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29.xml"/>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33.xml"/>
  <Override ContentType="application/vnd.openxmlformats-officedocument.presentationml.notesSlide+xml" PartName="/ppt/notesSlides/notesSlide15.xml"/>
  <Override ContentType="application/vnd.openxmlformats-officedocument.presentationml.notesSlide+xml" PartName="/ppt/notesSlides/notesSlide11.xml"/>
  <Override ContentType="application/vnd.openxmlformats-officedocument.presentationml.notesSlide+xml" PartName="/ppt/notesSlides/notesSlide24.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4.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26.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1.xml"/>
  <Override ContentType="application/vnd.openxmlformats-officedocument.presentationml.notesSlide+xml" PartName="/ppt/notesSlides/notesSlide36.xml"/>
  <Override ContentType="application/vnd.openxmlformats-officedocument.presentationml.notesSlide+xml" PartName="/ppt/notesSlides/notesSlide19.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10.xml"/>
  <Override ContentType="application/vnd.openxmlformats-officedocument.presentationml.slideLayout+xml" PartName="/ppt/slideLayouts/slideLayout3.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11.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7.xml"/>
  <Override ContentType="application/vnd.openxmlformats-officedocument.presentationml.slideLayout+xml" PartName="/ppt/slideLayouts/slideLayout14.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6.xml"/>
  <Override ContentType="application/vnd.openxmlformats-officedocument.presentationml.slideLayout+xml" PartName="/ppt/slideLayouts/slideLayout8.xml"/>
  <Override ContentType="application/vnd.openxmlformats-officedocument.presentationml.slideMaster+xml" PartName="/ppt/slideMasters/slideMaster3.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5.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25.xml"/>
  <Override ContentType="application/vnd.openxmlformats-officedocument.presentationml.slide+xml" PartName="/ppt/slides/slide34.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3.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28.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36.xml"/>
  <Override ContentType="application/vnd.openxmlformats-officedocument.presentationml.slide+xml" PartName="/ppt/slides/slide31.xml"/>
  <Override ContentType="application/vnd.openxmlformats-officedocument.presentationml.slide+xml" PartName="/ppt/slides/slide23.xml"/>
  <Override ContentType="application/vnd.openxmlformats-officedocument.presentationml.slide+xml" PartName="/ppt/slides/slide27.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theme+xml" PartName="/ppt/theme/theme4.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autoCompressPictures="0" embedTrueTypeFonts="1" strictFirstAndLastChars="0" saveSubsetFonts="1">
  <p:sldMasterIdLst>
    <p:sldMasterId id="2147483667" r:id="rId4"/>
    <p:sldMasterId id="2147483668" r:id="rId5"/>
    <p:sldMasterId id="2147483669" r:id="rId6"/>
  </p:sldMasterIdLst>
  <p:notesMasterIdLst>
    <p:notesMasterId r:id="rId7"/>
  </p:notesMasterIdLst>
  <p:sldIdLst>
    <p:sldId id="256" r:id="rId8"/>
    <p:sldId id="257" r:id="rId9"/>
    <p:sldId id="258" r:id="rId10"/>
    <p:sldId id="259" r:id="rId11"/>
    <p:sldId id="260" r:id="rId12"/>
    <p:sldId id="261" r:id="rId13"/>
    <p:sldId id="262" r:id="rId14"/>
    <p:sldId id="263" r:id="rId15"/>
    <p:sldId id="264" r:id="rId16"/>
    <p:sldId id="265" r:id="rId17"/>
    <p:sldId id="266" r:id="rId18"/>
    <p:sldId id="267" r:id="rId19"/>
    <p:sldId id="268" r:id="rId20"/>
    <p:sldId id="269" r:id="rId21"/>
    <p:sldId id="270" r:id="rId22"/>
    <p:sldId id="271" r:id="rId23"/>
    <p:sldId id="272" r:id="rId24"/>
    <p:sldId id="273" r:id="rId25"/>
    <p:sldId id="274" r:id="rId26"/>
    <p:sldId id="275" r:id="rId27"/>
    <p:sldId id="276" r:id="rId28"/>
    <p:sldId id="277" r:id="rId29"/>
    <p:sldId id="278" r:id="rId30"/>
    <p:sldId id="279" r:id="rId31"/>
    <p:sldId id="280" r:id="rId32"/>
    <p:sldId id="281" r:id="rId33"/>
    <p:sldId id="282" r:id="rId34"/>
    <p:sldId id="283" r:id="rId35"/>
    <p:sldId id="284" r:id="rId36"/>
    <p:sldId id="285" r:id="rId37"/>
    <p:sldId id="286" r:id="rId38"/>
    <p:sldId id="287" r:id="rId39"/>
    <p:sldId id="288" r:id="rId40"/>
    <p:sldId id="289" r:id="rId41"/>
    <p:sldId id="290" r:id="rId42"/>
    <p:sldId id="291" r:id="rId43"/>
  </p:sldIdLst>
  <p:sldSz cy="5143500" cx="9144000"/>
  <p:notesSz cx="6858000" cy="9144000"/>
  <p:embeddedFontLst>
    <p:embeddedFont>
      <p:font typeface="Dosis"/>
      <p:regular r:id="rId44"/>
      <p:bold r:id="rId45"/>
    </p:embeddedFont>
    <p:embeddedFont>
      <p:font typeface="Staatliches"/>
      <p:regular r:id="rId46"/>
    </p:embeddedFont>
    <p:embeddedFont>
      <p:font typeface="Proxima Nova"/>
      <p:regular r:id="rId47"/>
      <p:bold r:id="rId48"/>
      <p:italic r:id="rId49"/>
      <p:boldItalic r:id="rId50"/>
    </p:embeddedFont>
    <p:embeddedFont>
      <p:font typeface="Anaheim"/>
      <p:regular r:id="rId51"/>
    </p:embeddedFont>
    <p:embeddedFont>
      <p:font typeface="Fira Sans Extra Condensed Medium"/>
      <p:regular r:id="rId52"/>
      <p:bold r:id="rId53"/>
      <p:italic r:id="rId54"/>
      <p:boldItalic r:id="rId55"/>
    </p:embeddedFont>
    <p:embeddedFont>
      <p:font typeface="Abel"/>
      <p:regular r:id="rId56"/>
    </p:embeddedFont>
    <p:embeddedFont>
      <p:font typeface="Squada One"/>
      <p:regular r:id="rId57"/>
    </p:embeddedFont>
    <p:embeddedFont>
      <p:font typeface="Josefin Sans"/>
      <p:regular r:id="rId58"/>
      <p:bold r:id="rId59"/>
      <p:italic r:id="rId60"/>
      <p:boldItalic r:id="rId61"/>
    </p:embeddedFont>
    <p:embeddedFont>
      <p:font typeface="Proxima Nova Semibold"/>
      <p:regular r:id="rId62"/>
      <p:bold r:id="rId63"/>
      <p:boldItalic r:id="rId64"/>
    </p:embeddedFont>
    <p:embeddedFont>
      <p:font typeface="Dosis ExtraLight"/>
      <p:regular r:id="rId65"/>
      <p:bold r:id="rId66"/>
    </p:embeddedFont>
    <p:embeddedFont>
      <p:font typeface="Fira Sans Condensed ExtraLight"/>
      <p:regular r:id="rId67"/>
      <p:bold r:id="rId68"/>
      <p:italic r:id="rId69"/>
      <p:boldItalic r:id="rId70"/>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pos="454">
          <p15:clr>
            <a:srgbClr val="9AA0A6"/>
          </p15:clr>
        </p15:guide>
        <p15:guide id="2" orient="horz" pos="336">
          <p15:clr>
            <a:srgbClr val="9AA0A6"/>
          </p15:clr>
        </p15:guide>
        <p15:guide id="3" orient="horz" pos="2904">
          <p15:clr>
            <a:srgbClr val="9AA0A6"/>
          </p15:clr>
        </p15:guide>
        <p15:guide id="4" pos="2880">
          <p15:clr>
            <a:srgbClr val="9AA0A6"/>
          </p15:clr>
        </p15:guide>
        <p15:guide id="5" pos="701">
          <p15:clr>
            <a:srgbClr val="9AA0A6"/>
          </p15:clr>
        </p15:guide>
        <p15:guide id="6" orient="horz" pos="261">
          <p15:clr>
            <a:srgbClr val="9AA0A6"/>
          </p15:clr>
        </p15:guide>
        <p15:guide id="7" pos="885">
          <p15:clr>
            <a:srgbClr val="9AA0A6"/>
          </p15:clr>
        </p15:guide>
        <p15:guide id="8" pos="5328">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Comments="0">
  <p:slideViewPr>
    <p:cSldViewPr snapToGrid="0">
      <p:cViewPr varScale="1">
        <p:scale>
          <a:sx n="100" d="100"/>
          <a:sy n="100" d="100"/>
        </p:scale>
        <p:origin x="0" y="0"/>
      </p:cViewPr>
      <p:guideLst>
        <p:guide pos="454"/>
        <p:guide pos="336" orient="horz"/>
        <p:guide pos="2904" orient="horz"/>
        <p:guide pos="2880"/>
        <p:guide pos="701"/>
        <p:guide pos="261" orient="horz"/>
        <p:guide pos="885"/>
        <p:guide pos="5328"/>
      </p:guideLst>
    </p:cSldViewPr>
  </p:slideViewPr>
</p:viewPr>
</file>

<file path=ppt/_rels/presentation.xml.rels><?xml version="1.0" encoding="UTF-8" standalone="yes"?><Relationships xmlns="http://schemas.openxmlformats.org/package/2006/relationships"><Relationship Id="rId40" Type="http://schemas.openxmlformats.org/officeDocument/2006/relationships/slide" Target="slides/slide33.xml"/><Relationship Id="rId42" Type="http://schemas.openxmlformats.org/officeDocument/2006/relationships/slide" Target="slides/slide35.xml"/><Relationship Id="rId41" Type="http://schemas.openxmlformats.org/officeDocument/2006/relationships/slide" Target="slides/slide34.xml"/><Relationship Id="rId44" Type="http://schemas.openxmlformats.org/officeDocument/2006/relationships/font" Target="fonts/Dosis-regular.fntdata"/><Relationship Id="rId43" Type="http://schemas.openxmlformats.org/officeDocument/2006/relationships/slide" Target="slides/slide36.xml"/><Relationship Id="rId46" Type="http://schemas.openxmlformats.org/officeDocument/2006/relationships/font" Target="fonts/Staatliches-regular.fntdata"/><Relationship Id="rId45" Type="http://schemas.openxmlformats.org/officeDocument/2006/relationships/font" Target="fonts/Dosis-bold.fntdata"/><Relationship Id="rId1" Type="http://schemas.openxmlformats.org/officeDocument/2006/relationships/theme" Target="theme/theme1.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 Target="slides/slide2.xml"/><Relationship Id="rId48" Type="http://schemas.openxmlformats.org/officeDocument/2006/relationships/font" Target="fonts/ProximaNova-bold.fntdata"/><Relationship Id="rId47" Type="http://schemas.openxmlformats.org/officeDocument/2006/relationships/font" Target="fonts/ProximaNova-regular.fntdata"/><Relationship Id="rId49" Type="http://schemas.openxmlformats.org/officeDocument/2006/relationships/font" Target="fonts/ProximaNova-italic.fntdata"/><Relationship Id="rId5" Type="http://schemas.openxmlformats.org/officeDocument/2006/relationships/slideMaster" Target="slideMasters/slideMaster2.xml"/><Relationship Id="rId6" Type="http://schemas.openxmlformats.org/officeDocument/2006/relationships/slideMaster" Target="slideMasters/slideMaster3.xml"/><Relationship Id="rId7" Type="http://schemas.openxmlformats.org/officeDocument/2006/relationships/notesMaster" Target="notesMasters/notesMaster1.xml"/><Relationship Id="rId8" Type="http://schemas.openxmlformats.org/officeDocument/2006/relationships/slide" Target="slides/slide1.xml"/><Relationship Id="rId31" Type="http://schemas.openxmlformats.org/officeDocument/2006/relationships/slide" Target="slides/slide24.xml"/><Relationship Id="rId30" Type="http://schemas.openxmlformats.org/officeDocument/2006/relationships/slide" Target="slides/slide23.xml"/><Relationship Id="rId33" Type="http://schemas.openxmlformats.org/officeDocument/2006/relationships/slide" Target="slides/slide26.xml"/><Relationship Id="rId32" Type="http://schemas.openxmlformats.org/officeDocument/2006/relationships/slide" Target="slides/slide25.xml"/><Relationship Id="rId35" Type="http://schemas.openxmlformats.org/officeDocument/2006/relationships/slide" Target="slides/slide28.xml"/><Relationship Id="rId34" Type="http://schemas.openxmlformats.org/officeDocument/2006/relationships/slide" Target="slides/slide27.xml"/><Relationship Id="rId70" Type="http://schemas.openxmlformats.org/officeDocument/2006/relationships/font" Target="fonts/FiraSansCondensedExtraLight-boldItalic.fntdata"/><Relationship Id="rId37" Type="http://schemas.openxmlformats.org/officeDocument/2006/relationships/slide" Target="slides/slide30.xml"/><Relationship Id="rId36" Type="http://schemas.openxmlformats.org/officeDocument/2006/relationships/slide" Target="slides/slide29.xml"/><Relationship Id="rId39" Type="http://schemas.openxmlformats.org/officeDocument/2006/relationships/slide" Target="slides/slide32.xml"/><Relationship Id="rId38" Type="http://schemas.openxmlformats.org/officeDocument/2006/relationships/slide" Target="slides/slide31.xml"/><Relationship Id="rId62" Type="http://schemas.openxmlformats.org/officeDocument/2006/relationships/font" Target="fonts/ProximaNovaSemibold-regular.fntdata"/><Relationship Id="rId61" Type="http://schemas.openxmlformats.org/officeDocument/2006/relationships/font" Target="fonts/JosefinSans-boldItalic.fntdata"/><Relationship Id="rId20" Type="http://schemas.openxmlformats.org/officeDocument/2006/relationships/slide" Target="slides/slide13.xml"/><Relationship Id="rId64" Type="http://schemas.openxmlformats.org/officeDocument/2006/relationships/font" Target="fonts/ProximaNovaSemibold-boldItalic.fntdata"/><Relationship Id="rId63" Type="http://schemas.openxmlformats.org/officeDocument/2006/relationships/font" Target="fonts/ProximaNovaSemibold-bold.fntdata"/><Relationship Id="rId22" Type="http://schemas.openxmlformats.org/officeDocument/2006/relationships/slide" Target="slides/slide15.xml"/><Relationship Id="rId66" Type="http://schemas.openxmlformats.org/officeDocument/2006/relationships/font" Target="fonts/DosisExtraLight-bold.fntdata"/><Relationship Id="rId21" Type="http://schemas.openxmlformats.org/officeDocument/2006/relationships/slide" Target="slides/slide14.xml"/><Relationship Id="rId65" Type="http://schemas.openxmlformats.org/officeDocument/2006/relationships/font" Target="fonts/DosisExtraLight-regular.fntdata"/><Relationship Id="rId24" Type="http://schemas.openxmlformats.org/officeDocument/2006/relationships/slide" Target="slides/slide17.xml"/><Relationship Id="rId68" Type="http://schemas.openxmlformats.org/officeDocument/2006/relationships/font" Target="fonts/FiraSansCondensedExtraLight-bold.fntdata"/><Relationship Id="rId23" Type="http://schemas.openxmlformats.org/officeDocument/2006/relationships/slide" Target="slides/slide16.xml"/><Relationship Id="rId67" Type="http://schemas.openxmlformats.org/officeDocument/2006/relationships/font" Target="fonts/FiraSansCondensedExtraLight-regular.fntdata"/><Relationship Id="rId60" Type="http://schemas.openxmlformats.org/officeDocument/2006/relationships/font" Target="fonts/JosefinSans-italic.fntdata"/><Relationship Id="rId26" Type="http://schemas.openxmlformats.org/officeDocument/2006/relationships/slide" Target="slides/slide19.xml"/><Relationship Id="rId25" Type="http://schemas.openxmlformats.org/officeDocument/2006/relationships/slide" Target="slides/slide18.xml"/><Relationship Id="rId69" Type="http://schemas.openxmlformats.org/officeDocument/2006/relationships/font" Target="fonts/FiraSansCondensedExtraLight-italic.fntdata"/><Relationship Id="rId28" Type="http://schemas.openxmlformats.org/officeDocument/2006/relationships/slide" Target="slides/slide21.xml"/><Relationship Id="rId27" Type="http://schemas.openxmlformats.org/officeDocument/2006/relationships/slide" Target="slides/slide20.xml"/><Relationship Id="rId29" Type="http://schemas.openxmlformats.org/officeDocument/2006/relationships/slide" Target="slides/slide22.xml"/><Relationship Id="rId51" Type="http://schemas.openxmlformats.org/officeDocument/2006/relationships/font" Target="fonts/Anaheim-regular.fntdata"/><Relationship Id="rId50" Type="http://schemas.openxmlformats.org/officeDocument/2006/relationships/font" Target="fonts/ProximaNova-boldItalic.fntdata"/><Relationship Id="rId53" Type="http://schemas.openxmlformats.org/officeDocument/2006/relationships/font" Target="fonts/FiraSansExtraCondensedMedium-bold.fntdata"/><Relationship Id="rId52" Type="http://schemas.openxmlformats.org/officeDocument/2006/relationships/font" Target="fonts/FiraSansExtraCondensedMedium-regular.fntdata"/><Relationship Id="rId11" Type="http://schemas.openxmlformats.org/officeDocument/2006/relationships/slide" Target="slides/slide4.xml"/><Relationship Id="rId55" Type="http://schemas.openxmlformats.org/officeDocument/2006/relationships/font" Target="fonts/FiraSansExtraCondensedMedium-boldItalic.fntdata"/><Relationship Id="rId10" Type="http://schemas.openxmlformats.org/officeDocument/2006/relationships/slide" Target="slides/slide3.xml"/><Relationship Id="rId54" Type="http://schemas.openxmlformats.org/officeDocument/2006/relationships/font" Target="fonts/FiraSansExtraCondensedMedium-italic.fntdata"/><Relationship Id="rId13" Type="http://schemas.openxmlformats.org/officeDocument/2006/relationships/slide" Target="slides/slide6.xml"/><Relationship Id="rId57" Type="http://schemas.openxmlformats.org/officeDocument/2006/relationships/font" Target="fonts/SquadaOne-regular.fntdata"/><Relationship Id="rId12" Type="http://schemas.openxmlformats.org/officeDocument/2006/relationships/slide" Target="slides/slide5.xml"/><Relationship Id="rId56" Type="http://schemas.openxmlformats.org/officeDocument/2006/relationships/font" Target="fonts/Abel-regular.fntdata"/><Relationship Id="rId15" Type="http://schemas.openxmlformats.org/officeDocument/2006/relationships/slide" Target="slides/slide8.xml"/><Relationship Id="rId59" Type="http://schemas.openxmlformats.org/officeDocument/2006/relationships/font" Target="fonts/JosefinSans-bold.fntdata"/><Relationship Id="rId14" Type="http://schemas.openxmlformats.org/officeDocument/2006/relationships/slide" Target="slides/slide7.xml"/><Relationship Id="rId58" Type="http://schemas.openxmlformats.org/officeDocument/2006/relationships/font" Target="fonts/JosefinSans-regular.fntdata"/><Relationship Id="rId17" Type="http://schemas.openxmlformats.org/officeDocument/2006/relationships/slide" Target="slides/slide10.xml"/><Relationship Id="rId16" Type="http://schemas.openxmlformats.org/officeDocument/2006/relationships/slide" Target="slides/slide9.xml"/><Relationship Id="rId19" Type="http://schemas.openxmlformats.org/officeDocument/2006/relationships/slide" Target="slides/slide12.xml"/><Relationship Id="rId18" Type="http://schemas.openxmlformats.org/officeDocument/2006/relationships/slide" Target="slides/slide1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15" name="Shape 115"/>
        <p:cNvGrpSpPr/>
        <p:nvPr/>
      </p:nvGrpSpPr>
      <p:grpSpPr>
        <a:xfrm>
          <a:off x="0" y="0"/>
          <a:ext cx="0" cy="0"/>
          <a:chOff x="0" y="0"/>
          <a:chExt cx="0" cy="0"/>
        </a:xfrm>
      </p:grpSpPr>
      <p:sp>
        <p:nvSpPr>
          <p:cNvPr id="116" name="Google Shape;116;g4dfce81f19_0_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7" name="Google Shape;117;g4dfce81f19_0_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167" name="Shape 1167"/>
        <p:cNvGrpSpPr/>
        <p:nvPr/>
      </p:nvGrpSpPr>
      <p:grpSpPr>
        <a:xfrm>
          <a:off x="0" y="0"/>
          <a:ext cx="0" cy="0"/>
          <a:chOff x="0" y="0"/>
          <a:chExt cx="0" cy="0"/>
        </a:xfrm>
      </p:grpSpPr>
      <p:sp>
        <p:nvSpPr>
          <p:cNvPr id="1168" name="Google Shape;1168;g571f33f51b_1_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69" name="Google Shape;1169;g571f33f51b_1_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250" name="Shape 1250"/>
        <p:cNvGrpSpPr/>
        <p:nvPr/>
      </p:nvGrpSpPr>
      <p:grpSpPr>
        <a:xfrm>
          <a:off x="0" y="0"/>
          <a:ext cx="0" cy="0"/>
          <a:chOff x="0" y="0"/>
          <a:chExt cx="0" cy="0"/>
        </a:xfrm>
      </p:grpSpPr>
      <p:sp>
        <p:nvSpPr>
          <p:cNvPr id="1251" name="Google Shape;1251;g571f33f51b_1_1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52" name="Google Shape;1252;g571f33f51b_1_1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291" name="Shape 1291"/>
        <p:cNvGrpSpPr/>
        <p:nvPr/>
      </p:nvGrpSpPr>
      <p:grpSpPr>
        <a:xfrm>
          <a:off x="0" y="0"/>
          <a:ext cx="0" cy="0"/>
          <a:chOff x="0" y="0"/>
          <a:chExt cx="0" cy="0"/>
        </a:xfrm>
      </p:grpSpPr>
      <p:sp>
        <p:nvSpPr>
          <p:cNvPr id="1292" name="Google Shape;1292;g571f33f51b_1_1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93" name="Google Shape;1293;g571f33f51b_1_1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315" name="Shape 1315"/>
        <p:cNvGrpSpPr/>
        <p:nvPr/>
      </p:nvGrpSpPr>
      <p:grpSpPr>
        <a:xfrm>
          <a:off x="0" y="0"/>
          <a:ext cx="0" cy="0"/>
          <a:chOff x="0" y="0"/>
          <a:chExt cx="0" cy="0"/>
        </a:xfrm>
      </p:grpSpPr>
      <p:sp>
        <p:nvSpPr>
          <p:cNvPr id="1316" name="Google Shape;1316;g545caf3b90_1_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17" name="Google Shape;1317;g545caf3b90_1_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5002" name="Shape 5002"/>
        <p:cNvGrpSpPr/>
        <p:nvPr/>
      </p:nvGrpSpPr>
      <p:grpSpPr>
        <a:xfrm>
          <a:off x="0" y="0"/>
          <a:ext cx="0" cy="0"/>
          <a:chOff x="0" y="0"/>
          <a:chExt cx="0" cy="0"/>
        </a:xfrm>
      </p:grpSpPr>
      <p:sp>
        <p:nvSpPr>
          <p:cNvPr id="5003" name="Google Shape;5003;g571f33f51b_1_3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04" name="Google Shape;5004;g571f33f51b_1_3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5046" name="Shape 5046"/>
        <p:cNvGrpSpPr/>
        <p:nvPr/>
      </p:nvGrpSpPr>
      <p:grpSpPr>
        <a:xfrm>
          <a:off x="0" y="0"/>
          <a:ext cx="0" cy="0"/>
          <a:chOff x="0" y="0"/>
          <a:chExt cx="0" cy="0"/>
        </a:xfrm>
      </p:grpSpPr>
      <p:sp>
        <p:nvSpPr>
          <p:cNvPr id="5047" name="Google Shape;5047;g571f33f51b_1_3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48" name="Google Shape;5048;g571f33f51b_1_3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5162" name="Shape 5162"/>
        <p:cNvGrpSpPr/>
        <p:nvPr/>
      </p:nvGrpSpPr>
      <p:grpSpPr>
        <a:xfrm>
          <a:off x="0" y="0"/>
          <a:ext cx="0" cy="0"/>
          <a:chOff x="0" y="0"/>
          <a:chExt cx="0" cy="0"/>
        </a:xfrm>
      </p:grpSpPr>
      <p:sp>
        <p:nvSpPr>
          <p:cNvPr id="5163" name="Google Shape;5163;g571f33f51b_6_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64" name="Google Shape;5164;g571f33f51b_6_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5222" name="Shape 5222"/>
        <p:cNvGrpSpPr/>
        <p:nvPr/>
      </p:nvGrpSpPr>
      <p:grpSpPr>
        <a:xfrm>
          <a:off x="0" y="0"/>
          <a:ext cx="0" cy="0"/>
          <a:chOff x="0" y="0"/>
          <a:chExt cx="0" cy="0"/>
        </a:xfrm>
      </p:grpSpPr>
      <p:sp>
        <p:nvSpPr>
          <p:cNvPr id="5223" name="Google Shape;5223;g571f33f51b_6_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24" name="Google Shape;5224;g571f33f51b_6_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5325" name="Shape 5325"/>
        <p:cNvGrpSpPr/>
        <p:nvPr/>
      </p:nvGrpSpPr>
      <p:grpSpPr>
        <a:xfrm>
          <a:off x="0" y="0"/>
          <a:ext cx="0" cy="0"/>
          <a:chOff x="0" y="0"/>
          <a:chExt cx="0" cy="0"/>
        </a:xfrm>
      </p:grpSpPr>
      <p:sp>
        <p:nvSpPr>
          <p:cNvPr id="5326" name="Google Shape;5326;g571f33f51b_1_3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27" name="Google Shape;5327;g571f33f51b_1_3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5417" name="Shape 5417"/>
        <p:cNvGrpSpPr/>
        <p:nvPr/>
      </p:nvGrpSpPr>
      <p:grpSpPr>
        <a:xfrm>
          <a:off x="0" y="0"/>
          <a:ext cx="0" cy="0"/>
          <a:chOff x="0" y="0"/>
          <a:chExt cx="0" cy="0"/>
        </a:xfrm>
      </p:grpSpPr>
      <p:sp>
        <p:nvSpPr>
          <p:cNvPr id="5418" name="Google Shape;5418;g61854c95cc_3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19" name="Google Shape;5419;g61854c95cc_3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315" name="Shape 315"/>
        <p:cNvGrpSpPr/>
        <p:nvPr/>
      </p:nvGrpSpPr>
      <p:grpSpPr>
        <a:xfrm>
          <a:off x="0" y="0"/>
          <a:ext cx="0" cy="0"/>
          <a:chOff x="0" y="0"/>
          <a:chExt cx="0" cy="0"/>
        </a:xfrm>
      </p:grpSpPr>
      <p:sp>
        <p:nvSpPr>
          <p:cNvPr id="316" name="Google Shape;316;g61854c95cc_0_2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7" name="Google Shape;317;g61854c95cc_0_2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6051" name="Shape 6051"/>
        <p:cNvGrpSpPr/>
        <p:nvPr/>
      </p:nvGrpSpPr>
      <p:grpSpPr>
        <a:xfrm>
          <a:off x="0" y="0"/>
          <a:ext cx="0" cy="0"/>
          <a:chOff x="0" y="0"/>
          <a:chExt cx="0" cy="0"/>
        </a:xfrm>
      </p:grpSpPr>
      <p:sp>
        <p:nvSpPr>
          <p:cNvPr id="6052" name="Google Shape;6052;g61854c95cc_3_6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053" name="Google Shape;6053;g61854c95cc_3_6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6522" name="Shape 6522"/>
        <p:cNvGrpSpPr/>
        <p:nvPr/>
      </p:nvGrpSpPr>
      <p:grpSpPr>
        <a:xfrm>
          <a:off x="0" y="0"/>
          <a:ext cx="0" cy="0"/>
          <a:chOff x="0" y="0"/>
          <a:chExt cx="0" cy="0"/>
        </a:xfrm>
      </p:grpSpPr>
      <p:sp>
        <p:nvSpPr>
          <p:cNvPr id="6523" name="Google Shape;6523;g571f33f51b_1_3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524" name="Google Shape;6524;g571f33f51b_1_3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7423" name="Shape 7423"/>
        <p:cNvGrpSpPr/>
        <p:nvPr/>
      </p:nvGrpSpPr>
      <p:grpSpPr>
        <a:xfrm>
          <a:off x="0" y="0"/>
          <a:ext cx="0" cy="0"/>
          <a:chOff x="0" y="0"/>
          <a:chExt cx="0" cy="0"/>
        </a:xfrm>
      </p:grpSpPr>
      <p:sp>
        <p:nvSpPr>
          <p:cNvPr id="7424" name="Google Shape;7424;g6190eb189f_0_55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425" name="Google Shape;7425;g6190eb189f_0_55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7559" name="Shape 7559"/>
        <p:cNvGrpSpPr/>
        <p:nvPr/>
      </p:nvGrpSpPr>
      <p:grpSpPr>
        <a:xfrm>
          <a:off x="0" y="0"/>
          <a:ext cx="0" cy="0"/>
          <a:chOff x="0" y="0"/>
          <a:chExt cx="0" cy="0"/>
        </a:xfrm>
      </p:grpSpPr>
      <p:sp>
        <p:nvSpPr>
          <p:cNvPr id="7560" name="Google Shape;7560;g5465e7bc0b_1_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561" name="Google Shape;7561;g5465e7bc0b_1_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7567" name="Shape 7567"/>
        <p:cNvGrpSpPr/>
        <p:nvPr/>
      </p:nvGrpSpPr>
      <p:grpSpPr>
        <a:xfrm>
          <a:off x="0" y="0"/>
          <a:ext cx="0" cy="0"/>
          <a:chOff x="0" y="0"/>
          <a:chExt cx="0" cy="0"/>
        </a:xfrm>
      </p:grpSpPr>
      <p:sp>
        <p:nvSpPr>
          <p:cNvPr id="7568" name="Google Shape;7568;g6190eb189f_0_58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569" name="Google Shape;7569;g6190eb189f_0_58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7574" name="Shape 7574"/>
        <p:cNvGrpSpPr/>
        <p:nvPr/>
      </p:nvGrpSpPr>
      <p:grpSpPr>
        <a:xfrm>
          <a:off x="0" y="0"/>
          <a:ext cx="0" cy="0"/>
          <a:chOff x="0" y="0"/>
          <a:chExt cx="0" cy="0"/>
        </a:xfrm>
      </p:grpSpPr>
      <p:sp>
        <p:nvSpPr>
          <p:cNvPr id="7575" name="Google Shape;7575;g6190eb189f_0_58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576" name="Google Shape;7576;g6190eb189f_0_58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7598" name="Shape 7598"/>
        <p:cNvGrpSpPr/>
        <p:nvPr/>
      </p:nvGrpSpPr>
      <p:grpSpPr>
        <a:xfrm>
          <a:off x="0" y="0"/>
          <a:ext cx="0" cy="0"/>
          <a:chOff x="0" y="0"/>
          <a:chExt cx="0" cy="0"/>
        </a:xfrm>
      </p:grpSpPr>
      <p:sp>
        <p:nvSpPr>
          <p:cNvPr id="7599" name="Google Shape;7599;g8a6dc798f7_0_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600" name="Google Shape;7600;g8a6dc798f7_0_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7612" name="Shape 7612"/>
        <p:cNvGrpSpPr/>
        <p:nvPr/>
      </p:nvGrpSpPr>
      <p:grpSpPr>
        <a:xfrm>
          <a:off x="0" y="0"/>
          <a:ext cx="0" cy="0"/>
          <a:chOff x="0" y="0"/>
          <a:chExt cx="0" cy="0"/>
        </a:xfrm>
      </p:grpSpPr>
      <p:sp>
        <p:nvSpPr>
          <p:cNvPr id="7613" name="Google Shape;7613;g6190eb189f_0_58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614" name="Google Shape;7614;g6190eb189f_0_58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8228" name="Shape 8228"/>
        <p:cNvGrpSpPr/>
        <p:nvPr/>
      </p:nvGrpSpPr>
      <p:grpSpPr>
        <a:xfrm>
          <a:off x="0" y="0"/>
          <a:ext cx="0" cy="0"/>
          <a:chOff x="0" y="0"/>
          <a:chExt cx="0" cy="0"/>
        </a:xfrm>
      </p:grpSpPr>
      <p:sp>
        <p:nvSpPr>
          <p:cNvPr id="8229" name="Google Shape;8229;g6190eb189f_0_64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30" name="Google Shape;8230;g6190eb189f_0_64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0719" name="Shape 10719"/>
        <p:cNvGrpSpPr/>
        <p:nvPr/>
      </p:nvGrpSpPr>
      <p:grpSpPr>
        <a:xfrm>
          <a:off x="0" y="0"/>
          <a:ext cx="0" cy="0"/>
          <a:chOff x="0" y="0"/>
          <a:chExt cx="0" cy="0"/>
        </a:xfrm>
      </p:grpSpPr>
      <p:sp>
        <p:nvSpPr>
          <p:cNvPr id="10720" name="Google Shape;10720;g6190eb189f_0_89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721" name="Google Shape;10721;g6190eb189f_0_89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321" name="Shape 321"/>
        <p:cNvGrpSpPr/>
        <p:nvPr/>
      </p:nvGrpSpPr>
      <p:grpSpPr>
        <a:xfrm>
          <a:off x="0" y="0"/>
          <a:ext cx="0" cy="0"/>
          <a:chOff x="0" y="0"/>
          <a:chExt cx="0" cy="0"/>
        </a:xfrm>
      </p:grpSpPr>
      <p:sp>
        <p:nvSpPr>
          <p:cNvPr id="322" name="Google Shape;322;g4dfce81f19_0_17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3" name="Google Shape;323;g4dfce81f19_0_17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1487" name="Shape 11487"/>
        <p:cNvGrpSpPr/>
        <p:nvPr/>
      </p:nvGrpSpPr>
      <p:grpSpPr>
        <a:xfrm>
          <a:off x="0" y="0"/>
          <a:ext cx="0" cy="0"/>
          <a:chOff x="0" y="0"/>
          <a:chExt cx="0" cy="0"/>
        </a:xfrm>
      </p:grpSpPr>
      <p:sp>
        <p:nvSpPr>
          <p:cNvPr id="11488" name="Google Shape;11488;g6190eb189f_0_96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489" name="Google Shape;11489;g6190eb189f_0_96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2894" name="Shape 12894"/>
        <p:cNvGrpSpPr/>
        <p:nvPr/>
      </p:nvGrpSpPr>
      <p:grpSpPr>
        <a:xfrm>
          <a:off x="0" y="0"/>
          <a:ext cx="0" cy="0"/>
          <a:chOff x="0" y="0"/>
          <a:chExt cx="0" cy="0"/>
        </a:xfrm>
      </p:grpSpPr>
      <p:sp>
        <p:nvSpPr>
          <p:cNvPr id="12895" name="Google Shape;12895;g6190eb189f_0_110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896" name="Google Shape;12896;g6190eb189f_0_110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5288" name="Shape 15288"/>
        <p:cNvGrpSpPr/>
        <p:nvPr/>
      </p:nvGrpSpPr>
      <p:grpSpPr>
        <a:xfrm>
          <a:off x="0" y="0"/>
          <a:ext cx="0" cy="0"/>
          <a:chOff x="0" y="0"/>
          <a:chExt cx="0" cy="0"/>
        </a:xfrm>
      </p:grpSpPr>
      <p:sp>
        <p:nvSpPr>
          <p:cNvPr id="15289" name="Google Shape;15289;g6190eb189f_0_134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290" name="Google Shape;15290;g6190eb189f_0_134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7302" name="Shape 17302"/>
        <p:cNvGrpSpPr/>
        <p:nvPr/>
      </p:nvGrpSpPr>
      <p:grpSpPr>
        <a:xfrm>
          <a:off x="0" y="0"/>
          <a:ext cx="0" cy="0"/>
          <a:chOff x="0" y="0"/>
          <a:chExt cx="0" cy="0"/>
        </a:xfrm>
      </p:grpSpPr>
      <p:sp>
        <p:nvSpPr>
          <p:cNvPr id="17303" name="Google Shape;17303;g6190eb189f_0_155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304" name="Google Shape;17304;g6190eb189f_0_155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8938" name="Shape 18938"/>
        <p:cNvGrpSpPr/>
        <p:nvPr/>
      </p:nvGrpSpPr>
      <p:grpSpPr>
        <a:xfrm>
          <a:off x="0" y="0"/>
          <a:ext cx="0" cy="0"/>
          <a:chOff x="0" y="0"/>
          <a:chExt cx="0" cy="0"/>
        </a:xfrm>
      </p:grpSpPr>
      <p:sp>
        <p:nvSpPr>
          <p:cNvPr id="18939" name="Google Shape;18939;g6190eb189f_0_171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940" name="Google Shape;18940;g6190eb189f_0_171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9980" name="Shape 19980"/>
        <p:cNvGrpSpPr/>
        <p:nvPr/>
      </p:nvGrpSpPr>
      <p:grpSpPr>
        <a:xfrm>
          <a:off x="0" y="0"/>
          <a:ext cx="0" cy="0"/>
          <a:chOff x="0" y="0"/>
          <a:chExt cx="0" cy="0"/>
        </a:xfrm>
      </p:grpSpPr>
      <p:sp>
        <p:nvSpPr>
          <p:cNvPr id="19981" name="Google Shape;19981;g6190eb189f_0_181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982" name="Google Shape;19982;g6190eb189f_0_181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1515" name="Shape 21515"/>
        <p:cNvGrpSpPr/>
        <p:nvPr/>
      </p:nvGrpSpPr>
      <p:grpSpPr>
        <a:xfrm>
          <a:off x="0" y="0"/>
          <a:ext cx="0" cy="0"/>
          <a:chOff x="0" y="0"/>
          <a:chExt cx="0" cy="0"/>
        </a:xfrm>
      </p:grpSpPr>
      <p:sp>
        <p:nvSpPr>
          <p:cNvPr id="21516" name="Google Shape;21516;g6190eb189f_0_197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517" name="Google Shape;21517;g6190eb189f_0_197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343" name="Shape 343"/>
        <p:cNvGrpSpPr/>
        <p:nvPr/>
      </p:nvGrpSpPr>
      <p:grpSpPr>
        <a:xfrm>
          <a:off x="0" y="0"/>
          <a:ext cx="0" cy="0"/>
          <a:chOff x="0" y="0"/>
          <a:chExt cx="0" cy="0"/>
        </a:xfrm>
      </p:grpSpPr>
      <p:sp>
        <p:nvSpPr>
          <p:cNvPr id="344" name="Google Shape;344;g5522eb7919_1_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5" name="Google Shape;345;g5522eb7919_1_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491" name="Shape 491"/>
        <p:cNvGrpSpPr/>
        <p:nvPr/>
      </p:nvGrpSpPr>
      <p:grpSpPr>
        <a:xfrm>
          <a:off x="0" y="0"/>
          <a:ext cx="0" cy="0"/>
          <a:chOff x="0" y="0"/>
          <a:chExt cx="0" cy="0"/>
        </a:xfrm>
      </p:grpSpPr>
      <p:sp>
        <p:nvSpPr>
          <p:cNvPr id="492" name="Google Shape;492;g5465e7bc0b_1_1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3" name="Google Shape;493;g5465e7bc0b_1_1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556" name="Shape 556"/>
        <p:cNvGrpSpPr/>
        <p:nvPr/>
      </p:nvGrpSpPr>
      <p:grpSpPr>
        <a:xfrm>
          <a:off x="0" y="0"/>
          <a:ext cx="0" cy="0"/>
          <a:chOff x="0" y="0"/>
          <a:chExt cx="0" cy="0"/>
        </a:xfrm>
      </p:grpSpPr>
      <p:sp>
        <p:nvSpPr>
          <p:cNvPr id="557" name="Google Shape;557;g5465e7bc0b_1_1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8" name="Google Shape;558;g5465e7bc0b_1_1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725" name="Shape 725"/>
        <p:cNvGrpSpPr/>
        <p:nvPr/>
      </p:nvGrpSpPr>
      <p:grpSpPr>
        <a:xfrm>
          <a:off x="0" y="0"/>
          <a:ext cx="0" cy="0"/>
          <a:chOff x="0" y="0"/>
          <a:chExt cx="0" cy="0"/>
        </a:xfrm>
      </p:grpSpPr>
      <p:sp>
        <p:nvSpPr>
          <p:cNvPr id="726" name="Google Shape;726;g4dfce81f19_0_1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27" name="Google Shape;727;g4dfce81f19_0_1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821" name="Shape 821"/>
        <p:cNvGrpSpPr/>
        <p:nvPr/>
      </p:nvGrpSpPr>
      <p:grpSpPr>
        <a:xfrm>
          <a:off x="0" y="0"/>
          <a:ext cx="0" cy="0"/>
          <a:chOff x="0" y="0"/>
          <a:chExt cx="0" cy="0"/>
        </a:xfrm>
      </p:grpSpPr>
      <p:sp>
        <p:nvSpPr>
          <p:cNvPr id="822" name="Google Shape;822;g571f33f51b_1_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3" name="Google Shape;823;g571f33f51b_1_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967" name="Shape 967"/>
        <p:cNvGrpSpPr/>
        <p:nvPr/>
      </p:nvGrpSpPr>
      <p:grpSpPr>
        <a:xfrm>
          <a:off x="0" y="0"/>
          <a:ext cx="0" cy="0"/>
          <a:chOff x="0" y="0"/>
          <a:chExt cx="0" cy="0"/>
        </a:xfrm>
      </p:grpSpPr>
      <p:sp>
        <p:nvSpPr>
          <p:cNvPr id="968" name="Google Shape;968;g571f33f51b_1_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69" name="Google Shape;969;g571f33f51b_1_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 Id="rId5" Type="http://schemas.openxmlformats.org/officeDocument/2006/relationships/hyperlink" Target="https://stories.freepik.com/" TargetMode="Externa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Opening slide">
  <p:cSld name="CUSTOM_7">
    <p:bg>
      <p:bgPr>
        <a:solidFill>
          <a:srgbClr val="EFEFEF"/>
        </a:solidFill>
      </p:bgPr>
    </p:bg>
    <p:spTree>
      <p:nvGrpSpPr>
        <p:cNvPr id="8" name="Shape 8"/>
        <p:cNvGrpSpPr/>
        <p:nvPr/>
      </p:nvGrpSpPr>
      <p:grpSpPr>
        <a:xfrm>
          <a:off x="0" y="0"/>
          <a:ext cx="0" cy="0"/>
          <a:chOff x="0" y="0"/>
          <a:chExt cx="0" cy="0"/>
        </a:xfrm>
      </p:grpSpPr>
      <p:sp>
        <p:nvSpPr>
          <p:cNvPr id="9" name="Google Shape;9;p2"/>
          <p:cNvSpPr/>
          <p:nvPr/>
        </p:nvSpPr>
        <p:spPr>
          <a:xfrm flipH="1">
            <a:off x="-7075" y="-137525"/>
            <a:ext cx="9190500" cy="5280900"/>
          </a:xfrm>
          <a:prstGeom prst="rtTriangl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 name="Google Shape;10;p2"/>
          <p:cNvSpPr txBox="1"/>
          <p:nvPr>
            <p:ph type="ctrTitle"/>
          </p:nvPr>
        </p:nvSpPr>
        <p:spPr>
          <a:xfrm>
            <a:off x="4818613" y="1392125"/>
            <a:ext cx="3527100" cy="2039700"/>
          </a:xfrm>
          <a:prstGeom prst="rect">
            <a:avLst/>
          </a:prstGeom>
        </p:spPr>
        <p:txBody>
          <a:bodyPr anchorCtr="0" anchor="b" bIns="91425" lIns="91425" spcFirstLastPara="1" rIns="91425" wrap="square" tIns="91425">
            <a:noAutofit/>
          </a:bodyPr>
          <a:lstStyle>
            <a:lvl1pPr lvl="0" rtl="0" algn="r">
              <a:spcBef>
                <a:spcPts val="0"/>
              </a:spcBef>
              <a:spcAft>
                <a:spcPts val="0"/>
              </a:spcAft>
              <a:buSzPts val="6000"/>
              <a:buNone/>
              <a:defRPr sz="6500">
                <a:solidFill>
                  <a:schemeClr val="accent5"/>
                </a:solidFill>
              </a:defRPr>
            </a:lvl1pPr>
            <a:lvl2pPr lvl="1" rtl="0" algn="ctr">
              <a:spcBef>
                <a:spcPts val="0"/>
              </a:spcBef>
              <a:spcAft>
                <a:spcPts val="0"/>
              </a:spcAft>
              <a:buClr>
                <a:srgbClr val="62BCBE"/>
              </a:buClr>
              <a:buSzPts val="6000"/>
              <a:buFont typeface="Josefin Sans"/>
              <a:buNone/>
              <a:defRPr b="1" sz="6000">
                <a:solidFill>
                  <a:srgbClr val="62BCBE"/>
                </a:solidFill>
                <a:latin typeface="Josefin Sans"/>
                <a:ea typeface="Josefin Sans"/>
                <a:cs typeface="Josefin Sans"/>
                <a:sym typeface="Josefin Sans"/>
              </a:defRPr>
            </a:lvl2pPr>
            <a:lvl3pPr lvl="2" rtl="0" algn="ctr">
              <a:spcBef>
                <a:spcPts val="0"/>
              </a:spcBef>
              <a:spcAft>
                <a:spcPts val="0"/>
              </a:spcAft>
              <a:buClr>
                <a:srgbClr val="62BCBE"/>
              </a:buClr>
              <a:buSzPts val="6000"/>
              <a:buFont typeface="Josefin Sans"/>
              <a:buNone/>
              <a:defRPr b="1" sz="6000">
                <a:solidFill>
                  <a:srgbClr val="62BCBE"/>
                </a:solidFill>
                <a:latin typeface="Josefin Sans"/>
                <a:ea typeface="Josefin Sans"/>
                <a:cs typeface="Josefin Sans"/>
                <a:sym typeface="Josefin Sans"/>
              </a:defRPr>
            </a:lvl3pPr>
            <a:lvl4pPr lvl="3" rtl="0" algn="ctr">
              <a:spcBef>
                <a:spcPts val="0"/>
              </a:spcBef>
              <a:spcAft>
                <a:spcPts val="0"/>
              </a:spcAft>
              <a:buClr>
                <a:srgbClr val="62BCBE"/>
              </a:buClr>
              <a:buSzPts val="6000"/>
              <a:buFont typeface="Josefin Sans"/>
              <a:buNone/>
              <a:defRPr b="1" sz="6000">
                <a:solidFill>
                  <a:srgbClr val="62BCBE"/>
                </a:solidFill>
                <a:latin typeface="Josefin Sans"/>
                <a:ea typeface="Josefin Sans"/>
                <a:cs typeface="Josefin Sans"/>
                <a:sym typeface="Josefin Sans"/>
              </a:defRPr>
            </a:lvl4pPr>
            <a:lvl5pPr lvl="4" rtl="0" algn="ctr">
              <a:spcBef>
                <a:spcPts val="0"/>
              </a:spcBef>
              <a:spcAft>
                <a:spcPts val="0"/>
              </a:spcAft>
              <a:buClr>
                <a:srgbClr val="62BCBE"/>
              </a:buClr>
              <a:buSzPts val="6000"/>
              <a:buFont typeface="Josefin Sans"/>
              <a:buNone/>
              <a:defRPr b="1" sz="6000">
                <a:solidFill>
                  <a:srgbClr val="62BCBE"/>
                </a:solidFill>
                <a:latin typeface="Josefin Sans"/>
                <a:ea typeface="Josefin Sans"/>
                <a:cs typeface="Josefin Sans"/>
                <a:sym typeface="Josefin Sans"/>
              </a:defRPr>
            </a:lvl5pPr>
            <a:lvl6pPr lvl="5" rtl="0" algn="ctr">
              <a:spcBef>
                <a:spcPts val="0"/>
              </a:spcBef>
              <a:spcAft>
                <a:spcPts val="0"/>
              </a:spcAft>
              <a:buClr>
                <a:srgbClr val="62BCBE"/>
              </a:buClr>
              <a:buSzPts val="6000"/>
              <a:buFont typeface="Josefin Sans"/>
              <a:buNone/>
              <a:defRPr b="1" sz="6000">
                <a:solidFill>
                  <a:srgbClr val="62BCBE"/>
                </a:solidFill>
                <a:latin typeface="Josefin Sans"/>
                <a:ea typeface="Josefin Sans"/>
                <a:cs typeface="Josefin Sans"/>
                <a:sym typeface="Josefin Sans"/>
              </a:defRPr>
            </a:lvl6pPr>
            <a:lvl7pPr lvl="6" rtl="0" algn="ctr">
              <a:spcBef>
                <a:spcPts val="0"/>
              </a:spcBef>
              <a:spcAft>
                <a:spcPts val="0"/>
              </a:spcAft>
              <a:buClr>
                <a:srgbClr val="62BCBE"/>
              </a:buClr>
              <a:buSzPts val="6000"/>
              <a:buFont typeface="Josefin Sans"/>
              <a:buNone/>
              <a:defRPr b="1" sz="6000">
                <a:solidFill>
                  <a:srgbClr val="62BCBE"/>
                </a:solidFill>
                <a:latin typeface="Josefin Sans"/>
                <a:ea typeface="Josefin Sans"/>
                <a:cs typeface="Josefin Sans"/>
                <a:sym typeface="Josefin Sans"/>
              </a:defRPr>
            </a:lvl7pPr>
            <a:lvl8pPr lvl="7" rtl="0" algn="ctr">
              <a:spcBef>
                <a:spcPts val="0"/>
              </a:spcBef>
              <a:spcAft>
                <a:spcPts val="0"/>
              </a:spcAft>
              <a:buClr>
                <a:srgbClr val="62BCBE"/>
              </a:buClr>
              <a:buSzPts val="6000"/>
              <a:buFont typeface="Josefin Sans"/>
              <a:buNone/>
              <a:defRPr b="1" sz="6000">
                <a:solidFill>
                  <a:srgbClr val="62BCBE"/>
                </a:solidFill>
                <a:latin typeface="Josefin Sans"/>
                <a:ea typeface="Josefin Sans"/>
                <a:cs typeface="Josefin Sans"/>
                <a:sym typeface="Josefin Sans"/>
              </a:defRPr>
            </a:lvl8pPr>
            <a:lvl9pPr lvl="8" rtl="0" algn="ctr">
              <a:spcBef>
                <a:spcPts val="0"/>
              </a:spcBef>
              <a:spcAft>
                <a:spcPts val="0"/>
              </a:spcAft>
              <a:buClr>
                <a:srgbClr val="62BCBE"/>
              </a:buClr>
              <a:buSzPts val="6000"/>
              <a:buFont typeface="Josefin Sans"/>
              <a:buNone/>
              <a:defRPr b="1" sz="6000">
                <a:solidFill>
                  <a:srgbClr val="62BCBE"/>
                </a:solidFill>
                <a:latin typeface="Josefin Sans"/>
                <a:ea typeface="Josefin Sans"/>
                <a:cs typeface="Josefin Sans"/>
                <a:sym typeface="Josefin Sans"/>
              </a:defRPr>
            </a:lvl9pPr>
          </a:lstStyle>
          <a:p/>
        </p:txBody>
      </p:sp>
      <p:sp>
        <p:nvSpPr>
          <p:cNvPr id="11" name="Google Shape;11;p2"/>
          <p:cNvSpPr txBox="1"/>
          <p:nvPr>
            <p:ph idx="1" type="subTitle"/>
          </p:nvPr>
        </p:nvSpPr>
        <p:spPr>
          <a:xfrm>
            <a:off x="5013313" y="3277126"/>
            <a:ext cx="3332400" cy="336600"/>
          </a:xfrm>
          <a:prstGeom prst="rect">
            <a:avLst/>
          </a:prstGeom>
          <a:noFill/>
        </p:spPr>
        <p:txBody>
          <a:bodyPr anchorCtr="0" anchor="t" bIns="91425" lIns="91425" spcFirstLastPara="1" rIns="91425" wrap="square" tIns="91425">
            <a:noAutofit/>
          </a:bodyPr>
          <a:lstStyle>
            <a:lvl1pPr lvl="0" rtl="0" algn="r">
              <a:lnSpc>
                <a:spcPct val="100000"/>
              </a:lnSpc>
              <a:spcBef>
                <a:spcPts val="0"/>
              </a:spcBef>
              <a:spcAft>
                <a:spcPts val="0"/>
              </a:spcAft>
              <a:buSzPts val="1100"/>
              <a:buNone/>
              <a:defRPr>
                <a:solidFill>
                  <a:srgbClr val="EFEFEF"/>
                </a:solidFill>
              </a:defRPr>
            </a:lvl1pPr>
            <a:lvl2pPr lvl="1" rtl="0" algn="r">
              <a:lnSpc>
                <a:spcPct val="100000"/>
              </a:lnSpc>
              <a:spcBef>
                <a:spcPts val="0"/>
              </a:spcBef>
              <a:spcAft>
                <a:spcPts val="0"/>
              </a:spcAft>
              <a:buSzPts val="2800"/>
              <a:buFont typeface="Fira Sans Condensed ExtraLight"/>
              <a:buNone/>
              <a:defRPr sz="2800">
                <a:latin typeface="Fira Sans Condensed ExtraLight"/>
                <a:ea typeface="Fira Sans Condensed ExtraLight"/>
                <a:cs typeface="Fira Sans Condensed ExtraLight"/>
                <a:sym typeface="Fira Sans Condensed ExtraLight"/>
              </a:defRPr>
            </a:lvl2pPr>
            <a:lvl3pPr lvl="2" rtl="0" algn="r">
              <a:lnSpc>
                <a:spcPct val="100000"/>
              </a:lnSpc>
              <a:spcBef>
                <a:spcPts val="0"/>
              </a:spcBef>
              <a:spcAft>
                <a:spcPts val="0"/>
              </a:spcAft>
              <a:buSzPts val="2800"/>
              <a:buFont typeface="Fira Sans Condensed ExtraLight"/>
              <a:buNone/>
              <a:defRPr sz="2800">
                <a:latin typeface="Fira Sans Condensed ExtraLight"/>
                <a:ea typeface="Fira Sans Condensed ExtraLight"/>
                <a:cs typeface="Fira Sans Condensed ExtraLight"/>
                <a:sym typeface="Fira Sans Condensed ExtraLight"/>
              </a:defRPr>
            </a:lvl3pPr>
            <a:lvl4pPr lvl="3" rtl="0" algn="r">
              <a:lnSpc>
                <a:spcPct val="100000"/>
              </a:lnSpc>
              <a:spcBef>
                <a:spcPts val="0"/>
              </a:spcBef>
              <a:spcAft>
                <a:spcPts val="0"/>
              </a:spcAft>
              <a:buSzPts val="2800"/>
              <a:buFont typeface="Fira Sans Condensed ExtraLight"/>
              <a:buNone/>
              <a:defRPr sz="2800">
                <a:latin typeface="Fira Sans Condensed ExtraLight"/>
                <a:ea typeface="Fira Sans Condensed ExtraLight"/>
                <a:cs typeface="Fira Sans Condensed ExtraLight"/>
                <a:sym typeface="Fira Sans Condensed ExtraLight"/>
              </a:defRPr>
            </a:lvl4pPr>
            <a:lvl5pPr lvl="4" rtl="0" algn="r">
              <a:lnSpc>
                <a:spcPct val="100000"/>
              </a:lnSpc>
              <a:spcBef>
                <a:spcPts val="0"/>
              </a:spcBef>
              <a:spcAft>
                <a:spcPts val="0"/>
              </a:spcAft>
              <a:buSzPts val="2800"/>
              <a:buFont typeface="Fira Sans Condensed ExtraLight"/>
              <a:buNone/>
              <a:defRPr sz="2800">
                <a:latin typeface="Fira Sans Condensed ExtraLight"/>
                <a:ea typeface="Fira Sans Condensed ExtraLight"/>
                <a:cs typeface="Fira Sans Condensed ExtraLight"/>
                <a:sym typeface="Fira Sans Condensed ExtraLight"/>
              </a:defRPr>
            </a:lvl5pPr>
            <a:lvl6pPr lvl="5" rtl="0" algn="r">
              <a:lnSpc>
                <a:spcPct val="100000"/>
              </a:lnSpc>
              <a:spcBef>
                <a:spcPts val="0"/>
              </a:spcBef>
              <a:spcAft>
                <a:spcPts val="0"/>
              </a:spcAft>
              <a:buSzPts val="2800"/>
              <a:buFont typeface="Fira Sans Condensed ExtraLight"/>
              <a:buNone/>
              <a:defRPr sz="2800">
                <a:latin typeface="Fira Sans Condensed ExtraLight"/>
                <a:ea typeface="Fira Sans Condensed ExtraLight"/>
                <a:cs typeface="Fira Sans Condensed ExtraLight"/>
                <a:sym typeface="Fira Sans Condensed ExtraLight"/>
              </a:defRPr>
            </a:lvl6pPr>
            <a:lvl7pPr lvl="6" rtl="0" algn="r">
              <a:lnSpc>
                <a:spcPct val="100000"/>
              </a:lnSpc>
              <a:spcBef>
                <a:spcPts val="0"/>
              </a:spcBef>
              <a:spcAft>
                <a:spcPts val="0"/>
              </a:spcAft>
              <a:buSzPts val="2800"/>
              <a:buFont typeface="Fira Sans Condensed ExtraLight"/>
              <a:buNone/>
              <a:defRPr sz="2800">
                <a:latin typeface="Fira Sans Condensed ExtraLight"/>
                <a:ea typeface="Fira Sans Condensed ExtraLight"/>
                <a:cs typeface="Fira Sans Condensed ExtraLight"/>
                <a:sym typeface="Fira Sans Condensed ExtraLight"/>
              </a:defRPr>
            </a:lvl7pPr>
            <a:lvl8pPr lvl="7" rtl="0" algn="r">
              <a:lnSpc>
                <a:spcPct val="100000"/>
              </a:lnSpc>
              <a:spcBef>
                <a:spcPts val="0"/>
              </a:spcBef>
              <a:spcAft>
                <a:spcPts val="0"/>
              </a:spcAft>
              <a:buSzPts val="2800"/>
              <a:buFont typeface="Fira Sans Condensed ExtraLight"/>
              <a:buNone/>
              <a:defRPr sz="2800">
                <a:latin typeface="Fira Sans Condensed ExtraLight"/>
                <a:ea typeface="Fira Sans Condensed ExtraLight"/>
                <a:cs typeface="Fira Sans Condensed ExtraLight"/>
                <a:sym typeface="Fira Sans Condensed ExtraLight"/>
              </a:defRPr>
            </a:lvl8pPr>
            <a:lvl9pPr lvl="8" rtl="0" algn="r">
              <a:lnSpc>
                <a:spcPct val="100000"/>
              </a:lnSpc>
              <a:spcBef>
                <a:spcPts val="0"/>
              </a:spcBef>
              <a:spcAft>
                <a:spcPts val="0"/>
              </a:spcAft>
              <a:buSzPts val="2800"/>
              <a:buFont typeface="Fira Sans Condensed ExtraLight"/>
              <a:buNone/>
              <a:defRPr sz="2800">
                <a:latin typeface="Fira Sans Condensed ExtraLight"/>
                <a:ea typeface="Fira Sans Condensed ExtraLight"/>
                <a:cs typeface="Fira Sans Condensed ExtraLight"/>
                <a:sym typeface="Fira Sans Condensed ExtraLight"/>
              </a:defRPr>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Six columns">
  <p:cSld name="CUSTOM_26_1_1_1">
    <p:bg>
      <p:bgPr>
        <a:solidFill>
          <a:srgbClr val="EFEFEF"/>
        </a:solidFill>
      </p:bgPr>
    </p:bg>
    <p:spTree>
      <p:nvGrpSpPr>
        <p:cNvPr id="69" name="Shape 69"/>
        <p:cNvGrpSpPr/>
        <p:nvPr/>
      </p:nvGrpSpPr>
      <p:grpSpPr>
        <a:xfrm>
          <a:off x="0" y="0"/>
          <a:ext cx="0" cy="0"/>
          <a:chOff x="0" y="0"/>
          <a:chExt cx="0" cy="0"/>
        </a:xfrm>
      </p:grpSpPr>
      <p:sp>
        <p:nvSpPr>
          <p:cNvPr id="70" name="Google Shape;70;p11"/>
          <p:cNvSpPr txBox="1"/>
          <p:nvPr>
            <p:ph idx="1" type="subTitle"/>
          </p:nvPr>
        </p:nvSpPr>
        <p:spPr>
          <a:xfrm>
            <a:off x="6189713" y="2321100"/>
            <a:ext cx="2425800" cy="57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200"/>
              <a:buNone/>
              <a:defRPr>
                <a:solidFill>
                  <a:schemeClr val="lt1"/>
                </a:solidFill>
              </a:defRPr>
            </a:lvl1pPr>
            <a:lvl2pPr lvl="1" rtl="0" algn="ctr">
              <a:lnSpc>
                <a:spcPct val="100000"/>
              </a:lnSpc>
              <a:spcBef>
                <a:spcPts val="0"/>
              </a:spcBef>
              <a:spcAft>
                <a:spcPts val="0"/>
              </a:spcAft>
              <a:buClr>
                <a:schemeClr val="lt1"/>
              </a:buClr>
              <a:buSzPts val="1200"/>
              <a:buNone/>
              <a:defRPr sz="1200">
                <a:solidFill>
                  <a:schemeClr val="lt1"/>
                </a:solidFill>
              </a:defRPr>
            </a:lvl2pPr>
            <a:lvl3pPr lvl="2" rtl="0" algn="ctr">
              <a:lnSpc>
                <a:spcPct val="100000"/>
              </a:lnSpc>
              <a:spcBef>
                <a:spcPts val="0"/>
              </a:spcBef>
              <a:spcAft>
                <a:spcPts val="0"/>
              </a:spcAft>
              <a:buClr>
                <a:schemeClr val="lt1"/>
              </a:buClr>
              <a:buSzPts val="1200"/>
              <a:buNone/>
              <a:defRPr sz="1200">
                <a:solidFill>
                  <a:schemeClr val="lt1"/>
                </a:solidFill>
              </a:defRPr>
            </a:lvl3pPr>
            <a:lvl4pPr lvl="3" rtl="0" algn="ctr">
              <a:lnSpc>
                <a:spcPct val="100000"/>
              </a:lnSpc>
              <a:spcBef>
                <a:spcPts val="0"/>
              </a:spcBef>
              <a:spcAft>
                <a:spcPts val="0"/>
              </a:spcAft>
              <a:buClr>
                <a:schemeClr val="lt1"/>
              </a:buClr>
              <a:buSzPts val="1200"/>
              <a:buNone/>
              <a:defRPr sz="1200">
                <a:solidFill>
                  <a:schemeClr val="lt1"/>
                </a:solidFill>
              </a:defRPr>
            </a:lvl4pPr>
            <a:lvl5pPr lvl="4" rtl="0" algn="ctr">
              <a:lnSpc>
                <a:spcPct val="100000"/>
              </a:lnSpc>
              <a:spcBef>
                <a:spcPts val="0"/>
              </a:spcBef>
              <a:spcAft>
                <a:spcPts val="0"/>
              </a:spcAft>
              <a:buClr>
                <a:schemeClr val="lt1"/>
              </a:buClr>
              <a:buSzPts val="1200"/>
              <a:buNone/>
              <a:defRPr sz="1200">
                <a:solidFill>
                  <a:schemeClr val="lt1"/>
                </a:solidFill>
              </a:defRPr>
            </a:lvl5pPr>
            <a:lvl6pPr lvl="5" rtl="0" algn="ctr">
              <a:lnSpc>
                <a:spcPct val="100000"/>
              </a:lnSpc>
              <a:spcBef>
                <a:spcPts val="0"/>
              </a:spcBef>
              <a:spcAft>
                <a:spcPts val="0"/>
              </a:spcAft>
              <a:buClr>
                <a:schemeClr val="lt1"/>
              </a:buClr>
              <a:buSzPts val="1200"/>
              <a:buNone/>
              <a:defRPr sz="1200">
                <a:solidFill>
                  <a:schemeClr val="lt1"/>
                </a:solidFill>
              </a:defRPr>
            </a:lvl6pPr>
            <a:lvl7pPr lvl="6" rtl="0" algn="ctr">
              <a:lnSpc>
                <a:spcPct val="100000"/>
              </a:lnSpc>
              <a:spcBef>
                <a:spcPts val="0"/>
              </a:spcBef>
              <a:spcAft>
                <a:spcPts val="0"/>
              </a:spcAft>
              <a:buClr>
                <a:schemeClr val="lt1"/>
              </a:buClr>
              <a:buSzPts val="1200"/>
              <a:buNone/>
              <a:defRPr sz="1200">
                <a:solidFill>
                  <a:schemeClr val="lt1"/>
                </a:solidFill>
              </a:defRPr>
            </a:lvl7pPr>
            <a:lvl8pPr lvl="7" rtl="0" algn="ctr">
              <a:lnSpc>
                <a:spcPct val="100000"/>
              </a:lnSpc>
              <a:spcBef>
                <a:spcPts val="0"/>
              </a:spcBef>
              <a:spcAft>
                <a:spcPts val="0"/>
              </a:spcAft>
              <a:buClr>
                <a:schemeClr val="lt1"/>
              </a:buClr>
              <a:buSzPts val="1200"/>
              <a:buNone/>
              <a:defRPr sz="1200">
                <a:solidFill>
                  <a:schemeClr val="lt1"/>
                </a:solidFill>
              </a:defRPr>
            </a:lvl8pPr>
            <a:lvl9pPr lvl="8" rtl="0" algn="ctr">
              <a:lnSpc>
                <a:spcPct val="100000"/>
              </a:lnSpc>
              <a:spcBef>
                <a:spcPts val="0"/>
              </a:spcBef>
              <a:spcAft>
                <a:spcPts val="0"/>
              </a:spcAft>
              <a:buClr>
                <a:schemeClr val="lt1"/>
              </a:buClr>
              <a:buSzPts val="1200"/>
              <a:buNone/>
              <a:defRPr sz="1200">
                <a:solidFill>
                  <a:schemeClr val="lt1"/>
                </a:solidFill>
              </a:defRPr>
            </a:lvl9pPr>
          </a:lstStyle>
          <a:p/>
        </p:txBody>
      </p:sp>
      <p:sp>
        <p:nvSpPr>
          <p:cNvPr id="71" name="Google Shape;71;p11"/>
          <p:cNvSpPr txBox="1"/>
          <p:nvPr>
            <p:ph idx="2" type="subTitle"/>
          </p:nvPr>
        </p:nvSpPr>
        <p:spPr>
          <a:xfrm>
            <a:off x="587862" y="2321100"/>
            <a:ext cx="2425800" cy="57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200"/>
              <a:buNone/>
              <a:defRPr>
                <a:solidFill>
                  <a:schemeClr val="lt1"/>
                </a:solidFill>
              </a:defRPr>
            </a:lvl1pPr>
            <a:lvl2pPr lvl="1" rtl="0" algn="ctr">
              <a:lnSpc>
                <a:spcPct val="100000"/>
              </a:lnSpc>
              <a:spcBef>
                <a:spcPts val="0"/>
              </a:spcBef>
              <a:spcAft>
                <a:spcPts val="0"/>
              </a:spcAft>
              <a:buClr>
                <a:schemeClr val="lt1"/>
              </a:buClr>
              <a:buSzPts val="1200"/>
              <a:buNone/>
              <a:defRPr sz="1200">
                <a:solidFill>
                  <a:schemeClr val="lt1"/>
                </a:solidFill>
              </a:defRPr>
            </a:lvl2pPr>
            <a:lvl3pPr lvl="2" rtl="0" algn="ctr">
              <a:lnSpc>
                <a:spcPct val="100000"/>
              </a:lnSpc>
              <a:spcBef>
                <a:spcPts val="0"/>
              </a:spcBef>
              <a:spcAft>
                <a:spcPts val="0"/>
              </a:spcAft>
              <a:buClr>
                <a:schemeClr val="lt1"/>
              </a:buClr>
              <a:buSzPts val="1200"/>
              <a:buNone/>
              <a:defRPr sz="1200">
                <a:solidFill>
                  <a:schemeClr val="lt1"/>
                </a:solidFill>
              </a:defRPr>
            </a:lvl3pPr>
            <a:lvl4pPr lvl="3" rtl="0" algn="ctr">
              <a:lnSpc>
                <a:spcPct val="100000"/>
              </a:lnSpc>
              <a:spcBef>
                <a:spcPts val="0"/>
              </a:spcBef>
              <a:spcAft>
                <a:spcPts val="0"/>
              </a:spcAft>
              <a:buClr>
                <a:schemeClr val="lt1"/>
              </a:buClr>
              <a:buSzPts val="1200"/>
              <a:buNone/>
              <a:defRPr sz="1200">
                <a:solidFill>
                  <a:schemeClr val="lt1"/>
                </a:solidFill>
              </a:defRPr>
            </a:lvl4pPr>
            <a:lvl5pPr lvl="4" rtl="0" algn="ctr">
              <a:lnSpc>
                <a:spcPct val="100000"/>
              </a:lnSpc>
              <a:spcBef>
                <a:spcPts val="0"/>
              </a:spcBef>
              <a:spcAft>
                <a:spcPts val="0"/>
              </a:spcAft>
              <a:buClr>
                <a:schemeClr val="lt1"/>
              </a:buClr>
              <a:buSzPts val="1200"/>
              <a:buNone/>
              <a:defRPr sz="1200">
                <a:solidFill>
                  <a:schemeClr val="lt1"/>
                </a:solidFill>
              </a:defRPr>
            </a:lvl5pPr>
            <a:lvl6pPr lvl="5" rtl="0" algn="ctr">
              <a:lnSpc>
                <a:spcPct val="100000"/>
              </a:lnSpc>
              <a:spcBef>
                <a:spcPts val="0"/>
              </a:spcBef>
              <a:spcAft>
                <a:spcPts val="0"/>
              </a:spcAft>
              <a:buClr>
                <a:schemeClr val="lt1"/>
              </a:buClr>
              <a:buSzPts val="1200"/>
              <a:buNone/>
              <a:defRPr sz="1200">
                <a:solidFill>
                  <a:schemeClr val="lt1"/>
                </a:solidFill>
              </a:defRPr>
            </a:lvl6pPr>
            <a:lvl7pPr lvl="6" rtl="0" algn="ctr">
              <a:lnSpc>
                <a:spcPct val="100000"/>
              </a:lnSpc>
              <a:spcBef>
                <a:spcPts val="0"/>
              </a:spcBef>
              <a:spcAft>
                <a:spcPts val="0"/>
              </a:spcAft>
              <a:buClr>
                <a:schemeClr val="lt1"/>
              </a:buClr>
              <a:buSzPts val="1200"/>
              <a:buNone/>
              <a:defRPr sz="1200">
                <a:solidFill>
                  <a:schemeClr val="lt1"/>
                </a:solidFill>
              </a:defRPr>
            </a:lvl7pPr>
            <a:lvl8pPr lvl="7" rtl="0" algn="ctr">
              <a:lnSpc>
                <a:spcPct val="100000"/>
              </a:lnSpc>
              <a:spcBef>
                <a:spcPts val="0"/>
              </a:spcBef>
              <a:spcAft>
                <a:spcPts val="0"/>
              </a:spcAft>
              <a:buClr>
                <a:schemeClr val="lt1"/>
              </a:buClr>
              <a:buSzPts val="1200"/>
              <a:buNone/>
              <a:defRPr sz="1200">
                <a:solidFill>
                  <a:schemeClr val="lt1"/>
                </a:solidFill>
              </a:defRPr>
            </a:lvl8pPr>
            <a:lvl9pPr lvl="8" rtl="0" algn="ctr">
              <a:lnSpc>
                <a:spcPct val="100000"/>
              </a:lnSpc>
              <a:spcBef>
                <a:spcPts val="0"/>
              </a:spcBef>
              <a:spcAft>
                <a:spcPts val="0"/>
              </a:spcAft>
              <a:buClr>
                <a:schemeClr val="lt1"/>
              </a:buClr>
              <a:buSzPts val="1200"/>
              <a:buNone/>
              <a:defRPr sz="1200">
                <a:solidFill>
                  <a:schemeClr val="lt1"/>
                </a:solidFill>
              </a:defRPr>
            </a:lvl9pPr>
          </a:lstStyle>
          <a:p/>
        </p:txBody>
      </p:sp>
      <p:sp>
        <p:nvSpPr>
          <p:cNvPr id="72" name="Google Shape;72;p11"/>
          <p:cNvSpPr txBox="1"/>
          <p:nvPr>
            <p:ph idx="3" type="subTitle"/>
          </p:nvPr>
        </p:nvSpPr>
        <p:spPr>
          <a:xfrm>
            <a:off x="3359112" y="2321100"/>
            <a:ext cx="2425800" cy="57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200"/>
              <a:buNone/>
              <a:defRPr>
                <a:solidFill>
                  <a:schemeClr val="lt1"/>
                </a:solidFill>
              </a:defRPr>
            </a:lvl1pPr>
            <a:lvl2pPr lvl="1" rtl="0" algn="ctr">
              <a:lnSpc>
                <a:spcPct val="100000"/>
              </a:lnSpc>
              <a:spcBef>
                <a:spcPts val="0"/>
              </a:spcBef>
              <a:spcAft>
                <a:spcPts val="0"/>
              </a:spcAft>
              <a:buClr>
                <a:schemeClr val="lt1"/>
              </a:buClr>
              <a:buSzPts val="1200"/>
              <a:buNone/>
              <a:defRPr sz="1200">
                <a:solidFill>
                  <a:schemeClr val="lt1"/>
                </a:solidFill>
              </a:defRPr>
            </a:lvl2pPr>
            <a:lvl3pPr lvl="2" rtl="0" algn="ctr">
              <a:lnSpc>
                <a:spcPct val="100000"/>
              </a:lnSpc>
              <a:spcBef>
                <a:spcPts val="0"/>
              </a:spcBef>
              <a:spcAft>
                <a:spcPts val="0"/>
              </a:spcAft>
              <a:buClr>
                <a:schemeClr val="lt1"/>
              </a:buClr>
              <a:buSzPts val="1200"/>
              <a:buNone/>
              <a:defRPr sz="1200">
                <a:solidFill>
                  <a:schemeClr val="lt1"/>
                </a:solidFill>
              </a:defRPr>
            </a:lvl3pPr>
            <a:lvl4pPr lvl="3" rtl="0" algn="ctr">
              <a:lnSpc>
                <a:spcPct val="100000"/>
              </a:lnSpc>
              <a:spcBef>
                <a:spcPts val="0"/>
              </a:spcBef>
              <a:spcAft>
                <a:spcPts val="0"/>
              </a:spcAft>
              <a:buClr>
                <a:schemeClr val="lt1"/>
              </a:buClr>
              <a:buSzPts val="1200"/>
              <a:buNone/>
              <a:defRPr sz="1200">
                <a:solidFill>
                  <a:schemeClr val="lt1"/>
                </a:solidFill>
              </a:defRPr>
            </a:lvl4pPr>
            <a:lvl5pPr lvl="4" rtl="0" algn="ctr">
              <a:lnSpc>
                <a:spcPct val="100000"/>
              </a:lnSpc>
              <a:spcBef>
                <a:spcPts val="0"/>
              </a:spcBef>
              <a:spcAft>
                <a:spcPts val="0"/>
              </a:spcAft>
              <a:buClr>
                <a:schemeClr val="lt1"/>
              </a:buClr>
              <a:buSzPts val="1200"/>
              <a:buNone/>
              <a:defRPr sz="1200">
                <a:solidFill>
                  <a:schemeClr val="lt1"/>
                </a:solidFill>
              </a:defRPr>
            </a:lvl5pPr>
            <a:lvl6pPr lvl="5" rtl="0" algn="ctr">
              <a:lnSpc>
                <a:spcPct val="100000"/>
              </a:lnSpc>
              <a:spcBef>
                <a:spcPts val="0"/>
              </a:spcBef>
              <a:spcAft>
                <a:spcPts val="0"/>
              </a:spcAft>
              <a:buClr>
                <a:schemeClr val="lt1"/>
              </a:buClr>
              <a:buSzPts val="1200"/>
              <a:buNone/>
              <a:defRPr sz="1200">
                <a:solidFill>
                  <a:schemeClr val="lt1"/>
                </a:solidFill>
              </a:defRPr>
            </a:lvl6pPr>
            <a:lvl7pPr lvl="6" rtl="0" algn="ctr">
              <a:lnSpc>
                <a:spcPct val="100000"/>
              </a:lnSpc>
              <a:spcBef>
                <a:spcPts val="0"/>
              </a:spcBef>
              <a:spcAft>
                <a:spcPts val="0"/>
              </a:spcAft>
              <a:buClr>
                <a:schemeClr val="lt1"/>
              </a:buClr>
              <a:buSzPts val="1200"/>
              <a:buNone/>
              <a:defRPr sz="1200">
                <a:solidFill>
                  <a:schemeClr val="lt1"/>
                </a:solidFill>
              </a:defRPr>
            </a:lvl7pPr>
            <a:lvl8pPr lvl="7" rtl="0" algn="ctr">
              <a:lnSpc>
                <a:spcPct val="100000"/>
              </a:lnSpc>
              <a:spcBef>
                <a:spcPts val="0"/>
              </a:spcBef>
              <a:spcAft>
                <a:spcPts val="0"/>
              </a:spcAft>
              <a:buClr>
                <a:schemeClr val="lt1"/>
              </a:buClr>
              <a:buSzPts val="1200"/>
              <a:buNone/>
              <a:defRPr sz="1200">
                <a:solidFill>
                  <a:schemeClr val="lt1"/>
                </a:solidFill>
              </a:defRPr>
            </a:lvl8pPr>
            <a:lvl9pPr lvl="8" rtl="0" algn="ctr">
              <a:lnSpc>
                <a:spcPct val="100000"/>
              </a:lnSpc>
              <a:spcBef>
                <a:spcPts val="0"/>
              </a:spcBef>
              <a:spcAft>
                <a:spcPts val="0"/>
              </a:spcAft>
              <a:buClr>
                <a:schemeClr val="lt1"/>
              </a:buClr>
              <a:buSzPts val="1200"/>
              <a:buNone/>
              <a:defRPr sz="1200">
                <a:solidFill>
                  <a:schemeClr val="lt1"/>
                </a:solidFill>
              </a:defRPr>
            </a:lvl9pPr>
          </a:lstStyle>
          <a:p/>
        </p:txBody>
      </p:sp>
      <p:sp>
        <p:nvSpPr>
          <p:cNvPr id="73" name="Google Shape;73;p11"/>
          <p:cNvSpPr/>
          <p:nvPr/>
        </p:nvSpPr>
        <p:spPr>
          <a:xfrm flipH="1">
            <a:off x="7755300" y="556000"/>
            <a:ext cx="1388700" cy="237300"/>
          </a:xfrm>
          <a:prstGeom prst="rect">
            <a:avLst/>
          </a:pr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11"/>
          <p:cNvSpPr txBox="1"/>
          <p:nvPr>
            <p:ph type="ctrTitle"/>
          </p:nvPr>
        </p:nvSpPr>
        <p:spPr>
          <a:xfrm flipH="1">
            <a:off x="930900" y="366803"/>
            <a:ext cx="7264500" cy="504000"/>
          </a:xfrm>
          <a:prstGeom prst="rect">
            <a:avLst/>
          </a:prstGeom>
        </p:spPr>
        <p:txBody>
          <a:bodyPr anchorCtr="0" anchor="t" bIns="91425" lIns="91425" spcFirstLastPara="1" rIns="91425" wrap="square" tIns="91425">
            <a:noAutofit/>
          </a:bodyPr>
          <a:lstStyle>
            <a:lvl1pPr lvl="0" rtl="0" algn="r">
              <a:lnSpc>
                <a:spcPct val="115000"/>
              </a:lnSpc>
              <a:spcBef>
                <a:spcPts val="0"/>
              </a:spcBef>
              <a:spcAft>
                <a:spcPts val="0"/>
              </a:spcAft>
              <a:buSzPts val="2400"/>
              <a:buNone/>
              <a:defRPr>
                <a:solidFill>
                  <a:schemeClr val="accent5"/>
                </a:solidFill>
              </a:defRPr>
            </a:lvl1pPr>
            <a:lvl2pPr lvl="1" rtl="0">
              <a:spcBef>
                <a:spcPts val="0"/>
              </a:spcBef>
              <a:spcAft>
                <a:spcPts val="0"/>
              </a:spcAft>
              <a:buClr>
                <a:srgbClr val="62BCBE"/>
              </a:buClr>
              <a:buSzPts val="2400"/>
              <a:buFont typeface="Josefin Sans"/>
              <a:buNone/>
              <a:defRPr b="1" sz="2400">
                <a:solidFill>
                  <a:srgbClr val="62BCBE"/>
                </a:solidFill>
                <a:latin typeface="Josefin Sans"/>
                <a:ea typeface="Josefin Sans"/>
                <a:cs typeface="Josefin Sans"/>
                <a:sym typeface="Josefin Sans"/>
              </a:defRPr>
            </a:lvl2pPr>
            <a:lvl3pPr lvl="2" rtl="0">
              <a:spcBef>
                <a:spcPts val="0"/>
              </a:spcBef>
              <a:spcAft>
                <a:spcPts val="0"/>
              </a:spcAft>
              <a:buClr>
                <a:srgbClr val="62BCBE"/>
              </a:buClr>
              <a:buSzPts val="2400"/>
              <a:buFont typeface="Josefin Sans"/>
              <a:buNone/>
              <a:defRPr b="1" sz="2400">
                <a:solidFill>
                  <a:srgbClr val="62BCBE"/>
                </a:solidFill>
                <a:latin typeface="Josefin Sans"/>
                <a:ea typeface="Josefin Sans"/>
                <a:cs typeface="Josefin Sans"/>
                <a:sym typeface="Josefin Sans"/>
              </a:defRPr>
            </a:lvl3pPr>
            <a:lvl4pPr lvl="3" rtl="0">
              <a:spcBef>
                <a:spcPts val="0"/>
              </a:spcBef>
              <a:spcAft>
                <a:spcPts val="0"/>
              </a:spcAft>
              <a:buClr>
                <a:srgbClr val="62BCBE"/>
              </a:buClr>
              <a:buSzPts val="2400"/>
              <a:buFont typeface="Josefin Sans"/>
              <a:buNone/>
              <a:defRPr b="1" sz="2400">
                <a:solidFill>
                  <a:srgbClr val="62BCBE"/>
                </a:solidFill>
                <a:latin typeface="Josefin Sans"/>
                <a:ea typeface="Josefin Sans"/>
                <a:cs typeface="Josefin Sans"/>
                <a:sym typeface="Josefin Sans"/>
              </a:defRPr>
            </a:lvl4pPr>
            <a:lvl5pPr lvl="4" rtl="0">
              <a:spcBef>
                <a:spcPts val="0"/>
              </a:spcBef>
              <a:spcAft>
                <a:spcPts val="0"/>
              </a:spcAft>
              <a:buClr>
                <a:srgbClr val="62BCBE"/>
              </a:buClr>
              <a:buSzPts val="2400"/>
              <a:buFont typeface="Josefin Sans"/>
              <a:buNone/>
              <a:defRPr b="1" sz="2400">
                <a:solidFill>
                  <a:srgbClr val="62BCBE"/>
                </a:solidFill>
                <a:latin typeface="Josefin Sans"/>
                <a:ea typeface="Josefin Sans"/>
                <a:cs typeface="Josefin Sans"/>
                <a:sym typeface="Josefin Sans"/>
              </a:defRPr>
            </a:lvl5pPr>
            <a:lvl6pPr lvl="5" rtl="0">
              <a:spcBef>
                <a:spcPts val="0"/>
              </a:spcBef>
              <a:spcAft>
                <a:spcPts val="0"/>
              </a:spcAft>
              <a:buClr>
                <a:srgbClr val="62BCBE"/>
              </a:buClr>
              <a:buSzPts val="2400"/>
              <a:buFont typeface="Josefin Sans"/>
              <a:buNone/>
              <a:defRPr b="1" sz="2400">
                <a:solidFill>
                  <a:srgbClr val="62BCBE"/>
                </a:solidFill>
                <a:latin typeface="Josefin Sans"/>
                <a:ea typeface="Josefin Sans"/>
                <a:cs typeface="Josefin Sans"/>
                <a:sym typeface="Josefin Sans"/>
              </a:defRPr>
            </a:lvl6pPr>
            <a:lvl7pPr lvl="6" rtl="0">
              <a:spcBef>
                <a:spcPts val="0"/>
              </a:spcBef>
              <a:spcAft>
                <a:spcPts val="0"/>
              </a:spcAft>
              <a:buClr>
                <a:srgbClr val="62BCBE"/>
              </a:buClr>
              <a:buSzPts val="2400"/>
              <a:buFont typeface="Josefin Sans"/>
              <a:buNone/>
              <a:defRPr b="1" sz="2400">
                <a:solidFill>
                  <a:srgbClr val="62BCBE"/>
                </a:solidFill>
                <a:latin typeface="Josefin Sans"/>
                <a:ea typeface="Josefin Sans"/>
                <a:cs typeface="Josefin Sans"/>
                <a:sym typeface="Josefin Sans"/>
              </a:defRPr>
            </a:lvl7pPr>
            <a:lvl8pPr lvl="7" rtl="0">
              <a:spcBef>
                <a:spcPts val="0"/>
              </a:spcBef>
              <a:spcAft>
                <a:spcPts val="0"/>
              </a:spcAft>
              <a:buClr>
                <a:srgbClr val="62BCBE"/>
              </a:buClr>
              <a:buSzPts val="2400"/>
              <a:buFont typeface="Josefin Sans"/>
              <a:buNone/>
              <a:defRPr b="1" sz="2400">
                <a:solidFill>
                  <a:srgbClr val="62BCBE"/>
                </a:solidFill>
                <a:latin typeface="Josefin Sans"/>
                <a:ea typeface="Josefin Sans"/>
                <a:cs typeface="Josefin Sans"/>
                <a:sym typeface="Josefin Sans"/>
              </a:defRPr>
            </a:lvl8pPr>
            <a:lvl9pPr lvl="8" rtl="0">
              <a:spcBef>
                <a:spcPts val="0"/>
              </a:spcBef>
              <a:spcAft>
                <a:spcPts val="0"/>
              </a:spcAft>
              <a:buClr>
                <a:srgbClr val="62BCBE"/>
              </a:buClr>
              <a:buSzPts val="2400"/>
              <a:buFont typeface="Josefin Sans"/>
              <a:buNone/>
              <a:defRPr b="1" sz="2400">
                <a:solidFill>
                  <a:srgbClr val="62BCBE"/>
                </a:solidFill>
                <a:latin typeface="Josefin Sans"/>
                <a:ea typeface="Josefin Sans"/>
                <a:cs typeface="Josefin Sans"/>
                <a:sym typeface="Josefin Sans"/>
              </a:defRPr>
            </a:lvl9pPr>
          </a:lstStyle>
          <a:p/>
        </p:txBody>
      </p:sp>
      <p:sp>
        <p:nvSpPr>
          <p:cNvPr id="75" name="Google Shape;75;p11"/>
          <p:cNvSpPr txBox="1"/>
          <p:nvPr>
            <p:ph idx="4" type="subTitle"/>
          </p:nvPr>
        </p:nvSpPr>
        <p:spPr>
          <a:xfrm>
            <a:off x="6189718" y="2005346"/>
            <a:ext cx="2425800" cy="3711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Clr>
                <a:schemeClr val="lt1"/>
              </a:buClr>
              <a:buSzPts val="1200"/>
              <a:buFont typeface="Staatliches"/>
              <a:buNone/>
              <a:defRPr sz="1400">
                <a:solidFill>
                  <a:schemeClr val="lt1"/>
                </a:solidFill>
                <a:latin typeface="Staatliches"/>
                <a:ea typeface="Staatliches"/>
                <a:cs typeface="Staatliches"/>
                <a:sym typeface="Staatliches"/>
              </a:defRPr>
            </a:lvl1pPr>
            <a:lvl2pPr lvl="1" rtl="0" algn="ctr">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2pPr>
            <a:lvl3pPr lvl="2" rtl="0" algn="ctr">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3pPr>
            <a:lvl4pPr lvl="3" rtl="0" algn="ctr">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4pPr>
            <a:lvl5pPr lvl="4" rtl="0" algn="ctr">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5pPr>
            <a:lvl6pPr lvl="5" rtl="0" algn="ctr">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6pPr>
            <a:lvl7pPr lvl="6" rtl="0" algn="ctr">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7pPr>
            <a:lvl8pPr lvl="7" rtl="0" algn="ctr">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8pPr>
            <a:lvl9pPr lvl="8" rtl="0" algn="ctr">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9pPr>
          </a:lstStyle>
          <a:p/>
        </p:txBody>
      </p:sp>
      <p:sp>
        <p:nvSpPr>
          <p:cNvPr id="76" name="Google Shape;76;p11"/>
          <p:cNvSpPr txBox="1"/>
          <p:nvPr>
            <p:ph idx="5" type="subTitle"/>
          </p:nvPr>
        </p:nvSpPr>
        <p:spPr>
          <a:xfrm>
            <a:off x="587850" y="2005346"/>
            <a:ext cx="2425800" cy="3711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Clr>
                <a:schemeClr val="lt1"/>
              </a:buClr>
              <a:buSzPts val="1200"/>
              <a:buFont typeface="Staatliches"/>
              <a:buNone/>
              <a:defRPr sz="1400">
                <a:solidFill>
                  <a:schemeClr val="lt1"/>
                </a:solidFill>
                <a:latin typeface="Staatliches"/>
                <a:ea typeface="Staatliches"/>
                <a:cs typeface="Staatliches"/>
                <a:sym typeface="Staatliches"/>
              </a:defRPr>
            </a:lvl1pPr>
            <a:lvl2pPr lvl="1" rtl="0" algn="ctr">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2pPr>
            <a:lvl3pPr lvl="2" rtl="0" algn="ctr">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3pPr>
            <a:lvl4pPr lvl="3" rtl="0" algn="ctr">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4pPr>
            <a:lvl5pPr lvl="4" rtl="0" algn="ctr">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5pPr>
            <a:lvl6pPr lvl="5" rtl="0" algn="ctr">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6pPr>
            <a:lvl7pPr lvl="6" rtl="0" algn="ctr">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7pPr>
            <a:lvl8pPr lvl="7" rtl="0" algn="ctr">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8pPr>
            <a:lvl9pPr lvl="8" rtl="0" algn="ctr">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9pPr>
          </a:lstStyle>
          <a:p/>
        </p:txBody>
      </p:sp>
      <p:sp>
        <p:nvSpPr>
          <p:cNvPr id="77" name="Google Shape;77;p11"/>
          <p:cNvSpPr txBox="1"/>
          <p:nvPr>
            <p:ph idx="6" type="subTitle"/>
          </p:nvPr>
        </p:nvSpPr>
        <p:spPr>
          <a:xfrm>
            <a:off x="3359108" y="2005346"/>
            <a:ext cx="2425800" cy="3711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Clr>
                <a:schemeClr val="lt1"/>
              </a:buClr>
              <a:buSzPts val="1200"/>
              <a:buFont typeface="Staatliches"/>
              <a:buNone/>
              <a:defRPr sz="1400">
                <a:solidFill>
                  <a:schemeClr val="lt1"/>
                </a:solidFill>
                <a:latin typeface="Staatliches"/>
                <a:ea typeface="Staatliches"/>
                <a:cs typeface="Staatliches"/>
                <a:sym typeface="Staatliches"/>
              </a:defRPr>
            </a:lvl1pPr>
            <a:lvl2pPr lvl="1" rtl="0" algn="ctr">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2pPr>
            <a:lvl3pPr lvl="2" rtl="0" algn="ctr">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3pPr>
            <a:lvl4pPr lvl="3" rtl="0" algn="ctr">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4pPr>
            <a:lvl5pPr lvl="4" rtl="0" algn="ctr">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5pPr>
            <a:lvl6pPr lvl="5" rtl="0" algn="ctr">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6pPr>
            <a:lvl7pPr lvl="6" rtl="0" algn="ctr">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7pPr>
            <a:lvl8pPr lvl="7" rtl="0" algn="ctr">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8pPr>
            <a:lvl9pPr lvl="8" rtl="0" algn="ctr">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9pPr>
          </a:lstStyle>
          <a:p/>
        </p:txBody>
      </p:sp>
      <p:sp>
        <p:nvSpPr>
          <p:cNvPr id="78" name="Google Shape;78;p11"/>
          <p:cNvSpPr txBox="1"/>
          <p:nvPr>
            <p:ph idx="7" type="subTitle"/>
          </p:nvPr>
        </p:nvSpPr>
        <p:spPr>
          <a:xfrm>
            <a:off x="6189713" y="4056305"/>
            <a:ext cx="2425800" cy="57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200"/>
              <a:buNone/>
              <a:defRPr>
                <a:solidFill>
                  <a:schemeClr val="lt1"/>
                </a:solidFill>
              </a:defRPr>
            </a:lvl1pPr>
            <a:lvl2pPr lvl="1" rtl="0" algn="ctr">
              <a:lnSpc>
                <a:spcPct val="100000"/>
              </a:lnSpc>
              <a:spcBef>
                <a:spcPts val="0"/>
              </a:spcBef>
              <a:spcAft>
                <a:spcPts val="0"/>
              </a:spcAft>
              <a:buClr>
                <a:schemeClr val="lt1"/>
              </a:buClr>
              <a:buSzPts val="1200"/>
              <a:buNone/>
              <a:defRPr sz="1200">
                <a:solidFill>
                  <a:schemeClr val="lt1"/>
                </a:solidFill>
              </a:defRPr>
            </a:lvl2pPr>
            <a:lvl3pPr lvl="2" rtl="0" algn="ctr">
              <a:lnSpc>
                <a:spcPct val="100000"/>
              </a:lnSpc>
              <a:spcBef>
                <a:spcPts val="0"/>
              </a:spcBef>
              <a:spcAft>
                <a:spcPts val="0"/>
              </a:spcAft>
              <a:buClr>
                <a:schemeClr val="lt1"/>
              </a:buClr>
              <a:buSzPts val="1200"/>
              <a:buNone/>
              <a:defRPr sz="1200">
                <a:solidFill>
                  <a:schemeClr val="lt1"/>
                </a:solidFill>
              </a:defRPr>
            </a:lvl3pPr>
            <a:lvl4pPr lvl="3" rtl="0" algn="ctr">
              <a:lnSpc>
                <a:spcPct val="100000"/>
              </a:lnSpc>
              <a:spcBef>
                <a:spcPts val="0"/>
              </a:spcBef>
              <a:spcAft>
                <a:spcPts val="0"/>
              </a:spcAft>
              <a:buClr>
                <a:schemeClr val="lt1"/>
              </a:buClr>
              <a:buSzPts val="1200"/>
              <a:buNone/>
              <a:defRPr sz="1200">
                <a:solidFill>
                  <a:schemeClr val="lt1"/>
                </a:solidFill>
              </a:defRPr>
            </a:lvl4pPr>
            <a:lvl5pPr lvl="4" rtl="0" algn="ctr">
              <a:lnSpc>
                <a:spcPct val="100000"/>
              </a:lnSpc>
              <a:spcBef>
                <a:spcPts val="0"/>
              </a:spcBef>
              <a:spcAft>
                <a:spcPts val="0"/>
              </a:spcAft>
              <a:buClr>
                <a:schemeClr val="lt1"/>
              </a:buClr>
              <a:buSzPts val="1200"/>
              <a:buNone/>
              <a:defRPr sz="1200">
                <a:solidFill>
                  <a:schemeClr val="lt1"/>
                </a:solidFill>
              </a:defRPr>
            </a:lvl5pPr>
            <a:lvl6pPr lvl="5" rtl="0" algn="ctr">
              <a:lnSpc>
                <a:spcPct val="100000"/>
              </a:lnSpc>
              <a:spcBef>
                <a:spcPts val="0"/>
              </a:spcBef>
              <a:spcAft>
                <a:spcPts val="0"/>
              </a:spcAft>
              <a:buClr>
                <a:schemeClr val="lt1"/>
              </a:buClr>
              <a:buSzPts val="1200"/>
              <a:buNone/>
              <a:defRPr sz="1200">
                <a:solidFill>
                  <a:schemeClr val="lt1"/>
                </a:solidFill>
              </a:defRPr>
            </a:lvl6pPr>
            <a:lvl7pPr lvl="6" rtl="0" algn="ctr">
              <a:lnSpc>
                <a:spcPct val="100000"/>
              </a:lnSpc>
              <a:spcBef>
                <a:spcPts val="0"/>
              </a:spcBef>
              <a:spcAft>
                <a:spcPts val="0"/>
              </a:spcAft>
              <a:buClr>
                <a:schemeClr val="lt1"/>
              </a:buClr>
              <a:buSzPts val="1200"/>
              <a:buNone/>
              <a:defRPr sz="1200">
                <a:solidFill>
                  <a:schemeClr val="lt1"/>
                </a:solidFill>
              </a:defRPr>
            </a:lvl7pPr>
            <a:lvl8pPr lvl="7" rtl="0" algn="ctr">
              <a:lnSpc>
                <a:spcPct val="100000"/>
              </a:lnSpc>
              <a:spcBef>
                <a:spcPts val="0"/>
              </a:spcBef>
              <a:spcAft>
                <a:spcPts val="0"/>
              </a:spcAft>
              <a:buClr>
                <a:schemeClr val="lt1"/>
              </a:buClr>
              <a:buSzPts val="1200"/>
              <a:buNone/>
              <a:defRPr sz="1200">
                <a:solidFill>
                  <a:schemeClr val="lt1"/>
                </a:solidFill>
              </a:defRPr>
            </a:lvl8pPr>
            <a:lvl9pPr lvl="8" rtl="0" algn="ctr">
              <a:lnSpc>
                <a:spcPct val="100000"/>
              </a:lnSpc>
              <a:spcBef>
                <a:spcPts val="0"/>
              </a:spcBef>
              <a:spcAft>
                <a:spcPts val="0"/>
              </a:spcAft>
              <a:buClr>
                <a:schemeClr val="lt1"/>
              </a:buClr>
              <a:buSzPts val="1200"/>
              <a:buNone/>
              <a:defRPr sz="1200">
                <a:solidFill>
                  <a:schemeClr val="lt1"/>
                </a:solidFill>
              </a:defRPr>
            </a:lvl9pPr>
          </a:lstStyle>
          <a:p/>
        </p:txBody>
      </p:sp>
      <p:sp>
        <p:nvSpPr>
          <p:cNvPr id="79" name="Google Shape;79;p11"/>
          <p:cNvSpPr txBox="1"/>
          <p:nvPr>
            <p:ph idx="8" type="subTitle"/>
          </p:nvPr>
        </p:nvSpPr>
        <p:spPr>
          <a:xfrm>
            <a:off x="587862" y="4056305"/>
            <a:ext cx="2425800" cy="57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200"/>
              <a:buNone/>
              <a:defRPr>
                <a:solidFill>
                  <a:schemeClr val="lt1"/>
                </a:solidFill>
              </a:defRPr>
            </a:lvl1pPr>
            <a:lvl2pPr lvl="1" rtl="0" algn="ctr">
              <a:lnSpc>
                <a:spcPct val="100000"/>
              </a:lnSpc>
              <a:spcBef>
                <a:spcPts val="0"/>
              </a:spcBef>
              <a:spcAft>
                <a:spcPts val="0"/>
              </a:spcAft>
              <a:buClr>
                <a:schemeClr val="lt1"/>
              </a:buClr>
              <a:buSzPts val="1200"/>
              <a:buNone/>
              <a:defRPr sz="1200">
                <a:solidFill>
                  <a:schemeClr val="lt1"/>
                </a:solidFill>
              </a:defRPr>
            </a:lvl2pPr>
            <a:lvl3pPr lvl="2" rtl="0" algn="ctr">
              <a:lnSpc>
                <a:spcPct val="100000"/>
              </a:lnSpc>
              <a:spcBef>
                <a:spcPts val="0"/>
              </a:spcBef>
              <a:spcAft>
                <a:spcPts val="0"/>
              </a:spcAft>
              <a:buClr>
                <a:schemeClr val="lt1"/>
              </a:buClr>
              <a:buSzPts val="1200"/>
              <a:buNone/>
              <a:defRPr sz="1200">
                <a:solidFill>
                  <a:schemeClr val="lt1"/>
                </a:solidFill>
              </a:defRPr>
            </a:lvl3pPr>
            <a:lvl4pPr lvl="3" rtl="0" algn="ctr">
              <a:lnSpc>
                <a:spcPct val="100000"/>
              </a:lnSpc>
              <a:spcBef>
                <a:spcPts val="0"/>
              </a:spcBef>
              <a:spcAft>
                <a:spcPts val="0"/>
              </a:spcAft>
              <a:buClr>
                <a:schemeClr val="lt1"/>
              </a:buClr>
              <a:buSzPts val="1200"/>
              <a:buNone/>
              <a:defRPr sz="1200">
                <a:solidFill>
                  <a:schemeClr val="lt1"/>
                </a:solidFill>
              </a:defRPr>
            </a:lvl4pPr>
            <a:lvl5pPr lvl="4" rtl="0" algn="ctr">
              <a:lnSpc>
                <a:spcPct val="100000"/>
              </a:lnSpc>
              <a:spcBef>
                <a:spcPts val="0"/>
              </a:spcBef>
              <a:spcAft>
                <a:spcPts val="0"/>
              </a:spcAft>
              <a:buClr>
                <a:schemeClr val="lt1"/>
              </a:buClr>
              <a:buSzPts val="1200"/>
              <a:buNone/>
              <a:defRPr sz="1200">
                <a:solidFill>
                  <a:schemeClr val="lt1"/>
                </a:solidFill>
              </a:defRPr>
            </a:lvl5pPr>
            <a:lvl6pPr lvl="5" rtl="0" algn="ctr">
              <a:lnSpc>
                <a:spcPct val="100000"/>
              </a:lnSpc>
              <a:spcBef>
                <a:spcPts val="0"/>
              </a:spcBef>
              <a:spcAft>
                <a:spcPts val="0"/>
              </a:spcAft>
              <a:buClr>
                <a:schemeClr val="lt1"/>
              </a:buClr>
              <a:buSzPts val="1200"/>
              <a:buNone/>
              <a:defRPr sz="1200">
                <a:solidFill>
                  <a:schemeClr val="lt1"/>
                </a:solidFill>
              </a:defRPr>
            </a:lvl6pPr>
            <a:lvl7pPr lvl="6" rtl="0" algn="ctr">
              <a:lnSpc>
                <a:spcPct val="100000"/>
              </a:lnSpc>
              <a:spcBef>
                <a:spcPts val="0"/>
              </a:spcBef>
              <a:spcAft>
                <a:spcPts val="0"/>
              </a:spcAft>
              <a:buClr>
                <a:schemeClr val="lt1"/>
              </a:buClr>
              <a:buSzPts val="1200"/>
              <a:buNone/>
              <a:defRPr sz="1200">
                <a:solidFill>
                  <a:schemeClr val="lt1"/>
                </a:solidFill>
              </a:defRPr>
            </a:lvl7pPr>
            <a:lvl8pPr lvl="7" rtl="0" algn="ctr">
              <a:lnSpc>
                <a:spcPct val="100000"/>
              </a:lnSpc>
              <a:spcBef>
                <a:spcPts val="0"/>
              </a:spcBef>
              <a:spcAft>
                <a:spcPts val="0"/>
              </a:spcAft>
              <a:buClr>
                <a:schemeClr val="lt1"/>
              </a:buClr>
              <a:buSzPts val="1200"/>
              <a:buNone/>
              <a:defRPr sz="1200">
                <a:solidFill>
                  <a:schemeClr val="lt1"/>
                </a:solidFill>
              </a:defRPr>
            </a:lvl8pPr>
            <a:lvl9pPr lvl="8" rtl="0" algn="ctr">
              <a:lnSpc>
                <a:spcPct val="100000"/>
              </a:lnSpc>
              <a:spcBef>
                <a:spcPts val="0"/>
              </a:spcBef>
              <a:spcAft>
                <a:spcPts val="0"/>
              </a:spcAft>
              <a:buClr>
                <a:schemeClr val="lt1"/>
              </a:buClr>
              <a:buSzPts val="1200"/>
              <a:buNone/>
              <a:defRPr sz="1200">
                <a:solidFill>
                  <a:schemeClr val="lt1"/>
                </a:solidFill>
              </a:defRPr>
            </a:lvl9pPr>
          </a:lstStyle>
          <a:p/>
        </p:txBody>
      </p:sp>
      <p:sp>
        <p:nvSpPr>
          <p:cNvPr id="80" name="Google Shape;80;p11"/>
          <p:cNvSpPr txBox="1"/>
          <p:nvPr>
            <p:ph idx="9" type="subTitle"/>
          </p:nvPr>
        </p:nvSpPr>
        <p:spPr>
          <a:xfrm>
            <a:off x="3359112" y="4056305"/>
            <a:ext cx="2425800" cy="57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200"/>
              <a:buNone/>
              <a:defRPr>
                <a:solidFill>
                  <a:schemeClr val="lt1"/>
                </a:solidFill>
              </a:defRPr>
            </a:lvl1pPr>
            <a:lvl2pPr lvl="1" rtl="0" algn="ctr">
              <a:lnSpc>
                <a:spcPct val="100000"/>
              </a:lnSpc>
              <a:spcBef>
                <a:spcPts val="0"/>
              </a:spcBef>
              <a:spcAft>
                <a:spcPts val="0"/>
              </a:spcAft>
              <a:buClr>
                <a:schemeClr val="lt1"/>
              </a:buClr>
              <a:buSzPts val="1200"/>
              <a:buNone/>
              <a:defRPr sz="1200">
                <a:solidFill>
                  <a:schemeClr val="lt1"/>
                </a:solidFill>
              </a:defRPr>
            </a:lvl2pPr>
            <a:lvl3pPr lvl="2" rtl="0" algn="ctr">
              <a:lnSpc>
                <a:spcPct val="100000"/>
              </a:lnSpc>
              <a:spcBef>
                <a:spcPts val="0"/>
              </a:spcBef>
              <a:spcAft>
                <a:spcPts val="0"/>
              </a:spcAft>
              <a:buClr>
                <a:schemeClr val="lt1"/>
              </a:buClr>
              <a:buSzPts val="1200"/>
              <a:buNone/>
              <a:defRPr sz="1200">
                <a:solidFill>
                  <a:schemeClr val="lt1"/>
                </a:solidFill>
              </a:defRPr>
            </a:lvl3pPr>
            <a:lvl4pPr lvl="3" rtl="0" algn="ctr">
              <a:lnSpc>
                <a:spcPct val="100000"/>
              </a:lnSpc>
              <a:spcBef>
                <a:spcPts val="0"/>
              </a:spcBef>
              <a:spcAft>
                <a:spcPts val="0"/>
              </a:spcAft>
              <a:buClr>
                <a:schemeClr val="lt1"/>
              </a:buClr>
              <a:buSzPts val="1200"/>
              <a:buNone/>
              <a:defRPr sz="1200">
                <a:solidFill>
                  <a:schemeClr val="lt1"/>
                </a:solidFill>
              </a:defRPr>
            </a:lvl4pPr>
            <a:lvl5pPr lvl="4" rtl="0" algn="ctr">
              <a:lnSpc>
                <a:spcPct val="100000"/>
              </a:lnSpc>
              <a:spcBef>
                <a:spcPts val="0"/>
              </a:spcBef>
              <a:spcAft>
                <a:spcPts val="0"/>
              </a:spcAft>
              <a:buClr>
                <a:schemeClr val="lt1"/>
              </a:buClr>
              <a:buSzPts val="1200"/>
              <a:buNone/>
              <a:defRPr sz="1200">
                <a:solidFill>
                  <a:schemeClr val="lt1"/>
                </a:solidFill>
              </a:defRPr>
            </a:lvl5pPr>
            <a:lvl6pPr lvl="5" rtl="0" algn="ctr">
              <a:lnSpc>
                <a:spcPct val="100000"/>
              </a:lnSpc>
              <a:spcBef>
                <a:spcPts val="0"/>
              </a:spcBef>
              <a:spcAft>
                <a:spcPts val="0"/>
              </a:spcAft>
              <a:buClr>
                <a:schemeClr val="lt1"/>
              </a:buClr>
              <a:buSzPts val="1200"/>
              <a:buNone/>
              <a:defRPr sz="1200">
                <a:solidFill>
                  <a:schemeClr val="lt1"/>
                </a:solidFill>
              </a:defRPr>
            </a:lvl6pPr>
            <a:lvl7pPr lvl="6" rtl="0" algn="ctr">
              <a:lnSpc>
                <a:spcPct val="100000"/>
              </a:lnSpc>
              <a:spcBef>
                <a:spcPts val="0"/>
              </a:spcBef>
              <a:spcAft>
                <a:spcPts val="0"/>
              </a:spcAft>
              <a:buClr>
                <a:schemeClr val="lt1"/>
              </a:buClr>
              <a:buSzPts val="1200"/>
              <a:buNone/>
              <a:defRPr sz="1200">
                <a:solidFill>
                  <a:schemeClr val="lt1"/>
                </a:solidFill>
              </a:defRPr>
            </a:lvl7pPr>
            <a:lvl8pPr lvl="7" rtl="0" algn="ctr">
              <a:lnSpc>
                <a:spcPct val="100000"/>
              </a:lnSpc>
              <a:spcBef>
                <a:spcPts val="0"/>
              </a:spcBef>
              <a:spcAft>
                <a:spcPts val="0"/>
              </a:spcAft>
              <a:buClr>
                <a:schemeClr val="lt1"/>
              </a:buClr>
              <a:buSzPts val="1200"/>
              <a:buNone/>
              <a:defRPr sz="1200">
                <a:solidFill>
                  <a:schemeClr val="lt1"/>
                </a:solidFill>
              </a:defRPr>
            </a:lvl8pPr>
            <a:lvl9pPr lvl="8" rtl="0" algn="ctr">
              <a:lnSpc>
                <a:spcPct val="100000"/>
              </a:lnSpc>
              <a:spcBef>
                <a:spcPts val="0"/>
              </a:spcBef>
              <a:spcAft>
                <a:spcPts val="0"/>
              </a:spcAft>
              <a:buClr>
                <a:schemeClr val="lt1"/>
              </a:buClr>
              <a:buSzPts val="1200"/>
              <a:buNone/>
              <a:defRPr sz="1200">
                <a:solidFill>
                  <a:schemeClr val="lt1"/>
                </a:solidFill>
              </a:defRPr>
            </a:lvl9pPr>
          </a:lstStyle>
          <a:p/>
        </p:txBody>
      </p:sp>
      <p:sp>
        <p:nvSpPr>
          <p:cNvPr id="81" name="Google Shape;81;p11"/>
          <p:cNvSpPr txBox="1"/>
          <p:nvPr>
            <p:ph idx="13" type="subTitle"/>
          </p:nvPr>
        </p:nvSpPr>
        <p:spPr>
          <a:xfrm>
            <a:off x="6189718" y="3740552"/>
            <a:ext cx="2425800" cy="3711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Clr>
                <a:schemeClr val="lt1"/>
              </a:buClr>
              <a:buSzPts val="1200"/>
              <a:buFont typeface="Staatliches"/>
              <a:buNone/>
              <a:defRPr sz="1400">
                <a:solidFill>
                  <a:schemeClr val="lt1"/>
                </a:solidFill>
                <a:latin typeface="Staatliches"/>
                <a:ea typeface="Staatliches"/>
                <a:cs typeface="Staatliches"/>
                <a:sym typeface="Staatliches"/>
              </a:defRPr>
            </a:lvl1pPr>
            <a:lvl2pPr lvl="1" rtl="0" algn="ctr">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2pPr>
            <a:lvl3pPr lvl="2" rtl="0" algn="ctr">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3pPr>
            <a:lvl4pPr lvl="3" rtl="0" algn="ctr">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4pPr>
            <a:lvl5pPr lvl="4" rtl="0" algn="ctr">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5pPr>
            <a:lvl6pPr lvl="5" rtl="0" algn="ctr">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6pPr>
            <a:lvl7pPr lvl="6" rtl="0" algn="ctr">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7pPr>
            <a:lvl8pPr lvl="7" rtl="0" algn="ctr">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8pPr>
            <a:lvl9pPr lvl="8" rtl="0" algn="ctr">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9pPr>
          </a:lstStyle>
          <a:p/>
        </p:txBody>
      </p:sp>
      <p:sp>
        <p:nvSpPr>
          <p:cNvPr id="82" name="Google Shape;82;p11"/>
          <p:cNvSpPr txBox="1"/>
          <p:nvPr>
            <p:ph idx="14" type="subTitle"/>
          </p:nvPr>
        </p:nvSpPr>
        <p:spPr>
          <a:xfrm>
            <a:off x="587850" y="3740552"/>
            <a:ext cx="2425800" cy="3711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Clr>
                <a:schemeClr val="lt1"/>
              </a:buClr>
              <a:buSzPts val="1200"/>
              <a:buFont typeface="Staatliches"/>
              <a:buNone/>
              <a:defRPr sz="1400">
                <a:solidFill>
                  <a:schemeClr val="lt1"/>
                </a:solidFill>
                <a:latin typeface="Staatliches"/>
                <a:ea typeface="Staatliches"/>
                <a:cs typeface="Staatliches"/>
                <a:sym typeface="Staatliches"/>
              </a:defRPr>
            </a:lvl1pPr>
            <a:lvl2pPr lvl="1" rtl="0" algn="ctr">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2pPr>
            <a:lvl3pPr lvl="2" rtl="0" algn="ctr">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3pPr>
            <a:lvl4pPr lvl="3" rtl="0" algn="ctr">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4pPr>
            <a:lvl5pPr lvl="4" rtl="0" algn="ctr">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5pPr>
            <a:lvl6pPr lvl="5" rtl="0" algn="ctr">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6pPr>
            <a:lvl7pPr lvl="6" rtl="0" algn="ctr">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7pPr>
            <a:lvl8pPr lvl="7" rtl="0" algn="ctr">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8pPr>
            <a:lvl9pPr lvl="8" rtl="0" algn="ctr">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9pPr>
          </a:lstStyle>
          <a:p/>
        </p:txBody>
      </p:sp>
      <p:sp>
        <p:nvSpPr>
          <p:cNvPr id="83" name="Google Shape;83;p11"/>
          <p:cNvSpPr txBox="1"/>
          <p:nvPr>
            <p:ph idx="15" type="subTitle"/>
          </p:nvPr>
        </p:nvSpPr>
        <p:spPr>
          <a:xfrm>
            <a:off x="3359108" y="3740552"/>
            <a:ext cx="2425800" cy="3711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Clr>
                <a:schemeClr val="lt1"/>
              </a:buClr>
              <a:buSzPts val="1200"/>
              <a:buFont typeface="Staatliches"/>
              <a:buNone/>
              <a:defRPr sz="1400">
                <a:solidFill>
                  <a:schemeClr val="lt1"/>
                </a:solidFill>
                <a:latin typeface="Staatliches"/>
                <a:ea typeface="Staatliches"/>
                <a:cs typeface="Staatliches"/>
                <a:sym typeface="Staatliches"/>
              </a:defRPr>
            </a:lvl1pPr>
            <a:lvl2pPr lvl="1" rtl="0" algn="ctr">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2pPr>
            <a:lvl3pPr lvl="2" rtl="0" algn="ctr">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3pPr>
            <a:lvl4pPr lvl="3" rtl="0" algn="ctr">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4pPr>
            <a:lvl5pPr lvl="4" rtl="0" algn="ctr">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5pPr>
            <a:lvl6pPr lvl="5" rtl="0" algn="ctr">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6pPr>
            <a:lvl7pPr lvl="6" rtl="0" algn="ctr">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7pPr>
            <a:lvl8pPr lvl="7" rtl="0" algn="ctr">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8pPr>
            <a:lvl9pPr lvl="8" rtl="0" algn="ctr">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hree columns ">
  <p:cSld name="CUSTOM_26_1_1_1_2">
    <p:bg>
      <p:bgPr>
        <a:solidFill>
          <a:srgbClr val="EFEFEF"/>
        </a:solidFill>
      </p:bgPr>
    </p:bg>
    <p:spTree>
      <p:nvGrpSpPr>
        <p:cNvPr id="84" name="Shape 84"/>
        <p:cNvGrpSpPr/>
        <p:nvPr/>
      </p:nvGrpSpPr>
      <p:grpSpPr>
        <a:xfrm>
          <a:off x="0" y="0"/>
          <a:ext cx="0" cy="0"/>
          <a:chOff x="0" y="0"/>
          <a:chExt cx="0" cy="0"/>
        </a:xfrm>
      </p:grpSpPr>
      <p:sp>
        <p:nvSpPr>
          <p:cNvPr id="85" name="Google Shape;85;p12"/>
          <p:cNvSpPr txBox="1"/>
          <p:nvPr>
            <p:ph idx="1" type="subTitle"/>
          </p:nvPr>
        </p:nvSpPr>
        <p:spPr>
          <a:xfrm>
            <a:off x="4736030" y="1531703"/>
            <a:ext cx="3493800" cy="578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lt1"/>
              </a:buClr>
              <a:buSzPts val="1200"/>
              <a:buNone/>
              <a:defRPr>
                <a:solidFill>
                  <a:schemeClr val="lt1"/>
                </a:solidFill>
              </a:defRPr>
            </a:lvl1pPr>
            <a:lvl2pPr lvl="1" rtl="0">
              <a:lnSpc>
                <a:spcPct val="100000"/>
              </a:lnSpc>
              <a:spcBef>
                <a:spcPts val="0"/>
              </a:spcBef>
              <a:spcAft>
                <a:spcPts val="0"/>
              </a:spcAft>
              <a:buClr>
                <a:schemeClr val="lt1"/>
              </a:buClr>
              <a:buSzPts val="1200"/>
              <a:buNone/>
              <a:defRPr sz="1200">
                <a:solidFill>
                  <a:schemeClr val="lt1"/>
                </a:solidFill>
              </a:defRPr>
            </a:lvl2pPr>
            <a:lvl3pPr lvl="2" rtl="0">
              <a:lnSpc>
                <a:spcPct val="100000"/>
              </a:lnSpc>
              <a:spcBef>
                <a:spcPts val="0"/>
              </a:spcBef>
              <a:spcAft>
                <a:spcPts val="0"/>
              </a:spcAft>
              <a:buClr>
                <a:schemeClr val="lt1"/>
              </a:buClr>
              <a:buSzPts val="1200"/>
              <a:buNone/>
              <a:defRPr sz="1200">
                <a:solidFill>
                  <a:schemeClr val="lt1"/>
                </a:solidFill>
              </a:defRPr>
            </a:lvl3pPr>
            <a:lvl4pPr lvl="3" rtl="0">
              <a:lnSpc>
                <a:spcPct val="100000"/>
              </a:lnSpc>
              <a:spcBef>
                <a:spcPts val="0"/>
              </a:spcBef>
              <a:spcAft>
                <a:spcPts val="0"/>
              </a:spcAft>
              <a:buClr>
                <a:schemeClr val="lt1"/>
              </a:buClr>
              <a:buSzPts val="1200"/>
              <a:buNone/>
              <a:defRPr sz="1200">
                <a:solidFill>
                  <a:schemeClr val="lt1"/>
                </a:solidFill>
              </a:defRPr>
            </a:lvl4pPr>
            <a:lvl5pPr lvl="4" rtl="0">
              <a:lnSpc>
                <a:spcPct val="100000"/>
              </a:lnSpc>
              <a:spcBef>
                <a:spcPts val="0"/>
              </a:spcBef>
              <a:spcAft>
                <a:spcPts val="0"/>
              </a:spcAft>
              <a:buClr>
                <a:schemeClr val="lt1"/>
              </a:buClr>
              <a:buSzPts val="1200"/>
              <a:buNone/>
              <a:defRPr sz="1200">
                <a:solidFill>
                  <a:schemeClr val="lt1"/>
                </a:solidFill>
              </a:defRPr>
            </a:lvl5pPr>
            <a:lvl6pPr lvl="5" rtl="0">
              <a:lnSpc>
                <a:spcPct val="100000"/>
              </a:lnSpc>
              <a:spcBef>
                <a:spcPts val="0"/>
              </a:spcBef>
              <a:spcAft>
                <a:spcPts val="0"/>
              </a:spcAft>
              <a:buClr>
                <a:schemeClr val="lt1"/>
              </a:buClr>
              <a:buSzPts val="1200"/>
              <a:buNone/>
              <a:defRPr sz="1200">
                <a:solidFill>
                  <a:schemeClr val="lt1"/>
                </a:solidFill>
              </a:defRPr>
            </a:lvl6pPr>
            <a:lvl7pPr lvl="6" rtl="0">
              <a:lnSpc>
                <a:spcPct val="100000"/>
              </a:lnSpc>
              <a:spcBef>
                <a:spcPts val="0"/>
              </a:spcBef>
              <a:spcAft>
                <a:spcPts val="0"/>
              </a:spcAft>
              <a:buClr>
                <a:schemeClr val="lt1"/>
              </a:buClr>
              <a:buSzPts val="1200"/>
              <a:buNone/>
              <a:defRPr sz="1200">
                <a:solidFill>
                  <a:schemeClr val="lt1"/>
                </a:solidFill>
              </a:defRPr>
            </a:lvl7pPr>
            <a:lvl8pPr lvl="7" rtl="0">
              <a:lnSpc>
                <a:spcPct val="100000"/>
              </a:lnSpc>
              <a:spcBef>
                <a:spcPts val="0"/>
              </a:spcBef>
              <a:spcAft>
                <a:spcPts val="0"/>
              </a:spcAft>
              <a:buClr>
                <a:schemeClr val="lt1"/>
              </a:buClr>
              <a:buSzPts val="1200"/>
              <a:buNone/>
              <a:defRPr sz="1200">
                <a:solidFill>
                  <a:schemeClr val="lt1"/>
                </a:solidFill>
              </a:defRPr>
            </a:lvl8pPr>
            <a:lvl9pPr lvl="8" rtl="0">
              <a:lnSpc>
                <a:spcPct val="100000"/>
              </a:lnSpc>
              <a:spcBef>
                <a:spcPts val="0"/>
              </a:spcBef>
              <a:spcAft>
                <a:spcPts val="0"/>
              </a:spcAft>
              <a:buClr>
                <a:schemeClr val="lt1"/>
              </a:buClr>
              <a:buSzPts val="1200"/>
              <a:buNone/>
              <a:defRPr sz="1200">
                <a:solidFill>
                  <a:schemeClr val="lt1"/>
                </a:solidFill>
              </a:defRPr>
            </a:lvl9pPr>
          </a:lstStyle>
          <a:p/>
        </p:txBody>
      </p:sp>
      <p:sp>
        <p:nvSpPr>
          <p:cNvPr id="86" name="Google Shape;86;p12"/>
          <p:cNvSpPr txBox="1"/>
          <p:nvPr>
            <p:ph idx="2" type="subTitle"/>
          </p:nvPr>
        </p:nvSpPr>
        <p:spPr>
          <a:xfrm>
            <a:off x="4736037" y="1215950"/>
            <a:ext cx="3493800" cy="3711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Clr>
                <a:schemeClr val="lt1"/>
              </a:buClr>
              <a:buSzPts val="1200"/>
              <a:buFont typeface="Staatliches"/>
              <a:buNone/>
              <a:defRPr sz="1400">
                <a:solidFill>
                  <a:schemeClr val="lt1"/>
                </a:solidFill>
                <a:latin typeface="Staatliches"/>
                <a:ea typeface="Staatliches"/>
                <a:cs typeface="Staatliches"/>
                <a:sym typeface="Staatliches"/>
              </a:defRPr>
            </a:lvl1pPr>
            <a:lvl2pPr lvl="1" rtl="0">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2pPr>
            <a:lvl3pPr lvl="2" rtl="0">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3pPr>
            <a:lvl4pPr lvl="3" rtl="0">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4pPr>
            <a:lvl5pPr lvl="4" rtl="0">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5pPr>
            <a:lvl6pPr lvl="5" rtl="0">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6pPr>
            <a:lvl7pPr lvl="6" rtl="0">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7pPr>
            <a:lvl8pPr lvl="7" rtl="0">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8pPr>
            <a:lvl9pPr lvl="8" rtl="0">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9pPr>
          </a:lstStyle>
          <a:p/>
        </p:txBody>
      </p:sp>
      <p:sp>
        <p:nvSpPr>
          <p:cNvPr id="87" name="Google Shape;87;p12"/>
          <p:cNvSpPr txBox="1"/>
          <p:nvPr>
            <p:ph idx="3" type="subTitle"/>
          </p:nvPr>
        </p:nvSpPr>
        <p:spPr>
          <a:xfrm>
            <a:off x="4736030" y="4056302"/>
            <a:ext cx="3493800" cy="578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lt1"/>
              </a:buClr>
              <a:buSzPts val="1200"/>
              <a:buNone/>
              <a:defRPr>
                <a:solidFill>
                  <a:schemeClr val="lt1"/>
                </a:solidFill>
              </a:defRPr>
            </a:lvl1pPr>
            <a:lvl2pPr lvl="1" rtl="0">
              <a:lnSpc>
                <a:spcPct val="100000"/>
              </a:lnSpc>
              <a:spcBef>
                <a:spcPts val="0"/>
              </a:spcBef>
              <a:spcAft>
                <a:spcPts val="0"/>
              </a:spcAft>
              <a:buClr>
                <a:schemeClr val="lt1"/>
              </a:buClr>
              <a:buSzPts val="1200"/>
              <a:buNone/>
              <a:defRPr sz="1200">
                <a:solidFill>
                  <a:schemeClr val="lt1"/>
                </a:solidFill>
              </a:defRPr>
            </a:lvl2pPr>
            <a:lvl3pPr lvl="2" rtl="0">
              <a:lnSpc>
                <a:spcPct val="100000"/>
              </a:lnSpc>
              <a:spcBef>
                <a:spcPts val="0"/>
              </a:spcBef>
              <a:spcAft>
                <a:spcPts val="0"/>
              </a:spcAft>
              <a:buClr>
                <a:schemeClr val="lt1"/>
              </a:buClr>
              <a:buSzPts val="1200"/>
              <a:buNone/>
              <a:defRPr sz="1200">
                <a:solidFill>
                  <a:schemeClr val="lt1"/>
                </a:solidFill>
              </a:defRPr>
            </a:lvl3pPr>
            <a:lvl4pPr lvl="3" rtl="0">
              <a:lnSpc>
                <a:spcPct val="100000"/>
              </a:lnSpc>
              <a:spcBef>
                <a:spcPts val="0"/>
              </a:spcBef>
              <a:spcAft>
                <a:spcPts val="0"/>
              </a:spcAft>
              <a:buClr>
                <a:schemeClr val="lt1"/>
              </a:buClr>
              <a:buSzPts val="1200"/>
              <a:buNone/>
              <a:defRPr sz="1200">
                <a:solidFill>
                  <a:schemeClr val="lt1"/>
                </a:solidFill>
              </a:defRPr>
            </a:lvl4pPr>
            <a:lvl5pPr lvl="4" rtl="0">
              <a:lnSpc>
                <a:spcPct val="100000"/>
              </a:lnSpc>
              <a:spcBef>
                <a:spcPts val="0"/>
              </a:spcBef>
              <a:spcAft>
                <a:spcPts val="0"/>
              </a:spcAft>
              <a:buClr>
                <a:schemeClr val="lt1"/>
              </a:buClr>
              <a:buSzPts val="1200"/>
              <a:buNone/>
              <a:defRPr sz="1200">
                <a:solidFill>
                  <a:schemeClr val="lt1"/>
                </a:solidFill>
              </a:defRPr>
            </a:lvl5pPr>
            <a:lvl6pPr lvl="5" rtl="0">
              <a:lnSpc>
                <a:spcPct val="100000"/>
              </a:lnSpc>
              <a:spcBef>
                <a:spcPts val="0"/>
              </a:spcBef>
              <a:spcAft>
                <a:spcPts val="0"/>
              </a:spcAft>
              <a:buClr>
                <a:schemeClr val="lt1"/>
              </a:buClr>
              <a:buSzPts val="1200"/>
              <a:buNone/>
              <a:defRPr sz="1200">
                <a:solidFill>
                  <a:schemeClr val="lt1"/>
                </a:solidFill>
              </a:defRPr>
            </a:lvl6pPr>
            <a:lvl7pPr lvl="6" rtl="0">
              <a:lnSpc>
                <a:spcPct val="100000"/>
              </a:lnSpc>
              <a:spcBef>
                <a:spcPts val="0"/>
              </a:spcBef>
              <a:spcAft>
                <a:spcPts val="0"/>
              </a:spcAft>
              <a:buClr>
                <a:schemeClr val="lt1"/>
              </a:buClr>
              <a:buSzPts val="1200"/>
              <a:buNone/>
              <a:defRPr sz="1200">
                <a:solidFill>
                  <a:schemeClr val="lt1"/>
                </a:solidFill>
              </a:defRPr>
            </a:lvl7pPr>
            <a:lvl8pPr lvl="7" rtl="0">
              <a:lnSpc>
                <a:spcPct val="100000"/>
              </a:lnSpc>
              <a:spcBef>
                <a:spcPts val="0"/>
              </a:spcBef>
              <a:spcAft>
                <a:spcPts val="0"/>
              </a:spcAft>
              <a:buClr>
                <a:schemeClr val="lt1"/>
              </a:buClr>
              <a:buSzPts val="1200"/>
              <a:buNone/>
              <a:defRPr sz="1200">
                <a:solidFill>
                  <a:schemeClr val="lt1"/>
                </a:solidFill>
              </a:defRPr>
            </a:lvl8pPr>
            <a:lvl9pPr lvl="8" rtl="0">
              <a:lnSpc>
                <a:spcPct val="100000"/>
              </a:lnSpc>
              <a:spcBef>
                <a:spcPts val="0"/>
              </a:spcBef>
              <a:spcAft>
                <a:spcPts val="0"/>
              </a:spcAft>
              <a:buClr>
                <a:schemeClr val="lt1"/>
              </a:buClr>
              <a:buSzPts val="1200"/>
              <a:buNone/>
              <a:defRPr sz="1200">
                <a:solidFill>
                  <a:schemeClr val="lt1"/>
                </a:solidFill>
              </a:defRPr>
            </a:lvl9pPr>
          </a:lstStyle>
          <a:p/>
        </p:txBody>
      </p:sp>
      <p:sp>
        <p:nvSpPr>
          <p:cNvPr id="88" name="Google Shape;88;p12"/>
          <p:cNvSpPr txBox="1"/>
          <p:nvPr>
            <p:ph idx="4" type="subTitle"/>
          </p:nvPr>
        </p:nvSpPr>
        <p:spPr>
          <a:xfrm>
            <a:off x="4736037" y="3740549"/>
            <a:ext cx="3493800" cy="3711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Clr>
                <a:schemeClr val="lt1"/>
              </a:buClr>
              <a:buSzPts val="1200"/>
              <a:buFont typeface="Staatliches"/>
              <a:buNone/>
              <a:defRPr sz="1400">
                <a:solidFill>
                  <a:schemeClr val="lt1"/>
                </a:solidFill>
                <a:latin typeface="Staatliches"/>
                <a:ea typeface="Staatliches"/>
                <a:cs typeface="Staatliches"/>
                <a:sym typeface="Staatliches"/>
              </a:defRPr>
            </a:lvl1pPr>
            <a:lvl2pPr lvl="1" rtl="0">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2pPr>
            <a:lvl3pPr lvl="2" rtl="0">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3pPr>
            <a:lvl4pPr lvl="3" rtl="0">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4pPr>
            <a:lvl5pPr lvl="4" rtl="0">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5pPr>
            <a:lvl6pPr lvl="5" rtl="0">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6pPr>
            <a:lvl7pPr lvl="6" rtl="0">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7pPr>
            <a:lvl8pPr lvl="7" rtl="0">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8pPr>
            <a:lvl9pPr lvl="8" rtl="0">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9pPr>
          </a:lstStyle>
          <a:p/>
        </p:txBody>
      </p:sp>
      <p:sp>
        <p:nvSpPr>
          <p:cNvPr id="89" name="Google Shape;89;p12"/>
          <p:cNvSpPr txBox="1"/>
          <p:nvPr>
            <p:ph idx="5" type="subTitle"/>
          </p:nvPr>
        </p:nvSpPr>
        <p:spPr>
          <a:xfrm>
            <a:off x="4736030" y="2793999"/>
            <a:ext cx="3493800" cy="578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lt1"/>
              </a:buClr>
              <a:buSzPts val="1200"/>
              <a:buNone/>
              <a:defRPr>
                <a:solidFill>
                  <a:schemeClr val="lt1"/>
                </a:solidFill>
              </a:defRPr>
            </a:lvl1pPr>
            <a:lvl2pPr lvl="1" rtl="0">
              <a:lnSpc>
                <a:spcPct val="100000"/>
              </a:lnSpc>
              <a:spcBef>
                <a:spcPts val="0"/>
              </a:spcBef>
              <a:spcAft>
                <a:spcPts val="0"/>
              </a:spcAft>
              <a:buClr>
                <a:schemeClr val="lt1"/>
              </a:buClr>
              <a:buSzPts val="1200"/>
              <a:buNone/>
              <a:defRPr sz="1200">
                <a:solidFill>
                  <a:schemeClr val="lt1"/>
                </a:solidFill>
              </a:defRPr>
            </a:lvl2pPr>
            <a:lvl3pPr lvl="2" rtl="0">
              <a:lnSpc>
                <a:spcPct val="100000"/>
              </a:lnSpc>
              <a:spcBef>
                <a:spcPts val="0"/>
              </a:spcBef>
              <a:spcAft>
                <a:spcPts val="0"/>
              </a:spcAft>
              <a:buClr>
                <a:schemeClr val="lt1"/>
              </a:buClr>
              <a:buSzPts val="1200"/>
              <a:buNone/>
              <a:defRPr sz="1200">
                <a:solidFill>
                  <a:schemeClr val="lt1"/>
                </a:solidFill>
              </a:defRPr>
            </a:lvl3pPr>
            <a:lvl4pPr lvl="3" rtl="0">
              <a:lnSpc>
                <a:spcPct val="100000"/>
              </a:lnSpc>
              <a:spcBef>
                <a:spcPts val="0"/>
              </a:spcBef>
              <a:spcAft>
                <a:spcPts val="0"/>
              </a:spcAft>
              <a:buClr>
                <a:schemeClr val="lt1"/>
              </a:buClr>
              <a:buSzPts val="1200"/>
              <a:buNone/>
              <a:defRPr sz="1200">
                <a:solidFill>
                  <a:schemeClr val="lt1"/>
                </a:solidFill>
              </a:defRPr>
            </a:lvl4pPr>
            <a:lvl5pPr lvl="4" rtl="0">
              <a:lnSpc>
                <a:spcPct val="100000"/>
              </a:lnSpc>
              <a:spcBef>
                <a:spcPts val="0"/>
              </a:spcBef>
              <a:spcAft>
                <a:spcPts val="0"/>
              </a:spcAft>
              <a:buClr>
                <a:schemeClr val="lt1"/>
              </a:buClr>
              <a:buSzPts val="1200"/>
              <a:buNone/>
              <a:defRPr sz="1200">
                <a:solidFill>
                  <a:schemeClr val="lt1"/>
                </a:solidFill>
              </a:defRPr>
            </a:lvl5pPr>
            <a:lvl6pPr lvl="5" rtl="0">
              <a:lnSpc>
                <a:spcPct val="100000"/>
              </a:lnSpc>
              <a:spcBef>
                <a:spcPts val="0"/>
              </a:spcBef>
              <a:spcAft>
                <a:spcPts val="0"/>
              </a:spcAft>
              <a:buClr>
                <a:schemeClr val="lt1"/>
              </a:buClr>
              <a:buSzPts val="1200"/>
              <a:buNone/>
              <a:defRPr sz="1200">
                <a:solidFill>
                  <a:schemeClr val="lt1"/>
                </a:solidFill>
              </a:defRPr>
            </a:lvl6pPr>
            <a:lvl7pPr lvl="6" rtl="0">
              <a:lnSpc>
                <a:spcPct val="100000"/>
              </a:lnSpc>
              <a:spcBef>
                <a:spcPts val="0"/>
              </a:spcBef>
              <a:spcAft>
                <a:spcPts val="0"/>
              </a:spcAft>
              <a:buClr>
                <a:schemeClr val="lt1"/>
              </a:buClr>
              <a:buSzPts val="1200"/>
              <a:buNone/>
              <a:defRPr sz="1200">
                <a:solidFill>
                  <a:schemeClr val="lt1"/>
                </a:solidFill>
              </a:defRPr>
            </a:lvl7pPr>
            <a:lvl8pPr lvl="7" rtl="0">
              <a:lnSpc>
                <a:spcPct val="100000"/>
              </a:lnSpc>
              <a:spcBef>
                <a:spcPts val="0"/>
              </a:spcBef>
              <a:spcAft>
                <a:spcPts val="0"/>
              </a:spcAft>
              <a:buClr>
                <a:schemeClr val="lt1"/>
              </a:buClr>
              <a:buSzPts val="1200"/>
              <a:buNone/>
              <a:defRPr sz="1200">
                <a:solidFill>
                  <a:schemeClr val="lt1"/>
                </a:solidFill>
              </a:defRPr>
            </a:lvl8pPr>
            <a:lvl9pPr lvl="8" rtl="0">
              <a:lnSpc>
                <a:spcPct val="100000"/>
              </a:lnSpc>
              <a:spcBef>
                <a:spcPts val="0"/>
              </a:spcBef>
              <a:spcAft>
                <a:spcPts val="0"/>
              </a:spcAft>
              <a:buClr>
                <a:schemeClr val="lt1"/>
              </a:buClr>
              <a:buSzPts val="1200"/>
              <a:buNone/>
              <a:defRPr sz="1200">
                <a:solidFill>
                  <a:schemeClr val="lt1"/>
                </a:solidFill>
              </a:defRPr>
            </a:lvl9pPr>
          </a:lstStyle>
          <a:p/>
        </p:txBody>
      </p:sp>
      <p:sp>
        <p:nvSpPr>
          <p:cNvPr id="90" name="Google Shape;90;p12"/>
          <p:cNvSpPr txBox="1"/>
          <p:nvPr>
            <p:ph idx="6" type="subTitle"/>
          </p:nvPr>
        </p:nvSpPr>
        <p:spPr>
          <a:xfrm>
            <a:off x="4736037" y="2478247"/>
            <a:ext cx="3493800" cy="3711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Clr>
                <a:schemeClr val="lt1"/>
              </a:buClr>
              <a:buSzPts val="1200"/>
              <a:buFont typeface="Staatliches"/>
              <a:buNone/>
              <a:defRPr sz="1400">
                <a:solidFill>
                  <a:schemeClr val="lt1"/>
                </a:solidFill>
                <a:latin typeface="Staatliches"/>
                <a:ea typeface="Staatliches"/>
                <a:cs typeface="Staatliches"/>
                <a:sym typeface="Staatliches"/>
              </a:defRPr>
            </a:lvl1pPr>
            <a:lvl2pPr lvl="1" rtl="0">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2pPr>
            <a:lvl3pPr lvl="2" rtl="0">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3pPr>
            <a:lvl4pPr lvl="3" rtl="0">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4pPr>
            <a:lvl5pPr lvl="4" rtl="0">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5pPr>
            <a:lvl6pPr lvl="5" rtl="0">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6pPr>
            <a:lvl7pPr lvl="6" rtl="0">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7pPr>
            <a:lvl8pPr lvl="7" rtl="0">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8pPr>
            <a:lvl9pPr lvl="8" rtl="0">
              <a:lnSpc>
                <a:spcPct val="100000"/>
              </a:lnSpc>
              <a:spcBef>
                <a:spcPts val="0"/>
              </a:spcBef>
              <a:spcAft>
                <a:spcPts val="0"/>
              </a:spcAft>
              <a:buClr>
                <a:schemeClr val="lt1"/>
              </a:buClr>
              <a:buSzPts val="1200"/>
              <a:buFont typeface="Staatliches"/>
              <a:buNone/>
              <a:defRPr sz="1200">
                <a:solidFill>
                  <a:schemeClr val="lt1"/>
                </a:solidFill>
                <a:latin typeface="Staatliches"/>
                <a:ea typeface="Staatliches"/>
                <a:cs typeface="Staatliches"/>
                <a:sym typeface="Staatliches"/>
              </a:defRPr>
            </a:lvl9pPr>
          </a:lstStyle>
          <a:p/>
        </p:txBody>
      </p:sp>
      <p:sp>
        <p:nvSpPr>
          <p:cNvPr id="91" name="Google Shape;91;p12"/>
          <p:cNvSpPr/>
          <p:nvPr/>
        </p:nvSpPr>
        <p:spPr>
          <a:xfrm>
            <a:off x="0" y="556000"/>
            <a:ext cx="1388700" cy="237300"/>
          </a:xfrm>
          <a:prstGeom prst="rect">
            <a:avLst/>
          </a:pr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12"/>
          <p:cNvSpPr txBox="1"/>
          <p:nvPr>
            <p:ph type="ctrTitle"/>
          </p:nvPr>
        </p:nvSpPr>
        <p:spPr>
          <a:xfrm>
            <a:off x="948600" y="366800"/>
            <a:ext cx="5564100" cy="504000"/>
          </a:xfrm>
          <a:prstGeom prst="rect">
            <a:avLst/>
          </a:prstGeom>
        </p:spPr>
        <p:txBody>
          <a:bodyPr anchorCtr="0" anchor="t" bIns="91425" lIns="91425" spcFirstLastPara="1" rIns="91425" wrap="square" tIns="91425">
            <a:noAutofit/>
          </a:bodyPr>
          <a:lstStyle>
            <a:lvl1pPr lvl="0" rtl="0">
              <a:lnSpc>
                <a:spcPct val="115000"/>
              </a:lnSpc>
              <a:spcBef>
                <a:spcPts val="0"/>
              </a:spcBef>
              <a:spcAft>
                <a:spcPts val="0"/>
              </a:spcAft>
              <a:buClr>
                <a:schemeClr val="accent5"/>
              </a:buClr>
              <a:buSzPts val="2400"/>
              <a:buNone/>
              <a:defRPr>
                <a:solidFill>
                  <a:schemeClr val="accent5"/>
                </a:solidFill>
              </a:defRPr>
            </a:lvl1pPr>
            <a:lvl2pPr lvl="1" rtl="0">
              <a:spcBef>
                <a:spcPts val="0"/>
              </a:spcBef>
              <a:spcAft>
                <a:spcPts val="0"/>
              </a:spcAft>
              <a:buClr>
                <a:srgbClr val="62BCBE"/>
              </a:buClr>
              <a:buSzPts val="2400"/>
              <a:buFont typeface="Josefin Sans"/>
              <a:buNone/>
              <a:defRPr b="1" sz="2400">
                <a:solidFill>
                  <a:srgbClr val="62BCBE"/>
                </a:solidFill>
                <a:latin typeface="Josefin Sans"/>
                <a:ea typeface="Josefin Sans"/>
                <a:cs typeface="Josefin Sans"/>
                <a:sym typeface="Josefin Sans"/>
              </a:defRPr>
            </a:lvl2pPr>
            <a:lvl3pPr lvl="2" rtl="0">
              <a:spcBef>
                <a:spcPts val="0"/>
              </a:spcBef>
              <a:spcAft>
                <a:spcPts val="0"/>
              </a:spcAft>
              <a:buClr>
                <a:srgbClr val="62BCBE"/>
              </a:buClr>
              <a:buSzPts val="2400"/>
              <a:buFont typeface="Josefin Sans"/>
              <a:buNone/>
              <a:defRPr b="1" sz="2400">
                <a:solidFill>
                  <a:srgbClr val="62BCBE"/>
                </a:solidFill>
                <a:latin typeface="Josefin Sans"/>
                <a:ea typeface="Josefin Sans"/>
                <a:cs typeface="Josefin Sans"/>
                <a:sym typeface="Josefin Sans"/>
              </a:defRPr>
            </a:lvl3pPr>
            <a:lvl4pPr lvl="3" rtl="0">
              <a:spcBef>
                <a:spcPts val="0"/>
              </a:spcBef>
              <a:spcAft>
                <a:spcPts val="0"/>
              </a:spcAft>
              <a:buClr>
                <a:srgbClr val="62BCBE"/>
              </a:buClr>
              <a:buSzPts val="2400"/>
              <a:buFont typeface="Josefin Sans"/>
              <a:buNone/>
              <a:defRPr b="1" sz="2400">
                <a:solidFill>
                  <a:srgbClr val="62BCBE"/>
                </a:solidFill>
                <a:latin typeface="Josefin Sans"/>
                <a:ea typeface="Josefin Sans"/>
                <a:cs typeface="Josefin Sans"/>
                <a:sym typeface="Josefin Sans"/>
              </a:defRPr>
            </a:lvl4pPr>
            <a:lvl5pPr lvl="4" rtl="0">
              <a:spcBef>
                <a:spcPts val="0"/>
              </a:spcBef>
              <a:spcAft>
                <a:spcPts val="0"/>
              </a:spcAft>
              <a:buClr>
                <a:srgbClr val="62BCBE"/>
              </a:buClr>
              <a:buSzPts val="2400"/>
              <a:buFont typeface="Josefin Sans"/>
              <a:buNone/>
              <a:defRPr b="1" sz="2400">
                <a:solidFill>
                  <a:srgbClr val="62BCBE"/>
                </a:solidFill>
                <a:latin typeface="Josefin Sans"/>
                <a:ea typeface="Josefin Sans"/>
                <a:cs typeface="Josefin Sans"/>
                <a:sym typeface="Josefin Sans"/>
              </a:defRPr>
            </a:lvl5pPr>
            <a:lvl6pPr lvl="5" rtl="0">
              <a:spcBef>
                <a:spcPts val="0"/>
              </a:spcBef>
              <a:spcAft>
                <a:spcPts val="0"/>
              </a:spcAft>
              <a:buClr>
                <a:srgbClr val="62BCBE"/>
              </a:buClr>
              <a:buSzPts val="2400"/>
              <a:buFont typeface="Josefin Sans"/>
              <a:buNone/>
              <a:defRPr b="1" sz="2400">
                <a:solidFill>
                  <a:srgbClr val="62BCBE"/>
                </a:solidFill>
                <a:latin typeface="Josefin Sans"/>
                <a:ea typeface="Josefin Sans"/>
                <a:cs typeface="Josefin Sans"/>
                <a:sym typeface="Josefin Sans"/>
              </a:defRPr>
            </a:lvl6pPr>
            <a:lvl7pPr lvl="6" rtl="0">
              <a:spcBef>
                <a:spcPts val="0"/>
              </a:spcBef>
              <a:spcAft>
                <a:spcPts val="0"/>
              </a:spcAft>
              <a:buClr>
                <a:srgbClr val="62BCBE"/>
              </a:buClr>
              <a:buSzPts val="2400"/>
              <a:buFont typeface="Josefin Sans"/>
              <a:buNone/>
              <a:defRPr b="1" sz="2400">
                <a:solidFill>
                  <a:srgbClr val="62BCBE"/>
                </a:solidFill>
                <a:latin typeface="Josefin Sans"/>
                <a:ea typeface="Josefin Sans"/>
                <a:cs typeface="Josefin Sans"/>
                <a:sym typeface="Josefin Sans"/>
              </a:defRPr>
            </a:lvl7pPr>
            <a:lvl8pPr lvl="7" rtl="0">
              <a:spcBef>
                <a:spcPts val="0"/>
              </a:spcBef>
              <a:spcAft>
                <a:spcPts val="0"/>
              </a:spcAft>
              <a:buClr>
                <a:srgbClr val="62BCBE"/>
              </a:buClr>
              <a:buSzPts val="2400"/>
              <a:buFont typeface="Josefin Sans"/>
              <a:buNone/>
              <a:defRPr b="1" sz="2400">
                <a:solidFill>
                  <a:srgbClr val="62BCBE"/>
                </a:solidFill>
                <a:latin typeface="Josefin Sans"/>
                <a:ea typeface="Josefin Sans"/>
                <a:cs typeface="Josefin Sans"/>
                <a:sym typeface="Josefin Sans"/>
              </a:defRPr>
            </a:lvl8pPr>
            <a:lvl9pPr lvl="8" rtl="0">
              <a:spcBef>
                <a:spcPts val="0"/>
              </a:spcBef>
              <a:spcAft>
                <a:spcPts val="0"/>
              </a:spcAft>
              <a:buClr>
                <a:srgbClr val="62BCBE"/>
              </a:buClr>
              <a:buSzPts val="2400"/>
              <a:buFont typeface="Josefin Sans"/>
              <a:buNone/>
              <a:defRPr b="1" sz="2400">
                <a:solidFill>
                  <a:srgbClr val="62BCBE"/>
                </a:solidFill>
                <a:latin typeface="Josefin Sans"/>
                <a:ea typeface="Josefin Sans"/>
                <a:cs typeface="Josefin Sans"/>
                <a:sym typeface="Josefin Sans"/>
              </a:defRPr>
            </a:lvl9pPr>
          </a:lstStyle>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le + design">
  <p:cSld name="CUSTOM_26_1_1_1_1">
    <p:bg>
      <p:bgPr>
        <a:solidFill>
          <a:srgbClr val="EFEFEF"/>
        </a:solidFill>
      </p:bgPr>
    </p:bg>
    <p:spTree>
      <p:nvGrpSpPr>
        <p:cNvPr id="93" name="Shape 93"/>
        <p:cNvGrpSpPr/>
        <p:nvPr/>
      </p:nvGrpSpPr>
      <p:grpSpPr>
        <a:xfrm>
          <a:off x="0" y="0"/>
          <a:ext cx="0" cy="0"/>
          <a:chOff x="0" y="0"/>
          <a:chExt cx="0" cy="0"/>
        </a:xfrm>
      </p:grpSpPr>
      <p:sp>
        <p:nvSpPr>
          <p:cNvPr id="94" name="Google Shape;94;p13"/>
          <p:cNvSpPr/>
          <p:nvPr/>
        </p:nvSpPr>
        <p:spPr>
          <a:xfrm>
            <a:off x="0" y="556000"/>
            <a:ext cx="1388700" cy="237300"/>
          </a:xfrm>
          <a:prstGeom prst="rect">
            <a:avLst/>
          </a:pr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13"/>
          <p:cNvSpPr txBox="1"/>
          <p:nvPr>
            <p:ph type="ctrTitle"/>
          </p:nvPr>
        </p:nvSpPr>
        <p:spPr>
          <a:xfrm>
            <a:off x="939750" y="366800"/>
            <a:ext cx="3810000" cy="504000"/>
          </a:xfrm>
          <a:prstGeom prst="rect">
            <a:avLst/>
          </a:prstGeom>
        </p:spPr>
        <p:txBody>
          <a:bodyPr anchorCtr="0" anchor="t" bIns="91425" lIns="91425" spcFirstLastPara="1" rIns="91425" wrap="square" tIns="91425">
            <a:noAutofit/>
          </a:bodyPr>
          <a:lstStyle>
            <a:lvl1pPr lvl="0" rtl="0">
              <a:lnSpc>
                <a:spcPct val="115000"/>
              </a:lnSpc>
              <a:spcBef>
                <a:spcPts val="0"/>
              </a:spcBef>
              <a:spcAft>
                <a:spcPts val="0"/>
              </a:spcAft>
              <a:buSzPts val="2400"/>
              <a:buNone/>
              <a:defRPr>
                <a:solidFill>
                  <a:schemeClr val="accent5"/>
                </a:solidFill>
              </a:defRPr>
            </a:lvl1pPr>
            <a:lvl2pPr lvl="1" rtl="0">
              <a:spcBef>
                <a:spcPts val="0"/>
              </a:spcBef>
              <a:spcAft>
                <a:spcPts val="0"/>
              </a:spcAft>
              <a:buClr>
                <a:srgbClr val="62BCBE"/>
              </a:buClr>
              <a:buSzPts val="2400"/>
              <a:buFont typeface="Josefin Sans"/>
              <a:buNone/>
              <a:defRPr b="1" sz="2400">
                <a:solidFill>
                  <a:srgbClr val="62BCBE"/>
                </a:solidFill>
                <a:latin typeface="Josefin Sans"/>
                <a:ea typeface="Josefin Sans"/>
                <a:cs typeface="Josefin Sans"/>
                <a:sym typeface="Josefin Sans"/>
              </a:defRPr>
            </a:lvl2pPr>
            <a:lvl3pPr lvl="2" rtl="0">
              <a:spcBef>
                <a:spcPts val="0"/>
              </a:spcBef>
              <a:spcAft>
                <a:spcPts val="0"/>
              </a:spcAft>
              <a:buClr>
                <a:srgbClr val="62BCBE"/>
              </a:buClr>
              <a:buSzPts val="2400"/>
              <a:buFont typeface="Josefin Sans"/>
              <a:buNone/>
              <a:defRPr b="1" sz="2400">
                <a:solidFill>
                  <a:srgbClr val="62BCBE"/>
                </a:solidFill>
                <a:latin typeface="Josefin Sans"/>
                <a:ea typeface="Josefin Sans"/>
                <a:cs typeface="Josefin Sans"/>
                <a:sym typeface="Josefin Sans"/>
              </a:defRPr>
            </a:lvl3pPr>
            <a:lvl4pPr lvl="3" rtl="0">
              <a:spcBef>
                <a:spcPts val="0"/>
              </a:spcBef>
              <a:spcAft>
                <a:spcPts val="0"/>
              </a:spcAft>
              <a:buClr>
                <a:srgbClr val="62BCBE"/>
              </a:buClr>
              <a:buSzPts val="2400"/>
              <a:buFont typeface="Josefin Sans"/>
              <a:buNone/>
              <a:defRPr b="1" sz="2400">
                <a:solidFill>
                  <a:srgbClr val="62BCBE"/>
                </a:solidFill>
                <a:latin typeface="Josefin Sans"/>
                <a:ea typeface="Josefin Sans"/>
                <a:cs typeface="Josefin Sans"/>
                <a:sym typeface="Josefin Sans"/>
              </a:defRPr>
            </a:lvl4pPr>
            <a:lvl5pPr lvl="4" rtl="0">
              <a:spcBef>
                <a:spcPts val="0"/>
              </a:spcBef>
              <a:spcAft>
                <a:spcPts val="0"/>
              </a:spcAft>
              <a:buClr>
                <a:srgbClr val="62BCBE"/>
              </a:buClr>
              <a:buSzPts val="2400"/>
              <a:buFont typeface="Josefin Sans"/>
              <a:buNone/>
              <a:defRPr b="1" sz="2400">
                <a:solidFill>
                  <a:srgbClr val="62BCBE"/>
                </a:solidFill>
                <a:latin typeface="Josefin Sans"/>
                <a:ea typeface="Josefin Sans"/>
                <a:cs typeface="Josefin Sans"/>
                <a:sym typeface="Josefin Sans"/>
              </a:defRPr>
            </a:lvl5pPr>
            <a:lvl6pPr lvl="5" rtl="0">
              <a:spcBef>
                <a:spcPts val="0"/>
              </a:spcBef>
              <a:spcAft>
                <a:spcPts val="0"/>
              </a:spcAft>
              <a:buClr>
                <a:srgbClr val="62BCBE"/>
              </a:buClr>
              <a:buSzPts val="2400"/>
              <a:buFont typeface="Josefin Sans"/>
              <a:buNone/>
              <a:defRPr b="1" sz="2400">
                <a:solidFill>
                  <a:srgbClr val="62BCBE"/>
                </a:solidFill>
                <a:latin typeface="Josefin Sans"/>
                <a:ea typeface="Josefin Sans"/>
                <a:cs typeface="Josefin Sans"/>
                <a:sym typeface="Josefin Sans"/>
              </a:defRPr>
            </a:lvl6pPr>
            <a:lvl7pPr lvl="6" rtl="0">
              <a:spcBef>
                <a:spcPts val="0"/>
              </a:spcBef>
              <a:spcAft>
                <a:spcPts val="0"/>
              </a:spcAft>
              <a:buClr>
                <a:srgbClr val="62BCBE"/>
              </a:buClr>
              <a:buSzPts val="2400"/>
              <a:buFont typeface="Josefin Sans"/>
              <a:buNone/>
              <a:defRPr b="1" sz="2400">
                <a:solidFill>
                  <a:srgbClr val="62BCBE"/>
                </a:solidFill>
                <a:latin typeface="Josefin Sans"/>
                <a:ea typeface="Josefin Sans"/>
                <a:cs typeface="Josefin Sans"/>
                <a:sym typeface="Josefin Sans"/>
              </a:defRPr>
            </a:lvl7pPr>
            <a:lvl8pPr lvl="7" rtl="0">
              <a:spcBef>
                <a:spcPts val="0"/>
              </a:spcBef>
              <a:spcAft>
                <a:spcPts val="0"/>
              </a:spcAft>
              <a:buClr>
                <a:srgbClr val="62BCBE"/>
              </a:buClr>
              <a:buSzPts val="2400"/>
              <a:buFont typeface="Josefin Sans"/>
              <a:buNone/>
              <a:defRPr b="1" sz="2400">
                <a:solidFill>
                  <a:srgbClr val="62BCBE"/>
                </a:solidFill>
                <a:latin typeface="Josefin Sans"/>
                <a:ea typeface="Josefin Sans"/>
                <a:cs typeface="Josefin Sans"/>
                <a:sym typeface="Josefin Sans"/>
              </a:defRPr>
            </a:lvl8pPr>
            <a:lvl9pPr lvl="8" rtl="0">
              <a:spcBef>
                <a:spcPts val="0"/>
              </a:spcBef>
              <a:spcAft>
                <a:spcPts val="0"/>
              </a:spcAft>
              <a:buClr>
                <a:srgbClr val="62BCBE"/>
              </a:buClr>
              <a:buSzPts val="2400"/>
              <a:buFont typeface="Josefin Sans"/>
              <a:buNone/>
              <a:defRPr b="1" sz="2400">
                <a:solidFill>
                  <a:srgbClr val="62BCBE"/>
                </a:solidFill>
                <a:latin typeface="Josefin Sans"/>
                <a:ea typeface="Josefin Sans"/>
                <a:cs typeface="Josefin Sans"/>
                <a:sym typeface="Josefin Sans"/>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le + design 1">
  <p:cSld name="CUSTOM_26_1_1_1_1_2">
    <p:bg>
      <p:bgPr>
        <a:solidFill>
          <a:srgbClr val="EFEFEF"/>
        </a:solidFill>
      </p:bgPr>
    </p:bg>
    <p:spTree>
      <p:nvGrpSpPr>
        <p:cNvPr id="96" name="Shape 96"/>
        <p:cNvGrpSpPr/>
        <p:nvPr/>
      </p:nvGrpSpPr>
      <p:grpSpPr>
        <a:xfrm>
          <a:off x="0" y="0"/>
          <a:ext cx="0" cy="0"/>
          <a:chOff x="0" y="0"/>
          <a:chExt cx="0" cy="0"/>
        </a:xfrm>
      </p:grpSpPr>
      <p:sp>
        <p:nvSpPr>
          <p:cNvPr id="97" name="Google Shape;97;p14"/>
          <p:cNvSpPr/>
          <p:nvPr/>
        </p:nvSpPr>
        <p:spPr>
          <a:xfrm flipH="1">
            <a:off x="7755300" y="556000"/>
            <a:ext cx="1388700" cy="237300"/>
          </a:xfrm>
          <a:prstGeom prst="rect">
            <a:avLst/>
          </a:pr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14"/>
          <p:cNvSpPr txBox="1"/>
          <p:nvPr>
            <p:ph type="ctrTitle"/>
          </p:nvPr>
        </p:nvSpPr>
        <p:spPr>
          <a:xfrm flipH="1">
            <a:off x="5944500" y="366800"/>
            <a:ext cx="2250900" cy="504000"/>
          </a:xfrm>
          <a:prstGeom prst="rect">
            <a:avLst/>
          </a:prstGeom>
        </p:spPr>
        <p:txBody>
          <a:bodyPr anchorCtr="0" anchor="t" bIns="91425" lIns="91425" spcFirstLastPara="1" rIns="91425" wrap="square" tIns="91425">
            <a:noAutofit/>
          </a:bodyPr>
          <a:lstStyle>
            <a:lvl1pPr lvl="0" rtl="0" algn="r">
              <a:lnSpc>
                <a:spcPct val="115000"/>
              </a:lnSpc>
              <a:spcBef>
                <a:spcPts val="0"/>
              </a:spcBef>
              <a:spcAft>
                <a:spcPts val="0"/>
              </a:spcAft>
              <a:buSzPts val="2400"/>
              <a:buNone/>
              <a:defRPr>
                <a:solidFill>
                  <a:schemeClr val="accent5"/>
                </a:solidFill>
              </a:defRPr>
            </a:lvl1pPr>
            <a:lvl2pPr lvl="1" rtl="0">
              <a:spcBef>
                <a:spcPts val="0"/>
              </a:spcBef>
              <a:spcAft>
                <a:spcPts val="0"/>
              </a:spcAft>
              <a:buClr>
                <a:srgbClr val="62BCBE"/>
              </a:buClr>
              <a:buSzPts val="2400"/>
              <a:buFont typeface="Josefin Sans"/>
              <a:buNone/>
              <a:defRPr b="1" sz="2400">
                <a:solidFill>
                  <a:srgbClr val="62BCBE"/>
                </a:solidFill>
                <a:latin typeface="Josefin Sans"/>
                <a:ea typeface="Josefin Sans"/>
                <a:cs typeface="Josefin Sans"/>
                <a:sym typeface="Josefin Sans"/>
              </a:defRPr>
            </a:lvl2pPr>
            <a:lvl3pPr lvl="2" rtl="0">
              <a:spcBef>
                <a:spcPts val="0"/>
              </a:spcBef>
              <a:spcAft>
                <a:spcPts val="0"/>
              </a:spcAft>
              <a:buClr>
                <a:srgbClr val="62BCBE"/>
              </a:buClr>
              <a:buSzPts val="2400"/>
              <a:buFont typeface="Josefin Sans"/>
              <a:buNone/>
              <a:defRPr b="1" sz="2400">
                <a:solidFill>
                  <a:srgbClr val="62BCBE"/>
                </a:solidFill>
                <a:latin typeface="Josefin Sans"/>
                <a:ea typeface="Josefin Sans"/>
                <a:cs typeface="Josefin Sans"/>
                <a:sym typeface="Josefin Sans"/>
              </a:defRPr>
            </a:lvl3pPr>
            <a:lvl4pPr lvl="3" rtl="0">
              <a:spcBef>
                <a:spcPts val="0"/>
              </a:spcBef>
              <a:spcAft>
                <a:spcPts val="0"/>
              </a:spcAft>
              <a:buClr>
                <a:srgbClr val="62BCBE"/>
              </a:buClr>
              <a:buSzPts val="2400"/>
              <a:buFont typeface="Josefin Sans"/>
              <a:buNone/>
              <a:defRPr b="1" sz="2400">
                <a:solidFill>
                  <a:srgbClr val="62BCBE"/>
                </a:solidFill>
                <a:latin typeface="Josefin Sans"/>
                <a:ea typeface="Josefin Sans"/>
                <a:cs typeface="Josefin Sans"/>
                <a:sym typeface="Josefin Sans"/>
              </a:defRPr>
            </a:lvl4pPr>
            <a:lvl5pPr lvl="4" rtl="0">
              <a:spcBef>
                <a:spcPts val="0"/>
              </a:spcBef>
              <a:spcAft>
                <a:spcPts val="0"/>
              </a:spcAft>
              <a:buClr>
                <a:srgbClr val="62BCBE"/>
              </a:buClr>
              <a:buSzPts val="2400"/>
              <a:buFont typeface="Josefin Sans"/>
              <a:buNone/>
              <a:defRPr b="1" sz="2400">
                <a:solidFill>
                  <a:srgbClr val="62BCBE"/>
                </a:solidFill>
                <a:latin typeface="Josefin Sans"/>
                <a:ea typeface="Josefin Sans"/>
                <a:cs typeface="Josefin Sans"/>
                <a:sym typeface="Josefin Sans"/>
              </a:defRPr>
            </a:lvl5pPr>
            <a:lvl6pPr lvl="5" rtl="0">
              <a:spcBef>
                <a:spcPts val="0"/>
              </a:spcBef>
              <a:spcAft>
                <a:spcPts val="0"/>
              </a:spcAft>
              <a:buClr>
                <a:srgbClr val="62BCBE"/>
              </a:buClr>
              <a:buSzPts val="2400"/>
              <a:buFont typeface="Josefin Sans"/>
              <a:buNone/>
              <a:defRPr b="1" sz="2400">
                <a:solidFill>
                  <a:srgbClr val="62BCBE"/>
                </a:solidFill>
                <a:latin typeface="Josefin Sans"/>
                <a:ea typeface="Josefin Sans"/>
                <a:cs typeface="Josefin Sans"/>
                <a:sym typeface="Josefin Sans"/>
              </a:defRPr>
            </a:lvl6pPr>
            <a:lvl7pPr lvl="6" rtl="0">
              <a:spcBef>
                <a:spcPts val="0"/>
              </a:spcBef>
              <a:spcAft>
                <a:spcPts val="0"/>
              </a:spcAft>
              <a:buClr>
                <a:srgbClr val="62BCBE"/>
              </a:buClr>
              <a:buSzPts val="2400"/>
              <a:buFont typeface="Josefin Sans"/>
              <a:buNone/>
              <a:defRPr b="1" sz="2400">
                <a:solidFill>
                  <a:srgbClr val="62BCBE"/>
                </a:solidFill>
                <a:latin typeface="Josefin Sans"/>
                <a:ea typeface="Josefin Sans"/>
                <a:cs typeface="Josefin Sans"/>
                <a:sym typeface="Josefin Sans"/>
              </a:defRPr>
            </a:lvl7pPr>
            <a:lvl8pPr lvl="7" rtl="0">
              <a:spcBef>
                <a:spcPts val="0"/>
              </a:spcBef>
              <a:spcAft>
                <a:spcPts val="0"/>
              </a:spcAft>
              <a:buClr>
                <a:srgbClr val="62BCBE"/>
              </a:buClr>
              <a:buSzPts val="2400"/>
              <a:buFont typeface="Josefin Sans"/>
              <a:buNone/>
              <a:defRPr b="1" sz="2400">
                <a:solidFill>
                  <a:srgbClr val="62BCBE"/>
                </a:solidFill>
                <a:latin typeface="Josefin Sans"/>
                <a:ea typeface="Josefin Sans"/>
                <a:cs typeface="Josefin Sans"/>
                <a:sym typeface="Josefin Sans"/>
              </a:defRPr>
            </a:lvl8pPr>
            <a:lvl9pPr lvl="8" rtl="0">
              <a:spcBef>
                <a:spcPts val="0"/>
              </a:spcBef>
              <a:spcAft>
                <a:spcPts val="0"/>
              </a:spcAft>
              <a:buClr>
                <a:srgbClr val="62BCBE"/>
              </a:buClr>
              <a:buSzPts val="2400"/>
              <a:buFont typeface="Josefin Sans"/>
              <a:buNone/>
              <a:defRPr b="1" sz="2400">
                <a:solidFill>
                  <a:srgbClr val="62BCBE"/>
                </a:solidFill>
                <a:latin typeface="Josefin Sans"/>
                <a:ea typeface="Josefin Sans"/>
                <a:cs typeface="Josefin Sans"/>
                <a:sym typeface="Josefin Sans"/>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hanks">
  <p:cSld name="CUSTOM_27_1">
    <p:bg>
      <p:bgPr>
        <a:solidFill>
          <a:srgbClr val="EFEFEF"/>
        </a:solidFill>
      </p:bgPr>
    </p:bg>
    <p:spTree>
      <p:nvGrpSpPr>
        <p:cNvPr id="99" name="Shape 99"/>
        <p:cNvGrpSpPr/>
        <p:nvPr/>
      </p:nvGrpSpPr>
      <p:grpSpPr>
        <a:xfrm>
          <a:off x="0" y="0"/>
          <a:ext cx="0" cy="0"/>
          <a:chOff x="0" y="0"/>
          <a:chExt cx="0" cy="0"/>
        </a:xfrm>
      </p:grpSpPr>
      <p:sp>
        <p:nvSpPr>
          <p:cNvPr id="100" name="Google Shape;100;p15"/>
          <p:cNvSpPr/>
          <p:nvPr/>
        </p:nvSpPr>
        <p:spPr>
          <a:xfrm flipH="1">
            <a:off x="-7075" y="-130931"/>
            <a:ext cx="9190500" cy="5280900"/>
          </a:xfrm>
          <a:prstGeom prst="rtTriangl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15"/>
          <p:cNvSpPr txBox="1"/>
          <p:nvPr>
            <p:ph type="ctrTitle"/>
          </p:nvPr>
        </p:nvSpPr>
        <p:spPr>
          <a:xfrm>
            <a:off x="5502775" y="1410925"/>
            <a:ext cx="2597100" cy="1189200"/>
          </a:xfrm>
          <a:prstGeom prst="rect">
            <a:avLst/>
          </a:prstGeom>
        </p:spPr>
        <p:txBody>
          <a:bodyPr anchorCtr="0" anchor="b" bIns="91425" lIns="91425" spcFirstLastPara="1" rIns="91425" wrap="square" tIns="91425">
            <a:noAutofit/>
          </a:bodyPr>
          <a:lstStyle>
            <a:lvl1pPr lvl="0" rtl="0">
              <a:spcBef>
                <a:spcPts val="0"/>
              </a:spcBef>
              <a:spcAft>
                <a:spcPts val="0"/>
              </a:spcAft>
              <a:buClr>
                <a:schemeClr val="accent5"/>
              </a:buClr>
              <a:buSzPts val="6000"/>
              <a:buNone/>
              <a:defRPr sz="6000">
                <a:solidFill>
                  <a:schemeClr val="accent5"/>
                </a:solidFill>
              </a:defRPr>
            </a:lvl1pPr>
            <a:lvl2pPr lvl="1" rtl="0" algn="ctr">
              <a:spcBef>
                <a:spcPts val="0"/>
              </a:spcBef>
              <a:spcAft>
                <a:spcPts val="0"/>
              </a:spcAft>
              <a:buClr>
                <a:srgbClr val="62BCBE"/>
              </a:buClr>
              <a:buSzPts val="6000"/>
              <a:buFont typeface="Josefin Sans"/>
              <a:buNone/>
              <a:defRPr b="1" sz="6000">
                <a:solidFill>
                  <a:srgbClr val="62BCBE"/>
                </a:solidFill>
                <a:latin typeface="Josefin Sans"/>
                <a:ea typeface="Josefin Sans"/>
                <a:cs typeface="Josefin Sans"/>
                <a:sym typeface="Josefin Sans"/>
              </a:defRPr>
            </a:lvl2pPr>
            <a:lvl3pPr lvl="2" rtl="0" algn="ctr">
              <a:spcBef>
                <a:spcPts val="0"/>
              </a:spcBef>
              <a:spcAft>
                <a:spcPts val="0"/>
              </a:spcAft>
              <a:buClr>
                <a:srgbClr val="62BCBE"/>
              </a:buClr>
              <a:buSzPts val="6000"/>
              <a:buFont typeface="Josefin Sans"/>
              <a:buNone/>
              <a:defRPr b="1" sz="6000">
                <a:solidFill>
                  <a:srgbClr val="62BCBE"/>
                </a:solidFill>
                <a:latin typeface="Josefin Sans"/>
                <a:ea typeface="Josefin Sans"/>
                <a:cs typeface="Josefin Sans"/>
                <a:sym typeface="Josefin Sans"/>
              </a:defRPr>
            </a:lvl3pPr>
            <a:lvl4pPr lvl="3" rtl="0" algn="ctr">
              <a:spcBef>
                <a:spcPts val="0"/>
              </a:spcBef>
              <a:spcAft>
                <a:spcPts val="0"/>
              </a:spcAft>
              <a:buClr>
                <a:srgbClr val="62BCBE"/>
              </a:buClr>
              <a:buSzPts val="6000"/>
              <a:buFont typeface="Josefin Sans"/>
              <a:buNone/>
              <a:defRPr b="1" sz="6000">
                <a:solidFill>
                  <a:srgbClr val="62BCBE"/>
                </a:solidFill>
                <a:latin typeface="Josefin Sans"/>
                <a:ea typeface="Josefin Sans"/>
                <a:cs typeface="Josefin Sans"/>
                <a:sym typeface="Josefin Sans"/>
              </a:defRPr>
            </a:lvl4pPr>
            <a:lvl5pPr lvl="4" rtl="0" algn="ctr">
              <a:spcBef>
                <a:spcPts val="0"/>
              </a:spcBef>
              <a:spcAft>
                <a:spcPts val="0"/>
              </a:spcAft>
              <a:buClr>
                <a:srgbClr val="62BCBE"/>
              </a:buClr>
              <a:buSzPts val="6000"/>
              <a:buFont typeface="Josefin Sans"/>
              <a:buNone/>
              <a:defRPr b="1" sz="6000">
                <a:solidFill>
                  <a:srgbClr val="62BCBE"/>
                </a:solidFill>
                <a:latin typeface="Josefin Sans"/>
                <a:ea typeface="Josefin Sans"/>
                <a:cs typeface="Josefin Sans"/>
                <a:sym typeface="Josefin Sans"/>
              </a:defRPr>
            </a:lvl5pPr>
            <a:lvl6pPr lvl="5" rtl="0" algn="ctr">
              <a:spcBef>
                <a:spcPts val="0"/>
              </a:spcBef>
              <a:spcAft>
                <a:spcPts val="0"/>
              </a:spcAft>
              <a:buClr>
                <a:srgbClr val="62BCBE"/>
              </a:buClr>
              <a:buSzPts val="6000"/>
              <a:buFont typeface="Josefin Sans"/>
              <a:buNone/>
              <a:defRPr b="1" sz="6000">
                <a:solidFill>
                  <a:srgbClr val="62BCBE"/>
                </a:solidFill>
                <a:latin typeface="Josefin Sans"/>
                <a:ea typeface="Josefin Sans"/>
                <a:cs typeface="Josefin Sans"/>
                <a:sym typeface="Josefin Sans"/>
              </a:defRPr>
            </a:lvl6pPr>
            <a:lvl7pPr lvl="6" rtl="0" algn="ctr">
              <a:spcBef>
                <a:spcPts val="0"/>
              </a:spcBef>
              <a:spcAft>
                <a:spcPts val="0"/>
              </a:spcAft>
              <a:buClr>
                <a:srgbClr val="62BCBE"/>
              </a:buClr>
              <a:buSzPts val="6000"/>
              <a:buFont typeface="Josefin Sans"/>
              <a:buNone/>
              <a:defRPr b="1" sz="6000">
                <a:solidFill>
                  <a:srgbClr val="62BCBE"/>
                </a:solidFill>
                <a:latin typeface="Josefin Sans"/>
                <a:ea typeface="Josefin Sans"/>
                <a:cs typeface="Josefin Sans"/>
                <a:sym typeface="Josefin Sans"/>
              </a:defRPr>
            </a:lvl7pPr>
            <a:lvl8pPr lvl="7" rtl="0" algn="ctr">
              <a:spcBef>
                <a:spcPts val="0"/>
              </a:spcBef>
              <a:spcAft>
                <a:spcPts val="0"/>
              </a:spcAft>
              <a:buClr>
                <a:srgbClr val="62BCBE"/>
              </a:buClr>
              <a:buSzPts val="6000"/>
              <a:buFont typeface="Josefin Sans"/>
              <a:buNone/>
              <a:defRPr b="1" sz="6000">
                <a:solidFill>
                  <a:srgbClr val="62BCBE"/>
                </a:solidFill>
                <a:latin typeface="Josefin Sans"/>
                <a:ea typeface="Josefin Sans"/>
                <a:cs typeface="Josefin Sans"/>
                <a:sym typeface="Josefin Sans"/>
              </a:defRPr>
            </a:lvl8pPr>
            <a:lvl9pPr lvl="8" rtl="0" algn="ctr">
              <a:spcBef>
                <a:spcPts val="0"/>
              </a:spcBef>
              <a:spcAft>
                <a:spcPts val="0"/>
              </a:spcAft>
              <a:buClr>
                <a:srgbClr val="62BCBE"/>
              </a:buClr>
              <a:buSzPts val="6000"/>
              <a:buFont typeface="Josefin Sans"/>
              <a:buNone/>
              <a:defRPr b="1" sz="6000">
                <a:solidFill>
                  <a:srgbClr val="62BCBE"/>
                </a:solidFill>
                <a:latin typeface="Josefin Sans"/>
                <a:ea typeface="Josefin Sans"/>
                <a:cs typeface="Josefin Sans"/>
                <a:sym typeface="Josefin Sans"/>
              </a:defRPr>
            </a:lvl9pPr>
          </a:lstStyle>
          <a:p/>
        </p:txBody>
      </p:sp>
      <p:sp>
        <p:nvSpPr>
          <p:cNvPr id="102" name="Google Shape;102;p15"/>
          <p:cNvSpPr txBox="1"/>
          <p:nvPr>
            <p:ph idx="1" type="subTitle"/>
          </p:nvPr>
        </p:nvSpPr>
        <p:spPr>
          <a:xfrm>
            <a:off x="5502775" y="2438625"/>
            <a:ext cx="2677800" cy="1393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100"/>
              <a:buFont typeface="Fira Sans Condensed ExtraLight"/>
              <a:buNone/>
              <a:defRPr/>
            </a:lvl1pPr>
            <a:lvl2pPr lvl="1" rtl="0" algn="r">
              <a:lnSpc>
                <a:spcPct val="100000"/>
              </a:lnSpc>
              <a:spcBef>
                <a:spcPts val="0"/>
              </a:spcBef>
              <a:spcAft>
                <a:spcPts val="0"/>
              </a:spcAft>
              <a:buSzPts val="2800"/>
              <a:buFont typeface="Fira Sans Condensed ExtraLight"/>
              <a:buNone/>
              <a:defRPr sz="2800">
                <a:latin typeface="Fira Sans Condensed ExtraLight"/>
                <a:ea typeface="Fira Sans Condensed ExtraLight"/>
                <a:cs typeface="Fira Sans Condensed ExtraLight"/>
                <a:sym typeface="Fira Sans Condensed ExtraLight"/>
              </a:defRPr>
            </a:lvl2pPr>
            <a:lvl3pPr lvl="2" rtl="0" algn="r">
              <a:lnSpc>
                <a:spcPct val="100000"/>
              </a:lnSpc>
              <a:spcBef>
                <a:spcPts val="0"/>
              </a:spcBef>
              <a:spcAft>
                <a:spcPts val="0"/>
              </a:spcAft>
              <a:buSzPts val="2800"/>
              <a:buFont typeface="Fira Sans Condensed ExtraLight"/>
              <a:buNone/>
              <a:defRPr sz="2800">
                <a:latin typeface="Fira Sans Condensed ExtraLight"/>
                <a:ea typeface="Fira Sans Condensed ExtraLight"/>
                <a:cs typeface="Fira Sans Condensed ExtraLight"/>
                <a:sym typeface="Fira Sans Condensed ExtraLight"/>
              </a:defRPr>
            </a:lvl3pPr>
            <a:lvl4pPr lvl="3" rtl="0" algn="r">
              <a:lnSpc>
                <a:spcPct val="100000"/>
              </a:lnSpc>
              <a:spcBef>
                <a:spcPts val="0"/>
              </a:spcBef>
              <a:spcAft>
                <a:spcPts val="0"/>
              </a:spcAft>
              <a:buSzPts val="2800"/>
              <a:buFont typeface="Fira Sans Condensed ExtraLight"/>
              <a:buNone/>
              <a:defRPr sz="2800">
                <a:latin typeface="Fira Sans Condensed ExtraLight"/>
                <a:ea typeface="Fira Sans Condensed ExtraLight"/>
                <a:cs typeface="Fira Sans Condensed ExtraLight"/>
                <a:sym typeface="Fira Sans Condensed ExtraLight"/>
              </a:defRPr>
            </a:lvl4pPr>
            <a:lvl5pPr lvl="4" rtl="0" algn="r">
              <a:lnSpc>
                <a:spcPct val="100000"/>
              </a:lnSpc>
              <a:spcBef>
                <a:spcPts val="0"/>
              </a:spcBef>
              <a:spcAft>
                <a:spcPts val="0"/>
              </a:spcAft>
              <a:buSzPts val="2800"/>
              <a:buFont typeface="Fira Sans Condensed ExtraLight"/>
              <a:buNone/>
              <a:defRPr sz="2800">
                <a:latin typeface="Fira Sans Condensed ExtraLight"/>
                <a:ea typeface="Fira Sans Condensed ExtraLight"/>
                <a:cs typeface="Fira Sans Condensed ExtraLight"/>
                <a:sym typeface="Fira Sans Condensed ExtraLight"/>
              </a:defRPr>
            </a:lvl5pPr>
            <a:lvl6pPr lvl="5" rtl="0" algn="r">
              <a:lnSpc>
                <a:spcPct val="100000"/>
              </a:lnSpc>
              <a:spcBef>
                <a:spcPts val="0"/>
              </a:spcBef>
              <a:spcAft>
                <a:spcPts val="0"/>
              </a:spcAft>
              <a:buSzPts val="2800"/>
              <a:buFont typeface="Fira Sans Condensed ExtraLight"/>
              <a:buNone/>
              <a:defRPr sz="2800">
                <a:latin typeface="Fira Sans Condensed ExtraLight"/>
                <a:ea typeface="Fira Sans Condensed ExtraLight"/>
                <a:cs typeface="Fira Sans Condensed ExtraLight"/>
                <a:sym typeface="Fira Sans Condensed ExtraLight"/>
              </a:defRPr>
            </a:lvl6pPr>
            <a:lvl7pPr lvl="6" rtl="0" algn="r">
              <a:lnSpc>
                <a:spcPct val="100000"/>
              </a:lnSpc>
              <a:spcBef>
                <a:spcPts val="0"/>
              </a:spcBef>
              <a:spcAft>
                <a:spcPts val="0"/>
              </a:spcAft>
              <a:buSzPts val="2800"/>
              <a:buFont typeface="Fira Sans Condensed ExtraLight"/>
              <a:buNone/>
              <a:defRPr sz="2800">
                <a:latin typeface="Fira Sans Condensed ExtraLight"/>
                <a:ea typeface="Fira Sans Condensed ExtraLight"/>
                <a:cs typeface="Fira Sans Condensed ExtraLight"/>
                <a:sym typeface="Fira Sans Condensed ExtraLight"/>
              </a:defRPr>
            </a:lvl7pPr>
            <a:lvl8pPr lvl="7" rtl="0" algn="r">
              <a:lnSpc>
                <a:spcPct val="100000"/>
              </a:lnSpc>
              <a:spcBef>
                <a:spcPts val="0"/>
              </a:spcBef>
              <a:spcAft>
                <a:spcPts val="0"/>
              </a:spcAft>
              <a:buSzPts val="2800"/>
              <a:buFont typeface="Fira Sans Condensed ExtraLight"/>
              <a:buNone/>
              <a:defRPr sz="2800">
                <a:latin typeface="Fira Sans Condensed ExtraLight"/>
                <a:ea typeface="Fira Sans Condensed ExtraLight"/>
                <a:cs typeface="Fira Sans Condensed ExtraLight"/>
                <a:sym typeface="Fira Sans Condensed ExtraLight"/>
              </a:defRPr>
            </a:lvl8pPr>
            <a:lvl9pPr lvl="8" rtl="0" algn="r">
              <a:lnSpc>
                <a:spcPct val="100000"/>
              </a:lnSpc>
              <a:spcBef>
                <a:spcPts val="0"/>
              </a:spcBef>
              <a:spcAft>
                <a:spcPts val="0"/>
              </a:spcAft>
              <a:buSzPts val="2800"/>
              <a:buFont typeface="Fira Sans Condensed ExtraLight"/>
              <a:buNone/>
              <a:defRPr sz="2800">
                <a:latin typeface="Fira Sans Condensed ExtraLight"/>
                <a:ea typeface="Fira Sans Condensed ExtraLight"/>
                <a:cs typeface="Fira Sans Condensed ExtraLight"/>
                <a:sym typeface="Fira Sans Condensed ExtraLight"/>
              </a:defRPr>
            </a:lvl9pPr>
          </a:lstStyle>
          <a:p/>
        </p:txBody>
      </p:sp>
      <p:sp>
        <p:nvSpPr>
          <p:cNvPr id="103" name="Google Shape;103;p15"/>
          <p:cNvSpPr txBox="1"/>
          <p:nvPr/>
        </p:nvSpPr>
        <p:spPr>
          <a:xfrm>
            <a:off x="5502775" y="4090950"/>
            <a:ext cx="2946900" cy="854700"/>
          </a:xfrm>
          <a:prstGeom prst="rect">
            <a:avLst/>
          </a:prstGeom>
          <a:noFill/>
          <a:ln>
            <a:noFill/>
          </a:ln>
        </p:spPr>
        <p:txBody>
          <a:bodyPr anchorCtr="0" anchor="t" bIns="91425" lIns="91425" spcFirstLastPara="1" rIns="91425" wrap="square" tIns="91425">
            <a:noAutofit/>
          </a:bodyPr>
          <a:lstStyle/>
          <a:p>
            <a:pPr indent="0" lvl="0" marL="0" rtl="0" algn="l">
              <a:spcBef>
                <a:spcPts val="300"/>
              </a:spcBef>
              <a:spcAft>
                <a:spcPts val="0"/>
              </a:spcAft>
              <a:buNone/>
            </a:pPr>
            <a:r>
              <a:rPr lang="en" sz="900">
                <a:solidFill>
                  <a:srgbClr val="FFFFFF"/>
                </a:solidFill>
                <a:latin typeface="Dosis"/>
                <a:ea typeface="Dosis"/>
                <a:cs typeface="Dosis"/>
                <a:sym typeface="Dosis"/>
              </a:rPr>
              <a:t>CREDITS: This presentation template was created by </a:t>
            </a:r>
            <a:r>
              <a:rPr b="1" lang="en" sz="900">
                <a:solidFill>
                  <a:srgbClr val="FFFFFF"/>
                </a:solidFill>
                <a:uFill>
                  <a:noFill/>
                </a:uFill>
                <a:latin typeface="Dosis"/>
                <a:ea typeface="Dosis"/>
                <a:cs typeface="Dosis"/>
                <a:sym typeface="Dosis"/>
                <a:hlinkClick r:id="rId2"/>
              </a:rPr>
              <a:t>Slidesgo</a:t>
            </a:r>
            <a:r>
              <a:rPr lang="en" sz="900">
                <a:solidFill>
                  <a:srgbClr val="FFFFFF"/>
                </a:solidFill>
                <a:latin typeface="Dosis"/>
                <a:ea typeface="Dosis"/>
                <a:cs typeface="Dosis"/>
                <a:sym typeface="Dosis"/>
              </a:rPr>
              <a:t>, including icons by </a:t>
            </a:r>
            <a:r>
              <a:rPr b="1" lang="en" sz="900">
                <a:solidFill>
                  <a:srgbClr val="FFFFFF"/>
                </a:solidFill>
                <a:uFill>
                  <a:noFill/>
                </a:uFill>
                <a:latin typeface="Dosis"/>
                <a:ea typeface="Dosis"/>
                <a:cs typeface="Dosis"/>
                <a:sym typeface="Dosis"/>
                <a:hlinkClick r:id="rId3"/>
              </a:rPr>
              <a:t>Flaticon</a:t>
            </a:r>
            <a:r>
              <a:rPr lang="en" sz="900">
                <a:solidFill>
                  <a:srgbClr val="FFFFFF"/>
                </a:solidFill>
                <a:latin typeface="Dosis"/>
                <a:ea typeface="Dosis"/>
                <a:cs typeface="Dosis"/>
                <a:sym typeface="Dosis"/>
              </a:rPr>
              <a:t>, and infographics &amp; images by </a:t>
            </a:r>
            <a:r>
              <a:rPr b="1" lang="en" sz="900">
                <a:solidFill>
                  <a:srgbClr val="FFFFFF"/>
                </a:solidFill>
                <a:uFill>
                  <a:noFill/>
                </a:uFill>
                <a:latin typeface="Dosis"/>
                <a:ea typeface="Dosis"/>
                <a:cs typeface="Dosis"/>
                <a:sym typeface="Dosis"/>
                <a:hlinkClick r:id="rId4"/>
              </a:rPr>
              <a:t>Freepik</a:t>
            </a:r>
            <a:r>
              <a:rPr lang="en" sz="900">
                <a:solidFill>
                  <a:srgbClr val="FFFFFF"/>
                </a:solidFill>
                <a:latin typeface="Dosis"/>
                <a:ea typeface="Dosis"/>
                <a:cs typeface="Dosis"/>
                <a:sym typeface="Dosis"/>
              </a:rPr>
              <a:t> </a:t>
            </a:r>
            <a:r>
              <a:rPr lang="en" sz="900">
                <a:solidFill>
                  <a:schemeClr val="accent3"/>
                </a:solidFill>
                <a:latin typeface="Dosis"/>
                <a:ea typeface="Dosis"/>
                <a:cs typeface="Dosis"/>
                <a:sym typeface="Dosis"/>
              </a:rPr>
              <a:t>and illustrations by</a:t>
            </a:r>
            <a:r>
              <a:rPr b="1" lang="en" sz="900">
                <a:solidFill>
                  <a:schemeClr val="accent3"/>
                </a:solidFill>
                <a:latin typeface="Dosis"/>
                <a:ea typeface="Dosis"/>
                <a:cs typeface="Dosis"/>
                <a:sym typeface="Dosis"/>
              </a:rPr>
              <a:t> </a:t>
            </a:r>
            <a:r>
              <a:rPr b="1" lang="en" sz="900">
                <a:solidFill>
                  <a:schemeClr val="accent3"/>
                </a:solidFill>
                <a:uFill>
                  <a:noFill/>
                </a:uFill>
                <a:latin typeface="Dosis"/>
                <a:ea typeface="Dosis"/>
                <a:cs typeface="Dosis"/>
                <a:sym typeface="Dosis"/>
                <a:hlinkClick r:id="rId5"/>
              </a:rPr>
              <a:t>Stories</a:t>
            </a:r>
            <a:endParaRPr sz="900">
              <a:solidFill>
                <a:schemeClr val="accent3"/>
              </a:solidFill>
              <a:latin typeface="Dosis"/>
              <a:ea typeface="Dosis"/>
              <a:cs typeface="Dosis"/>
              <a:sym typeface="Dosis"/>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Background">
  <p:cSld name="CUSTOM_27_1_1">
    <p:bg>
      <p:bgPr>
        <a:solidFill>
          <a:srgbClr val="EFEFEF"/>
        </a:solidFill>
      </p:bgPr>
    </p:bg>
    <p:spTree>
      <p:nvGrpSpPr>
        <p:cNvPr id="104" name="Shape 104"/>
        <p:cNvGrpSpPr/>
        <p:nvPr/>
      </p:nvGrpSpPr>
      <p:grpSpPr>
        <a:xfrm>
          <a:off x="0" y="0"/>
          <a:ext cx="0" cy="0"/>
          <a:chOff x="0" y="0"/>
          <a:chExt cx="0" cy="0"/>
        </a:xfrm>
      </p:grpSpPr>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Background 1">
  <p:cSld name="CUSTOM_27_1_1_1">
    <p:bg>
      <p:bgPr>
        <a:solidFill>
          <a:schemeClr val="lt1"/>
        </a:solidFill>
      </p:bgPr>
    </p:bg>
    <p:spTree>
      <p:nvGrpSpPr>
        <p:cNvPr id="105" name="Shape 105"/>
        <p:cNvGrpSpPr/>
        <p:nvPr/>
      </p:nvGrpSpPr>
      <p:grpSpPr>
        <a:xfrm>
          <a:off x="0" y="0"/>
          <a:ext cx="0" cy="0"/>
          <a:chOff x="0" y="0"/>
          <a:chExt cx="0" cy="0"/>
        </a:xfrm>
      </p:grpSpPr>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Blank slide" type="blank">
  <p:cSld name="BLANK">
    <p:bg>
      <p:bgPr>
        <a:noFill/>
      </p:bgPr>
    </p:bg>
    <p:spTree>
      <p:nvGrpSpPr>
        <p:cNvPr id="106" name="Shape 106"/>
        <p:cNvGrpSpPr/>
        <p:nvPr/>
      </p:nvGrpSpPr>
      <p:grpSpPr>
        <a:xfrm>
          <a:off x="0" y="0"/>
          <a:ext cx="0" cy="0"/>
          <a:chOff x="0" y="0"/>
          <a:chExt cx="0" cy="0"/>
        </a:xfrm>
      </p:grpSpPr>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Blank slide" type="blank">
  <p:cSld name="BLANK">
    <p:spTree>
      <p:nvGrpSpPr>
        <p:cNvPr id="110" name="Shape 110"/>
        <p:cNvGrpSpPr/>
        <p:nvPr/>
      </p:nvGrpSpPr>
      <p:grpSpPr>
        <a:xfrm>
          <a:off x="0" y="0"/>
          <a:ext cx="0" cy="0"/>
          <a:chOff x="0" y="0"/>
          <a:chExt cx="0" cy="0"/>
        </a:xfrm>
      </p:grpSpPr>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Blank slide" type="blank">
  <p:cSld name="BLANK">
    <p:spTree>
      <p:nvGrpSpPr>
        <p:cNvPr id="114" name="Shape 114"/>
        <p:cNvGrpSpPr/>
        <p:nvPr/>
      </p:nvGrpSpPr>
      <p:grpSpPr>
        <a:xfrm>
          <a:off x="0" y="0"/>
          <a:ext cx="0" cy="0"/>
          <a:chOff x="0" y="0"/>
          <a:chExt cx="0" cy="0"/>
        </a:xfrm>
      </p:grpSpPr>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le + text">
  <p:cSld name="CUSTOM_28">
    <p:bg>
      <p:bgPr>
        <a:solidFill>
          <a:schemeClr val="lt1"/>
        </a:solidFill>
      </p:bgPr>
    </p:bg>
    <p:spTree>
      <p:nvGrpSpPr>
        <p:cNvPr id="12" name="Shape 12"/>
        <p:cNvGrpSpPr/>
        <p:nvPr/>
      </p:nvGrpSpPr>
      <p:grpSpPr>
        <a:xfrm>
          <a:off x="0" y="0"/>
          <a:ext cx="0" cy="0"/>
          <a:chOff x="0" y="0"/>
          <a:chExt cx="0" cy="0"/>
        </a:xfrm>
      </p:grpSpPr>
      <p:sp>
        <p:nvSpPr>
          <p:cNvPr id="13" name="Google Shape;13;p3"/>
          <p:cNvSpPr txBox="1"/>
          <p:nvPr>
            <p:ph idx="1" type="subTitle"/>
          </p:nvPr>
        </p:nvSpPr>
        <p:spPr>
          <a:xfrm>
            <a:off x="856200" y="1115677"/>
            <a:ext cx="7670400" cy="3416400"/>
          </a:xfrm>
          <a:prstGeom prst="rect">
            <a:avLst/>
          </a:prstGeom>
          <a:noFill/>
        </p:spPr>
        <p:txBody>
          <a:bodyPr anchorCtr="0" anchor="t" bIns="91425" lIns="91425" spcFirstLastPara="1" rIns="91425" wrap="square" tIns="91425">
            <a:noAutofit/>
          </a:bodyPr>
          <a:lstStyle>
            <a:lvl1pPr lvl="0" rtl="0">
              <a:spcBef>
                <a:spcPts val="0"/>
              </a:spcBef>
              <a:spcAft>
                <a:spcPts val="0"/>
              </a:spcAft>
              <a:buClr>
                <a:srgbClr val="20293B"/>
              </a:buClr>
              <a:buSzPts val="1000"/>
              <a:buFont typeface="Abel"/>
              <a:buChar char="●"/>
              <a:defRPr>
                <a:solidFill>
                  <a:srgbClr val="EFEFEF"/>
                </a:solidFill>
                <a:latin typeface="Abel"/>
                <a:ea typeface="Abel"/>
                <a:cs typeface="Abel"/>
                <a:sym typeface="Abel"/>
              </a:defRPr>
            </a:lvl1pPr>
            <a:lvl2pPr lvl="1" rtl="0">
              <a:lnSpc>
                <a:spcPct val="100000"/>
              </a:lnSpc>
              <a:spcBef>
                <a:spcPts val="0"/>
              </a:spcBef>
              <a:spcAft>
                <a:spcPts val="0"/>
              </a:spcAft>
              <a:buClr>
                <a:srgbClr val="20293B"/>
              </a:buClr>
              <a:buSzPts val="1400"/>
              <a:buFont typeface="Arial"/>
              <a:buChar char="○"/>
              <a:defRPr sz="2800">
                <a:latin typeface="Fira Sans Condensed ExtraLight"/>
                <a:ea typeface="Fira Sans Condensed ExtraLight"/>
                <a:cs typeface="Fira Sans Condensed ExtraLight"/>
                <a:sym typeface="Fira Sans Condensed ExtraLight"/>
              </a:defRPr>
            </a:lvl2pPr>
            <a:lvl3pPr lvl="2" rtl="0">
              <a:lnSpc>
                <a:spcPct val="100000"/>
              </a:lnSpc>
              <a:spcBef>
                <a:spcPts val="0"/>
              </a:spcBef>
              <a:spcAft>
                <a:spcPts val="0"/>
              </a:spcAft>
              <a:buClr>
                <a:srgbClr val="20293B"/>
              </a:buClr>
              <a:buSzPts val="1400"/>
              <a:buFont typeface="Arial"/>
              <a:buChar char="■"/>
              <a:defRPr sz="2800">
                <a:latin typeface="Fira Sans Condensed ExtraLight"/>
                <a:ea typeface="Fira Sans Condensed ExtraLight"/>
                <a:cs typeface="Fira Sans Condensed ExtraLight"/>
                <a:sym typeface="Fira Sans Condensed ExtraLight"/>
              </a:defRPr>
            </a:lvl3pPr>
            <a:lvl4pPr lvl="3" rtl="0">
              <a:lnSpc>
                <a:spcPct val="100000"/>
              </a:lnSpc>
              <a:spcBef>
                <a:spcPts val="0"/>
              </a:spcBef>
              <a:spcAft>
                <a:spcPts val="0"/>
              </a:spcAft>
              <a:buClr>
                <a:srgbClr val="20293B"/>
              </a:buClr>
              <a:buSzPts val="1400"/>
              <a:buFont typeface="Arial"/>
              <a:buChar char="●"/>
              <a:defRPr sz="2800">
                <a:latin typeface="Fira Sans Condensed ExtraLight"/>
                <a:ea typeface="Fira Sans Condensed ExtraLight"/>
                <a:cs typeface="Fira Sans Condensed ExtraLight"/>
                <a:sym typeface="Fira Sans Condensed ExtraLight"/>
              </a:defRPr>
            </a:lvl4pPr>
            <a:lvl5pPr lvl="4" rtl="0">
              <a:lnSpc>
                <a:spcPct val="100000"/>
              </a:lnSpc>
              <a:spcBef>
                <a:spcPts val="0"/>
              </a:spcBef>
              <a:spcAft>
                <a:spcPts val="0"/>
              </a:spcAft>
              <a:buClr>
                <a:srgbClr val="20293B"/>
              </a:buClr>
              <a:buSzPts val="1400"/>
              <a:buFont typeface="Arial"/>
              <a:buChar char="○"/>
              <a:defRPr sz="2800">
                <a:latin typeface="Fira Sans Condensed ExtraLight"/>
                <a:ea typeface="Fira Sans Condensed ExtraLight"/>
                <a:cs typeface="Fira Sans Condensed ExtraLight"/>
                <a:sym typeface="Fira Sans Condensed ExtraLight"/>
              </a:defRPr>
            </a:lvl5pPr>
            <a:lvl6pPr lvl="5" rtl="0">
              <a:lnSpc>
                <a:spcPct val="100000"/>
              </a:lnSpc>
              <a:spcBef>
                <a:spcPts val="0"/>
              </a:spcBef>
              <a:spcAft>
                <a:spcPts val="0"/>
              </a:spcAft>
              <a:buClr>
                <a:srgbClr val="20293B"/>
              </a:buClr>
              <a:buSzPts val="1400"/>
              <a:buFont typeface="Arial"/>
              <a:buChar char="■"/>
              <a:defRPr sz="2800">
                <a:latin typeface="Fira Sans Condensed ExtraLight"/>
                <a:ea typeface="Fira Sans Condensed ExtraLight"/>
                <a:cs typeface="Fira Sans Condensed ExtraLight"/>
                <a:sym typeface="Fira Sans Condensed ExtraLight"/>
              </a:defRPr>
            </a:lvl6pPr>
            <a:lvl7pPr lvl="6" rtl="0">
              <a:lnSpc>
                <a:spcPct val="100000"/>
              </a:lnSpc>
              <a:spcBef>
                <a:spcPts val="0"/>
              </a:spcBef>
              <a:spcAft>
                <a:spcPts val="0"/>
              </a:spcAft>
              <a:buClr>
                <a:srgbClr val="20293B"/>
              </a:buClr>
              <a:buSzPts val="1400"/>
              <a:buFont typeface="Arial"/>
              <a:buChar char="●"/>
              <a:defRPr sz="2800">
                <a:latin typeface="Fira Sans Condensed ExtraLight"/>
                <a:ea typeface="Fira Sans Condensed ExtraLight"/>
                <a:cs typeface="Fira Sans Condensed ExtraLight"/>
                <a:sym typeface="Fira Sans Condensed ExtraLight"/>
              </a:defRPr>
            </a:lvl7pPr>
            <a:lvl8pPr lvl="7" rtl="0">
              <a:lnSpc>
                <a:spcPct val="100000"/>
              </a:lnSpc>
              <a:spcBef>
                <a:spcPts val="0"/>
              </a:spcBef>
              <a:spcAft>
                <a:spcPts val="0"/>
              </a:spcAft>
              <a:buClr>
                <a:srgbClr val="20293B"/>
              </a:buClr>
              <a:buSzPts val="1400"/>
              <a:buFont typeface="Arial"/>
              <a:buChar char="○"/>
              <a:defRPr sz="2800">
                <a:latin typeface="Fira Sans Condensed ExtraLight"/>
                <a:ea typeface="Fira Sans Condensed ExtraLight"/>
                <a:cs typeface="Fira Sans Condensed ExtraLight"/>
                <a:sym typeface="Fira Sans Condensed ExtraLight"/>
              </a:defRPr>
            </a:lvl8pPr>
            <a:lvl9pPr lvl="8" rtl="0">
              <a:lnSpc>
                <a:spcPct val="100000"/>
              </a:lnSpc>
              <a:spcBef>
                <a:spcPts val="0"/>
              </a:spcBef>
              <a:spcAft>
                <a:spcPts val="0"/>
              </a:spcAft>
              <a:buClr>
                <a:srgbClr val="20293B"/>
              </a:buClr>
              <a:buSzPts val="1400"/>
              <a:buFont typeface="Arial"/>
              <a:buChar char="■"/>
              <a:defRPr sz="2800">
                <a:latin typeface="Fira Sans Condensed ExtraLight"/>
                <a:ea typeface="Fira Sans Condensed ExtraLight"/>
                <a:cs typeface="Fira Sans Condensed ExtraLight"/>
                <a:sym typeface="Fira Sans Condensed ExtraLight"/>
              </a:defRPr>
            </a:lvl9pPr>
          </a:lstStyle>
          <a:p/>
        </p:txBody>
      </p:sp>
      <p:sp>
        <p:nvSpPr>
          <p:cNvPr id="14" name="Google Shape;14;p3"/>
          <p:cNvSpPr/>
          <p:nvPr/>
        </p:nvSpPr>
        <p:spPr>
          <a:xfrm>
            <a:off x="0" y="556000"/>
            <a:ext cx="1388700" cy="2373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15" name="Google Shape;15;p3"/>
          <p:cNvSpPr txBox="1"/>
          <p:nvPr>
            <p:ph type="ctrTitle"/>
          </p:nvPr>
        </p:nvSpPr>
        <p:spPr>
          <a:xfrm>
            <a:off x="948600" y="360643"/>
            <a:ext cx="7264500" cy="504000"/>
          </a:xfrm>
          <a:prstGeom prst="rect">
            <a:avLst/>
          </a:prstGeom>
        </p:spPr>
        <p:txBody>
          <a:bodyPr anchorCtr="0" anchor="t" bIns="91425" lIns="91425" spcFirstLastPara="1" rIns="91425" wrap="square" tIns="91425">
            <a:noAutofit/>
          </a:bodyPr>
          <a:lstStyle>
            <a:lvl1pPr lvl="0" rtl="0">
              <a:lnSpc>
                <a:spcPct val="115000"/>
              </a:lnSpc>
              <a:spcBef>
                <a:spcPts val="0"/>
              </a:spcBef>
              <a:spcAft>
                <a:spcPts val="0"/>
              </a:spcAft>
              <a:buClr>
                <a:srgbClr val="FFFFFF"/>
              </a:buClr>
              <a:buSzPts val="2400"/>
              <a:buNone/>
              <a:defRPr>
                <a:solidFill>
                  <a:srgbClr val="FFFFFF"/>
                </a:solidFill>
              </a:defRPr>
            </a:lvl1pPr>
            <a:lvl2pPr lvl="1" rtl="0">
              <a:spcBef>
                <a:spcPts val="0"/>
              </a:spcBef>
              <a:spcAft>
                <a:spcPts val="0"/>
              </a:spcAft>
              <a:buClr>
                <a:srgbClr val="FFFFFF"/>
              </a:buClr>
              <a:buSzPts val="2400"/>
              <a:buFont typeface="Josefin Sans"/>
              <a:buNone/>
              <a:defRPr b="1" sz="2400">
                <a:solidFill>
                  <a:srgbClr val="FFFFFF"/>
                </a:solidFill>
                <a:latin typeface="Josefin Sans"/>
                <a:ea typeface="Josefin Sans"/>
                <a:cs typeface="Josefin Sans"/>
                <a:sym typeface="Josefin Sans"/>
              </a:defRPr>
            </a:lvl2pPr>
            <a:lvl3pPr lvl="2" rtl="0">
              <a:spcBef>
                <a:spcPts val="0"/>
              </a:spcBef>
              <a:spcAft>
                <a:spcPts val="0"/>
              </a:spcAft>
              <a:buClr>
                <a:srgbClr val="FFFFFF"/>
              </a:buClr>
              <a:buSzPts val="2400"/>
              <a:buFont typeface="Josefin Sans"/>
              <a:buNone/>
              <a:defRPr b="1" sz="2400">
                <a:solidFill>
                  <a:srgbClr val="FFFFFF"/>
                </a:solidFill>
                <a:latin typeface="Josefin Sans"/>
                <a:ea typeface="Josefin Sans"/>
                <a:cs typeface="Josefin Sans"/>
                <a:sym typeface="Josefin Sans"/>
              </a:defRPr>
            </a:lvl3pPr>
            <a:lvl4pPr lvl="3" rtl="0">
              <a:spcBef>
                <a:spcPts val="0"/>
              </a:spcBef>
              <a:spcAft>
                <a:spcPts val="0"/>
              </a:spcAft>
              <a:buClr>
                <a:srgbClr val="FFFFFF"/>
              </a:buClr>
              <a:buSzPts val="2400"/>
              <a:buFont typeface="Josefin Sans"/>
              <a:buNone/>
              <a:defRPr b="1" sz="2400">
                <a:solidFill>
                  <a:srgbClr val="FFFFFF"/>
                </a:solidFill>
                <a:latin typeface="Josefin Sans"/>
                <a:ea typeface="Josefin Sans"/>
                <a:cs typeface="Josefin Sans"/>
                <a:sym typeface="Josefin Sans"/>
              </a:defRPr>
            </a:lvl4pPr>
            <a:lvl5pPr lvl="4" rtl="0">
              <a:spcBef>
                <a:spcPts val="0"/>
              </a:spcBef>
              <a:spcAft>
                <a:spcPts val="0"/>
              </a:spcAft>
              <a:buClr>
                <a:srgbClr val="FFFFFF"/>
              </a:buClr>
              <a:buSzPts val="2400"/>
              <a:buFont typeface="Josefin Sans"/>
              <a:buNone/>
              <a:defRPr b="1" sz="2400">
                <a:solidFill>
                  <a:srgbClr val="FFFFFF"/>
                </a:solidFill>
                <a:latin typeface="Josefin Sans"/>
                <a:ea typeface="Josefin Sans"/>
                <a:cs typeface="Josefin Sans"/>
                <a:sym typeface="Josefin Sans"/>
              </a:defRPr>
            </a:lvl5pPr>
            <a:lvl6pPr lvl="5" rtl="0">
              <a:spcBef>
                <a:spcPts val="0"/>
              </a:spcBef>
              <a:spcAft>
                <a:spcPts val="0"/>
              </a:spcAft>
              <a:buClr>
                <a:srgbClr val="FFFFFF"/>
              </a:buClr>
              <a:buSzPts val="2400"/>
              <a:buFont typeface="Josefin Sans"/>
              <a:buNone/>
              <a:defRPr b="1" sz="2400">
                <a:solidFill>
                  <a:srgbClr val="FFFFFF"/>
                </a:solidFill>
                <a:latin typeface="Josefin Sans"/>
                <a:ea typeface="Josefin Sans"/>
                <a:cs typeface="Josefin Sans"/>
                <a:sym typeface="Josefin Sans"/>
              </a:defRPr>
            </a:lvl6pPr>
            <a:lvl7pPr lvl="6" rtl="0">
              <a:spcBef>
                <a:spcPts val="0"/>
              </a:spcBef>
              <a:spcAft>
                <a:spcPts val="0"/>
              </a:spcAft>
              <a:buClr>
                <a:srgbClr val="FFFFFF"/>
              </a:buClr>
              <a:buSzPts val="2400"/>
              <a:buFont typeface="Josefin Sans"/>
              <a:buNone/>
              <a:defRPr b="1" sz="2400">
                <a:solidFill>
                  <a:srgbClr val="FFFFFF"/>
                </a:solidFill>
                <a:latin typeface="Josefin Sans"/>
                <a:ea typeface="Josefin Sans"/>
                <a:cs typeface="Josefin Sans"/>
                <a:sym typeface="Josefin Sans"/>
              </a:defRPr>
            </a:lvl7pPr>
            <a:lvl8pPr lvl="7" rtl="0">
              <a:spcBef>
                <a:spcPts val="0"/>
              </a:spcBef>
              <a:spcAft>
                <a:spcPts val="0"/>
              </a:spcAft>
              <a:buClr>
                <a:srgbClr val="FFFFFF"/>
              </a:buClr>
              <a:buSzPts val="2400"/>
              <a:buFont typeface="Josefin Sans"/>
              <a:buNone/>
              <a:defRPr b="1" sz="2400">
                <a:solidFill>
                  <a:srgbClr val="FFFFFF"/>
                </a:solidFill>
                <a:latin typeface="Josefin Sans"/>
                <a:ea typeface="Josefin Sans"/>
                <a:cs typeface="Josefin Sans"/>
                <a:sym typeface="Josefin Sans"/>
              </a:defRPr>
            </a:lvl8pPr>
            <a:lvl9pPr lvl="8" rtl="0">
              <a:spcBef>
                <a:spcPts val="0"/>
              </a:spcBef>
              <a:spcAft>
                <a:spcPts val="0"/>
              </a:spcAft>
              <a:buClr>
                <a:srgbClr val="FFFFFF"/>
              </a:buClr>
              <a:buSzPts val="2400"/>
              <a:buFont typeface="Josefin Sans"/>
              <a:buNone/>
              <a:defRPr b="1" sz="2400">
                <a:solidFill>
                  <a:srgbClr val="FFFFFF"/>
                </a:solidFill>
                <a:latin typeface="Josefin Sans"/>
                <a:ea typeface="Josefin Sans"/>
                <a:cs typeface="Josefin Sans"/>
                <a:sym typeface="Josefin Sans"/>
              </a:defRPr>
            </a:lvl9pPr>
          </a:lstStyle>
          <a:p/>
        </p:txBody>
      </p:sp>
    </p:spTree>
  </p:cSld>
  <p:clrMapOvr>
    <a:masterClrMapping/>
  </p:clrMapOvr>
  <p:extLst>
    <p:ext uri="{DCECCB84-F9BA-43D5-87BE-67443E8EF086}">
      <p15:sldGuideLst>
        <p15:guide id="1" orient="horz" pos="340">
          <p15:clr>
            <a:srgbClr val="FA7B17"/>
          </p15:clr>
        </p15:guide>
        <p15:guide id="2" pos="454">
          <p15:clr>
            <a:srgbClr val="FA7B17"/>
          </p15:clr>
        </p15:guide>
      </p15:sldGuideLst>
    </p:ext>
  </p:extLst>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able of contents">
  <p:cSld name="CUSTOM_12">
    <p:bg>
      <p:bgPr>
        <a:solidFill>
          <a:srgbClr val="EFEFEF"/>
        </a:solidFill>
      </p:bgPr>
    </p:bg>
    <p:spTree>
      <p:nvGrpSpPr>
        <p:cNvPr id="16" name="Shape 16"/>
        <p:cNvGrpSpPr/>
        <p:nvPr/>
      </p:nvGrpSpPr>
      <p:grpSpPr>
        <a:xfrm>
          <a:off x="0" y="0"/>
          <a:ext cx="0" cy="0"/>
          <a:chOff x="0" y="0"/>
          <a:chExt cx="0" cy="0"/>
        </a:xfrm>
      </p:grpSpPr>
      <p:sp>
        <p:nvSpPr>
          <p:cNvPr id="17" name="Google Shape;17;p4"/>
          <p:cNvSpPr/>
          <p:nvPr/>
        </p:nvSpPr>
        <p:spPr>
          <a:xfrm flipH="1" rot="10800000">
            <a:off x="-7075" y="-137525"/>
            <a:ext cx="9190500" cy="5280900"/>
          </a:xfrm>
          <a:prstGeom prst="rtTriangl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4"/>
          <p:cNvSpPr txBox="1"/>
          <p:nvPr>
            <p:ph idx="1" type="subTitle"/>
          </p:nvPr>
        </p:nvSpPr>
        <p:spPr>
          <a:xfrm>
            <a:off x="6825175" y="3742225"/>
            <a:ext cx="804300" cy="5724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Clr>
                <a:schemeClr val="accent3"/>
              </a:buClr>
              <a:buSzPts val="1800"/>
              <a:buFont typeface="Squada One"/>
              <a:buNone/>
              <a:defRPr sz="1800">
                <a:solidFill>
                  <a:schemeClr val="accent5"/>
                </a:solidFill>
                <a:latin typeface="Staatliches"/>
                <a:ea typeface="Staatliches"/>
                <a:cs typeface="Staatliches"/>
                <a:sym typeface="Staatliches"/>
              </a:defRPr>
            </a:lvl1pPr>
            <a:lvl2pPr lvl="1" rtl="0">
              <a:lnSpc>
                <a:spcPct val="100000"/>
              </a:lnSpc>
              <a:spcBef>
                <a:spcPts val="0"/>
              </a:spcBef>
              <a:spcAft>
                <a:spcPts val="0"/>
              </a:spcAft>
              <a:buClr>
                <a:schemeClr val="accent3"/>
              </a:buClr>
              <a:buSzPts val="1800"/>
              <a:buFont typeface="Squada One"/>
              <a:buNone/>
              <a:defRPr sz="1800">
                <a:solidFill>
                  <a:schemeClr val="accent3"/>
                </a:solidFill>
                <a:latin typeface="Squada One"/>
                <a:ea typeface="Squada One"/>
                <a:cs typeface="Squada One"/>
                <a:sym typeface="Squada One"/>
              </a:defRPr>
            </a:lvl2pPr>
            <a:lvl3pPr lvl="2" rtl="0">
              <a:lnSpc>
                <a:spcPct val="100000"/>
              </a:lnSpc>
              <a:spcBef>
                <a:spcPts val="0"/>
              </a:spcBef>
              <a:spcAft>
                <a:spcPts val="0"/>
              </a:spcAft>
              <a:buClr>
                <a:schemeClr val="accent3"/>
              </a:buClr>
              <a:buSzPts val="1800"/>
              <a:buFont typeface="Squada One"/>
              <a:buNone/>
              <a:defRPr sz="1800">
                <a:solidFill>
                  <a:schemeClr val="accent3"/>
                </a:solidFill>
                <a:latin typeface="Squada One"/>
                <a:ea typeface="Squada One"/>
                <a:cs typeface="Squada One"/>
                <a:sym typeface="Squada One"/>
              </a:defRPr>
            </a:lvl3pPr>
            <a:lvl4pPr lvl="3" rtl="0">
              <a:lnSpc>
                <a:spcPct val="100000"/>
              </a:lnSpc>
              <a:spcBef>
                <a:spcPts val="0"/>
              </a:spcBef>
              <a:spcAft>
                <a:spcPts val="0"/>
              </a:spcAft>
              <a:buClr>
                <a:schemeClr val="accent3"/>
              </a:buClr>
              <a:buSzPts val="1800"/>
              <a:buFont typeface="Squada One"/>
              <a:buNone/>
              <a:defRPr sz="1800">
                <a:solidFill>
                  <a:schemeClr val="accent3"/>
                </a:solidFill>
                <a:latin typeface="Squada One"/>
                <a:ea typeface="Squada One"/>
                <a:cs typeface="Squada One"/>
                <a:sym typeface="Squada One"/>
              </a:defRPr>
            </a:lvl4pPr>
            <a:lvl5pPr lvl="4" rtl="0">
              <a:lnSpc>
                <a:spcPct val="100000"/>
              </a:lnSpc>
              <a:spcBef>
                <a:spcPts val="0"/>
              </a:spcBef>
              <a:spcAft>
                <a:spcPts val="0"/>
              </a:spcAft>
              <a:buClr>
                <a:schemeClr val="accent3"/>
              </a:buClr>
              <a:buSzPts val="1800"/>
              <a:buFont typeface="Squada One"/>
              <a:buNone/>
              <a:defRPr sz="1800">
                <a:solidFill>
                  <a:schemeClr val="accent3"/>
                </a:solidFill>
                <a:latin typeface="Squada One"/>
                <a:ea typeface="Squada One"/>
                <a:cs typeface="Squada One"/>
                <a:sym typeface="Squada One"/>
              </a:defRPr>
            </a:lvl5pPr>
            <a:lvl6pPr lvl="5" rtl="0">
              <a:lnSpc>
                <a:spcPct val="100000"/>
              </a:lnSpc>
              <a:spcBef>
                <a:spcPts val="0"/>
              </a:spcBef>
              <a:spcAft>
                <a:spcPts val="0"/>
              </a:spcAft>
              <a:buClr>
                <a:schemeClr val="accent3"/>
              </a:buClr>
              <a:buSzPts val="1800"/>
              <a:buFont typeface="Squada One"/>
              <a:buNone/>
              <a:defRPr sz="1800">
                <a:solidFill>
                  <a:schemeClr val="accent3"/>
                </a:solidFill>
                <a:latin typeface="Squada One"/>
                <a:ea typeface="Squada One"/>
                <a:cs typeface="Squada One"/>
                <a:sym typeface="Squada One"/>
              </a:defRPr>
            </a:lvl6pPr>
            <a:lvl7pPr lvl="6" rtl="0">
              <a:lnSpc>
                <a:spcPct val="100000"/>
              </a:lnSpc>
              <a:spcBef>
                <a:spcPts val="0"/>
              </a:spcBef>
              <a:spcAft>
                <a:spcPts val="0"/>
              </a:spcAft>
              <a:buClr>
                <a:schemeClr val="accent3"/>
              </a:buClr>
              <a:buSzPts val="1800"/>
              <a:buFont typeface="Squada One"/>
              <a:buNone/>
              <a:defRPr sz="1800">
                <a:solidFill>
                  <a:schemeClr val="accent3"/>
                </a:solidFill>
                <a:latin typeface="Squada One"/>
                <a:ea typeface="Squada One"/>
                <a:cs typeface="Squada One"/>
                <a:sym typeface="Squada One"/>
              </a:defRPr>
            </a:lvl7pPr>
            <a:lvl8pPr lvl="7" rtl="0">
              <a:lnSpc>
                <a:spcPct val="100000"/>
              </a:lnSpc>
              <a:spcBef>
                <a:spcPts val="0"/>
              </a:spcBef>
              <a:spcAft>
                <a:spcPts val="0"/>
              </a:spcAft>
              <a:buClr>
                <a:schemeClr val="accent3"/>
              </a:buClr>
              <a:buSzPts val="1800"/>
              <a:buFont typeface="Squada One"/>
              <a:buNone/>
              <a:defRPr sz="1800">
                <a:solidFill>
                  <a:schemeClr val="accent3"/>
                </a:solidFill>
                <a:latin typeface="Squada One"/>
                <a:ea typeface="Squada One"/>
                <a:cs typeface="Squada One"/>
                <a:sym typeface="Squada One"/>
              </a:defRPr>
            </a:lvl8pPr>
            <a:lvl9pPr lvl="8" rtl="0">
              <a:lnSpc>
                <a:spcPct val="100000"/>
              </a:lnSpc>
              <a:spcBef>
                <a:spcPts val="0"/>
              </a:spcBef>
              <a:spcAft>
                <a:spcPts val="0"/>
              </a:spcAft>
              <a:buClr>
                <a:schemeClr val="accent3"/>
              </a:buClr>
              <a:buSzPts val="1800"/>
              <a:buFont typeface="Squada One"/>
              <a:buNone/>
              <a:defRPr sz="1800">
                <a:solidFill>
                  <a:schemeClr val="accent3"/>
                </a:solidFill>
                <a:latin typeface="Squada One"/>
                <a:ea typeface="Squada One"/>
                <a:cs typeface="Squada One"/>
                <a:sym typeface="Squada One"/>
              </a:defRPr>
            </a:lvl9pPr>
          </a:lstStyle>
          <a:p/>
        </p:txBody>
      </p:sp>
      <p:sp>
        <p:nvSpPr>
          <p:cNvPr id="19" name="Google Shape;19;p4"/>
          <p:cNvSpPr txBox="1"/>
          <p:nvPr>
            <p:ph idx="2" type="subTitle"/>
          </p:nvPr>
        </p:nvSpPr>
        <p:spPr>
          <a:xfrm>
            <a:off x="6825175" y="2380050"/>
            <a:ext cx="1108500" cy="5724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Clr>
                <a:schemeClr val="accent3"/>
              </a:buClr>
              <a:buSzPts val="1800"/>
              <a:buFont typeface="Squada One"/>
              <a:buNone/>
              <a:defRPr sz="1800">
                <a:solidFill>
                  <a:schemeClr val="accent5"/>
                </a:solidFill>
                <a:latin typeface="Staatliches"/>
                <a:ea typeface="Staatliches"/>
                <a:cs typeface="Staatliches"/>
                <a:sym typeface="Staatliches"/>
              </a:defRPr>
            </a:lvl1pPr>
            <a:lvl2pPr lvl="1" rtl="0">
              <a:lnSpc>
                <a:spcPct val="100000"/>
              </a:lnSpc>
              <a:spcBef>
                <a:spcPts val="0"/>
              </a:spcBef>
              <a:spcAft>
                <a:spcPts val="0"/>
              </a:spcAft>
              <a:buClr>
                <a:schemeClr val="accent3"/>
              </a:buClr>
              <a:buSzPts val="1800"/>
              <a:buFont typeface="Squada One"/>
              <a:buNone/>
              <a:defRPr sz="1800">
                <a:solidFill>
                  <a:schemeClr val="accent3"/>
                </a:solidFill>
                <a:latin typeface="Squada One"/>
                <a:ea typeface="Squada One"/>
                <a:cs typeface="Squada One"/>
                <a:sym typeface="Squada One"/>
              </a:defRPr>
            </a:lvl2pPr>
            <a:lvl3pPr lvl="2" rtl="0">
              <a:lnSpc>
                <a:spcPct val="100000"/>
              </a:lnSpc>
              <a:spcBef>
                <a:spcPts val="0"/>
              </a:spcBef>
              <a:spcAft>
                <a:spcPts val="0"/>
              </a:spcAft>
              <a:buClr>
                <a:schemeClr val="accent3"/>
              </a:buClr>
              <a:buSzPts val="1800"/>
              <a:buFont typeface="Squada One"/>
              <a:buNone/>
              <a:defRPr sz="1800">
                <a:solidFill>
                  <a:schemeClr val="accent3"/>
                </a:solidFill>
                <a:latin typeface="Squada One"/>
                <a:ea typeface="Squada One"/>
                <a:cs typeface="Squada One"/>
                <a:sym typeface="Squada One"/>
              </a:defRPr>
            </a:lvl3pPr>
            <a:lvl4pPr lvl="3" rtl="0">
              <a:lnSpc>
                <a:spcPct val="100000"/>
              </a:lnSpc>
              <a:spcBef>
                <a:spcPts val="0"/>
              </a:spcBef>
              <a:spcAft>
                <a:spcPts val="0"/>
              </a:spcAft>
              <a:buClr>
                <a:schemeClr val="accent3"/>
              </a:buClr>
              <a:buSzPts val="1800"/>
              <a:buFont typeface="Squada One"/>
              <a:buNone/>
              <a:defRPr sz="1800">
                <a:solidFill>
                  <a:schemeClr val="accent3"/>
                </a:solidFill>
                <a:latin typeface="Squada One"/>
                <a:ea typeface="Squada One"/>
                <a:cs typeface="Squada One"/>
                <a:sym typeface="Squada One"/>
              </a:defRPr>
            </a:lvl4pPr>
            <a:lvl5pPr lvl="4" rtl="0">
              <a:lnSpc>
                <a:spcPct val="100000"/>
              </a:lnSpc>
              <a:spcBef>
                <a:spcPts val="0"/>
              </a:spcBef>
              <a:spcAft>
                <a:spcPts val="0"/>
              </a:spcAft>
              <a:buClr>
                <a:schemeClr val="accent3"/>
              </a:buClr>
              <a:buSzPts val="1800"/>
              <a:buFont typeface="Squada One"/>
              <a:buNone/>
              <a:defRPr sz="1800">
                <a:solidFill>
                  <a:schemeClr val="accent3"/>
                </a:solidFill>
                <a:latin typeface="Squada One"/>
                <a:ea typeface="Squada One"/>
                <a:cs typeface="Squada One"/>
                <a:sym typeface="Squada One"/>
              </a:defRPr>
            </a:lvl5pPr>
            <a:lvl6pPr lvl="5" rtl="0">
              <a:lnSpc>
                <a:spcPct val="100000"/>
              </a:lnSpc>
              <a:spcBef>
                <a:spcPts val="0"/>
              </a:spcBef>
              <a:spcAft>
                <a:spcPts val="0"/>
              </a:spcAft>
              <a:buClr>
                <a:schemeClr val="accent3"/>
              </a:buClr>
              <a:buSzPts val="1800"/>
              <a:buFont typeface="Squada One"/>
              <a:buNone/>
              <a:defRPr sz="1800">
                <a:solidFill>
                  <a:schemeClr val="accent3"/>
                </a:solidFill>
                <a:latin typeface="Squada One"/>
                <a:ea typeface="Squada One"/>
                <a:cs typeface="Squada One"/>
                <a:sym typeface="Squada One"/>
              </a:defRPr>
            </a:lvl6pPr>
            <a:lvl7pPr lvl="6" rtl="0">
              <a:lnSpc>
                <a:spcPct val="100000"/>
              </a:lnSpc>
              <a:spcBef>
                <a:spcPts val="0"/>
              </a:spcBef>
              <a:spcAft>
                <a:spcPts val="0"/>
              </a:spcAft>
              <a:buClr>
                <a:schemeClr val="accent3"/>
              </a:buClr>
              <a:buSzPts val="1800"/>
              <a:buFont typeface="Squada One"/>
              <a:buNone/>
              <a:defRPr sz="1800">
                <a:solidFill>
                  <a:schemeClr val="accent3"/>
                </a:solidFill>
                <a:latin typeface="Squada One"/>
                <a:ea typeface="Squada One"/>
                <a:cs typeface="Squada One"/>
                <a:sym typeface="Squada One"/>
              </a:defRPr>
            </a:lvl7pPr>
            <a:lvl8pPr lvl="7" rtl="0">
              <a:lnSpc>
                <a:spcPct val="100000"/>
              </a:lnSpc>
              <a:spcBef>
                <a:spcPts val="0"/>
              </a:spcBef>
              <a:spcAft>
                <a:spcPts val="0"/>
              </a:spcAft>
              <a:buClr>
                <a:schemeClr val="accent3"/>
              </a:buClr>
              <a:buSzPts val="1800"/>
              <a:buFont typeface="Squada One"/>
              <a:buNone/>
              <a:defRPr sz="1800">
                <a:solidFill>
                  <a:schemeClr val="accent3"/>
                </a:solidFill>
                <a:latin typeface="Squada One"/>
                <a:ea typeface="Squada One"/>
                <a:cs typeface="Squada One"/>
                <a:sym typeface="Squada One"/>
              </a:defRPr>
            </a:lvl8pPr>
            <a:lvl9pPr lvl="8" rtl="0">
              <a:lnSpc>
                <a:spcPct val="100000"/>
              </a:lnSpc>
              <a:spcBef>
                <a:spcPts val="0"/>
              </a:spcBef>
              <a:spcAft>
                <a:spcPts val="0"/>
              </a:spcAft>
              <a:buClr>
                <a:schemeClr val="accent3"/>
              </a:buClr>
              <a:buSzPts val="1800"/>
              <a:buFont typeface="Squada One"/>
              <a:buNone/>
              <a:defRPr sz="1800">
                <a:solidFill>
                  <a:schemeClr val="accent3"/>
                </a:solidFill>
                <a:latin typeface="Squada One"/>
                <a:ea typeface="Squada One"/>
                <a:cs typeface="Squada One"/>
                <a:sym typeface="Squada One"/>
              </a:defRPr>
            </a:lvl9pPr>
          </a:lstStyle>
          <a:p/>
        </p:txBody>
      </p:sp>
      <p:sp>
        <p:nvSpPr>
          <p:cNvPr id="20" name="Google Shape;20;p4"/>
          <p:cNvSpPr txBox="1"/>
          <p:nvPr>
            <p:ph idx="3" type="subTitle"/>
          </p:nvPr>
        </p:nvSpPr>
        <p:spPr>
          <a:xfrm>
            <a:off x="4189488" y="579250"/>
            <a:ext cx="1394400" cy="5724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Clr>
                <a:schemeClr val="accent3"/>
              </a:buClr>
              <a:buSzPts val="1800"/>
              <a:buFont typeface="Squada One"/>
              <a:buNone/>
              <a:defRPr sz="1800">
                <a:solidFill>
                  <a:schemeClr val="accent5"/>
                </a:solidFill>
                <a:latin typeface="Staatliches"/>
                <a:ea typeface="Staatliches"/>
                <a:cs typeface="Staatliches"/>
                <a:sym typeface="Staatliches"/>
              </a:defRPr>
            </a:lvl1pPr>
            <a:lvl2pPr lvl="1" rtl="0">
              <a:lnSpc>
                <a:spcPct val="100000"/>
              </a:lnSpc>
              <a:spcBef>
                <a:spcPts val="0"/>
              </a:spcBef>
              <a:spcAft>
                <a:spcPts val="0"/>
              </a:spcAft>
              <a:buClr>
                <a:schemeClr val="accent3"/>
              </a:buClr>
              <a:buSzPts val="1800"/>
              <a:buFont typeface="Squada One"/>
              <a:buNone/>
              <a:defRPr sz="1800">
                <a:solidFill>
                  <a:schemeClr val="accent3"/>
                </a:solidFill>
                <a:latin typeface="Squada One"/>
                <a:ea typeface="Squada One"/>
                <a:cs typeface="Squada One"/>
                <a:sym typeface="Squada One"/>
              </a:defRPr>
            </a:lvl2pPr>
            <a:lvl3pPr lvl="2" rtl="0">
              <a:lnSpc>
                <a:spcPct val="100000"/>
              </a:lnSpc>
              <a:spcBef>
                <a:spcPts val="0"/>
              </a:spcBef>
              <a:spcAft>
                <a:spcPts val="0"/>
              </a:spcAft>
              <a:buClr>
                <a:schemeClr val="accent3"/>
              </a:buClr>
              <a:buSzPts val="1800"/>
              <a:buFont typeface="Squada One"/>
              <a:buNone/>
              <a:defRPr sz="1800">
                <a:solidFill>
                  <a:schemeClr val="accent3"/>
                </a:solidFill>
                <a:latin typeface="Squada One"/>
                <a:ea typeface="Squada One"/>
                <a:cs typeface="Squada One"/>
                <a:sym typeface="Squada One"/>
              </a:defRPr>
            </a:lvl3pPr>
            <a:lvl4pPr lvl="3" rtl="0">
              <a:lnSpc>
                <a:spcPct val="100000"/>
              </a:lnSpc>
              <a:spcBef>
                <a:spcPts val="0"/>
              </a:spcBef>
              <a:spcAft>
                <a:spcPts val="0"/>
              </a:spcAft>
              <a:buClr>
                <a:schemeClr val="accent3"/>
              </a:buClr>
              <a:buSzPts val="1800"/>
              <a:buFont typeface="Squada One"/>
              <a:buNone/>
              <a:defRPr sz="1800">
                <a:solidFill>
                  <a:schemeClr val="accent3"/>
                </a:solidFill>
                <a:latin typeface="Squada One"/>
                <a:ea typeface="Squada One"/>
                <a:cs typeface="Squada One"/>
                <a:sym typeface="Squada One"/>
              </a:defRPr>
            </a:lvl4pPr>
            <a:lvl5pPr lvl="4" rtl="0">
              <a:lnSpc>
                <a:spcPct val="100000"/>
              </a:lnSpc>
              <a:spcBef>
                <a:spcPts val="0"/>
              </a:spcBef>
              <a:spcAft>
                <a:spcPts val="0"/>
              </a:spcAft>
              <a:buClr>
                <a:schemeClr val="accent3"/>
              </a:buClr>
              <a:buSzPts val="1800"/>
              <a:buFont typeface="Squada One"/>
              <a:buNone/>
              <a:defRPr sz="1800">
                <a:solidFill>
                  <a:schemeClr val="accent3"/>
                </a:solidFill>
                <a:latin typeface="Squada One"/>
                <a:ea typeface="Squada One"/>
                <a:cs typeface="Squada One"/>
                <a:sym typeface="Squada One"/>
              </a:defRPr>
            </a:lvl5pPr>
            <a:lvl6pPr lvl="5" rtl="0">
              <a:lnSpc>
                <a:spcPct val="100000"/>
              </a:lnSpc>
              <a:spcBef>
                <a:spcPts val="0"/>
              </a:spcBef>
              <a:spcAft>
                <a:spcPts val="0"/>
              </a:spcAft>
              <a:buClr>
                <a:schemeClr val="accent3"/>
              </a:buClr>
              <a:buSzPts val="1800"/>
              <a:buFont typeface="Squada One"/>
              <a:buNone/>
              <a:defRPr sz="1800">
                <a:solidFill>
                  <a:schemeClr val="accent3"/>
                </a:solidFill>
                <a:latin typeface="Squada One"/>
                <a:ea typeface="Squada One"/>
                <a:cs typeface="Squada One"/>
                <a:sym typeface="Squada One"/>
              </a:defRPr>
            </a:lvl6pPr>
            <a:lvl7pPr lvl="6" rtl="0">
              <a:lnSpc>
                <a:spcPct val="100000"/>
              </a:lnSpc>
              <a:spcBef>
                <a:spcPts val="0"/>
              </a:spcBef>
              <a:spcAft>
                <a:spcPts val="0"/>
              </a:spcAft>
              <a:buClr>
                <a:schemeClr val="accent3"/>
              </a:buClr>
              <a:buSzPts val="1800"/>
              <a:buFont typeface="Squada One"/>
              <a:buNone/>
              <a:defRPr sz="1800">
                <a:solidFill>
                  <a:schemeClr val="accent3"/>
                </a:solidFill>
                <a:latin typeface="Squada One"/>
                <a:ea typeface="Squada One"/>
                <a:cs typeface="Squada One"/>
                <a:sym typeface="Squada One"/>
              </a:defRPr>
            </a:lvl7pPr>
            <a:lvl8pPr lvl="7" rtl="0">
              <a:lnSpc>
                <a:spcPct val="100000"/>
              </a:lnSpc>
              <a:spcBef>
                <a:spcPts val="0"/>
              </a:spcBef>
              <a:spcAft>
                <a:spcPts val="0"/>
              </a:spcAft>
              <a:buClr>
                <a:schemeClr val="accent3"/>
              </a:buClr>
              <a:buSzPts val="1800"/>
              <a:buFont typeface="Squada One"/>
              <a:buNone/>
              <a:defRPr sz="1800">
                <a:solidFill>
                  <a:schemeClr val="accent3"/>
                </a:solidFill>
                <a:latin typeface="Squada One"/>
                <a:ea typeface="Squada One"/>
                <a:cs typeface="Squada One"/>
                <a:sym typeface="Squada One"/>
              </a:defRPr>
            </a:lvl8pPr>
            <a:lvl9pPr lvl="8" rtl="0">
              <a:lnSpc>
                <a:spcPct val="100000"/>
              </a:lnSpc>
              <a:spcBef>
                <a:spcPts val="0"/>
              </a:spcBef>
              <a:spcAft>
                <a:spcPts val="0"/>
              </a:spcAft>
              <a:buClr>
                <a:schemeClr val="accent3"/>
              </a:buClr>
              <a:buSzPts val="1800"/>
              <a:buFont typeface="Squada One"/>
              <a:buNone/>
              <a:defRPr sz="1800">
                <a:solidFill>
                  <a:schemeClr val="accent3"/>
                </a:solidFill>
                <a:latin typeface="Squada One"/>
                <a:ea typeface="Squada One"/>
                <a:cs typeface="Squada One"/>
                <a:sym typeface="Squada One"/>
              </a:defRPr>
            </a:lvl9pPr>
          </a:lstStyle>
          <a:p/>
        </p:txBody>
      </p:sp>
      <p:sp>
        <p:nvSpPr>
          <p:cNvPr id="21" name="Google Shape;21;p4"/>
          <p:cNvSpPr txBox="1"/>
          <p:nvPr>
            <p:ph idx="4" type="subTitle"/>
          </p:nvPr>
        </p:nvSpPr>
        <p:spPr>
          <a:xfrm>
            <a:off x="1392142" y="579250"/>
            <a:ext cx="1146900" cy="5724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Clr>
                <a:schemeClr val="accent3"/>
              </a:buClr>
              <a:buSzPts val="1800"/>
              <a:buFont typeface="Squada One"/>
              <a:buNone/>
              <a:defRPr sz="1800">
                <a:solidFill>
                  <a:schemeClr val="accent5"/>
                </a:solidFill>
                <a:latin typeface="Staatliches"/>
                <a:ea typeface="Staatliches"/>
                <a:cs typeface="Staatliches"/>
                <a:sym typeface="Staatliches"/>
              </a:defRPr>
            </a:lvl1pPr>
            <a:lvl2pPr lvl="1" rtl="0">
              <a:lnSpc>
                <a:spcPct val="100000"/>
              </a:lnSpc>
              <a:spcBef>
                <a:spcPts val="0"/>
              </a:spcBef>
              <a:spcAft>
                <a:spcPts val="0"/>
              </a:spcAft>
              <a:buClr>
                <a:schemeClr val="accent3"/>
              </a:buClr>
              <a:buSzPts val="1800"/>
              <a:buFont typeface="Squada One"/>
              <a:buNone/>
              <a:defRPr sz="1800">
                <a:solidFill>
                  <a:schemeClr val="accent3"/>
                </a:solidFill>
                <a:latin typeface="Squada One"/>
                <a:ea typeface="Squada One"/>
                <a:cs typeface="Squada One"/>
                <a:sym typeface="Squada One"/>
              </a:defRPr>
            </a:lvl2pPr>
            <a:lvl3pPr lvl="2" rtl="0">
              <a:lnSpc>
                <a:spcPct val="100000"/>
              </a:lnSpc>
              <a:spcBef>
                <a:spcPts val="0"/>
              </a:spcBef>
              <a:spcAft>
                <a:spcPts val="0"/>
              </a:spcAft>
              <a:buClr>
                <a:schemeClr val="accent3"/>
              </a:buClr>
              <a:buSzPts val="1800"/>
              <a:buFont typeface="Squada One"/>
              <a:buNone/>
              <a:defRPr sz="1800">
                <a:solidFill>
                  <a:schemeClr val="accent3"/>
                </a:solidFill>
                <a:latin typeface="Squada One"/>
                <a:ea typeface="Squada One"/>
                <a:cs typeface="Squada One"/>
                <a:sym typeface="Squada One"/>
              </a:defRPr>
            </a:lvl3pPr>
            <a:lvl4pPr lvl="3" rtl="0">
              <a:lnSpc>
                <a:spcPct val="100000"/>
              </a:lnSpc>
              <a:spcBef>
                <a:spcPts val="0"/>
              </a:spcBef>
              <a:spcAft>
                <a:spcPts val="0"/>
              </a:spcAft>
              <a:buClr>
                <a:schemeClr val="accent3"/>
              </a:buClr>
              <a:buSzPts val="1800"/>
              <a:buFont typeface="Squada One"/>
              <a:buNone/>
              <a:defRPr sz="1800">
                <a:solidFill>
                  <a:schemeClr val="accent3"/>
                </a:solidFill>
                <a:latin typeface="Squada One"/>
                <a:ea typeface="Squada One"/>
                <a:cs typeface="Squada One"/>
                <a:sym typeface="Squada One"/>
              </a:defRPr>
            </a:lvl4pPr>
            <a:lvl5pPr lvl="4" rtl="0">
              <a:lnSpc>
                <a:spcPct val="100000"/>
              </a:lnSpc>
              <a:spcBef>
                <a:spcPts val="0"/>
              </a:spcBef>
              <a:spcAft>
                <a:spcPts val="0"/>
              </a:spcAft>
              <a:buClr>
                <a:schemeClr val="accent3"/>
              </a:buClr>
              <a:buSzPts val="1800"/>
              <a:buFont typeface="Squada One"/>
              <a:buNone/>
              <a:defRPr sz="1800">
                <a:solidFill>
                  <a:schemeClr val="accent3"/>
                </a:solidFill>
                <a:latin typeface="Squada One"/>
                <a:ea typeface="Squada One"/>
                <a:cs typeface="Squada One"/>
                <a:sym typeface="Squada One"/>
              </a:defRPr>
            </a:lvl5pPr>
            <a:lvl6pPr lvl="5" rtl="0">
              <a:lnSpc>
                <a:spcPct val="100000"/>
              </a:lnSpc>
              <a:spcBef>
                <a:spcPts val="0"/>
              </a:spcBef>
              <a:spcAft>
                <a:spcPts val="0"/>
              </a:spcAft>
              <a:buClr>
                <a:schemeClr val="accent3"/>
              </a:buClr>
              <a:buSzPts val="1800"/>
              <a:buFont typeface="Squada One"/>
              <a:buNone/>
              <a:defRPr sz="1800">
                <a:solidFill>
                  <a:schemeClr val="accent3"/>
                </a:solidFill>
                <a:latin typeface="Squada One"/>
                <a:ea typeface="Squada One"/>
                <a:cs typeface="Squada One"/>
                <a:sym typeface="Squada One"/>
              </a:defRPr>
            </a:lvl6pPr>
            <a:lvl7pPr lvl="6" rtl="0">
              <a:lnSpc>
                <a:spcPct val="100000"/>
              </a:lnSpc>
              <a:spcBef>
                <a:spcPts val="0"/>
              </a:spcBef>
              <a:spcAft>
                <a:spcPts val="0"/>
              </a:spcAft>
              <a:buClr>
                <a:schemeClr val="accent3"/>
              </a:buClr>
              <a:buSzPts val="1800"/>
              <a:buFont typeface="Squada One"/>
              <a:buNone/>
              <a:defRPr sz="1800">
                <a:solidFill>
                  <a:schemeClr val="accent3"/>
                </a:solidFill>
                <a:latin typeface="Squada One"/>
                <a:ea typeface="Squada One"/>
                <a:cs typeface="Squada One"/>
                <a:sym typeface="Squada One"/>
              </a:defRPr>
            </a:lvl7pPr>
            <a:lvl8pPr lvl="7" rtl="0">
              <a:lnSpc>
                <a:spcPct val="100000"/>
              </a:lnSpc>
              <a:spcBef>
                <a:spcPts val="0"/>
              </a:spcBef>
              <a:spcAft>
                <a:spcPts val="0"/>
              </a:spcAft>
              <a:buClr>
                <a:schemeClr val="accent3"/>
              </a:buClr>
              <a:buSzPts val="1800"/>
              <a:buFont typeface="Squada One"/>
              <a:buNone/>
              <a:defRPr sz="1800">
                <a:solidFill>
                  <a:schemeClr val="accent3"/>
                </a:solidFill>
                <a:latin typeface="Squada One"/>
                <a:ea typeface="Squada One"/>
                <a:cs typeface="Squada One"/>
                <a:sym typeface="Squada One"/>
              </a:defRPr>
            </a:lvl8pPr>
            <a:lvl9pPr lvl="8" rtl="0">
              <a:lnSpc>
                <a:spcPct val="100000"/>
              </a:lnSpc>
              <a:spcBef>
                <a:spcPts val="0"/>
              </a:spcBef>
              <a:spcAft>
                <a:spcPts val="0"/>
              </a:spcAft>
              <a:buClr>
                <a:schemeClr val="accent3"/>
              </a:buClr>
              <a:buSzPts val="1800"/>
              <a:buFont typeface="Squada One"/>
              <a:buNone/>
              <a:defRPr sz="1800">
                <a:solidFill>
                  <a:schemeClr val="accent3"/>
                </a:solidFill>
                <a:latin typeface="Squada One"/>
                <a:ea typeface="Squada One"/>
                <a:cs typeface="Squada One"/>
                <a:sym typeface="Squada One"/>
              </a:defRPr>
            </a:lvl9pPr>
          </a:lstStyle>
          <a:p/>
        </p:txBody>
      </p:sp>
      <p:sp>
        <p:nvSpPr>
          <p:cNvPr id="22" name="Google Shape;22;p4"/>
          <p:cNvSpPr txBox="1"/>
          <p:nvPr>
            <p:ph idx="5" type="subTitle"/>
          </p:nvPr>
        </p:nvSpPr>
        <p:spPr>
          <a:xfrm>
            <a:off x="4181076" y="3742224"/>
            <a:ext cx="1344900" cy="5724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Clr>
                <a:schemeClr val="accent3"/>
              </a:buClr>
              <a:buSzPts val="1800"/>
              <a:buFont typeface="Squada One"/>
              <a:buNone/>
              <a:defRPr sz="1800">
                <a:solidFill>
                  <a:schemeClr val="accent5"/>
                </a:solidFill>
                <a:latin typeface="Staatliches"/>
                <a:ea typeface="Staatliches"/>
                <a:cs typeface="Staatliches"/>
                <a:sym typeface="Staatliches"/>
              </a:defRPr>
            </a:lvl1pPr>
            <a:lvl2pPr lvl="1" rtl="0">
              <a:lnSpc>
                <a:spcPct val="100000"/>
              </a:lnSpc>
              <a:spcBef>
                <a:spcPts val="0"/>
              </a:spcBef>
              <a:spcAft>
                <a:spcPts val="0"/>
              </a:spcAft>
              <a:buClr>
                <a:schemeClr val="accent3"/>
              </a:buClr>
              <a:buSzPts val="1800"/>
              <a:buFont typeface="Squada One"/>
              <a:buNone/>
              <a:defRPr sz="1800">
                <a:solidFill>
                  <a:schemeClr val="accent3"/>
                </a:solidFill>
                <a:latin typeface="Squada One"/>
                <a:ea typeface="Squada One"/>
                <a:cs typeface="Squada One"/>
                <a:sym typeface="Squada One"/>
              </a:defRPr>
            </a:lvl2pPr>
            <a:lvl3pPr lvl="2" rtl="0">
              <a:lnSpc>
                <a:spcPct val="100000"/>
              </a:lnSpc>
              <a:spcBef>
                <a:spcPts val="0"/>
              </a:spcBef>
              <a:spcAft>
                <a:spcPts val="0"/>
              </a:spcAft>
              <a:buClr>
                <a:schemeClr val="accent3"/>
              </a:buClr>
              <a:buSzPts val="1800"/>
              <a:buFont typeface="Squada One"/>
              <a:buNone/>
              <a:defRPr sz="1800">
                <a:solidFill>
                  <a:schemeClr val="accent3"/>
                </a:solidFill>
                <a:latin typeface="Squada One"/>
                <a:ea typeface="Squada One"/>
                <a:cs typeface="Squada One"/>
                <a:sym typeface="Squada One"/>
              </a:defRPr>
            </a:lvl3pPr>
            <a:lvl4pPr lvl="3" rtl="0">
              <a:lnSpc>
                <a:spcPct val="100000"/>
              </a:lnSpc>
              <a:spcBef>
                <a:spcPts val="0"/>
              </a:spcBef>
              <a:spcAft>
                <a:spcPts val="0"/>
              </a:spcAft>
              <a:buClr>
                <a:schemeClr val="accent3"/>
              </a:buClr>
              <a:buSzPts val="1800"/>
              <a:buFont typeface="Squada One"/>
              <a:buNone/>
              <a:defRPr sz="1800">
                <a:solidFill>
                  <a:schemeClr val="accent3"/>
                </a:solidFill>
                <a:latin typeface="Squada One"/>
                <a:ea typeface="Squada One"/>
                <a:cs typeface="Squada One"/>
                <a:sym typeface="Squada One"/>
              </a:defRPr>
            </a:lvl4pPr>
            <a:lvl5pPr lvl="4" rtl="0">
              <a:lnSpc>
                <a:spcPct val="100000"/>
              </a:lnSpc>
              <a:spcBef>
                <a:spcPts val="0"/>
              </a:spcBef>
              <a:spcAft>
                <a:spcPts val="0"/>
              </a:spcAft>
              <a:buClr>
                <a:schemeClr val="accent3"/>
              </a:buClr>
              <a:buSzPts val="1800"/>
              <a:buFont typeface="Squada One"/>
              <a:buNone/>
              <a:defRPr sz="1800">
                <a:solidFill>
                  <a:schemeClr val="accent3"/>
                </a:solidFill>
                <a:latin typeface="Squada One"/>
                <a:ea typeface="Squada One"/>
                <a:cs typeface="Squada One"/>
                <a:sym typeface="Squada One"/>
              </a:defRPr>
            </a:lvl5pPr>
            <a:lvl6pPr lvl="5" rtl="0">
              <a:lnSpc>
                <a:spcPct val="100000"/>
              </a:lnSpc>
              <a:spcBef>
                <a:spcPts val="0"/>
              </a:spcBef>
              <a:spcAft>
                <a:spcPts val="0"/>
              </a:spcAft>
              <a:buClr>
                <a:schemeClr val="accent3"/>
              </a:buClr>
              <a:buSzPts val="1800"/>
              <a:buFont typeface="Squada One"/>
              <a:buNone/>
              <a:defRPr sz="1800">
                <a:solidFill>
                  <a:schemeClr val="accent3"/>
                </a:solidFill>
                <a:latin typeface="Squada One"/>
                <a:ea typeface="Squada One"/>
                <a:cs typeface="Squada One"/>
                <a:sym typeface="Squada One"/>
              </a:defRPr>
            </a:lvl6pPr>
            <a:lvl7pPr lvl="6" rtl="0">
              <a:lnSpc>
                <a:spcPct val="100000"/>
              </a:lnSpc>
              <a:spcBef>
                <a:spcPts val="0"/>
              </a:spcBef>
              <a:spcAft>
                <a:spcPts val="0"/>
              </a:spcAft>
              <a:buClr>
                <a:schemeClr val="accent3"/>
              </a:buClr>
              <a:buSzPts val="1800"/>
              <a:buFont typeface="Squada One"/>
              <a:buNone/>
              <a:defRPr sz="1800">
                <a:solidFill>
                  <a:schemeClr val="accent3"/>
                </a:solidFill>
                <a:latin typeface="Squada One"/>
                <a:ea typeface="Squada One"/>
                <a:cs typeface="Squada One"/>
                <a:sym typeface="Squada One"/>
              </a:defRPr>
            </a:lvl7pPr>
            <a:lvl8pPr lvl="7" rtl="0">
              <a:lnSpc>
                <a:spcPct val="100000"/>
              </a:lnSpc>
              <a:spcBef>
                <a:spcPts val="0"/>
              </a:spcBef>
              <a:spcAft>
                <a:spcPts val="0"/>
              </a:spcAft>
              <a:buClr>
                <a:schemeClr val="accent3"/>
              </a:buClr>
              <a:buSzPts val="1800"/>
              <a:buFont typeface="Squada One"/>
              <a:buNone/>
              <a:defRPr sz="1800">
                <a:solidFill>
                  <a:schemeClr val="accent3"/>
                </a:solidFill>
                <a:latin typeface="Squada One"/>
                <a:ea typeface="Squada One"/>
                <a:cs typeface="Squada One"/>
                <a:sym typeface="Squada One"/>
              </a:defRPr>
            </a:lvl8pPr>
            <a:lvl9pPr lvl="8" rtl="0">
              <a:lnSpc>
                <a:spcPct val="100000"/>
              </a:lnSpc>
              <a:spcBef>
                <a:spcPts val="0"/>
              </a:spcBef>
              <a:spcAft>
                <a:spcPts val="0"/>
              </a:spcAft>
              <a:buClr>
                <a:schemeClr val="accent3"/>
              </a:buClr>
              <a:buSzPts val="1800"/>
              <a:buFont typeface="Squada One"/>
              <a:buNone/>
              <a:defRPr sz="1800">
                <a:solidFill>
                  <a:schemeClr val="accent3"/>
                </a:solidFill>
                <a:latin typeface="Squada One"/>
                <a:ea typeface="Squada One"/>
                <a:cs typeface="Squada One"/>
                <a:sym typeface="Squada One"/>
              </a:defRPr>
            </a:lvl9pPr>
          </a:lstStyle>
          <a:p/>
        </p:txBody>
      </p:sp>
      <p:sp>
        <p:nvSpPr>
          <p:cNvPr id="23" name="Google Shape;23;p4"/>
          <p:cNvSpPr txBox="1"/>
          <p:nvPr>
            <p:ph idx="6" type="subTitle"/>
          </p:nvPr>
        </p:nvSpPr>
        <p:spPr>
          <a:xfrm>
            <a:off x="1392142" y="1969950"/>
            <a:ext cx="1394400" cy="5724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Clr>
                <a:schemeClr val="accent3"/>
              </a:buClr>
              <a:buSzPts val="1800"/>
              <a:buFont typeface="Squada One"/>
              <a:buNone/>
              <a:defRPr sz="1800">
                <a:solidFill>
                  <a:schemeClr val="accent5"/>
                </a:solidFill>
                <a:latin typeface="Staatliches"/>
                <a:ea typeface="Staatliches"/>
                <a:cs typeface="Staatliches"/>
                <a:sym typeface="Staatliches"/>
              </a:defRPr>
            </a:lvl1pPr>
            <a:lvl2pPr lvl="1" rtl="0">
              <a:lnSpc>
                <a:spcPct val="100000"/>
              </a:lnSpc>
              <a:spcBef>
                <a:spcPts val="0"/>
              </a:spcBef>
              <a:spcAft>
                <a:spcPts val="0"/>
              </a:spcAft>
              <a:buClr>
                <a:schemeClr val="accent3"/>
              </a:buClr>
              <a:buSzPts val="1800"/>
              <a:buFont typeface="Squada One"/>
              <a:buNone/>
              <a:defRPr sz="1800">
                <a:solidFill>
                  <a:schemeClr val="accent3"/>
                </a:solidFill>
                <a:latin typeface="Squada One"/>
                <a:ea typeface="Squada One"/>
                <a:cs typeface="Squada One"/>
                <a:sym typeface="Squada One"/>
              </a:defRPr>
            </a:lvl2pPr>
            <a:lvl3pPr lvl="2" rtl="0">
              <a:lnSpc>
                <a:spcPct val="100000"/>
              </a:lnSpc>
              <a:spcBef>
                <a:spcPts val="0"/>
              </a:spcBef>
              <a:spcAft>
                <a:spcPts val="0"/>
              </a:spcAft>
              <a:buClr>
                <a:schemeClr val="accent3"/>
              </a:buClr>
              <a:buSzPts val="1800"/>
              <a:buFont typeface="Squada One"/>
              <a:buNone/>
              <a:defRPr sz="1800">
                <a:solidFill>
                  <a:schemeClr val="accent3"/>
                </a:solidFill>
                <a:latin typeface="Squada One"/>
                <a:ea typeface="Squada One"/>
                <a:cs typeface="Squada One"/>
                <a:sym typeface="Squada One"/>
              </a:defRPr>
            </a:lvl3pPr>
            <a:lvl4pPr lvl="3" rtl="0">
              <a:lnSpc>
                <a:spcPct val="100000"/>
              </a:lnSpc>
              <a:spcBef>
                <a:spcPts val="0"/>
              </a:spcBef>
              <a:spcAft>
                <a:spcPts val="0"/>
              </a:spcAft>
              <a:buClr>
                <a:schemeClr val="accent3"/>
              </a:buClr>
              <a:buSzPts val="1800"/>
              <a:buFont typeface="Squada One"/>
              <a:buNone/>
              <a:defRPr sz="1800">
                <a:solidFill>
                  <a:schemeClr val="accent3"/>
                </a:solidFill>
                <a:latin typeface="Squada One"/>
                <a:ea typeface="Squada One"/>
                <a:cs typeface="Squada One"/>
                <a:sym typeface="Squada One"/>
              </a:defRPr>
            </a:lvl4pPr>
            <a:lvl5pPr lvl="4" rtl="0">
              <a:lnSpc>
                <a:spcPct val="100000"/>
              </a:lnSpc>
              <a:spcBef>
                <a:spcPts val="0"/>
              </a:spcBef>
              <a:spcAft>
                <a:spcPts val="0"/>
              </a:spcAft>
              <a:buClr>
                <a:schemeClr val="accent3"/>
              </a:buClr>
              <a:buSzPts val="1800"/>
              <a:buFont typeface="Squada One"/>
              <a:buNone/>
              <a:defRPr sz="1800">
                <a:solidFill>
                  <a:schemeClr val="accent3"/>
                </a:solidFill>
                <a:latin typeface="Squada One"/>
                <a:ea typeface="Squada One"/>
                <a:cs typeface="Squada One"/>
                <a:sym typeface="Squada One"/>
              </a:defRPr>
            </a:lvl5pPr>
            <a:lvl6pPr lvl="5" rtl="0">
              <a:lnSpc>
                <a:spcPct val="100000"/>
              </a:lnSpc>
              <a:spcBef>
                <a:spcPts val="0"/>
              </a:spcBef>
              <a:spcAft>
                <a:spcPts val="0"/>
              </a:spcAft>
              <a:buClr>
                <a:schemeClr val="accent3"/>
              </a:buClr>
              <a:buSzPts val="1800"/>
              <a:buFont typeface="Squada One"/>
              <a:buNone/>
              <a:defRPr sz="1800">
                <a:solidFill>
                  <a:schemeClr val="accent3"/>
                </a:solidFill>
                <a:latin typeface="Squada One"/>
                <a:ea typeface="Squada One"/>
                <a:cs typeface="Squada One"/>
                <a:sym typeface="Squada One"/>
              </a:defRPr>
            </a:lvl6pPr>
            <a:lvl7pPr lvl="6" rtl="0">
              <a:lnSpc>
                <a:spcPct val="100000"/>
              </a:lnSpc>
              <a:spcBef>
                <a:spcPts val="0"/>
              </a:spcBef>
              <a:spcAft>
                <a:spcPts val="0"/>
              </a:spcAft>
              <a:buClr>
                <a:schemeClr val="accent3"/>
              </a:buClr>
              <a:buSzPts val="1800"/>
              <a:buFont typeface="Squada One"/>
              <a:buNone/>
              <a:defRPr sz="1800">
                <a:solidFill>
                  <a:schemeClr val="accent3"/>
                </a:solidFill>
                <a:latin typeface="Squada One"/>
                <a:ea typeface="Squada One"/>
                <a:cs typeface="Squada One"/>
                <a:sym typeface="Squada One"/>
              </a:defRPr>
            </a:lvl7pPr>
            <a:lvl8pPr lvl="7" rtl="0">
              <a:lnSpc>
                <a:spcPct val="100000"/>
              </a:lnSpc>
              <a:spcBef>
                <a:spcPts val="0"/>
              </a:spcBef>
              <a:spcAft>
                <a:spcPts val="0"/>
              </a:spcAft>
              <a:buClr>
                <a:schemeClr val="accent3"/>
              </a:buClr>
              <a:buSzPts val="1800"/>
              <a:buFont typeface="Squada One"/>
              <a:buNone/>
              <a:defRPr sz="1800">
                <a:solidFill>
                  <a:schemeClr val="accent3"/>
                </a:solidFill>
                <a:latin typeface="Squada One"/>
                <a:ea typeface="Squada One"/>
                <a:cs typeface="Squada One"/>
                <a:sym typeface="Squada One"/>
              </a:defRPr>
            </a:lvl8pPr>
            <a:lvl9pPr lvl="8" rtl="0">
              <a:lnSpc>
                <a:spcPct val="100000"/>
              </a:lnSpc>
              <a:spcBef>
                <a:spcPts val="0"/>
              </a:spcBef>
              <a:spcAft>
                <a:spcPts val="0"/>
              </a:spcAft>
              <a:buClr>
                <a:schemeClr val="accent3"/>
              </a:buClr>
              <a:buSzPts val="1800"/>
              <a:buFont typeface="Squada One"/>
              <a:buNone/>
              <a:defRPr sz="1800">
                <a:solidFill>
                  <a:schemeClr val="accent3"/>
                </a:solidFill>
                <a:latin typeface="Squada One"/>
                <a:ea typeface="Squada One"/>
                <a:cs typeface="Squada One"/>
                <a:sym typeface="Squada One"/>
              </a:defRPr>
            </a:lvl9pPr>
          </a:lstStyle>
          <a:p/>
        </p:txBody>
      </p:sp>
      <p:sp>
        <p:nvSpPr>
          <p:cNvPr id="24" name="Google Shape;24;p4"/>
          <p:cNvSpPr txBox="1"/>
          <p:nvPr>
            <p:ph idx="7" type="subTitle"/>
          </p:nvPr>
        </p:nvSpPr>
        <p:spPr>
          <a:xfrm>
            <a:off x="1410724" y="987775"/>
            <a:ext cx="1665600" cy="572400"/>
          </a:xfrm>
          <a:prstGeom prst="rect">
            <a:avLst/>
          </a:prstGeom>
        </p:spPr>
        <p:txBody>
          <a:bodyPr anchorCtr="0" anchor="t" bIns="91425" lIns="91425" spcFirstLastPara="1" rIns="91425" wrap="square" tIns="91425">
            <a:noAutofit/>
          </a:bodyPr>
          <a:lstStyle>
            <a:lvl1pPr lvl="0" rtl="0">
              <a:spcBef>
                <a:spcPts val="0"/>
              </a:spcBef>
              <a:spcAft>
                <a:spcPts val="0"/>
              </a:spcAft>
              <a:buSzPts val="1000"/>
              <a:buNone/>
              <a:defRPr sz="1200"/>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p:txBody>
      </p:sp>
      <p:sp>
        <p:nvSpPr>
          <p:cNvPr id="25" name="Google Shape;25;p4"/>
          <p:cNvSpPr txBox="1"/>
          <p:nvPr>
            <p:ph idx="8" type="subTitle"/>
          </p:nvPr>
        </p:nvSpPr>
        <p:spPr>
          <a:xfrm>
            <a:off x="4199651" y="4148741"/>
            <a:ext cx="1573500" cy="57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1000"/>
              <a:buNone/>
              <a:defRPr sz="1200">
                <a:solidFill>
                  <a:schemeClr val="lt1"/>
                </a:solidFill>
              </a:defRPr>
            </a:lvl1pPr>
            <a:lvl2pPr lvl="1" rtl="0">
              <a:lnSpc>
                <a:spcPct val="100000"/>
              </a:lnSpc>
              <a:spcBef>
                <a:spcPts val="0"/>
              </a:spcBef>
              <a:spcAft>
                <a:spcPts val="0"/>
              </a:spcAft>
              <a:buClr>
                <a:schemeClr val="lt1"/>
              </a:buClr>
              <a:buSzPts val="1000"/>
              <a:buNone/>
              <a:defRPr sz="1000">
                <a:solidFill>
                  <a:schemeClr val="lt1"/>
                </a:solidFill>
              </a:defRPr>
            </a:lvl2pPr>
            <a:lvl3pPr lvl="2" rtl="0">
              <a:lnSpc>
                <a:spcPct val="100000"/>
              </a:lnSpc>
              <a:spcBef>
                <a:spcPts val="0"/>
              </a:spcBef>
              <a:spcAft>
                <a:spcPts val="0"/>
              </a:spcAft>
              <a:buClr>
                <a:schemeClr val="lt1"/>
              </a:buClr>
              <a:buSzPts val="1000"/>
              <a:buNone/>
              <a:defRPr sz="1000">
                <a:solidFill>
                  <a:schemeClr val="lt1"/>
                </a:solidFill>
              </a:defRPr>
            </a:lvl3pPr>
            <a:lvl4pPr lvl="3" rtl="0">
              <a:lnSpc>
                <a:spcPct val="100000"/>
              </a:lnSpc>
              <a:spcBef>
                <a:spcPts val="0"/>
              </a:spcBef>
              <a:spcAft>
                <a:spcPts val="0"/>
              </a:spcAft>
              <a:buClr>
                <a:schemeClr val="lt1"/>
              </a:buClr>
              <a:buSzPts val="1000"/>
              <a:buNone/>
              <a:defRPr sz="1000">
                <a:solidFill>
                  <a:schemeClr val="lt1"/>
                </a:solidFill>
              </a:defRPr>
            </a:lvl4pPr>
            <a:lvl5pPr lvl="4" rtl="0">
              <a:lnSpc>
                <a:spcPct val="100000"/>
              </a:lnSpc>
              <a:spcBef>
                <a:spcPts val="0"/>
              </a:spcBef>
              <a:spcAft>
                <a:spcPts val="0"/>
              </a:spcAft>
              <a:buClr>
                <a:schemeClr val="lt1"/>
              </a:buClr>
              <a:buSzPts val="1000"/>
              <a:buNone/>
              <a:defRPr sz="1000">
                <a:solidFill>
                  <a:schemeClr val="lt1"/>
                </a:solidFill>
              </a:defRPr>
            </a:lvl5pPr>
            <a:lvl6pPr lvl="5" rtl="0">
              <a:lnSpc>
                <a:spcPct val="100000"/>
              </a:lnSpc>
              <a:spcBef>
                <a:spcPts val="0"/>
              </a:spcBef>
              <a:spcAft>
                <a:spcPts val="0"/>
              </a:spcAft>
              <a:buClr>
                <a:schemeClr val="lt1"/>
              </a:buClr>
              <a:buSzPts val="1000"/>
              <a:buNone/>
              <a:defRPr sz="1000">
                <a:solidFill>
                  <a:schemeClr val="lt1"/>
                </a:solidFill>
              </a:defRPr>
            </a:lvl6pPr>
            <a:lvl7pPr lvl="6" rtl="0">
              <a:lnSpc>
                <a:spcPct val="100000"/>
              </a:lnSpc>
              <a:spcBef>
                <a:spcPts val="0"/>
              </a:spcBef>
              <a:spcAft>
                <a:spcPts val="0"/>
              </a:spcAft>
              <a:buClr>
                <a:schemeClr val="lt1"/>
              </a:buClr>
              <a:buSzPts val="1000"/>
              <a:buNone/>
              <a:defRPr sz="1000">
                <a:solidFill>
                  <a:schemeClr val="lt1"/>
                </a:solidFill>
              </a:defRPr>
            </a:lvl7pPr>
            <a:lvl8pPr lvl="7" rtl="0">
              <a:lnSpc>
                <a:spcPct val="100000"/>
              </a:lnSpc>
              <a:spcBef>
                <a:spcPts val="0"/>
              </a:spcBef>
              <a:spcAft>
                <a:spcPts val="0"/>
              </a:spcAft>
              <a:buClr>
                <a:schemeClr val="lt1"/>
              </a:buClr>
              <a:buSzPts val="1000"/>
              <a:buNone/>
              <a:defRPr sz="1000">
                <a:solidFill>
                  <a:schemeClr val="lt1"/>
                </a:solidFill>
              </a:defRPr>
            </a:lvl8pPr>
            <a:lvl9pPr lvl="8" rtl="0">
              <a:lnSpc>
                <a:spcPct val="100000"/>
              </a:lnSpc>
              <a:spcBef>
                <a:spcPts val="0"/>
              </a:spcBef>
              <a:spcAft>
                <a:spcPts val="0"/>
              </a:spcAft>
              <a:buClr>
                <a:schemeClr val="lt1"/>
              </a:buClr>
              <a:buSzPts val="1000"/>
              <a:buNone/>
              <a:defRPr sz="1000">
                <a:solidFill>
                  <a:schemeClr val="lt1"/>
                </a:solidFill>
              </a:defRPr>
            </a:lvl9pPr>
          </a:lstStyle>
          <a:p/>
        </p:txBody>
      </p:sp>
      <p:sp>
        <p:nvSpPr>
          <p:cNvPr id="26" name="Google Shape;26;p4"/>
          <p:cNvSpPr txBox="1"/>
          <p:nvPr>
            <p:ph idx="9" type="subTitle"/>
          </p:nvPr>
        </p:nvSpPr>
        <p:spPr>
          <a:xfrm>
            <a:off x="1410724" y="2380873"/>
            <a:ext cx="1665600" cy="572400"/>
          </a:xfrm>
          <a:prstGeom prst="rect">
            <a:avLst/>
          </a:prstGeom>
        </p:spPr>
        <p:txBody>
          <a:bodyPr anchorCtr="0" anchor="t" bIns="91425" lIns="91425" spcFirstLastPara="1" rIns="91425" wrap="square" tIns="91425">
            <a:noAutofit/>
          </a:bodyPr>
          <a:lstStyle>
            <a:lvl1pPr lvl="0" rtl="0">
              <a:spcBef>
                <a:spcPts val="0"/>
              </a:spcBef>
              <a:spcAft>
                <a:spcPts val="0"/>
              </a:spcAft>
              <a:buSzPts val="1000"/>
              <a:buNone/>
              <a:defRPr sz="1200"/>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p:txBody>
      </p:sp>
      <p:sp>
        <p:nvSpPr>
          <p:cNvPr id="27" name="Google Shape;27;p4"/>
          <p:cNvSpPr txBox="1"/>
          <p:nvPr>
            <p:ph idx="13" type="subTitle"/>
          </p:nvPr>
        </p:nvSpPr>
        <p:spPr>
          <a:xfrm>
            <a:off x="4208074" y="987775"/>
            <a:ext cx="1665600" cy="572400"/>
          </a:xfrm>
          <a:prstGeom prst="rect">
            <a:avLst/>
          </a:prstGeom>
        </p:spPr>
        <p:txBody>
          <a:bodyPr anchorCtr="0" anchor="t" bIns="91425" lIns="91425" spcFirstLastPara="1" rIns="91425" wrap="square" tIns="91425">
            <a:noAutofit/>
          </a:bodyPr>
          <a:lstStyle>
            <a:lvl1pPr lvl="0" rtl="0">
              <a:spcBef>
                <a:spcPts val="0"/>
              </a:spcBef>
              <a:spcAft>
                <a:spcPts val="0"/>
              </a:spcAft>
              <a:buSzPts val="1000"/>
              <a:buNone/>
              <a:defRPr sz="1200"/>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p:txBody>
      </p:sp>
      <p:sp>
        <p:nvSpPr>
          <p:cNvPr id="28" name="Google Shape;28;p4"/>
          <p:cNvSpPr txBox="1"/>
          <p:nvPr>
            <p:ph idx="14" type="subTitle"/>
          </p:nvPr>
        </p:nvSpPr>
        <p:spPr>
          <a:xfrm>
            <a:off x="6843751" y="4148741"/>
            <a:ext cx="1665600" cy="57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1000"/>
              <a:buNone/>
              <a:defRPr sz="1200">
                <a:solidFill>
                  <a:schemeClr val="lt1"/>
                </a:solidFill>
              </a:defRPr>
            </a:lvl1pPr>
            <a:lvl2pPr lvl="1" rtl="0">
              <a:lnSpc>
                <a:spcPct val="100000"/>
              </a:lnSpc>
              <a:spcBef>
                <a:spcPts val="0"/>
              </a:spcBef>
              <a:spcAft>
                <a:spcPts val="0"/>
              </a:spcAft>
              <a:buClr>
                <a:schemeClr val="lt1"/>
              </a:buClr>
              <a:buSzPts val="1000"/>
              <a:buNone/>
              <a:defRPr sz="1000">
                <a:solidFill>
                  <a:schemeClr val="lt1"/>
                </a:solidFill>
              </a:defRPr>
            </a:lvl2pPr>
            <a:lvl3pPr lvl="2" rtl="0">
              <a:lnSpc>
                <a:spcPct val="100000"/>
              </a:lnSpc>
              <a:spcBef>
                <a:spcPts val="0"/>
              </a:spcBef>
              <a:spcAft>
                <a:spcPts val="0"/>
              </a:spcAft>
              <a:buClr>
                <a:schemeClr val="lt1"/>
              </a:buClr>
              <a:buSzPts val="1000"/>
              <a:buNone/>
              <a:defRPr sz="1000">
                <a:solidFill>
                  <a:schemeClr val="lt1"/>
                </a:solidFill>
              </a:defRPr>
            </a:lvl3pPr>
            <a:lvl4pPr lvl="3" rtl="0">
              <a:lnSpc>
                <a:spcPct val="100000"/>
              </a:lnSpc>
              <a:spcBef>
                <a:spcPts val="0"/>
              </a:spcBef>
              <a:spcAft>
                <a:spcPts val="0"/>
              </a:spcAft>
              <a:buClr>
                <a:schemeClr val="lt1"/>
              </a:buClr>
              <a:buSzPts val="1000"/>
              <a:buNone/>
              <a:defRPr sz="1000">
                <a:solidFill>
                  <a:schemeClr val="lt1"/>
                </a:solidFill>
              </a:defRPr>
            </a:lvl4pPr>
            <a:lvl5pPr lvl="4" rtl="0">
              <a:lnSpc>
                <a:spcPct val="100000"/>
              </a:lnSpc>
              <a:spcBef>
                <a:spcPts val="0"/>
              </a:spcBef>
              <a:spcAft>
                <a:spcPts val="0"/>
              </a:spcAft>
              <a:buClr>
                <a:schemeClr val="lt1"/>
              </a:buClr>
              <a:buSzPts val="1000"/>
              <a:buNone/>
              <a:defRPr sz="1000">
                <a:solidFill>
                  <a:schemeClr val="lt1"/>
                </a:solidFill>
              </a:defRPr>
            </a:lvl5pPr>
            <a:lvl6pPr lvl="5" rtl="0">
              <a:lnSpc>
                <a:spcPct val="100000"/>
              </a:lnSpc>
              <a:spcBef>
                <a:spcPts val="0"/>
              </a:spcBef>
              <a:spcAft>
                <a:spcPts val="0"/>
              </a:spcAft>
              <a:buClr>
                <a:schemeClr val="lt1"/>
              </a:buClr>
              <a:buSzPts val="1000"/>
              <a:buNone/>
              <a:defRPr sz="1000">
                <a:solidFill>
                  <a:schemeClr val="lt1"/>
                </a:solidFill>
              </a:defRPr>
            </a:lvl6pPr>
            <a:lvl7pPr lvl="6" rtl="0">
              <a:lnSpc>
                <a:spcPct val="100000"/>
              </a:lnSpc>
              <a:spcBef>
                <a:spcPts val="0"/>
              </a:spcBef>
              <a:spcAft>
                <a:spcPts val="0"/>
              </a:spcAft>
              <a:buClr>
                <a:schemeClr val="lt1"/>
              </a:buClr>
              <a:buSzPts val="1000"/>
              <a:buNone/>
              <a:defRPr sz="1000">
                <a:solidFill>
                  <a:schemeClr val="lt1"/>
                </a:solidFill>
              </a:defRPr>
            </a:lvl7pPr>
            <a:lvl8pPr lvl="7" rtl="0">
              <a:lnSpc>
                <a:spcPct val="100000"/>
              </a:lnSpc>
              <a:spcBef>
                <a:spcPts val="0"/>
              </a:spcBef>
              <a:spcAft>
                <a:spcPts val="0"/>
              </a:spcAft>
              <a:buClr>
                <a:schemeClr val="lt1"/>
              </a:buClr>
              <a:buSzPts val="1000"/>
              <a:buNone/>
              <a:defRPr sz="1000">
                <a:solidFill>
                  <a:schemeClr val="lt1"/>
                </a:solidFill>
              </a:defRPr>
            </a:lvl8pPr>
            <a:lvl9pPr lvl="8" rtl="0">
              <a:lnSpc>
                <a:spcPct val="100000"/>
              </a:lnSpc>
              <a:spcBef>
                <a:spcPts val="0"/>
              </a:spcBef>
              <a:spcAft>
                <a:spcPts val="0"/>
              </a:spcAft>
              <a:buClr>
                <a:schemeClr val="lt1"/>
              </a:buClr>
              <a:buSzPts val="1000"/>
              <a:buNone/>
              <a:defRPr sz="1000">
                <a:solidFill>
                  <a:schemeClr val="lt1"/>
                </a:solidFill>
              </a:defRPr>
            </a:lvl9pPr>
          </a:lstStyle>
          <a:p/>
        </p:txBody>
      </p:sp>
      <p:sp>
        <p:nvSpPr>
          <p:cNvPr id="29" name="Google Shape;29;p4"/>
          <p:cNvSpPr txBox="1"/>
          <p:nvPr>
            <p:ph idx="15" type="subTitle"/>
          </p:nvPr>
        </p:nvSpPr>
        <p:spPr>
          <a:xfrm>
            <a:off x="6843751" y="2790941"/>
            <a:ext cx="1665600" cy="57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1000"/>
              <a:buNone/>
              <a:defRPr sz="1200">
                <a:solidFill>
                  <a:schemeClr val="lt1"/>
                </a:solidFill>
              </a:defRPr>
            </a:lvl1pPr>
            <a:lvl2pPr lvl="1" rtl="0">
              <a:lnSpc>
                <a:spcPct val="100000"/>
              </a:lnSpc>
              <a:spcBef>
                <a:spcPts val="0"/>
              </a:spcBef>
              <a:spcAft>
                <a:spcPts val="0"/>
              </a:spcAft>
              <a:buClr>
                <a:schemeClr val="lt1"/>
              </a:buClr>
              <a:buSzPts val="1000"/>
              <a:buNone/>
              <a:defRPr sz="1000">
                <a:solidFill>
                  <a:schemeClr val="lt1"/>
                </a:solidFill>
              </a:defRPr>
            </a:lvl2pPr>
            <a:lvl3pPr lvl="2" rtl="0">
              <a:lnSpc>
                <a:spcPct val="100000"/>
              </a:lnSpc>
              <a:spcBef>
                <a:spcPts val="0"/>
              </a:spcBef>
              <a:spcAft>
                <a:spcPts val="0"/>
              </a:spcAft>
              <a:buClr>
                <a:schemeClr val="lt1"/>
              </a:buClr>
              <a:buSzPts val="1000"/>
              <a:buNone/>
              <a:defRPr sz="1000">
                <a:solidFill>
                  <a:schemeClr val="lt1"/>
                </a:solidFill>
              </a:defRPr>
            </a:lvl3pPr>
            <a:lvl4pPr lvl="3" rtl="0">
              <a:lnSpc>
                <a:spcPct val="100000"/>
              </a:lnSpc>
              <a:spcBef>
                <a:spcPts val="0"/>
              </a:spcBef>
              <a:spcAft>
                <a:spcPts val="0"/>
              </a:spcAft>
              <a:buClr>
                <a:schemeClr val="lt1"/>
              </a:buClr>
              <a:buSzPts val="1000"/>
              <a:buNone/>
              <a:defRPr sz="1000">
                <a:solidFill>
                  <a:schemeClr val="lt1"/>
                </a:solidFill>
              </a:defRPr>
            </a:lvl4pPr>
            <a:lvl5pPr lvl="4" rtl="0">
              <a:lnSpc>
                <a:spcPct val="100000"/>
              </a:lnSpc>
              <a:spcBef>
                <a:spcPts val="0"/>
              </a:spcBef>
              <a:spcAft>
                <a:spcPts val="0"/>
              </a:spcAft>
              <a:buClr>
                <a:schemeClr val="lt1"/>
              </a:buClr>
              <a:buSzPts val="1000"/>
              <a:buNone/>
              <a:defRPr sz="1000">
                <a:solidFill>
                  <a:schemeClr val="lt1"/>
                </a:solidFill>
              </a:defRPr>
            </a:lvl5pPr>
            <a:lvl6pPr lvl="5" rtl="0">
              <a:lnSpc>
                <a:spcPct val="100000"/>
              </a:lnSpc>
              <a:spcBef>
                <a:spcPts val="0"/>
              </a:spcBef>
              <a:spcAft>
                <a:spcPts val="0"/>
              </a:spcAft>
              <a:buClr>
                <a:schemeClr val="lt1"/>
              </a:buClr>
              <a:buSzPts val="1000"/>
              <a:buNone/>
              <a:defRPr sz="1000">
                <a:solidFill>
                  <a:schemeClr val="lt1"/>
                </a:solidFill>
              </a:defRPr>
            </a:lvl6pPr>
            <a:lvl7pPr lvl="6" rtl="0">
              <a:lnSpc>
                <a:spcPct val="100000"/>
              </a:lnSpc>
              <a:spcBef>
                <a:spcPts val="0"/>
              </a:spcBef>
              <a:spcAft>
                <a:spcPts val="0"/>
              </a:spcAft>
              <a:buClr>
                <a:schemeClr val="lt1"/>
              </a:buClr>
              <a:buSzPts val="1000"/>
              <a:buNone/>
              <a:defRPr sz="1000">
                <a:solidFill>
                  <a:schemeClr val="lt1"/>
                </a:solidFill>
              </a:defRPr>
            </a:lvl7pPr>
            <a:lvl8pPr lvl="7" rtl="0">
              <a:lnSpc>
                <a:spcPct val="100000"/>
              </a:lnSpc>
              <a:spcBef>
                <a:spcPts val="0"/>
              </a:spcBef>
              <a:spcAft>
                <a:spcPts val="0"/>
              </a:spcAft>
              <a:buClr>
                <a:schemeClr val="lt1"/>
              </a:buClr>
              <a:buSzPts val="1000"/>
              <a:buNone/>
              <a:defRPr sz="1000">
                <a:solidFill>
                  <a:schemeClr val="lt1"/>
                </a:solidFill>
              </a:defRPr>
            </a:lvl8pPr>
            <a:lvl9pPr lvl="8" rtl="0">
              <a:lnSpc>
                <a:spcPct val="100000"/>
              </a:lnSpc>
              <a:spcBef>
                <a:spcPts val="0"/>
              </a:spcBef>
              <a:spcAft>
                <a:spcPts val="0"/>
              </a:spcAft>
              <a:buClr>
                <a:schemeClr val="lt1"/>
              </a:buClr>
              <a:buSzPts val="1000"/>
              <a:buNone/>
              <a:defRPr sz="1000">
                <a:solidFill>
                  <a:schemeClr val="lt1"/>
                </a:solidFill>
              </a:defRPr>
            </a:lvl9pPr>
          </a:lstStyle>
          <a:p/>
        </p:txBody>
      </p:sp>
      <p:sp>
        <p:nvSpPr>
          <p:cNvPr id="30" name="Google Shape;30;p4"/>
          <p:cNvSpPr txBox="1"/>
          <p:nvPr>
            <p:ph hasCustomPrompt="1" type="title"/>
          </p:nvPr>
        </p:nvSpPr>
        <p:spPr>
          <a:xfrm>
            <a:off x="607642" y="483494"/>
            <a:ext cx="804300" cy="5778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6000"/>
              <a:buNone/>
              <a:defRPr sz="5000">
                <a:solidFill>
                  <a:schemeClr val="accent5"/>
                </a:solidFill>
              </a:defRPr>
            </a:lvl1pPr>
            <a:lvl2pPr lvl="1" rtl="0" algn="r">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2pPr>
            <a:lvl3pPr lvl="2" rtl="0" algn="r">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3pPr>
            <a:lvl4pPr lvl="3" rtl="0" algn="r">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4pPr>
            <a:lvl5pPr lvl="4" rtl="0" algn="r">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5pPr>
            <a:lvl6pPr lvl="5" rtl="0" algn="r">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6pPr>
            <a:lvl7pPr lvl="6" rtl="0" algn="r">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7pPr>
            <a:lvl8pPr lvl="7" rtl="0" algn="r">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8pPr>
            <a:lvl9pPr lvl="8" rtl="0" algn="r">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9pPr>
          </a:lstStyle>
          <a:p>
            <a:r>
              <a:t>xx%</a:t>
            </a:r>
          </a:p>
        </p:txBody>
      </p:sp>
      <p:sp>
        <p:nvSpPr>
          <p:cNvPr id="31" name="Google Shape;31;p4"/>
          <p:cNvSpPr txBox="1"/>
          <p:nvPr>
            <p:ph hasCustomPrompt="1" idx="16" type="title"/>
          </p:nvPr>
        </p:nvSpPr>
        <p:spPr>
          <a:xfrm>
            <a:off x="2988898" y="3646354"/>
            <a:ext cx="1212000" cy="5778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6000"/>
              <a:buNone/>
              <a:defRPr sz="5000">
                <a:solidFill>
                  <a:schemeClr val="accent5"/>
                </a:solidFill>
              </a:defRPr>
            </a:lvl1pPr>
            <a:lvl2pPr lvl="1" rtl="0" algn="r">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2pPr>
            <a:lvl3pPr lvl="2" rtl="0" algn="r">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3pPr>
            <a:lvl4pPr lvl="3" rtl="0" algn="r">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4pPr>
            <a:lvl5pPr lvl="4" rtl="0" algn="r">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5pPr>
            <a:lvl6pPr lvl="5" rtl="0" algn="r">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6pPr>
            <a:lvl7pPr lvl="6" rtl="0" algn="r">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7pPr>
            <a:lvl8pPr lvl="7" rtl="0" algn="r">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8pPr>
            <a:lvl9pPr lvl="8" rtl="0" algn="r">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9pPr>
          </a:lstStyle>
          <a:p>
            <a:r>
              <a:t>xx%</a:t>
            </a:r>
          </a:p>
        </p:txBody>
      </p:sp>
      <p:sp>
        <p:nvSpPr>
          <p:cNvPr id="32" name="Google Shape;32;p4"/>
          <p:cNvSpPr txBox="1"/>
          <p:nvPr>
            <p:ph hasCustomPrompt="1" idx="17" type="title"/>
          </p:nvPr>
        </p:nvSpPr>
        <p:spPr>
          <a:xfrm>
            <a:off x="607642" y="1886125"/>
            <a:ext cx="804300" cy="5778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6000"/>
              <a:buNone/>
              <a:defRPr sz="5000">
                <a:solidFill>
                  <a:schemeClr val="accent5"/>
                </a:solidFill>
              </a:defRPr>
            </a:lvl1pPr>
            <a:lvl2pPr lvl="1" rtl="0" algn="r">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2pPr>
            <a:lvl3pPr lvl="2" rtl="0" algn="r">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3pPr>
            <a:lvl4pPr lvl="3" rtl="0" algn="r">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4pPr>
            <a:lvl5pPr lvl="4" rtl="0" algn="r">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5pPr>
            <a:lvl6pPr lvl="5" rtl="0" algn="r">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6pPr>
            <a:lvl7pPr lvl="6" rtl="0" algn="r">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7pPr>
            <a:lvl8pPr lvl="7" rtl="0" algn="r">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8pPr>
            <a:lvl9pPr lvl="8" rtl="0" algn="r">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9pPr>
          </a:lstStyle>
          <a:p>
            <a:r>
              <a:t>xx%</a:t>
            </a:r>
          </a:p>
        </p:txBody>
      </p:sp>
      <p:sp>
        <p:nvSpPr>
          <p:cNvPr id="33" name="Google Shape;33;p4"/>
          <p:cNvSpPr txBox="1"/>
          <p:nvPr>
            <p:ph hasCustomPrompt="1" idx="18" type="title"/>
          </p:nvPr>
        </p:nvSpPr>
        <p:spPr>
          <a:xfrm>
            <a:off x="3333707" y="483494"/>
            <a:ext cx="855600" cy="5778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6000"/>
              <a:buNone/>
              <a:defRPr sz="5000">
                <a:solidFill>
                  <a:schemeClr val="accent5"/>
                </a:solidFill>
              </a:defRPr>
            </a:lvl1pPr>
            <a:lvl2pPr lvl="1" rtl="0" algn="r">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2pPr>
            <a:lvl3pPr lvl="2" rtl="0" algn="r">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3pPr>
            <a:lvl4pPr lvl="3" rtl="0" algn="r">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4pPr>
            <a:lvl5pPr lvl="4" rtl="0" algn="r">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5pPr>
            <a:lvl6pPr lvl="5" rtl="0" algn="r">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6pPr>
            <a:lvl7pPr lvl="6" rtl="0" algn="r">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7pPr>
            <a:lvl8pPr lvl="7" rtl="0" algn="r">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8pPr>
            <a:lvl9pPr lvl="8" rtl="0" algn="r">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9pPr>
          </a:lstStyle>
          <a:p>
            <a:r>
              <a:t>xx%</a:t>
            </a:r>
          </a:p>
        </p:txBody>
      </p:sp>
      <p:sp>
        <p:nvSpPr>
          <p:cNvPr id="34" name="Google Shape;34;p4"/>
          <p:cNvSpPr txBox="1"/>
          <p:nvPr>
            <p:ph hasCustomPrompt="1" idx="19" type="title"/>
          </p:nvPr>
        </p:nvSpPr>
        <p:spPr>
          <a:xfrm>
            <a:off x="5632779" y="3646354"/>
            <a:ext cx="1212000" cy="5778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6000"/>
              <a:buNone/>
              <a:defRPr sz="5000">
                <a:solidFill>
                  <a:schemeClr val="accent5"/>
                </a:solidFill>
              </a:defRPr>
            </a:lvl1pPr>
            <a:lvl2pPr lvl="1" rtl="0" algn="r">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2pPr>
            <a:lvl3pPr lvl="2" rtl="0" algn="r">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3pPr>
            <a:lvl4pPr lvl="3" rtl="0" algn="r">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4pPr>
            <a:lvl5pPr lvl="4" rtl="0" algn="r">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5pPr>
            <a:lvl6pPr lvl="5" rtl="0" algn="r">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6pPr>
            <a:lvl7pPr lvl="6" rtl="0" algn="r">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7pPr>
            <a:lvl8pPr lvl="7" rtl="0" algn="r">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8pPr>
            <a:lvl9pPr lvl="8" rtl="0" algn="r">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9pPr>
          </a:lstStyle>
          <a:p>
            <a:r>
              <a:t>xx%</a:t>
            </a:r>
          </a:p>
        </p:txBody>
      </p:sp>
      <p:sp>
        <p:nvSpPr>
          <p:cNvPr id="35" name="Google Shape;35;p4"/>
          <p:cNvSpPr txBox="1"/>
          <p:nvPr>
            <p:ph hasCustomPrompt="1" idx="20" type="title"/>
          </p:nvPr>
        </p:nvSpPr>
        <p:spPr>
          <a:xfrm>
            <a:off x="5632779" y="2283003"/>
            <a:ext cx="1212000" cy="5778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6000"/>
              <a:buNone/>
              <a:defRPr sz="5000">
                <a:solidFill>
                  <a:schemeClr val="accent5"/>
                </a:solidFill>
              </a:defRPr>
            </a:lvl1pPr>
            <a:lvl2pPr lvl="1" rtl="0" algn="r">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2pPr>
            <a:lvl3pPr lvl="2" rtl="0" algn="r">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3pPr>
            <a:lvl4pPr lvl="3" rtl="0" algn="r">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4pPr>
            <a:lvl5pPr lvl="4" rtl="0" algn="r">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5pPr>
            <a:lvl6pPr lvl="5" rtl="0" algn="r">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6pPr>
            <a:lvl7pPr lvl="6" rtl="0" algn="r">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7pPr>
            <a:lvl8pPr lvl="7" rtl="0" algn="r">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8pPr>
            <a:lvl9pPr lvl="8" rtl="0" algn="r">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9pPr>
          </a:lstStyle>
          <a:p>
            <a:r>
              <a:t>xx%</a:t>
            </a: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le + Text 1">
  <p:cSld name="CUSTOM_13">
    <p:bg>
      <p:bgPr>
        <a:solidFill>
          <a:srgbClr val="EFEFEF"/>
        </a:solidFill>
      </p:bgPr>
    </p:bg>
    <p:spTree>
      <p:nvGrpSpPr>
        <p:cNvPr id="36" name="Shape 36"/>
        <p:cNvGrpSpPr/>
        <p:nvPr/>
      </p:nvGrpSpPr>
      <p:grpSpPr>
        <a:xfrm>
          <a:off x="0" y="0"/>
          <a:ext cx="0" cy="0"/>
          <a:chOff x="0" y="0"/>
          <a:chExt cx="0" cy="0"/>
        </a:xfrm>
      </p:grpSpPr>
      <p:sp>
        <p:nvSpPr>
          <p:cNvPr id="37" name="Google Shape;37;p5"/>
          <p:cNvSpPr/>
          <p:nvPr/>
        </p:nvSpPr>
        <p:spPr>
          <a:xfrm>
            <a:off x="0" y="556000"/>
            <a:ext cx="1388700" cy="17673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38" name="Google Shape;38;p5"/>
          <p:cNvSpPr txBox="1"/>
          <p:nvPr>
            <p:ph type="title"/>
          </p:nvPr>
        </p:nvSpPr>
        <p:spPr>
          <a:xfrm>
            <a:off x="856197" y="1666525"/>
            <a:ext cx="2376300" cy="896700"/>
          </a:xfrm>
          <a:prstGeom prst="rect">
            <a:avLst/>
          </a:prstGeom>
        </p:spPr>
        <p:txBody>
          <a:bodyPr anchorCtr="0" anchor="b" bIns="91425" lIns="91425" spcFirstLastPara="1" rIns="91425" wrap="square" tIns="91425">
            <a:noAutofit/>
          </a:bodyPr>
          <a:lstStyle>
            <a:lvl1pPr lvl="0" rtl="0">
              <a:spcBef>
                <a:spcPts val="0"/>
              </a:spcBef>
              <a:spcAft>
                <a:spcPts val="0"/>
              </a:spcAft>
              <a:buSzPts val="4800"/>
              <a:buNone/>
              <a:defRPr sz="4800">
                <a:solidFill>
                  <a:schemeClr val="accent5"/>
                </a:solidFill>
              </a:defRPr>
            </a:lvl1pPr>
            <a:lvl2pPr lvl="1" rtl="0">
              <a:spcBef>
                <a:spcPts val="0"/>
              </a:spcBef>
              <a:spcAft>
                <a:spcPts val="0"/>
              </a:spcAft>
              <a:buClr>
                <a:srgbClr val="434343"/>
              </a:buClr>
              <a:buSzPts val="2800"/>
              <a:buNone/>
              <a:defRPr>
                <a:solidFill>
                  <a:srgbClr val="434343"/>
                </a:solidFill>
              </a:defRPr>
            </a:lvl2pPr>
            <a:lvl3pPr lvl="2" rtl="0">
              <a:spcBef>
                <a:spcPts val="0"/>
              </a:spcBef>
              <a:spcAft>
                <a:spcPts val="0"/>
              </a:spcAft>
              <a:buClr>
                <a:srgbClr val="434343"/>
              </a:buClr>
              <a:buSzPts val="2800"/>
              <a:buNone/>
              <a:defRPr>
                <a:solidFill>
                  <a:srgbClr val="434343"/>
                </a:solidFill>
              </a:defRPr>
            </a:lvl3pPr>
            <a:lvl4pPr lvl="3" rtl="0">
              <a:spcBef>
                <a:spcPts val="0"/>
              </a:spcBef>
              <a:spcAft>
                <a:spcPts val="0"/>
              </a:spcAft>
              <a:buClr>
                <a:srgbClr val="434343"/>
              </a:buClr>
              <a:buSzPts val="2800"/>
              <a:buNone/>
              <a:defRPr>
                <a:solidFill>
                  <a:srgbClr val="434343"/>
                </a:solidFill>
              </a:defRPr>
            </a:lvl4pPr>
            <a:lvl5pPr lvl="4" rtl="0">
              <a:spcBef>
                <a:spcPts val="0"/>
              </a:spcBef>
              <a:spcAft>
                <a:spcPts val="0"/>
              </a:spcAft>
              <a:buClr>
                <a:srgbClr val="434343"/>
              </a:buClr>
              <a:buSzPts val="2800"/>
              <a:buNone/>
              <a:defRPr>
                <a:solidFill>
                  <a:srgbClr val="434343"/>
                </a:solidFill>
              </a:defRPr>
            </a:lvl5pPr>
            <a:lvl6pPr lvl="5" rtl="0">
              <a:spcBef>
                <a:spcPts val="0"/>
              </a:spcBef>
              <a:spcAft>
                <a:spcPts val="0"/>
              </a:spcAft>
              <a:buClr>
                <a:srgbClr val="434343"/>
              </a:buClr>
              <a:buSzPts val="2800"/>
              <a:buNone/>
              <a:defRPr>
                <a:solidFill>
                  <a:srgbClr val="434343"/>
                </a:solidFill>
              </a:defRPr>
            </a:lvl6pPr>
            <a:lvl7pPr lvl="6" rtl="0">
              <a:spcBef>
                <a:spcPts val="0"/>
              </a:spcBef>
              <a:spcAft>
                <a:spcPts val="0"/>
              </a:spcAft>
              <a:buClr>
                <a:srgbClr val="434343"/>
              </a:buClr>
              <a:buSzPts val="2800"/>
              <a:buNone/>
              <a:defRPr>
                <a:solidFill>
                  <a:srgbClr val="434343"/>
                </a:solidFill>
              </a:defRPr>
            </a:lvl7pPr>
            <a:lvl8pPr lvl="7" rtl="0">
              <a:spcBef>
                <a:spcPts val="0"/>
              </a:spcBef>
              <a:spcAft>
                <a:spcPts val="0"/>
              </a:spcAft>
              <a:buClr>
                <a:srgbClr val="434343"/>
              </a:buClr>
              <a:buSzPts val="2800"/>
              <a:buNone/>
              <a:defRPr>
                <a:solidFill>
                  <a:srgbClr val="434343"/>
                </a:solidFill>
              </a:defRPr>
            </a:lvl8pPr>
            <a:lvl9pPr lvl="8" rtl="0">
              <a:spcBef>
                <a:spcPts val="0"/>
              </a:spcBef>
              <a:spcAft>
                <a:spcPts val="0"/>
              </a:spcAft>
              <a:buClr>
                <a:srgbClr val="434343"/>
              </a:buClr>
              <a:buSzPts val="2800"/>
              <a:buNone/>
              <a:defRPr>
                <a:solidFill>
                  <a:srgbClr val="434343"/>
                </a:solidFill>
              </a:defRPr>
            </a:lvl9pPr>
          </a:lstStyle>
          <a:p/>
        </p:txBody>
      </p:sp>
      <p:sp>
        <p:nvSpPr>
          <p:cNvPr id="39" name="Google Shape;39;p5"/>
          <p:cNvSpPr txBox="1"/>
          <p:nvPr>
            <p:ph idx="1" type="subTitle"/>
          </p:nvPr>
        </p:nvSpPr>
        <p:spPr>
          <a:xfrm flipH="1">
            <a:off x="856195" y="2760775"/>
            <a:ext cx="3068700" cy="1170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lt1"/>
              </a:buClr>
              <a:buSzPts val="1100"/>
              <a:buNone/>
              <a:defRPr sz="1200">
                <a:solidFill>
                  <a:schemeClr val="lt1"/>
                </a:solidFill>
              </a:defRPr>
            </a:lvl1pPr>
            <a:lvl2pPr lvl="1" rtl="0">
              <a:lnSpc>
                <a:spcPct val="100000"/>
              </a:lnSpc>
              <a:spcBef>
                <a:spcPts val="0"/>
              </a:spcBef>
              <a:spcAft>
                <a:spcPts val="0"/>
              </a:spcAft>
              <a:buClr>
                <a:schemeClr val="dk2"/>
              </a:buClr>
              <a:buSzPts val="1100"/>
              <a:buNone/>
              <a:defRPr>
                <a:solidFill>
                  <a:schemeClr val="dk2"/>
                </a:solidFill>
              </a:defRPr>
            </a:lvl2pPr>
            <a:lvl3pPr lvl="2" rtl="0">
              <a:lnSpc>
                <a:spcPct val="100000"/>
              </a:lnSpc>
              <a:spcBef>
                <a:spcPts val="0"/>
              </a:spcBef>
              <a:spcAft>
                <a:spcPts val="0"/>
              </a:spcAft>
              <a:buClr>
                <a:schemeClr val="dk2"/>
              </a:buClr>
              <a:buSzPts val="1100"/>
              <a:buNone/>
              <a:defRPr>
                <a:solidFill>
                  <a:schemeClr val="dk2"/>
                </a:solidFill>
              </a:defRPr>
            </a:lvl3pPr>
            <a:lvl4pPr lvl="3" rtl="0">
              <a:lnSpc>
                <a:spcPct val="100000"/>
              </a:lnSpc>
              <a:spcBef>
                <a:spcPts val="0"/>
              </a:spcBef>
              <a:spcAft>
                <a:spcPts val="0"/>
              </a:spcAft>
              <a:buClr>
                <a:schemeClr val="dk2"/>
              </a:buClr>
              <a:buSzPts val="1100"/>
              <a:buNone/>
              <a:defRPr>
                <a:solidFill>
                  <a:schemeClr val="dk2"/>
                </a:solidFill>
              </a:defRPr>
            </a:lvl4pPr>
            <a:lvl5pPr lvl="4" rtl="0">
              <a:lnSpc>
                <a:spcPct val="100000"/>
              </a:lnSpc>
              <a:spcBef>
                <a:spcPts val="0"/>
              </a:spcBef>
              <a:spcAft>
                <a:spcPts val="0"/>
              </a:spcAft>
              <a:buClr>
                <a:schemeClr val="dk2"/>
              </a:buClr>
              <a:buSzPts val="1100"/>
              <a:buNone/>
              <a:defRPr>
                <a:solidFill>
                  <a:schemeClr val="dk2"/>
                </a:solidFill>
              </a:defRPr>
            </a:lvl5pPr>
            <a:lvl6pPr lvl="5" rtl="0">
              <a:lnSpc>
                <a:spcPct val="100000"/>
              </a:lnSpc>
              <a:spcBef>
                <a:spcPts val="0"/>
              </a:spcBef>
              <a:spcAft>
                <a:spcPts val="0"/>
              </a:spcAft>
              <a:buClr>
                <a:schemeClr val="dk2"/>
              </a:buClr>
              <a:buSzPts val="1100"/>
              <a:buNone/>
              <a:defRPr>
                <a:solidFill>
                  <a:schemeClr val="dk2"/>
                </a:solidFill>
              </a:defRPr>
            </a:lvl6pPr>
            <a:lvl7pPr lvl="6" rtl="0">
              <a:lnSpc>
                <a:spcPct val="100000"/>
              </a:lnSpc>
              <a:spcBef>
                <a:spcPts val="0"/>
              </a:spcBef>
              <a:spcAft>
                <a:spcPts val="0"/>
              </a:spcAft>
              <a:buClr>
                <a:schemeClr val="dk2"/>
              </a:buClr>
              <a:buSzPts val="1100"/>
              <a:buNone/>
              <a:defRPr>
                <a:solidFill>
                  <a:schemeClr val="dk2"/>
                </a:solidFill>
              </a:defRPr>
            </a:lvl7pPr>
            <a:lvl8pPr lvl="7" rtl="0">
              <a:lnSpc>
                <a:spcPct val="100000"/>
              </a:lnSpc>
              <a:spcBef>
                <a:spcPts val="0"/>
              </a:spcBef>
              <a:spcAft>
                <a:spcPts val="0"/>
              </a:spcAft>
              <a:buClr>
                <a:schemeClr val="dk2"/>
              </a:buClr>
              <a:buSzPts val="1100"/>
              <a:buNone/>
              <a:defRPr>
                <a:solidFill>
                  <a:schemeClr val="dk2"/>
                </a:solidFill>
              </a:defRPr>
            </a:lvl8pPr>
            <a:lvl9pPr lvl="8" rtl="0">
              <a:lnSpc>
                <a:spcPct val="100000"/>
              </a:lnSpc>
              <a:spcBef>
                <a:spcPts val="0"/>
              </a:spcBef>
              <a:spcAft>
                <a:spcPts val="0"/>
              </a:spcAft>
              <a:buClr>
                <a:schemeClr val="dk2"/>
              </a:buClr>
              <a:buSzPts val="1100"/>
              <a:buNone/>
              <a:defRPr>
                <a:solidFill>
                  <a:schemeClr val="dk2"/>
                </a:solidFill>
              </a:defRPr>
            </a:lvl9pPr>
          </a:lstStyle>
          <a:p/>
        </p:txBody>
      </p:sp>
      <p:sp>
        <p:nvSpPr>
          <p:cNvPr id="40" name="Google Shape;40;p5"/>
          <p:cNvSpPr/>
          <p:nvPr/>
        </p:nvSpPr>
        <p:spPr>
          <a:xfrm flipH="1">
            <a:off x="6648725" y="3686950"/>
            <a:ext cx="2534700" cy="1456500"/>
          </a:xfrm>
          <a:prstGeom prst="rtTriangl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Four columns">
  <p:cSld name="CUSTOM_14_1">
    <p:bg>
      <p:bgPr>
        <a:solidFill>
          <a:srgbClr val="EFEFEF"/>
        </a:solidFill>
      </p:bgPr>
    </p:bg>
    <p:spTree>
      <p:nvGrpSpPr>
        <p:cNvPr id="41" name="Shape 41"/>
        <p:cNvGrpSpPr/>
        <p:nvPr/>
      </p:nvGrpSpPr>
      <p:grpSpPr>
        <a:xfrm>
          <a:off x="0" y="0"/>
          <a:ext cx="0" cy="0"/>
          <a:chOff x="0" y="0"/>
          <a:chExt cx="0" cy="0"/>
        </a:xfrm>
      </p:grpSpPr>
      <p:sp>
        <p:nvSpPr>
          <p:cNvPr id="42" name="Google Shape;42;p6"/>
          <p:cNvSpPr/>
          <p:nvPr/>
        </p:nvSpPr>
        <p:spPr>
          <a:xfrm>
            <a:off x="0" y="556000"/>
            <a:ext cx="1388700" cy="237300"/>
          </a:xfrm>
          <a:prstGeom prst="rect">
            <a:avLst/>
          </a:pr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6"/>
          <p:cNvSpPr txBox="1"/>
          <p:nvPr>
            <p:ph idx="1" type="subTitle"/>
          </p:nvPr>
        </p:nvSpPr>
        <p:spPr>
          <a:xfrm>
            <a:off x="5207350" y="3796621"/>
            <a:ext cx="2385000" cy="3000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None/>
              <a:defRPr sz="1800">
                <a:solidFill>
                  <a:schemeClr val="accent5"/>
                </a:solidFill>
                <a:latin typeface="Staatliches"/>
                <a:ea typeface="Staatliches"/>
                <a:cs typeface="Staatliches"/>
                <a:sym typeface="Staatliches"/>
              </a:defRPr>
            </a:lvl1pPr>
            <a:lvl2pPr lvl="1" rtl="0">
              <a:lnSpc>
                <a:spcPct val="100000"/>
              </a:lnSpc>
              <a:spcBef>
                <a:spcPts val="1600"/>
              </a:spcBef>
              <a:spcAft>
                <a:spcPts val="0"/>
              </a:spcAft>
              <a:buNone/>
              <a:defRPr sz="1800">
                <a:solidFill>
                  <a:schemeClr val="accent5"/>
                </a:solidFill>
                <a:latin typeface="Staatliches"/>
                <a:ea typeface="Staatliches"/>
                <a:cs typeface="Staatliches"/>
                <a:sym typeface="Staatliches"/>
              </a:defRPr>
            </a:lvl2pPr>
            <a:lvl3pPr lvl="2" rtl="0">
              <a:lnSpc>
                <a:spcPct val="100000"/>
              </a:lnSpc>
              <a:spcBef>
                <a:spcPts val="1600"/>
              </a:spcBef>
              <a:spcAft>
                <a:spcPts val="0"/>
              </a:spcAft>
              <a:buNone/>
              <a:defRPr sz="1800">
                <a:solidFill>
                  <a:schemeClr val="accent5"/>
                </a:solidFill>
                <a:latin typeface="Staatliches"/>
                <a:ea typeface="Staatliches"/>
                <a:cs typeface="Staatliches"/>
                <a:sym typeface="Staatliches"/>
              </a:defRPr>
            </a:lvl3pPr>
            <a:lvl4pPr lvl="3" rtl="0">
              <a:lnSpc>
                <a:spcPct val="100000"/>
              </a:lnSpc>
              <a:spcBef>
                <a:spcPts val="1600"/>
              </a:spcBef>
              <a:spcAft>
                <a:spcPts val="0"/>
              </a:spcAft>
              <a:buNone/>
              <a:defRPr sz="1800">
                <a:solidFill>
                  <a:schemeClr val="accent5"/>
                </a:solidFill>
                <a:latin typeface="Staatliches"/>
                <a:ea typeface="Staatliches"/>
                <a:cs typeface="Staatliches"/>
                <a:sym typeface="Staatliches"/>
              </a:defRPr>
            </a:lvl4pPr>
            <a:lvl5pPr lvl="4" rtl="0">
              <a:lnSpc>
                <a:spcPct val="100000"/>
              </a:lnSpc>
              <a:spcBef>
                <a:spcPts val="1600"/>
              </a:spcBef>
              <a:spcAft>
                <a:spcPts val="0"/>
              </a:spcAft>
              <a:buNone/>
              <a:defRPr sz="1800">
                <a:solidFill>
                  <a:schemeClr val="accent5"/>
                </a:solidFill>
                <a:latin typeface="Staatliches"/>
                <a:ea typeface="Staatliches"/>
                <a:cs typeface="Staatliches"/>
                <a:sym typeface="Staatliches"/>
              </a:defRPr>
            </a:lvl5pPr>
            <a:lvl6pPr lvl="5" rtl="0">
              <a:lnSpc>
                <a:spcPct val="100000"/>
              </a:lnSpc>
              <a:spcBef>
                <a:spcPts val="1600"/>
              </a:spcBef>
              <a:spcAft>
                <a:spcPts val="0"/>
              </a:spcAft>
              <a:buNone/>
              <a:defRPr sz="1800">
                <a:solidFill>
                  <a:schemeClr val="accent5"/>
                </a:solidFill>
                <a:latin typeface="Staatliches"/>
                <a:ea typeface="Staatliches"/>
                <a:cs typeface="Staatliches"/>
                <a:sym typeface="Staatliches"/>
              </a:defRPr>
            </a:lvl6pPr>
            <a:lvl7pPr lvl="6" rtl="0">
              <a:lnSpc>
                <a:spcPct val="100000"/>
              </a:lnSpc>
              <a:spcBef>
                <a:spcPts val="1600"/>
              </a:spcBef>
              <a:spcAft>
                <a:spcPts val="0"/>
              </a:spcAft>
              <a:buNone/>
              <a:defRPr sz="1800">
                <a:solidFill>
                  <a:schemeClr val="accent5"/>
                </a:solidFill>
                <a:latin typeface="Staatliches"/>
                <a:ea typeface="Staatliches"/>
                <a:cs typeface="Staatliches"/>
                <a:sym typeface="Staatliches"/>
              </a:defRPr>
            </a:lvl7pPr>
            <a:lvl8pPr lvl="7" rtl="0">
              <a:lnSpc>
                <a:spcPct val="100000"/>
              </a:lnSpc>
              <a:spcBef>
                <a:spcPts val="1600"/>
              </a:spcBef>
              <a:spcAft>
                <a:spcPts val="0"/>
              </a:spcAft>
              <a:buNone/>
              <a:defRPr sz="1800">
                <a:solidFill>
                  <a:schemeClr val="accent5"/>
                </a:solidFill>
                <a:latin typeface="Staatliches"/>
                <a:ea typeface="Staatliches"/>
                <a:cs typeface="Staatliches"/>
                <a:sym typeface="Staatliches"/>
              </a:defRPr>
            </a:lvl8pPr>
            <a:lvl9pPr lvl="8" rtl="0">
              <a:lnSpc>
                <a:spcPct val="100000"/>
              </a:lnSpc>
              <a:spcBef>
                <a:spcPts val="1600"/>
              </a:spcBef>
              <a:spcAft>
                <a:spcPts val="1600"/>
              </a:spcAft>
              <a:buNone/>
              <a:defRPr sz="1800">
                <a:solidFill>
                  <a:schemeClr val="accent5"/>
                </a:solidFill>
                <a:latin typeface="Staatliches"/>
                <a:ea typeface="Staatliches"/>
                <a:cs typeface="Staatliches"/>
                <a:sym typeface="Staatliches"/>
              </a:defRPr>
            </a:lvl9pPr>
          </a:lstStyle>
          <a:p/>
        </p:txBody>
      </p:sp>
      <p:sp>
        <p:nvSpPr>
          <p:cNvPr id="44" name="Google Shape;44;p6"/>
          <p:cNvSpPr txBox="1"/>
          <p:nvPr>
            <p:ph idx="2" type="subTitle"/>
          </p:nvPr>
        </p:nvSpPr>
        <p:spPr>
          <a:xfrm>
            <a:off x="5207350" y="1957850"/>
            <a:ext cx="2385000" cy="2646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None/>
              <a:defRPr sz="1800">
                <a:solidFill>
                  <a:schemeClr val="accent5"/>
                </a:solidFill>
                <a:latin typeface="Staatliches"/>
                <a:ea typeface="Staatliches"/>
                <a:cs typeface="Staatliches"/>
                <a:sym typeface="Staatliches"/>
              </a:defRPr>
            </a:lvl1pPr>
            <a:lvl2pPr lvl="1" rtl="0">
              <a:lnSpc>
                <a:spcPct val="100000"/>
              </a:lnSpc>
              <a:spcBef>
                <a:spcPts val="1600"/>
              </a:spcBef>
              <a:spcAft>
                <a:spcPts val="0"/>
              </a:spcAft>
              <a:buNone/>
              <a:defRPr sz="1800">
                <a:solidFill>
                  <a:schemeClr val="accent5"/>
                </a:solidFill>
                <a:latin typeface="Staatliches"/>
                <a:ea typeface="Staatliches"/>
                <a:cs typeface="Staatliches"/>
                <a:sym typeface="Staatliches"/>
              </a:defRPr>
            </a:lvl2pPr>
            <a:lvl3pPr lvl="2" rtl="0">
              <a:lnSpc>
                <a:spcPct val="100000"/>
              </a:lnSpc>
              <a:spcBef>
                <a:spcPts val="1600"/>
              </a:spcBef>
              <a:spcAft>
                <a:spcPts val="0"/>
              </a:spcAft>
              <a:buNone/>
              <a:defRPr sz="1800">
                <a:solidFill>
                  <a:schemeClr val="accent5"/>
                </a:solidFill>
                <a:latin typeface="Staatliches"/>
                <a:ea typeface="Staatliches"/>
                <a:cs typeface="Staatliches"/>
                <a:sym typeface="Staatliches"/>
              </a:defRPr>
            </a:lvl3pPr>
            <a:lvl4pPr lvl="3" rtl="0">
              <a:lnSpc>
                <a:spcPct val="100000"/>
              </a:lnSpc>
              <a:spcBef>
                <a:spcPts val="1600"/>
              </a:spcBef>
              <a:spcAft>
                <a:spcPts val="0"/>
              </a:spcAft>
              <a:buNone/>
              <a:defRPr sz="1800">
                <a:solidFill>
                  <a:schemeClr val="accent5"/>
                </a:solidFill>
                <a:latin typeface="Staatliches"/>
                <a:ea typeface="Staatliches"/>
                <a:cs typeface="Staatliches"/>
                <a:sym typeface="Staatliches"/>
              </a:defRPr>
            </a:lvl4pPr>
            <a:lvl5pPr lvl="4" rtl="0">
              <a:lnSpc>
                <a:spcPct val="100000"/>
              </a:lnSpc>
              <a:spcBef>
                <a:spcPts val="1600"/>
              </a:spcBef>
              <a:spcAft>
                <a:spcPts val="0"/>
              </a:spcAft>
              <a:buNone/>
              <a:defRPr sz="1800">
                <a:solidFill>
                  <a:schemeClr val="accent5"/>
                </a:solidFill>
                <a:latin typeface="Staatliches"/>
                <a:ea typeface="Staatliches"/>
                <a:cs typeface="Staatliches"/>
                <a:sym typeface="Staatliches"/>
              </a:defRPr>
            </a:lvl5pPr>
            <a:lvl6pPr lvl="5" rtl="0">
              <a:lnSpc>
                <a:spcPct val="100000"/>
              </a:lnSpc>
              <a:spcBef>
                <a:spcPts val="1600"/>
              </a:spcBef>
              <a:spcAft>
                <a:spcPts val="0"/>
              </a:spcAft>
              <a:buNone/>
              <a:defRPr sz="1800">
                <a:solidFill>
                  <a:schemeClr val="accent5"/>
                </a:solidFill>
                <a:latin typeface="Staatliches"/>
                <a:ea typeface="Staatliches"/>
                <a:cs typeface="Staatliches"/>
                <a:sym typeface="Staatliches"/>
              </a:defRPr>
            </a:lvl6pPr>
            <a:lvl7pPr lvl="6" rtl="0">
              <a:lnSpc>
                <a:spcPct val="100000"/>
              </a:lnSpc>
              <a:spcBef>
                <a:spcPts val="1600"/>
              </a:spcBef>
              <a:spcAft>
                <a:spcPts val="0"/>
              </a:spcAft>
              <a:buNone/>
              <a:defRPr sz="1800">
                <a:solidFill>
                  <a:schemeClr val="accent5"/>
                </a:solidFill>
                <a:latin typeface="Staatliches"/>
                <a:ea typeface="Staatliches"/>
                <a:cs typeface="Staatliches"/>
                <a:sym typeface="Staatliches"/>
              </a:defRPr>
            </a:lvl7pPr>
            <a:lvl8pPr lvl="7" rtl="0">
              <a:lnSpc>
                <a:spcPct val="100000"/>
              </a:lnSpc>
              <a:spcBef>
                <a:spcPts val="1600"/>
              </a:spcBef>
              <a:spcAft>
                <a:spcPts val="0"/>
              </a:spcAft>
              <a:buNone/>
              <a:defRPr sz="1800">
                <a:solidFill>
                  <a:schemeClr val="accent5"/>
                </a:solidFill>
                <a:latin typeface="Staatliches"/>
                <a:ea typeface="Staatliches"/>
                <a:cs typeface="Staatliches"/>
                <a:sym typeface="Staatliches"/>
              </a:defRPr>
            </a:lvl8pPr>
            <a:lvl9pPr lvl="8" rtl="0">
              <a:lnSpc>
                <a:spcPct val="100000"/>
              </a:lnSpc>
              <a:spcBef>
                <a:spcPts val="1600"/>
              </a:spcBef>
              <a:spcAft>
                <a:spcPts val="1600"/>
              </a:spcAft>
              <a:buNone/>
              <a:defRPr sz="1800">
                <a:solidFill>
                  <a:schemeClr val="accent5"/>
                </a:solidFill>
                <a:latin typeface="Staatliches"/>
                <a:ea typeface="Staatliches"/>
                <a:cs typeface="Staatliches"/>
                <a:sym typeface="Staatliches"/>
              </a:defRPr>
            </a:lvl9pPr>
          </a:lstStyle>
          <a:p/>
        </p:txBody>
      </p:sp>
      <p:sp>
        <p:nvSpPr>
          <p:cNvPr id="45" name="Google Shape;45;p6"/>
          <p:cNvSpPr txBox="1"/>
          <p:nvPr>
            <p:ph idx="3" type="subTitle"/>
          </p:nvPr>
        </p:nvSpPr>
        <p:spPr>
          <a:xfrm>
            <a:off x="5207350" y="2118475"/>
            <a:ext cx="2887500" cy="578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lt1"/>
              </a:buClr>
              <a:buSzPts val="1100"/>
              <a:buNone/>
              <a:defRPr sz="1200">
                <a:solidFill>
                  <a:schemeClr val="lt1"/>
                </a:solidFill>
              </a:defRPr>
            </a:lvl1pPr>
            <a:lvl2pPr lvl="1" rtl="0">
              <a:lnSpc>
                <a:spcPct val="100000"/>
              </a:lnSpc>
              <a:spcBef>
                <a:spcPts val="0"/>
              </a:spcBef>
              <a:spcAft>
                <a:spcPts val="0"/>
              </a:spcAft>
              <a:buClr>
                <a:schemeClr val="lt1"/>
              </a:buClr>
              <a:buSzPts val="1100"/>
              <a:buNone/>
              <a:defRPr>
                <a:solidFill>
                  <a:schemeClr val="lt1"/>
                </a:solidFill>
              </a:defRPr>
            </a:lvl2pPr>
            <a:lvl3pPr lvl="2" rtl="0">
              <a:lnSpc>
                <a:spcPct val="100000"/>
              </a:lnSpc>
              <a:spcBef>
                <a:spcPts val="0"/>
              </a:spcBef>
              <a:spcAft>
                <a:spcPts val="0"/>
              </a:spcAft>
              <a:buClr>
                <a:schemeClr val="lt1"/>
              </a:buClr>
              <a:buSzPts val="1100"/>
              <a:buNone/>
              <a:defRPr>
                <a:solidFill>
                  <a:schemeClr val="lt1"/>
                </a:solidFill>
              </a:defRPr>
            </a:lvl3pPr>
            <a:lvl4pPr lvl="3" rtl="0">
              <a:lnSpc>
                <a:spcPct val="100000"/>
              </a:lnSpc>
              <a:spcBef>
                <a:spcPts val="0"/>
              </a:spcBef>
              <a:spcAft>
                <a:spcPts val="0"/>
              </a:spcAft>
              <a:buClr>
                <a:schemeClr val="lt1"/>
              </a:buClr>
              <a:buSzPts val="1100"/>
              <a:buNone/>
              <a:defRPr>
                <a:solidFill>
                  <a:schemeClr val="lt1"/>
                </a:solidFill>
              </a:defRPr>
            </a:lvl4pPr>
            <a:lvl5pPr lvl="4" rtl="0">
              <a:lnSpc>
                <a:spcPct val="100000"/>
              </a:lnSpc>
              <a:spcBef>
                <a:spcPts val="0"/>
              </a:spcBef>
              <a:spcAft>
                <a:spcPts val="0"/>
              </a:spcAft>
              <a:buClr>
                <a:schemeClr val="lt1"/>
              </a:buClr>
              <a:buSzPts val="1100"/>
              <a:buNone/>
              <a:defRPr>
                <a:solidFill>
                  <a:schemeClr val="lt1"/>
                </a:solidFill>
              </a:defRPr>
            </a:lvl5pPr>
            <a:lvl6pPr lvl="5" rtl="0">
              <a:lnSpc>
                <a:spcPct val="100000"/>
              </a:lnSpc>
              <a:spcBef>
                <a:spcPts val="0"/>
              </a:spcBef>
              <a:spcAft>
                <a:spcPts val="0"/>
              </a:spcAft>
              <a:buClr>
                <a:schemeClr val="lt1"/>
              </a:buClr>
              <a:buSzPts val="1100"/>
              <a:buNone/>
              <a:defRPr>
                <a:solidFill>
                  <a:schemeClr val="lt1"/>
                </a:solidFill>
              </a:defRPr>
            </a:lvl6pPr>
            <a:lvl7pPr lvl="6" rtl="0">
              <a:lnSpc>
                <a:spcPct val="100000"/>
              </a:lnSpc>
              <a:spcBef>
                <a:spcPts val="0"/>
              </a:spcBef>
              <a:spcAft>
                <a:spcPts val="0"/>
              </a:spcAft>
              <a:buClr>
                <a:schemeClr val="lt1"/>
              </a:buClr>
              <a:buSzPts val="1100"/>
              <a:buNone/>
              <a:defRPr>
                <a:solidFill>
                  <a:schemeClr val="lt1"/>
                </a:solidFill>
              </a:defRPr>
            </a:lvl7pPr>
            <a:lvl8pPr lvl="7" rtl="0">
              <a:lnSpc>
                <a:spcPct val="100000"/>
              </a:lnSpc>
              <a:spcBef>
                <a:spcPts val="0"/>
              </a:spcBef>
              <a:spcAft>
                <a:spcPts val="0"/>
              </a:spcAft>
              <a:buClr>
                <a:schemeClr val="lt1"/>
              </a:buClr>
              <a:buSzPts val="1100"/>
              <a:buNone/>
              <a:defRPr>
                <a:solidFill>
                  <a:schemeClr val="lt1"/>
                </a:solidFill>
              </a:defRPr>
            </a:lvl8pPr>
            <a:lvl9pPr lvl="8" rtl="0">
              <a:lnSpc>
                <a:spcPct val="100000"/>
              </a:lnSpc>
              <a:spcBef>
                <a:spcPts val="0"/>
              </a:spcBef>
              <a:spcAft>
                <a:spcPts val="0"/>
              </a:spcAft>
              <a:buClr>
                <a:schemeClr val="lt1"/>
              </a:buClr>
              <a:buSzPts val="1100"/>
              <a:buNone/>
              <a:defRPr>
                <a:solidFill>
                  <a:schemeClr val="lt1"/>
                </a:solidFill>
              </a:defRPr>
            </a:lvl9pPr>
          </a:lstStyle>
          <a:p/>
        </p:txBody>
      </p:sp>
      <p:sp>
        <p:nvSpPr>
          <p:cNvPr id="46" name="Google Shape;46;p6"/>
          <p:cNvSpPr txBox="1"/>
          <p:nvPr>
            <p:ph idx="4" type="subTitle"/>
          </p:nvPr>
        </p:nvSpPr>
        <p:spPr>
          <a:xfrm>
            <a:off x="5207350" y="3977375"/>
            <a:ext cx="2887500" cy="578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lt1"/>
              </a:buClr>
              <a:buSzPts val="1100"/>
              <a:buNone/>
              <a:defRPr sz="1200">
                <a:solidFill>
                  <a:schemeClr val="lt1"/>
                </a:solidFill>
              </a:defRPr>
            </a:lvl1pPr>
            <a:lvl2pPr lvl="1" rtl="0">
              <a:lnSpc>
                <a:spcPct val="100000"/>
              </a:lnSpc>
              <a:spcBef>
                <a:spcPts val="0"/>
              </a:spcBef>
              <a:spcAft>
                <a:spcPts val="0"/>
              </a:spcAft>
              <a:buClr>
                <a:schemeClr val="lt1"/>
              </a:buClr>
              <a:buSzPts val="1100"/>
              <a:buNone/>
              <a:defRPr>
                <a:solidFill>
                  <a:schemeClr val="lt1"/>
                </a:solidFill>
              </a:defRPr>
            </a:lvl2pPr>
            <a:lvl3pPr lvl="2" rtl="0">
              <a:lnSpc>
                <a:spcPct val="100000"/>
              </a:lnSpc>
              <a:spcBef>
                <a:spcPts val="0"/>
              </a:spcBef>
              <a:spcAft>
                <a:spcPts val="0"/>
              </a:spcAft>
              <a:buClr>
                <a:schemeClr val="lt1"/>
              </a:buClr>
              <a:buSzPts val="1100"/>
              <a:buNone/>
              <a:defRPr>
                <a:solidFill>
                  <a:schemeClr val="lt1"/>
                </a:solidFill>
              </a:defRPr>
            </a:lvl3pPr>
            <a:lvl4pPr lvl="3" rtl="0">
              <a:lnSpc>
                <a:spcPct val="100000"/>
              </a:lnSpc>
              <a:spcBef>
                <a:spcPts val="0"/>
              </a:spcBef>
              <a:spcAft>
                <a:spcPts val="0"/>
              </a:spcAft>
              <a:buClr>
                <a:schemeClr val="lt1"/>
              </a:buClr>
              <a:buSzPts val="1100"/>
              <a:buNone/>
              <a:defRPr>
                <a:solidFill>
                  <a:schemeClr val="lt1"/>
                </a:solidFill>
              </a:defRPr>
            </a:lvl4pPr>
            <a:lvl5pPr lvl="4" rtl="0">
              <a:lnSpc>
                <a:spcPct val="100000"/>
              </a:lnSpc>
              <a:spcBef>
                <a:spcPts val="0"/>
              </a:spcBef>
              <a:spcAft>
                <a:spcPts val="0"/>
              </a:spcAft>
              <a:buClr>
                <a:schemeClr val="lt1"/>
              </a:buClr>
              <a:buSzPts val="1100"/>
              <a:buNone/>
              <a:defRPr>
                <a:solidFill>
                  <a:schemeClr val="lt1"/>
                </a:solidFill>
              </a:defRPr>
            </a:lvl5pPr>
            <a:lvl6pPr lvl="5" rtl="0">
              <a:lnSpc>
                <a:spcPct val="100000"/>
              </a:lnSpc>
              <a:spcBef>
                <a:spcPts val="0"/>
              </a:spcBef>
              <a:spcAft>
                <a:spcPts val="0"/>
              </a:spcAft>
              <a:buClr>
                <a:schemeClr val="lt1"/>
              </a:buClr>
              <a:buSzPts val="1100"/>
              <a:buNone/>
              <a:defRPr>
                <a:solidFill>
                  <a:schemeClr val="lt1"/>
                </a:solidFill>
              </a:defRPr>
            </a:lvl6pPr>
            <a:lvl7pPr lvl="6" rtl="0">
              <a:lnSpc>
                <a:spcPct val="100000"/>
              </a:lnSpc>
              <a:spcBef>
                <a:spcPts val="0"/>
              </a:spcBef>
              <a:spcAft>
                <a:spcPts val="0"/>
              </a:spcAft>
              <a:buClr>
                <a:schemeClr val="lt1"/>
              </a:buClr>
              <a:buSzPts val="1100"/>
              <a:buNone/>
              <a:defRPr>
                <a:solidFill>
                  <a:schemeClr val="lt1"/>
                </a:solidFill>
              </a:defRPr>
            </a:lvl7pPr>
            <a:lvl8pPr lvl="7" rtl="0">
              <a:lnSpc>
                <a:spcPct val="100000"/>
              </a:lnSpc>
              <a:spcBef>
                <a:spcPts val="0"/>
              </a:spcBef>
              <a:spcAft>
                <a:spcPts val="0"/>
              </a:spcAft>
              <a:buClr>
                <a:schemeClr val="lt1"/>
              </a:buClr>
              <a:buSzPts val="1100"/>
              <a:buNone/>
              <a:defRPr>
                <a:solidFill>
                  <a:schemeClr val="lt1"/>
                </a:solidFill>
              </a:defRPr>
            </a:lvl8pPr>
            <a:lvl9pPr lvl="8" rtl="0">
              <a:lnSpc>
                <a:spcPct val="100000"/>
              </a:lnSpc>
              <a:spcBef>
                <a:spcPts val="0"/>
              </a:spcBef>
              <a:spcAft>
                <a:spcPts val="0"/>
              </a:spcAft>
              <a:buClr>
                <a:schemeClr val="lt1"/>
              </a:buClr>
              <a:buSzPts val="1100"/>
              <a:buNone/>
              <a:defRPr>
                <a:solidFill>
                  <a:schemeClr val="lt1"/>
                </a:solidFill>
              </a:defRPr>
            </a:lvl9pPr>
          </a:lstStyle>
          <a:p/>
        </p:txBody>
      </p:sp>
      <p:sp>
        <p:nvSpPr>
          <p:cNvPr id="47" name="Google Shape;47;p6"/>
          <p:cNvSpPr/>
          <p:nvPr/>
        </p:nvSpPr>
        <p:spPr>
          <a:xfrm>
            <a:off x="0" y="3687000"/>
            <a:ext cx="1637400" cy="1456500"/>
          </a:xfrm>
          <a:prstGeom prst="rtTriangl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6"/>
          <p:cNvSpPr txBox="1"/>
          <p:nvPr>
            <p:ph type="ctrTitle"/>
          </p:nvPr>
        </p:nvSpPr>
        <p:spPr>
          <a:xfrm>
            <a:off x="948600" y="360643"/>
            <a:ext cx="7264500" cy="504000"/>
          </a:xfrm>
          <a:prstGeom prst="rect">
            <a:avLst/>
          </a:prstGeom>
        </p:spPr>
        <p:txBody>
          <a:bodyPr anchorCtr="0" anchor="t" bIns="91425" lIns="91425" spcFirstLastPara="1" rIns="91425" wrap="square" tIns="91425">
            <a:noAutofit/>
          </a:bodyPr>
          <a:lstStyle>
            <a:lvl1pPr lvl="0" rtl="0">
              <a:lnSpc>
                <a:spcPct val="115000"/>
              </a:lnSpc>
              <a:spcBef>
                <a:spcPts val="0"/>
              </a:spcBef>
              <a:spcAft>
                <a:spcPts val="0"/>
              </a:spcAft>
              <a:buSzPts val="2400"/>
              <a:buNone/>
              <a:defRPr>
                <a:solidFill>
                  <a:schemeClr val="accent5"/>
                </a:solidFill>
              </a:defRPr>
            </a:lvl1pPr>
            <a:lvl2pPr lvl="1" rtl="0">
              <a:spcBef>
                <a:spcPts val="0"/>
              </a:spcBef>
              <a:spcAft>
                <a:spcPts val="0"/>
              </a:spcAft>
              <a:buClr>
                <a:srgbClr val="62BCBE"/>
              </a:buClr>
              <a:buSzPts val="2400"/>
              <a:buFont typeface="Josefin Sans"/>
              <a:buNone/>
              <a:defRPr b="1" sz="2400">
                <a:solidFill>
                  <a:srgbClr val="62BCBE"/>
                </a:solidFill>
                <a:latin typeface="Josefin Sans"/>
                <a:ea typeface="Josefin Sans"/>
                <a:cs typeface="Josefin Sans"/>
                <a:sym typeface="Josefin Sans"/>
              </a:defRPr>
            </a:lvl2pPr>
            <a:lvl3pPr lvl="2" rtl="0">
              <a:spcBef>
                <a:spcPts val="0"/>
              </a:spcBef>
              <a:spcAft>
                <a:spcPts val="0"/>
              </a:spcAft>
              <a:buClr>
                <a:srgbClr val="62BCBE"/>
              </a:buClr>
              <a:buSzPts val="2400"/>
              <a:buFont typeface="Josefin Sans"/>
              <a:buNone/>
              <a:defRPr b="1" sz="2400">
                <a:solidFill>
                  <a:srgbClr val="62BCBE"/>
                </a:solidFill>
                <a:latin typeface="Josefin Sans"/>
                <a:ea typeface="Josefin Sans"/>
                <a:cs typeface="Josefin Sans"/>
                <a:sym typeface="Josefin Sans"/>
              </a:defRPr>
            </a:lvl3pPr>
            <a:lvl4pPr lvl="3" rtl="0">
              <a:spcBef>
                <a:spcPts val="0"/>
              </a:spcBef>
              <a:spcAft>
                <a:spcPts val="0"/>
              </a:spcAft>
              <a:buClr>
                <a:srgbClr val="62BCBE"/>
              </a:buClr>
              <a:buSzPts val="2400"/>
              <a:buFont typeface="Josefin Sans"/>
              <a:buNone/>
              <a:defRPr b="1" sz="2400">
                <a:solidFill>
                  <a:srgbClr val="62BCBE"/>
                </a:solidFill>
                <a:latin typeface="Josefin Sans"/>
                <a:ea typeface="Josefin Sans"/>
                <a:cs typeface="Josefin Sans"/>
                <a:sym typeface="Josefin Sans"/>
              </a:defRPr>
            </a:lvl4pPr>
            <a:lvl5pPr lvl="4" rtl="0">
              <a:spcBef>
                <a:spcPts val="0"/>
              </a:spcBef>
              <a:spcAft>
                <a:spcPts val="0"/>
              </a:spcAft>
              <a:buClr>
                <a:srgbClr val="62BCBE"/>
              </a:buClr>
              <a:buSzPts val="2400"/>
              <a:buFont typeface="Josefin Sans"/>
              <a:buNone/>
              <a:defRPr b="1" sz="2400">
                <a:solidFill>
                  <a:srgbClr val="62BCBE"/>
                </a:solidFill>
                <a:latin typeface="Josefin Sans"/>
                <a:ea typeface="Josefin Sans"/>
                <a:cs typeface="Josefin Sans"/>
                <a:sym typeface="Josefin Sans"/>
              </a:defRPr>
            </a:lvl5pPr>
            <a:lvl6pPr lvl="5" rtl="0">
              <a:spcBef>
                <a:spcPts val="0"/>
              </a:spcBef>
              <a:spcAft>
                <a:spcPts val="0"/>
              </a:spcAft>
              <a:buClr>
                <a:srgbClr val="62BCBE"/>
              </a:buClr>
              <a:buSzPts val="2400"/>
              <a:buFont typeface="Josefin Sans"/>
              <a:buNone/>
              <a:defRPr b="1" sz="2400">
                <a:solidFill>
                  <a:srgbClr val="62BCBE"/>
                </a:solidFill>
                <a:latin typeface="Josefin Sans"/>
                <a:ea typeface="Josefin Sans"/>
                <a:cs typeface="Josefin Sans"/>
                <a:sym typeface="Josefin Sans"/>
              </a:defRPr>
            </a:lvl6pPr>
            <a:lvl7pPr lvl="6" rtl="0">
              <a:spcBef>
                <a:spcPts val="0"/>
              </a:spcBef>
              <a:spcAft>
                <a:spcPts val="0"/>
              </a:spcAft>
              <a:buClr>
                <a:srgbClr val="62BCBE"/>
              </a:buClr>
              <a:buSzPts val="2400"/>
              <a:buFont typeface="Josefin Sans"/>
              <a:buNone/>
              <a:defRPr b="1" sz="2400">
                <a:solidFill>
                  <a:srgbClr val="62BCBE"/>
                </a:solidFill>
                <a:latin typeface="Josefin Sans"/>
                <a:ea typeface="Josefin Sans"/>
                <a:cs typeface="Josefin Sans"/>
                <a:sym typeface="Josefin Sans"/>
              </a:defRPr>
            </a:lvl7pPr>
            <a:lvl8pPr lvl="7" rtl="0">
              <a:spcBef>
                <a:spcPts val="0"/>
              </a:spcBef>
              <a:spcAft>
                <a:spcPts val="0"/>
              </a:spcAft>
              <a:buClr>
                <a:srgbClr val="62BCBE"/>
              </a:buClr>
              <a:buSzPts val="2400"/>
              <a:buFont typeface="Josefin Sans"/>
              <a:buNone/>
              <a:defRPr b="1" sz="2400">
                <a:solidFill>
                  <a:srgbClr val="62BCBE"/>
                </a:solidFill>
                <a:latin typeface="Josefin Sans"/>
                <a:ea typeface="Josefin Sans"/>
                <a:cs typeface="Josefin Sans"/>
                <a:sym typeface="Josefin Sans"/>
              </a:defRPr>
            </a:lvl8pPr>
            <a:lvl9pPr lvl="8" rtl="0">
              <a:spcBef>
                <a:spcPts val="0"/>
              </a:spcBef>
              <a:spcAft>
                <a:spcPts val="0"/>
              </a:spcAft>
              <a:buClr>
                <a:srgbClr val="62BCBE"/>
              </a:buClr>
              <a:buSzPts val="2400"/>
              <a:buFont typeface="Josefin Sans"/>
              <a:buNone/>
              <a:defRPr b="1" sz="2400">
                <a:solidFill>
                  <a:srgbClr val="62BCBE"/>
                </a:solidFill>
                <a:latin typeface="Josefin Sans"/>
                <a:ea typeface="Josefin Sans"/>
                <a:cs typeface="Josefin Sans"/>
                <a:sym typeface="Josefin Sans"/>
              </a:defRPr>
            </a:lvl9pPr>
          </a:lstStyle>
          <a:p/>
        </p:txBody>
      </p:sp>
      <p:sp>
        <p:nvSpPr>
          <p:cNvPr id="49" name="Google Shape;49;p6"/>
          <p:cNvSpPr txBox="1"/>
          <p:nvPr>
            <p:ph idx="5" type="subTitle"/>
          </p:nvPr>
        </p:nvSpPr>
        <p:spPr>
          <a:xfrm>
            <a:off x="1455675" y="3796625"/>
            <a:ext cx="2661600" cy="3000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None/>
              <a:defRPr sz="1800">
                <a:solidFill>
                  <a:schemeClr val="accent5"/>
                </a:solidFill>
                <a:latin typeface="Staatliches"/>
                <a:ea typeface="Staatliches"/>
                <a:cs typeface="Staatliches"/>
                <a:sym typeface="Staatliches"/>
              </a:defRPr>
            </a:lvl1pPr>
            <a:lvl2pPr lvl="1" rtl="0">
              <a:lnSpc>
                <a:spcPct val="100000"/>
              </a:lnSpc>
              <a:spcBef>
                <a:spcPts val="1600"/>
              </a:spcBef>
              <a:spcAft>
                <a:spcPts val="0"/>
              </a:spcAft>
              <a:buNone/>
              <a:defRPr sz="1800">
                <a:solidFill>
                  <a:schemeClr val="accent5"/>
                </a:solidFill>
                <a:latin typeface="Staatliches"/>
                <a:ea typeface="Staatliches"/>
                <a:cs typeface="Staatliches"/>
                <a:sym typeface="Staatliches"/>
              </a:defRPr>
            </a:lvl2pPr>
            <a:lvl3pPr lvl="2" rtl="0">
              <a:lnSpc>
                <a:spcPct val="100000"/>
              </a:lnSpc>
              <a:spcBef>
                <a:spcPts val="1600"/>
              </a:spcBef>
              <a:spcAft>
                <a:spcPts val="0"/>
              </a:spcAft>
              <a:buNone/>
              <a:defRPr sz="1800">
                <a:solidFill>
                  <a:schemeClr val="accent5"/>
                </a:solidFill>
                <a:latin typeface="Staatliches"/>
                <a:ea typeface="Staatliches"/>
                <a:cs typeface="Staatliches"/>
                <a:sym typeface="Staatliches"/>
              </a:defRPr>
            </a:lvl3pPr>
            <a:lvl4pPr lvl="3" rtl="0">
              <a:lnSpc>
                <a:spcPct val="100000"/>
              </a:lnSpc>
              <a:spcBef>
                <a:spcPts val="1600"/>
              </a:spcBef>
              <a:spcAft>
                <a:spcPts val="0"/>
              </a:spcAft>
              <a:buNone/>
              <a:defRPr sz="1800">
                <a:solidFill>
                  <a:schemeClr val="accent5"/>
                </a:solidFill>
                <a:latin typeface="Staatliches"/>
                <a:ea typeface="Staatliches"/>
                <a:cs typeface="Staatliches"/>
                <a:sym typeface="Staatliches"/>
              </a:defRPr>
            </a:lvl4pPr>
            <a:lvl5pPr lvl="4" rtl="0">
              <a:lnSpc>
                <a:spcPct val="100000"/>
              </a:lnSpc>
              <a:spcBef>
                <a:spcPts val="1600"/>
              </a:spcBef>
              <a:spcAft>
                <a:spcPts val="0"/>
              </a:spcAft>
              <a:buNone/>
              <a:defRPr sz="1800">
                <a:solidFill>
                  <a:schemeClr val="accent5"/>
                </a:solidFill>
                <a:latin typeface="Staatliches"/>
                <a:ea typeface="Staatliches"/>
                <a:cs typeface="Staatliches"/>
                <a:sym typeface="Staatliches"/>
              </a:defRPr>
            </a:lvl5pPr>
            <a:lvl6pPr lvl="5" rtl="0">
              <a:lnSpc>
                <a:spcPct val="100000"/>
              </a:lnSpc>
              <a:spcBef>
                <a:spcPts val="1600"/>
              </a:spcBef>
              <a:spcAft>
                <a:spcPts val="0"/>
              </a:spcAft>
              <a:buNone/>
              <a:defRPr sz="1800">
                <a:solidFill>
                  <a:schemeClr val="accent5"/>
                </a:solidFill>
                <a:latin typeface="Staatliches"/>
                <a:ea typeface="Staatliches"/>
                <a:cs typeface="Staatliches"/>
                <a:sym typeface="Staatliches"/>
              </a:defRPr>
            </a:lvl6pPr>
            <a:lvl7pPr lvl="6" rtl="0">
              <a:lnSpc>
                <a:spcPct val="100000"/>
              </a:lnSpc>
              <a:spcBef>
                <a:spcPts val="1600"/>
              </a:spcBef>
              <a:spcAft>
                <a:spcPts val="0"/>
              </a:spcAft>
              <a:buNone/>
              <a:defRPr sz="1800">
                <a:solidFill>
                  <a:schemeClr val="accent5"/>
                </a:solidFill>
                <a:latin typeface="Staatliches"/>
                <a:ea typeface="Staatliches"/>
                <a:cs typeface="Staatliches"/>
                <a:sym typeface="Staatliches"/>
              </a:defRPr>
            </a:lvl7pPr>
            <a:lvl8pPr lvl="7" rtl="0">
              <a:lnSpc>
                <a:spcPct val="100000"/>
              </a:lnSpc>
              <a:spcBef>
                <a:spcPts val="1600"/>
              </a:spcBef>
              <a:spcAft>
                <a:spcPts val="0"/>
              </a:spcAft>
              <a:buNone/>
              <a:defRPr sz="1800">
                <a:solidFill>
                  <a:schemeClr val="accent5"/>
                </a:solidFill>
                <a:latin typeface="Staatliches"/>
                <a:ea typeface="Staatliches"/>
                <a:cs typeface="Staatliches"/>
                <a:sym typeface="Staatliches"/>
              </a:defRPr>
            </a:lvl8pPr>
            <a:lvl9pPr lvl="8" rtl="0">
              <a:lnSpc>
                <a:spcPct val="100000"/>
              </a:lnSpc>
              <a:spcBef>
                <a:spcPts val="1600"/>
              </a:spcBef>
              <a:spcAft>
                <a:spcPts val="1600"/>
              </a:spcAft>
              <a:buNone/>
              <a:defRPr sz="1800">
                <a:solidFill>
                  <a:schemeClr val="accent5"/>
                </a:solidFill>
                <a:latin typeface="Staatliches"/>
                <a:ea typeface="Staatliches"/>
                <a:cs typeface="Staatliches"/>
                <a:sym typeface="Staatliches"/>
              </a:defRPr>
            </a:lvl9pPr>
          </a:lstStyle>
          <a:p/>
        </p:txBody>
      </p:sp>
      <p:sp>
        <p:nvSpPr>
          <p:cNvPr id="50" name="Google Shape;50;p6"/>
          <p:cNvSpPr txBox="1"/>
          <p:nvPr>
            <p:ph idx="6" type="subTitle"/>
          </p:nvPr>
        </p:nvSpPr>
        <p:spPr>
          <a:xfrm>
            <a:off x="1455675" y="1957850"/>
            <a:ext cx="2385000" cy="2646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None/>
              <a:defRPr sz="1800">
                <a:solidFill>
                  <a:schemeClr val="accent5"/>
                </a:solidFill>
                <a:latin typeface="Staatliches"/>
                <a:ea typeface="Staatliches"/>
                <a:cs typeface="Staatliches"/>
                <a:sym typeface="Staatliches"/>
              </a:defRPr>
            </a:lvl1pPr>
            <a:lvl2pPr lvl="1" rtl="0">
              <a:lnSpc>
                <a:spcPct val="100000"/>
              </a:lnSpc>
              <a:spcBef>
                <a:spcPts val="1600"/>
              </a:spcBef>
              <a:spcAft>
                <a:spcPts val="0"/>
              </a:spcAft>
              <a:buNone/>
              <a:defRPr sz="1800">
                <a:solidFill>
                  <a:schemeClr val="accent5"/>
                </a:solidFill>
                <a:latin typeface="Staatliches"/>
                <a:ea typeface="Staatliches"/>
                <a:cs typeface="Staatliches"/>
                <a:sym typeface="Staatliches"/>
              </a:defRPr>
            </a:lvl2pPr>
            <a:lvl3pPr lvl="2" rtl="0">
              <a:lnSpc>
                <a:spcPct val="100000"/>
              </a:lnSpc>
              <a:spcBef>
                <a:spcPts val="1600"/>
              </a:spcBef>
              <a:spcAft>
                <a:spcPts val="0"/>
              </a:spcAft>
              <a:buNone/>
              <a:defRPr sz="1800">
                <a:solidFill>
                  <a:schemeClr val="accent5"/>
                </a:solidFill>
                <a:latin typeface="Staatliches"/>
                <a:ea typeface="Staatliches"/>
                <a:cs typeface="Staatliches"/>
                <a:sym typeface="Staatliches"/>
              </a:defRPr>
            </a:lvl3pPr>
            <a:lvl4pPr lvl="3" rtl="0">
              <a:lnSpc>
                <a:spcPct val="100000"/>
              </a:lnSpc>
              <a:spcBef>
                <a:spcPts val="1600"/>
              </a:spcBef>
              <a:spcAft>
                <a:spcPts val="0"/>
              </a:spcAft>
              <a:buNone/>
              <a:defRPr sz="1800">
                <a:solidFill>
                  <a:schemeClr val="accent5"/>
                </a:solidFill>
                <a:latin typeface="Staatliches"/>
                <a:ea typeface="Staatliches"/>
                <a:cs typeface="Staatliches"/>
                <a:sym typeface="Staatliches"/>
              </a:defRPr>
            </a:lvl4pPr>
            <a:lvl5pPr lvl="4" rtl="0">
              <a:lnSpc>
                <a:spcPct val="100000"/>
              </a:lnSpc>
              <a:spcBef>
                <a:spcPts val="1600"/>
              </a:spcBef>
              <a:spcAft>
                <a:spcPts val="0"/>
              </a:spcAft>
              <a:buNone/>
              <a:defRPr sz="1800">
                <a:solidFill>
                  <a:schemeClr val="accent5"/>
                </a:solidFill>
                <a:latin typeface="Staatliches"/>
                <a:ea typeface="Staatliches"/>
                <a:cs typeface="Staatliches"/>
                <a:sym typeface="Staatliches"/>
              </a:defRPr>
            </a:lvl5pPr>
            <a:lvl6pPr lvl="5" rtl="0">
              <a:lnSpc>
                <a:spcPct val="100000"/>
              </a:lnSpc>
              <a:spcBef>
                <a:spcPts val="1600"/>
              </a:spcBef>
              <a:spcAft>
                <a:spcPts val="0"/>
              </a:spcAft>
              <a:buNone/>
              <a:defRPr sz="1800">
                <a:solidFill>
                  <a:schemeClr val="accent5"/>
                </a:solidFill>
                <a:latin typeface="Staatliches"/>
                <a:ea typeface="Staatliches"/>
                <a:cs typeface="Staatliches"/>
                <a:sym typeface="Staatliches"/>
              </a:defRPr>
            </a:lvl6pPr>
            <a:lvl7pPr lvl="6" rtl="0">
              <a:lnSpc>
                <a:spcPct val="100000"/>
              </a:lnSpc>
              <a:spcBef>
                <a:spcPts val="1600"/>
              </a:spcBef>
              <a:spcAft>
                <a:spcPts val="0"/>
              </a:spcAft>
              <a:buNone/>
              <a:defRPr sz="1800">
                <a:solidFill>
                  <a:schemeClr val="accent5"/>
                </a:solidFill>
                <a:latin typeface="Staatliches"/>
                <a:ea typeface="Staatliches"/>
                <a:cs typeface="Staatliches"/>
                <a:sym typeface="Staatliches"/>
              </a:defRPr>
            </a:lvl7pPr>
            <a:lvl8pPr lvl="7" rtl="0">
              <a:lnSpc>
                <a:spcPct val="100000"/>
              </a:lnSpc>
              <a:spcBef>
                <a:spcPts val="1600"/>
              </a:spcBef>
              <a:spcAft>
                <a:spcPts val="0"/>
              </a:spcAft>
              <a:buNone/>
              <a:defRPr sz="1800">
                <a:solidFill>
                  <a:schemeClr val="accent5"/>
                </a:solidFill>
                <a:latin typeface="Staatliches"/>
                <a:ea typeface="Staatliches"/>
                <a:cs typeface="Staatliches"/>
                <a:sym typeface="Staatliches"/>
              </a:defRPr>
            </a:lvl8pPr>
            <a:lvl9pPr lvl="8" rtl="0">
              <a:lnSpc>
                <a:spcPct val="100000"/>
              </a:lnSpc>
              <a:spcBef>
                <a:spcPts val="1600"/>
              </a:spcBef>
              <a:spcAft>
                <a:spcPts val="1600"/>
              </a:spcAft>
              <a:buNone/>
              <a:defRPr sz="1800">
                <a:solidFill>
                  <a:schemeClr val="accent5"/>
                </a:solidFill>
                <a:latin typeface="Staatliches"/>
                <a:ea typeface="Staatliches"/>
                <a:cs typeface="Staatliches"/>
                <a:sym typeface="Staatliches"/>
              </a:defRPr>
            </a:lvl9pPr>
          </a:lstStyle>
          <a:p/>
        </p:txBody>
      </p:sp>
      <p:sp>
        <p:nvSpPr>
          <p:cNvPr id="51" name="Google Shape;51;p6"/>
          <p:cNvSpPr txBox="1"/>
          <p:nvPr>
            <p:ph idx="7" type="subTitle"/>
          </p:nvPr>
        </p:nvSpPr>
        <p:spPr>
          <a:xfrm>
            <a:off x="1455675" y="2118475"/>
            <a:ext cx="2887500" cy="578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lt1"/>
              </a:buClr>
              <a:buSzPts val="1100"/>
              <a:buNone/>
              <a:defRPr sz="1200">
                <a:solidFill>
                  <a:schemeClr val="lt1"/>
                </a:solidFill>
              </a:defRPr>
            </a:lvl1pPr>
            <a:lvl2pPr lvl="1" rtl="0">
              <a:lnSpc>
                <a:spcPct val="100000"/>
              </a:lnSpc>
              <a:spcBef>
                <a:spcPts val="0"/>
              </a:spcBef>
              <a:spcAft>
                <a:spcPts val="0"/>
              </a:spcAft>
              <a:buClr>
                <a:schemeClr val="lt1"/>
              </a:buClr>
              <a:buSzPts val="1100"/>
              <a:buNone/>
              <a:defRPr>
                <a:solidFill>
                  <a:schemeClr val="lt1"/>
                </a:solidFill>
              </a:defRPr>
            </a:lvl2pPr>
            <a:lvl3pPr lvl="2" rtl="0">
              <a:lnSpc>
                <a:spcPct val="100000"/>
              </a:lnSpc>
              <a:spcBef>
                <a:spcPts val="0"/>
              </a:spcBef>
              <a:spcAft>
                <a:spcPts val="0"/>
              </a:spcAft>
              <a:buClr>
                <a:schemeClr val="lt1"/>
              </a:buClr>
              <a:buSzPts val="1100"/>
              <a:buNone/>
              <a:defRPr>
                <a:solidFill>
                  <a:schemeClr val="lt1"/>
                </a:solidFill>
              </a:defRPr>
            </a:lvl3pPr>
            <a:lvl4pPr lvl="3" rtl="0">
              <a:lnSpc>
                <a:spcPct val="100000"/>
              </a:lnSpc>
              <a:spcBef>
                <a:spcPts val="0"/>
              </a:spcBef>
              <a:spcAft>
                <a:spcPts val="0"/>
              </a:spcAft>
              <a:buClr>
                <a:schemeClr val="lt1"/>
              </a:buClr>
              <a:buSzPts val="1100"/>
              <a:buNone/>
              <a:defRPr>
                <a:solidFill>
                  <a:schemeClr val="lt1"/>
                </a:solidFill>
              </a:defRPr>
            </a:lvl4pPr>
            <a:lvl5pPr lvl="4" rtl="0">
              <a:lnSpc>
                <a:spcPct val="100000"/>
              </a:lnSpc>
              <a:spcBef>
                <a:spcPts val="0"/>
              </a:spcBef>
              <a:spcAft>
                <a:spcPts val="0"/>
              </a:spcAft>
              <a:buClr>
                <a:schemeClr val="lt1"/>
              </a:buClr>
              <a:buSzPts val="1100"/>
              <a:buNone/>
              <a:defRPr>
                <a:solidFill>
                  <a:schemeClr val="lt1"/>
                </a:solidFill>
              </a:defRPr>
            </a:lvl5pPr>
            <a:lvl6pPr lvl="5" rtl="0">
              <a:lnSpc>
                <a:spcPct val="100000"/>
              </a:lnSpc>
              <a:spcBef>
                <a:spcPts val="0"/>
              </a:spcBef>
              <a:spcAft>
                <a:spcPts val="0"/>
              </a:spcAft>
              <a:buClr>
                <a:schemeClr val="lt1"/>
              </a:buClr>
              <a:buSzPts val="1100"/>
              <a:buNone/>
              <a:defRPr>
                <a:solidFill>
                  <a:schemeClr val="lt1"/>
                </a:solidFill>
              </a:defRPr>
            </a:lvl6pPr>
            <a:lvl7pPr lvl="6" rtl="0">
              <a:lnSpc>
                <a:spcPct val="100000"/>
              </a:lnSpc>
              <a:spcBef>
                <a:spcPts val="0"/>
              </a:spcBef>
              <a:spcAft>
                <a:spcPts val="0"/>
              </a:spcAft>
              <a:buClr>
                <a:schemeClr val="lt1"/>
              </a:buClr>
              <a:buSzPts val="1100"/>
              <a:buNone/>
              <a:defRPr>
                <a:solidFill>
                  <a:schemeClr val="lt1"/>
                </a:solidFill>
              </a:defRPr>
            </a:lvl7pPr>
            <a:lvl8pPr lvl="7" rtl="0">
              <a:lnSpc>
                <a:spcPct val="100000"/>
              </a:lnSpc>
              <a:spcBef>
                <a:spcPts val="0"/>
              </a:spcBef>
              <a:spcAft>
                <a:spcPts val="0"/>
              </a:spcAft>
              <a:buClr>
                <a:schemeClr val="lt1"/>
              </a:buClr>
              <a:buSzPts val="1100"/>
              <a:buNone/>
              <a:defRPr>
                <a:solidFill>
                  <a:schemeClr val="lt1"/>
                </a:solidFill>
              </a:defRPr>
            </a:lvl8pPr>
            <a:lvl9pPr lvl="8" rtl="0">
              <a:lnSpc>
                <a:spcPct val="100000"/>
              </a:lnSpc>
              <a:spcBef>
                <a:spcPts val="0"/>
              </a:spcBef>
              <a:spcAft>
                <a:spcPts val="0"/>
              </a:spcAft>
              <a:buClr>
                <a:schemeClr val="lt1"/>
              </a:buClr>
              <a:buSzPts val="1100"/>
              <a:buNone/>
              <a:defRPr>
                <a:solidFill>
                  <a:schemeClr val="lt1"/>
                </a:solidFill>
              </a:defRPr>
            </a:lvl9pPr>
          </a:lstStyle>
          <a:p/>
        </p:txBody>
      </p:sp>
      <p:sp>
        <p:nvSpPr>
          <p:cNvPr id="52" name="Google Shape;52;p6"/>
          <p:cNvSpPr txBox="1"/>
          <p:nvPr>
            <p:ph idx="8" type="subTitle"/>
          </p:nvPr>
        </p:nvSpPr>
        <p:spPr>
          <a:xfrm>
            <a:off x="1455675" y="3977375"/>
            <a:ext cx="2887500" cy="578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lt1"/>
              </a:buClr>
              <a:buSzPts val="1100"/>
              <a:buNone/>
              <a:defRPr sz="1200">
                <a:solidFill>
                  <a:schemeClr val="lt1"/>
                </a:solidFill>
              </a:defRPr>
            </a:lvl1pPr>
            <a:lvl2pPr lvl="1" rtl="0">
              <a:lnSpc>
                <a:spcPct val="100000"/>
              </a:lnSpc>
              <a:spcBef>
                <a:spcPts val="0"/>
              </a:spcBef>
              <a:spcAft>
                <a:spcPts val="0"/>
              </a:spcAft>
              <a:buClr>
                <a:schemeClr val="lt1"/>
              </a:buClr>
              <a:buSzPts val="1100"/>
              <a:buNone/>
              <a:defRPr>
                <a:solidFill>
                  <a:schemeClr val="lt1"/>
                </a:solidFill>
              </a:defRPr>
            </a:lvl2pPr>
            <a:lvl3pPr lvl="2" rtl="0">
              <a:lnSpc>
                <a:spcPct val="100000"/>
              </a:lnSpc>
              <a:spcBef>
                <a:spcPts val="0"/>
              </a:spcBef>
              <a:spcAft>
                <a:spcPts val="0"/>
              </a:spcAft>
              <a:buClr>
                <a:schemeClr val="lt1"/>
              </a:buClr>
              <a:buSzPts val="1100"/>
              <a:buNone/>
              <a:defRPr>
                <a:solidFill>
                  <a:schemeClr val="lt1"/>
                </a:solidFill>
              </a:defRPr>
            </a:lvl3pPr>
            <a:lvl4pPr lvl="3" rtl="0">
              <a:lnSpc>
                <a:spcPct val="100000"/>
              </a:lnSpc>
              <a:spcBef>
                <a:spcPts val="0"/>
              </a:spcBef>
              <a:spcAft>
                <a:spcPts val="0"/>
              </a:spcAft>
              <a:buClr>
                <a:schemeClr val="lt1"/>
              </a:buClr>
              <a:buSzPts val="1100"/>
              <a:buNone/>
              <a:defRPr>
                <a:solidFill>
                  <a:schemeClr val="lt1"/>
                </a:solidFill>
              </a:defRPr>
            </a:lvl4pPr>
            <a:lvl5pPr lvl="4" rtl="0">
              <a:lnSpc>
                <a:spcPct val="100000"/>
              </a:lnSpc>
              <a:spcBef>
                <a:spcPts val="0"/>
              </a:spcBef>
              <a:spcAft>
                <a:spcPts val="0"/>
              </a:spcAft>
              <a:buClr>
                <a:schemeClr val="lt1"/>
              </a:buClr>
              <a:buSzPts val="1100"/>
              <a:buNone/>
              <a:defRPr>
                <a:solidFill>
                  <a:schemeClr val="lt1"/>
                </a:solidFill>
              </a:defRPr>
            </a:lvl5pPr>
            <a:lvl6pPr lvl="5" rtl="0">
              <a:lnSpc>
                <a:spcPct val="100000"/>
              </a:lnSpc>
              <a:spcBef>
                <a:spcPts val="0"/>
              </a:spcBef>
              <a:spcAft>
                <a:spcPts val="0"/>
              </a:spcAft>
              <a:buClr>
                <a:schemeClr val="lt1"/>
              </a:buClr>
              <a:buSzPts val="1100"/>
              <a:buNone/>
              <a:defRPr>
                <a:solidFill>
                  <a:schemeClr val="lt1"/>
                </a:solidFill>
              </a:defRPr>
            </a:lvl6pPr>
            <a:lvl7pPr lvl="6" rtl="0">
              <a:lnSpc>
                <a:spcPct val="100000"/>
              </a:lnSpc>
              <a:spcBef>
                <a:spcPts val="0"/>
              </a:spcBef>
              <a:spcAft>
                <a:spcPts val="0"/>
              </a:spcAft>
              <a:buClr>
                <a:schemeClr val="lt1"/>
              </a:buClr>
              <a:buSzPts val="1100"/>
              <a:buNone/>
              <a:defRPr>
                <a:solidFill>
                  <a:schemeClr val="lt1"/>
                </a:solidFill>
              </a:defRPr>
            </a:lvl7pPr>
            <a:lvl8pPr lvl="7" rtl="0">
              <a:lnSpc>
                <a:spcPct val="100000"/>
              </a:lnSpc>
              <a:spcBef>
                <a:spcPts val="0"/>
              </a:spcBef>
              <a:spcAft>
                <a:spcPts val="0"/>
              </a:spcAft>
              <a:buClr>
                <a:schemeClr val="lt1"/>
              </a:buClr>
              <a:buSzPts val="1100"/>
              <a:buNone/>
              <a:defRPr>
                <a:solidFill>
                  <a:schemeClr val="lt1"/>
                </a:solidFill>
              </a:defRPr>
            </a:lvl8pPr>
            <a:lvl9pPr lvl="8" rtl="0">
              <a:lnSpc>
                <a:spcPct val="100000"/>
              </a:lnSpc>
              <a:spcBef>
                <a:spcPts val="0"/>
              </a:spcBef>
              <a:spcAft>
                <a:spcPts val="0"/>
              </a:spcAft>
              <a:buClr>
                <a:schemeClr val="lt1"/>
              </a:buClr>
              <a:buSzPts val="1100"/>
              <a:buNone/>
              <a:defRPr>
                <a:solidFill>
                  <a:schemeClr val="lt1"/>
                </a:solidFill>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le + Text 2">
  <p:cSld name="CUSTOM_26">
    <p:bg>
      <p:bgPr>
        <a:solidFill>
          <a:srgbClr val="EFEFEF"/>
        </a:solidFill>
      </p:bgPr>
    </p:bg>
    <p:spTree>
      <p:nvGrpSpPr>
        <p:cNvPr id="53" name="Shape 53"/>
        <p:cNvGrpSpPr/>
        <p:nvPr/>
      </p:nvGrpSpPr>
      <p:grpSpPr>
        <a:xfrm>
          <a:off x="0" y="0"/>
          <a:ext cx="0" cy="0"/>
          <a:chOff x="0" y="0"/>
          <a:chExt cx="0" cy="0"/>
        </a:xfrm>
      </p:grpSpPr>
      <p:sp>
        <p:nvSpPr>
          <p:cNvPr id="54" name="Google Shape;54;p7"/>
          <p:cNvSpPr/>
          <p:nvPr/>
        </p:nvSpPr>
        <p:spPr>
          <a:xfrm>
            <a:off x="7365425" y="556000"/>
            <a:ext cx="1778700" cy="17673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55" name="Google Shape;55;p7"/>
          <p:cNvSpPr txBox="1"/>
          <p:nvPr>
            <p:ph type="title"/>
          </p:nvPr>
        </p:nvSpPr>
        <p:spPr>
          <a:xfrm flipH="1">
            <a:off x="4321203" y="1666525"/>
            <a:ext cx="3966600" cy="896700"/>
          </a:xfrm>
          <a:prstGeom prst="rect">
            <a:avLst/>
          </a:prstGeom>
        </p:spPr>
        <p:txBody>
          <a:bodyPr anchorCtr="0" anchor="b" bIns="91425" lIns="91425" spcFirstLastPara="1" rIns="91425" wrap="square" tIns="91425">
            <a:noAutofit/>
          </a:bodyPr>
          <a:lstStyle>
            <a:lvl1pPr lvl="0" rtl="0" algn="r">
              <a:spcBef>
                <a:spcPts val="0"/>
              </a:spcBef>
              <a:spcAft>
                <a:spcPts val="0"/>
              </a:spcAft>
              <a:buSzPts val="4800"/>
              <a:buNone/>
              <a:defRPr sz="4800">
                <a:solidFill>
                  <a:schemeClr val="accent5"/>
                </a:solidFill>
              </a:defRPr>
            </a:lvl1pPr>
            <a:lvl2pPr lvl="1" rtl="0" algn="r">
              <a:spcBef>
                <a:spcPts val="0"/>
              </a:spcBef>
              <a:spcAft>
                <a:spcPts val="0"/>
              </a:spcAft>
              <a:buClr>
                <a:srgbClr val="434343"/>
              </a:buClr>
              <a:buSzPts val="2800"/>
              <a:buNone/>
              <a:defRPr>
                <a:solidFill>
                  <a:srgbClr val="434343"/>
                </a:solidFill>
              </a:defRPr>
            </a:lvl2pPr>
            <a:lvl3pPr lvl="2" rtl="0" algn="r">
              <a:spcBef>
                <a:spcPts val="0"/>
              </a:spcBef>
              <a:spcAft>
                <a:spcPts val="0"/>
              </a:spcAft>
              <a:buClr>
                <a:srgbClr val="434343"/>
              </a:buClr>
              <a:buSzPts val="2800"/>
              <a:buNone/>
              <a:defRPr>
                <a:solidFill>
                  <a:srgbClr val="434343"/>
                </a:solidFill>
              </a:defRPr>
            </a:lvl3pPr>
            <a:lvl4pPr lvl="3" rtl="0" algn="r">
              <a:spcBef>
                <a:spcPts val="0"/>
              </a:spcBef>
              <a:spcAft>
                <a:spcPts val="0"/>
              </a:spcAft>
              <a:buClr>
                <a:srgbClr val="434343"/>
              </a:buClr>
              <a:buSzPts val="2800"/>
              <a:buNone/>
              <a:defRPr>
                <a:solidFill>
                  <a:srgbClr val="434343"/>
                </a:solidFill>
              </a:defRPr>
            </a:lvl4pPr>
            <a:lvl5pPr lvl="4" rtl="0" algn="r">
              <a:spcBef>
                <a:spcPts val="0"/>
              </a:spcBef>
              <a:spcAft>
                <a:spcPts val="0"/>
              </a:spcAft>
              <a:buClr>
                <a:srgbClr val="434343"/>
              </a:buClr>
              <a:buSzPts val="2800"/>
              <a:buNone/>
              <a:defRPr>
                <a:solidFill>
                  <a:srgbClr val="434343"/>
                </a:solidFill>
              </a:defRPr>
            </a:lvl5pPr>
            <a:lvl6pPr lvl="5" rtl="0" algn="r">
              <a:spcBef>
                <a:spcPts val="0"/>
              </a:spcBef>
              <a:spcAft>
                <a:spcPts val="0"/>
              </a:spcAft>
              <a:buClr>
                <a:srgbClr val="434343"/>
              </a:buClr>
              <a:buSzPts val="2800"/>
              <a:buNone/>
              <a:defRPr>
                <a:solidFill>
                  <a:srgbClr val="434343"/>
                </a:solidFill>
              </a:defRPr>
            </a:lvl6pPr>
            <a:lvl7pPr lvl="6" rtl="0" algn="r">
              <a:spcBef>
                <a:spcPts val="0"/>
              </a:spcBef>
              <a:spcAft>
                <a:spcPts val="0"/>
              </a:spcAft>
              <a:buClr>
                <a:srgbClr val="434343"/>
              </a:buClr>
              <a:buSzPts val="2800"/>
              <a:buNone/>
              <a:defRPr>
                <a:solidFill>
                  <a:srgbClr val="434343"/>
                </a:solidFill>
              </a:defRPr>
            </a:lvl7pPr>
            <a:lvl8pPr lvl="7" rtl="0" algn="r">
              <a:spcBef>
                <a:spcPts val="0"/>
              </a:spcBef>
              <a:spcAft>
                <a:spcPts val="0"/>
              </a:spcAft>
              <a:buClr>
                <a:srgbClr val="434343"/>
              </a:buClr>
              <a:buSzPts val="2800"/>
              <a:buNone/>
              <a:defRPr>
                <a:solidFill>
                  <a:srgbClr val="434343"/>
                </a:solidFill>
              </a:defRPr>
            </a:lvl8pPr>
            <a:lvl9pPr lvl="8" rtl="0" algn="r">
              <a:spcBef>
                <a:spcPts val="0"/>
              </a:spcBef>
              <a:spcAft>
                <a:spcPts val="0"/>
              </a:spcAft>
              <a:buClr>
                <a:srgbClr val="434343"/>
              </a:buClr>
              <a:buSzPts val="2800"/>
              <a:buNone/>
              <a:defRPr>
                <a:solidFill>
                  <a:srgbClr val="434343"/>
                </a:solidFill>
              </a:defRPr>
            </a:lvl9pPr>
          </a:lstStyle>
          <a:p/>
        </p:txBody>
      </p:sp>
      <p:sp>
        <p:nvSpPr>
          <p:cNvPr id="56" name="Google Shape;56;p7"/>
          <p:cNvSpPr txBox="1"/>
          <p:nvPr>
            <p:ph idx="1" type="subTitle"/>
          </p:nvPr>
        </p:nvSpPr>
        <p:spPr>
          <a:xfrm>
            <a:off x="5219097" y="2760775"/>
            <a:ext cx="3068700" cy="11700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chemeClr val="lt1"/>
              </a:buClr>
              <a:buSzPts val="1100"/>
              <a:buNone/>
              <a:defRPr sz="1200">
                <a:solidFill>
                  <a:schemeClr val="lt1"/>
                </a:solidFill>
              </a:defRPr>
            </a:lvl1pPr>
            <a:lvl2pPr lvl="1" rtl="0" algn="r">
              <a:lnSpc>
                <a:spcPct val="100000"/>
              </a:lnSpc>
              <a:spcBef>
                <a:spcPts val="0"/>
              </a:spcBef>
              <a:spcAft>
                <a:spcPts val="0"/>
              </a:spcAft>
              <a:buClr>
                <a:schemeClr val="lt1"/>
              </a:buClr>
              <a:buSzPts val="1100"/>
              <a:buNone/>
              <a:defRPr>
                <a:solidFill>
                  <a:schemeClr val="lt1"/>
                </a:solidFill>
              </a:defRPr>
            </a:lvl2pPr>
            <a:lvl3pPr lvl="2" rtl="0" algn="r">
              <a:lnSpc>
                <a:spcPct val="100000"/>
              </a:lnSpc>
              <a:spcBef>
                <a:spcPts val="0"/>
              </a:spcBef>
              <a:spcAft>
                <a:spcPts val="0"/>
              </a:spcAft>
              <a:buClr>
                <a:schemeClr val="lt1"/>
              </a:buClr>
              <a:buSzPts val="1100"/>
              <a:buNone/>
              <a:defRPr>
                <a:solidFill>
                  <a:schemeClr val="lt1"/>
                </a:solidFill>
              </a:defRPr>
            </a:lvl3pPr>
            <a:lvl4pPr lvl="3" rtl="0" algn="r">
              <a:lnSpc>
                <a:spcPct val="100000"/>
              </a:lnSpc>
              <a:spcBef>
                <a:spcPts val="0"/>
              </a:spcBef>
              <a:spcAft>
                <a:spcPts val="0"/>
              </a:spcAft>
              <a:buClr>
                <a:schemeClr val="lt1"/>
              </a:buClr>
              <a:buSzPts val="1100"/>
              <a:buNone/>
              <a:defRPr>
                <a:solidFill>
                  <a:schemeClr val="lt1"/>
                </a:solidFill>
              </a:defRPr>
            </a:lvl4pPr>
            <a:lvl5pPr lvl="4" rtl="0" algn="r">
              <a:lnSpc>
                <a:spcPct val="100000"/>
              </a:lnSpc>
              <a:spcBef>
                <a:spcPts val="0"/>
              </a:spcBef>
              <a:spcAft>
                <a:spcPts val="0"/>
              </a:spcAft>
              <a:buClr>
                <a:schemeClr val="lt1"/>
              </a:buClr>
              <a:buSzPts val="1100"/>
              <a:buNone/>
              <a:defRPr>
                <a:solidFill>
                  <a:schemeClr val="lt1"/>
                </a:solidFill>
              </a:defRPr>
            </a:lvl5pPr>
            <a:lvl6pPr lvl="5" rtl="0" algn="r">
              <a:lnSpc>
                <a:spcPct val="100000"/>
              </a:lnSpc>
              <a:spcBef>
                <a:spcPts val="0"/>
              </a:spcBef>
              <a:spcAft>
                <a:spcPts val="0"/>
              </a:spcAft>
              <a:buClr>
                <a:schemeClr val="lt1"/>
              </a:buClr>
              <a:buSzPts val="1100"/>
              <a:buNone/>
              <a:defRPr>
                <a:solidFill>
                  <a:schemeClr val="lt1"/>
                </a:solidFill>
              </a:defRPr>
            </a:lvl6pPr>
            <a:lvl7pPr lvl="6" rtl="0" algn="r">
              <a:lnSpc>
                <a:spcPct val="100000"/>
              </a:lnSpc>
              <a:spcBef>
                <a:spcPts val="0"/>
              </a:spcBef>
              <a:spcAft>
                <a:spcPts val="0"/>
              </a:spcAft>
              <a:buClr>
                <a:schemeClr val="lt1"/>
              </a:buClr>
              <a:buSzPts val="1100"/>
              <a:buNone/>
              <a:defRPr>
                <a:solidFill>
                  <a:schemeClr val="lt1"/>
                </a:solidFill>
              </a:defRPr>
            </a:lvl7pPr>
            <a:lvl8pPr lvl="7" rtl="0" algn="r">
              <a:lnSpc>
                <a:spcPct val="100000"/>
              </a:lnSpc>
              <a:spcBef>
                <a:spcPts val="0"/>
              </a:spcBef>
              <a:spcAft>
                <a:spcPts val="0"/>
              </a:spcAft>
              <a:buClr>
                <a:schemeClr val="lt1"/>
              </a:buClr>
              <a:buSzPts val="1100"/>
              <a:buNone/>
              <a:defRPr>
                <a:solidFill>
                  <a:schemeClr val="lt1"/>
                </a:solidFill>
              </a:defRPr>
            </a:lvl8pPr>
            <a:lvl9pPr lvl="8" rtl="0" algn="r">
              <a:lnSpc>
                <a:spcPct val="100000"/>
              </a:lnSpc>
              <a:spcBef>
                <a:spcPts val="0"/>
              </a:spcBef>
              <a:spcAft>
                <a:spcPts val="0"/>
              </a:spcAft>
              <a:buClr>
                <a:schemeClr val="lt1"/>
              </a:buClr>
              <a:buSzPts val="1100"/>
              <a:buNone/>
              <a:defRPr>
                <a:solidFill>
                  <a:schemeClr val="lt1"/>
                </a:solidFill>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Quote ">
  <p:cSld name="CUSTOM_26_2">
    <p:bg>
      <p:bgPr>
        <a:solidFill>
          <a:schemeClr val="lt1"/>
        </a:solidFill>
      </p:bgPr>
    </p:bg>
    <p:spTree>
      <p:nvGrpSpPr>
        <p:cNvPr id="57" name="Shape 57"/>
        <p:cNvGrpSpPr/>
        <p:nvPr/>
      </p:nvGrpSpPr>
      <p:grpSpPr>
        <a:xfrm>
          <a:off x="0" y="0"/>
          <a:ext cx="0" cy="0"/>
          <a:chOff x="0" y="0"/>
          <a:chExt cx="0" cy="0"/>
        </a:xfrm>
      </p:grpSpPr>
      <p:sp>
        <p:nvSpPr>
          <p:cNvPr id="58" name="Google Shape;58;p8"/>
          <p:cNvSpPr/>
          <p:nvPr/>
        </p:nvSpPr>
        <p:spPr>
          <a:xfrm flipH="1">
            <a:off x="-12" y="2905000"/>
            <a:ext cx="3097800" cy="2373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59" name="Google Shape;59;p8"/>
          <p:cNvSpPr txBox="1"/>
          <p:nvPr>
            <p:ph idx="1" type="subTitle"/>
          </p:nvPr>
        </p:nvSpPr>
        <p:spPr>
          <a:xfrm flipH="1">
            <a:off x="1511142" y="2906433"/>
            <a:ext cx="3051000" cy="540000"/>
          </a:xfrm>
          <a:prstGeom prst="rect">
            <a:avLst/>
          </a:prstGeom>
        </p:spPr>
        <p:txBody>
          <a:bodyPr anchorCtr="0" anchor="t" bIns="91425" lIns="91425" spcFirstLastPara="1" rIns="91425" wrap="square" tIns="91425">
            <a:noAutofit/>
          </a:bodyPr>
          <a:lstStyle>
            <a:lvl1pPr lvl="0" rtl="0">
              <a:spcBef>
                <a:spcPts val="0"/>
              </a:spcBef>
              <a:spcAft>
                <a:spcPts val="0"/>
              </a:spcAft>
              <a:buNone/>
              <a:defRPr sz="1200">
                <a:solidFill>
                  <a:srgbClr val="FFFFFF"/>
                </a:solidFill>
                <a:latin typeface="Staatliches"/>
                <a:ea typeface="Staatliches"/>
                <a:cs typeface="Staatliches"/>
                <a:sym typeface="Staatliches"/>
              </a:defRPr>
            </a:lvl1pPr>
            <a:lvl2pPr lvl="1" rtl="0">
              <a:spcBef>
                <a:spcPts val="1600"/>
              </a:spcBef>
              <a:spcAft>
                <a:spcPts val="0"/>
              </a:spcAft>
              <a:buNone/>
              <a:defRPr sz="1200">
                <a:solidFill>
                  <a:schemeClr val="accent3"/>
                </a:solidFill>
                <a:latin typeface="Staatliches"/>
                <a:ea typeface="Staatliches"/>
                <a:cs typeface="Staatliches"/>
                <a:sym typeface="Staatliches"/>
              </a:defRPr>
            </a:lvl2pPr>
            <a:lvl3pPr lvl="2" rtl="0">
              <a:spcBef>
                <a:spcPts val="1600"/>
              </a:spcBef>
              <a:spcAft>
                <a:spcPts val="0"/>
              </a:spcAft>
              <a:buNone/>
              <a:defRPr sz="1200">
                <a:solidFill>
                  <a:schemeClr val="accent3"/>
                </a:solidFill>
                <a:latin typeface="Staatliches"/>
                <a:ea typeface="Staatliches"/>
                <a:cs typeface="Staatliches"/>
                <a:sym typeface="Staatliches"/>
              </a:defRPr>
            </a:lvl3pPr>
            <a:lvl4pPr lvl="3" rtl="0">
              <a:spcBef>
                <a:spcPts val="1600"/>
              </a:spcBef>
              <a:spcAft>
                <a:spcPts val="0"/>
              </a:spcAft>
              <a:buNone/>
              <a:defRPr sz="1200">
                <a:solidFill>
                  <a:schemeClr val="accent3"/>
                </a:solidFill>
                <a:latin typeface="Staatliches"/>
                <a:ea typeface="Staatliches"/>
                <a:cs typeface="Staatliches"/>
                <a:sym typeface="Staatliches"/>
              </a:defRPr>
            </a:lvl4pPr>
            <a:lvl5pPr lvl="4" rtl="0">
              <a:spcBef>
                <a:spcPts val="1600"/>
              </a:spcBef>
              <a:spcAft>
                <a:spcPts val="0"/>
              </a:spcAft>
              <a:buNone/>
              <a:defRPr sz="1200">
                <a:solidFill>
                  <a:schemeClr val="accent3"/>
                </a:solidFill>
                <a:latin typeface="Staatliches"/>
                <a:ea typeface="Staatliches"/>
                <a:cs typeface="Staatliches"/>
                <a:sym typeface="Staatliches"/>
              </a:defRPr>
            </a:lvl5pPr>
            <a:lvl6pPr lvl="5" rtl="0">
              <a:spcBef>
                <a:spcPts val="1600"/>
              </a:spcBef>
              <a:spcAft>
                <a:spcPts val="0"/>
              </a:spcAft>
              <a:buNone/>
              <a:defRPr sz="1200">
                <a:solidFill>
                  <a:schemeClr val="accent3"/>
                </a:solidFill>
                <a:latin typeface="Staatliches"/>
                <a:ea typeface="Staatliches"/>
                <a:cs typeface="Staatliches"/>
                <a:sym typeface="Staatliches"/>
              </a:defRPr>
            </a:lvl6pPr>
            <a:lvl7pPr lvl="6" rtl="0">
              <a:spcBef>
                <a:spcPts val="1600"/>
              </a:spcBef>
              <a:spcAft>
                <a:spcPts val="0"/>
              </a:spcAft>
              <a:buNone/>
              <a:defRPr sz="1200">
                <a:solidFill>
                  <a:schemeClr val="accent3"/>
                </a:solidFill>
                <a:latin typeface="Staatliches"/>
                <a:ea typeface="Staatliches"/>
                <a:cs typeface="Staatliches"/>
                <a:sym typeface="Staatliches"/>
              </a:defRPr>
            </a:lvl7pPr>
            <a:lvl8pPr lvl="7" rtl="0">
              <a:spcBef>
                <a:spcPts val="1600"/>
              </a:spcBef>
              <a:spcAft>
                <a:spcPts val="0"/>
              </a:spcAft>
              <a:buNone/>
              <a:defRPr sz="1200">
                <a:solidFill>
                  <a:schemeClr val="accent3"/>
                </a:solidFill>
                <a:latin typeface="Staatliches"/>
                <a:ea typeface="Staatliches"/>
                <a:cs typeface="Staatliches"/>
                <a:sym typeface="Staatliches"/>
              </a:defRPr>
            </a:lvl8pPr>
            <a:lvl9pPr lvl="8" rtl="0">
              <a:spcBef>
                <a:spcPts val="1600"/>
              </a:spcBef>
              <a:spcAft>
                <a:spcPts val="1600"/>
              </a:spcAft>
              <a:buNone/>
              <a:defRPr sz="1200">
                <a:solidFill>
                  <a:schemeClr val="accent3"/>
                </a:solidFill>
                <a:latin typeface="Staatliches"/>
                <a:ea typeface="Staatliches"/>
                <a:cs typeface="Staatliches"/>
                <a:sym typeface="Staatliches"/>
              </a:defRPr>
            </a:lvl9pPr>
          </a:lstStyle>
          <a:p/>
        </p:txBody>
      </p:sp>
      <p:sp>
        <p:nvSpPr>
          <p:cNvPr id="60" name="Google Shape;60;p8"/>
          <p:cNvSpPr txBox="1"/>
          <p:nvPr>
            <p:ph idx="2" type="subTitle"/>
          </p:nvPr>
        </p:nvSpPr>
        <p:spPr>
          <a:xfrm flipH="1">
            <a:off x="1511213" y="2084750"/>
            <a:ext cx="3089400" cy="5787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1400"/>
              <a:buNone/>
              <a:defRPr sz="1400">
                <a:solidFill>
                  <a:srgbClr val="FFFFFF"/>
                </a:solidFill>
              </a:defRPr>
            </a:lvl1pPr>
            <a:lvl2pPr lvl="1" rtl="0">
              <a:lnSpc>
                <a:spcPct val="100000"/>
              </a:lnSpc>
              <a:spcBef>
                <a:spcPts val="0"/>
              </a:spcBef>
              <a:spcAft>
                <a:spcPts val="0"/>
              </a:spcAft>
              <a:buClr>
                <a:srgbClr val="5B3C43"/>
              </a:buClr>
              <a:buSzPts val="1400"/>
              <a:buNone/>
              <a:defRPr sz="1400">
                <a:solidFill>
                  <a:srgbClr val="5B3C43"/>
                </a:solidFill>
              </a:defRPr>
            </a:lvl2pPr>
            <a:lvl3pPr lvl="2" rtl="0">
              <a:lnSpc>
                <a:spcPct val="100000"/>
              </a:lnSpc>
              <a:spcBef>
                <a:spcPts val="0"/>
              </a:spcBef>
              <a:spcAft>
                <a:spcPts val="0"/>
              </a:spcAft>
              <a:buClr>
                <a:srgbClr val="5B3C43"/>
              </a:buClr>
              <a:buSzPts val="1400"/>
              <a:buNone/>
              <a:defRPr sz="1400">
                <a:solidFill>
                  <a:srgbClr val="5B3C43"/>
                </a:solidFill>
              </a:defRPr>
            </a:lvl3pPr>
            <a:lvl4pPr lvl="3" rtl="0">
              <a:lnSpc>
                <a:spcPct val="100000"/>
              </a:lnSpc>
              <a:spcBef>
                <a:spcPts val="0"/>
              </a:spcBef>
              <a:spcAft>
                <a:spcPts val="0"/>
              </a:spcAft>
              <a:buClr>
                <a:srgbClr val="5B3C43"/>
              </a:buClr>
              <a:buSzPts val="1400"/>
              <a:buNone/>
              <a:defRPr sz="1400">
                <a:solidFill>
                  <a:srgbClr val="5B3C43"/>
                </a:solidFill>
              </a:defRPr>
            </a:lvl4pPr>
            <a:lvl5pPr lvl="4" rtl="0">
              <a:lnSpc>
                <a:spcPct val="100000"/>
              </a:lnSpc>
              <a:spcBef>
                <a:spcPts val="0"/>
              </a:spcBef>
              <a:spcAft>
                <a:spcPts val="0"/>
              </a:spcAft>
              <a:buClr>
                <a:srgbClr val="5B3C43"/>
              </a:buClr>
              <a:buSzPts val="1400"/>
              <a:buNone/>
              <a:defRPr sz="1400">
                <a:solidFill>
                  <a:srgbClr val="5B3C43"/>
                </a:solidFill>
              </a:defRPr>
            </a:lvl5pPr>
            <a:lvl6pPr lvl="5" rtl="0">
              <a:lnSpc>
                <a:spcPct val="100000"/>
              </a:lnSpc>
              <a:spcBef>
                <a:spcPts val="0"/>
              </a:spcBef>
              <a:spcAft>
                <a:spcPts val="0"/>
              </a:spcAft>
              <a:buClr>
                <a:srgbClr val="5B3C43"/>
              </a:buClr>
              <a:buSzPts val="1400"/>
              <a:buNone/>
              <a:defRPr sz="1400">
                <a:solidFill>
                  <a:srgbClr val="5B3C43"/>
                </a:solidFill>
              </a:defRPr>
            </a:lvl6pPr>
            <a:lvl7pPr lvl="6" rtl="0">
              <a:lnSpc>
                <a:spcPct val="100000"/>
              </a:lnSpc>
              <a:spcBef>
                <a:spcPts val="0"/>
              </a:spcBef>
              <a:spcAft>
                <a:spcPts val="0"/>
              </a:spcAft>
              <a:buClr>
                <a:srgbClr val="5B3C43"/>
              </a:buClr>
              <a:buSzPts val="1400"/>
              <a:buNone/>
              <a:defRPr sz="1400">
                <a:solidFill>
                  <a:srgbClr val="5B3C43"/>
                </a:solidFill>
              </a:defRPr>
            </a:lvl7pPr>
            <a:lvl8pPr lvl="7" rtl="0">
              <a:lnSpc>
                <a:spcPct val="100000"/>
              </a:lnSpc>
              <a:spcBef>
                <a:spcPts val="0"/>
              </a:spcBef>
              <a:spcAft>
                <a:spcPts val="0"/>
              </a:spcAft>
              <a:buClr>
                <a:srgbClr val="5B3C43"/>
              </a:buClr>
              <a:buSzPts val="1400"/>
              <a:buNone/>
              <a:defRPr sz="1400">
                <a:solidFill>
                  <a:srgbClr val="5B3C43"/>
                </a:solidFill>
              </a:defRPr>
            </a:lvl8pPr>
            <a:lvl9pPr lvl="8" rtl="0">
              <a:lnSpc>
                <a:spcPct val="100000"/>
              </a:lnSpc>
              <a:spcBef>
                <a:spcPts val="0"/>
              </a:spcBef>
              <a:spcAft>
                <a:spcPts val="0"/>
              </a:spcAft>
              <a:buClr>
                <a:srgbClr val="5B3C43"/>
              </a:buClr>
              <a:buSzPts val="1400"/>
              <a:buNone/>
              <a:defRPr sz="1400">
                <a:solidFill>
                  <a:srgbClr val="5B3C43"/>
                </a:solidFill>
              </a:defRPr>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le + text 3">
  <p:cSld name="CUSTOM_26_1">
    <p:bg>
      <p:bgPr>
        <a:solidFill>
          <a:srgbClr val="EFEFEF"/>
        </a:solidFill>
      </p:bgPr>
    </p:bg>
    <p:spTree>
      <p:nvGrpSpPr>
        <p:cNvPr id="61" name="Shape 61"/>
        <p:cNvGrpSpPr/>
        <p:nvPr/>
      </p:nvGrpSpPr>
      <p:grpSpPr>
        <a:xfrm>
          <a:off x="0" y="0"/>
          <a:ext cx="0" cy="0"/>
          <a:chOff x="0" y="0"/>
          <a:chExt cx="0" cy="0"/>
        </a:xfrm>
      </p:grpSpPr>
      <p:sp>
        <p:nvSpPr>
          <p:cNvPr id="62" name="Google Shape;62;p9"/>
          <p:cNvSpPr/>
          <p:nvPr/>
        </p:nvSpPr>
        <p:spPr>
          <a:xfrm flipH="1">
            <a:off x="7755299" y="868425"/>
            <a:ext cx="1388700" cy="17673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63" name="Google Shape;63;p9"/>
          <p:cNvSpPr txBox="1"/>
          <p:nvPr>
            <p:ph type="title"/>
          </p:nvPr>
        </p:nvSpPr>
        <p:spPr>
          <a:xfrm>
            <a:off x="5646900" y="1753400"/>
            <a:ext cx="2640900" cy="896700"/>
          </a:xfrm>
          <a:prstGeom prst="rect">
            <a:avLst/>
          </a:prstGeom>
        </p:spPr>
        <p:txBody>
          <a:bodyPr anchorCtr="0" anchor="b" bIns="91425" lIns="91425" spcFirstLastPara="1" rIns="91425" wrap="square" tIns="91425">
            <a:noAutofit/>
          </a:bodyPr>
          <a:lstStyle>
            <a:lvl1pPr lvl="0" rtl="0" algn="r">
              <a:spcBef>
                <a:spcPts val="0"/>
              </a:spcBef>
              <a:spcAft>
                <a:spcPts val="0"/>
              </a:spcAft>
              <a:buSzPts val="6000"/>
              <a:buNone/>
              <a:defRPr sz="6000">
                <a:solidFill>
                  <a:schemeClr val="accent5"/>
                </a:solidFill>
              </a:defRPr>
            </a:lvl1pPr>
            <a:lvl2pPr lvl="1" rtl="0" algn="r">
              <a:spcBef>
                <a:spcPts val="0"/>
              </a:spcBef>
              <a:spcAft>
                <a:spcPts val="0"/>
              </a:spcAft>
              <a:buClr>
                <a:srgbClr val="62BCBE"/>
              </a:buClr>
              <a:buSzPts val="6000"/>
              <a:buNone/>
              <a:defRPr sz="6000">
                <a:solidFill>
                  <a:srgbClr val="62BCBE"/>
                </a:solidFill>
              </a:defRPr>
            </a:lvl2pPr>
            <a:lvl3pPr lvl="2" rtl="0" algn="r">
              <a:spcBef>
                <a:spcPts val="0"/>
              </a:spcBef>
              <a:spcAft>
                <a:spcPts val="0"/>
              </a:spcAft>
              <a:buClr>
                <a:srgbClr val="62BCBE"/>
              </a:buClr>
              <a:buSzPts val="6000"/>
              <a:buNone/>
              <a:defRPr sz="6000">
                <a:solidFill>
                  <a:srgbClr val="62BCBE"/>
                </a:solidFill>
              </a:defRPr>
            </a:lvl3pPr>
            <a:lvl4pPr lvl="3" rtl="0" algn="r">
              <a:spcBef>
                <a:spcPts val="0"/>
              </a:spcBef>
              <a:spcAft>
                <a:spcPts val="0"/>
              </a:spcAft>
              <a:buClr>
                <a:srgbClr val="62BCBE"/>
              </a:buClr>
              <a:buSzPts val="6000"/>
              <a:buNone/>
              <a:defRPr sz="6000">
                <a:solidFill>
                  <a:srgbClr val="62BCBE"/>
                </a:solidFill>
              </a:defRPr>
            </a:lvl4pPr>
            <a:lvl5pPr lvl="4" rtl="0" algn="r">
              <a:spcBef>
                <a:spcPts val="0"/>
              </a:spcBef>
              <a:spcAft>
                <a:spcPts val="0"/>
              </a:spcAft>
              <a:buClr>
                <a:srgbClr val="62BCBE"/>
              </a:buClr>
              <a:buSzPts val="6000"/>
              <a:buNone/>
              <a:defRPr sz="6000">
                <a:solidFill>
                  <a:srgbClr val="62BCBE"/>
                </a:solidFill>
              </a:defRPr>
            </a:lvl5pPr>
            <a:lvl6pPr lvl="5" rtl="0" algn="r">
              <a:spcBef>
                <a:spcPts val="0"/>
              </a:spcBef>
              <a:spcAft>
                <a:spcPts val="0"/>
              </a:spcAft>
              <a:buClr>
                <a:srgbClr val="62BCBE"/>
              </a:buClr>
              <a:buSzPts val="6000"/>
              <a:buNone/>
              <a:defRPr sz="6000">
                <a:solidFill>
                  <a:srgbClr val="62BCBE"/>
                </a:solidFill>
              </a:defRPr>
            </a:lvl6pPr>
            <a:lvl7pPr lvl="6" rtl="0" algn="r">
              <a:spcBef>
                <a:spcPts val="0"/>
              </a:spcBef>
              <a:spcAft>
                <a:spcPts val="0"/>
              </a:spcAft>
              <a:buClr>
                <a:srgbClr val="62BCBE"/>
              </a:buClr>
              <a:buSzPts val="6000"/>
              <a:buNone/>
              <a:defRPr sz="6000">
                <a:solidFill>
                  <a:srgbClr val="62BCBE"/>
                </a:solidFill>
              </a:defRPr>
            </a:lvl7pPr>
            <a:lvl8pPr lvl="7" rtl="0" algn="r">
              <a:spcBef>
                <a:spcPts val="0"/>
              </a:spcBef>
              <a:spcAft>
                <a:spcPts val="0"/>
              </a:spcAft>
              <a:buClr>
                <a:srgbClr val="62BCBE"/>
              </a:buClr>
              <a:buSzPts val="6000"/>
              <a:buNone/>
              <a:defRPr sz="6000">
                <a:solidFill>
                  <a:srgbClr val="62BCBE"/>
                </a:solidFill>
              </a:defRPr>
            </a:lvl8pPr>
            <a:lvl9pPr lvl="8" rtl="0" algn="r">
              <a:spcBef>
                <a:spcPts val="0"/>
              </a:spcBef>
              <a:spcAft>
                <a:spcPts val="0"/>
              </a:spcAft>
              <a:buClr>
                <a:srgbClr val="62BCBE"/>
              </a:buClr>
              <a:buSzPts val="6000"/>
              <a:buNone/>
              <a:defRPr sz="6000">
                <a:solidFill>
                  <a:srgbClr val="62BCBE"/>
                </a:solidFill>
              </a:defRPr>
            </a:lvl9pPr>
          </a:lstStyle>
          <a:p/>
        </p:txBody>
      </p:sp>
      <p:sp>
        <p:nvSpPr>
          <p:cNvPr id="64" name="Google Shape;64;p9"/>
          <p:cNvSpPr txBox="1"/>
          <p:nvPr>
            <p:ph idx="1" type="subTitle"/>
          </p:nvPr>
        </p:nvSpPr>
        <p:spPr>
          <a:xfrm flipH="1">
            <a:off x="5485100" y="2753100"/>
            <a:ext cx="2802600" cy="15528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chemeClr val="lt1"/>
              </a:buClr>
              <a:buSzPts val="1200"/>
              <a:buNone/>
              <a:defRPr sz="1200">
                <a:solidFill>
                  <a:schemeClr val="lt1"/>
                </a:solidFill>
              </a:defRPr>
            </a:lvl1pPr>
            <a:lvl2pPr lvl="1" rtl="0" algn="r">
              <a:lnSpc>
                <a:spcPct val="100000"/>
              </a:lnSpc>
              <a:spcBef>
                <a:spcPts val="0"/>
              </a:spcBef>
              <a:spcAft>
                <a:spcPts val="0"/>
              </a:spcAft>
              <a:buClr>
                <a:schemeClr val="lt1"/>
              </a:buClr>
              <a:buSzPts val="1200"/>
              <a:buNone/>
              <a:defRPr sz="1200">
                <a:solidFill>
                  <a:schemeClr val="lt1"/>
                </a:solidFill>
              </a:defRPr>
            </a:lvl2pPr>
            <a:lvl3pPr lvl="2" rtl="0" algn="r">
              <a:lnSpc>
                <a:spcPct val="100000"/>
              </a:lnSpc>
              <a:spcBef>
                <a:spcPts val="0"/>
              </a:spcBef>
              <a:spcAft>
                <a:spcPts val="0"/>
              </a:spcAft>
              <a:buClr>
                <a:schemeClr val="lt1"/>
              </a:buClr>
              <a:buSzPts val="1200"/>
              <a:buNone/>
              <a:defRPr sz="1200">
                <a:solidFill>
                  <a:schemeClr val="lt1"/>
                </a:solidFill>
              </a:defRPr>
            </a:lvl3pPr>
            <a:lvl4pPr lvl="3" rtl="0" algn="r">
              <a:lnSpc>
                <a:spcPct val="100000"/>
              </a:lnSpc>
              <a:spcBef>
                <a:spcPts val="0"/>
              </a:spcBef>
              <a:spcAft>
                <a:spcPts val="0"/>
              </a:spcAft>
              <a:buClr>
                <a:schemeClr val="lt1"/>
              </a:buClr>
              <a:buSzPts val="1200"/>
              <a:buNone/>
              <a:defRPr sz="1200">
                <a:solidFill>
                  <a:schemeClr val="lt1"/>
                </a:solidFill>
              </a:defRPr>
            </a:lvl4pPr>
            <a:lvl5pPr lvl="4" rtl="0" algn="r">
              <a:lnSpc>
                <a:spcPct val="100000"/>
              </a:lnSpc>
              <a:spcBef>
                <a:spcPts val="0"/>
              </a:spcBef>
              <a:spcAft>
                <a:spcPts val="0"/>
              </a:spcAft>
              <a:buClr>
                <a:schemeClr val="lt1"/>
              </a:buClr>
              <a:buSzPts val="1200"/>
              <a:buNone/>
              <a:defRPr sz="1200">
                <a:solidFill>
                  <a:schemeClr val="lt1"/>
                </a:solidFill>
              </a:defRPr>
            </a:lvl5pPr>
            <a:lvl6pPr lvl="5" rtl="0" algn="r">
              <a:lnSpc>
                <a:spcPct val="100000"/>
              </a:lnSpc>
              <a:spcBef>
                <a:spcPts val="0"/>
              </a:spcBef>
              <a:spcAft>
                <a:spcPts val="0"/>
              </a:spcAft>
              <a:buClr>
                <a:schemeClr val="lt1"/>
              </a:buClr>
              <a:buSzPts val="1200"/>
              <a:buNone/>
              <a:defRPr sz="1200">
                <a:solidFill>
                  <a:schemeClr val="lt1"/>
                </a:solidFill>
              </a:defRPr>
            </a:lvl6pPr>
            <a:lvl7pPr lvl="6" rtl="0" algn="r">
              <a:lnSpc>
                <a:spcPct val="100000"/>
              </a:lnSpc>
              <a:spcBef>
                <a:spcPts val="0"/>
              </a:spcBef>
              <a:spcAft>
                <a:spcPts val="0"/>
              </a:spcAft>
              <a:buClr>
                <a:schemeClr val="lt1"/>
              </a:buClr>
              <a:buSzPts val="1200"/>
              <a:buNone/>
              <a:defRPr sz="1200">
                <a:solidFill>
                  <a:schemeClr val="lt1"/>
                </a:solidFill>
              </a:defRPr>
            </a:lvl7pPr>
            <a:lvl8pPr lvl="7" rtl="0" algn="r">
              <a:lnSpc>
                <a:spcPct val="100000"/>
              </a:lnSpc>
              <a:spcBef>
                <a:spcPts val="0"/>
              </a:spcBef>
              <a:spcAft>
                <a:spcPts val="0"/>
              </a:spcAft>
              <a:buClr>
                <a:schemeClr val="lt1"/>
              </a:buClr>
              <a:buSzPts val="1200"/>
              <a:buNone/>
              <a:defRPr sz="1200">
                <a:solidFill>
                  <a:schemeClr val="lt1"/>
                </a:solidFill>
              </a:defRPr>
            </a:lvl8pPr>
            <a:lvl9pPr lvl="8" rtl="0" algn="r">
              <a:lnSpc>
                <a:spcPct val="100000"/>
              </a:lnSpc>
              <a:spcBef>
                <a:spcPts val="0"/>
              </a:spcBef>
              <a:spcAft>
                <a:spcPts val="0"/>
              </a:spcAft>
              <a:buClr>
                <a:schemeClr val="lt1"/>
              </a:buClr>
              <a:buSzPts val="1200"/>
              <a:buNone/>
              <a:defRPr sz="1200">
                <a:solidFill>
                  <a:schemeClr val="lt1"/>
                </a:solidFill>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le + Text 4">
  <p:cSld name="CUSTOM_26_1_1">
    <p:bg>
      <p:bgPr>
        <a:solidFill>
          <a:srgbClr val="EFEFEF"/>
        </a:solidFill>
      </p:bgPr>
    </p:bg>
    <p:spTree>
      <p:nvGrpSpPr>
        <p:cNvPr id="65" name="Shape 65"/>
        <p:cNvGrpSpPr/>
        <p:nvPr/>
      </p:nvGrpSpPr>
      <p:grpSpPr>
        <a:xfrm>
          <a:off x="0" y="0"/>
          <a:ext cx="0" cy="0"/>
          <a:chOff x="0" y="0"/>
          <a:chExt cx="0" cy="0"/>
        </a:xfrm>
      </p:grpSpPr>
      <p:sp>
        <p:nvSpPr>
          <p:cNvPr id="66" name="Google Shape;66;p10"/>
          <p:cNvSpPr/>
          <p:nvPr/>
        </p:nvSpPr>
        <p:spPr>
          <a:xfrm>
            <a:off x="0" y="868425"/>
            <a:ext cx="1388700" cy="17673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67" name="Google Shape;67;p10"/>
          <p:cNvSpPr txBox="1"/>
          <p:nvPr>
            <p:ph type="title"/>
          </p:nvPr>
        </p:nvSpPr>
        <p:spPr>
          <a:xfrm flipH="1">
            <a:off x="856199" y="1705548"/>
            <a:ext cx="2640900" cy="896700"/>
          </a:xfrm>
          <a:prstGeom prst="rect">
            <a:avLst/>
          </a:prstGeom>
        </p:spPr>
        <p:txBody>
          <a:bodyPr anchorCtr="0" anchor="b" bIns="91425" lIns="91425" spcFirstLastPara="1" rIns="91425" wrap="square" tIns="91425">
            <a:noAutofit/>
          </a:bodyPr>
          <a:lstStyle>
            <a:lvl1pPr lvl="0" rtl="0">
              <a:spcBef>
                <a:spcPts val="0"/>
              </a:spcBef>
              <a:spcAft>
                <a:spcPts val="0"/>
              </a:spcAft>
              <a:buSzPts val="6000"/>
              <a:buNone/>
              <a:defRPr sz="6000">
                <a:solidFill>
                  <a:schemeClr val="accent5"/>
                </a:solidFill>
              </a:defRPr>
            </a:lvl1pPr>
            <a:lvl2pPr lvl="1" rtl="0">
              <a:spcBef>
                <a:spcPts val="0"/>
              </a:spcBef>
              <a:spcAft>
                <a:spcPts val="0"/>
              </a:spcAft>
              <a:buClr>
                <a:srgbClr val="62BCBE"/>
              </a:buClr>
              <a:buSzPts val="6000"/>
              <a:buNone/>
              <a:defRPr sz="6000">
                <a:solidFill>
                  <a:srgbClr val="62BCBE"/>
                </a:solidFill>
              </a:defRPr>
            </a:lvl2pPr>
            <a:lvl3pPr lvl="2" rtl="0">
              <a:spcBef>
                <a:spcPts val="0"/>
              </a:spcBef>
              <a:spcAft>
                <a:spcPts val="0"/>
              </a:spcAft>
              <a:buClr>
                <a:srgbClr val="62BCBE"/>
              </a:buClr>
              <a:buSzPts val="6000"/>
              <a:buNone/>
              <a:defRPr sz="6000">
                <a:solidFill>
                  <a:srgbClr val="62BCBE"/>
                </a:solidFill>
              </a:defRPr>
            </a:lvl3pPr>
            <a:lvl4pPr lvl="3" rtl="0">
              <a:spcBef>
                <a:spcPts val="0"/>
              </a:spcBef>
              <a:spcAft>
                <a:spcPts val="0"/>
              </a:spcAft>
              <a:buClr>
                <a:srgbClr val="62BCBE"/>
              </a:buClr>
              <a:buSzPts val="6000"/>
              <a:buNone/>
              <a:defRPr sz="6000">
                <a:solidFill>
                  <a:srgbClr val="62BCBE"/>
                </a:solidFill>
              </a:defRPr>
            </a:lvl4pPr>
            <a:lvl5pPr lvl="4" rtl="0">
              <a:spcBef>
                <a:spcPts val="0"/>
              </a:spcBef>
              <a:spcAft>
                <a:spcPts val="0"/>
              </a:spcAft>
              <a:buClr>
                <a:srgbClr val="62BCBE"/>
              </a:buClr>
              <a:buSzPts val="6000"/>
              <a:buNone/>
              <a:defRPr sz="6000">
                <a:solidFill>
                  <a:srgbClr val="62BCBE"/>
                </a:solidFill>
              </a:defRPr>
            </a:lvl5pPr>
            <a:lvl6pPr lvl="5" rtl="0">
              <a:spcBef>
                <a:spcPts val="0"/>
              </a:spcBef>
              <a:spcAft>
                <a:spcPts val="0"/>
              </a:spcAft>
              <a:buClr>
                <a:srgbClr val="62BCBE"/>
              </a:buClr>
              <a:buSzPts val="6000"/>
              <a:buNone/>
              <a:defRPr sz="6000">
                <a:solidFill>
                  <a:srgbClr val="62BCBE"/>
                </a:solidFill>
              </a:defRPr>
            </a:lvl6pPr>
            <a:lvl7pPr lvl="6" rtl="0">
              <a:spcBef>
                <a:spcPts val="0"/>
              </a:spcBef>
              <a:spcAft>
                <a:spcPts val="0"/>
              </a:spcAft>
              <a:buClr>
                <a:srgbClr val="62BCBE"/>
              </a:buClr>
              <a:buSzPts val="6000"/>
              <a:buNone/>
              <a:defRPr sz="6000">
                <a:solidFill>
                  <a:srgbClr val="62BCBE"/>
                </a:solidFill>
              </a:defRPr>
            </a:lvl7pPr>
            <a:lvl8pPr lvl="7" rtl="0">
              <a:spcBef>
                <a:spcPts val="0"/>
              </a:spcBef>
              <a:spcAft>
                <a:spcPts val="0"/>
              </a:spcAft>
              <a:buClr>
                <a:srgbClr val="62BCBE"/>
              </a:buClr>
              <a:buSzPts val="6000"/>
              <a:buNone/>
              <a:defRPr sz="6000">
                <a:solidFill>
                  <a:srgbClr val="62BCBE"/>
                </a:solidFill>
              </a:defRPr>
            </a:lvl8pPr>
            <a:lvl9pPr lvl="8" rtl="0">
              <a:spcBef>
                <a:spcPts val="0"/>
              </a:spcBef>
              <a:spcAft>
                <a:spcPts val="0"/>
              </a:spcAft>
              <a:buClr>
                <a:srgbClr val="62BCBE"/>
              </a:buClr>
              <a:buSzPts val="6000"/>
              <a:buNone/>
              <a:defRPr sz="6000">
                <a:solidFill>
                  <a:srgbClr val="62BCBE"/>
                </a:solidFill>
              </a:defRPr>
            </a:lvl9pPr>
          </a:lstStyle>
          <a:p/>
        </p:txBody>
      </p:sp>
      <p:sp>
        <p:nvSpPr>
          <p:cNvPr id="68" name="Google Shape;68;p10"/>
          <p:cNvSpPr txBox="1"/>
          <p:nvPr>
            <p:ph idx="1" type="subTitle"/>
          </p:nvPr>
        </p:nvSpPr>
        <p:spPr>
          <a:xfrm>
            <a:off x="856300" y="2747325"/>
            <a:ext cx="2799000" cy="1552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lt1"/>
              </a:buClr>
              <a:buSzPts val="1200"/>
              <a:buNone/>
              <a:defRPr sz="1200">
                <a:solidFill>
                  <a:schemeClr val="lt1"/>
                </a:solidFill>
              </a:defRPr>
            </a:lvl1pPr>
            <a:lvl2pPr lvl="1" rtl="0">
              <a:lnSpc>
                <a:spcPct val="100000"/>
              </a:lnSpc>
              <a:spcBef>
                <a:spcPts val="0"/>
              </a:spcBef>
              <a:spcAft>
                <a:spcPts val="0"/>
              </a:spcAft>
              <a:buClr>
                <a:schemeClr val="lt1"/>
              </a:buClr>
              <a:buSzPts val="1200"/>
              <a:buNone/>
              <a:defRPr sz="1200">
                <a:solidFill>
                  <a:schemeClr val="lt1"/>
                </a:solidFill>
              </a:defRPr>
            </a:lvl2pPr>
            <a:lvl3pPr lvl="2" rtl="0">
              <a:lnSpc>
                <a:spcPct val="100000"/>
              </a:lnSpc>
              <a:spcBef>
                <a:spcPts val="0"/>
              </a:spcBef>
              <a:spcAft>
                <a:spcPts val="0"/>
              </a:spcAft>
              <a:buClr>
                <a:schemeClr val="lt1"/>
              </a:buClr>
              <a:buSzPts val="1200"/>
              <a:buNone/>
              <a:defRPr sz="1200">
                <a:solidFill>
                  <a:schemeClr val="lt1"/>
                </a:solidFill>
              </a:defRPr>
            </a:lvl3pPr>
            <a:lvl4pPr lvl="3" rtl="0">
              <a:lnSpc>
                <a:spcPct val="100000"/>
              </a:lnSpc>
              <a:spcBef>
                <a:spcPts val="0"/>
              </a:spcBef>
              <a:spcAft>
                <a:spcPts val="0"/>
              </a:spcAft>
              <a:buClr>
                <a:schemeClr val="lt1"/>
              </a:buClr>
              <a:buSzPts val="1200"/>
              <a:buNone/>
              <a:defRPr sz="1200">
                <a:solidFill>
                  <a:schemeClr val="lt1"/>
                </a:solidFill>
              </a:defRPr>
            </a:lvl4pPr>
            <a:lvl5pPr lvl="4" rtl="0">
              <a:lnSpc>
                <a:spcPct val="100000"/>
              </a:lnSpc>
              <a:spcBef>
                <a:spcPts val="0"/>
              </a:spcBef>
              <a:spcAft>
                <a:spcPts val="0"/>
              </a:spcAft>
              <a:buClr>
                <a:schemeClr val="lt1"/>
              </a:buClr>
              <a:buSzPts val="1200"/>
              <a:buNone/>
              <a:defRPr sz="1200">
                <a:solidFill>
                  <a:schemeClr val="lt1"/>
                </a:solidFill>
              </a:defRPr>
            </a:lvl5pPr>
            <a:lvl6pPr lvl="5" rtl="0">
              <a:lnSpc>
                <a:spcPct val="100000"/>
              </a:lnSpc>
              <a:spcBef>
                <a:spcPts val="0"/>
              </a:spcBef>
              <a:spcAft>
                <a:spcPts val="0"/>
              </a:spcAft>
              <a:buClr>
                <a:schemeClr val="lt1"/>
              </a:buClr>
              <a:buSzPts val="1200"/>
              <a:buNone/>
              <a:defRPr sz="1200">
                <a:solidFill>
                  <a:schemeClr val="lt1"/>
                </a:solidFill>
              </a:defRPr>
            </a:lvl6pPr>
            <a:lvl7pPr lvl="6" rtl="0">
              <a:lnSpc>
                <a:spcPct val="100000"/>
              </a:lnSpc>
              <a:spcBef>
                <a:spcPts val="0"/>
              </a:spcBef>
              <a:spcAft>
                <a:spcPts val="0"/>
              </a:spcAft>
              <a:buClr>
                <a:schemeClr val="lt1"/>
              </a:buClr>
              <a:buSzPts val="1200"/>
              <a:buNone/>
              <a:defRPr sz="1200">
                <a:solidFill>
                  <a:schemeClr val="lt1"/>
                </a:solidFill>
              </a:defRPr>
            </a:lvl7pPr>
            <a:lvl8pPr lvl="7" rtl="0">
              <a:lnSpc>
                <a:spcPct val="100000"/>
              </a:lnSpc>
              <a:spcBef>
                <a:spcPts val="0"/>
              </a:spcBef>
              <a:spcAft>
                <a:spcPts val="0"/>
              </a:spcAft>
              <a:buClr>
                <a:schemeClr val="lt1"/>
              </a:buClr>
              <a:buSzPts val="1200"/>
              <a:buNone/>
              <a:defRPr sz="1200">
                <a:solidFill>
                  <a:schemeClr val="lt1"/>
                </a:solidFill>
              </a:defRPr>
            </a:lvl8pPr>
            <a:lvl9pPr lvl="8" rtl="0">
              <a:lnSpc>
                <a:spcPct val="100000"/>
              </a:lnSpc>
              <a:spcBef>
                <a:spcPts val="0"/>
              </a:spcBef>
              <a:spcAft>
                <a:spcPts val="0"/>
              </a:spcAft>
              <a:buClr>
                <a:schemeClr val="lt1"/>
              </a:buClr>
              <a:buSzPts val="1200"/>
              <a:buNone/>
              <a:defRPr sz="1200">
                <a:solidFill>
                  <a:schemeClr val="lt1"/>
                </a:solidFill>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5" Type="http://schemas.openxmlformats.org/officeDocument/2006/relationships/slideLayout" Target="../slideLayouts/slideLayout5.xml"/><Relationship Id="rId6" Type="http://schemas.openxmlformats.org/officeDocument/2006/relationships/slideLayout" Target="../slideLayouts/slideLayout6.xml"/><Relationship Id="rId18" Type="http://schemas.openxmlformats.org/officeDocument/2006/relationships/theme" Target="../theme/theme1.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theme" Target="../theme/theme3.xml"/></Relationships>
</file>

<file path=ppt/slideMasters/_rels/slideMaster3.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theme" Target="../theme/theme4.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chemeClr val="accent3"/>
              </a:buClr>
              <a:buSzPts val="2800"/>
              <a:buFont typeface="Staatliches"/>
              <a:buNone/>
              <a:defRPr sz="2800">
                <a:solidFill>
                  <a:schemeClr val="accent3"/>
                </a:solidFill>
                <a:latin typeface="Staatliches"/>
                <a:ea typeface="Staatliches"/>
                <a:cs typeface="Staatliches"/>
                <a:sym typeface="Staatliches"/>
              </a:defRPr>
            </a:lvl1pPr>
            <a:lvl2pPr lvl="1" rtl="0">
              <a:spcBef>
                <a:spcPts val="0"/>
              </a:spcBef>
              <a:spcAft>
                <a:spcPts val="0"/>
              </a:spcAft>
              <a:buClr>
                <a:schemeClr val="accent3"/>
              </a:buClr>
              <a:buSzPts val="2800"/>
              <a:buFont typeface="Josefin Sans"/>
              <a:buNone/>
              <a:defRPr b="1" sz="2800">
                <a:solidFill>
                  <a:schemeClr val="accent3"/>
                </a:solidFill>
                <a:latin typeface="Josefin Sans"/>
                <a:ea typeface="Josefin Sans"/>
                <a:cs typeface="Josefin Sans"/>
                <a:sym typeface="Josefin Sans"/>
              </a:defRPr>
            </a:lvl2pPr>
            <a:lvl3pPr lvl="2" rtl="0">
              <a:spcBef>
                <a:spcPts val="0"/>
              </a:spcBef>
              <a:spcAft>
                <a:spcPts val="0"/>
              </a:spcAft>
              <a:buClr>
                <a:schemeClr val="accent3"/>
              </a:buClr>
              <a:buSzPts val="2800"/>
              <a:buFont typeface="Josefin Sans"/>
              <a:buNone/>
              <a:defRPr b="1" sz="2800">
                <a:solidFill>
                  <a:schemeClr val="accent3"/>
                </a:solidFill>
                <a:latin typeface="Josefin Sans"/>
                <a:ea typeface="Josefin Sans"/>
                <a:cs typeface="Josefin Sans"/>
                <a:sym typeface="Josefin Sans"/>
              </a:defRPr>
            </a:lvl3pPr>
            <a:lvl4pPr lvl="3" rtl="0">
              <a:spcBef>
                <a:spcPts val="0"/>
              </a:spcBef>
              <a:spcAft>
                <a:spcPts val="0"/>
              </a:spcAft>
              <a:buClr>
                <a:schemeClr val="accent3"/>
              </a:buClr>
              <a:buSzPts val="2800"/>
              <a:buFont typeface="Josefin Sans"/>
              <a:buNone/>
              <a:defRPr b="1" sz="2800">
                <a:solidFill>
                  <a:schemeClr val="accent3"/>
                </a:solidFill>
                <a:latin typeface="Josefin Sans"/>
                <a:ea typeface="Josefin Sans"/>
                <a:cs typeface="Josefin Sans"/>
                <a:sym typeface="Josefin Sans"/>
              </a:defRPr>
            </a:lvl4pPr>
            <a:lvl5pPr lvl="4" rtl="0">
              <a:spcBef>
                <a:spcPts val="0"/>
              </a:spcBef>
              <a:spcAft>
                <a:spcPts val="0"/>
              </a:spcAft>
              <a:buClr>
                <a:schemeClr val="accent3"/>
              </a:buClr>
              <a:buSzPts val="2800"/>
              <a:buFont typeface="Josefin Sans"/>
              <a:buNone/>
              <a:defRPr b="1" sz="2800">
                <a:solidFill>
                  <a:schemeClr val="accent3"/>
                </a:solidFill>
                <a:latin typeface="Josefin Sans"/>
                <a:ea typeface="Josefin Sans"/>
                <a:cs typeface="Josefin Sans"/>
                <a:sym typeface="Josefin Sans"/>
              </a:defRPr>
            </a:lvl5pPr>
            <a:lvl6pPr lvl="5" rtl="0">
              <a:spcBef>
                <a:spcPts val="0"/>
              </a:spcBef>
              <a:spcAft>
                <a:spcPts val="0"/>
              </a:spcAft>
              <a:buClr>
                <a:schemeClr val="accent3"/>
              </a:buClr>
              <a:buSzPts val="2800"/>
              <a:buFont typeface="Josefin Sans"/>
              <a:buNone/>
              <a:defRPr b="1" sz="2800">
                <a:solidFill>
                  <a:schemeClr val="accent3"/>
                </a:solidFill>
                <a:latin typeface="Josefin Sans"/>
                <a:ea typeface="Josefin Sans"/>
                <a:cs typeface="Josefin Sans"/>
                <a:sym typeface="Josefin Sans"/>
              </a:defRPr>
            </a:lvl6pPr>
            <a:lvl7pPr lvl="6" rtl="0">
              <a:spcBef>
                <a:spcPts val="0"/>
              </a:spcBef>
              <a:spcAft>
                <a:spcPts val="0"/>
              </a:spcAft>
              <a:buClr>
                <a:schemeClr val="accent3"/>
              </a:buClr>
              <a:buSzPts val="2800"/>
              <a:buFont typeface="Josefin Sans"/>
              <a:buNone/>
              <a:defRPr b="1" sz="2800">
                <a:solidFill>
                  <a:schemeClr val="accent3"/>
                </a:solidFill>
                <a:latin typeface="Josefin Sans"/>
                <a:ea typeface="Josefin Sans"/>
                <a:cs typeface="Josefin Sans"/>
                <a:sym typeface="Josefin Sans"/>
              </a:defRPr>
            </a:lvl7pPr>
            <a:lvl8pPr lvl="7" rtl="0">
              <a:spcBef>
                <a:spcPts val="0"/>
              </a:spcBef>
              <a:spcAft>
                <a:spcPts val="0"/>
              </a:spcAft>
              <a:buClr>
                <a:schemeClr val="accent3"/>
              </a:buClr>
              <a:buSzPts val="2800"/>
              <a:buFont typeface="Josefin Sans"/>
              <a:buNone/>
              <a:defRPr b="1" sz="2800">
                <a:solidFill>
                  <a:schemeClr val="accent3"/>
                </a:solidFill>
                <a:latin typeface="Josefin Sans"/>
                <a:ea typeface="Josefin Sans"/>
                <a:cs typeface="Josefin Sans"/>
                <a:sym typeface="Josefin Sans"/>
              </a:defRPr>
            </a:lvl8pPr>
            <a:lvl9pPr lvl="8" rtl="0">
              <a:spcBef>
                <a:spcPts val="0"/>
              </a:spcBef>
              <a:spcAft>
                <a:spcPts val="0"/>
              </a:spcAft>
              <a:buClr>
                <a:schemeClr val="accent3"/>
              </a:buClr>
              <a:buSzPts val="2800"/>
              <a:buFont typeface="Josefin Sans"/>
              <a:buNone/>
              <a:defRPr b="1" sz="2800">
                <a:solidFill>
                  <a:schemeClr val="accent3"/>
                </a:solidFill>
                <a:latin typeface="Josefin Sans"/>
                <a:ea typeface="Josefin Sans"/>
                <a:cs typeface="Josefin Sans"/>
                <a:sym typeface="Josefin Sans"/>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EFEFEF"/>
              </a:buClr>
              <a:buSzPts val="1100"/>
              <a:buFont typeface="Dosis ExtraLight"/>
              <a:buChar char="●"/>
              <a:defRPr sz="1100">
                <a:solidFill>
                  <a:srgbClr val="EFEFEF"/>
                </a:solidFill>
                <a:latin typeface="Dosis ExtraLight"/>
                <a:ea typeface="Dosis ExtraLight"/>
                <a:cs typeface="Dosis ExtraLight"/>
                <a:sym typeface="Dosis ExtraLight"/>
              </a:defRPr>
            </a:lvl1pPr>
            <a:lvl2pPr indent="-298450" lvl="1" marL="914400" rtl="0">
              <a:lnSpc>
                <a:spcPct val="115000"/>
              </a:lnSpc>
              <a:spcBef>
                <a:spcPts val="1600"/>
              </a:spcBef>
              <a:spcAft>
                <a:spcPts val="0"/>
              </a:spcAft>
              <a:buClr>
                <a:srgbClr val="EFEFEF"/>
              </a:buClr>
              <a:buSzPts val="1100"/>
              <a:buFont typeface="Dosis ExtraLight"/>
              <a:buChar char="○"/>
              <a:defRPr sz="1100">
                <a:solidFill>
                  <a:srgbClr val="EFEFEF"/>
                </a:solidFill>
                <a:latin typeface="Dosis ExtraLight"/>
                <a:ea typeface="Dosis ExtraLight"/>
                <a:cs typeface="Dosis ExtraLight"/>
                <a:sym typeface="Dosis ExtraLight"/>
              </a:defRPr>
            </a:lvl2pPr>
            <a:lvl3pPr indent="-298450" lvl="2" marL="1371600" rtl="0">
              <a:lnSpc>
                <a:spcPct val="115000"/>
              </a:lnSpc>
              <a:spcBef>
                <a:spcPts val="1600"/>
              </a:spcBef>
              <a:spcAft>
                <a:spcPts val="0"/>
              </a:spcAft>
              <a:buClr>
                <a:srgbClr val="EFEFEF"/>
              </a:buClr>
              <a:buSzPts val="1100"/>
              <a:buFont typeface="Dosis ExtraLight"/>
              <a:buChar char="■"/>
              <a:defRPr sz="1100">
                <a:solidFill>
                  <a:srgbClr val="EFEFEF"/>
                </a:solidFill>
                <a:latin typeface="Dosis ExtraLight"/>
                <a:ea typeface="Dosis ExtraLight"/>
                <a:cs typeface="Dosis ExtraLight"/>
                <a:sym typeface="Dosis ExtraLight"/>
              </a:defRPr>
            </a:lvl3pPr>
            <a:lvl4pPr indent="-298450" lvl="3" marL="1828800" rtl="0">
              <a:lnSpc>
                <a:spcPct val="115000"/>
              </a:lnSpc>
              <a:spcBef>
                <a:spcPts val="1600"/>
              </a:spcBef>
              <a:spcAft>
                <a:spcPts val="0"/>
              </a:spcAft>
              <a:buClr>
                <a:srgbClr val="EFEFEF"/>
              </a:buClr>
              <a:buSzPts val="1100"/>
              <a:buFont typeface="Dosis ExtraLight"/>
              <a:buChar char="●"/>
              <a:defRPr sz="1100">
                <a:solidFill>
                  <a:srgbClr val="EFEFEF"/>
                </a:solidFill>
                <a:latin typeface="Dosis ExtraLight"/>
                <a:ea typeface="Dosis ExtraLight"/>
                <a:cs typeface="Dosis ExtraLight"/>
                <a:sym typeface="Dosis ExtraLight"/>
              </a:defRPr>
            </a:lvl4pPr>
            <a:lvl5pPr indent="-298450" lvl="4" marL="2286000" rtl="0">
              <a:lnSpc>
                <a:spcPct val="115000"/>
              </a:lnSpc>
              <a:spcBef>
                <a:spcPts val="1600"/>
              </a:spcBef>
              <a:spcAft>
                <a:spcPts val="0"/>
              </a:spcAft>
              <a:buClr>
                <a:srgbClr val="EFEFEF"/>
              </a:buClr>
              <a:buSzPts val="1100"/>
              <a:buFont typeface="Dosis ExtraLight"/>
              <a:buChar char="○"/>
              <a:defRPr sz="1100">
                <a:solidFill>
                  <a:srgbClr val="EFEFEF"/>
                </a:solidFill>
                <a:latin typeface="Dosis ExtraLight"/>
                <a:ea typeface="Dosis ExtraLight"/>
                <a:cs typeface="Dosis ExtraLight"/>
                <a:sym typeface="Dosis ExtraLight"/>
              </a:defRPr>
            </a:lvl5pPr>
            <a:lvl6pPr indent="-298450" lvl="5" marL="2743200" rtl="0">
              <a:lnSpc>
                <a:spcPct val="115000"/>
              </a:lnSpc>
              <a:spcBef>
                <a:spcPts val="1600"/>
              </a:spcBef>
              <a:spcAft>
                <a:spcPts val="0"/>
              </a:spcAft>
              <a:buClr>
                <a:srgbClr val="EFEFEF"/>
              </a:buClr>
              <a:buSzPts val="1100"/>
              <a:buFont typeface="Dosis ExtraLight"/>
              <a:buChar char="■"/>
              <a:defRPr sz="1100">
                <a:solidFill>
                  <a:srgbClr val="EFEFEF"/>
                </a:solidFill>
                <a:latin typeface="Dosis ExtraLight"/>
                <a:ea typeface="Dosis ExtraLight"/>
                <a:cs typeface="Dosis ExtraLight"/>
                <a:sym typeface="Dosis ExtraLight"/>
              </a:defRPr>
            </a:lvl6pPr>
            <a:lvl7pPr indent="-298450" lvl="6" marL="3200400" rtl="0">
              <a:lnSpc>
                <a:spcPct val="115000"/>
              </a:lnSpc>
              <a:spcBef>
                <a:spcPts val="1600"/>
              </a:spcBef>
              <a:spcAft>
                <a:spcPts val="0"/>
              </a:spcAft>
              <a:buClr>
                <a:srgbClr val="EFEFEF"/>
              </a:buClr>
              <a:buSzPts val="1100"/>
              <a:buFont typeface="Dosis ExtraLight"/>
              <a:buChar char="●"/>
              <a:defRPr sz="1100">
                <a:solidFill>
                  <a:srgbClr val="EFEFEF"/>
                </a:solidFill>
                <a:latin typeface="Dosis ExtraLight"/>
                <a:ea typeface="Dosis ExtraLight"/>
                <a:cs typeface="Dosis ExtraLight"/>
                <a:sym typeface="Dosis ExtraLight"/>
              </a:defRPr>
            </a:lvl7pPr>
            <a:lvl8pPr indent="-298450" lvl="7" marL="3657600" rtl="0">
              <a:lnSpc>
                <a:spcPct val="115000"/>
              </a:lnSpc>
              <a:spcBef>
                <a:spcPts val="1600"/>
              </a:spcBef>
              <a:spcAft>
                <a:spcPts val="0"/>
              </a:spcAft>
              <a:buClr>
                <a:srgbClr val="EFEFEF"/>
              </a:buClr>
              <a:buSzPts val="1100"/>
              <a:buFont typeface="Dosis ExtraLight"/>
              <a:buChar char="○"/>
              <a:defRPr sz="1100">
                <a:solidFill>
                  <a:srgbClr val="EFEFEF"/>
                </a:solidFill>
                <a:latin typeface="Dosis ExtraLight"/>
                <a:ea typeface="Dosis ExtraLight"/>
                <a:cs typeface="Dosis ExtraLight"/>
                <a:sym typeface="Dosis ExtraLight"/>
              </a:defRPr>
            </a:lvl8pPr>
            <a:lvl9pPr indent="-298450" lvl="8" marL="4114800" rtl="0">
              <a:lnSpc>
                <a:spcPct val="115000"/>
              </a:lnSpc>
              <a:spcBef>
                <a:spcPts val="1600"/>
              </a:spcBef>
              <a:spcAft>
                <a:spcPts val="1600"/>
              </a:spcAft>
              <a:buClr>
                <a:srgbClr val="EFEFEF"/>
              </a:buClr>
              <a:buSzPts val="1100"/>
              <a:buFont typeface="Dosis ExtraLight"/>
              <a:buChar char="■"/>
              <a:defRPr sz="1100">
                <a:solidFill>
                  <a:srgbClr val="EFEFEF"/>
                </a:solidFill>
                <a:latin typeface="Dosis ExtraLight"/>
                <a:ea typeface="Dosis ExtraLight"/>
                <a:cs typeface="Dosis ExtraLight"/>
                <a:sym typeface="Dosis ExtraLight"/>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name="simple-light-2">
    <p:bg>
      <p:bgPr>
        <a:solidFill>
          <a:srgbClr val="0E2A47"/>
        </a:solidFill>
      </p:bgPr>
    </p:bg>
    <p:spTree>
      <p:nvGrpSpPr>
        <p:cNvPr id="107" name="Shape 107"/>
        <p:cNvGrpSpPr/>
        <p:nvPr/>
      </p:nvGrpSpPr>
      <p:grpSpPr>
        <a:xfrm>
          <a:off x="0" y="0"/>
          <a:ext cx="0" cy="0"/>
          <a:chOff x="0" y="0"/>
          <a:chExt cx="0" cy="0"/>
        </a:xfrm>
      </p:grpSpPr>
      <p:sp>
        <p:nvSpPr>
          <p:cNvPr id="108" name="Google Shape;108;p19"/>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109" name="Google Shape;109;p19"/>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65" r:id="rId1"/>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name="simple-light-2">
    <p:bg>
      <p:bgPr>
        <a:solidFill>
          <a:srgbClr val="0E2A47"/>
        </a:solidFill>
      </p:bgPr>
    </p:bg>
    <p:spTree>
      <p:nvGrpSpPr>
        <p:cNvPr id="111" name="Shape 111"/>
        <p:cNvGrpSpPr/>
        <p:nvPr/>
      </p:nvGrpSpPr>
      <p:grpSpPr>
        <a:xfrm>
          <a:off x="0" y="0"/>
          <a:ext cx="0" cy="0"/>
          <a:chOff x="0" y="0"/>
          <a:chExt cx="0" cy="0"/>
        </a:xfrm>
      </p:grpSpPr>
      <p:sp>
        <p:nvSpPr>
          <p:cNvPr id="112" name="Google Shape;112;p21"/>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113" name="Google Shape;113;p21"/>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66" r:id="rId1"/>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2.xml"/><Relationship Id="rId3" Type="http://schemas.openxmlformats.org/officeDocument/2006/relationships/hyperlink" Target="https://docs.google.com/spreadsheets/d/1iv7p1tIIAoUcOy6kl8CZ7K7d59Dj_fMrsnWJaq1ba8w/copy" TargetMode="External"/><Relationship Id="rId4" Type="http://schemas.openxmlformats.org/officeDocument/2006/relationships/image" Target="../media/image2.png"/><Relationship Id="rId5" Type="http://schemas.openxmlformats.org/officeDocument/2006/relationships/hyperlink" Target="https://docs.google.com/spreadsheets/d/1iv7p1tIIAoUcOy6kl8CZ7K7d59Dj_fMrsnWJaq1ba8w/copy" TargetMode="External"/><Relationship Id="rId6" Type="http://schemas.openxmlformats.org/officeDocument/2006/relationships/image" Target="../media/image1.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4.xml"/><Relationship Id="rId3" Type="http://schemas.openxmlformats.org/officeDocument/2006/relationships/image" Target="../media/image3.jp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1" Type="http://schemas.openxmlformats.org/officeDocument/2006/relationships/slide" Target="/ppt/slides/slide25.xml"/><Relationship Id="rId10" Type="http://schemas.openxmlformats.org/officeDocument/2006/relationships/slide" Target="/ppt/slides/slide25.xml"/><Relationship Id="rId13" Type="http://schemas.openxmlformats.org/officeDocument/2006/relationships/hyperlink" Target="https://stories.freepik.com/?utm_source=slidesgo_template&amp;utm_medium=referral-link&amp;utm_campaign=slidesgo_contents_of_this_template&amp;utm_term=stories_by_freepik&amp;utm_content=stories" TargetMode="External"/><Relationship Id="rId12" Type="http://schemas.openxmlformats.org/officeDocument/2006/relationships/slide" Target="/ppt/slides/slide26.xml"/><Relationship Id="rId1" Type="http://schemas.openxmlformats.org/officeDocument/2006/relationships/slideLayout" Target="../slideLayouts/slideLayout2.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24.xml"/><Relationship Id="rId15" Type="http://schemas.openxmlformats.org/officeDocument/2006/relationships/slide" Target="/ppt/slides/slide27.xml"/><Relationship Id="rId14" Type="http://schemas.openxmlformats.org/officeDocument/2006/relationships/slide" Target="/ppt/slides/slide27.xml"/><Relationship Id="rId17" Type="http://schemas.openxmlformats.org/officeDocument/2006/relationships/slide" Target="/ppt/slides/slide29.xml"/><Relationship Id="rId16" Type="http://schemas.openxmlformats.org/officeDocument/2006/relationships/slide" Target="/ppt/slides/slide29.xml"/><Relationship Id="rId5" Type="http://schemas.openxmlformats.org/officeDocument/2006/relationships/hyperlink" Target="http://bit.ly/33VAFh3" TargetMode="External"/><Relationship Id="rId6" Type="http://schemas.openxmlformats.org/officeDocument/2006/relationships/slide" Target="/ppt/slides/slide21.xml"/><Relationship Id="rId7" Type="http://schemas.openxmlformats.org/officeDocument/2006/relationships/slide" Target="/ppt/slides/slide18.xml"/><Relationship Id="rId8" Type="http://schemas.openxmlformats.org/officeDocument/2006/relationships/slide" Target="/ppt/slides/slide2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1.xml"/><Relationship Id="rId3" Type="http://schemas.openxmlformats.org/officeDocument/2006/relationships/hyperlink" Target="https://stories.freepik.com/amico/?utm_source=slidesgo_template&amp;utm_medium=referral-link&amp;utm_campaign=sg_resources&amp;utm_content=stories#27debf" TargetMode="Externa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20" Type="http://schemas.openxmlformats.org/officeDocument/2006/relationships/hyperlink" Target="https://www.freepik.com/free-vector/people-infographic_4400539.htm/?utm_source=slidesgo_template&amp;utm_medium=referral-link&amp;utm_campaign=sg_resources&amp;utm_content=freepik" TargetMode="External"/><Relationship Id="rId11" Type="http://schemas.openxmlformats.org/officeDocument/2006/relationships/hyperlink" Target="https://stories.freepik.com/illustration/processing/amico?utm_source=slidesgo_template&amp;utm_medium=referral-link&amp;utm_campaign=sg_resources&amp;utm_content=stories#27debf" TargetMode="External"/><Relationship Id="rId22" Type="http://schemas.openxmlformats.org/officeDocument/2006/relationships/hyperlink" Target="https://www.flaticon.com/packs/logos-3/?utm_source=slidesgo_template&amp;utm_medium=referral-link&amp;utm_campaign=sg_resources&amp;utm_content=flaticon" TargetMode="External"/><Relationship Id="rId10" Type="http://schemas.openxmlformats.org/officeDocument/2006/relationships/hyperlink" Target="https://www.freepik.com/free-vector/job-hunt-concept-illustration_5538005.htm#page=2&amp;query=slidesgo&amp;position=10/?utm_source=slidesgo_template&amp;utm_medium=referral-link&amp;utm_campaign=sg_resources&amp;utm_content=freepik" TargetMode="External"/><Relationship Id="rId21" Type="http://schemas.openxmlformats.org/officeDocument/2006/relationships/hyperlink" Target="https://www.freepik.com/free-vector/isometric-infographic-with-timeline-background_4702689.htm/?utm_source=slidesgo_template&amp;utm_medium=referral-link&amp;utm_campaign=sg_resources&amp;utm_content=freepik" TargetMode="External"/><Relationship Id="rId13" Type="http://schemas.openxmlformats.org/officeDocument/2006/relationships/hyperlink" Target="https://stories.freepik.com/illustration/account/amico?utm_source=slidesgo_template&amp;utm_medium=referral-link&amp;utm_campaign=sg_resources&amp;utm_content=stories#27debf" TargetMode="External"/><Relationship Id="rId24" Type="http://schemas.openxmlformats.org/officeDocument/2006/relationships/hyperlink" Target="https://stories.freepik.com/amico/?utm_source=slidesgo_template&amp;utm_medium=referral-link&amp;utm_campaign=sg_resources&amp;utm_content=stories#27debf" TargetMode="External"/><Relationship Id="rId12" Type="http://schemas.openxmlformats.org/officeDocument/2006/relationships/hyperlink" Target="https://stories.freepik.com/illustration/filter/amico?utm_source=slidesgo_template&amp;utm_medium=referral-link&amp;utm_campaign=sg_resources&amp;utm_content=stories#27debf" TargetMode="External"/><Relationship Id="rId23" Type="http://schemas.openxmlformats.org/officeDocument/2006/relationships/hyperlink" Target="https://www.flaticon.com/packs/business-329/?utm_source=slidesgo_template&amp;utm_medium=referral-link&amp;utm_campaign=sg_resources&amp;utm_content=flaticon" TargetMode="External"/><Relationship Id="rId1" Type="http://schemas.openxmlformats.org/officeDocument/2006/relationships/slideLayout" Target="../slideLayouts/slideLayout13.xml"/><Relationship Id="rId2" Type="http://schemas.openxmlformats.org/officeDocument/2006/relationships/notesSlide" Target="../notesSlides/notesSlide23.xml"/><Relationship Id="rId3" Type="http://schemas.openxmlformats.org/officeDocument/2006/relationships/hyperlink" Target="https://stories.freepik.com/illustration/add-files/amico?utm_source=slidesgo_template&amp;utm_medium=referral-link&amp;utm_campaign=sg_resources&amp;utm_content=stories#27debf" TargetMode="External"/><Relationship Id="rId4" Type="http://schemas.openxmlformats.org/officeDocument/2006/relationships/hyperlink" Target="https://www.freepik.com/free-vector/security-concept-illustration_5568568.htm#page=1&amp;query=slidesgo&amp;position=36/?utm_source=slidesgo_template&amp;utm_medium=referral-link&amp;utm_campaign=sg_resources&amp;utm_content=freepik" TargetMode="External"/><Relationship Id="rId9" Type="http://schemas.openxmlformats.org/officeDocument/2006/relationships/hyperlink" Target="https://stories.freepik.com/illustration/collaboration/amico?utm_source=slidesgo_template&amp;utm_medium=referral-link&amp;utm_campaign=sg_resources&amp;utm_content=stories#27debf" TargetMode="External"/><Relationship Id="rId15" Type="http://schemas.openxmlformats.org/officeDocument/2006/relationships/hyperlink" Target="https://stories.freepik.com/illustration/presentation/amico?utm_source=slidesgo_template&amp;utm_medium=referral-link&amp;utm_campaign=sg_resources&amp;utm_content=stories#27debf" TargetMode="External"/><Relationship Id="rId14" Type="http://schemas.openxmlformats.org/officeDocument/2006/relationships/hyperlink" Target="https://stories.freepik.com/illustration/mail/amico?utm_source=slidesgo_template&amp;utm_medium=referral-link&amp;utm_campaign=sg_resources&amp;utm_content=stories#27debf" TargetMode="External"/><Relationship Id="rId17" Type="http://schemas.openxmlformats.org/officeDocument/2006/relationships/hyperlink" Target="https://stories.freepik.com/illustration/photo-sharing/amico?utm_source=slidesgo_template&amp;utm_medium=referral-link&amp;utm_campaign=sg_resources&amp;utm_content=stories#23c7ac" TargetMode="External"/><Relationship Id="rId16" Type="http://schemas.openxmlformats.org/officeDocument/2006/relationships/hyperlink" Target="https://www.freepik.com/free-vector/map-dark-concept-illustration_5202390.htm#page=7&amp;query=slidesgo&amp;position=33/?utm_source=slidesgo_template&amp;utm_medium=referral-link&amp;utm_campaign=sg_resources&amp;utm_content=freepik" TargetMode="External"/><Relationship Id="rId5" Type="http://schemas.openxmlformats.org/officeDocument/2006/relationships/hyperlink" Target="https://stories.freepik.com/illustration/experts/amico?utm_source=slidesgo_template&amp;utm_medium=referral-link&amp;utm_campaign=sg_resources&amp;utm_content=stories#27debf" TargetMode="External"/><Relationship Id="rId19" Type="http://schemas.openxmlformats.org/officeDocument/2006/relationships/hyperlink" Target="https://www.freepik.com/free-vector/isometric-infographic-elements_4377034.htm/?utm_source=slidesgo_template&amp;utm_medium=referral-link&amp;utm_campaign=sg_resources&amp;utm_content=freepik" TargetMode="External"/><Relationship Id="rId6" Type="http://schemas.openxmlformats.org/officeDocument/2006/relationships/hyperlink" Target="https://stories.freepik.com/illustration/windows/amico?utm_source=slidesgo_template&amp;utm_medium=referral-link&amp;utm_campaign=sg_resources&amp;utm_content=stories#27debf" TargetMode="External"/><Relationship Id="rId18" Type="http://schemas.openxmlformats.org/officeDocument/2006/relationships/hyperlink" Target="https://www.freepik.com/free-vector/isometric-infographic-elements-template_4197765.htm/?utm_source=slidesgo_template&amp;utm_medium=referral-link&amp;utm_campaign=sg_resources&amp;utm_content=freepik" TargetMode="External"/><Relationship Id="rId7" Type="http://schemas.openxmlformats.org/officeDocument/2006/relationships/hyperlink" Target="https://stories.freepik.com/illustration/working/amico?utm_source=slidesgo_template&amp;utm_medium=referral-link&amp;utm_campaign=sg_resources&amp;utm_content=stories#27debf" TargetMode="External"/><Relationship Id="rId8" Type="http://schemas.openxmlformats.org/officeDocument/2006/relationships/hyperlink" Target="https://stories.freepik.com/illustration/file-searching/amico?utm_source=slidesgo_template&amp;utm_medium=referral-link&amp;utm_campaign=sg_resources&amp;utm_content=stories#27debf" TargetMode="Externa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24.xml"/><Relationship Id="rId3" Type="http://schemas.openxmlformats.org/officeDocument/2006/relationships/hyperlink" Target="http://bit.ly/2PfT4lq" TargetMode="External"/><Relationship Id="rId4" Type="http://schemas.openxmlformats.org/officeDocument/2006/relationships/slide" Target="/ppt/slides/slide18.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25.xml"/><Relationship Id="rId3" Type="http://schemas.openxmlformats.org/officeDocument/2006/relationships/hyperlink" Target="https://fonts.google.com/specimen/Staatliches" TargetMode="External"/><Relationship Id="rId4" Type="http://schemas.openxmlformats.org/officeDocument/2006/relationships/hyperlink" Target="https://fonts.google.com/specimen/Dosis" TargetMode="External"/></Relationships>
</file>

<file path=ppt/slides/_rels/slide26.xml.rels><?xml version="1.0" encoding="UTF-8" standalone="yes"?><Relationships xmlns="http://schemas.openxmlformats.org/package/2006/relationships"><Relationship Id="rId11" Type="http://schemas.openxmlformats.org/officeDocument/2006/relationships/image" Target="../media/image7.gif"/><Relationship Id="rId10" Type="http://schemas.openxmlformats.org/officeDocument/2006/relationships/image" Target="../media/image4.gif"/><Relationship Id="rId1" Type="http://schemas.openxmlformats.org/officeDocument/2006/relationships/slideLayout" Target="../slideLayouts/slideLayout19.xml"/><Relationship Id="rId2" Type="http://schemas.openxmlformats.org/officeDocument/2006/relationships/notesSlide" Target="../notesSlides/notesSlide26.xml"/><Relationship Id="rId3" Type="http://schemas.openxmlformats.org/officeDocument/2006/relationships/image" Target="../media/image5.gif"/><Relationship Id="rId4"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9" Type="http://schemas.openxmlformats.org/officeDocument/2006/relationships/image" Target="../media/image6.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29.xml"/><Relationship Id="rId3" Type="http://schemas.openxmlformats.org/officeDocument/2006/relationships/hyperlink" Target="https://chrome.google.com/webstore/detail/flaticon-for-gsuit-gslide/haekgjfnhhdkgfgmldhfokhmfkgmciba" TargetMode="Externa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36.xml"/><Relationship Id="rId3" Type="http://schemas.openxmlformats.org/officeDocument/2006/relationships/hyperlink" Target="http://bit.ly/2PfT4lq" TargetMode="External"/><Relationship Id="rId4" Type="http://schemas.openxmlformats.org/officeDocument/2006/relationships/image" Target="../media/image8.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18" name="Shape 118"/>
        <p:cNvGrpSpPr/>
        <p:nvPr/>
      </p:nvGrpSpPr>
      <p:grpSpPr>
        <a:xfrm>
          <a:off x="0" y="0"/>
          <a:ext cx="0" cy="0"/>
          <a:chOff x="0" y="0"/>
          <a:chExt cx="0" cy="0"/>
        </a:xfrm>
      </p:grpSpPr>
      <p:sp>
        <p:nvSpPr>
          <p:cNvPr id="119" name="Google Shape;119;p23"/>
          <p:cNvSpPr txBox="1"/>
          <p:nvPr>
            <p:ph idx="1" type="subTitle"/>
          </p:nvPr>
        </p:nvSpPr>
        <p:spPr>
          <a:xfrm>
            <a:off x="5013313" y="3277126"/>
            <a:ext cx="3332400" cy="336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accent3"/>
                </a:solidFill>
              </a:rPr>
              <a:t>Here is where your presentation begins</a:t>
            </a:r>
            <a:endParaRPr>
              <a:solidFill>
                <a:schemeClr val="accent3"/>
              </a:solidFill>
            </a:endParaRPr>
          </a:p>
        </p:txBody>
      </p:sp>
      <p:sp>
        <p:nvSpPr>
          <p:cNvPr id="120" name="Google Shape;120;p23"/>
          <p:cNvSpPr txBox="1"/>
          <p:nvPr>
            <p:ph type="ctrTitle"/>
          </p:nvPr>
        </p:nvSpPr>
        <p:spPr>
          <a:xfrm>
            <a:off x="4818613" y="1392125"/>
            <a:ext cx="3527100" cy="20397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ISOMETRIC PROPOSAL</a:t>
            </a:r>
            <a:endParaRPr/>
          </a:p>
        </p:txBody>
      </p:sp>
      <p:grpSp>
        <p:nvGrpSpPr>
          <p:cNvPr id="121" name="Google Shape;121;p23"/>
          <p:cNvGrpSpPr/>
          <p:nvPr/>
        </p:nvGrpSpPr>
        <p:grpSpPr>
          <a:xfrm>
            <a:off x="557691" y="928166"/>
            <a:ext cx="3856961" cy="3149503"/>
            <a:chOff x="366675" y="580995"/>
            <a:chExt cx="4653108" cy="3799617"/>
          </a:xfrm>
        </p:grpSpPr>
        <p:sp>
          <p:nvSpPr>
            <p:cNvPr id="122" name="Google Shape;122;p23"/>
            <p:cNvSpPr/>
            <p:nvPr/>
          </p:nvSpPr>
          <p:spPr>
            <a:xfrm>
              <a:off x="1706803" y="3406751"/>
              <a:ext cx="1797718" cy="973861"/>
            </a:xfrm>
            <a:custGeom>
              <a:rect b="b" l="l" r="r" t="t"/>
              <a:pathLst>
                <a:path extrusionOk="0" h="20061" w="37032">
                  <a:moveTo>
                    <a:pt x="24638" y="0"/>
                  </a:moveTo>
                  <a:cubicBezTo>
                    <a:pt x="21748" y="0"/>
                    <a:pt x="18857" y="636"/>
                    <a:pt x="16653" y="1909"/>
                  </a:cubicBezTo>
                  <a:cubicBezTo>
                    <a:pt x="12916" y="4067"/>
                    <a:pt x="12346" y="7361"/>
                    <a:pt x="14947" y="9865"/>
                  </a:cubicBezTo>
                  <a:cubicBezTo>
                    <a:pt x="14796" y="9910"/>
                    <a:pt x="14653" y="9965"/>
                    <a:pt x="14526" y="10036"/>
                  </a:cubicBezTo>
                  <a:lnTo>
                    <a:pt x="595" y="18080"/>
                  </a:lnTo>
                  <a:cubicBezTo>
                    <a:pt x="1" y="18422"/>
                    <a:pt x="1" y="18975"/>
                    <a:pt x="595" y="19316"/>
                  </a:cubicBezTo>
                  <a:lnTo>
                    <a:pt x="1465" y="19821"/>
                  </a:lnTo>
                  <a:cubicBezTo>
                    <a:pt x="1742" y="19982"/>
                    <a:pt x="2098" y="20060"/>
                    <a:pt x="2457" y="20060"/>
                  </a:cubicBezTo>
                  <a:cubicBezTo>
                    <a:pt x="2861" y="20060"/>
                    <a:pt x="3268" y="19960"/>
                    <a:pt x="3571" y="19763"/>
                  </a:cubicBezTo>
                  <a:lnTo>
                    <a:pt x="16547" y="11272"/>
                  </a:lnTo>
                  <a:cubicBezTo>
                    <a:pt x="16602" y="11234"/>
                    <a:pt x="16650" y="11193"/>
                    <a:pt x="16697" y="11152"/>
                  </a:cubicBezTo>
                  <a:cubicBezTo>
                    <a:pt x="18897" y="12410"/>
                    <a:pt x="21769" y="13038"/>
                    <a:pt x="24640" y="13038"/>
                  </a:cubicBezTo>
                  <a:cubicBezTo>
                    <a:pt x="27529" y="13038"/>
                    <a:pt x="30418" y="12402"/>
                    <a:pt x="32622" y="11129"/>
                  </a:cubicBezTo>
                  <a:cubicBezTo>
                    <a:pt x="37032" y="8582"/>
                    <a:pt x="37032" y="4456"/>
                    <a:pt x="32622" y="1909"/>
                  </a:cubicBezTo>
                  <a:cubicBezTo>
                    <a:pt x="30418" y="636"/>
                    <a:pt x="27528" y="0"/>
                    <a:pt x="24638" y="0"/>
                  </a:cubicBezTo>
                  <a:close/>
                </a:path>
              </a:pathLst>
            </a:custGeom>
            <a:solidFill>
              <a:srgbClr val="000000">
                <a:alpha val="321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23"/>
            <p:cNvSpPr/>
            <p:nvPr/>
          </p:nvSpPr>
          <p:spPr>
            <a:xfrm>
              <a:off x="2346698" y="2136151"/>
              <a:ext cx="2467882" cy="1420621"/>
            </a:xfrm>
            <a:custGeom>
              <a:rect b="b" l="l" r="r" t="t"/>
              <a:pathLst>
                <a:path extrusionOk="0" h="29264" w="50837">
                  <a:moveTo>
                    <a:pt x="18855" y="1"/>
                  </a:moveTo>
                  <a:cubicBezTo>
                    <a:pt x="18596" y="1"/>
                    <a:pt x="18338" y="57"/>
                    <a:pt x="18140" y="170"/>
                  </a:cubicBezTo>
                  <a:lnTo>
                    <a:pt x="393" y="10443"/>
                  </a:lnTo>
                  <a:cubicBezTo>
                    <a:pt x="0" y="10668"/>
                    <a:pt x="0" y="11037"/>
                    <a:pt x="393" y="11265"/>
                  </a:cubicBezTo>
                  <a:lnTo>
                    <a:pt x="31266" y="29092"/>
                  </a:lnTo>
                  <a:cubicBezTo>
                    <a:pt x="31464" y="29206"/>
                    <a:pt x="31723" y="29263"/>
                    <a:pt x="31981" y="29263"/>
                  </a:cubicBezTo>
                  <a:cubicBezTo>
                    <a:pt x="32239" y="29263"/>
                    <a:pt x="32497" y="29206"/>
                    <a:pt x="32693" y="29092"/>
                  </a:cubicBezTo>
                  <a:lnTo>
                    <a:pt x="50441" y="18822"/>
                  </a:lnTo>
                  <a:cubicBezTo>
                    <a:pt x="50836" y="18593"/>
                    <a:pt x="50836" y="18225"/>
                    <a:pt x="50441" y="17999"/>
                  </a:cubicBezTo>
                  <a:lnTo>
                    <a:pt x="19566" y="170"/>
                  </a:lnTo>
                  <a:cubicBezTo>
                    <a:pt x="19370" y="57"/>
                    <a:pt x="19113" y="1"/>
                    <a:pt x="18855" y="1"/>
                  </a:cubicBezTo>
                  <a:close/>
                </a:path>
              </a:pathLst>
            </a:custGeom>
            <a:solidFill>
              <a:srgbClr val="000000">
                <a:alpha val="321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23"/>
            <p:cNvSpPr/>
            <p:nvPr/>
          </p:nvSpPr>
          <p:spPr>
            <a:xfrm>
              <a:off x="700506" y="2863463"/>
              <a:ext cx="1990733" cy="1141341"/>
            </a:xfrm>
            <a:custGeom>
              <a:rect b="b" l="l" r="r" t="t"/>
              <a:pathLst>
                <a:path extrusionOk="0" h="23511" w="41008">
                  <a:moveTo>
                    <a:pt x="34646" y="0"/>
                  </a:moveTo>
                  <a:cubicBezTo>
                    <a:pt x="34270" y="0"/>
                    <a:pt x="33893" y="83"/>
                    <a:pt x="33605" y="249"/>
                  </a:cubicBezTo>
                  <a:lnTo>
                    <a:pt x="577" y="19320"/>
                  </a:lnTo>
                  <a:cubicBezTo>
                    <a:pt x="1" y="19651"/>
                    <a:pt x="1" y="20187"/>
                    <a:pt x="577" y="20519"/>
                  </a:cubicBezTo>
                  <a:lnTo>
                    <a:pt x="5325" y="23263"/>
                  </a:lnTo>
                  <a:cubicBezTo>
                    <a:pt x="5612" y="23428"/>
                    <a:pt x="5988" y="23511"/>
                    <a:pt x="6364" y="23511"/>
                  </a:cubicBezTo>
                  <a:cubicBezTo>
                    <a:pt x="6740" y="23511"/>
                    <a:pt x="7116" y="23428"/>
                    <a:pt x="7403" y="23263"/>
                  </a:cubicBezTo>
                  <a:lnTo>
                    <a:pt x="40434" y="4190"/>
                  </a:lnTo>
                  <a:cubicBezTo>
                    <a:pt x="41007" y="3859"/>
                    <a:pt x="41007" y="3320"/>
                    <a:pt x="40434" y="2989"/>
                  </a:cubicBezTo>
                  <a:lnTo>
                    <a:pt x="35686" y="249"/>
                  </a:lnTo>
                  <a:cubicBezTo>
                    <a:pt x="35398" y="83"/>
                    <a:pt x="35022" y="0"/>
                    <a:pt x="34646" y="0"/>
                  </a:cubicBezTo>
                  <a:close/>
                </a:path>
              </a:pathLst>
            </a:custGeom>
            <a:solidFill>
              <a:srgbClr val="000000">
                <a:alpha val="321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23"/>
            <p:cNvSpPr/>
            <p:nvPr/>
          </p:nvSpPr>
          <p:spPr>
            <a:xfrm>
              <a:off x="4434852" y="3645303"/>
              <a:ext cx="473552" cy="235792"/>
            </a:xfrm>
            <a:custGeom>
              <a:rect b="b" l="l" r="r" t="t"/>
              <a:pathLst>
                <a:path extrusionOk="0" h="9587" w="19254">
                  <a:moveTo>
                    <a:pt x="9627" y="1"/>
                  </a:moveTo>
                  <a:cubicBezTo>
                    <a:pt x="7382" y="1"/>
                    <a:pt x="5137" y="469"/>
                    <a:pt x="3424" y="1406"/>
                  </a:cubicBezTo>
                  <a:cubicBezTo>
                    <a:pt x="1" y="3276"/>
                    <a:pt x="1" y="6310"/>
                    <a:pt x="3424" y="8184"/>
                  </a:cubicBezTo>
                  <a:cubicBezTo>
                    <a:pt x="5137" y="9119"/>
                    <a:pt x="7382" y="9587"/>
                    <a:pt x="9627" y="9587"/>
                  </a:cubicBezTo>
                  <a:cubicBezTo>
                    <a:pt x="11871" y="9587"/>
                    <a:pt x="14115" y="9119"/>
                    <a:pt x="15827" y="8184"/>
                  </a:cubicBezTo>
                  <a:cubicBezTo>
                    <a:pt x="19253" y="6310"/>
                    <a:pt x="19253" y="3276"/>
                    <a:pt x="15827" y="1406"/>
                  </a:cubicBezTo>
                  <a:cubicBezTo>
                    <a:pt x="14115" y="469"/>
                    <a:pt x="11871" y="1"/>
                    <a:pt x="96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23"/>
            <p:cNvSpPr/>
            <p:nvPr/>
          </p:nvSpPr>
          <p:spPr>
            <a:xfrm>
              <a:off x="4636944" y="3274415"/>
              <a:ext cx="368311" cy="421079"/>
            </a:xfrm>
            <a:custGeom>
              <a:rect b="b" l="l" r="r" t="t"/>
              <a:pathLst>
                <a:path extrusionOk="0" h="8674" w="7587">
                  <a:moveTo>
                    <a:pt x="5681" y="1"/>
                  </a:moveTo>
                  <a:cubicBezTo>
                    <a:pt x="4566" y="1"/>
                    <a:pt x="3216" y="763"/>
                    <a:pt x="2245" y="1793"/>
                  </a:cubicBezTo>
                  <a:cubicBezTo>
                    <a:pt x="1031" y="3086"/>
                    <a:pt x="85" y="5226"/>
                    <a:pt x="0" y="6288"/>
                  </a:cubicBezTo>
                  <a:lnTo>
                    <a:pt x="0" y="8674"/>
                  </a:lnTo>
                  <a:lnTo>
                    <a:pt x="1454" y="6664"/>
                  </a:lnTo>
                  <a:cubicBezTo>
                    <a:pt x="2204" y="4988"/>
                    <a:pt x="4399" y="3906"/>
                    <a:pt x="5870" y="3018"/>
                  </a:cubicBezTo>
                  <a:cubicBezTo>
                    <a:pt x="7341" y="2134"/>
                    <a:pt x="7587" y="639"/>
                    <a:pt x="6471" y="155"/>
                  </a:cubicBezTo>
                  <a:cubicBezTo>
                    <a:pt x="6229" y="49"/>
                    <a:pt x="5963" y="1"/>
                    <a:pt x="568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23"/>
            <p:cNvSpPr/>
            <p:nvPr/>
          </p:nvSpPr>
          <p:spPr>
            <a:xfrm>
              <a:off x="4623352" y="3309948"/>
              <a:ext cx="301416" cy="339961"/>
            </a:xfrm>
            <a:custGeom>
              <a:rect b="b" l="l" r="r" t="t"/>
              <a:pathLst>
                <a:path extrusionOk="0" h="7003" w="6209">
                  <a:moveTo>
                    <a:pt x="6121" y="1"/>
                  </a:moveTo>
                  <a:cubicBezTo>
                    <a:pt x="6115" y="1"/>
                    <a:pt x="6109" y="1"/>
                    <a:pt x="6102" y="3"/>
                  </a:cubicBezTo>
                  <a:cubicBezTo>
                    <a:pt x="4259" y="521"/>
                    <a:pt x="1027" y="3279"/>
                    <a:pt x="10" y="6904"/>
                  </a:cubicBezTo>
                  <a:cubicBezTo>
                    <a:pt x="0" y="6945"/>
                    <a:pt x="24" y="6989"/>
                    <a:pt x="65" y="7000"/>
                  </a:cubicBezTo>
                  <a:cubicBezTo>
                    <a:pt x="71" y="7003"/>
                    <a:pt x="79" y="7003"/>
                    <a:pt x="85" y="7003"/>
                  </a:cubicBezTo>
                  <a:cubicBezTo>
                    <a:pt x="120" y="7003"/>
                    <a:pt x="150" y="6982"/>
                    <a:pt x="161" y="6945"/>
                  </a:cubicBezTo>
                  <a:cubicBezTo>
                    <a:pt x="1164" y="3375"/>
                    <a:pt x="4335" y="665"/>
                    <a:pt x="6143" y="153"/>
                  </a:cubicBezTo>
                  <a:cubicBezTo>
                    <a:pt x="6184" y="143"/>
                    <a:pt x="6208" y="99"/>
                    <a:pt x="6198" y="58"/>
                  </a:cubicBezTo>
                  <a:cubicBezTo>
                    <a:pt x="6189" y="23"/>
                    <a:pt x="6156" y="1"/>
                    <a:pt x="612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23"/>
            <p:cNvSpPr/>
            <p:nvPr/>
          </p:nvSpPr>
          <p:spPr>
            <a:xfrm>
              <a:off x="4636944" y="3493827"/>
              <a:ext cx="312678" cy="270881"/>
            </a:xfrm>
            <a:custGeom>
              <a:rect b="b" l="l" r="r" t="t"/>
              <a:pathLst>
                <a:path extrusionOk="0" h="5580" w="6441">
                  <a:moveTo>
                    <a:pt x="4587" y="0"/>
                  </a:moveTo>
                  <a:cubicBezTo>
                    <a:pt x="4544" y="0"/>
                    <a:pt x="4501" y="1"/>
                    <a:pt x="4457" y="3"/>
                  </a:cubicBezTo>
                  <a:cubicBezTo>
                    <a:pt x="3102" y="61"/>
                    <a:pt x="601" y="1703"/>
                    <a:pt x="0" y="4426"/>
                  </a:cubicBezTo>
                  <a:lnTo>
                    <a:pt x="160" y="5580"/>
                  </a:lnTo>
                  <a:cubicBezTo>
                    <a:pt x="379" y="4997"/>
                    <a:pt x="1188" y="4072"/>
                    <a:pt x="2433" y="3352"/>
                  </a:cubicBezTo>
                  <a:cubicBezTo>
                    <a:pt x="3812" y="2556"/>
                    <a:pt x="5495" y="2273"/>
                    <a:pt x="5935" y="1604"/>
                  </a:cubicBezTo>
                  <a:cubicBezTo>
                    <a:pt x="6440" y="825"/>
                    <a:pt x="5852" y="0"/>
                    <a:pt x="458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23"/>
            <p:cNvSpPr/>
            <p:nvPr/>
          </p:nvSpPr>
          <p:spPr>
            <a:xfrm>
              <a:off x="4630294" y="3530573"/>
              <a:ext cx="250735" cy="202675"/>
            </a:xfrm>
            <a:custGeom>
              <a:rect b="b" l="l" r="r" t="t"/>
              <a:pathLst>
                <a:path extrusionOk="0" h="4175" w="5165">
                  <a:moveTo>
                    <a:pt x="5082" y="1"/>
                  </a:moveTo>
                  <a:cubicBezTo>
                    <a:pt x="3853" y="62"/>
                    <a:pt x="1407" y="987"/>
                    <a:pt x="18" y="4065"/>
                  </a:cubicBezTo>
                  <a:cubicBezTo>
                    <a:pt x="0" y="4106"/>
                    <a:pt x="18" y="4151"/>
                    <a:pt x="55" y="4167"/>
                  </a:cubicBezTo>
                  <a:cubicBezTo>
                    <a:pt x="65" y="4175"/>
                    <a:pt x="76" y="4175"/>
                    <a:pt x="89" y="4175"/>
                  </a:cubicBezTo>
                  <a:cubicBezTo>
                    <a:pt x="117" y="4175"/>
                    <a:pt x="147" y="4158"/>
                    <a:pt x="158" y="4131"/>
                  </a:cubicBezTo>
                  <a:cubicBezTo>
                    <a:pt x="1522" y="1113"/>
                    <a:pt x="3980" y="212"/>
                    <a:pt x="5089" y="158"/>
                  </a:cubicBezTo>
                  <a:cubicBezTo>
                    <a:pt x="5134" y="154"/>
                    <a:pt x="5164" y="120"/>
                    <a:pt x="5164" y="76"/>
                  </a:cubicBezTo>
                  <a:cubicBezTo>
                    <a:pt x="5161" y="31"/>
                    <a:pt x="5126" y="1"/>
                    <a:pt x="508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23"/>
            <p:cNvSpPr/>
            <p:nvPr/>
          </p:nvSpPr>
          <p:spPr>
            <a:xfrm>
              <a:off x="366675" y="3174718"/>
              <a:ext cx="380787" cy="349621"/>
            </a:xfrm>
            <a:custGeom>
              <a:rect b="b" l="l" r="r" t="t"/>
              <a:pathLst>
                <a:path extrusionOk="0" h="7202" w="7844">
                  <a:moveTo>
                    <a:pt x="2311" y="0"/>
                  </a:moveTo>
                  <a:cubicBezTo>
                    <a:pt x="987" y="0"/>
                    <a:pt x="1" y="1228"/>
                    <a:pt x="1444" y="2079"/>
                  </a:cubicBezTo>
                  <a:cubicBezTo>
                    <a:pt x="2949" y="2970"/>
                    <a:pt x="5625" y="3877"/>
                    <a:pt x="6857" y="7201"/>
                  </a:cubicBezTo>
                  <a:lnTo>
                    <a:pt x="7844" y="6820"/>
                  </a:lnTo>
                  <a:cubicBezTo>
                    <a:pt x="7844" y="6820"/>
                    <a:pt x="7595" y="4615"/>
                    <a:pt x="6495" y="2901"/>
                  </a:cubicBezTo>
                  <a:cubicBezTo>
                    <a:pt x="5396" y="1188"/>
                    <a:pt x="3888" y="120"/>
                    <a:pt x="2482" y="7"/>
                  </a:cubicBezTo>
                  <a:cubicBezTo>
                    <a:pt x="2424" y="2"/>
                    <a:pt x="2367" y="0"/>
                    <a:pt x="231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23"/>
            <p:cNvSpPr/>
            <p:nvPr/>
          </p:nvSpPr>
          <p:spPr>
            <a:xfrm>
              <a:off x="453470" y="3206756"/>
              <a:ext cx="277386" cy="271269"/>
            </a:xfrm>
            <a:custGeom>
              <a:rect b="b" l="l" r="r" t="t"/>
              <a:pathLst>
                <a:path extrusionOk="0" h="5588" w="5714">
                  <a:moveTo>
                    <a:pt x="83" y="0"/>
                  </a:moveTo>
                  <a:cubicBezTo>
                    <a:pt x="48" y="0"/>
                    <a:pt x="16" y="25"/>
                    <a:pt x="7" y="60"/>
                  </a:cubicBezTo>
                  <a:cubicBezTo>
                    <a:pt x="1" y="101"/>
                    <a:pt x="24" y="139"/>
                    <a:pt x="65" y="149"/>
                  </a:cubicBezTo>
                  <a:cubicBezTo>
                    <a:pt x="1325" y="439"/>
                    <a:pt x="4099" y="1941"/>
                    <a:pt x="5561" y="5542"/>
                  </a:cubicBezTo>
                  <a:cubicBezTo>
                    <a:pt x="5572" y="5571"/>
                    <a:pt x="5599" y="5588"/>
                    <a:pt x="5628" y="5588"/>
                  </a:cubicBezTo>
                  <a:cubicBezTo>
                    <a:pt x="5633" y="5588"/>
                    <a:pt x="5638" y="5587"/>
                    <a:pt x="5643" y="5586"/>
                  </a:cubicBezTo>
                  <a:cubicBezTo>
                    <a:pt x="5649" y="5586"/>
                    <a:pt x="5653" y="5586"/>
                    <a:pt x="5659" y="5583"/>
                  </a:cubicBezTo>
                  <a:cubicBezTo>
                    <a:pt x="5697" y="5566"/>
                    <a:pt x="5714" y="5525"/>
                    <a:pt x="5700" y="5484"/>
                  </a:cubicBezTo>
                  <a:cubicBezTo>
                    <a:pt x="4216" y="1828"/>
                    <a:pt x="1387" y="300"/>
                    <a:pt x="100" y="2"/>
                  </a:cubicBezTo>
                  <a:cubicBezTo>
                    <a:pt x="94" y="1"/>
                    <a:pt x="88" y="0"/>
                    <a:pt x="8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23"/>
            <p:cNvSpPr/>
            <p:nvPr/>
          </p:nvSpPr>
          <p:spPr>
            <a:xfrm>
              <a:off x="393811" y="3379567"/>
              <a:ext cx="390933" cy="387389"/>
            </a:xfrm>
            <a:custGeom>
              <a:rect b="b" l="l" r="r" t="t"/>
              <a:pathLst>
                <a:path extrusionOk="0" h="7980" w="8053">
                  <a:moveTo>
                    <a:pt x="5338" y="0"/>
                  </a:moveTo>
                  <a:cubicBezTo>
                    <a:pt x="4528" y="0"/>
                    <a:pt x="3789" y="610"/>
                    <a:pt x="2980" y="610"/>
                  </a:cubicBezTo>
                  <a:cubicBezTo>
                    <a:pt x="2942" y="610"/>
                    <a:pt x="2903" y="609"/>
                    <a:pt x="2865" y="606"/>
                  </a:cubicBezTo>
                  <a:cubicBezTo>
                    <a:pt x="2636" y="585"/>
                    <a:pt x="2414" y="517"/>
                    <a:pt x="2189" y="476"/>
                  </a:cubicBezTo>
                  <a:cubicBezTo>
                    <a:pt x="2050" y="451"/>
                    <a:pt x="1906" y="437"/>
                    <a:pt x="1763" y="437"/>
                  </a:cubicBezTo>
                  <a:cubicBezTo>
                    <a:pt x="1170" y="437"/>
                    <a:pt x="572" y="662"/>
                    <a:pt x="250" y="1149"/>
                  </a:cubicBezTo>
                  <a:cubicBezTo>
                    <a:pt x="80" y="1401"/>
                    <a:pt x="1" y="1736"/>
                    <a:pt x="124" y="2012"/>
                  </a:cubicBezTo>
                  <a:cubicBezTo>
                    <a:pt x="257" y="2319"/>
                    <a:pt x="592" y="2477"/>
                    <a:pt x="902" y="2603"/>
                  </a:cubicBezTo>
                  <a:cubicBezTo>
                    <a:pt x="1209" y="2726"/>
                    <a:pt x="1547" y="2863"/>
                    <a:pt x="1715" y="3149"/>
                  </a:cubicBezTo>
                  <a:cubicBezTo>
                    <a:pt x="2052" y="3732"/>
                    <a:pt x="1499" y="4555"/>
                    <a:pt x="1861" y="5122"/>
                  </a:cubicBezTo>
                  <a:cubicBezTo>
                    <a:pt x="2014" y="5361"/>
                    <a:pt x="2298" y="5487"/>
                    <a:pt x="2575" y="5535"/>
                  </a:cubicBezTo>
                  <a:cubicBezTo>
                    <a:pt x="2806" y="5579"/>
                    <a:pt x="3042" y="5579"/>
                    <a:pt x="3277" y="5599"/>
                  </a:cubicBezTo>
                  <a:cubicBezTo>
                    <a:pt x="3390" y="5596"/>
                    <a:pt x="3499" y="5586"/>
                    <a:pt x="3608" y="5572"/>
                  </a:cubicBezTo>
                  <a:cubicBezTo>
                    <a:pt x="3732" y="5554"/>
                    <a:pt x="3861" y="5541"/>
                    <a:pt x="3989" y="5541"/>
                  </a:cubicBezTo>
                  <a:cubicBezTo>
                    <a:pt x="4192" y="5541"/>
                    <a:pt x="4394" y="5574"/>
                    <a:pt x="4574" y="5675"/>
                  </a:cubicBezTo>
                  <a:cubicBezTo>
                    <a:pt x="5038" y="5934"/>
                    <a:pt x="5182" y="6521"/>
                    <a:pt x="5462" y="6971"/>
                  </a:cubicBezTo>
                  <a:cubicBezTo>
                    <a:pt x="5799" y="7514"/>
                    <a:pt x="6397" y="7866"/>
                    <a:pt x="7025" y="7951"/>
                  </a:cubicBezTo>
                  <a:cubicBezTo>
                    <a:pt x="7124" y="7964"/>
                    <a:pt x="7263" y="7979"/>
                    <a:pt x="7405" y="7979"/>
                  </a:cubicBezTo>
                  <a:cubicBezTo>
                    <a:pt x="7561" y="7979"/>
                    <a:pt x="7719" y="7961"/>
                    <a:pt x="7830" y="7900"/>
                  </a:cubicBezTo>
                  <a:cubicBezTo>
                    <a:pt x="7847" y="7889"/>
                    <a:pt x="7861" y="7880"/>
                    <a:pt x="7875" y="7869"/>
                  </a:cubicBezTo>
                  <a:cubicBezTo>
                    <a:pt x="7878" y="7869"/>
                    <a:pt x="7878" y="7869"/>
                    <a:pt x="7878" y="7866"/>
                  </a:cubicBezTo>
                  <a:cubicBezTo>
                    <a:pt x="7909" y="7835"/>
                    <a:pt x="7946" y="7790"/>
                    <a:pt x="7960" y="7770"/>
                  </a:cubicBezTo>
                  <a:cubicBezTo>
                    <a:pt x="7964" y="7767"/>
                    <a:pt x="7967" y="7760"/>
                    <a:pt x="7970" y="7757"/>
                  </a:cubicBezTo>
                  <a:cubicBezTo>
                    <a:pt x="8052" y="7453"/>
                    <a:pt x="7916" y="7138"/>
                    <a:pt x="7912" y="6825"/>
                  </a:cubicBezTo>
                  <a:lnTo>
                    <a:pt x="7912" y="6770"/>
                  </a:lnTo>
                  <a:cubicBezTo>
                    <a:pt x="7926" y="6405"/>
                    <a:pt x="7937" y="6046"/>
                    <a:pt x="7943" y="5681"/>
                  </a:cubicBezTo>
                  <a:cubicBezTo>
                    <a:pt x="7960" y="5016"/>
                    <a:pt x="7967" y="4347"/>
                    <a:pt x="7964" y="3682"/>
                  </a:cubicBezTo>
                  <a:cubicBezTo>
                    <a:pt x="7960" y="3248"/>
                    <a:pt x="8011" y="2773"/>
                    <a:pt x="7827" y="2364"/>
                  </a:cubicBezTo>
                  <a:cubicBezTo>
                    <a:pt x="7625" y="1916"/>
                    <a:pt x="7121" y="1907"/>
                    <a:pt x="6929" y="1466"/>
                  </a:cubicBezTo>
                  <a:cubicBezTo>
                    <a:pt x="6854" y="1289"/>
                    <a:pt x="6814" y="1101"/>
                    <a:pt x="6738" y="924"/>
                  </a:cubicBezTo>
                  <a:cubicBezTo>
                    <a:pt x="6516" y="405"/>
                    <a:pt x="5984" y="29"/>
                    <a:pt x="5418" y="2"/>
                  </a:cubicBezTo>
                  <a:cubicBezTo>
                    <a:pt x="5391" y="1"/>
                    <a:pt x="5365" y="0"/>
                    <a:pt x="533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23"/>
            <p:cNvSpPr/>
            <p:nvPr/>
          </p:nvSpPr>
          <p:spPr>
            <a:xfrm>
              <a:off x="436092" y="3433838"/>
              <a:ext cx="351466" cy="254910"/>
            </a:xfrm>
            <a:custGeom>
              <a:rect b="b" l="l" r="r" t="t"/>
              <a:pathLst>
                <a:path extrusionOk="0" h="5251" w="7240">
                  <a:moveTo>
                    <a:pt x="267" y="1"/>
                  </a:moveTo>
                  <a:cubicBezTo>
                    <a:pt x="193" y="1"/>
                    <a:pt x="128" y="3"/>
                    <a:pt x="72" y="7"/>
                  </a:cubicBezTo>
                  <a:cubicBezTo>
                    <a:pt x="31" y="10"/>
                    <a:pt x="1" y="48"/>
                    <a:pt x="1" y="89"/>
                  </a:cubicBezTo>
                  <a:cubicBezTo>
                    <a:pt x="4" y="128"/>
                    <a:pt x="38" y="157"/>
                    <a:pt x="76" y="157"/>
                  </a:cubicBezTo>
                  <a:cubicBezTo>
                    <a:pt x="79" y="157"/>
                    <a:pt x="81" y="157"/>
                    <a:pt x="83" y="157"/>
                  </a:cubicBezTo>
                  <a:cubicBezTo>
                    <a:pt x="137" y="153"/>
                    <a:pt x="200" y="151"/>
                    <a:pt x="270" y="151"/>
                  </a:cubicBezTo>
                  <a:cubicBezTo>
                    <a:pt x="1638" y="151"/>
                    <a:pt x="5950" y="944"/>
                    <a:pt x="7086" y="5195"/>
                  </a:cubicBezTo>
                  <a:cubicBezTo>
                    <a:pt x="7095" y="5228"/>
                    <a:pt x="7125" y="5251"/>
                    <a:pt x="7159" y="5251"/>
                  </a:cubicBezTo>
                  <a:cubicBezTo>
                    <a:pt x="7163" y="5251"/>
                    <a:pt x="7167" y="5250"/>
                    <a:pt x="7171" y="5250"/>
                  </a:cubicBezTo>
                  <a:lnTo>
                    <a:pt x="7178" y="5250"/>
                  </a:lnTo>
                  <a:cubicBezTo>
                    <a:pt x="7215" y="5236"/>
                    <a:pt x="7239" y="5195"/>
                    <a:pt x="7229" y="5157"/>
                  </a:cubicBezTo>
                  <a:cubicBezTo>
                    <a:pt x="6071" y="815"/>
                    <a:pt x="1669" y="1"/>
                    <a:pt x="2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23"/>
            <p:cNvSpPr/>
            <p:nvPr/>
          </p:nvSpPr>
          <p:spPr>
            <a:xfrm>
              <a:off x="519780" y="3520729"/>
              <a:ext cx="170199" cy="55681"/>
            </a:xfrm>
            <a:custGeom>
              <a:rect b="b" l="l" r="r" t="t"/>
              <a:pathLst>
                <a:path extrusionOk="0" h="1147" w="3506">
                  <a:moveTo>
                    <a:pt x="2775" y="1"/>
                  </a:moveTo>
                  <a:cubicBezTo>
                    <a:pt x="1057" y="1"/>
                    <a:pt x="43" y="1007"/>
                    <a:pt x="30" y="1015"/>
                  </a:cubicBezTo>
                  <a:cubicBezTo>
                    <a:pt x="0" y="1046"/>
                    <a:pt x="0" y="1094"/>
                    <a:pt x="30" y="1125"/>
                  </a:cubicBezTo>
                  <a:cubicBezTo>
                    <a:pt x="45" y="1139"/>
                    <a:pt x="66" y="1146"/>
                    <a:pt x="87" y="1146"/>
                  </a:cubicBezTo>
                  <a:cubicBezTo>
                    <a:pt x="91" y="1146"/>
                    <a:pt x="95" y="1146"/>
                    <a:pt x="99" y="1146"/>
                  </a:cubicBezTo>
                  <a:cubicBezTo>
                    <a:pt x="112" y="1142"/>
                    <a:pt x="126" y="1135"/>
                    <a:pt x="136" y="1122"/>
                  </a:cubicBezTo>
                  <a:cubicBezTo>
                    <a:pt x="148" y="1112"/>
                    <a:pt x="1122" y="152"/>
                    <a:pt x="2769" y="152"/>
                  </a:cubicBezTo>
                  <a:cubicBezTo>
                    <a:pt x="2974" y="152"/>
                    <a:pt x="3188" y="167"/>
                    <a:pt x="3413" y="200"/>
                  </a:cubicBezTo>
                  <a:cubicBezTo>
                    <a:pt x="3417" y="201"/>
                    <a:pt x="3421" y="201"/>
                    <a:pt x="3425" y="201"/>
                  </a:cubicBezTo>
                  <a:cubicBezTo>
                    <a:pt x="3461" y="201"/>
                    <a:pt x="3492" y="175"/>
                    <a:pt x="3499" y="135"/>
                  </a:cubicBezTo>
                  <a:cubicBezTo>
                    <a:pt x="3505" y="94"/>
                    <a:pt x="3478" y="57"/>
                    <a:pt x="3437" y="50"/>
                  </a:cubicBezTo>
                  <a:cubicBezTo>
                    <a:pt x="3206" y="16"/>
                    <a:pt x="2985" y="1"/>
                    <a:pt x="27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23"/>
            <p:cNvSpPr/>
            <p:nvPr/>
          </p:nvSpPr>
          <p:spPr>
            <a:xfrm>
              <a:off x="2397183" y="2005523"/>
              <a:ext cx="2384725" cy="1372707"/>
            </a:xfrm>
            <a:custGeom>
              <a:rect b="b" l="l" r="r" t="t"/>
              <a:pathLst>
                <a:path extrusionOk="0" h="28277" w="49124">
                  <a:moveTo>
                    <a:pt x="18221" y="1"/>
                  </a:moveTo>
                  <a:cubicBezTo>
                    <a:pt x="17971" y="1"/>
                    <a:pt x="17721" y="56"/>
                    <a:pt x="17530" y="165"/>
                  </a:cubicBezTo>
                  <a:lnTo>
                    <a:pt x="383" y="10089"/>
                  </a:lnTo>
                  <a:cubicBezTo>
                    <a:pt x="1" y="10308"/>
                    <a:pt x="1" y="10666"/>
                    <a:pt x="383" y="10885"/>
                  </a:cubicBezTo>
                  <a:lnTo>
                    <a:pt x="30216" y="28110"/>
                  </a:lnTo>
                  <a:cubicBezTo>
                    <a:pt x="30405" y="28221"/>
                    <a:pt x="30655" y="28276"/>
                    <a:pt x="30904" y="28276"/>
                  </a:cubicBezTo>
                  <a:cubicBezTo>
                    <a:pt x="31154" y="28276"/>
                    <a:pt x="31404" y="28221"/>
                    <a:pt x="31595" y="28110"/>
                  </a:cubicBezTo>
                  <a:lnTo>
                    <a:pt x="48742" y="18189"/>
                  </a:lnTo>
                  <a:cubicBezTo>
                    <a:pt x="49124" y="17967"/>
                    <a:pt x="49124" y="17612"/>
                    <a:pt x="48742" y="17390"/>
                  </a:cubicBezTo>
                  <a:lnTo>
                    <a:pt x="18909" y="165"/>
                  </a:lnTo>
                  <a:cubicBezTo>
                    <a:pt x="18719" y="56"/>
                    <a:pt x="18470" y="1"/>
                    <a:pt x="182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23"/>
            <p:cNvSpPr/>
            <p:nvPr/>
          </p:nvSpPr>
          <p:spPr>
            <a:xfrm>
              <a:off x="4199781" y="3044527"/>
              <a:ext cx="144518" cy="75973"/>
            </a:xfrm>
            <a:custGeom>
              <a:rect b="b" l="l" r="r" t="t"/>
              <a:pathLst>
                <a:path extrusionOk="0" h="1565" w="2977">
                  <a:moveTo>
                    <a:pt x="1488" y="0"/>
                  </a:moveTo>
                  <a:cubicBezTo>
                    <a:pt x="1141" y="0"/>
                    <a:pt x="794" y="76"/>
                    <a:pt x="530" y="228"/>
                  </a:cubicBezTo>
                  <a:cubicBezTo>
                    <a:pt x="0" y="536"/>
                    <a:pt x="0" y="1030"/>
                    <a:pt x="530" y="1334"/>
                  </a:cubicBezTo>
                  <a:cubicBezTo>
                    <a:pt x="794" y="1488"/>
                    <a:pt x="1141" y="1565"/>
                    <a:pt x="1488" y="1565"/>
                  </a:cubicBezTo>
                  <a:cubicBezTo>
                    <a:pt x="1835" y="1565"/>
                    <a:pt x="2182" y="1488"/>
                    <a:pt x="2447" y="1334"/>
                  </a:cubicBezTo>
                  <a:cubicBezTo>
                    <a:pt x="2976" y="1030"/>
                    <a:pt x="2976" y="536"/>
                    <a:pt x="2447" y="228"/>
                  </a:cubicBezTo>
                  <a:cubicBezTo>
                    <a:pt x="2182" y="76"/>
                    <a:pt x="1835" y="0"/>
                    <a:pt x="14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23"/>
            <p:cNvSpPr/>
            <p:nvPr/>
          </p:nvSpPr>
          <p:spPr>
            <a:xfrm>
              <a:off x="3897406" y="2853270"/>
              <a:ext cx="899345" cy="633658"/>
            </a:xfrm>
            <a:custGeom>
              <a:rect b="b" l="l" r="r" t="t"/>
              <a:pathLst>
                <a:path extrusionOk="0" h="13053" w="18526">
                  <a:moveTo>
                    <a:pt x="17946" y="1"/>
                  </a:moveTo>
                  <a:cubicBezTo>
                    <a:pt x="18212" y="223"/>
                    <a:pt x="18178" y="527"/>
                    <a:pt x="17837" y="725"/>
                  </a:cubicBezTo>
                  <a:lnTo>
                    <a:pt x="690" y="10646"/>
                  </a:lnTo>
                  <a:cubicBezTo>
                    <a:pt x="499" y="10756"/>
                    <a:pt x="250" y="10813"/>
                    <a:pt x="1" y="10813"/>
                  </a:cubicBezTo>
                  <a:lnTo>
                    <a:pt x="1" y="13053"/>
                  </a:lnTo>
                  <a:cubicBezTo>
                    <a:pt x="250" y="13053"/>
                    <a:pt x="499" y="12998"/>
                    <a:pt x="690" y="12889"/>
                  </a:cubicBezTo>
                  <a:lnTo>
                    <a:pt x="17837" y="2963"/>
                  </a:lnTo>
                  <a:cubicBezTo>
                    <a:pt x="18219" y="2745"/>
                    <a:pt x="18526" y="2209"/>
                    <a:pt x="18526" y="1769"/>
                  </a:cubicBezTo>
                  <a:lnTo>
                    <a:pt x="18526" y="1120"/>
                  </a:lnTo>
                  <a:cubicBezTo>
                    <a:pt x="18526" y="725"/>
                    <a:pt x="18274" y="251"/>
                    <a:pt x="179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23"/>
            <p:cNvSpPr/>
            <p:nvPr/>
          </p:nvSpPr>
          <p:spPr>
            <a:xfrm>
              <a:off x="2382280" y="2498909"/>
              <a:ext cx="1515235" cy="988036"/>
            </a:xfrm>
            <a:custGeom>
              <a:rect b="b" l="l" r="r" t="t"/>
              <a:pathLst>
                <a:path extrusionOk="0" h="20353" w="31213">
                  <a:moveTo>
                    <a:pt x="584" y="1"/>
                  </a:moveTo>
                  <a:cubicBezTo>
                    <a:pt x="253" y="250"/>
                    <a:pt x="0" y="721"/>
                    <a:pt x="0" y="1120"/>
                  </a:cubicBezTo>
                  <a:lnTo>
                    <a:pt x="0" y="1768"/>
                  </a:lnTo>
                  <a:cubicBezTo>
                    <a:pt x="0" y="2209"/>
                    <a:pt x="308" y="2742"/>
                    <a:pt x="690" y="2963"/>
                  </a:cubicBezTo>
                  <a:lnTo>
                    <a:pt x="30523" y="20189"/>
                  </a:lnTo>
                  <a:cubicBezTo>
                    <a:pt x="30711" y="20298"/>
                    <a:pt x="30963" y="20353"/>
                    <a:pt x="31213" y="20353"/>
                  </a:cubicBezTo>
                  <a:lnTo>
                    <a:pt x="31213" y="18113"/>
                  </a:lnTo>
                  <a:cubicBezTo>
                    <a:pt x="30963" y="18113"/>
                    <a:pt x="30711" y="18056"/>
                    <a:pt x="30523" y="17946"/>
                  </a:cubicBezTo>
                  <a:lnTo>
                    <a:pt x="690" y="721"/>
                  </a:lnTo>
                  <a:cubicBezTo>
                    <a:pt x="348" y="527"/>
                    <a:pt x="315" y="219"/>
                    <a:pt x="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23"/>
            <p:cNvSpPr/>
            <p:nvPr/>
          </p:nvSpPr>
          <p:spPr>
            <a:xfrm>
              <a:off x="2579753" y="2115521"/>
              <a:ext cx="2008452" cy="1158575"/>
            </a:xfrm>
            <a:custGeom>
              <a:rect b="b" l="l" r="r" t="t"/>
              <a:pathLst>
                <a:path extrusionOk="0" h="23866" w="41373">
                  <a:moveTo>
                    <a:pt x="16822" y="0"/>
                  </a:moveTo>
                  <a:cubicBezTo>
                    <a:pt x="16672" y="0"/>
                    <a:pt x="16521" y="34"/>
                    <a:pt x="16407" y="100"/>
                  </a:cubicBezTo>
                  <a:lnTo>
                    <a:pt x="229" y="9458"/>
                  </a:lnTo>
                  <a:cubicBezTo>
                    <a:pt x="1" y="9592"/>
                    <a:pt x="1" y="9806"/>
                    <a:pt x="229" y="9936"/>
                  </a:cubicBezTo>
                  <a:lnTo>
                    <a:pt x="24141" y="23766"/>
                  </a:lnTo>
                  <a:cubicBezTo>
                    <a:pt x="24255" y="23832"/>
                    <a:pt x="24405" y="23865"/>
                    <a:pt x="24556" y="23865"/>
                  </a:cubicBezTo>
                  <a:cubicBezTo>
                    <a:pt x="24706" y="23865"/>
                    <a:pt x="24856" y="23832"/>
                    <a:pt x="24970" y="23766"/>
                  </a:cubicBezTo>
                  <a:lnTo>
                    <a:pt x="41144" y="14404"/>
                  </a:lnTo>
                  <a:cubicBezTo>
                    <a:pt x="41373" y="14271"/>
                    <a:pt x="41373" y="14059"/>
                    <a:pt x="41144" y="13926"/>
                  </a:cubicBezTo>
                  <a:lnTo>
                    <a:pt x="17237" y="100"/>
                  </a:lnTo>
                  <a:cubicBezTo>
                    <a:pt x="17122" y="34"/>
                    <a:pt x="16972" y="0"/>
                    <a:pt x="1682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23"/>
            <p:cNvSpPr/>
            <p:nvPr/>
          </p:nvSpPr>
          <p:spPr>
            <a:xfrm>
              <a:off x="2698247" y="2179160"/>
              <a:ext cx="1113574" cy="639046"/>
            </a:xfrm>
            <a:custGeom>
              <a:rect b="b" l="l" r="r" t="t"/>
              <a:pathLst>
                <a:path extrusionOk="0" h="13164" w="22939">
                  <a:moveTo>
                    <a:pt x="14396" y="0"/>
                  </a:moveTo>
                  <a:cubicBezTo>
                    <a:pt x="14209" y="0"/>
                    <a:pt x="14021" y="41"/>
                    <a:pt x="13878" y="123"/>
                  </a:cubicBezTo>
                  <a:lnTo>
                    <a:pt x="287" y="7970"/>
                  </a:lnTo>
                  <a:cubicBezTo>
                    <a:pt x="0" y="8138"/>
                    <a:pt x="0" y="8407"/>
                    <a:pt x="287" y="8571"/>
                  </a:cubicBezTo>
                  <a:lnTo>
                    <a:pt x="8021" y="13038"/>
                  </a:lnTo>
                  <a:cubicBezTo>
                    <a:pt x="8164" y="13122"/>
                    <a:pt x="8353" y="13164"/>
                    <a:pt x="8541" y="13164"/>
                  </a:cubicBezTo>
                  <a:cubicBezTo>
                    <a:pt x="8730" y="13164"/>
                    <a:pt x="8919" y="13122"/>
                    <a:pt x="9062" y="13038"/>
                  </a:cubicBezTo>
                  <a:lnTo>
                    <a:pt x="22649" y="5195"/>
                  </a:lnTo>
                  <a:cubicBezTo>
                    <a:pt x="22939" y="5028"/>
                    <a:pt x="22939" y="4759"/>
                    <a:pt x="22649" y="4595"/>
                  </a:cubicBezTo>
                  <a:lnTo>
                    <a:pt x="14915" y="123"/>
                  </a:lnTo>
                  <a:cubicBezTo>
                    <a:pt x="14772" y="41"/>
                    <a:pt x="14584" y="0"/>
                    <a:pt x="1439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23"/>
            <p:cNvSpPr/>
            <p:nvPr/>
          </p:nvSpPr>
          <p:spPr>
            <a:xfrm>
              <a:off x="2922613" y="2471337"/>
              <a:ext cx="395496" cy="222288"/>
            </a:xfrm>
            <a:custGeom>
              <a:rect b="b" l="l" r="r" t="t"/>
              <a:pathLst>
                <a:path extrusionOk="0" h="4579" w="8147">
                  <a:moveTo>
                    <a:pt x="5617" y="1"/>
                  </a:moveTo>
                  <a:cubicBezTo>
                    <a:pt x="5536" y="1"/>
                    <a:pt x="5453" y="15"/>
                    <a:pt x="5379" y="46"/>
                  </a:cubicBezTo>
                  <a:lnTo>
                    <a:pt x="3699" y="770"/>
                  </a:lnTo>
                  <a:cubicBezTo>
                    <a:pt x="3630" y="801"/>
                    <a:pt x="3548" y="817"/>
                    <a:pt x="3464" y="817"/>
                  </a:cubicBezTo>
                  <a:cubicBezTo>
                    <a:pt x="3419" y="817"/>
                    <a:pt x="3374" y="812"/>
                    <a:pt x="3331" y="804"/>
                  </a:cubicBezTo>
                  <a:lnTo>
                    <a:pt x="1348" y="415"/>
                  </a:lnTo>
                  <a:cubicBezTo>
                    <a:pt x="1303" y="406"/>
                    <a:pt x="1259" y="402"/>
                    <a:pt x="1217" y="402"/>
                  </a:cubicBezTo>
                  <a:cubicBezTo>
                    <a:pt x="954" y="402"/>
                    <a:pt x="745" y="553"/>
                    <a:pt x="836" y="709"/>
                  </a:cubicBezTo>
                  <a:lnTo>
                    <a:pt x="1512" y="1856"/>
                  </a:lnTo>
                  <a:cubicBezTo>
                    <a:pt x="1553" y="1927"/>
                    <a:pt x="1532" y="2009"/>
                    <a:pt x="1450" y="2070"/>
                  </a:cubicBezTo>
                  <a:lnTo>
                    <a:pt x="198" y="3040"/>
                  </a:lnTo>
                  <a:cubicBezTo>
                    <a:pt x="1" y="3192"/>
                    <a:pt x="188" y="3409"/>
                    <a:pt x="518" y="3409"/>
                  </a:cubicBezTo>
                  <a:cubicBezTo>
                    <a:pt x="520" y="3409"/>
                    <a:pt x="523" y="3409"/>
                    <a:pt x="525" y="3409"/>
                  </a:cubicBezTo>
                  <a:lnTo>
                    <a:pt x="2621" y="3395"/>
                  </a:lnTo>
                  <a:cubicBezTo>
                    <a:pt x="2753" y="3395"/>
                    <a:pt x="2876" y="3429"/>
                    <a:pt x="2955" y="3494"/>
                  </a:cubicBezTo>
                  <a:lnTo>
                    <a:pt x="4163" y="4480"/>
                  </a:lnTo>
                  <a:cubicBezTo>
                    <a:pt x="4245" y="4547"/>
                    <a:pt x="4368" y="4579"/>
                    <a:pt x="4491" y="4579"/>
                  </a:cubicBezTo>
                  <a:cubicBezTo>
                    <a:pt x="4656" y="4579"/>
                    <a:pt x="4820" y="4521"/>
                    <a:pt x="4877" y="4415"/>
                  </a:cubicBezTo>
                  <a:lnTo>
                    <a:pt x="5497" y="3258"/>
                  </a:lnTo>
                  <a:cubicBezTo>
                    <a:pt x="5535" y="3187"/>
                    <a:pt x="5634" y="3128"/>
                    <a:pt x="5760" y="3108"/>
                  </a:cubicBezTo>
                  <a:lnTo>
                    <a:pt x="7764" y="2746"/>
                  </a:lnTo>
                  <a:cubicBezTo>
                    <a:pt x="8082" y="2692"/>
                    <a:pt x="8146" y="2449"/>
                    <a:pt x="7877" y="2336"/>
                  </a:cubicBezTo>
                  <a:lnTo>
                    <a:pt x="6163" y="1637"/>
                  </a:lnTo>
                  <a:cubicBezTo>
                    <a:pt x="6058" y="1593"/>
                    <a:pt x="5993" y="1521"/>
                    <a:pt x="5996" y="1446"/>
                  </a:cubicBezTo>
                  <a:lnTo>
                    <a:pt x="6023" y="238"/>
                  </a:lnTo>
                  <a:cubicBezTo>
                    <a:pt x="6026" y="97"/>
                    <a:pt x="5829" y="1"/>
                    <a:pt x="56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23"/>
            <p:cNvSpPr/>
            <p:nvPr/>
          </p:nvSpPr>
          <p:spPr>
            <a:xfrm>
              <a:off x="3192415" y="2245178"/>
              <a:ext cx="249958" cy="141557"/>
            </a:xfrm>
            <a:custGeom>
              <a:rect b="b" l="l" r="r" t="t"/>
              <a:pathLst>
                <a:path extrusionOk="0" h="2916" w="5149">
                  <a:moveTo>
                    <a:pt x="4796" y="1"/>
                  </a:moveTo>
                  <a:cubicBezTo>
                    <a:pt x="4682" y="1"/>
                    <a:pt x="4556" y="32"/>
                    <a:pt x="4455" y="91"/>
                  </a:cubicBezTo>
                  <a:lnTo>
                    <a:pt x="202" y="2545"/>
                  </a:lnTo>
                  <a:cubicBezTo>
                    <a:pt x="32" y="2644"/>
                    <a:pt x="1" y="2788"/>
                    <a:pt x="134" y="2866"/>
                  </a:cubicBezTo>
                  <a:cubicBezTo>
                    <a:pt x="192" y="2899"/>
                    <a:pt x="271" y="2915"/>
                    <a:pt x="355" y="2915"/>
                  </a:cubicBezTo>
                  <a:cubicBezTo>
                    <a:pt x="469" y="2915"/>
                    <a:pt x="594" y="2886"/>
                    <a:pt x="694" y="2829"/>
                  </a:cubicBezTo>
                  <a:lnTo>
                    <a:pt x="4947" y="374"/>
                  </a:lnTo>
                  <a:cubicBezTo>
                    <a:pt x="5117" y="272"/>
                    <a:pt x="5148" y="129"/>
                    <a:pt x="5011" y="50"/>
                  </a:cubicBezTo>
                  <a:cubicBezTo>
                    <a:pt x="4956" y="17"/>
                    <a:pt x="4879" y="1"/>
                    <a:pt x="4796"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23"/>
            <p:cNvSpPr/>
            <p:nvPr/>
          </p:nvSpPr>
          <p:spPr>
            <a:xfrm>
              <a:off x="3244502" y="2275323"/>
              <a:ext cx="249861" cy="141557"/>
            </a:xfrm>
            <a:custGeom>
              <a:rect b="b" l="l" r="r" t="t"/>
              <a:pathLst>
                <a:path extrusionOk="0" h="2916" w="5147">
                  <a:moveTo>
                    <a:pt x="4793" y="1"/>
                  </a:moveTo>
                  <a:cubicBezTo>
                    <a:pt x="4679" y="1"/>
                    <a:pt x="4554" y="31"/>
                    <a:pt x="4454" y="88"/>
                  </a:cubicBezTo>
                  <a:lnTo>
                    <a:pt x="202" y="2542"/>
                  </a:lnTo>
                  <a:cubicBezTo>
                    <a:pt x="30" y="2644"/>
                    <a:pt x="0" y="2787"/>
                    <a:pt x="133" y="2866"/>
                  </a:cubicBezTo>
                  <a:cubicBezTo>
                    <a:pt x="190" y="2899"/>
                    <a:pt x="267" y="2915"/>
                    <a:pt x="351" y="2915"/>
                  </a:cubicBezTo>
                  <a:cubicBezTo>
                    <a:pt x="466" y="2915"/>
                    <a:pt x="592" y="2885"/>
                    <a:pt x="693" y="2825"/>
                  </a:cubicBezTo>
                  <a:lnTo>
                    <a:pt x="4945" y="371"/>
                  </a:lnTo>
                  <a:cubicBezTo>
                    <a:pt x="5116" y="272"/>
                    <a:pt x="5147" y="129"/>
                    <a:pt x="5010" y="50"/>
                  </a:cubicBezTo>
                  <a:cubicBezTo>
                    <a:pt x="4954" y="17"/>
                    <a:pt x="4876" y="1"/>
                    <a:pt x="479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23"/>
            <p:cNvSpPr/>
            <p:nvPr/>
          </p:nvSpPr>
          <p:spPr>
            <a:xfrm>
              <a:off x="3296492" y="2305322"/>
              <a:ext cx="249861" cy="141557"/>
            </a:xfrm>
            <a:custGeom>
              <a:rect b="b" l="l" r="r" t="t"/>
              <a:pathLst>
                <a:path extrusionOk="0" h="2916" w="5147">
                  <a:moveTo>
                    <a:pt x="4792" y="1"/>
                  </a:moveTo>
                  <a:cubicBezTo>
                    <a:pt x="4678" y="1"/>
                    <a:pt x="4553" y="31"/>
                    <a:pt x="4455" y="87"/>
                  </a:cubicBezTo>
                  <a:lnTo>
                    <a:pt x="202" y="2545"/>
                  </a:lnTo>
                  <a:cubicBezTo>
                    <a:pt x="28" y="2644"/>
                    <a:pt x="0" y="2787"/>
                    <a:pt x="134" y="2866"/>
                  </a:cubicBezTo>
                  <a:cubicBezTo>
                    <a:pt x="192" y="2899"/>
                    <a:pt x="269" y="2915"/>
                    <a:pt x="353" y="2915"/>
                  </a:cubicBezTo>
                  <a:cubicBezTo>
                    <a:pt x="467" y="2915"/>
                    <a:pt x="593" y="2885"/>
                    <a:pt x="693" y="2828"/>
                  </a:cubicBezTo>
                  <a:lnTo>
                    <a:pt x="4946" y="374"/>
                  </a:lnTo>
                  <a:cubicBezTo>
                    <a:pt x="5117" y="272"/>
                    <a:pt x="5147" y="128"/>
                    <a:pt x="5011" y="50"/>
                  </a:cubicBezTo>
                  <a:cubicBezTo>
                    <a:pt x="4954" y="17"/>
                    <a:pt x="4876" y="1"/>
                    <a:pt x="479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23"/>
            <p:cNvSpPr/>
            <p:nvPr/>
          </p:nvSpPr>
          <p:spPr>
            <a:xfrm>
              <a:off x="3348481" y="2335467"/>
              <a:ext cx="249958" cy="141460"/>
            </a:xfrm>
            <a:custGeom>
              <a:rect b="b" l="l" r="r" t="t"/>
              <a:pathLst>
                <a:path extrusionOk="0" h="2914" w="5149">
                  <a:moveTo>
                    <a:pt x="4792" y="1"/>
                  </a:moveTo>
                  <a:cubicBezTo>
                    <a:pt x="4678" y="1"/>
                    <a:pt x="4553" y="31"/>
                    <a:pt x="4455" y="88"/>
                  </a:cubicBezTo>
                  <a:lnTo>
                    <a:pt x="202" y="2542"/>
                  </a:lnTo>
                  <a:cubicBezTo>
                    <a:pt x="29" y="2640"/>
                    <a:pt x="1" y="2788"/>
                    <a:pt x="134" y="2866"/>
                  </a:cubicBezTo>
                  <a:cubicBezTo>
                    <a:pt x="191" y="2898"/>
                    <a:pt x="267" y="2914"/>
                    <a:pt x="349" y="2914"/>
                  </a:cubicBezTo>
                  <a:cubicBezTo>
                    <a:pt x="465" y="2914"/>
                    <a:pt x="592" y="2883"/>
                    <a:pt x="694" y="2825"/>
                  </a:cubicBezTo>
                  <a:lnTo>
                    <a:pt x="4947" y="371"/>
                  </a:lnTo>
                  <a:cubicBezTo>
                    <a:pt x="5117" y="272"/>
                    <a:pt x="5148" y="129"/>
                    <a:pt x="5011" y="50"/>
                  </a:cubicBezTo>
                  <a:cubicBezTo>
                    <a:pt x="4954" y="17"/>
                    <a:pt x="4876" y="1"/>
                    <a:pt x="479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23"/>
            <p:cNvSpPr/>
            <p:nvPr/>
          </p:nvSpPr>
          <p:spPr>
            <a:xfrm>
              <a:off x="3400568" y="2365466"/>
              <a:ext cx="249861" cy="141557"/>
            </a:xfrm>
            <a:custGeom>
              <a:rect b="b" l="l" r="r" t="t"/>
              <a:pathLst>
                <a:path extrusionOk="0" h="2916" w="5147">
                  <a:moveTo>
                    <a:pt x="4791" y="1"/>
                  </a:moveTo>
                  <a:cubicBezTo>
                    <a:pt x="4677" y="1"/>
                    <a:pt x="4552" y="30"/>
                    <a:pt x="4454" y="88"/>
                  </a:cubicBezTo>
                  <a:lnTo>
                    <a:pt x="202" y="2545"/>
                  </a:lnTo>
                  <a:cubicBezTo>
                    <a:pt x="27" y="2644"/>
                    <a:pt x="0" y="2787"/>
                    <a:pt x="133" y="2866"/>
                  </a:cubicBezTo>
                  <a:cubicBezTo>
                    <a:pt x="191" y="2899"/>
                    <a:pt x="269" y="2915"/>
                    <a:pt x="353" y="2915"/>
                  </a:cubicBezTo>
                  <a:cubicBezTo>
                    <a:pt x="467" y="2915"/>
                    <a:pt x="591" y="2885"/>
                    <a:pt x="689" y="2828"/>
                  </a:cubicBezTo>
                  <a:lnTo>
                    <a:pt x="4942" y="371"/>
                  </a:lnTo>
                  <a:cubicBezTo>
                    <a:pt x="5116" y="272"/>
                    <a:pt x="5147" y="129"/>
                    <a:pt x="5010" y="50"/>
                  </a:cubicBezTo>
                  <a:cubicBezTo>
                    <a:pt x="4952" y="17"/>
                    <a:pt x="4874" y="1"/>
                    <a:pt x="47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23"/>
            <p:cNvSpPr/>
            <p:nvPr/>
          </p:nvSpPr>
          <p:spPr>
            <a:xfrm>
              <a:off x="3452558" y="2395611"/>
              <a:ext cx="249910" cy="141412"/>
            </a:xfrm>
            <a:custGeom>
              <a:rect b="b" l="l" r="r" t="t"/>
              <a:pathLst>
                <a:path extrusionOk="0" h="2913" w="5148">
                  <a:moveTo>
                    <a:pt x="4791" y="1"/>
                  </a:moveTo>
                  <a:cubicBezTo>
                    <a:pt x="4677" y="1"/>
                    <a:pt x="4553" y="30"/>
                    <a:pt x="4455" y="88"/>
                  </a:cubicBezTo>
                  <a:lnTo>
                    <a:pt x="202" y="2542"/>
                  </a:lnTo>
                  <a:cubicBezTo>
                    <a:pt x="28" y="2641"/>
                    <a:pt x="1" y="2787"/>
                    <a:pt x="134" y="2863"/>
                  </a:cubicBezTo>
                  <a:cubicBezTo>
                    <a:pt x="192" y="2896"/>
                    <a:pt x="269" y="2912"/>
                    <a:pt x="353" y="2912"/>
                  </a:cubicBezTo>
                  <a:cubicBezTo>
                    <a:pt x="467" y="2912"/>
                    <a:pt x="591" y="2882"/>
                    <a:pt x="690" y="2825"/>
                  </a:cubicBezTo>
                  <a:lnTo>
                    <a:pt x="4942" y="371"/>
                  </a:lnTo>
                  <a:cubicBezTo>
                    <a:pt x="5117" y="272"/>
                    <a:pt x="5147" y="125"/>
                    <a:pt x="5011" y="50"/>
                  </a:cubicBezTo>
                  <a:cubicBezTo>
                    <a:pt x="4953" y="17"/>
                    <a:pt x="4875" y="1"/>
                    <a:pt x="47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23"/>
            <p:cNvSpPr/>
            <p:nvPr/>
          </p:nvSpPr>
          <p:spPr>
            <a:xfrm>
              <a:off x="3166930" y="2613130"/>
              <a:ext cx="459964" cy="263211"/>
            </a:xfrm>
            <a:custGeom>
              <a:rect b="b" l="l" r="r" t="t"/>
              <a:pathLst>
                <a:path extrusionOk="0" h="5422" w="9475">
                  <a:moveTo>
                    <a:pt x="8639" y="0"/>
                  </a:moveTo>
                  <a:cubicBezTo>
                    <a:pt x="8526" y="0"/>
                    <a:pt x="8414" y="25"/>
                    <a:pt x="8328" y="74"/>
                  </a:cubicBezTo>
                  <a:lnTo>
                    <a:pt x="174" y="4784"/>
                  </a:lnTo>
                  <a:cubicBezTo>
                    <a:pt x="1" y="4883"/>
                    <a:pt x="1" y="5044"/>
                    <a:pt x="174" y="5143"/>
                  </a:cubicBezTo>
                  <a:lnTo>
                    <a:pt x="526" y="5347"/>
                  </a:lnTo>
                  <a:cubicBezTo>
                    <a:pt x="611" y="5397"/>
                    <a:pt x="724" y="5422"/>
                    <a:pt x="837" y="5422"/>
                  </a:cubicBezTo>
                  <a:cubicBezTo>
                    <a:pt x="950" y="5422"/>
                    <a:pt x="1064" y="5397"/>
                    <a:pt x="1151" y="5347"/>
                  </a:cubicBezTo>
                  <a:lnTo>
                    <a:pt x="9304" y="638"/>
                  </a:lnTo>
                  <a:cubicBezTo>
                    <a:pt x="9475" y="538"/>
                    <a:pt x="9475" y="378"/>
                    <a:pt x="9304" y="279"/>
                  </a:cubicBezTo>
                  <a:lnTo>
                    <a:pt x="8950" y="74"/>
                  </a:lnTo>
                  <a:cubicBezTo>
                    <a:pt x="8864" y="25"/>
                    <a:pt x="8751" y="0"/>
                    <a:pt x="86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23"/>
            <p:cNvSpPr/>
            <p:nvPr/>
          </p:nvSpPr>
          <p:spPr>
            <a:xfrm>
              <a:off x="3687652" y="2449105"/>
              <a:ext cx="223404" cy="126508"/>
            </a:xfrm>
            <a:custGeom>
              <a:rect b="b" l="l" r="r" t="t"/>
              <a:pathLst>
                <a:path extrusionOk="0" h="2606" w="4602">
                  <a:moveTo>
                    <a:pt x="3765" y="0"/>
                  </a:moveTo>
                  <a:cubicBezTo>
                    <a:pt x="3652" y="0"/>
                    <a:pt x="3538" y="25"/>
                    <a:pt x="3451" y="74"/>
                  </a:cubicBezTo>
                  <a:lnTo>
                    <a:pt x="175" y="1969"/>
                  </a:lnTo>
                  <a:cubicBezTo>
                    <a:pt x="1" y="2068"/>
                    <a:pt x="1" y="2228"/>
                    <a:pt x="175" y="2327"/>
                  </a:cubicBezTo>
                  <a:lnTo>
                    <a:pt x="526" y="2531"/>
                  </a:lnTo>
                  <a:cubicBezTo>
                    <a:pt x="612" y="2581"/>
                    <a:pt x="724" y="2606"/>
                    <a:pt x="837" y="2606"/>
                  </a:cubicBezTo>
                  <a:cubicBezTo>
                    <a:pt x="950" y="2606"/>
                    <a:pt x="1064" y="2581"/>
                    <a:pt x="1151" y="2531"/>
                  </a:cubicBezTo>
                  <a:lnTo>
                    <a:pt x="4427" y="638"/>
                  </a:lnTo>
                  <a:cubicBezTo>
                    <a:pt x="4598" y="539"/>
                    <a:pt x="4601" y="378"/>
                    <a:pt x="4427" y="279"/>
                  </a:cubicBezTo>
                  <a:lnTo>
                    <a:pt x="4076" y="74"/>
                  </a:lnTo>
                  <a:cubicBezTo>
                    <a:pt x="3990" y="25"/>
                    <a:pt x="3878" y="0"/>
                    <a:pt x="3765"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23"/>
            <p:cNvSpPr/>
            <p:nvPr/>
          </p:nvSpPr>
          <p:spPr>
            <a:xfrm>
              <a:off x="3266686" y="2507210"/>
              <a:ext cx="1113574" cy="639095"/>
            </a:xfrm>
            <a:custGeom>
              <a:rect b="b" l="l" r="r" t="t"/>
              <a:pathLst>
                <a:path extrusionOk="0" h="13165" w="22939">
                  <a:moveTo>
                    <a:pt x="14397" y="1"/>
                  </a:moveTo>
                  <a:cubicBezTo>
                    <a:pt x="14209" y="1"/>
                    <a:pt x="14021" y="43"/>
                    <a:pt x="13878" y="126"/>
                  </a:cubicBezTo>
                  <a:lnTo>
                    <a:pt x="287" y="7969"/>
                  </a:lnTo>
                  <a:cubicBezTo>
                    <a:pt x="0" y="8137"/>
                    <a:pt x="0" y="8407"/>
                    <a:pt x="287" y="8571"/>
                  </a:cubicBezTo>
                  <a:lnTo>
                    <a:pt x="8024" y="13041"/>
                  </a:lnTo>
                  <a:cubicBezTo>
                    <a:pt x="8168" y="13123"/>
                    <a:pt x="8355" y="13164"/>
                    <a:pt x="8543" y="13164"/>
                  </a:cubicBezTo>
                  <a:cubicBezTo>
                    <a:pt x="8731" y="13164"/>
                    <a:pt x="8919" y="13123"/>
                    <a:pt x="9062" y="13041"/>
                  </a:cubicBezTo>
                  <a:lnTo>
                    <a:pt x="22652" y="5195"/>
                  </a:lnTo>
                  <a:cubicBezTo>
                    <a:pt x="22939" y="5028"/>
                    <a:pt x="22939" y="4762"/>
                    <a:pt x="22652" y="4595"/>
                  </a:cubicBezTo>
                  <a:lnTo>
                    <a:pt x="14919" y="126"/>
                  </a:lnTo>
                  <a:cubicBezTo>
                    <a:pt x="14773" y="43"/>
                    <a:pt x="14585" y="1"/>
                    <a:pt x="143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23"/>
            <p:cNvSpPr/>
            <p:nvPr/>
          </p:nvSpPr>
          <p:spPr>
            <a:xfrm>
              <a:off x="3491004" y="2799387"/>
              <a:ext cx="395690" cy="222288"/>
            </a:xfrm>
            <a:custGeom>
              <a:rect b="b" l="l" r="r" t="t"/>
              <a:pathLst>
                <a:path extrusionOk="0" h="4579" w="8151">
                  <a:moveTo>
                    <a:pt x="5620" y="1"/>
                  </a:moveTo>
                  <a:cubicBezTo>
                    <a:pt x="5539" y="1"/>
                    <a:pt x="5457" y="15"/>
                    <a:pt x="5383" y="46"/>
                  </a:cubicBezTo>
                  <a:lnTo>
                    <a:pt x="3704" y="773"/>
                  </a:lnTo>
                  <a:cubicBezTo>
                    <a:pt x="3635" y="802"/>
                    <a:pt x="3552" y="818"/>
                    <a:pt x="3467" y="818"/>
                  </a:cubicBezTo>
                  <a:cubicBezTo>
                    <a:pt x="3422" y="818"/>
                    <a:pt x="3376" y="813"/>
                    <a:pt x="3331" y="804"/>
                  </a:cubicBezTo>
                  <a:lnTo>
                    <a:pt x="1349" y="419"/>
                  </a:lnTo>
                  <a:cubicBezTo>
                    <a:pt x="1303" y="409"/>
                    <a:pt x="1257" y="405"/>
                    <a:pt x="1212" y="405"/>
                  </a:cubicBezTo>
                  <a:cubicBezTo>
                    <a:pt x="954" y="405"/>
                    <a:pt x="747" y="555"/>
                    <a:pt x="840" y="712"/>
                  </a:cubicBezTo>
                  <a:lnTo>
                    <a:pt x="1513" y="1855"/>
                  </a:lnTo>
                  <a:cubicBezTo>
                    <a:pt x="1554" y="1930"/>
                    <a:pt x="1533" y="2008"/>
                    <a:pt x="1455" y="2070"/>
                  </a:cubicBezTo>
                  <a:lnTo>
                    <a:pt x="202" y="3040"/>
                  </a:lnTo>
                  <a:cubicBezTo>
                    <a:pt x="1" y="3193"/>
                    <a:pt x="195" y="3412"/>
                    <a:pt x="526" y="3412"/>
                  </a:cubicBezTo>
                  <a:lnTo>
                    <a:pt x="2622" y="3394"/>
                  </a:lnTo>
                  <a:cubicBezTo>
                    <a:pt x="2754" y="3394"/>
                    <a:pt x="2881" y="3429"/>
                    <a:pt x="2956" y="3494"/>
                  </a:cubicBezTo>
                  <a:lnTo>
                    <a:pt x="4164" y="4480"/>
                  </a:lnTo>
                  <a:cubicBezTo>
                    <a:pt x="4247" y="4547"/>
                    <a:pt x="4371" y="4578"/>
                    <a:pt x="4493" y="4578"/>
                  </a:cubicBezTo>
                  <a:cubicBezTo>
                    <a:pt x="4658" y="4578"/>
                    <a:pt x="4821" y="4521"/>
                    <a:pt x="4878" y="4415"/>
                  </a:cubicBezTo>
                  <a:lnTo>
                    <a:pt x="5499" y="3261"/>
                  </a:lnTo>
                  <a:cubicBezTo>
                    <a:pt x="5539" y="3186"/>
                    <a:pt x="5639" y="3131"/>
                    <a:pt x="5765" y="3108"/>
                  </a:cubicBezTo>
                  <a:lnTo>
                    <a:pt x="7765" y="2749"/>
                  </a:lnTo>
                  <a:cubicBezTo>
                    <a:pt x="8082" y="2692"/>
                    <a:pt x="8151" y="2449"/>
                    <a:pt x="7877" y="2336"/>
                  </a:cubicBezTo>
                  <a:lnTo>
                    <a:pt x="6168" y="1640"/>
                  </a:lnTo>
                  <a:cubicBezTo>
                    <a:pt x="6059" y="1596"/>
                    <a:pt x="5993" y="1524"/>
                    <a:pt x="5997" y="1446"/>
                  </a:cubicBezTo>
                  <a:lnTo>
                    <a:pt x="6024" y="238"/>
                  </a:lnTo>
                  <a:cubicBezTo>
                    <a:pt x="6027" y="97"/>
                    <a:pt x="5830" y="1"/>
                    <a:pt x="562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23"/>
            <p:cNvSpPr/>
            <p:nvPr/>
          </p:nvSpPr>
          <p:spPr>
            <a:xfrm>
              <a:off x="3760855" y="2573373"/>
              <a:ext cx="249958" cy="141412"/>
            </a:xfrm>
            <a:custGeom>
              <a:rect b="b" l="l" r="r" t="t"/>
              <a:pathLst>
                <a:path extrusionOk="0" h="2913" w="5149">
                  <a:moveTo>
                    <a:pt x="4795" y="1"/>
                  </a:moveTo>
                  <a:cubicBezTo>
                    <a:pt x="4681" y="1"/>
                    <a:pt x="4555" y="31"/>
                    <a:pt x="4455" y="88"/>
                  </a:cubicBezTo>
                  <a:lnTo>
                    <a:pt x="202" y="2542"/>
                  </a:lnTo>
                  <a:cubicBezTo>
                    <a:pt x="32" y="2641"/>
                    <a:pt x="1" y="2788"/>
                    <a:pt x="138" y="2863"/>
                  </a:cubicBezTo>
                  <a:cubicBezTo>
                    <a:pt x="194" y="2896"/>
                    <a:pt x="271" y="2912"/>
                    <a:pt x="355" y="2912"/>
                  </a:cubicBezTo>
                  <a:cubicBezTo>
                    <a:pt x="469" y="2912"/>
                    <a:pt x="594" y="2882"/>
                    <a:pt x="694" y="2825"/>
                  </a:cubicBezTo>
                  <a:lnTo>
                    <a:pt x="4947" y="371"/>
                  </a:lnTo>
                  <a:cubicBezTo>
                    <a:pt x="5117" y="272"/>
                    <a:pt x="5148" y="129"/>
                    <a:pt x="5015" y="50"/>
                  </a:cubicBezTo>
                  <a:cubicBezTo>
                    <a:pt x="4957" y="17"/>
                    <a:pt x="4879" y="1"/>
                    <a:pt x="4795"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23"/>
            <p:cNvSpPr/>
            <p:nvPr/>
          </p:nvSpPr>
          <p:spPr>
            <a:xfrm>
              <a:off x="3812942" y="2603373"/>
              <a:ext cx="249861" cy="141557"/>
            </a:xfrm>
            <a:custGeom>
              <a:rect b="b" l="l" r="r" t="t"/>
              <a:pathLst>
                <a:path extrusionOk="0" h="2916" w="5147">
                  <a:moveTo>
                    <a:pt x="4793" y="1"/>
                  </a:moveTo>
                  <a:cubicBezTo>
                    <a:pt x="4679" y="1"/>
                    <a:pt x="4554" y="30"/>
                    <a:pt x="4454" y="87"/>
                  </a:cubicBezTo>
                  <a:lnTo>
                    <a:pt x="201" y="2545"/>
                  </a:lnTo>
                  <a:cubicBezTo>
                    <a:pt x="30" y="2644"/>
                    <a:pt x="0" y="2787"/>
                    <a:pt x="136" y="2866"/>
                  </a:cubicBezTo>
                  <a:cubicBezTo>
                    <a:pt x="193" y="2899"/>
                    <a:pt x="270" y="2915"/>
                    <a:pt x="353" y="2915"/>
                  </a:cubicBezTo>
                  <a:cubicBezTo>
                    <a:pt x="467" y="2915"/>
                    <a:pt x="592" y="2885"/>
                    <a:pt x="692" y="2828"/>
                  </a:cubicBezTo>
                  <a:lnTo>
                    <a:pt x="4945" y="371"/>
                  </a:lnTo>
                  <a:cubicBezTo>
                    <a:pt x="5116" y="272"/>
                    <a:pt x="5147" y="128"/>
                    <a:pt x="5010" y="50"/>
                  </a:cubicBezTo>
                  <a:cubicBezTo>
                    <a:pt x="4954" y="17"/>
                    <a:pt x="4876" y="1"/>
                    <a:pt x="479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23"/>
            <p:cNvSpPr/>
            <p:nvPr/>
          </p:nvSpPr>
          <p:spPr>
            <a:xfrm>
              <a:off x="3864931" y="2633518"/>
              <a:ext cx="249910" cy="141363"/>
            </a:xfrm>
            <a:custGeom>
              <a:rect b="b" l="l" r="r" t="t"/>
              <a:pathLst>
                <a:path extrusionOk="0" h="2912" w="5148">
                  <a:moveTo>
                    <a:pt x="4798" y="0"/>
                  </a:moveTo>
                  <a:cubicBezTo>
                    <a:pt x="4683" y="0"/>
                    <a:pt x="4556" y="30"/>
                    <a:pt x="4454" y="88"/>
                  </a:cubicBezTo>
                  <a:lnTo>
                    <a:pt x="202" y="2541"/>
                  </a:lnTo>
                  <a:cubicBezTo>
                    <a:pt x="31" y="2640"/>
                    <a:pt x="1" y="2784"/>
                    <a:pt x="137" y="2862"/>
                  </a:cubicBezTo>
                  <a:cubicBezTo>
                    <a:pt x="194" y="2896"/>
                    <a:pt x="271" y="2912"/>
                    <a:pt x="354" y="2912"/>
                  </a:cubicBezTo>
                  <a:cubicBezTo>
                    <a:pt x="468" y="2912"/>
                    <a:pt x="593" y="2882"/>
                    <a:pt x="694" y="2825"/>
                  </a:cubicBezTo>
                  <a:lnTo>
                    <a:pt x="4946" y="371"/>
                  </a:lnTo>
                  <a:cubicBezTo>
                    <a:pt x="5117" y="272"/>
                    <a:pt x="5147" y="125"/>
                    <a:pt x="5011" y="47"/>
                  </a:cubicBezTo>
                  <a:cubicBezTo>
                    <a:pt x="4955" y="16"/>
                    <a:pt x="4880" y="0"/>
                    <a:pt x="47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23"/>
            <p:cNvSpPr/>
            <p:nvPr/>
          </p:nvSpPr>
          <p:spPr>
            <a:xfrm>
              <a:off x="3916921" y="2663517"/>
              <a:ext cx="249958" cy="141509"/>
            </a:xfrm>
            <a:custGeom>
              <a:rect b="b" l="l" r="r" t="t"/>
              <a:pathLst>
                <a:path extrusionOk="0" h="2915" w="5149">
                  <a:moveTo>
                    <a:pt x="4794" y="1"/>
                  </a:moveTo>
                  <a:cubicBezTo>
                    <a:pt x="4681" y="1"/>
                    <a:pt x="4555" y="31"/>
                    <a:pt x="4455" y="88"/>
                  </a:cubicBezTo>
                  <a:lnTo>
                    <a:pt x="202" y="2545"/>
                  </a:lnTo>
                  <a:cubicBezTo>
                    <a:pt x="32" y="2644"/>
                    <a:pt x="1" y="2788"/>
                    <a:pt x="138" y="2865"/>
                  </a:cubicBezTo>
                  <a:cubicBezTo>
                    <a:pt x="194" y="2899"/>
                    <a:pt x="271" y="2915"/>
                    <a:pt x="355" y="2915"/>
                  </a:cubicBezTo>
                  <a:cubicBezTo>
                    <a:pt x="469" y="2915"/>
                    <a:pt x="594" y="2885"/>
                    <a:pt x="694" y="2828"/>
                  </a:cubicBezTo>
                  <a:lnTo>
                    <a:pt x="4947" y="371"/>
                  </a:lnTo>
                  <a:cubicBezTo>
                    <a:pt x="5117" y="272"/>
                    <a:pt x="5148" y="129"/>
                    <a:pt x="5012" y="50"/>
                  </a:cubicBezTo>
                  <a:cubicBezTo>
                    <a:pt x="4955" y="17"/>
                    <a:pt x="4878" y="1"/>
                    <a:pt x="479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23"/>
            <p:cNvSpPr/>
            <p:nvPr/>
          </p:nvSpPr>
          <p:spPr>
            <a:xfrm>
              <a:off x="3969007" y="2693516"/>
              <a:ext cx="249861" cy="141509"/>
            </a:xfrm>
            <a:custGeom>
              <a:rect b="b" l="l" r="r" t="t"/>
              <a:pathLst>
                <a:path extrusionOk="0" h="2915" w="5147">
                  <a:moveTo>
                    <a:pt x="4795" y="1"/>
                  </a:moveTo>
                  <a:cubicBezTo>
                    <a:pt x="4681" y="1"/>
                    <a:pt x="4555" y="31"/>
                    <a:pt x="4454" y="91"/>
                  </a:cubicBezTo>
                  <a:lnTo>
                    <a:pt x="201" y="2545"/>
                  </a:lnTo>
                  <a:cubicBezTo>
                    <a:pt x="31" y="2644"/>
                    <a:pt x="0" y="2787"/>
                    <a:pt x="136" y="2866"/>
                  </a:cubicBezTo>
                  <a:cubicBezTo>
                    <a:pt x="193" y="2899"/>
                    <a:pt x="270" y="2915"/>
                    <a:pt x="354" y="2915"/>
                  </a:cubicBezTo>
                  <a:cubicBezTo>
                    <a:pt x="467" y="2915"/>
                    <a:pt x="592" y="2885"/>
                    <a:pt x="692" y="2828"/>
                  </a:cubicBezTo>
                  <a:lnTo>
                    <a:pt x="4945" y="374"/>
                  </a:lnTo>
                  <a:cubicBezTo>
                    <a:pt x="5116" y="272"/>
                    <a:pt x="5147" y="128"/>
                    <a:pt x="5010" y="50"/>
                  </a:cubicBezTo>
                  <a:cubicBezTo>
                    <a:pt x="4954" y="17"/>
                    <a:pt x="4878" y="1"/>
                    <a:pt x="479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23"/>
            <p:cNvSpPr/>
            <p:nvPr/>
          </p:nvSpPr>
          <p:spPr>
            <a:xfrm>
              <a:off x="4020997" y="2723661"/>
              <a:ext cx="249910" cy="141509"/>
            </a:xfrm>
            <a:custGeom>
              <a:rect b="b" l="l" r="r" t="t"/>
              <a:pathLst>
                <a:path extrusionOk="0" h="2915" w="5148">
                  <a:moveTo>
                    <a:pt x="4794" y="0"/>
                  </a:moveTo>
                  <a:cubicBezTo>
                    <a:pt x="4680" y="0"/>
                    <a:pt x="4555" y="30"/>
                    <a:pt x="4454" y="87"/>
                  </a:cubicBezTo>
                  <a:lnTo>
                    <a:pt x="202" y="2541"/>
                  </a:lnTo>
                  <a:cubicBezTo>
                    <a:pt x="31" y="2644"/>
                    <a:pt x="1" y="2787"/>
                    <a:pt x="137" y="2866"/>
                  </a:cubicBezTo>
                  <a:cubicBezTo>
                    <a:pt x="193" y="2899"/>
                    <a:pt x="269" y="2915"/>
                    <a:pt x="352" y="2915"/>
                  </a:cubicBezTo>
                  <a:cubicBezTo>
                    <a:pt x="466" y="2915"/>
                    <a:pt x="592" y="2884"/>
                    <a:pt x="694" y="2825"/>
                  </a:cubicBezTo>
                  <a:lnTo>
                    <a:pt x="4946" y="371"/>
                  </a:lnTo>
                  <a:cubicBezTo>
                    <a:pt x="5117" y="272"/>
                    <a:pt x="5147" y="128"/>
                    <a:pt x="5011" y="50"/>
                  </a:cubicBezTo>
                  <a:cubicBezTo>
                    <a:pt x="4955" y="17"/>
                    <a:pt x="4877" y="0"/>
                    <a:pt x="479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23"/>
            <p:cNvSpPr/>
            <p:nvPr/>
          </p:nvSpPr>
          <p:spPr>
            <a:xfrm>
              <a:off x="3735370" y="2941229"/>
              <a:ext cx="459964" cy="263162"/>
            </a:xfrm>
            <a:custGeom>
              <a:rect b="b" l="l" r="r" t="t"/>
              <a:pathLst>
                <a:path extrusionOk="0" h="5421" w="9475">
                  <a:moveTo>
                    <a:pt x="8639" y="0"/>
                  </a:moveTo>
                  <a:cubicBezTo>
                    <a:pt x="8526" y="0"/>
                    <a:pt x="8414" y="26"/>
                    <a:pt x="8328" y="77"/>
                  </a:cubicBezTo>
                  <a:lnTo>
                    <a:pt x="175" y="4783"/>
                  </a:lnTo>
                  <a:cubicBezTo>
                    <a:pt x="1" y="4882"/>
                    <a:pt x="1" y="5042"/>
                    <a:pt x="175" y="5141"/>
                  </a:cubicBezTo>
                  <a:lnTo>
                    <a:pt x="526" y="5346"/>
                  </a:lnTo>
                  <a:cubicBezTo>
                    <a:pt x="613" y="5396"/>
                    <a:pt x="727" y="5421"/>
                    <a:pt x="840" y="5421"/>
                  </a:cubicBezTo>
                  <a:cubicBezTo>
                    <a:pt x="953" y="5421"/>
                    <a:pt x="1065" y="5396"/>
                    <a:pt x="1151" y="5346"/>
                  </a:cubicBezTo>
                  <a:lnTo>
                    <a:pt x="9304" y="640"/>
                  </a:lnTo>
                  <a:cubicBezTo>
                    <a:pt x="9475" y="537"/>
                    <a:pt x="9475" y="377"/>
                    <a:pt x="9304" y="277"/>
                  </a:cubicBezTo>
                  <a:lnTo>
                    <a:pt x="8953" y="77"/>
                  </a:lnTo>
                  <a:cubicBezTo>
                    <a:pt x="8866" y="26"/>
                    <a:pt x="8752" y="0"/>
                    <a:pt x="86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23"/>
            <p:cNvSpPr/>
            <p:nvPr/>
          </p:nvSpPr>
          <p:spPr>
            <a:xfrm>
              <a:off x="4256285" y="2777301"/>
              <a:ext cx="223210" cy="126363"/>
            </a:xfrm>
            <a:custGeom>
              <a:rect b="b" l="l" r="r" t="t"/>
              <a:pathLst>
                <a:path extrusionOk="0" h="2603" w="4598">
                  <a:moveTo>
                    <a:pt x="3761" y="1"/>
                  </a:moveTo>
                  <a:cubicBezTo>
                    <a:pt x="3648" y="1"/>
                    <a:pt x="3536" y="25"/>
                    <a:pt x="3450" y="75"/>
                  </a:cubicBezTo>
                  <a:lnTo>
                    <a:pt x="171" y="1965"/>
                  </a:lnTo>
                  <a:cubicBezTo>
                    <a:pt x="0" y="2065"/>
                    <a:pt x="0" y="2225"/>
                    <a:pt x="171" y="2328"/>
                  </a:cubicBezTo>
                  <a:lnTo>
                    <a:pt x="522" y="2528"/>
                  </a:lnTo>
                  <a:cubicBezTo>
                    <a:pt x="609" y="2578"/>
                    <a:pt x="723" y="2603"/>
                    <a:pt x="836" y="2603"/>
                  </a:cubicBezTo>
                  <a:cubicBezTo>
                    <a:pt x="949" y="2603"/>
                    <a:pt x="1061" y="2578"/>
                    <a:pt x="1147" y="2528"/>
                  </a:cubicBezTo>
                  <a:lnTo>
                    <a:pt x="4424" y="638"/>
                  </a:lnTo>
                  <a:cubicBezTo>
                    <a:pt x="4597" y="539"/>
                    <a:pt x="4597" y="375"/>
                    <a:pt x="4424" y="276"/>
                  </a:cubicBezTo>
                  <a:lnTo>
                    <a:pt x="4071" y="75"/>
                  </a:lnTo>
                  <a:cubicBezTo>
                    <a:pt x="3986" y="25"/>
                    <a:pt x="3874" y="1"/>
                    <a:pt x="37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23"/>
            <p:cNvSpPr/>
            <p:nvPr/>
          </p:nvSpPr>
          <p:spPr>
            <a:xfrm>
              <a:off x="2876157" y="2276099"/>
              <a:ext cx="31846" cy="16797"/>
            </a:xfrm>
            <a:custGeom>
              <a:rect b="b" l="l" r="r" t="t"/>
              <a:pathLst>
                <a:path extrusionOk="0" h="346" w="656">
                  <a:moveTo>
                    <a:pt x="329" y="0"/>
                  </a:moveTo>
                  <a:cubicBezTo>
                    <a:pt x="252" y="0"/>
                    <a:pt x="175" y="17"/>
                    <a:pt x="117" y="51"/>
                  </a:cubicBezTo>
                  <a:cubicBezTo>
                    <a:pt x="1" y="120"/>
                    <a:pt x="1" y="229"/>
                    <a:pt x="117" y="297"/>
                  </a:cubicBezTo>
                  <a:cubicBezTo>
                    <a:pt x="175" y="329"/>
                    <a:pt x="252" y="345"/>
                    <a:pt x="329" y="345"/>
                  </a:cubicBezTo>
                  <a:cubicBezTo>
                    <a:pt x="405" y="345"/>
                    <a:pt x="482" y="329"/>
                    <a:pt x="540" y="297"/>
                  </a:cubicBezTo>
                  <a:cubicBezTo>
                    <a:pt x="656" y="229"/>
                    <a:pt x="656" y="120"/>
                    <a:pt x="540" y="51"/>
                  </a:cubicBezTo>
                  <a:cubicBezTo>
                    <a:pt x="482" y="17"/>
                    <a:pt x="405" y="0"/>
                    <a:pt x="3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23"/>
            <p:cNvSpPr/>
            <p:nvPr/>
          </p:nvSpPr>
          <p:spPr>
            <a:xfrm>
              <a:off x="2817178" y="2354884"/>
              <a:ext cx="63691" cy="33593"/>
            </a:xfrm>
            <a:custGeom>
              <a:rect b="b" l="l" r="r" t="t"/>
              <a:pathLst>
                <a:path extrusionOk="0" h="692" w="1312">
                  <a:moveTo>
                    <a:pt x="657" y="1"/>
                  </a:moveTo>
                  <a:cubicBezTo>
                    <a:pt x="504" y="1"/>
                    <a:pt x="351" y="34"/>
                    <a:pt x="233" y="101"/>
                  </a:cubicBezTo>
                  <a:cubicBezTo>
                    <a:pt x="1" y="238"/>
                    <a:pt x="1" y="456"/>
                    <a:pt x="233" y="589"/>
                  </a:cubicBezTo>
                  <a:cubicBezTo>
                    <a:pt x="351" y="657"/>
                    <a:pt x="504" y="691"/>
                    <a:pt x="657" y="691"/>
                  </a:cubicBezTo>
                  <a:cubicBezTo>
                    <a:pt x="811" y="691"/>
                    <a:pt x="963" y="657"/>
                    <a:pt x="1080" y="589"/>
                  </a:cubicBezTo>
                  <a:cubicBezTo>
                    <a:pt x="1311" y="456"/>
                    <a:pt x="1311" y="238"/>
                    <a:pt x="1080" y="101"/>
                  </a:cubicBezTo>
                  <a:cubicBezTo>
                    <a:pt x="963" y="34"/>
                    <a:pt x="811" y="1"/>
                    <a:pt x="6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23"/>
            <p:cNvSpPr/>
            <p:nvPr/>
          </p:nvSpPr>
          <p:spPr>
            <a:xfrm>
              <a:off x="2890914" y="2244304"/>
              <a:ext cx="179325" cy="101119"/>
            </a:xfrm>
            <a:custGeom>
              <a:rect b="b" l="l" r="r" t="t"/>
              <a:pathLst>
                <a:path extrusionOk="0" h="2083" w="3694">
                  <a:moveTo>
                    <a:pt x="3263" y="1"/>
                  </a:moveTo>
                  <a:cubicBezTo>
                    <a:pt x="3154" y="1"/>
                    <a:pt x="3043" y="25"/>
                    <a:pt x="2956" y="75"/>
                  </a:cubicBezTo>
                  <a:lnTo>
                    <a:pt x="175" y="1683"/>
                  </a:lnTo>
                  <a:cubicBezTo>
                    <a:pt x="11" y="1778"/>
                    <a:pt x="0" y="1928"/>
                    <a:pt x="158" y="2017"/>
                  </a:cubicBezTo>
                  <a:cubicBezTo>
                    <a:pt x="231" y="2061"/>
                    <a:pt x="329" y="2082"/>
                    <a:pt x="429" y="2082"/>
                  </a:cubicBezTo>
                  <a:cubicBezTo>
                    <a:pt x="539" y="2082"/>
                    <a:pt x="652" y="2057"/>
                    <a:pt x="738" y="2007"/>
                  </a:cubicBezTo>
                  <a:lnTo>
                    <a:pt x="3519" y="402"/>
                  </a:lnTo>
                  <a:cubicBezTo>
                    <a:pt x="3687" y="307"/>
                    <a:pt x="3693" y="157"/>
                    <a:pt x="3540" y="65"/>
                  </a:cubicBezTo>
                  <a:cubicBezTo>
                    <a:pt x="3464" y="22"/>
                    <a:pt x="3365" y="1"/>
                    <a:pt x="32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23"/>
            <p:cNvSpPr/>
            <p:nvPr/>
          </p:nvSpPr>
          <p:spPr>
            <a:xfrm>
              <a:off x="772592" y="1042343"/>
              <a:ext cx="1799175" cy="2857990"/>
            </a:xfrm>
            <a:custGeom>
              <a:rect b="b" l="l" r="r" t="t"/>
              <a:pathLst>
                <a:path extrusionOk="0" h="58873" w="37062">
                  <a:moveTo>
                    <a:pt x="32038" y="0"/>
                  </a:moveTo>
                  <a:lnTo>
                    <a:pt x="29260" y="1604"/>
                  </a:lnTo>
                  <a:lnTo>
                    <a:pt x="523" y="18194"/>
                  </a:lnTo>
                  <a:cubicBezTo>
                    <a:pt x="379" y="18276"/>
                    <a:pt x="252" y="18420"/>
                    <a:pt x="157" y="18583"/>
                  </a:cubicBezTo>
                  <a:cubicBezTo>
                    <a:pt x="58" y="18747"/>
                    <a:pt x="0" y="18931"/>
                    <a:pt x="0" y="19095"/>
                  </a:cubicBezTo>
                  <a:lnTo>
                    <a:pt x="0" y="53406"/>
                  </a:lnTo>
                  <a:cubicBezTo>
                    <a:pt x="0" y="55270"/>
                    <a:pt x="1314" y="57539"/>
                    <a:pt x="2928" y="58471"/>
                  </a:cubicBezTo>
                  <a:cubicBezTo>
                    <a:pt x="3398" y="58743"/>
                    <a:pt x="3842" y="58872"/>
                    <a:pt x="4235" y="58872"/>
                  </a:cubicBezTo>
                  <a:cubicBezTo>
                    <a:pt x="5194" y="58872"/>
                    <a:pt x="5853" y="58107"/>
                    <a:pt x="5853" y="56785"/>
                  </a:cubicBezTo>
                  <a:lnTo>
                    <a:pt x="5853" y="22474"/>
                  </a:lnTo>
                  <a:cubicBezTo>
                    <a:pt x="5853" y="22307"/>
                    <a:pt x="5912" y="22123"/>
                    <a:pt x="6007" y="21959"/>
                  </a:cubicBezTo>
                  <a:cubicBezTo>
                    <a:pt x="6102" y="21798"/>
                    <a:pt x="6229" y="21658"/>
                    <a:pt x="6372" y="21573"/>
                  </a:cubicBezTo>
                  <a:lnTo>
                    <a:pt x="32185" y="6672"/>
                  </a:lnTo>
                  <a:lnTo>
                    <a:pt x="35110" y="4983"/>
                  </a:lnTo>
                  <a:lnTo>
                    <a:pt x="35113" y="4983"/>
                  </a:lnTo>
                  <a:lnTo>
                    <a:pt x="37062" y="3856"/>
                  </a:lnTo>
                  <a:lnTo>
                    <a:pt x="37062" y="3290"/>
                  </a:lnTo>
                  <a:cubicBezTo>
                    <a:pt x="37062" y="3136"/>
                    <a:pt x="37007" y="2965"/>
                    <a:pt x="36918" y="2812"/>
                  </a:cubicBezTo>
                  <a:lnTo>
                    <a:pt x="5400" y="21010"/>
                  </a:lnTo>
                  <a:cubicBezTo>
                    <a:pt x="5256" y="21092"/>
                    <a:pt x="5126" y="21236"/>
                    <a:pt x="5031" y="21399"/>
                  </a:cubicBezTo>
                  <a:cubicBezTo>
                    <a:pt x="4935" y="21563"/>
                    <a:pt x="4877" y="21743"/>
                    <a:pt x="4877" y="21911"/>
                  </a:cubicBezTo>
                  <a:lnTo>
                    <a:pt x="4877" y="56219"/>
                  </a:lnTo>
                  <a:cubicBezTo>
                    <a:pt x="4877" y="57102"/>
                    <a:pt x="4438" y="57611"/>
                    <a:pt x="3799" y="57611"/>
                  </a:cubicBezTo>
                  <a:cubicBezTo>
                    <a:pt x="3537" y="57611"/>
                    <a:pt x="3241" y="57525"/>
                    <a:pt x="2928" y="57345"/>
                  </a:cubicBezTo>
                  <a:cubicBezTo>
                    <a:pt x="1850" y="56724"/>
                    <a:pt x="976" y="55212"/>
                    <a:pt x="976" y="53969"/>
                  </a:cubicBezTo>
                  <a:lnTo>
                    <a:pt x="976" y="19696"/>
                  </a:lnTo>
                  <a:cubicBezTo>
                    <a:pt x="976" y="19522"/>
                    <a:pt x="1041" y="19324"/>
                    <a:pt x="1147" y="19157"/>
                  </a:cubicBezTo>
                  <a:cubicBezTo>
                    <a:pt x="1239" y="19007"/>
                    <a:pt x="1362" y="18873"/>
                    <a:pt x="1495" y="18795"/>
                  </a:cubicBezTo>
                  <a:lnTo>
                    <a:pt x="32188" y="1037"/>
                  </a:lnTo>
                  <a:lnTo>
                    <a:pt x="32185" y="515"/>
                  </a:lnTo>
                  <a:cubicBezTo>
                    <a:pt x="32185" y="348"/>
                    <a:pt x="32130" y="160"/>
                    <a:pt x="320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23"/>
            <p:cNvSpPr/>
            <p:nvPr/>
          </p:nvSpPr>
          <p:spPr>
            <a:xfrm>
              <a:off x="867300" y="1097002"/>
              <a:ext cx="1562469" cy="2681043"/>
            </a:xfrm>
            <a:custGeom>
              <a:rect b="b" l="l" r="r" t="t"/>
              <a:pathLst>
                <a:path extrusionOk="0" h="55228" w="32186">
                  <a:moveTo>
                    <a:pt x="32039" y="0"/>
                  </a:moveTo>
                  <a:lnTo>
                    <a:pt x="520" y="18195"/>
                  </a:lnTo>
                  <a:cubicBezTo>
                    <a:pt x="380" y="18280"/>
                    <a:pt x="254" y="18420"/>
                    <a:pt x="155" y="18584"/>
                  </a:cubicBezTo>
                  <a:cubicBezTo>
                    <a:pt x="59" y="18744"/>
                    <a:pt x="1" y="18932"/>
                    <a:pt x="1" y="19096"/>
                  </a:cubicBezTo>
                  <a:lnTo>
                    <a:pt x="1" y="53407"/>
                  </a:lnTo>
                  <a:cubicBezTo>
                    <a:pt x="1" y="54028"/>
                    <a:pt x="438" y="54782"/>
                    <a:pt x="977" y="55093"/>
                  </a:cubicBezTo>
                  <a:cubicBezTo>
                    <a:pt x="1135" y="55184"/>
                    <a:pt x="1283" y="55227"/>
                    <a:pt x="1414" y="55227"/>
                  </a:cubicBezTo>
                  <a:cubicBezTo>
                    <a:pt x="1733" y="55227"/>
                    <a:pt x="1950" y="54973"/>
                    <a:pt x="1950" y="54533"/>
                  </a:cubicBezTo>
                  <a:lnTo>
                    <a:pt x="1950" y="20222"/>
                  </a:lnTo>
                  <a:cubicBezTo>
                    <a:pt x="1950" y="20058"/>
                    <a:pt x="2008" y="19870"/>
                    <a:pt x="2104" y="19710"/>
                  </a:cubicBezTo>
                  <a:cubicBezTo>
                    <a:pt x="2199" y="19546"/>
                    <a:pt x="2326" y="19403"/>
                    <a:pt x="2472" y="19321"/>
                  </a:cubicBezTo>
                  <a:lnTo>
                    <a:pt x="32186" y="2164"/>
                  </a:lnTo>
                  <a:lnTo>
                    <a:pt x="32186" y="512"/>
                  </a:lnTo>
                  <a:cubicBezTo>
                    <a:pt x="32186" y="344"/>
                    <a:pt x="32128" y="160"/>
                    <a:pt x="320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23"/>
            <p:cNvSpPr/>
            <p:nvPr/>
          </p:nvSpPr>
          <p:spPr>
            <a:xfrm>
              <a:off x="725360" y="1917079"/>
              <a:ext cx="386078" cy="2042919"/>
            </a:xfrm>
            <a:custGeom>
              <a:rect b="b" l="l" r="r" t="t"/>
              <a:pathLst>
                <a:path extrusionOk="0" h="42083" w="7953">
                  <a:moveTo>
                    <a:pt x="151" y="1"/>
                  </a:moveTo>
                  <a:cubicBezTo>
                    <a:pt x="58" y="160"/>
                    <a:pt x="1" y="345"/>
                    <a:pt x="1" y="513"/>
                  </a:cubicBezTo>
                  <a:lnTo>
                    <a:pt x="1" y="34526"/>
                  </a:lnTo>
                  <a:cubicBezTo>
                    <a:pt x="1" y="37178"/>
                    <a:pt x="1745" y="40335"/>
                    <a:pt x="3901" y="41581"/>
                  </a:cubicBezTo>
                  <a:cubicBezTo>
                    <a:pt x="4492" y="41921"/>
                    <a:pt x="5052" y="42082"/>
                    <a:pt x="5554" y="42082"/>
                  </a:cubicBezTo>
                  <a:cubicBezTo>
                    <a:pt x="5927" y="42082"/>
                    <a:pt x="6268" y="41993"/>
                    <a:pt x="6567" y="41823"/>
                  </a:cubicBezTo>
                  <a:cubicBezTo>
                    <a:pt x="7038" y="41550"/>
                    <a:pt x="7403" y="41072"/>
                    <a:pt x="7614" y="40417"/>
                  </a:cubicBezTo>
                  <a:cubicBezTo>
                    <a:pt x="7628" y="40369"/>
                    <a:pt x="7639" y="40325"/>
                    <a:pt x="7652" y="40277"/>
                  </a:cubicBezTo>
                  <a:cubicBezTo>
                    <a:pt x="7666" y="40229"/>
                    <a:pt x="7680" y="40178"/>
                    <a:pt x="7690" y="40127"/>
                  </a:cubicBezTo>
                  <a:cubicBezTo>
                    <a:pt x="7704" y="40069"/>
                    <a:pt x="7710" y="40015"/>
                    <a:pt x="7724" y="39956"/>
                  </a:cubicBezTo>
                  <a:cubicBezTo>
                    <a:pt x="7734" y="39898"/>
                    <a:pt x="7745" y="39833"/>
                    <a:pt x="7751" y="39769"/>
                  </a:cubicBezTo>
                  <a:cubicBezTo>
                    <a:pt x="7786" y="39536"/>
                    <a:pt x="7799" y="39290"/>
                    <a:pt x="7799" y="39032"/>
                  </a:cubicBezTo>
                  <a:lnTo>
                    <a:pt x="7799" y="5018"/>
                  </a:lnTo>
                  <a:cubicBezTo>
                    <a:pt x="7799" y="4850"/>
                    <a:pt x="7857" y="4665"/>
                    <a:pt x="7953" y="4506"/>
                  </a:cubicBezTo>
                  <a:lnTo>
                    <a:pt x="6980" y="3939"/>
                  </a:lnTo>
                  <a:cubicBezTo>
                    <a:pt x="6885" y="4103"/>
                    <a:pt x="6826" y="4287"/>
                    <a:pt x="6826" y="4454"/>
                  </a:cubicBezTo>
                  <a:lnTo>
                    <a:pt x="6826" y="38765"/>
                  </a:lnTo>
                  <a:cubicBezTo>
                    <a:pt x="6826" y="40087"/>
                    <a:pt x="6167" y="40852"/>
                    <a:pt x="5208" y="40852"/>
                  </a:cubicBezTo>
                  <a:cubicBezTo>
                    <a:pt x="4815" y="40852"/>
                    <a:pt x="4371" y="40723"/>
                    <a:pt x="3901" y="40451"/>
                  </a:cubicBezTo>
                  <a:cubicBezTo>
                    <a:pt x="2287" y="39519"/>
                    <a:pt x="973" y="37250"/>
                    <a:pt x="973" y="35386"/>
                  </a:cubicBezTo>
                  <a:lnTo>
                    <a:pt x="973" y="1075"/>
                  </a:lnTo>
                  <a:cubicBezTo>
                    <a:pt x="973" y="911"/>
                    <a:pt x="1031" y="727"/>
                    <a:pt x="1130" y="563"/>
                  </a:cubicBezTo>
                  <a:lnTo>
                    <a:pt x="151"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23"/>
            <p:cNvSpPr/>
            <p:nvPr/>
          </p:nvSpPr>
          <p:spPr>
            <a:xfrm>
              <a:off x="819970" y="1972223"/>
              <a:ext cx="196899" cy="1866847"/>
            </a:xfrm>
            <a:custGeom>
              <a:rect b="b" l="l" r="r" t="t"/>
              <a:pathLst>
                <a:path extrusionOk="0" h="38456" w="4056">
                  <a:moveTo>
                    <a:pt x="171" y="1"/>
                  </a:moveTo>
                  <a:cubicBezTo>
                    <a:pt x="65" y="168"/>
                    <a:pt x="0" y="366"/>
                    <a:pt x="0" y="540"/>
                  </a:cubicBezTo>
                  <a:lnTo>
                    <a:pt x="0" y="34813"/>
                  </a:lnTo>
                  <a:cubicBezTo>
                    <a:pt x="0" y="36056"/>
                    <a:pt x="874" y="37568"/>
                    <a:pt x="1952" y="38189"/>
                  </a:cubicBezTo>
                  <a:cubicBezTo>
                    <a:pt x="2265" y="38369"/>
                    <a:pt x="2561" y="38455"/>
                    <a:pt x="2823" y="38455"/>
                  </a:cubicBezTo>
                  <a:cubicBezTo>
                    <a:pt x="3462" y="38455"/>
                    <a:pt x="3901" y="37946"/>
                    <a:pt x="3901" y="37063"/>
                  </a:cubicBezTo>
                  <a:lnTo>
                    <a:pt x="3901" y="2755"/>
                  </a:lnTo>
                  <a:cubicBezTo>
                    <a:pt x="3901" y="2587"/>
                    <a:pt x="3959" y="2407"/>
                    <a:pt x="4055" y="2243"/>
                  </a:cubicBezTo>
                  <a:lnTo>
                    <a:pt x="3079" y="1680"/>
                  </a:lnTo>
                  <a:cubicBezTo>
                    <a:pt x="2983" y="1840"/>
                    <a:pt x="2925" y="2028"/>
                    <a:pt x="2925" y="2192"/>
                  </a:cubicBezTo>
                  <a:lnTo>
                    <a:pt x="2925" y="36503"/>
                  </a:lnTo>
                  <a:cubicBezTo>
                    <a:pt x="2925" y="36943"/>
                    <a:pt x="2708" y="37197"/>
                    <a:pt x="2389" y="37197"/>
                  </a:cubicBezTo>
                  <a:cubicBezTo>
                    <a:pt x="2258" y="37197"/>
                    <a:pt x="2110" y="37154"/>
                    <a:pt x="1952" y="37063"/>
                  </a:cubicBezTo>
                  <a:cubicBezTo>
                    <a:pt x="1413" y="36752"/>
                    <a:pt x="976" y="35998"/>
                    <a:pt x="976" y="35377"/>
                  </a:cubicBezTo>
                  <a:lnTo>
                    <a:pt x="976" y="1066"/>
                  </a:lnTo>
                  <a:cubicBezTo>
                    <a:pt x="976" y="902"/>
                    <a:pt x="1034" y="714"/>
                    <a:pt x="1130" y="554"/>
                  </a:cubicBezTo>
                  <a:lnTo>
                    <a:pt x="171"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23"/>
            <p:cNvSpPr/>
            <p:nvPr/>
          </p:nvSpPr>
          <p:spPr>
            <a:xfrm>
              <a:off x="732641" y="1019043"/>
              <a:ext cx="1595286" cy="925462"/>
            </a:xfrm>
            <a:custGeom>
              <a:rect b="b" l="l" r="r" t="t"/>
              <a:pathLst>
                <a:path extrusionOk="0" h="19064" w="32862">
                  <a:moveTo>
                    <a:pt x="32045" y="1"/>
                  </a:moveTo>
                  <a:cubicBezTo>
                    <a:pt x="31855" y="1"/>
                    <a:pt x="31661" y="44"/>
                    <a:pt x="31510" y="132"/>
                  </a:cubicBezTo>
                  <a:lnTo>
                    <a:pt x="30980" y="435"/>
                  </a:lnTo>
                  <a:lnTo>
                    <a:pt x="30694" y="603"/>
                  </a:lnTo>
                  <a:lnTo>
                    <a:pt x="30212" y="879"/>
                  </a:lnTo>
                  <a:lnTo>
                    <a:pt x="29662" y="1197"/>
                  </a:lnTo>
                  <a:lnTo>
                    <a:pt x="29106" y="1517"/>
                  </a:lnTo>
                  <a:cubicBezTo>
                    <a:pt x="21912" y="5671"/>
                    <a:pt x="3676" y="16203"/>
                    <a:pt x="369" y="18112"/>
                  </a:cubicBezTo>
                  <a:cubicBezTo>
                    <a:pt x="226" y="18197"/>
                    <a:pt x="96" y="18337"/>
                    <a:pt x="1" y="18501"/>
                  </a:cubicBezTo>
                  <a:lnTo>
                    <a:pt x="980" y="19063"/>
                  </a:lnTo>
                  <a:cubicBezTo>
                    <a:pt x="1075" y="18900"/>
                    <a:pt x="1202" y="18756"/>
                    <a:pt x="1346" y="18674"/>
                  </a:cubicBezTo>
                  <a:lnTo>
                    <a:pt x="30083" y="2084"/>
                  </a:lnTo>
                  <a:lnTo>
                    <a:pt x="32861" y="480"/>
                  </a:lnTo>
                  <a:cubicBezTo>
                    <a:pt x="32772" y="323"/>
                    <a:pt x="32652" y="189"/>
                    <a:pt x="32520" y="111"/>
                  </a:cubicBezTo>
                  <a:cubicBezTo>
                    <a:pt x="32390" y="38"/>
                    <a:pt x="32220" y="1"/>
                    <a:pt x="320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23"/>
            <p:cNvSpPr/>
            <p:nvPr/>
          </p:nvSpPr>
          <p:spPr>
            <a:xfrm>
              <a:off x="1064142" y="1210300"/>
              <a:ext cx="1595092" cy="925559"/>
            </a:xfrm>
            <a:custGeom>
              <a:rect b="b" l="l" r="r" t="t"/>
              <a:pathLst>
                <a:path extrusionOk="0" h="19066" w="32858">
                  <a:moveTo>
                    <a:pt x="32046" y="1"/>
                  </a:moveTo>
                  <a:cubicBezTo>
                    <a:pt x="31871" y="1"/>
                    <a:pt x="31691" y="38"/>
                    <a:pt x="31547" y="113"/>
                  </a:cubicBezTo>
                  <a:lnTo>
                    <a:pt x="31510" y="133"/>
                  </a:lnTo>
                  <a:lnTo>
                    <a:pt x="31056" y="396"/>
                  </a:lnTo>
                  <a:lnTo>
                    <a:pt x="29107" y="1523"/>
                  </a:lnTo>
                  <a:lnTo>
                    <a:pt x="29104" y="1523"/>
                  </a:lnTo>
                  <a:lnTo>
                    <a:pt x="26179" y="3212"/>
                  </a:lnTo>
                  <a:lnTo>
                    <a:pt x="366" y="18113"/>
                  </a:lnTo>
                  <a:cubicBezTo>
                    <a:pt x="223" y="18198"/>
                    <a:pt x="96" y="18338"/>
                    <a:pt x="1" y="18499"/>
                  </a:cubicBezTo>
                  <a:lnTo>
                    <a:pt x="974" y="19066"/>
                  </a:lnTo>
                  <a:cubicBezTo>
                    <a:pt x="1070" y="18902"/>
                    <a:pt x="1199" y="18759"/>
                    <a:pt x="1342" y="18677"/>
                  </a:cubicBezTo>
                  <a:lnTo>
                    <a:pt x="25202" y="4898"/>
                  </a:lnTo>
                  <a:lnTo>
                    <a:pt x="30079" y="2085"/>
                  </a:lnTo>
                  <a:lnTo>
                    <a:pt x="32858" y="482"/>
                  </a:lnTo>
                  <a:lnTo>
                    <a:pt x="32858" y="478"/>
                  </a:lnTo>
                  <a:cubicBezTo>
                    <a:pt x="32779" y="342"/>
                    <a:pt x="32680" y="222"/>
                    <a:pt x="32568" y="144"/>
                  </a:cubicBezTo>
                  <a:cubicBezTo>
                    <a:pt x="32551" y="130"/>
                    <a:pt x="32533" y="120"/>
                    <a:pt x="32516" y="113"/>
                  </a:cubicBezTo>
                  <a:cubicBezTo>
                    <a:pt x="32513" y="110"/>
                    <a:pt x="32510" y="110"/>
                    <a:pt x="32506" y="106"/>
                  </a:cubicBezTo>
                  <a:cubicBezTo>
                    <a:pt x="32380" y="36"/>
                    <a:pt x="32215" y="1"/>
                    <a:pt x="320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23"/>
            <p:cNvSpPr/>
            <p:nvPr/>
          </p:nvSpPr>
          <p:spPr>
            <a:xfrm>
              <a:off x="828222" y="1073653"/>
              <a:ext cx="1594461" cy="925510"/>
            </a:xfrm>
            <a:custGeom>
              <a:rect b="b" l="l" r="r" t="t"/>
              <a:pathLst>
                <a:path extrusionOk="0" h="19065" w="32845">
                  <a:moveTo>
                    <a:pt x="32031" y="1"/>
                  </a:moveTo>
                  <a:cubicBezTo>
                    <a:pt x="31840" y="1"/>
                    <a:pt x="31644" y="45"/>
                    <a:pt x="31493" y="133"/>
                  </a:cubicBezTo>
                  <a:lnTo>
                    <a:pt x="31042" y="392"/>
                  </a:lnTo>
                  <a:lnTo>
                    <a:pt x="349" y="18150"/>
                  </a:lnTo>
                  <a:cubicBezTo>
                    <a:pt x="216" y="18228"/>
                    <a:pt x="93" y="18362"/>
                    <a:pt x="1" y="18512"/>
                  </a:cubicBezTo>
                  <a:lnTo>
                    <a:pt x="960" y="19065"/>
                  </a:lnTo>
                  <a:cubicBezTo>
                    <a:pt x="1059" y="18901"/>
                    <a:pt x="1185" y="18761"/>
                    <a:pt x="1325" y="18676"/>
                  </a:cubicBezTo>
                  <a:lnTo>
                    <a:pt x="32844" y="481"/>
                  </a:lnTo>
                  <a:cubicBezTo>
                    <a:pt x="32756" y="324"/>
                    <a:pt x="32636" y="191"/>
                    <a:pt x="32503" y="113"/>
                  </a:cubicBezTo>
                  <a:cubicBezTo>
                    <a:pt x="32374" y="38"/>
                    <a:pt x="32204" y="1"/>
                    <a:pt x="320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23"/>
            <p:cNvSpPr/>
            <p:nvPr/>
          </p:nvSpPr>
          <p:spPr>
            <a:xfrm>
              <a:off x="969386" y="1155738"/>
              <a:ext cx="1595431" cy="925462"/>
            </a:xfrm>
            <a:custGeom>
              <a:rect b="b" l="l" r="r" t="t"/>
              <a:pathLst>
                <a:path extrusionOk="0" h="19064" w="32865">
                  <a:moveTo>
                    <a:pt x="32043" y="0"/>
                  </a:moveTo>
                  <a:cubicBezTo>
                    <a:pt x="31854" y="0"/>
                    <a:pt x="31662" y="43"/>
                    <a:pt x="31513" y="128"/>
                  </a:cubicBezTo>
                  <a:lnTo>
                    <a:pt x="30083" y="954"/>
                  </a:lnTo>
                  <a:lnTo>
                    <a:pt x="369" y="18111"/>
                  </a:lnTo>
                  <a:cubicBezTo>
                    <a:pt x="223" y="18193"/>
                    <a:pt x="96" y="18336"/>
                    <a:pt x="1" y="18500"/>
                  </a:cubicBezTo>
                  <a:lnTo>
                    <a:pt x="977" y="19063"/>
                  </a:lnTo>
                  <a:cubicBezTo>
                    <a:pt x="1072" y="18900"/>
                    <a:pt x="1202" y="18756"/>
                    <a:pt x="1346" y="18674"/>
                  </a:cubicBezTo>
                  <a:lnTo>
                    <a:pt x="32864" y="476"/>
                  </a:lnTo>
                  <a:cubicBezTo>
                    <a:pt x="32779" y="322"/>
                    <a:pt x="32656" y="189"/>
                    <a:pt x="32520" y="111"/>
                  </a:cubicBezTo>
                  <a:cubicBezTo>
                    <a:pt x="32390" y="37"/>
                    <a:pt x="32218" y="0"/>
                    <a:pt x="320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23"/>
            <p:cNvSpPr/>
            <p:nvPr/>
          </p:nvSpPr>
          <p:spPr>
            <a:xfrm>
              <a:off x="1041812" y="1233649"/>
              <a:ext cx="1624558" cy="2714928"/>
            </a:xfrm>
            <a:custGeom>
              <a:rect b="b" l="l" r="r" t="t"/>
              <a:pathLst>
                <a:path extrusionOk="0" h="55926" w="33465">
                  <a:moveTo>
                    <a:pt x="33318" y="1"/>
                  </a:moveTo>
                  <a:lnTo>
                    <a:pt x="30539" y="1604"/>
                  </a:lnTo>
                  <a:lnTo>
                    <a:pt x="25662" y="4417"/>
                  </a:lnTo>
                  <a:lnTo>
                    <a:pt x="1802" y="18196"/>
                  </a:lnTo>
                  <a:cubicBezTo>
                    <a:pt x="1659" y="18278"/>
                    <a:pt x="1530" y="18421"/>
                    <a:pt x="1434" y="18585"/>
                  </a:cubicBezTo>
                  <a:cubicBezTo>
                    <a:pt x="1338" y="18744"/>
                    <a:pt x="1280" y="18929"/>
                    <a:pt x="1280" y="19097"/>
                  </a:cubicBezTo>
                  <a:lnTo>
                    <a:pt x="1280" y="53111"/>
                  </a:lnTo>
                  <a:cubicBezTo>
                    <a:pt x="1280" y="53369"/>
                    <a:pt x="1267" y="53615"/>
                    <a:pt x="1232" y="53848"/>
                  </a:cubicBezTo>
                  <a:cubicBezTo>
                    <a:pt x="1226" y="53912"/>
                    <a:pt x="1215" y="53977"/>
                    <a:pt x="1205" y="54035"/>
                  </a:cubicBezTo>
                  <a:cubicBezTo>
                    <a:pt x="1191" y="54094"/>
                    <a:pt x="1185" y="54148"/>
                    <a:pt x="1171" y="54206"/>
                  </a:cubicBezTo>
                  <a:cubicBezTo>
                    <a:pt x="1161" y="54257"/>
                    <a:pt x="1147" y="54308"/>
                    <a:pt x="1133" y="54356"/>
                  </a:cubicBezTo>
                  <a:cubicBezTo>
                    <a:pt x="939" y="55116"/>
                    <a:pt x="510" y="55631"/>
                    <a:pt x="2" y="55925"/>
                  </a:cubicBezTo>
                  <a:lnTo>
                    <a:pt x="2" y="55925"/>
                  </a:lnTo>
                  <a:lnTo>
                    <a:pt x="32212" y="37332"/>
                  </a:lnTo>
                  <a:cubicBezTo>
                    <a:pt x="32984" y="36902"/>
                    <a:pt x="33464" y="35922"/>
                    <a:pt x="33464" y="34530"/>
                  </a:cubicBezTo>
                  <a:lnTo>
                    <a:pt x="33464" y="516"/>
                  </a:lnTo>
                  <a:cubicBezTo>
                    <a:pt x="33464" y="345"/>
                    <a:pt x="33410" y="161"/>
                    <a:pt x="33318" y="1"/>
                  </a:cubicBezTo>
                  <a:close/>
                  <a:moveTo>
                    <a:pt x="2" y="55925"/>
                  </a:moveTo>
                  <a:lnTo>
                    <a:pt x="0" y="55926"/>
                  </a:lnTo>
                  <a:cubicBezTo>
                    <a:pt x="1" y="55926"/>
                    <a:pt x="2" y="55925"/>
                    <a:pt x="2" y="55925"/>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23"/>
            <p:cNvSpPr/>
            <p:nvPr/>
          </p:nvSpPr>
          <p:spPr>
            <a:xfrm>
              <a:off x="1246081" y="2005960"/>
              <a:ext cx="284037" cy="524432"/>
            </a:xfrm>
            <a:custGeom>
              <a:rect b="b" l="l" r="r" t="t"/>
              <a:pathLst>
                <a:path extrusionOk="0" h="10803" w="5851">
                  <a:moveTo>
                    <a:pt x="5563" y="0"/>
                  </a:moveTo>
                  <a:cubicBezTo>
                    <a:pt x="5493" y="0"/>
                    <a:pt x="5415" y="23"/>
                    <a:pt x="5332" y="70"/>
                  </a:cubicBezTo>
                  <a:lnTo>
                    <a:pt x="519" y="2848"/>
                  </a:lnTo>
                  <a:cubicBezTo>
                    <a:pt x="233" y="3015"/>
                    <a:pt x="0" y="3419"/>
                    <a:pt x="0" y="3749"/>
                  </a:cubicBezTo>
                  <a:lnTo>
                    <a:pt x="0" y="10432"/>
                  </a:lnTo>
                  <a:cubicBezTo>
                    <a:pt x="0" y="10667"/>
                    <a:pt x="117" y="10803"/>
                    <a:pt x="288" y="10803"/>
                  </a:cubicBezTo>
                  <a:cubicBezTo>
                    <a:pt x="358" y="10803"/>
                    <a:pt x="436" y="10780"/>
                    <a:pt x="519" y="10732"/>
                  </a:cubicBezTo>
                  <a:lnTo>
                    <a:pt x="5332" y="7954"/>
                  </a:lnTo>
                  <a:cubicBezTo>
                    <a:pt x="5618" y="7787"/>
                    <a:pt x="5850" y="7385"/>
                    <a:pt x="5850" y="7053"/>
                  </a:cubicBezTo>
                  <a:lnTo>
                    <a:pt x="5850" y="371"/>
                  </a:lnTo>
                  <a:cubicBezTo>
                    <a:pt x="5850" y="135"/>
                    <a:pt x="5733" y="0"/>
                    <a:pt x="55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23"/>
            <p:cNvSpPr/>
            <p:nvPr/>
          </p:nvSpPr>
          <p:spPr>
            <a:xfrm>
              <a:off x="1246081" y="1912759"/>
              <a:ext cx="1278287" cy="792691"/>
            </a:xfrm>
            <a:custGeom>
              <a:rect b="b" l="l" r="r" t="t"/>
              <a:pathLst>
                <a:path extrusionOk="0" h="16329" w="26332">
                  <a:moveTo>
                    <a:pt x="26331" y="0"/>
                  </a:moveTo>
                  <a:lnTo>
                    <a:pt x="0" y="15206"/>
                  </a:lnTo>
                  <a:lnTo>
                    <a:pt x="0" y="16329"/>
                  </a:lnTo>
                  <a:lnTo>
                    <a:pt x="26331" y="1127"/>
                  </a:lnTo>
                  <a:lnTo>
                    <a:pt x="26331" y="0"/>
                  </a:ln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23"/>
            <p:cNvSpPr/>
            <p:nvPr/>
          </p:nvSpPr>
          <p:spPr>
            <a:xfrm>
              <a:off x="1246081" y="1912759"/>
              <a:ext cx="1278287" cy="792691"/>
            </a:xfrm>
            <a:custGeom>
              <a:rect b="b" l="l" r="r" t="t"/>
              <a:pathLst>
                <a:path extrusionOk="0" h="16329" w="26332">
                  <a:moveTo>
                    <a:pt x="26331" y="0"/>
                  </a:moveTo>
                  <a:lnTo>
                    <a:pt x="0" y="15206"/>
                  </a:lnTo>
                  <a:lnTo>
                    <a:pt x="0" y="16329"/>
                  </a:lnTo>
                  <a:lnTo>
                    <a:pt x="26331" y="1127"/>
                  </a:lnTo>
                  <a:lnTo>
                    <a:pt x="2633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23"/>
            <p:cNvSpPr/>
            <p:nvPr/>
          </p:nvSpPr>
          <p:spPr>
            <a:xfrm>
              <a:off x="1246081" y="2657401"/>
              <a:ext cx="284037" cy="697397"/>
            </a:xfrm>
            <a:custGeom>
              <a:rect b="b" l="l" r="r" t="t"/>
              <a:pathLst>
                <a:path extrusionOk="0" h="14366" w="5851">
                  <a:moveTo>
                    <a:pt x="5678" y="1"/>
                  </a:moveTo>
                  <a:cubicBezTo>
                    <a:pt x="5637" y="1"/>
                    <a:pt x="5590" y="14"/>
                    <a:pt x="5540" y="43"/>
                  </a:cubicBezTo>
                  <a:lnTo>
                    <a:pt x="311" y="3063"/>
                  </a:lnTo>
                  <a:cubicBezTo>
                    <a:pt x="140" y="3163"/>
                    <a:pt x="0" y="3405"/>
                    <a:pt x="0" y="3602"/>
                  </a:cubicBezTo>
                  <a:lnTo>
                    <a:pt x="0" y="14142"/>
                  </a:lnTo>
                  <a:cubicBezTo>
                    <a:pt x="0" y="14285"/>
                    <a:pt x="70" y="14366"/>
                    <a:pt x="172" y="14366"/>
                  </a:cubicBezTo>
                  <a:cubicBezTo>
                    <a:pt x="214" y="14366"/>
                    <a:pt x="261" y="14352"/>
                    <a:pt x="311" y="14323"/>
                  </a:cubicBezTo>
                  <a:lnTo>
                    <a:pt x="5540" y="11305"/>
                  </a:lnTo>
                  <a:cubicBezTo>
                    <a:pt x="5713" y="11207"/>
                    <a:pt x="5850" y="10965"/>
                    <a:pt x="5850" y="10766"/>
                  </a:cubicBezTo>
                  <a:lnTo>
                    <a:pt x="5850" y="224"/>
                  </a:lnTo>
                  <a:cubicBezTo>
                    <a:pt x="5850" y="83"/>
                    <a:pt x="5781" y="1"/>
                    <a:pt x="56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23"/>
            <p:cNvSpPr/>
            <p:nvPr/>
          </p:nvSpPr>
          <p:spPr>
            <a:xfrm>
              <a:off x="1246081" y="3258794"/>
              <a:ext cx="284037" cy="575210"/>
            </a:xfrm>
            <a:custGeom>
              <a:rect b="b" l="l" r="r" t="t"/>
              <a:pathLst>
                <a:path extrusionOk="0" h="11849" w="5851">
                  <a:moveTo>
                    <a:pt x="5680" y="0"/>
                  </a:moveTo>
                  <a:cubicBezTo>
                    <a:pt x="5638" y="0"/>
                    <a:pt x="5590" y="14"/>
                    <a:pt x="5540" y="43"/>
                  </a:cubicBezTo>
                  <a:lnTo>
                    <a:pt x="311" y="3060"/>
                  </a:lnTo>
                  <a:cubicBezTo>
                    <a:pt x="140" y="3159"/>
                    <a:pt x="0" y="3401"/>
                    <a:pt x="0" y="3599"/>
                  </a:cubicBezTo>
                  <a:lnTo>
                    <a:pt x="0" y="11849"/>
                  </a:lnTo>
                  <a:lnTo>
                    <a:pt x="5850" y="8470"/>
                  </a:lnTo>
                  <a:lnTo>
                    <a:pt x="5850" y="224"/>
                  </a:lnTo>
                  <a:cubicBezTo>
                    <a:pt x="5850" y="81"/>
                    <a:pt x="5782" y="0"/>
                    <a:pt x="56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23"/>
            <p:cNvSpPr/>
            <p:nvPr/>
          </p:nvSpPr>
          <p:spPr>
            <a:xfrm>
              <a:off x="1577436" y="2466046"/>
              <a:ext cx="284182" cy="861431"/>
            </a:xfrm>
            <a:custGeom>
              <a:rect b="b" l="l" r="r" t="t"/>
              <a:pathLst>
                <a:path extrusionOk="0" h="17745" w="5854">
                  <a:moveTo>
                    <a:pt x="5679" y="1"/>
                  </a:moveTo>
                  <a:cubicBezTo>
                    <a:pt x="5637" y="1"/>
                    <a:pt x="5590" y="14"/>
                    <a:pt x="5539" y="43"/>
                  </a:cubicBezTo>
                  <a:lnTo>
                    <a:pt x="314" y="3063"/>
                  </a:lnTo>
                  <a:cubicBezTo>
                    <a:pt x="141" y="3162"/>
                    <a:pt x="1" y="3405"/>
                    <a:pt x="1" y="3603"/>
                  </a:cubicBezTo>
                  <a:lnTo>
                    <a:pt x="1" y="17520"/>
                  </a:lnTo>
                  <a:cubicBezTo>
                    <a:pt x="1" y="17663"/>
                    <a:pt x="71" y="17744"/>
                    <a:pt x="173" y="17744"/>
                  </a:cubicBezTo>
                  <a:cubicBezTo>
                    <a:pt x="216" y="17744"/>
                    <a:pt x="264" y="17730"/>
                    <a:pt x="314" y="17701"/>
                  </a:cubicBezTo>
                  <a:lnTo>
                    <a:pt x="5539" y="14685"/>
                  </a:lnTo>
                  <a:cubicBezTo>
                    <a:pt x="5714" y="14586"/>
                    <a:pt x="5854" y="14343"/>
                    <a:pt x="5854" y="14146"/>
                  </a:cubicBezTo>
                  <a:lnTo>
                    <a:pt x="5854" y="224"/>
                  </a:lnTo>
                  <a:cubicBezTo>
                    <a:pt x="5854" y="83"/>
                    <a:pt x="5783" y="1"/>
                    <a:pt x="567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23"/>
            <p:cNvSpPr/>
            <p:nvPr/>
          </p:nvSpPr>
          <p:spPr>
            <a:xfrm>
              <a:off x="1908937" y="2274789"/>
              <a:ext cx="284037" cy="697446"/>
            </a:xfrm>
            <a:custGeom>
              <a:rect b="b" l="l" r="r" t="t"/>
              <a:pathLst>
                <a:path extrusionOk="0" h="14367" w="5851">
                  <a:moveTo>
                    <a:pt x="5680" y="0"/>
                  </a:moveTo>
                  <a:cubicBezTo>
                    <a:pt x="5638" y="0"/>
                    <a:pt x="5590" y="15"/>
                    <a:pt x="5540" y="45"/>
                  </a:cubicBezTo>
                  <a:lnTo>
                    <a:pt x="311" y="3061"/>
                  </a:lnTo>
                  <a:cubicBezTo>
                    <a:pt x="137" y="3161"/>
                    <a:pt x="1" y="3403"/>
                    <a:pt x="1" y="3600"/>
                  </a:cubicBezTo>
                  <a:lnTo>
                    <a:pt x="1" y="14143"/>
                  </a:lnTo>
                  <a:cubicBezTo>
                    <a:pt x="1" y="14284"/>
                    <a:pt x="70" y="14366"/>
                    <a:pt x="172" y="14366"/>
                  </a:cubicBezTo>
                  <a:cubicBezTo>
                    <a:pt x="214" y="14366"/>
                    <a:pt x="261" y="14353"/>
                    <a:pt x="311" y="14324"/>
                  </a:cubicBezTo>
                  <a:lnTo>
                    <a:pt x="5540" y="11303"/>
                  </a:lnTo>
                  <a:cubicBezTo>
                    <a:pt x="5711" y="11205"/>
                    <a:pt x="5851" y="10963"/>
                    <a:pt x="5851" y="10764"/>
                  </a:cubicBezTo>
                  <a:lnTo>
                    <a:pt x="5851" y="222"/>
                  </a:lnTo>
                  <a:cubicBezTo>
                    <a:pt x="5851" y="82"/>
                    <a:pt x="5781" y="0"/>
                    <a:pt x="56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23"/>
            <p:cNvSpPr/>
            <p:nvPr/>
          </p:nvSpPr>
          <p:spPr>
            <a:xfrm>
              <a:off x="2240340" y="2083483"/>
              <a:ext cx="283988" cy="861382"/>
            </a:xfrm>
            <a:custGeom>
              <a:rect b="b" l="l" r="r" t="t"/>
              <a:pathLst>
                <a:path extrusionOk="0" h="17744" w="5850">
                  <a:moveTo>
                    <a:pt x="5678" y="0"/>
                  </a:moveTo>
                  <a:cubicBezTo>
                    <a:pt x="5636" y="0"/>
                    <a:pt x="5589" y="14"/>
                    <a:pt x="5539" y="43"/>
                  </a:cubicBezTo>
                  <a:lnTo>
                    <a:pt x="311" y="3060"/>
                  </a:lnTo>
                  <a:cubicBezTo>
                    <a:pt x="139" y="3159"/>
                    <a:pt x="0" y="3402"/>
                    <a:pt x="0" y="3600"/>
                  </a:cubicBezTo>
                  <a:lnTo>
                    <a:pt x="0" y="17522"/>
                  </a:lnTo>
                  <a:cubicBezTo>
                    <a:pt x="0" y="17662"/>
                    <a:pt x="71" y="17744"/>
                    <a:pt x="173" y="17744"/>
                  </a:cubicBezTo>
                  <a:cubicBezTo>
                    <a:pt x="214" y="17744"/>
                    <a:pt x="261" y="17730"/>
                    <a:pt x="311" y="17702"/>
                  </a:cubicBezTo>
                  <a:lnTo>
                    <a:pt x="5539" y="14682"/>
                  </a:lnTo>
                  <a:cubicBezTo>
                    <a:pt x="5709" y="14583"/>
                    <a:pt x="5849" y="14340"/>
                    <a:pt x="5849" y="14143"/>
                  </a:cubicBezTo>
                  <a:lnTo>
                    <a:pt x="5849" y="221"/>
                  </a:lnTo>
                  <a:cubicBezTo>
                    <a:pt x="5849" y="81"/>
                    <a:pt x="5779" y="0"/>
                    <a:pt x="567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23"/>
            <p:cNvSpPr/>
            <p:nvPr/>
          </p:nvSpPr>
          <p:spPr>
            <a:xfrm>
              <a:off x="1577436" y="3231464"/>
              <a:ext cx="284182" cy="411176"/>
            </a:xfrm>
            <a:custGeom>
              <a:rect b="b" l="l" r="r" t="t"/>
              <a:pathLst>
                <a:path extrusionOk="0" h="8470" w="5854">
                  <a:moveTo>
                    <a:pt x="5681" y="0"/>
                  </a:moveTo>
                  <a:cubicBezTo>
                    <a:pt x="5638" y="0"/>
                    <a:pt x="5590" y="14"/>
                    <a:pt x="5539" y="43"/>
                  </a:cubicBezTo>
                  <a:lnTo>
                    <a:pt x="314" y="3060"/>
                  </a:lnTo>
                  <a:cubicBezTo>
                    <a:pt x="141" y="3159"/>
                    <a:pt x="1" y="3401"/>
                    <a:pt x="1" y="3600"/>
                  </a:cubicBezTo>
                  <a:lnTo>
                    <a:pt x="1" y="8469"/>
                  </a:lnTo>
                  <a:lnTo>
                    <a:pt x="5854" y="5094"/>
                  </a:lnTo>
                  <a:lnTo>
                    <a:pt x="5854" y="224"/>
                  </a:lnTo>
                  <a:cubicBezTo>
                    <a:pt x="5854" y="81"/>
                    <a:pt x="5784" y="0"/>
                    <a:pt x="56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23"/>
            <p:cNvSpPr/>
            <p:nvPr/>
          </p:nvSpPr>
          <p:spPr>
            <a:xfrm>
              <a:off x="1908937" y="2876133"/>
              <a:ext cx="284037" cy="575307"/>
            </a:xfrm>
            <a:custGeom>
              <a:rect b="b" l="l" r="r" t="t"/>
              <a:pathLst>
                <a:path extrusionOk="0" h="11851" w="5851">
                  <a:moveTo>
                    <a:pt x="5677" y="0"/>
                  </a:moveTo>
                  <a:cubicBezTo>
                    <a:pt x="5636" y="0"/>
                    <a:pt x="5589" y="13"/>
                    <a:pt x="5540" y="42"/>
                  </a:cubicBezTo>
                  <a:lnTo>
                    <a:pt x="311" y="3059"/>
                  </a:lnTo>
                  <a:cubicBezTo>
                    <a:pt x="137" y="3162"/>
                    <a:pt x="1" y="3404"/>
                    <a:pt x="1" y="3602"/>
                  </a:cubicBezTo>
                  <a:lnTo>
                    <a:pt x="1" y="11851"/>
                  </a:lnTo>
                  <a:lnTo>
                    <a:pt x="5851" y="8472"/>
                  </a:lnTo>
                  <a:lnTo>
                    <a:pt x="5851" y="223"/>
                  </a:lnTo>
                  <a:cubicBezTo>
                    <a:pt x="5851" y="82"/>
                    <a:pt x="5780" y="0"/>
                    <a:pt x="56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23"/>
            <p:cNvSpPr/>
            <p:nvPr/>
          </p:nvSpPr>
          <p:spPr>
            <a:xfrm>
              <a:off x="2240340" y="2848755"/>
              <a:ext cx="283988" cy="411370"/>
            </a:xfrm>
            <a:custGeom>
              <a:rect b="b" l="l" r="r" t="t"/>
              <a:pathLst>
                <a:path extrusionOk="0" h="8474" w="5850">
                  <a:moveTo>
                    <a:pt x="5676" y="1"/>
                  </a:moveTo>
                  <a:cubicBezTo>
                    <a:pt x="5635" y="1"/>
                    <a:pt x="5588" y="14"/>
                    <a:pt x="5539" y="43"/>
                  </a:cubicBezTo>
                  <a:lnTo>
                    <a:pt x="311" y="3063"/>
                  </a:lnTo>
                  <a:cubicBezTo>
                    <a:pt x="139" y="3162"/>
                    <a:pt x="0" y="3405"/>
                    <a:pt x="0" y="3603"/>
                  </a:cubicBezTo>
                  <a:lnTo>
                    <a:pt x="0" y="8473"/>
                  </a:lnTo>
                  <a:lnTo>
                    <a:pt x="5849" y="5094"/>
                  </a:lnTo>
                  <a:lnTo>
                    <a:pt x="5849" y="224"/>
                  </a:lnTo>
                  <a:cubicBezTo>
                    <a:pt x="5849" y="83"/>
                    <a:pt x="5779" y="1"/>
                    <a:pt x="56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23"/>
            <p:cNvSpPr/>
            <p:nvPr/>
          </p:nvSpPr>
          <p:spPr>
            <a:xfrm>
              <a:off x="1624814" y="3313647"/>
              <a:ext cx="189423" cy="260007"/>
            </a:xfrm>
            <a:custGeom>
              <a:rect b="b" l="l" r="r" t="t"/>
              <a:pathLst>
                <a:path extrusionOk="0" h="5356" w="3902">
                  <a:moveTo>
                    <a:pt x="3730" y="0"/>
                  </a:moveTo>
                  <a:cubicBezTo>
                    <a:pt x="3688" y="0"/>
                    <a:pt x="3641" y="14"/>
                    <a:pt x="3591" y="43"/>
                  </a:cubicBezTo>
                  <a:lnTo>
                    <a:pt x="311" y="1934"/>
                  </a:lnTo>
                  <a:cubicBezTo>
                    <a:pt x="140" y="2033"/>
                    <a:pt x="0" y="2275"/>
                    <a:pt x="0" y="2473"/>
                  </a:cubicBezTo>
                  <a:lnTo>
                    <a:pt x="0" y="5131"/>
                  </a:lnTo>
                  <a:cubicBezTo>
                    <a:pt x="0" y="5274"/>
                    <a:pt x="70" y="5355"/>
                    <a:pt x="172" y="5355"/>
                  </a:cubicBezTo>
                  <a:cubicBezTo>
                    <a:pt x="214" y="5355"/>
                    <a:pt x="261" y="5341"/>
                    <a:pt x="311" y="5312"/>
                  </a:cubicBezTo>
                  <a:lnTo>
                    <a:pt x="3591" y="3422"/>
                  </a:lnTo>
                  <a:cubicBezTo>
                    <a:pt x="3762" y="3320"/>
                    <a:pt x="3902" y="3080"/>
                    <a:pt x="3902" y="2879"/>
                  </a:cubicBezTo>
                  <a:lnTo>
                    <a:pt x="3902" y="220"/>
                  </a:lnTo>
                  <a:cubicBezTo>
                    <a:pt x="3902" y="80"/>
                    <a:pt x="3832" y="0"/>
                    <a:pt x="373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23"/>
            <p:cNvSpPr/>
            <p:nvPr/>
          </p:nvSpPr>
          <p:spPr>
            <a:xfrm>
              <a:off x="2287670" y="2930938"/>
              <a:ext cx="189471" cy="260056"/>
            </a:xfrm>
            <a:custGeom>
              <a:rect b="b" l="l" r="r" t="t"/>
              <a:pathLst>
                <a:path extrusionOk="0" h="5357" w="3903">
                  <a:moveTo>
                    <a:pt x="3728" y="1"/>
                  </a:moveTo>
                  <a:cubicBezTo>
                    <a:pt x="3685" y="1"/>
                    <a:pt x="3638" y="14"/>
                    <a:pt x="3588" y="43"/>
                  </a:cubicBezTo>
                  <a:lnTo>
                    <a:pt x="311" y="1934"/>
                  </a:lnTo>
                  <a:cubicBezTo>
                    <a:pt x="137" y="2036"/>
                    <a:pt x="1" y="2278"/>
                    <a:pt x="1" y="2476"/>
                  </a:cubicBezTo>
                  <a:lnTo>
                    <a:pt x="1" y="5135"/>
                  </a:lnTo>
                  <a:cubicBezTo>
                    <a:pt x="1" y="5275"/>
                    <a:pt x="69" y="5357"/>
                    <a:pt x="170" y="5357"/>
                  </a:cubicBezTo>
                  <a:cubicBezTo>
                    <a:pt x="212" y="5357"/>
                    <a:pt x="260" y="5343"/>
                    <a:pt x="311" y="5312"/>
                  </a:cubicBezTo>
                  <a:lnTo>
                    <a:pt x="3588" y="3422"/>
                  </a:lnTo>
                  <a:cubicBezTo>
                    <a:pt x="3762" y="3323"/>
                    <a:pt x="3902" y="3080"/>
                    <a:pt x="3902" y="2882"/>
                  </a:cubicBezTo>
                  <a:lnTo>
                    <a:pt x="3902" y="223"/>
                  </a:lnTo>
                  <a:cubicBezTo>
                    <a:pt x="3902" y="83"/>
                    <a:pt x="3831" y="1"/>
                    <a:pt x="372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23"/>
            <p:cNvSpPr/>
            <p:nvPr/>
          </p:nvSpPr>
          <p:spPr>
            <a:xfrm>
              <a:off x="1293459" y="2739437"/>
              <a:ext cx="189423" cy="260056"/>
            </a:xfrm>
            <a:custGeom>
              <a:rect b="b" l="l" r="r" t="t"/>
              <a:pathLst>
                <a:path extrusionOk="0" h="5357" w="3902">
                  <a:moveTo>
                    <a:pt x="3727" y="0"/>
                  </a:moveTo>
                  <a:cubicBezTo>
                    <a:pt x="3685" y="0"/>
                    <a:pt x="3638" y="14"/>
                    <a:pt x="3587" y="42"/>
                  </a:cubicBezTo>
                  <a:lnTo>
                    <a:pt x="311" y="1936"/>
                  </a:lnTo>
                  <a:cubicBezTo>
                    <a:pt x="141" y="2035"/>
                    <a:pt x="0" y="2278"/>
                    <a:pt x="0" y="2476"/>
                  </a:cubicBezTo>
                  <a:lnTo>
                    <a:pt x="0" y="5135"/>
                  </a:lnTo>
                  <a:cubicBezTo>
                    <a:pt x="0" y="5274"/>
                    <a:pt x="70" y="5356"/>
                    <a:pt x="171" y="5356"/>
                  </a:cubicBezTo>
                  <a:cubicBezTo>
                    <a:pt x="213" y="5356"/>
                    <a:pt x="261" y="5342"/>
                    <a:pt x="311" y="5312"/>
                  </a:cubicBezTo>
                  <a:lnTo>
                    <a:pt x="3587" y="3421"/>
                  </a:lnTo>
                  <a:cubicBezTo>
                    <a:pt x="3762" y="3322"/>
                    <a:pt x="3902" y="3080"/>
                    <a:pt x="3902" y="2882"/>
                  </a:cubicBezTo>
                  <a:lnTo>
                    <a:pt x="3902" y="223"/>
                  </a:lnTo>
                  <a:cubicBezTo>
                    <a:pt x="3902" y="82"/>
                    <a:pt x="3831" y="0"/>
                    <a:pt x="372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23"/>
            <p:cNvSpPr/>
            <p:nvPr/>
          </p:nvSpPr>
          <p:spPr>
            <a:xfrm>
              <a:off x="1293459" y="2928559"/>
              <a:ext cx="189423" cy="127868"/>
            </a:xfrm>
            <a:custGeom>
              <a:rect b="b" l="l" r="r" t="t"/>
              <a:pathLst>
                <a:path extrusionOk="0" h="2634" w="3902">
                  <a:moveTo>
                    <a:pt x="3786" y="1"/>
                  </a:moveTo>
                  <a:cubicBezTo>
                    <a:pt x="3758" y="1"/>
                    <a:pt x="3726" y="10"/>
                    <a:pt x="3693" y="31"/>
                  </a:cubicBezTo>
                  <a:lnTo>
                    <a:pt x="209" y="2041"/>
                  </a:lnTo>
                  <a:cubicBezTo>
                    <a:pt x="93" y="2109"/>
                    <a:pt x="0" y="2269"/>
                    <a:pt x="0" y="2402"/>
                  </a:cubicBezTo>
                  <a:lnTo>
                    <a:pt x="0" y="2484"/>
                  </a:lnTo>
                  <a:cubicBezTo>
                    <a:pt x="0" y="2578"/>
                    <a:pt x="47" y="2633"/>
                    <a:pt x="114" y="2633"/>
                  </a:cubicBezTo>
                  <a:cubicBezTo>
                    <a:pt x="143" y="2633"/>
                    <a:pt x="175" y="2624"/>
                    <a:pt x="209" y="2603"/>
                  </a:cubicBezTo>
                  <a:lnTo>
                    <a:pt x="3693" y="593"/>
                  </a:lnTo>
                  <a:cubicBezTo>
                    <a:pt x="3806" y="525"/>
                    <a:pt x="3902" y="365"/>
                    <a:pt x="3902" y="231"/>
                  </a:cubicBezTo>
                  <a:lnTo>
                    <a:pt x="3902" y="149"/>
                  </a:lnTo>
                  <a:cubicBezTo>
                    <a:pt x="3902" y="56"/>
                    <a:pt x="3854" y="1"/>
                    <a:pt x="37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23"/>
            <p:cNvSpPr/>
            <p:nvPr/>
          </p:nvSpPr>
          <p:spPr>
            <a:xfrm>
              <a:off x="1293459" y="2983266"/>
              <a:ext cx="189423" cy="127819"/>
            </a:xfrm>
            <a:custGeom>
              <a:rect b="b" l="l" r="r" t="t"/>
              <a:pathLst>
                <a:path extrusionOk="0" h="2633" w="3902">
                  <a:moveTo>
                    <a:pt x="3786" y="0"/>
                  </a:moveTo>
                  <a:cubicBezTo>
                    <a:pt x="3758" y="0"/>
                    <a:pt x="3726" y="10"/>
                    <a:pt x="3693" y="30"/>
                  </a:cubicBezTo>
                  <a:lnTo>
                    <a:pt x="209" y="2040"/>
                  </a:lnTo>
                  <a:cubicBezTo>
                    <a:pt x="93" y="2108"/>
                    <a:pt x="0" y="2269"/>
                    <a:pt x="0" y="2401"/>
                  </a:cubicBezTo>
                  <a:lnTo>
                    <a:pt x="0" y="2483"/>
                  </a:lnTo>
                  <a:cubicBezTo>
                    <a:pt x="0" y="2577"/>
                    <a:pt x="47" y="2633"/>
                    <a:pt x="114" y="2633"/>
                  </a:cubicBezTo>
                  <a:cubicBezTo>
                    <a:pt x="143" y="2633"/>
                    <a:pt x="175" y="2623"/>
                    <a:pt x="209" y="2603"/>
                  </a:cubicBezTo>
                  <a:lnTo>
                    <a:pt x="3693" y="593"/>
                  </a:lnTo>
                  <a:cubicBezTo>
                    <a:pt x="3806" y="525"/>
                    <a:pt x="3902" y="364"/>
                    <a:pt x="3902" y="231"/>
                  </a:cubicBezTo>
                  <a:lnTo>
                    <a:pt x="3902" y="149"/>
                  </a:lnTo>
                  <a:cubicBezTo>
                    <a:pt x="3902" y="55"/>
                    <a:pt x="3854" y="0"/>
                    <a:pt x="37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23"/>
            <p:cNvSpPr/>
            <p:nvPr/>
          </p:nvSpPr>
          <p:spPr>
            <a:xfrm>
              <a:off x="1293459" y="3037828"/>
              <a:ext cx="189423" cy="127868"/>
            </a:xfrm>
            <a:custGeom>
              <a:rect b="b" l="l" r="r" t="t"/>
              <a:pathLst>
                <a:path extrusionOk="0" h="2634" w="3902">
                  <a:moveTo>
                    <a:pt x="3784" y="1"/>
                  </a:moveTo>
                  <a:cubicBezTo>
                    <a:pt x="3756" y="1"/>
                    <a:pt x="3725" y="10"/>
                    <a:pt x="3693" y="28"/>
                  </a:cubicBezTo>
                  <a:lnTo>
                    <a:pt x="209" y="2042"/>
                  </a:lnTo>
                  <a:cubicBezTo>
                    <a:pt x="93" y="2107"/>
                    <a:pt x="0" y="2271"/>
                    <a:pt x="0" y="2404"/>
                  </a:cubicBezTo>
                  <a:lnTo>
                    <a:pt x="0" y="2485"/>
                  </a:lnTo>
                  <a:cubicBezTo>
                    <a:pt x="0" y="2580"/>
                    <a:pt x="47" y="2633"/>
                    <a:pt x="115" y="2633"/>
                  </a:cubicBezTo>
                  <a:cubicBezTo>
                    <a:pt x="143" y="2633"/>
                    <a:pt x="175" y="2624"/>
                    <a:pt x="209" y="2605"/>
                  </a:cubicBezTo>
                  <a:lnTo>
                    <a:pt x="3693" y="592"/>
                  </a:lnTo>
                  <a:cubicBezTo>
                    <a:pt x="3806" y="527"/>
                    <a:pt x="3902" y="366"/>
                    <a:pt x="3902" y="233"/>
                  </a:cubicBezTo>
                  <a:lnTo>
                    <a:pt x="3902" y="151"/>
                  </a:lnTo>
                  <a:cubicBezTo>
                    <a:pt x="3902" y="56"/>
                    <a:pt x="3853" y="1"/>
                    <a:pt x="378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23"/>
            <p:cNvSpPr/>
            <p:nvPr/>
          </p:nvSpPr>
          <p:spPr>
            <a:xfrm>
              <a:off x="1293459" y="3092536"/>
              <a:ext cx="189423" cy="127819"/>
            </a:xfrm>
            <a:custGeom>
              <a:rect b="b" l="l" r="r" t="t"/>
              <a:pathLst>
                <a:path extrusionOk="0" h="2633" w="3902">
                  <a:moveTo>
                    <a:pt x="3784" y="0"/>
                  </a:moveTo>
                  <a:cubicBezTo>
                    <a:pt x="3756" y="0"/>
                    <a:pt x="3725" y="9"/>
                    <a:pt x="3693" y="27"/>
                  </a:cubicBezTo>
                  <a:lnTo>
                    <a:pt x="209" y="2042"/>
                  </a:lnTo>
                  <a:cubicBezTo>
                    <a:pt x="93" y="2106"/>
                    <a:pt x="0" y="2270"/>
                    <a:pt x="0" y="2403"/>
                  </a:cubicBezTo>
                  <a:lnTo>
                    <a:pt x="0" y="2485"/>
                  </a:lnTo>
                  <a:cubicBezTo>
                    <a:pt x="0" y="2579"/>
                    <a:pt x="47" y="2632"/>
                    <a:pt x="115" y="2632"/>
                  </a:cubicBezTo>
                  <a:cubicBezTo>
                    <a:pt x="143" y="2632"/>
                    <a:pt x="175" y="2623"/>
                    <a:pt x="209" y="2604"/>
                  </a:cubicBezTo>
                  <a:lnTo>
                    <a:pt x="3693" y="591"/>
                  </a:lnTo>
                  <a:cubicBezTo>
                    <a:pt x="3806" y="526"/>
                    <a:pt x="3902" y="366"/>
                    <a:pt x="3902" y="232"/>
                  </a:cubicBezTo>
                  <a:lnTo>
                    <a:pt x="3902" y="150"/>
                  </a:lnTo>
                  <a:cubicBezTo>
                    <a:pt x="3902" y="55"/>
                    <a:pt x="3853" y="0"/>
                    <a:pt x="378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23"/>
            <p:cNvSpPr/>
            <p:nvPr/>
          </p:nvSpPr>
          <p:spPr>
            <a:xfrm>
              <a:off x="1293459" y="3147194"/>
              <a:ext cx="189423" cy="127819"/>
            </a:xfrm>
            <a:custGeom>
              <a:rect b="b" l="l" r="r" t="t"/>
              <a:pathLst>
                <a:path extrusionOk="0" h="2633" w="3902">
                  <a:moveTo>
                    <a:pt x="3784" y="1"/>
                  </a:moveTo>
                  <a:cubicBezTo>
                    <a:pt x="3756" y="1"/>
                    <a:pt x="3725" y="9"/>
                    <a:pt x="3693" y="28"/>
                  </a:cubicBezTo>
                  <a:lnTo>
                    <a:pt x="209" y="2042"/>
                  </a:lnTo>
                  <a:cubicBezTo>
                    <a:pt x="93" y="2107"/>
                    <a:pt x="0" y="2270"/>
                    <a:pt x="0" y="2400"/>
                  </a:cubicBezTo>
                  <a:lnTo>
                    <a:pt x="0" y="2485"/>
                  </a:lnTo>
                  <a:cubicBezTo>
                    <a:pt x="0" y="2580"/>
                    <a:pt x="47" y="2633"/>
                    <a:pt x="115" y="2633"/>
                  </a:cubicBezTo>
                  <a:cubicBezTo>
                    <a:pt x="143" y="2633"/>
                    <a:pt x="175" y="2624"/>
                    <a:pt x="209" y="2605"/>
                  </a:cubicBezTo>
                  <a:lnTo>
                    <a:pt x="3693" y="591"/>
                  </a:lnTo>
                  <a:cubicBezTo>
                    <a:pt x="3806" y="527"/>
                    <a:pt x="3902" y="366"/>
                    <a:pt x="3902" y="232"/>
                  </a:cubicBezTo>
                  <a:lnTo>
                    <a:pt x="3902" y="151"/>
                  </a:lnTo>
                  <a:cubicBezTo>
                    <a:pt x="3902" y="56"/>
                    <a:pt x="3853" y="1"/>
                    <a:pt x="378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23"/>
            <p:cNvSpPr/>
            <p:nvPr/>
          </p:nvSpPr>
          <p:spPr>
            <a:xfrm>
              <a:off x="1624814" y="2548083"/>
              <a:ext cx="189423" cy="260104"/>
            </a:xfrm>
            <a:custGeom>
              <a:rect b="b" l="l" r="r" t="t"/>
              <a:pathLst>
                <a:path extrusionOk="0" h="5358" w="3902">
                  <a:moveTo>
                    <a:pt x="3728" y="0"/>
                  </a:moveTo>
                  <a:cubicBezTo>
                    <a:pt x="3687" y="0"/>
                    <a:pt x="3640" y="14"/>
                    <a:pt x="3591" y="42"/>
                  </a:cubicBezTo>
                  <a:lnTo>
                    <a:pt x="311" y="1937"/>
                  </a:lnTo>
                  <a:cubicBezTo>
                    <a:pt x="140" y="2036"/>
                    <a:pt x="0" y="2278"/>
                    <a:pt x="0" y="2476"/>
                  </a:cubicBezTo>
                  <a:lnTo>
                    <a:pt x="0" y="5134"/>
                  </a:lnTo>
                  <a:cubicBezTo>
                    <a:pt x="0" y="5275"/>
                    <a:pt x="71" y="5358"/>
                    <a:pt x="174" y="5358"/>
                  </a:cubicBezTo>
                  <a:cubicBezTo>
                    <a:pt x="215" y="5358"/>
                    <a:pt x="262" y="5344"/>
                    <a:pt x="311" y="5315"/>
                  </a:cubicBezTo>
                  <a:lnTo>
                    <a:pt x="3591" y="3421"/>
                  </a:lnTo>
                  <a:cubicBezTo>
                    <a:pt x="3762" y="3323"/>
                    <a:pt x="3902" y="3080"/>
                    <a:pt x="3902" y="2882"/>
                  </a:cubicBezTo>
                  <a:lnTo>
                    <a:pt x="3902" y="223"/>
                  </a:lnTo>
                  <a:cubicBezTo>
                    <a:pt x="3902" y="82"/>
                    <a:pt x="3831" y="0"/>
                    <a:pt x="372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23"/>
            <p:cNvSpPr/>
            <p:nvPr/>
          </p:nvSpPr>
          <p:spPr>
            <a:xfrm>
              <a:off x="1624814" y="2737204"/>
              <a:ext cx="189423" cy="127868"/>
            </a:xfrm>
            <a:custGeom>
              <a:rect b="b" l="l" r="r" t="t"/>
              <a:pathLst>
                <a:path extrusionOk="0" h="2634" w="3902">
                  <a:moveTo>
                    <a:pt x="3788" y="1"/>
                  </a:moveTo>
                  <a:cubicBezTo>
                    <a:pt x="3759" y="1"/>
                    <a:pt x="3727" y="10"/>
                    <a:pt x="3694" y="30"/>
                  </a:cubicBezTo>
                  <a:lnTo>
                    <a:pt x="209" y="2040"/>
                  </a:lnTo>
                  <a:cubicBezTo>
                    <a:pt x="93" y="2109"/>
                    <a:pt x="0" y="2269"/>
                    <a:pt x="0" y="2402"/>
                  </a:cubicBezTo>
                  <a:lnTo>
                    <a:pt x="0" y="2484"/>
                  </a:lnTo>
                  <a:cubicBezTo>
                    <a:pt x="0" y="2578"/>
                    <a:pt x="47" y="2633"/>
                    <a:pt x="115" y="2633"/>
                  </a:cubicBezTo>
                  <a:cubicBezTo>
                    <a:pt x="143" y="2633"/>
                    <a:pt x="175" y="2624"/>
                    <a:pt x="209" y="2604"/>
                  </a:cubicBezTo>
                  <a:lnTo>
                    <a:pt x="3694" y="594"/>
                  </a:lnTo>
                  <a:cubicBezTo>
                    <a:pt x="3809" y="525"/>
                    <a:pt x="3902" y="364"/>
                    <a:pt x="3902" y="232"/>
                  </a:cubicBezTo>
                  <a:lnTo>
                    <a:pt x="3902" y="150"/>
                  </a:lnTo>
                  <a:cubicBezTo>
                    <a:pt x="3902" y="55"/>
                    <a:pt x="3855" y="1"/>
                    <a:pt x="378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23"/>
            <p:cNvSpPr/>
            <p:nvPr/>
          </p:nvSpPr>
          <p:spPr>
            <a:xfrm>
              <a:off x="1624814" y="2791912"/>
              <a:ext cx="189423" cy="127819"/>
            </a:xfrm>
            <a:custGeom>
              <a:rect b="b" l="l" r="r" t="t"/>
              <a:pathLst>
                <a:path extrusionOk="0" h="2633" w="3902">
                  <a:moveTo>
                    <a:pt x="3788" y="0"/>
                  </a:moveTo>
                  <a:cubicBezTo>
                    <a:pt x="3759" y="0"/>
                    <a:pt x="3727" y="10"/>
                    <a:pt x="3694" y="29"/>
                  </a:cubicBezTo>
                  <a:lnTo>
                    <a:pt x="209" y="2040"/>
                  </a:lnTo>
                  <a:cubicBezTo>
                    <a:pt x="93" y="2108"/>
                    <a:pt x="0" y="2268"/>
                    <a:pt x="0" y="2402"/>
                  </a:cubicBezTo>
                  <a:lnTo>
                    <a:pt x="0" y="2484"/>
                  </a:lnTo>
                  <a:cubicBezTo>
                    <a:pt x="0" y="2577"/>
                    <a:pt x="47" y="2632"/>
                    <a:pt x="115" y="2632"/>
                  </a:cubicBezTo>
                  <a:cubicBezTo>
                    <a:pt x="143" y="2632"/>
                    <a:pt x="175" y="2623"/>
                    <a:pt x="209" y="2603"/>
                  </a:cubicBezTo>
                  <a:lnTo>
                    <a:pt x="3694" y="593"/>
                  </a:lnTo>
                  <a:cubicBezTo>
                    <a:pt x="3809" y="524"/>
                    <a:pt x="3902" y="364"/>
                    <a:pt x="3902" y="231"/>
                  </a:cubicBezTo>
                  <a:lnTo>
                    <a:pt x="3902" y="149"/>
                  </a:lnTo>
                  <a:cubicBezTo>
                    <a:pt x="3902" y="55"/>
                    <a:pt x="3855" y="0"/>
                    <a:pt x="378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23"/>
            <p:cNvSpPr/>
            <p:nvPr/>
          </p:nvSpPr>
          <p:spPr>
            <a:xfrm>
              <a:off x="1624814" y="2846571"/>
              <a:ext cx="189423" cy="127819"/>
            </a:xfrm>
            <a:custGeom>
              <a:rect b="b" l="l" r="r" t="t"/>
              <a:pathLst>
                <a:path extrusionOk="0" h="2633" w="3902">
                  <a:moveTo>
                    <a:pt x="3788" y="0"/>
                  </a:moveTo>
                  <a:cubicBezTo>
                    <a:pt x="3759" y="0"/>
                    <a:pt x="3727" y="10"/>
                    <a:pt x="3694" y="30"/>
                  </a:cubicBezTo>
                  <a:lnTo>
                    <a:pt x="209" y="2040"/>
                  </a:lnTo>
                  <a:cubicBezTo>
                    <a:pt x="93" y="2109"/>
                    <a:pt x="0" y="2268"/>
                    <a:pt x="0" y="2402"/>
                  </a:cubicBezTo>
                  <a:lnTo>
                    <a:pt x="0" y="2484"/>
                  </a:lnTo>
                  <a:cubicBezTo>
                    <a:pt x="0" y="2578"/>
                    <a:pt x="47" y="2633"/>
                    <a:pt x="115" y="2633"/>
                  </a:cubicBezTo>
                  <a:cubicBezTo>
                    <a:pt x="143" y="2633"/>
                    <a:pt x="175" y="2623"/>
                    <a:pt x="209" y="2603"/>
                  </a:cubicBezTo>
                  <a:lnTo>
                    <a:pt x="3694" y="593"/>
                  </a:lnTo>
                  <a:cubicBezTo>
                    <a:pt x="3809" y="525"/>
                    <a:pt x="3902" y="364"/>
                    <a:pt x="3902" y="231"/>
                  </a:cubicBezTo>
                  <a:lnTo>
                    <a:pt x="3902" y="149"/>
                  </a:lnTo>
                  <a:cubicBezTo>
                    <a:pt x="3902" y="55"/>
                    <a:pt x="3855" y="0"/>
                    <a:pt x="378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23"/>
            <p:cNvSpPr/>
            <p:nvPr/>
          </p:nvSpPr>
          <p:spPr>
            <a:xfrm>
              <a:off x="1624814" y="2901230"/>
              <a:ext cx="189423" cy="127770"/>
            </a:xfrm>
            <a:custGeom>
              <a:rect b="b" l="l" r="r" t="t"/>
              <a:pathLst>
                <a:path extrusionOk="0" h="2632" w="3902">
                  <a:moveTo>
                    <a:pt x="3788" y="1"/>
                  </a:moveTo>
                  <a:cubicBezTo>
                    <a:pt x="3759" y="1"/>
                    <a:pt x="3727" y="10"/>
                    <a:pt x="3694" y="30"/>
                  </a:cubicBezTo>
                  <a:lnTo>
                    <a:pt x="209" y="2040"/>
                  </a:lnTo>
                  <a:cubicBezTo>
                    <a:pt x="93" y="2109"/>
                    <a:pt x="0" y="2269"/>
                    <a:pt x="0" y="2402"/>
                  </a:cubicBezTo>
                  <a:lnTo>
                    <a:pt x="0" y="2484"/>
                  </a:lnTo>
                  <a:cubicBezTo>
                    <a:pt x="0" y="2578"/>
                    <a:pt x="47" y="2632"/>
                    <a:pt x="115" y="2632"/>
                  </a:cubicBezTo>
                  <a:cubicBezTo>
                    <a:pt x="143" y="2632"/>
                    <a:pt x="175" y="2623"/>
                    <a:pt x="209" y="2604"/>
                  </a:cubicBezTo>
                  <a:lnTo>
                    <a:pt x="3694" y="594"/>
                  </a:lnTo>
                  <a:cubicBezTo>
                    <a:pt x="3809" y="525"/>
                    <a:pt x="3902" y="364"/>
                    <a:pt x="3902" y="232"/>
                  </a:cubicBezTo>
                  <a:lnTo>
                    <a:pt x="3902" y="150"/>
                  </a:lnTo>
                  <a:cubicBezTo>
                    <a:pt x="3902" y="55"/>
                    <a:pt x="3855" y="1"/>
                    <a:pt x="378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23"/>
            <p:cNvSpPr/>
            <p:nvPr/>
          </p:nvSpPr>
          <p:spPr>
            <a:xfrm>
              <a:off x="1624814" y="2955840"/>
              <a:ext cx="189423" cy="127819"/>
            </a:xfrm>
            <a:custGeom>
              <a:rect b="b" l="l" r="r" t="t"/>
              <a:pathLst>
                <a:path extrusionOk="0" h="2633" w="3902">
                  <a:moveTo>
                    <a:pt x="3785" y="1"/>
                  </a:moveTo>
                  <a:cubicBezTo>
                    <a:pt x="3758" y="1"/>
                    <a:pt x="3727" y="10"/>
                    <a:pt x="3694" y="28"/>
                  </a:cubicBezTo>
                  <a:lnTo>
                    <a:pt x="209" y="2041"/>
                  </a:lnTo>
                  <a:cubicBezTo>
                    <a:pt x="93" y="2106"/>
                    <a:pt x="0" y="2270"/>
                    <a:pt x="0" y="2404"/>
                  </a:cubicBezTo>
                  <a:lnTo>
                    <a:pt x="0" y="2485"/>
                  </a:lnTo>
                  <a:cubicBezTo>
                    <a:pt x="0" y="2580"/>
                    <a:pt x="47" y="2633"/>
                    <a:pt x="115" y="2633"/>
                  </a:cubicBezTo>
                  <a:cubicBezTo>
                    <a:pt x="143" y="2633"/>
                    <a:pt x="175" y="2624"/>
                    <a:pt x="209" y="2605"/>
                  </a:cubicBezTo>
                  <a:lnTo>
                    <a:pt x="3694" y="591"/>
                  </a:lnTo>
                  <a:cubicBezTo>
                    <a:pt x="3809" y="526"/>
                    <a:pt x="3902" y="366"/>
                    <a:pt x="3902" y="233"/>
                  </a:cubicBezTo>
                  <a:lnTo>
                    <a:pt x="3902" y="151"/>
                  </a:lnTo>
                  <a:cubicBezTo>
                    <a:pt x="3902" y="56"/>
                    <a:pt x="3854" y="1"/>
                    <a:pt x="37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23"/>
            <p:cNvSpPr/>
            <p:nvPr/>
          </p:nvSpPr>
          <p:spPr>
            <a:xfrm>
              <a:off x="1624814" y="3010596"/>
              <a:ext cx="189423" cy="127770"/>
            </a:xfrm>
            <a:custGeom>
              <a:rect b="b" l="l" r="r" t="t"/>
              <a:pathLst>
                <a:path extrusionOk="0" h="2632" w="3902">
                  <a:moveTo>
                    <a:pt x="3788" y="0"/>
                  </a:moveTo>
                  <a:cubicBezTo>
                    <a:pt x="3759" y="0"/>
                    <a:pt x="3727" y="10"/>
                    <a:pt x="3694" y="30"/>
                  </a:cubicBezTo>
                  <a:lnTo>
                    <a:pt x="209" y="2040"/>
                  </a:lnTo>
                  <a:cubicBezTo>
                    <a:pt x="93" y="2109"/>
                    <a:pt x="0" y="2268"/>
                    <a:pt x="0" y="2402"/>
                  </a:cubicBezTo>
                  <a:lnTo>
                    <a:pt x="0" y="2484"/>
                  </a:lnTo>
                  <a:cubicBezTo>
                    <a:pt x="0" y="2578"/>
                    <a:pt x="47" y="2631"/>
                    <a:pt x="115" y="2631"/>
                  </a:cubicBezTo>
                  <a:cubicBezTo>
                    <a:pt x="143" y="2631"/>
                    <a:pt x="175" y="2622"/>
                    <a:pt x="209" y="2603"/>
                  </a:cubicBezTo>
                  <a:lnTo>
                    <a:pt x="3694" y="593"/>
                  </a:lnTo>
                  <a:cubicBezTo>
                    <a:pt x="3809" y="524"/>
                    <a:pt x="3902" y="364"/>
                    <a:pt x="3902" y="231"/>
                  </a:cubicBezTo>
                  <a:lnTo>
                    <a:pt x="3902" y="149"/>
                  </a:lnTo>
                  <a:cubicBezTo>
                    <a:pt x="3902" y="55"/>
                    <a:pt x="3855" y="0"/>
                    <a:pt x="378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23"/>
            <p:cNvSpPr/>
            <p:nvPr/>
          </p:nvSpPr>
          <p:spPr>
            <a:xfrm>
              <a:off x="1624814" y="3065206"/>
              <a:ext cx="189423" cy="127819"/>
            </a:xfrm>
            <a:custGeom>
              <a:rect b="b" l="l" r="r" t="t"/>
              <a:pathLst>
                <a:path extrusionOk="0" h="2633" w="3902">
                  <a:moveTo>
                    <a:pt x="3785" y="0"/>
                  </a:moveTo>
                  <a:cubicBezTo>
                    <a:pt x="3758" y="0"/>
                    <a:pt x="3727" y="9"/>
                    <a:pt x="3694" y="28"/>
                  </a:cubicBezTo>
                  <a:lnTo>
                    <a:pt x="209" y="2041"/>
                  </a:lnTo>
                  <a:cubicBezTo>
                    <a:pt x="93" y="2106"/>
                    <a:pt x="0" y="2270"/>
                    <a:pt x="0" y="2403"/>
                  </a:cubicBezTo>
                  <a:lnTo>
                    <a:pt x="0" y="2485"/>
                  </a:lnTo>
                  <a:cubicBezTo>
                    <a:pt x="0" y="2579"/>
                    <a:pt x="47" y="2632"/>
                    <a:pt x="115" y="2632"/>
                  </a:cubicBezTo>
                  <a:cubicBezTo>
                    <a:pt x="143" y="2632"/>
                    <a:pt x="175" y="2623"/>
                    <a:pt x="209" y="2605"/>
                  </a:cubicBezTo>
                  <a:lnTo>
                    <a:pt x="3694" y="590"/>
                  </a:lnTo>
                  <a:cubicBezTo>
                    <a:pt x="3809" y="526"/>
                    <a:pt x="3902" y="365"/>
                    <a:pt x="3902" y="232"/>
                  </a:cubicBezTo>
                  <a:lnTo>
                    <a:pt x="3902" y="151"/>
                  </a:lnTo>
                  <a:cubicBezTo>
                    <a:pt x="3902" y="55"/>
                    <a:pt x="3854" y="0"/>
                    <a:pt x="37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23"/>
            <p:cNvSpPr/>
            <p:nvPr/>
          </p:nvSpPr>
          <p:spPr>
            <a:xfrm>
              <a:off x="1624814" y="3119865"/>
              <a:ext cx="189423" cy="127819"/>
            </a:xfrm>
            <a:custGeom>
              <a:rect b="b" l="l" r="r" t="t"/>
              <a:pathLst>
                <a:path extrusionOk="0" h="2633" w="3902">
                  <a:moveTo>
                    <a:pt x="3785" y="1"/>
                  </a:moveTo>
                  <a:cubicBezTo>
                    <a:pt x="3758" y="1"/>
                    <a:pt x="3727" y="9"/>
                    <a:pt x="3694" y="28"/>
                  </a:cubicBezTo>
                  <a:lnTo>
                    <a:pt x="209" y="2041"/>
                  </a:lnTo>
                  <a:cubicBezTo>
                    <a:pt x="93" y="2106"/>
                    <a:pt x="0" y="2270"/>
                    <a:pt x="0" y="2400"/>
                  </a:cubicBezTo>
                  <a:lnTo>
                    <a:pt x="0" y="2485"/>
                  </a:lnTo>
                  <a:cubicBezTo>
                    <a:pt x="0" y="2579"/>
                    <a:pt x="47" y="2633"/>
                    <a:pt x="115" y="2633"/>
                  </a:cubicBezTo>
                  <a:cubicBezTo>
                    <a:pt x="143" y="2633"/>
                    <a:pt x="175" y="2624"/>
                    <a:pt x="209" y="2605"/>
                  </a:cubicBezTo>
                  <a:lnTo>
                    <a:pt x="3694" y="591"/>
                  </a:lnTo>
                  <a:cubicBezTo>
                    <a:pt x="3809" y="526"/>
                    <a:pt x="3902" y="365"/>
                    <a:pt x="3902" y="233"/>
                  </a:cubicBezTo>
                  <a:lnTo>
                    <a:pt x="3902" y="151"/>
                  </a:lnTo>
                  <a:cubicBezTo>
                    <a:pt x="3902" y="55"/>
                    <a:pt x="3854" y="1"/>
                    <a:pt x="37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23"/>
            <p:cNvSpPr/>
            <p:nvPr/>
          </p:nvSpPr>
          <p:spPr>
            <a:xfrm>
              <a:off x="1293459" y="3340830"/>
              <a:ext cx="189423" cy="260056"/>
            </a:xfrm>
            <a:custGeom>
              <a:rect b="b" l="l" r="r" t="t"/>
              <a:pathLst>
                <a:path extrusionOk="0" h="5357" w="3902">
                  <a:moveTo>
                    <a:pt x="3727" y="0"/>
                  </a:moveTo>
                  <a:cubicBezTo>
                    <a:pt x="3685" y="0"/>
                    <a:pt x="3638" y="14"/>
                    <a:pt x="3587" y="43"/>
                  </a:cubicBezTo>
                  <a:lnTo>
                    <a:pt x="311" y="1936"/>
                  </a:lnTo>
                  <a:cubicBezTo>
                    <a:pt x="141" y="2035"/>
                    <a:pt x="0" y="2278"/>
                    <a:pt x="0" y="2476"/>
                  </a:cubicBezTo>
                  <a:lnTo>
                    <a:pt x="0" y="5135"/>
                  </a:lnTo>
                  <a:cubicBezTo>
                    <a:pt x="0" y="5274"/>
                    <a:pt x="70" y="5356"/>
                    <a:pt x="171" y="5356"/>
                  </a:cubicBezTo>
                  <a:cubicBezTo>
                    <a:pt x="213" y="5356"/>
                    <a:pt x="261" y="5342"/>
                    <a:pt x="311" y="5312"/>
                  </a:cubicBezTo>
                  <a:lnTo>
                    <a:pt x="3587" y="3421"/>
                  </a:lnTo>
                  <a:cubicBezTo>
                    <a:pt x="3762" y="3322"/>
                    <a:pt x="3902" y="3080"/>
                    <a:pt x="3902" y="2882"/>
                  </a:cubicBezTo>
                  <a:lnTo>
                    <a:pt x="3902" y="224"/>
                  </a:lnTo>
                  <a:cubicBezTo>
                    <a:pt x="3902" y="83"/>
                    <a:pt x="3831" y="0"/>
                    <a:pt x="372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23"/>
            <p:cNvSpPr/>
            <p:nvPr/>
          </p:nvSpPr>
          <p:spPr>
            <a:xfrm>
              <a:off x="1293459" y="3530001"/>
              <a:ext cx="189423" cy="127819"/>
            </a:xfrm>
            <a:custGeom>
              <a:rect b="b" l="l" r="r" t="t"/>
              <a:pathLst>
                <a:path extrusionOk="0" h="2633" w="3902">
                  <a:moveTo>
                    <a:pt x="3786" y="0"/>
                  </a:moveTo>
                  <a:cubicBezTo>
                    <a:pt x="3758" y="0"/>
                    <a:pt x="3726" y="10"/>
                    <a:pt x="3693" y="30"/>
                  </a:cubicBezTo>
                  <a:lnTo>
                    <a:pt x="209" y="2040"/>
                  </a:lnTo>
                  <a:cubicBezTo>
                    <a:pt x="93" y="2108"/>
                    <a:pt x="0" y="2268"/>
                    <a:pt x="0" y="2401"/>
                  </a:cubicBezTo>
                  <a:lnTo>
                    <a:pt x="0" y="2483"/>
                  </a:lnTo>
                  <a:cubicBezTo>
                    <a:pt x="0" y="2577"/>
                    <a:pt x="47" y="2632"/>
                    <a:pt x="114" y="2632"/>
                  </a:cubicBezTo>
                  <a:cubicBezTo>
                    <a:pt x="143" y="2632"/>
                    <a:pt x="175" y="2623"/>
                    <a:pt x="209" y="2603"/>
                  </a:cubicBezTo>
                  <a:lnTo>
                    <a:pt x="3693" y="593"/>
                  </a:lnTo>
                  <a:cubicBezTo>
                    <a:pt x="3806" y="525"/>
                    <a:pt x="3902" y="364"/>
                    <a:pt x="3902" y="230"/>
                  </a:cubicBezTo>
                  <a:lnTo>
                    <a:pt x="3902" y="149"/>
                  </a:lnTo>
                  <a:cubicBezTo>
                    <a:pt x="3902" y="55"/>
                    <a:pt x="3854" y="0"/>
                    <a:pt x="37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23"/>
            <p:cNvSpPr/>
            <p:nvPr/>
          </p:nvSpPr>
          <p:spPr>
            <a:xfrm>
              <a:off x="1293459" y="3584562"/>
              <a:ext cx="189423" cy="127819"/>
            </a:xfrm>
            <a:custGeom>
              <a:rect b="b" l="l" r="r" t="t"/>
              <a:pathLst>
                <a:path extrusionOk="0" h="2633" w="3902">
                  <a:moveTo>
                    <a:pt x="3784" y="1"/>
                  </a:moveTo>
                  <a:cubicBezTo>
                    <a:pt x="3756" y="1"/>
                    <a:pt x="3725" y="10"/>
                    <a:pt x="3693" y="28"/>
                  </a:cubicBezTo>
                  <a:lnTo>
                    <a:pt x="209" y="2042"/>
                  </a:lnTo>
                  <a:cubicBezTo>
                    <a:pt x="93" y="2107"/>
                    <a:pt x="0" y="2271"/>
                    <a:pt x="0" y="2403"/>
                  </a:cubicBezTo>
                  <a:lnTo>
                    <a:pt x="0" y="2485"/>
                  </a:lnTo>
                  <a:cubicBezTo>
                    <a:pt x="0" y="2580"/>
                    <a:pt x="47" y="2633"/>
                    <a:pt x="115" y="2633"/>
                  </a:cubicBezTo>
                  <a:cubicBezTo>
                    <a:pt x="143" y="2633"/>
                    <a:pt x="175" y="2624"/>
                    <a:pt x="209" y="2605"/>
                  </a:cubicBezTo>
                  <a:lnTo>
                    <a:pt x="3693" y="592"/>
                  </a:lnTo>
                  <a:cubicBezTo>
                    <a:pt x="3806" y="527"/>
                    <a:pt x="3902" y="366"/>
                    <a:pt x="3902" y="233"/>
                  </a:cubicBezTo>
                  <a:lnTo>
                    <a:pt x="3902" y="151"/>
                  </a:lnTo>
                  <a:cubicBezTo>
                    <a:pt x="3902" y="56"/>
                    <a:pt x="3853" y="1"/>
                    <a:pt x="378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23"/>
            <p:cNvSpPr/>
            <p:nvPr/>
          </p:nvSpPr>
          <p:spPr>
            <a:xfrm>
              <a:off x="1293459" y="3639270"/>
              <a:ext cx="189423" cy="127819"/>
            </a:xfrm>
            <a:custGeom>
              <a:rect b="b" l="l" r="r" t="t"/>
              <a:pathLst>
                <a:path extrusionOk="0" h="2633" w="3902">
                  <a:moveTo>
                    <a:pt x="3784" y="0"/>
                  </a:moveTo>
                  <a:cubicBezTo>
                    <a:pt x="3756" y="0"/>
                    <a:pt x="3725" y="9"/>
                    <a:pt x="3693" y="27"/>
                  </a:cubicBezTo>
                  <a:lnTo>
                    <a:pt x="209" y="2041"/>
                  </a:lnTo>
                  <a:cubicBezTo>
                    <a:pt x="93" y="2106"/>
                    <a:pt x="0" y="2270"/>
                    <a:pt x="0" y="2403"/>
                  </a:cubicBezTo>
                  <a:lnTo>
                    <a:pt x="0" y="2485"/>
                  </a:lnTo>
                  <a:cubicBezTo>
                    <a:pt x="0" y="2579"/>
                    <a:pt x="47" y="2632"/>
                    <a:pt x="115" y="2632"/>
                  </a:cubicBezTo>
                  <a:cubicBezTo>
                    <a:pt x="143" y="2632"/>
                    <a:pt x="175" y="2623"/>
                    <a:pt x="209" y="2604"/>
                  </a:cubicBezTo>
                  <a:lnTo>
                    <a:pt x="3693" y="591"/>
                  </a:lnTo>
                  <a:cubicBezTo>
                    <a:pt x="3806" y="526"/>
                    <a:pt x="3902" y="366"/>
                    <a:pt x="3902" y="232"/>
                  </a:cubicBezTo>
                  <a:lnTo>
                    <a:pt x="3902" y="150"/>
                  </a:lnTo>
                  <a:cubicBezTo>
                    <a:pt x="3902" y="55"/>
                    <a:pt x="3853" y="0"/>
                    <a:pt x="378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23"/>
            <p:cNvSpPr/>
            <p:nvPr/>
          </p:nvSpPr>
          <p:spPr>
            <a:xfrm>
              <a:off x="1956169" y="2356777"/>
              <a:ext cx="189423" cy="260056"/>
            </a:xfrm>
            <a:custGeom>
              <a:rect b="b" l="l" r="r" t="t"/>
              <a:pathLst>
                <a:path extrusionOk="0" h="5357" w="3902">
                  <a:moveTo>
                    <a:pt x="3730" y="0"/>
                  </a:moveTo>
                  <a:cubicBezTo>
                    <a:pt x="3688" y="0"/>
                    <a:pt x="3641" y="15"/>
                    <a:pt x="3591" y="45"/>
                  </a:cubicBezTo>
                  <a:lnTo>
                    <a:pt x="314" y="1935"/>
                  </a:lnTo>
                  <a:cubicBezTo>
                    <a:pt x="141" y="2034"/>
                    <a:pt x="1" y="2277"/>
                    <a:pt x="1" y="2475"/>
                  </a:cubicBezTo>
                  <a:lnTo>
                    <a:pt x="1" y="5134"/>
                  </a:lnTo>
                  <a:cubicBezTo>
                    <a:pt x="1" y="5274"/>
                    <a:pt x="72" y="5356"/>
                    <a:pt x="175" y="5356"/>
                  </a:cubicBezTo>
                  <a:cubicBezTo>
                    <a:pt x="217" y="5356"/>
                    <a:pt x="264" y="5343"/>
                    <a:pt x="314" y="5314"/>
                  </a:cubicBezTo>
                  <a:lnTo>
                    <a:pt x="3591" y="3420"/>
                  </a:lnTo>
                  <a:cubicBezTo>
                    <a:pt x="3761" y="3321"/>
                    <a:pt x="3901" y="3079"/>
                    <a:pt x="3901" y="2881"/>
                  </a:cubicBezTo>
                  <a:lnTo>
                    <a:pt x="3901" y="222"/>
                  </a:lnTo>
                  <a:cubicBezTo>
                    <a:pt x="3901" y="82"/>
                    <a:pt x="3831" y="0"/>
                    <a:pt x="373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23"/>
            <p:cNvSpPr/>
            <p:nvPr/>
          </p:nvSpPr>
          <p:spPr>
            <a:xfrm>
              <a:off x="1956169" y="2545947"/>
              <a:ext cx="189423" cy="127819"/>
            </a:xfrm>
            <a:custGeom>
              <a:rect b="b" l="l" r="r" t="t"/>
              <a:pathLst>
                <a:path extrusionOk="0" h="2633" w="3902">
                  <a:moveTo>
                    <a:pt x="3787" y="0"/>
                  </a:moveTo>
                  <a:cubicBezTo>
                    <a:pt x="3759" y="0"/>
                    <a:pt x="3727" y="9"/>
                    <a:pt x="3693" y="29"/>
                  </a:cubicBezTo>
                  <a:lnTo>
                    <a:pt x="209" y="2042"/>
                  </a:lnTo>
                  <a:cubicBezTo>
                    <a:pt x="96" y="2107"/>
                    <a:pt x="1" y="2267"/>
                    <a:pt x="1" y="2400"/>
                  </a:cubicBezTo>
                  <a:lnTo>
                    <a:pt x="1" y="2482"/>
                  </a:lnTo>
                  <a:cubicBezTo>
                    <a:pt x="1" y="2577"/>
                    <a:pt x="49" y="2632"/>
                    <a:pt x="118" y="2632"/>
                  </a:cubicBezTo>
                  <a:cubicBezTo>
                    <a:pt x="145" y="2632"/>
                    <a:pt x="176" y="2624"/>
                    <a:pt x="209" y="2605"/>
                  </a:cubicBezTo>
                  <a:lnTo>
                    <a:pt x="3693" y="591"/>
                  </a:lnTo>
                  <a:cubicBezTo>
                    <a:pt x="3810" y="527"/>
                    <a:pt x="3901" y="363"/>
                    <a:pt x="3901" y="229"/>
                  </a:cubicBezTo>
                  <a:lnTo>
                    <a:pt x="3901" y="147"/>
                  </a:lnTo>
                  <a:cubicBezTo>
                    <a:pt x="3901" y="54"/>
                    <a:pt x="3855" y="0"/>
                    <a:pt x="37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23"/>
            <p:cNvSpPr/>
            <p:nvPr/>
          </p:nvSpPr>
          <p:spPr>
            <a:xfrm>
              <a:off x="1956169" y="2600606"/>
              <a:ext cx="189423" cy="127770"/>
            </a:xfrm>
            <a:custGeom>
              <a:rect b="b" l="l" r="r" t="t"/>
              <a:pathLst>
                <a:path extrusionOk="0" h="2632" w="3902">
                  <a:moveTo>
                    <a:pt x="3787" y="1"/>
                  </a:moveTo>
                  <a:cubicBezTo>
                    <a:pt x="3759" y="1"/>
                    <a:pt x="3727" y="10"/>
                    <a:pt x="3693" y="29"/>
                  </a:cubicBezTo>
                  <a:lnTo>
                    <a:pt x="209" y="2042"/>
                  </a:lnTo>
                  <a:cubicBezTo>
                    <a:pt x="96" y="2107"/>
                    <a:pt x="1" y="2268"/>
                    <a:pt x="1" y="2400"/>
                  </a:cubicBezTo>
                  <a:lnTo>
                    <a:pt x="1" y="2482"/>
                  </a:lnTo>
                  <a:cubicBezTo>
                    <a:pt x="1" y="2576"/>
                    <a:pt x="48" y="2632"/>
                    <a:pt x="116" y="2632"/>
                  </a:cubicBezTo>
                  <a:cubicBezTo>
                    <a:pt x="144" y="2632"/>
                    <a:pt x="176" y="2622"/>
                    <a:pt x="209" y="2602"/>
                  </a:cubicBezTo>
                  <a:lnTo>
                    <a:pt x="3693" y="592"/>
                  </a:lnTo>
                  <a:cubicBezTo>
                    <a:pt x="3810" y="527"/>
                    <a:pt x="3901" y="363"/>
                    <a:pt x="3901" y="230"/>
                  </a:cubicBezTo>
                  <a:lnTo>
                    <a:pt x="3901" y="148"/>
                  </a:lnTo>
                  <a:cubicBezTo>
                    <a:pt x="3901" y="54"/>
                    <a:pt x="3855" y="1"/>
                    <a:pt x="378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23"/>
            <p:cNvSpPr/>
            <p:nvPr/>
          </p:nvSpPr>
          <p:spPr>
            <a:xfrm>
              <a:off x="1956169" y="2655216"/>
              <a:ext cx="189423" cy="127819"/>
            </a:xfrm>
            <a:custGeom>
              <a:rect b="b" l="l" r="r" t="t"/>
              <a:pathLst>
                <a:path extrusionOk="0" h="2633" w="3902">
                  <a:moveTo>
                    <a:pt x="3788" y="0"/>
                  </a:moveTo>
                  <a:cubicBezTo>
                    <a:pt x="3760" y="0"/>
                    <a:pt x="3727" y="10"/>
                    <a:pt x="3693" y="30"/>
                  </a:cubicBezTo>
                  <a:lnTo>
                    <a:pt x="209" y="2040"/>
                  </a:lnTo>
                  <a:cubicBezTo>
                    <a:pt x="96" y="2108"/>
                    <a:pt x="1" y="2269"/>
                    <a:pt x="1" y="2402"/>
                  </a:cubicBezTo>
                  <a:lnTo>
                    <a:pt x="1" y="2483"/>
                  </a:lnTo>
                  <a:cubicBezTo>
                    <a:pt x="1" y="2578"/>
                    <a:pt x="48" y="2633"/>
                    <a:pt x="116" y="2633"/>
                  </a:cubicBezTo>
                  <a:cubicBezTo>
                    <a:pt x="144" y="2633"/>
                    <a:pt x="176" y="2623"/>
                    <a:pt x="209" y="2603"/>
                  </a:cubicBezTo>
                  <a:lnTo>
                    <a:pt x="3693" y="593"/>
                  </a:lnTo>
                  <a:cubicBezTo>
                    <a:pt x="3810" y="525"/>
                    <a:pt x="3901" y="364"/>
                    <a:pt x="3901" y="231"/>
                  </a:cubicBezTo>
                  <a:lnTo>
                    <a:pt x="3901" y="149"/>
                  </a:lnTo>
                  <a:cubicBezTo>
                    <a:pt x="3901" y="55"/>
                    <a:pt x="3856" y="0"/>
                    <a:pt x="378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23"/>
            <p:cNvSpPr/>
            <p:nvPr/>
          </p:nvSpPr>
          <p:spPr>
            <a:xfrm>
              <a:off x="1956169" y="2709875"/>
              <a:ext cx="189423" cy="127868"/>
            </a:xfrm>
            <a:custGeom>
              <a:rect b="b" l="l" r="r" t="t"/>
              <a:pathLst>
                <a:path extrusionOk="0" h="2634" w="3902">
                  <a:moveTo>
                    <a:pt x="3788" y="1"/>
                  </a:moveTo>
                  <a:cubicBezTo>
                    <a:pt x="3760" y="1"/>
                    <a:pt x="3727" y="10"/>
                    <a:pt x="3693" y="30"/>
                  </a:cubicBezTo>
                  <a:lnTo>
                    <a:pt x="209" y="2041"/>
                  </a:lnTo>
                  <a:cubicBezTo>
                    <a:pt x="96" y="2109"/>
                    <a:pt x="1" y="2269"/>
                    <a:pt x="1" y="2402"/>
                  </a:cubicBezTo>
                  <a:lnTo>
                    <a:pt x="1" y="2484"/>
                  </a:lnTo>
                  <a:cubicBezTo>
                    <a:pt x="1" y="2578"/>
                    <a:pt x="48" y="2633"/>
                    <a:pt x="116" y="2633"/>
                  </a:cubicBezTo>
                  <a:cubicBezTo>
                    <a:pt x="144" y="2633"/>
                    <a:pt x="176" y="2624"/>
                    <a:pt x="209" y="2603"/>
                  </a:cubicBezTo>
                  <a:lnTo>
                    <a:pt x="3693" y="593"/>
                  </a:lnTo>
                  <a:cubicBezTo>
                    <a:pt x="3810" y="525"/>
                    <a:pt x="3901" y="365"/>
                    <a:pt x="3901" y="231"/>
                  </a:cubicBezTo>
                  <a:lnTo>
                    <a:pt x="3901" y="149"/>
                  </a:lnTo>
                  <a:cubicBezTo>
                    <a:pt x="3901" y="56"/>
                    <a:pt x="3856" y="1"/>
                    <a:pt x="378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23"/>
            <p:cNvSpPr/>
            <p:nvPr/>
          </p:nvSpPr>
          <p:spPr>
            <a:xfrm>
              <a:off x="1956169" y="2764534"/>
              <a:ext cx="189423" cy="127868"/>
            </a:xfrm>
            <a:custGeom>
              <a:rect b="b" l="l" r="r" t="t"/>
              <a:pathLst>
                <a:path extrusionOk="0" h="2634" w="3902">
                  <a:moveTo>
                    <a:pt x="3788" y="1"/>
                  </a:moveTo>
                  <a:cubicBezTo>
                    <a:pt x="3760" y="1"/>
                    <a:pt x="3727" y="11"/>
                    <a:pt x="3693" y="31"/>
                  </a:cubicBezTo>
                  <a:lnTo>
                    <a:pt x="209" y="2041"/>
                  </a:lnTo>
                  <a:cubicBezTo>
                    <a:pt x="96" y="2109"/>
                    <a:pt x="1" y="2269"/>
                    <a:pt x="1" y="2402"/>
                  </a:cubicBezTo>
                  <a:lnTo>
                    <a:pt x="1" y="2484"/>
                  </a:lnTo>
                  <a:cubicBezTo>
                    <a:pt x="1" y="2578"/>
                    <a:pt x="48" y="2633"/>
                    <a:pt x="116" y="2633"/>
                  </a:cubicBezTo>
                  <a:cubicBezTo>
                    <a:pt x="144" y="2633"/>
                    <a:pt x="176" y="2624"/>
                    <a:pt x="209" y="2604"/>
                  </a:cubicBezTo>
                  <a:lnTo>
                    <a:pt x="3693" y="593"/>
                  </a:lnTo>
                  <a:cubicBezTo>
                    <a:pt x="3810" y="526"/>
                    <a:pt x="3901" y="365"/>
                    <a:pt x="3901" y="231"/>
                  </a:cubicBezTo>
                  <a:lnTo>
                    <a:pt x="3901" y="150"/>
                  </a:lnTo>
                  <a:cubicBezTo>
                    <a:pt x="3901" y="56"/>
                    <a:pt x="3856" y="1"/>
                    <a:pt x="378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23"/>
            <p:cNvSpPr/>
            <p:nvPr/>
          </p:nvSpPr>
          <p:spPr>
            <a:xfrm>
              <a:off x="2287670" y="2165519"/>
              <a:ext cx="189471" cy="259958"/>
            </a:xfrm>
            <a:custGeom>
              <a:rect b="b" l="l" r="r" t="t"/>
              <a:pathLst>
                <a:path extrusionOk="0" h="5355" w="3903">
                  <a:moveTo>
                    <a:pt x="3729" y="0"/>
                  </a:moveTo>
                  <a:cubicBezTo>
                    <a:pt x="3687" y="0"/>
                    <a:pt x="3639" y="14"/>
                    <a:pt x="3588" y="43"/>
                  </a:cubicBezTo>
                  <a:lnTo>
                    <a:pt x="311" y="1934"/>
                  </a:lnTo>
                  <a:cubicBezTo>
                    <a:pt x="137" y="2033"/>
                    <a:pt x="1" y="2275"/>
                    <a:pt x="1" y="2473"/>
                  </a:cubicBezTo>
                  <a:lnTo>
                    <a:pt x="1" y="5131"/>
                  </a:lnTo>
                  <a:cubicBezTo>
                    <a:pt x="1" y="5272"/>
                    <a:pt x="70" y="5355"/>
                    <a:pt x="172" y="5355"/>
                  </a:cubicBezTo>
                  <a:cubicBezTo>
                    <a:pt x="214" y="5355"/>
                    <a:pt x="261" y="5341"/>
                    <a:pt x="311" y="5312"/>
                  </a:cubicBezTo>
                  <a:lnTo>
                    <a:pt x="3588" y="3422"/>
                  </a:lnTo>
                  <a:cubicBezTo>
                    <a:pt x="3762" y="3320"/>
                    <a:pt x="3902" y="3080"/>
                    <a:pt x="3902" y="2879"/>
                  </a:cubicBezTo>
                  <a:lnTo>
                    <a:pt x="3902" y="220"/>
                  </a:lnTo>
                  <a:cubicBezTo>
                    <a:pt x="3902" y="80"/>
                    <a:pt x="3832" y="0"/>
                    <a:pt x="3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23"/>
            <p:cNvSpPr/>
            <p:nvPr/>
          </p:nvSpPr>
          <p:spPr>
            <a:xfrm>
              <a:off x="2287670" y="2354592"/>
              <a:ext cx="189471" cy="127819"/>
            </a:xfrm>
            <a:custGeom>
              <a:rect b="b" l="l" r="r" t="t"/>
              <a:pathLst>
                <a:path extrusionOk="0" h="2633" w="3903">
                  <a:moveTo>
                    <a:pt x="3786" y="0"/>
                  </a:moveTo>
                  <a:cubicBezTo>
                    <a:pt x="3758" y="0"/>
                    <a:pt x="3727" y="9"/>
                    <a:pt x="3694" y="28"/>
                  </a:cubicBezTo>
                  <a:lnTo>
                    <a:pt x="205" y="2042"/>
                  </a:lnTo>
                  <a:cubicBezTo>
                    <a:pt x="93" y="2107"/>
                    <a:pt x="1" y="2267"/>
                    <a:pt x="1" y="2400"/>
                  </a:cubicBezTo>
                  <a:lnTo>
                    <a:pt x="1" y="2482"/>
                  </a:lnTo>
                  <a:cubicBezTo>
                    <a:pt x="1" y="2577"/>
                    <a:pt x="48" y="2632"/>
                    <a:pt x="116" y="2632"/>
                  </a:cubicBezTo>
                  <a:cubicBezTo>
                    <a:pt x="143" y="2632"/>
                    <a:pt x="173" y="2624"/>
                    <a:pt x="205" y="2605"/>
                  </a:cubicBezTo>
                  <a:lnTo>
                    <a:pt x="3694" y="592"/>
                  </a:lnTo>
                  <a:cubicBezTo>
                    <a:pt x="3806" y="526"/>
                    <a:pt x="3902" y="362"/>
                    <a:pt x="3902" y="233"/>
                  </a:cubicBezTo>
                  <a:lnTo>
                    <a:pt x="3902" y="148"/>
                  </a:lnTo>
                  <a:cubicBezTo>
                    <a:pt x="3902" y="53"/>
                    <a:pt x="3854" y="0"/>
                    <a:pt x="37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23"/>
            <p:cNvSpPr/>
            <p:nvPr/>
          </p:nvSpPr>
          <p:spPr>
            <a:xfrm>
              <a:off x="2287670" y="2409251"/>
              <a:ext cx="189471" cy="127819"/>
            </a:xfrm>
            <a:custGeom>
              <a:rect b="b" l="l" r="r" t="t"/>
              <a:pathLst>
                <a:path extrusionOk="0" h="2633" w="3903">
                  <a:moveTo>
                    <a:pt x="3786" y="1"/>
                  </a:moveTo>
                  <a:cubicBezTo>
                    <a:pt x="3758" y="1"/>
                    <a:pt x="3727" y="10"/>
                    <a:pt x="3694" y="28"/>
                  </a:cubicBezTo>
                  <a:lnTo>
                    <a:pt x="205" y="2042"/>
                  </a:lnTo>
                  <a:cubicBezTo>
                    <a:pt x="93" y="2107"/>
                    <a:pt x="1" y="2267"/>
                    <a:pt x="1" y="2401"/>
                  </a:cubicBezTo>
                  <a:lnTo>
                    <a:pt x="1" y="2483"/>
                  </a:lnTo>
                  <a:cubicBezTo>
                    <a:pt x="1" y="2577"/>
                    <a:pt x="48" y="2633"/>
                    <a:pt x="116" y="2633"/>
                  </a:cubicBezTo>
                  <a:cubicBezTo>
                    <a:pt x="143" y="2633"/>
                    <a:pt x="173" y="2624"/>
                    <a:pt x="205" y="2605"/>
                  </a:cubicBezTo>
                  <a:lnTo>
                    <a:pt x="3694" y="592"/>
                  </a:lnTo>
                  <a:cubicBezTo>
                    <a:pt x="3806" y="527"/>
                    <a:pt x="3902" y="363"/>
                    <a:pt x="3902" y="233"/>
                  </a:cubicBezTo>
                  <a:lnTo>
                    <a:pt x="3902" y="148"/>
                  </a:lnTo>
                  <a:cubicBezTo>
                    <a:pt x="3902" y="54"/>
                    <a:pt x="3854" y="1"/>
                    <a:pt x="37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23"/>
            <p:cNvSpPr/>
            <p:nvPr/>
          </p:nvSpPr>
          <p:spPr>
            <a:xfrm>
              <a:off x="2287670" y="2463910"/>
              <a:ext cx="189471" cy="127819"/>
            </a:xfrm>
            <a:custGeom>
              <a:rect b="b" l="l" r="r" t="t"/>
              <a:pathLst>
                <a:path extrusionOk="0" h="2633" w="3903">
                  <a:moveTo>
                    <a:pt x="3786" y="1"/>
                  </a:moveTo>
                  <a:cubicBezTo>
                    <a:pt x="3758" y="1"/>
                    <a:pt x="3727" y="10"/>
                    <a:pt x="3694" y="29"/>
                  </a:cubicBezTo>
                  <a:lnTo>
                    <a:pt x="205" y="2042"/>
                  </a:lnTo>
                  <a:cubicBezTo>
                    <a:pt x="93" y="2108"/>
                    <a:pt x="1" y="2267"/>
                    <a:pt x="1" y="2401"/>
                  </a:cubicBezTo>
                  <a:lnTo>
                    <a:pt x="1" y="2483"/>
                  </a:lnTo>
                  <a:cubicBezTo>
                    <a:pt x="1" y="2578"/>
                    <a:pt x="48" y="2633"/>
                    <a:pt x="116" y="2633"/>
                  </a:cubicBezTo>
                  <a:cubicBezTo>
                    <a:pt x="143" y="2633"/>
                    <a:pt x="173" y="2624"/>
                    <a:pt x="205" y="2606"/>
                  </a:cubicBezTo>
                  <a:lnTo>
                    <a:pt x="3694" y="592"/>
                  </a:lnTo>
                  <a:cubicBezTo>
                    <a:pt x="3806" y="527"/>
                    <a:pt x="3902" y="363"/>
                    <a:pt x="3902" y="230"/>
                  </a:cubicBezTo>
                  <a:lnTo>
                    <a:pt x="3902" y="148"/>
                  </a:lnTo>
                  <a:cubicBezTo>
                    <a:pt x="3902" y="54"/>
                    <a:pt x="3854" y="1"/>
                    <a:pt x="37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23"/>
            <p:cNvSpPr/>
            <p:nvPr/>
          </p:nvSpPr>
          <p:spPr>
            <a:xfrm>
              <a:off x="2287670" y="2518520"/>
              <a:ext cx="189471" cy="127819"/>
            </a:xfrm>
            <a:custGeom>
              <a:rect b="b" l="l" r="r" t="t"/>
              <a:pathLst>
                <a:path extrusionOk="0" h="2633" w="3903">
                  <a:moveTo>
                    <a:pt x="3787" y="1"/>
                  </a:moveTo>
                  <a:cubicBezTo>
                    <a:pt x="3759" y="1"/>
                    <a:pt x="3727" y="10"/>
                    <a:pt x="3694" y="30"/>
                  </a:cubicBezTo>
                  <a:lnTo>
                    <a:pt x="205" y="2040"/>
                  </a:lnTo>
                  <a:cubicBezTo>
                    <a:pt x="93" y="2109"/>
                    <a:pt x="1" y="2269"/>
                    <a:pt x="1" y="2402"/>
                  </a:cubicBezTo>
                  <a:lnTo>
                    <a:pt x="1" y="2484"/>
                  </a:lnTo>
                  <a:cubicBezTo>
                    <a:pt x="1" y="2578"/>
                    <a:pt x="47" y="2633"/>
                    <a:pt x="114" y="2633"/>
                  </a:cubicBezTo>
                  <a:cubicBezTo>
                    <a:pt x="142" y="2633"/>
                    <a:pt x="173" y="2624"/>
                    <a:pt x="205" y="2604"/>
                  </a:cubicBezTo>
                  <a:lnTo>
                    <a:pt x="3694" y="594"/>
                  </a:lnTo>
                  <a:cubicBezTo>
                    <a:pt x="3806" y="525"/>
                    <a:pt x="3902" y="364"/>
                    <a:pt x="3902" y="232"/>
                  </a:cubicBezTo>
                  <a:lnTo>
                    <a:pt x="3902" y="150"/>
                  </a:lnTo>
                  <a:cubicBezTo>
                    <a:pt x="3902" y="55"/>
                    <a:pt x="3854" y="1"/>
                    <a:pt x="378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23"/>
            <p:cNvSpPr/>
            <p:nvPr/>
          </p:nvSpPr>
          <p:spPr>
            <a:xfrm>
              <a:off x="2287670" y="2573179"/>
              <a:ext cx="189471" cy="127868"/>
            </a:xfrm>
            <a:custGeom>
              <a:rect b="b" l="l" r="r" t="t"/>
              <a:pathLst>
                <a:path extrusionOk="0" h="2634" w="3903">
                  <a:moveTo>
                    <a:pt x="3787" y="1"/>
                  </a:moveTo>
                  <a:cubicBezTo>
                    <a:pt x="3759" y="1"/>
                    <a:pt x="3727" y="10"/>
                    <a:pt x="3694" y="30"/>
                  </a:cubicBezTo>
                  <a:lnTo>
                    <a:pt x="205" y="2040"/>
                  </a:lnTo>
                  <a:cubicBezTo>
                    <a:pt x="93" y="2109"/>
                    <a:pt x="1" y="2269"/>
                    <a:pt x="1" y="2403"/>
                  </a:cubicBezTo>
                  <a:lnTo>
                    <a:pt x="1" y="2484"/>
                  </a:lnTo>
                  <a:cubicBezTo>
                    <a:pt x="1" y="2578"/>
                    <a:pt x="47" y="2633"/>
                    <a:pt x="114" y="2633"/>
                  </a:cubicBezTo>
                  <a:cubicBezTo>
                    <a:pt x="142" y="2633"/>
                    <a:pt x="173" y="2624"/>
                    <a:pt x="205" y="2604"/>
                  </a:cubicBezTo>
                  <a:lnTo>
                    <a:pt x="3694" y="594"/>
                  </a:lnTo>
                  <a:cubicBezTo>
                    <a:pt x="3806" y="525"/>
                    <a:pt x="3902" y="365"/>
                    <a:pt x="3902" y="232"/>
                  </a:cubicBezTo>
                  <a:lnTo>
                    <a:pt x="3902" y="150"/>
                  </a:lnTo>
                  <a:cubicBezTo>
                    <a:pt x="3902" y="56"/>
                    <a:pt x="3854" y="1"/>
                    <a:pt x="378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23"/>
            <p:cNvSpPr/>
            <p:nvPr/>
          </p:nvSpPr>
          <p:spPr>
            <a:xfrm>
              <a:off x="2287670" y="2627887"/>
              <a:ext cx="189471" cy="127819"/>
            </a:xfrm>
            <a:custGeom>
              <a:rect b="b" l="l" r="r" t="t"/>
              <a:pathLst>
                <a:path extrusionOk="0" h="2633" w="3903">
                  <a:moveTo>
                    <a:pt x="3787" y="0"/>
                  </a:moveTo>
                  <a:cubicBezTo>
                    <a:pt x="3759" y="0"/>
                    <a:pt x="3727" y="10"/>
                    <a:pt x="3694" y="30"/>
                  </a:cubicBezTo>
                  <a:lnTo>
                    <a:pt x="205" y="2040"/>
                  </a:lnTo>
                  <a:cubicBezTo>
                    <a:pt x="93" y="2109"/>
                    <a:pt x="1" y="2268"/>
                    <a:pt x="1" y="2402"/>
                  </a:cubicBezTo>
                  <a:lnTo>
                    <a:pt x="1" y="2484"/>
                  </a:lnTo>
                  <a:cubicBezTo>
                    <a:pt x="1" y="2578"/>
                    <a:pt x="47" y="2633"/>
                    <a:pt x="114" y="2633"/>
                  </a:cubicBezTo>
                  <a:cubicBezTo>
                    <a:pt x="142" y="2633"/>
                    <a:pt x="173" y="2623"/>
                    <a:pt x="205" y="2603"/>
                  </a:cubicBezTo>
                  <a:lnTo>
                    <a:pt x="3694" y="593"/>
                  </a:lnTo>
                  <a:cubicBezTo>
                    <a:pt x="3806" y="524"/>
                    <a:pt x="3902" y="364"/>
                    <a:pt x="3902" y="231"/>
                  </a:cubicBezTo>
                  <a:lnTo>
                    <a:pt x="3902" y="149"/>
                  </a:lnTo>
                  <a:cubicBezTo>
                    <a:pt x="3902" y="55"/>
                    <a:pt x="3854" y="0"/>
                    <a:pt x="37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23"/>
            <p:cNvSpPr/>
            <p:nvPr/>
          </p:nvSpPr>
          <p:spPr>
            <a:xfrm>
              <a:off x="2287670" y="2682546"/>
              <a:ext cx="189471" cy="127819"/>
            </a:xfrm>
            <a:custGeom>
              <a:rect b="b" l="l" r="r" t="t"/>
              <a:pathLst>
                <a:path extrusionOk="0" h="2633" w="3903">
                  <a:moveTo>
                    <a:pt x="3787" y="1"/>
                  </a:moveTo>
                  <a:cubicBezTo>
                    <a:pt x="3759" y="1"/>
                    <a:pt x="3727" y="10"/>
                    <a:pt x="3694" y="30"/>
                  </a:cubicBezTo>
                  <a:lnTo>
                    <a:pt x="205" y="2040"/>
                  </a:lnTo>
                  <a:cubicBezTo>
                    <a:pt x="93" y="2109"/>
                    <a:pt x="1" y="2269"/>
                    <a:pt x="1" y="2402"/>
                  </a:cubicBezTo>
                  <a:lnTo>
                    <a:pt x="1" y="2484"/>
                  </a:lnTo>
                  <a:cubicBezTo>
                    <a:pt x="1" y="2578"/>
                    <a:pt x="47" y="2633"/>
                    <a:pt x="114" y="2633"/>
                  </a:cubicBezTo>
                  <a:cubicBezTo>
                    <a:pt x="142" y="2633"/>
                    <a:pt x="173" y="2623"/>
                    <a:pt x="205" y="2604"/>
                  </a:cubicBezTo>
                  <a:lnTo>
                    <a:pt x="3694" y="593"/>
                  </a:lnTo>
                  <a:cubicBezTo>
                    <a:pt x="3806" y="525"/>
                    <a:pt x="3902" y="364"/>
                    <a:pt x="3902" y="231"/>
                  </a:cubicBezTo>
                  <a:lnTo>
                    <a:pt x="3902" y="150"/>
                  </a:lnTo>
                  <a:cubicBezTo>
                    <a:pt x="3902" y="55"/>
                    <a:pt x="3854" y="1"/>
                    <a:pt x="378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23"/>
            <p:cNvSpPr/>
            <p:nvPr/>
          </p:nvSpPr>
          <p:spPr>
            <a:xfrm>
              <a:off x="2287670" y="2737204"/>
              <a:ext cx="189471" cy="127868"/>
            </a:xfrm>
            <a:custGeom>
              <a:rect b="b" l="l" r="r" t="t"/>
              <a:pathLst>
                <a:path extrusionOk="0" h="2634" w="3903">
                  <a:moveTo>
                    <a:pt x="3787" y="1"/>
                  </a:moveTo>
                  <a:cubicBezTo>
                    <a:pt x="3759" y="1"/>
                    <a:pt x="3727" y="10"/>
                    <a:pt x="3694" y="30"/>
                  </a:cubicBezTo>
                  <a:lnTo>
                    <a:pt x="205" y="2040"/>
                  </a:lnTo>
                  <a:cubicBezTo>
                    <a:pt x="93" y="2109"/>
                    <a:pt x="1" y="2269"/>
                    <a:pt x="1" y="2402"/>
                  </a:cubicBezTo>
                  <a:lnTo>
                    <a:pt x="1" y="2484"/>
                  </a:lnTo>
                  <a:cubicBezTo>
                    <a:pt x="1" y="2578"/>
                    <a:pt x="47" y="2633"/>
                    <a:pt x="114" y="2633"/>
                  </a:cubicBezTo>
                  <a:cubicBezTo>
                    <a:pt x="142" y="2633"/>
                    <a:pt x="173" y="2624"/>
                    <a:pt x="205" y="2604"/>
                  </a:cubicBezTo>
                  <a:lnTo>
                    <a:pt x="3694" y="594"/>
                  </a:lnTo>
                  <a:cubicBezTo>
                    <a:pt x="3806" y="525"/>
                    <a:pt x="3902" y="364"/>
                    <a:pt x="3902" y="232"/>
                  </a:cubicBezTo>
                  <a:lnTo>
                    <a:pt x="3902" y="150"/>
                  </a:lnTo>
                  <a:cubicBezTo>
                    <a:pt x="3902" y="55"/>
                    <a:pt x="3854" y="1"/>
                    <a:pt x="378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23"/>
            <p:cNvSpPr/>
            <p:nvPr/>
          </p:nvSpPr>
          <p:spPr>
            <a:xfrm>
              <a:off x="1956169" y="2958170"/>
              <a:ext cx="189423" cy="260056"/>
            </a:xfrm>
            <a:custGeom>
              <a:rect b="b" l="l" r="r" t="t"/>
              <a:pathLst>
                <a:path extrusionOk="0" h="5357" w="3902">
                  <a:moveTo>
                    <a:pt x="3730" y="1"/>
                  </a:moveTo>
                  <a:cubicBezTo>
                    <a:pt x="3688" y="1"/>
                    <a:pt x="3641" y="15"/>
                    <a:pt x="3591" y="45"/>
                  </a:cubicBezTo>
                  <a:lnTo>
                    <a:pt x="314" y="1935"/>
                  </a:lnTo>
                  <a:cubicBezTo>
                    <a:pt x="141" y="2034"/>
                    <a:pt x="1" y="2277"/>
                    <a:pt x="1" y="2475"/>
                  </a:cubicBezTo>
                  <a:lnTo>
                    <a:pt x="1" y="5134"/>
                  </a:lnTo>
                  <a:cubicBezTo>
                    <a:pt x="1" y="5274"/>
                    <a:pt x="72" y="5356"/>
                    <a:pt x="175" y="5356"/>
                  </a:cubicBezTo>
                  <a:cubicBezTo>
                    <a:pt x="217" y="5356"/>
                    <a:pt x="264" y="5343"/>
                    <a:pt x="314" y="5314"/>
                  </a:cubicBezTo>
                  <a:lnTo>
                    <a:pt x="3591" y="3420"/>
                  </a:lnTo>
                  <a:cubicBezTo>
                    <a:pt x="3761" y="3321"/>
                    <a:pt x="3901" y="3079"/>
                    <a:pt x="3901" y="2881"/>
                  </a:cubicBezTo>
                  <a:lnTo>
                    <a:pt x="3901" y="223"/>
                  </a:lnTo>
                  <a:cubicBezTo>
                    <a:pt x="3901" y="83"/>
                    <a:pt x="3831" y="1"/>
                    <a:pt x="373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23"/>
            <p:cNvSpPr/>
            <p:nvPr/>
          </p:nvSpPr>
          <p:spPr>
            <a:xfrm>
              <a:off x="1956169" y="3147340"/>
              <a:ext cx="189423" cy="127770"/>
            </a:xfrm>
            <a:custGeom>
              <a:rect b="b" l="l" r="r" t="t"/>
              <a:pathLst>
                <a:path extrusionOk="0" h="2632" w="3902">
                  <a:moveTo>
                    <a:pt x="3787" y="0"/>
                  </a:moveTo>
                  <a:cubicBezTo>
                    <a:pt x="3759" y="0"/>
                    <a:pt x="3727" y="10"/>
                    <a:pt x="3693" y="29"/>
                  </a:cubicBezTo>
                  <a:lnTo>
                    <a:pt x="209" y="2042"/>
                  </a:lnTo>
                  <a:cubicBezTo>
                    <a:pt x="96" y="2107"/>
                    <a:pt x="1" y="2267"/>
                    <a:pt x="1" y="2400"/>
                  </a:cubicBezTo>
                  <a:lnTo>
                    <a:pt x="1" y="2482"/>
                  </a:lnTo>
                  <a:cubicBezTo>
                    <a:pt x="1" y="2576"/>
                    <a:pt x="48" y="2631"/>
                    <a:pt x="116" y="2631"/>
                  </a:cubicBezTo>
                  <a:cubicBezTo>
                    <a:pt x="144" y="2631"/>
                    <a:pt x="176" y="2622"/>
                    <a:pt x="209" y="2602"/>
                  </a:cubicBezTo>
                  <a:lnTo>
                    <a:pt x="3693" y="592"/>
                  </a:lnTo>
                  <a:cubicBezTo>
                    <a:pt x="3810" y="527"/>
                    <a:pt x="3901" y="363"/>
                    <a:pt x="3901" y="229"/>
                  </a:cubicBezTo>
                  <a:lnTo>
                    <a:pt x="3901" y="148"/>
                  </a:lnTo>
                  <a:cubicBezTo>
                    <a:pt x="3901" y="54"/>
                    <a:pt x="3855" y="0"/>
                    <a:pt x="37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23"/>
            <p:cNvSpPr/>
            <p:nvPr/>
          </p:nvSpPr>
          <p:spPr>
            <a:xfrm>
              <a:off x="1956169" y="3201950"/>
              <a:ext cx="189423" cy="127819"/>
            </a:xfrm>
            <a:custGeom>
              <a:rect b="b" l="l" r="r" t="t"/>
              <a:pathLst>
                <a:path extrusionOk="0" h="2633" w="3902">
                  <a:moveTo>
                    <a:pt x="3788" y="0"/>
                  </a:moveTo>
                  <a:cubicBezTo>
                    <a:pt x="3760" y="0"/>
                    <a:pt x="3727" y="10"/>
                    <a:pt x="3693" y="30"/>
                  </a:cubicBezTo>
                  <a:lnTo>
                    <a:pt x="209" y="2040"/>
                  </a:lnTo>
                  <a:cubicBezTo>
                    <a:pt x="96" y="2108"/>
                    <a:pt x="1" y="2269"/>
                    <a:pt x="1" y="2401"/>
                  </a:cubicBezTo>
                  <a:lnTo>
                    <a:pt x="1" y="2483"/>
                  </a:lnTo>
                  <a:cubicBezTo>
                    <a:pt x="1" y="2578"/>
                    <a:pt x="48" y="2633"/>
                    <a:pt x="116" y="2633"/>
                  </a:cubicBezTo>
                  <a:cubicBezTo>
                    <a:pt x="144" y="2633"/>
                    <a:pt x="176" y="2623"/>
                    <a:pt x="209" y="2603"/>
                  </a:cubicBezTo>
                  <a:lnTo>
                    <a:pt x="3693" y="593"/>
                  </a:lnTo>
                  <a:cubicBezTo>
                    <a:pt x="3810" y="525"/>
                    <a:pt x="3901" y="364"/>
                    <a:pt x="3901" y="231"/>
                  </a:cubicBezTo>
                  <a:lnTo>
                    <a:pt x="3901" y="149"/>
                  </a:lnTo>
                  <a:cubicBezTo>
                    <a:pt x="3901" y="55"/>
                    <a:pt x="3856" y="0"/>
                    <a:pt x="378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23"/>
            <p:cNvSpPr/>
            <p:nvPr/>
          </p:nvSpPr>
          <p:spPr>
            <a:xfrm>
              <a:off x="1956169" y="3256609"/>
              <a:ext cx="189423" cy="127819"/>
            </a:xfrm>
            <a:custGeom>
              <a:rect b="b" l="l" r="r" t="t"/>
              <a:pathLst>
                <a:path extrusionOk="0" h="2633" w="3902">
                  <a:moveTo>
                    <a:pt x="3788" y="1"/>
                  </a:moveTo>
                  <a:cubicBezTo>
                    <a:pt x="3760" y="1"/>
                    <a:pt x="3727" y="10"/>
                    <a:pt x="3693" y="30"/>
                  </a:cubicBezTo>
                  <a:lnTo>
                    <a:pt x="209" y="2040"/>
                  </a:lnTo>
                  <a:cubicBezTo>
                    <a:pt x="96" y="2108"/>
                    <a:pt x="1" y="2269"/>
                    <a:pt x="1" y="2402"/>
                  </a:cubicBezTo>
                  <a:lnTo>
                    <a:pt x="1" y="2484"/>
                  </a:lnTo>
                  <a:cubicBezTo>
                    <a:pt x="1" y="2578"/>
                    <a:pt x="48" y="2633"/>
                    <a:pt x="116" y="2633"/>
                  </a:cubicBezTo>
                  <a:cubicBezTo>
                    <a:pt x="144" y="2633"/>
                    <a:pt x="176" y="2623"/>
                    <a:pt x="209" y="2603"/>
                  </a:cubicBezTo>
                  <a:lnTo>
                    <a:pt x="3693" y="593"/>
                  </a:lnTo>
                  <a:cubicBezTo>
                    <a:pt x="3810" y="525"/>
                    <a:pt x="3901" y="365"/>
                    <a:pt x="3901" y="231"/>
                  </a:cubicBezTo>
                  <a:lnTo>
                    <a:pt x="3901" y="149"/>
                  </a:lnTo>
                  <a:cubicBezTo>
                    <a:pt x="3901" y="55"/>
                    <a:pt x="3856" y="1"/>
                    <a:pt x="378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23"/>
            <p:cNvSpPr/>
            <p:nvPr/>
          </p:nvSpPr>
          <p:spPr>
            <a:xfrm>
              <a:off x="1628601" y="1862808"/>
              <a:ext cx="155150" cy="430594"/>
            </a:xfrm>
            <a:custGeom>
              <a:rect b="b" l="l" r="r" t="t"/>
              <a:pathLst>
                <a:path extrusionOk="0" h="8870" w="3196">
                  <a:moveTo>
                    <a:pt x="3038" y="1"/>
                  </a:moveTo>
                  <a:cubicBezTo>
                    <a:pt x="2991" y="1"/>
                    <a:pt x="2934" y="21"/>
                    <a:pt x="2864" y="60"/>
                  </a:cubicBezTo>
                  <a:lnTo>
                    <a:pt x="2332" y="367"/>
                  </a:lnTo>
                  <a:cubicBezTo>
                    <a:pt x="2212" y="439"/>
                    <a:pt x="2127" y="528"/>
                    <a:pt x="2076" y="637"/>
                  </a:cubicBezTo>
                  <a:cubicBezTo>
                    <a:pt x="2025" y="750"/>
                    <a:pt x="2001" y="886"/>
                    <a:pt x="2001" y="1050"/>
                  </a:cubicBezTo>
                  <a:lnTo>
                    <a:pt x="2001" y="5900"/>
                  </a:lnTo>
                  <a:cubicBezTo>
                    <a:pt x="2001" y="6254"/>
                    <a:pt x="1946" y="6552"/>
                    <a:pt x="1844" y="6784"/>
                  </a:cubicBezTo>
                  <a:cubicBezTo>
                    <a:pt x="1741" y="7020"/>
                    <a:pt x="1578" y="7201"/>
                    <a:pt x="1349" y="7330"/>
                  </a:cubicBezTo>
                  <a:cubicBezTo>
                    <a:pt x="1172" y="7434"/>
                    <a:pt x="1003" y="7485"/>
                    <a:pt x="842" y="7485"/>
                  </a:cubicBezTo>
                  <a:cubicBezTo>
                    <a:pt x="733" y="7485"/>
                    <a:pt x="628" y="7462"/>
                    <a:pt x="527" y="7415"/>
                  </a:cubicBezTo>
                  <a:cubicBezTo>
                    <a:pt x="499" y="7401"/>
                    <a:pt x="475" y="7394"/>
                    <a:pt x="454" y="7394"/>
                  </a:cubicBezTo>
                  <a:cubicBezTo>
                    <a:pt x="439" y="7394"/>
                    <a:pt x="425" y="7398"/>
                    <a:pt x="414" y="7405"/>
                  </a:cubicBezTo>
                  <a:cubicBezTo>
                    <a:pt x="380" y="7426"/>
                    <a:pt x="342" y="7491"/>
                    <a:pt x="305" y="7603"/>
                  </a:cubicBezTo>
                  <a:lnTo>
                    <a:pt x="45" y="8429"/>
                  </a:lnTo>
                  <a:cubicBezTo>
                    <a:pt x="15" y="8511"/>
                    <a:pt x="1" y="8582"/>
                    <a:pt x="1" y="8644"/>
                  </a:cubicBezTo>
                  <a:cubicBezTo>
                    <a:pt x="1" y="8716"/>
                    <a:pt x="25" y="8760"/>
                    <a:pt x="73" y="8777"/>
                  </a:cubicBezTo>
                  <a:cubicBezTo>
                    <a:pt x="211" y="8839"/>
                    <a:pt x="360" y="8869"/>
                    <a:pt x="520" y="8869"/>
                  </a:cubicBezTo>
                  <a:cubicBezTo>
                    <a:pt x="821" y="8869"/>
                    <a:pt x="1160" y="8761"/>
                    <a:pt x="1537" y="8545"/>
                  </a:cubicBezTo>
                  <a:cubicBezTo>
                    <a:pt x="2080" y="8231"/>
                    <a:pt x="2493" y="7777"/>
                    <a:pt x="2776" y="7187"/>
                  </a:cubicBezTo>
                  <a:cubicBezTo>
                    <a:pt x="3055" y="6593"/>
                    <a:pt x="3195" y="5934"/>
                    <a:pt x="3195" y="5210"/>
                  </a:cubicBezTo>
                  <a:lnTo>
                    <a:pt x="3195" y="357"/>
                  </a:lnTo>
                  <a:cubicBezTo>
                    <a:pt x="3195" y="193"/>
                    <a:pt x="3172" y="87"/>
                    <a:pt x="3121" y="33"/>
                  </a:cubicBezTo>
                  <a:cubicBezTo>
                    <a:pt x="3099" y="12"/>
                    <a:pt x="3071" y="1"/>
                    <a:pt x="3038"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23"/>
            <p:cNvSpPr/>
            <p:nvPr/>
          </p:nvSpPr>
          <p:spPr>
            <a:xfrm>
              <a:off x="1810686" y="1744607"/>
              <a:ext cx="244133" cy="418167"/>
            </a:xfrm>
            <a:custGeom>
              <a:rect b="b" l="l" r="r" t="t"/>
              <a:pathLst>
                <a:path extrusionOk="0" h="8614" w="5029">
                  <a:moveTo>
                    <a:pt x="3044" y="1514"/>
                  </a:moveTo>
                  <a:cubicBezTo>
                    <a:pt x="3232" y="1514"/>
                    <a:pt x="3387" y="1600"/>
                    <a:pt x="3510" y="1772"/>
                  </a:cubicBezTo>
                  <a:cubicBezTo>
                    <a:pt x="3735" y="2086"/>
                    <a:pt x="3844" y="2673"/>
                    <a:pt x="3844" y="3540"/>
                  </a:cubicBezTo>
                  <a:cubicBezTo>
                    <a:pt x="3844" y="4406"/>
                    <a:pt x="3735" y="5123"/>
                    <a:pt x="3510" y="5693"/>
                  </a:cubicBezTo>
                  <a:cubicBezTo>
                    <a:pt x="3288" y="6263"/>
                    <a:pt x="2957" y="6673"/>
                    <a:pt x="2519" y="6925"/>
                  </a:cubicBezTo>
                  <a:cubicBezTo>
                    <a:pt x="2319" y="7041"/>
                    <a:pt x="2141" y="7099"/>
                    <a:pt x="1986" y="7099"/>
                  </a:cubicBezTo>
                  <a:cubicBezTo>
                    <a:pt x="1797" y="7099"/>
                    <a:pt x="1641" y="7013"/>
                    <a:pt x="1520" y="6843"/>
                  </a:cubicBezTo>
                  <a:cubicBezTo>
                    <a:pt x="1295" y="6529"/>
                    <a:pt x="1185" y="5942"/>
                    <a:pt x="1185" y="5076"/>
                  </a:cubicBezTo>
                  <a:cubicBezTo>
                    <a:pt x="1185" y="4209"/>
                    <a:pt x="1295" y="3492"/>
                    <a:pt x="1520" y="2922"/>
                  </a:cubicBezTo>
                  <a:cubicBezTo>
                    <a:pt x="1741" y="2352"/>
                    <a:pt x="2076" y="1939"/>
                    <a:pt x="2519" y="1686"/>
                  </a:cubicBezTo>
                  <a:cubicBezTo>
                    <a:pt x="2716" y="1571"/>
                    <a:pt x="2890" y="1514"/>
                    <a:pt x="3044" y="1514"/>
                  </a:cubicBezTo>
                  <a:close/>
                  <a:moveTo>
                    <a:pt x="3623" y="1"/>
                  </a:moveTo>
                  <a:cubicBezTo>
                    <a:pt x="3306" y="1"/>
                    <a:pt x="2938" y="121"/>
                    <a:pt x="2519" y="362"/>
                  </a:cubicBezTo>
                  <a:cubicBezTo>
                    <a:pt x="1700" y="837"/>
                    <a:pt x="1076" y="1539"/>
                    <a:pt x="646" y="2478"/>
                  </a:cubicBezTo>
                  <a:cubicBezTo>
                    <a:pt x="216" y="3414"/>
                    <a:pt x="1" y="4509"/>
                    <a:pt x="1" y="5758"/>
                  </a:cubicBezTo>
                  <a:cubicBezTo>
                    <a:pt x="1" y="7010"/>
                    <a:pt x="216" y="7854"/>
                    <a:pt x="646" y="8294"/>
                  </a:cubicBezTo>
                  <a:cubicBezTo>
                    <a:pt x="854" y="8507"/>
                    <a:pt x="1107" y="8614"/>
                    <a:pt x="1405" y="8614"/>
                  </a:cubicBezTo>
                  <a:cubicBezTo>
                    <a:pt x="1725" y="8614"/>
                    <a:pt x="2096" y="8491"/>
                    <a:pt x="2519" y="8246"/>
                  </a:cubicBezTo>
                  <a:cubicBezTo>
                    <a:pt x="3332" y="7779"/>
                    <a:pt x="3953" y="7076"/>
                    <a:pt x="4383" y="6137"/>
                  </a:cubicBezTo>
                  <a:cubicBezTo>
                    <a:pt x="4813" y="5202"/>
                    <a:pt x="5028" y="4107"/>
                    <a:pt x="5028" y="2857"/>
                  </a:cubicBezTo>
                  <a:cubicBezTo>
                    <a:pt x="5028" y="1604"/>
                    <a:pt x="4813" y="758"/>
                    <a:pt x="4383" y="321"/>
                  </a:cubicBezTo>
                  <a:cubicBezTo>
                    <a:pt x="4174" y="108"/>
                    <a:pt x="3921" y="1"/>
                    <a:pt x="3623"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23"/>
            <p:cNvSpPr/>
            <p:nvPr/>
          </p:nvSpPr>
          <p:spPr>
            <a:xfrm>
              <a:off x="2083401" y="1602184"/>
              <a:ext cx="202044" cy="441517"/>
            </a:xfrm>
            <a:custGeom>
              <a:rect b="b" l="l" r="r" t="t"/>
              <a:pathLst>
                <a:path extrusionOk="0" h="9095" w="4162">
                  <a:moveTo>
                    <a:pt x="2561" y="1614"/>
                  </a:moveTo>
                  <a:cubicBezTo>
                    <a:pt x="2613" y="1614"/>
                    <a:pt x="2658" y="1628"/>
                    <a:pt x="2693" y="1655"/>
                  </a:cubicBezTo>
                  <a:cubicBezTo>
                    <a:pt x="2792" y="1729"/>
                    <a:pt x="2844" y="1917"/>
                    <a:pt x="2844" y="2221"/>
                  </a:cubicBezTo>
                  <a:cubicBezTo>
                    <a:pt x="2844" y="2501"/>
                    <a:pt x="2789" y="2747"/>
                    <a:pt x="2683" y="2955"/>
                  </a:cubicBezTo>
                  <a:cubicBezTo>
                    <a:pt x="2578" y="3166"/>
                    <a:pt x="2430" y="3323"/>
                    <a:pt x="2236" y="3436"/>
                  </a:cubicBezTo>
                  <a:lnTo>
                    <a:pt x="1192" y="4040"/>
                  </a:lnTo>
                  <a:lnTo>
                    <a:pt x="1192" y="2331"/>
                  </a:lnTo>
                  <a:lnTo>
                    <a:pt x="2236" y="1726"/>
                  </a:lnTo>
                  <a:cubicBezTo>
                    <a:pt x="2366" y="1651"/>
                    <a:pt x="2475" y="1614"/>
                    <a:pt x="2561" y="1614"/>
                  </a:cubicBezTo>
                  <a:close/>
                  <a:moveTo>
                    <a:pt x="2625" y="4548"/>
                  </a:moveTo>
                  <a:cubicBezTo>
                    <a:pt x="2691" y="4548"/>
                    <a:pt x="2749" y="4566"/>
                    <a:pt x="2799" y="4604"/>
                  </a:cubicBezTo>
                  <a:cubicBezTo>
                    <a:pt x="2919" y="4695"/>
                    <a:pt x="2980" y="4900"/>
                    <a:pt x="2980" y="5218"/>
                  </a:cubicBezTo>
                  <a:cubicBezTo>
                    <a:pt x="2980" y="5497"/>
                    <a:pt x="2929" y="5757"/>
                    <a:pt x="2827" y="5989"/>
                  </a:cubicBezTo>
                  <a:cubicBezTo>
                    <a:pt x="2721" y="6225"/>
                    <a:pt x="2564" y="6402"/>
                    <a:pt x="2353" y="6521"/>
                  </a:cubicBezTo>
                  <a:lnTo>
                    <a:pt x="1192" y="7194"/>
                  </a:lnTo>
                  <a:lnTo>
                    <a:pt x="1192" y="5296"/>
                  </a:lnTo>
                  <a:lnTo>
                    <a:pt x="2294" y="4658"/>
                  </a:lnTo>
                  <a:cubicBezTo>
                    <a:pt x="2421" y="4584"/>
                    <a:pt x="2531" y="4548"/>
                    <a:pt x="2625" y="4548"/>
                  </a:cubicBezTo>
                  <a:close/>
                  <a:moveTo>
                    <a:pt x="3227" y="0"/>
                  </a:moveTo>
                  <a:cubicBezTo>
                    <a:pt x="3009" y="0"/>
                    <a:pt x="2745" y="89"/>
                    <a:pt x="2438" y="266"/>
                  </a:cubicBezTo>
                  <a:lnTo>
                    <a:pt x="325" y="1487"/>
                  </a:lnTo>
                  <a:cubicBezTo>
                    <a:pt x="209" y="1552"/>
                    <a:pt x="127" y="1641"/>
                    <a:pt x="75" y="1750"/>
                  </a:cubicBezTo>
                  <a:cubicBezTo>
                    <a:pt x="28" y="1863"/>
                    <a:pt x="1" y="1999"/>
                    <a:pt x="1" y="2163"/>
                  </a:cubicBezTo>
                  <a:lnTo>
                    <a:pt x="1" y="8747"/>
                  </a:lnTo>
                  <a:cubicBezTo>
                    <a:pt x="1" y="8911"/>
                    <a:pt x="28" y="9016"/>
                    <a:pt x="75" y="9064"/>
                  </a:cubicBezTo>
                  <a:cubicBezTo>
                    <a:pt x="97" y="9084"/>
                    <a:pt x="125" y="9095"/>
                    <a:pt x="158" y="9095"/>
                  </a:cubicBezTo>
                  <a:cubicBezTo>
                    <a:pt x="203" y="9095"/>
                    <a:pt x="258" y="9076"/>
                    <a:pt x="325" y="9037"/>
                  </a:cubicBezTo>
                  <a:lnTo>
                    <a:pt x="2438" y="7819"/>
                  </a:lnTo>
                  <a:cubicBezTo>
                    <a:pt x="2819" y="7597"/>
                    <a:pt x="3137" y="7317"/>
                    <a:pt x="3393" y="6972"/>
                  </a:cubicBezTo>
                  <a:cubicBezTo>
                    <a:pt x="3652" y="6627"/>
                    <a:pt x="3843" y="6245"/>
                    <a:pt x="3970" y="5832"/>
                  </a:cubicBezTo>
                  <a:cubicBezTo>
                    <a:pt x="4100" y="5419"/>
                    <a:pt x="4161" y="4999"/>
                    <a:pt x="4161" y="4579"/>
                  </a:cubicBezTo>
                  <a:cubicBezTo>
                    <a:pt x="4161" y="3745"/>
                    <a:pt x="3933" y="3328"/>
                    <a:pt x="3475" y="3328"/>
                  </a:cubicBezTo>
                  <a:cubicBezTo>
                    <a:pt x="3457" y="3328"/>
                    <a:pt x="3439" y="3329"/>
                    <a:pt x="3421" y="3330"/>
                  </a:cubicBezTo>
                  <a:cubicBezTo>
                    <a:pt x="3608" y="3105"/>
                    <a:pt x="3755" y="2822"/>
                    <a:pt x="3864" y="2487"/>
                  </a:cubicBezTo>
                  <a:cubicBezTo>
                    <a:pt x="3970" y="2150"/>
                    <a:pt x="4024" y="1808"/>
                    <a:pt x="4024" y="1460"/>
                  </a:cubicBezTo>
                  <a:cubicBezTo>
                    <a:pt x="4024" y="801"/>
                    <a:pt x="3895" y="361"/>
                    <a:pt x="3629" y="139"/>
                  </a:cubicBezTo>
                  <a:cubicBezTo>
                    <a:pt x="3519" y="46"/>
                    <a:pt x="3384" y="0"/>
                    <a:pt x="3227"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23"/>
            <p:cNvSpPr/>
            <p:nvPr/>
          </p:nvSpPr>
          <p:spPr>
            <a:xfrm>
              <a:off x="2291796" y="1478789"/>
              <a:ext cx="187335" cy="426177"/>
            </a:xfrm>
            <a:custGeom>
              <a:rect b="b" l="l" r="r" t="t"/>
              <a:pathLst>
                <a:path extrusionOk="0" h="8779" w="3859">
                  <a:moveTo>
                    <a:pt x="3218" y="1"/>
                  </a:moveTo>
                  <a:cubicBezTo>
                    <a:pt x="2887" y="1"/>
                    <a:pt x="2479" y="141"/>
                    <a:pt x="1991" y="421"/>
                  </a:cubicBezTo>
                  <a:cubicBezTo>
                    <a:pt x="1448" y="736"/>
                    <a:pt x="1008" y="1176"/>
                    <a:pt x="677" y="1739"/>
                  </a:cubicBezTo>
                  <a:cubicBezTo>
                    <a:pt x="346" y="2305"/>
                    <a:pt x="179" y="2940"/>
                    <a:pt x="179" y="3644"/>
                  </a:cubicBezTo>
                  <a:cubicBezTo>
                    <a:pt x="179" y="4067"/>
                    <a:pt x="247" y="4384"/>
                    <a:pt x="387" y="4596"/>
                  </a:cubicBezTo>
                  <a:cubicBezTo>
                    <a:pt x="523" y="4811"/>
                    <a:pt x="697" y="4947"/>
                    <a:pt x="913" y="5009"/>
                  </a:cubicBezTo>
                  <a:cubicBezTo>
                    <a:pt x="1127" y="5070"/>
                    <a:pt x="1387" y="5101"/>
                    <a:pt x="1694" y="5101"/>
                  </a:cubicBezTo>
                  <a:cubicBezTo>
                    <a:pt x="1960" y="5104"/>
                    <a:pt x="2155" y="5118"/>
                    <a:pt x="2281" y="5139"/>
                  </a:cubicBezTo>
                  <a:cubicBezTo>
                    <a:pt x="2411" y="5163"/>
                    <a:pt x="2507" y="5217"/>
                    <a:pt x="2571" y="5306"/>
                  </a:cubicBezTo>
                  <a:cubicBezTo>
                    <a:pt x="2636" y="5394"/>
                    <a:pt x="2667" y="5538"/>
                    <a:pt x="2667" y="5739"/>
                  </a:cubicBezTo>
                  <a:cubicBezTo>
                    <a:pt x="2667" y="6032"/>
                    <a:pt x="2602" y="6289"/>
                    <a:pt x="2466" y="6503"/>
                  </a:cubicBezTo>
                  <a:cubicBezTo>
                    <a:pt x="2332" y="6719"/>
                    <a:pt x="2124" y="6906"/>
                    <a:pt x="1848" y="7067"/>
                  </a:cubicBezTo>
                  <a:cubicBezTo>
                    <a:pt x="1609" y="7203"/>
                    <a:pt x="1377" y="7292"/>
                    <a:pt x="1148" y="7326"/>
                  </a:cubicBezTo>
                  <a:cubicBezTo>
                    <a:pt x="1051" y="7342"/>
                    <a:pt x="959" y="7350"/>
                    <a:pt x="871" y="7350"/>
                  </a:cubicBezTo>
                  <a:cubicBezTo>
                    <a:pt x="749" y="7350"/>
                    <a:pt x="637" y="7334"/>
                    <a:pt x="533" y="7302"/>
                  </a:cubicBezTo>
                  <a:cubicBezTo>
                    <a:pt x="509" y="7293"/>
                    <a:pt x="488" y="7287"/>
                    <a:pt x="469" y="7287"/>
                  </a:cubicBezTo>
                  <a:cubicBezTo>
                    <a:pt x="453" y="7287"/>
                    <a:pt x="438" y="7291"/>
                    <a:pt x="424" y="7299"/>
                  </a:cubicBezTo>
                  <a:cubicBezTo>
                    <a:pt x="390" y="7319"/>
                    <a:pt x="360" y="7374"/>
                    <a:pt x="333" y="7466"/>
                  </a:cubicBezTo>
                  <a:lnTo>
                    <a:pt x="35" y="8357"/>
                  </a:lnTo>
                  <a:cubicBezTo>
                    <a:pt x="11" y="8432"/>
                    <a:pt x="1" y="8490"/>
                    <a:pt x="1" y="8534"/>
                  </a:cubicBezTo>
                  <a:cubicBezTo>
                    <a:pt x="1" y="8600"/>
                    <a:pt x="35" y="8654"/>
                    <a:pt x="107" y="8695"/>
                  </a:cubicBezTo>
                  <a:cubicBezTo>
                    <a:pt x="227" y="8751"/>
                    <a:pt x="368" y="8778"/>
                    <a:pt x="530" y="8778"/>
                  </a:cubicBezTo>
                  <a:cubicBezTo>
                    <a:pt x="654" y="8778"/>
                    <a:pt x="791" y="8762"/>
                    <a:pt x="940" y="8729"/>
                  </a:cubicBezTo>
                  <a:cubicBezTo>
                    <a:pt x="1284" y="8654"/>
                    <a:pt x="1643" y="8507"/>
                    <a:pt x="2018" y="8288"/>
                  </a:cubicBezTo>
                  <a:cubicBezTo>
                    <a:pt x="2615" y="7944"/>
                    <a:pt x="3069" y="7490"/>
                    <a:pt x="3387" y="6927"/>
                  </a:cubicBezTo>
                  <a:cubicBezTo>
                    <a:pt x="3701" y="6367"/>
                    <a:pt x="3858" y="5763"/>
                    <a:pt x="3858" y="5118"/>
                  </a:cubicBezTo>
                  <a:cubicBezTo>
                    <a:pt x="3858" y="4688"/>
                    <a:pt x="3803" y="4367"/>
                    <a:pt x="3698" y="4156"/>
                  </a:cubicBezTo>
                  <a:cubicBezTo>
                    <a:pt x="3589" y="3944"/>
                    <a:pt x="3431" y="3804"/>
                    <a:pt x="3230" y="3732"/>
                  </a:cubicBezTo>
                  <a:cubicBezTo>
                    <a:pt x="3028" y="3657"/>
                    <a:pt x="2752" y="3616"/>
                    <a:pt x="2401" y="3606"/>
                  </a:cubicBezTo>
                  <a:lnTo>
                    <a:pt x="2199" y="3599"/>
                  </a:lnTo>
                  <a:cubicBezTo>
                    <a:pt x="1974" y="3596"/>
                    <a:pt x="1807" y="3582"/>
                    <a:pt x="1701" y="3558"/>
                  </a:cubicBezTo>
                  <a:cubicBezTo>
                    <a:pt x="1595" y="3534"/>
                    <a:pt x="1513" y="3480"/>
                    <a:pt x="1451" y="3391"/>
                  </a:cubicBezTo>
                  <a:cubicBezTo>
                    <a:pt x="1393" y="3306"/>
                    <a:pt x="1363" y="3166"/>
                    <a:pt x="1363" y="2971"/>
                  </a:cubicBezTo>
                  <a:cubicBezTo>
                    <a:pt x="1363" y="2395"/>
                    <a:pt x="1623" y="1954"/>
                    <a:pt x="2141" y="1658"/>
                  </a:cubicBezTo>
                  <a:cubicBezTo>
                    <a:pt x="2417" y="1498"/>
                    <a:pt x="2665" y="1418"/>
                    <a:pt x="2886" y="1418"/>
                  </a:cubicBezTo>
                  <a:cubicBezTo>
                    <a:pt x="3001" y="1418"/>
                    <a:pt x="3109" y="1440"/>
                    <a:pt x="3209" y="1483"/>
                  </a:cubicBezTo>
                  <a:cubicBezTo>
                    <a:pt x="3232" y="1494"/>
                    <a:pt x="3253" y="1499"/>
                    <a:pt x="3271" y="1499"/>
                  </a:cubicBezTo>
                  <a:cubicBezTo>
                    <a:pt x="3288" y="1499"/>
                    <a:pt x="3304" y="1495"/>
                    <a:pt x="3318" y="1486"/>
                  </a:cubicBezTo>
                  <a:cubicBezTo>
                    <a:pt x="3349" y="1469"/>
                    <a:pt x="3384" y="1415"/>
                    <a:pt x="3411" y="1323"/>
                  </a:cubicBezTo>
                  <a:lnTo>
                    <a:pt x="3707" y="429"/>
                  </a:lnTo>
                  <a:cubicBezTo>
                    <a:pt x="3732" y="357"/>
                    <a:pt x="3742" y="299"/>
                    <a:pt x="3742" y="254"/>
                  </a:cubicBezTo>
                  <a:cubicBezTo>
                    <a:pt x="3742" y="196"/>
                    <a:pt x="3707" y="142"/>
                    <a:pt x="3636" y="94"/>
                  </a:cubicBezTo>
                  <a:cubicBezTo>
                    <a:pt x="3514" y="32"/>
                    <a:pt x="3374" y="1"/>
                    <a:pt x="3218"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23"/>
            <p:cNvSpPr/>
            <p:nvPr/>
          </p:nvSpPr>
          <p:spPr>
            <a:xfrm>
              <a:off x="3092368" y="751331"/>
              <a:ext cx="710165" cy="1752620"/>
            </a:xfrm>
            <a:custGeom>
              <a:rect b="b" l="l" r="r" t="t"/>
              <a:pathLst>
                <a:path extrusionOk="0" h="36103" w="14629">
                  <a:moveTo>
                    <a:pt x="13307" y="0"/>
                  </a:moveTo>
                  <a:cubicBezTo>
                    <a:pt x="13224" y="0"/>
                    <a:pt x="13130" y="28"/>
                    <a:pt x="13031" y="87"/>
                  </a:cubicBezTo>
                  <a:lnTo>
                    <a:pt x="625" y="7265"/>
                  </a:lnTo>
                  <a:cubicBezTo>
                    <a:pt x="280" y="7462"/>
                    <a:pt x="1" y="7950"/>
                    <a:pt x="1" y="8346"/>
                  </a:cubicBezTo>
                  <a:lnTo>
                    <a:pt x="1" y="33916"/>
                  </a:lnTo>
                  <a:cubicBezTo>
                    <a:pt x="1" y="34115"/>
                    <a:pt x="72" y="34255"/>
                    <a:pt x="185" y="34319"/>
                  </a:cubicBezTo>
                  <a:lnTo>
                    <a:pt x="1158" y="34882"/>
                  </a:lnTo>
                  <a:cubicBezTo>
                    <a:pt x="1158" y="34882"/>
                    <a:pt x="1161" y="34882"/>
                    <a:pt x="1165" y="34885"/>
                  </a:cubicBezTo>
                  <a:lnTo>
                    <a:pt x="1178" y="34893"/>
                  </a:lnTo>
                  <a:lnTo>
                    <a:pt x="1178" y="34889"/>
                  </a:lnTo>
                  <a:cubicBezTo>
                    <a:pt x="1222" y="34913"/>
                    <a:pt x="1273" y="34925"/>
                    <a:pt x="1329" y="34925"/>
                  </a:cubicBezTo>
                  <a:cubicBezTo>
                    <a:pt x="1411" y="34925"/>
                    <a:pt x="1504" y="34898"/>
                    <a:pt x="1601" y="34841"/>
                  </a:cubicBezTo>
                  <a:lnTo>
                    <a:pt x="4878" y="32947"/>
                  </a:lnTo>
                  <a:lnTo>
                    <a:pt x="4878" y="34916"/>
                  </a:lnTo>
                  <a:cubicBezTo>
                    <a:pt x="4878" y="35268"/>
                    <a:pt x="4933" y="35469"/>
                    <a:pt x="5025" y="35524"/>
                  </a:cubicBezTo>
                  <a:lnTo>
                    <a:pt x="5021" y="35524"/>
                  </a:lnTo>
                  <a:lnTo>
                    <a:pt x="5990" y="36084"/>
                  </a:lnTo>
                  <a:lnTo>
                    <a:pt x="5994" y="36087"/>
                  </a:lnTo>
                  <a:lnTo>
                    <a:pt x="6004" y="36093"/>
                  </a:lnTo>
                  <a:lnTo>
                    <a:pt x="6004" y="36090"/>
                  </a:lnTo>
                  <a:cubicBezTo>
                    <a:pt x="6019" y="36098"/>
                    <a:pt x="6035" y="36102"/>
                    <a:pt x="6052" y="36102"/>
                  </a:cubicBezTo>
                  <a:cubicBezTo>
                    <a:pt x="6158" y="36102"/>
                    <a:pt x="6299" y="35943"/>
                    <a:pt x="6455" y="35616"/>
                  </a:cubicBezTo>
                  <a:lnTo>
                    <a:pt x="8779" y="30695"/>
                  </a:lnTo>
                  <a:lnTo>
                    <a:pt x="14008" y="27661"/>
                  </a:lnTo>
                  <a:cubicBezTo>
                    <a:pt x="14349" y="27462"/>
                    <a:pt x="14629" y="26974"/>
                    <a:pt x="14629" y="26579"/>
                  </a:cubicBezTo>
                  <a:lnTo>
                    <a:pt x="14629" y="1008"/>
                  </a:lnTo>
                  <a:cubicBezTo>
                    <a:pt x="14629" y="814"/>
                    <a:pt x="14561" y="674"/>
                    <a:pt x="14451" y="609"/>
                  </a:cubicBezTo>
                  <a:lnTo>
                    <a:pt x="14448" y="605"/>
                  </a:lnTo>
                  <a:lnTo>
                    <a:pt x="13472" y="42"/>
                  </a:lnTo>
                  <a:cubicBezTo>
                    <a:pt x="13424" y="15"/>
                    <a:pt x="13369" y="0"/>
                    <a:pt x="1330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23"/>
            <p:cNvSpPr/>
            <p:nvPr/>
          </p:nvSpPr>
          <p:spPr>
            <a:xfrm>
              <a:off x="3108921" y="752544"/>
              <a:ext cx="683659" cy="363214"/>
            </a:xfrm>
            <a:custGeom>
              <a:rect b="b" l="l" r="r" t="t"/>
              <a:pathLst>
                <a:path extrusionOk="0" h="7482" w="14083">
                  <a:moveTo>
                    <a:pt x="251" y="7260"/>
                  </a:moveTo>
                  <a:cubicBezTo>
                    <a:pt x="161" y="7317"/>
                    <a:pt x="76" y="7393"/>
                    <a:pt x="1" y="7481"/>
                  </a:cubicBezTo>
                  <a:cubicBezTo>
                    <a:pt x="76" y="7393"/>
                    <a:pt x="161" y="7317"/>
                    <a:pt x="251" y="7260"/>
                  </a:cubicBezTo>
                  <a:close/>
                  <a:moveTo>
                    <a:pt x="13097" y="0"/>
                  </a:moveTo>
                  <a:cubicBezTo>
                    <a:pt x="13111" y="7"/>
                    <a:pt x="13120" y="11"/>
                    <a:pt x="13131" y="17"/>
                  </a:cubicBezTo>
                  <a:lnTo>
                    <a:pt x="13131" y="17"/>
                  </a:lnTo>
                  <a:lnTo>
                    <a:pt x="14083" y="570"/>
                  </a:lnTo>
                  <a:lnTo>
                    <a:pt x="14083" y="570"/>
                  </a:lnTo>
                  <a:lnTo>
                    <a:pt x="13131" y="17"/>
                  </a:lnTo>
                  <a:cubicBezTo>
                    <a:pt x="13120" y="11"/>
                    <a:pt x="13111" y="7"/>
                    <a:pt x="130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23"/>
            <p:cNvSpPr/>
            <p:nvPr/>
          </p:nvSpPr>
          <p:spPr>
            <a:xfrm>
              <a:off x="3101640" y="751379"/>
              <a:ext cx="690941" cy="402147"/>
            </a:xfrm>
            <a:custGeom>
              <a:rect b="b" l="l" r="r" t="t"/>
              <a:pathLst>
                <a:path extrusionOk="0" h="8284" w="14233">
                  <a:moveTo>
                    <a:pt x="13117" y="1"/>
                  </a:moveTo>
                  <a:cubicBezTo>
                    <a:pt x="13035" y="1"/>
                    <a:pt x="12940" y="28"/>
                    <a:pt x="12840" y="86"/>
                  </a:cubicBezTo>
                  <a:lnTo>
                    <a:pt x="434" y="7267"/>
                  </a:lnTo>
                  <a:cubicBezTo>
                    <a:pt x="421" y="7270"/>
                    <a:pt x="410" y="7277"/>
                    <a:pt x="401" y="7284"/>
                  </a:cubicBezTo>
                  <a:cubicBezTo>
                    <a:pt x="311" y="7341"/>
                    <a:pt x="226" y="7417"/>
                    <a:pt x="151" y="7505"/>
                  </a:cubicBezTo>
                  <a:cubicBezTo>
                    <a:pt x="97" y="7571"/>
                    <a:pt x="45" y="7642"/>
                    <a:pt x="1" y="7721"/>
                  </a:cubicBezTo>
                  <a:lnTo>
                    <a:pt x="977" y="8283"/>
                  </a:lnTo>
                  <a:cubicBezTo>
                    <a:pt x="1089" y="8093"/>
                    <a:pt x="1240" y="7925"/>
                    <a:pt x="1407" y="7830"/>
                  </a:cubicBezTo>
                  <a:lnTo>
                    <a:pt x="13817" y="649"/>
                  </a:lnTo>
                  <a:cubicBezTo>
                    <a:pt x="13916" y="591"/>
                    <a:pt x="14011" y="563"/>
                    <a:pt x="14096" y="563"/>
                  </a:cubicBezTo>
                  <a:cubicBezTo>
                    <a:pt x="14144" y="563"/>
                    <a:pt x="14192" y="574"/>
                    <a:pt x="14233" y="594"/>
                  </a:cubicBezTo>
                  <a:lnTo>
                    <a:pt x="13281" y="41"/>
                  </a:lnTo>
                  <a:cubicBezTo>
                    <a:pt x="13270" y="35"/>
                    <a:pt x="13261" y="31"/>
                    <a:pt x="13247" y="24"/>
                  </a:cubicBezTo>
                  <a:cubicBezTo>
                    <a:pt x="13209" y="7"/>
                    <a:pt x="13165" y="1"/>
                    <a:pt x="1311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23"/>
            <p:cNvSpPr/>
            <p:nvPr/>
          </p:nvSpPr>
          <p:spPr>
            <a:xfrm>
              <a:off x="3336103" y="2475755"/>
              <a:ext cx="46943" cy="27185"/>
            </a:xfrm>
            <a:custGeom>
              <a:rect b="b" l="l" r="r" t="t"/>
              <a:pathLst>
                <a:path extrusionOk="0" h="560" w="967">
                  <a:moveTo>
                    <a:pt x="0" y="0"/>
                  </a:moveTo>
                  <a:lnTo>
                    <a:pt x="966" y="560"/>
                  </a:lnTo>
                  <a:lnTo>
                    <a:pt x="963" y="556"/>
                  </a:lnTo>
                  <a:lnTo>
                    <a:pt x="0" y="0"/>
                  </a:lnTo>
                  <a:close/>
                </a:path>
              </a:pathLst>
            </a:custGeom>
            <a:solidFill>
              <a:srgbClr val="BCB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23"/>
            <p:cNvSpPr/>
            <p:nvPr/>
          </p:nvSpPr>
          <p:spPr>
            <a:xfrm>
              <a:off x="3329113" y="2323283"/>
              <a:ext cx="53739" cy="179519"/>
            </a:xfrm>
            <a:custGeom>
              <a:rect b="b" l="l" r="r" t="t"/>
              <a:pathLst>
                <a:path extrusionOk="0" h="3698" w="1107">
                  <a:moveTo>
                    <a:pt x="977" y="1"/>
                  </a:moveTo>
                  <a:lnTo>
                    <a:pt x="1" y="568"/>
                  </a:lnTo>
                  <a:lnTo>
                    <a:pt x="1" y="2533"/>
                  </a:lnTo>
                  <a:cubicBezTo>
                    <a:pt x="1" y="2882"/>
                    <a:pt x="56" y="3086"/>
                    <a:pt x="144" y="3141"/>
                  </a:cubicBezTo>
                  <a:lnTo>
                    <a:pt x="1107" y="3697"/>
                  </a:lnTo>
                  <a:cubicBezTo>
                    <a:pt x="1025" y="3625"/>
                    <a:pt x="977" y="3428"/>
                    <a:pt x="977" y="3100"/>
                  </a:cubicBezTo>
                  <a:lnTo>
                    <a:pt x="97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23"/>
            <p:cNvSpPr/>
            <p:nvPr/>
          </p:nvSpPr>
          <p:spPr>
            <a:xfrm>
              <a:off x="3098388" y="2414931"/>
              <a:ext cx="3010" cy="2379"/>
            </a:xfrm>
            <a:custGeom>
              <a:rect b="b" l="l" r="r" t="t"/>
              <a:pathLst>
                <a:path extrusionOk="0" h="49" w="62">
                  <a:moveTo>
                    <a:pt x="1" y="1"/>
                  </a:moveTo>
                  <a:cubicBezTo>
                    <a:pt x="18" y="18"/>
                    <a:pt x="38" y="35"/>
                    <a:pt x="58" y="48"/>
                  </a:cubicBezTo>
                  <a:lnTo>
                    <a:pt x="61" y="48"/>
                  </a:lnTo>
                  <a:cubicBezTo>
                    <a:pt x="38" y="35"/>
                    <a:pt x="18" y="18"/>
                    <a:pt x="1" y="1"/>
                  </a:cubicBezTo>
                  <a:close/>
                </a:path>
              </a:pathLst>
            </a:custGeom>
            <a:solidFill>
              <a:srgbClr val="D3D3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23"/>
            <p:cNvSpPr/>
            <p:nvPr/>
          </p:nvSpPr>
          <p:spPr>
            <a:xfrm>
              <a:off x="3092368" y="1126127"/>
              <a:ext cx="56749" cy="1318725"/>
            </a:xfrm>
            <a:custGeom>
              <a:rect b="b" l="l" r="r" t="t"/>
              <a:pathLst>
                <a:path extrusionOk="0" h="27165" w="1169">
                  <a:moveTo>
                    <a:pt x="192" y="1"/>
                  </a:moveTo>
                  <a:cubicBezTo>
                    <a:pt x="75" y="199"/>
                    <a:pt x="1" y="424"/>
                    <a:pt x="1" y="625"/>
                  </a:cubicBezTo>
                  <a:lnTo>
                    <a:pt x="1" y="26195"/>
                  </a:lnTo>
                  <a:cubicBezTo>
                    <a:pt x="1" y="26353"/>
                    <a:pt x="48" y="26475"/>
                    <a:pt x="124" y="26550"/>
                  </a:cubicBezTo>
                  <a:cubicBezTo>
                    <a:pt x="141" y="26567"/>
                    <a:pt x="161" y="26584"/>
                    <a:pt x="185" y="26598"/>
                  </a:cubicBezTo>
                  <a:lnTo>
                    <a:pt x="1158" y="27161"/>
                  </a:lnTo>
                  <a:cubicBezTo>
                    <a:pt x="1161" y="27161"/>
                    <a:pt x="1161" y="27164"/>
                    <a:pt x="1165" y="27164"/>
                  </a:cubicBezTo>
                  <a:cubicBezTo>
                    <a:pt x="1049" y="27100"/>
                    <a:pt x="977" y="26960"/>
                    <a:pt x="977" y="26759"/>
                  </a:cubicBezTo>
                  <a:lnTo>
                    <a:pt x="977" y="1188"/>
                  </a:lnTo>
                  <a:cubicBezTo>
                    <a:pt x="977" y="987"/>
                    <a:pt x="1049" y="762"/>
                    <a:pt x="1168" y="563"/>
                  </a:cubicBezTo>
                  <a:lnTo>
                    <a:pt x="19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23"/>
            <p:cNvSpPr/>
            <p:nvPr/>
          </p:nvSpPr>
          <p:spPr>
            <a:xfrm>
              <a:off x="3234405" y="940501"/>
              <a:ext cx="473556" cy="579870"/>
            </a:xfrm>
            <a:custGeom>
              <a:rect b="b" l="l" r="r" t="t"/>
              <a:pathLst>
                <a:path extrusionOk="0" h="11945" w="9755">
                  <a:moveTo>
                    <a:pt x="9467" y="1"/>
                  </a:moveTo>
                  <a:cubicBezTo>
                    <a:pt x="9397" y="1"/>
                    <a:pt x="9319" y="23"/>
                    <a:pt x="9236" y="71"/>
                  </a:cubicBezTo>
                  <a:lnTo>
                    <a:pt x="522" y="5118"/>
                  </a:lnTo>
                  <a:cubicBezTo>
                    <a:pt x="235" y="5285"/>
                    <a:pt x="0" y="5688"/>
                    <a:pt x="0" y="6019"/>
                  </a:cubicBezTo>
                  <a:lnTo>
                    <a:pt x="0" y="11575"/>
                  </a:lnTo>
                  <a:cubicBezTo>
                    <a:pt x="0" y="11810"/>
                    <a:pt x="117" y="11945"/>
                    <a:pt x="288" y="11945"/>
                  </a:cubicBezTo>
                  <a:cubicBezTo>
                    <a:pt x="358" y="11945"/>
                    <a:pt x="438" y="11922"/>
                    <a:pt x="522" y="11873"/>
                  </a:cubicBezTo>
                  <a:lnTo>
                    <a:pt x="9236" y="6828"/>
                  </a:lnTo>
                  <a:cubicBezTo>
                    <a:pt x="9522" y="6660"/>
                    <a:pt x="9754" y="6258"/>
                    <a:pt x="9754" y="5927"/>
                  </a:cubicBezTo>
                  <a:lnTo>
                    <a:pt x="9754" y="370"/>
                  </a:lnTo>
                  <a:cubicBezTo>
                    <a:pt x="9754" y="136"/>
                    <a:pt x="9637" y="1"/>
                    <a:pt x="94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23"/>
            <p:cNvSpPr/>
            <p:nvPr/>
          </p:nvSpPr>
          <p:spPr>
            <a:xfrm>
              <a:off x="3234405" y="1323016"/>
              <a:ext cx="473556" cy="306173"/>
            </a:xfrm>
            <a:custGeom>
              <a:rect b="b" l="l" r="r" t="t"/>
              <a:pathLst>
                <a:path extrusionOk="0" h="6307" w="9755">
                  <a:moveTo>
                    <a:pt x="9478" y="0"/>
                  </a:moveTo>
                  <a:cubicBezTo>
                    <a:pt x="9405" y="0"/>
                    <a:pt x="9321" y="24"/>
                    <a:pt x="9231" y="75"/>
                  </a:cubicBezTo>
                  <a:lnTo>
                    <a:pt x="522" y="5105"/>
                  </a:lnTo>
                  <a:cubicBezTo>
                    <a:pt x="235" y="5272"/>
                    <a:pt x="0" y="5658"/>
                    <a:pt x="0" y="5968"/>
                  </a:cubicBezTo>
                  <a:cubicBezTo>
                    <a:pt x="0" y="6184"/>
                    <a:pt x="113" y="6307"/>
                    <a:pt x="277" y="6307"/>
                  </a:cubicBezTo>
                  <a:cubicBezTo>
                    <a:pt x="350" y="6307"/>
                    <a:pt x="434" y="6283"/>
                    <a:pt x="522" y="6231"/>
                  </a:cubicBezTo>
                  <a:lnTo>
                    <a:pt x="9231" y="1201"/>
                  </a:lnTo>
                  <a:cubicBezTo>
                    <a:pt x="9522" y="1037"/>
                    <a:pt x="9754" y="648"/>
                    <a:pt x="9754" y="337"/>
                  </a:cubicBezTo>
                  <a:cubicBezTo>
                    <a:pt x="9754" y="122"/>
                    <a:pt x="9643" y="0"/>
                    <a:pt x="94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23"/>
            <p:cNvSpPr/>
            <p:nvPr/>
          </p:nvSpPr>
          <p:spPr>
            <a:xfrm>
              <a:off x="3234405" y="1432285"/>
              <a:ext cx="473556" cy="306222"/>
            </a:xfrm>
            <a:custGeom>
              <a:rect b="b" l="l" r="r" t="t"/>
              <a:pathLst>
                <a:path extrusionOk="0" h="6308" w="9755">
                  <a:moveTo>
                    <a:pt x="9478" y="0"/>
                  </a:moveTo>
                  <a:cubicBezTo>
                    <a:pt x="9405" y="0"/>
                    <a:pt x="9321" y="25"/>
                    <a:pt x="9231" y="76"/>
                  </a:cubicBezTo>
                  <a:lnTo>
                    <a:pt x="522" y="5106"/>
                  </a:lnTo>
                  <a:cubicBezTo>
                    <a:pt x="235" y="5270"/>
                    <a:pt x="0" y="5659"/>
                    <a:pt x="0" y="5970"/>
                  </a:cubicBezTo>
                  <a:cubicBezTo>
                    <a:pt x="0" y="6185"/>
                    <a:pt x="113" y="6307"/>
                    <a:pt x="277" y="6307"/>
                  </a:cubicBezTo>
                  <a:cubicBezTo>
                    <a:pt x="350" y="6307"/>
                    <a:pt x="434" y="6283"/>
                    <a:pt x="522" y="6233"/>
                  </a:cubicBezTo>
                  <a:lnTo>
                    <a:pt x="9231" y="1203"/>
                  </a:lnTo>
                  <a:cubicBezTo>
                    <a:pt x="9522" y="1035"/>
                    <a:pt x="9754" y="650"/>
                    <a:pt x="9754" y="338"/>
                  </a:cubicBezTo>
                  <a:cubicBezTo>
                    <a:pt x="9754" y="124"/>
                    <a:pt x="9643" y="0"/>
                    <a:pt x="94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23"/>
            <p:cNvSpPr/>
            <p:nvPr/>
          </p:nvSpPr>
          <p:spPr>
            <a:xfrm>
              <a:off x="3234405" y="1541603"/>
              <a:ext cx="473556" cy="306222"/>
            </a:xfrm>
            <a:custGeom>
              <a:rect b="b" l="l" r="r" t="t"/>
              <a:pathLst>
                <a:path extrusionOk="0" h="6308" w="9755">
                  <a:moveTo>
                    <a:pt x="9478" y="1"/>
                  </a:moveTo>
                  <a:cubicBezTo>
                    <a:pt x="9405" y="1"/>
                    <a:pt x="9321" y="25"/>
                    <a:pt x="9231" y="77"/>
                  </a:cubicBezTo>
                  <a:lnTo>
                    <a:pt x="522" y="5107"/>
                  </a:lnTo>
                  <a:cubicBezTo>
                    <a:pt x="235" y="5271"/>
                    <a:pt x="0" y="5660"/>
                    <a:pt x="0" y="5970"/>
                  </a:cubicBezTo>
                  <a:cubicBezTo>
                    <a:pt x="0" y="6186"/>
                    <a:pt x="113" y="6308"/>
                    <a:pt x="277" y="6308"/>
                  </a:cubicBezTo>
                  <a:cubicBezTo>
                    <a:pt x="350" y="6308"/>
                    <a:pt x="434" y="6284"/>
                    <a:pt x="522" y="6233"/>
                  </a:cubicBezTo>
                  <a:lnTo>
                    <a:pt x="9231" y="1203"/>
                  </a:lnTo>
                  <a:cubicBezTo>
                    <a:pt x="9522" y="1035"/>
                    <a:pt x="9754" y="650"/>
                    <a:pt x="9754" y="339"/>
                  </a:cubicBezTo>
                  <a:cubicBezTo>
                    <a:pt x="9754" y="124"/>
                    <a:pt x="9643" y="1"/>
                    <a:pt x="94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23"/>
            <p:cNvSpPr/>
            <p:nvPr/>
          </p:nvSpPr>
          <p:spPr>
            <a:xfrm>
              <a:off x="3234405" y="1650969"/>
              <a:ext cx="473556" cy="306222"/>
            </a:xfrm>
            <a:custGeom>
              <a:rect b="b" l="l" r="r" t="t"/>
              <a:pathLst>
                <a:path extrusionOk="0" h="6308" w="9755">
                  <a:moveTo>
                    <a:pt x="9478" y="0"/>
                  </a:moveTo>
                  <a:cubicBezTo>
                    <a:pt x="9405" y="0"/>
                    <a:pt x="9321" y="25"/>
                    <a:pt x="9231" y="76"/>
                  </a:cubicBezTo>
                  <a:lnTo>
                    <a:pt x="522" y="5107"/>
                  </a:lnTo>
                  <a:cubicBezTo>
                    <a:pt x="235" y="5270"/>
                    <a:pt x="0" y="5656"/>
                    <a:pt x="0" y="5970"/>
                  </a:cubicBezTo>
                  <a:cubicBezTo>
                    <a:pt x="0" y="6186"/>
                    <a:pt x="113" y="6307"/>
                    <a:pt x="277" y="6307"/>
                  </a:cubicBezTo>
                  <a:cubicBezTo>
                    <a:pt x="350" y="6307"/>
                    <a:pt x="434" y="6283"/>
                    <a:pt x="522" y="6233"/>
                  </a:cubicBezTo>
                  <a:lnTo>
                    <a:pt x="9231" y="1203"/>
                  </a:lnTo>
                  <a:cubicBezTo>
                    <a:pt x="9522" y="1035"/>
                    <a:pt x="9754" y="650"/>
                    <a:pt x="9754" y="339"/>
                  </a:cubicBezTo>
                  <a:cubicBezTo>
                    <a:pt x="9754" y="124"/>
                    <a:pt x="9643" y="0"/>
                    <a:pt x="94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23"/>
            <p:cNvSpPr/>
            <p:nvPr/>
          </p:nvSpPr>
          <p:spPr>
            <a:xfrm>
              <a:off x="3234405" y="1978971"/>
              <a:ext cx="94760" cy="87527"/>
            </a:xfrm>
            <a:custGeom>
              <a:rect b="b" l="l" r="r" t="t"/>
              <a:pathLst>
                <a:path extrusionOk="0" h="1803" w="1952">
                  <a:moveTo>
                    <a:pt x="1678" y="1"/>
                  </a:moveTo>
                  <a:cubicBezTo>
                    <a:pt x="1605" y="1"/>
                    <a:pt x="1522" y="25"/>
                    <a:pt x="1433" y="77"/>
                  </a:cubicBezTo>
                  <a:lnTo>
                    <a:pt x="522" y="602"/>
                  </a:lnTo>
                  <a:cubicBezTo>
                    <a:pt x="235" y="766"/>
                    <a:pt x="0" y="1155"/>
                    <a:pt x="0" y="1466"/>
                  </a:cubicBezTo>
                  <a:cubicBezTo>
                    <a:pt x="0" y="1681"/>
                    <a:pt x="113" y="1803"/>
                    <a:pt x="277" y="1803"/>
                  </a:cubicBezTo>
                  <a:cubicBezTo>
                    <a:pt x="350" y="1803"/>
                    <a:pt x="434" y="1779"/>
                    <a:pt x="522" y="1728"/>
                  </a:cubicBezTo>
                  <a:lnTo>
                    <a:pt x="1433" y="1203"/>
                  </a:lnTo>
                  <a:cubicBezTo>
                    <a:pt x="1720" y="1036"/>
                    <a:pt x="1952" y="651"/>
                    <a:pt x="1952" y="339"/>
                  </a:cubicBezTo>
                  <a:cubicBezTo>
                    <a:pt x="1952" y="124"/>
                    <a:pt x="1841" y="1"/>
                    <a:pt x="16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23"/>
            <p:cNvSpPr/>
            <p:nvPr/>
          </p:nvSpPr>
          <p:spPr>
            <a:xfrm>
              <a:off x="3393238" y="1760287"/>
              <a:ext cx="314717" cy="214763"/>
            </a:xfrm>
            <a:custGeom>
              <a:rect b="b" l="l" r="r" t="t"/>
              <a:pathLst>
                <a:path extrusionOk="0" h="4424" w="6483">
                  <a:moveTo>
                    <a:pt x="6206" y="1"/>
                  </a:moveTo>
                  <a:cubicBezTo>
                    <a:pt x="6133" y="1"/>
                    <a:pt x="6049" y="25"/>
                    <a:pt x="5959" y="77"/>
                  </a:cubicBezTo>
                  <a:lnTo>
                    <a:pt x="520" y="3223"/>
                  </a:lnTo>
                  <a:cubicBezTo>
                    <a:pt x="233" y="3387"/>
                    <a:pt x="0" y="3773"/>
                    <a:pt x="0" y="4083"/>
                  </a:cubicBezTo>
                  <a:cubicBezTo>
                    <a:pt x="0" y="4301"/>
                    <a:pt x="112" y="4424"/>
                    <a:pt x="276" y="4424"/>
                  </a:cubicBezTo>
                  <a:cubicBezTo>
                    <a:pt x="349" y="4424"/>
                    <a:pt x="432" y="4400"/>
                    <a:pt x="520" y="4350"/>
                  </a:cubicBezTo>
                  <a:lnTo>
                    <a:pt x="5959" y="1203"/>
                  </a:lnTo>
                  <a:cubicBezTo>
                    <a:pt x="6250" y="1035"/>
                    <a:pt x="6482" y="650"/>
                    <a:pt x="6482" y="339"/>
                  </a:cubicBezTo>
                  <a:cubicBezTo>
                    <a:pt x="6482" y="124"/>
                    <a:pt x="6371" y="1"/>
                    <a:pt x="62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23"/>
            <p:cNvSpPr/>
            <p:nvPr/>
          </p:nvSpPr>
          <p:spPr>
            <a:xfrm>
              <a:off x="3234405" y="2088288"/>
              <a:ext cx="94760" cy="87575"/>
            </a:xfrm>
            <a:custGeom>
              <a:rect b="b" l="l" r="r" t="t"/>
              <a:pathLst>
                <a:path extrusionOk="0" h="1804" w="1952">
                  <a:moveTo>
                    <a:pt x="1679" y="1"/>
                  </a:moveTo>
                  <a:cubicBezTo>
                    <a:pt x="1606" y="1"/>
                    <a:pt x="1522" y="26"/>
                    <a:pt x="1433" y="78"/>
                  </a:cubicBezTo>
                  <a:lnTo>
                    <a:pt x="522" y="603"/>
                  </a:lnTo>
                  <a:cubicBezTo>
                    <a:pt x="235" y="767"/>
                    <a:pt x="0" y="1152"/>
                    <a:pt x="0" y="1466"/>
                  </a:cubicBezTo>
                  <a:cubicBezTo>
                    <a:pt x="0" y="1682"/>
                    <a:pt x="113" y="1803"/>
                    <a:pt x="277" y="1803"/>
                  </a:cubicBezTo>
                  <a:cubicBezTo>
                    <a:pt x="350" y="1803"/>
                    <a:pt x="434" y="1779"/>
                    <a:pt x="522" y="1729"/>
                  </a:cubicBezTo>
                  <a:lnTo>
                    <a:pt x="1433" y="1200"/>
                  </a:lnTo>
                  <a:cubicBezTo>
                    <a:pt x="1720" y="1036"/>
                    <a:pt x="1952" y="651"/>
                    <a:pt x="1952" y="340"/>
                  </a:cubicBezTo>
                  <a:cubicBezTo>
                    <a:pt x="1952" y="123"/>
                    <a:pt x="1842" y="1"/>
                    <a:pt x="16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23"/>
            <p:cNvSpPr/>
            <p:nvPr/>
          </p:nvSpPr>
          <p:spPr>
            <a:xfrm>
              <a:off x="3393238" y="1869653"/>
              <a:ext cx="314717" cy="214715"/>
            </a:xfrm>
            <a:custGeom>
              <a:rect b="b" l="l" r="r" t="t"/>
              <a:pathLst>
                <a:path extrusionOk="0" h="4423" w="6483">
                  <a:moveTo>
                    <a:pt x="6206" y="0"/>
                  </a:moveTo>
                  <a:cubicBezTo>
                    <a:pt x="6133" y="0"/>
                    <a:pt x="6049" y="25"/>
                    <a:pt x="5959" y="77"/>
                  </a:cubicBezTo>
                  <a:lnTo>
                    <a:pt x="520" y="3223"/>
                  </a:lnTo>
                  <a:cubicBezTo>
                    <a:pt x="233" y="3387"/>
                    <a:pt x="0" y="3772"/>
                    <a:pt x="0" y="4083"/>
                  </a:cubicBezTo>
                  <a:cubicBezTo>
                    <a:pt x="0" y="4300"/>
                    <a:pt x="111" y="4422"/>
                    <a:pt x="274" y="4422"/>
                  </a:cubicBezTo>
                  <a:cubicBezTo>
                    <a:pt x="347" y="4422"/>
                    <a:pt x="431" y="4398"/>
                    <a:pt x="520" y="4346"/>
                  </a:cubicBezTo>
                  <a:lnTo>
                    <a:pt x="5959" y="1203"/>
                  </a:lnTo>
                  <a:cubicBezTo>
                    <a:pt x="6250" y="1035"/>
                    <a:pt x="6482" y="650"/>
                    <a:pt x="6482" y="339"/>
                  </a:cubicBezTo>
                  <a:cubicBezTo>
                    <a:pt x="6482" y="124"/>
                    <a:pt x="6371" y="0"/>
                    <a:pt x="62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23"/>
            <p:cNvSpPr/>
            <p:nvPr/>
          </p:nvSpPr>
          <p:spPr>
            <a:xfrm>
              <a:off x="3234405" y="2197606"/>
              <a:ext cx="94760" cy="87527"/>
            </a:xfrm>
            <a:custGeom>
              <a:rect b="b" l="l" r="r" t="t"/>
              <a:pathLst>
                <a:path extrusionOk="0" h="1803" w="1952">
                  <a:moveTo>
                    <a:pt x="1677" y="0"/>
                  </a:moveTo>
                  <a:cubicBezTo>
                    <a:pt x="1604" y="0"/>
                    <a:pt x="1521" y="24"/>
                    <a:pt x="1433" y="74"/>
                  </a:cubicBezTo>
                  <a:lnTo>
                    <a:pt x="522" y="603"/>
                  </a:lnTo>
                  <a:cubicBezTo>
                    <a:pt x="235" y="767"/>
                    <a:pt x="0" y="1153"/>
                    <a:pt x="0" y="1463"/>
                  </a:cubicBezTo>
                  <a:cubicBezTo>
                    <a:pt x="0" y="1681"/>
                    <a:pt x="112" y="1803"/>
                    <a:pt x="276" y="1803"/>
                  </a:cubicBezTo>
                  <a:cubicBezTo>
                    <a:pt x="349" y="1803"/>
                    <a:pt x="433" y="1778"/>
                    <a:pt x="522" y="1726"/>
                  </a:cubicBezTo>
                  <a:lnTo>
                    <a:pt x="1433" y="1200"/>
                  </a:lnTo>
                  <a:cubicBezTo>
                    <a:pt x="1720" y="1037"/>
                    <a:pt x="1952" y="652"/>
                    <a:pt x="1952" y="337"/>
                  </a:cubicBezTo>
                  <a:cubicBezTo>
                    <a:pt x="1952" y="122"/>
                    <a:pt x="1841" y="0"/>
                    <a:pt x="16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23"/>
            <p:cNvSpPr/>
            <p:nvPr/>
          </p:nvSpPr>
          <p:spPr>
            <a:xfrm>
              <a:off x="3393238" y="1978971"/>
              <a:ext cx="314717" cy="214666"/>
            </a:xfrm>
            <a:custGeom>
              <a:rect b="b" l="l" r="r" t="t"/>
              <a:pathLst>
                <a:path extrusionOk="0" h="4422" w="6483">
                  <a:moveTo>
                    <a:pt x="6206" y="1"/>
                  </a:moveTo>
                  <a:cubicBezTo>
                    <a:pt x="6133" y="1"/>
                    <a:pt x="6049" y="25"/>
                    <a:pt x="5959" y="77"/>
                  </a:cubicBezTo>
                  <a:lnTo>
                    <a:pt x="520" y="3220"/>
                  </a:lnTo>
                  <a:cubicBezTo>
                    <a:pt x="233" y="3387"/>
                    <a:pt x="0" y="3773"/>
                    <a:pt x="0" y="4083"/>
                  </a:cubicBezTo>
                  <a:cubicBezTo>
                    <a:pt x="0" y="4299"/>
                    <a:pt x="112" y="4422"/>
                    <a:pt x="276" y="4422"/>
                  </a:cubicBezTo>
                  <a:cubicBezTo>
                    <a:pt x="349" y="4422"/>
                    <a:pt x="432" y="4398"/>
                    <a:pt x="520" y="4346"/>
                  </a:cubicBezTo>
                  <a:lnTo>
                    <a:pt x="5959" y="1203"/>
                  </a:lnTo>
                  <a:cubicBezTo>
                    <a:pt x="6250" y="1036"/>
                    <a:pt x="6482" y="651"/>
                    <a:pt x="6482" y="339"/>
                  </a:cubicBezTo>
                  <a:cubicBezTo>
                    <a:pt x="6482" y="124"/>
                    <a:pt x="6371" y="1"/>
                    <a:pt x="62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23"/>
            <p:cNvSpPr/>
            <p:nvPr/>
          </p:nvSpPr>
          <p:spPr>
            <a:xfrm>
              <a:off x="3660856" y="1078556"/>
              <a:ext cx="710116" cy="1752620"/>
            </a:xfrm>
            <a:custGeom>
              <a:rect b="b" l="l" r="r" t="t"/>
              <a:pathLst>
                <a:path extrusionOk="0" h="36103" w="14628">
                  <a:moveTo>
                    <a:pt x="13309" y="1"/>
                  </a:moveTo>
                  <a:cubicBezTo>
                    <a:pt x="13224" y="1"/>
                    <a:pt x="13129" y="28"/>
                    <a:pt x="13027" y="86"/>
                  </a:cubicBezTo>
                  <a:lnTo>
                    <a:pt x="621" y="7267"/>
                  </a:lnTo>
                  <a:cubicBezTo>
                    <a:pt x="279" y="7466"/>
                    <a:pt x="0" y="7950"/>
                    <a:pt x="0" y="8346"/>
                  </a:cubicBezTo>
                  <a:lnTo>
                    <a:pt x="0" y="33916"/>
                  </a:lnTo>
                  <a:cubicBezTo>
                    <a:pt x="0" y="34114"/>
                    <a:pt x="68" y="34254"/>
                    <a:pt x="180" y="34319"/>
                  </a:cubicBezTo>
                  <a:lnTo>
                    <a:pt x="1153" y="34882"/>
                  </a:lnTo>
                  <a:cubicBezTo>
                    <a:pt x="1157" y="34882"/>
                    <a:pt x="1160" y="34886"/>
                    <a:pt x="1160" y="34886"/>
                  </a:cubicBezTo>
                  <a:lnTo>
                    <a:pt x="1174" y="34892"/>
                  </a:lnTo>
                  <a:cubicBezTo>
                    <a:pt x="1218" y="34914"/>
                    <a:pt x="1268" y="34925"/>
                    <a:pt x="1322" y="34925"/>
                  </a:cubicBezTo>
                  <a:cubicBezTo>
                    <a:pt x="1405" y="34925"/>
                    <a:pt x="1498" y="34899"/>
                    <a:pt x="1597" y="34841"/>
                  </a:cubicBezTo>
                  <a:lnTo>
                    <a:pt x="4877" y="32950"/>
                  </a:lnTo>
                  <a:lnTo>
                    <a:pt x="4877" y="34919"/>
                  </a:lnTo>
                  <a:cubicBezTo>
                    <a:pt x="4877" y="35267"/>
                    <a:pt x="4931" y="35469"/>
                    <a:pt x="5020" y="35524"/>
                  </a:cubicBezTo>
                  <a:lnTo>
                    <a:pt x="5020" y="35527"/>
                  </a:lnTo>
                  <a:lnTo>
                    <a:pt x="5986" y="36083"/>
                  </a:lnTo>
                  <a:lnTo>
                    <a:pt x="5989" y="36086"/>
                  </a:lnTo>
                  <a:lnTo>
                    <a:pt x="6003" y="36094"/>
                  </a:lnTo>
                  <a:lnTo>
                    <a:pt x="6003" y="36090"/>
                  </a:lnTo>
                  <a:cubicBezTo>
                    <a:pt x="6019" y="36098"/>
                    <a:pt x="6035" y="36103"/>
                    <a:pt x="6053" y="36103"/>
                  </a:cubicBezTo>
                  <a:cubicBezTo>
                    <a:pt x="6158" y="36103"/>
                    <a:pt x="6298" y="35944"/>
                    <a:pt x="6451" y="35619"/>
                  </a:cubicBezTo>
                  <a:lnTo>
                    <a:pt x="8774" y="30697"/>
                  </a:lnTo>
                  <a:lnTo>
                    <a:pt x="14003" y="27660"/>
                  </a:lnTo>
                  <a:cubicBezTo>
                    <a:pt x="14348" y="27462"/>
                    <a:pt x="14628" y="26977"/>
                    <a:pt x="14628" y="26581"/>
                  </a:cubicBezTo>
                  <a:lnTo>
                    <a:pt x="14628" y="1011"/>
                  </a:lnTo>
                  <a:cubicBezTo>
                    <a:pt x="14628" y="814"/>
                    <a:pt x="14560" y="677"/>
                    <a:pt x="14447" y="609"/>
                  </a:cubicBezTo>
                  <a:lnTo>
                    <a:pt x="14444" y="609"/>
                  </a:lnTo>
                  <a:lnTo>
                    <a:pt x="13470" y="42"/>
                  </a:lnTo>
                  <a:cubicBezTo>
                    <a:pt x="13424" y="15"/>
                    <a:pt x="13369" y="1"/>
                    <a:pt x="1330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23"/>
            <p:cNvSpPr/>
            <p:nvPr/>
          </p:nvSpPr>
          <p:spPr>
            <a:xfrm>
              <a:off x="4312935" y="1079721"/>
              <a:ext cx="48108" cy="27719"/>
            </a:xfrm>
            <a:custGeom>
              <a:rect b="b" l="l" r="r" t="t"/>
              <a:pathLst>
                <a:path extrusionOk="0" h="571" w="991">
                  <a:moveTo>
                    <a:pt x="1" y="1"/>
                  </a:moveTo>
                  <a:lnTo>
                    <a:pt x="1" y="1"/>
                  </a:lnTo>
                  <a:cubicBezTo>
                    <a:pt x="12" y="7"/>
                    <a:pt x="21" y="13"/>
                    <a:pt x="31" y="16"/>
                  </a:cubicBezTo>
                  <a:lnTo>
                    <a:pt x="31" y="16"/>
                  </a:lnTo>
                  <a:cubicBezTo>
                    <a:pt x="22" y="11"/>
                    <a:pt x="12" y="7"/>
                    <a:pt x="1" y="1"/>
                  </a:cubicBezTo>
                  <a:close/>
                  <a:moveTo>
                    <a:pt x="31" y="16"/>
                  </a:moveTo>
                  <a:cubicBezTo>
                    <a:pt x="32" y="17"/>
                    <a:pt x="33" y="17"/>
                    <a:pt x="34" y="18"/>
                  </a:cubicBezTo>
                  <a:lnTo>
                    <a:pt x="990" y="571"/>
                  </a:lnTo>
                  <a:lnTo>
                    <a:pt x="37" y="18"/>
                  </a:lnTo>
                  <a:cubicBezTo>
                    <a:pt x="35" y="17"/>
                    <a:pt x="33" y="17"/>
                    <a:pt x="31" y="1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23"/>
            <p:cNvSpPr/>
            <p:nvPr/>
          </p:nvSpPr>
          <p:spPr>
            <a:xfrm>
              <a:off x="3687166" y="1432188"/>
              <a:ext cx="2330" cy="1651"/>
            </a:xfrm>
            <a:custGeom>
              <a:rect b="b" l="l" r="r" t="t"/>
              <a:pathLst>
                <a:path extrusionOk="0" h="34" w="48">
                  <a:moveTo>
                    <a:pt x="47" y="0"/>
                  </a:moveTo>
                  <a:cubicBezTo>
                    <a:pt x="34" y="10"/>
                    <a:pt x="17" y="20"/>
                    <a:pt x="0" y="33"/>
                  </a:cubicBezTo>
                  <a:lnTo>
                    <a:pt x="4" y="33"/>
                  </a:lnTo>
                  <a:cubicBezTo>
                    <a:pt x="17" y="20"/>
                    <a:pt x="34" y="10"/>
                    <a:pt x="47" y="0"/>
                  </a:cubicBezTo>
                  <a:close/>
                </a:path>
              </a:pathLst>
            </a:custGeom>
            <a:solidFill>
              <a:srgbClr val="7DEB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23"/>
            <p:cNvSpPr/>
            <p:nvPr/>
          </p:nvSpPr>
          <p:spPr>
            <a:xfrm>
              <a:off x="3677361" y="1433790"/>
              <a:ext cx="10000" cy="9175"/>
            </a:xfrm>
            <a:custGeom>
              <a:rect b="b" l="l" r="r" t="t"/>
              <a:pathLst>
                <a:path extrusionOk="0" h="189" w="206">
                  <a:moveTo>
                    <a:pt x="202" y="0"/>
                  </a:moveTo>
                  <a:cubicBezTo>
                    <a:pt x="131" y="52"/>
                    <a:pt x="62" y="117"/>
                    <a:pt x="1" y="189"/>
                  </a:cubicBezTo>
                  <a:cubicBezTo>
                    <a:pt x="62" y="117"/>
                    <a:pt x="131" y="52"/>
                    <a:pt x="206" y="0"/>
                  </a:cubicBezTo>
                  <a:close/>
                </a:path>
              </a:pathLst>
            </a:custGeom>
            <a:solidFill>
              <a:srgbClr val="8F9C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23"/>
            <p:cNvSpPr/>
            <p:nvPr/>
          </p:nvSpPr>
          <p:spPr>
            <a:xfrm>
              <a:off x="3670079" y="1078604"/>
              <a:ext cx="690990" cy="402147"/>
            </a:xfrm>
            <a:custGeom>
              <a:rect b="b" l="l" r="r" t="t"/>
              <a:pathLst>
                <a:path extrusionOk="0" h="8284" w="14234">
                  <a:moveTo>
                    <a:pt x="13117" y="0"/>
                  </a:moveTo>
                  <a:cubicBezTo>
                    <a:pt x="13035" y="0"/>
                    <a:pt x="12940" y="27"/>
                    <a:pt x="12841" y="85"/>
                  </a:cubicBezTo>
                  <a:lnTo>
                    <a:pt x="431" y="7266"/>
                  </a:lnTo>
                  <a:cubicBezTo>
                    <a:pt x="420" y="7273"/>
                    <a:pt x="410" y="7276"/>
                    <a:pt x="400" y="7284"/>
                  </a:cubicBezTo>
                  <a:cubicBezTo>
                    <a:pt x="387" y="7293"/>
                    <a:pt x="369" y="7304"/>
                    <a:pt x="356" y="7317"/>
                  </a:cubicBezTo>
                  <a:cubicBezTo>
                    <a:pt x="281" y="7369"/>
                    <a:pt x="212" y="7434"/>
                    <a:pt x="151" y="7506"/>
                  </a:cubicBezTo>
                  <a:cubicBezTo>
                    <a:pt x="97" y="7570"/>
                    <a:pt x="45" y="7645"/>
                    <a:pt x="1" y="7720"/>
                  </a:cubicBezTo>
                  <a:lnTo>
                    <a:pt x="973" y="8284"/>
                  </a:lnTo>
                  <a:cubicBezTo>
                    <a:pt x="1086" y="8092"/>
                    <a:pt x="1239" y="7925"/>
                    <a:pt x="1407" y="7829"/>
                  </a:cubicBezTo>
                  <a:lnTo>
                    <a:pt x="13813" y="649"/>
                  </a:lnTo>
                  <a:cubicBezTo>
                    <a:pt x="13915" y="591"/>
                    <a:pt x="14011" y="567"/>
                    <a:pt x="14093" y="567"/>
                  </a:cubicBezTo>
                  <a:cubicBezTo>
                    <a:pt x="14145" y="567"/>
                    <a:pt x="14189" y="573"/>
                    <a:pt x="14233" y="594"/>
                  </a:cubicBezTo>
                  <a:lnTo>
                    <a:pt x="13280" y="41"/>
                  </a:lnTo>
                  <a:cubicBezTo>
                    <a:pt x="13267" y="38"/>
                    <a:pt x="13257" y="31"/>
                    <a:pt x="13244" y="24"/>
                  </a:cubicBezTo>
                  <a:cubicBezTo>
                    <a:pt x="13206" y="11"/>
                    <a:pt x="13165" y="0"/>
                    <a:pt x="1311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23"/>
            <p:cNvSpPr/>
            <p:nvPr/>
          </p:nvSpPr>
          <p:spPr>
            <a:xfrm>
              <a:off x="3904542" y="2803125"/>
              <a:ext cx="46749" cy="27040"/>
            </a:xfrm>
            <a:custGeom>
              <a:rect b="b" l="l" r="r" t="t"/>
              <a:pathLst>
                <a:path extrusionOk="0" h="557" w="963">
                  <a:moveTo>
                    <a:pt x="0" y="0"/>
                  </a:moveTo>
                  <a:lnTo>
                    <a:pt x="963" y="556"/>
                  </a:lnTo>
                  <a:lnTo>
                    <a:pt x="960" y="553"/>
                  </a:lnTo>
                  <a:lnTo>
                    <a:pt x="0" y="0"/>
                  </a:lnTo>
                  <a:close/>
                </a:path>
              </a:pathLst>
            </a:custGeom>
            <a:solidFill>
              <a:srgbClr val="BCB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23"/>
            <p:cNvSpPr/>
            <p:nvPr/>
          </p:nvSpPr>
          <p:spPr>
            <a:xfrm>
              <a:off x="3897601" y="2650702"/>
              <a:ext cx="53545" cy="179277"/>
            </a:xfrm>
            <a:custGeom>
              <a:rect b="b" l="l" r="r" t="t"/>
              <a:pathLst>
                <a:path extrusionOk="0" h="3693" w="1103">
                  <a:moveTo>
                    <a:pt x="972" y="0"/>
                  </a:moveTo>
                  <a:lnTo>
                    <a:pt x="0" y="563"/>
                  </a:lnTo>
                  <a:lnTo>
                    <a:pt x="0" y="2532"/>
                  </a:lnTo>
                  <a:cubicBezTo>
                    <a:pt x="0" y="2880"/>
                    <a:pt x="54" y="3082"/>
                    <a:pt x="143" y="3137"/>
                  </a:cubicBezTo>
                  <a:lnTo>
                    <a:pt x="143" y="3140"/>
                  </a:lnTo>
                  <a:lnTo>
                    <a:pt x="1103" y="3693"/>
                  </a:lnTo>
                  <a:cubicBezTo>
                    <a:pt x="1024" y="3625"/>
                    <a:pt x="972" y="3423"/>
                    <a:pt x="972" y="3096"/>
                  </a:cubicBezTo>
                  <a:lnTo>
                    <a:pt x="97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23"/>
            <p:cNvSpPr/>
            <p:nvPr/>
          </p:nvSpPr>
          <p:spPr>
            <a:xfrm>
              <a:off x="3669594" y="2744437"/>
              <a:ext cx="47283" cy="27379"/>
            </a:xfrm>
            <a:custGeom>
              <a:rect b="b" l="l" r="r" t="t"/>
              <a:pathLst>
                <a:path extrusionOk="0" h="564" w="974">
                  <a:moveTo>
                    <a:pt x="0" y="1"/>
                  </a:moveTo>
                  <a:lnTo>
                    <a:pt x="4" y="4"/>
                  </a:lnTo>
                  <a:lnTo>
                    <a:pt x="973" y="564"/>
                  </a:lnTo>
                  <a:lnTo>
                    <a:pt x="0" y="1"/>
                  </a:lnTo>
                  <a:close/>
                </a:path>
              </a:pathLst>
            </a:custGeom>
            <a:solidFill>
              <a:srgbClr val="D3D3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23"/>
            <p:cNvSpPr/>
            <p:nvPr/>
          </p:nvSpPr>
          <p:spPr>
            <a:xfrm>
              <a:off x="3660856" y="1453352"/>
              <a:ext cx="56506" cy="1318725"/>
            </a:xfrm>
            <a:custGeom>
              <a:rect b="b" l="l" r="r" t="t"/>
              <a:pathLst>
                <a:path extrusionOk="0" h="27165" w="1164">
                  <a:moveTo>
                    <a:pt x="191" y="0"/>
                  </a:moveTo>
                  <a:cubicBezTo>
                    <a:pt x="71" y="198"/>
                    <a:pt x="0" y="424"/>
                    <a:pt x="0" y="628"/>
                  </a:cubicBezTo>
                  <a:lnTo>
                    <a:pt x="0" y="26195"/>
                  </a:lnTo>
                  <a:cubicBezTo>
                    <a:pt x="0" y="26355"/>
                    <a:pt x="44" y="26478"/>
                    <a:pt x="123" y="26554"/>
                  </a:cubicBezTo>
                  <a:cubicBezTo>
                    <a:pt x="139" y="26571"/>
                    <a:pt x="160" y="26584"/>
                    <a:pt x="180" y="26598"/>
                  </a:cubicBezTo>
                  <a:lnTo>
                    <a:pt x="1153" y="27161"/>
                  </a:lnTo>
                  <a:lnTo>
                    <a:pt x="1156" y="27161"/>
                  </a:lnTo>
                  <a:cubicBezTo>
                    <a:pt x="1045" y="27093"/>
                    <a:pt x="976" y="26956"/>
                    <a:pt x="976" y="26762"/>
                  </a:cubicBezTo>
                  <a:lnTo>
                    <a:pt x="976" y="1191"/>
                  </a:lnTo>
                  <a:cubicBezTo>
                    <a:pt x="976" y="990"/>
                    <a:pt x="1048" y="764"/>
                    <a:pt x="1163" y="564"/>
                  </a:cubicBezTo>
                  <a:lnTo>
                    <a:pt x="191" y="0"/>
                  </a:lnTo>
                  <a:close/>
                  <a:moveTo>
                    <a:pt x="1156" y="27161"/>
                  </a:moveTo>
                  <a:cubicBezTo>
                    <a:pt x="1156" y="27161"/>
                    <a:pt x="1157" y="27161"/>
                    <a:pt x="1157" y="27161"/>
                  </a:cubicBezTo>
                  <a:lnTo>
                    <a:pt x="1157" y="27161"/>
                  </a:lnTo>
                  <a:cubicBezTo>
                    <a:pt x="1157" y="27161"/>
                    <a:pt x="1157" y="27161"/>
                    <a:pt x="1157" y="27161"/>
                  </a:cubicBezTo>
                  <a:close/>
                  <a:moveTo>
                    <a:pt x="1157" y="27161"/>
                  </a:moveTo>
                  <a:cubicBezTo>
                    <a:pt x="1158" y="27162"/>
                    <a:pt x="1161" y="27165"/>
                    <a:pt x="1163" y="27165"/>
                  </a:cubicBezTo>
                  <a:cubicBezTo>
                    <a:pt x="1161" y="27163"/>
                    <a:pt x="1159" y="27162"/>
                    <a:pt x="1157" y="2716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23"/>
            <p:cNvSpPr/>
            <p:nvPr/>
          </p:nvSpPr>
          <p:spPr>
            <a:xfrm>
              <a:off x="3802796" y="1267774"/>
              <a:ext cx="473411" cy="579870"/>
            </a:xfrm>
            <a:custGeom>
              <a:rect b="b" l="l" r="r" t="t"/>
              <a:pathLst>
                <a:path extrusionOk="0" h="11945" w="9752">
                  <a:moveTo>
                    <a:pt x="9466" y="0"/>
                  </a:moveTo>
                  <a:cubicBezTo>
                    <a:pt x="9396" y="0"/>
                    <a:pt x="9316" y="24"/>
                    <a:pt x="9233" y="72"/>
                  </a:cubicBezTo>
                  <a:lnTo>
                    <a:pt x="520" y="5117"/>
                  </a:lnTo>
                  <a:cubicBezTo>
                    <a:pt x="233" y="5284"/>
                    <a:pt x="0" y="5687"/>
                    <a:pt x="0" y="6018"/>
                  </a:cubicBezTo>
                  <a:lnTo>
                    <a:pt x="0" y="11575"/>
                  </a:lnTo>
                  <a:cubicBezTo>
                    <a:pt x="0" y="11809"/>
                    <a:pt x="117" y="11944"/>
                    <a:pt x="288" y="11944"/>
                  </a:cubicBezTo>
                  <a:cubicBezTo>
                    <a:pt x="358" y="11944"/>
                    <a:pt x="436" y="11922"/>
                    <a:pt x="520" y="11874"/>
                  </a:cubicBezTo>
                  <a:lnTo>
                    <a:pt x="9233" y="6827"/>
                  </a:lnTo>
                  <a:cubicBezTo>
                    <a:pt x="9519" y="6660"/>
                    <a:pt x="9752" y="6257"/>
                    <a:pt x="9752" y="5926"/>
                  </a:cubicBezTo>
                  <a:lnTo>
                    <a:pt x="9752" y="373"/>
                  </a:lnTo>
                  <a:cubicBezTo>
                    <a:pt x="9752" y="136"/>
                    <a:pt x="9635" y="0"/>
                    <a:pt x="94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23"/>
            <p:cNvSpPr/>
            <p:nvPr/>
          </p:nvSpPr>
          <p:spPr>
            <a:xfrm>
              <a:off x="3802796" y="1650289"/>
              <a:ext cx="473411" cy="306125"/>
            </a:xfrm>
            <a:custGeom>
              <a:rect b="b" l="l" r="r" t="t"/>
              <a:pathLst>
                <a:path extrusionOk="0" h="6306" w="9752">
                  <a:moveTo>
                    <a:pt x="9478" y="0"/>
                  </a:moveTo>
                  <a:cubicBezTo>
                    <a:pt x="9405" y="0"/>
                    <a:pt x="9321" y="25"/>
                    <a:pt x="9233" y="76"/>
                  </a:cubicBezTo>
                  <a:lnTo>
                    <a:pt x="520" y="5103"/>
                  </a:lnTo>
                  <a:cubicBezTo>
                    <a:pt x="233" y="5271"/>
                    <a:pt x="0" y="5656"/>
                    <a:pt x="0" y="5968"/>
                  </a:cubicBezTo>
                  <a:cubicBezTo>
                    <a:pt x="0" y="6182"/>
                    <a:pt x="112" y="6306"/>
                    <a:pt x="275" y="6306"/>
                  </a:cubicBezTo>
                  <a:cubicBezTo>
                    <a:pt x="348" y="6306"/>
                    <a:pt x="431" y="6281"/>
                    <a:pt x="520" y="6230"/>
                  </a:cubicBezTo>
                  <a:lnTo>
                    <a:pt x="9233" y="1200"/>
                  </a:lnTo>
                  <a:cubicBezTo>
                    <a:pt x="9519" y="1036"/>
                    <a:pt x="9752" y="650"/>
                    <a:pt x="9752" y="339"/>
                  </a:cubicBezTo>
                  <a:cubicBezTo>
                    <a:pt x="9752" y="122"/>
                    <a:pt x="9641" y="0"/>
                    <a:pt x="94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23"/>
            <p:cNvSpPr/>
            <p:nvPr/>
          </p:nvSpPr>
          <p:spPr>
            <a:xfrm>
              <a:off x="3802796" y="1759558"/>
              <a:ext cx="473411" cy="306222"/>
            </a:xfrm>
            <a:custGeom>
              <a:rect b="b" l="l" r="r" t="t"/>
              <a:pathLst>
                <a:path extrusionOk="0" h="6308" w="9752">
                  <a:moveTo>
                    <a:pt x="9476" y="0"/>
                  </a:moveTo>
                  <a:cubicBezTo>
                    <a:pt x="9404" y="0"/>
                    <a:pt x="9321" y="24"/>
                    <a:pt x="9233" y="75"/>
                  </a:cubicBezTo>
                  <a:lnTo>
                    <a:pt x="520" y="5105"/>
                  </a:lnTo>
                  <a:cubicBezTo>
                    <a:pt x="233" y="5273"/>
                    <a:pt x="0" y="5658"/>
                    <a:pt x="0" y="5969"/>
                  </a:cubicBezTo>
                  <a:cubicBezTo>
                    <a:pt x="0" y="6184"/>
                    <a:pt x="112" y="6307"/>
                    <a:pt x="275" y="6307"/>
                  </a:cubicBezTo>
                  <a:cubicBezTo>
                    <a:pt x="348" y="6307"/>
                    <a:pt x="431" y="6283"/>
                    <a:pt x="520" y="6231"/>
                  </a:cubicBezTo>
                  <a:lnTo>
                    <a:pt x="9233" y="1201"/>
                  </a:lnTo>
                  <a:cubicBezTo>
                    <a:pt x="9519" y="1037"/>
                    <a:pt x="9752" y="651"/>
                    <a:pt x="9752" y="338"/>
                  </a:cubicBezTo>
                  <a:cubicBezTo>
                    <a:pt x="9752" y="122"/>
                    <a:pt x="9640" y="0"/>
                    <a:pt x="94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23"/>
            <p:cNvSpPr/>
            <p:nvPr/>
          </p:nvSpPr>
          <p:spPr>
            <a:xfrm>
              <a:off x="3802796" y="1868925"/>
              <a:ext cx="473411" cy="306222"/>
            </a:xfrm>
            <a:custGeom>
              <a:rect b="b" l="l" r="r" t="t"/>
              <a:pathLst>
                <a:path extrusionOk="0" h="6308" w="9752">
                  <a:moveTo>
                    <a:pt x="9476" y="0"/>
                  </a:moveTo>
                  <a:cubicBezTo>
                    <a:pt x="9404" y="0"/>
                    <a:pt x="9321" y="24"/>
                    <a:pt x="9233" y="74"/>
                  </a:cubicBezTo>
                  <a:lnTo>
                    <a:pt x="520" y="5105"/>
                  </a:lnTo>
                  <a:cubicBezTo>
                    <a:pt x="233" y="5272"/>
                    <a:pt x="0" y="5657"/>
                    <a:pt x="0" y="5969"/>
                  </a:cubicBezTo>
                  <a:cubicBezTo>
                    <a:pt x="0" y="6184"/>
                    <a:pt x="112" y="6307"/>
                    <a:pt x="275" y="6307"/>
                  </a:cubicBezTo>
                  <a:cubicBezTo>
                    <a:pt x="348" y="6307"/>
                    <a:pt x="431" y="6283"/>
                    <a:pt x="520" y="6231"/>
                  </a:cubicBezTo>
                  <a:lnTo>
                    <a:pt x="9233" y="1201"/>
                  </a:lnTo>
                  <a:cubicBezTo>
                    <a:pt x="9519" y="1037"/>
                    <a:pt x="9752" y="648"/>
                    <a:pt x="9752" y="337"/>
                  </a:cubicBezTo>
                  <a:cubicBezTo>
                    <a:pt x="9752" y="122"/>
                    <a:pt x="9640" y="0"/>
                    <a:pt x="94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23"/>
            <p:cNvSpPr/>
            <p:nvPr/>
          </p:nvSpPr>
          <p:spPr>
            <a:xfrm>
              <a:off x="3802796" y="1978242"/>
              <a:ext cx="473411" cy="306222"/>
            </a:xfrm>
            <a:custGeom>
              <a:rect b="b" l="l" r="r" t="t"/>
              <a:pathLst>
                <a:path extrusionOk="0" h="6308" w="9752">
                  <a:moveTo>
                    <a:pt x="9476" y="1"/>
                  </a:moveTo>
                  <a:cubicBezTo>
                    <a:pt x="9404" y="1"/>
                    <a:pt x="9321" y="25"/>
                    <a:pt x="9233" y="75"/>
                  </a:cubicBezTo>
                  <a:lnTo>
                    <a:pt x="520" y="5105"/>
                  </a:lnTo>
                  <a:cubicBezTo>
                    <a:pt x="233" y="5273"/>
                    <a:pt x="0" y="5658"/>
                    <a:pt x="0" y="5969"/>
                  </a:cubicBezTo>
                  <a:cubicBezTo>
                    <a:pt x="0" y="6184"/>
                    <a:pt x="112" y="6308"/>
                    <a:pt x="275" y="6308"/>
                  </a:cubicBezTo>
                  <a:cubicBezTo>
                    <a:pt x="348" y="6308"/>
                    <a:pt x="431" y="6283"/>
                    <a:pt x="520" y="6231"/>
                  </a:cubicBezTo>
                  <a:lnTo>
                    <a:pt x="9233" y="1201"/>
                  </a:lnTo>
                  <a:cubicBezTo>
                    <a:pt x="9519" y="1034"/>
                    <a:pt x="9752" y="648"/>
                    <a:pt x="9752" y="338"/>
                  </a:cubicBezTo>
                  <a:cubicBezTo>
                    <a:pt x="9752" y="122"/>
                    <a:pt x="9640" y="1"/>
                    <a:pt x="94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23"/>
            <p:cNvSpPr/>
            <p:nvPr/>
          </p:nvSpPr>
          <p:spPr>
            <a:xfrm>
              <a:off x="3802796" y="2306196"/>
              <a:ext cx="94663" cy="87624"/>
            </a:xfrm>
            <a:custGeom>
              <a:rect b="b" l="l" r="r" t="t"/>
              <a:pathLst>
                <a:path extrusionOk="0" h="1805" w="1950">
                  <a:moveTo>
                    <a:pt x="1675" y="1"/>
                  </a:moveTo>
                  <a:cubicBezTo>
                    <a:pt x="1602" y="1"/>
                    <a:pt x="1519" y="25"/>
                    <a:pt x="1430" y="77"/>
                  </a:cubicBezTo>
                  <a:lnTo>
                    <a:pt x="520" y="602"/>
                  </a:lnTo>
                  <a:cubicBezTo>
                    <a:pt x="233" y="770"/>
                    <a:pt x="0" y="1155"/>
                    <a:pt x="0" y="1466"/>
                  </a:cubicBezTo>
                  <a:cubicBezTo>
                    <a:pt x="0" y="1681"/>
                    <a:pt x="112" y="1804"/>
                    <a:pt x="275" y="1804"/>
                  </a:cubicBezTo>
                  <a:cubicBezTo>
                    <a:pt x="348" y="1804"/>
                    <a:pt x="431" y="1780"/>
                    <a:pt x="520" y="1728"/>
                  </a:cubicBezTo>
                  <a:lnTo>
                    <a:pt x="1430" y="1203"/>
                  </a:lnTo>
                  <a:cubicBezTo>
                    <a:pt x="1717" y="1036"/>
                    <a:pt x="1950" y="650"/>
                    <a:pt x="1950" y="340"/>
                  </a:cubicBezTo>
                  <a:cubicBezTo>
                    <a:pt x="1950" y="124"/>
                    <a:pt x="1838" y="1"/>
                    <a:pt x="16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23"/>
            <p:cNvSpPr/>
            <p:nvPr/>
          </p:nvSpPr>
          <p:spPr>
            <a:xfrm>
              <a:off x="3961677" y="2087609"/>
              <a:ext cx="314523" cy="214666"/>
            </a:xfrm>
            <a:custGeom>
              <a:rect b="b" l="l" r="r" t="t"/>
              <a:pathLst>
                <a:path extrusionOk="0" h="4422" w="6479">
                  <a:moveTo>
                    <a:pt x="6203" y="0"/>
                  </a:moveTo>
                  <a:cubicBezTo>
                    <a:pt x="6131" y="0"/>
                    <a:pt x="6048" y="24"/>
                    <a:pt x="5960" y="75"/>
                  </a:cubicBezTo>
                  <a:lnTo>
                    <a:pt x="520" y="3221"/>
                  </a:lnTo>
                  <a:cubicBezTo>
                    <a:pt x="233" y="3389"/>
                    <a:pt x="0" y="3774"/>
                    <a:pt x="0" y="4085"/>
                  </a:cubicBezTo>
                  <a:cubicBezTo>
                    <a:pt x="0" y="4300"/>
                    <a:pt x="112" y="4421"/>
                    <a:pt x="276" y="4421"/>
                  </a:cubicBezTo>
                  <a:cubicBezTo>
                    <a:pt x="349" y="4421"/>
                    <a:pt x="432" y="4397"/>
                    <a:pt x="520" y="4347"/>
                  </a:cubicBezTo>
                  <a:lnTo>
                    <a:pt x="5960" y="1201"/>
                  </a:lnTo>
                  <a:cubicBezTo>
                    <a:pt x="6246" y="1037"/>
                    <a:pt x="6479" y="648"/>
                    <a:pt x="6479" y="337"/>
                  </a:cubicBezTo>
                  <a:cubicBezTo>
                    <a:pt x="6479" y="122"/>
                    <a:pt x="6367" y="0"/>
                    <a:pt x="62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23"/>
            <p:cNvSpPr/>
            <p:nvPr/>
          </p:nvSpPr>
          <p:spPr>
            <a:xfrm>
              <a:off x="3802796" y="2415562"/>
              <a:ext cx="94663" cy="87478"/>
            </a:xfrm>
            <a:custGeom>
              <a:rect b="b" l="l" r="r" t="t"/>
              <a:pathLst>
                <a:path extrusionOk="0" h="1802" w="1950">
                  <a:moveTo>
                    <a:pt x="1675" y="0"/>
                  </a:moveTo>
                  <a:cubicBezTo>
                    <a:pt x="1602" y="0"/>
                    <a:pt x="1519" y="25"/>
                    <a:pt x="1430" y="76"/>
                  </a:cubicBezTo>
                  <a:lnTo>
                    <a:pt x="520" y="601"/>
                  </a:lnTo>
                  <a:cubicBezTo>
                    <a:pt x="233" y="769"/>
                    <a:pt x="0" y="1154"/>
                    <a:pt x="0" y="1465"/>
                  </a:cubicBezTo>
                  <a:cubicBezTo>
                    <a:pt x="0" y="1680"/>
                    <a:pt x="112" y="1802"/>
                    <a:pt x="276" y="1802"/>
                  </a:cubicBezTo>
                  <a:cubicBezTo>
                    <a:pt x="348" y="1802"/>
                    <a:pt x="431" y="1778"/>
                    <a:pt x="520" y="1728"/>
                  </a:cubicBezTo>
                  <a:lnTo>
                    <a:pt x="1430" y="1203"/>
                  </a:lnTo>
                  <a:cubicBezTo>
                    <a:pt x="1717" y="1035"/>
                    <a:pt x="1950" y="650"/>
                    <a:pt x="1950" y="339"/>
                  </a:cubicBezTo>
                  <a:cubicBezTo>
                    <a:pt x="1950" y="124"/>
                    <a:pt x="1838" y="0"/>
                    <a:pt x="16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23"/>
            <p:cNvSpPr/>
            <p:nvPr/>
          </p:nvSpPr>
          <p:spPr>
            <a:xfrm>
              <a:off x="3961677" y="2196878"/>
              <a:ext cx="314523" cy="214715"/>
            </a:xfrm>
            <a:custGeom>
              <a:rect b="b" l="l" r="r" t="t"/>
              <a:pathLst>
                <a:path extrusionOk="0" h="4423" w="6479">
                  <a:moveTo>
                    <a:pt x="6204" y="0"/>
                  </a:moveTo>
                  <a:cubicBezTo>
                    <a:pt x="6131" y="0"/>
                    <a:pt x="6048" y="25"/>
                    <a:pt x="5960" y="76"/>
                  </a:cubicBezTo>
                  <a:lnTo>
                    <a:pt x="520" y="3222"/>
                  </a:lnTo>
                  <a:cubicBezTo>
                    <a:pt x="233" y="3386"/>
                    <a:pt x="0" y="3775"/>
                    <a:pt x="0" y="4086"/>
                  </a:cubicBezTo>
                  <a:cubicBezTo>
                    <a:pt x="0" y="4301"/>
                    <a:pt x="112" y="4423"/>
                    <a:pt x="276" y="4423"/>
                  </a:cubicBezTo>
                  <a:cubicBezTo>
                    <a:pt x="349" y="4423"/>
                    <a:pt x="432" y="4399"/>
                    <a:pt x="520" y="4349"/>
                  </a:cubicBezTo>
                  <a:lnTo>
                    <a:pt x="5960" y="1202"/>
                  </a:lnTo>
                  <a:cubicBezTo>
                    <a:pt x="6246" y="1035"/>
                    <a:pt x="6479" y="649"/>
                    <a:pt x="6479" y="339"/>
                  </a:cubicBezTo>
                  <a:cubicBezTo>
                    <a:pt x="6479" y="124"/>
                    <a:pt x="6367" y="0"/>
                    <a:pt x="62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23"/>
            <p:cNvSpPr/>
            <p:nvPr/>
          </p:nvSpPr>
          <p:spPr>
            <a:xfrm>
              <a:off x="3802796" y="2524928"/>
              <a:ext cx="94663" cy="87478"/>
            </a:xfrm>
            <a:custGeom>
              <a:rect b="b" l="l" r="r" t="t"/>
              <a:pathLst>
                <a:path extrusionOk="0" h="1802" w="1950">
                  <a:moveTo>
                    <a:pt x="1675" y="0"/>
                  </a:moveTo>
                  <a:cubicBezTo>
                    <a:pt x="1602" y="0"/>
                    <a:pt x="1519" y="24"/>
                    <a:pt x="1430" y="76"/>
                  </a:cubicBezTo>
                  <a:lnTo>
                    <a:pt x="520" y="601"/>
                  </a:lnTo>
                  <a:cubicBezTo>
                    <a:pt x="233" y="765"/>
                    <a:pt x="0" y="1154"/>
                    <a:pt x="0" y="1465"/>
                  </a:cubicBezTo>
                  <a:cubicBezTo>
                    <a:pt x="0" y="1680"/>
                    <a:pt x="112" y="1801"/>
                    <a:pt x="276" y="1801"/>
                  </a:cubicBezTo>
                  <a:cubicBezTo>
                    <a:pt x="348" y="1801"/>
                    <a:pt x="431" y="1778"/>
                    <a:pt x="520" y="1727"/>
                  </a:cubicBezTo>
                  <a:lnTo>
                    <a:pt x="1430" y="1202"/>
                  </a:lnTo>
                  <a:cubicBezTo>
                    <a:pt x="1717" y="1035"/>
                    <a:pt x="1950" y="649"/>
                    <a:pt x="1950" y="339"/>
                  </a:cubicBezTo>
                  <a:cubicBezTo>
                    <a:pt x="1950" y="123"/>
                    <a:pt x="1838" y="0"/>
                    <a:pt x="16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23"/>
            <p:cNvSpPr/>
            <p:nvPr/>
          </p:nvSpPr>
          <p:spPr>
            <a:xfrm>
              <a:off x="3961677" y="2306196"/>
              <a:ext cx="314523" cy="214763"/>
            </a:xfrm>
            <a:custGeom>
              <a:rect b="b" l="l" r="r" t="t"/>
              <a:pathLst>
                <a:path extrusionOk="0" h="4424" w="6479">
                  <a:moveTo>
                    <a:pt x="6204" y="1"/>
                  </a:moveTo>
                  <a:cubicBezTo>
                    <a:pt x="6131" y="1"/>
                    <a:pt x="6048" y="25"/>
                    <a:pt x="5960" y="77"/>
                  </a:cubicBezTo>
                  <a:lnTo>
                    <a:pt x="520" y="3223"/>
                  </a:lnTo>
                  <a:cubicBezTo>
                    <a:pt x="233" y="3387"/>
                    <a:pt x="0" y="3776"/>
                    <a:pt x="0" y="4087"/>
                  </a:cubicBezTo>
                  <a:cubicBezTo>
                    <a:pt x="0" y="4302"/>
                    <a:pt x="112" y="4424"/>
                    <a:pt x="276" y="4424"/>
                  </a:cubicBezTo>
                  <a:cubicBezTo>
                    <a:pt x="349" y="4424"/>
                    <a:pt x="432" y="4400"/>
                    <a:pt x="520" y="4349"/>
                  </a:cubicBezTo>
                  <a:lnTo>
                    <a:pt x="5960" y="1203"/>
                  </a:lnTo>
                  <a:cubicBezTo>
                    <a:pt x="6246" y="1036"/>
                    <a:pt x="6479" y="650"/>
                    <a:pt x="6479" y="340"/>
                  </a:cubicBezTo>
                  <a:cubicBezTo>
                    <a:pt x="6479" y="124"/>
                    <a:pt x="6367" y="1"/>
                    <a:pt x="62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23"/>
            <p:cNvSpPr/>
            <p:nvPr/>
          </p:nvSpPr>
          <p:spPr>
            <a:xfrm>
              <a:off x="4654678" y="580995"/>
              <a:ext cx="323504" cy="417147"/>
            </a:xfrm>
            <a:custGeom>
              <a:rect b="b" l="l" r="r" t="t"/>
              <a:pathLst>
                <a:path extrusionOk="0" h="8593" w="6664">
                  <a:moveTo>
                    <a:pt x="4555" y="0"/>
                  </a:moveTo>
                  <a:cubicBezTo>
                    <a:pt x="4132" y="0"/>
                    <a:pt x="3655" y="137"/>
                    <a:pt x="3151" y="428"/>
                  </a:cubicBezTo>
                  <a:cubicBezTo>
                    <a:pt x="1411" y="1436"/>
                    <a:pt x="1" y="3879"/>
                    <a:pt x="1" y="5886"/>
                  </a:cubicBezTo>
                  <a:cubicBezTo>
                    <a:pt x="1" y="6889"/>
                    <a:pt x="353" y="7595"/>
                    <a:pt x="919" y="7923"/>
                  </a:cubicBezTo>
                  <a:lnTo>
                    <a:pt x="919" y="7927"/>
                  </a:lnTo>
                  <a:lnTo>
                    <a:pt x="922" y="7927"/>
                  </a:lnTo>
                  <a:lnTo>
                    <a:pt x="2090" y="8592"/>
                  </a:lnTo>
                  <a:lnTo>
                    <a:pt x="2370" y="8128"/>
                  </a:lnTo>
                  <a:cubicBezTo>
                    <a:pt x="2656" y="8060"/>
                    <a:pt x="2957" y="7958"/>
                    <a:pt x="3274" y="7776"/>
                  </a:cubicBezTo>
                  <a:cubicBezTo>
                    <a:pt x="5011" y="6770"/>
                    <a:pt x="6424" y="4326"/>
                    <a:pt x="6424" y="2320"/>
                  </a:cubicBezTo>
                  <a:cubicBezTo>
                    <a:pt x="6424" y="2019"/>
                    <a:pt x="6383" y="1756"/>
                    <a:pt x="6325" y="1514"/>
                  </a:cubicBezTo>
                  <a:lnTo>
                    <a:pt x="6664" y="951"/>
                  </a:lnTo>
                  <a:lnTo>
                    <a:pt x="5380" y="210"/>
                  </a:lnTo>
                  <a:lnTo>
                    <a:pt x="5366" y="203"/>
                  </a:lnTo>
                  <a:cubicBezTo>
                    <a:pt x="5129" y="70"/>
                    <a:pt x="4856" y="0"/>
                    <a:pt x="4555" y="0"/>
                  </a:cubicBez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23"/>
            <p:cNvSpPr/>
            <p:nvPr/>
          </p:nvSpPr>
          <p:spPr>
            <a:xfrm>
              <a:off x="4654678" y="705992"/>
              <a:ext cx="272823" cy="292144"/>
            </a:xfrm>
            <a:custGeom>
              <a:rect b="b" l="l" r="r" t="t"/>
              <a:pathLst>
                <a:path extrusionOk="0" h="6018" w="5620">
                  <a:moveTo>
                    <a:pt x="1049" y="0"/>
                  </a:moveTo>
                  <a:cubicBezTo>
                    <a:pt x="404" y="1035"/>
                    <a:pt x="1" y="2235"/>
                    <a:pt x="1" y="3311"/>
                  </a:cubicBezTo>
                  <a:cubicBezTo>
                    <a:pt x="1" y="4314"/>
                    <a:pt x="353" y="5020"/>
                    <a:pt x="919" y="5348"/>
                  </a:cubicBezTo>
                  <a:lnTo>
                    <a:pt x="919" y="5352"/>
                  </a:lnTo>
                  <a:lnTo>
                    <a:pt x="922" y="5352"/>
                  </a:lnTo>
                  <a:lnTo>
                    <a:pt x="2090" y="6017"/>
                  </a:lnTo>
                  <a:lnTo>
                    <a:pt x="2370" y="5553"/>
                  </a:lnTo>
                  <a:cubicBezTo>
                    <a:pt x="2656" y="5485"/>
                    <a:pt x="2957" y="5383"/>
                    <a:pt x="3274" y="5198"/>
                  </a:cubicBezTo>
                  <a:cubicBezTo>
                    <a:pt x="4206" y="4663"/>
                    <a:pt x="5043" y="3710"/>
                    <a:pt x="5619" y="2638"/>
                  </a:cubicBezTo>
                  <a:lnTo>
                    <a:pt x="104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23"/>
            <p:cNvSpPr/>
            <p:nvPr/>
          </p:nvSpPr>
          <p:spPr>
            <a:xfrm>
              <a:off x="4705600" y="580995"/>
              <a:ext cx="272580" cy="253114"/>
            </a:xfrm>
            <a:custGeom>
              <a:rect b="b" l="l" r="r" t="t"/>
              <a:pathLst>
                <a:path extrusionOk="0" h="5214" w="5615">
                  <a:moveTo>
                    <a:pt x="3506" y="0"/>
                  </a:moveTo>
                  <a:cubicBezTo>
                    <a:pt x="3083" y="0"/>
                    <a:pt x="2606" y="137"/>
                    <a:pt x="2102" y="428"/>
                  </a:cubicBezTo>
                  <a:cubicBezTo>
                    <a:pt x="1294" y="896"/>
                    <a:pt x="557" y="1674"/>
                    <a:pt x="0" y="2575"/>
                  </a:cubicBezTo>
                  <a:lnTo>
                    <a:pt x="4570" y="5213"/>
                  </a:lnTo>
                  <a:cubicBezTo>
                    <a:pt x="5071" y="4278"/>
                    <a:pt x="5375" y="3251"/>
                    <a:pt x="5375" y="2320"/>
                  </a:cubicBezTo>
                  <a:cubicBezTo>
                    <a:pt x="5375" y="2019"/>
                    <a:pt x="5334" y="1756"/>
                    <a:pt x="5276" y="1514"/>
                  </a:cubicBezTo>
                  <a:lnTo>
                    <a:pt x="5615" y="951"/>
                  </a:lnTo>
                  <a:lnTo>
                    <a:pt x="4331" y="210"/>
                  </a:lnTo>
                  <a:lnTo>
                    <a:pt x="4317" y="203"/>
                  </a:lnTo>
                  <a:cubicBezTo>
                    <a:pt x="4080" y="70"/>
                    <a:pt x="3807" y="0"/>
                    <a:pt x="35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23"/>
            <p:cNvSpPr/>
            <p:nvPr/>
          </p:nvSpPr>
          <p:spPr>
            <a:xfrm>
              <a:off x="4713852" y="614878"/>
              <a:ext cx="305931" cy="395011"/>
            </a:xfrm>
            <a:custGeom>
              <a:rect b="b" l="l" r="r" t="t"/>
              <a:pathLst>
                <a:path extrusionOk="0" h="8137" w="6302">
                  <a:moveTo>
                    <a:pt x="4559" y="0"/>
                  </a:moveTo>
                  <a:cubicBezTo>
                    <a:pt x="4135" y="0"/>
                    <a:pt x="3657" y="139"/>
                    <a:pt x="3151" y="431"/>
                  </a:cubicBezTo>
                  <a:cubicBezTo>
                    <a:pt x="1410" y="1434"/>
                    <a:pt x="1" y="3877"/>
                    <a:pt x="1" y="5887"/>
                  </a:cubicBezTo>
                  <a:cubicBezTo>
                    <a:pt x="1" y="7313"/>
                    <a:pt x="710" y="8137"/>
                    <a:pt x="1744" y="8137"/>
                  </a:cubicBezTo>
                  <a:cubicBezTo>
                    <a:pt x="2167" y="8137"/>
                    <a:pt x="2645" y="7998"/>
                    <a:pt x="3151" y="7707"/>
                  </a:cubicBezTo>
                  <a:cubicBezTo>
                    <a:pt x="4892" y="6703"/>
                    <a:pt x="6301" y="4260"/>
                    <a:pt x="6301" y="2249"/>
                  </a:cubicBezTo>
                  <a:cubicBezTo>
                    <a:pt x="6301" y="823"/>
                    <a:pt x="5592" y="0"/>
                    <a:pt x="4559" y="0"/>
                  </a:cubicBez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23"/>
            <p:cNvSpPr/>
            <p:nvPr/>
          </p:nvSpPr>
          <p:spPr>
            <a:xfrm>
              <a:off x="4819239" y="694002"/>
              <a:ext cx="95148" cy="236754"/>
            </a:xfrm>
            <a:custGeom>
              <a:rect b="b" l="l" r="r" t="t"/>
              <a:pathLst>
                <a:path extrusionOk="0" h="4877" w="1960">
                  <a:moveTo>
                    <a:pt x="1150" y="1"/>
                  </a:moveTo>
                  <a:cubicBezTo>
                    <a:pt x="1140" y="1"/>
                    <a:pt x="1129" y="4"/>
                    <a:pt x="1116" y="12"/>
                  </a:cubicBezTo>
                  <a:lnTo>
                    <a:pt x="843" y="168"/>
                  </a:lnTo>
                  <a:cubicBezTo>
                    <a:pt x="819" y="182"/>
                    <a:pt x="796" y="209"/>
                    <a:pt x="779" y="247"/>
                  </a:cubicBezTo>
                  <a:cubicBezTo>
                    <a:pt x="761" y="285"/>
                    <a:pt x="752" y="326"/>
                    <a:pt x="752" y="363"/>
                  </a:cubicBezTo>
                  <a:lnTo>
                    <a:pt x="752" y="718"/>
                  </a:lnTo>
                  <a:cubicBezTo>
                    <a:pt x="652" y="803"/>
                    <a:pt x="560" y="899"/>
                    <a:pt x="478" y="1008"/>
                  </a:cubicBezTo>
                  <a:cubicBezTo>
                    <a:pt x="393" y="1118"/>
                    <a:pt x="321" y="1237"/>
                    <a:pt x="260" y="1364"/>
                  </a:cubicBezTo>
                  <a:cubicBezTo>
                    <a:pt x="202" y="1490"/>
                    <a:pt x="154" y="1619"/>
                    <a:pt x="120" y="1756"/>
                  </a:cubicBezTo>
                  <a:cubicBezTo>
                    <a:pt x="86" y="1889"/>
                    <a:pt x="68" y="2025"/>
                    <a:pt x="68" y="2159"/>
                  </a:cubicBezTo>
                  <a:cubicBezTo>
                    <a:pt x="68" y="2315"/>
                    <a:pt x="82" y="2446"/>
                    <a:pt x="109" y="2541"/>
                  </a:cubicBezTo>
                  <a:cubicBezTo>
                    <a:pt x="137" y="2640"/>
                    <a:pt x="178" y="2715"/>
                    <a:pt x="235" y="2766"/>
                  </a:cubicBezTo>
                  <a:cubicBezTo>
                    <a:pt x="290" y="2817"/>
                    <a:pt x="358" y="2848"/>
                    <a:pt x="444" y="2855"/>
                  </a:cubicBezTo>
                  <a:cubicBezTo>
                    <a:pt x="466" y="2858"/>
                    <a:pt x="489" y="2859"/>
                    <a:pt x="513" y="2859"/>
                  </a:cubicBezTo>
                  <a:cubicBezTo>
                    <a:pt x="582" y="2859"/>
                    <a:pt x="658" y="2849"/>
                    <a:pt x="741" y="2831"/>
                  </a:cubicBezTo>
                  <a:cubicBezTo>
                    <a:pt x="864" y="2810"/>
                    <a:pt x="977" y="2786"/>
                    <a:pt x="1069" y="2763"/>
                  </a:cubicBezTo>
                  <a:cubicBezTo>
                    <a:pt x="1164" y="2739"/>
                    <a:pt x="1246" y="2725"/>
                    <a:pt x="1308" y="2725"/>
                  </a:cubicBezTo>
                  <a:cubicBezTo>
                    <a:pt x="1314" y="2725"/>
                    <a:pt x="1320" y="2724"/>
                    <a:pt x="1326" y="2724"/>
                  </a:cubicBezTo>
                  <a:cubicBezTo>
                    <a:pt x="1381" y="2724"/>
                    <a:pt x="1423" y="2738"/>
                    <a:pt x="1454" y="2766"/>
                  </a:cubicBezTo>
                  <a:cubicBezTo>
                    <a:pt x="1485" y="2797"/>
                    <a:pt x="1502" y="2851"/>
                    <a:pt x="1502" y="2926"/>
                  </a:cubicBezTo>
                  <a:cubicBezTo>
                    <a:pt x="1502" y="3005"/>
                    <a:pt x="1485" y="3084"/>
                    <a:pt x="1458" y="3152"/>
                  </a:cubicBezTo>
                  <a:cubicBezTo>
                    <a:pt x="1427" y="3224"/>
                    <a:pt x="1390" y="3292"/>
                    <a:pt x="1341" y="3356"/>
                  </a:cubicBezTo>
                  <a:cubicBezTo>
                    <a:pt x="1294" y="3418"/>
                    <a:pt x="1239" y="3476"/>
                    <a:pt x="1174" y="3531"/>
                  </a:cubicBezTo>
                  <a:cubicBezTo>
                    <a:pt x="1113" y="3582"/>
                    <a:pt x="1045" y="3626"/>
                    <a:pt x="980" y="3667"/>
                  </a:cubicBezTo>
                  <a:cubicBezTo>
                    <a:pt x="891" y="3715"/>
                    <a:pt x="819" y="3746"/>
                    <a:pt x="761" y="3756"/>
                  </a:cubicBezTo>
                  <a:cubicBezTo>
                    <a:pt x="736" y="3761"/>
                    <a:pt x="712" y="3763"/>
                    <a:pt x="690" y="3763"/>
                  </a:cubicBezTo>
                  <a:cubicBezTo>
                    <a:pt x="663" y="3763"/>
                    <a:pt x="638" y="3760"/>
                    <a:pt x="618" y="3752"/>
                  </a:cubicBezTo>
                  <a:cubicBezTo>
                    <a:pt x="580" y="3742"/>
                    <a:pt x="550" y="3719"/>
                    <a:pt x="526" y="3687"/>
                  </a:cubicBezTo>
                  <a:cubicBezTo>
                    <a:pt x="506" y="3654"/>
                    <a:pt x="485" y="3619"/>
                    <a:pt x="471" y="3585"/>
                  </a:cubicBezTo>
                  <a:cubicBezTo>
                    <a:pt x="457" y="3551"/>
                    <a:pt x="440" y="3527"/>
                    <a:pt x="420" y="3520"/>
                  </a:cubicBezTo>
                  <a:cubicBezTo>
                    <a:pt x="414" y="3517"/>
                    <a:pt x="407" y="3516"/>
                    <a:pt x="399" y="3516"/>
                  </a:cubicBezTo>
                  <a:cubicBezTo>
                    <a:pt x="381" y="3516"/>
                    <a:pt x="358" y="3524"/>
                    <a:pt x="331" y="3541"/>
                  </a:cubicBezTo>
                  <a:lnTo>
                    <a:pt x="92" y="3678"/>
                  </a:lnTo>
                  <a:cubicBezTo>
                    <a:pt x="68" y="3691"/>
                    <a:pt x="48" y="3715"/>
                    <a:pt x="27" y="3752"/>
                  </a:cubicBezTo>
                  <a:cubicBezTo>
                    <a:pt x="7" y="3790"/>
                    <a:pt x="0" y="3831"/>
                    <a:pt x="0" y="3868"/>
                  </a:cubicBezTo>
                  <a:cubicBezTo>
                    <a:pt x="7" y="3998"/>
                    <a:pt x="27" y="4108"/>
                    <a:pt x="68" y="4193"/>
                  </a:cubicBezTo>
                  <a:cubicBezTo>
                    <a:pt x="109" y="4281"/>
                    <a:pt x="164" y="4346"/>
                    <a:pt x="232" y="4391"/>
                  </a:cubicBezTo>
                  <a:cubicBezTo>
                    <a:pt x="297" y="4435"/>
                    <a:pt x="376" y="4459"/>
                    <a:pt x="465" y="4466"/>
                  </a:cubicBezTo>
                  <a:cubicBezTo>
                    <a:pt x="480" y="4467"/>
                    <a:pt x="496" y="4467"/>
                    <a:pt x="512" y="4467"/>
                  </a:cubicBezTo>
                  <a:cubicBezTo>
                    <a:pt x="587" y="4467"/>
                    <a:pt x="667" y="4453"/>
                    <a:pt x="752" y="4425"/>
                  </a:cubicBezTo>
                  <a:lnTo>
                    <a:pt x="752" y="4780"/>
                  </a:lnTo>
                  <a:cubicBezTo>
                    <a:pt x="752" y="4817"/>
                    <a:pt x="761" y="4845"/>
                    <a:pt x="779" y="4862"/>
                  </a:cubicBezTo>
                  <a:cubicBezTo>
                    <a:pt x="788" y="4871"/>
                    <a:pt x="800" y="4876"/>
                    <a:pt x="812" y="4876"/>
                  </a:cubicBezTo>
                  <a:cubicBezTo>
                    <a:pt x="822" y="4876"/>
                    <a:pt x="833" y="4873"/>
                    <a:pt x="843" y="4865"/>
                  </a:cubicBezTo>
                  <a:lnTo>
                    <a:pt x="1116" y="4708"/>
                  </a:lnTo>
                  <a:cubicBezTo>
                    <a:pt x="1144" y="4694"/>
                    <a:pt x="1164" y="4667"/>
                    <a:pt x="1182" y="4629"/>
                  </a:cubicBezTo>
                  <a:cubicBezTo>
                    <a:pt x="1198" y="4592"/>
                    <a:pt x="1209" y="4551"/>
                    <a:pt x="1209" y="4514"/>
                  </a:cubicBezTo>
                  <a:lnTo>
                    <a:pt x="1209" y="4158"/>
                  </a:lnTo>
                  <a:cubicBezTo>
                    <a:pt x="1325" y="4067"/>
                    <a:pt x="1431" y="3964"/>
                    <a:pt x="1522" y="3848"/>
                  </a:cubicBezTo>
                  <a:cubicBezTo>
                    <a:pt x="1618" y="3732"/>
                    <a:pt x="1697" y="3605"/>
                    <a:pt x="1758" y="3476"/>
                  </a:cubicBezTo>
                  <a:cubicBezTo>
                    <a:pt x="1823" y="3347"/>
                    <a:pt x="1874" y="3210"/>
                    <a:pt x="1908" y="3073"/>
                  </a:cubicBezTo>
                  <a:cubicBezTo>
                    <a:pt x="1943" y="2933"/>
                    <a:pt x="1960" y="2797"/>
                    <a:pt x="1960" y="2663"/>
                  </a:cubicBezTo>
                  <a:cubicBezTo>
                    <a:pt x="1960" y="2520"/>
                    <a:pt x="1946" y="2401"/>
                    <a:pt x="1919" y="2306"/>
                  </a:cubicBezTo>
                  <a:cubicBezTo>
                    <a:pt x="1894" y="2206"/>
                    <a:pt x="1850" y="2134"/>
                    <a:pt x="1789" y="2084"/>
                  </a:cubicBezTo>
                  <a:cubicBezTo>
                    <a:pt x="1730" y="2032"/>
                    <a:pt x="1653" y="2005"/>
                    <a:pt x="1560" y="1998"/>
                  </a:cubicBezTo>
                  <a:cubicBezTo>
                    <a:pt x="1543" y="1997"/>
                    <a:pt x="1526" y="1996"/>
                    <a:pt x="1508" y="1996"/>
                  </a:cubicBezTo>
                  <a:cubicBezTo>
                    <a:pt x="1424" y="1996"/>
                    <a:pt x="1328" y="2010"/>
                    <a:pt x="1215" y="2036"/>
                  </a:cubicBezTo>
                  <a:cubicBezTo>
                    <a:pt x="1092" y="2066"/>
                    <a:pt x="987" y="2090"/>
                    <a:pt x="898" y="2111"/>
                  </a:cubicBezTo>
                  <a:cubicBezTo>
                    <a:pt x="827" y="2125"/>
                    <a:pt x="765" y="2132"/>
                    <a:pt x="715" y="2132"/>
                  </a:cubicBezTo>
                  <a:cubicBezTo>
                    <a:pt x="705" y="2132"/>
                    <a:pt x="695" y="2132"/>
                    <a:pt x="686" y="2131"/>
                  </a:cubicBezTo>
                  <a:cubicBezTo>
                    <a:pt x="629" y="2128"/>
                    <a:pt x="591" y="2107"/>
                    <a:pt x="563" y="2070"/>
                  </a:cubicBezTo>
                  <a:cubicBezTo>
                    <a:pt x="539" y="2036"/>
                    <a:pt x="526" y="1978"/>
                    <a:pt x="526" y="1896"/>
                  </a:cubicBezTo>
                  <a:cubicBezTo>
                    <a:pt x="526" y="1831"/>
                    <a:pt x="539" y="1766"/>
                    <a:pt x="560" y="1698"/>
                  </a:cubicBezTo>
                  <a:cubicBezTo>
                    <a:pt x="584" y="1633"/>
                    <a:pt x="615" y="1572"/>
                    <a:pt x="656" y="1513"/>
                  </a:cubicBezTo>
                  <a:cubicBezTo>
                    <a:pt x="693" y="1452"/>
                    <a:pt x="741" y="1397"/>
                    <a:pt x="792" y="1350"/>
                  </a:cubicBezTo>
                  <a:cubicBezTo>
                    <a:pt x="847" y="1299"/>
                    <a:pt x="901" y="1258"/>
                    <a:pt x="963" y="1223"/>
                  </a:cubicBezTo>
                  <a:cubicBezTo>
                    <a:pt x="1065" y="1163"/>
                    <a:pt x="1148" y="1133"/>
                    <a:pt x="1213" y="1133"/>
                  </a:cubicBezTo>
                  <a:cubicBezTo>
                    <a:pt x="1233" y="1133"/>
                    <a:pt x="1251" y="1136"/>
                    <a:pt x="1267" y="1142"/>
                  </a:cubicBezTo>
                  <a:cubicBezTo>
                    <a:pt x="1338" y="1165"/>
                    <a:pt x="1390" y="1213"/>
                    <a:pt x="1423" y="1282"/>
                  </a:cubicBezTo>
                  <a:cubicBezTo>
                    <a:pt x="1437" y="1309"/>
                    <a:pt x="1454" y="1329"/>
                    <a:pt x="1475" y="1343"/>
                  </a:cubicBezTo>
                  <a:cubicBezTo>
                    <a:pt x="1481" y="1346"/>
                    <a:pt x="1488" y="1348"/>
                    <a:pt x="1496" y="1348"/>
                  </a:cubicBezTo>
                  <a:cubicBezTo>
                    <a:pt x="1513" y="1348"/>
                    <a:pt x="1534" y="1340"/>
                    <a:pt x="1560" y="1326"/>
                  </a:cubicBezTo>
                  <a:lnTo>
                    <a:pt x="1799" y="1189"/>
                  </a:lnTo>
                  <a:cubicBezTo>
                    <a:pt x="1823" y="1176"/>
                    <a:pt x="1847" y="1148"/>
                    <a:pt x="1864" y="1110"/>
                  </a:cubicBezTo>
                  <a:cubicBezTo>
                    <a:pt x="1884" y="1074"/>
                    <a:pt x="1891" y="1036"/>
                    <a:pt x="1891" y="995"/>
                  </a:cubicBezTo>
                  <a:cubicBezTo>
                    <a:pt x="1884" y="913"/>
                    <a:pt x="1867" y="834"/>
                    <a:pt x="1840" y="756"/>
                  </a:cubicBezTo>
                  <a:cubicBezTo>
                    <a:pt x="1809" y="677"/>
                    <a:pt x="1768" y="609"/>
                    <a:pt x="1710" y="554"/>
                  </a:cubicBezTo>
                  <a:cubicBezTo>
                    <a:pt x="1653" y="500"/>
                    <a:pt x="1584" y="466"/>
                    <a:pt x="1502" y="445"/>
                  </a:cubicBezTo>
                  <a:cubicBezTo>
                    <a:pt x="1470" y="438"/>
                    <a:pt x="1436" y="434"/>
                    <a:pt x="1401" y="434"/>
                  </a:cubicBezTo>
                  <a:cubicBezTo>
                    <a:pt x="1342" y="434"/>
                    <a:pt x="1279" y="444"/>
                    <a:pt x="1209" y="466"/>
                  </a:cubicBezTo>
                  <a:lnTo>
                    <a:pt x="1209" y="97"/>
                  </a:lnTo>
                  <a:cubicBezTo>
                    <a:pt x="1209" y="60"/>
                    <a:pt x="1198" y="32"/>
                    <a:pt x="1182" y="15"/>
                  </a:cubicBezTo>
                  <a:cubicBezTo>
                    <a:pt x="1172" y="6"/>
                    <a:pt x="1162" y="1"/>
                    <a:pt x="115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23"/>
            <p:cNvSpPr/>
            <p:nvPr/>
          </p:nvSpPr>
          <p:spPr>
            <a:xfrm>
              <a:off x="4654678" y="1721501"/>
              <a:ext cx="323504" cy="417147"/>
            </a:xfrm>
            <a:custGeom>
              <a:rect b="b" l="l" r="r" t="t"/>
              <a:pathLst>
                <a:path extrusionOk="0" h="8593" w="6664">
                  <a:moveTo>
                    <a:pt x="4554" y="0"/>
                  </a:moveTo>
                  <a:cubicBezTo>
                    <a:pt x="4132" y="0"/>
                    <a:pt x="3655" y="137"/>
                    <a:pt x="3151" y="429"/>
                  </a:cubicBezTo>
                  <a:cubicBezTo>
                    <a:pt x="1411" y="1432"/>
                    <a:pt x="1" y="3876"/>
                    <a:pt x="1" y="5886"/>
                  </a:cubicBezTo>
                  <a:cubicBezTo>
                    <a:pt x="1" y="6889"/>
                    <a:pt x="353" y="7593"/>
                    <a:pt x="919" y="7924"/>
                  </a:cubicBezTo>
                  <a:lnTo>
                    <a:pt x="922" y="7927"/>
                  </a:lnTo>
                  <a:lnTo>
                    <a:pt x="2090" y="8592"/>
                  </a:lnTo>
                  <a:lnTo>
                    <a:pt x="2370" y="8125"/>
                  </a:lnTo>
                  <a:cubicBezTo>
                    <a:pt x="2656" y="8060"/>
                    <a:pt x="2957" y="7957"/>
                    <a:pt x="3274" y="7773"/>
                  </a:cubicBezTo>
                  <a:cubicBezTo>
                    <a:pt x="5011" y="6770"/>
                    <a:pt x="6424" y="4326"/>
                    <a:pt x="6424" y="2316"/>
                  </a:cubicBezTo>
                  <a:cubicBezTo>
                    <a:pt x="6424" y="2019"/>
                    <a:pt x="6383" y="1757"/>
                    <a:pt x="6325" y="1511"/>
                  </a:cubicBezTo>
                  <a:lnTo>
                    <a:pt x="6664" y="947"/>
                  </a:lnTo>
                  <a:lnTo>
                    <a:pt x="5380" y="207"/>
                  </a:lnTo>
                  <a:lnTo>
                    <a:pt x="5366" y="200"/>
                  </a:lnTo>
                  <a:lnTo>
                    <a:pt x="5366" y="203"/>
                  </a:lnTo>
                  <a:cubicBezTo>
                    <a:pt x="5129" y="70"/>
                    <a:pt x="4855" y="0"/>
                    <a:pt x="4554" y="0"/>
                  </a:cubicBez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23"/>
            <p:cNvSpPr/>
            <p:nvPr/>
          </p:nvSpPr>
          <p:spPr>
            <a:xfrm>
              <a:off x="4654678" y="1846304"/>
              <a:ext cx="272823" cy="292338"/>
            </a:xfrm>
            <a:custGeom>
              <a:rect b="b" l="l" r="r" t="t"/>
              <a:pathLst>
                <a:path extrusionOk="0" h="6022" w="5620">
                  <a:moveTo>
                    <a:pt x="1049" y="1"/>
                  </a:moveTo>
                  <a:cubicBezTo>
                    <a:pt x="404" y="1038"/>
                    <a:pt x="1" y="2240"/>
                    <a:pt x="1" y="3315"/>
                  </a:cubicBezTo>
                  <a:cubicBezTo>
                    <a:pt x="1" y="4318"/>
                    <a:pt x="353" y="5022"/>
                    <a:pt x="919" y="5353"/>
                  </a:cubicBezTo>
                  <a:lnTo>
                    <a:pt x="922" y="5356"/>
                  </a:lnTo>
                  <a:lnTo>
                    <a:pt x="2090" y="6021"/>
                  </a:lnTo>
                  <a:lnTo>
                    <a:pt x="2370" y="5554"/>
                  </a:lnTo>
                  <a:cubicBezTo>
                    <a:pt x="2656" y="5489"/>
                    <a:pt x="2957" y="5386"/>
                    <a:pt x="3274" y="5202"/>
                  </a:cubicBezTo>
                  <a:cubicBezTo>
                    <a:pt x="4206" y="4666"/>
                    <a:pt x="5043" y="3714"/>
                    <a:pt x="5619" y="2639"/>
                  </a:cubicBezTo>
                  <a:lnTo>
                    <a:pt x="104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23"/>
            <p:cNvSpPr/>
            <p:nvPr/>
          </p:nvSpPr>
          <p:spPr>
            <a:xfrm>
              <a:off x="4705600" y="1721501"/>
              <a:ext cx="272580" cy="252919"/>
            </a:xfrm>
            <a:custGeom>
              <a:rect b="b" l="l" r="r" t="t"/>
              <a:pathLst>
                <a:path extrusionOk="0" h="5210" w="5615">
                  <a:moveTo>
                    <a:pt x="3505" y="0"/>
                  </a:moveTo>
                  <a:cubicBezTo>
                    <a:pt x="3083" y="0"/>
                    <a:pt x="2606" y="137"/>
                    <a:pt x="2102" y="429"/>
                  </a:cubicBezTo>
                  <a:cubicBezTo>
                    <a:pt x="1294" y="896"/>
                    <a:pt x="557" y="1675"/>
                    <a:pt x="0" y="2572"/>
                  </a:cubicBezTo>
                  <a:lnTo>
                    <a:pt x="4570" y="5210"/>
                  </a:lnTo>
                  <a:cubicBezTo>
                    <a:pt x="5071" y="4279"/>
                    <a:pt x="5375" y="3251"/>
                    <a:pt x="5375" y="2316"/>
                  </a:cubicBezTo>
                  <a:cubicBezTo>
                    <a:pt x="5375" y="2019"/>
                    <a:pt x="5334" y="1757"/>
                    <a:pt x="5276" y="1511"/>
                  </a:cubicBezTo>
                  <a:lnTo>
                    <a:pt x="5615" y="947"/>
                  </a:lnTo>
                  <a:lnTo>
                    <a:pt x="4331" y="207"/>
                  </a:lnTo>
                  <a:lnTo>
                    <a:pt x="4317" y="200"/>
                  </a:lnTo>
                  <a:lnTo>
                    <a:pt x="4317" y="203"/>
                  </a:lnTo>
                  <a:cubicBezTo>
                    <a:pt x="4080" y="70"/>
                    <a:pt x="3806" y="0"/>
                    <a:pt x="35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23"/>
            <p:cNvSpPr/>
            <p:nvPr/>
          </p:nvSpPr>
          <p:spPr>
            <a:xfrm>
              <a:off x="4713852" y="1755287"/>
              <a:ext cx="305931" cy="395108"/>
            </a:xfrm>
            <a:custGeom>
              <a:rect b="b" l="l" r="r" t="t"/>
              <a:pathLst>
                <a:path extrusionOk="0" h="8139" w="6302">
                  <a:moveTo>
                    <a:pt x="4559" y="1"/>
                  </a:moveTo>
                  <a:cubicBezTo>
                    <a:pt x="4135" y="1"/>
                    <a:pt x="3657" y="140"/>
                    <a:pt x="3151" y="432"/>
                  </a:cubicBezTo>
                  <a:cubicBezTo>
                    <a:pt x="1410" y="1436"/>
                    <a:pt x="1" y="3879"/>
                    <a:pt x="1" y="5889"/>
                  </a:cubicBezTo>
                  <a:cubicBezTo>
                    <a:pt x="1" y="7316"/>
                    <a:pt x="710" y="8139"/>
                    <a:pt x="1743" y="8139"/>
                  </a:cubicBezTo>
                  <a:cubicBezTo>
                    <a:pt x="2167" y="8139"/>
                    <a:pt x="2645" y="8000"/>
                    <a:pt x="3151" y="7709"/>
                  </a:cubicBezTo>
                  <a:cubicBezTo>
                    <a:pt x="4892" y="6702"/>
                    <a:pt x="6301" y="4262"/>
                    <a:pt x="6301" y="2252"/>
                  </a:cubicBezTo>
                  <a:cubicBezTo>
                    <a:pt x="6301" y="826"/>
                    <a:pt x="5592" y="1"/>
                    <a:pt x="4559" y="1"/>
                  </a:cubicBez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23"/>
            <p:cNvSpPr/>
            <p:nvPr/>
          </p:nvSpPr>
          <p:spPr>
            <a:xfrm>
              <a:off x="4785745" y="1839217"/>
              <a:ext cx="162092" cy="238696"/>
            </a:xfrm>
            <a:custGeom>
              <a:rect b="b" l="l" r="r" t="t"/>
              <a:pathLst>
                <a:path extrusionOk="0" h="4917" w="3339">
                  <a:moveTo>
                    <a:pt x="3296" y="1"/>
                  </a:moveTo>
                  <a:cubicBezTo>
                    <a:pt x="3289" y="1"/>
                    <a:pt x="3282" y="3"/>
                    <a:pt x="3274" y="7"/>
                  </a:cubicBezTo>
                  <a:lnTo>
                    <a:pt x="65" y="1857"/>
                  </a:lnTo>
                  <a:cubicBezTo>
                    <a:pt x="29" y="1881"/>
                    <a:pt x="1" y="1942"/>
                    <a:pt x="1" y="2000"/>
                  </a:cubicBezTo>
                  <a:lnTo>
                    <a:pt x="1" y="4843"/>
                  </a:lnTo>
                  <a:cubicBezTo>
                    <a:pt x="1" y="4888"/>
                    <a:pt x="17" y="4916"/>
                    <a:pt x="41" y="4916"/>
                  </a:cubicBezTo>
                  <a:cubicBezTo>
                    <a:pt x="49" y="4916"/>
                    <a:pt x="57" y="4914"/>
                    <a:pt x="65" y="4908"/>
                  </a:cubicBezTo>
                  <a:lnTo>
                    <a:pt x="3274" y="3059"/>
                  </a:lnTo>
                  <a:cubicBezTo>
                    <a:pt x="3308" y="3038"/>
                    <a:pt x="3339" y="2973"/>
                    <a:pt x="3339" y="2915"/>
                  </a:cubicBezTo>
                  <a:lnTo>
                    <a:pt x="3339" y="72"/>
                  </a:lnTo>
                  <a:cubicBezTo>
                    <a:pt x="3339" y="27"/>
                    <a:pt x="3320" y="1"/>
                    <a:pt x="32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23"/>
            <p:cNvSpPr/>
            <p:nvPr/>
          </p:nvSpPr>
          <p:spPr>
            <a:xfrm>
              <a:off x="4832831" y="1839362"/>
              <a:ext cx="67963" cy="72284"/>
            </a:xfrm>
            <a:custGeom>
              <a:rect b="b" l="l" r="r" t="t"/>
              <a:pathLst>
                <a:path extrusionOk="0" h="1489" w="1400">
                  <a:moveTo>
                    <a:pt x="1355" y="1"/>
                  </a:moveTo>
                  <a:cubicBezTo>
                    <a:pt x="1348" y="1"/>
                    <a:pt x="1340" y="3"/>
                    <a:pt x="1332" y="8"/>
                  </a:cubicBezTo>
                  <a:lnTo>
                    <a:pt x="69" y="737"/>
                  </a:lnTo>
                  <a:cubicBezTo>
                    <a:pt x="31" y="758"/>
                    <a:pt x="1" y="823"/>
                    <a:pt x="1" y="881"/>
                  </a:cubicBezTo>
                  <a:lnTo>
                    <a:pt x="1" y="1417"/>
                  </a:lnTo>
                  <a:cubicBezTo>
                    <a:pt x="1" y="1462"/>
                    <a:pt x="19" y="1489"/>
                    <a:pt x="45" y="1489"/>
                  </a:cubicBezTo>
                  <a:cubicBezTo>
                    <a:pt x="52" y="1489"/>
                    <a:pt x="60" y="1487"/>
                    <a:pt x="69" y="1482"/>
                  </a:cubicBezTo>
                  <a:cubicBezTo>
                    <a:pt x="106" y="1462"/>
                    <a:pt x="136" y="1397"/>
                    <a:pt x="136" y="1339"/>
                  </a:cubicBezTo>
                  <a:lnTo>
                    <a:pt x="136" y="905"/>
                  </a:lnTo>
                  <a:lnTo>
                    <a:pt x="1263" y="257"/>
                  </a:lnTo>
                  <a:lnTo>
                    <a:pt x="1263" y="687"/>
                  </a:lnTo>
                  <a:cubicBezTo>
                    <a:pt x="1263" y="731"/>
                    <a:pt x="1281" y="759"/>
                    <a:pt x="1307" y="759"/>
                  </a:cubicBezTo>
                  <a:cubicBezTo>
                    <a:pt x="1314" y="759"/>
                    <a:pt x="1323" y="757"/>
                    <a:pt x="1332" y="751"/>
                  </a:cubicBezTo>
                  <a:cubicBezTo>
                    <a:pt x="1368" y="731"/>
                    <a:pt x="1400" y="666"/>
                    <a:pt x="1400" y="611"/>
                  </a:cubicBezTo>
                  <a:lnTo>
                    <a:pt x="1400" y="72"/>
                  </a:lnTo>
                  <a:cubicBezTo>
                    <a:pt x="1400" y="27"/>
                    <a:pt x="1381" y="1"/>
                    <a:pt x="1355"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23"/>
            <p:cNvSpPr/>
            <p:nvPr/>
          </p:nvSpPr>
          <p:spPr>
            <a:xfrm>
              <a:off x="4832831" y="1827761"/>
              <a:ext cx="67963" cy="57866"/>
            </a:xfrm>
            <a:custGeom>
              <a:rect b="b" l="l" r="r" t="t"/>
              <a:pathLst>
                <a:path extrusionOk="0" h="1192" w="1400">
                  <a:moveTo>
                    <a:pt x="1355" y="1"/>
                  </a:moveTo>
                  <a:cubicBezTo>
                    <a:pt x="1348" y="1"/>
                    <a:pt x="1340" y="3"/>
                    <a:pt x="1332" y="7"/>
                  </a:cubicBezTo>
                  <a:lnTo>
                    <a:pt x="69" y="738"/>
                  </a:lnTo>
                  <a:cubicBezTo>
                    <a:pt x="31" y="759"/>
                    <a:pt x="1" y="823"/>
                    <a:pt x="1" y="881"/>
                  </a:cubicBezTo>
                  <a:lnTo>
                    <a:pt x="1" y="1120"/>
                  </a:lnTo>
                  <a:cubicBezTo>
                    <a:pt x="1" y="1163"/>
                    <a:pt x="19" y="1192"/>
                    <a:pt x="46" y="1192"/>
                  </a:cubicBezTo>
                  <a:cubicBezTo>
                    <a:pt x="53" y="1192"/>
                    <a:pt x="61" y="1190"/>
                    <a:pt x="69" y="1185"/>
                  </a:cubicBezTo>
                  <a:lnTo>
                    <a:pt x="1332" y="455"/>
                  </a:lnTo>
                  <a:cubicBezTo>
                    <a:pt x="1368" y="434"/>
                    <a:pt x="1400" y="369"/>
                    <a:pt x="1400" y="311"/>
                  </a:cubicBezTo>
                  <a:lnTo>
                    <a:pt x="1400" y="72"/>
                  </a:lnTo>
                  <a:cubicBezTo>
                    <a:pt x="1400" y="27"/>
                    <a:pt x="1381" y="1"/>
                    <a:pt x="13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23"/>
            <p:cNvSpPr/>
            <p:nvPr/>
          </p:nvSpPr>
          <p:spPr>
            <a:xfrm>
              <a:off x="4842103" y="1919943"/>
              <a:ext cx="49419" cy="41991"/>
            </a:xfrm>
            <a:custGeom>
              <a:rect b="b" l="l" r="r" t="t"/>
              <a:pathLst>
                <a:path extrusionOk="0" h="865" w="1018">
                  <a:moveTo>
                    <a:pt x="984" y="1"/>
                  </a:moveTo>
                  <a:cubicBezTo>
                    <a:pt x="978" y="1"/>
                    <a:pt x="972" y="2"/>
                    <a:pt x="966" y="6"/>
                  </a:cubicBezTo>
                  <a:lnTo>
                    <a:pt x="51" y="535"/>
                  </a:lnTo>
                  <a:cubicBezTo>
                    <a:pt x="24" y="552"/>
                    <a:pt x="0" y="597"/>
                    <a:pt x="0" y="638"/>
                  </a:cubicBezTo>
                  <a:lnTo>
                    <a:pt x="0" y="812"/>
                  </a:lnTo>
                  <a:cubicBezTo>
                    <a:pt x="0" y="843"/>
                    <a:pt x="15" y="865"/>
                    <a:pt x="34" y="865"/>
                  </a:cubicBezTo>
                  <a:cubicBezTo>
                    <a:pt x="39" y="865"/>
                    <a:pt x="45" y="863"/>
                    <a:pt x="51" y="859"/>
                  </a:cubicBezTo>
                  <a:lnTo>
                    <a:pt x="966" y="331"/>
                  </a:lnTo>
                  <a:cubicBezTo>
                    <a:pt x="993" y="313"/>
                    <a:pt x="1018" y="269"/>
                    <a:pt x="1018" y="228"/>
                  </a:cubicBezTo>
                  <a:lnTo>
                    <a:pt x="1018" y="54"/>
                  </a:lnTo>
                  <a:cubicBezTo>
                    <a:pt x="1018" y="22"/>
                    <a:pt x="1003" y="1"/>
                    <a:pt x="984" y="1"/>
                  </a:cubicBez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23"/>
            <p:cNvSpPr/>
            <p:nvPr/>
          </p:nvSpPr>
          <p:spPr>
            <a:xfrm>
              <a:off x="4654678" y="1151224"/>
              <a:ext cx="323504" cy="417196"/>
            </a:xfrm>
            <a:custGeom>
              <a:rect b="b" l="l" r="r" t="t"/>
              <a:pathLst>
                <a:path extrusionOk="0" h="8594" w="6664">
                  <a:moveTo>
                    <a:pt x="4555" y="1"/>
                  </a:moveTo>
                  <a:cubicBezTo>
                    <a:pt x="4132" y="1"/>
                    <a:pt x="3656" y="138"/>
                    <a:pt x="3151" y="429"/>
                  </a:cubicBezTo>
                  <a:cubicBezTo>
                    <a:pt x="1411" y="1436"/>
                    <a:pt x="1" y="3876"/>
                    <a:pt x="1" y="5887"/>
                  </a:cubicBezTo>
                  <a:cubicBezTo>
                    <a:pt x="1" y="6890"/>
                    <a:pt x="353" y="7596"/>
                    <a:pt x="919" y="7924"/>
                  </a:cubicBezTo>
                  <a:lnTo>
                    <a:pt x="922" y="7927"/>
                  </a:lnTo>
                  <a:lnTo>
                    <a:pt x="2090" y="8593"/>
                  </a:lnTo>
                  <a:lnTo>
                    <a:pt x="2370" y="8125"/>
                  </a:lnTo>
                  <a:cubicBezTo>
                    <a:pt x="2656" y="8061"/>
                    <a:pt x="2957" y="7958"/>
                    <a:pt x="3274" y="7774"/>
                  </a:cubicBezTo>
                  <a:cubicBezTo>
                    <a:pt x="5011" y="6771"/>
                    <a:pt x="6424" y="4326"/>
                    <a:pt x="6424" y="2316"/>
                  </a:cubicBezTo>
                  <a:cubicBezTo>
                    <a:pt x="6424" y="2020"/>
                    <a:pt x="6383" y="1757"/>
                    <a:pt x="6325" y="1514"/>
                  </a:cubicBezTo>
                  <a:lnTo>
                    <a:pt x="6664" y="947"/>
                  </a:lnTo>
                  <a:lnTo>
                    <a:pt x="5380" y="210"/>
                  </a:lnTo>
                  <a:lnTo>
                    <a:pt x="5380" y="207"/>
                  </a:lnTo>
                  <a:lnTo>
                    <a:pt x="5366" y="200"/>
                  </a:lnTo>
                  <a:lnTo>
                    <a:pt x="5366" y="204"/>
                  </a:lnTo>
                  <a:cubicBezTo>
                    <a:pt x="5129" y="70"/>
                    <a:pt x="4856" y="1"/>
                    <a:pt x="4555" y="1"/>
                  </a:cubicBez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23"/>
            <p:cNvSpPr/>
            <p:nvPr/>
          </p:nvSpPr>
          <p:spPr>
            <a:xfrm>
              <a:off x="4654678" y="1276075"/>
              <a:ext cx="272823" cy="292338"/>
            </a:xfrm>
            <a:custGeom>
              <a:rect b="b" l="l" r="r" t="t"/>
              <a:pathLst>
                <a:path extrusionOk="0" h="6022" w="5620">
                  <a:moveTo>
                    <a:pt x="1049" y="1"/>
                  </a:moveTo>
                  <a:cubicBezTo>
                    <a:pt x="404" y="1038"/>
                    <a:pt x="1" y="2239"/>
                    <a:pt x="1" y="3315"/>
                  </a:cubicBezTo>
                  <a:cubicBezTo>
                    <a:pt x="1" y="4318"/>
                    <a:pt x="353" y="5024"/>
                    <a:pt x="919" y="5352"/>
                  </a:cubicBezTo>
                  <a:lnTo>
                    <a:pt x="922" y="5355"/>
                  </a:lnTo>
                  <a:lnTo>
                    <a:pt x="2090" y="6021"/>
                  </a:lnTo>
                  <a:lnTo>
                    <a:pt x="2370" y="5557"/>
                  </a:lnTo>
                  <a:cubicBezTo>
                    <a:pt x="2656" y="5489"/>
                    <a:pt x="2957" y="5386"/>
                    <a:pt x="3274" y="5202"/>
                  </a:cubicBezTo>
                  <a:cubicBezTo>
                    <a:pt x="4206" y="4666"/>
                    <a:pt x="5043" y="3714"/>
                    <a:pt x="5619" y="2639"/>
                  </a:cubicBezTo>
                  <a:lnTo>
                    <a:pt x="104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23"/>
            <p:cNvSpPr/>
            <p:nvPr/>
          </p:nvSpPr>
          <p:spPr>
            <a:xfrm>
              <a:off x="4705600" y="1151224"/>
              <a:ext cx="272580" cy="252968"/>
            </a:xfrm>
            <a:custGeom>
              <a:rect b="b" l="l" r="r" t="t"/>
              <a:pathLst>
                <a:path extrusionOk="0" h="5211" w="5615">
                  <a:moveTo>
                    <a:pt x="3506" y="1"/>
                  </a:moveTo>
                  <a:cubicBezTo>
                    <a:pt x="3083" y="1"/>
                    <a:pt x="2607" y="138"/>
                    <a:pt x="2102" y="429"/>
                  </a:cubicBezTo>
                  <a:cubicBezTo>
                    <a:pt x="1294" y="897"/>
                    <a:pt x="557" y="1675"/>
                    <a:pt x="0" y="2573"/>
                  </a:cubicBezTo>
                  <a:lnTo>
                    <a:pt x="4570" y="5211"/>
                  </a:lnTo>
                  <a:cubicBezTo>
                    <a:pt x="5071" y="4279"/>
                    <a:pt x="5375" y="3252"/>
                    <a:pt x="5375" y="2316"/>
                  </a:cubicBezTo>
                  <a:cubicBezTo>
                    <a:pt x="5375" y="2020"/>
                    <a:pt x="5334" y="1757"/>
                    <a:pt x="5276" y="1511"/>
                  </a:cubicBezTo>
                  <a:lnTo>
                    <a:pt x="5615" y="947"/>
                  </a:lnTo>
                  <a:lnTo>
                    <a:pt x="4331" y="210"/>
                  </a:lnTo>
                  <a:lnTo>
                    <a:pt x="4317" y="200"/>
                  </a:lnTo>
                  <a:lnTo>
                    <a:pt x="4317" y="204"/>
                  </a:lnTo>
                  <a:cubicBezTo>
                    <a:pt x="4080" y="70"/>
                    <a:pt x="3807" y="1"/>
                    <a:pt x="35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23"/>
            <p:cNvSpPr/>
            <p:nvPr/>
          </p:nvSpPr>
          <p:spPr>
            <a:xfrm>
              <a:off x="4713852" y="1185107"/>
              <a:ext cx="305931" cy="395059"/>
            </a:xfrm>
            <a:custGeom>
              <a:rect b="b" l="l" r="r" t="t"/>
              <a:pathLst>
                <a:path extrusionOk="0" h="8138" w="6302">
                  <a:moveTo>
                    <a:pt x="4558" y="1"/>
                  </a:moveTo>
                  <a:cubicBezTo>
                    <a:pt x="4135" y="1"/>
                    <a:pt x="3657" y="139"/>
                    <a:pt x="3151" y="430"/>
                  </a:cubicBezTo>
                  <a:cubicBezTo>
                    <a:pt x="1410" y="1434"/>
                    <a:pt x="1" y="3878"/>
                    <a:pt x="1" y="5888"/>
                  </a:cubicBezTo>
                  <a:cubicBezTo>
                    <a:pt x="1" y="7314"/>
                    <a:pt x="710" y="8137"/>
                    <a:pt x="1744" y="8137"/>
                  </a:cubicBezTo>
                  <a:cubicBezTo>
                    <a:pt x="2167" y="8137"/>
                    <a:pt x="2645" y="7999"/>
                    <a:pt x="3151" y="7708"/>
                  </a:cubicBezTo>
                  <a:cubicBezTo>
                    <a:pt x="4892" y="6704"/>
                    <a:pt x="6301" y="4260"/>
                    <a:pt x="6301" y="2250"/>
                  </a:cubicBezTo>
                  <a:cubicBezTo>
                    <a:pt x="6301" y="824"/>
                    <a:pt x="5592" y="1"/>
                    <a:pt x="4558" y="1"/>
                  </a:cubicBez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23"/>
            <p:cNvSpPr/>
            <p:nvPr/>
          </p:nvSpPr>
          <p:spPr>
            <a:xfrm>
              <a:off x="4810744" y="1303162"/>
              <a:ext cx="52283" cy="85973"/>
            </a:xfrm>
            <a:custGeom>
              <a:rect b="b" l="l" r="r" t="t"/>
              <a:pathLst>
                <a:path extrusionOk="0" h="1771" w="1077">
                  <a:moveTo>
                    <a:pt x="726" y="1"/>
                  </a:moveTo>
                  <a:cubicBezTo>
                    <a:pt x="667" y="1"/>
                    <a:pt x="604" y="19"/>
                    <a:pt x="537" y="57"/>
                  </a:cubicBezTo>
                  <a:cubicBezTo>
                    <a:pt x="240" y="231"/>
                    <a:pt x="1" y="739"/>
                    <a:pt x="1" y="1196"/>
                  </a:cubicBezTo>
                  <a:cubicBezTo>
                    <a:pt x="1" y="1551"/>
                    <a:pt x="144" y="1770"/>
                    <a:pt x="347" y="1770"/>
                  </a:cubicBezTo>
                  <a:cubicBezTo>
                    <a:pt x="406" y="1770"/>
                    <a:pt x="470" y="1752"/>
                    <a:pt x="537" y="1712"/>
                  </a:cubicBezTo>
                  <a:cubicBezTo>
                    <a:pt x="834" y="1541"/>
                    <a:pt x="1076" y="1033"/>
                    <a:pt x="1076" y="575"/>
                  </a:cubicBezTo>
                  <a:cubicBezTo>
                    <a:pt x="1076" y="220"/>
                    <a:pt x="930" y="1"/>
                    <a:pt x="72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23"/>
            <p:cNvSpPr/>
            <p:nvPr/>
          </p:nvSpPr>
          <p:spPr>
            <a:xfrm>
              <a:off x="4787249" y="1385636"/>
              <a:ext cx="95973" cy="142965"/>
            </a:xfrm>
            <a:custGeom>
              <a:rect b="b" l="l" r="r" t="t"/>
              <a:pathLst>
                <a:path extrusionOk="0" h="2945" w="1977">
                  <a:moveTo>
                    <a:pt x="1424" y="1"/>
                  </a:moveTo>
                  <a:cubicBezTo>
                    <a:pt x="1347" y="1"/>
                    <a:pt x="1264" y="25"/>
                    <a:pt x="1178" y="75"/>
                  </a:cubicBezTo>
                  <a:lnTo>
                    <a:pt x="796" y="293"/>
                  </a:lnTo>
                  <a:cubicBezTo>
                    <a:pt x="448" y="497"/>
                    <a:pt x="151" y="1068"/>
                    <a:pt x="106" y="1631"/>
                  </a:cubicBezTo>
                  <a:lnTo>
                    <a:pt x="1" y="2945"/>
                  </a:lnTo>
                  <a:lnTo>
                    <a:pt x="1977" y="1802"/>
                  </a:lnTo>
                  <a:lnTo>
                    <a:pt x="1871" y="611"/>
                  </a:lnTo>
                  <a:cubicBezTo>
                    <a:pt x="1837" y="227"/>
                    <a:pt x="1660" y="1"/>
                    <a:pt x="142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23"/>
            <p:cNvSpPr/>
            <p:nvPr/>
          </p:nvSpPr>
          <p:spPr>
            <a:xfrm>
              <a:off x="4873753" y="1236707"/>
              <a:ext cx="52234" cy="85876"/>
            </a:xfrm>
            <a:custGeom>
              <a:rect b="b" l="l" r="r" t="t"/>
              <a:pathLst>
                <a:path extrusionOk="0" h="1769" w="1076">
                  <a:moveTo>
                    <a:pt x="729" y="1"/>
                  </a:moveTo>
                  <a:cubicBezTo>
                    <a:pt x="670" y="1"/>
                    <a:pt x="606" y="19"/>
                    <a:pt x="539" y="57"/>
                  </a:cubicBezTo>
                  <a:cubicBezTo>
                    <a:pt x="243" y="228"/>
                    <a:pt x="0" y="736"/>
                    <a:pt x="0" y="1193"/>
                  </a:cubicBezTo>
                  <a:cubicBezTo>
                    <a:pt x="0" y="1549"/>
                    <a:pt x="147" y="1769"/>
                    <a:pt x="351" y="1769"/>
                  </a:cubicBezTo>
                  <a:cubicBezTo>
                    <a:pt x="410" y="1769"/>
                    <a:pt x="473" y="1751"/>
                    <a:pt x="539" y="1713"/>
                  </a:cubicBezTo>
                  <a:cubicBezTo>
                    <a:pt x="837" y="1541"/>
                    <a:pt x="1075" y="1029"/>
                    <a:pt x="1075" y="572"/>
                  </a:cubicBezTo>
                  <a:cubicBezTo>
                    <a:pt x="1075" y="218"/>
                    <a:pt x="932" y="1"/>
                    <a:pt x="7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23"/>
            <p:cNvSpPr/>
            <p:nvPr/>
          </p:nvSpPr>
          <p:spPr>
            <a:xfrm>
              <a:off x="4860307" y="1319084"/>
              <a:ext cx="86070" cy="121557"/>
            </a:xfrm>
            <a:custGeom>
              <a:rect b="b" l="l" r="r" t="t"/>
              <a:pathLst>
                <a:path extrusionOk="0" h="2504" w="1773">
                  <a:moveTo>
                    <a:pt x="1219" y="1"/>
                  </a:moveTo>
                  <a:cubicBezTo>
                    <a:pt x="1142" y="1"/>
                    <a:pt x="1060" y="24"/>
                    <a:pt x="974" y="74"/>
                  </a:cubicBezTo>
                  <a:lnTo>
                    <a:pt x="591" y="295"/>
                  </a:lnTo>
                  <a:cubicBezTo>
                    <a:pt x="345" y="438"/>
                    <a:pt x="123" y="766"/>
                    <a:pt x="1" y="1145"/>
                  </a:cubicBezTo>
                  <a:cubicBezTo>
                    <a:pt x="267" y="1166"/>
                    <a:pt x="465" y="1432"/>
                    <a:pt x="506" y="1872"/>
                  </a:cubicBezTo>
                  <a:lnTo>
                    <a:pt x="561" y="2503"/>
                  </a:lnTo>
                  <a:lnTo>
                    <a:pt x="1772" y="1804"/>
                  </a:lnTo>
                  <a:lnTo>
                    <a:pt x="1667" y="609"/>
                  </a:lnTo>
                  <a:cubicBezTo>
                    <a:pt x="1633" y="225"/>
                    <a:pt x="1455" y="1"/>
                    <a:pt x="121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23"/>
            <p:cNvSpPr/>
            <p:nvPr/>
          </p:nvSpPr>
          <p:spPr>
            <a:xfrm>
              <a:off x="2404125" y="3297385"/>
              <a:ext cx="978619" cy="698077"/>
            </a:xfrm>
            <a:custGeom>
              <a:rect b="b" l="l" r="r" t="t"/>
              <a:pathLst>
                <a:path extrusionOk="0" h="14380" w="20159">
                  <a:moveTo>
                    <a:pt x="10080" y="975"/>
                  </a:moveTo>
                  <a:cubicBezTo>
                    <a:pt x="12605" y="975"/>
                    <a:pt x="14964" y="1535"/>
                    <a:pt x="16721" y="2549"/>
                  </a:cubicBezTo>
                  <a:cubicBezTo>
                    <a:pt x="18308" y="3466"/>
                    <a:pt x="19185" y="4627"/>
                    <a:pt x="19185" y="5818"/>
                  </a:cubicBezTo>
                  <a:cubicBezTo>
                    <a:pt x="19185" y="7009"/>
                    <a:pt x="18308" y="8170"/>
                    <a:pt x="16721" y="9088"/>
                  </a:cubicBezTo>
                  <a:cubicBezTo>
                    <a:pt x="14964" y="10105"/>
                    <a:pt x="12605" y="10661"/>
                    <a:pt x="10080" y="10661"/>
                  </a:cubicBezTo>
                  <a:cubicBezTo>
                    <a:pt x="7557" y="10661"/>
                    <a:pt x="5199" y="10105"/>
                    <a:pt x="3441" y="9088"/>
                  </a:cubicBezTo>
                  <a:cubicBezTo>
                    <a:pt x="1851" y="8170"/>
                    <a:pt x="977" y="7009"/>
                    <a:pt x="977" y="5818"/>
                  </a:cubicBezTo>
                  <a:cubicBezTo>
                    <a:pt x="977" y="4627"/>
                    <a:pt x="1851" y="3466"/>
                    <a:pt x="3441" y="2549"/>
                  </a:cubicBezTo>
                  <a:cubicBezTo>
                    <a:pt x="5199" y="1535"/>
                    <a:pt x="7557" y="975"/>
                    <a:pt x="10080" y="975"/>
                  </a:cubicBezTo>
                  <a:close/>
                  <a:moveTo>
                    <a:pt x="10080" y="0"/>
                  </a:moveTo>
                  <a:cubicBezTo>
                    <a:pt x="7500" y="0"/>
                    <a:pt x="4921" y="569"/>
                    <a:pt x="2954" y="1705"/>
                  </a:cubicBezTo>
                  <a:cubicBezTo>
                    <a:pt x="988" y="2839"/>
                    <a:pt x="1" y="4330"/>
                    <a:pt x="1" y="5818"/>
                  </a:cubicBezTo>
                  <a:lnTo>
                    <a:pt x="1" y="8562"/>
                  </a:lnTo>
                  <a:cubicBezTo>
                    <a:pt x="1" y="10050"/>
                    <a:pt x="988" y="11539"/>
                    <a:pt x="2954" y="12675"/>
                  </a:cubicBezTo>
                  <a:cubicBezTo>
                    <a:pt x="4921" y="13811"/>
                    <a:pt x="7500" y="14379"/>
                    <a:pt x="10080" y="14379"/>
                  </a:cubicBezTo>
                  <a:cubicBezTo>
                    <a:pt x="12659" y="14379"/>
                    <a:pt x="15238" y="13811"/>
                    <a:pt x="17206" y="12675"/>
                  </a:cubicBezTo>
                  <a:cubicBezTo>
                    <a:pt x="19176" y="11539"/>
                    <a:pt x="20158" y="10050"/>
                    <a:pt x="20158" y="8562"/>
                  </a:cubicBezTo>
                  <a:lnTo>
                    <a:pt x="20158" y="5818"/>
                  </a:lnTo>
                  <a:cubicBezTo>
                    <a:pt x="20158" y="4330"/>
                    <a:pt x="19176" y="2839"/>
                    <a:pt x="17206" y="1705"/>
                  </a:cubicBezTo>
                  <a:cubicBezTo>
                    <a:pt x="15238" y="569"/>
                    <a:pt x="12659" y="0"/>
                    <a:pt x="1008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23"/>
            <p:cNvSpPr/>
            <p:nvPr/>
          </p:nvSpPr>
          <p:spPr>
            <a:xfrm>
              <a:off x="2404319" y="3380150"/>
              <a:ext cx="143208" cy="192578"/>
            </a:xfrm>
            <a:custGeom>
              <a:rect b="b" l="l" r="r" t="t"/>
              <a:pathLst>
                <a:path extrusionOk="0" h="3967" w="2950">
                  <a:moveTo>
                    <a:pt x="2950" y="0"/>
                  </a:moveTo>
                  <a:cubicBezTo>
                    <a:pt x="1619" y="766"/>
                    <a:pt x="738" y="1695"/>
                    <a:pt x="307" y="2677"/>
                  </a:cubicBezTo>
                  <a:lnTo>
                    <a:pt x="307" y="2677"/>
                  </a:lnTo>
                  <a:cubicBezTo>
                    <a:pt x="739" y="1695"/>
                    <a:pt x="1621" y="766"/>
                    <a:pt x="2950" y="0"/>
                  </a:cubicBezTo>
                  <a:close/>
                  <a:moveTo>
                    <a:pt x="307" y="2677"/>
                  </a:moveTo>
                  <a:lnTo>
                    <a:pt x="307" y="2677"/>
                  </a:lnTo>
                  <a:cubicBezTo>
                    <a:pt x="229" y="2855"/>
                    <a:pt x="165" y="3034"/>
                    <a:pt x="116" y="3215"/>
                  </a:cubicBezTo>
                  <a:cubicBezTo>
                    <a:pt x="114" y="3226"/>
                    <a:pt x="111" y="3237"/>
                    <a:pt x="109" y="3248"/>
                  </a:cubicBezTo>
                  <a:lnTo>
                    <a:pt x="109" y="3248"/>
                  </a:lnTo>
                  <a:cubicBezTo>
                    <a:pt x="158" y="3056"/>
                    <a:pt x="224" y="2865"/>
                    <a:pt x="307" y="2677"/>
                  </a:cubicBezTo>
                  <a:close/>
                  <a:moveTo>
                    <a:pt x="109" y="3248"/>
                  </a:moveTo>
                  <a:cubicBezTo>
                    <a:pt x="93" y="3309"/>
                    <a:pt x="79" y="3371"/>
                    <a:pt x="66" y="3433"/>
                  </a:cubicBezTo>
                  <a:lnTo>
                    <a:pt x="66" y="3433"/>
                  </a:lnTo>
                  <a:cubicBezTo>
                    <a:pt x="78" y="3374"/>
                    <a:pt x="92" y="3315"/>
                    <a:pt x="107" y="3256"/>
                  </a:cubicBezTo>
                  <a:cubicBezTo>
                    <a:pt x="107" y="3253"/>
                    <a:pt x="108" y="3250"/>
                    <a:pt x="109" y="3248"/>
                  </a:cubicBezTo>
                  <a:close/>
                  <a:moveTo>
                    <a:pt x="66" y="3433"/>
                  </a:moveTo>
                  <a:lnTo>
                    <a:pt x="66" y="3433"/>
                  </a:lnTo>
                  <a:cubicBezTo>
                    <a:pt x="63" y="3446"/>
                    <a:pt x="61" y="3459"/>
                    <a:pt x="58" y="3471"/>
                  </a:cubicBezTo>
                  <a:cubicBezTo>
                    <a:pt x="56" y="3486"/>
                    <a:pt x="53" y="3500"/>
                    <a:pt x="50" y="3515"/>
                  </a:cubicBezTo>
                  <a:lnTo>
                    <a:pt x="50" y="3515"/>
                  </a:lnTo>
                  <a:cubicBezTo>
                    <a:pt x="55" y="3488"/>
                    <a:pt x="61" y="3460"/>
                    <a:pt x="66" y="3433"/>
                  </a:cubicBezTo>
                  <a:close/>
                  <a:moveTo>
                    <a:pt x="50" y="3515"/>
                  </a:moveTo>
                  <a:lnTo>
                    <a:pt x="50" y="3515"/>
                  </a:lnTo>
                  <a:cubicBezTo>
                    <a:pt x="34" y="3609"/>
                    <a:pt x="21" y="3704"/>
                    <a:pt x="12" y="3798"/>
                  </a:cubicBezTo>
                  <a:lnTo>
                    <a:pt x="12" y="3798"/>
                  </a:lnTo>
                  <a:cubicBezTo>
                    <a:pt x="21" y="3704"/>
                    <a:pt x="34" y="3609"/>
                    <a:pt x="50" y="3515"/>
                  </a:cubicBezTo>
                  <a:close/>
                  <a:moveTo>
                    <a:pt x="12" y="3798"/>
                  </a:moveTo>
                  <a:lnTo>
                    <a:pt x="12" y="3798"/>
                  </a:lnTo>
                  <a:cubicBezTo>
                    <a:pt x="7" y="3855"/>
                    <a:pt x="3" y="3911"/>
                    <a:pt x="1" y="3966"/>
                  </a:cubicBezTo>
                  <a:cubicBezTo>
                    <a:pt x="3" y="3910"/>
                    <a:pt x="7" y="3854"/>
                    <a:pt x="12" y="379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23"/>
            <p:cNvSpPr/>
            <p:nvPr/>
          </p:nvSpPr>
          <p:spPr>
            <a:xfrm>
              <a:off x="2893439" y="3646357"/>
              <a:ext cx="422973" cy="168597"/>
            </a:xfrm>
            <a:custGeom>
              <a:rect b="b" l="l" r="r" t="t"/>
              <a:pathLst>
                <a:path extrusionOk="0" h="3473" w="8713">
                  <a:moveTo>
                    <a:pt x="8713" y="1"/>
                  </a:moveTo>
                  <a:cubicBezTo>
                    <a:pt x="8688" y="44"/>
                    <a:pt x="8662" y="87"/>
                    <a:pt x="8634" y="129"/>
                  </a:cubicBezTo>
                  <a:lnTo>
                    <a:pt x="8634" y="129"/>
                  </a:lnTo>
                  <a:cubicBezTo>
                    <a:pt x="8662" y="87"/>
                    <a:pt x="8688" y="44"/>
                    <a:pt x="8713" y="1"/>
                  </a:cubicBezTo>
                  <a:close/>
                  <a:moveTo>
                    <a:pt x="8634" y="129"/>
                  </a:moveTo>
                  <a:lnTo>
                    <a:pt x="8634" y="129"/>
                  </a:lnTo>
                  <a:cubicBezTo>
                    <a:pt x="8252" y="724"/>
                    <a:pt x="7645" y="1286"/>
                    <a:pt x="6836" y="1782"/>
                  </a:cubicBezTo>
                  <a:cubicBezTo>
                    <a:pt x="6832" y="1786"/>
                    <a:pt x="6829" y="1786"/>
                    <a:pt x="6829" y="1786"/>
                  </a:cubicBezTo>
                  <a:cubicBezTo>
                    <a:pt x="6829" y="1787"/>
                    <a:pt x="6829" y="1787"/>
                    <a:pt x="6829" y="1788"/>
                  </a:cubicBezTo>
                  <a:lnTo>
                    <a:pt x="6829" y="1788"/>
                  </a:lnTo>
                  <a:cubicBezTo>
                    <a:pt x="7640" y="1292"/>
                    <a:pt x="8250" y="726"/>
                    <a:pt x="8634" y="129"/>
                  </a:cubicBezTo>
                  <a:close/>
                  <a:moveTo>
                    <a:pt x="6829" y="1788"/>
                  </a:moveTo>
                  <a:cubicBezTo>
                    <a:pt x="6828" y="1788"/>
                    <a:pt x="6826" y="1789"/>
                    <a:pt x="6825" y="1790"/>
                  </a:cubicBezTo>
                  <a:lnTo>
                    <a:pt x="6825" y="1790"/>
                  </a:lnTo>
                  <a:cubicBezTo>
                    <a:pt x="6826" y="1790"/>
                    <a:pt x="6826" y="1790"/>
                    <a:pt x="6826" y="1790"/>
                  </a:cubicBezTo>
                  <a:cubicBezTo>
                    <a:pt x="6826" y="1790"/>
                    <a:pt x="6828" y="1790"/>
                    <a:pt x="6829" y="1788"/>
                  </a:cubicBezTo>
                  <a:close/>
                  <a:moveTo>
                    <a:pt x="6825" y="1790"/>
                  </a:moveTo>
                  <a:cubicBezTo>
                    <a:pt x="6825" y="1790"/>
                    <a:pt x="6824" y="1790"/>
                    <a:pt x="6823" y="1791"/>
                  </a:cubicBezTo>
                  <a:lnTo>
                    <a:pt x="6823" y="1791"/>
                  </a:lnTo>
                  <a:cubicBezTo>
                    <a:pt x="6824" y="1791"/>
                    <a:pt x="6824" y="1790"/>
                    <a:pt x="6825" y="1790"/>
                  </a:cubicBezTo>
                  <a:close/>
                  <a:moveTo>
                    <a:pt x="6823" y="1791"/>
                  </a:moveTo>
                  <a:lnTo>
                    <a:pt x="6823" y="1791"/>
                  </a:lnTo>
                  <a:cubicBezTo>
                    <a:pt x="6822" y="1792"/>
                    <a:pt x="6821" y="1793"/>
                    <a:pt x="6819" y="1793"/>
                  </a:cubicBezTo>
                  <a:lnTo>
                    <a:pt x="6819" y="1793"/>
                  </a:lnTo>
                  <a:cubicBezTo>
                    <a:pt x="6820" y="1793"/>
                    <a:pt x="6821" y="1793"/>
                    <a:pt x="6823" y="1793"/>
                  </a:cubicBezTo>
                  <a:cubicBezTo>
                    <a:pt x="6823" y="1792"/>
                    <a:pt x="6823" y="1792"/>
                    <a:pt x="6823" y="1791"/>
                  </a:cubicBezTo>
                  <a:close/>
                  <a:moveTo>
                    <a:pt x="6819" y="1793"/>
                  </a:moveTo>
                  <a:lnTo>
                    <a:pt x="6819" y="1793"/>
                  </a:lnTo>
                  <a:cubicBezTo>
                    <a:pt x="6819" y="1794"/>
                    <a:pt x="6818" y="1794"/>
                    <a:pt x="6817" y="1795"/>
                  </a:cubicBezTo>
                  <a:lnTo>
                    <a:pt x="6817" y="1795"/>
                  </a:lnTo>
                  <a:cubicBezTo>
                    <a:pt x="6818" y="1794"/>
                    <a:pt x="6819" y="1794"/>
                    <a:pt x="6819" y="1793"/>
                  </a:cubicBezTo>
                  <a:close/>
                  <a:moveTo>
                    <a:pt x="6817" y="1795"/>
                  </a:moveTo>
                  <a:cubicBezTo>
                    <a:pt x="6816" y="1795"/>
                    <a:pt x="6815" y="1796"/>
                    <a:pt x="6815" y="1796"/>
                  </a:cubicBezTo>
                  <a:lnTo>
                    <a:pt x="6815" y="1796"/>
                  </a:lnTo>
                  <a:cubicBezTo>
                    <a:pt x="6816" y="1796"/>
                    <a:pt x="6817" y="1795"/>
                    <a:pt x="6817" y="1795"/>
                  </a:cubicBezTo>
                  <a:close/>
                  <a:moveTo>
                    <a:pt x="6812" y="1796"/>
                  </a:moveTo>
                  <a:lnTo>
                    <a:pt x="6808" y="1800"/>
                  </a:lnTo>
                  <a:lnTo>
                    <a:pt x="6808" y="1800"/>
                  </a:lnTo>
                  <a:cubicBezTo>
                    <a:pt x="6810" y="1799"/>
                    <a:pt x="6812" y="1798"/>
                    <a:pt x="6815" y="1796"/>
                  </a:cubicBezTo>
                  <a:close/>
                  <a:moveTo>
                    <a:pt x="6808" y="1800"/>
                  </a:moveTo>
                  <a:cubicBezTo>
                    <a:pt x="6806" y="1801"/>
                    <a:pt x="6805" y="1802"/>
                    <a:pt x="6804" y="1803"/>
                  </a:cubicBezTo>
                  <a:lnTo>
                    <a:pt x="6805" y="1803"/>
                  </a:lnTo>
                  <a:lnTo>
                    <a:pt x="6808" y="1800"/>
                  </a:lnTo>
                  <a:close/>
                  <a:moveTo>
                    <a:pt x="6802" y="1803"/>
                  </a:moveTo>
                  <a:cubicBezTo>
                    <a:pt x="6802" y="1803"/>
                    <a:pt x="6799" y="1806"/>
                    <a:pt x="6795" y="1806"/>
                  </a:cubicBezTo>
                  <a:lnTo>
                    <a:pt x="6795" y="1808"/>
                  </a:lnTo>
                  <a:lnTo>
                    <a:pt x="6795" y="1808"/>
                  </a:lnTo>
                  <a:cubicBezTo>
                    <a:pt x="6798" y="1807"/>
                    <a:pt x="6801" y="1805"/>
                    <a:pt x="6804" y="1803"/>
                  </a:cubicBezTo>
                  <a:close/>
                  <a:moveTo>
                    <a:pt x="6795" y="1808"/>
                  </a:moveTo>
                  <a:cubicBezTo>
                    <a:pt x="6794" y="1809"/>
                    <a:pt x="6792" y="1810"/>
                    <a:pt x="6791" y="1810"/>
                  </a:cubicBezTo>
                  <a:lnTo>
                    <a:pt x="6791" y="1810"/>
                  </a:lnTo>
                  <a:cubicBezTo>
                    <a:pt x="6792" y="1810"/>
                    <a:pt x="6793" y="1810"/>
                    <a:pt x="6795" y="1810"/>
                  </a:cubicBezTo>
                  <a:lnTo>
                    <a:pt x="6795" y="1808"/>
                  </a:lnTo>
                  <a:close/>
                  <a:moveTo>
                    <a:pt x="6791" y="1810"/>
                  </a:moveTo>
                  <a:lnTo>
                    <a:pt x="6791" y="1810"/>
                  </a:lnTo>
                  <a:cubicBezTo>
                    <a:pt x="6790" y="1811"/>
                    <a:pt x="6789" y="1811"/>
                    <a:pt x="6788" y="1812"/>
                  </a:cubicBezTo>
                  <a:lnTo>
                    <a:pt x="6788" y="1812"/>
                  </a:lnTo>
                  <a:cubicBezTo>
                    <a:pt x="6789" y="1812"/>
                    <a:pt x="6790" y="1811"/>
                    <a:pt x="6791" y="1810"/>
                  </a:cubicBezTo>
                  <a:close/>
                  <a:moveTo>
                    <a:pt x="6788" y="1812"/>
                  </a:moveTo>
                  <a:lnTo>
                    <a:pt x="6788" y="1812"/>
                  </a:lnTo>
                  <a:cubicBezTo>
                    <a:pt x="6788" y="1813"/>
                    <a:pt x="6787" y="1813"/>
                    <a:pt x="6786" y="1814"/>
                  </a:cubicBezTo>
                  <a:lnTo>
                    <a:pt x="6788" y="1814"/>
                  </a:lnTo>
                  <a:cubicBezTo>
                    <a:pt x="6788" y="1813"/>
                    <a:pt x="6788" y="1813"/>
                    <a:pt x="6788" y="1812"/>
                  </a:cubicBezTo>
                  <a:close/>
                  <a:moveTo>
                    <a:pt x="6785" y="1814"/>
                  </a:moveTo>
                  <a:cubicBezTo>
                    <a:pt x="6770" y="1823"/>
                    <a:pt x="6755" y="1832"/>
                    <a:pt x="6740" y="1841"/>
                  </a:cubicBezTo>
                  <a:lnTo>
                    <a:pt x="6740" y="1841"/>
                  </a:lnTo>
                  <a:cubicBezTo>
                    <a:pt x="6755" y="1832"/>
                    <a:pt x="6771" y="1823"/>
                    <a:pt x="6786" y="1814"/>
                  </a:cubicBezTo>
                  <a:close/>
                  <a:moveTo>
                    <a:pt x="6740" y="1841"/>
                  </a:moveTo>
                  <a:lnTo>
                    <a:pt x="6740" y="1841"/>
                  </a:lnTo>
                  <a:cubicBezTo>
                    <a:pt x="6715" y="1856"/>
                    <a:pt x="6690" y="1870"/>
                    <a:pt x="6666" y="1885"/>
                  </a:cubicBezTo>
                  <a:lnTo>
                    <a:pt x="6669" y="1885"/>
                  </a:lnTo>
                  <a:cubicBezTo>
                    <a:pt x="6691" y="1870"/>
                    <a:pt x="6716" y="1856"/>
                    <a:pt x="6740" y="1841"/>
                  </a:cubicBezTo>
                  <a:close/>
                  <a:moveTo>
                    <a:pt x="6665" y="1885"/>
                  </a:moveTo>
                  <a:cubicBezTo>
                    <a:pt x="6665" y="1885"/>
                    <a:pt x="6665" y="1885"/>
                    <a:pt x="6665" y="1885"/>
                  </a:cubicBezTo>
                  <a:lnTo>
                    <a:pt x="6665" y="1885"/>
                  </a:lnTo>
                  <a:cubicBezTo>
                    <a:pt x="6665" y="1885"/>
                    <a:pt x="6665" y="1885"/>
                    <a:pt x="6666" y="1885"/>
                  </a:cubicBezTo>
                  <a:close/>
                  <a:moveTo>
                    <a:pt x="6665" y="1885"/>
                  </a:moveTo>
                  <a:cubicBezTo>
                    <a:pt x="6663" y="1886"/>
                    <a:pt x="6662" y="1887"/>
                    <a:pt x="6660" y="1888"/>
                  </a:cubicBezTo>
                  <a:lnTo>
                    <a:pt x="6660" y="1888"/>
                  </a:lnTo>
                  <a:cubicBezTo>
                    <a:pt x="6662" y="1887"/>
                    <a:pt x="6664" y="1886"/>
                    <a:pt x="6665" y="1885"/>
                  </a:cubicBezTo>
                  <a:close/>
                  <a:moveTo>
                    <a:pt x="6660" y="1888"/>
                  </a:moveTo>
                  <a:cubicBezTo>
                    <a:pt x="6660" y="1888"/>
                    <a:pt x="6659" y="1888"/>
                    <a:pt x="6659" y="1888"/>
                  </a:cubicBezTo>
                  <a:cubicBezTo>
                    <a:pt x="6658" y="1889"/>
                    <a:pt x="6658" y="1889"/>
                    <a:pt x="6657" y="1890"/>
                  </a:cubicBezTo>
                  <a:lnTo>
                    <a:pt x="6657" y="1890"/>
                  </a:lnTo>
                  <a:cubicBezTo>
                    <a:pt x="6658" y="1889"/>
                    <a:pt x="6659" y="1888"/>
                    <a:pt x="6660" y="1888"/>
                  </a:cubicBezTo>
                  <a:close/>
                  <a:moveTo>
                    <a:pt x="6657" y="1890"/>
                  </a:moveTo>
                  <a:lnTo>
                    <a:pt x="6657" y="1890"/>
                  </a:lnTo>
                  <a:cubicBezTo>
                    <a:pt x="6654" y="1892"/>
                    <a:pt x="6650" y="1894"/>
                    <a:pt x="6647" y="1896"/>
                  </a:cubicBezTo>
                  <a:lnTo>
                    <a:pt x="6647" y="1896"/>
                  </a:lnTo>
                  <a:cubicBezTo>
                    <a:pt x="6647" y="1896"/>
                    <a:pt x="6648" y="1895"/>
                    <a:pt x="6648" y="1895"/>
                  </a:cubicBezTo>
                  <a:lnTo>
                    <a:pt x="6651" y="1895"/>
                  </a:lnTo>
                  <a:cubicBezTo>
                    <a:pt x="6651" y="1893"/>
                    <a:pt x="6654" y="1892"/>
                    <a:pt x="6657" y="1890"/>
                  </a:cubicBezTo>
                  <a:close/>
                  <a:moveTo>
                    <a:pt x="6647" y="1896"/>
                  </a:moveTo>
                  <a:cubicBezTo>
                    <a:pt x="6644" y="1896"/>
                    <a:pt x="6641" y="1899"/>
                    <a:pt x="6638" y="1899"/>
                  </a:cubicBezTo>
                  <a:cubicBezTo>
                    <a:pt x="4880" y="2916"/>
                    <a:pt x="2522" y="3472"/>
                    <a:pt x="0" y="3472"/>
                  </a:cubicBezTo>
                  <a:cubicBezTo>
                    <a:pt x="2525" y="3472"/>
                    <a:pt x="4884" y="2916"/>
                    <a:pt x="6641" y="1899"/>
                  </a:cubicBezTo>
                  <a:cubicBezTo>
                    <a:pt x="6643" y="1898"/>
                    <a:pt x="6645" y="1897"/>
                    <a:pt x="6647" y="1896"/>
                  </a:cubicBezTo>
                  <a:close/>
                </a:path>
              </a:pathLst>
            </a:cu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23"/>
            <p:cNvSpPr/>
            <p:nvPr/>
          </p:nvSpPr>
          <p:spPr>
            <a:xfrm>
              <a:off x="2386940" y="3297288"/>
              <a:ext cx="1043523" cy="565015"/>
            </a:xfrm>
            <a:custGeom>
              <a:rect b="b" l="l" r="r" t="t"/>
              <a:pathLst>
                <a:path extrusionOk="0" h="11639" w="21496">
                  <a:moveTo>
                    <a:pt x="10434" y="977"/>
                  </a:moveTo>
                  <a:cubicBezTo>
                    <a:pt x="11359" y="977"/>
                    <a:pt x="12263" y="1052"/>
                    <a:pt x="13120" y="1195"/>
                  </a:cubicBezTo>
                  <a:cubicBezTo>
                    <a:pt x="14386" y="1411"/>
                    <a:pt x="15554" y="1776"/>
                    <a:pt x="16560" y="2274"/>
                  </a:cubicBezTo>
                  <a:lnTo>
                    <a:pt x="16564" y="2277"/>
                  </a:lnTo>
                  <a:lnTo>
                    <a:pt x="16567" y="2277"/>
                  </a:lnTo>
                  <a:cubicBezTo>
                    <a:pt x="16741" y="2362"/>
                    <a:pt x="16908" y="2455"/>
                    <a:pt x="17072" y="2551"/>
                  </a:cubicBezTo>
                  <a:cubicBezTo>
                    <a:pt x="17178" y="2612"/>
                    <a:pt x="17280" y="2674"/>
                    <a:pt x="17383" y="2735"/>
                  </a:cubicBezTo>
                  <a:cubicBezTo>
                    <a:pt x="17383" y="2738"/>
                    <a:pt x="17386" y="2738"/>
                    <a:pt x="17389" y="2742"/>
                  </a:cubicBezTo>
                  <a:cubicBezTo>
                    <a:pt x="17392" y="2742"/>
                    <a:pt x="17392" y="2745"/>
                    <a:pt x="17397" y="2745"/>
                  </a:cubicBezTo>
                  <a:cubicBezTo>
                    <a:pt x="17963" y="3107"/>
                    <a:pt x="18424" y="3503"/>
                    <a:pt x="18772" y="3919"/>
                  </a:cubicBezTo>
                  <a:cubicBezTo>
                    <a:pt x="18772" y="3919"/>
                    <a:pt x="18775" y="3919"/>
                    <a:pt x="18775" y="3923"/>
                  </a:cubicBezTo>
                  <a:cubicBezTo>
                    <a:pt x="19276" y="4523"/>
                    <a:pt x="19539" y="5168"/>
                    <a:pt x="19539" y="5820"/>
                  </a:cubicBezTo>
                  <a:cubicBezTo>
                    <a:pt x="19539" y="6288"/>
                    <a:pt x="19403" y="6749"/>
                    <a:pt x="19147" y="7192"/>
                  </a:cubicBezTo>
                  <a:cubicBezTo>
                    <a:pt x="18744" y="7882"/>
                    <a:pt x="18041" y="8534"/>
                    <a:pt x="17075" y="9090"/>
                  </a:cubicBezTo>
                  <a:cubicBezTo>
                    <a:pt x="15318" y="10107"/>
                    <a:pt x="12959" y="10663"/>
                    <a:pt x="10434" y="10663"/>
                  </a:cubicBezTo>
                  <a:cubicBezTo>
                    <a:pt x="7911" y="10663"/>
                    <a:pt x="5553" y="10107"/>
                    <a:pt x="3795" y="9090"/>
                  </a:cubicBezTo>
                  <a:cubicBezTo>
                    <a:pt x="3792" y="9090"/>
                    <a:pt x="3789" y="9086"/>
                    <a:pt x="3785" y="9086"/>
                  </a:cubicBezTo>
                  <a:cubicBezTo>
                    <a:pt x="3782" y="9083"/>
                    <a:pt x="3779" y="9083"/>
                    <a:pt x="3775" y="9079"/>
                  </a:cubicBezTo>
                  <a:cubicBezTo>
                    <a:pt x="3771" y="9079"/>
                    <a:pt x="3768" y="9076"/>
                    <a:pt x="3768" y="9076"/>
                  </a:cubicBezTo>
                  <a:cubicBezTo>
                    <a:pt x="3710" y="9042"/>
                    <a:pt x="3656" y="9011"/>
                    <a:pt x="3604" y="8977"/>
                  </a:cubicBezTo>
                  <a:lnTo>
                    <a:pt x="3601" y="8977"/>
                  </a:lnTo>
                  <a:cubicBezTo>
                    <a:pt x="3601" y="8973"/>
                    <a:pt x="3598" y="8973"/>
                    <a:pt x="3594" y="8970"/>
                  </a:cubicBezTo>
                  <a:cubicBezTo>
                    <a:pt x="3590" y="8970"/>
                    <a:pt x="3587" y="8967"/>
                    <a:pt x="3587" y="8967"/>
                  </a:cubicBezTo>
                  <a:lnTo>
                    <a:pt x="3584" y="8967"/>
                  </a:lnTo>
                  <a:cubicBezTo>
                    <a:pt x="3581" y="8964"/>
                    <a:pt x="3581" y="8964"/>
                    <a:pt x="3577" y="8960"/>
                  </a:cubicBezTo>
                  <a:lnTo>
                    <a:pt x="3574" y="8960"/>
                  </a:lnTo>
                  <a:cubicBezTo>
                    <a:pt x="3570" y="8956"/>
                    <a:pt x="3570" y="8956"/>
                    <a:pt x="3567" y="8956"/>
                  </a:cubicBezTo>
                  <a:cubicBezTo>
                    <a:pt x="3567" y="8953"/>
                    <a:pt x="3563" y="8953"/>
                    <a:pt x="3563" y="8953"/>
                  </a:cubicBezTo>
                  <a:lnTo>
                    <a:pt x="3560" y="8950"/>
                  </a:lnTo>
                  <a:cubicBezTo>
                    <a:pt x="3560" y="8950"/>
                    <a:pt x="3557" y="8950"/>
                    <a:pt x="3553" y="8946"/>
                  </a:cubicBezTo>
                  <a:cubicBezTo>
                    <a:pt x="2577" y="8339"/>
                    <a:pt x="1901" y="7636"/>
                    <a:pt x="1570" y="6895"/>
                  </a:cubicBezTo>
                  <a:cubicBezTo>
                    <a:pt x="1410" y="6544"/>
                    <a:pt x="1328" y="6185"/>
                    <a:pt x="1328" y="5820"/>
                  </a:cubicBezTo>
                  <a:cubicBezTo>
                    <a:pt x="1328" y="4629"/>
                    <a:pt x="2205" y="3468"/>
                    <a:pt x="3795" y="2551"/>
                  </a:cubicBezTo>
                  <a:cubicBezTo>
                    <a:pt x="5553" y="1537"/>
                    <a:pt x="7911" y="977"/>
                    <a:pt x="10434" y="977"/>
                  </a:cubicBezTo>
                  <a:close/>
                  <a:moveTo>
                    <a:pt x="10434" y="1"/>
                  </a:moveTo>
                  <a:cubicBezTo>
                    <a:pt x="7854" y="1"/>
                    <a:pt x="5277" y="571"/>
                    <a:pt x="3308" y="1707"/>
                  </a:cubicBezTo>
                  <a:cubicBezTo>
                    <a:pt x="1738" y="2612"/>
                    <a:pt x="792" y="3745"/>
                    <a:pt x="474" y="4922"/>
                  </a:cubicBezTo>
                  <a:lnTo>
                    <a:pt x="478" y="4922"/>
                  </a:lnTo>
                  <a:cubicBezTo>
                    <a:pt x="0" y="6694"/>
                    <a:pt x="945" y="8567"/>
                    <a:pt x="3308" y="9936"/>
                  </a:cubicBezTo>
                  <a:cubicBezTo>
                    <a:pt x="3481" y="10035"/>
                    <a:pt x="3662" y="10131"/>
                    <a:pt x="3843" y="10223"/>
                  </a:cubicBezTo>
                  <a:cubicBezTo>
                    <a:pt x="5731" y="11168"/>
                    <a:pt x="8082" y="11639"/>
                    <a:pt x="10434" y="11639"/>
                  </a:cubicBezTo>
                  <a:cubicBezTo>
                    <a:pt x="13014" y="11639"/>
                    <a:pt x="15595" y="11073"/>
                    <a:pt x="17560" y="9936"/>
                  </a:cubicBezTo>
                  <a:cubicBezTo>
                    <a:pt x="21495" y="7663"/>
                    <a:pt x="21495" y="3977"/>
                    <a:pt x="17560" y="1707"/>
                  </a:cubicBezTo>
                  <a:cubicBezTo>
                    <a:pt x="15595" y="571"/>
                    <a:pt x="13014" y="1"/>
                    <a:pt x="104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23"/>
            <p:cNvSpPr/>
            <p:nvPr/>
          </p:nvSpPr>
          <p:spPr>
            <a:xfrm>
              <a:off x="2451357" y="3344714"/>
              <a:ext cx="884150" cy="301707"/>
            </a:xfrm>
            <a:custGeom>
              <a:rect b="b" l="l" r="r" t="t"/>
              <a:pathLst>
                <a:path extrusionOk="0" h="6215" w="18213">
                  <a:moveTo>
                    <a:pt x="9107" y="0"/>
                  </a:moveTo>
                  <a:cubicBezTo>
                    <a:pt x="6584" y="0"/>
                    <a:pt x="4226" y="560"/>
                    <a:pt x="2468" y="1574"/>
                  </a:cubicBezTo>
                  <a:cubicBezTo>
                    <a:pt x="878" y="2491"/>
                    <a:pt x="1" y="3652"/>
                    <a:pt x="1" y="4843"/>
                  </a:cubicBezTo>
                  <a:cubicBezTo>
                    <a:pt x="1" y="5311"/>
                    <a:pt x="138" y="5772"/>
                    <a:pt x="397" y="6215"/>
                  </a:cubicBezTo>
                  <a:cubicBezTo>
                    <a:pt x="796" y="5522"/>
                    <a:pt x="1499" y="4874"/>
                    <a:pt x="2468" y="4318"/>
                  </a:cubicBezTo>
                  <a:cubicBezTo>
                    <a:pt x="4226" y="3300"/>
                    <a:pt x="6584" y="2741"/>
                    <a:pt x="9107" y="2741"/>
                  </a:cubicBezTo>
                  <a:cubicBezTo>
                    <a:pt x="11629" y="2741"/>
                    <a:pt x="13991" y="3300"/>
                    <a:pt x="15745" y="4318"/>
                  </a:cubicBezTo>
                  <a:cubicBezTo>
                    <a:pt x="16714" y="4874"/>
                    <a:pt x="17417" y="5522"/>
                    <a:pt x="17820" y="6215"/>
                  </a:cubicBezTo>
                  <a:cubicBezTo>
                    <a:pt x="18076" y="5772"/>
                    <a:pt x="18212" y="5311"/>
                    <a:pt x="18212" y="4843"/>
                  </a:cubicBezTo>
                  <a:cubicBezTo>
                    <a:pt x="18212" y="3652"/>
                    <a:pt x="17335" y="2491"/>
                    <a:pt x="15745" y="1574"/>
                  </a:cubicBezTo>
                  <a:cubicBezTo>
                    <a:pt x="13991" y="560"/>
                    <a:pt x="11629" y="0"/>
                    <a:pt x="9107" y="0"/>
                  </a:cubicBez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23"/>
            <p:cNvSpPr/>
            <p:nvPr/>
          </p:nvSpPr>
          <p:spPr>
            <a:xfrm>
              <a:off x="2451357" y="3344714"/>
              <a:ext cx="884150" cy="301707"/>
            </a:xfrm>
            <a:custGeom>
              <a:rect b="b" l="l" r="r" t="t"/>
              <a:pathLst>
                <a:path extrusionOk="0" h="6215" w="18213">
                  <a:moveTo>
                    <a:pt x="9107" y="0"/>
                  </a:moveTo>
                  <a:cubicBezTo>
                    <a:pt x="6584" y="0"/>
                    <a:pt x="4226" y="560"/>
                    <a:pt x="2468" y="1574"/>
                  </a:cubicBezTo>
                  <a:cubicBezTo>
                    <a:pt x="878" y="2491"/>
                    <a:pt x="1" y="3652"/>
                    <a:pt x="1" y="4843"/>
                  </a:cubicBezTo>
                  <a:cubicBezTo>
                    <a:pt x="1" y="5311"/>
                    <a:pt x="138" y="5772"/>
                    <a:pt x="397" y="6215"/>
                  </a:cubicBezTo>
                  <a:cubicBezTo>
                    <a:pt x="253" y="5969"/>
                    <a:pt x="148" y="5717"/>
                    <a:pt x="83" y="5465"/>
                  </a:cubicBezTo>
                  <a:cubicBezTo>
                    <a:pt x="332" y="4495"/>
                    <a:pt x="1154" y="3573"/>
                    <a:pt x="2468" y="2816"/>
                  </a:cubicBezTo>
                  <a:cubicBezTo>
                    <a:pt x="4226" y="1799"/>
                    <a:pt x="6584" y="1242"/>
                    <a:pt x="9107" y="1242"/>
                  </a:cubicBezTo>
                  <a:cubicBezTo>
                    <a:pt x="11632" y="1242"/>
                    <a:pt x="13987" y="1799"/>
                    <a:pt x="15745" y="2816"/>
                  </a:cubicBezTo>
                  <a:cubicBezTo>
                    <a:pt x="17059" y="3573"/>
                    <a:pt x="17881" y="4495"/>
                    <a:pt x="18130" y="5465"/>
                  </a:cubicBezTo>
                  <a:cubicBezTo>
                    <a:pt x="18066" y="5717"/>
                    <a:pt x="17960" y="5969"/>
                    <a:pt x="17817" y="6212"/>
                  </a:cubicBezTo>
                  <a:lnTo>
                    <a:pt x="17820" y="6215"/>
                  </a:lnTo>
                  <a:cubicBezTo>
                    <a:pt x="18076" y="5772"/>
                    <a:pt x="18212" y="5311"/>
                    <a:pt x="18212" y="4843"/>
                  </a:cubicBezTo>
                  <a:cubicBezTo>
                    <a:pt x="18212" y="4191"/>
                    <a:pt x="17949" y="3546"/>
                    <a:pt x="17448" y="2946"/>
                  </a:cubicBezTo>
                  <a:cubicBezTo>
                    <a:pt x="17448" y="2942"/>
                    <a:pt x="17445" y="2942"/>
                    <a:pt x="17445" y="2942"/>
                  </a:cubicBezTo>
                  <a:cubicBezTo>
                    <a:pt x="17097" y="2526"/>
                    <a:pt x="16636" y="2130"/>
                    <a:pt x="16070" y="1768"/>
                  </a:cubicBezTo>
                  <a:cubicBezTo>
                    <a:pt x="16065" y="1768"/>
                    <a:pt x="16065" y="1765"/>
                    <a:pt x="16062" y="1765"/>
                  </a:cubicBezTo>
                  <a:cubicBezTo>
                    <a:pt x="16059" y="1761"/>
                    <a:pt x="16056" y="1761"/>
                    <a:pt x="16056" y="1758"/>
                  </a:cubicBezTo>
                  <a:cubicBezTo>
                    <a:pt x="15953" y="1697"/>
                    <a:pt x="15851" y="1635"/>
                    <a:pt x="15745" y="1574"/>
                  </a:cubicBezTo>
                  <a:cubicBezTo>
                    <a:pt x="15581" y="1478"/>
                    <a:pt x="15414" y="1385"/>
                    <a:pt x="15240" y="1300"/>
                  </a:cubicBezTo>
                  <a:lnTo>
                    <a:pt x="15237" y="1300"/>
                  </a:lnTo>
                  <a:lnTo>
                    <a:pt x="15233" y="1297"/>
                  </a:lnTo>
                  <a:cubicBezTo>
                    <a:pt x="13543" y="457"/>
                    <a:pt x="11393" y="0"/>
                    <a:pt x="910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23"/>
            <p:cNvSpPr/>
            <p:nvPr/>
          </p:nvSpPr>
          <p:spPr>
            <a:xfrm>
              <a:off x="2470580" y="3477720"/>
              <a:ext cx="845702" cy="337242"/>
            </a:xfrm>
            <a:custGeom>
              <a:rect b="b" l="l" r="r" t="t"/>
              <a:pathLst>
                <a:path extrusionOk="0" h="6947" w="17421">
                  <a:moveTo>
                    <a:pt x="8711" y="1"/>
                  </a:moveTo>
                  <a:cubicBezTo>
                    <a:pt x="6188" y="1"/>
                    <a:pt x="3830" y="560"/>
                    <a:pt x="2072" y="1578"/>
                  </a:cubicBezTo>
                  <a:cubicBezTo>
                    <a:pt x="1103" y="2134"/>
                    <a:pt x="400" y="2782"/>
                    <a:pt x="1" y="3475"/>
                  </a:cubicBezTo>
                  <a:cubicBezTo>
                    <a:pt x="175" y="3772"/>
                    <a:pt x="404" y="4062"/>
                    <a:pt x="684" y="4342"/>
                  </a:cubicBezTo>
                  <a:lnTo>
                    <a:pt x="687" y="4342"/>
                  </a:lnTo>
                  <a:lnTo>
                    <a:pt x="687" y="4346"/>
                  </a:lnTo>
                  <a:cubicBezTo>
                    <a:pt x="1059" y="4711"/>
                    <a:pt x="1523" y="5055"/>
                    <a:pt x="2072" y="5373"/>
                  </a:cubicBezTo>
                  <a:cubicBezTo>
                    <a:pt x="3830" y="6390"/>
                    <a:pt x="6188" y="6946"/>
                    <a:pt x="8711" y="6946"/>
                  </a:cubicBezTo>
                  <a:cubicBezTo>
                    <a:pt x="11233" y="6946"/>
                    <a:pt x="13591" y="6390"/>
                    <a:pt x="15349" y="5373"/>
                  </a:cubicBezTo>
                  <a:cubicBezTo>
                    <a:pt x="15352" y="5373"/>
                    <a:pt x="15356" y="5369"/>
                    <a:pt x="15359" y="5369"/>
                  </a:cubicBezTo>
                  <a:lnTo>
                    <a:pt x="15362" y="5369"/>
                  </a:lnTo>
                  <a:cubicBezTo>
                    <a:pt x="15362" y="5366"/>
                    <a:pt x="15366" y="5366"/>
                    <a:pt x="15370" y="5362"/>
                  </a:cubicBezTo>
                  <a:cubicBezTo>
                    <a:pt x="15373" y="5362"/>
                    <a:pt x="15376" y="5359"/>
                    <a:pt x="15376" y="5359"/>
                  </a:cubicBezTo>
                  <a:lnTo>
                    <a:pt x="15380" y="5359"/>
                  </a:lnTo>
                  <a:cubicBezTo>
                    <a:pt x="15417" y="5335"/>
                    <a:pt x="15458" y="5311"/>
                    <a:pt x="15496" y="5288"/>
                  </a:cubicBezTo>
                  <a:lnTo>
                    <a:pt x="15499" y="5288"/>
                  </a:lnTo>
                  <a:cubicBezTo>
                    <a:pt x="15499" y="5284"/>
                    <a:pt x="15502" y="5284"/>
                    <a:pt x="15506" y="5284"/>
                  </a:cubicBezTo>
                  <a:lnTo>
                    <a:pt x="15506" y="5280"/>
                  </a:lnTo>
                  <a:cubicBezTo>
                    <a:pt x="15510" y="5280"/>
                    <a:pt x="15513" y="5277"/>
                    <a:pt x="15513" y="5277"/>
                  </a:cubicBezTo>
                  <a:lnTo>
                    <a:pt x="15516" y="5277"/>
                  </a:lnTo>
                  <a:lnTo>
                    <a:pt x="15523" y="5270"/>
                  </a:lnTo>
                  <a:lnTo>
                    <a:pt x="15526" y="5270"/>
                  </a:lnTo>
                  <a:cubicBezTo>
                    <a:pt x="15530" y="5267"/>
                    <a:pt x="15530" y="5267"/>
                    <a:pt x="15534" y="5267"/>
                  </a:cubicBezTo>
                  <a:cubicBezTo>
                    <a:pt x="15534" y="5264"/>
                    <a:pt x="15537" y="5264"/>
                    <a:pt x="15537" y="5264"/>
                  </a:cubicBezTo>
                  <a:cubicBezTo>
                    <a:pt x="15537" y="5264"/>
                    <a:pt x="15540" y="5264"/>
                    <a:pt x="15540" y="5260"/>
                  </a:cubicBezTo>
                  <a:cubicBezTo>
                    <a:pt x="15540" y="5260"/>
                    <a:pt x="15543" y="5260"/>
                    <a:pt x="15547" y="5256"/>
                  </a:cubicBezTo>
                  <a:cubicBezTo>
                    <a:pt x="16414" y="4724"/>
                    <a:pt x="17049" y="4117"/>
                    <a:pt x="17421" y="3472"/>
                  </a:cubicBezTo>
                  <a:cubicBezTo>
                    <a:pt x="17021" y="2782"/>
                    <a:pt x="16318" y="2134"/>
                    <a:pt x="15349" y="1578"/>
                  </a:cubicBezTo>
                  <a:cubicBezTo>
                    <a:pt x="13595" y="560"/>
                    <a:pt x="11233" y="1"/>
                    <a:pt x="87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23"/>
            <p:cNvSpPr/>
            <p:nvPr/>
          </p:nvSpPr>
          <p:spPr>
            <a:xfrm>
              <a:off x="2503929" y="3688637"/>
              <a:ext cx="67283" cy="49904"/>
            </a:xfrm>
            <a:custGeom>
              <a:rect b="b" l="l" r="r" t="t"/>
              <a:pathLst>
                <a:path extrusionOk="0" h="1028" w="1386">
                  <a:moveTo>
                    <a:pt x="0" y="1"/>
                  </a:moveTo>
                  <a:cubicBezTo>
                    <a:pt x="122" y="121"/>
                    <a:pt x="254" y="238"/>
                    <a:pt x="396" y="354"/>
                  </a:cubicBezTo>
                  <a:lnTo>
                    <a:pt x="396" y="354"/>
                  </a:lnTo>
                  <a:cubicBezTo>
                    <a:pt x="255" y="238"/>
                    <a:pt x="122" y="120"/>
                    <a:pt x="0" y="1"/>
                  </a:cubicBezTo>
                  <a:close/>
                  <a:moveTo>
                    <a:pt x="396" y="354"/>
                  </a:moveTo>
                  <a:cubicBezTo>
                    <a:pt x="622" y="537"/>
                    <a:pt x="871" y="714"/>
                    <a:pt x="1143" y="884"/>
                  </a:cubicBezTo>
                  <a:cubicBezTo>
                    <a:pt x="1147" y="888"/>
                    <a:pt x="1150" y="888"/>
                    <a:pt x="1150" y="888"/>
                  </a:cubicBezTo>
                  <a:lnTo>
                    <a:pt x="1153" y="891"/>
                  </a:lnTo>
                  <a:cubicBezTo>
                    <a:pt x="1153" y="891"/>
                    <a:pt x="1157" y="891"/>
                    <a:pt x="1157" y="894"/>
                  </a:cubicBezTo>
                  <a:cubicBezTo>
                    <a:pt x="1160" y="894"/>
                    <a:pt x="1160" y="894"/>
                    <a:pt x="1164" y="898"/>
                  </a:cubicBezTo>
                  <a:lnTo>
                    <a:pt x="1167" y="898"/>
                  </a:lnTo>
                  <a:cubicBezTo>
                    <a:pt x="1171" y="902"/>
                    <a:pt x="1171" y="902"/>
                    <a:pt x="1174" y="905"/>
                  </a:cubicBezTo>
                  <a:lnTo>
                    <a:pt x="1177" y="905"/>
                  </a:lnTo>
                  <a:cubicBezTo>
                    <a:pt x="1177" y="905"/>
                    <a:pt x="1180" y="908"/>
                    <a:pt x="1184" y="908"/>
                  </a:cubicBezTo>
                  <a:cubicBezTo>
                    <a:pt x="1188" y="911"/>
                    <a:pt x="1191" y="911"/>
                    <a:pt x="1191" y="915"/>
                  </a:cubicBezTo>
                  <a:lnTo>
                    <a:pt x="1194" y="915"/>
                  </a:lnTo>
                  <a:cubicBezTo>
                    <a:pt x="1246" y="949"/>
                    <a:pt x="1300" y="980"/>
                    <a:pt x="1358" y="1014"/>
                  </a:cubicBezTo>
                  <a:cubicBezTo>
                    <a:pt x="1358" y="1014"/>
                    <a:pt x="1361" y="1017"/>
                    <a:pt x="1365" y="1017"/>
                  </a:cubicBezTo>
                  <a:cubicBezTo>
                    <a:pt x="1369" y="1021"/>
                    <a:pt x="1372" y="1021"/>
                    <a:pt x="1375" y="1024"/>
                  </a:cubicBezTo>
                  <a:cubicBezTo>
                    <a:pt x="1379" y="1024"/>
                    <a:pt x="1382" y="1028"/>
                    <a:pt x="1385" y="1028"/>
                  </a:cubicBezTo>
                  <a:cubicBezTo>
                    <a:pt x="1017" y="814"/>
                    <a:pt x="686" y="589"/>
                    <a:pt x="396" y="354"/>
                  </a:cubicBezTo>
                  <a:close/>
                </a:path>
              </a:pathLst>
            </a:custGeom>
            <a:solidFill>
              <a:srgbClr val="7DEB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23"/>
            <p:cNvSpPr/>
            <p:nvPr/>
          </p:nvSpPr>
          <p:spPr>
            <a:xfrm>
              <a:off x="2559414" y="3731549"/>
              <a:ext cx="2379" cy="1505"/>
            </a:xfrm>
            <a:custGeom>
              <a:rect b="b" l="l" r="r" t="t"/>
              <a:pathLst>
                <a:path extrusionOk="0" h="31" w="49">
                  <a:moveTo>
                    <a:pt x="41" y="24"/>
                  </a:moveTo>
                  <a:cubicBezTo>
                    <a:pt x="45" y="27"/>
                    <a:pt x="48" y="27"/>
                    <a:pt x="48" y="31"/>
                  </a:cubicBezTo>
                  <a:cubicBezTo>
                    <a:pt x="48" y="27"/>
                    <a:pt x="45" y="27"/>
                    <a:pt x="41" y="24"/>
                  </a:cubicBezTo>
                  <a:close/>
                  <a:moveTo>
                    <a:pt x="34" y="21"/>
                  </a:moveTo>
                  <a:cubicBezTo>
                    <a:pt x="34" y="21"/>
                    <a:pt x="37" y="24"/>
                    <a:pt x="41" y="24"/>
                  </a:cubicBezTo>
                  <a:cubicBezTo>
                    <a:pt x="37" y="24"/>
                    <a:pt x="34" y="21"/>
                    <a:pt x="34" y="21"/>
                  </a:cubicBezTo>
                  <a:close/>
                  <a:moveTo>
                    <a:pt x="24" y="14"/>
                  </a:moveTo>
                  <a:cubicBezTo>
                    <a:pt x="28" y="18"/>
                    <a:pt x="28" y="18"/>
                    <a:pt x="31" y="21"/>
                  </a:cubicBezTo>
                  <a:cubicBezTo>
                    <a:pt x="28" y="18"/>
                    <a:pt x="28" y="18"/>
                    <a:pt x="24" y="14"/>
                  </a:cubicBezTo>
                  <a:close/>
                  <a:moveTo>
                    <a:pt x="14" y="10"/>
                  </a:moveTo>
                  <a:cubicBezTo>
                    <a:pt x="17" y="10"/>
                    <a:pt x="17" y="10"/>
                    <a:pt x="21" y="14"/>
                  </a:cubicBezTo>
                  <a:cubicBezTo>
                    <a:pt x="17" y="10"/>
                    <a:pt x="17" y="10"/>
                    <a:pt x="14" y="10"/>
                  </a:cubicBezTo>
                  <a:close/>
                  <a:moveTo>
                    <a:pt x="7" y="4"/>
                  </a:moveTo>
                  <a:lnTo>
                    <a:pt x="10" y="7"/>
                  </a:lnTo>
                  <a:lnTo>
                    <a:pt x="7" y="4"/>
                  </a:lnTo>
                  <a:close/>
                  <a:moveTo>
                    <a:pt x="0" y="0"/>
                  </a:moveTo>
                  <a:lnTo>
                    <a:pt x="0" y="0"/>
                  </a:lnTo>
                  <a:close/>
                </a:path>
              </a:pathLst>
            </a:custGeom>
            <a:solidFill>
              <a:srgbClr val="A4F1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23"/>
            <p:cNvSpPr/>
            <p:nvPr/>
          </p:nvSpPr>
          <p:spPr>
            <a:xfrm>
              <a:off x="3225231" y="3732860"/>
              <a:ext cx="49" cy="49"/>
            </a:xfrm>
            <a:custGeom>
              <a:rect b="b" l="l" r="r" t="t"/>
              <a:pathLst>
                <a:path extrusionOk="0" h="1" w="1">
                  <a:moveTo>
                    <a:pt x="1" y="0"/>
                  </a:moveTo>
                  <a:lnTo>
                    <a:pt x="1"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23"/>
            <p:cNvSpPr/>
            <p:nvPr/>
          </p:nvSpPr>
          <p:spPr>
            <a:xfrm>
              <a:off x="2561890" y="3733005"/>
              <a:ext cx="8010" cy="4854"/>
            </a:xfrm>
            <a:custGeom>
              <a:rect b="b" l="l" r="r" t="t"/>
              <a:pathLst>
                <a:path extrusionOk="0" h="100" w="165">
                  <a:moveTo>
                    <a:pt x="0" y="1"/>
                  </a:moveTo>
                  <a:cubicBezTo>
                    <a:pt x="52" y="35"/>
                    <a:pt x="106" y="66"/>
                    <a:pt x="164" y="100"/>
                  </a:cubicBezTo>
                  <a:cubicBezTo>
                    <a:pt x="106" y="66"/>
                    <a:pt x="52" y="35"/>
                    <a:pt x="0" y="1"/>
                  </a:cubicBezTo>
                  <a:close/>
                </a:path>
              </a:pathLst>
            </a:custGeom>
            <a:solidFill>
              <a:srgbClr val="A4F1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23"/>
            <p:cNvSpPr/>
            <p:nvPr/>
          </p:nvSpPr>
          <p:spPr>
            <a:xfrm>
              <a:off x="3217124" y="3733005"/>
              <a:ext cx="7864" cy="4854"/>
            </a:xfrm>
            <a:custGeom>
              <a:rect b="b" l="l" r="r" t="t"/>
              <a:pathLst>
                <a:path extrusionOk="0" h="100" w="162">
                  <a:moveTo>
                    <a:pt x="117" y="29"/>
                  </a:moveTo>
                  <a:cubicBezTo>
                    <a:pt x="79" y="52"/>
                    <a:pt x="38" y="76"/>
                    <a:pt x="1" y="100"/>
                  </a:cubicBezTo>
                  <a:cubicBezTo>
                    <a:pt x="38" y="76"/>
                    <a:pt x="79" y="52"/>
                    <a:pt x="117" y="29"/>
                  </a:cubicBezTo>
                  <a:close/>
                  <a:moveTo>
                    <a:pt x="127" y="25"/>
                  </a:moveTo>
                  <a:cubicBezTo>
                    <a:pt x="123" y="25"/>
                    <a:pt x="120" y="25"/>
                    <a:pt x="120" y="29"/>
                  </a:cubicBezTo>
                  <a:cubicBezTo>
                    <a:pt x="120" y="25"/>
                    <a:pt x="123" y="25"/>
                    <a:pt x="127" y="25"/>
                  </a:cubicBezTo>
                  <a:close/>
                  <a:moveTo>
                    <a:pt x="134" y="18"/>
                  </a:moveTo>
                  <a:cubicBezTo>
                    <a:pt x="134" y="18"/>
                    <a:pt x="131" y="21"/>
                    <a:pt x="127" y="21"/>
                  </a:cubicBezTo>
                  <a:cubicBezTo>
                    <a:pt x="131" y="21"/>
                    <a:pt x="134" y="18"/>
                    <a:pt x="134" y="18"/>
                  </a:cubicBezTo>
                  <a:close/>
                  <a:moveTo>
                    <a:pt x="144" y="11"/>
                  </a:moveTo>
                  <a:lnTo>
                    <a:pt x="137" y="18"/>
                  </a:lnTo>
                  <a:lnTo>
                    <a:pt x="144" y="11"/>
                  </a:lnTo>
                  <a:close/>
                  <a:moveTo>
                    <a:pt x="155" y="8"/>
                  </a:moveTo>
                  <a:cubicBezTo>
                    <a:pt x="151" y="8"/>
                    <a:pt x="151" y="8"/>
                    <a:pt x="147" y="11"/>
                  </a:cubicBezTo>
                  <a:cubicBezTo>
                    <a:pt x="151" y="8"/>
                    <a:pt x="151" y="8"/>
                    <a:pt x="155" y="8"/>
                  </a:cubicBezTo>
                  <a:close/>
                  <a:moveTo>
                    <a:pt x="161" y="1"/>
                  </a:moveTo>
                  <a:cubicBezTo>
                    <a:pt x="161" y="5"/>
                    <a:pt x="158" y="5"/>
                    <a:pt x="158" y="5"/>
                  </a:cubicBezTo>
                  <a:cubicBezTo>
                    <a:pt x="158" y="5"/>
                    <a:pt x="161" y="5"/>
                    <a:pt x="161" y="1"/>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23"/>
            <p:cNvSpPr/>
            <p:nvPr/>
          </p:nvSpPr>
          <p:spPr>
            <a:xfrm>
              <a:off x="2569851" y="3737811"/>
              <a:ext cx="340" cy="243"/>
            </a:xfrm>
            <a:custGeom>
              <a:rect b="b" l="l" r="r" t="t"/>
              <a:pathLst>
                <a:path extrusionOk="0" h="5" w="7">
                  <a:moveTo>
                    <a:pt x="0" y="1"/>
                  </a:moveTo>
                  <a:cubicBezTo>
                    <a:pt x="0" y="1"/>
                    <a:pt x="3" y="4"/>
                    <a:pt x="7" y="4"/>
                  </a:cubicBezTo>
                  <a:cubicBezTo>
                    <a:pt x="3" y="4"/>
                    <a:pt x="0" y="1"/>
                    <a:pt x="0" y="1"/>
                  </a:cubicBezTo>
                  <a:close/>
                </a:path>
              </a:pathLst>
            </a:custGeom>
            <a:solidFill>
              <a:srgbClr val="A4F1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23"/>
            <p:cNvSpPr/>
            <p:nvPr/>
          </p:nvSpPr>
          <p:spPr>
            <a:xfrm>
              <a:off x="3216638" y="3737811"/>
              <a:ext cx="388" cy="243"/>
            </a:xfrm>
            <a:custGeom>
              <a:rect b="b" l="l" r="r" t="t"/>
              <a:pathLst>
                <a:path extrusionOk="0" h="5" w="8">
                  <a:moveTo>
                    <a:pt x="7" y="1"/>
                  </a:moveTo>
                  <a:cubicBezTo>
                    <a:pt x="7" y="1"/>
                    <a:pt x="4" y="4"/>
                    <a:pt x="1" y="4"/>
                  </a:cubicBezTo>
                  <a:cubicBezTo>
                    <a:pt x="4" y="4"/>
                    <a:pt x="7" y="1"/>
                    <a:pt x="7" y="1"/>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23"/>
            <p:cNvSpPr/>
            <p:nvPr/>
          </p:nvSpPr>
          <p:spPr>
            <a:xfrm>
              <a:off x="2570142" y="3738005"/>
              <a:ext cx="583" cy="388"/>
            </a:xfrm>
            <a:custGeom>
              <a:rect b="b" l="l" r="r" t="t"/>
              <a:pathLst>
                <a:path extrusionOk="0" h="8" w="12">
                  <a:moveTo>
                    <a:pt x="1" y="0"/>
                  </a:moveTo>
                  <a:cubicBezTo>
                    <a:pt x="5" y="4"/>
                    <a:pt x="8" y="4"/>
                    <a:pt x="11" y="7"/>
                  </a:cubicBezTo>
                  <a:cubicBezTo>
                    <a:pt x="8" y="4"/>
                    <a:pt x="5" y="4"/>
                    <a:pt x="1" y="0"/>
                  </a:cubicBezTo>
                  <a:close/>
                </a:path>
              </a:pathLst>
            </a:custGeom>
            <a:solidFill>
              <a:srgbClr val="A4F1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23"/>
            <p:cNvSpPr/>
            <p:nvPr/>
          </p:nvSpPr>
          <p:spPr>
            <a:xfrm>
              <a:off x="3216299" y="3738005"/>
              <a:ext cx="388" cy="388"/>
            </a:xfrm>
            <a:custGeom>
              <a:rect b="b" l="l" r="r" t="t"/>
              <a:pathLst>
                <a:path extrusionOk="0" h="8" w="8">
                  <a:moveTo>
                    <a:pt x="8" y="0"/>
                  </a:moveTo>
                  <a:cubicBezTo>
                    <a:pt x="4" y="4"/>
                    <a:pt x="0" y="4"/>
                    <a:pt x="0" y="7"/>
                  </a:cubicBezTo>
                  <a:cubicBezTo>
                    <a:pt x="0" y="4"/>
                    <a:pt x="4" y="4"/>
                    <a:pt x="8"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23"/>
            <p:cNvSpPr/>
            <p:nvPr/>
          </p:nvSpPr>
          <p:spPr>
            <a:xfrm>
              <a:off x="2570676" y="3738345"/>
              <a:ext cx="534" cy="194"/>
            </a:xfrm>
            <a:custGeom>
              <a:rect b="b" l="l" r="r" t="t"/>
              <a:pathLst>
                <a:path extrusionOk="0" h="4" w="11">
                  <a:moveTo>
                    <a:pt x="0" y="0"/>
                  </a:moveTo>
                  <a:cubicBezTo>
                    <a:pt x="4" y="0"/>
                    <a:pt x="7" y="4"/>
                    <a:pt x="10" y="4"/>
                  </a:cubicBezTo>
                  <a:cubicBezTo>
                    <a:pt x="7" y="4"/>
                    <a:pt x="4" y="0"/>
                    <a:pt x="0" y="0"/>
                  </a:cubicBezTo>
                  <a:close/>
                </a:path>
              </a:pathLst>
            </a:custGeom>
            <a:solidFill>
              <a:srgbClr val="A4F1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23"/>
            <p:cNvSpPr/>
            <p:nvPr/>
          </p:nvSpPr>
          <p:spPr>
            <a:xfrm>
              <a:off x="3215668" y="3738345"/>
              <a:ext cx="534" cy="194"/>
            </a:xfrm>
            <a:custGeom>
              <a:rect b="b" l="l" r="r" t="t"/>
              <a:pathLst>
                <a:path extrusionOk="0" h="4" w="11">
                  <a:moveTo>
                    <a:pt x="10" y="0"/>
                  </a:moveTo>
                  <a:cubicBezTo>
                    <a:pt x="7" y="0"/>
                    <a:pt x="3" y="4"/>
                    <a:pt x="0" y="4"/>
                  </a:cubicBezTo>
                  <a:cubicBezTo>
                    <a:pt x="3" y="4"/>
                    <a:pt x="7" y="0"/>
                    <a:pt x="10"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23"/>
            <p:cNvSpPr/>
            <p:nvPr/>
          </p:nvSpPr>
          <p:spPr>
            <a:xfrm>
              <a:off x="2455338" y="3404955"/>
              <a:ext cx="876189" cy="241463"/>
            </a:xfrm>
            <a:custGeom>
              <a:rect b="b" l="l" r="r" t="t"/>
              <a:pathLst>
                <a:path extrusionOk="0" h="4974" w="18049">
                  <a:moveTo>
                    <a:pt x="9025" y="1"/>
                  </a:moveTo>
                  <a:cubicBezTo>
                    <a:pt x="6502" y="1"/>
                    <a:pt x="4144" y="558"/>
                    <a:pt x="2386" y="1575"/>
                  </a:cubicBezTo>
                  <a:cubicBezTo>
                    <a:pt x="1072" y="2332"/>
                    <a:pt x="250" y="3254"/>
                    <a:pt x="1" y="4224"/>
                  </a:cubicBezTo>
                  <a:cubicBezTo>
                    <a:pt x="66" y="4476"/>
                    <a:pt x="171" y="4728"/>
                    <a:pt x="315" y="4974"/>
                  </a:cubicBezTo>
                  <a:cubicBezTo>
                    <a:pt x="714" y="4281"/>
                    <a:pt x="1417" y="3633"/>
                    <a:pt x="2386" y="3077"/>
                  </a:cubicBezTo>
                  <a:cubicBezTo>
                    <a:pt x="4144" y="2059"/>
                    <a:pt x="6502" y="1500"/>
                    <a:pt x="9025" y="1500"/>
                  </a:cubicBezTo>
                  <a:cubicBezTo>
                    <a:pt x="11547" y="1500"/>
                    <a:pt x="13909" y="2059"/>
                    <a:pt x="15663" y="3077"/>
                  </a:cubicBezTo>
                  <a:cubicBezTo>
                    <a:pt x="16632" y="3633"/>
                    <a:pt x="17335" y="4281"/>
                    <a:pt x="17735" y="4971"/>
                  </a:cubicBezTo>
                  <a:cubicBezTo>
                    <a:pt x="17878" y="4728"/>
                    <a:pt x="17984" y="4476"/>
                    <a:pt x="18048" y="4224"/>
                  </a:cubicBezTo>
                  <a:cubicBezTo>
                    <a:pt x="17799" y="3254"/>
                    <a:pt x="16977" y="2332"/>
                    <a:pt x="15663" y="1575"/>
                  </a:cubicBezTo>
                  <a:cubicBezTo>
                    <a:pt x="13905" y="558"/>
                    <a:pt x="11550" y="1"/>
                    <a:pt x="902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23"/>
            <p:cNvSpPr/>
            <p:nvPr/>
          </p:nvSpPr>
          <p:spPr>
            <a:xfrm>
              <a:off x="2404125" y="3572669"/>
              <a:ext cx="243" cy="10146"/>
            </a:xfrm>
            <a:custGeom>
              <a:rect b="b" l="l" r="r" t="t"/>
              <a:pathLst>
                <a:path extrusionOk="0" h="209" w="5">
                  <a:moveTo>
                    <a:pt x="5" y="0"/>
                  </a:moveTo>
                  <a:cubicBezTo>
                    <a:pt x="1" y="48"/>
                    <a:pt x="1" y="99"/>
                    <a:pt x="1" y="147"/>
                  </a:cubicBezTo>
                  <a:lnTo>
                    <a:pt x="1" y="208"/>
                  </a:lnTo>
                  <a:cubicBezTo>
                    <a:pt x="1" y="140"/>
                    <a:pt x="1" y="68"/>
                    <a:pt x="5" y="0"/>
                  </a:cubicBezTo>
                  <a:close/>
                </a:path>
              </a:pathLst>
            </a:custGeom>
            <a:solidFill>
              <a:srgbClr val="E5E5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23"/>
            <p:cNvSpPr/>
            <p:nvPr/>
          </p:nvSpPr>
          <p:spPr>
            <a:xfrm>
              <a:off x="2404125" y="3591407"/>
              <a:ext cx="272143" cy="374816"/>
            </a:xfrm>
            <a:custGeom>
              <a:rect b="b" l="l" r="r" t="t"/>
              <a:pathLst>
                <a:path extrusionOk="0" h="7721" w="5606">
                  <a:moveTo>
                    <a:pt x="5602" y="7720"/>
                  </a:moveTo>
                  <a:lnTo>
                    <a:pt x="5605" y="7720"/>
                  </a:lnTo>
                  <a:lnTo>
                    <a:pt x="5602" y="7720"/>
                  </a:lnTo>
                  <a:close/>
                  <a:moveTo>
                    <a:pt x="3227" y="6772"/>
                  </a:moveTo>
                  <a:cubicBezTo>
                    <a:pt x="3950" y="7161"/>
                    <a:pt x="4748" y="7474"/>
                    <a:pt x="5595" y="7717"/>
                  </a:cubicBezTo>
                  <a:cubicBezTo>
                    <a:pt x="4748" y="7474"/>
                    <a:pt x="3950" y="7161"/>
                    <a:pt x="3227" y="6772"/>
                  </a:cubicBezTo>
                  <a:close/>
                  <a:moveTo>
                    <a:pt x="1" y="0"/>
                  </a:moveTo>
                  <a:lnTo>
                    <a:pt x="1" y="0"/>
                  </a:lnTo>
                  <a:lnTo>
                    <a:pt x="1" y="2505"/>
                  </a:lnTo>
                  <a:cubicBezTo>
                    <a:pt x="1" y="3348"/>
                    <a:pt x="319" y="4195"/>
                    <a:pt x="950" y="4973"/>
                  </a:cubicBezTo>
                  <a:lnTo>
                    <a:pt x="950" y="4973"/>
                  </a:lnTo>
                  <a:cubicBezTo>
                    <a:pt x="319" y="4195"/>
                    <a:pt x="1" y="3348"/>
                    <a:pt x="1" y="2505"/>
                  </a:cubicBezTo>
                  <a:close/>
                </a:path>
              </a:pathLst>
            </a:custGeom>
            <a:solidFill>
              <a:srgbClr val="CFCF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23"/>
            <p:cNvSpPr/>
            <p:nvPr/>
          </p:nvSpPr>
          <p:spPr>
            <a:xfrm>
              <a:off x="2404125" y="3582766"/>
              <a:ext cx="374039" cy="404817"/>
            </a:xfrm>
            <a:custGeom>
              <a:rect b="b" l="l" r="r" t="t"/>
              <a:pathLst>
                <a:path extrusionOk="0" h="8339" w="7705">
                  <a:moveTo>
                    <a:pt x="1" y="0"/>
                  </a:moveTo>
                  <a:lnTo>
                    <a:pt x="1" y="178"/>
                  </a:lnTo>
                  <a:lnTo>
                    <a:pt x="1" y="2683"/>
                  </a:lnTo>
                  <a:cubicBezTo>
                    <a:pt x="1" y="3526"/>
                    <a:pt x="319" y="4373"/>
                    <a:pt x="950" y="5151"/>
                  </a:cubicBezTo>
                  <a:lnTo>
                    <a:pt x="2053" y="4523"/>
                  </a:lnTo>
                  <a:lnTo>
                    <a:pt x="2056" y="4523"/>
                  </a:lnTo>
                  <a:cubicBezTo>
                    <a:pt x="2107" y="4492"/>
                    <a:pt x="2168" y="4478"/>
                    <a:pt x="2237" y="4478"/>
                  </a:cubicBezTo>
                  <a:cubicBezTo>
                    <a:pt x="2332" y="4478"/>
                    <a:pt x="2438" y="4509"/>
                    <a:pt x="2551" y="4574"/>
                  </a:cubicBezTo>
                  <a:cubicBezTo>
                    <a:pt x="2929" y="4795"/>
                    <a:pt x="3236" y="5318"/>
                    <a:pt x="3254" y="5762"/>
                  </a:cubicBezTo>
                  <a:lnTo>
                    <a:pt x="3254" y="5765"/>
                  </a:lnTo>
                  <a:lnTo>
                    <a:pt x="3254" y="5772"/>
                  </a:lnTo>
                  <a:lnTo>
                    <a:pt x="3254" y="5775"/>
                  </a:lnTo>
                  <a:lnTo>
                    <a:pt x="3254" y="5778"/>
                  </a:lnTo>
                  <a:lnTo>
                    <a:pt x="3254" y="5782"/>
                  </a:lnTo>
                  <a:lnTo>
                    <a:pt x="3254" y="5786"/>
                  </a:lnTo>
                  <a:lnTo>
                    <a:pt x="3254" y="5789"/>
                  </a:lnTo>
                  <a:lnTo>
                    <a:pt x="3254" y="5792"/>
                  </a:lnTo>
                  <a:lnTo>
                    <a:pt x="3254" y="5796"/>
                  </a:lnTo>
                  <a:lnTo>
                    <a:pt x="3254" y="5799"/>
                  </a:lnTo>
                  <a:cubicBezTo>
                    <a:pt x="3254" y="6028"/>
                    <a:pt x="3172" y="6185"/>
                    <a:pt x="3042" y="6257"/>
                  </a:cubicBezTo>
                  <a:lnTo>
                    <a:pt x="2540" y="6543"/>
                  </a:lnTo>
                  <a:cubicBezTo>
                    <a:pt x="2674" y="6629"/>
                    <a:pt x="2810" y="6714"/>
                    <a:pt x="2954" y="6796"/>
                  </a:cubicBezTo>
                  <a:cubicBezTo>
                    <a:pt x="3042" y="6851"/>
                    <a:pt x="3134" y="6898"/>
                    <a:pt x="3227" y="6950"/>
                  </a:cubicBezTo>
                  <a:cubicBezTo>
                    <a:pt x="3950" y="7339"/>
                    <a:pt x="4748" y="7652"/>
                    <a:pt x="5595" y="7895"/>
                  </a:cubicBezTo>
                  <a:cubicBezTo>
                    <a:pt x="5599" y="7895"/>
                    <a:pt x="5602" y="7898"/>
                    <a:pt x="5602" y="7898"/>
                  </a:cubicBezTo>
                  <a:lnTo>
                    <a:pt x="5605" y="7898"/>
                  </a:lnTo>
                  <a:cubicBezTo>
                    <a:pt x="6278" y="8089"/>
                    <a:pt x="6984" y="8236"/>
                    <a:pt x="7705" y="8338"/>
                  </a:cubicBezTo>
                  <a:lnTo>
                    <a:pt x="7705" y="5598"/>
                  </a:lnTo>
                  <a:cubicBezTo>
                    <a:pt x="6189" y="5383"/>
                    <a:pt x="4739" y="4967"/>
                    <a:pt x="3489" y="4342"/>
                  </a:cubicBezTo>
                  <a:cubicBezTo>
                    <a:pt x="3308" y="4250"/>
                    <a:pt x="3127" y="4154"/>
                    <a:pt x="2954" y="4055"/>
                  </a:cubicBezTo>
                  <a:cubicBezTo>
                    <a:pt x="1012" y="2932"/>
                    <a:pt x="29" y="1471"/>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23"/>
            <p:cNvSpPr/>
            <p:nvPr/>
          </p:nvSpPr>
          <p:spPr>
            <a:xfrm>
              <a:off x="2404125" y="3548641"/>
              <a:ext cx="3058" cy="34176"/>
            </a:xfrm>
            <a:custGeom>
              <a:rect b="b" l="l" r="r" t="t"/>
              <a:pathLst>
                <a:path extrusionOk="0" h="704" w="63">
                  <a:moveTo>
                    <a:pt x="62" y="0"/>
                  </a:moveTo>
                  <a:cubicBezTo>
                    <a:pt x="21" y="215"/>
                    <a:pt x="1" y="427"/>
                    <a:pt x="1" y="642"/>
                  </a:cubicBezTo>
                  <a:lnTo>
                    <a:pt x="1" y="703"/>
                  </a:lnTo>
                  <a:cubicBezTo>
                    <a:pt x="1" y="635"/>
                    <a:pt x="1" y="563"/>
                    <a:pt x="5" y="495"/>
                  </a:cubicBezTo>
                  <a:cubicBezTo>
                    <a:pt x="11" y="331"/>
                    <a:pt x="32" y="164"/>
                    <a:pt x="62" y="0"/>
                  </a:cubicBezTo>
                  <a:close/>
                </a:path>
              </a:pathLst>
            </a:custGeom>
            <a:solidFill>
              <a:srgbClr val="E5E5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23"/>
            <p:cNvSpPr/>
            <p:nvPr/>
          </p:nvSpPr>
          <p:spPr>
            <a:xfrm>
              <a:off x="2386940" y="3536214"/>
              <a:ext cx="160587" cy="243405"/>
            </a:xfrm>
            <a:custGeom>
              <a:rect b="b" l="l" r="r" t="t"/>
              <a:pathLst>
                <a:path extrusionOk="0" h="5014" w="3308">
                  <a:moveTo>
                    <a:pt x="474" y="0"/>
                  </a:moveTo>
                  <a:cubicBezTo>
                    <a:pt x="471" y="14"/>
                    <a:pt x="468" y="28"/>
                    <a:pt x="465" y="41"/>
                  </a:cubicBezTo>
                  <a:cubicBezTo>
                    <a:pt x="447" y="113"/>
                    <a:pt x="430" y="184"/>
                    <a:pt x="416" y="256"/>
                  </a:cubicBezTo>
                  <a:cubicBezTo>
                    <a:pt x="375" y="471"/>
                    <a:pt x="355" y="683"/>
                    <a:pt x="355" y="898"/>
                  </a:cubicBezTo>
                  <a:lnTo>
                    <a:pt x="355" y="959"/>
                  </a:lnTo>
                  <a:cubicBezTo>
                    <a:pt x="383" y="2430"/>
                    <a:pt x="1366" y="3891"/>
                    <a:pt x="3308" y="5014"/>
                  </a:cubicBezTo>
                  <a:cubicBezTo>
                    <a:pt x="945" y="3645"/>
                    <a:pt x="0" y="1772"/>
                    <a:pt x="478" y="0"/>
                  </a:cubicBezTo>
                  <a:close/>
                </a:path>
              </a:pathLst>
            </a:custGeom>
            <a:solidFill>
              <a:srgbClr val="5DD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23"/>
            <p:cNvSpPr/>
            <p:nvPr/>
          </p:nvSpPr>
          <p:spPr>
            <a:xfrm>
              <a:off x="2328786" y="3800091"/>
              <a:ext cx="233307" cy="182723"/>
            </a:xfrm>
            <a:custGeom>
              <a:rect b="b" l="l" r="r" t="t"/>
              <a:pathLst>
                <a:path extrusionOk="0" h="3764" w="4806">
                  <a:moveTo>
                    <a:pt x="3789" y="0"/>
                  </a:moveTo>
                  <a:cubicBezTo>
                    <a:pt x="3722" y="0"/>
                    <a:pt x="3660" y="16"/>
                    <a:pt x="3608" y="46"/>
                  </a:cubicBezTo>
                  <a:lnTo>
                    <a:pt x="3605" y="46"/>
                  </a:lnTo>
                  <a:lnTo>
                    <a:pt x="212" y="1981"/>
                  </a:lnTo>
                  <a:lnTo>
                    <a:pt x="209" y="1984"/>
                  </a:lnTo>
                  <a:cubicBezTo>
                    <a:pt x="83" y="2059"/>
                    <a:pt x="4" y="2216"/>
                    <a:pt x="4" y="2438"/>
                  </a:cubicBezTo>
                  <a:cubicBezTo>
                    <a:pt x="1" y="2889"/>
                    <a:pt x="314" y="3438"/>
                    <a:pt x="703" y="3664"/>
                  </a:cubicBezTo>
                  <a:cubicBezTo>
                    <a:pt x="817" y="3731"/>
                    <a:pt x="926" y="3763"/>
                    <a:pt x="1021" y="3763"/>
                  </a:cubicBezTo>
                  <a:cubicBezTo>
                    <a:pt x="1088" y="3763"/>
                    <a:pt x="1149" y="3747"/>
                    <a:pt x="1201" y="3718"/>
                  </a:cubicBezTo>
                  <a:lnTo>
                    <a:pt x="4594" y="1780"/>
                  </a:lnTo>
                  <a:cubicBezTo>
                    <a:pt x="4724" y="1708"/>
                    <a:pt x="4806" y="1551"/>
                    <a:pt x="4806" y="1322"/>
                  </a:cubicBezTo>
                  <a:cubicBezTo>
                    <a:pt x="4806" y="871"/>
                    <a:pt x="4492" y="326"/>
                    <a:pt x="4103" y="97"/>
                  </a:cubicBezTo>
                  <a:cubicBezTo>
                    <a:pt x="3991" y="31"/>
                    <a:pt x="3884" y="0"/>
                    <a:pt x="3789" y="0"/>
                  </a:cubicBez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23"/>
            <p:cNvSpPr/>
            <p:nvPr/>
          </p:nvSpPr>
          <p:spPr>
            <a:xfrm>
              <a:off x="2343883" y="3838585"/>
              <a:ext cx="218210" cy="144227"/>
            </a:xfrm>
            <a:custGeom>
              <a:rect b="b" l="l" r="r" t="t"/>
              <a:pathLst>
                <a:path extrusionOk="0" h="2971" w="4495">
                  <a:moveTo>
                    <a:pt x="4375" y="0"/>
                  </a:moveTo>
                  <a:lnTo>
                    <a:pt x="0" y="2505"/>
                  </a:lnTo>
                  <a:cubicBezTo>
                    <a:pt x="112" y="2655"/>
                    <a:pt x="246" y="2789"/>
                    <a:pt x="392" y="2871"/>
                  </a:cubicBezTo>
                  <a:cubicBezTo>
                    <a:pt x="506" y="2938"/>
                    <a:pt x="615" y="2970"/>
                    <a:pt x="710" y="2970"/>
                  </a:cubicBezTo>
                  <a:cubicBezTo>
                    <a:pt x="777" y="2970"/>
                    <a:pt x="838" y="2954"/>
                    <a:pt x="890" y="2925"/>
                  </a:cubicBezTo>
                  <a:lnTo>
                    <a:pt x="4283" y="987"/>
                  </a:lnTo>
                  <a:cubicBezTo>
                    <a:pt x="4413" y="915"/>
                    <a:pt x="4495" y="758"/>
                    <a:pt x="4495" y="529"/>
                  </a:cubicBezTo>
                  <a:cubicBezTo>
                    <a:pt x="4495" y="362"/>
                    <a:pt x="4450" y="177"/>
                    <a:pt x="437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23"/>
            <p:cNvSpPr/>
            <p:nvPr/>
          </p:nvSpPr>
          <p:spPr>
            <a:xfrm>
              <a:off x="1768599" y="3893924"/>
              <a:ext cx="622201" cy="438556"/>
            </a:xfrm>
            <a:custGeom>
              <a:rect b="b" l="l" r="r" t="t"/>
              <a:pathLst>
                <a:path extrusionOk="0" h="9034" w="12817">
                  <a:moveTo>
                    <a:pt x="11493" y="0"/>
                  </a:moveTo>
                  <a:cubicBezTo>
                    <a:pt x="11409" y="0"/>
                    <a:pt x="11331" y="19"/>
                    <a:pt x="11264" y="55"/>
                  </a:cubicBezTo>
                  <a:lnTo>
                    <a:pt x="11254" y="58"/>
                  </a:lnTo>
                  <a:lnTo>
                    <a:pt x="11254" y="61"/>
                  </a:lnTo>
                  <a:lnTo>
                    <a:pt x="1" y="6069"/>
                  </a:lnTo>
                  <a:lnTo>
                    <a:pt x="1680" y="9034"/>
                  </a:lnTo>
                  <a:lnTo>
                    <a:pt x="12544" y="2317"/>
                  </a:lnTo>
                  <a:cubicBezTo>
                    <a:pt x="12711" y="2222"/>
                    <a:pt x="12814" y="2017"/>
                    <a:pt x="12817" y="1723"/>
                  </a:cubicBezTo>
                  <a:cubicBezTo>
                    <a:pt x="12817" y="1137"/>
                    <a:pt x="12411" y="423"/>
                    <a:pt x="11902" y="126"/>
                  </a:cubicBezTo>
                  <a:cubicBezTo>
                    <a:pt x="11756" y="41"/>
                    <a:pt x="11616" y="0"/>
                    <a:pt x="1149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23"/>
            <p:cNvSpPr/>
            <p:nvPr/>
          </p:nvSpPr>
          <p:spPr>
            <a:xfrm>
              <a:off x="2390727" y="3976737"/>
              <a:ext cx="49" cy="728"/>
            </a:xfrm>
            <a:custGeom>
              <a:rect b="b" l="l" r="r" t="t"/>
              <a:pathLst>
                <a:path extrusionOk="0" h="15" w="1">
                  <a:moveTo>
                    <a:pt x="1" y="11"/>
                  </a:moveTo>
                  <a:lnTo>
                    <a:pt x="1" y="14"/>
                  </a:lnTo>
                  <a:lnTo>
                    <a:pt x="1" y="11"/>
                  </a:lnTo>
                  <a:close/>
                  <a:moveTo>
                    <a:pt x="1" y="7"/>
                  </a:moveTo>
                  <a:lnTo>
                    <a:pt x="1" y="7"/>
                  </a:lnTo>
                  <a:lnTo>
                    <a:pt x="1" y="7"/>
                  </a:lnTo>
                  <a:close/>
                  <a:moveTo>
                    <a:pt x="1" y="4"/>
                  </a:moveTo>
                  <a:lnTo>
                    <a:pt x="1" y="4"/>
                  </a:lnTo>
                  <a:lnTo>
                    <a:pt x="1" y="4"/>
                  </a:lnTo>
                  <a:close/>
                  <a:moveTo>
                    <a:pt x="1" y="1"/>
                  </a:moveTo>
                  <a:lnTo>
                    <a:pt x="1" y="1"/>
                  </a:lnTo>
                  <a:close/>
                </a:path>
              </a:pathLst>
            </a:custGeom>
            <a:solidFill>
              <a:srgbClr val="222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23"/>
            <p:cNvSpPr/>
            <p:nvPr/>
          </p:nvSpPr>
          <p:spPr>
            <a:xfrm>
              <a:off x="1849277" y="3930525"/>
              <a:ext cx="541519" cy="400836"/>
            </a:xfrm>
            <a:custGeom>
              <a:rect b="b" l="l" r="r" t="t"/>
              <a:pathLst>
                <a:path extrusionOk="0" h="8257" w="11155">
                  <a:moveTo>
                    <a:pt x="10848" y="0"/>
                  </a:moveTo>
                  <a:lnTo>
                    <a:pt x="1" y="6263"/>
                  </a:lnTo>
                  <a:cubicBezTo>
                    <a:pt x="234" y="6652"/>
                    <a:pt x="380" y="7096"/>
                    <a:pt x="380" y="7495"/>
                  </a:cubicBezTo>
                  <a:lnTo>
                    <a:pt x="380" y="7502"/>
                  </a:lnTo>
                  <a:cubicBezTo>
                    <a:pt x="377" y="7864"/>
                    <a:pt x="257" y="8123"/>
                    <a:pt x="59" y="8256"/>
                  </a:cubicBezTo>
                  <a:lnTo>
                    <a:pt x="10882" y="1563"/>
                  </a:lnTo>
                  <a:cubicBezTo>
                    <a:pt x="11049" y="1468"/>
                    <a:pt x="11152" y="1263"/>
                    <a:pt x="11155" y="969"/>
                  </a:cubicBezTo>
                  <a:lnTo>
                    <a:pt x="11155" y="966"/>
                  </a:lnTo>
                  <a:lnTo>
                    <a:pt x="11155" y="963"/>
                  </a:lnTo>
                  <a:lnTo>
                    <a:pt x="11155" y="959"/>
                  </a:lnTo>
                  <a:lnTo>
                    <a:pt x="11155" y="956"/>
                  </a:lnTo>
                  <a:lnTo>
                    <a:pt x="11155" y="953"/>
                  </a:lnTo>
                  <a:cubicBezTo>
                    <a:pt x="11152" y="642"/>
                    <a:pt x="11032" y="298"/>
                    <a:pt x="1084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rgbClr val="EFEFEF"/>
        </a:solidFill>
      </p:bgPr>
    </p:bg>
    <p:spTree>
      <p:nvGrpSpPr>
        <p:cNvPr id="1170" name="Shape 1170"/>
        <p:cNvGrpSpPr/>
        <p:nvPr/>
      </p:nvGrpSpPr>
      <p:grpSpPr>
        <a:xfrm>
          <a:off x="0" y="0"/>
          <a:ext cx="0" cy="0"/>
          <a:chOff x="0" y="0"/>
          <a:chExt cx="0" cy="0"/>
        </a:xfrm>
      </p:grpSpPr>
      <p:sp>
        <p:nvSpPr>
          <p:cNvPr id="1171" name="Google Shape;1171;p32"/>
          <p:cNvSpPr txBox="1"/>
          <p:nvPr>
            <p:ph idx="7" type="subTitle"/>
          </p:nvPr>
        </p:nvSpPr>
        <p:spPr>
          <a:xfrm>
            <a:off x="6189715" y="4056305"/>
            <a:ext cx="2425800" cy="578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t>Jupiter is a gas giant and the biggest planet in our Solar System</a:t>
            </a:r>
            <a:endParaRPr sz="1200"/>
          </a:p>
        </p:txBody>
      </p:sp>
      <p:sp>
        <p:nvSpPr>
          <p:cNvPr id="1172" name="Google Shape;1172;p32"/>
          <p:cNvSpPr txBox="1"/>
          <p:nvPr>
            <p:ph idx="8" type="subTitle"/>
          </p:nvPr>
        </p:nvSpPr>
        <p:spPr>
          <a:xfrm>
            <a:off x="587856" y="4056305"/>
            <a:ext cx="2425800" cy="578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t>Venus has a beautiful name and is the second planet from the Sun</a:t>
            </a:r>
            <a:endParaRPr sz="1200"/>
          </a:p>
        </p:txBody>
      </p:sp>
      <p:sp>
        <p:nvSpPr>
          <p:cNvPr id="1173" name="Google Shape;1173;p32"/>
          <p:cNvSpPr txBox="1"/>
          <p:nvPr>
            <p:ph idx="9" type="subTitle"/>
          </p:nvPr>
        </p:nvSpPr>
        <p:spPr>
          <a:xfrm>
            <a:off x="3359110" y="4056305"/>
            <a:ext cx="2425800" cy="578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t>Neptune is the fourth-largest planet by diameter in our Solar System</a:t>
            </a:r>
            <a:endParaRPr sz="1200"/>
          </a:p>
        </p:txBody>
      </p:sp>
      <p:sp>
        <p:nvSpPr>
          <p:cNvPr id="1174" name="Google Shape;1174;p32"/>
          <p:cNvSpPr txBox="1"/>
          <p:nvPr>
            <p:ph idx="13" type="subTitle"/>
          </p:nvPr>
        </p:nvSpPr>
        <p:spPr>
          <a:xfrm>
            <a:off x="6189715" y="3740552"/>
            <a:ext cx="2425800" cy="371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06</a:t>
            </a:r>
            <a:endParaRPr/>
          </a:p>
        </p:txBody>
      </p:sp>
      <p:sp>
        <p:nvSpPr>
          <p:cNvPr id="1175" name="Google Shape;1175;p32"/>
          <p:cNvSpPr txBox="1"/>
          <p:nvPr>
            <p:ph idx="14" type="subTitle"/>
          </p:nvPr>
        </p:nvSpPr>
        <p:spPr>
          <a:xfrm>
            <a:off x="587856" y="3740552"/>
            <a:ext cx="2425800" cy="371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1176" name="Google Shape;1176;p32"/>
          <p:cNvSpPr txBox="1"/>
          <p:nvPr>
            <p:ph idx="15" type="subTitle"/>
          </p:nvPr>
        </p:nvSpPr>
        <p:spPr>
          <a:xfrm>
            <a:off x="3359110" y="3740552"/>
            <a:ext cx="2425800" cy="371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05</a:t>
            </a:r>
            <a:endParaRPr/>
          </a:p>
        </p:txBody>
      </p:sp>
      <p:sp>
        <p:nvSpPr>
          <p:cNvPr id="1177" name="Google Shape;1177;p32"/>
          <p:cNvSpPr txBox="1"/>
          <p:nvPr>
            <p:ph idx="4" type="subTitle"/>
          </p:nvPr>
        </p:nvSpPr>
        <p:spPr>
          <a:xfrm>
            <a:off x="6189715" y="2005346"/>
            <a:ext cx="2425800" cy="371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1178" name="Google Shape;1178;p32"/>
          <p:cNvSpPr txBox="1"/>
          <p:nvPr>
            <p:ph idx="5" type="subTitle"/>
          </p:nvPr>
        </p:nvSpPr>
        <p:spPr>
          <a:xfrm>
            <a:off x="587856" y="2005346"/>
            <a:ext cx="2425800" cy="371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1179" name="Google Shape;1179;p32"/>
          <p:cNvSpPr txBox="1"/>
          <p:nvPr>
            <p:ph idx="6" type="subTitle"/>
          </p:nvPr>
        </p:nvSpPr>
        <p:spPr>
          <a:xfrm>
            <a:off x="3359110" y="2005346"/>
            <a:ext cx="2425800" cy="371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1180" name="Google Shape;1180;p32"/>
          <p:cNvSpPr txBox="1"/>
          <p:nvPr>
            <p:ph idx="3" type="subTitle"/>
          </p:nvPr>
        </p:nvSpPr>
        <p:spPr>
          <a:xfrm>
            <a:off x="3359110" y="2321100"/>
            <a:ext cx="2425800" cy="578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t>Despite being red, Mars is actually a cold place. The planet is full of iron oxide</a:t>
            </a:r>
            <a:endParaRPr sz="1200"/>
          </a:p>
        </p:txBody>
      </p:sp>
      <p:sp>
        <p:nvSpPr>
          <p:cNvPr id="1181" name="Google Shape;1181;p32"/>
          <p:cNvSpPr txBox="1"/>
          <p:nvPr>
            <p:ph idx="1" type="subTitle"/>
          </p:nvPr>
        </p:nvSpPr>
        <p:spPr>
          <a:xfrm>
            <a:off x="6189715" y="2321100"/>
            <a:ext cx="2425800" cy="578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t>Saturn is the ringed one. It’s a gas giant, composed of hydrogen and helium</a:t>
            </a:r>
            <a:endParaRPr sz="1200"/>
          </a:p>
        </p:txBody>
      </p:sp>
      <p:sp>
        <p:nvSpPr>
          <p:cNvPr id="1182" name="Google Shape;1182;p32"/>
          <p:cNvSpPr txBox="1"/>
          <p:nvPr>
            <p:ph idx="2" type="subTitle"/>
          </p:nvPr>
        </p:nvSpPr>
        <p:spPr>
          <a:xfrm>
            <a:off x="587856" y="2321100"/>
            <a:ext cx="2425800" cy="578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t>Mercury is the smallest planet in our Solar System. It’s only a bit larger than our Moon</a:t>
            </a:r>
            <a:endParaRPr sz="1200"/>
          </a:p>
        </p:txBody>
      </p:sp>
      <p:sp>
        <p:nvSpPr>
          <p:cNvPr id="1183" name="Google Shape;1183;p32"/>
          <p:cNvSpPr txBox="1"/>
          <p:nvPr>
            <p:ph type="ctrTitle"/>
          </p:nvPr>
        </p:nvSpPr>
        <p:spPr>
          <a:xfrm flipH="1">
            <a:off x="930900" y="366803"/>
            <a:ext cx="7264500" cy="5040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MAIN REQUIREMENTS</a:t>
            </a:r>
            <a:endParaRPr/>
          </a:p>
        </p:txBody>
      </p:sp>
      <p:grpSp>
        <p:nvGrpSpPr>
          <p:cNvPr id="1184" name="Google Shape;1184;p32"/>
          <p:cNvGrpSpPr/>
          <p:nvPr/>
        </p:nvGrpSpPr>
        <p:grpSpPr>
          <a:xfrm>
            <a:off x="1656631" y="3263504"/>
            <a:ext cx="288250" cy="371175"/>
            <a:chOff x="6894700" y="2178275"/>
            <a:chExt cx="288250" cy="371175"/>
          </a:xfrm>
        </p:grpSpPr>
        <p:sp>
          <p:nvSpPr>
            <p:cNvPr id="1185" name="Google Shape;1185;p32"/>
            <p:cNvSpPr/>
            <p:nvPr/>
          </p:nvSpPr>
          <p:spPr>
            <a:xfrm>
              <a:off x="6894700" y="2364625"/>
              <a:ext cx="288250" cy="184800"/>
            </a:xfrm>
            <a:custGeom>
              <a:rect b="b" l="l" r="r" t="t"/>
              <a:pathLst>
                <a:path extrusionOk="0" h="7392" w="11530">
                  <a:moveTo>
                    <a:pt x="9965" y="1"/>
                  </a:moveTo>
                  <a:cubicBezTo>
                    <a:pt x="9911" y="1"/>
                    <a:pt x="9858" y="18"/>
                    <a:pt x="9812" y="55"/>
                  </a:cubicBezTo>
                  <a:lnTo>
                    <a:pt x="430" y="5467"/>
                  </a:lnTo>
                  <a:cubicBezTo>
                    <a:pt x="198" y="5605"/>
                    <a:pt x="0" y="5966"/>
                    <a:pt x="0" y="6284"/>
                  </a:cubicBezTo>
                  <a:cubicBezTo>
                    <a:pt x="0" y="6481"/>
                    <a:pt x="78" y="6610"/>
                    <a:pt x="189" y="6645"/>
                  </a:cubicBezTo>
                  <a:lnTo>
                    <a:pt x="1418" y="7358"/>
                  </a:lnTo>
                  <a:cubicBezTo>
                    <a:pt x="1456" y="7380"/>
                    <a:pt x="1501" y="7391"/>
                    <a:pt x="1546" y="7391"/>
                  </a:cubicBezTo>
                  <a:cubicBezTo>
                    <a:pt x="1604" y="7391"/>
                    <a:pt x="1662" y="7374"/>
                    <a:pt x="1710" y="7340"/>
                  </a:cubicBezTo>
                  <a:lnTo>
                    <a:pt x="11092" y="1928"/>
                  </a:lnTo>
                  <a:cubicBezTo>
                    <a:pt x="11324" y="1790"/>
                    <a:pt x="11521" y="1421"/>
                    <a:pt x="11521" y="1112"/>
                  </a:cubicBezTo>
                  <a:cubicBezTo>
                    <a:pt x="11530" y="974"/>
                    <a:pt x="11478" y="854"/>
                    <a:pt x="11375" y="768"/>
                  </a:cubicBezTo>
                  <a:lnTo>
                    <a:pt x="11358" y="759"/>
                  </a:lnTo>
                  <a:lnTo>
                    <a:pt x="10104" y="38"/>
                  </a:lnTo>
                  <a:cubicBezTo>
                    <a:pt x="10060" y="14"/>
                    <a:pt x="10012" y="1"/>
                    <a:pt x="99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32"/>
            <p:cNvSpPr/>
            <p:nvPr/>
          </p:nvSpPr>
          <p:spPr>
            <a:xfrm>
              <a:off x="6926700" y="2382950"/>
              <a:ext cx="256050" cy="166500"/>
            </a:xfrm>
            <a:custGeom>
              <a:rect b="b" l="l" r="r" t="t"/>
              <a:pathLst>
                <a:path extrusionOk="0" h="6660" w="10242">
                  <a:moveTo>
                    <a:pt x="9981" y="0"/>
                  </a:moveTo>
                  <a:cubicBezTo>
                    <a:pt x="9928" y="0"/>
                    <a:pt x="9871" y="17"/>
                    <a:pt x="9812" y="52"/>
                  </a:cubicBezTo>
                  <a:lnTo>
                    <a:pt x="430" y="5465"/>
                  </a:lnTo>
                  <a:cubicBezTo>
                    <a:pt x="189" y="5602"/>
                    <a:pt x="0" y="5972"/>
                    <a:pt x="0" y="6290"/>
                  </a:cubicBezTo>
                  <a:cubicBezTo>
                    <a:pt x="0" y="6520"/>
                    <a:pt x="110" y="6659"/>
                    <a:pt x="261" y="6659"/>
                  </a:cubicBezTo>
                  <a:cubicBezTo>
                    <a:pt x="313" y="6659"/>
                    <a:pt x="371" y="6643"/>
                    <a:pt x="430" y="6607"/>
                  </a:cubicBezTo>
                  <a:lnTo>
                    <a:pt x="9812" y="1195"/>
                  </a:lnTo>
                  <a:cubicBezTo>
                    <a:pt x="10052" y="1057"/>
                    <a:pt x="10241" y="688"/>
                    <a:pt x="10241" y="370"/>
                  </a:cubicBezTo>
                  <a:cubicBezTo>
                    <a:pt x="10241" y="140"/>
                    <a:pt x="10132" y="0"/>
                    <a:pt x="998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32"/>
            <p:cNvSpPr/>
            <p:nvPr/>
          </p:nvSpPr>
          <p:spPr>
            <a:xfrm>
              <a:off x="7072100" y="2186000"/>
              <a:ext cx="87675" cy="237350"/>
            </a:xfrm>
            <a:custGeom>
              <a:rect b="b" l="l" r="r" t="t"/>
              <a:pathLst>
                <a:path extrusionOk="0" h="9494" w="3507">
                  <a:moveTo>
                    <a:pt x="1960" y="0"/>
                  </a:moveTo>
                  <a:cubicBezTo>
                    <a:pt x="1908" y="0"/>
                    <a:pt x="1857" y="18"/>
                    <a:pt x="1814" y="52"/>
                  </a:cubicBezTo>
                  <a:lnTo>
                    <a:pt x="396" y="868"/>
                  </a:lnTo>
                  <a:cubicBezTo>
                    <a:pt x="181" y="997"/>
                    <a:pt x="1" y="1341"/>
                    <a:pt x="1" y="1633"/>
                  </a:cubicBezTo>
                  <a:lnTo>
                    <a:pt x="1" y="8764"/>
                  </a:lnTo>
                  <a:lnTo>
                    <a:pt x="1272" y="9494"/>
                  </a:lnTo>
                  <a:lnTo>
                    <a:pt x="3498" y="8222"/>
                  </a:lnTo>
                  <a:lnTo>
                    <a:pt x="3498" y="1091"/>
                  </a:lnTo>
                  <a:cubicBezTo>
                    <a:pt x="3506" y="980"/>
                    <a:pt x="3463" y="868"/>
                    <a:pt x="3394" y="791"/>
                  </a:cubicBezTo>
                  <a:cubicBezTo>
                    <a:pt x="3369" y="774"/>
                    <a:pt x="2106" y="52"/>
                    <a:pt x="2106" y="52"/>
                  </a:cubicBezTo>
                  <a:cubicBezTo>
                    <a:pt x="2063" y="18"/>
                    <a:pt x="2011" y="0"/>
                    <a:pt x="196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32"/>
            <p:cNvSpPr/>
            <p:nvPr/>
          </p:nvSpPr>
          <p:spPr>
            <a:xfrm>
              <a:off x="7104100" y="2204425"/>
              <a:ext cx="55450" cy="219150"/>
            </a:xfrm>
            <a:custGeom>
              <a:rect b="b" l="l" r="r" t="t"/>
              <a:pathLst>
                <a:path extrusionOk="0" h="8766" w="2218">
                  <a:moveTo>
                    <a:pt x="1972" y="0"/>
                  </a:moveTo>
                  <a:cubicBezTo>
                    <a:pt x="1923" y="0"/>
                    <a:pt x="1870" y="15"/>
                    <a:pt x="1814" y="45"/>
                  </a:cubicBezTo>
                  <a:lnTo>
                    <a:pt x="396" y="870"/>
                  </a:lnTo>
                  <a:cubicBezTo>
                    <a:pt x="181" y="990"/>
                    <a:pt x="1" y="1334"/>
                    <a:pt x="1" y="1635"/>
                  </a:cubicBezTo>
                  <a:lnTo>
                    <a:pt x="1" y="8765"/>
                  </a:lnTo>
                  <a:lnTo>
                    <a:pt x="2218" y="7485"/>
                  </a:lnTo>
                  <a:lnTo>
                    <a:pt x="2218" y="354"/>
                  </a:lnTo>
                  <a:cubicBezTo>
                    <a:pt x="2218" y="129"/>
                    <a:pt x="2116" y="0"/>
                    <a:pt x="19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32"/>
            <p:cNvSpPr/>
            <p:nvPr/>
          </p:nvSpPr>
          <p:spPr>
            <a:xfrm>
              <a:off x="6995000" y="2289050"/>
              <a:ext cx="87875" cy="178975"/>
            </a:xfrm>
            <a:custGeom>
              <a:rect b="b" l="l" r="r" t="t"/>
              <a:pathLst>
                <a:path extrusionOk="0" h="7159" w="3515">
                  <a:moveTo>
                    <a:pt x="1964" y="0"/>
                  </a:moveTo>
                  <a:cubicBezTo>
                    <a:pt x="1914" y="0"/>
                    <a:pt x="1865" y="15"/>
                    <a:pt x="1822" y="45"/>
                  </a:cubicBezTo>
                  <a:lnTo>
                    <a:pt x="404" y="870"/>
                  </a:lnTo>
                  <a:cubicBezTo>
                    <a:pt x="181" y="990"/>
                    <a:pt x="1" y="1334"/>
                    <a:pt x="1" y="1635"/>
                  </a:cubicBezTo>
                  <a:lnTo>
                    <a:pt x="1" y="6420"/>
                  </a:lnTo>
                  <a:lnTo>
                    <a:pt x="1281" y="7159"/>
                  </a:lnTo>
                  <a:lnTo>
                    <a:pt x="3497" y="5879"/>
                  </a:lnTo>
                  <a:lnTo>
                    <a:pt x="3497" y="1085"/>
                  </a:lnTo>
                  <a:cubicBezTo>
                    <a:pt x="3514" y="964"/>
                    <a:pt x="3463" y="844"/>
                    <a:pt x="3368" y="767"/>
                  </a:cubicBezTo>
                  <a:lnTo>
                    <a:pt x="3351" y="758"/>
                  </a:lnTo>
                  <a:lnTo>
                    <a:pt x="2105" y="45"/>
                  </a:lnTo>
                  <a:cubicBezTo>
                    <a:pt x="2062" y="15"/>
                    <a:pt x="2013" y="0"/>
                    <a:pt x="196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32"/>
            <p:cNvSpPr/>
            <p:nvPr/>
          </p:nvSpPr>
          <p:spPr>
            <a:xfrm>
              <a:off x="7027000" y="2307425"/>
              <a:ext cx="55450" cy="160600"/>
            </a:xfrm>
            <a:custGeom>
              <a:rect b="b" l="l" r="r" t="t"/>
              <a:pathLst>
                <a:path extrusionOk="0" h="6424" w="2218">
                  <a:moveTo>
                    <a:pt x="1974" y="1"/>
                  </a:moveTo>
                  <a:cubicBezTo>
                    <a:pt x="1925" y="1"/>
                    <a:pt x="1871" y="16"/>
                    <a:pt x="1813" y="49"/>
                  </a:cubicBezTo>
                  <a:lnTo>
                    <a:pt x="404" y="865"/>
                  </a:lnTo>
                  <a:cubicBezTo>
                    <a:pt x="181" y="994"/>
                    <a:pt x="1" y="1338"/>
                    <a:pt x="1" y="1630"/>
                  </a:cubicBezTo>
                  <a:lnTo>
                    <a:pt x="1" y="6424"/>
                  </a:lnTo>
                  <a:lnTo>
                    <a:pt x="2217" y="5135"/>
                  </a:lnTo>
                  <a:lnTo>
                    <a:pt x="2217" y="350"/>
                  </a:lnTo>
                  <a:cubicBezTo>
                    <a:pt x="2217" y="132"/>
                    <a:pt x="2117" y="1"/>
                    <a:pt x="19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32"/>
            <p:cNvSpPr/>
            <p:nvPr/>
          </p:nvSpPr>
          <p:spPr>
            <a:xfrm>
              <a:off x="6918100" y="2369200"/>
              <a:ext cx="87450" cy="143300"/>
            </a:xfrm>
            <a:custGeom>
              <a:rect b="b" l="l" r="r" t="t"/>
              <a:pathLst>
                <a:path extrusionOk="0" h="5732" w="3498">
                  <a:moveTo>
                    <a:pt x="1960" y="1"/>
                  </a:moveTo>
                  <a:cubicBezTo>
                    <a:pt x="1908" y="1"/>
                    <a:pt x="1857" y="18"/>
                    <a:pt x="1814" y="52"/>
                  </a:cubicBezTo>
                  <a:lnTo>
                    <a:pt x="396" y="869"/>
                  </a:lnTo>
                  <a:cubicBezTo>
                    <a:pt x="181" y="997"/>
                    <a:pt x="1" y="1341"/>
                    <a:pt x="1" y="1633"/>
                  </a:cubicBezTo>
                  <a:lnTo>
                    <a:pt x="1" y="5001"/>
                  </a:lnTo>
                  <a:lnTo>
                    <a:pt x="1281" y="5731"/>
                  </a:lnTo>
                  <a:lnTo>
                    <a:pt x="3497" y="4451"/>
                  </a:lnTo>
                  <a:lnTo>
                    <a:pt x="3497" y="1083"/>
                  </a:lnTo>
                  <a:cubicBezTo>
                    <a:pt x="3497" y="894"/>
                    <a:pt x="3420" y="765"/>
                    <a:pt x="3308" y="740"/>
                  </a:cubicBezTo>
                  <a:lnTo>
                    <a:pt x="2106" y="52"/>
                  </a:lnTo>
                  <a:cubicBezTo>
                    <a:pt x="2063" y="18"/>
                    <a:pt x="2011" y="1"/>
                    <a:pt x="196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32"/>
            <p:cNvSpPr/>
            <p:nvPr/>
          </p:nvSpPr>
          <p:spPr>
            <a:xfrm>
              <a:off x="6949900" y="2387425"/>
              <a:ext cx="55650" cy="125075"/>
            </a:xfrm>
            <a:custGeom>
              <a:rect b="b" l="l" r="r" t="t"/>
              <a:pathLst>
                <a:path extrusionOk="0" h="5003" w="2226">
                  <a:moveTo>
                    <a:pt x="1980" y="0"/>
                  </a:moveTo>
                  <a:cubicBezTo>
                    <a:pt x="1931" y="0"/>
                    <a:pt x="1878" y="15"/>
                    <a:pt x="1822" y="45"/>
                  </a:cubicBezTo>
                  <a:lnTo>
                    <a:pt x="404" y="870"/>
                  </a:lnTo>
                  <a:cubicBezTo>
                    <a:pt x="181" y="990"/>
                    <a:pt x="0" y="1334"/>
                    <a:pt x="0" y="1634"/>
                  </a:cubicBezTo>
                  <a:lnTo>
                    <a:pt x="0" y="5002"/>
                  </a:lnTo>
                  <a:lnTo>
                    <a:pt x="2225" y="3722"/>
                  </a:lnTo>
                  <a:lnTo>
                    <a:pt x="2225" y="354"/>
                  </a:lnTo>
                  <a:cubicBezTo>
                    <a:pt x="2225" y="129"/>
                    <a:pt x="2124" y="0"/>
                    <a:pt x="198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32"/>
            <p:cNvSpPr/>
            <p:nvPr/>
          </p:nvSpPr>
          <p:spPr>
            <a:xfrm>
              <a:off x="6909225" y="2178275"/>
              <a:ext cx="210600" cy="221025"/>
            </a:xfrm>
            <a:custGeom>
              <a:rect b="b" l="l" r="r" t="t"/>
              <a:pathLst>
                <a:path extrusionOk="0" h="8841" w="8424">
                  <a:moveTo>
                    <a:pt x="8062" y="0"/>
                  </a:moveTo>
                  <a:lnTo>
                    <a:pt x="6963" y="52"/>
                  </a:lnTo>
                  <a:cubicBezTo>
                    <a:pt x="6593" y="120"/>
                    <a:pt x="6619" y="653"/>
                    <a:pt x="6997" y="687"/>
                  </a:cubicBezTo>
                  <a:lnTo>
                    <a:pt x="7315" y="679"/>
                  </a:lnTo>
                  <a:lnTo>
                    <a:pt x="167" y="8334"/>
                  </a:lnTo>
                  <a:cubicBezTo>
                    <a:pt x="0" y="8567"/>
                    <a:pt x="200" y="8841"/>
                    <a:pt x="430" y="8841"/>
                  </a:cubicBezTo>
                  <a:cubicBezTo>
                    <a:pt x="497" y="8841"/>
                    <a:pt x="567" y="8818"/>
                    <a:pt x="631" y="8763"/>
                  </a:cubicBezTo>
                  <a:lnTo>
                    <a:pt x="7770" y="1117"/>
                  </a:lnTo>
                  <a:lnTo>
                    <a:pt x="7779" y="1426"/>
                  </a:lnTo>
                  <a:cubicBezTo>
                    <a:pt x="7787" y="1598"/>
                    <a:pt x="7925" y="1736"/>
                    <a:pt x="8105" y="1736"/>
                  </a:cubicBezTo>
                  <a:lnTo>
                    <a:pt x="8114" y="1736"/>
                  </a:lnTo>
                  <a:cubicBezTo>
                    <a:pt x="8286" y="1736"/>
                    <a:pt x="8423" y="1589"/>
                    <a:pt x="8423" y="1418"/>
                  </a:cubicBezTo>
                  <a:lnTo>
                    <a:pt x="8397" y="318"/>
                  </a:lnTo>
                  <a:cubicBezTo>
                    <a:pt x="8389" y="138"/>
                    <a:pt x="8243" y="0"/>
                    <a:pt x="80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 name="Google Shape;1194;p32"/>
          <p:cNvGrpSpPr/>
          <p:nvPr/>
        </p:nvGrpSpPr>
        <p:grpSpPr>
          <a:xfrm>
            <a:off x="7267078" y="3264129"/>
            <a:ext cx="271075" cy="370550"/>
            <a:chOff x="3804800" y="2745500"/>
            <a:chExt cx="271075" cy="370550"/>
          </a:xfrm>
        </p:grpSpPr>
        <p:sp>
          <p:nvSpPr>
            <p:cNvPr id="1195" name="Google Shape;1195;p32"/>
            <p:cNvSpPr/>
            <p:nvPr/>
          </p:nvSpPr>
          <p:spPr>
            <a:xfrm>
              <a:off x="3804800" y="2882150"/>
              <a:ext cx="223625" cy="233900"/>
            </a:xfrm>
            <a:custGeom>
              <a:rect b="b" l="l" r="r" t="t"/>
              <a:pathLst>
                <a:path extrusionOk="0" h="9356" w="8945">
                  <a:moveTo>
                    <a:pt x="7201" y="0"/>
                  </a:moveTo>
                  <a:cubicBezTo>
                    <a:pt x="7108" y="0"/>
                    <a:pt x="7015" y="29"/>
                    <a:pt x="6934" y="85"/>
                  </a:cubicBezTo>
                  <a:lnTo>
                    <a:pt x="714" y="3676"/>
                  </a:lnTo>
                  <a:cubicBezTo>
                    <a:pt x="318" y="3908"/>
                    <a:pt x="0" y="4518"/>
                    <a:pt x="0" y="5042"/>
                  </a:cubicBezTo>
                  <a:lnTo>
                    <a:pt x="0" y="6907"/>
                  </a:lnTo>
                  <a:cubicBezTo>
                    <a:pt x="0" y="7216"/>
                    <a:pt x="104" y="7422"/>
                    <a:pt x="275" y="7499"/>
                  </a:cubicBezTo>
                  <a:lnTo>
                    <a:pt x="645" y="7714"/>
                  </a:lnTo>
                  <a:lnTo>
                    <a:pt x="413" y="8599"/>
                  </a:lnTo>
                  <a:lnTo>
                    <a:pt x="1710" y="9355"/>
                  </a:lnTo>
                  <a:lnTo>
                    <a:pt x="3153" y="7542"/>
                  </a:lnTo>
                  <a:lnTo>
                    <a:pt x="8231" y="4613"/>
                  </a:lnTo>
                  <a:cubicBezTo>
                    <a:pt x="8626" y="4389"/>
                    <a:pt x="8944" y="3779"/>
                    <a:pt x="8944" y="3247"/>
                  </a:cubicBezTo>
                  <a:lnTo>
                    <a:pt x="8944" y="1374"/>
                  </a:lnTo>
                  <a:cubicBezTo>
                    <a:pt x="8944" y="1082"/>
                    <a:pt x="8841" y="867"/>
                    <a:pt x="8678" y="798"/>
                  </a:cubicBezTo>
                  <a:lnTo>
                    <a:pt x="7389" y="42"/>
                  </a:lnTo>
                  <a:cubicBezTo>
                    <a:pt x="7329" y="14"/>
                    <a:pt x="7265" y="0"/>
                    <a:pt x="72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32"/>
            <p:cNvSpPr/>
            <p:nvPr/>
          </p:nvSpPr>
          <p:spPr>
            <a:xfrm>
              <a:off x="3852275" y="2745500"/>
              <a:ext cx="223600" cy="207025"/>
            </a:xfrm>
            <a:custGeom>
              <a:rect b="b" l="l" r="r" t="t"/>
              <a:pathLst>
                <a:path extrusionOk="0" h="8281" w="8944">
                  <a:moveTo>
                    <a:pt x="7201" y="0"/>
                  </a:moveTo>
                  <a:cubicBezTo>
                    <a:pt x="7105" y="0"/>
                    <a:pt x="7012" y="31"/>
                    <a:pt x="6933" y="87"/>
                  </a:cubicBezTo>
                  <a:lnTo>
                    <a:pt x="713" y="3669"/>
                  </a:lnTo>
                  <a:cubicBezTo>
                    <a:pt x="318" y="3901"/>
                    <a:pt x="0" y="4511"/>
                    <a:pt x="0" y="5035"/>
                  </a:cubicBezTo>
                  <a:lnTo>
                    <a:pt x="0" y="6900"/>
                  </a:lnTo>
                  <a:cubicBezTo>
                    <a:pt x="0" y="7200"/>
                    <a:pt x="103" y="7407"/>
                    <a:pt x="266" y="7484"/>
                  </a:cubicBezTo>
                  <a:lnTo>
                    <a:pt x="1538" y="8231"/>
                  </a:lnTo>
                  <a:cubicBezTo>
                    <a:pt x="1600" y="8264"/>
                    <a:pt x="1669" y="8280"/>
                    <a:pt x="1738" y="8280"/>
                  </a:cubicBezTo>
                  <a:cubicBezTo>
                    <a:pt x="1831" y="8280"/>
                    <a:pt x="1927" y="8251"/>
                    <a:pt x="2011" y="8197"/>
                  </a:cubicBezTo>
                  <a:lnTo>
                    <a:pt x="7088" y="5267"/>
                  </a:lnTo>
                  <a:lnTo>
                    <a:pt x="8531" y="5405"/>
                  </a:lnTo>
                  <a:lnTo>
                    <a:pt x="8231" y="4606"/>
                  </a:lnTo>
                  <a:cubicBezTo>
                    <a:pt x="8626" y="4374"/>
                    <a:pt x="8944" y="3764"/>
                    <a:pt x="8944" y="3240"/>
                  </a:cubicBezTo>
                  <a:lnTo>
                    <a:pt x="8944" y="1376"/>
                  </a:lnTo>
                  <a:cubicBezTo>
                    <a:pt x="8944" y="1083"/>
                    <a:pt x="8849" y="886"/>
                    <a:pt x="8695" y="800"/>
                  </a:cubicBezTo>
                  <a:lnTo>
                    <a:pt x="7440" y="70"/>
                  </a:lnTo>
                  <a:cubicBezTo>
                    <a:pt x="7414" y="52"/>
                    <a:pt x="7389" y="35"/>
                    <a:pt x="7363" y="27"/>
                  </a:cubicBezTo>
                  <a:lnTo>
                    <a:pt x="7354" y="27"/>
                  </a:lnTo>
                  <a:cubicBezTo>
                    <a:pt x="7304" y="9"/>
                    <a:pt x="7252" y="0"/>
                    <a:pt x="720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32"/>
            <p:cNvSpPr/>
            <p:nvPr/>
          </p:nvSpPr>
          <p:spPr>
            <a:xfrm>
              <a:off x="3884700" y="2764250"/>
              <a:ext cx="191175" cy="188275"/>
            </a:xfrm>
            <a:custGeom>
              <a:rect b="b" l="l" r="r" t="t"/>
              <a:pathLst>
                <a:path extrusionOk="0" h="7531" w="7647">
                  <a:moveTo>
                    <a:pt x="7215" y="1"/>
                  </a:moveTo>
                  <a:cubicBezTo>
                    <a:pt x="7129" y="1"/>
                    <a:pt x="7034" y="28"/>
                    <a:pt x="6934" y="84"/>
                  </a:cubicBezTo>
                  <a:lnTo>
                    <a:pt x="714" y="3684"/>
                  </a:lnTo>
                  <a:cubicBezTo>
                    <a:pt x="318" y="3916"/>
                    <a:pt x="0" y="4526"/>
                    <a:pt x="0" y="5050"/>
                  </a:cubicBezTo>
                  <a:lnTo>
                    <a:pt x="0" y="6906"/>
                  </a:lnTo>
                  <a:cubicBezTo>
                    <a:pt x="0" y="7297"/>
                    <a:pt x="178" y="7530"/>
                    <a:pt x="432" y="7530"/>
                  </a:cubicBezTo>
                  <a:cubicBezTo>
                    <a:pt x="518" y="7530"/>
                    <a:pt x="613" y="7504"/>
                    <a:pt x="714" y="7447"/>
                  </a:cubicBezTo>
                  <a:lnTo>
                    <a:pt x="5791" y="4509"/>
                  </a:lnTo>
                  <a:lnTo>
                    <a:pt x="7234" y="4655"/>
                  </a:lnTo>
                  <a:lnTo>
                    <a:pt x="6934" y="3856"/>
                  </a:lnTo>
                  <a:cubicBezTo>
                    <a:pt x="7329" y="3624"/>
                    <a:pt x="7647" y="3014"/>
                    <a:pt x="7647" y="2490"/>
                  </a:cubicBezTo>
                  <a:lnTo>
                    <a:pt x="7647" y="626"/>
                  </a:lnTo>
                  <a:cubicBezTo>
                    <a:pt x="7647" y="234"/>
                    <a:pt x="7469" y="1"/>
                    <a:pt x="721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32"/>
            <p:cNvSpPr/>
            <p:nvPr/>
          </p:nvSpPr>
          <p:spPr>
            <a:xfrm>
              <a:off x="3919275" y="2878050"/>
              <a:ext cx="13550" cy="19525"/>
            </a:xfrm>
            <a:custGeom>
              <a:rect b="b" l="l" r="r" t="t"/>
              <a:pathLst>
                <a:path extrusionOk="0" h="781" w="542">
                  <a:moveTo>
                    <a:pt x="383" y="1"/>
                  </a:moveTo>
                  <a:cubicBezTo>
                    <a:pt x="350" y="1"/>
                    <a:pt x="314" y="12"/>
                    <a:pt x="276" y="34"/>
                  </a:cubicBezTo>
                  <a:cubicBezTo>
                    <a:pt x="104" y="146"/>
                    <a:pt x="9" y="343"/>
                    <a:pt x="1" y="550"/>
                  </a:cubicBezTo>
                  <a:cubicBezTo>
                    <a:pt x="1" y="695"/>
                    <a:pt x="66" y="780"/>
                    <a:pt x="163" y="780"/>
                  </a:cubicBezTo>
                  <a:cubicBezTo>
                    <a:pt x="197" y="780"/>
                    <a:pt x="235" y="770"/>
                    <a:pt x="276" y="747"/>
                  </a:cubicBezTo>
                  <a:cubicBezTo>
                    <a:pt x="439" y="636"/>
                    <a:pt x="542" y="438"/>
                    <a:pt x="542" y="232"/>
                  </a:cubicBezTo>
                  <a:cubicBezTo>
                    <a:pt x="542" y="86"/>
                    <a:pt x="476" y="1"/>
                    <a:pt x="3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32"/>
            <p:cNvSpPr/>
            <p:nvPr/>
          </p:nvSpPr>
          <p:spPr>
            <a:xfrm>
              <a:off x="3955350" y="2857225"/>
              <a:ext cx="13575" cy="19525"/>
            </a:xfrm>
            <a:custGeom>
              <a:rect b="b" l="l" r="r" t="t"/>
              <a:pathLst>
                <a:path extrusionOk="0" h="781" w="543">
                  <a:moveTo>
                    <a:pt x="384" y="1"/>
                  </a:moveTo>
                  <a:cubicBezTo>
                    <a:pt x="351" y="1"/>
                    <a:pt x="314" y="11"/>
                    <a:pt x="276" y="34"/>
                  </a:cubicBezTo>
                  <a:cubicBezTo>
                    <a:pt x="104" y="145"/>
                    <a:pt x="10" y="343"/>
                    <a:pt x="1" y="549"/>
                  </a:cubicBezTo>
                  <a:cubicBezTo>
                    <a:pt x="1" y="695"/>
                    <a:pt x="66" y="780"/>
                    <a:pt x="163" y="780"/>
                  </a:cubicBezTo>
                  <a:cubicBezTo>
                    <a:pt x="197" y="780"/>
                    <a:pt x="235" y="769"/>
                    <a:pt x="276" y="747"/>
                  </a:cubicBezTo>
                  <a:cubicBezTo>
                    <a:pt x="439" y="627"/>
                    <a:pt x="542" y="438"/>
                    <a:pt x="542" y="231"/>
                  </a:cubicBezTo>
                  <a:cubicBezTo>
                    <a:pt x="542" y="86"/>
                    <a:pt x="477" y="1"/>
                    <a:pt x="3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32"/>
            <p:cNvSpPr/>
            <p:nvPr/>
          </p:nvSpPr>
          <p:spPr>
            <a:xfrm>
              <a:off x="3991650" y="2836300"/>
              <a:ext cx="13350" cy="19600"/>
            </a:xfrm>
            <a:custGeom>
              <a:rect b="b" l="l" r="r" t="t"/>
              <a:pathLst>
                <a:path extrusionOk="0" h="784" w="534">
                  <a:moveTo>
                    <a:pt x="380" y="1"/>
                  </a:moveTo>
                  <a:cubicBezTo>
                    <a:pt x="347" y="1"/>
                    <a:pt x="308" y="12"/>
                    <a:pt x="267" y="37"/>
                  </a:cubicBezTo>
                  <a:cubicBezTo>
                    <a:pt x="95" y="149"/>
                    <a:pt x="1" y="347"/>
                    <a:pt x="1" y="553"/>
                  </a:cubicBezTo>
                  <a:cubicBezTo>
                    <a:pt x="1" y="699"/>
                    <a:pt x="66" y="784"/>
                    <a:pt x="159" y="784"/>
                  </a:cubicBezTo>
                  <a:cubicBezTo>
                    <a:pt x="193" y="784"/>
                    <a:pt x="229" y="773"/>
                    <a:pt x="267" y="751"/>
                  </a:cubicBezTo>
                  <a:cubicBezTo>
                    <a:pt x="431" y="630"/>
                    <a:pt x="534" y="441"/>
                    <a:pt x="534" y="235"/>
                  </a:cubicBezTo>
                  <a:cubicBezTo>
                    <a:pt x="534" y="90"/>
                    <a:pt x="473" y="1"/>
                    <a:pt x="3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32"/>
            <p:cNvSpPr/>
            <p:nvPr/>
          </p:nvSpPr>
          <p:spPr>
            <a:xfrm>
              <a:off x="4027750" y="2815475"/>
              <a:ext cx="13325" cy="19800"/>
            </a:xfrm>
            <a:custGeom>
              <a:rect b="b" l="l" r="r" t="t"/>
              <a:pathLst>
                <a:path extrusionOk="0" h="792" w="533">
                  <a:moveTo>
                    <a:pt x="375" y="0"/>
                  </a:moveTo>
                  <a:cubicBezTo>
                    <a:pt x="342" y="0"/>
                    <a:pt x="305" y="12"/>
                    <a:pt x="267" y="37"/>
                  </a:cubicBezTo>
                  <a:cubicBezTo>
                    <a:pt x="103" y="157"/>
                    <a:pt x="0" y="346"/>
                    <a:pt x="0" y="553"/>
                  </a:cubicBezTo>
                  <a:cubicBezTo>
                    <a:pt x="0" y="705"/>
                    <a:pt x="66" y="792"/>
                    <a:pt x="160" y="792"/>
                  </a:cubicBezTo>
                  <a:cubicBezTo>
                    <a:pt x="192" y="792"/>
                    <a:pt x="229" y="781"/>
                    <a:pt x="267" y="759"/>
                  </a:cubicBezTo>
                  <a:cubicBezTo>
                    <a:pt x="430" y="638"/>
                    <a:pt x="533" y="441"/>
                    <a:pt x="533" y="243"/>
                  </a:cubicBezTo>
                  <a:cubicBezTo>
                    <a:pt x="533" y="92"/>
                    <a:pt x="468" y="0"/>
                    <a:pt x="3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32"/>
            <p:cNvSpPr/>
            <p:nvPr/>
          </p:nvSpPr>
          <p:spPr>
            <a:xfrm>
              <a:off x="3836275" y="2901400"/>
              <a:ext cx="191200" cy="214650"/>
            </a:xfrm>
            <a:custGeom>
              <a:rect b="b" l="l" r="r" t="t"/>
              <a:pathLst>
                <a:path extrusionOk="0" h="8586" w="7648">
                  <a:moveTo>
                    <a:pt x="7221" y="1"/>
                  </a:moveTo>
                  <a:cubicBezTo>
                    <a:pt x="7133" y="1"/>
                    <a:pt x="7036" y="29"/>
                    <a:pt x="6934" y="89"/>
                  </a:cubicBezTo>
                  <a:lnTo>
                    <a:pt x="714" y="3680"/>
                  </a:lnTo>
                  <a:cubicBezTo>
                    <a:pt x="319" y="3912"/>
                    <a:pt x="1" y="4514"/>
                    <a:pt x="1" y="5038"/>
                  </a:cubicBezTo>
                  <a:lnTo>
                    <a:pt x="1" y="6902"/>
                  </a:lnTo>
                  <a:cubicBezTo>
                    <a:pt x="1" y="7293"/>
                    <a:pt x="178" y="7527"/>
                    <a:pt x="432" y="7527"/>
                  </a:cubicBezTo>
                  <a:cubicBezTo>
                    <a:pt x="519" y="7527"/>
                    <a:pt x="614" y="7500"/>
                    <a:pt x="714" y="7443"/>
                  </a:cubicBezTo>
                  <a:lnTo>
                    <a:pt x="714" y="7443"/>
                  </a:lnTo>
                  <a:lnTo>
                    <a:pt x="413" y="8586"/>
                  </a:lnTo>
                  <a:lnTo>
                    <a:pt x="413" y="8586"/>
                  </a:lnTo>
                  <a:lnTo>
                    <a:pt x="1856" y="6782"/>
                  </a:lnTo>
                  <a:lnTo>
                    <a:pt x="6934" y="3852"/>
                  </a:lnTo>
                  <a:cubicBezTo>
                    <a:pt x="7329" y="3620"/>
                    <a:pt x="7647" y="3010"/>
                    <a:pt x="7647" y="2486"/>
                  </a:cubicBezTo>
                  <a:lnTo>
                    <a:pt x="7647" y="622"/>
                  </a:lnTo>
                  <a:cubicBezTo>
                    <a:pt x="7647" y="233"/>
                    <a:pt x="7472" y="1"/>
                    <a:pt x="722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32"/>
            <p:cNvSpPr/>
            <p:nvPr/>
          </p:nvSpPr>
          <p:spPr>
            <a:xfrm>
              <a:off x="3980275" y="2952150"/>
              <a:ext cx="13550" cy="19525"/>
            </a:xfrm>
            <a:custGeom>
              <a:rect b="b" l="l" r="r" t="t"/>
              <a:pathLst>
                <a:path extrusionOk="0" h="781" w="542">
                  <a:moveTo>
                    <a:pt x="376" y="1"/>
                  </a:moveTo>
                  <a:cubicBezTo>
                    <a:pt x="342" y="1"/>
                    <a:pt x="305" y="12"/>
                    <a:pt x="267" y="34"/>
                  </a:cubicBezTo>
                  <a:cubicBezTo>
                    <a:pt x="104" y="146"/>
                    <a:pt x="1" y="343"/>
                    <a:pt x="1" y="550"/>
                  </a:cubicBezTo>
                  <a:cubicBezTo>
                    <a:pt x="1" y="696"/>
                    <a:pt x="66" y="781"/>
                    <a:pt x="159" y="781"/>
                  </a:cubicBezTo>
                  <a:cubicBezTo>
                    <a:pt x="192" y="781"/>
                    <a:pt x="229" y="770"/>
                    <a:pt x="267" y="747"/>
                  </a:cubicBezTo>
                  <a:cubicBezTo>
                    <a:pt x="439" y="636"/>
                    <a:pt x="533" y="438"/>
                    <a:pt x="542" y="232"/>
                  </a:cubicBezTo>
                  <a:cubicBezTo>
                    <a:pt x="542" y="86"/>
                    <a:pt x="472" y="1"/>
                    <a:pt x="3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32"/>
            <p:cNvSpPr/>
            <p:nvPr/>
          </p:nvSpPr>
          <p:spPr>
            <a:xfrm>
              <a:off x="3944200" y="2973000"/>
              <a:ext cx="13325" cy="19500"/>
            </a:xfrm>
            <a:custGeom>
              <a:rect b="b" l="l" r="r" t="t"/>
              <a:pathLst>
                <a:path extrusionOk="0" h="780" w="533">
                  <a:moveTo>
                    <a:pt x="374" y="0"/>
                  </a:moveTo>
                  <a:cubicBezTo>
                    <a:pt x="341" y="0"/>
                    <a:pt x="305" y="11"/>
                    <a:pt x="267" y="34"/>
                  </a:cubicBezTo>
                  <a:cubicBezTo>
                    <a:pt x="103" y="145"/>
                    <a:pt x="0" y="343"/>
                    <a:pt x="0" y="549"/>
                  </a:cubicBezTo>
                  <a:cubicBezTo>
                    <a:pt x="0" y="695"/>
                    <a:pt x="66" y="780"/>
                    <a:pt x="159" y="780"/>
                  </a:cubicBezTo>
                  <a:cubicBezTo>
                    <a:pt x="192" y="780"/>
                    <a:pt x="228" y="769"/>
                    <a:pt x="267" y="747"/>
                  </a:cubicBezTo>
                  <a:cubicBezTo>
                    <a:pt x="430" y="635"/>
                    <a:pt x="533" y="437"/>
                    <a:pt x="533" y="231"/>
                  </a:cubicBezTo>
                  <a:cubicBezTo>
                    <a:pt x="533" y="85"/>
                    <a:pt x="467" y="0"/>
                    <a:pt x="3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32"/>
            <p:cNvSpPr/>
            <p:nvPr/>
          </p:nvSpPr>
          <p:spPr>
            <a:xfrm>
              <a:off x="3908100" y="2993825"/>
              <a:ext cx="13575" cy="19600"/>
            </a:xfrm>
            <a:custGeom>
              <a:rect b="b" l="l" r="r" t="t"/>
              <a:pathLst>
                <a:path extrusionOk="0" h="784" w="543">
                  <a:moveTo>
                    <a:pt x="379" y="1"/>
                  </a:moveTo>
                  <a:cubicBezTo>
                    <a:pt x="345" y="1"/>
                    <a:pt x="307" y="12"/>
                    <a:pt x="267" y="34"/>
                  </a:cubicBezTo>
                  <a:cubicBezTo>
                    <a:pt x="104" y="154"/>
                    <a:pt x="1" y="343"/>
                    <a:pt x="1" y="549"/>
                  </a:cubicBezTo>
                  <a:cubicBezTo>
                    <a:pt x="1" y="694"/>
                    <a:pt x="66" y="784"/>
                    <a:pt x="158" y="784"/>
                  </a:cubicBezTo>
                  <a:cubicBezTo>
                    <a:pt x="191" y="784"/>
                    <a:pt x="228" y="772"/>
                    <a:pt x="267" y="747"/>
                  </a:cubicBezTo>
                  <a:cubicBezTo>
                    <a:pt x="439" y="635"/>
                    <a:pt x="534" y="438"/>
                    <a:pt x="542" y="240"/>
                  </a:cubicBezTo>
                  <a:cubicBezTo>
                    <a:pt x="542" y="88"/>
                    <a:pt x="476" y="1"/>
                    <a:pt x="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32"/>
            <p:cNvSpPr/>
            <p:nvPr/>
          </p:nvSpPr>
          <p:spPr>
            <a:xfrm>
              <a:off x="3871800" y="3014675"/>
              <a:ext cx="13575" cy="19600"/>
            </a:xfrm>
            <a:custGeom>
              <a:rect b="b" l="l" r="r" t="t"/>
              <a:pathLst>
                <a:path extrusionOk="0" h="784" w="543">
                  <a:moveTo>
                    <a:pt x="383" y="0"/>
                  </a:moveTo>
                  <a:cubicBezTo>
                    <a:pt x="350" y="0"/>
                    <a:pt x="314" y="11"/>
                    <a:pt x="276" y="33"/>
                  </a:cubicBezTo>
                  <a:cubicBezTo>
                    <a:pt x="104" y="154"/>
                    <a:pt x="10" y="343"/>
                    <a:pt x="1" y="549"/>
                  </a:cubicBezTo>
                  <a:cubicBezTo>
                    <a:pt x="1" y="694"/>
                    <a:pt x="70" y="783"/>
                    <a:pt x="165" y="783"/>
                  </a:cubicBezTo>
                  <a:cubicBezTo>
                    <a:pt x="199" y="783"/>
                    <a:pt x="237" y="772"/>
                    <a:pt x="276" y="746"/>
                  </a:cubicBezTo>
                  <a:cubicBezTo>
                    <a:pt x="439" y="635"/>
                    <a:pt x="542" y="437"/>
                    <a:pt x="542" y="239"/>
                  </a:cubicBezTo>
                  <a:cubicBezTo>
                    <a:pt x="542" y="87"/>
                    <a:pt x="476" y="0"/>
                    <a:pt x="3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 name="Google Shape;1207;p32"/>
          <p:cNvGrpSpPr/>
          <p:nvPr/>
        </p:nvGrpSpPr>
        <p:grpSpPr>
          <a:xfrm>
            <a:off x="4434535" y="1511085"/>
            <a:ext cx="274950" cy="371125"/>
            <a:chOff x="3184075" y="2744675"/>
            <a:chExt cx="274950" cy="371125"/>
          </a:xfrm>
        </p:grpSpPr>
        <p:sp>
          <p:nvSpPr>
            <p:cNvPr id="1208" name="Google Shape;1208;p32"/>
            <p:cNvSpPr/>
            <p:nvPr/>
          </p:nvSpPr>
          <p:spPr>
            <a:xfrm>
              <a:off x="3184075" y="2744675"/>
              <a:ext cx="229200" cy="371100"/>
            </a:xfrm>
            <a:custGeom>
              <a:rect b="b" l="l" r="r" t="t"/>
              <a:pathLst>
                <a:path extrusionOk="0" h="14844" w="9168">
                  <a:moveTo>
                    <a:pt x="7151" y="0"/>
                  </a:moveTo>
                  <a:cubicBezTo>
                    <a:pt x="7077" y="0"/>
                    <a:pt x="7001" y="20"/>
                    <a:pt x="6934" y="60"/>
                  </a:cubicBezTo>
                  <a:lnTo>
                    <a:pt x="473" y="3788"/>
                  </a:lnTo>
                  <a:cubicBezTo>
                    <a:pt x="181" y="3952"/>
                    <a:pt x="0" y="4269"/>
                    <a:pt x="0" y="4613"/>
                  </a:cubicBezTo>
                  <a:lnTo>
                    <a:pt x="0" y="13351"/>
                  </a:lnTo>
                  <a:cubicBezTo>
                    <a:pt x="0" y="13625"/>
                    <a:pt x="95" y="13814"/>
                    <a:pt x="241" y="13883"/>
                  </a:cubicBezTo>
                  <a:lnTo>
                    <a:pt x="1787" y="14794"/>
                  </a:lnTo>
                  <a:cubicBezTo>
                    <a:pt x="1847" y="14828"/>
                    <a:pt x="1913" y="14843"/>
                    <a:pt x="1980" y="14843"/>
                  </a:cubicBezTo>
                  <a:cubicBezTo>
                    <a:pt x="2066" y="14843"/>
                    <a:pt x="2153" y="14817"/>
                    <a:pt x="2225" y="14768"/>
                  </a:cubicBezTo>
                  <a:lnTo>
                    <a:pt x="8514" y="11134"/>
                  </a:lnTo>
                  <a:cubicBezTo>
                    <a:pt x="8875" y="10928"/>
                    <a:pt x="9167" y="10369"/>
                    <a:pt x="9167" y="9888"/>
                  </a:cubicBezTo>
                  <a:lnTo>
                    <a:pt x="9167" y="1357"/>
                  </a:lnTo>
                  <a:cubicBezTo>
                    <a:pt x="9167" y="1194"/>
                    <a:pt x="9073" y="1039"/>
                    <a:pt x="8927" y="962"/>
                  </a:cubicBezTo>
                  <a:lnTo>
                    <a:pt x="7397" y="77"/>
                  </a:lnTo>
                  <a:cubicBezTo>
                    <a:pt x="7324" y="26"/>
                    <a:pt x="7238" y="0"/>
                    <a:pt x="71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32"/>
            <p:cNvSpPr/>
            <p:nvPr/>
          </p:nvSpPr>
          <p:spPr>
            <a:xfrm>
              <a:off x="3223375" y="2808875"/>
              <a:ext cx="189900" cy="306925"/>
            </a:xfrm>
            <a:custGeom>
              <a:rect b="b" l="l" r="r" t="t"/>
              <a:pathLst>
                <a:path extrusionOk="0" h="12277" w="7596">
                  <a:moveTo>
                    <a:pt x="7595" y="0"/>
                  </a:moveTo>
                  <a:lnTo>
                    <a:pt x="0" y="4391"/>
                  </a:lnTo>
                  <a:lnTo>
                    <a:pt x="0" y="11702"/>
                  </a:lnTo>
                  <a:cubicBezTo>
                    <a:pt x="0" y="12061"/>
                    <a:pt x="164" y="12277"/>
                    <a:pt x="397" y="12277"/>
                  </a:cubicBezTo>
                  <a:cubicBezTo>
                    <a:pt x="475" y="12277"/>
                    <a:pt x="562" y="12252"/>
                    <a:pt x="653" y="12200"/>
                  </a:cubicBezTo>
                  <a:lnTo>
                    <a:pt x="6942" y="8566"/>
                  </a:lnTo>
                  <a:cubicBezTo>
                    <a:pt x="7312" y="8360"/>
                    <a:pt x="7595" y="7801"/>
                    <a:pt x="7595" y="7320"/>
                  </a:cubicBezTo>
                  <a:lnTo>
                    <a:pt x="759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32"/>
            <p:cNvSpPr/>
            <p:nvPr/>
          </p:nvSpPr>
          <p:spPr>
            <a:xfrm>
              <a:off x="3184075" y="2744675"/>
              <a:ext cx="229400" cy="173975"/>
            </a:xfrm>
            <a:custGeom>
              <a:rect b="b" l="l" r="r" t="t"/>
              <a:pathLst>
                <a:path extrusionOk="0" h="6959" w="9176">
                  <a:moveTo>
                    <a:pt x="7151" y="0"/>
                  </a:moveTo>
                  <a:cubicBezTo>
                    <a:pt x="7077" y="0"/>
                    <a:pt x="7001" y="20"/>
                    <a:pt x="6934" y="60"/>
                  </a:cubicBezTo>
                  <a:lnTo>
                    <a:pt x="473" y="3788"/>
                  </a:lnTo>
                  <a:cubicBezTo>
                    <a:pt x="181" y="3952"/>
                    <a:pt x="0" y="4269"/>
                    <a:pt x="0" y="4613"/>
                  </a:cubicBezTo>
                  <a:lnTo>
                    <a:pt x="0" y="6039"/>
                  </a:lnTo>
                  <a:lnTo>
                    <a:pt x="1581" y="6959"/>
                  </a:lnTo>
                  <a:lnTo>
                    <a:pt x="9176" y="2568"/>
                  </a:lnTo>
                  <a:lnTo>
                    <a:pt x="9176" y="1357"/>
                  </a:lnTo>
                  <a:cubicBezTo>
                    <a:pt x="9176" y="1194"/>
                    <a:pt x="9073" y="1039"/>
                    <a:pt x="8927" y="962"/>
                  </a:cubicBezTo>
                  <a:lnTo>
                    <a:pt x="7397" y="77"/>
                  </a:lnTo>
                  <a:cubicBezTo>
                    <a:pt x="7324" y="26"/>
                    <a:pt x="7238" y="0"/>
                    <a:pt x="715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32"/>
            <p:cNvSpPr/>
            <p:nvPr/>
          </p:nvSpPr>
          <p:spPr>
            <a:xfrm>
              <a:off x="3223375" y="2808875"/>
              <a:ext cx="235650" cy="303125"/>
            </a:xfrm>
            <a:custGeom>
              <a:rect b="b" l="l" r="r" t="t"/>
              <a:pathLst>
                <a:path extrusionOk="0" h="12125" w="9426">
                  <a:moveTo>
                    <a:pt x="7604" y="0"/>
                  </a:moveTo>
                  <a:lnTo>
                    <a:pt x="9" y="4391"/>
                  </a:lnTo>
                  <a:lnTo>
                    <a:pt x="9" y="7423"/>
                  </a:lnTo>
                  <a:cubicBezTo>
                    <a:pt x="0" y="8678"/>
                    <a:pt x="318" y="9906"/>
                    <a:pt x="911" y="11006"/>
                  </a:cubicBezTo>
                  <a:lnTo>
                    <a:pt x="1324" y="11762"/>
                  </a:lnTo>
                  <a:cubicBezTo>
                    <a:pt x="1487" y="12027"/>
                    <a:pt x="1683" y="12124"/>
                    <a:pt x="1895" y="12124"/>
                  </a:cubicBezTo>
                  <a:cubicBezTo>
                    <a:pt x="2218" y="12124"/>
                    <a:pt x="2579" y="11899"/>
                    <a:pt x="2922" y="11702"/>
                  </a:cubicBezTo>
                  <a:lnTo>
                    <a:pt x="9210" y="8068"/>
                  </a:lnTo>
                  <a:cubicBezTo>
                    <a:pt x="9425" y="7947"/>
                    <a:pt x="9399" y="7836"/>
                    <a:pt x="9271" y="7698"/>
                  </a:cubicBezTo>
                  <a:cubicBezTo>
                    <a:pt x="8996" y="7398"/>
                    <a:pt x="8764" y="7071"/>
                    <a:pt x="8566" y="6719"/>
                  </a:cubicBezTo>
                  <a:lnTo>
                    <a:pt x="8515" y="6616"/>
                  </a:lnTo>
                  <a:cubicBezTo>
                    <a:pt x="7913" y="5525"/>
                    <a:pt x="7604" y="4287"/>
                    <a:pt x="7604" y="3042"/>
                  </a:cubicBezTo>
                  <a:lnTo>
                    <a:pt x="7604" y="0"/>
                  </a:lnTo>
                  <a:close/>
                </a:path>
              </a:pathLst>
            </a:custGeom>
            <a:solidFill>
              <a:srgbClr val="E3E3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32"/>
            <p:cNvSpPr/>
            <p:nvPr/>
          </p:nvSpPr>
          <p:spPr>
            <a:xfrm>
              <a:off x="3223375" y="2767625"/>
              <a:ext cx="190100" cy="151025"/>
            </a:xfrm>
            <a:custGeom>
              <a:rect b="b" l="l" r="r" t="t"/>
              <a:pathLst>
                <a:path extrusionOk="0" h="6041" w="7604">
                  <a:moveTo>
                    <a:pt x="7158" y="0"/>
                  </a:moveTo>
                  <a:cubicBezTo>
                    <a:pt x="7084" y="0"/>
                    <a:pt x="7007" y="19"/>
                    <a:pt x="6934" y="61"/>
                  </a:cubicBezTo>
                  <a:lnTo>
                    <a:pt x="482" y="3790"/>
                  </a:lnTo>
                  <a:cubicBezTo>
                    <a:pt x="190" y="3953"/>
                    <a:pt x="0" y="4271"/>
                    <a:pt x="9" y="4606"/>
                  </a:cubicBezTo>
                  <a:lnTo>
                    <a:pt x="9" y="6041"/>
                  </a:lnTo>
                  <a:lnTo>
                    <a:pt x="7604" y="1650"/>
                  </a:lnTo>
                  <a:lnTo>
                    <a:pt x="7604" y="439"/>
                  </a:lnTo>
                  <a:cubicBezTo>
                    <a:pt x="7604" y="185"/>
                    <a:pt x="7392" y="0"/>
                    <a:pt x="71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32"/>
            <p:cNvSpPr/>
            <p:nvPr/>
          </p:nvSpPr>
          <p:spPr>
            <a:xfrm>
              <a:off x="3305200" y="2888500"/>
              <a:ext cx="60375" cy="146075"/>
            </a:xfrm>
            <a:custGeom>
              <a:rect b="b" l="l" r="r" t="t"/>
              <a:pathLst>
                <a:path extrusionOk="0" h="5843" w="2415">
                  <a:moveTo>
                    <a:pt x="2229" y="1"/>
                  </a:moveTo>
                  <a:cubicBezTo>
                    <a:pt x="2192" y="1"/>
                    <a:pt x="2150" y="13"/>
                    <a:pt x="2106" y="37"/>
                  </a:cubicBezTo>
                  <a:lnTo>
                    <a:pt x="525" y="956"/>
                  </a:lnTo>
                  <a:cubicBezTo>
                    <a:pt x="473" y="991"/>
                    <a:pt x="422" y="1034"/>
                    <a:pt x="387" y="1085"/>
                  </a:cubicBezTo>
                  <a:cubicBezTo>
                    <a:pt x="379" y="1094"/>
                    <a:pt x="370" y="1102"/>
                    <a:pt x="370" y="1111"/>
                  </a:cubicBezTo>
                  <a:cubicBezTo>
                    <a:pt x="362" y="1120"/>
                    <a:pt x="353" y="1128"/>
                    <a:pt x="344" y="1137"/>
                  </a:cubicBezTo>
                  <a:cubicBezTo>
                    <a:pt x="276" y="1249"/>
                    <a:pt x="224" y="1369"/>
                    <a:pt x="207" y="1498"/>
                  </a:cubicBezTo>
                  <a:lnTo>
                    <a:pt x="52" y="3457"/>
                  </a:lnTo>
                  <a:cubicBezTo>
                    <a:pt x="44" y="3499"/>
                    <a:pt x="44" y="3542"/>
                    <a:pt x="52" y="3585"/>
                  </a:cubicBezTo>
                  <a:lnTo>
                    <a:pt x="52" y="3594"/>
                  </a:lnTo>
                  <a:cubicBezTo>
                    <a:pt x="52" y="3611"/>
                    <a:pt x="52" y="3620"/>
                    <a:pt x="52" y="3637"/>
                  </a:cubicBezTo>
                  <a:cubicBezTo>
                    <a:pt x="61" y="3646"/>
                    <a:pt x="61" y="3663"/>
                    <a:pt x="61" y="3671"/>
                  </a:cubicBezTo>
                  <a:lnTo>
                    <a:pt x="61" y="3688"/>
                  </a:lnTo>
                  <a:cubicBezTo>
                    <a:pt x="87" y="3706"/>
                    <a:pt x="104" y="3731"/>
                    <a:pt x="121" y="3749"/>
                  </a:cubicBezTo>
                  <a:cubicBezTo>
                    <a:pt x="149" y="3768"/>
                    <a:pt x="180" y="3778"/>
                    <a:pt x="213" y="3778"/>
                  </a:cubicBezTo>
                  <a:cubicBezTo>
                    <a:pt x="324" y="3778"/>
                    <a:pt x="458" y="3672"/>
                    <a:pt x="551" y="3499"/>
                  </a:cubicBezTo>
                  <a:cubicBezTo>
                    <a:pt x="671" y="3259"/>
                    <a:pt x="851" y="3061"/>
                    <a:pt x="1075" y="2915"/>
                  </a:cubicBezTo>
                  <a:cubicBezTo>
                    <a:pt x="1173" y="2862"/>
                    <a:pt x="1269" y="2834"/>
                    <a:pt x="1358" y="2834"/>
                  </a:cubicBezTo>
                  <a:cubicBezTo>
                    <a:pt x="1440" y="2834"/>
                    <a:pt x="1516" y="2857"/>
                    <a:pt x="1582" y="2907"/>
                  </a:cubicBezTo>
                  <a:cubicBezTo>
                    <a:pt x="1728" y="3010"/>
                    <a:pt x="1796" y="3207"/>
                    <a:pt x="1796" y="3474"/>
                  </a:cubicBezTo>
                  <a:cubicBezTo>
                    <a:pt x="1788" y="3757"/>
                    <a:pt x="1719" y="4032"/>
                    <a:pt x="1582" y="4281"/>
                  </a:cubicBezTo>
                  <a:cubicBezTo>
                    <a:pt x="1470" y="4522"/>
                    <a:pt x="1298" y="4719"/>
                    <a:pt x="1075" y="4866"/>
                  </a:cubicBezTo>
                  <a:cubicBezTo>
                    <a:pt x="972" y="4923"/>
                    <a:pt x="874" y="4954"/>
                    <a:pt x="783" y="4954"/>
                  </a:cubicBezTo>
                  <a:cubicBezTo>
                    <a:pt x="699" y="4954"/>
                    <a:pt x="621" y="4928"/>
                    <a:pt x="551" y="4874"/>
                  </a:cubicBezTo>
                  <a:cubicBezTo>
                    <a:pt x="523" y="4853"/>
                    <a:pt x="492" y="4843"/>
                    <a:pt x="457" y="4843"/>
                  </a:cubicBezTo>
                  <a:cubicBezTo>
                    <a:pt x="350" y="4843"/>
                    <a:pt x="219" y="4941"/>
                    <a:pt x="121" y="5123"/>
                  </a:cubicBezTo>
                  <a:cubicBezTo>
                    <a:pt x="1" y="5364"/>
                    <a:pt x="1" y="5622"/>
                    <a:pt x="121" y="5699"/>
                  </a:cubicBezTo>
                  <a:cubicBezTo>
                    <a:pt x="243" y="5797"/>
                    <a:pt x="386" y="5842"/>
                    <a:pt x="539" y="5842"/>
                  </a:cubicBezTo>
                  <a:cubicBezTo>
                    <a:pt x="709" y="5842"/>
                    <a:pt x="890" y="5786"/>
                    <a:pt x="1066" y="5682"/>
                  </a:cubicBezTo>
                  <a:lnTo>
                    <a:pt x="1075" y="5682"/>
                  </a:lnTo>
                  <a:cubicBezTo>
                    <a:pt x="1479" y="5415"/>
                    <a:pt x="1814" y="5046"/>
                    <a:pt x="2020" y="4608"/>
                  </a:cubicBezTo>
                  <a:cubicBezTo>
                    <a:pt x="2260" y="4144"/>
                    <a:pt x="2398" y="3637"/>
                    <a:pt x="2415" y="3113"/>
                  </a:cubicBezTo>
                  <a:cubicBezTo>
                    <a:pt x="2415" y="2658"/>
                    <a:pt x="2286" y="2271"/>
                    <a:pt x="2020" y="2073"/>
                  </a:cubicBezTo>
                  <a:cubicBezTo>
                    <a:pt x="1899" y="1981"/>
                    <a:pt x="1760" y="1937"/>
                    <a:pt x="1611" y="1937"/>
                  </a:cubicBezTo>
                  <a:cubicBezTo>
                    <a:pt x="1441" y="1937"/>
                    <a:pt x="1258" y="1994"/>
                    <a:pt x="1075" y="2099"/>
                  </a:cubicBezTo>
                  <a:cubicBezTo>
                    <a:pt x="937" y="2176"/>
                    <a:pt x="817" y="2262"/>
                    <a:pt x="705" y="2374"/>
                  </a:cubicBezTo>
                  <a:lnTo>
                    <a:pt x="774" y="1618"/>
                  </a:lnTo>
                  <a:lnTo>
                    <a:pt x="2106" y="853"/>
                  </a:lnTo>
                  <a:cubicBezTo>
                    <a:pt x="2286" y="716"/>
                    <a:pt x="2406" y="501"/>
                    <a:pt x="2406" y="269"/>
                  </a:cubicBezTo>
                  <a:cubicBezTo>
                    <a:pt x="2406" y="97"/>
                    <a:pt x="2336" y="1"/>
                    <a:pt x="2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32"/>
            <p:cNvSpPr/>
            <p:nvPr/>
          </p:nvSpPr>
          <p:spPr>
            <a:xfrm>
              <a:off x="3265700" y="2860775"/>
              <a:ext cx="12250" cy="17825"/>
            </a:xfrm>
            <a:custGeom>
              <a:rect b="b" l="l" r="r" t="t"/>
              <a:pathLst>
                <a:path extrusionOk="0" h="713" w="490">
                  <a:moveTo>
                    <a:pt x="345" y="1"/>
                  </a:moveTo>
                  <a:cubicBezTo>
                    <a:pt x="316" y="1"/>
                    <a:pt x="284" y="10"/>
                    <a:pt x="249" y="29"/>
                  </a:cubicBezTo>
                  <a:cubicBezTo>
                    <a:pt x="95" y="141"/>
                    <a:pt x="0" y="313"/>
                    <a:pt x="0" y="502"/>
                  </a:cubicBezTo>
                  <a:cubicBezTo>
                    <a:pt x="0" y="635"/>
                    <a:pt x="61" y="712"/>
                    <a:pt x="148" y="712"/>
                  </a:cubicBezTo>
                  <a:cubicBezTo>
                    <a:pt x="179" y="712"/>
                    <a:pt x="213" y="702"/>
                    <a:pt x="249" y="682"/>
                  </a:cubicBezTo>
                  <a:cubicBezTo>
                    <a:pt x="395" y="571"/>
                    <a:pt x="490" y="399"/>
                    <a:pt x="490" y="218"/>
                  </a:cubicBezTo>
                  <a:cubicBezTo>
                    <a:pt x="490" y="83"/>
                    <a:pt x="432" y="1"/>
                    <a:pt x="345" y="1"/>
                  </a:cubicBezTo>
                  <a:close/>
                </a:path>
              </a:pathLst>
            </a:custGeom>
            <a:solidFill>
              <a:srgbClr val="E3E3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32"/>
            <p:cNvSpPr/>
            <p:nvPr/>
          </p:nvSpPr>
          <p:spPr>
            <a:xfrm>
              <a:off x="3366850" y="2802550"/>
              <a:ext cx="12275" cy="17825"/>
            </a:xfrm>
            <a:custGeom>
              <a:rect b="b" l="l" r="r" t="t"/>
              <a:pathLst>
                <a:path extrusionOk="0" h="713" w="491">
                  <a:moveTo>
                    <a:pt x="342" y="0"/>
                  </a:moveTo>
                  <a:cubicBezTo>
                    <a:pt x="311" y="0"/>
                    <a:pt x="277" y="10"/>
                    <a:pt x="241" y="30"/>
                  </a:cubicBezTo>
                  <a:cubicBezTo>
                    <a:pt x="95" y="133"/>
                    <a:pt x="1" y="305"/>
                    <a:pt x="1" y="494"/>
                  </a:cubicBezTo>
                  <a:cubicBezTo>
                    <a:pt x="1" y="634"/>
                    <a:pt x="57" y="713"/>
                    <a:pt x="142" y="713"/>
                  </a:cubicBezTo>
                  <a:cubicBezTo>
                    <a:pt x="172" y="713"/>
                    <a:pt x="205" y="703"/>
                    <a:pt x="241" y="683"/>
                  </a:cubicBezTo>
                  <a:cubicBezTo>
                    <a:pt x="396" y="571"/>
                    <a:pt x="482" y="399"/>
                    <a:pt x="490" y="210"/>
                  </a:cubicBezTo>
                  <a:cubicBezTo>
                    <a:pt x="490" y="77"/>
                    <a:pt x="429" y="0"/>
                    <a:pt x="342" y="0"/>
                  </a:cubicBezTo>
                  <a:close/>
                </a:path>
              </a:pathLst>
            </a:custGeom>
            <a:solidFill>
              <a:srgbClr val="E3E3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 name="Google Shape;1216;p32"/>
          <p:cNvGrpSpPr/>
          <p:nvPr/>
        </p:nvGrpSpPr>
        <p:grpSpPr>
          <a:xfrm>
            <a:off x="7298540" y="1511397"/>
            <a:ext cx="208150" cy="370500"/>
            <a:chOff x="8172675" y="2744650"/>
            <a:chExt cx="208150" cy="370500"/>
          </a:xfrm>
        </p:grpSpPr>
        <p:sp>
          <p:nvSpPr>
            <p:cNvPr id="1217" name="Google Shape;1217;p32"/>
            <p:cNvSpPr/>
            <p:nvPr/>
          </p:nvSpPr>
          <p:spPr>
            <a:xfrm>
              <a:off x="8172675" y="2846675"/>
              <a:ext cx="200850" cy="268325"/>
            </a:xfrm>
            <a:custGeom>
              <a:rect b="b" l="l" r="r" t="t"/>
              <a:pathLst>
                <a:path extrusionOk="0" h="10733" w="8034">
                  <a:moveTo>
                    <a:pt x="5310" y="0"/>
                  </a:moveTo>
                  <a:cubicBezTo>
                    <a:pt x="5277" y="0"/>
                    <a:pt x="5245" y="9"/>
                    <a:pt x="5215" y="26"/>
                  </a:cubicBezTo>
                  <a:lnTo>
                    <a:pt x="3514" y="1023"/>
                  </a:lnTo>
                  <a:cubicBezTo>
                    <a:pt x="3351" y="1135"/>
                    <a:pt x="3256" y="1324"/>
                    <a:pt x="3248" y="1521"/>
                  </a:cubicBezTo>
                  <a:lnTo>
                    <a:pt x="3248" y="3343"/>
                  </a:lnTo>
                  <a:lnTo>
                    <a:pt x="1890" y="4133"/>
                  </a:lnTo>
                  <a:cubicBezTo>
                    <a:pt x="1727" y="4245"/>
                    <a:pt x="1633" y="4434"/>
                    <a:pt x="1633" y="4631"/>
                  </a:cubicBezTo>
                  <a:lnTo>
                    <a:pt x="1633" y="6453"/>
                  </a:lnTo>
                  <a:lnTo>
                    <a:pt x="266" y="7243"/>
                  </a:lnTo>
                  <a:cubicBezTo>
                    <a:pt x="103" y="7355"/>
                    <a:pt x="0" y="7544"/>
                    <a:pt x="0" y="7741"/>
                  </a:cubicBezTo>
                  <a:lnTo>
                    <a:pt x="0" y="9219"/>
                  </a:lnTo>
                  <a:cubicBezTo>
                    <a:pt x="0" y="9279"/>
                    <a:pt x="17" y="9348"/>
                    <a:pt x="60" y="9399"/>
                  </a:cubicBezTo>
                  <a:lnTo>
                    <a:pt x="2638" y="10714"/>
                  </a:lnTo>
                  <a:cubicBezTo>
                    <a:pt x="2662" y="10726"/>
                    <a:pt x="2689" y="10732"/>
                    <a:pt x="2717" y="10732"/>
                  </a:cubicBezTo>
                  <a:cubicBezTo>
                    <a:pt x="2749" y="10732"/>
                    <a:pt x="2782" y="10724"/>
                    <a:pt x="2810" y="10705"/>
                  </a:cubicBezTo>
                  <a:lnTo>
                    <a:pt x="7595" y="7930"/>
                  </a:lnTo>
                  <a:cubicBezTo>
                    <a:pt x="7836" y="7793"/>
                    <a:pt x="8025" y="7423"/>
                    <a:pt x="8025" y="7106"/>
                  </a:cubicBezTo>
                  <a:lnTo>
                    <a:pt x="8025" y="1513"/>
                  </a:lnTo>
                  <a:cubicBezTo>
                    <a:pt x="8033" y="1435"/>
                    <a:pt x="7999" y="1349"/>
                    <a:pt x="7930" y="1298"/>
                  </a:cubicBezTo>
                  <a:lnTo>
                    <a:pt x="5404" y="26"/>
                  </a:lnTo>
                  <a:cubicBezTo>
                    <a:pt x="5374" y="9"/>
                    <a:pt x="5342" y="0"/>
                    <a:pt x="5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32"/>
            <p:cNvSpPr/>
            <p:nvPr/>
          </p:nvSpPr>
          <p:spPr>
            <a:xfrm>
              <a:off x="8236450" y="2878825"/>
              <a:ext cx="136850" cy="236325"/>
            </a:xfrm>
            <a:custGeom>
              <a:rect b="b" l="l" r="r" t="t"/>
              <a:pathLst>
                <a:path extrusionOk="0" h="9453" w="5474">
                  <a:moveTo>
                    <a:pt x="5310" y="1"/>
                  </a:moveTo>
                  <a:cubicBezTo>
                    <a:pt x="5278" y="1"/>
                    <a:pt x="5243" y="10"/>
                    <a:pt x="5207" y="29"/>
                  </a:cubicBezTo>
                  <a:lnTo>
                    <a:pt x="3506" y="1026"/>
                  </a:lnTo>
                  <a:cubicBezTo>
                    <a:pt x="3343" y="1137"/>
                    <a:pt x="3248" y="1326"/>
                    <a:pt x="3248" y="1524"/>
                  </a:cubicBezTo>
                  <a:lnTo>
                    <a:pt x="3248" y="3354"/>
                  </a:lnTo>
                  <a:lnTo>
                    <a:pt x="1891" y="4136"/>
                  </a:lnTo>
                  <a:cubicBezTo>
                    <a:pt x="1728" y="4247"/>
                    <a:pt x="1633" y="4436"/>
                    <a:pt x="1625" y="4634"/>
                  </a:cubicBezTo>
                  <a:lnTo>
                    <a:pt x="1625" y="6464"/>
                  </a:lnTo>
                  <a:lnTo>
                    <a:pt x="259" y="7246"/>
                  </a:lnTo>
                  <a:cubicBezTo>
                    <a:pt x="95" y="7366"/>
                    <a:pt x="1" y="7546"/>
                    <a:pt x="1" y="7753"/>
                  </a:cubicBezTo>
                  <a:lnTo>
                    <a:pt x="1" y="9222"/>
                  </a:lnTo>
                  <a:cubicBezTo>
                    <a:pt x="1" y="9368"/>
                    <a:pt x="62" y="9453"/>
                    <a:pt x="152" y="9453"/>
                  </a:cubicBezTo>
                  <a:cubicBezTo>
                    <a:pt x="184" y="9453"/>
                    <a:pt x="220" y="9442"/>
                    <a:pt x="259" y="9419"/>
                  </a:cubicBezTo>
                  <a:lnTo>
                    <a:pt x="5044" y="6653"/>
                  </a:lnTo>
                  <a:cubicBezTo>
                    <a:pt x="5276" y="6515"/>
                    <a:pt x="5474" y="6146"/>
                    <a:pt x="5474" y="5828"/>
                  </a:cubicBezTo>
                  <a:lnTo>
                    <a:pt x="5474" y="227"/>
                  </a:lnTo>
                  <a:cubicBezTo>
                    <a:pt x="5474" y="84"/>
                    <a:pt x="5406" y="1"/>
                    <a:pt x="531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32"/>
            <p:cNvSpPr/>
            <p:nvPr/>
          </p:nvSpPr>
          <p:spPr>
            <a:xfrm>
              <a:off x="8172675" y="3007975"/>
              <a:ext cx="104400" cy="64450"/>
            </a:xfrm>
            <a:custGeom>
              <a:rect b="b" l="l" r="r" t="t"/>
              <a:pathLst>
                <a:path extrusionOk="0" h="2578" w="4176">
                  <a:moveTo>
                    <a:pt x="1633" y="1"/>
                  </a:moveTo>
                  <a:lnTo>
                    <a:pt x="266" y="791"/>
                  </a:lnTo>
                  <a:cubicBezTo>
                    <a:pt x="103" y="903"/>
                    <a:pt x="9" y="1092"/>
                    <a:pt x="0" y="1289"/>
                  </a:cubicBezTo>
                  <a:lnTo>
                    <a:pt x="2552" y="2578"/>
                  </a:lnTo>
                  <a:cubicBezTo>
                    <a:pt x="2552" y="2380"/>
                    <a:pt x="2655" y="2191"/>
                    <a:pt x="2810" y="2080"/>
                  </a:cubicBezTo>
                  <a:lnTo>
                    <a:pt x="4176" y="1289"/>
                  </a:lnTo>
                  <a:lnTo>
                    <a:pt x="163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32"/>
            <p:cNvSpPr/>
            <p:nvPr/>
          </p:nvSpPr>
          <p:spPr>
            <a:xfrm>
              <a:off x="8213475" y="2930225"/>
              <a:ext cx="104200" cy="64450"/>
            </a:xfrm>
            <a:custGeom>
              <a:rect b="b" l="l" r="r" t="t"/>
              <a:pathLst>
                <a:path extrusionOk="0" h="2578" w="4168">
                  <a:moveTo>
                    <a:pt x="1616" y="1"/>
                  </a:moveTo>
                  <a:lnTo>
                    <a:pt x="258" y="791"/>
                  </a:lnTo>
                  <a:cubicBezTo>
                    <a:pt x="95" y="903"/>
                    <a:pt x="1" y="1092"/>
                    <a:pt x="1" y="1289"/>
                  </a:cubicBezTo>
                  <a:lnTo>
                    <a:pt x="2544" y="2578"/>
                  </a:lnTo>
                  <a:cubicBezTo>
                    <a:pt x="2552" y="2380"/>
                    <a:pt x="2647" y="2191"/>
                    <a:pt x="2810" y="2080"/>
                  </a:cubicBezTo>
                  <a:lnTo>
                    <a:pt x="4167" y="1289"/>
                  </a:lnTo>
                  <a:lnTo>
                    <a:pt x="16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32"/>
            <p:cNvSpPr/>
            <p:nvPr/>
          </p:nvSpPr>
          <p:spPr>
            <a:xfrm>
              <a:off x="8254075" y="2846675"/>
              <a:ext cx="116850" cy="70250"/>
            </a:xfrm>
            <a:custGeom>
              <a:rect b="b" l="l" r="r" t="t"/>
              <a:pathLst>
                <a:path extrusionOk="0" h="2810" w="4674">
                  <a:moveTo>
                    <a:pt x="2054" y="0"/>
                  </a:moveTo>
                  <a:cubicBezTo>
                    <a:pt x="2021" y="0"/>
                    <a:pt x="1989" y="9"/>
                    <a:pt x="1959" y="26"/>
                  </a:cubicBezTo>
                  <a:lnTo>
                    <a:pt x="258" y="1023"/>
                  </a:lnTo>
                  <a:cubicBezTo>
                    <a:pt x="95" y="1135"/>
                    <a:pt x="0" y="1324"/>
                    <a:pt x="0" y="1521"/>
                  </a:cubicBezTo>
                  <a:lnTo>
                    <a:pt x="2543" y="2810"/>
                  </a:lnTo>
                  <a:cubicBezTo>
                    <a:pt x="2552" y="2612"/>
                    <a:pt x="2646" y="2423"/>
                    <a:pt x="2810" y="2312"/>
                  </a:cubicBezTo>
                  <a:lnTo>
                    <a:pt x="4511" y="1324"/>
                  </a:lnTo>
                  <a:cubicBezTo>
                    <a:pt x="4537" y="1303"/>
                    <a:pt x="4572" y="1291"/>
                    <a:pt x="4608" y="1291"/>
                  </a:cubicBezTo>
                  <a:cubicBezTo>
                    <a:pt x="4631" y="1291"/>
                    <a:pt x="4654" y="1296"/>
                    <a:pt x="4674" y="1306"/>
                  </a:cubicBezTo>
                  <a:lnTo>
                    <a:pt x="2148" y="26"/>
                  </a:lnTo>
                  <a:cubicBezTo>
                    <a:pt x="2118" y="9"/>
                    <a:pt x="2086" y="0"/>
                    <a:pt x="20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32"/>
            <p:cNvSpPr/>
            <p:nvPr/>
          </p:nvSpPr>
          <p:spPr>
            <a:xfrm>
              <a:off x="8312500" y="2744650"/>
              <a:ext cx="68325" cy="98825"/>
            </a:xfrm>
            <a:custGeom>
              <a:rect b="b" l="l" r="r" t="t"/>
              <a:pathLst>
                <a:path extrusionOk="0" h="3953" w="2733">
                  <a:moveTo>
                    <a:pt x="2732" y="1"/>
                  </a:moveTo>
                  <a:lnTo>
                    <a:pt x="0" y="1581"/>
                  </a:lnTo>
                  <a:lnTo>
                    <a:pt x="0" y="3953"/>
                  </a:lnTo>
                  <a:lnTo>
                    <a:pt x="2732" y="2372"/>
                  </a:lnTo>
                  <a:lnTo>
                    <a:pt x="2182" y="1504"/>
                  </a:lnTo>
                  <a:lnTo>
                    <a:pt x="273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32"/>
            <p:cNvSpPr/>
            <p:nvPr/>
          </p:nvSpPr>
          <p:spPr>
            <a:xfrm>
              <a:off x="8308200" y="2779550"/>
              <a:ext cx="8400" cy="106450"/>
            </a:xfrm>
            <a:custGeom>
              <a:rect b="b" l="l" r="r" t="t"/>
              <a:pathLst>
                <a:path extrusionOk="0" h="4258" w="336">
                  <a:moveTo>
                    <a:pt x="168" y="1"/>
                  </a:moveTo>
                  <a:cubicBezTo>
                    <a:pt x="84" y="1"/>
                    <a:pt x="0" y="56"/>
                    <a:pt x="0" y="168"/>
                  </a:cubicBezTo>
                  <a:lnTo>
                    <a:pt x="0" y="4094"/>
                  </a:lnTo>
                  <a:cubicBezTo>
                    <a:pt x="0" y="4180"/>
                    <a:pt x="78" y="4258"/>
                    <a:pt x="172" y="4258"/>
                  </a:cubicBezTo>
                  <a:cubicBezTo>
                    <a:pt x="258" y="4258"/>
                    <a:pt x="335" y="4180"/>
                    <a:pt x="335" y="4094"/>
                  </a:cubicBezTo>
                  <a:lnTo>
                    <a:pt x="335" y="168"/>
                  </a:lnTo>
                  <a:cubicBezTo>
                    <a:pt x="335" y="56"/>
                    <a:pt x="252" y="1"/>
                    <a:pt x="1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 name="Google Shape;1224;p32"/>
          <p:cNvGrpSpPr/>
          <p:nvPr/>
        </p:nvGrpSpPr>
        <p:grpSpPr>
          <a:xfrm>
            <a:off x="1662744" y="1511047"/>
            <a:ext cx="276025" cy="371200"/>
            <a:chOff x="2563350" y="2745275"/>
            <a:chExt cx="276025" cy="371200"/>
          </a:xfrm>
        </p:grpSpPr>
        <p:sp>
          <p:nvSpPr>
            <p:cNvPr id="1225" name="Google Shape;1225;p32"/>
            <p:cNvSpPr/>
            <p:nvPr/>
          </p:nvSpPr>
          <p:spPr>
            <a:xfrm>
              <a:off x="2563350" y="2745275"/>
              <a:ext cx="276025" cy="371075"/>
            </a:xfrm>
            <a:custGeom>
              <a:rect b="b" l="l" r="r" t="t"/>
              <a:pathLst>
                <a:path extrusionOk="0" h="14843" w="11041">
                  <a:moveTo>
                    <a:pt x="9678" y="1"/>
                  </a:moveTo>
                  <a:cubicBezTo>
                    <a:pt x="9573" y="1"/>
                    <a:pt x="9459" y="35"/>
                    <a:pt x="9339" y="104"/>
                  </a:cubicBezTo>
                  <a:lnTo>
                    <a:pt x="842" y="5010"/>
                  </a:lnTo>
                  <a:cubicBezTo>
                    <a:pt x="378" y="5285"/>
                    <a:pt x="0" y="6007"/>
                    <a:pt x="0" y="6625"/>
                  </a:cubicBezTo>
                  <a:lnTo>
                    <a:pt x="0" y="13619"/>
                  </a:lnTo>
                  <a:cubicBezTo>
                    <a:pt x="0" y="13980"/>
                    <a:pt x="129" y="14229"/>
                    <a:pt x="318" y="14315"/>
                  </a:cubicBezTo>
                  <a:lnTo>
                    <a:pt x="1169" y="14804"/>
                  </a:lnTo>
                  <a:cubicBezTo>
                    <a:pt x="1233" y="14830"/>
                    <a:pt x="1302" y="14843"/>
                    <a:pt x="1370" y="14843"/>
                  </a:cubicBezTo>
                  <a:cubicBezTo>
                    <a:pt x="1483" y="14843"/>
                    <a:pt x="1596" y="14808"/>
                    <a:pt x="1693" y="14744"/>
                  </a:cubicBezTo>
                  <a:lnTo>
                    <a:pt x="10190" y="9838"/>
                  </a:lnTo>
                  <a:cubicBezTo>
                    <a:pt x="10653" y="9564"/>
                    <a:pt x="11031" y="8842"/>
                    <a:pt x="11031" y="8223"/>
                  </a:cubicBezTo>
                  <a:lnTo>
                    <a:pt x="11031" y="1230"/>
                  </a:lnTo>
                  <a:cubicBezTo>
                    <a:pt x="11040" y="852"/>
                    <a:pt x="10903" y="603"/>
                    <a:pt x="10688" y="525"/>
                  </a:cubicBezTo>
                  <a:lnTo>
                    <a:pt x="9923" y="79"/>
                  </a:lnTo>
                  <a:cubicBezTo>
                    <a:pt x="9851" y="27"/>
                    <a:pt x="9768" y="1"/>
                    <a:pt x="96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32"/>
            <p:cNvSpPr/>
            <p:nvPr/>
          </p:nvSpPr>
          <p:spPr>
            <a:xfrm>
              <a:off x="2584600" y="2757625"/>
              <a:ext cx="254775" cy="358850"/>
            </a:xfrm>
            <a:custGeom>
              <a:rect b="b" l="l" r="r" t="t"/>
              <a:pathLst>
                <a:path extrusionOk="0" h="14354" w="10191">
                  <a:moveTo>
                    <a:pt x="9681" y="0"/>
                  </a:moveTo>
                  <a:cubicBezTo>
                    <a:pt x="9579" y="0"/>
                    <a:pt x="9466" y="32"/>
                    <a:pt x="9348" y="100"/>
                  </a:cubicBezTo>
                  <a:lnTo>
                    <a:pt x="851" y="5006"/>
                  </a:lnTo>
                  <a:cubicBezTo>
                    <a:pt x="379" y="5281"/>
                    <a:pt x="1" y="6002"/>
                    <a:pt x="1" y="6621"/>
                  </a:cubicBezTo>
                  <a:lnTo>
                    <a:pt x="1" y="13614"/>
                  </a:lnTo>
                  <a:cubicBezTo>
                    <a:pt x="1" y="14074"/>
                    <a:pt x="210" y="14354"/>
                    <a:pt x="511" y="14354"/>
                  </a:cubicBezTo>
                  <a:cubicBezTo>
                    <a:pt x="615" y="14354"/>
                    <a:pt x="730" y="14321"/>
                    <a:pt x="851" y="14250"/>
                  </a:cubicBezTo>
                  <a:lnTo>
                    <a:pt x="9348" y="9344"/>
                  </a:lnTo>
                  <a:cubicBezTo>
                    <a:pt x="9812" y="9078"/>
                    <a:pt x="10190" y="8356"/>
                    <a:pt x="10190" y="7729"/>
                  </a:cubicBezTo>
                  <a:lnTo>
                    <a:pt x="10190" y="736"/>
                  </a:lnTo>
                  <a:cubicBezTo>
                    <a:pt x="10190" y="275"/>
                    <a:pt x="9980" y="0"/>
                    <a:pt x="968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32"/>
            <p:cNvSpPr/>
            <p:nvPr/>
          </p:nvSpPr>
          <p:spPr>
            <a:xfrm>
              <a:off x="2584825" y="2757625"/>
              <a:ext cx="254550" cy="196675"/>
            </a:xfrm>
            <a:custGeom>
              <a:rect b="b" l="l" r="r" t="t"/>
              <a:pathLst>
                <a:path extrusionOk="0" h="7867" w="10182">
                  <a:moveTo>
                    <a:pt x="9672" y="0"/>
                  </a:moveTo>
                  <a:cubicBezTo>
                    <a:pt x="9570" y="0"/>
                    <a:pt x="9457" y="32"/>
                    <a:pt x="9339" y="100"/>
                  </a:cubicBezTo>
                  <a:lnTo>
                    <a:pt x="5086" y="2557"/>
                  </a:lnTo>
                  <a:lnTo>
                    <a:pt x="842" y="5006"/>
                  </a:lnTo>
                  <a:cubicBezTo>
                    <a:pt x="370" y="5272"/>
                    <a:pt x="0" y="5994"/>
                    <a:pt x="0" y="6621"/>
                  </a:cubicBezTo>
                  <a:lnTo>
                    <a:pt x="0" y="7678"/>
                  </a:lnTo>
                  <a:lnTo>
                    <a:pt x="5095" y="7867"/>
                  </a:lnTo>
                  <a:lnTo>
                    <a:pt x="10172" y="1801"/>
                  </a:lnTo>
                  <a:lnTo>
                    <a:pt x="10181" y="1793"/>
                  </a:lnTo>
                  <a:lnTo>
                    <a:pt x="10181" y="736"/>
                  </a:lnTo>
                  <a:cubicBezTo>
                    <a:pt x="10181" y="275"/>
                    <a:pt x="9971" y="0"/>
                    <a:pt x="96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32"/>
            <p:cNvSpPr/>
            <p:nvPr/>
          </p:nvSpPr>
          <p:spPr>
            <a:xfrm>
              <a:off x="2666000" y="2867425"/>
              <a:ext cx="120525" cy="139200"/>
            </a:xfrm>
            <a:custGeom>
              <a:rect b="b" l="l" r="r" t="t"/>
              <a:pathLst>
                <a:path extrusionOk="0" h="5568" w="4821">
                  <a:moveTo>
                    <a:pt x="3081" y="1"/>
                  </a:moveTo>
                  <a:cubicBezTo>
                    <a:pt x="2441" y="1"/>
                    <a:pt x="1870" y="558"/>
                    <a:pt x="1513" y="1035"/>
                  </a:cubicBezTo>
                  <a:cubicBezTo>
                    <a:pt x="826" y="1945"/>
                    <a:pt x="1" y="4016"/>
                    <a:pt x="1049" y="4978"/>
                  </a:cubicBezTo>
                  <a:cubicBezTo>
                    <a:pt x="1101" y="5030"/>
                    <a:pt x="1161" y="5073"/>
                    <a:pt x="1229" y="5107"/>
                  </a:cubicBezTo>
                  <a:lnTo>
                    <a:pt x="1788" y="5434"/>
                  </a:lnTo>
                  <a:cubicBezTo>
                    <a:pt x="1788" y="5434"/>
                    <a:pt x="1992" y="5568"/>
                    <a:pt x="2318" y="5568"/>
                  </a:cubicBezTo>
                  <a:cubicBezTo>
                    <a:pt x="2552" y="5568"/>
                    <a:pt x="2849" y="5499"/>
                    <a:pt x="3180" y="5262"/>
                  </a:cubicBezTo>
                  <a:cubicBezTo>
                    <a:pt x="3386" y="5107"/>
                    <a:pt x="3858" y="4703"/>
                    <a:pt x="3635" y="4403"/>
                  </a:cubicBezTo>
                  <a:cubicBezTo>
                    <a:pt x="3523" y="4308"/>
                    <a:pt x="3394" y="4222"/>
                    <a:pt x="3266" y="4153"/>
                  </a:cubicBezTo>
                  <a:cubicBezTo>
                    <a:pt x="3308" y="4119"/>
                    <a:pt x="3343" y="4085"/>
                    <a:pt x="3386" y="4042"/>
                  </a:cubicBezTo>
                  <a:lnTo>
                    <a:pt x="3601" y="4162"/>
                  </a:lnTo>
                  <a:cubicBezTo>
                    <a:pt x="3632" y="4184"/>
                    <a:pt x="3667" y="4193"/>
                    <a:pt x="3704" y="4193"/>
                  </a:cubicBezTo>
                  <a:cubicBezTo>
                    <a:pt x="3980" y="4193"/>
                    <a:pt x="4379" y="3663"/>
                    <a:pt x="4477" y="3466"/>
                  </a:cubicBezTo>
                  <a:cubicBezTo>
                    <a:pt x="4700" y="2985"/>
                    <a:pt x="4821" y="2452"/>
                    <a:pt x="4812" y="1920"/>
                  </a:cubicBezTo>
                  <a:cubicBezTo>
                    <a:pt x="4812" y="1404"/>
                    <a:pt x="4657" y="743"/>
                    <a:pt x="4185" y="476"/>
                  </a:cubicBezTo>
                  <a:lnTo>
                    <a:pt x="3523" y="98"/>
                  </a:lnTo>
                  <a:cubicBezTo>
                    <a:pt x="3429" y="55"/>
                    <a:pt x="3334" y="21"/>
                    <a:pt x="3240" y="12"/>
                  </a:cubicBezTo>
                  <a:cubicBezTo>
                    <a:pt x="3187" y="5"/>
                    <a:pt x="3134" y="1"/>
                    <a:pt x="30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32"/>
            <p:cNvSpPr/>
            <p:nvPr/>
          </p:nvSpPr>
          <p:spPr>
            <a:xfrm>
              <a:off x="2681675" y="2876075"/>
              <a:ext cx="104850" cy="130550"/>
            </a:xfrm>
            <a:custGeom>
              <a:rect b="b" l="l" r="r" t="t"/>
              <a:pathLst>
                <a:path extrusionOk="0" h="5222" w="4194">
                  <a:moveTo>
                    <a:pt x="2539" y="1959"/>
                  </a:moveTo>
                  <a:cubicBezTo>
                    <a:pt x="2709" y="1959"/>
                    <a:pt x="2810" y="2125"/>
                    <a:pt x="2810" y="2364"/>
                  </a:cubicBezTo>
                  <a:lnTo>
                    <a:pt x="2810" y="2373"/>
                  </a:lnTo>
                  <a:cubicBezTo>
                    <a:pt x="2810" y="2648"/>
                    <a:pt x="2681" y="3120"/>
                    <a:pt x="2389" y="3240"/>
                  </a:cubicBezTo>
                  <a:cubicBezTo>
                    <a:pt x="2334" y="3264"/>
                    <a:pt x="2285" y="3275"/>
                    <a:pt x="2242" y="3275"/>
                  </a:cubicBezTo>
                  <a:cubicBezTo>
                    <a:pt x="2049" y="3275"/>
                    <a:pt x="1968" y="3064"/>
                    <a:pt x="1968" y="2854"/>
                  </a:cubicBezTo>
                  <a:cubicBezTo>
                    <a:pt x="1960" y="2579"/>
                    <a:pt x="2089" y="2184"/>
                    <a:pt x="2329" y="2029"/>
                  </a:cubicBezTo>
                  <a:cubicBezTo>
                    <a:pt x="2407" y="1981"/>
                    <a:pt x="2478" y="1959"/>
                    <a:pt x="2539" y="1959"/>
                  </a:cubicBezTo>
                  <a:close/>
                  <a:moveTo>
                    <a:pt x="3086" y="0"/>
                  </a:moveTo>
                  <a:cubicBezTo>
                    <a:pt x="2447" y="0"/>
                    <a:pt x="1864" y="561"/>
                    <a:pt x="1504" y="1032"/>
                  </a:cubicBezTo>
                  <a:cubicBezTo>
                    <a:pt x="817" y="1943"/>
                    <a:pt x="1" y="4022"/>
                    <a:pt x="1041" y="4984"/>
                  </a:cubicBezTo>
                  <a:cubicBezTo>
                    <a:pt x="1227" y="5153"/>
                    <a:pt x="1443" y="5221"/>
                    <a:pt x="1664" y="5221"/>
                  </a:cubicBezTo>
                  <a:cubicBezTo>
                    <a:pt x="1973" y="5221"/>
                    <a:pt x="2292" y="5088"/>
                    <a:pt x="2553" y="4907"/>
                  </a:cubicBezTo>
                  <a:cubicBezTo>
                    <a:pt x="2759" y="4761"/>
                    <a:pt x="3231" y="4349"/>
                    <a:pt x="3017" y="4048"/>
                  </a:cubicBezTo>
                  <a:cubicBezTo>
                    <a:pt x="2973" y="3987"/>
                    <a:pt x="2922" y="3962"/>
                    <a:pt x="2866" y="3962"/>
                  </a:cubicBezTo>
                  <a:cubicBezTo>
                    <a:pt x="2679" y="3962"/>
                    <a:pt x="2443" y="4233"/>
                    <a:pt x="2278" y="4306"/>
                  </a:cubicBezTo>
                  <a:cubicBezTo>
                    <a:pt x="2152" y="4360"/>
                    <a:pt x="2035" y="4385"/>
                    <a:pt x="1927" y="4385"/>
                  </a:cubicBezTo>
                  <a:cubicBezTo>
                    <a:pt x="1506" y="4385"/>
                    <a:pt x="1233" y="4005"/>
                    <a:pt x="1178" y="3533"/>
                  </a:cubicBezTo>
                  <a:cubicBezTo>
                    <a:pt x="1092" y="2794"/>
                    <a:pt x="1410" y="1969"/>
                    <a:pt x="1891" y="1410"/>
                  </a:cubicBezTo>
                  <a:cubicBezTo>
                    <a:pt x="2120" y="1134"/>
                    <a:pt x="2510" y="834"/>
                    <a:pt x="2880" y="834"/>
                  </a:cubicBezTo>
                  <a:cubicBezTo>
                    <a:pt x="3050" y="834"/>
                    <a:pt x="3216" y="898"/>
                    <a:pt x="3360" y="1058"/>
                  </a:cubicBezTo>
                  <a:cubicBezTo>
                    <a:pt x="3781" y="1522"/>
                    <a:pt x="3652" y="2424"/>
                    <a:pt x="3386" y="2931"/>
                  </a:cubicBezTo>
                  <a:cubicBezTo>
                    <a:pt x="3386" y="2648"/>
                    <a:pt x="3395" y="2356"/>
                    <a:pt x="3386" y="2063"/>
                  </a:cubicBezTo>
                  <a:cubicBezTo>
                    <a:pt x="3368" y="1553"/>
                    <a:pt x="3129" y="1126"/>
                    <a:pt x="2740" y="1126"/>
                  </a:cubicBezTo>
                  <a:cubicBezTo>
                    <a:pt x="2585" y="1126"/>
                    <a:pt x="2407" y="1194"/>
                    <a:pt x="2209" y="1350"/>
                  </a:cubicBezTo>
                  <a:cubicBezTo>
                    <a:pt x="1633" y="1806"/>
                    <a:pt x="1281" y="2759"/>
                    <a:pt x="1419" y="3490"/>
                  </a:cubicBezTo>
                  <a:cubicBezTo>
                    <a:pt x="1501" y="3913"/>
                    <a:pt x="1728" y="4082"/>
                    <a:pt x="1992" y="4082"/>
                  </a:cubicBezTo>
                  <a:cubicBezTo>
                    <a:pt x="2280" y="4082"/>
                    <a:pt x="2612" y="3880"/>
                    <a:pt x="2845" y="3584"/>
                  </a:cubicBezTo>
                  <a:cubicBezTo>
                    <a:pt x="2893" y="3771"/>
                    <a:pt x="2978" y="3842"/>
                    <a:pt x="3080" y="3842"/>
                  </a:cubicBezTo>
                  <a:cubicBezTo>
                    <a:pt x="3358" y="3842"/>
                    <a:pt x="3758" y="3307"/>
                    <a:pt x="3859" y="3112"/>
                  </a:cubicBezTo>
                  <a:cubicBezTo>
                    <a:pt x="4073" y="2630"/>
                    <a:pt x="4194" y="2106"/>
                    <a:pt x="4185" y="1574"/>
                  </a:cubicBezTo>
                  <a:cubicBezTo>
                    <a:pt x="4185" y="947"/>
                    <a:pt x="3962" y="122"/>
                    <a:pt x="3231" y="10"/>
                  </a:cubicBezTo>
                  <a:cubicBezTo>
                    <a:pt x="3183" y="3"/>
                    <a:pt x="3134" y="0"/>
                    <a:pt x="3086" y="0"/>
                  </a:cubicBezTo>
                  <a:close/>
                </a:path>
              </a:pathLst>
            </a:custGeom>
            <a:solidFill>
              <a:schemeClr val="accent4"/>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 name="Google Shape;1230;p32"/>
          <p:cNvGrpSpPr/>
          <p:nvPr/>
        </p:nvGrpSpPr>
        <p:grpSpPr>
          <a:xfrm>
            <a:off x="4411985" y="3263629"/>
            <a:ext cx="320050" cy="371050"/>
            <a:chOff x="5022850" y="3944550"/>
            <a:chExt cx="320050" cy="371050"/>
          </a:xfrm>
        </p:grpSpPr>
        <p:sp>
          <p:nvSpPr>
            <p:cNvPr id="1231" name="Google Shape;1231;p32"/>
            <p:cNvSpPr/>
            <p:nvPr/>
          </p:nvSpPr>
          <p:spPr>
            <a:xfrm>
              <a:off x="5054025" y="4036050"/>
              <a:ext cx="60350" cy="55975"/>
            </a:xfrm>
            <a:custGeom>
              <a:rect b="b" l="l" r="r" t="t"/>
              <a:pathLst>
                <a:path extrusionOk="0" h="2239" w="2414">
                  <a:moveTo>
                    <a:pt x="721" y="1"/>
                  </a:moveTo>
                  <a:cubicBezTo>
                    <a:pt x="326" y="1"/>
                    <a:pt x="1" y="472"/>
                    <a:pt x="291" y="864"/>
                  </a:cubicBezTo>
                  <a:lnTo>
                    <a:pt x="1657" y="2238"/>
                  </a:lnTo>
                  <a:lnTo>
                    <a:pt x="2413" y="1482"/>
                  </a:lnTo>
                  <a:lnTo>
                    <a:pt x="1047" y="116"/>
                  </a:lnTo>
                  <a:cubicBezTo>
                    <a:pt x="941" y="35"/>
                    <a:pt x="828" y="1"/>
                    <a:pt x="7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32"/>
            <p:cNvSpPr/>
            <p:nvPr/>
          </p:nvSpPr>
          <p:spPr>
            <a:xfrm>
              <a:off x="5139675" y="4257375"/>
              <a:ext cx="50500" cy="58225"/>
            </a:xfrm>
            <a:custGeom>
              <a:rect b="b" l="l" r="r" t="t"/>
              <a:pathLst>
                <a:path extrusionOk="0" h="2329" w="2020">
                  <a:moveTo>
                    <a:pt x="1" y="1"/>
                  </a:moveTo>
                  <a:lnTo>
                    <a:pt x="1" y="1315"/>
                  </a:lnTo>
                  <a:cubicBezTo>
                    <a:pt x="1" y="1874"/>
                    <a:pt x="456" y="2329"/>
                    <a:pt x="1015" y="2329"/>
                  </a:cubicBezTo>
                  <a:cubicBezTo>
                    <a:pt x="1573" y="2329"/>
                    <a:pt x="2020" y="1874"/>
                    <a:pt x="2020" y="1315"/>
                  </a:cubicBezTo>
                  <a:lnTo>
                    <a:pt x="20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32"/>
            <p:cNvSpPr/>
            <p:nvPr/>
          </p:nvSpPr>
          <p:spPr>
            <a:xfrm>
              <a:off x="5249025" y="4218925"/>
              <a:ext cx="50475" cy="58250"/>
            </a:xfrm>
            <a:custGeom>
              <a:rect b="b" l="l" r="r" t="t"/>
              <a:pathLst>
                <a:path extrusionOk="0" h="2330" w="2019">
                  <a:moveTo>
                    <a:pt x="0" y="1"/>
                  </a:moveTo>
                  <a:lnTo>
                    <a:pt x="0" y="1324"/>
                  </a:lnTo>
                  <a:cubicBezTo>
                    <a:pt x="0" y="1882"/>
                    <a:pt x="455" y="2329"/>
                    <a:pt x="1014" y="2329"/>
                  </a:cubicBezTo>
                  <a:cubicBezTo>
                    <a:pt x="1572" y="2329"/>
                    <a:pt x="2019" y="1874"/>
                    <a:pt x="2019" y="1324"/>
                  </a:cubicBezTo>
                  <a:lnTo>
                    <a:pt x="20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32"/>
            <p:cNvSpPr/>
            <p:nvPr/>
          </p:nvSpPr>
          <p:spPr>
            <a:xfrm>
              <a:off x="5057425" y="4189950"/>
              <a:ext cx="50500" cy="77125"/>
            </a:xfrm>
            <a:custGeom>
              <a:rect b="b" l="l" r="r" t="t"/>
              <a:pathLst>
                <a:path extrusionOk="0" h="3085" w="2020">
                  <a:moveTo>
                    <a:pt x="0" y="0"/>
                  </a:moveTo>
                  <a:lnTo>
                    <a:pt x="0" y="2071"/>
                  </a:lnTo>
                  <a:cubicBezTo>
                    <a:pt x="0" y="2629"/>
                    <a:pt x="447" y="3084"/>
                    <a:pt x="1006" y="3084"/>
                  </a:cubicBezTo>
                  <a:cubicBezTo>
                    <a:pt x="1564" y="3076"/>
                    <a:pt x="2019" y="2629"/>
                    <a:pt x="2019" y="2071"/>
                  </a:cubicBezTo>
                  <a:lnTo>
                    <a:pt x="20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32"/>
            <p:cNvSpPr/>
            <p:nvPr/>
          </p:nvSpPr>
          <p:spPr>
            <a:xfrm>
              <a:off x="5022850" y="4026375"/>
              <a:ext cx="320050" cy="260125"/>
            </a:xfrm>
            <a:custGeom>
              <a:rect b="b" l="l" r="r" t="t"/>
              <a:pathLst>
                <a:path extrusionOk="0" h="10405" w="12802">
                  <a:moveTo>
                    <a:pt x="5683" y="0"/>
                  </a:moveTo>
                  <a:cubicBezTo>
                    <a:pt x="3891" y="0"/>
                    <a:pt x="2245" y="807"/>
                    <a:pt x="1383" y="2299"/>
                  </a:cubicBezTo>
                  <a:cubicBezTo>
                    <a:pt x="0" y="4687"/>
                    <a:pt x="1134" y="7918"/>
                    <a:pt x="3909" y="9524"/>
                  </a:cubicBezTo>
                  <a:cubicBezTo>
                    <a:pt x="4943" y="10120"/>
                    <a:pt x="6059" y="10405"/>
                    <a:pt x="7123" y="10405"/>
                  </a:cubicBezTo>
                  <a:cubicBezTo>
                    <a:pt x="8914" y="10405"/>
                    <a:pt x="10559" y="9596"/>
                    <a:pt x="11427" y="8098"/>
                  </a:cubicBezTo>
                  <a:cubicBezTo>
                    <a:pt x="12801" y="5718"/>
                    <a:pt x="11667" y="2488"/>
                    <a:pt x="8901" y="881"/>
                  </a:cubicBezTo>
                  <a:cubicBezTo>
                    <a:pt x="7866" y="285"/>
                    <a:pt x="6749" y="0"/>
                    <a:pt x="568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32"/>
            <p:cNvSpPr/>
            <p:nvPr/>
          </p:nvSpPr>
          <p:spPr>
            <a:xfrm>
              <a:off x="5149775" y="4093075"/>
              <a:ext cx="50725" cy="47925"/>
            </a:xfrm>
            <a:custGeom>
              <a:rect b="b" l="l" r="r" t="t"/>
              <a:pathLst>
                <a:path extrusionOk="0" h="1917" w="2029">
                  <a:moveTo>
                    <a:pt x="1171" y="0"/>
                  </a:moveTo>
                  <a:cubicBezTo>
                    <a:pt x="957" y="0"/>
                    <a:pt x="730" y="80"/>
                    <a:pt x="533" y="241"/>
                  </a:cubicBezTo>
                  <a:cubicBezTo>
                    <a:pt x="112" y="593"/>
                    <a:pt x="1" y="1186"/>
                    <a:pt x="267" y="1573"/>
                  </a:cubicBezTo>
                  <a:lnTo>
                    <a:pt x="516" y="1916"/>
                  </a:lnTo>
                  <a:cubicBezTo>
                    <a:pt x="860" y="1521"/>
                    <a:pt x="1247" y="1169"/>
                    <a:pt x="1676" y="868"/>
                  </a:cubicBezTo>
                  <a:cubicBezTo>
                    <a:pt x="1796" y="791"/>
                    <a:pt x="1908" y="713"/>
                    <a:pt x="2028" y="645"/>
                  </a:cubicBezTo>
                  <a:lnTo>
                    <a:pt x="1788" y="310"/>
                  </a:lnTo>
                  <a:cubicBezTo>
                    <a:pt x="1641" y="104"/>
                    <a:pt x="1415" y="0"/>
                    <a:pt x="11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32"/>
            <p:cNvSpPr/>
            <p:nvPr/>
          </p:nvSpPr>
          <p:spPr>
            <a:xfrm>
              <a:off x="5255450" y="4063450"/>
              <a:ext cx="40300" cy="29425"/>
            </a:xfrm>
            <a:custGeom>
              <a:rect b="b" l="l" r="r" t="t"/>
              <a:pathLst>
                <a:path extrusionOk="0" h="1177" w="1612">
                  <a:moveTo>
                    <a:pt x="988" y="1"/>
                  </a:moveTo>
                  <a:cubicBezTo>
                    <a:pt x="955" y="1"/>
                    <a:pt x="921" y="3"/>
                    <a:pt x="886" y="8"/>
                  </a:cubicBezTo>
                  <a:cubicBezTo>
                    <a:pt x="439" y="86"/>
                    <a:pt x="87" y="446"/>
                    <a:pt x="18" y="902"/>
                  </a:cubicBezTo>
                  <a:lnTo>
                    <a:pt x="1" y="1048"/>
                  </a:lnTo>
                  <a:cubicBezTo>
                    <a:pt x="149" y="1030"/>
                    <a:pt x="296" y="1022"/>
                    <a:pt x="444" y="1022"/>
                  </a:cubicBezTo>
                  <a:cubicBezTo>
                    <a:pt x="802" y="1022"/>
                    <a:pt x="1157" y="1073"/>
                    <a:pt x="1504" y="1177"/>
                  </a:cubicBezTo>
                  <a:lnTo>
                    <a:pt x="1564" y="704"/>
                  </a:lnTo>
                  <a:cubicBezTo>
                    <a:pt x="1612" y="302"/>
                    <a:pt x="1362" y="1"/>
                    <a:pt x="9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32"/>
            <p:cNvSpPr/>
            <p:nvPr/>
          </p:nvSpPr>
          <p:spPr>
            <a:xfrm>
              <a:off x="5262750" y="4073600"/>
              <a:ext cx="25250" cy="17350"/>
            </a:xfrm>
            <a:custGeom>
              <a:rect b="b" l="l" r="r" t="t"/>
              <a:pathLst>
                <a:path extrusionOk="0" h="694" w="1010">
                  <a:moveTo>
                    <a:pt x="606" y="1"/>
                  </a:moveTo>
                  <a:cubicBezTo>
                    <a:pt x="585" y="1"/>
                    <a:pt x="564" y="2"/>
                    <a:pt x="542" y="6"/>
                  </a:cubicBezTo>
                  <a:cubicBezTo>
                    <a:pt x="267" y="58"/>
                    <a:pt x="52" y="272"/>
                    <a:pt x="9" y="556"/>
                  </a:cubicBezTo>
                  <a:lnTo>
                    <a:pt x="1" y="625"/>
                  </a:lnTo>
                  <a:cubicBezTo>
                    <a:pt x="64" y="621"/>
                    <a:pt x="127" y="619"/>
                    <a:pt x="190" y="619"/>
                  </a:cubicBezTo>
                  <a:cubicBezTo>
                    <a:pt x="436" y="619"/>
                    <a:pt x="683" y="646"/>
                    <a:pt x="929" y="693"/>
                  </a:cubicBezTo>
                  <a:lnTo>
                    <a:pt x="954" y="436"/>
                  </a:lnTo>
                  <a:cubicBezTo>
                    <a:pt x="1010" y="207"/>
                    <a:pt x="834" y="1"/>
                    <a:pt x="60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32"/>
            <p:cNvSpPr/>
            <p:nvPr/>
          </p:nvSpPr>
          <p:spPr>
            <a:xfrm>
              <a:off x="5161175" y="4104300"/>
              <a:ext cx="31375" cy="29400"/>
            </a:xfrm>
            <a:custGeom>
              <a:rect b="b" l="l" r="r" t="t"/>
              <a:pathLst>
                <a:path extrusionOk="0" h="1176" w="1255">
                  <a:moveTo>
                    <a:pt x="721" y="0"/>
                  </a:moveTo>
                  <a:cubicBezTo>
                    <a:pt x="590" y="0"/>
                    <a:pt x="451" y="48"/>
                    <a:pt x="335" y="144"/>
                  </a:cubicBezTo>
                  <a:cubicBezTo>
                    <a:pt x="77" y="359"/>
                    <a:pt x="0" y="728"/>
                    <a:pt x="172" y="960"/>
                  </a:cubicBezTo>
                  <a:lnTo>
                    <a:pt x="327" y="1175"/>
                  </a:lnTo>
                  <a:cubicBezTo>
                    <a:pt x="602" y="900"/>
                    <a:pt x="894" y="642"/>
                    <a:pt x="1220" y="419"/>
                  </a:cubicBezTo>
                  <a:lnTo>
                    <a:pt x="1254" y="402"/>
                  </a:lnTo>
                  <a:lnTo>
                    <a:pt x="1100" y="187"/>
                  </a:lnTo>
                  <a:cubicBezTo>
                    <a:pt x="1013" y="63"/>
                    <a:pt x="871" y="0"/>
                    <a:pt x="72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32"/>
            <p:cNvSpPr/>
            <p:nvPr/>
          </p:nvSpPr>
          <p:spPr>
            <a:xfrm>
              <a:off x="5253300" y="4167275"/>
              <a:ext cx="71350" cy="80775"/>
            </a:xfrm>
            <a:custGeom>
              <a:rect b="b" l="l" r="r" t="t"/>
              <a:pathLst>
                <a:path extrusionOk="0" h="3231" w="2854">
                  <a:moveTo>
                    <a:pt x="2154" y="1"/>
                  </a:moveTo>
                  <a:cubicBezTo>
                    <a:pt x="1941" y="1"/>
                    <a:pt x="1692" y="74"/>
                    <a:pt x="1427" y="228"/>
                  </a:cubicBezTo>
                  <a:cubicBezTo>
                    <a:pt x="645" y="684"/>
                    <a:pt x="1" y="1672"/>
                    <a:pt x="1" y="2445"/>
                  </a:cubicBezTo>
                  <a:cubicBezTo>
                    <a:pt x="1" y="2951"/>
                    <a:pt x="283" y="3231"/>
                    <a:pt x="700" y="3231"/>
                  </a:cubicBezTo>
                  <a:cubicBezTo>
                    <a:pt x="913" y="3231"/>
                    <a:pt x="1162" y="3157"/>
                    <a:pt x="1427" y="3003"/>
                  </a:cubicBezTo>
                  <a:cubicBezTo>
                    <a:pt x="2209" y="2548"/>
                    <a:pt x="2853" y="1560"/>
                    <a:pt x="2853" y="787"/>
                  </a:cubicBezTo>
                  <a:cubicBezTo>
                    <a:pt x="2853" y="281"/>
                    <a:pt x="2571" y="1"/>
                    <a:pt x="21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32"/>
            <p:cNvSpPr/>
            <p:nvPr/>
          </p:nvSpPr>
          <p:spPr>
            <a:xfrm>
              <a:off x="5268125" y="4194225"/>
              <a:ext cx="12275" cy="43650"/>
            </a:xfrm>
            <a:custGeom>
              <a:rect b="b" l="l" r="r" t="t"/>
              <a:pathLst>
                <a:path extrusionOk="0" h="1746" w="491">
                  <a:moveTo>
                    <a:pt x="355" y="0"/>
                  </a:moveTo>
                  <a:cubicBezTo>
                    <a:pt x="327" y="0"/>
                    <a:pt x="298" y="9"/>
                    <a:pt x="267" y="27"/>
                  </a:cubicBezTo>
                  <a:lnTo>
                    <a:pt x="233" y="52"/>
                  </a:lnTo>
                  <a:cubicBezTo>
                    <a:pt x="87" y="155"/>
                    <a:pt x="1" y="319"/>
                    <a:pt x="1" y="491"/>
                  </a:cubicBezTo>
                  <a:lnTo>
                    <a:pt x="1" y="1547"/>
                  </a:lnTo>
                  <a:cubicBezTo>
                    <a:pt x="1" y="1675"/>
                    <a:pt x="57" y="1745"/>
                    <a:pt x="139" y="1745"/>
                  </a:cubicBezTo>
                  <a:cubicBezTo>
                    <a:pt x="168" y="1745"/>
                    <a:pt x="199" y="1737"/>
                    <a:pt x="233" y="1719"/>
                  </a:cubicBezTo>
                  <a:lnTo>
                    <a:pt x="267" y="1702"/>
                  </a:lnTo>
                  <a:cubicBezTo>
                    <a:pt x="404" y="1599"/>
                    <a:pt x="490" y="1427"/>
                    <a:pt x="490" y="1255"/>
                  </a:cubicBezTo>
                  <a:lnTo>
                    <a:pt x="490" y="207"/>
                  </a:lnTo>
                  <a:cubicBezTo>
                    <a:pt x="490" y="73"/>
                    <a:pt x="433" y="0"/>
                    <a:pt x="35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32"/>
            <p:cNvSpPr/>
            <p:nvPr/>
          </p:nvSpPr>
          <p:spPr>
            <a:xfrm>
              <a:off x="5297550" y="4177375"/>
              <a:ext cx="12275" cy="43625"/>
            </a:xfrm>
            <a:custGeom>
              <a:rect b="b" l="l" r="r" t="t"/>
              <a:pathLst>
                <a:path extrusionOk="0" h="1745" w="491">
                  <a:moveTo>
                    <a:pt x="353" y="0"/>
                  </a:moveTo>
                  <a:cubicBezTo>
                    <a:pt x="325" y="0"/>
                    <a:pt x="292" y="10"/>
                    <a:pt x="258" y="30"/>
                  </a:cubicBezTo>
                  <a:lnTo>
                    <a:pt x="224" y="48"/>
                  </a:lnTo>
                  <a:cubicBezTo>
                    <a:pt x="87" y="151"/>
                    <a:pt x="1" y="314"/>
                    <a:pt x="1" y="486"/>
                  </a:cubicBezTo>
                  <a:lnTo>
                    <a:pt x="1" y="1543"/>
                  </a:lnTo>
                  <a:cubicBezTo>
                    <a:pt x="1" y="1669"/>
                    <a:pt x="57" y="1744"/>
                    <a:pt x="134" y="1744"/>
                  </a:cubicBezTo>
                  <a:cubicBezTo>
                    <a:pt x="162" y="1744"/>
                    <a:pt x="192" y="1735"/>
                    <a:pt x="224" y="1714"/>
                  </a:cubicBezTo>
                  <a:lnTo>
                    <a:pt x="258" y="1697"/>
                  </a:lnTo>
                  <a:cubicBezTo>
                    <a:pt x="404" y="1594"/>
                    <a:pt x="490" y="1431"/>
                    <a:pt x="490" y="1250"/>
                  </a:cubicBezTo>
                  <a:lnTo>
                    <a:pt x="490" y="202"/>
                  </a:lnTo>
                  <a:cubicBezTo>
                    <a:pt x="490" y="76"/>
                    <a:pt x="434" y="0"/>
                    <a:pt x="35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32"/>
            <p:cNvSpPr/>
            <p:nvPr/>
          </p:nvSpPr>
          <p:spPr>
            <a:xfrm>
              <a:off x="5220650" y="4160075"/>
              <a:ext cx="24525" cy="20975"/>
            </a:xfrm>
            <a:custGeom>
              <a:rect b="b" l="l" r="r" t="t"/>
              <a:pathLst>
                <a:path extrusionOk="0" h="839" w="981">
                  <a:moveTo>
                    <a:pt x="559" y="1"/>
                  </a:moveTo>
                  <a:cubicBezTo>
                    <a:pt x="190" y="1"/>
                    <a:pt x="1" y="456"/>
                    <a:pt x="267" y="714"/>
                  </a:cubicBezTo>
                  <a:cubicBezTo>
                    <a:pt x="351" y="800"/>
                    <a:pt x="455" y="839"/>
                    <a:pt x="558" y="839"/>
                  </a:cubicBezTo>
                  <a:cubicBezTo>
                    <a:pt x="772" y="839"/>
                    <a:pt x="980" y="671"/>
                    <a:pt x="980" y="422"/>
                  </a:cubicBezTo>
                  <a:cubicBezTo>
                    <a:pt x="980" y="190"/>
                    <a:pt x="791" y="1"/>
                    <a:pt x="5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32"/>
            <p:cNvSpPr/>
            <p:nvPr/>
          </p:nvSpPr>
          <p:spPr>
            <a:xfrm>
              <a:off x="5289600" y="4131725"/>
              <a:ext cx="24525" cy="20875"/>
            </a:xfrm>
            <a:custGeom>
              <a:rect b="b" l="l" r="r" t="t"/>
              <a:pathLst>
                <a:path extrusionOk="0" h="835" w="981">
                  <a:moveTo>
                    <a:pt x="559" y="1"/>
                  </a:moveTo>
                  <a:cubicBezTo>
                    <a:pt x="190" y="1"/>
                    <a:pt x="1" y="447"/>
                    <a:pt x="267" y="714"/>
                  </a:cubicBezTo>
                  <a:cubicBezTo>
                    <a:pt x="350" y="797"/>
                    <a:pt x="454" y="835"/>
                    <a:pt x="556" y="835"/>
                  </a:cubicBezTo>
                  <a:cubicBezTo>
                    <a:pt x="771" y="835"/>
                    <a:pt x="980" y="669"/>
                    <a:pt x="980" y="413"/>
                  </a:cubicBezTo>
                  <a:cubicBezTo>
                    <a:pt x="980" y="181"/>
                    <a:pt x="791" y="1"/>
                    <a:pt x="5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32"/>
            <p:cNvSpPr/>
            <p:nvPr/>
          </p:nvSpPr>
          <p:spPr>
            <a:xfrm>
              <a:off x="5143625" y="4038400"/>
              <a:ext cx="91225" cy="59000"/>
            </a:xfrm>
            <a:custGeom>
              <a:rect b="b" l="l" r="r" t="t"/>
              <a:pathLst>
                <a:path extrusionOk="0" h="2360" w="3649">
                  <a:moveTo>
                    <a:pt x="593" y="1"/>
                  </a:moveTo>
                  <a:cubicBezTo>
                    <a:pt x="184" y="1"/>
                    <a:pt x="1" y="617"/>
                    <a:pt x="444" y="804"/>
                  </a:cubicBezTo>
                  <a:cubicBezTo>
                    <a:pt x="1321" y="1113"/>
                    <a:pt x="2120" y="1594"/>
                    <a:pt x="2798" y="2230"/>
                  </a:cubicBezTo>
                  <a:cubicBezTo>
                    <a:pt x="2876" y="2308"/>
                    <a:pt x="2979" y="2359"/>
                    <a:pt x="3099" y="2359"/>
                  </a:cubicBezTo>
                  <a:cubicBezTo>
                    <a:pt x="3460" y="2359"/>
                    <a:pt x="3649" y="1921"/>
                    <a:pt x="3391" y="1663"/>
                  </a:cubicBezTo>
                  <a:cubicBezTo>
                    <a:pt x="3357" y="1620"/>
                    <a:pt x="2403" y="641"/>
                    <a:pt x="728" y="22"/>
                  </a:cubicBezTo>
                  <a:cubicBezTo>
                    <a:pt x="681" y="8"/>
                    <a:pt x="636" y="1"/>
                    <a:pt x="5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32"/>
            <p:cNvSpPr/>
            <p:nvPr/>
          </p:nvSpPr>
          <p:spPr>
            <a:xfrm>
              <a:off x="5146775" y="3944550"/>
              <a:ext cx="91525" cy="119025"/>
            </a:xfrm>
            <a:custGeom>
              <a:rect b="b" l="l" r="r" t="t"/>
              <a:pathLst>
                <a:path extrusionOk="0" h="4761" w="3661">
                  <a:moveTo>
                    <a:pt x="1564" y="1"/>
                  </a:moveTo>
                  <a:cubicBezTo>
                    <a:pt x="1444" y="1"/>
                    <a:pt x="1332" y="26"/>
                    <a:pt x="1229" y="73"/>
                  </a:cubicBezTo>
                  <a:lnTo>
                    <a:pt x="559" y="460"/>
                  </a:lnTo>
                  <a:cubicBezTo>
                    <a:pt x="559" y="460"/>
                    <a:pt x="0" y="683"/>
                    <a:pt x="0" y="1697"/>
                  </a:cubicBezTo>
                  <a:cubicBezTo>
                    <a:pt x="0" y="2814"/>
                    <a:pt x="679" y="4103"/>
                    <a:pt x="1504" y="4575"/>
                  </a:cubicBezTo>
                  <a:cubicBezTo>
                    <a:pt x="1718" y="4700"/>
                    <a:pt x="1921" y="4760"/>
                    <a:pt x="2104" y="4760"/>
                  </a:cubicBezTo>
                  <a:cubicBezTo>
                    <a:pt x="2275" y="4760"/>
                    <a:pt x="2429" y="4709"/>
                    <a:pt x="2561" y="4610"/>
                  </a:cubicBezTo>
                  <a:lnTo>
                    <a:pt x="3136" y="4275"/>
                  </a:lnTo>
                  <a:cubicBezTo>
                    <a:pt x="3454" y="4094"/>
                    <a:pt x="3660" y="3665"/>
                    <a:pt x="3660" y="3055"/>
                  </a:cubicBezTo>
                  <a:cubicBezTo>
                    <a:pt x="3660" y="1946"/>
                    <a:pt x="2982" y="658"/>
                    <a:pt x="2157" y="176"/>
                  </a:cubicBezTo>
                  <a:cubicBezTo>
                    <a:pt x="1945" y="57"/>
                    <a:pt x="1745" y="1"/>
                    <a:pt x="1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32"/>
            <p:cNvSpPr/>
            <p:nvPr/>
          </p:nvSpPr>
          <p:spPr>
            <a:xfrm>
              <a:off x="5146775" y="3953900"/>
              <a:ext cx="75200" cy="109575"/>
            </a:xfrm>
            <a:custGeom>
              <a:rect b="b" l="l" r="r" t="t"/>
              <a:pathLst>
                <a:path extrusionOk="0" h="4383" w="3008">
                  <a:moveTo>
                    <a:pt x="911" y="0"/>
                  </a:moveTo>
                  <a:cubicBezTo>
                    <a:pt x="378" y="0"/>
                    <a:pt x="0" y="497"/>
                    <a:pt x="0" y="1323"/>
                  </a:cubicBezTo>
                  <a:cubicBezTo>
                    <a:pt x="0" y="2431"/>
                    <a:pt x="679" y="3720"/>
                    <a:pt x="1504" y="4201"/>
                  </a:cubicBezTo>
                  <a:cubicBezTo>
                    <a:pt x="1717" y="4324"/>
                    <a:pt x="1920" y="4383"/>
                    <a:pt x="2103" y="4383"/>
                  </a:cubicBezTo>
                  <a:cubicBezTo>
                    <a:pt x="2637" y="4383"/>
                    <a:pt x="3007" y="3890"/>
                    <a:pt x="3007" y="3059"/>
                  </a:cubicBezTo>
                  <a:cubicBezTo>
                    <a:pt x="3007" y="1959"/>
                    <a:pt x="2337" y="662"/>
                    <a:pt x="1504" y="180"/>
                  </a:cubicBezTo>
                  <a:cubicBezTo>
                    <a:pt x="1294" y="58"/>
                    <a:pt x="1094" y="0"/>
                    <a:pt x="91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32"/>
            <p:cNvSpPr/>
            <p:nvPr/>
          </p:nvSpPr>
          <p:spPr>
            <a:xfrm>
              <a:off x="5158600" y="3971125"/>
              <a:ext cx="51775" cy="75175"/>
            </a:xfrm>
            <a:custGeom>
              <a:rect b="b" l="l" r="r" t="t"/>
              <a:pathLst>
                <a:path extrusionOk="0" h="3007" w="2071">
                  <a:moveTo>
                    <a:pt x="620" y="0"/>
                  </a:moveTo>
                  <a:cubicBezTo>
                    <a:pt x="256" y="0"/>
                    <a:pt x="0" y="341"/>
                    <a:pt x="0" y="909"/>
                  </a:cubicBezTo>
                  <a:cubicBezTo>
                    <a:pt x="0" y="1665"/>
                    <a:pt x="464" y="2550"/>
                    <a:pt x="1031" y="2885"/>
                  </a:cubicBezTo>
                  <a:cubicBezTo>
                    <a:pt x="1177" y="2968"/>
                    <a:pt x="1316" y="3007"/>
                    <a:pt x="1442" y="3007"/>
                  </a:cubicBezTo>
                  <a:cubicBezTo>
                    <a:pt x="1812" y="3007"/>
                    <a:pt x="2071" y="2668"/>
                    <a:pt x="2071" y="2103"/>
                  </a:cubicBezTo>
                  <a:cubicBezTo>
                    <a:pt x="2071" y="1339"/>
                    <a:pt x="1607" y="454"/>
                    <a:pt x="1031" y="127"/>
                  </a:cubicBezTo>
                  <a:cubicBezTo>
                    <a:pt x="885" y="41"/>
                    <a:pt x="746" y="0"/>
                    <a:pt x="62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32"/>
            <p:cNvSpPr/>
            <p:nvPr/>
          </p:nvSpPr>
          <p:spPr>
            <a:xfrm>
              <a:off x="5166525" y="3982600"/>
              <a:ext cx="35700" cy="51925"/>
            </a:xfrm>
            <a:custGeom>
              <a:rect b="b" l="l" r="r" t="t"/>
              <a:pathLst>
                <a:path extrusionOk="0" h="2077" w="1428">
                  <a:moveTo>
                    <a:pt x="427" y="1"/>
                  </a:moveTo>
                  <a:cubicBezTo>
                    <a:pt x="176" y="1"/>
                    <a:pt x="1" y="233"/>
                    <a:pt x="1" y="622"/>
                  </a:cubicBezTo>
                  <a:cubicBezTo>
                    <a:pt x="1" y="1155"/>
                    <a:pt x="319" y="1756"/>
                    <a:pt x="714" y="1988"/>
                  </a:cubicBezTo>
                  <a:cubicBezTo>
                    <a:pt x="816" y="2048"/>
                    <a:pt x="913" y="2076"/>
                    <a:pt x="1001" y="2076"/>
                  </a:cubicBezTo>
                  <a:cubicBezTo>
                    <a:pt x="1252" y="2076"/>
                    <a:pt x="1427" y="1844"/>
                    <a:pt x="1427" y="1455"/>
                  </a:cubicBezTo>
                  <a:cubicBezTo>
                    <a:pt x="1427" y="931"/>
                    <a:pt x="1109" y="321"/>
                    <a:pt x="714" y="89"/>
                  </a:cubicBezTo>
                  <a:cubicBezTo>
                    <a:pt x="612" y="29"/>
                    <a:pt x="515" y="1"/>
                    <a:pt x="42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rgbClr val="EFEFEF"/>
        </a:solidFill>
      </p:bgPr>
    </p:bg>
    <p:spTree>
      <p:nvGrpSpPr>
        <p:cNvPr id="1253" name="Shape 1253"/>
        <p:cNvGrpSpPr/>
        <p:nvPr/>
      </p:nvGrpSpPr>
      <p:grpSpPr>
        <a:xfrm>
          <a:off x="0" y="0"/>
          <a:ext cx="0" cy="0"/>
          <a:chOff x="0" y="0"/>
          <a:chExt cx="0" cy="0"/>
        </a:xfrm>
      </p:grpSpPr>
      <p:sp>
        <p:nvSpPr>
          <p:cNvPr id="1254" name="Google Shape;1254;p33"/>
          <p:cNvSpPr txBox="1"/>
          <p:nvPr/>
        </p:nvSpPr>
        <p:spPr>
          <a:xfrm>
            <a:off x="3555100" y="401550"/>
            <a:ext cx="2030400" cy="504000"/>
          </a:xfrm>
          <a:prstGeom prst="rect">
            <a:avLst/>
          </a:prstGeom>
          <a:noFill/>
          <a:ln>
            <a:noFill/>
          </a:ln>
        </p:spPr>
        <p:txBody>
          <a:bodyPr anchorCtr="0" anchor="ctr" bIns="0" lIns="0" spcFirstLastPara="1" rIns="0" wrap="square" tIns="6350">
            <a:noAutofit/>
          </a:bodyPr>
          <a:lstStyle/>
          <a:p>
            <a:pPr indent="0" lvl="0" marL="0" marR="0" rtl="0" algn="ctr">
              <a:lnSpc>
                <a:spcPct val="100000"/>
              </a:lnSpc>
              <a:spcBef>
                <a:spcPts val="0"/>
              </a:spcBef>
              <a:spcAft>
                <a:spcPts val="0"/>
              </a:spcAft>
              <a:buSzPts val="1100"/>
              <a:buNone/>
            </a:pPr>
            <a:r>
              <a:rPr lang="en" sz="2800">
                <a:solidFill>
                  <a:srgbClr val="434343"/>
                </a:solidFill>
                <a:latin typeface="Squada One"/>
                <a:ea typeface="Squada One"/>
                <a:cs typeface="Squada One"/>
                <a:sym typeface="Squada One"/>
              </a:rPr>
              <a:t>6</a:t>
            </a:r>
            <a:r>
              <a:rPr lang="en" sz="2800">
                <a:solidFill>
                  <a:srgbClr val="434343"/>
                </a:solidFill>
                <a:latin typeface="Squada One"/>
                <a:ea typeface="Squada One"/>
                <a:cs typeface="Squada One"/>
                <a:sym typeface="Squada One"/>
              </a:rPr>
              <a:t>,000,000 </a:t>
            </a:r>
            <a:endParaRPr sz="2800">
              <a:solidFill>
                <a:srgbClr val="434343"/>
              </a:solidFill>
              <a:latin typeface="Squada One"/>
              <a:ea typeface="Squada One"/>
              <a:cs typeface="Squada One"/>
              <a:sym typeface="Squada One"/>
            </a:endParaRPr>
          </a:p>
        </p:txBody>
      </p:sp>
      <p:sp>
        <p:nvSpPr>
          <p:cNvPr id="1255" name="Google Shape;1255;p33"/>
          <p:cNvSpPr txBox="1"/>
          <p:nvPr/>
        </p:nvSpPr>
        <p:spPr>
          <a:xfrm>
            <a:off x="719950" y="2216925"/>
            <a:ext cx="1568700" cy="275700"/>
          </a:xfrm>
          <a:prstGeom prst="rect">
            <a:avLst/>
          </a:prstGeom>
          <a:noFill/>
          <a:ln>
            <a:noFill/>
          </a:ln>
        </p:spPr>
        <p:txBody>
          <a:bodyPr anchorCtr="0" anchor="ctr" bIns="0" lIns="0" spcFirstLastPara="1" rIns="0" wrap="square" tIns="6350">
            <a:noAutofit/>
          </a:bodyPr>
          <a:lstStyle/>
          <a:p>
            <a:pPr indent="0" lvl="0" marL="72000" marR="72000" rtl="0" algn="r">
              <a:lnSpc>
                <a:spcPct val="100000"/>
              </a:lnSpc>
              <a:spcBef>
                <a:spcPts val="0"/>
              </a:spcBef>
              <a:spcAft>
                <a:spcPts val="0"/>
              </a:spcAft>
              <a:buSzPts val="1100"/>
              <a:buNone/>
            </a:pPr>
            <a:r>
              <a:rPr lang="en" sz="1200">
                <a:solidFill>
                  <a:schemeClr val="dk1"/>
                </a:solidFill>
                <a:latin typeface="Staatliches"/>
                <a:ea typeface="Staatliches"/>
                <a:cs typeface="Staatliches"/>
                <a:sym typeface="Staatliches"/>
              </a:rPr>
              <a:t>mercury</a:t>
            </a:r>
            <a:endParaRPr sz="1200">
              <a:solidFill>
                <a:schemeClr val="dk1"/>
              </a:solidFill>
              <a:latin typeface="Staatliches"/>
              <a:ea typeface="Staatliches"/>
              <a:cs typeface="Staatliches"/>
              <a:sym typeface="Staatliches"/>
            </a:endParaRPr>
          </a:p>
        </p:txBody>
      </p:sp>
      <p:sp>
        <p:nvSpPr>
          <p:cNvPr id="1256" name="Google Shape;1256;p33"/>
          <p:cNvSpPr txBox="1"/>
          <p:nvPr/>
        </p:nvSpPr>
        <p:spPr>
          <a:xfrm>
            <a:off x="719950" y="3556950"/>
            <a:ext cx="1568700" cy="275700"/>
          </a:xfrm>
          <a:prstGeom prst="rect">
            <a:avLst/>
          </a:prstGeom>
          <a:noFill/>
          <a:ln>
            <a:noFill/>
          </a:ln>
        </p:spPr>
        <p:txBody>
          <a:bodyPr anchorCtr="0" anchor="ctr" bIns="0" lIns="0" spcFirstLastPara="1" rIns="0" wrap="square" tIns="6350">
            <a:noAutofit/>
          </a:bodyPr>
          <a:lstStyle/>
          <a:p>
            <a:pPr indent="0" lvl="0" marL="72000" marR="72000" rtl="0" algn="r">
              <a:lnSpc>
                <a:spcPct val="100000"/>
              </a:lnSpc>
              <a:spcBef>
                <a:spcPts val="0"/>
              </a:spcBef>
              <a:spcAft>
                <a:spcPts val="0"/>
              </a:spcAft>
              <a:buSzPts val="1100"/>
              <a:buNone/>
            </a:pPr>
            <a:r>
              <a:rPr lang="en" sz="1200">
                <a:solidFill>
                  <a:schemeClr val="dk1"/>
                </a:solidFill>
                <a:latin typeface="Staatliches"/>
                <a:ea typeface="Staatliches"/>
                <a:cs typeface="Staatliches"/>
                <a:sym typeface="Staatliches"/>
              </a:rPr>
              <a:t>jupiter</a:t>
            </a:r>
            <a:endParaRPr sz="1200">
              <a:solidFill>
                <a:schemeClr val="dk1"/>
              </a:solidFill>
              <a:latin typeface="Staatliches"/>
              <a:ea typeface="Staatliches"/>
              <a:cs typeface="Staatliches"/>
              <a:sym typeface="Staatliches"/>
            </a:endParaRPr>
          </a:p>
        </p:txBody>
      </p:sp>
      <p:grpSp>
        <p:nvGrpSpPr>
          <p:cNvPr id="1257" name="Google Shape;1257;p33"/>
          <p:cNvGrpSpPr/>
          <p:nvPr/>
        </p:nvGrpSpPr>
        <p:grpSpPr>
          <a:xfrm>
            <a:off x="3403150" y="3032686"/>
            <a:ext cx="2334288" cy="1577690"/>
            <a:chOff x="3643300" y="2688511"/>
            <a:chExt cx="2334288" cy="1577690"/>
          </a:xfrm>
        </p:grpSpPr>
        <p:sp>
          <p:nvSpPr>
            <p:cNvPr id="1258" name="Google Shape;1258;p33"/>
            <p:cNvSpPr/>
            <p:nvPr/>
          </p:nvSpPr>
          <p:spPr>
            <a:xfrm>
              <a:off x="3643300" y="2688511"/>
              <a:ext cx="2334288" cy="1330332"/>
            </a:xfrm>
            <a:custGeom>
              <a:rect b="b" l="l" r="r" t="t"/>
              <a:pathLst>
                <a:path extrusionOk="0" h="26739" w="46918">
                  <a:moveTo>
                    <a:pt x="23563" y="0"/>
                  </a:moveTo>
                  <a:lnTo>
                    <a:pt x="1" y="13369"/>
                  </a:lnTo>
                  <a:lnTo>
                    <a:pt x="23355" y="26738"/>
                  </a:lnTo>
                  <a:lnTo>
                    <a:pt x="46917" y="13369"/>
                  </a:lnTo>
                  <a:lnTo>
                    <a:pt x="2356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33"/>
            <p:cNvSpPr/>
            <p:nvPr/>
          </p:nvSpPr>
          <p:spPr>
            <a:xfrm>
              <a:off x="4801930" y="3350307"/>
              <a:ext cx="1172865" cy="915894"/>
            </a:xfrm>
            <a:custGeom>
              <a:rect b="b" l="l" r="r" t="t"/>
              <a:pathLst>
                <a:path extrusionOk="0" h="18409" w="23574">
                  <a:moveTo>
                    <a:pt x="23563" y="1"/>
                  </a:moveTo>
                  <a:lnTo>
                    <a:pt x="1" y="13370"/>
                  </a:lnTo>
                  <a:lnTo>
                    <a:pt x="11" y="18408"/>
                  </a:lnTo>
                  <a:lnTo>
                    <a:pt x="23573" y="5040"/>
                  </a:lnTo>
                  <a:lnTo>
                    <a:pt x="2356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33"/>
            <p:cNvSpPr/>
            <p:nvPr/>
          </p:nvSpPr>
          <p:spPr>
            <a:xfrm>
              <a:off x="3643300" y="3350307"/>
              <a:ext cx="1162467" cy="915894"/>
            </a:xfrm>
            <a:custGeom>
              <a:rect b="b" l="l" r="r" t="t"/>
              <a:pathLst>
                <a:path extrusionOk="0" h="18409" w="23365">
                  <a:moveTo>
                    <a:pt x="1" y="1"/>
                  </a:moveTo>
                  <a:lnTo>
                    <a:pt x="12" y="5040"/>
                  </a:lnTo>
                  <a:lnTo>
                    <a:pt x="23365" y="18408"/>
                  </a:lnTo>
                  <a:lnTo>
                    <a:pt x="23365" y="18408"/>
                  </a:lnTo>
                  <a:lnTo>
                    <a:pt x="23355" y="13370"/>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 name="Google Shape;1261;p33"/>
          <p:cNvGrpSpPr/>
          <p:nvPr/>
        </p:nvGrpSpPr>
        <p:grpSpPr>
          <a:xfrm>
            <a:off x="3692910" y="2534539"/>
            <a:ext cx="1754920" cy="1246785"/>
            <a:chOff x="3933060" y="2210559"/>
            <a:chExt cx="1754920" cy="1246785"/>
          </a:xfrm>
        </p:grpSpPr>
        <p:sp>
          <p:nvSpPr>
            <p:cNvPr id="1262" name="Google Shape;1262;p33"/>
            <p:cNvSpPr/>
            <p:nvPr/>
          </p:nvSpPr>
          <p:spPr>
            <a:xfrm>
              <a:off x="3933060" y="2210559"/>
              <a:ext cx="1754920" cy="1000075"/>
            </a:xfrm>
            <a:custGeom>
              <a:rect b="b" l="l" r="r" t="t"/>
              <a:pathLst>
                <a:path extrusionOk="0" h="20101" w="35273">
                  <a:moveTo>
                    <a:pt x="17715" y="1"/>
                  </a:moveTo>
                  <a:lnTo>
                    <a:pt x="1" y="10049"/>
                  </a:lnTo>
                  <a:lnTo>
                    <a:pt x="17559" y="20101"/>
                  </a:lnTo>
                  <a:lnTo>
                    <a:pt x="35273" y="10049"/>
                  </a:lnTo>
                  <a:lnTo>
                    <a:pt x="1771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33"/>
            <p:cNvSpPr/>
            <p:nvPr/>
          </p:nvSpPr>
          <p:spPr>
            <a:xfrm>
              <a:off x="4803323" y="2703879"/>
              <a:ext cx="881764" cy="750168"/>
            </a:xfrm>
            <a:custGeom>
              <a:rect b="b" l="l" r="r" t="t"/>
              <a:pathLst>
                <a:path extrusionOk="0" h="15078" w="17723">
                  <a:moveTo>
                    <a:pt x="17715" y="1"/>
                  </a:moveTo>
                  <a:lnTo>
                    <a:pt x="1" y="10053"/>
                  </a:lnTo>
                  <a:lnTo>
                    <a:pt x="8" y="15077"/>
                  </a:lnTo>
                  <a:lnTo>
                    <a:pt x="17722" y="5025"/>
                  </a:lnTo>
                  <a:lnTo>
                    <a:pt x="1771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33"/>
            <p:cNvSpPr/>
            <p:nvPr/>
          </p:nvSpPr>
          <p:spPr>
            <a:xfrm>
              <a:off x="3933060" y="2707176"/>
              <a:ext cx="874002" cy="750168"/>
            </a:xfrm>
            <a:custGeom>
              <a:rect b="b" l="l" r="r" t="t"/>
              <a:pathLst>
                <a:path extrusionOk="0" h="15078" w="17567">
                  <a:moveTo>
                    <a:pt x="1" y="1"/>
                  </a:moveTo>
                  <a:lnTo>
                    <a:pt x="8" y="5025"/>
                  </a:lnTo>
                  <a:lnTo>
                    <a:pt x="17566" y="15077"/>
                  </a:lnTo>
                  <a:lnTo>
                    <a:pt x="17559" y="10053"/>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 name="Google Shape;1265;p33"/>
          <p:cNvGrpSpPr/>
          <p:nvPr/>
        </p:nvGrpSpPr>
        <p:grpSpPr>
          <a:xfrm>
            <a:off x="3935966" y="1990001"/>
            <a:ext cx="1275604" cy="970175"/>
            <a:chOff x="4176116" y="1989672"/>
            <a:chExt cx="1275604" cy="970175"/>
          </a:xfrm>
        </p:grpSpPr>
        <p:sp>
          <p:nvSpPr>
            <p:cNvPr id="1266" name="Google Shape;1266;p33"/>
            <p:cNvSpPr/>
            <p:nvPr/>
          </p:nvSpPr>
          <p:spPr>
            <a:xfrm>
              <a:off x="4807665" y="2353115"/>
              <a:ext cx="640912" cy="606732"/>
            </a:xfrm>
            <a:custGeom>
              <a:rect b="b" l="l" r="r" t="t"/>
              <a:pathLst>
                <a:path extrusionOk="0" h="12195" w="12882">
                  <a:moveTo>
                    <a:pt x="12878" y="0"/>
                  </a:moveTo>
                  <a:lnTo>
                    <a:pt x="1" y="7305"/>
                  </a:lnTo>
                  <a:lnTo>
                    <a:pt x="8" y="12195"/>
                  </a:lnTo>
                  <a:lnTo>
                    <a:pt x="12881" y="4890"/>
                  </a:lnTo>
                  <a:lnTo>
                    <a:pt x="1287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33"/>
            <p:cNvSpPr/>
            <p:nvPr/>
          </p:nvSpPr>
          <p:spPr>
            <a:xfrm>
              <a:off x="4179413" y="2353115"/>
              <a:ext cx="635290" cy="606732"/>
            </a:xfrm>
            <a:custGeom>
              <a:rect b="b" l="l" r="r" t="t"/>
              <a:pathLst>
                <a:path extrusionOk="0" h="12195" w="12769">
                  <a:moveTo>
                    <a:pt x="1" y="0"/>
                  </a:moveTo>
                  <a:lnTo>
                    <a:pt x="4" y="4890"/>
                  </a:lnTo>
                  <a:lnTo>
                    <a:pt x="12768" y="12195"/>
                  </a:lnTo>
                  <a:lnTo>
                    <a:pt x="12768" y="12195"/>
                  </a:lnTo>
                  <a:lnTo>
                    <a:pt x="12761" y="7305"/>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33"/>
            <p:cNvSpPr/>
            <p:nvPr/>
          </p:nvSpPr>
          <p:spPr>
            <a:xfrm>
              <a:off x="4176116" y="1989672"/>
              <a:ext cx="1275604" cy="726884"/>
            </a:xfrm>
            <a:custGeom>
              <a:rect b="b" l="l" r="r" t="t"/>
              <a:pathLst>
                <a:path extrusionOk="0" h="14610" w="25639">
                  <a:moveTo>
                    <a:pt x="12875" y="0"/>
                  </a:moveTo>
                  <a:lnTo>
                    <a:pt x="1" y="7305"/>
                  </a:lnTo>
                  <a:lnTo>
                    <a:pt x="12761" y="14610"/>
                  </a:lnTo>
                  <a:lnTo>
                    <a:pt x="25638" y="7305"/>
                  </a:lnTo>
                  <a:lnTo>
                    <a:pt x="1287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 name="Google Shape;1269;p33"/>
          <p:cNvGrpSpPr/>
          <p:nvPr/>
        </p:nvGrpSpPr>
        <p:grpSpPr>
          <a:xfrm>
            <a:off x="4136208" y="1436912"/>
            <a:ext cx="868529" cy="705564"/>
            <a:chOff x="4376358" y="1696195"/>
            <a:chExt cx="868529" cy="705564"/>
          </a:xfrm>
        </p:grpSpPr>
        <p:sp>
          <p:nvSpPr>
            <p:cNvPr id="1270" name="Google Shape;1270;p33"/>
            <p:cNvSpPr/>
            <p:nvPr/>
          </p:nvSpPr>
          <p:spPr>
            <a:xfrm>
              <a:off x="4376358" y="1696195"/>
              <a:ext cx="868529" cy="494888"/>
            </a:xfrm>
            <a:custGeom>
              <a:rect b="b" l="l" r="r" t="t"/>
              <a:pathLst>
                <a:path extrusionOk="0" h="9947" w="17457">
                  <a:moveTo>
                    <a:pt x="8766" y="0"/>
                  </a:moveTo>
                  <a:lnTo>
                    <a:pt x="1" y="4976"/>
                  </a:lnTo>
                  <a:lnTo>
                    <a:pt x="8691" y="9947"/>
                  </a:lnTo>
                  <a:lnTo>
                    <a:pt x="17456" y="4976"/>
                  </a:lnTo>
                  <a:lnTo>
                    <a:pt x="876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33"/>
            <p:cNvSpPr/>
            <p:nvPr/>
          </p:nvSpPr>
          <p:spPr>
            <a:xfrm>
              <a:off x="4802165" y="1937120"/>
              <a:ext cx="436329" cy="464639"/>
            </a:xfrm>
            <a:custGeom>
              <a:rect b="b" l="l" r="r" t="t"/>
              <a:pathLst>
                <a:path extrusionOk="0" h="9339" w="8770">
                  <a:moveTo>
                    <a:pt x="8765" y="1"/>
                  </a:moveTo>
                  <a:lnTo>
                    <a:pt x="0" y="4972"/>
                  </a:lnTo>
                  <a:lnTo>
                    <a:pt x="3" y="9338"/>
                  </a:lnTo>
                  <a:lnTo>
                    <a:pt x="8769" y="4363"/>
                  </a:lnTo>
                  <a:lnTo>
                    <a:pt x="876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33"/>
            <p:cNvSpPr/>
            <p:nvPr/>
          </p:nvSpPr>
          <p:spPr>
            <a:xfrm>
              <a:off x="4379655" y="1937120"/>
              <a:ext cx="432598" cy="464639"/>
            </a:xfrm>
            <a:custGeom>
              <a:rect b="b" l="l" r="r" t="t"/>
              <a:pathLst>
                <a:path extrusionOk="0" h="9339" w="8695">
                  <a:moveTo>
                    <a:pt x="1" y="1"/>
                  </a:moveTo>
                  <a:lnTo>
                    <a:pt x="4" y="4363"/>
                  </a:lnTo>
                  <a:lnTo>
                    <a:pt x="8694" y="9338"/>
                  </a:lnTo>
                  <a:lnTo>
                    <a:pt x="8691" y="4972"/>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3" name="Google Shape;1273;p33"/>
          <p:cNvSpPr txBox="1"/>
          <p:nvPr>
            <p:ph type="ctrTitle"/>
          </p:nvPr>
        </p:nvSpPr>
        <p:spPr>
          <a:xfrm>
            <a:off x="948600" y="366800"/>
            <a:ext cx="2606400" cy="504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5"/>
                </a:solidFill>
              </a:rPr>
              <a:t>BUDGET</a:t>
            </a:r>
            <a:endParaRPr>
              <a:solidFill>
                <a:schemeClr val="accent5"/>
              </a:solidFill>
            </a:endParaRPr>
          </a:p>
        </p:txBody>
      </p:sp>
      <p:cxnSp>
        <p:nvCxnSpPr>
          <p:cNvPr id="1274" name="Google Shape;1274;p33"/>
          <p:cNvCxnSpPr/>
          <p:nvPr/>
        </p:nvCxnSpPr>
        <p:spPr>
          <a:xfrm>
            <a:off x="2288650" y="3694800"/>
            <a:ext cx="1296600" cy="0"/>
          </a:xfrm>
          <a:prstGeom prst="straightConnector1">
            <a:avLst/>
          </a:prstGeom>
          <a:noFill/>
          <a:ln cap="flat" cmpd="sng" w="19050">
            <a:solidFill>
              <a:schemeClr val="dk2"/>
            </a:solidFill>
            <a:prstDash val="solid"/>
            <a:round/>
            <a:headEnd len="med" w="med" type="none"/>
            <a:tailEnd len="med" w="med" type="none"/>
          </a:ln>
        </p:spPr>
      </p:cxnSp>
      <p:cxnSp>
        <p:nvCxnSpPr>
          <p:cNvPr id="1275" name="Google Shape;1275;p33"/>
          <p:cNvCxnSpPr/>
          <p:nvPr/>
        </p:nvCxnSpPr>
        <p:spPr>
          <a:xfrm>
            <a:off x="2288650" y="2356700"/>
            <a:ext cx="2283300" cy="0"/>
          </a:xfrm>
          <a:prstGeom prst="straightConnector1">
            <a:avLst/>
          </a:prstGeom>
          <a:noFill/>
          <a:ln cap="flat" cmpd="sng" w="19050">
            <a:solidFill>
              <a:schemeClr val="dk2"/>
            </a:solidFill>
            <a:prstDash val="solid"/>
            <a:round/>
            <a:headEnd len="med" w="med" type="none"/>
            <a:tailEnd len="med" w="med" type="none"/>
          </a:ln>
        </p:spPr>
      </p:cxnSp>
      <p:sp>
        <p:nvSpPr>
          <p:cNvPr id="1276" name="Google Shape;1276;p33"/>
          <p:cNvSpPr txBox="1"/>
          <p:nvPr/>
        </p:nvSpPr>
        <p:spPr>
          <a:xfrm>
            <a:off x="6855250" y="1547875"/>
            <a:ext cx="1568700" cy="275700"/>
          </a:xfrm>
          <a:prstGeom prst="rect">
            <a:avLst/>
          </a:prstGeom>
          <a:noFill/>
          <a:ln>
            <a:noFill/>
          </a:ln>
        </p:spPr>
        <p:txBody>
          <a:bodyPr anchorCtr="0" anchor="ctr" bIns="0" lIns="0" spcFirstLastPara="1" rIns="0" wrap="square" tIns="6350">
            <a:noAutofit/>
          </a:bodyPr>
          <a:lstStyle/>
          <a:p>
            <a:pPr indent="0" lvl="0" marL="72000" marR="0" rtl="0" algn="l">
              <a:lnSpc>
                <a:spcPct val="100000"/>
              </a:lnSpc>
              <a:spcBef>
                <a:spcPts val="0"/>
              </a:spcBef>
              <a:spcAft>
                <a:spcPts val="0"/>
              </a:spcAft>
              <a:buSzPts val="1100"/>
              <a:buNone/>
            </a:pPr>
            <a:r>
              <a:rPr lang="en" sz="1200">
                <a:solidFill>
                  <a:schemeClr val="dk1"/>
                </a:solidFill>
                <a:latin typeface="Staatliches"/>
                <a:ea typeface="Staatliches"/>
                <a:cs typeface="Staatliches"/>
                <a:sym typeface="Staatliches"/>
              </a:rPr>
              <a:t>venus</a:t>
            </a:r>
            <a:endParaRPr sz="1200">
              <a:solidFill>
                <a:schemeClr val="dk1"/>
              </a:solidFill>
              <a:latin typeface="Staatliches"/>
              <a:ea typeface="Staatliches"/>
              <a:cs typeface="Staatliches"/>
              <a:sym typeface="Staatliches"/>
            </a:endParaRPr>
          </a:p>
        </p:txBody>
      </p:sp>
      <p:sp>
        <p:nvSpPr>
          <p:cNvPr id="1277" name="Google Shape;1277;p33"/>
          <p:cNvSpPr txBox="1"/>
          <p:nvPr/>
        </p:nvSpPr>
        <p:spPr>
          <a:xfrm>
            <a:off x="6855250" y="2899163"/>
            <a:ext cx="1568700" cy="275700"/>
          </a:xfrm>
          <a:prstGeom prst="rect">
            <a:avLst/>
          </a:prstGeom>
          <a:noFill/>
          <a:ln>
            <a:noFill/>
          </a:ln>
        </p:spPr>
        <p:txBody>
          <a:bodyPr anchorCtr="0" anchor="ctr" bIns="0" lIns="0" spcFirstLastPara="1" rIns="0" wrap="square" tIns="6350">
            <a:noAutofit/>
          </a:bodyPr>
          <a:lstStyle/>
          <a:p>
            <a:pPr indent="0" lvl="0" marL="72000" marR="0" rtl="0" algn="l">
              <a:lnSpc>
                <a:spcPct val="100000"/>
              </a:lnSpc>
              <a:spcBef>
                <a:spcPts val="0"/>
              </a:spcBef>
              <a:spcAft>
                <a:spcPts val="0"/>
              </a:spcAft>
              <a:buSzPts val="1100"/>
              <a:buNone/>
            </a:pPr>
            <a:r>
              <a:rPr lang="en" sz="1200">
                <a:solidFill>
                  <a:schemeClr val="dk1"/>
                </a:solidFill>
                <a:latin typeface="Staatliches"/>
                <a:ea typeface="Staatliches"/>
                <a:cs typeface="Staatliches"/>
                <a:sym typeface="Staatliches"/>
              </a:rPr>
              <a:t>saturn</a:t>
            </a:r>
            <a:endParaRPr sz="1200">
              <a:solidFill>
                <a:schemeClr val="dk1"/>
              </a:solidFill>
              <a:latin typeface="Staatliches"/>
              <a:ea typeface="Staatliches"/>
              <a:cs typeface="Staatliches"/>
              <a:sym typeface="Staatliches"/>
            </a:endParaRPr>
          </a:p>
        </p:txBody>
      </p:sp>
      <p:cxnSp>
        <p:nvCxnSpPr>
          <p:cNvPr id="1278" name="Google Shape;1278;p33"/>
          <p:cNvCxnSpPr/>
          <p:nvPr/>
        </p:nvCxnSpPr>
        <p:spPr>
          <a:xfrm>
            <a:off x="4558650" y="3037013"/>
            <a:ext cx="2296500" cy="0"/>
          </a:xfrm>
          <a:prstGeom prst="straightConnector1">
            <a:avLst/>
          </a:prstGeom>
          <a:noFill/>
          <a:ln cap="flat" cmpd="sng" w="19050">
            <a:solidFill>
              <a:schemeClr val="accent6"/>
            </a:solidFill>
            <a:prstDash val="solid"/>
            <a:round/>
            <a:headEnd len="med" w="med" type="none"/>
            <a:tailEnd len="med" w="med" type="none"/>
          </a:ln>
        </p:spPr>
      </p:cxnSp>
      <p:cxnSp>
        <p:nvCxnSpPr>
          <p:cNvPr id="1279" name="Google Shape;1279;p33"/>
          <p:cNvCxnSpPr/>
          <p:nvPr/>
        </p:nvCxnSpPr>
        <p:spPr>
          <a:xfrm>
            <a:off x="4571950" y="1685725"/>
            <a:ext cx="2283300" cy="0"/>
          </a:xfrm>
          <a:prstGeom prst="straightConnector1">
            <a:avLst/>
          </a:prstGeom>
          <a:noFill/>
          <a:ln cap="flat" cmpd="sng" w="19050">
            <a:solidFill>
              <a:schemeClr val="accent6"/>
            </a:solidFill>
            <a:prstDash val="solid"/>
            <a:round/>
            <a:headEnd len="med" w="med" type="none"/>
            <a:tailEnd len="med" w="med" type="none"/>
          </a:ln>
        </p:spPr>
      </p:cxnSp>
      <p:sp>
        <p:nvSpPr>
          <p:cNvPr id="1280" name="Google Shape;1280;p33"/>
          <p:cNvSpPr txBox="1"/>
          <p:nvPr/>
        </p:nvSpPr>
        <p:spPr>
          <a:xfrm>
            <a:off x="720000" y="2493900"/>
            <a:ext cx="1568700" cy="579000"/>
          </a:xfrm>
          <a:prstGeom prst="rect">
            <a:avLst/>
          </a:prstGeom>
          <a:noFill/>
          <a:ln>
            <a:noFill/>
          </a:ln>
        </p:spPr>
        <p:txBody>
          <a:bodyPr anchorCtr="0" anchor="t" bIns="0" lIns="0" spcFirstLastPara="1" rIns="0" wrap="square" tIns="6350">
            <a:noAutofit/>
          </a:bodyPr>
          <a:lstStyle/>
          <a:p>
            <a:pPr indent="0" lvl="0" marL="72000" marR="72000" rtl="0" algn="r">
              <a:lnSpc>
                <a:spcPct val="100000"/>
              </a:lnSpc>
              <a:spcBef>
                <a:spcPts val="0"/>
              </a:spcBef>
              <a:spcAft>
                <a:spcPts val="0"/>
              </a:spcAft>
              <a:buNone/>
            </a:pPr>
            <a:r>
              <a:rPr lang="en" sz="1100">
                <a:solidFill>
                  <a:schemeClr val="dk1"/>
                </a:solidFill>
                <a:latin typeface="Dosis ExtraLight"/>
                <a:ea typeface="Dosis ExtraLight"/>
                <a:cs typeface="Dosis ExtraLight"/>
                <a:sym typeface="Dosis ExtraLight"/>
              </a:rPr>
              <a:t>Mercury is the smallest planet in our Solar System</a:t>
            </a:r>
            <a:endParaRPr sz="1100">
              <a:solidFill>
                <a:schemeClr val="dk1"/>
              </a:solidFill>
              <a:latin typeface="Dosis ExtraLight"/>
              <a:ea typeface="Dosis ExtraLight"/>
              <a:cs typeface="Dosis ExtraLight"/>
              <a:sym typeface="Dosis ExtraLight"/>
            </a:endParaRPr>
          </a:p>
        </p:txBody>
      </p:sp>
      <p:sp>
        <p:nvSpPr>
          <p:cNvPr id="1281" name="Google Shape;1281;p33"/>
          <p:cNvSpPr txBox="1"/>
          <p:nvPr/>
        </p:nvSpPr>
        <p:spPr>
          <a:xfrm>
            <a:off x="720000" y="3833925"/>
            <a:ext cx="1568700" cy="579000"/>
          </a:xfrm>
          <a:prstGeom prst="rect">
            <a:avLst/>
          </a:prstGeom>
          <a:noFill/>
          <a:ln>
            <a:noFill/>
          </a:ln>
        </p:spPr>
        <p:txBody>
          <a:bodyPr anchorCtr="0" anchor="t" bIns="0" lIns="0" spcFirstLastPara="1" rIns="0" wrap="square" tIns="6350">
            <a:noAutofit/>
          </a:bodyPr>
          <a:lstStyle/>
          <a:p>
            <a:pPr indent="0" lvl="0" marL="72000" marR="72000" rtl="0" algn="r">
              <a:lnSpc>
                <a:spcPct val="100000"/>
              </a:lnSpc>
              <a:spcBef>
                <a:spcPts val="0"/>
              </a:spcBef>
              <a:spcAft>
                <a:spcPts val="0"/>
              </a:spcAft>
              <a:buNone/>
            </a:pPr>
            <a:r>
              <a:rPr lang="en" sz="1100">
                <a:solidFill>
                  <a:schemeClr val="dk1"/>
                </a:solidFill>
                <a:latin typeface="Dosis ExtraLight"/>
                <a:ea typeface="Dosis ExtraLight"/>
                <a:cs typeface="Dosis ExtraLight"/>
                <a:sym typeface="Dosis ExtraLight"/>
              </a:rPr>
              <a:t>Jupiter is the largest planet in our Solar System</a:t>
            </a:r>
            <a:endParaRPr sz="1100">
              <a:solidFill>
                <a:schemeClr val="dk1"/>
              </a:solidFill>
              <a:latin typeface="Dosis ExtraLight"/>
              <a:ea typeface="Dosis ExtraLight"/>
              <a:cs typeface="Dosis ExtraLight"/>
              <a:sym typeface="Dosis ExtraLight"/>
            </a:endParaRPr>
          </a:p>
        </p:txBody>
      </p:sp>
      <p:sp>
        <p:nvSpPr>
          <p:cNvPr id="1282" name="Google Shape;1282;p33"/>
          <p:cNvSpPr txBox="1"/>
          <p:nvPr/>
        </p:nvSpPr>
        <p:spPr>
          <a:xfrm>
            <a:off x="6855250" y="1824875"/>
            <a:ext cx="1568700" cy="579000"/>
          </a:xfrm>
          <a:prstGeom prst="rect">
            <a:avLst/>
          </a:prstGeom>
          <a:noFill/>
          <a:ln>
            <a:noFill/>
          </a:ln>
        </p:spPr>
        <p:txBody>
          <a:bodyPr anchorCtr="0" anchor="t" bIns="0" lIns="0" spcFirstLastPara="1" rIns="0" wrap="square" tIns="6350">
            <a:noAutofit/>
          </a:bodyPr>
          <a:lstStyle/>
          <a:p>
            <a:pPr indent="0" lvl="0" marL="72000" marR="0" rtl="0" algn="l">
              <a:lnSpc>
                <a:spcPct val="100000"/>
              </a:lnSpc>
              <a:spcBef>
                <a:spcPts val="0"/>
              </a:spcBef>
              <a:spcAft>
                <a:spcPts val="0"/>
              </a:spcAft>
              <a:buNone/>
            </a:pPr>
            <a:r>
              <a:rPr lang="en" sz="1100">
                <a:solidFill>
                  <a:schemeClr val="dk1"/>
                </a:solidFill>
                <a:latin typeface="Dosis ExtraLight"/>
                <a:ea typeface="Dosis ExtraLight"/>
                <a:cs typeface="Dosis ExtraLight"/>
                <a:sym typeface="Dosis ExtraLight"/>
              </a:rPr>
              <a:t>Venus is the second planet from the Sun</a:t>
            </a:r>
            <a:endParaRPr sz="1100">
              <a:solidFill>
                <a:schemeClr val="dk1"/>
              </a:solidFill>
              <a:latin typeface="Dosis ExtraLight"/>
              <a:ea typeface="Dosis ExtraLight"/>
              <a:cs typeface="Dosis ExtraLight"/>
              <a:sym typeface="Dosis ExtraLight"/>
            </a:endParaRPr>
          </a:p>
        </p:txBody>
      </p:sp>
      <p:sp>
        <p:nvSpPr>
          <p:cNvPr id="1283" name="Google Shape;1283;p33"/>
          <p:cNvSpPr txBox="1"/>
          <p:nvPr/>
        </p:nvSpPr>
        <p:spPr>
          <a:xfrm>
            <a:off x="6855250" y="3176163"/>
            <a:ext cx="1568700" cy="579000"/>
          </a:xfrm>
          <a:prstGeom prst="rect">
            <a:avLst/>
          </a:prstGeom>
          <a:noFill/>
          <a:ln>
            <a:noFill/>
          </a:ln>
        </p:spPr>
        <p:txBody>
          <a:bodyPr anchorCtr="0" anchor="t" bIns="0" lIns="0" spcFirstLastPara="1" rIns="0" wrap="square" tIns="6350">
            <a:noAutofit/>
          </a:bodyPr>
          <a:lstStyle/>
          <a:p>
            <a:pPr indent="0" lvl="0" marL="72000" marR="0" rtl="0" algn="l">
              <a:lnSpc>
                <a:spcPct val="100000"/>
              </a:lnSpc>
              <a:spcBef>
                <a:spcPts val="0"/>
              </a:spcBef>
              <a:spcAft>
                <a:spcPts val="0"/>
              </a:spcAft>
              <a:buSzPts val="1100"/>
              <a:buNone/>
            </a:pPr>
            <a:r>
              <a:rPr lang="en" sz="1100">
                <a:solidFill>
                  <a:schemeClr val="dk1"/>
                </a:solidFill>
                <a:latin typeface="Dosis ExtraLight"/>
                <a:ea typeface="Dosis ExtraLight"/>
                <a:cs typeface="Dosis ExtraLight"/>
                <a:sym typeface="Dosis ExtraLight"/>
              </a:rPr>
              <a:t>Saturn is composed of hydrogen and helium</a:t>
            </a:r>
            <a:endParaRPr sz="1100">
              <a:solidFill>
                <a:schemeClr val="dk1"/>
              </a:solidFill>
              <a:latin typeface="Dosis ExtraLight"/>
              <a:ea typeface="Dosis ExtraLight"/>
              <a:cs typeface="Dosis ExtraLight"/>
              <a:sym typeface="Dosis ExtraLight"/>
            </a:endParaRPr>
          </a:p>
        </p:txBody>
      </p:sp>
      <p:sp>
        <p:nvSpPr>
          <p:cNvPr id="1284" name="Google Shape;1284;p33"/>
          <p:cNvSpPr txBox="1"/>
          <p:nvPr/>
        </p:nvSpPr>
        <p:spPr>
          <a:xfrm>
            <a:off x="719950" y="1897032"/>
            <a:ext cx="1568700" cy="275700"/>
          </a:xfrm>
          <a:prstGeom prst="rect">
            <a:avLst/>
          </a:prstGeom>
          <a:solidFill>
            <a:schemeClr val="accent6"/>
          </a:solidFill>
          <a:ln>
            <a:noFill/>
          </a:ln>
        </p:spPr>
        <p:txBody>
          <a:bodyPr anchorCtr="0" anchor="ctr" bIns="0" lIns="0" spcFirstLastPara="1" rIns="0" wrap="square" tIns="6350">
            <a:noAutofit/>
          </a:bodyPr>
          <a:lstStyle/>
          <a:p>
            <a:pPr indent="0" lvl="0" marL="72000" marR="72000" rtl="0" algn="r">
              <a:lnSpc>
                <a:spcPct val="100000"/>
              </a:lnSpc>
              <a:spcBef>
                <a:spcPts val="0"/>
              </a:spcBef>
              <a:spcAft>
                <a:spcPts val="0"/>
              </a:spcAft>
              <a:buSzPts val="1100"/>
              <a:buNone/>
            </a:pPr>
            <a:r>
              <a:rPr lang="en" sz="1200">
                <a:solidFill>
                  <a:schemeClr val="dk1"/>
                </a:solidFill>
                <a:latin typeface="Staatliches"/>
                <a:ea typeface="Staatliches"/>
                <a:cs typeface="Staatliches"/>
                <a:sym typeface="Staatliches"/>
              </a:rPr>
              <a:t>1,000,000</a:t>
            </a:r>
            <a:endParaRPr sz="1200">
              <a:solidFill>
                <a:schemeClr val="dk1"/>
              </a:solidFill>
              <a:latin typeface="Staatliches"/>
              <a:ea typeface="Staatliches"/>
              <a:cs typeface="Staatliches"/>
              <a:sym typeface="Staatliches"/>
            </a:endParaRPr>
          </a:p>
        </p:txBody>
      </p:sp>
      <p:sp>
        <p:nvSpPr>
          <p:cNvPr id="1285" name="Google Shape;1285;p33"/>
          <p:cNvSpPr txBox="1"/>
          <p:nvPr/>
        </p:nvSpPr>
        <p:spPr>
          <a:xfrm>
            <a:off x="719950" y="3237057"/>
            <a:ext cx="1568700" cy="275700"/>
          </a:xfrm>
          <a:prstGeom prst="rect">
            <a:avLst/>
          </a:prstGeom>
          <a:solidFill>
            <a:schemeClr val="accent6"/>
          </a:solidFill>
          <a:ln>
            <a:noFill/>
          </a:ln>
        </p:spPr>
        <p:txBody>
          <a:bodyPr anchorCtr="0" anchor="ctr" bIns="0" lIns="0" spcFirstLastPara="1" rIns="0" wrap="square" tIns="6350">
            <a:noAutofit/>
          </a:bodyPr>
          <a:lstStyle/>
          <a:p>
            <a:pPr indent="0" lvl="0" marL="72000" marR="72000" rtl="0" algn="r">
              <a:lnSpc>
                <a:spcPct val="100000"/>
              </a:lnSpc>
              <a:spcBef>
                <a:spcPts val="0"/>
              </a:spcBef>
              <a:spcAft>
                <a:spcPts val="0"/>
              </a:spcAft>
              <a:buSzPts val="1100"/>
              <a:buNone/>
            </a:pPr>
            <a:r>
              <a:rPr lang="en" sz="1200">
                <a:solidFill>
                  <a:schemeClr val="dk1"/>
                </a:solidFill>
                <a:latin typeface="Staatliches"/>
                <a:ea typeface="Staatliches"/>
                <a:cs typeface="Staatliches"/>
                <a:sym typeface="Staatliches"/>
              </a:rPr>
              <a:t>2,500,000</a:t>
            </a:r>
            <a:endParaRPr sz="1200">
              <a:solidFill>
                <a:schemeClr val="dk1"/>
              </a:solidFill>
              <a:latin typeface="Staatliches"/>
              <a:ea typeface="Staatliches"/>
              <a:cs typeface="Staatliches"/>
              <a:sym typeface="Staatliches"/>
            </a:endParaRPr>
          </a:p>
        </p:txBody>
      </p:sp>
      <p:sp>
        <p:nvSpPr>
          <p:cNvPr id="1286" name="Google Shape;1286;p33"/>
          <p:cNvSpPr txBox="1"/>
          <p:nvPr/>
        </p:nvSpPr>
        <p:spPr>
          <a:xfrm>
            <a:off x="6855250" y="1227982"/>
            <a:ext cx="1568700" cy="275700"/>
          </a:xfrm>
          <a:prstGeom prst="rect">
            <a:avLst/>
          </a:prstGeom>
          <a:solidFill>
            <a:schemeClr val="accent6"/>
          </a:solidFill>
          <a:ln>
            <a:noFill/>
          </a:ln>
        </p:spPr>
        <p:txBody>
          <a:bodyPr anchorCtr="0" anchor="ctr" bIns="0" lIns="0" spcFirstLastPara="1" rIns="0" wrap="square" tIns="6350">
            <a:noAutofit/>
          </a:bodyPr>
          <a:lstStyle/>
          <a:p>
            <a:pPr indent="0" lvl="0" marL="72000" marR="0" rtl="0" algn="l">
              <a:lnSpc>
                <a:spcPct val="100000"/>
              </a:lnSpc>
              <a:spcBef>
                <a:spcPts val="0"/>
              </a:spcBef>
              <a:spcAft>
                <a:spcPts val="0"/>
              </a:spcAft>
              <a:buSzPts val="1100"/>
              <a:buNone/>
            </a:pPr>
            <a:r>
              <a:rPr lang="en" sz="1200">
                <a:solidFill>
                  <a:schemeClr val="dk1"/>
                </a:solidFill>
                <a:latin typeface="Staatliches"/>
                <a:ea typeface="Staatliches"/>
                <a:cs typeface="Staatliches"/>
                <a:sym typeface="Staatliches"/>
              </a:rPr>
              <a:t>500,000</a:t>
            </a:r>
            <a:endParaRPr sz="1200">
              <a:solidFill>
                <a:schemeClr val="dk1"/>
              </a:solidFill>
              <a:latin typeface="Staatliches"/>
              <a:ea typeface="Staatliches"/>
              <a:cs typeface="Staatliches"/>
              <a:sym typeface="Staatliches"/>
            </a:endParaRPr>
          </a:p>
        </p:txBody>
      </p:sp>
      <p:sp>
        <p:nvSpPr>
          <p:cNvPr id="1287" name="Google Shape;1287;p33"/>
          <p:cNvSpPr txBox="1"/>
          <p:nvPr/>
        </p:nvSpPr>
        <p:spPr>
          <a:xfrm>
            <a:off x="6855250" y="2579271"/>
            <a:ext cx="1568700" cy="275700"/>
          </a:xfrm>
          <a:prstGeom prst="rect">
            <a:avLst/>
          </a:prstGeom>
          <a:solidFill>
            <a:schemeClr val="accent6"/>
          </a:solidFill>
          <a:ln>
            <a:noFill/>
          </a:ln>
        </p:spPr>
        <p:txBody>
          <a:bodyPr anchorCtr="0" anchor="ctr" bIns="0" lIns="0" spcFirstLastPara="1" rIns="0" wrap="square" tIns="6350">
            <a:noAutofit/>
          </a:bodyPr>
          <a:lstStyle/>
          <a:p>
            <a:pPr indent="0" lvl="0" marL="72000" marR="0" rtl="0" algn="l">
              <a:lnSpc>
                <a:spcPct val="100000"/>
              </a:lnSpc>
              <a:spcBef>
                <a:spcPts val="0"/>
              </a:spcBef>
              <a:spcAft>
                <a:spcPts val="0"/>
              </a:spcAft>
              <a:buSzPts val="1100"/>
              <a:buNone/>
            </a:pPr>
            <a:r>
              <a:rPr lang="en" sz="1200">
                <a:solidFill>
                  <a:schemeClr val="dk1"/>
                </a:solidFill>
                <a:latin typeface="Staatliches"/>
                <a:ea typeface="Staatliches"/>
                <a:cs typeface="Staatliches"/>
                <a:sym typeface="Staatliches"/>
              </a:rPr>
              <a:t>2,000,000</a:t>
            </a:r>
            <a:endParaRPr sz="1200">
              <a:solidFill>
                <a:schemeClr val="dk1"/>
              </a:solidFill>
              <a:latin typeface="Staatliches"/>
              <a:ea typeface="Staatliches"/>
              <a:cs typeface="Staatliches"/>
              <a:sym typeface="Staatliches"/>
            </a:endParaRPr>
          </a:p>
        </p:txBody>
      </p:sp>
      <p:grpSp>
        <p:nvGrpSpPr>
          <p:cNvPr id="1288" name="Google Shape;1288;p33"/>
          <p:cNvGrpSpPr/>
          <p:nvPr/>
        </p:nvGrpSpPr>
        <p:grpSpPr>
          <a:xfrm>
            <a:off x="4439700" y="1309638"/>
            <a:ext cx="261200" cy="371075"/>
            <a:chOff x="4430250" y="2744625"/>
            <a:chExt cx="261200" cy="371075"/>
          </a:xfrm>
        </p:grpSpPr>
        <p:sp>
          <p:nvSpPr>
            <p:cNvPr id="1289" name="Google Shape;1289;p33"/>
            <p:cNvSpPr/>
            <p:nvPr/>
          </p:nvSpPr>
          <p:spPr>
            <a:xfrm>
              <a:off x="4430250" y="2744625"/>
              <a:ext cx="261200" cy="371075"/>
            </a:xfrm>
            <a:custGeom>
              <a:rect b="b" l="l" r="r" t="t"/>
              <a:pathLst>
                <a:path extrusionOk="0" h="14843" w="10448">
                  <a:moveTo>
                    <a:pt x="7231" y="0"/>
                  </a:moveTo>
                  <a:cubicBezTo>
                    <a:pt x="6741" y="0"/>
                    <a:pt x="6207" y="155"/>
                    <a:pt x="5645" y="483"/>
                  </a:cubicBezTo>
                  <a:cubicBezTo>
                    <a:pt x="3781" y="1565"/>
                    <a:pt x="2174" y="4314"/>
                    <a:pt x="1581" y="7175"/>
                  </a:cubicBezTo>
                  <a:lnTo>
                    <a:pt x="671" y="7699"/>
                  </a:lnTo>
                  <a:cubicBezTo>
                    <a:pt x="301" y="7914"/>
                    <a:pt x="1" y="8481"/>
                    <a:pt x="1" y="8980"/>
                  </a:cubicBezTo>
                  <a:cubicBezTo>
                    <a:pt x="1" y="9272"/>
                    <a:pt x="112" y="9469"/>
                    <a:pt x="276" y="9538"/>
                  </a:cubicBezTo>
                  <a:lnTo>
                    <a:pt x="963" y="9933"/>
                  </a:lnTo>
                  <a:lnTo>
                    <a:pt x="671" y="10105"/>
                  </a:lnTo>
                  <a:cubicBezTo>
                    <a:pt x="301" y="10320"/>
                    <a:pt x="1" y="10895"/>
                    <a:pt x="1" y="11385"/>
                  </a:cubicBezTo>
                  <a:cubicBezTo>
                    <a:pt x="1" y="11677"/>
                    <a:pt x="112" y="11875"/>
                    <a:pt x="276" y="11944"/>
                  </a:cubicBezTo>
                  <a:lnTo>
                    <a:pt x="1959" y="12923"/>
                  </a:lnTo>
                  <a:cubicBezTo>
                    <a:pt x="2021" y="12971"/>
                    <a:pt x="2097" y="12995"/>
                    <a:pt x="2174" y="12995"/>
                  </a:cubicBezTo>
                  <a:cubicBezTo>
                    <a:pt x="2235" y="12995"/>
                    <a:pt x="2297" y="12979"/>
                    <a:pt x="2355" y="12949"/>
                  </a:cubicBezTo>
                  <a:cubicBezTo>
                    <a:pt x="2647" y="13292"/>
                    <a:pt x="4734" y="14512"/>
                    <a:pt x="4734" y="14512"/>
                  </a:cubicBezTo>
                  <a:cubicBezTo>
                    <a:pt x="5076" y="14729"/>
                    <a:pt x="5462" y="14843"/>
                    <a:pt x="5879" y="14843"/>
                  </a:cubicBezTo>
                  <a:cubicBezTo>
                    <a:pt x="6355" y="14843"/>
                    <a:pt x="6871" y="14695"/>
                    <a:pt x="7406" y="14384"/>
                  </a:cubicBezTo>
                  <a:cubicBezTo>
                    <a:pt x="8437" y="13791"/>
                    <a:pt x="9374" y="12734"/>
                    <a:pt x="10113" y="11428"/>
                  </a:cubicBezTo>
                  <a:cubicBezTo>
                    <a:pt x="10396" y="10921"/>
                    <a:pt x="10448" y="10251"/>
                    <a:pt x="10233" y="9925"/>
                  </a:cubicBezTo>
                  <a:cubicBezTo>
                    <a:pt x="10130" y="9779"/>
                    <a:pt x="8807" y="8980"/>
                    <a:pt x="8807" y="8980"/>
                  </a:cubicBezTo>
                  <a:cubicBezTo>
                    <a:pt x="8927" y="8748"/>
                    <a:pt x="8996" y="8490"/>
                    <a:pt x="9004" y="8232"/>
                  </a:cubicBezTo>
                  <a:cubicBezTo>
                    <a:pt x="9004" y="7914"/>
                    <a:pt x="8884" y="7708"/>
                    <a:pt x="8704" y="7656"/>
                  </a:cubicBezTo>
                  <a:lnTo>
                    <a:pt x="8034" y="7270"/>
                  </a:lnTo>
                  <a:lnTo>
                    <a:pt x="8334" y="7098"/>
                  </a:lnTo>
                  <a:cubicBezTo>
                    <a:pt x="8704" y="6883"/>
                    <a:pt x="9004" y="6316"/>
                    <a:pt x="9004" y="5818"/>
                  </a:cubicBezTo>
                  <a:cubicBezTo>
                    <a:pt x="9004" y="5431"/>
                    <a:pt x="8798" y="5294"/>
                    <a:pt x="8798" y="5294"/>
                  </a:cubicBezTo>
                  <a:cubicBezTo>
                    <a:pt x="8781" y="5285"/>
                    <a:pt x="7020" y="4263"/>
                    <a:pt x="7020" y="4263"/>
                  </a:cubicBezTo>
                  <a:cubicBezTo>
                    <a:pt x="6954" y="4228"/>
                    <a:pt x="6883" y="4211"/>
                    <a:pt x="6813" y="4211"/>
                  </a:cubicBezTo>
                  <a:cubicBezTo>
                    <a:pt x="6728" y="4211"/>
                    <a:pt x="6644" y="4237"/>
                    <a:pt x="6573" y="4289"/>
                  </a:cubicBezTo>
                  <a:lnTo>
                    <a:pt x="6401" y="4392"/>
                  </a:lnTo>
                  <a:cubicBezTo>
                    <a:pt x="6685" y="4057"/>
                    <a:pt x="7028" y="3773"/>
                    <a:pt x="7406" y="3541"/>
                  </a:cubicBezTo>
                  <a:cubicBezTo>
                    <a:pt x="7802" y="3313"/>
                    <a:pt x="8173" y="3201"/>
                    <a:pt x="8512" y="3201"/>
                  </a:cubicBezTo>
                  <a:cubicBezTo>
                    <a:pt x="8797" y="3201"/>
                    <a:pt x="9060" y="3281"/>
                    <a:pt x="9296" y="3438"/>
                  </a:cubicBezTo>
                  <a:cubicBezTo>
                    <a:pt x="9344" y="3467"/>
                    <a:pt x="9396" y="3481"/>
                    <a:pt x="9452" y="3481"/>
                  </a:cubicBezTo>
                  <a:cubicBezTo>
                    <a:pt x="9711" y="3481"/>
                    <a:pt x="10042" y="3180"/>
                    <a:pt x="10233" y="2699"/>
                  </a:cubicBezTo>
                  <a:cubicBezTo>
                    <a:pt x="10448" y="2132"/>
                    <a:pt x="10396" y="1531"/>
                    <a:pt x="10113" y="1333"/>
                  </a:cubicBezTo>
                  <a:lnTo>
                    <a:pt x="8351" y="311"/>
                  </a:lnTo>
                  <a:cubicBezTo>
                    <a:pt x="8015" y="108"/>
                    <a:pt x="7639" y="0"/>
                    <a:pt x="72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33"/>
            <p:cNvSpPr/>
            <p:nvPr/>
          </p:nvSpPr>
          <p:spPr>
            <a:xfrm>
              <a:off x="4474275" y="2769850"/>
              <a:ext cx="216975" cy="345750"/>
            </a:xfrm>
            <a:custGeom>
              <a:rect b="b" l="l" r="r" t="t"/>
              <a:pathLst>
                <a:path extrusionOk="0" h="13830" w="8679">
                  <a:moveTo>
                    <a:pt x="7227" y="1"/>
                  </a:moveTo>
                  <a:cubicBezTo>
                    <a:pt x="6736" y="1"/>
                    <a:pt x="6199" y="156"/>
                    <a:pt x="5637" y="479"/>
                  </a:cubicBezTo>
                  <a:cubicBezTo>
                    <a:pt x="3781" y="1570"/>
                    <a:pt x="2174" y="4311"/>
                    <a:pt x="1582" y="7172"/>
                  </a:cubicBezTo>
                  <a:lnTo>
                    <a:pt x="671" y="7696"/>
                  </a:lnTo>
                  <a:cubicBezTo>
                    <a:pt x="302" y="7910"/>
                    <a:pt x="1" y="8486"/>
                    <a:pt x="1" y="8976"/>
                  </a:cubicBezTo>
                  <a:cubicBezTo>
                    <a:pt x="1" y="9346"/>
                    <a:pt x="167" y="9564"/>
                    <a:pt x="403" y="9564"/>
                  </a:cubicBezTo>
                  <a:cubicBezTo>
                    <a:pt x="485" y="9564"/>
                    <a:pt x="576" y="9538"/>
                    <a:pt x="671" y="9483"/>
                  </a:cubicBezTo>
                  <a:lnTo>
                    <a:pt x="1341" y="9096"/>
                  </a:lnTo>
                  <a:lnTo>
                    <a:pt x="1341" y="9096"/>
                  </a:lnTo>
                  <a:cubicBezTo>
                    <a:pt x="1341" y="9199"/>
                    <a:pt x="1332" y="9311"/>
                    <a:pt x="1332" y="9414"/>
                  </a:cubicBezTo>
                  <a:cubicBezTo>
                    <a:pt x="1332" y="9517"/>
                    <a:pt x="1332" y="9620"/>
                    <a:pt x="1341" y="9723"/>
                  </a:cubicBezTo>
                  <a:lnTo>
                    <a:pt x="671" y="10110"/>
                  </a:lnTo>
                  <a:cubicBezTo>
                    <a:pt x="302" y="10325"/>
                    <a:pt x="1" y="10892"/>
                    <a:pt x="1" y="11390"/>
                  </a:cubicBezTo>
                  <a:cubicBezTo>
                    <a:pt x="1" y="11755"/>
                    <a:pt x="168" y="11977"/>
                    <a:pt x="407" y="11977"/>
                  </a:cubicBezTo>
                  <a:cubicBezTo>
                    <a:pt x="488" y="11977"/>
                    <a:pt x="577" y="11951"/>
                    <a:pt x="671" y="11897"/>
                  </a:cubicBezTo>
                  <a:lnTo>
                    <a:pt x="1573" y="11373"/>
                  </a:lnTo>
                  <a:cubicBezTo>
                    <a:pt x="1996" y="12928"/>
                    <a:pt x="2938" y="13829"/>
                    <a:pt x="4116" y="13829"/>
                  </a:cubicBezTo>
                  <a:cubicBezTo>
                    <a:pt x="4591" y="13829"/>
                    <a:pt x="5104" y="13683"/>
                    <a:pt x="5637" y="13375"/>
                  </a:cubicBezTo>
                  <a:cubicBezTo>
                    <a:pt x="6668" y="12773"/>
                    <a:pt x="7613" y="11716"/>
                    <a:pt x="8352" y="10411"/>
                  </a:cubicBezTo>
                  <a:cubicBezTo>
                    <a:pt x="8627" y="9904"/>
                    <a:pt x="8678" y="9233"/>
                    <a:pt x="8463" y="8907"/>
                  </a:cubicBezTo>
                  <a:cubicBezTo>
                    <a:pt x="8390" y="8814"/>
                    <a:pt x="8294" y="8771"/>
                    <a:pt x="8188" y="8771"/>
                  </a:cubicBezTo>
                  <a:cubicBezTo>
                    <a:pt x="7971" y="8771"/>
                    <a:pt x="7715" y="8953"/>
                    <a:pt x="7535" y="9259"/>
                  </a:cubicBezTo>
                  <a:cubicBezTo>
                    <a:pt x="7003" y="10213"/>
                    <a:pt x="6367" y="10917"/>
                    <a:pt x="5645" y="11338"/>
                  </a:cubicBezTo>
                  <a:cubicBezTo>
                    <a:pt x="5273" y="11552"/>
                    <a:pt x="4911" y="11653"/>
                    <a:pt x="4576" y="11653"/>
                  </a:cubicBezTo>
                  <a:cubicBezTo>
                    <a:pt x="4184" y="11653"/>
                    <a:pt x="3828" y="11516"/>
                    <a:pt x="3532" y="11261"/>
                  </a:cubicBezTo>
                  <a:cubicBezTo>
                    <a:pt x="3317" y="11055"/>
                    <a:pt x="3145" y="10814"/>
                    <a:pt x="3025" y="10539"/>
                  </a:cubicBezTo>
                  <a:lnTo>
                    <a:pt x="6573" y="8495"/>
                  </a:lnTo>
                  <a:cubicBezTo>
                    <a:pt x="6943" y="8280"/>
                    <a:pt x="7243" y="7704"/>
                    <a:pt x="7243" y="7215"/>
                  </a:cubicBezTo>
                  <a:cubicBezTo>
                    <a:pt x="7243" y="6844"/>
                    <a:pt x="7078" y="6626"/>
                    <a:pt x="6841" y="6626"/>
                  </a:cubicBezTo>
                  <a:cubicBezTo>
                    <a:pt x="6759" y="6626"/>
                    <a:pt x="6668" y="6652"/>
                    <a:pt x="6573" y="6708"/>
                  </a:cubicBezTo>
                  <a:lnTo>
                    <a:pt x="2681" y="8950"/>
                  </a:lnTo>
                  <a:cubicBezTo>
                    <a:pt x="2681" y="8847"/>
                    <a:pt x="2673" y="8752"/>
                    <a:pt x="2673" y="8641"/>
                  </a:cubicBezTo>
                  <a:cubicBezTo>
                    <a:pt x="2673" y="8538"/>
                    <a:pt x="2673" y="8426"/>
                    <a:pt x="2681" y="8331"/>
                  </a:cubicBezTo>
                  <a:lnTo>
                    <a:pt x="6573" y="6080"/>
                  </a:lnTo>
                  <a:cubicBezTo>
                    <a:pt x="6943" y="5866"/>
                    <a:pt x="7243" y="5299"/>
                    <a:pt x="7243" y="4800"/>
                  </a:cubicBezTo>
                  <a:cubicBezTo>
                    <a:pt x="7243" y="4435"/>
                    <a:pt x="7076" y="4213"/>
                    <a:pt x="6838" y="4213"/>
                  </a:cubicBezTo>
                  <a:cubicBezTo>
                    <a:pt x="6757" y="4213"/>
                    <a:pt x="6667" y="4239"/>
                    <a:pt x="6573" y="4293"/>
                  </a:cubicBezTo>
                  <a:lnTo>
                    <a:pt x="3025" y="6338"/>
                  </a:lnTo>
                  <a:cubicBezTo>
                    <a:pt x="3162" y="5891"/>
                    <a:pt x="3326" y="5453"/>
                    <a:pt x="3532" y="5032"/>
                  </a:cubicBezTo>
                  <a:cubicBezTo>
                    <a:pt x="4082" y="3924"/>
                    <a:pt x="4829" y="2988"/>
                    <a:pt x="5637" y="2524"/>
                  </a:cubicBezTo>
                  <a:cubicBezTo>
                    <a:pt x="6034" y="2294"/>
                    <a:pt x="6406" y="2180"/>
                    <a:pt x="6746" y="2180"/>
                  </a:cubicBezTo>
                  <a:cubicBezTo>
                    <a:pt x="7030" y="2180"/>
                    <a:pt x="7292" y="2260"/>
                    <a:pt x="7527" y="2421"/>
                  </a:cubicBezTo>
                  <a:cubicBezTo>
                    <a:pt x="7573" y="2449"/>
                    <a:pt x="7625" y="2463"/>
                    <a:pt x="7680" y="2463"/>
                  </a:cubicBezTo>
                  <a:cubicBezTo>
                    <a:pt x="7940" y="2463"/>
                    <a:pt x="8272" y="2157"/>
                    <a:pt x="8463" y="1682"/>
                  </a:cubicBezTo>
                  <a:cubicBezTo>
                    <a:pt x="8678" y="1106"/>
                    <a:pt x="8627" y="513"/>
                    <a:pt x="8352" y="316"/>
                  </a:cubicBezTo>
                  <a:cubicBezTo>
                    <a:pt x="8016" y="109"/>
                    <a:pt x="7637" y="1"/>
                    <a:pt x="72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rgbClr val="EFEFEF"/>
        </a:solidFill>
      </p:bgPr>
    </p:bg>
    <p:spTree>
      <p:nvGrpSpPr>
        <p:cNvPr id="1294" name="Shape 1294"/>
        <p:cNvGrpSpPr/>
        <p:nvPr/>
      </p:nvGrpSpPr>
      <p:grpSpPr>
        <a:xfrm>
          <a:off x="0" y="0"/>
          <a:ext cx="0" cy="0"/>
          <a:chOff x="0" y="0"/>
          <a:chExt cx="0" cy="0"/>
        </a:xfrm>
      </p:grpSpPr>
      <p:sp>
        <p:nvSpPr>
          <p:cNvPr id="1295" name="Google Shape;1295;p34"/>
          <p:cNvSpPr txBox="1"/>
          <p:nvPr>
            <p:ph idx="4294967295" type="subTitle"/>
          </p:nvPr>
        </p:nvSpPr>
        <p:spPr>
          <a:xfrm>
            <a:off x="1847850" y="4362446"/>
            <a:ext cx="5448300" cy="2520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200">
                <a:solidFill>
                  <a:schemeClr val="dk2"/>
                </a:solidFill>
              </a:rPr>
              <a:t>If you want to modify this graph, click on it, follow the link, change the data and replace it </a:t>
            </a:r>
            <a:endParaRPr sz="1200">
              <a:solidFill>
                <a:schemeClr val="dk2"/>
              </a:solidFill>
            </a:endParaRPr>
          </a:p>
        </p:txBody>
      </p:sp>
      <p:sp>
        <p:nvSpPr>
          <p:cNvPr id="1296" name="Google Shape;1296;p34"/>
          <p:cNvSpPr txBox="1"/>
          <p:nvPr>
            <p:ph idx="4294967295" type="subTitle"/>
          </p:nvPr>
        </p:nvSpPr>
        <p:spPr>
          <a:xfrm>
            <a:off x="7679450" y="1948375"/>
            <a:ext cx="757800" cy="3678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2400">
                <a:solidFill>
                  <a:schemeClr val="dk2"/>
                </a:solidFill>
                <a:latin typeface="Staatliches"/>
                <a:ea typeface="Staatliches"/>
                <a:cs typeface="Staatliches"/>
                <a:sym typeface="Staatliches"/>
              </a:rPr>
              <a:t>2019</a:t>
            </a:r>
            <a:endParaRPr sz="2400">
              <a:solidFill>
                <a:schemeClr val="dk2"/>
              </a:solidFill>
              <a:latin typeface="Staatliches"/>
              <a:ea typeface="Staatliches"/>
              <a:cs typeface="Staatliches"/>
              <a:sym typeface="Staatliches"/>
            </a:endParaRPr>
          </a:p>
        </p:txBody>
      </p:sp>
      <p:sp>
        <p:nvSpPr>
          <p:cNvPr id="1297" name="Google Shape;1297;p34"/>
          <p:cNvSpPr txBox="1"/>
          <p:nvPr>
            <p:ph idx="4294967295" type="subTitle"/>
          </p:nvPr>
        </p:nvSpPr>
        <p:spPr>
          <a:xfrm>
            <a:off x="6911975" y="2475975"/>
            <a:ext cx="757800" cy="3678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sz="1200">
                <a:solidFill>
                  <a:schemeClr val="accent4"/>
                </a:solidFill>
              </a:rPr>
              <a:t>60%</a:t>
            </a:r>
            <a:endParaRPr sz="1200">
              <a:solidFill>
                <a:schemeClr val="accent4"/>
              </a:solidFill>
            </a:endParaRPr>
          </a:p>
        </p:txBody>
      </p:sp>
      <p:sp>
        <p:nvSpPr>
          <p:cNvPr id="1298" name="Google Shape;1298;p34"/>
          <p:cNvSpPr txBox="1"/>
          <p:nvPr>
            <p:ph idx="4294967295" type="subTitle"/>
          </p:nvPr>
        </p:nvSpPr>
        <p:spPr>
          <a:xfrm>
            <a:off x="6911975" y="2843775"/>
            <a:ext cx="757800" cy="3678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sz="1200">
                <a:solidFill>
                  <a:schemeClr val="accent5"/>
                </a:solidFill>
              </a:rPr>
              <a:t>35%</a:t>
            </a:r>
            <a:endParaRPr sz="1200">
              <a:solidFill>
                <a:schemeClr val="accent5"/>
              </a:solidFill>
            </a:endParaRPr>
          </a:p>
        </p:txBody>
      </p:sp>
      <p:sp>
        <p:nvSpPr>
          <p:cNvPr id="1299" name="Google Shape;1299;p34"/>
          <p:cNvSpPr txBox="1"/>
          <p:nvPr>
            <p:ph idx="4294967295" type="subTitle"/>
          </p:nvPr>
        </p:nvSpPr>
        <p:spPr>
          <a:xfrm>
            <a:off x="6911975" y="3211575"/>
            <a:ext cx="757800" cy="3678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sz="1200">
                <a:solidFill>
                  <a:schemeClr val="dk2"/>
                </a:solidFill>
              </a:rPr>
              <a:t>5%</a:t>
            </a:r>
            <a:endParaRPr sz="1200">
              <a:solidFill>
                <a:schemeClr val="dk2"/>
              </a:solidFill>
            </a:endParaRPr>
          </a:p>
        </p:txBody>
      </p:sp>
      <p:pic>
        <p:nvPicPr>
          <p:cNvPr id="1300" name="Google Shape;1300;p34" title="Gráfico">
            <a:hlinkClick r:id="rId3"/>
          </p:cNvPr>
          <p:cNvPicPr preferRelativeResize="0"/>
          <p:nvPr/>
        </p:nvPicPr>
        <p:blipFill rotWithShape="1">
          <a:blip r:embed="rId4">
            <a:alphaModFix/>
          </a:blip>
          <a:srcRect b="12303" l="19628" r="19640" t="12310"/>
          <a:stretch/>
        </p:blipFill>
        <p:spPr>
          <a:xfrm>
            <a:off x="2579394" y="2028950"/>
            <a:ext cx="1869363" cy="1522627"/>
          </a:xfrm>
          <a:prstGeom prst="rect">
            <a:avLst/>
          </a:prstGeom>
          <a:noFill/>
          <a:ln>
            <a:noFill/>
          </a:ln>
        </p:spPr>
      </p:pic>
      <p:pic>
        <p:nvPicPr>
          <p:cNvPr id="1301" name="Google Shape;1301;p34" title="Gráfico">
            <a:hlinkClick r:id="rId5"/>
          </p:cNvPr>
          <p:cNvPicPr preferRelativeResize="0"/>
          <p:nvPr/>
        </p:nvPicPr>
        <p:blipFill rotWithShape="1">
          <a:blip r:embed="rId6">
            <a:alphaModFix/>
          </a:blip>
          <a:srcRect b="12230" l="19561" r="19573" t="12223"/>
          <a:stretch/>
        </p:blipFill>
        <p:spPr>
          <a:xfrm>
            <a:off x="4695243" y="2028950"/>
            <a:ext cx="1869363" cy="1522605"/>
          </a:xfrm>
          <a:prstGeom prst="rect">
            <a:avLst/>
          </a:prstGeom>
          <a:noFill/>
          <a:ln>
            <a:noFill/>
          </a:ln>
        </p:spPr>
      </p:pic>
      <p:sp>
        <p:nvSpPr>
          <p:cNvPr id="1302" name="Google Shape;1302;p34"/>
          <p:cNvSpPr txBox="1"/>
          <p:nvPr>
            <p:ph type="ctrTitle"/>
          </p:nvPr>
        </p:nvSpPr>
        <p:spPr>
          <a:xfrm flipH="1">
            <a:off x="5944500" y="366800"/>
            <a:ext cx="2250900" cy="5040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PROJECT GOALS</a:t>
            </a:r>
            <a:endParaRPr/>
          </a:p>
        </p:txBody>
      </p:sp>
      <p:sp>
        <p:nvSpPr>
          <p:cNvPr id="1303" name="Google Shape;1303;p34"/>
          <p:cNvSpPr txBox="1"/>
          <p:nvPr>
            <p:ph idx="4294967295" type="subTitle"/>
          </p:nvPr>
        </p:nvSpPr>
        <p:spPr>
          <a:xfrm>
            <a:off x="720000" y="1948375"/>
            <a:ext cx="757800" cy="3678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sz="2400">
                <a:solidFill>
                  <a:schemeClr val="dk2"/>
                </a:solidFill>
                <a:latin typeface="Staatliches"/>
                <a:ea typeface="Staatliches"/>
                <a:cs typeface="Staatliches"/>
                <a:sym typeface="Staatliches"/>
              </a:rPr>
              <a:t>2017</a:t>
            </a:r>
            <a:endParaRPr sz="2400">
              <a:solidFill>
                <a:schemeClr val="dk2"/>
              </a:solidFill>
              <a:latin typeface="Staatliches"/>
              <a:ea typeface="Staatliches"/>
              <a:cs typeface="Staatliches"/>
              <a:sym typeface="Staatliches"/>
            </a:endParaRPr>
          </a:p>
        </p:txBody>
      </p:sp>
      <p:sp>
        <p:nvSpPr>
          <p:cNvPr id="1304" name="Google Shape;1304;p34"/>
          <p:cNvSpPr txBox="1"/>
          <p:nvPr>
            <p:ph idx="4294967295" type="subTitle"/>
          </p:nvPr>
        </p:nvSpPr>
        <p:spPr>
          <a:xfrm>
            <a:off x="719875" y="2475975"/>
            <a:ext cx="757800" cy="3678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sz="1200">
                <a:solidFill>
                  <a:schemeClr val="accent4"/>
                </a:solidFill>
                <a:latin typeface="Staatliches"/>
                <a:ea typeface="Staatliches"/>
                <a:cs typeface="Staatliches"/>
                <a:sym typeface="Staatliches"/>
              </a:rPr>
              <a:t>mercury</a:t>
            </a:r>
            <a:endParaRPr sz="1200">
              <a:solidFill>
                <a:schemeClr val="accent4"/>
              </a:solidFill>
              <a:latin typeface="Staatliches"/>
              <a:ea typeface="Staatliches"/>
              <a:cs typeface="Staatliches"/>
              <a:sym typeface="Staatliches"/>
            </a:endParaRPr>
          </a:p>
        </p:txBody>
      </p:sp>
      <p:sp>
        <p:nvSpPr>
          <p:cNvPr id="1305" name="Google Shape;1305;p34"/>
          <p:cNvSpPr txBox="1"/>
          <p:nvPr>
            <p:ph idx="4294967295" type="subTitle"/>
          </p:nvPr>
        </p:nvSpPr>
        <p:spPr>
          <a:xfrm>
            <a:off x="719875" y="2843775"/>
            <a:ext cx="757800" cy="3678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sz="1200">
                <a:solidFill>
                  <a:schemeClr val="accent5"/>
                </a:solidFill>
                <a:latin typeface="Staatliches"/>
                <a:ea typeface="Staatliches"/>
                <a:cs typeface="Staatliches"/>
                <a:sym typeface="Staatliches"/>
              </a:rPr>
              <a:t>jupiter</a:t>
            </a:r>
            <a:endParaRPr sz="1200">
              <a:solidFill>
                <a:schemeClr val="accent5"/>
              </a:solidFill>
              <a:latin typeface="Staatliches"/>
              <a:ea typeface="Staatliches"/>
              <a:cs typeface="Staatliches"/>
              <a:sym typeface="Staatliches"/>
            </a:endParaRPr>
          </a:p>
        </p:txBody>
      </p:sp>
      <p:sp>
        <p:nvSpPr>
          <p:cNvPr id="1306" name="Google Shape;1306;p34"/>
          <p:cNvSpPr txBox="1"/>
          <p:nvPr>
            <p:ph idx="4294967295" type="subTitle"/>
          </p:nvPr>
        </p:nvSpPr>
        <p:spPr>
          <a:xfrm>
            <a:off x="719875" y="3211575"/>
            <a:ext cx="757800" cy="3678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sz="1200">
                <a:solidFill>
                  <a:schemeClr val="dk2"/>
                </a:solidFill>
                <a:latin typeface="Staatliches"/>
                <a:ea typeface="Staatliches"/>
                <a:cs typeface="Staatliches"/>
                <a:sym typeface="Staatliches"/>
              </a:rPr>
              <a:t>venus</a:t>
            </a:r>
            <a:endParaRPr sz="1200">
              <a:solidFill>
                <a:schemeClr val="dk2"/>
              </a:solidFill>
              <a:latin typeface="Staatliches"/>
              <a:ea typeface="Staatliches"/>
              <a:cs typeface="Staatliches"/>
              <a:sym typeface="Staatliches"/>
            </a:endParaRPr>
          </a:p>
        </p:txBody>
      </p:sp>
      <p:cxnSp>
        <p:nvCxnSpPr>
          <p:cNvPr id="1307" name="Google Shape;1307;p34"/>
          <p:cNvCxnSpPr/>
          <p:nvPr/>
        </p:nvCxnSpPr>
        <p:spPr>
          <a:xfrm rot="10800000">
            <a:off x="1477800" y="2046275"/>
            <a:ext cx="0" cy="1488000"/>
          </a:xfrm>
          <a:prstGeom prst="straightConnector1">
            <a:avLst/>
          </a:prstGeom>
          <a:noFill/>
          <a:ln cap="flat" cmpd="sng" w="19050">
            <a:solidFill>
              <a:schemeClr val="lt1"/>
            </a:solidFill>
            <a:prstDash val="solid"/>
            <a:round/>
            <a:headEnd len="med" w="med" type="none"/>
            <a:tailEnd len="med" w="med" type="none"/>
          </a:ln>
        </p:spPr>
      </p:cxnSp>
      <p:cxnSp>
        <p:nvCxnSpPr>
          <p:cNvPr id="1308" name="Google Shape;1308;p34"/>
          <p:cNvCxnSpPr/>
          <p:nvPr/>
        </p:nvCxnSpPr>
        <p:spPr>
          <a:xfrm rot="10800000">
            <a:off x="7669775" y="2046275"/>
            <a:ext cx="0" cy="1488000"/>
          </a:xfrm>
          <a:prstGeom prst="straightConnector1">
            <a:avLst/>
          </a:prstGeom>
          <a:noFill/>
          <a:ln cap="flat" cmpd="sng" w="19050">
            <a:solidFill>
              <a:schemeClr val="lt1"/>
            </a:solidFill>
            <a:prstDash val="solid"/>
            <a:round/>
            <a:headEnd len="med" w="med" type="none"/>
            <a:tailEnd len="med" w="med" type="none"/>
          </a:ln>
        </p:spPr>
      </p:cxnSp>
      <p:sp>
        <p:nvSpPr>
          <p:cNvPr id="1309" name="Google Shape;1309;p34"/>
          <p:cNvSpPr txBox="1"/>
          <p:nvPr>
            <p:ph idx="4294967295" type="subTitle"/>
          </p:nvPr>
        </p:nvSpPr>
        <p:spPr>
          <a:xfrm>
            <a:off x="1477925" y="2475975"/>
            <a:ext cx="757800" cy="3678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200">
                <a:solidFill>
                  <a:schemeClr val="accent4"/>
                </a:solidFill>
              </a:rPr>
              <a:t>30%</a:t>
            </a:r>
            <a:endParaRPr sz="1200">
              <a:solidFill>
                <a:schemeClr val="accent4"/>
              </a:solidFill>
            </a:endParaRPr>
          </a:p>
        </p:txBody>
      </p:sp>
      <p:sp>
        <p:nvSpPr>
          <p:cNvPr id="1310" name="Google Shape;1310;p34"/>
          <p:cNvSpPr txBox="1"/>
          <p:nvPr>
            <p:ph idx="4294967295" type="subTitle"/>
          </p:nvPr>
        </p:nvSpPr>
        <p:spPr>
          <a:xfrm>
            <a:off x="1477925" y="2843775"/>
            <a:ext cx="757800" cy="3678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200">
                <a:solidFill>
                  <a:schemeClr val="accent5"/>
                </a:solidFill>
              </a:rPr>
              <a:t>10%</a:t>
            </a:r>
            <a:endParaRPr sz="1200">
              <a:solidFill>
                <a:schemeClr val="accent5"/>
              </a:solidFill>
            </a:endParaRPr>
          </a:p>
        </p:txBody>
      </p:sp>
      <p:sp>
        <p:nvSpPr>
          <p:cNvPr id="1311" name="Google Shape;1311;p34"/>
          <p:cNvSpPr txBox="1"/>
          <p:nvPr>
            <p:ph idx="4294967295" type="subTitle"/>
          </p:nvPr>
        </p:nvSpPr>
        <p:spPr>
          <a:xfrm>
            <a:off x="1477925" y="3211575"/>
            <a:ext cx="757800" cy="3678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200">
                <a:solidFill>
                  <a:schemeClr val="dk2"/>
                </a:solidFill>
              </a:rPr>
              <a:t>60%</a:t>
            </a:r>
            <a:endParaRPr sz="1200">
              <a:solidFill>
                <a:schemeClr val="dk2"/>
              </a:solidFill>
            </a:endParaRPr>
          </a:p>
        </p:txBody>
      </p:sp>
      <p:sp>
        <p:nvSpPr>
          <p:cNvPr id="1312" name="Google Shape;1312;p34"/>
          <p:cNvSpPr txBox="1"/>
          <p:nvPr>
            <p:ph idx="4294967295" type="subTitle"/>
          </p:nvPr>
        </p:nvSpPr>
        <p:spPr>
          <a:xfrm>
            <a:off x="7679450" y="2475975"/>
            <a:ext cx="757800" cy="3678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200">
                <a:solidFill>
                  <a:schemeClr val="accent4"/>
                </a:solidFill>
                <a:latin typeface="Staatliches"/>
                <a:ea typeface="Staatliches"/>
                <a:cs typeface="Staatliches"/>
                <a:sym typeface="Staatliches"/>
              </a:rPr>
              <a:t>mercury</a:t>
            </a:r>
            <a:endParaRPr sz="1200">
              <a:solidFill>
                <a:schemeClr val="accent4"/>
              </a:solidFill>
              <a:latin typeface="Staatliches"/>
              <a:ea typeface="Staatliches"/>
              <a:cs typeface="Staatliches"/>
              <a:sym typeface="Staatliches"/>
            </a:endParaRPr>
          </a:p>
        </p:txBody>
      </p:sp>
      <p:sp>
        <p:nvSpPr>
          <p:cNvPr id="1313" name="Google Shape;1313;p34"/>
          <p:cNvSpPr txBox="1"/>
          <p:nvPr>
            <p:ph idx="4294967295" type="subTitle"/>
          </p:nvPr>
        </p:nvSpPr>
        <p:spPr>
          <a:xfrm>
            <a:off x="7679450" y="2843775"/>
            <a:ext cx="757800" cy="3678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200">
                <a:solidFill>
                  <a:schemeClr val="accent5"/>
                </a:solidFill>
                <a:latin typeface="Staatliches"/>
                <a:ea typeface="Staatliches"/>
                <a:cs typeface="Staatliches"/>
                <a:sym typeface="Staatliches"/>
              </a:rPr>
              <a:t>jupiter</a:t>
            </a:r>
            <a:endParaRPr sz="1200">
              <a:solidFill>
                <a:schemeClr val="accent5"/>
              </a:solidFill>
              <a:latin typeface="Staatliches"/>
              <a:ea typeface="Staatliches"/>
              <a:cs typeface="Staatliches"/>
              <a:sym typeface="Staatliches"/>
            </a:endParaRPr>
          </a:p>
        </p:txBody>
      </p:sp>
      <p:sp>
        <p:nvSpPr>
          <p:cNvPr id="1314" name="Google Shape;1314;p34"/>
          <p:cNvSpPr txBox="1"/>
          <p:nvPr>
            <p:ph idx="4294967295" type="subTitle"/>
          </p:nvPr>
        </p:nvSpPr>
        <p:spPr>
          <a:xfrm>
            <a:off x="7679450" y="3211575"/>
            <a:ext cx="757800" cy="3678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200">
                <a:solidFill>
                  <a:schemeClr val="dk2"/>
                </a:solidFill>
                <a:latin typeface="Staatliches"/>
                <a:ea typeface="Staatliches"/>
                <a:cs typeface="Staatliches"/>
                <a:sym typeface="Staatliches"/>
              </a:rPr>
              <a:t>venus</a:t>
            </a:r>
            <a:endParaRPr sz="1200">
              <a:solidFill>
                <a:schemeClr val="dk2"/>
              </a:solidFill>
              <a:latin typeface="Staatliches"/>
              <a:ea typeface="Staatliches"/>
              <a:cs typeface="Staatliches"/>
              <a:sym typeface="Staatliches"/>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rgbClr val="EFEFEF"/>
        </a:solidFill>
      </p:bgPr>
    </p:bg>
    <p:spTree>
      <p:nvGrpSpPr>
        <p:cNvPr id="1318" name="Shape 1318"/>
        <p:cNvGrpSpPr/>
        <p:nvPr/>
      </p:nvGrpSpPr>
      <p:grpSpPr>
        <a:xfrm>
          <a:off x="0" y="0"/>
          <a:ext cx="0" cy="0"/>
          <a:chOff x="0" y="0"/>
          <a:chExt cx="0" cy="0"/>
        </a:xfrm>
      </p:grpSpPr>
      <p:sp>
        <p:nvSpPr>
          <p:cNvPr id="1319" name="Google Shape;1319;p35"/>
          <p:cNvSpPr txBox="1"/>
          <p:nvPr>
            <p:ph type="ctrTitle"/>
          </p:nvPr>
        </p:nvSpPr>
        <p:spPr>
          <a:xfrm>
            <a:off x="939750" y="366800"/>
            <a:ext cx="3810000" cy="504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PREDICTED RESULTS</a:t>
            </a:r>
            <a:endParaRPr/>
          </a:p>
        </p:txBody>
      </p:sp>
      <p:grpSp>
        <p:nvGrpSpPr>
          <p:cNvPr id="1320" name="Google Shape;1320;p35"/>
          <p:cNvGrpSpPr/>
          <p:nvPr/>
        </p:nvGrpSpPr>
        <p:grpSpPr>
          <a:xfrm>
            <a:off x="1843365" y="2604760"/>
            <a:ext cx="5060654" cy="1812993"/>
            <a:chOff x="661900" y="1727588"/>
            <a:chExt cx="6305325" cy="2258900"/>
          </a:xfrm>
        </p:grpSpPr>
        <p:grpSp>
          <p:nvGrpSpPr>
            <p:cNvPr id="1321" name="Google Shape;1321;p35"/>
            <p:cNvGrpSpPr/>
            <p:nvPr/>
          </p:nvGrpSpPr>
          <p:grpSpPr>
            <a:xfrm>
              <a:off x="661900" y="1728563"/>
              <a:ext cx="6285000" cy="2256950"/>
              <a:chOff x="661900" y="3218925"/>
              <a:chExt cx="6285000" cy="2256950"/>
            </a:xfrm>
          </p:grpSpPr>
          <p:sp>
            <p:nvSpPr>
              <p:cNvPr id="1322" name="Google Shape;1322;p35"/>
              <p:cNvSpPr/>
              <p:nvPr/>
            </p:nvSpPr>
            <p:spPr>
              <a:xfrm>
                <a:off x="5218300" y="3269625"/>
                <a:ext cx="59250" cy="171100"/>
              </a:xfrm>
              <a:custGeom>
                <a:rect b="b" l="l" r="r" t="t"/>
                <a:pathLst>
                  <a:path extrusionOk="0" h="6844" w="2370">
                    <a:moveTo>
                      <a:pt x="1249" y="0"/>
                    </a:moveTo>
                    <a:lnTo>
                      <a:pt x="0" y="5950"/>
                    </a:lnTo>
                    <a:cubicBezTo>
                      <a:pt x="4" y="5954"/>
                      <a:pt x="4" y="5963"/>
                      <a:pt x="8" y="5971"/>
                    </a:cubicBezTo>
                    <a:lnTo>
                      <a:pt x="8" y="5980"/>
                    </a:lnTo>
                    <a:cubicBezTo>
                      <a:pt x="13" y="5984"/>
                      <a:pt x="13" y="5989"/>
                      <a:pt x="18" y="5993"/>
                    </a:cubicBezTo>
                    <a:lnTo>
                      <a:pt x="18" y="6005"/>
                    </a:lnTo>
                    <a:cubicBezTo>
                      <a:pt x="22" y="6009"/>
                      <a:pt x="22" y="6014"/>
                      <a:pt x="26" y="6019"/>
                    </a:cubicBezTo>
                    <a:cubicBezTo>
                      <a:pt x="26" y="6019"/>
                      <a:pt x="26" y="6023"/>
                      <a:pt x="30" y="6027"/>
                    </a:cubicBezTo>
                    <a:cubicBezTo>
                      <a:pt x="30" y="6031"/>
                      <a:pt x="34" y="6035"/>
                      <a:pt x="34" y="6040"/>
                    </a:cubicBezTo>
                    <a:cubicBezTo>
                      <a:pt x="39" y="6044"/>
                      <a:pt x="39" y="6044"/>
                      <a:pt x="39" y="6048"/>
                    </a:cubicBezTo>
                    <a:cubicBezTo>
                      <a:pt x="43" y="6052"/>
                      <a:pt x="47" y="6057"/>
                      <a:pt x="47" y="6061"/>
                    </a:cubicBezTo>
                    <a:cubicBezTo>
                      <a:pt x="51" y="6066"/>
                      <a:pt x="51" y="6070"/>
                      <a:pt x="51" y="6070"/>
                    </a:cubicBezTo>
                    <a:cubicBezTo>
                      <a:pt x="56" y="6078"/>
                      <a:pt x="60" y="6082"/>
                      <a:pt x="65" y="6086"/>
                    </a:cubicBezTo>
                    <a:cubicBezTo>
                      <a:pt x="65" y="6091"/>
                      <a:pt x="65" y="6091"/>
                      <a:pt x="69" y="6091"/>
                    </a:cubicBezTo>
                    <a:cubicBezTo>
                      <a:pt x="73" y="6100"/>
                      <a:pt x="77" y="6104"/>
                      <a:pt x="81" y="6112"/>
                    </a:cubicBezTo>
                    <a:cubicBezTo>
                      <a:pt x="85" y="6112"/>
                      <a:pt x="85" y="6117"/>
                      <a:pt x="85" y="6117"/>
                    </a:cubicBezTo>
                    <a:cubicBezTo>
                      <a:pt x="90" y="6125"/>
                      <a:pt x="95" y="6129"/>
                      <a:pt x="99" y="6134"/>
                    </a:cubicBezTo>
                    <a:cubicBezTo>
                      <a:pt x="103" y="6134"/>
                      <a:pt x="103" y="6138"/>
                      <a:pt x="107" y="6143"/>
                    </a:cubicBezTo>
                    <a:cubicBezTo>
                      <a:pt x="107" y="6147"/>
                      <a:pt x="111" y="6151"/>
                      <a:pt x="116" y="6155"/>
                    </a:cubicBezTo>
                    <a:cubicBezTo>
                      <a:pt x="120" y="6155"/>
                      <a:pt x="120" y="6159"/>
                      <a:pt x="124" y="6159"/>
                    </a:cubicBezTo>
                    <a:cubicBezTo>
                      <a:pt x="128" y="6163"/>
                      <a:pt x="133" y="6168"/>
                      <a:pt x="137" y="6173"/>
                    </a:cubicBezTo>
                    <a:cubicBezTo>
                      <a:pt x="137" y="6177"/>
                      <a:pt x="142" y="6177"/>
                      <a:pt x="142" y="6181"/>
                    </a:cubicBezTo>
                    <a:cubicBezTo>
                      <a:pt x="146" y="6185"/>
                      <a:pt x="150" y="6189"/>
                      <a:pt x="154" y="6194"/>
                    </a:cubicBezTo>
                    <a:cubicBezTo>
                      <a:pt x="158" y="6194"/>
                      <a:pt x="158" y="6198"/>
                      <a:pt x="162" y="6202"/>
                    </a:cubicBezTo>
                    <a:cubicBezTo>
                      <a:pt x="167" y="6206"/>
                      <a:pt x="176" y="6211"/>
                      <a:pt x="180" y="6215"/>
                    </a:cubicBezTo>
                    <a:lnTo>
                      <a:pt x="184" y="6220"/>
                    </a:lnTo>
                    <a:cubicBezTo>
                      <a:pt x="193" y="6224"/>
                      <a:pt x="197" y="6232"/>
                      <a:pt x="205" y="6236"/>
                    </a:cubicBezTo>
                    <a:lnTo>
                      <a:pt x="209" y="6240"/>
                    </a:lnTo>
                    <a:cubicBezTo>
                      <a:pt x="219" y="6250"/>
                      <a:pt x="223" y="6254"/>
                      <a:pt x="227" y="6258"/>
                    </a:cubicBezTo>
                    <a:cubicBezTo>
                      <a:pt x="231" y="6258"/>
                      <a:pt x="235" y="6262"/>
                      <a:pt x="235" y="6262"/>
                    </a:cubicBezTo>
                    <a:cubicBezTo>
                      <a:pt x="244" y="6266"/>
                      <a:pt x="248" y="6271"/>
                      <a:pt x="253" y="6275"/>
                    </a:cubicBezTo>
                    <a:cubicBezTo>
                      <a:pt x="257" y="6275"/>
                      <a:pt x="257" y="6279"/>
                      <a:pt x="261" y="6283"/>
                    </a:cubicBezTo>
                    <a:cubicBezTo>
                      <a:pt x="265" y="6283"/>
                      <a:pt x="274" y="6288"/>
                      <a:pt x="278" y="6292"/>
                    </a:cubicBezTo>
                    <a:lnTo>
                      <a:pt x="282" y="6297"/>
                    </a:lnTo>
                    <a:lnTo>
                      <a:pt x="286" y="6297"/>
                    </a:lnTo>
                    <a:cubicBezTo>
                      <a:pt x="296" y="6305"/>
                      <a:pt x="308" y="6313"/>
                      <a:pt x="321" y="6322"/>
                    </a:cubicBezTo>
                    <a:lnTo>
                      <a:pt x="325" y="6327"/>
                    </a:lnTo>
                    <a:cubicBezTo>
                      <a:pt x="338" y="6335"/>
                      <a:pt x="351" y="6343"/>
                      <a:pt x="363" y="6352"/>
                    </a:cubicBezTo>
                    <a:lnTo>
                      <a:pt x="368" y="6352"/>
                    </a:lnTo>
                    <a:cubicBezTo>
                      <a:pt x="381" y="6360"/>
                      <a:pt x="393" y="6369"/>
                      <a:pt x="407" y="6378"/>
                    </a:cubicBezTo>
                    <a:lnTo>
                      <a:pt x="411" y="6378"/>
                    </a:lnTo>
                    <a:cubicBezTo>
                      <a:pt x="424" y="6386"/>
                      <a:pt x="436" y="6394"/>
                      <a:pt x="450" y="6404"/>
                    </a:cubicBezTo>
                    <a:lnTo>
                      <a:pt x="454" y="6404"/>
                    </a:lnTo>
                    <a:lnTo>
                      <a:pt x="458" y="6408"/>
                    </a:lnTo>
                    <a:cubicBezTo>
                      <a:pt x="466" y="6412"/>
                      <a:pt x="475" y="6416"/>
                      <a:pt x="479" y="6420"/>
                    </a:cubicBezTo>
                    <a:cubicBezTo>
                      <a:pt x="484" y="6420"/>
                      <a:pt x="484" y="6420"/>
                      <a:pt x="488" y="6425"/>
                    </a:cubicBezTo>
                    <a:cubicBezTo>
                      <a:pt x="496" y="6429"/>
                      <a:pt x="505" y="6433"/>
                      <a:pt x="517" y="6437"/>
                    </a:cubicBezTo>
                    <a:cubicBezTo>
                      <a:pt x="517" y="6442"/>
                      <a:pt x="522" y="6442"/>
                      <a:pt x="527" y="6442"/>
                    </a:cubicBezTo>
                    <a:cubicBezTo>
                      <a:pt x="531" y="6446"/>
                      <a:pt x="539" y="6451"/>
                      <a:pt x="547" y="6455"/>
                    </a:cubicBezTo>
                    <a:cubicBezTo>
                      <a:pt x="547" y="6459"/>
                      <a:pt x="552" y="6459"/>
                      <a:pt x="556" y="6459"/>
                    </a:cubicBezTo>
                    <a:cubicBezTo>
                      <a:pt x="565" y="6463"/>
                      <a:pt x="569" y="6467"/>
                      <a:pt x="578" y="6471"/>
                    </a:cubicBezTo>
                    <a:cubicBezTo>
                      <a:pt x="582" y="6471"/>
                      <a:pt x="582" y="6476"/>
                      <a:pt x="586" y="6476"/>
                    </a:cubicBezTo>
                    <a:cubicBezTo>
                      <a:pt x="594" y="6481"/>
                      <a:pt x="604" y="6485"/>
                      <a:pt x="616" y="6489"/>
                    </a:cubicBezTo>
                    <a:lnTo>
                      <a:pt x="616" y="6493"/>
                    </a:lnTo>
                    <a:cubicBezTo>
                      <a:pt x="624" y="6497"/>
                      <a:pt x="638" y="6502"/>
                      <a:pt x="646" y="6506"/>
                    </a:cubicBezTo>
                    <a:cubicBezTo>
                      <a:pt x="650" y="6510"/>
                      <a:pt x="650" y="6510"/>
                      <a:pt x="655" y="6510"/>
                    </a:cubicBezTo>
                    <a:cubicBezTo>
                      <a:pt x="663" y="6514"/>
                      <a:pt x="667" y="6519"/>
                      <a:pt x="676" y="6523"/>
                    </a:cubicBezTo>
                    <a:cubicBezTo>
                      <a:pt x="681" y="6523"/>
                      <a:pt x="685" y="6528"/>
                      <a:pt x="685" y="6528"/>
                    </a:cubicBezTo>
                    <a:cubicBezTo>
                      <a:pt x="693" y="6532"/>
                      <a:pt x="701" y="6536"/>
                      <a:pt x="706" y="6540"/>
                    </a:cubicBezTo>
                    <a:lnTo>
                      <a:pt x="715" y="6540"/>
                    </a:lnTo>
                    <a:cubicBezTo>
                      <a:pt x="723" y="6544"/>
                      <a:pt x="727" y="6548"/>
                      <a:pt x="736" y="6553"/>
                    </a:cubicBezTo>
                    <a:cubicBezTo>
                      <a:pt x="736" y="6553"/>
                      <a:pt x="740" y="6553"/>
                      <a:pt x="740" y="6558"/>
                    </a:cubicBezTo>
                    <a:lnTo>
                      <a:pt x="744" y="6558"/>
                    </a:lnTo>
                    <a:cubicBezTo>
                      <a:pt x="753" y="6562"/>
                      <a:pt x="762" y="6566"/>
                      <a:pt x="770" y="6570"/>
                    </a:cubicBezTo>
                    <a:cubicBezTo>
                      <a:pt x="774" y="6570"/>
                      <a:pt x="774" y="6574"/>
                      <a:pt x="778" y="6574"/>
                    </a:cubicBezTo>
                    <a:cubicBezTo>
                      <a:pt x="787" y="6579"/>
                      <a:pt x="792" y="6579"/>
                      <a:pt x="796" y="6583"/>
                    </a:cubicBezTo>
                    <a:cubicBezTo>
                      <a:pt x="800" y="6587"/>
                      <a:pt x="804" y="6587"/>
                      <a:pt x="809" y="6587"/>
                    </a:cubicBezTo>
                    <a:cubicBezTo>
                      <a:pt x="813" y="6591"/>
                      <a:pt x="821" y="6595"/>
                      <a:pt x="825" y="6600"/>
                    </a:cubicBezTo>
                    <a:cubicBezTo>
                      <a:pt x="830" y="6600"/>
                      <a:pt x="835" y="6600"/>
                      <a:pt x="835" y="6605"/>
                    </a:cubicBezTo>
                    <a:cubicBezTo>
                      <a:pt x="843" y="6609"/>
                      <a:pt x="851" y="6613"/>
                      <a:pt x="860" y="6617"/>
                    </a:cubicBezTo>
                    <a:lnTo>
                      <a:pt x="869" y="6617"/>
                    </a:lnTo>
                    <a:cubicBezTo>
                      <a:pt x="873" y="6621"/>
                      <a:pt x="881" y="6625"/>
                      <a:pt x="886" y="6630"/>
                    </a:cubicBezTo>
                    <a:cubicBezTo>
                      <a:pt x="890" y="6630"/>
                      <a:pt x="890" y="6630"/>
                      <a:pt x="894" y="6634"/>
                    </a:cubicBezTo>
                    <a:cubicBezTo>
                      <a:pt x="898" y="6639"/>
                      <a:pt x="906" y="6639"/>
                      <a:pt x="912" y="6643"/>
                    </a:cubicBezTo>
                    <a:cubicBezTo>
                      <a:pt x="912" y="6643"/>
                      <a:pt x="916" y="6647"/>
                      <a:pt x="920" y="6647"/>
                    </a:cubicBezTo>
                    <a:cubicBezTo>
                      <a:pt x="924" y="6651"/>
                      <a:pt x="932" y="6656"/>
                      <a:pt x="941" y="6660"/>
                    </a:cubicBezTo>
                    <a:cubicBezTo>
                      <a:pt x="950" y="6664"/>
                      <a:pt x="958" y="6668"/>
                      <a:pt x="963" y="6672"/>
                    </a:cubicBezTo>
                    <a:cubicBezTo>
                      <a:pt x="967" y="6672"/>
                      <a:pt x="967" y="6677"/>
                      <a:pt x="971" y="6677"/>
                    </a:cubicBezTo>
                    <a:cubicBezTo>
                      <a:pt x="975" y="6682"/>
                      <a:pt x="979" y="6682"/>
                      <a:pt x="983" y="6686"/>
                    </a:cubicBezTo>
                    <a:cubicBezTo>
                      <a:pt x="989" y="6686"/>
                      <a:pt x="989" y="6690"/>
                      <a:pt x="993" y="6690"/>
                    </a:cubicBezTo>
                    <a:cubicBezTo>
                      <a:pt x="997" y="6694"/>
                      <a:pt x="1001" y="6694"/>
                      <a:pt x="1005" y="6698"/>
                    </a:cubicBezTo>
                    <a:lnTo>
                      <a:pt x="1009" y="6702"/>
                    </a:lnTo>
                    <a:cubicBezTo>
                      <a:pt x="1018" y="6707"/>
                      <a:pt x="1022" y="6711"/>
                      <a:pt x="1031" y="6716"/>
                    </a:cubicBezTo>
                    <a:cubicBezTo>
                      <a:pt x="1035" y="6716"/>
                      <a:pt x="1040" y="6720"/>
                      <a:pt x="1044" y="6724"/>
                    </a:cubicBezTo>
                    <a:lnTo>
                      <a:pt x="1044" y="6728"/>
                    </a:lnTo>
                    <a:cubicBezTo>
                      <a:pt x="1048" y="6728"/>
                      <a:pt x="1052" y="6733"/>
                      <a:pt x="1056" y="6733"/>
                    </a:cubicBezTo>
                    <a:lnTo>
                      <a:pt x="1056" y="6737"/>
                    </a:lnTo>
                    <a:cubicBezTo>
                      <a:pt x="1060" y="6737"/>
                      <a:pt x="1066" y="6741"/>
                      <a:pt x="1066" y="6741"/>
                    </a:cubicBezTo>
                    <a:lnTo>
                      <a:pt x="1070" y="6745"/>
                    </a:lnTo>
                    <a:cubicBezTo>
                      <a:pt x="1074" y="6749"/>
                      <a:pt x="1074" y="6749"/>
                      <a:pt x="1078" y="6754"/>
                    </a:cubicBezTo>
                    <a:lnTo>
                      <a:pt x="1082" y="6754"/>
                    </a:lnTo>
                    <a:cubicBezTo>
                      <a:pt x="1082" y="6759"/>
                      <a:pt x="1086" y="6763"/>
                      <a:pt x="1091" y="6767"/>
                    </a:cubicBezTo>
                    <a:cubicBezTo>
                      <a:pt x="1095" y="6771"/>
                      <a:pt x="1095" y="6771"/>
                      <a:pt x="1099" y="6775"/>
                    </a:cubicBezTo>
                    <a:lnTo>
                      <a:pt x="1099" y="6779"/>
                    </a:lnTo>
                    <a:cubicBezTo>
                      <a:pt x="1104" y="6779"/>
                      <a:pt x="1104" y="6784"/>
                      <a:pt x="1104" y="6784"/>
                    </a:cubicBezTo>
                    <a:lnTo>
                      <a:pt x="1108" y="6788"/>
                    </a:lnTo>
                    <a:cubicBezTo>
                      <a:pt x="1108" y="6788"/>
                      <a:pt x="1108" y="6793"/>
                      <a:pt x="1112" y="6793"/>
                    </a:cubicBezTo>
                    <a:lnTo>
                      <a:pt x="1112" y="6797"/>
                    </a:lnTo>
                    <a:cubicBezTo>
                      <a:pt x="1112" y="6801"/>
                      <a:pt x="1117" y="6801"/>
                      <a:pt x="1117" y="6805"/>
                    </a:cubicBezTo>
                    <a:cubicBezTo>
                      <a:pt x="1117" y="6810"/>
                      <a:pt x="1121" y="6814"/>
                      <a:pt x="1121" y="6814"/>
                    </a:cubicBezTo>
                    <a:lnTo>
                      <a:pt x="1121" y="6818"/>
                    </a:lnTo>
                    <a:lnTo>
                      <a:pt x="1121" y="6822"/>
                    </a:lnTo>
                    <a:lnTo>
                      <a:pt x="1121" y="6826"/>
                    </a:lnTo>
                    <a:lnTo>
                      <a:pt x="1121" y="6836"/>
                    </a:lnTo>
                    <a:lnTo>
                      <a:pt x="1121" y="6844"/>
                    </a:lnTo>
                    <a:lnTo>
                      <a:pt x="2365" y="898"/>
                    </a:lnTo>
                    <a:cubicBezTo>
                      <a:pt x="2369" y="894"/>
                      <a:pt x="2369" y="890"/>
                      <a:pt x="2369" y="890"/>
                    </a:cubicBezTo>
                    <a:lnTo>
                      <a:pt x="2369" y="886"/>
                    </a:lnTo>
                    <a:lnTo>
                      <a:pt x="2369" y="877"/>
                    </a:lnTo>
                    <a:cubicBezTo>
                      <a:pt x="2365" y="873"/>
                      <a:pt x="2365" y="873"/>
                      <a:pt x="2365" y="869"/>
                    </a:cubicBezTo>
                    <a:lnTo>
                      <a:pt x="2365" y="860"/>
                    </a:lnTo>
                    <a:cubicBezTo>
                      <a:pt x="2361" y="860"/>
                      <a:pt x="2361" y="860"/>
                      <a:pt x="2361" y="856"/>
                    </a:cubicBezTo>
                    <a:cubicBezTo>
                      <a:pt x="2361" y="856"/>
                      <a:pt x="2361" y="851"/>
                      <a:pt x="2357" y="847"/>
                    </a:cubicBezTo>
                    <a:cubicBezTo>
                      <a:pt x="2357" y="843"/>
                      <a:pt x="2353" y="843"/>
                      <a:pt x="2353" y="839"/>
                    </a:cubicBezTo>
                    <a:lnTo>
                      <a:pt x="2353" y="835"/>
                    </a:lnTo>
                    <a:cubicBezTo>
                      <a:pt x="2349" y="835"/>
                      <a:pt x="2349" y="831"/>
                      <a:pt x="2344" y="831"/>
                    </a:cubicBezTo>
                    <a:lnTo>
                      <a:pt x="2344" y="825"/>
                    </a:lnTo>
                    <a:cubicBezTo>
                      <a:pt x="2339" y="825"/>
                      <a:pt x="2339" y="821"/>
                      <a:pt x="2335" y="817"/>
                    </a:cubicBezTo>
                    <a:cubicBezTo>
                      <a:pt x="2331" y="813"/>
                      <a:pt x="2331" y="809"/>
                      <a:pt x="2327" y="809"/>
                    </a:cubicBezTo>
                    <a:lnTo>
                      <a:pt x="2323" y="805"/>
                    </a:lnTo>
                    <a:cubicBezTo>
                      <a:pt x="2323" y="805"/>
                      <a:pt x="2318" y="800"/>
                      <a:pt x="2314" y="796"/>
                    </a:cubicBezTo>
                    <a:cubicBezTo>
                      <a:pt x="2310" y="792"/>
                      <a:pt x="2306" y="792"/>
                      <a:pt x="2306" y="788"/>
                    </a:cubicBezTo>
                    <a:cubicBezTo>
                      <a:pt x="2302" y="788"/>
                      <a:pt x="2302" y="788"/>
                      <a:pt x="2302" y="783"/>
                    </a:cubicBezTo>
                    <a:cubicBezTo>
                      <a:pt x="2297" y="783"/>
                      <a:pt x="2292" y="779"/>
                      <a:pt x="2292" y="779"/>
                    </a:cubicBezTo>
                    <a:cubicBezTo>
                      <a:pt x="2288" y="779"/>
                      <a:pt x="2288" y="774"/>
                      <a:pt x="2288" y="774"/>
                    </a:cubicBezTo>
                    <a:cubicBezTo>
                      <a:pt x="2284" y="770"/>
                      <a:pt x="2280" y="770"/>
                      <a:pt x="2276" y="766"/>
                    </a:cubicBezTo>
                    <a:cubicBezTo>
                      <a:pt x="2267" y="762"/>
                      <a:pt x="2263" y="758"/>
                      <a:pt x="2258" y="754"/>
                    </a:cubicBezTo>
                    <a:cubicBezTo>
                      <a:pt x="2254" y="754"/>
                      <a:pt x="2254" y="754"/>
                      <a:pt x="2250" y="749"/>
                    </a:cubicBezTo>
                    <a:cubicBezTo>
                      <a:pt x="2246" y="749"/>
                      <a:pt x="2241" y="744"/>
                      <a:pt x="2237" y="740"/>
                    </a:cubicBezTo>
                    <a:cubicBezTo>
                      <a:pt x="2237" y="740"/>
                      <a:pt x="2233" y="736"/>
                      <a:pt x="2229" y="736"/>
                    </a:cubicBezTo>
                    <a:cubicBezTo>
                      <a:pt x="2225" y="732"/>
                      <a:pt x="2220" y="732"/>
                      <a:pt x="2215" y="728"/>
                    </a:cubicBezTo>
                    <a:lnTo>
                      <a:pt x="2211" y="723"/>
                    </a:lnTo>
                    <a:cubicBezTo>
                      <a:pt x="2203" y="719"/>
                      <a:pt x="2195" y="715"/>
                      <a:pt x="2186" y="711"/>
                    </a:cubicBezTo>
                    <a:cubicBezTo>
                      <a:pt x="2177" y="706"/>
                      <a:pt x="2173" y="702"/>
                      <a:pt x="2164" y="697"/>
                    </a:cubicBezTo>
                    <a:cubicBezTo>
                      <a:pt x="2160" y="697"/>
                      <a:pt x="2160" y="697"/>
                      <a:pt x="2156" y="693"/>
                    </a:cubicBezTo>
                    <a:cubicBezTo>
                      <a:pt x="2152" y="693"/>
                      <a:pt x="2148" y="689"/>
                      <a:pt x="2138" y="685"/>
                    </a:cubicBezTo>
                    <a:cubicBezTo>
                      <a:pt x="2138" y="685"/>
                      <a:pt x="2134" y="681"/>
                      <a:pt x="2130" y="681"/>
                    </a:cubicBezTo>
                    <a:cubicBezTo>
                      <a:pt x="2126" y="677"/>
                      <a:pt x="2118" y="672"/>
                      <a:pt x="2113" y="672"/>
                    </a:cubicBezTo>
                    <a:cubicBezTo>
                      <a:pt x="2109" y="667"/>
                      <a:pt x="2109" y="667"/>
                      <a:pt x="2104" y="667"/>
                    </a:cubicBezTo>
                    <a:cubicBezTo>
                      <a:pt x="2096" y="663"/>
                      <a:pt x="2087" y="659"/>
                      <a:pt x="2079" y="655"/>
                    </a:cubicBezTo>
                    <a:lnTo>
                      <a:pt x="2075" y="651"/>
                    </a:lnTo>
                    <a:cubicBezTo>
                      <a:pt x="2066" y="646"/>
                      <a:pt x="2061" y="642"/>
                      <a:pt x="2053" y="642"/>
                    </a:cubicBezTo>
                    <a:cubicBezTo>
                      <a:pt x="2049" y="638"/>
                      <a:pt x="2049" y="638"/>
                      <a:pt x="2045" y="634"/>
                    </a:cubicBezTo>
                    <a:cubicBezTo>
                      <a:pt x="2036" y="634"/>
                      <a:pt x="2032" y="629"/>
                      <a:pt x="2027" y="625"/>
                    </a:cubicBezTo>
                    <a:cubicBezTo>
                      <a:pt x="2023" y="625"/>
                      <a:pt x="2019" y="620"/>
                      <a:pt x="2015" y="620"/>
                    </a:cubicBezTo>
                    <a:cubicBezTo>
                      <a:pt x="2010" y="616"/>
                      <a:pt x="2002" y="612"/>
                      <a:pt x="1994" y="612"/>
                    </a:cubicBezTo>
                    <a:cubicBezTo>
                      <a:pt x="1984" y="604"/>
                      <a:pt x="1972" y="600"/>
                      <a:pt x="1959" y="595"/>
                    </a:cubicBezTo>
                    <a:cubicBezTo>
                      <a:pt x="1959" y="590"/>
                      <a:pt x="1959" y="590"/>
                      <a:pt x="1955" y="590"/>
                    </a:cubicBezTo>
                    <a:cubicBezTo>
                      <a:pt x="1946" y="586"/>
                      <a:pt x="1938" y="582"/>
                      <a:pt x="1933" y="578"/>
                    </a:cubicBezTo>
                    <a:cubicBezTo>
                      <a:pt x="1929" y="578"/>
                      <a:pt x="1925" y="574"/>
                      <a:pt x="1921" y="574"/>
                    </a:cubicBezTo>
                    <a:cubicBezTo>
                      <a:pt x="1917" y="569"/>
                      <a:pt x="1907" y="565"/>
                      <a:pt x="1899" y="565"/>
                    </a:cubicBezTo>
                    <a:cubicBezTo>
                      <a:pt x="1899" y="561"/>
                      <a:pt x="1895" y="561"/>
                      <a:pt x="1891" y="557"/>
                    </a:cubicBezTo>
                    <a:cubicBezTo>
                      <a:pt x="1882" y="552"/>
                      <a:pt x="1873" y="548"/>
                      <a:pt x="1861" y="543"/>
                    </a:cubicBezTo>
                    <a:cubicBezTo>
                      <a:pt x="1852" y="539"/>
                      <a:pt x="1844" y="535"/>
                      <a:pt x="1830" y="527"/>
                    </a:cubicBezTo>
                    <a:cubicBezTo>
                      <a:pt x="1830" y="527"/>
                      <a:pt x="1826" y="527"/>
                      <a:pt x="1822" y="523"/>
                    </a:cubicBezTo>
                    <a:cubicBezTo>
                      <a:pt x="1818" y="518"/>
                      <a:pt x="1810" y="518"/>
                      <a:pt x="1801" y="513"/>
                    </a:cubicBezTo>
                    <a:cubicBezTo>
                      <a:pt x="1801" y="509"/>
                      <a:pt x="1796" y="509"/>
                      <a:pt x="1792" y="505"/>
                    </a:cubicBezTo>
                    <a:cubicBezTo>
                      <a:pt x="1784" y="501"/>
                      <a:pt x="1779" y="501"/>
                      <a:pt x="1771" y="497"/>
                    </a:cubicBezTo>
                    <a:cubicBezTo>
                      <a:pt x="1767" y="492"/>
                      <a:pt x="1767" y="492"/>
                      <a:pt x="1763" y="492"/>
                    </a:cubicBezTo>
                    <a:cubicBezTo>
                      <a:pt x="1753" y="484"/>
                      <a:pt x="1741" y="480"/>
                      <a:pt x="1733" y="475"/>
                    </a:cubicBezTo>
                    <a:lnTo>
                      <a:pt x="1728" y="471"/>
                    </a:lnTo>
                    <a:cubicBezTo>
                      <a:pt x="1719" y="466"/>
                      <a:pt x="1711" y="462"/>
                      <a:pt x="1702" y="458"/>
                    </a:cubicBezTo>
                    <a:cubicBezTo>
                      <a:pt x="1702" y="458"/>
                      <a:pt x="1698" y="454"/>
                      <a:pt x="1694" y="454"/>
                    </a:cubicBezTo>
                    <a:cubicBezTo>
                      <a:pt x="1682" y="446"/>
                      <a:pt x="1668" y="436"/>
                      <a:pt x="1656" y="432"/>
                    </a:cubicBezTo>
                    <a:cubicBezTo>
                      <a:pt x="1656" y="428"/>
                      <a:pt x="1656" y="428"/>
                      <a:pt x="1651" y="428"/>
                    </a:cubicBezTo>
                    <a:cubicBezTo>
                      <a:pt x="1638" y="420"/>
                      <a:pt x="1625" y="411"/>
                      <a:pt x="1613" y="407"/>
                    </a:cubicBezTo>
                    <a:lnTo>
                      <a:pt x="1613" y="403"/>
                    </a:lnTo>
                    <a:cubicBezTo>
                      <a:pt x="1599" y="394"/>
                      <a:pt x="1587" y="385"/>
                      <a:pt x="1574" y="377"/>
                    </a:cubicBezTo>
                    <a:cubicBezTo>
                      <a:pt x="1570" y="377"/>
                      <a:pt x="1570" y="377"/>
                      <a:pt x="1566" y="373"/>
                    </a:cubicBezTo>
                    <a:cubicBezTo>
                      <a:pt x="1553" y="369"/>
                      <a:pt x="1544" y="359"/>
                      <a:pt x="1532" y="351"/>
                    </a:cubicBezTo>
                    <a:cubicBezTo>
                      <a:pt x="1528" y="347"/>
                      <a:pt x="1528" y="347"/>
                      <a:pt x="1522" y="343"/>
                    </a:cubicBezTo>
                    <a:cubicBezTo>
                      <a:pt x="1518" y="343"/>
                      <a:pt x="1514" y="338"/>
                      <a:pt x="1510" y="334"/>
                    </a:cubicBezTo>
                    <a:cubicBezTo>
                      <a:pt x="1506" y="330"/>
                      <a:pt x="1502" y="330"/>
                      <a:pt x="1497" y="326"/>
                    </a:cubicBezTo>
                    <a:cubicBezTo>
                      <a:pt x="1493" y="321"/>
                      <a:pt x="1489" y="317"/>
                      <a:pt x="1484" y="312"/>
                    </a:cubicBezTo>
                    <a:cubicBezTo>
                      <a:pt x="1480" y="312"/>
                      <a:pt x="1476" y="308"/>
                      <a:pt x="1476" y="308"/>
                    </a:cubicBezTo>
                    <a:cubicBezTo>
                      <a:pt x="1467" y="304"/>
                      <a:pt x="1463" y="300"/>
                      <a:pt x="1459" y="296"/>
                    </a:cubicBezTo>
                    <a:cubicBezTo>
                      <a:pt x="1455" y="292"/>
                      <a:pt x="1455" y="292"/>
                      <a:pt x="1451" y="292"/>
                    </a:cubicBezTo>
                    <a:cubicBezTo>
                      <a:pt x="1445" y="282"/>
                      <a:pt x="1437" y="278"/>
                      <a:pt x="1429" y="270"/>
                    </a:cubicBezTo>
                    <a:lnTo>
                      <a:pt x="1425" y="266"/>
                    </a:lnTo>
                    <a:cubicBezTo>
                      <a:pt x="1420" y="261"/>
                      <a:pt x="1416" y="257"/>
                      <a:pt x="1407" y="253"/>
                    </a:cubicBezTo>
                    <a:cubicBezTo>
                      <a:pt x="1407" y="249"/>
                      <a:pt x="1403" y="249"/>
                      <a:pt x="1403" y="244"/>
                    </a:cubicBezTo>
                    <a:cubicBezTo>
                      <a:pt x="1399" y="240"/>
                      <a:pt x="1394" y="235"/>
                      <a:pt x="1390" y="231"/>
                    </a:cubicBezTo>
                    <a:cubicBezTo>
                      <a:pt x="1386" y="231"/>
                      <a:pt x="1386" y="227"/>
                      <a:pt x="1382" y="227"/>
                    </a:cubicBezTo>
                    <a:cubicBezTo>
                      <a:pt x="1378" y="223"/>
                      <a:pt x="1374" y="219"/>
                      <a:pt x="1368" y="215"/>
                    </a:cubicBezTo>
                    <a:cubicBezTo>
                      <a:pt x="1368" y="210"/>
                      <a:pt x="1364" y="205"/>
                      <a:pt x="1360" y="205"/>
                    </a:cubicBezTo>
                    <a:cubicBezTo>
                      <a:pt x="1360" y="201"/>
                      <a:pt x="1356" y="197"/>
                      <a:pt x="1352" y="193"/>
                    </a:cubicBezTo>
                    <a:lnTo>
                      <a:pt x="1343" y="184"/>
                    </a:lnTo>
                    <a:cubicBezTo>
                      <a:pt x="1339" y="180"/>
                      <a:pt x="1335" y="176"/>
                      <a:pt x="1335" y="172"/>
                    </a:cubicBezTo>
                    <a:cubicBezTo>
                      <a:pt x="1330" y="168"/>
                      <a:pt x="1330" y="168"/>
                      <a:pt x="1326" y="163"/>
                    </a:cubicBezTo>
                    <a:cubicBezTo>
                      <a:pt x="1322" y="158"/>
                      <a:pt x="1317" y="150"/>
                      <a:pt x="1313" y="142"/>
                    </a:cubicBezTo>
                    <a:lnTo>
                      <a:pt x="1309" y="142"/>
                    </a:lnTo>
                    <a:cubicBezTo>
                      <a:pt x="1305" y="133"/>
                      <a:pt x="1305" y="128"/>
                      <a:pt x="1301" y="120"/>
                    </a:cubicBezTo>
                    <a:cubicBezTo>
                      <a:pt x="1297" y="120"/>
                      <a:pt x="1297" y="116"/>
                      <a:pt x="1297" y="116"/>
                    </a:cubicBezTo>
                    <a:cubicBezTo>
                      <a:pt x="1291" y="112"/>
                      <a:pt x="1287" y="103"/>
                      <a:pt x="1287" y="99"/>
                    </a:cubicBezTo>
                    <a:cubicBezTo>
                      <a:pt x="1283" y="99"/>
                      <a:pt x="1283" y="95"/>
                      <a:pt x="1283" y="91"/>
                    </a:cubicBezTo>
                    <a:cubicBezTo>
                      <a:pt x="1279" y="86"/>
                      <a:pt x="1279" y="81"/>
                      <a:pt x="1275" y="77"/>
                    </a:cubicBezTo>
                    <a:cubicBezTo>
                      <a:pt x="1275" y="73"/>
                      <a:pt x="1271" y="73"/>
                      <a:pt x="1271" y="69"/>
                    </a:cubicBezTo>
                    <a:cubicBezTo>
                      <a:pt x="1271" y="65"/>
                      <a:pt x="1266" y="61"/>
                      <a:pt x="1266" y="56"/>
                    </a:cubicBezTo>
                    <a:cubicBezTo>
                      <a:pt x="1266" y="52"/>
                      <a:pt x="1262" y="47"/>
                      <a:pt x="1262" y="47"/>
                    </a:cubicBezTo>
                    <a:cubicBezTo>
                      <a:pt x="1262" y="43"/>
                      <a:pt x="1258" y="35"/>
                      <a:pt x="1258" y="30"/>
                    </a:cubicBezTo>
                    <a:cubicBezTo>
                      <a:pt x="1258" y="30"/>
                      <a:pt x="1253" y="26"/>
                      <a:pt x="1253" y="22"/>
                    </a:cubicBezTo>
                    <a:cubicBezTo>
                      <a:pt x="1253" y="18"/>
                      <a:pt x="1249" y="9"/>
                      <a:pt x="1249" y="0"/>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35"/>
              <p:cNvSpPr/>
              <p:nvPr/>
            </p:nvSpPr>
            <p:spPr>
              <a:xfrm>
                <a:off x="5003475" y="3282350"/>
                <a:ext cx="36375" cy="159225"/>
              </a:xfrm>
              <a:custGeom>
                <a:rect b="b" l="l" r="r" t="t"/>
                <a:pathLst>
                  <a:path extrusionOk="0" h="6369" w="1455">
                    <a:moveTo>
                      <a:pt x="1258" y="0"/>
                    </a:moveTo>
                    <a:cubicBezTo>
                      <a:pt x="1257" y="2"/>
                      <a:pt x="1257" y="3"/>
                      <a:pt x="1257" y="4"/>
                    </a:cubicBezTo>
                    <a:lnTo>
                      <a:pt x="1257" y="4"/>
                    </a:lnTo>
                    <a:lnTo>
                      <a:pt x="1258" y="0"/>
                    </a:lnTo>
                    <a:close/>
                    <a:moveTo>
                      <a:pt x="1257" y="4"/>
                    </a:moveTo>
                    <a:lnTo>
                      <a:pt x="9" y="5950"/>
                    </a:lnTo>
                    <a:cubicBezTo>
                      <a:pt x="0" y="5997"/>
                      <a:pt x="39" y="6061"/>
                      <a:pt x="86" y="6130"/>
                    </a:cubicBezTo>
                    <a:cubicBezTo>
                      <a:pt x="146" y="6215"/>
                      <a:pt x="215" y="6305"/>
                      <a:pt x="201" y="6369"/>
                    </a:cubicBezTo>
                    <a:lnTo>
                      <a:pt x="1447" y="419"/>
                    </a:lnTo>
                    <a:cubicBezTo>
                      <a:pt x="1455" y="385"/>
                      <a:pt x="1437" y="342"/>
                      <a:pt x="1408" y="296"/>
                    </a:cubicBezTo>
                    <a:cubicBezTo>
                      <a:pt x="1399" y="274"/>
                      <a:pt x="1386" y="257"/>
                      <a:pt x="1374" y="240"/>
                    </a:cubicBezTo>
                    <a:cubicBezTo>
                      <a:pt x="1360" y="223"/>
                      <a:pt x="1352" y="210"/>
                      <a:pt x="1344" y="197"/>
                    </a:cubicBezTo>
                    <a:cubicBezTo>
                      <a:pt x="1294" y="126"/>
                      <a:pt x="1248" y="55"/>
                      <a:pt x="1257" y="4"/>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35"/>
              <p:cNvSpPr/>
              <p:nvPr/>
            </p:nvSpPr>
            <p:spPr>
              <a:xfrm>
                <a:off x="4902200" y="3280950"/>
                <a:ext cx="31600" cy="154125"/>
              </a:xfrm>
              <a:custGeom>
                <a:rect b="b" l="l" r="r" t="t"/>
                <a:pathLst>
                  <a:path extrusionOk="0" h="6165" w="1264">
                    <a:moveTo>
                      <a:pt x="1246" y="1"/>
                    </a:moveTo>
                    <a:lnTo>
                      <a:pt x="1" y="5951"/>
                    </a:lnTo>
                    <a:cubicBezTo>
                      <a:pt x="6" y="5976"/>
                      <a:pt x="10" y="6006"/>
                      <a:pt x="14" y="6032"/>
                    </a:cubicBezTo>
                    <a:cubicBezTo>
                      <a:pt x="18" y="6079"/>
                      <a:pt x="18" y="6121"/>
                      <a:pt x="10" y="6164"/>
                    </a:cubicBezTo>
                    <a:lnTo>
                      <a:pt x="1258" y="214"/>
                    </a:lnTo>
                    <a:cubicBezTo>
                      <a:pt x="1263" y="181"/>
                      <a:pt x="1263" y="147"/>
                      <a:pt x="1263" y="112"/>
                    </a:cubicBezTo>
                    <a:cubicBezTo>
                      <a:pt x="1258" y="74"/>
                      <a:pt x="1250" y="39"/>
                      <a:pt x="1246" y="1"/>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35"/>
              <p:cNvSpPr/>
              <p:nvPr/>
            </p:nvSpPr>
            <p:spPr>
              <a:xfrm>
                <a:off x="4852150" y="3280525"/>
                <a:ext cx="32250" cy="151325"/>
              </a:xfrm>
              <a:custGeom>
                <a:rect b="b" l="l" r="r" t="t"/>
                <a:pathLst>
                  <a:path extrusionOk="0" h="6053" w="1290">
                    <a:moveTo>
                      <a:pt x="1289" y="0"/>
                    </a:moveTo>
                    <a:cubicBezTo>
                      <a:pt x="1284" y="10"/>
                      <a:pt x="1284" y="14"/>
                      <a:pt x="1280" y="22"/>
                    </a:cubicBezTo>
                    <a:lnTo>
                      <a:pt x="1280" y="26"/>
                    </a:lnTo>
                    <a:cubicBezTo>
                      <a:pt x="1280" y="35"/>
                      <a:pt x="1276" y="44"/>
                      <a:pt x="1272" y="48"/>
                    </a:cubicBezTo>
                    <a:lnTo>
                      <a:pt x="1272" y="52"/>
                    </a:lnTo>
                    <a:cubicBezTo>
                      <a:pt x="1272" y="61"/>
                      <a:pt x="1268" y="65"/>
                      <a:pt x="1264" y="73"/>
                    </a:cubicBezTo>
                    <a:cubicBezTo>
                      <a:pt x="1264" y="77"/>
                      <a:pt x="1264" y="77"/>
                      <a:pt x="1258" y="82"/>
                    </a:cubicBezTo>
                    <a:cubicBezTo>
                      <a:pt x="1254" y="87"/>
                      <a:pt x="1254" y="95"/>
                      <a:pt x="1246" y="103"/>
                    </a:cubicBezTo>
                    <a:lnTo>
                      <a:pt x="1" y="6053"/>
                    </a:lnTo>
                    <a:cubicBezTo>
                      <a:pt x="6" y="6045"/>
                      <a:pt x="10" y="6035"/>
                      <a:pt x="14" y="6027"/>
                    </a:cubicBezTo>
                    <a:cubicBezTo>
                      <a:pt x="14" y="6027"/>
                      <a:pt x="14" y="6023"/>
                      <a:pt x="18" y="6023"/>
                    </a:cubicBezTo>
                    <a:cubicBezTo>
                      <a:pt x="18" y="6015"/>
                      <a:pt x="22" y="6006"/>
                      <a:pt x="27" y="5997"/>
                    </a:cubicBezTo>
                    <a:cubicBezTo>
                      <a:pt x="32" y="5993"/>
                      <a:pt x="32" y="5989"/>
                      <a:pt x="32" y="5984"/>
                    </a:cubicBezTo>
                    <a:cubicBezTo>
                      <a:pt x="32" y="5980"/>
                      <a:pt x="36" y="5980"/>
                      <a:pt x="36" y="5976"/>
                    </a:cubicBezTo>
                    <a:lnTo>
                      <a:pt x="36" y="5972"/>
                    </a:lnTo>
                    <a:cubicBezTo>
                      <a:pt x="40" y="5963"/>
                      <a:pt x="40" y="5954"/>
                      <a:pt x="40" y="5950"/>
                    </a:cubicBezTo>
                    <a:lnTo>
                      <a:pt x="1289" y="0"/>
                    </a:ln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35"/>
              <p:cNvSpPr/>
              <p:nvPr/>
            </p:nvSpPr>
            <p:spPr>
              <a:xfrm>
                <a:off x="4625825" y="3218925"/>
                <a:ext cx="144025" cy="188000"/>
              </a:xfrm>
              <a:custGeom>
                <a:rect b="b" l="l" r="r" t="t"/>
                <a:pathLst>
                  <a:path extrusionOk="0" h="7520" w="5761">
                    <a:moveTo>
                      <a:pt x="2981" y="1"/>
                    </a:moveTo>
                    <a:cubicBezTo>
                      <a:pt x="2980" y="5"/>
                      <a:pt x="2979" y="10"/>
                      <a:pt x="2978" y="15"/>
                    </a:cubicBezTo>
                    <a:lnTo>
                      <a:pt x="2978" y="15"/>
                    </a:lnTo>
                    <a:lnTo>
                      <a:pt x="2981" y="1"/>
                    </a:lnTo>
                    <a:close/>
                    <a:moveTo>
                      <a:pt x="2978" y="15"/>
                    </a:moveTo>
                    <a:lnTo>
                      <a:pt x="2695" y="1374"/>
                    </a:lnTo>
                    <a:cubicBezTo>
                      <a:pt x="2681" y="1370"/>
                      <a:pt x="2673" y="1370"/>
                      <a:pt x="2664" y="1370"/>
                    </a:cubicBezTo>
                    <a:cubicBezTo>
                      <a:pt x="2652" y="1370"/>
                      <a:pt x="2643" y="1365"/>
                      <a:pt x="2630" y="1365"/>
                    </a:cubicBezTo>
                    <a:cubicBezTo>
                      <a:pt x="2622" y="1365"/>
                      <a:pt x="2608" y="1361"/>
                      <a:pt x="2600" y="1361"/>
                    </a:cubicBezTo>
                    <a:cubicBezTo>
                      <a:pt x="2587" y="1361"/>
                      <a:pt x="2579" y="1357"/>
                      <a:pt x="2566" y="1357"/>
                    </a:cubicBezTo>
                    <a:cubicBezTo>
                      <a:pt x="2557" y="1353"/>
                      <a:pt x="2545" y="1353"/>
                      <a:pt x="2536" y="1353"/>
                    </a:cubicBezTo>
                    <a:cubicBezTo>
                      <a:pt x="2523" y="1349"/>
                      <a:pt x="2515" y="1349"/>
                      <a:pt x="2502" y="1345"/>
                    </a:cubicBezTo>
                    <a:cubicBezTo>
                      <a:pt x="2494" y="1345"/>
                      <a:pt x="2484" y="1345"/>
                      <a:pt x="2472" y="1339"/>
                    </a:cubicBezTo>
                    <a:cubicBezTo>
                      <a:pt x="2455" y="1335"/>
                      <a:pt x="2433" y="1335"/>
                      <a:pt x="2412" y="1331"/>
                    </a:cubicBezTo>
                    <a:cubicBezTo>
                      <a:pt x="2407" y="1327"/>
                      <a:pt x="2403" y="1327"/>
                      <a:pt x="2399" y="1327"/>
                    </a:cubicBezTo>
                    <a:cubicBezTo>
                      <a:pt x="2378" y="1323"/>
                      <a:pt x="2352" y="1319"/>
                      <a:pt x="2326" y="1310"/>
                    </a:cubicBezTo>
                    <a:cubicBezTo>
                      <a:pt x="2318" y="1310"/>
                      <a:pt x="2310" y="1306"/>
                      <a:pt x="2301" y="1306"/>
                    </a:cubicBezTo>
                    <a:cubicBezTo>
                      <a:pt x="2288" y="1301"/>
                      <a:pt x="2279" y="1301"/>
                      <a:pt x="2267" y="1297"/>
                    </a:cubicBezTo>
                    <a:cubicBezTo>
                      <a:pt x="2258" y="1293"/>
                      <a:pt x="2249" y="1293"/>
                      <a:pt x="2237" y="1288"/>
                    </a:cubicBezTo>
                    <a:cubicBezTo>
                      <a:pt x="2228" y="1284"/>
                      <a:pt x="2215" y="1284"/>
                      <a:pt x="2202" y="1280"/>
                    </a:cubicBezTo>
                    <a:cubicBezTo>
                      <a:pt x="2194" y="1276"/>
                      <a:pt x="2181" y="1272"/>
                      <a:pt x="2168" y="1268"/>
                    </a:cubicBezTo>
                    <a:cubicBezTo>
                      <a:pt x="2164" y="1268"/>
                      <a:pt x="2156" y="1262"/>
                      <a:pt x="2147" y="1262"/>
                    </a:cubicBezTo>
                    <a:cubicBezTo>
                      <a:pt x="2134" y="1258"/>
                      <a:pt x="2121" y="1254"/>
                      <a:pt x="2104" y="1250"/>
                    </a:cubicBezTo>
                    <a:cubicBezTo>
                      <a:pt x="2099" y="1246"/>
                      <a:pt x="2095" y="1246"/>
                      <a:pt x="2091" y="1246"/>
                    </a:cubicBezTo>
                    <a:cubicBezTo>
                      <a:pt x="2074" y="1237"/>
                      <a:pt x="2057" y="1233"/>
                      <a:pt x="2036" y="1224"/>
                    </a:cubicBezTo>
                    <a:cubicBezTo>
                      <a:pt x="2032" y="1224"/>
                      <a:pt x="2027" y="1220"/>
                      <a:pt x="2022" y="1220"/>
                    </a:cubicBezTo>
                    <a:cubicBezTo>
                      <a:pt x="2010" y="1211"/>
                      <a:pt x="1997" y="1207"/>
                      <a:pt x="1984" y="1203"/>
                    </a:cubicBezTo>
                    <a:cubicBezTo>
                      <a:pt x="1976" y="1199"/>
                      <a:pt x="1971" y="1199"/>
                      <a:pt x="1963" y="1195"/>
                    </a:cubicBezTo>
                    <a:cubicBezTo>
                      <a:pt x="1955" y="1191"/>
                      <a:pt x="1941" y="1185"/>
                      <a:pt x="1929" y="1177"/>
                    </a:cubicBezTo>
                    <a:cubicBezTo>
                      <a:pt x="1925" y="1177"/>
                      <a:pt x="1916" y="1173"/>
                      <a:pt x="1907" y="1169"/>
                    </a:cubicBezTo>
                    <a:cubicBezTo>
                      <a:pt x="1899" y="1165"/>
                      <a:pt x="1890" y="1160"/>
                      <a:pt x="1878" y="1156"/>
                    </a:cubicBezTo>
                    <a:cubicBezTo>
                      <a:pt x="1868" y="1152"/>
                      <a:pt x="1860" y="1147"/>
                      <a:pt x="1852" y="1139"/>
                    </a:cubicBezTo>
                    <a:cubicBezTo>
                      <a:pt x="1843" y="1134"/>
                      <a:pt x="1830" y="1130"/>
                      <a:pt x="1822" y="1126"/>
                    </a:cubicBezTo>
                    <a:cubicBezTo>
                      <a:pt x="1813" y="1122"/>
                      <a:pt x="1805" y="1118"/>
                      <a:pt x="1797" y="1108"/>
                    </a:cubicBezTo>
                    <a:cubicBezTo>
                      <a:pt x="1787" y="1104"/>
                      <a:pt x="1779" y="1100"/>
                      <a:pt x="1771" y="1096"/>
                    </a:cubicBezTo>
                    <a:cubicBezTo>
                      <a:pt x="1753" y="1088"/>
                      <a:pt x="1740" y="1079"/>
                      <a:pt x="1724" y="1070"/>
                    </a:cubicBezTo>
                    <a:cubicBezTo>
                      <a:pt x="1720" y="1066"/>
                      <a:pt x="1714" y="1062"/>
                      <a:pt x="1710" y="1057"/>
                    </a:cubicBezTo>
                    <a:cubicBezTo>
                      <a:pt x="1689" y="1045"/>
                      <a:pt x="1668" y="1031"/>
                      <a:pt x="1651" y="1019"/>
                    </a:cubicBezTo>
                    <a:cubicBezTo>
                      <a:pt x="1643" y="1015"/>
                      <a:pt x="1637" y="1011"/>
                      <a:pt x="1633" y="1006"/>
                    </a:cubicBezTo>
                    <a:cubicBezTo>
                      <a:pt x="1621" y="998"/>
                      <a:pt x="1608" y="989"/>
                      <a:pt x="1595" y="980"/>
                    </a:cubicBezTo>
                    <a:cubicBezTo>
                      <a:pt x="1591" y="972"/>
                      <a:pt x="1582" y="968"/>
                      <a:pt x="1578" y="964"/>
                    </a:cubicBezTo>
                    <a:cubicBezTo>
                      <a:pt x="1566" y="954"/>
                      <a:pt x="1556" y="946"/>
                      <a:pt x="1544" y="938"/>
                    </a:cubicBezTo>
                    <a:cubicBezTo>
                      <a:pt x="1540" y="929"/>
                      <a:pt x="1531" y="925"/>
                      <a:pt x="1522" y="916"/>
                    </a:cubicBezTo>
                    <a:cubicBezTo>
                      <a:pt x="1514" y="908"/>
                      <a:pt x="1505" y="899"/>
                      <a:pt x="1493" y="891"/>
                    </a:cubicBezTo>
                    <a:cubicBezTo>
                      <a:pt x="1489" y="887"/>
                      <a:pt x="1479" y="877"/>
                      <a:pt x="1475" y="873"/>
                    </a:cubicBezTo>
                    <a:cubicBezTo>
                      <a:pt x="1463" y="861"/>
                      <a:pt x="1454" y="852"/>
                      <a:pt x="1445" y="844"/>
                    </a:cubicBezTo>
                    <a:cubicBezTo>
                      <a:pt x="1437" y="835"/>
                      <a:pt x="1432" y="831"/>
                      <a:pt x="1424" y="822"/>
                    </a:cubicBezTo>
                    <a:cubicBezTo>
                      <a:pt x="1416" y="814"/>
                      <a:pt x="1406" y="800"/>
                      <a:pt x="1398" y="792"/>
                    </a:cubicBezTo>
                    <a:cubicBezTo>
                      <a:pt x="1390" y="784"/>
                      <a:pt x="1386" y="775"/>
                      <a:pt x="1377" y="771"/>
                    </a:cubicBezTo>
                    <a:cubicBezTo>
                      <a:pt x="1368" y="758"/>
                      <a:pt x="1360" y="749"/>
                      <a:pt x="1347" y="737"/>
                    </a:cubicBezTo>
                    <a:cubicBezTo>
                      <a:pt x="1343" y="729"/>
                      <a:pt x="1339" y="723"/>
                      <a:pt x="1329" y="715"/>
                    </a:cubicBezTo>
                    <a:cubicBezTo>
                      <a:pt x="1321" y="703"/>
                      <a:pt x="1313" y="690"/>
                      <a:pt x="1300" y="677"/>
                    </a:cubicBezTo>
                    <a:cubicBezTo>
                      <a:pt x="1296" y="668"/>
                      <a:pt x="1291" y="664"/>
                      <a:pt x="1287" y="656"/>
                    </a:cubicBezTo>
                    <a:cubicBezTo>
                      <a:pt x="1274" y="638"/>
                      <a:pt x="1258" y="617"/>
                      <a:pt x="1244" y="595"/>
                    </a:cubicBezTo>
                    <a:lnTo>
                      <a:pt x="0" y="6545"/>
                    </a:lnTo>
                    <a:cubicBezTo>
                      <a:pt x="12" y="6566"/>
                      <a:pt x="26" y="6584"/>
                      <a:pt x="42" y="6605"/>
                    </a:cubicBezTo>
                    <a:cubicBezTo>
                      <a:pt x="46" y="6609"/>
                      <a:pt x="51" y="6618"/>
                      <a:pt x="56" y="6622"/>
                    </a:cubicBezTo>
                    <a:cubicBezTo>
                      <a:pt x="64" y="6639"/>
                      <a:pt x="77" y="6652"/>
                      <a:pt x="85" y="6665"/>
                    </a:cubicBezTo>
                    <a:cubicBezTo>
                      <a:pt x="89" y="6669"/>
                      <a:pt x="98" y="6677"/>
                      <a:pt x="103" y="6686"/>
                    </a:cubicBezTo>
                    <a:cubicBezTo>
                      <a:pt x="111" y="6695"/>
                      <a:pt x="123" y="6708"/>
                      <a:pt x="133" y="6716"/>
                    </a:cubicBezTo>
                    <a:cubicBezTo>
                      <a:pt x="137" y="6724"/>
                      <a:pt x="145" y="6734"/>
                      <a:pt x="149" y="6742"/>
                    </a:cubicBezTo>
                    <a:cubicBezTo>
                      <a:pt x="158" y="6750"/>
                      <a:pt x="171" y="6759"/>
                      <a:pt x="180" y="6772"/>
                    </a:cubicBezTo>
                    <a:cubicBezTo>
                      <a:pt x="184" y="6776"/>
                      <a:pt x="192" y="6785"/>
                      <a:pt x="200" y="6793"/>
                    </a:cubicBezTo>
                    <a:cubicBezTo>
                      <a:pt x="210" y="6801"/>
                      <a:pt x="218" y="6811"/>
                      <a:pt x="226" y="6819"/>
                    </a:cubicBezTo>
                    <a:cubicBezTo>
                      <a:pt x="235" y="6827"/>
                      <a:pt x="243" y="6831"/>
                      <a:pt x="248" y="6840"/>
                    </a:cubicBezTo>
                    <a:cubicBezTo>
                      <a:pt x="257" y="6849"/>
                      <a:pt x="269" y="6857"/>
                      <a:pt x="277" y="6866"/>
                    </a:cubicBezTo>
                    <a:cubicBezTo>
                      <a:pt x="287" y="6874"/>
                      <a:pt x="291" y="6878"/>
                      <a:pt x="299" y="6888"/>
                    </a:cubicBezTo>
                    <a:cubicBezTo>
                      <a:pt x="308" y="6896"/>
                      <a:pt x="320" y="6904"/>
                      <a:pt x="329" y="6913"/>
                    </a:cubicBezTo>
                    <a:cubicBezTo>
                      <a:pt x="338" y="6917"/>
                      <a:pt x="346" y="6922"/>
                      <a:pt x="350" y="6926"/>
                    </a:cubicBezTo>
                    <a:cubicBezTo>
                      <a:pt x="364" y="6939"/>
                      <a:pt x="376" y="6947"/>
                      <a:pt x="385" y="6955"/>
                    </a:cubicBezTo>
                    <a:cubicBezTo>
                      <a:pt x="393" y="6955"/>
                      <a:pt x="397" y="6960"/>
                      <a:pt x="402" y="6965"/>
                    </a:cubicBezTo>
                    <a:cubicBezTo>
                      <a:pt x="402" y="6965"/>
                      <a:pt x="402" y="6969"/>
                      <a:pt x="406" y="6969"/>
                    </a:cubicBezTo>
                    <a:cubicBezTo>
                      <a:pt x="423" y="6981"/>
                      <a:pt x="445" y="6994"/>
                      <a:pt x="462" y="7007"/>
                    </a:cubicBezTo>
                    <a:cubicBezTo>
                      <a:pt x="470" y="7011"/>
                      <a:pt x="474" y="7016"/>
                      <a:pt x="479" y="7016"/>
                    </a:cubicBezTo>
                    <a:cubicBezTo>
                      <a:pt x="492" y="7028"/>
                      <a:pt x="508" y="7037"/>
                      <a:pt x="526" y="7046"/>
                    </a:cubicBezTo>
                    <a:cubicBezTo>
                      <a:pt x="526" y="7046"/>
                      <a:pt x="530" y="7050"/>
                      <a:pt x="534" y="7050"/>
                    </a:cubicBezTo>
                    <a:cubicBezTo>
                      <a:pt x="539" y="7054"/>
                      <a:pt x="543" y="7058"/>
                      <a:pt x="547" y="7058"/>
                    </a:cubicBezTo>
                    <a:cubicBezTo>
                      <a:pt x="560" y="7062"/>
                      <a:pt x="569" y="7071"/>
                      <a:pt x="577" y="7076"/>
                    </a:cubicBezTo>
                    <a:cubicBezTo>
                      <a:pt x="585" y="7080"/>
                      <a:pt x="594" y="7084"/>
                      <a:pt x="603" y="7088"/>
                    </a:cubicBezTo>
                    <a:cubicBezTo>
                      <a:pt x="616" y="7093"/>
                      <a:pt x="624" y="7097"/>
                      <a:pt x="632" y="7105"/>
                    </a:cubicBezTo>
                    <a:cubicBezTo>
                      <a:pt x="637" y="7105"/>
                      <a:pt x="642" y="7109"/>
                      <a:pt x="646" y="7109"/>
                    </a:cubicBezTo>
                    <a:cubicBezTo>
                      <a:pt x="650" y="7114"/>
                      <a:pt x="658" y="7114"/>
                      <a:pt x="662" y="7119"/>
                    </a:cubicBezTo>
                    <a:cubicBezTo>
                      <a:pt x="671" y="7123"/>
                      <a:pt x="676" y="7123"/>
                      <a:pt x="684" y="7127"/>
                    </a:cubicBezTo>
                    <a:cubicBezTo>
                      <a:pt x="697" y="7131"/>
                      <a:pt x="705" y="7139"/>
                      <a:pt x="719" y="7144"/>
                    </a:cubicBezTo>
                    <a:cubicBezTo>
                      <a:pt x="723" y="7144"/>
                      <a:pt x="731" y="7148"/>
                      <a:pt x="735" y="7153"/>
                    </a:cubicBezTo>
                    <a:lnTo>
                      <a:pt x="744" y="7153"/>
                    </a:lnTo>
                    <a:cubicBezTo>
                      <a:pt x="753" y="7157"/>
                      <a:pt x="765" y="7161"/>
                      <a:pt x="778" y="7165"/>
                    </a:cubicBezTo>
                    <a:cubicBezTo>
                      <a:pt x="782" y="7170"/>
                      <a:pt x="786" y="7170"/>
                      <a:pt x="791" y="7174"/>
                    </a:cubicBezTo>
                    <a:cubicBezTo>
                      <a:pt x="808" y="7178"/>
                      <a:pt x="825" y="7186"/>
                      <a:pt x="847" y="7190"/>
                    </a:cubicBezTo>
                    <a:cubicBezTo>
                      <a:pt x="851" y="7196"/>
                      <a:pt x="855" y="7196"/>
                      <a:pt x="859" y="7196"/>
                    </a:cubicBezTo>
                    <a:cubicBezTo>
                      <a:pt x="873" y="7204"/>
                      <a:pt x="889" y="7208"/>
                      <a:pt x="902" y="7212"/>
                    </a:cubicBezTo>
                    <a:cubicBezTo>
                      <a:pt x="911" y="7212"/>
                      <a:pt x="915" y="7216"/>
                      <a:pt x="924" y="7216"/>
                    </a:cubicBezTo>
                    <a:cubicBezTo>
                      <a:pt x="932" y="7221"/>
                      <a:pt x="940" y="7221"/>
                      <a:pt x="950" y="7225"/>
                    </a:cubicBezTo>
                    <a:cubicBezTo>
                      <a:pt x="954" y="7225"/>
                      <a:pt x="954" y="7225"/>
                      <a:pt x="958" y="7229"/>
                    </a:cubicBezTo>
                    <a:cubicBezTo>
                      <a:pt x="970" y="7229"/>
                      <a:pt x="979" y="7234"/>
                      <a:pt x="992" y="7238"/>
                    </a:cubicBezTo>
                    <a:cubicBezTo>
                      <a:pt x="1001" y="7238"/>
                      <a:pt x="1009" y="7242"/>
                      <a:pt x="1022" y="7247"/>
                    </a:cubicBezTo>
                    <a:cubicBezTo>
                      <a:pt x="1031" y="7247"/>
                      <a:pt x="1043" y="7251"/>
                      <a:pt x="1056" y="7255"/>
                    </a:cubicBezTo>
                    <a:cubicBezTo>
                      <a:pt x="1065" y="7255"/>
                      <a:pt x="1069" y="7255"/>
                      <a:pt x="1078" y="7259"/>
                    </a:cubicBezTo>
                    <a:lnTo>
                      <a:pt x="1082" y="7259"/>
                    </a:lnTo>
                    <a:cubicBezTo>
                      <a:pt x="1108" y="7263"/>
                      <a:pt x="1129" y="7273"/>
                      <a:pt x="1155" y="7277"/>
                    </a:cubicBezTo>
                    <a:lnTo>
                      <a:pt x="1167" y="7277"/>
                    </a:lnTo>
                    <a:cubicBezTo>
                      <a:pt x="1189" y="7281"/>
                      <a:pt x="1206" y="7285"/>
                      <a:pt x="1227" y="7289"/>
                    </a:cubicBezTo>
                    <a:lnTo>
                      <a:pt x="1236" y="7289"/>
                    </a:lnTo>
                    <a:cubicBezTo>
                      <a:pt x="1244" y="7293"/>
                      <a:pt x="1248" y="7293"/>
                      <a:pt x="1258" y="7293"/>
                    </a:cubicBezTo>
                    <a:cubicBezTo>
                      <a:pt x="1266" y="7298"/>
                      <a:pt x="1278" y="7298"/>
                      <a:pt x="1287" y="7298"/>
                    </a:cubicBezTo>
                    <a:cubicBezTo>
                      <a:pt x="1300" y="7302"/>
                      <a:pt x="1309" y="7302"/>
                      <a:pt x="1321" y="7306"/>
                    </a:cubicBezTo>
                    <a:cubicBezTo>
                      <a:pt x="1329" y="7306"/>
                      <a:pt x="1343" y="7306"/>
                      <a:pt x="1351" y="7311"/>
                    </a:cubicBezTo>
                    <a:cubicBezTo>
                      <a:pt x="1364" y="7311"/>
                      <a:pt x="1373" y="7311"/>
                      <a:pt x="1386" y="7315"/>
                    </a:cubicBezTo>
                    <a:cubicBezTo>
                      <a:pt x="1394" y="7315"/>
                      <a:pt x="1406" y="7315"/>
                      <a:pt x="1416" y="7319"/>
                    </a:cubicBezTo>
                    <a:lnTo>
                      <a:pt x="1450" y="7319"/>
                    </a:lnTo>
                    <a:cubicBezTo>
                      <a:pt x="1463" y="7324"/>
                      <a:pt x="1471" y="7324"/>
                      <a:pt x="1483" y="7324"/>
                    </a:cubicBezTo>
                    <a:cubicBezTo>
                      <a:pt x="1489" y="7324"/>
                      <a:pt x="1493" y="7324"/>
                      <a:pt x="1497" y="7328"/>
                    </a:cubicBezTo>
                    <a:lnTo>
                      <a:pt x="1505" y="7328"/>
                    </a:lnTo>
                    <a:cubicBezTo>
                      <a:pt x="1540" y="7332"/>
                      <a:pt x="1570" y="7332"/>
                      <a:pt x="1604" y="7336"/>
                    </a:cubicBezTo>
                    <a:lnTo>
                      <a:pt x="1608" y="7336"/>
                    </a:lnTo>
                    <a:cubicBezTo>
                      <a:pt x="1637" y="7336"/>
                      <a:pt x="1672" y="7340"/>
                      <a:pt x="1702" y="7340"/>
                    </a:cubicBezTo>
                    <a:cubicBezTo>
                      <a:pt x="1710" y="7340"/>
                      <a:pt x="1714" y="7344"/>
                      <a:pt x="1720" y="7344"/>
                    </a:cubicBezTo>
                    <a:cubicBezTo>
                      <a:pt x="1753" y="7344"/>
                      <a:pt x="1783" y="7344"/>
                      <a:pt x="1817" y="7350"/>
                    </a:cubicBezTo>
                    <a:lnTo>
                      <a:pt x="1835" y="7350"/>
                    </a:lnTo>
                    <a:cubicBezTo>
                      <a:pt x="1868" y="7350"/>
                      <a:pt x="1903" y="7354"/>
                      <a:pt x="1933" y="7354"/>
                    </a:cubicBezTo>
                    <a:lnTo>
                      <a:pt x="2057" y="7354"/>
                    </a:lnTo>
                    <a:cubicBezTo>
                      <a:pt x="2091" y="7354"/>
                      <a:pt x="2121" y="7358"/>
                      <a:pt x="2156" y="7358"/>
                    </a:cubicBezTo>
                    <a:lnTo>
                      <a:pt x="2618" y="7358"/>
                    </a:lnTo>
                    <a:cubicBezTo>
                      <a:pt x="2648" y="7362"/>
                      <a:pt x="2681" y="7362"/>
                      <a:pt x="2711" y="7362"/>
                    </a:cubicBezTo>
                    <a:lnTo>
                      <a:pt x="2831" y="7362"/>
                    </a:lnTo>
                    <a:cubicBezTo>
                      <a:pt x="2839" y="7362"/>
                      <a:pt x="2844" y="7366"/>
                      <a:pt x="2849" y="7366"/>
                    </a:cubicBezTo>
                    <a:lnTo>
                      <a:pt x="2955" y="7366"/>
                    </a:lnTo>
                    <a:cubicBezTo>
                      <a:pt x="2985" y="7370"/>
                      <a:pt x="3019" y="7370"/>
                      <a:pt x="3049" y="7375"/>
                    </a:cubicBezTo>
                    <a:lnTo>
                      <a:pt x="3070" y="7375"/>
                    </a:lnTo>
                    <a:cubicBezTo>
                      <a:pt x="3105" y="7375"/>
                      <a:pt x="3135" y="7379"/>
                      <a:pt x="3169" y="7379"/>
                    </a:cubicBezTo>
                    <a:cubicBezTo>
                      <a:pt x="3173" y="7383"/>
                      <a:pt x="3177" y="7383"/>
                      <a:pt x="3182" y="7383"/>
                    </a:cubicBezTo>
                    <a:cubicBezTo>
                      <a:pt x="3212" y="7383"/>
                      <a:pt x="3242" y="7388"/>
                      <a:pt x="3272" y="7392"/>
                    </a:cubicBezTo>
                    <a:lnTo>
                      <a:pt x="3285" y="7392"/>
                    </a:lnTo>
                    <a:cubicBezTo>
                      <a:pt x="3297" y="7392"/>
                      <a:pt x="3311" y="7396"/>
                      <a:pt x="3319" y="7396"/>
                    </a:cubicBezTo>
                    <a:cubicBezTo>
                      <a:pt x="3331" y="7396"/>
                      <a:pt x="3340" y="7396"/>
                      <a:pt x="3353" y="7401"/>
                    </a:cubicBezTo>
                    <a:cubicBezTo>
                      <a:pt x="3362" y="7401"/>
                      <a:pt x="3374" y="7401"/>
                      <a:pt x="3382" y="7405"/>
                    </a:cubicBezTo>
                    <a:cubicBezTo>
                      <a:pt x="3396" y="7405"/>
                      <a:pt x="3404" y="7405"/>
                      <a:pt x="3417" y="7409"/>
                    </a:cubicBezTo>
                    <a:cubicBezTo>
                      <a:pt x="3430" y="7409"/>
                      <a:pt x="3439" y="7409"/>
                      <a:pt x="3447" y="7413"/>
                    </a:cubicBezTo>
                    <a:cubicBezTo>
                      <a:pt x="3459" y="7413"/>
                      <a:pt x="3473" y="7413"/>
                      <a:pt x="3481" y="7417"/>
                    </a:cubicBezTo>
                    <a:cubicBezTo>
                      <a:pt x="3494" y="7417"/>
                      <a:pt x="3503" y="7421"/>
                      <a:pt x="3516" y="7421"/>
                    </a:cubicBezTo>
                    <a:cubicBezTo>
                      <a:pt x="3524" y="7427"/>
                      <a:pt x="3536" y="7427"/>
                      <a:pt x="3546" y="7427"/>
                    </a:cubicBezTo>
                    <a:cubicBezTo>
                      <a:pt x="3571" y="7431"/>
                      <a:pt x="3593" y="7435"/>
                      <a:pt x="3619" y="7443"/>
                    </a:cubicBezTo>
                    <a:lnTo>
                      <a:pt x="3635" y="7443"/>
                    </a:lnTo>
                    <a:cubicBezTo>
                      <a:pt x="3652" y="7447"/>
                      <a:pt x="3670" y="7452"/>
                      <a:pt x="3690" y="7456"/>
                    </a:cubicBezTo>
                    <a:cubicBezTo>
                      <a:pt x="3700" y="7460"/>
                      <a:pt x="3708" y="7460"/>
                      <a:pt x="3721" y="7465"/>
                    </a:cubicBezTo>
                    <a:cubicBezTo>
                      <a:pt x="3729" y="7465"/>
                      <a:pt x="3738" y="7469"/>
                      <a:pt x="3751" y="7473"/>
                    </a:cubicBezTo>
                    <a:cubicBezTo>
                      <a:pt x="3759" y="7473"/>
                      <a:pt x="3773" y="7478"/>
                      <a:pt x="3781" y="7482"/>
                    </a:cubicBezTo>
                    <a:cubicBezTo>
                      <a:pt x="3789" y="7482"/>
                      <a:pt x="3802" y="7486"/>
                      <a:pt x="3811" y="7486"/>
                    </a:cubicBezTo>
                    <a:cubicBezTo>
                      <a:pt x="3824" y="7490"/>
                      <a:pt x="3836" y="7494"/>
                      <a:pt x="3850" y="7498"/>
                    </a:cubicBezTo>
                    <a:cubicBezTo>
                      <a:pt x="3854" y="7498"/>
                      <a:pt x="3858" y="7504"/>
                      <a:pt x="3866" y="7504"/>
                    </a:cubicBezTo>
                    <a:cubicBezTo>
                      <a:pt x="3883" y="7512"/>
                      <a:pt x="3901" y="7516"/>
                      <a:pt x="3921" y="7520"/>
                    </a:cubicBezTo>
                    <a:cubicBezTo>
                      <a:pt x="3931" y="7512"/>
                      <a:pt x="3939" y="7504"/>
                      <a:pt x="3947" y="7490"/>
                    </a:cubicBezTo>
                    <a:cubicBezTo>
                      <a:pt x="3952" y="7486"/>
                      <a:pt x="3956" y="7486"/>
                      <a:pt x="3956" y="7482"/>
                    </a:cubicBezTo>
                    <a:cubicBezTo>
                      <a:pt x="3960" y="7478"/>
                      <a:pt x="3965" y="7473"/>
                      <a:pt x="3969" y="7469"/>
                    </a:cubicBezTo>
                    <a:cubicBezTo>
                      <a:pt x="3973" y="7465"/>
                      <a:pt x="3973" y="7465"/>
                      <a:pt x="3978" y="7460"/>
                    </a:cubicBezTo>
                    <a:cubicBezTo>
                      <a:pt x="3982" y="7456"/>
                      <a:pt x="3982" y="7452"/>
                      <a:pt x="3986" y="7447"/>
                    </a:cubicBezTo>
                    <a:cubicBezTo>
                      <a:pt x="3994" y="7439"/>
                      <a:pt x="3998" y="7431"/>
                      <a:pt x="4004" y="7427"/>
                    </a:cubicBezTo>
                    <a:cubicBezTo>
                      <a:pt x="4008" y="7421"/>
                      <a:pt x="4008" y="7417"/>
                      <a:pt x="4012" y="7413"/>
                    </a:cubicBezTo>
                    <a:cubicBezTo>
                      <a:pt x="4020" y="7405"/>
                      <a:pt x="4024" y="7396"/>
                      <a:pt x="4029" y="7388"/>
                    </a:cubicBezTo>
                    <a:cubicBezTo>
                      <a:pt x="4033" y="7383"/>
                      <a:pt x="4033" y="7383"/>
                      <a:pt x="4037" y="7379"/>
                    </a:cubicBezTo>
                    <a:cubicBezTo>
                      <a:pt x="4042" y="7370"/>
                      <a:pt x="4050" y="7358"/>
                      <a:pt x="4055" y="7344"/>
                    </a:cubicBezTo>
                    <a:cubicBezTo>
                      <a:pt x="4059" y="7344"/>
                      <a:pt x="4059" y="7340"/>
                      <a:pt x="4059" y="7340"/>
                    </a:cubicBezTo>
                    <a:cubicBezTo>
                      <a:pt x="4063" y="7332"/>
                      <a:pt x="4071" y="7319"/>
                      <a:pt x="4075" y="7311"/>
                    </a:cubicBezTo>
                    <a:cubicBezTo>
                      <a:pt x="4075" y="7306"/>
                      <a:pt x="4081" y="7306"/>
                      <a:pt x="4081" y="7302"/>
                    </a:cubicBezTo>
                    <a:cubicBezTo>
                      <a:pt x="4085" y="7289"/>
                      <a:pt x="4089" y="7281"/>
                      <a:pt x="4097" y="7267"/>
                    </a:cubicBezTo>
                    <a:lnTo>
                      <a:pt x="4097" y="7263"/>
                    </a:lnTo>
                    <a:cubicBezTo>
                      <a:pt x="4101" y="7255"/>
                      <a:pt x="4106" y="7242"/>
                      <a:pt x="4110" y="7234"/>
                    </a:cubicBezTo>
                    <a:cubicBezTo>
                      <a:pt x="4114" y="7229"/>
                      <a:pt x="4114" y="7225"/>
                      <a:pt x="4114" y="7225"/>
                    </a:cubicBezTo>
                    <a:cubicBezTo>
                      <a:pt x="4118" y="7212"/>
                      <a:pt x="4123" y="7204"/>
                      <a:pt x="4127" y="7190"/>
                    </a:cubicBezTo>
                    <a:cubicBezTo>
                      <a:pt x="4132" y="7178"/>
                      <a:pt x="4136" y="7165"/>
                      <a:pt x="4140" y="7153"/>
                    </a:cubicBezTo>
                    <a:cubicBezTo>
                      <a:pt x="4144" y="7153"/>
                      <a:pt x="4144" y="7148"/>
                      <a:pt x="4144" y="7144"/>
                    </a:cubicBezTo>
                    <a:cubicBezTo>
                      <a:pt x="4144" y="7139"/>
                      <a:pt x="4148" y="7139"/>
                      <a:pt x="4148" y="7135"/>
                    </a:cubicBezTo>
                    <a:lnTo>
                      <a:pt x="4148" y="7127"/>
                    </a:lnTo>
                    <a:cubicBezTo>
                      <a:pt x="4152" y="7114"/>
                      <a:pt x="4157" y="7101"/>
                      <a:pt x="4162" y="7088"/>
                    </a:cubicBezTo>
                    <a:cubicBezTo>
                      <a:pt x="4162" y="7084"/>
                      <a:pt x="4166" y="7080"/>
                      <a:pt x="4166" y="7076"/>
                    </a:cubicBezTo>
                    <a:cubicBezTo>
                      <a:pt x="4170" y="7058"/>
                      <a:pt x="4174" y="7042"/>
                      <a:pt x="4178" y="7028"/>
                    </a:cubicBezTo>
                    <a:cubicBezTo>
                      <a:pt x="4178" y="7024"/>
                      <a:pt x="4183" y="7020"/>
                      <a:pt x="4183" y="7020"/>
                    </a:cubicBezTo>
                    <a:cubicBezTo>
                      <a:pt x="4187" y="7003"/>
                      <a:pt x="4191" y="6990"/>
                      <a:pt x="4191" y="6977"/>
                    </a:cubicBezTo>
                    <a:cubicBezTo>
                      <a:pt x="4195" y="6969"/>
                      <a:pt x="4195" y="6965"/>
                      <a:pt x="4195" y="6960"/>
                    </a:cubicBezTo>
                    <a:cubicBezTo>
                      <a:pt x="4200" y="6947"/>
                      <a:pt x="4204" y="6930"/>
                      <a:pt x="4209" y="6917"/>
                    </a:cubicBezTo>
                    <a:cubicBezTo>
                      <a:pt x="4213" y="6900"/>
                      <a:pt x="4217" y="6883"/>
                      <a:pt x="4221" y="6862"/>
                    </a:cubicBezTo>
                    <a:cubicBezTo>
                      <a:pt x="4221" y="6862"/>
                      <a:pt x="4221" y="6857"/>
                      <a:pt x="4225" y="6853"/>
                    </a:cubicBezTo>
                    <a:cubicBezTo>
                      <a:pt x="4225" y="6840"/>
                      <a:pt x="4229" y="6827"/>
                      <a:pt x="4234" y="6815"/>
                    </a:cubicBezTo>
                    <a:cubicBezTo>
                      <a:pt x="4239" y="6811"/>
                      <a:pt x="4239" y="6801"/>
                      <a:pt x="4239" y="6797"/>
                    </a:cubicBezTo>
                    <a:cubicBezTo>
                      <a:pt x="4243" y="6785"/>
                      <a:pt x="4247" y="6772"/>
                      <a:pt x="4251" y="6759"/>
                    </a:cubicBezTo>
                    <a:cubicBezTo>
                      <a:pt x="4251" y="6754"/>
                      <a:pt x="4251" y="6750"/>
                      <a:pt x="4255" y="6746"/>
                    </a:cubicBezTo>
                    <a:cubicBezTo>
                      <a:pt x="4260" y="6734"/>
                      <a:pt x="4264" y="6716"/>
                      <a:pt x="4268" y="6699"/>
                    </a:cubicBezTo>
                    <a:cubicBezTo>
                      <a:pt x="4268" y="6695"/>
                      <a:pt x="4272" y="6691"/>
                      <a:pt x="4272" y="6686"/>
                    </a:cubicBezTo>
                    <a:cubicBezTo>
                      <a:pt x="4277" y="6673"/>
                      <a:pt x="4281" y="6661"/>
                      <a:pt x="4286" y="6652"/>
                    </a:cubicBezTo>
                    <a:cubicBezTo>
                      <a:pt x="4286" y="6643"/>
                      <a:pt x="4290" y="6639"/>
                      <a:pt x="4290" y="6635"/>
                    </a:cubicBezTo>
                    <a:cubicBezTo>
                      <a:pt x="4294" y="6622"/>
                      <a:pt x="4302" y="6609"/>
                      <a:pt x="4306" y="6596"/>
                    </a:cubicBezTo>
                    <a:cubicBezTo>
                      <a:pt x="4306" y="6592"/>
                      <a:pt x="4311" y="6588"/>
                      <a:pt x="4311" y="6588"/>
                    </a:cubicBezTo>
                    <a:cubicBezTo>
                      <a:pt x="4316" y="6570"/>
                      <a:pt x="4324" y="6554"/>
                      <a:pt x="4332" y="6541"/>
                    </a:cubicBezTo>
                    <a:cubicBezTo>
                      <a:pt x="4332" y="6537"/>
                      <a:pt x="4337" y="6532"/>
                      <a:pt x="4337" y="6528"/>
                    </a:cubicBezTo>
                    <a:cubicBezTo>
                      <a:pt x="4345" y="6515"/>
                      <a:pt x="4349" y="6503"/>
                      <a:pt x="4358" y="6493"/>
                    </a:cubicBezTo>
                    <a:cubicBezTo>
                      <a:pt x="4358" y="6485"/>
                      <a:pt x="4363" y="6481"/>
                      <a:pt x="4367" y="6477"/>
                    </a:cubicBezTo>
                    <a:cubicBezTo>
                      <a:pt x="4371" y="6472"/>
                      <a:pt x="4371" y="6468"/>
                      <a:pt x="4375" y="6464"/>
                    </a:cubicBezTo>
                    <a:cubicBezTo>
                      <a:pt x="4379" y="6456"/>
                      <a:pt x="4383" y="6446"/>
                      <a:pt x="4388" y="6442"/>
                    </a:cubicBezTo>
                    <a:cubicBezTo>
                      <a:pt x="4393" y="6438"/>
                      <a:pt x="4393" y="6434"/>
                      <a:pt x="4397" y="6430"/>
                    </a:cubicBezTo>
                    <a:cubicBezTo>
                      <a:pt x="4401" y="6421"/>
                      <a:pt x="4409" y="6412"/>
                      <a:pt x="4414" y="6404"/>
                    </a:cubicBezTo>
                    <a:cubicBezTo>
                      <a:pt x="4418" y="6400"/>
                      <a:pt x="4418" y="6400"/>
                      <a:pt x="4422" y="6395"/>
                    </a:cubicBezTo>
                    <a:cubicBezTo>
                      <a:pt x="4431" y="6383"/>
                      <a:pt x="4440" y="6374"/>
                      <a:pt x="4448" y="6361"/>
                    </a:cubicBezTo>
                    <a:cubicBezTo>
                      <a:pt x="4452" y="6353"/>
                      <a:pt x="4460" y="6349"/>
                      <a:pt x="4465" y="6340"/>
                    </a:cubicBezTo>
                    <a:cubicBezTo>
                      <a:pt x="4470" y="6335"/>
                      <a:pt x="4474" y="6331"/>
                      <a:pt x="4478" y="6327"/>
                    </a:cubicBezTo>
                    <a:cubicBezTo>
                      <a:pt x="4486" y="6318"/>
                      <a:pt x="4495" y="6310"/>
                      <a:pt x="4508" y="6302"/>
                    </a:cubicBezTo>
                    <a:cubicBezTo>
                      <a:pt x="4508" y="6297"/>
                      <a:pt x="4512" y="6297"/>
                      <a:pt x="4512" y="6292"/>
                    </a:cubicBezTo>
                    <a:lnTo>
                      <a:pt x="5761" y="344"/>
                    </a:lnTo>
                    <a:lnTo>
                      <a:pt x="5761" y="344"/>
                    </a:lnTo>
                    <a:cubicBezTo>
                      <a:pt x="5749" y="356"/>
                      <a:pt x="5735" y="364"/>
                      <a:pt x="5727" y="378"/>
                    </a:cubicBezTo>
                    <a:cubicBezTo>
                      <a:pt x="5723" y="382"/>
                      <a:pt x="5718" y="386"/>
                      <a:pt x="5714" y="390"/>
                    </a:cubicBezTo>
                    <a:cubicBezTo>
                      <a:pt x="5705" y="399"/>
                      <a:pt x="5701" y="407"/>
                      <a:pt x="5692" y="411"/>
                    </a:cubicBezTo>
                    <a:cubicBezTo>
                      <a:pt x="5684" y="425"/>
                      <a:pt x="5676" y="433"/>
                      <a:pt x="5666" y="446"/>
                    </a:cubicBezTo>
                    <a:cubicBezTo>
                      <a:pt x="5662" y="450"/>
                      <a:pt x="5662" y="455"/>
                      <a:pt x="5658" y="459"/>
                    </a:cubicBezTo>
                    <a:cubicBezTo>
                      <a:pt x="5654" y="463"/>
                      <a:pt x="5650" y="472"/>
                      <a:pt x="5641" y="480"/>
                    </a:cubicBezTo>
                    <a:cubicBezTo>
                      <a:pt x="5641" y="484"/>
                      <a:pt x="5637" y="488"/>
                      <a:pt x="5633" y="493"/>
                    </a:cubicBezTo>
                    <a:cubicBezTo>
                      <a:pt x="5628" y="502"/>
                      <a:pt x="5624" y="506"/>
                      <a:pt x="5620" y="514"/>
                    </a:cubicBezTo>
                    <a:cubicBezTo>
                      <a:pt x="5620" y="518"/>
                      <a:pt x="5615" y="523"/>
                      <a:pt x="5611" y="527"/>
                    </a:cubicBezTo>
                    <a:cubicBezTo>
                      <a:pt x="5611" y="532"/>
                      <a:pt x="5607" y="532"/>
                      <a:pt x="5607" y="536"/>
                    </a:cubicBezTo>
                    <a:cubicBezTo>
                      <a:pt x="5607" y="540"/>
                      <a:pt x="5603" y="540"/>
                      <a:pt x="5603" y="544"/>
                    </a:cubicBezTo>
                    <a:cubicBezTo>
                      <a:pt x="5599" y="557"/>
                      <a:pt x="5589" y="565"/>
                      <a:pt x="5585" y="579"/>
                    </a:cubicBezTo>
                    <a:cubicBezTo>
                      <a:pt x="5581" y="583"/>
                      <a:pt x="5581" y="587"/>
                      <a:pt x="5577" y="591"/>
                    </a:cubicBezTo>
                    <a:cubicBezTo>
                      <a:pt x="5569" y="609"/>
                      <a:pt x="5564" y="621"/>
                      <a:pt x="5556" y="638"/>
                    </a:cubicBezTo>
                    <a:cubicBezTo>
                      <a:pt x="5556" y="642"/>
                      <a:pt x="5556" y="642"/>
                      <a:pt x="5551" y="647"/>
                    </a:cubicBezTo>
                    <a:cubicBezTo>
                      <a:pt x="5547" y="660"/>
                      <a:pt x="5543" y="672"/>
                      <a:pt x="5538" y="686"/>
                    </a:cubicBezTo>
                    <a:cubicBezTo>
                      <a:pt x="5534" y="690"/>
                      <a:pt x="5534" y="698"/>
                      <a:pt x="5530" y="703"/>
                    </a:cubicBezTo>
                    <a:cubicBezTo>
                      <a:pt x="5526" y="715"/>
                      <a:pt x="5522" y="729"/>
                      <a:pt x="5518" y="741"/>
                    </a:cubicBezTo>
                    <a:lnTo>
                      <a:pt x="5518" y="749"/>
                    </a:lnTo>
                    <a:lnTo>
                      <a:pt x="5512" y="749"/>
                    </a:lnTo>
                    <a:cubicBezTo>
                      <a:pt x="5508" y="767"/>
                      <a:pt x="5504" y="784"/>
                      <a:pt x="5500" y="800"/>
                    </a:cubicBezTo>
                    <a:cubicBezTo>
                      <a:pt x="5500" y="806"/>
                      <a:pt x="5496" y="806"/>
                      <a:pt x="5496" y="810"/>
                    </a:cubicBezTo>
                    <a:cubicBezTo>
                      <a:pt x="5492" y="822"/>
                      <a:pt x="5487" y="835"/>
                      <a:pt x="5483" y="848"/>
                    </a:cubicBezTo>
                    <a:lnTo>
                      <a:pt x="5483" y="865"/>
                    </a:lnTo>
                    <a:cubicBezTo>
                      <a:pt x="5479" y="877"/>
                      <a:pt x="5475" y="891"/>
                      <a:pt x="5470" y="903"/>
                    </a:cubicBezTo>
                    <a:cubicBezTo>
                      <a:pt x="5470" y="908"/>
                      <a:pt x="5470" y="912"/>
                      <a:pt x="5466" y="916"/>
                    </a:cubicBezTo>
                    <a:cubicBezTo>
                      <a:pt x="5461" y="934"/>
                      <a:pt x="5457" y="950"/>
                      <a:pt x="5453" y="972"/>
                    </a:cubicBezTo>
                    <a:cubicBezTo>
                      <a:pt x="5449" y="985"/>
                      <a:pt x="5449" y="998"/>
                      <a:pt x="5445" y="1011"/>
                    </a:cubicBezTo>
                    <a:cubicBezTo>
                      <a:pt x="5441" y="1015"/>
                      <a:pt x="5441" y="1023"/>
                      <a:pt x="5441" y="1027"/>
                    </a:cubicBezTo>
                    <a:cubicBezTo>
                      <a:pt x="5435" y="1041"/>
                      <a:pt x="5431" y="1057"/>
                      <a:pt x="5427" y="1070"/>
                    </a:cubicBezTo>
                    <a:lnTo>
                      <a:pt x="5427" y="1079"/>
                    </a:lnTo>
                    <a:cubicBezTo>
                      <a:pt x="5423" y="1096"/>
                      <a:pt x="5415" y="1108"/>
                      <a:pt x="5410" y="1126"/>
                    </a:cubicBezTo>
                    <a:cubicBezTo>
                      <a:pt x="5410" y="1130"/>
                      <a:pt x="5410" y="1134"/>
                      <a:pt x="5406" y="1139"/>
                    </a:cubicBezTo>
                    <a:cubicBezTo>
                      <a:pt x="5406" y="1152"/>
                      <a:pt x="5402" y="1165"/>
                      <a:pt x="5398" y="1177"/>
                    </a:cubicBezTo>
                    <a:cubicBezTo>
                      <a:pt x="5393" y="1181"/>
                      <a:pt x="5393" y="1191"/>
                      <a:pt x="5389" y="1195"/>
                    </a:cubicBezTo>
                    <a:lnTo>
                      <a:pt x="5389" y="1207"/>
                    </a:lnTo>
                    <a:cubicBezTo>
                      <a:pt x="5384" y="1216"/>
                      <a:pt x="5380" y="1229"/>
                      <a:pt x="5376" y="1242"/>
                    </a:cubicBezTo>
                    <a:cubicBezTo>
                      <a:pt x="5372" y="1254"/>
                      <a:pt x="5368" y="1262"/>
                      <a:pt x="5359" y="1276"/>
                    </a:cubicBezTo>
                    <a:lnTo>
                      <a:pt x="5359" y="1284"/>
                    </a:lnTo>
                    <a:cubicBezTo>
                      <a:pt x="5354" y="1297"/>
                      <a:pt x="5346" y="1306"/>
                      <a:pt x="5342" y="1319"/>
                    </a:cubicBezTo>
                    <a:cubicBezTo>
                      <a:pt x="5338" y="1331"/>
                      <a:pt x="5333" y="1345"/>
                      <a:pt x="5325" y="1353"/>
                    </a:cubicBezTo>
                    <a:cubicBezTo>
                      <a:pt x="5325" y="1357"/>
                      <a:pt x="5321" y="1361"/>
                      <a:pt x="5321" y="1361"/>
                    </a:cubicBezTo>
                    <a:cubicBezTo>
                      <a:pt x="5316" y="1374"/>
                      <a:pt x="5312" y="1383"/>
                      <a:pt x="5303" y="1391"/>
                    </a:cubicBezTo>
                    <a:lnTo>
                      <a:pt x="5303" y="1396"/>
                    </a:lnTo>
                    <a:cubicBezTo>
                      <a:pt x="5295" y="1408"/>
                      <a:pt x="5291" y="1422"/>
                      <a:pt x="5282" y="1430"/>
                    </a:cubicBezTo>
                    <a:cubicBezTo>
                      <a:pt x="5277" y="1434"/>
                      <a:pt x="5277" y="1438"/>
                      <a:pt x="5277" y="1438"/>
                    </a:cubicBezTo>
                    <a:cubicBezTo>
                      <a:pt x="5269" y="1447"/>
                      <a:pt x="5265" y="1455"/>
                      <a:pt x="5256" y="1464"/>
                    </a:cubicBezTo>
                    <a:cubicBezTo>
                      <a:pt x="5256" y="1468"/>
                      <a:pt x="5252" y="1473"/>
                      <a:pt x="5248" y="1477"/>
                    </a:cubicBezTo>
                    <a:cubicBezTo>
                      <a:pt x="5244" y="1485"/>
                      <a:pt x="5239" y="1489"/>
                      <a:pt x="5235" y="1499"/>
                    </a:cubicBezTo>
                    <a:cubicBezTo>
                      <a:pt x="5230" y="1503"/>
                      <a:pt x="5226" y="1507"/>
                      <a:pt x="5222" y="1511"/>
                    </a:cubicBezTo>
                    <a:cubicBezTo>
                      <a:pt x="5218" y="1519"/>
                      <a:pt x="5210" y="1524"/>
                      <a:pt x="5205" y="1532"/>
                    </a:cubicBezTo>
                    <a:cubicBezTo>
                      <a:pt x="5200" y="1536"/>
                      <a:pt x="5196" y="1541"/>
                      <a:pt x="5196" y="1541"/>
                    </a:cubicBezTo>
                    <a:cubicBezTo>
                      <a:pt x="5188" y="1554"/>
                      <a:pt x="5175" y="1562"/>
                      <a:pt x="5167" y="1575"/>
                    </a:cubicBezTo>
                    <a:cubicBezTo>
                      <a:pt x="5149" y="1566"/>
                      <a:pt x="5128" y="1562"/>
                      <a:pt x="5111" y="1558"/>
                    </a:cubicBezTo>
                    <a:cubicBezTo>
                      <a:pt x="5107" y="1554"/>
                      <a:pt x="5098" y="1554"/>
                      <a:pt x="5094" y="1550"/>
                    </a:cubicBezTo>
                    <a:cubicBezTo>
                      <a:pt x="5085" y="1550"/>
                      <a:pt x="5076" y="1545"/>
                      <a:pt x="5068" y="1541"/>
                    </a:cubicBezTo>
                    <a:lnTo>
                      <a:pt x="5056" y="1541"/>
                    </a:lnTo>
                    <a:cubicBezTo>
                      <a:pt x="5046" y="1536"/>
                      <a:pt x="5038" y="1532"/>
                      <a:pt x="5025" y="1532"/>
                    </a:cubicBezTo>
                    <a:cubicBezTo>
                      <a:pt x="5017" y="1528"/>
                      <a:pt x="5004" y="1528"/>
                      <a:pt x="4995" y="1524"/>
                    </a:cubicBezTo>
                    <a:cubicBezTo>
                      <a:pt x="4987" y="1519"/>
                      <a:pt x="4974" y="1519"/>
                      <a:pt x="4965" y="1515"/>
                    </a:cubicBezTo>
                    <a:cubicBezTo>
                      <a:pt x="4957" y="1515"/>
                      <a:pt x="4953" y="1511"/>
                      <a:pt x="4944" y="1511"/>
                    </a:cubicBezTo>
                    <a:cubicBezTo>
                      <a:pt x="4944" y="1511"/>
                      <a:pt x="4940" y="1511"/>
                      <a:pt x="4936" y="1507"/>
                    </a:cubicBezTo>
                    <a:cubicBezTo>
                      <a:pt x="4918" y="1503"/>
                      <a:pt x="4897" y="1503"/>
                      <a:pt x="4880" y="1499"/>
                    </a:cubicBezTo>
                    <a:cubicBezTo>
                      <a:pt x="4876" y="1493"/>
                      <a:pt x="4867" y="1493"/>
                      <a:pt x="4863" y="1493"/>
                    </a:cubicBezTo>
                    <a:cubicBezTo>
                      <a:pt x="4841" y="1489"/>
                      <a:pt x="4815" y="1485"/>
                      <a:pt x="4790" y="1481"/>
                    </a:cubicBezTo>
                    <a:cubicBezTo>
                      <a:pt x="4790" y="1481"/>
                      <a:pt x="4790" y="1477"/>
                      <a:pt x="4786" y="1477"/>
                    </a:cubicBezTo>
                    <a:cubicBezTo>
                      <a:pt x="4778" y="1477"/>
                      <a:pt x="4768" y="1477"/>
                      <a:pt x="4760" y="1473"/>
                    </a:cubicBezTo>
                    <a:cubicBezTo>
                      <a:pt x="4752" y="1473"/>
                      <a:pt x="4738" y="1473"/>
                      <a:pt x="4726" y="1468"/>
                    </a:cubicBezTo>
                    <a:cubicBezTo>
                      <a:pt x="4717" y="1468"/>
                      <a:pt x="4705" y="1464"/>
                      <a:pt x="4696" y="1464"/>
                    </a:cubicBezTo>
                    <a:cubicBezTo>
                      <a:pt x="4683" y="1464"/>
                      <a:pt x="4675" y="1459"/>
                      <a:pt x="4662" y="1459"/>
                    </a:cubicBezTo>
                    <a:cubicBezTo>
                      <a:pt x="4653" y="1459"/>
                      <a:pt x="4640" y="1455"/>
                      <a:pt x="4632" y="1455"/>
                    </a:cubicBezTo>
                    <a:cubicBezTo>
                      <a:pt x="4619" y="1455"/>
                      <a:pt x="4610" y="1451"/>
                      <a:pt x="4598" y="1451"/>
                    </a:cubicBezTo>
                    <a:cubicBezTo>
                      <a:pt x="4589" y="1451"/>
                      <a:pt x="4576" y="1447"/>
                      <a:pt x="4568" y="1447"/>
                    </a:cubicBezTo>
                    <a:cubicBezTo>
                      <a:pt x="4555" y="1447"/>
                      <a:pt x="4542" y="1442"/>
                      <a:pt x="4533" y="1442"/>
                    </a:cubicBezTo>
                    <a:lnTo>
                      <a:pt x="4517" y="1442"/>
                    </a:lnTo>
                    <a:cubicBezTo>
                      <a:pt x="4486" y="1438"/>
                      <a:pt x="4456" y="1438"/>
                      <a:pt x="4426" y="1434"/>
                    </a:cubicBezTo>
                    <a:lnTo>
                      <a:pt x="4414" y="1434"/>
                    </a:lnTo>
                    <a:cubicBezTo>
                      <a:pt x="4379" y="1430"/>
                      <a:pt x="4349" y="1430"/>
                      <a:pt x="4316" y="1426"/>
                    </a:cubicBezTo>
                    <a:lnTo>
                      <a:pt x="4298" y="1426"/>
                    </a:lnTo>
                    <a:cubicBezTo>
                      <a:pt x="4264" y="1422"/>
                      <a:pt x="4229" y="1422"/>
                      <a:pt x="4200" y="1422"/>
                    </a:cubicBezTo>
                    <a:lnTo>
                      <a:pt x="4187" y="1422"/>
                    </a:lnTo>
                    <a:cubicBezTo>
                      <a:pt x="4157" y="1416"/>
                      <a:pt x="4123" y="1416"/>
                      <a:pt x="4093" y="1416"/>
                    </a:cubicBezTo>
                    <a:lnTo>
                      <a:pt x="4081" y="1416"/>
                    </a:lnTo>
                    <a:cubicBezTo>
                      <a:pt x="4046" y="1412"/>
                      <a:pt x="4012" y="1412"/>
                      <a:pt x="3982" y="1412"/>
                    </a:cubicBezTo>
                    <a:lnTo>
                      <a:pt x="3755" y="1412"/>
                    </a:lnTo>
                    <a:cubicBezTo>
                      <a:pt x="3751" y="1412"/>
                      <a:pt x="3742" y="1408"/>
                      <a:pt x="3738" y="1408"/>
                    </a:cubicBezTo>
                    <a:lnTo>
                      <a:pt x="3285" y="1408"/>
                    </a:lnTo>
                    <a:cubicBezTo>
                      <a:pt x="3250" y="1404"/>
                      <a:pt x="3216" y="1404"/>
                      <a:pt x="3182" y="1404"/>
                    </a:cubicBezTo>
                    <a:cubicBezTo>
                      <a:pt x="3147" y="1404"/>
                      <a:pt x="3114" y="1400"/>
                      <a:pt x="3084" y="1400"/>
                    </a:cubicBezTo>
                    <a:lnTo>
                      <a:pt x="3062" y="1400"/>
                    </a:lnTo>
                    <a:cubicBezTo>
                      <a:pt x="3032" y="1400"/>
                      <a:pt x="2998" y="1396"/>
                      <a:pt x="2968" y="1396"/>
                    </a:cubicBezTo>
                    <a:lnTo>
                      <a:pt x="2946" y="1396"/>
                    </a:lnTo>
                    <a:cubicBezTo>
                      <a:pt x="2916" y="1391"/>
                      <a:pt x="2883" y="1391"/>
                      <a:pt x="2853" y="1387"/>
                    </a:cubicBezTo>
                    <a:lnTo>
                      <a:pt x="2849" y="1387"/>
                    </a:lnTo>
                    <a:cubicBezTo>
                      <a:pt x="2818" y="1387"/>
                      <a:pt x="2788" y="1383"/>
                      <a:pt x="2758" y="1378"/>
                    </a:cubicBezTo>
                    <a:lnTo>
                      <a:pt x="2989" y="271"/>
                    </a:lnTo>
                    <a:cubicBezTo>
                      <a:pt x="2998" y="228"/>
                      <a:pt x="2993" y="172"/>
                      <a:pt x="2985" y="125"/>
                    </a:cubicBezTo>
                    <a:cubicBezTo>
                      <a:pt x="2982" y="81"/>
                      <a:pt x="2975" y="44"/>
                      <a:pt x="2978" y="15"/>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35"/>
              <p:cNvSpPr/>
              <p:nvPr/>
            </p:nvSpPr>
            <p:spPr>
              <a:xfrm>
                <a:off x="4737750" y="3272175"/>
                <a:ext cx="53725" cy="170575"/>
              </a:xfrm>
              <a:custGeom>
                <a:rect b="b" l="l" r="r" t="t"/>
                <a:pathLst>
                  <a:path extrusionOk="0" h="6823" w="2149">
                    <a:moveTo>
                      <a:pt x="2131" y="1"/>
                    </a:moveTo>
                    <a:lnTo>
                      <a:pt x="1977" y="754"/>
                    </a:lnTo>
                    <a:lnTo>
                      <a:pt x="1973" y="754"/>
                    </a:lnTo>
                    <a:cubicBezTo>
                      <a:pt x="1969" y="754"/>
                      <a:pt x="1959" y="749"/>
                      <a:pt x="1955" y="745"/>
                    </a:cubicBezTo>
                    <a:lnTo>
                      <a:pt x="1951" y="745"/>
                    </a:lnTo>
                    <a:cubicBezTo>
                      <a:pt x="1943" y="741"/>
                      <a:pt x="1939" y="737"/>
                      <a:pt x="1930" y="737"/>
                    </a:cubicBezTo>
                    <a:cubicBezTo>
                      <a:pt x="1930" y="733"/>
                      <a:pt x="1930" y="733"/>
                      <a:pt x="1925" y="733"/>
                    </a:cubicBezTo>
                    <a:cubicBezTo>
                      <a:pt x="1921" y="729"/>
                      <a:pt x="1913" y="729"/>
                      <a:pt x="1904" y="723"/>
                    </a:cubicBezTo>
                    <a:cubicBezTo>
                      <a:pt x="1904" y="723"/>
                      <a:pt x="1900" y="723"/>
                      <a:pt x="1900" y="719"/>
                    </a:cubicBezTo>
                    <a:cubicBezTo>
                      <a:pt x="1892" y="719"/>
                      <a:pt x="1887" y="715"/>
                      <a:pt x="1878" y="711"/>
                    </a:cubicBezTo>
                    <a:lnTo>
                      <a:pt x="1874" y="711"/>
                    </a:lnTo>
                    <a:cubicBezTo>
                      <a:pt x="1857" y="707"/>
                      <a:pt x="1844" y="698"/>
                      <a:pt x="1827" y="694"/>
                    </a:cubicBezTo>
                    <a:lnTo>
                      <a:pt x="1823" y="690"/>
                    </a:lnTo>
                    <a:cubicBezTo>
                      <a:pt x="1805" y="686"/>
                      <a:pt x="1789" y="677"/>
                      <a:pt x="1771" y="672"/>
                    </a:cubicBezTo>
                    <a:cubicBezTo>
                      <a:pt x="1754" y="664"/>
                      <a:pt x="1738" y="656"/>
                      <a:pt x="1716" y="652"/>
                    </a:cubicBezTo>
                    <a:lnTo>
                      <a:pt x="1716" y="647"/>
                    </a:lnTo>
                    <a:cubicBezTo>
                      <a:pt x="1699" y="642"/>
                      <a:pt x="1682" y="634"/>
                      <a:pt x="1665" y="626"/>
                    </a:cubicBezTo>
                    <a:lnTo>
                      <a:pt x="1661" y="626"/>
                    </a:lnTo>
                    <a:cubicBezTo>
                      <a:pt x="1651" y="621"/>
                      <a:pt x="1639" y="617"/>
                      <a:pt x="1631" y="613"/>
                    </a:cubicBezTo>
                    <a:lnTo>
                      <a:pt x="1626" y="613"/>
                    </a:lnTo>
                    <a:cubicBezTo>
                      <a:pt x="1613" y="609"/>
                      <a:pt x="1605" y="604"/>
                      <a:pt x="1592" y="600"/>
                    </a:cubicBezTo>
                    <a:cubicBezTo>
                      <a:pt x="1592" y="595"/>
                      <a:pt x="1592" y="595"/>
                      <a:pt x="1588" y="595"/>
                    </a:cubicBezTo>
                    <a:cubicBezTo>
                      <a:pt x="1580" y="591"/>
                      <a:pt x="1566" y="587"/>
                      <a:pt x="1558" y="583"/>
                    </a:cubicBezTo>
                    <a:cubicBezTo>
                      <a:pt x="1558" y="583"/>
                      <a:pt x="1554" y="583"/>
                      <a:pt x="1554" y="579"/>
                    </a:cubicBezTo>
                    <a:cubicBezTo>
                      <a:pt x="1545" y="575"/>
                      <a:pt x="1532" y="570"/>
                      <a:pt x="1523" y="565"/>
                    </a:cubicBezTo>
                    <a:lnTo>
                      <a:pt x="1519" y="565"/>
                    </a:lnTo>
                    <a:cubicBezTo>
                      <a:pt x="1507" y="557"/>
                      <a:pt x="1493" y="553"/>
                      <a:pt x="1481" y="544"/>
                    </a:cubicBezTo>
                    <a:lnTo>
                      <a:pt x="1477" y="544"/>
                    </a:lnTo>
                    <a:cubicBezTo>
                      <a:pt x="1464" y="536"/>
                      <a:pt x="1455" y="532"/>
                      <a:pt x="1442" y="523"/>
                    </a:cubicBezTo>
                    <a:lnTo>
                      <a:pt x="1438" y="523"/>
                    </a:lnTo>
                    <a:cubicBezTo>
                      <a:pt x="1426" y="514"/>
                      <a:pt x="1416" y="510"/>
                      <a:pt x="1404" y="502"/>
                    </a:cubicBezTo>
                    <a:cubicBezTo>
                      <a:pt x="1391" y="493"/>
                      <a:pt x="1382" y="488"/>
                      <a:pt x="1374" y="480"/>
                    </a:cubicBezTo>
                    <a:lnTo>
                      <a:pt x="1369" y="480"/>
                    </a:lnTo>
                    <a:cubicBezTo>
                      <a:pt x="1365" y="476"/>
                      <a:pt x="1357" y="467"/>
                      <a:pt x="1349" y="463"/>
                    </a:cubicBezTo>
                    <a:lnTo>
                      <a:pt x="1343" y="459"/>
                    </a:lnTo>
                    <a:cubicBezTo>
                      <a:pt x="1339" y="455"/>
                      <a:pt x="1331" y="450"/>
                      <a:pt x="1327" y="441"/>
                    </a:cubicBezTo>
                    <a:lnTo>
                      <a:pt x="1323" y="441"/>
                    </a:lnTo>
                    <a:cubicBezTo>
                      <a:pt x="1318" y="433"/>
                      <a:pt x="1310" y="429"/>
                      <a:pt x="1305" y="425"/>
                    </a:cubicBezTo>
                    <a:lnTo>
                      <a:pt x="1305" y="421"/>
                    </a:lnTo>
                    <a:cubicBezTo>
                      <a:pt x="1297" y="416"/>
                      <a:pt x="1292" y="407"/>
                      <a:pt x="1288" y="403"/>
                    </a:cubicBezTo>
                    <a:cubicBezTo>
                      <a:pt x="1284" y="395"/>
                      <a:pt x="1280" y="390"/>
                      <a:pt x="1276" y="382"/>
                    </a:cubicBezTo>
                    <a:lnTo>
                      <a:pt x="1272" y="382"/>
                    </a:lnTo>
                    <a:cubicBezTo>
                      <a:pt x="1266" y="373"/>
                      <a:pt x="1266" y="369"/>
                      <a:pt x="1262" y="360"/>
                    </a:cubicBezTo>
                    <a:lnTo>
                      <a:pt x="1262" y="356"/>
                    </a:lnTo>
                    <a:cubicBezTo>
                      <a:pt x="1258" y="352"/>
                      <a:pt x="1254" y="344"/>
                      <a:pt x="1254" y="339"/>
                    </a:cubicBezTo>
                    <a:lnTo>
                      <a:pt x="1254" y="334"/>
                    </a:lnTo>
                    <a:cubicBezTo>
                      <a:pt x="1250" y="330"/>
                      <a:pt x="1250" y="322"/>
                      <a:pt x="1250" y="313"/>
                    </a:cubicBezTo>
                    <a:lnTo>
                      <a:pt x="1" y="6263"/>
                    </a:lnTo>
                    <a:cubicBezTo>
                      <a:pt x="5" y="6272"/>
                      <a:pt x="5" y="6276"/>
                      <a:pt x="5" y="6284"/>
                    </a:cubicBezTo>
                    <a:lnTo>
                      <a:pt x="9" y="6288"/>
                    </a:lnTo>
                    <a:cubicBezTo>
                      <a:pt x="9" y="6292"/>
                      <a:pt x="14" y="6302"/>
                      <a:pt x="14" y="6306"/>
                    </a:cubicBezTo>
                    <a:cubicBezTo>
                      <a:pt x="14" y="6306"/>
                      <a:pt x="14" y="6310"/>
                      <a:pt x="18" y="6310"/>
                    </a:cubicBezTo>
                    <a:cubicBezTo>
                      <a:pt x="18" y="6314"/>
                      <a:pt x="22" y="6323"/>
                      <a:pt x="26" y="6327"/>
                    </a:cubicBezTo>
                    <a:lnTo>
                      <a:pt x="26" y="6331"/>
                    </a:lnTo>
                    <a:cubicBezTo>
                      <a:pt x="31" y="6340"/>
                      <a:pt x="35" y="6344"/>
                      <a:pt x="40" y="6349"/>
                    </a:cubicBezTo>
                    <a:cubicBezTo>
                      <a:pt x="40" y="6349"/>
                      <a:pt x="40" y="6353"/>
                      <a:pt x="44" y="6353"/>
                    </a:cubicBezTo>
                    <a:cubicBezTo>
                      <a:pt x="48" y="6357"/>
                      <a:pt x="52" y="6361"/>
                      <a:pt x="56" y="6369"/>
                    </a:cubicBezTo>
                    <a:lnTo>
                      <a:pt x="60" y="6369"/>
                    </a:lnTo>
                    <a:cubicBezTo>
                      <a:pt x="65" y="6379"/>
                      <a:pt x="70" y="6383"/>
                      <a:pt x="78" y="6387"/>
                    </a:cubicBezTo>
                    <a:cubicBezTo>
                      <a:pt x="78" y="6391"/>
                      <a:pt x="78" y="6391"/>
                      <a:pt x="82" y="6391"/>
                    </a:cubicBezTo>
                    <a:cubicBezTo>
                      <a:pt x="86" y="6395"/>
                      <a:pt x="95" y="6404"/>
                      <a:pt x="99" y="6408"/>
                    </a:cubicBezTo>
                    <a:cubicBezTo>
                      <a:pt x="99" y="6408"/>
                      <a:pt x="103" y="6408"/>
                      <a:pt x="103" y="6412"/>
                    </a:cubicBezTo>
                    <a:cubicBezTo>
                      <a:pt x="112" y="6417"/>
                      <a:pt x="117" y="6421"/>
                      <a:pt x="125" y="6430"/>
                    </a:cubicBezTo>
                    <a:cubicBezTo>
                      <a:pt x="137" y="6434"/>
                      <a:pt x="147" y="6442"/>
                      <a:pt x="159" y="6451"/>
                    </a:cubicBezTo>
                    <a:cubicBezTo>
                      <a:pt x="172" y="6456"/>
                      <a:pt x="180" y="6464"/>
                      <a:pt x="194" y="6468"/>
                    </a:cubicBezTo>
                    <a:lnTo>
                      <a:pt x="194" y="6472"/>
                    </a:lnTo>
                    <a:cubicBezTo>
                      <a:pt x="206" y="6477"/>
                      <a:pt x="219" y="6485"/>
                      <a:pt x="232" y="6489"/>
                    </a:cubicBezTo>
                    <a:cubicBezTo>
                      <a:pt x="232" y="6493"/>
                      <a:pt x="236" y="6493"/>
                      <a:pt x="236" y="6493"/>
                    </a:cubicBezTo>
                    <a:cubicBezTo>
                      <a:pt x="249" y="6498"/>
                      <a:pt x="261" y="6507"/>
                      <a:pt x="275" y="6515"/>
                    </a:cubicBezTo>
                    <a:cubicBezTo>
                      <a:pt x="287" y="6519"/>
                      <a:pt x="296" y="6523"/>
                      <a:pt x="309" y="6528"/>
                    </a:cubicBezTo>
                    <a:lnTo>
                      <a:pt x="313" y="6532"/>
                    </a:lnTo>
                    <a:cubicBezTo>
                      <a:pt x="322" y="6537"/>
                      <a:pt x="330" y="6541"/>
                      <a:pt x="343" y="6545"/>
                    </a:cubicBezTo>
                    <a:lnTo>
                      <a:pt x="348" y="6545"/>
                    </a:lnTo>
                    <a:cubicBezTo>
                      <a:pt x="360" y="6549"/>
                      <a:pt x="368" y="6554"/>
                      <a:pt x="377" y="6558"/>
                    </a:cubicBezTo>
                    <a:cubicBezTo>
                      <a:pt x="382" y="6562"/>
                      <a:pt x="382" y="6562"/>
                      <a:pt x="386" y="6562"/>
                    </a:cubicBezTo>
                    <a:cubicBezTo>
                      <a:pt x="394" y="6566"/>
                      <a:pt x="407" y="6570"/>
                      <a:pt x="415" y="6575"/>
                    </a:cubicBezTo>
                    <a:cubicBezTo>
                      <a:pt x="437" y="6584"/>
                      <a:pt x="454" y="6592"/>
                      <a:pt x="471" y="6596"/>
                    </a:cubicBezTo>
                    <a:cubicBezTo>
                      <a:pt x="488" y="6605"/>
                      <a:pt x="510" y="6614"/>
                      <a:pt x="527" y="6618"/>
                    </a:cubicBezTo>
                    <a:cubicBezTo>
                      <a:pt x="544" y="6626"/>
                      <a:pt x="561" y="6631"/>
                      <a:pt x="579" y="6639"/>
                    </a:cubicBezTo>
                    <a:cubicBezTo>
                      <a:pt x="595" y="6647"/>
                      <a:pt x="613" y="6652"/>
                      <a:pt x="630" y="6661"/>
                    </a:cubicBezTo>
                    <a:lnTo>
                      <a:pt x="634" y="6661"/>
                    </a:lnTo>
                    <a:cubicBezTo>
                      <a:pt x="638" y="6665"/>
                      <a:pt x="646" y="6665"/>
                      <a:pt x="651" y="6669"/>
                    </a:cubicBezTo>
                    <a:cubicBezTo>
                      <a:pt x="656" y="6669"/>
                      <a:pt x="656" y="6669"/>
                      <a:pt x="660" y="6673"/>
                    </a:cubicBezTo>
                    <a:cubicBezTo>
                      <a:pt x="664" y="6673"/>
                      <a:pt x="672" y="6677"/>
                      <a:pt x="681" y="6682"/>
                    </a:cubicBezTo>
                    <a:lnTo>
                      <a:pt x="685" y="6682"/>
                    </a:lnTo>
                    <a:cubicBezTo>
                      <a:pt x="690" y="6686"/>
                      <a:pt x="698" y="6691"/>
                      <a:pt x="702" y="6691"/>
                    </a:cubicBezTo>
                    <a:cubicBezTo>
                      <a:pt x="707" y="6691"/>
                      <a:pt x="707" y="6695"/>
                      <a:pt x="707" y="6695"/>
                    </a:cubicBezTo>
                    <a:cubicBezTo>
                      <a:pt x="715" y="6699"/>
                      <a:pt x="723" y="6699"/>
                      <a:pt x="728" y="6703"/>
                    </a:cubicBezTo>
                    <a:lnTo>
                      <a:pt x="733" y="6703"/>
                    </a:lnTo>
                    <a:cubicBezTo>
                      <a:pt x="741" y="6708"/>
                      <a:pt x="745" y="6712"/>
                      <a:pt x="753" y="6716"/>
                    </a:cubicBezTo>
                    <a:cubicBezTo>
                      <a:pt x="762" y="6720"/>
                      <a:pt x="767" y="6724"/>
                      <a:pt x="775" y="6724"/>
                    </a:cubicBezTo>
                    <a:lnTo>
                      <a:pt x="775" y="6729"/>
                    </a:lnTo>
                    <a:cubicBezTo>
                      <a:pt x="784" y="6734"/>
                      <a:pt x="788" y="6734"/>
                      <a:pt x="792" y="6738"/>
                    </a:cubicBezTo>
                    <a:lnTo>
                      <a:pt x="796" y="6738"/>
                    </a:lnTo>
                    <a:cubicBezTo>
                      <a:pt x="800" y="6742"/>
                      <a:pt x="805" y="6746"/>
                      <a:pt x="805" y="6746"/>
                    </a:cubicBezTo>
                    <a:cubicBezTo>
                      <a:pt x="810" y="6746"/>
                      <a:pt x="810" y="6750"/>
                      <a:pt x="810" y="6750"/>
                    </a:cubicBezTo>
                    <a:cubicBezTo>
                      <a:pt x="814" y="6750"/>
                      <a:pt x="818" y="6754"/>
                      <a:pt x="822" y="6759"/>
                    </a:cubicBezTo>
                    <a:cubicBezTo>
                      <a:pt x="822" y="6759"/>
                      <a:pt x="826" y="6763"/>
                      <a:pt x="830" y="6768"/>
                    </a:cubicBezTo>
                    <a:lnTo>
                      <a:pt x="839" y="6776"/>
                    </a:lnTo>
                    <a:cubicBezTo>
                      <a:pt x="844" y="6780"/>
                      <a:pt x="844" y="6780"/>
                      <a:pt x="844" y="6785"/>
                    </a:cubicBezTo>
                    <a:lnTo>
                      <a:pt x="848" y="6785"/>
                    </a:lnTo>
                    <a:cubicBezTo>
                      <a:pt x="848" y="6789"/>
                      <a:pt x="852" y="6789"/>
                      <a:pt x="852" y="6793"/>
                    </a:cubicBezTo>
                    <a:lnTo>
                      <a:pt x="852" y="6801"/>
                    </a:lnTo>
                    <a:cubicBezTo>
                      <a:pt x="856" y="6801"/>
                      <a:pt x="856" y="6801"/>
                      <a:pt x="856" y="6806"/>
                    </a:cubicBezTo>
                    <a:lnTo>
                      <a:pt x="856" y="6811"/>
                    </a:lnTo>
                    <a:lnTo>
                      <a:pt x="856" y="6815"/>
                    </a:lnTo>
                    <a:lnTo>
                      <a:pt x="856" y="6823"/>
                    </a:lnTo>
                    <a:lnTo>
                      <a:pt x="2101" y="873"/>
                    </a:lnTo>
                    <a:lnTo>
                      <a:pt x="2101" y="865"/>
                    </a:lnTo>
                    <a:lnTo>
                      <a:pt x="2101" y="861"/>
                    </a:lnTo>
                    <a:lnTo>
                      <a:pt x="2101" y="857"/>
                    </a:lnTo>
                    <a:lnTo>
                      <a:pt x="2101" y="852"/>
                    </a:lnTo>
                    <a:cubicBezTo>
                      <a:pt x="2101" y="852"/>
                      <a:pt x="2101" y="848"/>
                      <a:pt x="2097" y="848"/>
                    </a:cubicBezTo>
                    <a:lnTo>
                      <a:pt x="2097" y="844"/>
                    </a:lnTo>
                    <a:cubicBezTo>
                      <a:pt x="2097" y="844"/>
                      <a:pt x="2093" y="839"/>
                      <a:pt x="2093" y="835"/>
                    </a:cubicBezTo>
                    <a:cubicBezTo>
                      <a:pt x="2088" y="831"/>
                      <a:pt x="2088" y="831"/>
                      <a:pt x="2088" y="826"/>
                    </a:cubicBezTo>
                    <a:lnTo>
                      <a:pt x="2084" y="826"/>
                    </a:lnTo>
                    <a:cubicBezTo>
                      <a:pt x="2084" y="822"/>
                      <a:pt x="2079" y="822"/>
                      <a:pt x="2079" y="818"/>
                    </a:cubicBezTo>
                    <a:lnTo>
                      <a:pt x="2075" y="818"/>
                    </a:lnTo>
                    <a:cubicBezTo>
                      <a:pt x="2075" y="814"/>
                      <a:pt x="2071" y="814"/>
                      <a:pt x="2067" y="810"/>
                    </a:cubicBezTo>
                    <a:cubicBezTo>
                      <a:pt x="2062" y="806"/>
                      <a:pt x="2058" y="806"/>
                      <a:pt x="2058" y="800"/>
                    </a:cubicBezTo>
                    <a:lnTo>
                      <a:pt x="2054" y="800"/>
                    </a:lnTo>
                    <a:cubicBezTo>
                      <a:pt x="2050" y="796"/>
                      <a:pt x="2046" y="792"/>
                      <a:pt x="2041" y="792"/>
                    </a:cubicBezTo>
                    <a:cubicBezTo>
                      <a:pt x="2041" y="792"/>
                      <a:pt x="2041" y="788"/>
                      <a:pt x="2036" y="788"/>
                    </a:cubicBezTo>
                    <a:cubicBezTo>
                      <a:pt x="2032" y="788"/>
                      <a:pt x="2028" y="784"/>
                      <a:pt x="2024" y="780"/>
                    </a:cubicBezTo>
                    <a:lnTo>
                      <a:pt x="2020" y="780"/>
                    </a:lnTo>
                    <a:cubicBezTo>
                      <a:pt x="2016" y="775"/>
                      <a:pt x="2007" y="771"/>
                      <a:pt x="2002" y="767"/>
                    </a:cubicBezTo>
                    <a:lnTo>
                      <a:pt x="2148" y="70"/>
                    </a:lnTo>
                    <a:lnTo>
                      <a:pt x="2148" y="52"/>
                    </a:lnTo>
                    <a:cubicBezTo>
                      <a:pt x="2148" y="40"/>
                      <a:pt x="2144" y="22"/>
                      <a:pt x="2131" y="1"/>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35"/>
              <p:cNvSpPr/>
              <p:nvPr/>
            </p:nvSpPr>
            <p:spPr>
              <a:xfrm>
                <a:off x="4334550" y="3305125"/>
                <a:ext cx="42375" cy="167800"/>
              </a:xfrm>
              <a:custGeom>
                <a:rect b="b" l="l" r="r" t="t"/>
                <a:pathLst>
                  <a:path extrusionOk="0" h="6712" w="1695">
                    <a:moveTo>
                      <a:pt x="1694" y="1"/>
                    </a:moveTo>
                    <a:lnTo>
                      <a:pt x="1686" y="40"/>
                    </a:lnTo>
                    <a:lnTo>
                      <a:pt x="1686" y="40"/>
                    </a:lnTo>
                    <a:cubicBezTo>
                      <a:pt x="1689" y="27"/>
                      <a:pt x="1692" y="13"/>
                      <a:pt x="1694" y="1"/>
                    </a:cubicBezTo>
                    <a:close/>
                    <a:moveTo>
                      <a:pt x="298" y="6697"/>
                    </a:moveTo>
                    <a:lnTo>
                      <a:pt x="297" y="6703"/>
                    </a:lnTo>
                    <a:lnTo>
                      <a:pt x="299" y="6703"/>
                    </a:lnTo>
                    <a:cubicBezTo>
                      <a:pt x="299" y="6700"/>
                      <a:pt x="299" y="6699"/>
                      <a:pt x="298" y="6697"/>
                    </a:cubicBezTo>
                    <a:close/>
                    <a:moveTo>
                      <a:pt x="1686" y="40"/>
                    </a:moveTo>
                    <a:cubicBezTo>
                      <a:pt x="1681" y="59"/>
                      <a:pt x="1675" y="77"/>
                      <a:pt x="1668" y="94"/>
                    </a:cubicBezTo>
                    <a:cubicBezTo>
                      <a:pt x="1651" y="146"/>
                      <a:pt x="1633" y="197"/>
                      <a:pt x="1625" y="252"/>
                    </a:cubicBezTo>
                    <a:lnTo>
                      <a:pt x="1527" y="710"/>
                    </a:lnTo>
                    <a:lnTo>
                      <a:pt x="1527" y="706"/>
                    </a:lnTo>
                    <a:cubicBezTo>
                      <a:pt x="1523" y="702"/>
                      <a:pt x="1523" y="702"/>
                      <a:pt x="1519" y="698"/>
                    </a:cubicBezTo>
                    <a:lnTo>
                      <a:pt x="1514" y="698"/>
                    </a:lnTo>
                    <a:cubicBezTo>
                      <a:pt x="1514" y="694"/>
                      <a:pt x="1509" y="694"/>
                      <a:pt x="1509" y="689"/>
                    </a:cubicBezTo>
                    <a:lnTo>
                      <a:pt x="1505" y="689"/>
                    </a:lnTo>
                    <a:cubicBezTo>
                      <a:pt x="1501" y="685"/>
                      <a:pt x="1497" y="685"/>
                      <a:pt x="1493" y="680"/>
                    </a:cubicBezTo>
                    <a:lnTo>
                      <a:pt x="1489" y="680"/>
                    </a:lnTo>
                    <a:cubicBezTo>
                      <a:pt x="1484" y="676"/>
                      <a:pt x="1484" y="676"/>
                      <a:pt x="1480" y="676"/>
                    </a:cubicBezTo>
                    <a:lnTo>
                      <a:pt x="1480" y="672"/>
                    </a:lnTo>
                    <a:lnTo>
                      <a:pt x="1475" y="672"/>
                    </a:lnTo>
                    <a:cubicBezTo>
                      <a:pt x="1471" y="672"/>
                      <a:pt x="1471" y="668"/>
                      <a:pt x="1467" y="668"/>
                    </a:cubicBezTo>
                    <a:lnTo>
                      <a:pt x="1463" y="668"/>
                    </a:lnTo>
                    <a:cubicBezTo>
                      <a:pt x="1458" y="663"/>
                      <a:pt x="1454" y="663"/>
                      <a:pt x="1450" y="663"/>
                    </a:cubicBezTo>
                    <a:cubicBezTo>
                      <a:pt x="1450" y="663"/>
                      <a:pt x="1450" y="659"/>
                      <a:pt x="1446" y="659"/>
                    </a:cubicBezTo>
                    <a:lnTo>
                      <a:pt x="1437" y="659"/>
                    </a:lnTo>
                    <a:cubicBezTo>
                      <a:pt x="1432" y="659"/>
                      <a:pt x="1432" y="655"/>
                      <a:pt x="1428" y="655"/>
                    </a:cubicBezTo>
                    <a:lnTo>
                      <a:pt x="1390" y="655"/>
                    </a:lnTo>
                    <a:cubicBezTo>
                      <a:pt x="1386" y="655"/>
                      <a:pt x="1381" y="659"/>
                      <a:pt x="1377" y="659"/>
                    </a:cubicBezTo>
                    <a:lnTo>
                      <a:pt x="1373" y="659"/>
                    </a:lnTo>
                    <a:cubicBezTo>
                      <a:pt x="1369" y="659"/>
                      <a:pt x="1365" y="659"/>
                      <a:pt x="1365" y="663"/>
                    </a:cubicBezTo>
                    <a:lnTo>
                      <a:pt x="1360" y="663"/>
                    </a:lnTo>
                    <a:cubicBezTo>
                      <a:pt x="1351" y="663"/>
                      <a:pt x="1343" y="668"/>
                      <a:pt x="1335" y="672"/>
                    </a:cubicBezTo>
                    <a:cubicBezTo>
                      <a:pt x="1326" y="676"/>
                      <a:pt x="1317" y="680"/>
                      <a:pt x="1313" y="685"/>
                    </a:cubicBezTo>
                    <a:lnTo>
                      <a:pt x="1309" y="685"/>
                    </a:lnTo>
                    <a:cubicBezTo>
                      <a:pt x="1304" y="689"/>
                      <a:pt x="1296" y="698"/>
                      <a:pt x="1288" y="702"/>
                    </a:cubicBezTo>
                    <a:cubicBezTo>
                      <a:pt x="1288" y="706"/>
                      <a:pt x="1283" y="706"/>
                      <a:pt x="1278" y="710"/>
                    </a:cubicBezTo>
                    <a:cubicBezTo>
                      <a:pt x="1274" y="714"/>
                      <a:pt x="1274" y="714"/>
                      <a:pt x="1270" y="719"/>
                    </a:cubicBezTo>
                    <a:cubicBezTo>
                      <a:pt x="1270" y="719"/>
                      <a:pt x="1270" y="724"/>
                      <a:pt x="1266" y="724"/>
                    </a:cubicBezTo>
                    <a:lnTo>
                      <a:pt x="1266" y="728"/>
                    </a:lnTo>
                    <a:cubicBezTo>
                      <a:pt x="1262" y="728"/>
                      <a:pt x="1262" y="732"/>
                      <a:pt x="1262" y="732"/>
                    </a:cubicBezTo>
                    <a:lnTo>
                      <a:pt x="1258" y="736"/>
                    </a:lnTo>
                    <a:cubicBezTo>
                      <a:pt x="1258" y="740"/>
                      <a:pt x="1258" y="740"/>
                      <a:pt x="1253" y="740"/>
                    </a:cubicBezTo>
                    <a:lnTo>
                      <a:pt x="1253" y="745"/>
                    </a:lnTo>
                    <a:lnTo>
                      <a:pt x="1253" y="753"/>
                    </a:lnTo>
                    <a:lnTo>
                      <a:pt x="1249" y="753"/>
                    </a:lnTo>
                    <a:lnTo>
                      <a:pt x="1249" y="757"/>
                    </a:lnTo>
                    <a:lnTo>
                      <a:pt x="1249" y="766"/>
                    </a:lnTo>
                    <a:lnTo>
                      <a:pt x="0" y="6711"/>
                    </a:lnTo>
                    <a:cubicBezTo>
                      <a:pt x="0" y="6711"/>
                      <a:pt x="4" y="6707"/>
                      <a:pt x="4" y="6703"/>
                    </a:cubicBezTo>
                    <a:lnTo>
                      <a:pt x="4" y="6699"/>
                    </a:lnTo>
                    <a:lnTo>
                      <a:pt x="9" y="6694"/>
                    </a:lnTo>
                    <a:lnTo>
                      <a:pt x="9" y="6690"/>
                    </a:lnTo>
                    <a:lnTo>
                      <a:pt x="13" y="6685"/>
                    </a:lnTo>
                    <a:cubicBezTo>
                      <a:pt x="13" y="6685"/>
                      <a:pt x="13" y="6681"/>
                      <a:pt x="17" y="6681"/>
                    </a:cubicBezTo>
                    <a:lnTo>
                      <a:pt x="17" y="6677"/>
                    </a:lnTo>
                    <a:lnTo>
                      <a:pt x="21" y="6673"/>
                    </a:lnTo>
                    <a:cubicBezTo>
                      <a:pt x="21" y="6668"/>
                      <a:pt x="26" y="6668"/>
                      <a:pt x="26" y="6668"/>
                    </a:cubicBezTo>
                    <a:cubicBezTo>
                      <a:pt x="26" y="6664"/>
                      <a:pt x="30" y="6664"/>
                      <a:pt x="34" y="6660"/>
                    </a:cubicBezTo>
                    <a:cubicBezTo>
                      <a:pt x="34" y="6656"/>
                      <a:pt x="38" y="6652"/>
                      <a:pt x="42" y="6652"/>
                    </a:cubicBezTo>
                    <a:cubicBezTo>
                      <a:pt x="52" y="6642"/>
                      <a:pt x="56" y="6638"/>
                      <a:pt x="64" y="6634"/>
                    </a:cubicBezTo>
                    <a:lnTo>
                      <a:pt x="68" y="6634"/>
                    </a:lnTo>
                    <a:cubicBezTo>
                      <a:pt x="72" y="6630"/>
                      <a:pt x="81" y="6626"/>
                      <a:pt x="90" y="6622"/>
                    </a:cubicBezTo>
                    <a:cubicBezTo>
                      <a:pt x="98" y="6617"/>
                      <a:pt x="107" y="6613"/>
                      <a:pt x="115" y="6613"/>
                    </a:cubicBezTo>
                    <a:lnTo>
                      <a:pt x="115" y="6608"/>
                    </a:lnTo>
                    <a:lnTo>
                      <a:pt x="129" y="6608"/>
                    </a:lnTo>
                    <a:cubicBezTo>
                      <a:pt x="133" y="6604"/>
                      <a:pt x="137" y="6604"/>
                      <a:pt x="141" y="6604"/>
                    </a:cubicBezTo>
                    <a:lnTo>
                      <a:pt x="184" y="6604"/>
                    </a:lnTo>
                    <a:cubicBezTo>
                      <a:pt x="188" y="6604"/>
                      <a:pt x="192" y="6604"/>
                      <a:pt x="196" y="6608"/>
                    </a:cubicBezTo>
                    <a:lnTo>
                      <a:pt x="206" y="6608"/>
                    </a:lnTo>
                    <a:cubicBezTo>
                      <a:pt x="210" y="6613"/>
                      <a:pt x="214" y="6613"/>
                      <a:pt x="214" y="6613"/>
                    </a:cubicBezTo>
                    <a:cubicBezTo>
                      <a:pt x="218" y="6617"/>
                      <a:pt x="218" y="6617"/>
                      <a:pt x="222" y="6617"/>
                    </a:cubicBezTo>
                    <a:cubicBezTo>
                      <a:pt x="222" y="6617"/>
                      <a:pt x="226" y="6617"/>
                      <a:pt x="231" y="6622"/>
                    </a:cubicBezTo>
                    <a:lnTo>
                      <a:pt x="235" y="6622"/>
                    </a:lnTo>
                    <a:cubicBezTo>
                      <a:pt x="235" y="6626"/>
                      <a:pt x="239" y="6626"/>
                      <a:pt x="244" y="6626"/>
                    </a:cubicBezTo>
                    <a:cubicBezTo>
                      <a:pt x="244" y="6626"/>
                      <a:pt x="244" y="6630"/>
                      <a:pt x="248" y="6630"/>
                    </a:cubicBezTo>
                    <a:cubicBezTo>
                      <a:pt x="252" y="6630"/>
                      <a:pt x="257" y="6634"/>
                      <a:pt x="261" y="6638"/>
                    </a:cubicBezTo>
                    <a:lnTo>
                      <a:pt x="269" y="6648"/>
                    </a:lnTo>
                    <a:lnTo>
                      <a:pt x="273" y="6648"/>
                    </a:lnTo>
                    <a:cubicBezTo>
                      <a:pt x="273" y="6652"/>
                      <a:pt x="277" y="6652"/>
                      <a:pt x="277" y="6656"/>
                    </a:cubicBezTo>
                    <a:cubicBezTo>
                      <a:pt x="283" y="6660"/>
                      <a:pt x="287" y="6660"/>
                      <a:pt x="287" y="6664"/>
                    </a:cubicBezTo>
                    <a:lnTo>
                      <a:pt x="287" y="6668"/>
                    </a:lnTo>
                    <a:cubicBezTo>
                      <a:pt x="291" y="6668"/>
                      <a:pt x="291" y="6673"/>
                      <a:pt x="291" y="6673"/>
                    </a:cubicBezTo>
                    <a:lnTo>
                      <a:pt x="291" y="6677"/>
                    </a:lnTo>
                    <a:cubicBezTo>
                      <a:pt x="295" y="6677"/>
                      <a:pt x="295" y="6681"/>
                      <a:pt x="295" y="6681"/>
                    </a:cubicBezTo>
                    <a:lnTo>
                      <a:pt x="295" y="6685"/>
                    </a:lnTo>
                    <a:lnTo>
                      <a:pt x="295" y="6694"/>
                    </a:lnTo>
                    <a:cubicBezTo>
                      <a:pt x="296" y="6695"/>
                      <a:pt x="297" y="6697"/>
                      <a:pt x="298" y="6697"/>
                    </a:cubicBezTo>
                    <a:lnTo>
                      <a:pt x="298" y="6697"/>
                    </a:lnTo>
                    <a:lnTo>
                      <a:pt x="1544" y="766"/>
                    </a:lnTo>
                    <a:lnTo>
                      <a:pt x="1544" y="757"/>
                    </a:lnTo>
                    <a:lnTo>
                      <a:pt x="1544" y="753"/>
                    </a:lnTo>
                    <a:lnTo>
                      <a:pt x="1544" y="745"/>
                    </a:lnTo>
                    <a:cubicBezTo>
                      <a:pt x="1544" y="740"/>
                      <a:pt x="1544" y="740"/>
                      <a:pt x="1540" y="736"/>
                    </a:cubicBezTo>
                    <a:lnTo>
                      <a:pt x="1686" y="40"/>
                    </a:lnTo>
                    <a:close/>
                    <a:moveTo>
                      <a:pt x="295" y="6703"/>
                    </a:moveTo>
                    <a:lnTo>
                      <a:pt x="295" y="6711"/>
                    </a:lnTo>
                    <a:lnTo>
                      <a:pt x="297" y="6703"/>
                    </a:ln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35"/>
              <p:cNvSpPr/>
              <p:nvPr/>
            </p:nvSpPr>
            <p:spPr>
              <a:xfrm>
                <a:off x="5111575" y="3298075"/>
                <a:ext cx="545125" cy="855225"/>
              </a:xfrm>
              <a:custGeom>
                <a:rect b="b" l="l" r="r" t="t"/>
                <a:pathLst>
                  <a:path extrusionOk="0" h="34209" w="21805">
                    <a:moveTo>
                      <a:pt x="16374" y="9680"/>
                    </a:moveTo>
                    <a:cubicBezTo>
                      <a:pt x="16374" y="9680"/>
                      <a:pt x="16370" y="9684"/>
                      <a:pt x="16370" y="9688"/>
                    </a:cubicBezTo>
                    <a:cubicBezTo>
                      <a:pt x="16370" y="9692"/>
                      <a:pt x="16364" y="9696"/>
                      <a:pt x="16364" y="9701"/>
                    </a:cubicBezTo>
                    <a:cubicBezTo>
                      <a:pt x="16360" y="9713"/>
                      <a:pt x="16356" y="9727"/>
                      <a:pt x="16352" y="9739"/>
                    </a:cubicBezTo>
                    <a:cubicBezTo>
                      <a:pt x="16348" y="9739"/>
                      <a:pt x="16348" y="9743"/>
                      <a:pt x="16348" y="9747"/>
                    </a:cubicBezTo>
                    <a:lnTo>
                      <a:pt x="16348" y="9752"/>
                    </a:lnTo>
                    <a:cubicBezTo>
                      <a:pt x="16344" y="9761"/>
                      <a:pt x="16339" y="9769"/>
                      <a:pt x="16339" y="9773"/>
                    </a:cubicBezTo>
                    <a:cubicBezTo>
                      <a:pt x="16335" y="9782"/>
                      <a:pt x="16335" y="9786"/>
                      <a:pt x="16335" y="9794"/>
                    </a:cubicBezTo>
                    <a:cubicBezTo>
                      <a:pt x="16331" y="9804"/>
                      <a:pt x="16326" y="9812"/>
                      <a:pt x="16326" y="9820"/>
                    </a:cubicBezTo>
                    <a:cubicBezTo>
                      <a:pt x="16326" y="9824"/>
                      <a:pt x="16322" y="9829"/>
                      <a:pt x="16322" y="9833"/>
                    </a:cubicBezTo>
                    <a:cubicBezTo>
                      <a:pt x="16318" y="9846"/>
                      <a:pt x="16318" y="9855"/>
                      <a:pt x="16313" y="9863"/>
                    </a:cubicBezTo>
                    <a:cubicBezTo>
                      <a:pt x="16313" y="9867"/>
                      <a:pt x="16313" y="9871"/>
                      <a:pt x="16309" y="9876"/>
                    </a:cubicBezTo>
                    <a:cubicBezTo>
                      <a:pt x="16309" y="9893"/>
                      <a:pt x="16305" y="9906"/>
                      <a:pt x="16301" y="9919"/>
                    </a:cubicBezTo>
                    <a:lnTo>
                      <a:pt x="16095" y="10911"/>
                    </a:lnTo>
                    <a:cubicBezTo>
                      <a:pt x="16070" y="10907"/>
                      <a:pt x="16040" y="10902"/>
                      <a:pt x="16014" y="10898"/>
                    </a:cubicBezTo>
                    <a:cubicBezTo>
                      <a:pt x="15997" y="10894"/>
                      <a:pt x="15985" y="10890"/>
                      <a:pt x="15967" y="10890"/>
                    </a:cubicBezTo>
                    <a:cubicBezTo>
                      <a:pt x="15950" y="10886"/>
                      <a:pt x="15937" y="10882"/>
                      <a:pt x="15924" y="10882"/>
                    </a:cubicBezTo>
                    <a:cubicBezTo>
                      <a:pt x="15908" y="10876"/>
                      <a:pt x="15890" y="10872"/>
                      <a:pt x="15873" y="10868"/>
                    </a:cubicBezTo>
                    <a:cubicBezTo>
                      <a:pt x="15860" y="10864"/>
                      <a:pt x="15847" y="10864"/>
                      <a:pt x="15835" y="10860"/>
                    </a:cubicBezTo>
                    <a:cubicBezTo>
                      <a:pt x="15821" y="10856"/>
                      <a:pt x="15809" y="10851"/>
                      <a:pt x="15796" y="10851"/>
                    </a:cubicBezTo>
                    <a:cubicBezTo>
                      <a:pt x="15779" y="10847"/>
                      <a:pt x="15762" y="10843"/>
                      <a:pt x="15748" y="10838"/>
                    </a:cubicBezTo>
                    <a:cubicBezTo>
                      <a:pt x="15744" y="10838"/>
                      <a:pt x="15744" y="10838"/>
                      <a:pt x="15744" y="10834"/>
                    </a:cubicBezTo>
                    <a:lnTo>
                      <a:pt x="15959" y="9804"/>
                    </a:lnTo>
                    <a:lnTo>
                      <a:pt x="15963" y="9804"/>
                    </a:lnTo>
                    <a:cubicBezTo>
                      <a:pt x="15985" y="9794"/>
                      <a:pt x="16005" y="9790"/>
                      <a:pt x="16027" y="9786"/>
                    </a:cubicBezTo>
                    <a:cubicBezTo>
                      <a:pt x="16031" y="9782"/>
                      <a:pt x="16040" y="9782"/>
                      <a:pt x="16044" y="9778"/>
                    </a:cubicBezTo>
                    <a:cubicBezTo>
                      <a:pt x="16070" y="9773"/>
                      <a:pt x="16091" y="9765"/>
                      <a:pt x="16113" y="9761"/>
                    </a:cubicBezTo>
                    <a:cubicBezTo>
                      <a:pt x="16117" y="9761"/>
                      <a:pt x="16117" y="9757"/>
                      <a:pt x="16117" y="9757"/>
                    </a:cubicBezTo>
                    <a:cubicBezTo>
                      <a:pt x="16143" y="9752"/>
                      <a:pt x="16168" y="9743"/>
                      <a:pt x="16190" y="9735"/>
                    </a:cubicBezTo>
                    <a:lnTo>
                      <a:pt x="16198" y="9735"/>
                    </a:lnTo>
                    <a:cubicBezTo>
                      <a:pt x="16202" y="9731"/>
                      <a:pt x="16206" y="9731"/>
                      <a:pt x="16210" y="9731"/>
                    </a:cubicBezTo>
                    <a:cubicBezTo>
                      <a:pt x="16224" y="9727"/>
                      <a:pt x="16241" y="9722"/>
                      <a:pt x="16254" y="9717"/>
                    </a:cubicBezTo>
                    <a:cubicBezTo>
                      <a:pt x="16262" y="9713"/>
                      <a:pt x="16271" y="9709"/>
                      <a:pt x="16275" y="9709"/>
                    </a:cubicBezTo>
                    <a:cubicBezTo>
                      <a:pt x="16293" y="9705"/>
                      <a:pt x="16309" y="9701"/>
                      <a:pt x="16322" y="9692"/>
                    </a:cubicBezTo>
                    <a:cubicBezTo>
                      <a:pt x="16331" y="9692"/>
                      <a:pt x="16335" y="9692"/>
                      <a:pt x="16339" y="9688"/>
                    </a:cubicBezTo>
                    <a:cubicBezTo>
                      <a:pt x="16352" y="9684"/>
                      <a:pt x="16360" y="9680"/>
                      <a:pt x="16374" y="9680"/>
                    </a:cubicBezTo>
                    <a:close/>
                    <a:moveTo>
                      <a:pt x="9004" y="10843"/>
                    </a:moveTo>
                    <a:cubicBezTo>
                      <a:pt x="9013" y="10843"/>
                      <a:pt x="9017" y="10843"/>
                      <a:pt x="9025" y="10847"/>
                    </a:cubicBezTo>
                    <a:lnTo>
                      <a:pt x="9064" y="10847"/>
                    </a:lnTo>
                    <a:cubicBezTo>
                      <a:pt x="9076" y="10851"/>
                      <a:pt x="9090" y="10851"/>
                      <a:pt x="9102" y="10851"/>
                    </a:cubicBezTo>
                    <a:cubicBezTo>
                      <a:pt x="9102" y="10856"/>
                      <a:pt x="9107" y="10856"/>
                      <a:pt x="9111" y="10856"/>
                    </a:cubicBezTo>
                    <a:cubicBezTo>
                      <a:pt x="9119" y="10856"/>
                      <a:pt x="9133" y="10860"/>
                      <a:pt x="9145" y="10860"/>
                    </a:cubicBezTo>
                    <a:lnTo>
                      <a:pt x="9145" y="10864"/>
                    </a:lnTo>
                    <a:cubicBezTo>
                      <a:pt x="9158" y="10864"/>
                      <a:pt x="9167" y="10868"/>
                      <a:pt x="9175" y="10868"/>
                    </a:cubicBezTo>
                    <a:cubicBezTo>
                      <a:pt x="9179" y="10872"/>
                      <a:pt x="9184" y="10872"/>
                      <a:pt x="9188" y="10872"/>
                    </a:cubicBezTo>
                    <a:cubicBezTo>
                      <a:pt x="9196" y="10876"/>
                      <a:pt x="9205" y="10876"/>
                      <a:pt x="9214" y="10882"/>
                    </a:cubicBezTo>
                    <a:cubicBezTo>
                      <a:pt x="9214" y="10882"/>
                      <a:pt x="9218" y="10886"/>
                      <a:pt x="9222" y="10886"/>
                    </a:cubicBezTo>
                    <a:cubicBezTo>
                      <a:pt x="9235" y="10890"/>
                      <a:pt x="9248" y="10894"/>
                      <a:pt x="9261" y="10898"/>
                    </a:cubicBezTo>
                    <a:cubicBezTo>
                      <a:pt x="9269" y="10902"/>
                      <a:pt x="9277" y="10907"/>
                      <a:pt x="9287" y="10911"/>
                    </a:cubicBezTo>
                    <a:cubicBezTo>
                      <a:pt x="9291" y="10911"/>
                      <a:pt x="9291" y="10911"/>
                      <a:pt x="9291" y="10915"/>
                    </a:cubicBezTo>
                    <a:cubicBezTo>
                      <a:pt x="9299" y="10915"/>
                      <a:pt x="9307" y="10920"/>
                      <a:pt x="9316" y="10924"/>
                    </a:cubicBezTo>
                    <a:cubicBezTo>
                      <a:pt x="9321" y="10928"/>
                      <a:pt x="9329" y="10928"/>
                      <a:pt x="9333" y="10933"/>
                    </a:cubicBezTo>
                    <a:cubicBezTo>
                      <a:pt x="9338" y="10937"/>
                      <a:pt x="9342" y="10937"/>
                      <a:pt x="9346" y="10941"/>
                    </a:cubicBezTo>
                    <a:cubicBezTo>
                      <a:pt x="9354" y="10945"/>
                      <a:pt x="9358" y="10949"/>
                      <a:pt x="9368" y="10949"/>
                    </a:cubicBezTo>
                    <a:cubicBezTo>
                      <a:pt x="9372" y="10953"/>
                      <a:pt x="9376" y="10959"/>
                      <a:pt x="9380" y="10959"/>
                    </a:cubicBezTo>
                    <a:cubicBezTo>
                      <a:pt x="9419" y="11164"/>
                      <a:pt x="9435" y="11364"/>
                      <a:pt x="9449" y="11561"/>
                    </a:cubicBezTo>
                    <a:cubicBezTo>
                      <a:pt x="9449" y="11595"/>
                      <a:pt x="9453" y="11634"/>
                      <a:pt x="9453" y="11668"/>
                    </a:cubicBezTo>
                    <a:cubicBezTo>
                      <a:pt x="9461" y="11847"/>
                      <a:pt x="9461" y="12023"/>
                      <a:pt x="9470" y="12203"/>
                    </a:cubicBezTo>
                    <a:cubicBezTo>
                      <a:pt x="9470" y="12242"/>
                      <a:pt x="9474" y="12276"/>
                      <a:pt x="9474" y="12309"/>
                    </a:cubicBezTo>
                    <a:cubicBezTo>
                      <a:pt x="9474" y="12331"/>
                      <a:pt x="9479" y="12348"/>
                      <a:pt x="9479" y="12365"/>
                    </a:cubicBezTo>
                    <a:cubicBezTo>
                      <a:pt x="9500" y="12750"/>
                      <a:pt x="9547" y="13140"/>
                      <a:pt x="9701" y="13567"/>
                    </a:cubicBezTo>
                    <a:lnTo>
                      <a:pt x="9688" y="13555"/>
                    </a:lnTo>
                    <a:cubicBezTo>
                      <a:pt x="9684" y="13555"/>
                      <a:pt x="9680" y="13550"/>
                      <a:pt x="9676" y="13550"/>
                    </a:cubicBezTo>
                    <a:cubicBezTo>
                      <a:pt x="9646" y="13529"/>
                      <a:pt x="9615" y="13503"/>
                      <a:pt x="9585" y="13482"/>
                    </a:cubicBezTo>
                    <a:cubicBezTo>
                      <a:pt x="9581" y="13482"/>
                      <a:pt x="9581" y="13482"/>
                      <a:pt x="9581" y="13478"/>
                    </a:cubicBezTo>
                    <a:cubicBezTo>
                      <a:pt x="9547" y="13456"/>
                      <a:pt x="9518" y="13434"/>
                      <a:pt x="9487" y="13409"/>
                    </a:cubicBezTo>
                    <a:cubicBezTo>
                      <a:pt x="9487" y="13409"/>
                      <a:pt x="9483" y="13409"/>
                      <a:pt x="9483" y="13405"/>
                    </a:cubicBezTo>
                    <a:cubicBezTo>
                      <a:pt x="9453" y="13383"/>
                      <a:pt x="9423" y="13357"/>
                      <a:pt x="9393" y="13336"/>
                    </a:cubicBezTo>
                    <a:cubicBezTo>
                      <a:pt x="9389" y="13332"/>
                      <a:pt x="9384" y="13332"/>
                      <a:pt x="9380" y="13328"/>
                    </a:cubicBezTo>
                    <a:cubicBezTo>
                      <a:pt x="9354" y="13306"/>
                      <a:pt x="9325" y="13280"/>
                      <a:pt x="9295" y="13259"/>
                    </a:cubicBezTo>
                    <a:cubicBezTo>
                      <a:pt x="9291" y="13255"/>
                      <a:pt x="9287" y="13251"/>
                      <a:pt x="9282" y="13247"/>
                    </a:cubicBezTo>
                    <a:cubicBezTo>
                      <a:pt x="9252" y="13225"/>
                      <a:pt x="9226" y="13204"/>
                      <a:pt x="9196" y="13178"/>
                    </a:cubicBezTo>
                    <a:lnTo>
                      <a:pt x="9184" y="13166"/>
                    </a:lnTo>
                    <a:cubicBezTo>
                      <a:pt x="9158" y="13144"/>
                      <a:pt x="9128" y="13118"/>
                      <a:pt x="9102" y="13097"/>
                    </a:cubicBezTo>
                    <a:cubicBezTo>
                      <a:pt x="9094" y="13093"/>
                      <a:pt x="9090" y="13089"/>
                      <a:pt x="9085" y="13083"/>
                    </a:cubicBezTo>
                    <a:cubicBezTo>
                      <a:pt x="9060" y="13063"/>
                      <a:pt x="9030" y="13037"/>
                      <a:pt x="9004" y="13012"/>
                    </a:cubicBezTo>
                    <a:cubicBezTo>
                      <a:pt x="8999" y="13006"/>
                      <a:pt x="8995" y="13006"/>
                      <a:pt x="8991" y="13002"/>
                    </a:cubicBezTo>
                    <a:cubicBezTo>
                      <a:pt x="8961" y="12977"/>
                      <a:pt x="8936" y="12951"/>
                      <a:pt x="8906" y="12925"/>
                    </a:cubicBezTo>
                    <a:lnTo>
                      <a:pt x="8902" y="12921"/>
                    </a:lnTo>
                    <a:cubicBezTo>
                      <a:pt x="8871" y="12896"/>
                      <a:pt x="8841" y="12866"/>
                      <a:pt x="8811" y="12840"/>
                    </a:cubicBezTo>
                    <a:lnTo>
                      <a:pt x="8807" y="12840"/>
                    </a:lnTo>
                    <a:cubicBezTo>
                      <a:pt x="8777" y="12810"/>
                      <a:pt x="8752" y="12785"/>
                      <a:pt x="8722" y="12759"/>
                    </a:cubicBezTo>
                    <a:cubicBezTo>
                      <a:pt x="8717" y="12755"/>
                      <a:pt x="8713" y="12755"/>
                      <a:pt x="8713" y="12750"/>
                    </a:cubicBezTo>
                    <a:cubicBezTo>
                      <a:pt x="8683" y="12724"/>
                      <a:pt x="8657" y="12698"/>
                      <a:pt x="8628" y="12673"/>
                    </a:cubicBezTo>
                    <a:lnTo>
                      <a:pt x="8614" y="12660"/>
                    </a:lnTo>
                    <a:cubicBezTo>
                      <a:pt x="8589" y="12635"/>
                      <a:pt x="8563" y="12609"/>
                      <a:pt x="8533" y="12583"/>
                    </a:cubicBezTo>
                    <a:cubicBezTo>
                      <a:pt x="8529" y="12579"/>
                      <a:pt x="8525" y="12575"/>
                      <a:pt x="8521" y="12570"/>
                    </a:cubicBezTo>
                    <a:cubicBezTo>
                      <a:pt x="8495" y="12544"/>
                      <a:pt x="8465" y="12519"/>
                      <a:pt x="8440" y="12493"/>
                    </a:cubicBezTo>
                    <a:cubicBezTo>
                      <a:pt x="8435" y="12489"/>
                      <a:pt x="8431" y="12485"/>
                      <a:pt x="8426" y="12481"/>
                    </a:cubicBezTo>
                    <a:cubicBezTo>
                      <a:pt x="8401" y="12455"/>
                      <a:pt x="8371" y="12430"/>
                      <a:pt x="8345" y="12404"/>
                    </a:cubicBezTo>
                    <a:lnTo>
                      <a:pt x="8332" y="12391"/>
                    </a:lnTo>
                    <a:cubicBezTo>
                      <a:pt x="8320" y="12378"/>
                      <a:pt x="8302" y="12365"/>
                      <a:pt x="8290" y="12353"/>
                    </a:cubicBezTo>
                    <a:lnTo>
                      <a:pt x="8452" y="11565"/>
                    </a:lnTo>
                    <a:cubicBezTo>
                      <a:pt x="8460" y="11565"/>
                      <a:pt x="8465" y="11569"/>
                      <a:pt x="8470" y="11569"/>
                    </a:cubicBezTo>
                    <a:lnTo>
                      <a:pt x="8482" y="11569"/>
                    </a:lnTo>
                    <a:lnTo>
                      <a:pt x="8482" y="11574"/>
                    </a:lnTo>
                    <a:cubicBezTo>
                      <a:pt x="8495" y="11574"/>
                      <a:pt x="8512" y="11579"/>
                      <a:pt x="8525" y="11583"/>
                    </a:cubicBezTo>
                    <a:lnTo>
                      <a:pt x="8537" y="11583"/>
                    </a:lnTo>
                    <a:cubicBezTo>
                      <a:pt x="8547" y="11587"/>
                      <a:pt x="8555" y="11587"/>
                      <a:pt x="8563" y="11591"/>
                    </a:cubicBezTo>
                    <a:lnTo>
                      <a:pt x="8572" y="11591"/>
                    </a:lnTo>
                    <a:cubicBezTo>
                      <a:pt x="8576" y="11591"/>
                      <a:pt x="8585" y="11591"/>
                      <a:pt x="8594" y="11595"/>
                    </a:cubicBezTo>
                    <a:lnTo>
                      <a:pt x="8619" y="11595"/>
                    </a:lnTo>
                    <a:cubicBezTo>
                      <a:pt x="8628" y="11600"/>
                      <a:pt x="8632" y="11600"/>
                      <a:pt x="8640" y="11600"/>
                    </a:cubicBezTo>
                    <a:cubicBezTo>
                      <a:pt x="8645" y="11600"/>
                      <a:pt x="8649" y="11600"/>
                      <a:pt x="8657" y="11604"/>
                    </a:cubicBezTo>
                    <a:lnTo>
                      <a:pt x="8687" y="11604"/>
                    </a:lnTo>
                    <a:cubicBezTo>
                      <a:pt x="8696" y="11604"/>
                      <a:pt x="8709" y="11604"/>
                      <a:pt x="8717" y="11608"/>
                    </a:cubicBezTo>
                    <a:lnTo>
                      <a:pt x="8837" y="11608"/>
                    </a:lnTo>
                    <a:lnTo>
                      <a:pt x="8995" y="10847"/>
                    </a:lnTo>
                    <a:cubicBezTo>
                      <a:pt x="8999" y="10843"/>
                      <a:pt x="8999" y="10843"/>
                      <a:pt x="9004" y="10843"/>
                    </a:cubicBezTo>
                    <a:close/>
                    <a:moveTo>
                      <a:pt x="5" y="14005"/>
                    </a:moveTo>
                    <a:cubicBezTo>
                      <a:pt x="3" y="14012"/>
                      <a:pt x="1" y="14019"/>
                      <a:pt x="1" y="14025"/>
                    </a:cubicBezTo>
                    <a:lnTo>
                      <a:pt x="5" y="14005"/>
                    </a:lnTo>
                    <a:close/>
                    <a:moveTo>
                      <a:pt x="18371" y="19935"/>
                    </a:moveTo>
                    <a:lnTo>
                      <a:pt x="18369" y="19947"/>
                    </a:lnTo>
                    <a:lnTo>
                      <a:pt x="18369" y="19947"/>
                    </a:lnTo>
                    <a:cubicBezTo>
                      <a:pt x="18370" y="19943"/>
                      <a:pt x="18371" y="19939"/>
                      <a:pt x="18371" y="19935"/>
                    </a:cubicBezTo>
                    <a:close/>
                    <a:moveTo>
                      <a:pt x="8768" y="19722"/>
                    </a:moveTo>
                    <a:cubicBezTo>
                      <a:pt x="8773" y="19726"/>
                      <a:pt x="8782" y="19726"/>
                      <a:pt x="8786" y="19730"/>
                    </a:cubicBezTo>
                    <a:cubicBezTo>
                      <a:pt x="8786" y="19735"/>
                      <a:pt x="8790" y="19735"/>
                      <a:pt x="8794" y="19735"/>
                    </a:cubicBezTo>
                    <a:cubicBezTo>
                      <a:pt x="8829" y="19761"/>
                      <a:pt x="8867" y="19781"/>
                      <a:pt x="8902" y="19803"/>
                    </a:cubicBezTo>
                    <a:lnTo>
                      <a:pt x="8906" y="19803"/>
                    </a:lnTo>
                    <a:cubicBezTo>
                      <a:pt x="8914" y="19807"/>
                      <a:pt x="8918" y="19807"/>
                      <a:pt x="8922" y="19812"/>
                    </a:cubicBezTo>
                    <a:cubicBezTo>
                      <a:pt x="8936" y="19820"/>
                      <a:pt x="8953" y="19829"/>
                      <a:pt x="8965" y="19838"/>
                    </a:cubicBezTo>
                    <a:cubicBezTo>
                      <a:pt x="8974" y="19842"/>
                      <a:pt x="8983" y="19846"/>
                      <a:pt x="8991" y="19850"/>
                    </a:cubicBezTo>
                    <a:cubicBezTo>
                      <a:pt x="9004" y="19858"/>
                      <a:pt x="9021" y="19868"/>
                      <a:pt x="9038" y="19876"/>
                    </a:cubicBezTo>
                    <a:cubicBezTo>
                      <a:pt x="9042" y="19880"/>
                      <a:pt x="9051" y="19880"/>
                      <a:pt x="9056" y="19884"/>
                    </a:cubicBezTo>
                    <a:cubicBezTo>
                      <a:pt x="9076" y="19897"/>
                      <a:pt x="9098" y="19910"/>
                      <a:pt x="9123" y="19919"/>
                    </a:cubicBezTo>
                    <a:lnTo>
                      <a:pt x="9128" y="19923"/>
                    </a:lnTo>
                    <a:cubicBezTo>
                      <a:pt x="9149" y="19931"/>
                      <a:pt x="9171" y="19945"/>
                      <a:pt x="9188" y="19953"/>
                    </a:cubicBezTo>
                    <a:cubicBezTo>
                      <a:pt x="9192" y="19953"/>
                      <a:pt x="9192" y="19953"/>
                      <a:pt x="9196" y="19957"/>
                    </a:cubicBezTo>
                    <a:cubicBezTo>
                      <a:pt x="9200" y="19957"/>
                      <a:pt x="9200" y="19957"/>
                      <a:pt x="9205" y="19961"/>
                    </a:cubicBezTo>
                    <a:cubicBezTo>
                      <a:pt x="9239" y="19974"/>
                      <a:pt x="9273" y="19992"/>
                      <a:pt x="9307" y="20008"/>
                    </a:cubicBezTo>
                    <a:cubicBezTo>
                      <a:pt x="9312" y="20008"/>
                      <a:pt x="9312" y="20008"/>
                      <a:pt x="9316" y="20012"/>
                    </a:cubicBezTo>
                    <a:cubicBezTo>
                      <a:pt x="9354" y="20030"/>
                      <a:pt x="9389" y="20043"/>
                      <a:pt x="9423" y="20055"/>
                    </a:cubicBezTo>
                    <a:cubicBezTo>
                      <a:pt x="9423" y="20060"/>
                      <a:pt x="9427" y="20060"/>
                      <a:pt x="9427" y="20060"/>
                    </a:cubicBezTo>
                    <a:cubicBezTo>
                      <a:pt x="9427" y="20060"/>
                      <a:pt x="9431" y="20060"/>
                      <a:pt x="9435" y="20064"/>
                    </a:cubicBezTo>
                    <a:cubicBezTo>
                      <a:pt x="9461" y="20073"/>
                      <a:pt x="9487" y="20085"/>
                      <a:pt x="9518" y="20094"/>
                    </a:cubicBezTo>
                    <a:cubicBezTo>
                      <a:pt x="9522" y="20099"/>
                      <a:pt x="9526" y="20099"/>
                      <a:pt x="9530" y="20099"/>
                    </a:cubicBezTo>
                    <a:cubicBezTo>
                      <a:pt x="9560" y="20111"/>
                      <a:pt x="9589" y="20120"/>
                      <a:pt x="9615" y="20132"/>
                    </a:cubicBezTo>
                    <a:cubicBezTo>
                      <a:pt x="9620" y="20132"/>
                      <a:pt x="9624" y="20132"/>
                      <a:pt x="9624" y="20137"/>
                    </a:cubicBezTo>
                    <a:lnTo>
                      <a:pt x="9637" y="20137"/>
                    </a:lnTo>
                    <a:cubicBezTo>
                      <a:pt x="9662" y="20146"/>
                      <a:pt x="9688" y="20154"/>
                      <a:pt x="9714" y="20162"/>
                    </a:cubicBezTo>
                    <a:cubicBezTo>
                      <a:pt x="9714" y="20166"/>
                      <a:pt x="9718" y="20166"/>
                      <a:pt x="9723" y="20166"/>
                    </a:cubicBezTo>
                    <a:cubicBezTo>
                      <a:pt x="9749" y="20176"/>
                      <a:pt x="9778" y="20184"/>
                      <a:pt x="9804" y="20192"/>
                    </a:cubicBezTo>
                    <a:cubicBezTo>
                      <a:pt x="9808" y="20192"/>
                      <a:pt x="9812" y="20192"/>
                      <a:pt x="9812" y="20197"/>
                    </a:cubicBezTo>
                    <a:lnTo>
                      <a:pt x="9826" y="20197"/>
                    </a:lnTo>
                    <a:cubicBezTo>
                      <a:pt x="9851" y="20205"/>
                      <a:pt x="9877" y="20214"/>
                      <a:pt x="9897" y="20218"/>
                    </a:cubicBezTo>
                    <a:cubicBezTo>
                      <a:pt x="9903" y="20218"/>
                      <a:pt x="9907" y="20223"/>
                      <a:pt x="9911" y="20223"/>
                    </a:cubicBezTo>
                    <a:lnTo>
                      <a:pt x="9919" y="20223"/>
                    </a:lnTo>
                    <a:lnTo>
                      <a:pt x="9795" y="20817"/>
                    </a:lnTo>
                    <a:cubicBezTo>
                      <a:pt x="10009" y="20983"/>
                      <a:pt x="10167" y="21133"/>
                      <a:pt x="10292" y="21279"/>
                    </a:cubicBezTo>
                    <a:cubicBezTo>
                      <a:pt x="10313" y="21295"/>
                      <a:pt x="10330" y="21317"/>
                      <a:pt x="10347" y="21339"/>
                    </a:cubicBezTo>
                    <a:cubicBezTo>
                      <a:pt x="10385" y="21386"/>
                      <a:pt x="10424" y="21433"/>
                      <a:pt x="10462" y="21484"/>
                    </a:cubicBezTo>
                    <a:cubicBezTo>
                      <a:pt x="10475" y="21501"/>
                      <a:pt x="10488" y="21518"/>
                      <a:pt x="10501" y="21540"/>
                    </a:cubicBezTo>
                    <a:cubicBezTo>
                      <a:pt x="10509" y="21548"/>
                      <a:pt x="10513" y="21557"/>
                      <a:pt x="10523" y="21565"/>
                    </a:cubicBezTo>
                    <a:cubicBezTo>
                      <a:pt x="10535" y="21587"/>
                      <a:pt x="10548" y="21603"/>
                      <a:pt x="10561" y="21621"/>
                    </a:cubicBezTo>
                    <a:cubicBezTo>
                      <a:pt x="10565" y="21634"/>
                      <a:pt x="10574" y="21642"/>
                      <a:pt x="10578" y="21651"/>
                    </a:cubicBezTo>
                    <a:cubicBezTo>
                      <a:pt x="10590" y="21672"/>
                      <a:pt x="10608" y="21694"/>
                      <a:pt x="10621" y="21715"/>
                    </a:cubicBezTo>
                    <a:cubicBezTo>
                      <a:pt x="10586" y="21711"/>
                      <a:pt x="10552" y="21706"/>
                      <a:pt x="10513" y="21706"/>
                    </a:cubicBezTo>
                    <a:cubicBezTo>
                      <a:pt x="10513" y="21702"/>
                      <a:pt x="10513" y="21702"/>
                      <a:pt x="10509" y="21702"/>
                    </a:cubicBezTo>
                    <a:cubicBezTo>
                      <a:pt x="10467" y="21698"/>
                      <a:pt x="10424" y="21694"/>
                      <a:pt x="10385" y="21690"/>
                    </a:cubicBezTo>
                    <a:cubicBezTo>
                      <a:pt x="10381" y="21690"/>
                      <a:pt x="10377" y="21690"/>
                      <a:pt x="10377" y="21686"/>
                    </a:cubicBezTo>
                    <a:cubicBezTo>
                      <a:pt x="10334" y="21680"/>
                      <a:pt x="10292" y="21676"/>
                      <a:pt x="10253" y="21668"/>
                    </a:cubicBezTo>
                    <a:lnTo>
                      <a:pt x="10244" y="21668"/>
                    </a:lnTo>
                    <a:cubicBezTo>
                      <a:pt x="10201" y="21664"/>
                      <a:pt x="10159" y="21655"/>
                      <a:pt x="10120" y="21647"/>
                    </a:cubicBezTo>
                    <a:lnTo>
                      <a:pt x="10108" y="21647"/>
                    </a:lnTo>
                    <a:cubicBezTo>
                      <a:pt x="10090" y="21642"/>
                      <a:pt x="10073" y="21638"/>
                      <a:pt x="10057" y="21638"/>
                    </a:cubicBezTo>
                    <a:cubicBezTo>
                      <a:pt x="10051" y="21634"/>
                      <a:pt x="10047" y="21634"/>
                      <a:pt x="10043" y="21634"/>
                    </a:cubicBezTo>
                    <a:cubicBezTo>
                      <a:pt x="10026" y="21629"/>
                      <a:pt x="10005" y="21625"/>
                      <a:pt x="9988" y="21621"/>
                    </a:cubicBezTo>
                    <a:lnTo>
                      <a:pt x="9974" y="21621"/>
                    </a:lnTo>
                    <a:cubicBezTo>
                      <a:pt x="9958" y="21617"/>
                      <a:pt x="9941" y="21613"/>
                      <a:pt x="9923" y="21609"/>
                    </a:cubicBezTo>
                    <a:lnTo>
                      <a:pt x="9911" y="21609"/>
                    </a:lnTo>
                    <a:cubicBezTo>
                      <a:pt x="9889" y="21603"/>
                      <a:pt x="9872" y="21599"/>
                      <a:pt x="9851" y="21595"/>
                    </a:cubicBezTo>
                    <a:cubicBezTo>
                      <a:pt x="9851" y="21591"/>
                      <a:pt x="9846" y="21591"/>
                      <a:pt x="9842" y="21591"/>
                    </a:cubicBezTo>
                    <a:cubicBezTo>
                      <a:pt x="9816" y="21583"/>
                      <a:pt x="9787" y="21578"/>
                      <a:pt x="9757" y="21570"/>
                    </a:cubicBezTo>
                    <a:cubicBezTo>
                      <a:pt x="9753" y="21570"/>
                      <a:pt x="9749" y="21570"/>
                      <a:pt x="9749" y="21565"/>
                    </a:cubicBezTo>
                    <a:cubicBezTo>
                      <a:pt x="9718" y="21561"/>
                      <a:pt x="9688" y="21552"/>
                      <a:pt x="9662" y="21544"/>
                    </a:cubicBezTo>
                    <a:cubicBezTo>
                      <a:pt x="9658" y="21544"/>
                      <a:pt x="9654" y="21540"/>
                      <a:pt x="9650" y="21540"/>
                    </a:cubicBezTo>
                    <a:cubicBezTo>
                      <a:pt x="9628" y="21532"/>
                      <a:pt x="9603" y="21526"/>
                      <a:pt x="9581" y="21518"/>
                    </a:cubicBezTo>
                    <a:cubicBezTo>
                      <a:pt x="9577" y="21518"/>
                      <a:pt x="9573" y="21514"/>
                      <a:pt x="9569" y="21514"/>
                    </a:cubicBezTo>
                    <a:cubicBezTo>
                      <a:pt x="9543" y="21506"/>
                      <a:pt x="9522" y="21501"/>
                      <a:pt x="9500" y="21493"/>
                    </a:cubicBezTo>
                    <a:cubicBezTo>
                      <a:pt x="9496" y="21488"/>
                      <a:pt x="9492" y="21488"/>
                      <a:pt x="9487" y="21488"/>
                    </a:cubicBezTo>
                    <a:cubicBezTo>
                      <a:pt x="9466" y="21480"/>
                      <a:pt x="9445" y="21471"/>
                      <a:pt x="9423" y="21463"/>
                    </a:cubicBezTo>
                    <a:lnTo>
                      <a:pt x="9419" y="21463"/>
                    </a:lnTo>
                    <a:cubicBezTo>
                      <a:pt x="9398" y="21455"/>
                      <a:pt x="9376" y="21445"/>
                      <a:pt x="9354" y="21437"/>
                    </a:cubicBezTo>
                    <a:cubicBezTo>
                      <a:pt x="9350" y="21437"/>
                      <a:pt x="9346" y="21433"/>
                      <a:pt x="9346" y="21433"/>
                    </a:cubicBezTo>
                    <a:cubicBezTo>
                      <a:pt x="9325" y="21424"/>
                      <a:pt x="9303" y="21416"/>
                      <a:pt x="9282" y="21407"/>
                    </a:cubicBezTo>
                    <a:cubicBezTo>
                      <a:pt x="9277" y="21403"/>
                      <a:pt x="9273" y="21403"/>
                      <a:pt x="9269" y="21403"/>
                    </a:cubicBezTo>
                    <a:cubicBezTo>
                      <a:pt x="9248" y="21390"/>
                      <a:pt x="9230" y="21382"/>
                      <a:pt x="9210" y="21372"/>
                    </a:cubicBezTo>
                    <a:cubicBezTo>
                      <a:pt x="9205" y="21372"/>
                      <a:pt x="9200" y="21368"/>
                      <a:pt x="9200" y="21368"/>
                    </a:cubicBezTo>
                    <a:cubicBezTo>
                      <a:pt x="9175" y="21356"/>
                      <a:pt x="9153" y="21347"/>
                      <a:pt x="9133" y="21334"/>
                    </a:cubicBezTo>
                    <a:cubicBezTo>
                      <a:pt x="9128" y="21330"/>
                      <a:pt x="9123" y="21330"/>
                      <a:pt x="9123" y="21330"/>
                    </a:cubicBezTo>
                    <a:cubicBezTo>
                      <a:pt x="9098" y="21317"/>
                      <a:pt x="9076" y="21305"/>
                      <a:pt x="9056" y="21291"/>
                    </a:cubicBezTo>
                    <a:cubicBezTo>
                      <a:pt x="9051" y="21291"/>
                      <a:pt x="9046" y="21287"/>
                      <a:pt x="9042" y="21287"/>
                    </a:cubicBezTo>
                    <a:cubicBezTo>
                      <a:pt x="9034" y="21279"/>
                      <a:pt x="9021" y="21275"/>
                      <a:pt x="9008" y="21266"/>
                    </a:cubicBezTo>
                    <a:cubicBezTo>
                      <a:pt x="9004" y="21262"/>
                      <a:pt x="8999" y="21262"/>
                      <a:pt x="8995" y="21257"/>
                    </a:cubicBezTo>
                    <a:cubicBezTo>
                      <a:pt x="8987" y="21249"/>
                      <a:pt x="8974" y="21244"/>
                      <a:pt x="8965" y="21240"/>
                    </a:cubicBezTo>
                    <a:cubicBezTo>
                      <a:pt x="8961" y="21236"/>
                      <a:pt x="8957" y="21232"/>
                      <a:pt x="8953" y="21228"/>
                    </a:cubicBezTo>
                    <a:cubicBezTo>
                      <a:pt x="8940" y="21224"/>
                      <a:pt x="8931" y="21214"/>
                      <a:pt x="8922" y="21210"/>
                    </a:cubicBezTo>
                    <a:cubicBezTo>
                      <a:pt x="8918" y="21206"/>
                      <a:pt x="8914" y="21202"/>
                      <a:pt x="8910" y="21202"/>
                    </a:cubicBezTo>
                    <a:cubicBezTo>
                      <a:pt x="8892" y="21193"/>
                      <a:pt x="8880" y="21180"/>
                      <a:pt x="8867" y="21172"/>
                    </a:cubicBezTo>
                    <a:cubicBezTo>
                      <a:pt x="8863" y="21167"/>
                      <a:pt x="8859" y="21167"/>
                      <a:pt x="8859" y="21163"/>
                    </a:cubicBezTo>
                    <a:cubicBezTo>
                      <a:pt x="8845" y="21159"/>
                      <a:pt x="8837" y="21151"/>
                      <a:pt x="8829" y="21147"/>
                    </a:cubicBezTo>
                    <a:cubicBezTo>
                      <a:pt x="8825" y="21141"/>
                      <a:pt x="8820" y="21137"/>
                      <a:pt x="8815" y="21133"/>
                    </a:cubicBezTo>
                    <a:cubicBezTo>
                      <a:pt x="8807" y="21129"/>
                      <a:pt x="8799" y="21121"/>
                      <a:pt x="8790" y="21116"/>
                    </a:cubicBezTo>
                    <a:cubicBezTo>
                      <a:pt x="8786" y="21112"/>
                      <a:pt x="8782" y="21108"/>
                      <a:pt x="8777" y="21104"/>
                    </a:cubicBezTo>
                    <a:cubicBezTo>
                      <a:pt x="8768" y="21099"/>
                      <a:pt x="8760" y="21090"/>
                      <a:pt x="8752" y="21086"/>
                    </a:cubicBezTo>
                    <a:lnTo>
                      <a:pt x="8738" y="21074"/>
                    </a:lnTo>
                    <a:cubicBezTo>
                      <a:pt x="8730" y="21070"/>
                      <a:pt x="8726" y="21060"/>
                      <a:pt x="8717" y="21056"/>
                    </a:cubicBezTo>
                    <a:cubicBezTo>
                      <a:pt x="8713" y="21052"/>
                      <a:pt x="8705" y="21048"/>
                      <a:pt x="8701" y="21044"/>
                    </a:cubicBezTo>
                    <a:cubicBezTo>
                      <a:pt x="8696" y="21035"/>
                      <a:pt x="8687" y="21031"/>
                      <a:pt x="8679" y="21022"/>
                    </a:cubicBezTo>
                    <a:cubicBezTo>
                      <a:pt x="8675" y="21018"/>
                      <a:pt x="8671" y="21013"/>
                      <a:pt x="8666" y="21009"/>
                    </a:cubicBezTo>
                    <a:cubicBezTo>
                      <a:pt x="8657" y="21005"/>
                      <a:pt x="8653" y="20997"/>
                      <a:pt x="8645" y="20993"/>
                    </a:cubicBezTo>
                    <a:lnTo>
                      <a:pt x="8628" y="20975"/>
                    </a:lnTo>
                    <a:cubicBezTo>
                      <a:pt x="8624" y="20971"/>
                      <a:pt x="8614" y="20967"/>
                      <a:pt x="8610" y="20958"/>
                    </a:cubicBezTo>
                    <a:lnTo>
                      <a:pt x="8594" y="20941"/>
                    </a:lnTo>
                    <a:cubicBezTo>
                      <a:pt x="8589" y="20936"/>
                      <a:pt x="8580" y="20932"/>
                      <a:pt x="8576" y="20924"/>
                    </a:cubicBezTo>
                    <a:cubicBezTo>
                      <a:pt x="8572" y="20920"/>
                      <a:pt x="8563" y="20916"/>
                      <a:pt x="8559" y="20906"/>
                    </a:cubicBezTo>
                    <a:lnTo>
                      <a:pt x="8542" y="20890"/>
                    </a:lnTo>
                    <a:cubicBezTo>
                      <a:pt x="8537" y="20885"/>
                      <a:pt x="8533" y="20877"/>
                      <a:pt x="8529" y="20873"/>
                    </a:cubicBezTo>
                    <a:lnTo>
                      <a:pt x="8768" y="19722"/>
                    </a:lnTo>
                    <a:close/>
                    <a:moveTo>
                      <a:pt x="4703" y="27616"/>
                    </a:moveTo>
                    <a:lnTo>
                      <a:pt x="4703" y="27616"/>
                    </a:lnTo>
                    <a:cubicBezTo>
                      <a:pt x="4702" y="27617"/>
                      <a:pt x="4701" y="27618"/>
                      <a:pt x="4701" y="27618"/>
                    </a:cubicBezTo>
                    <a:cubicBezTo>
                      <a:pt x="4701" y="27626"/>
                      <a:pt x="4697" y="27634"/>
                      <a:pt x="4697" y="27643"/>
                    </a:cubicBezTo>
                    <a:lnTo>
                      <a:pt x="4703" y="27616"/>
                    </a:lnTo>
                    <a:close/>
                    <a:moveTo>
                      <a:pt x="13901" y="27947"/>
                    </a:moveTo>
                    <a:lnTo>
                      <a:pt x="13898" y="27961"/>
                    </a:lnTo>
                    <a:lnTo>
                      <a:pt x="13898" y="27961"/>
                    </a:lnTo>
                    <a:cubicBezTo>
                      <a:pt x="13900" y="27956"/>
                      <a:pt x="13901" y="27952"/>
                      <a:pt x="13901" y="27947"/>
                    </a:cubicBezTo>
                    <a:close/>
                    <a:moveTo>
                      <a:pt x="18093" y="1"/>
                    </a:moveTo>
                    <a:lnTo>
                      <a:pt x="17849" y="1164"/>
                    </a:lnTo>
                    <a:cubicBezTo>
                      <a:pt x="17845" y="1164"/>
                      <a:pt x="17845" y="1168"/>
                      <a:pt x="17841" y="1168"/>
                    </a:cubicBezTo>
                    <a:cubicBezTo>
                      <a:pt x="17841" y="1168"/>
                      <a:pt x="17836" y="1172"/>
                      <a:pt x="17832" y="1172"/>
                    </a:cubicBezTo>
                    <a:cubicBezTo>
                      <a:pt x="17827" y="1172"/>
                      <a:pt x="17823" y="1176"/>
                      <a:pt x="17823" y="1176"/>
                    </a:cubicBezTo>
                    <a:cubicBezTo>
                      <a:pt x="17819" y="1176"/>
                      <a:pt x="17819" y="1176"/>
                      <a:pt x="17815" y="1181"/>
                    </a:cubicBezTo>
                    <a:lnTo>
                      <a:pt x="17811" y="1181"/>
                    </a:lnTo>
                    <a:cubicBezTo>
                      <a:pt x="17802" y="1185"/>
                      <a:pt x="17793" y="1189"/>
                      <a:pt x="17785" y="1193"/>
                    </a:cubicBezTo>
                    <a:cubicBezTo>
                      <a:pt x="17776" y="1197"/>
                      <a:pt x="17768" y="1202"/>
                      <a:pt x="17759" y="1207"/>
                    </a:cubicBezTo>
                    <a:lnTo>
                      <a:pt x="17759" y="1211"/>
                    </a:lnTo>
                    <a:lnTo>
                      <a:pt x="17755" y="1211"/>
                    </a:lnTo>
                    <a:cubicBezTo>
                      <a:pt x="17750" y="1215"/>
                      <a:pt x="17742" y="1219"/>
                      <a:pt x="17738" y="1223"/>
                    </a:cubicBezTo>
                    <a:cubicBezTo>
                      <a:pt x="17734" y="1223"/>
                      <a:pt x="17734" y="1227"/>
                      <a:pt x="17734" y="1227"/>
                    </a:cubicBezTo>
                    <a:cubicBezTo>
                      <a:pt x="17730" y="1232"/>
                      <a:pt x="17720" y="1236"/>
                      <a:pt x="17716" y="1241"/>
                    </a:cubicBezTo>
                    <a:lnTo>
                      <a:pt x="17712" y="1241"/>
                    </a:lnTo>
                    <a:cubicBezTo>
                      <a:pt x="17708" y="1249"/>
                      <a:pt x="17704" y="1253"/>
                      <a:pt x="17695" y="1258"/>
                    </a:cubicBezTo>
                    <a:lnTo>
                      <a:pt x="17695" y="1262"/>
                    </a:lnTo>
                    <a:cubicBezTo>
                      <a:pt x="17691" y="1266"/>
                      <a:pt x="17687" y="1270"/>
                      <a:pt x="17682" y="1274"/>
                    </a:cubicBezTo>
                    <a:cubicBezTo>
                      <a:pt x="17682" y="1274"/>
                      <a:pt x="17678" y="1274"/>
                      <a:pt x="17678" y="1279"/>
                    </a:cubicBezTo>
                    <a:cubicBezTo>
                      <a:pt x="17673" y="1284"/>
                      <a:pt x="17669" y="1292"/>
                      <a:pt x="17665" y="1296"/>
                    </a:cubicBezTo>
                    <a:lnTo>
                      <a:pt x="17661" y="1300"/>
                    </a:lnTo>
                    <a:cubicBezTo>
                      <a:pt x="17657" y="1309"/>
                      <a:pt x="17653" y="1313"/>
                      <a:pt x="17648" y="1322"/>
                    </a:cubicBezTo>
                    <a:lnTo>
                      <a:pt x="17648" y="1326"/>
                    </a:lnTo>
                    <a:cubicBezTo>
                      <a:pt x="17643" y="1330"/>
                      <a:pt x="17639" y="1335"/>
                      <a:pt x="17639" y="1339"/>
                    </a:cubicBezTo>
                    <a:cubicBezTo>
                      <a:pt x="17635" y="1347"/>
                      <a:pt x="17631" y="1351"/>
                      <a:pt x="17631" y="1356"/>
                    </a:cubicBezTo>
                    <a:cubicBezTo>
                      <a:pt x="17631" y="1361"/>
                      <a:pt x="17631" y="1361"/>
                      <a:pt x="17627" y="1361"/>
                    </a:cubicBezTo>
                    <a:cubicBezTo>
                      <a:pt x="17627" y="1365"/>
                      <a:pt x="17627" y="1369"/>
                      <a:pt x="17622" y="1373"/>
                    </a:cubicBezTo>
                    <a:lnTo>
                      <a:pt x="17622" y="1377"/>
                    </a:lnTo>
                    <a:cubicBezTo>
                      <a:pt x="17618" y="1381"/>
                      <a:pt x="17618" y="1390"/>
                      <a:pt x="17618" y="1395"/>
                    </a:cubicBezTo>
                    <a:lnTo>
                      <a:pt x="17614" y="1395"/>
                    </a:lnTo>
                    <a:cubicBezTo>
                      <a:pt x="17610" y="1407"/>
                      <a:pt x="17610" y="1424"/>
                      <a:pt x="17605" y="1438"/>
                    </a:cubicBezTo>
                    <a:cubicBezTo>
                      <a:pt x="17601" y="1454"/>
                      <a:pt x="17596" y="1467"/>
                      <a:pt x="17592" y="1480"/>
                    </a:cubicBezTo>
                    <a:cubicBezTo>
                      <a:pt x="17588" y="1493"/>
                      <a:pt x="17588" y="1505"/>
                      <a:pt x="17584" y="1519"/>
                    </a:cubicBezTo>
                    <a:lnTo>
                      <a:pt x="17584" y="1523"/>
                    </a:lnTo>
                    <a:cubicBezTo>
                      <a:pt x="17580" y="1535"/>
                      <a:pt x="17576" y="1549"/>
                      <a:pt x="17571" y="1561"/>
                    </a:cubicBezTo>
                    <a:lnTo>
                      <a:pt x="17571" y="1566"/>
                    </a:lnTo>
                    <a:cubicBezTo>
                      <a:pt x="17571" y="1570"/>
                      <a:pt x="17566" y="1574"/>
                      <a:pt x="17566" y="1578"/>
                    </a:cubicBezTo>
                    <a:cubicBezTo>
                      <a:pt x="17566" y="1578"/>
                      <a:pt x="17566" y="1582"/>
                      <a:pt x="17562" y="1582"/>
                    </a:cubicBezTo>
                    <a:cubicBezTo>
                      <a:pt x="17562" y="1587"/>
                      <a:pt x="17562" y="1592"/>
                      <a:pt x="17558" y="1596"/>
                    </a:cubicBezTo>
                    <a:lnTo>
                      <a:pt x="17558" y="1600"/>
                    </a:lnTo>
                    <a:cubicBezTo>
                      <a:pt x="17558" y="1604"/>
                      <a:pt x="17554" y="1608"/>
                      <a:pt x="17550" y="1612"/>
                    </a:cubicBezTo>
                    <a:lnTo>
                      <a:pt x="17550" y="1617"/>
                    </a:lnTo>
                    <a:cubicBezTo>
                      <a:pt x="17550" y="1621"/>
                      <a:pt x="17545" y="1621"/>
                      <a:pt x="17545" y="1626"/>
                    </a:cubicBezTo>
                    <a:lnTo>
                      <a:pt x="17541" y="1630"/>
                    </a:lnTo>
                    <a:cubicBezTo>
                      <a:pt x="17537" y="1638"/>
                      <a:pt x="17533" y="1643"/>
                      <a:pt x="17533" y="1647"/>
                    </a:cubicBezTo>
                    <a:lnTo>
                      <a:pt x="17528" y="1651"/>
                    </a:lnTo>
                    <a:cubicBezTo>
                      <a:pt x="17524" y="1655"/>
                      <a:pt x="17519" y="1664"/>
                      <a:pt x="17515" y="1669"/>
                    </a:cubicBezTo>
                    <a:cubicBezTo>
                      <a:pt x="17511" y="1673"/>
                      <a:pt x="17507" y="1677"/>
                      <a:pt x="17503" y="1681"/>
                    </a:cubicBezTo>
                    <a:cubicBezTo>
                      <a:pt x="17503" y="1685"/>
                      <a:pt x="17499" y="1685"/>
                      <a:pt x="17499" y="1685"/>
                    </a:cubicBezTo>
                    <a:cubicBezTo>
                      <a:pt x="17494" y="1689"/>
                      <a:pt x="17489" y="1694"/>
                      <a:pt x="17489" y="1694"/>
                    </a:cubicBezTo>
                    <a:lnTo>
                      <a:pt x="17485" y="1698"/>
                    </a:lnTo>
                    <a:cubicBezTo>
                      <a:pt x="17481" y="1703"/>
                      <a:pt x="17477" y="1707"/>
                      <a:pt x="17468" y="1711"/>
                    </a:cubicBezTo>
                    <a:cubicBezTo>
                      <a:pt x="17464" y="1715"/>
                      <a:pt x="17460" y="1720"/>
                      <a:pt x="17451" y="1724"/>
                    </a:cubicBezTo>
                    <a:lnTo>
                      <a:pt x="17447" y="1724"/>
                    </a:lnTo>
                    <a:cubicBezTo>
                      <a:pt x="17442" y="1728"/>
                      <a:pt x="17438" y="1732"/>
                      <a:pt x="17434" y="1736"/>
                    </a:cubicBezTo>
                    <a:lnTo>
                      <a:pt x="17430" y="1736"/>
                    </a:lnTo>
                    <a:cubicBezTo>
                      <a:pt x="17422" y="1741"/>
                      <a:pt x="17412" y="1746"/>
                      <a:pt x="17408" y="1746"/>
                    </a:cubicBezTo>
                    <a:cubicBezTo>
                      <a:pt x="17404" y="1750"/>
                      <a:pt x="17400" y="1750"/>
                      <a:pt x="17396" y="1754"/>
                    </a:cubicBezTo>
                    <a:lnTo>
                      <a:pt x="17391" y="1754"/>
                    </a:lnTo>
                    <a:cubicBezTo>
                      <a:pt x="17387" y="1758"/>
                      <a:pt x="17379" y="1758"/>
                      <a:pt x="17374" y="1762"/>
                    </a:cubicBezTo>
                    <a:lnTo>
                      <a:pt x="17370" y="1762"/>
                    </a:lnTo>
                    <a:cubicBezTo>
                      <a:pt x="17365" y="1766"/>
                      <a:pt x="17357" y="1766"/>
                      <a:pt x="17353" y="1766"/>
                    </a:cubicBezTo>
                    <a:cubicBezTo>
                      <a:pt x="17353" y="1771"/>
                      <a:pt x="17349" y="1771"/>
                      <a:pt x="17345" y="1771"/>
                    </a:cubicBezTo>
                    <a:cubicBezTo>
                      <a:pt x="17345" y="1771"/>
                      <a:pt x="17340" y="1775"/>
                      <a:pt x="17335" y="1775"/>
                    </a:cubicBezTo>
                    <a:cubicBezTo>
                      <a:pt x="17327" y="1775"/>
                      <a:pt x="17314" y="1780"/>
                      <a:pt x="17306" y="1784"/>
                    </a:cubicBezTo>
                    <a:lnTo>
                      <a:pt x="16852" y="3939"/>
                    </a:lnTo>
                    <a:cubicBezTo>
                      <a:pt x="16848" y="3939"/>
                      <a:pt x="16844" y="3939"/>
                      <a:pt x="16836" y="3943"/>
                    </a:cubicBezTo>
                    <a:cubicBezTo>
                      <a:pt x="16810" y="3948"/>
                      <a:pt x="16780" y="3953"/>
                      <a:pt x="16754" y="3961"/>
                    </a:cubicBezTo>
                    <a:cubicBezTo>
                      <a:pt x="16745" y="3965"/>
                      <a:pt x="16741" y="3973"/>
                      <a:pt x="16737" y="3982"/>
                    </a:cubicBezTo>
                    <a:lnTo>
                      <a:pt x="16733" y="3987"/>
                    </a:lnTo>
                    <a:lnTo>
                      <a:pt x="16733" y="3991"/>
                    </a:lnTo>
                    <a:cubicBezTo>
                      <a:pt x="16729" y="3995"/>
                      <a:pt x="16729" y="3999"/>
                      <a:pt x="16724" y="4004"/>
                    </a:cubicBezTo>
                    <a:cubicBezTo>
                      <a:pt x="16724" y="4008"/>
                      <a:pt x="16720" y="4008"/>
                      <a:pt x="16720" y="4012"/>
                    </a:cubicBezTo>
                    <a:cubicBezTo>
                      <a:pt x="16715" y="4020"/>
                      <a:pt x="16715" y="4024"/>
                      <a:pt x="16711" y="4034"/>
                    </a:cubicBezTo>
                    <a:lnTo>
                      <a:pt x="16711" y="4038"/>
                    </a:lnTo>
                    <a:cubicBezTo>
                      <a:pt x="16707" y="4046"/>
                      <a:pt x="16703" y="4055"/>
                      <a:pt x="16703" y="4063"/>
                    </a:cubicBezTo>
                    <a:lnTo>
                      <a:pt x="16485" y="5098"/>
                    </a:lnTo>
                    <a:cubicBezTo>
                      <a:pt x="15864" y="5128"/>
                      <a:pt x="15270" y="5154"/>
                      <a:pt x="14787" y="5222"/>
                    </a:cubicBezTo>
                    <a:cubicBezTo>
                      <a:pt x="14761" y="5227"/>
                      <a:pt x="14739" y="5231"/>
                      <a:pt x="14718" y="5236"/>
                    </a:cubicBezTo>
                    <a:lnTo>
                      <a:pt x="14696" y="5236"/>
                    </a:lnTo>
                    <a:cubicBezTo>
                      <a:pt x="14680" y="5240"/>
                      <a:pt x="14662" y="5244"/>
                      <a:pt x="14645" y="5244"/>
                    </a:cubicBezTo>
                    <a:cubicBezTo>
                      <a:pt x="14641" y="5248"/>
                      <a:pt x="14633" y="5248"/>
                      <a:pt x="14629" y="5248"/>
                    </a:cubicBezTo>
                    <a:cubicBezTo>
                      <a:pt x="14607" y="5252"/>
                      <a:pt x="14581" y="5256"/>
                      <a:pt x="14560" y="5261"/>
                    </a:cubicBezTo>
                    <a:lnTo>
                      <a:pt x="14556" y="5261"/>
                    </a:lnTo>
                    <a:cubicBezTo>
                      <a:pt x="14538" y="5266"/>
                      <a:pt x="14517" y="5270"/>
                      <a:pt x="14500" y="5274"/>
                    </a:cubicBezTo>
                    <a:cubicBezTo>
                      <a:pt x="14491" y="5274"/>
                      <a:pt x="14487" y="5274"/>
                      <a:pt x="14479" y="5278"/>
                    </a:cubicBezTo>
                    <a:cubicBezTo>
                      <a:pt x="14465" y="5278"/>
                      <a:pt x="14449" y="5282"/>
                      <a:pt x="14431" y="5287"/>
                    </a:cubicBezTo>
                    <a:cubicBezTo>
                      <a:pt x="14427" y="5287"/>
                      <a:pt x="14423" y="5291"/>
                      <a:pt x="14414" y="5291"/>
                    </a:cubicBezTo>
                    <a:cubicBezTo>
                      <a:pt x="14398" y="5295"/>
                      <a:pt x="14376" y="5299"/>
                      <a:pt x="14359" y="5304"/>
                    </a:cubicBezTo>
                    <a:cubicBezTo>
                      <a:pt x="14355" y="5304"/>
                      <a:pt x="14350" y="5304"/>
                      <a:pt x="14350" y="5308"/>
                    </a:cubicBezTo>
                    <a:cubicBezTo>
                      <a:pt x="14333" y="5313"/>
                      <a:pt x="14317" y="5317"/>
                      <a:pt x="14299" y="5321"/>
                    </a:cubicBezTo>
                    <a:cubicBezTo>
                      <a:pt x="14295" y="5321"/>
                      <a:pt x="14291" y="5321"/>
                      <a:pt x="14282" y="5325"/>
                    </a:cubicBezTo>
                    <a:cubicBezTo>
                      <a:pt x="14269" y="5329"/>
                      <a:pt x="14256" y="5333"/>
                      <a:pt x="14240" y="5338"/>
                    </a:cubicBezTo>
                    <a:lnTo>
                      <a:pt x="14230" y="5338"/>
                    </a:lnTo>
                    <a:cubicBezTo>
                      <a:pt x="14230" y="5338"/>
                      <a:pt x="14226" y="5338"/>
                      <a:pt x="14226" y="5343"/>
                    </a:cubicBezTo>
                    <a:cubicBezTo>
                      <a:pt x="14209" y="5347"/>
                      <a:pt x="14192" y="5351"/>
                      <a:pt x="14175" y="5355"/>
                    </a:cubicBezTo>
                    <a:lnTo>
                      <a:pt x="14175" y="5359"/>
                    </a:lnTo>
                    <a:cubicBezTo>
                      <a:pt x="14157" y="5364"/>
                      <a:pt x="14141" y="5368"/>
                      <a:pt x="14128" y="5372"/>
                    </a:cubicBezTo>
                    <a:cubicBezTo>
                      <a:pt x="14124" y="5376"/>
                      <a:pt x="14119" y="5376"/>
                      <a:pt x="14115" y="5381"/>
                    </a:cubicBezTo>
                    <a:cubicBezTo>
                      <a:pt x="14102" y="5385"/>
                      <a:pt x="14094" y="5390"/>
                      <a:pt x="14080" y="5394"/>
                    </a:cubicBezTo>
                    <a:cubicBezTo>
                      <a:pt x="14076" y="5394"/>
                      <a:pt x="14072" y="5398"/>
                      <a:pt x="14068" y="5398"/>
                    </a:cubicBezTo>
                    <a:cubicBezTo>
                      <a:pt x="14055" y="5402"/>
                      <a:pt x="14042" y="5406"/>
                      <a:pt x="14034" y="5410"/>
                    </a:cubicBezTo>
                    <a:cubicBezTo>
                      <a:pt x="14029" y="5415"/>
                      <a:pt x="14029" y="5415"/>
                      <a:pt x="14025" y="5415"/>
                    </a:cubicBezTo>
                    <a:lnTo>
                      <a:pt x="14021" y="5420"/>
                    </a:lnTo>
                    <a:cubicBezTo>
                      <a:pt x="14017" y="5420"/>
                      <a:pt x="14013" y="5424"/>
                      <a:pt x="14009" y="5424"/>
                    </a:cubicBezTo>
                    <a:cubicBezTo>
                      <a:pt x="14003" y="5428"/>
                      <a:pt x="13995" y="5432"/>
                      <a:pt x="13987" y="5432"/>
                    </a:cubicBezTo>
                    <a:cubicBezTo>
                      <a:pt x="13983" y="5436"/>
                      <a:pt x="13978" y="5441"/>
                      <a:pt x="13974" y="5441"/>
                    </a:cubicBezTo>
                    <a:cubicBezTo>
                      <a:pt x="13970" y="5445"/>
                      <a:pt x="13961" y="5449"/>
                      <a:pt x="13957" y="5449"/>
                    </a:cubicBezTo>
                    <a:cubicBezTo>
                      <a:pt x="13952" y="5453"/>
                      <a:pt x="13948" y="5457"/>
                      <a:pt x="13944" y="5457"/>
                    </a:cubicBezTo>
                    <a:cubicBezTo>
                      <a:pt x="13936" y="5462"/>
                      <a:pt x="13932" y="5467"/>
                      <a:pt x="13922" y="5471"/>
                    </a:cubicBezTo>
                    <a:cubicBezTo>
                      <a:pt x="13918" y="5471"/>
                      <a:pt x="13914" y="5475"/>
                      <a:pt x="13910" y="5475"/>
                    </a:cubicBezTo>
                    <a:cubicBezTo>
                      <a:pt x="13910" y="5479"/>
                      <a:pt x="13910" y="5479"/>
                      <a:pt x="13906" y="5479"/>
                    </a:cubicBezTo>
                    <a:cubicBezTo>
                      <a:pt x="13901" y="5483"/>
                      <a:pt x="13897" y="5487"/>
                      <a:pt x="13888" y="5492"/>
                    </a:cubicBezTo>
                    <a:lnTo>
                      <a:pt x="13884" y="5492"/>
                    </a:lnTo>
                    <a:cubicBezTo>
                      <a:pt x="13875" y="5501"/>
                      <a:pt x="13867" y="5505"/>
                      <a:pt x="13859" y="5513"/>
                    </a:cubicBezTo>
                    <a:cubicBezTo>
                      <a:pt x="13859" y="5513"/>
                      <a:pt x="13855" y="5513"/>
                      <a:pt x="13855" y="5518"/>
                    </a:cubicBezTo>
                    <a:cubicBezTo>
                      <a:pt x="13845" y="5522"/>
                      <a:pt x="13841" y="5526"/>
                      <a:pt x="13833" y="5530"/>
                    </a:cubicBezTo>
                    <a:cubicBezTo>
                      <a:pt x="13833" y="5534"/>
                      <a:pt x="13829" y="5534"/>
                      <a:pt x="13829" y="5539"/>
                    </a:cubicBezTo>
                    <a:cubicBezTo>
                      <a:pt x="13824" y="5539"/>
                      <a:pt x="13824" y="5539"/>
                      <a:pt x="13824" y="5544"/>
                    </a:cubicBezTo>
                    <a:cubicBezTo>
                      <a:pt x="13820" y="5544"/>
                      <a:pt x="13820" y="5544"/>
                      <a:pt x="13816" y="5548"/>
                    </a:cubicBezTo>
                    <a:cubicBezTo>
                      <a:pt x="13807" y="5552"/>
                      <a:pt x="13803" y="5560"/>
                      <a:pt x="13794" y="5569"/>
                    </a:cubicBezTo>
                    <a:cubicBezTo>
                      <a:pt x="13790" y="5569"/>
                      <a:pt x="13790" y="5573"/>
                      <a:pt x="13786" y="5573"/>
                    </a:cubicBezTo>
                    <a:cubicBezTo>
                      <a:pt x="13778" y="5586"/>
                      <a:pt x="13768" y="5595"/>
                      <a:pt x="13760" y="5603"/>
                    </a:cubicBezTo>
                    <a:cubicBezTo>
                      <a:pt x="13752" y="5616"/>
                      <a:pt x="13743" y="5625"/>
                      <a:pt x="13734" y="5633"/>
                    </a:cubicBezTo>
                    <a:cubicBezTo>
                      <a:pt x="13734" y="5637"/>
                      <a:pt x="13730" y="5641"/>
                      <a:pt x="13730" y="5641"/>
                    </a:cubicBezTo>
                    <a:cubicBezTo>
                      <a:pt x="13726" y="5650"/>
                      <a:pt x="13721" y="5659"/>
                      <a:pt x="13713" y="5667"/>
                    </a:cubicBezTo>
                    <a:lnTo>
                      <a:pt x="13713" y="5672"/>
                    </a:lnTo>
                    <a:cubicBezTo>
                      <a:pt x="13709" y="5672"/>
                      <a:pt x="13709" y="5676"/>
                      <a:pt x="13709" y="5676"/>
                    </a:cubicBezTo>
                    <a:cubicBezTo>
                      <a:pt x="13709" y="5680"/>
                      <a:pt x="13705" y="5680"/>
                      <a:pt x="13705" y="5684"/>
                    </a:cubicBezTo>
                    <a:cubicBezTo>
                      <a:pt x="13701" y="5688"/>
                      <a:pt x="13695" y="5698"/>
                      <a:pt x="13695" y="5706"/>
                    </a:cubicBezTo>
                    <a:cubicBezTo>
                      <a:pt x="13691" y="5706"/>
                      <a:pt x="13691" y="5706"/>
                      <a:pt x="13691" y="5710"/>
                    </a:cubicBezTo>
                    <a:cubicBezTo>
                      <a:pt x="13687" y="5718"/>
                      <a:pt x="13683" y="5723"/>
                      <a:pt x="13683" y="5732"/>
                    </a:cubicBezTo>
                    <a:cubicBezTo>
                      <a:pt x="13683" y="5736"/>
                      <a:pt x="13679" y="5736"/>
                      <a:pt x="13679" y="5740"/>
                    </a:cubicBezTo>
                    <a:cubicBezTo>
                      <a:pt x="13679" y="5744"/>
                      <a:pt x="13679" y="5749"/>
                      <a:pt x="13675" y="5749"/>
                    </a:cubicBezTo>
                    <a:lnTo>
                      <a:pt x="13675" y="5761"/>
                    </a:lnTo>
                    <a:cubicBezTo>
                      <a:pt x="13670" y="5761"/>
                      <a:pt x="13670" y="5765"/>
                      <a:pt x="13670" y="5770"/>
                    </a:cubicBezTo>
                    <a:cubicBezTo>
                      <a:pt x="13670" y="5779"/>
                      <a:pt x="13666" y="5787"/>
                      <a:pt x="13666" y="5795"/>
                    </a:cubicBezTo>
                    <a:lnTo>
                      <a:pt x="12931" y="9290"/>
                    </a:lnTo>
                    <a:cubicBezTo>
                      <a:pt x="12917" y="9285"/>
                      <a:pt x="12900" y="9277"/>
                      <a:pt x="12884" y="9273"/>
                    </a:cubicBezTo>
                    <a:lnTo>
                      <a:pt x="12879" y="9273"/>
                    </a:lnTo>
                    <a:cubicBezTo>
                      <a:pt x="12840" y="9260"/>
                      <a:pt x="12797" y="9243"/>
                      <a:pt x="12759" y="9230"/>
                    </a:cubicBezTo>
                    <a:lnTo>
                      <a:pt x="12643" y="9192"/>
                    </a:lnTo>
                    <a:cubicBezTo>
                      <a:pt x="12639" y="9192"/>
                      <a:pt x="12635" y="9188"/>
                      <a:pt x="12627" y="9188"/>
                    </a:cubicBezTo>
                    <a:cubicBezTo>
                      <a:pt x="12592" y="9174"/>
                      <a:pt x="12554" y="9162"/>
                      <a:pt x="12520" y="9149"/>
                    </a:cubicBezTo>
                    <a:cubicBezTo>
                      <a:pt x="12511" y="9149"/>
                      <a:pt x="12507" y="9145"/>
                      <a:pt x="12499" y="9145"/>
                    </a:cubicBezTo>
                    <a:cubicBezTo>
                      <a:pt x="12477" y="9136"/>
                      <a:pt x="12451" y="9127"/>
                      <a:pt x="12426" y="9119"/>
                    </a:cubicBezTo>
                    <a:cubicBezTo>
                      <a:pt x="12426" y="9115"/>
                      <a:pt x="12422" y="9115"/>
                      <a:pt x="12422" y="9115"/>
                    </a:cubicBezTo>
                    <a:cubicBezTo>
                      <a:pt x="12396" y="9106"/>
                      <a:pt x="12370" y="9097"/>
                      <a:pt x="12345" y="9085"/>
                    </a:cubicBezTo>
                    <a:cubicBezTo>
                      <a:pt x="12335" y="9085"/>
                      <a:pt x="12327" y="9080"/>
                      <a:pt x="12323" y="9076"/>
                    </a:cubicBezTo>
                    <a:cubicBezTo>
                      <a:pt x="12301" y="9072"/>
                      <a:pt x="12284" y="9064"/>
                      <a:pt x="12264" y="9054"/>
                    </a:cubicBezTo>
                    <a:cubicBezTo>
                      <a:pt x="12254" y="9054"/>
                      <a:pt x="12250" y="9050"/>
                      <a:pt x="12242" y="9046"/>
                    </a:cubicBezTo>
                    <a:cubicBezTo>
                      <a:pt x="12216" y="9038"/>
                      <a:pt x="12195" y="9029"/>
                      <a:pt x="12173" y="9020"/>
                    </a:cubicBezTo>
                    <a:cubicBezTo>
                      <a:pt x="12169" y="9020"/>
                      <a:pt x="12165" y="9016"/>
                      <a:pt x="12165" y="9016"/>
                    </a:cubicBezTo>
                    <a:cubicBezTo>
                      <a:pt x="12130" y="9003"/>
                      <a:pt x="12096" y="8991"/>
                      <a:pt x="12066" y="8973"/>
                    </a:cubicBezTo>
                    <a:cubicBezTo>
                      <a:pt x="12058" y="8973"/>
                      <a:pt x="12053" y="8969"/>
                      <a:pt x="12049" y="8969"/>
                    </a:cubicBezTo>
                    <a:cubicBezTo>
                      <a:pt x="12015" y="8952"/>
                      <a:pt x="11985" y="8939"/>
                      <a:pt x="11956" y="8922"/>
                    </a:cubicBezTo>
                    <a:cubicBezTo>
                      <a:pt x="11942" y="8918"/>
                      <a:pt x="11934" y="8914"/>
                      <a:pt x="11921" y="8910"/>
                    </a:cubicBezTo>
                    <a:cubicBezTo>
                      <a:pt x="11917" y="8906"/>
                      <a:pt x="11908" y="8900"/>
                      <a:pt x="11904" y="8900"/>
                    </a:cubicBezTo>
                    <a:cubicBezTo>
                      <a:pt x="11887" y="8888"/>
                      <a:pt x="11865" y="8880"/>
                      <a:pt x="11848" y="8871"/>
                    </a:cubicBezTo>
                    <a:cubicBezTo>
                      <a:pt x="11827" y="8862"/>
                      <a:pt x="11810" y="8849"/>
                      <a:pt x="11792" y="8841"/>
                    </a:cubicBezTo>
                    <a:cubicBezTo>
                      <a:pt x="11784" y="8837"/>
                      <a:pt x="11780" y="8833"/>
                      <a:pt x="11776" y="8833"/>
                    </a:cubicBezTo>
                    <a:cubicBezTo>
                      <a:pt x="11763" y="8823"/>
                      <a:pt x="11750" y="8815"/>
                      <a:pt x="11737" y="8811"/>
                    </a:cubicBezTo>
                    <a:cubicBezTo>
                      <a:pt x="11729" y="8807"/>
                      <a:pt x="11719" y="8803"/>
                      <a:pt x="11715" y="8798"/>
                    </a:cubicBezTo>
                    <a:cubicBezTo>
                      <a:pt x="11703" y="8790"/>
                      <a:pt x="11690" y="8781"/>
                      <a:pt x="11681" y="8777"/>
                    </a:cubicBezTo>
                    <a:cubicBezTo>
                      <a:pt x="11673" y="8772"/>
                      <a:pt x="11664" y="8768"/>
                      <a:pt x="11660" y="8764"/>
                    </a:cubicBezTo>
                    <a:cubicBezTo>
                      <a:pt x="11648" y="8756"/>
                      <a:pt x="11634" y="8746"/>
                      <a:pt x="11622" y="8738"/>
                    </a:cubicBezTo>
                    <a:cubicBezTo>
                      <a:pt x="11617" y="8734"/>
                      <a:pt x="11609" y="8730"/>
                      <a:pt x="11604" y="8726"/>
                    </a:cubicBezTo>
                    <a:cubicBezTo>
                      <a:pt x="11587" y="8717"/>
                      <a:pt x="11565" y="8704"/>
                      <a:pt x="11549" y="8691"/>
                    </a:cubicBezTo>
                    <a:cubicBezTo>
                      <a:pt x="11271" y="8319"/>
                      <a:pt x="11087" y="7982"/>
                      <a:pt x="10963" y="7660"/>
                    </a:cubicBezTo>
                    <a:cubicBezTo>
                      <a:pt x="10950" y="7617"/>
                      <a:pt x="10933" y="7579"/>
                      <a:pt x="10920" y="7540"/>
                    </a:cubicBezTo>
                    <a:cubicBezTo>
                      <a:pt x="10873" y="7400"/>
                      <a:pt x="10839" y="7267"/>
                      <a:pt x="10809" y="7135"/>
                    </a:cubicBezTo>
                    <a:cubicBezTo>
                      <a:pt x="10805" y="7096"/>
                      <a:pt x="10796" y="7058"/>
                      <a:pt x="10787" y="7023"/>
                    </a:cubicBezTo>
                    <a:cubicBezTo>
                      <a:pt x="10744" y="6780"/>
                      <a:pt x="10728" y="6545"/>
                      <a:pt x="10719" y="6308"/>
                    </a:cubicBezTo>
                    <a:cubicBezTo>
                      <a:pt x="10702" y="5881"/>
                      <a:pt x="10706" y="5457"/>
                      <a:pt x="10629" y="5009"/>
                    </a:cubicBezTo>
                    <a:lnTo>
                      <a:pt x="10625" y="5009"/>
                    </a:lnTo>
                    <a:cubicBezTo>
                      <a:pt x="10621" y="5009"/>
                      <a:pt x="10616" y="5005"/>
                      <a:pt x="10616" y="5005"/>
                    </a:cubicBezTo>
                    <a:cubicBezTo>
                      <a:pt x="10608" y="5000"/>
                      <a:pt x="10600" y="4996"/>
                      <a:pt x="10595" y="4991"/>
                    </a:cubicBezTo>
                    <a:cubicBezTo>
                      <a:pt x="10590" y="4991"/>
                      <a:pt x="10586" y="4987"/>
                      <a:pt x="10582" y="4987"/>
                    </a:cubicBezTo>
                    <a:cubicBezTo>
                      <a:pt x="10574" y="4983"/>
                      <a:pt x="10570" y="4979"/>
                      <a:pt x="10561" y="4974"/>
                    </a:cubicBezTo>
                    <a:lnTo>
                      <a:pt x="10556" y="4974"/>
                    </a:lnTo>
                    <a:cubicBezTo>
                      <a:pt x="10552" y="4970"/>
                      <a:pt x="10544" y="4966"/>
                      <a:pt x="10539" y="4966"/>
                    </a:cubicBezTo>
                    <a:cubicBezTo>
                      <a:pt x="10535" y="4966"/>
                      <a:pt x="10535" y="4962"/>
                      <a:pt x="10535" y="4962"/>
                    </a:cubicBezTo>
                    <a:cubicBezTo>
                      <a:pt x="10523" y="4958"/>
                      <a:pt x="10513" y="4953"/>
                      <a:pt x="10505" y="4953"/>
                    </a:cubicBezTo>
                    <a:lnTo>
                      <a:pt x="10505" y="4948"/>
                    </a:lnTo>
                    <a:cubicBezTo>
                      <a:pt x="10493" y="4944"/>
                      <a:pt x="10479" y="4940"/>
                      <a:pt x="10467" y="4936"/>
                    </a:cubicBezTo>
                    <a:lnTo>
                      <a:pt x="10462" y="4936"/>
                    </a:lnTo>
                    <a:lnTo>
                      <a:pt x="10458" y="4932"/>
                    </a:lnTo>
                    <a:cubicBezTo>
                      <a:pt x="10450" y="4932"/>
                      <a:pt x="10441" y="4928"/>
                      <a:pt x="10432" y="4923"/>
                    </a:cubicBezTo>
                    <a:lnTo>
                      <a:pt x="10424" y="4923"/>
                    </a:lnTo>
                    <a:cubicBezTo>
                      <a:pt x="10411" y="4919"/>
                      <a:pt x="10402" y="4914"/>
                      <a:pt x="10394" y="4914"/>
                    </a:cubicBezTo>
                    <a:lnTo>
                      <a:pt x="10390" y="4914"/>
                    </a:lnTo>
                    <a:cubicBezTo>
                      <a:pt x="10377" y="4910"/>
                      <a:pt x="10369" y="4906"/>
                      <a:pt x="10355" y="4906"/>
                    </a:cubicBezTo>
                    <a:lnTo>
                      <a:pt x="10347" y="4906"/>
                    </a:lnTo>
                    <a:cubicBezTo>
                      <a:pt x="10334" y="4902"/>
                      <a:pt x="10321" y="4902"/>
                      <a:pt x="10313" y="4897"/>
                    </a:cubicBezTo>
                    <a:lnTo>
                      <a:pt x="10210" y="4897"/>
                    </a:lnTo>
                    <a:cubicBezTo>
                      <a:pt x="10201" y="4897"/>
                      <a:pt x="10193" y="4897"/>
                      <a:pt x="10185" y="4902"/>
                    </a:cubicBezTo>
                    <a:cubicBezTo>
                      <a:pt x="10176" y="4902"/>
                      <a:pt x="10163" y="4906"/>
                      <a:pt x="10154" y="4906"/>
                    </a:cubicBezTo>
                    <a:cubicBezTo>
                      <a:pt x="10150" y="4906"/>
                      <a:pt x="10146" y="4910"/>
                      <a:pt x="10142" y="4910"/>
                    </a:cubicBezTo>
                    <a:cubicBezTo>
                      <a:pt x="10138" y="4910"/>
                      <a:pt x="10128" y="4914"/>
                      <a:pt x="10120" y="4914"/>
                    </a:cubicBezTo>
                    <a:cubicBezTo>
                      <a:pt x="10112" y="4919"/>
                      <a:pt x="10103" y="4919"/>
                      <a:pt x="10095" y="4923"/>
                    </a:cubicBezTo>
                    <a:cubicBezTo>
                      <a:pt x="10086" y="4928"/>
                      <a:pt x="10077" y="4932"/>
                      <a:pt x="10069" y="4936"/>
                    </a:cubicBezTo>
                    <a:cubicBezTo>
                      <a:pt x="10065" y="4936"/>
                      <a:pt x="10065" y="4936"/>
                      <a:pt x="10061" y="4940"/>
                    </a:cubicBezTo>
                    <a:cubicBezTo>
                      <a:pt x="10057" y="4940"/>
                      <a:pt x="10047" y="4944"/>
                      <a:pt x="10043" y="4948"/>
                    </a:cubicBezTo>
                    <a:cubicBezTo>
                      <a:pt x="10039" y="4948"/>
                      <a:pt x="10039" y="4953"/>
                      <a:pt x="10035" y="4953"/>
                    </a:cubicBezTo>
                    <a:cubicBezTo>
                      <a:pt x="10031" y="4953"/>
                      <a:pt x="10031" y="4958"/>
                      <a:pt x="10026" y="4958"/>
                    </a:cubicBezTo>
                    <a:lnTo>
                      <a:pt x="10022" y="4962"/>
                    </a:lnTo>
                    <a:cubicBezTo>
                      <a:pt x="10018" y="4962"/>
                      <a:pt x="10013" y="4966"/>
                      <a:pt x="10013" y="4970"/>
                    </a:cubicBezTo>
                    <a:cubicBezTo>
                      <a:pt x="10009" y="4970"/>
                      <a:pt x="10005" y="4974"/>
                      <a:pt x="10000" y="4979"/>
                    </a:cubicBezTo>
                    <a:cubicBezTo>
                      <a:pt x="9996" y="4979"/>
                      <a:pt x="9992" y="4983"/>
                      <a:pt x="9988" y="4983"/>
                    </a:cubicBezTo>
                    <a:cubicBezTo>
                      <a:pt x="9988" y="4987"/>
                      <a:pt x="9988" y="4987"/>
                      <a:pt x="9984" y="4987"/>
                    </a:cubicBezTo>
                    <a:cubicBezTo>
                      <a:pt x="9984" y="4991"/>
                      <a:pt x="9980" y="4991"/>
                      <a:pt x="9980" y="4996"/>
                    </a:cubicBezTo>
                    <a:cubicBezTo>
                      <a:pt x="9974" y="4996"/>
                      <a:pt x="9970" y="5000"/>
                      <a:pt x="9970" y="5005"/>
                    </a:cubicBezTo>
                    <a:cubicBezTo>
                      <a:pt x="9966" y="5009"/>
                      <a:pt x="9962" y="5009"/>
                      <a:pt x="9958" y="5013"/>
                    </a:cubicBezTo>
                    <a:cubicBezTo>
                      <a:pt x="9958" y="5017"/>
                      <a:pt x="9954" y="5021"/>
                      <a:pt x="9949" y="5025"/>
                    </a:cubicBezTo>
                    <a:cubicBezTo>
                      <a:pt x="9949" y="5025"/>
                      <a:pt x="9945" y="5025"/>
                      <a:pt x="9945" y="5030"/>
                    </a:cubicBezTo>
                    <a:cubicBezTo>
                      <a:pt x="9945" y="5030"/>
                      <a:pt x="9941" y="5030"/>
                      <a:pt x="9941" y="5035"/>
                    </a:cubicBezTo>
                    <a:cubicBezTo>
                      <a:pt x="9936" y="5039"/>
                      <a:pt x="9932" y="5043"/>
                      <a:pt x="9932" y="5047"/>
                    </a:cubicBezTo>
                    <a:cubicBezTo>
                      <a:pt x="9928" y="5051"/>
                      <a:pt x="9923" y="5056"/>
                      <a:pt x="9923" y="5056"/>
                    </a:cubicBezTo>
                    <a:cubicBezTo>
                      <a:pt x="9919" y="5064"/>
                      <a:pt x="9915" y="5068"/>
                      <a:pt x="9911" y="5073"/>
                    </a:cubicBezTo>
                    <a:lnTo>
                      <a:pt x="9911" y="5082"/>
                    </a:lnTo>
                    <a:lnTo>
                      <a:pt x="9907" y="5082"/>
                    </a:lnTo>
                    <a:cubicBezTo>
                      <a:pt x="9903" y="5094"/>
                      <a:pt x="9897" y="5102"/>
                      <a:pt x="9893" y="5112"/>
                    </a:cubicBezTo>
                    <a:cubicBezTo>
                      <a:pt x="9893" y="5116"/>
                      <a:pt x="9889" y="5116"/>
                      <a:pt x="9889" y="5120"/>
                    </a:cubicBezTo>
                    <a:cubicBezTo>
                      <a:pt x="9885" y="5128"/>
                      <a:pt x="9885" y="5137"/>
                      <a:pt x="9881" y="5145"/>
                    </a:cubicBezTo>
                    <a:lnTo>
                      <a:pt x="9877" y="5150"/>
                    </a:lnTo>
                    <a:lnTo>
                      <a:pt x="9877" y="5159"/>
                    </a:lnTo>
                    <a:lnTo>
                      <a:pt x="9872" y="5163"/>
                    </a:lnTo>
                    <a:cubicBezTo>
                      <a:pt x="9872" y="5171"/>
                      <a:pt x="9868" y="5179"/>
                      <a:pt x="9868" y="5189"/>
                    </a:cubicBezTo>
                    <a:lnTo>
                      <a:pt x="9774" y="5633"/>
                    </a:lnTo>
                    <a:lnTo>
                      <a:pt x="9769" y="5633"/>
                    </a:lnTo>
                    <a:cubicBezTo>
                      <a:pt x="9757" y="5629"/>
                      <a:pt x="9739" y="5629"/>
                      <a:pt x="9727" y="5625"/>
                    </a:cubicBezTo>
                    <a:cubicBezTo>
                      <a:pt x="9723" y="5625"/>
                      <a:pt x="9723" y="5621"/>
                      <a:pt x="9718" y="5621"/>
                    </a:cubicBezTo>
                    <a:cubicBezTo>
                      <a:pt x="9705" y="5621"/>
                      <a:pt x="9692" y="5616"/>
                      <a:pt x="9680" y="5611"/>
                    </a:cubicBezTo>
                    <a:cubicBezTo>
                      <a:pt x="9676" y="5611"/>
                      <a:pt x="9672" y="5607"/>
                      <a:pt x="9666" y="5607"/>
                    </a:cubicBezTo>
                    <a:cubicBezTo>
                      <a:pt x="9654" y="5603"/>
                      <a:pt x="9646" y="5603"/>
                      <a:pt x="9637" y="5599"/>
                    </a:cubicBezTo>
                    <a:cubicBezTo>
                      <a:pt x="9620" y="5595"/>
                      <a:pt x="9607" y="5590"/>
                      <a:pt x="9589" y="5586"/>
                    </a:cubicBezTo>
                    <a:cubicBezTo>
                      <a:pt x="9589" y="5586"/>
                      <a:pt x="9585" y="5586"/>
                      <a:pt x="9585" y="5582"/>
                    </a:cubicBezTo>
                    <a:cubicBezTo>
                      <a:pt x="9569" y="5578"/>
                      <a:pt x="9551" y="5573"/>
                      <a:pt x="9534" y="5564"/>
                    </a:cubicBezTo>
                    <a:cubicBezTo>
                      <a:pt x="9530" y="5564"/>
                      <a:pt x="9526" y="5564"/>
                      <a:pt x="9522" y="5560"/>
                    </a:cubicBezTo>
                    <a:cubicBezTo>
                      <a:pt x="9508" y="5556"/>
                      <a:pt x="9496" y="5552"/>
                      <a:pt x="9483" y="5548"/>
                    </a:cubicBezTo>
                    <a:cubicBezTo>
                      <a:pt x="9479" y="5548"/>
                      <a:pt x="9470" y="5544"/>
                      <a:pt x="9466" y="5544"/>
                    </a:cubicBezTo>
                    <a:cubicBezTo>
                      <a:pt x="9453" y="5539"/>
                      <a:pt x="9445" y="5534"/>
                      <a:pt x="9431" y="5530"/>
                    </a:cubicBezTo>
                    <a:cubicBezTo>
                      <a:pt x="9427" y="5526"/>
                      <a:pt x="9419" y="5522"/>
                      <a:pt x="9415" y="5522"/>
                    </a:cubicBezTo>
                    <a:cubicBezTo>
                      <a:pt x="9402" y="5518"/>
                      <a:pt x="9389" y="5513"/>
                      <a:pt x="9376" y="5509"/>
                    </a:cubicBezTo>
                    <a:cubicBezTo>
                      <a:pt x="9372" y="5505"/>
                      <a:pt x="9368" y="5505"/>
                      <a:pt x="9364" y="5501"/>
                    </a:cubicBezTo>
                    <a:cubicBezTo>
                      <a:pt x="9346" y="5496"/>
                      <a:pt x="9329" y="5487"/>
                      <a:pt x="9312" y="5479"/>
                    </a:cubicBezTo>
                    <a:cubicBezTo>
                      <a:pt x="9295" y="5475"/>
                      <a:pt x="9282" y="5471"/>
                      <a:pt x="9265" y="5462"/>
                    </a:cubicBezTo>
                    <a:cubicBezTo>
                      <a:pt x="9261" y="5462"/>
                      <a:pt x="9256" y="5457"/>
                      <a:pt x="9248" y="5457"/>
                    </a:cubicBezTo>
                    <a:cubicBezTo>
                      <a:pt x="9239" y="5453"/>
                      <a:pt x="9226" y="5449"/>
                      <a:pt x="9214" y="5445"/>
                    </a:cubicBezTo>
                    <a:cubicBezTo>
                      <a:pt x="9210" y="5441"/>
                      <a:pt x="9200" y="5436"/>
                      <a:pt x="9196" y="5436"/>
                    </a:cubicBezTo>
                    <a:cubicBezTo>
                      <a:pt x="9184" y="5432"/>
                      <a:pt x="9175" y="5428"/>
                      <a:pt x="9162" y="5424"/>
                    </a:cubicBezTo>
                    <a:cubicBezTo>
                      <a:pt x="9158" y="5420"/>
                      <a:pt x="9149" y="5420"/>
                      <a:pt x="9145" y="5415"/>
                    </a:cubicBezTo>
                    <a:cubicBezTo>
                      <a:pt x="9133" y="5410"/>
                      <a:pt x="9119" y="5406"/>
                      <a:pt x="9107" y="5402"/>
                    </a:cubicBezTo>
                    <a:cubicBezTo>
                      <a:pt x="9102" y="5402"/>
                      <a:pt x="9098" y="5398"/>
                      <a:pt x="9094" y="5398"/>
                    </a:cubicBezTo>
                    <a:cubicBezTo>
                      <a:pt x="9076" y="5394"/>
                      <a:pt x="9060" y="5385"/>
                      <a:pt x="9042" y="5381"/>
                    </a:cubicBezTo>
                    <a:cubicBezTo>
                      <a:pt x="9038" y="5381"/>
                      <a:pt x="9034" y="5381"/>
                      <a:pt x="9034" y="5376"/>
                    </a:cubicBezTo>
                    <a:cubicBezTo>
                      <a:pt x="9021" y="5372"/>
                      <a:pt x="9004" y="5368"/>
                      <a:pt x="8991" y="5364"/>
                    </a:cubicBezTo>
                    <a:lnTo>
                      <a:pt x="8987" y="5364"/>
                    </a:lnTo>
                    <a:cubicBezTo>
                      <a:pt x="8979" y="5359"/>
                      <a:pt x="8969" y="5359"/>
                      <a:pt x="8965" y="5355"/>
                    </a:cubicBezTo>
                    <a:cubicBezTo>
                      <a:pt x="8957" y="5355"/>
                      <a:pt x="8953" y="5355"/>
                      <a:pt x="8944" y="5351"/>
                    </a:cubicBezTo>
                    <a:cubicBezTo>
                      <a:pt x="8936" y="5351"/>
                      <a:pt x="8927" y="5347"/>
                      <a:pt x="8914" y="5343"/>
                    </a:cubicBezTo>
                    <a:lnTo>
                      <a:pt x="8902" y="5343"/>
                    </a:lnTo>
                    <a:lnTo>
                      <a:pt x="8897" y="5338"/>
                    </a:lnTo>
                    <a:cubicBezTo>
                      <a:pt x="8884" y="5338"/>
                      <a:pt x="8867" y="5333"/>
                      <a:pt x="8854" y="5329"/>
                    </a:cubicBezTo>
                    <a:lnTo>
                      <a:pt x="8845" y="5329"/>
                    </a:lnTo>
                    <a:cubicBezTo>
                      <a:pt x="8833" y="5325"/>
                      <a:pt x="8825" y="5325"/>
                      <a:pt x="8815" y="5321"/>
                    </a:cubicBezTo>
                    <a:lnTo>
                      <a:pt x="8807" y="5321"/>
                    </a:lnTo>
                    <a:cubicBezTo>
                      <a:pt x="8803" y="5321"/>
                      <a:pt x="8794" y="5321"/>
                      <a:pt x="8790" y="5317"/>
                    </a:cubicBezTo>
                    <a:cubicBezTo>
                      <a:pt x="8777" y="5317"/>
                      <a:pt x="8768" y="5317"/>
                      <a:pt x="8760" y="5313"/>
                    </a:cubicBezTo>
                    <a:lnTo>
                      <a:pt x="8738" y="5313"/>
                    </a:lnTo>
                    <a:cubicBezTo>
                      <a:pt x="8734" y="5313"/>
                      <a:pt x="8726" y="5308"/>
                      <a:pt x="8722" y="5308"/>
                    </a:cubicBezTo>
                    <a:lnTo>
                      <a:pt x="8691" y="5308"/>
                    </a:lnTo>
                    <a:cubicBezTo>
                      <a:pt x="8683" y="5308"/>
                      <a:pt x="8671" y="5304"/>
                      <a:pt x="8662" y="5304"/>
                    </a:cubicBezTo>
                    <a:lnTo>
                      <a:pt x="8542" y="5304"/>
                    </a:lnTo>
                    <a:cubicBezTo>
                      <a:pt x="8533" y="5308"/>
                      <a:pt x="8525" y="5308"/>
                      <a:pt x="8517" y="5313"/>
                    </a:cubicBezTo>
                    <a:lnTo>
                      <a:pt x="8512" y="5313"/>
                    </a:lnTo>
                    <a:cubicBezTo>
                      <a:pt x="8508" y="5313"/>
                      <a:pt x="8508" y="5313"/>
                      <a:pt x="8508" y="5317"/>
                    </a:cubicBezTo>
                    <a:cubicBezTo>
                      <a:pt x="8495" y="5317"/>
                      <a:pt x="8486" y="5321"/>
                      <a:pt x="8478" y="5325"/>
                    </a:cubicBezTo>
                    <a:lnTo>
                      <a:pt x="8474" y="5325"/>
                    </a:lnTo>
                    <a:cubicBezTo>
                      <a:pt x="8465" y="5329"/>
                      <a:pt x="8456" y="5333"/>
                      <a:pt x="8448" y="5338"/>
                    </a:cubicBezTo>
                    <a:cubicBezTo>
                      <a:pt x="8440" y="5343"/>
                      <a:pt x="8431" y="5347"/>
                      <a:pt x="8422" y="5351"/>
                    </a:cubicBezTo>
                    <a:lnTo>
                      <a:pt x="8418" y="5351"/>
                    </a:lnTo>
                    <a:cubicBezTo>
                      <a:pt x="8414" y="5355"/>
                      <a:pt x="8409" y="5359"/>
                      <a:pt x="8401" y="5359"/>
                    </a:cubicBezTo>
                    <a:lnTo>
                      <a:pt x="8401" y="5364"/>
                    </a:lnTo>
                    <a:cubicBezTo>
                      <a:pt x="8401" y="5364"/>
                      <a:pt x="8397" y="5364"/>
                      <a:pt x="8397" y="5368"/>
                    </a:cubicBezTo>
                    <a:cubicBezTo>
                      <a:pt x="8393" y="5368"/>
                      <a:pt x="8388" y="5372"/>
                      <a:pt x="8383" y="5376"/>
                    </a:cubicBezTo>
                    <a:cubicBezTo>
                      <a:pt x="8379" y="5376"/>
                      <a:pt x="8375" y="5381"/>
                      <a:pt x="8375" y="5381"/>
                    </a:cubicBezTo>
                    <a:cubicBezTo>
                      <a:pt x="8371" y="5385"/>
                      <a:pt x="8371" y="5385"/>
                      <a:pt x="8367" y="5385"/>
                    </a:cubicBezTo>
                    <a:cubicBezTo>
                      <a:pt x="8367" y="5390"/>
                      <a:pt x="8367" y="5390"/>
                      <a:pt x="8363" y="5390"/>
                    </a:cubicBezTo>
                    <a:cubicBezTo>
                      <a:pt x="8363" y="5394"/>
                      <a:pt x="8358" y="5394"/>
                      <a:pt x="8358" y="5398"/>
                    </a:cubicBezTo>
                    <a:cubicBezTo>
                      <a:pt x="8354" y="5398"/>
                      <a:pt x="8349" y="5402"/>
                      <a:pt x="8349" y="5406"/>
                    </a:cubicBezTo>
                    <a:cubicBezTo>
                      <a:pt x="8345" y="5406"/>
                      <a:pt x="8345" y="5410"/>
                      <a:pt x="8341" y="5410"/>
                    </a:cubicBezTo>
                    <a:cubicBezTo>
                      <a:pt x="8341" y="5415"/>
                      <a:pt x="8341" y="5415"/>
                      <a:pt x="8337" y="5415"/>
                    </a:cubicBezTo>
                    <a:lnTo>
                      <a:pt x="8337" y="5420"/>
                    </a:lnTo>
                    <a:cubicBezTo>
                      <a:pt x="8332" y="5424"/>
                      <a:pt x="8332" y="5428"/>
                      <a:pt x="8328" y="5428"/>
                    </a:cubicBezTo>
                    <a:cubicBezTo>
                      <a:pt x="8328" y="5432"/>
                      <a:pt x="8324" y="5436"/>
                      <a:pt x="8324" y="5436"/>
                    </a:cubicBezTo>
                    <a:cubicBezTo>
                      <a:pt x="8320" y="5441"/>
                      <a:pt x="8320" y="5445"/>
                      <a:pt x="8316" y="5449"/>
                    </a:cubicBezTo>
                    <a:lnTo>
                      <a:pt x="8311" y="5453"/>
                    </a:lnTo>
                    <a:cubicBezTo>
                      <a:pt x="8306" y="5462"/>
                      <a:pt x="8302" y="5471"/>
                      <a:pt x="8298" y="5479"/>
                    </a:cubicBezTo>
                    <a:lnTo>
                      <a:pt x="8298" y="5483"/>
                    </a:lnTo>
                    <a:cubicBezTo>
                      <a:pt x="8294" y="5487"/>
                      <a:pt x="8294" y="5496"/>
                      <a:pt x="8290" y="5505"/>
                    </a:cubicBezTo>
                    <a:lnTo>
                      <a:pt x="8290" y="5509"/>
                    </a:lnTo>
                    <a:cubicBezTo>
                      <a:pt x="8286" y="5513"/>
                      <a:pt x="8286" y="5518"/>
                      <a:pt x="8286" y="5522"/>
                    </a:cubicBezTo>
                    <a:cubicBezTo>
                      <a:pt x="8286" y="5526"/>
                      <a:pt x="8281" y="5526"/>
                      <a:pt x="8281" y="5530"/>
                    </a:cubicBezTo>
                    <a:cubicBezTo>
                      <a:pt x="8281" y="5534"/>
                      <a:pt x="8281" y="5544"/>
                      <a:pt x="8277" y="5552"/>
                    </a:cubicBezTo>
                    <a:lnTo>
                      <a:pt x="8229" y="5787"/>
                    </a:lnTo>
                    <a:cubicBezTo>
                      <a:pt x="8225" y="5791"/>
                      <a:pt x="8221" y="5800"/>
                      <a:pt x="8217" y="5804"/>
                    </a:cubicBezTo>
                    <a:cubicBezTo>
                      <a:pt x="8217" y="5809"/>
                      <a:pt x="8217" y="5809"/>
                      <a:pt x="8213" y="5813"/>
                    </a:cubicBezTo>
                    <a:cubicBezTo>
                      <a:pt x="8213" y="5817"/>
                      <a:pt x="8213" y="5817"/>
                      <a:pt x="8209" y="5821"/>
                    </a:cubicBezTo>
                    <a:cubicBezTo>
                      <a:pt x="8209" y="5826"/>
                      <a:pt x="8204" y="5826"/>
                      <a:pt x="8204" y="5830"/>
                    </a:cubicBezTo>
                    <a:cubicBezTo>
                      <a:pt x="8200" y="5834"/>
                      <a:pt x="8200" y="5834"/>
                      <a:pt x="8195" y="5838"/>
                    </a:cubicBezTo>
                    <a:cubicBezTo>
                      <a:pt x="8191" y="5842"/>
                      <a:pt x="8191" y="5842"/>
                      <a:pt x="8187" y="5847"/>
                    </a:cubicBezTo>
                    <a:cubicBezTo>
                      <a:pt x="8187" y="5852"/>
                      <a:pt x="8183" y="5852"/>
                      <a:pt x="8183" y="5856"/>
                    </a:cubicBezTo>
                    <a:cubicBezTo>
                      <a:pt x="8178" y="5856"/>
                      <a:pt x="8178" y="5860"/>
                      <a:pt x="8174" y="5864"/>
                    </a:cubicBezTo>
                    <a:cubicBezTo>
                      <a:pt x="8170" y="5864"/>
                      <a:pt x="8170" y="5868"/>
                      <a:pt x="8166" y="5868"/>
                    </a:cubicBezTo>
                    <a:cubicBezTo>
                      <a:pt x="8162" y="5872"/>
                      <a:pt x="8162" y="5872"/>
                      <a:pt x="8157" y="5877"/>
                    </a:cubicBezTo>
                    <a:cubicBezTo>
                      <a:pt x="8152" y="5881"/>
                      <a:pt x="8152" y="5881"/>
                      <a:pt x="8148" y="5881"/>
                    </a:cubicBezTo>
                    <a:cubicBezTo>
                      <a:pt x="8144" y="5886"/>
                      <a:pt x="8140" y="5890"/>
                      <a:pt x="8132" y="5894"/>
                    </a:cubicBezTo>
                    <a:cubicBezTo>
                      <a:pt x="8123" y="5898"/>
                      <a:pt x="8118" y="5903"/>
                      <a:pt x="8110" y="5907"/>
                    </a:cubicBezTo>
                    <a:cubicBezTo>
                      <a:pt x="8106" y="5911"/>
                      <a:pt x="8106" y="5911"/>
                      <a:pt x="8101" y="5911"/>
                    </a:cubicBezTo>
                    <a:cubicBezTo>
                      <a:pt x="8097" y="5915"/>
                      <a:pt x="8089" y="5919"/>
                      <a:pt x="8085" y="5919"/>
                    </a:cubicBezTo>
                    <a:cubicBezTo>
                      <a:pt x="8085" y="5919"/>
                      <a:pt x="8080" y="5919"/>
                      <a:pt x="8080" y="5924"/>
                    </a:cubicBezTo>
                    <a:cubicBezTo>
                      <a:pt x="8071" y="5924"/>
                      <a:pt x="8063" y="5929"/>
                      <a:pt x="8055" y="5933"/>
                    </a:cubicBezTo>
                    <a:cubicBezTo>
                      <a:pt x="8046" y="5937"/>
                      <a:pt x="8037" y="5941"/>
                      <a:pt x="8024" y="5941"/>
                    </a:cubicBezTo>
                    <a:cubicBezTo>
                      <a:pt x="8024" y="5941"/>
                      <a:pt x="8024" y="5945"/>
                      <a:pt x="8020" y="5945"/>
                    </a:cubicBezTo>
                    <a:cubicBezTo>
                      <a:pt x="8012" y="5945"/>
                      <a:pt x="7998" y="5949"/>
                      <a:pt x="7990" y="5954"/>
                    </a:cubicBezTo>
                    <a:lnTo>
                      <a:pt x="7661" y="7520"/>
                    </a:lnTo>
                    <a:cubicBezTo>
                      <a:pt x="7648" y="7520"/>
                      <a:pt x="7639" y="7524"/>
                      <a:pt x="7627" y="7524"/>
                    </a:cubicBezTo>
                    <a:lnTo>
                      <a:pt x="7584" y="7524"/>
                    </a:lnTo>
                    <a:cubicBezTo>
                      <a:pt x="7580" y="7524"/>
                      <a:pt x="7575" y="7528"/>
                      <a:pt x="7575" y="7528"/>
                    </a:cubicBezTo>
                    <a:lnTo>
                      <a:pt x="7388" y="7528"/>
                    </a:lnTo>
                    <a:cubicBezTo>
                      <a:pt x="7374" y="7524"/>
                      <a:pt x="7362" y="7524"/>
                      <a:pt x="7349" y="7524"/>
                    </a:cubicBezTo>
                    <a:lnTo>
                      <a:pt x="7340" y="7524"/>
                    </a:lnTo>
                    <a:cubicBezTo>
                      <a:pt x="7331" y="7524"/>
                      <a:pt x="7327" y="7520"/>
                      <a:pt x="7319" y="7520"/>
                    </a:cubicBezTo>
                    <a:lnTo>
                      <a:pt x="7311" y="7520"/>
                    </a:lnTo>
                    <a:cubicBezTo>
                      <a:pt x="7301" y="7520"/>
                      <a:pt x="7293" y="7515"/>
                      <a:pt x="7289" y="7515"/>
                    </a:cubicBezTo>
                    <a:lnTo>
                      <a:pt x="7280" y="7515"/>
                    </a:lnTo>
                    <a:cubicBezTo>
                      <a:pt x="7268" y="7511"/>
                      <a:pt x="7254" y="7511"/>
                      <a:pt x="7242" y="7506"/>
                    </a:cubicBezTo>
                    <a:cubicBezTo>
                      <a:pt x="7238" y="7506"/>
                      <a:pt x="7234" y="7506"/>
                      <a:pt x="7229" y="7502"/>
                    </a:cubicBezTo>
                    <a:cubicBezTo>
                      <a:pt x="7220" y="7502"/>
                      <a:pt x="7212" y="7498"/>
                      <a:pt x="7203" y="7498"/>
                    </a:cubicBezTo>
                    <a:lnTo>
                      <a:pt x="7199" y="7494"/>
                    </a:lnTo>
                    <a:cubicBezTo>
                      <a:pt x="7186" y="7494"/>
                      <a:pt x="7177" y="7489"/>
                      <a:pt x="7169" y="7485"/>
                    </a:cubicBezTo>
                    <a:lnTo>
                      <a:pt x="7165" y="7485"/>
                    </a:lnTo>
                    <a:cubicBezTo>
                      <a:pt x="7157" y="7481"/>
                      <a:pt x="7147" y="7477"/>
                      <a:pt x="7139" y="7477"/>
                    </a:cubicBezTo>
                    <a:cubicBezTo>
                      <a:pt x="7139" y="7473"/>
                      <a:pt x="7135" y="7473"/>
                      <a:pt x="7131" y="7473"/>
                    </a:cubicBezTo>
                    <a:cubicBezTo>
                      <a:pt x="7126" y="7468"/>
                      <a:pt x="7118" y="7463"/>
                      <a:pt x="7114" y="7463"/>
                    </a:cubicBezTo>
                    <a:cubicBezTo>
                      <a:pt x="7109" y="7459"/>
                      <a:pt x="7105" y="7459"/>
                      <a:pt x="7100" y="7459"/>
                    </a:cubicBezTo>
                    <a:cubicBezTo>
                      <a:pt x="7092" y="7455"/>
                      <a:pt x="7084" y="7451"/>
                      <a:pt x="7075" y="7443"/>
                    </a:cubicBezTo>
                    <a:lnTo>
                      <a:pt x="7070" y="7443"/>
                    </a:lnTo>
                    <a:cubicBezTo>
                      <a:pt x="7066" y="7438"/>
                      <a:pt x="7066" y="7438"/>
                      <a:pt x="7062" y="7434"/>
                    </a:cubicBezTo>
                    <a:cubicBezTo>
                      <a:pt x="7058" y="7434"/>
                      <a:pt x="7054" y="7429"/>
                      <a:pt x="7049" y="7425"/>
                    </a:cubicBezTo>
                    <a:cubicBezTo>
                      <a:pt x="7045" y="7425"/>
                      <a:pt x="7041" y="7421"/>
                      <a:pt x="7037" y="7421"/>
                    </a:cubicBezTo>
                    <a:cubicBezTo>
                      <a:pt x="7032" y="7417"/>
                      <a:pt x="7028" y="7417"/>
                      <a:pt x="7023" y="7412"/>
                    </a:cubicBezTo>
                    <a:cubicBezTo>
                      <a:pt x="7023" y="7408"/>
                      <a:pt x="7019" y="7408"/>
                      <a:pt x="7015" y="7404"/>
                    </a:cubicBezTo>
                    <a:cubicBezTo>
                      <a:pt x="7011" y="7400"/>
                      <a:pt x="7007" y="7400"/>
                      <a:pt x="7003" y="7396"/>
                    </a:cubicBezTo>
                    <a:cubicBezTo>
                      <a:pt x="7003" y="7391"/>
                      <a:pt x="6998" y="7391"/>
                      <a:pt x="6993" y="7386"/>
                    </a:cubicBezTo>
                    <a:cubicBezTo>
                      <a:pt x="6989" y="7382"/>
                      <a:pt x="6985" y="7382"/>
                      <a:pt x="6985" y="7378"/>
                    </a:cubicBezTo>
                    <a:cubicBezTo>
                      <a:pt x="6981" y="7374"/>
                      <a:pt x="6977" y="7374"/>
                      <a:pt x="6972" y="7370"/>
                    </a:cubicBezTo>
                    <a:cubicBezTo>
                      <a:pt x="6972" y="7366"/>
                      <a:pt x="6968" y="7361"/>
                      <a:pt x="6964" y="7357"/>
                    </a:cubicBezTo>
                    <a:cubicBezTo>
                      <a:pt x="6960" y="7357"/>
                      <a:pt x="6955" y="7352"/>
                      <a:pt x="6955" y="7348"/>
                    </a:cubicBezTo>
                    <a:cubicBezTo>
                      <a:pt x="6951" y="7344"/>
                      <a:pt x="6946" y="7340"/>
                      <a:pt x="6942" y="7335"/>
                    </a:cubicBezTo>
                    <a:cubicBezTo>
                      <a:pt x="6938" y="7335"/>
                      <a:pt x="6938" y="7331"/>
                      <a:pt x="6934" y="7327"/>
                    </a:cubicBezTo>
                    <a:cubicBezTo>
                      <a:pt x="6930" y="7323"/>
                      <a:pt x="6926" y="7319"/>
                      <a:pt x="6926" y="7314"/>
                    </a:cubicBezTo>
                    <a:cubicBezTo>
                      <a:pt x="6921" y="7309"/>
                      <a:pt x="6916" y="7309"/>
                      <a:pt x="6916" y="7305"/>
                    </a:cubicBezTo>
                    <a:cubicBezTo>
                      <a:pt x="6912" y="7301"/>
                      <a:pt x="6908" y="7293"/>
                      <a:pt x="6904" y="7289"/>
                    </a:cubicBezTo>
                    <a:cubicBezTo>
                      <a:pt x="6904" y="7284"/>
                      <a:pt x="6900" y="7284"/>
                      <a:pt x="6900" y="7280"/>
                    </a:cubicBezTo>
                    <a:cubicBezTo>
                      <a:pt x="6891" y="7271"/>
                      <a:pt x="6887" y="7263"/>
                      <a:pt x="6883" y="7254"/>
                    </a:cubicBezTo>
                    <a:cubicBezTo>
                      <a:pt x="6690" y="7297"/>
                      <a:pt x="6498" y="7331"/>
                      <a:pt x="6310" y="7357"/>
                    </a:cubicBezTo>
                    <a:cubicBezTo>
                      <a:pt x="5691" y="7444"/>
                      <a:pt x="5076" y="7461"/>
                      <a:pt x="4473" y="7461"/>
                    </a:cubicBezTo>
                    <a:cubicBezTo>
                      <a:pt x="4101" y="7461"/>
                      <a:pt x="3733" y="7454"/>
                      <a:pt x="3372" y="7454"/>
                    </a:cubicBezTo>
                    <a:cubicBezTo>
                      <a:pt x="3116" y="7454"/>
                      <a:pt x="2863" y="7457"/>
                      <a:pt x="2614" y="7468"/>
                    </a:cubicBezTo>
                    <a:cubicBezTo>
                      <a:pt x="2601" y="7468"/>
                      <a:pt x="2589" y="7473"/>
                      <a:pt x="2575" y="7473"/>
                    </a:cubicBezTo>
                    <a:cubicBezTo>
                      <a:pt x="2571" y="7473"/>
                      <a:pt x="2567" y="7477"/>
                      <a:pt x="2567" y="7477"/>
                    </a:cubicBezTo>
                    <a:lnTo>
                      <a:pt x="2541" y="7477"/>
                    </a:lnTo>
                    <a:cubicBezTo>
                      <a:pt x="2537" y="7481"/>
                      <a:pt x="2532" y="7481"/>
                      <a:pt x="2528" y="7481"/>
                    </a:cubicBezTo>
                    <a:cubicBezTo>
                      <a:pt x="2520" y="7481"/>
                      <a:pt x="2516" y="7485"/>
                      <a:pt x="2507" y="7485"/>
                    </a:cubicBezTo>
                    <a:lnTo>
                      <a:pt x="2494" y="7485"/>
                    </a:lnTo>
                    <a:cubicBezTo>
                      <a:pt x="2490" y="7489"/>
                      <a:pt x="2481" y="7489"/>
                      <a:pt x="2477" y="7489"/>
                    </a:cubicBezTo>
                    <a:cubicBezTo>
                      <a:pt x="2473" y="7489"/>
                      <a:pt x="2469" y="7494"/>
                      <a:pt x="2464" y="7494"/>
                    </a:cubicBezTo>
                    <a:cubicBezTo>
                      <a:pt x="2455" y="7494"/>
                      <a:pt x="2451" y="7494"/>
                      <a:pt x="2447" y="7498"/>
                    </a:cubicBezTo>
                    <a:lnTo>
                      <a:pt x="2435" y="7498"/>
                    </a:lnTo>
                    <a:cubicBezTo>
                      <a:pt x="2430" y="7502"/>
                      <a:pt x="2421" y="7502"/>
                      <a:pt x="2417" y="7502"/>
                    </a:cubicBezTo>
                    <a:cubicBezTo>
                      <a:pt x="2413" y="7502"/>
                      <a:pt x="2409" y="7506"/>
                      <a:pt x="2404" y="7506"/>
                    </a:cubicBezTo>
                    <a:cubicBezTo>
                      <a:pt x="2400" y="7506"/>
                      <a:pt x="2396" y="7506"/>
                      <a:pt x="2392" y="7511"/>
                    </a:cubicBezTo>
                    <a:lnTo>
                      <a:pt x="2378" y="7511"/>
                    </a:lnTo>
                    <a:cubicBezTo>
                      <a:pt x="2374" y="7515"/>
                      <a:pt x="2370" y="7515"/>
                      <a:pt x="2362" y="7515"/>
                    </a:cubicBezTo>
                    <a:cubicBezTo>
                      <a:pt x="2362" y="7520"/>
                      <a:pt x="2362" y="7520"/>
                      <a:pt x="2358" y="7520"/>
                    </a:cubicBezTo>
                    <a:cubicBezTo>
                      <a:pt x="2348" y="7520"/>
                      <a:pt x="2340" y="7524"/>
                      <a:pt x="2336" y="7528"/>
                    </a:cubicBezTo>
                    <a:lnTo>
                      <a:pt x="2332" y="7528"/>
                    </a:lnTo>
                    <a:cubicBezTo>
                      <a:pt x="2327" y="7528"/>
                      <a:pt x="2319" y="7532"/>
                      <a:pt x="2315" y="7532"/>
                    </a:cubicBezTo>
                    <a:cubicBezTo>
                      <a:pt x="2311" y="7536"/>
                      <a:pt x="2311" y="7536"/>
                      <a:pt x="2306" y="7536"/>
                    </a:cubicBezTo>
                    <a:cubicBezTo>
                      <a:pt x="2301" y="7536"/>
                      <a:pt x="2297" y="7540"/>
                      <a:pt x="2293" y="7540"/>
                    </a:cubicBezTo>
                    <a:lnTo>
                      <a:pt x="2289" y="7545"/>
                    </a:lnTo>
                    <a:cubicBezTo>
                      <a:pt x="2285" y="7545"/>
                      <a:pt x="2281" y="7550"/>
                      <a:pt x="2276" y="7550"/>
                    </a:cubicBezTo>
                    <a:lnTo>
                      <a:pt x="2272" y="7550"/>
                    </a:lnTo>
                    <a:cubicBezTo>
                      <a:pt x="2263" y="7554"/>
                      <a:pt x="2255" y="7558"/>
                      <a:pt x="2250" y="7562"/>
                    </a:cubicBezTo>
                    <a:lnTo>
                      <a:pt x="2246" y="7562"/>
                    </a:lnTo>
                    <a:cubicBezTo>
                      <a:pt x="2242" y="7566"/>
                      <a:pt x="2234" y="7571"/>
                      <a:pt x="2229" y="7575"/>
                    </a:cubicBezTo>
                    <a:lnTo>
                      <a:pt x="2224" y="7575"/>
                    </a:lnTo>
                    <a:lnTo>
                      <a:pt x="2224" y="7579"/>
                    </a:lnTo>
                    <a:cubicBezTo>
                      <a:pt x="2220" y="7579"/>
                      <a:pt x="2212" y="7583"/>
                      <a:pt x="2208" y="7587"/>
                    </a:cubicBezTo>
                    <a:lnTo>
                      <a:pt x="2204" y="7592"/>
                    </a:lnTo>
                    <a:cubicBezTo>
                      <a:pt x="2199" y="7592"/>
                      <a:pt x="2195" y="7597"/>
                      <a:pt x="2190" y="7601"/>
                    </a:cubicBezTo>
                    <a:cubicBezTo>
                      <a:pt x="2186" y="7605"/>
                      <a:pt x="2182" y="7609"/>
                      <a:pt x="2178" y="7613"/>
                    </a:cubicBezTo>
                    <a:cubicBezTo>
                      <a:pt x="2178" y="7617"/>
                      <a:pt x="2173" y="7617"/>
                      <a:pt x="2173" y="7617"/>
                    </a:cubicBezTo>
                    <a:cubicBezTo>
                      <a:pt x="2169" y="7622"/>
                      <a:pt x="2165" y="7627"/>
                      <a:pt x="2165" y="7631"/>
                    </a:cubicBezTo>
                    <a:lnTo>
                      <a:pt x="2161" y="7631"/>
                    </a:lnTo>
                    <a:cubicBezTo>
                      <a:pt x="2157" y="7635"/>
                      <a:pt x="2152" y="7643"/>
                      <a:pt x="2147" y="7648"/>
                    </a:cubicBezTo>
                    <a:cubicBezTo>
                      <a:pt x="2143" y="7652"/>
                      <a:pt x="2139" y="7660"/>
                      <a:pt x="2139" y="7664"/>
                    </a:cubicBezTo>
                    <a:cubicBezTo>
                      <a:pt x="2135" y="7674"/>
                      <a:pt x="2131" y="7678"/>
                      <a:pt x="2127" y="7686"/>
                    </a:cubicBezTo>
                    <a:cubicBezTo>
                      <a:pt x="2122" y="7694"/>
                      <a:pt x="2122" y="7699"/>
                      <a:pt x="2118" y="7708"/>
                    </a:cubicBezTo>
                    <a:cubicBezTo>
                      <a:pt x="2113" y="7720"/>
                      <a:pt x="2109" y="7729"/>
                      <a:pt x="2105" y="7741"/>
                    </a:cubicBezTo>
                    <a:cubicBezTo>
                      <a:pt x="2105" y="7746"/>
                      <a:pt x="2101" y="7746"/>
                      <a:pt x="2101" y="7751"/>
                    </a:cubicBezTo>
                    <a:cubicBezTo>
                      <a:pt x="2101" y="7755"/>
                      <a:pt x="2096" y="7759"/>
                      <a:pt x="2096" y="7763"/>
                    </a:cubicBezTo>
                    <a:cubicBezTo>
                      <a:pt x="2096" y="7767"/>
                      <a:pt x="2092" y="7771"/>
                      <a:pt x="2092" y="7776"/>
                    </a:cubicBezTo>
                    <a:cubicBezTo>
                      <a:pt x="2088" y="7785"/>
                      <a:pt x="2084" y="7793"/>
                      <a:pt x="2080" y="7802"/>
                    </a:cubicBezTo>
                    <a:lnTo>
                      <a:pt x="2080" y="7806"/>
                    </a:lnTo>
                    <a:cubicBezTo>
                      <a:pt x="2075" y="7814"/>
                      <a:pt x="2070" y="7823"/>
                      <a:pt x="2066" y="7832"/>
                    </a:cubicBezTo>
                    <a:lnTo>
                      <a:pt x="2066" y="7836"/>
                    </a:lnTo>
                    <a:lnTo>
                      <a:pt x="2062" y="7840"/>
                    </a:lnTo>
                    <a:cubicBezTo>
                      <a:pt x="2062" y="7844"/>
                      <a:pt x="2058" y="7844"/>
                      <a:pt x="2058" y="7848"/>
                    </a:cubicBezTo>
                    <a:lnTo>
                      <a:pt x="2054" y="7853"/>
                    </a:lnTo>
                    <a:cubicBezTo>
                      <a:pt x="2050" y="7853"/>
                      <a:pt x="2050" y="7857"/>
                      <a:pt x="2050" y="7857"/>
                    </a:cubicBezTo>
                    <a:cubicBezTo>
                      <a:pt x="2045" y="7862"/>
                      <a:pt x="2041" y="7870"/>
                      <a:pt x="2036" y="7874"/>
                    </a:cubicBezTo>
                    <a:lnTo>
                      <a:pt x="2032" y="7874"/>
                    </a:lnTo>
                    <a:cubicBezTo>
                      <a:pt x="2028" y="7879"/>
                      <a:pt x="2024" y="7879"/>
                      <a:pt x="2019" y="7883"/>
                    </a:cubicBezTo>
                    <a:lnTo>
                      <a:pt x="2015" y="7887"/>
                    </a:lnTo>
                    <a:cubicBezTo>
                      <a:pt x="2011" y="7887"/>
                      <a:pt x="2011" y="7891"/>
                      <a:pt x="2007" y="7891"/>
                    </a:cubicBezTo>
                    <a:cubicBezTo>
                      <a:pt x="2003" y="7891"/>
                      <a:pt x="2003" y="7891"/>
                      <a:pt x="1998" y="7895"/>
                    </a:cubicBezTo>
                    <a:cubicBezTo>
                      <a:pt x="1993" y="7895"/>
                      <a:pt x="1989" y="7895"/>
                      <a:pt x="1985" y="7900"/>
                    </a:cubicBezTo>
                    <a:lnTo>
                      <a:pt x="1977" y="7900"/>
                    </a:lnTo>
                    <a:lnTo>
                      <a:pt x="1973" y="7905"/>
                    </a:lnTo>
                    <a:cubicBezTo>
                      <a:pt x="1964" y="7905"/>
                      <a:pt x="1959" y="7905"/>
                      <a:pt x="1951" y="7909"/>
                    </a:cubicBezTo>
                    <a:lnTo>
                      <a:pt x="1853" y="7909"/>
                    </a:lnTo>
                    <a:cubicBezTo>
                      <a:pt x="1849" y="7909"/>
                      <a:pt x="1849" y="7905"/>
                      <a:pt x="1844" y="7905"/>
                    </a:cubicBezTo>
                    <a:lnTo>
                      <a:pt x="1827" y="7905"/>
                    </a:lnTo>
                    <a:cubicBezTo>
                      <a:pt x="1823" y="7905"/>
                      <a:pt x="1819" y="7905"/>
                      <a:pt x="1814" y="7900"/>
                    </a:cubicBezTo>
                    <a:lnTo>
                      <a:pt x="1797" y="7900"/>
                    </a:lnTo>
                    <a:cubicBezTo>
                      <a:pt x="1793" y="7900"/>
                      <a:pt x="1788" y="7895"/>
                      <a:pt x="1784" y="7895"/>
                    </a:cubicBezTo>
                    <a:cubicBezTo>
                      <a:pt x="1776" y="7895"/>
                      <a:pt x="1767" y="7895"/>
                      <a:pt x="1758" y="7891"/>
                    </a:cubicBezTo>
                    <a:lnTo>
                      <a:pt x="1750" y="7891"/>
                    </a:lnTo>
                    <a:cubicBezTo>
                      <a:pt x="1737" y="7887"/>
                      <a:pt x="1728" y="7887"/>
                      <a:pt x="1716" y="7883"/>
                    </a:cubicBezTo>
                    <a:cubicBezTo>
                      <a:pt x="1703" y="7879"/>
                      <a:pt x="1695" y="7879"/>
                      <a:pt x="1685" y="7874"/>
                    </a:cubicBezTo>
                    <a:lnTo>
                      <a:pt x="1677" y="7874"/>
                    </a:lnTo>
                    <a:cubicBezTo>
                      <a:pt x="1669" y="7870"/>
                      <a:pt x="1660" y="7870"/>
                      <a:pt x="1651" y="7866"/>
                    </a:cubicBezTo>
                    <a:cubicBezTo>
                      <a:pt x="1647" y="7866"/>
                      <a:pt x="1643" y="7866"/>
                      <a:pt x="1639" y="7862"/>
                    </a:cubicBezTo>
                    <a:cubicBezTo>
                      <a:pt x="1634" y="7862"/>
                      <a:pt x="1626" y="7857"/>
                      <a:pt x="1618" y="7857"/>
                    </a:cubicBezTo>
                    <a:cubicBezTo>
                      <a:pt x="1614" y="7857"/>
                      <a:pt x="1608" y="7853"/>
                      <a:pt x="1604" y="7853"/>
                    </a:cubicBezTo>
                    <a:cubicBezTo>
                      <a:pt x="1596" y="7848"/>
                      <a:pt x="1583" y="7848"/>
                      <a:pt x="1570" y="7844"/>
                    </a:cubicBezTo>
                    <a:lnTo>
                      <a:pt x="1566" y="7840"/>
                    </a:lnTo>
                    <a:cubicBezTo>
                      <a:pt x="1553" y="7840"/>
                      <a:pt x="1545" y="7836"/>
                      <a:pt x="1531" y="7832"/>
                    </a:cubicBezTo>
                    <a:cubicBezTo>
                      <a:pt x="1527" y="7832"/>
                      <a:pt x="1527" y="7828"/>
                      <a:pt x="1523" y="7828"/>
                    </a:cubicBezTo>
                    <a:cubicBezTo>
                      <a:pt x="1511" y="7823"/>
                      <a:pt x="1498" y="7818"/>
                      <a:pt x="1485" y="7814"/>
                    </a:cubicBezTo>
                    <a:lnTo>
                      <a:pt x="1480" y="7814"/>
                    </a:lnTo>
                    <a:cubicBezTo>
                      <a:pt x="1472" y="7818"/>
                      <a:pt x="1460" y="7828"/>
                      <a:pt x="1450" y="7832"/>
                    </a:cubicBezTo>
                    <a:cubicBezTo>
                      <a:pt x="1446" y="7832"/>
                      <a:pt x="1446" y="7836"/>
                      <a:pt x="1442" y="7836"/>
                    </a:cubicBezTo>
                    <a:cubicBezTo>
                      <a:pt x="1434" y="7840"/>
                      <a:pt x="1429" y="7844"/>
                      <a:pt x="1421" y="7848"/>
                    </a:cubicBezTo>
                    <a:cubicBezTo>
                      <a:pt x="1421" y="7848"/>
                      <a:pt x="1416" y="7848"/>
                      <a:pt x="1416" y="7853"/>
                    </a:cubicBezTo>
                    <a:lnTo>
                      <a:pt x="1412" y="7853"/>
                    </a:lnTo>
                    <a:cubicBezTo>
                      <a:pt x="1403" y="7857"/>
                      <a:pt x="1395" y="7866"/>
                      <a:pt x="1387" y="7870"/>
                    </a:cubicBezTo>
                    <a:cubicBezTo>
                      <a:pt x="1387" y="7874"/>
                      <a:pt x="1383" y="7874"/>
                      <a:pt x="1383" y="7874"/>
                    </a:cubicBezTo>
                    <a:cubicBezTo>
                      <a:pt x="1373" y="7879"/>
                      <a:pt x="1369" y="7883"/>
                      <a:pt x="1361" y="7891"/>
                    </a:cubicBezTo>
                    <a:lnTo>
                      <a:pt x="1357" y="7895"/>
                    </a:lnTo>
                    <a:cubicBezTo>
                      <a:pt x="1348" y="7900"/>
                      <a:pt x="1344" y="7909"/>
                      <a:pt x="1339" y="7913"/>
                    </a:cubicBezTo>
                    <a:cubicBezTo>
                      <a:pt x="1335" y="7913"/>
                      <a:pt x="1335" y="7913"/>
                      <a:pt x="1335" y="7917"/>
                    </a:cubicBezTo>
                    <a:cubicBezTo>
                      <a:pt x="1326" y="7921"/>
                      <a:pt x="1322" y="7930"/>
                      <a:pt x="1318" y="7934"/>
                    </a:cubicBezTo>
                    <a:cubicBezTo>
                      <a:pt x="1318" y="7934"/>
                      <a:pt x="1314" y="7934"/>
                      <a:pt x="1314" y="7939"/>
                    </a:cubicBezTo>
                    <a:cubicBezTo>
                      <a:pt x="1310" y="7947"/>
                      <a:pt x="1306" y="7951"/>
                      <a:pt x="1300" y="7956"/>
                    </a:cubicBezTo>
                    <a:cubicBezTo>
                      <a:pt x="1296" y="7960"/>
                      <a:pt x="1296" y="7960"/>
                      <a:pt x="1296" y="7964"/>
                    </a:cubicBezTo>
                    <a:cubicBezTo>
                      <a:pt x="1292" y="7968"/>
                      <a:pt x="1284" y="7977"/>
                      <a:pt x="1280" y="7986"/>
                    </a:cubicBezTo>
                    <a:cubicBezTo>
                      <a:pt x="1275" y="7994"/>
                      <a:pt x="1271" y="8002"/>
                      <a:pt x="1267" y="8011"/>
                    </a:cubicBezTo>
                    <a:lnTo>
                      <a:pt x="1267" y="8016"/>
                    </a:lnTo>
                    <a:cubicBezTo>
                      <a:pt x="1262" y="8024"/>
                      <a:pt x="1258" y="8033"/>
                      <a:pt x="1254" y="8041"/>
                    </a:cubicBezTo>
                    <a:lnTo>
                      <a:pt x="1254" y="8045"/>
                    </a:lnTo>
                    <a:cubicBezTo>
                      <a:pt x="1249" y="8054"/>
                      <a:pt x="1249" y="8067"/>
                      <a:pt x="1245" y="8075"/>
                    </a:cubicBezTo>
                    <a:lnTo>
                      <a:pt x="5" y="14005"/>
                    </a:lnTo>
                    <a:lnTo>
                      <a:pt x="5" y="14005"/>
                    </a:lnTo>
                    <a:cubicBezTo>
                      <a:pt x="6" y="14001"/>
                      <a:pt x="8" y="13998"/>
                      <a:pt x="9" y="13995"/>
                    </a:cubicBezTo>
                    <a:lnTo>
                      <a:pt x="9" y="13991"/>
                    </a:lnTo>
                    <a:cubicBezTo>
                      <a:pt x="13" y="13982"/>
                      <a:pt x="17" y="13973"/>
                      <a:pt x="17" y="13965"/>
                    </a:cubicBezTo>
                    <a:lnTo>
                      <a:pt x="22" y="13961"/>
                    </a:lnTo>
                    <a:cubicBezTo>
                      <a:pt x="27" y="13952"/>
                      <a:pt x="31" y="13944"/>
                      <a:pt x="35" y="13935"/>
                    </a:cubicBezTo>
                    <a:lnTo>
                      <a:pt x="35" y="13930"/>
                    </a:lnTo>
                    <a:cubicBezTo>
                      <a:pt x="39" y="13926"/>
                      <a:pt x="43" y="13918"/>
                      <a:pt x="48" y="13910"/>
                    </a:cubicBezTo>
                    <a:cubicBezTo>
                      <a:pt x="52" y="13910"/>
                      <a:pt x="52" y="13905"/>
                      <a:pt x="52" y="13905"/>
                    </a:cubicBezTo>
                    <a:cubicBezTo>
                      <a:pt x="56" y="13901"/>
                      <a:pt x="60" y="13892"/>
                      <a:pt x="65" y="13888"/>
                    </a:cubicBezTo>
                    <a:cubicBezTo>
                      <a:pt x="69" y="13888"/>
                      <a:pt x="69" y="13884"/>
                      <a:pt x="69" y="13884"/>
                    </a:cubicBezTo>
                    <a:cubicBezTo>
                      <a:pt x="78" y="13875"/>
                      <a:pt x="82" y="13871"/>
                      <a:pt x="90" y="13863"/>
                    </a:cubicBezTo>
                    <a:cubicBezTo>
                      <a:pt x="99" y="13853"/>
                      <a:pt x="104" y="13849"/>
                      <a:pt x="112" y="13845"/>
                    </a:cubicBezTo>
                    <a:cubicBezTo>
                      <a:pt x="112" y="13841"/>
                      <a:pt x="116" y="13841"/>
                      <a:pt x="116" y="13837"/>
                    </a:cubicBezTo>
                    <a:cubicBezTo>
                      <a:pt x="125" y="13833"/>
                      <a:pt x="129" y="13828"/>
                      <a:pt x="137" y="13824"/>
                    </a:cubicBezTo>
                    <a:cubicBezTo>
                      <a:pt x="137" y="13824"/>
                      <a:pt x="137" y="13819"/>
                      <a:pt x="142" y="13819"/>
                    </a:cubicBezTo>
                    <a:cubicBezTo>
                      <a:pt x="151" y="13815"/>
                      <a:pt x="159" y="13807"/>
                      <a:pt x="167" y="13802"/>
                    </a:cubicBezTo>
                    <a:cubicBezTo>
                      <a:pt x="167" y="13798"/>
                      <a:pt x="171" y="13798"/>
                      <a:pt x="176" y="13798"/>
                    </a:cubicBezTo>
                    <a:cubicBezTo>
                      <a:pt x="181" y="13794"/>
                      <a:pt x="189" y="13790"/>
                      <a:pt x="197" y="13786"/>
                    </a:cubicBezTo>
                    <a:cubicBezTo>
                      <a:pt x="197" y="13781"/>
                      <a:pt x="202" y="13781"/>
                      <a:pt x="206" y="13781"/>
                    </a:cubicBezTo>
                    <a:cubicBezTo>
                      <a:pt x="214" y="13772"/>
                      <a:pt x="228" y="13768"/>
                      <a:pt x="236" y="13764"/>
                    </a:cubicBezTo>
                    <a:cubicBezTo>
                      <a:pt x="248" y="13768"/>
                      <a:pt x="262" y="13772"/>
                      <a:pt x="274" y="13776"/>
                    </a:cubicBezTo>
                    <a:cubicBezTo>
                      <a:pt x="279" y="13776"/>
                      <a:pt x="283" y="13776"/>
                      <a:pt x="287" y="13781"/>
                    </a:cubicBezTo>
                    <a:cubicBezTo>
                      <a:pt x="295" y="13781"/>
                      <a:pt x="309" y="13786"/>
                      <a:pt x="317" y="13790"/>
                    </a:cubicBezTo>
                    <a:lnTo>
                      <a:pt x="325" y="13790"/>
                    </a:lnTo>
                    <a:cubicBezTo>
                      <a:pt x="334" y="13794"/>
                      <a:pt x="343" y="13798"/>
                      <a:pt x="356" y="13798"/>
                    </a:cubicBezTo>
                    <a:cubicBezTo>
                      <a:pt x="356" y="13802"/>
                      <a:pt x="356" y="13802"/>
                      <a:pt x="360" y="13802"/>
                    </a:cubicBezTo>
                    <a:cubicBezTo>
                      <a:pt x="364" y="13802"/>
                      <a:pt x="368" y="13802"/>
                      <a:pt x="368" y="13807"/>
                    </a:cubicBezTo>
                    <a:cubicBezTo>
                      <a:pt x="377" y="13807"/>
                      <a:pt x="386" y="13811"/>
                      <a:pt x="394" y="13811"/>
                    </a:cubicBezTo>
                    <a:cubicBezTo>
                      <a:pt x="398" y="13811"/>
                      <a:pt x="402" y="13815"/>
                      <a:pt x="407" y="13815"/>
                    </a:cubicBezTo>
                    <a:cubicBezTo>
                      <a:pt x="416" y="13815"/>
                      <a:pt x="424" y="13819"/>
                      <a:pt x="428" y="13819"/>
                    </a:cubicBezTo>
                    <a:cubicBezTo>
                      <a:pt x="433" y="13824"/>
                      <a:pt x="437" y="13824"/>
                      <a:pt x="437" y="13824"/>
                    </a:cubicBezTo>
                    <a:cubicBezTo>
                      <a:pt x="449" y="13824"/>
                      <a:pt x="459" y="13828"/>
                      <a:pt x="467" y="13833"/>
                    </a:cubicBezTo>
                    <a:cubicBezTo>
                      <a:pt x="479" y="13833"/>
                      <a:pt x="493" y="13837"/>
                      <a:pt x="505" y="13841"/>
                    </a:cubicBezTo>
                    <a:lnTo>
                      <a:pt x="514" y="13841"/>
                    </a:lnTo>
                    <a:cubicBezTo>
                      <a:pt x="522" y="13841"/>
                      <a:pt x="531" y="13845"/>
                      <a:pt x="540" y="13845"/>
                    </a:cubicBezTo>
                    <a:lnTo>
                      <a:pt x="544" y="13845"/>
                    </a:lnTo>
                    <a:cubicBezTo>
                      <a:pt x="544" y="13845"/>
                      <a:pt x="548" y="13845"/>
                      <a:pt x="548" y="13849"/>
                    </a:cubicBezTo>
                    <a:lnTo>
                      <a:pt x="570" y="13849"/>
                    </a:lnTo>
                    <a:cubicBezTo>
                      <a:pt x="574" y="13849"/>
                      <a:pt x="574" y="13849"/>
                      <a:pt x="578" y="13853"/>
                    </a:cubicBezTo>
                    <a:lnTo>
                      <a:pt x="608" y="13853"/>
                    </a:lnTo>
                    <a:cubicBezTo>
                      <a:pt x="617" y="13858"/>
                      <a:pt x="625" y="13858"/>
                      <a:pt x="633" y="13858"/>
                    </a:cubicBezTo>
                    <a:lnTo>
                      <a:pt x="685" y="13858"/>
                    </a:lnTo>
                    <a:cubicBezTo>
                      <a:pt x="694" y="13858"/>
                      <a:pt x="698" y="13858"/>
                      <a:pt x="706" y="13853"/>
                    </a:cubicBezTo>
                    <a:lnTo>
                      <a:pt x="724" y="13853"/>
                    </a:lnTo>
                    <a:cubicBezTo>
                      <a:pt x="728" y="13849"/>
                      <a:pt x="728" y="13849"/>
                      <a:pt x="732" y="13849"/>
                    </a:cubicBezTo>
                    <a:lnTo>
                      <a:pt x="736" y="13849"/>
                    </a:lnTo>
                    <a:cubicBezTo>
                      <a:pt x="741" y="13849"/>
                      <a:pt x="741" y="13849"/>
                      <a:pt x="741" y="13845"/>
                    </a:cubicBezTo>
                    <a:cubicBezTo>
                      <a:pt x="745" y="13845"/>
                      <a:pt x="749" y="13845"/>
                      <a:pt x="753" y="13841"/>
                    </a:cubicBezTo>
                    <a:lnTo>
                      <a:pt x="757" y="13841"/>
                    </a:lnTo>
                    <a:cubicBezTo>
                      <a:pt x="762" y="13837"/>
                      <a:pt x="767" y="13837"/>
                      <a:pt x="771" y="13837"/>
                    </a:cubicBezTo>
                    <a:cubicBezTo>
                      <a:pt x="771" y="13833"/>
                      <a:pt x="771" y="13833"/>
                      <a:pt x="775" y="13833"/>
                    </a:cubicBezTo>
                    <a:cubicBezTo>
                      <a:pt x="779" y="13828"/>
                      <a:pt x="783" y="13824"/>
                      <a:pt x="787" y="13824"/>
                    </a:cubicBezTo>
                    <a:lnTo>
                      <a:pt x="787" y="13819"/>
                    </a:lnTo>
                    <a:cubicBezTo>
                      <a:pt x="792" y="13815"/>
                      <a:pt x="796" y="13811"/>
                      <a:pt x="801" y="13807"/>
                    </a:cubicBezTo>
                    <a:lnTo>
                      <a:pt x="805" y="13807"/>
                    </a:lnTo>
                    <a:cubicBezTo>
                      <a:pt x="805" y="13802"/>
                      <a:pt x="805" y="13802"/>
                      <a:pt x="809" y="13802"/>
                    </a:cubicBezTo>
                    <a:cubicBezTo>
                      <a:pt x="809" y="13798"/>
                      <a:pt x="809" y="13798"/>
                      <a:pt x="813" y="13794"/>
                    </a:cubicBezTo>
                    <a:cubicBezTo>
                      <a:pt x="813" y="13794"/>
                      <a:pt x="813" y="13790"/>
                      <a:pt x="818" y="13790"/>
                    </a:cubicBezTo>
                    <a:lnTo>
                      <a:pt x="818" y="13781"/>
                    </a:lnTo>
                    <a:lnTo>
                      <a:pt x="822" y="13781"/>
                    </a:lnTo>
                    <a:cubicBezTo>
                      <a:pt x="826" y="13772"/>
                      <a:pt x="830" y="13764"/>
                      <a:pt x="834" y="13756"/>
                    </a:cubicBezTo>
                    <a:lnTo>
                      <a:pt x="834" y="13751"/>
                    </a:lnTo>
                    <a:cubicBezTo>
                      <a:pt x="839" y="13742"/>
                      <a:pt x="844" y="13734"/>
                      <a:pt x="848" y="13721"/>
                    </a:cubicBezTo>
                    <a:cubicBezTo>
                      <a:pt x="848" y="13721"/>
                      <a:pt x="848" y="13717"/>
                      <a:pt x="852" y="13713"/>
                    </a:cubicBezTo>
                    <a:cubicBezTo>
                      <a:pt x="852" y="13709"/>
                      <a:pt x="852" y="13704"/>
                      <a:pt x="856" y="13695"/>
                    </a:cubicBezTo>
                    <a:lnTo>
                      <a:pt x="856" y="13691"/>
                    </a:lnTo>
                    <a:lnTo>
                      <a:pt x="860" y="13691"/>
                    </a:lnTo>
                    <a:cubicBezTo>
                      <a:pt x="864" y="13679"/>
                      <a:pt x="869" y="13665"/>
                      <a:pt x="873" y="13657"/>
                    </a:cubicBezTo>
                    <a:cubicBezTo>
                      <a:pt x="873" y="13654"/>
                      <a:pt x="876" y="13651"/>
                      <a:pt x="877" y="13647"/>
                    </a:cubicBezTo>
                    <a:lnTo>
                      <a:pt x="877" y="13647"/>
                    </a:lnTo>
                    <a:lnTo>
                      <a:pt x="377" y="16026"/>
                    </a:lnTo>
                    <a:cubicBezTo>
                      <a:pt x="382" y="16014"/>
                      <a:pt x="386" y="16001"/>
                      <a:pt x="386" y="15988"/>
                    </a:cubicBezTo>
                    <a:cubicBezTo>
                      <a:pt x="390" y="15983"/>
                      <a:pt x="390" y="15979"/>
                      <a:pt x="390" y="15975"/>
                    </a:cubicBezTo>
                    <a:cubicBezTo>
                      <a:pt x="394" y="15967"/>
                      <a:pt x="398" y="15958"/>
                      <a:pt x="398" y="15949"/>
                    </a:cubicBezTo>
                    <a:cubicBezTo>
                      <a:pt x="398" y="15945"/>
                      <a:pt x="402" y="15941"/>
                      <a:pt x="402" y="15941"/>
                    </a:cubicBezTo>
                    <a:cubicBezTo>
                      <a:pt x="407" y="15932"/>
                      <a:pt x="407" y="15924"/>
                      <a:pt x="411" y="15916"/>
                    </a:cubicBezTo>
                    <a:cubicBezTo>
                      <a:pt x="416" y="15911"/>
                      <a:pt x="416" y="15906"/>
                      <a:pt x="416" y="15902"/>
                    </a:cubicBezTo>
                    <a:cubicBezTo>
                      <a:pt x="420" y="15894"/>
                      <a:pt x="424" y="15886"/>
                      <a:pt x="428" y="15877"/>
                    </a:cubicBezTo>
                    <a:cubicBezTo>
                      <a:pt x="428" y="15872"/>
                      <a:pt x="428" y="15868"/>
                      <a:pt x="433" y="15868"/>
                    </a:cubicBezTo>
                    <a:cubicBezTo>
                      <a:pt x="437" y="15855"/>
                      <a:pt x="441" y="15847"/>
                      <a:pt x="445" y="15834"/>
                    </a:cubicBezTo>
                    <a:cubicBezTo>
                      <a:pt x="449" y="15829"/>
                      <a:pt x="449" y="15829"/>
                      <a:pt x="449" y="15825"/>
                    </a:cubicBezTo>
                    <a:cubicBezTo>
                      <a:pt x="454" y="15817"/>
                      <a:pt x="459" y="15809"/>
                      <a:pt x="467" y="15800"/>
                    </a:cubicBezTo>
                    <a:cubicBezTo>
                      <a:pt x="467" y="15795"/>
                      <a:pt x="467" y="15791"/>
                      <a:pt x="471" y="15787"/>
                    </a:cubicBezTo>
                    <a:cubicBezTo>
                      <a:pt x="475" y="15783"/>
                      <a:pt x="479" y="15774"/>
                      <a:pt x="484" y="15766"/>
                    </a:cubicBezTo>
                    <a:cubicBezTo>
                      <a:pt x="484" y="15762"/>
                      <a:pt x="488" y="15757"/>
                      <a:pt x="488" y="15752"/>
                    </a:cubicBezTo>
                    <a:cubicBezTo>
                      <a:pt x="497" y="15744"/>
                      <a:pt x="501" y="15736"/>
                      <a:pt x="505" y="15723"/>
                    </a:cubicBezTo>
                    <a:lnTo>
                      <a:pt x="510" y="15723"/>
                    </a:lnTo>
                    <a:lnTo>
                      <a:pt x="510" y="15718"/>
                    </a:lnTo>
                    <a:cubicBezTo>
                      <a:pt x="522" y="15697"/>
                      <a:pt x="536" y="15680"/>
                      <a:pt x="548" y="15659"/>
                    </a:cubicBezTo>
                    <a:cubicBezTo>
                      <a:pt x="556" y="15637"/>
                      <a:pt x="570" y="15620"/>
                      <a:pt x="582" y="15598"/>
                    </a:cubicBezTo>
                    <a:cubicBezTo>
                      <a:pt x="582" y="15594"/>
                      <a:pt x="582" y="15594"/>
                      <a:pt x="587" y="15590"/>
                    </a:cubicBezTo>
                    <a:lnTo>
                      <a:pt x="587" y="15586"/>
                    </a:lnTo>
                    <a:cubicBezTo>
                      <a:pt x="591" y="15578"/>
                      <a:pt x="595" y="15569"/>
                      <a:pt x="599" y="15564"/>
                    </a:cubicBezTo>
                    <a:cubicBezTo>
                      <a:pt x="603" y="15556"/>
                      <a:pt x="608" y="15552"/>
                      <a:pt x="613" y="15547"/>
                    </a:cubicBezTo>
                    <a:cubicBezTo>
                      <a:pt x="617" y="15539"/>
                      <a:pt x="621" y="15531"/>
                      <a:pt x="625" y="15521"/>
                    </a:cubicBezTo>
                    <a:cubicBezTo>
                      <a:pt x="625" y="15517"/>
                      <a:pt x="629" y="15513"/>
                      <a:pt x="633" y="15505"/>
                    </a:cubicBezTo>
                    <a:cubicBezTo>
                      <a:pt x="638" y="15501"/>
                      <a:pt x="642" y="15492"/>
                      <a:pt x="647" y="15483"/>
                    </a:cubicBezTo>
                    <a:cubicBezTo>
                      <a:pt x="647" y="15475"/>
                      <a:pt x="651" y="15470"/>
                      <a:pt x="651" y="15466"/>
                    </a:cubicBezTo>
                    <a:cubicBezTo>
                      <a:pt x="659" y="15454"/>
                      <a:pt x="664" y="15440"/>
                      <a:pt x="668" y="15428"/>
                    </a:cubicBezTo>
                    <a:lnTo>
                      <a:pt x="672" y="15428"/>
                    </a:lnTo>
                    <a:lnTo>
                      <a:pt x="1079" y="13478"/>
                    </a:lnTo>
                    <a:lnTo>
                      <a:pt x="1087" y="13478"/>
                    </a:lnTo>
                    <a:lnTo>
                      <a:pt x="1087" y="13473"/>
                    </a:lnTo>
                    <a:cubicBezTo>
                      <a:pt x="1095" y="13473"/>
                      <a:pt x="1104" y="13468"/>
                      <a:pt x="1113" y="13468"/>
                    </a:cubicBezTo>
                    <a:lnTo>
                      <a:pt x="1117" y="13464"/>
                    </a:lnTo>
                    <a:cubicBezTo>
                      <a:pt x="1121" y="13464"/>
                      <a:pt x="1130" y="13460"/>
                      <a:pt x="1134" y="13460"/>
                    </a:cubicBezTo>
                    <a:cubicBezTo>
                      <a:pt x="1138" y="13460"/>
                      <a:pt x="1142" y="13460"/>
                      <a:pt x="1142" y="13456"/>
                    </a:cubicBezTo>
                    <a:cubicBezTo>
                      <a:pt x="1152" y="13456"/>
                      <a:pt x="1156" y="13456"/>
                      <a:pt x="1160" y="13452"/>
                    </a:cubicBezTo>
                    <a:lnTo>
                      <a:pt x="1172" y="13452"/>
                    </a:lnTo>
                    <a:cubicBezTo>
                      <a:pt x="1177" y="13452"/>
                      <a:pt x="1181" y="13448"/>
                      <a:pt x="1190" y="13448"/>
                    </a:cubicBezTo>
                    <a:cubicBezTo>
                      <a:pt x="1190" y="13448"/>
                      <a:pt x="1194" y="13448"/>
                      <a:pt x="1198" y="13443"/>
                    </a:cubicBezTo>
                    <a:cubicBezTo>
                      <a:pt x="1207" y="13443"/>
                      <a:pt x="1211" y="13443"/>
                      <a:pt x="1215" y="13439"/>
                    </a:cubicBezTo>
                    <a:lnTo>
                      <a:pt x="1229" y="13439"/>
                    </a:lnTo>
                    <a:cubicBezTo>
                      <a:pt x="1237" y="13439"/>
                      <a:pt x="1241" y="13434"/>
                      <a:pt x="1249" y="13434"/>
                    </a:cubicBezTo>
                    <a:lnTo>
                      <a:pt x="1262" y="13434"/>
                    </a:lnTo>
                    <a:cubicBezTo>
                      <a:pt x="1267" y="13430"/>
                      <a:pt x="1275" y="13430"/>
                      <a:pt x="1284" y="13430"/>
                    </a:cubicBezTo>
                    <a:cubicBezTo>
                      <a:pt x="1288" y="13430"/>
                      <a:pt x="1292" y="13426"/>
                      <a:pt x="1296" y="13426"/>
                    </a:cubicBezTo>
                    <a:cubicBezTo>
                      <a:pt x="1306" y="13426"/>
                      <a:pt x="1310" y="13426"/>
                      <a:pt x="1318" y="13422"/>
                    </a:cubicBezTo>
                    <a:lnTo>
                      <a:pt x="1331" y="13422"/>
                    </a:lnTo>
                    <a:cubicBezTo>
                      <a:pt x="1344" y="13422"/>
                      <a:pt x="1357" y="13417"/>
                      <a:pt x="1369" y="13417"/>
                    </a:cubicBezTo>
                    <a:cubicBezTo>
                      <a:pt x="1627" y="13405"/>
                      <a:pt x="1889" y="13402"/>
                      <a:pt x="2155" y="13402"/>
                    </a:cubicBezTo>
                    <a:cubicBezTo>
                      <a:pt x="2506" y="13402"/>
                      <a:pt x="2863" y="13408"/>
                      <a:pt x="3224" y="13408"/>
                    </a:cubicBezTo>
                    <a:cubicBezTo>
                      <a:pt x="3586" y="13408"/>
                      <a:pt x="3952" y="13402"/>
                      <a:pt x="4320" y="13379"/>
                    </a:cubicBezTo>
                    <a:lnTo>
                      <a:pt x="4320" y="13379"/>
                    </a:lnTo>
                    <a:lnTo>
                      <a:pt x="3807" y="15821"/>
                    </a:lnTo>
                    <a:cubicBezTo>
                      <a:pt x="3795" y="15881"/>
                      <a:pt x="3841" y="15958"/>
                      <a:pt x="3892" y="16040"/>
                    </a:cubicBezTo>
                    <a:cubicBezTo>
                      <a:pt x="3902" y="16052"/>
                      <a:pt x="3910" y="16065"/>
                      <a:pt x="3918" y="16078"/>
                    </a:cubicBezTo>
                    <a:cubicBezTo>
                      <a:pt x="3923" y="16086"/>
                      <a:pt x="3927" y="16091"/>
                      <a:pt x="3931" y="16095"/>
                    </a:cubicBezTo>
                    <a:cubicBezTo>
                      <a:pt x="4000" y="16198"/>
                      <a:pt x="4068" y="16300"/>
                      <a:pt x="4051" y="16382"/>
                    </a:cubicBezTo>
                    <a:lnTo>
                      <a:pt x="4684" y="13349"/>
                    </a:lnTo>
                    <a:cubicBezTo>
                      <a:pt x="4812" y="13336"/>
                      <a:pt x="4936" y="13324"/>
                      <a:pt x="5065" y="13306"/>
                    </a:cubicBezTo>
                    <a:cubicBezTo>
                      <a:pt x="5099" y="13298"/>
                      <a:pt x="5138" y="13294"/>
                      <a:pt x="5175" y="13289"/>
                    </a:cubicBezTo>
                    <a:lnTo>
                      <a:pt x="5175" y="13289"/>
                    </a:lnTo>
                    <a:lnTo>
                      <a:pt x="4483" y="16604"/>
                    </a:lnTo>
                    <a:cubicBezTo>
                      <a:pt x="4492" y="16621"/>
                      <a:pt x="4500" y="16638"/>
                      <a:pt x="4508" y="16651"/>
                    </a:cubicBezTo>
                    <a:cubicBezTo>
                      <a:pt x="4513" y="16660"/>
                      <a:pt x="4517" y="16664"/>
                      <a:pt x="4522" y="16668"/>
                    </a:cubicBezTo>
                    <a:cubicBezTo>
                      <a:pt x="4526" y="16676"/>
                      <a:pt x="4534" y="16690"/>
                      <a:pt x="4539" y="16698"/>
                    </a:cubicBezTo>
                    <a:cubicBezTo>
                      <a:pt x="4543" y="16707"/>
                      <a:pt x="4547" y="16711"/>
                      <a:pt x="4551" y="16719"/>
                    </a:cubicBezTo>
                    <a:cubicBezTo>
                      <a:pt x="4560" y="16728"/>
                      <a:pt x="4565" y="16737"/>
                      <a:pt x="4573" y="16745"/>
                    </a:cubicBezTo>
                    <a:cubicBezTo>
                      <a:pt x="4577" y="16753"/>
                      <a:pt x="4581" y="16758"/>
                      <a:pt x="4585" y="16767"/>
                    </a:cubicBezTo>
                    <a:cubicBezTo>
                      <a:pt x="4590" y="16775"/>
                      <a:pt x="4599" y="16784"/>
                      <a:pt x="4603" y="16792"/>
                    </a:cubicBezTo>
                    <a:cubicBezTo>
                      <a:pt x="4607" y="16796"/>
                      <a:pt x="4611" y="16800"/>
                      <a:pt x="4616" y="16810"/>
                    </a:cubicBezTo>
                    <a:cubicBezTo>
                      <a:pt x="4624" y="16818"/>
                      <a:pt x="4628" y="16826"/>
                      <a:pt x="4637" y="16835"/>
                    </a:cubicBezTo>
                    <a:cubicBezTo>
                      <a:pt x="4642" y="16839"/>
                      <a:pt x="4646" y="16844"/>
                      <a:pt x="4650" y="16852"/>
                    </a:cubicBezTo>
                    <a:cubicBezTo>
                      <a:pt x="4654" y="16861"/>
                      <a:pt x="4662" y="16869"/>
                      <a:pt x="4667" y="16873"/>
                    </a:cubicBezTo>
                    <a:cubicBezTo>
                      <a:pt x="4671" y="16881"/>
                      <a:pt x="4680" y="16887"/>
                      <a:pt x="4684" y="16891"/>
                    </a:cubicBezTo>
                    <a:cubicBezTo>
                      <a:pt x="4688" y="16899"/>
                      <a:pt x="4697" y="16907"/>
                      <a:pt x="4701" y="16916"/>
                    </a:cubicBezTo>
                    <a:cubicBezTo>
                      <a:pt x="4705" y="16920"/>
                      <a:pt x="4709" y="16925"/>
                      <a:pt x="4719" y="16933"/>
                    </a:cubicBezTo>
                    <a:cubicBezTo>
                      <a:pt x="4723" y="16942"/>
                      <a:pt x="4731" y="16950"/>
                      <a:pt x="4739" y="16954"/>
                    </a:cubicBezTo>
                    <a:cubicBezTo>
                      <a:pt x="4744" y="16958"/>
                      <a:pt x="4748" y="16964"/>
                      <a:pt x="4753" y="16968"/>
                    </a:cubicBezTo>
                    <a:cubicBezTo>
                      <a:pt x="4761" y="16980"/>
                      <a:pt x="4770" y="16993"/>
                      <a:pt x="4782" y="17002"/>
                    </a:cubicBezTo>
                    <a:cubicBezTo>
                      <a:pt x="4782" y="17002"/>
                      <a:pt x="4782" y="17006"/>
                      <a:pt x="4786" y="17006"/>
                    </a:cubicBezTo>
                    <a:cubicBezTo>
                      <a:pt x="4800" y="17019"/>
                      <a:pt x="4808" y="17031"/>
                      <a:pt x="4821" y="17041"/>
                    </a:cubicBezTo>
                    <a:lnTo>
                      <a:pt x="4834" y="17053"/>
                    </a:lnTo>
                    <a:cubicBezTo>
                      <a:pt x="4842" y="17061"/>
                      <a:pt x="4851" y="17070"/>
                      <a:pt x="4859" y="17074"/>
                    </a:cubicBezTo>
                    <a:cubicBezTo>
                      <a:pt x="4863" y="17079"/>
                      <a:pt x="4868" y="17083"/>
                      <a:pt x="4873" y="17087"/>
                    </a:cubicBezTo>
                    <a:cubicBezTo>
                      <a:pt x="4881" y="17096"/>
                      <a:pt x="4885" y="17104"/>
                      <a:pt x="4893" y="17108"/>
                    </a:cubicBezTo>
                    <a:cubicBezTo>
                      <a:pt x="4898" y="17112"/>
                      <a:pt x="4907" y="17118"/>
                      <a:pt x="4911" y="17122"/>
                    </a:cubicBezTo>
                    <a:lnTo>
                      <a:pt x="4932" y="17143"/>
                    </a:lnTo>
                    <a:cubicBezTo>
                      <a:pt x="4936" y="17147"/>
                      <a:pt x="4945" y="17151"/>
                      <a:pt x="4950" y="17156"/>
                    </a:cubicBezTo>
                    <a:cubicBezTo>
                      <a:pt x="4954" y="17160"/>
                      <a:pt x="4962" y="17164"/>
                      <a:pt x="4970" y="17173"/>
                    </a:cubicBezTo>
                    <a:cubicBezTo>
                      <a:pt x="4975" y="17177"/>
                      <a:pt x="4979" y="17181"/>
                      <a:pt x="4988" y="17185"/>
                    </a:cubicBezTo>
                    <a:cubicBezTo>
                      <a:pt x="4992" y="17189"/>
                      <a:pt x="5001" y="17195"/>
                      <a:pt x="5009" y="17203"/>
                    </a:cubicBezTo>
                    <a:cubicBezTo>
                      <a:pt x="5013" y="17207"/>
                      <a:pt x="5022" y="17211"/>
                      <a:pt x="5027" y="17215"/>
                    </a:cubicBezTo>
                    <a:cubicBezTo>
                      <a:pt x="5035" y="17220"/>
                      <a:pt x="5039" y="17224"/>
                      <a:pt x="5047" y="17233"/>
                    </a:cubicBezTo>
                    <a:cubicBezTo>
                      <a:pt x="5052" y="17233"/>
                      <a:pt x="5056" y="17237"/>
                      <a:pt x="5061" y="17241"/>
                    </a:cubicBezTo>
                    <a:lnTo>
                      <a:pt x="5065" y="17241"/>
                    </a:lnTo>
                    <a:cubicBezTo>
                      <a:pt x="5078" y="17254"/>
                      <a:pt x="5094" y="17262"/>
                      <a:pt x="5108" y="17276"/>
                    </a:cubicBezTo>
                    <a:cubicBezTo>
                      <a:pt x="5112" y="17276"/>
                      <a:pt x="5116" y="17276"/>
                      <a:pt x="5116" y="17280"/>
                    </a:cubicBezTo>
                    <a:cubicBezTo>
                      <a:pt x="5129" y="17288"/>
                      <a:pt x="5142" y="17297"/>
                      <a:pt x="5155" y="17305"/>
                    </a:cubicBezTo>
                    <a:cubicBezTo>
                      <a:pt x="5163" y="17305"/>
                      <a:pt x="5167" y="17310"/>
                      <a:pt x="5171" y="17314"/>
                    </a:cubicBezTo>
                    <a:cubicBezTo>
                      <a:pt x="5185" y="17323"/>
                      <a:pt x="5197" y="17327"/>
                      <a:pt x="5210" y="17335"/>
                    </a:cubicBezTo>
                    <a:cubicBezTo>
                      <a:pt x="5210" y="17339"/>
                      <a:pt x="5214" y="17339"/>
                      <a:pt x="5219" y="17343"/>
                    </a:cubicBezTo>
                    <a:cubicBezTo>
                      <a:pt x="5232" y="17353"/>
                      <a:pt x="5248" y="17361"/>
                      <a:pt x="5266" y="17369"/>
                    </a:cubicBezTo>
                    <a:lnTo>
                      <a:pt x="5270" y="17374"/>
                    </a:lnTo>
                    <a:cubicBezTo>
                      <a:pt x="5270" y="17374"/>
                      <a:pt x="5274" y="17374"/>
                      <a:pt x="5278" y="17378"/>
                    </a:cubicBezTo>
                    <a:cubicBezTo>
                      <a:pt x="5291" y="17382"/>
                      <a:pt x="5300" y="17391"/>
                      <a:pt x="5313" y="17395"/>
                    </a:cubicBezTo>
                    <a:cubicBezTo>
                      <a:pt x="5317" y="17400"/>
                      <a:pt x="5321" y="17404"/>
                      <a:pt x="5329" y="17404"/>
                    </a:cubicBezTo>
                    <a:cubicBezTo>
                      <a:pt x="5339" y="17412"/>
                      <a:pt x="5351" y="17416"/>
                      <a:pt x="5364" y="17426"/>
                    </a:cubicBezTo>
                    <a:cubicBezTo>
                      <a:pt x="5368" y="17426"/>
                      <a:pt x="5373" y="17430"/>
                      <a:pt x="5377" y="17430"/>
                    </a:cubicBezTo>
                    <a:cubicBezTo>
                      <a:pt x="5390" y="17438"/>
                      <a:pt x="5406" y="17446"/>
                      <a:pt x="5424" y="17455"/>
                    </a:cubicBezTo>
                    <a:cubicBezTo>
                      <a:pt x="5428" y="17455"/>
                      <a:pt x="5432" y="17459"/>
                      <a:pt x="5437" y="17459"/>
                    </a:cubicBezTo>
                    <a:cubicBezTo>
                      <a:pt x="5445" y="17468"/>
                      <a:pt x="5458" y="17472"/>
                      <a:pt x="5471" y="17477"/>
                    </a:cubicBezTo>
                    <a:cubicBezTo>
                      <a:pt x="5475" y="17481"/>
                      <a:pt x="5475" y="17481"/>
                      <a:pt x="5479" y="17481"/>
                    </a:cubicBezTo>
                    <a:lnTo>
                      <a:pt x="5483" y="17485"/>
                    </a:lnTo>
                    <a:cubicBezTo>
                      <a:pt x="5509" y="17497"/>
                      <a:pt x="5535" y="17507"/>
                      <a:pt x="5560" y="17519"/>
                    </a:cubicBezTo>
                    <a:cubicBezTo>
                      <a:pt x="5566" y="17523"/>
                      <a:pt x="5566" y="17523"/>
                      <a:pt x="5570" y="17523"/>
                    </a:cubicBezTo>
                    <a:cubicBezTo>
                      <a:pt x="5595" y="17536"/>
                      <a:pt x="5621" y="17549"/>
                      <a:pt x="5651" y="17558"/>
                    </a:cubicBezTo>
                    <a:cubicBezTo>
                      <a:pt x="5651" y="17562"/>
                      <a:pt x="5655" y="17562"/>
                      <a:pt x="5655" y="17562"/>
                    </a:cubicBezTo>
                    <a:cubicBezTo>
                      <a:pt x="5685" y="17574"/>
                      <a:pt x="5710" y="17588"/>
                      <a:pt x="5740" y="17596"/>
                    </a:cubicBezTo>
                    <a:lnTo>
                      <a:pt x="5740" y="17600"/>
                    </a:lnTo>
                    <a:cubicBezTo>
                      <a:pt x="5771" y="17613"/>
                      <a:pt x="5801" y="17622"/>
                      <a:pt x="5830" y="17635"/>
                    </a:cubicBezTo>
                    <a:cubicBezTo>
                      <a:pt x="5878" y="17656"/>
                      <a:pt x="5925" y="17673"/>
                      <a:pt x="5967" y="17690"/>
                    </a:cubicBezTo>
                    <a:cubicBezTo>
                      <a:pt x="6014" y="17712"/>
                      <a:pt x="6057" y="17728"/>
                      <a:pt x="6099" y="17746"/>
                    </a:cubicBezTo>
                    <a:cubicBezTo>
                      <a:pt x="6104" y="17746"/>
                      <a:pt x="6109" y="17746"/>
                      <a:pt x="6109" y="17750"/>
                    </a:cubicBezTo>
                    <a:cubicBezTo>
                      <a:pt x="6134" y="17759"/>
                      <a:pt x="6164" y="17771"/>
                      <a:pt x="6190" y="17780"/>
                    </a:cubicBezTo>
                    <a:cubicBezTo>
                      <a:pt x="6190" y="17785"/>
                      <a:pt x="6194" y="17785"/>
                      <a:pt x="6194" y="17785"/>
                    </a:cubicBezTo>
                    <a:cubicBezTo>
                      <a:pt x="6224" y="17797"/>
                      <a:pt x="6253" y="17810"/>
                      <a:pt x="6279" y="17819"/>
                    </a:cubicBezTo>
                    <a:cubicBezTo>
                      <a:pt x="6279" y="17819"/>
                      <a:pt x="6279" y="17823"/>
                      <a:pt x="6284" y="17823"/>
                    </a:cubicBezTo>
                    <a:cubicBezTo>
                      <a:pt x="6310" y="17831"/>
                      <a:pt x="6340" y="17844"/>
                      <a:pt x="6365" y="17857"/>
                    </a:cubicBezTo>
                    <a:lnTo>
                      <a:pt x="6369" y="17862"/>
                    </a:lnTo>
                    <a:cubicBezTo>
                      <a:pt x="6399" y="17874"/>
                      <a:pt x="6425" y="17887"/>
                      <a:pt x="6450" y="17900"/>
                    </a:cubicBezTo>
                    <a:cubicBezTo>
                      <a:pt x="6455" y="17900"/>
                      <a:pt x="6459" y="17900"/>
                      <a:pt x="6464" y="17904"/>
                    </a:cubicBezTo>
                    <a:cubicBezTo>
                      <a:pt x="6476" y="17908"/>
                      <a:pt x="6484" y="17917"/>
                      <a:pt x="6498" y="17921"/>
                    </a:cubicBezTo>
                    <a:cubicBezTo>
                      <a:pt x="6502" y="17925"/>
                      <a:pt x="6510" y="17925"/>
                      <a:pt x="6515" y="17930"/>
                    </a:cubicBezTo>
                    <a:cubicBezTo>
                      <a:pt x="6527" y="17934"/>
                      <a:pt x="6541" y="17943"/>
                      <a:pt x="6553" y="17947"/>
                    </a:cubicBezTo>
                    <a:cubicBezTo>
                      <a:pt x="6553" y="17951"/>
                      <a:pt x="6557" y="17951"/>
                      <a:pt x="6561" y="17955"/>
                    </a:cubicBezTo>
                    <a:cubicBezTo>
                      <a:pt x="6579" y="17959"/>
                      <a:pt x="6592" y="17969"/>
                      <a:pt x="6608" y="17977"/>
                    </a:cubicBezTo>
                    <a:cubicBezTo>
                      <a:pt x="6613" y="17981"/>
                      <a:pt x="6618" y="17981"/>
                      <a:pt x="6622" y="17985"/>
                    </a:cubicBezTo>
                    <a:cubicBezTo>
                      <a:pt x="6630" y="17990"/>
                      <a:pt x="6643" y="17998"/>
                      <a:pt x="6656" y="18007"/>
                    </a:cubicBezTo>
                    <a:cubicBezTo>
                      <a:pt x="6660" y="18007"/>
                      <a:pt x="6664" y="18011"/>
                      <a:pt x="6669" y="18016"/>
                    </a:cubicBezTo>
                    <a:cubicBezTo>
                      <a:pt x="6681" y="18020"/>
                      <a:pt x="6695" y="18028"/>
                      <a:pt x="6707" y="18036"/>
                    </a:cubicBezTo>
                    <a:cubicBezTo>
                      <a:pt x="6711" y="18036"/>
                      <a:pt x="6715" y="18041"/>
                      <a:pt x="6720" y="18041"/>
                    </a:cubicBezTo>
                    <a:cubicBezTo>
                      <a:pt x="6733" y="18050"/>
                      <a:pt x="6750" y="18058"/>
                      <a:pt x="6762" y="18071"/>
                    </a:cubicBezTo>
                    <a:cubicBezTo>
                      <a:pt x="6767" y="18071"/>
                      <a:pt x="6772" y="18075"/>
                      <a:pt x="6776" y="18075"/>
                    </a:cubicBezTo>
                    <a:cubicBezTo>
                      <a:pt x="6788" y="18084"/>
                      <a:pt x="6801" y="18093"/>
                      <a:pt x="6810" y="18101"/>
                    </a:cubicBezTo>
                    <a:cubicBezTo>
                      <a:pt x="6814" y="18105"/>
                      <a:pt x="6823" y="18105"/>
                      <a:pt x="6827" y="18109"/>
                    </a:cubicBezTo>
                    <a:cubicBezTo>
                      <a:pt x="6839" y="18118"/>
                      <a:pt x="6853" y="18127"/>
                      <a:pt x="6865" y="18135"/>
                    </a:cubicBezTo>
                    <a:cubicBezTo>
                      <a:pt x="6865" y="18139"/>
                      <a:pt x="6869" y="18139"/>
                      <a:pt x="6869" y="18139"/>
                    </a:cubicBezTo>
                    <a:cubicBezTo>
                      <a:pt x="6883" y="18148"/>
                      <a:pt x="6895" y="18161"/>
                      <a:pt x="6908" y="18170"/>
                    </a:cubicBezTo>
                    <a:cubicBezTo>
                      <a:pt x="6938" y="18195"/>
                      <a:pt x="6968" y="18225"/>
                      <a:pt x="6993" y="18251"/>
                    </a:cubicBezTo>
                    <a:lnTo>
                      <a:pt x="7003" y="18259"/>
                    </a:lnTo>
                    <a:cubicBezTo>
                      <a:pt x="7032" y="18289"/>
                      <a:pt x="7058" y="18314"/>
                      <a:pt x="7088" y="18340"/>
                    </a:cubicBezTo>
                    <a:cubicBezTo>
                      <a:pt x="7092" y="18344"/>
                      <a:pt x="7096" y="18349"/>
                      <a:pt x="7100" y="18353"/>
                    </a:cubicBezTo>
                    <a:cubicBezTo>
                      <a:pt x="7126" y="18379"/>
                      <a:pt x="7152" y="18405"/>
                      <a:pt x="7182" y="18430"/>
                    </a:cubicBezTo>
                    <a:cubicBezTo>
                      <a:pt x="7186" y="18435"/>
                      <a:pt x="7191" y="18439"/>
                      <a:pt x="7195" y="18443"/>
                    </a:cubicBezTo>
                    <a:cubicBezTo>
                      <a:pt x="7220" y="18468"/>
                      <a:pt x="7246" y="18494"/>
                      <a:pt x="7276" y="18520"/>
                    </a:cubicBezTo>
                    <a:lnTo>
                      <a:pt x="7289" y="18533"/>
                    </a:lnTo>
                    <a:cubicBezTo>
                      <a:pt x="7315" y="18559"/>
                      <a:pt x="7344" y="18584"/>
                      <a:pt x="7370" y="18610"/>
                    </a:cubicBezTo>
                    <a:cubicBezTo>
                      <a:pt x="7374" y="18614"/>
                      <a:pt x="7378" y="18618"/>
                      <a:pt x="7382" y="18618"/>
                    </a:cubicBezTo>
                    <a:cubicBezTo>
                      <a:pt x="7408" y="18648"/>
                      <a:pt x="7439" y="18674"/>
                      <a:pt x="7465" y="18699"/>
                    </a:cubicBezTo>
                    <a:cubicBezTo>
                      <a:pt x="7469" y="18699"/>
                      <a:pt x="7473" y="18704"/>
                      <a:pt x="7477" y="18709"/>
                    </a:cubicBezTo>
                    <a:cubicBezTo>
                      <a:pt x="7503" y="18734"/>
                      <a:pt x="7532" y="18760"/>
                      <a:pt x="7562" y="18786"/>
                    </a:cubicBezTo>
                    <a:cubicBezTo>
                      <a:pt x="7562" y="18790"/>
                      <a:pt x="7562" y="18790"/>
                      <a:pt x="7567" y="18790"/>
                    </a:cubicBezTo>
                    <a:cubicBezTo>
                      <a:pt x="7593" y="18815"/>
                      <a:pt x="7623" y="18841"/>
                      <a:pt x="7652" y="18867"/>
                    </a:cubicBezTo>
                    <a:cubicBezTo>
                      <a:pt x="7657" y="18871"/>
                      <a:pt x="7657" y="18871"/>
                      <a:pt x="7661" y="18875"/>
                    </a:cubicBezTo>
                    <a:cubicBezTo>
                      <a:pt x="7678" y="18888"/>
                      <a:pt x="7696" y="18905"/>
                      <a:pt x="7708" y="18918"/>
                    </a:cubicBezTo>
                    <a:lnTo>
                      <a:pt x="7430" y="20261"/>
                    </a:lnTo>
                    <a:cubicBezTo>
                      <a:pt x="7421" y="20257"/>
                      <a:pt x="7413" y="20257"/>
                      <a:pt x="7408" y="20253"/>
                    </a:cubicBezTo>
                    <a:cubicBezTo>
                      <a:pt x="7400" y="20253"/>
                      <a:pt x="7392" y="20248"/>
                      <a:pt x="7382" y="20248"/>
                    </a:cubicBezTo>
                    <a:cubicBezTo>
                      <a:pt x="7344" y="20235"/>
                      <a:pt x="7305" y="20227"/>
                      <a:pt x="7272" y="20218"/>
                    </a:cubicBezTo>
                    <a:cubicBezTo>
                      <a:pt x="7263" y="20214"/>
                      <a:pt x="7250" y="20209"/>
                      <a:pt x="7242" y="20209"/>
                    </a:cubicBezTo>
                    <a:cubicBezTo>
                      <a:pt x="7212" y="20201"/>
                      <a:pt x="7182" y="20192"/>
                      <a:pt x="7152" y="20184"/>
                    </a:cubicBezTo>
                    <a:cubicBezTo>
                      <a:pt x="7139" y="20184"/>
                      <a:pt x="7131" y="20180"/>
                      <a:pt x="7122" y="20176"/>
                    </a:cubicBezTo>
                    <a:cubicBezTo>
                      <a:pt x="7084" y="20166"/>
                      <a:pt x="7045" y="20158"/>
                      <a:pt x="7007" y="20150"/>
                    </a:cubicBezTo>
                    <a:cubicBezTo>
                      <a:pt x="6972" y="20137"/>
                      <a:pt x="6938" y="20128"/>
                      <a:pt x="6904" y="20120"/>
                    </a:cubicBezTo>
                    <a:cubicBezTo>
                      <a:pt x="6895" y="20120"/>
                      <a:pt x="6883" y="20115"/>
                      <a:pt x="6869" y="20111"/>
                    </a:cubicBezTo>
                    <a:cubicBezTo>
                      <a:pt x="6831" y="20103"/>
                      <a:pt x="6792" y="20094"/>
                      <a:pt x="6754" y="20081"/>
                    </a:cubicBezTo>
                    <a:cubicBezTo>
                      <a:pt x="6715" y="20073"/>
                      <a:pt x="6681" y="20064"/>
                      <a:pt x="6643" y="20051"/>
                    </a:cubicBezTo>
                    <a:cubicBezTo>
                      <a:pt x="6634" y="20051"/>
                      <a:pt x="6626" y="20047"/>
                      <a:pt x="6613" y="20043"/>
                    </a:cubicBezTo>
                    <a:cubicBezTo>
                      <a:pt x="6579" y="20034"/>
                      <a:pt x="6549" y="20026"/>
                      <a:pt x="6515" y="20017"/>
                    </a:cubicBezTo>
                    <a:cubicBezTo>
                      <a:pt x="6510" y="20012"/>
                      <a:pt x="6502" y="20012"/>
                      <a:pt x="6498" y="20012"/>
                    </a:cubicBezTo>
                    <a:cubicBezTo>
                      <a:pt x="6489" y="20008"/>
                      <a:pt x="6484" y="20008"/>
                      <a:pt x="6476" y="20004"/>
                    </a:cubicBezTo>
                    <a:cubicBezTo>
                      <a:pt x="6459" y="20000"/>
                      <a:pt x="6438" y="19992"/>
                      <a:pt x="6417" y="19987"/>
                    </a:cubicBezTo>
                    <a:cubicBezTo>
                      <a:pt x="6407" y="19983"/>
                      <a:pt x="6399" y="19983"/>
                      <a:pt x="6391" y="19978"/>
                    </a:cubicBezTo>
                    <a:cubicBezTo>
                      <a:pt x="6373" y="19974"/>
                      <a:pt x="6356" y="19966"/>
                      <a:pt x="6340" y="19961"/>
                    </a:cubicBezTo>
                    <a:cubicBezTo>
                      <a:pt x="6326" y="19957"/>
                      <a:pt x="6318" y="19957"/>
                      <a:pt x="6305" y="19953"/>
                    </a:cubicBezTo>
                    <a:cubicBezTo>
                      <a:pt x="6288" y="19945"/>
                      <a:pt x="6275" y="19940"/>
                      <a:pt x="6258" y="19935"/>
                    </a:cubicBezTo>
                    <a:cubicBezTo>
                      <a:pt x="6245" y="19931"/>
                      <a:pt x="6237" y="19927"/>
                      <a:pt x="6228" y="19923"/>
                    </a:cubicBezTo>
                    <a:cubicBezTo>
                      <a:pt x="6215" y="19923"/>
                      <a:pt x="6207" y="19919"/>
                      <a:pt x="6194" y="19915"/>
                    </a:cubicBezTo>
                    <a:cubicBezTo>
                      <a:pt x="6172" y="19906"/>
                      <a:pt x="6147" y="19897"/>
                      <a:pt x="6125" y="19889"/>
                    </a:cubicBezTo>
                    <a:cubicBezTo>
                      <a:pt x="6117" y="19884"/>
                      <a:pt x="6104" y="19880"/>
                      <a:pt x="6095" y="19876"/>
                    </a:cubicBezTo>
                    <a:cubicBezTo>
                      <a:pt x="6070" y="19868"/>
                      <a:pt x="6048" y="19858"/>
                      <a:pt x="6027" y="19850"/>
                    </a:cubicBezTo>
                    <a:cubicBezTo>
                      <a:pt x="6014" y="19846"/>
                      <a:pt x="6006" y="19842"/>
                      <a:pt x="5997" y="19838"/>
                    </a:cubicBezTo>
                    <a:cubicBezTo>
                      <a:pt x="5976" y="19829"/>
                      <a:pt x="5955" y="19820"/>
                      <a:pt x="5937" y="19812"/>
                    </a:cubicBezTo>
                    <a:cubicBezTo>
                      <a:pt x="5929" y="19807"/>
                      <a:pt x="5916" y="19803"/>
                      <a:pt x="5907" y="19799"/>
                    </a:cubicBezTo>
                    <a:cubicBezTo>
                      <a:pt x="5882" y="19786"/>
                      <a:pt x="5852" y="19773"/>
                      <a:pt x="5822" y="19761"/>
                    </a:cubicBezTo>
                    <a:cubicBezTo>
                      <a:pt x="5822" y="19761"/>
                      <a:pt x="5817" y="19756"/>
                      <a:pt x="5813" y="19756"/>
                    </a:cubicBezTo>
                    <a:lnTo>
                      <a:pt x="5736" y="19718"/>
                    </a:lnTo>
                    <a:cubicBezTo>
                      <a:pt x="5728" y="19714"/>
                      <a:pt x="5720" y="19710"/>
                      <a:pt x="5706" y="19700"/>
                    </a:cubicBezTo>
                    <a:cubicBezTo>
                      <a:pt x="5689" y="19692"/>
                      <a:pt x="5672" y="19684"/>
                      <a:pt x="5651" y="19671"/>
                    </a:cubicBezTo>
                    <a:cubicBezTo>
                      <a:pt x="5629" y="19658"/>
                      <a:pt x="5608" y="19645"/>
                      <a:pt x="5586" y="19633"/>
                    </a:cubicBezTo>
                    <a:cubicBezTo>
                      <a:pt x="5570" y="19637"/>
                      <a:pt x="5552" y="19641"/>
                      <a:pt x="5535" y="19641"/>
                    </a:cubicBezTo>
                    <a:cubicBezTo>
                      <a:pt x="5531" y="19641"/>
                      <a:pt x="5527" y="19641"/>
                      <a:pt x="5527" y="19645"/>
                    </a:cubicBezTo>
                    <a:cubicBezTo>
                      <a:pt x="5509" y="19645"/>
                      <a:pt x="5493" y="19649"/>
                      <a:pt x="5475" y="19649"/>
                    </a:cubicBezTo>
                    <a:lnTo>
                      <a:pt x="5471" y="19653"/>
                    </a:lnTo>
                    <a:cubicBezTo>
                      <a:pt x="5454" y="19653"/>
                      <a:pt x="5441" y="19658"/>
                      <a:pt x="5428" y="19658"/>
                    </a:cubicBezTo>
                    <a:cubicBezTo>
                      <a:pt x="5424" y="19658"/>
                      <a:pt x="5424" y="19658"/>
                      <a:pt x="5420" y="19662"/>
                    </a:cubicBezTo>
                    <a:cubicBezTo>
                      <a:pt x="5406" y="19662"/>
                      <a:pt x="5394" y="19666"/>
                      <a:pt x="5381" y="19666"/>
                    </a:cubicBezTo>
                    <a:cubicBezTo>
                      <a:pt x="5377" y="19671"/>
                      <a:pt x="5373" y="19671"/>
                      <a:pt x="5373" y="19671"/>
                    </a:cubicBezTo>
                    <a:cubicBezTo>
                      <a:pt x="5355" y="19675"/>
                      <a:pt x="5343" y="19675"/>
                      <a:pt x="5329" y="19679"/>
                    </a:cubicBezTo>
                    <a:cubicBezTo>
                      <a:pt x="5317" y="19684"/>
                      <a:pt x="5309" y="19684"/>
                      <a:pt x="5296" y="19688"/>
                    </a:cubicBezTo>
                    <a:lnTo>
                      <a:pt x="5287" y="19688"/>
                    </a:lnTo>
                    <a:cubicBezTo>
                      <a:pt x="5274" y="19692"/>
                      <a:pt x="5266" y="19696"/>
                      <a:pt x="5252" y="19696"/>
                    </a:cubicBezTo>
                    <a:cubicBezTo>
                      <a:pt x="5252" y="19696"/>
                      <a:pt x="5248" y="19696"/>
                      <a:pt x="5248" y="19700"/>
                    </a:cubicBezTo>
                    <a:cubicBezTo>
                      <a:pt x="5240" y="19700"/>
                      <a:pt x="5232" y="19704"/>
                      <a:pt x="5219" y="19704"/>
                    </a:cubicBezTo>
                    <a:lnTo>
                      <a:pt x="5219" y="19710"/>
                    </a:lnTo>
                    <a:lnTo>
                      <a:pt x="5214" y="19710"/>
                    </a:lnTo>
                    <a:cubicBezTo>
                      <a:pt x="5206" y="19710"/>
                      <a:pt x="5201" y="19714"/>
                      <a:pt x="5193" y="19718"/>
                    </a:cubicBezTo>
                    <a:lnTo>
                      <a:pt x="5189" y="19718"/>
                    </a:lnTo>
                    <a:cubicBezTo>
                      <a:pt x="5181" y="19718"/>
                      <a:pt x="5175" y="19722"/>
                      <a:pt x="5171" y="19722"/>
                    </a:cubicBezTo>
                    <a:cubicBezTo>
                      <a:pt x="5167" y="19722"/>
                      <a:pt x="5167" y="19726"/>
                      <a:pt x="5163" y="19726"/>
                    </a:cubicBezTo>
                    <a:cubicBezTo>
                      <a:pt x="5159" y="19726"/>
                      <a:pt x="5155" y="19730"/>
                      <a:pt x="5150" y="19730"/>
                    </a:cubicBezTo>
                    <a:cubicBezTo>
                      <a:pt x="5146" y="19730"/>
                      <a:pt x="5146" y="19730"/>
                      <a:pt x="5142" y="19735"/>
                    </a:cubicBezTo>
                    <a:cubicBezTo>
                      <a:pt x="5138" y="19735"/>
                      <a:pt x="5133" y="19739"/>
                      <a:pt x="5129" y="19739"/>
                    </a:cubicBezTo>
                    <a:lnTo>
                      <a:pt x="5124" y="19739"/>
                    </a:lnTo>
                    <a:cubicBezTo>
                      <a:pt x="5116" y="19743"/>
                      <a:pt x="5108" y="19747"/>
                      <a:pt x="5104" y="19752"/>
                    </a:cubicBezTo>
                    <a:lnTo>
                      <a:pt x="5099" y="19752"/>
                    </a:lnTo>
                    <a:cubicBezTo>
                      <a:pt x="5090" y="19756"/>
                      <a:pt x="5086" y="19761"/>
                      <a:pt x="5078" y="19765"/>
                    </a:cubicBezTo>
                    <a:lnTo>
                      <a:pt x="5073" y="19769"/>
                    </a:lnTo>
                    <a:cubicBezTo>
                      <a:pt x="5073" y="19769"/>
                      <a:pt x="5069" y="19773"/>
                      <a:pt x="5065" y="19773"/>
                    </a:cubicBezTo>
                    <a:cubicBezTo>
                      <a:pt x="5061" y="19777"/>
                      <a:pt x="5056" y="19781"/>
                      <a:pt x="5052" y="19781"/>
                    </a:cubicBezTo>
                    <a:lnTo>
                      <a:pt x="5052" y="19786"/>
                    </a:lnTo>
                    <a:cubicBezTo>
                      <a:pt x="5047" y="19786"/>
                      <a:pt x="5043" y="19791"/>
                      <a:pt x="5043" y="19791"/>
                    </a:cubicBezTo>
                    <a:cubicBezTo>
                      <a:pt x="5043" y="19791"/>
                      <a:pt x="5043" y="19795"/>
                      <a:pt x="5039" y="19795"/>
                    </a:cubicBezTo>
                    <a:lnTo>
                      <a:pt x="5035" y="19799"/>
                    </a:lnTo>
                    <a:lnTo>
                      <a:pt x="5035" y="19803"/>
                    </a:lnTo>
                    <a:lnTo>
                      <a:pt x="5031" y="19803"/>
                    </a:lnTo>
                    <a:cubicBezTo>
                      <a:pt x="5031" y="19803"/>
                      <a:pt x="5031" y="19807"/>
                      <a:pt x="5027" y="19807"/>
                    </a:cubicBezTo>
                    <a:lnTo>
                      <a:pt x="5027" y="19812"/>
                    </a:lnTo>
                    <a:lnTo>
                      <a:pt x="5022" y="19816"/>
                    </a:lnTo>
                    <a:lnTo>
                      <a:pt x="5022" y="19820"/>
                    </a:lnTo>
                    <a:cubicBezTo>
                      <a:pt x="5017" y="19820"/>
                      <a:pt x="5017" y="19824"/>
                      <a:pt x="5017" y="19824"/>
                    </a:cubicBezTo>
                    <a:lnTo>
                      <a:pt x="5017" y="19829"/>
                    </a:lnTo>
                    <a:lnTo>
                      <a:pt x="5013" y="19833"/>
                    </a:lnTo>
                    <a:lnTo>
                      <a:pt x="5013" y="19842"/>
                    </a:lnTo>
                    <a:lnTo>
                      <a:pt x="3764" y="25792"/>
                    </a:lnTo>
                    <a:cubicBezTo>
                      <a:pt x="3769" y="25786"/>
                      <a:pt x="3769" y="25782"/>
                      <a:pt x="3769" y="25782"/>
                    </a:cubicBezTo>
                    <a:lnTo>
                      <a:pt x="3769" y="25778"/>
                    </a:lnTo>
                    <a:cubicBezTo>
                      <a:pt x="3769" y="25774"/>
                      <a:pt x="3773" y="25774"/>
                      <a:pt x="3773" y="25774"/>
                    </a:cubicBezTo>
                    <a:cubicBezTo>
                      <a:pt x="3773" y="25770"/>
                      <a:pt x="3773" y="25770"/>
                      <a:pt x="3777" y="25766"/>
                    </a:cubicBezTo>
                    <a:cubicBezTo>
                      <a:pt x="3777" y="25761"/>
                      <a:pt x="3777" y="25761"/>
                      <a:pt x="3781" y="25757"/>
                    </a:cubicBezTo>
                    <a:cubicBezTo>
                      <a:pt x="3781" y="25753"/>
                      <a:pt x="3786" y="25753"/>
                      <a:pt x="3786" y="25753"/>
                    </a:cubicBezTo>
                    <a:cubicBezTo>
                      <a:pt x="3786" y="25748"/>
                      <a:pt x="3786" y="25748"/>
                      <a:pt x="3790" y="25748"/>
                    </a:cubicBezTo>
                    <a:lnTo>
                      <a:pt x="3795" y="25744"/>
                    </a:lnTo>
                    <a:cubicBezTo>
                      <a:pt x="3795" y="25740"/>
                      <a:pt x="3795" y="25740"/>
                      <a:pt x="3799" y="25740"/>
                    </a:cubicBezTo>
                    <a:lnTo>
                      <a:pt x="3803" y="25735"/>
                    </a:lnTo>
                    <a:cubicBezTo>
                      <a:pt x="3803" y="25731"/>
                      <a:pt x="3807" y="25731"/>
                      <a:pt x="3807" y="25731"/>
                    </a:cubicBezTo>
                    <a:cubicBezTo>
                      <a:pt x="3811" y="25727"/>
                      <a:pt x="3811" y="25727"/>
                      <a:pt x="3815" y="25723"/>
                    </a:cubicBezTo>
                    <a:lnTo>
                      <a:pt x="3821" y="25723"/>
                    </a:lnTo>
                    <a:cubicBezTo>
                      <a:pt x="3825" y="25719"/>
                      <a:pt x="3825" y="25719"/>
                      <a:pt x="3829" y="25715"/>
                    </a:cubicBezTo>
                    <a:lnTo>
                      <a:pt x="3833" y="25715"/>
                    </a:lnTo>
                    <a:cubicBezTo>
                      <a:pt x="3837" y="25709"/>
                      <a:pt x="3846" y="25705"/>
                      <a:pt x="3854" y="25701"/>
                    </a:cubicBezTo>
                    <a:cubicBezTo>
                      <a:pt x="3863" y="25697"/>
                      <a:pt x="3872" y="25693"/>
                      <a:pt x="3880" y="25689"/>
                    </a:cubicBezTo>
                    <a:cubicBezTo>
                      <a:pt x="3888" y="25684"/>
                      <a:pt x="3892" y="25684"/>
                      <a:pt x="3897" y="25680"/>
                    </a:cubicBezTo>
                    <a:lnTo>
                      <a:pt x="3906" y="25680"/>
                    </a:lnTo>
                    <a:cubicBezTo>
                      <a:pt x="3910" y="25676"/>
                      <a:pt x="3914" y="25676"/>
                      <a:pt x="3918" y="25676"/>
                    </a:cubicBezTo>
                    <a:cubicBezTo>
                      <a:pt x="3918" y="25671"/>
                      <a:pt x="3923" y="25671"/>
                      <a:pt x="3923" y="25671"/>
                    </a:cubicBezTo>
                    <a:cubicBezTo>
                      <a:pt x="3931" y="25671"/>
                      <a:pt x="3935" y="25667"/>
                      <a:pt x="3944" y="25667"/>
                    </a:cubicBezTo>
                    <a:cubicBezTo>
                      <a:pt x="3944" y="25663"/>
                      <a:pt x="3944" y="25663"/>
                      <a:pt x="3949" y="25663"/>
                    </a:cubicBezTo>
                    <a:cubicBezTo>
                      <a:pt x="3953" y="25663"/>
                      <a:pt x="3961" y="25658"/>
                      <a:pt x="3969" y="25658"/>
                    </a:cubicBezTo>
                    <a:cubicBezTo>
                      <a:pt x="3969" y="25654"/>
                      <a:pt x="3974" y="25654"/>
                      <a:pt x="3974" y="25654"/>
                    </a:cubicBezTo>
                    <a:cubicBezTo>
                      <a:pt x="3983" y="25654"/>
                      <a:pt x="3991" y="25650"/>
                      <a:pt x="4004" y="25646"/>
                    </a:cubicBezTo>
                    <a:lnTo>
                      <a:pt x="4008" y="25646"/>
                    </a:lnTo>
                    <a:cubicBezTo>
                      <a:pt x="4017" y="25642"/>
                      <a:pt x="4030" y="25642"/>
                      <a:pt x="4042" y="25638"/>
                    </a:cubicBezTo>
                    <a:lnTo>
                      <a:pt x="4046" y="25638"/>
                    </a:lnTo>
                    <a:cubicBezTo>
                      <a:pt x="4060" y="25632"/>
                      <a:pt x="4072" y="25628"/>
                      <a:pt x="4085" y="25628"/>
                    </a:cubicBezTo>
                    <a:cubicBezTo>
                      <a:pt x="4098" y="25624"/>
                      <a:pt x="4111" y="25620"/>
                      <a:pt x="4123" y="25620"/>
                    </a:cubicBezTo>
                    <a:cubicBezTo>
                      <a:pt x="4128" y="25616"/>
                      <a:pt x="4133" y="25616"/>
                      <a:pt x="4133" y="25616"/>
                    </a:cubicBezTo>
                    <a:cubicBezTo>
                      <a:pt x="4149" y="25616"/>
                      <a:pt x="4162" y="25612"/>
                      <a:pt x="4175" y="25607"/>
                    </a:cubicBezTo>
                    <a:lnTo>
                      <a:pt x="4184" y="25607"/>
                    </a:lnTo>
                    <a:cubicBezTo>
                      <a:pt x="4196" y="25603"/>
                      <a:pt x="4210" y="25603"/>
                      <a:pt x="4222" y="25599"/>
                    </a:cubicBezTo>
                    <a:lnTo>
                      <a:pt x="4231" y="25599"/>
                    </a:lnTo>
                    <a:cubicBezTo>
                      <a:pt x="4248" y="25594"/>
                      <a:pt x="4261" y="25594"/>
                      <a:pt x="4277" y="25590"/>
                    </a:cubicBezTo>
                    <a:lnTo>
                      <a:pt x="4291" y="25590"/>
                    </a:lnTo>
                    <a:cubicBezTo>
                      <a:pt x="4308" y="25586"/>
                      <a:pt x="4325" y="25586"/>
                      <a:pt x="4342" y="25581"/>
                    </a:cubicBezTo>
                    <a:cubicBezTo>
                      <a:pt x="4359" y="25594"/>
                      <a:pt x="4376" y="25603"/>
                      <a:pt x="4393" y="25612"/>
                    </a:cubicBezTo>
                    <a:cubicBezTo>
                      <a:pt x="4397" y="25616"/>
                      <a:pt x="4402" y="25616"/>
                      <a:pt x="4406" y="25620"/>
                    </a:cubicBezTo>
                    <a:cubicBezTo>
                      <a:pt x="4423" y="25628"/>
                      <a:pt x="4445" y="25642"/>
                      <a:pt x="4462" y="25650"/>
                    </a:cubicBezTo>
                    <a:cubicBezTo>
                      <a:pt x="4470" y="25654"/>
                      <a:pt x="4478" y="25658"/>
                      <a:pt x="4492" y="25667"/>
                    </a:cubicBezTo>
                    <a:lnTo>
                      <a:pt x="4569" y="25705"/>
                    </a:lnTo>
                    <a:cubicBezTo>
                      <a:pt x="4569" y="25705"/>
                      <a:pt x="4573" y="25705"/>
                      <a:pt x="4577" y="25709"/>
                    </a:cubicBezTo>
                    <a:cubicBezTo>
                      <a:pt x="4603" y="25723"/>
                      <a:pt x="4632" y="25735"/>
                      <a:pt x="4662" y="25748"/>
                    </a:cubicBezTo>
                    <a:cubicBezTo>
                      <a:pt x="4671" y="25753"/>
                      <a:pt x="4680" y="25757"/>
                      <a:pt x="4688" y="25761"/>
                    </a:cubicBezTo>
                    <a:cubicBezTo>
                      <a:pt x="4709" y="25770"/>
                      <a:pt x="4731" y="25778"/>
                      <a:pt x="4753" y="25786"/>
                    </a:cubicBezTo>
                    <a:cubicBezTo>
                      <a:pt x="4753" y="25786"/>
                      <a:pt x="4757" y="25786"/>
                      <a:pt x="4761" y="25792"/>
                    </a:cubicBezTo>
                    <a:cubicBezTo>
                      <a:pt x="4765" y="25792"/>
                      <a:pt x="4774" y="25796"/>
                      <a:pt x="4778" y="25800"/>
                    </a:cubicBezTo>
                    <a:cubicBezTo>
                      <a:pt x="4804" y="25808"/>
                      <a:pt x="4825" y="25817"/>
                      <a:pt x="4847" y="25825"/>
                    </a:cubicBezTo>
                    <a:cubicBezTo>
                      <a:pt x="4855" y="25830"/>
                      <a:pt x="4868" y="25834"/>
                      <a:pt x="4877" y="25834"/>
                    </a:cubicBezTo>
                    <a:lnTo>
                      <a:pt x="4616" y="27087"/>
                    </a:lnTo>
                    <a:cubicBezTo>
                      <a:pt x="4628" y="27087"/>
                      <a:pt x="4642" y="27083"/>
                      <a:pt x="4658" y="27083"/>
                    </a:cubicBezTo>
                    <a:cubicBezTo>
                      <a:pt x="4662" y="27083"/>
                      <a:pt x="4667" y="27083"/>
                      <a:pt x="4671" y="27079"/>
                    </a:cubicBezTo>
                    <a:cubicBezTo>
                      <a:pt x="4680" y="27079"/>
                      <a:pt x="4688" y="27079"/>
                      <a:pt x="4697" y="27075"/>
                    </a:cubicBezTo>
                    <a:lnTo>
                      <a:pt x="4709" y="27075"/>
                    </a:lnTo>
                    <a:cubicBezTo>
                      <a:pt x="4723" y="27070"/>
                      <a:pt x="4731" y="27070"/>
                      <a:pt x="4739" y="27065"/>
                    </a:cubicBezTo>
                    <a:lnTo>
                      <a:pt x="4748" y="27065"/>
                    </a:lnTo>
                    <a:cubicBezTo>
                      <a:pt x="4761" y="27061"/>
                      <a:pt x="4770" y="27057"/>
                      <a:pt x="4782" y="27053"/>
                    </a:cubicBezTo>
                    <a:lnTo>
                      <a:pt x="4791" y="27053"/>
                    </a:lnTo>
                    <a:cubicBezTo>
                      <a:pt x="4800" y="27049"/>
                      <a:pt x="4808" y="27049"/>
                      <a:pt x="4812" y="27044"/>
                    </a:cubicBezTo>
                    <a:cubicBezTo>
                      <a:pt x="4816" y="27044"/>
                      <a:pt x="4821" y="27040"/>
                      <a:pt x="4821" y="27040"/>
                    </a:cubicBezTo>
                    <a:lnTo>
                      <a:pt x="4821" y="27040"/>
                    </a:lnTo>
                    <a:lnTo>
                      <a:pt x="4703" y="27616"/>
                    </a:lnTo>
                    <a:lnTo>
                      <a:pt x="4703" y="27616"/>
                    </a:lnTo>
                    <a:cubicBezTo>
                      <a:pt x="4704" y="27614"/>
                      <a:pt x="4705" y="27611"/>
                      <a:pt x="4705" y="27608"/>
                    </a:cubicBezTo>
                    <a:cubicBezTo>
                      <a:pt x="4705" y="27604"/>
                      <a:pt x="4709" y="27600"/>
                      <a:pt x="4709" y="27596"/>
                    </a:cubicBezTo>
                    <a:cubicBezTo>
                      <a:pt x="4714" y="27583"/>
                      <a:pt x="4719" y="27570"/>
                      <a:pt x="4723" y="27553"/>
                    </a:cubicBezTo>
                    <a:cubicBezTo>
                      <a:pt x="4727" y="27541"/>
                      <a:pt x="4735" y="27527"/>
                      <a:pt x="4739" y="27515"/>
                    </a:cubicBezTo>
                    <a:lnTo>
                      <a:pt x="4739" y="27511"/>
                    </a:lnTo>
                    <a:cubicBezTo>
                      <a:pt x="4744" y="27502"/>
                      <a:pt x="4744" y="27498"/>
                      <a:pt x="4744" y="27494"/>
                    </a:cubicBezTo>
                    <a:cubicBezTo>
                      <a:pt x="4748" y="27489"/>
                      <a:pt x="4748" y="27485"/>
                      <a:pt x="4748" y="27485"/>
                    </a:cubicBezTo>
                    <a:cubicBezTo>
                      <a:pt x="4753" y="27476"/>
                      <a:pt x="4753" y="27468"/>
                      <a:pt x="4757" y="27460"/>
                    </a:cubicBezTo>
                    <a:lnTo>
                      <a:pt x="4757" y="27454"/>
                    </a:lnTo>
                    <a:lnTo>
                      <a:pt x="4842" y="27032"/>
                    </a:lnTo>
                    <a:lnTo>
                      <a:pt x="4851" y="27032"/>
                    </a:lnTo>
                    <a:lnTo>
                      <a:pt x="4851" y="27027"/>
                    </a:lnTo>
                    <a:cubicBezTo>
                      <a:pt x="4855" y="27027"/>
                      <a:pt x="4855" y="27027"/>
                      <a:pt x="4859" y="27023"/>
                    </a:cubicBezTo>
                    <a:cubicBezTo>
                      <a:pt x="4863" y="27023"/>
                      <a:pt x="4868" y="27018"/>
                      <a:pt x="4873" y="27018"/>
                    </a:cubicBezTo>
                    <a:cubicBezTo>
                      <a:pt x="4873" y="27018"/>
                      <a:pt x="4877" y="27014"/>
                      <a:pt x="4881" y="27014"/>
                    </a:cubicBezTo>
                    <a:lnTo>
                      <a:pt x="4885" y="27010"/>
                    </a:lnTo>
                    <a:cubicBezTo>
                      <a:pt x="4885" y="27010"/>
                      <a:pt x="4889" y="27010"/>
                      <a:pt x="4889" y="27006"/>
                    </a:cubicBezTo>
                    <a:lnTo>
                      <a:pt x="4893" y="27006"/>
                    </a:lnTo>
                    <a:cubicBezTo>
                      <a:pt x="4898" y="27002"/>
                      <a:pt x="4902" y="26998"/>
                      <a:pt x="4907" y="26998"/>
                    </a:cubicBezTo>
                    <a:cubicBezTo>
                      <a:pt x="4907" y="26998"/>
                      <a:pt x="4907" y="26993"/>
                      <a:pt x="4911" y="26993"/>
                    </a:cubicBezTo>
                    <a:cubicBezTo>
                      <a:pt x="4915" y="26988"/>
                      <a:pt x="4919" y="26984"/>
                      <a:pt x="4919" y="26984"/>
                    </a:cubicBezTo>
                    <a:lnTo>
                      <a:pt x="4924" y="26980"/>
                    </a:lnTo>
                    <a:lnTo>
                      <a:pt x="4928" y="26976"/>
                    </a:lnTo>
                    <a:cubicBezTo>
                      <a:pt x="4928" y="26972"/>
                      <a:pt x="4932" y="26972"/>
                      <a:pt x="4932" y="26972"/>
                    </a:cubicBezTo>
                    <a:lnTo>
                      <a:pt x="4932" y="26967"/>
                    </a:lnTo>
                    <a:cubicBezTo>
                      <a:pt x="4936" y="26963"/>
                      <a:pt x="4940" y="26959"/>
                      <a:pt x="4940" y="26955"/>
                    </a:cubicBezTo>
                    <a:cubicBezTo>
                      <a:pt x="4945" y="26950"/>
                      <a:pt x="4945" y="26946"/>
                      <a:pt x="4950" y="26941"/>
                    </a:cubicBezTo>
                    <a:lnTo>
                      <a:pt x="4950" y="26937"/>
                    </a:lnTo>
                    <a:cubicBezTo>
                      <a:pt x="4950" y="26933"/>
                      <a:pt x="4954" y="26929"/>
                      <a:pt x="4954" y="26925"/>
                    </a:cubicBezTo>
                    <a:lnTo>
                      <a:pt x="5163" y="25932"/>
                    </a:lnTo>
                    <a:cubicBezTo>
                      <a:pt x="5163" y="25932"/>
                      <a:pt x="5167" y="25932"/>
                      <a:pt x="5171" y="25936"/>
                    </a:cubicBezTo>
                    <a:cubicBezTo>
                      <a:pt x="5193" y="25940"/>
                      <a:pt x="5210" y="25946"/>
                      <a:pt x="5232" y="25954"/>
                    </a:cubicBezTo>
                    <a:cubicBezTo>
                      <a:pt x="5236" y="25954"/>
                      <a:pt x="5244" y="25958"/>
                      <a:pt x="5252" y="25958"/>
                    </a:cubicBezTo>
                    <a:cubicBezTo>
                      <a:pt x="5252" y="25958"/>
                      <a:pt x="5252" y="25962"/>
                      <a:pt x="5258" y="25962"/>
                    </a:cubicBezTo>
                    <a:lnTo>
                      <a:pt x="5270" y="25962"/>
                    </a:lnTo>
                    <a:cubicBezTo>
                      <a:pt x="5300" y="25975"/>
                      <a:pt x="5335" y="25984"/>
                      <a:pt x="5368" y="25992"/>
                    </a:cubicBezTo>
                    <a:cubicBezTo>
                      <a:pt x="5377" y="25997"/>
                      <a:pt x="5390" y="25997"/>
                      <a:pt x="5398" y="26001"/>
                    </a:cubicBezTo>
                    <a:cubicBezTo>
                      <a:pt x="5432" y="26009"/>
                      <a:pt x="5471" y="26023"/>
                      <a:pt x="5505" y="26031"/>
                    </a:cubicBezTo>
                    <a:lnTo>
                      <a:pt x="5509" y="26031"/>
                    </a:lnTo>
                    <a:cubicBezTo>
                      <a:pt x="5548" y="26039"/>
                      <a:pt x="5586" y="26052"/>
                      <a:pt x="5625" y="26061"/>
                    </a:cubicBezTo>
                    <a:cubicBezTo>
                      <a:pt x="5637" y="26065"/>
                      <a:pt x="5647" y="26065"/>
                      <a:pt x="5659" y="26069"/>
                    </a:cubicBezTo>
                    <a:cubicBezTo>
                      <a:pt x="5694" y="26078"/>
                      <a:pt x="5728" y="26086"/>
                      <a:pt x="5762" y="26094"/>
                    </a:cubicBezTo>
                    <a:cubicBezTo>
                      <a:pt x="5801" y="26108"/>
                      <a:pt x="5839" y="26116"/>
                      <a:pt x="5874" y="26125"/>
                    </a:cubicBezTo>
                    <a:cubicBezTo>
                      <a:pt x="5886" y="26129"/>
                      <a:pt x="5894" y="26129"/>
                      <a:pt x="5903" y="26133"/>
                    </a:cubicBezTo>
                    <a:cubicBezTo>
                      <a:pt x="5937" y="26142"/>
                      <a:pt x="5967" y="26151"/>
                      <a:pt x="5997" y="26159"/>
                    </a:cubicBezTo>
                    <a:cubicBezTo>
                      <a:pt x="6006" y="26159"/>
                      <a:pt x="6014" y="26163"/>
                      <a:pt x="6022" y="26163"/>
                    </a:cubicBezTo>
                    <a:cubicBezTo>
                      <a:pt x="6061" y="26176"/>
                      <a:pt x="6099" y="26185"/>
                      <a:pt x="6138" y="26193"/>
                    </a:cubicBezTo>
                    <a:cubicBezTo>
                      <a:pt x="6142" y="26197"/>
                      <a:pt x="6151" y="26197"/>
                      <a:pt x="6160" y="26202"/>
                    </a:cubicBezTo>
                    <a:cubicBezTo>
                      <a:pt x="6190" y="26210"/>
                      <a:pt x="6224" y="26219"/>
                      <a:pt x="6253" y="26228"/>
                    </a:cubicBezTo>
                    <a:cubicBezTo>
                      <a:pt x="6263" y="26232"/>
                      <a:pt x="6275" y="26236"/>
                      <a:pt x="6288" y="26236"/>
                    </a:cubicBezTo>
                    <a:cubicBezTo>
                      <a:pt x="6296" y="26240"/>
                      <a:pt x="6310" y="26244"/>
                      <a:pt x="6318" y="26248"/>
                    </a:cubicBezTo>
                    <a:cubicBezTo>
                      <a:pt x="6335" y="26253"/>
                      <a:pt x="6352" y="26258"/>
                      <a:pt x="6369" y="26262"/>
                    </a:cubicBezTo>
                    <a:cubicBezTo>
                      <a:pt x="6382" y="26266"/>
                      <a:pt x="6391" y="26270"/>
                      <a:pt x="6399" y="26270"/>
                    </a:cubicBezTo>
                    <a:cubicBezTo>
                      <a:pt x="6417" y="26279"/>
                      <a:pt x="6438" y="26283"/>
                      <a:pt x="6455" y="26287"/>
                    </a:cubicBezTo>
                    <a:cubicBezTo>
                      <a:pt x="6464" y="26291"/>
                      <a:pt x="6472" y="26296"/>
                      <a:pt x="6480" y="26300"/>
                    </a:cubicBezTo>
                    <a:cubicBezTo>
                      <a:pt x="6502" y="26305"/>
                      <a:pt x="6523" y="26313"/>
                      <a:pt x="6545" y="26317"/>
                    </a:cubicBezTo>
                    <a:cubicBezTo>
                      <a:pt x="6549" y="26321"/>
                      <a:pt x="6557" y="26321"/>
                      <a:pt x="6561" y="26325"/>
                    </a:cubicBezTo>
                    <a:cubicBezTo>
                      <a:pt x="6571" y="26325"/>
                      <a:pt x="6575" y="26330"/>
                      <a:pt x="6579" y="26330"/>
                    </a:cubicBezTo>
                    <a:cubicBezTo>
                      <a:pt x="6608" y="26343"/>
                      <a:pt x="6634" y="26351"/>
                      <a:pt x="6660" y="26360"/>
                    </a:cubicBezTo>
                    <a:cubicBezTo>
                      <a:pt x="6673" y="26364"/>
                      <a:pt x="6681" y="26368"/>
                      <a:pt x="6695" y="26373"/>
                    </a:cubicBezTo>
                    <a:cubicBezTo>
                      <a:pt x="6715" y="26382"/>
                      <a:pt x="6741" y="26390"/>
                      <a:pt x="6762" y="26398"/>
                    </a:cubicBezTo>
                    <a:cubicBezTo>
                      <a:pt x="6772" y="26407"/>
                      <a:pt x="6784" y="26412"/>
                      <a:pt x="6797" y="26416"/>
                    </a:cubicBezTo>
                    <a:cubicBezTo>
                      <a:pt x="6814" y="26420"/>
                      <a:pt x="6831" y="26428"/>
                      <a:pt x="6853" y="26437"/>
                    </a:cubicBezTo>
                    <a:cubicBezTo>
                      <a:pt x="6861" y="26441"/>
                      <a:pt x="6874" y="26450"/>
                      <a:pt x="6887" y="26454"/>
                    </a:cubicBezTo>
                    <a:cubicBezTo>
                      <a:pt x="6908" y="26463"/>
                      <a:pt x="6926" y="26471"/>
                      <a:pt x="6946" y="26479"/>
                    </a:cubicBezTo>
                    <a:cubicBezTo>
                      <a:pt x="6955" y="26484"/>
                      <a:pt x="6964" y="26489"/>
                      <a:pt x="6977" y="26493"/>
                    </a:cubicBezTo>
                    <a:cubicBezTo>
                      <a:pt x="7003" y="26510"/>
                      <a:pt x="7032" y="26522"/>
                      <a:pt x="7058" y="26536"/>
                    </a:cubicBezTo>
                    <a:lnTo>
                      <a:pt x="7062" y="26536"/>
                    </a:lnTo>
                    <a:cubicBezTo>
                      <a:pt x="7070" y="26552"/>
                      <a:pt x="7080" y="26566"/>
                      <a:pt x="7088" y="26582"/>
                    </a:cubicBezTo>
                    <a:lnTo>
                      <a:pt x="7100" y="26595"/>
                    </a:lnTo>
                    <a:cubicBezTo>
                      <a:pt x="7105" y="26604"/>
                      <a:pt x="7114" y="26613"/>
                      <a:pt x="7122" y="26625"/>
                    </a:cubicBezTo>
                    <a:cubicBezTo>
                      <a:pt x="7126" y="26629"/>
                      <a:pt x="7126" y="26633"/>
                      <a:pt x="7131" y="26643"/>
                    </a:cubicBezTo>
                    <a:cubicBezTo>
                      <a:pt x="7139" y="26647"/>
                      <a:pt x="7143" y="26655"/>
                      <a:pt x="7152" y="26664"/>
                    </a:cubicBezTo>
                    <a:cubicBezTo>
                      <a:pt x="7157" y="26672"/>
                      <a:pt x="7161" y="26676"/>
                      <a:pt x="7165" y="26681"/>
                    </a:cubicBezTo>
                    <a:cubicBezTo>
                      <a:pt x="7169" y="26690"/>
                      <a:pt x="7177" y="26698"/>
                      <a:pt x="7182" y="26706"/>
                    </a:cubicBezTo>
                    <a:cubicBezTo>
                      <a:pt x="7186" y="26710"/>
                      <a:pt x="7191" y="26715"/>
                      <a:pt x="7195" y="26724"/>
                    </a:cubicBezTo>
                    <a:cubicBezTo>
                      <a:pt x="7203" y="26732"/>
                      <a:pt x="7208" y="26736"/>
                      <a:pt x="7216" y="26745"/>
                    </a:cubicBezTo>
                    <a:cubicBezTo>
                      <a:pt x="7220" y="26749"/>
                      <a:pt x="7224" y="26758"/>
                      <a:pt x="7229" y="26762"/>
                    </a:cubicBezTo>
                    <a:cubicBezTo>
                      <a:pt x="7234" y="26771"/>
                      <a:pt x="7242" y="26775"/>
                      <a:pt x="7246" y="26783"/>
                    </a:cubicBezTo>
                    <a:cubicBezTo>
                      <a:pt x="7250" y="26787"/>
                      <a:pt x="7259" y="26797"/>
                      <a:pt x="7263" y="26801"/>
                    </a:cubicBezTo>
                    <a:cubicBezTo>
                      <a:pt x="7268" y="26805"/>
                      <a:pt x="7276" y="26813"/>
                      <a:pt x="7280" y="26822"/>
                    </a:cubicBezTo>
                    <a:cubicBezTo>
                      <a:pt x="7285" y="26826"/>
                      <a:pt x="7289" y="26830"/>
                      <a:pt x="7297" y="26834"/>
                    </a:cubicBezTo>
                    <a:cubicBezTo>
                      <a:pt x="7301" y="26844"/>
                      <a:pt x="7305" y="26848"/>
                      <a:pt x="7315" y="26856"/>
                    </a:cubicBezTo>
                    <a:cubicBezTo>
                      <a:pt x="7319" y="26860"/>
                      <a:pt x="7323" y="26869"/>
                      <a:pt x="7331" y="26873"/>
                    </a:cubicBezTo>
                    <a:cubicBezTo>
                      <a:pt x="7336" y="26878"/>
                      <a:pt x="7340" y="26886"/>
                      <a:pt x="7349" y="26890"/>
                    </a:cubicBezTo>
                    <a:cubicBezTo>
                      <a:pt x="7353" y="26895"/>
                      <a:pt x="7357" y="26903"/>
                      <a:pt x="7366" y="26907"/>
                    </a:cubicBezTo>
                    <a:cubicBezTo>
                      <a:pt x="7370" y="26911"/>
                      <a:pt x="7378" y="26921"/>
                      <a:pt x="7382" y="26925"/>
                    </a:cubicBezTo>
                    <a:cubicBezTo>
                      <a:pt x="7388" y="26929"/>
                      <a:pt x="7396" y="26933"/>
                      <a:pt x="7400" y="26941"/>
                    </a:cubicBezTo>
                    <a:cubicBezTo>
                      <a:pt x="7404" y="26946"/>
                      <a:pt x="7413" y="26950"/>
                      <a:pt x="7417" y="26959"/>
                    </a:cubicBezTo>
                    <a:cubicBezTo>
                      <a:pt x="7426" y="26963"/>
                      <a:pt x="7430" y="26967"/>
                      <a:pt x="7434" y="26972"/>
                    </a:cubicBezTo>
                    <a:cubicBezTo>
                      <a:pt x="7443" y="26980"/>
                      <a:pt x="7447" y="26984"/>
                      <a:pt x="7455" y="26988"/>
                    </a:cubicBezTo>
                    <a:cubicBezTo>
                      <a:pt x="7459" y="26993"/>
                      <a:pt x="7465" y="27002"/>
                      <a:pt x="7473" y="27006"/>
                    </a:cubicBezTo>
                    <a:cubicBezTo>
                      <a:pt x="7477" y="27010"/>
                      <a:pt x="7485" y="27014"/>
                      <a:pt x="7490" y="27023"/>
                    </a:cubicBezTo>
                    <a:cubicBezTo>
                      <a:pt x="7498" y="27027"/>
                      <a:pt x="7503" y="27032"/>
                      <a:pt x="7507" y="27036"/>
                    </a:cubicBezTo>
                    <a:cubicBezTo>
                      <a:pt x="7516" y="27040"/>
                      <a:pt x="7524" y="27044"/>
                      <a:pt x="7528" y="27053"/>
                    </a:cubicBezTo>
                    <a:cubicBezTo>
                      <a:pt x="7532" y="27057"/>
                      <a:pt x="7542" y="27061"/>
                      <a:pt x="7546" y="27065"/>
                    </a:cubicBezTo>
                    <a:cubicBezTo>
                      <a:pt x="7554" y="27070"/>
                      <a:pt x="7558" y="27075"/>
                      <a:pt x="7567" y="27083"/>
                    </a:cubicBezTo>
                    <a:cubicBezTo>
                      <a:pt x="7571" y="27087"/>
                      <a:pt x="7575" y="27087"/>
                      <a:pt x="7584" y="27091"/>
                    </a:cubicBezTo>
                    <a:cubicBezTo>
                      <a:pt x="7593" y="27100"/>
                      <a:pt x="7601" y="27109"/>
                      <a:pt x="7609" y="27113"/>
                    </a:cubicBezTo>
                    <a:cubicBezTo>
                      <a:pt x="7613" y="27117"/>
                      <a:pt x="7619" y="27117"/>
                      <a:pt x="7619" y="27121"/>
                    </a:cubicBezTo>
                    <a:cubicBezTo>
                      <a:pt x="7635" y="27130"/>
                      <a:pt x="7648" y="27138"/>
                      <a:pt x="7661" y="27152"/>
                    </a:cubicBezTo>
                    <a:cubicBezTo>
                      <a:pt x="7665" y="27152"/>
                      <a:pt x="7670" y="27156"/>
                      <a:pt x="7674" y="27160"/>
                    </a:cubicBezTo>
                    <a:cubicBezTo>
                      <a:pt x="7686" y="27164"/>
                      <a:pt x="7696" y="27172"/>
                      <a:pt x="7704" y="27177"/>
                    </a:cubicBezTo>
                    <a:cubicBezTo>
                      <a:pt x="7708" y="27181"/>
                      <a:pt x="7716" y="27186"/>
                      <a:pt x="7721" y="27186"/>
                    </a:cubicBezTo>
                    <a:cubicBezTo>
                      <a:pt x="7729" y="27194"/>
                      <a:pt x="7738" y="27198"/>
                      <a:pt x="7751" y="27207"/>
                    </a:cubicBezTo>
                    <a:cubicBezTo>
                      <a:pt x="7755" y="27207"/>
                      <a:pt x="7759" y="27211"/>
                      <a:pt x="7763" y="27215"/>
                    </a:cubicBezTo>
                    <a:cubicBezTo>
                      <a:pt x="7777" y="27219"/>
                      <a:pt x="7785" y="27229"/>
                      <a:pt x="7798" y="27233"/>
                    </a:cubicBezTo>
                    <a:cubicBezTo>
                      <a:pt x="7802" y="27237"/>
                      <a:pt x="7802" y="27237"/>
                      <a:pt x="7806" y="27241"/>
                    </a:cubicBezTo>
                    <a:cubicBezTo>
                      <a:pt x="7832" y="27254"/>
                      <a:pt x="7854" y="27267"/>
                      <a:pt x="7879" y="27280"/>
                    </a:cubicBezTo>
                    <a:cubicBezTo>
                      <a:pt x="7879" y="27280"/>
                      <a:pt x="7883" y="27280"/>
                      <a:pt x="7883" y="27284"/>
                    </a:cubicBezTo>
                    <a:cubicBezTo>
                      <a:pt x="7909" y="27292"/>
                      <a:pt x="7931" y="27306"/>
                      <a:pt x="7952" y="27318"/>
                    </a:cubicBezTo>
                    <a:lnTo>
                      <a:pt x="7960" y="27318"/>
                    </a:lnTo>
                    <a:lnTo>
                      <a:pt x="7960" y="27322"/>
                    </a:lnTo>
                    <a:cubicBezTo>
                      <a:pt x="7982" y="27331"/>
                      <a:pt x="8004" y="27340"/>
                      <a:pt x="8024" y="27348"/>
                    </a:cubicBezTo>
                    <a:cubicBezTo>
                      <a:pt x="8029" y="27352"/>
                      <a:pt x="8033" y="27352"/>
                      <a:pt x="8037" y="27357"/>
                    </a:cubicBezTo>
                    <a:cubicBezTo>
                      <a:pt x="8059" y="27365"/>
                      <a:pt x="8075" y="27373"/>
                      <a:pt x="8097" y="27383"/>
                    </a:cubicBezTo>
                    <a:lnTo>
                      <a:pt x="8101" y="27383"/>
                    </a:lnTo>
                    <a:cubicBezTo>
                      <a:pt x="8106" y="27383"/>
                      <a:pt x="8106" y="27387"/>
                      <a:pt x="8106" y="27387"/>
                    </a:cubicBezTo>
                    <a:cubicBezTo>
                      <a:pt x="8127" y="27395"/>
                      <a:pt x="8148" y="27403"/>
                      <a:pt x="8174" y="27412"/>
                    </a:cubicBezTo>
                    <a:cubicBezTo>
                      <a:pt x="8195" y="27421"/>
                      <a:pt x="8221" y="27429"/>
                      <a:pt x="8243" y="27438"/>
                    </a:cubicBezTo>
                    <a:lnTo>
                      <a:pt x="8251" y="27438"/>
                    </a:lnTo>
                    <a:cubicBezTo>
                      <a:pt x="8277" y="27446"/>
                      <a:pt x="8298" y="27454"/>
                      <a:pt x="8324" y="27464"/>
                    </a:cubicBezTo>
                    <a:cubicBezTo>
                      <a:pt x="8328" y="27464"/>
                      <a:pt x="8328" y="27464"/>
                      <a:pt x="8332" y="27468"/>
                    </a:cubicBezTo>
                    <a:cubicBezTo>
                      <a:pt x="8358" y="27476"/>
                      <a:pt x="8379" y="27480"/>
                      <a:pt x="8405" y="27489"/>
                    </a:cubicBezTo>
                    <a:lnTo>
                      <a:pt x="8409" y="27489"/>
                    </a:lnTo>
                    <a:cubicBezTo>
                      <a:pt x="8409" y="27489"/>
                      <a:pt x="8414" y="27489"/>
                      <a:pt x="8414" y="27494"/>
                    </a:cubicBezTo>
                    <a:cubicBezTo>
                      <a:pt x="8444" y="27498"/>
                      <a:pt x="8474" y="27506"/>
                      <a:pt x="8499" y="27515"/>
                    </a:cubicBezTo>
                    <a:cubicBezTo>
                      <a:pt x="8503" y="27515"/>
                      <a:pt x="8508" y="27515"/>
                      <a:pt x="8508" y="27519"/>
                    </a:cubicBezTo>
                    <a:cubicBezTo>
                      <a:pt x="8537" y="27523"/>
                      <a:pt x="8568" y="27531"/>
                      <a:pt x="8598" y="27541"/>
                    </a:cubicBezTo>
                    <a:lnTo>
                      <a:pt x="8606" y="27541"/>
                    </a:lnTo>
                    <a:cubicBezTo>
                      <a:pt x="8628" y="27545"/>
                      <a:pt x="8645" y="27549"/>
                      <a:pt x="8666" y="27553"/>
                    </a:cubicBezTo>
                    <a:cubicBezTo>
                      <a:pt x="8671" y="27557"/>
                      <a:pt x="8675" y="27557"/>
                      <a:pt x="8679" y="27557"/>
                    </a:cubicBezTo>
                    <a:cubicBezTo>
                      <a:pt x="8696" y="27562"/>
                      <a:pt x="8709" y="27566"/>
                      <a:pt x="8726" y="27566"/>
                    </a:cubicBezTo>
                    <a:cubicBezTo>
                      <a:pt x="8730" y="27570"/>
                      <a:pt x="8734" y="27570"/>
                      <a:pt x="8738" y="27570"/>
                    </a:cubicBezTo>
                    <a:cubicBezTo>
                      <a:pt x="8760" y="27575"/>
                      <a:pt x="8782" y="27579"/>
                      <a:pt x="8799" y="27583"/>
                    </a:cubicBezTo>
                    <a:lnTo>
                      <a:pt x="8811" y="27583"/>
                    </a:lnTo>
                    <a:cubicBezTo>
                      <a:pt x="8829" y="27588"/>
                      <a:pt x="8845" y="27592"/>
                      <a:pt x="8863" y="27596"/>
                    </a:cubicBezTo>
                    <a:lnTo>
                      <a:pt x="8876" y="27596"/>
                    </a:lnTo>
                    <a:cubicBezTo>
                      <a:pt x="8888" y="27600"/>
                      <a:pt x="8902" y="27600"/>
                      <a:pt x="8914" y="27604"/>
                    </a:cubicBezTo>
                    <a:lnTo>
                      <a:pt x="8470" y="29713"/>
                    </a:lnTo>
                    <a:cubicBezTo>
                      <a:pt x="8474" y="29705"/>
                      <a:pt x="8474" y="29696"/>
                      <a:pt x="8478" y="29683"/>
                    </a:cubicBezTo>
                    <a:lnTo>
                      <a:pt x="8478" y="29679"/>
                    </a:lnTo>
                    <a:cubicBezTo>
                      <a:pt x="8482" y="29671"/>
                      <a:pt x="8486" y="29661"/>
                      <a:pt x="8486" y="29653"/>
                    </a:cubicBezTo>
                    <a:cubicBezTo>
                      <a:pt x="8491" y="29653"/>
                      <a:pt x="8491" y="29653"/>
                      <a:pt x="8491" y="29649"/>
                    </a:cubicBezTo>
                    <a:cubicBezTo>
                      <a:pt x="8495" y="29645"/>
                      <a:pt x="8499" y="29636"/>
                      <a:pt x="8503" y="29628"/>
                    </a:cubicBezTo>
                    <a:lnTo>
                      <a:pt x="8503" y="29624"/>
                    </a:lnTo>
                    <a:cubicBezTo>
                      <a:pt x="8508" y="29619"/>
                      <a:pt x="8512" y="29610"/>
                      <a:pt x="8517" y="29602"/>
                    </a:cubicBezTo>
                    <a:cubicBezTo>
                      <a:pt x="8517" y="29602"/>
                      <a:pt x="8521" y="29602"/>
                      <a:pt x="8521" y="29598"/>
                    </a:cubicBezTo>
                    <a:cubicBezTo>
                      <a:pt x="8525" y="29594"/>
                      <a:pt x="8529" y="29584"/>
                      <a:pt x="8537" y="29580"/>
                    </a:cubicBezTo>
                    <a:lnTo>
                      <a:pt x="8537" y="29576"/>
                    </a:lnTo>
                    <a:lnTo>
                      <a:pt x="8948" y="27608"/>
                    </a:lnTo>
                    <a:cubicBezTo>
                      <a:pt x="8965" y="27614"/>
                      <a:pt x="8983" y="27614"/>
                      <a:pt x="8995" y="27618"/>
                    </a:cubicBezTo>
                    <a:lnTo>
                      <a:pt x="9004" y="27618"/>
                    </a:lnTo>
                    <a:cubicBezTo>
                      <a:pt x="9046" y="27626"/>
                      <a:pt x="9090" y="27630"/>
                      <a:pt x="9133" y="27634"/>
                    </a:cubicBezTo>
                    <a:lnTo>
                      <a:pt x="9137" y="27634"/>
                    </a:lnTo>
                    <a:cubicBezTo>
                      <a:pt x="9179" y="27643"/>
                      <a:pt x="9222" y="27647"/>
                      <a:pt x="9265" y="27652"/>
                    </a:cubicBezTo>
                    <a:lnTo>
                      <a:pt x="9269" y="27652"/>
                    </a:lnTo>
                    <a:cubicBezTo>
                      <a:pt x="9406" y="27669"/>
                      <a:pt x="9547" y="27681"/>
                      <a:pt x="9684" y="27695"/>
                    </a:cubicBezTo>
                    <a:cubicBezTo>
                      <a:pt x="9688" y="27691"/>
                      <a:pt x="9692" y="27685"/>
                      <a:pt x="9697" y="27681"/>
                    </a:cubicBezTo>
                    <a:cubicBezTo>
                      <a:pt x="9701" y="27677"/>
                      <a:pt x="9701" y="27673"/>
                      <a:pt x="9705" y="27669"/>
                    </a:cubicBezTo>
                    <a:cubicBezTo>
                      <a:pt x="9710" y="27669"/>
                      <a:pt x="9710" y="27665"/>
                      <a:pt x="9710" y="27665"/>
                    </a:cubicBezTo>
                    <a:cubicBezTo>
                      <a:pt x="9718" y="27656"/>
                      <a:pt x="9723" y="27647"/>
                      <a:pt x="9731" y="27639"/>
                    </a:cubicBezTo>
                    <a:cubicBezTo>
                      <a:pt x="9731" y="27634"/>
                      <a:pt x="9731" y="27634"/>
                      <a:pt x="9735" y="27634"/>
                    </a:cubicBezTo>
                    <a:cubicBezTo>
                      <a:pt x="9739" y="27626"/>
                      <a:pt x="9743" y="27618"/>
                      <a:pt x="9749" y="27614"/>
                    </a:cubicBezTo>
                    <a:cubicBezTo>
                      <a:pt x="9749" y="27608"/>
                      <a:pt x="9753" y="27604"/>
                      <a:pt x="9753" y="27604"/>
                    </a:cubicBezTo>
                    <a:cubicBezTo>
                      <a:pt x="9753" y="27600"/>
                      <a:pt x="9757" y="27600"/>
                      <a:pt x="9757" y="27596"/>
                    </a:cubicBezTo>
                    <a:cubicBezTo>
                      <a:pt x="9761" y="27592"/>
                      <a:pt x="9761" y="27588"/>
                      <a:pt x="9765" y="27583"/>
                    </a:cubicBezTo>
                    <a:cubicBezTo>
                      <a:pt x="9765" y="27579"/>
                      <a:pt x="9765" y="27579"/>
                      <a:pt x="9769" y="27575"/>
                    </a:cubicBezTo>
                    <a:cubicBezTo>
                      <a:pt x="9774" y="27566"/>
                      <a:pt x="9778" y="27557"/>
                      <a:pt x="9782" y="27549"/>
                    </a:cubicBezTo>
                    <a:lnTo>
                      <a:pt x="9782" y="27545"/>
                    </a:lnTo>
                    <a:cubicBezTo>
                      <a:pt x="9787" y="27537"/>
                      <a:pt x="9791" y="27527"/>
                      <a:pt x="9791" y="27519"/>
                    </a:cubicBezTo>
                    <a:cubicBezTo>
                      <a:pt x="9795" y="27519"/>
                      <a:pt x="9795" y="27515"/>
                      <a:pt x="9795" y="27511"/>
                    </a:cubicBezTo>
                    <a:cubicBezTo>
                      <a:pt x="9795" y="27511"/>
                      <a:pt x="9800" y="27506"/>
                      <a:pt x="9800" y="27502"/>
                    </a:cubicBezTo>
                    <a:cubicBezTo>
                      <a:pt x="9800" y="27498"/>
                      <a:pt x="9800" y="27494"/>
                      <a:pt x="9804" y="27494"/>
                    </a:cubicBezTo>
                    <a:lnTo>
                      <a:pt x="9804" y="27485"/>
                    </a:lnTo>
                    <a:cubicBezTo>
                      <a:pt x="9808" y="27472"/>
                      <a:pt x="9808" y="27464"/>
                      <a:pt x="9812" y="27454"/>
                    </a:cubicBezTo>
                    <a:lnTo>
                      <a:pt x="10912" y="22194"/>
                    </a:lnTo>
                    <a:cubicBezTo>
                      <a:pt x="11018" y="22353"/>
                      <a:pt x="11147" y="22515"/>
                      <a:pt x="11335" y="22699"/>
                    </a:cubicBezTo>
                    <a:cubicBezTo>
                      <a:pt x="11348" y="22703"/>
                      <a:pt x="11360" y="22707"/>
                      <a:pt x="11369" y="22712"/>
                    </a:cubicBezTo>
                    <a:lnTo>
                      <a:pt x="11374" y="22712"/>
                    </a:lnTo>
                    <a:cubicBezTo>
                      <a:pt x="11382" y="22712"/>
                      <a:pt x="11386" y="22716"/>
                      <a:pt x="11391" y="22716"/>
                    </a:cubicBezTo>
                    <a:cubicBezTo>
                      <a:pt x="11399" y="22716"/>
                      <a:pt x="11407" y="22720"/>
                      <a:pt x="11417" y="22724"/>
                    </a:cubicBezTo>
                    <a:cubicBezTo>
                      <a:pt x="11421" y="22724"/>
                      <a:pt x="11425" y="22724"/>
                      <a:pt x="11429" y="22728"/>
                    </a:cubicBezTo>
                    <a:cubicBezTo>
                      <a:pt x="11437" y="22728"/>
                      <a:pt x="11446" y="22728"/>
                      <a:pt x="11455" y="22733"/>
                    </a:cubicBezTo>
                    <a:cubicBezTo>
                      <a:pt x="11459" y="22733"/>
                      <a:pt x="11463" y="22738"/>
                      <a:pt x="11468" y="22738"/>
                    </a:cubicBezTo>
                    <a:cubicBezTo>
                      <a:pt x="11476" y="22738"/>
                      <a:pt x="11480" y="22742"/>
                      <a:pt x="11488" y="22742"/>
                    </a:cubicBezTo>
                    <a:cubicBezTo>
                      <a:pt x="11494" y="22742"/>
                      <a:pt x="11498" y="22746"/>
                      <a:pt x="11502" y="22746"/>
                    </a:cubicBezTo>
                    <a:lnTo>
                      <a:pt x="11506" y="22746"/>
                    </a:lnTo>
                    <a:cubicBezTo>
                      <a:pt x="11510" y="22746"/>
                      <a:pt x="11514" y="22746"/>
                      <a:pt x="11514" y="22750"/>
                    </a:cubicBezTo>
                    <a:cubicBezTo>
                      <a:pt x="11528" y="22750"/>
                      <a:pt x="11540" y="22754"/>
                      <a:pt x="11553" y="22754"/>
                    </a:cubicBezTo>
                    <a:cubicBezTo>
                      <a:pt x="11553" y="22758"/>
                      <a:pt x="11557" y="22758"/>
                      <a:pt x="11561" y="22758"/>
                    </a:cubicBezTo>
                    <a:cubicBezTo>
                      <a:pt x="11575" y="22763"/>
                      <a:pt x="11591" y="22763"/>
                      <a:pt x="11604" y="22767"/>
                    </a:cubicBezTo>
                    <a:lnTo>
                      <a:pt x="11609" y="22767"/>
                    </a:lnTo>
                    <a:cubicBezTo>
                      <a:pt x="11622" y="22772"/>
                      <a:pt x="11630" y="22772"/>
                      <a:pt x="11642" y="22772"/>
                    </a:cubicBezTo>
                    <a:cubicBezTo>
                      <a:pt x="11642" y="22772"/>
                      <a:pt x="11648" y="22776"/>
                      <a:pt x="11652" y="22776"/>
                    </a:cubicBezTo>
                    <a:lnTo>
                      <a:pt x="11681" y="22776"/>
                    </a:lnTo>
                    <a:cubicBezTo>
                      <a:pt x="11681" y="22780"/>
                      <a:pt x="11681" y="22780"/>
                      <a:pt x="11686" y="22780"/>
                    </a:cubicBezTo>
                    <a:lnTo>
                      <a:pt x="11729" y="22780"/>
                    </a:lnTo>
                    <a:cubicBezTo>
                      <a:pt x="11737" y="22780"/>
                      <a:pt x="11750" y="22784"/>
                      <a:pt x="11758" y="22784"/>
                    </a:cubicBezTo>
                    <a:cubicBezTo>
                      <a:pt x="11771" y="22784"/>
                      <a:pt x="11780" y="22780"/>
                      <a:pt x="11788" y="22780"/>
                    </a:cubicBezTo>
                    <a:lnTo>
                      <a:pt x="11818" y="22780"/>
                    </a:lnTo>
                    <a:cubicBezTo>
                      <a:pt x="11827" y="22776"/>
                      <a:pt x="11835" y="22776"/>
                      <a:pt x="11844" y="22776"/>
                    </a:cubicBezTo>
                    <a:cubicBezTo>
                      <a:pt x="11848" y="22776"/>
                      <a:pt x="11848" y="22772"/>
                      <a:pt x="11853" y="22772"/>
                    </a:cubicBezTo>
                    <a:cubicBezTo>
                      <a:pt x="11857" y="22772"/>
                      <a:pt x="11861" y="22772"/>
                      <a:pt x="11865" y="22767"/>
                    </a:cubicBezTo>
                    <a:lnTo>
                      <a:pt x="11869" y="22767"/>
                    </a:lnTo>
                    <a:cubicBezTo>
                      <a:pt x="11873" y="22767"/>
                      <a:pt x="11879" y="22763"/>
                      <a:pt x="11883" y="22763"/>
                    </a:cubicBezTo>
                    <a:cubicBezTo>
                      <a:pt x="11887" y="22763"/>
                      <a:pt x="11887" y="22758"/>
                      <a:pt x="11887" y="22758"/>
                    </a:cubicBezTo>
                    <a:lnTo>
                      <a:pt x="11891" y="22758"/>
                    </a:lnTo>
                    <a:cubicBezTo>
                      <a:pt x="11891" y="22758"/>
                      <a:pt x="11895" y="22758"/>
                      <a:pt x="11895" y="22754"/>
                    </a:cubicBezTo>
                    <a:cubicBezTo>
                      <a:pt x="11899" y="22754"/>
                      <a:pt x="11904" y="22750"/>
                      <a:pt x="11908" y="22750"/>
                    </a:cubicBezTo>
                    <a:cubicBezTo>
                      <a:pt x="11912" y="22750"/>
                      <a:pt x="11912" y="22746"/>
                      <a:pt x="11912" y="22746"/>
                    </a:cubicBezTo>
                    <a:lnTo>
                      <a:pt x="11917" y="22746"/>
                    </a:lnTo>
                    <a:cubicBezTo>
                      <a:pt x="11921" y="22742"/>
                      <a:pt x="11925" y="22738"/>
                      <a:pt x="11930" y="22738"/>
                    </a:cubicBezTo>
                    <a:cubicBezTo>
                      <a:pt x="11930" y="22733"/>
                      <a:pt x="11930" y="22733"/>
                      <a:pt x="11934" y="22733"/>
                    </a:cubicBezTo>
                    <a:cubicBezTo>
                      <a:pt x="11938" y="22728"/>
                      <a:pt x="11942" y="22720"/>
                      <a:pt x="11950" y="22716"/>
                    </a:cubicBezTo>
                    <a:cubicBezTo>
                      <a:pt x="11950" y="22712"/>
                      <a:pt x="11950" y="22712"/>
                      <a:pt x="11956" y="22707"/>
                    </a:cubicBezTo>
                    <a:lnTo>
                      <a:pt x="11960" y="22703"/>
                    </a:lnTo>
                    <a:cubicBezTo>
                      <a:pt x="11960" y="22699"/>
                      <a:pt x="11964" y="22699"/>
                      <a:pt x="11964" y="22695"/>
                    </a:cubicBezTo>
                    <a:lnTo>
                      <a:pt x="11968" y="22690"/>
                    </a:lnTo>
                    <a:lnTo>
                      <a:pt x="11968" y="22686"/>
                    </a:lnTo>
                    <a:lnTo>
                      <a:pt x="11972" y="22686"/>
                    </a:lnTo>
                    <a:cubicBezTo>
                      <a:pt x="11972" y="22677"/>
                      <a:pt x="11976" y="22673"/>
                      <a:pt x="11981" y="22665"/>
                    </a:cubicBezTo>
                    <a:lnTo>
                      <a:pt x="11981" y="22661"/>
                    </a:lnTo>
                    <a:cubicBezTo>
                      <a:pt x="11985" y="22651"/>
                      <a:pt x="11989" y="22647"/>
                      <a:pt x="11989" y="22639"/>
                    </a:cubicBezTo>
                    <a:lnTo>
                      <a:pt x="11989" y="22635"/>
                    </a:lnTo>
                    <a:lnTo>
                      <a:pt x="11994" y="22635"/>
                    </a:lnTo>
                    <a:cubicBezTo>
                      <a:pt x="11994" y="22622"/>
                      <a:pt x="11998" y="22613"/>
                      <a:pt x="12002" y="22604"/>
                    </a:cubicBezTo>
                    <a:lnTo>
                      <a:pt x="12002" y="22600"/>
                    </a:lnTo>
                    <a:cubicBezTo>
                      <a:pt x="12002" y="22588"/>
                      <a:pt x="12007" y="22579"/>
                      <a:pt x="12011" y="22566"/>
                    </a:cubicBezTo>
                    <a:lnTo>
                      <a:pt x="13255" y="16617"/>
                    </a:lnTo>
                    <a:lnTo>
                      <a:pt x="13255" y="16617"/>
                    </a:lnTo>
                    <a:cubicBezTo>
                      <a:pt x="13251" y="16630"/>
                      <a:pt x="13251" y="16642"/>
                      <a:pt x="13247" y="16651"/>
                    </a:cubicBezTo>
                    <a:lnTo>
                      <a:pt x="13247" y="16656"/>
                    </a:lnTo>
                    <a:cubicBezTo>
                      <a:pt x="13243" y="16664"/>
                      <a:pt x="13243" y="16676"/>
                      <a:pt x="13239" y="16685"/>
                    </a:cubicBezTo>
                    <a:lnTo>
                      <a:pt x="13239" y="16690"/>
                    </a:lnTo>
                    <a:cubicBezTo>
                      <a:pt x="13234" y="16698"/>
                      <a:pt x="13229" y="16707"/>
                      <a:pt x="13229" y="16711"/>
                    </a:cubicBezTo>
                    <a:cubicBezTo>
                      <a:pt x="13225" y="16715"/>
                      <a:pt x="13225" y="16715"/>
                      <a:pt x="13225" y="16719"/>
                    </a:cubicBezTo>
                    <a:cubicBezTo>
                      <a:pt x="13221" y="16723"/>
                      <a:pt x="13221" y="16733"/>
                      <a:pt x="13217" y="16737"/>
                    </a:cubicBezTo>
                    <a:cubicBezTo>
                      <a:pt x="13217" y="16737"/>
                      <a:pt x="13217" y="16741"/>
                      <a:pt x="13213" y="16741"/>
                    </a:cubicBezTo>
                    <a:cubicBezTo>
                      <a:pt x="13213" y="16741"/>
                      <a:pt x="13213" y="16745"/>
                      <a:pt x="13208" y="16745"/>
                    </a:cubicBezTo>
                    <a:cubicBezTo>
                      <a:pt x="13208" y="16749"/>
                      <a:pt x="13208" y="16753"/>
                      <a:pt x="13204" y="16753"/>
                    </a:cubicBezTo>
                    <a:cubicBezTo>
                      <a:pt x="13204" y="16758"/>
                      <a:pt x="13204" y="16758"/>
                      <a:pt x="13200" y="16762"/>
                    </a:cubicBezTo>
                    <a:lnTo>
                      <a:pt x="13196" y="16767"/>
                    </a:lnTo>
                    <a:cubicBezTo>
                      <a:pt x="13191" y="16775"/>
                      <a:pt x="13182" y="16779"/>
                      <a:pt x="13178" y="16784"/>
                    </a:cubicBezTo>
                    <a:lnTo>
                      <a:pt x="13174" y="16788"/>
                    </a:lnTo>
                    <a:cubicBezTo>
                      <a:pt x="13170" y="16792"/>
                      <a:pt x="13166" y="16792"/>
                      <a:pt x="13162" y="16796"/>
                    </a:cubicBezTo>
                    <a:lnTo>
                      <a:pt x="13157" y="16800"/>
                    </a:lnTo>
                    <a:cubicBezTo>
                      <a:pt x="13152" y="16804"/>
                      <a:pt x="13148" y="16804"/>
                      <a:pt x="13140" y="16810"/>
                    </a:cubicBezTo>
                    <a:cubicBezTo>
                      <a:pt x="13140" y="16810"/>
                      <a:pt x="13136" y="16810"/>
                      <a:pt x="13136" y="16814"/>
                    </a:cubicBezTo>
                    <a:lnTo>
                      <a:pt x="13131" y="16814"/>
                    </a:lnTo>
                    <a:cubicBezTo>
                      <a:pt x="13127" y="16814"/>
                      <a:pt x="13119" y="16818"/>
                      <a:pt x="13114" y="16818"/>
                    </a:cubicBezTo>
                    <a:lnTo>
                      <a:pt x="13110" y="16822"/>
                    </a:lnTo>
                    <a:lnTo>
                      <a:pt x="13097" y="16822"/>
                    </a:lnTo>
                    <a:cubicBezTo>
                      <a:pt x="13093" y="16826"/>
                      <a:pt x="13093" y="16826"/>
                      <a:pt x="13089" y="16826"/>
                    </a:cubicBezTo>
                    <a:cubicBezTo>
                      <a:pt x="13085" y="16826"/>
                      <a:pt x="13075" y="16830"/>
                      <a:pt x="13067" y="16830"/>
                    </a:cubicBezTo>
                    <a:cubicBezTo>
                      <a:pt x="13059" y="16830"/>
                      <a:pt x="13050" y="16830"/>
                      <a:pt x="13042" y="16835"/>
                    </a:cubicBezTo>
                    <a:lnTo>
                      <a:pt x="12965" y="16835"/>
                    </a:lnTo>
                    <a:cubicBezTo>
                      <a:pt x="12956" y="16830"/>
                      <a:pt x="12943" y="16830"/>
                      <a:pt x="12931" y="16830"/>
                    </a:cubicBezTo>
                    <a:lnTo>
                      <a:pt x="12926" y="16830"/>
                    </a:lnTo>
                    <a:cubicBezTo>
                      <a:pt x="12917" y="16826"/>
                      <a:pt x="12909" y="16826"/>
                      <a:pt x="12896" y="16826"/>
                    </a:cubicBezTo>
                    <a:lnTo>
                      <a:pt x="12888" y="16826"/>
                    </a:lnTo>
                    <a:cubicBezTo>
                      <a:pt x="12879" y="16822"/>
                      <a:pt x="12866" y="16822"/>
                      <a:pt x="12858" y="16818"/>
                    </a:cubicBezTo>
                    <a:lnTo>
                      <a:pt x="12849" y="16818"/>
                    </a:lnTo>
                    <a:cubicBezTo>
                      <a:pt x="12836" y="16818"/>
                      <a:pt x="12823" y="16814"/>
                      <a:pt x="12807" y="16810"/>
                    </a:cubicBezTo>
                    <a:lnTo>
                      <a:pt x="12797" y="16810"/>
                    </a:lnTo>
                    <a:cubicBezTo>
                      <a:pt x="12785" y="16804"/>
                      <a:pt x="12772" y="16800"/>
                      <a:pt x="12759" y="16800"/>
                    </a:cubicBezTo>
                    <a:cubicBezTo>
                      <a:pt x="12755" y="16800"/>
                      <a:pt x="12755" y="16796"/>
                      <a:pt x="12751" y="16796"/>
                    </a:cubicBezTo>
                    <a:cubicBezTo>
                      <a:pt x="12746" y="16796"/>
                      <a:pt x="12738" y="16796"/>
                      <a:pt x="12734" y="16792"/>
                    </a:cubicBezTo>
                    <a:cubicBezTo>
                      <a:pt x="12730" y="16792"/>
                      <a:pt x="12720" y="16792"/>
                      <a:pt x="12712" y="16788"/>
                    </a:cubicBezTo>
                    <a:cubicBezTo>
                      <a:pt x="12708" y="16788"/>
                      <a:pt x="12704" y="16788"/>
                      <a:pt x="12700" y="16784"/>
                    </a:cubicBezTo>
                    <a:cubicBezTo>
                      <a:pt x="12691" y="16784"/>
                      <a:pt x="12682" y="16779"/>
                      <a:pt x="12678" y="16779"/>
                    </a:cubicBezTo>
                    <a:cubicBezTo>
                      <a:pt x="12669" y="16775"/>
                      <a:pt x="12665" y="16775"/>
                      <a:pt x="12661" y="16775"/>
                    </a:cubicBezTo>
                    <a:cubicBezTo>
                      <a:pt x="12653" y="16771"/>
                      <a:pt x="12643" y="16771"/>
                      <a:pt x="12635" y="16767"/>
                    </a:cubicBezTo>
                    <a:cubicBezTo>
                      <a:pt x="12631" y="16767"/>
                      <a:pt x="12627" y="16767"/>
                      <a:pt x="12623" y="16762"/>
                    </a:cubicBezTo>
                    <a:cubicBezTo>
                      <a:pt x="12609" y="16758"/>
                      <a:pt x="12597" y="16753"/>
                      <a:pt x="12584" y="16753"/>
                    </a:cubicBezTo>
                    <a:lnTo>
                      <a:pt x="12584" y="16749"/>
                    </a:lnTo>
                    <a:cubicBezTo>
                      <a:pt x="12417" y="16591"/>
                      <a:pt x="12297" y="16441"/>
                      <a:pt x="12199" y="16300"/>
                    </a:cubicBezTo>
                    <a:cubicBezTo>
                      <a:pt x="12187" y="16283"/>
                      <a:pt x="12173" y="16261"/>
                      <a:pt x="12161" y="16245"/>
                    </a:cubicBezTo>
                    <a:cubicBezTo>
                      <a:pt x="12152" y="16236"/>
                      <a:pt x="12148" y="16228"/>
                      <a:pt x="12139" y="16219"/>
                    </a:cubicBezTo>
                    <a:cubicBezTo>
                      <a:pt x="12130" y="16198"/>
                      <a:pt x="12118" y="16180"/>
                      <a:pt x="12104" y="16163"/>
                    </a:cubicBezTo>
                    <a:cubicBezTo>
                      <a:pt x="12092" y="16142"/>
                      <a:pt x="12084" y="16125"/>
                      <a:pt x="12071" y="16107"/>
                    </a:cubicBezTo>
                    <a:cubicBezTo>
                      <a:pt x="12062" y="16091"/>
                      <a:pt x="12049" y="16074"/>
                      <a:pt x="12037" y="16052"/>
                    </a:cubicBezTo>
                    <a:cubicBezTo>
                      <a:pt x="12027" y="16035"/>
                      <a:pt x="12015" y="16018"/>
                      <a:pt x="12007" y="16001"/>
                    </a:cubicBezTo>
                    <a:cubicBezTo>
                      <a:pt x="11883" y="15791"/>
                      <a:pt x="11763" y="15582"/>
                      <a:pt x="11557" y="15351"/>
                    </a:cubicBezTo>
                    <a:lnTo>
                      <a:pt x="11587" y="15205"/>
                    </a:lnTo>
                    <a:cubicBezTo>
                      <a:pt x="11604" y="15209"/>
                      <a:pt x="11617" y="15213"/>
                      <a:pt x="11634" y="15223"/>
                    </a:cubicBezTo>
                    <a:lnTo>
                      <a:pt x="11638" y="15223"/>
                    </a:lnTo>
                    <a:lnTo>
                      <a:pt x="11754" y="15261"/>
                    </a:lnTo>
                    <a:cubicBezTo>
                      <a:pt x="11758" y="15261"/>
                      <a:pt x="11758" y="15265"/>
                      <a:pt x="11763" y="15265"/>
                    </a:cubicBezTo>
                    <a:cubicBezTo>
                      <a:pt x="11788" y="15274"/>
                      <a:pt x="11814" y="15282"/>
                      <a:pt x="11840" y="15290"/>
                    </a:cubicBezTo>
                    <a:cubicBezTo>
                      <a:pt x="11844" y="15296"/>
                      <a:pt x="11853" y="15296"/>
                      <a:pt x="11861" y="15300"/>
                    </a:cubicBezTo>
                    <a:cubicBezTo>
                      <a:pt x="11879" y="15308"/>
                      <a:pt x="11899" y="15312"/>
                      <a:pt x="11917" y="15321"/>
                    </a:cubicBezTo>
                    <a:cubicBezTo>
                      <a:pt x="11925" y="15325"/>
                      <a:pt x="11934" y="15325"/>
                      <a:pt x="11942" y="15329"/>
                    </a:cubicBezTo>
                    <a:cubicBezTo>
                      <a:pt x="11964" y="15338"/>
                      <a:pt x="11985" y="15347"/>
                      <a:pt x="12007" y="15355"/>
                    </a:cubicBezTo>
                    <a:cubicBezTo>
                      <a:pt x="12011" y="15355"/>
                      <a:pt x="12015" y="15359"/>
                      <a:pt x="12019" y="15359"/>
                    </a:cubicBezTo>
                    <a:cubicBezTo>
                      <a:pt x="12045" y="15367"/>
                      <a:pt x="12071" y="15381"/>
                      <a:pt x="12096" y="15389"/>
                    </a:cubicBezTo>
                    <a:cubicBezTo>
                      <a:pt x="12100" y="15393"/>
                      <a:pt x="12104" y="15393"/>
                      <a:pt x="12110" y="15398"/>
                    </a:cubicBezTo>
                    <a:cubicBezTo>
                      <a:pt x="12143" y="15410"/>
                      <a:pt x="12177" y="15424"/>
                      <a:pt x="12207" y="15436"/>
                    </a:cubicBezTo>
                    <a:cubicBezTo>
                      <a:pt x="12212" y="15436"/>
                      <a:pt x="12212" y="15440"/>
                      <a:pt x="12212" y="15440"/>
                    </a:cubicBezTo>
                    <a:cubicBezTo>
                      <a:pt x="12246" y="15454"/>
                      <a:pt x="12280" y="15470"/>
                      <a:pt x="12310" y="15483"/>
                    </a:cubicBezTo>
                    <a:cubicBezTo>
                      <a:pt x="12319" y="15487"/>
                      <a:pt x="12331" y="15492"/>
                      <a:pt x="12340" y="15501"/>
                    </a:cubicBezTo>
                    <a:cubicBezTo>
                      <a:pt x="12366" y="15521"/>
                      <a:pt x="12396" y="15543"/>
                      <a:pt x="12422" y="15564"/>
                    </a:cubicBezTo>
                    <a:cubicBezTo>
                      <a:pt x="12430" y="15573"/>
                      <a:pt x="12438" y="15582"/>
                      <a:pt x="12447" y="15586"/>
                    </a:cubicBezTo>
                    <a:cubicBezTo>
                      <a:pt x="12469" y="15603"/>
                      <a:pt x="12485" y="15620"/>
                      <a:pt x="12507" y="15637"/>
                    </a:cubicBezTo>
                    <a:cubicBezTo>
                      <a:pt x="12515" y="15641"/>
                      <a:pt x="12524" y="15650"/>
                      <a:pt x="12532" y="15659"/>
                    </a:cubicBezTo>
                    <a:cubicBezTo>
                      <a:pt x="12554" y="15675"/>
                      <a:pt x="12576" y="15693"/>
                      <a:pt x="12597" y="15710"/>
                    </a:cubicBezTo>
                    <a:cubicBezTo>
                      <a:pt x="12605" y="15718"/>
                      <a:pt x="12609" y="15723"/>
                      <a:pt x="12618" y="15727"/>
                    </a:cubicBezTo>
                    <a:cubicBezTo>
                      <a:pt x="12643" y="15748"/>
                      <a:pt x="12674" y="15770"/>
                      <a:pt x="12700" y="15791"/>
                    </a:cubicBezTo>
                    <a:cubicBezTo>
                      <a:pt x="12708" y="15800"/>
                      <a:pt x="12712" y="15804"/>
                      <a:pt x="12720" y="15809"/>
                    </a:cubicBezTo>
                    <a:cubicBezTo>
                      <a:pt x="12742" y="15825"/>
                      <a:pt x="12763" y="15843"/>
                      <a:pt x="12785" y="15860"/>
                    </a:cubicBezTo>
                    <a:cubicBezTo>
                      <a:pt x="12793" y="15868"/>
                      <a:pt x="12802" y="15872"/>
                      <a:pt x="12811" y="15881"/>
                    </a:cubicBezTo>
                    <a:cubicBezTo>
                      <a:pt x="12832" y="15898"/>
                      <a:pt x="12854" y="15911"/>
                      <a:pt x="12874" y="15928"/>
                    </a:cubicBezTo>
                    <a:cubicBezTo>
                      <a:pt x="12884" y="15932"/>
                      <a:pt x="12892" y="15941"/>
                      <a:pt x="12900" y="15945"/>
                    </a:cubicBezTo>
                    <a:cubicBezTo>
                      <a:pt x="12926" y="15967"/>
                      <a:pt x="12956" y="15988"/>
                      <a:pt x="12982" y="16009"/>
                    </a:cubicBezTo>
                    <a:cubicBezTo>
                      <a:pt x="12986" y="16014"/>
                      <a:pt x="12990" y="16014"/>
                      <a:pt x="12994" y="16018"/>
                    </a:cubicBezTo>
                    <a:cubicBezTo>
                      <a:pt x="13020" y="16035"/>
                      <a:pt x="13046" y="16052"/>
                      <a:pt x="13071" y="16074"/>
                    </a:cubicBezTo>
                    <a:cubicBezTo>
                      <a:pt x="13071" y="16074"/>
                      <a:pt x="13075" y="16078"/>
                      <a:pt x="13080" y="16078"/>
                    </a:cubicBezTo>
                    <a:cubicBezTo>
                      <a:pt x="13085" y="16082"/>
                      <a:pt x="13089" y="16086"/>
                      <a:pt x="13093" y="16091"/>
                    </a:cubicBezTo>
                    <a:cubicBezTo>
                      <a:pt x="13127" y="16112"/>
                      <a:pt x="13162" y="16133"/>
                      <a:pt x="13191" y="16159"/>
                    </a:cubicBezTo>
                    <a:cubicBezTo>
                      <a:pt x="13196" y="16159"/>
                      <a:pt x="13200" y="16163"/>
                      <a:pt x="13200" y="16163"/>
                    </a:cubicBezTo>
                    <a:cubicBezTo>
                      <a:pt x="13234" y="16189"/>
                      <a:pt x="13273" y="16210"/>
                      <a:pt x="13306" y="16232"/>
                    </a:cubicBezTo>
                    <a:cubicBezTo>
                      <a:pt x="13316" y="16240"/>
                      <a:pt x="13324" y="16245"/>
                      <a:pt x="13332" y="16249"/>
                    </a:cubicBezTo>
                    <a:cubicBezTo>
                      <a:pt x="13367" y="16271"/>
                      <a:pt x="13401" y="16296"/>
                      <a:pt x="13439" y="16317"/>
                    </a:cubicBezTo>
                    <a:cubicBezTo>
                      <a:pt x="13444" y="16317"/>
                      <a:pt x="13448" y="16322"/>
                      <a:pt x="13452" y="16326"/>
                    </a:cubicBezTo>
                    <a:cubicBezTo>
                      <a:pt x="13486" y="16343"/>
                      <a:pt x="13516" y="16364"/>
                      <a:pt x="13551" y="16382"/>
                    </a:cubicBezTo>
                    <a:cubicBezTo>
                      <a:pt x="13555" y="16386"/>
                      <a:pt x="13559" y="16390"/>
                      <a:pt x="13563" y="16390"/>
                    </a:cubicBezTo>
                    <a:cubicBezTo>
                      <a:pt x="13567" y="16394"/>
                      <a:pt x="13572" y="16394"/>
                      <a:pt x="13576" y="16399"/>
                    </a:cubicBezTo>
                    <a:cubicBezTo>
                      <a:pt x="13585" y="16403"/>
                      <a:pt x="13598" y="16407"/>
                      <a:pt x="13606" y="16415"/>
                    </a:cubicBezTo>
                    <a:cubicBezTo>
                      <a:pt x="13624" y="16425"/>
                      <a:pt x="13636" y="16433"/>
                      <a:pt x="13649" y="16437"/>
                    </a:cubicBezTo>
                    <a:cubicBezTo>
                      <a:pt x="13662" y="16445"/>
                      <a:pt x="13670" y="16450"/>
                      <a:pt x="13683" y="16459"/>
                    </a:cubicBezTo>
                    <a:cubicBezTo>
                      <a:pt x="13695" y="16463"/>
                      <a:pt x="13713" y="16471"/>
                      <a:pt x="13726" y="16480"/>
                    </a:cubicBezTo>
                    <a:cubicBezTo>
                      <a:pt x="13734" y="16484"/>
                      <a:pt x="13743" y="16488"/>
                      <a:pt x="13752" y="16492"/>
                    </a:cubicBezTo>
                    <a:lnTo>
                      <a:pt x="13666" y="16903"/>
                    </a:lnTo>
                    <a:cubicBezTo>
                      <a:pt x="13653" y="16895"/>
                      <a:pt x="13640" y="16881"/>
                      <a:pt x="13624" y="16873"/>
                    </a:cubicBezTo>
                    <a:lnTo>
                      <a:pt x="13624" y="16869"/>
                    </a:lnTo>
                    <a:cubicBezTo>
                      <a:pt x="13614" y="16865"/>
                      <a:pt x="13606" y="16861"/>
                      <a:pt x="13598" y="16852"/>
                    </a:cubicBezTo>
                    <a:cubicBezTo>
                      <a:pt x="13589" y="16848"/>
                      <a:pt x="13581" y="16844"/>
                      <a:pt x="13576" y="16839"/>
                    </a:cubicBezTo>
                    <a:cubicBezTo>
                      <a:pt x="13559" y="16826"/>
                      <a:pt x="13542" y="16814"/>
                      <a:pt x="13525" y="16804"/>
                    </a:cubicBezTo>
                    <a:lnTo>
                      <a:pt x="12276" y="22750"/>
                    </a:lnTo>
                    <a:cubicBezTo>
                      <a:pt x="12293" y="22763"/>
                      <a:pt x="12310" y="22772"/>
                      <a:pt x="12323" y="22780"/>
                    </a:cubicBezTo>
                    <a:lnTo>
                      <a:pt x="11365" y="27352"/>
                    </a:lnTo>
                    <a:cubicBezTo>
                      <a:pt x="11344" y="27460"/>
                      <a:pt x="11382" y="27592"/>
                      <a:pt x="11514" y="27746"/>
                    </a:cubicBezTo>
                    <a:lnTo>
                      <a:pt x="10398" y="33071"/>
                    </a:lnTo>
                    <a:cubicBezTo>
                      <a:pt x="10394" y="33100"/>
                      <a:pt x="10390" y="33135"/>
                      <a:pt x="10385" y="33165"/>
                    </a:cubicBezTo>
                    <a:cubicBezTo>
                      <a:pt x="10385" y="33216"/>
                      <a:pt x="10390" y="33268"/>
                      <a:pt x="10398" y="33315"/>
                    </a:cubicBezTo>
                    <a:cubicBezTo>
                      <a:pt x="10441" y="33327"/>
                      <a:pt x="10479" y="33336"/>
                      <a:pt x="10518" y="33349"/>
                    </a:cubicBezTo>
                    <a:cubicBezTo>
                      <a:pt x="10531" y="33353"/>
                      <a:pt x="10544" y="33357"/>
                      <a:pt x="10561" y="33362"/>
                    </a:cubicBezTo>
                    <a:cubicBezTo>
                      <a:pt x="10586" y="33370"/>
                      <a:pt x="10612" y="33374"/>
                      <a:pt x="10638" y="33383"/>
                    </a:cubicBezTo>
                    <a:cubicBezTo>
                      <a:pt x="10655" y="33392"/>
                      <a:pt x="10667" y="33396"/>
                      <a:pt x="10685" y="33400"/>
                    </a:cubicBezTo>
                    <a:cubicBezTo>
                      <a:pt x="10706" y="33408"/>
                      <a:pt x="10732" y="33417"/>
                      <a:pt x="10754" y="33426"/>
                    </a:cubicBezTo>
                    <a:cubicBezTo>
                      <a:pt x="10775" y="33430"/>
                      <a:pt x="10792" y="33439"/>
                      <a:pt x="10813" y="33447"/>
                    </a:cubicBezTo>
                    <a:cubicBezTo>
                      <a:pt x="10831" y="33451"/>
                      <a:pt x="10852" y="33460"/>
                      <a:pt x="10868" y="33469"/>
                    </a:cubicBezTo>
                    <a:cubicBezTo>
                      <a:pt x="10890" y="33473"/>
                      <a:pt x="10912" y="33481"/>
                      <a:pt x="10929" y="33490"/>
                    </a:cubicBezTo>
                    <a:cubicBezTo>
                      <a:pt x="10950" y="33499"/>
                      <a:pt x="10967" y="33503"/>
                      <a:pt x="10984" y="33511"/>
                    </a:cubicBezTo>
                    <a:cubicBezTo>
                      <a:pt x="11027" y="33528"/>
                      <a:pt x="11066" y="33546"/>
                      <a:pt x="11109" y="33562"/>
                    </a:cubicBezTo>
                    <a:cubicBezTo>
                      <a:pt x="11113" y="33567"/>
                      <a:pt x="11117" y="33567"/>
                      <a:pt x="11121" y="33571"/>
                    </a:cubicBezTo>
                    <a:cubicBezTo>
                      <a:pt x="11155" y="33588"/>
                      <a:pt x="11190" y="33601"/>
                      <a:pt x="11228" y="33619"/>
                    </a:cubicBezTo>
                    <a:cubicBezTo>
                      <a:pt x="11258" y="33635"/>
                      <a:pt x="11288" y="33653"/>
                      <a:pt x="11322" y="33665"/>
                    </a:cubicBezTo>
                    <a:cubicBezTo>
                      <a:pt x="11330" y="33670"/>
                      <a:pt x="11335" y="33674"/>
                      <a:pt x="11344" y="33678"/>
                    </a:cubicBezTo>
                    <a:cubicBezTo>
                      <a:pt x="11369" y="33691"/>
                      <a:pt x="11395" y="33704"/>
                      <a:pt x="11425" y="33721"/>
                    </a:cubicBezTo>
                    <a:cubicBezTo>
                      <a:pt x="11429" y="33725"/>
                      <a:pt x="11437" y="33730"/>
                      <a:pt x="11446" y="33734"/>
                    </a:cubicBezTo>
                    <a:cubicBezTo>
                      <a:pt x="11476" y="33751"/>
                      <a:pt x="11510" y="33768"/>
                      <a:pt x="11540" y="33785"/>
                    </a:cubicBezTo>
                    <a:cubicBezTo>
                      <a:pt x="11557" y="33793"/>
                      <a:pt x="11575" y="33807"/>
                      <a:pt x="11591" y="33815"/>
                    </a:cubicBezTo>
                    <a:cubicBezTo>
                      <a:pt x="11609" y="33828"/>
                      <a:pt x="11630" y="33836"/>
                      <a:pt x="11648" y="33850"/>
                    </a:cubicBezTo>
                    <a:cubicBezTo>
                      <a:pt x="11664" y="33858"/>
                      <a:pt x="11681" y="33870"/>
                      <a:pt x="11699" y="33879"/>
                    </a:cubicBezTo>
                    <a:cubicBezTo>
                      <a:pt x="11715" y="33892"/>
                      <a:pt x="11733" y="33901"/>
                      <a:pt x="11750" y="33913"/>
                    </a:cubicBezTo>
                    <a:cubicBezTo>
                      <a:pt x="11767" y="33921"/>
                      <a:pt x="11784" y="33935"/>
                      <a:pt x="11802" y="33947"/>
                    </a:cubicBezTo>
                    <a:cubicBezTo>
                      <a:pt x="11818" y="33956"/>
                      <a:pt x="11840" y="33969"/>
                      <a:pt x="11857" y="33982"/>
                    </a:cubicBezTo>
                    <a:cubicBezTo>
                      <a:pt x="11873" y="33994"/>
                      <a:pt x="11891" y="34004"/>
                      <a:pt x="11908" y="34016"/>
                    </a:cubicBezTo>
                    <a:cubicBezTo>
                      <a:pt x="11925" y="34029"/>
                      <a:pt x="11942" y="34042"/>
                      <a:pt x="11960" y="34050"/>
                    </a:cubicBezTo>
                    <a:cubicBezTo>
                      <a:pt x="11981" y="34067"/>
                      <a:pt x="12002" y="34085"/>
                      <a:pt x="12027" y="34101"/>
                    </a:cubicBezTo>
                    <a:cubicBezTo>
                      <a:pt x="12041" y="34110"/>
                      <a:pt x="12049" y="34119"/>
                      <a:pt x="12062" y="34127"/>
                    </a:cubicBezTo>
                    <a:cubicBezTo>
                      <a:pt x="12096" y="34152"/>
                      <a:pt x="12130" y="34178"/>
                      <a:pt x="12165" y="34204"/>
                    </a:cubicBezTo>
                    <a:lnTo>
                      <a:pt x="12165" y="34209"/>
                    </a:lnTo>
                    <a:cubicBezTo>
                      <a:pt x="12177" y="34204"/>
                      <a:pt x="12191" y="34204"/>
                      <a:pt x="12203" y="34200"/>
                    </a:cubicBezTo>
                    <a:lnTo>
                      <a:pt x="12212" y="34200"/>
                    </a:lnTo>
                    <a:cubicBezTo>
                      <a:pt x="12225" y="34196"/>
                      <a:pt x="12238" y="34191"/>
                      <a:pt x="12250" y="34191"/>
                    </a:cubicBezTo>
                    <a:cubicBezTo>
                      <a:pt x="12264" y="34187"/>
                      <a:pt x="12276" y="34183"/>
                      <a:pt x="12284" y="34183"/>
                    </a:cubicBezTo>
                    <a:cubicBezTo>
                      <a:pt x="12289" y="34178"/>
                      <a:pt x="12293" y="34178"/>
                      <a:pt x="12293" y="34178"/>
                    </a:cubicBezTo>
                    <a:cubicBezTo>
                      <a:pt x="12306" y="34174"/>
                      <a:pt x="12315" y="34174"/>
                      <a:pt x="12327" y="34170"/>
                    </a:cubicBezTo>
                    <a:lnTo>
                      <a:pt x="12331" y="34170"/>
                    </a:lnTo>
                    <a:cubicBezTo>
                      <a:pt x="12340" y="34166"/>
                      <a:pt x="12345" y="34162"/>
                      <a:pt x="12353" y="34162"/>
                    </a:cubicBezTo>
                    <a:cubicBezTo>
                      <a:pt x="12357" y="34162"/>
                      <a:pt x="12357" y="34158"/>
                      <a:pt x="12361" y="34158"/>
                    </a:cubicBezTo>
                    <a:cubicBezTo>
                      <a:pt x="12370" y="34158"/>
                      <a:pt x="12374" y="34152"/>
                      <a:pt x="12383" y="34152"/>
                    </a:cubicBezTo>
                    <a:cubicBezTo>
                      <a:pt x="12383" y="34148"/>
                      <a:pt x="12387" y="34148"/>
                      <a:pt x="12387" y="34148"/>
                    </a:cubicBezTo>
                    <a:cubicBezTo>
                      <a:pt x="12396" y="34144"/>
                      <a:pt x="12404" y="34140"/>
                      <a:pt x="12412" y="34140"/>
                    </a:cubicBezTo>
                    <a:lnTo>
                      <a:pt x="12412" y="34136"/>
                    </a:lnTo>
                    <a:cubicBezTo>
                      <a:pt x="12422" y="34136"/>
                      <a:pt x="12430" y="34132"/>
                      <a:pt x="12438" y="34127"/>
                    </a:cubicBezTo>
                    <a:lnTo>
                      <a:pt x="12443" y="34127"/>
                    </a:lnTo>
                    <a:cubicBezTo>
                      <a:pt x="12451" y="34123"/>
                      <a:pt x="12464" y="34114"/>
                      <a:pt x="12473" y="34110"/>
                    </a:cubicBezTo>
                    <a:lnTo>
                      <a:pt x="12477" y="34110"/>
                    </a:lnTo>
                    <a:cubicBezTo>
                      <a:pt x="12485" y="34101"/>
                      <a:pt x="12499" y="34097"/>
                      <a:pt x="12507" y="34093"/>
                    </a:cubicBezTo>
                    <a:lnTo>
                      <a:pt x="12507" y="34089"/>
                    </a:lnTo>
                    <a:lnTo>
                      <a:pt x="12511" y="34089"/>
                    </a:lnTo>
                    <a:cubicBezTo>
                      <a:pt x="12520" y="34085"/>
                      <a:pt x="12524" y="34081"/>
                      <a:pt x="12532" y="34071"/>
                    </a:cubicBezTo>
                    <a:lnTo>
                      <a:pt x="12537" y="34071"/>
                    </a:lnTo>
                    <a:cubicBezTo>
                      <a:pt x="12541" y="34067"/>
                      <a:pt x="12550" y="34059"/>
                      <a:pt x="12558" y="34055"/>
                    </a:cubicBezTo>
                    <a:lnTo>
                      <a:pt x="12576" y="34037"/>
                    </a:lnTo>
                    <a:lnTo>
                      <a:pt x="12580" y="34033"/>
                    </a:lnTo>
                    <a:cubicBezTo>
                      <a:pt x="12584" y="34029"/>
                      <a:pt x="12588" y="34024"/>
                      <a:pt x="12592" y="34016"/>
                    </a:cubicBezTo>
                    <a:lnTo>
                      <a:pt x="12597" y="34016"/>
                    </a:lnTo>
                    <a:cubicBezTo>
                      <a:pt x="12601" y="34008"/>
                      <a:pt x="12605" y="34004"/>
                      <a:pt x="12609" y="33994"/>
                    </a:cubicBezTo>
                    <a:lnTo>
                      <a:pt x="12614" y="33994"/>
                    </a:lnTo>
                    <a:cubicBezTo>
                      <a:pt x="12618" y="33986"/>
                      <a:pt x="12623" y="33982"/>
                      <a:pt x="12627" y="33973"/>
                    </a:cubicBezTo>
                    <a:cubicBezTo>
                      <a:pt x="12631" y="33965"/>
                      <a:pt x="12635" y="33956"/>
                      <a:pt x="12639" y="33947"/>
                    </a:cubicBezTo>
                    <a:cubicBezTo>
                      <a:pt x="12643" y="33939"/>
                      <a:pt x="12643" y="33931"/>
                      <a:pt x="12648" y="33921"/>
                    </a:cubicBezTo>
                    <a:cubicBezTo>
                      <a:pt x="12653" y="33913"/>
                      <a:pt x="12653" y="33905"/>
                      <a:pt x="12657" y="33896"/>
                    </a:cubicBezTo>
                    <a:lnTo>
                      <a:pt x="13898" y="27961"/>
                    </a:lnTo>
                    <a:lnTo>
                      <a:pt x="13898" y="27961"/>
                    </a:lnTo>
                    <a:cubicBezTo>
                      <a:pt x="13896" y="27966"/>
                      <a:pt x="13894" y="27971"/>
                      <a:pt x="13893" y="27977"/>
                    </a:cubicBezTo>
                    <a:cubicBezTo>
                      <a:pt x="13893" y="27985"/>
                      <a:pt x="13888" y="27993"/>
                      <a:pt x="13884" y="28003"/>
                    </a:cubicBezTo>
                    <a:cubicBezTo>
                      <a:pt x="13880" y="28007"/>
                      <a:pt x="13880" y="28011"/>
                      <a:pt x="13875" y="28015"/>
                    </a:cubicBezTo>
                    <a:lnTo>
                      <a:pt x="13932" y="27762"/>
                    </a:lnTo>
                    <a:cubicBezTo>
                      <a:pt x="13944" y="27754"/>
                      <a:pt x="13957" y="27742"/>
                      <a:pt x="13970" y="27733"/>
                    </a:cubicBezTo>
                    <a:lnTo>
                      <a:pt x="13974" y="27729"/>
                    </a:lnTo>
                    <a:cubicBezTo>
                      <a:pt x="13995" y="27716"/>
                      <a:pt x="14013" y="27703"/>
                      <a:pt x="14034" y="27685"/>
                    </a:cubicBezTo>
                    <a:cubicBezTo>
                      <a:pt x="14034" y="27685"/>
                      <a:pt x="14038" y="27685"/>
                      <a:pt x="14038" y="27681"/>
                    </a:cubicBezTo>
                    <a:cubicBezTo>
                      <a:pt x="14060" y="27669"/>
                      <a:pt x="14080" y="27652"/>
                      <a:pt x="14102" y="27639"/>
                    </a:cubicBezTo>
                    <a:cubicBezTo>
                      <a:pt x="14124" y="27634"/>
                      <a:pt x="14145" y="27634"/>
                      <a:pt x="14167" y="27630"/>
                    </a:cubicBezTo>
                    <a:lnTo>
                      <a:pt x="14188" y="27630"/>
                    </a:lnTo>
                    <a:cubicBezTo>
                      <a:pt x="14205" y="27626"/>
                      <a:pt x="14218" y="27626"/>
                      <a:pt x="14230" y="27626"/>
                    </a:cubicBezTo>
                    <a:lnTo>
                      <a:pt x="14256" y="27626"/>
                    </a:lnTo>
                    <a:cubicBezTo>
                      <a:pt x="14269" y="27622"/>
                      <a:pt x="14282" y="27622"/>
                      <a:pt x="14295" y="27622"/>
                    </a:cubicBezTo>
                    <a:lnTo>
                      <a:pt x="14479" y="27622"/>
                    </a:lnTo>
                    <a:cubicBezTo>
                      <a:pt x="14487" y="27626"/>
                      <a:pt x="14496" y="27626"/>
                      <a:pt x="14504" y="27626"/>
                    </a:cubicBezTo>
                    <a:lnTo>
                      <a:pt x="14534" y="27626"/>
                    </a:lnTo>
                    <a:cubicBezTo>
                      <a:pt x="14547" y="27626"/>
                      <a:pt x="14556" y="27630"/>
                      <a:pt x="14564" y="27630"/>
                    </a:cubicBezTo>
                    <a:cubicBezTo>
                      <a:pt x="14573" y="27630"/>
                      <a:pt x="14585" y="27630"/>
                      <a:pt x="14594" y="27634"/>
                    </a:cubicBezTo>
                    <a:lnTo>
                      <a:pt x="14624" y="27634"/>
                    </a:lnTo>
                    <a:cubicBezTo>
                      <a:pt x="14633" y="27639"/>
                      <a:pt x="14645" y="27639"/>
                      <a:pt x="14654" y="27639"/>
                    </a:cubicBezTo>
                    <a:cubicBezTo>
                      <a:pt x="14662" y="27639"/>
                      <a:pt x="14671" y="27643"/>
                      <a:pt x="14680" y="27643"/>
                    </a:cubicBezTo>
                    <a:cubicBezTo>
                      <a:pt x="14692" y="27643"/>
                      <a:pt x="14701" y="27647"/>
                      <a:pt x="14714" y="27647"/>
                    </a:cubicBezTo>
                    <a:cubicBezTo>
                      <a:pt x="14722" y="27647"/>
                      <a:pt x="14731" y="27652"/>
                      <a:pt x="14739" y="27652"/>
                    </a:cubicBezTo>
                    <a:cubicBezTo>
                      <a:pt x="14753" y="27652"/>
                      <a:pt x="14761" y="27656"/>
                      <a:pt x="14773" y="27656"/>
                    </a:cubicBezTo>
                    <a:cubicBezTo>
                      <a:pt x="14783" y="27656"/>
                      <a:pt x="14791" y="27660"/>
                      <a:pt x="14799" y="27660"/>
                    </a:cubicBezTo>
                    <a:cubicBezTo>
                      <a:pt x="14808" y="27660"/>
                      <a:pt x="14821" y="27665"/>
                      <a:pt x="14830" y="27665"/>
                    </a:cubicBezTo>
                    <a:cubicBezTo>
                      <a:pt x="14838" y="27669"/>
                      <a:pt x="14846" y="27669"/>
                      <a:pt x="14850" y="27669"/>
                    </a:cubicBezTo>
                    <a:cubicBezTo>
                      <a:pt x="14881" y="27673"/>
                      <a:pt x="14911" y="27681"/>
                      <a:pt x="14937" y="27685"/>
                    </a:cubicBezTo>
                    <a:cubicBezTo>
                      <a:pt x="14941" y="27685"/>
                      <a:pt x="14949" y="27685"/>
                      <a:pt x="14953" y="27691"/>
                    </a:cubicBezTo>
                    <a:cubicBezTo>
                      <a:pt x="14984" y="27695"/>
                      <a:pt x="15009" y="27699"/>
                      <a:pt x="15039" y="27707"/>
                    </a:cubicBezTo>
                    <a:cubicBezTo>
                      <a:pt x="15043" y="27695"/>
                      <a:pt x="15047" y="27681"/>
                      <a:pt x="15051" y="27669"/>
                    </a:cubicBezTo>
                    <a:cubicBezTo>
                      <a:pt x="15051" y="27660"/>
                      <a:pt x="15056" y="27656"/>
                      <a:pt x="15056" y="27647"/>
                    </a:cubicBezTo>
                    <a:cubicBezTo>
                      <a:pt x="15061" y="27643"/>
                      <a:pt x="15061" y="27639"/>
                      <a:pt x="15061" y="27634"/>
                    </a:cubicBezTo>
                    <a:cubicBezTo>
                      <a:pt x="15065" y="27626"/>
                      <a:pt x="15069" y="27618"/>
                      <a:pt x="15073" y="27608"/>
                    </a:cubicBezTo>
                    <a:cubicBezTo>
                      <a:pt x="15073" y="27604"/>
                      <a:pt x="15073" y="27604"/>
                      <a:pt x="15077" y="27600"/>
                    </a:cubicBezTo>
                    <a:cubicBezTo>
                      <a:pt x="15081" y="27592"/>
                      <a:pt x="15086" y="27579"/>
                      <a:pt x="15091" y="27570"/>
                    </a:cubicBezTo>
                    <a:cubicBezTo>
                      <a:pt x="15095" y="27566"/>
                      <a:pt x="15095" y="27562"/>
                      <a:pt x="15095" y="27562"/>
                    </a:cubicBezTo>
                    <a:cubicBezTo>
                      <a:pt x="15099" y="27553"/>
                      <a:pt x="15107" y="27545"/>
                      <a:pt x="15112" y="27537"/>
                    </a:cubicBezTo>
                    <a:cubicBezTo>
                      <a:pt x="15116" y="27527"/>
                      <a:pt x="15120" y="27523"/>
                      <a:pt x="15124" y="27515"/>
                    </a:cubicBezTo>
                    <a:cubicBezTo>
                      <a:pt x="15124" y="27511"/>
                      <a:pt x="15128" y="27506"/>
                      <a:pt x="15128" y="27502"/>
                    </a:cubicBezTo>
                    <a:cubicBezTo>
                      <a:pt x="15138" y="27494"/>
                      <a:pt x="15142" y="27485"/>
                      <a:pt x="15150" y="27476"/>
                    </a:cubicBezTo>
                    <a:cubicBezTo>
                      <a:pt x="15150" y="27472"/>
                      <a:pt x="15150" y="27472"/>
                      <a:pt x="15154" y="27472"/>
                    </a:cubicBezTo>
                    <a:cubicBezTo>
                      <a:pt x="15158" y="27460"/>
                      <a:pt x="15167" y="27450"/>
                      <a:pt x="15176" y="27438"/>
                    </a:cubicBezTo>
                    <a:cubicBezTo>
                      <a:pt x="15180" y="27438"/>
                      <a:pt x="15180" y="27434"/>
                      <a:pt x="15184" y="27429"/>
                    </a:cubicBezTo>
                    <a:cubicBezTo>
                      <a:pt x="15189" y="27421"/>
                      <a:pt x="15197" y="27417"/>
                      <a:pt x="15201" y="27408"/>
                    </a:cubicBezTo>
                    <a:cubicBezTo>
                      <a:pt x="15205" y="27408"/>
                      <a:pt x="15205" y="27403"/>
                      <a:pt x="15205" y="27403"/>
                    </a:cubicBezTo>
                    <a:cubicBezTo>
                      <a:pt x="15215" y="27391"/>
                      <a:pt x="15223" y="27383"/>
                      <a:pt x="15235" y="27373"/>
                    </a:cubicBezTo>
                    <a:cubicBezTo>
                      <a:pt x="15235" y="27369"/>
                      <a:pt x="15240" y="27365"/>
                      <a:pt x="15244" y="27361"/>
                    </a:cubicBezTo>
                    <a:cubicBezTo>
                      <a:pt x="15253" y="27352"/>
                      <a:pt x="15261" y="27344"/>
                      <a:pt x="15270" y="27335"/>
                    </a:cubicBezTo>
                    <a:cubicBezTo>
                      <a:pt x="15274" y="27331"/>
                      <a:pt x="15278" y="27326"/>
                      <a:pt x="15278" y="27326"/>
                    </a:cubicBezTo>
                    <a:lnTo>
                      <a:pt x="15312" y="27292"/>
                    </a:lnTo>
                    <a:lnTo>
                      <a:pt x="15317" y="27292"/>
                    </a:lnTo>
                    <a:cubicBezTo>
                      <a:pt x="15330" y="27280"/>
                      <a:pt x="15343" y="27267"/>
                      <a:pt x="15355" y="27258"/>
                    </a:cubicBezTo>
                    <a:cubicBezTo>
                      <a:pt x="15359" y="27254"/>
                      <a:pt x="15364" y="27249"/>
                      <a:pt x="15369" y="27245"/>
                    </a:cubicBezTo>
                    <a:cubicBezTo>
                      <a:pt x="15377" y="27237"/>
                      <a:pt x="15381" y="27233"/>
                      <a:pt x="15389" y="27229"/>
                    </a:cubicBezTo>
                    <a:cubicBezTo>
                      <a:pt x="15394" y="27224"/>
                      <a:pt x="15398" y="27219"/>
                      <a:pt x="15407" y="27215"/>
                    </a:cubicBezTo>
                    <a:lnTo>
                      <a:pt x="15424" y="27198"/>
                    </a:lnTo>
                    <a:cubicBezTo>
                      <a:pt x="15428" y="27194"/>
                      <a:pt x="15436" y="27190"/>
                      <a:pt x="15441" y="27186"/>
                    </a:cubicBezTo>
                    <a:cubicBezTo>
                      <a:pt x="15446" y="27181"/>
                      <a:pt x="15454" y="27177"/>
                      <a:pt x="15458" y="27172"/>
                    </a:cubicBezTo>
                    <a:cubicBezTo>
                      <a:pt x="15466" y="27168"/>
                      <a:pt x="15471" y="27164"/>
                      <a:pt x="15480" y="27160"/>
                    </a:cubicBezTo>
                    <a:cubicBezTo>
                      <a:pt x="15484" y="27156"/>
                      <a:pt x="15492" y="27152"/>
                      <a:pt x="15497" y="27147"/>
                    </a:cubicBezTo>
                    <a:cubicBezTo>
                      <a:pt x="15505" y="27142"/>
                      <a:pt x="15509" y="27134"/>
                      <a:pt x="15518" y="27130"/>
                    </a:cubicBezTo>
                    <a:cubicBezTo>
                      <a:pt x="15523" y="27126"/>
                      <a:pt x="15531" y="27121"/>
                      <a:pt x="15535" y="27117"/>
                    </a:cubicBezTo>
                    <a:cubicBezTo>
                      <a:pt x="15543" y="27113"/>
                      <a:pt x="15548" y="27109"/>
                      <a:pt x="15557" y="27104"/>
                    </a:cubicBezTo>
                    <a:cubicBezTo>
                      <a:pt x="15561" y="27100"/>
                      <a:pt x="15569" y="27095"/>
                      <a:pt x="15574" y="27091"/>
                    </a:cubicBezTo>
                    <a:cubicBezTo>
                      <a:pt x="15582" y="27087"/>
                      <a:pt x="15586" y="27083"/>
                      <a:pt x="15595" y="27079"/>
                    </a:cubicBezTo>
                    <a:cubicBezTo>
                      <a:pt x="15604" y="27075"/>
                      <a:pt x="15608" y="27070"/>
                      <a:pt x="15616" y="27065"/>
                    </a:cubicBezTo>
                    <a:cubicBezTo>
                      <a:pt x="15620" y="27061"/>
                      <a:pt x="15629" y="27057"/>
                      <a:pt x="15634" y="27053"/>
                    </a:cubicBezTo>
                    <a:cubicBezTo>
                      <a:pt x="15642" y="27049"/>
                      <a:pt x="15651" y="27040"/>
                      <a:pt x="15659" y="27036"/>
                    </a:cubicBezTo>
                    <a:cubicBezTo>
                      <a:pt x="15663" y="27036"/>
                      <a:pt x="15667" y="27032"/>
                      <a:pt x="15672" y="27027"/>
                    </a:cubicBezTo>
                    <a:cubicBezTo>
                      <a:pt x="15702" y="27010"/>
                      <a:pt x="15736" y="26988"/>
                      <a:pt x="15766" y="26967"/>
                    </a:cubicBezTo>
                    <a:lnTo>
                      <a:pt x="15770" y="26967"/>
                    </a:lnTo>
                    <a:cubicBezTo>
                      <a:pt x="15800" y="26950"/>
                      <a:pt x="15835" y="26929"/>
                      <a:pt x="15869" y="26907"/>
                    </a:cubicBezTo>
                    <a:cubicBezTo>
                      <a:pt x="15873" y="26907"/>
                      <a:pt x="15873" y="26907"/>
                      <a:pt x="15877" y="26903"/>
                    </a:cubicBezTo>
                    <a:cubicBezTo>
                      <a:pt x="15912" y="26886"/>
                      <a:pt x="15941" y="26864"/>
                      <a:pt x="15975" y="26848"/>
                    </a:cubicBezTo>
                    <a:lnTo>
                      <a:pt x="15979" y="26844"/>
                    </a:lnTo>
                    <a:cubicBezTo>
                      <a:pt x="16014" y="26826"/>
                      <a:pt x="16052" y="26805"/>
                      <a:pt x="16087" y="26783"/>
                    </a:cubicBezTo>
                    <a:cubicBezTo>
                      <a:pt x="16121" y="26767"/>
                      <a:pt x="16151" y="26749"/>
                      <a:pt x="16185" y="26728"/>
                    </a:cubicBezTo>
                    <a:cubicBezTo>
                      <a:pt x="16190" y="26728"/>
                      <a:pt x="16190" y="26724"/>
                      <a:pt x="16194" y="26724"/>
                    </a:cubicBezTo>
                    <a:cubicBezTo>
                      <a:pt x="16228" y="26702"/>
                      <a:pt x="16262" y="26685"/>
                      <a:pt x="16297" y="26664"/>
                    </a:cubicBezTo>
                    <a:lnTo>
                      <a:pt x="16301" y="26664"/>
                    </a:lnTo>
                    <a:cubicBezTo>
                      <a:pt x="16331" y="26643"/>
                      <a:pt x="16364" y="26625"/>
                      <a:pt x="16395" y="26604"/>
                    </a:cubicBezTo>
                    <a:cubicBezTo>
                      <a:pt x="16399" y="26604"/>
                      <a:pt x="16403" y="26604"/>
                      <a:pt x="16403" y="26599"/>
                    </a:cubicBezTo>
                    <a:cubicBezTo>
                      <a:pt x="16437" y="26582"/>
                      <a:pt x="16472" y="26561"/>
                      <a:pt x="16502" y="26540"/>
                    </a:cubicBezTo>
                    <a:cubicBezTo>
                      <a:pt x="16514" y="26531"/>
                      <a:pt x="16524" y="26527"/>
                      <a:pt x="16536" y="26518"/>
                    </a:cubicBezTo>
                    <a:cubicBezTo>
                      <a:pt x="16540" y="26518"/>
                      <a:pt x="16540" y="26514"/>
                      <a:pt x="16544" y="26514"/>
                    </a:cubicBezTo>
                    <a:cubicBezTo>
                      <a:pt x="16557" y="26505"/>
                      <a:pt x="16570" y="26497"/>
                      <a:pt x="16587" y="26484"/>
                    </a:cubicBezTo>
                    <a:cubicBezTo>
                      <a:pt x="16587" y="26484"/>
                      <a:pt x="16591" y="26484"/>
                      <a:pt x="16595" y="26479"/>
                    </a:cubicBezTo>
                    <a:cubicBezTo>
                      <a:pt x="16605" y="26471"/>
                      <a:pt x="16613" y="26467"/>
                      <a:pt x="16626" y="26459"/>
                    </a:cubicBezTo>
                    <a:cubicBezTo>
                      <a:pt x="16630" y="26454"/>
                      <a:pt x="16634" y="26454"/>
                      <a:pt x="16638" y="26450"/>
                    </a:cubicBezTo>
                    <a:cubicBezTo>
                      <a:pt x="16647" y="26445"/>
                      <a:pt x="16656" y="26437"/>
                      <a:pt x="16664" y="26433"/>
                    </a:cubicBezTo>
                    <a:cubicBezTo>
                      <a:pt x="16668" y="26428"/>
                      <a:pt x="16672" y="26424"/>
                      <a:pt x="16682" y="26420"/>
                    </a:cubicBezTo>
                    <a:cubicBezTo>
                      <a:pt x="16686" y="26416"/>
                      <a:pt x="16694" y="26412"/>
                      <a:pt x="16703" y="26402"/>
                    </a:cubicBezTo>
                    <a:cubicBezTo>
                      <a:pt x="16707" y="26398"/>
                      <a:pt x="16711" y="26394"/>
                      <a:pt x="16720" y="26394"/>
                    </a:cubicBezTo>
                    <a:cubicBezTo>
                      <a:pt x="16724" y="26386"/>
                      <a:pt x="16733" y="26382"/>
                      <a:pt x="16737" y="26377"/>
                    </a:cubicBezTo>
                    <a:cubicBezTo>
                      <a:pt x="16745" y="26373"/>
                      <a:pt x="16749" y="26368"/>
                      <a:pt x="16754" y="26364"/>
                    </a:cubicBezTo>
                    <a:cubicBezTo>
                      <a:pt x="16763" y="26360"/>
                      <a:pt x="16767" y="26351"/>
                      <a:pt x="16775" y="26347"/>
                    </a:cubicBezTo>
                    <a:lnTo>
                      <a:pt x="16788" y="26335"/>
                    </a:lnTo>
                    <a:cubicBezTo>
                      <a:pt x="16797" y="26330"/>
                      <a:pt x="16801" y="26325"/>
                      <a:pt x="16810" y="26321"/>
                    </a:cubicBezTo>
                    <a:cubicBezTo>
                      <a:pt x="16810" y="26317"/>
                      <a:pt x="16810" y="26317"/>
                      <a:pt x="16814" y="26317"/>
                    </a:cubicBezTo>
                    <a:cubicBezTo>
                      <a:pt x="16814" y="26313"/>
                      <a:pt x="16818" y="26313"/>
                      <a:pt x="16822" y="26309"/>
                    </a:cubicBezTo>
                    <a:cubicBezTo>
                      <a:pt x="16831" y="26300"/>
                      <a:pt x="16840" y="26291"/>
                      <a:pt x="16848" y="26287"/>
                    </a:cubicBezTo>
                    <a:lnTo>
                      <a:pt x="16861" y="26274"/>
                    </a:lnTo>
                    <a:lnTo>
                      <a:pt x="16887" y="26248"/>
                    </a:lnTo>
                    <a:cubicBezTo>
                      <a:pt x="16891" y="26244"/>
                      <a:pt x="16895" y="26244"/>
                      <a:pt x="16895" y="26240"/>
                    </a:cubicBezTo>
                    <a:lnTo>
                      <a:pt x="16929" y="26206"/>
                    </a:lnTo>
                    <a:lnTo>
                      <a:pt x="16938" y="26197"/>
                    </a:lnTo>
                    <a:cubicBezTo>
                      <a:pt x="16946" y="26189"/>
                      <a:pt x="16955" y="26181"/>
                      <a:pt x="16964" y="26167"/>
                    </a:cubicBezTo>
                    <a:cubicBezTo>
                      <a:pt x="16964" y="26167"/>
                      <a:pt x="16968" y="26167"/>
                      <a:pt x="16968" y="26163"/>
                    </a:cubicBezTo>
                    <a:cubicBezTo>
                      <a:pt x="16968" y="26163"/>
                      <a:pt x="16972" y="26159"/>
                      <a:pt x="16972" y="26155"/>
                    </a:cubicBezTo>
                    <a:cubicBezTo>
                      <a:pt x="16980" y="26151"/>
                      <a:pt x="16985" y="26146"/>
                      <a:pt x="16990" y="26137"/>
                    </a:cubicBezTo>
                    <a:cubicBezTo>
                      <a:pt x="16994" y="26133"/>
                      <a:pt x="16998" y="26129"/>
                      <a:pt x="16998" y="26125"/>
                    </a:cubicBezTo>
                    <a:cubicBezTo>
                      <a:pt x="17002" y="26120"/>
                      <a:pt x="17006" y="26112"/>
                      <a:pt x="17011" y="26108"/>
                    </a:cubicBezTo>
                    <a:cubicBezTo>
                      <a:pt x="17015" y="26104"/>
                      <a:pt x="17019" y="26100"/>
                      <a:pt x="17023" y="26090"/>
                    </a:cubicBezTo>
                    <a:cubicBezTo>
                      <a:pt x="17028" y="26086"/>
                      <a:pt x="17032" y="26082"/>
                      <a:pt x="17037" y="26074"/>
                    </a:cubicBezTo>
                    <a:cubicBezTo>
                      <a:pt x="17041" y="26069"/>
                      <a:pt x="17041" y="26065"/>
                      <a:pt x="17045" y="26061"/>
                    </a:cubicBezTo>
                    <a:cubicBezTo>
                      <a:pt x="17049" y="26052"/>
                      <a:pt x="17053" y="26048"/>
                      <a:pt x="17057" y="26043"/>
                    </a:cubicBezTo>
                    <a:cubicBezTo>
                      <a:pt x="17057" y="26039"/>
                      <a:pt x="17057" y="26035"/>
                      <a:pt x="17062" y="26035"/>
                    </a:cubicBezTo>
                    <a:cubicBezTo>
                      <a:pt x="17062" y="26031"/>
                      <a:pt x="17067" y="26027"/>
                      <a:pt x="17067" y="26027"/>
                    </a:cubicBezTo>
                    <a:cubicBezTo>
                      <a:pt x="17067" y="26023"/>
                      <a:pt x="17071" y="26017"/>
                      <a:pt x="17075" y="26009"/>
                    </a:cubicBezTo>
                    <a:cubicBezTo>
                      <a:pt x="17075" y="26005"/>
                      <a:pt x="17079" y="26001"/>
                      <a:pt x="17083" y="25992"/>
                    </a:cubicBezTo>
                    <a:cubicBezTo>
                      <a:pt x="17083" y="25988"/>
                      <a:pt x="17088" y="25984"/>
                      <a:pt x="17092" y="25979"/>
                    </a:cubicBezTo>
                    <a:cubicBezTo>
                      <a:pt x="17092" y="25971"/>
                      <a:pt x="17096" y="25966"/>
                      <a:pt x="17096" y="25962"/>
                    </a:cubicBezTo>
                    <a:cubicBezTo>
                      <a:pt x="17100" y="25954"/>
                      <a:pt x="17100" y="25950"/>
                      <a:pt x="17105" y="25946"/>
                    </a:cubicBezTo>
                    <a:cubicBezTo>
                      <a:pt x="17109" y="25940"/>
                      <a:pt x="17109" y="25932"/>
                      <a:pt x="17114" y="25928"/>
                    </a:cubicBezTo>
                    <a:cubicBezTo>
                      <a:pt x="17114" y="25924"/>
                      <a:pt x="17114" y="25915"/>
                      <a:pt x="17118" y="25911"/>
                    </a:cubicBezTo>
                    <a:lnTo>
                      <a:pt x="17118" y="25907"/>
                    </a:lnTo>
                    <a:cubicBezTo>
                      <a:pt x="17122" y="25898"/>
                      <a:pt x="17126" y="25889"/>
                      <a:pt x="17126" y="25881"/>
                    </a:cubicBezTo>
                    <a:lnTo>
                      <a:pt x="18369" y="19947"/>
                    </a:lnTo>
                    <a:lnTo>
                      <a:pt x="18369" y="19947"/>
                    </a:lnTo>
                    <a:cubicBezTo>
                      <a:pt x="18367" y="19952"/>
                      <a:pt x="18364" y="19956"/>
                      <a:pt x="18362" y="19961"/>
                    </a:cubicBezTo>
                    <a:cubicBezTo>
                      <a:pt x="18362" y="19970"/>
                      <a:pt x="18358" y="19974"/>
                      <a:pt x="18358" y="19978"/>
                    </a:cubicBezTo>
                    <a:cubicBezTo>
                      <a:pt x="18354" y="19983"/>
                      <a:pt x="18354" y="19992"/>
                      <a:pt x="18350" y="19996"/>
                    </a:cubicBezTo>
                    <a:cubicBezTo>
                      <a:pt x="18350" y="20000"/>
                      <a:pt x="18346" y="20008"/>
                      <a:pt x="18346" y="20012"/>
                    </a:cubicBezTo>
                    <a:cubicBezTo>
                      <a:pt x="18340" y="20017"/>
                      <a:pt x="18340" y="20026"/>
                      <a:pt x="18336" y="20030"/>
                    </a:cubicBezTo>
                    <a:cubicBezTo>
                      <a:pt x="18332" y="20034"/>
                      <a:pt x="18332" y="20038"/>
                      <a:pt x="18328" y="20047"/>
                    </a:cubicBezTo>
                    <a:cubicBezTo>
                      <a:pt x="18324" y="20051"/>
                      <a:pt x="18324" y="20055"/>
                      <a:pt x="18320" y="20064"/>
                    </a:cubicBezTo>
                    <a:cubicBezTo>
                      <a:pt x="18315" y="20069"/>
                      <a:pt x="18315" y="20073"/>
                      <a:pt x="18311" y="20077"/>
                    </a:cubicBezTo>
                    <a:cubicBezTo>
                      <a:pt x="18307" y="20081"/>
                      <a:pt x="18307" y="20089"/>
                      <a:pt x="18302" y="20094"/>
                    </a:cubicBezTo>
                    <a:cubicBezTo>
                      <a:pt x="18298" y="20099"/>
                      <a:pt x="18294" y="20107"/>
                      <a:pt x="18289" y="20111"/>
                    </a:cubicBezTo>
                    <a:cubicBezTo>
                      <a:pt x="18289" y="20115"/>
                      <a:pt x="18285" y="20120"/>
                      <a:pt x="18281" y="20128"/>
                    </a:cubicBezTo>
                    <a:cubicBezTo>
                      <a:pt x="18277" y="20132"/>
                      <a:pt x="18273" y="20137"/>
                      <a:pt x="18269" y="20146"/>
                    </a:cubicBezTo>
                    <a:cubicBezTo>
                      <a:pt x="18263" y="20150"/>
                      <a:pt x="18263" y="20154"/>
                      <a:pt x="18259" y="20158"/>
                    </a:cubicBezTo>
                    <a:cubicBezTo>
                      <a:pt x="18255" y="20162"/>
                      <a:pt x="18251" y="20171"/>
                      <a:pt x="18247" y="20176"/>
                    </a:cubicBezTo>
                    <a:cubicBezTo>
                      <a:pt x="18243" y="20180"/>
                      <a:pt x="18238" y="20184"/>
                      <a:pt x="18234" y="20192"/>
                    </a:cubicBezTo>
                    <a:lnTo>
                      <a:pt x="18221" y="20205"/>
                    </a:lnTo>
                    <a:cubicBezTo>
                      <a:pt x="18217" y="20214"/>
                      <a:pt x="18212" y="20218"/>
                      <a:pt x="18208" y="20223"/>
                    </a:cubicBezTo>
                    <a:cubicBezTo>
                      <a:pt x="18200" y="20231"/>
                      <a:pt x="18192" y="20239"/>
                      <a:pt x="18182" y="20248"/>
                    </a:cubicBezTo>
                    <a:cubicBezTo>
                      <a:pt x="18182" y="20253"/>
                      <a:pt x="18178" y="20253"/>
                      <a:pt x="18178" y="20257"/>
                    </a:cubicBezTo>
                    <a:cubicBezTo>
                      <a:pt x="18166" y="20269"/>
                      <a:pt x="18153" y="20278"/>
                      <a:pt x="18144" y="20291"/>
                    </a:cubicBezTo>
                    <a:cubicBezTo>
                      <a:pt x="18140" y="20295"/>
                      <a:pt x="18135" y="20295"/>
                      <a:pt x="18135" y="20300"/>
                    </a:cubicBezTo>
                    <a:cubicBezTo>
                      <a:pt x="18127" y="20308"/>
                      <a:pt x="18115" y="20316"/>
                      <a:pt x="18105" y="20325"/>
                    </a:cubicBezTo>
                    <a:cubicBezTo>
                      <a:pt x="18101" y="20330"/>
                      <a:pt x="18097" y="20334"/>
                      <a:pt x="18093" y="20338"/>
                    </a:cubicBezTo>
                    <a:cubicBezTo>
                      <a:pt x="18084" y="20346"/>
                      <a:pt x="18076" y="20355"/>
                      <a:pt x="18067" y="20363"/>
                    </a:cubicBezTo>
                    <a:cubicBezTo>
                      <a:pt x="18063" y="20363"/>
                      <a:pt x="18058" y="20367"/>
                      <a:pt x="18054" y="20372"/>
                    </a:cubicBezTo>
                    <a:cubicBezTo>
                      <a:pt x="18050" y="20377"/>
                      <a:pt x="18042" y="20381"/>
                      <a:pt x="18038" y="20385"/>
                    </a:cubicBezTo>
                    <a:cubicBezTo>
                      <a:pt x="18032" y="20389"/>
                      <a:pt x="18024" y="20393"/>
                      <a:pt x="18020" y="20397"/>
                    </a:cubicBezTo>
                    <a:cubicBezTo>
                      <a:pt x="18016" y="20407"/>
                      <a:pt x="18007" y="20411"/>
                      <a:pt x="18003" y="20415"/>
                    </a:cubicBezTo>
                    <a:cubicBezTo>
                      <a:pt x="17994" y="20419"/>
                      <a:pt x="17990" y="20423"/>
                      <a:pt x="17986" y="20428"/>
                    </a:cubicBezTo>
                    <a:cubicBezTo>
                      <a:pt x="17977" y="20432"/>
                      <a:pt x="17973" y="20440"/>
                      <a:pt x="17965" y="20444"/>
                    </a:cubicBezTo>
                    <a:cubicBezTo>
                      <a:pt x="17961" y="20449"/>
                      <a:pt x="17951" y="20454"/>
                      <a:pt x="17947" y="20458"/>
                    </a:cubicBezTo>
                    <a:cubicBezTo>
                      <a:pt x="17939" y="20462"/>
                      <a:pt x="17935" y="20466"/>
                      <a:pt x="17926" y="20470"/>
                    </a:cubicBezTo>
                    <a:cubicBezTo>
                      <a:pt x="17922" y="20474"/>
                      <a:pt x="17918" y="20479"/>
                      <a:pt x="17909" y="20483"/>
                    </a:cubicBezTo>
                    <a:cubicBezTo>
                      <a:pt x="17900" y="20488"/>
                      <a:pt x="17896" y="20496"/>
                      <a:pt x="17888" y="20500"/>
                    </a:cubicBezTo>
                    <a:cubicBezTo>
                      <a:pt x="17878" y="20505"/>
                      <a:pt x="17874" y="20509"/>
                      <a:pt x="17870" y="20509"/>
                    </a:cubicBezTo>
                    <a:cubicBezTo>
                      <a:pt x="17862" y="20517"/>
                      <a:pt x="17853" y="20526"/>
                      <a:pt x="17841" y="20531"/>
                    </a:cubicBezTo>
                    <a:cubicBezTo>
                      <a:pt x="17836" y="20535"/>
                      <a:pt x="17836" y="20535"/>
                      <a:pt x="17832" y="20539"/>
                    </a:cubicBezTo>
                    <a:cubicBezTo>
                      <a:pt x="17819" y="20547"/>
                      <a:pt x="17807" y="20556"/>
                      <a:pt x="17789" y="20565"/>
                    </a:cubicBezTo>
                    <a:cubicBezTo>
                      <a:pt x="17789" y="20569"/>
                      <a:pt x="17785" y="20569"/>
                      <a:pt x="17781" y="20573"/>
                    </a:cubicBezTo>
                    <a:cubicBezTo>
                      <a:pt x="17772" y="20577"/>
                      <a:pt x="17759" y="20586"/>
                      <a:pt x="17750" y="20590"/>
                    </a:cubicBezTo>
                    <a:cubicBezTo>
                      <a:pt x="17750" y="20590"/>
                      <a:pt x="17746" y="20590"/>
                      <a:pt x="17746" y="20594"/>
                    </a:cubicBezTo>
                    <a:cubicBezTo>
                      <a:pt x="17716" y="20612"/>
                      <a:pt x="17682" y="20633"/>
                      <a:pt x="17653" y="20650"/>
                    </a:cubicBezTo>
                    <a:cubicBezTo>
                      <a:pt x="17648" y="20654"/>
                      <a:pt x="17643" y="20654"/>
                      <a:pt x="17643" y="20659"/>
                    </a:cubicBezTo>
                    <a:cubicBezTo>
                      <a:pt x="17610" y="20675"/>
                      <a:pt x="17580" y="20697"/>
                      <a:pt x="17545" y="20714"/>
                    </a:cubicBezTo>
                    <a:lnTo>
                      <a:pt x="17541" y="20714"/>
                    </a:lnTo>
                    <a:cubicBezTo>
                      <a:pt x="17507" y="20736"/>
                      <a:pt x="17473" y="20757"/>
                      <a:pt x="17438" y="20774"/>
                    </a:cubicBezTo>
                    <a:cubicBezTo>
                      <a:pt x="17438" y="20778"/>
                      <a:pt x="17434" y="20778"/>
                      <a:pt x="17430" y="20778"/>
                    </a:cubicBezTo>
                    <a:cubicBezTo>
                      <a:pt x="17400" y="20800"/>
                      <a:pt x="17365" y="20817"/>
                      <a:pt x="17331" y="20839"/>
                    </a:cubicBezTo>
                    <a:cubicBezTo>
                      <a:pt x="17297" y="20855"/>
                      <a:pt x="17263" y="20877"/>
                      <a:pt x="17229" y="20894"/>
                    </a:cubicBezTo>
                    <a:cubicBezTo>
                      <a:pt x="17225" y="20898"/>
                      <a:pt x="17225" y="20898"/>
                      <a:pt x="17221" y="20898"/>
                    </a:cubicBezTo>
                    <a:cubicBezTo>
                      <a:pt x="17191" y="20920"/>
                      <a:pt x="17156" y="20936"/>
                      <a:pt x="17122" y="20954"/>
                    </a:cubicBezTo>
                    <a:cubicBezTo>
                      <a:pt x="17122" y="20958"/>
                      <a:pt x="17118" y="20958"/>
                      <a:pt x="17114" y="20962"/>
                    </a:cubicBezTo>
                    <a:cubicBezTo>
                      <a:pt x="17079" y="20979"/>
                      <a:pt x="17049" y="21001"/>
                      <a:pt x="17015" y="21018"/>
                    </a:cubicBezTo>
                    <a:lnTo>
                      <a:pt x="17015" y="21022"/>
                    </a:lnTo>
                    <a:cubicBezTo>
                      <a:pt x="16980" y="21039"/>
                      <a:pt x="16951" y="21060"/>
                      <a:pt x="16917" y="21078"/>
                    </a:cubicBezTo>
                    <a:cubicBezTo>
                      <a:pt x="16917" y="21082"/>
                      <a:pt x="16917" y="21082"/>
                      <a:pt x="16913" y="21082"/>
                    </a:cubicBezTo>
                    <a:cubicBezTo>
                      <a:pt x="16908" y="21086"/>
                      <a:pt x="16908" y="21086"/>
                      <a:pt x="16903" y="21090"/>
                    </a:cubicBezTo>
                    <a:cubicBezTo>
                      <a:pt x="16895" y="21095"/>
                      <a:pt x="16887" y="21099"/>
                      <a:pt x="16883" y="21104"/>
                    </a:cubicBezTo>
                    <a:cubicBezTo>
                      <a:pt x="16874" y="21108"/>
                      <a:pt x="16869" y="21112"/>
                      <a:pt x="16861" y="21116"/>
                    </a:cubicBezTo>
                    <a:cubicBezTo>
                      <a:pt x="16857" y="21121"/>
                      <a:pt x="16848" y="21125"/>
                      <a:pt x="16840" y="21129"/>
                    </a:cubicBezTo>
                    <a:cubicBezTo>
                      <a:pt x="16836" y="21133"/>
                      <a:pt x="16826" y="21137"/>
                      <a:pt x="16822" y="21141"/>
                    </a:cubicBezTo>
                    <a:cubicBezTo>
                      <a:pt x="16814" y="21147"/>
                      <a:pt x="16810" y="21151"/>
                      <a:pt x="16801" y="21155"/>
                    </a:cubicBezTo>
                    <a:cubicBezTo>
                      <a:pt x="16797" y="21159"/>
                      <a:pt x="16788" y="21163"/>
                      <a:pt x="16784" y="21167"/>
                    </a:cubicBezTo>
                    <a:cubicBezTo>
                      <a:pt x="16775" y="21176"/>
                      <a:pt x="16767" y="21180"/>
                      <a:pt x="16763" y="21185"/>
                    </a:cubicBezTo>
                    <a:cubicBezTo>
                      <a:pt x="16754" y="21189"/>
                      <a:pt x="16749" y="21193"/>
                      <a:pt x="16745" y="21198"/>
                    </a:cubicBezTo>
                    <a:cubicBezTo>
                      <a:pt x="16737" y="21202"/>
                      <a:pt x="16729" y="21206"/>
                      <a:pt x="16724" y="21210"/>
                    </a:cubicBezTo>
                    <a:cubicBezTo>
                      <a:pt x="16720" y="21214"/>
                      <a:pt x="16711" y="21218"/>
                      <a:pt x="16707" y="21224"/>
                    </a:cubicBezTo>
                    <a:cubicBezTo>
                      <a:pt x="16698" y="21228"/>
                      <a:pt x="16694" y="21236"/>
                      <a:pt x="16686" y="21240"/>
                    </a:cubicBezTo>
                    <a:cubicBezTo>
                      <a:pt x="16682" y="21244"/>
                      <a:pt x="16677" y="21249"/>
                      <a:pt x="16668" y="21253"/>
                    </a:cubicBezTo>
                    <a:cubicBezTo>
                      <a:pt x="16664" y="21257"/>
                      <a:pt x="16656" y="21262"/>
                      <a:pt x="16652" y="21266"/>
                    </a:cubicBezTo>
                    <a:cubicBezTo>
                      <a:pt x="16647" y="21270"/>
                      <a:pt x="16638" y="21275"/>
                      <a:pt x="16634" y="21279"/>
                    </a:cubicBezTo>
                    <a:cubicBezTo>
                      <a:pt x="16630" y="21287"/>
                      <a:pt x="16621" y="21291"/>
                      <a:pt x="16617" y="21295"/>
                    </a:cubicBezTo>
                    <a:cubicBezTo>
                      <a:pt x="16613" y="21301"/>
                      <a:pt x="16609" y="21301"/>
                      <a:pt x="16605" y="21305"/>
                    </a:cubicBezTo>
                    <a:lnTo>
                      <a:pt x="16600" y="21309"/>
                    </a:lnTo>
                    <a:cubicBezTo>
                      <a:pt x="16587" y="21321"/>
                      <a:pt x="16575" y="21330"/>
                      <a:pt x="16561" y="21343"/>
                    </a:cubicBezTo>
                    <a:cubicBezTo>
                      <a:pt x="16549" y="21356"/>
                      <a:pt x="16536" y="21364"/>
                      <a:pt x="16528" y="21378"/>
                    </a:cubicBezTo>
                    <a:cubicBezTo>
                      <a:pt x="16524" y="21382"/>
                      <a:pt x="16518" y="21382"/>
                      <a:pt x="16514" y="21386"/>
                    </a:cubicBezTo>
                    <a:lnTo>
                      <a:pt x="16489" y="21411"/>
                    </a:lnTo>
                    <a:cubicBezTo>
                      <a:pt x="16489" y="21416"/>
                      <a:pt x="16485" y="21420"/>
                      <a:pt x="16480" y="21424"/>
                    </a:cubicBezTo>
                    <a:cubicBezTo>
                      <a:pt x="16472" y="21433"/>
                      <a:pt x="16463" y="21445"/>
                      <a:pt x="16455" y="21455"/>
                    </a:cubicBezTo>
                    <a:cubicBezTo>
                      <a:pt x="16451" y="21455"/>
                      <a:pt x="16451" y="21459"/>
                      <a:pt x="16451" y="21459"/>
                    </a:cubicBezTo>
                    <a:lnTo>
                      <a:pt x="16447" y="21459"/>
                    </a:lnTo>
                    <a:cubicBezTo>
                      <a:pt x="16441" y="21467"/>
                      <a:pt x="16437" y="21475"/>
                      <a:pt x="16429" y="21480"/>
                    </a:cubicBezTo>
                    <a:cubicBezTo>
                      <a:pt x="16429" y="21484"/>
                      <a:pt x="16425" y="21488"/>
                      <a:pt x="16421" y="21493"/>
                    </a:cubicBezTo>
                    <a:cubicBezTo>
                      <a:pt x="16416" y="21501"/>
                      <a:pt x="16408" y="21510"/>
                      <a:pt x="16399" y="21522"/>
                    </a:cubicBezTo>
                    <a:cubicBezTo>
                      <a:pt x="16390" y="21536"/>
                      <a:pt x="16382" y="21544"/>
                      <a:pt x="16378" y="21557"/>
                    </a:cubicBezTo>
                    <a:cubicBezTo>
                      <a:pt x="16374" y="21557"/>
                      <a:pt x="16374" y="21561"/>
                      <a:pt x="16370" y="21565"/>
                    </a:cubicBezTo>
                    <a:cubicBezTo>
                      <a:pt x="16364" y="21574"/>
                      <a:pt x="16360" y="21583"/>
                      <a:pt x="16356" y="21587"/>
                    </a:cubicBezTo>
                    <a:lnTo>
                      <a:pt x="16356" y="21591"/>
                    </a:lnTo>
                    <a:cubicBezTo>
                      <a:pt x="16352" y="21595"/>
                      <a:pt x="16348" y="21603"/>
                      <a:pt x="16344" y="21613"/>
                    </a:cubicBezTo>
                    <a:cubicBezTo>
                      <a:pt x="16344" y="21613"/>
                      <a:pt x="16339" y="21617"/>
                      <a:pt x="16339" y="21621"/>
                    </a:cubicBezTo>
                    <a:cubicBezTo>
                      <a:pt x="16331" y="21629"/>
                      <a:pt x="16326" y="21642"/>
                      <a:pt x="16322" y="21651"/>
                    </a:cubicBezTo>
                    <a:cubicBezTo>
                      <a:pt x="16322" y="21655"/>
                      <a:pt x="16318" y="21660"/>
                      <a:pt x="16318" y="21664"/>
                    </a:cubicBezTo>
                    <a:cubicBezTo>
                      <a:pt x="16313" y="21668"/>
                      <a:pt x="16313" y="21676"/>
                      <a:pt x="16309" y="21686"/>
                    </a:cubicBezTo>
                    <a:cubicBezTo>
                      <a:pt x="16305" y="21690"/>
                      <a:pt x="16305" y="21694"/>
                      <a:pt x="16305" y="21698"/>
                    </a:cubicBezTo>
                    <a:cubicBezTo>
                      <a:pt x="16301" y="21706"/>
                      <a:pt x="16301" y="21711"/>
                      <a:pt x="16297" y="21719"/>
                    </a:cubicBezTo>
                    <a:cubicBezTo>
                      <a:pt x="16293" y="21732"/>
                      <a:pt x="16287" y="21745"/>
                      <a:pt x="16283" y="21757"/>
                    </a:cubicBezTo>
                    <a:cubicBezTo>
                      <a:pt x="16258" y="21753"/>
                      <a:pt x="16228" y="21745"/>
                      <a:pt x="16198" y="21741"/>
                    </a:cubicBezTo>
                    <a:cubicBezTo>
                      <a:pt x="16194" y="21741"/>
                      <a:pt x="16190" y="21737"/>
                      <a:pt x="16185" y="21737"/>
                    </a:cubicBezTo>
                    <a:cubicBezTo>
                      <a:pt x="16155" y="21732"/>
                      <a:pt x="16125" y="21728"/>
                      <a:pt x="16100" y="21719"/>
                    </a:cubicBezTo>
                    <a:lnTo>
                      <a:pt x="16078" y="21719"/>
                    </a:lnTo>
                    <a:cubicBezTo>
                      <a:pt x="16066" y="21715"/>
                      <a:pt x="16056" y="21715"/>
                      <a:pt x="16044" y="21711"/>
                    </a:cubicBezTo>
                    <a:cubicBezTo>
                      <a:pt x="16036" y="21711"/>
                      <a:pt x="16027" y="21711"/>
                      <a:pt x="16018" y="21706"/>
                    </a:cubicBezTo>
                    <a:cubicBezTo>
                      <a:pt x="16005" y="21706"/>
                      <a:pt x="15997" y="21706"/>
                      <a:pt x="15989" y="21702"/>
                    </a:cubicBezTo>
                    <a:cubicBezTo>
                      <a:pt x="15975" y="21702"/>
                      <a:pt x="15967" y="21702"/>
                      <a:pt x="15959" y="21698"/>
                    </a:cubicBezTo>
                    <a:cubicBezTo>
                      <a:pt x="15950" y="21698"/>
                      <a:pt x="15937" y="21698"/>
                      <a:pt x="15928" y="21694"/>
                    </a:cubicBezTo>
                    <a:cubicBezTo>
                      <a:pt x="15920" y="21694"/>
                      <a:pt x="15912" y="21694"/>
                      <a:pt x="15898" y="21690"/>
                    </a:cubicBezTo>
                    <a:lnTo>
                      <a:pt x="15869" y="21690"/>
                    </a:lnTo>
                    <a:cubicBezTo>
                      <a:pt x="15860" y="21686"/>
                      <a:pt x="15856" y="21686"/>
                      <a:pt x="15847" y="21686"/>
                    </a:cubicBezTo>
                    <a:lnTo>
                      <a:pt x="15843" y="21686"/>
                    </a:lnTo>
                    <a:cubicBezTo>
                      <a:pt x="15831" y="21686"/>
                      <a:pt x="15821" y="21680"/>
                      <a:pt x="15809" y="21680"/>
                    </a:cubicBezTo>
                    <a:lnTo>
                      <a:pt x="15783" y="21680"/>
                    </a:lnTo>
                    <a:cubicBezTo>
                      <a:pt x="15770" y="21676"/>
                      <a:pt x="15762" y="21676"/>
                      <a:pt x="15748" y="21676"/>
                    </a:cubicBezTo>
                    <a:lnTo>
                      <a:pt x="15723" y="21676"/>
                    </a:lnTo>
                    <a:cubicBezTo>
                      <a:pt x="15711" y="21676"/>
                      <a:pt x="15702" y="21672"/>
                      <a:pt x="15689" y="21672"/>
                    </a:cubicBezTo>
                    <a:lnTo>
                      <a:pt x="15539" y="21672"/>
                    </a:lnTo>
                    <a:cubicBezTo>
                      <a:pt x="15527" y="21672"/>
                      <a:pt x="15513" y="21676"/>
                      <a:pt x="15505" y="21676"/>
                    </a:cubicBezTo>
                    <a:lnTo>
                      <a:pt x="15475" y="21676"/>
                    </a:lnTo>
                    <a:cubicBezTo>
                      <a:pt x="15462" y="21676"/>
                      <a:pt x="15450" y="21680"/>
                      <a:pt x="15436" y="21680"/>
                    </a:cubicBezTo>
                    <a:lnTo>
                      <a:pt x="15415" y="21680"/>
                    </a:lnTo>
                    <a:cubicBezTo>
                      <a:pt x="15394" y="21686"/>
                      <a:pt x="15377" y="21686"/>
                      <a:pt x="15355" y="21690"/>
                    </a:cubicBezTo>
                    <a:lnTo>
                      <a:pt x="15347" y="21690"/>
                    </a:lnTo>
                    <a:cubicBezTo>
                      <a:pt x="15326" y="21706"/>
                      <a:pt x="15304" y="21719"/>
                      <a:pt x="15282" y="21737"/>
                    </a:cubicBezTo>
                    <a:lnTo>
                      <a:pt x="15821" y="19157"/>
                    </a:lnTo>
                    <a:cubicBezTo>
                      <a:pt x="15770" y="19110"/>
                      <a:pt x="15732" y="19072"/>
                      <a:pt x="15702" y="19033"/>
                    </a:cubicBezTo>
                    <a:lnTo>
                      <a:pt x="15758" y="18776"/>
                    </a:lnTo>
                    <a:cubicBezTo>
                      <a:pt x="15736" y="18760"/>
                      <a:pt x="15715" y="18747"/>
                      <a:pt x="15693" y="18734"/>
                    </a:cubicBezTo>
                    <a:cubicBezTo>
                      <a:pt x="15685" y="18729"/>
                      <a:pt x="15681" y="18725"/>
                      <a:pt x="15672" y="18721"/>
                    </a:cubicBezTo>
                    <a:cubicBezTo>
                      <a:pt x="15659" y="18713"/>
                      <a:pt x="15646" y="18699"/>
                      <a:pt x="15629" y="18691"/>
                    </a:cubicBezTo>
                    <a:cubicBezTo>
                      <a:pt x="15625" y="18687"/>
                      <a:pt x="15616" y="18683"/>
                      <a:pt x="15608" y="18678"/>
                    </a:cubicBezTo>
                    <a:cubicBezTo>
                      <a:pt x="15595" y="18670"/>
                      <a:pt x="15582" y="18661"/>
                      <a:pt x="15569" y="18648"/>
                    </a:cubicBezTo>
                    <a:cubicBezTo>
                      <a:pt x="15561" y="18644"/>
                      <a:pt x="15557" y="18640"/>
                      <a:pt x="15548" y="18636"/>
                    </a:cubicBezTo>
                    <a:cubicBezTo>
                      <a:pt x="15531" y="18622"/>
                      <a:pt x="15513" y="18610"/>
                      <a:pt x="15497" y="18597"/>
                    </a:cubicBezTo>
                    <a:lnTo>
                      <a:pt x="15492" y="18597"/>
                    </a:lnTo>
                    <a:lnTo>
                      <a:pt x="15488" y="18593"/>
                    </a:lnTo>
                    <a:cubicBezTo>
                      <a:pt x="15475" y="18584"/>
                      <a:pt x="15462" y="18575"/>
                      <a:pt x="15450" y="18567"/>
                    </a:cubicBezTo>
                    <a:cubicBezTo>
                      <a:pt x="15441" y="18563"/>
                      <a:pt x="15436" y="18559"/>
                      <a:pt x="15432" y="18555"/>
                    </a:cubicBezTo>
                    <a:cubicBezTo>
                      <a:pt x="15424" y="18545"/>
                      <a:pt x="15415" y="18541"/>
                      <a:pt x="15403" y="18533"/>
                    </a:cubicBezTo>
                    <a:cubicBezTo>
                      <a:pt x="15398" y="18529"/>
                      <a:pt x="15394" y="18524"/>
                      <a:pt x="15385" y="18520"/>
                    </a:cubicBezTo>
                    <a:cubicBezTo>
                      <a:pt x="15377" y="18516"/>
                      <a:pt x="15369" y="18507"/>
                      <a:pt x="15359" y="18503"/>
                    </a:cubicBezTo>
                    <a:cubicBezTo>
                      <a:pt x="15355" y="18498"/>
                      <a:pt x="15351" y="18494"/>
                      <a:pt x="15343" y="18486"/>
                    </a:cubicBezTo>
                    <a:cubicBezTo>
                      <a:pt x="15334" y="18482"/>
                      <a:pt x="15326" y="18478"/>
                      <a:pt x="15321" y="18468"/>
                    </a:cubicBezTo>
                    <a:cubicBezTo>
                      <a:pt x="15312" y="18464"/>
                      <a:pt x="15308" y="18460"/>
                      <a:pt x="15304" y="18456"/>
                    </a:cubicBezTo>
                    <a:cubicBezTo>
                      <a:pt x="15296" y="18452"/>
                      <a:pt x="15287" y="18443"/>
                      <a:pt x="15278" y="18439"/>
                    </a:cubicBezTo>
                    <a:cubicBezTo>
                      <a:pt x="15274" y="18435"/>
                      <a:pt x="15270" y="18430"/>
                      <a:pt x="15261" y="18426"/>
                    </a:cubicBezTo>
                    <a:lnTo>
                      <a:pt x="15240" y="18405"/>
                    </a:lnTo>
                    <a:cubicBezTo>
                      <a:pt x="15235" y="18401"/>
                      <a:pt x="15227" y="18401"/>
                      <a:pt x="15223" y="18396"/>
                    </a:cubicBezTo>
                    <a:cubicBezTo>
                      <a:pt x="15215" y="18387"/>
                      <a:pt x="15205" y="18379"/>
                      <a:pt x="15197" y="18375"/>
                    </a:cubicBezTo>
                    <a:cubicBezTo>
                      <a:pt x="15197" y="18370"/>
                      <a:pt x="15193" y="18366"/>
                      <a:pt x="15189" y="18362"/>
                    </a:cubicBezTo>
                    <a:cubicBezTo>
                      <a:pt x="15176" y="18353"/>
                      <a:pt x="15163" y="18344"/>
                      <a:pt x="15154" y="18336"/>
                    </a:cubicBezTo>
                    <a:cubicBezTo>
                      <a:pt x="15150" y="18336"/>
                      <a:pt x="15150" y="18336"/>
                      <a:pt x="15150" y="18332"/>
                    </a:cubicBezTo>
                    <a:cubicBezTo>
                      <a:pt x="15138" y="18324"/>
                      <a:pt x="15128" y="18314"/>
                      <a:pt x="15116" y="18302"/>
                    </a:cubicBezTo>
                    <a:cubicBezTo>
                      <a:pt x="15112" y="18302"/>
                      <a:pt x="15107" y="18298"/>
                      <a:pt x="15103" y="18293"/>
                    </a:cubicBezTo>
                    <a:cubicBezTo>
                      <a:pt x="15099" y="18289"/>
                      <a:pt x="15091" y="18281"/>
                      <a:pt x="15081" y="18277"/>
                    </a:cubicBezTo>
                    <a:cubicBezTo>
                      <a:pt x="15077" y="18272"/>
                      <a:pt x="15073" y="18267"/>
                      <a:pt x="15069" y="18263"/>
                    </a:cubicBezTo>
                    <a:cubicBezTo>
                      <a:pt x="15065" y="18255"/>
                      <a:pt x="15056" y="18251"/>
                      <a:pt x="15047" y="18247"/>
                    </a:cubicBezTo>
                    <a:lnTo>
                      <a:pt x="15035" y="18233"/>
                    </a:lnTo>
                    <a:lnTo>
                      <a:pt x="15018" y="18216"/>
                    </a:lnTo>
                    <a:lnTo>
                      <a:pt x="15004" y="18204"/>
                    </a:lnTo>
                    <a:cubicBezTo>
                      <a:pt x="14996" y="18200"/>
                      <a:pt x="14992" y="18190"/>
                      <a:pt x="14988" y="18186"/>
                    </a:cubicBezTo>
                    <a:lnTo>
                      <a:pt x="14975" y="18174"/>
                    </a:lnTo>
                    <a:cubicBezTo>
                      <a:pt x="14966" y="18170"/>
                      <a:pt x="14962" y="18161"/>
                      <a:pt x="14953" y="18156"/>
                    </a:cubicBezTo>
                    <a:cubicBezTo>
                      <a:pt x="14949" y="18152"/>
                      <a:pt x="14945" y="18148"/>
                      <a:pt x="14945" y="18148"/>
                    </a:cubicBezTo>
                    <a:cubicBezTo>
                      <a:pt x="14937" y="18139"/>
                      <a:pt x="14927" y="18135"/>
                      <a:pt x="14923" y="18127"/>
                    </a:cubicBezTo>
                    <a:cubicBezTo>
                      <a:pt x="14919" y="18123"/>
                      <a:pt x="14915" y="18123"/>
                      <a:pt x="14915" y="18118"/>
                    </a:cubicBezTo>
                    <a:cubicBezTo>
                      <a:pt x="14907" y="18109"/>
                      <a:pt x="14898" y="18101"/>
                      <a:pt x="14889" y="18093"/>
                    </a:cubicBezTo>
                    <a:cubicBezTo>
                      <a:pt x="14889" y="18093"/>
                      <a:pt x="14885" y="18093"/>
                      <a:pt x="14885" y="18088"/>
                    </a:cubicBezTo>
                    <a:cubicBezTo>
                      <a:pt x="14876" y="18079"/>
                      <a:pt x="14868" y="18071"/>
                      <a:pt x="14855" y="18062"/>
                    </a:cubicBezTo>
                    <a:cubicBezTo>
                      <a:pt x="14855" y="18058"/>
                      <a:pt x="14850" y="18054"/>
                      <a:pt x="14850" y="18054"/>
                    </a:cubicBezTo>
                    <a:lnTo>
                      <a:pt x="14830" y="18032"/>
                    </a:lnTo>
                    <a:cubicBezTo>
                      <a:pt x="14825" y="18028"/>
                      <a:pt x="14821" y="18028"/>
                      <a:pt x="14821" y="18024"/>
                    </a:cubicBezTo>
                    <a:cubicBezTo>
                      <a:pt x="14812" y="18016"/>
                      <a:pt x="14808" y="18011"/>
                      <a:pt x="14804" y="18007"/>
                    </a:cubicBezTo>
                    <a:lnTo>
                      <a:pt x="15112" y="16531"/>
                    </a:lnTo>
                    <a:lnTo>
                      <a:pt x="15112" y="16531"/>
                    </a:lnTo>
                    <a:cubicBezTo>
                      <a:pt x="15107" y="16540"/>
                      <a:pt x="15107" y="16548"/>
                      <a:pt x="15107" y="16553"/>
                    </a:cubicBezTo>
                    <a:cubicBezTo>
                      <a:pt x="15103" y="16557"/>
                      <a:pt x="15103" y="16561"/>
                      <a:pt x="15103" y="16561"/>
                    </a:cubicBezTo>
                    <a:cubicBezTo>
                      <a:pt x="15103" y="16569"/>
                      <a:pt x="15099" y="16574"/>
                      <a:pt x="15099" y="16583"/>
                    </a:cubicBezTo>
                    <a:cubicBezTo>
                      <a:pt x="15073" y="16587"/>
                      <a:pt x="15051" y="16591"/>
                      <a:pt x="15030" y="16595"/>
                    </a:cubicBezTo>
                    <a:lnTo>
                      <a:pt x="15292" y="15347"/>
                    </a:lnTo>
                    <a:cubicBezTo>
                      <a:pt x="15296" y="15342"/>
                      <a:pt x="15296" y="15338"/>
                      <a:pt x="15300" y="15334"/>
                    </a:cubicBezTo>
                    <a:cubicBezTo>
                      <a:pt x="15308" y="15325"/>
                      <a:pt x="15317" y="15316"/>
                      <a:pt x="15326" y="15308"/>
                    </a:cubicBezTo>
                    <a:cubicBezTo>
                      <a:pt x="15330" y="15304"/>
                      <a:pt x="15334" y="15300"/>
                      <a:pt x="15338" y="15296"/>
                    </a:cubicBezTo>
                    <a:cubicBezTo>
                      <a:pt x="15347" y="15282"/>
                      <a:pt x="15359" y="15270"/>
                      <a:pt x="15373" y="15257"/>
                    </a:cubicBezTo>
                    <a:lnTo>
                      <a:pt x="16557" y="9615"/>
                    </a:lnTo>
                    <a:cubicBezTo>
                      <a:pt x="16566" y="9611"/>
                      <a:pt x="16579" y="9607"/>
                      <a:pt x="16587" y="9603"/>
                    </a:cubicBezTo>
                    <a:cubicBezTo>
                      <a:pt x="16591" y="9603"/>
                      <a:pt x="16595" y="9598"/>
                      <a:pt x="16600" y="9598"/>
                    </a:cubicBezTo>
                    <a:cubicBezTo>
                      <a:pt x="16621" y="9589"/>
                      <a:pt x="16638" y="9581"/>
                      <a:pt x="16660" y="9577"/>
                    </a:cubicBezTo>
                    <a:cubicBezTo>
                      <a:pt x="16664" y="9573"/>
                      <a:pt x="16668" y="9573"/>
                      <a:pt x="16672" y="9568"/>
                    </a:cubicBezTo>
                    <a:cubicBezTo>
                      <a:pt x="16690" y="9564"/>
                      <a:pt x="16703" y="9559"/>
                      <a:pt x="16715" y="9555"/>
                    </a:cubicBezTo>
                    <a:cubicBezTo>
                      <a:pt x="16724" y="9551"/>
                      <a:pt x="16729" y="9551"/>
                      <a:pt x="16737" y="9547"/>
                    </a:cubicBezTo>
                    <a:cubicBezTo>
                      <a:pt x="16749" y="9542"/>
                      <a:pt x="16763" y="9538"/>
                      <a:pt x="16775" y="9530"/>
                    </a:cubicBezTo>
                    <a:cubicBezTo>
                      <a:pt x="16780" y="9530"/>
                      <a:pt x="16788" y="9526"/>
                      <a:pt x="16792" y="9526"/>
                    </a:cubicBezTo>
                    <a:cubicBezTo>
                      <a:pt x="16810" y="9516"/>
                      <a:pt x="16822" y="9512"/>
                      <a:pt x="16836" y="9508"/>
                    </a:cubicBezTo>
                    <a:cubicBezTo>
                      <a:pt x="16840" y="9504"/>
                      <a:pt x="16844" y="9504"/>
                      <a:pt x="16848" y="9504"/>
                    </a:cubicBezTo>
                    <a:cubicBezTo>
                      <a:pt x="16865" y="9496"/>
                      <a:pt x="16887" y="9487"/>
                      <a:pt x="16903" y="9482"/>
                    </a:cubicBezTo>
                    <a:cubicBezTo>
                      <a:pt x="16908" y="9478"/>
                      <a:pt x="16913" y="9478"/>
                      <a:pt x="16917" y="9474"/>
                    </a:cubicBezTo>
                    <a:cubicBezTo>
                      <a:pt x="16929" y="9470"/>
                      <a:pt x="16946" y="9465"/>
                      <a:pt x="16960" y="9457"/>
                    </a:cubicBezTo>
                    <a:cubicBezTo>
                      <a:pt x="16964" y="9457"/>
                      <a:pt x="16972" y="9453"/>
                      <a:pt x="16976" y="9453"/>
                    </a:cubicBezTo>
                    <a:cubicBezTo>
                      <a:pt x="16990" y="9444"/>
                      <a:pt x="17002" y="9439"/>
                      <a:pt x="17015" y="9435"/>
                    </a:cubicBezTo>
                    <a:cubicBezTo>
                      <a:pt x="17019" y="9431"/>
                      <a:pt x="17023" y="9431"/>
                      <a:pt x="17032" y="9427"/>
                    </a:cubicBezTo>
                    <a:cubicBezTo>
                      <a:pt x="17045" y="9423"/>
                      <a:pt x="17062" y="9419"/>
                      <a:pt x="17075" y="9410"/>
                    </a:cubicBezTo>
                    <a:cubicBezTo>
                      <a:pt x="17079" y="9410"/>
                      <a:pt x="17079" y="9405"/>
                      <a:pt x="17083" y="9405"/>
                    </a:cubicBezTo>
                    <a:cubicBezTo>
                      <a:pt x="17100" y="9397"/>
                      <a:pt x="17122" y="9393"/>
                      <a:pt x="17139" y="9384"/>
                    </a:cubicBezTo>
                    <a:cubicBezTo>
                      <a:pt x="17144" y="9384"/>
                      <a:pt x="17148" y="9380"/>
                      <a:pt x="17152" y="9380"/>
                    </a:cubicBezTo>
                    <a:cubicBezTo>
                      <a:pt x="17165" y="9372"/>
                      <a:pt x="17177" y="9367"/>
                      <a:pt x="17191" y="9362"/>
                    </a:cubicBezTo>
                    <a:cubicBezTo>
                      <a:pt x="17199" y="9358"/>
                      <a:pt x="17207" y="9354"/>
                      <a:pt x="17211" y="9354"/>
                    </a:cubicBezTo>
                    <a:cubicBezTo>
                      <a:pt x="17229" y="9346"/>
                      <a:pt x="17242" y="9342"/>
                      <a:pt x="17258" y="9333"/>
                    </a:cubicBezTo>
                    <a:cubicBezTo>
                      <a:pt x="17272" y="9328"/>
                      <a:pt x="17284" y="9324"/>
                      <a:pt x="17293" y="9320"/>
                    </a:cubicBezTo>
                    <a:cubicBezTo>
                      <a:pt x="17302" y="9316"/>
                      <a:pt x="17306" y="9316"/>
                      <a:pt x="17310" y="9311"/>
                    </a:cubicBezTo>
                    <a:cubicBezTo>
                      <a:pt x="17327" y="9303"/>
                      <a:pt x="17345" y="9299"/>
                      <a:pt x="17361" y="9290"/>
                    </a:cubicBezTo>
                    <a:cubicBezTo>
                      <a:pt x="17365" y="9290"/>
                      <a:pt x="17370" y="9285"/>
                      <a:pt x="17374" y="9285"/>
                    </a:cubicBezTo>
                    <a:cubicBezTo>
                      <a:pt x="17387" y="9281"/>
                      <a:pt x="17400" y="9273"/>
                      <a:pt x="17412" y="9269"/>
                    </a:cubicBezTo>
                    <a:cubicBezTo>
                      <a:pt x="17417" y="9269"/>
                      <a:pt x="17426" y="9265"/>
                      <a:pt x="17430" y="9260"/>
                    </a:cubicBezTo>
                    <a:cubicBezTo>
                      <a:pt x="17442" y="9256"/>
                      <a:pt x="17456" y="9251"/>
                      <a:pt x="17464" y="9247"/>
                    </a:cubicBezTo>
                    <a:cubicBezTo>
                      <a:pt x="17473" y="9247"/>
                      <a:pt x="17477" y="9243"/>
                      <a:pt x="17481" y="9239"/>
                    </a:cubicBezTo>
                    <a:cubicBezTo>
                      <a:pt x="17499" y="9234"/>
                      <a:pt x="17511" y="9230"/>
                      <a:pt x="17524" y="9222"/>
                    </a:cubicBezTo>
                    <a:lnTo>
                      <a:pt x="17533" y="9222"/>
                    </a:lnTo>
                    <a:cubicBezTo>
                      <a:pt x="17550" y="9213"/>
                      <a:pt x="17566" y="9204"/>
                      <a:pt x="17584" y="9200"/>
                    </a:cubicBezTo>
                    <a:cubicBezTo>
                      <a:pt x="17588" y="9196"/>
                      <a:pt x="17592" y="9196"/>
                      <a:pt x="17596" y="9196"/>
                    </a:cubicBezTo>
                    <a:cubicBezTo>
                      <a:pt x="17610" y="9188"/>
                      <a:pt x="17622" y="9183"/>
                      <a:pt x="17635" y="9179"/>
                    </a:cubicBezTo>
                    <a:cubicBezTo>
                      <a:pt x="17639" y="9179"/>
                      <a:pt x="17643" y="9174"/>
                      <a:pt x="17653" y="9174"/>
                    </a:cubicBezTo>
                    <a:cubicBezTo>
                      <a:pt x="17661" y="9170"/>
                      <a:pt x="17673" y="9166"/>
                      <a:pt x="17687" y="9162"/>
                    </a:cubicBezTo>
                    <a:cubicBezTo>
                      <a:pt x="17691" y="9157"/>
                      <a:pt x="17695" y="9153"/>
                      <a:pt x="17704" y="9153"/>
                    </a:cubicBezTo>
                    <a:cubicBezTo>
                      <a:pt x="17716" y="9149"/>
                      <a:pt x="17730" y="9141"/>
                      <a:pt x="17746" y="9136"/>
                    </a:cubicBezTo>
                    <a:cubicBezTo>
                      <a:pt x="17746" y="9136"/>
                      <a:pt x="17750" y="9136"/>
                      <a:pt x="17750" y="9131"/>
                    </a:cubicBezTo>
                    <a:cubicBezTo>
                      <a:pt x="17768" y="9127"/>
                      <a:pt x="17785" y="9123"/>
                      <a:pt x="17802" y="9115"/>
                    </a:cubicBezTo>
                    <a:cubicBezTo>
                      <a:pt x="17807" y="9115"/>
                      <a:pt x="17811" y="9111"/>
                      <a:pt x="17819" y="9111"/>
                    </a:cubicBezTo>
                    <a:cubicBezTo>
                      <a:pt x="17827" y="9106"/>
                      <a:pt x="17841" y="9102"/>
                      <a:pt x="17853" y="9097"/>
                    </a:cubicBezTo>
                    <a:cubicBezTo>
                      <a:pt x="17858" y="9093"/>
                      <a:pt x="17866" y="9093"/>
                      <a:pt x="17870" y="9089"/>
                    </a:cubicBezTo>
                    <a:cubicBezTo>
                      <a:pt x="17884" y="9085"/>
                      <a:pt x="17892" y="9080"/>
                      <a:pt x="17904" y="9080"/>
                    </a:cubicBezTo>
                    <a:cubicBezTo>
                      <a:pt x="17909" y="9076"/>
                      <a:pt x="17918" y="9076"/>
                      <a:pt x="17922" y="9072"/>
                    </a:cubicBezTo>
                    <a:cubicBezTo>
                      <a:pt x="17935" y="9068"/>
                      <a:pt x="17951" y="9064"/>
                      <a:pt x="17965" y="9060"/>
                    </a:cubicBezTo>
                    <a:cubicBezTo>
                      <a:pt x="17969" y="9060"/>
                      <a:pt x="17969" y="9054"/>
                      <a:pt x="17973" y="9054"/>
                    </a:cubicBezTo>
                    <a:cubicBezTo>
                      <a:pt x="17990" y="9050"/>
                      <a:pt x="18007" y="9046"/>
                      <a:pt x="18024" y="9038"/>
                    </a:cubicBezTo>
                    <a:cubicBezTo>
                      <a:pt x="18028" y="9038"/>
                      <a:pt x="18032" y="9038"/>
                      <a:pt x="18038" y="9034"/>
                    </a:cubicBezTo>
                    <a:cubicBezTo>
                      <a:pt x="18050" y="9029"/>
                      <a:pt x="18063" y="9025"/>
                      <a:pt x="18076" y="9025"/>
                    </a:cubicBezTo>
                    <a:cubicBezTo>
                      <a:pt x="18080" y="9020"/>
                      <a:pt x="18084" y="9020"/>
                      <a:pt x="18089" y="9016"/>
                    </a:cubicBezTo>
                    <a:cubicBezTo>
                      <a:pt x="18109" y="9012"/>
                      <a:pt x="18131" y="9003"/>
                      <a:pt x="18153" y="8999"/>
                    </a:cubicBezTo>
                    <a:lnTo>
                      <a:pt x="18157" y="8999"/>
                    </a:lnTo>
                    <a:cubicBezTo>
                      <a:pt x="18174" y="8991"/>
                      <a:pt x="18196" y="8987"/>
                      <a:pt x="18217" y="8983"/>
                    </a:cubicBezTo>
                    <a:cubicBezTo>
                      <a:pt x="18221" y="8983"/>
                      <a:pt x="18225" y="8977"/>
                      <a:pt x="18230" y="8977"/>
                    </a:cubicBezTo>
                    <a:cubicBezTo>
                      <a:pt x="18251" y="8973"/>
                      <a:pt x="18273" y="8965"/>
                      <a:pt x="18289" y="8961"/>
                    </a:cubicBezTo>
                    <a:lnTo>
                      <a:pt x="18302" y="8961"/>
                    </a:lnTo>
                    <a:cubicBezTo>
                      <a:pt x="18320" y="8957"/>
                      <a:pt x="18340" y="8952"/>
                      <a:pt x="18358" y="8948"/>
                    </a:cubicBezTo>
                    <a:cubicBezTo>
                      <a:pt x="18362" y="8944"/>
                      <a:pt x="18366" y="8944"/>
                      <a:pt x="18371" y="8944"/>
                    </a:cubicBezTo>
                    <a:cubicBezTo>
                      <a:pt x="18392" y="8939"/>
                      <a:pt x="18413" y="8935"/>
                      <a:pt x="18435" y="8931"/>
                    </a:cubicBezTo>
                    <a:cubicBezTo>
                      <a:pt x="18439" y="8926"/>
                      <a:pt x="18443" y="8926"/>
                      <a:pt x="18448" y="8926"/>
                    </a:cubicBezTo>
                    <a:cubicBezTo>
                      <a:pt x="18469" y="8922"/>
                      <a:pt x="18486" y="8918"/>
                      <a:pt x="18508" y="8914"/>
                    </a:cubicBezTo>
                    <a:lnTo>
                      <a:pt x="18516" y="8914"/>
                    </a:lnTo>
                    <a:cubicBezTo>
                      <a:pt x="18538" y="8910"/>
                      <a:pt x="18559" y="8906"/>
                      <a:pt x="18581" y="8900"/>
                    </a:cubicBezTo>
                    <a:lnTo>
                      <a:pt x="18597" y="8900"/>
                    </a:lnTo>
                    <a:cubicBezTo>
                      <a:pt x="18619" y="8896"/>
                      <a:pt x="18640" y="8892"/>
                      <a:pt x="18666" y="8888"/>
                    </a:cubicBezTo>
                    <a:lnTo>
                      <a:pt x="18966" y="7455"/>
                    </a:lnTo>
                    <a:cubicBezTo>
                      <a:pt x="18987" y="7459"/>
                      <a:pt x="19004" y="7463"/>
                      <a:pt x="19025" y="7468"/>
                    </a:cubicBezTo>
                    <a:cubicBezTo>
                      <a:pt x="19029" y="7473"/>
                      <a:pt x="19029" y="7473"/>
                      <a:pt x="19033" y="7473"/>
                    </a:cubicBezTo>
                    <a:cubicBezTo>
                      <a:pt x="19072" y="7481"/>
                      <a:pt x="19110" y="7494"/>
                      <a:pt x="19153" y="7502"/>
                    </a:cubicBezTo>
                    <a:cubicBezTo>
                      <a:pt x="19187" y="7511"/>
                      <a:pt x="19218" y="7515"/>
                      <a:pt x="19252" y="7524"/>
                    </a:cubicBezTo>
                    <a:cubicBezTo>
                      <a:pt x="19282" y="7532"/>
                      <a:pt x="19316" y="7536"/>
                      <a:pt x="19346" y="7540"/>
                    </a:cubicBezTo>
                    <a:lnTo>
                      <a:pt x="19351" y="7540"/>
                    </a:lnTo>
                    <a:cubicBezTo>
                      <a:pt x="19359" y="7545"/>
                      <a:pt x="19367" y="7545"/>
                      <a:pt x="19380" y="7550"/>
                    </a:cubicBezTo>
                    <a:cubicBezTo>
                      <a:pt x="19384" y="7550"/>
                      <a:pt x="19393" y="7550"/>
                      <a:pt x="19402" y="7554"/>
                    </a:cubicBezTo>
                    <a:cubicBezTo>
                      <a:pt x="19410" y="7554"/>
                      <a:pt x="19423" y="7554"/>
                      <a:pt x="19432" y="7558"/>
                    </a:cubicBezTo>
                    <a:lnTo>
                      <a:pt x="19453" y="7558"/>
                    </a:lnTo>
                    <a:cubicBezTo>
                      <a:pt x="19465" y="7562"/>
                      <a:pt x="19479" y="7562"/>
                      <a:pt x="19491" y="7562"/>
                    </a:cubicBezTo>
                    <a:cubicBezTo>
                      <a:pt x="19495" y="7566"/>
                      <a:pt x="19500" y="7566"/>
                      <a:pt x="19504" y="7566"/>
                    </a:cubicBezTo>
                    <a:cubicBezTo>
                      <a:pt x="19521" y="7566"/>
                      <a:pt x="19538" y="7571"/>
                      <a:pt x="19560" y="7571"/>
                    </a:cubicBezTo>
                    <a:cubicBezTo>
                      <a:pt x="19581" y="7575"/>
                      <a:pt x="19603" y="7575"/>
                      <a:pt x="19624" y="7579"/>
                    </a:cubicBezTo>
                    <a:lnTo>
                      <a:pt x="19641" y="7579"/>
                    </a:lnTo>
                    <a:cubicBezTo>
                      <a:pt x="19658" y="7579"/>
                      <a:pt x="19675" y="7583"/>
                      <a:pt x="19692" y="7583"/>
                    </a:cubicBezTo>
                    <a:lnTo>
                      <a:pt x="19937" y="7583"/>
                    </a:lnTo>
                    <a:cubicBezTo>
                      <a:pt x="19957" y="7583"/>
                      <a:pt x="19983" y="7579"/>
                      <a:pt x="20004" y="7579"/>
                    </a:cubicBezTo>
                    <a:lnTo>
                      <a:pt x="20022" y="7579"/>
                    </a:lnTo>
                    <a:cubicBezTo>
                      <a:pt x="20039" y="7575"/>
                      <a:pt x="20060" y="7575"/>
                      <a:pt x="20077" y="7571"/>
                    </a:cubicBezTo>
                    <a:lnTo>
                      <a:pt x="20099" y="7571"/>
                    </a:lnTo>
                    <a:cubicBezTo>
                      <a:pt x="20120" y="7566"/>
                      <a:pt x="20146" y="7566"/>
                      <a:pt x="20172" y="7562"/>
                    </a:cubicBezTo>
                    <a:cubicBezTo>
                      <a:pt x="20231" y="7554"/>
                      <a:pt x="20296" y="7540"/>
                      <a:pt x="20360" y="7528"/>
                    </a:cubicBezTo>
                    <a:cubicBezTo>
                      <a:pt x="20424" y="7515"/>
                      <a:pt x="20484" y="7498"/>
                      <a:pt x="20547" y="7481"/>
                    </a:cubicBezTo>
                    <a:cubicBezTo>
                      <a:pt x="20553" y="7477"/>
                      <a:pt x="20557" y="7477"/>
                      <a:pt x="20561" y="7477"/>
                    </a:cubicBezTo>
                    <a:lnTo>
                      <a:pt x="21805" y="1527"/>
                    </a:lnTo>
                    <a:lnTo>
                      <a:pt x="21805" y="1527"/>
                    </a:lnTo>
                    <a:cubicBezTo>
                      <a:pt x="21668" y="1566"/>
                      <a:pt x="21540" y="1596"/>
                      <a:pt x="21416" y="1612"/>
                    </a:cubicBezTo>
                    <a:cubicBezTo>
                      <a:pt x="21390" y="1617"/>
                      <a:pt x="21369" y="1621"/>
                      <a:pt x="21343" y="1621"/>
                    </a:cubicBezTo>
                    <a:cubicBezTo>
                      <a:pt x="21335" y="1621"/>
                      <a:pt x="21331" y="1621"/>
                      <a:pt x="21322" y="1626"/>
                    </a:cubicBezTo>
                    <a:cubicBezTo>
                      <a:pt x="21305" y="1626"/>
                      <a:pt x="21288" y="1626"/>
                      <a:pt x="21266" y="1630"/>
                    </a:cubicBezTo>
                    <a:lnTo>
                      <a:pt x="21250" y="1630"/>
                    </a:lnTo>
                    <a:cubicBezTo>
                      <a:pt x="21228" y="1634"/>
                      <a:pt x="21202" y="1634"/>
                      <a:pt x="21181" y="1634"/>
                    </a:cubicBezTo>
                    <a:lnTo>
                      <a:pt x="21168" y="1634"/>
                    </a:lnTo>
                    <a:cubicBezTo>
                      <a:pt x="21151" y="1634"/>
                      <a:pt x="21129" y="1638"/>
                      <a:pt x="21112" y="1638"/>
                    </a:cubicBezTo>
                    <a:lnTo>
                      <a:pt x="21023" y="1638"/>
                    </a:lnTo>
                    <a:cubicBezTo>
                      <a:pt x="21001" y="1638"/>
                      <a:pt x="20980" y="1634"/>
                      <a:pt x="20954" y="1634"/>
                    </a:cubicBezTo>
                    <a:lnTo>
                      <a:pt x="20942" y="1634"/>
                    </a:lnTo>
                    <a:cubicBezTo>
                      <a:pt x="20920" y="1634"/>
                      <a:pt x="20903" y="1634"/>
                      <a:pt x="20890" y="1630"/>
                    </a:cubicBezTo>
                    <a:lnTo>
                      <a:pt x="20869" y="1630"/>
                    </a:lnTo>
                    <a:cubicBezTo>
                      <a:pt x="20847" y="1630"/>
                      <a:pt x="20826" y="1626"/>
                      <a:pt x="20804" y="1626"/>
                    </a:cubicBezTo>
                    <a:cubicBezTo>
                      <a:pt x="20788" y="1621"/>
                      <a:pt x="20770" y="1621"/>
                      <a:pt x="20753" y="1617"/>
                    </a:cubicBezTo>
                    <a:lnTo>
                      <a:pt x="20736" y="1617"/>
                    </a:lnTo>
                    <a:cubicBezTo>
                      <a:pt x="20723" y="1612"/>
                      <a:pt x="20711" y="1612"/>
                      <a:pt x="20697" y="1612"/>
                    </a:cubicBezTo>
                    <a:cubicBezTo>
                      <a:pt x="20693" y="1608"/>
                      <a:pt x="20685" y="1608"/>
                      <a:pt x="20681" y="1608"/>
                    </a:cubicBezTo>
                    <a:cubicBezTo>
                      <a:pt x="20668" y="1608"/>
                      <a:pt x="20659" y="1604"/>
                      <a:pt x="20646" y="1604"/>
                    </a:cubicBezTo>
                    <a:cubicBezTo>
                      <a:pt x="20638" y="1600"/>
                      <a:pt x="20634" y="1600"/>
                      <a:pt x="20624" y="1600"/>
                    </a:cubicBezTo>
                    <a:cubicBezTo>
                      <a:pt x="20616" y="1600"/>
                      <a:pt x="20604" y="1596"/>
                      <a:pt x="20595" y="1596"/>
                    </a:cubicBezTo>
                    <a:lnTo>
                      <a:pt x="20591" y="1596"/>
                    </a:lnTo>
                    <a:cubicBezTo>
                      <a:pt x="20561" y="1587"/>
                      <a:pt x="20527" y="1582"/>
                      <a:pt x="20496" y="1574"/>
                    </a:cubicBezTo>
                    <a:cubicBezTo>
                      <a:pt x="20462" y="1570"/>
                      <a:pt x="20432" y="1561"/>
                      <a:pt x="20403" y="1553"/>
                    </a:cubicBezTo>
                    <a:lnTo>
                      <a:pt x="20399" y="1553"/>
                    </a:lnTo>
                    <a:cubicBezTo>
                      <a:pt x="20360" y="1544"/>
                      <a:pt x="20322" y="1535"/>
                      <a:pt x="20283" y="1523"/>
                    </a:cubicBezTo>
                    <a:lnTo>
                      <a:pt x="20270" y="1523"/>
                    </a:lnTo>
                    <a:cubicBezTo>
                      <a:pt x="20231" y="1510"/>
                      <a:pt x="20197" y="1501"/>
                      <a:pt x="20158" y="1489"/>
                    </a:cubicBezTo>
                    <a:lnTo>
                      <a:pt x="20154" y="1489"/>
                    </a:lnTo>
                    <a:cubicBezTo>
                      <a:pt x="20120" y="1480"/>
                      <a:pt x="20085" y="1467"/>
                      <a:pt x="20056" y="1458"/>
                    </a:cubicBezTo>
                    <a:cubicBezTo>
                      <a:pt x="20022" y="1446"/>
                      <a:pt x="19988" y="1438"/>
                      <a:pt x="19953" y="1424"/>
                    </a:cubicBezTo>
                    <a:lnTo>
                      <a:pt x="19949" y="1424"/>
                    </a:lnTo>
                    <a:cubicBezTo>
                      <a:pt x="19919" y="1416"/>
                      <a:pt x="19889" y="1403"/>
                      <a:pt x="19855" y="1395"/>
                    </a:cubicBezTo>
                    <a:cubicBezTo>
                      <a:pt x="19850" y="1395"/>
                      <a:pt x="19850" y="1390"/>
                      <a:pt x="19846" y="1390"/>
                    </a:cubicBezTo>
                    <a:cubicBezTo>
                      <a:pt x="19817" y="1381"/>
                      <a:pt x="19783" y="1369"/>
                      <a:pt x="19752" y="1361"/>
                    </a:cubicBezTo>
                    <a:cubicBezTo>
                      <a:pt x="19722" y="1347"/>
                      <a:pt x="19692" y="1339"/>
                      <a:pt x="19658" y="1330"/>
                    </a:cubicBezTo>
                    <a:cubicBezTo>
                      <a:pt x="19658" y="1326"/>
                      <a:pt x="19654" y="1326"/>
                      <a:pt x="19649" y="1326"/>
                    </a:cubicBezTo>
                    <a:cubicBezTo>
                      <a:pt x="19619" y="1318"/>
                      <a:pt x="19590" y="1304"/>
                      <a:pt x="19560" y="1296"/>
                    </a:cubicBezTo>
                    <a:cubicBezTo>
                      <a:pt x="19556" y="1296"/>
                      <a:pt x="19552" y="1292"/>
                      <a:pt x="19547" y="1292"/>
                    </a:cubicBezTo>
                    <a:cubicBezTo>
                      <a:pt x="19517" y="1284"/>
                      <a:pt x="19487" y="1274"/>
                      <a:pt x="19457" y="1266"/>
                    </a:cubicBezTo>
                    <a:cubicBezTo>
                      <a:pt x="19457" y="1262"/>
                      <a:pt x="19453" y="1262"/>
                      <a:pt x="19449" y="1262"/>
                    </a:cubicBezTo>
                    <a:cubicBezTo>
                      <a:pt x="19418" y="1253"/>
                      <a:pt x="19388" y="1241"/>
                      <a:pt x="19359" y="1232"/>
                    </a:cubicBezTo>
                    <a:lnTo>
                      <a:pt x="19346" y="1232"/>
                    </a:lnTo>
                    <a:cubicBezTo>
                      <a:pt x="19307" y="1219"/>
                      <a:pt x="19269" y="1207"/>
                      <a:pt x="19230" y="1197"/>
                    </a:cubicBezTo>
                    <a:cubicBezTo>
                      <a:pt x="19192" y="1185"/>
                      <a:pt x="19153" y="1176"/>
                      <a:pt x="19115" y="1168"/>
                    </a:cubicBezTo>
                    <a:lnTo>
                      <a:pt x="19110" y="1168"/>
                    </a:lnTo>
                    <a:cubicBezTo>
                      <a:pt x="19106" y="1168"/>
                      <a:pt x="19106" y="1168"/>
                      <a:pt x="19102" y="1164"/>
                    </a:cubicBezTo>
                    <a:cubicBezTo>
                      <a:pt x="19076" y="1160"/>
                      <a:pt x="19047" y="1150"/>
                      <a:pt x="19017" y="1146"/>
                    </a:cubicBezTo>
                    <a:cubicBezTo>
                      <a:pt x="19013" y="1146"/>
                      <a:pt x="19008" y="1146"/>
                      <a:pt x="19004" y="1142"/>
                    </a:cubicBezTo>
                    <a:cubicBezTo>
                      <a:pt x="18974" y="1138"/>
                      <a:pt x="18948" y="1134"/>
                      <a:pt x="18918" y="1125"/>
                    </a:cubicBezTo>
                    <a:lnTo>
                      <a:pt x="18897" y="1125"/>
                    </a:lnTo>
                    <a:cubicBezTo>
                      <a:pt x="18889" y="1121"/>
                      <a:pt x="18879" y="1121"/>
                      <a:pt x="18871" y="1121"/>
                    </a:cubicBezTo>
                    <a:cubicBezTo>
                      <a:pt x="18863" y="1116"/>
                      <a:pt x="18854" y="1116"/>
                      <a:pt x="18845" y="1116"/>
                    </a:cubicBezTo>
                    <a:cubicBezTo>
                      <a:pt x="18837" y="1112"/>
                      <a:pt x="18828" y="1112"/>
                      <a:pt x="18820" y="1112"/>
                    </a:cubicBezTo>
                    <a:cubicBezTo>
                      <a:pt x="18812" y="1108"/>
                      <a:pt x="18802" y="1108"/>
                      <a:pt x="18794" y="1108"/>
                    </a:cubicBezTo>
                    <a:cubicBezTo>
                      <a:pt x="18786" y="1108"/>
                      <a:pt x="18777" y="1104"/>
                      <a:pt x="18768" y="1104"/>
                    </a:cubicBezTo>
                    <a:cubicBezTo>
                      <a:pt x="18760" y="1104"/>
                      <a:pt x="18751" y="1104"/>
                      <a:pt x="18739" y="1099"/>
                    </a:cubicBezTo>
                    <a:lnTo>
                      <a:pt x="18713" y="1099"/>
                    </a:lnTo>
                    <a:cubicBezTo>
                      <a:pt x="18709" y="1095"/>
                      <a:pt x="18705" y="1095"/>
                      <a:pt x="18700" y="1095"/>
                    </a:cubicBezTo>
                    <a:lnTo>
                      <a:pt x="18691" y="1095"/>
                    </a:lnTo>
                    <a:cubicBezTo>
                      <a:pt x="18674" y="1095"/>
                      <a:pt x="18658" y="1091"/>
                      <a:pt x="18644" y="1091"/>
                    </a:cubicBezTo>
                    <a:lnTo>
                      <a:pt x="18628" y="1091"/>
                    </a:lnTo>
                    <a:cubicBezTo>
                      <a:pt x="18606" y="1087"/>
                      <a:pt x="18585" y="1087"/>
                      <a:pt x="18563" y="1087"/>
                    </a:cubicBezTo>
                    <a:lnTo>
                      <a:pt x="18551" y="1087"/>
                    </a:lnTo>
                    <a:cubicBezTo>
                      <a:pt x="18533" y="1083"/>
                      <a:pt x="18516" y="1083"/>
                      <a:pt x="18500" y="1083"/>
                    </a:cubicBezTo>
                    <a:lnTo>
                      <a:pt x="18336" y="1083"/>
                    </a:lnTo>
                    <a:cubicBezTo>
                      <a:pt x="18315" y="1087"/>
                      <a:pt x="18298" y="1087"/>
                      <a:pt x="18277" y="1087"/>
                    </a:cubicBezTo>
                    <a:cubicBezTo>
                      <a:pt x="18269" y="1087"/>
                      <a:pt x="18263" y="1087"/>
                      <a:pt x="18255" y="1091"/>
                    </a:cubicBezTo>
                    <a:lnTo>
                      <a:pt x="18204" y="1091"/>
                    </a:lnTo>
                    <a:cubicBezTo>
                      <a:pt x="18200" y="1095"/>
                      <a:pt x="18192" y="1095"/>
                      <a:pt x="18182" y="1095"/>
                    </a:cubicBezTo>
                    <a:cubicBezTo>
                      <a:pt x="18161" y="1095"/>
                      <a:pt x="18140" y="1099"/>
                      <a:pt x="18115" y="1104"/>
                    </a:cubicBezTo>
                    <a:cubicBezTo>
                      <a:pt x="18105" y="1104"/>
                      <a:pt x="18093" y="1104"/>
                      <a:pt x="18080" y="1108"/>
                    </a:cubicBezTo>
                    <a:lnTo>
                      <a:pt x="18071" y="1108"/>
                    </a:lnTo>
                    <a:cubicBezTo>
                      <a:pt x="18063" y="1108"/>
                      <a:pt x="18054" y="1112"/>
                      <a:pt x="18050" y="1112"/>
                    </a:cubicBezTo>
                    <a:cubicBezTo>
                      <a:pt x="18046" y="1112"/>
                      <a:pt x="18042" y="1112"/>
                      <a:pt x="18038" y="1116"/>
                    </a:cubicBezTo>
                    <a:lnTo>
                      <a:pt x="18016" y="1116"/>
                    </a:lnTo>
                    <a:cubicBezTo>
                      <a:pt x="18012" y="1121"/>
                      <a:pt x="18012" y="1121"/>
                      <a:pt x="18007" y="1121"/>
                    </a:cubicBezTo>
                    <a:cubicBezTo>
                      <a:pt x="17999" y="1121"/>
                      <a:pt x="17994" y="1121"/>
                      <a:pt x="17986" y="1125"/>
                    </a:cubicBezTo>
                    <a:lnTo>
                      <a:pt x="17977" y="1125"/>
                    </a:lnTo>
                    <a:cubicBezTo>
                      <a:pt x="17969" y="1130"/>
                      <a:pt x="17961" y="1130"/>
                      <a:pt x="17955" y="1134"/>
                    </a:cubicBezTo>
                    <a:lnTo>
                      <a:pt x="17951" y="1134"/>
                    </a:lnTo>
                    <a:cubicBezTo>
                      <a:pt x="17939" y="1134"/>
                      <a:pt x="17930" y="1138"/>
                      <a:pt x="17922" y="1138"/>
                    </a:cubicBezTo>
                    <a:cubicBezTo>
                      <a:pt x="17922" y="1142"/>
                      <a:pt x="17918" y="1142"/>
                      <a:pt x="17918" y="1142"/>
                    </a:cubicBezTo>
                    <a:cubicBezTo>
                      <a:pt x="17913" y="1142"/>
                      <a:pt x="17909" y="1146"/>
                      <a:pt x="17904" y="1146"/>
                    </a:cubicBezTo>
                    <a:lnTo>
                      <a:pt x="17900" y="1146"/>
                    </a:lnTo>
                    <a:cubicBezTo>
                      <a:pt x="17896" y="1146"/>
                      <a:pt x="17892" y="1150"/>
                      <a:pt x="17888" y="1150"/>
                    </a:cubicBezTo>
                    <a:cubicBezTo>
                      <a:pt x="17884" y="1150"/>
                      <a:pt x="17884" y="1150"/>
                      <a:pt x="17878" y="1155"/>
                    </a:cubicBezTo>
                    <a:lnTo>
                      <a:pt x="18089" y="145"/>
                    </a:lnTo>
                    <a:cubicBezTo>
                      <a:pt x="18084" y="120"/>
                      <a:pt x="18084" y="94"/>
                      <a:pt x="18084" y="68"/>
                    </a:cubicBezTo>
                    <a:cubicBezTo>
                      <a:pt x="18084" y="47"/>
                      <a:pt x="18089" y="21"/>
                      <a:pt x="18093" y="1"/>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35"/>
              <p:cNvSpPr/>
              <p:nvPr/>
            </p:nvSpPr>
            <p:spPr>
              <a:xfrm>
                <a:off x="4323200" y="3332825"/>
                <a:ext cx="38525" cy="151325"/>
              </a:xfrm>
              <a:custGeom>
                <a:rect b="b" l="l" r="r" t="t"/>
                <a:pathLst>
                  <a:path extrusionOk="0" h="6053" w="1541">
                    <a:moveTo>
                      <a:pt x="294" y="6037"/>
                    </a:moveTo>
                    <a:lnTo>
                      <a:pt x="294" y="6041"/>
                    </a:lnTo>
                    <a:lnTo>
                      <a:pt x="294" y="6041"/>
                    </a:lnTo>
                    <a:lnTo>
                      <a:pt x="295" y="6039"/>
                    </a:lnTo>
                    <a:cubicBezTo>
                      <a:pt x="295" y="6039"/>
                      <a:pt x="295" y="6038"/>
                      <a:pt x="294" y="6037"/>
                    </a:cubicBezTo>
                    <a:close/>
                    <a:moveTo>
                      <a:pt x="1386" y="0"/>
                    </a:moveTo>
                    <a:cubicBezTo>
                      <a:pt x="1382" y="0"/>
                      <a:pt x="1378" y="0"/>
                      <a:pt x="1373" y="5"/>
                    </a:cubicBezTo>
                    <a:lnTo>
                      <a:pt x="1357" y="5"/>
                    </a:lnTo>
                    <a:lnTo>
                      <a:pt x="1357" y="9"/>
                    </a:lnTo>
                    <a:cubicBezTo>
                      <a:pt x="1347" y="9"/>
                      <a:pt x="1343" y="13"/>
                      <a:pt x="1335" y="17"/>
                    </a:cubicBezTo>
                    <a:lnTo>
                      <a:pt x="1331" y="17"/>
                    </a:lnTo>
                    <a:cubicBezTo>
                      <a:pt x="1327" y="22"/>
                      <a:pt x="1318" y="26"/>
                      <a:pt x="1309" y="30"/>
                    </a:cubicBezTo>
                    <a:cubicBezTo>
                      <a:pt x="1301" y="34"/>
                      <a:pt x="1296" y="38"/>
                      <a:pt x="1288" y="43"/>
                    </a:cubicBezTo>
                    <a:cubicBezTo>
                      <a:pt x="1284" y="48"/>
                      <a:pt x="1284" y="52"/>
                      <a:pt x="1280" y="52"/>
                    </a:cubicBezTo>
                    <a:cubicBezTo>
                      <a:pt x="1280" y="56"/>
                      <a:pt x="1280" y="56"/>
                      <a:pt x="1276" y="56"/>
                    </a:cubicBezTo>
                    <a:lnTo>
                      <a:pt x="1270" y="60"/>
                    </a:lnTo>
                    <a:cubicBezTo>
                      <a:pt x="1270" y="64"/>
                      <a:pt x="1270" y="64"/>
                      <a:pt x="1266" y="64"/>
                    </a:cubicBezTo>
                    <a:lnTo>
                      <a:pt x="1266" y="68"/>
                    </a:lnTo>
                    <a:lnTo>
                      <a:pt x="1262" y="73"/>
                    </a:lnTo>
                    <a:cubicBezTo>
                      <a:pt x="1262" y="77"/>
                      <a:pt x="1258" y="77"/>
                      <a:pt x="1258" y="77"/>
                    </a:cubicBezTo>
                    <a:lnTo>
                      <a:pt x="1258" y="82"/>
                    </a:lnTo>
                    <a:lnTo>
                      <a:pt x="1258" y="86"/>
                    </a:lnTo>
                    <a:lnTo>
                      <a:pt x="1254" y="86"/>
                    </a:lnTo>
                    <a:lnTo>
                      <a:pt x="1254" y="94"/>
                    </a:lnTo>
                    <a:lnTo>
                      <a:pt x="1250" y="94"/>
                    </a:lnTo>
                    <a:lnTo>
                      <a:pt x="1250" y="99"/>
                    </a:lnTo>
                    <a:lnTo>
                      <a:pt x="1250" y="103"/>
                    </a:lnTo>
                    <a:lnTo>
                      <a:pt x="1" y="6053"/>
                    </a:lnTo>
                    <a:cubicBezTo>
                      <a:pt x="1" y="6053"/>
                      <a:pt x="5" y="6048"/>
                      <a:pt x="5" y="6044"/>
                    </a:cubicBezTo>
                    <a:lnTo>
                      <a:pt x="5" y="6039"/>
                    </a:lnTo>
                    <a:cubicBezTo>
                      <a:pt x="5" y="6039"/>
                      <a:pt x="9" y="6039"/>
                      <a:pt x="9" y="6035"/>
                    </a:cubicBezTo>
                    <a:lnTo>
                      <a:pt x="9" y="6031"/>
                    </a:lnTo>
                    <a:lnTo>
                      <a:pt x="13" y="6027"/>
                    </a:lnTo>
                    <a:cubicBezTo>
                      <a:pt x="13" y="6027"/>
                      <a:pt x="13" y="6022"/>
                      <a:pt x="18" y="6022"/>
                    </a:cubicBezTo>
                    <a:lnTo>
                      <a:pt x="18" y="6018"/>
                    </a:lnTo>
                    <a:lnTo>
                      <a:pt x="22" y="6014"/>
                    </a:lnTo>
                    <a:cubicBezTo>
                      <a:pt x="22" y="6014"/>
                      <a:pt x="22" y="6010"/>
                      <a:pt x="26" y="6010"/>
                    </a:cubicBezTo>
                    <a:lnTo>
                      <a:pt x="30" y="6006"/>
                    </a:lnTo>
                    <a:cubicBezTo>
                      <a:pt x="30" y="6001"/>
                      <a:pt x="30" y="6001"/>
                      <a:pt x="34" y="6001"/>
                    </a:cubicBezTo>
                    <a:cubicBezTo>
                      <a:pt x="34" y="5996"/>
                      <a:pt x="39" y="5996"/>
                      <a:pt x="44" y="5992"/>
                    </a:cubicBezTo>
                    <a:cubicBezTo>
                      <a:pt x="48" y="5988"/>
                      <a:pt x="56" y="5984"/>
                      <a:pt x="64" y="5980"/>
                    </a:cubicBezTo>
                    <a:lnTo>
                      <a:pt x="64" y="5976"/>
                    </a:lnTo>
                    <a:cubicBezTo>
                      <a:pt x="73" y="5971"/>
                      <a:pt x="78" y="5967"/>
                      <a:pt x="86" y="5967"/>
                    </a:cubicBezTo>
                    <a:cubicBezTo>
                      <a:pt x="86" y="5967"/>
                      <a:pt x="86" y="5962"/>
                      <a:pt x="90" y="5962"/>
                    </a:cubicBezTo>
                    <a:cubicBezTo>
                      <a:pt x="95" y="5962"/>
                      <a:pt x="103" y="5958"/>
                      <a:pt x="111" y="5954"/>
                    </a:cubicBezTo>
                    <a:lnTo>
                      <a:pt x="125" y="5954"/>
                    </a:lnTo>
                    <a:cubicBezTo>
                      <a:pt x="125" y="5950"/>
                      <a:pt x="125" y="5950"/>
                      <a:pt x="129" y="5950"/>
                    </a:cubicBezTo>
                    <a:lnTo>
                      <a:pt x="137" y="5950"/>
                    </a:lnTo>
                    <a:cubicBezTo>
                      <a:pt x="146" y="5950"/>
                      <a:pt x="150" y="5950"/>
                      <a:pt x="155" y="5945"/>
                    </a:cubicBezTo>
                    <a:lnTo>
                      <a:pt x="159" y="5945"/>
                    </a:lnTo>
                    <a:cubicBezTo>
                      <a:pt x="163" y="5945"/>
                      <a:pt x="167" y="5950"/>
                      <a:pt x="172" y="5950"/>
                    </a:cubicBezTo>
                    <a:lnTo>
                      <a:pt x="184" y="5950"/>
                    </a:lnTo>
                    <a:cubicBezTo>
                      <a:pt x="188" y="5950"/>
                      <a:pt x="193" y="5950"/>
                      <a:pt x="198" y="5954"/>
                    </a:cubicBezTo>
                    <a:lnTo>
                      <a:pt x="206" y="5954"/>
                    </a:lnTo>
                    <a:lnTo>
                      <a:pt x="210" y="5958"/>
                    </a:lnTo>
                    <a:lnTo>
                      <a:pt x="218" y="5958"/>
                    </a:lnTo>
                    <a:cubicBezTo>
                      <a:pt x="218" y="5962"/>
                      <a:pt x="223" y="5962"/>
                      <a:pt x="223" y="5962"/>
                    </a:cubicBezTo>
                    <a:cubicBezTo>
                      <a:pt x="227" y="5962"/>
                      <a:pt x="227" y="5962"/>
                      <a:pt x="232" y="5967"/>
                    </a:cubicBezTo>
                    <a:lnTo>
                      <a:pt x="236" y="5967"/>
                    </a:lnTo>
                    <a:cubicBezTo>
                      <a:pt x="236" y="5967"/>
                      <a:pt x="240" y="5967"/>
                      <a:pt x="240" y="5971"/>
                    </a:cubicBezTo>
                    <a:cubicBezTo>
                      <a:pt x="244" y="5971"/>
                      <a:pt x="244" y="5971"/>
                      <a:pt x="249" y="5976"/>
                    </a:cubicBezTo>
                    <a:cubicBezTo>
                      <a:pt x="253" y="5976"/>
                      <a:pt x="257" y="5980"/>
                      <a:pt x="257" y="5980"/>
                    </a:cubicBezTo>
                    <a:cubicBezTo>
                      <a:pt x="257" y="5980"/>
                      <a:pt x="261" y="5980"/>
                      <a:pt x="261" y="5984"/>
                    </a:cubicBezTo>
                    <a:cubicBezTo>
                      <a:pt x="261" y="5984"/>
                      <a:pt x="265" y="5984"/>
                      <a:pt x="265" y="5988"/>
                    </a:cubicBezTo>
                    <a:lnTo>
                      <a:pt x="270" y="5988"/>
                    </a:lnTo>
                    <a:cubicBezTo>
                      <a:pt x="275" y="5992"/>
                      <a:pt x="275" y="5992"/>
                      <a:pt x="279" y="5996"/>
                    </a:cubicBezTo>
                    <a:cubicBezTo>
                      <a:pt x="279" y="6001"/>
                      <a:pt x="283" y="6001"/>
                      <a:pt x="283" y="6006"/>
                    </a:cubicBezTo>
                    <a:lnTo>
                      <a:pt x="283" y="6010"/>
                    </a:lnTo>
                    <a:cubicBezTo>
                      <a:pt x="287" y="6010"/>
                      <a:pt x="287" y="6010"/>
                      <a:pt x="287" y="6014"/>
                    </a:cubicBezTo>
                    <a:cubicBezTo>
                      <a:pt x="291" y="6018"/>
                      <a:pt x="291" y="6022"/>
                      <a:pt x="291" y="6022"/>
                    </a:cubicBezTo>
                    <a:lnTo>
                      <a:pt x="291" y="6027"/>
                    </a:lnTo>
                    <a:lnTo>
                      <a:pt x="291" y="6031"/>
                    </a:lnTo>
                    <a:lnTo>
                      <a:pt x="291" y="6035"/>
                    </a:lnTo>
                    <a:cubicBezTo>
                      <a:pt x="293" y="6035"/>
                      <a:pt x="294" y="6036"/>
                      <a:pt x="294" y="6037"/>
                    </a:cubicBezTo>
                    <a:lnTo>
                      <a:pt x="294" y="6037"/>
                    </a:lnTo>
                    <a:lnTo>
                      <a:pt x="1540" y="103"/>
                    </a:lnTo>
                    <a:lnTo>
                      <a:pt x="1540" y="94"/>
                    </a:lnTo>
                    <a:lnTo>
                      <a:pt x="1540" y="86"/>
                    </a:lnTo>
                    <a:cubicBezTo>
                      <a:pt x="1540" y="82"/>
                      <a:pt x="1540" y="77"/>
                      <a:pt x="1536" y="77"/>
                    </a:cubicBezTo>
                    <a:lnTo>
                      <a:pt x="1536" y="68"/>
                    </a:lnTo>
                    <a:lnTo>
                      <a:pt x="1536" y="64"/>
                    </a:lnTo>
                    <a:cubicBezTo>
                      <a:pt x="1532" y="64"/>
                      <a:pt x="1532" y="60"/>
                      <a:pt x="1532" y="60"/>
                    </a:cubicBezTo>
                    <a:cubicBezTo>
                      <a:pt x="1532" y="60"/>
                      <a:pt x="1532" y="56"/>
                      <a:pt x="1527" y="56"/>
                    </a:cubicBezTo>
                    <a:cubicBezTo>
                      <a:pt x="1527" y="56"/>
                      <a:pt x="1527" y="52"/>
                      <a:pt x="1523" y="52"/>
                    </a:cubicBezTo>
                    <a:lnTo>
                      <a:pt x="1523" y="48"/>
                    </a:lnTo>
                    <a:cubicBezTo>
                      <a:pt x="1523" y="48"/>
                      <a:pt x="1519" y="43"/>
                      <a:pt x="1515" y="43"/>
                    </a:cubicBezTo>
                    <a:lnTo>
                      <a:pt x="1515" y="38"/>
                    </a:lnTo>
                    <a:cubicBezTo>
                      <a:pt x="1511" y="38"/>
                      <a:pt x="1511" y="34"/>
                      <a:pt x="1506" y="34"/>
                    </a:cubicBezTo>
                    <a:cubicBezTo>
                      <a:pt x="1506" y="30"/>
                      <a:pt x="1506" y="30"/>
                      <a:pt x="1501" y="30"/>
                    </a:cubicBezTo>
                    <a:cubicBezTo>
                      <a:pt x="1501" y="30"/>
                      <a:pt x="1497" y="30"/>
                      <a:pt x="1497" y="26"/>
                    </a:cubicBezTo>
                    <a:lnTo>
                      <a:pt x="1493" y="26"/>
                    </a:lnTo>
                    <a:cubicBezTo>
                      <a:pt x="1493" y="22"/>
                      <a:pt x="1489" y="22"/>
                      <a:pt x="1485" y="22"/>
                    </a:cubicBezTo>
                    <a:lnTo>
                      <a:pt x="1485" y="17"/>
                    </a:lnTo>
                    <a:lnTo>
                      <a:pt x="1476" y="17"/>
                    </a:lnTo>
                    <a:cubicBezTo>
                      <a:pt x="1476" y="17"/>
                      <a:pt x="1472" y="17"/>
                      <a:pt x="1472" y="13"/>
                    </a:cubicBezTo>
                    <a:lnTo>
                      <a:pt x="1463" y="13"/>
                    </a:lnTo>
                    <a:lnTo>
                      <a:pt x="1459" y="9"/>
                    </a:lnTo>
                    <a:lnTo>
                      <a:pt x="1450" y="9"/>
                    </a:lnTo>
                    <a:cubicBezTo>
                      <a:pt x="1450" y="5"/>
                      <a:pt x="1446" y="5"/>
                      <a:pt x="1446" y="5"/>
                    </a:cubicBezTo>
                    <a:lnTo>
                      <a:pt x="1438" y="5"/>
                    </a:lnTo>
                    <a:lnTo>
                      <a:pt x="1434" y="0"/>
                    </a:lnTo>
                    <a:close/>
                    <a:moveTo>
                      <a:pt x="294" y="6041"/>
                    </a:moveTo>
                    <a:lnTo>
                      <a:pt x="291" y="6044"/>
                    </a:lnTo>
                    <a:lnTo>
                      <a:pt x="291" y="6053"/>
                    </a:lnTo>
                    <a:lnTo>
                      <a:pt x="294" y="6041"/>
                    </a:ln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35"/>
              <p:cNvSpPr/>
              <p:nvPr/>
            </p:nvSpPr>
            <p:spPr>
              <a:xfrm>
                <a:off x="4307700" y="3339650"/>
                <a:ext cx="38725" cy="151575"/>
              </a:xfrm>
              <a:custGeom>
                <a:rect b="b" l="l" r="r" t="t"/>
                <a:pathLst>
                  <a:path extrusionOk="0" h="6063" w="1549">
                    <a:moveTo>
                      <a:pt x="5" y="6040"/>
                    </a:moveTo>
                    <a:cubicBezTo>
                      <a:pt x="5" y="6040"/>
                      <a:pt x="5" y="6040"/>
                      <a:pt x="5" y="6040"/>
                    </a:cubicBezTo>
                    <a:lnTo>
                      <a:pt x="5" y="6042"/>
                    </a:lnTo>
                    <a:lnTo>
                      <a:pt x="5" y="6040"/>
                    </a:lnTo>
                    <a:close/>
                    <a:moveTo>
                      <a:pt x="5" y="6042"/>
                    </a:moveTo>
                    <a:lnTo>
                      <a:pt x="4" y="6048"/>
                    </a:lnTo>
                    <a:lnTo>
                      <a:pt x="4" y="6048"/>
                    </a:lnTo>
                    <a:cubicBezTo>
                      <a:pt x="4" y="6047"/>
                      <a:pt x="5" y="6046"/>
                      <a:pt x="5" y="6045"/>
                    </a:cubicBezTo>
                    <a:lnTo>
                      <a:pt x="5" y="6042"/>
                    </a:lnTo>
                    <a:close/>
                    <a:moveTo>
                      <a:pt x="1386" y="1"/>
                    </a:moveTo>
                    <a:cubicBezTo>
                      <a:pt x="1382" y="1"/>
                      <a:pt x="1377" y="1"/>
                      <a:pt x="1373" y="6"/>
                    </a:cubicBezTo>
                    <a:lnTo>
                      <a:pt x="1361" y="6"/>
                    </a:lnTo>
                    <a:lnTo>
                      <a:pt x="1361" y="10"/>
                    </a:lnTo>
                    <a:cubicBezTo>
                      <a:pt x="1351" y="10"/>
                      <a:pt x="1343" y="14"/>
                      <a:pt x="1335" y="18"/>
                    </a:cubicBezTo>
                    <a:cubicBezTo>
                      <a:pt x="1326" y="22"/>
                      <a:pt x="1318" y="26"/>
                      <a:pt x="1313" y="31"/>
                    </a:cubicBezTo>
                    <a:lnTo>
                      <a:pt x="1309" y="31"/>
                    </a:lnTo>
                    <a:cubicBezTo>
                      <a:pt x="1305" y="35"/>
                      <a:pt x="1296" y="40"/>
                      <a:pt x="1288" y="44"/>
                    </a:cubicBezTo>
                    <a:lnTo>
                      <a:pt x="1288" y="48"/>
                    </a:lnTo>
                    <a:cubicBezTo>
                      <a:pt x="1284" y="48"/>
                      <a:pt x="1284" y="52"/>
                      <a:pt x="1284" y="52"/>
                    </a:cubicBezTo>
                    <a:cubicBezTo>
                      <a:pt x="1280" y="52"/>
                      <a:pt x="1280" y="57"/>
                      <a:pt x="1280" y="57"/>
                    </a:cubicBezTo>
                    <a:cubicBezTo>
                      <a:pt x="1274" y="57"/>
                      <a:pt x="1274" y="61"/>
                      <a:pt x="1270" y="61"/>
                    </a:cubicBezTo>
                    <a:lnTo>
                      <a:pt x="1270" y="65"/>
                    </a:lnTo>
                    <a:lnTo>
                      <a:pt x="1262" y="73"/>
                    </a:lnTo>
                    <a:cubicBezTo>
                      <a:pt x="1258" y="78"/>
                      <a:pt x="1258" y="83"/>
                      <a:pt x="1258" y="83"/>
                    </a:cubicBezTo>
                    <a:cubicBezTo>
                      <a:pt x="1254" y="87"/>
                      <a:pt x="1254" y="87"/>
                      <a:pt x="1254" y="91"/>
                    </a:cubicBezTo>
                    <a:lnTo>
                      <a:pt x="1254" y="95"/>
                    </a:lnTo>
                    <a:cubicBezTo>
                      <a:pt x="1249" y="95"/>
                      <a:pt x="1249" y="95"/>
                      <a:pt x="1249" y="99"/>
                    </a:cubicBezTo>
                    <a:lnTo>
                      <a:pt x="1249" y="103"/>
                    </a:lnTo>
                    <a:cubicBezTo>
                      <a:pt x="1245" y="108"/>
                      <a:pt x="1245" y="108"/>
                      <a:pt x="1245" y="112"/>
                    </a:cubicBezTo>
                    <a:lnTo>
                      <a:pt x="5" y="6040"/>
                    </a:lnTo>
                    <a:lnTo>
                      <a:pt x="5" y="6040"/>
                    </a:lnTo>
                    <a:cubicBezTo>
                      <a:pt x="6" y="6040"/>
                      <a:pt x="9" y="6040"/>
                      <a:pt x="9" y="6036"/>
                    </a:cubicBezTo>
                    <a:lnTo>
                      <a:pt x="9" y="6031"/>
                    </a:lnTo>
                    <a:cubicBezTo>
                      <a:pt x="13" y="6027"/>
                      <a:pt x="13" y="6027"/>
                      <a:pt x="17" y="6023"/>
                    </a:cubicBezTo>
                    <a:cubicBezTo>
                      <a:pt x="17" y="6019"/>
                      <a:pt x="22" y="6015"/>
                      <a:pt x="22" y="6015"/>
                    </a:cubicBezTo>
                    <a:cubicBezTo>
                      <a:pt x="26" y="6015"/>
                      <a:pt x="26" y="6011"/>
                      <a:pt x="26" y="6011"/>
                    </a:cubicBezTo>
                    <a:lnTo>
                      <a:pt x="30" y="6006"/>
                    </a:lnTo>
                    <a:lnTo>
                      <a:pt x="34" y="6001"/>
                    </a:lnTo>
                    <a:cubicBezTo>
                      <a:pt x="39" y="5997"/>
                      <a:pt x="39" y="5997"/>
                      <a:pt x="43" y="5997"/>
                    </a:cubicBezTo>
                    <a:lnTo>
                      <a:pt x="43" y="5993"/>
                    </a:lnTo>
                    <a:cubicBezTo>
                      <a:pt x="52" y="5989"/>
                      <a:pt x="56" y="5985"/>
                      <a:pt x="64" y="5980"/>
                    </a:cubicBezTo>
                    <a:lnTo>
                      <a:pt x="64" y="5976"/>
                    </a:lnTo>
                    <a:cubicBezTo>
                      <a:pt x="73" y="5972"/>
                      <a:pt x="82" y="5968"/>
                      <a:pt x="86" y="5968"/>
                    </a:cubicBezTo>
                    <a:cubicBezTo>
                      <a:pt x="90" y="5968"/>
                      <a:pt x="90" y="5964"/>
                      <a:pt x="90" y="5964"/>
                    </a:cubicBezTo>
                    <a:cubicBezTo>
                      <a:pt x="99" y="5964"/>
                      <a:pt x="103" y="5959"/>
                      <a:pt x="111" y="5954"/>
                    </a:cubicBezTo>
                    <a:lnTo>
                      <a:pt x="125" y="5954"/>
                    </a:lnTo>
                    <a:cubicBezTo>
                      <a:pt x="125" y="5950"/>
                      <a:pt x="129" y="5950"/>
                      <a:pt x="129" y="5950"/>
                    </a:cubicBezTo>
                    <a:lnTo>
                      <a:pt x="141" y="5950"/>
                    </a:lnTo>
                    <a:cubicBezTo>
                      <a:pt x="145" y="5950"/>
                      <a:pt x="155" y="5946"/>
                      <a:pt x="159" y="5946"/>
                    </a:cubicBezTo>
                    <a:lnTo>
                      <a:pt x="163" y="5946"/>
                    </a:lnTo>
                    <a:cubicBezTo>
                      <a:pt x="167" y="5946"/>
                      <a:pt x="171" y="5946"/>
                      <a:pt x="176" y="5950"/>
                    </a:cubicBezTo>
                    <a:lnTo>
                      <a:pt x="188" y="5950"/>
                    </a:lnTo>
                    <a:cubicBezTo>
                      <a:pt x="193" y="5950"/>
                      <a:pt x="197" y="5950"/>
                      <a:pt x="202" y="5954"/>
                    </a:cubicBezTo>
                    <a:cubicBezTo>
                      <a:pt x="206" y="5954"/>
                      <a:pt x="210" y="5954"/>
                      <a:pt x="214" y="5959"/>
                    </a:cubicBezTo>
                    <a:lnTo>
                      <a:pt x="222" y="5959"/>
                    </a:lnTo>
                    <a:cubicBezTo>
                      <a:pt x="222" y="5964"/>
                      <a:pt x="227" y="5964"/>
                      <a:pt x="227" y="5964"/>
                    </a:cubicBezTo>
                    <a:cubicBezTo>
                      <a:pt x="232" y="5964"/>
                      <a:pt x="236" y="5968"/>
                      <a:pt x="236" y="5968"/>
                    </a:cubicBezTo>
                    <a:lnTo>
                      <a:pt x="240" y="5968"/>
                    </a:lnTo>
                    <a:cubicBezTo>
                      <a:pt x="244" y="5972"/>
                      <a:pt x="248" y="5972"/>
                      <a:pt x="253" y="5976"/>
                    </a:cubicBezTo>
                    <a:cubicBezTo>
                      <a:pt x="257" y="5976"/>
                      <a:pt x="261" y="5980"/>
                      <a:pt x="265" y="5980"/>
                    </a:cubicBezTo>
                    <a:lnTo>
                      <a:pt x="265" y="5985"/>
                    </a:lnTo>
                    <a:cubicBezTo>
                      <a:pt x="270" y="5985"/>
                      <a:pt x="274" y="5989"/>
                      <a:pt x="274" y="5989"/>
                    </a:cubicBezTo>
                    <a:cubicBezTo>
                      <a:pt x="274" y="5989"/>
                      <a:pt x="274" y="5993"/>
                      <a:pt x="279" y="5993"/>
                    </a:cubicBezTo>
                    <a:cubicBezTo>
                      <a:pt x="279" y="5993"/>
                      <a:pt x="283" y="5997"/>
                      <a:pt x="283" y="6001"/>
                    </a:cubicBezTo>
                    <a:lnTo>
                      <a:pt x="287" y="6001"/>
                    </a:lnTo>
                    <a:cubicBezTo>
                      <a:pt x="287" y="6001"/>
                      <a:pt x="287" y="6006"/>
                      <a:pt x="291" y="6006"/>
                    </a:cubicBezTo>
                    <a:lnTo>
                      <a:pt x="291" y="6011"/>
                    </a:lnTo>
                    <a:cubicBezTo>
                      <a:pt x="291" y="6015"/>
                      <a:pt x="295" y="6015"/>
                      <a:pt x="295" y="6015"/>
                    </a:cubicBezTo>
                    <a:lnTo>
                      <a:pt x="295" y="6019"/>
                    </a:lnTo>
                    <a:cubicBezTo>
                      <a:pt x="295" y="6023"/>
                      <a:pt x="299" y="6023"/>
                      <a:pt x="299" y="6027"/>
                    </a:cubicBezTo>
                    <a:lnTo>
                      <a:pt x="299" y="6036"/>
                    </a:lnTo>
                    <a:lnTo>
                      <a:pt x="299" y="6040"/>
                    </a:lnTo>
                    <a:lnTo>
                      <a:pt x="299" y="6045"/>
                    </a:lnTo>
                    <a:lnTo>
                      <a:pt x="299" y="6049"/>
                    </a:lnTo>
                    <a:lnTo>
                      <a:pt x="299" y="6057"/>
                    </a:lnTo>
                    <a:lnTo>
                      <a:pt x="1544" y="108"/>
                    </a:lnTo>
                    <a:cubicBezTo>
                      <a:pt x="1544" y="103"/>
                      <a:pt x="1549" y="99"/>
                      <a:pt x="1549" y="99"/>
                    </a:cubicBezTo>
                    <a:lnTo>
                      <a:pt x="1549" y="95"/>
                    </a:lnTo>
                    <a:lnTo>
                      <a:pt x="1549" y="91"/>
                    </a:lnTo>
                    <a:lnTo>
                      <a:pt x="1549" y="87"/>
                    </a:lnTo>
                    <a:cubicBezTo>
                      <a:pt x="1544" y="87"/>
                      <a:pt x="1544" y="83"/>
                      <a:pt x="1544" y="78"/>
                    </a:cubicBezTo>
                    <a:lnTo>
                      <a:pt x="1544" y="69"/>
                    </a:lnTo>
                    <a:lnTo>
                      <a:pt x="1540" y="69"/>
                    </a:lnTo>
                    <a:lnTo>
                      <a:pt x="1540" y="61"/>
                    </a:lnTo>
                    <a:lnTo>
                      <a:pt x="1536" y="61"/>
                    </a:lnTo>
                    <a:cubicBezTo>
                      <a:pt x="1536" y="57"/>
                      <a:pt x="1531" y="57"/>
                      <a:pt x="1531" y="52"/>
                    </a:cubicBezTo>
                    <a:cubicBezTo>
                      <a:pt x="1527" y="48"/>
                      <a:pt x="1527" y="48"/>
                      <a:pt x="1523" y="44"/>
                    </a:cubicBezTo>
                    <a:lnTo>
                      <a:pt x="1519" y="44"/>
                    </a:lnTo>
                    <a:cubicBezTo>
                      <a:pt x="1519" y="40"/>
                      <a:pt x="1515" y="40"/>
                      <a:pt x="1515" y="35"/>
                    </a:cubicBezTo>
                    <a:lnTo>
                      <a:pt x="1511" y="35"/>
                    </a:lnTo>
                    <a:cubicBezTo>
                      <a:pt x="1505" y="31"/>
                      <a:pt x="1501" y="31"/>
                      <a:pt x="1501" y="26"/>
                    </a:cubicBezTo>
                    <a:lnTo>
                      <a:pt x="1497" y="26"/>
                    </a:lnTo>
                    <a:cubicBezTo>
                      <a:pt x="1493" y="26"/>
                      <a:pt x="1493" y="22"/>
                      <a:pt x="1489" y="22"/>
                    </a:cubicBezTo>
                    <a:lnTo>
                      <a:pt x="1485" y="18"/>
                    </a:lnTo>
                    <a:cubicBezTo>
                      <a:pt x="1480" y="18"/>
                      <a:pt x="1476" y="18"/>
                      <a:pt x="1476" y="14"/>
                    </a:cubicBezTo>
                    <a:lnTo>
                      <a:pt x="1467" y="14"/>
                    </a:lnTo>
                    <a:cubicBezTo>
                      <a:pt x="1467" y="10"/>
                      <a:pt x="1463" y="10"/>
                      <a:pt x="1459" y="10"/>
                    </a:cubicBezTo>
                    <a:cubicBezTo>
                      <a:pt x="1454" y="10"/>
                      <a:pt x="1450" y="6"/>
                      <a:pt x="1446" y="6"/>
                    </a:cubicBezTo>
                    <a:cubicBezTo>
                      <a:pt x="1442" y="6"/>
                      <a:pt x="1442" y="6"/>
                      <a:pt x="1438" y="1"/>
                    </a:cubicBezTo>
                    <a:close/>
                    <a:moveTo>
                      <a:pt x="4" y="6048"/>
                    </a:moveTo>
                    <a:cubicBezTo>
                      <a:pt x="2" y="6049"/>
                      <a:pt x="1" y="6050"/>
                      <a:pt x="1" y="6053"/>
                    </a:cubicBezTo>
                    <a:lnTo>
                      <a:pt x="1" y="6062"/>
                    </a:lnTo>
                    <a:lnTo>
                      <a:pt x="4" y="6048"/>
                    </a:ln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35"/>
              <p:cNvSpPr/>
              <p:nvPr/>
            </p:nvSpPr>
            <p:spPr>
              <a:xfrm>
                <a:off x="4130825" y="3280325"/>
                <a:ext cx="52650" cy="186075"/>
              </a:xfrm>
              <a:custGeom>
                <a:rect b="b" l="l" r="r" t="t"/>
                <a:pathLst>
                  <a:path extrusionOk="0" h="7443" w="2106">
                    <a:moveTo>
                      <a:pt x="1503" y="0"/>
                    </a:moveTo>
                    <a:cubicBezTo>
                      <a:pt x="1502" y="5"/>
                      <a:pt x="1501" y="10"/>
                      <a:pt x="1500" y="14"/>
                    </a:cubicBezTo>
                    <a:lnTo>
                      <a:pt x="1500" y="14"/>
                    </a:lnTo>
                    <a:lnTo>
                      <a:pt x="1503" y="0"/>
                    </a:lnTo>
                    <a:close/>
                    <a:moveTo>
                      <a:pt x="1500" y="14"/>
                    </a:moveTo>
                    <a:lnTo>
                      <a:pt x="258" y="5946"/>
                    </a:lnTo>
                    <a:cubicBezTo>
                      <a:pt x="249" y="5988"/>
                      <a:pt x="245" y="6031"/>
                      <a:pt x="249" y="6074"/>
                    </a:cubicBezTo>
                    <a:lnTo>
                      <a:pt x="18" y="7182"/>
                    </a:lnTo>
                    <a:cubicBezTo>
                      <a:pt x="9" y="7229"/>
                      <a:pt x="9" y="7275"/>
                      <a:pt x="9" y="7322"/>
                    </a:cubicBezTo>
                    <a:lnTo>
                      <a:pt x="9" y="7352"/>
                    </a:lnTo>
                    <a:cubicBezTo>
                      <a:pt x="9" y="7375"/>
                      <a:pt x="9" y="7397"/>
                      <a:pt x="6" y="7420"/>
                    </a:cubicBezTo>
                    <a:lnTo>
                      <a:pt x="6" y="7420"/>
                    </a:lnTo>
                    <a:lnTo>
                      <a:pt x="271" y="6163"/>
                    </a:lnTo>
                    <a:cubicBezTo>
                      <a:pt x="279" y="6197"/>
                      <a:pt x="291" y="6232"/>
                      <a:pt x="309" y="6266"/>
                    </a:cubicBezTo>
                    <a:cubicBezTo>
                      <a:pt x="399" y="6463"/>
                      <a:pt x="587" y="6690"/>
                      <a:pt x="861" y="6941"/>
                    </a:cubicBezTo>
                    <a:lnTo>
                      <a:pt x="2105" y="993"/>
                    </a:lnTo>
                    <a:cubicBezTo>
                      <a:pt x="1900" y="804"/>
                      <a:pt x="1746" y="628"/>
                      <a:pt x="1639" y="470"/>
                    </a:cubicBezTo>
                    <a:cubicBezTo>
                      <a:pt x="1527" y="297"/>
                      <a:pt x="1476" y="144"/>
                      <a:pt x="1500" y="14"/>
                    </a:cubicBezTo>
                    <a:close/>
                    <a:moveTo>
                      <a:pt x="6" y="7420"/>
                    </a:moveTo>
                    <a:lnTo>
                      <a:pt x="1" y="7442"/>
                    </a:lnTo>
                    <a:cubicBezTo>
                      <a:pt x="3" y="7435"/>
                      <a:pt x="5" y="7427"/>
                      <a:pt x="6" y="7420"/>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35"/>
              <p:cNvSpPr/>
              <p:nvPr/>
            </p:nvSpPr>
            <p:spPr>
              <a:xfrm>
                <a:off x="3928000" y="3362325"/>
                <a:ext cx="121725" cy="263725"/>
              </a:xfrm>
              <a:custGeom>
                <a:rect b="b" l="l" r="r" t="t"/>
                <a:pathLst>
                  <a:path extrusionOk="0" h="10549" w="4869">
                    <a:moveTo>
                      <a:pt x="3773" y="1"/>
                    </a:moveTo>
                    <a:cubicBezTo>
                      <a:pt x="3773" y="2"/>
                      <a:pt x="3772" y="4"/>
                      <a:pt x="3772" y="5"/>
                    </a:cubicBezTo>
                    <a:lnTo>
                      <a:pt x="3772" y="5"/>
                    </a:lnTo>
                    <a:lnTo>
                      <a:pt x="3773" y="1"/>
                    </a:lnTo>
                    <a:close/>
                    <a:moveTo>
                      <a:pt x="2344" y="1177"/>
                    </a:moveTo>
                    <a:lnTo>
                      <a:pt x="2342" y="1187"/>
                    </a:lnTo>
                    <a:lnTo>
                      <a:pt x="2342" y="1187"/>
                    </a:lnTo>
                    <a:cubicBezTo>
                      <a:pt x="2344" y="1184"/>
                      <a:pt x="2344" y="1181"/>
                      <a:pt x="2344" y="1181"/>
                    </a:cubicBezTo>
                    <a:lnTo>
                      <a:pt x="2344" y="1177"/>
                    </a:lnTo>
                    <a:close/>
                    <a:moveTo>
                      <a:pt x="2342" y="1187"/>
                    </a:moveTo>
                    <a:cubicBezTo>
                      <a:pt x="2341" y="1188"/>
                      <a:pt x="2341" y="1189"/>
                      <a:pt x="2340" y="1190"/>
                    </a:cubicBezTo>
                    <a:lnTo>
                      <a:pt x="2340" y="1194"/>
                    </a:lnTo>
                    <a:cubicBezTo>
                      <a:pt x="2340" y="1195"/>
                      <a:pt x="2340" y="1196"/>
                      <a:pt x="2340" y="1196"/>
                    </a:cubicBezTo>
                    <a:lnTo>
                      <a:pt x="2340" y="1196"/>
                    </a:lnTo>
                    <a:lnTo>
                      <a:pt x="2342" y="1187"/>
                    </a:lnTo>
                    <a:close/>
                    <a:moveTo>
                      <a:pt x="2" y="9961"/>
                    </a:moveTo>
                    <a:lnTo>
                      <a:pt x="2" y="9961"/>
                    </a:lnTo>
                    <a:cubicBezTo>
                      <a:pt x="0" y="9964"/>
                      <a:pt x="0" y="9967"/>
                      <a:pt x="0" y="9970"/>
                    </a:cubicBezTo>
                    <a:lnTo>
                      <a:pt x="2" y="9961"/>
                    </a:lnTo>
                    <a:close/>
                    <a:moveTo>
                      <a:pt x="3772" y="5"/>
                    </a:moveTo>
                    <a:lnTo>
                      <a:pt x="3400" y="1772"/>
                    </a:lnTo>
                    <a:lnTo>
                      <a:pt x="3384" y="1772"/>
                    </a:lnTo>
                    <a:cubicBezTo>
                      <a:pt x="3370" y="1772"/>
                      <a:pt x="3358" y="1768"/>
                      <a:pt x="3345" y="1768"/>
                    </a:cubicBezTo>
                    <a:lnTo>
                      <a:pt x="3332" y="1768"/>
                    </a:lnTo>
                    <a:cubicBezTo>
                      <a:pt x="3323" y="1762"/>
                      <a:pt x="3311" y="1762"/>
                      <a:pt x="3303" y="1762"/>
                    </a:cubicBezTo>
                    <a:cubicBezTo>
                      <a:pt x="3298" y="1762"/>
                      <a:pt x="3293" y="1758"/>
                      <a:pt x="3285" y="1758"/>
                    </a:cubicBezTo>
                    <a:cubicBezTo>
                      <a:pt x="3277" y="1758"/>
                      <a:pt x="3268" y="1758"/>
                      <a:pt x="3260" y="1754"/>
                    </a:cubicBezTo>
                    <a:lnTo>
                      <a:pt x="3242" y="1754"/>
                    </a:lnTo>
                    <a:cubicBezTo>
                      <a:pt x="3234" y="1750"/>
                      <a:pt x="3226" y="1750"/>
                      <a:pt x="3212" y="1750"/>
                    </a:cubicBezTo>
                    <a:cubicBezTo>
                      <a:pt x="3208" y="1750"/>
                      <a:pt x="3204" y="1746"/>
                      <a:pt x="3200" y="1746"/>
                    </a:cubicBezTo>
                    <a:cubicBezTo>
                      <a:pt x="3183" y="1746"/>
                      <a:pt x="3169" y="1742"/>
                      <a:pt x="3153" y="1737"/>
                    </a:cubicBezTo>
                    <a:lnTo>
                      <a:pt x="3144" y="1737"/>
                    </a:lnTo>
                    <a:cubicBezTo>
                      <a:pt x="3131" y="1733"/>
                      <a:pt x="3118" y="1729"/>
                      <a:pt x="3106" y="1729"/>
                    </a:cubicBezTo>
                    <a:cubicBezTo>
                      <a:pt x="3101" y="1724"/>
                      <a:pt x="3097" y="1724"/>
                      <a:pt x="3088" y="1724"/>
                    </a:cubicBezTo>
                    <a:cubicBezTo>
                      <a:pt x="3084" y="1724"/>
                      <a:pt x="3076" y="1720"/>
                      <a:pt x="3072" y="1720"/>
                    </a:cubicBezTo>
                    <a:cubicBezTo>
                      <a:pt x="3062" y="1716"/>
                      <a:pt x="3058" y="1716"/>
                      <a:pt x="3054" y="1716"/>
                    </a:cubicBezTo>
                    <a:cubicBezTo>
                      <a:pt x="3046" y="1711"/>
                      <a:pt x="3041" y="1711"/>
                      <a:pt x="3033" y="1707"/>
                    </a:cubicBezTo>
                    <a:cubicBezTo>
                      <a:pt x="3029" y="1707"/>
                      <a:pt x="3024" y="1707"/>
                      <a:pt x="3015" y="1703"/>
                    </a:cubicBezTo>
                    <a:cubicBezTo>
                      <a:pt x="2999" y="1699"/>
                      <a:pt x="2981" y="1695"/>
                      <a:pt x="2960" y="1685"/>
                    </a:cubicBezTo>
                    <a:cubicBezTo>
                      <a:pt x="2960" y="1685"/>
                      <a:pt x="2956" y="1685"/>
                      <a:pt x="2952" y="1681"/>
                    </a:cubicBezTo>
                    <a:cubicBezTo>
                      <a:pt x="2934" y="1677"/>
                      <a:pt x="2918" y="1669"/>
                      <a:pt x="2900" y="1665"/>
                    </a:cubicBezTo>
                    <a:cubicBezTo>
                      <a:pt x="2900" y="1665"/>
                      <a:pt x="2896" y="1665"/>
                      <a:pt x="2896" y="1660"/>
                    </a:cubicBezTo>
                    <a:cubicBezTo>
                      <a:pt x="2879" y="1656"/>
                      <a:pt x="2861" y="1647"/>
                      <a:pt x="2845" y="1639"/>
                    </a:cubicBezTo>
                    <a:cubicBezTo>
                      <a:pt x="2841" y="1639"/>
                      <a:pt x="2836" y="1634"/>
                      <a:pt x="2836" y="1634"/>
                    </a:cubicBezTo>
                    <a:cubicBezTo>
                      <a:pt x="2832" y="1634"/>
                      <a:pt x="2827" y="1630"/>
                      <a:pt x="2823" y="1630"/>
                    </a:cubicBezTo>
                    <a:cubicBezTo>
                      <a:pt x="2815" y="1626"/>
                      <a:pt x="2810" y="1622"/>
                      <a:pt x="2802" y="1618"/>
                    </a:cubicBezTo>
                    <a:cubicBezTo>
                      <a:pt x="2798" y="1618"/>
                      <a:pt x="2794" y="1614"/>
                      <a:pt x="2789" y="1614"/>
                    </a:cubicBezTo>
                    <a:cubicBezTo>
                      <a:pt x="2784" y="1608"/>
                      <a:pt x="2780" y="1604"/>
                      <a:pt x="2772" y="1600"/>
                    </a:cubicBezTo>
                    <a:cubicBezTo>
                      <a:pt x="2764" y="1596"/>
                      <a:pt x="2755" y="1592"/>
                      <a:pt x="2746" y="1583"/>
                    </a:cubicBezTo>
                    <a:cubicBezTo>
                      <a:pt x="2742" y="1583"/>
                      <a:pt x="2738" y="1583"/>
                      <a:pt x="2738" y="1579"/>
                    </a:cubicBezTo>
                    <a:cubicBezTo>
                      <a:pt x="2725" y="1570"/>
                      <a:pt x="2712" y="1562"/>
                      <a:pt x="2699" y="1553"/>
                    </a:cubicBezTo>
                    <a:cubicBezTo>
                      <a:pt x="2695" y="1549"/>
                      <a:pt x="2691" y="1545"/>
                      <a:pt x="2682" y="1541"/>
                    </a:cubicBezTo>
                    <a:cubicBezTo>
                      <a:pt x="2678" y="1537"/>
                      <a:pt x="2673" y="1537"/>
                      <a:pt x="2669" y="1531"/>
                    </a:cubicBezTo>
                    <a:cubicBezTo>
                      <a:pt x="2665" y="1527"/>
                      <a:pt x="2656" y="1523"/>
                      <a:pt x="2652" y="1519"/>
                    </a:cubicBezTo>
                    <a:cubicBezTo>
                      <a:pt x="2648" y="1515"/>
                      <a:pt x="2644" y="1511"/>
                      <a:pt x="2640" y="1506"/>
                    </a:cubicBezTo>
                    <a:cubicBezTo>
                      <a:pt x="2635" y="1502"/>
                      <a:pt x="2626" y="1498"/>
                      <a:pt x="2622" y="1489"/>
                    </a:cubicBezTo>
                    <a:cubicBezTo>
                      <a:pt x="2618" y="1485"/>
                      <a:pt x="2614" y="1485"/>
                      <a:pt x="2610" y="1480"/>
                    </a:cubicBezTo>
                    <a:cubicBezTo>
                      <a:pt x="2601" y="1472"/>
                      <a:pt x="2592" y="1464"/>
                      <a:pt x="2584" y="1454"/>
                    </a:cubicBezTo>
                    <a:cubicBezTo>
                      <a:pt x="2571" y="1446"/>
                      <a:pt x="2563" y="1438"/>
                      <a:pt x="2553" y="1434"/>
                    </a:cubicBezTo>
                    <a:cubicBezTo>
                      <a:pt x="2549" y="1434"/>
                      <a:pt x="2549" y="1429"/>
                      <a:pt x="2545" y="1429"/>
                    </a:cubicBezTo>
                    <a:cubicBezTo>
                      <a:pt x="2541" y="1425"/>
                      <a:pt x="2533" y="1421"/>
                      <a:pt x="2528" y="1417"/>
                    </a:cubicBezTo>
                    <a:cubicBezTo>
                      <a:pt x="2524" y="1412"/>
                      <a:pt x="2519" y="1408"/>
                      <a:pt x="2515" y="1408"/>
                    </a:cubicBezTo>
                    <a:cubicBezTo>
                      <a:pt x="2511" y="1403"/>
                      <a:pt x="2502" y="1399"/>
                      <a:pt x="2498" y="1395"/>
                    </a:cubicBezTo>
                    <a:cubicBezTo>
                      <a:pt x="2494" y="1391"/>
                      <a:pt x="2494" y="1391"/>
                      <a:pt x="2490" y="1387"/>
                    </a:cubicBezTo>
                    <a:cubicBezTo>
                      <a:pt x="2481" y="1378"/>
                      <a:pt x="2472" y="1373"/>
                      <a:pt x="2464" y="1365"/>
                    </a:cubicBezTo>
                    <a:cubicBezTo>
                      <a:pt x="2456" y="1361"/>
                      <a:pt x="2451" y="1352"/>
                      <a:pt x="2442" y="1348"/>
                    </a:cubicBezTo>
                    <a:lnTo>
                      <a:pt x="2438" y="1344"/>
                    </a:lnTo>
                    <a:cubicBezTo>
                      <a:pt x="2434" y="1340"/>
                      <a:pt x="2425" y="1335"/>
                      <a:pt x="2425" y="1331"/>
                    </a:cubicBezTo>
                    <a:cubicBezTo>
                      <a:pt x="2421" y="1326"/>
                      <a:pt x="2417" y="1326"/>
                      <a:pt x="2417" y="1322"/>
                    </a:cubicBezTo>
                    <a:cubicBezTo>
                      <a:pt x="2413" y="1318"/>
                      <a:pt x="2409" y="1314"/>
                      <a:pt x="2404" y="1314"/>
                    </a:cubicBezTo>
                    <a:cubicBezTo>
                      <a:pt x="2404" y="1310"/>
                      <a:pt x="2399" y="1310"/>
                      <a:pt x="2399" y="1306"/>
                    </a:cubicBezTo>
                    <a:cubicBezTo>
                      <a:pt x="2395" y="1301"/>
                      <a:pt x="2395" y="1296"/>
                      <a:pt x="2391" y="1296"/>
                    </a:cubicBezTo>
                    <a:cubicBezTo>
                      <a:pt x="2387" y="1292"/>
                      <a:pt x="2387" y="1292"/>
                      <a:pt x="2387" y="1288"/>
                    </a:cubicBezTo>
                    <a:cubicBezTo>
                      <a:pt x="2383" y="1284"/>
                      <a:pt x="2379" y="1284"/>
                      <a:pt x="2379" y="1280"/>
                    </a:cubicBezTo>
                    <a:cubicBezTo>
                      <a:pt x="2374" y="1275"/>
                      <a:pt x="2374" y="1275"/>
                      <a:pt x="2374" y="1271"/>
                    </a:cubicBezTo>
                    <a:cubicBezTo>
                      <a:pt x="2370" y="1271"/>
                      <a:pt x="2370" y="1267"/>
                      <a:pt x="2365" y="1263"/>
                    </a:cubicBezTo>
                    <a:cubicBezTo>
                      <a:pt x="2365" y="1263"/>
                      <a:pt x="2365" y="1258"/>
                      <a:pt x="2361" y="1258"/>
                    </a:cubicBezTo>
                    <a:cubicBezTo>
                      <a:pt x="2361" y="1254"/>
                      <a:pt x="2361" y="1249"/>
                      <a:pt x="2357" y="1249"/>
                    </a:cubicBezTo>
                    <a:cubicBezTo>
                      <a:pt x="2357" y="1245"/>
                      <a:pt x="2357" y="1245"/>
                      <a:pt x="2353" y="1241"/>
                    </a:cubicBezTo>
                    <a:lnTo>
                      <a:pt x="2353" y="1237"/>
                    </a:lnTo>
                    <a:cubicBezTo>
                      <a:pt x="2348" y="1233"/>
                      <a:pt x="2348" y="1233"/>
                      <a:pt x="2348" y="1229"/>
                    </a:cubicBezTo>
                    <a:cubicBezTo>
                      <a:pt x="2348" y="1224"/>
                      <a:pt x="2348" y="1224"/>
                      <a:pt x="2344" y="1219"/>
                    </a:cubicBezTo>
                    <a:lnTo>
                      <a:pt x="2344" y="1215"/>
                    </a:lnTo>
                    <a:lnTo>
                      <a:pt x="2344" y="1207"/>
                    </a:lnTo>
                    <a:lnTo>
                      <a:pt x="2344" y="1203"/>
                    </a:lnTo>
                    <a:cubicBezTo>
                      <a:pt x="2341" y="1199"/>
                      <a:pt x="2340" y="1198"/>
                      <a:pt x="2340" y="1196"/>
                    </a:cubicBezTo>
                    <a:lnTo>
                      <a:pt x="2340" y="1196"/>
                    </a:lnTo>
                    <a:lnTo>
                      <a:pt x="2075" y="2460"/>
                    </a:lnTo>
                    <a:cubicBezTo>
                      <a:pt x="2049" y="2435"/>
                      <a:pt x="2028" y="2409"/>
                      <a:pt x="2002" y="2383"/>
                    </a:cubicBezTo>
                    <a:cubicBezTo>
                      <a:pt x="1981" y="2366"/>
                      <a:pt x="1959" y="2344"/>
                      <a:pt x="1937" y="2323"/>
                    </a:cubicBezTo>
                    <a:cubicBezTo>
                      <a:pt x="1929" y="2311"/>
                      <a:pt x="1917" y="2301"/>
                      <a:pt x="1908" y="2293"/>
                    </a:cubicBezTo>
                    <a:cubicBezTo>
                      <a:pt x="1801" y="2186"/>
                      <a:pt x="1690" y="2080"/>
                      <a:pt x="1591" y="1981"/>
                    </a:cubicBezTo>
                    <a:lnTo>
                      <a:pt x="342" y="7931"/>
                    </a:lnTo>
                    <a:cubicBezTo>
                      <a:pt x="368" y="7952"/>
                      <a:pt x="389" y="7973"/>
                      <a:pt x="411" y="7998"/>
                    </a:cubicBezTo>
                    <a:lnTo>
                      <a:pt x="2" y="9961"/>
                    </a:lnTo>
                    <a:lnTo>
                      <a:pt x="2" y="9961"/>
                    </a:lnTo>
                    <a:cubicBezTo>
                      <a:pt x="3" y="9960"/>
                      <a:pt x="4" y="9959"/>
                      <a:pt x="5" y="9958"/>
                    </a:cubicBezTo>
                    <a:lnTo>
                      <a:pt x="5" y="9954"/>
                    </a:lnTo>
                    <a:cubicBezTo>
                      <a:pt x="5" y="9949"/>
                      <a:pt x="9" y="9945"/>
                      <a:pt x="9" y="9941"/>
                    </a:cubicBezTo>
                    <a:cubicBezTo>
                      <a:pt x="13" y="9941"/>
                      <a:pt x="13" y="9937"/>
                      <a:pt x="13" y="9937"/>
                    </a:cubicBezTo>
                    <a:cubicBezTo>
                      <a:pt x="18" y="9932"/>
                      <a:pt x="18" y="9928"/>
                      <a:pt x="22" y="9923"/>
                    </a:cubicBezTo>
                    <a:cubicBezTo>
                      <a:pt x="22" y="9923"/>
                      <a:pt x="26" y="9923"/>
                      <a:pt x="26" y="9919"/>
                    </a:cubicBezTo>
                    <a:cubicBezTo>
                      <a:pt x="30" y="9919"/>
                      <a:pt x="30" y="9915"/>
                      <a:pt x="34" y="9915"/>
                    </a:cubicBezTo>
                    <a:cubicBezTo>
                      <a:pt x="34" y="9911"/>
                      <a:pt x="38" y="9911"/>
                      <a:pt x="38" y="9907"/>
                    </a:cubicBezTo>
                    <a:cubicBezTo>
                      <a:pt x="44" y="9907"/>
                      <a:pt x="44" y="9907"/>
                      <a:pt x="48" y="9903"/>
                    </a:cubicBezTo>
                    <a:cubicBezTo>
                      <a:pt x="48" y="9903"/>
                      <a:pt x="56" y="9898"/>
                      <a:pt x="60" y="9898"/>
                    </a:cubicBezTo>
                    <a:cubicBezTo>
                      <a:pt x="64" y="9893"/>
                      <a:pt x="69" y="9889"/>
                      <a:pt x="77" y="9889"/>
                    </a:cubicBezTo>
                    <a:cubicBezTo>
                      <a:pt x="82" y="9889"/>
                      <a:pt x="90" y="9885"/>
                      <a:pt x="95" y="9885"/>
                    </a:cubicBezTo>
                    <a:lnTo>
                      <a:pt x="146" y="9885"/>
                    </a:lnTo>
                    <a:lnTo>
                      <a:pt x="150" y="9889"/>
                    </a:lnTo>
                    <a:lnTo>
                      <a:pt x="167" y="9889"/>
                    </a:lnTo>
                    <a:cubicBezTo>
                      <a:pt x="167" y="9893"/>
                      <a:pt x="167" y="9893"/>
                      <a:pt x="172" y="9893"/>
                    </a:cubicBezTo>
                    <a:lnTo>
                      <a:pt x="180" y="9893"/>
                    </a:lnTo>
                    <a:lnTo>
                      <a:pt x="180" y="9898"/>
                    </a:lnTo>
                    <a:cubicBezTo>
                      <a:pt x="184" y="9898"/>
                      <a:pt x="188" y="9898"/>
                      <a:pt x="192" y="9903"/>
                    </a:cubicBezTo>
                    <a:lnTo>
                      <a:pt x="197" y="9903"/>
                    </a:lnTo>
                    <a:cubicBezTo>
                      <a:pt x="202" y="9903"/>
                      <a:pt x="206" y="9907"/>
                      <a:pt x="210" y="9907"/>
                    </a:cubicBezTo>
                    <a:lnTo>
                      <a:pt x="210" y="9911"/>
                    </a:lnTo>
                    <a:cubicBezTo>
                      <a:pt x="218" y="9911"/>
                      <a:pt x="223" y="9915"/>
                      <a:pt x="231" y="9919"/>
                    </a:cubicBezTo>
                    <a:cubicBezTo>
                      <a:pt x="235" y="9923"/>
                      <a:pt x="240" y="9923"/>
                      <a:pt x="244" y="9928"/>
                    </a:cubicBezTo>
                    <a:lnTo>
                      <a:pt x="249" y="9928"/>
                    </a:lnTo>
                    <a:lnTo>
                      <a:pt x="257" y="9937"/>
                    </a:lnTo>
                    <a:cubicBezTo>
                      <a:pt x="261" y="9937"/>
                      <a:pt x="261" y="9941"/>
                      <a:pt x="261" y="9941"/>
                    </a:cubicBezTo>
                    <a:cubicBezTo>
                      <a:pt x="265" y="9941"/>
                      <a:pt x="265" y="9945"/>
                      <a:pt x="269" y="9945"/>
                    </a:cubicBezTo>
                    <a:lnTo>
                      <a:pt x="274" y="9949"/>
                    </a:lnTo>
                    <a:cubicBezTo>
                      <a:pt x="279" y="9949"/>
                      <a:pt x="279" y="9954"/>
                      <a:pt x="283" y="9954"/>
                    </a:cubicBezTo>
                    <a:cubicBezTo>
                      <a:pt x="283" y="9958"/>
                      <a:pt x="287" y="9958"/>
                      <a:pt x="287" y="9958"/>
                    </a:cubicBezTo>
                    <a:cubicBezTo>
                      <a:pt x="291" y="9962"/>
                      <a:pt x="291" y="9962"/>
                      <a:pt x="295" y="9966"/>
                    </a:cubicBezTo>
                    <a:cubicBezTo>
                      <a:pt x="295" y="9966"/>
                      <a:pt x="300" y="9966"/>
                      <a:pt x="300" y="9970"/>
                    </a:cubicBezTo>
                    <a:cubicBezTo>
                      <a:pt x="304" y="9970"/>
                      <a:pt x="304" y="9974"/>
                      <a:pt x="308" y="9974"/>
                    </a:cubicBezTo>
                    <a:cubicBezTo>
                      <a:pt x="308" y="9980"/>
                      <a:pt x="312" y="9980"/>
                      <a:pt x="312" y="9984"/>
                    </a:cubicBezTo>
                    <a:cubicBezTo>
                      <a:pt x="317" y="9984"/>
                      <a:pt x="317" y="9988"/>
                      <a:pt x="321" y="9988"/>
                    </a:cubicBezTo>
                    <a:cubicBezTo>
                      <a:pt x="321" y="9992"/>
                      <a:pt x="326" y="9992"/>
                      <a:pt x="326" y="9992"/>
                    </a:cubicBezTo>
                    <a:cubicBezTo>
                      <a:pt x="330" y="9996"/>
                      <a:pt x="330" y="10000"/>
                      <a:pt x="334" y="10000"/>
                    </a:cubicBezTo>
                    <a:cubicBezTo>
                      <a:pt x="334" y="10005"/>
                      <a:pt x="338" y="10005"/>
                      <a:pt x="338" y="10009"/>
                    </a:cubicBezTo>
                    <a:cubicBezTo>
                      <a:pt x="342" y="10009"/>
                      <a:pt x="342" y="10013"/>
                      <a:pt x="346" y="10013"/>
                    </a:cubicBezTo>
                    <a:cubicBezTo>
                      <a:pt x="346" y="10018"/>
                      <a:pt x="351" y="10018"/>
                      <a:pt x="351" y="10022"/>
                    </a:cubicBezTo>
                    <a:cubicBezTo>
                      <a:pt x="356" y="10026"/>
                      <a:pt x="360" y="10026"/>
                      <a:pt x="360" y="10031"/>
                    </a:cubicBezTo>
                    <a:cubicBezTo>
                      <a:pt x="364" y="10031"/>
                      <a:pt x="364" y="10035"/>
                      <a:pt x="368" y="10039"/>
                    </a:cubicBezTo>
                    <a:lnTo>
                      <a:pt x="372" y="10043"/>
                    </a:lnTo>
                    <a:cubicBezTo>
                      <a:pt x="377" y="10047"/>
                      <a:pt x="377" y="10051"/>
                      <a:pt x="381" y="10051"/>
                    </a:cubicBezTo>
                    <a:cubicBezTo>
                      <a:pt x="381" y="10057"/>
                      <a:pt x="385" y="10061"/>
                      <a:pt x="385" y="10061"/>
                    </a:cubicBezTo>
                    <a:cubicBezTo>
                      <a:pt x="389" y="10065"/>
                      <a:pt x="389" y="10069"/>
                      <a:pt x="394" y="10069"/>
                    </a:cubicBezTo>
                    <a:cubicBezTo>
                      <a:pt x="398" y="10073"/>
                      <a:pt x="398" y="10077"/>
                      <a:pt x="403" y="10077"/>
                    </a:cubicBezTo>
                    <a:cubicBezTo>
                      <a:pt x="403" y="10082"/>
                      <a:pt x="407" y="10086"/>
                      <a:pt x="407" y="10086"/>
                    </a:cubicBezTo>
                    <a:cubicBezTo>
                      <a:pt x="411" y="10090"/>
                      <a:pt x="411" y="10095"/>
                      <a:pt x="415" y="10099"/>
                    </a:cubicBezTo>
                    <a:cubicBezTo>
                      <a:pt x="415" y="10099"/>
                      <a:pt x="419" y="10103"/>
                      <a:pt x="419" y="10108"/>
                    </a:cubicBezTo>
                    <a:cubicBezTo>
                      <a:pt x="423" y="10112"/>
                      <a:pt x="423" y="10112"/>
                      <a:pt x="428" y="10116"/>
                    </a:cubicBezTo>
                    <a:cubicBezTo>
                      <a:pt x="433" y="10120"/>
                      <a:pt x="433" y="10124"/>
                      <a:pt x="437" y="10128"/>
                    </a:cubicBezTo>
                    <a:cubicBezTo>
                      <a:pt x="437" y="10128"/>
                      <a:pt x="441" y="10134"/>
                      <a:pt x="441" y="10138"/>
                    </a:cubicBezTo>
                    <a:cubicBezTo>
                      <a:pt x="445" y="10142"/>
                      <a:pt x="445" y="10146"/>
                      <a:pt x="449" y="10146"/>
                    </a:cubicBezTo>
                    <a:cubicBezTo>
                      <a:pt x="449" y="10150"/>
                      <a:pt x="454" y="10154"/>
                      <a:pt x="458" y="10159"/>
                    </a:cubicBezTo>
                    <a:cubicBezTo>
                      <a:pt x="458" y="10163"/>
                      <a:pt x="462" y="10167"/>
                      <a:pt x="462" y="10172"/>
                    </a:cubicBezTo>
                    <a:cubicBezTo>
                      <a:pt x="466" y="10176"/>
                      <a:pt x="466" y="10176"/>
                      <a:pt x="471" y="10180"/>
                    </a:cubicBezTo>
                    <a:cubicBezTo>
                      <a:pt x="471" y="10185"/>
                      <a:pt x="475" y="10189"/>
                      <a:pt x="475" y="10193"/>
                    </a:cubicBezTo>
                    <a:cubicBezTo>
                      <a:pt x="484" y="10197"/>
                      <a:pt x="488" y="10201"/>
                      <a:pt x="496" y="10201"/>
                    </a:cubicBezTo>
                    <a:cubicBezTo>
                      <a:pt x="505" y="10205"/>
                      <a:pt x="514" y="10211"/>
                      <a:pt x="522" y="10215"/>
                    </a:cubicBezTo>
                    <a:lnTo>
                      <a:pt x="526" y="10215"/>
                    </a:lnTo>
                    <a:cubicBezTo>
                      <a:pt x="526" y="10215"/>
                      <a:pt x="526" y="10219"/>
                      <a:pt x="531" y="10219"/>
                    </a:cubicBezTo>
                    <a:cubicBezTo>
                      <a:pt x="535" y="10219"/>
                      <a:pt x="543" y="10223"/>
                      <a:pt x="552" y="10227"/>
                    </a:cubicBezTo>
                    <a:lnTo>
                      <a:pt x="561" y="10227"/>
                    </a:lnTo>
                    <a:cubicBezTo>
                      <a:pt x="569" y="10231"/>
                      <a:pt x="573" y="10236"/>
                      <a:pt x="582" y="10236"/>
                    </a:cubicBezTo>
                    <a:lnTo>
                      <a:pt x="587" y="10236"/>
                    </a:lnTo>
                    <a:cubicBezTo>
                      <a:pt x="595" y="10240"/>
                      <a:pt x="608" y="10244"/>
                      <a:pt x="616" y="10244"/>
                    </a:cubicBezTo>
                    <a:lnTo>
                      <a:pt x="620" y="10244"/>
                    </a:lnTo>
                    <a:cubicBezTo>
                      <a:pt x="638" y="10249"/>
                      <a:pt x="650" y="10253"/>
                      <a:pt x="664" y="10253"/>
                    </a:cubicBezTo>
                    <a:lnTo>
                      <a:pt x="668" y="10257"/>
                    </a:lnTo>
                    <a:lnTo>
                      <a:pt x="693" y="10257"/>
                    </a:lnTo>
                    <a:cubicBezTo>
                      <a:pt x="697" y="10262"/>
                      <a:pt x="697" y="10262"/>
                      <a:pt x="702" y="10262"/>
                    </a:cubicBezTo>
                    <a:lnTo>
                      <a:pt x="727" y="10262"/>
                    </a:lnTo>
                    <a:lnTo>
                      <a:pt x="731" y="10266"/>
                    </a:lnTo>
                    <a:lnTo>
                      <a:pt x="783" y="10266"/>
                    </a:lnTo>
                    <a:cubicBezTo>
                      <a:pt x="796" y="10270"/>
                      <a:pt x="808" y="10270"/>
                      <a:pt x="826" y="10270"/>
                    </a:cubicBezTo>
                    <a:lnTo>
                      <a:pt x="932" y="10270"/>
                    </a:lnTo>
                    <a:cubicBezTo>
                      <a:pt x="950" y="10266"/>
                      <a:pt x="962" y="10266"/>
                      <a:pt x="976" y="10266"/>
                    </a:cubicBezTo>
                    <a:lnTo>
                      <a:pt x="984" y="10266"/>
                    </a:lnTo>
                    <a:cubicBezTo>
                      <a:pt x="1001" y="10266"/>
                      <a:pt x="1014" y="10266"/>
                      <a:pt x="1031" y="10262"/>
                    </a:cubicBezTo>
                    <a:lnTo>
                      <a:pt x="1086" y="10262"/>
                    </a:lnTo>
                    <a:cubicBezTo>
                      <a:pt x="1100" y="10257"/>
                      <a:pt x="1116" y="10257"/>
                      <a:pt x="1134" y="10257"/>
                    </a:cubicBezTo>
                    <a:cubicBezTo>
                      <a:pt x="1151" y="10257"/>
                      <a:pt x="1163" y="10253"/>
                      <a:pt x="1181" y="10253"/>
                    </a:cubicBezTo>
                    <a:lnTo>
                      <a:pt x="1189" y="10253"/>
                    </a:lnTo>
                    <a:cubicBezTo>
                      <a:pt x="1202" y="10253"/>
                      <a:pt x="1219" y="10249"/>
                      <a:pt x="1232" y="10249"/>
                    </a:cubicBezTo>
                    <a:lnTo>
                      <a:pt x="1284" y="10249"/>
                    </a:lnTo>
                    <a:cubicBezTo>
                      <a:pt x="1288" y="10249"/>
                      <a:pt x="1292" y="10244"/>
                      <a:pt x="1292" y="10244"/>
                    </a:cubicBezTo>
                    <a:lnTo>
                      <a:pt x="1493" y="10244"/>
                    </a:lnTo>
                    <a:cubicBezTo>
                      <a:pt x="1510" y="10249"/>
                      <a:pt x="1523" y="10249"/>
                      <a:pt x="1540" y="10249"/>
                    </a:cubicBezTo>
                    <a:cubicBezTo>
                      <a:pt x="1548" y="10249"/>
                      <a:pt x="1558" y="10253"/>
                      <a:pt x="1570" y="10253"/>
                    </a:cubicBezTo>
                    <a:lnTo>
                      <a:pt x="1578" y="10253"/>
                    </a:lnTo>
                    <a:cubicBezTo>
                      <a:pt x="1583" y="10257"/>
                      <a:pt x="1591" y="10257"/>
                      <a:pt x="1596" y="10257"/>
                    </a:cubicBezTo>
                    <a:lnTo>
                      <a:pt x="1604" y="10257"/>
                    </a:lnTo>
                    <a:cubicBezTo>
                      <a:pt x="1621" y="10262"/>
                      <a:pt x="1635" y="10266"/>
                      <a:pt x="1647" y="10266"/>
                    </a:cubicBezTo>
                    <a:lnTo>
                      <a:pt x="1651" y="10270"/>
                    </a:lnTo>
                    <a:cubicBezTo>
                      <a:pt x="1664" y="10270"/>
                      <a:pt x="1673" y="10274"/>
                      <a:pt x="1681" y="10274"/>
                    </a:cubicBezTo>
                    <a:lnTo>
                      <a:pt x="1686" y="10278"/>
                    </a:lnTo>
                    <a:cubicBezTo>
                      <a:pt x="1694" y="10278"/>
                      <a:pt x="1702" y="10282"/>
                      <a:pt x="1716" y="10288"/>
                    </a:cubicBezTo>
                    <a:lnTo>
                      <a:pt x="1720" y="10288"/>
                    </a:lnTo>
                    <a:cubicBezTo>
                      <a:pt x="1728" y="10292"/>
                      <a:pt x="1732" y="10296"/>
                      <a:pt x="1741" y="10296"/>
                    </a:cubicBezTo>
                    <a:cubicBezTo>
                      <a:pt x="1745" y="10296"/>
                      <a:pt x="1745" y="10300"/>
                      <a:pt x="1750" y="10300"/>
                    </a:cubicBezTo>
                    <a:cubicBezTo>
                      <a:pt x="1758" y="10304"/>
                      <a:pt x="1767" y="10308"/>
                      <a:pt x="1771" y="10308"/>
                    </a:cubicBezTo>
                    <a:cubicBezTo>
                      <a:pt x="1775" y="10308"/>
                      <a:pt x="1775" y="10313"/>
                      <a:pt x="1775" y="10313"/>
                    </a:cubicBezTo>
                    <a:cubicBezTo>
                      <a:pt x="1789" y="10317"/>
                      <a:pt x="1797" y="10321"/>
                      <a:pt x="1809" y="10330"/>
                    </a:cubicBezTo>
                    <a:lnTo>
                      <a:pt x="1814" y="10330"/>
                    </a:lnTo>
                    <a:cubicBezTo>
                      <a:pt x="1822" y="10339"/>
                      <a:pt x="1835" y="10347"/>
                      <a:pt x="1844" y="10351"/>
                    </a:cubicBezTo>
                    <a:cubicBezTo>
                      <a:pt x="1848" y="10355"/>
                      <a:pt x="1848" y="10355"/>
                      <a:pt x="1852" y="10355"/>
                    </a:cubicBezTo>
                    <a:cubicBezTo>
                      <a:pt x="1856" y="10359"/>
                      <a:pt x="1860" y="10365"/>
                      <a:pt x="1866" y="10369"/>
                    </a:cubicBezTo>
                    <a:cubicBezTo>
                      <a:pt x="1870" y="10369"/>
                      <a:pt x="1874" y="10373"/>
                      <a:pt x="1874" y="10373"/>
                    </a:cubicBezTo>
                    <a:cubicBezTo>
                      <a:pt x="1878" y="10377"/>
                      <a:pt x="1882" y="10381"/>
                      <a:pt x="1891" y="10385"/>
                    </a:cubicBezTo>
                    <a:cubicBezTo>
                      <a:pt x="1891" y="10390"/>
                      <a:pt x="1895" y="10390"/>
                      <a:pt x="1895" y="10394"/>
                    </a:cubicBezTo>
                    <a:cubicBezTo>
                      <a:pt x="1904" y="10398"/>
                      <a:pt x="1908" y="10407"/>
                      <a:pt x="1917" y="10411"/>
                    </a:cubicBezTo>
                    <a:lnTo>
                      <a:pt x="1917" y="10416"/>
                    </a:lnTo>
                    <a:cubicBezTo>
                      <a:pt x="1925" y="10420"/>
                      <a:pt x="1929" y="10428"/>
                      <a:pt x="1933" y="10432"/>
                    </a:cubicBezTo>
                    <a:lnTo>
                      <a:pt x="1943" y="10442"/>
                    </a:lnTo>
                    <a:cubicBezTo>
                      <a:pt x="1947" y="10446"/>
                      <a:pt x="1951" y="10450"/>
                      <a:pt x="1955" y="10458"/>
                    </a:cubicBezTo>
                    <a:cubicBezTo>
                      <a:pt x="1955" y="10458"/>
                      <a:pt x="1959" y="10462"/>
                      <a:pt x="1959" y="10467"/>
                    </a:cubicBezTo>
                    <a:cubicBezTo>
                      <a:pt x="1963" y="10471"/>
                      <a:pt x="1968" y="10475"/>
                      <a:pt x="1972" y="10480"/>
                    </a:cubicBezTo>
                    <a:cubicBezTo>
                      <a:pt x="1972" y="10484"/>
                      <a:pt x="1976" y="10488"/>
                      <a:pt x="1981" y="10493"/>
                    </a:cubicBezTo>
                    <a:cubicBezTo>
                      <a:pt x="1981" y="10497"/>
                      <a:pt x="1985" y="10501"/>
                      <a:pt x="1989" y="10509"/>
                    </a:cubicBezTo>
                    <a:cubicBezTo>
                      <a:pt x="1994" y="10513"/>
                      <a:pt x="1994" y="10513"/>
                      <a:pt x="1994" y="10519"/>
                    </a:cubicBezTo>
                    <a:cubicBezTo>
                      <a:pt x="2002" y="10527"/>
                      <a:pt x="2006" y="10535"/>
                      <a:pt x="2010" y="10548"/>
                    </a:cubicBezTo>
                    <a:lnTo>
                      <a:pt x="2596" y="7755"/>
                    </a:lnTo>
                    <a:lnTo>
                      <a:pt x="2614" y="7755"/>
                    </a:lnTo>
                    <a:cubicBezTo>
                      <a:pt x="2618" y="7755"/>
                      <a:pt x="2622" y="7755"/>
                      <a:pt x="2622" y="7759"/>
                    </a:cubicBezTo>
                    <a:cubicBezTo>
                      <a:pt x="2644" y="7759"/>
                      <a:pt x="2661" y="7759"/>
                      <a:pt x="2682" y="7763"/>
                    </a:cubicBezTo>
                    <a:lnTo>
                      <a:pt x="2695" y="7763"/>
                    </a:lnTo>
                    <a:cubicBezTo>
                      <a:pt x="2707" y="7763"/>
                      <a:pt x="2717" y="7768"/>
                      <a:pt x="2729" y="7768"/>
                    </a:cubicBezTo>
                    <a:lnTo>
                      <a:pt x="2742" y="7768"/>
                    </a:lnTo>
                    <a:cubicBezTo>
                      <a:pt x="2759" y="7773"/>
                      <a:pt x="2772" y="7773"/>
                      <a:pt x="2789" y="7777"/>
                    </a:cubicBezTo>
                    <a:lnTo>
                      <a:pt x="2794" y="7777"/>
                    </a:lnTo>
                    <a:cubicBezTo>
                      <a:pt x="2806" y="7777"/>
                      <a:pt x="2819" y="7781"/>
                      <a:pt x="2832" y="7781"/>
                    </a:cubicBezTo>
                    <a:cubicBezTo>
                      <a:pt x="2841" y="7781"/>
                      <a:pt x="2845" y="7785"/>
                      <a:pt x="2849" y="7785"/>
                    </a:cubicBezTo>
                    <a:cubicBezTo>
                      <a:pt x="2857" y="7785"/>
                      <a:pt x="2871" y="7785"/>
                      <a:pt x="2879" y="7789"/>
                    </a:cubicBezTo>
                    <a:cubicBezTo>
                      <a:pt x="2883" y="7789"/>
                      <a:pt x="2887" y="7789"/>
                      <a:pt x="2896" y="7793"/>
                    </a:cubicBezTo>
                    <a:cubicBezTo>
                      <a:pt x="2904" y="7793"/>
                      <a:pt x="2918" y="7798"/>
                      <a:pt x="2930" y="7798"/>
                    </a:cubicBezTo>
                    <a:cubicBezTo>
                      <a:pt x="2934" y="7798"/>
                      <a:pt x="2934" y="7798"/>
                      <a:pt x="2938" y="7802"/>
                    </a:cubicBezTo>
                    <a:cubicBezTo>
                      <a:pt x="2956" y="7802"/>
                      <a:pt x="2969" y="7807"/>
                      <a:pt x="2985" y="7811"/>
                    </a:cubicBezTo>
                    <a:cubicBezTo>
                      <a:pt x="2990" y="7811"/>
                      <a:pt x="2995" y="7811"/>
                      <a:pt x="3003" y="7815"/>
                    </a:cubicBezTo>
                    <a:cubicBezTo>
                      <a:pt x="3007" y="7815"/>
                      <a:pt x="3015" y="7819"/>
                      <a:pt x="3020" y="7819"/>
                    </a:cubicBezTo>
                    <a:cubicBezTo>
                      <a:pt x="3029" y="7819"/>
                      <a:pt x="3033" y="7824"/>
                      <a:pt x="3037" y="7824"/>
                    </a:cubicBezTo>
                    <a:cubicBezTo>
                      <a:pt x="3046" y="7824"/>
                      <a:pt x="3050" y="7828"/>
                      <a:pt x="3058" y="7828"/>
                    </a:cubicBezTo>
                    <a:cubicBezTo>
                      <a:pt x="3062" y="7832"/>
                      <a:pt x="3062" y="7832"/>
                      <a:pt x="3067" y="7832"/>
                    </a:cubicBezTo>
                    <a:cubicBezTo>
                      <a:pt x="3088" y="7836"/>
                      <a:pt x="3110" y="7844"/>
                      <a:pt x="3127" y="7854"/>
                    </a:cubicBezTo>
                    <a:lnTo>
                      <a:pt x="3131" y="7854"/>
                    </a:lnTo>
                    <a:cubicBezTo>
                      <a:pt x="3149" y="7858"/>
                      <a:pt x="3165" y="7866"/>
                      <a:pt x="3183" y="7870"/>
                    </a:cubicBezTo>
                    <a:cubicBezTo>
                      <a:pt x="3187" y="7875"/>
                      <a:pt x="3187" y="7875"/>
                      <a:pt x="3191" y="7875"/>
                    </a:cubicBezTo>
                    <a:cubicBezTo>
                      <a:pt x="3208" y="7883"/>
                      <a:pt x="3226" y="7888"/>
                      <a:pt x="3242" y="7896"/>
                    </a:cubicBezTo>
                    <a:cubicBezTo>
                      <a:pt x="3246" y="7901"/>
                      <a:pt x="3251" y="7901"/>
                      <a:pt x="3255" y="7905"/>
                    </a:cubicBezTo>
                    <a:cubicBezTo>
                      <a:pt x="3264" y="7909"/>
                      <a:pt x="3268" y="7909"/>
                      <a:pt x="3272" y="7913"/>
                    </a:cubicBezTo>
                    <a:cubicBezTo>
                      <a:pt x="3277" y="7917"/>
                      <a:pt x="3285" y="7917"/>
                      <a:pt x="3289" y="7921"/>
                    </a:cubicBezTo>
                    <a:cubicBezTo>
                      <a:pt x="3293" y="7927"/>
                      <a:pt x="3303" y="7927"/>
                      <a:pt x="3307" y="7931"/>
                    </a:cubicBezTo>
                    <a:cubicBezTo>
                      <a:pt x="3311" y="7935"/>
                      <a:pt x="3315" y="7935"/>
                      <a:pt x="3319" y="7939"/>
                    </a:cubicBezTo>
                    <a:cubicBezTo>
                      <a:pt x="3328" y="7943"/>
                      <a:pt x="3337" y="7947"/>
                      <a:pt x="3345" y="7956"/>
                    </a:cubicBezTo>
                    <a:cubicBezTo>
                      <a:pt x="3349" y="7956"/>
                      <a:pt x="3354" y="7960"/>
                      <a:pt x="3358" y="7965"/>
                    </a:cubicBezTo>
                    <a:cubicBezTo>
                      <a:pt x="3366" y="7969"/>
                      <a:pt x="3375" y="7973"/>
                      <a:pt x="3384" y="7982"/>
                    </a:cubicBezTo>
                    <a:cubicBezTo>
                      <a:pt x="3388" y="7982"/>
                      <a:pt x="3392" y="7986"/>
                      <a:pt x="3392" y="7986"/>
                    </a:cubicBezTo>
                    <a:cubicBezTo>
                      <a:pt x="3400" y="7990"/>
                      <a:pt x="3405" y="7994"/>
                      <a:pt x="3409" y="7998"/>
                    </a:cubicBezTo>
                    <a:cubicBezTo>
                      <a:pt x="3414" y="8004"/>
                      <a:pt x="3422" y="8008"/>
                      <a:pt x="3426" y="8012"/>
                    </a:cubicBezTo>
                    <a:lnTo>
                      <a:pt x="3439" y="8024"/>
                    </a:lnTo>
                    <a:cubicBezTo>
                      <a:pt x="3447" y="8029"/>
                      <a:pt x="3452" y="8033"/>
                      <a:pt x="3457" y="8037"/>
                    </a:cubicBezTo>
                    <a:cubicBezTo>
                      <a:pt x="3461" y="8042"/>
                      <a:pt x="3465" y="8046"/>
                      <a:pt x="3473" y="8050"/>
                    </a:cubicBezTo>
                    <a:cubicBezTo>
                      <a:pt x="3477" y="8055"/>
                      <a:pt x="3482" y="8059"/>
                      <a:pt x="3486" y="8063"/>
                    </a:cubicBezTo>
                    <a:cubicBezTo>
                      <a:pt x="3491" y="8071"/>
                      <a:pt x="3495" y="8075"/>
                      <a:pt x="3499" y="8081"/>
                    </a:cubicBezTo>
                    <a:cubicBezTo>
                      <a:pt x="3503" y="8085"/>
                      <a:pt x="3508" y="8089"/>
                      <a:pt x="3516" y="8093"/>
                    </a:cubicBezTo>
                    <a:cubicBezTo>
                      <a:pt x="3520" y="8097"/>
                      <a:pt x="3524" y="8106"/>
                      <a:pt x="3529" y="8110"/>
                    </a:cubicBezTo>
                    <a:cubicBezTo>
                      <a:pt x="3534" y="8114"/>
                      <a:pt x="3538" y="8119"/>
                      <a:pt x="3542" y="8123"/>
                    </a:cubicBezTo>
                    <a:cubicBezTo>
                      <a:pt x="3546" y="8132"/>
                      <a:pt x="3554" y="8136"/>
                      <a:pt x="3559" y="8144"/>
                    </a:cubicBezTo>
                    <a:cubicBezTo>
                      <a:pt x="3563" y="8148"/>
                      <a:pt x="3568" y="8152"/>
                      <a:pt x="3568" y="8158"/>
                    </a:cubicBezTo>
                    <a:cubicBezTo>
                      <a:pt x="3576" y="8166"/>
                      <a:pt x="3580" y="8170"/>
                      <a:pt x="3585" y="8178"/>
                    </a:cubicBezTo>
                    <a:cubicBezTo>
                      <a:pt x="3589" y="8183"/>
                      <a:pt x="3593" y="8187"/>
                      <a:pt x="3597" y="8191"/>
                    </a:cubicBezTo>
                    <a:cubicBezTo>
                      <a:pt x="3601" y="8204"/>
                      <a:pt x="3611" y="8213"/>
                      <a:pt x="3619" y="8225"/>
                    </a:cubicBezTo>
                    <a:lnTo>
                      <a:pt x="3623" y="8229"/>
                    </a:lnTo>
                    <a:lnTo>
                      <a:pt x="4868" y="2281"/>
                    </a:lnTo>
                    <a:cubicBezTo>
                      <a:pt x="4859" y="2267"/>
                      <a:pt x="4851" y="2255"/>
                      <a:pt x="4842" y="2242"/>
                    </a:cubicBezTo>
                    <a:cubicBezTo>
                      <a:pt x="4837" y="2238"/>
                      <a:pt x="4833" y="2238"/>
                      <a:pt x="4833" y="2234"/>
                    </a:cubicBezTo>
                    <a:cubicBezTo>
                      <a:pt x="4825" y="2224"/>
                      <a:pt x="4821" y="2216"/>
                      <a:pt x="4817" y="2208"/>
                    </a:cubicBezTo>
                    <a:cubicBezTo>
                      <a:pt x="4812" y="2204"/>
                      <a:pt x="4808" y="2199"/>
                      <a:pt x="4803" y="2195"/>
                    </a:cubicBezTo>
                    <a:cubicBezTo>
                      <a:pt x="4799" y="2190"/>
                      <a:pt x="4795" y="2182"/>
                      <a:pt x="4786" y="2178"/>
                    </a:cubicBezTo>
                    <a:cubicBezTo>
                      <a:pt x="4782" y="2173"/>
                      <a:pt x="4782" y="2169"/>
                      <a:pt x="4778" y="2165"/>
                    </a:cubicBezTo>
                    <a:cubicBezTo>
                      <a:pt x="4770" y="2157"/>
                      <a:pt x="4765" y="2153"/>
                      <a:pt x="4760" y="2143"/>
                    </a:cubicBezTo>
                    <a:cubicBezTo>
                      <a:pt x="4756" y="2139"/>
                      <a:pt x="4752" y="2135"/>
                      <a:pt x="4748" y="2131"/>
                    </a:cubicBezTo>
                    <a:cubicBezTo>
                      <a:pt x="4744" y="2127"/>
                      <a:pt x="4735" y="2122"/>
                      <a:pt x="4731" y="2118"/>
                    </a:cubicBezTo>
                    <a:cubicBezTo>
                      <a:pt x="4726" y="2114"/>
                      <a:pt x="4722" y="2109"/>
                      <a:pt x="4718" y="2105"/>
                    </a:cubicBezTo>
                    <a:cubicBezTo>
                      <a:pt x="4714" y="2101"/>
                      <a:pt x="4705" y="2092"/>
                      <a:pt x="4701" y="2088"/>
                    </a:cubicBezTo>
                    <a:cubicBezTo>
                      <a:pt x="4697" y="2084"/>
                      <a:pt x="4693" y="2080"/>
                      <a:pt x="4688" y="2076"/>
                    </a:cubicBezTo>
                    <a:cubicBezTo>
                      <a:pt x="4683" y="2070"/>
                      <a:pt x="4675" y="2066"/>
                      <a:pt x="4671" y="2062"/>
                    </a:cubicBezTo>
                    <a:cubicBezTo>
                      <a:pt x="4667" y="2058"/>
                      <a:pt x="4663" y="2058"/>
                      <a:pt x="4658" y="2054"/>
                    </a:cubicBezTo>
                    <a:cubicBezTo>
                      <a:pt x="4649" y="2050"/>
                      <a:pt x="4645" y="2045"/>
                      <a:pt x="4641" y="2041"/>
                    </a:cubicBezTo>
                    <a:cubicBezTo>
                      <a:pt x="4637" y="2041"/>
                      <a:pt x="4637" y="2037"/>
                      <a:pt x="4637" y="2037"/>
                    </a:cubicBezTo>
                    <a:cubicBezTo>
                      <a:pt x="4632" y="2037"/>
                      <a:pt x="4632" y="2032"/>
                      <a:pt x="4628" y="2032"/>
                    </a:cubicBezTo>
                    <a:cubicBezTo>
                      <a:pt x="4620" y="2024"/>
                      <a:pt x="4611" y="2019"/>
                      <a:pt x="4602" y="2015"/>
                    </a:cubicBezTo>
                    <a:cubicBezTo>
                      <a:pt x="4598" y="2011"/>
                      <a:pt x="4594" y="2007"/>
                      <a:pt x="4590" y="2007"/>
                    </a:cubicBezTo>
                    <a:cubicBezTo>
                      <a:pt x="4581" y="2003"/>
                      <a:pt x="4572" y="1993"/>
                      <a:pt x="4564" y="1989"/>
                    </a:cubicBezTo>
                    <a:cubicBezTo>
                      <a:pt x="4564" y="1989"/>
                      <a:pt x="4560" y="1985"/>
                      <a:pt x="4555" y="1985"/>
                    </a:cubicBezTo>
                    <a:lnTo>
                      <a:pt x="4551" y="1981"/>
                    </a:lnTo>
                    <a:cubicBezTo>
                      <a:pt x="4547" y="1981"/>
                      <a:pt x="4543" y="1977"/>
                      <a:pt x="4534" y="1973"/>
                    </a:cubicBezTo>
                    <a:cubicBezTo>
                      <a:pt x="4529" y="1973"/>
                      <a:pt x="4525" y="1968"/>
                      <a:pt x="4517" y="1964"/>
                    </a:cubicBezTo>
                    <a:cubicBezTo>
                      <a:pt x="4513" y="1964"/>
                      <a:pt x="4509" y="1960"/>
                      <a:pt x="4504" y="1955"/>
                    </a:cubicBezTo>
                    <a:cubicBezTo>
                      <a:pt x="4500" y="1955"/>
                      <a:pt x="4495" y="1951"/>
                      <a:pt x="4491" y="1951"/>
                    </a:cubicBezTo>
                    <a:lnTo>
                      <a:pt x="4487" y="1951"/>
                    </a:lnTo>
                    <a:cubicBezTo>
                      <a:pt x="4470" y="1942"/>
                      <a:pt x="4452" y="1934"/>
                      <a:pt x="4436" y="1926"/>
                    </a:cubicBezTo>
                    <a:cubicBezTo>
                      <a:pt x="4432" y="1926"/>
                      <a:pt x="4432" y="1926"/>
                      <a:pt x="4427" y="1922"/>
                    </a:cubicBezTo>
                    <a:cubicBezTo>
                      <a:pt x="4410" y="1916"/>
                      <a:pt x="4393" y="1908"/>
                      <a:pt x="4375" y="1904"/>
                    </a:cubicBezTo>
                    <a:cubicBezTo>
                      <a:pt x="4355" y="1896"/>
                      <a:pt x="4333" y="1891"/>
                      <a:pt x="4312" y="1883"/>
                    </a:cubicBezTo>
                    <a:lnTo>
                      <a:pt x="4304" y="1883"/>
                    </a:lnTo>
                    <a:cubicBezTo>
                      <a:pt x="4298" y="1878"/>
                      <a:pt x="4290" y="1878"/>
                      <a:pt x="4286" y="1874"/>
                    </a:cubicBezTo>
                    <a:cubicBezTo>
                      <a:pt x="4278" y="1874"/>
                      <a:pt x="4273" y="1874"/>
                      <a:pt x="4269" y="1870"/>
                    </a:cubicBezTo>
                    <a:cubicBezTo>
                      <a:pt x="4260" y="1870"/>
                      <a:pt x="4256" y="1865"/>
                      <a:pt x="4247" y="1865"/>
                    </a:cubicBezTo>
                    <a:cubicBezTo>
                      <a:pt x="4243" y="1865"/>
                      <a:pt x="4239" y="1861"/>
                      <a:pt x="4235" y="1861"/>
                    </a:cubicBezTo>
                    <a:lnTo>
                      <a:pt x="4231" y="1861"/>
                    </a:lnTo>
                    <a:cubicBezTo>
                      <a:pt x="4213" y="1857"/>
                      <a:pt x="4201" y="1857"/>
                      <a:pt x="4188" y="1853"/>
                    </a:cubicBezTo>
                    <a:cubicBezTo>
                      <a:pt x="4183" y="1853"/>
                      <a:pt x="4179" y="1853"/>
                      <a:pt x="4175" y="1849"/>
                    </a:cubicBezTo>
                    <a:cubicBezTo>
                      <a:pt x="4166" y="1849"/>
                      <a:pt x="4154" y="1845"/>
                      <a:pt x="4140" y="1845"/>
                    </a:cubicBezTo>
                    <a:lnTo>
                      <a:pt x="4136" y="1845"/>
                    </a:lnTo>
                    <a:cubicBezTo>
                      <a:pt x="4132" y="1839"/>
                      <a:pt x="4128" y="1839"/>
                      <a:pt x="4124" y="1839"/>
                    </a:cubicBezTo>
                    <a:cubicBezTo>
                      <a:pt x="4115" y="1839"/>
                      <a:pt x="4106" y="1835"/>
                      <a:pt x="4093" y="1835"/>
                    </a:cubicBezTo>
                    <a:cubicBezTo>
                      <a:pt x="4089" y="1835"/>
                      <a:pt x="4085" y="1835"/>
                      <a:pt x="4081" y="1831"/>
                    </a:cubicBezTo>
                    <a:cubicBezTo>
                      <a:pt x="4067" y="1831"/>
                      <a:pt x="4055" y="1831"/>
                      <a:pt x="4038" y="1827"/>
                    </a:cubicBezTo>
                    <a:lnTo>
                      <a:pt x="4034" y="1827"/>
                    </a:lnTo>
                    <a:cubicBezTo>
                      <a:pt x="4021" y="1823"/>
                      <a:pt x="4004" y="1823"/>
                      <a:pt x="3986" y="1823"/>
                    </a:cubicBezTo>
                    <a:cubicBezTo>
                      <a:pt x="3982" y="1819"/>
                      <a:pt x="3978" y="1819"/>
                      <a:pt x="3974" y="1819"/>
                    </a:cubicBezTo>
                    <a:cubicBezTo>
                      <a:pt x="3965" y="1819"/>
                      <a:pt x="3952" y="1819"/>
                      <a:pt x="3944" y="1814"/>
                    </a:cubicBezTo>
                    <a:lnTo>
                      <a:pt x="3927" y="1814"/>
                    </a:lnTo>
                    <a:cubicBezTo>
                      <a:pt x="3909" y="1814"/>
                      <a:pt x="3888" y="1810"/>
                      <a:pt x="3871" y="1810"/>
                    </a:cubicBezTo>
                    <a:lnTo>
                      <a:pt x="3858" y="1810"/>
                    </a:lnTo>
                    <a:cubicBezTo>
                      <a:pt x="3842" y="1806"/>
                      <a:pt x="3820" y="1806"/>
                      <a:pt x="3803" y="1806"/>
                    </a:cubicBezTo>
                    <a:cubicBezTo>
                      <a:pt x="3803" y="1801"/>
                      <a:pt x="3798" y="1801"/>
                      <a:pt x="3798" y="1801"/>
                    </a:cubicBezTo>
                    <a:lnTo>
                      <a:pt x="3755" y="1801"/>
                    </a:lnTo>
                    <a:lnTo>
                      <a:pt x="3986" y="698"/>
                    </a:lnTo>
                    <a:cubicBezTo>
                      <a:pt x="4000" y="638"/>
                      <a:pt x="3982" y="570"/>
                      <a:pt x="3957" y="497"/>
                    </a:cubicBezTo>
                    <a:cubicBezTo>
                      <a:pt x="3888" y="323"/>
                      <a:pt x="3746" y="137"/>
                      <a:pt x="3772" y="5"/>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35"/>
              <p:cNvSpPr/>
              <p:nvPr/>
            </p:nvSpPr>
            <p:spPr>
              <a:xfrm>
                <a:off x="3904475" y="3418900"/>
                <a:ext cx="32825" cy="158275"/>
              </a:xfrm>
              <a:custGeom>
                <a:rect b="b" l="l" r="r" t="t"/>
                <a:pathLst>
                  <a:path extrusionOk="0" h="6331" w="1313">
                    <a:moveTo>
                      <a:pt x="1258" y="0"/>
                    </a:moveTo>
                    <a:lnTo>
                      <a:pt x="1258" y="0"/>
                    </a:lnTo>
                    <a:cubicBezTo>
                      <a:pt x="1257" y="1"/>
                      <a:pt x="1257" y="2"/>
                      <a:pt x="1257" y="3"/>
                    </a:cubicBezTo>
                    <a:lnTo>
                      <a:pt x="1257" y="3"/>
                    </a:lnTo>
                    <a:lnTo>
                      <a:pt x="1258" y="0"/>
                    </a:lnTo>
                    <a:close/>
                    <a:moveTo>
                      <a:pt x="1257" y="3"/>
                    </a:moveTo>
                    <a:lnTo>
                      <a:pt x="13" y="5950"/>
                    </a:lnTo>
                    <a:cubicBezTo>
                      <a:pt x="0" y="6010"/>
                      <a:pt x="18" y="6074"/>
                      <a:pt x="30" y="6138"/>
                    </a:cubicBezTo>
                    <a:cubicBezTo>
                      <a:pt x="39" y="6164"/>
                      <a:pt x="43" y="6189"/>
                      <a:pt x="51" y="6211"/>
                    </a:cubicBezTo>
                    <a:cubicBezTo>
                      <a:pt x="56" y="6254"/>
                      <a:pt x="61" y="6292"/>
                      <a:pt x="56" y="6331"/>
                    </a:cubicBezTo>
                    <a:lnTo>
                      <a:pt x="1301" y="381"/>
                    </a:lnTo>
                    <a:cubicBezTo>
                      <a:pt x="1313" y="321"/>
                      <a:pt x="1297" y="257"/>
                      <a:pt x="1279" y="188"/>
                    </a:cubicBezTo>
                    <a:cubicBezTo>
                      <a:pt x="1271" y="167"/>
                      <a:pt x="1267" y="141"/>
                      <a:pt x="1262" y="115"/>
                    </a:cubicBezTo>
                    <a:cubicBezTo>
                      <a:pt x="1254" y="78"/>
                      <a:pt x="1250" y="40"/>
                      <a:pt x="1257" y="3"/>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35"/>
              <p:cNvSpPr/>
              <p:nvPr/>
            </p:nvSpPr>
            <p:spPr>
              <a:xfrm>
                <a:off x="3833250" y="3421250"/>
                <a:ext cx="32325" cy="157425"/>
              </a:xfrm>
              <a:custGeom>
                <a:rect b="b" l="l" r="r" t="t"/>
                <a:pathLst>
                  <a:path extrusionOk="0" h="6297" w="1293">
                    <a:moveTo>
                      <a:pt x="1293" y="1"/>
                    </a:moveTo>
                    <a:lnTo>
                      <a:pt x="48" y="5949"/>
                    </a:lnTo>
                    <a:cubicBezTo>
                      <a:pt x="44" y="5980"/>
                      <a:pt x="44" y="6010"/>
                      <a:pt x="40" y="6040"/>
                    </a:cubicBezTo>
                    <a:cubicBezTo>
                      <a:pt x="30" y="6125"/>
                      <a:pt x="18" y="6211"/>
                      <a:pt x="1" y="6296"/>
                    </a:cubicBezTo>
                    <a:lnTo>
                      <a:pt x="1246" y="347"/>
                    </a:lnTo>
                    <a:cubicBezTo>
                      <a:pt x="1250" y="321"/>
                      <a:pt x="1258" y="291"/>
                      <a:pt x="1262" y="262"/>
                    </a:cubicBezTo>
                    <a:cubicBezTo>
                      <a:pt x="1275" y="175"/>
                      <a:pt x="1288" y="90"/>
                      <a:pt x="1293" y="1"/>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35"/>
              <p:cNvSpPr/>
              <p:nvPr/>
            </p:nvSpPr>
            <p:spPr>
              <a:xfrm>
                <a:off x="3720775" y="3480050"/>
                <a:ext cx="81800" cy="170275"/>
              </a:xfrm>
              <a:custGeom>
                <a:rect b="b" l="l" r="r" t="t"/>
                <a:pathLst>
                  <a:path extrusionOk="0" h="6811" w="3272">
                    <a:moveTo>
                      <a:pt x="1250" y="1"/>
                    </a:moveTo>
                    <a:lnTo>
                      <a:pt x="0" y="5950"/>
                    </a:lnTo>
                    <a:cubicBezTo>
                      <a:pt x="4" y="5964"/>
                      <a:pt x="13" y="5976"/>
                      <a:pt x="18" y="5984"/>
                    </a:cubicBezTo>
                    <a:cubicBezTo>
                      <a:pt x="18" y="5989"/>
                      <a:pt x="22" y="5993"/>
                      <a:pt x="22" y="5993"/>
                    </a:cubicBezTo>
                    <a:cubicBezTo>
                      <a:pt x="26" y="6006"/>
                      <a:pt x="34" y="6015"/>
                      <a:pt x="38" y="6027"/>
                    </a:cubicBezTo>
                    <a:cubicBezTo>
                      <a:pt x="38" y="6027"/>
                      <a:pt x="38" y="6031"/>
                      <a:pt x="43" y="6031"/>
                    </a:cubicBezTo>
                    <a:cubicBezTo>
                      <a:pt x="48" y="6041"/>
                      <a:pt x="52" y="6053"/>
                      <a:pt x="60" y="6061"/>
                    </a:cubicBezTo>
                    <a:lnTo>
                      <a:pt x="60" y="6066"/>
                    </a:lnTo>
                    <a:cubicBezTo>
                      <a:pt x="69" y="6074"/>
                      <a:pt x="73" y="6083"/>
                      <a:pt x="81" y="6096"/>
                    </a:cubicBezTo>
                    <a:cubicBezTo>
                      <a:pt x="81" y="6096"/>
                      <a:pt x="81" y="6100"/>
                      <a:pt x="86" y="6100"/>
                    </a:cubicBezTo>
                    <a:cubicBezTo>
                      <a:pt x="90" y="6108"/>
                      <a:pt x="99" y="6117"/>
                      <a:pt x="107" y="6130"/>
                    </a:cubicBezTo>
                    <a:cubicBezTo>
                      <a:pt x="111" y="6138"/>
                      <a:pt x="120" y="6147"/>
                      <a:pt x="129" y="6155"/>
                    </a:cubicBezTo>
                    <a:lnTo>
                      <a:pt x="133" y="6160"/>
                    </a:lnTo>
                    <a:cubicBezTo>
                      <a:pt x="137" y="6169"/>
                      <a:pt x="146" y="6177"/>
                      <a:pt x="154" y="6181"/>
                    </a:cubicBezTo>
                    <a:cubicBezTo>
                      <a:pt x="154" y="6185"/>
                      <a:pt x="158" y="6185"/>
                      <a:pt x="158" y="6185"/>
                    </a:cubicBezTo>
                    <a:cubicBezTo>
                      <a:pt x="163" y="6194"/>
                      <a:pt x="172" y="6199"/>
                      <a:pt x="180" y="6207"/>
                    </a:cubicBezTo>
                    <a:lnTo>
                      <a:pt x="184" y="6211"/>
                    </a:lnTo>
                    <a:cubicBezTo>
                      <a:pt x="188" y="6215"/>
                      <a:pt x="197" y="6224"/>
                      <a:pt x="206" y="6228"/>
                    </a:cubicBezTo>
                    <a:cubicBezTo>
                      <a:pt x="206" y="6232"/>
                      <a:pt x="210" y="6232"/>
                      <a:pt x="210" y="6232"/>
                    </a:cubicBezTo>
                    <a:cubicBezTo>
                      <a:pt x="218" y="6241"/>
                      <a:pt x="227" y="6246"/>
                      <a:pt x="235" y="6254"/>
                    </a:cubicBezTo>
                    <a:lnTo>
                      <a:pt x="240" y="6254"/>
                    </a:lnTo>
                    <a:cubicBezTo>
                      <a:pt x="249" y="6262"/>
                      <a:pt x="257" y="6266"/>
                      <a:pt x="261" y="6271"/>
                    </a:cubicBezTo>
                    <a:cubicBezTo>
                      <a:pt x="265" y="6276"/>
                      <a:pt x="269" y="6276"/>
                      <a:pt x="274" y="6276"/>
                    </a:cubicBezTo>
                    <a:cubicBezTo>
                      <a:pt x="279" y="6280"/>
                      <a:pt x="283" y="6284"/>
                      <a:pt x="287" y="6288"/>
                    </a:cubicBezTo>
                    <a:lnTo>
                      <a:pt x="291" y="6288"/>
                    </a:lnTo>
                    <a:cubicBezTo>
                      <a:pt x="295" y="6288"/>
                      <a:pt x="295" y="6292"/>
                      <a:pt x="300" y="6292"/>
                    </a:cubicBezTo>
                    <a:cubicBezTo>
                      <a:pt x="308" y="6297"/>
                      <a:pt x="312" y="6301"/>
                      <a:pt x="321" y="6305"/>
                    </a:cubicBezTo>
                    <a:cubicBezTo>
                      <a:pt x="321" y="6305"/>
                      <a:pt x="326" y="6305"/>
                      <a:pt x="330" y="6309"/>
                    </a:cubicBezTo>
                    <a:lnTo>
                      <a:pt x="334" y="6309"/>
                    </a:lnTo>
                    <a:cubicBezTo>
                      <a:pt x="338" y="6314"/>
                      <a:pt x="338" y="6314"/>
                      <a:pt x="342" y="6314"/>
                    </a:cubicBezTo>
                    <a:cubicBezTo>
                      <a:pt x="351" y="6318"/>
                      <a:pt x="360" y="6323"/>
                      <a:pt x="368" y="6327"/>
                    </a:cubicBezTo>
                    <a:cubicBezTo>
                      <a:pt x="372" y="6327"/>
                      <a:pt x="372" y="6327"/>
                      <a:pt x="377" y="6331"/>
                    </a:cubicBezTo>
                    <a:lnTo>
                      <a:pt x="381" y="6331"/>
                    </a:lnTo>
                    <a:cubicBezTo>
                      <a:pt x="389" y="6335"/>
                      <a:pt x="398" y="6339"/>
                      <a:pt x="411" y="6343"/>
                    </a:cubicBezTo>
                    <a:lnTo>
                      <a:pt x="419" y="6343"/>
                    </a:lnTo>
                    <a:cubicBezTo>
                      <a:pt x="433" y="6353"/>
                      <a:pt x="445" y="6357"/>
                      <a:pt x="458" y="6361"/>
                    </a:cubicBezTo>
                    <a:lnTo>
                      <a:pt x="471" y="6361"/>
                    </a:lnTo>
                    <a:cubicBezTo>
                      <a:pt x="484" y="6365"/>
                      <a:pt x="492" y="6369"/>
                      <a:pt x="505" y="6369"/>
                    </a:cubicBezTo>
                    <a:cubicBezTo>
                      <a:pt x="510" y="6369"/>
                      <a:pt x="510" y="6374"/>
                      <a:pt x="514" y="6374"/>
                    </a:cubicBezTo>
                    <a:lnTo>
                      <a:pt x="518" y="6374"/>
                    </a:lnTo>
                    <a:cubicBezTo>
                      <a:pt x="522" y="6374"/>
                      <a:pt x="526" y="6378"/>
                      <a:pt x="535" y="6378"/>
                    </a:cubicBezTo>
                    <a:cubicBezTo>
                      <a:pt x="539" y="6378"/>
                      <a:pt x="548" y="6378"/>
                      <a:pt x="552" y="6382"/>
                    </a:cubicBezTo>
                    <a:cubicBezTo>
                      <a:pt x="557" y="6382"/>
                      <a:pt x="565" y="6382"/>
                      <a:pt x="569" y="6386"/>
                    </a:cubicBezTo>
                    <a:lnTo>
                      <a:pt x="587" y="6386"/>
                    </a:lnTo>
                    <a:cubicBezTo>
                      <a:pt x="599" y="6391"/>
                      <a:pt x="616" y="6391"/>
                      <a:pt x="634" y="6395"/>
                    </a:cubicBezTo>
                    <a:lnTo>
                      <a:pt x="642" y="6395"/>
                    </a:lnTo>
                    <a:cubicBezTo>
                      <a:pt x="654" y="6400"/>
                      <a:pt x="668" y="6400"/>
                      <a:pt x="685" y="6400"/>
                    </a:cubicBezTo>
                    <a:lnTo>
                      <a:pt x="693" y="6400"/>
                    </a:lnTo>
                    <a:cubicBezTo>
                      <a:pt x="719" y="6404"/>
                      <a:pt x="745" y="6408"/>
                      <a:pt x="774" y="6408"/>
                    </a:cubicBezTo>
                    <a:cubicBezTo>
                      <a:pt x="804" y="6408"/>
                      <a:pt x="830" y="6412"/>
                      <a:pt x="855" y="6412"/>
                    </a:cubicBezTo>
                    <a:lnTo>
                      <a:pt x="950" y="6412"/>
                    </a:lnTo>
                    <a:cubicBezTo>
                      <a:pt x="980" y="6412"/>
                      <a:pt x="1005" y="6412"/>
                      <a:pt x="1035" y="6416"/>
                    </a:cubicBezTo>
                    <a:lnTo>
                      <a:pt x="1211" y="6416"/>
                    </a:lnTo>
                    <a:cubicBezTo>
                      <a:pt x="1236" y="6420"/>
                      <a:pt x="1262" y="6420"/>
                      <a:pt x="1288" y="6420"/>
                    </a:cubicBezTo>
                    <a:lnTo>
                      <a:pt x="1296" y="6420"/>
                    </a:lnTo>
                    <a:cubicBezTo>
                      <a:pt x="1321" y="6425"/>
                      <a:pt x="1347" y="6425"/>
                      <a:pt x="1378" y="6430"/>
                    </a:cubicBezTo>
                    <a:lnTo>
                      <a:pt x="1382" y="6430"/>
                    </a:lnTo>
                    <a:cubicBezTo>
                      <a:pt x="1394" y="6430"/>
                      <a:pt x="1412" y="6434"/>
                      <a:pt x="1424" y="6434"/>
                    </a:cubicBezTo>
                    <a:lnTo>
                      <a:pt x="1437" y="6434"/>
                    </a:lnTo>
                    <a:cubicBezTo>
                      <a:pt x="1455" y="6438"/>
                      <a:pt x="1467" y="6442"/>
                      <a:pt x="1485" y="6442"/>
                    </a:cubicBezTo>
                    <a:lnTo>
                      <a:pt x="1489" y="6442"/>
                    </a:lnTo>
                    <a:cubicBezTo>
                      <a:pt x="1510" y="6446"/>
                      <a:pt x="1527" y="6451"/>
                      <a:pt x="1544" y="6455"/>
                    </a:cubicBezTo>
                    <a:lnTo>
                      <a:pt x="1548" y="6455"/>
                    </a:lnTo>
                    <a:cubicBezTo>
                      <a:pt x="1566" y="6459"/>
                      <a:pt x="1583" y="6463"/>
                      <a:pt x="1596" y="6468"/>
                    </a:cubicBezTo>
                    <a:cubicBezTo>
                      <a:pt x="1600" y="6468"/>
                      <a:pt x="1604" y="6472"/>
                      <a:pt x="1609" y="6472"/>
                    </a:cubicBezTo>
                    <a:cubicBezTo>
                      <a:pt x="1617" y="6477"/>
                      <a:pt x="1625" y="6477"/>
                      <a:pt x="1639" y="6481"/>
                    </a:cubicBezTo>
                    <a:cubicBezTo>
                      <a:pt x="1639" y="6481"/>
                      <a:pt x="1643" y="6485"/>
                      <a:pt x="1647" y="6485"/>
                    </a:cubicBezTo>
                    <a:cubicBezTo>
                      <a:pt x="1660" y="6489"/>
                      <a:pt x="1673" y="6493"/>
                      <a:pt x="1686" y="6497"/>
                    </a:cubicBezTo>
                    <a:lnTo>
                      <a:pt x="1690" y="6502"/>
                    </a:lnTo>
                    <a:cubicBezTo>
                      <a:pt x="1702" y="6507"/>
                      <a:pt x="1716" y="6511"/>
                      <a:pt x="1724" y="6515"/>
                    </a:cubicBezTo>
                    <a:cubicBezTo>
                      <a:pt x="1728" y="6519"/>
                      <a:pt x="1732" y="6519"/>
                      <a:pt x="1737" y="6523"/>
                    </a:cubicBezTo>
                    <a:cubicBezTo>
                      <a:pt x="1745" y="6528"/>
                      <a:pt x="1758" y="6532"/>
                      <a:pt x="1767" y="6536"/>
                    </a:cubicBezTo>
                    <a:cubicBezTo>
                      <a:pt x="1771" y="6540"/>
                      <a:pt x="1771" y="6540"/>
                      <a:pt x="1775" y="6540"/>
                    </a:cubicBezTo>
                    <a:cubicBezTo>
                      <a:pt x="1779" y="6545"/>
                      <a:pt x="1783" y="6549"/>
                      <a:pt x="1793" y="6554"/>
                    </a:cubicBezTo>
                    <a:cubicBezTo>
                      <a:pt x="1797" y="6554"/>
                      <a:pt x="1801" y="6558"/>
                      <a:pt x="1805" y="6562"/>
                    </a:cubicBezTo>
                    <a:cubicBezTo>
                      <a:pt x="1809" y="6566"/>
                      <a:pt x="1814" y="6570"/>
                      <a:pt x="1822" y="6574"/>
                    </a:cubicBezTo>
                    <a:cubicBezTo>
                      <a:pt x="1827" y="6574"/>
                      <a:pt x="1831" y="6579"/>
                      <a:pt x="1835" y="6579"/>
                    </a:cubicBezTo>
                    <a:cubicBezTo>
                      <a:pt x="1840" y="6584"/>
                      <a:pt x="1844" y="6588"/>
                      <a:pt x="1848" y="6592"/>
                    </a:cubicBezTo>
                    <a:cubicBezTo>
                      <a:pt x="1852" y="6596"/>
                      <a:pt x="1856" y="6600"/>
                      <a:pt x="1860" y="6605"/>
                    </a:cubicBezTo>
                    <a:cubicBezTo>
                      <a:pt x="1866" y="6605"/>
                      <a:pt x="1870" y="6609"/>
                      <a:pt x="1874" y="6613"/>
                    </a:cubicBezTo>
                    <a:cubicBezTo>
                      <a:pt x="1878" y="6617"/>
                      <a:pt x="1882" y="6622"/>
                      <a:pt x="1886" y="6626"/>
                    </a:cubicBezTo>
                    <a:cubicBezTo>
                      <a:pt x="1891" y="6631"/>
                      <a:pt x="1895" y="6635"/>
                      <a:pt x="1899" y="6639"/>
                    </a:cubicBezTo>
                    <a:cubicBezTo>
                      <a:pt x="1904" y="6643"/>
                      <a:pt x="1908" y="6647"/>
                      <a:pt x="1912" y="6651"/>
                    </a:cubicBezTo>
                    <a:cubicBezTo>
                      <a:pt x="1917" y="6656"/>
                      <a:pt x="1921" y="6661"/>
                      <a:pt x="1925" y="6665"/>
                    </a:cubicBezTo>
                    <a:cubicBezTo>
                      <a:pt x="1929" y="6669"/>
                      <a:pt x="1933" y="6673"/>
                      <a:pt x="1937" y="6677"/>
                    </a:cubicBezTo>
                    <a:cubicBezTo>
                      <a:pt x="1943" y="6686"/>
                      <a:pt x="1947" y="6690"/>
                      <a:pt x="1951" y="6694"/>
                    </a:cubicBezTo>
                    <a:cubicBezTo>
                      <a:pt x="1955" y="6698"/>
                      <a:pt x="1959" y="6703"/>
                      <a:pt x="1963" y="6708"/>
                    </a:cubicBezTo>
                    <a:cubicBezTo>
                      <a:pt x="1968" y="6716"/>
                      <a:pt x="1972" y="6720"/>
                      <a:pt x="1972" y="6724"/>
                    </a:cubicBezTo>
                    <a:cubicBezTo>
                      <a:pt x="1976" y="6728"/>
                      <a:pt x="1981" y="6738"/>
                      <a:pt x="1985" y="6742"/>
                    </a:cubicBezTo>
                    <a:cubicBezTo>
                      <a:pt x="1989" y="6746"/>
                      <a:pt x="1994" y="6750"/>
                      <a:pt x="1998" y="6759"/>
                    </a:cubicBezTo>
                    <a:cubicBezTo>
                      <a:pt x="2002" y="6763"/>
                      <a:pt x="2002" y="6767"/>
                      <a:pt x="2006" y="6775"/>
                    </a:cubicBezTo>
                    <a:cubicBezTo>
                      <a:pt x="2010" y="6780"/>
                      <a:pt x="2014" y="6785"/>
                      <a:pt x="2020" y="6793"/>
                    </a:cubicBezTo>
                    <a:cubicBezTo>
                      <a:pt x="2020" y="6797"/>
                      <a:pt x="2024" y="6805"/>
                      <a:pt x="2028" y="6810"/>
                    </a:cubicBezTo>
                    <a:lnTo>
                      <a:pt x="3272" y="865"/>
                    </a:lnTo>
                    <a:cubicBezTo>
                      <a:pt x="3268" y="852"/>
                      <a:pt x="3260" y="839"/>
                      <a:pt x="3255" y="826"/>
                    </a:cubicBezTo>
                    <a:cubicBezTo>
                      <a:pt x="3251" y="822"/>
                      <a:pt x="3246" y="818"/>
                      <a:pt x="3246" y="814"/>
                    </a:cubicBezTo>
                    <a:cubicBezTo>
                      <a:pt x="3242" y="809"/>
                      <a:pt x="3238" y="800"/>
                      <a:pt x="3234" y="792"/>
                    </a:cubicBezTo>
                    <a:cubicBezTo>
                      <a:pt x="3230" y="788"/>
                      <a:pt x="3226" y="784"/>
                      <a:pt x="3221" y="780"/>
                    </a:cubicBezTo>
                    <a:cubicBezTo>
                      <a:pt x="3216" y="775"/>
                      <a:pt x="3212" y="766"/>
                      <a:pt x="3208" y="762"/>
                    </a:cubicBezTo>
                    <a:cubicBezTo>
                      <a:pt x="3204" y="758"/>
                      <a:pt x="3204" y="754"/>
                      <a:pt x="3200" y="749"/>
                    </a:cubicBezTo>
                    <a:cubicBezTo>
                      <a:pt x="3195" y="741"/>
                      <a:pt x="3191" y="737"/>
                      <a:pt x="3187" y="732"/>
                    </a:cubicBezTo>
                    <a:cubicBezTo>
                      <a:pt x="3183" y="728"/>
                      <a:pt x="3178" y="723"/>
                      <a:pt x="3174" y="719"/>
                    </a:cubicBezTo>
                    <a:cubicBezTo>
                      <a:pt x="3169" y="715"/>
                      <a:pt x="3165" y="707"/>
                      <a:pt x="3161" y="703"/>
                    </a:cubicBezTo>
                    <a:cubicBezTo>
                      <a:pt x="3157" y="698"/>
                      <a:pt x="3153" y="693"/>
                      <a:pt x="3149" y="693"/>
                    </a:cubicBezTo>
                    <a:cubicBezTo>
                      <a:pt x="3144" y="685"/>
                      <a:pt x="3139" y="681"/>
                      <a:pt x="3135" y="677"/>
                    </a:cubicBezTo>
                    <a:cubicBezTo>
                      <a:pt x="3131" y="672"/>
                      <a:pt x="3127" y="672"/>
                      <a:pt x="3123" y="668"/>
                    </a:cubicBezTo>
                    <a:cubicBezTo>
                      <a:pt x="3118" y="664"/>
                      <a:pt x="3114" y="660"/>
                      <a:pt x="3106" y="655"/>
                    </a:cubicBezTo>
                    <a:cubicBezTo>
                      <a:pt x="3101" y="651"/>
                      <a:pt x="3097" y="646"/>
                      <a:pt x="3092" y="642"/>
                    </a:cubicBezTo>
                    <a:cubicBezTo>
                      <a:pt x="3088" y="642"/>
                      <a:pt x="3084" y="638"/>
                      <a:pt x="3080" y="634"/>
                    </a:cubicBezTo>
                    <a:cubicBezTo>
                      <a:pt x="3076" y="630"/>
                      <a:pt x="3072" y="626"/>
                      <a:pt x="3067" y="626"/>
                    </a:cubicBezTo>
                    <a:cubicBezTo>
                      <a:pt x="3062" y="621"/>
                      <a:pt x="3054" y="616"/>
                      <a:pt x="3050" y="612"/>
                    </a:cubicBezTo>
                    <a:cubicBezTo>
                      <a:pt x="3046" y="608"/>
                      <a:pt x="3041" y="608"/>
                      <a:pt x="3037" y="604"/>
                    </a:cubicBezTo>
                    <a:cubicBezTo>
                      <a:pt x="3033" y="600"/>
                      <a:pt x="3024" y="595"/>
                      <a:pt x="3020" y="595"/>
                    </a:cubicBezTo>
                    <a:lnTo>
                      <a:pt x="3020" y="591"/>
                    </a:lnTo>
                    <a:lnTo>
                      <a:pt x="3011" y="591"/>
                    </a:lnTo>
                    <a:cubicBezTo>
                      <a:pt x="3003" y="583"/>
                      <a:pt x="2995" y="578"/>
                      <a:pt x="2981" y="574"/>
                    </a:cubicBezTo>
                    <a:lnTo>
                      <a:pt x="2977" y="569"/>
                    </a:lnTo>
                    <a:lnTo>
                      <a:pt x="2969" y="569"/>
                    </a:lnTo>
                    <a:cubicBezTo>
                      <a:pt x="2960" y="561"/>
                      <a:pt x="2947" y="557"/>
                      <a:pt x="2938" y="553"/>
                    </a:cubicBezTo>
                    <a:lnTo>
                      <a:pt x="2934" y="553"/>
                    </a:lnTo>
                    <a:cubicBezTo>
                      <a:pt x="2930" y="553"/>
                      <a:pt x="2930" y="553"/>
                      <a:pt x="2930" y="549"/>
                    </a:cubicBezTo>
                    <a:cubicBezTo>
                      <a:pt x="2918" y="544"/>
                      <a:pt x="2904" y="539"/>
                      <a:pt x="2892" y="535"/>
                    </a:cubicBezTo>
                    <a:cubicBezTo>
                      <a:pt x="2887" y="535"/>
                      <a:pt x="2887" y="535"/>
                      <a:pt x="2883" y="531"/>
                    </a:cubicBezTo>
                    <a:cubicBezTo>
                      <a:pt x="2875" y="531"/>
                      <a:pt x="2866" y="527"/>
                      <a:pt x="2853" y="523"/>
                    </a:cubicBezTo>
                    <a:lnTo>
                      <a:pt x="2849" y="523"/>
                    </a:lnTo>
                    <a:cubicBezTo>
                      <a:pt x="2845" y="523"/>
                      <a:pt x="2845" y="523"/>
                      <a:pt x="2845" y="518"/>
                    </a:cubicBezTo>
                    <a:cubicBezTo>
                      <a:pt x="2827" y="514"/>
                      <a:pt x="2810" y="510"/>
                      <a:pt x="2793" y="510"/>
                    </a:cubicBezTo>
                    <a:lnTo>
                      <a:pt x="2793" y="506"/>
                    </a:lnTo>
                    <a:lnTo>
                      <a:pt x="2789" y="506"/>
                    </a:lnTo>
                    <a:cubicBezTo>
                      <a:pt x="2772" y="501"/>
                      <a:pt x="2754" y="497"/>
                      <a:pt x="2733" y="497"/>
                    </a:cubicBezTo>
                    <a:cubicBezTo>
                      <a:pt x="2733" y="492"/>
                      <a:pt x="2729" y="492"/>
                      <a:pt x="2729" y="492"/>
                    </a:cubicBezTo>
                    <a:cubicBezTo>
                      <a:pt x="2717" y="492"/>
                      <a:pt x="2699" y="488"/>
                      <a:pt x="2682" y="488"/>
                    </a:cubicBezTo>
                    <a:cubicBezTo>
                      <a:pt x="2678" y="488"/>
                      <a:pt x="2673" y="484"/>
                      <a:pt x="2669" y="484"/>
                    </a:cubicBezTo>
                    <a:cubicBezTo>
                      <a:pt x="2656" y="484"/>
                      <a:pt x="2644" y="484"/>
                      <a:pt x="2626" y="480"/>
                    </a:cubicBezTo>
                    <a:lnTo>
                      <a:pt x="2622" y="480"/>
                    </a:lnTo>
                    <a:cubicBezTo>
                      <a:pt x="2596" y="476"/>
                      <a:pt x="2567" y="476"/>
                      <a:pt x="2541" y="476"/>
                    </a:cubicBezTo>
                    <a:lnTo>
                      <a:pt x="2537" y="472"/>
                    </a:lnTo>
                    <a:lnTo>
                      <a:pt x="2447" y="472"/>
                    </a:lnTo>
                    <a:cubicBezTo>
                      <a:pt x="2421" y="467"/>
                      <a:pt x="2395" y="467"/>
                      <a:pt x="2370" y="467"/>
                    </a:cubicBezTo>
                    <a:lnTo>
                      <a:pt x="2190" y="467"/>
                    </a:lnTo>
                    <a:cubicBezTo>
                      <a:pt x="2164" y="462"/>
                      <a:pt x="2139" y="462"/>
                      <a:pt x="2109" y="462"/>
                    </a:cubicBezTo>
                    <a:lnTo>
                      <a:pt x="2105" y="462"/>
                    </a:lnTo>
                    <a:cubicBezTo>
                      <a:pt x="2075" y="462"/>
                      <a:pt x="2049" y="462"/>
                      <a:pt x="2024" y="458"/>
                    </a:cubicBezTo>
                    <a:lnTo>
                      <a:pt x="2020" y="458"/>
                    </a:lnTo>
                    <a:cubicBezTo>
                      <a:pt x="1994" y="458"/>
                      <a:pt x="1963" y="454"/>
                      <a:pt x="1937" y="454"/>
                    </a:cubicBezTo>
                    <a:cubicBezTo>
                      <a:pt x="1933" y="454"/>
                      <a:pt x="1933" y="454"/>
                      <a:pt x="1929" y="450"/>
                    </a:cubicBezTo>
                    <a:cubicBezTo>
                      <a:pt x="1917" y="450"/>
                      <a:pt x="1904" y="450"/>
                      <a:pt x="1891" y="446"/>
                    </a:cubicBezTo>
                    <a:lnTo>
                      <a:pt x="1878" y="446"/>
                    </a:lnTo>
                    <a:cubicBezTo>
                      <a:pt x="1860" y="446"/>
                      <a:pt x="1848" y="441"/>
                      <a:pt x="1831" y="437"/>
                    </a:cubicBezTo>
                    <a:lnTo>
                      <a:pt x="1814" y="437"/>
                    </a:lnTo>
                    <a:cubicBezTo>
                      <a:pt x="1809" y="437"/>
                      <a:pt x="1805" y="433"/>
                      <a:pt x="1797" y="433"/>
                    </a:cubicBezTo>
                    <a:cubicBezTo>
                      <a:pt x="1793" y="433"/>
                      <a:pt x="1789" y="429"/>
                      <a:pt x="1779" y="429"/>
                    </a:cubicBezTo>
                    <a:cubicBezTo>
                      <a:pt x="1775" y="429"/>
                      <a:pt x="1767" y="429"/>
                      <a:pt x="1763" y="424"/>
                    </a:cubicBezTo>
                    <a:lnTo>
                      <a:pt x="1750" y="424"/>
                    </a:lnTo>
                    <a:cubicBezTo>
                      <a:pt x="1741" y="420"/>
                      <a:pt x="1728" y="415"/>
                      <a:pt x="1716" y="411"/>
                    </a:cubicBezTo>
                    <a:lnTo>
                      <a:pt x="1706" y="411"/>
                    </a:lnTo>
                    <a:cubicBezTo>
                      <a:pt x="1690" y="407"/>
                      <a:pt x="1677" y="403"/>
                      <a:pt x="1664" y="399"/>
                    </a:cubicBezTo>
                    <a:cubicBezTo>
                      <a:pt x="1660" y="395"/>
                      <a:pt x="1660" y="395"/>
                      <a:pt x="1655" y="395"/>
                    </a:cubicBezTo>
                    <a:cubicBezTo>
                      <a:pt x="1647" y="390"/>
                      <a:pt x="1635" y="385"/>
                      <a:pt x="1625" y="381"/>
                    </a:cubicBezTo>
                    <a:cubicBezTo>
                      <a:pt x="1621" y="381"/>
                      <a:pt x="1617" y="381"/>
                      <a:pt x="1613" y="377"/>
                    </a:cubicBezTo>
                    <a:cubicBezTo>
                      <a:pt x="1604" y="373"/>
                      <a:pt x="1596" y="369"/>
                      <a:pt x="1587" y="369"/>
                    </a:cubicBezTo>
                    <a:cubicBezTo>
                      <a:pt x="1583" y="364"/>
                      <a:pt x="1578" y="364"/>
                      <a:pt x="1574" y="360"/>
                    </a:cubicBezTo>
                    <a:cubicBezTo>
                      <a:pt x="1570" y="360"/>
                      <a:pt x="1570" y="356"/>
                      <a:pt x="1566" y="356"/>
                    </a:cubicBezTo>
                    <a:cubicBezTo>
                      <a:pt x="1558" y="352"/>
                      <a:pt x="1552" y="348"/>
                      <a:pt x="1544" y="348"/>
                    </a:cubicBezTo>
                    <a:cubicBezTo>
                      <a:pt x="1544" y="343"/>
                      <a:pt x="1540" y="343"/>
                      <a:pt x="1536" y="338"/>
                    </a:cubicBezTo>
                    <a:cubicBezTo>
                      <a:pt x="1532" y="338"/>
                      <a:pt x="1527" y="334"/>
                      <a:pt x="1519" y="330"/>
                    </a:cubicBezTo>
                    <a:cubicBezTo>
                      <a:pt x="1514" y="326"/>
                      <a:pt x="1514" y="326"/>
                      <a:pt x="1510" y="322"/>
                    </a:cubicBezTo>
                    <a:cubicBezTo>
                      <a:pt x="1501" y="318"/>
                      <a:pt x="1493" y="313"/>
                      <a:pt x="1485" y="308"/>
                    </a:cubicBezTo>
                    <a:cubicBezTo>
                      <a:pt x="1485" y="304"/>
                      <a:pt x="1485" y="304"/>
                      <a:pt x="1481" y="304"/>
                    </a:cubicBezTo>
                    <a:cubicBezTo>
                      <a:pt x="1471" y="300"/>
                      <a:pt x="1467" y="292"/>
                      <a:pt x="1459" y="287"/>
                    </a:cubicBezTo>
                    <a:cubicBezTo>
                      <a:pt x="1455" y="283"/>
                      <a:pt x="1455" y="283"/>
                      <a:pt x="1450" y="283"/>
                    </a:cubicBezTo>
                    <a:cubicBezTo>
                      <a:pt x="1446" y="275"/>
                      <a:pt x="1437" y="271"/>
                      <a:pt x="1429" y="261"/>
                    </a:cubicBezTo>
                    <a:lnTo>
                      <a:pt x="1424" y="257"/>
                    </a:lnTo>
                    <a:cubicBezTo>
                      <a:pt x="1416" y="253"/>
                      <a:pt x="1412" y="245"/>
                      <a:pt x="1404" y="241"/>
                    </a:cubicBezTo>
                    <a:cubicBezTo>
                      <a:pt x="1404" y="236"/>
                      <a:pt x="1404" y="236"/>
                      <a:pt x="1398" y="236"/>
                    </a:cubicBezTo>
                    <a:cubicBezTo>
                      <a:pt x="1390" y="227"/>
                      <a:pt x="1386" y="219"/>
                      <a:pt x="1378" y="210"/>
                    </a:cubicBezTo>
                    <a:lnTo>
                      <a:pt x="1373" y="206"/>
                    </a:lnTo>
                    <a:cubicBezTo>
                      <a:pt x="1365" y="198"/>
                      <a:pt x="1360" y="189"/>
                      <a:pt x="1352" y="180"/>
                    </a:cubicBezTo>
                    <a:cubicBezTo>
                      <a:pt x="1343" y="172"/>
                      <a:pt x="1339" y="164"/>
                      <a:pt x="1331" y="150"/>
                    </a:cubicBezTo>
                    <a:lnTo>
                      <a:pt x="1327" y="146"/>
                    </a:lnTo>
                    <a:cubicBezTo>
                      <a:pt x="1321" y="138"/>
                      <a:pt x="1313" y="125"/>
                      <a:pt x="1309" y="117"/>
                    </a:cubicBezTo>
                    <a:cubicBezTo>
                      <a:pt x="1305" y="117"/>
                      <a:pt x="1305" y="112"/>
                      <a:pt x="1305" y="112"/>
                    </a:cubicBezTo>
                    <a:cubicBezTo>
                      <a:pt x="1301" y="103"/>
                      <a:pt x="1292" y="95"/>
                      <a:pt x="1288" y="82"/>
                    </a:cubicBezTo>
                    <a:cubicBezTo>
                      <a:pt x="1288" y="82"/>
                      <a:pt x="1288" y="78"/>
                      <a:pt x="1284" y="78"/>
                    </a:cubicBezTo>
                    <a:cubicBezTo>
                      <a:pt x="1279" y="69"/>
                      <a:pt x="1275" y="56"/>
                      <a:pt x="1266" y="44"/>
                    </a:cubicBezTo>
                    <a:cubicBezTo>
                      <a:pt x="1266" y="44"/>
                      <a:pt x="1266" y="40"/>
                      <a:pt x="1262" y="40"/>
                    </a:cubicBezTo>
                    <a:cubicBezTo>
                      <a:pt x="1258" y="26"/>
                      <a:pt x="1254" y="14"/>
                      <a:pt x="1250" y="1"/>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35"/>
              <p:cNvSpPr/>
              <p:nvPr/>
            </p:nvSpPr>
            <p:spPr>
              <a:xfrm>
                <a:off x="5148250" y="3791200"/>
                <a:ext cx="76175" cy="166950"/>
              </a:xfrm>
              <a:custGeom>
                <a:rect b="b" l="l" r="r" t="t"/>
                <a:pathLst>
                  <a:path extrusionOk="0" h="6678" w="3047">
                    <a:moveTo>
                      <a:pt x="2135" y="1"/>
                    </a:moveTo>
                    <a:cubicBezTo>
                      <a:pt x="2050" y="5"/>
                      <a:pt x="1973" y="14"/>
                      <a:pt x="1904" y="22"/>
                    </a:cubicBezTo>
                    <a:cubicBezTo>
                      <a:pt x="1892" y="27"/>
                      <a:pt x="1878" y="27"/>
                      <a:pt x="1866" y="31"/>
                    </a:cubicBezTo>
                    <a:lnTo>
                      <a:pt x="1853" y="31"/>
                    </a:lnTo>
                    <a:cubicBezTo>
                      <a:pt x="1844" y="36"/>
                      <a:pt x="1835" y="36"/>
                      <a:pt x="1823" y="36"/>
                    </a:cubicBezTo>
                    <a:cubicBezTo>
                      <a:pt x="1819" y="40"/>
                      <a:pt x="1815" y="40"/>
                      <a:pt x="1809" y="40"/>
                    </a:cubicBezTo>
                    <a:cubicBezTo>
                      <a:pt x="1801" y="40"/>
                      <a:pt x="1793" y="44"/>
                      <a:pt x="1784" y="44"/>
                    </a:cubicBezTo>
                    <a:cubicBezTo>
                      <a:pt x="1784" y="44"/>
                      <a:pt x="1780" y="48"/>
                      <a:pt x="1776" y="48"/>
                    </a:cubicBezTo>
                    <a:cubicBezTo>
                      <a:pt x="1763" y="48"/>
                      <a:pt x="1754" y="52"/>
                      <a:pt x="1742" y="52"/>
                    </a:cubicBezTo>
                    <a:lnTo>
                      <a:pt x="1742" y="56"/>
                    </a:lnTo>
                    <a:cubicBezTo>
                      <a:pt x="1728" y="56"/>
                      <a:pt x="1716" y="61"/>
                      <a:pt x="1707" y="61"/>
                    </a:cubicBezTo>
                    <a:cubicBezTo>
                      <a:pt x="1703" y="66"/>
                      <a:pt x="1699" y="66"/>
                      <a:pt x="1694" y="66"/>
                    </a:cubicBezTo>
                    <a:cubicBezTo>
                      <a:pt x="1690" y="70"/>
                      <a:pt x="1681" y="70"/>
                      <a:pt x="1673" y="70"/>
                    </a:cubicBezTo>
                    <a:cubicBezTo>
                      <a:pt x="1669" y="74"/>
                      <a:pt x="1669" y="74"/>
                      <a:pt x="1665" y="74"/>
                    </a:cubicBezTo>
                    <a:cubicBezTo>
                      <a:pt x="1661" y="74"/>
                      <a:pt x="1655" y="78"/>
                      <a:pt x="1655" y="78"/>
                    </a:cubicBezTo>
                    <a:lnTo>
                      <a:pt x="1647" y="78"/>
                    </a:lnTo>
                    <a:cubicBezTo>
                      <a:pt x="1639" y="82"/>
                      <a:pt x="1635" y="82"/>
                      <a:pt x="1630" y="87"/>
                    </a:cubicBezTo>
                    <a:cubicBezTo>
                      <a:pt x="1622" y="87"/>
                      <a:pt x="1617" y="91"/>
                      <a:pt x="1613" y="91"/>
                    </a:cubicBezTo>
                    <a:cubicBezTo>
                      <a:pt x="1609" y="91"/>
                      <a:pt x="1600" y="95"/>
                      <a:pt x="1596" y="95"/>
                    </a:cubicBezTo>
                    <a:cubicBezTo>
                      <a:pt x="1592" y="99"/>
                      <a:pt x="1588" y="99"/>
                      <a:pt x="1584" y="104"/>
                    </a:cubicBezTo>
                    <a:cubicBezTo>
                      <a:pt x="1578" y="104"/>
                      <a:pt x="1574" y="108"/>
                      <a:pt x="1566" y="108"/>
                    </a:cubicBezTo>
                    <a:cubicBezTo>
                      <a:pt x="1562" y="108"/>
                      <a:pt x="1558" y="113"/>
                      <a:pt x="1553" y="113"/>
                    </a:cubicBezTo>
                    <a:cubicBezTo>
                      <a:pt x="1549" y="117"/>
                      <a:pt x="1545" y="117"/>
                      <a:pt x="1541" y="121"/>
                    </a:cubicBezTo>
                    <a:cubicBezTo>
                      <a:pt x="1536" y="121"/>
                      <a:pt x="1536" y="121"/>
                      <a:pt x="1532" y="125"/>
                    </a:cubicBezTo>
                    <a:lnTo>
                      <a:pt x="1527" y="125"/>
                    </a:lnTo>
                    <a:cubicBezTo>
                      <a:pt x="1523" y="129"/>
                      <a:pt x="1519" y="129"/>
                      <a:pt x="1519" y="129"/>
                    </a:cubicBezTo>
                    <a:cubicBezTo>
                      <a:pt x="1511" y="133"/>
                      <a:pt x="1507" y="133"/>
                      <a:pt x="1502" y="138"/>
                    </a:cubicBezTo>
                    <a:cubicBezTo>
                      <a:pt x="1497" y="138"/>
                      <a:pt x="1497" y="143"/>
                      <a:pt x="1493" y="143"/>
                    </a:cubicBezTo>
                    <a:cubicBezTo>
                      <a:pt x="1489" y="147"/>
                      <a:pt x="1481" y="147"/>
                      <a:pt x="1476" y="151"/>
                    </a:cubicBezTo>
                    <a:lnTo>
                      <a:pt x="1472" y="155"/>
                    </a:lnTo>
                    <a:cubicBezTo>
                      <a:pt x="1468" y="159"/>
                      <a:pt x="1459" y="164"/>
                      <a:pt x="1455" y="164"/>
                    </a:cubicBezTo>
                    <a:cubicBezTo>
                      <a:pt x="1455" y="168"/>
                      <a:pt x="1455" y="168"/>
                      <a:pt x="1450" y="168"/>
                    </a:cubicBezTo>
                    <a:cubicBezTo>
                      <a:pt x="1442" y="172"/>
                      <a:pt x="1434" y="181"/>
                      <a:pt x="1425" y="185"/>
                    </a:cubicBezTo>
                    <a:cubicBezTo>
                      <a:pt x="1420" y="185"/>
                      <a:pt x="1420" y="190"/>
                      <a:pt x="1420" y="190"/>
                    </a:cubicBezTo>
                    <a:cubicBezTo>
                      <a:pt x="1408" y="198"/>
                      <a:pt x="1399" y="202"/>
                      <a:pt x="1395" y="210"/>
                    </a:cubicBezTo>
                    <a:lnTo>
                      <a:pt x="1391" y="210"/>
                    </a:lnTo>
                    <a:cubicBezTo>
                      <a:pt x="1387" y="220"/>
                      <a:pt x="1378" y="224"/>
                      <a:pt x="1369" y="232"/>
                    </a:cubicBezTo>
                    <a:lnTo>
                      <a:pt x="1365" y="236"/>
                    </a:lnTo>
                    <a:cubicBezTo>
                      <a:pt x="1357" y="245"/>
                      <a:pt x="1353" y="249"/>
                      <a:pt x="1343" y="258"/>
                    </a:cubicBezTo>
                    <a:lnTo>
                      <a:pt x="1343" y="262"/>
                    </a:lnTo>
                    <a:cubicBezTo>
                      <a:pt x="1335" y="271"/>
                      <a:pt x="1327" y="279"/>
                      <a:pt x="1322" y="287"/>
                    </a:cubicBezTo>
                    <a:lnTo>
                      <a:pt x="1318" y="292"/>
                    </a:lnTo>
                    <a:cubicBezTo>
                      <a:pt x="1314" y="301"/>
                      <a:pt x="1305" y="309"/>
                      <a:pt x="1301" y="318"/>
                    </a:cubicBezTo>
                    <a:lnTo>
                      <a:pt x="1301" y="322"/>
                    </a:lnTo>
                    <a:cubicBezTo>
                      <a:pt x="1296" y="326"/>
                      <a:pt x="1292" y="335"/>
                      <a:pt x="1288" y="339"/>
                    </a:cubicBezTo>
                    <a:lnTo>
                      <a:pt x="1288" y="344"/>
                    </a:lnTo>
                    <a:cubicBezTo>
                      <a:pt x="1284" y="352"/>
                      <a:pt x="1284" y="356"/>
                      <a:pt x="1280" y="360"/>
                    </a:cubicBezTo>
                    <a:lnTo>
                      <a:pt x="1280" y="364"/>
                    </a:lnTo>
                    <a:cubicBezTo>
                      <a:pt x="1276" y="374"/>
                      <a:pt x="1276" y="378"/>
                      <a:pt x="1271" y="382"/>
                    </a:cubicBezTo>
                    <a:lnTo>
                      <a:pt x="1271" y="386"/>
                    </a:lnTo>
                    <a:cubicBezTo>
                      <a:pt x="1266" y="390"/>
                      <a:pt x="1266" y="395"/>
                      <a:pt x="1266" y="399"/>
                    </a:cubicBezTo>
                    <a:cubicBezTo>
                      <a:pt x="1262" y="403"/>
                      <a:pt x="1262" y="403"/>
                      <a:pt x="1262" y="407"/>
                    </a:cubicBezTo>
                    <a:cubicBezTo>
                      <a:pt x="1258" y="416"/>
                      <a:pt x="1258" y="425"/>
                      <a:pt x="1254" y="433"/>
                    </a:cubicBezTo>
                    <a:lnTo>
                      <a:pt x="1254" y="437"/>
                    </a:lnTo>
                    <a:cubicBezTo>
                      <a:pt x="1250" y="446"/>
                      <a:pt x="1250" y="459"/>
                      <a:pt x="1245" y="467"/>
                    </a:cubicBezTo>
                    <a:lnTo>
                      <a:pt x="1" y="6412"/>
                    </a:lnTo>
                    <a:cubicBezTo>
                      <a:pt x="5" y="6404"/>
                      <a:pt x="5" y="6395"/>
                      <a:pt x="9" y="6387"/>
                    </a:cubicBezTo>
                    <a:lnTo>
                      <a:pt x="9" y="6383"/>
                    </a:lnTo>
                    <a:cubicBezTo>
                      <a:pt x="9" y="6375"/>
                      <a:pt x="13" y="6365"/>
                      <a:pt x="18" y="6357"/>
                    </a:cubicBezTo>
                    <a:lnTo>
                      <a:pt x="18" y="6349"/>
                    </a:lnTo>
                    <a:cubicBezTo>
                      <a:pt x="22" y="6344"/>
                      <a:pt x="22" y="6340"/>
                      <a:pt x="22" y="6336"/>
                    </a:cubicBezTo>
                    <a:cubicBezTo>
                      <a:pt x="26" y="6331"/>
                      <a:pt x="26" y="6331"/>
                      <a:pt x="26" y="6327"/>
                    </a:cubicBezTo>
                    <a:cubicBezTo>
                      <a:pt x="26" y="6323"/>
                      <a:pt x="31" y="6318"/>
                      <a:pt x="31" y="6314"/>
                    </a:cubicBezTo>
                    <a:lnTo>
                      <a:pt x="35" y="6310"/>
                    </a:lnTo>
                    <a:cubicBezTo>
                      <a:pt x="35" y="6302"/>
                      <a:pt x="39" y="6298"/>
                      <a:pt x="44" y="6292"/>
                    </a:cubicBezTo>
                    <a:lnTo>
                      <a:pt x="44" y="6288"/>
                    </a:lnTo>
                    <a:cubicBezTo>
                      <a:pt x="48" y="6280"/>
                      <a:pt x="52" y="6276"/>
                      <a:pt x="56" y="6272"/>
                    </a:cubicBezTo>
                    <a:lnTo>
                      <a:pt x="56" y="6267"/>
                    </a:lnTo>
                    <a:cubicBezTo>
                      <a:pt x="60" y="6259"/>
                      <a:pt x="70" y="6250"/>
                      <a:pt x="74" y="6241"/>
                    </a:cubicBezTo>
                    <a:lnTo>
                      <a:pt x="74" y="6237"/>
                    </a:lnTo>
                    <a:cubicBezTo>
                      <a:pt x="82" y="6229"/>
                      <a:pt x="86" y="6221"/>
                      <a:pt x="95" y="6211"/>
                    </a:cubicBezTo>
                    <a:lnTo>
                      <a:pt x="99" y="6207"/>
                    </a:lnTo>
                    <a:cubicBezTo>
                      <a:pt x="103" y="6199"/>
                      <a:pt x="112" y="6190"/>
                      <a:pt x="121" y="6186"/>
                    </a:cubicBezTo>
                    <a:cubicBezTo>
                      <a:pt x="121" y="6182"/>
                      <a:pt x="121" y="6182"/>
                      <a:pt x="125" y="6182"/>
                    </a:cubicBezTo>
                    <a:cubicBezTo>
                      <a:pt x="129" y="6173"/>
                      <a:pt x="137" y="6164"/>
                      <a:pt x="147" y="6160"/>
                    </a:cubicBezTo>
                    <a:cubicBezTo>
                      <a:pt x="155" y="6152"/>
                      <a:pt x="163" y="6144"/>
                      <a:pt x="172" y="6138"/>
                    </a:cubicBezTo>
                    <a:cubicBezTo>
                      <a:pt x="176" y="6138"/>
                      <a:pt x="176" y="6134"/>
                      <a:pt x="180" y="6134"/>
                    </a:cubicBezTo>
                    <a:cubicBezTo>
                      <a:pt x="189" y="6126"/>
                      <a:pt x="198" y="6122"/>
                      <a:pt x="206" y="6113"/>
                    </a:cubicBezTo>
                    <a:cubicBezTo>
                      <a:pt x="214" y="6109"/>
                      <a:pt x="218" y="6105"/>
                      <a:pt x="228" y="6105"/>
                    </a:cubicBezTo>
                    <a:cubicBezTo>
                      <a:pt x="228" y="6100"/>
                      <a:pt x="232" y="6100"/>
                      <a:pt x="232" y="6100"/>
                    </a:cubicBezTo>
                    <a:cubicBezTo>
                      <a:pt x="236" y="6096"/>
                      <a:pt x="240" y="6092"/>
                      <a:pt x="249" y="6092"/>
                    </a:cubicBezTo>
                    <a:cubicBezTo>
                      <a:pt x="249" y="6087"/>
                      <a:pt x="253" y="6087"/>
                      <a:pt x="257" y="6087"/>
                    </a:cubicBezTo>
                    <a:cubicBezTo>
                      <a:pt x="261" y="6083"/>
                      <a:pt x="266" y="6083"/>
                      <a:pt x="270" y="6079"/>
                    </a:cubicBezTo>
                    <a:cubicBezTo>
                      <a:pt x="275" y="6079"/>
                      <a:pt x="279" y="6075"/>
                      <a:pt x="279" y="6075"/>
                    </a:cubicBezTo>
                    <a:cubicBezTo>
                      <a:pt x="283" y="6075"/>
                      <a:pt x="287" y="6071"/>
                      <a:pt x="291" y="6071"/>
                    </a:cubicBezTo>
                    <a:cubicBezTo>
                      <a:pt x="300" y="6067"/>
                      <a:pt x="305" y="6067"/>
                      <a:pt x="309" y="6061"/>
                    </a:cubicBezTo>
                    <a:cubicBezTo>
                      <a:pt x="313" y="6061"/>
                      <a:pt x="317" y="6057"/>
                      <a:pt x="321" y="6057"/>
                    </a:cubicBezTo>
                    <a:cubicBezTo>
                      <a:pt x="326" y="6053"/>
                      <a:pt x="330" y="6053"/>
                      <a:pt x="338" y="6049"/>
                    </a:cubicBezTo>
                    <a:cubicBezTo>
                      <a:pt x="343" y="6049"/>
                      <a:pt x="347" y="6045"/>
                      <a:pt x="352" y="6045"/>
                    </a:cubicBezTo>
                    <a:cubicBezTo>
                      <a:pt x="356" y="6045"/>
                      <a:pt x="360" y="6041"/>
                      <a:pt x="368" y="6041"/>
                    </a:cubicBezTo>
                    <a:cubicBezTo>
                      <a:pt x="372" y="6036"/>
                      <a:pt x="377" y="6036"/>
                      <a:pt x="382" y="6036"/>
                    </a:cubicBezTo>
                    <a:cubicBezTo>
                      <a:pt x="390" y="6032"/>
                      <a:pt x="394" y="6032"/>
                      <a:pt x="398" y="6028"/>
                    </a:cubicBezTo>
                    <a:cubicBezTo>
                      <a:pt x="407" y="6028"/>
                      <a:pt x="411" y="6023"/>
                      <a:pt x="415" y="6023"/>
                    </a:cubicBezTo>
                    <a:cubicBezTo>
                      <a:pt x="420" y="6023"/>
                      <a:pt x="424" y="6019"/>
                      <a:pt x="429" y="6019"/>
                    </a:cubicBezTo>
                    <a:cubicBezTo>
                      <a:pt x="437" y="6019"/>
                      <a:pt x="441" y="6015"/>
                      <a:pt x="449" y="6015"/>
                    </a:cubicBezTo>
                    <a:cubicBezTo>
                      <a:pt x="454" y="6015"/>
                      <a:pt x="459" y="6010"/>
                      <a:pt x="459" y="6010"/>
                    </a:cubicBezTo>
                    <a:cubicBezTo>
                      <a:pt x="471" y="6010"/>
                      <a:pt x="484" y="6006"/>
                      <a:pt x="492" y="6002"/>
                    </a:cubicBezTo>
                    <a:lnTo>
                      <a:pt x="497" y="6002"/>
                    </a:lnTo>
                    <a:cubicBezTo>
                      <a:pt x="506" y="6002"/>
                      <a:pt x="518" y="5998"/>
                      <a:pt x="526" y="5994"/>
                    </a:cubicBezTo>
                    <a:lnTo>
                      <a:pt x="540" y="5994"/>
                    </a:lnTo>
                    <a:cubicBezTo>
                      <a:pt x="548" y="5994"/>
                      <a:pt x="557" y="5990"/>
                      <a:pt x="565" y="5990"/>
                    </a:cubicBezTo>
                    <a:cubicBezTo>
                      <a:pt x="569" y="5990"/>
                      <a:pt x="574" y="5984"/>
                      <a:pt x="578" y="5984"/>
                    </a:cubicBezTo>
                    <a:cubicBezTo>
                      <a:pt x="587" y="5984"/>
                      <a:pt x="595" y="5980"/>
                      <a:pt x="603" y="5980"/>
                    </a:cubicBezTo>
                    <a:lnTo>
                      <a:pt x="617" y="5980"/>
                    </a:lnTo>
                    <a:cubicBezTo>
                      <a:pt x="629" y="5976"/>
                      <a:pt x="642" y="5976"/>
                      <a:pt x="660" y="5972"/>
                    </a:cubicBezTo>
                    <a:cubicBezTo>
                      <a:pt x="676" y="5972"/>
                      <a:pt x="694" y="5968"/>
                      <a:pt x="711" y="5968"/>
                    </a:cubicBezTo>
                    <a:cubicBezTo>
                      <a:pt x="767" y="5959"/>
                      <a:pt x="826" y="5955"/>
                      <a:pt x="891" y="5951"/>
                    </a:cubicBezTo>
                    <a:lnTo>
                      <a:pt x="916" y="5976"/>
                    </a:lnTo>
                    <a:cubicBezTo>
                      <a:pt x="920" y="5980"/>
                      <a:pt x="925" y="5984"/>
                      <a:pt x="925" y="5990"/>
                    </a:cubicBezTo>
                    <a:cubicBezTo>
                      <a:pt x="933" y="5994"/>
                      <a:pt x="937" y="6002"/>
                      <a:pt x="946" y="6006"/>
                    </a:cubicBezTo>
                    <a:cubicBezTo>
                      <a:pt x="946" y="6010"/>
                      <a:pt x="950" y="6015"/>
                      <a:pt x="954" y="6019"/>
                    </a:cubicBezTo>
                    <a:cubicBezTo>
                      <a:pt x="958" y="6023"/>
                      <a:pt x="968" y="6032"/>
                      <a:pt x="972" y="6036"/>
                    </a:cubicBezTo>
                    <a:cubicBezTo>
                      <a:pt x="976" y="6041"/>
                      <a:pt x="980" y="6045"/>
                      <a:pt x="984" y="6049"/>
                    </a:cubicBezTo>
                    <a:cubicBezTo>
                      <a:pt x="988" y="6057"/>
                      <a:pt x="997" y="6067"/>
                      <a:pt x="1006" y="6075"/>
                    </a:cubicBezTo>
                    <a:cubicBezTo>
                      <a:pt x="1006" y="6075"/>
                      <a:pt x="1010" y="6075"/>
                      <a:pt x="1010" y="6079"/>
                    </a:cubicBezTo>
                    <a:cubicBezTo>
                      <a:pt x="1019" y="6087"/>
                      <a:pt x="1027" y="6100"/>
                      <a:pt x="1035" y="6109"/>
                    </a:cubicBezTo>
                    <a:cubicBezTo>
                      <a:pt x="1045" y="6113"/>
                      <a:pt x="1049" y="6122"/>
                      <a:pt x="1053" y="6126"/>
                    </a:cubicBezTo>
                    <a:cubicBezTo>
                      <a:pt x="1057" y="6130"/>
                      <a:pt x="1065" y="6138"/>
                      <a:pt x="1070" y="6148"/>
                    </a:cubicBezTo>
                    <a:lnTo>
                      <a:pt x="1091" y="6169"/>
                    </a:lnTo>
                    <a:cubicBezTo>
                      <a:pt x="1096" y="6173"/>
                      <a:pt x="1100" y="6177"/>
                      <a:pt x="1100" y="6182"/>
                    </a:cubicBezTo>
                    <a:cubicBezTo>
                      <a:pt x="1108" y="6190"/>
                      <a:pt x="1117" y="6195"/>
                      <a:pt x="1122" y="6203"/>
                    </a:cubicBezTo>
                    <a:cubicBezTo>
                      <a:pt x="1126" y="6207"/>
                      <a:pt x="1130" y="6211"/>
                      <a:pt x="1130" y="6211"/>
                    </a:cubicBezTo>
                    <a:cubicBezTo>
                      <a:pt x="1138" y="6225"/>
                      <a:pt x="1151" y="6233"/>
                      <a:pt x="1160" y="6241"/>
                    </a:cubicBezTo>
                    <a:cubicBezTo>
                      <a:pt x="1160" y="6246"/>
                      <a:pt x="1160" y="6246"/>
                      <a:pt x="1164" y="6250"/>
                    </a:cubicBezTo>
                    <a:lnTo>
                      <a:pt x="1185" y="6272"/>
                    </a:lnTo>
                    <a:lnTo>
                      <a:pt x="1199" y="6284"/>
                    </a:lnTo>
                    <a:lnTo>
                      <a:pt x="1215" y="6302"/>
                    </a:lnTo>
                    <a:lnTo>
                      <a:pt x="1228" y="6314"/>
                    </a:lnTo>
                    <a:cubicBezTo>
                      <a:pt x="1233" y="6318"/>
                      <a:pt x="1241" y="6327"/>
                      <a:pt x="1245" y="6336"/>
                    </a:cubicBezTo>
                    <a:cubicBezTo>
                      <a:pt x="1250" y="6336"/>
                      <a:pt x="1254" y="6340"/>
                      <a:pt x="1258" y="6344"/>
                    </a:cubicBezTo>
                    <a:lnTo>
                      <a:pt x="1284" y="6369"/>
                    </a:lnTo>
                    <a:lnTo>
                      <a:pt x="1288" y="6369"/>
                    </a:lnTo>
                    <a:cubicBezTo>
                      <a:pt x="1296" y="6379"/>
                      <a:pt x="1305" y="6387"/>
                      <a:pt x="1318" y="6395"/>
                    </a:cubicBezTo>
                    <a:cubicBezTo>
                      <a:pt x="1322" y="6400"/>
                      <a:pt x="1322" y="6404"/>
                      <a:pt x="1327" y="6404"/>
                    </a:cubicBezTo>
                    <a:cubicBezTo>
                      <a:pt x="1335" y="6412"/>
                      <a:pt x="1339" y="6417"/>
                      <a:pt x="1348" y="6421"/>
                    </a:cubicBezTo>
                    <a:cubicBezTo>
                      <a:pt x="1353" y="6426"/>
                      <a:pt x="1357" y="6430"/>
                      <a:pt x="1361" y="6430"/>
                    </a:cubicBezTo>
                    <a:cubicBezTo>
                      <a:pt x="1365" y="6438"/>
                      <a:pt x="1373" y="6442"/>
                      <a:pt x="1382" y="6446"/>
                    </a:cubicBezTo>
                    <a:cubicBezTo>
                      <a:pt x="1382" y="6451"/>
                      <a:pt x="1387" y="6451"/>
                      <a:pt x="1387" y="6451"/>
                    </a:cubicBezTo>
                    <a:lnTo>
                      <a:pt x="1391" y="6456"/>
                    </a:lnTo>
                    <a:cubicBezTo>
                      <a:pt x="1399" y="6460"/>
                      <a:pt x="1408" y="6464"/>
                      <a:pt x="1412" y="6472"/>
                    </a:cubicBezTo>
                    <a:cubicBezTo>
                      <a:pt x="1416" y="6472"/>
                      <a:pt x="1420" y="6477"/>
                      <a:pt x="1425" y="6477"/>
                    </a:cubicBezTo>
                    <a:cubicBezTo>
                      <a:pt x="1434" y="6485"/>
                      <a:pt x="1446" y="6489"/>
                      <a:pt x="1455" y="6498"/>
                    </a:cubicBezTo>
                    <a:lnTo>
                      <a:pt x="1459" y="6498"/>
                    </a:lnTo>
                    <a:cubicBezTo>
                      <a:pt x="1472" y="6507"/>
                      <a:pt x="1485" y="6511"/>
                      <a:pt x="1497" y="6519"/>
                    </a:cubicBezTo>
                    <a:lnTo>
                      <a:pt x="1502" y="6519"/>
                    </a:lnTo>
                    <a:cubicBezTo>
                      <a:pt x="1502" y="6523"/>
                      <a:pt x="1507" y="6523"/>
                      <a:pt x="1507" y="6523"/>
                    </a:cubicBezTo>
                    <a:cubicBezTo>
                      <a:pt x="1515" y="6528"/>
                      <a:pt x="1523" y="6528"/>
                      <a:pt x="1527" y="6533"/>
                    </a:cubicBezTo>
                    <a:cubicBezTo>
                      <a:pt x="1532" y="6533"/>
                      <a:pt x="1532" y="6537"/>
                      <a:pt x="1536" y="6537"/>
                    </a:cubicBezTo>
                    <a:cubicBezTo>
                      <a:pt x="1541" y="6537"/>
                      <a:pt x="1541" y="6537"/>
                      <a:pt x="1545" y="6541"/>
                    </a:cubicBezTo>
                    <a:cubicBezTo>
                      <a:pt x="1549" y="6541"/>
                      <a:pt x="1553" y="6541"/>
                      <a:pt x="1558" y="6545"/>
                    </a:cubicBezTo>
                    <a:cubicBezTo>
                      <a:pt x="1562" y="6545"/>
                      <a:pt x="1566" y="6549"/>
                      <a:pt x="1570" y="6549"/>
                    </a:cubicBezTo>
                    <a:lnTo>
                      <a:pt x="1574" y="6549"/>
                    </a:lnTo>
                    <a:cubicBezTo>
                      <a:pt x="1578" y="6554"/>
                      <a:pt x="1584" y="6554"/>
                      <a:pt x="1588" y="6554"/>
                    </a:cubicBezTo>
                    <a:cubicBezTo>
                      <a:pt x="1592" y="6558"/>
                      <a:pt x="1596" y="6558"/>
                      <a:pt x="1596" y="6558"/>
                    </a:cubicBezTo>
                    <a:cubicBezTo>
                      <a:pt x="1600" y="6558"/>
                      <a:pt x="1604" y="6558"/>
                      <a:pt x="1609" y="6562"/>
                    </a:cubicBezTo>
                    <a:lnTo>
                      <a:pt x="1622" y="6562"/>
                    </a:lnTo>
                    <a:cubicBezTo>
                      <a:pt x="1622" y="6566"/>
                      <a:pt x="1626" y="6566"/>
                      <a:pt x="1626" y="6566"/>
                    </a:cubicBezTo>
                    <a:lnTo>
                      <a:pt x="1639" y="6566"/>
                    </a:lnTo>
                    <a:cubicBezTo>
                      <a:pt x="1643" y="6571"/>
                      <a:pt x="1647" y="6571"/>
                      <a:pt x="1655" y="6571"/>
                    </a:cubicBezTo>
                    <a:lnTo>
                      <a:pt x="1661" y="6571"/>
                    </a:lnTo>
                    <a:cubicBezTo>
                      <a:pt x="1665" y="6575"/>
                      <a:pt x="1665" y="6575"/>
                      <a:pt x="1669" y="6575"/>
                    </a:cubicBezTo>
                    <a:cubicBezTo>
                      <a:pt x="1677" y="6575"/>
                      <a:pt x="1686" y="6575"/>
                      <a:pt x="1694" y="6580"/>
                    </a:cubicBezTo>
                    <a:lnTo>
                      <a:pt x="1793" y="6580"/>
                    </a:lnTo>
                    <a:cubicBezTo>
                      <a:pt x="1797" y="6588"/>
                      <a:pt x="1797" y="6596"/>
                      <a:pt x="1797" y="6605"/>
                    </a:cubicBezTo>
                    <a:cubicBezTo>
                      <a:pt x="1801" y="6635"/>
                      <a:pt x="1801" y="6657"/>
                      <a:pt x="1797" y="6677"/>
                    </a:cubicBezTo>
                    <a:lnTo>
                      <a:pt x="3041" y="729"/>
                    </a:lnTo>
                    <a:cubicBezTo>
                      <a:pt x="3041" y="724"/>
                      <a:pt x="3046" y="715"/>
                      <a:pt x="3046" y="707"/>
                    </a:cubicBezTo>
                    <a:cubicBezTo>
                      <a:pt x="3046" y="686"/>
                      <a:pt x="3046" y="660"/>
                      <a:pt x="3041" y="630"/>
                    </a:cubicBezTo>
                    <a:cubicBezTo>
                      <a:pt x="3025" y="634"/>
                      <a:pt x="3011" y="634"/>
                      <a:pt x="2999" y="634"/>
                    </a:cubicBezTo>
                    <a:cubicBezTo>
                      <a:pt x="2995" y="634"/>
                      <a:pt x="2990" y="634"/>
                      <a:pt x="2986" y="630"/>
                    </a:cubicBezTo>
                    <a:lnTo>
                      <a:pt x="2939" y="630"/>
                    </a:lnTo>
                    <a:cubicBezTo>
                      <a:pt x="2930" y="630"/>
                      <a:pt x="2922" y="626"/>
                      <a:pt x="2913" y="626"/>
                    </a:cubicBezTo>
                    <a:cubicBezTo>
                      <a:pt x="2909" y="626"/>
                      <a:pt x="2905" y="626"/>
                      <a:pt x="2901" y="621"/>
                    </a:cubicBezTo>
                    <a:lnTo>
                      <a:pt x="2883" y="621"/>
                    </a:lnTo>
                    <a:cubicBezTo>
                      <a:pt x="2879" y="617"/>
                      <a:pt x="2871" y="617"/>
                      <a:pt x="2867" y="617"/>
                    </a:cubicBezTo>
                    <a:cubicBezTo>
                      <a:pt x="2862" y="613"/>
                      <a:pt x="2858" y="613"/>
                      <a:pt x="2853" y="613"/>
                    </a:cubicBezTo>
                    <a:cubicBezTo>
                      <a:pt x="2845" y="609"/>
                      <a:pt x="2841" y="609"/>
                      <a:pt x="2836" y="609"/>
                    </a:cubicBezTo>
                    <a:cubicBezTo>
                      <a:pt x="2832" y="605"/>
                      <a:pt x="2828" y="605"/>
                      <a:pt x="2824" y="605"/>
                    </a:cubicBezTo>
                    <a:cubicBezTo>
                      <a:pt x="2815" y="600"/>
                      <a:pt x="2810" y="600"/>
                      <a:pt x="2806" y="595"/>
                    </a:cubicBezTo>
                    <a:cubicBezTo>
                      <a:pt x="2798" y="595"/>
                      <a:pt x="2794" y="591"/>
                      <a:pt x="2790" y="591"/>
                    </a:cubicBezTo>
                    <a:cubicBezTo>
                      <a:pt x="2785" y="587"/>
                      <a:pt x="2781" y="587"/>
                      <a:pt x="2772" y="583"/>
                    </a:cubicBezTo>
                    <a:cubicBezTo>
                      <a:pt x="2768" y="583"/>
                      <a:pt x="2759" y="579"/>
                      <a:pt x="2755" y="575"/>
                    </a:cubicBezTo>
                    <a:cubicBezTo>
                      <a:pt x="2751" y="575"/>
                      <a:pt x="2747" y="570"/>
                      <a:pt x="2743" y="570"/>
                    </a:cubicBezTo>
                    <a:cubicBezTo>
                      <a:pt x="2729" y="561"/>
                      <a:pt x="2717" y="557"/>
                      <a:pt x="2704" y="549"/>
                    </a:cubicBezTo>
                    <a:cubicBezTo>
                      <a:pt x="2691" y="544"/>
                      <a:pt x="2682" y="536"/>
                      <a:pt x="2670" y="528"/>
                    </a:cubicBezTo>
                    <a:cubicBezTo>
                      <a:pt x="2666" y="528"/>
                      <a:pt x="2666" y="523"/>
                      <a:pt x="2661" y="523"/>
                    </a:cubicBezTo>
                    <a:cubicBezTo>
                      <a:pt x="2652" y="518"/>
                      <a:pt x="2644" y="514"/>
                      <a:pt x="2640" y="506"/>
                    </a:cubicBezTo>
                    <a:cubicBezTo>
                      <a:pt x="2636" y="506"/>
                      <a:pt x="2631" y="502"/>
                      <a:pt x="2627" y="498"/>
                    </a:cubicBezTo>
                    <a:cubicBezTo>
                      <a:pt x="2618" y="493"/>
                      <a:pt x="2614" y="489"/>
                      <a:pt x="2605" y="484"/>
                    </a:cubicBezTo>
                    <a:cubicBezTo>
                      <a:pt x="2601" y="480"/>
                      <a:pt x="2597" y="476"/>
                      <a:pt x="2593" y="476"/>
                    </a:cubicBezTo>
                    <a:cubicBezTo>
                      <a:pt x="2589" y="467"/>
                      <a:pt x="2579" y="463"/>
                      <a:pt x="2571" y="455"/>
                    </a:cubicBezTo>
                    <a:cubicBezTo>
                      <a:pt x="2571" y="455"/>
                      <a:pt x="2567" y="451"/>
                      <a:pt x="2563" y="451"/>
                    </a:cubicBezTo>
                    <a:cubicBezTo>
                      <a:pt x="2554" y="441"/>
                      <a:pt x="2541" y="433"/>
                      <a:pt x="2533" y="421"/>
                    </a:cubicBezTo>
                    <a:lnTo>
                      <a:pt x="2528" y="421"/>
                    </a:lnTo>
                    <a:cubicBezTo>
                      <a:pt x="2520" y="412"/>
                      <a:pt x="2512" y="403"/>
                      <a:pt x="2502" y="395"/>
                    </a:cubicBezTo>
                    <a:cubicBezTo>
                      <a:pt x="2498" y="390"/>
                      <a:pt x="2494" y="390"/>
                      <a:pt x="2494" y="386"/>
                    </a:cubicBezTo>
                    <a:cubicBezTo>
                      <a:pt x="2486" y="378"/>
                      <a:pt x="2482" y="374"/>
                      <a:pt x="2473" y="364"/>
                    </a:cubicBezTo>
                    <a:cubicBezTo>
                      <a:pt x="2468" y="360"/>
                      <a:pt x="2464" y="360"/>
                      <a:pt x="2464" y="356"/>
                    </a:cubicBezTo>
                    <a:cubicBezTo>
                      <a:pt x="2456" y="348"/>
                      <a:pt x="2447" y="344"/>
                      <a:pt x="2443" y="335"/>
                    </a:cubicBezTo>
                    <a:cubicBezTo>
                      <a:pt x="2439" y="330"/>
                      <a:pt x="2435" y="330"/>
                      <a:pt x="2435" y="326"/>
                    </a:cubicBezTo>
                    <a:cubicBezTo>
                      <a:pt x="2425" y="318"/>
                      <a:pt x="2417" y="309"/>
                      <a:pt x="2409" y="301"/>
                    </a:cubicBezTo>
                    <a:cubicBezTo>
                      <a:pt x="2409" y="297"/>
                      <a:pt x="2405" y="297"/>
                      <a:pt x="2405" y="297"/>
                    </a:cubicBezTo>
                    <a:cubicBezTo>
                      <a:pt x="2396" y="283"/>
                      <a:pt x="2387" y="275"/>
                      <a:pt x="2374" y="262"/>
                    </a:cubicBezTo>
                    <a:lnTo>
                      <a:pt x="2370" y="258"/>
                    </a:lnTo>
                    <a:cubicBezTo>
                      <a:pt x="2362" y="249"/>
                      <a:pt x="2354" y="241"/>
                      <a:pt x="2348" y="232"/>
                    </a:cubicBezTo>
                    <a:cubicBezTo>
                      <a:pt x="2344" y="228"/>
                      <a:pt x="2340" y="224"/>
                      <a:pt x="2336" y="224"/>
                    </a:cubicBezTo>
                    <a:cubicBezTo>
                      <a:pt x="2332" y="215"/>
                      <a:pt x="2323" y="206"/>
                      <a:pt x="2314" y="198"/>
                    </a:cubicBezTo>
                    <a:cubicBezTo>
                      <a:pt x="2310" y="194"/>
                      <a:pt x="2306" y="190"/>
                      <a:pt x="2302" y="181"/>
                    </a:cubicBezTo>
                    <a:cubicBezTo>
                      <a:pt x="2297" y="176"/>
                      <a:pt x="2289" y="168"/>
                      <a:pt x="2285" y="159"/>
                    </a:cubicBezTo>
                    <a:lnTo>
                      <a:pt x="2255" y="129"/>
                    </a:lnTo>
                    <a:lnTo>
                      <a:pt x="2251" y="125"/>
                    </a:lnTo>
                    <a:cubicBezTo>
                      <a:pt x="2242" y="117"/>
                      <a:pt x="2238" y="108"/>
                      <a:pt x="2229" y="99"/>
                    </a:cubicBezTo>
                    <a:cubicBezTo>
                      <a:pt x="2225" y="95"/>
                      <a:pt x="2220" y="91"/>
                      <a:pt x="2220" y="91"/>
                    </a:cubicBezTo>
                    <a:cubicBezTo>
                      <a:pt x="2212" y="82"/>
                      <a:pt x="2208" y="78"/>
                      <a:pt x="2200" y="70"/>
                    </a:cubicBezTo>
                    <a:cubicBezTo>
                      <a:pt x="2200" y="66"/>
                      <a:pt x="2194" y="61"/>
                      <a:pt x="2190" y="61"/>
                    </a:cubicBezTo>
                    <a:cubicBezTo>
                      <a:pt x="2186" y="52"/>
                      <a:pt x="2178" y="48"/>
                      <a:pt x="2174" y="40"/>
                    </a:cubicBezTo>
                    <a:cubicBezTo>
                      <a:pt x="2169" y="36"/>
                      <a:pt x="2165" y="31"/>
                      <a:pt x="2161" y="31"/>
                    </a:cubicBezTo>
                    <a:cubicBezTo>
                      <a:pt x="2152" y="22"/>
                      <a:pt x="2143" y="14"/>
                      <a:pt x="2135" y="5"/>
                    </a:cubicBezTo>
                    <a:lnTo>
                      <a:pt x="2135" y="1"/>
                    </a:ln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35"/>
              <p:cNvSpPr/>
              <p:nvPr/>
            </p:nvSpPr>
            <p:spPr>
              <a:xfrm>
                <a:off x="2860225" y="3351750"/>
                <a:ext cx="340475" cy="273125"/>
              </a:xfrm>
              <a:custGeom>
                <a:rect b="b" l="l" r="r" t="t"/>
                <a:pathLst>
                  <a:path extrusionOk="0" h="10925" w="13619">
                    <a:moveTo>
                      <a:pt x="3986" y="928"/>
                    </a:moveTo>
                    <a:cubicBezTo>
                      <a:pt x="3982" y="933"/>
                      <a:pt x="3982" y="937"/>
                      <a:pt x="3982" y="945"/>
                    </a:cubicBezTo>
                    <a:lnTo>
                      <a:pt x="3982" y="947"/>
                    </a:lnTo>
                    <a:lnTo>
                      <a:pt x="3986" y="928"/>
                    </a:lnTo>
                    <a:close/>
                    <a:moveTo>
                      <a:pt x="1284" y="1561"/>
                    </a:moveTo>
                    <a:cubicBezTo>
                      <a:pt x="1283" y="1564"/>
                      <a:pt x="1282" y="1567"/>
                      <a:pt x="1282" y="1569"/>
                    </a:cubicBezTo>
                    <a:lnTo>
                      <a:pt x="1282" y="1569"/>
                    </a:lnTo>
                    <a:lnTo>
                      <a:pt x="1284" y="1561"/>
                    </a:lnTo>
                    <a:close/>
                    <a:moveTo>
                      <a:pt x="13618" y="0"/>
                    </a:moveTo>
                    <a:lnTo>
                      <a:pt x="13618" y="0"/>
                    </a:lnTo>
                    <a:cubicBezTo>
                      <a:pt x="13614" y="9"/>
                      <a:pt x="13614" y="13"/>
                      <a:pt x="13610" y="22"/>
                    </a:cubicBezTo>
                    <a:cubicBezTo>
                      <a:pt x="13610" y="26"/>
                      <a:pt x="13606" y="35"/>
                      <a:pt x="13606" y="39"/>
                    </a:cubicBezTo>
                    <a:lnTo>
                      <a:pt x="13602" y="43"/>
                    </a:lnTo>
                    <a:cubicBezTo>
                      <a:pt x="13602" y="47"/>
                      <a:pt x="13597" y="51"/>
                      <a:pt x="13597" y="55"/>
                    </a:cubicBezTo>
                    <a:lnTo>
                      <a:pt x="13593" y="61"/>
                    </a:lnTo>
                    <a:cubicBezTo>
                      <a:pt x="13588" y="65"/>
                      <a:pt x="13588" y="69"/>
                      <a:pt x="13584" y="73"/>
                    </a:cubicBezTo>
                    <a:cubicBezTo>
                      <a:pt x="13580" y="77"/>
                      <a:pt x="13580" y="81"/>
                      <a:pt x="13580" y="81"/>
                    </a:cubicBezTo>
                    <a:cubicBezTo>
                      <a:pt x="13576" y="86"/>
                      <a:pt x="13571" y="90"/>
                      <a:pt x="13571" y="94"/>
                    </a:cubicBezTo>
                    <a:cubicBezTo>
                      <a:pt x="13567" y="94"/>
                      <a:pt x="13567" y="99"/>
                      <a:pt x="13563" y="99"/>
                    </a:cubicBezTo>
                    <a:cubicBezTo>
                      <a:pt x="13559" y="103"/>
                      <a:pt x="13555" y="112"/>
                      <a:pt x="13545" y="116"/>
                    </a:cubicBezTo>
                    <a:lnTo>
                      <a:pt x="13545" y="120"/>
                    </a:lnTo>
                    <a:cubicBezTo>
                      <a:pt x="13537" y="128"/>
                      <a:pt x="13529" y="132"/>
                      <a:pt x="13520" y="142"/>
                    </a:cubicBezTo>
                    <a:lnTo>
                      <a:pt x="13516" y="146"/>
                    </a:lnTo>
                    <a:cubicBezTo>
                      <a:pt x="13507" y="154"/>
                      <a:pt x="13494" y="163"/>
                      <a:pt x="13486" y="171"/>
                    </a:cubicBezTo>
                    <a:lnTo>
                      <a:pt x="13482" y="171"/>
                    </a:lnTo>
                    <a:cubicBezTo>
                      <a:pt x="13468" y="180"/>
                      <a:pt x="13456" y="189"/>
                      <a:pt x="13448" y="197"/>
                    </a:cubicBezTo>
                    <a:cubicBezTo>
                      <a:pt x="13443" y="197"/>
                      <a:pt x="13443" y="201"/>
                      <a:pt x="13443" y="201"/>
                    </a:cubicBezTo>
                    <a:cubicBezTo>
                      <a:pt x="13430" y="209"/>
                      <a:pt x="13417" y="219"/>
                      <a:pt x="13405" y="227"/>
                    </a:cubicBezTo>
                    <a:cubicBezTo>
                      <a:pt x="13391" y="235"/>
                      <a:pt x="13379" y="244"/>
                      <a:pt x="13366" y="253"/>
                    </a:cubicBezTo>
                    <a:cubicBezTo>
                      <a:pt x="13353" y="261"/>
                      <a:pt x="13340" y="266"/>
                      <a:pt x="13328" y="274"/>
                    </a:cubicBezTo>
                    <a:lnTo>
                      <a:pt x="13324" y="278"/>
                    </a:lnTo>
                    <a:cubicBezTo>
                      <a:pt x="13310" y="286"/>
                      <a:pt x="13298" y="296"/>
                      <a:pt x="13285" y="304"/>
                    </a:cubicBezTo>
                    <a:lnTo>
                      <a:pt x="13280" y="304"/>
                    </a:lnTo>
                    <a:cubicBezTo>
                      <a:pt x="13268" y="312"/>
                      <a:pt x="13259" y="321"/>
                      <a:pt x="13247" y="330"/>
                    </a:cubicBezTo>
                    <a:lnTo>
                      <a:pt x="13242" y="334"/>
                    </a:lnTo>
                    <a:cubicBezTo>
                      <a:pt x="13233" y="343"/>
                      <a:pt x="13221" y="351"/>
                      <a:pt x="13212" y="359"/>
                    </a:cubicBezTo>
                    <a:lnTo>
                      <a:pt x="13208" y="359"/>
                    </a:lnTo>
                    <a:lnTo>
                      <a:pt x="13208" y="363"/>
                    </a:lnTo>
                    <a:cubicBezTo>
                      <a:pt x="13199" y="369"/>
                      <a:pt x="13191" y="377"/>
                      <a:pt x="13182" y="385"/>
                    </a:cubicBezTo>
                    <a:cubicBezTo>
                      <a:pt x="13174" y="389"/>
                      <a:pt x="13170" y="398"/>
                      <a:pt x="13160" y="407"/>
                    </a:cubicBezTo>
                    <a:cubicBezTo>
                      <a:pt x="13160" y="411"/>
                      <a:pt x="13156" y="411"/>
                      <a:pt x="13156" y="411"/>
                    </a:cubicBezTo>
                    <a:cubicBezTo>
                      <a:pt x="13152" y="415"/>
                      <a:pt x="13152" y="420"/>
                      <a:pt x="13148" y="424"/>
                    </a:cubicBezTo>
                    <a:lnTo>
                      <a:pt x="13144" y="428"/>
                    </a:lnTo>
                    <a:cubicBezTo>
                      <a:pt x="13140" y="432"/>
                      <a:pt x="13135" y="440"/>
                      <a:pt x="13131" y="446"/>
                    </a:cubicBezTo>
                    <a:lnTo>
                      <a:pt x="13131" y="450"/>
                    </a:lnTo>
                    <a:cubicBezTo>
                      <a:pt x="13126" y="454"/>
                      <a:pt x="13126" y="458"/>
                      <a:pt x="13122" y="462"/>
                    </a:cubicBezTo>
                    <a:lnTo>
                      <a:pt x="13122" y="466"/>
                    </a:lnTo>
                    <a:cubicBezTo>
                      <a:pt x="13118" y="471"/>
                      <a:pt x="13118" y="479"/>
                      <a:pt x="13114" y="483"/>
                    </a:cubicBezTo>
                    <a:cubicBezTo>
                      <a:pt x="13114" y="492"/>
                      <a:pt x="13109" y="497"/>
                      <a:pt x="13109" y="501"/>
                    </a:cubicBezTo>
                    <a:lnTo>
                      <a:pt x="13109" y="505"/>
                    </a:lnTo>
                    <a:lnTo>
                      <a:pt x="13071" y="693"/>
                    </a:lnTo>
                    <a:cubicBezTo>
                      <a:pt x="12750" y="766"/>
                      <a:pt x="12438" y="825"/>
                      <a:pt x="12130" y="868"/>
                    </a:cubicBezTo>
                    <a:cubicBezTo>
                      <a:pt x="11557" y="950"/>
                      <a:pt x="11005" y="979"/>
                      <a:pt x="10466" y="979"/>
                    </a:cubicBezTo>
                    <a:cubicBezTo>
                      <a:pt x="10359" y="979"/>
                      <a:pt x="10252" y="979"/>
                      <a:pt x="10146" y="975"/>
                    </a:cubicBezTo>
                    <a:cubicBezTo>
                      <a:pt x="10039" y="975"/>
                      <a:pt x="9932" y="971"/>
                      <a:pt x="9824" y="967"/>
                    </a:cubicBezTo>
                    <a:cubicBezTo>
                      <a:pt x="8875" y="933"/>
                      <a:pt x="7956" y="830"/>
                      <a:pt x="7011" y="783"/>
                    </a:cubicBezTo>
                    <a:cubicBezTo>
                      <a:pt x="6985" y="770"/>
                      <a:pt x="6959" y="762"/>
                      <a:pt x="6934" y="753"/>
                    </a:cubicBezTo>
                    <a:cubicBezTo>
                      <a:pt x="6924" y="748"/>
                      <a:pt x="6912" y="740"/>
                      <a:pt x="6899" y="736"/>
                    </a:cubicBezTo>
                    <a:cubicBezTo>
                      <a:pt x="6890" y="736"/>
                      <a:pt x="6886" y="732"/>
                      <a:pt x="6878" y="728"/>
                    </a:cubicBezTo>
                    <a:cubicBezTo>
                      <a:pt x="6861" y="723"/>
                      <a:pt x="6843" y="714"/>
                      <a:pt x="6827" y="706"/>
                    </a:cubicBezTo>
                    <a:lnTo>
                      <a:pt x="6822" y="702"/>
                    </a:lnTo>
                    <a:cubicBezTo>
                      <a:pt x="6818" y="697"/>
                      <a:pt x="6809" y="697"/>
                      <a:pt x="6805" y="693"/>
                    </a:cubicBezTo>
                    <a:cubicBezTo>
                      <a:pt x="6792" y="689"/>
                      <a:pt x="6775" y="681"/>
                      <a:pt x="6758" y="671"/>
                    </a:cubicBezTo>
                    <a:cubicBezTo>
                      <a:pt x="6750" y="667"/>
                      <a:pt x="6741" y="663"/>
                      <a:pt x="6736" y="659"/>
                    </a:cubicBezTo>
                    <a:cubicBezTo>
                      <a:pt x="6719" y="651"/>
                      <a:pt x="6707" y="642"/>
                      <a:pt x="6693" y="637"/>
                    </a:cubicBezTo>
                    <a:cubicBezTo>
                      <a:pt x="6677" y="625"/>
                      <a:pt x="6659" y="616"/>
                      <a:pt x="6642" y="604"/>
                    </a:cubicBezTo>
                    <a:cubicBezTo>
                      <a:pt x="6638" y="604"/>
                      <a:pt x="6634" y="599"/>
                      <a:pt x="6630" y="599"/>
                    </a:cubicBezTo>
                    <a:cubicBezTo>
                      <a:pt x="6616" y="590"/>
                      <a:pt x="6604" y="582"/>
                      <a:pt x="6591" y="574"/>
                    </a:cubicBezTo>
                    <a:cubicBezTo>
                      <a:pt x="6583" y="569"/>
                      <a:pt x="6578" y="565"/>
                      <a:pt x="6574" y="560"/>
                    </a:cubicBezTo>
                    <a:cubicBezTo>
                      <a:pt x="6561" y="552"/>
                      <a:pt x="6549" y="543"/>
                      <a:pt x="6535" y="535"/>
                    </a:cubicBezTo>
                    <a:cubicBezTo>
                      <a:pt x="6531" y="531"/>
                      <a:pt x="6523" y="527"/>
                      <a:pt x="6519" y="527"/>
                    </a:cubicBezTo>
                    <a:cubicBezTo>
                      <a:pt x="6510" y="517"/>
                      <a:pt x="6501" y="509"/>
                      <a:pt x="6488" y="501"/>
                    </a:cubicBezTo>
                    <a:cubicBezTo>
                      <a:pt x="6480" y="497"/>
                      <a:pt x="6472" y="492"/>
                      <a:pt x="6462" y="483"/>
                    </a:cubicBezTo>
                    <a:cubicBezTo>
                      <a:pt x="6454" y="475"/>
                      <a:pt x="6442" y="466"/>
                      <a:pt x="6433" y="462"/>
                    </a:cubicBezTo>
                    <a:cubicBezTo>
                      <a:pt x="6424" y="454"/>
                      <a:pt x="6416" y="450"/>
                      <a:pt x="6407" y="440"/>
                    </a:cubicBezTo>
                    <a:cubicBezTo>
                      <a:pt x="6399" y="432"/>
                      <a:pt x="6391" y="424"/>
                      <a:pt x="6377" y="415"/>
                    </a:cubicBezTo>
                    <a:cubicBezTo>
                      <a:pt x="6369" y="411"/>
                      <a:pt x="6360" y="402"/>
                      <a:pt x="6352" y="394"/>
                    </a:cubicBezTo>
                    <a:lnTo>
                      <a:pt x="6326" y="369"/>
                    </a:lnTo>
                    <a:cubicBezTo>
                      <a:pt x="6318" y="363"/>
                      <a:pt x="6308" y="355"/>
                      <a:pt x="6300" y="347"/>
                    </a:cubicBezTo>
                    <a:cubicBezTo>
                      <a:pt x="6288" y="338"/>
                      <a:pt x="6279" y="330"/>
                      <a:pt x="6270" y="321"/>
                    </a:cubicBezTo>
                    <a:cubicBezTo>
                      <a:pt x="6262" y="312"/>
                      <a:pt x="6253" y="308"/>
                      <a:pt x="6245" y="300"/>
                    </a:cubicBezTo>
                    <a:cubicBezTo>
                      <a:pt x="6237" y="292"/>
                      <a:pt x="6227" y="278"/>
                      <a:pt x="6215" y="270"/>
                    </a:cubicBezTo>
                    <a:cubicBezTo>
                      <a:pt x="6211" y="261"/>
                      <a:pt x="6202" y="257"/>
                      <a:pt x="6193" y="248"/>
                    </a:cubicBezTo>
                    <a:lnTo>
                      <a:pt x="6164" y="219"/>
                    </a:lnTo>
                    <a:cubicBezTo>
                      <a:pt x="6154" y="209"/>
                      <a:pt x="6150" y="201"/>
                      <a:pt x="6142" y="197"/>
                    </a:cubicBezTo>
                    <a:cubicBezTo>
                      <a:pt x="6129" y="180"/>
                      <a:pt x="6116" y="167"/>
                      <a:pt x="6103" y="154"/>
                    </a:cubicBezTo>
                    <a:cubicBezTo>
                      <a:pt x="6099" y="150"/>
                      <a:pt x="6095" y="146"/>
                      <a:pt x="6091" y="142"/>
                    </a:cubicBezTo>
                    <a:lnTo>
                      <a:pt x="5479" y="3075"/>
                    </a:lnTo>
                    <a:cubicBezTo>
                      <a:pt x="5475" y="3075"/>
                      <a:pt x="5475" y="3075"/>
                      <a:pt x="5471" y="3080"/>
                    </a:cubicBezTo>
                    <a:cubicBezTo>
                      <a:pt x="5471" y="3080"/>
                      <a:pt x="5467" y="3084"/>
                      <a:pt x="5467" y="3089"/>
                    </a:cubicBezTo>
                    <a:cubicBezTo>
                      <a:pt x="5462" y="3093"/>
                      <a:pt x="5457" y="3093"/>
                      <a:pt x="5453" y="3097"/>
                    </a:cubicBezTo>
                    <a:lnTo>
                      <a:pt x="5453" y="3101"/>
                    </a:lnTo>
                    <a:lnTo>
                      <a:pt x="5449" y="3105"/>
                    </a:lnTo>
                    <a:cubicBezTo>
                      <a:pt x="5445" y="3109"/>
                      <a:pt x="5441" y="3114"/>
                      <a:pt x="5436" y="3123"/>
                    </a:cubicBezTo>
                    <a:lnTo>
                      <a:pt x="5432" y="3127"/>
                    </a:lnTo>
                    <a:cubicBezTo>
                      <a:pt x="5428" y="3135"/>
                      <a:pt x="5419" y="3140"/>
                      <a:pt x="5415" y="3148"/>
                    </a:cubicBezTo>
                    <a:cubicBezTo>
                      <a:pt x="5410" y="3157"/>
                      <a:pt x="5406" y="3166"/>
                      <a:pt x="5398" y="3170"/>
                    </a:cubicBezTo>
                    <a:cubicBezTo>
                      <a:pt x="5398" y="3174"/>
                      <a:pt x="5398" y="3174"/>
                      <a:pt x="5394" y="3178"/>
                    </a:cubicBezTo>
                    <a:cubicBezTo>
                      <a:pt x="5390" y="3182"/>
                      <a:pt x="5390" y="3186"/>
                      <a:pt x="5385" y="3196"/>
                    </a:cubicBezTo>
                    <a:cubicBezTo>
                      <a:pt x="5380" y="3196"/>
                      <a:pt x="5380" y="3200"/>
                      <a:pt x="5380" y="3200"/>
                    </a:cubicBezTo>
                    <a:cubicBezTo>
                      <a:pt x="5376" y="3208"/>
                      <a:pt x="5372" y="3212"/>
                      <a:pt x="5368" y="3221"/>
                    </a:cubicBezTo>
                    <a:lnTo>
                      <a:pt x="5364" y="3225"/>
                    </a:lnTo>
                    <a:cubicBezTo>
                      <a:pt x="5359" y="3229"/>
                      <a:pt x="5355" y="3238"/>
                      <a:pt x="5351" y="3247"/>
                    </a:cubicBezTo>
                    <a:lnTo>
                      <a:pt x="5347" y="3251"/>
                    </a:lnTo>
                    <a:cubicBezTo>
                      <a:pt x="5342" y="3259"/>
                      <a:pt x="5342" y="3263"/>
                      <a:pt x="5338" y="3268"/>
                    </a:cubicBezTo>
                    <a:cubicBezTo>
                      <a:pt x="5333" y="3273"/>
                      <a:pt x="5333" y="3277"/>
                      <a:pt x="5333" y="3277"/>
                    </a:cubicBezTo>
                    <a:cubicBezTo>
                      <a:pt x="5329" y="3285"/>
                      <a:pt x="5325" y="3289"/>
                      <a:pt x="5321" y="3294"/>
                    </a:cubicBezTo>
                    <a:cubicBezTo>
                      <a:pt x="5317" y="3302"/>
                      <a:pt x="5313" y="3310"/>
                      <a:pt x="5308" y="3320"/>
                    </a:cubicBezTo>
                    <a:lnTo>
                      <a:pt x="5303" y="3324"/>
                    </a:lnTo>
                    <a:cubicBezTo>
                      <a:pt x="5299" y="3332"/>
                      <a:pt x="5295" y="3336"/>
                      <a:pt x="5291" y="3345"/>
                    </a:cubicBezTo>
                    <a:cubicBezTo>
                      <a:pt x="5291" y="3345"/>
                      <a:pt x="5291" y="3349"/>
                      <a:pt x="5287" y="3349"/>
                    </a:cubicBezTo>
                    <a:cubicBezTo>
                      <a:pt x="5287" y="3358"/>
                      <a:pt x="5282" y="3362"/>
                      <a:pt x="5278" y="3366"/>
                    </a:cubicBezTo>
                    <a:cubicBezTo>
                      <a:pt x="5278" y="3371"/>
                      <a:pt x="5274" y="3371"/>
                      <a:pt x="5274" y="3375"/>
                    </a:cubicBezTo>
                    <a:cubicBezTo>
                      <a:pt x="5270" y="3383"/>
                      <a:pt x="5266" y="3387"/>
                      <a:pt x="5261" y="3397"/>
                    </a:cubicBezTo>
                    <a:cubicBezTo>
                      <a:pt x="5256" y="3405"/>
                      <a:pt x="5248" y="3413"/>
                      <a:pt x="5244" y="3417"/>
                    </a:cubicBezTo>
                    <a:cubicBezTo>
                      <a:pt x="5244" y="3422"/>
                      <a:pt x="5244" y="3422"/>
                      <a:pt x="5240" y="3426"/>
                    </a:cubicBezTo>
                    <a:cubicBezTo>
                      <a:pt x="5236" y="3431"/>
                      <a:pt x="5236" y="3435"/>
                      <a:pt x="5231" y="3443"/>
                    </a:cubicBezTo>
                    <a:cubicBezTo>
                      <a:pt x="5226" y="3443"/>
                      <a:pt x="5226" y="3448"/>
                      <a:pt x="5222" y="3448"/>
                    </a:cubicBezTo>
                    <a:cubicBezTo>
                      <a:pt x="5218" y="3456"/>
                      <a:pt x="5214" y="3460"/>
                      <a:pt x="5210" y="3464"/>
                    </a:cubicBezTo>
                    <a:lnTo>
                      <a:pt x="5210" y="3469"/>
                    </a:lnTo>
                    <a:cubicBezTo>
                      <a:pt x="5201" y="3478"/>
                      <a:pt x="5197" y="3486"/>
                      <a:pt x="5193" y="3490"/>
                    </a:cubicBezTo>
                    <a:lnTo>
                      <a:pt x="5184" y="3499"/>
                    </a:lnTo>
                    <a:cubicBezTo>
                      <a:pt x="5179" y="3503"/>
                      <a:pt x="5175" y="3508"/>
                      <a:pt x="5175" y="3512"/>
                    </a:cubicBezTo>
                    <a:cubicBezTo>
                      <a:pt x="5171" y="3512"/>
                      <a:pt x="5167" y="3516"/>
                      <a:pt x="5167" y="3520"/>
                    </a:cubicBezTo>
                    <a:cubicBezTo>
                      <a:pt x="5163" y="3525"/>
                      <a:pt x="5159" y="3525"/>
                      <a:pt x="5154" y="3529"/>
                    </a:cubicBezTo>
                    <a:cubicBezTo>
                      <a:pt x="5154" y="3533"/>
                      <a:pt x="5150" y="3537"/>
                      <a:pt x="5150" y="3537"/>
                    </a:cubicBezTo>
                    <a:cubicBezTo>
                      <a:pt x="5145" y="3541"/>
                      <a:pt x="5141" y="3546"/>
                      <a:pt x="5137" y="3551"/>
                    </a:cubicBezTo>
                    <a:cubicBezTo>
                      <a:pt x="5133" y="3551"/>
                      <a:pt x="5133" y="3555"/>
                      <a:pt x="5128" y="3559"/>
                    </a:cubicBezTo>
                    <a:cubicBezTo>
                      <a:pt x="5124" y="3563"/>
                      <a:pt x="5120" y="3567"/>
                      <a:pt x="5116" y="3571"/>
                    </a:cubicBezTo>
                    <a:cubicBezTo>
                      <a:pt x="5112" y="3571"/>
                      <a:pt x="5112" y="3576"/>
                      <a:pt x="5107" y="3576"/>
                    </a:cubicBezTo>
                    <a:cubicBezTo>
                      <a:pt x="5102" y="3576"/>
                      <a:pt x="5102" y="3580"/>
                      <a:pt x="5098" y="3580"/>
                    </a:cubicBezTo>
                    <a:cubicBezTo>
                      <a:pt x="5094" y="3585"/>
                      <a:pt x="5090" y="3589"/>
                      <a:pt x="5090" y="3593"/>
                    </a:cubicBezTo>
                    <a:cubicBezTo>
                      <a:pt x="5086" y="3593"/>
                      <a:pt x="5082" y="3597"/>
                      <a:pt x="5077" y="3597"/>
                    </a:cubicBezTo>
                    <a:cubicBezTo>
                      <a:pt x="5077" y="3602"/>
                      <a:pt x="5073" y="3606"/>
                      <a:pt x="5068" y="3606"/>
                    </a:cubicBezTo>
                    <a:cubicBezTo>
                      <a:pt x="5064" y="3610"/>
                      <a:pt x="5060" y="3610"/>
                      <a:pt x="5056" y="3614"/>
                    </a:cubicBezTo>
                    <a:cubicBezTo>
                      <a:pt x="5056" y="3618"/>
                      <a:pt x="5051" y="3618"/>
                      <a:pt x="5047" y="3623"/>
                    </a:cubicBezTo>
                    <a:cubicBezTo>
                      <a:pt x="5043" y="3623"/>
                      <a:pt x="5039" y="3628"/>
                      <a:pt x="5035" y="3628"/>
                    </a:cubicBezTo>
                    <a:cubicBezTo>
                      <a:pt x="5030" y="3632"/>
                      <a:pt x="5025" y="3636"/>
                      <a:pt x="5021" y="3636"/>
                    </a:cubicBezTo>
                    <a:lnTo>
                      <a:pt x="5013" y="3644"/>
                    </a:lnTo>
                    <a:cubicBezTo>
                      <a:pt x="5009" y="3648"/>
                      <a:pt x="5005" y="3648"/>
                      <a:pt x="5000" y="3653"/>
                    </a:cubicBezTo>
                    <a:cubicBezTo>
                      <a:pt x="4996" y="3653"/>
                      <a:pt x="4991" y="3657"/>
                      <a:pt x="4987" y="3657"/>
                    </a:cubicBezTo>
                    <a:cubicBezTo>
                      <a:pt x="4983" y="3662"/>
                      <a:pt x="4979" y="3662"/>
                      <a:pt x="4974" y="3666"/>
                    </a:cubicBezTo>
                    <a:cubicBezTo>
                      <a:pt x="4970" y="3670"/>
                      <a:pt x="4966" y="3670"/>
                      <a:pt x="4962" y="3670"/>
                    </a:cubicBezTo>
                    <a:cubicBezTo>
                      <a:pt x="4958" y="3674"/>
                      <a:pt x="4948" y="3679"/>
                      <a:pt x="4944" y="3679"/>
                    </a:cubicBezTo>
                    <a:cubicBezTo>
                      <a:pt x="4940" y="3683"/>
                      <a:pt x="4936" y="3683"/>
                      <a:pt x="4932" y="3687"/>
                    </a:cubicBezTo>
                    <a:cubicBezTo>
                      <a:pt x="4928" y="3687"/>
                      <a:pt x="4923" y="3691"/>
                      <a:pt x="4919" y="3691"/>
                    </a:cubicBezTo>
                    <a:cubicBezTo>
                      <a:pt x="4914" y="3695"/>
                      <a:pt x="4910" y="3695"/>
                      <a:pt x="4902" y="3700"/>
                    </a:cubicBezTo>
                    <a:cubicBezTo>
                      <a:pt x="4897" y="3700"/>
                      <a:pt x="4893" y="3705"/>
                      <a:pt x="4889" y="3705"/>
                    </a:cubicBezTo>
                    <a:cubicBezTo>
                      <a:pt x="4881" y="3709"/>
                      <a:pt x="4876" y="3709"/>
                      <a:pt x="4867" y="3713"/>
                    </a:cubicBezTo>
                    <a:cubicBezTo>
                      <a:pt x="4863" y="3713"/>
                      <a:pt x="4859" y="3717"/>
                      <a:pt x="4855" y="3717"/>
                    </a:cubicBezTo>
                    <a:cubicBezTo>
                      <a:pt x="4846" y="3721"/>
                      <a:pt x="4842" y="3721"/>
                      <a:pt x="4833" y="3725"/>
                    </a:cubicBezTo>
                    <a:cubicBezTo>
                      <a:pt x="4829" y="3725"/>
                      <a:pt x="4825" y="3730"/>
                      <a:pt x="4816" y="3730"/>
                    </a:cubicBezTo>
                    <a:cubicBezTo>
                      <a:pt x="4812" y="3734"/>
                      <a:pt x="4804" y="3734"/>
                      <a:pt x="4799" y="3739"/>
                    </a:cubicBezTo>
                    <a:cubicBezTo>
                      <a:pt x="4790" y="3739"/>
                      <a:pt x="4786" y="3743"/>
                      <a:pt x="4782" y="3743"/>
                    </a:cubicBezTo>
                    <a:cubicBezTo>
                      <a:pt x="4774" y="3747"/>
                      <a:pt x="4765" y="3747"/>
                      <a:pt x="4756" y="3751"/>
                    </a:cubicBezTo>
                    <a:cubicBezTo>
                      <a:pt x="4752" y="3751"/>
                      <a:pt x="4743" y="3751"/>
                      <a:pt x="4739" y="3756"/>
                    </a:cubicBezTo>
                    <a:cubicBezTo>
                      <a:pt x="4731" y="3756"/>
                      <a:pt x="4722" y="3760"/>
                      <a:pt x="4713" y="3760"/>
                    </a:cubicBezTo>
                    <a:cubicBezTo>
                      <a:pt x="4705" y="3764"/>
                      <a:pt x="4701" y="3764"/>
                      <a:pt x="4697" y="3764"/>
                    </a:cubicBezTo>
                    <a:cubicBezTo>
                      <a:pt x="4683" y="3768"/>
                      <a:pt x="4675" y="3768"/>
                      <a:pt x="4662" y="3772"/>
                    </a:cubicBezTo>
                    <a:cubicBezTo>
                      <a:pt x="4658" y="3772"/>
                      <a:pt x="4654" y="3772"/>
                      <a:pt x="4650" y="3777"/>
                    </a:cubicBezTo>
                    <a:cubicBezTo>
                      <a:pt x="4632" y="3777"/>
                      <a:pt x="4620" y="3782"/>
                      <a:pt x="4602" y="3786"/>
                    </a:cubicBezTo>
                    <a:cubicBezTo>
                      <a:pt x="4589" y="3782"/>
                      <a:pt x="4581" y="3777"/>
                      <a:pt x="4569" y="3772"/>
                    </a:cubicBezTo>
                    <a:cubicBezTo>
                      <a:pt x="4563" y="3772"/>
                      <a:pt x="4559" y="3772"/>
                      <a:pt x="4559" y="3768"/>
                    </a:cubicBezTo>
                    <a:cubicBezTo>
                      <a:pt x="4551" y="3768"/>
                      <a:pt x="4543" y="3764"/>
                      <a:pt x="4534" y="3764"/>
                    </a:cubicBezTo>
                    <a:cubicBezTo>
                      <a:pt x="4534" y="3760"/>
                      <a:pt x="4529" y="3760"/>
                      <a:pt x="4525" y="3760"/>
                    </a:cubicBezTo>
                    <a:cubicBezTo>
                      <a:pt x="4517" y="3756"/>
                      <a:pt x="4508" y="3756"/>
                      <a:pt x="4504" y="3751"/>
                    </a:cubicBezTo>
                    <a:lnTo>
                      <a:pt x="4496" y="3751"/>
                    </a:lnTo>
                    <a:cubicBezTo>
                      <a:pt x="4486" y="3747"/>
                      <a:pt x="4482" y="3747"/>
                      <a:pt x="4478" y="3743"/>
                    </a:cubicBezTo>
                    <a:lnTo>
                      <a:pt x="4893" y="1758"/>
                    </a:lnTo>
                    <a:lnTo>
                      <a:pt x="4893" y="1745"/>
                    </a:lnTo>
                    <a:lnTo>
                      <a:pt x="4893" y="1741"/>
                    </a:lnTo>
                    <a:lnTo>
                      <a:pt x="4893" y="1737"/>
                    </a:lnTo>
                    <a:lnTo>
                      <a:pt x="4893" y="1733"/>
                    </a:lnTo>
                    <a:lnTo>
                      <a:pt x="4893" y="1724"/>
                    </a:lnTo>
                    <a:lnTo>
                      <a:pt x="4889" y="1719"/>
                    </a:lnTo>
                    <a:lnTo>
                      <a:pt x="4889" y="1715"/>
                    </a:lnTo>
                    <a:cubicBezTo>
                      <a:pt x="4889" y="1711"/>
                      <a:pt x="4889" y="1711"/>
                      <a:pt x="4885" y="1711"/>
                    </a:cubicBezTo>
                    <a:lnTo>
                      <a:pt x="4885" y="1703"/>
                    </a:lnTo>
                    <a:lnTo>
                      <a:pt x="4881" y="1698"/>
                    </a:lnTo>
                    <a:cubicBezTo>
                      <a:pt x="4881" y="1698"/>
                      <a:pt x="4881" y="1694"/>
                      <a:pt x="4876" y="1694"/>
                    </a:cubicBezTo>
                    <a:lnTo>
                      <a:pt x="4876" y="1686"/>
                    </a:lnTo>
                    <a:cubicBezTo>
                      <a:pt x="4871" y="1686"/>
                      <a:pt x="4871" y="1681"/>
                      <a:pt x="4871" y="1681"/>
                    </a:cubicBezTo>
                    <a:cubicBezTo>
                      <a:pt x="4867" y="1681"/>
                      <a:pt x="4867" y="1677"/>
                      <a:pt x="4867" y="1677"/>
                    </a:cubicBezTo>
                    <a:cubicBezTo>
                      <a:pt x="4863" y="1672"/>
                      <a:pt x="4863" y="1672"/>
                      <a:pt x="4863" y="1668"/>
                    </a:cubicBezTo>
                    <a:cubicBezTo>
                      <a:pt x="4859" y="1668"/>
                      <a:pt x="4859" y="1668"/>
                      <a:pt x="4859" y="1664"/>
                    </a:cubicBezTo>
                    <a:cubicBezTo>
                      <a:pt x="4855" y="1664"/>
                      <a:pt x="4855" y="1660"/>
                      <a:pt x="4851" y="1660"/>
                    </a:cubicBezTo>
                    <a:cubicBezTo>
                      <a:pt x="4851" y="1656"/>
                      <a:pt x="4846" y="1656"/>
                      <a:pt x="4846" y="1652"/>
                    </a:cubicBezTo>
                    <a:lnTo>
                      <a:pt x="4842" y="1647"/>
                    </a:lnTo>
                    <a:cubicBezTo>
                      <a:pt x="4837" y="1642"/>
                      <a:pt x="4837" y="1642"/>
                      <a:pt x="4833" y="1642"/>
                    </a:cubicBezTo>
                    <a:cubicBezTo>
                      <a:pt x="4833" y="1638"/>
                      <a:pt x="4829" y="1638"/>
                      <a:pt x="4829" y="1634"/>
                    </a:cubicBezTo>
                    <a:cubicBezTo>
                      <a:pt x="4825" y="1634"/>
                      <a:pt x="4825" y="1630"/>
                      <a:pt x="4820" y="1630"/>
                    </a:cubicBezTo>
                    <a:cubicBezTo>
                      <a:pt x="4820" y="1626"/>
                      <a:pt x="4816" y="1626"/>
                      <a:pt x="4816" y="1621"/>
                    </a:cubicBezTo>
                    <a:cubicBezTo>
                      <a:pt x="4812" y="1621"/>
                      <a:pt x="4812" y="1617"/>
                      <a:pt x="4808" y="1617"/>
                    </a:cubicBezTo>
                    <a:cubicBezTo>
                      <a:pt x="4808" y="1617"/>
                      <a:pt x="4804" y="1613"/>
                      <a:pt x="4799" y="1609"/>
                    </a:cubicBezTo>
                    <a:cubicBezTo>
                      <a:pt x="4799" y="1609"/>
                      <a:pt x="4794" y="1609"/>
                      <a:pt x="4794" y="1604"/>
                    </a:cubicBezTo>
                    <a:cubicBezTo>
                      <a:pt x="4790" y="1604"/>
                      <a:pt x="4786" y="1600"/>
                      <a:pt x="4786" y="1595"/>
                    </a:cubicBezTo>
                    <a:cubicBezTo>
                      <a:pt x="4782" y="1595"/>
                      <a:pt x="4782" y="1595"/>
                      <a:pt x="4778" y="1591"/>
                    </a:cubicBezTo>
                    <a:cubicBezTo>
                      <a:pt x="4774" y="1591"/>
                      <a:pt x="4769" y="1587"/>
                      <a:pt x="4765" y="1583"/>
                    </a:cubicBezTo>
                    <a:lnTo>
                      <a:pt x="4760" y="1579"/>
                    </a:lnTo>
                    <a:cubicBezTo>
                      <a:pt x="4756" y="1579"/>
                      <a:pt x="4752" y="1575"/>
                      <a:pt x="4743" y="1570"/>
                    </a:cubicBezTo>
                    <a:cubicBezTo>
                      <a:pt x="4735" y="1561"/>
                      <a:pt x="4727" y="1557"/>
                      <a:pt x="4717" y="1549"/>
                    </a:cubicBezTo>
                    <a:lnTo>
                      <a:pt x="4713" y="1549"/>
                    </a:lnTo>
                    <a:cubicBezTo>
                      <a:pt x="4705" y="1540"/>
                      <a:pt x="4697" y="1536"/>
                      <a:pt x="4688" y="1532"/>
                    </a:cubicBezTo>
                    <a:cubicBezTo>
                      <a:pt x="4688" y="1527"/>
                      <a:pt x="4683" y="1527"/>
                      <a:pt x="4683" y="1527"/>
                    </a:cubicBezTo>
                    <a:cubicBezTo>
                      <a:pt x="4675" y="1523"/>
                      <a:pt x="4666" y="1514"/>
                      <a:pt x="4658" y="1510"/>
                    </a:cubicBezTo>
                    <a:cubicBezTo>
                      <a:pt x="4658" y="1510"/>
                      <a:pt x="4654" y="1510"/>
                      <a:pt x="4654" y="1506"/>
                    </a:cubicBezTo>
                    <a:cubicBezTo>
                      <a:pt x="4645" y="1502"/>
                      <a:pt x="4632" y="1498"/>
                      <a:pt x="4624" y="1488"/>
                    </a:cubicBezTo>
                    <a:lnTo>
                      <a:pt x="4620" y="1488"/>
                    </a:lnTo>
                    <a:cubicBezTo>
                      <a:pt x="4611" y="1480"/>
                      <a:pt x="4598" y="1476"/>
                      <a:pt x="4589" y="1472"/>
                    </a:cubicBezTo>
                    <a:lnTo>
                      <a:pt x="4589" y="1467"/>
                    </a:lnTo>
                    <a:cubicBezTo>
                      <a:pt x="4577" y="1463"/>
                      <a:pt x="4569" y="1455"/>
                      <a:pt x="4555" y="1450"/>
                    </a:cubicBezTo>
                    <a:lnTo>
                      <a:pt x="4551" y="1446"/>
                    </a:lnTo>
                    <a:cubicBezTo>
                      <a:pt x="4543" y="1441"/>
                      <a:pt x="4529" y="1433"/>
                      <a:pt x="4521" y="1429"/>
                    </a:cubicBezTo>
                    <a:lnTo>
                      <a:pt x="4517" y="1425"/>
                    </a:lnTo>
                    <a:cubicBezTo>
                      <a:pt x="4504" y="1421"/>
                      <a:pt x="4496" y="1411"/>
                      <a:pt x="4482" y="1407"/>
                    </a:cubicBezTo>
                    <a:cubicBezTo>
                      <a:pt x="4474" y="1399"/>
                      <a:pt x="4461" y="1395"/>
                      <a:pt x="4453" y="1386"/>
                    </a:cubicBezTo>
                    <a:cubicBezTo>
                      <a:pt x="4448" y="1386"/>
                      <a:pt x="4448" y="1386"/>
                      <a:pt x="4444" y="1382"/>
                    </a:cubicBezTo>
                    <a:cubicBezTo>
                      <a:pt x="4435" y="1378"/>
                      <a:pt x="4427" y="1373"/>
                      <a:pt x="4419" y="1364"/>
                    </a:cubicBezTo>
                    <a:lnTo>
                      <a:pt x="4409" y="1364"/>
                    </a:lnTo>
                    <a:cubicBezTo>
                      <a:pt x="4401" y="1356"/>
                      <a:pt x="4393" y="1352"/>
                      <a:pt x="4380" y="1344"/>
                    </a:cubicBezTo>
                    <a:cubicBezTo>
                      <a:pt x="4380" y="1344"/>
                      <a:pt x="4376" y="1344"/>
                      <a:pt x="4376" y="1339"/>
                    </a:cubicBezTo>
                    <a:cubicBezTo>
                      <a:pt x="4363" y="1334"/>
                      <a:pt x="4354" y="1326"/>
                      <a:pt x="4342" y="1322"/>
                    </a:cubicBezTo>
                    <a:cubicBezTo>
                      <a:pt x="4332" y="1313"/>
                      <a:pt x="4320" y="1309"/>
                      <a:pt x="4312" y="1301"/>
                    </a:cubicBezTo>
                    <a:cubicBezTo>
                      <a:pt x="4307" y="1301"/>
                      <a:pt x="4307" y="1301"/>
                      <a:pt x="4303" y="1296"/>
                    </a:cubicBezTo>
                    <a:cubicBezTo>
                      <a:pt x="4294" y="1292"/>
                      <a:pt x="4286" y="1283"/>
                      <a:pt x="4273" y="1279"/>
                    </a:cubicBezTo>
                    <a:cubicBezTo>
                      <a:pt x="4273" y="1279"/>
                      <a:pt x="4273" y="1275"/>
                      <a:pt x="4269" y="1275"/>
                    </a:cubicBezTo>
                    <a:cubicBezTo>
                      <a:pt x="4261" y="1271"/>
                      <a:pt x="4251" y="1262"/>
                      <a:pt x="4243" y="1257"/>
                    </a:cubicBezTo>
                    <a:lnTo>
                      <a:pt x="4239" y="1253"/>
                    </a:lnTo>
                    <a:cubicBezTo>
                      <a:pt x="4230" y="1249"/>
                      <a:pt x="4222" y="1241"/>
                      <a:pt x="4209" y="1236"/>
                    </a:cubicBezTo>
                    <a:cubicBezTo>
                      <a:pt x="4209" y="1232"/>
                      <a:pt x="4204" y="1232"/>
                      <a:pt x="4204" y="1232"/>
                    </a:cubicBezTo>
                    <a:cubicBezTo>
                      <a:pt x="4196" y="1228"/>
                      <a:pt x="4192" y="1224"/>
                      <a:pt x="4188" y="1219"/>
                    </a:cubicBezTo>
                    <a:lnTo>
                      <a:pt x="4178" y="1210"/>
                    </a:lnTo>
                    <a:cubicBezTo>
                      <a:pt x="4170" y="1206"/>
                      <a:pt x="4166" y="1202"/>
                      <a:pt x="4158" y="1194"/>
                    </a:cubicBezTo>
                    <a:lnTo>
                      <a:pt x="4153" y="1194"/>
                    </a:lnTo>
                    <a:cubicBezTo>
                      <a:pt x="4149" y="1190"/>
                      <a:pt x="4140" y="1185"/>
                      <a:pt x="4136" y="1176"/>
                    </a:cubicBezTo>
                    <a:cubicBezTo>
                      <a:pt x="4132" y="1176"/>
                      <a:pt x="4132" y="1176"/>
                      <a:pt x="4127" y="1172"/>
                    </a:cubicBezTo>
                    <a:lnTo>
                      <a:pt x="4115" y="1159"/>
                    </a:lnTo>
                    <a:cubicBezTo>
                      <a:pt x="4111" y="1159"/>
                      <a:pt x="4111" y="1159"/>
                      <a:pt x="4111" y="1155"/>
                    </a:cubicBezTo>
                    <a:cubicBezTo>
                      <a:pt x="4101" y="1151"/>
                      <a:pt x="4097" y="1147"/>
                      <a:pt x="4089" y="1138"/>
                    </a:cubicBezTo>
                    <a:lnTo>
                      <a:pt x="4085" y="1133"/>
                    </a:lnTo>
                    <a:cubicBezTo>
                      <a:pt x="4081" y="1129"/>
                      <a:pt x="4076" y="1125"/>
                      <a:pt x="4072" y="1121"/>
                    </a:cubicBezTo>
                    <a:lnTo>
                      <a:pt x="4068" y="1117"/>
                    </a:lnTo>
                    <a:cubicBezTo>
                      <a:pt x="4063" y="1113"/>
                      <a:pt x="4059" y="1108"/>
                      <a:pt x="4055" y="1104"/>
                    </a:cubicBezTo>
                    <a:cubicBezTo>
                      <a:pt x="4055" y="1099"/>
                      <a:pt x="4050" y="1099"/>
                      <a:pt x="4050" y="1099"/>
                    </a:cubicBezTo>
                    <a:cubicBezTo>
                      <a:pt x="4046" y="1095"/>
                      <a:pt x="4042" y="1087"/>
                      <a:pt x="4038" y="1082"/>
                    </a:cubicBezTo>
                    <a:cubicBezTo>
                      <a:pt x="4034" y="1082"/>
                      <a:pt x="4034" y="1078"/>
                      <a:pt x="4034" y="1078"/>
                    </a:cubicBezTo>
                    <a:cubicBezTo>
                      <a:pt x="4030" y="1074"/>
                      <a:pt x="4024" y="1070"/>
                      <a:pt x="4024" y="1066"/>
                    </a:cubicBezTo>
                    <a:lnTo>
                      <a:pt x="4020" y="1061"/>
                    </a:lnTo>
                    <a:cubicBezTo>
                      <a:pt x="4016" y="1052"/>
                      <a:pt x="4012" y="1048"/>
                      <a:pt x="4012" y="1044"/>
                    </a:cubicBezTo>
                    <a:cubicBezTo>
                      <a:pt x="4008" y="1044"/>
                      <a:pt x="4008" y="1044"/>
                      <a:pt x="4008" y="1040"/>
                    </a:cubicBezTo>
                    <a:cubicBezTo>
                      <a:pt x="4004" y="1036"/>
                      <a:pt x="4004" y="1031"/>
                      <a:pt x="3999" y="1022"/>
                    </a:cubicBezTo>
                    <a:lnTo>
                      <a:pt x="3999" y="1018"/>
                    </a:lnTo>
                    <a:cubicBezTo>
                      <a:pt x="3995" y="1014"/>
                      <a:pt x="3995" y="1010"/>
                      <a:pt x="3991" y="1005"/>
                    </a:cubicBezTo>
                    <a:lnTo>
                      <a:pt x="3991" y="1001"/>
                    </a:lnTo>
                    <a:cubicBezTo>
                      <a:pt x="3991" y="997"/>
                      <a:pt x="3986" y="993"/>
                      <a:pt x="3986" y="989"/>
                    </a:cubicBezTo>
                    <a:lnTo>
                      <a:pt x="3986" y="984"/>
                    </a:lnTo>
                    <a:cubicBezTo>
                      <a:pt x="3986" y="979"/>
                      <a:pt x="3982" y="971"/>
                      <a:pt x="3982" y="967"/>
                    </a:cubicBezTo>
                    <a:lnTo>
                      <a:pt x="3982" y="963"/>
                    </a:lnTo>
                    <a:lnTo>
                      <a:pt x="3982" y="950"/>
                    </a:lnTo>
                    <a:lnTo>
                      <a:pt x="3982" y="947"/>
                    </a:lnTo>
                    <a:lnTo>
                      <a:pt x="3584" y="2840"/>
                    </a:lnTo>
                    <a:cubicBezTo>
                      <a:pt x="3584" y="2836"/>
                      <a:pt x="3580" y="2836"/>
                      <a:pt x="3580" y="2836"/>
                    </a:cubicBezTo>
                    <a:cubicBezTo>
                      <a:pt x="3572" y="2832"/>
                      <a:pt x="3563" y="2827"/>
                      <a:pt x="3554" y="2827"/>
                    </a:cubicBezTo>
                    <a:cubicBezTo>
                      <a:pt x="3554" y="2823"/>
                      <a:pt x="3550" y="2823"/>
                      <a:pt x="3546" y="2823"/>
                    </a:cubicBezTo>
                    <a:lnTo>
                      <a:pt x="3542" y="2819"/>
                    </a:lnTo>
                    <a:cubicBezTo>
                      <a:pt x="3533" y="2815"/>
                      <a:pt x="3520" y="2811"/>
                      <a:pt x="3511" y="2811"/>
                    </a:cubicBezTo>
                    <a:cubicBezTo>
                      <a:pt x="3511" y="2806"/>
                      <a:pt x="3507" y="2806"/>
                      <a:pt x="3503" y="2806"/>
                    </a:cubicBezTo>
                    <a:cubicBezTo>
                      <a:pt x="3495" y="2801"/>
                      <a:pt x="3481" y="2797"/>
                      <a:pt x="3469" y="2793"/>
                    </a:cubicBezTo>
                    <a:lnTo>
                      <a:pt x="3465" y="2793"/>
                    </a:lnTo>
                    <a:cubicBezTo>
                      <a:pt x="3460" y="2789"/>
                      <a:pt x="3460" y="2789"/>
                      <a:pt x="3456" y="2789"/>
                    </a:cubicBezTo>
                    <a:cubicBezTo>
                      <a:pt x="3448" y="2785"/>
                      <a:pt x="3434" y="2781"/>
                      <a:pt x="3426" y="2776"/>
                    </a:cubicBezTo>
                    <a:lnTo>
                      <a:pt x="3414" y="2776"/>
                    </a:lnTo>
                    <a:cubicBezTo>
                      <a:pt x="3400" y="2772"/>
                      <a:pt x="3388" y="2767"/>
                      <a:pt x="3375" y="2763"/>
                    </a:cubicBezTo>
                    <a:lnTo>
                      <a:pt x="3371" y="2763"/>
                    </a:lnTo>
                    <a:cubicBezTo>
                      <a:pt x="3353" y="2755"/>
                      <a:pt x="3337" y="2750"/>
                      <a:pt x="3319" y="2746"/>
                    </a:cubicBezTo>
                    <a:lnTo>
                      <a:pt x="3311" y="2746"/>
                    </a:lnTo>
                    <a:cubicBezTo>
                      <a:pt x="3294" y="2742"/>
                      <a:pt x="3276" y="2738"/>
                      <a:pt x="3260" y="2734"/>
                    </a:cubicBezTo>
                    <a:lnTo>
                      <a:pt x="3255" y="2729"/>
                    </a:lnTo>
                    <a:lnTo>
                      <a:pt x="3250" y="2729"/>
                    </a:lnTo>
                    <a:cubicBezTo>
                      <a:pt x="3221" y="2724"/>
                      <a:pt x="3191" y="2716"/>
                      <a:pt x="3161" y="2712"/>
                    </a:cubicBezTo>
                    <a:cubicBezTo>
                      <a:pt x="3131" y="2704"/>
                      <a:pt x="3101" y="2699"/>
                      <a:pt x="3071" y="2695"/>
                    </a:cubicBezTo>
                    <a:lnTo>
                      <a:pt x="3067" y="2695"/>
                    </a:lnTo>
                    <a:lnTo>
                      <a:pt x="3067" y="2690"/>
                    </a:lnTo>
                    <a:cubicBezTo>
                      <a:pt x="3041" y="2686"/>
                      <a:pt x="3015" y="2682"/>
                      <a:pt x="2990" y="2678"/>
                    </a:cubicBezTo>
                    <a:cubicBezTo>
                      <a:pt x="2964" y="2673"/>
                      <a:pt x="2938" y="2673"/>
                      <a:pt x="2913" y="2669"/>
                    </a:cubicBezTo>
                    <a:cubicBezTo>
                      <a:pt x="2909" y="2669"/>
                      <a:pt x="2909" y="2669"/>
                      <a:pt x="2905" y="2665"/>
                    </a:cubicBezTo>
                    <a:cubicBezTo>
                      <a:pt x="2883" y="2665"/>
                      <a:pt x="2857" y="2661"/>
                      <a:pt x="2832" y="2657"/>
                    </a:cubicBezTo>
                    <a:lnTo>
                      <a:pt x="2823" y="2657"/>
                    </a:lnTo>
                    <a:cubicBezTo>
                      <a:pt x="2802" y="2653"/>
                      <a:pt x="2776" y="2647"/>
                      <a:pt x="2751" y="2643"/>
                    </a:cubicBezTo>
                    <a:cubicBezTo>
                      <a:pt x="2725" y="2643"/>
                      <a:pt x="2699" y="2639"/>
                      <a:pt x="2674" y="2635"/>
                    </a:cubicBezTo>
                    <a:lnTo>
                      <a:pt x="2669" y="2635"/>
                    </a:lnTo>
                    <a:cubicBezTo>
                      <a:pt x="2644" y="2631"/>
                      <a:pt x="2618" y="2627"/>
                      <a:pt x="2592" y="2622"/>
                    </a:cubicBezTo>
                    <a:lnTo>
                      <a:pt x="2587" y="2622"/>
                    </a:lnTo>
                    <a:cubicBezTo>
                      <a:pt x="2562" y="2618"/>
                      <a:pt x="2541" y="2613"/>
                      <a:pt x="2515" y="2609"/>
                    </a:cubicBezTo>
                    <a:lnTo>
                      <a:pt x="2506" y="2609"/>
                    </a:lnTo>
                    <a:cubicBezTo>
                      <a:pt x="2485" y="2605"/>
                      <a:pt x="2459" y="2601"/>
                      <a:pt x="2439" y="2596"/>
                    </a:cubicBezTo>
                    <a:lnTo>
                      <a:pt x="2429" y="2596"/>
                    </a:lnTo>
                    <a:cubicBezTo>
                      <a:pt x="2400" y="2592"/>
                      <a:pt x="2370" y="2584"/>
                      <a:pt x="2340" y="2580"/>
                    </a:cubicBezTo>
                    <a:lnTo>
                      <a:pt x="2336" y="2580"/>
                    </a:lnTo>
                    <a:cubicBezTo>
                      <a:pt x="2305" y="2570"/>
                      <a:pt x="2275" y="2566"/>
                      <a:pt x="2246" y="2558"/>
                    </a:cubicBezTo>
                    <a:lnTo>
                      <a:pt x="2241" y="2558"/>
                    </a:lnTo>
                    <a:cubicBezTo>
                      <a:pt x="2224" y="2554"/>
                      <a:pt x="2208" y="2550"/>
                      <a:pt x="2190" y="2545"/>
                    </a:cubicBezTo>
                    <a:lnTo>
                      <a:pt x="2182" y="2545"/>
                    </a:lnTo>
                    <a:cubicBezTo>
                      <a:pt x="2164" y="2537"/>
                      <a:pt x="2147" y="2532"/>
                      <a:pt x="2131" y="2528"/>
                    </a:cubicBezTo>
                    <a:lnTo>
                      <a:pt x="2121" y="2528"/>
                    </a:lnTo>
                    <a:cubicBezTo>
                      <a:pt x="2109" y="2524"/>
                      <a:pt x="2096" y="2519"/>
                      <a:pt x="2083" y="2515"/>
                    </a:cubicBezTo>
                    <a:cubicBezTo>
                      <a:pt x="2083" y="2515"/>
                      <a:pt x="2079" y="2515"/>
                      <a:pt x="2079" y="2511"/>
                    </a:cubicBezTo>
                    <a:cubicBezTo>
                      <a:pt x="2062" y="2507"/>
                      <a:pt x="2048" y="2503"/>
                      <a:pt x="2036" y="2499"/>
                    </a:cubicBezTo>
                    <a:cubicBezTo>
                      <a:pt x="2032" y="2499"/>
                      <a:pt x="2028" y="2499"/>
                      <a:pt x="2023" y="2493"/>
                    </a:cubicBezTo>
                    <a:cubicBezTo>
                      <a:pt x="2015" y="2489"/>
                      <a:pt x="2006" y="2489"/>
                      <a:pt x="1997" y="2485"/>
                    </a:cubicBezTo>
                    <a:cubicBezTo>
                      <a:pt x="1993" y="2485"/>
                      <a:pt x="1989" y="2481"/>
                      <a:pt x="1985" y="2481"/>
                    </a:cubicBezTo>
                    <a:cubicBezTo>
                      <a:pt x="1977" y="2477"/>
                      <a:pt x="1967" y="2473"/>
                      <a:pt x="1955" y="2468"/>
                    </a:cubicBezTo>
                    <a:cubicBezTo>
                      <a:pt x="1955" y="2468"/>
                      <a:pt x="1951" y="2468"/>
                      <a:pt x="1946" y="2464"/>
                    </a:cubicBezTo>
                    <a:cubicBezTo>
                      <a:pt x="1933" y="2460"/>
                      <a:pt x="1920" y="2455"/>
                      <a:pt x="1912" y="2451"/>
                    </a:cubicBezTo>
                    <a:cubicBezTo>
                      <a:pt x="1908" y="2447"/>
                      <a:pt x="1904" y="2447"/>
                      <a:pt x="1904" y="2447"/>
                    </a:cubicBezTo>
                    <a:cubicBezTo>
                      <a:pt x="1890" y="2442"/>
                      <a:pt x="1882" y="2438"/>
                      <a:pt x="1874" y="2434"/>
                    </a:cubicBezTo>
                    <a:cubicBezTo>
                      <a:pt x="1869" y="2430"/>
                      <a:pt x="1865" y="2430"/>
                      <a:pt x="1861" y="2426"/>
                    </a:cubicBezTo>
                    <a:cubicBezTo>
                      <a:pt x="1852" y="2422"/>
                      <a:pt x="1843" y="2416"/>
                      <a:pt x="1831" y="2412"/>
                    </a:cubicBezTo>
                    <a:cubicBezTo>
                      <a:pt x="1827" y="2408"/>
                      <a:pt x="1827" y="2408"/>
                      <a:pt x="1823" y="2408"/>
                    </a:cubicBezTo>
                    <a:cubicBezTo>
                      <a:pt x="1809" y="2400"/>
                      <a:pt x="1797" y="2396"/>
                      <a:pt x="1784" y="2387"/>
                    </a:cubicBezTo>
                    <a:lnTo>
                      <a:pt x="1779" y="2383"/>
                    </a:lnTo>
                    <a:cubicBezTo>
                      <a:pt x="1762" y="2374"/>
                      <a:pt x="1750" y="2365"/>
                      <a:pt x="1732" y="2353"/>
                    </a:cubicBezTo>
                    <a:lnTo>
                      <a:pt x="1728" y="2353"/>
                    </a:lnTo>
                    <a:cubicBezTo>
                      <a:pt x="1715" y="2345"/>
                      <a:pt x="1698" y="2331"/>
                      <a:pt x="1685" y="2323"/>
                    </a:cubicBezTo>
                    <a:cubicBezTo>
                      <a:pt x="1681" y="2319"/>
                      <a:pt x="1677" y="2319"/>
                      <a:pt x="1677" y="2314"/>
                    </a:cubicBezTo>
                    <a:cubicBezTo>
                      <a:pt x="1663" y="2306"/>
                      <a:pt x="1651" y="2297"/>
                      <a:pt x="1643" y="2288"/>
                    </a:cubicBezTo>
                    <a:cubicBezTo>
                      <a:pt x="1557" y="2199"/>
                      <a:pt x="1493" y="2118"/>
                      <a:pt x="1438" y="2041"/>
                    </a:cubicBezTo>
                    <a:cubicBezTo>
                      <a:pt x="1416" y="2006"/>
                      <a:pt x="1395" y="1972"/>
                      <a:pt x="1377" y="1938"/>
                    </a:cubicBezTo>
                    <a:cubicBezTo>
                      <a:pt x="1361" y="1916"/>
                      <a:pt x="1351" y="1891"/>
                      <a:pt x="1339" y="1869"/>
                    </a:cubicBezTo>
                    <a:cubicBezTo>
                      <a:pt x="1296" y="1780"/>
                      <a:pt x="1274" y="1698"/>
                      <a:pt x="1279" y="1630"/>
                    </a:cubicBezTo>
                    <a:cubicBezTo>
                      <a:pt x="1279" y="1608"/>
                      <a:pt x="1279" y="1588"/>
                      <a:pt x="1282" y="1569"/>
                    </a:cubicBezTo>
                    <a:lnTo>
                      <a:pt x="1282" y="1569"/>
                    </a:lnTo>
                    <a:lnTo>
                      <a:pt x="39" y="7511"/>
                    </a:lnTo>
                    <a:cubicBezTo>
                      <a:pt x="1" y="7677"/>
                      <a:pt x="103" y="7917"/>
                      <a:pt x="394" y="8238"/>
                    </a:cubicBezTo>
                    <a:cubicBezTo>
                      <a:pt x="406" y="8247"/>
                      <a:pt x="419" y="8255"/>
                      <a:pt x="428" y="8263"/>
                    </a:cubicBezTo>
                    <a:cubicBezTo>
                      <a:pt x="432" y="8263"/>
                      <a:pt x="432" y="8267"/>
                      <a:pt x="432" y="8267"/>
                    </a:cubicBezTo>
                    <a:cubicBezTo>
                      <a:pt x="432" y="8267"/>
                      <a:pt x="437" y="8267"/>
                      <a:pt x="437" y="8273"/>
                    </a:cubicBezTo>
                    <a:cubicBezTo>
                      <a:pt x="453" y="8281"/>
                      <a:pt x="467" y="8289"/>
                      <a:pt x="483" y="8302"/>
                    </a:cubicBezTo>
                    <a:lnTo>
                      <a:pt x="488" y="8302"/>
                    </a:lnTo>
                    <a:cubicBezTo>
                      <a:pt x="500" y="8311"/>
                      <a:pt x="518" y="8324"/>
                      <a:pt x="530" y="8332"/>
                    </a:cubicBezTo>
                    <a:lnTo>
                      <a:pt x="534" y="8332"/>
                    </a:lnTo>
                    <a:cubicBezTo>
                      <a:pt x="539" y="8332"/>
                      <a:pt x="539" y="8336"/>
                      <a:pt x="539" y="8336"/>
                    </a:cubicBezTo>
                    <a:cubicBezTo>
                      <a:pt x="552" y="8340"/>
                      <a:pt x="565" y="8350"/>
                      <a:pt x="577" y="8354"/>
                    </a:cubicBezTo>
                    <a:cubicBezTo>
                      <a:pt x="577" y="8358"/>
                      <a:pt x="582" y="8358"/>
                      <a:pt x="586" y="8362"/>
                    </a:cubicBezTo>
                    <a:cubicBezTo>
                      <a:pt x="595" y="8366"/>
                      <a:pt x="607" y="8370"/>
                      <a:pt x="616" y="8375"/>
                    </a:cubicBezTo>
                    <a:lnTo>
                      <a:pt x="621" y="8379"/>
                    </a:lnTo>
                    <a:lnTo>
                      <a:pt x="629" y="8379"/>
                    </a:lnTo>
                    <a:cubicBezTo>
                      <a:pt x="637" y="8388"/>
                      <a:pt x="646" y="8392"/>
                      <a:pt x="654" y="8396"/>
                    </a:cubicBezTo>
                    <a:lnTo>
                      <a:pt x="663" y="8396"/>
                    </a:lnTo>
                    <a:cubicBezTo>
                      <a:pt x="676" y="8405"/>
                      <a:pt x="688" y="8409"/>
                      <a:pt x="702" y="8413"/>
                    </a:cubicBezTo>
                    <a:cubicBezTo>
                      <a:pt x="706" y="8417"/>
                      <a:pt x="706" y="8417"/>
                      <a:pt x="710" y="8417"/>
                    </a:cubicBezTo>
                    <a:cubicBezTo>
                      <a:pt x="719" y="8421"/>
                      <a:pt x="727" y="8427"/>
                      <a:pt x="740" y="8431"/>
                    </a:cubicBezTo>
                    <a:cubicBezTo>
                      <a:pt x="745" y="8431"/>
                      <a:pt x="749" y="8431"/>
                      <a:pt x="753" y="8435"/>
                    </a:cubicBezTo>
                    <a:cubicBezTo>
                      <a:pt x="761" y="8435"/>
                      <a:pt x="770" y="8439"/>
                      <a:pt x="779" y="8443"/>
                    </a:cubicBezTo>
                    <a:cubicBezTo>
                      <a:pt x="779" y="8443"/>
                      <a:pt x="783" y="8443"/>
                      <a:pt x="787" y="8447"/>
                    </a:cubicBezTo>
                    <a:lnTo>
                      <a:pt x="791" y="8447"/>
                    </a:lnTo>
                    <a:cubicBezTo>
                      <a:pt x="804" y="8452"/>
                      <a:pt x="817" y="8456"/>
                      <a:pt x="830" y="8460"/>
                    </a:cubicBezTo>
                    <a:cubicBezTo>
                      <a:pt x="834" y="8460"/>
                      <a:pt x="834" y="8460"/>
                      <a:pt x="838" y="8465"/>
                    </a:cubicBezTo>
                    <a:cubicBezTo>
                      <a:pt x="852" y="8469"/>
                      <a:pt x="860" y="8469"/>
                      <a:pt x="873" y="8473"/>
                    </a:cubicBezTo>
                    <a:cubicBezTo>
                      <a:pt x="877" y="8473"/>
                      <a:pt x="877" y="8478"/>
                      <a:pt x="881" y="8478"/>
                    </a:cubicBezTo>
                    <a:lnTo>
                      <a:pt x="885" y="8478"/>
                    </a:lnTo>
                    <a:cubicBezTo>
                      <a:pt x="903" y="8482"/>
                      <a:pt x="919" y="8486"/>
                      <a:pt x="937" y="8490"/>
                    </a:cubicBezTo>
                    <a:cubicBezTo>
                      <a:pt x="937" y="8490"/>
                      <a:pt x="941" y="8494"/>
                      <a:pt x="945" y="8494"/>
                    </a:cubicBezTo>
                    <a:cubicBezTo>
                      <a:pt x="962" y="8498"/>
                      <a:pt x="980" y="8504"/>
                      <a:pt x="996" y="8508"/>
                    </a:cubicBezTo>
                    <a:cubicBezTo>
                      <a:pt x="1027" y="8516"/>
                      <a:pt x="1057" y="8520"/>
                      <a:pt x="1087" y="8524"/>
                    </a:cubicBezTo>
                    <a:cubicBezTo>
                      <a:pt x="1091" y="8529"/>
                      <a:pt x="1091" y="8529"/>
                      <a:pt x="1095" y="8529"/>
                    </a:cubicBezTo>
                    <a:cubicBezTo>
                      <a:pt x="1125" y="8533"/>
                      <a:pt x="1155" y="8537"/>
                      <a:pt x="1185" y="8546"/>
                    </a:cubicBezTo>
                    <a:lnTo>
                      <a:pt x="1189" y="8546"/>
                    </a:lnTo>
                    <a:cubicBezTo>
                      <a:pt x="1215" y="8550"/>
                      <a:pt x="1236" y="8555"/>
                      <a:pt x="1262" y="8559"/>
                    </a:cubicBezTo>
                    <a:lnTo>
                      <a:pt x="1270" y="8559"/>
                    </a:lnTo>
                    <a:cubicBezTo>
                      <a:pt x="1292" y="8563"/>
                      <a:pt x="1318" y="8567"/>
                      <a:pt x="1343" y="8571"/>
                    </a:cubicBezTo>
                    <a:lnTo>
                      <a:pt x="1347" y="8571"/>
                    </a:lnTo>
                    <a:cubicBezTo>
                      <a:pt x="1373" y="8575"/>
                      <a:pt x="1399" y="8581"/>
                      <a:pt x="1424" y="8581"/>
                    </a:cubicBezTo>
                    <a:cubicBezTo>
                      <a:pt x="1424" y="8581"/>
                      <a:pt x="1424" y="8585"/>
                      <a:pt x="1428" y="8585"/>
                    </a:cubicBezTo>
                    <a:cubicBezTo>
                      <a:pt x="1454" y="8585"/>
                      <a:pt x="1480" y="8589"/>
                      <a:pt x="1505" y="8593"/>
                    </a:cubicBezTo>
                    <a:cubicBezTo>
                      <a:pt x="1531" y="8597"/>
                      <a:pt x="1553" y="8601"/>
                      <a:pt x="1578" y="8601"/>
                    </a:cubicBezTo>
                    <a:cubicBezTo>
                      <a:pt x="1582" y="8606"/>
                      <a:pt x="1582" y="8606"/>
                      <a:pt x="1587" y="8606"/>
                    </a:cubicBezTo>
                    <a:cubicBezTo>
                      <a:pt x="1612" y="8610"/>
                      <a:pt x="1634" y="8610"/>
                      <a:pt x="1659" y="8614"/>
                    </a:cubicBezTo>
                    <a:lnTo>
                      <a:pt x="1669" y="8614"/>
                    </a:lnTo>
                    <a:cubicBezTo>
                      <a:pt x="1694" y="8619"/>
                      <a:pt x="1720" y="8623"/>
                      <a:pt x="1746" y="8627"/>
                    </a:cubicBezTo>
                    <a:cubicBezTo>
                      <a:pt x="1771" y="8632"/>
                      <a:pt x="1797" y="8636"/>
                      <a:pt x="1823" y="8640"/>
                    </a:cubicBezTo>
                    <a:lnTo>
                      <a:pt x="1827" y="8640"/>
                    </a:lnTo>
                    <a:cubicBezTo>
                      <a:pt x="1856" y="8648"/>
                      <a:pt x="1886" y="8652"/>
                      <a:pt x="1912" y="8658"/>
                    </a:cubicBezTo>
                    <a:lnTo>
                      <a:pt x="1916" y="8658"/>
                    </a:lnTo>
                    <a:cubicBezTo>
                      <a:pt x="1946" y="8666"/>
                      <a:pt x="1977" y="8670"/>
                      <a:pt x="2006" y="8678"/>
                    </a:cubicBezTo>
                    <a:lnTo>
                      <a:pt x="2015" y="8678"/>
                    </a:lnTo>
                    <a:cubicBezTo>
                      <a:pt x="2032" y="8683"/>
                      <a:pt x="2048" y="8687"/>
                      <a:pt x="2066" y="8691"/>
                    </a:cubicBezTo>
                    <a:cubicBezTo>
                      <a:pt x="2066" y="8696"/>
                      <a:pt x="2070" y="8696"/>
                      <a:pt x="2074" y="8696"/>
                    </a:cubicBezTo>
                    <a:cubicBezTo>
                      <a:pt x="2092" y="8700"/>
                      <a:pt x="2109" y="8704"/>
                      <a:pt x="2125" y="8709"/>
                    </a:cubicBezTo>
                    <a:lnTo>
                      <a:pt x="2131" y="8713"/>
                    </a:lnTo>
                    <a:cubicBezTo>
                      <a:pt x="2143" y="8713"/>
                      <a:pt x="2156" y="8717"/>
                      <a:pt x="2169" y="8721"/>
                    </a:cubicBezTo>
                    <a:cubicBezTo>
                      <a:pt x="2173" y="8725"/>
                      <a:pt x="2177" y="8725"/>
                      <a:pt x="2177" y="8725"/>
                    </a:cubicBezTo>
                    <a:cubicBezTo>
                      <a:pt x="2190" y="8729"/>
                      <a:pt x="2202" y="8735"/>
                      <a:pt x="2212" y="8739"/>
                    </a:cubicBezTo>
                    <a:lnTo>
                      <a:pt x="2220" y="8739"/>
                    </a:lnTo>
                    <a:cubicBezTo>
                      <a:pt x="2233" y="8747"/>
                      <a:pt x="2246" y="8751"/>
                      <a:pt x="2259" y="8755"/>
                    </a:cubicBezTo>
                    <a:lnTo>
                      <a:pt x="2267" y="8755"/>
                    </a:lnTo>
                    <a:cubicBezTo>
                      <a:pt x="2275" y="8760"/>
                      <a:pt x="2289" y="8764"/>
                      <a:pt x="2297" y="8768"/>
                    </a:cubicBezTo>
                    <a:cubicBezTo>
                      <a:pt x="2301" y="8773"/>
                      <a:pt x="2305" y="8773"/>
                      <a:pt x="2310" y="8773"/>
                    </a:cubicBezTo>
                    <a:cubicBezTo>
                      <a:pt x="2318" y="8777"/>
                      <a:pt x="2327" y="8781"/>
                      <a:pt x="2336" y="8786"/>
                    </a:cubicBezTo>
                    <a:cubicBezTo>
                      <a:pt x="2340" y="8786"/>
                      <a:pt x="2344" y="8790"/>
                      <a:pt x="2348" y="8790"/>
                    </a:cubicBezTo>
                    <a:cubicBezTo>
                      <a:pt x="2356" y="8794"/>
                      <a:pt x="2366" y="8798"/>
                      <a:pt x="2378" y="8802"/>
                    </a:cubicBezTo>
                    <a:cubicBezTo>
                      <a:pt x="2378" y="8806"/>
                      <a:pt x="2382" y="8806"/>
                      <a:pt x="2382" y="8806"/>
                    </a:cubicBezTo>
                    <a:cubicBezTo>
                      <a:pt x="2395" y="8816"/>
                      <a:pt x="2408" y="8820"/>
                      <a:pt x="2421" y="8828"/>
                    </a:cubicBezTo>
                    <a:cubicBezTo>
                      <a:pt x="2425" y="8828"/>
                      <a:pt x="2429" y="8828"/>
                      <a:pt x="2429" y="8832"/>
                    </a:cubicBezTo>
                    <a:cubicBezTo>
                      <a:pt x="2443" y="8837"/>
                      <a:pt x="2451" y="8841"/>
                      <a:pt x="2459" y="8850"/>
                    </a:cubicBezTo>
                    <a:cubicBezTo>
                      <a:pt x="2464" y="8850"/>
                      <a:pt x="2468" y="8854"/>
                      <a:pt x="2472" y="8854"/>
                    </a:cubicBezTo>
                    <a:cubicBezTo>
                      <a:pt x="2476" y="8858"/>
                      <a:pt x="2485" y="8863"/>
                      <a:pt x="2494" y="8867"/>
                    </a:cubicBezTo>
                    <a:cubicBezTo>
                      <a:pt x="2498" y="8871"/>
                      <a:pt x="2502" y="8871"/>
                      <a:pt x="2502" y="8875"/>
                    </a:cubicBezTo>
                    <a:cubicBezTo>
                      <a:pt x="2515" y="8879"/>
                      <a:pt x="2524" y="8889"/>
                      <a:pt x="2536" y="8893"/>
                    </a:cubicBezTo>
                    <a:lnTo>
                      <a:pt x="2536" y="8897"/>
                    </a:lnTo>
                    <a:cubicBezTo>
                      <a:pt x="2545" y="8905"/>
                      <a:pt x="2549" y="8914"/>
                      <a:pt x="2558" y="8918"/>
                    </a:cubicBezTo>
                    <a:cubicBezTo>
                      <a:pt x="2562" y="8922"/>
                      <a:pt x="2562" y="8922"/>
                      <a:pt x="2562" y="8927"/>
                    </a:cubicBezTo>
                    <a:cubicBezTo>
                      <a:pt x="2571" y="8935"/>
                      <a:pt x="2575" y="8944"/>
                      <a:pt x="2583" y="8948"/>
                    </a:cubicBezTo>
                    <a:lnTo>
                      <a:pt x="2583" y="8952"/>
                    </a:lnTo>
                    <a:cubicBezTo>
                      <a:pt x="2592" y="8960"/>
                      <a:pt x="2597" y="8970"/>
                      <a:pt x="2601" y="8974"/>
                    </a:cubicBezTo>
                    <a:cubicBezTo>
                      <a:pt x="2605" y="8978"/>
                      <a:pt x="2605" y="8978"/>
                      <a:pt x="2605" y="8982"/>
                    </a:cubicBezTo>
                    <a:cubicBezTo>
                      <a:pt x="2609" y="8986"/>
                      <a:pt x="2618" y="8995"/>
                      <a:pt x="2622" y="9003"/>
                    </a:cubicBezTo>
                    <a:cubicBezTo>
                      <a:pt x="2626" y="9012"/>
                      <a:pt x="2630" y="9021"/>
                      <a:pt x="2639" y="9029"/>
                    </a:cubicBezTo>
                    <a:lnTo>
                      <a:pt x="2639" y="9033"/>
                    </a:lnTo>
                    <a:cubicBezTo>
                      <a:pt x="2644" y="9037"/>
                      <a:pt x="2648" y="9047"/>
                      <a:pt x="2652" y="9051"/>
                    </a:cubicBezTo>
                    <a:cubicBezTo>
                      <a:pt x="2652" y="9055"/>
                      <a:pt x="2652" y="9055"/>
                      <a:pt x="2656" y="9055"/>
                    </a:cubicBezTo>
                    <a:cubicBezTo>
                      <a:pt x="2660" y="9063"/>
                      <a:pt x="2660" y="9072"/>
                      <a:pt x="2664" y="9076"/>
                    </a:cubicBezTo>
                    <a:cubicBezTo>
                      <a:pt x="2669" y="9080"/>
                      <a:pt x="2669" y="9080"/>
                      <a:pt x="2669" y="9085"/>
                    </a:cubicBezTo>
                    <a:cubicBezTo>
                      <a:pt x="2674" y="9089"/>
                      <a:pt x="2674" y="9094"/>
                      <a:pt x="2678" y="9102"/>
                    </a:cubicBezTo>
                    <a:lnTo>
                      <a:pt x="2682" y="9106"/>
                    </a:lnTo>
                    <a:cubicBezTo>
                      <a:pt x="2682" y="9110"/>
                      <a:pt x="2686" y="9119"/>
                      <a:pt x="2690" y="9124"/>
                    </a:cubicBezTo>
                    <a:lnTo>
                      <a:pt x="2690" y="9128"/>
                    </a:lnTo>
                    <a:cubicBezTo>
                      <a:pt x="2695" y="9136"/>
                      <a:pt x="2699" y="9140"/>
                      <a:pt x="2699" y="9145"/>
                    </a:cubicBezTo>
                    <a:cubicBezTo>
                      <a:pt x="2699" y="9149"/>
                      <a:pt x="2699" y="9149"/>
                      <a:pt x="2703" y="9149"/>
                    </a:cubicBezTo>
                    <a:cubicBezTo>
                      <a:pt x="2703" y="9157"/>
                      <a:pt x="2707" y="9162"/>
                      <a:pt x="2707" y="9171"/>
                    </a:cubicBezTo>
                    <a:cubicBezTo>
                      <a:pt x="2712" y="9171"/>
                      <a:pt x="2712" y="9171"/>
                      <a:pt x="2712" y="9175"/>
                    </a:cubicBezTo>
                    <a:cubicBezTo>
                      <a:pt x="2712" y="9179"/>
                      <a:pt x="2716" y="9183"/>
                      <a:pt x="2716" y="9187"/>
                    </a:cubicBezTo>
                    <a:cubicBezTo>
                      <a:pt x="2716" y="9191"/>
                      <a:pt x="2716" y="9191"/>
                      <a:pt x="2721" y="9196"/>
                    </a:cubicBezTo>
                    <a:cubicBezTo>
                      <a:pt x="2721" y="9201"/>
                      <a:pt x="2725" y="9205"/>
                      <a:pt x="2725" y="9213"/>
                    </a:cubicBezTo>
                    <a:cubicBezTo>
                      <a:pt x="2729" y="9222"/>
                      <a:pt x="2729" y="9226"/>
                      <a:pt x="2733" y="9230"/>
                    </a:cubicBezTo>
                    <a:lnTo>
                      <a:pt x="2733" y="9234"/>
                    </a:lnTo>
                    <a:cubicBezTo>
                      <a:pt x="2733" y="9243"/>
                      <a:pt x="2737" y="9248"/>
                      <a:pt x="2737" y="9252"/>
                    </a:cubicBezTo>
                    <a:cubicBezTo>
                      <a:pt x="2741" y="9256"/>
                      <a:pt x="2741" y="9256"/>
                      <a:pt x="2741" y="9260"/>
                    </a:cubicBezTo>
                    <a:cubicBezTo>
                      <a:pt x="2741" y="9264"/>
                      <a:pt x="2746" y="9268"/>
                      <a:pt x="2746" y="9273"/>
                    </a:cubicBezTo>
                    <a:cubicBezTo>
                      <a:pt x="2751" y="9286"/>
                      <a:pt x="2755" y="9299"/>
                      <a:pt x="2759" y="9307"/>
                    </a:cubicBezTo>
                    <a:lnTo>
                      <a:pt x="2759" y="9311"/>
                    </a:lnTo>
                    <a:cubicBezTo>
                      <a:pt x="2759" y="9316"/>
                      <a:pt x="2763" y="9325"/>
                      <a:pt x="2763" y="9329"/>
                    </a:cubicBezTo>
                    <a:cubicBezTo>
                      <a:pt x="2767" y="9333"/>
                      <a:pt x="2767" y="9341"/>
                      <a:pt x="2772" y="9345"/>
                    </a:cubicBezTo>
                    <a:lnTo>
                      <a:pt x="2772" y="9350"/>
                    </a:lnTo>
                    <a:cubicBezTo>
                      <a:pt x="2776" y="9355"/>
                      <a:pt x="2776" y="9359"/>
                      <a:pt x="2780" y="9363"/>
                    </a:cubicBezTo>
                    <a:lnTo>
                      <a:pt x="2780" y="9367"/>
                    </a:lnTo>
                    <a:cubicBezTo>
                      <a:pt x="2780" y="9371"/>
                      <a:pt x="2784" y="9376"/>
                      <a:pt x="2784" y="9380"/>
                    </a:cubicBezTo>
                    <a:lnTo>
                      <a:pt x="2789" y="9384"/>
                    </a:lnTo>
                    <a:cubicBezTo>
                      <a:pt x="2789" y="9388"/>
                      <a:pt x="2793" y="9393"/>
                      <a:pt x="2793" y="9397"/>
                    </a:cubicBezTo>
                    <a:cubicBezTo>
                      <a:pt x="2793" y="9397"/>
                      <a:pt x="2798" y="9397"/>
                      <a:pt x="2798" y="9402"/>
                    </a:cubicBezTo>
                    <a:cubicBezTo>
                      <a:pt x="2798" y="9406"/>
                      <a:pt x="2802" y="9410"/>
                      <a:pt x="2806" y="9414"/>
                    </a:cubicBezTo>
                    <a:lnTo>
                      <a:pt x="2806" y="9418"/>
                    </a:lnTo>
                    <a:cubicBezTo>
                      <a:pt x="2810" y="9422"/>
                      <a:pt x="2810" y="9427"/>
                      <a:pt x="2814" y="9432"/>
                    </a:cubicBezTo>
                    <a:lnTo>
                      <a:pt x="2814" y="9436"/>
                    </a:lnTo>
                    <a:cubicBezTo>
                      <a:pt x="2818" y="9440"/>
                      <a:pt x="2823" y="9444"/>
                      <a:pt x="2828" y="9448"/>
                    </a:cubicBezTo>
                    <a:lnTo>
                      <a:pt x="2828" y="9453"/>
                    </a:lnTo>
                    <a:cubicBezTo>
                      <a:pt x="2832" y="9457"/>
                      <a:pt x="2836" y="9461"/>
                      <a:pt x="2836" y="9465"/>
                    </a:cubicBezTo>
                    <a:lnTo>
                      <a:pt x="2840" y="9465"/>
                    </a:lnTo>
                    <a:cubicBezTo>
                      <a:pt x="2844" y="9470"/>
                      <a:pt x="2849" y="9479"/>
                      <a:pt x="2853" y="9483"/>
                    </a:cubicBezTo>
                    <a:lnTo>
                      <a:pt x="2857" y="9483"/>
                    </a:lnTo>
                    <a:cubicBezTo>
                      <a:pt x="2857" y="9487"/>
                      <a:pt x="2861" y="9491"/>
                      <a:pt x="2866" y="9495"/>
                    </a:cubicBezTo>
                    <a:cubicBezTo>
                      <a:pt x="2870" y="9495"/>
                      <a:pt x="2870" y="9499"/>
                      <a:pt x="2870" y="9499"/>
                    </a:cubicBezTo>
                    <a:cubicBezTo>
                      <a:pt x="2875" y="9504"/>
                      <a:pt x="2883" y="9509"/>
                      <a:pt x="2887" y="9513"/>
                    </a:cubicBezTo>
                    <a:lnTo>
                      <a:pt x="2887" y="9517"/>
                    </a:lnTo>
                    <a:cubicBezTo>
                      <a:pt x="2891" y="9521"/>
                      <a:pt x="2900" y="9525"/>
                      <a:pt x="2905" y="9530"/>
                    </a:cubicBezTo>
                    <a:lnTo>
                      <a:pt x="2909" y="9530"/>
                    </a:lnTo>
                    <a:cubicBezTo>
                      <a:pt x="2913" y="9538"/>
                      <a:pt x="2921" y="9542"/>
                      <a:pt x="2926" y="9547"/>
                    </a:cubicBezTo>
                    <a:lnTo>
                      <a:pt x="2930" y="9547"/>
                    </a:lnTo>
                    <a:cubicBezTo>
                      <a:pt x="2938" y="9551"/>
                      <a:pt x="2947" y="9560"/>
                      <a:pt x="2956" y="9564"/>
                    </a:cubicBezTo>
                    <a:cubicBezTo>
                      <a:pt x="2964" y="9572"/>
                      <a:pt x="2977" y="9576"/>
                      <a:pt x="2986" y="9581"/>
                    </a:cubicBezTo>
                    <a:cubicBezTo>
                      <a:pt x="2986" y="9586"/>
                      <a:pt x="2986" y="9586"/>
                      <a:pt x="2990" y="9586"/>
                    </a:cubicBezTo>
                    <a:cubicBezTo>
                      <a:pt x="2998" y="9590"/>
                      <a:pt x="3007" y="9594"/>
                      <a:pt x="3020" y="9602"/>
                    </a:cubicBezTo>
                    <a:lnTo>
                      <a:pt x="3024" y="9602"/>
                    </a:lnTo>
                    <a:cubicBezTo>
                      <a:pt x="3033" y="9607"/>
                      <a:pt x="3041" y="9611"/>
                      <a:pt x="3049" y="9615"/>
                    </a:cubicBezTo>
                    <a:cubicBezTo>
                      <a:pt x="3049" y="9619"/>
                      <a:pt x="3054" y="9619"/>
                      <a:pt x="3054" y="9619"/>
                    </a:cubicBezTo>
                    <a:cubicBezTo>
                      <a:pt x="3067" y="9624"/>
                      <a:pt x="3075" y="9628"/>
                      <a:pt x="3088" y="9637"/>
                    </a:cubicBezTo>
                    <a:lnTo>
                      <a:pt x="3096" y="9637"/>
                    </a:lnTo>
                    <a:cubicBezTo>
                      <a:pt x="3110" y="9645"/>
                      <a:pt x="3122" y="9649"/>
                      <a:pt x="3136" y="9653"/>
                    </a:cubicBezTo>
                    <a:cubicBezTo>
                      <a:pt x="3140" y="9658"/>
                      <a:pt x="3144" y="9658"/>
                      <a:pt x="3148" y="9663"/>
                    </a:cubicBezTo>
                    <a:cubicBezTo>
                      <a:pt x="3152" y="9663"/>
                      <a:pt x="3157" y="9663"/>
                      <a:pt x="3161" y="9667"/>
                    </a:cubicBezTo>
                    <a:cubicBezTo>
                      <a:pt x="3165" y="9667"/>
                      <a:pt x="3173" y="9671"/>
                      <a:pt x="3183" y="9671"/>
                    </a:cubicBezTo>
                    <a:cubicBezTo>
                      <a:pt x="3183" y="9675"/>
                      <a:pt x="3187" y="9675"/>
                      <a:pt x="3191" y="9675"/>
                    </a:cubicBezTo>
                    <a:cubicBezTo>
                      <a:pt x="3199" y="9679"/>
                      <a:pt x="3208" y="9684"/>
                      <a:pt x="3217" y="9688"/>
                    </a:cubicBezTo>
                    <a:cubicBezTo>
                      <a:pt x="3221" y="9688"/>
                      <a:pt x="3225" y="9688"/>
                      <a:pt x="3229" y="9692"/>
                    </a:cubicBezTo>
                    <a:cubicBezTo>
                      <a:pt x="3234" y="9692"/>
                      <a:pt x="3242" y="9696"/>
                      <a:pt x="3246" y="9696"/>
                    </a:cubicBezTo>
                    <a:cubicBezTo>
                      <a:pt x="3250" y="9696"/>
                      <a:pt x="3255" y="9700"/>
                      <a:pt x="3255" y="9700"/>
                    </a:cubicBezTo>
                    <a:cubicBezTo>
                      <a:pt x="3264" y="9700"/>
                      <a:pt x="3272" y="9705"/>
                      <a:pt x="3280" y="9710"/>
                    </a:cubicBezTo>
                    <a:cubicBezTo>
                      <a:pt x="3280" y="9710"/>
                      <a:pt x="3285" y="9710"/>
                      <a:pt x="3289" y="9714"/>
                    </a:cubicBezTo>
                    <a:cubicBezTo>
                      <a:pt x="3298" y="9714"/>
                      <a:pt x="3306" y="9718"/>
                      <a:pt x="3311" y="9718"/>
                    </a:cubicBezTo>
                    <a:cubicBezTo>
                      <a:pt x="3315" y="9718"/>
                      <a:pt x="3319" y="9722"/>
                      <a:pt x="3323" y="9722"/>
                    </a:cubicBezTo>
                    <a:cubicBezTo>
                      <a:pt x="3332" y="9726"/>
                      <a:pt x="3341" y="9730"/>
                      <a:pt x="3353" y="9730"/>
                    </a:cubicBezTo>
                    <a:cubicBezTo>
                      <a:pt x="3371" y="9730"/>
                      <a:pt x="3388" y="9726"/>
                      <a:pt x="3404" y="9722"/>
                    </a:cubicBezTo>
                    <a:lnTo>
                      <a:pt x="3418" y="9722"/>
                    </a:lnTo>
                    <a:cubicBezTo>
                      <a:pt x="3430" y="9718"/>
                      <a:pt x="3439" y="9714"/>
                      <a:pt x="3448" y="9714"/>
                    </a:cubicBezTo>
                    <a:cubicBezTo>
                      <a:pt x="3456" y="9714"/>
                      <a:pt x="3460" y="9710"/>
                      <a:pt x="3469" y="9710"/>
                    </a:cubicBezTo>
                    <a:cubicBezTo>
                      <a:pt x="3477" y="9705"/>
                      <a:pt x="3486" y="9705"/>
                      <a:pt x="3495" y="9700"/>
                    </a:cubicBezTo>
                    <a:cubicBezTo>
                      <a:pt x="3499" y="9700"/>
                      <a:pt x="3503" y="9700"/>
                      <a:pt x="3511" y="9696"/>
                    </a:cubicBezTo>
                    <a:cubicBezTo>
                      <a:pt x="3520" y="9696"/>
                      <a:pt x="3525" y="9692"/>
                      <a:pt x="3533" y="9692"/>
                    </a:cubicBezTo>
                    <a:cubicBezTo>
                      <a:pt x="3537" y="9692"/>
                      <a:pt x="3542" y="9688"/>
                      <a:pt x="3542" y="9688"/>
                    </a:cubicBezTo>
                    <a:cubicBezTo>
                      <a:pt x="3546" y="9688"/>
                      <a:pt x="3550" y="9688"/>
                      <a:pt x="3550" y="9684"/>
                    </a:cubicBezTo>
                    <a:cubicBezTo>
                      <a:pt x="3558" y="9684"/>
                      <a:pt x="3563" y="9679"/>
                      <a:pt x="3572" y="9679"/>
                    </a:cubicBezTo>
                    <a:cubicBezTo>
                      <a:pt x="3576" y="9679"/>
                      <a:pt x="3584" y="9675"/>
                      <a:pt x="3588" y="9675"/>
                    </a:cubicBezTo>
                    <a:cubicBezTo>
                      <a:pt x="3593" y="9671"/>
                      <a:pt x="3602" y="9671"/>
                      <a:pt x="3606" y="9667"/>
                    </a:cubicBezTo>
                    <a:cubicBezTo>
                      <a:pt x="3614" y="9667"/>
                      <a:pt x="3619" y="9663"/>
                      <a:pt x="3623" y="9663"/>
                    </a:cubicBezTo>
                    <a:cubicBezTo>
                      <a:pt x="3631" y="9658"/>
                      <a:pt x="3635" y="9658"/>
                      <a:pt x="3640" y="9653"/>
                    </a:cubicBezTo>
                    <a:cubicBezTo>
                      <a:pt x="3649" y="9653"/>
                      <a:pt x="3653" y="9649"/>
                      <a:pt x="3657" y="9649"/>
                    </a:cubicBezTo>
                    <a:cubicBezTo>
                      <a:pt x="3661" y="9645"/>
                      <a:pt x="3670" y="9641"/>
                      <a:pt x="3674" y="9641"/>
                    </a:cubicBezTo>
                    <a:cubicBezTo>
                      <a:pt x="3679" y="9637"/>
                      <a:pt x="3679" y="9637"/>
                      <a:pt x="3683" y="9637"/>
                    </a:cubicBezTo>
                    <a:cubicBezTo>
                      <a:pt x="3687" y="9637"/>
                      <a:pt x="3687" y="9633"/>
                      <a:pt x="3687" y="9633"/>
                    </a:cubicBezTo>
                    <a:cubicBezTo>
                      <a:pt x="3691" y="9633"/>
                      <a:pt x="3696" y="9628"/>
                      <a:pt x="3700" y="9628"/>
                    </a:cubicBezTo>
                    <a:cubicBezTo>
                      <a:pt x="3704" y="9624"/>
                      <a:pt x="3708" y="9624"/>
                      <a:pt x="3717" y="9619"/>
                    </a:cubicBezTo>
                    <a:cubicBezTo>
                      <a:pt x="3717" y="9619"/>
                      <a:pt x="3722" y="9615"/>
                      <a:pt x="3726" y="9615"/>
                    </a:cubicBezTo>
                    <a:cubicBezTo>
                      <a:pt x="3730" y="9611"/>
                      <a:pt x="3738" y="9611"/>
                      <a:pt x="3742" y="9607"/>
                    </a:cubicBezTo>
                    <a:cubicBezTo>
                      <a:pt x="3747" y="9607"/>
                      <a:pt x="3747" y="9602"/>
                      <a:pt x="3751" y="9602"/>
                    </a:cubicBezTo>
                    <a:cubicBezTo>
                      <a:pt x="3756" y="9598"/>
                      <a:pt x="3760" y="9594"/>
                      <a:pt x="3764" y="9594"/>
                    </a:cubicBezTo>
                    <a:cubicBezTo>
                      <a:pt x="3768" y="9590"/>
                      <a:pt x="3773" y="9590"/>
                      <a:pt x="3777" y="9586"/>
                    </a:cubicBezTo>
                    <a:cubicBezTo>
                      <a:pt x="3777" y="9586"/>
                      <a:pt x="3781" y="9586"/>
                      <a:pt x="3781" y="9581"/>
                    </a:cubicBezTo>
                    <a:cubicBezTo>
                      <a:pt x="3785" y="9581"/>
                      <a:pt x="3785" y="9581"/>
                      <a:pt x="3789" y="9576"/>
                    </a:cubicBezTo>
                    <a:cubicBezTo>
                      <a:pt x="3793" y="9576"/>
                      <a:pt x="3793" y="9572"/>
                      <a:pt x="3799" y="9572"/>
                    </a:cubicBezTo>
                    <a:cubicBezTo>
                      <a:pt x="3803" y="9568"/>
                      <a:pt x="3807" y="9564"/>
                      <a:pt x="3811" y="9564"/>
                    </a:cubicBezTo>
                    <a:cubicBezTo>
                      <a:pt x="3815" y="9560"/>
                      <a:pt x="3819" y="9560"/>
                      <a:pt x="3819" y="9556"/>
                    </a:cubicBezTo>
                    <a:cubicBezTo>
                      <a:pt x="3824" y="9551"/>
                      <a:pt x="3828" y="9551"/>
                      <a:pt x="3833" y="9547"/>
                    </a:cubicBezTo>
                    <a:cubicBezTo>
                      <a:pt x="3837" y="9542"/>
                      <a:pt x="3841" y="9542"/>
                      <a:pt x="3841" y="9538"/>
                    </a:cubicBezTo>
                    <a:cubicBezTo>
                      <a:pt x="3845" y="9538"/>
                      <a:pt x="3850" y="9534"/>
                      <a:pt x="3854" y="9530"/>
                    </a:cubicBezTo>
                    <a:cubicBezTo>
                      <a:pt x="3858" y="9530"/>
                      <a:pt x="3858" y="9525"/>
                      <a:pt x="3862" y="9525"/>
                    </a:cubicBezTo>
                    <a:lnTo>
                      <a:pt x="3862" y="9521"/>
                    </a:lnTo>
                    <a:cubicBezTo>
                      <a:pt x="3862" y="9521"/>
                      <a:pt x="3866" y="9521"/>
                      <a:pt x="3866" y="9517"/>
                    </a:cubicBezTo>
                    <a:cubicBezTo>
                      <a:pt x="3870" y="9513"/>
                      <a:pt x="3880" y="9509"/>
                      <a:pt x="3884" y="9504"/>
                    </a:cubicBezTo>
                    <a:lnTo>
                      <a:pt x="3888" y="9499"/>
                    </a:lnTo>
                    <a:cubicBezTo>
                      <a:pt x="3892" y="9495"/>
                      <a:pt x="3896" y="9491"/>
                      <a:pt x="3901" y="9487"/>
                    </a:cubicBezTo>
                    <a:cubicBezTo>
                      <a:pt x="3905" y="9483"/>
                      <a:pt x="3905" y="9483"/>
                      <a:pt x="3909" y="9479"/>
                    </a:cubicBezTo>
                    <a:cubicBezTo>
                      <a:pt x="3914" y="9474"/>
                      <a:pt x="3918" y="9470"/>
                      <a:pt x="3922" y="9465"/>
                    </a:cubicBezTo>
                    <a:lnTo>
                      <a:pt x="3927" y="9461"/>
                    </a:lnTo>
                    <a:cubicBezTo>
                      <a:pt x="3931" y="9457"/>
                      <a:pt x="3935" y="9453"/>
                      <a:pt x="3939" y="9448"/>
                    </a:cubicBezTo>
                    <a:cubicBezTo>
                      <a:pt x="3939" y="9444"/>
                      <a:pt x="3943" y="9444"/>
                      <a:pt x="3943" y="9440"/>
                    </a:cubicBezTo>
                    <a:cubicBezTo>
                      <a:pt x="3953" y="9432"/>
                      <a:pt x="3957" y="9427"/>
                      <a:pt x="3961" y="9418"/>
                    </a:cubicBezTo>
                    <a:lnTo>
                      <a:pt x="3965" y="9414"/>
                    </a:lnTo>
                    <a:cubicBezTo>
                      <a:pt x="3969" y="9410"/>
                      <a:pt x="3973" y="9402"/>
                      <a:pt x="3978" y="9397"/>
                    </a:cubicBezTo>
                    <a:cubicBezTo>
                      <a:pt x="3982" y="9393"/>
                      <a:pt x="3982" y="9393"/>
                      <a:pt x="3982" y="9388"/>
                    </a:cubicBezTo>
                    <a:cubicBezTo>
                      <a:pt x="3986" y="9384"/>
                      <a:pt x="3991" y="9380"/>
                      <a:pt x="3995" y="9376"/>
                    </a:cubicBezTo>
                    <a:cubicBezTo>
                      <a:pt x="3995" y="9371"/>
                      <a:pt x="3999" y="9371"/>
                      <a:pt x="3999" y="9367"/>
                    </a:cubicBezTo>
                    <a:cubicBezTo>
                      <a:pt x="4004" y="9359"/>
                      <a:pt x="4008" y="9355"/>
                      <a:pt x="4012" y="9345"/>
                    </a:cubicBezTo>
                    <a:lnTo>
                      <a:pt x="4016" y="9345"/>
                    </a:lnTo>
                    <a:cubicBezTo>
                      <a:pt x="4020" y="9337"/>
                      <a:pt x="4024" y="9329"/>
                      <a:pt x="4030" y="9325"/>
                    </a:cubicBezTo>
                    <a:cubicBezTo>
                      <a:pt x="4030" y="9320"/>
                      <a:pt x="4030" y="9320"/>
                      <a:pt x="4034" y="9316"/>
                    </a:cubicBezTo>
                    <a:cubicBezTo>
                      <a:pt x="4038" y="9311"/>
                      <a:pt x="4038" y="9303"/>
                      <a:pt x="4042" y="9299"/>
                    </a:cubicBezTo>
                    <a:cubicBezTo>
                      <a:pt x="4042" y="9299"/>
                      <a:pt x="4046" y="9294"/>
                      <a:pt x="4046" y="9290"/>
                    </a:cubicBezTo>
                    <a:cubicBezTo>
                      <a:pt x="4050" y="9286"/>
                      <a:pt x="4055" y="9282"/>
                      <a:pt x="4059" y="9273"/>
                    </a:cubicBezTo>
                    <a:lnTo>
                      <a:pt x="4059" y="9268"/>
                    </a:lnTo>
                    <a:cubicBezTo>
                      <a:pt x="4068" y="9260"/>
                      <a:pt x="4072" y="9252"/>
                      <a:pt x="4076" y="9243"/>
                    </a:cubicBezTo>
                    <a:cubicBezTo>
                      <a:pt x="4081" y="9239"/>
                      <a:pt x="4085" y="9230"/>
                      <a:pt x="4085" y="9226"/>
                    </a:cubicBezTo>
                    <a:cubicBezTo>
                      <a:pt x="4089" y="9222"/>
                      <a:pt x="4089" y="9222"/>
                      <a:pt x="4089" y="9217"/>
                    </a:cubicBezTo>
                    <a:cubicBezTo>
                      <a:pt x="4093" y="9213"/>
                      <a:pt x="4097" y="9205"/>
                      <a:pt x="4101" y="9201"/>
                    </a:cubicBezTo>
                    <a:cubicBezTo>
                      <a:pt x="4101" y="9201"/>
                      <a:pt x="4101" y="9196"/>
                      <a:pt x="4107" y="9196"/>
                    </a:cubicBezTo>
                    <a:cubicBezTo>
                      <a:pt x="4111" y="9187"/>
                      <a:pt x="4115" y="9179"/>
                      <a:pt x="4119" y="9171"/>
                    </a:cubicBezTo>
                    <a:lnTo>
                      <a:pt x="4123" y="9166"/>
                    </a:lnTo>
                    <a:cubicBezTo>
                      <a:pt x="4127" y="9162"/>
                      <a:pt x="4127" y="9157"/>
                      <a:pt x="4132" y="9149"/>
                    </a:cubicBezTo>
                    <a:cubicBezTo>
                      <a:pt x="4136" y="9149"/>
                      <a:pt x="4136" y="9145"/>
                      <a:pt x="4136" y="9140"/>
                    </a:cubicBezTo>
                    <a:cubicBezTo>
                      <a:pt x="4140" y="9136"/>
                      <a:pt x="4145" y="9132"/>
                      <a:pt x="4149" y="9128"/>
                    </a:cubicBezTo>
                    <a:cubicBezTo>
                      <a:pt x="4149" y="9124"/>
                      <a:pt x="4153" y="9124"/>
                      <a:pt x="4153" y="9119"/>
                    </a:cubicBezTo>
                    <a:cubicBezTo>
                      <a:pt x="4158" y="9110"/>
                      <a:pt x="4162" y="9106"/>
                      <a:pt x="4170" y="9098"/>
                    </a:cubicBezTo>
                    <a:cubicBezTo>
                      <a:pt x="4174" y="9089"/>
                      <a:pt x="4178" y="9085"/>
                      <a:pt x="4188" y="9076"/>
                    </a:cubicBezTo>
                    <a:cubicBezTo>
                      <a:pt x="4188" y="9072"/>
                      <a:pt x="4188" y="9072"/>
                      <a:pt x="4192" y="9068"/>
                    </a:cubicBezTo>
                    <a:cubicBezTo>
                      <a:pt x="4196" y="9063"/>
                      <a:pt x="4200" y="9059"/>
                      <a:pt x="4204" y="9055"/>
                    </a:cubicBezTo>
                    <a:cubicBezTo>
                      <a:pt x="4204" y="9051"/>
                      <a:pt x="4209" y="9051"/>
                      <a:pt x="4209" y="9047"/>
                    </a:cubicBezTo>
                    <a:cubicBezTo>
                      <a:pt x="4213" y="9043"/>
                      <a:pt x="4217" y="9037"/>
                      <a:pt x="4217" y="9033"/>
                    </a:cubicBezTo>
                    <a:cubicBezTo>
                      <a:pt x="4222" y="9033"/>
                      <a:pt x="4226" y="9029"/>
                      <a:pt x="4226" y="9029"/>
                    </a:cubicBezTo>
                    <a:cubicBezTo>
                      <a:pt x="4230" y="9025"/>
                      <a:pt x="4235" y="9021"/>
                      <a:pt x="4239" y="9017"/>
                    </a:cubicBezTo>
                    <a:cubicBezTo>
                      <a:pt x="4239" y="9012"/>
                      <a:pt x="4243" y="9012"/>
                      <a:pt x="4243" y="9008"/>
                    </a:cubicBezTo>
                    <a:cubicBezTo>
                      <a:pt x="4251" y="9003"/>
                      <a:pt x="4255" y="8999"/>
                      <a:pt x="4261" y="8991"/>
                    </a:cubicBezTo>
                    <a:lnTo>
                      <a:pt x="4265" y="8991"/>
                    </a:lnTo>
                    <a:cubicBezTo>
                      <a:pt x="4269" y="8986"/>
                      <a:pt x="4277" y="8978"/>
                      <a:pt x="4281" y="8974"/>
                    </a:cubicBezTo>
                    <a:cubicBezTo>
                      <a:pt x="4286" y="8970"/>
                      <a:pt x="4290" y="8966"/>
                      <a:pt x="4294" y="8960"/>
                    </a:cubicBezTo>
                    <a:cubicBezTo>
                      <a:pt x="4299" y="8960"/>
                      <a:pt x="4299" y="8956"/>
                      <a:pt x="4303" y="8956"/>
                    </a:cubicBezTo>
                    <a:cubicBezTo>
                      <a:pt x="4316" y="8944"/>
                      <a:pt x="4328" y="8935"/>
                      <a:pt x="4346" y="8927"/>
                    </a:cubicBezTo>
                    <a:cubicBezTo>
                      <a:pt x="4346" y="8922"/>
                      <a:pt x="4350" y="8922"/>
                      <a:pt x="4350" y="8922"/>
                    </a:cubicBezTo>
                    <a:cubicBezTo>
                      <a:pt x="4358" y="8918"/>
                      <a:pt x="4363" y="8914"/>
                      <a:pt x="4367" y="8909"/>
                    </a:cubicBezTo>
                    <a:cubicBezTo>
                      <a:pt x="4371" y="8909"/>
                      <a:pt x="4371" y="8905"/>
                      <a:pt x="4376" y="8905"/>
                    </a:cubicBezTo>
                    <a:cubicBezTo>
                      <a:pt x="4380" y="8901"/>
                      <a:pt x="4384" y="8901"/>
                      <a:pt x="4393" y="8897"/>
                    </a:cubicBezTo>
                    <a:cubicBezTo>
                      <a:pt x="4393" y="8893"/>
                      <a:pt x="4397" y="8893"/>
                      <a:pt x="4401" y="8889"/>
                    </a:cubicBezTo>
                    <a:cubicBezTo>
                      <a:pt x="4405" y="8889"/>
                      <a:pt x="4409" y="8883"/>
                      <a:pt x="4419" y="8883"/>
                    </a:cubicBezTo>
                    <a:cubicBezTo>
                      <a:pt x="4419" y="8879"/>
                      <a:pt x="4423" y="8879"/>
                      <a:pt x="4427" y="8875"/>
                    </a:cubicBezTo>
                    <a:cubicBezTo>
                      <a:pt x="4431" y="8875"/>
                      <a:pt x="4440" y="8871"/>
                      <a:pt x="4444" y="8867"/>
                    </a:cubicBezTo>
                    <a:cubicBezTo>
                      <a:pt x="4448" y="8867"/>
                      <a:pt x="4453" y="8863"/>
                      <a:pt x="4457" y="8863"/>
                    </a:cubicBezTo>
                    <a:cubicBezTo>
                      <a:pt x="4461" y="8858"/>
                      <a:pt x="4466" y="8858"/>
                      <a:pt x="4470" y="8854"/>
                    </a:cubicBezTo>
                    <a:cubicBezTo>
                      <a:pt x="4474" y="8854"/>
                      <a:pt x="4482" y="8850"/>
                      <a:pt x="4486" y="8850"/>
                    </a:cubicBezTo>
                    <a:cubicBezTo>
                      <a:pt x="4492" y="8845"/>
                      <a:pt x="4496" y="8845"/>
                      <a:pt x="4500" y="8841"/>
                    </a:cubicBezTo>
                    <a:cubicBezTo>
                      <a:pt x="4508" y="8841"/>
                      <a:pt x="4512" y="8837"/>
                      <a:pt x="4521" y="8837"/>
                    </a:cubicBezTo>
                    <a:cubicBezTo>
                      <a:pt x="4525" y="8832"/>
                      <a:pt x="4529" y="8832"/>
                      <a:pt x="4534" y="8828"/>
                    </a:cubicBezTo>
                    <a:cubicBezTo>
                      <a:pt x="4543" y="8828"/>
                      <a:pt x="4547" y="8824"/>
                      <a:pt x="4555" y="8824"/>
                    </a:cubicBezTo>
                    <a:cubicBezTo>
                      <a:pt x="4559" y="8820"/>
                      <a:pt x="4563" y="8820"/>
                      <a:pt x="4569" y="8816"/>
                    </a:cubicBezTo>
                    <a:cubicBezTo>
                      <a:pt x="4577" y="8816"/>
                      <a:pt x="4581" y="8812"/>
                      <a:pt x="4589" y="8812"/>
                    </a:cubicBezTo>
                    <a:cubicBezTo>
                      <a:pt x="4594" y="8806"/>
                      <a:pt x="4602" y="8806"/>
                      <a:pt x="4606" y="8802"/>
                    </a:cubicBezTo>
                    <a:lnTo>
                      <a:pt x="4620" y="8802"/>
                    </a:lnTo>
                    <a:cubicBezTo>
                      <a:pt x="4628" y="8798"/>
                      <a:pt x="4636" y="8798"/>
                      <a:pt x="4645" y="8794"/>
                    </a:cubicBezTo>
                    <a:cubicBezTo>
                      <a:pt x="4650" y="8794"/>
                      <a:pt x="4650" y="8794"/>
                      <a:pt x="4654" y="8790"/>
                    </a:cubicBezTo>
                    <a:cubicBezTo>
                      <a:pt x="4666" y="8790"/>
                      <a:pt x="4675" y="8786"/>
                      <a:pt x="4688" y="8786"/>
                    </a:cubicBezTo>
                    <a:cubicBezTo>
                      <a:pt x="4688" y="8781"/>
                      <a:pt x="4692" y="8781"/>
                      <a:pt x="4692" y="8781"/>
                    </a:cubicBezTo>
                    <a:cubicBezTo>
                      <a:pt x="4705" y="8777"/>
                      <a:pt x="4717" y="8777"/>
                      <a:pt x="4731" y="8773"/>
                    </a:cubicBezTo>
                    <a:lnTo>
                      <a:pt x="4743" y="8773"/>
                    </a:lnTo>
                    <a:cubicBezTo>
                      <a:pt x="4752" y="8768"/>
                      <a:pt x="4760" y="8768"/>
                      <a:pt x="4774" y="8764"/>
                    </a:cubicBezTo>
                    <a:lnTo>
                      <a:pt x="4786" y="8764"/>
                    </a:lnTo>
                    <a:cubicBezTo>
                      <a:pt x="4794" y="8760"/>
                      <a:pt x="4808" y="8760"/>
                      <a:pt x="4816" y="8755"/>
                    </a:cubicBezTo>
                    <a:lnTo>
                      <a:pt x="4829" y="8755"/>
                    </a:lnTo>
                    <a:cubicBezTo>
                      <a:pt x="4846" y="8751"/>
                      <a:pt x="4859" y="8751"/>
                      <a:pt x="4876" y="8747"/>
                    </a:cubicBezTo>
                    <a:cubicBezTo>
                      <a:pt x="4889" y="8747"/>
                      <a:pt x="4902" y="8743"/>
                      <a:pt x="4914" y="8743"/>
                    </a:cubicBezTo>
                    <a:cubicBezTo>
                      <a:pt x="4958" y="8739"/>
                      <a:pt x="5000" y="8735"/>
                      <a:pt x="5043" y="8729"/>
                    </a:cubicBezTo>
                    <a:cubicBezTo>
                      <a:pt x="5102" y="8798"/>
                      <a:pt x="5150" y="8863"/>
                      <a:pt x="5184" y="8922"/>
                    </a:cubicBezTo>
                    <a:lnTo>
                      <a:pt x="4987" y="9850"/>
                    </a:lnTo>
                    <a:cubicBezTo>
                      <a:pt x="4974" y="9915"/>
                      <a:pt x="4974" y="9983"/>
                      <a:pt x="4991" y="10056"/>
                    </a:cubicBezTo>
                    <a:cubicBezTo>
                      <a:pt x="4991" y="10069"/>
                      <a:pt x="4996" y="10077"/>
                      <a:pt x="5000" y="10090"/>
                    </a:cubicBezTo>
                    <a:cubicBezTo>
                      <a:pt x="5005" y="10095"/>
                      <a:pt x="5005" y="10103"/>
                      <a:pt x="5005" y="10107"/>
                    </a:cubicBezTo>
                    <a:cubicBezTo>
                      <a:pt x="5039" y="10201"/>
                      <a:pt x="5107" y="10304"/>
                      <a:pt x="5218" y="10423"/>
                    </a:cubicBezTo>
                    <a:cubicBezTo>
                      <a:pt x="5252" y="10432"/>
                      <a:pt x="5291" y="10441"/>
                      <a:pt x="5325" y="10449"/>
                    </a:cubicBezTo>
                    <a:lnTo>
                      <a:pt x="5333" y="10449"/>
                    </a:lnTo>
                    <a:cubicBezTo>
                      <a:pt x="5368" y="10458"/>
                      <a:pt x="5402" y="10466"/>
                      <a:pt x="5436" y="10474"/>
                    </a:cubicBezTo>
                    <a:cubicBezTo>
                      <a:pt x="5441" y="10474"/>
                      <a:pt x="5441" y="10474"/>
                      <a:pt x="5445" y="10480"/>
                    </a:cubicBezTo>
                    <a:lnTo>
                      <a:pt x="5449" y="10480"/>
                    </a:lnTo>
                    <a:cubicBezTo>
                      <a:pt x="5479" y="10484"/>
                      <a:pt x="5509" y="10492"/>
                      <a:pt x="5534" y="10500"/>
                    </a:cubicBezTo>
                    <a:lnTo>
                      <a:pt x="5548" y="10500"/>
                    </a:lnTo>
                    <a:cubicBezTo>
                      <a:pt x="5578" y="10509"/>
                      <a:pt x="5607" y="10513"/>
                      <a:pt x="5637" y="10522"/>
                    </a:cubicBezTo>
                    <a:lnTo>
                      <a:pt x="5650" y="10522"/>
                    </a:lnTo>
                    <a:cubicBezTo>
                      <a:pt x="5680" y="10531"/>
                      <a:pt x="5710" y="10535"/>
                      <a:pt x="5740" y="10543"/>
                    </a:cubicBezTo>
                    <a:lnTo>
                      <a:pt x="5749" y="10543"/>
                    </a:lnTo>
                    <a:cubicBezTo>
                      <a:pt x="5779" y="10551"/>
                      <a:pt x="5809" y="10557"/>
                      <a:pt x="5838" y="10561"/>
                    </a:cubicBezTo>
                    <a:lnTo>
                      <a:pt x="5847" y="10561"/>
                    </a:lnTo>
                    <a:cubicBezTo>
                      <a:pt x="5847" y="10565"/>
                      <a:pt x="5852" y="10565"/>
                      <a:pt x="5856" y="10565"/>
                    </a:cubicBezTo>
                    <a:cubicBezTo>
                      <a:pt x="5872" y="10569"/>
                      <a:pt x="5890" y="10569"/>
                      <a:pt x="5911" y="10573"/>
                    </a:cubicBezTo>
                    <a:cubicBezTo>
                      <a:pt x="5915" y="10573"/>
                      <a:pt x="5919" y="10573"/>
                      <a:pt x="5923" y="10577"/>
                    </a:cubicBezTo>
                    <a:cubicBezTo>
                      <a:pt x="5949" y="10577"/>
                      <a:pt x="5971" y="10582"/>
                      <a:pt x="5992" y="10586"/>
                    </a:cubicBezTo>
                    <a:lnTo>
                      <a:pt x="6006" y="10586"/>
                    </a:lnTo>
                    <a:cubicBezTo>
                      <a:pt x="6022" y="10590"/>
                      <a:pt x="6044" y="10595"/>
                      <a:pt x="6061" y="10595"/>
                    </a:cubicBezTo>
                    <a:cubicBezTo>
                      <a:pt x="6069" y="10595"/>
                      <a:pt x="6073" y="10595"/>
                      <a:pt x="6077" y="10599"/>
                    </a:cubicBezTo>
                    <a:cubicBezTo>
                      <a:pt x="6103" y="10599"/>
                      <a:pt x="6125" y="10603"/>
                      <a:pt x="6150" y="10603"/>
                    </a:cubicBezTo>
                    <a:lnTo>
                      <a:pt x="6150" y="10608"/>
                    </a:lnTo>
                    <a:cubicBezTo>
                      <a:pt x="6168" y="10608"/>
                      <a:pt x="6180" y="10608"/>
                      <a:pt x="6198" y="10612"/>
                    </a:cubicBezTo>
                    <a:lnTo>
                      <a:pt x="6215" y="10612"/>
                    </a:lnTo>
                    <a:cubicBezTo>
                      <a:pt x="6227" y="10612"/>
                      <a:pt x="6237" y="10612"/>
                      <a:pt x="6249" y="10616"/>
                    </a:cubicBezTo>
                    <a:lnTo>
                      <a:pt x="6300" y="10616"/>
                    </a:lnTo>
                    <a:cubicBezTo>
                      <a:pt x="6308" y="10620"/>
                      <a:pt x="6318" y="10620"/>
                      <a:pt x="6322" y="10620"/>
                    </a:cubicBezTo>
                    <a:lnTo>
                      <a:pt x="6377" y="10620"/>
                    </a:lnTo>
                    <a:cubicBezTo>
                      <a:pt x="6385" y="10620"/>
                      <a:pt x="6399" y="10624"/>
                      <a:pt x="6407" y="10624"/>
                    </a:cubicBezTo>
                    <a:lnTo>
                      <a:pt x="6604" y="10624"/>
                    </a:lnTo>
                    <a:cubicBezTo>
                      <a:pt x="6616" y="10620"/>
                      <a:pt x="6630" y="10620"/>
                      <a:pt x="6642" y="10620"/>
                    </a:cubicBezTo>
                    <a:lnTo>
                      <a:pt x="6699" y="10620"/>
                    </a:lnTo>
                    <a:cubicBezTo>
                      <a:pt x="6707" y="10616"/>
                      <a:pt x="6711" y="10616"/>
                      <a:pt x="6719" y="10616"/>
                    </a:cubicBezTo>
                    <a:lnTo>
                      <a:pt x="6754" y="10616"/>
                    </a:lnTo>
                    <a:cubicBezTo>
                      <a:pt x="6762" y="10616"/>
                      <a:pt x="6770" y="10612"/>
                      <a:pt x="6775" y="10612"/>
                    </a:cubicBezTo>
                    <a:cubicBezTo>
                      <a:pt x="6788" y="10612"/>
                      <a:pt x="6801" y="10612"/>
                      <a:pt x="6809" y="10608"/>
                    </a:cubicBezTo>
                    <a:lnTo>
                      <a:pt x="6831" y="10608"/>
                    </a:lnTo>
                    <a:cubicBezTo>
                      <a:pt x="6843" y="10608"/>
                      <a:pt x="6857" y="10603"/>
                      <a:pt x="6869" y="10603"/>
                    </a:cubicBezTo>
                    <a:lnTo>
                      <a:pt x="6890" y="10603"/>
                    </a:lnTo>
                    <a:cubicBezTo>
                      <a:pt x="6908" y="10599"/>
                      <a:pt x="6929" y="10595"/>
                      <a:pt x="6946" y="10595"/>
                    </a:cubicBezTo>
                    <a:cubicBezTo>
                      <a:pt x="7019" y="10582"/>
                      <a:pt x="7088" y="10573"/>
                      <a:pt x="7160" y="10557"/>
                    </a:cubicBezTo>
                    <a:cubicBezTo>
                      <a:pt x="7181" y="10551"/>
                      <a:pt x="7203" y="10547"/>
                      <a:pt x="7228" y="10543"/>
                    </a:cubicBezTo>
                    <a:cubicBezTo>
                      <a:pt x="7280" y="10531"/>
                      <a:pt x="7331" y="10518"/>
                      <a:pt x="7382" y="10500"/>
                    </a:cubicBezTo>
                    <a:cubicBezTo>
                      <a:pt x="7396" y="10513"/>
                      <a:pt x="7404" y="10526"/>
                      <a:pt x="7412" y="10539"/>
                    </a:cubicBezTo>
                    <a:cubicBezTo>
                      <a:pt x="7417" y="10543"/>
                      <a:pt x="7417" y="10547"/>
                      <a:pt x="7421" y="10551"/>
                    </a:cubicBezTo>
                    <a:cubicBezTo>
                      <a:pt x="7429" y="10561"/>
                      <a:pt x="7433" y="10565"/>
                      <a:pt x="7443" y="10573"/>
                    </a:cubicBezTo>
                    <a:cubicBezTo>
                      <a:pt x="7447" y="10577"/>
                      <a:pt x="7447" y="10582"/>
                      <a:pt x="7451" y="10586"/>
                    </a:cubicBezTo>
                    <a:cubicBezTo>
                      <a:pt x="7459" y="10595"/>
                      <a:pt x="7463" y="10599"/>
                      <a:pt x="7472" y="10608"/>
                    </a:cubicBezTo>
                    <a:cubicBezTo>
                      <a:pt x="7477" y="10612"/>
                      <a:pt x="7481" y="10616"/>
                      <a:pt x="7485" y="10620"/>
                    </a:cubicBezTo>
                    <a:cubicBezTo>
                      <a:pt x="7489" y="10624"/>
                      <a:pt x="7498" y="10634"/>
                      <a:pt x="7502" y="10638"/>
                    </a:cubicBezTo>
                    <a:cubicBezTo>
                      <a:pt x="7506" y="10642"/>
                      <a:pt x="7510" y="10646"/>
                      <a:pt x="7515" y="10650"/>
                    </a:cubicBezTo>
                    <a:cubicBezTo>
                      <a:pt x="7520" y="10659"/>
                      <a:pt x="7528" y="10663"/>
                      <a:pt x="7536" y="10672"/>
                    </a:cubicBezTo>
                    <a:cubicBezTo>
                      <a:pt x="7540" y="10672"/>
                      <a:pt x="7540" y="10676"/>
                      <a:pt x="7545" y="10680"/>
                    </a:cubicBezTo>
                    <a:cubicBezTo>
                      <a:pt x="7558" y="10689"/>
                      <a:pt x="7566" y="10697"/>
                      <a:pt x="7579" y="10705"/>
                    </a:cubicBezTo>
                    <a:cubicBezTo>
                      <a:pt x="7587" y="10715"/>
                      <a:pt x="7601" y="10723"/>
                      <a:pt x="7609" y="10727"/>
                    </a:cubicBezTo>
                    <a:cubicBezTo>
                      <a:pt x="7609" y="10731"/>
                      <a:pt x="7613" y="10731"/>
                      <a:pt x="7613" y="10731"/>
                    </a:cubicBezTo>
                    <a:cubicBezTo>
                      <a:pt x="7617" y="10736"/>
                      <a:pt x="7626" y="10740"/>
                      <a:pt x="7631" y="10744"/>
                    </a:cubicBezTo>
                    <a:cubicBezTo>
                      <a:pt x="7639" y="10749"/>
                      <a:pt x="7643" y="10753"/>
                      <a:pt x="7648" y="10757"/>
                    </a:cubicBezTo>
                    <a:cubicBezTo>
                      <a:pt x="7656" y="10762"/>
                      <a:pt x="7664" y="10766"/>
                      <a:pt x="7669" y="10770"/>
                    </a:cubicBezTo>
                    <a:cubicBezTo>
                      <a:pt x="7674" y="10770"/>
                      <a:pt x="7682" y="10774"/>
                      <a:pt x="7686" y="10778"/>
                    </a:cubicBezTo>
                    <a:cubicBezTo>
                      <a:pt x="7690" y="10778"/>
                      <a:pt x="7694" y="10782"/>
                      <a:pt x="7694" y="10782"/>
                    </a:cubicBezTo>
                    <a:cubicBezTo>
                      <a:pt x="7703" y="10788"/>
                      <a:pt x="7716" y="10792"/>
                      <a:pt x="7725" y="10800"/>
                    </a:cubicBezTo>
                    <a:cubicBezTo>
                      <a:pt x="7729" y="10800"/>
                      <a:pt x="7729" y="10800"/>
                      <a:pt x="7733" y="10804"/>
                    </a:cubicBezTo>
                    <a:cubicBezTo>
                      <a:pt x="7737" y="10804"/>
                      <a:pt x="7741" y="10808"/>
                      <a:pt x="7746" y="10808"/>
                    </a:cubicBezTo>
                    <a:cubicBezTo>
                      <a:pt x="7746" y="10808"/>
                      <a:pt x="7751" y="10813"/>
                      <a:pt x="7755" y="10813"/>
                    </a:cubicBezTo>
                    <a:cubicBezTo>
                      <a:pt x="7767" y="10817"/>
                      <a:pt x="7776" y="10826"/>
                      <a:pt x="7789" y="10830"/>
                    </a:cubicBezTo>
                    <a:cubicBezTo>
                      <a:pt x="7793" y="10830"/>
                      <a:pt x="7797" y="10830"/>
                      <a:pt x="7797" y="10834"/>
                    </a:cubicBezTo>
                    <a:lnTo>
                      <a:pt x="7802" y="10834"/>
                    </a:lnTo>
                    <a:cubicBezTo>
                      <a:pt x="7818" y="10843"/>
                      <a:pt x="7836" y="10847"/>
                      <a:pt x="7848" y="10851"/>
                    </a:cubicBezTo>
                    <a:lnTo>
                      <a:pt x="7853" y="10851"/>
                    </a:lnTo>
                    <a:lnTo>
                      <a:pt x="7853" y="10855"/>
                    </a:lnTo>
                    <a:cubicBezTo>
                      <a:pt x="7870" y="10859"/>
                      <a:pt x="7883" y="10865"/>
                      <a:pt x="7900" y="10869"/>
                    </a:cubicBezTo>
                    <a:lnTo>
                      <a:pt x="7905" y="10869"/>
                    </a:lnTo>
                    <a:cubicBezTo>
                      <a:pt x="7909" y="10873"/>
                      <a:pt x="7913" y="10873"/>
                      <a:pt x="7913" y="10873"/>
                    </a:cubicBezTo>
                    <a:cubicBezTo>
                      <a:pt x="7925" y="10877"/>
                      <a:pt x="7943" y="10881"/>
                      <a:pt x="7956" y="10885"/>
                    </a:cubicBezTo>
                    <a:lnTo>
                      <a:pt x="7972" y="10885"/>
                    </a:lnTo>
                    <a:cubicBezTo>
                      <a:pt x="7977" y="10890"/>
                      <a:pt x="7982" y="10890"/>
                      <a:pt x="7986" y="10890"/>
                    </a:cubicBezTo>
                    <a:cubicBezTo>
                      <a:pt x="7998" y="10894"/>
                      <a:pt x="8007" y="10894"/>
                      <a:pt x="8016" y="10898"/>
                    </a:cubicBezTo>
                    <a:lnTo>
                      <a:pt x="8028" y="10898"/>
                    </a:lnTo>
                    <a:cubicBezTo>
                      <a:pt x="8033" y="10898"/>
                      <a:pt x="8033" y="10898"/>
                      <a:pt x="8037" y="10903"/>
                    </a:cubicBezTo>
                    <a:lnTo>
                      <a:pt x="8049" y="10903"/>
                    </a:lnTo>
                    <a:cubicBezTo>
                      <a:pt x="8059" y="10903"/>
                      <a:pt x="8071" y="10907"/>
                      <a:pt x="8079" y="10907"/>
                    </a:cubicBezTo>
                    <a:cubicBezTo>
                      <a:pt x="8088" y="10907"/>
                      <a:pt x="8093" y="10911"/>
                      <a:pt x="8101" y="10911"/>
                    </a:cubicBezTo>
                    <a:cubicBezTo>
                      <a:pt x="8110" y="10911"/>
                      <a:pt x="8118" y="10911"/>
                      <a:pt x="8130" y="10916"/>
                    </a:cubicBezTo>
                    <a:lnTo>
                      <a:pt x="8148" y="10916"/>
                    </a:lnTo>
                    <a:cubicBezTo>
                      <a:pt x="8169" y="10920"/>
                      <a:pt x="8191" y="10920"/>
                      <a:pt x="8213" y="10920"/>
                    </a:cubicBezTo>
                    <a:lnTo>
                      <a:pt x="8221" y="10920"/>
                    </a:lnTo>
                    <a:cubicBezTo>
                      <a:pt x="8242" y="10924"/>
                      <a:pt x="8259" y="10924"/>
                      <a:pt x="8280" y="10924"/>
                    </a:cubicBezTo>
                    <a:lnTo>
                      <a:pt x="8375" y="10924"/>
                    </a:lnTo>
                    <a:cubicBezTo>
                      <a:pt x="8392" y="10924"/>
                      <a:pt x="8413" y="10924"/>
                      <a:pt x="8434" y="10920"/>
                    </a:cubicBezTo>
                    <a:lnTo>
                      <a:pt x="8444" y="10920"/>
                    </a:lnTo>
                    <a:cubicBezTo>
                      <a:pt x="8469" y="10920"/>
                      <a:pt x="8490" y="10920"/>
                      <a:pt x="8511" y="10916"/>
                    </a:cubicBezTo>
                    <a:lnTo>
                      <a:pt x="8529" y="10916"/>
                    </a:lnTo>
                    <a:cubicBezTo>
                      <a:pt x="8550" y="10916"/>
                      <a:pt x="8572" y="10911"/>
                      <a:pt x="8592" y="10911"/>
                    </a:cubicBezTo>
                    <a:lnTo>
                      <a:pt x="8602" y="10911"/>
                    </a:lnTo>
                    <a:cubicBezTo>
                      <a:pt x="8623" y="10907"/>
                      <a:pt x="8649" y="10903"/>
                      <a:pt x="8669" y="10903"/>
                    </a:cubicBezTo>
                    <a:cubicBezTo>
                      <a:pt x="8675" y="10903"/>
                      <a:pt x="8683" y="10903"/>
                      <a:pt x="8687" y="10898"/>
                    </a:cubicBezTo>
                    <a:cubicBezTo>
                      <a:pt x="8708" y="10898"/>
                      <a:pt x="8734" y="10894"/>
                      <a:pt x="8760" y="10890"/>
                    </a:cubicBezTo>
                    <a:cubicBezTo>
                      <a:pt x="8829" y="10881"/>
                      <a:pt x="8896" y="10869"/>
                      <a:pt x="8965" y="10855"/>
                    </a:cubicBezTo>
                    <a:cubicBezTo>
                      <a:pt x="9034" y="10847"/>
                      <a:pt x="9106" y="10830"/>
                      <a:pt x="9174" y="10817"/>
                    </a:cubicBezTo>
                    <a:lnTo>
                      <a:pt x="9491" y="9311"/>
                    </a:lnTo>
                    <a:cubicBezTo>
                      <a:pt x="9496" y="9311"/>
                      <a:pt x="9504" y="9316"/>
                      <a:pt x="9508" y="9316"/>
                    </a:cubicBezTo>
                    <a:cubicBezTo>
                      <a:pt x="9526" y="9320"/>
                      <a:pt x="9547" y="9329"/>
                      <a:pt x="9563" y="9333"/>
                    </a:cubicBezTo>
                    <a:cubicBezTo>
                      <a:pt x="9577" y="9333"/>
                      <a:pt x="9585" y="9337"/>
                      <a:pt x="9593" y="9341"/>
                    </a:cubicBezTo>
                    <a:cubicBezTo>
                      <a:pt x="9615" y="9345"/>
                      <a:pt x="9636" y="9350"/>
                      <a:pt x="9654" y="9355"/>
                    </a:cubicBezTo>
                    <a:cubicBezTo>
                      <a:pt x="9662" y="9359"/>
                      <a:pt x="9670" y="9359"/>
                      <a:pt x="9679" y="9363"/>
                    </a:cubicBezTo>
                    <a:cubicBezTo>
                      <a:pt x="9705" y="9371"/>
                      <a:pt x="9735" y="9376"/>
                      <a:pt x="9761" y="9384"/>
                    </a:cubicBezTo>
                    <a:lnTo>
                      <a:pt x="9773" y="9384"/>
                    </a:lnTo>
                    <a:cubicBezTo>
                      <a:pt x="9799" y="9393"/>
                      <a:pt x="9824" y="9397"/>
                      <a:pt x="9850" y="9402"/>
                    </a:cubicBezTo>
                    <a:cubicBezTo>
                      <a:pt x="9855" y="9406"/>
                      <a:pt x="9863" y="9406"/>
                      <a:pt x="9871" y="9406"/>
                    </a:cubicBezTo>
                    <a:cubicBezTo>
                      <a:pt x="9897" y="9414"/>
                      <a:pt x="9923" y="9418"/>
                      <a:pt x="9948" y="9422"/>
                    </a:cubicBezTo>
                    <a:lnTo>
                      <a:pt x="9958" y="9422"/>
                    </a:lnTo>
                    <a:cubicBezTo>
                      <a:pt x="9978" y="9427"/>
                      <a:pt x="10000" y="9432"/>
                      <a:pt x="10021" y="9436"/>
                    </a:cubicBezTo>
                    <a:cubicBezTo>
                      <a:pt x="10030" y="9440"/>
                      <a:pt x="10035" y="9440"/>
                      <a:pt x="10039" y="9440"/>
                    </a:cubicBezTo>
                    <a:cubicBezTo>
                      <a:pt x="10047" y="9440"/>
                      <a:pt x="10055" y="9444"/>
                      <a:pt x="10064" y="9444"/>
                    </a:cubicBezTo>
                    <a:cubicBezTo>
                      <a:pt x="10086" y="9448"/>
                      <a:pt x="10107" y="9453"/>
                      <a:pt x="10128" y="9453"/>
                    </a:cubicBezTo>
                    <a:cubicBezTo>
                      <a:pt x="10137" y="9457"/>
                      <a:pt x="10146" y="9457"/>
                      <a:pt x="10154" y="9457"/>
                    </a:cubicBezTo>
                    <a:cubicBezTo>
                      <a:pt x="10179" y="9461"/>
                      <a:pt x="10209" y="9465"/>
                      <a:pt x="10240" y="9470"/>
                    </a:cubicBezTo>
                    <a:lnTo>
                      <a:pt x="10252" y="9470"/>
                    </a:lnTo>
                    <a:cubicBezTo>
                      <a:pt x="10270" y="9474"/>
                      <a:pt x="10291" y="9474"/>
                      <a:pt x="10308" y="9479"/>
                    </a:cubicBezTo>
                    <a:lnTo>
                      <a:pt x="10333" y="9479"/>
                    </a:lnTo>
                    <a:cubicBezTo>
                      <a:pt x="10337" y="9479"/>
                      <a:pt x="10343" y="9483"/>
                      <a:pt x="10347" y="9483"/>
                    </a:cubicBezTo>
                    <a:cubicBezTo>
                      <a:pt x="10376" y="9483"/>
                      <a:pt x="10402" y="9487"/>
                      <a:pt x="10432" y="9487"/>
                    </a:cubicBezTo>
                    <a:lnTo>
                      <a:pt x="10445" y="9487"/>
                    </a:lnTo>
                    <a:cubicBezTo>
                      <a:pt x="10475" y="9491"/>
                      <a:pt x="10505" y="9491"/>
                      <a:pt x="10535" y="9495"/>
                    </a:cubicBezTo>
                    <a:lnTo>
                      <a:pt x="10753" y="9495"/>
                    </a:lnTo>
                    <a:cubicBezTo>
                      <a:pt x="10787" y="9495"/>
                      <a:pt x="10817" y="9495"/>
                      <a:pt x="10847" y="9491"/>
                    </a:cubicBezTo>
                    <a:lnTo>
                      <a:pt x="10860" y="9491"/>
                    </a:lnTo>
                    <a:cubicBezTo>
                      <a:pt x="10890" y="9491"/>
                      <a:pt x="10924" y="9487"/>
                      <a:pt x="10953" y="9487"/>
                    </a:cubicBezTo>
                    <a:lnTo>
                      <a:pt x="10963" y="9487"/>
                    </a:lnTo>
                    <a:cubicBezTo>
                      <a:pt x="10996" y="9483"/>
                      <a:pt x="11030" y="9479"/>
                      <a:pt x="11065" y="9474"/>
                    </a:cubicBezTo>
                    <a:lnTo>
                      <a:pt x="11069" y="9474"/>
                    </a:lnTo>
                    <a:cubicBezTo>
                      <a:pt x="11103" y="9470"/>
                      <a:pt x="11142" y="9465"/>
                      <a:pt x="11176" y="9461"/>
                    </a:cubicBezTo>
                    <a:cubicBezTo>
                      <a:pt x="11202" y="9457"/>
                      <a:pt x="11227" y="9453"/>
                      <a:pt x="11253" y="9448"/>
                    </a:cubicBezTo>
                    <a:cubicBezTo>
                      <a:pt x="11261" y="9448"/>
                      <a:pt x="11271" y="9448"/>
                      <a:pt x="11279" y="9444"/>
                    </a:cubicBezTo>
                    <a:cubicBezTo>
                      <a:pt x="11296" y="9444"/>
                      <a:pt x="11318" y="9440"/>
                      <a:pt x="11334" y="9436"/>
                    </a:cubicBezTo>
                    <a:cubicBezTo>
                      <a:pt x="11343" y="9436"/>
                      <a:pt x="11352" y="9432"/>
                      <a:pt x="11364" y="9432"/>
                    </a:cubicBezTo>
                    <a:cubicBezTo>
                      <a:pt x="11381" y="9427"/>
                      <a:pt x="11395" y="9422"/>
                      <a:pt x="11411" y="9422"/>
                    </a:cubicBezTo>
                    <a:cubicBezTo>
                      <a:pt x="11425" y="9418"/>
                      <a:pt x="11433" y="9418"/>
                      <a:pt x="11446" y="9414"/>
                    </a:cubicBezTo>
                    <a:cubicBezTo>
                      <a:pt x="11463" y="9410"/>
                      <a:pt x="11476" y="9406"/>
                      <a:pt x="11492" y="9402"/>
                    </a:cubicBezTo>
                    <a:cubicBezTo>
                      <a:pt x="11506" y="9402"/>
                      <a:pt x="11518" y="9397"/>
                      <a:pt x="11527" y="9397"/>
                    </a:cubicBezTo>
                    <a:cubicBezTo>
                      <a:pt x="11544" y="9393"/>
                      <a:pt x="11561" y="9388"/>
                      <a:pt x="11574" y="9384"/>
                    </a:cubicBezTo>
                    <a:cubicBezTo>
                      <a:pt x="11587" y="9380"/>
                      <a:pt x="11600" y="9380"/>
                      <a:pt x="11608" y="9376"/>
                    </a:cubicBezTo>
                    <a:cubicBezTo>
                      <a:pt x="11626" y="9371"/>
                      <a:pt x="11642" y="9367"/>
                      <a:pt x="11660" y="9363"/>
                    </a:cubicBezTo>
                    <a:cubicBezTo>
                      <a:pt x="11672" y="9359"/>
                      <a:pt x="11681" y="9355"/>
                      <a:pt x="11693" y="9355"/>
                    </a:cubicBezTo>
                    <a:cubicBezTo>
                      <a:pt x="11711" y="9345"/>
                      <a:pt x="11728" y="9341"/>
                      <a:pt x="11745" y="9337"/>
                    </a:cubicBezTo>
                    <a:cubicBezTo>
                      <a:pt x="11758" y="9333"/>
                      <a:pt x="11766" y="9329"/>
                      <a:pt x="11780" y="9329"/>
                    </a:cubicBezTo>
                    <a:lnTo>
                      <a:pt x="11784" y="9325"/>
                    </a:lnTo>
                    <a:cubicBezTo>
                      <a:pt x="11809" y="9316"/>
                      <a:pt x="11835" y="9311"/>
                      <a:pt x="11861" y="9303"/>
                    </a:cubicBezTo>
                    <a:lnTo>
                      <a:pt x="13105" y="3354"/>
                    </a:lnTo>
                    <a:lnTo>
                      <a:pt x="13105" y="3354"/>
                    </a:lnTo>
                    <a:cubicBezTo>
                      <a:pt x="13079" y="3362"/>
                      <a:pt x="13049" y="3371"/>
                      <a:pt x="13024" y="3379"/>
                    </a:cubicBezTo>
                    <a:cubicBezTo>
                      <a:pt x="13012" y="3383"/>
                      <a:pt x="13002" y="3383"/>
                      <a:pt x="12994" y="3387"/>
                    </a:cubicBezTo>
                    <a:cubicBezTo>
                      <a:pt x="12977" y="3392"/>
                      <a:pt x="12955" y="3401"/>
                      <a:pt x="12939" y="3405"/>
                    </a:cubicBezTo>
                    <a:cubicBezTo>
                      <a:pt x="12929" y="3409"/>
                      <a:pt x="12917" y="3409"/>
                      <a:pt x="12904" y="3413"/>
                    </a:cubicBezTo>
                    <a:lnTo>
                      <a:pt x="12900" y="3413"/>
                    </a:lnTo>
                    <a:lnTo>
                      <a:pt x="13618" y="0"/>
                    </a:ln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35"/>
              <p:cNvSpPr/>
              <p:nvPr/>
            </p:nvSpPr>
            <p:spPr>
              <a:xfrm>
                <a:off x="5461550" y="4036925"/>
                <a:ext cx="102900" cy="181050"/>
              </a:xfrm>
              <a:custGeom>
                <a:rect b="b" l="l" r="r" t="t"/>
                <a:pathLst>
                  <a:path extrusionOk="0" h="7242" w="4116">
                    <a:moveTo>
                      <a:pt x="1258" y="1"/>
                    </a:moveTo>
                    <a:lnTo>
                      <a:pt x="1258" y="1"/>
                    </a:lnTo>
                    <a:cubicBezTo>
                      <a:pt x="1258" y="2"/>
                      <a:pt x="1257" y="3"/>
                      <a:pt x="1257" y="4"/>
                    </a:cubicBezTo>
                    <a:lnTo>
                      <a:pt x="1257" y="4"/>
                    </a:lnTo>
                    <a:lnTo>
                      <a:pt x="1258" y="1"/>
                    </a:lnTo>
                    <a:close/>
                    <a:moveTo>
                      <a:pt x="1257" y="4"/>
                    </a:moveTo>
                    <a:lnTo>
                      <a:pt x="14" y="5950"/>
                    </a:lnTo>
                    <a:cubicBezTo>
                      <a:pt x="0" y="6006"/>
                      <a:pt x="0" y="6066"/>
                      <a:pt x="18" y="6130"/>
                    </a:cubicBezTo>
                    <a:cubicBezTo>
                      <a:pt x="22" y="6152"/>
                      <a:pt x="30" y="6169"/>
                      <a:pt x="39" y="6190"/>
                    </a:cubicBezTo>
                    <a:cubicBezTo>
                      <a:pt x="43" y="6203"/>
                      <a:pt x="48" y="6211"/>
                      <a:pt x="56" y="6224"/>
                    </a:cubicBezTo>
                    <a:cubicBezTo>
                      <a:pt x="91" y="6301"/>
                      <a:pt x="150" y="6378"/>
                      <a:pt x="235" y="6460"/>
                    </a:cubicBezTo>
                    <a:cubicBezTo>
                      <a:pt x="279" y="6481"/>
                      <a:pt x="326" y="6497"/>
                      <a:pt x="373" y="6519"/>
                    </a:cubicBezTo>
                    <a:cubicBezTo>
                      <a:pt x="385" y="6523"/>
                      <a:pt x="399" y="6528"/>
                      <a:pt x="411" y="6536"/>
                    </a:cubicBezTo>
                    <a:cubicBezTo>
                      <a:pt x="428" y="6541"/>
                      <a:pt x="441" y="6549"/>
                      <a:pt x="458" y="6554"/>
                    </a:cubicBezTo>
                    <a:cubicBezTo>
                      <a:pt x="471" y="6558"/>
                      <a:pt x="488" y="6566"/>
                      <a:pt x="501" y="6570"/>
                    </a:cubicBezTo>
                    <a:cubicBezTo>
                      <a:pt x="523" y="6580"/>
                      <a:pt x="548" y="6592"/>
                      <a:pt x="569" y="6600"/>
                    </a:cubicBezTo>
                    <a:cubicBezTo>
                      <a:pt x="600" y="6609"/>
                      <a:pt x="625" y="6622"/>
                      <a:pt x="651" y="6631"/>
                    </a:cubicBezTo>
                    <a:cubicBezTo>
                      <a:pt x="677" y="6639"/>
                      <a:pt x="697" y="6647"/>
                      <a:pt x="723" y="6661"/>
                    </a:cubicBezTo>
                    <a:cubicBezTo>
                      <a:pt x="749" y="6669"/>
                      <a:pt x="774" y="6677"/>
                      <a:pt x="805" y="6690"/>
                    </a:cubicBezTo>
                    <a:cubicBezTo>
                      <a:pt x="826" y="6699"/>
                      <a:pt x="851" y="6708"/>
                      <a:pt x="873" y="6716"/>
                    </a:cubicBezTo>
                    <a:cubicBezTo>
                      <a:pt x="903" y="6724"/>
                      <a:pt x="928" y="6738"/>
                      <a:pt x="954" y="6746"/>
                    </a:cubicBezTo>
                    <a:cubicBezTo>
                      <a:pt x="980" y="6754"/>
                      <a:pt x="1001" y="6763"/>
                      <a:pt x="1027" y="6772"/>
                    </a:cubicBezTo>
                    <a:cubicBezTo>
                      <a:pt x="1036" y="6772"/>
                      <a:pt x="1040" y="6776"/>
                      <a:pt x="1048" y="6780"/>
                    </a:cubicBezTo>
                    <a:cubicBezTo>
                      <a:pt x="1070" y="6785"/>
                      <a:pt x="1092" y="6793"/>
                      <a:pt x="1113" y="6801"/>
                    </a:cubicBezTo>
                    <a:cubicBezTo>
                      <a:pt x="1134" y="6811"/>
                      <a:pt x="1155" y="6815"/>
                      <a:pt x="1177" y="6823"/>
                    </a:cubicBezTo>
                    <a:cubicBezTo>
                      <a:pt x="1211" y="6831"/>
                      <a:pt x="1241" y="6844"/>
                      <a:pt x="1271" y="6853"/>
                    </a:cubicBezTo>
                    <a:cubicBezTo>
                      <a:pt x="1293" y="6862"/>
                      <a:pt x="1309" y="6866"/>
                      <a:pt x="1331" y="6874"/>
                    </a:cubicBezTo>
                    <a:cubicBezTo>
                      <a:pt x="1365" y="6882"/>
                      <a:pt x="1404" y="6896"/>
                      <a:pt x="1437" y="6908"/>
                    </a:cubicBezTo>
                    <a:cubicBezTo>
                      <a:pt x="1455" y="6913"/>
                      <a:pt x="1467" y="6917"/>
                      <a:pt x="1485" y="6921"/>
                    </a:cubicBezTo>
                    <a:cubicBezTo>
                      <a:pt x="1536" y="6939"/>
                      <a:pt x="1587" y="6951"/>
                      <a:pt x="1635" y="6969"/>
                    </a:cubicBezTo>
                    <a:lnTo>
                      <a:pt x="1639" y="6969"/>
                    </a:lnTo>
                    <a:cubicBezTo>
                      <a:pt x="1652" y="6973"/>
                      <a:pt x="1660" y="6973"/>
                      <a:pt x="1673" y="6977"/>
                    </a:cubicBezTo>
                    <a:cubicBezTo>
                      <a:pt x="1716" y="6990"/>
                      <a:pt x="1755" y="7003"/>
                      <a:pt x="1797" y="7011"/>
                    </a:cubicBezTo>
                    <a:cubicBezTo>
                      <a:pt x="1814" y="7016"/>
                      <a:pt x="1836" y="7024"/>
                      <a:pt x="1852" y="7028"/>
                    </a:cubicBezTo>
                    <a:cubicBezTo>
                      <a:pt x="1887" y="7036"/>
                      <a:pt x="1921" y="7046"/>
                      <a:pt x="1955" y="7054"/>
                    </a:cubicBezTo>
                    <a:cubicBezTo>
                      <a:pt x="1976" y="7062"/>
                      <a:pt x="1998" y="7067"/>
                      <a:pt x="2019" y="7071"/>
                    </a:cubicBezTo>
                    <a:cubicBezTo>
                      <a:pt x="2049" y="7080"/>
                      <a:pt x="2079" y="7088"/>
                      <a:pt x="2114" y="7097"/>
                    </a:cubicBezTo>
                    <a:cubicBezTo>
                      <a:pt x="2134" y="7101"/>
                      <a:pt x="2160" y="7105"/>
                      <a:pt x="2182" y="7113"/>
                    </a:cubicBezTo>
                    <a:cubicBezTo>
                      <a:pt x="2203" y="7119"/>
                      <a:pt x="2229" y="7123"/>
                      <a:pt x="2255" y="7131"/>
                    </a:cubicBezTo>
                    <a:cubicBezTo>
                      <a:pt x="2259" y="7131"/>
                      <a:pt x="2268" y="7131"/>
                      <a:pt x="2272" y="7135"/>
                    </a:cubicBezTo>
                    <a:cubicBezTo>
                      <a:pt x="2288" y="7139"/>
                      <a:pt x="2306" y="7144"/>
                      <a:pt x="2323" y="7148"/>
                    </a:cubicBezTo>
                    <a:cubicBezTo>
                      <a:pt x="2357" y="7152"/>
                      <a:pt x="2391" y="7161"/>
                      <a:pt x="2426" y="7170"/>
                    </a:cubicBezTo>
                    <a:cubicBezTo>
                      <a:pt x="2442" y="7174"/>
                      <a:pt x="2464" y="7178"/>
                      <a:pt x="2481" y="7182"/>
                    </a:cubicBezTo>
                    <a:cubicBezTo>
                      <a:pt x="2515" y="7190"/>
                      <a:pt x="2550" y="7196"/>
                      <a:pt x="2584" y="7204"/>
                    </a:cubicBezTo>
                    <a:cubicBezTo>
                      <a:pt x="2601" y="7208"/>
                      <a:pt x="2618" y="7212"/>
                      <a:pt x="2635" y="7212"/>
                    </a:cubicBezTo>
                    <a:cubicBezTo>
                      <a:pt x="2683" y="7225"/>
                      <a:pt x="2734" y="7233"/>
                      <a:pt x="2785" y="7242"/>
                    </a:cubicBezTo>
                    <a:lnTo>
                      <a:pt x="4033" y="1297"/>
                    </a:lnTo>
                    <a:cubicBezTo>
                      <a:pt x="4013" y="1293"/>
                      <a:pt x="3991" y="1288"/>
                      <a:pt x="3970" y="1284"/>
                    </a:cubicBezTo>
                    <a:lnTo>
                      <a:pt x="4116" y="600"/>
                    </a:lnTo>
                    <a:lnTo>
                      <a:pt x="4116" y="600"/>
                    </a:lnTo>
                    <a:cubicBezTo>
                      <a:pt x="4102" y="660"/>
                      <a:pt x="4085" y="715"/>
                      <a:pt x="4068" y="775"/>
                    </a:cubicBezTo>
                    <a:cubicBezTo>
                      <a:pt x="4051" y="831"/>
                      <a:pt x="4033" y="887"/>
                      <a:pt x="4021" y="946"/>
                    </a:cubicBezTo>
                    <a:lnTo>
                      <a:pt x="3952" y="1280"/>
                    </a:lnTo>
                    <a:cubicBezTo>
                      <a:pt x="3927" y="1276"/>
                      <a:pt x="3905" y="1272"/>
                      <a:pt x="3879" y="1267"/>
                    </a:cubicBezTo>
                    <a:cubicBezTo>
                      <a:pt x="3863" y="1262"/>
                      <a:pt x="3850" y="1258"/>
                      <a:pt x="3833" y="1254"/>
                    </a:cubicBezTo>
                    <a:cubicBezTo>
                      <a:pt x="3798" y="1250"/>
                      <a:pt x="3760" y="1242"/>
                      <a:pt x="3726" y="1233"/>
                    </a:cubicBezTo>
                    <a:cubicBezTo>
                      <a:pt x="3709" y="1228"/>
                      <a:pt x="3692" y="1224"/>
                      <a:pt x="3674" y="1220"/>
                    </a:cubicBezTo>
                    <a:cubicBezTo>
                      <a:pt x="3640" y="1216"/>
                      <a:pt x="3602" y="1207"/>
                      <a:pt x="3567" y="1199"/>
                    </a:cubicBezTo>
                    <a:cubicBezTo>
                      <a:pt x="3555" y="1195"/>
                      <a:pt x="3538" y="1190"/>
                      <a:pt x="3520" y="1185"/>
                    </a:cubicBezTo>
                    <a:cubicBezTo>
                      <a:pt x="3490" y="1177"/>
                      <a:pt x="3457" y="1173"/>
                      <a:pt x="3427" y="1165"/>
                    </a:cubicBezTo>
                    <a:cubicBezTo>
                      <a:pt x="3405" y="1160"/>
                      <a:pt x="3380" y="1151"/>
                      <a:pt x="3358" y="1147"/>
                    </a:cubicBezTo>
                    <a:cubicBezTo>
                      <a:pt x="3328" y="1139"/>
                      <a:pt x="3294" y="1130"/>
                      <a:pt x="3264" y="1122"/>
                    </a:cubicBezTo>
                    <a:cubicBezTo>
                      <a:pt x="3243" y="1118"/>
                      <a:pt x="3222" y="1113"/>
                      <a:pt x="3200" y="1104"/>
                    </a:cubicBezTo>
                    <a:cubicBezTo>
                      <a:pt x="3166" y="1096"/>
                      <a:pt x="3131" y="1088"/>
                      <a:pt x="3097" y="1079"/>
                    </a:cubicBezTo>
                    <a:cubicBezTo>
                      <a:pt x="3080" y="1074"/>
                      <a:pt x="3058" y="1070"/>
                      <a:pt x="3042" y="1062"/>
                    </a:cubicBezTo>
                    <a:cubicBezTo>
                      <a:pt x="2999" y="1053"/>
                      <a:pt x="2961" y="1041"/>
                      <a:pt x="2918" y="1027"/>
                    </a:cubicBezTo>
                    <a:cubicBezTo>
                      <a:pt x="2904" y="1027"/>
                      <a:pt x="2896" y="1023"/>
                      <a:pt x="2884" y="1019"/>
                    </a:cubicBezTo>
                    <a:cubicBezTo>
                      <a:pt x="2832" y="1002"/>
                      <a:pt x="2781" y="989"/>
                      <a:pt x="2730" y="972"/>
                    </a:cubicBezTo>
                    <a:cubicBezTo>
                      <a:pt x="2716" y="968"/>
                      <a:pt x="2699" y="964"/>
                      <a:pt x="2683" y="959"/>
                    </a:cubicBezTo>
                    <a:cubicBezTo>
                      <a:pt x="2648" y="946"/>
                      <a:pt x="2614" y="938"/>
                      <a:pt x="2576" y="925"/>
                    </a:cubicBezTo>
                    <a:cubicBezTo>
                      <a:pt x="2558" y="916"/>
                      <a:pt x="2537" y="912"/>
                      <a:pt x="2515" y="903"/>
                    </a:cubicBezTo>
                    <a:cubicBezTo>
                      <a:pt x="2486" y="895"/>
                      <a:pt x="2456" y="887"/>
                      <a:pt x="2426" y="873"/>
                    </a:cubicBezTo>
                    <a:cubicBezTo>
                      <a:pt x="2404" y="865"/>
                      <a:pt x="2383" y="861"/>
                      <a:pt x="2361" y="852"/>
                    </a:cubicBezTo>
                    <a:cubicBezTo>
                      <a:pt x="2332" y="843"/>
                      <a:pt x="2302" y="831"/>
                      <a:pt x="2272" y="822"/>
                    </a:cubicBezTo>
                    <a:cubicBezTo>
                      <a:pt x="2250" y="814"/>
                      <a:pt x="2225" y="806"/>
                      <a:pt x="2203" y="796"/>
                    </a:cubicBezTo>
                    <a:cubicBezTo>
                      <a:pt x="2173" y="788"/>
                      <a:pt x="2148" y="775"/>
                      <a:pt x="2118" y="767"/>
                    </a:cubicBezTo>
                    <a:cubicBezTo>
                      <a:pt x="2096" y="758"/>
                      <a:pt x="2071" y="749"/>
                      <a:pt x="2049" y="741"/>
                    </a:cubicBezTo>
                    <a:cubicBezTo>
                      <a:pt x="2024" y="733"/>
                      <a:pt x="1994" y="719"/>
                      <a:pt x="1968" y="711"/>
                    </a:cubicBezTo>
                    <a:cubicBezTo>
                      <a:pt x="1942" y="703"/>
                      <a:pt x="1921" y="694"/>
                      <a:pt x="1895" y="681"/>
                    </a:cubicBezTo>
                    <a:cubicBezTo>
                      <a:pt x="1870" y="672"/>
                      <a:pt x="1844" y="664"/>
                      <a:pt x="1818" y="652"/>
                    </a:cubicBezTo>
                    <a:cubicBezTo>
                      <a:pt x="1793" y="642"/>
                      <a:pt x="1771" y="634"/>
                      <a:pt x="1745" y="621"/>
                    </a:cubicBezTo>
                    <a:cubicBezTo>
                      <a:pt x="1716" y="613"/>
                      <a:pt x="1686" y="600"/>
                      <a:pt x="1656" y="587"/>
                    </a:cubicBezTo>
                    <a:cubicBezTo>
                      <a:pt x="1643" y="583"/>
                      <a:pt x="1630" y="575"/>
                      <a:pt x="1617" y="569"/>
                    </a:cubicBezTo>
                    <a:cubicBezTo>
                      <a:pt x="1570" y="553"/>
                      <a:pt x="1528" y="531"/>
                      <a:pt x="1485" y="514"/>
                    </a:cubicBezTo>
                    <a:cubicBezTo>
                      <a:pt x="1481" y="514"/>
                      <a:pt x="1481" y="510"/>
                      <a:pt x="1481" y="510"/>
                    </a:cubicBezTo>
                    <a:cubicBezTo>
                      <a:pt x="1386" y="421"/>
                      <a:pt x="1322" y="330"/>
                      <a:pt x="1288" y="245"/>
                    </a:cubicBezTo>
                    <a:cubicBezTo>
                      <a:pt x="1250" y="160"/>
                      <a:pt x="1242" y="80"/>
                      <a:pt x="1257" y="4"/>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35"/>
              <p:cNvSpPr/>
              <p:nvPr/>
            </p:nvSpPr>
            <p:spPr>
              <a:xfrm>
                <a:off x="2328125" y="3393775"/>
                <a:ext cx="31275" cy="149725"/>
              </a:xfrm>
              <a:custGeom>
                <a:rect b="b" l="l" r="r" t="t"/>
                <a:pathLst>
                  <a:path extrusionOk="0" h="5989" w="1251">
                    <a:moveTo>
                      <a:pt x="1250" y="0"/>
                    </a:moveTo>
                    <a:lnTo>
                      <a:pt x="5" y="5945"/>
                    </a:lnTo>
                    <a:cubicBezTo>
                      <a:pt x="5" y="5954"/>
                      <a:pt x="1" y="5958"/>
                      <a:pt x="1" y="5966"/>
                    </a:cubicBezTo>
                    <a:lnTo>
                      <a:pt x="1" y="5988"/>
                    </a:lnTo>
                    <a:lnTo>
                      <a:pt x="1246" y="38"/>
                    </a:lnTo>
                    <a:cubicBezTo>
                      <a:pt x="1246" y="30"/>
                      <a:pt x="1246" y="22"/>
                      <a:pt x="1250" y="17"/>
                    </a:cubicBezTo>
                    <a:lnTo>
                      <a:pt x="1250" y="0"/>
                    </a:ln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35"/>
              <p:cNvSpPr/>
              <p:nvPr/>
            </p:nvSpPr>
            <p:spPr>
              <a:xfrm>
                <a:off x="2438475" y="3393450"/>
                <a:ext cx="71575" cy="173875"/>
              </a:xfrm>
              <a:custGeom>
                <a:rect b="b" l="l" r="r" t="t"/>
                <a:pathLst>
                  <a:path extrusionOk="0" h="6955" w="2863">
                    <a:moveTo>
                      <a:pt x="2863" y="0"/>
                    </a:moveTo>
                    <a:cubicBezTo>
                      <a:pt x="2859" y="9"/>
                      <a:pt x="2859" y="18"/>
                      <a:pt x="2854" y="26"/>
                    </a:cubicBezTo>
                    <a:cubicBezTo>
                      <a:pt x="2854" y="30"/>
                      <a:pt x="2854" y="30"/>
                      <a:pt x="2850" y="35"/>
                    </a:cubicBezTo>
                    <a:cubicBezTo>
                      <a:pt x="2850" y="39"/>
                      <a:pt x="2845" y="47"/>
                      <a:pt x="2845" y="51"/>
                    </a:cubicBezTo>
                    <a:cubicBezTo>
                      <a:pt x="2845" y="56"/>
                      <a:pt x="2841" y="56"/>
                      <a:pt x="2841" y="61"/>
                    </a:cubicBezTo>
                    <a:cubicBezTo>
                      <a:pt x="2837" y="65"/>
                      <a:pt x="2837" y="69"/>
                      <a:pt x="2833" y="77"/>
                    </a:cubicBezTo>
                    <a:lnTo>
                      <a:pt x="2828" y="81"/>
                    </a:lnTo>
                    <a:cubicBezTo>
                      <a:pt x="2824" y="90"/>
                      <a:pt x="2820" y="99"/>
                      <a:pt x="2816" y="107"/>
                    </a:cubicBezTo>
                    <a:cubicBezTo>
                      <a:pt x="2812" y="107"/>
                      <a:pt x="2812" y="112"/>
                      <a:pt x="2812" y="112"/>
                    </a:cubicBezTo>
                    <a:cubicBezTo>
                      <a:pt x="2807" y="116"/>
                      <a:pt x="2802" y="124"/>
                      <a:pt x="2794" y="128"/>
                    </a:cubicBezTo>
                    <a:cubicBezTo>
                      <a:pt x="2794" y="133"/>
                      <a:pt x="2790" y="133"/>
                      <a:pt x="2790" y="138"/>
                    </a:cubicBezTo>
                    <a:cubicBezTo>
                      <a:pt x="2782" y="146"/>
                      <a:pt x="2777" y="154"/>
                      <a:pt x="2768" y="158"/>
                    </a:cubicBezTo>
                    <a:cubicBezTo>
                      <a:pt x="2768" y="163"/>
                      <a:pt x="2768" y="163"/>
                      <a:pt x="2764" y="163"/>
                    </a:cubicBezTo>
                    <a:cubicBezTo>
                      <a:pt x="2760" y="172"/>
                      <a:pt x="2751" y="176"/>
                      <a:pt x="2743" y="184"/>
                    </a:cubicBezTo>
                    <a:cubicBezTo>
                      <a:pt x="2739" y="189"/>
                      <a:pt x="2735" y="189"/>
                      <a:pt x="2735" y="193"/>
                    </a:cubicBezTo>
                    <a:cubicBezTo>
                      <a:pt x="2730" y="193"/>
                      <a:pt x="2725" y="197"/>
                      <a:pt x="2721" y="197"/>
                    </a:cubicBezTo>
                    <a:cubicBezTo>
                      <a:pt x="2721" y="201"/>
                      <a:pt x="2717" y="205"/>
                      <a:pt x="2713" y="209"/>
                    </a:cubicBezTo>
                    <a:cubicBezTo>
                      <a:pt x="2709" y="209"/>
                      <a:pt x="2705" y="215"/>
                      <a:pt x="2705" y="215"/>
                    </a:cubicBezTo>
                    <a:cubicBezTo>
                      <a:pt x="2700" y="219"/>
                      <a:pt x="2696" y="223"/>
                      <a:pt x="2691" y="223"/>
                    </a:cubicBezTo>
                    <a:cubicBezTo>
                      <a:pt x="2687" y="227"/>
                      <a:pt x="2683" y="227"/>
                      <a:pt x="2679" y="231"/>
                    </a:cubicBezTo>
                    <a:cubicBezTo>
                      <a:pt x="2674" y="235"/>
                      <a:pt x="2670" y="235"/>
                      <a:pt x="2666" y="240"/>
                    </a:cubicBezTo>
                    <a:cubicBezTo>
                      <a:pt x="2662" y="240"/>
                      <a:pt x="2662" y="244"/>
                      <a:pt x="2658" y="248"/>
                    </a:cubicBezTo>
                    <a:cubicBezTo>
                      <a:pt x="2653" y="248"/>
                      <a:pt x="2648" y="248"/>
                      <a:pt x="2648" y="253"/>
                    </a:cubicBezTo>
                    <a:cubicBezTo>
                      <a:pt x="2636" y="257"/>
                      <a:pt x="2628" y="266"/>
                      <a:pt x="2619" y="270"/>
                    </a:cubicBezTo>
                    <a:cubicBezTo>
                      <a:pt x="2614" y="270"/>
                      <a:pt x="2614" y="274"/>
                      <a:pt x="2610" y="274"/>
                    </a:cubicBezTo>
                    <a:cubicBezTo>
                      <a:pt x="2602" y="278"/>
                      <a:pt x="2589" y="286"/>
                      <a:pt x="2576" y="292"/>
                    </a:cubicBezTo>
                    <a:cubicBezTo>
                      <a:pt x="2571" y="296"/>
                      <a:pt x="2571" y="296"/>
                      <a:pt x="2567" y="296"/>
                    </a:cubicBezTo>
                    <a:cubicBezTo>
                      <a:pt x="2559" y="304"/>
                      <a:pt x="2546" y="308"/>
                      <a:pt x="2537" y="312"/>
                    </a:cubicBezTo>
                    <a:cubicBezTo>
                      <a:pt x="2533" y="317"/>
                      <a:pt x="2529" y="317"/>
                      <a:pt x="2529" y="317"/>
                    </a:cubicBezTo>
                    <a:cubicBezTo>
                      <a:pt x="2516" y="325"/>
                      <a:pt x="2504" y="330"/>
                      <a:pt x="2490" y="334"/>
                    </a:cubicBezTo>
                    <a:cubicBezTo>
                      <a:pt x="2486" y="338"/>
                      <a:pt x="2482" y="338"/>
                      <a:pt x="2482" y="338"/>
                    </a:cubicBezTo>
                    <a:cubicBezTo>
                      <a:pt x="2469" y="347"/>
                      <a:pt x="2452" y="351"/>
                      <a:pt x="2439" y="355"/>
                    </a:cubicBezTo>
                    <a:cubicBezTo>
                      <a:pt x="2439" y="359"/>
                      <a:pt x="2435" y="359"/>
                      <a:pt x="2435" y="359"/>
                    </a:cubicBezTo>
                    <a:cubicBezTo>
                      <a:pt x="2417" y="369"/>
                      <a:pt x="2405" y="373"/>
                      <a:pt x="2388" y="377"/>
                    </a:cubicBezTo>
                    <a:cubicBezTo>
                      <a:pt x="2388" y="381"/>
                      <a:pt x="2383" y="381"/>
                      <a:pt x="2379" y="381"/>
                    </a:cubicBezTo>
                    <a:cubicBezTo>
                      <a:pt x="2362" y="389"/>
                      <a:pt x="2350" y="394"/>
                      <a:pt x="2332" y="402"/>
                    </a:cubicBezTo>
                    <a:cubicBezTo>
                      <a:pt x="2315" y="407"/>
                      <a:pt x="2298" y="415"/>
                      <a:pt x="2285" y="420"/>
                    </a:cubicBezTo>
                    <a:cubicBezTo>
                      <a:pt x="2281" y="420"/>
                      <a:pt x="2277" y="424"/>
                      <a:pt x="2273" y="424"/>
                    </a:cubicBezTo>
                    <a:cubicBezTo>
                      <a:pt x="2259" y="428"/>
                      <a:pt x="2243" y="436"/>
                      <a:pt x="2225" y="440"/>
                    </a:cubicBezTo>
                    <a:cubicBezTo>
                      <a:pt x="2225" y="440"/>
                      <a:pt x="2221" y="446"/>
                      <a:pt x="2217" y="446"/>
                    </a:cubicBezTo>
                    <a:cubicBezTo>
                      <a:pt x="2204" y="450"/>
                      <a:pt x="2186" y="454"/>
                      <a:pt x="2174" y="462"/>
                    </a:cubicBezTo>
                    <a:lnTo>
                      <a:pt x="2166" y="462"/>
                    </a:lnTo>
                    <a:cubicBezTo>
                      <a:pt x="2148" y="471"/>
                      <a:pt x="2131" y="475"/>
                      <a:pt x="2115" y="479"/>
                    </a:cubicBezTo>
                    <a:cubicBezTo>
                      <a:pt x="2109" y="484"/>
                      <a:pt x="2105" y="484"/>
                      <a:pt x="2101" y="484"/>
                    </a:cubicBezTo>
                    <a:cubicBezTo>
                      <a:pt x="2089" y="492"/>
                      <a:pt x="2071" y="497"/>
                      <a:pt x="2058" y="501"/>
                    </a:cubicBezTo>
                    <a:cubicBezTo>
                      <a:pt x="2042" y="509"/>
                      <a:pt x="2024" y="513"/>
                      <a:pt x="2007" y="517"/>
                    </a:cubicBezTo>
                    <a:cubicBezTo>
                      <a:pt x="2003" y="523"/>
                      <a:pt x="1999" y="523"/>
                      <a:pt x="1994" y="523"/>
                    </a:cubicBezTo>
                    <a:cubicBezTo>
                      <a:pt x="1977" y="531"/>
                      <a:pt x="1965" y="535"/>
                      <a:pt x="1947" y="539"/>
                    </a:cubicBezTo>
                    <a:cubicBezTo>
                      <a:pt x="1943" y="543"/>
                      <a:pt x="1943" y="543"/>
                      <a:pt x="1939" y="543"/>
                    </a:cubicBezTo>
                    <a:cubicBezTo>
                      <a:pt x="1926" y="548"/>
                      <a:pt x="1909" y="556"/>
                      <a:pt x="1896" y="561"/>
                    </a:cubicBezTo>
                    <a:cubicBezTo>
                      <a:pt x="1892" y="561"/>
                      <a:pt x="1888" y="561"/>
                      <a:pt x="1884" y="565"/>
                    </a:cubicBezTo>
                    <a:cubicBezTo>
                      <a:pt x="1870" y="569"/>
                      <a:pt x="1853" y="574"/>
                      <a:pt x="1836" y="582"/>
                    </a:cubicBezTo>
                    <a:cubicBezTo>
                      <a:pt x="1832" y="582"/>
                      <a:pt x="1832" y="582"/>
                      <a:pt x="1827" y="586"/>
                    </a:cubicBezTo>
                    <a:cubicBezTo>
                      <a:pt x="1815" y="590"/>
                      <a:pt x="1797" y="594"/>
                      <a:pt x="1785" y="604"/>
                    </a:cubicBezTo>
                    <a:lnTo>
                      <a:pt x="1776" y="604"/>
                    </a:lnTo>
                    <a:cubicBezTo>
                      <a:pt x="1763" y="608"/>
                      <a:pt x="1746" y="616"/>
                      <a:pt x="1734" y="620"/>
                    </a:cubicBezTo>
                    <a:cubicBezTo>
                      <a:pt x="1730" y="625"/>
                      <a:pt x="1724" y="625"/>
                      <a:pt x="1720" y="625"/>
                    </a:cubicBezTo>
                    <a:cubicBezTo>
                      <a:pt x="1708" y="633"/>
                      <a:pt x="1691" y="638"/>
                      <a:pt x="1678" y="646"/>
                    </a:cubicBezTo>
                    <a:lnTo>
                      <a:pt x="1673" y="646"/>
                    </a:lnTo>
                    <a:cubicBezTo>
                      <a:pt x="1657" y="655"/>
                      <a:pt x="1643" y="659"/>
                      <a:pt x="1631" y="663"/>
                    </a:cubicBezTo>
                    <a:cubicBezTo>
                      <a:pt x="1631" y="667"/>
                      <a:pt x="1627" y="667"/>
                      <a:pt x="1627" y="667"/>
                    </a:cubicBezTo>
                    <a:lnTo>
                      <a:pt x="1622" y="667"/>
                    </a:lnTo>
                    <a:cubicBezTo>
                      <a:pt x="1609" y="677"/>
                      <a:pt x="1596" y="681"/>
                      <a:pt x="1584" y="689"/>
                    </a:cubicBezTo>
                    <a:cubicBezTo>
                      <a:pt x="1580" y="689"/>
                      <a:pt x="1580" y="689"/>
                      <a:pt x="1576" y="693"/>
                    </a:cubicBezTo>
                    <a:cubicBezTo>
                      <a:pt x="1562" y="697"/>
                      <a:pt x="1554" y="702"/>
                      <a:pt x="1541" y="710"/>
                    </a:cubicBezTo>
                    <a:cubicBezTo>
                      <a:pt x="1541" y="710"/>
                      <a:pt x="1537" y="710"/>
                      <a:pt x="1533" y="715"/>
                    </a:cubicBezTo>
                    <a:cubicBezTo>
                      <a:pt x="1519" y="719"/>
                      <a:pt x="1507" y="728"/>
                      <a:pt x="1499" y="732"/>
                    </a:cubicBezTo>
                    <a:cubicBezTo>
                      <a:pt x="1494" y="736"/>
                      <a:pt x="1494" y="736"/>
                      <a:pt x="1489" y="736"/>
                    </a:cubicBezTo>
                    <a:cubicBezTo>
                      <a:pt x="1481" y="744"/>
                      <a:pt x="1468" y="748"/>
                      <a:pt x="1460" y="754"/>
                    </a:cubicBezTo>
                    <a:cubicBezTo>
                      <a:pt x="1460" y="758"/>
                      <a:pt x="1456" y="758"/>
                      <a:pt x="1456" y="758"/>
                    </a:cubicBezTo>
                    <a:cubicBezTo>
                      <a:pt x="1456" y="758"/>
                      <a:pt x="1451" y="758"/>
                      <a:pt x="1451" y="762"/>
                    </a:cubicBezTo>
                    <a:cubicBezTo>
                      <a:pt x="1447" y="762"/>
                      <a:pt x="1447" y="766"/>
                      <a:pt x="1442" y="766"/>
                    </a:cubicBezTo>
                    <a:cubicBezTo>
                      <a:pt x="1438" y="770"/>
                      <a:pt x="1434" y="774"/>
                      <a:pt x="1430" y="774"/>
                    </a:cubicBezTo>
                    <a:cubicBezTo>
                      <a:pt x="1426" y="779"/>
                      <a:pt x="1422" y="779"/>
                      <a:pt x="1417" y="783"/>
                    </a:cubicBezTo>
                    <a:cubicBezTo>
                      <a:pt x="1412" y="787"/>
                      <a:pt x="1408" y="787"/>
                      <a:pt x="1404" y="792"/>
                    </a:cubicBezTo>
                    <a:cubicBezTo>
                      <a:pt x="1404" y="796"/>
                      <a:pt x="1400" y="796"/>
                      <a:pt x="1396" y="800"/>
                    </a:cubicBezTo>
                    <a:cubicBezTo>
                      <a:pt x="1391" y="800"/>
                      <a:pt x="1387" y="805"/>
                      <a:pt x="1387" y="809"/>
                    </a:cubicBezTo>
                    <a:cubicBezTo>
                      <a:pt x="1383" y="809"/>
                      <a:pt x="1379" y="813"/>
                      <a:pt x="1374" y="817"/>
                    </a:cubicBezTo>
                    <a:lnTo>
                      <a:pt x="1370" y="821"/>
                    </a:lnTo>
                    <a:lnTo>
                      <a:pt x="1365" y="821"/>
                    </a:lnTo>
                    <a:cubicBezTo>
                      <a:pt x="1357" y="831"/>
                      <a:pt x="1353" y="839"/>
                      <a:pt x="1345" y="843"/>
                    </a:cubicBezTo>
                    <a:cubicBezTo>
                      <a:pt x="1345" y="843"/>
                      <a:pt x="1345" y="847"/>
                      <a:pt x="1340" y="847"/>
                    </a:cubicBezTo>
                    <a:cubicBezTo>
                      <a:pt x="1335" y="856"/>
                      <a:pt x="1327" y="860"/>
                      <a:pt x="1319" y="869"/>
                    </a:cubicBezTo>
                    <a:lnTo>
                      <a:pt x="1319" y="873"/>
                    </a:lnTo>
                    <a:cubicBezTo>
                      <a:pt x="1314" y="873"/>
                      <a:pt x="1314" y="877"/>
                      <a:pt x="1314" y="877"/>
                    </a:cubicBezTo>
                    <a:cubicBezTo>
                      <a:pt x="1310" y="882"/>
                      <a:pt x="1306" y="890"/>
                      <a:pt x="1297" y="894"/>
                    </a:cubicBezTo>
                    <a:lnTo>
                      <a:pt x="1297" y="898"/>
                    </a:lnTo>
                    <a:cubicBezTo>
                      <a:pt x="1288" y="908"/>
                      <a:pt x="1284" y="916"/>
                      <a:pt x="1280" y="924"/>
                    </a:cubicBezTo>
                    <a:lnTo>
                      <a:pt x="1276" y="928"/>
                    </a:lnTo>
                    <a:cubicBezTo>
                      <a:pt x="1272" y="937"/>
                      <a:pt x="1272" y="941"/>
                      <a:pt x="1268" y="945"/>
                    </a:cubicBezTo>
                    <a:cubicBezTo>
                      <a:pt x="1268" y="950"/>
                      <a:pt x="1263" y="954"/>
                      <a:pt x="1263" y="954"/>
                    </a:cubicBezTo>
                    <a:cubicBezTo>
                      <a:pt x="1263" y="963"/>
                      <a:pt x="1258" y="967"/>
                      <a:pt x="1258" y="971"/>
                    </a:cubicBezTo>
                    <a:cubicBezTo>
                      <a:pt x="1254" y="975"/>
                      <a:pt x="1254" y="975"/>
                      <a:pt x="1254" y="979"/>
                    </a:cubicBezTo>
                    <a:cubicBezTo>
                      <a:pt x="1250" y="989"/>
                      <a:pt x="1250" y="997"/>
                      <a:pt x="1246" y="1005"/>
                    </a:cubicBezTo>
                    <a:lnTo>
                      <a:pt x="1" y="6955"/>
                    </a:lnTo>
                    <a:cubicBezTo>
                      <a:pt x="5" y="6946"/>
                      <a:pt x="5" y="6938"/>
                      <a:pt x="10" y="6929"/>
                    </a:cubicBezTo>
                    <a:lnTo>
                      <a:pt x="10" y="6921"/>
                    </a:lnTo>
                    <a:cubicBezTo>
                      <a:pt x="14" y="6917"/>
                      <a:pt x="14" y="6907"/>
                      <a:pt x="18" y="6903"/>
                    </a:cubicBezTo>
                    <a:cubicBezTo>
                      <a:pt x="18" y="6899"/>
                      <a:pt x="18" y="6899"/>
                      <a:pt x="23" y="6895"/>
                    </a:cubicBezTo>
                    <a:cubicBezTo>
                      <a:pt x="23" y="6891"/>
                      <a:pt x="27" y="6882"/>
                      <a:pt x="31" y="6878"/>
                    </a:cubicBezTo>
                    <a:cubicBezTo>
                      <a:pt x="31" y="6878"/>
                      <a:pt x="31" y="6874"/>
                      <a:pt x="36" y="6874"/>
                    </a:cubicBezTo>
                    <a:cubicBezTo>
                      <a:pt x="40" y="6865"/>
                      <a:pt x="44" y="6856"/>
                      <a:pt x="48" y="6848"/>
                    </a:cubicBezTo>
                    <a:cubicBezTo>
                      <a:pt x="52" y="6848"/>
                      <a:pt x="52" y="6844"/>
                      <a:pt x="52" y="6844"/>
                    </a:cubicBezTo>
                    <a:cubicBezTo>
                      <a:pt x="56" y="6836"/>
                      <a:pt x="62" y="6830"/>
                      <a:pt x="70" y="6826"/>
                    </a:cubicBezTo>
                    <a:cubicBezTo>
                      <a:pt x="70" y="6822"/>
                      <a:pt x="70" y="6822"/>
                      <a:pt x="74" y="6818"/>
                    </a:cubicBezTo>
                    <a:cubicBezTo>
                      <a:pt x="78" y="6810"/>
                      <a:pt x="87" y="6801"/>
                      <a:pt x="95" y="6792"/>
                    </a:cubicBezTo>
                    <a:cubicBezTo>
                      <a:pt x="104" y="6784"/>
                      <a:pt x="113" y="6779"/>
                      <a:pt x="121" y="6771"/>
                    </a:cubicBezTo>
                    <a:cubicBezTo>
                      <a:pt x="125" y="6767"/>
                      <a:pt x="125" y="6767"/>
                      <a:pt x="129" y="6763"/>
                    </a:cubicBezTo>
                    <a:cubicBezTo>
                      <a:pt x="133" y="6763"/>
                      <a:pt x="133" y="6759"/>
                      <a:pt x="139" y="6759"/>
                    </a:cubicBezTo>
                    <a:cubicBezTo>
                      <a:pt x="143" y="6753"/>
                      <a:pt x="147" y="6749"/>
                      <a:pt x="151" y="6745"/>
                    </a:cubicBezTo>
                    <a:cubicBezTo>
                      <a:pt x="155" y="6745"/>
                      <a:pt x="155" y="6741"/>
                      <a:pt x="159" y="6741"/>
                    </a:cubicBezTo>
                    <a:cubicBezTo>
                      <a:pt x="164" y="6737"/>
                      <a:pt x="168" y="6733"/>
                      <a:pt x="172" y="6733"/>
                    </a:cubicBezTo>
                    <a:cubicBezTo>
                      <a:pt x="176" y="6728"/>
                      <a:pt x="181" y="6728"/>
                      <a:pt x="181" y="6724"/>
                    </a:cubicBezTo>
                    <a:cubicBezTo>
                      <a:pt x="185" y="6720"/>
                      <a:pt x="190" y="6720"/>
                      <a:pt x="194" y="6715"/>
                    </a:cubicBezTo>
                    <a:cubicBezTo>
                      <a:pt x="198" y="6711"/>
                      <a:pt x="202" y="6711"/>
                      <a:pt x="206" y="6707"/>
                    </a:cubicBezTo>
                    <a:cubicBezTo>
                      <a:pt x="210" y="6707"/>
                      <a:pt x="210" y="6707"/>
                      <a:pt x="216" y="6702"/>
                    </a:cubicBezTo>
                    <a:cubicBezTo>
                      <a:pt x="224" y="6698"/>
                      <a:pt x="232" y="6690"/>
                      <a:pt x="245" y="6686"/>
                    </a:cubicBezTo>
                    <a:lnTo>
                      <a:pt x="249" y="6682"/>
                    </a:lnTo>
                    <a:cubicBezTo>
                      <a:pt x="262" y="6672"/>
                      <a:pt x="275" y="6668"/>
                      <a:pt x="287" y="6660"/>
                    </a:cubicBezTo>
                    <a:cubicBezTo>
                      <a:pt x="287" y="6660"/>
                      <a:pt x="292" y="6660"/>
                      <a:pt x="297" y="6656"/>
                    </a:cubicBezTo>
                    <a:cubicBezTo>
                      <a:pt x="305" y="6651"/>
                      <a:pt x="318" y="6647"/>
                      <a:pt x="330" y="6638"/>
                    </a:cubicBezTo>
                    <a:lnTo>
                      <a:pt x="335" y="6638"/>
                    </a:lnTo>
                    <a:cubicBezTo>
                      <a:pt x="348" y="6630"/>
                      <a:pt x="360" y="6625"/>
                      <a:pt x="378" y="6617"/>
                    </a:cubicBezTo>
                    <a:cubicBezTo>
                      <a:pt x="378" y="6617"/>
                      <a:pt x="382" y="6613"/>
                      <a:pt x="386" y="6613"/>
                    </a:cubicBezTo>
                    <a:cubicBezTo>
                      <a:pt x="399" y="6609"/>
                      <a:pt x="412" y="6599"/>
                      <a:pt x="425" y="6595"/>
                    </a:cubicBezTo>
                    <a:lnTo>
                      <a:pt x="429" y="6595"/>
                    </a:lnTo>
                    <a:cubicBezTo>
                      <a:pt x="446" y="6587"/>
                      <a:pt x="459" y="6583"/>
                      <a:pt x="476" y="6574"/>
                    </a:cubicBezTo>
                    <a:cubicBezTo>
                      <a:pt x="480" y="6574"/>
                      <a:pt x="480" y="6570"/>
                      <a:pt x="484" y="6570"/>
                    </a:cubicBezTo>
                    <a:cubicBezTo>
                      <a:pt x="502" y="6566"/>
                      <a:pt x="514" y="6557"/>
                      <a:pt x="532" y="6553"/>
                    </a:cubicBezTo>
                    <a:lnTo>
                      <a:pt x="536" y="6548"/>
                    </a:lnTo>
                    <a:cubicBezTo>
                      <a:pt x="553" y="6544"/>
                      <a:pt x="566" y="6540"/>
                      <a:pt x="583" y="6532"/>
                    </a:cubicBezTo>
                    <a:lnTo>
                      <a:pt x="591" y="6532"/>
                    </a:lnTo>
                    <a:cubicBezTo>
                      <a:pt x="609" y="6523"/>
                      <a:pt x="621" y="6518"/>
                      <a:pt x="638" y="6510"/>
                    </a:cubicBezTo>
                    <a:lnTo>
                      <a:pt x="647" y="6510"/>
                    </a:lnTo>
                    <a:cubicBezTo>
                      <a:pt x="664" y="6502"/>
                      <a:pt x="677" y="6497"/>
                      <a:pt x="694" y="6493"/>
                    </a:cubicBezTo>
                    <a:lnTo>
                      <a:pt x="698" y="6489"/>
                    </a:lnTo>
                    <a:cubicBezTo>
                      <a:pt x="715" y="6485"/>
                      <a:pt x="733" y="6476"/>
                      <a:pt x="749" y="6471"/>
                    </a:cubicBezTo>
                    <a:cubicBezTo>
                      <a:pt x="754" y="6471"/>
                      <a:pt x="759" y="6467"/>
                      <a:pt x="763" y="6467"/>
                    </a:cubicBezTo>
                    <a:cubicBezTo>
                      <a:pt x="780" y="6463"/>
                      <a:pt x="792" y="6455"/>
                      <a:pt x="810" y="6451"/>
                    </a:cubicBezTo>
                    <a:cubicBezTo>
                      <a:pt x="826" y="6446"/>
                      <a:pt x="840" y="6437"/>
                      <a:pt x="857" y="6433"/>
                    </a:cubicBezTo>
                    <a:cubicBezTo>
                      <a:pt x="861" y="6433"/>
                      <a:pt x="865" y="6433"/>
                      <a:pt x="869" y="6429"/>
                    </a:cubicBezTo>
                    <a:cubicBezTo>
                      <a:pt x="887" y="6425"/>
                      <a:pt x="903" y="6416"/>
                      <a:pt x="921" y="6412"/>
                    </a:cubicBezTo>
                    <a:cubicBezTo>
                      <a:pt x="921" y="6412"/>
                      <a:pt x="925" y="6412"/>
                      <a:pt x="925" y="6408"/>
                    </a:cubicBezTo>
                    <a:cubicBezTo>
                      <a:pt x="942" y="6403"/>
                      <a:pt x="955" y="6399"/>
                      <a:pt x="972" y="6394"/>
                    </a:cubicBezTo>
                    <a:cubicBezTo>
                      <a:pt x="976" y="6390"/>
                      <a:pt x="976" y="6390"/>
                      <a:pt x="980" y="6390"/>
                    </a:cubicBezTo>
                    <a:cubicBezTo>
                      <a:pt x="998" y="6386"/>
                      <a:pt x="1011" y="6378"/>
                      <a:pt x="1027" y="6374"/>
                    </a:cubicBezTo>
                    <a:cubicBezTo>
                      <a:pt x="1032" y="6369"/>
                      <a:pt x="1037" y="6369"/>
                      <a:pt x="1037" y="6369"/>
                    </a:cubicBezTo>
                    <a:cubicBezTo>
                      <a:pt x="1053" y="6360"/>
                      <a:pt x="1071" y="6356"/>
                      <a:pt x="1083" y="6352"/>
                    </a:cubicBezTo>
                    <a:lnTo>
                      <a:pt x="1088" y="6352"/>
                    </a:lnTo>
                    <a:cubicBezTo>
                      <a:pt x="1100" y="6343"/>
                      <a:pt x="1118" y="6339"/>
                      <a:pt x="1134" y="6331"/>
                    </a:cubicBezTo>
                    <a:cubicBezTo>
                      <a:pt x="1134" y="6331"/>
                      <a:pt x="1139" y="6331"/>
                      <a:pt x="1143" y="6326"/>
                    </a:cubicBezTo>
                    <a:cubicBezTo>
                      <a:pt x="1160" y="6322"/>
                      <a:pt x="1173" y="6313"/>
                      <a:pt x="1191" y="6309"/>
                    </a:cubicBezTo>
                    <a:cubicBezTo>
                      <a:pt x="1191" y="6309"/>
                      <a:pt x="1191" y="6305"/>
                      <a:pt x="1195" y="6305"/>
                    </a:cubicBezTo>
                    <a:cubicBezTo>
                      <a:pt x="1207" y="6301"/>
                      <a:pt x="1220" y="6292"/>
                      <a:pt x="1233" y="6287"/>
                    </a:cubicBezTo>
                    <a:cubicBezTo>
                      <a:pt x="1237" y="6287"/>
                      <a:pt x="1237" y="6287"/>
                      <a:pt x="1242" y="6283"/>
                    </a:cubicBezTo>
                    <a:cubicBezTo>
                      <a:pt x="1254" y="6279"/>
                      <a:pt x="1268" y="6271"/>
                      <a:pt x="1280" y="6266"/>
                    </a:cubicBezTo>
                    <a:cubicBezTo>
                      <a:pt x="1284" y="6266"/>
                      <a:pt x="1288" y="6262"/>
                      <a:pt x="1288" y="6262"/>
                    </a:cubicBezTo>
                    <a:cubicBezTo>
                      <a:pt x="1302" y="6258"/>
                      <a:pt x="1310" y="6249"/>
                      <a:pt x="1323" y="6245"/>
                    </a:cubicBezTo>
                    <a:cubicBezTo>
                      <a:pt x="1323" y="6245"/>
                      <a:pt x="1327" y="6240"/>
                      <a:pt x="1331" y="6240"/>
                    </a:cubicBezTo>
                    <a:cubicBezTo>
                      <a:pt x="1345" y="6236"/>
                      <a:pt x="1353" y="6228"/>
                      <a:pt x="1365" y="6224"/>
                    </a:cubicBezTo>
                    <a:lnTo>
                      <a:pt x="1370" y="6220"/>
                    </a:lnTo>
                    <a:cubicBezTo>
                      <a:pt x="1383" y="6210"/>
                      <a:pt x="1391" y="6206"/>
                      <a:pt x="1400" y="6202"/>
                    </a:cubicBezTo>
                    <a:lnTo>
                      <a:pt x="1404" y="6198"/>
                    </a:lnTo>
                    <a:cubicBezTo>
                      <a:pt x="1408" y="6198"/>
                      <a:pt x="1408" y="6198"/>
                      <a:pt x="1408" y="6194"/>
                    </a:cubicBezTo>
                    <a:cubicBezTo>
                      <a:pt x="1412" y="6194"/>
                      <a:pt x="1417" y="6189"/>
                      <a:pt x="1422" y="6189"/>
                    </a:cubicBezTo>
                    <a:cubicBezTo>
                      <a:pt x="1426" y="6185"/>
                      <a:pt x="1430" y="6181"/>
                      <a:pt x="1434" y="6181"/>
                    </a:cubicBezTo>
                    <a:cubicBezTo>
                      <a:pt x="1438" y="6177"/>
                      <a:pt x="1442" y="6177"/>
                      <a:pt x="1442" y="6172"/>
                    </a:cubicBezTo>
                    <a:cubicBezTo>
                      <a:pt x="1447" y="6168"/>
                      <a:pt x="1451" y="6168"/>
                      <a:pt x="1456" y="6163"/>
                    </a:cubicBezTo>
                    <a:cubicBezTo>
                      <a:pt x="1460" y="6159"/>
                      <a:pt x="1464" y="6159"/>
                      <a:pt x="1464" y="6155"/>
                    </a:cubicBezTo>
                    <a:cubicBezTo>
                      <a:pt x="1468" y="6155"/>
                      <a:pt x="1473" y="6151"/>
                      <a:pt x="1477" y="6147"/>
                    </a:cubicBezTo>
                    <a:cubicBezTo>
                      <a:pt x="1481" y="6147"/>
                      <a:pt x="1485" y="6143"/>
                      <a:pt x="1485" y="6138"/>
                    </a:cubicBezTo>
                    <a:cubicBezTo>
                      <a:pt x="1489" y="6138"/>
                      <a:pt x="1489" y="6138"/>
                      <a:pt x="1489" y="6133"/>
                    </a:cubicBezTo>
                    <a:lnTo>
                      <a:pt x="1494" y="6133"/>
                    </a:lnTo>
                    <a:cubicBezTo>
                      <a:pt x="1503" y="6125"/>
                      <a:pt x="1511" y="6117"/>
                      <a:pt x="1519" y="6108"/>
                    </a:cubicBezTo>
                    <a:cubicBezTo>
                      <a:pt x="1528" y="6100"/>
                      <a:pt x="1537" y="6091"/>
                      <a:pt x="1545" y="6086"/>
                    </a:cubicBezTo>
                    <a:lnTo>
                      <a:pt x="1545" y="6082"/>
                    </a:lnTo>
                    <a:cubicBezTo>
                      <a:pt x="1550" y="6082"/>
                      <a:pt x="1550" y="6078"/>
                      <a:pt x="1550" y="6078"/>
                    </a:cubicBezTo>
                    <a:cubicBezTo>
                      <a:pt x="1554" y="6074"/>
                      <a:pt x="1558" y="6066"/>
                      <a:pt x="1562" y="6061"/>
                    </a:cubicBezTo>
                    <a:lnTo>
                      <a:pt x="1566" y="6056"/>
                    </a:lnTo>
                    <a:cubicBezTo>
                      <a:pt x="1576" y="6048"/>
                      <a:pt x="1580" y="6040"/>
                      <a:pt x="1584" y="6031"/>
                    </a:cubicBezTo>
                    <a:cubicBezTo>
                      <a:pt x="1584" y="6027"/>
                      <a:pt x="1584" y="6027"/>
                      <a:pt x="1588" y="6027"/>
                    </a:cubicBezTo>
                    <a:cubicBezTo>
                      <a:pt x="1588" y="6018"/>
                      <a:pt x="1592" y="6014"/>
                      <a:pt x="1596" y="6009"/>
                    </a:cubicBezTo>
                    <a:cubicBezTo>
                      <a:pt x="1596" y="6005"/>
                      <a:pt x="1596" y="6001"/>
                      <a:pt x="1601" y="6001"/>
                    </a:cubicBezTo>
                    <a:cubicBezTo>
                      <a:pt x="1601" y="5993"/>
                      <a:pt x="1605" y="5989"/>
                      <a:pt x="1605" y="5984"/>
                    </a:cubicBezTo>
                    <a:cubicBezTo>
                      <a:pt x="1605" y="5979"/>
                      <a:pt x="1605" y="5979"/>
                      <a:pt x="1609" y="5975"/>
                    </a:cubicBezTo>
                    <a:cubicBezTo>
                      <a:pt x="1609" y="5967"/>
                      <a:pt x="1614" y="5958"/>
                      <a:pt x="1614" y="5950"/>
                    </a:cubicBezTo>
                    <a:lnTo>
                      <a:pt x="2863" y="0"/>
                    </a:ln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35"/>
              <p:cNvSpPr/>
              <p:nvPr/>
            </p:nvSpPr>
            <p:spPr>
              <a:xfrm>
                <a:off x="2319150" y="3410650"/>
                <a:ext cx="135300" cy="176900"/>
              </a:xfrm>
              <a:custGeom>
                <a:rect b="b" l="l" r="r" t="t"/>
                <a:pathLst>
                  <a:path extrusionOk="0" h="7076" w="5412">
                    <a:moveTo>
                      <a:pt x="4161" y="6379"/>
                    </a:moveTo>
                    <a:lnTo>
                      <a:pt x="4154" y="6412"/>
                    </a:lnTo>
                    <a:cubicBezTo>
                      <a:pt x="4158" y="6402"/>
                      <a:pt x="4160" y="6391"/>
                      <a:pt x="4161" y="6379"/>
                    </a:cubicBezTo>
                    <a:close/>
                    <a:moveTo>
                      <a:pt x="5206" y="1"/>
                    </a:moveTo>
                    <a:cubicBezTo>
                      <a:pt x="4993" y="52"/>
                      <a:pt x="4706" y="99"/>
                      <a:pt x="4381" y="147"/>
                    </a:cubicBezTo>
                    <a:cubicBezTo>
                      <a:pt x="4257" y="163"/>
                      <a:pt x="4128" y="181"/>
                      <a:pt x="3996" y="198"/>
                    </a:cubicBezTo>
                    <a:cubicBezTo>
                      <a:pt x="3859" y="214"/>
                      <a:pt x="3722" y="236"/>
                      <a:pt x="3581" y="253"/>
                    </a:cubicBezTo>
                    <a:cubicBezTo>
                      <a:pt x="3546" y="262"/>
                      <a:pt x="3512" y="266"/>
                      <a:pt x="3483" y="271"/>
                    </a:cubicBezTo>
                    <a:lnTo>
                      <a:pt x="3479" y="271"/>
                    </a:lnTo>
                    <a:cubicBezTo>
                      <a:pt x="3449" y="275"/>
                      <a:pt x="3414" y="279"/>
                      <a:pt x="3384" y="283"/>
                    </a:cubicBezTo>
                    <a:lnTo>
                      <a:pt x="3380" y="283"/>
                    </a:lnTo>
                    <a:cubicBezTo>
                      <a:pt x="3350" y="287"/>
                      <a:pt x="3315" y="291"/>
                      <a:pt x="3286" y="297"/>
                    </a:cubicBezTo>
                    <a:cubicBezTo>
                      <a:pt x="3286" y="301"/>
                      <a:pt x="3281" y="301"/>
                      <a:pt x="3281" y="301"/>
                    </a:cubicBezTo>
                    <a:cubicBezTo>
                      <a:pt x="3248" y="305"/>
                      <a:pt x="3218" y="309"/>
                      <a:pt x="3187" y="313"/>
                    </a:cubicBezTo>
                    <a:lnTo>
                      <a:pt x="3183" y="313"/>
                    </a:lnTo>
                    <a:cubicBezTo>
                      <a:pt x="3149" y="317"/>
                      <a:pt x="3119" y="326"/>
                      <a:pt x="3089" y="330"/>
                    </a:cubicBezTo>
                    <a:lnTo>
                      <a:pt x="3080" y="330"/>
                    </a:lnTo>
                    <a:cubicBezTo>
                      <a:pt x="3050" y="334"/>
                      <a:pt x="3021" y="339"/>
                      <a:pt x="2991" y="348"/>
                    </a:cubicBezTo>
                    <a:lnTo>
                      <a:pt x="2982" y="348"/>
                    </a:lnTo>
                    <a:cubicBezTo>
                      <a:pt x="2952" y="352"/>
                      <a:pt x="2922" y="356"/>
                      <a:pt x="2892" y="360"/>
                    </a:cubicBezTo>
                    <a:cubicBezTo>
                      <a:pt x="2892" y="364"/>
                      <a:pt x="2888" y="364"/>
                      <a:pt x="2888" y="364"/>
                    </a:cubicBezTo>
                    <a:cubicBezTo>
                      <a:pt x="2859" y="368"/>
                      <a:pt x="2828" y="373"/>
                      <a:pt x="2798" y="382"/>
                    </a:cubicBezTo>
                    <a:lnTo>
                      <a:pt x="2790" y="382"/>
                    </a:lnTo>
                    <a:cubicBezTo>
                      <a:pt x="2760" y="386"/>
                      <a:pt x="2734" y="394"/>
                      <a:pt x="2705" y="399"/>
                    </a:cubicBezTo>
                    <a:lnTo>
                      <a:pt x="2695" y="399"/>
                    </a:lnTo>
                    <a:cubicBezTo>
                      <a:pt x="2666" y="407"/>
                      <a:pt x="2636" y="411"/>
                      <a:pt x="2610" y="416"/>
                    </a:cubicBezTo>
                    <a:cubicBezTo>
                      <a:pt x="2606" y="416"/>
                      <a:pt x="2602" y="420"/>
                      <a:pt x="2602" y="420"/>
                    </a:cubicBezTo>
                    <a:cubicBezTo>
                      <a:pt x="2571" y="425"/>
                      <a:pt x="2545" y="429"/>
                      <a:pt x="2516" y="437"/>
                    </a:cubicBezTo>
                    <a:lnTo>
                      <a:pt x="2507" y="437"/>
                    </a:lnTo>
                    <a:cubicBezTo>
                      <a:pt x="2482" y="445"/>
                      <a:pt x="2452" y="450"/>
                      <a:pt x="2426" y="459"/>
                    </a:cubicBezTo>
                    <a:lnTo>
                      <a:pt x="2417" y="459"/>
                    </a:lnTo>
                    <a:cubicBezTo>
                      <a:pt x="2391" y="467"/>
                      <a:pt x="2362" y="471"/>
                      <a:pt x="2336" y="480"/>
                    </a:cubicBezTo>
                    <a:lnTo>
                      <a:pt x="2328" y="480"/>
                    </a:lnTo>
                    <a:cubicBezTo>
                      <a:pt x="2302" y="488"/>
                      <a:pt x="2276" y="493"/>
                      <a:pt x="2251" y="502"/>
                    </a:cubicBezTo>
                    <a:lnTo>
                      <a:pt x="2243" y="502"/>
                    </a:lnTo>
                    <a:cubicBezTo>
                      <a:pt x="2217" y="510"/>
                      <a:pt x="2191" y="518"/>
                      <a:pt x="2166" y="522"/>
                    </a:cubicBezTo>
                    <a:cubicBezTo>
                      <a:pt x="2166" y="522"/>
                      <a:pt x="2160" y="527"/>
                      <a:pt x="2156" y="527"/>
                    </a:cubicBezTo>
                    <a:cubicBezTo>
                      <a:pt x="2131" y="536"/>
                      <a:pt x="2109" y="540"/>
                      <a:pt x="2083" y="548"/>
                    </a:cubicBezTo>
                    <a:lnTo>
                      <a:pt x="2079" y="548"/>
                    </a:lnTo>
                    <a:cubicBezTo>
                      <a:pt x="2075" y="548"/>
                      <a:pt x="2075" y="553"/>
                      <a:pt x="2071" y="553"/>
                    </a:cubicBezTo>
                    <a:cubicBezTo>
                      <a:pt x="2063" y="557"/>
                      <a:pt x="2050" y="557"/>
                      <a:pt x="2041" y="561"/>
                    </a:cubicBezTo>
                    <a:cubicBezTo>
                      <a:pt x="2037" y="561"/>
                      <a:pt x="2032" y="565"/>
                      <a:pt x="2028" y="565"/>
                    </a:cubicBezTo>
                    <a:cubicBezTo>
                      <a:pt x="2012" y="570"/>
                      <a:pt x="1998" y="574"/>
                      <a:pt x="1986" y="579"/>
                    </a:cubicBezTo>
                    <a:lnTo>
                      <a:pt x="1981" y="583"/>
                    </a:lnTo>
                    <a:cubicBezTo>
                      <a:pt x="1969" y="587"/>
                      <a:pt x="1951" y="591"/>
                      <a:pt x="1939" y="595"/>
                    </a:cubicBezTo>
                    <a:cubicBezTo>
                      <a:pt x="1935" y="595"/>
                      <a:pt x="1930" y="599"/>
                      <a:pt x="1925" y="599"/>
                    </a:cubicBezTo>
                    <a:cubicBezTo>
                      <a:pt x="1917" y="604"/>
                      <a:pt x="1904" y="609"/>
                      <a:pt x="1896" y="613"/>
                    </a:cubicBezTo>
                    <a:cubicBezTo>
                      <a:pt x="1892" y="613"/>
                      <a:pt x="1887" y="617"/>
                      <a:pt x="1883" y="617"/>
                    </a:cubicBezTo>
                    <a:cubicBezTo>
                      <a:pt x="1874" y="621"/>
                      <a:pt x="1862" y="625"/>
                      <a:pt x="1853" y="625"/>
                    </a:cubicBezTo>
                    <a:cubicBezTo>
                      <a:pt x="1848" y="630"/>
                      <a:pt x="1844" y="630"/>
                      <a:pt x="1840" y="634"/>
                    </a:cubicBezTo>
                    <a:cubicBezTo>
                      <a:pt x="1832" y="638"/>
                      <a:pt x="1823" y="638"/>
                      <a:pt x="1810" y="642"/>
                    </a:cubicBezTo>
                    <a:cubicBezTo>
                      <a:pt x="1806" y="647"/>
                      <a:pt x="1801" y="647"/>
                      <a:pt x="1801" y="647"/>
                    </a:cubicBezTo>
                    <a:cubicBezTo>
                      <a:pt x="1785" y="656"/>
                      <a:pt x="1771" y="660"/>
                      <a:pt x="1759" y="664"/>
                    </a:cubicBezTo>
                    <a:lnTo>
                      <a:pt x="1759" y="668"/>
                    </a:lnTo>
                    <a:cubicBezTo>
                      <a:pt x="1746" y="672"/>
                      <a:pt x="1733" y="676"/>
                      <a:pt x="1724" y="681"/>
                    </a:cubicBezTo>
                    <a:cubicBezTo>
                      <a:pt x="1720" y="681"/>
                      <a:pt x="1720" y="686"/>
                      <a:pt x="1720" y="686"/>
                    </a:cubicBezTo>
                    <a:lnTo>
                      <a:pt x="1712" y="686"/>
                    </a:lnTo>
                    <a:cubicBezTo>
                      <a:pt x="1704" y="694"/>
                      <a:pt x="1690" y="698"/>
                      <a:pt x="1678" y="702"/>
                    </a:cubicBezTo>
                    <a:cubicBezTo>
                      <a:pt x="1673" y="707"/>
                      <a:pt x="1669" y="707"/>
                      <a:pt x="1669" y="707"/>
                    </a:cubicBezTo>
                    <a:cubicBezTo>
                      <a:pt x="1656" y="715"/>
                      <a:pt x="1639" y="724"/>
                      <a:pt x="1627" y="728"/>
                    </a:cubicBezTo>
                    <a:cubicBezTo>
                      <a:pt x="1627" y="733"/>
                      <a:pt x="1622" y="733"/>
                      <a:pt x="1617" y="733"/>
                    </a:cubicBezTo>
                    <a:cubicBezTo>
                      <a:pt x="1609" y="741"/>
                      <a:pt x="1596" y="745"/>
                      <a:pt x="1588" y="753"/>
                    </a:cubicBezTo>
                    <a:cubicBezTo>
                      <a:pt x="1584" y="753"/>
                      <a:pt x="1579" y="753"/>
                      <a:pt x="1579" y="758"/>
                    </a:cubicBezTo>
                    <a:cubicBezTo>
                      <a:pt x="1566" y="767"/>
                      <a:pt x="1554" y="771"/>
                      <a:pt x="1540" y="779"/>
                    </a:cubicBezTo>
                    <a:lnTo>
                      <a:pt x="1536" y="779"/>
                    </a:lnTo>
                    <a:cubicBezTo>
                      <a:pt x="1536" y="784"/>
                      <a:pt x="1532" y="784"/>
                      <a:pt x="1532" y="788"/>
                    </a:cubicBezTo>
                    <a:cubicBezTo>
                      <a:pt x="1524" y="788"/>
                      <a:pt x="1519" y="792"/>
                      <a:pt x="1511" y="796"/>
                    </a:cubicBezTo>
                    <a:cubicBezTo>
                      <a:pt x="1507" y="801"/>
                      <a:pt x="1507" y="805"/>
                      <a:pt x="1502" y="805"/>
                    </a:cubicBezTo>
                    <a:cubicBezTo>
                      <a:pt x="1493" y="810"/>
                      <a:pt x="1489" y="814"/>
                      <a:pt x="1485" y="818"/>
                    </a:cubicBezTo>
                    <a:cubicBezTo>
                      <a:pt x="1481" y="822"/>
                      <a:pt x="1477" y="822"/>
                      <a:pt x="1473" y="826"/>
                    </a:cubicBezTo>
                    <a:cubicBezTo>
                      <a:pt x="1468" y="830"/>
                      <a:pt x="1463" y="835"/>
                      <a:pt x="1455" y="840"/>
                    </a:cubicBezTo>
                    <a:lnTo>
                      <a:pt x="1447" y="848"/>
                    </a:lnTo>
                    <a:cubicBezTo>
                      <a:pt x="1442" y="852"/>
                      <a:pt x="1434" y="856"/>
                      <a:pt x="1430" y="861"/>
                    </a:cubicBezTo>
                    <a:lnTo>
                      <a:pt x="1426" y="865"/>
                    </a:lnTo>
                    <a:lnTo>
                      <a:pt x="1421" y="865"/>
                    </a:lnTo>
                    <a:cubicBezTo>
                      <a:pt x="1416" y="869"/>
                      <a:pt x="1416" y="873"/>
                      <a:pt x="1412" y="873"/>
                    </a:cubicBezTo>
                    <a:cubicBezTo>
                      <a:pt x="1408" y="878"/>
                      <a:pt x="1404" y="882"/>
                      <a:pt x="1400" y="887"/>
                    </a:cubicBezTo>
                    <a:cubicBezTo>
                      <a:pt x="1396" y="891"/>
                      <a:pt x="1396" y="891"/>
                      <a:pt x="1391" y="895"/>
                    </a:cubicBezTo>
                    <a:cubicBezTo>
                      <a:pt x="1386" y="899"/>
                      <a:pt x="1382" y="903"/>
                      <a:pt x="1382" y="903"/>
                    </a:cubicBezTo>
                    <a:cubicBezTo>
                      <a:pt x="1378" y="907"/>
                      <a:pt x="1374" y="912"/>
                      <a:pt x="1370" y="917"/>
                    </a:cubicBezTo>
                    <a:cubicBezTo>
                      <a:pt x="1370" y="917"/>
                      <a:pt x="1365" y="921"/>
                      <a:pt x="1361" y="925"/>
                    </a:cubicBezTo>
                    <a:cubicBezTo>
                      <a:pt x="1357" y="929"/>
                      <a:pt x="1357" y="929"/>
                      <a:pt x="1353" y="933"/>
                    </a:cubicBezTo>
                    <a:cubicBezTo>
                      <a:pt x="1353" y="938"/>
                      <a:pt x="1349" y="938"/>
                      <a:pt x="1344" y="942"/>
                    </a:cubicBezTo>
                    <a:lnTo>
                      <a:pt x="1344" y="946"/>
                    </a:lnTo>
                    <a:cubicBezTo>
                      <a:pt x="1339" y="946"/>
                      <a:pt x="1339" y="950"/>
                      <a:pt x="1335" y="954"/>
                    </a:cubicBezTo>
                    <a:cubicBezTo>
                      <a:pt x="1335" y="959"/>
                      <a:pt x="1331" y="959"/>
                      <a:pt x="1327" y="964"/>
                    </a:cubicBezTo>
                    <a:cubicBezTo>
                      <a:pt x="1327" y="968"/>
                      <a:pt x="1323" y="972"/>
                      <a:pt x="1323" y="972"/>
                    </a:cubicBezTo>
                    <a:cubicBezTo>
                      <a:pt x="1319" y="976"/>
                      <a:pt x="1314" y="980"/>
                      <a:pt x="1314" y="984"/>
                    </a:cubicBezTo>
                    <a:cubicBezTo>
                      <a:pt x="1310" y="989"/>
                      <a:pt x="1310" y="989"/>
                      <a:pt x="1305" y="993"/>
                    </a:cubicBezTo>
                    <a:cubicBezTo>
                      <a:pt x="1305" y="998"/>
                      <a:pt x="1301" y="1002"/>
                      <a:pt x="1301" y="1006"/>
                    </a:cubicBezTo>
                    <a:lnTo>
                      <a:pt x="1293" y="1015"/>
                    </a:lnTo>
                    <a:lnTo>
                      <a:pt x="1293" y="1019"/>
                    </a:lnTo>
                    <a:cubicBezTo>
                      <a:pt x="1288" y="1023"/>
                      <a:pt x="1288" y="1023"/>
                      <a:pt x="1288" y="1027"/>
                    </a:cubicBezTo>
                    <a:cubicBezTo>
                      <a:pt x="1284" y="1031"/>
                      <a:pt x="1284" y="1031"/>
                      <a:pt x="1280" y="1036"/>
                    </a:cubicBezTo>
                    <a:cubicBezTo>
                      <a:pt x="1280" y="1041"/>
                      <a:pt x="1276" y="1045"/>
                      <a:pt x="1276" y="1049"/>
                    </a:cubicBezTo>
                    <a:cubicBezTo>
                      <a:pt x="1276" y="1053"/>
                      <a:pt x="1272" y="1053"/>
                      <a:pt x="1272" y="1057"/>
                    </a:cubicBezTo>
                    <a:cubicBezTo>
                      <a:pt x="1267" y="1061"/>
                      <a:pt x="1267" y="1066"/>
                      <a:pt x="1267" y="1070"/>
                    </a:cubicBezTo>
                    <a:cubicBezTo>
                      <a:pt x="1262" y="1075"/>
                      <a:pt x="1262" y="1075"/>
                      <a:pt x="1262" y="1079"/>
                    </a:cubicBezTo>
                    <a:cubicBezTo>
                      <a:pt x="1258" y="1087"/>
                      <a:pt x="1258" y="1092"/>
                      <a:pt x="1254" y="1100"/>
                    </a:cubicBezTo>
                    <a:cubicBezTo>
                      <a:pt x="1250" y="1108"/>
                      <a:pt x="1250" y="1118"/>
                      <a:pt x="1246" y="1126"/>
                    </a:cubicBezTo>
                    <a:lnTo>
                      <a:pt x="4" y="7062"/>
                    </a:lnTo>
                    <a:lnTo>
                      <a:pt x="4" y="7062"/>
                    </a:lnTo>
                    <a:cubicBezTo>
                      <a:pt x="5" y="7058"/>
                      <a:pt x="7" y="7054"/>
                      <a:pt x="10" y="7050"/>
                    </a:cubicBezTo>
                    <a:cubicBezTo>
                      <a:pt x="10" y="7041"/>
                      <a:pt x="14" y="7032"/>
                      <a:pt x="14" y="7028"/>
                    </a:cubicBezTo>
                    <a:cubicBezTo>
                      <a:pt x="18" y="7024"/>
                      <a:pt x="18" y="7024"/>
                      <a:pt x="18" y="7020"/>
                    </a:cubicBezTo>
                    <a:cubicBezTo>
                      <a:pt x="22" y="7015"/>
                      <a:pt x="22" y="7011"/>
                      <a:pt x="26" y="7007"/>
                    </a:cubicBezTo>
                    <a:cubicBezTo>
                      <a:pt x="26" y="7003"/>
                      <a:pt x="26" y="6999"/>
                      <a:pt x="30" y="6999"/>
                    </a:cubicBezTo>
                    <a:cubicBezTo>
                      <a:pt x="30" y="6994"/>
                      <a:pt x="36" y="6989"/>
                      <a:pt x="36" y="6985"/>
                    </a:cubicBezTo>
                    <a:cubicBezTo>
                      <a:pt x="36" y="6981"/>
                      <a:pt x="40" y="6977"/>
                      <a:pt x="40" y="6977"/>
                    </a:cubicBezTo>
                    <a:cubicBezTo>
                      <a:pt x="44" y="6973"/>
                      <a:pt x="44" y="6969"/>
                      <a:pt x="48" y="6964"/>
                    </a:cubicBezTo>
                    <a:cubicBezTo>
                      <a:pt x="48" y="6960"/>
                      <a:pt x="52" y="6955"/>
                      <a:pt x="52" y="6955"/>
                    </a:cubicBezTo>
                    <a:cubicBezTo>
                      <a:pt x="56" y="6951"/>
                      <a:pt x="56" y="6947"/>
                      <a:pt x="61" y="6943"/>
                    </a:cubicBezTo>
                    <a:cubicBezTo>
                      <a:pt x="61" y="6938"/>
                      <a:pt x="65" y="6938"/>
                      <a:pt x="65" y="6934"/>
                    </a:cubicBezTo>
                    <a:cubicBezTo>
                      <a:pt x="69" y="6930"/>
                      <a:pt x="74" y="6926"/>
                      <a:pt x="74" y="6922"/>
                    </a:cubicBezTo>
                    <a:cubicBezTo>
                      <a:pt x="78" y="6917"/>
                      <a:pt x="78" y="6917"/>
                      <a:pt x="82" y="6912"/>
                    </a:cubicBezTo>
                    <a:cubicBezTo>
                      <a:pt x="87" y="6908"/>
                      <a:pt x="87" y="6904"/>
                      <a:pt x="91" y="6900"/>
                    </a:cubicBezTo>
                    <a:cubicBezTo>
                      <a:pt x="95" y="6900"/>
                      <a:pt x="95" y="6896"/>
                      <a:pt x="99" y="6892"/>
                    </a:cubicBezTo>
                    <a:cubicBezTo>
                      <a:pt x="99" y="6892"/>
                      <a:pt x="103" y="6887"/>
                      <a:pt x="107" y="6883"/>
                    </a:cubicBezTo>
                    <a:cubicBezTo>
                      <a:pt x="107" y="6878"/>
                      <a:pt x="113" y="6874"/>
                      <a:pt x="117" y="6874"/>
                    </a:cubicBezTo>
                    <a:cubicBezTo>
                      <a:pt x="117" y="6870"/>
                      <a:pt x="121" y="6866"/>
                      <a:pt x="125" y="6861"/>
                    </a:cubicBezTo>
                    <a:cubicBezTo>
                      <a:pt x="129" y="6861"/>
                      <a:pt x="129" y="6857"/>
                      <a:pt x="133" y="6853"/>
                    </a:cubicBezTo>
                    <a:cubicBezTo>
                      <a:pt x="138" y="6849"/>
                      <a:pt x="142" y="6845"/>
                      <a:pt x="146" y="6845"/>
                    </a:cubicBezTo>
                    <a:cubicBezTo>
                      <a:pt x="146" y="6840"/>
                      <a:pt x="151" y="6835"/>
                      <a:pt x="155" y="6835"/>
                    </a:cubicBezTo>
                    <a:cubicBezTo>
                      <a:pt x="159" y="6831"/>
                      <a:pt x="164" y="6827"/>
                      <a:pt x="168" y="6823"/>
                    </a:cubicBezTo>
                    <a:cubicBezTo>
                      <a:pt x="168" y="6819"/>
                      <a:pt x="172" y="6819"/>
                      <a:pt x="176" y="6815"/>
                    </a:cubicBezTo>
                    <a:cubicBezTo>
                      <a:pt x="180" y="6815"/>
                      <a:pt x="180" y="6810"/>
                      <a:pt x="184" y="6806"/>
                    </a:cubicBezTo>
                    <a:cubicBezTo>
                      <a:pt x="190" y="6801"/>
                      <a:pt x="194" y="6797"/>
                      <a:pt x="202" y="6793"/>
                    </a:cubicBezTo>
                    <a:cubicBezTo>
                      <a:pt x="206" y="6793"/>
                      <a:pt x="206" y="6789"/>
                      <a:pt x="210" y="6784"/>
                    </a:cubicBezTo>
                    <a:cubicBezTo>
                      <a:pt x="215" y="6780"/>
                      <a:pt x="223" y="6780"/>
                      <a:pt x="228" y="6776"/>
                    </a:cubicBezTo>
                    <a:cubicBezTo>
                      <a:pt x="232" y="6772"/>
                      <a:pt x="236" y="6768"/>
                      <a:pt x="236" y="6768"/>
                    </a:cubicBezTo>
                    <a:cubicBezTo>
                      <a:pt x="245" y="6763"/>
                      <a:pt x="249" y="6758"/>
                      <a:pt x="253" y="6754"/>
                    </a:cubicBezTo>
                    <a:cubicBezTo>
                      <a:pt x="257" y="6750"/>
                      <a:pt x="261" y="6750"/>
                      <a:pt x="267" y="6746"/>
                    </a:cubicBezTo>
                    <a:cubicBezTo>
                      <a:pt x="271" y="6742"/>
                      <a:pt x="279" y="6738"/>
                      <a:pt x="283" y="6733"/>
                    </a:cubicBezTo>
                    <a:cubicBezTo>
                      <a:pt x="287" y="6733"/>
                      <a:pt x="292" y="6729"/>
                      <a:pt x="296" y="6729"/>
                    </a:cubicBezTo>
                    <a:cubicBezTo>
                      <a:pt x="305" y="6720"/>
                      <a:pt x="318" y="6712"/>
                      <a:pt x="330" y="6707"/>
                    </a:cubicBezTo>
                    <a:cubicBezTo>
                      <a:pt x="334" y="6703"/>
                      <a:pt x="338" y="6703"/>
                      <a:pt x="338" y="6699"/>
                    </a:cubicBezTo>
                    <a:cubicBezTo>
                      <a:pt x="352" y="6695"/>
                      <a:pt x="360" y="6691"/>
                      <a:pt x="373" y="6681"/>
                    </a:cubicBezTo>
                    <a:cubicBezTo>
                      <a:pt x="377" y="6681"/>
                      <a:pt x="377" y="6677"/>
                      <a:pt x="382" y="6677"/>
                    </a:cubicBezTo>
                    <a:cubicBezTo>
                      <a:pt x="395" y="6669"/>
                      <a:pt x="407" y="6665"/>
                      <a:pt x="421" y="6656"/>
                    </a:cubicBezTo>
                    <a:cubicBezTo>
                      <a:pt x="425" y="6656"/>
                      <a:pt x="429" y="6652"/>
                      <a:pt x="433" y="6652"/>
                    </a:cubicBezTo>
                    <a:cubicBezTo>
                      <a:pt x="441" y="6647"/>
                      <a:pt x="454" y="6639"/>
                      <a:pt x="467" y="6635"/>
                    </a:cubicBezTo>
                    <a:cubicBezTo>
                      <a:pt x="472" y="6635"/>
                      <a:pt x="476" y="6630"/>
                      <a:pt x="476" y="6630"/>
                    </a:cubicBezTo>
                    <a:cubicBezTo>
                      <a:pt x="488" y="6626"/>
                      <a:pt x="502" y="6622"/>
                      <a:pt x="510" y="6614"/>
                    </a:cubicBezTo>
                    <a:lnTo>
                      <a:pt x="514" y="6614"/>
                    </a:lnTo>
                    <a:cubicBezTo>
                      <a:pt x="527" y="6610"/>
                      <a:pt x="540" y="6600"/>
                      <a:pt x="553" y="6596"/>
                    </a:cubicBezTo>
                    <a:cubicBezTo>
                      <a:pt x="557" y="6596"/>
                      <a:pt x="561" y="6592"/>
                      <a:pt x="565" y="6592"/>
                    </a:cubicBezTo>
                    <a:cubicBezTo>
                      <a:pt x="575" y="6588"/>
                      <a:pt x="583" y="6584"/>
                      <a:pt x="595" y="6579"/>
                    </a:cubicBezTo>
                    <a:cubicBezTo>
                      <a:pt x="600" y="6579"/>
                      <a:pt x="604" y="6579"/>
                      <a:pt x="608" y="6575"/>
                    </a:cubicBezTo>
                    <a:cubicBezTo>
                      <a:pt x="617" y="6571"/>
                      <a:pt x="626" y="6566"/>
                      <a:pt x="634" y="6566"/>
                    </a:cubicBezTo>
                    <a:cubicBezTo>
                      <a:pt x="642" y="6562"/>
                      <a:pt x="646" y="6562"/>
                      <a:pt x="652" y="6558"/>
                    </a:cubicBezTo>
                    <a:cubicBezTo>
                      <a:pt x="660" y="6558"/>
                      <a:pt x="668" y="6553"/>
                      <a:pt x="681" y="6549"/>
                    </a:cubicBezTo>
                    <a:cubicBezTo>
                      <a:pt x="685" y="6549"/>
                      <a:pt x="689" y="6545"/>
                      <a:pt x="694" y="6545"/>
                    </a:cubicBezTo>
                    <a:cubicBezTo>
                      <a:pt x="707" y="6541"/>
                      <a:pt x="723" y="6533"/>
                      <a:pt x="737" y="6527"/>
                    </a:cubicBezTo>
                    <a:cubicBezTo>
                      <a:pt x="754" y="6523"/>
                      <a:pt x="766" y="6519"/>
                      <a:pt x="780" y="6515"/>
                    </a:cubicBezTo>
                    <a:cubicBezTo>
                      <a:pt x="784" y="6515"/>
                      <a:pt x="792" y="6511"/>
                      <a:pt x="796" y="6511"/>
                    </a:cubicBezTo>
                    <a:cubicBezTo>
                      <a:pt x="805" y="6507"/>
                      <a:pt x="814" y="6502"/>
                      <a:pt x="826" y="6502"/>
                    </a:cubicBezTo>
                    <a:cubicBezTo>
                      <a:pt x="831" y="6498"/>
                      <a:pt x="835" y="6498"/>
                      <a:pt x="839" y="6498"/>
                    </a:cubicBezTo>
                    <a:cubicBezTo>
                      <a:pt x="861" y="6489"/>
                      <a:pt x="887" y="6481"/>
                      <a:pt x="912" y="6476"/>
                    </a:cubicBezTo>
                    <a:cubicBezTo>
                      <a:pt x="912" y="6472"/>
                      <a:pt x="916" y="6472"/>
                      <a:pt x="920" y="6472"/>
                    </a:cubicBezTo>
                    <a:cubicBezTo>
                      <a:pt x="946" y="6464"/>
                      <a:pt x="972" y="6460"/>
                      <a:pt x="993" y="6450"/>
                    </a:cubicBezTo>
                    <a:lnTo>
                      <a:pt x="1006" y="6450"/>
                    </a:lnTo>
                    <a:cubicBezTo>
                      <a:pt x="1031" y="6442"/>
                      <a:pt x="1057" y="6434"/>
                      <a:pt x="1083" y="6430"/>
                    </a:cubicBezTo>
                    <a:cubicBezTo>
                      <a:pt x="1083" y="6430"/>
                      <a:pt x="1088" y="6430"/>
                      <a:pt x="1092" y="6425"/>
                    </a:cubicBezTo>
                    <a:cubicBezTo>
                      <a:pt x="1118" y="6421"/>
                      <a:pt x="1143" y="6412"/>
                      <a:pt x="1169" y="6408"/>
                    </a:cubicBezTo>
                    <a:cubicBezTo>
                      <a:pt x="1173" y="6408"/>
                      <a:pt x="1177" y="6408"/>
                      <a:pt x="1181" y="6404"/>
                    </a:cubicBezTo>
                    <a:cubicBezTo>
                      <a:pt x="1207" y="6399"/>
                      <a:pt x="1233" y="6395"/>
                      <a:pt x="1262" y="6387"/>
                    </a:cubicBezTo>
                    <a:lnTo>
                      <a:pt x="1272" y="6387"/>
                    </a:lnTo>
                    <a:cubicBezTo>
                      <a:pt x="1297" y="6379"/>
                      <a:pt x="1327" y="6373"/>
                      <a:pt x="1353" y="6365"/>
                    </a:cubicBezTo>
                    <a:lnTo>
                      <a:pt x="1365" y="6365"/>
                    </a:lnTo>
                    <a:cubicBezTo>
                      <a:pt x="1391" y="6361"/>
                      <a:pt x="1421" y="6353"/>
                      <a:pt x="1447" y="6348"/>
                    </a:cubicBezTo>
                    <a:lnTo>
                      <a:pt x="1459" y="6348"/>
                    </a:lnTo>
                    <a:cubicBezTo>
                      <a:pt x="1485" y="6340"/>
                      <a:pt x="1515" y="6335"/>
                      <a:pt x="1545" y="6331"/>
                    </a:cubicBezTo>
                    <a:cubicBezTo>
                      <a:pt x="1545" y="6331"/>
                      <a:pt x="1550" y="6327"/>
                      <a:pt x="1554" y="6327"/>
                    </a:cubicBezTo>
                    <a:cubicBezTo>
                      <a:pt x="1584" y="6322"/>
                      <a:pt x="1609" y="6318"/>
                      <a:pt x="1639" y="6314"/>
                    </a:cubicBezTo>
                    <a:cubicBezTo>
                      <a:pt x="1643" y="6310"/>
                      <a:pt x="1647" y="6310"/>
                      <a:pt x="1647" y="6310"/>
                    </a:cubicBezTo>
                    <a:cubicBezTo>
                      <a:pt x="1678" y="6306"/>
                      <a:pt x="1708" y="6302"/>
                      <a:pt x="1738" y="6296"/>
                    </a:cubicBezTo>
                    <a:cubicBezTo>
                      <a:pt x="1742" y="6292"/>
                      <a:pt x="1742" y="6292"/>
                      <a:pt x="1746" y="6292"/>
                    </a:cubicBezTo>
                    <a:cubicBezTo>
                      <a:pt x="1776" y="6288"/>
                      <a:pt x="1806" y="6284"/>
                      <a:pt x="1836" y="6280"/>
                    </a:cubicBezTo>
                    <a:cubicBezTo>
                      <a:pt x="1840" y="6280"/>
                      <a:pt x="1840" y="6280"/>
                      <a:pt x="1844" y="6276"/>
                    </a:cubicBezTo>
                    <a:cubicBezTo>
                      <a:pt x="1874" y="6271"/>
                      <a:pt x="1904" y="6267"/>
                      <a:pt x="1935" y="6263"/>
                    </a:cubicBezTo>
                    <a:lnTo>
                      <a:pt x="1943" y="6263"/>
                    </a:lnTo>
                    <a:cubicBezTo>
                      <a:pt x="1973" y="6258"/>
                      <a:pt x="2002" y="6250"/>
                      <a:pt x="2032" y="6245"/>
                    </a:cubicBezTo>
                    <a:lnTo>
                      <a:pt x="2041" y="6245"/>
                    </a:lnTo>
                    <a:cubicBezTo>
                      <a:pt x="2071" y="6241"/>
                      <a:pt x="2101" y="6237"/>
                      <a:pt x="2135" y="6233"/>
                    </a:cubicBezTo>
                    <a:lnTo>
                      <a:pt x="2140" y="6233"/>
                    </a:lnTo>
                    <a:cubicBezTo>
                      <a:pt x="2170" y="6229"/>
                      <a:pt x="2204" y="6225"/>
                      <a:pt x="2233" y="6215"/>
                    </a:cubicBezTo>
                    <a:lnTo>
                      <a:pt x="2237" y="6215"/>
                    </a:lnTo>
                    <a:cubicBezTo>
                      <a:pt x="2268" y="6211"/>
                      <a:pt x="2302" y="6207"/>
                      <a:pt x="2332" y="6203"/>
                    </a:cubicBezTo>
                    <a:cubicBezTo>
                      <a:pt x="2474" y="6186"/>
                      <a:pt x="2614" y="6164"/>
                      <a:pt x="2751" y="6148"/>
                    </a:cubicBezTo>
                    <a:cubicBezTo>
                      <a:pt x="2884" y="6130"/>
                      <a:pt x="3012" y="6113"/>
                      <a:pt x="3136" y="6096"/>
                    </a:cubicBezTo>
                    <a:cubicBezTo>
                      <a:pt x="3175" y="6087"/>
                      <a:pt x="3218" y="6083"/>
                      <a:pt x="3256" y="6079"/>
                    </a:cubicBezTo>
                    <a:cubicBezTo>
                      <a:pt x="3295" y="6071"/>
                      <a:pt x="3333" y="6065"/>
                      <a:pt x="3372" y="6061"/>
                    </a:cubicBezTo>
                    <a:cubicBezTo>
                      <a:pt x="3388" y="6057"/>
                      <a:pt x="3410" y="6053"/>
                      <a:pt x="3427" y="6053"/>
                    </a:cubicBezTo>
                    <a:cubicBezTo>
                      <a:pt x="3449" y="6049"/>
                      <a:pt x="3469" y="6045"/>
                      <a:pt x="3491" y="6040"/>
                    </a:cubicBezTo>
                    <a:cubicBezTo>
                      <a:pt x="3649" y="6014"/>
                      <a:pt x="3795" y="5988"/>
                      <a:pt x="3919" y="5959"/>
                    </a:cubicBezTo>
                    <a:cubicBezTo>
                      <a:pt x="3931" y="5955"/>
                      <a:pt x="3945" y="5950"/>
                      <a:pt x="3957" y="5946"/>
                    </a:cubicBezTo>
                    <a:cubicBezTo>
                      <a:pt x="4013" y="6006"/>
                      <a:pt x="4055" y="6061"/>
                      <a:pt x="4090" y="6113"/>
                    </a:cubicBezTo>
                    <a:cubicBezTo>
                      <a:pt x="4142" y="6199"/>
                      <a:pt x="4162" y="6271"/>
                      <a:pt x="4162" y="6340"/>
                    </a:cubicBezTo>
                    <a:cubicBezTo>
                      <a:pt x="4162" y="6353"/>
                      <a:pt x="4162" y="6366"/>
                      <a:pt x="4161" y="6379"/>
                    </a:cubicBezTo>
                    <a:lnTo>
                      <a:pt x="4161" y="6379"/>
                    </a:lnTo>
                    <a:lnTo>
                      <a:pt x="5403" y="463"/>
                    </a:lnTo>
                    <a:cubicBezTo>
                      <a:pt x="5411" y="425"/>
                      <a:pt x="5411" y="382"/>
                      <a:pt x="5403" y="339"/>
                    </a:cubicBezTo>
                    <a:cubicBezTo>
                      <a:pt x="5386" y="240"/>
                      <a:pt x="5326" y="129"/>
                      <a:pt x="5206" y="1"/>
                    </a:cubicBezTo>
                    <a:close/>
                    <a:moveTo>
                      <a:pt x="4" y="7062"/>
                    </a:moveTo>
                    <a:lnTo>
                      <a:pt x="4" y="7062"/>
                    </a:lnTo>
                    <a:cubicBezTo>
                      <a:pt x="2" y="7066"/>
                      <a:pt x="1" y="7071"/>
                      <a:pt x="1" y="7076"/>
                    </a:cubicBezTo>
                    <a:lnTo>
                      <a:pt x="4" y="7062"/>
                    </a:ln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35"/>
              <p:cNvSpPr/>
              <p:nvPr/>
            </p:nvSpPr>
            <p:spPr>
              <a:xfrm>
                <a:off x="2107450" y="3434300"/>
                <a:ext cx="67700" cy="176650"/>
              </a:xfrm>
              <a:custGeom>
                <a:rect b="b" l="l" r="r" t="t"/>
                <a:pathLst>
                  <a:path extrusionOk="0" h="7066" w="2708">
                    <a:moveTo>
                      <a:pt x="1253" y="0"/>
                    </a:moveTo>
                    <a:lnTo>
                      <a:pt x="1253" y="0"/>
                    </a:lnTo>
                    <a:cubicBezTo>
                      <a:pt x="1252" y="5"/>
                      <a:pt x="1251" y="10"/>
                      <a:pt x="1250" y="16"/>
                    </a:cubicBezTo>
                    <a:lnTo>
                      <a:pt x="1250" y="16"/>
                    </a:lnTo>
                    <a:lnTo>
                      <a:pt x="1253" y="0"/>
                    </a:lnTo>
                    <a:close/>
                    <a:moveTo>
                      <a:pt x="1250" y="16"/>
                    </a:moveTo>
                    <a:lnTo>
                      <a:pt x="9" y="5950"/>
                    </a:lnTo>
                    <a:cubicBezTo>
                      <a:pt x="4" y="5958"/>
                      <a:pt x="4" y="5962"/>
                      <a:pt x="4" y="5971"/>
                    </a:cubicBezTo>
                    <a:cubicBezTo>
                      <a:pt x="4" y="5976"/>
                      <a:pt x="4" y="5984"/>
                      <a:pt x="0" y="5988"/>
                    </a:cubicBezTo>
                    <a:cubicBezTo>
                      <a:pt x="9" y="5997"/>
                      <a:pt x="13" y="6001"/>
                      <a:pt x="22" y="6009"/>
                    </a:cubicBezTo>
                    <a:lnTo>
                      <a:pt x="26" y="6014"/>
                    </a:lnTo>
                    <a:cubicBezTo>
                      <a:pt x="30" y="6018"/>
                      <a:pt x="35" y="6023"/>
                      <a:pt x="43" y="6031"/>
                    </a:cubicBezTo>
                    <a:cubicBezTo>
                      <a:pt x="43" y="6031"/>
                      <a:pt x="47" y="6031"/>
                      <a:pt x="47" y="6035"/>
                    </a:cubicBezTo>
                    <a:cubicBezTo>
                      <a:pt x="55" y="6039"/>
                      <a:pt x="61" y="6048"/>
                      <a:pt x="69" y="6057"/>
                    </a:cubicBezTo>
                    <a:lnTo>
                      <a:pt x="73" y="6057"/>
                    </a:lnTo>
                    <a:cubicBezTo>
                      <a:pt x="81" y="6065"/>
                      <a:pt x="86" y="6069"/>
                      <a:pt x="94" y="6074"/>
                    </a:cubicBezTo>
                    <a:cubicBezTo>
                      <a:pt x="94" y="6078"/>
                      <a:pt x="99" y="6078"/>
                      <a:pt x="103" y="6082"/>
                    </a:cubicBezTo>
                    <a:cubicBezTo>
                      <a:pt x="107" y="6086"/>
                      <a:pt x="116" y="6091"/>
                      <a:pt x="120" y="6100"/>
                    </a:cubicBezTo>
                    <a:cubicBezTo>
                      <a:pt x="124" y="6100"/>
                      <a:pt x="124" y="6100"/>
                      <a:pt x="128" y="6104"/>
                    </a:cubicBezTo>
                    <a:cubicBezTo>
                      <a:pt x="138" y="6108"/>
                      <a:pt x="146" y="6116"/>
                      <a:pt x="154" y="6125"/>
                    </a:cubicBezTo>
                    <a:cubicBezTo>
                      <a:pt x="158" y="6125"/>
                      <a:pt x="158" y="6130"/>
                      <a:pt x="163" y="6130"/>
                    </a:cubicBezTo>
                    <a:cubicBezTo>
                      <a:pt x="167" y="6134"/>
                      <a:pt x="176" y="6142"/>
                      <a:pt x="184" y="6146"/>
                    </a:cubicBezTo>
                    <a:cubicBezTo>
                      <a:pt x="189" y="6146"/>
                      <a:pt x="189" y="6151"/>
                      <a:pt x="193" y="6151"/>
                    </a:cubicBezTo>
                    <a:cubicBezTo>
                      <a:pt x="201" y="6159"/>
                      <a:pt x="209" y="6163"/>
                      <a:pt x="219" y="6172"/>
                    </a:cubicBezTo>
                    <a:lnTo>
                      <a:pt x="223" y="6172"/>
                    </a:lnTo>
                    <a:lnTo>
                      <a:pt x="223" y="6177"/>
                    </a:lnTo>
                    <a:cubicBezTo>
                      <a:pt x="231" y="6181"/>
                      <a:pt x="235" y="6185"/>
                      <a:pt x="244" y="6189"/>
                    </a:cubicBezTo>
                    <a:cubicBezTo>
                      <a:pt x="248" y="6189"/>
                      <a:pt x="248" y="6193"/>
                      <a:pt x="253" y="6193"/>
                    </a:cubicBezTo>
                    <a:cubicBezTo>
                      <a:pt x="261" y="6202"/>
                      <a:pt x="270" y="6207"/>
                      <a:pt x="278" y="6211"/>
                    </a:cubicBezTo>
                    <a:cubicBezTo>
                      <a:pt x="282" y="6215"/>
                      <a:pt x="282" y="6215"/>
                      <a:pt x="286" y="6219"/>
                    </a:cubicBezTo>
                    <a:cubicBezTo>
                      <a:pt x="296" y="6223"/>
                      <a:pt x="300" y="6228"/>
                      <a:pt x="308" y="6232"/>
                    </a:cubicBezTo>
                    <a:cubicBezTo>
                      <a:pt x="312" y="6236"/>
                      <a:pt x="317" y="6236"/>
                      <a:pt x="317" y="6240"/>
                    </a:cubicBezTo>
                    <a:cubicBezTo>
                      <a:pt x="325" y="6245"/>
                      <a:pt x="330" y="6249"/>
                      <a:pt x="338" y="6254"/>
                    </a:cubicBezTo>
                    <a:cubicBezTo>
                      <a:pt x="343" y="6254"/>
                      <a:pt x="347" y="6258"/>
                      <a:pt x="351" y="6258"/>
                    </a:cubicBezTo>
                    <a:cubicBezTo>
                      <a:pt x="355" y="6262"/>
                      <a:pt x="359" y="6266"/>
                      <a:pt x="369" y="6270"/>
                    </a:cubicBezTo>
                    <a:cubicBezTo>
                      <a:pt x="373" y="6274"/>
                      <a:pt x="377" y="6274"/>
                      <a:pt x="381" y="6279"/>
                    </a:cubicBezTo>
                    <a:cubicBezTo>
                      <a:pt x="385" y="6284"/>
                      <a:pt x="389" y="6288"/>
                      <a:pt x="398" y="6292"/>
                    </a:cubicBezTo>
                    <a:cubicBezTo>
                      <a:pt x="402" y="6292"/>
                      <a:pt x="407" y="6296"/>
                      <a:pt x="411" y="6300"/>
                    </a:cubicBezTo>
                    <a:cubicBezTo>
                      <a:pt x="415" y="6305"/>
                      <a:pt x="424" y="6305"/>
                      <a:pt x="428" y="6309"/>
                    </a:cubicBezTo>
                    <a:cubicBezTo>
                      <a:pt x="432" y="6313"/>
                      <a:pt x="436" y="6317"/>
                      <a:pt x="440" y="6317"/>
                    </a:cubicBezTo>
                    <a:cubicBezTo>
                      <a:pt x="450" y="6322"/>
                      <a:pt x="454" y="6326"/>
                      <a:pt x="458" y="6331"/>
                    </a:cubicBezTo>
                    <a:cubicBezTo>
                      <a:pt x="466" y="6335"/>
                      <a:pt x="471" y="6335"/>
                      <a:pt x="475" y="6339"/>
                    </a:cubicBezTo>
                    <a:cubicBezTo>
                      <a:pt x="479" y="6343"/>
                      <a:pt x="484" y="6347"/>
                      <a:pt x="492" y="6351"/>
                    </a:cubicBezTo>
                    <a:cubicBezTo>
                      <a:pt x="497" y="6351"/>
                      <a:pt x="501" y="6356"/>
                      <a:pt x="505" y="6361"/>
                    </a:cubicBezTo>
                    <a:cubicBezTo>
                      <a:pt x="513" y="6361"/>
                      <a:pt x="517" y="6365"/>
                      <a:pt x="523" y="6369"/>
                    </a:cubicBezTo>
                    <a:cubicBezTo>
                      <a:pt x="531" y="6373"/>
                      <a:pt x="535" y="6377"/>
                      <a:pt x="539" y="6377"/>
                    </a:cubicBezTo>
                    <a:cubicBezTo>
                      <a:pt x="543" y="6382"/>
                      <a:pt x="552" y="6386"/>
                      <a:pt x="556" y="6390"/>
                    </a:cubicBezTo>
                    <a:cubicBezTo>
                      <a:pt x="561" y="6394"/>
                      <a:pt x="565" y="6394"/>
                      <a:pt x="569" y="6398"/>
                    </a:cubicBezTo>
                    <a:cubicBezTo>
                      <a:pt x="578" y="6403"/>
                      <a:pt x="582" y="6408"/>
                      <a:pt x="590" y="6412"/>
                    </a:cubicBezTo>
                    <a:cubicBezTo>
                      <a:pt x="594" y="6412"/>
                      <a:pt x="600" y="6416"/>
                      <a:pt x="604" y="6420"/>
                    </a:cubicBezTo>
                    <a:cubicBezTo>
                      <a:pt x="612" y="6424"/>
                      <a:pt x="616" y="6428"/>
                      <a:pt x="625" y="6433"/>
                    </a:cubicBezTo>
                    <a:cubicBezTo>
                      <a:pt x="629" y="6433"/>
                      <a:pt x="633" y="6438"/>
                      <a:pt x="638" y="6438"/>
                    </a:cubicBezTo>
                    <a:cubicBezTo>
                      <a:pt x="646" y="6442"/>
                      <a:pt x="655" y="6450"/>
                      <a:pt x="663" y="6454"/>
                    </a:cubicBezTo>
                    <a:lnTo>
                      <a:pt x="667" y="6459"/>
                    </a:lnTo>
                    <a:cubicBezTo>
                      <a:pt x="706" y="6480"/>
                      <a:pt x="744" y="6505"/>
                      <a:pt x="783" y="6527"/>
                    </a:cubicBezTo>
                    <a:cubicBezTo>
                      <a:pt x="787" y="6531"/>
                      <a:pt x="796" y="6531"/>
                      <a:pt x="800" y="6536"/>
                    </a:cubicBezTo>
                    <a:cubicBezTo>
                      <a:pt x="805" y="6540"/>
                      <a:pt x="809" y="6544"/>
                      <a:pt x="813" y="6544"/>
                    </a:cubicBezTo>
                    <a:cubicBezTo>
                      <a:pt x="821" y="6548"/>
                      <a:pt x="825" y="6552"/>
                      <a:pt x="835" y="6557"/>
                    </a:cubicBezTo>
                    <a:cubicBezTo>
                      <a:pt x="839" y="6562"/>
                      <a:pt x="843" y="6562"/>
                      <a:pt x="847" y="6566"/>
                    </a:cubicBezTo>
                    <a:cubicBezTo>
                      <a:pt x="856" y="6570"/>
                      <a:pt x="860" y="6574"/>
                      <a:pt x="864" y="6578"/>
                    </a:cubicBezTo>
                    <a:cubicBezTo>
                      <a:pt x="873" y="6578"/>
                      <a:pt x="877" y="6582"/>
                      <a:pt x="882" y="6587"/>
                    </a:cubicBezTo>
                    <a:cubicBezTo>
                      <a:pt x="886" y="6591"/>
                      <a:pt x="894" y="6591"/>
                      <a:pt x="898" y="6596"/>
                    </a:cubicBezTo>
                    <a:cubicBezTo>
                      <a:pt x="902" y="6600"/>
                      <a:pt x="907" y="6604"/>
                      <a:pt x="912" y="6604"/>
                    </a:cubicBezTo>
                    <a:cubicBezTo>
                      <a:pt x="920" y="6608"/>
                      <a:pt x="924" y="6613"/>
                      <a:pt x="933" y="6617"/>
                    </a:cubicBezTo>
                    <a:cubicBezTo>
                      <a:pt x="937" y="6617"/>
                      <a:pt x="941" y="6621"/>
                      <a:pt x="945" y="6625"/>
                    </a:cubicBezTo>
                    <a:cubicBezTo>
                      <a:pt x="950" y="6629"/>
                      <a:pt x="954" y="6629"/>
                      <a:pt x="963" y="6634"/>
                    </a:cubicBezTo>
                    <a:cubicBezTo>
                      <a:pt x="967" y="6639"/>
                      <a:pt x="971" y="6643"/>
                      <a:pt x="975" y="6643"/>
                    </a:cubicBezTo>
                    <a:cubicBezTo>
                      <a:pt x="984" y="6647"/>
                      <a:pt x="989" y="6651"/>
                      <a:pt x="993" y="6655"/>
                    </a:cubicBezTo>
                    <a:cubicBezTo>
                      <a:pt x="997" y="6655"/>
                      <a:pt x="1001" y="6659"/>
                      <a:pt x="1005" y="6664"/>
                    </a:cubicBezTo>
                    <a:cubicBezTo>
                      <a:pt x="1014" y="6668"/>
                      <a:pt x="1018" y="6668"/>
                      <a:pt x="1022" y="6673"/>
                    </a:cubicBezTo>
                    <a:cubicBezTo>
                      <a:pt x="1027" y="6677"/>
                      <a:pt x="1031" y="6681"/>
                      <a:pt x="1040" y="6681"/>
                    </a:cubicBezTo>
                    <a:cubicBezTo>
                      <a:pt x="1044" y="6685"/>
                      <a:pt x="1048" y="6690"/>
                      <a:pt x="1056" y="6694"/>
                    </a:cubicBezTo>
                    <a:cubicBezTo>
                      <a:pt x="1061" y="6694"/>
                      <a:pt x="1066" y="6698"/>
                      <a:pt x="1066" y="6702"/>
                    </a:cubicBezTo>
                    <a:cubicBezTo>
                      <a:pt x="1074" y="6706"/>
                      <a:pt x="1078" y="6711"/>
                      <a:pt x="1087" y="6711"/>
                    </a:cubicBezTo>
                    <a:cubicBezTo>
                      <a:pt x="1091" y="6716"/>
                      <a:pt x="1091" y="6716"/>
                      <a:pt x="1095" y="6720"/>
                    </a:cubicBezTo>
                    <a:cubicBezTo>
                      <a:pt x="1108" y="6724"/>
                      <a:pt x="1117" y="6732"/>
                      <a:pt x="1125" y="6736"/>
                    </a:cubicBezTo>
                    <a:lnTo>
                      <a:pt x="1125" y="6741"/>
                    </a:lnTo>
                    <a:cubicBezTo>
                      <a:pt x="1133" y="6745"/>
                      <a:pt x="1143" y="6750"/>
                      <a:pt x="1151" y="6758"/>
                    </a:cubicBezTo>
                    <a:cubicBezTo>
                      <a:pt x="1155" y="6758"/>
                      <a:pt x="1159" y="6762"/>
                      <a:pt x="1164" y="6762"/>
                    </a:cubicBezTo>
                    <a:cubicBezTo>
                      <a:pt x="1168" y="6767"/>
                      <a:pt x="1172" y="6771"/>
                      <a:pt x="1181" y="6775"/>
                    </a:cubicBezTo>
                    <a:cubicBezTo>
                      <a:pt x="1181" y="6775"/>
                      <a:pt x="1185" y="6779"/>
                      <a:pt x="1190" y="6779"/>
                    </a:cubicBezTo>
                    <a:cubicBezTo>
                      <a:pt x="1194" y="6783"/>
                      <a:pt x="1198" y="6788"/>
                      <a:pt x="1206" y="6793"/>
                    </a:cubicBezTo>
                    <a:cubicBezTo>
                      <a:pt x="1210" y="6793"/>
                      <a:pt x="1210" y="6797"/>
                      <a:pt x="1215" y="6801"/>
                    </a:cubicBezTo>
                    <a:cubicBezTo>
                      <a:pt x="1220" y="6801"/>
                      <a:pt x="1224" y="6805"/>
                      <a:pt x="1232" y="6809"/>
                    </a:cubicBezTo>
                    <a:cubicBezTo>
                      <a:pt x="1232" y="6809"/>
                      <a:pt x="1236" y="6813"/>
                      <a:pt x="1241" y="6818"/>
                    </a:cubicBezTo>
                    <a:cubicBezTo>
                      <a:pt x="1245" y="6818"/>
                      <a:pt x="1249" y="6822"/>
                      <a:pt x="1253" y="6827"/>
                    </a:cubicBezTo>
                    <a:cubicBezTo>
                      <a:pt x="1258" y="6831"/>
                      <a:pt x="1262" y="6831"/>
                      <a:pt x="1267" y="6835"/>
                    </a:cubicBezTo>
                    <a:cubicBezTo>
                      <a:pt x="1271" y="6839"/>
                      <a:pt x="1275" y="6844"/>
                      <a:pt x="1279" y="6844"/>
                    </a:cubicBezTo>
                    <a:cubicBezTo>
                      <a:pt x="1283" y="6848"/>
                      <a:pt x="1287" y="6848"/>
                      <a:pt x="1287" y="6852"/>
                    </a:cubicBezTo>
                    <a:cubicBezTo>
                      <a:pt x="1297" y="6856"/>
                      <a:pt x="1301" y="6860"/>
                      <a:pt x="1305" y="6865"/>
                    </a:cubicBezTo>
                    <a:cubicBezTo>
                      <a:pt x="1305" y="6865"/>
                      <a:pt x="1309" y="6870"/>
                      <a:pt x="1313" y="6870"/>
                    </a:cubicBezTo>
                    <a:cubicBezTo>
                      <a:pt x="1318" y="6874"/>
                      <a:pt x="1326" y="6878"/>
                      <a:pt x="1330" y="6886"/>
                    </a:cubicBezTo>
                    <a:lnTo>
                      <a:pt x="1334" y="6886"/>
                    </a:lnTo>
                    <a:cubicBezTo>
                      <a:pt x="1339" y="6890"/>
                      <a:pt x="1348" y="6899"/>
                      <a:pt x="1352" y="6904"/>
                    </a:cubicBezTo>
                    <a:cubicBezTo>
                      <a:pt x="1356" y="6904"/>
                      <a:pt x="1356" y="6908"/>
                      <a:pt x="1356" y="6908"/>
                    </a:cubicBezTo>
                    <a:cubicBezTo>
                      <a:pt x="1360" y="6912"/>
                      <a:pt x="1364" y="6916"/>
                      <a:pt x="1369" y="6921"/>
                    </a:cubicBezTo>
                    <a:cubicBezTo>
                      <a:pt x="1374" y="6921"/>
                      <a:pt x="1374" y="6925"/>
                      <a:pt x="1378" y="6925"/>
                    </a:cubicBezTo>
                    <a:cubicBezTo>
                      <a:pt x="1382" y="6929"/>
                      <a:pt x="1386" y="6933"/>
                      <a:pt x="1386" y="6933"/>
                    </a:cubicBezTo>
                    <a:cubicBezTo>
                      <a:pt x="1390" y="6937"/>
                      <a:pt x="1390" y="6937"/>
                      <a:pt x="1395" y="6942"/>
                    </a:cubicBezTo>
                    <a:cubicBezTo>
                      <a:pt x="1399" y="6942"/>
                      <a:pt x="1399" y="6947"/>
                      <a:pt x="1403" y="6951"/>
                    </a:cubicBezTo>
                    <a:lnTo>
                      <a:pt x="1407" y="6955"/>
                    </a:lnTo>
                    <a:cubicBezTo>
                      <a:pt x="1411" y="6959"/>
                      <a:pt x="1416" y="6963"/>
                      <a:pt x="1416" y="6967"/>
                    </a:cubicBezTo>
                    <a:cubicBezTo>
                      <a:pt x="1421" y="6967"/>
                      <a:pt x="1421" y="6967"/>
                      <a:pt x="1421" y="6972"/>
                    </a:cubicBezTo>
                    <a:cubicBezTo>
                      <a:pt x="1425" y="6976"/>
                      <a:pt x="1429" y="6981"/>
                      <a:pt x="1433" y="6985"/>
                    </a:cubicBezTo>
                    <a:cubicBezTo>
                      <a:pt x="1437" y="6989"/>
                      <a:pt x="1441" y="6993"/>
                      <a:pt x="1441" y="6998"/>
                    </a:cubicBezTo>
                    <a:cubicBezTo>
                      <a:pt x="1441" y="7002"/>
                      <a:pt x="1446" y="7002"/>
                      <a:pt x="1446" y="7002"/>
                    </a:cubicBezTo>
                    <a:cubicBezTo>
                      <a:pt x="1446" y="7006"/>
                      <a:pt x="1450" y="7010"/>
                      <a:pt x="1450" y="7010"/>
                    </a:cubicBezTo>
                    <a:cubicBezTo>
                      <a:pt x="1450" y="7014"/>
                      <a:pt x="1450" y="7014"/>
                      <a:pt x="1455" y="7019"/>
                    </a:cubicBezTo>
                    <a:lnTo>
                      <a:pt x="1455" y="7024"/>
                    </a:lnTo>
                    <a:cubicBezTo>
                      <a:pt x="1455" y="7028"/>
                      <a:pt x="1459" y="7028"/>
                      <a:pt x="1459" y="7032"/>
                    </a:cubicBezTo>
                    <a:lnTo>
                      <a:pt x="1459" y="7036"/>
                    </a:lnTo>
                    <a:lnTo>
                      <a:pt x="1459" y="7040"/>
                    </a:lnTo>
                    <a:cubicBezTo>
                      <a:pt x="1461" y="7043"/>
                      <a:pt x="1462" y="7045"/>
                      <a:pt x="1463" y="7047"/>
                    </a:cubicBezTo>
                    <a:lnTo>
                      <a:pt x="1463" y="7047"/>
                    </a:lnTo>
                    <a:lnTo>
                      <a:pt x="2708" y="1116"/>
                    </a:lnTo>
                    <a:lnTo>
                      <a:pt x="2708" y="1104"/>
                    </a:lnTo>
                    <a:lnTo>
                      <a:pt x="2708" y="1096"/>
                    </a:lnTo>
                    <a:lnTo>
                      <a:pt x="2708" y="1090"/>
                    </a:lnTo>
                    <a:cubicBezTo>
                      <a:pt x="2704" y="1086"/>
                      <a:pt x="2704" y="1082"/>
                      <a:pt x="2704" y="1082"/>
                    </a:cubicBezTo>
                    <a:lnTo>
                      <a:pt x="2704" y="1078"/>
                    </a:lnTo>
                    <a:cubicBezTo>
                      <a:pt x="2699" y="1074"/>
                      <a:pt x="2699" y="1070"/>
                      <a:pt x="2699" y="1070"/>
                    </a:cubicBezTo>
                    <a:cubicBezTo>
                      <a:pt x="2699" y="1065"/>
                      <a:pt x="2695" y="1065"/>
                      <a:pt x="2695" y="1065"/>
                    </a:cubicBezTo>
                    <a:cubicBezTo>
                      <a:pt x="2695" y="1061"/>
                      <a:pt x="2695" y="1057"/>
                      <a:pt x="2691" y="1057"/>
                    </a:cubicBezTo>
                    <a:lnTo>
                      <a:pt x="2691" y="1052"/>
                    </a:lnTo>
                    <a:cubicBezTo>
                      <a:pt x="2686" y="1048"/>
                      <a:pt x="2682" y="1039"/>
                      <a:pt x="2678" y="1035"/>
                    </a:cubicBezTo>
                    <a:cubicBezTo>
                      <a:pt x="2673" y="1031"/>
                      <a:pt x="2673" y="1027"/>
                      <a:pt x="2669" y="1023"/>
                    </a:cubicBezTo>
                    <a:cubicBezTo>
                      <a:pt x="2665" y="1023"/>
                      <a:pt x="2665" y="1019"/>
                      <a:pt x="2665" y="1019"/>
                    </a:cubicBezTo>
                    <a:cubicBezTo>
                      <a:pt x="2661" y="1013"/>
                      <a:pt x="2657" y="1009"/>
                      <a:pt x="2657" y="1009"/>
                    </a:cubicBezTo>
                    <a:lnTo>
                      <a:pt x="2647" y="1001"/>
                    </a:lnTo>
                    <a:cubicBezTo>
                      <a:pt x="2647" y="997"/>
                      <a:pt x="2643" y="997"/>
                      <a:pt x="2639" y="993"/>
                    </a:cubicBezTo>
                    <a:lnTo>
                      <a:pt x="2635" y="988"/>
                    </a:lnTo>
                    <a:cubicBezTo>
                      <a:pt x="2631" y="984"/>
                      <a:pt x="2627" y="980"/>
                      <a:pt x="2622" y="975"/>
                    </a:cubicBezTo>
                    <a:lnTo>
                      <a:pt x="2618" y="971"/>
                    </a:lnTo>
                    <a:cubicBezTo>
                      <a:pt x="2614" y="967"/>
                      <a:pt x="2609" y="962"/>
                      <a:pt x="2605" y="958"/>
                    </a:cubicBezTo>
                    <a:cubicBezTo>
                      <a:pt x="2601" y="958"/>
                      <a:pt x="2601" y="958"/>
                      <a:pt x="2596" y="954"/>
                    </a:cubicBezTo>
                    <a:cubicBezTo>
                      <a:pt x="2592" y="950"/>
                      <a:pt x="2584" y="946"/>
                      <a:pt x="2580" y="936"/>
                    </a:cubicBezTo>
                    <a:lnTo>
                      <a:pt x="2576" y="936"/>
                    </a:lnTo>
                    <a:cubicBezTo>
                      <a:pt x="2570" y="932"/>
                      <a:pt x="2562" y="928"/>
                      <a:pt x="2558" y="920"/>
                    </a:cubicBezTo>
                    <a:cubicBezTo>
                      <a:pt x="2554" y="920"/>
                      <a:pt x="2554" y="916"/>
                      <a:pt x="2550" y="916"/>
                    </a:cubicBezTo>
                    <a:cubicBezTo>
                      <a:pt x="2545" y="911"/>
                      <a:pt x="2541" y="907"/>
                      <a:pt x="2537" y="903"/>
                    </a:cubicBezTo>
                    <a:cubicBezTo>
                      <a:pt x="2532" y="903"/>
                      <a:pt x="2528" y="898"/>
                      <a:pt x="2528" y="898"/>
                    </a:cubicBezTo>
                    <a:cubicBezTo>
                      <a:pt x="2519" y="894"/>
                      <a:pt x="2515" y="890"/>
                      <a:pt x="2511" y="885"/>
                    </a:cubicBezTo>
                    <a:cubicBezTo>
                      <a:pt x="2507" y="885"/>
                      <a:pt x="2507" y="881"/>
                      <a:pt x="2503" y="877"/>
                    </a:cubicBezTo>
                    <a:cubicBezTo>
                      <a:pt x="2499" y="877"/>
                      <a:pt x="2489" y="873"/>
                      <a:pt x="2485" y="869"/>
                    </a:cubicBezTo>
                    <a:cubicBezTo>
                      <a:pt x="2485" y="865"/>
                      <a:pt x="2481" y="865"/>
                      <a:pt x="2481" y="865"/>
                    </a:cubicBezTo>
                    <a:cubicBezTo>
                      <a:pt x="2477" y="865"/>
                      <a:pt x="2477" y="859"/>
                      <a:pt x="2477" y="859"/>
                    </a:cubicBezTo>
                    <a:cubicBezTo>
                      <a:pt x="2473" y="855"/>
                      <a:pt x="2468" y="855"/>
                      <a:pt x="2460" y="851"/>
                    </a:cubicBezTo>
                    <a:cubicBezTo>
                      <a:pt x="2460" y="847"/>
                      <a:pt x="2455" y="847"/>
                      <a:pt x="2451" y="843"/>
                    </a:cubicBezTo>
                    <a:cubicBezTo>
                      <a:pt x="2447" y="839"/>
                      <a:pt x="2442" y="834"/>
                      <a:pt x="2434" y="834"/>
                    </a:cubicBezTo>
                    <a:cubicBezTo>
                      <a:pt x="2434" y="830"/>
                      <a:pt x="2430" y="830"/>
                      <a:pt x="2426" y="826"/>
                    </a:cubicBezTo>
                    <a:cubicBezTo>
                      <a:pt x="2422" y="821"/>
                      <a:pt x="2412" y="817"/>
                      <a:pt x="2408" y="813"/>
                    </a:cubicBezTo>
                    <a:cubicBezTo>
                      <a:pt x="2404" y="813"/>
                      <a:pt x="2400" y="808"/>
                      <a:pt x="2400" y="808"/>
                    </a:cubicBezTo>
                    <a:cubicBezTo>
                      <a:pt x="2378" y="796"/>
                      <a:pt x="2361" y="782"/>
                      <a:pt x="2345" y="770"/>
                    </a:cubicBezTo>
                    <a:cubicBezTo>
                      <a:pt x="2339" y="770"/>
                      <a:pt x="2335" y="766"/>
                      <a:pt x="2331" y="766"/>
                    </a:cubicBezTo>
                    <a:cubicBezTo>
                      <a:pt x="2327" y="762"/>
                      <a:pt x="2319" y="757"/>
                      <a:pt x="2314" y="753"/>
                    </a:cubicBezTo>
                    <a:cubicBezTo>
                      <a:pt x="2310" y="749"/>
                      <a:pt x="2306" y="749"/>
                      <a:pt x="2301" y="744"/>
                    </a:cubicBezTo>
                    <a:cubicBezTo>
                      <a:pt x="2297" y="740"/>
                      <a:pt x="2288" y="736"/>
                      <a:pt x="2284" y="736"/>
                    </a:cubicBezTo>
                    <a:cubicBezTo>
                      <a:pt x="2280" y="731"/>
                      <a:pt x="2276" y="727"/>
                      <a:pt x="2272" y="727"/>
                    </a:cubicBezTo>
                    <a:cubicBezTo>
                      <a:pt x="2268" y="723"/>
                      <a:pt x="2258" y="719"/>
                      <a:pt x="2254" y="715"/>
                    </a:cubicBezTo>
                    <a:cubicBezTo>
                      <a:pt x="2250" y="711"/>
                      <a:pt x="2246" y="711"/>
                      <a:pt x="2242" y="705"/>
                    </a:cubicBezTo>
                    <a:cubicBezTo>
                      <a:pt x="2233" y="701"/>
                      <a:pt x="2229" y="697"/>
                      <a:pt x="2220" y="697"/>
                    </a:cubicBezTo>
                    <a:cubicBezTo>
                      <a:pt x="2216" y="693"/>
                      <a:pt x="2211" y="689"/>
                      <a:pt x="2207" y="689"/>
                    </a:cubicBezTo>
                    <a:cubicBezTo>
                      <a:pt x="2203" y="685"/>
                      <a:pt x="2199" y="680"/>
                      <a:pt x="2191" y="676"/>
                    </a:cubicBezTo>
                    <a:cubicBezTo>
                      <a:pt x="2185" y="672"/>
                      <a:pt x="2181" y="672"/>
                      <a:pt x="2177" y="668"/>
                    </a:cubicBezTo>
                    <a:cubicBezTo>
                      <a:pt x="2169" y="663"/>
                      <a:pt x="2165" y="659"/>
                      <a:pt x="2160" y="659"/>
                    </a:cubicBezTo>
                    <a:cubicBezTo>
                      <a:pt x="2156" y="654"/>
                      <a:pt x="2147" y="650"/>
                      <a:pt x="2143" y="646"/>
                    </a:cubicBezTo>
                    <a:cubicBezTo>
                      <a:pt x="2139" y="646"/>
                      <a:pt x="2130" y="642"/>
                      <a:pt x="2126" y="638"/>
                    </a:cubicBezTo>
                    <a:cubicBezTo>
                      <a:pt x="2122" y="634"/>
                      <a:pt x="2118" y="634"/>
                      <a:pt x="2114" y="629"/>
                    </a:cubicBezTo>
                    <a:cubicBezTo>
                      <a:pt x="2104" y="624"/>
                      <a:pt x="2100" y="620"/>
                      <a:pt x="2092" y="616"/>
                    </a:cubicBezTo>
                    <a:cubicBezTo>
                      <a:pt x="2088" y="616"/>
                      <a:pt x="2083" y="612"/>
                      <a:pt x="2079" y="608"/>
                    </a:cubicBezTo>
                    <a:cubicBezTo>
                      <a:pt x="2075" y="603"/>
                      <a:pt x="2066" y="599"/>
                      <a:pt x="2057" y="595"/>
                    </a:cubicBezTo>
                    <a:cubicBezTo>
                      <a:pt x="2057" y="595"/>
                      <a:pt x="2053" y="591"/>
                      <a:pt x="2049" y="591"/>
                    </a:cubicBezTo>
                    <a:cubicBezTo>
                      <a:pt x="2041" y="586"/>
                      <a:pt x="2031" y="577"/>
                      <a:pt x="2023" y="573"/>
                    </a:cubicBezTo>
                    <a:cubicBezTo>
                      <a:pt x="2019" y="573"/>
                      <a:pt x="2019" y="569"/>
                      <a:pt x="2015" y="569"/>
                    </a:cubicBezTo>
                    <a:cubicBezTo>
                      <a:pt x="2006" y="565"/>
                      <a:pt x="1998" y="561"/>
                      <a:pt x="1989" y="557"/>
                    </a:cubicBezTo>
                    <a:cubicBezTo>
                      <a:pt x="1964" y="539"/>
                      <a:pt x="1942" y="526"/>
                      <a:pt x="1917" y="509"/>
                    </a:cubicBezTo>
                    <a:cubicBezTo>
                      <a:pt x="1912" y="509"/>
                      <a:pt x="1912" y="509"/>
                      <a:pt x="1908" y="505"/>
                    </a:cubicBezTo>
                    <a:cubicBezTo>
                      <a:pt x="1899" y="500"/>
                      <a:pt x="1891" y="496"/>
                      <a:pt x="1883" y="492"/>
                    </a:cubicBezTo>
                    <a:cubicBezTo>
                      <a:pt x="1878" y="488"/>
                      <a:pt x="1873" y="484"/>
                      <a:pt x="1869" y="484"/>
                    </a:cubicBezTo>
                    <a:cubicBezTo>
                      <a:pt x="1865" y="480"/>
                      <a:pt x="1857" y="475"/>
                      <a:pt x="1848" y="470"/>
                    </a:cubicBezTo>
                    <a:cubicBezTo>
                      <a:pt x="1844" y="466"/>
                      <a:pt x="1840" y="466"/>
                      <a:pt x="1835" y="462"/>
                    </a:cubicBezTo>
                    <a:cubicBezTo>
                      <a:pt x="1831" y="458"/>
                      <a:pt x="1822" y="454"/>
                      <a:pt x="1818" y="449"/>
                    </a:cubicBezTo>
                    <a:cubicBezTo>
                      <a:pt x="1814" y="449"/>
                      <a:pt x="1810" y="445"/>
                      <a:pt x="1806" y="441"/>
                    </a:cubicBezTo>
                    <a:cubicBezTo>
                      <a:pt x="1796" y="437"/>
                      <a:pt x="1792" y="432"/>
                      <a:pt x="1784" y="432"/>
                    </a:cubicBezTo>
                    <a:cubicBezTo>
                      <a:pt x="1780" y="428"/>
                      <a:pt x="1775" y="423"/>
                      <a:pt x="1771" y="423"/>
                    </a:cubicBezTo>
                    <a:cubicBezTo>
                      <a:pt x="1763" y="419"/>
                      <a:pt x="1758" y="415"/>
                      <a:pt x="1749" y="411"/>
                    </a:cubicBezTo>
                    <a:cubicBezTo>
                      <a:pt x="1745" y="407"/>
                      <a:pt x="1741" y="407"/>
                      <a:pt x="1737" y="403"/>
                    </a:cubicBezTo>
                    <a:cubicBezTo>
                      <a:pt x="1733" y="398"/>
                      <a:pt x="1724" y="393"/>
                      <a:pt x="1719" y="389"/>
                    </a:cubicBezTo>
                    <a:cubicBezTo>
                      <a:pt x="1715" y="389"/>
                      <a:pt x="1711" y="385"/>
                      <a:pt x="1707" y="381"/>
                    </a:cubicBezTo>
                    <a:cubicBezTo>
                      <a:pt x="1698" y="377"/>
                      <a:pt x="1694" y="372"/>
                      <a:pt x="1690" y="372"/>
                    </a:cubicBezTo>
                    <a:cubicBezTo>
                      <a:pt x="1686" y="368"/>
                      <a:pt x="1677" y="364"/>
                      <a:pt x="1672" y="364"/>
                    </a:cubicBezTo>
                    <a:cubicBezTo>
                      <a:pt x="1668" y="360"/>
                      <a:pt x="1664" y="355"/>
                      <a:pt x="1656" y="351"/>
                    </a:cubicBezTo>
                    <a:cubicBezTo>
                      <a:pt x="1652" y="346"/>
                      <a:pt x="1647" y="346"/>
                      <a:pt x="1642" y="342"/>
                    </a:cubicBezTo>
                    <a:cubicBezTo>
                      <a:pt x="1638" y="338"/>
                      <a:pt x="1630" y="334"/>
                      <a:pt x="1626" y="330"/>
                    </a:cubicBezTo>
                    <a:cubicBezTo>
                      <a:pt x="1621" y="330"/>
                      <a:pt x="1617" y="326"/>
                      <a:pt x="1613" y="321"/>
                    </a:cubicBezTo>
                    <a:cubicBezTo>
                      <a:pt x="1609" y="316"/>
                      <a:pt x="1600" y="316"/>
                      <a:pt x="1595" y="312"/>
                    </a:cubicBezTo>
                    <a:cubicBezTo>
                      <a:pt x="1591" y="308"/>
                      <a:pt x="1587" y="304"/>
                      <a:pt x="1583" y="304"/>
                    </a:cubicBezTo>
                    <a:cubicBezTo>
                      <a:pt x="1579" y="300"/>
                      <a:pt x="1570" y="295"/>
                      <a:pt x="1565" y="291"/>
                    </a:cubicBezTo>
                    <a:cubicBezTo>
                      <a:pt x="1561" y="287"/>
                      <a:pt x="1557" y="287"/>
                      <a:pt x="1553" y="283"/>
                    </a:cubicBezTo>
                    <a:cubicBezTo>
                      <a:pt x="1544" y="278"/>
                      <a:pt x="1540" y="274"/>
                      <a:pt x="1532" y="269"/>
                    </a:cubicBezTo>
                    <a:lnTo>
                      <a:pt x="1527" y="265"/>
                    </a:lnTo>
                    <a:cubicBezTo>
                      <a:pt x="1514" y="257"/>
                      <a:pt x="1506" y="253"/>
                      <a:pt x="1498" y="244"/>
                    </a:cubicBezTo>
                    <a:cubicBezTo>
                      <a:pt x="1498" y="244"/>
                      <a:pt x="1493" y="244"/>
                      <a:pt x="1493" y="239"/>
                    </a:cubicBezTo>
                    <a:cubicBezTo>
                      <a:pt x="1484" y="235"/>
                      <a:pt x="1476" y="231"/>
                      <a:pt x="1472" y="227"/>
                    </a:cubicBezTo>
                    <a:cubicBezTo>
                      <a:pt x="1467" y="227"/>
                      <a:pt x="1467" y="223"/>
                      <a:pt x="1463" y="223"/>
                    </a:cubicBezTo>
                    <a:cubicBezTo>
                      <a:pt x="1455" y="218"/>
                      <a:pt x="1446" y="210"/>
                      <a:pt x="1437" y="206"/>
                    </a:cubicBezTo>
                    <a:cubicBezTo>
                      <a:pt x="1437" y="201"/>
                      <a:pt x="1433" y="201"/>
                      <a:pt x="1429" y="197"/>
                    </a:cubicBezTo>
                    <a:cubicBezTo>
                      <a:pt x="1425" y="192"/>
                      <a:pt x="1416" y="184"/>
                      <a:pt x="1407" y="180"/>
                    </a:cubicBezTo>
                    <a:cubicBezTo>
                      <a:pt x="1403" y="180"/>
                      <a:pt x="1403" y="176"/>
                      <a:pt x="1403" y="176"/>
                    </a:cubicBezTo>
                    <a:cubicBezTo>
                      <a:pt x="1390" y="167"/>
                      <a:pt x="1382" y="162"/>
                      <a:pt x="1374" y="154"/>
                    </a:cubicBezTo>
                    <a:lnTo>
                      <a:pt x="1369" y="150"/>
                    </a:lnTo>
                    <a:cubicBezTo>
                      <a:pt x="1360" y="146"/>
                      <a:pt x="1352" y="137"/>
                      <a:pt x="1348" y="133"/>
                    </a:cubicBezTo>
                    <a:cubicBezTo>
                      <a:pt x="1344" y="133"/>
                      <a:pt x="1344" y="129"/>
                      <a:pt x="1339" y="129"/>
                    </a:cubicBezTo>
                    <a:lnTo>
                      <a:pt x="1318" y="107"/>
                    </a:lnTo>
                    <a:lnTo>
                      <a:pt x="1313" y="107"/>
                    </a:lnTo>
                    <a:cubicBezTo>
                      <a:pt x="1309" y="99"/>
                      <a:pt x="1301" y="95"/>
                      <a:pt x="1292" y="85"/>
                    </a:cubicBezTo>
                    <a:lnTo>
                      <a:pt x="1287" y="81"/>
                    </a:lnTo>
                    <a:cubicBezTo>
                      <a:pt x="1283" y="77"/>
                      <a:pt x="1279" y="73"/>
                      <a:pt x="1271" y="64"/>
                    </a:cubicBezTo>
                    <a:lnTo>
                      <a:pt x="1267" y="60"/>
                    </a:lnTo>
                    <a:lnTo>
                      <a:pt x="1249" y="43"/>
                    </a:lnTo>
                    <a:cubicBezTo>
                      <a:pt x="1249" y="33"/>
                      <a:pt x="1249" y="24"/>
                      <a:pt x="1250" y="16"/>
                    </a:cubicBezTo>
                    <a:close/>
                    <a:moveTo>
                      <a:pt x="1463" y="7047"/>
                    </a:moveTo>
                    <a:lnTo>
                      <a:pt x="1459" y="7066"/>
                    </a:lnTo>
                    <a:cubicBezTo>
                      <a:pt x="1463" y="7062"/>
                      <a:pt x="1463" y="7058"/>
                      <a:pt x="1463" y="7053"/>
                    </a:cubicBezTo>
                    <a:lnTo>
                      <a:pt x="1463" y="7049"/>
                    </a:lnTo>
                    <a:cubicBezTo>
                      <a:pt x="1463" y="7049"/>
                      <a:pt x="1463" y="7049"/>
                      <a:pt x="1463" y="7047"/>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35"/>
              <p:cNvSpPr/>
              <p:nvPr/>
            </p:nvSpPr>
            <p:spPr>
              <a:xfrm>
                <a:off x="5809500" y="4205375"/>
                <a:ext cx="458850" cy="334575"/>
              </a:xfrm>
              <a:custGeom>
                <a:rect b="b" l="l" r="r" t="t"/>
                <a:pathLst>
                  <a:path extrusionOk="0" h="13383" w="18354">
                    <a:moveTo>
                      <a:pt x="3845" y="586"/>
                    </a:moveTo>
                    <a:lnTo>
                      <a:pt x="3845" y="590"/>
                    </a:lnTo>
                    <a:cubicBezTo>
                      <a:pt x="3845" y="590"/>
                      <a:pt x="3845" y="590"/>
                      <a:pt x="3844" y="590"/>
                    </a:cubicBezTo>
                    <a:lnTo>
                      <a:pt x="3844" y="590"/>
                    </a:lnTo>
                    <a:cubicBezTo>
                      <a:pt x="3845" y="589"/>
                      <a:pt x="3845" y="588"/>
                      <a:pt x="3845" y="586"/>
                    </a:cubicBezTo>
                    <a:close/>
                    <a:moveTo>
                      <a:pt x="3773" y="654"/>
                    </a:moveTo>
                    <a:lnTo>
                      <a:pt x="3773" y="658"/>
                    </a:lnTo>
                    <a:lnTo>
                      <a:pt x="3768" y="658"/>
                    </a:lnTo>
                    <a:cubicBezTo>
                      <a:pt x="3768" y="658"/>
                      <a:pt x="3773" y="658"/>
                      <a:pt x="3773" y="654"/>
                    </a:cubicBezTo>
                    <a:close/>
                    <a:moveTo>
                      <a:pt x="3064" y="0"/>
                    </a:moveTo>
                    <a:cubicBezTo>
                      <a:pt x="2825" y="0"/>
                      <a:pt x="2583" y="16"/>
                      <a:pt x="2357" y="47"/>
                    </a:cubicBezTo>
                    <a:cubicBezTo>
                      <a:pt x="1784" y="128"/>
                      <a:pt x="1310" y="312"/>
                      <a:pt x="1253" y="581"/>
                    </a:cubicBezTo>
                    <a:cubicBezTo>
                      <a:pt x="1256" y="581"/>
                      <a:pt x="1257" y="579"/>
                      <a:pt x="1258" y="578"/>
                    </a:cubicBezTo>
                    <a:lnTo>
                      <a:pt x="1258" y="578"/>
                    </a:lnTo>
                    <a:lnTo>
                      <a:pt x="9" y="6526"/>
                    </a:lnTo>
                    <a:cubicBezTo>
                      <a:pt x="1" y="6560"/>
                      <a:pt x="5" y="6599"/>
                      <a:pt x="13" y="6642"/>
                    </a:cubicBezTo>
                    <a:cubicBezTo>
                      <a:pt x="30" y="6727"/>
                      <a:pt x="90" y="6822"/>
                      <a:pt x="201" y="6925"/>
                    </a:cubicBezTo>
                    <a:cubicBezTo>
                      <a:pt x="210" y="6929"/>
                      <a:pt x="218" y="6929"/>
                      <a:pt x="227" y="6929"/>
                    </a:cubicBezTo>
                    <a:cubicBezTo>
                      <a:pt x="240" y="6933"/>
                      <a:pt x="252" y="6933"/>
                      <a:pt x="270" y="6937"/>
                    </a:cubicBezTo>
                    <a:lnTo>
                      <a:pt x="287" y="6937"/>
                    </a:lnTo>
                    <a:cubicBezTo>
                      <a:pt x="309" y="6941"/>
                      <a:pt x="334" y="6945"/>
                      <a:pt x="360" y="6950"/>
                    </a:cubicBezTo>
                    <a:cubicBezTo>
                      <a:pt x="364" y="6950"/>
                      <a:pt x="368" y="6950"/>
                      <a:pt x="376" y="6954"/>
                    </a:cubicBezTo>
                    <a:cubicBezTo>
                      <a:pt x="394" y="6954"/>
                      <a:pt x="415" y="6958"/>
                      <a:pt x="432" y="6958"/>
                    </a:cubicBezTo>
                    <a:cubicBezTo>
                      <a:pt x="441" y="6958"/>
                      <a:pt x="449" y="6962"/>
                      <a:pt x="458" y="6962"/>
                    </a:cubicBezTo>
                    <a:lnTo>
                      <a:pt x="479" y="6962"/>
                    </a:lnTo>
                    <a:cubicBezTo>
                      <a:pt x="492" y="6967"/>
                      <a:pt x="501" y="6967"/>
                      <a:pt x="514" y="6967"/>
                    </a:cubicBezTo>
                    <a:cubicBezTo>
                      <a:pt x="518" y="6967"/>
                      <a:pt x="526" y="6971"/>
                      <a:pt x="535" y="6971"/>
                    </a:cubicBezTo>
                    <a:cubicBezTo>
                      <a:pt x="560" y="6971"/>
                      <a:pt x="586" y="6976"/>
                      <a:pt x="607" y="6976"/>
                    </a:cubicBezTo>
                    <a:lnTo>
                      <a:pt x="611" y="6976"/>
                    </a:lnTo>
                    <a:cubicBezTo>
                      <a:pt x="637" y="6980"/>
                      <a:pt x="663" y="6980"/>
                      <a:pt x="688" y="6980"/>
                    </a:cubicBezTo>
                    <a:cubicBezTo>
                      <a:pt x="698" y="6980"/>
                      <a:pt x="706" y="6980"/>
                      <a:pt x="710" y="6984"/>
                    </a:cubicBezTo>
                    <a:lnTo>
                      <a:pt x="791" y="6984"/>
                    </a:lnTo>
                    <a:cubicBezTo>
                      <a:pt x="813" y="6984"/>
                      <a:pt x="830" y="6984"/>
                      <a:pt x="852" y="6988"/>
                    </a:cubicBezTo>
                    <a:lnTo>
                      <a:pt x="963" y="6988"/>
                    </a:lnTo>
                    <a:cubicBezTo>
                      <a:pt x="984" y="6988"/>
                      <a:pt x="1006" y="6984"/>
                      <a:pt x="1027" y="6984"/>
                    </a:cubicBezTo>
                    <a:lnTo>
                      <a:pt x="1104" y="6984"/>
                    </a:lnTo>
                    <a:cubicBezTo>
                      <a:pt x="1112" y="6984"/>
                      <a:pt x="1121" y="6984"/>
                      <a:pt x="1130" y="6980"/>
                    </a:cubicBezTo>
                    <a:lnTo>
                      <a:pt x="1207" y="6980"/>
                    </a:lnTo>
                    <a:cubicBezTo>
                      <a:pt x="1233" y="6976"/>
                      <a:pt x="1258" y="6976"/>
                      <a:pt x="1284" y="6971"/>
                    </a:cubicBezTo>
                    <a:lnTo>
                      <a:pt x="1300" y="6971"/>
                    </a:lnTo>
                    <a:cubicBezTo>
                      <a:pt x="1322" y="6967"/>
                      <a:pt x="1339" y="6967"/>
                      <a:pt x="1356" y="6967"/>
                    </a:cubicBezTo>
                    <a:cubicBezTo>
                      <a:pt x="1365" y="6962"/>
                      <a:pt x="1373" y="6962"/>
                      <a:pt x="1381" y="6962"/>
                    </a:cubicBezTo>
                    <a:cubicBezTo>
                      <a:pt x="1403" y="6962"/>
                      <a:pt x="1420" y="6958"/>
                      <a:pt x="1438" y="6958"/>
                    </a:cubicBezTo>
                    <a:cubicBezTo>
                      <a:pt x="1446" y="6954"/>
                      <a:pt x="1450" y="6954"/>
                      <a:pt x="1458" y="6954"/>
                    </a:cubicBezTo>
                    <a:cubicBezTo>
                      <a:pt x="1484" y="6950"/>
                      <a:pt x="1510" y="6950"/>
                      <a:pt x="1531" y="6945"/>
                    </a:cubicBezTo>
                    <a:cubicBezTo>
                      <a:pt x="1553" y="6941"/>
                      <a:pt x="1574" y="6937"/>
                      <a:pt x="1596" y="6937"/>
                    </a:cubicBezTo>
                    <a:cubicBezTo>
                      <a:pt x="1604" y="6933"/>
                      <a:pt x="1608" y="6933"/>
                      <a:pt x="1617" y="6933"/>
                    </a:cubicBezTo>
                    <a:cubicBezTo>
                      <a:pt x="1630" y="6929"/>
                      <a:pt x="1643" y="6929"/>
                      <a:pt x="1660" y="6925"/>
                    </a:cubicBezTo>
                    <a:cubicBezTo>
                      <a:pt x="1664" y="6925"/>
                      <a:pt x="1673" y="6925"/>
                      <a:pt x="1681" y="6919"/>
                    </a:cubicBezTo>
                    <a:cubicBezTo>
                      <a:pt x="1694" y="6919"/>
                      <a:pt x="1707" y="6915"/>
                      <a:pt x="1720" y="6911"/>
                    </a:cubicBezTo>
                    <a:cubicBezTo>
                      <a:pt x="1728" y="6911"/>
                      <a:pt x="1737" y="6911"/>
                      <a:pt x="1741" y="6907"/>
                    </a:cubicBezTo>
                    <a:cubicBezTo>
                      <a:pt x="1758" y="6907"/>
                      <a:pt x="1771" y="6903"/>
                      <a:pt x="1784" y="6899"/>
                    </a:cubicBezTo>
                    <a:lnTo>
                      <a:pt x="1801" y="6899"/>
                    </a:lnTo>
                    <a:cubicBezTo>
                      <a:pt x="1823" y="6894"/>
                      <a:pt x="1843" y="6890"/>
                      <a:pt x="1861" y="6881"/>
                    </a:cubicBezTo>
                    <a:lnTo>
                      <a:pt x="1874" y="6881"/>
                    </a:lnTo>
                    <a:lnTo>
                      <a:pt x="1732" y="7545"/>
                    </a:lnTo>
                    <a:lnTo>
                      <a:pt x="1732" y="7553"/>
                    </a:lnTo>
                    <a:lnTo>
                      <a:pt x="1732" y="7557"/>
                    </a:lnTo>
                    <a:lnTo>
                      <a:pt x="1732" y="7566"/>
                    </a:lnTo>
                    <a:lnTo>
                      <a:pt x="1732" y="7570"/>
                    </a:lnTo>
                    <a:lnTo>
                      <a:pt x="1732" y="7578"/>
                    </a:lnTo>
                    <a:cubicBezTo>
                      <a:pt x="1732" y="7582"/>
                      <a:pt x="1737" y="7582"/>
                      <a:pt x="1737" y="7582"/>
                    </a:cubicBezTo>
                    <a:lnTo>
                      <a:pt x="1737" y="7592"/>
                    </a:lnTo>
                    <a:cubicBezTo>
                      <a:pt x="1737" y="7596"/>
                      <a:pt x="1737" y="7596"/>
                      <a:pt x="1741" y="7596"/>
                    </a:cubicBezTo>
                    <a:lnTo>
                      <a:pt x="1741" y="7604"/>
                    </a:lnTo>
                    <a:cubicBezTo>
                      <a:pt x="1746" y="7608"/>
                      <a:pt x="1746" y="7608"/>
                      <a:pt x="1746" y="7612"/>
                    </a:cubicBezTo>
                    <a:cubicBezTo>
                      <a:pt x="1746" y="7612"/>
                      <a:pt x="1750" y="7617"/>
                      <a:pt x="1750" y="7622"/>
                    </a:cubicBezTo>
                    <a:cubicBezTo>
                      <a:pt x="1750" y="7622"/>
                      <a:pt x="1754" y="7622"/>
                      <a:pt x="1754" y="7626"/>
                    </a:cubicBezTo>
                    <a:cubicBezTo>
                      <a:pt x="1754" y="7630"/>
                      <a:pt x="1758" y="7630"/>
                      <a:pt x="1758" y="7634"/>
                    </a:cubicBezTo>
                    <a:lnTo>
                      <a:pt x="1762" y="7638"/>
                    </a:lnTo>
                    <a:cubicBezTo>
                      <a:pt x="1766" y="7643"/>
                      <a:pt x="1766" y="7647"/>
                      <a:pt x="1771" y="7651"/>
                    </a:cubicBezTo>
                    <a:lnTo>
                      <a:pt x="1776" y="7655"/>
                    </a:lnTo>
                    <a:cubicBezTo>
                      <a:pt x="1780" y="7659"/>
                      <a:pt x="1784" y="7664"/>
                      <a:pt x="1788" y="7673"/>
                    </a:cubicBezTo>
                    <a:cubicBezTo>
                      <a:pt x="1792" y="7677"/>
                      <a:pt x="1801" y="7681"/>
                      <a:pt x="1805" y="7689"/>
                    </a:cubicBezTo>
                    <a:cubicBezTo>
                      <a:pt x="1805" y="7689"/>
                      <a:pt x="1809" y="7689"/>
                      <a:pt x="1809" y="7694"/>
                    </a:cubicBezTo>
                    <a:lnTo>
                      <a:pt x="1823" y="7707"/>
                    </a:lnTo>
                    <a:cubicBezTo>
                      <a:pt x="1827" y="7707"/>
                      <a:pt x="1827" y="7711"/>
                      <a:pt x="1831" y="7711"/>
                    </a:cubicBezTo>
                    <a:cubicBezTo>
                      <a:pt x="1835" y="7715"/>
                      <a:pt x="1839" y="7720"/>
                      <a:pt x="1843" y="7724"/>
                    </a:cubicBezTo>
                    <a:cubicBezTo>
                      <a:pt x="1848" y="7724"/>
                      <a:pt x="1853" y="7728"/>
                      <a:pt x="1853" y="7732"/>
                    </a:cubicBezTo>
                    <a:cubicBezTo>
                      <a:pt x="1857" y="7736"/>
                      <a:pt x="1861" y="7736"/>
                      <a:pt x="1869" y="7741"/>
                    </a:cubicBezTo>
                    <a:cubicBezTo>
                      <a:pt x="1869" y="7746"/>
                      <a:pt x="1874" y="7750"/>
                      <a:pt x="1878" y="7750"/>
                    </a:cubicBezTo>
                    <a:cubicBezTo>
                      <a:pt x="1882" y="7754"/>
                      <a:pt x="1886" y="7758"/>
                      <a:pt x="1895" y="7762"/>
                    </a:cubicBezTo>
                    <a:cubicBezTo>
                      <a:pt x="1900" y="7762"/>
                      <a:pt x="1900" y="7766"/>
                      <a:pt x="1904" y="7771"/>
                    </a:cubicBezTo>
                    <a:cubicBezTo>
                      <a:pt x="1908" y="7771"/>
                      <a:pt x="1908" y="7771"/>
                      <a:pt x="1912" y="7775"/>
                    </a:cubicBezTo>
                    <a:cubicBezTo>
                      <a:pt x="1916" y="7780"/>
                      <a:pt x="1920" y="7780"/>
                      <a:pt x="1925" y="7784"/>
                    </a:cubicBezTo>
                    <a:cubicBezTo>
                      <a:pt x="1925" y="7784"/>
                      <a:pt x="1930" y="7788"/>
                      <a:pt x="1934" y="7788"/>
                    </a:cubicBezTo>
                    <a:cubicBezTo>
                      <a:pt x="1942" y="7797"/>
                      <a:pt x="1955" y="7805"/>
                      <a:pt x="1963" y="7809"/>
                    </a:cubicBezTo>
                    <a:cubicBezTo>
                      <a:pt x="1968" y="7818"/>
                      <a:pt x="1977" y="7823"/>
                      <a:pt x="1981" y="7827"/>
                    </a:cubicBezTo>
                    <a:cubicBezTo>
                      <a:pt x="1985" y="7827"/>
                      <a:pt x="1985" y="7831"/>
                      <a:pt x="1989" y="7831"/>
                    </a:cubicBezTo>
                    <a:cubicBezTo>
                      <a:pt x="1993" y="7835"/>
                      <a:pt x="1997" y="7839"/>
                      <a:pt x="1997" y="7843"/>
                    </a:cubicBezTo>
                    <a:cubicBezTo>
                      <a:pt x="2002" y="7843"/>
                      <a:pt x="2007" y="7843"/>
                      <a:pt x="2007" y="7848"/>
                    </a:cubicBezTo>
                    <a:cubicBezTo>
                      <a:pt x="2011" y="7852"/>
                      <a:pt x="2015" y="7852"/>
                      <a:pt x="2019" y="7857"/>
                    </a:cubicBezTo>
                    <a:lnTo>
                      <a:pt x="2023" y="7861"/>
                    </a:lnTo>
                    <a:cubicBezTo>
                      <a:pt x="2028" y="7861"/>
                      <a:pt x="2028" y="7865"/>
                      <a:pt x="2032" y="7865"/>
                    </a:cubicBezTo>
                    <a:lnTo>
                      <a:pt x="2032" y="7869"/>
                    </a:lnTo>
                    <a:cubicBezTo>
                      <a:pt x="2036" y="7869"/>
                      <a:pt x="2040" y="7874"/>
                      <a:pt x="2044" y="7874"/>
                    </a:cubicBezTo>
                    <a:cubicBezTo>
                      <a:pt x="2044" y="7878"/>
                      <a:pt x="2049" y="7878"/>
                      <a:pt x="2049" y="7878"/>
                    </a:cubicBezTo>
                    <a:cubicBezTo>
                      <a:pt x="2054" y="7882"/>
                      <a:pt x="2058" y="7882"/>
                      <a:pt x="2062" y="7886"/>
                    </a:cubicBezTo>
                    <a:lnTo>
                      <a:pt x="2066" y="7886"/>
                    </a:lnTo>
                    <a:lnTo>
                      <a:pt x="2066" y="7890"/>
                    </a:lnTo>
                    <a:cubicBezTo>
                      <a:pt x="2074" y="7895"/>
                      <a:pt x="2079" y="7895"/>
                      <a:pt x="2088" y="7900"/>
                    </a:cubicBezTo>
                    <a:cubicBezTo>
                      <a:pt x="2088" y="7900"/>
                      <a:pt x="2092" y="7904"/>
                      <a:pt x="2096" y="7904"/>
                    </a:cubicBezTo>
                    <a:cubicBezTo>
                      <a:pt x="2096" y="7904"/>
                      <a:pt x="2100" y="7904"/>
                      <a:pt x="2105" y="7908"/>
                    </a:cubicBezTo>
                    <a:cubicBezTo>
                      <a:pt x="2109" y="7908"/>
                      <a:pt x="2113" y="7912"/>
                      <a:pt x="2117" y="7912"/>
                    </a:cubicBezTo>
                    <a:lnTo>
                      <a:pt x="2121" y="7912"/>
                    </a:lnTo>
                    <a:cubicBezTo>
                      <a:pt x="2121" y="7912"/>
                      <a:pt x="2126" y="7916"/>
                      <a:pt x="2131" y="7916"/>
                    </a:cubicBezTo>
                    <a:lnTo>
                      <a:pt x="2135" y="7916"/>
                    </a:lnTo>
                    <a:cubicBezTo>
                      <a:pt x="2139" y="7916"/>
                      <a:pt x="2139" y="7920"/>
                      <a:pt x="2139" y="7920"/>
                    </a:cubicBezTo>
                    <a:lnTo>
                      <a:pt x="2156" y="7920"/>
                    </a:lnTo>
                    <a:cubicBezTo>
                      <a:pt x="2160" y="7920"/>
                      <a:pt x="2165" y="7925"/>
                      <a:pt x="2165" y="7925"/>
                    </a:cubicBezTo>
                    <a:lnTo>
                      <a:pt x="2198" y="7925"/>
                    </a:lnTo>
                    <a:cubicBezTo>
                      <a:pt x="2203" y="7925"/>
                      <a:pt x="2212" y="7925"/>
                      <a:pt x="2220" y="7920"/>
                    </a:cubicBezTo>
                    <a:lnTo>
                      <a:pt x="2237" y="7920"/>
                    </a:lnTo>
                    <a:cubicBezTo>
                      <a:pt x="2242" y="7920"/>
                      <a:pt x="2242" y="7916"/>
                      <a:pt x="2246" y="7916"/>
                    </a:cubicBezTo>
                    <a:lnTo>
                      <a:pt x="2259" y="7916"/>
                    </a:lnTo>
                    <a:lnTo>
                      <a:pt x="2259" y="7912"/>
                    </a:lnTo>
                    <a:lnTo>
                      <a:pt x="2263" y="7912"/>
                    </a:lnTo>
                    <a:cubicBezTo>
                      <a:pt x="2267" y="7912"/>
                      <a:pt x="2275" y="7908"/>
                      <a:pt x="2280" y="7908"/>
                    </a:cubicBezTo>
                    <a:cubicBezTo>
                      <a:pt x="2285" y="7908"/>
                      <a:pt x="2285" y="7908"/>
                      <a:pt x="2285" y="7904"/>
                    </a:cubicBezTo>
                    <a:cubicBezTo>
                      <a:pt x="2293" y="7904"/>
                      <a:pt x="2297" y="7900"/>
                      <a:pt x="2305" y="7895"/>
                    </a:cubicBezTo>
                    <a:lnTo>
                      <a:pt x="2310" y="7895"/>
                    </a:lnTo>
                    <a:cubicBezTo>
                      <a:pt x="2314" y="7890"/>
                      <a:pt x="2319" y="7890"/>
                      <a:pt x="2323" y="7886"/>
                    </a:cubicBezTo>
                    <a:cubicBezTo>
                      <a:pt x="2327" y="7886"/>
                      <a:pt x="2327" y="7886"/>
                      <a:pt x="2331" y="7882"/>
                    </a:cubicBezTo>
                    <a:cubicBezTo>
                      <a:pt x="2336" y="7882"/>
                      <a:pt x="2344" y="7878"/>
                      <a:pt x="2348" y="7874"/>
                    </a:cubicBezTo>
                    <a:lnTo>
                      <a:pt x="2352" y="7874"/>
                    </a:lnTo>
                    <a:cubicBezTo>
                      <a:pt x="2357" y="7869"/>
                      <a:pt x="2366" y="7865"/>
                      <a:pt x="2370" y="7861"/>
                    </a:cubicBezTo>
                    <a:cubicBezTo>
                      <a:pt x="2374" y="7861"/>
                      <a:pt x="2374" y="7861"/>
                      <a:pt x="2378" y="7857"/>
                    </a:cubicBezTo>
                    <a:cubicBezTo>
                      <a:pt x="2382" y="7857"/>
                      <a:pt x="2387" y="7852"/>
                      <a:pt x="2391" y="7848"/>
                    </a:cubicBezTo>
                    <a:cubicBezTo>
                      <a:pt x="2396" y="7848"/>
                      <a:pt x="2396" y="7848"/>
                      <a:pt x="2400" y="7843"/>
                    </a:cubicBezTo>
                    <a:cubicBezTo>
                      <a:pt x="2404" y="7839"/>
                      <a:pt x="2413" y="7835"/>
                      <a:pt x="2417" y="7831"/>
                    </a:cubicBezTo>
                    <a:cubicBezTo>
                      <a:pt x="2421" y="7831"/>
                      <a:pt x="2421" y="7831"/>
                      <a:pt x="2425" y="7827"/>
                    </a:cubicBezTo>
                    <a:cubicBezTo>
                      <a:pt x="2429" y="7823"/>
                      <a:pt x="2439" y="7818"/>
                      <a:pt x="2447" y="7813"/>
                    </a:cubicBezTo>
                    <a:cubicBezTo>
                      <a:pt x="2451" y="7809"/>
                      <a:pt x="2455" y="7809"/>
                      <a:pt x="2464" y="7805"/>
                    </a:cubicBezTo>
                    <a:cubicBezTo>
                      <a:pt x="2464" y="7801"/>
                      <a:pt x="2468" y="7801"/>
                      <a:pt x="2468" y="7801"/>
                    </a:cubicBezTo>
                    <a:cubicBezTo>
                      <a:pt x="2477" y="7797"/>
                      <a:pt x="2485" y="7788"/>
                      <a:pt x="2494" y="7784"/>
                    </a:cubicBezTo>
                    <a:cubicBezTo>
                      <a:pt x="2502" y="7780"/>
                      <a:pt x="2516" y="7771"/>
                      <a:pt x="2524" y="7766"/>
                    </a:cubicBezTo>
                    <a:lnTo>
                      <a:pt x="2528" y="7762"/>
                    </a:lnTo>
                    <a:cubicBezTo>
                      <a:pt x="2541" y="7758"/>
                      <a:pt x="2550" y="7750"/>
                      <a:pt x="2558" y="7746"/>
                    </a:cubicBezTo>
                    <a:cubicBezTo>
                      <a:pt x="2562" y="7746"/>
                      <a:pt x="2562" y="7741"/>
                      <a:pt x="2567" y="7741"/>
                    </a:cubicBezTo>
                    <a:cubicBezTo>
                      <a:pt x="2575" y="7736"/>
                      <a:pt x="2588" y="7728"/>
                      <a:pt x="2601" y="7724"/>
                    </a:cubicBezTo>
                    <a:cubicBezTo>
                      <a:pt x="2613" y="7715"/>
                      <a:pt x="2622" y="7711"/>
                      <a:pt x="2635" y="7707"/>
                    </a:cubicBezTo>
                    <a:cubicBezTo>
                      <a:pt x="2639" y="7707"/>
                      <a:pt x="2639" y="7703"/>
                      <a:pt x="2644" y="7703"/>
                    </a:cubicBezTo>
                    <a:cubicBezTo>
                      <a:pt x="2648" y="7698"/>
                      <a:pt x="2656" y="7698"/>
                      <a:pt x="2660" y="7694"/>
                    </a:cubicBezTo>
                    <a:cubicBezTo>
                      <a:pt x="2665" y="7694"/>
                      <a:pt x="2665" y="7694"/>
                      <a:pt x="2670" y="7689"/>
                    </a:cubicBezTo>
                    <a:cubicBezTo>
                      <a:pt x="2678" y="7685"/>
                      <a:pt x="2686" y="7685"/>
                      <a:pt x="2695" y="7681"/>
                    </a:cubicBezTo>
                    <a:lnTo>
                      <a:pt x="2699" y="7681"/>
                    </a:lnTo>
                    <a:cubicBezTo>
                      <a:pt x="2708" y="7677"/>
                      <a:pt x="2716" y="7673"/>
                      <a:pt x="2725" y="7669"/>
                    </a:cubicBezTo>
                    <a:cubicBezTo>
                      <a:pt x="2729" y="7669"/>
                      <a:pt x="2733" y="7669"/>
                      <a:pt x="2737" y="7664"/>
                    </a:cubicBezTo>
                    <a:cubicBezTo>
                      <a:pt x="2741" y="7664"/>
                      <a:pt x="2751" y="7659"/>
                      <a:pt x="2759" y="7659"/>
                    </a:cubicBezTo>
                    <a:cubicBezTo>
                      <a:pt x="2759" y="7659"/>
                      <a:pt x="2763" y="7655"/>
                      <a:pt x="2767" y="7655"/>
                    </a:cubicBezTo>
                    <a:cubicBezTo>
                      <a:pt x="2776" y="7655"/>
                      <a:pt x="2780" y="7651"/>
                      <a:pt x="2789" y="7651"/>
                    </a:cubicBezTo>
                    <a:cubicBezTo>
                      <a:pt x="2793" y="7647"/>
                      <a:pt x="2798" y="7647"/>
                      <a:pt x="2802" y="7647"/>
                    </a:cubicBezTo>
                    <a:cubicBezTo>
                      <a:pt x="2810" y="7643"/>
                      <a:pt x="2814" y="7643"/>
                      <a:pt x="2824" y="7643"/>
                    </a:cubicBezTo>
                    <a:cubicBezTo>
                      <a:pt x="2828" y="7638"/>
                      <a:pt x="2832" y="7638"/>
                      <a:pt x="2836" y="7638"/>
                    </a:cubicBezTo>
                    <a:cubicBezTo>
                      <a:pt x="2844" y="7634"/>
                      <a:pt x="2853" y="7634"/>
                      <a:pt x="2862" y="7634"/>
                    </a:cubicBezTo>
                    <a:cubicBezTo>
                      <a:pt x="2866" y="7634"/>
                      <a:pt x="2870" y="7630"/>
                      <a:pt x="2870" y="7630"/>
                    </a:cubicBezTo>
                    <a:cubicBezTo>
                      <a:pt x="2883" y="7630"/>
                      <a:pt x="2895" y="7626"/>
                      <a:pt x="2909" y="7626"/>
                    </a:cubicBezTo>
                    <a:cubicBezTo>
                      <a:pt x="2921" y="7622"/>
                      <a:pt x="2934" y="7622"/>
                      <a:pt x="2943" y="7622"/>
                    </a:cubicBezTo>
                    <a:lnTo>
                      <a:pt x="2956" y="7622"/>
                    </a:lnTo>
                    <a:cubicBezTo>
                      <a:pt x="2964" y="7617"/>
                      <a:pt x="2972" y="7617"/>
                      <a:pt x="2982" y="7617"/>
                    </a:cubicBezTo>
                    <a:lnTo>
                      <a:pt x="3020" y="7617"/>
                    </a:lnTo>
                    <a:cubicBezTo>
                      <a:pt x="3024" y="7617"/>
                      <a:pt x="3029" y="7617"/>
                      <a:pt x="3037" y="7612"/>
                    </a:cubicBezTo>
                    <a:lnTo>
                      <a:pt x="3075" y="7612"/>
                    </a:lnTo>
                    <a:cubicBezTo>
                      <a:pt x="3084" y="7612"/>
                      <a:pt x="3093" y="7617"/>
                      <a:pt x="3101" y="7617"/>
                    </a:cubicBezTo>
                    <a:lnTo>
                      <a:pt x="3161" y="7617"/>
                    </a:lnTo>
                    <a:cubicBezTo>
                      <a:pt x="3174" y="7622"/>
                      <a:pt x="3191" y="7622"/>
                      <a:pt x="3203" y="7622"/>
                    </a:cubicBezTo>
                    <a:cubicBezTo>
                      <a:pt x="3221" y="7626"/>
                      <a:pt x="3238" y="7626"/>
                      <a:pt x="3255" y="7630"/>
                    </a:cubicBezTo>
                    <a:cubicBezTo>
                      <a:pt x="3319" y="7643"/>
                      <a:pt x="3388" y="7659"/>
                      <a:pt x="3452" y="7677"/>
                    </a:cubicBezTo>
                    <a:cubicBezTo>
                      <a:pt x="3456" y="7677"/>
                      <a:pt x="3465" y="7677"/>
                      <a:pt x="3469" y="7681"/>
                    </a:cubicBezTo>
                    <a:cubicBezTo>
                      <a:pt x="3482" y="7681"/>
                      <a:pt x="3491" y="7685"/>
                      <a:pt x="3503" y="7689"/>
                    </a:cubicBezTo>
                    <a:cubicBezTo>
                      <a:pt x="3563" y="7703"/>
                      <a:pt x="3619" y="7715"/>
                      <a:pt x="3679" y="7728"/>
                    </a:cubicBezTo>
                    <a:cubicBezTo>
                      <a:pt x="3696" y="7732"/>
                      <a:pt x="3713" y="7736"/>
                      <a:pt x="3730" y="7741"/>
                    </a:cubicBezTo>
                    <a:cubicBezTo>
                      <a:pt x="3799" y="7754"/>
                      <a:pt x="3871" y="7771"/>
                      <a:pt x="3939" y="7784"/>
                    </a:cubicBezTo>
                    <a:cubicBezTo>
                      <a:pt x="3957" y="7788"/>
                      <a:pt x="3969" y="7792"/>
                      <a:pt x="3987" y="7797"/>
                    </a:cubicBezTo>
                    <a:cubicBezTo>
                      <a:pt x="4046" y="7805"/>
                      <a:pt x="4107" y="7818"/>
                      <a:pt x="4166" y="7831"/>
                    </a:cubicBezTo>
                    <a:cubicBezTo>
                      <a:pt x="4184" y="7835"/>
                      <a:pt x="4200" y="7839"/>
                      <a:pt x="4222" y="7843"/>
                    </a:cubicBezTo>
                    <a:cubicBezTo>
                      <a:pt x="4290" y="7857"/>
                      <a:pt x="4363" y="7869"/>
                      <a:pt x="4435" y="7886"/>
                    </a:cubicBezTo>
                    <a:cubicBezTo>
                      <a:pt x="4444" y="7886"/>
                      <a:pt x="4453" y="7886"/>
                      <a:pt x="4466" y="7890"/>
                    </a:cubicBezTo>
                    <a:cubicBezTo>
                      <a:pt x="4530" y="7904"/>
                      <a:pt x="4594" y="7916"/>
                      <a:pt x="4658" y="7925"/>
                    </a:cubicBezTo>
                    <a:cubicBezTo>
                      <a:pt x="4675" y="7929"/>
                      <a:pt x="4697" y="7934"/>
                      <a:pt x="4713" y="7938"/>
                    </a:cubicBezTo>
                    <a:cubicBezTo>
                      <a:pt x="4786" y="7951"/>
                      <a:pt x="4859" y="7963"/>
                      <a:pt x="4928" y="7977"/>
                    </a:cubicBezTo>
                    <a:lnTo>
                      <a:pt x="4932" y="7977"/>
                    </a:lnTo>
                    <a:cubicBezTo>
                      <a:pt x="5005" y="7989"/>
                      <a:pt x="5082" y="8006"/>
                      <a:pt x="5154" y="8019"/>
                    </a:cubicBezTo>
                    <a:cubicBezTo>
                      <a:pt x="5175" y="8023"/>
                      <a:pt x="5197" y="8028"/>
                      <a:pt x="5218" y="8028"/>
                    </a:cubicBezTo>
                    <a:cubicBezTo>
                      <a:pt x="5287" y="8040"/>
                      <a:pt x="5351" y="8054"/>
                      <a:pt x="5416" y="8066"/>
                    </a:cubicBezTo>
                    <a:cubicBezTo>
                      <a:pt x="5487" y="8079"/>
                      <a:pt x="5560" y="8092"/>
                      <a:pt x="5633" y="8105"/>
                    </a:cubicBezTo>
                    <a:cubicBezTo>
                      <a:pt x="5655" y="8109"/>
                      <a:pt x="5672" y="8109"/>
                      <a:pt x="5693" y="8113"/>
                    </a:cubicBezTo>
                    <a:cubicBezTo>
                      <a:pt x="5753" y="8126"/>
                      <a:pt x="5813" y="8135"/>
                      <a:pt x="5872" y="8147"/>
                    </a:cubicBezTo>
                    <a:cubicBezTo>
                      <a:pt x="5890" y="8147"/>
                      <a:pt x="5907" y="8151"/>
                      <a:pt x="5924" y="8156"/>
                    </a:cubicBezTo>
                    <a:cubicBezTo>
                      <a:pt x="5963" y="8165"/>
                      <a:pt x="6006" y="8169"/>
                      <a:pt x="6048" y="8177"/>
                    </a:cubicBezTo>
                    <a:lnTo>
                      <a:pt x="5205" y="12194"/>
                    </a:lnTo>
                    <a:cubicBezTo>
                      <a:pt x="5189" y="12279"/>
                      <a:pt x="5304" y="12407"/>
                      <a:pt x="5424" y="12539"/>
                    </a:cubicBezTo>
                    <a:cubicBezTo>
                      <a:pt x="5564" y="12685"/>
                      <a:pt x="5710" y="12839"/>
                      <a:pt x="5693" y="12938"/>
                    </a:cubicBezTo>
                    <a:lnTo>
                      <a:pt x="6664" y="8297"/>
                    </a:lnTo>
                    <a:lnTo>
                      <a:pt x="6668" y="8297"/>
                    </a:lnTo>
                    <a:cubicBezTo>
                      <a:pt x="6728" y="8310"/>
                      <a:pt x="6788" y="8323"/>
                      <a:pt x="6853" y="8336"/>
                    </a:cubicBezTo>
                    <a:cubicBezTo>
                      <a:pt x="6869" y="8340"/>
                      <a:pt x="6887" y="8344"/>
                      <a:pt x="6908" y="8348"/>
                    </a:cubicBezTo>
                    <a:cubicBezTo>
                      <a:pt x="6981" y="8362"/>
                      <a:pt x="7049" y="8378"/>
                      <a:pt x="7122" y="8391"/>
                    </a:cubicBezTo>
                    <a:cubicBezTo>
                      <a:pt x="7126" y="8395"/>
                      <a:pt x="7135" y="8395"/>
                      <a:pt x="7139" y="8395"/>
                    </a:cubicBezTo>
                    <a:cubicBezTo>
                      <a:pt x="7207" y="8413"/>
                      <a:pt x="7271" y="8425"/>
                      <a:pt x="7335" y="8443"/>
                    </a:cubicBezTo>
                    <a:cubicBezTo>
                      <a:pt x="7357" y="8447"/>
                      <a:pt x="7378" y="8451"/>
                      <a:pt x="7400" y="8455"/>
                    </a:cubicBezTo>
                    <a:cubicBezTo>
                      <a:pt x="7434" y="8464"/>
                      <a:pt x="7469" y="8472"/>
                      <a:pt x="7502" y="8481"/>
                    </a:cubicBezTo>
                    <a:cubicBezTo>
                      <a:pt x="7524" y="8490"/>
                      <a:pt x="7550" y="8494"/>
                      <a:pt x="7575" y="8498"/>
                    </a:cubicBezTo>
                    <a:cubicBezTo>
                      <a:pt x="7609" y="8506"/>
                      <a:pt x="7643" y="8516"/>
                      <a:pt x="7678" y="8524"/>
                    </a:cubicBezTo>
                    <a:cubicBezTo>
                      <a:pt x="7700" y="8532"/>
                      <a:pt x="7725" y="8536"/>
                      <a:pt x="7751" y="8545"/>
                    </a:cubicBezTo>
                    <a:cubicBezTo>
                      <a:pt x="7785" y="8554"/>
                      <a:pt x="7819" y="8562"/>
                      <a:pt x="7858" y="8575"/>
                    </a:cubicBezTo>
                    <a:cubicBezTo>
                      <a:pt x="7879" y="8579"/>
                      <a:pt x="7900" y="8583"/>
                      <a:pt x="7921" y="8593"/>
                    </a:cubicBezTo>
                    <a:cubicBezTo>
                      <a:pt x="7964" y="8601"/>
                      <a:pt x="8007" y="8613"/>
                      <a:pt x="8050" y="8626"/>
                    </a:cubicBezTo>
                    <a:cubicBezTo>
                      <a:pt x="8063" y="8631"/>
                      <a:pt x="8079" y="8635"/>
                      <a:pt x="8093" y="8639"/>
                    </a:cubicBezTo>
                    <a:cubicBezTo>
                      <a:pt x="8097" y="8639"/>
                      <a:pt x="8101" y="8644"/>
                      <a:pt x="8110" y="8644"/>
                    </a:cubicBezTo>
                    <a:cubicBezTo>
                      <a:pt x="8152" y="8656"/>
                      <a:pt x="8195" y="8670"/>
                      <a:pt x="8238" y="8682"/>
                    </a:cubicBezTo>
                    <a:cubicBezTo>
                      <a:pt x="8251" y="8686"/>
                      <a:pt x="8264" y="8690"/>
                      <a:pt x="8281" y="8695"/>
                    </a:cubicBezTo>
                    <a:cubicBezTo>
                      <a:pt x="8315" y="8708"/>
                      <a:pt x="8349" y="8721"/>
                      <a:pt x="8387" y="8729"/>
                    </a:cubicBezTo>
                    <a:cubicBezTo>
                      <a:pt x="8401" y="8733"/>
                      <a:pt x="8413" y="8737"/>
                      <a:pt x="8426" y="8741"/>
                    </a:cubicBezTo>
                    <a:cubicBezTo>
                      <a:pt x="8478" y="8759"/>
                      <a:pt x="8525" y="8776"/>
                      <a:pt x="8572" y="8793"/>
                    </a:cubicBezTo>
                    <a:cubicBezTo>
                      <a:pt x="8653" y="8875"/>
                      <a:pt x="8734" y="8960"/>
                      <a:pt x="8819" y="9045"/>
                    </a:cubicBezTo>
                    <a:cubicBezTo>
                      <a:pt x="9064" y="9294"/>
                      <a:pt x="9307" y="9546"/>
                      <a:pt x="9555" y="9799"/>
                    </a:cubicBezTo>
                    <a:cubicBezTo>
                      <a:pt x="9568" y="9789"/>
                      <a:pt x="9581" y="9781"/>
                      <a:pt x="9593" y="9768"/>
                    </a:cubicBezTo>
                    <a:cubicBezTo>
                      <a:pt x="9599" y="9764"/>
                      <a:pt x="9603" y="9764"/>
                      <a:pt x="9603" y="9760"/>
                    </a:cubicBezTo>
                    <a:cubicBezTo>
                      <a:pt x="9611" y="9756"/>
                      <a:pt x="9619" y="9747"/>
                      <a:pt x="9628" y="9742"/>
                    </a:cubicBezTo>
                    <a:cubicBezTo>
                      <a:pt x="9632" y="9738"/>
                      <a:pt x="9641" y="9734"/>
                      <a:pt x="9645" y="9730"/>
                    </a:cubicBezTo>
                    <a:cubicBezTo>
                      <a:pt x="9650" y="9726"/>
                      <a:pt x="9658" y="9722"/>
                      <a:pt x="9666" y="9717"/>
                    </a:cubicBezTo>
                    <a:cubicBezTo>
                      <a:pt x="9670" y="9712"/>
                      <a:pt x="9676" y="9708"/>
                      <a:pt x="9684" y="9704"/>
                    </a:cubicBezTo>
                    <a:cubicBezTo>
                      <a:pt x="9688" y="9700"/>
                      <a:pt x="9696" y="9696"/>
                      <a:pt x="9705" y="9691"/>
                    </a:cubicBezTo>
                    <a:cubicBezTo>
                      <a:pt x="9709" y="9687"/>
                      <a:pt x="9714" y="9683"/>
                      <a:pt x="9718" y="9683"/>
                    </a:cubicBezTo>
                    <a:cubicBezTo>
                      <a:pt x="9727" y="9679"/>
                      <a:pt x="9735" y="9670"/>
                      <a:pt x="9743" y="9665"/>
                    </a:cubicBezTo>
                    <a:cubicBezTo>
                      <a:pt x="9747" y="9665"/>
                      <a:pt x="9753" y="9661"/>
                      <a:pt x="9757" y="9657"/>
                    </a:cubicBezTo>
                    <a:cubicBezTo>
                      <a:pt x="9765" y="9653"/>
                      <a:pt x="9773" y="9649"/>
                      <a:pt x="9782" y="9645"/>
                    </a:cubicBezTo>
                    <a:cubicBezTo>
                      <a:pt x="9786" y="9645"/>
                      <a:pt x="9791" y="9640"/>
                      <a:pt x="9795" y="9640"/>
                    </a:cubicBezTo>
                    <a:cubicBezTo>
                      <a:pt x="9804" y="9636"/>
                      <a:pt x="9812" y="9631"/>
                      <a:pt x="9820" y="9627"/>
                    </a:cubicBezTo>
                    <a:cubicBezTo>
                      <a:pt x="9824" y="9623"/>
                      <a:pt x="9830" y="9623"/>
                      <a:pt x="9834" y="9619"/>
                    </a:cubicBezTo>
                    <a:cubicBezTo>
                      <a:pt x="9842" y="9614"/>
                      <a:pt x="9850" y="9614"/>
                      <a:pt x="9859" y="9610"/>
                    </a:cubicBezTo>
                    <a:cubicBezTo>
                      <a:pt x="9863" y="9606"/>
                      <a:pt x="9867" y="9606"/>
                      <a:pt x="9876" y="9602"/>
                    </a:cubicBezTo>
                    <a:cubicBezTo>
                      <a:pt x="9885" y="9598"/>
                      <a:pt x="9889" y="9593"/>
                      <a:pt x="9897" y="9593"/>
                    </a:cubicBezTo>
                    <a:cubicBezTo>
                      <a:pt x="9907" y="9588"/>
                      <a:pt x="9911" y="9588"/>
                      <a:pt x="9915" y="9584"/>
                    </a:cubicBezTo>
                    <a:cubicBezTo>
                      <a:pt x="9923" y="9580"/>
                      <a:pt x="9932" y="9580"/>
                      <a:pt x="9940" y="9576"/>
                    </a:cubicBezTo>
                    <a:cubicBezTo>
                      <a:pt x="9944" y="9572"/>
                      <a:pt x="9953" y="9572"/>
                      <a:pt x="9958" y="9572"/>
                    </a:cubicBezTo>
                    <a:cubicBezTo>
                      <a:pt x="9966" y="9568"/>
                      <a:pt x="9978" y="9563"/>
                      <a:pt x="9992" y="9559"/>
                    </a:cubicBezTo>
                    <a:lnTo>
                      <a:pt x="9996" y="9559"/>
                    </a:lnTo>
                    <a:lnTo>
                      <a:pt x="10000" y="9554"/>
                    </a:lnTo>
                    <a:cubicBezTo>
                      <a:pt x="10017" y="9550"/>
                      <a:pt x="10030" y="9546"/>
                      <a:pt x="10047" y="9542"/>
                    </a:cubicBezTo>
                    <a:cubicBezTo>
                      <a:pt x="10051" y="9542"/>
                      <a:pt x="10055" y="9542"/>
                      <a:pt x="10060" y="9537"/>
                    </a:cubicBezTo>
                    <a:cubicBezTo>
                      <a:pt x="10073" y="9537"/>
                      <a:pt x="10086" y="9533"/>
                      <a:pt x="10098" y="9529"/>
                    </a:cubicBezTo>
                    <a:lnTo>
                      <a:pt x="10116" y="9529"/>
                    </a:lnTo>
                    <a:cubicBezTo>
                      <a:pt x="10124" y="9525"/>
                      <a:pt x="10137" y="9521"/>
                      <a:pt x="10150" y="9521"/>
                    </a:cubicBezTo>
                    <a:cubicBezTo>
                      <a:pt x="10154" y="9521"/>
                      <a:pt x="10158" y="9516"/>
                      <a:pt x="10163" y="9516"/>
                    </a:cubicBezTo>
                    <a:cubicBezTo>
                      <a:pt x="10180" y="9516"/>
                      <a:pt x="10197" y="9511"/>
                      <a:pt x="10214" y="9507"/>
                    </a:cubicBezTo>
                    <a:cubicBezTo>
                      <a:pt x="10240" y="9507"/>
                      <a:pt x="10261" y="9503"/>
                      <a:pt x="10282" y="9499"/>
                    </a:cubicBezTo>
                    <a:lnTo>
                      <a:pt x="10308" y="9499"/>
                    </a:lnTo>
                    <a:cubicBezTo>
                      <a:pt x="10321" y="9499"/>
                      <a:pt x="10338" y="9495"/>
                      <a:pt x="10355" y="9495"/>
                    </a:cubicBezTo>
                    <a:lnTo>
                      <a:pt x="10428" y="9495"/>
                    </a:lnTo>
                    <a:cubicBezTo>
                      <a:pt x="10436" y="9495"/>
                      <a:pt x="10445" y="9491"/>
                      <a:pt x="10454" y="9491"/>
                    </a:cubicBezTo>
                    <a:cubicBezTo>
                      <a:pt x="10471" y="9491"/>
                      <a:pt x="10488" y="9495"/>
                      <a:pt x="10509" y="9495"/>
                    </a:cubicBezTo>
                    <a:lnTo>
                      <a:pt x="10599" y="9495"/>
                    </a:lnTo>
                    <a:cubicBezTo>
                      <a:pt x="10603" y="9495"/>
                      <a:pt x="10608" y="9499"/>
                      <a:pt x="10616" y="9499"/>
                    </a:cubicBezTo>
                    <a:cubicBezTo>
                      <a:pt x="10633" y="9499"/>
                      <a:pt x="10655" y="9499"/>
                      <a:pt x="10671" y="9503"/>
                    </a:cubicBezTo>
                    <a:lnTo>
                      <a:pt x="10697" y="9503"/>
                    </a:lnTo>
                    <a:cubicBezTo>
                      <a:pt x="10714" y="9507"/>
                      <a:pt x="10732" y="9507"/>
                      <a:pt x="10748" y="9507"/>
                    </a:cubicBezTo>
                    <a:cubicBezTo>
                      <a:pt x="10757" y="9511"/>
                      <a:pt x="10766" y="9511"/>
                      <a:pt x="10774" y="9511"/>
                    </a:cubicBezTo>
                    <a:cubicBezTo>
                      <a:pt x="10791" y="9516"/>
                      <a:pt x="10809" y="9516"/>
                      <a:pt x="10825" y="9521"/>
                    </a:cubicBezTo>
                    <a:lnTo>
                      <a:pt x="10839" y="9521"/>
                    </a:lnTo>
                    <a:lnTo>
                      <a:pt x="10205" y="12535"/>
                    </a:lnTo>
                    <a:cubicBezTo>
                      <a:pt x="10209" y="12531"/>
                      <a:pt x="10209" y="12527"/>
                      <a:pt x="10214" y="12519"/>
                    </a:cubicBezTo>
                    <a:cubicBezTo>
                      <a:pt x="10214" y="12514"/>
                      <a:pt x="10219" y="12510"/>
                      <a:pt x="10219" y="12506"/>
                    </a:cubicBezTo>
                    <a:lnTo>
                      <a:pt x="10223" y="12506"/>
                    </a:lnTo>
                    <a:cubicBezTo>
                      <a:pt x="10223" y="12502"/>
                      <a:pt x="10227" y="12497"/>
                      <a:pt x="10231" y="12493"/>
                    </a:cubicBezTo>
                    <a:cubicBezTo>
                      <a:pt x="10231" y="12488"/>
                      <a:pt x="10235" y="12488"/>
                      <a:pt x="10240" y="12484"/>
                    </a:cubicBezTo>
                    <a:cubicBezTo>
                      <a:pt x="10240" y="12484"/>
                      <a:pt x="10244" y="12480"/>
                      <a:pt x="10248" y="12480"/>
                    </a:cubicBezTo>
                    <a:cubicBezTo>
                      <a:pt x="10248" y="12476"/>
                      <a:pt x="10248" y="12476"/>
                      <a:pt x="10252" y="12476"/>
                    </a:cubicBezTo>
                    <a:cubicBezTo>
                      <a:pt x="10257" y="12472"/>
                      <a:pt x="10257" y="12468"/>
                      <a:pt x="10261" y="12468"/>
                    </a:cubicBezTo>
                    <a:lnTo>
                      <a:pt x="10266" y="12463"/>
                    </a:lnTo>
                    <a:cubicBezTo>
                      <a:pt x="10274" y="12458"/>
                      <a:pt x="10278" y="12458"/>
                      <a:pt x="10282" y="12454"/>
                    </a:cubicBezTo>
                    <a:cubicBezTo>
                      <a:pt x="10282" y="12454"/>
                      <a:pt x="10286" y="12454"/>
                      <a:pt x="10286" y="12450"/>
                    </a:cubicBezTo>
                    <a:cubicBezTo>
                      <a:pt x="10296" y="12450"/>
                      <a:pt x="10300" y="12446"/>
                      <a:pt x="10308" y="12442"/>
                    </a:cubicBezTo>
                    <a:cubicBezTo>
                      <a:pt x="10312" y="12442"/>
                      <a:pt x="10312" y="12442"/>
                      <a:pt x="10317" y="12437"/>
                    </a:cubicBezTo>
                    <a:cubicBezTo>
                      <a:pt x="10321" y="12437"/>
                      <a:pt x="10325" y="12433"/>
                      <a:pt x="10334" y="12433"/>
                    </a:cubicBezTo>
                    <a:cubicBezTo>
                      <a:pt x="10334" y="12429"/>
                      <a:pt x="10338" y="12429"/>
                      <a:pt x="10343" y="12429"/>
                    </a:cubicBezTo>
                    <a:cubicBezTo>
                      <a:pt x="10347" y="12425"/>
                      <a:pt x="10351" y="12425"/>
                      <a:pt x="10359" y="12420"/>
                    </a:cubicBezTo>
                    <a:cubicBezTo>
                      <a:pt x="10359" y="12420"/>
                      <a:pt x="10363" y="12420"/>
                      <a:pt x="10368" y="12416"/>
                    </a:cubicBezTo>
                    <a:cubicBezTo>
                      <a:pt x="10373" y="12416"/>
                      <a:pt x="10381" y="12416"/>
                      <a:pt x="10385" y="12411"/>
                    </a:cubicBezTo>
                    <a:cubicBezTo>
                      <a:pt x="10389" y="12411"/>
                      <a:pt x="10394" y="12411"/>
                      <a:pt x="10398" y="12407"/>
                    </a:cubicBezTo>
                    <a:cubicBezTo>
                      <a:pt x="10402" y="12407"/>
                      <a:pt x="10406" y="12407"/>
                      <a:pt x="10411" y="12403"/>
                    </a:cubicBezTo>
                    <a:cubicBezTo>
                      <a:pt x="10424" y="12403"/>
                      <a:pt x="10432" y="12399"/>
                      <a:pt x="10445" y="12395"/>
                    </a:cubicBezTo>
                    <a:lnTo>
                      <a:pt x="10450" y="12395"/>
                    </a:lnTo>
                    <a:cubicBezTo>
                      <a:pt x="10462" y="12391"/>
                      <a:pt x="10475" y="12386"/>
                      <a:pt x="10488" y="12381"/>
                    </a:cubicBezTo>
                    <a:lnTo>
                      <a:pt x="10501" y="12381"/>
                    </a:lnTo>
                    <a:cubicBezTo>
                      <a:pt x="10509" y="12377"/>
                      <a:pt x="10522" y="12377"/>
                      <a:pt x="10531" y="12373"/>
                    </a:cubicBezTo>
                    <a:cubicBezTo>
                      <a:pt x="10535" y="12373"/>
                      <a:pt x="10539" y="12373"/>
                      <a:pt x="10543" y="12369"/>
                    </a:cubicBezTo>
                    <a:cubicBezTo>
                      <a:pt x="10556" y="12369"/>
                      <a:pt x="10569" y="12365"/>
                      <a:pt x="10582" y="12360"/>
                    </a:cubicBezTo>
                    <a:cubicBezTo>
                      <a:pt x="10594" y="12356"/>
                      <a:pt x="10608" y="12356"/>
                      <a:pt x="10620" y="12352"/>
                    </a:cubicBezTo>
                    <a:cubicBezTo>
                      <a:pt x="10625" y="12352"/>
                      <a:pt x="10629" y="12348"/>
                      <a:pt x="10633" y="12348"/>
                    </a:cubicBezTo>
                    <a:cubicBezTo>
                      <a:pt x="10641" y="12348"/>
                      <a:pt x="10655" y="12343"/>
                      <a:pt x="10663" y="12339"/>
                    </a:cubicBezTo>
                    <a:lnTo>
                      <a:pt x="10676" y="12339"/>
                    </a:lnTo>
                    <a:cubicBezTo>
                      <a:pt x="10689" y="12334"/>
                      <a:pt x="10702" y="12330"/>
                      <a:pt x="10714" y="12326"/>
                    </a:cubicBezTo>
                    <a:lnTo>
                      <a:pt x="10723" y="12326"/>
                    </a:lnTo>
                    <a:cubicBezTo>
                      <a:pt x="10732" y="12322"/>
                      <a:pt x="10744" y="12322"/>
                      <a:pt x="10753" y="12318"/>
                    </a:cubicBezTo>
                    <a:cubicBezTo>
                      <a:pt x="10753" y="12318"/>
                      <a:pt x="10757" y="12318"/>
                      <a:pt x="10757" y="12314"/>
                    </a:cubicBezTo>
                    <a:lnTo>
                      <a:pt x="10766" y="12314"/>
                    </a:lnTo>
                    <a:cubicBezTo>
                      <a:pt x="10770" y="12314"/>
                      <a:pt x="10774" y="12309"/>
                      <a:pt x="10774" y="12309"/>
                    </a:cubicBezTo>
                    <a:cubicBezTo>
                      <a:pt x="10783" y="12309"/>
                      <a:pt x="10787" y="12304"/>
                      <a:pt x="10791" y="12304"/>
                    </a:cubicBezTo>
                    <a:cubicBezTo>
                      <a:pt x="10795" y="12304"/>
                      <a:pt x="10800" y="12300"/>
                      <a:pt x="10805" y="12300"/>
                    </a:cubicBezTo>
                    <a:cubicBezTo>
                      <a:pt x="10809" y="12300"/>
                      <a:pt x="10813" y="12296"/>
                      <a:pt x="10817" y="12296"/>
                    </a:cubicBezTo>
                    <a:cubicBezTo>
                      <a:pt x="10821" y="12292"/>
                      <a:pt x="10825" y="12292"/>
                      <a:pt x="10825" y="12292"/>
                    </a:cubicBezTo>
                    <a:cubicBezTo>
                      <a:pt x="10834" y="12288"/>
                      <a:pt x="10839" y="12288"/>
                      <a:pt x="10847" y="12283"/>
                    </a:cubicBezTo>
                    <a:lnTo>
                      <a:pt x="10851" y="12283"/>
                    </a:lnTo>
                    <a:cubicBezTo>
                      <a:pt x="10860" y="12279"/>
                      <a:pt x="10868" y="12275"/>
                      <a:pt x="10872" y="12271"/>
                    </a:cubicBezTo>
                    <a:lnTo>
                      <a:pt x="10877" y="12271"/>
                    </a:lnTo>
                    <a:cubicBezTo>
                      <a:pt x="10882" y="12266"/>
                      <a:pt x="10886" y="12262"/>
                      <a:pt x="10894" y="12257"/>
                    </a:cubicBezTo>
                    <a:cubicBezTo>
                      <a:pt x="10898" y="12253"/>
                      <a:pt x="10907" y="12253"/>
                      <a:pt x="10911" y="12249"/>
                    </a:cubicBezTo>
                    <a:lnTo>
                      <a:pt x="10911" y="12245"/>
                    </a:lnTo>
                    <a:lnTo>
                      <a:pt x="10916" y="12245"/>
                    </a:lnTo>
                    <a:cubicBezTo>
                      <a:pt x="10920" y="12241"/>
                      <a:pt x="10924" y="12237"/>
                      <a:pt x="10924" y="12232"/>
                    </a:cubicBezTo>
                    <a:lnTo>
                      <a:pt x="10928" y="12232"/>
                    </a:lnTo>
                    <a:lnTo>
                      <a:pt x="10933" y="12227"/>
                    </a:lnTo>
                    <a:cubicBezTo>
                      <a:pt x="10933" y="12223"/>
                      <a:pt x="10933" y="12223"/>
                      <a:pt x="10937" y="12223"/>
                    </a:cubicBezTo>
                    <a:cubicBezTo>
                      <a:pt x="10937" y="12219"/>
                      <a:pt x="10941" y="12219"/>
                      <a:pt x="10941" y="12215"/>
                    </a:cubicBezTo>
                    <a:cubicBezTo>
                      <a:pt x="10941" y="12215"/>
                      <a:pt x="10941" y="12211"/>
                      <a:pt x="10945" y="12211"/>
                    </a:cubicBezTo>
                    <a:lnTo>
                      <a:pt x="10945" y="12206"/>
                    </a:lnTo>
                    <a:cubicBezTo>
                      <a:pt x="10945" y="12206"/>
                      <a:pt x="10949" y="12202"/>
                      <a:pt x="10949" y="12198"/>
                    </a:cubicBezTo>
                    <a:lnTo>
                      <a:pt x="10949" y="12194"/>
                    </a:lnTo>
                    <a:cubicBezTo>
                      <a:pt x="10949" y="12194"/>
                      <a:pt x="10954" y="12189"/>
                      <a:pt x="10954" y="12185"/>
                    </a:cubicBezTo>
                    <a:lnTo>
                      <a:pt x="11484" y="9649"/>
                    </a:lnTo>
                    <a:cubicBezTo>
                      <a:pt x="11488" y="9653"/>
                      <a:pt x="11488" y="9653"/>
                      <a:pt x="11492" y="9653"/>
                    </a:cubicBezTo>
                    <a:cubicBezTo>
                      <a:pt x="11540" y="9665"/>
                      <a:pt x="11591" y="9675"/>
                      <a:pt x="11638" y="9687"/>
                    </a:cubicBezTo>
                    <a:lnTo>
                      <a:pt x="11792" y="9726"/>
                    </a:lnTo>
                    <a:lnTo>
                      <a:pt x="11806" y="9726"/>
                    </a:lnTo>
                    <a:cubicBezTo>
                      <a:pt x="11810" y="9726"/>
                      <a:pt x="11814" y="9730"/>
                      <a:pt x="11818" y="9730"/>
                    </a:cubicBezTo>
                    <a:cubicBezTo>
                      <a:pt x="11848" y="9738"/>
                      <a:pt x="11877" y="9742"/>
                      <a:pt x="11908" y="9752"/>
                    </a:cubicBezTo>
                    <a:cubicBezTo>
                      <a:pt x="11916" y="9752"/>
                      <a:pt x="11929" y="9756"/>
                      <a:pt x="11938" y="9756"/>
                    </a:cubicBezTo>
                    <a:cubicBezTo>
                      <a:pt x="11976" y="9764"/>
                      <a:pt x="12011" y="9773"/>
                      <a:pt x="12049" y="9781"/>
                    </a:cubicBezTo>
                    <a:cubicBezTo>
                      <a:pt x="12057" y="9785"/>
                      <a:pt x="12062" y="9785"/>
                      <a:pt x="12070" y="9785"/>
                    </a:cubicBezTo>
                    <a:cubicBezTo>
                      <a:pt x="12100" y="9794"/>
                      <a:pt x="12134" y="9799"/>
                      <a:pt x="12165" y="9807"/>
                    </a:cubicBezTo>
                    <a:cubicBezTo>
                      <a:pt x="12173" y="9807"/>
                      <a:pt x="12185" y="9811"/>
                      <a:pt x="12195" y="9811"/>
                    </a:cubicBezTo>
                    <a:cubicBezTo>
                      <a:pt x="12216" y="9815"/>
                      <a:pt x="12242" y="9819"/>
                      <a:pt x="12262" y="9824"/>
                    </a:cubicBezTo>
                    <a:lnTo>
                      <a:pt x="12104" y="10581"/>
                    </a:lnTo>
                    <a:cubicBezTo>
                      <a:pt x="12104" y="10717"/>
                      <a:pt x="12185" y="10877"/>
                      <a:pt x="12314" y="11051"/>
                    </a:cubicBezTo>
                    <a:cubicBezTo>
                      <a:pt x="12331" y="11077"/>
                      <a:pt x="12357" y="11108"/>
                      <a:pt x="12378" y="11137"/>
                    </a:cubicBezTo>
                    <a:cubicBezTo>
                      <a:pt x="12511" y="11299"/>
                      <a:pt x="12678" y="11475"/>
                      <a:pt x="12853" y="11655"/>
                    </a:cubicBezTo>
                    <a:cubicBezTo>
                      <a:pt x="12887" y="11689"/>
                      <a:pt x="12921" y="11718"/>
                      <a:pt x="12951" y="11753"/>
                    </a:cubicBezTo>
                    <a:cubicBezTo>
                      <a:pt x="12969" y="11770"/>
                      <a:pt x="12986" y="11787"/>
                      <a:pt x="13002" y="11800"/>
                    </a:cubicBezTo>
                    <a:cubicBezTo>
                      <a:pt x="13152" y="11949"/>
                      <a:pt x="13310" y="12099"/>
                      <a:pt x="13456" y="12245"/>
                    </a:cubicBezTo>
                    <a:lnTo>
                      <a:pt x="13503" y="12292"/>
                    </a:lnTo>
                    <a:cubicBezTo>
                      <a:pt x="13920" y="12713"/>
                      <a:pt x="14252" y="13105"/>
                      <a:pt x="14197" y="13378"/>
                    </a:cubicBezTo>
                    <a:lnTo>
                      <a:pt x="14197" y="13378"/>
                    </a:lnTo>
                    <a:lnTo>
                      <a:pt x="15060" y="9260"/>
                    </a:lnTo>
                    <a:cubicBezTo>
                      <a:pt x="15065" y="9260"/>
                      <a:pt x="15069" y="9260"/>
                      <a:pt x="15073" y="9264"/>
                    </a:cubicBezTo>
                    <a:cubicBezTo>
                      <a:pt x="15077" y="9264"/>
                      <a:pt x="15081" y="9264"/>
                      <a:pt x="15085" y="9268"/>
                    </a:cubicBezTo>
                    <a:cubicBezTo>
                      <a:pt x="15107" y="9272"/>
                      <a:pt x="15128" y="9280"/>
                      <a:pt x="15154" y="9290"/>
                    </a:cubicBezTo>
                    <a:cubicBezTo>
                      <a:pt x="15158" y="9290"/>
                      <a:pt x="15162" y="9294"/>
                      <a:pt x="15167" y="9294"/>
                    </a:cubicBezTo>
                    <a:cubicBezTo>
                      <a:pt x="15188" y="9302"/>
                      <a:pt x="15209" y="9311"/>
                      <a:pt x="15231" y="9315"/>
                    </a:cubicBezTo>
                    <a:cubicBezTo>
                      <a:pt x="15235" y="9319"/>
                      <a:pt x="15239" y="9319"/>
                      <a:pt x="15244" y="9319"/>
                    </a:cubicBezTo>
                    <a:cubicBezTo>
                      <a:pt x="15270" y="9328"/>
                      <a:pt x="15291" y="9337"/>
                      <a:pt x="15316" y="9345"/>
                    </a:cubicBezTo>
                    <a:lnTo>
                      <a:pt x="15321" y="9345"/>
                    </a:lnTo>
                    <a:cubicBezTo>
                      <a:pt x="15347" y="9353"/>
                      <a:pt x="15368" y="9362"/>
                      <a:pt x="15393" y="9371"/>
                    </a:cubicBezTo>
                    <a:lnTo>
                      <a:pt x="15398" y="9371"/>
                    </a:lnTo>
                    <a:cubicBezTo>
                      <a:pt x="15419" y="9379"/>
                      <a:pt x="15444" y="9388"/>
                      <a:pt x="15466" y="9392"/>
                    </a:cubicBezTo>
                    <a:cubicBezTo>
                      <a:pt x="15470" y="9396"/>
                      <a:pt x="15475" y="9396"/>
                      <a:pt x="15479" y="9396"/>
                    </a:cubicBezTo>
                    <a:cubicBezTo>
                      <a:pt x="15501" y="9405"/>
                      <a:pt x="15527" y="9409"/>
                      <a:pt x="15547" y="9418"/>
                    </a:cubicBezTo>
                    <a:cubicBezTo>
                      <a:pt x="15552" y="9418"/>
                      <a:pt x="15556" y="9422"/>
                      <a:pt x="15560" y="9422"/>
                    </a:cubicBezTo>
                    <a:cubicBezTo>
                      <a:pt x="15582" y="9426"/>
                      <a:pt x="15604" y="9434"/>
                      <a:pt x="15629" y="9444"/>
                    </a:cubicBezTo>
                    <a:lnTo>
                      <a:pt x="15642" y="9444"/>
                    </a:lnTo>
                    <a:cubicBezTo>
                      <a:pt x="15663" y="9452"/>
                      <a:pt x="15681" y="9456"/>
                      <a:pt x="15701" y="9465"/>
                    </a:cubicBezTo>
                    <a:lnTo>
                      <a:pt x="15706" y="9465"/>
                    </a:lnTo>
                    <a:cubicBezTo>
                      <a:pt x="15723" y="9469"/>
                      <a:pt x="15744" y="9473"/>
                      <a:pt x="15766" y="9482"/>
                    </a:cubicBezTo>
                    <a:cubicBezTo>
                      <a:pt x="15770" y="9482"/>
                      <a:pt x="15774" y="9482"/>
                      <a:pt x="15778" y="9486"/>
                    </a:cubicBezTo>
                    <a:cubicBezTo>
                      <a:pt x="15800" y="9491"/>
                      <a:pt x="15821" y="9495"/>
                      <a:pt x="15839" y="9499"/>
                    </a:cubicBezTo>
                    <a:cubicBezTo>
                      <a:pt x="15843" y="9499"/>
                      <a:pt x="15847" y="9503"/>
                      <a:pt x="15851" y="9503"/>
                    </a:cubicBezTo>
                    <a:cubicBezTo>
                      <a:pt x="15873" y="9507"/>
                      <a:pt x="15890" y="9511"/>
                      <a:pt x="15912" y="9516"/>
                    </a:cubicBezTo>
                    <a:lnTo>
                      <a:pt x="15916" y="9521"/>
                    </a:lnTo>
                    <a:cubicBezTo>
                      <a:pt x="15950" y="9525"/>
                      <a:pt x="15979" y="9533"/>
                      <a:pt x="16014" y="9542"/>
                    </a:cubicBezTo>
                    <a:lnTo>
                      <a:pt x="16022" y="9542"/>
                    </a:lnTo>
                    <a:cubicBezTo>
                      <a:pt x="16052" y="9550"/>
                      <a:pt x="16082" y="9554"/>
                      <a:pt x="16112" y="9559"/>
                    </a:cubicBezTo>
                    <a:lnTo>
                      <a:pt x="16117" y="9559"/>
                    </a:lnTo>
                    <a:lnTo>
                      <a:pt x="16121" y="9563"/>
                    </a:lnTo>
                    <a:cubicBezTo>
                      <a:pt x="16129" y="9563"/>
                      <a:pt x="16143" y="9563"/>
                      <a:pt x="16151" y="9568"/>
                    </a:cubicBezTo>
                    <a:lnTo>
                      <a:pt x="16163" y="9568"/>
                    </a:lnTo>
                    <a:cubicBezTo>
                      <a:pt x="16181" y="9572"/>
                      <a:pt x="16194" y="9572"/>
                      <a:pt x="16206" y="9576"/>
                    </a:cubicBezTo>
                    <a:lnTo>
                      <a:pt x="16214" y="9576"/>
                    </a:lnTo>
                    <a:cubicBezTo>
                      <a:pt x="16228" y="9576"/>
                      <a:pt x="16236" y="9580"/>
                      <a:pt x="16249" y="9580"/>
                    </a:cubicBezTo>
                    <a:cubicBezTo>
                      <a:pt x="16253" y="9580"/>
                      <a:pt x="16262" y="9580"/>
                      <a:pt x="16266" y="9584"/>
                    </a:cubicBezTo>
                    <a:lnTo>
                      <a:pt x="16296" y="9584"/>
                    </a:lnTo>
                    <a:cubicBezTo>
                      <a:pt x="16301" y="9588"/>
                      <a:pt x="16305" y="9588"/>
                      <a:pt x="16309" y="9588"/>
                    </a:cubicBezTo>
                    <a:lnTo>
                      <a:pt x="16334" y="9588"/>
                    </a:lnTo>
                    <a:cubicBezTo>
                      <a:pt x="16343" y="9588"/>
                      <a:pt x="16348" y="9588"/>
                      <a:pt x="16352" y="9593"/>
                    </a:cubicBezTo>
                    <a:lnTo>
                      <a:pt x="16394" y="9593"/>
                    </a:lnTo>
                    <a:cubicBezTo>
                      <a:pt x="16407" y="9593"/>
                      <a:pt x="16416" y="9593"/>
                      <a:pt x="16429" y="9598"/>
                    </a:cubicBezTo>
                    <a:lnTo>
                      <a:pt x="16532" y="9598"/>
                    </a:lnTo>
                    <a:cubicBezTo>
                      <a:pt x="16540" y="9593"/>
                      <a:pt x="16548" y="9593"/>
                      <a:pt x="16557" y="9593"/>
                    </a:cubicBezTo>
                    <a:lnTo>
                      <a:pt x="16599" y="9593"/>
                    </a:lnTo>
                    <a:cubicBezTo>
                      <a:pt x="16604" y="9588"/>
                      <a:pt x="16609" y="9588"/>
                      <a:pt x="16613" y="9588"/>
                    </a:cubicBezTo>
                    <a:cubicBezTo>
                      <a:pt x="16625" y="9588"/>
                      <a:pt x="16634" y="9588"/>
                      <a:pt x="16647" y="9584"/>
                    </a:cubicBezTo>
                    <a:cubicBezTo>
                      <a:pt x="16660" y="9584"/>
                      <a:pt x="16672" y="9580"/>
                      <a:pt x="16686" y="9580"/>
                    </a:cubicBezTo>
                    <a:cubicBezTo>
                      <a:pt x="16690" y="9580"/>
                      <a:pt x="16690" y="9580"/>
                      <a:pt x="16694" y="9576"/>
                    </a:cubicBezTo>
                    <a:cubicBezTo>
                      <a:pt x="16702" y="9576"/>
                      <a:pt x="16711" y="9576"/>
                      <a:pt x="16719" y="9572"/>
                    </a:cubicBezTo>
                    <a:lnTo>
                      <a:pt x="16733" y="9572"/>
                    </a:lnTo>
                    <a:cubicBezTo>
                      <a:pt x="16737" y="9568"/>
                      <a:pt x="16745" y="9568"/>
                      <a:pt x="16753" y="9563"/>
                    </a:cubicBezTo>
                    <a:cubicBezTo>
                      <a:pt x="16758" y="9563"/>
                      <a:pt x="16763" y="9563"/>
                      <a:pt x="16767" y="9559"/>
                    </a:cubicBezTo>
                    <a:lnTo>
                      <a:pt x="16779" y="9559"/>
                    </a:lnTo>
                    <a:cubicBezTo>
                      <a:pt x="16779" y="9554"/>
                      <a:pt x="16784" y="9554"/>
                      <a:pt x="16784" y="9554"/>
                    </a:cubicBezTo>
                    <a:cubicBezTo>
                      <a:pt x="16796" y="9550"/>
                      <a:pt x="16810" y="9546"/>
                      <a:pt x="16822" y="9542"/>
                    </a:cubicBezTo>
                    <a:lnTo>
                      <a:pt x="16826" y="9542"/>
                    </a:lnTo>
                    <a:cubicBezTo>
                      <a:pt x="16835" y="9537"/>
                      <a:pt x="16848" y="9533"/>
                      <a:pt x="16861" y="9525"/>
                    </a:cubicBezTo>
                    <a:lnTo>
                      <a:pt x="16865" y="9525"/>
                    </a:lnTo>
                    <a:cubicBezTo>
                      <a:pt x="16869" y="9525"/>
                      <a:pt x="16869" y="9521"/>
                      <a:pt x="16873" y="9521"/>
                    </a:cubicBezTo>
                    <a:cubicBezTo>
                      <a:pt x="16878" y="9516"/>
                      <a:pt x="16887" y="9516"/>
                      <a:pt x="16891" y="9511"/>
                    </a:cubicBezTo>
                    <a:cubicBezTo>
                      <a:pt x="16895" y="9507"/>
                      <a:pt x="16899" y="9507"/>
                      <a:pt x="16903" y="9503"/>
                    </a:cubicBezTo>
                    <a:cubicBezTo>
                      <a:pt x="16912" y="9499"/>
                      <a:pt x="16917" y="9495"/>
                      <a:pt x="16925" y="9491"/>
                    </a:cubicBezTo>
                    <a:cubicBezTo>
                      <a:pt x="16929" y="9491"/>
                      <a:pt x="16929" y="9491"/>
                      <a:pt x="16933" y="9486"/>
                    </a:cubicBezTo>
                    <a:lnTo>
                      <a:pt x="16938" y="9486"/>
                    </a:lnTo>
                    <a:cubicBezTo>
                      <a:pt x="16942" y="9482"/>
                      <a:pt x="16950" y="9477"/>
                      <a:pt x="16954" y="9473"/>
                    </a:cubicBezTo>
                    <a:cubicBezTo>
                      <a:pt x="16959" y="9469"/>
                      <a:pt x="16964" y="9469"/>
                      <a:pt x="16968" y="9465"/>
                    </a:cubicBezTo>
                    <a:cubicBezTo>
                      <a:pt x="16972" y="9460"/>
                      <a:pt x="16980" y="9452"/>
                      <a:pt x="16989" y="9448"/>
                    </a:cubicBezTo>
                    <a:lnTo>
                      <a:pt x="16993" y="9444"/>
                    </a:lnTo>
                    <a:cubicBezTo>
                      <a:pt x="17006" y="9434"/>
                      <a:pt x="17015" y="9426"/>
                      <a:pt x="17023" y="9418"/>
                    </a:cubicBezTo>
                    <a:cubicBezTo>
                      <a:pt x="17023" y="9414"/>
                      <a:pt x="17027" y="9409"/>
                      <a:pt x="17031" y="9409"/>
                    </a:cubicBezTo>
                    <a:cubicBezTo>
                      <a:pt x="17036" y="9400"/>
                      <a:pt x="17045" y="9396"/>
                      <a:pt x="17049" y="9388"/>
                    </a:cubicBezTo>
                    <a:lnTo>
                      <a:pt x="17053" y="9383"/>
                    </a:lnTo>
                    <a:lnTo>
                      <a:pt x="17057" y="9379"/>
                    </a:lnTo>
                    <a:cubicBezTo>
                      <a:pt x="17061" y="9371"/>
                      <a:pt x="17070" y="9362"/>
                      <a:pt x="17075" y="9353"/>
                    </a:cubicBezTo>
                    <a:lnTo>
                      <a:pt x="17083" y="9345"/>
                    </a:lnTo>
                    <a:cubicBezTo>
                      <a:pt x="17092" y="9332"/>
                      <a:pt x="17100" y="9323"/>
                      <a:pt x="17104" y="9311"/>
                    </a:cubicBezTo>
                    <a:lnTo>
                      <a:pt x="18354" y="3362"/>
                    </a:lnTo>
                    <a:lnTo>
                      <a:pt x="18354" y="3362"/>
                    </a:lnTo>
                    <a:cubicBezTo>
                      <a:pt x="18344" y="3374"/>
                      <a:pt x="18336" y="3383"/>
                      <a:pt x="18328" y="3395"/>
                    </a:cubicBezTo>
                    <a:cubicBezTo>
                      <a:pt x="18328" y="3399"/>
                      <a:pt x="18324" y="3404"/>
                      <a:pt x="18319" y="3404"/>
                    </a:cubicBezTo>
                    <a:cubicBezTo>
                      <a:pt x="18315" y="3413"/>
                      <a:pt x="18311" y="3421"/>
                      <a:pt x="18302" y="3429"/>
                    </a:cubicBezTo>
                    <a:cubicBezTo>
                      <a:pt x="18302" y="3434"/>
                      <a:pt x="18298" y="3434"/>
                      <a:pt x="18293" y="3438"/>
                    </a:cubicBezTo>
                    <a:cubicBezTo>
                      <a:pt x="18289" y="3447"/>
                      <a:pt x="18281" y="3455"/>
                      <a:pt x="18277" y="3460"/>
                    </a:cubicBezTo>
                    <a:cubicBezTo>
                      <a:pt x="18273" y="3464"/>
                      <a:pt x="18273" y="3464"/>
                      <a:pt x="18267" y="3468"/>
                    </a:cubicBezTo>
                    <a:cubicBezTo>
                      <a:pt x="18259" y="3476"/>
                      <a:pt x="18251" y="3486"/>
                      <a:pt x="18242" y="3494"/>
                    </a:cubicBezTo>
                    <a:cubicBezTo>
                      <a:pt x="18238" y="3494"/>
                      <a:pt x="18238" y="3498"/>
                      <a:pt x="18234" y="3498"/>
                    </a:cubicBezTo>
                    <a:cubicBezTo>
                      <a:pt x="18225" y="3506"/>
                      <a:pt x="18221" y="3511"/>
                      <a:pt x="18212" y="3515"/>
                    </a:cubicBezTo>
                    <a:cubicBezTo>
                      <a:pt x="18208" y="3520"/>
                      <a:pt x="18204" y="3520"/>
                      <a:pt x="18204" y="3524"/>
                    </a:cubicBezTo>
                    <a:cubicBezTo>
                      <a:pt x="18196" y="3528"/>
                      <a:pt x="18190" y="3532"/>
                      <a:pt x="18182" y="3537"/>
                    </a:cubicBezTo>
                    <a:cubicBezTo>
                      <a:pt x="18178" y="3541"/>
                      <a:pt x="18174" y="3541"/>
                      <a:pt x="18170" y="3545"/>
                    </a:cubicBezTo>
                    <a:cubicBezTo>
                      <a:pt x="18165" y="3549"/>
                      <a:pt x="18157" y="3553"/>
                      <a:pt x="18152" y="3553"/>
                    </a:cubicBezTo>
                    <a:cubicBezTo>
                      <a:pt x="18148" y="3558"/>
                      <a:pt x="18144" y="3558"/>
                      <a:pt x="18139" y="3563"/>
                    </a:cubicBezTo>
                    <a:cubicBezTo>
                      <a:pt x="18131" y="3567"/>
                      <a:pt x="18127" y="3571"/>
                      <a:pt x="18119" y="3571"/>
                    </a:cubicBezTo>
                    <a:cubicBezTo>
                      <a:pt x="18113" y="3575"/>
                      <a:pt x="18109" y="3575"/>
                      <a:pt x="18105" y="3579"/>
                    </a:cubicBezTo>
                    <a:cubicBezTo>
                      <a:pt x="18097" y="3583"/>
                      <a:pt x="18084" y="3588"/>
                      <a:pt x="18071" y="3592"/>
                    </a:cubicBezTo>
                    <a:lnTo>
                      <a:pt x="18067" y="3592"/>
                    </a:lnTo>
                    <a:cubicBezTo>
                      <a:pt x="18054" y="3601"/>
                      <a:pt x="18042" y="3605"/>
                      <a:pt x="18028" y="3609"/>
                    </a:cubicBezTo>
                    <a:cubicBezTo>
                      <a:pt x="18024" y="3609"/>
                      <a:pt x="18020" y="3609"/>
                      <a:pt x="18011" y="3614"/>
                    </a:cubicBezTo>
                    <a:cubicBezTo>
                      <a:pt x="18007" y="3614"/>
                      <a:pt x="18003" y="3614"/>
                      <a:pt x="17998" y="3618"/>
                    </a:cubicBezTo>
                    <a:cubicBezTo>
                      <a:pt x="17990" y="3618"/>
                      <a:pt x="17985" y="3618"/>
                      <a:pt x="17977" y="3622"/>
                    </a:cubicBezTo>
                    <a:cubicBezTo>
                      <a:pt x="17973" y="3622"/>
                      <a:pt x="17969" y="3622"/>
                      <a:pt x="17965" y="3626"/>
                    </a:cubicBezTo>
                    <a:cubicBezTo>
                      <a:pt x="17955" y="3626"/>
                      <a:pt x="17947" y="3626"/>
                      <a:pt x="17943" y="3630"/>
                    </a:cubicBezTo>
                    <a:lnTo>
                      <a:pt x="17930" y="3630"/>
                    </a:lnTo>
                    <a:cubicBezTo>
                      <a:pt x="17917" y="3635"/>
                      <a:pt x="17904" y="3635"/>
                      <a:pt x="17896" y="3640"/>
                    </a:cubicBezTo>
                    <a:cubicBezTo>
                      <a:pt x="17882" y="3640"/>
                      <a:pt x="17870" y="3640"/>
                      <a:pt x="17857" y="3644"/>
                    </a:cubicBezTo>
                    <a:lnTo>
                      <a:pt x="17819" y="3644"/>
                    </a:lnTo>
                    <a:cubicBezTo>
                      <a:pt x="17815" y="3644"/>
                      <a:pt x="17811" y="3644"/>
                      <a:pt x="17805" y="3648"/>
                    </a:cubicBezTo>
                    <a:lnTo>
                      <a:pt x="17673" y="3648"/>
                    </a:lnTo>
                    <a:cubicBezTo>
                      <a:pt x="17665" y="3648"/>
                      <a:pt x="17651" y="3648"/>
                      <a:pt x="17639" y="3644"/>
                    </a:cubicBezTo>
                    <a:lnTo>
                      <a:pt x="17584" y="3644"/>
                    </a:lnTo>
                    <a:cubicBezTo>
                      <a:pt x="17570" y="3640"/>
                      <a:pt x="17562" y="3640"/>
                      <a:pt x="17554" y="3640"/>
                    </a:cubicBezTo>
                    <a:lnTo>
                      <a:pt x="17537" y="3640"/>
                    </a:lnTo>
                    <a:cubicBezTo>
                      <a:pt x="17528" y="3635"/>
                      <a:pt x="17519" y="3635"/>
                      <a:pt x="17511" y="3635"/>
                    </a:cubicBezTo>
                    <a:cubicBezTo>
                      <a:pt x="17507" y="3635"/>
                      <a:pt x="17503" y="3635"/>
                      <a:pt x="17498" y="3630"/>
                    </a:cubicBezTo>
                    <a:cubicBezTo>
                      <a:pt x="17485" y="3630"/>
                      <a:pt x="17472" y="3630"/>
                      <a:pt x="17460" y="3626"/>
                    </a:cubicBezTo>
                    <a:lnTo>
                      <a:pt x="17455" y="3626"/>
                    </a:lnTo>
                    <a:cubicBezTo>
                      <a:pt x="17438" y="3626"/>
                      <a:pt x="17426" y="3622"/>
                      <a:pt x="17412" y="3622"/>
                    </a:cubicBezTo>
                    <a:cubicBezTo>
                      <a:pt x="17408" y="3618"/>
                      <a:pt x="17404" y="3618"/>
                      <a:pt x="17400" y="3618"/>
                    </a:cubicBezTo>
                    <a:cubicBezTo>
                      <a:pt x="17387" y="3618"/>
                      <a:pt x="17378" y="3614"/>
                      <a:pt x="17365" y="3614"/>
                    </a:cubicBezTo>
                    <a:cubicBezTo>
                      <a:pt x="17365" y="3614"/>
                      <a:pt x="17361" y="3614"/>
                      <a:pt x="17357" y="3609"/>
                    </a:cubicBezTo>
                    <a:cubicBezTo>
                      <a:pt x="17327" y="3605"/>
                      <a:pt x="17297" y="3601"/>
                      <a:pt x="17267" y="3592"/>
                    </a:cubicBezTo>
                    <a:lnTo>
                      <a:pt x="17258" y="3592"/>
                    </a:lnTo>
                    <a:cubicBezTo>
                      <a:pt x="17229" y="3583"/>
                      <a:pt x="17195" y="3579"/>
                      <a:pt x="17160" y="3571"/>
                    </a:cubicBezTo>
                    <a:cubicBezTo>
                      <a:pt x="17160" y="3571"/>
                      <a:pt x="17156" y="3571"/>
                      <a:pt x="17156" y="3567"/>
                    </a:cubicBezTo>
                    <a:cubicBezTo>
                      <a:pt x="17134" y="3563"/>
                      <a:pt x="17118" y="3558"/>
                      <a:pt x="17096" y="3553"/>
                    </a:cubicBezTo>
                    <a:lnTo>
                      <a:pt x="17087" y="3553"/>
                    </a:lnTo>
                    <a:cubicBezTo>
                      <a:pt x="17066" y="3545"/>
                      <a:pt x="17045" y="3541"/>
                      <a:pt x="17027" y="3537"/>
                    </a:cubicBezTo>
                    <a:cubicBezTo>
                      <a:pt x="17023" y="3537"/>
                      <a:pt x="17019" y="3532"/>
                      <a:pt x="17015" y="3532"/>
                    </a:cubicBezTo>
                    <a:cubicBezTo>
                      <a:pt x="16993" y="3528"/>
                      <a:pt x="16972" y="3520"/>
                      <a:pt x="16950" y="3515"/>
                    </a:cubicBezTo>
                    <a:cubicBezTo>
                      <a:pt x="16929" y="3511"/>
                      <a:pt x="16907" y="3502"/>
                      <a:pt x="16887" y="3498"/>
                    </a:cubicBezTo>
                    <a:cubicBezTo>
                      <a:pt x="16882" y="3494"/>
                      <a:pt x="16878" y="3494"/>
                      <a:pt x="16873" y="3494"/>
                    </a:cubicBezTo>
                    <a:cubicBezTo>
                      <a:pt x="16852" y="3486"/>
                      <a:pt x="16826" y="3481"/>
                      <a:pt x="16805" y="3472"/>
                    </a:cubicBezTo>
                    <a:cubicBezTo>
                      <a:pt x="16801" y="3472"/>
                      <a:pt x="16796" y="3472"/>
                      <a:pt x="16792" y="3468"/>
                    </a:cubicBezTo>
                    <a:cubicBezTo>
                      <a:pt x="16771" y="3464"/>
                      <a:pt x="16749" y="3455"/>
                      <a:pt x="16724" y="3447"/>
                    </a:cubicBezTo>
                    <a:lnTo>
                      <a:pt x="16715" y="3447"/>
                    </a:lnTo>
                    <a:cubicBezTo>
                      <a:pt x="16690" y="3438"/>
                      <a:pt x="16668" y="3429"/>
                      <a:pt x="16642" y="3421"/>
                    </a:cubicBezTo>
                    <a:lnTo>
                      <a:pt x="16638" y="3421"/>
                    </a:lnTo>
                    <a:cubicBezTo>
                      <a:pt x="16617" y="3413"/>
                      <a:pt x="16591" y="3404"/>
                      <a:pt x="16570" y="3395"/>
                    </a:cubicBezTo>
                    <a:lnTo>
                      <a:pt x="16561" y="3395"/>
                    </a:lnTo>
                    <a:cubicBezTo>
                      <a:pt x="16536" y="3387"/>
                      <a:pt x="16514" y="3378"/>
                      <a:pt x="16488" y="3370"/>
                    </a:cubicBezTo>
                    <a:lnTo>
                      <a:pt x="16480" y="3370"/>
                    </a:lnTo>
                    <a:cubicBezTo>
                      <a:pt x="16459" y="3362"/>
                      <a:pt x="16433" y="3352"/>
                      <a:pt x="16411" y="3344"/>
                    </a:cubicBezTo>
                    <a:cubicBezTo>
                      <a:pt x="16407" y="3344"/>
                      <a:pt x="16403" y="3344"/>
                      <a:pt x="16399" y="3340"/>
                    </a:cubicBezTo>
                    <a:cubicBezTo>
                      <a:pt x="16378" y="3332"/>
                      <a:pt x="16352" y="3327"/>
                      <a:pt x="16330" y="3318"/>
                    </a:cubicBezTo>
                    <a:cubicBezTo>
                      <a:pt x="16326" y="3318"/>
                      <a:pt x="16322" y="3314"/>
                      <a:pt x="16317" y="3314"/>
                    </a:cubicBezTo>
                    <a:cubicBezTo>
                      <a:pt x="16296" y="3306"/>
                      <a:pt x="16275" y="3297"/>
                      <a:pt x="16253" y="3293"/>
                    </a:cubicBezTo>
                    <a:cubicBezTo>
                      <a:pt x="16228" y="3285"/>
                      <a:pt x="16206" y="3275"/>
                      <a:pt x="16181" y="3267"/>
                    </a:cubicBezTo>
                    <a:cubicBezTo>
                      <a:pt x="16181" y="3267"/>
                      <a:pt x="16176" y="3263"/>
                      <a:pt x="16172" y="3263"/>
                    </a:cubicBezTo>
                    <a:cubicBezTo>
                      <a:pt x="16151" y="3255"/>
                      <a:pt x="16129" y="3250"/>
                      <a:pt x="16108" y="3241"/>
                    </a:cubicBezTo>
                    <a:cubicBezTo>
                      <a:pt x="16104" y="3241"/>
                      <a:pt x="16099" y="3237"/>
                      <a:pt x="16095" y="3237"/>
                    </a:cubicBezTo>
                    <a:cubicBezTo>
                      <a:pt x="16074" y="3229"/>
                      <a:pt x="16052" y="3224"/>
                      <a:pt x="16031" y="3216"/>
                    </a:cubicBezTo>
                    <a:cubicBezTo>
                      <a:pt x="16027" y="3216"/>
                      <a:pt x="16022" y="3212"/>
                      <a:pt x="16018" y="3212"/>
                    </a:cubicBezTo>
                    <a:cubicBezTo>
                      <a:pt x="15997" y="3203"/>
                      <a:pt x="15975" y="3198"/>
                      <a:pt x="15954" y="3190"/>
                    </a:cubicBezTo>
                    <a:cubicBezTo>
                      <a:pt x="15950" y="3190"/>
                      <a:pt x="15945" y="3186"/>
                      <a:pt x="15945" y="3186"/>
                    </a:cubicBezTo>
                    <a:cubicBezTo>
                      <a:pt x="15924" y="3178"/>
                      <a:pt x="15898" y="3173"/>
                      <a:pt x="15877" y="3164"/>
                    </a:cubicBezTo>
                    <a:cubicBezTo>
                      <a:pt x="15855" y="3156"/>
                      <a:pt x="15835" y="3152"/>
                      <a:pt x="15813" y="3143"/>
                    </a:cubicBezTo>
                    <a:lnTo>
                      <a:pt x="15804" y="3143"/>
                    </a:lnTo>
                    <a:cubicBezTo>
                      <a:pt x="15783" y="3135"/>
                      <a:pt x="15766" y="3131"/>
                      <a:pt x="15744" y="3121"/>
                    </a:cubicBezTo>
                    <a:cubicBezTo>
                      <a:pt x="15740" y="3121"/>
                      <a:pt x="15736" y="3121"/>
                      <a:pt x="15732" y="3117"/>
                    </a:cubicBezTo>
                    <a:cubicBezTo>
                      <a:pt x="15714" y="3113"/>
                      <a:pt x="15693" y="3109"/>
                      <a:pt x="15675" y="3101"/>
                    </a:cubicBezTo>
                    <a:lnTo>
                      <a:pt x="15671" y="3101"/>
                    </a:lnTo>
                    <a:cubicBezTo>
                      <a:pt x="15667" y="3101"/>
                      <a:pt x="15663" y="3101"/>
                      <a:pt x="15663" y="3096"/>
                    </a:cubicBezTo>
                    <a:cubicBezTo>
                      <a:pt x="15650" y="3096"/>
                      <a:pt x="15642" y="3092"/>
                      <a:pt x="15629" y="3087"/>
                    </a:cubicBezTo>
                    <a:cubicBezTo>
                      <a:pt x="15624" y="3087"/>
                      <a:pt x="15620" y="3087"/>
                      <a:pt x="15616" y="3083"/>
                    </a:cubicBezTo>
                    <a:cubicBezTo>
                      <a:pt x="15604" y="3079"/>
                      <a:pt x="15590" y="3079"/>
                      <a:pt x="15578" y="3075"/>
                    </a:cubicBezTo>
                    <a:cubicBezTo>
                      <a:pt x="15573" y="3070"/>
                      <a:pt x="15569" y="3070"/>
                      <a:pt x="15565" y="3070"/>
                    </a:cubicBezTo>
                    <a:cubicBezTo>
                      <a:pt x="15556" y="3066"/>
                      <a:pt x="15543" y="3066"/>
                      <a:pt x="15535" y="3062"/>
                    </a:cubicBezTo>
                    <a:cubicBezTo>
                      <a:pt x="15531" y="3062"/>
                      <a:pt x="15527" y="3062"/>
                      <a:pt x="15521" y="3058"/>
                    </a:cubicBezTo>
                    <a:cubicBezTo>
                      <a:pt x="15509" y="3058"/>
                      <a:pt x="15501" y="3054"/>
                      <a:pt x="15488" y="3054"/>
                    </a:cubicBezTo>
                    <a:cubicBezTo>
                      <a:pt x="15488" y="3049"/>
                      <a:pt x="15484" y="3049"/>
                      <a:pt x="15484" y="3049"/>
                    </a:cubicBezTo>
                    <a:lnTo>
                      <a:pt x="15479" y="3049"/>
                    </a:lnTo>
                    <a:cubicBezTo>
                      <a:pt x="15462" y="3044"/>
                      <a:pt x="15440" y="3040"/>
                      <a:pt x="15424" y="3036"/>
                    </a:cubicBezTo>
                    <a:lnTo>
                      <a:pt x="15415" y="3036"/>
                    </a:lnTo>
                    <a:cubicBezTo>
                      <a:pt x="15398" y="3032"/>
                      <a:pt x="15381" y="3028"/>
                      <a:pt x="15363" y="3024"/>
                    </a:cubicBezTo>
                    <a:lnTo>
                      <a:pt x="15347" y="3024"/>
                    </a:lnTo>
                    <a:cubicBezTo>
                      <a:pt x="15223" y="3024"/>
                      <a:pt x="15124" y="3028"/>
                      <a:pt x="15039" y="3040"/>
                    </a:cubicBezTo>
                    <a:cubicBezTo>
                      <a:pt x="15022" y="3044"/>
                      <a:pt x="15008" y="3044"/>
                      <a:pt x="14996" y="3049"/>
                    </a:cubicBezTo>
                    <a:lnTo>
                      <a:pt x="14988" y="3049"/>
                    </a:lnTo>
                    <a:cubicBezTo>
                      <a:pt x="14974" y="3054"/>
                      <a:pt x="14962" y="3054"/>
                      <a:pt x="14949" y="3058"/>
                    </a:cubicBezTo>
                    <a:lnTo>
                      <a:pt x="14945" y="3058"/>
                    </a:lnTo>
                    <a:cubicBezTo>
                      <a:pt x="14936" y="3058"/>
                      <a:pt x="14923" y="3062"/>
                      <a:pt x="14915" y="3066"/>
                    </a:cubicBezTo>
                    <a:lnTo>
                      <a:pt x="14906" y="3066"/>
                    </a:lnTo>
                    <a:cubicBezTo>
                      <a:pt x="14897" y="3070"/>
                      <a:pt x="14885" y="3070"/>
                      <a:pt x="14876" y="3075"/>
                    </a:cubicBezTo>
                    <a:lnTo>
                      <a:pt x="14872" y="3075"/>
                    </a:lnTo>
                    <a:lnTo>
                      <a:pt x="14868" y="3079"/>
                    </a:lnTo>
                    <a:cubicBezTo>
                      <a:pt x="14863" y="3079"/>
                      <a:pt x="14859" y="3079"/>
                      <a:pt x="14854" y="3083"/>
                    </a:cubicBezTo>
                    <a:lnTo>
                      <a:pt x="14842" y="3083"/>
                    </a:lnTo>
                    <a:cubicBezTo>
                      <a:pt x="14842" y="3087"/>
                      <a:pt x="14838" y="3087"/>
                      <a:pt x="14834" y="3087"/>
                    </a:cubicBezTo>
                    <a:cubicBezTo>
                      <a:pt x="14829" y="3092"/>
                      <a:pt x="14824" y="3092"/>
                      <a:pt x="14824" y="3092"/>
                    </a:cubicBezTo>
                    <a:cubicBezTo>
                      <a:pt x="14820" y="3096"/>
                      <a:pt x="14816" y="3096"/>
                      <a:pt x="14812" y="3096"/>
                    </a:cubicBezTo>
                    <a:cubicBezTo>
                      <a:pt x="14808" y="3096"/>
                      <a:pt x="14808" y="3101"/>
                      <a:pt x="14803" y="3101"/>
                    </a:cubicBezTo>
                    <a:cubicBezTo>
                      <a:pt x="14799" y="3101"/>
                      <a:pt x="14795" y="3105"/>
                      <a:pt x="14795" y="3105"/>
                    </a:cubicBezTo>
                    <a:lnTo>
                      <a:pt x="14791" y="3105"/>
                    </a:lnTo>
                    <a:cubicBezTo>
                      <a:pt x="14791" y="3109"/>
                      <a:pt x="14787" y="3109"/>
                      <a:pt x="14787" y="3109"/>
                    </a:cubicBezTo>
                    <a:cubicBezTo>
                      <a:pt x="14777" y="3113"/>
                      <a:pt x="14769" y="3117"/>
                      <a:pt x="14761" y="3121"/>
                    </a:cubicBezTo>
                    <a:cubicBezTo>
                      <a:pt x="14752" y="3126"/>
                      <a:pt x="14743" y="3131"/>
                      <a:pt x="14735" y="3135"/>
                    </a:cubicBezTo>
                    <a:cubicBezTo>
                      <a:pt x="14726" y="3139"/>
                      <a:pt x="14722" y="3143"/>
                      <a:pt x="14714" y="3147"/>
                    </a:cubicBezTo>
                    <a:lnTo>
                      <a:pt x="14714" y="3152"/>
                    </a:lnTo>
                    <a:cubicBezTo>
                      <a:pt x="14705" y="3156"/>
                      <a:pt x="14700" y="3160"/>
                      <a:pt x="14696" y="3164"/>
                    </a:cubicBezTo>
                    <a:lnTo>
                      <a:pt x="14692" y="3164"/>
                    </a:lnTo>
                    <a:cubicBezTo>
                      <a:pt x="14688" y="3169"/>
                      <a:pt x="14684" y="3178"/>
                      <a:pt x="14680" y="3182"/>
                    </a:cubicBezTo>
                    <a:lnTo>
                      <a:pt x="14675" y="3182"/>
                    </a:lnTo>
                    <a:cubicBezTo>
                      <a:pt x="14671" y="3190"/>
                      <a:pt x="14666" y="3194"/>
                      <a:pt x="14662" y="3198"/>
                    </a:cubicBezTo>
                    <a:cubicBezTo>
                      <a:pt x="14658" y="3198"/>
                      <a:pt x="14658" y="3198"/>
                      <a:pt x="14658" y="3203"/>
                    </a:cubicBezTo>
                    <a:cubicBezTo>
                      <a:pt x="14654" y="3208"/>
                      <a:pt x="14649" y="3212"/>
                      <a:pt x="14645" y="3220"/>
                    </a:cubicBezTo>
                    <a:cubicBezTo>
                      <a:pt x="14641" y="3229"/>
                      <a:pt x="14637" y="3233"/>
                      <a:pt x="14633" y="3241"/>
                    </a:cubicBezTo>
                    <a:cubicBezTo>
                      <a:pt x="14628" y="3250"/>
                      <a:pt x="14623" y="3259"/>
                      <a:pt x="14619" y="3267"/>
                    </a:cubicBezTo>
                    <a:cubicBezTo>
                      <a:pt x="14619" y="3271"/>
                      <a:pt x="14615" y="3271"/>
                      <a:pt x="14615" y="3271"/>
                    </a:cubicBezTo>
                    <a:cubicBezTo>
                      <a:pt x="14611" y="3280"/>
                      <a:pt x="14611" y="3289"/>
                      <a:pt x="14607" y="3297"/>
                    </a:cubicBezTo>
                    <a:lnTo>
                      <a:pt x="14607" y="3301"/>
                    </a:lnTo>
                    <a:cubicBezTo>
                      <a:pt x="14603" y="3306"/>
                      <a:pt x="14603" y="3310"/>
                      <a:pt x="14603" y="3318"/>
                    </a:cubicBezTo>
                    <a:lnTo>
                      <a:pt x="14598" y="3318"/>
                    </a:lnTo>
                    <a:cubicBezTo>
                      <a:pt x="14598" y="3327"/>
                      <a:pt x="14598" y="3332"/>
                      <a:pt x="14594" y="3340"/>
                    </a:cubicBezTo>
                    <a:lnTo>
                      <a:pt x="14500" y="3802"/>
                    </a:lnTo>
                    <a:cubicBezTo>
                      <a:pt x="14495" y="3806"/>
                      <a:pt x="14491" y="3810"/>
                      <a:pt x="14487" y="3814"/>
                    </a:cubicBezTo>
                    <a:cubicBezTo>
                      <a:pt x="14483" y="3819"/>
                      <a:pt x="14479" y="3823"/>
                      <a:pt x="14469" y="3828"/>
                    </a:cubicBezTo>
                    <a:lnTo>
                      <a:pt x="14469" y="3832"/>
                    </a:lnTo>
                    <a:cubicBezTo>
                      <a:pt x="14461" y="3836"/>
                      <a:pt x="14457" y="3840"/>
                      <a:pt x="14453" y="3845"/>
                    </a:cubicBezTo>
                    <a:cubicBezTo>
                      <a:pt x="14449" y="3845"/>
                      <a:pt x="14449" y="3849"/>
                      <a:pt x="14449" y="3849"/>
                    </a:cubicBezTo>
                    <a:cubicBezTo>
                      <a:pt x="14440" y="3853"/>
                      <a:pt x="14435" y="3857"/>
                      <a:pt x="14427" y="3861"/>
                    </a:cubicBezTo>
                    <a:cubicBezTo>
                      <a:pt x="14423" y="3866"/>
                      <a:pt x="14414" y="3871"/>
                      <a:pt x="14406" y="3875"/>
                    </a:cubicBezTo>
                    <a:lnTo>
                      <a:pt x="14402" y="3875"/>
                    </a:lnTo>
                    <a:cubicBezTo>
                      <a:pt x="14392" y="3879"/>
                      <a:pt x="14384" y="3883"/>
                      <a:pt x="14380" y="3887"/>
                    </a:cubicBezTo>
                    <a:cubicBezTo>
                      <a:pt x="14376" y="3887"/>
                      <a:pt x="14376" y="3891"/>
                      <a:pt x="14372" y="3891"/>
                    </a:cubicBezTo>
                    <a:cubicBezTo>
                      <a:pt x="14367" y="3891"/>
                      <a:pt x="14363" y="3896"/>
                      <a:pt x="14363" y="3896"/>
                    </a:cubicBezTo>
                    <a:cubicBezTo>
                      <a:pt x="14358" y="3896"/>
                      <a:pt x="14354" y="3900"/>
                      <a:pt x="14354" y="3900"/>
                    </a:cubicBezTo>
                    <a:cubicBezTo>
                      <a:pt x="14350" y="3900"/>
                      <a:pt x="14346" y="3900"/>
                      <a:pt x="14341" y="3905"/>
                    </a:cubicBezTo>
                    <a:cubicBezTo>
                      <a:pt x="14337" y="3905"/>
                      <a:pt x="14337" y="3905"/>
                      <a:pt x="14333" y="3909"/>
                    </a:cubicBezTo>
                    <a:cubicBezTo>
                      <a:pt x="14329" y="3909"/>
                      <a:pt x="14325" y="3909"/>
                      <a:pt x="14320" y="3913"/>
                    </a:cubicBezTo>
                    <a:lnTo>
                      <a:pt x="14311" y="3913"/>
                    </a:lnTo>
                    <a:cubicBezTo>
                      <a:pt x="14307" y="3917"/>
                      <a:pt x="14303" y="3917"/>
                      <a:pt x="14299" y="3917"/>
                    </a:cubicBezTo>
                    <a:cubicBezTo>
                      <a:pt x="14299" y="3917"/>
                      <a:pt x="14295" y="3922"/>
                      <a:pt x="14290" y="3922"/>
                    </a:cubicBezTo>
                    <a:cubicBezTo>
                      <a:pt x="14281" y="3922"/>
                      <a:pt x="14273" y="3926"/>
                      <a:pt x="14264" y="3930"/>
                    </a:cubicBezTo>
                    <a:lnTo>
                      <a:pt x="14260" y="3930"/>
                    </a:lnTo>
                    <a:cubicBezTo>
                      <a:pt x="14256" y="3930"/>
                      <a:pt x="14248" y="3934"/>
                      <a:pt x="14238" y="3934"/>
                    </a:cubicBezTo>
                    <a:cubicBezTo>
                      <a:pt x="14234" y="3934"/>
                      <a:pt x="14234" y="3934"/>
                      <a:pt x="14230" y="3938"/>
                    </a:cubicBezTo>
                    <a:cubicBezTo>
                      <a:pt x="14222" y="3938"/>
                      <a:pt x="14218" y="3938"/>
                      <a:pt x="14209" y="3943"/>
                    </a:cubicBezTo>
                    <a:lnTo>
                      <a:pt x="14200" y="3943"/>
                    </a:lnTo>
                    <a:cubicBezTo>
                      <a:pt x="14192" y="3948"/>
                      <a:pt x="14179" y="3948"/>
                      <a:pt x="14171" y="3948"/>
                    </a:cubicBezTo>
                    <a:lnTo>
                      <a:pt x="14059" y="3948"/>
                    </a:lnTo>
                    <a:cubicBezTo>
                      <a:pt x="14042" y="3943"/>
                      <a:pt x="14025" y="3943"/>
                      <a:pt x="14003" y="3943"/>
                    </a:cubicBezTo>
                    <a:cubicBezTo>
                      <a:pt x="13995" y="3943"/>
                      <a:pt x="13987" y="3943"/>
                      <a:pt x="13974" y="3938"/>
                    </a:cubicBezTo>
                    <a:cubicBezTo>
                      <a:pt x="13956" y="3938"/>
                      <a:pt x="13940" y="3938"/>
                      <a:pt x="13922" y="3934"/>
                    </a:cubicBezTo>
                    <a:lnTo>
                      <a:pt x="13892" y="3934"/>
                    </a:lnTo>
                    <a:cubicBezTo>
                      <a:pt x="13875" y="3930"/>
                      <a:pt x="13859" y="3930"/>
                      <a:pt x="13841" y="3926"/>
                    </a:cubicBezTo>
                    <a:cubicBezTo>
                      <a:pt x="13828" y="3926"/>
                      <a:pt x="13815" y="3926"/>
                      <a:pt x="13807" y="3922"/>
                    </a:cubicBezTo>
                    <a:cubicBezTo>
                      <a:pt x="13790" y="3922"/>
                      <a:pt x="13768" y="3917"/>
                      <a:pt x="13751" y="3917"/>
                    </a:cubicBezTo>
                    <a:cubicBezTo>
                      <a:pt x="13743" y="3917"/>
                      <a:pt x="13730" y="3913"/>
                      <a:pt x="13721" y="3913"/>
                    </a:cubicBezTo>
                    <a:cubicBezTo>
                      <a:pt x="13699" y="3909"/>
                      <a:pt x="13679" y="3905"/>
                      <a:pt x="13657" y="3905"/>
                    </a:cubicBezTo>
                    <a:cubicBezTo>
                      <a:pt x="13653" y="3900"/>
                      <a:pt x="13644" y="3900"/>
                      <a:pt x="13636" y="3900"/>
                    </a:cubicBezTo>
                    <a:cubicBezTo>
                      <a:pt x="13610" y="3896"/>
                      <a:pt x="13580" y="3891"/>
                      <a:pt x="13555" y="3887"/>
                    </a:cubicBezTo>
                    <a:cubicBezTo>
                      <a:pt x="13516" y="3879"/>
                      <a:pt x="13478" y="3871"/>
                      <a:pt x="13439" y="3866"/>
                    </a:cubicBezTo>
                    <a:cubicBezTo>
                      <a:pt x="13430" y="3861"/>
                      <a:pt x="13422" y="3861"/>
                      <a:pt x="13409" y="3857"/>
                    </a:cubicBezTo>
                    <a:cubicBezTo>
                      <a:pt x="13379" y="3853"/>
                      <a:pt x="13349" y="3845"/>
                      <a:pt x="13314" y="3840"/>
                    </a:cubicBezTo>
                    <a:cubicBezTo>
                      <a:pt x="13310" y="3836"/>
                      <a:pt x="13302" y="3836"/>
                      <a:pt x="13294" y="3836"/>
                    </a:cubicBezTo>
                    <a:cubicBezTo>
                      <a:pt x="13259" y="3828"/>
                      <a:pt x="13221" y="3819"/>
                      <a:pt x="13182" y="3810"/>
                    </a:cubicBezTo>
                    <a:cubicBezTo>
                      <a:pt x="13174" y="3806"/>
                      <a:pt x="13166" y="3806"/>
                      <a:pt x="13156" y="3802"/>
                    </a:cubicBezTo>
                    <a:cubicBezTo>
                      <a:pt x="13123" y="3798"/>
                      <a:pt x="13093" y="3789"/>
                      <a:pt x="13063" y="3780"/>
                    </a:cubicBezTo>
                    <a:cubicBezTo>
                      <a:pt x="13054" y="3780"/>
                      <a:pt x="13046" y="3776"/>
                      <a:pt x="13037" y="3776"/>
                    </a:cubicBezTo>
                    <a:cubicBezTo>
                      <a:pt x="12986" y="3763"/>
                      <a:pt x="12939" y="3751"/>
                      <a:pt x="12887" y="3737"/>
                    </a:cubicBezTo>
                    <a:cubicBezTo>
                      <a:pt x="12836" y="3729"/>
                      <a:pt x="12789" y="3717"/>
                      <a:pt x="12738" y="3703"/>
                    </a:cubicBezTo>
                    <a:cubicBezTo>
                      <a:pt x="12733" y="3703"/>
                      <a:pt x="12729" y="3699"/>
                      <a:pt x="12720" y="3699"/>
                    </a:cubicBezTo>
                    <a:cubicBezTo>
                      <a:pt x="12716" y="3699"/>
                      <a:pt x="12712" y="3699"/>
                      <a:pt x="12708" y="3695"/>
                    </a:cubicBezTo>
                    <a:cubicBezTo>
                      <a:pt x="12678" y="3691"/>
                      <a:pt x="12647" y="3682"/>
                      <a:pt x="12618" y="3674"/>
                    </a:cubicBezTo>
                    <a:cubicBezTo>
                      <a:pt x="12609" y="3674"/>
                      <a:pt x="12605" y="3674"/>
                      <a:pt x="12596" y="3669"/>
                    </a:cubicBezTo>
                    <a:cubicBezTo>
                      <a:pt x="12562" y="3660"/>
                      <a:pt x="12528" y="3656"/>
                      <a:pt x="12489" y="3648"/>
                    </a:cubicBezTo>
                    <a:cubicBezTo>
                      <a:pt x="12481" y="3644"/>
                      <a:pt x="12473" y="3644"/>
                      <a:pt x="12464" y="3640"/>
                    </a:cubicBezTo>
                    <a:cubicBezTo>
                      <a:pt x="12438" y="3635"/>
                      <a:pt x="12408" y="3630"/>
                      <a:pt x="12378" y="3622"/>
                    </a:cubicBezTo>
                    <a:cubicBezTo>
                      <a:pt x="12370" y="3622"/>
                      <a:pt x="12361" y="3618"/>
                      <a:pt x="12353" y="3618"/>
                    </a:cubicBezTo>
                    <a:cubicBezTo>
                      <a:pt x="12319" y="3609"/>
                      <a:pt x="12284" y="3605"/>
                      <a:pt x="12250" y="3597"/>
                    </a:cubicBezTo>
                    <a:lnTo>
                      <a:pt x="12242" y="3597"/>
                    </a:lnTo>
                    <a:cubicBezTo>
                      <a:pt x="12220" y="3592"/>
                      <a:pt x="12195" y="3588"/>
                      <a:pt x="12173" y="3583"/>
                    </a:cubicBezTo>
                    <a:lnTo>
                      <a:pt x="12160" y="3583"/>
                    </a:lnTo>
                    <a:cubicBezTo>
                      <a:pt x="12139" y="3579"/>
                      <a:pt x="12118" y="3575"/>
                      <a:pt x="12096" y="3575"/>
                    </a:cubicBezTo>
                    <a:cubicBezTo>
                      <a:pt x="12088" y="3571"/>
                      <a:pt x="12079" y="3571"/>
                      <a:pt x="12070" y="3571"/>
                    </a:cubicBezTo>
                    <a:cubicBezTo>
                      <a:pt x="12053" y="3567"/>
                      <a:pt x="12036" y="3567"/>
                      <a:pt x="12019" y="3563"/>
                    </a:cubicBezTo>
                    <a:lnTo>
                      <a:pt x="11993" y="3563"/>
                    </a:lnTo>
                    <a:cubicBezTo>
                      <a:pt x="11985" y="3558"/>
                      <a:pt x="11980" y="3558"/>
                      <a:pt x="11972" y="3558"/>
                    </a:cubicBezTo>
                    <a:cubicBezTo>
                      <a:pt x="11964" y="3558"/>
                      <a:pt x="11954" y="3558"/>
                      <a:pt x="11942" y="3553"/>
                    </a:cubicBezTo>
                    <a:lnTo>
                      <a:pt x="11916" y="3553"/>
                    </a:lnTo>
                    <a:cubicBezTo>
                      <a:pt x="11899" y="3553"/>
                      <a:pt x="11877" y="3549"/>
                      <a:pt x="11861" y="3549"/>
                    </a:cubicBezTo>
                    <a:lnTo>
                      <a:pt x="11844" y="3549"/>
                    </a:lnTo>
                    <a:cubicBezTo>
                      <a:pt x="11818" y="3545"/>
                      <a:pt x="11796" y="3545"/>
                      <a:pt x="11771" y="3545"/>
                    </a:cubicBezTo>
                    <a:lnTo>
                      <a:pt x="11600" y="3545"/>
                    </a:lnTo>
                    <a:cubicBezTo>
                      <a:pt x="11587" y="3549"/>
                      <a:pt x="11569" y="3549"/>
                      <a:pt x="11553" y="3549"/>
                    </a:cubicBezTo>
                    <a:cubicBezTo>
                      <a:pt x="11544" y="3549"/>
                      <a:pt x="11540" y="3553"/>
                      <a:pt x="11531" y="3553"/>
                    </a:cubicBezTo>
                    <a:cubicBezTo>
                      <a:pt x="11506" y="3553"/>
                      <a:pt x="11484" y="3558"/>
                      <a:pt x="11463" y="3563"/>
                    </a:cubicBezTo>
                    <a:cubicBezTo>
                      <a:pt x="11446" y="3563"/>
                      <a:pt x="11429" y="3567"/>
                      <a:pt x="11411" y="3567"/>
                    </a:cubicBezTo>
                    <a:cubicBezTo>
                      <a:pt x="11407" y="3571"/>
                      <a:pt x="11399" y="3571"/>
                      <a:pt x="11395" y="3571"/>
                    </a:cubicBezTo>
                    <a:cubicBezTo>
                      <a:pt x="11382" y="3575"/>
                      <a:pt x="11373" y="3575"/>
                      <a:pt x="11360" y="3579"/>
                    </a:cubicBezTo>
                    <a:cubicBezTo>
                      <a:pt x="11356" y="3579"/>
                      <a:pt x="11348" y="3579"/>
                      <a:pt x="11344" y="3583"/>
                    </a:cubicBezTo>
                    <a:cubicBezTo>
                      <a:pt x="11330" y="3583"/>
                      <a:pt x="11318" y="3588"/>
                      <a:pt x="11309" y="3592"/>
                    </a:cubicBezTo>
                    <a:cubicBezTo>
                      <a:pt x="11305" y="3592"/>
                      <a:pt x="11296" y="3592"/>
                      <a:pt x="11292" y="3597"/>
                    </a:cubicBezTo>
                    <a:cubicBezTo>
                      <a:pt x="11275" y="3597"/>
                      <a:pt x="11261" y="3605"/>
                      <a:pt x="11245" y="3609"/>
                    </a:cubicBezTo>
                    <a:lnTo>
                      <a:pt x="11236" y="3609"/>
                    </a:lnTo>
                    <a:cubicBezTo>
                      <a:pt x="11224" y="3614"/>
                      <a:pt x="11215" y="3618"/>
                      <a:pt x="11202" y="3622"/>
                    </a:cubicBezTo>
                    <a:cubicBezTo>
                      <a:pt x="11198" y="3622"/>
                      <a:pt x="11194" y="3626"/>
                      <a:pt x="11190" y="3626"/>
                    </a:cubicBezTo>
                    <a:cubicBezTo>
                      <a:pt x="11180" y="3630"/>
                      <a:pt x="11172" y="3635"/>
                      <a:pt x="11159" y="3635"/>
                    </a:cubicBezTo>
                    <a:cubicBezTo>
                      <a:pt x="11155" y="3640"/>
                      <a:pt x="11151" y="3640"/>
                      <a:pt x="11147" y="3644"/>
                    </a:cubicBezTo>
                    <a:cubicBezTo>
                      <a:pt x="11138" y="3648"/>
                      <a:pt x="11129" y="3648"/>
                      <a:pt x="11121" y="3652"/>
                    </a:cubicBezTo>
                    <a:cubicBezTo>
                      <a:pt x="11117" y="3656"/>
                      <a:pt x="11108" y="3656"/>
                      <a:pt x="11103" y="3660"/>
                    </a:cubicBezTo>
                    <a:cubicBezTo>
                      <a:pt x="11099" y="3665"/>
                      <a:pt x="11091" y="3665"/>
                      <a:pt x="11087" y="3669"/>
                    </a:cubicBezTo>
                    <a:lnTo>
                      <a:pt x="11082" y="3669"/>
                    </a:lnTo>
                    <a:cubicBezTo>
                      <a:pt x="11074" y="3674"/>
                      <a:pt x="11070" y="3678"/>
                      <a:pt x="11065" y="3678"/>
                    </a:cubicBezTo>
                    <a:cubicBezTo>
                      <a:pt x="11056" y="3682"/>
                      <a:pt x="11048" y="3686"/>
                      <a:pt x="11044" y="3691"/>
                    </a:cubicBezTo>
                    <a:cubicBezTo>
                      <a:pt x="11036" y="3691"/>
                      <a:pt x="11031" y="3695"/>
                      <a:pt x="11026" y="3699"/>
                    </a:cubicBezTo>
                    <a:cubicBezTo>
                      <a:pt x="11018" y="3703"/>
                      <a:pt x="11010" y="3707"/>
                      <a:pt x="11005" y="3712"/>
                    </a:cubicBezTo>
                    <a:cubicBezTo>
                      <a:pt x="10997" y="3712"/>
                      <a:pt x="10993" y="3717"/>
                      <a:pt x="10988" y="3721"/>
                    </a:cubicBezTo>
                    <a:cubicBezTo>
                      <a:pt x="10979" y="3725"/>
                      <a:pt x="10971" y="3729"/>
                      <a:pt x="10967" y="3733"/>
                    </a:cubicBezTo>
                    <a:cubicBezTo>
                      <a:pt x="10963" y="3737"/>
                      <a:pt x="10954" y="3737"/>
                      <a:pt x="10949" y="3742"/>
                    </a:cubicBezTo>
                    <a:lnTo>
                      <a:pt x="10945" y="3746"/>
                    </a:lnTo>
                    <a:cubicBezTo>
                      <a:pt x="10937" y="3751"/>
                      <a:pt x="10933" y="3755"/>
                      <a:pt x="10928" y="3755"/>
                    </a:cubicBezTo>
                    <a:cubicBezTo>
                      <a:pt x="10924" y="3759"/>
                      <a:pt x="10920" y="3763"/>
                      <a:pt x="10911" y="3768"/>
                    </a:cubicBezTo>
                    <a:cubicBezTo>
                      <a:pt x="10907" y="3772"/>
                      <a:pt x="10898" y="3776"/>
                      <a:pt x="10890" y="3780"/>
                    </a:cubicBezTo>
                    <a:cubicBezTo>
                      <a:pt x="10886" y="3784"/>
                      <a:pt x="10882" y="3789"/>
                      <a:pt x="10877" y="3794"/>
                    </a:cubicBezTo>
                    <a:cubicBezTo>
                      <a:pt x="10868" y="3798"/>
                      <a:pt x="10860" y="3806"/>
                      <a:pt x="10851" y="3810"/>
                    </a:cubicBezTo>
                    <a:lnTo>
                      <a:pt x="10839" y="3823"/>
                    </a:lnTo>
                    <a:cubicBezTo>
                      <a:pt x="10825" y="3832"/>
                      <a:pt x="10813" y="3840"/>
                      <a:pt x="10800" y="3849"/>
                    </a:cubicBezTo>
                    <a:cubicBezTo>
                      <a:pt x="10718" y="3768"/>
                      <a:pt x="10637" y="3682"/>
                      <a:pt x="10556" y="3597"/>
                    </a:cubicBezTo>
                    <a:cubicBezTo>
                      <a:pt x="10308" y="3348"/>
                      <a:pt x="10065" y="3096"/>
                      <a:pt x="9816" y="2844"/>
                    </a:cubicBezTo>
                    <a:cubicBezTo>
                      <a:pt x="9769" y="2827"/>
                      <a:pt x="9722" y="2809"/>
                      <a:pt x="9676" y="2797"/>
                    </a:cubicBezTo>
                    <a:cubicBezTo>
                      <a:pt x="9662" y="2793"/>
                      <a:pt x="9645" y="2788"/>
                      <a:pt x="9632" y="2779"/>
                    </a:cubicBezTo>
                    <a:cubicBezTo>
                      <a:pt x="9599" y="2771"/>
                      <a:pt x="9564" y="2758"/>
                      <a:pt x="9526" y="2750"/>
                    </a:cubicBezTo>
                    <a:cubicBezTo>
                      <a:pt x="9512" y="2746"/>
                      <a:pt x="9496" y="2741"/>
                      <a:pt x="9483" y="2732"/>
                    </a:cubicBezTo>
                    <a:cubicBezTo>
                      <a:pt x="9439" y="2720"/>
                      <a:pt x="9397" y="2711"/>
                      <a:pt x="9358" y="2698"/>
                    </a:cubicBezTo>
                    <a:cubicBezTo>
                      <a:pt x="9350" y="2694"/>
                      <a:pt x="9346" y="2694"/>
                      <a:pt x="9337" y="2690"/>
                    </a:cubicBezTo>
                    <a:lnTo>
                      <a:pt x="9333" y="2690"/>
                    </a:lnTo>
                    <a:cubicBezTo>
                      <a:pt x="9320" y="2685"/>
                      <a:pt x="9311" y="2685"/>
                      <a:pt x="9299" y="2681"/>
                    </a:cubicBezTo>
                    <a:cubicBezTo>
                      <a:pt x="9256" y="2669"/>
                      <a:pt x="9208" y="2655"/>
                      <a:pt x="9166" y="2643"/>
                    </a:cubicBezTo>
                    <a:cubicBezTo>
                      <a:pt x="9145" y="2639"/>
                      <a:pt x="9123" y="2630"/>
                      <a:pt x="9102" y="2625"/>
                    </a:cubicBezTo>
                    <a:cubicBezTo>
                      <a:pt x="9068" y="2617"/>
                      <a:pt x="9029" y="2604"/>
                      <a:pt x="8995" y="2596"/>
                    </a:cubicBezTo>
                    <a:cubicBezTo>
                      <a:pt x="8969" y="2592"/>
                      <a:pt x="8948" y="2582"/>
                      <a:pt x="8922" y="2578"/>
                    </a:cubicBezTo>
                    <a:cubicBezTo>
                      <a:pt x="8888" y="2570"/>
                      <a:pt x="8854" y="2562"/>
                      <a:pt x="8819" y="2553"/>
                    </a:cubicBezTo>
                    <a:cubicBezTo>
                      <a:pt x="8798" y="2544"/>
                      <a:pt x="8772" y="2540"/>
                      <a:pt x="8747" y="2531"/>
                    </a:cubicBezTo>
                    <a:cubicBezTo>
                      <a:pt x="8713" y="2523"/>
                      <a:pt x="8679" y="2519"/>
                      <a:pt x="8644" y="2511"/>
                    </a:cubicBezTo>
                    <a:cubicBezTo>
                      <a:pt x="8636" y="2505"/>
                      <a:pt x="8623" y="2501"/>
                      <a:pt x="8610" y="2501"/>
                    </a:cubicBezTo>
                    <a:cubicBezTo>
                      <a:pt x="8602" y="2497"/>
                      <a:pt x="8588" y="2497"/>
                      <a:pt x="8580" y="2493"/>
                    </a:cubicBezTo>
                    <a:cubicBezTo>
                      <a:pt x="8516" y="2476"/>
                      <a:pt x="8452" y="2463"/>
                      <a:pt x="8387" y="2450"/>
                    </a:cubicBezTo>
                    <a:cubicBezTo>
                      <a:pt x="8379" y="2446"/>
                      <a:pt x="8375" y="2446"/>
                      <a:pt x="8367" y="2446"/>
                    </a:cubicBezTo>
                    <a:cubicBezTo>
                      <a:pt x="8298" y="2428"/>
                      <a:pt x="8225" y="2412"/>
                      <a:pt x="8152" y="2399"/>
                    </a:cubicBezTo>
                    <a:cubicBezTo>
                      <a:pt x="8136" y="2395"/>
                      <a:pt x="8114" y="2390"/>
                      <a:pt x="8097" y="2386"/>
                    </a:cubicBezTo>
                    <a:cubicBezTo>
                      <a:pt x="8037" y="2373"/>
                      <a:pt x="7977" y="2361"/>
                      <a:pt x="7917" y="2347"/>
                    </a:cubicBezTo>
                    <a:cubicBezTo>
                      <a:pt x="7905" y="2347"/>
                      <a:pt x="7891" y="2343"/>
                      <a:pt x="7879" y="2343"/>
                    </a:cubicBezTo>
                    <a:cubicBezTo>
                      <a:pt x="7806" y="2326"/>
                      <a:pt x="7733" y="2313"/>
                      <a:pt x="7665" y="2300"/>
                    </a:cubicBezTo>
                    <a:cubicBezTo>
                      <a:pt x="7643" y="2296"/>
                      <a:pt x="7627" y="2292"/>
                      <a:pt x="7609" y="2288"/>
                    </a:cubicBezTo>
                    <a:cubicBezTo>
                      <a:pt x="7550" y="2280"/>
                      <a:pt x="7489" y="2266"/>
                      <a:pt x="7434" y="2254"/>
                    </a:cubicBezTo>
                    <a:cubicBezTo>
                      <a:pt x="7417" y="2254"/>
                      <a:pt x="7400" y="2249"/>
                      <a:pt x="7382" y="2245"/>
                    </a:cubicBezTo>
                    <a:cubicBezTo>
                      <a:pt x="7309" y="2232"/>
                      <a:pt x="7242" y="2219"/>
                      <a:pt x="7169" y="2207"/>
                    </a:cubicBezTo>
                    <a:cubicBezTo>
                      <a:pt x="7151" y="2203"/>
                      <a:pt x="7135" y="2203"/>
                      <a:pt x="7117" y="2197"/>
                    </a:cubicBezTo>
                    <a:cubicBezTo>
                      <a:pt x="7058" y="2185"/>
                      <a:pt x="6997" y="2177"/>
                      <a:pt x="6938" y="2164"/>
                    </a:cubicBezTo>
                    <a:cubicBezTo>
                      <a:pt x="6920" y="2164"/>
                      <a:pt x="6899" y="2159"/>
                      <a:pt x="6882" y="2155"/>
                    </a:cubicBezTo>
                    <a:cubicBezTo>
                      <a:pt x="6805" y="2142"/>
                      <a:pt x="6733" y="2130"/>
                      <a:pt x="6660" y="2116"/>
                    </a:cubicBezTo>
                    <a:cubicBezTo>
                      <a:pt x="6596" y="2104"/>
                      <a:pt x="6531" y="2091"/>
                      <a:pt x="6468" y="2082"/>
                    </a:cubicBezTo>
                    <a:cubicBezTo>
                      <a:pt x="6446" y="2078"/>
                      <a:pt x="6425" y="2074"/>
                      <a:pt x="6403" y="2069"/>
                    </a:cubicBezTo>
                    <a:cubicBezTo>
                      <a:pt x="6326" y="2057"/>
                      <a:pt x="6253" y="2043"/>
                      <a:pt x="6176" y="2031"/>
                    </a:cubicBezTo>
                    <a:cubicBezTo>
                      <a:pt x="6176" y="2027"/>
                      <a:pt x="6176" y="2027"/>
                      <a:pt x="6172" y="2027"/>
                    </a:cubicBezTo>
                    <a:cubicBezTo>
                      <a:pt x="6103" y="2014"/>
                      <a:pt x="6031" y="2001"/>
                      <a:pt x="5963" y="1988"/>
                    </a:cubicBezTo>
                    <a:cubicBezTo>
                      <a:pt x="5941" y="1984"/>
                      <a:pt x="5924" y="1984"/>
                      <a:pt x="5903" y="1980"/>
                    </a:cubicBezTo>
                    <a:lnTo>
                      <a:pt x="5710" y="1941"/>
                    </a:lnTo>
                    <a:cubicBezTo>
                      <a:pt x="5702" y="1941"/>
                      <a:pt x="5689" y="1937"/>
                      <a:pt x="5680" y="1937"/>
                    </a:cubicBezTo>
                    <a:cubicBezTo>
                      <a:pt x="5607" y="1924"/>
                      <a:pt x="5539" y="1907"/>
                      <a:pt x="5467" y="1895"/>
                    </a:cubicBezTo>
                    <a:cubicBezTo>
                      <a:pt x="5449" y="1889"/>
                      <a:pt x="5428" y="1885"/>
                      <a:pt x="5410" y="1881"/>
                    </a:cubicBezTo>
                    <a:cubicBezTo>
                      <a:pt x="5351" y="1873"/>
                      <a:pt x="5291" y="1860"/>
                      <a:pt x="5231" y="1847"/>
                    </a:cubicBezTo>
                    <a:cubicBezTo>
                      <a:pt x="5218" y="1843"/>
                      <a:pt x="5201" y="1838"/>
                      <a:pt x="5189" y="1838"/>
                    </a:cubicBezTo>
                    <a:cubicBezTo>
                      <a:pt x="5116" y="1822"/>
                      <a:pt x="5043" y="1808"/>
                      <a:pt x="4974" y="1792"/>
                    </a:cubicBezTo>
                    <a:cubicBezTo>
                      <a:pt x="4958" y="1787"/>
                      <a:pt x="4940" y="1783"/>
                      <a:pt x="4923" y="1779"/>
                    </a:cubicBezTo>
                    <a:cubicBezTo>
                      <a:pt x="4867" y="1766"/>
                      <a:pt x="4808" y="1753"/>
                      <a:pt x="4748" y="1741"/>
                    </a:cubicBezTo>
                    <a:cubicBezTo>
                      <a:pt x="4731" y="1736"/>
                      <a:pt x="4713" y="1731"/>
                      <a:pt x="4697" y="1727"/>
                    </a:cubicBezTo>
                    <a:cubicBezTo>
                      <a:pt x="4632" y="1710"/>
                      <a:pt x="4569" y="1698"/>
                      <a:pt x="4504" y="1680"/>
                    </a:cubicBezTo>
                    <a:cubicBezTo>
                      <a:pt x="4487" y="1676"/>
                      <a:pt x="4470" y="1676"/>
                      <a:pt x="4453" y="1672"/>
                    </a:cubicBezTo>
                    <a:lnTo>
                      <a:pt x="4405" y="1672"/>
                    </a:lnTo>
                    <a:cubicBezTo>
                      <a:pt x="4405" y="1668"/>
                      <a:pt x="4401" y="1668"/>
                      <a:pt x="4397" y="1668"/>
                    </a:cubicBezTo>
                    <a:lnTo>
                      <a:pt x="4226" y="1668"/>
                    </a:lnTo>
                    <a:cubicBezTo>
                      <a:pt x="4218" y="1668"/>
                      <a:pt x="4209" y="1672"/>
                      <a:pt x="4200" y="1672"/>
                    </a:cubicBezTo>
                    <a:lnTo>
                      <a:pt x="4192" y="1672"/>
                    </a:lnTo>
                    <a:cubicBezTo>
                      <a:pt x="4179" y="1672"/>
                      <a:pt x="4166" y="1676"/>
                      <a:pt x="4153" y="1676"/>
                    </a:cubicBezTo>
                    <a:cubicBezTo>
                      <a:pt x="4145" y="1676"/>
                      <a:pt x="4132" y="1680"/>
                      <a:pt x="4119" y="1680"/>
                    </a:cubicBezTo>
                    <a:cubicBezTo>
                      <a:pt x="4115" y="1684"/>
                      <a:pt x="4111" y="1684"/>
                      <a:pt x="4107" y="1684"/>
                    </a:cubicBezTo>
                    <a:cubicBezTo>
                      <a:pt x="4098" y="1684"/>
                      <a:pt x="4089" y="1689"/>
                      <a:pt x="4081" y="1689"/>
                    </a:cubicBezTo>
                    <a:cubicBezTo>
                      <a:pt x="4076" y="1689"/>
                      <a:pt x="4072" y="1693"/>
                      <a:pt x="4068" y="1693"/>
                    </a:cubicBezTo>
                    <a:cubicBezTo>
                      <a:pt x="4064" y="1693"/>
                      <a:pt x="4055" y="1698"/>
                      <a:pt x="4046" y="1698"/>
                    </a:cubicBezTo>
                    <a:cubicBezTo>
                      <a:pt x="4042" y="1698"/>
                      <a:pt x="4038" y="1702"/>
                      <a:pt x="4034" y="1702"/>
                    </a:cubicBezTo>
                    <a:cubicBezTo>
                      <a:pt x="4030" y="1702"/>
                      <a:pt x="4021" y="1706"/>
                      <a:pt x="4016" y="1706"/>
                    </a:cubicBezTo>
                    <a:cubicBezTo>
                      <a:pt x="4012" y="1706"/>
                      <a:pt x="4008" y="1710"/>
                      <a:pt x="4008" y="1710"/>
                    </a:cubicBezTo>
                    <a:lnTo>
                      <a:pt x="4004" y="1710"/>
                    </a:lnTo>
                    <a:cubicBezTo>
                      <a:pt x="3995" y="1715"/>
                      <a:pt x="3991" y="1715"/>
                      <a:pt x="3983" y="1719"/>
                    </a:cubicBezTo>
                    <a:lnTo>
                      <a:pt x="3973" y="1719"/>
                    </a:lnTo>
                    <a:cubicBezTo>
                      <a:pt x="3961" y="1723"/>
                      <a:pt x="3953" y="1727"/>
                      <a:pt x="3944" y="1731"/>
                    </a:cubicBezTo>
                    <a:cubicBezTo>
                      <a:pt x="3935" y="1736"/>
                      <a:pt x="3927" y="1741"/>
                      <a:pt x="3914" y="1745"/>
                    </a:cubicBezTo>
                    <a:lnTo>
                      <a:pt x="3906" y="1745"/>
                    </a:lnTo>
                    <a:cubicBezTo>
                      <a:pt x="3901" y="1749"/>
                      <a:pt x="3896" y="1753"/>
                      <a:pt x="3888" y="1753"/>
                    </a:cubicBezTo>
                    <a:lnTo>
                      <a:pt x="3884" y="1757"/>
                    </a:lnTo>
                    <a:cubicBezTo>
                      <a:pt x="3871" y="1761"/>
                      <a:pt x="3858" y="1770"/>
                      <a:pt x="3845" y="1775"/>
                    </a:cubicBezTo>
                    <a:cubicBezTo>
                      <a:pt x="3833" y="1783"/>
                      <a:pt x="3824" y="1787"/>
                      <a:pt x="3811" y="1792"/>
                    </a:cubicBezTo>
                    <a:cubicBezTo>
                      <a:pt x="3811" y="1796"/>
                      <a:pt x="3807" y="1796"/>
                      <a:pt x="3807" y="1796"/>
                    </a:cubicBezTo>
                    <a:cubicBezTo>
                      <a:pt x="3794" y="1804"/>
                      <a:pt x="3785" y="1808"/>
                      <a:pt x="3777" y="1813"/>
                    </a:cubicBezTo>
                    <a:cubicBezTo>
                      <a:pt x="3773" y="1818"/>
                      <a:pt x="3773" y="1818"/>
                      <a:pt x="3768" y="1818"/>
                    </a:cubicBezTo>
                    <a:cubicBezTo>
                      <a:pt x="3760" y="1826"/>
                      <a:pt x="3752" y="1830"/>
                      <a:pt x="3738" y="1834"/>
                    </a:cubicBezTo>
                    <a:cubicBezTo>
                      <a:pt x="3730" y="1843"/>
                      <a:pt x="3726" y="1847"/>
                      <a:pt x="3717" y="1852"/>
                    </a:cubicBezTo>
                    <a:cubicBezTo>
                      <a:pt x="3713" y="1852"/>
                      <a:pt x="3713" y="1856"/>
                      <a:pt x="3708" y="1856"/>
                    </a:cubicBezTo>
                    <a:cubicBezTo>
                      <a:pt x="3704" y="1860"/>
                      <a:pt x="3696" y="1864"/>
                      <a:pt x="3691" y="1869"/>
                    </a:cubicBezTo>
                    <a:cubicBezTo>
                      <a:pt x="3683" y="1873"/>
                      <a:pt x="3679" y="1877"/>
                      <a:pt x="3670" y="1881"/>
                    </a:cubicBezTo>
                    <a:cubicBezTo>
                      <a:pt x="3670" y="1881"/>
                      <a:pt x="3665" y="1881"/>
                      <a:pt x="3665" y="1885"/>
                    </a:cubicBezTo>
                    <a:cubicBezTo>
                      <a:pt x="3657" y="1889"/>
                      <a:pt x="3649" y="1895"/>
                      <a:pt x="3645" y="1895"/>
                    </a:cubicBezTo>
                    <a:cubicBezTo>
                      <a:pt x="3640" y="1899"/>
                      <a:pt x="3640" y="1899"/>
                      <a:pt x="3636" y="1899"/>
                    </a:cubicBezTo>
                    <a:cubicBezTo>
                      <a:pt x="3636" y="1903"/>
                      <a:pt x="3636" y="1903"/>
                      <a:pt x="3631" y="1903"/>
                    </a:cubicBezTo>
                    <a:lnTo>
                      <a:pt x="3944" y="410"/>
                    </a:lnTo>
                    <a:cubicBezTo>
                      <a:pt x="3965" y="308"/>
                      <a:pt x="3931" y="192"/>
                      <a:pt x="3824" y="63"/>
                    </a:cubicBezTo>
                    <a:cubicBezTo>
                      <a:pt x="3594" y="20"/>
                      <a:pt x="3331" y="0"/>
                      <a:pt x="3064" y="0"/>
                    </a:cubicBezTo>
                    <a:close/>
                    <a:moveTo>
                      <a:pt x="14197" y="13378"/>
                    </a:moveTo>
                    <a:lnTo>
                      <a:pt x="14196" y="13382"/>
                    </a:lnTo>
                    <a:cubicBezTo>
                      <a:pt x="14197" y="13381"/>
                      <a:pt x="14197" y="13379"/>
                      <a:pt x="14197" y="13378"/>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35"/>
              <p:cNvSpPr/>
              <p:nvPr/>
            </p:nvSpPr>
            <p:spPr>
              <a:xfrm>
                <a:off x="4081125" y="3950125"/>
                <a:ext cx="1731075" cy="563925"/>
              </a:xfrm>
              <a:custGeom>
                <a:rect b="b" l="l" r="r" t="t"/>
                <a:pathLst>
                  <a:path extrusionOk="0" h="22557" w="69243">
                    <a:moveTo>
                      <a:pt x="52116" y="2245"/>
                    </a:moveTo>
                    <a:lnTo>
                      <a:pt x="51933" y="3123"/>
                    </a:lnTo>
                    <a:lnTo>
                      <a:pt x="52100" y="2331"/>
                    </a:lnTo>
                    <a:cubicBezTo>
                      <a:pt x="52104" y="2306"/>
                      <a:pt x="52112" y="2276"/>
                      <a:pt x="52116" y="2245"/>
                    </a:cubicBezTo>
                    <a:close/>
                    <a:moveTo>
                      <a:pt x="61915" y="4829"/>
                    </a:moveTo>
                    <a:cubicBezTo>
                      <a:pt x="61915" y="4831"/>
                      <a:pt x="61914" y="4834"/>
                      <a:pt x="61914" y="4836"/>
                    </a:cubicBezTo>
                    <a:lnTo>
                      <a:pt x="61914" y="4836"/>
                    </a:lnTo>
                    <a:lnTo>
                      <a:pt x="61915" y="4829"/>
                    </a:lnTo>
                    <a:close/>
                    <a:moveTo>
                      <a:pt x="36754" y="11211"/>
                    </a:moveTo>
                    <a:lnTo>
                      <a:pt x="36754" y="11211"/>
                    </a:lnTo>
                    <a:cubicBezTo>
                      <a:pt x="36758" y="11215"/>
                      <a:pt x="36762" y="11215"/>
                      <a:pt x="36766" y="11219"/>
                    </a:cubicBezTo>
                    <a:lnTo>
                      <a:pt x="36762" y="11219"/>
                    </a:lnTo>
                    <a:cubicBezTo>
                      <a:pt x="36762" y="11215"/>
                      <a:pt x="36758" y="11215"/>
                      <a:pt x="36754" y="11211"/>
                    </a:cubicBezTo>
                    <a:close/>
                    <a:moveTo>
                      <a:pt x="67869" y="11754"/>
                    </a:moveTo>
                    <a:lnTo>
                      <a:pt x="67868" y="11756"/>
                    </a:lnTo>
                    <a:lnTo>
                      <a:pt x="67868" y="11756"/>
                    </a:lnTo>
                    <a:cubicBezTo>
                      <a:pt x="67869" y="11755"/>
                      <a:pt x="67869" y="11755"/>
                      <a:pt x="67869" y="11754"/>
                    </a:cubicBezTo>
                    <a:close/>
                    <a:moveTo>
                      <a:pt x="38558" y="11976"/>
                    </a:moveTo>
                    <a:cubicBezTo>
                      <a:pt x="38558" y="11976"/>
                      <a:pt x="38558" y="11976"/>
                      <a:pt x="38558" y="11976"/>
                    </a:cubicBezTo>
                    <a:cubicBezTo>
                      <a:pt x="38558" y="11976"/>
                      <a:pt x="38558" y="11980"/>
                      <a:pt x="38554" y="11980"/>
                    </a:cubicBezTo>
                    <a:cubicBezTo>
                      <a:pt x="38555" y="11979"/>
                      <a:pt x="38557" y="11977"/>
                      <a:pt x="38558" y="11976"/>
                    </a:cubicBezTo>
                    <a:close/>
                    <a:moveTo>
                      <a:pt x="38541" y="12006"/>
                    </a:moveTo>
                    <a:lnTo>
                      <a:pt x="38541" y="12010"/>
                    </a:lnTo>
                    <a:cubicBezTo>
                      <a:pt x="38541" y="12010"/>
                      <a:pt x="38541" y="12014"/>
                      <a:pt x="38537" y="12014"/>
                    </a:cubicBezTo>
                    <a:cubicBezTo>
                      <a:pt x="38541" y="12010"/>
                      <a:pt x="38541" y="12010"/>
                      <a:pt x="38541" y="12006"/>
                    </a:cubicBezTo>
                    <a:close/>
                    <a:moveTo>
                      <a:pt x="36022" y="10757"/>
                    </a:moveTo>
                    <a:cubicBezTo>
                      <a:pt x="36047" y="10765"/>
                      <a:pt x="36069" y="10774"/>
                      <a:pt x="36090" y="10782"/>
                    </a:cubicBezTo>
                    <a:cubicBezTo>
                      <a:pt x="36099" y="10782"/>
                      <a:pt x="36103" y="10787"/>
                      <a:pt x="36108" y="10787"/>
                    </a:cubicBezTo>
                    <a:cubicBezTo>
                      <a:pt x="36128" y="10796"/>
                      <a:pt x="36150" y="10804"/>
                      <a:pt x="36176" y="10816"/>
                    </a:cubicBezTo>
                    <a:cubicBezTo>
                      <a:pt x="36180" y="10816"/>
                      <a:pt x="36185" y="10816"/>
                      <a:pt x="36189" y="10821"/>
                    </a:cubicBezTo>
                    <a:cubicBezTo>
                      <a:pt x="36201" y="10826"/>
                      <a:pt x="36219" y="10834"/>
                      <a:pt x="36236" y="10838"/>
                    </a:cubicBezTo>
                    <a:cubicBezTo>
                      <a:pt x="36240" y="10842"/>
                      <a:pt x="36244" y="10847"/>
                      <a:pt x="36253" y="10847"/>
                    </a:cubicBezTo>
                    <a:cubicBezTo>
                      <a:pt x="36270" y="10855"/>
                      <a:pt x="36288" y="10864"/>
                      <a:pt x="36304" y="10873"/>
                    </a:cubicBezTo>
                    <a:lnTo>
                      <a:pt x="36308" y="10873"/>
                    </a:lnTo>
                    <a:cubicBezTo>
                      <a:pt x="36313" y="10873"/>
                      <a:pt x="36317" y="10877"/>
                      <a:pt x="36321" y="10877"/>
                    </a:cubicBezTo>
                    <a:lnTo>
                      <a:pt x="36077" y="12032"/>
                    </a:lnTo>
                    <a:cubicBezTo>
                      <a:pt x="36005" y="12040"/>
                      <a:pt x="35928" y="12053"/>
                      <a:pt x="35851" y="12066"/>
                    </a:cubicBezTo>
                    <a:cubicBezTo>
                      <a:pt x="35727" y="12087"/>
                      <a:pt x="35603" y="12105"/>
                      <a:pt x="35483" y="12121"/>
                    </a:cubicBezTo>
                    <a:cubicBezTo>
                      <a:pt x="35457" y="12125"/>
                      <a:pt x="35431" y="12130"/>
                      <a:pt x="35410" y="12130"/>
                    </a:cubicBezTo>
                    <a:cubicBezTo>
                      <a:pt x="35402" y="12134"/>
                      <a:pt x="35398" y="12134"/>
                      <a:pt x="35389" y="12134"/>
                    </a:cubicBezTo>
                    <a:cubicBezTo>
                      <a:pt x="35372" y="12138"/>
                      <a:pt x="35350" y="12138"/>
                      <a:pt x="35329" y="12143"/>
                    </a:cubicBezTo>
                    <a:lnTo>
                      <a:pt x="35316" y="12143"/>
                    </a:lnTo>
                    <a:cubicBezTo>
                      <a:pt x="35295" y="12147"/>
                      <a:pt x="35269" y="12147"/>
                      <a:pt x="35248" y="12151"/>
                    </a:cubicBezTo>
                    <a:lnTo>
                      <a:pt x="35230" y="12151"/>
                    </a:lnTo>
                    <a:cubicBezTo>
                      <a:pt x="35210" y="12156"/>
                      <a:pt x="35192" y="12156"/>
                      <a:pt x="35171" y="12160"/>
                    </a:cubicBezTo>
                    <a:lnTo>
                      <a:pt x="35153" y="12160"/>
                    </a:lnTo>
                    <a:cubicBezTo>
                      <a:pt x="35133" y="12164"/>
                      <a:pt x="35107" y="12164"/>
                      <a:pt x="35086" y="12164"/>
                    </a:cubicBezTo>
                    <a:cubicBezTo>
                      <a:pt x="35081" y="12164"/>
                      <a:pt x="35076" y="12168"/>
                      <a:pt x="35072" y="12168"/>
                    </a:cubicBezTo>
                    <a:lnTo>
                      <a:pt x="35013" y="12168"/>
                    </a:lnTo>
                    <a:cubicBezTo>
                      <a:pt x="35009" y="12172"/>
                      <a:pt x="34999" y="12172"/>
                      <a:pt x="34995" y="12172"/>
                    </a:cubicBezTo>
                    <a:lnTo>
                      <a:pt x="34927" y="12172"/>
                    </a:lnTo>
                    <a:cubicBezTo>
                      <a:pt x="34906" y="12172"/>
                      <a:pt x="34880" y="12172"/>
                      <a:pt x="34859" y="12176"/>
                    </a:cubicBezTo>
                    <a:lnTo>
                      <a:pt x="34841" y="12176"/>
                    </a:lnTo>
                    <a:cubicBezTo>
                      <a:pt x="34820" y="12172"/>
                      <a:pt x="34803" y="12172"/>
                      <a:pt x="34786" y="12172"/>
                    </a:cubicBezTo>
                    <a:lnTo>
                      <a:pt x="34709" y="12172"/>
                    </a:lnTo>
                    <a:cubicBezTo>
                      <a:pt x="34701" y="12172"/>
                      <a:pt x="34696" y="12168"/>
                      <a:pt x="34691" y="12168"/>
                    </a:cubicBezTo>
                    <a:cubicBezTo>
                      <a:pt x="34675" y="12168"/>
                      <a:pt x="34657" y="12168"/>
                      <a:pt x="34640" y="12164"/>
                    </a:cubicBezTo>
                    <a:lnTo>
                      <a:pt x="34624" y="12164"/>
                    </a:lnTo>
                    <a:cubicBezTo>
                      <a:pt x="34606" y="12164"/>
                      <a:pt x="34589" y="12160"/>
                      <a:pt x="34572" y="12160"/>
                    </a:cubicBezTo>
                    <a:cubicBezTo>
                      <a:pt x="34568" y="12160"/>
                      <a:pt x="34563" y="12156"/>
                      <a:pt x="34559" y="12156"/>
                    </a:cubicBezTo>
                    <a:lnTo>
                      <a:pt x="34730" y="11360"/>
                    </a:lnTo>
                    <a:cubicBezTo>
                      <a:pt x="34730" y="11355"/>
                      <a:pt x="34734" y="11355"/>
                      <a:pt x="34734" y="11351"/>
                    </a:cubicBezTo>
                    <a:cubicBezTo>
                      <a:pt x="34748" y="11343"/>
                      <a:pt x="34756" y="11339"/>
                      <a:pt x="34764" y="11330"/>
                    </a:cubicBezTo>
                    <a:cubicBezTo>
                      <a:pt x="34768" y="11326"/>
                      <a:pt x="34773" y="11321"/>
                      <a:pt x="34778" y="11321"/>
                    </a:cubicBezTo>
                    <a:cubicBezTo>
                      <a:pt x="34790" y="11309"/>
                      <a:pt x="34807" y="11300"/>
                      <a:pt x="34820" y="11292"/>
                    </a:cubicBezTo>
                    <a:cubicBezTo>
                      <a:pt x="34820" y="11288"/>
                      <a:pt x="34820" y="11288"/>
                      <a:pt x="34825" y="11288"/>
                    </a:cubicBezTo>
                    <a:cubicBezTo>
                      <a:pt x="34837" y="11278"/>
                      <a:pt x="34850" y="11270"/>
                      <a:pt x="34863" y="11262"/>
                    </a:cubicBezTo>
                    <a:cubicBezTo>
                      <a:pt x="34867" y="11258"/>
                      <a:pt x="34871" y="11253"/>
                      <a:pt x="34880" y="11249"/>
                    </a:cubicBezTo>
                    <a:cubicBezTo>
                      <a:pt x="34888" y="11244"/>
                      <a:pt x="34897" y="11236"/>
                      <a:pt x="34910" y="11227"/>
                    </a:cubicBezTo>
                    <a:cubicBezTo>
                      <a:pt x="34914" y="11227"/>
                      <a:pt x="34918" y="11223"/>
                      <a:pt x="34927" y="11219"/>
                    </a:cubicBezTo>
                    <a:cubicBezTo>
                      <a:pt x="34936" y="11211"/>
                      <a:pt x="34948" y="11206"/>
                      <a:pt x="34957" y="11197"/>
                    </a:cubicBezTo>
                    <a:cubicBezTo>
                      <a:pt x="34961" y="11197"/>
                      <a:pt x="34970" y="11193"/>
                      <a:pt x="34974" y="11189"/>
                    </a:cubicBezTo>
                    <a:cubicBezTo>
                      <a:pt x="34987" y="11181"/>
                      <a:pt x="34999" y="11172"/>
                      <a:pt x="35013" y="11167"/>
                    </a:cubicBezTo>
                    <a:cubicBezTo>
                      <a:pt x="35013" y="11163"/>
                      <a:pt x="35017" y="11163"/>
                      <a:pt x="35021" y="11159"/>
                    </a:cubicBezTo>
                    <a:cubicBezTo>
                      <a:pt x="35038" y="11150"/>
                      <a:pt x="35056" y="11142"/>
                      <a:pt x="35072" y="11134"/>
                    </a:cubicBezTo>
                    <a:cubicBezTo>
                      <a:pt x="35076" y="11129"/>
                      <a:pt x="35081" y="11124"/>
                      <a:pt x="35086" y="11124"/>
                    </a:cubicBezTo>
                    <a:cubicBezTo>
                      <a:pt x="35098" y="11116"/>
                      <a:pt x="35111" y="11112"/>
                      <a:pt x="35123" y="11104"/>
                    </a:cubicBezTo>
                    <a:cubicBezTo>
                      <a:pt x="35128" y="11099"/>
                      <a:pt x="35137" y="11095"/>
                      <a:pt x="35141" y="11095"/>
                    </a:cubicBezTo>
                    <a:cubicBezTo>
                      <a:pt x="35153" y="11086"/>
                      <a:pt x="35162" y="11082"/>
                      <a:pt x="35175" y="11073"/>
                    </a:cubicBezTo>
                    <a:cubicBezTo>
                      <a:pt x="35184" y="11073"/>
                      <a:pt x="35188" y="11069"/>
                      <a:pt x="35196" y="11065"/>
                    </a:cubicBezTo>
                    <a:cubicBezTo>
                      <a:pt x="35210" y="11061"/>
                      <a:pt x="35222" y="11052"/>
                      <a:pt x="35235" y="11047"/>
                    </a:cubicBezTo>
                    <a:cubicBezTo>
                      <a:pt x="35239" y="11043"/>
                      <a:pt x="35244" y="11039"/>
                      <a:pt x="35252" y="11039"/>
                    </a:cubicBezTo>
                    <a:cubicBezTo>
                      <a:pt x="35269" y="11031"/>
                      <a:pt x="35287" y="11022"/>
                      <a:pt x="35307" y="11009"/>
                    </a:cubicBezTo>
                    <a:cubicBezTo>
                      <a:pt x="35329" y="11001"/>
                      <a:pt x="35346" y="10992"/>
                      <a:pt x="35368" y="10984"/>
                    </a:cubicBezTo>
                    <a:cubicBezTo>
                      <a:pt x="35376" y="10980"/>
                      <a:pt x="35380" y="10980"/>
                      <a:pt x="35389" y="10975"/>
                    </a:cubicBezTo>
                    <a:cubicBezTo>
                      <a:pt x="35402" y="10966"/>
                      <a:pt x="35419" y="10962"/>
                      <a:pt x="35431" y="10958"/>
                    </a:cubicBezTo>
                    <a:cubicBezTo>
                      <a:pt x="35441" y="10954"/>
                      <a:pt x="35449" y="10950"/>
                      <a:pt x="35457" y="10945"/>
                    </a:cubicBezTo>
                    <a:cubicBezTo>
                      <a:pt x="35470" y="10941"/>
                      <a:pt x="35483" y="10932"/>
                      <a:pt x="35500" y="10928"/>
                    </a:cubicBezTo>
                    <a:cubicBezTo>
                      <a:pt x="35508" y="10924"/>
                      <a:pt x="35518" y="10924"/>
                      <a:pt x="35526" y="10919"/>
                    </a:cubicBezTo>
                    <a:cubicBezTo>
                      <a:pt x="35538" y="10911"/>
                      <a:pt x="35552" y="10907"/>
                      <a:pt x="35564" y="10903"/>
                    </a:cubicBezTo>
                    <a:cubicBezTo>
                      <a:pt x="35577" y="10898"/>
                      <a:pt x="35585" y="10893"/>
                      <a:pt x="35595" y="10893"/>
                    </a:cubicBezTo>
                    <a:cubicBezTo>
                      <a:pt x="35611" y="10885"/>
                      <a:pt x="35624" y="10881"/>
                      <a:pt x="35637" y="10877"/>
                    </a:cubicBezTo>
                    <a:cubicBezTo>
                      <a:pt x="35646" y="10873"/>
                      <a:pt x="35658" y="10868"/>
                      <a:pt x="35667" y="10868"/>
                    </a:cubicBezTo>
                    <a:cubicBezTo>
                      <a:pt x="35680" y="10859"/>
                      <a:pt x="35692" y="10855"/>
                      <a:pt x="35706" y="10851"/>
                    </a:cubicBezTo>
                    <a:cubicBezTo>
                      <a:pt x="35718" y="10847"/>
                      <a:pt x="35731" y="10847"/>
                      <a:pt x="35739" y="10842"/>
                    </a:cubicBezTo>
                    <a:cubicBezTo>
                      <a:pt x="35753" y="10838"/>
                      <a:pt x="35765" y="10834"/>
                      <a:pt x="35783" y="10830"/>
                    </a:cubicBezTo>
                    <a:cubicBezTo>
                      <a:pt x="35791" y="10826"/>
                      <a:pt x="35804" y="10821"/>
                      <a:pt x="35816" y="10816"/>
                    </a:cubicBezTo>
                    <a:cubicBezTo>
                      <a:pt x="35830" y="10812"/>
                      <a:pt x="35842" y="10808"/>
                      <a:pt x="35855" y="10804"/>
                    </a:cubicBezTo>
                    <a:cubicBezTo>
                      <a:pt x="35872" y="10800"/>
                      <a:pt x="35893" y="10796"/>
                      <a:pt x="35911" y="10787"/>
                    </a:cubicBezTo>
                    <a:cubicBezTo>
                      <a:pt x="35919" y="10787"/>
                      <a:pt x="35928" y="10782"/>
                      <a:pt x="35936" y="10778"/>
                    </a:cubicBezTo>
                    <a:cubicBezTo>
                      <a:pt x="35966" y="10774"/>
                      <a:pt x="35992" y="10765"/>
                      <a:pt x="36018" y="10757"/>
                    </a:cubicBezTo>
                    <a:close/>
                    <a:moveTo>
                      <a:pt x="38400" y="12417"/>
                    </a:moveTo>
                    <a:cubicBezTo>
                      <a:pt x="38400" y="12421"/>
                      <a:pt x="38396" y="12421"/>
                      <a:pt x="38396" y="12421"/>
                    </a:cubicBezTo>
                    <a:lnTo>
                      <a:pt x="38400" y="12417"/>
                    </a:lnTo>
                    <a:close/>
                    <a:moveTo>
                      <a:pt x="38332" y="12456"/>
                    </a:moveTo>
                    <a:cubicBezTo>
                      <a:pt x="38331" y="12457"/>
                      <a:pt x="38331" y="12459"/>
                      <a:pt x="38331" y="12459"/>
                    </a:cubicBezTo>
                    <a:lnTo>
                      <a:pt x="38331" y="12459"/>
                    </a:lnTo>
                    <a:cubicBezTo>
                      <a:pt x="38331" y="12457"/>
                      <a:pt x="38332" y="12456"/>
                      <a:pt x="38332" y="12456"/>
                    </a:cubicBezTo>
                    <a:close/>
                    <a:moveTo>
                      <a:pt x="38323" y="12459"/>
                    </a:moveTo>
                    <a:cubicBezTo>
                      <a:pt x="38323" y="12464"/>
                      <a:pt x="38319" y="12464"/>
                      <a:pt x="38319" y="12464"/>
                    </a:cubicBezTo>
                    <a:lnTo>
                      <a:pt x="38315" y="12464"/>
                    </a:lnTo>
                    <a:cubicBezTo>
                      <a:pt x="38315" y="12464"/>
                      <a:pt x="38319" y="12464"/>
                      <a:pt x="38323" y="12459"/>
                    </a:cubicBezTo>
                    <a:close/>
                    <a:moveTo>
                      <a:pt x="38301" y="12469"/>
                    </a:moveTo>
                    <a:lnTo>
                      <a:pt x="38301" y="12469"/>
                    </a:lnTo>
                    <a:cubicBezTo>
                      <a:pt x="38301" y="12472"/>
                      <a:pt x="38297" y="12472"/>
                      <a:pt x="38293" y="12472"/>
                    </a:cubicBezTo>
                    <a:cubicBezTo>
                      <a:pt x="38296" y="12472"/>
                      <a:pt x="38299" y="12470"/>
                      <a:pt x="38301" y="12469"/>
                    </a:cubicBezTo>
                    <a:close/>
                    <a:moveTo>
                      <a:pt x="38273" y="12479"/>
                    </a:moveTo>
                    <a:cubicBezTo>
                      <a:pt x="38271" y="12480"/>
                      <a:pt x="38270" y="12480"/>
                      <a:pt x="38268" y="12480"/>
                    </a:cubicBezTo>
                    <a:cubicBezTo>
                      <a:pt x="38269" y="12480"/>
                      <a:pt x="38271" y="12480"/>
                      <a:pt x="38273" y="12479"/>
                    </a:cubicBezTo>
                    <a:close/>
                    <a:moveTo>
                      <a:pt x="38212" y="12494"/>
                    </a:moveTo>
                    <a:lnTo>
                      <a:pt x="38207" y="12498"/>
                    </a:lnTo>
                    <a:lnTo>
                      <a:pt x="38199" y="12498"/>
                    </a:lnTo>
                    <a:cubicBezTo>
                      <a:pt x="38203" y="12498"/>
                      <a:pt x="38207" y="12498"/>
                      <a:pt x="38212" y="12494"/>
                    </a:cubicBezTo>
                    <a:close/>
                    <a:moveTo>
                      <a:pt x="8028" y="10111"/>
                    </a:moveTo>
                    <a:cubicBezTo>
                      <a:pt x="8059" y="10119"/>
                      <a:pt x="8088" y="10123"/>
                      <a:pt x="8118" y="10133"/>
                    </a:cubicBezTo>
                    <a:cubicBezTo>
                      <a:pt x="8130" y="10133"/>
                      <a:pt x="8140" y="10137"/>
                      <a:pt x="8148" y="10137"/>
                    </a:cubicBezTo>
                    <a:cubicBezTo>
                      <a:pt x="8169" y="10141"/>
                      <a:pt x="8191" y="10145"/>
                      <a:pt x="8213" y="10149"/>
                    </a:cubicBezTo>
                    <a:cubicBezTo>
                      <a:pt x="8217" y="10154"/>
                      <a:pt x="8225" y="10154"/>
                      <a:pt x="8233" y="10158"/>
                    </a:cubicBezTo>
                    <a:cubicBezTo>
                      <a:pt x="8259" y="10162"/>
                      <a:pt x="8290" y="10171"/>
                      <a:pt x="8315" y="10175"/>
                    </a:cubicBezTo>
                    <a:cubicBezTo>
                      <a:pt x="8328" y="10180"/>
                      <a:pt x="8336" y="10184"/>
                      <a:pt x="8349" y="10184"/>
                    </a:cubicBezTo>
                    <a:cubicBezTo>
                      <a:pt x="8375" y="10192"/>
                      <a:pt x="8396" y="10200"/>
                      <a:pt x="8422" y="10206"/>
                    </a:cubicBezTo>
                    <a:cubicBezTo>
                      <a:pt x="8430" y="10210"/>
                      <a:pt x="8444" y="10214"/>
                      <a:pt x="8452" y="10214"/>
                    </a:cubicBezTo>
                    <a:cubicBezTo>
                      <a:pt x="8486" y="10226"/>
                      <a:pt x="8521" y="10235"/>
                      <a:pt x="8559" y="10248"/>
                    </a:cubicBezTo>
                    <a:cubicBezTo>
                      <a:pt x="8563" y="10248"/>
                      <a:pt x="8572" y="10252"/>
                      <a:pt x="8580" y="10257"/>
                    </a:cubicBezTo>
                    <a:cubicBezTo>
                      <a:pt x="8610" y="10265"/>
                      <a:pt x="8636" y="10273"/>
                      <a:pt x="8665" y="10287"/>
                    </a:cubicBezTo>
                    <a:cubicBezTo>
                      <a:pt x="8679" y="10287"/>
                      <a:pt x="8691" y="10291"/>
                      <a:pt x="8704" y="10295"/>
                    </a:cubicBezTo>
                    <a:cubicBezTo>
                      <a:pt x="8713" y="10299"/>
                      <a:pt x="8721" y="10303"/>
                      <a:pt x="8734" y="10308"/>
                    </a:cubicBezTo>
                    <a:cubicBezTo>
                      <a:pt x="8752" y="10312"/>
                      <a:pt x="8764" y="10321"/>
                      <a:pt x="8781" y="10325"/>
                    </a:cubicBezTo>
                    <a:cubicBezTo>
                      <a:pt x="8790" y="10329"/>
                      <a:pt x="8803" y="10334"/>
                      <a:pt x="8811" y="10338"/>
                    </a:cubicBezTo>
                    <a:cubicBezTo>
                      <a:pt x="8829" y="10342"/>
                      <a:pt x="8845" y="10350"/>
                      <a:pt x="8862" y="10354"/>
                    </a:cubicBezTo>
                    <a:cubicBezTo>
                      <a:pt x="8871" y="10360"/>
                      <a:pt x="8880" y="10364"/>
                      <a:pt x="8888" y="10368"/>
                    </a:cubicBezTo>
                    <a:cubicBezTo>
                      <a:pt x="8910" y="10376"/>
                      <a:pt x="8931" y="10385"/>
                      <a:pt x="8948" y="10389"/>
                    </a:cubicBezTo>
                    <a:cubicBezTo>
                      <a:pt x="8957" y="10393"/>
                      <a:pt x="8961" y="10398"/>
                      <a:pt x="8965" y="10398"/>
                    </a:cubicBezTo>
                    <a:cubicBezTo>
                      <a:pt x="8973" y="10402"/>
                      <a:pt x="8977" y="10402"/>
                      <a:pt x="8982" y="10406"/>
                    </a:cubicBezTo>
                    <a:cubicBezTo>
                      <a:pt x="9008" y="10415"/>
                      <a:pt x="9034" y="10427"/>
                      <a:pt x="9059" y="10437"/>
                    </a:cubicBezTo>
                    <a:cubicBezTo>
                      <a:pt x="9072" y="10445"/>
                      <a:pt x="9080" y="10449"/>
                      <a:pt x="9093" y="10453"/>
                    </a:cubicBezTo>
                    <a:cubicBezTo>
                      <a:pt x="9115" y="10462"/>
                      <a:pt x="9136" y="10470"/>
                      <a:pt x="9157" y="10479"/>
                    </a:cubicBezTo>
                    <a:cubicBezTo>
                      <a:pt x="9166" y="10483"/>
                      <a:pt x="9179" y="10488"/>
                      <a:pt x="9188" y="10496"/>
                    </a:cubicBezTo>
                    <a:cubicBezTo>
                      <a:pt x="9208" y="10504"/>
                      <a:pt x="9234" y="10514"/>
                      <a:pt x="9256" y="10526"/>
                    </a:cubicBezTo>
                    <a:cubicBezTo>
                      <a:pt x="9265" y="10530"/>
                      <a:pt x="9273" y="10534"/>
                      <a:pt x="9281" y="10534"/>
                    </a:cubicBezTo>
                    <a:cubicBezTo>
                      <a:pt x="9311" y="10552"/>
                      <a:pt x="9342" y="10565"/>
                      <a:pt x="9372" y="10581"/>
                    </a:cubicBezTo>
                    <a:cubicBezTo>
                      <a:pt x="9380" y="10581"/>
                      <a:pt x="9384" y="10585"/>
                      <a:pt x="9393" y="10591"/>
                    </a:cubicBezTo>
                    <a:cubicBezTo>
                      <a:pt x="9414" y="10603"/>
                      <a:pt x="9435" y="10611"/>
                      <a:pt x="9457" y="10620"/>
                    </a:cubicBezTo>
                    <a:cubicBezTo>
                      <a:pt x="9470" y="10629"/>
                      <a:pt x="9478" y="10633"/>
                      <a:pt x="9491" y="10637"/>
                    </a:cubicBezTo>
                    <a:cubicBezTo>
                      <a:pt x="9508" y="10646"/>
                      <a:pt x="9526" y="10654"/>
                      <a:pt x="9547" y="10668"/>
                    </a:cubicBezTo>
                    <a:cubicBezTo>
                      <a:pt x="9555" y="10672"/>
                      <a:pt x="9568" y="10676"/>
                      <a:pt x="9581" y="10684"/>
                    </a:cubicBezTo>
                    <a:cubicBezTo>
                      <a:pt x="9598" y="10693"/>
                      <a:pt x="9615" y="10701"/>
                      <a:pt x="9632" y="10710"/>
                    </a:cubicBezTo>
                    <a:cubicBezTo>
                      <a:pt x="9645" y="10714"/>
                      <a:pt x="9654" y="10723"/>
                      <a:pt x="9666" y="10727"/>
                    </a:cubicBezTo>
                    <a:cubicBezTo>
                      <a:pt x="9684" y="10735"/>
                      <a:pt x="9705" y="10749"/>
                      <a:pt x="9722" y="10757"/>
                    </a:cubicBezTo>
                    <a:cubicBezTo>
                      <a:pt x="9735" y="10761"/>
                      <a:pt x="9743" y="10765"/>
                      <a:pt x="9752" y="10770"/>
                    </a:cubicBezTo>
                    <a:cubicBezTo>
                      <a:pt x="9778" y="10782"/>
                      <a:pt x="9799" y="10796"/>
                      <a:pt x="9824" y="10808"/>
                    </a:cubicBezTo>
                    <a:cubicBezTo>
                      <a:pt x="9829" y="10812"/>
                      <a:pt x="9833" y="10812"/>
                      <a:pt x="9838" y="10816"/>
                    </a:cubicBezTo>
                    <a:cubicBezTo>
                      <a:pt x="9867" y="10830"/>
                      <a:pt x="9893" y="10847"/>
                      <a:pt x="9923" y="10864"/>
                    </a:cubicBezTo>
                    <a:cubicBezTo>
                      <a:pt x="9932" y="10868"/>
                      <a:pt x="9940" y="10873"/>
                      <a:pt x="9953" y="10877"/>
                    </a:cubicBezTo>
                    <a:cubicBezTo>
                      <a:pt x="9970" y="10885"/>
                      <a:pt x="9992" y="10898"/>
                      <a:pt x="10013" y="10907"/>
                    </a:cubicBezTo>
                    <a:cubicBezTo>
                      <a:pt x="10021" y="10915"/>
                      <a:pt x="10035" y="10924"/>
                      <a:pt x="10047" y="10928"/>
                    </a:cubicBezTo>
                    <a:cubicBezTo>
                      <a:pt x="10069" y="10941"/>
                      <a:pt x="10090" y="10950"/>
                      <a:pt x="10112" y="10962"/>
                    </a:cubicBezTo>
                    <a:cubicBezTo>
                      <a:pt x="10132" y="10970"/>
                      <a:pt x="10154" y="10984"/>
                      <a:pt x="10171" y="10996"/>
                    </a:cubicBezTo>
                    <a:cubicBezTo>
                      <a:pt x="10184" y="11001"/>
                      <a:pt x="10197" y="11009"/>
                      <a:pt x="10209" y="11013"/>
                    </a:cubicBezTo>
                    <a:cubicBezTo>
                      <a:pt x="10231" y="11027"/>
                      <a:pt x="10248" y="11035"/>
                      <a:pt x="10270" y="11047"/>
                    </a:cubicBezTo>
                    <a:cubicBezTo>
                      <a:pt x="10278" y="11052"/>
                      <a:pt x="10286" y="11057"/>
                      <a:pt x="10299" y="11061"/>
                    </a:cubicBezTo>
                    <a:cubicBezTo>
                      <a:pt x="10325" y="11078"/>
                      <a:pt x="10355" y="11090"/>
                      <a:pt x="10381" y="11108"/>
                    </a:cubicBezTo>
                    <a:lnTo>
                      <a:pt x="10385" y="11108"/>
                    </a:lnTo>
                    <a:cubicBezTo>
                      <a:pt x="10414" y="11120"/>
                      <a:pt x="10440" y="11138"/>
                      <a:pt x="10471" y="11150"/>
                    </a:cubicBezTo>
                    <a:cubicBezTo>
                      <a:pt x="10479" y="11159"/>
                      <a:pt x="10487" y="11163"/>
                      <a:pt x="10497" y="11167"/>
                    </a:cubicBezTo>
                    <a:cubicBezTo>
                      <a:pt x="10517" y="11176"/>
                      <a:pt x="10535" y="11185"/>
                      <a:pt x="10556" y="11197"/>
                    </a:cubicBezTo>
                    <a:cubicBezTo>
                      <a:pt x="10564" y="11201"/>
                      <a:pt x="10578" y="11206"/>
                      <a:pt x="10586" y="11215"/>
                    </a:cubicBezTo>
                    <a:cubicBezTo>
                      <a:pt x="10607" y="11223"/>
                      <a:pt x="10625" y="11232"/>
                      <a:pt x="10641" y="11240"/>
                    </a:cubicBezTo>
                    <a:cubicBezTo>
                      <a:pt x="10655" y="11249"/>
                      <a:pt x="10667" y="11253"/>
                      <a:pt x="10676" y="11258"/>
                    </a:cubicBezTo>
                    <a:cubicBezTo>
                      <a:pt x="10693" y="11266"/>
                      <a:pt x="10714" y="11274"/>
                      <a:pt x="10732" y="11288"/>
                    </a:cubicBezTo>
                    <a:cubicBezTo>
                      <a:pt x="10744" y="11292"/>
                      <a:pt x="10753" y="11296"/>
                      <a:pt x="10766" y="11300"/>
                    </a:cubicBezTo>
                    <a:cubicBezTo>
                      <a:pt x="10783" y="11313"/>
                      <a:pt x="10805" y="11321"/>
                      <a:pt x="10825" y="11330"/>
                    </a:cubicBezTo>
                    <a:cubicBezTo>
                      <a:pt x="10834" y="11335"/>
                      <a:pt x="10838" y="11339"/>
                      <a:pt x="10847" y="11343"/>
                    </a:cubicBezTo>
                    <a:lnTo>
                      <a:pt x="10851" y="11343"/>
                    </a:lnTo>
                    <a:cubicBezTo>
                      <a:pt x="10882" y="11360"/>
                      <a:pt x="10911" y="11373"/>
                      <a:pt x="10945" y="11390"/>
                    </a:cubicBezTo>
                    <a:cubicBezTo>
                      <a:pt x="10949" y="11390"/>
                      <a:pt x="10959" y="11394"/>
                      <a:pt x="10967" y="11398"/>
                    </a:cubicBezTo>
                    <a:cubicBezTo>
                      <a:pt x="10988" y="11407"/>
                      <a:pt x="11014" y="11420"/>
                      <a:pt x="11036" y="11432"/>
                    </a:cubicBezTo>
                    <a:cubicBezTo>
                      <a:pt x="11048" y="11437"/>
                      <a:pt x="11056" y="11442"/>
                      <a:pt x="11069" y="11446"/>
                    </a:cubicBezTo>
                    <a:cubicBezTo>
                      <a:pt x="11091" y="11454"/>
                      <a:pt x="11112" y="11463"/>
                      <a:pt x="11133" y="11475"/>
                    </a:cubicBezTo>
                    <a:cubicBezTo>
                      <a:pt x="11142" y="11479"/>
                      <a:pt x="11155" y="11484"/>
                      <a:pt x="11164" y="11489"/>
                    </a:cubicBezTo>
                    <a:cubicBezTo>
                      <a:pt x="11189" y="11497"/>
                      <a:pt x="11219" y="11509"/>
                      <a:pt x="11245" y="11523"/>
                    </a:cubicBezTo>
                    <a:cubicBezTo>
                      <a:pt x="11249" y="11523"/>
                      <a:pt x="11253" y="11527"/>
                      <a:pt x="11257" y="11527"/>
                    </a:cubicBezTo>
                    <a:cubicBezTo>
                      <a:pt x="11266" y="11531"/>
                      <a:pt x="11271" y="11531"/>
                      <a:pt x="11275" y="11535"/>
                    </a:cubicBezTo>
                    <a:cubicBezTo>
                      <a:pt x="11296" y="11544"/>
                      <a:pt x="11318" y="11552"/>
                      <a:pt x="11334" y="11556"/>
                    </a:cubicBezTo>
                    <a:cubicBezTo>
                      <a:pt x="11348" y="11561"/>
                      <a:pt x="11356" y="11566"/>
                      <a:pt x="11364" y="11570"/>
                    </a:cubicBezTo>
                    <a:cubicBezTo>
                      <a:pt x="11381" y="11574"/>
                      <a:pt x="11399" y="11582"/>
                      <a:pt x="11415" y="11586"/>
                    </a:cubicBezTo>
                    <a:cubicBezTo>
                      <a:pt x="11425" y="11591"/>
                      <a:pt x="11433" y="11595"/>
                      <a:pt x="11446" y="11600"/>
                    </a:cubicBezTo>
                    <a:cubicBezTo>
                      <a:pt x="11463" y="11608"/>
                      <a:pt x="11476" y="11612"/>
                      <a:pt x="11492" y="11617"/>
                    </a:cubicBezTo>
                    <a:cubicBezTo>
                      <a:pt x="11506" y="11621"/>
                      <a:pt x="11514" y="11625"/>
                      <a:pt x="11523" y="11629"/>
                    </a:cubicBezTo>
                    <a:cubicBezTo>
                      <a:pt x="11531" y="11633"/>
                      <a:pt x="11540" y="11633"/>
                      <a:pt x="11544" y="11638"/>
                    </a:cubicBezTo>
                    <a:cubicBezTo>
                      <a:pt x="11549" y="11638"/>
                      <a:pt x="11557" y="11638"/>
                      <a:pt x="11561" y="11643"/>
                    </a:cubicBezTo>
                    <a:cubicBezTo>
                      <a:pt x="11591" y="11651"/>
                      <a:pt x="11621" y="11663"/>
                      <a:pt x="11651" y="11672"/>
                    </a:cubicBezTo>
                    <a:cubicBezTo>
                      <a:pt x="11656" y="11672"/>
                      <a:pt x="11664" y="11677"/>
                      <a:pt x="11672" y="11677"/>
                    </a:cubicBezTo>
                    <a:cubicBezTo>
                      <a:pt x="11707" y="11689"/>
                      <a:pt x="11741" y="11702"/>
                      <a:pt x="11780" y="11710"/>
                    </a:cubicBezTo>
                    <a:cubicBezTo>
                      <a:pt x="11780" y="11710"/>
                      <a:pt x="11784" y="11715"/>
                      <a:pt x="11788" y="11715"/>
                    </a:cubicBezTo>
                    <a:cubicBezTo>
                      <a:pt x="11792" y="11715"/>
                      <a:pt x="11800" y="11720"/>
                      <a:pt x="11809" y="11720"/>
                    </a:cubicBezTo>
                    <a:cubicBezTo>
                      <a:pt x="11831" y="11728"/>
                      <a:pt x="11857" y="11736"/>
                      <a:pt x="11882" y="11740"/>
                    </a:cubicBezTo>
                    <a:cubicBezTo>
                      <a:pt x="11891" y="11745"/>
                      <a:pt x="11903" y="11745"/>
                      <a:pt x="11916" y="11749"/>
                    </a:cubicBezTo>
                    <a:cubicBezTo>
                      <a:pt x="11942" y="11758"/>
                      <a:pt x="11972" y="11766"/>
                      <a:pt x="11997" y="11771"/>
                    </a:cubicBezTo>
                    <a:cubicBezTo>
                      <a:pt x="12006" y="11771"/>
                      <a:pt x="12011" y="11775"/>
                      <a:pt x="12015" y="11775"/>
                    </a:cubicBezTo>
                    <a:lnTo>
                      <a:pt x="12019" y="11775"/>
                    </a:lnTo>
                    <a:cubicBezTo>
                      <a:pt x="12053" y="11783"/>
                      <a:pt x="12088" y="11792"/>
                      <a:pt x="12122" y="11801"/>
                    </a:cubicBezTo>
                    <a:cubicBezTo>
                      <a:pt x="12130" y="11801"/>
                      <a:pt x="12143" y="11801"/>
                      <a:pt x="12151" y="11805"/>
                    </a:cubicBezTo>
                    <a:cubicBezTo>
                      <a:pt x="12177" y="11809"/>
                      <a:pt x="12203" y="11813"/>
                      <a:pt x="12228" y="11817"/>
                    </a:cubicBezTo>
                    <a:cubicBezTo>
                      <a:pt x="12237" y="11822"/>
                      <a:pt x="12242" y="11822"/>
                      <a:pt x="12246" y="11822"/>
                    </a:cubicBezTo>
                    <a:cubicBezTo>
                      <a:pt x="12258" y="11826"/>
                      <a:pt x="12267" y="11826"/>
                      <a:pt x="12276" y="11826"/>
                    </a:cubicBezTo>
                    <a:cubicBezTo>
                      <a:pt x="12284" y="11831"/>
                      <a:pt x="12293" y="11831"/>
                      <a:pt x="12301" y="11831"/>
                    </a:cubicBezTo>
                    <a:cubicBezTo>
                      <a:pt x="12327" y="11835"/>
                      <a:pt x="12357" y="11839"/>
                      <a:pt x="12382" y="11843"/>
                    </a:cubicBezTo>
                    <a:lnTo>
                      <a:pt x="12386" y="11843"/>
                    </a:lnTo>
                    <a:cubicBezTo>
                      <a:pt x="12412" y="11848"/>
                      <a:pt x="12438" y="11852"/>
                      <a:pt x="12467" y="11856"/>
                    </a:cubicBezTo>
                    <a:lnTo>
                      <a:pt x="12489" y="11856"/>
                    </a:lnTo>
                    <a:cubicBezTo>
                      <a:pt x="12502" y="11860"/>
                      <a:pt x="12511" y="11860"/>
                      <a:pt x="12519" y="11860"/>
                    </a:cubicBezTo>
                    <a:cubicBezTo>
                      <a:pt x="12536" y="11864"/>
                      <a:pt x="12550" y="11864"/>
                      <a:pt x="12562" y="11864"/>
                    </a:cubicBezTo>
                    <a:lnTo>
                      <a:pt x="12570" y="11864"/>
                    </a:lnTo>
                    <a:cubicBezTo>
                      <a:pt x="12601" y="11869"/>
                      <a:pt x="12627" y="11869"/>
                      <a:pt x="12656" y="11874"/>
                    </a:cubicBezTo>
                    <a:lnTo>
                      <a:pt x="12673" y="11874"/>
                    </a:lnTo>
                    <a:cubicBezTo>
                      <a:pt x="12698" y="11878"/>
                      <a:pt x="12729" y="11878"/>
                      <a:pt x="12755" y="11878"/>
                    </a:cubicBezTo>
                    <a:lnTo>
                      <a:pt x="12767" y="11878"/>
                    </a:lnTo>
                    <a:cubicBezTo>
                      <a:pt x="12797" y="11882"/>
                      <a:pt x="12823" y="11882"/>
                      <a:pt x="12852" y="11882"/>
                    </a:cubicBezTo>
                    <a:lnTo>
                      <a:pt x="12964" y="11882"/>
                    </a:lnTo>
                    <a:cubicBezTo>
                      <a:pt x="12990" y="11882"/>
                      <a:pt x="13020" y="11882"/>
                      <a:pt x="13050" y="11878"/>
                    </a:cubicBezTo>
                    <a:lnTo>
                      <a:pt x="13063" y="11878"/>
                    </a:lnTo>
                    <a:cubicBezTo>
                      <a:pt x="13093" y="11878"/>
                      <a:pt x="13122" y="11878"/>
                      <a:pt x="13152" y="11874"/>
                    </a:cubicBezTo>
                    <a:lnTo>
                      <a:pt x="13156" y="11874"/>
                    </a:lnTo>
                    <a:cubicBezTo>
                      <a:pt x="13186" y="11874"/>
                      <a:pt x="13217" y="11869"/>
                      <a:pt x="13247" y="11869"/>
                    </a:cubicBezTo>
                    <a:cubicBezTo>
                      <a:pt x="13251" y="11864"/>
                      <a:pt x="13259" y="11864"/>
                      <a:pt x="13263" y="11864"/>
                    </a:cubicBezTo>
                    <a:cubicBezTo>
                      <a:pt x="13294" y="11864"/>
                      <a:pt x="13324" y="11860"/>
                      <a:pt x="13353" y="11856"/>
                    </a:cubicBezTo>
                    <a:lnTo>
                      <a:pt x="13371" y="11856"/>
                    </a:lnTo>
                    <a:cubicBezTo>
                      <a:pt x="13401" y="11852"/>
                      <a:pt x="13434" y="11848"/>
                      <a:pt x="13464" y="11843"/>
                    </a:cubicBezTo>
                    <a:cubicBezTo>
                      <a:pt x="13520" y="11835"/>
                      <a:pt x="13580" y="11826"/>
                      <a:pt x="13640" y="11813"/>
                    </a:cubicBezTo>
                    <a:cubicBezTo>
                      <a:pt x="13699" y="11805"/>
                      <a:pt x="13760" y="11792"/>
                      <a:pt x="13819" y="11779"/>
                    </a:cubicBezTo>
                    <a:cubicBezTo>
                      <a:pt x="13823" y="11779"/>
                      <a:pt x="13823" y="11783"/>
                      <a:pt x="13828" y="11783"/>
                    </a:cubicBezTo>
                    <a:cubicBezTo>
                      <a:pt x="13833" y="11787"/>
                      <a:pt x="13841" y="11792"/>
                      <a:pt x="13845" y="11797"/>
                    </a:cubicBezTo>
                    <a:cubicBezTo>
                      <a:pt x="13849" y="11801"/>
                      <a:pt x="13858" y="11805"/>
                      <a:pt x="13862" y="11809"/>
                    </a:cubicBezTo>
                    <a:cubicBezTo>
                      <a:pt x="13871" y="11813"/>
                      <a:pt x="13879" y="11817"/>
                      <a:pt x="13884" y="11822"/>
                    </a:cubicBezTo>
                    <a:cubicBezTo>
                      <a:pt x="13892" y="11826"/>
                      <a:pt x="13896" y="11831"/>
                      <a:pt x="13905" y="11835"/>
                    </a:cubicBezTo>
                    <a:lnTo>
                      <a:pt x="13910" y="11835"/>
                    </a:lnTo>
                    <a:cubicBezTo>
                      <a:pt x="13918" y="11843"/>
                      <a:pt x="13930" y="11848"/>
                      <a:pt x="13944" y="11852"/>
                    </a:cubicBezTo>
                    <a:lnTo>
                      <a:pt x="13944" y="11856"/>
                    </a:lnTo>
                    <a:cubicBezTo>
                      <a:pt x="13956" y="11860"/>
                      <a:pt x="13969" y="11864"/>
                      <a:pt x="13977" y="11874"/>
                    </a:cubicBezTo>
                    <a:lnTo>
                      <a:pt x="13982" y="11874"/>
                    </a:lnTo>
                    <a:cubicBezTo>
                      <a:pt x="13987" y="11878"/>
                      <a:pt x="13991" y="11878"/>
                      <a:pt x="13995" y="11882"/>
                    </a:cubicBezTo>
                    <a:cubicBezTo>
                      <a:pt x="14007" y="11886"/>
                      <a:pt x="14016" y="11890"/>
                      <a:pt x="14025" y="11894"/>
                    </a:cubicBezTo>
                    <a:cubicBezTo>
                      <a:pt x="14029" y="11894"/>
                      <a:pt x="14033" y="11899"/>
                      <a:pt x="14042" y="11899"/>
                    </a:cubicBezTo>
                    <a:cubicBezTo>
                      <a:pt x="14046" y="11903"/>
                      <a:pt x="14050" y="11903"/>
                      <a:pt x="14054" y="11903"/>
                    </a:cubicBezTo>
                    <a:cubicBezTo>
                      <a:pt x="14059" y="11908"/>
                      <a:pt x="14064" y="11908"/>
                      <a:pt x="14068" y="11912"/>
                    </a:cubicBezTo>
                    <a:cubicBezTo>
                      <a:pt x="14072" y="11912"/>
                      <a:pt x="14080" y="11916"/>
                      <a:pt x="14084" y="11916"/>
                    </a:cubicBezTo>
                    <a:cubicBezTo>
                      <a:pt x="14093" y="11920"/>
                      <a:pt x="14102" y="11925"/>
                      <a:pt x="14110" y="11929"/>
                    </a:cubicBezTo>
                    <a:cubicBezTo>
                      <a:pt x="14119" y="11929"/>
                      <a:pt x="14123" y="11933"/>
                      <a:pt x="14131" y="11933"/>
                    </a:cubicBezTo>
                    <a:cubicBezTo>
                      <a:pt x="14136" y="11937"/>
                      <a:pt x="14136" y="11937"/>
                      <a:pt x="14141" y="11937"/>
                    </a:cubicBezTo>
                    <a:cubicBezTo>
                      <a:pt x="14145" y="11937"/>
                      <a:pt x="14149" y="11941"/>
                      <a:pt x="14149" y="11941"/>
                    </a:cubicBezTo>
                    <a:cubicBezTo>
                      <a:pt x="14166" y="11946"/>
                      <a:pt x="14183" y="11955"/>
                      <a:pt x="14200" y="11959"/>
                    </a:cubicBezTo>
                    <a:cubicBezTo>
                      <a:pt x="14204" y="11959"/>
                      <a:pt x="14208" y="11959"/>
                      <a:pt x="14213" y="11963"/>
                    </a:cubicBezTo>
                    <a:cubicBezTo>
                      <a:pt x="14234" y="11967"/>
                      <a:pt x="14256" y="11976"/>
                      <a:pt x="14273" y="11980"/>
                    </a:cubicBezTo>
                    <a:lnTo>
                      <a:pt x="14281" y="11980"/>
                    </a:lnTo>
                    <a:cubicBezTo>
                      <a:pt x="14281" y="11985"/>
                      <a:pt x="14285" y="11985"/>
                      <a:pt x="14290" y="11985"/>
                    </a:cubicBezTo>
                    <a:cubicBezTo>
                      <a:pt x="14307" y="11989"/>
                      <a:pt x="14329" y="11997"/>
                      <a:pt x="14346" y="12002"/>
                    </a:cubicBezTo>
                    <a:cubicBezTo>
                      <a:pt x="14350" y="12002"/>
                      <a:pt x="14354" y="12002"/>
                      <a:pt x="14358" y="12006"/>
                    </a:cubicBezTo>
                    <a:cubicBezTo>
                      <a:pt x="14384" y="12010"/>
                      <a:pt x="14406" y="12018"/>
                      <a:pt x="14431" y="12023"/>
                    </a:cubicBezTo>
                    <a:cubicBezTo>
                      <a:pt x="14453" y="12032"/>
                      <a:pt x="14469" y="12036"/>
                      <a:pt x="14491" y="12040"/>
                    </a:cubicBezTo>
                    <a:cubicBezTo>
                      <a:pt x="14495" y="12044"/>
                      <a:pt x="14504" y="12044"/>
                      <a:pt x="14508" y="12044"/>
                    </a:cubicBezTo>
                    <a:cubicBezTo>
                      <a:pt x="14530" y="12053"/>
                      <a:pt x="14555" y="12057"/>
                      <a:pt x="14577" y="12066"/>
                    </a:cubicBezTo>
                    <a:cubicBezTo>
                      <a:pt x="14581" y="12066"/>
                      <a:pt x="14585" y="12066"/>
                      <a:pt x="14589" y="12070"/>
                    </a:cubicBezTo>
                    <a:cubicBezTo>
                      <a:pt x="14597" y="12070"/>
                      <a:pt x="14603" y="12074"/>
                      <a:pt x="14607" y="12074"/>
                    </a:cubicBezTo>
                    <a:cubicBezTo>
                      <a:pt x="14589" y="12087"/>
                      <a:pt x="14572" y="12095"/>
                      <a:pt x="14555" y="12109"/>
                    </a:cubicBezTo>
                    <a:cubicBezTo>
                      <a:pt x="14534" y="12125"/>
                      <a:pt x="14512" y="12143"/>
                      <a:pt x="14487" y="12160"/>
                    </a:cubicBezTo>
                    <a:cubicBezTo>
                      <a:pt x="14465" y="12172"/>
                      <a:pt x="14444" y="12190"/>
                      <a:pt x="14423" y="12202"/>
                    </a:cubicBezTo>
                    <a:cubicBezTo>
                      <a:pt x="14418" y="12207"/>
                      <a:pt x="14410" y="12211"/>
                      <a:pt x="14406" y="12215"/>
                    </a:cubicBezTo>
                    <a:cubicBezTo>
                      <a:pt x="14388" y="12228"/>
                      <a:pt x="14372" y="12237"/>
                      <a:pt x="14354" y="12249"/>
                    </a:cubicBezTo>
                    <a:cubicBezTo>
                      <a:pt x="14350" y="12253"/>
                      <a:pt x="14341" y="12259"/>
                      <a:pt x="14337" y="12263"/>
                    </a:cubicBezTo>
                    <a:cubicBezTo>
                      <a:pt x="14315" y="12275"/>
                      <a:pt x="14295" y="12292"/>
                      <a:pt x="14273" y="12305"/>
                    </a:cubicBezTo>
                    <a:cubicBezTo>
                      <a:pt x="14269" y="12310"/>
                      <a:pt x="14264" y="12310"/>
                      <a:pt x="14260" y="12314"/>
                    </a:cubicBezTo>
                    <a:cubicBezTo>
                      <a:pt x="14243" y="12326"/>
                      <a:pt x="14226" y="12340"/>
                      <a:pt x="14208" y="12348"/>
                    </a:cubicBezTo>
                    <a:cubicBezTo>
                      <a:pt x="14200" y="12352"/>
                      <a:pt x="14196" y="12356"/>
                      <a:pt x="14187" y="12361"/>
                    </a:cubicBezTo>
                    <a:cubicBezTo>
                      <a:pt x="14166" y="12378"/>
                      <a:pt x="14149" y="12391"/>
                      <a:pt x="14127" y="12403"/>
                    </a:cubicBezTo>
                    <a:cubicBezTo>
                      <a:pt x="14123" y="12403"/>
                      <a:pt x="14123" y="12403"/>
                      <a:pt x="14123" y="12407"/>
                    </a:cubicBezTo>
                    <a:cubicBezTo>
                      <a:pt x="14102" y="12421"/>
                      <a:pt x="14076" y="12433"/>
                      <a:pt x="14054" y="12451"/>
                    </a:cubicBezTo>
                    <a:cubicBezTo>
                      <a:pt x="14050" y="12455"/>
                      <a:pt x="14042" y="12459"/>
                      <a:pt x="14038" y="12464"/>
                    </a:cubicBezTo>
                    <a:cubicBezTo>
                      <a:pt x="14021" y="12472"/>
                      <a:pt x="14003" y="12484"/>
                      <a:pt x="13982" y="12498"/>
                    </a:cubicBezTo>
                    <a:cubicBezTo>
                      <a:pt x="13977" y="12498"/>
                      <a:pt x="13973" y="12502"/>
                      <a:pt x="13969" y="12506"/>
                    </a:cubicBezTo>
                    <a:cubicBezTo>
                      <a:pt x="13944" y="12523"/>
                      <a:pt x="13918" y="12541"/>
                      <a:pt x="13888" y="12557"/>
                    </a:cubicBezTo>
                    <a:cubicBezTo>
                      <a:pt x="13884" y="12557"/>
                      <a:pt x="13879" y="12561"/>
                      <a:pt x="13875" y="12567"/>
                    </a:cubicBezTo>
                    <a:cubicBezTo>
                      <a:pt x="13845" y="12583"/>
                      <a:pt x="13819" y="12600"/>
                      <a:pt x="13790" y="12618"/>
                    </a:cubicBezTo>
                    <a:cubicBezTo>
                      <a:pt x="13790" y="12618"/>
                      <a:pt x="13786" y="12618"/>
                      <a:pt x="13786" y="12622"/>
                    </a:cubicBezTo>
                    <a:cubicBezTo>
                      <a:pt x="13756" y="12634"/>
                      <a:pt x="13730" y="12652"/>
                      <a:pt x="13704" y="12669"/>
                    </a:cubicBezTo>
                    <a:cubicBezTo>
                      <a:pt x="13699" y="12669"/>
                      <a:pt x="13695" y="12673"/>
                      <a:pt x="13691" y="12677"/>
                    </a:cubicBezTo>
                    <a:cubicBezTo>
                      <a:pt x="13661" y="12690"/>
                      <a:pt x="13636" y="12707"/>
                      <a:pt x="13606" y="12725"/>
                    </a:cubicBezTo>
                    <a:cubicBezTo>
                      <a:pt x="13602" y="12725"/>
                      <a:pt x="13593" y="12729"/>
                      <a:pt x="13588" y="12733"/>
                    </a:cubicBezTo>
                    <a:cubicBezTo>
                      <a:pt x="13559" y="12750"/>
                      <a:pt x="13529" y="12767"/>
                      <a:pt x="13499" y="12780"/>
                    </a:cubicBezTo>
                    <a:cubicBezTo>
                      <a:pt x="13499" y="12784"/>
                      <a:pt x="13494" y="12784"/>
                      <a:pt x="13494" y="12784"/>
                    </a:cubicBezTo>
                    <a:cubicBezTo>
                      <a:pt x="13464" y="12802"/>
                      <a:pt x="13434" y="12814"/>
                      <a:pt x="13405" y="12831"/>
                    </a:cubicBezTo>
                    <a:cubicBezTo>
                      <a:pt x="13401" y="12831"/>
                      <a:pt x="13396" y="12835"/>
                      <a:pt x="13387" y="12840"/>
                    </a:cubicBezTo>
                    <a:cubicBezTo>
                      <a:pt x="13357" y="12853"/>
                      <a:pt x="13328" y="12869"/>
                      <a:pt x="13298" y="12883"/>
                    </a:cubicBezTo>
                    <a:cubicBezTo>
                      <a:pt x="13294" y="12887"/>
                      <a:pt x="13285" y="12891"/>
                      <a:pt x="13280" y="12891"/>
                    </a:cubicBezTo>
                    <a:cubicBezTo>
                      <a:pt x="13247" y="12908"/>
                      <a:pt x="13217" y="12926"/>
                      <a:pt x="13182" y="12938"/>
                    </a:cubicBezTo>
                    <a:cubicBezTo>
                      <a:pt x="13160" y="12946"/>
                      <a:pt x="13144" y="12956"/>
                      <a:pt x="13122" y="12964"/>
                    </a:cubicBezTo>
                    <a:cubicBezTo>
                      <a:pt x="13122" y="12968"/>
                      <a:pt x="13118" y="12968"/>
                      <a:pt x="13118" y="12968"/>
                    </a:cubicBezTo>
                    <a:cubicBezTo>
                      <a:pt x="13083" y="12960"/>
                      <a:pt x="13054" y="12956"/>
                      <a:pt x="13020" y="12946"/>
                    </a:cubicBezTo>
                    <a:cubicBezTo>
                      <a:pt x="13006" y="12942"/>
                      <a:pt x="12990" y="12938"/>
                      <a:pt x="12977" y="12934"/>
                    </a:cubicBezTo>
                    <a:cubicBezTo>
                      <a:pt x="12964" y="12934"/>
                      <a:pt x="12951" y="12930"/>
                      <a:pt x="12935" y="12926"/>
                    </a:cubicBezTo>
                    <a:cubicBezTo>
                      <a:pt x="12921" y="12921"/>
                      <a:pt x="12904" y="12917"/>
                      <a:pt x="12891" y="12912"/>
                    </a:cubicBezTo>
                    <a:cubicBezTo>
                      <a:pt x="12878" y="12912"/>
                      <a:pt x="12866" y="12908"/>
                      <a:pt x="12852" y="12904"/>
                    </a:cubicBezTo>
                    <a:cubicBezTo>
                      <a:pt x="12836" y="12900"/>
                      <a:pt x="12823" y="12895"/>
                      <a:pt x="12806" y="12891"/>
                    </a:cubicBezTo>
                    <a:cubicBezTo>
                      <a:pt x="12793" y="12887"/>
                      <a:pt x="12781" y="12883"/>
                      <a:pt x="12767" y="12883"/>
                    </a:cubicBezTo>
                    <a:cubicBezTo>
                      <a:pt x="12755" y="12879"/>
                      <a:pt x="12737" y="12875"/>
                      <a:pt x="12724" y="12869"/>
                    </a:cubicBezTo>
                    <a:cubicBezTo>
                      <a:pt x="12712" y="12865"/>
                      <a:pt x="12698" y="12861"/>
                      <a:pt x="12686" y="12857"/>
                    </a:cubicBezTo>
                    <a:cubicBezTo>
                      <a:pt x="12669" y="12853"/>
                      <a:pt x="12656" y="12849"/>
                      <a:pt x="12643" y="12844"/>
                    </a:cubicBezTo>
                    <a:cubicBezTo>
                      <a:pt x="12631" y="12840"/>
                      <a:pt x="12617" y="12835"/>
                      <a:pt x="12605" y="12835"/>
                    </a:cubicBezTo>
                    <a:cubicBezTo>
                      <a:pt x="12592" y="12827"/>
                      <a:pt x="12575" y="12823"/>
                      <a:pt x="12562" y="12818"/>
                    </a:cubicBezTo>
                    <a:cubicBezTo>
                      <a:pt x="12550" y="12814"/>
                      <a:pt x="12536" y="12814"/>
                      <a:pt x="12524" y="12810"/>
                    </a:cubicBezTo>
                    <a:cubicBezTo>
                      <a:pt x="12511" y="12806"/>
                      <a:pt x="12493" y="12798"/>
                      <a:pt x="12481" y="12792"/>
                    </a:cubicBezTo>
                    <a:cubicBezTo>
                      <a:pt x="12467" y="12788"/>
                      <a:pt x="12459" y="12788"/>
                      <a:pt x="12447" y="12784"/>
                    </a:cubicBezTo>
                    <a:cubicBezTo>
                      <a:pt x="12429" y="12776"/>
                      <a:pt x="12416" y="12772"/>
                      <a:pt x="12400" y="12767"/>
                    </a:cubicBezTo>
                    <a:cubicBezTo>
                      <a:pt x="12390" y="12763"/>
                      <a:pt x="12378" y="12759"/>
                      <a:pt x="12370" y="12754"/>
                    </a:cubicBezTo>
                    <a:cubicBezTo>
                      <a:pt x="12361" y="12754"/>
                      <a:pt x="12357" y="12750"/>
                      <a:pt x="12348" y="12750"/>
                    </a:cubicBezTo>
                    <a:cubicBezTo>
                      <a:pt x="12327" y="12741"/>
                      <a:pt x="12309" y="12733"/>
                      <a:pt x="12288" y="12729"/>
                    </a:cubicBezTo>
                    <a:cubicBezTo>
                      <a:pt x="12280" y="12725"/>
                      <a:pt x="12271" y="12721"/>
                      <a:pt x="12258" y="12715"/>
                    </a:cubicBezTo>
                    <a:cubicBezTo>
                      <a:pt x="12242" y="12711"/>
                      <a:pt x="12228" y="12703"/>
                      <a:pt x="12211" y="12699"/>
                    </a:cubicBezTo>
                    <a:cubicBezTo>
                      <a:pt x="12199" y="12695"/>
                      <a:pt x="12190" y="12690"/>
                      <a:pt x="12177" y="12686"/>
                    </a:cubicBezTo>
                    <a:cubicBezTo>
                      <a:pt x="12165" y="12682"/>
                      <a:pt x="12147" y="12673"/>
                      <a:pt x="12134" y="12669"/>
                    </a:cubicBezTo>
                    <a:cubicBezTo>
                      <a:pt x="12122" y="12664"/>
                      <a:pt x="12113" y="12660"/>
                      <a:pt x="12100" y="12656"/>
                    </a:cubicBezTo>
                    <a:cubicBezTo>
                      <a:pt x="12088" y="12652"/>
                      <a:pt x="12070" y="12644"/>
                      <a:pt x="12057" y="12638"/>
                    </a:cubicBezTo>
                    <a:cubicBezTo>
                      <a:pt x="12049" y="12634"/>
                      <a:pt x="12040" y="12630"/>
                      <a:pt x="12027" y="12626"/>
                    </a:cubicBezTo>
                    <a:cubicBezTo>
                      <a:pt x="12011" y="12618"/>
                      <a:pt x="11989" y="12609"/>
                      <a:pt x="11968" y="12600"/>
                    </a:cubicBezTo>
                    <a:cubicBezTo>
                      <a:pt x="11959" y="12596"/>
                      <a:pt x="11950" y="12592"/>
                      <a:pt x="11942" y="12587"/>
                    </a:cubicBezTo>
                    <a:cubicBezTo>
                      <a:pt x="11916" y="12579"/>
                      <a:pt x="11895" y="12571"/>
                      <a:pt x="11869" y="12557"/>
                    </a:cubicBezTo>
                    <a:cubicBezTo>
                      <a:pt x="11865" y="12557"/>
                      <a:pt x="11861" y="12553"/>
                      <a:pt x="11857" y="12553"/>
                    </a:cubicBezTo>
                    <a:cubicBezTo>
                      <a:pt x="11831" y="12541"/>
                      <a:pt x="11805" y="12528"/>
                      <a:pt x="11775" y="12515"/>
                    </a:cubicBezTo>
                    <a:cubicBezTo>
                      <a:pt x="11770" y="12510"/>
                      <a:pt x="11762" y="12510"/>
                      <a:pt x="11754" y="12506"/>
                    </a:cubicBezTo>
                    <a:cubicBezTo>
                      <a:pt x="11732" y="12498"/>
                      <a:pt x="11715" y="12484"/>
                      <a:pt x="11693" y="12476"/>
                    </a:cubicBezTo>
                    <a:cubicBezTo>
                      <a:pt x="11685" y="12472"/>
                      <a:pt x="11681" y="12472"/>
                      <a:pt x="11672" y="12468"/>
                    </a:cubicBezTo>
                    <a:cubicBezTo>
                      <a:pt x="11634" y="12446"/>
                      <a:pt x="11600" y="12429"/>
                      <a:pt x="11561" y="12413"/>
                    </a:cubicBezTo>
                    <a:cubicBezTo>
                      <a:pt x="11557" y="12407"/>
                      <a:pt x="11549" y="12403"/>
                      <a:pt x="11544" y="12403"/>
                    </a:cubicBezTo>
                    <a:cubicBezTo>
                      <a:pt x="11506" y="12382"/>
                      <a:pt x="11472" y="12365"/>
                      <a:pt x="11433" y="12348"/>
                    </a:cubicBezTo>
                    <a:cubicBezTo>
                      <a:pt x="11429" y="12344"/>
                      <a:pt x="11425" y="12340"/>
                      <a:pt x="11420" y="12340"/>
                    </a:cubicBezTo>
                    <a:cubicBezTo>
                      <a:pt x="11381" y="12318"/>
                      <a:pt x="11348" y="12301"/>
                      <a:pt x="11313" y="12279"/>
                    </a:cubicBezTo>
                    <a:cubicBezTo>
                      <a:pt x="11304" y="12275"/>
                      <a:pt x="11300" y="12275"/>
                      <a:pt x="11296" y="12271"/>
                    </a:cubicBezTo>
                    <a:cubicBezTo>
                      <a:pt x="11261" y="12253"/>
                      <a:pt x="11223" y="12233"/>
                      <a:pt x="11189" y="12211"/>
                    </a:cubicBezTo>
                    <a:cubicBezTo>
                      <a:pt x="11184" y="12211"/>
                      <a:pt x="11184" y="12207"/>
                      <a:pt x="11180" y="12207"/>
                    </a:cubicBezTo>
                    <a:cubicBezTo>
                      <a:pt x="11142" y="12186"/>
                      <a:pt x="11107" y="12164"/>
                      <a:pt x="11073" y="12143"/>
                    </a:cubicBezTo>
                    <a:lnTo>
                      <a:pt x="11069" y="12143"/>
                    </a:lnTo>
                    <a:cubicBezTo>
                      <a:pt x="11036" y="12121"/>
                      <a:pt x="11001" y="12099"/>
                      <a:pt x="10963" y="12079"/>
                    </a:cubicBezTo>
                    <a:cubicBezTo>
                      <a:pt x="10963" y="12079"/>
                      <a:pt x="10959" y="12074"/>
                      <a:pt x="10953" y="12074"/>
                    </a:cubicBezTo>
                    <a:cubicBezTo>
                      <a:pt x="10920" y="12053"/>
                      <a:pt x="10890" y="12032"/>
                      <a:pt x="10856" y="12010"/>
                    </a:cubicBezTo>
                    <a:cubicBezTo>
                      <a:pt x="10851" y="12010"/>
                      <a:pt x="10847" y="12006"/>
                      <a:pt x="10843" y="12002"/>
                    </a:cubicBezTo>
                    <a:cubicBezTo>
                      <a:pt x="10809" y="11985"/>
                      <a:pt x="10779" y="11963"/>
                      <a:pt x="10744" y="11941"/>
                    </a:cubicBezTo>
                    <a:cubicBezTo>
                      <a:pt x="10740" y="11937"/>
                      <a:pt x="10736" y="11937"/>
                      <a:pt x="10732" y="11933"/>
                    </a:cubicBezTo>
                    <a:cubicBezTo>
                      <a:pt x="10697" y="11912"/>
                      <a:pt x="10667" y="11894"/>
                      <a:pt x="10633" y="11874"/>
                    </a:cubicBezTo>
                    <a:cubicBezTo>
                      <a:pt x="10629" y="11869"/>
                      <a:pt x="10625" y="11864"/>
                      <a:pt x="10620" y="11864"/>
                    </a:cubicBezTo>
                    <a:cubicBezTo>
                      <a:pt x="10586" y="11843"/>
                      <a:pt x="10556" y="11822"/>
                      <a:pt x="10526" y="11801"/>
                    </a:cubicBezTo>
                    <a:cubicBezTo>
                      <a:pt x="10522" y="11801"/>
                      <a:pt x="10517" y="11797"/>
                      <a:pt x="10513" y="11792"/>
                    </a:cubicBezTo>
                    <a:cubicBezTo>
                      <a:pt x="10479" y="11771"/>
                      <a:pt x="10449" y="11749"/>
                      <a:pt x="10414" y="11732"/>
                    </a:cubicBezTo>
                    <a:cubicBezTo>
                      <a:pt x="10410" y="11728"/>
                      <a:pt x="10410" y="11728"/>
                      <a:pt x="10406" y="11724"/>
                    </a:cubicBezTo>
                    <a:cubicBezTo>
                      <a:pt x="10372" y="11702"/>
                      <a:pt x="10337" y="11681"/>
                      <a:pt x="10308" y="11659"/>
                    </a:cubicBezTo>
                    <a:cubicBezTo>
                      <a:pt x="10274" y="11638"/>
                      <a:pt x="10240" y="11617"/>
                      <a:pt x="10209" y="11595"/>
                    </a:cubicBezTo>
                    <a:cubicBezTo>
                      <a:pt x="10205" y="11591"/>
                      <a:pt x="10205" y="11591"/>
                      <a:pt x="10201" y="11591"/>
                    </a:cubicBezTo>
                    <a:cubicBezTo>
                      <a:pt x="10171" y="11570"/>
                      <a:pt x="10137" y="11548"/>
                      <a:pt x="10107" y="11527"/>
                    </a:cubicBezTo>
                    <a:cubicBezTo>
                      <a:pt x="10102" y="11527"/>
                      <a:pt x="10098" y="11523"/>
                      <a:pt x="10094" y="11518"/>
                    </a:cubicBezTo>
                    <a:cubicBezTo>
                      <a:pt x="10064" y="11501"/>
                      <a:pt x="10035" y="11479"/>
                      <a:pt x="10004" y="11458"/>
                    </a:cubicBezTo>
                    <a:cubicBezTo>
                      <a:pt x="9996" y="11458"/>
                      <a:pt x="9992" y="11454"/>
                      <a:pt x="9987" y="11450"/>
                    </a:cubicBezTo>
                    <a:cubicBezTo>
                      <a:pt x="9958" y="11432"/>
                      <a:pt x="9927" y="11412"/>
                      <a:pt x="9897" y="11390"/>
                    </a:cubicBezTo>
                    <a:cubicBezTo>
                      <a:pt x="9893" y="11390"/>
                      <a:pt x="9885" y="11386"/>
                      <a:pt x="9881" y="11381"/>
                    </a:cubicBezTo>
                    <a:cubicBezTo>
                      <a:pt x="9850" y="11365"/>
                      <a:pt x="9820" y="11343"/>
                      <a:pt x="9790" y="11326"/>
                    </a:cubicBezTo>
                    <a:cubicBezTo>
                      <a:pt x="9786" y="11321"/>
                      <a:pt x="9782" y="11317"/>
                      <a:pt x="9773" y="11317"/>
                    </a:cubicBezTo>
                    <a:cubicBezTo>
                      <a:pt x="9743" y="11296"/>
                      <a:pt x="9713" y="11278"/>
                      <a:pt x="9684" y="11258"/>
                    </a:cubicBezTo>
                    <a:cubicBezTo>
                      <a:pt x="9679" y="11258"/>
                      <a:pt x="9675" y="11253"/>
                      <a:pt x="9670" y="11249"/>
                    </a:cubicBezTo>
                    <a:cubicBezTo>
                      <a:pt x="9636" y="11232"/>
                      <a:pt x="9607" y="11211"/>
                      <a:pt x="9573" y="11193"/>
                    </a:cubicBezTo>
                    <a:cubicBezTo>
                      <a:pt x="9573" y="11189"/>
                      <a:pt x="9568" y="11189"/>
                      <a:pt x="9563" y="11189"/>
                    </a:cubicBezTo>
                    <a:cubicBezTo>
                      <a:pt x="9530" y="11167"/>
                      <a:pt x="9496" y="11146"/>
                      <a:pt x="9465" y="11129"/>
                    </a:cubicBezTo>
                    <a:lnTo>
                      <a:pt x="9461" y="11129"/>
                    </a:lnTo>
                    <a:cubicBezTo>
                      <a:pt x="9431" y="11112"/>
                      <a:pt x="9401" y="11095"/>
                      <a:pt x="9372" y="11078"/>
                    </a:cubicBezTo>
                    <a:cubicBezTo>
                      <a:pt x="9367" y="11073"/>
                      <a:pt x="9362" y="11073"/>
                      <a:pt x="9358" y="11069"/>
                    </a:cubicBezTo>
                    <a:cubicBezTo>
                      <a:pt x="9328" y="11052"/>
                      <a:pt x="9299" y="11035"/>
                      <a:pt x="9269" y="11022"/>
                    </a:cubicBezTo>
                    <a:cubicBezTo>
                      <a:pt x="9265" y="11018"/>
                      <a:pt x="9256" y="11013"/>
                      <a:pt x="9251" y="11013"/>
                    </a:cubicBezTo>
                    <a:cubicBezTo>
                      <a:pt x="9222" y="10996"/>
                      <a:pt x="9192" y="10980"/>
                      <a:pt x="9162" y="10966"/>
                    </a:cubicBezTo>
                    <a:cubicBezTo>
                      <a:pt x="9157" y="10962"/>
                      <a:pt x="9153" y="10962"/>
                      <a:pt x="9149" y="10958"/>
                    </a:cubicBezTo>
                    <a:cubicBezTo>
                      <a:pt x="9119" y="10941"/>
                      <a:pt x="9085" y="10928"/>
                      <a:pt x="9054" y="10911"/>
                    </a:cubicBezTo>
                    <a:lnTo>
                      <a:pt x="9050" y="10911"/>
                    </a:lnTo>
                    <a:cubicBezTo>
                      <a:pt x="9029" y="10903"/>
                      <a:pt x="9012" y="10889"/>
                      <a:pt x="8991" y="10881"/>
                    </a:cubicBezTo>
                    <a:cubicBezTo>
                      <a:pt x="8926" y="10859"/>
                      <a:pt x="8866" y="10842"/>
                      <a:pt x="8807" y="10821"/>
                    </a:cubicBezTo>
                    <a:cubicBezTo>
                      <a:pt x="8785" y="10812"/>
                      <a:pt x="8764" y="10808"/>
                      <a:pt x="8746" y="10800"/>
                    </a:cubicBezTo>
                    <a:cubicBezTo>
                      <a:pt x="8704" y="10787"/>
                      <a:pt x="8661" y="10770"/>
                      <a:pt x="8618" y="10757"/>
                    </a:cubicBezTo>
                    <a:cubicBezTo>
                      <a:pt x="8602" y="10749"/>
                      <a:pt x="8580" y="10745"/>
                      <a:pt x="8563" y="10735"/>
                    </a:cubicBezTo>
                    <a:cubicBezTo>
                      <a:pt x="8486" y="10710"/>
                      <a:pt x="8409" y="10684"/>
                      <a:pt x="8332" y="10654"/>
                    </a:cubicBezTo>
                    <a:cubicBezTo>
                      <a:pt x="8255" y="10624"/>
                      <a:pt x="8178" y="10599"/>
                      <a:pt x="8101" y="10569"/>
                    </a:cubicBezTo>
                    <a:cubicBezTo>
                      <a:pt x="8084" y="10565"/>
                      <a:pt x="8071" y="10556"/>
                      <a:pt x="8054" y="10552"/>
                    </a:cubicBezTo>
                    <a:cubicBezTo>
                      <a:pt x="7977" y="10522"/>
                      <a:pt x="7905" y="10496"/>
                      <a:pt x="7832" y="10466"/>
                    </a:cubicBezTo>
                    <a:cubicBezTo>
                      <a:pt x="7818" y="10462"/>
                      <a:pt x="7806" y="10457"/>
                      <a:pt x="7793" y="10453"/>
                    </a:cubicBezTo>
                    <a:cubicBezTo>
                      <a:pt x="7737" y="10431"/>
                      <a:pt x="7682" y="10411"/>
                      <a:pt x="7626" y="10389"/>
                    </a:cubicBezTo>
                    <a:cubicBezTo>
                      <a:pt x="7635" y="10385"/>
                      <a:pt x="7639" y="10376"/>
                      <a:pt x="7648" y="10372"/>
                    </a:cubicBezTo>
                    <a:cubicBezTo>
                      <a:pt x="7656" y="10364"/>
                      <a:pt x="7669" y="10354"/>
                      <a:pt x="7678" y="10350"/>
                    </a:cubicBezTo>
                    <a:cubicBezTo>
                      <a:pt x="7682" y="10342"/>
                      <a:pt x="7690" y="10338"/>
                      <a:pt x="7694" y="10334"/>
                    </a:cubicBezTo>
                    <a:cubicBezTo>
                      <a:pt x="7699" y="10334"/>
                      <a:pt x="7699" y="10329"/>
                      <a:pt x="7703" y="10329"/>
                    </a:cubicBezTo>
                    <a:cubicBezTo>
                      <a:pt x="7712" y="10321"/>
                      <a:pt x="7716" y="10316"/>
                      <a:pt x="7725" y="10312"/>
                    </a:cubicBezTo>
                    <a:cubicBezTo>
                      <a:pt x="7725" y="10308"/>
                      <a:pt x="7725" y="10308"/>
                      <a:pt x="7729" y="10308"/>
                    </a:cubicBezTo>
                    <a:cubicBezTo>
                      <a:pt x="7733" y="10303"/>
                      <a:pt x="7741" y="10295"/>
                      <a:pt x="7751" y="10291"/>
                    </a:cubicBezTo>
                    <a:cubicBezTo>
                      <a:pt x="7755" y="10287"/>
                      <a:pt x="7755" y="10287"/>
                      <a:pt x="7759" y="10283"/>
                    </a:cubicBezTo>
                    <a:cubicBezTo>
                      <a:pt x="7763" y="10277"/>
                      <a:pt x="7771" y="10273"/>
                      <a:pt x="7776" y="10269"/>
                    </a:cubicBezTo>
                    <a:cubicBezTo>
                      <a:pt x="7780" y="10269"/>
                      <a:pt x="7780" y="10265"/>
                      <a:pt x="7785" y="10265"/>
                    </a:cubicBezTo>
                    <a:cubicBezTo>
                      <a:pt x="7793" y="10257"/>
                      <a:pt x="7797" y="10252"/>
                      <a:pt x="7806" y="10248"/>
                    </a:cubicBezTo>
                    <a:lnTo>
                      <a:pt x="7810" y="10244"/>
                    </a:lnTo>
                    <a:cubicBezTo>
                      <a:pt x="7818" y="10239"/>
                      <a:pt x="7828" y="10235"/>
                      <a:pt x="7836" y="10226"/>
                    </a:cubicBezTo>
                    <a:lnTo>
                      <a:pt x="7840" y="10222"/>
                    </a:lnTo>
                    <a:cubicBezTo>
                      <a:pt x="7848" y="10218"/>
                      <a:pt x="7857" y="10214"/>
                      <a:pt x="7862" y="10210"/>
                    </a:cubicBezTo>
                    <a:lnTo>
                      <a:pt x="7870" y="10200"/>
                    </a:lnTo>
                    <a:cubicBezTo>
                      <a:pt x="7879" y="10196"/>
                      <a:pt x="7887" y="10192"/>
                      <a:pt x="7895" y="10188"/>
                    </a:cubicBezTo>
                    <a:cubicBezTo>
                      <a:pt x="7895" y="10184"/>
                      <a:pt x="7895" y="10184"/>
                      <a:pt x="7900" y="10184"/>
                    </a:cubicBezTo>
                    <a:cubicBezTo>
                      <a:pt x="7909" y="10180"/>
                      <a:pt x="7917" y="10171"/>
                      <a:pt x="7925" y="10167"/>
                    </a:cubicBezTo>
                    <a:cubicBezTo>
                      <a:pt x="7930" y="10167"/>
                      <a:pt x="7930" y="10162"/>
                      <a:pt x="7934" y="10162"/>
                    </a:cubicBezTo>
                    <a:cubicBezTo>
                      <a:pt x="7943" y="10158"/>
                      <a:pt x="7947" y="10154"/>
                      <a:pt x="7956" y="10149"/>
                    </a:cubicBezTo>
                    <a:cubicBezTo>
                      <a:pt x="7956" y="10149"/>
                      <a:pt x="7960" y="10145"/>
                      <a:pt x="7964" y="10145"/>
                    </a:cubicBezTo>
                    <a:cubicBezTo>
                      <a:pt x="7972" y="10141"/>
                      <a:pt x="7977" y="10137"/>
                      <a:pt x="7986" y="10133"/>
                    </a:cubicBezTo>
                    <a:cubicBezTo>
                      <a:pt x="7990" y="10133"/>
                      <a:pt x="7990" y="10129"/>
                      <a:pt x="7994" y="10129"/>
                    </a:cubicBezTo>
                    <a:cubicBezTo>
                      <a:pt x="8007" y="10123"/>
                      <a:pt x="8016" y="10119"/>
                      <a:pt x="8024" y="10111"/>
                    </a:cubicBezTo>
                    <a:close/>
                    <a:moveTo>
                      <a:pt x="1" y="13558"/>
                    </a:moveTo>
                    <a:lnTo>
                      <a:pt x="1" y="13562"/>
                    </a:lnTo>
                    <a:lnTo>
                      <a:pt x="1" y="13558"/>
                    </a:lnTo>
                    <a:close/>
                    <a:moveTo>
                      <a:pt x="63857" y="12395"/>
                    </a:moveTo>
                    <a:lnTo>
                      <a:pt x="63396" y="14606"/>
                    </a:lnTo>
                    <a:cubicBezTo>
                      <a:pt x="63382" y="14602"/>
                      <a:pt x="63370" y="14602"/>
                      <a:pt x="63356" y="14598"/>
                    </a:cubicBezTo>
                    <a:lnTo>
                      <a:pt x="63340" y="14598"/>
                    </a:lnTo>
                    <a:cubicBezTo>
                      <a:pt x="63327" y="14594"/>
                      <a:pt x="63310" y="14594"/>
                      <a:pt x="63293" y="14589"/>
                    </a:cubicBezTo>
                    <a:cubicBezTo>
                      <a:pt x="63271" y="14585"/>
                      <a:pt x="63246" y="14581"/>
                      <a:pt x="63224" y="14576"/>
                    </a:cubicBezTo>
                    <a:lnTo>
                      <a:pt x="63216" y="14576"/>
                    </a:lnTo>
                    <a:cubicBezTo>
                      <a:pt x="63194" y="14572"/>
                      <a:pt x="63177" y="14568"/>
                      <a:pt x="63156" y="14563"/>
                    </a:cubicBezTo>
                    <a:cubicBezTo>
                      <a:pt x="63151" y="14559"/>
                      <a:pt x="63147" y="14559"/>
                      <a:pt x="63143" y="14559"/>
                    </a:cubicBezTo>
                    <a:cubicBezTo>
                      <a:pt x="63121" y="14555"/>
                      <a:pt x="63100" y="14551"/>
                      <a:pt x="63083" y="14547"/>
                    </a:cubicBezTo>
                    <a:cubicBezTo>
                      <a:pt x="63079" y="14547"/>
                      <a:pt x="63074" y="14547"/>
                      <a:pt x="63074" y="14543"/>
                    </a:cubicBezTo>
                    <a:cubicBezTo>
                      <a:pt x="63054" y="14537"/>
                      <a:pt x="63032" y="14533"/>
                      <a:pt x="63011" y="14529"/>
                    </a:cubicBezTo>
                    <a:cubicBezTo>
                      <a:pt x="62929" y="14512"/>
                      <a:pt x="62852" y="14491"/>
                      <a:pt x="62771" y="14470"/>
                    </a:cubicBezTo>
                    <a:cubicBezTo>
                      <a:pt x="62732" y="14460"/>
                      <a:pt x="62699" y="14452"/>
                      <a:pt x="62659" y="14440"/>
                    </a:cubicBezTo>
                    <a:lnTo>
                      <a:pt x="62655" y="14440"/>
                    </a:lnTo>
                    <a:cubicBezTo>
                      <a:pt x="62617" y="14431"/>
                      <a:pt x="62578" y="14422"/>
                      <a:pt x="62540" y="14414"/>
                    </a:cubicBezTo>
                    <a:cubicBezTo>
                      <a:pt x="62519" y="14409"/>
                      <a:pt x="62497" y="14401"/>
                      <a:pt x="62476" y="14397"/>
                    </a:cubicBezTo>
                    <a:lnTo>
                      <a:pt x="62468" y="14397"/>
                    </a:lnTo>
                    <a:cubicBezTo>
                      <a:pt x="62446" y="14393"/>
                      <a:pt x="62424" y="14389"/>
                      <a:pt x="62403" y="14383"/>
                    </a:cubicBezTo>
                    <a:cubicBezTo>
                      <a:pt x="62403" y="14379"/>
                      <a:pt x="62399" y="14379"/>
                      <a:pt x="62395" y="14379"/>
                    </a:cubicBezTo>
                    <a:cubicBezTo>
                      <a:pt x="62373" y="14375"/>
                      <a:pt x="62352" y="14371"/>
                      <a:pt x="62330" y="14367"/>
                    </a:cubicBezTo>
                    <a:lnTo>
                      <a:pt x="62322" y="14367"/>
                    </a:lnTo>
                    <a:cubicBezTo>
                      <a:pt x="62300" y="14363"/>
                      <a:pt x="62279" y="14358"/>
                      <a:pt x="62258" y="14354"/>
                    </a:cubicBezTo>
                    <a:cubicBezTo>
                      <a:pt x="62241" y="14350"/>
                      <a:pt x="62223" y="14345"/>
                      <a:pt x="62207" y="14345"/>
                    </a:cubicBezTo>
                    <a:cubicBezTo>
                      <a:pt x="62202" y="14345"/>
                      <a:pt x="62198" y="14341"/>
                      <a:pt x="62193" y="14341"/>
                    </a:cubicBezTo>
                    <a:cubicBezTo>
                      <a:pt x="62181" y="14341"/>
                      <a:pt x="62168" y="14337"/>
                      <a:pt x="62150" y="14337"/>
                    </a:cubicBezTo>
                    <a:cubicBezTo>
                      <a:pt x="62146" y="14337"/>
                      <a:pt x="62142" y="14337"/>
                      <a:pt x="62138" y="14332"/>
                    </a:cubicBezTo>
                    <a:cubicBezTo>
                      <a:pt x="62121" y="14332"/>
                      <a:pt x="62104" y="14328"/>
                      <a:pt x="62091" y="14328"/>
                    </a:cubicBezTo>
                    <a:lnTo>
                      <a:pt x="62078" y="14328"/>
                    </a:lnTo>
                    <a:cubicBezTo>
                      <a:pt x="62065" y="14324"/>
                      <a:pt x="62053" y="14324"/>
                      <a:pt x="62035" y="14320"/>
                    </a:cubicBezTo>
                    <a:lnTo>
                      <a:pt x="62022" y="14320"/>
                    </a:lnTo>
                    <a:cubicBezTo>
                      <a:pt x="62002" y="14320"/>
                      <a:pt x="61980" y="14316"/>
                      <a:pt x="61962" y="14316"/>
                    </a:cubicBezTo>
                    <a:lnTo>
                      <a:pt x="61950" y="14316"/>
                    </a:lnTo>
                    <a:cubicBezTo>
                      <a:pt x="61933" y="14312"/>
                      <a:pt x="61911" y="14312"/>
                      <a:pt x="61890" y="14312"/>
                    </a:cubicBezTo>
                    <a:lnTo>
                      <a:pt x="61886" y="14312"/>
                    </a:lnTo>
                    <a:cubicBezTo>
                      <a:pt x="61864" y="14306"/>
                      <a:pt x="61842" y="14306"/>
                      <a:pt x="61817" y="14306"/>
                    </a:cubicBezTo>
                    <a:lnTo>
                      <a:pt x="61791" y="14306"/>
                    </a:lnTo>
                    <a:lnTo>
                      <a:pt x="62155" y="12583"/>
                    </a:lnTo>
                    <a:cubicBezTo>
                      <a:pt x="62155" y="12587"/>
                      <a:pt x="62160" y="12592"/>
                      <a:pt x="62160" y="12596"/>
                    </a:cubicBezTo>
                    <a:lnTo>
                      <a:pt x="62164" y="12600"/>
                    </a:lnTo>
                    <a:cubicBezTo>
                      <a:pt x="62168" y="12609"/>
                      <a:pt x="62172" y="12613"/>
                      <a:pt x="62172" y="12622"/>
                    </a:cubicBezTo>
                    <a:cubicBezTo>
                      <a:pt x="62176" y="12630"/>
                      <a:pt x="62181" y="12634"/>
                      <a:pt x="62185" y="12644"/>
                    </a:cubicBezTo>
                    <a:cubicBezTo>
                      <a:pt x="62185" y="12648"/>
                      <a:pt x="62185" y="12648"/>
                      <a:pt x="62189" y="12652"/>
                    </a:cubicBezTo>
                    <a:cubicBezTo>
                      <a:pt x="62189" y="12656"/>
                      <a:pt x="62193" y="12660"/>
                      <a:pt x="62193" y="12664"/>
                    </a:cubicBezTo>
                    <a:cubicBezTo>
                      <a:pt x="62198" y="12669"/>
                      <a:pt x="62198" y="12669"/>
                      <a:pt x="62198" y="12673"/>
                    </a:cubicBezTo>
                    <a:cubicBezTo>
                      <a:pt x="62202" y="12677"/>
                      <a:pt x="62202" y="12682"/>
                      <a:pt x="62207" y="12686"/>
                    </a:cubicBezTo>
                    <a:lnTo>
                      <a:pt x="62207" y="12695"/>
                    </a:lnTo>
                    <a:cubicBezTo>
                      <a:pt x="62211" y="12699"/>
                      <a:pt x="62215" y="12703"/>
                      <a:pt x="62215" y="12711"/>
                    </a:cubicBezTo>
                    <a:cubicBezTo>
                      <a:pt x="62219" y="12721"/>
                      <a:pt x="62223" y="12729"/>
                      <a:pt x="62227" y="12733"/>
                    </a:cubicBezTo>
                    <a:cubicBezTo>
                      <a:pt x="62227" y="12737"/>
                      <a:pt x="62232" y="12746"/>
                      <a:pt x="62232" y="12750"/>
                    </a:cubicBezTo>
                    <a:cubicBezTo>
                      <a:pt x="62237" y="12754"/>
                      <a:pt x="62237" y="12754"/>
                      <a:pt x="62237" y="12759"/>
                    </a:cubicBezTo>
                    <a:cubicBezTo>
                      <a:pt x="62241" y="12763"/>
                      <a:pt x="62241" y="12767"/>
                      <a:pt x="62245" y="12772"/>
                    </a:cubicBezTo>
                    <a:cubicBezTo>
                      <a:pt x="62245" y="12776"/>
                      <a:pt x="62245" y="12776"/>
                      <a:pt x="62249" y="12780"/>
                    </a:cubicBezTo>
                    <a:cubicBezTo>
                      <a:pt x="62249" y="12784"/>
                      <a:pt x="62253" y="12792"/>
                      <a:pt x="62258" y="12798"/>
                    </a:cubicBezTo>
                    <a:cubicBezTo>
                      <a:pt x="62258" y="12806"/>
                      <a:pt x="62262" y="12810"/>
                      <a:pt x="62266" y="12818"/>
                    </a:cubicBezTo>
                    <a:lnTo>
                      <a:pt x="62266" y="12823"/>
                    </a:lnTo>
                    <a:cubicBezTo>
                      <a:pt x="62270" y="12827"/>
                      <a:pt x="62270" y="12831"/>
                      <a:pt x="62275" y="12835"/>
                    </a:cubicBezTo>
                    <a:cubicBezTo>
                      <a:pt x="62275" y="12840"/>
                      <a:pt x="62275" y="12840"/>
                      <a:pt x="62279" y="12844"/>
                    </a:cubicBezTo>
                    <a:cubicBezTo>
                      <a:pt x="62279" y="12849"/>
                      <a:pt x="62284" y="12853"/>
                      <a:pt x="62284" y="12857"/>
                    </a:cubicBezTo>
                    <a:lnTo>
                      <a:pt x="62288" y="12861"/>
                    </a:lnTo>
                    <a:cubicBezTo>
                      <a:pt x="62292" y="12869"/>
                      <a:pt x="62292" y="12875"/>
                      <a:pt x="62296" y="12879"/>
                    </a:cubicBezTo>
                    <a:lnTo>
                      <a:pt x="62296" y="12883"/>
                    </a:lnTo>
                    <a:cubicBezTo>
                      <a:pt x="62300" y="12887"/>
                      <a:pt x="62304" y="12895"/>
                      <a:pt x="62304" y="12900"/>
                    </a:cubicBezTo>
                    <a:cubicBezTo>
                      <a:pt x="62309" y="12900"/>
                      <a:pt x="62309" y="12904"/>
                      <a:pt x="62309" y="12904"/>
                    </a:cubicBezTo>
                    <a:cubicBezTo>
                      <a:pt x="62314" y="12908"/>
                      <a:pt x="62314" y="12912"/>
                      <a:pt x="62318" y="12917"/>
                    </a:cubicBezTo>
                    <a:cubicBezTo>
                      <a:pt x="62318" y="12921"/>
                      <a:pt x="62318" y="12921"/>
                      <a:pt x="62322" y="12921"/>
                    </a:cubicBezTo>
                    <a:cubicBezTo>
                      <a:pt x="62322" y="12926"/>
                      <a:pt x="62326" y="12930"/>
                      <a:pt x="62326" y="12934"/>
                    </a:cubicBezTo>
                    <a:cubicBezTo>
                      <a:pt x="62330" y="12938"/>
                      <a:pt x="62330" y="12938"/>
                      <a:pt x="62330" y="12942"/>
                    </a:cubicBezTo>
                    <a:cubicBezTo>
                      <a:pt x="62335" y="12946"/>
                      <a:pt x="62339" y="12951"/>
                      <a:pt x="62339" y="12956"/>
                    </a:cubicBezTo>
                    <a:cubicBezTo>
                      <a:pt x="62343" y="12956"/>
                      <a:pt x="62343" y="12956"/>
                      <a:pt x="62343" y="12960"/>
                    </a:cubicBezTo>
                    <a:lnTo>
                      <a:pt x="62356" y="12972"/>
                    </a:lnTo>
                    <a:lnTo>
                      <a:pt x="62356" y="12977"/>
                    </a:lnTo>
                    <a:cubicBezTo>
                      <a:pt x="62361" y="12981"/>
                      <a:pt x="62365" y="12985"/>
                      <a:pt x="62369" y="12989"/>
                    </a:cubicBezTo>
                    <a:cubicBezTo>
                      <a:pt x="62369" y="12994"/>
                      <a:pt x="62369" y="12994"/>
                      <a:pt x="62373" y="12994"/>
                    </a:cubicBezTo>
                    <a:cubicBezTo>
                      <a:pt x="62373" y="12998"/>
                      <a:pt x="62377" y="13003"/>
                      <a:pt x="62381" y="13007"/>
                    </a:cubicBezTo>
                    <a:cubicBezTo>
                      <a:pt x="62381" y="13007"/>
                      <a:pt x="62381" y="13011"/>
                      <a:pt x="62386" y="13011"/>
                    </a:cubicBezTo>
                    <a:cubicBezTo>
                      <a:pt x="62391" y="13015"/>
                      <a:pt x="62391" y="13019"/>
                      <a:pt x="62395" y="13023"/>
                    </a:cubicBezTo>
                    <a:cubicBezTo>
                      <a:pt x="62399" y="13023"/>
                      <a:pt x="62399" y="13028"/>
                      <a:pt x="62399" y="13028"/>
                    </a:cubicBezTo>
                    <a:lnTo>
                      <a:pt x="62412" y="13041"/>
                    </a:lnTo>
                    <a:cubicBezTo>
                      <a:pt x="62416" y="13041"/>
                      <a:pt x="62416" y="13045"/>
                      <a:pt x="62416" y="13045"/>
                    </a:cubicBezTo>
                    <a:lnTo>
                      <a:pt x="62429" y="13058"/>
                    </a:lnTo>
                    <a:cubicBezTo>
                      <a:pt x="62429" y="13058"/>
                      <a:pt x="62433" y="13058"/>
                      <a:pt x="62433" y="13062"/>
                    </a:cubicBezTo>
                    <a:cubicBezTo>
                      <a:pt x="62438" y="13062"/>
                      <a:pt x="62442" y="13066"/>
                      <a:pt x="62446" y="13071"/>
                    </a:cubicBezTo>
                    <a:lnTo>
                      <a:pt x="62450" y="13075"/>
                    </a:lnTo>
                    <a:cubicBezTo>
                      <a:pt x="62454" y="13080"/>
                      <a:pt x="62458" y="13084"/>
                      <a:pt x="62468" y="13084"/>
                    </a:cubicBezTo>
                    <a:lnTo>
                      <a:pt x="62468" y="13088"/>
                    </a:lnTo>
                    <a:cubicBezTo>
                      <a:pt x="62476" y="13092"/>
                      <a:pt x="62480" y="13096"/>
                      <a:pt x="62489" y="13100"/>
                    </a:cubicBezTo>
                    <a:lnTo>
                      <a:pt x="62493" y="13105"/>
                    </a:lnTo>
                    <a:cubicBezTo>
                      <a:pt x="62497" y="13110"/>
                      <a:pt x="62506" y="13114"/>
                      <a:pt x="62510" y="13114"/>
                    </a:cubicBezTo>
                    <a:lnTo>
                      <a:pt x="62515" y="13118"/>
                    </a:lnTo>
                    <a:lnTo>
                      <a:pt x="62519" y="13118"/>
                    </a:lnTo>
                    <a:cubicBezTo>
                      <a:pt x="62519" y="13122"/>
                      <a:pt x="62523" y="13122"/>
                      <a:pt x="62527" y="13126"/>
                    </a:cubicBezTo>
                    <a:cubicBezTo>
                      <a:pt x="62531" y="13126"/>
                      <a:pt x="62531" y="13126"/>
                      <a:pt x="62535" y="13131"/>
                    </a:cubicBezTo>
                    <a:cubicBezTo>
                      <a:pt x="62540" y="13131"/>
                      <a:pt x="62545" y="13131"/>
                      <a:pt x="62549" y="13135"/>
                    </a:cubicBezTo>
                    <a:lnTo>
                      <a:pt x="62553" y="13139"/>
                    </a:lnTo>
                    <a:cubicBezTo>
                      <a:pt x="62566" y="13143"/>
                      <a:pt x="62574" y="13148"/>
                      <a:pt x="62587" y="13152"/>
                    </a:cubicBezTo>
                    <a:cubicBezTo>
                      <a:pt x="62587" y="13152"/>
                      <a:pt x="62592" y="13152"/>
                      <a:pt x="62592" y="13157"/>
                    </a:cubicBezTo>
                    <a:cubicBezTo>
                      <a:pt x="62600" y="13161"/>
                      <a:pt x="62612" y="13165"/>
                      <a:pt x="62626" y="13169"/>
                    </a:cubicBezTo>
                    <a:cubicBezTo>
                      <a:pt x="62638" y="13173"/>
                      <a:pt x="62651" y="13177"/>
                      <a:pt x="62664" y="13182"/>
                    </a:cubicBezTo>
                    <a:lnTo>
                      <a:pt x="62669" y="13182"/>
                    </a:lnTo>
                    <a:cubicBezTo>
                      <a:pt x="62673" y="13182"/>
                      <a:pt x="62677" y="13182"/>
                      <a:pt x="62681" y="13187"/>
                    </a:cubicBezTo>
                    <a:lnTo>
                      <a:pt x="62694" y="13187"/>
                    </a:lnTo>
                    <a:cubicBezTo>
                      <a:pt x="62699" y="13191"/>
                      <a:pt x="62703" y="13191"/>
                      <a:pt x="62707" y="13191"/>
                    </a:cubicBezTo>
                    <a:cubicBezTo>
                      <a:pt x="62711" y="13191"/>
                      <a:pt x="62711" y="13195"/>
                      <a:pt x="62715" y="13195"/>
                    </a:cubicBezTo>
                    <a:lnTo>
                      <a:pt x="62720" y="13195"/>
                    </a:lnTo>
                    <a:cubicBezTo>
                      <a:pt x="62728" y="13195"/>
                      <a:pt x="62732" y="13199"/>
                      <a:pt x="62741" y="13199"/>
                    </a:cubicBezTo>
                    <a:lnTo>
                      <a:pt x="62750" y="13199"/>
                    </a:lnTo>
                    <a:cubicBezTo>
                      <a:pt x="62758" y="13203"/>
                      <a:pt x="62771" y="13203"/>
                      <a:pt x="62780" y="13208"/>
                    </a:cubicBezTo>
                    <a:lnTo>
                      <a:pt x="62784" y="13208"/>
                    </a:lnTo>
                    <a:cubicBezTo>
                      <a:pt x="62797" y="13212"/>
                      <a:pt x="62813" y="13212"/>
                      <a:pt x="62827" y="13216"/>
                    </a:cubicBezTo>
                    <a:lnTo>
                      <a:pt x="62835" y="13216"/>
                    </a:lnTo>
                    <a:cubicBezTo>
                      <a:pt x="62852" y="13216"/>
                      <a:pt x="62869" y="13220"/>
                      <a:pt x="62882" y="13220"/>
                    </a:cubicBezTo>
                    <a:lnTo>
                      <a:pt x="62886" y="13220"/>
                    </a:lnTo>
                    <a:cubicBezTo>
                      <a:pt x="62890" y="13220"/>
                      <a:pt x="62900" y="13220"/>
                      <a:pt x="62904" y="13225"/>
                    </a:cubicBezTo>
                    <a:lnTo>
                      <a:pt x="62946" y="13225"/>
                    </a:lnTo>
                    <a:cubicBezTo>
                      <a:pt x="62959" y="13229"/>
                      <a:pt x="62967" y="13229"/>
                      <a:pt x="62981" y="13229"/>
                    </a:cubicBezTo>
                    <a:lnTo>
                      <a:pt x="63032" y="13229"/>
                    </a:lnTo>
                    <a:cubicBezTo>
                      <a:pt x="63036" y="13234"/>
                      <a:pt x="63044" y="13234"/>
                      <a:pt x="63054" y="13234"/>
                    </a:cubicBezTo>
                    <a:lnTo>
                      <a:pt x="63147" y="13234"/>
                    </a:lnTo>
                    <a:lnTo>
                      <a:pt x="63250" y="12750"/>
                    </a:lnTo>
                    <a:cubicBezTo>
                      <a:pt x="63250" y="12746"/>
                      <a:pt x="63250" y="12741"/>
                      <a:pt x="63254" y="12741"/>
                    </a:cubicBezTo>
                    <a:cubicBezTo>
                      <a:pt x="63254" y="12737"/>
                      <a:pt x="63259" y="12737"/>
                      <a:pt x="63259" y="12733"/>
                    </a:cubicBezTo>
                    <a:lnTo>
                      <a:pt x="63280" y="12711"/>
                    </a:lnTo>
                    <a:lnTo>
                      <a:pt x="63280" y="12707"/>
                    </a:lnTo>
                    <a:cubicBezTo>
                      <a:pt x="63289" y="12703"/>
                      <a:pt x="63297" y="12695"/>
                      <a:pt x="63305" y="12686"/>
                    </a:cubicBezTo>
                    <a:cubicBezTo>
                      <a:pt x="63305" y="12682"/>
                      <a:pt x="63310" y="12682"/>
                      <a:pt x="63310" y="12677"/>
                    </a:cubicBezTo>
                    <a:cubicBezTo>
                      <a:pt x="63319" y="12673"/>
                      <a:pt x="63323" y="12669"/>
                      <a:pt x="63331" y="12660"/>
                    </a:cubicBezTo>
                    <a:cubicBezTo>
                      <a:pt x="63331" y="12660"/>
                      <a:pt x="63336" y="12656"/>
                      <a:pt x="63340" y="12656"/>
                    </a:cubicBezTo>
                    <a:cubicBezTo>
                      <a:pt x="63344" y="12648"/>
                      <a:pt x="63348" y="12644"/>
                      <a:pt x="63356" y="12638"/>
                    </a:cubicBezTo>
                    <a:cubicBezTo>
                      <a:pt x="63362" y="12634"/>
                      <a:pt x="63362" y="12634"/>
                      <a:pt x="63366" y="12630"/>
                    </a:cubicBezTo>
                    <a:cubicBezTo>
                      <a:pt x="63374" y="12626"/>
                      <a:pt x="63382" y="12618"/>
                      <a:pt x="63396" y="12609"/>
                    </a:cubicBezTo>
                    <a:cubicBezTo>
                      <a:pt x="63404" y="12600"/>
                      <a:pt x="63417" y="12596"/>
                      <a:pt x="63425" y="12587"/>
                    </a:cubicBezTo>
                    <a:cubicBezTo>
                      <a:pt x="63429" y="12587"/>
                      <a:pt x="63433" y="12583"/>
                      <a:pt x="63433" y="12579"/>
                    </a:cubicBezTo>
                    <a:cubicBezTo>
                      <a:pt x="63443" y="12575"/>
                      <a:pt x="63451" y="12571"/>
                      <a:pt x="63455" y="12567"/>
                    </a:cubicBezTo>
                    <a:cubicBezTo>
                      <a:pt x="63464" y="12561"/>
                      <a:pt x="63468" y="12561"/>
                      <a:pt x="63472" y="12557"/>
                    </a:cubicBezTo>
                    <a:cubicBezTo>
                      <a:pt x="63481" y="12553"/>
                      <a:pt x="63485" y="12549"/>
                      <a:pt x="63494" y="12545"/>
                    </a:cubicBezTo>
                    <a:cubicBezTo>
                      <a:pt x="63498" y="12541"/>
                      <a:pt x="63506" y="12541"/>
                      <a:pt x="63510" y="12536"/>
                    </a:cubicBezTo>
                    <a:cubicBezTo>
                      <a:pt x="63520" y="12532"/>
                      <a:pt x="63524" y="12528"/>
                      <a:pt x="63532" y="12523"/>
                    </a:cubicBezTo>
                    <a:cubicBezTo>
                      <a:pt x="63536" y="12523"/>
                      <a:pt x="63545" y="12519"/>
                      <a:pt x="63549" y="12515"/>
                    </a:cubicBezTo>
                    <a:cubicBezTo>
                      <a:pt x="63558" y="12510"/>
                      <a:pt x="63567" y="12506"/>
                      <a:pt x="63571" y="12502"/>
                    </a:cubicBezTo>
                    <a:cubicBezTo>
                      <a:pt x="63579" y="12502"/>
                      <a:pt x="63583" y="12498"/>
                      <a:pt x="63593" y="12494"/>
                    </a:cubicBezTo>
                    <a:cubicBezTo>
                      <a:pt x="63597" y="12494"/>
                      <a:pt x="63605" y="12490"/>
                      <a:pt x="63609" y="12484"/>
                    </a:cubicBezTo>
                    <a:cubicBezTo>
                      <a:pt x="63622" y="12480"/>
                      <a:pt x="63631" y="12476"/>
                      <a:pt x="63644" y="12472"/>
                    </a:cubicBezTo>
                    <a:cubicBezTo>
                      <a:pt x="63652" y="12468"/>
                      <a:pt x="63656" y="12468"/>
                      <a:pt x="63664" y="12464"/>
                    </a:cubicBezTo>
                    <a:cubicBezTo>
                      <a:pt x="63678" y="12459"/>
                      <a:pt x="63690" y="12455"/>
                      <a:pt x="63703" y="12446"/>
                    </a:cubicBezTo>
                    <a:cubicBezTo>
                      <a:pt x="63708" y="12446"/>
                      <a:pt x="63712" y="12442"/>
                      <a:pt x="63721" y="12442"/>
                    </a:cubicBezTo>
                    <a:cubicBezTo>
                      <a:pt x="63737" y="12433"/>
                      <a:pt x="63755" y="12429"/>
                      <a:pt x="63776" y="12421"/>
                    </a:cubicBezTo>
                    <a:cubicBezTo>
                      <a:pt x="63780" y="12421"/>
                      <a:pt x="63785" y="12421"/>
                      <a:pt x="63789" y="12417"/>
                    </a:cubicBezTo>
                    <a:cubicBezTo>
                      <a:pt x="63802" y="12413"/>
                      <a:pt x="63818" y="12407"/>
                      <a:pt x="63836" y="12399"/>
                    </a:cubicBezTo>
                    <a:cubicBezTo>
                      <a:pt x="63844" y="12399"/>
                      <a:pt x="63853" y="12395"/>
                      <a:pt x="63857" y="12395"/>
                    </a:cubicBezTo>
                    <a:close/>
                    <a:moveTo>
                      <a:pt x="64430" y="12275"/>
                    </a:moveTo>
                    <a:lnTo>
                      <a:pt x="63934" y="14632"/>
                    </a:lnTo>
                    <a:lnTo>
                      <a:pt x="63883" y="14632"/>
                    </a:lnTo>
                    <a:cubicBezTo>
                      <a:pt x="63862" y="14632"/>
                      <a:pt x="63840" y="14636"/>
                      <a:pt x="63814" y="14636"/>
                    </a:cubicBezTo>
                    <a:lnTo>
                      <a:pt x="63729" y="14636"/>
                    </a:lnTo>
                    <a:cubicBezTo>
                      <a:pt x="63708" y="14632"/>
                      <a:pt x="63686" y="14632"/>
                      <a:pt x="63664" y="14632"/>
                    </a:cubicBezTo>
                    <a:lnTo>
                      <a:pt x="63656" y="14632"/>
                    </a:lnTo>
                    <a:cubicBezTo>
                      <a:pt x="63639" y="14632"/>
                      <a:pt x="63618" y="14628"/>
                      <a:pt x="63597" y="14628"/>
                    </a:cubicBezTo>
                    <a:lnTo>
                      <a:pt x="63587" y="14628"/>
                    </a:lnTo>
                    <a:cubicBezTo>
                      <a:pt x="63567" y="14624"/>
                      <a:pt x="63545" y="14624"/>
                      <a:pt x="63524" y="14620"/>
                    </a:cubicBezTo>
                    <a:lnTo>
                      <a:pt x="63998" y="12356"/>
                    </a:lnTo>
                    <a:cubicBezTo>
                      <a:pt x="64007" y="12356"/>
                      <a:pt x="64011" y="12352"/>
                      <a:pt x="64020" y="12352"/>
                    </a:cubicBezTo>
                    <a:cubicBezTo>
                      <a:pt x="64029" y="12348"/>
                      <a:pt x="64037" y="12348"/>
                      <a:pt x="64049" y="12344"/>
                    </a:cubicBezTo>
                    <a:cubicBezTo>
                      <a:pt x="64063" y="12344"/>
                      <a:pt x="64075" y="12340"/>
                      <a:pt x="64088" y="12336"/>
                    </a:cubicBezTo>
                    <a:cubicBezTo>
                      <a:pt x="64097" y="12336"/>
                      <a:pt x="64106" y="12330"/>
                      <a:pt x="64114" y="12330"/>
                    </a:cubicBezTo>
                    <a:cubicBezTo>
                      <a:pt x="64126" y="12326"/>
                      <a:pt x="64144" y="12326"/>
                      <a:pt x="64157" y="12322"/>
                    </a:cubicBezTo>
                    <a:cubicBezTo>
                      <a:pt x="64165" y="12322"/>
                      <a:pt x="64174" y="12318"/>
                      <a:pt x="64187" y="12318"/>
                    </a:cubicBezTo>
                    <a:cubicBezTo>
                      <a:pt x="64199" y="12314"/>
                      <a:pt x="64213" y="12310"/>
                      <a:pt x="64229" y="12310"/>
                    </a:cubicBezTo>
                    <a:cubicBezTo>
                      <a:pt x="64238" y="12305"/>
                      <a:pt x="64246" y="12305"/>
                      <a:pt x="64260" y="12305"/>
                    </a:cubicBezTo>
                    <a:cubicBezTo>
                      <a:pt x="64272" y="12301"/>
                      <a:pt x="64290" y="12297"/>
                      <a:pt x="64306" y="12297"/>
                    </a:cubicBezTo>
                    <a:cubicBezTo>
                      <a:pt x="64315" y="12292"/>
                      <a:pt x="64323" y="12292"/>
                      <a:pt x="64332" y="12292"/>
                    </a:cubicBezTo>
                    <a:cubicBezTo>
                      <a:pt x="64357" y="12288"/>
                      <a:pt x="64383" y="12284"/>
                      <a:pt x="64409" y="12279"/>
                    </a:cubicBezTo>
                    <a:cubicBezTo>
                      <a:pt x="64418" y="12279"/>
                      <a:pt x="64422" y="12279"/>
                      <a:pt x="64430" y="12275"/>
                    </a:cubicBezTo>
                    <a:close/>
                    <a:moveTo>
                      <a:pt x="52506" y="0"/>
                    </a:moveTo>
                    <a:cubicBezTo>
                      <a:pt x="52497" y="4"/>
                      <a:pt x="52489" y="4"/>
                      <a:pt x="52481" y="4"/>
                    </a:cubicBezTo>
                    <a:cubicBezTo>
                      <a:pt x="52476" y="8"/>
                      <a:pt x="52476" y="8"/>
                      <a:pt x="52471" y="8"/>
                    </a:cubicBezTo>
                    <a:cubicBezTo>
                      <a:pt x="52467" y="8"/>
                      <a:pt x="52463" y="8"/>
                      <a:pt x="52455" y="12"/>
                    </a:cubicBezTo>
                    <a:lnTo>
                      <a:pt x="52450" y="12"/>
                    </a:lnTo>
                    <a:cubicBezTo>
                      <a:pt x="52446" y="12"/>
                      <a:pt x="52438" y="18"/>
                      <a:pt x="52433" y="18"/>
                    </a:cubicBezTo>
                    <a:lnTo>
                      <a:pt x="52424" y="18"/>
                    </a:lnTo>
                    <a:cubicBezTo>
                      <a:pt x="52424" y="22"/>
                      <a:pt x="52424" y="22"/>
                      <a:pt x="52420" y="22"/>
                    </a:cubicBezTo>
                    <a:cubicBezTo>
                      <a:pt x="52416" y="22"/>
                      <a:pt x="52412" y="26"/>
                      <a:pt x="52404" y="26"/>
                    </a:cubicBezTo>
                    <a:lnTo>
                      <a:pt x="52399" y="30"/>
                    </a:lnTo>
                    <a:cubicBezTo>
                      <a:pt x="52394" y="30"/>
                      <a:pt x="52386" y="34"/>
                      <a:pt x="52382" y="34"/>
                    </a:cubicBezTo>
                    <a:lnTo>
                      <a:pt x="52378" y="38"/>
                    </a:lnTo>
                    <a:cubicBezTo>
                      <a:pt x="52373" y="38"/>
                      <a:pt x="52369" y="43"/>
                      <a:pt x="52365" y="43"/>
                    </a:cubicBezTo>
                    <a:lnTo>
                      <a:pt x="52361" y="47"/>
                    </a:lnTo>
                    <a:cubicBezTo>
                      <a:pt x="52356" y="51"/>
                      <a:pt x="52352" y="51"/>
                      <a:pt x="52347" y="55"/>
                    </a:cubicBezTo>
                    <a:lnTo>
                      <a:pt x="52343" y="55"/>
                    </a:lnTo>
                    <a:cubicBezTo>
                      <a:pt x="52339" y="60"/>
                      <a:pt x="52335" y="64"/>
                      <a:pt x="52331" y="69"/>
                    </a:cubicBezTo>
                    <a:lnTo>
                      <a:pt x="52327" y="69"/>
                    </a:lnTo>
                    <a:cubicBezTo>
                      <a:pt x="52322" y="73"/>
                      <a:pt x="52317" y="77"/>
                      <a:pt x="52313" y="77"/>
                    </a:cubicBezTo>
                    <a:lnTo>
                      <a:pt x="52313" y="81"/>
                    </a:lnTo>
                    <a:lnTo>
                      <a:pt x="52309" y="81"/>
                    </a:lnTo>
                    <a:cubicBezTo>
                      <a:pt x="52305" y="85"/>
                      <a:pt x="52301" y="89"/>
                      <a:pt x="52301" y="89"/>
                    </a:cubicBezTo>
                    <a:cubicBezTo>
                      <a:pt x="52301" y="94"/>
                      <a:pt x="52296" y="94"/>
                      <a:pt x="52296" y="94"/>
                    </a:cubicBezTo>
                    <a:cubicBezTo>
                      <a:pt x="52292" y="99"/>
                      <a:pt x="52288" y="103"/>
                      <a:pt x="52288" y="103"/>
                    </a:cubicBezTo>
                    <a:lnTo>
                      <a:pt x="52284" y="107"/>
                    </a:lnTo>
                    <a:cubicBezTo>
                      <a:pt x="52279" y="111"/>
                      <a:pt x="52279" y="115"/>
                      <a:pt x="52275" y="115"/>
                    </a:cubicBezTo>
                    <a:cubicBezTo>
                      <a:pt x="52275" y="120"/>
                      <a:pt x="52270" y="120"/>
                      <a:pt x="52270" y="120"/>
                    </a:cubicBezTo>
                    <a:cubicBezTo>
                      <a:pt x="52266" y="124"/>
                      <a:pt x="52266" y="128"/>
                      <a:pt x="52262" y="128"/>
                    </a:cubicBezTo>
                    <a:cubicBezTo>
                      <a:pt x="52258" y="137"/>
                      <a:pt x="52254" y="141"/>
                      <a:pt x="52250" y="146"/>
                    </a:cubicBezTo>
                    <a:lnTo>
                      <a:pt x="52240" y="154"/>
                    </a:lnTo>
                    <a:lnTo>
                      <a:pt x="52236" y="158"/>
                    </a:lnTo>
                    <a:lnTo>
                      <a:pt x="52228" y="166"/>
                    </a:lnTo>
                    <a:lnTo>
                      <a:pt x="52224" y="171"/>
                    </a:lnTo>
                    <a:cubicBezTo>
                      <a:pt x="52219" y="176"/>
                      <a:pt x="52215" y="176"/>
                      <a:pt x="52215" y="180"/>
                    </a:cubicBezTo>
                    <a:cubicBezTo>
                      <a:pt x="52211" y="180"/>
                      <a:pt x="52211" y="180"/>
                      <a:pt x="52211" y="184"/>
                    </a:cubicBezTo>
                    <a:cubicBezTo>
                      <a:pt x="52207" y="184"/>
                      <a:pt x="52202" y="188"/>
                      <a:pt x="52198" y="192"/>
                    </a:cubicBezTo>
                    <a:lnTo>
                      <a:pt x="52193" y="197"/>
                    </a:lnTo>
                    <a:cubicBezTo>
                      <a:pt x="52189" y="197"/>
                      <a:pt x="52185" y="201"/>
                      <a:pt x="52181" y="205"/>
                    </a:cubicBezTo>
                    <a:cubicBezTo>
                      <a:pt x="52181" y="205"/>
                      <a:pt x="52177" y="205"/>
                      <a:pt x="52177" y="209"/>
                    </a:cubicBezTo>
                    <a:cubicBezTo>
                      <a:pt x="52173" y="209"/>
                      <a:pt x="52168" y="209"/>
                      <a:pt x="52168" y="214"/>
                    </a:cubicBezTo>
                    <a:cubicBezTo>
                      <a:pt x="52163" y="214"/>
                      <a:pt x="52163" y="214"/>
                      <a:pt x="52159" y="218"/>
                    </a:cubicBezTo>
                    <a:cubicBezTo>
                      <a:pt x="52155" y="218"/>
                      <a:pt x="52151" y="223"/>
                      <a:pt x="52147" y="223"/>
                    </a:cubicBezTo>
                    <a:cubicBezTo>
                      <a:pt x="52147" y="223"/>
                      <a:pt x="52147" y="227"/>
                      <a:pt x="52142" y="227"/>
                    </a:cubicBezTo>
                    <a:cubicBezTo>
                      <a:pt x="52138" y="227"/>
                      <a:pt x="52130" y="231"/>
                      <a:pt x="52121" y="235"/>
                    </a:cubicBezTo>
                    <a:lnTo>
                      <a:pt x="52116" y="235"/>
                    </a:lnTo>
                    <a:cubicBezTo>
                      <a:pt x="52112" y="239"/>
                      <a:pt x="52104" y="239"/>
                      <a:pt x="52100" y="243"/>
                    </a:cubicBezTo>
                    <a:lnTo>
                      <a:pt x="52086" y="243"/>
                    </a:lnTo>
                    <a:cubicBezTo>
                      <a:pt x="52086" y="248"/>
                      <a:pt x="52082" y="248"/>
                      <a:pt x="52078" y="248"/>
                    </a:cubicBezTo>
                    <a:cubicBezTo>
                      <a:pt x="52074" y="248"/>
                      <a:pt x="52070" y="248"/>
                      <a:pt x="52065" y="253"/>
                    </a:cubicBezTo>
                    <a:lnTo>
                      <a:pt x="52057" y="253"/>
                    </a:lnTo>
                    <a:cubicBezTo>
                      <a:pt x="52053" y="253"/>
                      <a:pt x="52049" y="257"/>
                      <a:pt x="52039" y="257"/>
                    </a:cubicBezTo>
                    <a:lnTo>
                      <a:pt x="52031" y="257"/>
                    </a:lnTo>
                    <a:cubicBezTo>
                      <a:pt x="52023" y="261"/>
                      <a:pt x="52014" y="261"/>
                      <a:pt x="52005" y="261"/>
                    </a:cubicBezTo>
                    <a:lnTo>
                      <a:pt x="51394" y="3186"/>
                    </a:lnTo>
                    <a:cubicBezTo>
                      <a:pt x="51326" y="3195"/>
                      <a:pt x="51257" y="3204"/>
                      <a:pt x="51188" y="3216"/>
                    </a:cubicBezTo>
                    <a:cubicBezTo>
                      <a:pt x="51163" y="3216"/>
                      <a:pt x="51141" y="3220"/>
                      <a:pt x="51115" y="3225"/>
                    </a:cubicBezTo>
                    <a:cubicBezTo>
                      <a:pt x="51107" y="3225"/>
                      <a:pt x="51103" y="3225"/>
                      <a:pt x="51095" y="3229"/>
                    </a:cubicBezTo>
                    <a:cubicBezTo>
                      <a:pt x="51077" y="3229"/>
                      <a:pt x="51060" y="3234"/>
                      <a:pt x="51048" y="3234"/>
                    </a:cubicBezTo>
                    <a:cubicBezTo>
                      <a:pt x="51038" y="3238"/>
                      <a:pt x="51030" y="3238"/>
                      <a:pt x="51022" y="3238"/>
                    </a:cubicBezTo>
                    <a:cubicBezTo>
                      <a:pt x="51005" y="3242"/>
                      <a:pt x="50992" y="3242"/>
                      <a:pt x="50979" y="3246"/>
                    </a:cubicBezTo>
                    <a:cubicBezTo>
                      <a:pt x="50967" y="3246"/>
                      <a:pt x="50957" y="3251"/>
                      <a:pt x="50949" y="3251"/>
                    </a:cubicBezTo>
                    <a:cubicBezTo>
                      <a:pt x="50936" y="3251"/>
                      <a:pt x="50923" y="3255"/>
                      <a:pt x="50906" y="3259"/>
                    </a:cubicBezTo>
                    <a:cubicBezTo>
                      <a:pt x="50898" y="3259"/>
                      <a:pt x="50890" y="3259"/>
                      <a:pt x="50880" y="3263"/>
                    </a:cubicBezTo>
                    <a:cubicBezTo>
                      <a:pt x="50868" y="3263"/>
                      <a:pt x="50851" y="3267"/>
                      <a:pt x="50838" y="3267"/>
                    </a:cubicBezTo>
                    <a:cubicBezTo>
                      <a:pt x="50829" y="3272"/>
                      <a:pt x="50821" y="3272"/>
                      <a:pt x="50817" y="3272"/>
                    </a:cubicBezTo>
                    <a:cubicBezTo>
                      <a:pt x="50799" y="3277"/>
                      <a:pt x="50782" y="3281"/>
                      <a:pt x="50765" y="3281"/>
                    </a:cubicBezTo>
                    <a:cubicBezTo>
                      <a:pt x="50761" y="3285"/>
                      <a:pt x="50752" y="3285"/>
                      <a:pt x="50748" y="3285"/>
                    </a:cubicBezTo>
                    <a:cubicBezTo>
                      <a:pt x="50726" y="3289"/>
                      <a:pt x="50705" y="3293"/>
                      <a:pt x="50684" y="3297"/>
                    </a:cubicBezTo>
                    <a:cubicBezTo>
                      <a:pt x="50679" y="3297"/>
                      <a:pt x="50675" y="3297"/>
                      <a:pt x="50671" y="3302"/>
                    </a:cubicBezTo>
                    <a:cubicBezTo>
                      <a:pt x="50653" y="3302"/>
                      <a:pt x="50637" y="3306"/>
                      <a:pt x="50620" y="3311"/>
                    </a:cubicBezTo>
                    <a:cubicBezTo>
                      <a:pt x="50616" y="3311"/>
                      <a:pt x="50607" y="3315"/>
                      <a:pt x="50598" y="3315"/>
                    </a:cubicBezTo>
                    <a:cubicBezTo>
                      <a:pt x="50586" y="3319"/>
                      <a:pt x="50572" y="3319"/>
                      <a:pt x="50560" y="3323"/>
                    </a:cubicBezTo>
                    <a:cubicBezTo>
                      <a:pt x="50551" y="3323"/>
                      <a:pt x="50543" y="3328"/>
                      <a:pt x="50534" y="3328"/>
                    </a:cubicBezTo>
                    <a:cubicBezTo>
                      <a:pt x="50525" y="3332"/>
                      <a:pt x="50513" y="3336"/>
                      <a:pt x="50500" y="3336"/>
                    </a:cubicBezTo>
                    <a:cubicBezTo>
                      <a:pt x="50491" y="3340"/>
                      <a:pt x="50483" y="3340"/>
                      <a:pt x="50474" y="3344"/>
                    </a:cubicBezTo>
                    <a:cubicBezTo>
                      <a:pt x="50462" y="3344"/>
                      <a:pt x="50453" y="3349"/>
                      <a:pt x="50440" y="3354"/>
                    </a:cubicBezTo>
                    <a:cubicBezTo>
                      <a:pt x="50432" y="3354"/>
                      <a:pt x="50423" y="3354"/>
                      <a:pt x="50418" y="3358"/>
                    </a:cubicBezTo>
                    <a:cubicBezTo>
                      <a:pt x="50406" y="3362"/>
                      <a:pt x="50393" y="3362"/>
                      <a:pt x="50380" y="3366"/>
                    </a:cubicBezTo>
                    <a:cubicBezTo>
                      <a:pt x="50371" y="3370"/>
                      <a:pt x="50367" y="3370"/>
                      <a:pt x="50359" y="3370"/>
                    </a:cubicBezTo>
                    <a:cubicBezTo>
                      <a:pt x="50341" y="3374"/>
                      <a:pt x="50325" y="3383"/>
                      <a:pt x="50308" y="3388"/>
                    </a:cubicBezTo>
                    <a:cubicBezTo>
                      <a:pt x="50290" y="3392"/>
                      <a:pt x="50274" y="3396"/>
                      <a:pt x="50256" y="3400"/>
                    </a:cubicBezTo>
                    <a:lnTo>
                      <a:pt x="50252" y="3405"/>
                    </a:lnTo>
                    <a:lnTo>
                      <a:pt x="50243" y="3405"/>
                    </a:lnTo>
                    <a:cubicBezTo>
                      <a:pt x="50231" y="3409"/>
                      <a:pt x="50213" y="3413"/>
                      <a:pt x="50201" y="3417"/>
                    </a:cubicBezTo>
                    <a:cubicBezTo>
                      <a:pt x="50197" y="3421"/>
                      <a:pt x="50197" y="3421"/>
                      <a:pt x="50192" y="3421"/>
                    </a:cubicBezTo>
                    <a:cubicBezTo>
                      <a:pt x="50175" y="3426"/>
                      <a:pt x="50162" y="3435"/>
                      <a:pt x="50145" y="3439"/>
                    </a:cubicBezTo>
                    <a:cubicBezTo>
                      <a:pt x="50145" y="3439"/>
                      <a:pt x="50140" y="3439"/>
                      <a:pt x="50136" y="3443"/>
                    </a:cubicBezTo>
                    <a:cubicBezTo>
                      <a:pt x="50124" y="3447"/>
                      <a:pt x="50110" y="3451"/>
                      <a:pt x="50098" y="3456"/>
                    </a:cubicBezTo>
                    <a:cubicBezTo>
                      <a:pt x="50094" y="3456"/>
                      <a:pt x="50094" y="3456"/>
                      <a:pt x="50089" y="3460"/>
                    </a:cubicBezTo>
                    <a:cubicBezTo>
                      <a:pt x="50077" y="3465"/>
                      <a:pt x="50063" y="3469"/>
                      <a:pt x="50051" y="3477"/>
                    </a:cubicBezTo>
                    <a:cubicBezTo>
                      <a:pt x="50047" y="3477"/>
                      <a:pt x="50043" y="3477"/>
                      <a:pt x="50038" y="3482"/>
                    </a:cubicBezTo>
                    <a:cubicBezTo>
                      <a:pt x="50025" y="3486"/>
                      <a:pt x="50012" y="3490"/>
                      <a:pt x="50000" y="3498"/>
                    </a:cubicBezTo>
                    <a:lnTo>
                      <a:pt x="49995" y="3498"/>
                    </a:lnTo>
                    <a:cubicBezTo>
                      <a:pt x="49982" y="3502"/>
                      <a:pt x="49970" y="3512"/>
                      <a:pt x="49961" y="3516"/>
                    </a:cubicBezTo>
                    <a:cubicBezTo>
                      <a:pt x="49956" y="3520"/>
                      <a:pt x="49952" y="3520"/>
                      <a:pt x="49948" y="3524"/>
                    </a:cubicBezTo>
                    <a:cubicBezTo>
                      <a:pt x="49940" y="3528"/>
                      <a:pt x="49931" y="3533"/>
                      <a:pt x="49923" y="3537"/>
                    </a:cubicBezTo>
                    <a:cubicBezTo>
                      <a:pt x="49919" y="3537"/>
                      <a:pt x="49914" y="3542"/>
                      <a:pt x="49909" y="3542"/>
                    </a:cubicBezTo>
                    <a:cubicBezTo>
                      <a:pt x="49901" y="3550"/>
                      <a:pt x="49893" y="3554"/>
                      <a:pt x="49884" y="3559"/>
                    </a:cubicBezTo>
                    <a:cubicBezTo>
                      <a:pt x="49880" y="3559"/>
                      <a:pt x="49875" y="3563"/>
                      <a:pt x="49875" y="3563"/>
                    </a:cubicBezTo>
                    <a:lnTo>
                      <a:pt x="49871" y="3567"/>
                    </a:lnTo>
                    <a:cubicBezTo>
                      <a:pt x="49858" y="3571"/>
                      <a:pt x="49850" y="3579"/>
                      <a:pt x="49842" y="3585"/>
                    </a:cubicBezTo>
                    <a:cubicBezTo>
                      <a:pt x="49842" y="3585"/>
                      <a:pt x="49842" y="3589"/>
                      <a:pt x="49837" y="3589"/>
                    </a:cubicBezTo>
                    <a:cubicBezTo>
                      <a:pt x="49828" y="3593"/>
                      <a:pt x="49820" y="3601"/>
                      <a:pt x="49812" y="3605"/>
                    </a:cubicBezTo>
                    <a:cubicBezTo>
                      <a:pt x="49812" y="3610"/>
                      <a:pt x="49807" y="3610"/>
                      <a:pt x="49807" y="3610"/>
                    </a:cubicBezTo>
                    <a:cubicBezTo>
                      <a:pt x="49798" y="3618"/>
                      <a:pt x="49794" y="3623"/>
                      <a:pt x="49786" y="3627"/>
                    </a:cubicBezTo>
                    <a:cubicBezTo>
                      <a:pt x="49786" y="3627"/>
                      <a:pt x="49786" y="3631"/>
                      <a:pt x="49781" y="3631"/>
                    </a:cubicBezTo>
                    <a:cubicBezTo>
                      <a:pt x="49777" y="3636"/>
                      <a:pt x="49769" y="3640"/>
                      <a:pt x="49765" y="3648"/>
                    </a:cubicBezTo>
                    <a:cubicBezTo>
                      <a:pt x="49760" y="3652"/>
                      <a:pt x="49755" y="3652"/>
                      <a:pt x="49751" y="3656"/>
                    </a:cubicBezTo>
                    <a:cubicBezTo>
                      <a:pt x="49747" y="3666"/>
                      <a:pt x="49743" y="3670"/>
                      <a:pt x="49735" y="3678"/>
                    </a:cubicBezTo>
                    <a:cubicBezTo>
                      <a:pt x="49735" y="3678"/>
                      <a:pt x="49730" y="3682"/>
                      <a:pt x="49730" y="3687"/>
                    </a:cubicBezTo>
                    <a:lnTo>
                      <a:pt x="49726" y="3687"/>
                    </a:lnTo>
                    <a:cubicBezTo>
                      <a:pt x="49721" y="3691"/>
                      <a:pt x="49721" y="3695"/>
                      <a:pt x="49717" y="3700"/>
                    </a:cubicBezTo>
                    <a:cubicBezTo>
                      <a:pt x="49713" y="3704"/>
                      <a:pt x="49709" y="3708"/>
                      <a:pt x="49704" y="3713"/>
                    </a:cubicBezTo>
                    <a:cubicBezTo>
                      <a:pt x="49704" y="3721"/>
                      <a:pt x="49700" y="3725"/>
                      <a:pt x="49696" y="3729"/>
                    </a:cubicBezTo>
                    <a:cubicBezTo>
                      <a:pt x="49692" y="3733"/>
                      <a:pt x="49692" y="3739"/>
                      <a:pt x="49688" y="3743"/>
                    </a:cubicBezTo>
                    <a:cubicBezTo>
                      <a:pt x="49683" y="3747"/>
                      <a:pt x="49683" y="3755"/>
                      <a:pt x="49678" y="3759"/>
                    </a:cubicBezTo>
                    <a:cubicBezTo>
                      <a:pt x="49678" y="3764"/>
                      <a:pt x="49674" y="3768"/>
                      <a:pt x="49670" y="3772"/>
                    </a:cubicBezTo>
                    <a:cubicBezTo>
                      <a:pt x="49670" y="3777"/>
                      <a:pt x="49666" y="3785"/>
                      <a:pt x="49666" y="3790"/>
                    </a:cubicBezTo>
                    <a:cubicBezTo>
                      <a:pt x="49666" y="3794"/>
                      <a:pt x="49662" y="3798"/>
                      <a:pt x="49662" y="3802"/>
                    </a:cubicBezTo>
                    <a:cubicBezTo>
                      <a:pt x="49658" y="3816"/>
                      <a:pt x="49653" y="3824"/>
                      <a:pt x="49653" y="3836"/>
                    </a:cubicBezTo>
                    <a:lnTo>
                      <a:pt x="49567" y="4230"/>
                    </a:lnTo>
                    <a:lnTo>
                      <a:pt x="49546" y="4230"/>
                    </a:lnTo>
                    <a:cubicBezTo>
                      <a:pt x="49538" y="4234"/>
                      <a:pt x="49534" y="4234"/>
                      <a:pt x="49524" y="4234"/>
                    </a:cubicBezTo>
                    <a:cubicBezTo>
                      <a:pt x="49516" y="4234"/>
                      <a:pt x="49508" y="4239"/>
                      <a:pt x="49499" y="4239"/>
                    </a:cubicBezTo>
                    <a:lnTo>
                      <a:pt x="49478" y="4239"/>
                    </a:lnTo>
                    <a:cubicBezTo>
                      <a:pt x="49469" y="4239"/>
                      <a:pt x="49457" y="4243"/>
                      <a:pt x="49452" y="4243"/>
                    </a:cubicBezTo>
                    <a:lnTo>
                      <a:pt x="49431" y="4243"/>
                    </a:lnTo>
                    <a:cubicBezTo>
                      <a:pt x="49422" y="4243"/>
                      <a:pt x="49413" y="4247"/>
                      <a:pt x="49405" y="4247"/>
                    </a:cubicBezTo>
                    <a:lnTo>
                      <a:pt x="49358" y="4247"/>
                    </a:lnTo>
                    <a:cubicBezTo>
                      <a:pt x="49354" y="4252"/>
                      <a:pt x="49345" y="4252"/>
                      <a:pt x="49336" y="4252"/>
                    </a:cubicBezTo>
                    <a:lnTo>
                      <a:pt x="49135" y="4252"/>
                    </a:lnTo>
                    <a:cubicBezTo>
                      <a:pt x="49127" y="4247"/>
                      <a:pt x="49123" y="4247"/>
                      <a:pt x="49114" y="4247"/>
                    </a:cubicBezTo>
                    <a:lnTo>
                      <a:pt x="49080" y="4247"/>
                    </a:lnTo>
                    <a:cubicBezTo>
                      <a:pt x="49072" y="4243"/>
                      <a:pt x="49068" y="4243"/>
                      <a:pt x="49062" y="4243"/>
                    </a:cubicBezTo>
                    <a:lnTo>
                      <a:pt x="49046" y="4243"/>
                    </a:lnTo>
                    <a:cubicBezTo>
                      <a:pt x="49029" y="4239"/>
                      <a:pt x="49007" y="4239"/>
                      <a:pt x="48991" y="4234"/>
                    </a:cubicBezTo>
                    <a:lnTo>
                      <a:pt x="48981" y="4234"/>
                    </a:lnTo>
                    <a:cubicBezTo>
                      <a:pt x="48965" y="4230"/>
                      <a:pt x="48947" y="4230"/>
                      <a:pt x="48930" y="4226"/>
                    </a:cubicBezTo>
                    <a:lnTo>
                      <a:pt x="48922" y="4226"/>
                    </a:lnTo>
                    <a:cubicBezTo>
                      <a:pt x="48908" y="4221"/>
                      <a:pt x="48896" y="4221"/>
                      <a:pt x="48883" y="4217"/>
                    </a:cubicBezTo>
                    <a:lnTo>
                      <a:pt x="48875" y="4217"/>
                    </a:lnTo>
                    <a:cubicBezTo>
                      <a:pt x="48857" y="4213"/>
                      <a:pt x="48845" y="4209"/>
                      <a:pt x="48831" y="4205"/>
                    </a:cubicBezTo>
                    <a:lnTo>
                      <a:pt x="48823" y="4205"/>
                    </a:lnTo>
                    <a:cubicBezTo>
                      <a:pt x="48806" y="4201"/>
                      <a:pt x="48793" y="4195"/>
                      <a:pt x="48776" y="4191"/>
                    </a:cubicBezTo>
                    <a:cubicBezTo>
                      <a:pt x="48764" y="4187"/>
                      <a:pt x="48746" y="4183"/>
                      <a:pt x="48734" y="4179"/>
                    </a:cubicBezTo>
                    <a:lnTo>
                      <a:pt x="48725" y="4179"/>
                    </a:lnTo>
                    <a:cubicBezTo>
                      <a:pt x="48712" y="4175"/>
                      <a:pt x="48699" y="4170"/>
                      <a:pt x="48691" y="4166"/>
                    </a:cubicBezTo>
                    <a:lnTo>
                      <a:pt x="48687" y="4166"/>
                    </a:lnTo>
                    <a:cubicBezTo>
                      <a:pt x="48673" y="4162"/>
                      <a:pt x="48665" y="4157"/>
                      <a:pt x="48657" y="4157"/>
                    </a:cubicBezTo>
                    <a:cubicBezTo>
                      <a:pt x="48652" y="4153"/>
                      <a:pt x="48648" y="4153"/>
                      <a:pt x="48644" y="4153"/>
                    </a:cubicBezTo>
                    <a:cubicBezTo>
                      <a:pt x="48635" y="4149"/>
                      <a:pt x="48626" y="4144"/>
                      <a:pt x="48618" y="4144"/>
                    </a:cubicBezTo>
                    <a:cubicBezTo>
                      <a:pt x="48614" y="4140"/>
                      <a:pt x="48614" y="4140"/>
                      <a:pt x="48610" y="4140"/>
                    </a:cubicBezTo>
                    <a:cubicBezTo>
                      <a:pt x="48600" y="4136"/>
                      <a:pt x="48588" y="4132"/>
                      <a:pt x="48575" y="4128"/>
                    </a:cubicBezTo>
                    <a:cubicBezTo>
                      <a:pt x="48571" y="4128"/>
                      <a:pt x="48562" y="4124"/>
                      <a:pt x="48554" y="4124"/>
                    </a:cubicBezTo>
                    <a:cubicBezTo>
                      <a:pt x="48537" y="4114"/>
                      <a:pt x="48515" y="4106"/>
                      <a:pt x="48494" y="4102"/>
                    </a:cubicBezTo>
                    <a:cubicBezTo>
                      <a:pt x="48486" y="4098"/>
                      <a:pt x="48481" y="4093"/>
                      <a:pt x="48472" y="4093"/>
                    </a:cubicBezTo>
                    <a:cubicBezTo>
                      <a:pt x="48456" y="4085"/>
                      <a:pt x="48438" y="4080"/>
                      <a:pt x="48426" y="4076"/>
                    </a:cubicBezTo>
                    <a:cubicBezTo>
                      <a:pt x="48413" y="4072"/>
                      <a:pt x="48400" y="4063"/>
                      <a:pt x="48387" y="4059"/>
                    </a:cubicBezTo>
                    <a:cubicBezTo>
                      <a:pt x="48379" y="4059"/>
                      <a:pt x="48370" y="4055"/>
                      <a:pt x="48361" y="4051"/>
                    </a:cubicBezTo>
                    <a:cubicBezTo>
                      <a:pt x="48349" y="4047"/>
                      <a:pt x="48336" y="4041"/>
                      <a:pt x="48323" y="4037"/>
                    </a:cubicBezTo>
                    <a:cubicBezTo>
                      <a:pt x="48318" y="4037"/>
                      <a:pt x="48314" y="4033"/>
                      <a:pt x="48306" y="4033"/>
                    </a:cubicBezTo>
                    <a:cubicBezTo>
                      <a:pt x="48302" y="4029"/>
                      <a:pt x="48298" y="4029"/>
                      <a:pt x="48293" y="4029"/>
                    </a:cubicBezTo>
                    <a:cubicBezTo>
                      <a:pt x="48284" y="4025"/>
                      <a:pt x="48272" y="4021"/>
                      <a:pt x="48259" y="4016"/>
                    </a:cubicBezTo>
                    <a:cubicBezTo>
                      <a:pt x="48255" y="4016"/>
                      <a:pt x="48250" y="4012"/>
                      <a:pt x="48246" y="4012"/>
                    </a:cubicBezTo>
                    <a:cubicBezTo>
                      <a:pt x="48237" y="4008"/>
                      <a:pt x="48225" y="4003"/>
                      <a:pt x="48216" y="4003"/>
                    </a:cubicBezTo>
                    <a:cubicBezTo>
                      <a:pt x="48211" y="3999"/>
                      <a:pt x="48207" y="3999"/>
                      <a:pt x="48203" y="3999"/>
                    </a:cubicBezTo>
                    <a:cubicBezTo>
                      <a:pt x="48190" y="3995"/>
                      <a:pt x="48182" y="3990"/>
                      <a:pt x="48169" y="3986"/>
                    </a:cubicBezTo>
                    <a:lnTo>
                      <a:pt x="48160" y="3986"/>
                    </a:lnTo>
                    <a:lnTo>
                      <a:pt x="48156" y="3982"/>
                    </a:lnTo>
                    <a:cubicBezTo>
                      <a:pt x="48144" y="3982"/>
                      <a:pt x="48130" y="3978"/>
                      <a:pt x="48118" y="3974"/>
                    </a:cubicBezTo>
                    <a:cubicBezTo>
                      <a:pt x="48105" y="3970"/>
                      <a:pt x="48092" y="3964"/>
                      <a:pt x="48079" y="3960"/>
                    </a:cubicBezTo>
                    <a:lnTo>
                      <a:pt x="48067" y="3960"/>
                    </a:lnTo>
                    <a:cubicBezTo>
                      <a:pt x="48057" y="3956"/>
                      <a:pt x="48049" y="3956"/>
                      <a:pt x="48036" y="3952"/>
                    </a:cubicBezTo>
                    <a:lnTo>
                      <a:pt x="48015" y="3952"/>
                    </a:lnTo>
                    <a:cubicBezTo>
                      <a:pt x="48010" y="3948"/>
                      <a:pt x="48002" y="3948"/>
                      <a:pt x="47994" y="3948"/>
                    </a:cubicBezTo>
                    <a:lnTo>
                      <a:pt x="47990" y="3948"/>
                    </a:lnTo>
                    <a:cubicBezTo>
                      <a:pt x="47980" y="3944"/>
                      <a:pt x="47972" y="3944"/>
                      <a:pt x="47959" y="3944"/>
                    </a:cubicBezTo>
                    <a:lnTo>
                      <a:pt x="47955" y="3944"/>
                    </a:lnTo>
                    <a:cubicBezTo>
                      <a:pt x="47951" y="3939"/>
                      <a:pt x="47947" y="3939"/>
                      <a:pt x="47942" y="3939"/>
                    </a:cubicBezTo>
                    <a:lnTo>
                      <a:pt x="47874" y="3939"/>
                    </a:lnTo>
                    <a:cubicBezTo>
                      <a:pt x="47861" y="3939"/>
                      <a:pt x="47852" y="3939"/>
                      <a:pt x="47840" y="3944"/>
                    </a:cubicBezTo>
                    <a:cubicBezTo>
                      <a:pt x="47831" y="3944"/>
                      <a:pt x="47826" y="3944"/>
                      <a:pt x="47818" y="3948"/>
                    </a:cubicBezTo>
                    <a:lnTo>
                      <a:pt x="47810" y="3948"/>
                    </a:lnTo>
                    <a:cubicBezTo>
                      <a:pt x="47805" y="3948"/>
                      <a:pt x="47797" y="3952"/>
                      <a:pt x="47793" y="3952"/>
                    </a:cubicBezTo>
                    <a:cubicBezTo>
                      <a:pt x="47793" y="3952"/>
                      <a:pt x="47789" y="3952"/>
                      <a:pt x="47789" y="3956"/>
                    </a:cubicBezTo>
                    <a:cubicBezTo>
                      <a:pt x="47784" y="3956"/>
                      <a:pt x="47775" y="3956"/>
                      <a:pt x="47771" y="3960"/>
                    </a:cubicBezTo>
                    <a:lnTo>
                      <a:pt x="47767" y="3960"/>
                    </a:lnTo>
                    <a:cubicBezTo>
                      <a:pt x="47763" y="3964"/>
                      <a:pt x="47759" y="3964"/>
                      <a:pt x="47754" y="3970"/>
                    </a:cubicBezTo>
                    <a:lnTo>
                      <a:pt x="47750" y="3970"/>
                    </a:lnTo>
                    <a:cubicBezTo>
                      <a:pt x="47750" y="3970"/>
                      <a:pt x="47745" y="3970"/>
                      <a:pt x="47745" y="3974"/>
                    </a:cubicBezTo>
                    <a:cubicBezTo>
                      <a:pt x="47741" y="3974"/>
                      <a:pt x="47741" y="3974"/>
                      <a:pt x="47737" y="3978"/>
                    </a:cubicBezTo>
                    <a:cubicBezTo>
                      <a:pt x="47733" y="3978"/>
                      <a:pt x="47733" y="3978"/>
                      <a:pt x="47728" y="3982"/>
                    </a:cubicBezTo>
                    <a:cubicBezTo>
                      <a:pt x="47728" y="3982"/>
                      <a:pt x="47724" y="3982"/>
                      <a:pt x="47720" y="3986"/>
                    </a:cubicBezTo>
                    <a:cubicBezTo>
                      <a:pt x="47716" y="3986"/>
                      <a:pt x="47716" y="3990"/>
                      <a:pt x="47716" y="3990"/>
                    </a:cubicBezTo>
                    <a:cubicBezTo>
                      <a:pt x="47712" y="3990"/>
                      <a:pt x="47707" y="3995"/>
                      <a:pt x="47702" y="3995"/>
                    </a:cubicBezTo>
                    <a:cubicBezTo>
                      <a:pt x="47702" y="3999"/>
                      <a:pt x="47698" y="3999"/>
                      <a:pt x="47698" y="3999"/>
                    </a:cubicBezTo>
                    <a:cubicBezTo>
                      <a:pt x="47694" y="4003"/>
                      <a:pt x="47690" y="4008"/>
                      <a:pt x="47690" y="4008"/>
                    </a:cubicBezTo>
                    <a:cubicBezTo>
                      <a:pt x="47690" y="4008"/>
                      <a:pt x="47686" y="4008"/>
                      <a:pt x="47686" y="4012"/>
                    </a:cubicBezTo>
                    <a:lnTo>
                      <a:pt x="47682" y="4012"/>
                    </a:lnTo>
                    <a:cubicBezTo>
                      <a:pt x="47682" y="4016"/>
                      <a:pt x="47677" y="4021"/>
                      <a:pt x="47673" y="4025"/>
                    </a:cubicBezTo>
                    <a:cubicBezTo>
                      <a:pt x="47668" y="4025"/>
                      <a:pt x="47668" y="4029"/>
                      <a:pt x="47668" y="4029"/>
                    </a:cubicBezTo>
                    <a:cubicBezTo>
                      <a:pt x="47660" y="4033"/>
                      <a:pt x="47656" y="4037"/>
                      <a:pt x="47651" y="4047"/>
                    </a:cubicBezTo>
                    <a:cubicBezTo>
                      <a:pt x="47643" y="4055"/>
                      <a:pt x="47639" y="4063"/>
                      <a:pt x="47635" y="4072"/>
                    </a:cubicBezTo>
                    <a:cubicBezTo>
                      <a:pt x="47630" y="4072"/>
                      <a:pt x="47630" y="4072"/>
                      <a:pt x="47630" y="4076"/>
                    </a:cubicBezTo>
                    <a:cubicBezTo>
                      <a:pt x="47621" y="4085"/>
                      <a:pt x="47617" y="4093"/>
                      <a:pt x="47613" y="4102"/>
                    </a:cubicBezTo>
                    <a:lnTo>
                      <a:pt x="47609" y="4102"/>
                    </a:lnTo>
                    <a:cubicBezTo>
                      <a:pt x="47609" y="4110"/>
                      <a:pt x="47605" y="4114"/>
                      <a:pt x="47605" y="4118"/>
                    </a:cubicBezTo>
                    <a:cubicBezTo>
                      <a:pt x="47600" y="4124"/>
                      <a:pt x="47596" y="4128"/>
                      <a:pt x="47596" y="4136"/>
                    </a:cubicBezTo>
                    <a:cubicBezTo>
                      <a:pt x="47596" y="4136"/>
                      <a:pt x="47596" y="4140"/>
                      <a:pt x="47591" y="4140"/>
                    </a:cubicBezTo>
                    <a:lnTo>
                      <a:pt x="47591" y="4149"/>
                    </a:lnTo>
                    <a:lnTo>
                      <a:pt x="47591" y="4153"/>
                    </a:lnTo>
                    <a:cubicBezTo>
                      <a:pt x="47587" y="4157"/>
                      <a:pt x="47587" y="4162"/>
                      <a:pt x="47587" y="4166"/>
                    </a:cubicBezTo>
                    <a:lnTo>
                      <a:pt x="47583" y="4170"/>
                    </a:lnTo>
                    <a:cubicBezTo>
                      <a:pt x="47583" y="4175"/>
                      <a:pt x="47583" y="4183"/>
                      <a:pt x="47579" y="4187"/>
                    </a:cubicBezTo>
                    <a:lnTo>
                      <a:pt x="46630" y="8729"/>
                    </a:lnTo>
                    <a:cubicBezTo>
                      <a:pt x="46616" y="8721"/>
                      <a:pt x="46604" y="8712"/>
                      <a:pt x="46591" y="8704"/>
                    </a:cubicBezTo>
                    <a:cubicBezTo>
                      <a:pt x="46586" y="8704"/>
                      <a:pt x="46582" y="8700"/>
                      <a:pt x="46578" y="8696"/>
                    </a:cubicBezTo>
                    <a:cubicBezTo>
                      <a:pt x="46569" y="8691"/>
                      <a:pt x="46561" y="8686"/>
                      <a:pt x="46557" y="8686"/>
                    </a:cubicBezTo>
                    <a:cubicBezTo>
                      <a:pt x="46547" y="8678"/>
                      <a:pt x="46539" y="8674"/>
                      <a:pt x="46531" y="8670"/>
                    </a:cubicBezTo>
                    <a:cubicBezTo>
                      <a:pt x="46518" y="8666"/>
                      <a:pt x="46505" y="8657"/>
                      <a:pt x="46488" y="8648"/>
                    </a:cubicBezTo>
                    <a:cubicBezTo>
                      <a:pt x="46484" y="8644"/>
                      <a:pt x="46476" y="8640"/>
                      <a:pt x="46466" y="8635"/>
                    </a:cubicBezTo>
                    <a:cubicBezTo>
                      <a:pt x="46450" y="8627"/>
                      <a:pt x="46432" y="8619"/>
                      <a:pt x="46415" y="8609"/>
                    </a:cubicBezTo>
                    <a:cubicBezTo>
                      <a:pt x="46411" y="8609"/>
                      <a:pt x="46407" y="8605"/>
                      <a:pt x="46407" y="8605"/>
                    </a:cubicBezTo>
                    <a:cubicBezTo>
                      <a:pt x="46385" y="8597"/>
                      <a:pt x="46364" y="8584"/>
                      <a:pt x="46347" y="8575"/>
                    </a:cubicBezTo>
                    <a:lnTo>
                      <a:pt x="46342" y="8575"/>
                    </a:lnTo>
                    <a:cubicBezTo>
                      <a:pt x="46312" y="8558"/>
                      <a:pt x="46283" y="8546"/>
                      <a:pt x="46253" y="8532"/>
                    </a:cubicBezTo>
                    <a:cubicBezTo>
                      <a:pt x="46245" y="8528"/>
                      <a:pt x="46235" y="8524"/>
                      <a:pt x="46227" y="8524"/>
                    </a:cubicBezTo>
                    <a:cubicBezTo>
                      <a:pt x="46202" y="8512"/>
                      <a:pt x="46172" y="8499"/>
                      <a:pt x="46146" y="8486"/>
                    </a:cubicBezTo>
                    <a:cubicBezTo>
                      <a:pt x="46142" y="8486"/>
                      <a:pt x="46142" y="8486"/>
                      <a:pt x="46137" y="8481"/>
                    </a:cubicBezTo>
                    <a:lnTo>
                      <a:pt x="46133" y="8481"/>
                    </a:lnTo>
                    <a:cubicBezTo>
                      <a:pt x="46103" y="8469"/>
                      <a:pt x="46073" y="8455"/>
                      <a:pt x="46043" y="8447"/>
                    </a:cubicBezTo>
                    <a:cubicBezTo>
                      <a:pt x="46034" y="8443"/>
                      <a:pt x="46030" y="8439"/>
                      <a:pt x="46022" y="8439"/>
                    </a:cubicBezTo>
                    <a:cubicBezTo>
                      <a:pt x="45996" y="8430"/>
                      <a:pt x="45971" y="8417"/>
                      <a:pt x="45945" y="8409"/>
                    </a:cubicBezTo>
                    <a:cubicBezTo>
                      <a:pt x="45941" y="8409"/>
                      <a:pt x="45937" y="8409"/>
                      <a:pt x="45932" y="8404"/>
                    </a:cubicBezTo>
                    <a:lnTo>
                      <a:pt x="45927" y="8404"/>
                    </a:lnTo>
                    <a:cubicBezTo>
                      <a:pt x="45898" y="8392"/>
                      <a:pt x="45864" y="8384"/>
                      <a:pt x="45834" y="8370"/>
                    </a:cubicBezTo>
                    <a:cubicBezTo>
                      <a:pt x="45825" y="8370"/>
                      <a:pt x="45821" y="8366"/>
                      <a:pt x="45812" y="8366"/>
                    </a:cubicBezTo>
                    <a:cubicBezTo>
                      <a:pt x="45787" y="8358"/>
                      <a:pt x="45761" y="8349"/>
                      <a:pt x="45735" y="8340"/>
                    </a:cubicBezTo>
                    <a:cubicBezTo>
                      <a:pt x="45731" y="8340"/>
                      <a:pt x="45726" y="8340"/>
                      <a:pt x="45718" y="8336"/>
                    </a:cubicBezTo>
                    <a:lnTo>
                      <a:pt x="45714" y="8336"/>
                    </a:lnTo>
                    <a:cubicBezTo>
                      <a:pt x="45680" y="8323"/>
                      <a:pt x="45645" y="8315"/>
                      <a:pt x="45611" y="8307"/>
                    </a:cubicBezTo>
                    <a:cubicBezTo>
                      <a:pt x="45603" y="8307"/>
                      <a:pt x="45594" y="8301"/>
                      <a:pt x="45590" y="8301"/>
                    </a:cubicBezTo>
                    <a:cubicBezTo>
                      <a:pt x="45556" y="8293"/>
                      <a:pt x="45526" y="8285"/>
                      <a:pt x="45491" y="8276"/>
                    </a:cubicBezTo>
                    <a:lnTo>
                      <a:pt x="45483" y="8276"/>
                    </a:lnTo>
                    <a:lnTo>
                      <a:pt x="45479" y="8272"/>
                    </a:lnTo>
                    <a:cubicBezTo>
                      <a:pt x="45470" y="8272"/>
                      <a:pt x="45461" y="8268"/>
                      <a:pt x="45453" y="8268"/>
                    </a:cubicBezTo>
                    <a:cubicBezTo>
                      <a:pt x="45436" y="8263"/>
                      <a:pt x="45423" y="8259"/>
                      <a:pt x="45406" y="8259"/>
                    </a:cubicBezTo>
                    <a:cubicBezTo>
                      <a:pt x="45398" y="8255"/>
                      <a:pt x="45384" y="8255"/>
                      <a:pt x="45376" y="8250"/>
                    </a:cubicBezTo>
                    <a:cubicBezTo>
                      <a:pt x="45359" y="8246"/>
                      <a:pt x="45346" y="8246"/>
                      <a:pt x="45333" y="8242"/>
                    </a:cubicBezTo>
                    <a:cubicBezTo>
                      <a:pt x="45321" y="8238"/>
                      <a:pt x="45312" y="8238"/>
                      <a:pt x="45299" y="8234"/>
                    </a:cubicBezTo>
                    <a:cubicBezTo>
                      <a:pt x="45286" y="8234"/>
                      <a:pt x="45274" y="8230"/>
                      <a:pt x="45256" y="8224"/>
                    </a:cubicBezTo>
                    <a:cubicBezTo>
                      <a:pt x="45248" y="8224"/>
                      <a:pt x="45235" y="8220"/>
                      <a:pt x="45226" y="8220"/>
                    </a:cubicBezTo>
                    <a:cubicBezTo>
                      <a:pt x="45213" y="8220"/>
                      <a:pt x="45205" y="8216"/>
                      <a:pt x="45197" y="8216"/>
                    </a:cubicBezTo>
                    <a:cubicBezTo>
                      <a:pt x="45192" y="8216"/>
                      <a:pt x="45187" y="8212"/>
                      <a:pt x="45183" y="8212"/>
                    </a:cubicBezTo>
                    <a:cubicBezTo>
                      <a:pt x="45153" y="8208"/>
                      <a:pt x="45124" y="8204"/>
                      <a:pt x="45094" y="8199"/>
                    </a:cubicBezTo>
                    <a:lnTo>
                      <a:pt x="45085" y="8199"/>
                    </a:lnTo>
                    <a:cubicBezTo>
                      <a:pt x="45055" y="8191"/>
                      <a:pt x="45029" y="8186"/>
                      <a:pt x="44999" y="8182"/>
                    </a:cubicBezTo>
                    <a:lnTo>
                      <a:pt x="44970" y="8182"/>
                    </a:lnTo>
                    <a:cubicBezTo>
                      <a:pt x="44948" y="8178"/>
                      <a:pt x="44923" y="8173"/>
                      <a:pt x="44901" y="8169"/>
                    </a:cubicBezTo>
                    <a:lnTo>
                      <a:pt x="44871" y="8169"/>
                    </a:lnTo>
                    <a:cubicBezTo>
                      <a:pt x="44841" y="8165"/>
                      <a:pt x="44812" y="8161"/>
                      <a:pt x="44777" y="8157"/>
                    </a:cubicBezTo>
                    <a:cubicBezTo>
                      <a:pt x="44751" y="8157"/>
                      <a:pt x="44725" y="8153"/>
                      <a:pt x="44700" y="8147"/>
                    </a:cubicBezTo>
                    <a:cubicBezTo>
                      <a:pt x="44696" y="8131"/>
                      <a:pt x="44692" y="8114"/>
                      <a:pt x="44687" y="8096"/>
                    </a:cubicBezTo>
                    <a:cubicBezTo>
                      <a:pt x="44679" y="8062"/>
                      <a:pt x="44670" y="8032"/>
                      <a:pt x="44658" y="8003"/>
                    </a:cubicBezTo>
                    <a:cubicBezTo>
                      <a:pt x="44606" y="7865"/>
                      <a:pt x="44520" y="7763"/>
                      <a:pt x="44427" y="7673"/>
                    </a:cubicBezTo>
                    <a:cubicBezTo>
                      <a:pt x="44217" y="7476"/>
                      <a:pt x="43977" y="7352"/>
                      <a:pt x="43977" y="7100"/>
                    </a:cubicBezTo>
                    <a:cubicBezTo>
                      <a:pt x="43965" y="7095"/>
                      <a:pt x="43951" y="7091"/>
                      <a:pt x="43939" y="7087"/>
                    </a:cubicBezTo>
                    <a:cubicBezTo>
                      <a:pt x="43918" y="7079"/>
                      <a:pt x="43896" y="7075"/>
                      <a:pt x="43874" y="7070"/>
                    </a:cubicBezTo>
                    <a:cubicBezTo>
                      <a:pt x="43870" y="7070"/>
                      <a:pt x="43870" y="7070"/>
                      <a:pt x="43866" y="7066"/>
                    </a:cubicBezTo>
                    <a:lnTo>
                      <a:pt x="43858" y="7066"/>
                    </a:lnTo>
                    <a:cubicBezTo>
                      <a:pt x="43849" y="7066"/>
                      <a:pt x="43841" y="7061"/>
                      <a:pt x="43832" y="7061"/>
                    </a:cubicBezTo>
                    <a:cubicBezTo>
                      <a:pt x="43823" y="7057"/>
                      <a:pt x="43819" y="7057"/>
                      <a:pt x="43811" y="7057"/>
                    </a:cubicBezTo>
                    <a:cubicBezTo>
                      <a:pt x="43802" y="7053"/>
                      <a:pt x="43793" y="7053"/>
                      <a:pt x="43785" y="7053"/>
                    </a:cubicBezTo>
                    <a:cubicBezTo>
                      <a:pt x="43781" y="7049"/>
                      <a:pt x="43776" y="7049"/>
                      <a:pt x="43772" y="7049"/>
                    </a:cubicBezTo>
                    <a:lnTo>
                      <a:pt x="43764" y="7049"/>
                    </a:lnTo>
                    <a:cubicBezTo>
                      <a:pt x="43746" y="7044"/>
                      <a:pt x="43725" y="7040"/>
                      <a:pt x="43708" y="7040"/>
                    </a:cubicBezTo>
                    <a:cubicBezTo>
                      <a:pt x="43704" y="7040"/>
                      <a:pt x="43704" y="7040"/>
                      <a:pt x="43699" y="7036"/>
                    </a:cubicBezTo>
                    <a:cubicBezTo>
                      <a:pt x="43682" y="7036"/>
                      <a:pt x="43665" y="7032"/>
                      <a:pt x="43648" y="7032"/>
                    </a:cubicBezTo>
                    <a:lnTo>
                      <a:pt x="43631" y="7032"/>
                    </a:lnTo>
                    <a:cubicBezTo>
                      <a:pt x="43614" y="7028"/>
                      <a:pt x="43601" y="7028"/>
                      <a:pt x="43584" y="7028"/>
                    </a:cubicBezTo>
                    <a:lnTo>
                      <a:pt x="43571" y="7028"/>
                    </a:lnTo>
                    <a:cubicBezTo>
                      <a:pt x="43554" y="7023"/>
                      <a:pt x="43533" y="7023"/>
                      <a:pt x="43515" y="7023"/>
                    </a:cubicBezTo>
                    <a:lnTo>
                      <a:pt x="43499" y="7023"/>
                    </a:lnTo>
                    <a:cubicBezTo>
                      <a:pt x="43485" y="7023"/>
                      <a:pt x="43468" y="7018"/>
                      <a:pt x="43456" y="7018"/>
                    </a:cubicBezTo>
                    <a:lnTo>
                      <a:pt x="43314" y="7018"/>
                    </a:lnTo>
                    <a:cubicBezTo>
                      <a:pt x="43310" y="7018"/>
                      <a:pt x="43306" y="7018"/>
                      <a:pt x="43302" y="7023"/>
                    </a:cubicBezTo>
                    <a:lnTo>
                      <a:pt x="43233" y="7023"/>
                    </a:lnTo>
                    <a:cubicBezTo>
                      <a:pt x="43216" y="7023"/>
                      <a:pt x="43203" y="7023"/>
                      <a:pt x="43186" y="7028"/>
                    </a:cubicBezTo>
                    <a:lnTo>
                      <a:pt x="43173" y="7028"/>
                    </a:lnTo>
                    <a:cubicBezTo>
                      <a:pt x="43152" y="7028"/>
                      <a:pt x="43130" y="7028"/>
                      <a:pt x="43114" y="7032"/>
                    </a:cubicBezTo>
                    <a:lnTo>
                      <a:pt x="43096" y="7032"/>
                    </a:lnTo>
                    <a:cubicBezTo>
                      <a:pt x="43079" y="7032"/>
                      <a:pt x="43062" y="7036"/>
                      <a:pt x="43049" y="7036"/>
                    </a:cubicBezTo>
                    <a:lnTo>
                      <a:pt x="43028" y="7036"/>
                    </a:lnTo>
                    <a:cubicBezTo>
                      <a:pt x="43011" y="7040"/>
                      <a:pt x="42994" y="7040"/>
                      <a:pt x="42976" y="7040"/>
                    </a:cubicBezTo>
                    <a:cubicBezTo>
                      <a:pt x="42972" y="7044"/>
                      <a:pt x="42968" y="7044"/>
                      <a:pt x="42964" y="7044"/>
                    </a:cubicBezTo>
                    <a:cubicBezTo>
                      <a:pt x="42946" y="7044"/>
                      <a:pt x="42925" y="7049"/>
                      <a:pt x="42903" y="7049"/>
                    </a:cubicBezTo>
                    <a:cubicBezTo>
                      <a:pt x="42899" y="7049"/>
                      <a:pt x="42891" y="7049"/>
                      <a:pt x="42887" y="7053"/>
                    </a:cubicBezTo>
                    <a:cubicBezTo>
                      <a:pt x="42869" y="7053"/>
                      <a:pt x="42852" y="7053"/>
                      <a:pt x="42840" y="7057"/>
                    </a:cubicBezTo>
                    <a:lnTo>
                      <a:pt x="42818" y="7057"/>
                    </a:lnTo>
                    <a:cubicBezTo>
                      <a:pt x="42801" y="7061"/>
                      <a:pt x="42784" y="7061"/>
                      <a:pt x="42767" y="7066"/>
                    </a:cubicBezTo>
                    <a:lnTo>
                      <a:pt x="42755" y="7066"/>
                    </a:lnTo>
                    <a:cubicBezTo>
                      <a:pt x="42733" y="7070"/>
                      <a:pt x="42711" y="7070"/>
                      <a:pt x="42694" y="7075"/>
                    </a:cubicBezTo>
                    <a:lnTo>
                      <a:pt x="42672" y="7075"/>
                    </a:lnTo>
                    <a:cubicBezTo>
                      <a:pt x="42656" y="7079"/>
                      <a:pt x="42643" y="7079"/>
                      <a:pt x="42626" y="7083"/>
                    </a:cubicBezTo>
                    <a:lnTo>
                      <a:pt x="42605" y="7083"/>
                    </a:lnTo>
                    <a:cubicBezTo>
                      <a:pt x="42587" y="7087"/>
                      <a:pt x="42570" y="7087"/>
                      <a:pt x="42553" y="7091"/>
                    </a:cubicBezTo>
                    <a:cubicBezTo>
                      <a:pt x="42528" y="7091"/>
                      <a:pt x="42506" y="7095"/>
                      <a:pt x="42485" y="7100"/>
                    </a:cubicBezTo>
                    <a:lnTo>
                      <a:pt x="42467" y="7100"/>
                    </a:lnTo>
                    <a:cubicBezTo>
                      <a:pt x="42451" y="7105"/>
                      <a:pt x="42433" y="7105"/>
                      <a:pt x="42416" y="7109"/>
                    </a:cubicBezTo>
                    <a:lnTo>
                      <a:pt x="42399" y="7109"/>
                    </a:lnTo>
                    <a:cubicBezTo>
                      <a:pt x="42378" y="7113"/>
                      <a:pt x="42360" y="7113"/>
                      <a:pt x="42339" y="7117"/>
                    </a:cubicBezTo>
                    <a:lnTo>
                      <a:pt x="42335" y="7117"/>
                    </a:lnTo>
                    <a:cubicBezTo>
                      <a:pt x="42313" y="7121"/>
                      <a:pt x="42293" y="7121"/>
                      <a:pt x="42271" y="7126"/>
                    </a:cubicBezTo>
                    <a:lnTo>
                      <a:pt x="42254" y="7126"/>
                    </a:lnTo>
                    <a:cubicBezTo>
                      <a:pt x="42236" y="7130"/>
                      <a:pt x="42220" y="7130"/>
                      <a:pt x="42206" y="7130"/>
                    </a:cubicBezTo>
                    <a:cubicBezTo>
                      <a:pt x="42198" y="7134"/>
                      <a:pt x="42194" y="7134"/>
                      <a:pt x="42185" y="7134"/>
                    </a:cubicBezTo>
                    <a:cubicBezTo>
                      <a:pt x="42168" y="7134"/>
                      <a:pt x="42147" y="7138"/>
                      <a:pt x="42125" y="7138"/>
                    </a:cubicBezTo>
                    <a:lnTo>
                      <a:pt x="42121" y="7138"/>
                    </a:lnTo>
                    <a:cubicBezTo>
                      <a:pt x="42104" y="7142"/>
                      <a:pt x="42082" y="7142"/>
                      <a:pt x="42062" y="7147"/>
                    </a:cubicBezTo>
                    <a:lnTo>
                      <a:pt x="42044" y="7147"/>
                    </a:lnTo>
                    <a:cubicBezTo>
                      <a:pt x="42027" y="7147"/>
                      <a:pt x="42010" y="7152"/>
                      <a:pt x="41997" y="7152"/>
                    </a:cubicBezTo>
                    <a:lnTo>
                      <a:pt x="41975" y="7152"/>
                    </a:lnTo>
                    <a:cubicBezTo>
                      <a:pt x="41959" y="7156"/>
                      <a:pt x="41937" y="7156"/>
                      <a:pt x="41916" y="7156"/>
                    </a:cubicBezTo>
                    <a:cubicBezTo>
                      <a:pt x="41894" y="7156"/>
                      <a:pt x="41873" y="7160"/>
                      <a:pt x="41856" y="7160"/>
                    </a:cubicBezTo>
                    <a:lnTo>
                      <a:pt x="41774" y="7160"/>
                    </a:lnTo>
                    <a:cubicBezTo>
                      <a:pt x="41754" y="7164"/>
                      <a:pt x="41732" y="7164"/>
                      <a:pt x="41711" y="7164"/>
                    </a:cubicBezTo>
                    <a:lnTo>
                      <a:pt x="41634" y="7164"/>
                    </a:lnTo>
                    <a:cubicBezTo>
                      <a:pt x="41620" y="7160"/>
                      <a:pt x="41604" y="7160"/>
                      <a:pt x="41590" y="7160"/>
                    </a:cubicBezTo>
                    <a:lnTo>
                      <a:pt x="41574" y="7160"/>
                    </a:lnTo>
                    <a:cubicBezTo>
                      <a:pt x="41552" y="7160"/>
                      <a:pt x="41535" y="7160"/>
                      <a:pt x="41513" y="7156"/>
                    </a:cubicBezTo>
                    <a:lnTo>
                      <a:pt x="41509" y="7156"/>
                    </a:lnTo>
                    <a:cubicBezTo>
                      <a:pt x="41492" y="7156"/>
                      <a:pt x="41476" y="7156"/>
                      <a:pt x="41458" y="7152"/>
                    </a:cubicBezTo>
                    <a:lnTo>
                      <a:pt x="41441" y="7152"/>
                    </a:lnTo>
                    <a:cubicBezTo>
                      <a:pt x="41424" y="7147"/>
                      <a:pt x="41407" y="7147"/>
                      <a:pt x="41394" y="7142"/>
                    </a:cubicBezTo>
                    <a:lnTo>
                      <a:pt x="41381" y="7142"/>
                    </a:lnTo>
                    <a:cubicBezTo>
                      <a:pt x="41360" y="7138"/>
                      <a:pt x="41338" y="7138"/>
                      <a:pt x="41322" y="7134"/>
                    </a:cubicBezTo>
                    <a:cubicBezTo>
                      <a:pt x="41312" y="7134"/>
                      <a:pt x="41308" y="7130"/>
                      <a:pt x="41300" y="7130"/>
                    </a:cubicBezTo>
                    <a:cubicBezTo>
                      <a:pt x="41292" y="7130"/>
                      <a:pt x="41283" y="7126"/>
                      <a:pt x="41274" y="7126"/>
                    </a:cubicBezTo>
                    <a:cubicBezTo>
                      <a:pt x="41270" y="7126"/>
                      <a:pt x="41261" y="7121"/>
                      <a:pt x="41253" y="7121"/>
                    </a:cubicBezTo>
                    <a:cubicBezTo>
                      <a:pt x="41245" y="7117"/>
                      <a:pt x="41235" y="7117"/>
                      <a:pt x="41227" y="7117"/>
                    </a:cubicBezTo>
                    <a:cubicBezTo>
                      <a:pt x="41219" y="7113"/>
                      <a:pt x="41210" y="7113"/>
                      <a:pt x="41197" y="7109"/>
                    </a:cubicBezTo>
                    <a:cubicBezTo>
                      <a:pt x="41197" y="7109"/>
                      <a:pt x="41193" y="7109"/>
                      <a:pt x="41189" y="7105"/>
                    </a:cubicBezTo>
                    <a:cubicBezTo>
                      <a:pt x="41176" y="7100"/>
                      <a:pt x="41158" y="7100"/>
                      <a:pt x="41146" y="7095"/>
                    </a:cubicBezTo>
                    <a:cubicBezTo>
                      <a:pt x="41129" y="7087"/>
                      <a:pt x="41107" y="7083"/>
                      <a:pt x="41086" y="7075"/>
                    </a:cubicBezTo>
                    <a:cubicBezTo>
                      <a:pt x="41081" y="7075"/>
                      <a:pt x="41077" y="7070"/>
                      <a:pt x="41073" y="7070"/>
                    </a:cubicBezTo>
                    <a:cubicBezTo>
                      <a:pt x="41052" y="7061"/>
                      <a:pt x="41035" y="7057"/>
                      <a:pt x="41018" y="7049"/>
                    </a:cubicBezTo>
                    <a:cubicBezTo>
                      <a:pt x="41004" y="7044"/>
                      <a:pt x="40992" y="7036"/>
                      <a:pt x="40979" y="7032"/>
                    </a:cubicBezTo>
                    <a:cubicBezTo>
                      <a:pt x="40975" y="7032"/>
                      <a:pt x="40970" y="7028"/>
                      <a:pt x="40966" y="7028"/>
                    </a:cubicBezTo>
                    <a:cubicBezTo>
                      <a:pt x="40958" y="7023"/>
                      <a:pt x="40949" y="7018"/>
                      <a:pt x="40941" y="7014"/>
                    </a:cubicBezTo>
                    <a:cubicBezTo>
                      <a:pt x="40937" y="7010"/>
                      <a:pt x="40932" y="7010"/>
                      <a:pt x="40923" y="7006"/>
                    </a:cubicBezTo>
                    <a:cubicBezTo>
                      <a:pt x="40919" y="7002"/>
                      <a:pt x="40911" y="6998"/>
                      <a:pt x="40902" y="6993"/>
                    </a:cubicBezTo>
                    <a:cubicBezTo>
                      <a:pt x="40898" y="6993"/>
                      <a:pt x="40893" y="6989"/>
                      <a:pt x="40885" y="6984"/>
                    </a:cubicBezTo>
                    <a:cubicBezTo>
                      <a:pt x="40876" y="6980"/>
                      <a:pt x="40864" y="6972"/>
                      <a:pt x="40855" y="6967"/>
                    </a:cubicBezTo>
                    <a:cubicBezTo>
                      <a:pt x="40846" y="6959"/>
                      <a:pt x="40834" y="6955"/>
                      <a:pt x="40825" y="6946"/>
                    </a:cubicBezTo>
                    <a:cubicBezTo>
                      <a:pt x="40821" y="6946"/>
                      <a:pt x="40821" y="6941"/>
                      <a:pt x="40816" y="6941"/>
                    </a:cubicBezTo>
                    <a:cubicBezTo>
                      <a:pt x="40812" y="6937"/>
                      <a:pt x="40804" y="6933"/>
                      <a:pt x="40799" y="6929"/>
                    </a:cubicBezTo>
                    <a:cubicBezTo>
                      <a:pt x="40795" y="6925"/>
                      <a:pt x="40791" y="6925"/>
                      <a:pt x="40787" y="6921"/>
                    </a:cubicBezTo>
                    <a:cubicBezTo>
                      <a:pt x="40783" y="6916"/>
                      <a:pt x="40779" y="6912"/>
                      <a:pt x="40773" y="6912"/>
                    </a:cubicBezTo>
                    <a:cubicBezTo>
                      <a:pt x="40769" y="6907"/>
                      <a:pt x="40765" y="6903"/>
                      <a:pt x="40761" y="6899"/>
                    </a:cubicBezTo>
                    <a:cubicBezTo>
                      <a:pt x="40757" y="6899"/>
                      <a:pt x="40753" y="6895"/>
                      <a:pt x="40748" y="6890"/>
                    </a:cubicBezTo>
                    <a:cubicBezTo>
                      <a:pt x="40744" y="6886"/>
                      <a:pt x="40739" y="6886"/>
                      <a:pt x="40735" y="6882"/>
                    </a:cubicBezTo>
                    <a:cubicBezTo>
                      <a:pt x="40731" y="6878"/>
                      <a:pt x="40727" y="6878"/>
                      <a:pt x="40727" y="6874"/>
                    </a:cubicBezTo>
                    <a:cubicBezTo>
                      <a:pt x="40722" y="6869"/>
                      <a:pt x="40718" y="6869"/>
                      <a:pt x="40714" y="6864"/>
                    </a:cubicBezTo>
                    <a:cubicBezTo>
                      <a:pt x="40710" y="6860"/>
                      <a:pt x="40706" y="6860"/>
                      <a:pt x="40702" y="6856"/>
                    </a:cubicBezTo>
                    <a:cubicBezTo>
                      <a:pt x="40702" y="6852"/>
                      <a:pt x="40696" y="6852"/>
                      <a:pt x="40692" y="6848"/>
                    </a:cubicBezTo>
                    <a:cubicBezTo>
                      <a:pt x="40688" y="6844"/>
                      <a:pt x="40688" y="6839"/>
                      <a:pt x="40684" y="6839"/>
                    </a:cubicBezTo>
                    <a:cubicBezTo>
                      <a:pt x="40680" y="6835"/>
                      <a:pt x="40676" y="6835"/>
                      <a:pt x="40676" y="6830"/>
                    </a:cubicBezTo>
                    <a:cubicBezTo>
                      <a:pt x="40671" y="6826"/>
                      <a:pt x="40667" y="6826"/>
                      <a:pt x="40663" y="6822"/>
                    </a:cubicBezTo>
                    <a:cubicBezTo>
                      <a:pt x="40663" y="6818"/>
                      <a:pt x="40658" y="6818"/>
                      <a:pt x="40654" y="6813"/>
                    </a:cubicBezTo>
                    <a:cubicBezTo>
                      <a:pt x="40654" y="6809"/>
                      <a:pt x="40650" y="6809"/>
                      <a:pt x="40645" y="6805"/>
                    </a:cubicBezTo>
                    <a:cubicBezTo>
                      <a:pt x="40645" y="6801"/>
                      <a:pt x="40641" y="6801"/>
                      <a:pt x="40641" y="6797"/>
                    </a:cubicBezTo>
                    <a:cubicBezTo>
                      <a:pt x="40637" y="6797"/>
                      <a:pt x="40633" y="6792"/>
                      <a:pt x="40633" y="6787"/>
                    </a:cubicBezTo>
                    <a:cubicBezTo>
                      <a:pt x="40629" y="6787"/>
                      <a:pt x="40629" y="6783"/>
                      <a:pt x="40625" y="6783"/>
                    </a:cubicBezTo>
                    <a:cubicBezTo>
                      <a:pt x="40619" y="6779"/>
                      <a:pt x="40619" y="6775"/>
                      <a:pt x="40615" y="6775"/>
                    </a:cubicBezTo>
                    <a:cubicBezTo>
                      <a:pt x="40615" y="6771"/>
                      <a:pt x="40611" y="6771"/>
                      <a:pt x="40611" y="6767"/>
                    </a:cubicBezTo>
                    <a:lnTo>
                      <a:pt x="40603" y="6758"/>
                    </a:lnTo>
                    <a:lnTo>
                      <a:pt x="40599" y="6753"/>
                    </a:lnTo>
                    <a:cubicBezTo>
                      <a:pt x="40594" y="6749"/>
                      <a:pt x="40594" y="6745"/>
                      <a:pt x="40590" y="6745"/>
                    </a:cubicBezTo>
                    <a:cubicBezTo>
                      <a:pt x="40590" y="6741"/>
                      <a:pt x="40586" y="6741"/>
                      <a:pt x="40586" y="6736"/>
                    </a:cubicBezTo>
                    <a:cubicBezTo>
                      <a:pt x="40586" y="6736"/>
                      <a:pt x="40581" y="6732"/>
                      <a:pt x="40581" y="6728"/>
                    </a:cubicBezTo>
                    <a:cubicBezTo>
                      <a:pt x="40577" y="6728"/>
                      <a:pt x="40577" y="6724"/>
                      <a:pt x="40577" y="6724"/>
                    </a:cubicBezTo>
                    <a:cubicBezTo>
                      <a:pt x="40573" y="6720"/>
                      <a:pt x="40573" y="6720"/>
                      <a:pt x="40568" y="6715"/>
                    </a:cubicBezTo>
                    <a:cubicBezTo>
                      <a:pt x="40568" y="6715"/>
                      <a:pt x="40568" y="6710"/>
                      <a:pt x="40564" y="6710"/>
                    </a:cubicBezTo>
                    <a:cubicBezTo>
                      <a:pt x="40564" y="6706"/>
                      <a:pt x="40564" y="6706"/>
                      <a:pt x="40560" y="6702"/>
                    </a:cubicBezTo>
                    <a:cubicBezTo>
                      <a:pt x="40560" y="6702"/>
                      <a:pt x="40560" y="6698"/>
                      <a:pt x="40556" y="6698"/>
                    </a:cubicBezTo>
                    <a:cubicBezTo>
                      <a:pt x="40556" y="6694"/>
                      <a:pt x="40556" y="6690"/>
                      <a:pt x="40552" y="6690"/>
                    </a:cubicBezTo>
                    <a:lnTo>
                      <a:pt x="40552" y="6681"/>
                    </a:lnTo>
                    <a:cubicBezTo>
                      <a:pt x="40548" y="6681"/>
                      <a:pt x="40548" y="6676"/>
                      <a:pt x="40548" y="6676"/>
                    </a:cubicBezTo>
                    <a:cubicBezTo>
                      <a:pt x="40548" y="6672"/>
                      <a:pt x="40542" y="6672"/>
                      <a:pt x="40542" y="6668"/>
                    </a:cubicBezTo>
                    <a:cubicBezTo>
                      <a:pt x="40542" y="6668"/>
                      <a:pt x="40542" y="6664"/>
                      <a:pt x="40538" y="6664"/>
                    </a:cubicBezTo>
                    <a:lnTo>
                      <a:pt x="40538" y="6655"/>
                    </a:lnTo>
                    <a:lnTo>
                      <a:pt x="40534" y="6651"/>
                    </a:lnTo>
                    <a:lnTo>
                      <a:pt x="40534" y="6647"/>
                    </a:lnTo>
                    <a:cubicBezTo>
                      <a:pt x="40534" y="6643"/>
                      <a:pt x="40530" y="6643"/>
                      <a:pt x="40530" y="6638"/>
                    </a:cubicBezTo>
                    <a:lnTo>
                      <a:pt x="40530" y="6633"/>
                    </a:lnTo>
                    <a:cubicBezTo>
                      <a:pt x="40530" y="6629"/>
                      <a:pt x="40526" y="6629"/>
                      <a:pt x="40526" y="6625"/>
                    </a:cubicBezTo>
                    <a:lnTo>
                      <a:pt x="40526" y="6621"/>
                    </a:lnTo>
                    <a:lnTo>
                      <a:pt x="40526" y="6617"/>
                    </a:lnTo>
                    <a:cubicBezTo>
                      <a:pt x="40526" y="6613"/>
                      <a:pt x="40522" y="6613"/>
                      <a:pt x="40522" y="6608"/>
                    </a:cubicBezTo>
                    <a:lnTo>
                      <a:pt x="40522" y="6604"/>
                    </a:lnTo>
                    <a:lnTo>
                      <a:pt x="40522" y="6599"/>
                    </a:lnTo>
                    <a:lnTo>
                      <a:pt x="40522" y="6591"/>
                    </a:lnTo>
                    <a:lnTo>
                      <a:pt x="40522" y="6587"/>
                    </a:lnTo>
                    <a:cubicBezTo>
                      <a:pt x="40517" y="6582"/>
                      <a:pt x="40517" y="6582"/>
                      <a:pt x="40517" y="6578"/>
                    </a:cubicBezTo>
                    <a:lnTo>
                      <a:pt x="40517" y="6574"/>
                    </a:lnTo>
                    <a:lnTo>
                      <a:pt x="40517" y="6570"/>
                    </a:lnTo>
                    <a:lnTo>
                      <a:pt x="40517" y="6566"/>
                    </a:lnTo>
                    <a:lnTo>
                      <a:pt x="40517" y="6556"/>
                    </a:lnTo>
                    <a:lnTo>
                      <a:pt x="40517" y="6552"/>
                    </a:lnTo>
                    <a:lnTo>
                      <a:pt x="40517" y="6544"/>
                    </a:lnTo>
                    <a:lnTo>
                      <a:pt x="40517" y="6540"/>
                    </a:lnTo>
                    <a:lnTo>
                      <a:pt x="40517" y="6531"/>
                    </a:lnTo>
                    <a:lnTo>
                      <a:pt x="40517" y="6527"/>
                    </a:lnTo>
                    <a:lnTo>
                      <a:pt x="40517" y="6522"/>
                    </a:lnTo>
                    <a:lnTo>
                      <a:pt x="40517" y="6514"/>
                    </a:lnTo>
                    <a:cubicBezTo>
                      <a:pt x="40522" y="6514"/>
                      <a:pt x="40522" y="6514"/>
                      <a:pt x="40522" y="6510"/>
                    </a:cubicBezTo>
                    <a:lnTo>
                      <a:pt x="40522" y="6505"/>
                    </a:lnTo>
                    <a:lnTo>
                      <a:pt x="40522" y="6501"/>
                    </a:lnTo>
                    <a:lnTo>
                      <a:pt x="40522" y="6493"/>
                    </a:lnTo>
                    <a:lnTo>
                      <a:pt x="40522" y="6489"/>
                    </a:lnTo>
                    <a:lnTo>
                      <a:pt x="40522" y="6479"/>
                    </a:lnTo>
                    <a:lnTo>
                      <a:pt x="40522" y="6475"/>
                    </a:lnTo>
                    <a:lnTo>
                      <a:pt x="40526" y="6471"/>
                    </a:lnTo>
                    <a:lnTo>
                      <a:pt x="40526" y="6467"/>
                    </a:lnTo>
                    <a:lnTo>
                      <a:pt x="40526" y="6459"/>
                    </a:lnTo>
                    <a:lnTo>
                      <a:pt x="40526" y="6454"/>
                    </a:lnTo>
                    <a:lnTo>
                      <a:pt x="40526" y="6450"/>
                    </a:lnTo>
                    <a:lnTo>
                      <a:pt x="40526" y="6445"/>
                    </a:lnTo>
                    <a:lnTo>
                      <a:pt x="40526" y="6437"/>
                    </a:lnTo>
                    <a:lnTo>
                      <a:pt x="40526" y="6433"/>
                    </a:lnTo>
                    <a:lnTo>
                      <a:pt x="40526" y="6428"/>
                    </a:lnTo>
                    <a:lnTo>
                      <a:pt x="40526" y="6424"/>
                    </a:lnTo>
                    <a:lnTo>
                      <a:pt x="40526" y="6416"/>
                    </a:lnTo>
                    <a:lnTo>
                      <a:pt x="40526" y="6412"/>
                    </a:lnTo>
                    <a:lnTo>
                      <a:pt x="40526" y="6408"/>
                    </a:lnTo>
                    <a:lnTo>
                      <a:pt x="40526" y="6398"/>
                    </a:lnTo>
                    <a:lnTo>
                      <a:pt x="40526" y="6394"/>
                    </a:lnTo>
                    <a:lnTo>
                      <a:pt x="40526" y="6390"/>
                    </a:lnTo>
                    <a:lnTo>
                      <a:pt x="40526" y="6382"/>
                    </a:lnTo>
                    <a:lnTo>
                      <a:pt x="40526" y="6377"/>
                    </a:lnTo>
                    <a:lnTo>
                      <a:pt x="40526" y="6373"/>
                    </a:lnTo>
                    <a:lnTo>
                      <a:pt x="40526" y="6369"/>
                    </a:lnTo>
                    <a:cubicBezTo>
                      <a:pt x="40522" y="6364"/>
                      <a:pt x="40522" y="6364"/>
                      <a:pt x="40522" y="6360"/>
                    </a:cubicBezTo>
                    <a:lnTo>
                      <a:pt x="40522" y="6356"/>
                    </a:lnTo>
                    <a:lnTo>
                      <a:pt x="40522" y="6347"/>
                    </a:lnTo>
                    <a:cubicBezTo>
                      <a:pt x="40522" y="6347"/>
                      <a:pt x="40517" y="6347"/>
                      <a:pt x="40517" y="6343"/>
                    </a:cubicBezTo>
                    <a:lnTo>
                      <a:pt x="40517" y="6339"/>
                    </a:lnTo>
                    <a:lnTo>
                      <a:pt x="40517" y="6331"/>
                    </a:lnTo>
                    <a:cubicBezTo>
                      <a:pt x="40513" y="6331"/>
                      <a:pt x="40513" y="6325"/>
                      <a:pt x="40513" y="6325"/>
                    </a:cubicBezTo>
                    <a:lnTo>
                      <a:pt x="40513" y="6321"/>
                    </a:lnTo>
                    <a:cubicBezTo>
                      <a:pt x="40509" y="6317"/>
                      <a:pt x="40509" y="6317"/>
                      <a:pt x="40509" y="6313"/>
                    </a:cubicBezTo>
                    <a:cubicBezTo>
                      <a:pt x="40509" y="6313"/>
                      <a:pt x="40509" y="6309"/>
                      <a:pt x="40504" y="6309"/>
                    </a:cubicBezTo>
                    <a:lnTo>
                      <a:pt x="40504" y="6300"/>
                    </a:lnTo>
                    <a:cubicBezTo>
                      <a:pt x="40500" y="6300"/>
                      <a:pt x="40500" y="6296"/>
                      <a:pt x="40500" y="6296"/>
                    </a:cubicBezTo>
                    <a:cubicBezTo>
                      <a:pt x="40500" y="6292"/>
                      <a:pt x="40496" y="6292"/>
                      <a:pt x="40496" y="6287"/>
                    </a:cubicBezTo>
                    <a:cubicBezTo>
                      <a:pt x="40496" y="6287"/>
                      <a:pt x="40496" y="6283"/>
                      <a:pt x="40491" y="6283"/>
                    </a:cubicBezTo>
                    <a:lnTo>
                      <a:pt x="40491" y="6274"/>
                    </a:lnTo>
                    <a:cubicBezTo>
                      <a:pt x="40487" y="6274"/>
                      <a:pt x="40487" y="6270"/>
                      <a:pt x="40487" y="6270"/>
                    </a:cubicBezTo>
                    <a:cubicBezTo>
                      <a:pt x="40483" y="6266"/>
                      <a:pt x="40483" y="6266"/>
                      <a:pt x="40483" y="6262"/>
                    </a:cubicBezTo>
                    <a:cubicBezTo>
                      <a:pt x="40479" y="6262"/>
                      <a:pt x="40479" y="6258"/>
                      <a:pt x="40479" y="6258"/>
                    </a:cubicBezTo>
                    <a:cubicBezTo>
                      <a:pt x="40475" y="6254"/>
                      <a:pt x="40475" y="6248"/>
                      <a:pt x="40471" y="6248"/>
                    </a:cubicBezTo>
                    <a:cubicBezTo>
                      <a:pt x="40471" y="6244"/>
                      <a:pt x="40471" y="6244"/>
                      <a:pt x="40465" y="6240"/>
                    </a:cubicBezTo>
                    <a:cubicBezTo>
                      <a:pt x="40465" y="6240"/>
                      <a:pt x="40465" y="6236"/>
                      <a:pt x="40461" y="6236"/>
                    </a:cubicBezTo>
                    <a:cubicBezTo>
                      <a:pt x="40461" y="6232"/>
                      <a:pt x="40457" y="6232"/>
                      <a:pt x="40457" y="6228"/>
                    </a:cubicBezTo>
                    <a:lnTo>
                      <a:pt x="40449" y="6219"/>
                    </a:lnTo>
                    <a:cubicBezTo>
                      <a:pt x="40449" y="6219"/>
                      <a:pt x="40449" y="6215"/>
                      <a:pt x="40445" y="6215"/>
                    </a:cubicBezTo>
                    <a:cubicBezTo>
                      <a:pt x="40445" y="6210"/>
                      <a:pt x="40440" y="6206"/>
                      <a:pt x="40436" y="6206"/>
                    </a:cubicBezTo>
                    <a:cubicBezTo>
                      <a:pt x="40436" y="6202"/>
                      <a:pt x="40436" y="6202"/>
                      <a:pt x="40432" y="6197"/>
                    </a:cubicBezTo>
                    <a:cubicBezTo>
                      <a:pt x="40432" y="6197"/>
                      <a:pt x="40427" y="6193"/>
                      <a:pt x="40423" y="6189"/>
                    </a:cubicBezTo>
                    <a:lnTo>
                      <a:pt x="40419" y="6185"/>
                    </a:lnTo>
                    <a:cubicBezTo>
                      <a:pt x="40414" y="6181"/>
                      <a:pt x="40410" y="6177"/>
                      <a:pt x="40410" y="6171"/>
                    </a:cubicBezTo>
                    <a:cubicBezTo>
                      <a:pt x="40406" y="6171"/>
                      <a:pt x="40406" y="6167"/>
                      <a:pt x="40402" y="6167"/>
                    </a:cubicBezTo>
                    <a:cubicBezTo>
                      <a:pt x="40398" y="6163"/>
                      <a:pt x="40394" y="6159"/>
                      <a:pt x="40394" y="6159"/>
                    </a:cubicBezTo>
                    <a:cubicBezTo>
                      <a:pt x="40388" y="6155"/>
                      <a:pt x="40388" y="6155"/>
                      <a:pt x="40384" y="6151"/>
                    </a:cubicBezTo>
                    <a:cubicBezTo>
                      <a:pt x="40380" y="6146"/>
                      <a:pt x="40376" y="6142"/>
                      <a:pt x="40372" y="6138"/>
                    </a:cubicBezTo>
                    <a:cubicBezTo>
                      <a:pt x="40372" y="6138"/>
                      <a:pt x="40368" y="6138"/>
                      <a:pt x="40368" y="6133"/>
                    </a:cubicBezTo>
                    <a:cubicBezTo>
                      <a:pt x="40363" y="6129"/>
                      <a:pt x="40355" y="6125"/>
                      <a:pt x="40350" y="6120"/>
                    </a:cubicBezTo>
                    <a:cubicBezTo>
                      <a:pt x="40350" y="6120"/>
                      <a:pt x="40346" y="6120"/>
                      <a:pt x="40346" y="6116"/>
                    </a:cubicBezTo>
                    <a:cubicBezTo>
                      <a:pt x="40342" y="6112"/>
                      <a:pt x="40333" y="6108"/>
                      <a:pt x="40325" y="6100"/>
                    </a:cubicBezTo>
                    <a:cubicBezTo>
                      <a:pt x="40299" y="6100"/>
                      <a:pt x="40269" y="6094"/>
                      <a:pt x="40240" y="6094"/>
                    </a:cubicBezTo>
                    <a:cubicBezTo>
                      <a:pt x="40234" y="6094"/>
                      <a:pt x="40230" y="6090"/>
                      <a:pt x="40226" y="6090"/>
                    </a:cubicBezTo>
                    <a:cubicBezTo>
                      <a:pt x="40196" y="6090"/>
                      <a:pt x="40167" y="6086"/>
                      <a:pt x="40137" y="6082"/>
                    </a:cubicBezTo>
                    <a:cubicBezTo>
                      <a:pt x="40132" y="6082"/>
                      <a:pt x="40128" y="6082"/>
                      <a:pt x="40124" y="6078"/>
                    </a:cubicBezTo>
                    <a:cubicBezTo>
                      <a:pt x="40094" y="6074"/>
                      <a:pt x="40064" y="6069"/>
                      <a:pt x="40038" y="6065"/>
                    </a:cubicBezTo>
                    <a:lnTo>
                      <a:pt x="40021" y="6065"/>
                    </a:lnTo>
                    <a:cubicBezTo>
                      <a:pt x="39995" y="6061"/>
                      <a:pt x="39970" y="6052"/>
                      <a:pt x="39948" y="6048"/>
                    </a:cubicBezTo>
                    <a:lnTo>
                      <a:pt x="39944" y="6048"/>
                    </a:lnTo>
                    <a:cubicBezTo>
                      <a:pt x="39918" y="6043"/>
                      <a:pt x="39897" y="6039"/>
                      <a:pt x="39871" y="6031"/>
                    </a:cubicBezTo>
                    <a:lnTo>
                      <a:pt x="39859" y="6031"/>
                    </a:lnTo>
                    <a:cubicBezTo>
                      <a:pt x="39833" y="6023"/>
                      <a:pt x="39812" y="6017"/>
                      <a:pt x="39786" y="6009"/>
                    </a:cubicBezTo>
                    <a:lnTo>
                      <a:pt x="39778" y="6009"/>
                    </a:lnTo>
                    <a:cubicBezTo>
                      <a:pt x="39756" y="6001"/>
                      <a:pt x="39735" y="5997"/>
                      <a:pt x="39713" y="5992"/>
                    </a:cubicBezTo>
                    <a:cubicBezTo>
                      <a:pt x="39709" y="5988"/>
                      <a:pt x="39705" y="5988"/>
                      <a:pt x="39701" y="5988"/>
                    </a:cubicBezTo>
                    <a:cubicBezTo>
                      <a:pt x="39675" y="5979"/>
                      <a:pt x="39653" y="5971"/>
                      <a:pt x="39628" y="5966"/>
                    </a:cubicBezTo>
                    <a:cubicBezTo>
                      <a:pt x="39624" y="5962"/>
                      <a:pt x="39619" y="5962"/>
                      <a:pt x="39614" y="5958"/>
                    </a:cubicBezTo>
                    <a:cubicBezTo>
                      <a:pt x="39589" y="5954"/>
                      <a:pt x="39563" y="5946"/>
                      <a:pt x="39542" y="5936"/>
                    </a:cubicBezTo>
                    <a:lnTo>
                      <a:pt x="39537" y="5936"/>
                    </a:lnTo>
                    <a:cubicBezTo>
                      <a:pt x="39508" y="5924"/>
                      <a:pt x="39474" y="5911"/>
                      <a:pt x="39444" y="5902"/>
                    </a:cubicBezTo>
                    <a:lnTo>
                      <a:pt x="39444" y="5898"/>
                    </a:lnTo>
                    <a:cubicBezTo>
                      <a:pt x="39413" y="5889"/>
                      <a:pt x="39383" y="5877"/>
                      <a:pt x="39350" y="5863"/>
                    </a:cubicBezTo>
                    <a:cubicBezTo>
                      <a:pt x="39328" y="5855"/>
                      <a:pt x="39306" y="5847"/>
                      <a:pt x="39290" y="5838"/>
                    </a:cubicBezTo>
                    <a:cubicBezTo>
                      <a:pt x="39285" y="5834"/>
                      <a:pt x="39277" y="5834"/>
                      <a:pt x="39273" y="5830"/>
                    </a:cubicBezTo>
                    <a:cubicBezTo>
                      <a:pt x="39259" y="5825"/>
                      <a:pt x="39243" y="5817"/>
                      <a:pt x="39230" y="5812"/>
                    </a:cubicBezTo>
                    <a:cubicBezTo>
                      <a:pt x="39221" y="5808"/>
                      <a:pt x="39217" y="5804"/>
                      <a:pt x="39213" y="5804"/>
                    </a:cubicBezTo>
                    <a:cubicBezTo>
                      <a:pt x="39192" y="5796"/>
                      <a:pt x="39174" y="5786"/>
                      <a:pt x="39153" y="5778"/>
                    </a:cubicBezTo>
                    <a:cubicBezTo>
                      <a:pt x="39153" y="5774"/>
                      <a:pt x="39148" y="5774"/>
                      <a:pt x="39148" y="5774"/>
                    </a:cubicBezTo>
                    <a:cubicBezTo>
                      <a:pt x="39131" y="5766"/>
                      <a:pt x="39115" y="5757"/>
                      <a:pt x="39097" y="5748"/>
                    </a:cubicBezTo>
                    <a:cubicBezTo>
                      <a:pt x="39093" y="5748"/>
                      <a:pt x="39085" y="5744"/>
                      <a:pt x="39080" y="5744"/>
                    </a:cubicBezTo>
                    <a:cubicBezTo>
                      <a:pt x="39059" y="5731"/>
                      <a:pt x="39038" y="5719"/>
                      <a:pt x="39012" y="5709"/>
                    </a:cubicBezTo>
                    <a:cubicBezTo>
                      <a:pt x="39012" y="5705"/>
                      <a:pt x="39008" y="5705"/>
                      <a:pt x="39003" y="5705"/>
                    </a:cubicBezTo>
                    <a:cubicBezTo>
                      <a:pt x="38982" y="5693"/>
                      <a:pt x="38961" y="5684"/>
                      <a:pt x="38939" y="5672"/>
                    </a:cubicBezTo>
                    <a:cubicBezTo>
                      <a:pt x="38935" y="5672"/>
                      <a:pt x="38935" y="5667"/>
                      <a:pt x="38931" y="5667"/>
                    </a:cubicBezTo>
                    <a:cubicBezTo>
                      <a:pt x="38905" y="5654"/>
                      <a:pt x="38884" y="5642"/>
                      <a:pt x="38862" y="5628"/>
                    </a:cubicBezTo>
                    <a:cubicBezTo>
                      <a:pt x="38858" y="5628"/>
                      <a:pt x="38854" y="5624"/>
                      <a:pt x="38849" y="5624"/>
                    </a:cubicBezTo>
                    <a:cubicBezTo>
                      <a:pt x="38828" y="5612"/>
                      <a:pt x="38802" y="5599"/>
                      <a:pt x="38781" y="5586"/>
                    </a:cubicBezTo>
                    <a:cubicBezTo>
                      <a:pt x="38777" y="5586"/>
                      <a:pt x="38777" y="5586"/>
                      <a:pt x="38772" y="5581"/>
                    </a:cubicBezTo>
                    <a:cubicBezTo>
                      <a:pt x="38751" y="5569"/>
                      <a:pt x="38730" y="5561"/>
                      <a:pt x="38708" y="5547"/>
                    </a:cubicBezTo>
                    <a:cubicBezTo>
                      <a:pt x="38704" y="5543"/>
                      <a:pt x="38704" y="5543"/>
                      <a:pt x="38700" y="5543"/>
                    </a:cubicBezTo>
                    <a:cubicBezTo>
                      <a:pt x="38678" y="5530"/>
                      <a:pt x="38653" y="5518"/>
                      <a:pt x="38631" y="5504"/>
                    </a:cubicBezTo>
                    <a:cubicBezTo>
                      <a:pt x="38627" y="5500"/>
                      <a:pt x="38623" y="5500"/>
                      <a:pt x="38618" y="5496"/>
                    </a:cubicBezTo>
                    <a:cubicBezTo>
                      <a:pt x="38597" y="5484"/>
                      <a:pt x="38576" y="5470"/>
                      <a:pt x="38554" y="5462"/>
                    </a:cubicBezTo>
                    <a:cubicBezTo>
                      <a:pt x="38550" y="5458"/>
                      <a:pt x="38546" y="5458"/>
                      <a:pt x="38541" y="5453"/>
                    </a:cubicBezTo>
                    <a:cubicBezTo>
                      <a:pt x="38520" y="5441"/>
                      <a:pt x="38499" y="5427"/>
                      <a:pt x="38477" y="5415"/>
                    </a:cubicBezTo>
                    <a:lnTo>
                      <a:pt x="38473" y="5415"/>
                    </a:lnTo>
                    <a:cubicBezTo>
                      <a:pt x="38443" y="5397"/>
                      <a:pt x="38418" y="5385"/>
                      <a:pt x="38392" y="5368"/>
                    </a:cubicBezTo>
                    <a:cubicBezTo>
                      <a:pt x="38361" y="5350"/>
                      <a:pt x="38331" y="5334"/>
                      <a:pt x="38302" y="5316"/>
                    </a:cubicBezTo>
                    <a:cubicBezTo>
                      <a:pt x="38302" y="5316"/>
                      <a:pt x="38297" y="5316"/>
                      <a:pt x="38297" y="5312"/>
                    </a:cubicBezTo>
                    <a:lnTo>
                      <a:pt x="38293" y="5312"/>
                    </a:lnTo>
                    <a:cubicBezTo>
                      <a:pt x="38272" y="5299"/>
                      <a:pt x="38250" y="5287"/>
                      <a:pt x="38229" y="5273"/>
                    </a:cubicBezTo>
                    <a:cubicBezTo>
                      <a:pt x="38225" y="5273"/>
                      <a:pt x="38220" y="5269"/>
                      <a:pt x="38212" y="5265"/>
                    </a:cubicBezTo>
                    <a:cubicBezTo>
                      <a:pt x="38191" y="5253"/>
                      <a:pt x="38169" y="5243"/>
                      <a:pt x="38148" y="5231"/>
                    </a:cubicBezTo>
                    <a:cubicBezTo>
                      <a:pt x="38143" y="5227"/>
                      <a:pt x="38139" y="5227"/>
                      <a:pt x="38139" y="5222"/>
                    </a:cubicBezTo>
                    <a:cubicBezTo>
                      <a:pt x="38118" y="5210"/>
                      <a:pt x="38096" y="5201"/>
                      <a:pt x="38075" y="5188"/>
                    </a:cubicBezTo>
                    <a:cubicBezTo>
                      <a:pt x="38071" y="5188"/>
                      <a:pt x="38071" y="5184"/>
                      <a:pt x="38066" y="5184"/>
                    </a:cubicBezTo>
                    <a:cubicBezTo>
                      <a:pt x="38045" y="5171"/>
                      <a:pt x="38023" y="5158"/>
                      <a:pt x="38002" y="5150"/>
                    </a:cubicBezTo>
                    <a:cubicBezTo>
                      <a:pt x="37994" y="5145"/>
                      <a:pt x="37989" y="5141"/>
                      <a:pt x="37985" y="5141"/>
                    </a:cubicBezTo>
                    <a:cubicBezTo>
                      <a:pt x="37964" y="5128"/>
                      <a:pt x="37942" y="5115"/>
                      <a:pt x="37921" y="5103"/>
                    </a:cubicBezTo>
                    <a:cubicBezTo>
                      <a:pt x="37917" y="5103"/>
                      <a:pt x="37912" y="5103"/>
                      <a:pt x="37908" y="5099"/>
                    </a:cubicBezTo>
                    <a:cubicBezTo>
                      <a:pt x="37887" y="5085"/>
                      <a:pt x="37865" y="5077"/>
                      <a:pt x="37844" y="5064"/>
                    </a:cubicBezTo>
                    <a:cubicBezTo>
                      <a:pt x="37840" y="5064"/>
                      <a:pt x="37840" y="5064"/>
                      <a:pt x="37840" y="5060"/>
                    </a:cubicBezTo>
                    <a:cubicBezTo>
                      <a:pt x="37814" y="5051"/>
                      <a:pt x="37792" y="5038"/>
                      <a:pt x="37771" y="5026"/>
                    </a:cubicBezTo>
                    <a:cubicBezTo>
                      <a:pt x="37767" y="5026"/>
                      <a:pt x="37763" y="5022"/>
                      <a:pt x="37754" y="5022"/>
                    </a:cubicBezTo>
                    <a:cubicBezTo>
                      <a:pt x="37733" y="5008"/>
                      <a:pt x="37711" y="4996"/>
                      <a:pt x="37690" y="4987"/>
                    </a:cubicBezTo>
                    <a:cubicBezTo>
                      <a:pt x="37686" y="4987"/>
                      <a:pt x="37686" y="4987"/>
                      <a:pt x="37686" y="4983"/>
                    </a:cubicBezTo>
                    <a:cubicBezTo>
                      <a:pt x="37682" y="4983"/>
                      <a:pt x="37677" y="4983"/>
                      <a:pt x="37673" y="4979"/>
                    </a:cubicBezTo>
                    <a:cubicBezTo>
                      <a:pt x="37660" y="4975"/>
                      <a:pt x="37643" y="4965"/>
                      <a:pt x="37630" y="4957"/>
                    </a:cubicBezTo>
                    <a:cubicBezTo>
                      <a:pt x="37626" y="4957"/>
                      <a:pt x="37617" y="4953"/>
                      <a:pt x="37613" y="4953"/>
                    </a:cubicBezTo>
                    <a:cubicBezTo>
                      <a:pt x="37596" y="4945"/>
                      <a:pt x="37575" y="4931"/>
                      <a:pt x="37557" y="4923"/>
                    </a:cubicBezTo>
                    <a:lnTo>
                      <a:pt x="37553" y="4923"/>
                    </a:lnTo>
                    <a:cubicBezTo>
                      <a:pt x="37532" y="4914"/>
                      <a:pt x="37514" y="4906"/>
                      <a:pt x="37498" y="4898"/>
                    </a:cubicBezTo>
                    <a:cubicBezTo>
                      <a:pt x="37494" y="4898"/>
                      <a:pt x="37484" y="4893"/>
                      <a:pt x="37480" y="4893"/>
                    </a:cubicBezTo>
                    <a:cubicBezTo>
                      <a:pt x="37463" y="4884"/>
                      <a:pt x="37451" y="4880"/>
                      <a:pt x="37433" y="4872"/>
                    </a:cubicBezTo>
                    <a:cubicBezTo>
                      <a:pt x="37429" y="4872"/>
                      <a:pt x="37429" y="4872"/>
                      <a:pt x="37425" y="4868"/>
                    </a:cubicBezTo>
                    <a:lnTo>
                      <a:pt x="37421" y="4868"/>
                    </a:lnTo>
                    <a:cubicBezTo>
                      <a:pt x="37399" y="4859"/>
                      <a:pt x="37374" y="4850"/>
                      <a:pt x="37352" y="4842"/>
                    </a:cubicBezTo>
                    <a:cubicBezTo>
                      <a:pt x="37348" y="4837"/>
                      <a:pt x="37344" y="4837"/>
                      <a:pt x="37340" y="4833"/>
                    </a:cubicBezTo>
                    <a:cubicBezTo>
                      <a:pt x="37314" y="4825"/>
                      <a:pt x="37292" y="4816"/>
                      <a:pt x="37267" y="4807"/>
                    </a:cubicBezTo>
                    <a:cubicBezTo>
                      <a:pt x="37241" y="4816"/>
                      <a:pt x="37211" y="4825"/>
                      <a:pt x="37186" y="4833"/>
                    </a:cubicBezTo>
                    <a:cubicBezTo>
                      <a:pt x="37176" y="4833"/>
                      <a:pt x="37164" y="4837"/>
                      <a:pt x="37155" y="4842"/>
                    </a:cubicBezTo>
                    <a:cubicBezTo>
                      <a:pt x="37139" y="4846"/>
                      <a:pt x="37121" y="4850"/>
                      <a:pt x="37104" y="4854"/>
                    </a:cubicBezTo>
                    <a:cubicBezTo>
                      <a:pt x="37100" y="4854"/>
                      <a:pt x="37100" y="4859"/>
                      <a:pt x="37095" y="4859"/>
                    </a:cubicBezTo>
                    <a:cubicBezTo>
                      <a:pt x="37083" y="4863"/>
                      <a:pt x="37074" y="4863"/>
                      <a:pt x="37062" y="4868"/>
                    </a:cubicBezTo>
                    <a:cubicBezTo>
                      <a:pt x="37048" y="4872"/>
                      <a:pt x="37040" y="4876"/>
                      <a:pt x="37027" y="4880"/>
                    </a:cubicBezTo>
                    <a:cubicBezTo>
                      <a:pt x="37014" y="4884"/>
                      <a:pt x="37001" y="4888"/>
                      <a:pt x="36989" y="4893"/>
                    </a:cubicBezTo>
                    <a:cubicBezTo>
                      <a:pt x="36975" y="4898"/>
                      <a:pt x="36963" y="4902"/>
                      <a:pt x="36955" y="4906"/>
                    </a:cubicBezTo>
                    <a:cubicBezTo>
                      <a:pt x="36941" y="4910"/>
                      <a:pt x="36929" y="4914"/>
                      <a:pt x="36916" y="4919"/>
                    </a:cubicBezTo>
                    <a:cubicBezTo>
                      <a:pt x="36903" y="4923"/>
                      <a:pt x="36890" y="4923"/>
                      <a:pt x="36882" y="4927"/>
                    </a:cubicBezTo>
                    <a:cubicBezTo>
                      <a:pt x="36869" y="4931"/>
                      <a:pt x="36856" y="4940"/>
                      <a:pt x="36843" y="4945"/>
                    </a:cubicBezTo>
                    <a:cubicBezTo>
                      <a:pt x="36831" y="4949"/>
                      <a:pt x="36821" y="4949"/>
                      <a:pt x="36813" y="4953"/>
                    </a:cubicBezTo>
                    <a:cubicBezTo>
                      <a:pt x="36801" y="4961"/>
                      <a:pt x="36787" y="4965"/>
                      <a:pt x="36775" y="4970"/>
                    </a:cubicBezTo>
                    <a:cubicBezTo>
                      <a:pt x="36762" y="4975"/>
                      <a:pt x="36754" y="4979"/>
                      <a:pt x="36744" y="4979"/>
                    </a:cubicBezTo>
                    <a:cubicBezTo>
                      <a:pt x="36732" y="4987"/>
                      <a:pt x="36719" y="4991"/>
                      <a:pt x="36706" y="4996"/>
                    </a:cubicBezTo>
                    <a:cubicBezTo>
                      <a:pt x="36698" y="5000"/>
                      <a:pt x="36689" y="5004"/>
                      <a:pt x="36681" y="5008"/>
                    </a:cubicBezTo>
                    <a:cubicBezTo>
                      <a:pt x="36663" y="5012"/>
                      <a:pt x="36651" y="5022"/>
                      <a:pt x="36638" y="5026"/>
                    </a:cubicBezTo>
                    <a:cubicBezTo>
                      <a:pt x="36629" y="5030"/>
                      <a:pt x="36621" y="5030"/>
                      <a:pt x="36616" y="5034"/>
                    </a:cubicBezTo>
                    <a:cubicBezTo>
                      <a:pt x="36595" y="5042"/>
                      <a:pt x="36574" y="5051"/>
                      <a:pt x="36552" y="5064"/>
                    </a:cubicBezTo>
                    <a:cubicBezTo>
                      <a:pt x="36531" y="5073"/>
                      <a:pt x="36513" y="5081"/>
                      <a:pt x="36497" y="5089"/>
                    </a:cubicBezTo>
                    <a:cubicBezTo>
                      <a:pt x="36493" y="5094"/>
                      <a:pt x="36484" y="5094"/>
                      <a:pt x="36479" y="5099"/>
                    </a:cubicBezTo>
                    <a:cubicBezTo>
                      <a:pt x="36467" y="5103"/>
                      <a:pt x="36454" y="5111"/>
                      <a:pt x="36442" y="5115"/>
                    </a:cubicBezTo>
                    <a:cubicBezTo>
                      <a:pt x="36436" y="5119"/>
                      <a:pt x="36428" y="5124"/>
                      <a:pt x="36420" y="5128"/>
                    </a:cubicBezTo>
                    <a:cubicBezTo>
                      <a:pt x="36411" y="5133"/>
                      <a:pt x="36398" y="5137"/>
                      <a:pt x="36385" y="5145"/>
                    </a:cubicBezTo>
                    <a:cubicBezTo>
                      <a:pt x="36381" y="5150"/>
                      <a:pt x="36373" y="5150"/>
                      <a:pt x="36369" y="5154"/>
                    </a:cubicBezTo>
                    <a:cubicBezTo>
                      <a:pt x="36355" y="5162"/>
                      <a:pt x="36343" y="5166"/>
                      <a:pt x="36330" y="5176"/>
                    </a:cubicBezTo>
                    <a:cubicBezTo>
                      <a:pt x="36326" y="5180"/>
                      <a:pt x="36321" y="5180"/>
                      <a:pt x="36317" y="5184"/>
                    </a:cubicBezTo>
                    <a:cubicBezTo>
                      <a:pt x="36300" y="5192"/>
                      <a:pt x="36282" y="5201"/>
                      <a:pt x="36266" y="5210"/>
                    </a:cubicBezTo>
                    <a:cubicBezTo>
                      <a:pt x="36266" y="5214"/>
                      <a:pt x="36262" y="5214"/>
                      <a:pt x="36257" y="5218"/>
                    </a:cubicBezTo>
                    <a:cubicBezTo>
                      <a:pt x="36244" y="5227"/>
                      <a:pt x="36231" y="5231"/>
                      <a:pt x="36219" y="5239"/>
                    </a:cubicBezTo>
                    <a:cubicBezTo>
                      <a:pt x="36215" y="5243"/>
                      <a:pt x="36211" y="5248"/>
                      <a:pt x="36201" y="5253"/>
                    </a:cubicBezTo>
                    <a:cubicBezTo>
                      <a:pt x="36197" y="5257"/>
                      <a:pt x="36189" y="5257"/>
                      <a:pt x="36185" y="5261"/>
                    </a:cubicBezTo>
                    <a:cubicBezTo>
                      <a:pt x="36180" y="5265"/>
                      <a:pt x="36176" y="5269"/>
                      <a:pt x="36172" y="5269"/>
                    </a:cubicBezTo>
                    <a:cubicBezTo>
                      <a:pt x="36167" y="5273"/>
                      <a:pt x="36159" y="5278"/>
                      <a:pt x="36154" y="5282"/>
                    </a:cubicBezTo>
                    <a:cubicBezTo>
                      <a:pt x="36146" y="5287"/>
                      <a:pt x="36134" y="5295"/>
                      <a:pt x="36124" y="5304"/>
                    </a:cubicBezTo>
                    <a:cubicBezTo>
                      <a:pt x="36120" y="5304"/>
                      <a:pt x="36116" y="5308"/>
                      <a:pt x="36112" y="5312"/>
                    </a:cubicBezTo>
                    <a:cubicBezTo>
                      <a:pt x="36095" y="5320"/>
                      <a:pt x="36082" y="5330"/>
                      <a:pt x="36069" y="5338"/>
                    </a:cubicBezTo>
                    <a:cubicBezTo>
                      <a:pt x="36069" y="5342"/>
                      <a:pt x="36069" y="5342"/>
                      <a:pt x="36065" y="5342"/>
                    </a:cubicBezTo>
                    <a:cubicBezTo>
                      <a:pt x="36051" y="5350"/>
                      <a:pt x="36039" y="5364"/>
                      <a:pt x="36022" y="5372"/>
                    </a:cubicBezTo>
                    <a:cubicBezTo>
                      <a:pt x="36018" y="5376"/>
                      <a:pt x="36013" y="5381"/>
                      <a:pt x="36009" y="5381"/>
                    </a:cubicBezTo>
                    <a:cubicBezTo>
                      <a:pt x="36000" y="5389"/>
                      <a:pt x="35992" y="5397"/>
                      <a:pt x="35984" y="5402"/>
                    </a:cubicBezTo>
                    <a:cubicBezTo>
                      <a:pt x="35980" y="5407"/>
                      <a:pt x="35974" y="5411"/>
                      <a:pt x="35966" y="5415"/>
                    </a:cubicBezTo>
                    <a:cubicBezTo>
                      <a:pt x="35958" y="5423"/>
                      <a:pt x="35949" y="5427"/>
                      <a:pt x="35941" y="5436"/>
                    </a:cubicBezTo>
                    <a:cubicBezTo>
                      <a:pt x="35936" y="5441"/>
                      <a:pt x="35932" y="5445"/>
                      <a:pt x="35928" y="5445"/>
                    </a:cubicBezTo>
                    <a:cubicBezTo>
                      <a:pt x="35919" y="5453"/>
                      <a:pt x="35907" y="5462"/>
                      <a:pt x="35897" y="5470"/>
                    </a:cubicBezTo>
                    <a:cubicBezTo>
                      <a:pt x="35893" y="5474"/>
                      <a:pt x="35893" y="5474"/>
                      <a:pt x="35889" y="5479"/>
                    </a:cubicBezTo>
                    <a:cubicBezTo>
                      <a:pt x="35877" y="5492"/>
                      <a:pt x="35864" y="5500"/>
                      <a:pt x="35851" y="5513"/>
                    </a:cubicBezTo>
                    <a:lnTo>
                      <a:pt x="35846" y="5518"/>
                    </a:lnTo>
                    <a:cubicBezTo>
                      <a:pt x="35834" y="5526"/>
                      <a:pt x="35826" y="5539"/>
                      <a:pt x="35812" y="5547"/>
                    </a:cubicBezTo>
                    <a:lnTo>
                      <a:pt x="35800" y="5561"/>
                    </a:lnTo>
                    <a:cubicBezTo>
                      <a:pt x="35791" y="5565"/>
                      <a:pt x="35787" y="5573"/>
                      <a:pt x="35778" y="5581"/>
                    </a:cubicBezTo>
                    <a:cubicBezTo>
                      <a:pt x="35774" y="5586"/>
                      <a:pt x="35769" y="5590"/>
                      <a:pt x="35761" y="5595"/>
                    </a:cubicBezTo>
                    <a:cubicBezTo>
                      <a:pt x="35757" y="5603"/>
                      <a:pt x="35749" y="5607"/>
                      <a:pt x="35743" y="5616"/>
                    </a:cubicBezTo>
                    <a:cubicBezTo>
                      <a:pt x="35735" y="5620"/>
                      <a:pt x="35731" y="5624"/>
                      <a:pt x="35727" y="5628"/>
                    </a:cubicBezTo>
                    <a:cubicBezTo>
                      <a:pt x="35723" y="5638"/>
                      <a:pt x="35714" y="5646"/>
                      <a:pt x="35710" y="5650"/>
                    </a:cubicBezTo>
                    <a:lnTo>
                      <a:pt x="35692" y="5667"/>
                    </a:lnTo>
                    <a:cubicBezTo>
                      <a:pt x="35688" y="5672"/>
                      <a:pt x="35680" y="5680"/>
                      <a:pt x="35676" y="5689"/>
                    </a:cubicBezTo>
                    <a:cubicBezTo>
                      <a:pt x="35672" y="5693"/>
                      <a:pt x="35667" y="5697"/>
                      <a:pt x="35662" y="5701"/>
                    </a:cubicBezTo>
                    <a:cubicBezTo>
                      <a:pt x="35654" y="5709"/>
                      <a:pt x="35650" y="5715"/>
                      <a:pt x="35641" y="5723"/>
                    </a:cubicBezTo>
                    <a:cubicBezTo>
                      <a:pt x="35637" y="5727"/>
                      <a:pt x="35633" y="5731"/>
                      <a:pt x="35629" y="5740"/>
                    </a:cubicBezTo>
                    <a:lnTo>
                      <a:pt x="35624" y="5744"/>
                    </a:lnTo>
                    <a:cubicBezTo>
                      <a:pt x="35624" y="5748"/>
                      <a:pt x="35620" y="5748"/>
                      <a:pt x="35620" y="5753"/>
                    </a:cubicBezTo>
                    <a:cubicBezTo>
                      <a:pt x="35603" y="5770"/>
                      <a:pt x="35585" y="5792"/>
                      <a:pt x="35573" y="5808"/>
                    </a:cubicBezTo>
                    <a:lnTo>
                      <a:pt x="35487" y="6215"/>
                    </a:lnTo>
                    <a:cubicBezTo>
                      <a:pt x="35483" y="6223"/>
                      <a:pt x="35479" y="6232"/>
                      <a:pt x="35470" y="6240"/>
                    </a:cubicBezTo>
                    <a:lnTo>
                      <a:pt x="35470" y="6244"/>
                    </a:lnTo>
                    <a:cubicBezTo>
                      <a:pt x="35461" y="6254"/>
                      <a:pt x="35457" y="6262"/>
                      <a:pt x="35453" y="6270"/>
                    </a:cubicBezTo>
                    <a:lnTo>
                      <a:pt x="35449" y="6274"/>
                    </a:lnTo>
                    <a:cubicBezTo>
                      <a:pt x="35445" y="6283"/>
                      <a:pt x="35436" y="6292"/>
                      <a:pt x="35431" y="6305"/>
                    </a:cubicBezTo>
                    <a:cubicBezTo>
                      <a:pt x="35427" y="6305"/>
                      <a:pt x="35427" y="6309"/>
                      <a:pt x="35427" y="6309"/>
                    </a:cubicBezTo>
                    <a:cubicBezTo>
                      <a:pt x="35419" y="6317"/>
                      <a:pt x="35415" y="6325"/>
                      <a:pt x="35410" y="6339"/>
                    </a:cubicBezTo>
                    <a:cubicBezTo>
                      <a:pt x="35402" y="6347"/>
                      <a:pt x="35398" y="6356"/>
                      <a:pt x="35389" y="6364"/>
                    </a:cubicBezTo>
                    <a:cubicBezTo>
                      <a:pt x="35389" y="6369"/>
                      <a:pt x="35389" y="6369"/>
                      <a:pt x="35384" y="6373"/>
                    </a:cubicBezTo>
                    <a:cubicBezTo>
                      <a:pt x="35380" y="6382"/>
                      <a:pt x="35372" y="6390"/>
                      <a:pt x="35368" y="6398"/>
                    </a:cubicBezTo>
                    <a:cubicBezTo>
                      <a:pt x="35368" y="6402"/>
                      <a:pt x="35364" y="6402"/>
                      <a:pt x="35364" y="6402"/>
                    </a:cubicBezTo>
                    <a:cubicBezTo>
                      <a:pt x="35359" y="6412"/>
                      <a:pt x="35354" y="6420"/>
                      <a:pt x="35346" y="6428"/>
                    </a:cubicBezTo>
                    <a:lnTo>
                      <a:pt x="35346" y="6433"/>
                    </a:lnTo>
                    <a:cubicBezTo>
                      <a:pt x="35338" y="6445"/>
                      <a:pt x="35333" y="6454"/>
                      <a:pt x="35329" y="6463"/>
                    </a:cubicBezTo>
                    <a:lnTo>
                      <a:pt x="35325" y="6467"/>
                    </a:lnTo>
                    <a:cubicBezTo>
                      <a:pt x="35316" y="6479"/>
                      <a:pt x="35312" y="6489"/>
                      <a:pt x="35307" y="6501"/>
                    </a:cubicBezTo>
                    <a:lnTo>
                      <a:pt x="35303" y="6505"/>
                    </a:lnTo>
                    <a:cubicBezTo>
                      <a:pt x="35299" y="6514"/>
                      <a:pt x="35295" y="6527"/>
                      <a:pt x="35287" y="6536"/>
                    </a:cubicBezTo>
                    <a:lnTo>
                      <a:pt x="35287" y="6540"/>
                    </a:lnTo>
                    <a:cubicBezTo>
                      <a:pt x="35282" y="6548"/>
                      <a:pt x="35277" y="6561"/>
                      <a:pt x="35273" y="6574"/>
                    </a:cubicBezTo>
                    <a:lnTo>
                      <a:pt x="35269" y="6578"/>
                    </a:lnTo>
                    <a:cubicBezTo>
                      <a:pt x="35265" y="6587"/>
                      <a:pt x="35261" y="6599"/>
                      <a:pt x="35256" y="6613"/>
                    </a:cubicBezTo>
                    <a:lnTo>
                      <a:pt x="35256" y="6617"/>
                    </a:lnTo>
                    <a:cubicBezTo>
                      <a:pt x="35252" y="6625"/>
                      <a:pt x="35252" y="6629"/>
                      <a:pt x="35248" y="6638"/>
                    </a:cubicBezTo>
                    <a:lnTo>
                      <a:pt x="35248" y="6643"/>
                    </a:lnTo>
                    <a:cubicBezTo>
                      <a:pt x="35244" y="6651"/>
                      <a:pt x="35244" y="6659"/>
                      <a:pt x="35239" y="6672"/>
                    </a:cubicBezTo>
                    <a:lnTo>
                      <a:pt x="34995" y="7853"/>
                    </a:lnTo>
                    <a:cubicBezTo>
                      <a:pt x="34961" y="7857"/>
                      <a:pt x="34922" y="7861"/>
                      <a:pt x="34880" y="7861"/>
                    </a:cubicBezTo>
                    <a:lnTo>
                      <a:pt x="34833" y="7861"/>
                    </a:lnTo>
                    <a:cubicBezTo>
                      <a:pt x="34764" y="7861"/>
                      <a:pt x="34683" y="7857"/>
                      <a:pt x="34589" y="7849"/>
                    </a:cubicBezTo>
                    <a:lnTo>
                      <a:pt x="34422" y="8640"/>
                    </a:lnTo>
                    <a:cubicBezTo>
                      <a:pt x="34349" y="8648"/>
                      <a:pt x="34273" y="8661"/>
                      <a:pt x="34200" y="8670"/>
                    </a:cubicBezTo>
                    <a:lnTo>
                      <a:pt x="33623" y="11416"/>
                    </a:lnTo>
                    <a:cubicBezTo>
                      <a:pt x="33516" y="11304"/>
                      <a:pt x="33404" y="11193"/>
                      <a:pt x="33297" y="11082"/>
                    </a:cubicBezTo>
                    <a:cubicBezTo>
                      <a:pt x="33272" y="11065"/>
                      <a:pt x="33250" y="11052"/>
                      <a:pt x="33229" y="11039"/>
                    </a:cubicBezTo>
                    <a:cubicBezTo>
                      <a:pt x="33220" y="11031"/>
                      <a:pt x="33212" y="11027"/>
                      <a:pt x="33203" y="11022"/>
                    </a:cubicBezTo>
                    <a:cubicBezTo>
                      <a:pt x="33191" y="11013"/>
                      <a:pt x="33173" y="11005"/>
                      <a:pt x="33157" y="10992"/>
                    </a:cubicBezTo>
                    <a:cubicBezTo>
                      <a:pt x="33147" y="10988"/>
                      <a:pt x="33139" y="10984"/>
                      <a:pt x="33131" y="10975"/>
                    </a:cubicBezTo>
                    <a:cubicBezTo>
                      <a:pt x="33118" y="10966"/>
                      <a:pt x="33100" y="10958"/>
                      <a:pt x="33088" y="10954"/>
                    </a:cubicBezTo>
                    <a:cubicBezTo>
                      <a:pt x="33080" y="10945"/>
                      <a:pt x="33066" y="10941"/>
                      <a:pt x="33058" y="10932"/>
                    </a:cubicBezTo>
                    <a:cubicBezTo>
                      <a:pt x="33049" y="10928"/>
                      <a:pt x="33037" y="10919"/>
                      <a:pt x="33023" y="10915"/>
                    </a:cubicBezTo>
                    <a:lnTo>
                      <a:pt x="33019" y="10911"/>
                    </a:lnTo>
                    <a:cubicBezTo>
                      <a:pt x="32998" y="10903"/>
                      <a:pt x="32981" y="10889"/>
                      <a:pt x="32960" y="10877"/>
                    </a:cubicBezTo>
                    <a:cubicBezTo>
                      <a:pt x="32956" y="10877"/>
                      <a:pt x="32946" y="10873"/>
                      <a:pt x="32942" y="10868"/>
                    </a:cubicBezTo>
                    <a:cubicBezTo>
                      <a:pt x="32916" y="10855"/>
                      <a:pt x="32891" y="10838"/>
                      <a:pt x="32865" y="10826"/>
                    </a:cubicBezTo>
                    <a:cubicBezTo>
                      <a:pt x="32857" y="10821"/>
                      <a:pt x="32849" y="10821"/>
                      <a:pt x="32844" y="10816"/>
                    </a:cubicBezTo>
                    <a:cubicBezTo>
                      <a:pt x="32823" y="10804"/>
                      <a:pt x="32806" y="10796"/>
                      <a:pt x="32784" y="10787"/>
                    </a:cubicBezTo>
                    <a:cubicBezTo>
                      <a:pt x="32776" y="10782"/>
                      <a:pt x="32767" y="10778"/>
                      <a:pt x="32754" y="10770"/>
                    </a:cubicBezTo>
                    <a:cubicBezTo>
                      <a:pt x="32737" y="10761"/>
                      <a:pt x="32720" y="10757"/>
                      <a:pt x="32707" y="10749"/>
                    </a:cubicBezTo>
                    <a:cubicBezTo>
                      <a:pt x="32703" y="10745"/>
                      <a:pt x="32699" y="10745"/>
                      <a:pt x="32695" y="10739"/>
                    </a:cubicBezTo>
                    <a:cubicBezTo>
                      <a:pt x="32686" y="10739"/>
                      <a:pt x="32681" y="10735"/>
                      <a:pt x="32673" y="10731"/>
                    </a:cubicBezTo>
                    <a:cubicBezTo>
                      <a:pt x="32656" y="10723"/>
                      <a:pt x="32643" y="10714"/>
                      <a:pt x="32626" y="10710"/>
                    </a:cubicBezTo>
                    <a:cubicBezTo>
                      <a:pt x="32613" y="10705"/>
                      <a:pt x="32604" y="10697"/>
                      <a:pt x="32592" y="10693"/>
                    </a:cubicBezTo>
                    <a:cubicBezTo>
                      <a:pt x="32575" y="10684"/>
                      <a:pt x="32561" y="10680"/>
                      <a:pt x="32545" y="10672"/>
                    </a:cubicBezTo>
                    <a:cubicBezTo>
                      <a:pt x="32532" y="10668"/>
                      <a:pt x="32523" y="10662"/>
                      <a:pt x="32510" y="10658"/>
                    </a:cubicBezTo>
                    <a:cubicBezTo>
                      <a:pt x="32494" y="10650"/>
                      <a:pt x="32476" y="10642"/>
                      <a:pt x="32464" y="10637"/>
                    </a:cubicBezTo>
                    <a:cubicBezTo>
                      <a:pt x="32450" y="10633"/>
                      <a:pt x="32442" y="10624"/>
                      <a:pt x="32429" y="10620"/>
                    </a:cubicBezTo>
                    <a:cubicBezTo>
                      <a:pt x="32412" y="10616"/>
                      <a:pt x="32395" y="10607"/>
                      <a:pt x="32378" y="10599"/>
                    </a:cubicBezTo>
                    <a:cubicBezTo>
                      <a:pt x="32369" y="10599"/>
                      <a:pt x="32361" y="10595"/>
                      <a:pt x="32352" y="10591"/>
                    </a:cubicBezTo>
                    <a:lnTo>
                      <a:pt x="32348" y="10591"/>
                    </a:lnTo>
                    <a:cubicBezTo>
                      <a:pt x="32318" y="10577"/>
                      <a:pt x="32288" y="10565"/>
                      <a:pt x="32259" y="10552"/>
                    </a:cubicBezTo>
                    <a:cubicBezTo>
                      <a:pt x="32249" y="10547"/>
                      <a:pt x="32245" y="10547"/>
                      <a:pt x="32237" y="10543"/>
                    </a:cubicBezTo>
                    <a:cubicBezTo>
                      <a:pt x="32211" y="10534"/>
                      <a:pt x="32190" y="10526"/>
                      <a:pt x="32164" y="10518"/>
                    </a:cubicBezTo>
                    <a:cubicBezTo>
                      <a:pt x="32156" y="10514"/>
                      <a:pt x="32147" y="10508"/>
                      <a:pt x="32134" y="10504"/>
                    </a:cubicBezTo>
                    <a:cubicBezTo>
                      <a:pt x="32113" y="10496"/>
                      <a:pt x="32091" y="10488"/>
                      <a:pt x="32066" y="10479"/>
                    </a:cubicBezTo>
                    <a:cubicBezTo>
                      <a:pt x="32057" y="10475"/>
                      <a:pt x="32048" y="10475"/>
                      <a:pt x="32040" y="10470"/>
                    </a:cubicBezTo>
                    <a:cubicBezTo>
                      <a:pt x="32010" y="10457"/>
                      <a:pt x="31980" y="10449"/>
                      <a:pt x="31951" y="10437"/>
                    </a:cubicBezTo>
                    <a:lnTo>
                      <a:pt x="31941" y="10437"/>
                    </a:lnTo>
                    <a:cubicBezTo>
                      <a:pt x="31890" y="10415"/>
                      <a:pt x="31839" y="10398"/>
                      <a:pt x="31783" y="10380"/>
                    </a:cubicBezTo>
                    <a:cubicBezTo>
                      <a:pt x="31779" y="10380"/>
                      <a:pt x="31775" y="10380"/>
                      <a:pt x="31771" y="10376"/>
                    </a:cubicBezTo>
                    <a:cubicBezTo>
                      <a:pt x="31724" y="10360"/>
                      <a:pt x="31672" y="10346"/>
                      <a:pt x="31621" y="10329"/>
                    </a:cubicBezTo>
                    <a:cubicBezTo>
                      <a:pt x="31617" y="10325"/>
                      <a:pt x="31608" y="10325"/>
                      <a:pt x="31604" y="10325"/>
                    </a:cubicBezTo>
                    <a:cubicBezTo>
                      <a:pt x="31552" y="10308"/>
                      <a:pt x="31505" y="10291"/>
                      <a:pt x="31454" y="10277"/>
                    </a:cubicBezTo>
                    <a:cubicBezTo>
                      <a:pt x="31450" y="10273"/>
                      <a:pt x="31441" y="10273"/>
                      <a:pt x="31437" y="10269"/>
                    </a:cubicBezTo>
                    <a:cubicBezTo>
                      <a:pt x="31386" y="10257"/>
                      <a:pt x="31335" y="10244"/>
                      <a:pt x="31287" y="10226"/>
                    </a:cubicBezTo>
                    <a:cubicBezTo>
                      <a:pt x="31283" y="10226"/>
                      <a:pt x="31278" y="10226"/>
                      <a:pt x="31278" y="10222"/>
                    </a:cubicBezTo>
                    <a:lnTo>
                      <a:pt x="31270" y="10222"/>
                    </a:lnTo>
                    <a:cubicBezTo>
                      <a:pt x="31197" y="10200"/>
                      <a:pt x="31129" y="10184"/>
                      <a:pt x="31061" y="10162"/>
                    </a:cubicBezTo>
                    <a:cubicBezTo>
                      <a:pt x="31056" y="10162"/>
                      <a:pt x="31052" y="10158"/>
                      <a:pt x="31043" y="10158"/>
                    </a:cubicBezTo>
                    <a:cubicBezTo>
                      <a:pt x="30975" y="10137"/>
                      <a:pt x="30907" y="10119"/>
                      <a:pt x="30838" y="10098"/>
                    </a:cubicBezTo>
                    <a:lnTo>
                      <a:pt x="30834" y="10098"/>
                    </a:lnTo>
                    <a:cubicBezTo>
                      <a:pt x="30765" y="10056"/>
                      <a:pt x="30697" y="10017"/>
                      <a:pt x="30624" y="9975"/>
                    </a:cubicBezTo>
                    <a:cubicBezTo>
                      <a:pt x="30620" y="9969"/>
                      <a:pt x="30620" y="9969"/>
                      <a:pt x="30616" y="9965"/>
                    </a:cubicBezTo>
                    <a:cubicBezTo>
                      <a:pt x="30547" y="9927"/>
                      <a:pt x="30479" y="9884"/>
                      <a:pt x="30415" y="9846"/>
                    </a:cubicBezTo>
                    <a:cubicBezTo>
                      <a:pt x="30406" y="9841"/>
                      <a:pt x="30402" y="9837"/>
                      <a:pt x="30393" y="9833"/>
                    </a:cubicBezTo>
                    <a:cubicBezTo>
                      <a:pt x="30329" y="9790"/>
                      <a:pt x="30261" y="9752"/>
                      <a:pt x="30192" y="9709"/>
                    </a:cubicBezTo>
                    <a:lnTo>
                      <a:pt x="30000" y="9594"/>
                    </a:lnTo>
                    <a:cubicBezTo>
                      <a:pt x="29987" y="9585"/>
                      <a:pt x="29979" y="9576"/>
                      <a:pt x="29965" y="9572"/>
                    </a:cubicBezTo>
                    <a:cubicBezTo>
                      <a:pt x="29902" y="9533"/>
                      <a:pt x="29841" y="9495"/>
                      <a:pt x="29777" y="9456"/>
                    </a:cubicBezTo>
                    <a:cubicBezTo>
                      <a:pt x="29769" y="9452"/>
                      <a:pt x="29756" y="9444"/>
                      <a:pt x="29748" y="9440"/>
                    </a:cubicBezTo>
                    <a:cubicBezTo>
                      <a:pt x="29683" y="9401"/>
                      <a:pt x="29623" y="9363"/>
                      <a:pt x="29559" y="9324"/>
                    </a:cubicBezTo>
                    <a:cubicBezTo>
                      <a:pt x="29551" y="9320"/>
                      <a:pt x="29538" y="9311"/>
                      <a:pt x="29529" y="9307"/>
                    </a:cubicBezTo>
                    <a:cubicBezTo>
                      <a:pt x="29465" y="9268"/>
                      <a:pt x="29405" y="9235"/>
                      <a:pt x="29341" y="9196"/>
                    </a:cubicBezTo>
                    <a:cubicBezTo>
                      <a:pt x="29333" y="9191"/>
                      <a:pt x="29320" y="9183"/>
                      <a:pt x="29311" y="9179"/>
                    </a:cubicBezTo>
                    <a:cubicBezTo>
                      <a:pt x="29247" y="9140"/>
                      <a:pt x="29183" y="9106"/>
                      <a:pt x="29123" y="9067"/>
                    </a:cubicBezTo>
                    <a:cubicBezTo>
                      <a:pt x="29118" y="9067"/>
                      <a:pt x="29114" y="9063"/>
                      <a:pt x="29110" y="9063"/>
                    </a:cubicBezTo>
                    <a:cubicBezTo>
                      <a:pt x="29097" y="9055"/>
                      <a:pt x="29085" y="9046"/>
                      <a:pt x="29071" y="9037"/>
                    </a:cubicBezTo>
                    <a:cubicBezTo>
                      <a:pt x="29051" y="9029"/>
                      <a:pt x="29033" y="9020"/>
                      <a:pt x="29016" y="9008"/>
                    </a:cubicBezTo>
                    <a:cubicBezTo>
                      <a:pt x="28994" y="8999"/>
                      <a:pt x="28978" y="8986"/>
                      <a:pt x="28956" y="8974"/>
                    </a:cubicBezTo>
                    <a:cubicBezTo>
                      <a:pt x="28939" y="8965"/>
                      <a:pt x="28922" y="8956"/>
                      <a:pt x="28901" y="8943"/>
                    </a:cubicBezTo>
                    <a:cubicBezTo>
                      <a:pt x="28883" y="8935"/>
                      <a:pt x="28862" y="8922"/>
                      <a:pt x="28845" y="8913"/>
                    </a:cubicBezTo>
                    <a:cubicBezTo>
                      <a:pt x="28824" y="8901"/>
                      <a:pt x="28806" y="8892"/>
                      <a:pt x="28789" y="8883"/>
                    </a:cubicBezTo>
                    <a:cubicBezTo>
                      <a:pt x="28768" y="8871"/>
                      <a:pt x="28747" y="8862"/>
                      <a:pt x="28729" y="8850"/>
                    </a:cubicBezTo>
                    <a:cubicBezTo>
                      <a:pt x="28712" y="8840"/>
                      <a:pt x="28691" y="8828"/>
                      <a:pt x="28674" y="8820"/>
                    </a:cubicBezTo>
                    <a:cubicBezTo>
                      <a:pt x="28652" y="8811"/>
                      <a:pt x="28635" y="8798"/>
                      <a:pt x="28614" y="8789"/>
                    </a:cubicBezTo>
                    <a:cubicBezTo>
                      <a:pt x="28597" y="8781"/>
                      <a:pt x="28575" y="8768"/>
                      <a:pt x="28558" y="8759"/>
                    </a:cubicBezTo>
                    <a:cubicBezTo>
                      <a:pt x="28537" y="8751"/>
                      <a:pt x="28520" y="8738"/>
                      <a:pt x="28498" y="8729"/>
                    </a:cubicBezTo>
                    <a:cubicBezTo>
                      <a:pt x="28481" y="8717"/>
                      <a:pt x="28460" y="8708"/>
                      <a:pt x="28443" y="8700"/>
                    </a:cubicBezTo>
                    <a:cubicBezTo>
                      <a:pt x="28421" y="8691"/>
                      <a:pt x="28404" y="8678"/>
                      <a:pt x="28383" y="8670"/>
                    </a:cubicBezTo>
                    <a:cubicBezTo>
                      <a:pt x="28366" y="8661"/>
                      <a:pt x="28344" y="8652"/>
                      <a:pt x="28327" y="8640"/>
                    </a:cubicBezTo>
                    <a:cubicBezTo>
                      <a:pt x="28306" y="8631"/>
                      <a:pt x="28285" y="8623"/>
                      <a:pt x="28267" y="8609"/>
                    </a:cubicBezTo>
                    <a:cubicBezTo>
                      <a:pt x="28246" y="8601"/>
                      <a:pt x="28229" y="8593"/>
                      <a:pt x="28212" y="8584"/>
                    </a:cubicBezTo>
                    <a:cubicBezTo>
                      <a:pt x="28208" y="8584"/>
                      <a:pt x="28204" y="8580"/>
                      <a:pt x="28199" y="8580"/>
                    </a:cubicBezTo>
                    <a:cubicBezTo>
                      <a:pt x="28186" y="8571"/>
                      <a:pt x="28173" y="8567"/>
                      <a:pt x="28161" y="8563"/>
                    </a:cubicBezTo>
                    <a:lnTo>
                      <a:pt x="28084" y="8524"/>
                    </a:lnTo>
                    <a:cubicBezTo>
                      <a:pt x="28066" y="8516"/>
                      <a:pt x="28050" y="8507"/>
                      <a:pt x="28032" y="8499"/>
                    </a:cubicBezTo>
                    <a:cubicBezTo>
                      <a:pt x="28007" y="8490"/>
                      <a:pt x="27981" y="8477"/>
                      <a:pt x="27955" y="8465"/>
                    </a:cubicBezTo>
                    <a:cubicBezTo>
                      <a:pt x="27938" y="8455"/>
                      <a:pt x="27922" y="8447"/>
                      <a:pt x="27900" y="8443"/>
                    </a:cubicBezTo>
                    <a:cubicBezTo>
                      <a:pt x="27878" y="8430"/>
                      <a:pt x="27853" y="8417"/>
                      <a:pt x="27827" y="8409"/>
                    </a:cubicBezTo>
                    <a:cubicBezTo>
                      <a:pt x="27810" y="8400"/>
                      <a:pt x="27788" y="8392"/>
                      <a:pt x="27772" y="8384"/>
                    </a:cubicBezTo>
                    <a:cubicBezTo>
                      <a:pt x="27746" y="8374"/>
                      <a:pt x="27720" y="8362"/>
                      <a:pt x="27695" y="8353"/>
                    </a:cubicBezTo>
                    <a:cubicBezTo>
                      <a:pt x="27681" y="8349"/>
                      <a:pt x="27669" y="8340"/>
                      <a:pt x="27660" y="8336"/>
                    </a:cubicBezTo>
                    <a:cubicBezTo>
                      <a:pt x="27652" y="8336"/>
                      <a:pt x="27643" y="8332"/>
                      <a:pt x="27639" y="8327"/>
                    </a:cubicBezTo>
                    <a:cubicBezTo>
                      <a:pt x="27626" y="8323"/>
                      <a:pt x="27608" y="8319"/>
                      <a:pt x="27596" y="8311"/>
                    </a:cubicBezTo>
                    <a:cubicBezTo>
                      <a:pt x="27570" y="8301"/>
                      <a:pt x="27549" y="8293"/>
                      <a:pt x="27523" y="8285"/>
                    </a:cubicBezTo>
                    <a:cubicBezTo>
                      <a:pt x="27511" y="8276"/>
                      <a:pt x="27493" y="8272"/>
                      <a:pt x="27480" y="8268"/>
                    </a:cubicBezTo>
                    <a:cubicBezTo>
                      <a:pt x="27454" y="8255"/>
                      <a:pt x="27429" y="8246"/>
                      <a:pt x="27403" y="8238"/>
                    </a:cubicBezTo>
                    <a:cubicBezTo>
                      <a:pt x="27391" y="8234"/>
                      <a:pt x="27377" y="8230"/>
                      <a:pt x="27361" y="8220"/>
                    </a:cubicBezTo>
                    <a:cubicBezTo>
                      <a:pt x="27335" y="8212"/>
                      <a:pt x="27310" y="8204"/>
                      <a:pt x="27280" y="8191"/>
                    </a:cubicBezTo>
                    <a:cubicBezTo>
                      <a:pt x="27271" y="8186"/>
                      <a:pt x="27258" y="8182"/>
                      <a:pt x="27245" y="8178"/>
                    </a:cubicBezTo>
                    <a:lnTo>
                      <a:pt x="27237" y="8178"/>
                    </a:lnTo>
                    <a:cubicBezTo>
                      <a:pt x="27203" y="8165"/>
                      <a:pt x="27164" y="8153"/>
                      <a:pt x="27130" y="8139"/>
                    </a:cubicBezTo>
                    <a:cubicBezTo>
                      <a:pt x="27117" y="8122"/>
                      <a:pt x="27109" y="8105"/>
                      <a:pt x="27095" y="8088"/>
                    </a:cubicBezTo>
                    <a:cubicBezTo>
                      <a:pt x="27095" y="8088"/>
                      <a:pt x="27095" y="8084"/>
                      <a:pt x="27091" y="8080"/>
                    </a:cubicBezTo>
                    <a:cubicBezTo>
                      <a:pt x="27083" y="8066"/>
                      <a:pt x="27070" y="8050"/>
                      <a:pt x="27061" y="8037"/>
                    </a:cubicBezTo>
                    <a:cubicBezTo>
                      <a:pt x="27061" y="8032"/>
                      <a:pt x="27057" y="8028"/>
                      <a:pt x="27057" y="8028"/>
                    </a:cubicBezTo>
                    <a:cubicBezTo>
                      <a:pt x="27044" y="8011"/>
                      <a:pt x="27036" y="7999"/>
                      <a:pt x="27023" y="7981"/>
                    </a:cubicBezTo>
                    <a:lnTo>
                      <a:pt x="27018" y="7981"/>
                    </a:lnTo>
                    <a:cubicBezTo>
                      <a:pt x="27010" y="7968"/>
                      <a:pt x="26998" y="7955"/>
                      <a:pt x="26988" y="7942"/>
                    </a:cubicBezTo>
                    <a:cubicBezTo>
                      <a:pt x="26984" y="7938"/>
                      <a:pt x="26984" y="7938"/>
                      <a:pt x="26980" y="7934"/>
                    </a:cubicBezTo>
                    <a:cubicBezTo>
                      <a:pt x="26972" y="7922"/>
                      <a:pt x="26959" y="7908"/>
                      <a:pt x="26946" y="7896"/>
                    </a:cubicBezTo>
                    <a:lnTo>
                      <a:pt x="26941" y="7891"/>
                    </a:lnTo>
                    <a:lnTo>
                      <a:pt x="26903" y="7853"/>
                    </a:lnTo>
                    <a:cubicBezTo>
                      <a:pt x="26903" y="7853"/>
                      <a:pt x="26899" y="7853"/>
                      <a:pt x="26899" y="7849"/>
                    </a:cubicBezTo>
                    <a:cubicBezTo>
                      <a:pt x="26886" y="7839"/>
                      <a:pt x="26878" y="7827"/>
                      <a:pt x="26864" y="7819"/>
                    </a:cubicBezTo>
                    <a:cubicBezTo>
                      <a:pt x="26860" y="7819"/>
                      <a:pt x="26860" y="7814"/>
                      <a:pt x="26856" y="7814"/>
                    </a:cubicBezTo>
                    <a:cubicBezTo>
                      <a:pt x="26848" y="7802"/>
                      <a:pt x="26834" y="7793"/>
                      <a:pt x="26822" y="7780"/>
                    </a:cubicBezTo>
                    <a:cubicBezTo>
                      <a:pt x="26818" y="7780"/>
                      <a:pt x="26813" y="7776"/>
                      <a:pt x="26813" y="7776"/>
                    </a:cubicBezTo>
                    <a:cubicBezTo>
                      <a:pt x="26801" y="7768"/>
                      <a:pt x="26787" y="7754"/>
                      <a:pt x="26775" y="7746"/>
                    </a:cubicBezTo>
                    <a:cubicBezTo>
                      <a:pt x="26771" y="7746"/>
                      <a:pt x="26771" y="7742"/>
                      <a:pt x="26767" y="7742"/>
                    </a:cubicBezTo>
                    <a:cubicBezTo>
                      <a:pt x="26762" y="7737"/>
                      <a:pt x="26757" y="7733"/>
                      <a:pt x="26749" y="7729"/>
                    </a:cubicBezTo>
                    <a:cubicBezTo>
                      <a:pt x="26745" y="7725"/>
                      <a:pt x="26741" y="7725"/>
                      <a:pt x="26736" y="7720"/>
                    </a:cubicBezTo>
                    <a:cubicBezTo>
                      <a:pt x="26728" y="7716"/>
                      <a:pt x="26719" y="7707"/>
                      <a:pt x="26710" y="7703"/>
                    </a:cubicBezTo>
                    <a:cubicBezTo>
                      <a:pt x="26706" y="7699"/>
                      <a:pt x="26698" y="7695"/>
                      <a:pt x="26690" y="7691"/>
                    </a:cubicBezTo>
                    <a:cubicBezTo>
                      <a:pt x="26680" y="7681"/>
                      <a:pt x="26672" y="7677"/>
                      <a:pt x="26664" y="7673"/>
                    </a:cubicBezTo>
                    <a:cubicBezTo>
                      <a:pt x="26659" y="7669"/>
                      <a:pt x="26651" y="7665"/>
                      <a:pt x="26642" y="7660"/>
                    </a:cubicBezTo>
                    <a:cubicBezTo>
                      <a:pt x="26633" y="7652"/>
                      <a:pt x="26625" y="7648"/>
                      <a:pt x="26617" y="7643"/>
                    </a:cubicBezTo>
                    <a:cubicBezTo>
                      <a:pt x="26608" y="7639"/>
                      <a:pt x="26603" y="7634"/>
                      <a:pt x="26595" y="7630"/>
                    </a:cubicBezTo>
                    <a:cubicBezTo>
                      <a:pt x="26587" y="7626"/>
                      <a:pt x="26578" y="7618"/>
                      <a:pt x="26566" y="7614"/>
                    </a:cubicBezTo>
                    <a:cubicBezTo>
                      <a:pt x="26561" y="7609"/>
                      <a:pt x="26556" y="7609"/>
                      <a:pt x="26552" y="7604"/>
                    </a:cubicBezTo>
                    <a:cubicBezTo>
                      <a:pt x="26552" y="7604"/>
                      <a:pt x="26548" y="7604"/>
                      <a:pt x="26548" y="7600"/>
                    </a:cubicBezTo>
                    <a:cubicBezTo>
                      <a:pt x="26526" y="7588"/>
                      <a:pt x="26501" y="7579"/>
                      <a:pt x="26479" y="7566"/>
                    </a:cubicBezTo>
                    <a:cubicBezTo>
                      <a:pt x="26475" y="7562"/>
                      <a:pt x="26471" y="7557"/>
                      <a:pt x="26463" y="7557"/>
                    </a:cubicBezTo>
                    <a:cubicBezTo>
                      <a:pt x="26445" y="7545"/>
                      <a:pt x="26424" y="7537"/>
                      <a:pt x="26402" y="7523"/>
                    </a:cubicBezTo>
                    <a:cubicBezTo>
                      <a:pt x="26382" y="7511"/>
                      <a:pt x="26360" y="7498"/>
                      <a:pt x="26335" y="7485"/>
                    </a:cubicBezTo>
                    <a:cubicBezTo>
                      <a:pt x="26330" y="7485"/>
                      <a:pt x="26325" y="7480"/>
                      <a:pt x="26317" y="7476"/>
                    </a:cubicBezTo>
                    <a:cubicBezTo>
                      <a:pt x="26296" y="7464"/>
                      <a:pt x="26274" y="7450"/>
                      <a:pt x="26248" y="7438"/>
                    </a:cubicBezTo>
                    <a:cubicBezTo>
                      <a:pt x="26248" y="7438"/>
                      <a:pt x="26244" y="7438"/>
                      <a:pt x="26244" y="7434"/>
                    </a:cubicBezTo>
                    <a:cubicBezTo>
                      <a:pt x="26228" y="7425"/>
                      <a:pt x="26214" y="7417"/>
                      <a:pt x="26202" y="7412"/>
                    </a:cubicBezTo>
                    <a:cubicBezTo>
                      <a:pt x="26197" y="7408"/>
                      <a:pt x="26189" y="7403"/>
                      <a:pt x="26185" y="7399"/>
                    </a:cubicBezTo>
                    <a:cubicBezTo>
                      <a:pt x="26176" y="7395"/>
                      <a:pt x="26163" y="7387"/>
                      <a:pt x="26155" y="7383"/>
                    </a:cubicBezTo>
                    <a:cubicBezTo>
                      <a:pt x="26146" y="7378"/>
                      <a:pt x="26142" y="7373"/>
                      <a:pt x="26133" y="7369"/>
                    </a:cubicBezTo>
                    <a:cubicBezTo>
                      <a:pt x="26125" y="7365"/>
                      <a:pt x="26116" y="7357"/>
                      <a:pt x="26104" y="7352"/>
                    </a:cubicBezTo>
                    <a:cubicBezTo>
                      <a:pt x="26099" y="7348"/>
                      <a:pt x="26090" y="7344"/>
                      <a:pt x="26086" y="7340"/>
                    </a:cubicBezTo>
                    <a:cubicBezTo>
                      <a:pt x="26078" y="7331"/>
                      <a:pt x="26069" y="7326"/>
                      <a:pt x="26060" y="7318"/>
                    </a:cubicBezTo>
                    <a:cubicBezTo>
                      <a:pt x="26052" y="7314"/>
                      <a:pt x="26043" y="7310"/>
                      <a:pt x="26035" y="7301"/>
                    </a:cubicBezTo>
                    <a:cubicBezTo>
                      <a:pt x="26027" y="7296"/>
                      <a:pt x="26022" y="7292"/>
                      <a:pt x="26013" y="7288"/>
                    </a:cubicBezTo>
                    <a:cubicBezTo>
                      <a:pt x="26005" y="7280"/>
                      <a:pt x="26001" y="7275"/>
                      <a:pt x="25992" y="7267"/>
                    </a:cubicBezTo>
                    <a:cubicBezTo>
                      <a:pt x="25983" y="7263"/>
                      <a:pt x="25979" y="7258"/>
                      <a:pt x="25971" y="7254"/>
                    </a:cubicBezTo>
                    <a:lnTo>
                      <a:pt x="25950" y="7233"/>
                    </a:lnTo>
                    <a:cubicBezTo>
                      <a:pt x="25940" y="7229"/>
                      <a:pt x="25936" y="7224"/>
                      <a:pt x="25928" y="7215"/>
                    </a:cubicBezTo>
                    <a:cubicBezTo>
                      <a:pt x="25920" y="7211"/>
                      <a:pt x="25915" y="7203"/>
                      <a:pt x="25906" y="7194"/>
                    </a:cubicBezTo>
                    <a:cubicBezTo>
                      <a:pt x="25898" y="7190"/>
                      <a:pt x="25894" y="7186"/>
                      <a:pt x="25889" y="7177"/>
                    </a:cubicBezTo>
                    <a:cubicBezTo>
                      <a:pt x="25881" y="7172"/>
                      <a:pt x="25873" y="7164"/>
                      <a:pt x="25863" y="7156"/>
                    </a:cubicBezTo>
                    <a:cubicBezTo>
                      <a:pt x="25859" y="7152"/>
                      <a:pt x="25855" y="7142"/>
                      <a:pt x="25847" y="7138"/>
                    </a:cubicBezTo>
                    <a:cubicBezTo>
                      <a:pt x="25838" y="7130"/>
                      <a:pt x="25834" y="7121"/>
                      <a:pt x="25825" y="7113"/>
                    </a:cubicBezTo>
                    <a:cubicBezTo>
                      <a:pt x="25821" y="7109"/>
                      <a:pt x="25812" y="7100"/>
                      <a:pt x="25808" y="7095"/>
                    </a:cubicBezTo>
                    <a:cubicBezTo>
                      <a:pt x="25800" y="7087"/>
                      <a:pt x="25792" y="7075"/>
                      <a:pt x="25786" y="7066"/>
                    </a:cubicBezTo>
                    <a:cubicBezTo>
                      <a:pt x="25782" y="7061"/>
                      <a:pt x="25774" y="7053"/>
                      <a:pt x="25770" y="7049"/>
                    </a:cubicBezTo>
                    <a:cubicBezTo>
                      <a:pt x="25761" y="7036"/>
                      <a:pt x="25748" y="7018"/>
                      <a:pt x="25740" y="7006"/>
                    </a:cubicBezTo>
                    <a:cubicBezTo>
                      <a:pt x="25740" y="7002"/>
                      <a:pt x="25735" y="7002"/>
                      <a:pt x="25735" y="7002"/>
                    </a:cubicBezTo>
                    <a:cubicBezTo>
                      <a:pt x="25715" y="6993"/>
                      <a:pt x="25693" y="6984"/>
                      <a:pt x="25671" y="6980"/>
                    </a:cubicBezTo>
                    <a:cubicBezTo>
                      <a:pt x="25667" y="6980"/>
                      <a:pt x="25667" y="6980"/>
                      <a:pt x="25667" y="6976"/>
                    </a:cubicBezTo>
                    <a:cubicBezTo>
                      <a:pt x="25650" y="6972"/>
                      <a:pt x="25632" y="6967"/>
                      <a:pt x="25616" y="6963"/>
                    </a:cubicBezTo>
                    <a:lnTo>
                      <a:pt x="25603" y="6963"/>
                    </a:lnTo>
                    <a:cubicBezTo>
                      <a:pt x="25594" y="6959"/>
                      <a:pt x="25586" y="6959"/>
                      <a:pt x="25581" y="6955"/>
                    </a:cubicBezTo>
                    <a:cubicBezTo>
                      <a:pt x="25573" y="6955"/>
                      <a:pt x="25569" y="6955"/>
                      <a:pt x="25565" y="6951"/>
                    </a:cubicBezTo>
                    <a:cubicBezTo>
                      <a:pt x="25555" y="6951"/>
                      <a:pt x="25547" y="6946"/>
                      <a:pt x="25539" y="6946"/>
                    </a:cubicBezTo>
                    <a:cubicBezTo>
                      <a:pt x="25526" y="6941"/>
                      <a:pt x="25513" y="6941"/>
                      <a:pt x="25500" y="6937"/>
                    </a:cubicBezTo>
                    <a:cubicBezTo>
                      <a:pt x="25492" y="6937"/>
                      <a:pt x="25488" y="6937"/>
                      <a:pt x="25478" y="6933"/>
                    </a:cubicBezTo>
                    <a:lnTo>
                      <a:pt x="25470" y="6933"/>
                    </a:lnTo>
                    <a:cubicBezTo>
                      <a:pt x="25466" y="6933"/>
                      <a:pt x="25458" y="6933"/>
                      <a:pt x="25453" y="6929"/>
                    </a:cubicBezTo>
                    <a:cubicBezTo>
                      <a:pt x="25436" y="6929"/>
                      <a:pt x="25415" y="6925"/>
                      <a:pt x="25393" y="6921"/>
                    </a:cubicBezTo>
                    <a:cubicBezTo>
                      <a:pt x="25385" y="6921"/>
                      <a:pt x="25376" y="6921"/>
                      <a:pt x="25372" y="6916"/>
                    </a:cubicBezTo>
                    <a:cubicBezTo>
                      <a:pt x="25342" y="6916"/>
                      <a:pt x="25316" y="6912"/>
                      <a:pt x="25291" y="6907"/>
                    </a:cubicBezTo>
                    <a:cubicBezTo>
                      <a:pt x="25273" y="6907"/>
                      <a:pt x="25257" y="6903"/>
                      <a:pt x="25243" y="6903"/>
                    </a:cubicBezTo>
                    <a:lnTo>
                      <a:pt x="25222" y="6903"/>
                    </a:lnTo>
                    <a:cubicBezTo>
                      <a:pt x="25201" y="6899"/>
                      <a:pt x="25180" y="6899"/>
                      <a:pt x="25158" y="6899"/>
                    </a:cubicBezTo>
                    <a:cubicBezTo>
                      <a:pt x="25150" y="6895"/>
                      <a:pt x="25141" y="6895"/>
                      <a:pt x="25137" y="6895"/>
                    </a:cubicBezTo>
                    <a:lnTo>
                      <a:pt x="25089" y="6895"/>
                    </a:lnTo>
                    <a:cubicBezTo>
                      <a:pt x="25081" y="6890"/>
                      <a:pt x="25073" y="6890"/>
                      <a:pt x="25060" y="6890"/>
                    </a:cubicBezTo>
                    <a:lnTo>
                      <a:pt x="24991" y="6890"/>
                    </a:lnTo>
                    <a:cubicBezTo>
                      <a:pt x="24979" y="6890"/>
                      <a:pt x="24965" y="6886"/>
                      <a:pt x="24953" y="6886"/>
                    </a:cubicBezTo>
                    <a:lnTo>
                      <a:pt x="24816" y="6886"/>
                    </a:lnTo>
                    <a:cubicBezTo>
                      <a:pt x="24807" y="6886"/>
                      <a:pt x="24795" y="6882"/>
                      <a:pt x="24781" y="6882"/>
                    </a:cubicBezTo>
                    <a:lnTo>
                      <a:pt x="24615" y="6882"/>
                    </a:lnTo>
                    <a:cubicBezTo>
                      <a:pt x="24606" y="6882"/>
                      <a:pt x="24594" y="6882"/>
                      <a:pt x="24585" y="6878"/>
                    </a:cubicBezTo>
                    <a:lnTo>
                      <a:pt x="24483" y="6878"/>
                    </a:lnTo>
                    <a:cubicBezTo>
                      <a:pt x="24469" y="6878"/>
                      <a:pt x="24461" y="6874"/>
                      <a:pt x="24448" y="6874"/>
                    </a:cubicBezTo>
                    <a:lnTo>
                      <a:pt x="24384" y="6874"/>
                    </a:lnTo>
                    <a:cubicBezTo>
                      <a:pt x="24371" y="6869"/>
                      <a:pt x="24359" y="6869"/>
                      <a:pt x="24349" y="6869"/>
                    </a:cubicBezTo>
                    <a:lnTo>
                      <a:pt x="24320" y="6869"/>
                    </a:lnTo>
                    <a:cubicBezTo>
                      <a:pt x="24307" y="6864"/>
                      <a:pt x="24294" y="6864"/>
                      <a:pt x="24282" y="6864"/>
                    </a:cubicBezTo>
                    <a:cubicBezTo>
                      <a:pt x="24272" y="6864"/>
                      <a:pt x="24264" y="6860"/>
                      <a:pt x="24252" y="6860"/>
                    </a:cubicBezTo>
                    <a:lnTo>
                      <a:pt x="24221" y="6860"/>
                    </a:lnTo>
                    <a:cubicBezTo>
                      <a:pt x="24191" y="6856"/>
                      <a:pt x="24166" y="6852"/>
                      <a:pt x="24140" y="6848"/>
                    </a:cubicBezTo>
                    <a:lnTo>
                      <a:pt x="24123" y="6848"/>
                    </a:lnTo>
                    <a:cubicBezTo>
                      <a:pt x="24102" y="6844"/>
                      <a:pt x="24080" y="6839"/>
                      <a:pt x="24063" y="6839"/>
                    </a:cubicBezTo>
                    <a:cubicBezTo>
                      <a:pt x="24055" y="6835"/>
                      <a:pt x="24041" y="6835"/>
                      <a:pt x="24033" y="6830"/>
                    </a:cubicBezTo>
                    <a:cubicBezTo>
                      <a:pt x="24029" y="6830"/>
                      <a:pt x="24021" y="6830"/>
                      <a:pt x="24012" y="6826"/>
                    </a:cubicBezTo>
                    <a:cubicBezTo>
                      <a:pt x="23999" y="6826"/>
                      <a:pt x="23986" y="6822"/>
                      <a:pt x="23978" y="6822"/>
                    </a:cubicBezTo>
                    <a:cubicBezTo>
                      <a:pt x="23969" y="6818"/>
                      <a:pt x="23960" y="6818"/>
                      <a:pt x="23956" y="6818"/>
                    </a:cubicBezTo>
                    <a:cubicBezTo>
                      <a:pt x="23939" y="6813"/>
                      <a:pt x="23922" y="6809"/>
                      <a:pt x="23905" y="6805"/>
                    </a:cubicBezTo>
                    <a:cubicBezTo>
                      <a:pt x="23901" y="6801"/>
                      <a:pt x="23897" y="6801"/>
                      <a:pt x="23897" y="6801"/>
                    </a:cubicBezTo>
                    <a:cubicBezTo>
                      <a:pt x="23883" y="6797"/>
                      <a:pt x="23871" y="6792"/>
                      <a:pt x="23858" y="6787"/>
                    </a:cubicBezTo>
                    <a:cubicBezTo>
                      <a:pt x="23845" y="6787"/>
                      <a:pt x="23832" y="6783"/>
                      <a:pt x="23820" y="6779"/>
                    </a:cubicBezTo>
                    <a:cubicBezTo>
                      <a:pt x="23810" y="6775"/>
                      <a:pt x="23802" y="6771"/>
                      <a:pt x="23794" y="6771"/>
                    </a:cubicBezTo>
                    <a:cubicBezTo>
                      <a:pt x="23781" y="6767"/>
                      <a:pt x="23768" y="6758"/>
                      <a:pt x="23755" y="6753"/>
                    </a:cubicBezTo>
                    <a:cubicBezTo>
                      <a:pt x="23747" y="6753"/>
                      <a:pt x="23739" y="6749"/>
                      <a:pt x="23733" y="6745"/>
                    </a:cubicBezTo>
                    <a:cubicBezTo>
                      <a:pt x="23717" y="6741"/>
                      <a:pt x="23704" y="6732"/>
                      <a:pt x="23687" y="6724"/>
                    </a:cubicBezTo>
                    <a:cubicBezTo>
                      <a:pt x="23682" y="6724"/>
                      <a:pt x="23678" y="6720"/>
                      <a:pt x="23674" y="6720"/>
                    </a:cubicBezTo>
                    <a:cubicBezTo>
                      <a:pt x="23656" y="6698"/>
                      <a:pt x="23640" y="6681"/>
                      <a:pt x="23623" y="6659"/>
                    </a:cubicBezTo>
                    <a:lnTo>
                      <a:pt x="23695" y="6317"/>
                    </a:lnTo>
                    <a:cubicBezTo>
                      <a:pt x="23670" y="6317"/>
                      <a:pt x="23648" y="6313"/>
                      <a:pt x="23623" y="6309"/>
                    </a:cubicBezTo>
                    <a:lnTo>
                      <a:pt x="23605" y="6309"/>
                    </a:lnTo>
                    <a:cubicBezTo>
                      <a:pt x="23585" y="6305"/>
                      <a:pt x="23559" y="6300"/>
                      <a:pt x="23537" y="6296"/>
                    </a:cubicBezTo>
                    <a:lnTo>
                      <a:pt x="23528" y="6296"/>
                    </a:lnTo>
                    <a:cubicBezTo>
                      <a:pt x="23508" y="6292"/>
                      <a:pt x="23486" y="6292"/>
                      <a:pt x="23464" y="6287"/>
                    </a:cubicBezTo>
                    <a:cubicBezTo>
                      <a:pt x="23460" y="6287"/>
                      <a:pt x="23451" y="6283"/>
                      <a:pt x="23447" y="6283"/>
                    </a:cubicBezTo>
                    <a:cubicBezTo>
                      <a:pt x="23425" y="6279"/>
                      <a:pt x="23405" y="6274"/>
                      <a:pt x="23379" y="6270"/>
                    </a:cubicBezTo>
                    <a:lnTo>
                      <a:pt x="23370" y="6270"/>
                    </a:lnTo>
                    <a:cubicBezTo>
                      <a:pt x="23332" y="6262"/>
                      <a:pt x="23289" y="6258"/>
                      <a:pt x="23251" y="6248"/>
                    </a:cubicBezTo>
                    <a:lnTo>
                      <a:pt x="23246" y="6248"/>
                    </a:lnTo>
                    <a:cubicBezTo>
                      <a:pt x="23204" y="6240"/>
                      <a:pt x="23165" y="6232"/>
                      <a:pt x="23123" y="6223"/>
                    </a:cubicBezTo>
                    <a:cubicBezTo>
                      <a:pt x="23123" y="6223"/>
                      <a:pt x="23117" y="6223"/>
                      <a:pt x="23117" y="6219"/>
                    </a:cubicBezTo>
                    <a:cubicBezTo>
                      <a:pt x="23075" y="6210"/>
                      <a:pt x="23036" y="6202"/>
                      <a:pt x="22998" y="6193"/>
                    </a:cubicBezTo>
                    <a:lnTo>
                      <a:pt x="22989" y="6193"/>
                    </a:lnTo>
                    <a:cubicBezTo>
                      <a:pt x="22951" y="6185"/>
                      <a:pt x="22908" y="6177"/>
                      <a:pt x="22870" y="6163"/>
                    </a:cubicBezTo>
                    <a:lnTo>
                      <a:pt x="22861" y="6163"/>
                    </a:lnTo>
                    <a:cubicBezTo>
                      <a:pt x="22815" y="6151"/>
                      <a:pt x="22767" y="6142"/>
                      <a:pt x="22720" y="6129"/>
                    </a:cubicBezTo>
                    <a:lnTo>
                      <a:pt x="22716" y="6129"/>
                    </a:lnTo>
                    <a:cubicBezTo>
                      <a:pt x="22669" y="6116"/>
                      <a:pt x="22622" y="6104"/>
                      <a:pt x="22570" y="6090"/>
                    </a:cubicBezTo>
                    <a:cubicBezTo>
                      <a:pt x="22523" y="6082"/>
                      <a:pt x="22476" y="6069"/>
                      <a:pt x="22430" y="6056"/>
                    </a:cubicBezTo>
                    <a:lnTo>
                      <a:pt x="22420" y="6056"/>
                    </a:lnTo>
                    <a:cubicBezTo>
                      <a:pt x="22373" y="6043"/>
                      <a:pt x="22327" y="6031"/>
                      <a:pt x="22276" y="6023"/>
                    </a:cubicBezTo>
                    <a:cubicBezTo>
                      <a:pt x="22276" y="6023"/>
                      <a:pt x="22276" y="6017"/>
                      <a:pt x="22271" y="6017"/>
                    </a:cubicBezTo>
                    <a:lnTo>
                      <a:pt x="22267" y="6017"/>
                    </a:lnTo>
                    <a:cubicBezTo>
                      <a:pt x="22224" y="6009"/>
                      <a:pt x="22177" y="5997"/>
                      <a:pt x="22134" y="5988"/>
                    </a:cubicBezTo>
                    <a:cubicBezTo>
                      <a:pt x="22130" y="5988"/>
                      <a:pt x="22126" y="5988"/>
                      <a:pt x="22126" y="5984"/>
                    </a:cubicBezTo>
                    <a:cubicBezTo>
                      <a:pt x="22079" y="5975"/>
                      <a:pt x="22031" y="5966"/>
                      <a:pt x="21984" y="5954"/>
                    </a:cubicBezTo>
                    <a:cubicBezTo>
                      <a:pt x="21937" y="5946"/>
                      <a:pt x="21891" y="5936"/>
                      <a:pt x="21844" y="5924"/>
                    </a:cubicBezTo>
                    <a:lnTo>
                      <a:pt x="21834" y="5924"/>
                    </a:lnTo>
                    <a:cubicBezTo>
                      <a:pt x="21788" y="5915"/>
                      <a:pt x="21745" y="5907"/>
                      <a:pt x="21698" y="5898"/>
                    </a:cubicBezTo>
                    <a:lnTo>
                      <a:pt x="21694" y="5898"/>
                    </a:lnTo>
                    <a:cubicBezTo>
                      <a:pt x="21690" y="5898"/>
                      <a:pt x="21690" y="5898"/>
                      <a:pt x="21685" y="5894"/>
                    </a:cubicBezTo>
                    <a:cubicBezTo>
                      <a:pt x="21655" y="5889"/>
                      <a:pt x="21621" y="5885"/>
                      <a:pt x="21591" y="5881"/>
                    </a:cubicBezTo>
                    <a:cubicBezTo>
                      <a:pt x="21587" y="5881"/>
                      <a:pt x="21583" y="5877"/>
                      <a:pt x="21578" y="5877"/>
                    </a:cubicBezTo>
                    <a:cubicBezTo>
                      <a:pt x="21548" y="5873"/>
                      <a:pt x="21514" y="5869"/>
                      <a:pt x="21480" y="5863"/>
                    </a:cubicBezTo>
                    <a:lnTo>
                      <a:pt x="21471" y="5863"/>
                    </a:lnTo>
                    <a:cubicBezTo>
                      <a:pt x="21441" y="5855"/>
                      <a:pt x="21407" y="5851"/>
                      <a:pt x="21372" y="5847"/>
                    </a:cubicBezTo>
                    <a:lnTo>
                      <a:pt x="21368" y="5847"/>
                    </a:lnTo>
                    <a:cubicBezTo>
                      <a:pt x="21334" y="5843"/>
                      <a:pt x="21301" y="5838"/>
                      <a:pt x="21262" y="5834"/>
                    </a:cubicBezTo>
                    <a:cubicBezTo>
                      <a:pt x="21240" y="5834"/>
                      <a:pt x="21218" y="5830"/>
                      <a:pt x="21198" y="5830"/>
                    </a:cubicBezTo>
                    <a:lnTo>
                      <a:pt x="21180" y="5830"/>
                    </a:lnTo>
                    <a:cubicBezTo>
                      <a:pt x="21167" y="5825"/>
                      <a:pt x="21151" y="5825"/>
                      <a:pt x="21133" y="5825"/>
                    </a:cubicBezTo>
                    <a:cubicBezTo>
                      <a:pt x="21129" y="5825"/>
                      <a:pt x="21121" y="5821"/>
                      <a:pt x="21112" y="5821"/>
                    </a:cubicBezTo>
                    <a:lnTo>
                      <a:pt x="21074" y="5821"/>
                    </a:lnTo>
                    <a:cubicBezTo>
                      <a:pt x="21064" y="5821"/>
                      <a:pt x="21056" y="5817"/>
                      <a:pt x="21048" y="5817"/>
                    </a:cubicBezTo>
                    <a:lnTo>
                      <a:pt x="21009" y="5817"/>
                    </a:lnTo>
                    <a:cubicBezTo>
                      <a:pt x="21001" y="5817"/>
                      <a:pt x="20993" y="5817"/>
                      <a:pt x="20983" y="5812"/>
                    </a:cubicBezTo>
                    <a:lnTo>
                      <a:pt x="20881" y="5812"/>
                    </a:lnTo>
                    <a:cubicBezTo>
                      <a:pt x="20873" y="5808"/>
                      <a:pt x="20864" y="5808"/>
                      <a:pt x="20855" y="5808"/>
                    </a:cubicBezTo>
                    <a:lnTo>
                      <a:pt x="20659" y="5808"/>
                    </a:lnTo>
                    <a:cubicBezTo>
                      <a:pt x="20650" y="5808"/>
                      <a:pt x="20646" y="5812"/>
                      <a:pt x="20637" y="5812"/>
                    </a:cubicBezTo>
                    <a:lnTo>
                      <a:pt x="20565" y="5812"/>
                    </a:lnTo>
                    <a:cubicBezTo>
                      <a:pt x="20551" y="5812"/>
                      <a:pt x="20539" y="5812"/>
                      <a:pt x="20526" y="5817"/>
                    </a:cubicBezTo>
                    <a:lnTo>
                      <a:pt x="20496" y="5817"/>
                    </a:lnTo>
                    <a:cubicBezTo>
                      <a:pt x="20483" y="5817"/>
                      <a:pt x="20470" y="5817"/>
                      <a:pt x="20458" y="5821"/>
                    </a:cubicBezTo>
                    <a:lnTo>
                      <a:pt x="20428" y="5821"/>
                    </a:lnTo>
                    <a:cubicBezTo>
                      <a:pt x="20415" y="5821"/>
                      <a:pt x="20402" y="5825"/>
                      <a:pt x="20389" y="5825"/>
                    </a:cubicBezTo>
                    <a:lnTo>
                      <a:pt x="20359" y="5825"/>
                    </a:lnTo>
                    <a:cubicBezTo>
                      <a:pt x="20346" y="5830"/>
                      <a:pt x="20334" y="5830"/>
                      <a:pt x="20320" y="5830"/>
                    </a:cubicBezTo>
                    <a:cubicBezTo>
                      <a:pt x="20312" y="5834"/>
                      <a:pt x="20300" y="5834"/>
                      <a:pt x="20290" y="5834"/>
                    </a:cubicBezTo>
                    <a:cubicBezTo>
                      <a:pt x="20278" y="5834"/>
                      <a:pt x="20261" y="5838"/>
                      <a:pt x="20248" y="5838"/>
                    </a:cubicBezTo>
                    <a:cubicBezTo>
                      <a:pt x="20239" y="5838"/>
                      <a:pt x="20231" y="5843"/>
                      <a:pt x="20223" y="5843"/>
                    </a:cubicBezTo>
                    <a:cubicBezTo>
                      <a:pt x="20201" y="5847"/>
                      <a:pt x="20176" y="5847"/>
                      <a:pt x="20154" y="5851"/>
                    </a:cubicBezTo>
                    <a:cubicBezTo>
                      <a:pt x="19992" y="5873"/>
                      <a:pt x="19824" y="5907"/>
                      <a:pt x="19649" y="5954"/>
                    </a:cubicBezTo>
                    <a:cubicBezTo>
                      <a:pt x="19632" y="5954"/>
                      <a:pt x="19619" y="5958"/>
                      <a:pt x="19602" y="5958"/>
                    </a:cubicBezTo>
                    <a:lnTo>
                      <a:pt x="19589" y="5958"/>
                    </a:lnTo>
                    <a:cubicBezTo>
                      <a:pt x="19581" y="5962"/>
                      <a:pt x="19568" y="5962"/>
                      <a:pt x="19560" y="5962"/>
                    </a:cubicBezTo>
                    <a:lnTo>
                      <a:pt x="19542" y="5962"/>
                    </a:lnTo>
                    <a:cubicBezTo>
                      <a:pt x="19534" y="5966"/>
                      <a:pt x="19525" y="5966"/>
                      <a:pt x="19516" y="5966"/>
                    </a:cubicBezTo>
                    <a:lnTo>
                      <a:pt x="19380" y="5966"/>
                    </a:lnTo>
                    <a:cubicBezTo>
                      <a:pt x="19371" y="5966"/>
                      <a:pt x="19363" y="5962"/>
                      <a:pt x="19358" y="5962"/>
                    </a:cubicBezTo>
                    <a:lnTo>
                      <a:pt x="19325" y="5962"/>
                    </a:lnTo>
                    <a:cubicBezTo>
                      <a:pt x="19315" y="5958"/>
                      <a:pt x="19307" y="5958"/>
                      <a:pt x="19299" y="5958"/>
                    </a:cubicBezTo>
                    <a:cubicBezTo>
                      <a:pt x="19294" y="5958"/>
                      <a:pt x="19286" y="5954"/>
                      <a:pt x="19281" y="5954"/>
                    </a:cubicBezTo>
                    <a:cubicBezTo>
                      <a:pt x="19273" y="5954"/>
                      <a:pt x="19264" y="5954"/>
                      <a:pt x="19256" y="5950"/>
                    </a:cubicBezTo>
                    <a:lnTo>
                      <a:pt x="19242" y="5950"/>
                    </a:lnTo>
                    <a:cubicBezTo>
                      <a:pt x="19234" y="5946"/>
                      <a:pt x="19230" y="5946"/>
                      <a:pt x="19222" y="5946"/>
                    </a:cubicBezTo>
                    <a:cubicBezTo>
                      <a:pt x="19217" y="5946"/>
                      <a:pt x="19213" y="5940"/>
                      <a:pt x="19204" y="5940"/>
                    </a:cubicBezTo>
                    <a:cubicBezTo>
                      <a:pt x="19200" y="5940"/>
                      <a:pt x="19191" y="5936"/>
                      <a:pt x="19187" y="5936"/>
                    </a:cubicBezTo>
                    <a:cubicBezTo>
                      <a:pt x="19183" y="5936"/>
                      <a:pt x="19179" y="5936"/>
                      <a:pt x="19175" y="5932"/>
                    </a:cubicBezTo>
                    <a:cubicBezTo>
                      <a:pt x="19149" y="5928"/>
                      <a:pt x="19127" y="5924"/>
                      <a:pt x="19106" y="5915"/>
                    </a:cubicBezTo>
                    <a:lnTo>
                      <a:pt x="19102" y="5915"/>
                    </a:lnTo>
                    <a:cubicBezTo>
                      <a:pt x="19084" y="5911"/>
                      <a:pt x="19072" y="5907"/>
                      <a:pt x="19059" y="5902"/>
                    </a:cubicBezTo>
                    <a:cubicBezTo>
                      <a:pt x="19055" y="5898"/>
                      <a:pt x="19050" y="5898"/>
                      <a:pt x="19050" y="5898"/>
                    </a:cubicBezTo>
                    <a:cubicBezTo>
                      <a:pt x="19037" y="5894"/>
                      <a:pt x="19025" y="5889"/>
                      <a:pt x="19017" y="5885"/>
                    </a:cubicBezTo>
                    <a:lnTo>
                      <a:pt x="19007" y="5885"/>
                    </a:lnTo>
                    <a:cubicBezTo>
                      <a:pt x="18982" y="5877"/>
                      <a:pt x="18960" y="5869"/>
                      <a:pt x="18940" y="5859"/>
                    </a:cubicBezTo>
                    <a:cubicBezTo>
                      <a:pt x="18914" y="5851"/>
                      <a:pt x="18892" y="5843"/>
                      <a:pt x="18867" y="5830"/>
                    </a:cubicBezTo>
                    <a:cubicBezTo>
                      <a:pt x="18845" y="5821"/>
                      <a:pt x="18824" y="5817"/>
                      <a:pt x="18802" y="5808"/>
                    </a:cubicBezTo>
                    <a:lnTo>
                      <a:pt x="18798" y="5804"/>
                    </a:lnTo>
                    <a:cubicBezTo>
                      <a:pt x="18776" y="5796"/>
                      <a:pt x="18755" y="5786"/>
                      <a:pt x="18734" y="5782"/>
                    </a:cubicBezTo>
                    <a:lnTo>
                      <a:pt x="18729" y="5778"/>
                    </a:lnTo>
                    <a:cubicBezTo>
                      <a:pt x="18717" y="5774"/>
                      <a:pt x="18703" y="5770"/>
                      <a:pt x="18691" y="5766"/>
                    </a:cubicBezTo>
                    <a:lnTo>
                      <a:pt x="18683" y="5766"/>
                    </a:lnTo>
                    <a:cubicBezTo>
                      <a:pt x="18674" y="5761"/>
                      <a:pt x="18666" y="5757"/>
                      <a:pt x="18657" y="5757"/>
                    </a:cubicBezTo>
                    <a:cubicBezTo>
                      <a:pt x="18652" y="5757"/>
                      <a:pt x="18652" y="5753"/>
                      <a:pt x="18648" y="5753"/>
                    </a:cubicBezTo>
                    <a:lnTo>
                      <a:pt x="18644" y="5753"/>
                    </a:lnTo>
                    <a:cubicBezTo>
                      <a:pt x="18627" y="5748"/>
                      <a:pt x="18610" y="5744"/>
                      <a:pt x="18593" y="5740"/>
                    </a:cubicBezTo>
                    <a:cubicBezTo>
                      <a:pt x="18589" y="5740"/>
                      <a:pt x="18589" y="5740"/>
                      <a:pt x="18589" y="5735"/>
                    </a:cubicBezTo>
                    <a:lnTo>
                      <a:pt x="18584" y="5735"/>
                    </a:lnTo>
                    <a:cubicBezTo>
                      <a:pt x="18567" y="5731"/>
                      <a:pt x="18555" y="5731"/>
                      <a:pt x="18537" y="5727"/>
                    </a:cubicBezTo>
                    <a:cubicBezTo>
                      <a:pt x="18520" y="5731"/>
                      <a:pt x="18498" y="5731"/>
                      <a:pt x="18482" y="5735"/>
                    </a:cubicBezTo>
                    <a:cubicBezTo>
                      <a:pt x="18478" y="5735"/>
                      <a:pt x="18468" y="5735"/>
                      <a:pt x="18464" y="5740"/>
                    </a:cubicBezTo>
                    <a:cubicBezTo>
                      <a:pt x="18452" y="5740"/>
                      <a:pt x="18443" y="5740"/>
                      <a:pt x="18430" y="5744"/>
                    </a:cubicBezTo>
                    <a:cubicBezTo>
                      <a:pt x="18421" y="5744"/>
                      <a:pt x="18417" y="5744"/>
                      <a:pt x="18409" y="5748"/>
                    </a:cubicBezTo>
                    <a:cubicBezTo>
                      <a:pt x="18401" y="5748"/>
                      <a:pt x="18387" y="5753"/>
                      <a:pt x="18379" y="5753"/>
                    </a:cubicBezTo>
                    <a:cubicBezTo>
                      <a:pt x="18375" y="5753"/>
                      <a:pt x="18366" y="5757"/>
                      <a:pt x="18358" y="5757"/>
                    </a:cubicBezTo>
                    <a:cubicBezTo>
                      <a:pt x="18349" y="5757"/>
                      <a:pt x="18340" y="5761"/>
                      <a:pt x="18332" y="5761"/>
                    </a:cubicBezTo>
                    <a:cubicBezTo>
                      <a:pt x="18324" y="5766"/>
                      <a:pt x="18319" y="5766"/>
                      <a:pt x="18310" y="5766"/>
                    </a:cubicBezTo>
                    <a:cubicBezTo>
                      <a:pt x="18302" y="5770"/>
                      <a:pt x="18293" y="5770"/>
                      <a:pt x="18285" y="5774"/>
                    </a:cubicBezTo>
                    <a:cubicBezTo>
                      <a:pt x="18281" y="5774"/>
                      <a:pt x="18272" y="5774"/>
                      <a:pt x="18263" y="5778"/>
                    </a:cubicBezTo>
                    <a:cubicBezTo>
                      <a:pt x="18259" y="5778"/>
                      <a:pt x="18251" y="5782"/>
                      <a:pt x="18242" y="5782"/>
                    </a:cubicBezTo>
                    <a:cubicBezTo>
                      <a:pt x="18233" y="5786"/>
                      <a:pt x="18229" y="5786"/>
                      <a:pt x="18221" y="5786"/>
                    </a:cubicBezTo>
                    <a:cubicBezTo>
                      <a:pt x="18212" y="5792"/>
                      <a:pt x="18208" y="5792"/>
                      <a:pt x="18199" y="5796"/>
                    </a:cubicBezTo>
                    <a:cubicBezTo>
                      <a:pt x="18190" y="5796"/>
                      <a:pt x="18186" y="5800"/>
                      <a:pt x="18182" y="5800"/>
                    </a:cubicBezTo>
                    <a:cubicBezTo>
                      <a:pt x="18174" y="5804"/>
                      <a:pt x="18165" y="5804"/>
                      <a:pt x="18156" y="5808"/>
                    </a:cubicBezTo>
                    <a:lnTo>
                      <a:pt x="18148" y="5808"/>
                    </a:lnTo>
                    <a:lnTo>
                      <a:pt x="18144" y="5812"/>
                    </a:lnTo>
                    <a:cubicBezTo>
                      <a:pt x="18127" y="5817"/>
                      <a:pt x="18109" y="5821"/>
                      <a:pt x="18097" y="5825"/>
                    </a:cubicBezTo>
                    <a:cubicBezTo>
                      <a:pt x="18079" y="5834"/>
                      <a:pt x="18067" y="5838"/>
                      <a:pt x="18050" y="5843"/>
                    </a:cubicBezTo>
                    <a:cubicBezTo>
                      <a:pt x="18046" y="5843"/>
                      <a:pt x="18046" y="5847"/>
                      <a:pt x="18041" y="5847"/>
                    </a:cubicBezTo>
                    <a:cubicBezTo>
                      <a:pt x="18028" y="5851"/>
                      <a:pt x="18016" y="5855"/>
                      <a:pt x="18002" y="5863"/>
                    </a:cubicBezTo>
                    <a:lnTo>
                      <a:pt x="17998" y="5863"/>
                    </a:lnTo>
                    <a:cubicBezTo>
                      <a:pt x="17985" y="5869"/>
                      <a:pt x="17973" y="5877"/>
                      <a:pt x="17959" y="5881"/>
                    </a:cubicBezTo>
                    <a:lnTo>
                      <a:pt x="17955" y="5881"/>
                    </a:lnTo>
                    <a:cubicBezTo>
                      <a:pt x="17951" y="5885"/>
                      <a:pt x="17951" y="5885"/>
                      <a:pt x="17947" y="5885"/>
                    </a:cubicBezTo>
                    <a:cubicBezTo>
                      <a:pt x="17939" y="5889"/>
                      <a:pt x="17930" y="5894"/>
                      <a:pt x="17921" y="5898"/>
                    </a:cubicBezTo>
                    <a:cubicBezTo>
                      <a:pt x="17917" y="5902"/>
                      <a:pt x="17913" y="5902"/>
                      <a:pt x="17913" y="5902"/>
                    </a:cubicBezTo>
                    <a:cubicBezTo>
                      <a:pt x="17900" y="5911"/>
                      <a:pt x="17887" y="5915"/>
                      <a:pt x="17878" y="5920"/>
                    </a:cubicBezTo>
                    <a:cubicBezTo>
                      <a:pt x="17874" y="5924"/>
                      <a:pt x="17874" y="5924"/>
                      <a:pt x="17870" y="5924"/>
                    </a:cubicBezTo>
                    <a:cubicBezTo>
                      <a:pt x="17862" y="5932"/>
                      <a:pt x="17853" y="5936"/>
                      <a:pt x="17844" y="5940"/>
                    </a:cubicBezTo>
                    <a:cubicBezTo>
                      <a:pt x="17840" y="5940"/>
                      <a:pt x="17840" y="5946"/>
                      <a:pt x="17836" y="5946"/>
                    </a:cubicBezTo>
                    <a:cubicBezTo>
                      <a:pt x="17827" y="5950"/>
                      <a:pt x="17815" y="5958"/>
                      <a:pt x="17805" y="5962"/>
                    </a:cubicBezTo>
                    <a:cubicBezTo>
                      <a:pt x="17805" y="5966"/>
                      <a:pt x="17801" y="5966"/>
                      <a:pt x="17801" y="5966"/>
                    </a:cubicBezTo>
                    <a:cubicBezTo>
                      <a:pt x="17793" y="5971"/>
                      <a:pt x="17789" y="5975"/>
                      <a:pt x="17780" y="5979"/>
                    </a:cubicBezTo>
                    <a:cubicBezTo>
                      <a:pt x="17776" y="5984"/>
                      <a:pt x="17776" y="5984"/>
                      <a:pt x="17771" y="5988"/>
                    </a:cubicBezTo>
                    <a:cubicBezTo>
                      <a:pt x="17767" y="5992"/>
                      <a:pt x="17759" y="5992"/>
                      <a:pt x="17754" y="5997"/>
                    </a:cubicBezTo>
                    <a:cubicBezTo>
                      <a:pt x="17750" y="6001"/>
                      <a:pt x="17750" y="6001"/>
                      <a:pt x="17746" y="6005"/>
                    </a:cubicBezTo>
                    <a:cubicBezTo>
                      <a:pt x="17742" y="6009"/>
                      <a:pt x="17738" y="6013"/>
                      <a:pt x="17728" y="6013"/>
                    </a:cubicBezTo>
                    <a:cubicBezTo>
                      <a:pt x="17728" y="6017"/>
                      <a:pt x="17724" y="6017"/>
                      <a:pt x="17720" y="6023"/>
                    </a:cubicBezTo>
                    <a:lnTo>
                      <a:pt x="17708" y="6035"/>
                    </a:lnTo>
                    <a:cubicBezTo>
                      <a:pt x="17703" y="6035"/>
                      <a:pt x="17703" y="6039"/>
                      <a:pt x="17699" y="6039"/>
                    </a:cubicBezTo>
                    <a:cubicBezTo>
                      <a:pt x="17690" y="6043"/>
                      <a:pt x="17682" y="6052"/>
                      <a:pt x="17677" y="6056"/>
                    </a:cubicBezTo>
                    <a:cubicBezTo>
                      <a:pt x="17669" y="6065"/>
                      <a:pt x="17661" y="6069"/>
                      <a:pt x="17656" y="6074"/>
                    </a:cubicBezTo>
                    <a:lnTo>
                      <a:pt x="17647" y="6082"/>
                    </a:lnTo>
                    <a:cubicBezTo>
                      <a:pt x="17643" y="6086"/>
                      <a:pt x="17639" y="6086"/>
                      <a:pt x="17635" y="6090"/>
                    </a:cubicBezTo>
                    <a:cubicBezTo>
                      <a:pt x="17631" y="6094"/>
                      <a:pt x="17626" y="6094"/>
                      <a:pt x="17626" y="6100"/>
                    </a:cubicBezTo>
                    <a:cubicBezTo>
                      <a:pt x="17622" y="6104"/>
                      <a:pt x="17617" y="6108"/>
                      <a:pt x="17609" y="6112"/>
                    </a:cubicBezTo>
                    <a:lnTo>
                      <a:pt x="17609" y="6116"/>
                    </a:lnTo>
                    <a:lnTo>
                      <a:pt x="17605" y="6116"/>
                    </a:lnTo>
                    <a:cubicBezTo>
                      <a:pt x="17592" y="6129"/>
                      <a:pt x="17574" y="6142"/>
                      <a:pt x="17562" y="6155"/>
                    </a:cubicBezTo>
                    <a:cubicBezTo>
                      <a:pt x="17540" y="6171"/>
                      <a:pt x="17523" y="6189"/>
                      <a:pt x="17502" y="6206"/>
                    </a:cubicBezTo>
                    <a:lnTo>
                      <a:pt x="17497" y="6210"/>
                    </a:lnTo>
                    <a:cubicBezTo>
                      <a:pt x="17493" y="6215"/>
                      <a:pt x="17489" y="6219"/>
                      <a:pt x="17481" y="6223"/>
                    </a:cubicBezTo>
                    <a:lnTo>
                      <a:pt x="17477" y="6228"/>
                    </a:lnTo>
                    <a:cubicBezTo>
                      <a:pt x="17472" y="6232"/>
                      <a:pt x="17468" y="6236"/>
                      <a:pt x="17459" y="6240"/>
                    </a:cubicBezTo>
                    <a:lnTo>
                      <a:pt x="17455" y="6244"/>
                    </a:lnTo>
                    <a:cubicBezTo>
                      <a:pt x="17446" y="6248"/>
                      <a:pt x="17442" y="6254"/>
                      <a:pt x="17438" y="6258"/>
                    </a:cubicBezTo>
                    <a:cubicBezTo>
                      <a:pt x="17438" y="6262"/>
                      <a:pt x="17434" y="6262"/>
                      <a:pt x="17434" y="6262"/>
                    </a:cubicBezTo>
                    <a:cubicBezTo>
                      <a:pt x="17425" y="6270"/>
                      <a:pt x="17416" y="6274"/>
                      <a:pt x="17412" y="6279"/>
                    </a:cubicBezTo>
                    <a:lnTo>
                      <a:pt x="17408" y="6279"/>
                    </a:lnTo>
                    <a:cubicBezTo>
                      <a:pt x="17404" y="6287"/>
                      <a:pt x="17395" y="6292"/>
                      <a:pt x="17386" y="6296"/>
                    </a:cubicBezTo>
                    <a:cubicBezTo>
                      <a:pt x="17386" y="6300"/>
                      <a:pt x="17382" y="6300"/>
                      <a:pt x="17378" y="6305"/>
                    </a:cubicBezTo>
                    <a:cubicBezTo>
                      <a:pt x="17374" y="6309"/>
                      <a:pt x="17369" y="6309"/>
                      <a:pt x="17365" y="6313"/>
                    </a:cubicBezTo>
                    <a:cubicBezTo>
                      <a:pt x="17361" y="6317"/>
                      <a:pt x="17357" y="6317"/>
                      <a:pt x="17357" y="6321"/>
                    </a:cubicBezTo>
                    <a:cubicBezTo>
                      <a:pt x="17349" y="6325"/>
                      <a:pt x="17343" y="6325"/>
                      <a:pt x="17339" y="6331"/>
                    </a:cubicBezTo>
                    <a:cubicBezTo>
                      <a:pt x="17335" y="6335"/>
                      <a:pt x="17335" y="6335"/>
                      <a:pt x="17331" y="6339"/>
                    </a:cubicBezTo>
                    <a:cubicBezTo>
                      <a:pt x="17327" y="6343"/>
                      <a:pt x="17318" y="6343"/>
                      <a:pt x="17314" y="6347"/>
                    </a:cubicBezTo>
                    <a:cubicBezTo>
                      <a:pt x="17310" y="6351"/>
                      <a:pt x="17310" y="6351"/>
                      <a:pt x="17305" y="6351"/>
                    </a:cubicBezTo>
                    <a:cubicBezTo>
                      <a:pt x="17297" y="6360"/>
                      <a:pt x="17284" y="6364"/>
                      <a:pt x="17276" y="6373"/>
                    </a:cubicBezTo>
                    <a:lnTo>
                      <a:pt x="17272" y="6373"/>
                    </a:lnTo>
                    <a:cubicBezTo>
                      <a:pt x="17262" y="6382"/>
                      <a:pt x="17254" y="6386"/>
                      <a:pt x="17246" y="6390"/>
                    </a:cubicBezTo>
                    <a:cubicBezTo>
                      <a:pt x="17241" y="6390"/>
                      <a:pt x="17237" y="6394"/>
                      <a:pt x="17237" y="6394"/>
                    </a:cubicBezTo>
                    <a:cubicBezTo>
                      <a:pt x="17224" y="6398"/>
                      <a:pt x="17215" y="6408"/>
                      <a:pt x="17207" y="6412"/>
                    </a:cubicBezTo>
                    <a:lnTo>
                      <a:pt x="17203" y="6412"/>
                    </a:lnTo>
                    <a:cubicBezTo>
                      <a:pt x="17189" y="6420"/>
                      <a:pt x="17177" y="6424"/>
                      <a:pt x="17169" y="6428"/>
                    </a:cubicBezTo>
                    <a:cubicBezTo>
                      <a:pt x="17164" y="6428"/>
                      <a:pt x="17160" y="6433"/>
                      <a:pt x="17156" y="6433"/>
                    </a:cubicBezTo>
                    <a:cubicBezTo>
                      <a:pt x="17147" y="6437"/>
                      <a:pt x="17138" y="6441"/>
                      <a:pt x="17126" y="6445"/>
                    </a:cubicBezTo>
                    <a:cubicBezTo>
                      <a:pt x="17126" y="6450"/>
                      <a:pt x="17122" y="6450"/>
                      <a:pt x="17118" y="6450"/>
                    </a:cubicBezTo>
                    <a:cubicBezTo>
                      <a:pt x="17104" y="6454"/>
                      <a:pt x="17092" y="6463"/>
                      <a:pt x="17079" y="6467"/>
                    </a:cubicBezTo>
                    <a:lnTo>
                      <a:pt x="17070" y="6467"/>
                    </a:lnTo>
                    <a:cubicBezTo>
                      <a:pt x="17061" y="6471"/>
                      <a:pt x="17049" y="6475"/>
                      <a:pt x="17041" y="6479"/>
                    </a:cubicBezTo>
                    <a:cubicBezTo>
                      <a:pt x="17035" y="6485"/>
                      <a:pt x="17031" y="6485"/>
                      <a:pt x="17027" y="6485"/>
                    </a:cubicBezTo>
                    <a:cubicBezTo>
                      <a:pt x="17015" y="6489"/>
                      <a:pt x="16997" y="6493"/>
                      <a:pt x="16984" y="6501"/>
                    </a:cubicBezTo>
                    <a:cubicBezTo>
                      <a:pt x="16976" y="6501"/>
                      <a:pt x="16972" y="6501"/>
                      <a:pt x="16964" y="6505"/>
                    </a:cubicBezTo>
                    <a:cubicBezTo>
                      <a:pt x="16958" y="6505"/>
                      <a:pt x="16954" y="6510"/>
                      <a:pt x="16946" y="6510"/>
                    </a:cubicBezTo>
                    <a:cubicBezTo>
                      <a:pt x="16942" y="6510"/>
                      <a:pt x="16933" y="6514"/>
                      <a:pt x="16929" y="6514"/>
                    </a:cubicBezTo>
                    <a:cubicBezTo>
                      <a:pt x="16920" y="6518"/>
                      <a:pt x="16916" y="6518"/>
                      <a:pt x="16907" y="6518"/>
                    </a:cubicBezTo>
                    <a:cubicBezTo>
                      <a:pt x="16903" y="6522"/>
                      <a:pt x="16895" y="6522"/>
                      <a:pt x="16891" y="6527"/>
                    </a:cubicBezTo>
                    <a:cubicBezTo>
                      <a:pt x="16881" y="6527"/>
                      <a:pt x="16877" y="6527"/>
                      <a:pt x="16869" y="6531"/>
                    </a:cubicBezTo>
                    <a:cubicBezTo>
                      <a:pt x="16865" y="6531"/>
                      <a:pt x="16856" y="6531"/>
                      <a:pt x="16852" y="6536"/>
                    </a:cubicBezTo>
                    <a:cubicBezTo>
                      <a:pt x="16843" y="6536"/>
                      <a:pt x="16839" y="6536"/>
                      <a:pt x="16830" y="6540"/>
                    </a:cubicBezTo>
                    <a:cubicBezTo>
                      <a:pt x="16822" y="6540"/>
                      <a:pt x="16818" y="6540"/>
                      <a:pt x="16810" y="6544"/>
                    </a:cubicBezTo>
                    <a:cubicBezTo>
                      <a:pt x="16800" y="6544"/>
                      <a:pt x="16796" y="6548"/>
                      <a:pt x="16788" y="6548"/>
                    </a:cubicBezTo>
                    <a:cubicBezTo>
                      <a:pt x="16779" y="6548"/>
                      <a:pt x="16775" y="6548"/>
                      <a:pt x="16766" y="6552"/>
                    </a:cubicBezTo>
                    <a:cubicBezTo>
                      <a:pt x="16758" y="6552"/>
                      <a:pt x="16749" y="6552"/>
                      <a:pt x="16745" y="6556"/>
                    </a:cubicBezTo>
                    <a:lnTo>
                      <a:pt x="16723" y="6556"/>
                    </a:lnTo>
                    <a:cubicBezTo>
                      <a:pt x="16715" y="6561"/>
                      <a:pt x="16707" y="6561"/>
                      <a:pt x="16698" y="6566"/>
                    </a:cubicBezTo>
                    <a:lnTo>
                      <a:pt x="16689" y="6566"/>
                    </a:lnTo>
                    <a:cubicBezTo>
                      <a:pt x="16676" y="6566"/>
                      <a:pt x="16664" y="6570"/>
                      <a:pt x="16650" y="6570"/>
                    </a:cubicBezTo>
                    <a:cubicBezTo>
                      <a:pt x="16634" y="6552"/>
                      <a:pt x="16617" y="6540"/>
                      <a:pt x="16599" y="6522"/>
                    </a:cubicBezTo>
                    <a:cubicBezTo>
                      <a:pt x="16595" y="6518"/>
                      <a:pt x="16587" y="6514"/>
                      <a:pt x="16583" y="6505"/>
                    </a:cubicBezTo>
                    <a:cubicBezTo>
                      <a:pt x="16569" y="6497"/>
                      <a:pt x="16561" y="6489"/>
                      <a:pt x="16548" y="6479"/>
                    </a:cubicBezTo>
                    <a:cubicBezTo>
                      <a:pt x="16544" y="6471"/>
                      <a:pt x="16536" y="6467"/>
                      <a:pt x="16527" y="6463"/>
                    </a:cubicBezTo>
                    <a:cubicBezTo>
                      <a:pt x="16518" y="6454"/>
                      <a:pt x="16510" y="6445"/>
                      <a:pt x="16497" y="6437"/>
                    </a:cubicBezTo>
                    <a:cubicBezTo>
                      <a:pt x="16488" y="6433"/>
                      <a:pt x="16484" y="6424"/>
                      <a:pt x="16476" y="6420"/>
                    </a:cubicBezTo>
                    <a:cubicBezTo>
                      <a:pt x="16467" y="6412"/>
                      <a:pt x="16459" y="6408"/>
                      <a:pt x="16450" y="6398"/>
                    </a:cubicBezTo>
                    <a:lnTo>
                      <a:pt x="16445" y="6398"/>
                    </a:lnTo>
                    <a:lnTo>
                      <a:pt x="16441" y="6394"/>
                    </a:lnTo>
                    <a:cubicBezTo>
                      <a:pt x="16429" y="6386"/>
                      <a:pt x="16411" y="6373"/>
                      <a:pt x="16399" y="6364"/>
                    </a:cubicBezTo>
                    <a:cubicBezTo>
                      <a:pt x="16394" y="6364"/>
                      <a:pt x="16390" y="6360"/>
                      <a:pt x="16390" y="6360"/>
                    </a:cubicBezTo>
                    <a:cubicBezTo>
                      <a:pt x="16373" y="6351"/>
                      <a:pt x="16360" y="6339"/>
                      <a:pt x="16343" y="6331"/>
                    </a:cubicBezTo>
                    <a:cubicBezTo>
                      <a:pt x="16338" y="6331"/>
                      <a:pt x="16338" y="6325"/>
                      <a:pt x="16334" y="6325"/>
                    </a:cubicBezTo>
                    <a:cubicBezTo>
                      <a:pt x="16326" y="6321"/>
                      <a:pt x="16322" y="6317"/>
                      <a:pt x="16313" y="6313"/>
                    </a:cubicBezTo>
                    <a:cubicBezTo>
                      <a:pt x="16309" y="6313"/>
                      <a:pt x="16305" y="6309"/>
                      <a:pt x="16300" y="6309"/>
                    </a:cubicBezTo>
                    <a:cubicBezTo>
                      <a:pt x="16291" y="6300"/>
                      <a:pt x="16283" y="6296"/>
                      <a:pt x="16275" y="6292"/>
                    </a:cubicBezTo>
                    <a:cubicBezTo>
                      <a:pt x="16266" y="6287"/>
                      <a:pt x="16257" y="6283"/>
                      <a:pt x="16249" y="6279"/>
                    </a:cubicBezTo>
                    <a:cubicBezTo>
                      <a:pt x="16240" y="6274"/>
                      <a:pt x="16232" y="6270"/>
                      <a:pt x="16223" y="6266"/>
                    </a:cubicBezTo>
                    <a:cubicBezTo>
                      <a:pt x="16219" y="6262"/>
                      <a:pt x="16214" y="6262"/>
                      <a:pt x="16210" y="6258"/>
                    </a:cubicBezTo>
                    <a:cubicBezTo>
                      <a:pt x="16206" y="6258"/>
                      <a:pt x="16198" y="6254"/>
                      <a:pt x="16194" y="6254"/>
                    </a:cubicBezTo>
                    <a:cubicBezTo>
                      <a:pt x="16184" y="6248"/>
                      <a:pt x="16176" y="6244"/>
                      <a:pt x="16168" y="6240"/>
                    </a:cubicBezTo>
                    <a:cubicBezTo>
                      <a:pt x="16159" y="6236"/>
                      <a:pt x="16151" y="6232"/>
                      <a:pt x="16142" y="6228"/>
                    </a:cubicBezTo>
                    <a:cubicBezTo>
                      <a:pt x="16133" y="6223"/>
                      <a:pt x="16125" y="6223"/>
                      <a:pt x="16117" y="6219"/>
                    </a:cubicBezTo>
                    <a:cubicBezTo>
                      <a:pt x="16112" y="6215"/>
                      <a:pt x="16107" y="6215"/>
                      <a:pt x="16103" y="6215"/>
                    </a:cubicBezTo>
                    <a:cubicBezTo>
                      <a:pt x="16099" y="6210"/>
                      <a:pt x="16095" y="6210"/>
                      <a:pt x="16091" y="6206"/>
                    </a:cubicBezTo>
                    <a:cubicBezTo>
                      <a:pt x="16082" y="6202"/>
                      <a:pt x="16069" y="6197"/>
                      <a:pt x="16060" y="6193"/>
                    </a:cubicBezTo>
                    <a:cubicBezTo>
                      <a:pt x="16052" y="6193"/>
                      <a:pt x="16044" y="6189"/>
                      <a:pt x="16035" y="6185"/>
                    </a:cubicBezTo>
                    <a:cubicBezTo>
                      <a:pt x="16026" y="6181"/>
                      <a:pt x="16018" y="6181"/>
                      <a:pt x="16005" y="6177"/>
                    </a:cubicBezTo>
                    <a:cubicBezTo>
                      <a:pt x="16001" y="6171"/>
                      <a:pt x="15997" y="6171"/>
                      <a:pt x="15992" y="6171"/>
                    </a:cubicBezTo>
                    <a:cubicBezTo>
                      <a:pt x="15988" y="6167"/>
                      <a:pt x="15988" y="6167"/>
                      <a:pt x="15983" y="6167"/>
                    </a:cubicBezTo>
                    <a:cubicBezTo>
                      <a:pt x="15963" y="6159"/>
                      <a:pt x="15937" y="6151"/>
                      <a:pt x="15911" y="6142"/>
                    </a:cubicBezTo>
                    <a:lnTo>
                      <a:pt x="15902" y="6142"/>
                    </a:lnTo>
                    <a:cubicBezTo>
                      <a:pt x="15881" y="6133"/>
                      <a:pt x="15860" y="6125"/>
                      <a:pt x="15839" y="6120"/>
                    </a:cubicBezTo>
                    <a:cubicBezTo>
                      <a:pt x="15834" y="6120"/>
                      <a:pt x="15829" y="6120"/>
                      <a:pt x="15829" y="6116"/>
                    </a:cubicBezTo>
                    <a:lnTo>
                      <a:pt x="15821" y="6116"/>
                    </a:lnTo>
                    <a:cubicBezTo>
                      <a:pt x="15800" y="6108"/>
                      <a:pt x="15778" y="6104"/>
                      <a:pt x="15752" y="6094"/>
                    </a:cubicBezTo>
                    <a:cubicBezTo>
                      <a:pt x="15748" y="6094"/>
                      <a:pt x="15744" y="6094"/>
                      <a:pt x="15736" y="6090"/>
                    </a:cubicBezTo>
                    <a:cubicBezTo>
                      <a:pt x="15718" y="6086"/>
                      <a:pt x="15697" y="6082"/>
                      <a:pt x="15680" y="6078"/>
                    </a:cubicBezTo>
                    <a:cubicBezTo>
                      <a:pt x="15655" y="6069"/>
                      <a:pt x="15629" y="6061"/>
                      <a:pt x="15603" y="6056"/>
                    </a:cubicBezTo>
                    <a:cubicBezTo>
                      <a:pt x="15598" y="6056"/>
                      <a:pt x="15598" y="6052"/>
                      <a:pt x="15594" y="6052"/>
                    </a:cubicBezTo>
                    <a:cubicBezTo>
                      <a:pt x="15573" y="6048"/>
                      <a:pt x="15556" y="6043"/>
                      <a:pt x="15535" y="6035"/>
                    </a:cubicBezTo>
                    <a:cubicBezTo>
                      <a:pt x="15531" y="6035"/>
                      <a:pt x="15526" y="6035"/>
                      <a:pt x="15521" y="6031"/>
                    </a:cubicBezTo>
                    <a:cubicBezTo>
                      <a:pt x="15501" y="6027"/>
                      <a:pt x="15479" y="6017"/>
                      <a:pt x="15458" y="6013"/>
                    </a:cubicBezTo>
                    <a:cubicBezTo>
                      <a:pt x="15454" y="6013"/>
                      <a:pt x="15454" y="6009"/>
                      <a:pt x="15449" y="6009"/>
                    </a:cubicBezTo>
                    <a:cubicBezTo>
                      <a:pt x="15432" y="6005"/>
                      <a:pt x="15415" y="5997"/>
                      <a:pt x="15398" y="5992"/>
                    </a:cubicBezTo>
                    <a:cubicBezTo>
                      <a:pt x="15389" y="5992"/>
                      <a:pt x="15385" y="5988"/>
                      <a:pt x="15377" y="5988"/>
                    </a:cubicBezTo>
                    <a:cubicBezTo>
                      <a:pt x="15372" y="5984"/>
                      <a:pt x="15363" y="5979"/>
                      <a:pt x="15355" y="5979"/>
                    </a:cubicBezTo>
                    <a:cubicBezTo>
                      <a:pt x="15347" y="5975"/>
                      <a:pt x="15342" y="5971"/>
                      <a:pt x="15333" y="5971"/>
                    </a:cubicBezTo>
                    <a:cubicBezTo>
                      <a:pt x="15325" y="5966"/>
                      <a:pt x="15316" y="5962"/>
                      <a:pt x="15312" y="5962"/>
                    </a:cubicBezTo>
                    <a:cubicBezTo>
                      <a:pt x="15304" y="5958"/>
                      <a:pt x="15296" y="5954"/>
                      <a:pt x="15286" y="5950"/>
                    </a:cubicBezTo>
                    <a:cubicBezTo>
                      <a:pt x="15282" y="5950"/>
                      <a:pt x="15278" y="5946"/>
                      <a:pt x="15270" y="5946"/>
                    </a:cubicBezTo>
                    <a:cubicBezTo>
                      <a:pt x="15261" y="5940"/>
                      <a:pt x="15252" y="5936"/>
                      <a:pt x="15244" y="5932"/>
                    </a:cubicBezTo>
                    <a:cubicBezTo>
                      <a:pt x="15239" y="5928"/>
                      <a:pt x="15235" y="5928"/>
                      <a:pt x="15231" y="5924"/>
                    </a:cubicBezTo>
                    <a:cubicBezTo>
                      <a:pt x="15219" y="5920"/>
                      <a:pt x="15201" y="5911"/>
                      <a:pt x="15188" y="5907"/>
                    </a:cubicBezTo>
                    <a:cubicBezTo>
                      <a:pt x="15175" y="5898"/>
                      <a:pt x="15162" y="5889"/>
                      <a:pt x="15150" y="5885"/>
                    </a:cubicBezTo>
                    <a:cubicBezTo>
                      <a:pt x="15146" y="5881"/>
                      <a:pt x="15136" y="5877"/>
                      <a:pt x="15132" y="5873"/>
                    </a:cubicBezTo>
                    <a:cubicBezTo>
                      <a:pt x="15124" y="5869"/>
                      <a:pt x="15116" y="5863"/>
                      <a:pt x="15111" y="5859"/>
                    </a:cubicBezTo>
                    <a:cubicBezTo>
                      <a:pt x="15103" y="5855"/>
                      <a:pt x="15098" y="5851"/>
                      <a:pt x="15090" y="5847"/>
                    </a:cubicBezTo>
                    <a:cubicBezTo>
                      <a:pt x="15081" y="5843"/>
                      <a:pt x="15073" y="5834"/>
                      <a:pt x="15065" y="5830"/>
                    </a:cubicBezTo>
                    <a:cubicBezTo>
                      <a:pt x="14944" y="5855"/>
                      <a:pt x="14824" y="5877"/>
                      <a:pt x="14709" y="5894"/>
                    </a:cubicBezTo>
                    <a:cubicBezTo>
                      <a:pt x="14680" y="5898"/>
                      <a:pt x="14649" y="5902"/>
                      <a:pt x="14615" y="5907"/>
                    </a:cubicBezTo>
                    <a:lnTo>
                      <a:pt x="14597" y="5907"/>
                    </a:lnTo>
                    <a:cubicBezTo>
                      <a:pt x="14568" y="5911"/>
                      <a:pt x="14538" y="5915"/>
                      <a:pt x="14508" y="5915"/>
                    </a:cubicBezTo>
                    <a:cubicBezTo>
                      <a:pt x="14504" y="5920"/>
                      <a:pt x="14500" y="5920"/>
                      <a:pt x="14491" y="5920"/>
                    </a:cubicBezTo>
                    <a:cubicBezTo>
                      <a:pt x="14461" y="5920"/>
                      <a:pt x="14431" y="5924"/>
                      <a:pt x="14401" y="5924"/>
                    </a:cubicBezTo>
                    <a:lnTo>
                      <a:pt x="14397" y="5924"/>
                    </a:lnTo>
                    <a:cubicBezTo>
                      <a:pt x="14367" y="5928"/>
                      <a:pt x="14337" y="5928"/>
                      <a:pt x="14311" y="5932"/>
                    </a:cubicBezTo>
                    <a:lnTo>
                      <a:pt x="14016" y="5932"/>
                    </a:lnTo>
                    <a:cubicBezTo>
                      <a:pt x="14012" y="5932"/>
                      <a:pt x="14007" y="5928"/>
                      <a:pt x="13999" y="5928"/>
                    </a:cubicBezTo>
                    <a:cubicBezTo>
                      <a:pt x="13973" y="5928"/>
                      <a:pt x="13944" y="5928"/>
                      <a:pt x="13918" y="5924"/>
                    </a:cubicBezTo>
                    <a:lnTo>
                      <a:pt x="13900" y="5924"/>
                    </a:lnTo>
                    <a:cubicBezTo>
                      <a:pt x="13875" y="5924"/>
                      <a:pt x="13845" y="5920"/>
                      <a:pt x="13819" y="5920"/>
                    </a:cubicBezTo>
                    <a:cubicBezTo>
                      <a:pt x="13815" y="5920"/>
                      <a:pt x="13811" y="5915"/>
                      <a:pt x="13811" y="5915"/>
                    </a:cubicBezTo>
                    <a:cubicBezTo>
                      <a:pt x="13786" y="5915"/>
                      <a:pt x="13760" y="5911"/>
                      <a:pt x="13738" y="5911"/>
                    </a:cubicBezTo>
                    <a:cubicBezTo>
                      <a:pt x="13730" y="5907"/>
                      <a:pt x="13721" y="5907"/>
                      <a:pt x="13713" y="5907"/>
                    </a:cubicBezTo>
                    <a:cubicBezTo>
                      <a:pt x="13687" y="5902"/>
                      <a:pt x="13661" y="5902"/>
                      <a:pt x="13636" y="5898"/>
                    </a:cubicBezTo>
                    <a:lnTo>
                      <a:pt x="13627" y="5898"/>
                    </a:lnTo>
                    <a:cubicBezTo>
                      <a:pt x="13602" y="5894"/>
                      <a:pt x="13576" y="5889"/>
                      <a:pt x="13545" y="5885"/>
                    </a:cubicBezTo>
                    <a:cubicBezTo>
                      <a:pt x="13537" y="5881"/>
                      <a:pt x="13533" y="5881"/>
                      <a:pt x="13525" y="5881"/>
                    </a:cubicBezTo>
                    <a:cubicBezTo>
                      <a:pt x="13507" y="5877"/>
                      <a:pt x="13490" y="5873"/>
                      <a:pt x="13473" y="5873"/>
                    </a:cubicBezTo>
                    <a:cubicBezTo>
                      <a:pt x="13448" y="5869"/>
                      <a:pt x="13422" y="5859"/>
                      <a:pt x="13396" y="5855"/>
                    </a:cubicBezTo>
                    <a:cubicBezTo>
                      <a:pt x="13387" y="5855"/>
                      <a:pt x="13379" y="5851"/>
                      <a:pt x="13371" y="5851"/>
                    </a:cubicBezTo>
                    <a:cubicBezTo>
                      <a:pt x="13332" y="5843"/>
                      <a:pt x="13298" y="5834"/>
                      <a:pt x="13263" y="5825"/>
                    </a:cubicBezTo>
                    <a:cubicBezTo>
                      <a:pt x="13259" y="5825"/>
                      <a:pt x="13251" y="5825"/>
                      <a:pt x="13247" y="5821"/>
                    </a:cubicBezTo>
                    <a:cubicBezTo>
                      <a:pt x="13217" y="5817"/>
                      <a:pt x="13186" y="5808"/>
                      <a:pt x="13160" y="5800"/>
                    </a:cubicBezTo>
                    <a:cubicBezTo>
                      <a:pt x="13148" y="5800"/>
                      <a:pt x="13140" y="5796"/>
                      <a:pt x="13126" y="5792"/>
                    </a:cubicBezTo>
                    <a:cubicBezTo>
                      <a:pt x="13101" y="5786"/>
                      <a:pt x="13079" y="5778"/>
                      <a:pt x="13054" y="5770"/>
                    </a:cubicBezTo>
                    <a:cubicBezTo>
                      <a:pt x="13045" y="5770"/>
                      <a:pt x="13032" y="5766"/>
                      <a:pt x="13024" y="5766"/>
                    </a:cubicBezTo>
                    <a:cubicBezTo>
                      <a:pt x="12990" y="5753"/>
                      <a:pt x="12951" y="5740"/>
                      <a:pt x="12917" y="5731"/>
                    </a:cubicBezTo>
                    <a:cubicBezTo>
                      <a:pt x="12909" y="5727"/>
                      <a:pt x="12904" y="5727"/>
                      <a:pt x="12896" y="5723"/>
                    </a:cubicBezTo>
                    <a:cubicBezTo>
                      <a:pt x="12866" y="5715"/>
                      <a:pt x="12836" y="5705"/>
                      <a:pt x="12806" y="5693"/>
                    </a:cubicBezTo>
                    <a:cubicBezTo>
                      <a:pt x="12793" y="5689"/>
                      <a:pt x="12785" y="5684"/>
                      <a:pt x="12771" y="5680"/>
                    </a:cubicBezTo>
                    <a:cubicBezTo>
                      <a:pt x="12759" y="5676"/>
                      <a:pt x="12750" y="5672"/>
                      <a:pt x="12737" y="5672"/>
                    </a:cubicBezTo>
                    <a:cubicBezTo>
                      <a:pt x="12724" y="5663"/>
                      <a:pt x="12708" y="5658"/>
                      <a:pt x="12690" y="5650"/>
                    </a:cubicBezTo>
                    <a:cubicBezTo>
                      <a:pt x="12682" y="5646"/>
                      <a:pt x="12669" y="5646"/>
                      <a:pt x="12660" y="5642"/>
                    </a:cubicBezTo>
                    <a:cubicBezTo>
                      <a:pt x="12643" y="5633"/>
                      <a:pt x="12627" y="5628"/>
                      <a:pt x="12609" y="5620"/>
                    </a:cubicBezTo>
                    <a:cubicBezTo>
                      <a:pt x="12601" y="5616"/>
                      <a:pt x="12592" y="5612"/>
                      <a:pt x="12583" y="5612"/>
                    </a:cubicBezTo>
                    <a:cubicBezTo>
                      <a:pt x="12562" y="5603"/>
                      <a:pt x="12540" y="5595"/>
                      <a:pt x="12524" y="5586"/>
                    </a:cubicBezTo>
                    <a:cubicBezTo>
                      <a:pt x="12515" y="5581"/>
                      <a:pt x="12511" y="5581"/>
                      <a:pt x="12506" y="5577"/>
                    </a:cubicBezTo>
                    <a:cubicBezTo>
                      <a:pt x="12502" y="5577"/>
                      <a:pt x="12498" y="5573"/>
                      <a:pt x="12493" y="5573"/>
                    </a:cubicBezTo>
                    <a:cubicBezTo>
                      <a:pt x="12463" y="5561"/>
                      <a:pt x="12438" y="5551"/>
                      <a:pt x="12408" y="5539"/>
                    </a:cubicBezTo>
                    <a:cubicBezTo>
                      <a:pt x="12400" y="5535"/>
                      <a:pt x="12390" y="5530"/>
                      <a:pt x="12378" y="5526"/>
                    </a:cubicBezTo>
                    <a:cubicBezTo>
                      <a:pt x="12357" y="5518"/>
                      <a:pt x="12335" y="5504"/>
                      <a:pt x="12314" y="5496"/>
                    </a:cubicBezTo>
                    <a:cubicBezTo>
                      <a:pt x="12305" y="5492"/>
                      <a:pt x="12293" y="5488"/>
                      <a:pt x="12284" y="5484"/>
                    </a:cubicBezTo>
                    <a:cubicBezTo>
                      <a:pt x="12258" y="5470"/>
                      <a:pt x="12232" y="5462"/>
                      <a:pt x="12211" y="5449"/>
                    </a:cubicBezTo>
                    <a:cubicBezTo>
                      <a:pt x="12203" y="5445"/>
                      <a:pt x="12199" y="5445"/>
                      <a:pt x="12190" y="5441"/>
                    </a:cubicBezTo>
                    <a:cubicBezTo>
                      <a:pt x="12160" y="5423"/>
                      <a:pt x="12130" y="5411"/>
                      <a:pt x="12096" y="5397"/>
                    </a:cubicBezTo>
                    <a:cubicBezTo>
                      <a:pt x="12088" y="5393"/>
                      <a:pt x="12078" y="5389"/>
                      <a:pt x="12070" y="5385"/>
                    </a:cubicBezTo>
                    <a:cubicBezTo>
                      <a:pt x="12049" y="5372"/>
                      <a:pt x="12031" y="5364"/>
                      <a:pt x="12011" y="5355"/>
                    </a:cubicBezTo>
                    <a:cubicBezTo>
                      <a:pt x="11997" y="5346"/>
                      <a:pt x="11989" y="5342"/>
                      <a:pt x="11976" y="5338"/>
                    </a:cubicBezTo>
                    <a:cubicBezTo>
                      <a:pt x="11959" y="5330"/>
                      <a:pt x="11942" y="5320"/>
                      <a:pt x="11920" y="5308"/>
                    </a:cubicBezTo>
                    <a:cubicBezTo>
                      <a:pt x="11912" y="5304"/>
                      <a:pt x="11899" y="5299"/>
                      <a:pt x="11891" y="5291"/>
                    </a:cubicBezTo>
                    <a:cubicBezTo>
                      <a:pt x="11869" y="5282"/>
                      <a:pt x="11852" y="5273"/>
                      <a:pt x="11835" y="5265"/>
                    </a:cubicBezTo>
                    <a:cubicBezTo>
                      <a:pt x="11822" y="5261"/>
                      <a:pt x="11814" y="5253"/>
                      <a:pt x="11800" y="5248"/>
                    </a:cubicBezTo>
                    <a:cubicBezTo>
                      <a:pt x="11784" y="5239"/>
                      <a:pt x="11762" y="5227"/>
                      <a:pt x="11741" y="5218"/>
                    </a:cubicBezTo>
                    <a:cubicBezTo>
                      <a:pt x="11732" y="5214"/>
                      <a:pt x="11723" y="5210"/>
                      <a:pt x="11715" y="5205"/>
                    </a:cubicBezTo>
                    <a:cubicBezTo>
                      <a:pt x="11660" y="5176"/>
                      <a:pt x="11600" y="5145"/>
                      <a:pt x="11544" y="5115"/>
                    </a:cubicBezTo>
                    <a:cubicBezTo>
                      <a:pt x="11535" y="5107"/>
                      <a:pt x="11523" y="5103"/>
                      <a:pt x="11514" y="5099"/>
                    </a:cubicBezTo>
                    <a:cubicBezTo>
                      <a:pt x="11497" y="5085"/>
                      <a:pt x="11476" y="5077"/>
                      <a:pt x="11454" y="5068"/>
                    </a:cubicBezTo>
                    <a:cubicBezTo>
                      <a:pt x="11446" y="5060"/>
                      <a:pt x="11433" y="5056"/>
                      <a:pt x="11420" y="5047"/>
                    </a:cubicBezTo>
                    <a:cubicBezTo>
                      <a:pt x="11399" y="5034"/>
                      <a:pt x="11377" y="5026"/>
                      <a:pt x="11352" y="5012"/>
                    </a:cubicBezTo>
                    <a:cubicBezTo>
                      <a:pt x="11334" y="5000"/>
                      <a:pt x="11313" y="4991"/>
                      <a:pt x="11296" y="4983"/>
                    </a:cubicBezTo>
                    <a:cubicBezTo>
                      <a:pt x="11283" y="4975"/>
                      <a:pt x="11271" y="4965"/>
                      <a:pt x="11257" y="4961"/>
                    </a:cubicBezTo>
                    <a:cubicBezTo>
                      <a:pt x="11236" y="4949"/>
                      <a:pt x="11219" y="4940"/>
                      <a:pt x="11198" y="4927"/>
                    </a:cubicBezTo>
                    <a:cubicBezTo>
                      <a:pt x="11189" y="4923"/>
                      <a:pt x="11180" y="4919"/>
                      <a:pt x="11168" y="4914"/>
                    </a:cubicBezTo>
                    <a:cubicBezTo>
                      <a:pt x="11142" y="4898"/>
                      <a:pt x="11112" y="4884"/>
                      <a:pt x="11082" y="4868"/>
                    </a:cubicBezTo>
                    <a:cubicBezTo>
                      <a:pt x="11078" y="4868"/>
                      <a:pt x="11073" y="4863"/>
                      <a:pt x="11069" y="4863"/>
                    </a:cubicBezTo>
                    <a:cubicBezTo>
                      <a:pt x="11048" y="4850"/>
                      <a:pt x="11022" y="4837"/>
                      <a:pt x="10996" y="4825"/>
                    </a:cubicBezTo>
                    <a:cubicBezTo>
                      <a:pt x="10988" y="4821"/>
                      <a:pt x="10979" y="4811"/>
                      <a:pt x="10967" y="4807"/>
                    </a:cubicBezTo>
                    <a:cubicBezTo>
                      <a:pt x="10949" y="4799"/>
                      <a:pt x="10933" y="4791"/>
                      <a:pt x="10911" y="4777"/>
                    </a:cubicBezTo>
                    <a:cubicBezTo>
                      <a:pt x="10902" y="4773"/>
                      <a:pt x="10890" y="4769"/>
                      <a:pt x="10882" y="4760"/>
                    </a:cubicBezTo>
                    <a:cubicBezTo>
                      <a:pt x="10860" y="4752"/>
                      <a:pt x="10843" y="4744"/>
                      <a:pt x="10825" y="4734"/>
                    </a:cubicBezTo>
                    <a:cubicBezTo>
                      <a:pt x="10813" y="4730"/>
                      <a:pt x="10805" y="4722"/>
                      <a:pt x="10791" y="4718"/>
                    </a:cubicBezTo>
                    <a:cubicBezTo>
                      <a:pt x="10774" y="4709"/>
                      <a:pt x="10753" y="4700"/>
                      <a:pt x="10736" y="4688"/>
                    </a:cubicBezTo>
                    <a:cubicBezTo>
                      <a:pt x="10728" y="4683"/>
                      <a:pt x="10714" y="4679"/>
                      <a:pt x="10706" y="4675"/>
                    </a:cubicBezTo>
                    <a:cubicBezTo>
                      <a:pt x="10684" y="4662"/>
                      <a:pt x="10663" y="4653"/>
                      <a:pt x="10641" y="4641"/>
                    </a:cubicBezTo>
                    <a:cubicBezTo>
                      <a:pt x="10633" y="4641"/>
                      <a:pt x="10629" y="4637"/>
                      <a:pt x="10620" y="4632"/>
                    </a:cubicBezTo>
                    <a:lnTo>
                      <a:pt x="10616" y="4632"/>
                    </a:lnTo>
                    <a:cubicBezTo>
                      <a:pt x="10586" y="4615"/>
                      <a:pt x="10556" y="4602"/>
                      <a:pt x="10526" y="4590"/>
                    </a:cubicBezTo>
                    <a:cubicBezTo>
                      <a:pt x="10517" y="4585"/>
                      <a:pt x="10509" y="4580"/>
                      <a:pt x="10501" y="4576"/>
                    </a:cubicBezTo>
                    <a:cubicBezTo>
                      <a:pt x="10479" y="4568"/>
                      <a:pt x="10458" y="4555"/>
                      <a:pt x="10432" y="4546"/>
                    </a:cubicBezTo>
                    <a:cubicBezTo>
                      <a:pt x="10424" y="4542"/>
                      <a:pt x="10410" y="4538"/>
                      <a:pt x="10402" y="4529"/>
                    </a:cubicBezTo>
                    <a:cubicBezTo>
                      <a:pt x="10381" y="4521"/>
                      <a:pt x="10359" y="4513"/>
                      <a:pt x="10337" y="4503"/>
                    </a:cubicBezTo>
                    <a:cubicBezTo>
                      <a:pt x="10329" y="4499"/>
                      <a:pt x="10317" y="4495"/>
                      <a:pt x="10308" y="4491"/>
                    </a:cubicBezTo>
                    <a:cubicBezTo>
                      <a:pt x="10282" y="4478"/>
                      <a:pt x="10256" y="4469"/>
                      <a:pt x="10227" y="4457"/>
                    </a:cubicBezTo>
                    <a:cubicBezTo>
                      <a:pt x="10223" y="4457"/>
                      <a:pt x="10218" y="4452"/>
                      <a:pt x="10214" y="4452"/>
                    </a:cubicBezTo>
                    <a:lnTo>
                      <a:pt x="10214" y="4448"/>
                    </a:lnTo>
                    <a:cubicBezTo>
                      <a:pt x="10205" y="4448"/>
                      <a:pt x="10201" y="4444"/>
                      <a:pt x="10197" y="4444"/>
                    </a:cubicBezTo>
                    <a:cubicBezTo>
                      <a:pt x="10175" y="4436"/>
                      <a:pt x="10154" y="4426"/>
                      <a:pt x="10137" y="4418"/>
                    </a:cubicBezTo>
                    <a:cubicBezTo>
                      <a:pt x="10128" y="4414"/>
                      <a:pt x="10116" y="4414"/>
                      <a:pt x="10107" y="4410"/>
                    </a:cubicBezTo>
                    <a:cubicBezTo>
                      <a:pt x="10090" y="4401"/>
                      <a:pt x="10073" y="4397"/>
                      <a:pt x="10060" y="4388"/>
                    </a:cubicBezTo>
                    <a:cubicBezTo>
                      <a:pt x="10047" y="4384"/>
                      <a:pt x="10039" y="4380"/>
                      <a:pt x="10025" y="4375"/>
                    </a:cubicBezTo>
                    <a:cubicBezTo>
                      <a:pt x="10013" y="4371"/>
                      <a:pt x="9996" y="4367"/>
                      <a:pt x="9978" y="4359"/>
                    </a:cubicBezTo>
                    <a:cubicBezTo>
                      <a:pt x="9970" y="4354"/>
                      <a:pt x="9958" y="4354"/>
                      <a:pt x="9948" y="4349"/>
                    </a:cubicBezTo>
                    <a:cubicBezTo>
                      <a:pt x="9940" y="4345"/>
                      <a:pt x="9936" y="4345"/>
                      <a:pt x="9927" y="4341"/>
                    </a:cubicBezTo>
                    <a:cubicBezTo>
                      <a:pt x="9923" y="4341"/>
                      <a:pt x="9919" y="4337"/>
                      <a:pt x="9910" y="4337"/>
                    </a:cubicBezTo>
                    <a:cubicBezTo>
                      <a:pt x="9885" y="4324"/>
                      <a:pt x="9855" y="4315"/>
                      <a:pt x="9824" y="4307"/>
                    </a:cubicBezTo>
                    <a:cubicBezTo>
                      <a:pt x="9816" y="4303"/>
                      <a:pt x="9812" y="4303"/>
                      <a:pt x="9804" y="4298"/>
                    </a:cubicBezTo>
                    <a:cubicBezTo>
                      <a:pt x="9769" y="4290"/>
                      <a:pt x="9731" y="4278"/>
                      <a:pt x="9696" y="4268"/>
                    </a:cubicBezTo>
                    <a:cubicBezTo>
                      <a:pt x="9692" y="4264"/>
                      <a:pt x="9692" y="4264"/>
                      <a:pt x="9688" y="4264"/>
                    </a:cubicBezTo>
                    <a:cubicBezTo>
                      <a:pt x="9679" y="4260"/>
                      <a:pt x="9675" y="4260"/>
                      <a:pt x="9666" y="4260"/>
                    </a:cubicBezTo>
                    <a:cubicBezTo>
                      <a:pt x="9645" y="4252"/>
                      <a:pt x="9619" y="4243"/>
                      <a:pt x="9593" y="4239"/>
                    </a:cubicBezTo>
                    <a:cubicBezTo>
                      <a:pt x="9581" y="4234"/>
                      <a:pt x="9573" y="4230"/>
                      <a:pt x="9559" y="4230"/>
                    </a:cubicBezTo>
                    <a:cubicBezTo>
                      <a:pt x="9534" y="4221"/>
                      <a:pt x="9508" y="4213"/>
                      <a:pt x="9482" y="4209"/>
                    </a:cubicBezTo>
                    <a:cubicBezTo>
                      <a:pt x="9474" y="4209"/>
                      <a:pt x="9470" y="4205"/>
                      <a:pt x="9461" y="4205"/>
                    </a:cubicBezTo>
                    <a:lnTo>
                      <a:pt x="9457" y="4205"/>
                    </a:lnTo>
                    <a:cubicBezTo>
                      <a:pt x="9435" y="4195"/>
                      <a:pt x="9414" y="4191"/>
                      <a:pt x="9397" y="4187"/>
                    </a:cubicBezTo>
                    <a:cubicBezTo>
                      <a:pt x="9384" y="4187"/>
                      <a:pt x="9376" y="4183"/>
                      <a:pt x="9362" y="4183"/>
                    </a:cubicBezTo>
                    <a:cubicBezTo>
                      <a:pt x="9333" y="4175"/>
                      <a:pt x="9303" y="4170"/>
                      <a:pt x="9273" y="4166"/>
                    </a:cubicBezTo>
                    <a:cubicBezTo>
                      <a:pt x="9260" y="4170"/>
                      <a:pt x="9251" y="4175"/>
                      <a:pt x="9243" y="4179"/>
                    </a:cubicBezTo>
                    <a:cubicBezTo>
                      <a:pt x="9239" y="4183"/>
                      <a:pt x="9234" y="4183"/>
                      <a:pt x="9230" y="4183"/>
                    </a:cubicBezTo>
                    <a:cubicBezTo>
                      <a:pt x="9226" y="4187"/>
                      <a:pt x="9218" y="4191"/>
                      <a:pt x="9208" y="4195"/>
                    </a:cubicBezTo>
                    <a:cubicBezTo>
                      <a:pt x="9208" y="4201"/>
                      <a:pt x="9204" y="4201"/>
                      <a:pt x="9200" y="4201"/>
                    </a:cubicBezTo>
                    <a:cubicBezTo>
                      <a:pt x="9192" y="4205"/>
                      <a:pt x="9188" y="4209"/>
                      <a:pt x="9179" y="4213"/>
                    </a:cubicBezTo>
                    <a:cubicBezTo>
                      <a:pt x="9179" y="4217"/>
                      <a:pt x="9174" y="4217"/>
                      <a:pt x="9170" y="4217"/>
                    </a:cubicBezTo>
                    <a:cubicBezTo>
                      <a:pt x="9162" y="4226"/>
                      <a:pt x="9153" y="4230"/>
                      <a:pt x="9145" y="4234"/>
                    </a:cubicBezTo>
                    <a:cubicBezTo>
                      <a:pt x="9145" y="4239"/>
                      <a:pt x="9145" y="4239"/>
                      <a:pt x="9141" y="4239"/>
                    </a:cubicBezTo>
                    <a:cubicBezTo>
                      <a:pt x="9131" y="4243"/>
                      <a:pt x="9123" y="4247"/>
                      <a:pt x="9115" y="4256"/>
                    </a:cubicBezTo>
                    <a:cubicBezTo>
                      <a:pt x="9115" y="4256"/>
                      <a:pt x="9111" y="4260"/>
                      <a:pt x="9106" y="4260"/>
                    </a:cubicBezTo>
                    <a:cubicBezTo>
                      <a:pt x="9102" y="4264"/>
                      <a:pt x="9093" y="4268"/>
                      <a:pt x="9089" y="4272"/>
                    </a:cubicBezTo>
                    <a:cubicBezTo>
                      <a:pt x="9085" y="4278"/>
                      <a:pt x="9085" y="4278"/>
                      <a:pt x="9080" y="4278"/>
                    </a:cubicBezTo>
                    <a:cubicBezTo>
                      <a:pt x="9072" y="4286"/>
                      <a:pt x="9064" y="4290"/>
                      <a:pt x="9054" y="4298"/>
                    </a:cubicBezTo>
                    <a:lnTo>
                      <a:pt x="9050" y="4298"/>
                    </a:lnTo>
                    <a:cubicBezTo>
                      <a:pt x="9046" y="4303"/>
                      <a:pt x="9038" y="4311"/>
                      <a:pt x="9029" y="4315"/>
                    </a:cubicBezTo>
                    <a:cubicBezTo>
                      <a:pt x="9029" y="4320"/>
                      <a:pt x="9025" y="4320"/>
                      <a:pt x="9020" y="4320"/>
                    </a:cubicBezTo>
                    <a:cubicBezTo>
                      <a:pt x="9016" y="4329"/>
                      <a:pt x="9012" y="4333"/>
                      <a:pt x="9003" y="4337"/>
                    </a:cubicBezTo>
                    <a:cubicBezTo>
                      <a:pt x="9003" y="4337"/>
                      <a:pt x="8999" y="4341"/>
                      <a:pt x="8995" y="4341"/>
                    </a:cubicBezTo>
                    <a:cubicBezTo>
                      <a:pt x="8991" y="4345"/>
                      <a:pt x="8982" y="4354"/>
                      <a:pt x="8973" y="4359"/>
                    </a:cubicBezTo>
                    <a:cubicBezTo>
                      <a:pt x="8973" y="4363"/>
                      <a:pt x="8969" y="4363"/>
                      <a:pt x="8969" y="4363"/>
                    </a:cubicBezTo>
                    <a:cubicBezTo>
                      <a:pt x="8961" y="4367"/>
                      <a:pt x="8957" y="4375"/>
                      <a:pt x="8948" y="4380"/>
                    </a:cubicBezTo>
                    <a:cubicBezTo>
                      <a:pt x="8948" y="4380"/>
                      <a:pt x="8943" y="4384"/>
                      <a:pt x="8939" y="4384"/>
                    </a:cubicBezTo>
                    <a:cubicBezTo>
                      <a:pt x="8935" y="4392"/>
                      <a:pt x="8931" y="4397"/>
                      <a:pt x="8922" y="4401"/>
                    </a:cubicBezTo>
                    <a:cubicBezTo>
                      <a:pt x="8914" y="4406"/>
                      <a:pt x="8906" y="4414"/>
                      <a:pt x="8896" y="4422"/>
                    </a:cubicBezTo>
                    <a:cubicBezTo>
                      <a:pt x="8892" y="4422"/>
                      <a:pt x="8892" y="4422"/>
                      <a:pt x="8892" y="4426"/>
                    </a:cubicBezTo>
                    <a:cubicBezTo>
                      <a:pt x="8884" y="4431"/>
                      <a:pt x="8880" y="4436"/>
                      <a:pt x="8871" y="4440"/>
                    </a:cubicBezTo>
                    <a:cubicBezTo>
                      <a:pt x="8871" y="4444"/>
                      <a:pt x="8866" y="4444"/>
                      <a:pt x="8862" y="4448"/>
                    </a:cubicBezTo>
                    <a:cubicBezTo>
                      <a:pt x="8858" y="4452"/>
                      <a:pt x="8854" y="4457"/>
                      <a:pt x="8845" y="4461"/>
                    </a:cubicBezTo>
                    <a:cubicBezTo>
                      <a:pt x="8845" y="4465"/>
                      <a:pt x="8841" y="4465"/>
                      <a:pt x="8841" y="4465"/>
                    </a:cubicBezTo>
                    <a:cubicBezTo>
                      <a:pt x="8833" y="4474"/>
                      <a:pt x="8823" y="4478"/>
                      <a:pt x="8815" y="4487"/>
                    </a:cubicBezTo>
                    <a:lnTo>
                      <a:pt x="8811" y="4487"/>
                    </a:lnTo>
                    <a:cubicBezTo>
                      <a:pt x="8803" y="4495"/>
                      <a:pt x="8798" y="4499"/>
                      <a:pt x="8790" y="4503"/>
                    </a:cubicBezTo>
                    <a:cubicBezTo>
                      <a:pt x="8790" y="4508"/>
                      <a:pt x="8785" y="4508"/>
                      <a:pt x="8781" y="4508"/>
                    </a:cubicBezTo>
                    <a:cubicBezTo>
                      <a:pt x="8777" y="4517"/>
                      <a:pt x="8768" y="4521"/>
                      <a:pt x="8764" y="4525"/>
                    </a:cubicBezTo>
                    <a:cubicBezTo>
                      <a:pt x="8760" y="4525"/>
                      <a:pt x="8760" y="4525"/>
                      <a:pt x="8756" y="4529"/>
                    </a:cubicBezTo>
                    <a:cubicBezTo>
                      <a:pt x="8746" y="4534"/>
                      <a:pt x="8738" y="4542"/>
                      <a:pt x="8730" y="4546"/>
                    </a:cubicBezTo>
                    <a:lnTo>
                      <a:pt x="8726" y="4551"/>
                    </a:lnTo>
                    <a:cubicBezTo>
                      <a:pt x="8717" y="4555"/>
                      <a:pt x="8708" y="4560"/>
                      <a:pt x="8704" y="4564"/>
                    </a:cubicBezTo>
                    <a:cubicBezTo>
                      <a:pt x="8700" y="4568"/>
                      <a:pt x="8695" y="4568"/>
                      <a:pt x="8695" y="4572"/>
                    </a:cubicBezTo>
                    <a:cubicBezTo>
                      <a:pt x="8687" y="4576"/>
                      <a:pt x="8679" y="4580"/>
                      <a:pt x="8669" y="4585"/>
                    </a:cubicBezTo>
                    <a:cubicBezTo>
                      <a:pt x="8665" y="4585"/>
                      <a:pt x="8665" y="4590"/>
                      <a:pt x="8661" y="4590"/>
                    </a:cubicBezTo>
                    <a:cubicBezTo>
                      <a:pt x="8653" y="4594"/>
                      <a:pt x="8644" y="4602"/>
                      <a:pt x="8631" y="4606"/>
                    </a:cubicBezTo>
                    <a:lnTo>
                      <a:pt x="8627" y="4611"/>
                    </a:lnTo>
                    <a:cubicBezTo>
                      <a:pt x="8618" y="4615"/>
                      <a:pt x="8610" y="4619"/>
                      <a:pt x="8598" y="4623"/>
                    </a:cubicBezTo>
                    <a:cubicBezTo>
                      <a:pt x="8598" y="4628"/>
                      <a:pt x="8592" y="4628"/>
                      <a:pt x="8588" y="4628"/>
                    </a:cubicBezTo>
                    <a:cubicBezTo>
                      <a:pt x="8580" y="4637"/>
                      <a:pt x="8567" y="4641"/>
                      <a:pt x="8554" y="4645"/>
                    </a:cubicBezTo>
                    <a:lnTo>
                      <a:pt x="7374" y="10287"/>
                    </a:lnTo>
                    <a:cubicBezTo>
                      <a:pt x="7357" y="10283"/>
                      <a:pt x="7344" y="10277"/>
                      <a:pt x="7327" y="10269"/>
                    </a:cubicBezTo>
                    <a:cubicBezTo>
                      <a:pt x="7314" y="10265"/>
                      <a:pt x="7297" y="10257"/>
                      <a:pt x="7280" y="10252"/>
                    </a:cubicBezTo>
                    <a:cubicBezTo>
                      <a:pt x="7212" y="10222"/>
                      <a:pt x="7143" y="10196"/>
                      <a:pt x="7070" y="10167"/>
                    </a:cubicBezTo>
                    <a:cubicBezTo>
                      <a:pt x="7066" y="10167"/>
                      <a:pt x="7058" y="10162"/>
                      <a:pt x="7053" y="10158"/>
                    </a:cubicBezTo>
                    <a:cubicBezTo>
                      <a:pt x="6976" y="10129"/>
                      <a:pt x="6899" y="10098"/>
                      <a:pt x="6827" y="10068"/>
                    </a:cubicBezTo>
                    <a:cubicBezTo>
                      <a:pt x="6805" y="10060"/>
                      <a:pt x="6788" y="10052"/>
                      <a:pt x="6770" y="10046"/>
                    </a:cubicBezTo>
                    <a:cubicBezTo>
                      <a:pt x="6693" y="10017"/>
                      <a:pt x="6622" y="9983"/>
                      <a:pt x="6545" y="9953"/>
                    </a:cubicBezTo>
                    <a:cubicBezTo>
                      <a:pt x="6476" y="9927"/>
                      <a:pt x="6411" y="9898"/>
                      <a:pt x="6343" y="9872"/>
                    </a:cubicBezTo>
                    <a:cubicBezTo>
                      <a:pt x="6326" y="9863"/>
                      <a:pt x="6304" y="9859"/>
                      <a:pt x="6288" y="9850"/>
                    </a:cubicBezTo>
                    <a:cubicBezTo>
                      <a:pt x="6215" y="9821"/>
                      <a:pt x="6138" y="9790"/>
                      <a:pt x="6065" y="9760"/>
                    </a:cubicBezTo>
                    <a:cubicBezTo>
                      <a:pt x="6052" y="9752"/>
                      <a:pt x="6035" y="9748"/>
                      <a:pt x="6022" y="9744"/>
                    </a:cubicBezTo>
                    <a:cubicBezTo>
                      <a:pt x="5958" y="9718"/>
                      <a:pt x="5890" y="9687"/>
                      <a:pt x="5821" y="9662"/>
                    </a:cubicBezTo>
                    <a:cubicBezTo>
                      <a:pt x="5809" y="9657"/>
                      <a:pt x="5800" y="9653"/>
                      <a:pt x="5787" y="9649"/>
                    </a:cubicBezTo>
                    <a:cubicBezTo>
                      <a:pt x="5714" y="9619"/>
                      <a:pt x="5637" y="9590"/>
                      <a:pt x="5564" y="9559"/>
                    </a:cubicBezTo>
                    <a:cubicBezTo>
                      <a:pt x="5548" y="9555"/>
                      <a:pt x="5530" y="9547"/>
                      <a:pt x="5513" y="9542"/>
                    </a:cubicBezTo>
                    <a:cubicBezTo>
                      <a:pt x="5441" y="9513"/>
                      <a:pt x="5364" y="9482"/>
                      <a:pt x="5287" y="9452"/>
                    </a:cubicBezTo>
                    <a:cubicBezTo>
                      <a:pt x="5210" y="9422"/>
                      <a:pt x="5137" y="9393"/>
                      <a:pt x="5060" y="9367"/>
                    </a:cubicBezTo>
                    <a:cubicBezTo>
                      <a:pt x="5043" y="9359"/>
                      <a:pt x="5025" y="9354"/>
                      <a:pt x="5009" y="9345"/>
                    </a:cubicBezTo>
                    <a:cubicBezTo>
                      <a:pt x="4936" y="9320"/>
                      <a:pt x="4859" y="9290"/>
                      <a:pt x="4786" y="9264"/>
                    </a:cubicBezTo>
                    <a:cubicBezTo>
                      <a:pt x="4774" y="9260"/>
                      <a:pt x="4760" y="9256"/>
                      <a:pt x="4748" y="9251"/>
                    </a:cubicBezTo>
                    <a:cubicBezTo>
                      <a:pt x="4679" y="9225"/>
                      <a:pt x="4611" y="9205"/>
                      <a:pt x="4543" y="9179"/>
                    </a:cubicBezTo>
                    <a:cubicBezTo>
                      <a:pt x="4534" y="9174"/>
                      <a:pt x="4525" y="9170"/>
                      <a:pt x="4517" y="9166"/>
                    </a:cubicBezTo>
                    <a:cubicBezTo>
                      <a:pt x="4508" y="9166"/>
                      <a:pt x="4504" y="9162"/>
                      <a:pt x="4496" y="9162"/>
                    </a:cubicBezTo>
                    <a:cubicBezTo>
                      <a:pt x="4466" y="9148"/>
                      <a:pt x="4431" y="9140"/>
                      <a:pt x="4401" y="9128"/>
                    </a:cubicBezTo>
                    <a:cubicBezTo>
                      <a:pt x="4376" y="9119"/>
                      <a:pt x="4350" y="9110"/>
                      <a:pt x="4324" y="9102"/>
                    </a:cubicBezTo>
                    <a:cubicBezTo>
                      <a:pt x="4294" y="9093"/>
                      <a:pt x="4261" y="9081"/>
                      <a:pt x="4226" y="9067"/>
                    </a:cubicBezTo>
                    <a:cubicBezTo>
                      <a:pt x="4204" y="9063"/>
                      <a:pt x="4178" y="9055"/>
                      <a:pt x="4158" y="9046"/>
                    </a:cubicBezTo>
                    <a:cubicBezTo>
                      <a:pt x="4119" y="9033"/>
                      <a:pt x="4081" y="9020"/>
                      <a:pt x="4046" y="9012"/>
                    </a:cubicBezTo>
                    <a:cubicBezTo>
                      <a:pt x="4024" y="9004"/>
                      <a:pt x="4004" y="8999"/>
                      <a:pt x="3982" y="8990"/>
                    </a:cubicBezTo>
                    <a:cubicBezTo>
                      <a:pt x="3931" y="8974"/>
                      <a:pt x="3876" y="8956"/>
                      <a:pt x="3824" y="8939"/>
                    </a:cubicBezTo>
                    <a:cubicBezTo>
                      <a:pt x="3819" y="8939"/>
                      <a:pt x="3815" y="8939"/>
                      <a:pt x="3811" y="8935"/>
                    </a:cubicBezTo>
                    <a:cubicBezTo>
                      <a:pt x="3811" y="8931"/>
                      <a:pt x="3811" y="8922"/>
                      <a:pt x="3807" y="8917"/>
                    </a:cubicBezTo>
                    <a:lnTo>
                      <a:pt x="3807" y="8909"/>
                    </a:lnTo>
                    <a:cubicBezTo>
                      <a:pt x="3807" y="8905"/>
                      <a:pt x="3803" y="8901"/>
                      <a:pt x="3803" y="8897"/>
                    </a:cubicBezTo>
                    <a:cubicBezTo>
                      <a:pt x="3803" y="8892"/>
                      <a:pt x="3799" y="8892"/>
                      <a:pt x="3799" y="8888"/>
                    </a:cubicBezTo>
                    <a:cubicBezTo>
                      <a:pt x="3799" y="8883"/>
                      <a:pt x="3794" y="8879"/>
                      <a:pt x="3794" y="8875"/>
                    </a:cubicBezTo>
                    <a:cubicBezTo>
                      <a:pt x="3789" y="8871"/>
                      <a:pt x="3789" y="8871"/>
                      <a:pt x="3789" y="8866"/>
                    </a:cubicBezTo>
                    <a:cubicBezTo>
                      <a:pt x="3785" y="8862"/>
                      <a:pt x="3785" y="8858"/>
                      <a:pt x="3781" y="8854"/>
                    </a:cubicBezTo>
                    <a:cubicBezTo>
                      <a:pt x="3781" y="8850"/>
                      <a:pt x="3777" y="8845"/>
                      <a:pt x="3777" y="8845"/>
                    </a:cubicBezTo>
                    <a:cubicBezTo>
                      <a:pt x="3773" y="8840"/>
                      <a:pt x="3768" y="8832"/>
                      <a:pt x="3768" y="8828"/>
                    </a:cubicBezTo>
                    <a:cubicBezTo>
                      <a:pt x="3764" y="8828"/>
                      <a:pt x="3764" y="8824"/>
                      <a:pt x="3764" y="8820"/>
                    </a:cubicBezTo>
                    <a:cubicBezTo>
                      <a:pt x="3756" y="8815"/>
                      <a:pt x="3751" y="8806"/>
                      <a:pt x="3747" y="8798"/>
                    </a:cubicBezTo>
                    <a:cubicBezTo>
                      <a:pt x="3742" y="8798"/>
                      <a:pt x="3742" y="8798"/>
                      <a:pt x="3742" y="8794"/>
                    </a:cubicBezTo>
                    <a:cubicBezTo>
                      <a:pt x="3738" y="8789"/>
                      <a:pt x="3730" y="8781"/>
                      <a:pt x="3726" y="8777"/>
                    </a:cubicBezTo>
                    <a:cubicBezTo>
                      <a:pt x="3722" y="8773"/>
                      <a:pt x="3722" y="8768"/>
                      <a:pt x="3717" y="8768"/>
                    </a:cubicBezTo>
                    <a:cubicBezTo>
                      <a:pt x="3712" y="8759"/>
                      <a:pt x="3708" y="8755"/>
                      <a:pt x="3704" y="8751"/>
                    </a:cubicBezTo>
                    <a:cubicBezTo>
                      <a:pt x="3700" y="8747"/>
                      <a:pt x="3700" y="8743"/>
                      <a:pt x="3696" y="8743"/>
                    </a:cubicBezTo>
                    <a:cubicBezTo>
                      <a:pt x="3691" y="8734"/>
                      <a:pt x="3687" y="8729"/>
                      <a:pt x="3679" y="8725"/>
                    </a:cubicBezTo>
                    <a:cubicBezTo>
                      <a:pt x="3679" y="8721"/>
                      <a:pt x="3674" y="8721"/>
                      <a:pt x="3670" y="8717"/>
                    </a:cubicBezTo>
                    <a:cubicBezTo>
                      <a:pt x="3665" y="8712"/>
                      <a:pt x="3661" y="8704"/>
                      <a:pt x="3653" y="8700"/>
                    </a:cubicBezTo>
                    <a:lnTo>
                      <a:pt x="3645" y="8691"/>
                    </a:lnTo>
                    <a:lnTo>
                      <a:pt x="3623" y="8670"/>
                    </a:lnTo>
                    <a:cubicBezTo>
                      <a:pt x="3619" y="8670"/>
                      <a:pt x="3619" y="8666"/>
                      <a:pt x="3614" y="8666"/>
                    </a:cubicBezTo>
                    <a:cubicBezTo>
                      <a:pt x="3606" y="8657"/>
                      <a:pt x="3597" y="8648"/>
                      <a:pt x="3584" y="8640"/>
                    </a:cubicBezTo>
                    <a:cubicBezTo>
                      <a:pt x="3584" y="8635"/>
                      <a:pt x="3580" y="8635"/>
                      <a:pt x="3580" y="8631"/>
                    </a:cubicBezTo>
                    <a:cubicBezTo>
                      <a:pt x="3572" y="8627"/>
                      <a:pt x="3563" y="8619"/>
                      <a:pt x="3554" y="8615"/>
                    </a:cubicBezTo>
                    <a:lnTo>
                      <a:pt x="3542" y="8601"/>
                    </a:lnTo>
                    <a:cubicBezTo>
                      <a:pt x="3533" y="8597"/>
                      <a:pt x="3529" y="8593"/>
                      <a:pt x="3520" y="8584"/>
                    </a:cubicBezTo>
                    <a:cubicBezTo>
                      <a:pt x="3516" y="8584"/>
                      <a:pt x="3511" y="8580"/>
                      <a:pt x="3507" y="8575"/>
                    </a:cubicBezTo>
                    <a:cubicBezTo>
                      <a:pt x="3499" y="8571"/>
                      <a:pt x="3491" y="8563"/>
                      <a:pt x="3481" y="8558"/>
                    </a:cubicBezTo>
                    <a:cubicBezTo>
                      <a:pt x="3477" y="8554"/>
                      <a:pt x="3473" y="8550"/>
                      <a:pt x="3469" y="8550"/>
                    </a:cubicBezTo>
                    <a:cubicBezTo>
                      <a:pt x="3460" y="8542"/>
                      <a:pt x="3452" y="8538"/>
                      <a:pt x="3443" y="8528"/>
                    </a:cubicBezTo>
                    <a:cubicBezTo>
                      <a:pt x="3443" y="8528"/>
                      <a:pt x="3439" y="8524"/>
                      <a:pt x="3434" y="8524"/>
                    </a:cubicBezTo>
                    <a:lnTo>
                      <a:pt x="3430" y="8520"/>
                    </a:lnTo>
                    <a:cubicBezTo>
                      <a:pt x="3422" y="8516"/>
                      <a:pt x="3414" y="8512"/>
                      <a:pt x="3404" y="8503"/>
                    </a:cubicBezTo>
                    <a:cubicBezTo>
                      <a:pt x="3400" y="8499"/>
                      <a:pt x="3396" y="8499"/>
                      <a:pt x="3392" y="8494"/>
                    </a:cubicBezTo>
                    <a:cubicBezTo>
                      <a:pt x="3383" y="8486"/>
                      <a:pt x="3371" y="8481"/>
                      <a:pt x="3362" y="8473"/>
                    </a:cubicBezTo>
                    <a:cubicBezTo>
                      <a:pt x="3357" y="8473"/>
                      <a:pt x="3357" y="8469"/>
                      <a:pt x="3353" y="8469"/>
                    </a:cubicBezTo>
                    <a:cubicBezTo>
                      <a:pt x="3341" y="8461"/>
                      <a:pt x="3327" y="8451"/>
                      <a:pt x="3315" y="8443"/>
                    </a:cubicBezTo>
                    <a:cubicBezTo>
                      <a:pt x="3311" y="8439"/>
                      <a:pt x="3306" y="8435"/>
                      <a:pt x="3302" y="8435"/>
                    </a:cubicBezTo>
                    <a:cubicBezTo>
                      <a:pt x="3289" y="8426"/>
                      <a:pt x="3280" y="8422"/>
                      <a:pt x="3272" y="8413"/>
                    </a:cubicBezTo>
                    <a:cubicBezTo>
                      <a:pt x="3268" y="8413"/>
                      <a:pt x="3260" y="8409"/>
                      <a:pt x="3255" y="8404"/>
                    </a:cubicBezTo>
                    <a:cubicBezTo>
                      <a:pt x="3246" y="8400"/>
                      <a:pt x="3238" y="8392"/>
                      <a:pt x="3229" y="8388"/>
                    </a:cubicBezTo>
                    <a:cubicBezTo>
                      <a:pt x="3221" y="8384"/>
                      <a:pt x="3217" y="8378"/>
                      <a:pt x="3208" y="8378"/>
                    </a:cubicBezTo>
                    <a:cubicBezTo>
                      <a:pt x="3199" y="8370"/>
                      <a:pt x="3191" y="8366"/>
                      <a:pt x="3183" y="8362"/>
                    </a:cubicBezTo>
                    <a:cubicBezTo>
                      <a:pt x="3178" y="8358"/>
                      <a:pt x="3169" y="8353"/>
                      <a:pt x="3165" y="8349"/>
                    </a:cubicBezTo>
                    <a:cubicBezTo>
                      <a:pt x="3157" y="8345"/>
                      <a:pt x="3148" y="8340"/>
                      <a:pt x="3140" y="8336"/>
                    </a:cubicBezTo>
                    <a:cubicBezTo>
                      <a:pt x="3131" y="8332"/>
                      <a:pt x="3126" y="8327"/>
                      <a:pt x="3118" y="8323"/>
                    </a:cubicBezTo>
                    <a:cubicBezTo>
                      <a:pt x="3110" y="8319"/>
                      <a:pt x="3101" y="8311"/>
                      <a:pt x="3092" y="8307"/>
                    </a:cubicBezTo>
                    <a:cubicBezTo>
                      <a:pt x="3088" y="8307"/>
                      <a:pt x="3084" y="8301"/>
                      <a:pt x="3080" y="8301"/>
                    </a:cubicBezTo>
                    <a:cubicBezTo>
                      <a:pt x="3075" y="8297"/>
                      <a:pt x="3075" y="8297"/>
                      <a:pt x="3071" y="8297"/>
                    </a:cubicBezTo>
                    <a:cubicBezTo>
                      <a:pt x="3063" y="8289"/>
                      <a:pt x="3049" y="8285"/>
                      <a:pt x="3041" y="8276"/>
                    </a:cubicBezTo>
                    <a:cubicBezTo>
                      <a:pt x="3037" y="8276"/>
                      <a:pt x="3029" y="8272"/>
                      <a:pt x="3024" y="8268"/>
                    </a:cubicBezTo>
                    <a:cubicBezTo>
                      <a:pt x="3011" y="8259"/>
                      <a:pt x="2998" y="8255"/>
                      <a:pt x="2986" y="8246"/>
                    </a:cubicBezTo>
                    <a:cubicBezTo>
                      <a:pt x="2982" y="8246"/>
                      <a:pt x="2977" y="8242"/>
                      <a:pt x="2972" y="8242"/>
                    </a:cubicBezTo>
                    <a:cubicBezTo>
                      <a:pt x="2956" y="8234"/>
                      <a:pt x="2938" y="8220"/>
                      <a:pt x="2921" y="8212"/>
                    </a:cubicBezTo>
                    <a:cubicBezTo>
                      <a:pt x="2917" y="8212"/>
                      <a:pt x="2913" y="8208"/>
                      <a:pt x="2909" y="8208"/>
                    </a:cubicBezTo>
                    <a:cubicBezTo>
                      <a:pt x="2895" y="8199"/>
                      <a:pt x="2883" y="8195"/>
                      <a:pt x="2870" y="8186"/>
                    </a:cubicBezTo>
                    <a:cubicBezTo>
                      <a:pt x="2866" y="8182"/>
                      <a:pt x="2857" y="8178"/>
                      <a:pt x="2853" y="8178"/>
                    </a:cubicBezTo>
                    <a:cubicBezTo>
                      <a:pt x="2840" y="8169"/>
                      <a:pt x="2832" y="8165"/>
                      <a:pt x="2818" y="8161"/>
                    </a:cubicBezTo>
                    <a:cubicBezTo>
                      <a:pt x="2810" y="8157"/>
                      <a:pt x="2806" y="8153"/>
                      <a:pt x="2798" y="8147"/>
                    </a:cubicBezTo>
                    <a:cubicBezTo>
                      <a:pt x="2789" y="8143"/>
                      <a:pt x="2776" y="8139"/>
                      <a:pt x="2767" y="8131"/>
                    </a:cubicBezTo>
                    <a:cubicBezTo>
                      <a:pt x="2759" y="8127"/>
                      <a:pt x="2751" y="8127"/>
                      <a:pt x="2741" y="8122"/>
                    </a:cubicBezTo>
                    <a:cubicBezTo>
                      <a:pt x="2733" y="8114"/>
                      <a:pt x="2721" y="8109"/>
                      <a:pt x="2712" y="8105"/>
                    </a:cubicBezTo>
                    <a:cubicBezTo>
                      <a:pt x="2703" y="8101"/>
                      <a:pt x="2695" y="8096"/>
                      <a:pt x="2690" y="8092"/>
                    </a:cubicBezTo>
                    <a:cubicBezTo>
                      <a:pt x="2678" y="8088"/>
                      <a:pt x="2664" y="8084"/>
                      <a:pt x="2656" y="8076"/>
                    </a:cubicBezTo>
                    <a:cubicBezTo>
                      <a:pt x="2648" y="8076"/>
                      <a:pt x="2644" y="8070"/>
                      <a:pt x="2639" y="8070"/>
                    </a:cubicBezTo>
                    <a:lnTo>
                      <a:pt x="2635" y="8066"/>
                    </a:lnTo>
                    <a:cubicBezTo>
                      <a:pt x="2601" y="8050"/>
                      <a:pt x="2567" y="8037"/>
                      <a:pt x="2528" y="8019"/>
                    </a:cubicBezTo>
                    <a:cubicBezTo>
                      <a:pt x="2494" y="8003"/>
                      <a:pt x="2459" y="7985"/>
                      <a:pt x="2421" y="7968"/>
                    </a:cubicBezTo>
                    <a:cubicBezTo>
                      <a:pt x="2417" y="7968"/>
                      <a:pt x="2417" y="7968"/>
                      <a:pt x="2413" y="7964"/>
                    </a:cubicBezTo>
                    <a:cubicBezTo>
                      <a:pt x="2378" y="7951"/>
                      <a:pt x="2344" y="7934"/>
                      <a:pt x="2310" y="7922"/>
                    </a:cubicBezTo>
                    <a:cubicBezTo>
                      <a:pt x="2305" y="7916"/>
                      <a:pt x="2305" y="7916"/>
                      <a:pt x="2301" y="7916"/>
                    </a:cubicBezTo>
                    <a:cubicBezTo>
                      <a:pt x="2267" y="7900"/>
                      <a:pt x="2233" y="7887"/>
                      <a:pt x="2198" y="7874"/>
                    </a:cubicBezTo>
                    <a:cubicBezTo>
                      <a:pt x="2198" y="7874"/>
                      <a:pt x="2194" y="7874"/>
                      <a:pt x="2194" y="7870"/>
                    </a:cubicBezTo>
                    <a:lnTo>
                      <a:pt x="2186" y="7870"/>
                    </a:lnTo>
                    <a:cubicBezTo>
                      <a:pt x="2160" y="7857"/>
                      <a:pt x="2135" y="7849"/>
                      <a:pt x="2105" y="7835"/>
                    </a:cubicBezTo>
                    <a:cubicBezTo>
                      <a:pt x="2100" y="7835"/>
                      <a:pt x="2096" y="7831"/>
                      <a:pt x="2092" y="7831"/>
                    </a:cubicBezTo>
                    <a:cubicBezTo>
                      <a:pt x="2066" y="7819"/>
                      <a:pt x="2036" y="7810"/>
                      <a:pt x="2010" y="7797"/>
                    </a:cubicBezTo>
                    <a:lnTo>
                      <a:pt x="2002" y="7797"/>
                    </a:lnTo>
                    <a:cubicBezTo>
                      <a:pt x="1977" y="7784"/>
                      <a:pt x="1951" y="7776"/>
                      <a:pt x="1920" y="7768"/>
                    </a:cubicBezTo>
                    <a:cubicBezTo>
                      <a:pt x="1920" y="7763"/>
                      <a:pt x="1916" y="7763"/>
                      <a:pt x="1916" y="7763"/>
                    </a:cubicBezTo>
                    <a:cubicBezTo>
                      <a:pt x="1886" y="7754"/>
                      <a:pt x="1861" y="7742"/>
                      <a:pt x="1835" y="7733"/>
                    </a:cubicBezTo>
                    <a:lnTo>
                      <a:pt x="1827" y="7733"/>
                    </a:lnTo>
                    <a:lnTo>
                      <a:pt x="1823" y="7729"/>
                    </a:lnTo>
                    <a:cubicBezTo>
                      <a:pt x="1801" y="7720"/>
                      <a:pt x="1780" y="7716"/>
                      <a:pt x="1758" y="7707"/>
                    </a:cubicBezTo>
                    <a:cubicBezTo>
                      <a:pt x="1754" y="7707"/>
                      <a:pt x="1750" y="7707"/>
                      <a:pt x="1746" y="7703"/>
                    </a:cubicBezTo>
                    <a:cubicBezTo>
                      <a:pt x="1728" y="7699"/>
                      <a:pt x="1711" y="7695"/>
                      <a:pt x="1694" y="7686"/>
                    </a:cubicBezTo>
                    <a:cubicBezTo>
                      <a:pt x="1689" y="7686"/>
                      <a:pt x="1685" y="7681"/>
                      <a:pt x="1677" y="7681"/>
                    </a:cubicBezTo>
                    <a:cubicBezTo>
                      <a:pt x="1659" y="7673"/>
                      <a:pt x="1638" y="7669"/>
                      <a:pt x="1621" y="7665"/>
                    </a:cubicBezTo>
                    <a:cubicBezTo>
                      <a:pt x="1621" y="7665"/>
                      <a:pt x="1617" y="7665"/>
                      <a:pt x="1617" y="7660"/>
                    </a:cubicBezTo>
                    <a:cubicBezTo>
                      <a:pt x="1596" y="7656"/>
                      <a:pt x="1578" y="7652"/>
                      <a:pt x="1557" y="7643"/>
                    </a:cubicBezTo>
                    <a:lnTo>
                      <a:pt x="1549" y="7643"/>
                    </a:lnTo>
                    <a:cubicBezTo>
                      <a:pt x="1544" y="7639"/>
                      <a:pt x="1540" y="7639"/>
                      <a:pt x="1535" y="7639"/>
                    </a:cubicBezTo>
                    <a:cubicBezTo>
                      <a:pt x="1527" y="7634"/>
                      <a:pt x="1519" y="7634"/>
                      <a:pt x="1510" y="7630"/>
                    </a:cubicBezTo>
                    <a:cubicBezTo>
                      <a:pt x="1501" y="7626"/>
                      <a:pt x="1493" y="7626"/>
                      <a:pt x="1489" y="7626"/>
                    </a:cubicBezTo>
                    <a:cubicBezTo>
                      <a:pt x="1476" y="7622"/>
                      <a:pt x="1467" y="7618"/>
                      <a:pt x="1458" y="7618"/>
                    </a:cubicBezTo>
                    <a:cubicBezTo>
                      <a:pt x="1450" y="7614"/>
                      <a:pt x="1446" y="7614"/>
                      <a:pt x="1438" y="7609"/>
                    </a:cubicBezTo>
                    <a:cubicBezTo>
                      <a:pt x="1428" y="7609"/>
                      <a:pt x="1420" y="7604"/>
                      <a:pt x="1412" y="7604"/>
                    </a:cubicBezTo>
                    <a:cubicBezTo>
                      <a:pt x="1403" y="7600"/>
                      <a:pt x="1399" y="7600"/>
                      <a:pt x="1390" y="7600"/>
                    </a:cubicBezTo>
                    <a:cubicBezTo>
                      <a:pt x="1381" y="7596"/>
                      <a:pt x="1369" y="7592"/>
                      <a:pt x="1361" y="7592"/>
                    </a:cubicBezTo>
                    <a:cubicBezTo>
                      <a:pt x="1356" y="7592"/>
                      <a:pt x="1351" y="7588"/>
                      <a:pt x="1347" y="7588"/>
                    </a:cubicBezTo>
                    <a:lnTo>
                      <a:pt x="1343" y="7588"/>
                    </a:lnTo>
                    <a:cubicBezTo>
                      <a:pt x="1330" y="7583"/>
                      <a:pt x="1313" y="7579"/>
                      <a:pt x="1300" y="7579"/>
                    </a:cubicBezTo>
                    <a:cubicBezTo>
                      <a:pt x="1300" y="7579"/>
                      <a:pt x="1300" y="7575"/>
                      <a:pt x="1296" y="7575"/>
                    </a:cubicBezTo>
                    <a:cubicBezTo>
                      <a:pt x="1296" y="7579"/>
                      <a:pt x="1296" y="7579"/>
                      <a:pt x="1292" y="7579"/>
                    </a:cubicBezTo>
                    <a:cubicBezTo>
                      <a:pt x="1288" y="7579"/>
                      <a:pt x="1288" y="7579"/>
                      <a:pt x="1284" y="7583"/>
                    </a:cubicBezTo>
                    <a:lnTo>
                      <a:pt x="1279" y="7583"/>
                    </a:lnTo>
                    <a:cubicBezTo>
                      <a:pt x="1274" y="7583"/>
                      <a:pt x="1274" y="7588"/>
                      <a:pt x="1270" y="7588"/>
                    </a:cubicBezTo>
                    <a:cubicBezTo>
                      <a:pt x="1266" y="7588"/>
                      <a:pt x="1262" y="7592"/>
                      <a:pt x="1262" y="7592"/>
                    </a:cubicBezTo>
                    <a:cubicBezTo>
                      <a:pt x="1262" y="7596"/>
                      <a:pt x="1258" y="7596"/>
                      <a:pt x="1258" y="7596"/>
                    </a:cubicBezTo>
                    <a:lnTo>
                      <a:pt x="1253" y="7600"/>
                    </a:lnTo>
                    <a:cubicBezTo>
                      <a:pt x="1253" y="7604"/>
                      <a:pt x="1253" y="7604"/>
                      <a:pt x="1249" y="7604"/>
                    </a:cubicBezTo>
                    <a:lnTo>
                      <a:pt x="1249" y="7609"/>
                    </a:lnTo>
                    <a:lnTo>
                      <a:pt x="1249" y="7614"/>
                    </a:lnTo>
                    <a:lnTo>
                      <a:pt x="1245" y="7618"/>
                    </a:lnTo>
                    <a:lnTo>
                      <a:pt x="1" y="13558"/>
                    </a:lnTo>
                    <a:lnTo>
                      <a:pt x="5" y="13558"/>
                    </a:lnTo>
                    <a:lnTo>
                      <a:pt x="5" y="13554"/>
                    </a:lnTo>
                    <a:lnTo>
                      <a:pt x="9" y="13550"/>
                    </a:lnTo>
                    <a:lnTo>
                      <a:pt x="9" y="13546"/>
                    </a:lnTo>
                    <a:lnTo>
                      <a:pt x="13" y="13546"/>
                    </a:lnTo>
                    <a:cubicBezTo>
                      <a:pt x="13" y="13542"/>
                      <a:pt x="13" y="13542"/>
                      <a:pt x="17" y="13542"/>
                    </a:cubicBezTo>
                    <a:lnTo>
                      <a:pt x="21" y="13537"/>
                    </a:lnTo>
                    <a:lnTo>
                      <a:pt x="26" y="13537"/>
                    </a:lnTo>
                    <a:cubicBezTo>
                      <a:pt x="26" y="13532"/>
                      <a:pt x="30" y="13532"/>
                      <a:pt x="34" y="13532"/>
                    </a:cubicBezTo>
                    <a:cubicBezTo>
                      <a:pt x="34" y="13532"/>
                      <a:pt x="34" y="13528"/>
                      <a:pt x="39" y="13528"/>
                    </a:cubicBezTo>
                    <a:lnTo>
                      <a:pt x="47" y="13528"/>
                    </a:lnTo>
                    <a:cubicBezTo>
                      <a:pt x="47" y="13524"/>
                      <a:pt x="52" y="13524"/>
                      <a:pt x="52" y="13524"/>
                    </a:cubicBezTo>
                    <a:cubicBezTo>
                      <a:pt x="68" y="13528"/>
                      <a:pt x="82" y="13532"/>
                      <a:pt x="98" y="13537"/>
                    </a:cubicBezTo>
                    <a:lnTo>
                      <a:pt x="111" y="13537"/>
                    </a:lnTo>
                    <a:cubicBezTo>
                      <a:pt x="124" y="13542"/>
                      <a:pt x="133" y="13546"/>
                      <a:pt x="145" y="13546"/>
                    </a:cubicBezTo>
                    <a:cubicBezTo>
                      <a:pt x="149" y="13550"/>
                      <a:pt x="159" y="13550"/>
                      <a:pt x="163" y="13550"/>
                    </a:cubicBezTo>
                    <a:cubicBezTo>
                      <a:pt x="171" y="13554"/>
                      <a:pt x="184" y="13558"/>
                      <a:pt x="193" y="13558"/>
                    </a:cubicBezTo>
                    <a:cubicBezTo>
                      <a:pt x="201" y="13562"/>
                      <a:pt x="206" y="13562"/>
                      <a:pt x="214" y="13562"/>
                    </a:cubicBezTo>
                    <a:cubicBezTo>
                      <a:pt x="222" y="13567"/>
                      <a:pt x="232" y="13572"/>
                      <a:pt x="240" y="13572"/>
                    </a:cubicBezTo>
                    <a:cubicBezTo>
                      <a:pt x="248" y="13576"/>
                      <a:pt x="257" y="13576"/>
                      <a:pt x="261" y="13580"/>
                    </a:cubicBezTo>
                    <a:cubicBezTo>
                      <a:pt x="274" y="13580"/>
                      <a:pt x="283" y="13584"/>
                      <a:pt x="291" y="13588"/>
                    </a:cubicBezTo>
                    <a:cubicBezTo>
                      <a:pt x="299" y="13588"/>
                      <a:pt x="303" y="13593"/>
                      <a:pt x="313" y="13593"/>
                    </a:cubicBezTo>
                    <a:cubicBezTo>
                      <a:pt x="329" y="13597"/>
                      <a:pt x="351" y="13605"/>
                      <a:pt x="372" y="13609"/>
                    </a:cubicBezTo>
                    <a:cubicBezTo>
                      <a:pt x="394" y="13619"/>
                      <a:pt x="411" y="13623"/>
                      <a:pt x="432" y="13631"/>
                    </a:cubicBezTo>
                    <a:cubicBezTo>
                      <a:pt x="437" y="13631"/>
                      <a:pt x="445" y="13635"/>
                      <a:pt x="449" y="13635"/>
                    </a:cubicBezTo>
                    <a:cubicBezTo>
                      <a:pt x="467" y="13639"/>
                      <a:pt x="483" y="13648"/>
                      <a:pt x="500" y="13653"/>
                    </a:cubicBezTo>
                    <a:cubicBezTo>
                      <a:pt x="505" y="13653"/>
                      <a:pt x="509" y="13657"/>
                      <a:pt x="514" y="13657"/>
                    </a:cubicBezTo>
                    <a:cubicBezTo>
                      <a:pt x="534" y="13661"/>
                      <a:pt x="552" y="13670"/>
                      <a:pt x="573" y="13678"/>
                    </a:cubicBezTo>
                    <a:cubicBezTo>
                      <a:pt x="577" y="13678"/>
                      <a:pt x="582" y="13682"/>
                      <a:pt x="586" y="13682"/>
                    </a:cubicBezTo>
                    <a:cubicBezTo>
                      <a:pt x="616" y="13691"/>
                      <a:pt x="642" y="13700"/>
                      <a:pt x="668" y="13712"/>
                    </a:cubicBezTo>
                    <a:lnTo>
                      <a:pt x="676" y="13712"/>
                    </a:lnTo>
                    <a:cubicBezTo>
                      <a:pt x="702" y="13725"/>
                      <a:pt x="731" y="13734"/>
                      <a:pt x="757" y="13742"/>
                    </a:cubicBezTo>
                    <a:cubicBezTo>
                      <a:pt x="761" y="13747"/>
                      <a:pt x="761" y="13747"/>
                      <a:pt x="765" y="13747"/>
                    </a:cubicBezTo>
                    <a:cubicBezTo>
                      <a:pt x="791" y="13759"/>
                      <a:pt x="822" y="13768"/>
                      <a:pt x="847" y="13781"/>
                    </a:cubicBezTo>
                    <a:cubicBezTo>
                      <a:pt x="852" y="13781"/>
                      <a:pt x="856" y="13781"/>
                      <a:pt x="860" y="13785"/>
                    </a:cubicBezTo>
                    <a:cubicBezTo>
                      <a:pt x="885" y="13793"/>
                      <a:pt x="915" y="13807"/>
                      <a:pt x="941" y="13815"/>
                    </a:cubicBezTo>
                    <a:cubicBezTo>
                      <a:pt x="945" y="13819"/>
                      <a:pt x="950" y="13819"/>
                      <a:pt x="954" y="13824"/>
                    </a:cubicBezTo>
                    <a:cubicBezTo>
                      <a:pt x="988" y="13836"/>
                      <a:pt x="1022" y="13850"/>
                      <a:pt x="1053" y="13862"/>
                    </a:cubicBezTo>
                    <a:cubicBezTo>
                      <a:pt x="1057" y="13866"/>
                      <a:pt x="1061" y="13866"/>
                      <a:pt x="1065" y="13870"/>
                    </a:cubicBezTo>
                    <a:cubicBezTo>
                      <a:pt x="1099" y="13884"/>
                      <a:pt x="1134" y="13896"/>
                      <a:pt x="1168" y="13913"/>
                    </a:cubicBezTo>
                    <a:cubicBezTo>
                      <a:pt x="1168" y="13913"/>
                      <a:pt x="1172" y="13917"/>
                      <a:pt x="1176" y="13917"/>
                    </a:cubicBezTo>
                    <a:cubicBezTo>
                      <a:pt x="1211" y="13935"/>
                      <a:pt x="1249" y="13947"/>
                      <a:pt x="1284" y="13965"/>
                    </a:cubicBezTo>
                    <a:cubicBezTo>
                      <a:pt x="1322" y="13982"/>
                      <a:pt x="1356" y="13999"/>
                      <a:pt x="1390" y="14016"/>
                    </a:cubicBezTo>
                    <a:cubicBezTo>
                      <a:pt x="1399" y="14020"/>
                      <a:pt x="1403" y="14020"/>
                      <a:pt x="1407" y="14024"/>
                    </a:cubicBezTo>
                    <a:cubicBezTo>
                      <a:pt x="1420" y="14029"/>
                      <a:pt x="1433" y="14038"/>
                      <a:pt x="1446" y="14042"/>
                    </a:cubicBezTo>
                    <a:cubicBezTo>
                      <a:pt x="1450" y="14046"/>
                      <a:pt x="1458" y="14050"/>
                      <a:pt x="1463" y="14055"/>
                    </a:cubicBezTo>
                    <a:cubicBezTo>
                      <a:pt x="1476" y="14059"/>
                      <a:pt x="1489" y="14063"/>
                      <a:pt x="1497" y="14067"/>
                    </a:cubicBezTo>
                    <a:cubicBezTo>
                      <a:pt x="1505" y="14071"/>
                      <a:pt x="1515" y="14076"/>
                      <a:pt x="1519" y="14081"/>
                    </a:cubicBezTo>
                    <a:cubicBezTo>
                      <a:pt x="1531" y="14085"/>
                      <a:pt x="1540" y="14093"/>
                      <a:pt x="1553" y="14097"/>
                    </a:cubicBezTo>
                    <a:cubicBezTo>
                      <a:pt x="1557" y="14101"/>
                      <a:pt x="1566" y="14101"/>
                      <a:pt x="1574" y="14106"/>
                    </a:cubicBezTo>
                    <a:cubicBezTo>
                      <a:pt x="1582" y="14115"/>
                      <a:pt x="1596" y="14119"/>
                      <a:pt x="1604" y="14123"/>
                    </a:cubicBezTo>
                    <a:cubicBezTo>
                      <a:pt x="1612" y="14127"/>
                      <a:pt x="1617" y="14132"/>
                      <a:pt x="1626" y="14136"/>
                    </a:cubicBezTo>
                    <a:cubicBezTo>
                      <a:pt x="1638" y="14140"/>
                      <a:pt x="1651" y="14148"/>
                      <a:pt x="1664" y="14153"/>
                    </a:cubicBezTo>
                    <a:cubicBezTo>
                      <a:pt x="1669" y="14158"/>
                      <a:pt x="1673" y="14162"/>
                      <a:pt x="1677" y="14162"/>
                    </a:cubicBezTo>
                    <a:cubicBezTo>
                      <a:pt x="1694" y="14170"/>
                      <a:pt x="1711" y="14178"/>
                      <a:pt x="1728" y="14187"/>
                    </a:cubicBezTo>
                    <a:cubicBezTo>
                      <a:pt x="1732" y="14192"/>
                      <a:pt x="1736" y="14196"/>
                      <a:pt x="1740" y="14196"/>
                    </a:cubicBezTo>
                    <a:cubicBezTo>
                      <a:pt x="1754" y="14204"/>
                      <a:pt x="1766" y="14209"/>
                      <a:pt x="1775" y="14217"/>
                    </a:cubicBezTo>
                    <a:cubicBezTo>
                      <a:pt x="1784" y="14221"/>
                      <a:pt x="1788" y="14221"/>
                      <a:pt x="1797" y="14225"/>
                    </a:cubicBezTo>
                    <a:cubicBezTo>
                      <a:pt x="1805" y="14235"/>
                      <a:pt x="1813" y="14239"/>
                      <a:pt x="1827" y="14243"/>
                    </a:cubicBezTo>
                    <a:cubicBezTo>
                      <a:pt x="1831" y="14247"/>
                      <a:pt x="1839" y="14251"/>
                      <a:pt x="1843" y="14255"/>
                    </a:cubicBezTo>
                    <a:cubicBezTo>
                      <a:pt x="1856" y="14260"/>
                      <a:pt x="1865" y="14264"/>
                      <a:pt x="1874" y="14273"/>
                    </a:cubicBezTo>
                    <a:cubicBezTo>
                      <a:pt x="1878" y="14273"/>
                      <a:pt x="1886" y="14277"/>
                      <a:pt x="1890" y="14281"/>
                    </a:cubicBezTo>
                    <a:cubicBezTo>
                      <a:pt x="1900" y="14286"/>
                      <a:pt x="1908" y="14294"/>
                      <a:pt x="1916" y="14298"/>
                    </a:cubicBezTo>
                    <a:cubicBezTo>
                      <a:pt x="1925" y="14302"/>
                      <a:pt x="1933" y="14306"/>
                      <a:pt x="1938" y="14312"/>
                    </a:cubicBezTo>
                    <a:cubicBezTo>
                      <a:pt x="1946" y="14316"/>
                      <a:pt x="1955" y="14320"/>
                      <a:pt x="1963" y="14324"/>
                    </a:cubicBezTo>
                    <a:cubicBezTo>
                      <a:pt x="1971" y="14328"/>
                      <a:pt x="1977" y="14332"/>
                      <a:pt x="1981" y="14337"/>
                    </a:cubicBezTo>
                    <a:cubicBezTo>
                      <a:pt x="1989" y="14341"/>
                      <a:pt x="1997" y="14345"/>
                      <a:pt x="2010" y="14354"/>
                    </a:cubicBezTo>
                    <a:cubicBezTo>
                      <a:pt x="2015" y="14354"/>
                      <a:pt x="2019" y="14358"/>
                      <a:pt x="2023" y="14363"/>
                    </a:cubicBezTo>
                    <a:cubicBezTo>
                      <a:pt x="2036" y="14371"/>
                      <a:pt x="2044" y="14375"/>
                      <a:pt x="2054" y="14379"/>
                    </a:cubicBezTo>
                    <a:cubicBezTo>
                      <a:pt x="2058" y="14383"/>
                      <a:pt x="2062" y="14389"/>
                      <a:pt x="2066" y="14389"/>
                    </a:cubicBezTo>
                    <a:cubicBezTo>
                      <a:pt x="2079" y="14397"/>
                      <a:pt x="2096" y="14409"/>
                      <a:pt x="2109" y="14418"/>
                    </a:cubicBezTo>
                    <a:cubicBezTo>
                      <a:pt x="2109" y="14418"/>
                      <a:pt x="2113" y="14418"/>
                      <a:pt x="2117" y="14422"/>
                    </a:cubicBezTo>
                    <a:cubicBezTo>
                      <a:pt x="2125" y="14427"/>
                      <a:pt x="2135" y="14435"/>
                      <a:pt x="2147" y="14444"/>
                    </a:cubicBezTo>
                    <a:cubicBezTo>
                      <a:pt x="2151" y="14448"/>
                      <a:pt x="2156" y="14448"/>
                      <a:pt x="2160" y="14452"/>
                    </a:cubicBezTo>
                    <a:cubicBezTo>
                      <a:pt x="2169" y="14456"/>
                      <a:pt x="2177" y="14466"/>
                      <a:pt x="2186" y="14470"/>
                    </a:cubicBezTo>
                    <a:cubicBezTo>
                      <a:pt x="2190" y="14474"/>
                      <a:pt x="2194" y="14478"/>
                      <a:pt x="2198" y="14478"/>
                    </a:cubicBezTo>
                    <a:cubicBezTo>
                      <a:pt x="2208" y="14486"/>
                      <a:pt x="2216" y="14491"/>
                      <a:pt x="2224" y="14495"/>
                    </a:cubicBezTo>
                    <a:lnTo>
                      <a:pt x="2237" y="14508"/>
                    </a:lnTo>
                    <a:cubicBezTo>
                      <a:pt x="2246" y="14512"/>
                      <a:pt x="2254" y="14517"/>
                      <a:pt x="2259" y="14525"/>
                    </a:cubicBezTo>
                    <a:cubicBezTo>
                      <a:pt x="2263" y="14529"/>
                      <a:pt x="2267" y="14529"/>
                      <a:pt x="2271" y="14533"/>
                    </a:cubicBezTo>
                    <a:cubicBezTo>
                      <a:pt x="2279" y="14543"/>
                      <a:pt x="2289" y="14547"/>
                      <a:pt x="2297" y="14551"/>
                    </a:cubicBezTo>
                    <a:cubicBezTo>
                      <a:pt x="2297" y="14555"/>
                      <a:pt x="2301" y="14559"/>
                      <a:pt x="2305" y="14559"/>
                    </a:cubicBezTo>
                    <a:cubicBezTo>
                      <a:pt x="2314" y="14568"/>
                      <a:pt x="2323" y="14576"/>
                      <a:pt x="2331" y="14581"/>
                    </a:cubicBezTo>
                    <a:cubicBezTo>
                      <a:pt x="2336" y="14585"/>
                      <a:pt x="2336" y="14585"/>
                      <a:pt x="2340" y="14589"/>
                    </a:cubicBezTo>
                    <a:cubicBezTo>
                      <a:pt x="2348" y="14598"/>
                      <a:pt x="2362" y="14606"/>
                      <a:pt x="2370" y="14614"/>
                    </a:cubicBezTo>
                    <a:cubicBezTo>
                      <a:pt x="2374" y="14614"/>
                      <a:pt x="2374" y="14620"/>
                      <a:pt x="2378" y="14620"/>
                    </a:cubicBezTo>
                    <a:cubicBezTo>
                      <a:pt x="2382" y="14628"/>
                      <a:pt x="2391" y="14632"/>
                      <a:pt x="2400" y="14640"/>
                    </a:cubicBezTo>
                    <a:cubicBezTo>
                      <a:pt x="2400" y="14640"/>
                      <a:pt x="2404" y="14645"/>
                      <a:pt x="2408" y="14649"/>
                    </a:cubicBezTo>
                    <a:cubicBezTo>
                      <a:pt x="2413" y="14653"/>
                      <a:pt x="2421" y="14658"/>
                      <a:pt x="2425" y="14662"/>
                    </a:cubicBezTo>
                    <a:cubicBezTo>
                      <a:pt x="2429" y="14666"/>
                      <a:pt x="2429" y="14671"/>
                      <a:pt x="2433" y="14675"/>
                    </a:cubicBezTo>
                    <a:cubicBezTo>
                      <a:pt x="2439" y="14679"/>
                      <a:pt x="2443" y="14683"/>
                      <a:pt x="2451" y="14687"/>
                    </a:cubicBezTo>
                    <a:cubicBezTo>
                      <a:pt x="2451" y="14691"/>
                      <a:pt x="2455" y="14697"/>
                      <a:pt x="2459" y="14701"/>
                    </a:cubicBezTo>
                    <a:cubicBezTo>
                      <a:pt x="2464" y="14705"/>
                      <a:pt x="2468" y="14709"/>
                      <a:pt x="2472" y="14713"/>
                    </a:cubicBezTo>
                    <a:cubicBezTo>
                      <a:pt x="2476" y="14717"/>
                      <a:pt x="2476" y="14722"/>
                      <a:pt x="2481" y="14722"/>
                    </a:cubicBezTo>
                    <a:cubicBezTo>
                      <a:pt x="2485" y="14730"/>
                      <a:pt x="2490" y="14735"/>
                      <a:pt x="2494" y="14743"/>
                    </a:cubicBezTo>
                    <a:cubicBezTo>
                      <a:pt x="2498" y="14743"/>
                      <a:pt x="2498" y="14748"/>
                      <a:pt x="2498" y="14748"/>
                    </a:cubicBezTo>
                    <a:cubicBezTo>
                      <a:pt x="2506" y="14756"/>
                      <a:pt x="2510" y="14760"/>
                      <a:pt x="2516" y="14768"/>
                    </a:cubicBezTo>
                    <a:cubicBezTo>
                      <a:pt x="2520" y="14774"/>
                      <a:pt x="2520" y="14774"/>
                      <a:pt x="2520" y="14778"/>
                    </a:cubicBezTo>
                    <a:cubicBezTo>
                      <a:pt x="2524" y="14782"/>
                      <a:pt x="2528" y="14786"/>
                      <a:pt x="2532" y="14794"/>
                    </a:cubicBezTo>
                    <a:cubicBezTo>
                      <a:pt x="2532" y="14794"/>
                      <a:pt x="2532" y="14799"/>
                      <a:pt x="2536" y="14799"/>
                    </a:cubicBezTo>
                    <a:cubicBezTo>
                      <a:pt x="2536" y="14807"/>
                      <a:pt x="2541" y="14812"/>
                      <a:pt x="2541" y="14816"/>
                    </a:cubicBezTo>
                    <a:cubicBezTo>
                      <a:pt x="2545" y="14816"/>
                      <a:pt x="2545" y="14820"/>
                      <a:pt x="2545" y="14825"/>
                    </a:cubicBezTo>
                    <a:cubicBezTo>
                      <a:pt x="2549" y="14829"/>
                      <a:pt x="2549" y="14833"/>
                      <a:pt x="2553" y="14837"/>
                    </a:cubicBezTo>
                    <a:cubicBezTo>
                      <a:pt x="2553" y="14837"/>
                      <a:pt x="2553" y="14841"/>
                      <a:pt x="2558" y="14845"/>
                    </a:cubicBezTo>
                    <a:cubicBezTo>
                      <a:pt x="2558" y="14851"/>
                      <a:pt x="2558" y="14855"/>
                      <a:pt x="2562" y="14859"/>
                    </a:cubicBezTo>
                    <a:lnTo>
                      <a:pt x="2562" y="14867"/>
                    </a:lnTo>
                    <a:cubicBezTo>
                      <a:pt x="2562" y="14871"/>
                      <a:pt x="2567" y="14880"/>
                      <a:pt x="2567" y="14884"/>
                    </a:cubicBezTo>
                    <a:cubicBezTo>
                      <a:pt x="2622" y="14902"/>
                      <a:pt x="2682" y="14922"/>
                      <a:pt x="2737" y="14940"/>
                    </a:cubicBezTo>
                    <a:cubicBezTo>
                      <a:pt x="2759" y="14944"/>
                      <a:pt x="2776" y="14953"/>
                      <a:pt x="2798" y="14957"/>
                    </a:cubicBezTo>
                    <a:cubicBezTo>
                      <a:pt x="2836" y="14970"/>
                      <a:pt x="2870" y="14983"/>
                      <a:pt x="2909" y="14995"/>
                    </a:cubicBezTo>
                    <a:cubicBezTo>
                      <a:pt x="2934" y="15005"/>
                      <a:pt x="2956" y="15009"/>
                      <a:pt x="2977" y="15017"/>
                    </a:cubicBezTo>
                    <a:cubicBezTo>
                      <a:pt x="3011" y="15030"/>
                      <a:pt x="3045" y="15038"/>
                      <a:pt x="3080" y="15051"/>
                    </a:cubicBezTo>
                    <a:cubicBezTo>
                      <a:pt x="3106" y="15060"/>
                      <a:pt x="3131" y="15068"/>
                      <a:pt x="3152" y="15076"/>
                    </a:cubicBezTo>
                    <a:cubicBezTo>
                      <a:pt x="3187" y="15090"/>
                      <a:pt x="3217" y="15098"/>
                      <a:pt x="3250" y="15111"/>
                    </a:cubicBezTo>
                    <a:cubicBezTo>
                      <a:pt x="3268" y="15115"/>
                      <a:pt x="3280" y="15119"/>
                      <a:pt x="3298" y="15128"/>
                    </a:cubicBezTo>
                    <a:cubicBezTo>
                      <a:pt x="3366" y="15149"/>
                      <a:pt x="3434" y="15175"/>
                      <a:pt x="3503" y="15201"/>
                    </a:cubicBezTo>
                    <a:cubicBezTo>
                      <a:pt x="3516" y="15205"/>
                      <a:pt x="3529" y="15210"/>
                      <a:pt x="3537" y="15214"/>
                    </a:cubicBezTo>
                    <a:cubicBezTo>
                      <a:pt x="3614" y="15240"/>
                      <a:pt x="3687" y="15269"/>
                      <a:pt x="3764" y="15295"/>
                    </a:cubicBezTo>
                    <a:cubicBezTo>
                      <a:pt x="3781" y="15303"/>
                      <a:pt x="3799" y="15307"/>
                      <a:pt x="3815" y="15317"/>
                    </a:cubicBezTo>
                    <a:cubicBezTo>
                      <a:pt x="3888" y="15342"/>
                      <a:pt x="3965" y="15372"/>
                      <a:pt x="4038" y="15402"/>
                    </a:cubicBezTo>
                    <a:lnTo>
                      <a:pt x="4042" y="15402"/>
                    </a:lnTo>
                    <a:cubicBezTo>
                      <a:pt x="4119" y="15427"/>
                      <a:pt x="4192" y="15457"/>
                      <a:pt x="4269" y="15487"/>
                    </a:cubicBezTo>
                    <a:cubicBezTo>
                      <a:pt x="4286" y="15496"/>
                      <a:pt x="4303" y="15500"/>
                      <a:pt x="4320" y="15509"/>
                    </a:cubicBezTo>
                    <a:cubicBezTo>
                      <a:pt x="4393" y="15538"/>
                      <a:pt x="4466" y="15569"/>
                      <a:pt x="4538" y="15595"/>
                    </a:cubicBezTo>
                    <a:cubicBezTo>
                      <a:pt x="4551" y="15599"/>
                      <a:pt x="4563" y="15607"/>
                      <a:pt x="4577" y="15611"/>
                    </a:cubicBezTo>
                    <a:cubicBezTo>
                      <a:pt x="4646" y="15637"/>
                      <a:pt x="4709" y="15662"/>
                      <a:pt x="4778" y="15692"/>
                    </a:cubicBezTo>
                    <a:cubicBezTo>
                      <a:pt x="4790" y="15697"/>
                      <a:pt x="4804" y="15702"/>
                      <a:pt x="4820" y="15706"/>
                    </a:cubicBezTo>
                    <a:cubicBezTo>
                      <a:pt x="4893" y="15735"/>
                      <a:pt x="4966" y="15765"/>
                      <a:pt x="5043" y="15795"/>
                    </a:cubicBezTo>
                    <a:cubicBezTo>
                      <a:pt x="5060" y="15804"/>
                      <a:pt x="5077" y="15812"/>
                      <a:pt x="5094" y="15821"/>
                    </a:cubicBezTo>
                    <a:cubicBezTo>
                      <a:pt x="5163" y="15846"/>
                      <a:pt x="5231" y="15877"/>
                      <a:pt x="5299" y="15903"/>
                    </a:cubicBezTo>
                    <a:cubicBezTo>
                      <a:pt x="5372" y="15932"/>
                      <a:pt x="5449" y="15962"/>
                      <a:pt x="5522" y="15992"/>
                    </a:cubicBezTo>
                    <a:cubicBezTo>
                      <a:pt x="5544" y="16000"/>
                      <a:pt x="5560" y="16009"/>
                      <a:pt x="5578" y="16018"/>
                    </a:cubicBezTo>
                    <a:cubicBezTo>
                      <a:pt x="5655" y="16047"/>
                      <a:pt x="5732" y="16077"/>
                      <a:pt x="5809" y="16108"/>
                    </a:cubicBezTo>
                    <a:cubicBezTo>
                      <a:pt x="5813" y="16112"/>
                      <a:pt x="5821" y="16112"/>
                      <a:pt x="5826" y="16116"/>
                    </a:cubicBezTo>
                    <a:cubicBezTo>
                      <a:pt x="5894" y="16142"/>
                      <a:pt x="5963" y="16172"/>
                      <a:pt x="6035" y="16197"/>
                    </a:cubicBezTo>
                    <a:cubicBezTo>
                      <a:pt x="6048" y="16206"/>
                      <a:pt x="6065" y="16211"/>
                      <a:pt x="6083" y="16219"/>
                    </a:cubicBezTo>
                    <a:cubicBezTo>
                      <a:pt x="6154" y="16249"/>
                      <a:pt x="6231" y="16278"/>
                      <a:pt x="6304" y="16304"/>
                    </a:cubicBezTo>
                    <a:cubicBezTo>
                      <a:pt x="6318" y="16313"/>
                      <a:pt x="6330" y="16317"/>
                      <a:pt x="6343" y="16322"/>
                    </a:cubicBezTo>
                    <a:cubicBezTo>
                      <a:pt x="6411" y="16347"/>
                      <a:pt x="6480" y="16377"/>
                      <a:pt x="6549" y="16403"/>
                    </a:cubicBezTo>
                    <a:cubicBezTo>
                      <a:pt x="6561" y="16407"/>
                      <a:pt x="6570" y="16411"/>
                      <a:pt x="6583" y="16416"/>
                    </a:cubicBezTo>
                    <a:cubicBezTo>
                      <a:pt x="6660" y="16442"/>
                      <a:pt x="6732" y="16471"/>
                      <a:pt x="6805" y="16501"/>
                    </a:cubicBezTo>
                    <a:cubicBezTo>
                      <a:pt x="6822" y="16505"/>
                      <a:pt x="6839" y="16509"/>
                      <a:pt x="6857" y="16519"/>
                    </a:cubicBezTo>
                    <a:cubicBezTo>
                      <a:pt x="6934" y="16548"/>
                      <a:pt x="7011" y="16574"/>
                      <a:pt x="7088" y="16604"/>
                    </a:cubicBezTo>
                    <a:cubicBezTo>
                      <a:pt x="7165" y="16629"/>
                      <a:pt x="7242" y="16659"/>
                      <a:pt x="7319" y="16685"/>
                    </a:cubicBezTo>
                    <a:cubicBezTo>
                      <a:pt x="7327" y="16689"/>
                      <a:pt x="7335" y="16693"/>
                      <a:pt x="7344" y="16693"/>
                    </a:cubicBezTo>
                    <a:cubicBezTo>
                      <a:pt x="7357" y="16698"/>
                      <a:pt x="7366" y="16702"/>
                      <a:pt x="7374" y="16706"/>
                    </a:cubicBezTo>
                    <a:cubicBezTo>
                      <a:pt x="7417" y="16719"/>
                      <a:pt x="7459" y="16732"/>
                      <a:pt x="7498" y="16750"/>
                    </a:cubicBezTo>
                    <a:cubicBezTo>
                      <a:pt x="7520" y="16754"/>
                      <a:pt x="7540" y="16762"/>
                      <a:pt x="7558" y="16766"/>
                    </a:cubicBezTo>
                    <a:cubicBezTo>
                      <a:pt x="7622" y="16788"/>
                      <a:pt x="7682" y="16809"/>
                      <a:pt x="7746" y="16831"/>
                    </a:cubicBezTo>
                    <a:cubicBezTo>
                      <a:pt x="7763" y="16839"/>
                      <a:pt x="7785" y="16847"/>
                      <a:pt x="7806" y="16860"/>
                    </a:cubicBezTo>
                    <a:lnTo>
                      <a:pt x="7810" y="16860"/>
                    </a:lnTo>
                    <a:cubicBezTo>
                      <a:pt x="7840" y="16878"/>
                      <a:pt x="7870" y="16890"/>
                      <a:pt x="7905" y="16908"/>
                    </a:cubicBezTo>
                    <a:cubicBezTo>
                      <a:pt x="7909" y="16908"/>
                      <a:pt x="7913" y="16912"/>
                      <a:pt x="7917" y="16912"/>
                    </a:cubicBezTo>
                    <a:cubicBezTo>
                      <a:pt x="7947" y="16929"/>
                      <a:pt x="7977" y="16946"/>
                      <a:pt x="8007" y="16959"/>
                    </a:cubicBezTo>
                    <a:cubicBezTo>
                      <a:pt x="8011" y="16963"/>
                      <a:pt x="8016" y="16967"/>
                      <a:pt x="8024" y="16971"/>
                    </a:cubicBezTo>
                    <a:cubicBezTo>
                      <a:pt x="8054" y="16985"/>
                      <a:pt x="8084" y="17001"/>
                      <a:pt x="8110" y="17019"/>
                    </a:cubicBezTo>
                    <a:cubicBezTo>
                      <a:pt x="8118" y="17019"/>
                      <a:pt x="8122" y="17023"/>
                      <a:pt x="8126" y="17027"/>
                    </a:cubicBezTo>
                    <a:cubicBezTo>
                      <a:pt x="8156" y="17040"/>
                      <a:pt x="8187" y="17058"/>
                      <a:pt x="8217" y="17074"/>
                    </a:cubicBezTo>
                    <a:lnTo>
                      <a:pt x="8217" y="17078"/>
                    </a:lnTo>
                    <a:cubicBezTo>
                      <a:pt x="8251" y="17095"/>
                      <a:pt x="8284" y="17117"/>
                      <a:pt x="8319" y="17135"/>
                    </a:cubicBezTo>
                    <a:cubicBezTo>
                      <a:pt x="8323" y="17139"/>
                      <a:pt x="8323" y="17139"/>
                      <a:pt x="8328" y="17143"/>
                    </a:cubicBezTo>
                    <a:cubicBezTo>
                      <a:pt x="8357" y="17160"/>
                      <a:pt x="8392" y="17181"/>
                      <a:pt x="8422" y="17198"/>
                    </a:cubicBezTo>
                    <a:cubicBezTo>
                      <a:pt x="8426" y="17202"/>
                      <a:pt x="8430" y="17202"/>
                      <a:pt x="8434" y="17206"/>
                    </a:cubicBezTo>
                    <a:cubicBezTo>
                      <a:pt x="8469" y="17224"/>
                      <a:pt x="8499" y="17245"/>
                      <a:pt x="8529" y="17263"/>
                    </a:cubicBezTo>
                    <a:cubicBezTo>
                      <a:pt x="8533" y="17267"/>
                      <a:pt x="8537" y="17271"/>
                      <a:pt x="8546" y="17271"/>
                    </a:cubicBezTo>
                    <a:cubicBezTo>
                      <a:pt x="8576" y="17293"/>
                      <a:pt x="8606" y="17309"/>
                      <a:pt x="8636" y="17331"/>
                    </a:cubicBezTo>
                    <a:cubicBezTo>
                      <a:pt x="8640" y="17335"/>
                      <a:pt x="8644" y="17335"/>
                      <a:pt x="8649" y="17340"/>
                    </a:cubicBezTo>
                    <a:cubicBezTo>
                      <a:pt x="8683" y="17360"/>
                      <a:pt x="8713" y="17378"/>
                      <a:pt x="8742" y="17399"/>
                    </a:cubicBezTo>
                    <a:cubicBezTo>
                      <a:pt x="8746" y="17403"/>
                      <a:pt x="8752" y="17403"/>
                      <a:pt x="8756" y="17408"/>
                    </a:cubicBezTo>
                    <a:cubicBezTo>
                      <a:pt x="8785" y="17429"/>
                      <a:pt x="8819" y="17447"/>
                      <a:pt x="8849" y="17468"/>
                    </a:cubicBezTo>
                    <a:cubicBezTo>
                      <a:pt x="8854" y="17472"/>
                      <a:pt x="8858" y="17472"/>
                      <a:pt x="8862" y="17476"/>
                    </a:cubicBezTo>
                    <a:cubicBezTo>
                      <a:pt x="8892" y="17498"/>
                      <a:pt x="8922" y="17519"/>
                      <a:pt x="8957" y="17540"/>
                    </a:cubicBezTo>
                    <a:lnTo>
                      <a:pt x="8961" y="17540"/>
                    </a:lnTo>
                    <a:cubicBezTo>
                      <a:pt x="8995" y="17562"/>
                      <a:pt x="9029" y="17583"/>
                      <a:pt x="9059" y="17609"/>
                    </a:cubicBezTo>
                    <a:cubicBezTo>
                      <a:pt x="9093" y="17630"/>
                      <a:pt x="9127" y="17652"/>
                      <a:pt x="9157" y="17673"/>
                    </a:cubicBezTo>
                    <a:cubicBezTo>
                      <a:pt x="9162" y="17673"/>
                      <a:pt x="9166" y="17678"/>
                      <a:pt x="9170" y="17678"/>
                    </a:cubicBezTo>
                    <a:cubicBezTo>
                      <a:pt x="9200" y="17699"/>
                      <a:pt x="9234" y="17720"/>
                      <a:pt x="9265" y="17741"/>
                    </a:cubicBezTo>
                    <a:cubicBezTo>
                      <a:pt x="9269" y="17745"/>
                      <a:pt x="9273" y="17745"/>
                      <a:pt x="9277" y="17750"/>
                    </a:cubicBezTo>
                    <a:cubicBezTo>
                      <a:pt x="9311" y="17771"/>
                      <a:pt x="9342" y="17792"/>
                      <a:pt x="9376" y="17810"/>
                    </a:cubicBezTo>
                    <a:lnTo>
                      <a:pt x="9388" y="17822"/>
                    </a:lnTo>
                    <a:cubicBezTo>
                      <a:pt x="9419" y="17840"/>
                      <a:pt x="9453" y="17861"/>
                      <a:pt x="9482" y="17883"/>
                    </a:cubicBezTo>
                    <a:cubicBezTo>
                      <a:pt x="9487" y="17883"/>
                      <a:pt x="9496" y="17887"/>
                      <a:pt x="9500" y="17891"/>
                    </a:cubicBezTo>
                    <a:cubicBezTo>
                      <a:pt x="9530" y="17913"/>
                      <a:pt x="9563" y="17930"/>
                      <a:pt x="9593" y="17951"/>
                    </a:cubicBezTo>
                    <a:cubicBezTo>
                      <a:pt x="9598" y="17956"/>
                      <a:pt x="9603" y="17956"/>
                      <a:pt x="9607" y="17960"/>
                    </a:cubicBezTo>
                    <a:cubicBezTo>
                      <a:pt x="9640" y="17981"/>
                      <a:pt x="9675" y="18002"/>
                      <a:pt x="9709" y="18023"/>
                    </a:cubicBezTo>
                    <a:cubicBezTo>
                      <a:pt x="9713" y="18023"/>
                      <a:pt x="9713" y="18023"/>
                      <a:pt x="9717" y="18028"/>
                    </a:cubicBezTo>
                    <a:cubicBezTo>
                      <a:pt x="9790" y="18071"/>
                      <a:pt x="9859" y="18114"/>
                      <a:pt x="9936" y="18156"/>
                    </a:cubicBezTo>
                    <a:lnTo>
                      <a:pt x="9940" y="18156"/>
                    </a:lnTo>
                    <a:cubicBezTo>
                      <a:pt x="9940" y="18161"/>
                      <a:pt x="9944" y="18161"/>
                      <a:pt x="9944" y="18161"/>
                    </a:cubicBezTo>
                    <a:cubicBezTo>
                      <a:pt x="9978" y="18182"/>
                      <a:pt x="10017" y="18199"/>
                      <a:pt x="10051" y="18221"/>
                    </a:cubicBezTo>
                    <a:cubicBezTo>
                      <a:pt x="10055" y="18225"/>
                      <a:pt x="10060" y="18225"/>
                      <a:pt x="10064" y="18229"/>
                    </a:cubicBezTo>
                    <a:cubicBezTo>
                      <a:pt x="10102" y="18246"/>
                      <a:pt x="10137" y="18268"/>
                      <a:pt x="10171" y="18284"/>
                    </a:cubicBezTo>
                    <a:cubicBezTo>
                      <a:pt x="10179" y="18289"/>
                      <a:pt x="10184" y="18293"/>
                      <a:pt x="10189" y="18293"/>
                    </a:cubicBezTo>
                    <a:cubicBezTo>
                      <a:pt x="10227" y="18315"/>
                      <a:pt x="10260" y="18331"/>
                      <a:pt x="10299" y="18353"/>
                    </a:cubicBezTo>
                    <a:cubicBezTo>
                      <a:pt x="10304" y="18353"/>
                      <a:pt x="10308" y="18357"/>
                      <a:pt x="10317" y="18361"/>
                    </a:cubicBezTo>
                    <a:cubicBezTo>
                      <a:pt x="10351" y="18379"/>
                      <a:pt x="10389" y="18396"/>
                      <a:pt x="10428" y="18413"/>
                    </a:cubicBezTo>
                    <a:cubicBezTo>
                      <a:pt x="10428" y="18418"/>
                      <a:pt x="10432" y="18418"/>
                      <a:pt x="10436" y="18418"/>
                    </a:cubicBezTo>
                    <a:cubicBezTo>
                      <a:pt x="10440" y="18422"/>
                      <a:pt x="10445" y="18422"/>
                      <a:pt x="10449" y="18426"/>
                    </a:cubicBezTo>
                    <a:cubicBezTo>
                      <a:pt x="10466" y="18434"/>
                      <a:pt x="10487" y="18443"/>
                      <a:pt x="10509" y="18456"/>
                    </a:cubicBezTo>
                    <a:cubicBezTo>
                      <a:pt x="10513" y="18456"/>
                      <a:pt x="10522" y="18460"/>
                      <a:pt x="10530" y="18464"/>
                    </a:cubicBezTo>
                    <a:cubicBezTo>
                      <a:pt x="10556" y="18477"/>
                      <a:pt x="10586" y="18489"/>
                      <a:pt x="10612" y="18503"/>
                    </a:cubicBezTo>
                    <a:cubicBezTo>
                      <a:pt x="10616" y="18503"/>
                      <a:pt x="10620" y="18503"/>
                      <a:pt x="10625" y="18507"/>
                    </a:cubicBezTo>
                    <a:cubicBezTo>
                      <a:pt x="10645" y="18515"/>
                      <a:pt x="10671" y="18529"/>
                      <a:pt x="10697" y="18537"/>
                    </a:cubicBezTo>
                    <a:cubicBezTo>
                      <a:pt x="10706" y="18541"/>
                      <a:pt x="10714" y="18546"/>
                      <a:pt x="10722" y="18550"/>
                    </a:cubicBezTo>
                    <a:cubicBezTo>
                      <a:pt x="10744" y="18558"/>
                      <a:pt x="10761" y="18566"/>
                      <a:pt x="10783" y="18576"/>
                    </a:cubicBezTo>
                    <a:cubicBezTo>
                      <a:pt x="10787" y="18576"/>
                      <a:pt x="10795" y="18580"/>
                      <a:pt x="10799" y="18584"/>
                    </a:cubicBezTo>
                    <a:cubicBezTo>
                      <a:pt x="10805" y="18584"/>
                      <a:pt x="10809" y="18584"/>
                      <a:pt x="10813" y="18588"/>
                    </a:cubicBezTo>
                    <a:cubicBezTo>
                      <a:pt x="10825" y="18592"/>
                      <a:pt x="10838" y="18597"/>
                      <a:pt x="10856" y="18605"/>
                    </a:cubicBezTo>
                    <a:cubicBezTo>
                      <a:pt x="10864" y="18610"/>
                      <a:pt x="10876" y="18614"/>
                      <a:pt x="10886" y="18618"/>
                    </a:cubicBezTo>
                    <a:cubicBezTo>
                      <a:pt x="10902" y="18623"/>
                      <a:pt x="10920" y="18631"/>
                      <a:pt x="10933" y="18635"/>
                    </a:cubicBezTo>
                    <a:cubicBezTo>
                      <a:pt x="10945" y="18639"/>
                      <a:pt x="10953" y="18643"/>
                      <a:pt x="10963" y="18649"/>
                    </a:cubicBezTo>
                    <a:cubicBezTo>
                      <a:pt x="10979" y="18653"/>
                      <a:pt x="10996" y="18661"/>
                      <a:pt x="11014" y="18665"/>
                    </a:cubicBezTo>
                    <a:cubicBezTo>
                      <a:pt x="11026" y="18669"/>
                      <a:pt x="11036" y="18674"/>
                      <a:pt x="11044" y="18678"/>
                    </a:cubicBezTo>
                    <a:cubicBezTo>
                      <a:pt x="11065" y="18682"/>
                      <a:pt x="11087" y="18691"/>
                      <a:pt x="11103" y="18700"/>
                    </a:cubicBezTo>
                    <a:cubicBezTo>
                      <a:pt x="11112" y="18700"/>
                      <a:pt x="11117" y="18704"/>
                      <a:pt x="11121" y="18704"/>
                    </a:cubicBezTo>
                    <a:lnTo>
                      <a:pt x="11125" y="18704"/>
                    </a:lnTo>
                    <a:cubicBezTo>
                      <a:pt x="11133" y="18708"/>
                      <a:pt x="11146" y="18712"/>
                      <a:pt x="11159" y="18716"/>
                    </a:cubicBezTo>
                    <a:cubicBezTo>
                      <a:pt x="11176" y="18720"/>
                      <a:pt x="11189" y="18726"/>
                      <a:pt x="11202" y="18730"/>
                    </a:cubicBezTo>
                    <a:cubicBezTo>
                      <a:pt x="11215" y="18734"/>
                      <a:pt x="11227" y="18738"/>
                      <a:pt x="11241" y="18742"/>
                    </a:cubicBezTo>
                    <a:cubicBezTo>
                      <a:pt x="11253" y="18746"/>
                      <a:pt x="11266" y="18751"/>
                      <a:pt x="11279" y="18755"/>
                    </a:cubicBezTo>
                    <a:cubicBezTo>
                      <a:pt x="11292" y="18759"/>
                      <a:pt x="11304" y="18764"/>
                      <a:pt x="11318" y="18768"/>
                    </a:cubicBezTo>
                    <a:cubicBezTo>
                      <a:pt x="11330" y="18772"/>
                      <a:pt x="11343" y="18777"/>
                      <a:pt x="11360" y="18781"/>
                    </a:cubicBezTo>
                    <a:cubicBezTo>
                      <a:pt x="11373" y="18785"/>
                      <a:pt x="11386" y="18789"/>
                      <a:pt x="11399" y="18793"/>
                    </a:cubicBezTo>
                    <a:cubicBezTo>
                      <a:pt x="11411" y="18797"/>
                      <a:pt x="11425" y="18803"/>
                      <a:pt x="11433" y="18807"/>
                    </a:cubicBezTo>
                    <a:lnTo>
                      <a:pt x="11437" y="18807"/>
                    </a:lnTo>
                    <a:cubicBezTo>
                      <a:pt x="11454" y="18811"/>
                      <a:pt x="11467" y="18815"/>
                      <a:pt x="11480" y="18819"/>
                    </a:cubicBezTo>
                    <a:cubicBezTo>
                      <a:pt x="11492" y="18823"/>
                      <a:pt x="11506" y="18823"/>
                      <a:pt x="11523" y="18828"/>
                    </a:cubicBezTo>
                    <a:cubicBezTo>
                      <a:pt x="11535" y="18832"/>
                      <a:pt x="11549" y="18836"/>
                      <a:pt x="11561" y="18841"/>
                    </a:cubicBezTo>
                    <a:cubicBezTo>
                      <a:pt x="11579" y="18845"/>
                      <a:pt x="11591" y="18849"/>
                      <a:pt x="11604" y="18854"/>
                    </a:cubicBezTo>
                    <a:cubicBezTo>
                      <a:pt x="11617" y="18854"/>
                      <a:pt x="11634" y="18858"/>
                      <a:pt x="11646" y="18862"/>
                    </a:cubicBezTo>
                    <a:cubicBezTo>
                      <a:pt x="11660" y="18866"/>
                      <a:pt x="11677" y="18870"/>
                      <a:pt x="11689" y="18874"/>
                    </a:cubicBezTo>
                    <a:cubicBezTo>
                      <a:pt x="11703" y="18880"/>
                      <a:pt x="11719" y="18880"/>
                      <a:pt x="11732" y="18884"/>
                    </a:cubicBezTo>
                    <a:cubicBezTo>
                      <a:pt x="11745" y="18888"/>
                      <a:pt x="11758" y="18892"/>
                      <a:pt x="11766" y="18892"/>
                    </a:cubicBezTo>
                    <a:cubicBezTo>
                      <a:pt x="11770" y="18892"/>
                      <a:pt x="11770" y="18892"/>
                      <a:pt x="11775" y="18896"/>
                    </a:cubicBezTo>
                    <a:cubicBezTo>
                      <a:pt x="11805" y="18900"/>
                      <a:pt x="11839" y="18909"/>
                      <a:pt x="11873" y="18918"/>
                    </a:cubicBezTo>
                    <a:cubicBezTo>
                      <a:pt x="11895" y="18905"/>
                      <a:pt x="11916" y="18896"/>
                      <a:pt x="11934" y="18888"/>
                    </a:cubicBezTo>
                    <a:lnTo>
                      <a:pt x="11938" y="18888"/>
                    </a:lnTo>
                    <a:cubicBezTo>
                      <a:pt x="11968" y="18870"/>
                      <a:pt x="12001" y="18858"/>
                      <a:pt x="12031" y="18841"/>
                    </a:cubicBezTo>
                    <a:cubicBezTo>
                      <a:pt x="12040" y="18836"/>
                      <a:pt x="12045" y="18836"/>
                      <a:pt x="12053" y="18832"/>
                    </a:cubicBezTo>
                    <a:cubicBezTo>
                      <a:pt x="12083" y="18815"/>
                      <a:pt x="12113" y="18803"/>
                      <a:pt x="12143" y="18785"/>
                    </a:cubicBezTo>
                    <a:cubicBezTo>
                      <a:pt x="12147" y="18785"/>
                      <a:pt x="12155" y="18781"/>
                      <a:pt x="12160" y="18777"/>
                    </a:cubicBezTo>
                    <a:cubicBezTo>
                      <a:pt x="12190" y="18764"/>
                      <a:pt x="12220" y="18746"/>
                      <a:pt x="12246" y="18734"/>
                    </a:cubicBezTo>
                    <a:cubicBezTo>
                      <a:pt x="12250" y="18734"/>
                      <a:pt x="12250" y="18730"/>
                      <a:pt x="12254" y="18730"/>
                    </a:cubicBezTo>
                    <a:cubicBezTo>
                      <a:pt x="12284" y="18712"/>
                      <a:pt x="12314" y="18695"/>
                      <a:pt x="12339" y="18682"/>
                    </a:cubicBezTo>
                    <a:cubicBezTo>
                      <a:pt x="12348" y="18678"/>
                      <a:pt x="12353" y="18674"/>
                      <a:pt x="12361" y="18669"/>
                    </a:cubicBezTo>
                    <a:cubicBezTo>
                      <a:pt x="12386" y="18657"/>
                      <a:pt x="12416" y="18639"/>
                      <a:pt x="12442" y="18623"/>
                    </a:cubicBezTo>
                    <a:cubicBezTo>
                      <a:pt x="12447" y="18623"/>
                      <a:pt x="12455" y="18618"/>
                      <a:pt x="12459" y="18614"/>
                    </a:cubicBezTo>
                    <a:cubicBezTo>
                      <a:pt x="12485" y="18601"/>
                      <a:pt x="12511" y="18584"/>
                      <a:pt x="12536" y="18566"/>
                    </a:cubicBezTo>
                    <a:cubicBezTo>
                      <a:pt x="12540" y="18566"/>
                      <a:pt x="12540" y="18566"/>
                      <a:pt x="12544" y="18562"/>
                    </a:cubicBezTo>
                    <a:cubicBezTo>
                      <a:pt x="12575" y="18546"/>
                      <a:pt x="12601" y="18533"/>
                      <a:pt x="12627" y="18515"/>
                    </a:cubicBezTo>
                    <a:cubicBezTo>
                      <a:pt x="12635" y="18511"/>
                      <a:pt x="12639" y="18507"/>
                      <a:pt x="12643" y="18503"/>
                    </a:cubicBezTo>
                    <a:cubicBezTo>
                      <a:pt x="12669" y="18485"/>
                      <a:pt x="12694" y="18473"/>
                      <a:pt x="12724" y="18456"/>
                    </a:cubicBezTo>
                    <a:cubicBezTo>
                      <a:pt x="12724" y="18452"/>
                      <a:pt x="12724" y="18452"/>
                      <a:pt x="12729" y="18452"/>
                    </a:cubicBezTo>
                    <a:cubicBezTo>
                      <a:pt x="12729" y="18447"/>
                      <a:pt x="12733" y="18447"/>
                      <a:pt x="12737" y="18443"/>
                    </a:cubicBezTo>
                    <a:cubicBezTo>
                      <a:pt x="12755" y="18434"/>
                      <a:pt x="12775" y="18422"/>
                      <a:pt x="12793" y="18408"/>
                    </a:cubicBezTo>
                    <a:cubicBezTo>
                      <a:pt x="12797" y="18404"/>
                      <a:pt x="12806" y="18400"/>
                      <a:pt x="12810" y="18400"/>
                    </a:cubicBezTo>
                    <a:cubicBezTo>
                      <a:pt x="12832" y="18383"/>
                      <a:pt x="12852" y="18370"/>
                      <a:pt x="12874" y="18353"/>
                    </a:cubicBezTo>
                    <a:lnTo>
                      <a:pt x="12878" y="18353"/>
                    </a:lnTo>
                    <a:cubicBezTo>
                      <a:pt x="12900" y="18341"/>
                      <a:pt x="12921" y="18323"/>
                      <a:pt x="12943" y="18310"/>
                    </a:cubicBezTo>
                    <a:cubicBezTo>
                      <a:pt x="12947" y="18306"/>
                      <a:pt x="12955" y="18302"/>
                      <a:pt x="12960" y="18298"/>
                    </a:cubicBezTo>
                    <a:cubicBezTo>
                      <a:pt x="12977" y="18284"/>
                      <a:pt x="12998" y="18276"/>
                      <a:pt x="13016" y="18264"/>
                    </a:cubicBezTo>
                    <a:cubicBezTo>
                      <a:pt x="13020" y="18259"/>
                      <a:pt x="13024" y="18254"/>
                      <a:pt x="13028" y="18254"/>
                    </a:cubicBezTo>
                    <a:cubicBezTo>
                      <a:pt x="13050" y="18238"/>
                      <a:pt x="13071" y="18225"/>
                      <a:pt x="13093" y="18212"/>
                    </a:cubicBezTo>
                    <a:cubicBezTo>
                      <a:pt x="13097" y="18207"/>
                      <a:pt x="13101" y="18203"/>
                      <a:pt x="13109" y="18199"/>
                    </a:cubicBezTo>
                    <a:cubicBezTo>
                      <a:pt x="13126" y="18187"/>
                      <a:pt x="13140" y="18173"/>
                      <a:pt x="13156" y="18165"/>
                    </a:cubicBezTo>
                    <a:cubicBezTo>
                      <a:pt x="13166" y="18161"/>
                      <a:pt x="13170" y="18156"/>
                      <a:pt x="13178" y="18152"/>
                    </a:cubicBezTo>
                    <a:cubicBezTo>
                      <a:pt x="13195" y="18135"/>
                      <a:pt x="13217" y="18122"/>
                      <a:pt x="13237" y="18110"/>
                    </a:cubicBezTo>
                    <a:cubicBezTo>
                      <a:pt x="13242" y="18105"/>
                      <a:pt x="13247" y="18105"/>
                      <a:pt x="13247" y="18100"/>
                    </a:cubicBezTo>
                    <a:cubicBezTo>
                      <a:pt x="13268" y="18088"/>
                      <a:pt x="13289" y="18071"/>
                      <a:pt x="13310" y="18058"/>
                    </a:cubicBezTo>
                    <a:cubicBezTo>
                      <a:pt x="13332" y="18045"/>
                      <a:pt x="13349" y="18033"/>
                      <a:pt x="13371" y="18019"/>
                    </a:cubicBezTo>
                    <a:lnTo>
                      <a:pt x="13383" y="18007"/>
                    </a:lnTo>
                    <a:cubicBezTo>
                      <a:pt x="13405" y="17994"/>
                      <a:pt x="13426" y="17976"/>
                      <a:pt x="13448" y="17964"/>
                    </a:cubicBezTo>
                    <a:cubicBezTo>
                      <a:pt x="13452" y="17960"/>
                      <a:pt x="13460" y="17956"/>
                      <a:pt x="13464" y="17951"/>
                    </a:cubicBezTo>
                    <a:cubicBezTo>
                      <a:pt x="13482" y="17942"/>
                      <a:pt x="13499" y="17930"/>
                      <a:pt x="13516" y="17917"/>
                    </a:cubicBezTo>
                    <a:cubicBezTo>
                      <a:pt x="13520" y="17913"/>
                      <a:pt x="13529" y="17908"/>
                      <a:pt x="13533" y="17904"/>
                    </a:cubicBezTo>
                    <a:cubicBezTo>
                      <a:pt x="13555" y="17891"/>
                      <a:pt x="13576" y="17874"/>
                      <a:pt x="13597" y="17861"/>
                    </a:cubicBezTo>
                    <a:cubicBezTo>
                      <a:pt x="13602" y="17861"/>
                      <a:pt x="13602" y="17857"/>
                      <a:pt x="13602" y="17857"/>
                    </a:cubicBezTo>
                    <a:cubicBezTo>
                      <a:pt x="13622" y="17844"/>
                      <a:pt x="13644" y="17832"/>
                      <a:pt x="13661" y="17814"/>
                    </a:cubicBezTo>
                    <a:cubicBezTo>
                      <a:pt x="13670" y="17810"/>
                      <a:pt x="13674" y="17810"/>
                      <a:pt x="13683" y="17806"/>
                    </a:cubicBezTo>
                    <a:cubicBezTo>
                      <a:pt x="13699" y="17792"/>
                      <a:pt x="13717" y="17780"/>
                      <a:pt x="13734" y="17767"/>
                    </a:cubicBezTo>
                    <a:cubicBezTo>
                      <a:pt x="13738" y="17767"/>
                      <a:pt x="13742" y="17763"/>
                      <a:pt x="13751" y="17759"/>
                    </a:cubicBezTo>
                    <a:cubicBezTo>
                      <a:pt x="13772" y="17745"/>
                      <a:pt x="13794" y="17729"/>
                      <a:pt x="13815" y="17716"/>
                    </a:cubicBezTo>
                    <a:cubicBezTo>
                      <a:pt x="13819" y="17711"/>
                      <a:pt x="13823" y="17707"/>
                      <a:pt x="13833" y="17707"/>
                    </a:cubicBezTo>
                    <a:cubicBezTo>
                      <a:pt x="13849" y="17694"/>
                      <a:pt x="13867" y="17682"/>
                      <a:pt x="13884" y="17673"/>
                    </a:cubicBezTo>
                    <a:cubicBezTo>
                      <a:pt x="13892" y="17668"/>
                      <a:pt x="13896" y="17664"/>
                      <a:pt x="13900" y="17660"/>
                    </a:cubicBezTo>
                    <a:cubicBezTo>
                      <a:pt x="13926" y="17643"/>
                      <a:pt x="13956" y="17626"/>
                      <a:pt x="13982" y="17609"/>
                    </a:cubicBezTo>
                    <a:cubicBezTo>
                      <a:pt x="13987" y="17609"/>
                      <a:pt x="13991" y="17605"/>
                      <a:pt x="13995" y="17601"/>
                    </a:cubicBezTo>
                    <a:cubicBezTo>
                      <a:pt x="14025" y="17583"/>
                      <a:pt x="14050" y="17566"/>
                      <a:pt x="14076" y="17553"/>
                    </a:cubicBezTo>
                    <a:lnTo>
                      <a:pt x="14080" y="17549"/>
                    </a:lnTo>
                    <a:cubicBezTo>
                      <a:pt x="14110" y="17532"/>
                      <a:pt x="14141" y="17514"/>
                      <a:pt x="14166" y="17498"/>
                    </a:cubicBezTo>
                    <a:cubicBezTo>
                      <a:pt x="14175" y="17498"/>
                      <a:pt x="14179" y="17494"/>
                      <a:pt x="14183" y="17489"/>
                    </a:cubicBezTo>
                    <a:cubicBezTo>
                      <a:pt x="14213" y="17472"/>
                      <a:pt x="14238" y="17455"/>
                      <a:pt x="14269" y="17442"/>
                    </a:cubicBezTo>
                    <a:cubicBezTo>
                      <a:pt x="14273" y="17437"/>
                      <a:pt x="14277" y="17433"/>
                      <a:pt x="14285" y="17433"/>
                    </a:cubicBezTo>
                    <a:cubicBezTo>
                      <a:pt x="14311" y="17417"/>
                      <a:pt x="14341" y="17399"/>
                      <a:pt x="14372" y="17382"/>
                    </a:cubicBezTo>
                    <a:lnTo>
                      <a:pt x="14376" y="17382"/>
                    </a:lnTo>
                    <a:cubicBezTo>
                      <a:pt x="14406" y="17365"/>
                      <a:pt x="14435" y="17352"/>
                      <a:pt x="14469" y="17335"/>
                    </a:cubicBezTo>
                    <a:cubicBezTo>
                      <a:pt x="14474" y="17331"/>
                      <a:pt x="14478" y="17326"/>
                      <a:pt x="14487" y="17326"/>
                    </a:cubicBezTo>
                    <a:cubicBezTo>
                      <a:pt x="14516" y="17309"/>
                      <a:pt x="14546" y="17293"/>
                      <a:pt x="14577" y="17279"/>
                    </a:cubicBezTo>
                    <a:cubicBezTo>
                      <a:pt x="14585" y="17275"/>
                      <a:pt x="14589" y="17275"/>
                      <a:pt x="14593" y="17271"/>
                    </a:cubicBezTo>
                    <a:cubicBezTo>
                      <a:pt x="14628" y="17254"/>
                      <a:pt x="14658" y="17241"/>
                      <a:pt x="14692" y="17224"/>
                    </a:cubicBezTo>
                    <a:lnTo>
                      <a:pt x="14696" y="17224"/>
                    </a:lnTo>
                    <a:cubicBezTo>
                      <a:pt x="14722" y="17211"/>
                      <a:pt x="14751" y="17198"/>
                      <a:pt x="14777" y="17186"/>
                    </a:cubicBezTo>
                    <a:cubicBezTo>
                      <a:pt x="14786" y="17181"/>
                      <a:pt x="14795" y="17177"/>
                      <a:pt x="14803" y="17177"/>
                    </a:cubicBezTo>
                    <a:cubicBezTo>
                      <a:pt x="14824" y="17164"/>
                      <a:pt x="14846" y="17155"/>
                      <a:pt x="14867" y="17147"/>
                    </a:cubicBezTo>
                    <a:cubicBezTo>
                      <a:pt x="14876" y="17143"/>
                      <a:pt x="14885" y="17143"/>
                      <a:pt x="14889" y="17139"/>
                    </a:cubicBezTo>
                    <a:cubicBezTo>
                      <a:pt x="14919" y="17125"/>
                      <a:pt x="14949" y="17113"/>
                      <a:pt x="14978" y="17100"/>
                    </a:cubicBezTo>
                    <a:cubicBezTo>
                      <a:pt x="14982" y="17100"/>
                      <a:pt x="14988" y="17100"/>
                      <a:pt x="14992" y="17095"/>
                    </a:cubicBezTo>
                    <a:cubicBezTo>
                      <a:pt x="15017" y="17087"/>
                      <a:pt x="15043" y="17074"/>
                      <a:pt x="15069" y="17066"/>
                    </a:cubicBezTo>
                    <a:cubicBezTo>
                      <a:pt x="15077" y="17062"/>
                      <a:pt x="15085" y="17058"/>
                      <a:pt x="15094" y="17058"/>
                    </a:cubicBezTo>
                    <a:cubicBezTo>
                      <a:pt x="15120" y="17044"/>
                      <a:pt x="15146" y="17036"/>
                      <a:pt x="15167" y="17027"/>
                    </a:cubicBezTo>
                    <a:cubicBezTo>
                      <a:pt x="15175" y="17027"/>
                      <a:pt x="15184" y="17023"/>
                      <a:pt x="15193" y="17019"/>
                    </a:cubicBezTo>
                    <a:cubicBezTo>
                      <a:pt x="15223" y="17010"/>
                      <a:pt x="15252" y="16997"/>
                      <a:pt x="15286" y="16989"/>
                    </a:cubicBezTo>
                    <a:cubicBezTo>
                      <a:pt x="15290" y="16985"/>
                      <a:pt x="15300" y="16981"/>
                      <a:pt x="15308" y="16981"/>
                    </a:cubicBezTo>
                    <a:cubicBezTo>
                      <a:pt x="15333" y="16971"/>
                      <a:pt x="15359" y="16963"/>
                      <a:pt x="15385" y="16955"/>
                    </a:cubicBezTo>
                    <a:cubicBezTo>
                      <a:pt x="15393" y="16950"/>
                      <a:pt x="15406" y="16946"/>
                      <a:pt x="15415" y="16942"/>
                    </a:cubicBezTo>
                    <a:cubicBezTo>
                      <a:pt x="15444" y="16933"/>
                      <a:pt x="15470" y="16924"/>
                      <a:pt x="15501" y="16916"/>
                    </a:cubicBezTo>
                    <a:cubicBezTo>
                      <a:pt x="15509" y="16916"/>
                      <a:pt x="15513" y="16912"/>
                      <a:pt x="15517" y="16912"/>
                    </a:cubicBezTo>
                    <a:cubicBezTo>
                      <a:pt x="15521" y="16908"/>
                      <a:pt x="15526" y="16908"/>
                      <a:pt x="15535" y="16908"/>
                    </a:cubicBezTo>
                    <a:cubicBezTo>
                      <a:pt x="15552" y="16898"/>
                      <a:pt x="15573" y="16894"/>
                      <a:pt x="15594" y="16886"/>
                    </a:cubicBezTo>
                    <a:cubicBezTo>
                      <a:pt x="15603" y="16886"/>
                      <a:pt x="15612" y="16882"/>
                      <a:pt x="15620" y="16882"/>
                    </a:cubicBezTo>
                    <a:cubicBezTo>
                      <a:pt x="15637" y="16873"/>
                      <a:pt x="15659" y="16869"/>
                      <a:pt x="15675" y="16865"/>
                    </a:cubicBezTo>
                    <a:cubicBezTo>
                      <a:pt x="15685" y="16860"/>
                      <a:pt x="15693" y="16860"/>
                      <a:pt x="15701" y="16856"/>
                    </a:cubicBezTo>
                    <a:cubicBezTo>
                      <a:pt x="15727" y="16852"/>
                      <a:pt x="15752" y="16843"/>
                      <a:pt x="15783" y="16835"/>
                    </a:cubicBezTo>
                    <a:cubicBezTo>
                      <a:pt x="15783" y="16835"/>
                      <a:pt x="15787" y="16831"/>
                      <a:pt x="15791" y="16831"/>
                    </a:cubicBezTo>
                    <a:cubicBezTo>
                      <a:pt x="15795" y="16827"/>
                      <a:pt x="15800" y="16821"/>
                      <a:pt x="15804" y="16821"/>
                    </a:cubicBezTo>
                    <a:lnTo>
                      <a:pt x="15804" y="16817"/>
                    </a:lnTo>
                    <a:cubicBezTo>
                      <a:pt x="15809" y="16813"/>
                      <a:pt x="15813" y="16813"/>
                      <a:pt x="15817" y="16809"/>
                    </a:cubicBezTo>
                    <a:cubicBezTo>
                      <a:pt x="15821" y="16805"/>
                      <a:pt x="15821" y="16801"/>
                      <a:pt x="15825" y="16796"/>
                    </a:cubicBezTo>
                    <a:lnTo>
                      <a:pt x="15825" y="16792"/>
                    </a:lnTo>
                    <a:cubicBezTo>
                      <a:pt x="15829" y="16788"/>
                      <a:pt x="15829" y="16783"/>
                      <a:pt x="15829" y="16779"/>
                    </a:cubicBezTo>
                    <a:lnTo>
                      <a:pt x="15834" y="16779"/>
                    </a:lnTo>
                    <a:lnTo>
                      <a:pt x="15834" y="16770"/>
                    </a:lnTo>
                    <a:lnTo>
                      <a:pt x="16001" y="15975"/>
                    </a:lnTo>
                    <a:cubicBezTo>
                      <a:pt x="16005" y="15970"/>
                      <a:pt x="16009" y="15970"/>
                      <a:pt x="16014" y="15970"/>
                    </a:cubicBezTo>
                    <a:cubicBezTo>
                      <a:pt x="16014" y="15966"/>
                      <a:pt x="16018" y="15966"/>
                      <a:pt x="16018" y="15966"/>
                    </a:cubicBezTo>
                    <a:cubicBezTo>
                      <a:pt x="16035" y="15958"/>
                      <a:pt x="16052" y="15954"/>
                      <a:pt x="16065" y="15945"/>
                    </a:cubicBezTo>
                    <a:cubicBezTo>
                      <a:pt x="16069" y="15941"/>
                      <a:pt x="16074" y="15941"/>
                      <a:pt x="16078" y="15937"/>
                    </a:cubicBezTo>
                    <a:cubicBezTo>
                      <a:pt x="16091" y="15932"/>
                      <a:pt x="16107" y="15923"/>
                      <a:pt x="16121" y="15915"/>
                    </a:cubicBezTo>
                    <a:lnTo>
                      <a:pt x="16125" y="15915"/>
                    </a:lnTo>
                    <a:cubicBezTo>
                      <a:pt x="16142" y="15907"/>
                      <a:pt x="16155" y="15898"/>
                      <a:pt x="16168" y="15889"/>
                    </a:cubicBezTo>
                    <a:cubicBezTo>
                      <a:pt x="16172" y="15885"/>
                      <a:pt x="16176" y="15885"/>
                      <a:pt x="16180" y="15881"/>
                    </a:cubicBezTo>
                    <a:cubicBezTo>
                      <a:pt x="16194" y="15872"/>
                      <a:pt x="16206" y="15864"/>
                      <a:pt x="16223" y="15855"/>
                    </a:cubicBezTo>
                    <a:lnTo>
                      <a:pt x="16228" y="15855"/>
                    </a:lnTo>
                    <a:cubicBezTo>
                      <a:pt x="16245" y="15842"/>
                      <a:pt x="16261" y="15830"/>
                      <a:pt x="16279" y="15821"/>
                    </a:cubicBezTo>
                    <a:lnTo>
                      <a:pt x="16279" y="15816"/>
                    </a:lnTo>
                    <a:cubicBezTo>
                      <a:pt x="16296" y="15804"/>
                      <a:pt x="16313" y="15795"/>
                      <a:pt x="16330" y="15783"/>
                    </a:cubicBezTo>
                    <a:cubicBezTo>
                      <a:pt x="16348" y="15769"/>
                      <a:pt x="16364" y="15757"/>
                      <a:pt x="16377" y="15744"/>
                    </a:cubicBezTo>
                    <a:lnTo>
                      <a:pt x="16382" y="15744"/>
                    </a:lnTo>
                    <a:cubicBezTo>
                      <a:pt x="16394" y="15731"/>
                      <a:pt x="16411" y="15718"/>
                      <a:pt x="16425" y="15706"/>
                    </a:cubicBezTo>
                    <a:lnTo>
                      <a:pt x="16429" y="15706"/>
                    </a:lnTo>
                    <a:cubicBezTo>
                      <a:pt x="16437" y="15692"/>
                      <a:pt x="16450" y="15684"/>
                      <a:pt x="16459" y="15676"/>
                    </a:cubicBezTo>
                    <a:lnTo>
                      <a:pt x="16467" y="15667"/>
                    </a:lnTo>
                    <a:cubicBezTo>
                      <a:pt x="16476" y="15658"/>
                      <a:pt x="16488" y="15650"/>
                      <a:pt x="16497" y="15641"/>
                    </a:cubicBezTo>
                    <a:cubicBezTo>
                      <a:pt x="16510" y="15633"/>
                      <a:pt x="16518" y="15620"/>
                      <a:pt x="16527" y="15611"/>
                    </a:cubicBezTo>
                    <a:cubicBezTo>
                      <a:pt x="16531" y="15611"/>
                      <a:pt x="16531" y="15607"/>
                      <a:pt x="16536" y="15607"/>
                    </a:cubicBezTo>
                    <a:cubicBezTo>
                      <a:pt x="16544" y="15595"/>
                      <a:pt x="16553" y="15586"/>
                      <a:pt x="16565" y="15577"/>
                    </a:cubicBezTo>
                    <a:lnTo>
                      <a:pt x="16565" y="15573"/>
                    </a:lnTo>
                    <a:cubicBezTo>
                      <a:pt x="16573" y="15564"/>
                      <a:pt x="16587" y="15556"/>
                      <a:pt x="16595" y="15548"/>
                    </a:cubicBezTo>
                    <a:cubicBezTo>
                      <a:pt x="16595" y="15543"/>
                      <a:pt x="16599" y="15543"/>
                      <a:pt x="16599" y="15538"/>
                    </a:cubicBezTo>
                    <a:cubicBezTo>
                      <a:pt x="16608" y="15530"/>
                      <a:pt x="16617" y="15522"/>
                      <a:pt x="16630" y="15513"/>
                    </a:cubicBezTo>
                    <a:cubicBezTo>
                      <a:pt x="16630" y="15509"/>
                      <a:pt x="16630" y="15509"/>
                      <a:pt x="16634" y="15504"/>
                    </a:cubicBezTo>
                    <a:cubicBezTo>
                      <a:pt x="16642" y="15496"/>
                      <a:pt x="16650" y="15492"/>
                      <a:pt x="16656" y="15483"/>
                    </a:cubicBezTo>
                    <a:cubicBezTo>
                      <a:pt x="16660" y="15479"/>
                      <a:pt x="16660" y="15479"/>
                      <a:pt x="16664" y="15475"/>
                    </a:cubicBezTo>
                    <a:cubicBezTo>
                      <a:pt x="16672" y="15466"/>
                      <a:pt x="16681" y="15453"/>
                      <a:pt x="16694" y="15445"/>
                    </a:cubicBezTo>
                    <a:cubicBezTo>
                      <a:pt x="16702" y="15436"/>
                      <a:pt x="16711" y="15427"/>
                      <a:pt x="16719" y="15419"/>
                    </a:cubicBezTo>
                    <a:cubicBezTo>
                      <a:pt x="16719" y="15415"/>
                      <a:pt x="16723" y="15415"/>
                      <a:pt x="16723" y="15410"/>
                    </a:cubicBezTo>
                    <a:cubicBezTo>
                      <a:pt x="16733" y="15402"/>
                      <a:pt x="16741" y="15394"/>
                      <a:pt x="16749" y="15380"/>
                    </a:cubicBezTo>
                    <a:cubicBezTo>
                      <a:pt x="16753" y="15380"/>
                      <a:pt x="16753" y="15376"/>
                      <a:pt x="16758" y="15376"/>
                    </a:cubicBezTo>
                    <a:lnTo>
                      <a:pt x="16784" y="15350"/>
                    </a:lnTo>
                    <a:cubicBezTo>
                      <a:pt x="16784" y="15346"/>
                      <a:pt x="16788" y="15346"/>
                      <a:pt x="16788" y="15346"/>
                    </a:cubicBezTo>
                    <a:cubicBezTo>
                      <a:pt x="16796" y="15338"/>
                      <a:pt x="16804" y="15325"/>
                      <a:pt x="16814" y="15317"/>
                    </a:cubicBezTo>
                    <a:cubicBezTo>
                      <a:pt x="16818" y="15317"/>
                      <a:pt x="16818" y="15312"/>
                      <a:pt x="16822" y="15312"/>
                    </a:cubicBezTo>
                    <a:cubicBezTo>
                      <a:pt x="16830" y="15299"/>
                      <a:pt x="16843" y="15291"/>
                      <a:pt x="16852" y="15282"/>
                    </a:cubicBezTo>
                    <a:lnTo>
                      <a:pt x="16881" y="15252"/>
                    </a:lnTo>
                    <a:cubicBezTo>
                      <a:pt x="16881" y="15252"/>
                      <a:pt x="16887" y="15248"/>
                      <a:pt x="16891" y="15248"/>
                    </a:cubicBezTo>
                    <a:cubicBezTo>
                      <a:pt x="16899" y="15235"/>
                      <a:pt x="16907" y="15226"/>
                      <a:pt x="16920" y="15218"/>
                    </a:cubicBezTo>
                    <a:lnTo>
                      <a:pt x="16920" y="15214"/>
                    </a:lnTo>
                    <a:cubicBezTo>
                      <a:pt x="16933" y="15205"/>
                      <a:pt x="16942" y="15196"/>
                      <a:pt x="16950" y="15188"/>
                    </a:cubicBezTo>
                    <a:cubicBezTo>
                      <a:pt x="16954" y="15188"/>
                      <a:pt x="16954" y="15188"/>
                      <a:pt x="16958" y="15184"/>
                    </a:cubicBezTo>
                    <a:cubicBezTo>
                      <a:pt x="16972" y="15171"/>
                      <a:pt x="16984" y="15163"/>
                      <a:pt x="16997" y="15149"/>
                    </a:cubicBezTo>
                    <a:cubicBezTo>
                      <a:pt x="17002" y="15149"/>
                      <a:pt x="17002" y="15145"/>
                      <a:pt x="17006" y="15145"/>
                    </a:cubicBezTo>
                    <a:cubicBezTo>
                      <a:pt x="17019" y="15133"/>
                      <a:pt x="17035" y="15124"/>
                      <a:pt x="17049" y="15111"/>
                    </a:cubicBezTo>
                    <a:cubicBezTo>
                      <a:pt x="17049" y="15111"/>
                      <a:pt x="17053" y="15107"/>
                      <a:pt x="17057" y="15107"/>
                    </a:cubicBezTo>
                    <a:cubicBezTo>
                      <a:pt x="17070" y="15098"/>
                      <a:pt x="17083" y="15086"/>
                      <a:pt x="17100" y="15072"/>
                    </a:cubicBezTo>
                    <a:cubicBezTo>
                      <a:pt x="17104" y="15072"/>
                      <a:pt x="17104" y="15072"/>
                      <a:pt x="17108" y="15068"/>
                    </a:cubicBezTo>
                    <a:cubicBezTo>
                      <a:pt x="17122" y="15060"/>
                      <a:pt x="17138" y="15047"/>
                      <a:pt x="17156" y="15038"/>
                    </a:cubicBezTo>
                    <a:cubicBezTo>
                      <a:pt x="17160" y="15038"/>
                      <a:pt x="17160" y="15034"/>
                      <a:pt x="17164" y="15034"/>
                    </a:cubicBezTo>
                    <a:cubicBezTo>
                      <a:pt x="17177" y="15025"/>
                      <a:pt x="17189" y="15017"/>
                      <a:pt x="17203" y="15009"/>
                    </a:cubicBezTo>
                    <a:lnTo>
                      <a:pt x="17207" y="15009"/>
                    </a:lnTo>
                    <a:cubicBezTo>
                      <a:pt x="17220" y="14999"/>
                      <a:pt x="17237" y="14991"/>
                      <a:pt x="17250" y="14983"/>
                    </a:cubicBezTo>
                    <a:cubicBezTo>
                      <a:pt x="17254" y="14979"/>
                      <a:pt x="17258" y="14979"/>
                      <a:pt x="17262" y="14974"/>
                    </a:cubicBezTo>
                    <a:cubicBezTo>
                      <a:pt x="17276" y="14965"/>
                      <a:pt x="17292" y="14961"/>
                      <a:pt x="17305" y="14953"/>
                    </a:cubicBezTo>
                    <a:cubicBezTo>
                      <a:pt x="17310" y="14948"/>
                      <a:pt x="17310" y="14948"/>
                      <a:pt x="17314" y="14948"/>
                    </a:cubicBezTo>
                    <a:cubicBezTo>
                      <a:pt x="17327" y="14940"/>
                      <a:pt x="17343" y="14936"/>
                      <a:pt x="17357" y="14928"/>
                    </a:cubicBezTo>
                    <a:cubicBezTo>
                      <a:pt x="17361" y="14928"/>
                      <a:pt x="17365" y="14922"/>
                      <a:pt x="17369" y="14922"/>
                    </a:cubicBezTo>
                    <a:cubicBezTo>
                      <a:pt x="17378" y="14918"/>
                      <a:pt x="17386" y="14914"/>
                      <a:pt x="17395" y="14910"/>
                    </a:cubicBezTo>
                    <a:cubicBezTo>
                      <a:pt x="17400" y="14910"/>
                      <a:pt x="17404" y="14906"/>
                      <a:pt x="17408" y="14906"/>
                    </a:cubicBezTo>
                    <a:cubicBezTo>
                      <a:pt x="17420" y="14897"/>
                      <a:pt x="17434" y="14893"/>
                      <a:pt x="17446" y="14889"/>
                    </a:cubicBezTo>
                    <a:lnTo>
                      <a:pt x="17451" y="14889"/>
                    </a:lnTo>
                    <a:lnTo>
                      <a:pt x="18075" y="11908"/>
                    </a:lnTo>
                    <a:lnTo>
                      <a:pt x="18079" y="11908"/>
                    </a:lnTo>
                    <a:cubicBezTo>
                      <a:pt x="18079" y="11908"/>
                      <a:pt x="18083" y="11908"/>
                      <a:pt x="18088" y="11912"/>
                    </a:cubicBezTo>
                    <a:lnTo>
                      <a:pt x="18131" y="11912"/>
                    </a:lnTo>
                    <a:cubicBezTo>
                      <a:pt x="18139" y="11912"/>
                      <a:pt x="18144" y="11916"/>
                      <a:pt x="18148" y="11916"/>
                    </a:cubicBezTo>
                    <a:lnTo>
                      <a:pt x="18272" y="11916"/>
                    </a:lnTo>
                    <a:cubicBezTo>
                      <a:pt x="18281" y="11912"/>
                      <a:pt x="18289" y="11912"/>
                      <a:pt x="18298" y="11912"/>
                    </a:cubicBezTo>
                    <a:lnTo>
                      <a:pt x="18314" y="11912"/>
                    </a:lnTo>
                    <a:cubicBezTo>
                      <a:pt x="18324" y="11912"/>
                      <a:pt x="18332" y="11908"/>
                      <a:pt x="18344" y="11908"/>
                    </a:cubicBezTo>
                    <a:lnTo>
                      <a:pt x="18358" y="11908"/>
                    </a:lnTo>
                    <a:cubicBezTo>
                      <a:pt x="18375" y="11903"/>
                      <a:pt x="18387" y="11903"/>
                      <a:pt x="18405" y="11899"/>
                    </a:cubicBezTo>
                    <a:cubicBezTo>
                      <a:pt x="18575" y="11856"/>
                      <a:pt x="18743" y="11822"/>
                      <a:pt x="18909" y="11801"/>
                    </a:cubicBezTo>
                    <a:cubicBezTo>
                      <a:pt x="18930" y="11797"/>
                      <a:pt x="18956" y="11792"/>
                      <a:pt x="18978" y="11792"/>
                    </a:cubicBezTo>
                    <a:cubicBezTo>
                      <a:pt x="18986" y="11787"/>
                      <a:pt x="18991" y="11787"/>
                      <a:pt x="18999" y="11787"/>
                    </a:cubicBezTo>
                    <a:cubicBezTo>
                      <a:pt x="19017" y="11787"/>
                      <a:pt x="19029" y="11783"/>
                      <a:pt x="19046" y="11783"/>
                    </a:cubicBezTo>
                    <a:cubicBezTo>
                      <a:pt x="19055" y="11783"/>
                      <a:pt x="19063" y="11779"/>
                      <a:pt x="19072" y="11779"/>
                    </a:cubicBezTo>
                    <a:cubicBezTo>
                      <a:pt x="19088" y="11779"/>
                      <a:pt x="19102" y="11775"/>
                      <a:pt x="19114" y="11775"/>
                    </a:cubicBezTo>
                    <a:lnTo>
                      <a:pt x="19145" y="11775"/>
                    </a:lnTo>
                    <a:cubicBezTo>
                      <a:pt x="19157" y="11771"/>
                      <a:pt x="19171" y="11771"/>
                      <a:pt x="19183" y="11771"/>
                    </a:cubicBezTo>
                    <a:cubicBezTo>
                      <a:pt x="19191" y="11771"/>
                      <a:pt x="19200" y="11771"/>
                      <a:pt x="19213" y="11766"/>
                    </a:cubicBezTo>
                    <a:lnTo>
                      <a:pt x="19252" y="11766"/>
                    </a:lnTo>
                    <a:cubicBezTo>
                      <a:pt x="19260" y="11766"/>
                      <a:pt x="19268" y="11762"/>
                      <a:pt x="19277" y="11762"/>
                    </a:cubicBezTo>
                    <a:lnTo>
                      <a:pt x="19345" y="11762"/>
                    </a:lnTo>
                    <a:cubicBezTo>
                      <a:pt x="19363" y="11762"/>
                      <a:pt x="19376" y="11758"/>
                      <a:pt x="19392" y="11758"/>
                    </a:cubicBezTo>
                    <a:lnTo>
                      <a:pt x="19632" y="11758"/>
                    </a:lnTo>
                    <a:cubicBezTo>
                      <a:pt x="19645" y="11758"/>
                      <a:pt x="19658" y="11758"/>
                      <a:pt x="19670" y="11762"/>
                    </a:cubicBezTo>
                    <a:lnTo>
                      <a:pt x="19765" y="11762"/>
                    </a:lnTo>
                    <a:cubicBezTo>
                      <a:pt x="19777" y="11766"/>
                      <a:pt x="19786" y="11766"/>
                      <a:pt x="19799" y="11766"/>
                    </a:cubicBezTo>
                    <a:lnTo>
                      <a:pt x="19824" y="11766"/>
                    </a:lnTo>
                    <a:cubicBezTo>
                      <a:pt x="19838" y="11771"/>
                      <a:pt x="19854" y="11771"/>
                      <a:pt x="19868" y="11771"/>
                    </a:cubicBezTo>
                    <a:lnTo>
                      <a:pt x="19889" y="11771"/>
                    </a:lnTo>
                    <a:cubicBezTo>
                      <a:pt x="19906" y="11775"/>
                      <a:pt x="19919" y="11775"/>
                      <a:pt x="19935" y="11775"/>
                    </a:cubicBezTo>
                    <a:cubicBezTo>
                      <a:pt x="19940" y="11775"/>
                      <a:pt x="19945" y="11779"/>
                      <a:pt x="19953" y="11779"/>
                    </a:cubicBezTo>
                    <a:cubicBezTo>
                      <a:pt x="19974" y="11779"/>
                      <a:pt x="19992" y="11783"/>
                      <a:pt x="20012" y="11783"/>
                    </a:cubicBezTo>
                    <a:lnTo>
                      <a:pt x="20017" y="11783"/>
                    </a:lnTo>
                    <a:cubicBezTo>
                      <a:pt x="20051" y="11787"/>
                      <a:pt x="20085" y="11792"/>
                      <a:pt x="20124" y="11797"/>
                    </a:cubicBezTo>
                    <a:cubicBezTo>
                      <a:pt x="20158" y="11801"/>
                      <a:pt x="20192" y="11805"/>
                      <a:pt x="20227" y="11809"/>
                    </a:cubicBezTo>
                    <a:cubicBezTo>
                      <a:pt x="20231" y="11809"/>
                      <a:pt x="20231" y="11809"/>
                      <a:pt x="20235" y="11813"/>
                    </a:cubicBezTo>
                    <a:cubicBezTo>
                      <a:pt x="20269" y="11817"/>
                      <a:pt x="20300" y="11822"/>
                      <a:pt x="20334" y="11826"/>
                    </a:cubicBezTo>
                    <a:lnTo>
                      <a:pt x="20346" y="11826"/>
                    </a:lnTo>
                    <a:cubicBezTo>
                      <a:pt x="20377" y="11835"/>
                      <a:pt x="20406" y="11839"/>
                      <a:pt x="20440" y="11843"/>
                    </a:cubicBezTo>
                    <a:cubicBezTo>
                      <a:pt x="20444" y="11843"/>
                      <a:pt x="20444" y="11843"/>
                      <a:pt x="20449" y="11848"/>
                    </a:cubicBezTo>
                    <a:cubicBezTo>
                      <a:pt x="20496" y="11856"/>
                      <a:pt x="20543" y="11864"/>
                      <a:pt x="20590" y="11874"/>
                    </a:cubicBezTo>
                    <a:lnTo>
                      <a:pt x="20598" y="11874"/>
                    </a:lnTo>
                    <a:cubicBezTo>
                      <a:pt x="20646" y="11882"/>
                      <a:pt x="20693" y="11894"/>
                      <a:pt x="20740" y="11903"/>
                    </a:cubicBezTo>
                    <a:cubicBezTo>
                      <a:pt x="20787" y="11912"/>
                      <a:pt x="20833" y="11925"/>
                      <a:pt x="20877" y="11933"/>
                    </a:cubicBezTo>
                    <a:cubicBezTo>
                      <a:pt x="20881" y="11933"/>
                      <a:pt x="20885" y="11933"/>
                      <a:pt x="20885" y="11937"/>
                    </a:cubicBezTo>
                    <a:cubicBezTo>
                      <a:pt x="20932" y="11946"/>
                      <a:pt x="20975" y="11955"/>
                      <a:pt x="21022" y="11967"/>
                    </a:cubicBezTo>
                    <a:lnTo>
                      <a:pt x="21031" y="11967"/>
                    </a:lnTo>
                    <a:cubicBezTo>
                      <a:pt x="21078" y="11980"/>
                      <a:pt x="21125" y="11993"/>
                      <a:pt x="21172" y="12002"/>
                    </a:cubicBezTo>
                    <a:cubicBezTo>
                      <a:pt x="21176" y="12006"/>
                      <a:pt x="21180" y="12006"/>
                      <a:pt x="21185" y="12006"/>
                    </a:cubicBezTo>
                    <a:cubicBezTo>
                      <a:pt x="21232" y="12018"/>
                      <a:pt x="21279" y="12028"/>
                      <a:pt x="21321" y="12040"/>
                    </a:cubicBezTo>
                    <a:cubicBezTo>
                      <a:pt x="21372" y="12053"/>
                      <a:pt x="21424" y="12066"/>
                      <a:pt x="21471" y="12079"/>
                    </a:cubicBezTo>
                    <a:lnTo>
                      <a:pt x="21475" y="12079"/>
                    </a:lnTo>
                    <a:cubicBezTo>
                      <a:pt x="21522" y="12087"/>
                      <a:pt x="21570" y="12099"/>
                      <a:pt x="21617" y="12113"/>
                    </a:cubicBezTo>
                    <a:lnTo>
                      <a:pt x="21621" y="12113"/>
                    </a:lnTo>
                    <a:cubicBezTo>
                      <a:pt x="21664" y="12121"/>
                      <a:pt x="21702" y="12134"/>
                      <a:pt x="21745" y="12143"/>
                    </a:cubicBezTo>
                    <a:lnTo>
                      <a:pt x="21753" y="12143"/>
                    </a:lnTo>
                    <a:cubicBezTo>
                      <a:pt x="21792" y="12151"/>
                      <a:pt x="21830" y="12160"/>
                      <a:pt x="21869" y="12168"/>
                    </a:cubicBezTo>
                    <a:cubicBezTo>
                      <a:pt x="21873" y="12168"/>
                      <a:pt x="21873" y="12168"/>
                      <a:pt x="21877" y="12172"/>
                    </a:cubicBezTo>
                    <a:cubicBezTo>
                      <a:pt x="21921" y="12182"/>
                      <a:pt x="21959" y="12186"/>
                      <a:pt x="21998" y="12194"/>
                    </a:cubicBezTo>
                    <a:cubicBezTo>
                      <a:pt x="22002" y="12194"/>
                      <a:pt x="22002" y="12198"/>
                      <a:pt x="22006" y="12198"/>
                    </a:cubicBezTo>
                    <a:cubicBezTo>
                      <a:pt x="22045" y="12202"/>
                      <a:pt x="22083" y="12211"/>
                      <a:pt x="22122" y="12220"/>
                    </a:cubicBezTo>
                    <a:lnTo>
                      <a:pt x="22134" y="12220"/>
                    </a:lnTo>
                    <a:cubicBezTo>
                      <a:pt x="22156" y="12224"/>
                      <a:pt x="22181" y="12228"/>
                      <a:pt x="22203" y="12233"/>
                    </a:cubicBezTo>
                    <a:lnTo>
                      <a:pt x="22215" y="12233"/>
                    </a:lnTo>
                    <a:cubicBezTo>
                      <a:pt x="22237" y="12237"/>
                      <a:pt x="22258" y="12241"/>
                      <a:pt x="22280" y="12245"/>
                    </a:cubicBezTo>
                    <a:lnTo>
                      <a:pt x="22292" y="12245"/>
                    </a:lnTo>
                    <a:lnTo>
                      <a:pt x="22262" y="12374"/>
                    </a:lnTo>
                    <a:lnTo>
                      <a:pt x="22262" y="12417"/>
                    </a:lnTo>
                    <a:cubicBezTo>
                      <a:pt x="22280" y="12490"/>
                      <a:pt x="22348" y="12579"/>
                      <a:pt x="22425" y="12669"/>
                    </a:cubicBezTo>
                    <a:lnTo>
                      <a:pt x="22430" y="12669"/>
                    </a:lnTo>
                    <a:cubicBezTo>
                      <a:pt x="22434" y="12669"/>
                      <a:pt x="22438" y="12673"/>
                      <a:pt x="22442" y="12673"/>
                    </a:cubicBezTo>
                    <a:cubicBezTo>
                      <a:pt x="22455" y="12682"/>
                      <a:pt x="22472" y="12686"/>
                      <a:pt x="22485" y="12695"/>
                    </a:cubicBezTo>
                    <a:lnTo>
                      <a:pt x="22489" y="12695"/>
                    </a:lnTo>
                    <a:cubicBezTo>
                      <a:pt x="22497" y="12699"/>
                      <a:pt x="22502" y="12699"/>
                      <a:pt x="22511" y="12703"/>
                    </a:cubicBezTo>
                    <a:cubicBezTo>
                      <a:pt x="22523" y="12707"/>
                      <a:pt x="22536" y="12711"/>
                      <a:pt x="22549" y="12715"/>
                    </a:cubicBezTo>
                    <a:cubicBezTo>
                      <a:pt x="22549" y="12721"/>
                      <a:pt x="22553" y="12721"/>
                      <a:pt x="22553" y="12721"/>
                    </a:cubicBezTo>
                    <a:cubicBezTo>
                      <a:pt x="22562" y="12721"/>
                      <a:pt x="22566" y="12725"/>
                      <a:pt x="22570" y="12725"/>
                    </a:cubicBezTo>
                    <a:cubicBezTo>
                      <a:pt x="22584" y="12729"/>
                      <a:pt x="22596" y="12733"/>
                      <a:pt x="22613" y="12737"/>
                    </a:cubicBezTo>
                    <a:cubicBezTo>
                      <a:pt x="22613" y="12741"/>
                      <a:pt x="22618" y="12741"/>
                      <a:pt x="22622" y="12741"/>
                    </a:cubicBezTo>
                    <a:cubicBezTo>
                      <a:pt x="22630" y="12746"/>
                      <a:pt x="22639" y="12746"/>
                      <a:pt x="22651" y="12750"/>
                    </a:cubicBezTo>
                    <a:lnTo>
                      <a:pt x="22656" y="12750"/>
                    </a:lnTo>
                    <a:cubicBezTo>
                      <a:pt x="22673" y="12754"/>
                      <a:pt x="22686" y="12759"/>
                      <a:pt x="22699" y="12763"/>
                    </a:cubicBezTo>
                    <a:lnTo>
                      <a:pt x="22707" y="12763"/>
                    </a:lnTo>
                    <a:cubicBezTo>
                      <a:pt x="22716" y="12767"/>
                      <a:pt x="22724" y="12767"/>
                      <a:pt x="22728" y="12767"/>
                    </a:cubicBezTo>
                    <a:cubicBezTo>
                      <a:pt x="22742" y="12772"/>
                      <a:pt x="22754" y="12776"/>
                      <a:pt x="22767" y="12776"/>
                    </a:cubicBezTo>
                    <a:cubicBezTo>
                      <a:pt x="22776" y="12780"/>
                      <a:pt x="22780" y="12780"/>
                      <a:pt x="22789" y="12780"/>
                    </a:cubicBezTo>
                    <a:cubicBezTo>
                      <a:pt x="22793" y="12780"/>
                      <a:pt x="22797" y="12784"/>
                      <a:pt x="22801" y="12784"/>
                    </a:cubicBezTo>
                    <a:lnTo>
                      <a:pt x="22815" y="12784"/>
                    </a:lnTo>
                    <a:cubicBezTo>
                      <a:pt x="22835" y="12788"/>
                      <a:pt x="22857" y="12792"/>
                      <a:pt x="22874" y="12792"/>
                    </a:cubicBezTo>
                    <a:cubicBezTo>
                      <a:pt x="22882" y="12798"/>
                      <a:pt x="22887" y="12798"/>
                      <a:pt x="22896" y="12798"/>
                    </a:cubicBezTo>
                    <a:cubicBezTo>
                      <a:pt x="22921" y="12802"/>
                      <a:pt x="22947" y="12806"/>
                      <a:pt x="22973" y="12806"/>
                    </a:cubicBezTo>
                    <a:lnTo>
                      <a:pt x="22977" y="12806"/>
                    </a:lnTo>
                    <a:cubicBezTo>
                      <a:pt x="22985" y="12810"/>
                      <a:pt x="22998" y="12810"/>
                      <a:pt x="23007" y="12810"/>
                    </a:cubicBezTo>
                    <a:cubicBezTo>
                      <a:pt x="23015" y="12810"/>
                      <a:pt x="23028" y="12810"/>
                      <a:pt x="23036" y="12814"/>
                    </a:cubicBezTo>
                    <a:lnTo>
                      <a:pt x="23071" y="12814"/>
                    </a:lnTo>
                    <a:cubicBezTo>
                      <a:pt x="23084" y="12814"/>
                      <a:pt x="23092" y="12818"/>
                      <a:pt x="23101" y="12818"/>
                    </a:cubicBezTo>
                    <a:lnTo>
                      <a:pt x="23139" y="12818"/>
                    </a:lnTo>
                    <a:cubicBezTo>
                      <a:pt x="23148" y="12818"/>
                      <a:pt x="23156" y="12823"/>
                      <a:pt x="23169" y="12823"/>
                    </a:cubicBezTo>
                    <a:lnTo>
                      <a:pt x="23233" y="12823"/>
                    </a:lnTo>
                    <a:cubicBezTo>
                      <a:pt x="23246" y="12827"/>
                      <a:pt x="23259" y="12827"/>
                      <a:pt x="23271" y="12827"/>
                    </a:cubicBezTo>
                    <a:lnTo>
                      <a:pt x="23370" y="12827"/>
                    </a:lnTo>
                    <a:cubicBezTo>
                      <a:pt x="23383" y="12827"/>
                      <a:pt x="23396" y="12831"/>
                      <a:pt x="23409" y="12831"/>
                    </a:cubicBezTo>
                    <a:lnTo>
                      <a:pt x="23571" y="12831"/>
                    </a:lnTo>
                    <a:cubicBezTo>
                      <a:pt x="23585" y="12831"/>
                      <a:pt x="23597" y="12831"/>
                      <a:pt x="23610" y="12835"/>
                    </a:cubicBezTo>
                    <a:lnTo>
                      <a:pt x="23747" y="12835"/>
                    </a:lnTo>
                    <a:cubicBezTo>
                      <a:pt x="23755" y="12835"/>
                      <a:pt x="23768" y="12840"/>
                      <a:pt x="23776" y="12840"/>
                    </a:cubicBezTo>
                    <a:lnTo>
                      <a:pt x="23845" y="12840"/>
                    </a:lnTo>
                    <a:cubicBezTo>
                      <a:pt x="23862" y="12844"/>
                      <a:pt x="23883" y="12844"/>
                      <a:pt x="23905" y="12844"/>
                    </a:cubicBezTo>
                    <a:lnTo>
                      <a:pt x="23909" y="12844"/>
                    </a:lnTo>
                    <a:cubicBezTo>
                      <a:pt x="23930" y="12849"/>
                      <a:pt x="23956" y="12849"/>
                      <a:pt x="23978" y="12849"/>
                    </a:cubicBezTo>
                    <a:lnTo>
                      <a:pt x="23982" y="12849"/>
                    </a:lnTo>
                    <a:cubicBezTo>
                      <a:pt x="24003" y="12853"/>
                      <a:pt x="24021" y="12853"/>
                      <a:pt x="24041" y="12857"/>
                    </a:cubicBezTo>
                    <a:cubicBezTo>
                      <a:pt x="24072" y="12857"/>
                      <a:pt x="24098" y="12861"/>
                      <a:pt x="24123" y="12865"/>
                    </a:cubicBezTo>
                    <a:cubicBezTo>
                      <a:pt x="24132" y="12865"/>
                      <a:pt x="24140" y="12869"/>
                      <a:pt x="24149" y="12869"/>
                    </a:cubicBezTo>
                    <a:cubicBezTo>
                      <a:pt x="24166" y="12875"/>
                      <a:pt x="24187" y="12875"/>
                      <a:pt x="24209" y="12879"/>
                    </a:cubicBezTo>
                    <a:cubicBezTo>
                      <a:pt x="24217" y="12879"/>
                      <a:pt x="24226" y="12883"/>
                      <a:pt x="24234" y="12883"/>
                    </a:cubicBezTo>
                    <a:cubicBezTo>
                      <a:pt x="24238" y="12883"/>
                      <a:pt x="24247" y="12887"/>
                      <a:pt x="24256" y="12887"/>
                    </a:cubicBezTo>
                    <a:cubicBezTo>
                      <a:pt x="24268" y="12891"/>
                      <a:pt x="24282" y="12891"/>
                      <a:pt x="24294" y="12895"/>
                    </a:cubicBezTo>
                    <a:cubicBezTo>
                      <a:pt x="24298" y="12895"/>
                      <a:pt x="24307" y="12900"/>
                      <a:pt x="24315" y="12900"/>
                    </a:cubicBezTo>
                    <a:cubicBezTo>
                      <a:pt x="24329" y="12904"/>
                      <a:pt x="24345" y="12904"/>
                      <a:pt x="24359" y="12908"/>
                    </a:cubicBezTo>
                    <a:cubicBezTo>
                      <a:pt x="24363" y="12912"/>
                      <a:pt x="24367" y="12912"/>
                      <a:pt x="24371" y="12912"/>
                    </a:cubicBezTo>
                    <a:cubicBezTo>
                      <a:pt x="24388" y="12917"/>
                      <a:pt x="24406" y="12921"/>
                      <a:pt x="24422" y="12926"/>
                    </a:cubicBezTo>
                    <a:cubicBezTo>
                      <a:pt x="24444" y="12934"/>
                      <a:pt x="24465" y="12942"/>
                      <a:pt x="24487" y="12946"/>
                    </a:cubicBezTo>
                    <a:lnTo>
                      <a:pt x="24491" y="12946"/>
                    </a:lnTo>
                    <a:cubicBezTo>
                      <a:pt x="24499" y="12964"/>
                      <a:pt x="24512" y="12981"/>
                      <a:pt x="24525" y="12998"/>
                    </a:cubicBezTo>
                    <a:cubicBezTo>
                      <a:pt x="24529" y="13003"/>
                      <a:pt x="24534" y="13007"/>
                      <a:pt x="24538" y="13011"/>
                    </a:cubicBezTo>
                    <a:cubicBezTo>
                      <a:pt x="24546" y="13023"/>
                      <a:pt x="24555" y="13033"/>
                      <a:pt x="24564" y="13045"/>
                    </a:cubicBezTo>
                    <a:cubicBezTo>
                      <a:pt x="24568" y="13049"/>
                      <a:pt x="24572" y="13054"/>
                      <a:pt x="24576" y="13062"/>
                    </a:cubicBezTo>
                    <a:cubicBezTo>
                      <a:pt x="24585" y="13071"/>
                      <a:pt x="24594" y="13080"/>
                      <a:pt x="24602" y="13088"/>
                    </a:cubicBezTo>
                    <a:cubicBezTo>
                      <a:pt x="24606" y="13092"/>
                      <a:pt x="24615" y="13096"/>
                      <a:pt x="24619" y="13105"/>
                    </a:cubicBezTo>
                    <a:cubicBezTo>
                      <a:pt x="24627" y="13114"/>
                      <a:pt x="24632" y="13118"/>
                      <a:pt x="24641" y="13126"/>
                    </a:cubicBezTo>
                    <a:cubicBezTo>
                      <a:pt x="24649" y="13135"/>
                      <a:pt x="24653" y="13139"/>
                      <a:pt x="24662" y="13143"/>
                    </a:cubicBezTo>
                    <a:cubicBezTo>
                      <a:pt x="24666" y="13152"/>
                      <a:pt x="24675" y="13157"/>
                      <a:pt x="24683" y="13165"/>
                    </a:cubicBezTo>
                    <a:lnTo>
                      <a:pt x="24700" y="13182"/>
                    </a:lnTo>
                    <a:cubicBezTo>
                      <a:pt x="24709" y="13187"/>
                      <a:pt x="24718" y="13195"/>
                      <a:pt x="24726" y="13199"/>
                    </a:cubicBezTo>
                    <a:cubicBezTo>
                      <a:pt x="24730" y="13208"/>
                      <a:pt x="24739" y="13212"/>
                      <a:pt x="24743" y="13216"/>
                    </a:cubicBezTo>
                    <a:cubicBezTo>
                      <a:pt x="24752" y="13225"/>
                      <a:pt x="24760" y="13229"/>
                      <a:pt x="24769" y="13234"/>
                    </a:cubicBezTo>
                    <a:cubicBezTo>
                      <a:pt x="24777" y="13242"/>
                      <a:pt x="24781" y="13246"/>
                      <a:pt x="24791" y="13250"/>
                    </a:cubicBezTo>
                    <a:cubicBezTo>
                      <a:pt x="24795" y="13254"/>
                      <a:pt x="24803" y="13259"/>
                      <a:pt x="24807" y="13264"/>
                    </a:cubicBezTo>
                    <a:lnTo>
                      <a:pt x="24811" y="13268"/>
                    </a:lnTo>
                    <a:cubicBezTo>
                      <a:pt x="24820" y="13272"/>
                      <a:pt x="24829" y="13280"/>
                      <a:pt x="24842" y="13285"/>
                    </a:cubicBezTo>
                    <a:cubicBezTo>
                      <a:pt x="24846" y="13289"/>
                      <a:pt x="24854" y="13293"/>
                      <a:pt x="24858" y="13297"/>
                    </a:cubicBezTo>
                    <a:cubicBezTo>
                      <a:pt x="24868" y="13306"/>
                      <a:pt x="24880" y="13311"/>
                      <a:pt x="24888" y="13319"/>
                    </a:cubicBezTo>
                    <a:cubicBezTo>
                      <a:pt x="24893" y="13323"/>
                      <a:pt x="24902" y="13327"/>
                      <a:pt x="24906" y="13327"/>
                    </a:cubicBezTo>
                    <a:cubicBezTo>
                      <a:pt x="24919" y="13336"/>
                      <a:pt x="24927" y="13345"/>
                      <a:pt x="24940" y="13349"/>
                    </a:cubicBezTo>
                    <a:cubicBezTo>
                      <a:pt x="24945" y="13353"/>
                      <a:pt x="24949" y="13357"/>
                      <a:pt x="24957" y="13357"/>
                    </a:cubicBezTo>
                    <a:cubicBezTo>
                      <a:pt x="24970" y="13366"/>
                      <a:pt x="24983" y="13374"/>
                      <a:pt x="24996" y="13383"/>
                    </a:cubicBezTo>
                    <a:cubicBezTo>
                      <a:pt x="25000" y="13383"/>
                      <a:pt x="25000" y="13388"/>
                      <a:pt x="25004" y="13388"/>
                    </a:cubicBezTo>
                    <a:cubicBezTo>
                      <a:pt x="25026" y="13400"/>
                      <a:pt x="25051" y="13413"/>
                      <a:pt x="25073" y="13426"/>
                    </a:cubicBezTo>
                    <a:cubicBezTo>
                      <a:pt x="25077" y="13430"/>
                      <a:pt x="25085" y="13430"/>
                      <a:pt x="25089" y="13434"/>
                    </a:cubicBezTo>
                    <a:cubicBezTo>
                      <a:pt x="25111" y="13447"/>
                      <a:pt x="25137" y="13460"/>
                      <a:pt x="25158" y="13473"/>
                    </a:cubicBezTo>
                    <a:cubicBezTo>
                      <a:pt x="25180" y="13481"/>
                      <a:pt x="25196" y="13495"/>
                      <a:pt x="25218" y="13503"/>
                    </a:cubicBezTo>
                    <a:cubicBezTo>
                      <a:pt x="25222" y="13507"/>
                      <a:pt x="25231" y="13511"/>
                      <a:pt x="25235" y="13516"/>
                    </a:cubicBezTo>
                    <a:cubicBezTo>
                      <a:pt x="25257" y="13524"/>
                      <a:pt x="25278" y="13537"/>
                      <a:pt x="25299" y="13550"/>
                    </a:cubicBezTo>
                    <a:cubicBezTo>
                      <a:pt x="25308" y="13554"/>
                      <a:pt x="25316" y="13558"/>
                      <a:pt x="25320" y="13562"/>
                    </a:cubicBezTo>
                    <a:cubicBezTo>
                      <a:pt x="25330" y="13567"/>
                      <a:pt x="25338" y="13572"/>
                      <a:pt x="25346" y="13580"/>
                    </a:cubicBezTo>
                    <a:cubicBezTo>
                      <a:pt x="25355" y="13584"/>
                      <a:pt x="25363" y="13588"/>
                      <a:pt x="25372" y="13593"/>
                    </a:cubicBezTo>
                    <a:cubicBezTo>
                      <a:pt x="25381" y="13597"/>
                      <a:pt x="25389" y="13601"/>
                      <a:pt x="25397" y="13605"/>
                    </a:cubicBezTo>
                    <a:cubicBezTo>
                      <a:pt x="25407" y="13609"/>
                      <a:pt x="25411" y="13619"/>
                      <a:pt x="25419" y="13623"/>
                    </a:cubicBezTo>
                    <a:cubicBezTo>
                      <a:pt x="25427" y="13627"/>
                      <a:pt x="25436" y="13631"/>
                      <a:pt x="25445" y="13635"/>
                    </a:cubicBezTo>
                    <a:cubicBezTo>
                      <a:pt x="25453" y="13644"/>
                      <a:pt x="25458" y="13648"/>
                      <a:pt x="25466" y="13653"/>
                    </a:cubicBezTo>
                    <a:cubicBezTo>
                      <a:pt x="25474" y="13657"/>
                      <a:pt x="25484" y="13665"/>
                      <a:pt x="25492" y="13670"/>
                    </a:cubicBezTo>
                    <a:cubicBezTo>
                      <a:pt x="25500" y="13678"/>
                      <a:pt x="25513" y="13682"/>
                      <a:pt x="25522" y="13691"/>
                    </a:cubicBezTo>
                    <a:cubicBezTo>
                      <a:pt x="25526" y="13691"/>
                      <a:pt x="25526" y="13696"/>
                      <a:pt x="25526" y="13696"/>
                    </a:cubicBezTo>
                    <a:cubicBezTo>
                      <a:pt x="25539" y="13704"/>
                      <a:pt x="25551" y="13712"/>
                      <a:pt x="25565" y="13725"/>
                    </a:cubicBezTo>
                    <a:cubicBezTo>
                      <a:pt x="25569" y="13725"/>
                      <a:pt x="25573" y="13730"/>
                      <a:pt x="25573" y="13730"/>
                    </a:cubicBezTo>
                    <a:cubicBezTo>
                      <a:pt x="25586" y="13742"/>
                      <a:pt x="25599" y="13751"/>
                      <a:pt x="25612" y="13763"/>
                    </a:cubicBezTo>
                    <a:cubicBezTo>
                      <a:pt x="25616" y="13763"/>
                      <a:pt x="25616" y="13763"/>
                      <a:pt x="25616" y="13768"/>
                    </a:cubicBezTo>
                    <a:cubicBezTo>
                      <a:pt x="25628" y="13777"/>
                      <a:pt x="25642" y="13789"/>
                      <a:pt x="25654" y="13798"/>
                    </a:cubicBezTo>
                    <a:cubicBezTo>
                      <a:pt x="25654" y="13798"/>
                      <a:pt x="25654" y="13802"/>
                      <a:pt x="25658" y="13802"/>
                    </a:cubicBezTo>
                    <a:cubicBezTo>
                      <a:pt x="25671" y="13815"/>
                      <a:pt x="25680" y="13824"/>
                      <a:pt x="25693" y="13836"/>
                    </a:cubicBezTo>
                    <a:cubicBezTo>
                      <a:pt x="25697" y="13840"/>
                      <a:pt x="25697" y="13840"/>
                      <a:pt x="25701" y="13845"/>
                    </a:cubicBezTo>
                    <a:cubicBezTo>
                      <a:pt x="25715" y="13858"/>
                      <a:pt x="25723" y="13870"/>
                      <a:pt x="25735" y="13884"/>
                    </a:cubicBezTo>
                    <a:lnTo>
                      <a:pt x="25740" y="13888"/>
                    </a:lnTo>
                    <a:cubicBezTo>
                      <a:pt x="25753" y="13901"/>
                      <a:pt x="25766" y="13913"/>
                      <a:pt x="25774" y="13931"/>
                    </a:cubicBezTo>
                    <a:lnTo>
                      <a:pt x="25778" y="13931"/>
                    </a:lnTo>
                    <a:cubicBezTo>
                      <a:pt x="25786" y="13943"/>
                      <a:pt x="25800" y="13961"/>
                      <a:pt x="25808" y="13973"/>
                    </a:cubicBezTo>
                    <a:cubicBezTo>
                      <a:pt x="25812" y="13978"/>
                      <a:pt x="25812" y="13982"/>
                      <a:pt x="25817" y="13982"/>
                    </a:cubicBezTo>
                    <a:cubicBezTo>
                      <a:pt x="25825" y="13999"/>
                      <a:pt x="25838" y="14012"/>
                      <a:pt x="25847" y="14029"/>
                    </a:cubicBezTo>
                    <a:cubicBezTo>
                      <a:pt x="25847" y="14033"/>
                      <a:pt x="25851" y="14033"/>
                      <a:pt x="25851" y="14038"/>
                    </a:cubicBezTo>
                    <a:cubicBezTo>
                      <a:pt x="25863" y="14055"/>
                      <a:pt x="25873" y="14071"/>
                      <a:pt x="25881" y="14089"/>
                    </a:cubicBezTo>
                    <a:cubicBezTo>
                      <a:pt x="25920" y="14101"/>
                      <a:pt x="25962" y="14115"/>
                      <a:pt x="26001" y="14127"/>
                    </a:cubicBezTo>
                    <a:cubicBezTo>
                      <a:pt x="26013" y="14132"/>
                      <a:pt x="26027" y="14136"/>
                      <a:pt x="26035" y="14140"/>
                    </a:cubicBezTo>
                    <a:cubicBezTo>
                      <a:pt x="26065" y="14148"/>
                      <a:pt x="26090" y="14162"/>
                      <a:pt x="26116" y="14170"/>
                    </a:cubicBezTo>
                    <a:cubicBezTo>
                      <a:pt x="26129" y="14174"/>
                      <a:pt x="26146" y="14183"/>
                      <a:pt x="26159" y="14187"/>
                    </a:cubicBezTo>
                    <a:cubicBezTo>
                      <a:pt x="26185" y="14196"/>
                      <a:pt x="26210" y="14204"/>
                      <a:pt x="26232" y="14213"/>
                    </a:cubicBezTo>
                    <a:cubicBezTo>
                      <a:pt x="26248" y="14221"/>
                      <a:pt x="26262" y="14225"/>
                      <a:pt x="26279" y="14229"/>
                    </a:cubicBezTo>
                    <a:cubicBezTo>
                      <a:pt x="26300" y="14243"/>
                      <a:pt x="26325" y="14251"/>
                      <a:pt x="26351" y="14260"/>
                    </a:cubicBezTo>
                    <a:cubicBezTo>
                      <a:pt x="26364" y="14264"/>
                      <a:pt x="26377" y="14273"/>
                      <a:pt x="26394" y="14277"/>
                    </a:cubicBezTo>
                    <a:cubicBezTo>
                      <a:pt x="26412" y="14286"/>
                      <a:pt x="26428" y="14294"/>
                      <a:pt x="26450" y="14298"/>
                    </a:cubicBezTo>
                    <a:cubicBezTo>
                      <a:pt x="26475" y="14312"/>
                      <a:pt x="26501" y="14324"/>
                      <a:pt x="26526" y="14332"/>
                    </a:cubicBezTo>
                    <a:cubicBezTo>
                      <a:pt x="26544" y="14341"/>
                      <a:pt x="26561" y="14350"/>
                      <a:pt x="26578" y="14354"/>
                    </a:cubicBezTo>
                    <a:cubicBezTo>
                      <a:pt x="26603" y="14367"/>
                      <a:pt x="26629" y="14379"/>
                      <a:pt x="26655" y="14389"/>
                    </a:cubicBezTo>
                    <a:cubicBezTo>
                      <a:pt x="26672" y="14397"/>
                      <a:pt x="26690" y="14405"/>
                      <a:pt x="26710" y="14414"/>
                    </a:cubicBezTo>
                    <a:cubicBezTo>
                      <a:pt x="26736" y="14427"/>
                      <a:pt x="26762" y="14435"/>
                      <a:pt x="26787" y="14448"/>
                    </a:cubicBezTo>
                    <a:cubicBezTo>
                      <a:pt x="26801" y="14456"/>
                      <a:pt x="26818" y="14466"/>
                      <a:pt x="26834" y="14474"/>
                    </a:cubicBezTo>
                    <a:cubicBezTo>
                      <a:pt x="26864" y="14486"/>
                      <a:pt x="26890" y="14495"/>
                      <a:pt x="26916" y="14508"/>
                    </a:cubicBezTo>
                    <a:cubicBezTo>
                      <a:pt x="26933" y="14517"/>
                      <a:pt x="26950" y="14525"/>
                      <a:pt x="26963" y="14533"/>
                    </a:cubicBezTo>
                    <a:cubicBezTo>
                      <a:pt x="26984" y="14543"/>
                      <a:pt x="27002" y="14551"/>
                      <a:pt x="27018" y="14559"/>
                    </a:cubicBezTo>
                    <a:cubicBezTo>
                      <a:pt x="27040" y="14568"/>
                      <a:pt x="27061" y="14581"/>
                      <a:pt x="27083" y="14589"/>
                    </a:cubicBezTo>
                    <a:cubicBezTo>
                      <a:pt x="27100" y="14598"/>
                      <a:pt x="27117" y="14606"/>
                      <a:pt x="27138" y="14620"/>
                    </a:cubicBezTo>
                    <a:cubicBezTo>
                      <a:pt x="27156" y="14628"/>
                      <a:pt x="27177" y="14636"/>
                      <a:pt x="27198" y="14649"/>
                    </a:cubicBezTo>
                    <a:cubicBezTo>
                      <a:pt x="27215" y="14658"/>
                      <a:pt x="27233" y="14666"/>
                      <a:pt x="27254" y="14679"/>
                    </a:cubicBezTo>
                    <a:cubicBezTo>
                      <a:pt x="27271" y="14687"/>
                      <a:pt x="27292" y="14697"/>
                      <a:pt x="27314" y="14709"/>
                    </a:cubicBezTo>
                    <a:cubicBezTo>
                      <a:pt x="27331" y="14717"/>
                      <a:pt x="27348" y="14726"/>
                      <a:pt x="27369" y="14739"/>
                    </a:cubicBezTo>
                    <a:cubicBezTo>
                      <a:pt x="27387" y="14748"/>
                      <a:pt x="27408" y="14756"/>
                      <a:pt x="27429" y="14768"/>
                    </a:cubicBezTo>
                    <a:cubicBezTo>
                      <a:pt x="27446" y="14778"/>
                      <a:pt x="27464" y="14790"/>
                      <a:pt x="27485" y="14799"/>
                    </a:cubicBezTo>
                    <a:cubicBezTo>
                      <a:pt x="27502" y="14807"/>
                      <a:pt x="27523" y="14820"/>
                      <a:pt x="27541" y="14829"/>
                    </a:cubicBezTo>
                    <a:cubicBezTo>
                      <a:pt x="27562" y="14841"/>
                      <a:pt x="27579" y="14851"/>
                      <a:pt x="27596" y="14859"/>
                    </a:cubicBezTo>
                    <a:cubicBezTo>
                      <a:pt x="27618" y="14871"/>
                      <a:pt x="27634" y="14880"/>
                      <a:pt x="27656" y="14893"/>
                    </a:cubicBezTo>
                    <a:cubicBezTo>
                      <a:pt x="27673" y="14902"/>
                      <a:pt x="27695" y="14914"/>
                      <a:pt x="27711" y="14922"/>
                    </a:cubicBezTo>
                    <a:cubicBezTo>
                      <a:pt x="27729" y="14936"/>
                      <a:pt x="27750" y="14944"/>
                      <a:pt x="27772" y="14957"/>
                    </a:cubicBezTo>
                    <a:cubicBezTo>
                      <a:pt x="27788" y="14965"/>
                      <a:pt x="27806" y="14979"/>
                      <a:pt x="27823" y="14987"/>
                    </a:cubicBezTo>
                    <a:cubicBezTo>
                      <a:pt x="27839" y="14995"/>
                      <a:pt x="27857" y="15009"/>
                      <a:pt x="27874" y="15017"/>
                    </a:cubicBezTo>
                    <a:cubicBezTo>
                      <a:pt x="27938" y="15051"/>
                      <a:pt x="28003" y="15090"/>
                      <a:pt x="28066" y="15128"/>
                    </a:cubicBezTo>
                    <a:cubicBezTo>
                      <a:pt x="28075" y="15133"/>
                      <a:pt x="28084" y="15137"/>
                      <a:pt x="28096" y="15145"/>
                    </a:cubicBezTo>
                    <a:cubicBezTo>
                      <a:pt x="28157" y="15179"/>
                      <a:pt x="28220" y="15218"/>
                      <a:pt x="28285" y="15256"/>
                    </a:cubicBezTo>
                    <a:cubicBezTo>
                      <a:pt x="28293" y="15261"/>
                      <a:pt x="28301" y="15269"/>
                      <a:pt x="28315" y="15273"/>
                    </a:cubicBezTo>
                    <a:cubicBezTo>
                      <a:pt x="28374" y="15312"/>
                      <a:pt x="28439" y="15350"/>
                      <a:pt x="28503" y="15384"/>
                    </a:cubicBezTo>
                    <a:cubicBezTo>
                      <a:pt x="28512" y="15394"/>
                      <a:pt x="28520" y="15398"/>
                      <a:pt x="28532" y="15406"/>
                    </a:cubicBezTo>
                    <a:cubicBezTo>
                      <a:pt x="28593" y="15445"/>
                      <a:pt x="28656" y="15479"/>
                      <a:pt x="28717" y="15518"/>
                    </a:cubicBezTo>
                    <a:cubicBezTo>
                      <a:pt x="28729" y="15526"/>
                      <a:pt x="28743" y="15534"/>
                      <a:pt x="28755" y="15543"/>
                    </a:cubicBezTo>
                    <a:cubicBezTo>
                      <a:pt x="28820" y="15581"/>
                      <a:pt x="28879" y="15615"/>
                      <a:pt x="28943" y="15654"/>
                    </a:cubicBezTo>
                    <a:cubicBezTo>
                      <a:pt x="29012" y="15697"/>
                      <a:pt x="29080" y="15739"/>
                      <a:pt x="29148" y="15783"/>
                    </a:cubicBezTo>
                    <a:cubicBezTo>
                      <a:pt x="29157" y="15787"/>
                      <a:pt x="29162" y="15787"/>
                      <a:pt x="29166" y="15791"/>
                    </a:cubicBezTo>
                    <a:cubicBezTo>
                      <a:pt x="29234" y="15834"/>
                      <a:pt x="29302" y="15872"/>
                      <a:pt x="29371" y="15915"/>
                    </a:cubicBezTo>
                    <a:cubicBezTo>
                      <a:pt x="29371" y="15915"/>
                      <a:pt x="29375" y="15919"/>
                      <a:pt x="29379" y="15919"/>
                    </a:cubicBezTo>
                    <a:cubicBezTo>
                      <a:pt x="29448" y="15962"/>
                      <a:pt x="29517" y="16005"/>
                      <a:pt x="29590" y="16047"/>
                    </a:cubicBezTo>
                    <a:cubicBezTo>
                      <a:pt x="29657" y="16065"/>
                      <a:pt x="29730" y="16086"/>
                      <a:pt x="29799" y="16108"/>
                    </a:cubicBezTo>
                    <a:cubicBezTo>
                      <a:pt x="29803" y="16108"/>
                      <a:pt x="29807" y="16108"/>
                      <a:pt x="29815" y="16112"/>
                    </a:cubicBezTo>
                    <a:cubicBezTo>
                      <a:pt x="29884" y="16129"/>
                      <a:pt x="29953" y="16150"/>
                      <a:pt x="30021" y="16172"/>
                    </a:cubicBezTo>
                    <a:cubicBezTo>
                      <a:pt x="30030" y="16172"/>
                      <a:pt x="30034" y="16172"/>
                      <a:pt x="30038" y="16176"/>
                    </a:cubicBezTo>
                    <a:cubicBezTo>
                      <a:pt x="30089" y="16189"/>
                      <a:pt x="30141" y="16206"/>
                      <a:pt x="30188" y="16219"/>
                    </a:cubicBezTo>
                    <a:cubicBezTo>
                      <a:pt x="30196" y="16223"/>
                      <a:pt x="30200" y="16223"/>
                      <a:pt x="30210" y="16227"/>
                    </a:cubicBezTo>
                    <a:cubicBezTo>
                      <a:pt x="30257" y="16240"/>
                      <a:pt x="30308" y="16257"/>
                      <a:pt x="30359" y="16270"/>
                    </a:cubicBezTo>
                    <a:cubicBezTo>
                      <a:pt x="30364" y="16274"/>
                      <a:pt x="30368" y="16274"/>
                      <a:pt x="30376" y="16278"/>
                    </a:cubicBezTo>
                    <a:cubicBezTo>
                      <a:pt x="30423" y="16292"/>
                      <a:pt x="30474" y="16308"/>
                      <a:pt x="30526" y="16326"/>
                    </a:cubicBezTo>
                    <a:cubicBezTo>
                      <a:pt x="30530" y="16326"/>
                      <a:pt x="30534" y="16330"/>
                      <a:pt x="30539" y="16330"/>
                    </a:cubicBezTo>
                    <a:cubicBezTo>
                      <a:pt x="30590" y="16347"/>
                      <a:pt x="30642" y="16365"/>
                      <a:pt x="30697" y="16381"/>
                    </a:cubicBezTo>
                    <a:cubicBezTo>
                      <a:pt x="30697" y="16385"/>
                      <a:pt x="30701" y="16385"/>
                      <a:pt x="30705" y="16385"/>
                    </a:cubicBezTo>
                    <a:cubicBezTo>
                      <a:pt x="30735" y="16399"/>
                      <a:pt x="30765" y="16407"/>
                      <a:pt x="30796" y="16420"/>
                    </a:cubicBezTo>
                    <a:cubicBezTo>
                      <a:pt x="30804" y="16420"/>
                      <a:pt x="30812" y="16424"/>
                      <a:pt x="30821" y="16428"/>
                    </a:cubicBezTo>
                    <a:cubicBezTo>
                      <a:pt x="30842" y="16436"/>
                      <a:pt x="30868" y="16446"/>
                      <a:pt x="30889" y="16454"/>
                    </a:cubicBezTo>
                    <a:cubicBezTo>
                      <a:pt x="30898" y="16458"/>
                      <a:pt x="30911" y="16458"/>
                      <a:pt x="30919" y="16462"/>
                    </a:cubicBezTo>
                    <a:cubicBezTo>
                      <a:pt x="30940" y="16471"/>
                      <a:pt x="30966" y="16484"/>
                      <a:pt x="30992" y="16493"/>
                    </a:cubicBezTo>
                    <a:cubicBezTo>
                      <a:pt x="30996" y="16493"/>
                      <a:pt x="31005" y="16497"/>
                      <a:pt x="31013" y="16501"/>
                    </a:cubicBezTo>
                    <a:cubicBezTo>
                      <a:pt x="31043" y="16513"/>
                      <a:pt x="31073" y="16523"/>
                      <a:pt x="31104" y="16535"/>
                    </a:cubicBezTo>
                    <a:cubicBezTo>
                      <a:pt x="31112" y="16539"/>
                      <a:pt x="31120" y="16544"/>
                      <a:pt x="31129" y="16548"/>
                    </a:cubicBezTo>
                    <a:cubicBezTo>
                      <a:pt x="31146" y="16557"/>
                      <a:pt x="31167" y="16561"/>
                      <a:pt x="31185" y="16570"/>
                    </a:cubicBezTo>
                    <a:cubicBezTo>
                      <a:pt x="31193" y="16574"/>
                      <a:pt x="31206" y="16578"/>
                      <a:pt x="31215" y="16582"/>
                    </a:cubicBezTo>
                    <a:cubicBezTo>
                      <a:pt x="31232" y="16590"/>
                      <a:pt x="31248" y="16600"/>
                      <a:pt x="31266" y="16604"/>
                    </a:cubicBezTo>
                    <a:cubicBezTo>
                      <a:pt x="31274" y="16612"/>
                      <a:pt x="31287" y="16616"/>
                      <a:pt x="31296" y="16621"/>
                    </a:cubicBezTo>
                    <a:cubicBezTo>
                      <a:pt x="31313" y="16625"/>
                      <a:pt x="31330" y="16634"/>
                      <a:pt x="31347" y="16642"/>
                    </a:cubicBezTo>
                    <a:cubicBezTo>
                      <a:pt x="31355" y="16647"/>
                      <a:pt x="31369" y="16651"/>
                      <a:pt x="31377" y="16655"/>
                    </a:cubicBezTo>
                    <a:cubicBezTo>
                      <a:pt x="31394" y="16663"/>
                      <a:pt x="31412" y="16673"/>
                      <a:pt x="31428" y="16681"/>
                    </a:cubicBezTo>
                    <a:cubicBezTo>
                      <a:pt x="31437" y="16685"/>
                      <a:pt x="31450" y="16689"/>
                      <a:pt x="31458" y="16693"/>
                    </a:cubicBezTo>
                    <a:cubicBezTo>
                      <a:pt x="31475" y="16702"/>
                      <a:pt x="31493" y="16711"/>
                      <a:pt x="31509" y="16719"/>
                    </a:cubicBezTo>
                    <a:cubicBezTo>
                      <a:pt x="31518" y="16724"/>
                      <a:pt x="31531" y="16728"/>
                      <a:pt x="31540" y="16736"/>
                    </a:cubicBezTo>
                    <a:cubicBezTo>
                      <a:pt x="31556" y="16744"/>
                      <a:pt x="31578" y="16754"/>
                      <a:pt x="31599" y="16766"/>
                    </a:cubicBezTo>
                    <a:cubicBezTo>
                      <a:pt x="31604" y="16766"/>
                      <a:pt x="31612" y="16770"/>
                      <a:pt x="31617" y="16775"/>
                    </a:cubicBezTo>
                    <a:cubicBezTo>
                      <a:pt x="31643" y="16788"/>
                      <a:pt x="31668" y="16801"/>
                      <a:pt x="31694" y="16817"/>
                    </a:cubicBezTo>
                    <a:cubicBezTo>
                      <a:pt x="31702" y="16821"/>
                      <a:pt x="31706" y="16821"/>
                      <a:pt x="31714" y="16827"/>
                    </a:cubicBezTo>
                    <a:cubicBezTo>
                      <a:pt x="31732" y="16839"/>
                      <a:pt x="31753" y="16847"/>
                      <a:pt x="31775" y="16860"/>
                    </a:cubicBezTo>
                    <a:cubicBezTo>
                      <a:pt x="31787" y="16869"/>
                      <a:pt x="31801" y="16873"/>
                      <a:pt x="31813" y="16882"/>
                    </a:cubicBezTo>
                    <a:cubicBezTo>
                      <a:pt x="31822" y="16890"/>
                      <a:pt x="31835" y="16894"/>
                      <a:pt x="31843" y="16898"/>
                    </a:cubicBezTo>
                    <a:cubicBezTo>
                      <a:pt x="31856" y="16908"/>
                      <a:pt x="31868" y="16916"/>
                      <a:pt x="31886" y="16924"/>
                    </a:cubicBezTo>
                    <a:cubicBezTo>
                      <a:pt x="31894" y="16929"/>
                      <a:pt x="31903" y="16937"/>
                      <a:pt x="31912" y="16942"/>
                    </a:cubicBezTo>
                    <a:cubicBezTo>
                      <a:pt x="31929" y="16950"/>
                      <a:pt x="31941" y="16963"/>
                      <a:pt x="31959" y="16971"/>
                    </a:cubicBezTo>
                    <a:cubicBezTo>
                      <a:pt x="31967" y="16975"/>
                      <a:pt x="31976" y="16981"/>
                      <a:pt x="31980" y="16985"/>
                    </a:cubicBezTo>
                    <a:cubicBezTo>
                      <a:pt x="32006" y="17001"/>
                      <a:pt x="32028" y="17014"/>
                      <a:pt x="32048" y="17032"/>
                    </a:cubicBezTo>
                    <a:cubicBezTo>
                      <a:pt x="32215" y="17198"/>
                      <a:pt x="32382" y="17370"/>
                      <a:pt x="32545" y="17536"/>
                    </a:cubicBezTo>
                    <a:cubicBezTo>
                      <a:pt x="32711" y="17707"/>
                      <a:pt x="32874" y="17874"/>
                      <a:pt x="33041" y="18041"/>
                    </a:cubicBezTo>
                    <a:cubicBezTo>
                      <a:pt x="33058" y="18049"/>
                      <a:pt x="33075" y="18053"/>
                      <a:pt x="33092" y="18058"/>
                    </a:cubicBezTo>
                    <a:cubicBezTo>
                      <a:pt x="33092" y="18058"/>
                      <a:pt x="33096" y="18058"/>
                      <a:pt x="33096" y="18062"/>
                    </a:cubicBezTo>
                    <a:cubicBezTo>
                      <a:pt x="33109" y="18067"/>
                      <a:pt x="33122" y="18067"/>
                      <a:pt x="33135" y="18071"/>
                    </a:cubicBezTo>
                    <a:cubicBezTo>
                      <a:pt x="33143" y="18075"/>
                      <a:pt x="33152" y="18075"/>
                      <a:pt x="33161" y="18079"/>
                    </a:cubicBezTo>
                    <a:lnTo>
                      <a:pt x="33169" y="18079"/>
                    </a:lnTo>
                    <a:cubicBezTo>
                      <a:pt x="33173" y="18079"/>
                      <a:pt x="33177" y="18079"/>
                      <a:pt x="33177" y="18084"/>
                    </a:cubicBezTo>
                    <a:cubicBezTo>
                      <a:pt x="33199" y="18084"/>
                      <a:pt x="33216" y="18088"/>
                      <a:pt x="33238" y="18092"/>
                    </a:cubicBezTo>
                    <a:lnTo>
                      <a:pt x="33242" y="18092"/>
                    </a:lnTo>
                    <a:cubicBezTo>
                      <a:pt x="33242" y="18096"/>
                      <a:pt x="33246" y="18096"/>
                      <a:pt x="33246" y="18096"/>
                    </a:cubicBezTo>
                    <a:cubicBezTo>
                      <a:pt x="33268" y="18096"/>
                      <a:pt x="33289" y="18100"/>
                      <a:pt x="33311" y="18105"/>
                    </a:cubicBezTo>
                    <a:lnTo>
                      <a:pt x="33327" y="18105"/>
                    </a:lnTo>
                    <a:cubicBezTo>
                      <a:pt x="33340" y="18110"/>
                      <a:pt x="33353" y="18110"/>
                      <a:pt x="33366" y="18114"/>
                    </a:cubicBezTo>
                    <a:lnTo>
                      <a:pt x="33392" y="18114"/>
                    </a:lnTo>
                    <a:cubicBezTo>
                      <a:pt x="33408" y="18114"/>
                      <a:pt x="33426" y="18118"/>
                      <a:pt x="33447" y="18118"/>
                    </a:cubicBezTo>
                    <a:lnTo>
                      <a:pt x="33460" y="18118"/>
                    </a:lnTo>
                    <a:cubicBezTo>
                      <a:pt x="33481" y="18122"/>
                      <a:pt x="33503" y="18122"/>
                      <a:pt x="33528" y="18122"/>
                    </a:cubicBezTo>
                    <a:lnTo>
                      <a:pt x="33682" y="18122"/>
                    </a:lnTo>
                    <a:cubicBezTo>
                      <a:pt x="33704" y="18122"/>
                      <a:pt x="33725" y="18122"/>
                      <a:pt x="33751" y="18118"/>
                    </a:cubicBezTo>
                    <a:lnTo>
                      <a:pt x="33767" y="18118"/>
                    </a:lnTo>
                    <a:cubicBezTo>
                      <a:pt x="33789" y="18118"/>
                      <a:pt x="33806" y="18118"/>
                      <a:pt x="33828" y="18114"/>
                    </a:cubicBezTo>
                    <a:lnTo>
                      <a:pt x="33840" y="18114"/>
                    </a:lnTo>
                    <a:cubicBezTo>
                      <a:pt x="33862" y="18114"/>
                      <a:pt x="33883" y="18110"/>
                      <a:pt x="33909" y="18110"/>
                    </a:cubicBezTo>
                    <a:cubicBezTo>
                      <a:pt x="33913" y="18110"/>
                      <a:pt x="33921" y="18110"/>
                      <a:pt x="33927" y="18105"/>
                    </a:cubicBezTo>
                    <a:cubicBezTo>
                      <a:pt x="33943" y="18105"/>
                      <a:pt x="33965" y="18105"/>
                      <a:pt x="33982" y="18100"/>
                    </a:cubicBezTo>
                    <a:lnTo>
                      <a:pt x="33998" y="18100"/>
                    </a:lnTo>
                    <a:cubicBezTo>
                      <a:pt x="34024" y="18096"/>
                      <a:pt x="34046" y="18096"/>
                      <a:pt x="34071" y="18092"/>
                    </a:cubicBezTo>
                    <a:lnTo>
                      <a:pt x="34085" y="18092"/>
                    </a:lnTo>
                    <a:cubicBezTo>
                      <a:pt x="34106" y="18088"/>
                      <a:pt x="34123" y="18084"/>
                      <a:pt x="34144" y="18084"/>
                    </a:cubicBezTo>
                    <a:cubicBezTo>
                      <a:pt x="34148" y="18084"/>
                      <a:pt x="34158" y="18079"/>
                      <a:pt x="34162" y="18079"/>
                    </a:cubicBezTo>
                    <a:cubicBezTo>
                      <a:pt x="34187" y="18075"/>
                      <a:pt x="34213" y="18075"/>
                      <a:pt x="34235" y="18071"/>
                    </a:cubicBezTo>
                    <a:cubicBezTo>
                      <a:pt x="34358" y="18053"/>
                      <a:pt x="34482" y="18033"/>
                      <a:pt x="34606" y="18015"/>
                    </a:cubicBezTo>
                    <a:cubicBezTo>
                      <a:pt x="34640" y="18007"/>
                      <a:pt x="34675" y="18002"/>
                      <a:pt x="34709" y="17998"/>
                    </a:cubicBezTo>
                    <a:cubicBezTo>
                      <a:pt x="34816" y="17981"/>
                      <a:pt x="34918" y="17964"/>
                      <a:pt x="35021" y="17951"/>
                    </a:cubicBezTo>
                    <a:lnTo>
                      <a:pt x="35239" y="16912"/>
                    </a:lnTo>
                    <a:cubicBezTo>
                      <a:pt x="35239" y="16916"/>
                      <a:pt x="35244" y="16916"/>
                      <a:pt x="35244" y="16916"/>
                    </a:cubicBezTo>
                    <a:cubicBezTo>
                      <a:pt x="35252" y="16920"/>
                      <a:pt x="35256" y="16924"/>
                      <a:pt x="35261" y="16929"/>
                    </a:cubicBezTo>
                    <a:cubicBezTo>
                      <a:pt x="35273" y="16942"/>
                      <a:pt x="35282" y="16950"/>
                      <a:pt x="35295" y="16959"/>
                    </a:cubicBezTo>
                    <a:cubicBezTo>
                      <a:pt x="35299" y="16963"/>
                      <a:pt x="35303" y="16963"/>
                      <a:pt x="35307" y="16967"/>
                    </a:cubicBezTo>
                    <a:cubicBezTo>
                      <a:pt x="35321" y="16981"/>
                      <a:pt x="35338" y="16993"/>
                      <a:pt x="35350" y="17006"/>
                    </a:cubicBezTo>
                    <a:cubicBezTo>
                      <a:pt x="35350" y="17006"/>
                      <a:pt x="35354" y="17010"/>
                      <a:pt x="35359" y="17010"/>
                    </a:cubicBezTo>
                    <a:cubicBezTo>
                      <a:pt x="35368" y="17023"/>
                      <a:pt x="35380" y="17032"/>
                      <a:pt x="35389" y="17040"/>
                    </a:cubicBezTo>
                    <a:cubicBezTo>
                      <a:pt x="35393" y="17044"/>
                      <a:pt x="35398" y="17048"/>
                      <a:pt x="35402" y="17052"/>
                    </a:cubicBezTo>
                    <a:cubicBezTo>
                      <a:pt x="35410" y="17062"/>
                      <a:pt x="35423" y="17070"/>
                      <a:pt x="35431" y="17078"/>
                    </a:cubicBezTo>
                    <a:cubicBezTo>
                      <a:pt x="35431" y="17083"/>
                      <a:pt x="35436" y="17087"/>
                      <a:pt x="35441" y="17087"/>
                    </a:cubicBezTo>
                    <a:lnTo>
                      <a:pt x="35475" y="17121"/>
                    </a:lnTo>
                    <a:lnTo>
                      <a:pt x="35475" y="17125"/>
                    </a:lnTo>
                    <a:cubicBezTo>
                      <a:pt x="35487" y="17135"/>
                      <a:pt x="35500" y="17147"/>
                      <a:pt x="35508" y="17160"/>
                    </a:cubicBezTo>
                    <a:cubicBezTo>
                      <a:pt x="35513" y="17160"/>
                      <a:pt x="35513" y="17164"/>
                      <a:pt x="35518" y="17168"/>
                    </a:cubicBezTo>
                    <a:cubicBezTo>
                      <a:pt x="35526" y="17177"/>
                      <a:pt x="35534" y="17186"/>
                      <a:pt x="35538" y="17194"/>
                    </a:cubicBezTo>
                    <a:cubicBezTo>
                      <a:pt x="35543" y="17194"/>
                      <a:pt x="35547" y="17198"/>
                      <a:pt x="35547" y="17202"/>
                    </a:cubicBezTo>
                    <a:lnTo>
                      <a:pt x="35573" y="17228"/>
                    </a:lnTo>
                    <a:cubicBezTo>
                      <a:pt x="35573" y="17232"/>
                      <a:pt x="35577" y="17232"/>
                      <a:pt x="35577" y="17237"/>
                    </a:cubicBezTo>
                    <a:cubicBezTo>
                      <a:pt x="35585" y="17245"/>
                      <a:pt x="35595" y="17258"/>
                      <a:pt x="35603" y="17267"/>
                    </a:cubicBezTo>
                    <a:cubicBezTo>
                      <a:pt x="35607" y="17271"/>
                      <a:pt x="35607" y="17275"/>
                      <a:pt x="35611" y="17275"/>
                    </a:cubicBezTo>
                    <a:cubicBezTo>
                      <a:pt x="35615" y="17283"/>
                      <a:pt x="35620" y="17293"/>
                      <a:pt x="35629" y="17301"/>
                    </a:cubicBezTo>
                    <a:cubicBezTo>
                      <a:pt x="35629" y="17305"/>
                      <a:pt x="35633" y="17305"/>
                      <a:pt x="35633" y="17309"/>
                    </a:cubicBezTo>
                    <a:cubicBezTo>
                      <a:pt x="35641" y="17318"/>
                      <a:pt x="35646" y="17326"/>
                      <a:pt x="35650" y="17335"/>
                    </a:cubicBezTo>
                    <a:cubicBezTo>
                      <a:pt x="35654" y="17335"/>
                      <a:pt x="35654" y="17340"/>
                      <a:pt x="35658" y="17344"/>
                    </a:cubicBezTo>
                    <a:cubicBezTo>
                      <a:pt x="35662" y="17352"/>
                      <a:pt x="35672" y="17360"/>
                      <a:pt x="35676" y="17374"/>
                    </a:cubicBezTo>
                    <a:lnTo>
                      <a:pt x="35680" y="17378"/>
                    </a:lnTo>
                    <a:cubicBezTo>
                      <a:pt x="35684" y="17386"/>
                      <a:pt x="35688" y="17395"/>
                      <a:pt x="35692" y="17403"/>
                    </a:cubicBezTo>
                    <a:cubicBezTo>
                      <a:pt x="35697" y="17408"/>
                      <a:pt x="35697" y="17408"/>
                      <a:pt x="35701" y="17412"/>
                    </a:cubicBezTo>
                    <a:cubicBezTo>
                      <a:pt x="35706" y="17421"/>
                      <a:pt x="35710" y="17425"/>
                      <a:pt x="35714" y="17433"/>
                    </a:cubicBezTo>
                    <a:cubicBezTo>
                      <a:pt x="35714" y="17437"/>
                      <a:pt x="35714" y="17437"/>
                      <a:pt x="35718" y="17442"/>
                    </a:cubicBezTo>
                    <a:cubicBezTo>
                      <a:pt x="35723" y="17451"/>
                      <a:pt x="35727" y="17459"/>
                      <a:pt x="35731" y="17472"/>
                    </a:cubicBezTo>
                    <a:cubicBezTo>
                      <a:pt x="35735" y="17480"/>
                      <a:pt x="35739" y="17489"/>
                      <a:pt x="35743" y="17498"/>
                    </a:cubicBezTo>
                    <a:cubicBezTo>
                      <a:pt x="35749" y="17502"/>
                      <a:pt x="35749" y="17506"/>
                      <a:pt x="35749" y="17506"/>
                    </a:cubicBezTo>
                    <a:cubicBezTo>
                      <a:pt x="35753" y="17514"/>
                      <a:pt x="35757" y="17524"/>
                      <a:pt x="35757" y="17528"/>
                    </a:cubicBezTo>
                    <a:cubicBezTo>
                      <a:pt x="35761" y="17532"/>
                      <a:pt x="35761" y="17532"/>
                      <a:pt x="35761" y="17536"/>
                    </a:cubicBezTo>
                    <a:cubicBezTo>
                      <a:pt x="35765" y="17545"/>
                      <a:pt x="35769" y="17553"/>
                      <a:pt x="35769" y="17557"/>
                    </a:cubicBezTo>
                    <a:cubicBezTo>
                      <a:pt x="35769" y="17562"/>
                      <a:pt x="35774" y="17562"/>
                      <a:pt x="35774" y="17566"/>
                    </a:cubicBezTo>
                    <a:cubicBezTo>
                      <a:pt x="35778" y="17575"/>
                      <a:pt x="35778" y="17583"/>
                      <a:pt x="35783" y="17591"/>
                    </a:cubicBezTo>
                    <a:lnTo>
                      <a:pt x="35787" y="17596"/>
                    </a:lnTo>
                    <a:cubicBezTo>
                      <a:pt x="35787" y="17605"/>
                      <a:pt x="35791" y="17613"/>
                      <a:pt x="35791" y="17617"/>
                    </a:cubicBezTo>
                    <a:cubicBezTo>
                      <a:pt x="35795" y="17622"/>
                      <a:pt x="35795" y="17622"/>
                      <a:pt x="35795" y="17626"/>
                    </a:cubicBezTo>
                    <a:cubicBezTo>
                      <a:pt x="35795" y="17634"/>
                      <a:pt x="35800" y="17639"/>
                      <a:pt x="35800" y="17648"/>
                    </a:cubicBezTo>
                    <a:cubicBezTo>
                      <a:pt x="35804" y="17648"/>
                      <a:pt x="35804" y="17652"/>
                      <a:pt x="35804" y="17652"/>
                    </a:cubicBezTo>
                    <a:cubicBezTo>
                      <a:pt x="35804" y="17660"/>
                      <a:pt x="35808" y="17668"/>
                      <a:pt x="35812" y="17678"/>
                    </a:cubicBezTo>
                    <a:lnTo>
                      <a:pt x="35812" y="17682"/>
                    </a:lnTo>
                    <a:cubicBezTo>
                      <a:pt x="35812" y="17690"/>
                      <a:pt x="35816" y="17694"/>
                      <a:pt x="35816" y="17703"/>
                    </a:cubicBezTo>
                    <a:cubicBezTo>
                      <a:pt x="35816" y="17703"/>
                      <a:pt x="35816" y="17707"/>
                      <a:pt x="35820" y="17711"/>
                    </a:cubicBezTo>
                    <a:cubicBezTo>
                      <a:pt x="35820" y="17716"/>
                      <a:pt x="35820" y="17720"/>
                      <a:pt x="35826" y="17729"/>
                    </a:cubicBezTo>
                    <a:lnTo>
                      <a:pt x="35826" y="17737"/>
                    </a:lnTo>
                    <a:cubicBezTo>
                      <a:pt x="35830" y="17741"/>
                      <a:pt x="35830" y="17750"/>
                      <a:pt x="35830" y="17759"/>
                    </a:cubicBezTo>
                    <a:cubicBezTo>
                      <a:pt x="35834" y="17767"/>
                      <a:pt x="35834" y="17776"/>
                      <a:pt x="35838" y="17784"/>
                    </a:cubicBezTo>
                    <a:lnTo>
                      <a:pt x="35838" y="17788"/>
                    </a:lnTo>
                    <a:cubicBezTo>
                      <a:pt x="35838" y="17797"/>
                      <a:pt x="35842" y="17802"/>
                      <a:pt x="35842" y="17810"/>
                    </a:cubicBezTo>
                    <a:lnTo>
                      <a:pt x="35842" y="17818"/>
                    </a:lnTo>
                    <a:cubicBezTo>
                      <a:pt x="35846" y="17822"/>
                      <a:pt x="35846" y="17832"/>
                      <a:pt x="35846" y="17836"/>
                    </a:cubicBezTo>
                    <a:cubicBezTo>
                      <a:pt x="35851" y="17844"/>
                      <a:pt x="35851" y="17848"/>
                      <a:pt x="35855" y="17857"/>
                    </a:cubicBezTo>
                    <a:lnTo>
                      <a:pt x="35855" y="17861"/>
                    </a:lnTo>
                    <a:cubicBezTo>
                      <a:pt x="35855" y="17869"/>
                      <a:pt x="35855" y="17874"/>
                      <a:pt x="35859" y="17879"/>
                    </a:cubicBezTo>
                    <a:lnTo>
                      <a:pt x="35859" y="17887"/>
                    </a:lnTo>
                    <a:cubicBezTo>
                      <a:pt x="35859" y="17891"/>
                      <a:pt x="35864" y="17895"/>
                      <a:pt x="35864" y="17904"/>
                    </a:cubicBezTo>
                    <a:lnTo>
                      <a:pt x="35864" y="17908"/>
                    </a:lnTo>
                    <a:cubicBezTo>
                      <a:pt x="35868" y="17917"/>
                      <a:pt x="35868" y="17921"/>
                      <a:pt x="35872" y="17930"/>
                    </a:cubicBezTo>
                    <a:lnTo>
                      <a:pt x="35872" y="17934"/>
                    </a:lnTo>
                    <a:cubicBezTo>
                      <a:pt x="35872" y="17938"/>
                      <a:pt x="35877" y="17946"/>
                      <a:pt x="35877" y="17951"/>
                    </a:cubicBezTo>
                    <a:cubicBezTo>
                      <a:pt x="35877" y="17951"/>
                      <a:pt x="35877" y="17956"/>
                      <a:pt x="35881" y="17956"/>
                    </a:cubicBezTo>
                    <a:cubicBezTo>
                      <a:pt x="35881" y="17964"/>
                      <a:pt x="35881" y="17968"/>
                      <a:pt x="35885" y="17972"/>
                    </a:cubicBezTo>
                    <a:lnTo>
                      <a:pt x="35885" y="17976"/>
                    </a:lnTo>
                    <a:cubicBezTo>
                      <a:pt x="35889" y="17985"/>
                      <a:pt x="35889" y="17990"/>
                      <a:pt x="35893" y="17998"/>
                    </a:cubicBezTo>
                    <a:cubicBezTo>
                      <a:pt x="35893" y="18007"/>
                      <a:pt x="35897" y="18011"/>
                      <a:pt x="35903" y="18019"/>
                    </a:cubicBezTo>
                    <a:lnTo>
                      <a:pt x="35903" y="18023"/>
                    </a:lnTo>
                    <a:cubicBezTo>
                      <a:pt x="35907" y="18028"/>
                      <a:pt x="35907" y="18033"/>
                      <a:pt x="35911" y="18037"/>
                    </a:cubicBezTo>
                    <a:lnTo>
                      <a:pt x="35911" y="18045"/>
                    </a:lnTo>
                    <a:cubicBezTo>
                      <a:pt x="35915" y="18049"/>
                      <a:pt x="35915" y="18053"/>
                      <a:pt x="35919" y="18058"/>
                    </a:cubicBezTo>
                    <a:lnTo>
                      <a:pt x="35919" y="18062"/>
                    </a:lnTo>
                    <a:cubicBezTo>
                      <a:pt x="35923" y="18071"/>
                      <a:pt x="35928" y="18075"/>
                      <a:pt x="35932" y="18079"/>
                    </a:cubicBezTo>
                    <a:cubicBezTo>
                      <a:pt x="35932" y="18084"/>
                      <a:pt x="35932" y="18084"/>
                      <a:pt x="35936" y="18088"/>
                    </a:cubicBezTo>
                    <a:cubicBezTo>
                      <a:pt x="35936" y="18092"/>
                      <a:pt x="35941" y="18096"/>
                      <a:pt x="35945" y="18100"/>
                    </a:cubicBezTo>
                    <a:cubicBezTo>
                      <a:pt x="35945" y="18100"/>
                      <a:pt x="35945" y="18105"/>
                      <a:pt x="35949" y="18105"/>
                    </a:cubicBezTo>
                    <a:cubicBezTo>
                      <a:pt x="35949" y="18110"/>
                      <a:pt x="35954" y="18114"/>
                      <a:pt x="35958" y="18118"/>
                    </a:cubicBezTo>
                    <a:cubicBezTo>
                      <a:pt x="35958" y="18122"/>
                      <a:pt x="35958" y="18122"/>
                      <a:pt x="35962" y="18122"/>
                    </a:cubicBezTo>
                    <a:cubicBezTo>
                      <a:pt x="35966" y="18130"/>
                      <a:pt x="35970" y="18135"/>
                      <a:pt x="35974" y="18144"/>
                    </a:cubicBezTo>
                    <a:lnTo>
                      <a:pt x="35980" y="18144"/>
                    </a:lnTo>
                    <a:cubicBezTo>
                      <a:pt x="35984" y="18148"/>
                      <a:pt x="35988" y="18156"/>
                      <a:pt x="35992" y="18161"/>
                    </a:cubicBezTo>
                    <a:lnTo>
                      <a:pt x="35996" y="18165"/>
                    </a:lnTo>
                    <a:lnTo>
                      <a:pt x="36009" y="18177"/>
                    </a:lnTo>
                    <a:lnTo>
                      <a:pt x="36013" y="18182"/>
                    </a:lnTo>
                    <a:cubicBezTo>
                      <a:pt x="36022" y="18187"/>
                      <a:pt x="36026" y="18195"/>
                      <a:pt x="36031" y="18199"/>
                    </a:cubicBezTo>
                    <a:lnTo>
                      <a:pt x="36035" y="18199"/>
                    </a:lnTo>
                    <a:cubicBezTo>
                      <a:pt x="36039" y="18203"/>
                      <a:pt x="36047" y="18212"/>
                      <a:pt x="36057" y="18216"/>
                    </a:cubicBezTo>
                    <a:lnTo>
                      <a:pt x="36061" y="18221"/>
                    </a:lnTo>
                    <a:cubicBezTo>
                      <a:pt x="36065" y="18225"/>
                      <a:pt x="36065" y="18225"/>
                      <a:pt x="36069" y="18229"/>
                    </a:cubicBezTo>
                    <a:cubicBezTo>
                      <a:pt x="36073" y="18229"/>
                      <a:pt x="36073" y="18229"/>
                      <a:pt x="36073" y="18233"/>
                    </a:cubicBezTo>
                    <a:cubicBezTo>
                      <a:pt x="36082" y="18238"/>
                      <a:pt x="36090" y="18242"/>
                      <a:pt x="36095" y="18246"/>
                    </a:cubicBezTo>
                    <a:cubicBezTo>
                      <a:pt x="36099" y="18246"/>
                      <a:pt x="36103" y="18250"/>
                      <a:pt x="36103" y="18250"/>
                    </a:cubicBezTo>
                    <a:cubicBezTo>
                      <a:pt x="36116" y="18259"/>
                      <a:pt x="36124" y="18268"/>
                      <a:pt x="36138" y="18272"/>
                    </a:cubicBezTo>
                    <a:cubicBezTo>
                      <a:pt x="36150" y="18276"/>
                      <a:pt x="36159" y="18284"/>
                      <a:pt x="36172" y="18289"/>
                    </a:cubicBezTo>
                    <a:cubicBezTo>
                      <a:pt x="36172" y="18293"/>
                      <a:pt x="36176" y="18293"/>
                      <a:pt x="36180" y="18298"/>
                    </a:cubicBezTo>
                    <a:cubicBezTo>
                      <a:pt x="36189" y="18298"/>
                      <a:pt x="36197" y="18302"/>
                      <a:pt x="36201" y="18306"/>
                    </a:cubicBezTo>
                    <a:lnTo>
                      <a:pt x="36205" y="18306"/>
                    </a:lnTo>
                    <a:cubicBezTo>
                      <a:pt x="36211" y="18310"/>
                      <a:pt x="36215" y="18310"/>
                      <a:pt x="36219" y="18315"/>
                    </a:cubicBezTo>
                    <a:cubicBezTo>
                      <a:pt x="36227" y="18319"/>
                      <a:pt x="36236" y="18319"/>
                      <a:pt x="36240" y="18323"/>
                    </a:cubicBezTo>
                    <a:cubicBezTo>
                      <a:pt x="36249" y="18327"/>
                      <a:pt x="36253" y="18327"/>
                      <a:pt x="36257" y="18331"/>
                    </a:cubicBezTo>
                    <a:cubicBezTo>
                      <a:pt x="36266" y="18336"/>
                      <a:pt x="36274" y="18336"/>
                      <a:pt x="36278" y="18341"/>
                    </a:cubicBezTo>
                    <a:lnTo>
                      <a:pt x="36282" y="18341"/>
                    </a:lnTo>
                    <a:cubicBezTo>
                      <a:pt x="36292" y="18345"/>
                      <a:pt x="36300" y="18349"/>
                      <a:pt x="36308" y="18353"/>
                    </a:cubicBezTo>
                    <a:cubicBezTo>
                      <a:pt x="36313" y="18353"/>
                      <a:pt x="36321" y="18357"/>
                      <a:pt x="36326" y="18357"/>
                    </a:cubicBezTo>
                    <a:cubicBezTo>
                      <a:pt x="36339" y="18361"/>
                      <a:pt x="36351" y="18366"/>
                      <a:pt x="36369" y="18375"/>
                    </a:cubicBezTo>
                    <a:lnTo>
                      <a:pt x="36373" y="18375"/>
                    </a:lnTo>
                    <a:cubicBezTo>
                      <a:pt x="36385" y="18379"/>
                      <a:pt x="36398" y="18383"/>
                      <a:pt x="36416" y="18387"/>
                    </a:cubicBezTo>
                    <a:cubicBezTo>
                      <a:pt x="36420" y="18392"/>
                      <a:pt x="36420" y="18392"/>
                      <a:pt x="36424" y="18392"/>
                    </a:cubicBezTo>
                    <a:cubicBezTo>
                      <a:pt x="36442" y="18396"/>
                      <a:pt x="36454" y="18400"/>
                      <a:pt x="36471" y="18404"/>
                    </a:cubicBezTo>
                    <a:cubicBezTo>
                      <a:pt x="36471" y="18408"/>
                      <a:pt x="36475" y="18408"/>
                      <a:pt x="36479" y="18408"/>
                    </a:cubicBezTo>
                    <a:cubicBezTo>
                      <a:pt x="36484" y="18413"/>
                      <a:pt x="36493" y="18413"/>
                      <a:pt x="36497" y="18413"/>
                    </a:cubicBezTo>
                    <a:cubicBezTo>
                      <a:pt x="36505" y="18418"/>
                      <a:pt x="36509" y="18418"/>
                      <a:pt x="36519" y="18422"/>
                    </a:cubicBezTo>
                    <a:cubicBezTo>
                      <a:pt x="36523" y="18422"/>
                      <a:pt x="36531" y="18426"/>
                      <a:pt x="36535" y="18426"/>
                    </a:cubicBezTo>
                    <a:cubicBezTo>
                      <a:pt x="36548" y="18430"/>
                      <a:pt x="36565" y="18434"/>
                      <a:pt x="36582" y="18438"/>
                    </a:cubicBezTo>
                    <a:lnTo>
                      <a:pt x="36590" y="18438"/>
                    </a:lnTo>
                    <a:cubicBezTo>
                      <a:pt x="36608" y="18443"/>
                      <a:pt x="36629" y="18452"/>
                      <a:pt x="36647" y="18456"/>
                    </a:cubicBezTo>
                    <a:cubicBezTo>
                      <a:pt x="36651" y="18456"/>
                      <a:pt x="36659" y="18456"/>
                      <a:pt x="36663" y="18460"/>
                    </a:cubicBezTo>
                    <a:cubicBezTo>
                      <a:pt x="36677" y="18460"/>
                      <a:pt x="36685" y="18464"/>
                      <a:pt x="36693" y="18464"/>
                    </a:cubicBezTo>
                    <a:cubicBezTo>
                      <a:pt x="36702" y="18469"/>
                      <a:pt x="36710" y="18469"/>
                      <a:pt x="36719" y="18473"/>
                    </a:cubicBezTo>
                    <a:cubicBezTo>
                      <a:pt x="36783" y="18469"/>
                      <a:pt x="36839" y="18464"/>
                      <a:pt x="36890" y="18456"/>
                    </a:cubicBezTo>
                    <a:cubicBezTo>
                      <a:pt x="36898" y="18456"/>
                      <a:pt x="36912" y="18456"/>
                      <a:pt x="36920" y="18452"/>
                    </a:cubicBezTo>
                    <a:lnTo>
                      <a:pt x="36929" y="18452"/>
                    </a:lnTo>
                    <a:cubicBezTo>
                      <a:pt x="36941" y="18447"/>
                      <a:pt x="36950" y="18447"/>
                      <a:pt x="36959" y="18443"/>
                    </a:cubicBezTo>
                    <a:cubicBezTo>
                      <a:pt x="36971" y="18443"/>
                      <a:pt x="36980" y="18438"/>
                      <a:pt x="36989" y="18438"/>
                    </a:cubicBezTo>
                    <a:lnTo>
                      <a:pt x="36993" y="18438"/>
                    </a:lnTo>
                    <a:cubicBezTo>
                      <a:pt x="37006" y="18434"/>
                      <a:pt x="37014" y="18430"/>
                      <a:pt x="37023" y="18430"/>
                    </a:cubicBezTo>
                    <a:cubicBezTo>
                      <a:pt x="37023" y="18430"/>
                      <a:pt x="37027" y="18426"/>
                      <a:pt x="37032" y="18426"/>
                    </a:cubicBezTo>
                    <a:lnTo>
                      <a:pt x="37040" y="18426"/>
                    </a:lnTo>
                    <a:cubicBezTo>
                      <a:pt x="37040" y="18422"/>
                      <a:pt x="37044" y="18422"/>
                      <a:pt x="37048" y="18422"/>
                    </a:cubicBezTo>
                    <a:cubicBezTo>
                      <a:pt x="37048" y="18422"/>
                      <a:pt x="37052" y="18418"/>
                      <a:pt x="37057" y="18418"/>
                    </a:cubicBezTo>
                    <a:cubicBezTo>
                      <a:pt x="37057" y="18418"/>
                      <a:pt x="37062" y="18418"/>
                      <a:pt x="37066" y="18413"/>
                    </a:cubicBezTo>
                    <a:lnTo>
                      <a:pt x="37074" y="18413"/>
                    </a:lnTo>
                    <a:cubicBezTo>
                      <a:pt x="37074" y="18408"/>
                      <a:pt x="37078" y="18408"/>
                      <a:pt x="37078" y="18408"/>
                    </a:cubicBezTo>
                    <a:cubicBezTo>
                      <a:pt x="37083" y="18408"/>
                      <a:pt x="37087" y="18404"/>
                      <a:pt x="37087" y="18404"/>
                    </a:cubicBezTo>
                    <a:cubicBezTo>
                      <a:pt x="37095" y="18400"/>
                      <a:pt x="37104" y="18396"/>
                      <a:pt x="37109" y="18396"/>
                    </a:cubicBezTo>
                    <a:cubicBezTo>
                      <a:pt x="37109" y="18392"/>
                      <a:pt x="37113" y="18392"/>
                      <a:pt x="37113" y="18392"/>
                    </a:cubicBezTo>
                    <a:cubicBezTo>
                      <a:pt x="37121" y="18387"/>
                      <a:pt x="37125" y="18387"/>
                      <a:pt x="37129" y="18383"/>
                    </a:cubicBezTo>
                    <a:lnTo>
                      <a:pt x="37134" y="18383"/>
                    </a:lnTo>
                    <a:lnTo>
                      <a:pt x="37134" y="18379"/>
                    </a:lnTo>
                    <a:cubicBezTo>
                      <a:pt x="37139" y="18375"/>
                      <a:pt x="37143" y="18375"/>
                      <a:pt x="37147" y="18370"/>
                    </a:cubicBezTo>
                    <a:lnTo>
                      <a:pt x="37151" y="18370"/>
                    </a:lnTo>
                    <a:cubicBezTo>
                      <a:pt x="37155" y="18366"/>
                      <a:pt x="37160" y="18361"/>
                      <a:pt x="37164" y="18357"/>
                    </a:cubicBezTo>
                    <a:cubicBezTo>
                      <a:pt x="37168" y="18357"/>
                      <a:pt x="37168" y="18353"/>
                      <a:pt x="37168" y="18353"/>
                    </a:cubicBezTo>
                    <a:cubicBezTo>
                      <a:pt x="37172" y="18349"/>
                      <a:pt x="37176" y="18349"/>
                      <a:pt x="37181" y="18345"/>
                    </a:cubicBezTo>
                    <a:lnTo>
                      <a:pt x="37194" y="18331"/>
                    </a:lnTo>
                    <a:lnTo>
                      <a:pt x="37194" y="18327"/>
                    </a:lnTo>
                    <a:cubicBezTo>
                      <a:pt x="37198" y="18323"/>
                      <a:pt x="37202" y="18319"/>
                      <a:pt x="37206" y="18315"/>
                    </a:cubicBezTo>
                    <a:lnTo>
                      <a:pt x="37206" y="18310"/>
                    </a:lnTo>
                    <a:cubicBezTo>
                      <a:pt x="37211" y="18306"/>
                      <a:pt x="37216" y="18302"/>
                      <a:pt x="37216" y="18293"/>
                    </a:cubicBezTo>
                    <a:lnTo>
                      <a:pt x="37220" y="18293"/>
                    </a:lnTo>
                    <a:cubicBezTo>
                      <a:pt x="37224" y="18284"/>
                      <a:pt x="37228" y="18276"/>
                      <a:pt x="37228" y="18268"/>
                    </a:cubicBezTo>
                    <a:lnTo>
                      <a:pt x="37232" y="18268"/>
                    </a:lnTo>
                    <a:cubicBezTo>
                      <a:pt x="37232" y="18259"/>
                      <a:pt x="37237" y="18250"/>
                      <a:pt x="37241" y="18242"/>
                    </a:cubicBezTo>
                    <a:cubicBezTo>
                      <a:pt x="37241" y="18233"/>
                      <a:pt x="37245" y="18229"/>
                      <a:pt x="37245" y="18225"/>
                    </a:cubicBezTo>
                    <a:lnTo>
                      <a:pt x="37245" y="18221"/>
                    </a:lnTo>
                    <a:cubicBezTo>
                      <a:pt x="37249" y="18216"/>
                      <a:pt x="37249" y="18212"/>
                      <a:pt x="37249" y="18203"/>
                    </a:cubicBezTo>
                    <a:lnTo>
                      <a:pt x="37305" y="17934"/>
                    </a:lnTo>
                    <a:cubicBezTo>
                      <a:pt x="37309" y="17934"/>
                      <a:pt x="37309" y="17930"/>
                      <a:pt x="37309" y="17930"/>
                    </a:cubicBezTo>
                    <a:cubicBezTo>
                      <a:pt x="37309" y="17930"/>
                      <a:pt x="37309" y="17925"/>
                      <a:pt x="37314" y="17925"/>
                    </a:cubicBezTo>
                    <a:cubicBezTo>
                      <a:pt x="37314" y="17921"/>
                      <a:pt x="37318" y="17917"/>
                      <a:pt x="37318" y="17913"/>
                    </a:cubicBezTo>
                    <a:cubicBezTo>
                      <a:pt x="37322" y="17913"/>
                      <a:pt x="37322" y="17908"/>
                      <a:pt x="37322" y="17908"/>
                    </a:cubicBezTo>
                    <a:cubicBezTo>
                      <a:pt x="37326" y="17904"/>
                      <a:pt x="37330" y="17899"/>
                      <a:pt x="37330" y="17895"/>
                    </a:cubicBezTo>
                    <a:cubicBezTo>
                      <a:pt x="37335" y="17895"/>
                      <a:pt x="37340" y="17891"/>
                      <a:pt x="37340" y="17887"/>
                    </a:cubicBezTo>
                    <a:cubicBezTo>
                      <a:pt x="37344" y="17887"/>
                      <a:pt x="37344" y="17883"/>
                      <a:pt x="37344" y="17883"/>
                    </a:cubicBezTo>
                    <a:cubicBezTo>
                      <a:pt x="37348" y="17879"/>
                      <a:pt x="37352" y="17874"/>
                      <a:pt x="37356" y="17869"/>
                    </a:cubicBezTo>
                    <a:lnTo>
                      <a:pt x="37360" y="17869"/>
                    </a:lnTo>
                    <a:cubicBezTo>
                      <a:pt x="37365" y="17861"/>
                      <a:pt x="37369" y="17857"/>
                      <a:pt x="37378" y="17853"/>
                    </a:cubicBezTo>
                    <a:lnTo>
                      <a:pt x="37382" y="17853"/>
                    </a:lnTo>
                    <a:cubicBezTo>
                      <a:pt x="37386" y="17848"/>
                      <a:pt x="37391" y="17844"/>
                      <a:pt x="37395" y="17840"/>
                    </a:cubicBezTo>
                    <a:cubicBezTo>
                      <a:pt x="37399" y="17840"/>
                      <a:pt x="37403" y="17840"/>
                      <a:pt x="37403" y="17836"/>
                    </a:cubicBezTo>
                    <a:cubicBezTo>
                      <a:pt x="37407" y="17836"/>
                      <a:pt x="37412" y="17832"/>
                      <a:pt x="37417" y="17827"/>
                    </a:cubicBezTo>
                    <a:cubicBezTo>
                      <a:pt x="37421" y="17827"/>
                      <a:pt x="37425" y="17827"/>
                      <a:pt x="37429" y="17822"/>
                    </a:cubicBezTo>
                    <a:cubicBezTo>
                      <a:pt x="37433" y="17822"/>
                      <a:pt x="37437" y="17818"/>
                      <a:pt x="37442" y="17818"/>
                    </a:cubicBezTo>
                    <a:lnTo>
                      <a:pt x="37446" y="17814"/>
                    </a:lnTo>
                    <a:cubicBezTo>
                      <a:pt x="37455" y="17810"/>
                      <a:pt x="37463" y="17810"/>
                      <a:pt x="37472" y="17806"/>
                    </a:cubicBezTo>
                    <a:lnTo>
                      <a:pt x="37476" y="17806"/>
                    </a:lnTo>
                    <a:cubicBezTo>
                      <a:pt x="37498" y="17797"/>
                      <a:pt x="37514" y="17792"/>
                      <a:pt x="37540" y="17784"/>
                    </a:cubicBezTo>
                    <a:lnTo>
                      <a:pt x="38751" y="12006"/>
                    </a:lnTo>
                    <a:cubicBezTo>
                      <a:pt x="38759" y="12010"/>
                      <a:pt x="38768" y="12010"/>
                      <a:pt x="38777" y="12010"/>
                    </a:cubicBezTo>
                    <a:cubicBezTo>
                      <a:pt x="38777" y="12010"/>
                      <a:pt x="38781" y="12014"/>
                      <a:pt x="38785" y="12014"/>
                    </a:cubicBezTo>
                    <a:lnTo>
                      <a:pt x="38789" y="12014"/>
                    </a:lnTo>
                    <a:cubicBezTo>
                      <a:pt x="38819" y="12018"/>
                      <a:pt x="38849" y="12023"/>
                      <a:pt x="38879" y="12028"/>
                    </a:cubicBezTo>
                    <a:cubicBezTo>
                      <a:pt x="38884" y="12028"/>
                      <a:pt x="38888" y="12028"/>
                      <a:pt x="38892" y="12032"/>
                    </a:cubicBezTo>
                    <a:cubicBezTo>
                      <a:pt x="38922" y="12036"/>
                      <a:pt x="38951" y="12036"/>
                      <a:pt x="38982" y="12040"/>
                    </a:cubicBezTo>
                    <a:lnTo>
                      <a:pt x="38994" y="12040"/>
                    </a:lnTo>
                    <a:cubicBezTo>
                      <a:pt x="39024" y="12044"/>
                      <a:pt x="39050" y="12048"/>
                      <a:pt x="39080" y="12048"/>
                    </a:cubicBezTo>
                    <a:cubicBezTo>
                      <a:pt x="39089" y="12053"/>
                      <a:pt x="39093" y="12062"/>
                      <a:pt x="39101" y="12066"/>
                    </a:cubicBezTo>
                    <a:lnTo>
                      <a:pt x="39105" y="12070"/>
                    </a:lnTo>
                    <a:cubicBezTo>
                      <a:pt x="39115" y="12074"/>
                      <a:pt x="39119" y="12079"/>
                      <a:pt x="39123" y="12083"/>
                    </a:cubicBezTo>
                    <a:cubicBezTo>
                      <a:pt x="39123" y="12087"/>
                      <a:pt x="39127" y="12087"/>
                      <a:pt x="39127" y="12091"/>
                    </a:cubicBezTo>
                    <a:cubicBezTo>
                      <a:pt x="39131" y="12091"/>
                      <a:pt x="39136" y="12095"/>
                      <a:pt x="39140" y="12099"/>
                    </a:cubicBezTo>
                    <a:cubicBezTo>
                      <a:pt x="39140" y="12105"/>
                      <a:pt x="39144" y="12105"/>
                      <a:pt x="39148" y="12109"/>
                    </a:cubicBezTo>
                    <a:cubicBezTo>
                      <a:pt x="39148" y="12109"/>
                      <a:pt x="39153" y="12113"/>
                      <a:pt x="39157" y="12117"/>
                    </a:cubicBezTo>
                    <a:lnTo>
                      <a:pt x="39162" y="12121"/>
                    </a:lnTo>
                    <a:cubicBezTo>
                      <a:pt x="39166" y="12125"/>
                      <a:pt x="39170" y="12130"/>
                      <a:pt x="39170" y="12130"/>
                    </a:cubicBezTo>
                    <a:cubicBezTo>
                      <a:pt x="39174" y="12134"/>
                      <a:pt x="39174" y="12134"/>
                      <a:pt x="39178" y="12138"/>
                    </a:cubicBezTo>
                    <a:cubicBezTo>
                      <a:pt x="39182" y="12143"/>
                      <a:pt x="39182" y="12143"/>
                      <a:pt x="39187" y="12147"/>
                    </a:cubicBezTo>
                    <a:cubicBezTo>
                      <a:pt x="39187" y="12147"/>
                      <a:pt x="39192" y="12151"/>
                      <a:pt x="39192" y="12156"/>
                    </a:cubicBezTo>
                    <a:cubicBezTo>
                      <a:pt x="39196" y="12156"/>
                      <a:pt x="39196" y="12160"/>
                      <a:pt x="39200" y="12160"/>
                    </a:cubicBezTo>
                    <a:cubicBezTo>
                      <a:pt x="39200" y="12164"/>
                      <a:pt x="39204" y="12164"/>
                      <a:pt x="39204" y="12168"/>
                    </a:cubicBezTo>
                    <a:cubicBezTo>
                      <a:pt x="39208" y="12172"/>
                      <a:pt x="39208" y="12172"/>
                      <a:pt x="39213" y="12176"/>
                    </a:cubicBezTo>
                    <a:cubicBezTo>
                      <a:pt x="39213" y="12176"/>
                      <a:pt x="39213" y="12182"/>
                      <a:pt x="39217" y="12182"/>
                    </a:cubicBezTo>
                    <a:cubicBezTo>
                      <a:pt x="39217" y="12186"/>
                      <a:pt x="39221" y="12186"/>
                      <a:pt x="39221" y="12190"/>
                    </a:cubicBezTo>
                    <a:cubicBezTo>
                      <a:pt x="39221" y="12194"/>
                      <a:pt x="39225" y="12194"/>
                      <a:pt x="39225" y="12198"/>
                    </a:cubicBezTo>
                    <a:cubicBezTo>
                      <a:pt x="39230" y="12198"/>
                      <a:pt x="39230" y="12202"/>
                      <a:pt x="39230" y="12202"/>
                    </a:cubicBezTo>
                    <a:cubicBezTo>
                      <a:pt x="39234" y="12207"/>
                      <a:pt x="39234" y="12207"/>
                      <a:pt x="39234" y="12211"/>
                    </a:cubicBezTo>
                    <a:cubicBezTo>
                      <a:pt x="39239" y="12211"/>
                      <a:pt x="39239" y="12215"/>
                      <a:pt x="39239" y="12215"/>
                    </a:cubicBezTo>
                    <a:cubicBezTo>
                      <a:pt x="39243" y="12220"/>
                      <a:pt x="39243" y="12220"/>
                      <a:pt x="39243" y="12224"/>
                    </a:cubicBezTo>
                    <a:cubicBezTo>
                      <a:pt x="39247" y="12224"/>
                      <a:pt x="39247" y="12228"/>
                      <a:pt x="39247" y="12233"/>
                    </a:cubicBezTo>
                    <a:cubicBezTo>
                      <a:pt x="39247" y="12233"/>
                      <a:pt x="39251" y="12233"/>
                      <a:pt x="39251" y="12237"/>
                    </a:cubicBezTo>
                    <a:cubicBezTo>
                      <a:pt x="39251" y="12237"/>
                      <a:pt x="39251" y="12241"/>
                      <a:pt x="39255" y="12245"/>
                    </a:cubicBezTo>
                    <a:lnTo>
                      <a:pt x="39255" y="12249"/>
                    </a:lnTo>
                    <a:cubicBezTo>
                      <a:pt x="39259" y="12249"/>
                      <a:pt x="39259" y="12253"/>
                      <a:pt x="39259" y="12253"/>
                    </a:cubicBezTo>
                    <a:cubicBezTo>
                      <a:pt x="39259" y="12259"/>
                      <a:pt x="39259" y="12259"/>
                      <a:pt x="39264" y="12263"/>
                    </a:cubicBezTo>
                    <a:lnTo>
                      <a:pt x="39264" y="12267"/>
                    </a:lnTo>
                    <a:cubicBezTo>
                      <a:pt x="39264" y="12271"/>
                      <a:pt x="39269" y="12271"/>
                      <a:pt x="39269" y="12275"/>
                    </a:cubicBezTo>
                    <a:lnTo>
                      <a:pt x="39269" y="12279"/>
                    </a:lnTo>
                    <a:cubicBezTo>
                      <a:pt x="39269" y="12284"/>
                      <a:pt x="39269" y="12284"/>
                      <a:pt x="39273" y="12284"/>
                    </a:cubicBezTo>
                    <a:lnTo>
                      <a:pt x="39273" y="12292"/>
                    </a:lnTo>
                    <a:lnTo>
                      <a:pt x="39273" y="12297"/>
                    </a:lnTo>
                    <a:cubicBezTo>
                      <a:pt x="39273" y="12301"/>
                      <a:pt x="39277" y="12301"/>
                      <a:pt x="39277" y="12305"/>
                    </a:cubicBezTo>
                    <a:lnTo>
                      <a:pt x="39277" y="12310"/>
                    </a:lnTo>
                    <a:lnTo>
                      <a:pt x="39277" y="12314"/>
                    </a:lnTo>
                    <a:lnTo>
                      <a:pt x="39277" y="12322"/>
                    </a:lnTo>
                    <a:lnTo>
                      <a:pt x="39281" y="12326"/>
                    </a:lnTo>
                    <a:lnTo>
                      <a:pt x="39281" y="12330"/>
                    </a:lnTo>
                    <a:lnTo>
                      <a:pt x="39281" y="12340"/>
                    </a:lnTo>
                    <a:lnTo>
                      <a:pt x="39281" y="12344"/>
                    </a:lnTo>
                    <a:lnTo>
                      <a:pt x="39281" y="12348"/>
                    </a:lnTo>
                    <a:lnTo>
                      <a:pt x="39281" y="12352"/>
                    </a:lnTo>
                    <a:lnTo>
                      <a:pt x="39281" y="12361"/>
                    </a:lnTo>
                    <a:lnTo>
                      <a:pt x="39281" y="12365"/>
                    </a:lnTo>
                    <a:lnTo>
                      <a:pt x="39281" y="12369"/>
                    </a:lnTo>
                    <a:lnTo>
                      <a:pt x="39281" y="12374"/>
                    </a:lnTo>
                    <a:lnTo>
                      <a:pt x="39281" y="12382"/>
                    </a:lnTo>
                    <a:lnTo>
                      <a:pt x="39281" y="12387"/>
                    </a:lnTo>
                    <a:lnTo>
                      <a:pt x="39281" y="12391"/>
                    </a:lnTo>
                    <a:lnTo>
                      <a:pt x="39281" y="12395"/>
                    </a:lnTo>
                    <a:lnTo>
                      <a:pt x="39281" y="12403"/>
                    </a:lnTo>
                    <a:lnTo>
                      <a:pt x="39281" y="12407"/>
                    </a:lnTo>
                    <a:cubicBezTo>
                      <a:pt x="39277" y="12407"/>
                      <a:pt x="39277" y="12413"/>
                      <a:pt x="39277" y="12413"/>
                    </a:cubicBezTo>
                    <a:lnTo>
                      <a:pt x="39277" y="12417"/>
                    </a:lnTo>
                    <a:lnTo>
                      <a:pt x="39277" y="12425"/>
                    </a:lnTo>
                    <a:lnTo>
                      <a:pt x="39277" y="12429"/>
                    </a:lnTo>
                    <a:lnTo>
                      <a:pt x="39277" y="12438"/>
                    </a:lnTo>
                    <a:lnTo>
                      <a:pt x="39277" y="12442"/>
                    </a:lnTo>
                    <a:cubicBezTo>
                      <a:pt x="39277" y="12446"/>
                      <a:pt x="39277" y="12446"/>
                      <a:pt x="39273" y="12451"/>
                    </a:cubicBezTo>
                    <a:lnTo>
                      <a:pt x="39273" y="12455"/>
                    </a:lnTo>
                    <a:lnTo>
                      <a:pt x="39273" y="12459"/>
                    </a:lnTo>
                    <a:lnTo>
                      <a:pt x="39273" y="12464"/>
                    </a:lnTo>
                    <a:lnTo>
                      <a:pt x="39273" y="12468"/>
                    </a:lnTo>
                    <a:lnTo>
                      <a:pt x="39273" y="12476"/>
                    </a:lnTo>
                    <a:lnTo>
                      <a:pt x="39273" y="12480"/>
                    </a:lnTo>
                    <a:lnTo>
                      <a:pt x="39273" y="12490"/>
                    </a:lnTo>
                    <a:lnTo>
                      <a:pt x="39273" y="12502"/>
                    </a:lnTo>
                    <a:lnTo>
                      <a:pt x="39273" y="12506"/>
                    </a:lnTo>
                    <a:lnTo>
                      <a:pt x="39273" y="12515"/>
                    </a:lnTo>
                    <a:lnTo>
                      <a:pt x="39273" y="12523"/>
                    </a:lnTo>
                    <a:lnTo>
                      <a:pt x="39273" y="12528"/>
                    </a:lnTo>
                    <a:lnTo>
                      <a:pt x="39273" y="12536"/>
                    </a:lnTo>
                    <a:lnTo>
                      <a:pt x="39273" y="12541"/>
                    </a:lnTo>
                    <a:cubicBezTo>
                      <a:pt x="39273" y="12541"/>
                      <a:pt x="39273" y="12545"/>
                      <a:pt x="39277" y="12545"/>
                    </a:cubicBezTo>
                    <a:lnTo>
                      <a:pt x="39277" y="12553"/>
                    </a:lnTo>
                    <a:lnTo>
                      <a:pt x="39277" y="12557"/>
                    </a:lnTo>
                    <a:lnTo>
                      <a:pt x="39277" y="12561"/>
                    </a:lnTo>
                    <a:cubicBezTo>
                      <a:pt x="39277" y="12567"/>
                      <a:pt x="39281" y="12567"/>
                      <a:pt x="39281" y="12571"/>
                    </a:cubicBezTo>
                    <a:lnTo>
                      <a:pt x="39281" y="12575"/>
                    </a:lnTo>
                    <a:lnTo>
                      <a:pt x="39281" y="12583"/>
                    </a:lnTo>
                    <a:cubicBezTo>
                      <a:pt x="39285" y="12583"/>
                      <a:pt x="39285" y="12583"/>
                      <a:pt x="39285" y="12587"/>
                    </a:cubicBezTo>
                    <a:lnTo>
                      <a:pt x="39285" y="12592"/>
                    </a:lnTo>
                    <a:cubicBezTo>
                      <a:pt x="39290" y="12596"/>
                      <a:pt x="39290" y="12596"/>
                      <a:pt x="39290" y="12600"/>
                    </a:cubicBezTo>
                    <a:cubicBezTo>
                      <a:pt x="39290" y="12600"/>
                      <a:pt x="39290" y="12605"/>
                      <a:pt x="39294" y="12605"/>
                    </a:cubicBezTo>
                    <a:lnTo>
                      <a:pt x="39294" y="12613"/>
                    </a:lnTo>
                    <a:lnTo>
                      <a:pt x="39298" y="12618"/>
                    </a:lnTo>
                    <a:cubicBezTo>
                      <a:pt x="39298" y="12622"/>
                      <a:pt x="39298" y="12622"/>
                      <a:pt x="39302" y="12626"/>
                    </a:cubicBezTo>
                    <a:lnTo>
                      <a:pt x="39302" y="12630"/>
                    </a:lnTo>
                    <a:cubicBezTo>
                      <a:pt x="39306" y="12634"/>
                      <a:pt x="39306" y="12634"/>
                      <a:pt x="39306" y="12638"/>
                    </a:cubicBezTo>
                    <a:lnTo>
                      <a:pt x="39311" y="12644"/>
                    </a:lnTo>
                    <a:cubicBezTo>
                      <a:pt x="39311" y="12648"/>
                      <a:pt x="39316" y="12648"/>
                      <a:pt x="39316" y="12652"/>
                    </a:cubicBezTo>
                    <a:lnTo>
                      <a:pt x="39320" y="12656"/>
                    </a:lnTo>
                    <a:cubicBezTo>
                      <a:pt x="39320" y="12660"/>
                      <a:pt x="39324" y="12660"/>
                      <a:pt x="39324" y="12664"/>
                    </a:cubicBezTo>
                    <a:cubicBezTo>
                      <a:pt x="39324" y="12669"/>
                      <a:pt x="39328" y="12669"/>
                      <a:pt x="39328" y="12673"/>
                    </a:cubicBezTo>
                    <a:cubicBezTo>
                      <a:pt x="39332" y="12673"/>
                      <a:pt x="39332" y="12677"/>
                      <a:pt x="39332" y="12677"/>
                    </a:cubicBezTo>
                    <a:cubicBezTo>
                      <a:pt x="39336" y="12682"/>
                      <a:pt x="39336" y="12682"/>
                      <a:pt x="39341" y="12686"/>
                    </a:cubicBezTo>
                    <a:cubicBezTo>
                      <a:pt x="39341" y="12686"/>
                      <a:pt x="39346" y="12690"/>
                      <a:pt x="39346" y="12695"/>
                    </a:cubicBezTo>
                    <a:lnTo>
                      <a:pt x="39350" y="12699"/>
                    </a:lnTo>
                    <a:cubicBezTo>
                      <a:pt x="39354" y="12703"/>
                      <a:pt x="39354" y="12703"/>
                      <a:pt x="39358" y="12707"/>
                    </a:cubicBezTo>
                    <a:cubicBezTo>
                      <a:pt x="39358" y="12711"/>
                      <a:pt x="39362" y="12711"/>
                      <a:pt x="39362" y="12715"/>
                    </a:cubicBezTo>
                    <a:cubicBezTo>
                      <a:pt x="39367" y="12715"/>
                      <a:pt x="39367" y="12721"/>
                      <a:pt x="39371" y="12725"/>
                    </a:cubicBezTo>
                    <a:cubicBezTo>
                      <a:pt x="39371" y="12725"/>
                      <a:pt x="39375" y="12729"/>
                      <a:pt x="39379" y="12729"/>
                    </a:cubicBezTo>
                    <a:cubicBezTo>
                      <a:pt x="39379" y="12733"/>
                      <a:pt x="39383" y="12737"/>
                      <a:pt x="39383" y="12737"/>
                    </a:cubicBezTo>
                    <a:cubicBezTo>
                      <a:pt x="39388" y="12741"/>
                      <a:pt x="39393" y="12741"/>
                      <a:pt x="39393" y="12746"/>
                    </a:cubicBezTo>
                    <a:lnTo>
                      <a:pt x="39401" y="12754"/>
                    </a:lnTo>
                    <a:cubicBezTo>
                      <a:pt x="39405" y="12754"/>
                      <a:pt x="39405" y="12759"/>
                      <a:pt x="39409" y="12763"/>
                    </a:cubicBezTo>
                    <a:cubicBezTo>
                      <a:pt x="39413" y="12763"/>
                      <a:pt x="39413" y="12767"/>
                      <a:pt x="39418" y="12772"/>
                    </a:cubicBezTo>
                    <a:cubicBezTo>
                      <a:pt x="39422" y="12772"/>
                      <a:pt x="39427" y="12776"/>
                      <a:pt x="39427" y="12780"/>
                    </a:cubicBezTo>
                    <a:cubicBezTo>
                      <a:pt x="39431" y="12780"/>
                      <a:pt x="39435" y="12784"/>
                      <a:pt x="39435" y="12788"/>
                    </a:cubicBezTo>
                    <a:cubicBezTo>
                      <a:pt x="39439" y="12788"/>
                      <a:pt x="39444" y="12792"/>
                      <a:pt x="39448" y="12798"/>
                    </a:cubicBezTo>
                    <a:cubicBezTo>
                      <a:pt x="39452" y="12798"/>
                      <a:pt x="39452" y="12802"/>
                      <a:pt x="39456" y="12806"/>
                    </a:cubicBezTo>
                    <a:cubicBezTo>
                      <a:pt x="39460" y="12806"/>
                      <a:pt x="39465" y="12810"/>
                      <a:pt x="39470" y="12814"/>
                    </a:cubicBezTo>
                    <a:cubicBezTo>
                      <a:pt x="39474" y="12814"/>
                      <a:pt x="39474" y="12818"/>
                      <a:pt x="39478" y="12823"/>
                    </a:cubicBezTo>
                    <a:cubicBezTo>
                      <a:pt x="39482" y="12823"/>
                      <a:pt x="39486" y="12827"/>
                      <a:pt x="39490" y="12831"/>
                    </a:cubicBezTo>
                    <a:cubicBezTo>
                      <a:pt x="39495" y="12835"/>
                      <a:pt x="39499" y="12835"/>
                      <a:pt x="39504" y="12840"/>
                    </a:cubicBezTo>
                    <a:cubicBezTo>
                      <a:pt x="39508" y="12844"/>
                      <a:pt x="39512" y="12844"/>
                      <a:pt x="39516" y="12849"/>
                    </a:cubicBezTo>
                    <a:cubicBezTo>
                      <a:pt x="39521" y="12853"/>
                      <a:pt x="39521" y="12857"/>
                      <a:pt x="39525" y="12857"/>
                    </a:cubicBezTo>
                    <a:cubicBezTo>
                      <a:pt x="39529" y="12861"/>
                      <a:pt x="39537" y="12865"/>
                      <a:pt x="39542" y="12869"/>
                    </a:cubicBezTo>
                    <a:cubicBezTo>
                      <a:pt x="39547" y="12869"/>
                      <a:pt x="39551" y="12875"/>
                      <a:pt x="39555" y="12879"/>
                    </a:cubicBezTo>
                    <a:cubicBezTo>
                      <a:pt x="39559" y="12883"/>
                      <a:pt x="39567" y="12887"/>
                      <a:pt x="39572" y="12891"/>
                    </a:cubicBezTo>
                    <a:cubicBezTo>
                      <a:pt x="39572" y="12891"/>
                      <a:pt x="39576" y="12895"/>
                      <a:pt x="39581" y="12895"/>
                    </a:cubicBezTo>
                    <a:cubicBezTo>
                      <a:pt x="39589" y="12904"/>
                      <a:pt x="39598" y="12908"/>
                      <a:pt x="39610" y="12917"/>
                    </a:cubicBezTo>
                    <a:cubicBezTo>
                      <a:pt x="39614" y="12921"/>
                      <a:pt x="39624" y="12926"/>
                      <a:pt x="39632" y="12930"/>
                    </a:cubicBezTo>
                    <a:cubicBezTo>
                      <a:pt x="39636" y="12930"/>
                      <a:pt x="39636" y="12934"/>
                      <a:pt x="39640" y="12934"/>
                    </a:cubicBezTo>
                    <a:cubicBezTo>
                      <a:pt x="39644" y="12938"/>
                      <a:pt x="39649" y="12938"/>
                      <a:pt x="39658" y="12942"/>
                    </a:cubicBezTo>
                    <a:cubicBezTo>
                      <a:pt x="39662" y="12946"/>
                      <a:pt x="39670" y="12951"/>
                      <a:pt x="39679" y="12956"/>
                    </a:cubicBezTo>
                    <a:cubicBezTo>
                      <a:pt x="39683" y="12960"/>
                      <a:pt x="39687" y="12960"/>
                      <a:pt x="39696" y="12964"/>
                    </a:cubicBezTo>
                    <a:cubicBezTo>
                      <a:pt x="39696" y="12964"/>
                      <a:pt x="39701" y="12964"/>
                      <a:pt x="39705" y="12968"/>
                    </a:cubicBezTo>
                    <a:cubicBezTo>
                      <a:pt x="39709" y="12968"/>
                      <a:pt x="39713" y="12972"/>
                      <a:pt x="39721" y="12977"/>
                    </a:cubicBezTo>
                    <a:cubicBezTo>
                      <a:pt x="39726" y="12977"/>
                      <a:pt x="39730" y="12977"/>
                      <a:pt x="39730" y="12981"/>
                    </a:cubicBezTo>
                    <a:cubicBezTo>
                      <a:pt x="39743" y="12985"/>
                      <a:pt x="39756" y="12994"/>
                      <a:pt x="39768" y="12998"/>
                    </a:cubicBezTo>
                    <a:cubicBezTo>
                      <a:pt x="39790" y="13007"/>
                      <a:pt x="39807" y="13011"/>
                      <a:pt x="39829" y="13019"/>
                    </a:cubicBezTo>
                    <a:lnTo>
                      <a:pt x="39833" y="13019"/>
                    </a:lnTo>
                    <a:cubicBezTo>
                      <a:pt x="39837" y="13023"/>
                      <a:pt x="39837" y="13023"/>
                      <a:pt x="39841" y="13023"/>
                    </a:cubicBezTo>
                    <a:cubicBezTo>
                      <a:pt x="39859" y="13033"/>
                      <a:pt x="39880" y="13037"/>
                      <a:pt x="39901" y="13041"/>
                    </a:cubicBezTo>
                    <a:cubicBezTo>
                      <a:pt x="39914" y="13045"/>
                      <a:pt x="39927" y="13049"/>
                      <a:pt x="39940" y="13054"/>
                    </a:cubicBezTo>
                    <a:cubicBezTo>
                      <a:pt x="39944" y="13054"/>
                      <a:pt x="39948" y="13054"/>
                      <a:pt x="39952" y="13058"/>
                    </a:cubicBezTo>
                    <a:cubicBezTo>
                      <a:pt x="39961" y="13058"/>
                      <a:pt x="39970" y="13062"/>
                      <a:pt x="39978" y="13062"/>
                    </a:cubicBezTo>
                    <a:lnTo>
                      <a:pt x="39983" y="13062"/>
                    </a:lnTo>
                    <a:cubicBezTo>
                      <a:pt x="39991" y="13066"/>
                      <a:pt x="39999" y="13066"/>
                      <a:pt x="40009" y="13071"/>
                    </a:cubicBezTo>
                    <a:cubicBezTo>
                      <a:pt x="40017" y="13071"/>
                      <a:pt x="40021" y="13071"/>
                      <a:pt x="40029" y="13075"/>
                    </a:cubicBezTo>
                    <a:cubicBezTo>
                      <a:pt x="40038" y="13075"/>
                      <a:pt x="40047" y="13075"/>
                      <a:pt x="40055" y="13080"/>
                    </a:cubicBezTo>
                    <a:cubicBezTo>
                      <a:pt x="40060" y="13080"/>
                      <a:pt x="40064" y="13080"/>
                      <a:pt x="40072" y="13084"/>
                    </a:cubicBezTo>
                    <a:lnTo>
                      <a:pt x="40076" y="13084"/>
                    </a:lnTo>
                    <a:cubicBezTo>
                      <a:pt x="40094" y="13084"/>
                      <a:pt x="40115" y="13088"/>
                      <a:pt x="40132" y="13092"/>
                    </a:cubicBezTo>
                    <a:lnTo>
                      <a:pt x="40145" y="13092"/>
                    </a:lnTo>
                    <a:cubicBezTo>
                      <a:pt x="40163" y="13096"/>
                      <a:pt x="40179" y="13096"/>
                      <a:pt x="40196" y="13096"/>
                    </a:cubicBezTo>
                    <a:cubicBezTo>
                      <a:pt x="40196" y="13100"/>
                      <a:pt x="40201" y="13100"/>
                      <a:pt x="40205" y="13100"/>
                    </a:cubicBezTo>
                    <a:lnTo>
                      <a:pt x="40209" y="13100"/>
                    </a:lnTo>
                    <a:cubicBezTo>
                      <a:pt x="40230" y="13100"/>
                      <a:pt x="40248" y="13105"/>
                      <a:pt x="40265" y="13105"/>
                    </a:cubicBezTo>
                    <a:lnTo>
                      <a:pt x="40269" y="13105"/>
                    </a:lnTo>
                    <a:cubicBezTo>
                      <a:pt x="40291" y="13105"/>
                      <a:pt x="40307" y="13110"/>
                      <a:pt x="40329" y="13110"/>
                    </a:cubicBezTo>
                    <a:lnTo>
                      <a:pt x="40607" y="13110"/>
                    </a:lnTo>
                    <a:cubicBezTo>
                      <a:pt x="40629" y="13105"/>
                      <a:pt x="40650" y="13105"/>
                      <a:pt x="40671" y="13105"/>
                    </a:cubicBezTo>
                    <a:cubicBezTo>
                      <a:pt x="40692" y="13105"/>
                      <a:pt x="40710" y="13100"/>
                      <a:pt x="40731" y="13100"/>
                    </a:cubicBezTo>
                    <a:lnTo>
                      <a:pt x="40748" y="13100"/>
                    </a:lnTo>
                    <a:cubicBezTo>
                      <a:pt x="40765" y="13096"/>
                      <a:pt x="40783" y="13096"/>
                      <a:pt x="40795" y="13096"/>
                    </a:cubicBezTo>
                    <a:cubicBezTo>
                      <a:pt x="40804" y="13096"/>
                      <a:pt x="40808" y="13096"/>
                      <a:pt x="40812" y="13092"/>
                    </a:cubicBezTo>
                    <a:cubicBezTo>
                      <a:pt x="40834" y="13092"/>
                      <a:pt x="40855" y="13092"/>
                      <a:pt x="40876" y="13088"/>
                    </a:cubicBezTo>
                    <a:lnTo>
                      <a:pt x="40881" y="13088"/>
                    </a:lnTo>
                    <a:cubicBezTo>
                      <a:pt x="40902" y="13088"/>
                      <a:pt x="40919" y="13084"/>
                      <a:pt x="40941" y="13084"/>
                    </a:cubicBezTo>
                    <a:cubicBezTo>
                      <a:pt x="40945" y="13080"/>
                      <a:pt x="40953" y="13080"/>
                      <a:pt x="40958" y="13080"/>
                    </a:cubicBezTo>
                    <a:cubicBezTo>
                      <a:pt x="40975" y="13080"/>
                      <a:pt x="40992" y="13075"/>
                      <a:pt x="41004" y="13075"/>
                    </a:cubicBezTo>
                    <a:lnTo>
                      <a:pt x="41026" y="13075"/>
                    </a:lnTo>
                    <a:cubicBezTo>
                      <a:pt x="41043" y="13071"/>
                      <a:pt x="41065" y="13066"/>
                      <a:pt x="41086" y="13066"/>
                    </a:cubicBezTo>
                    <a:lnTo>
                      <a:pt x="41095" y="13066"/>
                    </a:lnTo>
                    <a:cubicBezTo>
                      <a:pt x="41112" y="13062"/>
                      <a:pt x="41133" y="13062"/>
                      <a:pt x="41150" y="13058"/>
                    </a:cubicBezTo>
                    <a:cubicBezTo>
                      <a:pt x="41158" y="13058"/>
                      <a:pt x="41163" y="13058"/>
                      <a:pt x="41172" y="13054"/>
                    </a:cubicBezTo>
                    <a:cubicBezTo>
                      <a:pt x="41189" y="13054"/>
                      <a:pt x="41206" y="13054"/>
                      <a:pt x="41219" y="13049"/>
                    </a:cubicBezTo>
                    <a:lnTo>
                      <a:pt x="41235" y="13049"/>
                    </a:lnTo>
                    <a:cubicBezTo>
                      <a:pt x="41257" y="13045"/>
                      <a:pt x="41278" y="13041"/>
                      <a:pt x="41300" y="13041"/>
                    </a:cubicBezTo>
                    <a:cubicBezTo>
                      <a:pt x="41317" y="13037"/>
                      <a:pt x="41338" y="13037"/>
                      <a:pt x="41360" y="13033"/>
                    </a:cubicBezTo>
                    <a:cubicBezTo>
                      <a:pt x="41364" y="13033"/>
                      <a:pt x="41373" y="13033"/>
                      <a:pt x="41381" y="13028"/>
                    </a:cubicBezTo>
                    <a:cubicBezTo>
                      <a:pt x="41394" y="13028"/>
                      <a:pt x="41411" y="13028"/>
                      <a:pt x="41428" y="13023"/>
                    </a:cubicBezTo>
                    <a:lnTo>
                      <a:pt x="41446" y="13023"/>
                    </a:lnTo>
                    <a:cubicBezTo>
                      <a:pt x="41466" y="13019"/>
                      <a:pt x="41488" y="13015"/>
                      <a:pt x="41509" y="13015"/>
                    </a:cubicBezTo>
                    <a:cubicBezTo>
                      <a:pt x="41513" y="13015"/>
                      <a:pt x="41518" y="13015"/>
                      <a:pt x="41518" y="13011"/>
                    </a:cubicBezTo>
                    <a:cubicBezTo>
                      <a:pt x="41535" y="13011"/>
                      <a:pt x="41557" y="13011"/>
                      <a:pt x="41574" y="13007"/>
                    </a:cubicBezTo>
                    <a:lnTo>
                      <a:pt x="41590" y="13007"/>
                    </a:lnTo>
                    <a:cubicBezTo>
                      <a:pt x="41608" y="13003"/>
                      <a:pt x="41625" y="13003"/>
                      <a:pt x="41642" y="12998"/>
                    </a:cubicBezTo>
                    <a:lnTo>
                      <a:pt x="41655" y="12998"/>
                    </a:lnTo>
                    <a:cubicBezTo>
                      <a:pt x="41677" y="12994"/>
                      <a:pt x="41697" y="12994"/>
                      <a:pt x="41719" y="12989"/>
                    </a:cubicBezTo>
                    <a:lnTo>
                      <a:pt x="41732" y="12989"/>
                    </a:lnTo>
                    <a:cubicBezTo>
                      <a:pt x="41749" y="12989"/>
                      <a:pt x="41766" y="12985"/>
                      <a:pt x="41783" y="12985"/>
                    </a:cubicBezTo>
                    <a:lnTo>
                      <a:pt x="41800" y="12985"/>
                    </a:lnTo>
                    <a:cubicBezTo>
                      <a:pt x="41817" y="12981"/>
                      <a:pt x="41835" y="12981"/>
                      <a:pt x="41847" y="12981"/>
                    </a:cubicBezTo>
                    <a:lnTo>
                      <a:pt x="41865" y="12981"/>
                    </a:lnTo>
                    <a:cubicBezTo>
                      <a:pt x="41886" y="12977"/>
                      <a:pt x="41908" y="12977"/>
                      <a:pt x="41928" y="12977"/>
                    </a:cubicBezTo>
                    <a:cubicBezTo>
                      <a:pt x="41933" y="12977"/>
                      <a:pt x="41933" y="12972"/>
                      <a:pt x="41937" y="12972"/>
                    </a:cubicBezTo>
                    <a:lnTo>
                      <a:pt x="42005" y="12972"/>
                    </a:lnTo>
                    <a:cubicBezTo>
                      <a:pt x="42023" y="12968"/>
                      <a:pt x="42040" y="12968"/>
                      <a:pt x="42052" y="12968"/>
                    </a:cubicBezTo>
                    <a:lnTo>
                      <a:pt x="42254" y="12968"/>
                    </a:lnTo>
                    <a:cubicBezTo>
                      <a:pt x="42258" y="12968"/>
                      <a:pt x="42262" y="12968"/>
                      <a:pt x="42267" y="12972"/>
                    </a:cubicBezTo>
                    <a:lnTo>
                      <a:pt x="42326" y="12972"/>
                    </a:lnTo>
                    <a:cubicBezTo>
                      <a:pt x="42331" y="12972"/>
                      <a:pt x="42335" y="12972"/>
                      <a:pt x="42339" y="12977"/>
                    </a:cubicBezTo>
                    <a:lnTo>
                      <a:pt x="42382" y="12977"/>
                    </a:lnTo>
                    <a:cubicBezTo>
                      <a:pt x="42390" y="12981"/>
                      <a:pt x="42395" y="12981"/>
                      <a:pt x="42399" y="12981"/>
                    </a:cubicBezTo>
                    <a:cubicBezTo>
                      <a:pt x="42421" y="12981"/>
                      <a:pt x="42437" y="12985"/>
                      <a:pt x="42455" y="12985"/>
                    </a:cubicBezTo>
                    <a:lnTo>
                      <a:pt x="42463" y="12985"/>
                    </a:lnTo>
                    <a:cubicBezTo>
                      <a:pt x="42480" y="12989"/>
                      <a:pt x="42502" y="12994"/>
                      <a:pt x="42518" y="12998"/>
                    </a:cubicBezTo>
                    <a:lnTo>
                      <a:pt x="42540" y="12998"/>
                    </a:lnTo>
                    <a:cubicBezTo>
                      <a:pt x="42549" y="13003"/>
                      <a:pt x="42557" y="13003"/>
                      <a:pt x="42566" y="13003"/>
                    </a:cubicBezTo>
                    <a:cubicBezTo>
                      <a:pt x="42570" y="13007"/>
                      <a:pt x="42579" y="13007"/>
                      <a:pt x="42587" y="13007"/>
                    </a:cubicBezTo>
                    <a:cubicBezTo>
                      <a:pt x="42595" y="13011"/>
                      <a:pt x="42605" y="13011"/>
                      <a:pt x="42609" y="13015"/>
                    </a:cubicBezTo>
                    <a:cubicBezTo>
                      <a:pt x="42617" y="13015"/>
                      <a:pt x="42621" y="13015"/>
                      <a:pt x="42626" y="13019"/>
                    </a:cubicBezTo>
                    <a:cubicBezTo>
                      <a:pt x="42647" y="13023"/>
                      <a:pt x="42668" y="13028"/>
                      <a:pt x="42690" y="13037"/>
                    </a:cubicBezTo>
                    <a:cubicBezTo>
                      <a:pt x="42707" y="13041"/>
                      <a:pt x="42720" y="13045"/>
                      <a:pt x="42733" y="13049"/>
                    </a:cubicBezTo>
                    <a:cubicBezTo>
                      <a:pt x="42733" y="13135"/>
                      <a:pt x="42763" y="13208"/>
                      <a:pt x="42810" y="13276"/>
                    </a:cubicBezTo>
                    <a:cubicBezTo>
                      <a:pt x="42822" y="13293"/>
                      <a:pt x="42836" y="13311"/>
                      <a:pt x="42852" y="13331"/>
                    </a:cubicBezTo>
                    <a:cubicBezTo>
                      <a:pt x="42887" y="13366"/>
                      <a:pt x="42921" y="13400"/>
                      <a:pt x="42964" y="13434"/>
                    </a:cubicBezTo>
                    <a:cubicBezTo>
                      <a:pt x="42980" y="13451"/>
                      <a:pt x="43002" y="13469"/>
                      <a:pt x="43023" y="13485"/>
                    </a:cubicBezTo>
                    <a:cubicBezTo>
                      <a:pt x="43032" y="13495"/>
                      <a:pt x="43045" y="13503"/>
                      <a:pt x="43053" y="13511"/>
                    </a:cubicBezTo>
                    <a:cubicBezTo>
                      <a:pt x="43221" y="13653"/>
                      <a:pt x="43400" y="13815"/>
                      <a:pt x="43452" y="14097"/>
                    </a:cubicBezTo>
                    <a:cubicBezTo>
                      <a:pt x="43481" y="14101"/>
                      <a:pt x="43507" y="14101"/>
                      <a:pt x="43533" y="14106"/>
                    </a:cubicBezTo>
                    <a:cubicBezTo>
                      <a:pt x="43562" y="14110"/>
                      <a:pt x="43596" y="14115"/>
                      <a:pt x="43627" y="14115"/>
                    </a:cubicBezTo>
                    <a:cubicBezTo>
                      <a:pt x="43635" y="14119"/>
                      <a:pt x="43643" y="14119"/>
                      <a:pt x="43653" y="14119"/>
                    </a:cubicBezTo>
                    <a:cubicBezTo>
                      <a:pt x="43678" y="14123"/>
                      <a:pt x="43699" y="14127"/>
                      <a:pt x="43725" y="14127"/>
                    </a:cubicBezTo>
                    <a:cubicBezTo>
                      <a:pt x="43734" y="14132"/>
                      <a:pt x="43742" y="14132"/>
                      <a:pt x="43750" y="14132"/>
                    </a:cubicBezTo>
                    <a:cubicBezTo>
                      <a:pt x="43781" y="14136"/>
                      <a:pt x="43811" y="14140"/>
                      <a:pt x="43841" y="14144"/>
                    </a:cubicBezTo>
                    <a:lnTo>
                      <a:pt x="43845" y="14144"/>
                    </a:lnTo>
                    <a:cubicBezTo>
                      <a:pt x="43879" y="14153"/>
                      <a:pt x="43909" y="14158"/>
                      <a:pt x="43939" y="14162"/>
                    </a:cubicBezTo>
                    <a:cubicBezTo>
                      <a:pt x="43951" y="14166"/>
                      <a:pt x="43965" y="14166"/>
                      <a:pt x="43977" y="14170"/>
                    </a:cubicBezTo>
                    <a:cubicBezTo>
                      <a:pt x="43990" y="14170"/>
                      <a:pt x="43999" y="14174"/>
                      <a:pt x="44012" y="14174"/>
                    </a:cubicBezTo>
                    <a:cubicBezTo>
                      <a:pt x="44024" y="14178"/>
                      <a:pt x="44038" y="14178"/>
                      <a:pt x="44054" y="14183"/>
                    </a:cubicBezTo>
                    <a:cubicBezTo>
                      <a:pt x="44063" y="14187"/>
                      <a:pt x="44076" y="14187"/>
                      <a:pt x="44084" y="14192"/>
                    </a:cubicBezTo>
                    <a:cubicBezTo>
                      <a:pt x="44101" y="14192"/>
                      <a:pt x="44115" y="14196"/>
                      <a:pt x="44127" y="14200"/>
                    </a:cubicBezTo>
                    <a:cubicBezTo>
                      <a:pt x="44140" y="14200"/>
                      <a:pt x="44149" y="14204"/>
                      <a:pt x="44161" y="14204"/>
                    </a:cubicBezTo>
                    <a:cubicBezTo>
                      <a:pt x="44174" y="14209"/>
                      <a:pt x="44192" y="14213"/>
                      <a:pt x="44204" y="14217"/>
                    </a:cubicBezTo>
                    <a:cubicBezTo>
                      <a:pt x="44212" y="14217"/>
                      <a:pt x="44226" y="14221"/>
                      <a:pt x="44234" y="14221"/>
                    </a:cubicBezTo>
                    <a:cubicBezTo>
                      <a:pt x="44238" y="14221"/>
                      <a:pt x="44243" y="14225"/>
                      <a:pt x="44247" y="14225"/>
                    </a:cubicBezTo>
                    <a:cubicBezTo>
                      <a:pt x="44277" y="14235"/>
                      <a:pt x="44311" y="14243"/>
                      <a:pt x="44340" y="14251"/>
                    </a:cubicBezTo>
                    <a:cubicBezTo>
                      <a:pt x="44350" y="14251"/>
                      <a:pt x="44358" y="14251"/>
                      <a:pt x="44362" y="14255"/>
                    </a:cubicBezTo>
                    <a:cubicBezTo>
                      <a:pt x="44397" y="14264"/>
                      <a:pt x="44431" y="14273"/>
                      <a:pt x="44465" y="14286"/>
                    </a:cubicBezTo>
                    <a:cubicBezTo>
                      <a:pt x="44474" y="14286"/>
                      <a:pt x="44482" y="14290"/>
                      <a:pt x="44486" y="14290"/>
                    </a:cubicBezTo>
                    <a:cubicBezTo>
                      <a:pt x="44516" y="14298"/>
                      <a:pt x="44542" y="14306"/>
                      <a:pt x="44567" y="14316"/>
                    </a:cubicBezTo>
                    <a:cubicBezTo>
                      <a:pt x="44571" y="14316"/>
                      <a:pt x="44581" y="14320"/>
                      <a:pt x="44589" y="14320"/>
                    </a:cubicBezTo>
                    <a:cubicBezTo>
                      <a:pt x="44619" y="14332"/>
                      <a:pt x="44648" y="14341"/>
                      <a:pt x="44679" y="14350"/>
                    </a:cubicBezTo>
                    <a:cubicBezTo>
                      <a:pt x="44687" y="14354"/>
                      <a:pt x="44696" y="14358"/>
                      <a:pt x="44700" y="14358"/>
                    </a:cubicBezTo>
                    <a:cubicBezTo>
                      <a:pt x="44725" y="14367"/>
                      <a:pt x="44751" y="14375"/>
                      <a:pt x="44773" y="14383"/>
                    </a:cubicBezTo>
                    <a:cubicBezTo>
                      <a:pt x="44782" y="14389"/>
                      <a:pt x="44790" y="14393"/>
                      <a:pt x="44798" y="14397"/>
                    </a:cubicBezTo>
                    <a:cubicBezTo>
                      <a:pt x="44828" y="14405"/>
                      <a:pt x="44859" y="14418"/>
                      <a:pt x="44889" y="14431"/>
                    </a:cubicBezTo>
                    <a:cubicBezTo>
                      <a:pt x="44893" y="14431"/>
                      <a:pt x="44897" y="14435"/>
                      <a:pt x="44897" y="14435"/>
                    </a:cubicBezTo>
                    <a:cubicBezTo>
                      <a:pt x="44927" y="14448"/>
                      <a:pt x="44956" y="14456"/>
                      <a:pt x="44982" y="14470"/>
                    </a:cubicBezTo>
                    <a:cubicBezTo>
                      <a:pt x="44991" y="14474"/>
                      <a:pt x="44999" y="14478"/>
                      <a:pt x="45004" y="14482"/>
                    </a:cubicBezTo>
                    <a:cubicBezTo>
                      <a:pt x="45039" y="14495"/>
                      <a:pt x="45068" y="14508"/>
                      <a:pt x="45098" y="14521"/>
                    </a:cubicBezTo>
                    <a:cubicBezTo>
                      <a:pt x="45120" y="14533"/>
                      <a:pt x="45136" y="14543"/>
                      <a:pt x="45158" y="14555"/>
                    </a:cubicBezTo>
                    <a:cubicBezTo>
                      <a:pt x="45162" y="14555"/>
                      <a:pt x="45167" y="14555"/>
                      <a:pt x="45167" y="14559"/>
                    </a:cubicBezTo>
                    <a:cubicBezTo>
                      <a:pt x="45183" y="14568"/>
                      <a:pt x="45205" y="14576"/>
                      <a:pt x="45222" y="14585"/>
                    </a:cubicBezTo>
                    <a:cubicBezTo>
                      <a:pt x="45230" y="14589"/>
                      <a:pt x="45235" y="14594"/>
                      <a:pt x="45244" y="14598"/>
                    </a:cubicBezTo>
                    <a:cubicBezTo>
                      <a:pt x="45256" y="14606"/>
                      <a:pt x="45269" y="14610"/>
                      <a:pt x="45286" y="14620"/>
                    </a:cubicBezTo>
                    <a:cubicBezTo>
                      <a:pt x="45295" y="14624"/>
                      <a:pt x="45299" y="14628"/>
                      <a:pt x="45307" y="14632"/>
                    </a:cubicBezTo>
                    <a:cubicBezTo>
                      <a:pt x="45321" y="14640"/>
                      <a:pt x="45333" y="14645"/>
                      <a:pt x="45341" y="14653"/>
                    </a:cubicBezTo>
                    <a:cubicBezTo>
                      <a:pt x="45359" y="14662"/>
                      <a:pt x="45372" y="14671"/>
                      <a:pt x="45389" y="14679"/>
                    </a:cubicBezTo>
                    <a:cubicBezTo>
                      <a:pt x="45398" y="14683"/>
                      <a:pt x="45406" y="14687"/>
                      <a:pt x="45414" y="14697"/>
                    </a:cubicBezTo>
                    <a:cubicBezTo>
                      <a:pt x="45432" y="14705"/>
                      <a:pt x="45444" y="14713"/>
                      <a:pt x="45461" y="14722"/>
                    </a:cubicBezTo>
                    <a:cubicBezTo>
                      <a:pt x="45470" y="14730"/>
                      <a:pt x="45475" y="14735"/>
                      <a:pt x="45483" y="14739"/>
                    </a:cubicBezTo>
                    <a:cubicBezTo>
                      <a:pt x="45505" y="14752"/>
                      <a:pt x="45526" y="14764"/>
                      <a:pt x="45547" y="14778"/>
                    </a:cubicBezTo>
                    <a:cubicBezTo>
                      <a:pt x="45547" y="14782"/>
                      <a:pt x="45552" y="14782"/>
                      <a:pt x="45552" y="14782"/>
                    </a:cubicBezTo>
                    <a:cubicBezTo>
                      <a:pt x="45577" y="14799"/>
                      <a:pt x="45598" y="14816"/>
                      <a:pt x="45620" y="14829"/>
                    </a:cubicBezTo>
                    <a:cubicBezTo>
                      <a:pt x="45637" y="14841"/>
                      <a:pt x="45649" y="14851"/>
                      <a:pt x="45663" y="14859"/>
                    </a:cubicBezTo>
                    <a:cubicBezTo>
                      <a:pt x="45667" y="14863"/>
                      <a:pt x="45675" y="14867"/>
                      <a:pt x="45680" y="14871"/>
                    </a:cubicBezTo>
                    <a:cubicBezTo>
                      <a:pt x="45701" y="14889"/>
                      <a:pt x="45722" y="14902"/>
                      <a:pt x="45740" y="14918"/>
                    </a:cubicBezTo>
                    <a:cubicBezTo>
                      <a:pt x="45748" y="14928"/>
                      <a:pt x="45752" y="14936"/>
                      <a:pt x="45757" y="14944"/>
                    </a:cubicBezTo>
                    <a:cubicBezTo>
                      <a:pt x="45757" y="14948"/>
                      <a:pt x="45757" y="14948"/>
                      <a:pt x="45761" y="14953"/>
                    </a:cubicBezTo>
                    <a:lnTo>
                      <a:pt x="45675" y="15350"/>
                    </a:lnTo>
                    <a:lnTo>
                      <a:pt x="45675" y="15364"/>
                    </a:lnTo>
                    <a:lnTo>
                      <a:pt x="45675" y="15372"/>
                    </a:lnTo>
                    <a:cubicBezTo>
                      <a:pt x="45675" y="15372"/>
                      <a:pt x="45675" y="15376"/>
                      <a:pt x="45671" y="15376"/>
                    </a:cubicBezTo>
                    <a:lnTo>
                      <a:pt x="45671" y="15384"/>
                    </a:lnTo>
                    <a:lnTo>
                      <a:pt x="45671" y="15389"/>
                    </a:lnTo>
                    <a:lnTo>
                      <a:pt x="45671" y="15394"/>
                    </a:lnTo>
                    <a:lnTo>
                      <a:pt x="45671" y="15398"/>
                    </a:lnTo>
                    <a:lnTo>
                      <a:pt x="45671" y="15406"/>
                    </a:lnTo>
                    <a:lnTo>
                      <a:pt x="45671" y="15410"/>
                    </a:lnTo>
                    <a:lnTo>
                      <a:pt x="45671" y="15419"/>
                    </a:lnTo>
                    <a:cubicBezTo>
                      <a:pt x="45671" y="15419"/>
                      <a:pt x="45675" y="15419"/>
                      <a:pt x="45675" y="15423"/>
                    </a:cubicBezTo>
                    <a:lnTo>
                      <a:pt x="45675" y="15427"/>
                    </a:lnTo>
                    <a:lnTo>
                      <a:pt x="45675" y="15436"/>
                    </a:lnTo>
                    <a:lnTo>
                      <a:pt x="45675" y="15441"/>
                    </a:lnTo>
                    <a:lnTo>
                      <a:pt x="45675" y="15445"/>
                    </a:lnTo>
                    <a:cubicBezTo>
                      <a:pt x="45680" y="15449"/>
                      <a:pt x="45680" y="15449"/>
                      <a:pt x="45680" y="15453"/>
                    </a:cubicBezTo>
                    <a:lnTo>
                      <a:pt x="45680" y="15457"/>
                    </a:lnTo>
                    <a:cubicBezTo>
                      <a:pt x="45680" y="15461"/>
                      <a:pt x="45684" y="15461"/>
                      <a:pt x="45684" y="15466"/>
                    </a:cubicBezTo>
                    <a:lnTo>
                      <a:pt x="45684" y="15471"/>
                    </a:lnTo>
                    <a:cubicBezTo>
                      <a:pt x="45684" y="15475"/>
                      <a:pt x="45684" y="15475"/>
                      <a:pt x="45688" y="15479"/>
                    </a:cubicBezTo>
                    <a:lnTo>
                      <a:pt x="45688" y="15483"/>
                    </a:lnTo>
                    <a:cubicBezTo>
                      <a:pt x="45688" y="15487"/>
                      <a:pt x="45692" y="15487"/>
                      <a:pt x="45692" y="15492"/>
                    </a:cubicBezTo>
                    <a:lnTo>
                      <a:pt x="45692" y="15496"/>
                    </a:lnTo>
                    <a:cubicBezTo>
                      <a:pt x="45696" y="15500"/>
                      <a:pt x="45696" y="15500"/>
                      <a:pt x="45696" y="15504"/>
                    </a:cubicBezTo>
                    <a:lnTo>
                      <a:pt x="45701" y="15509"/>
                    </a:lnTo>
                    <a:cubicBezTo>
                      <a:pt x="45701" y="15513"/>
                      <a:pt x="45706" y="15513"/>
                      <a:pt x="45706" y="15518"/>
                    </a:cubicBezTo>
                    <a:cubicBezTo>
                      <a:pt x="45706" y="15518"/>
                      <a:pt x="45706" y="15522"/>
                      <a:pt x="45710" y="15522"/>
                    </a:cubicBezTo>
                    <a:cubicBezTo>
                      <a:pt x="45710" y="15526"/>
                      <a:pt x="45710" y="15530"/>
                      <a:pt x="45714" y="15530"/>
                    </a:cubicBezTo>
                    <a:cubicBezTo>
                      <a:pt x="45714" y="15534"/>
                      <a:pt x="45714" y="15534"/>
                      <a:pt x="45718" y="15538"/>
                    </a:cubicBezTo>
                    <a:cubicBezTo>
                      <a:pt x="45718" y="15538"/>
                      <a:pt x="45718" y="15543"/>
                      <a:pt x="45722" y="15548"/>
                    </a:cubicBezTo>
                    <a:lnTo>
                      <a:pt x="45726" y="15552"/>
                    </a:lnTo>
                    <a:cubicBezTo>
                      <a:pt x="45726" y="15556"/>
                      <a:pt x="45731" y="15556"/>
                      <a:pt x="45731" y="15560"/>
                    </a:cubicBezTo>
                    <a:lnTo>
                      <a:pt x="45735" y="15564"/>
                    </a:lnTo>
                    <a:cubicBezTo>
                      <a:pt x="45740" y="15569"/>
                      <a:pt x="45744" y="15573"/>
                      <a:pt x="45748" y="15581"/>
                    </a:cubicBezTo>
                    <a:cubicBezTo>
                      <a:pt x="45752" y="15586"/>
                      <a:pt x="45757" y="15590"/>
                      <a:pt x="45757" y="15595"/>
                    </a:cubicBezTo>
                    <a:cubicBezTo>
                      <a:pt x="45761" y="15599"/>
                      <a:pt x="45761" y="15599"/>
                      <a:pt x="45765" y="15599"/>
                    </a:cubicBezTo>
                    <a:cubicBezTo>
                      <a:pt x="45765" y="15603"/>
                      <a:pt x="45769" y="15607"/>
                      <a:pt x="45773" y="15611"/>
                    </a:cubicBezTo>
                    <a:cubicBezTo>
                      <a:pt x="45773" y="15611"/>
                      <a:pt x="45773" y="15615"/>
                      <a:pt x="45778" y="15615"/>
                    </a:cubicBezTo>
                    <a:cubicBezTo>
                      <a:pt x="45783" y="15620"/>
                      <a:pt x="45783" y="15625"/>
                      <a:pt x="45787" y="15625"/>
                    </a:cubicBezTo>
                    <a:cubicBezTo>
                      <a:pt x="45787" y="15629"/>
                      <a:pt x="45791" y="15629"/>
                      <a:pt x="45795" y="15633"/>
                    </a:cubicBezTo>
                    <a:cubicBezTo>
                      <a:pt x="45795" y="15637"/>
                      <a:pt x="45799" y="15637"/>
                      <a:pt x="45803" y="15641"/>
                    </a:cubicBezTo>
                    <a:cubicBezTo>
                      <a:pt x="45803" y="15646"/>
                      <a:pt x="45808" y="15646"/>
                      <a:pt x="45808" y="15650"/>
                    </a:cubicBezTo>
                    <a:cubicBezTo>
                      <a:pt x="45812" y="15650"/>
                      <a:pt x="45817" y="15654"/>
                      <a:pt x="45821" y="15658"/>
                    </a:cubicBezTo>
                    <a:cubicBezTo>
                      <a:pt x="45821" y="15658"/>
                      <a:pt x="45825" y="15662"/>
                      <a:pt x="45825" y="15667"/>
                    </a:cubicBezTo>
                    <a:cubicBezTo>
                      <a:pt x="45829" y="15667"/>
                      <a:pt x="45834" y="15672"/>
                      <a:pt x="45838" y="15676"/>
                    </a:cubicBezTo>
                    <a:lnTo>
                      <a:pt x="45846" y="15684"/>
                    </a:lnTo>
                    <a:cubicBezTo>
                      <a:pt x="45850" y="15684"/>
                      <a:pt x="45850" y="15688"/>
                      <a:pt x="45855" y="15692"/>
                    </a:cubicBezTo>
                    <a:cubicBezTo>
                      <a:pt x="45860" y="15692"/>
                      <a:pt x="45864" y="15697"/>
                      <a:pt x="45864" y="15702"/>
                    </a:cubicBezTo>
                    <a:cubicBezTo>
                      <a:pt x="45868" y="15702"/>
                      <a:pt x="45872" y="15706"/>
                      <a:pt x="45876" y="15710"/>
                    </a:cubicBezTo>
                    <a:cubicBezTo>
                      <a:pt x="45880" y="15714"/>
                      <a:pt x="45885" y="15714"/>
                      <a:pt x="45885" y="15718"/>
                    </a:cubicBezTo>
                    <a:cubicBezTo>
                      <a:pt x="45889" y="15723"/>
                      <a:pt x="45894" y="15723"/>
                      <a:pt x="45898" y="15727"/>
                    </a:cubicBezTo>
                    <a:cubicBezTo>
                      <a:pt x="45902" y="15731"/>
                      <a:pt x="45906" y="15731"/>
                      <a:pt x="45911" y="15735"/>
                    </a:cubicBezTo>
                    <a:cubicBezTo>
                      <a:pt x="45915" y="15739"/>
                      <a:pt x="45919" y="15744"/>
                      <a:pt x="45923" y="15744"/>
                    </a:cubicBezTo>
                    <a:cubicBezTo>
                      <a:pt x="45927" y="15749"/>
                      <a:pt x="45927" y="15753"/>
                      <a:pt x="45932" y="15753"/>
                    </a:cubicBezTo>
                    <a:cubicBezTo>
                      <a:pt x="45937" y="15757"/>
                      <a:pt x="45941" y="15761"/>
                      <a:pt x="45949" y="15765"/>
                    </a:cubicBezTo>
                    <a:cubicBezTo>
                      <a:pt x="45949" y="15769"/>
                      <a:pt x="45953" y="15769"/>
                      <a:pt x="45957" y="15774"/>
                    </a:cubicBezTo>
                    <a:cubicBezTo>
                      <a:pt x="45962" y="15778"/>
                      <a:pt x="45971" y="15783"/>
                      <a:pt x="45975" y="15783"/>
                    </a:cubicBezTo>
                    <a:cubicBezTo>
                      <a:pt x="45979" y="15787"/>
                      <a:pt x="45983" y="15791"/>
                      <a:pt x="45988" y="15791"/>
                    </a:cubicBezTo>
                    <a:lnTo>
                      <a:pt x="45988" y="15795"/>
                    </a:lnTo>
                    <a:cubicBezTo>
                      <a:pt x="45996" y="15800"/>
                      <a:pt x="46000" y="15804"/>
                      <a:pt x="46004" y="15804"/>
                    </a:cubicBezTo>
                    <a:cubicBezTo>
                      <a:pt x="46004" y="15808"/>
                      <a:pt x="46009" y="15808"/>
                      <a:pt x="46014" y="15812"/>
                    </a:cubicBezTo>
                    <a:cubicBezTo>
                      <a:pt x="46022" y="15816"/>
                      <a:pt x="46030" y="15826"/>
                      <a:pt x="46043" y="15830"/>
                    </a:cubicBezTo>
                    <a:cubicBezTo>
                      <a:pt x="46060" y="15846"/>
                      <a:pt x="46081" y="15864"/>
                      <a:pt x="46099" y="15881"/>
                    </a:cubicBezTo>
                    <a:cubicBezTo>
                      <a:pt x="46103" y="15881"/>
                      <a:pt x="46103" y="15881"/>
                      <a:pt x="46103" y="15885"/>
                    </a:cubicBezTo>
                    <a:cubicBezTo>
                      <a:pt x="46125" y="15898"/>
                      <a:pt x="46142" y="15911"/>
                      <a:pt x="46163" y="15923"/>
                    </a:cubicBezTo>
                    <a:lnTo>
                      <a:pt x="46163" y="15928"/>
                    </a:lnTo>
                    <a:cubicBezTo>
                      <a:pt x="46168" y="15928"/>
                      <a:pt x="46168" y="15928"/>
                      <a:pt x="46172" y="15932"/>
                    </a:cubicBezTo>
                    <a:cubicBezTo>
                      <a:pt x="46180" y="15941"/>
                      <a:pt x="46193" y="15945"/>
                      <a:pt x="46206" y="15954"/>
                    </a:cubicBezTo>
                    <a:cubicBezTo>
                      <a:pt x="46206" y="15954"/>
                      <a:pt x="46206" y="15958"/>
                      <a:pt x="46210" y="15958"/>
                    </a:cubicBezTo>
                    <a:cubicBezTo>
                      <a:pt x="46223" y="15966"/>
                      <a:pt x="46235" y="15975"/>
                      <a:pt x="46249" y="15984"/>
                    </a:cubicBezTo>
                    <a:cubicBezTo>
                      <a:pt x="46249" y="15984"/>
                      <a:pt x="46253" y="15988"/>
                      <a:pt x="46257" y="15988"/>
                    </a:cubicBezTo>
                    <a:cubicBezTo>
                      <a:pt x="46261" y="15992"/>
                      <a:pt x="46261" y="15992"/>
                      <a:pt x="46265" y="15996"/>
                    </a:cubicBezTo>
                    <a:lnTo>
                      <a:pt x="45941" y="17557"/>
                    </a:lnTo>
                    <a:cubicBezTo>
                      <a:pt x="45957" y="17575"/>
                      <a:pt x="45975" y="17596"/>
                      <a:pt x="45992" y="17613"/>
                    </a:cubicBezTo>
                    <a:cubicBezTo>
                      <a:pt x="46000" y="17617"/>
                      <a:pt x="46004" y="17622"/>
                      <a:pt x="46009" y="17626"/>
                    </a:cubicBezTo>
                    <a:cubicBezTo>
                      <a:pt x="46022" y="17643"/>
                      <a:pt x="46039" y="17656"/>
                      <a:pt x="46052" y="17668"/>
                    </a:cubicBezTo>
                    <a:cubicBezTo>
                      <a:pt x="46056" y="17673"/>
                      <a:pt x="46060" y="17678"/>
                      <a:pt x="46069" y="17682"/>
                    </a:cubicBezTo>
                    <a:cubicBezTo>
                      <a:pt x="46086" y="17699"/>
                      <a:pt x="46103" y="17716"/>
                      <a:pt x="46125" y="17733"/>
                    </a:cubicBezTo>
                    <a:cubicBezTo>
                      <a:pt x="46125" y="17737"/>
                      <a:pt x="46129" y="17737"/>
                      <a:pt x="46129" y="17737"/>
                    </a:cubicBezTo>
                    <a:cubicBezTo>
                      <a:pt x="46146" y="17755"/>
                      <a:pt x="46163" y="17767"/>
                      <a:pt x="46180" y="17784"/>
                    </a:cubicBezTo>
                    <a:cubicBezTo>
                      <a:pt x="46184" y="17788"/>
                      <a:pt x="46193" y="17792"/>
                      <a:pt x="46197" y="17797"/>
                    </a:cubicBezTo>
                    <a:cubicBezTo>
                      <a:pt x="46214" y="17810"/>
                      <a:pt x="46227" y="17822"/>
                      <a:pt x="46240" y="17836"/>
                    </a:cubicBezTo>
                    <a:cubicBezTo>
                      <a:pt x="46249" y="17840"/>
                      <a:pt x="46253" y="17844"/>
                      <a:pt x="46257" y="17848"/>
                    </a:cubicBezTo>
                    <a:cubicBezTo>
                      <a:pt x="46279" y="17865"/>
                      <a:pt x="46296" y="17879"/>
                      <a:pt x="46317" y="17895"/>
                    </a:cubicBezTo>
                    <a:cubicBezTo>
                      <a:pt x="46317" y="17895"/>
                      <a:pt x="46322" y="17899"/>
                      <a:pt x="46326" y="17899"/>
                    </a:cubicBezTo>
                    <a:cubicBezTo>
                      <a:pt x="46342" y="17913"/>
                      <a:pt x="46360" y="17925"/>
                      <a:pt x="46377" y="17938"/>
                    </a:cubicBezTo>
                    <a:cubicBezTo>
                      <a:pt x="46381" y="17942"/>
                      <a:pt x="46385" y="17946"/>
                      <a:pt x="46393" y="17951"/>
                    </a:cubicBezTo>
                    <a:cubicBezTo>
                      <a:pt x="46407" y="17964"/>
                      <a:pt x="46424" y="17976"/>
                      <a:pt x="46437" y="17985"/>
                    </a:cubicBezTo>
                    <a:cubicBezTo>
                      <a:pt x="46441" y="17990"/>
                      <a:pt x="46445" y="17990"/>
                      <a:pt x="46450" y="17994"/>
                    </a:cubicBezTo>
                    <a:lnTo>
                      <a:pt x="46454" y="17998"/>
                    </a:lnTo>
                    <a:cubicBezTo>
                      <a:pt x="46480" y="18015"/>
                      <a:pt x="46505" y="18033"/>
                      <a:pt x="46527" y="18049"/>
                    </a:cubicBezTo>
                    <a:cubicBezTo>
                      <a:pt x="46535" y="18053"/>
                      <a:pt x="46539" y="18058"/>
                      <a:pt x="46543" y="18058"/>
                    </a:cubicBezTo>
                    <a:cubicBezTo>
                      <a:pt x="46569" y="18075"/>
                      <a:pt x="46595" y="18092"/>
                      <a:pt x="46620" y="18110"/>
                    </a:cubicBezTo>
                    <a:cubicBezTo>
                      <a:pt x="46624" y="18114"/>
                      <a:pt x="46624" y="18114"/>
                      <a:pt x="46630" y="18118"/>
                    </a:cubicBezTo>
                    <a:cubicBezTo>
                      <a:pt x="46655" y="18130"/>
                      <a:pt x="46681" y="18148"/>
                      <a:pt x="46707" y="18165"/>
                    </a:cubicBezTo>
                    <a:cubicBezTo>
                      <a:pt x="46711" y="18165"/>
                      <a:pt x="46711" y="18165"/>
                      <a:pt x="46715" y="18169"/>
                    </a:cubicBezTo>
                    <a:cubicBezTo>
                      <a:pt x="46740" y="18182"/>
                      <a:pt x="46766" y="18199"/>
                      <a:pt x="46792" y="18216"/>
                    </a:cubicBezTo>
                    <a:cubicBezTo>
                      <a:pt x="46796" y="18216"/>
                      <a:pt x="46800" y="18216"/>
                      <a:pt x="46800" y="18221"/>
                    </a:cubicBezTo>
                    <a:cubicBezTo>
                      <a:pt x="46804" y="18221"/>
                      <a:pt x="46804" y="18221"/>
                      <a:pt x="46809" y="18225"/>
                    </a:cubicBezTo>
                    <a:cubicBezTo>
                      <a:pt x="46830" y="18238"/>
                      <a:pt x="46851" y="18250"/>
                      <a:pt x="46873" y="18259"/>
                    </a:cubicBezTo>
                    <a:cubicBezTo>
                      <a:pt x="46877" y="18264"/>
                      <a:pt x="46877" y="18264"/>
                      <a:pt x="46881" y="18264"/>
                    </a:cubicBezTo>
                    <a:cubicBezTo>
                      <a:pt x="46903" y="18276"/>
                      <a:pt x="46920" y="18284"/>
                      <a:pt x="46942" y="18298"/>
                    </a:cubicBezTo>
                    <a:cubicBezTo>
                      <a:pt x="46950" y="18302"/>
                      <a:pt x="46954" y="18302"/>
                      <a:pt x="46963" y="18306"/>
                    </a:cubicBezTo>
                    <a:cubicBezTo>
                      <a:pt x="46980" y="18319"/>
                      <a:pt x="46997" y="18327"/>
                      <a:pt x="47019" y="18336"/>
                    </a:cubicBezTo>
                    <a:cubicBezTo>
                      <a:pt x="47023" y="18341"/>
                      <a:pt x="47027" y="18341"/>
                      <a:pt x="47031" y="18341"/>
                    </a:cubicBezTo>
                    <a:cubicBezTo>
                      <a:pt x="47053" y="18353"/>
                      <a:pt x="47074" y="18366"/>
                      <a:pt x="47096" y="18375"/>
                    </a:cubicBezTo>
                    <a:cubicBezTo>
                      <a:pt x="47100" y="18375"/>
                      <a:pt x="47100" y="18379"/>
                      <a:pt x="47104" y="18379"/>
                    </a:cubicBezTo>
                    <a:cubicBezTo>
                      <a:pt x="47108" y="18379"/>
                      <a:pt x="47112" y="18383"/>
                      <a:pt x="47117" y="18383"/>
                    </a:cubicBezTo>
                    <a:cubicBezTo>
                      <a:pt x="47134" y="18392"/>
                      <a:pt x="47151" y="18400"/>
                      <a:pt x="47169" y="18408"/>
                    </a:cubicBezTo>
                    <a:cubicBezTo>
                      <a:pt x="47173" y="18413"/>
                      <a:pt x="47181" y="18413"/>
                      <a:pt x="47185" y="18418"/>
                    </a:cubicBezTo>
                    <a:cubicBezTo>
                      <a:pt x="47206" y="18426"/>
                      <a:pt x="47232" y="18438"/>
                      <a:pt x="47254" y="18447"/>
                    </a:cubicBezTo>
                    <a:cubicBezTo>
                      <a:pt x="47254" y="18447"/>
                      <a:pt x="47258" y="18452"/>
                      <a:pt x="47262" y="18452"/>
                    </a:cubicBezTo>
                    <a:cubicBezTo>
                      <a:pt x="47279" y="18460"/>
                      <a:pt x="47301" y="18469"/>
                      <a:pt x="47322" y="18477"/>
                    </a:cubicBezTo>
                    <a:cubicBezTo>
                      <a:pt x="47327" y="18481"/>
                      <a:pt x="47335" y="18481"/>
                      <a:pt x="47343" y="18485"/>
                    </a:cubicBezTo>
                    <a:cubicBezTo>
                      <a:pt x="47360" y="18495"/>
                      <a:pt x="47378" y="18503"/>
                      <a:pt x="47394" y="18507"/>
                    </a:cubicBezTo>
                    <a:cubicBezTo>
                      <a:pt x="47399" y="18511"/>
                      <a:pt x="47404" y="18511"/>
                      <a:pt x="47408" y="18515"/>
                    </a:cubicBezTo>
                    <a:lnTo>
                      <a:pt x="47412" y="18515"/>
                    </a:lnTo>
                    <a:cubicBezTo>
                      <a:pt x="47437" y="18524"/>
                      <a:pt x="47459" y="18537"/>
                      <a:pt x="47485" y="18546"/>
                    </a:cubicBezTo>
                    <a:cubicBezTo>
                      <a:pt x="47493" y="18546"/>
                      <a:pt x="47497" y="18550"/>
                      <a:pt x="47502" y="18550"/>
                    </a:cubicBezTo>
                    <a:cubicBezTo>
                      <a:pt x="47523" y="18558"/>
                      <a:pt x="47544" y="18566"/>
                      <a:pt x="47570" y="18576"/>
                    </a:cubicBezTo>
                    <a:cubicBezTo>
                      <a:pt x="47570" y="18580"/>
                      <a:pt x="47574" y="18580"/>
                      <a:pt x="47579" y="18580"/>
                    </a:cubicBezTo>
                    <a:cubicBezTo>
                      <a:pt x="47605" y="18592"/>
                      <a:pt x="47630" y="18601"/>
                      <a:pt x="47656" y="18610"/>
                    </a:cubicBezTo>
                    <a:cubicBezTo>
                      <a:pt x="47660" y="18610"/>
                      <a:pt x="47668" y="18614"/>
                      <a:pt x="47673" y="18614"/>
                    </a:cubicBezTo>
                    <a:cubicBezTo>
                      <a:pt x="47694" y="18623"/>
                      <a:pt x="47716" y="18631"/>
                      <a:pt x="47741" y="18639"/>
                    </a:cubicBezTo>
                    <a:cubicBezTo>
                      <a:pt x="47741" y="18639"/>
                      <a:pt x="47745" y="18639"/>
                      <a:pt x="47750" y="18643"/>
                    </a:cubicBezTo>
                    <a:cubicBezTo>
                      <a:pt x="47784" y="18657"/>
                      <a:pt x="47818" y="18665"/>
                      <a:pt x="47852" y="18678"/>
                    </a:cubicBezTo>
                    <a:cubicBezTo>
                      <a:pt x="47856" y="18678"/>
                      <a:pt x="47861" y="18678"/>
                      <a:pt x="47865" y="18682"/>
                    </a:cubicBezTo>
                    <a:cubicBezTo>
                      <a:pt x="47895" y="18691"/>
                      <a:pt x="47929" y="18704"/>
                      <a:pt x="47964" y="18712"/>
                    </a:cubicBezTo>
                    <a:cubicBezTo>
                      <a:pt x="47968" y="18716"/>
                      <a:pt x="47972" y="18716"/>
                      <a:pt x="47976" y="18716"/>
                    </a:cubicBezTo>
                    <a:cubicBezTo>
                      <a:pt x="48010" y="18730"/>
                      <a:pt x="48041" y="18738"/>
                      <a:pt x="48075" y="18746"/>
                    </a:cubicBezTo>
                    <a:cubicBezTo>
                      <a:pt x="48079" y="18751"/>
                      <a:pt x="48083" y="18751"/>
                      <a:pt x="48087" y="18751"/>
                    </a:cubicBezTo>
                    <a:cubicBezTo>
                      <a:pt x="48122" y="18764"/>
                      <a:pt x="48156" y="18772"/>
                      <a:pt x="48186" y="18781"/>
                    </a:cubicBezTo>
                    <a:cubicBezTo>
                      <a:pt x="48190" y="18781"/>
                      <a:pt x="48190" y="18785"/>
                      <a:pt x="48195" y="18785"/>
                    </a:cubicBezTo>
                    <a:lnTo>
                      <a:pt x="48203" y="18785"/>
                    </a:lnTo>
                    <a:cubicBezTo>
                      <a:pt x="48241" y="18797"/>
                      <a:pt x="48276" y="18807"/>
                      <a:pt x="48314" y="18819"/>
                    </a:cubicBezTo>
                    <a:lnTo>
                      <a:pt x="48327" y="18819"/>
                    </a:lnTo>
                    <a:cubicBezTo>
                      <a:pt x="48365" y="18832"/>
                      <a:pt x="48404" y="18845"/>
                      <a:pt x="48447" y="18854"/>
                    </a:cubicBezTo>
                    <a:lnTo>
                      <a:pt x="48452" y="18854"/>
                    </a:lnTo>
                    <a:cubicBezTo>
                      <a:pt x="48494" y="18866"/>
                      <a:pt x="48537" y="18880"/>
                      <a:pt x="48575" y="18888"/>
                    </a:cubicBezTo>
                    <a:lnTo>
                      <a:pt x="48580" y="18888"/>
                    </a:lnTo>
                    <a:cubicBezTo>
                      <a:pt x="48622" y="18900"/>
                      <a:pt x="48661" y="18909"/>
                      <a:pt x="48703" y="18922"/>
                    </a:cubicBezTo>
                    <a:lnTo>
                      <a:pt x="48712" y="18922"/>
                    </a:lnTo>
                    <a:cubicBezTo>
                      <a:pt x="48750" y="18935"/>
                      <a:pt x="48789" y="18943"/>
                      <a:pt x="48831" y="18951"/>
                    </a:cubicBezTo>
                    <a:cubicBezTo>
                      <a:pt x="48837" y="18957"/>
                      <a:pt x="48841" y="18957"/>
                      <a:pt x="48845" y="18957"/>
                    </a:cubicBezTo>
                    <a:cubicBezTo>
                      <a:pt x="48883" y="18965"/>
                      <a:pt x="48922" y="18973"/>
                      <a:pt x="48960" y="18986"/>
                    </a:cubicBezTo>
                    <a:lnTo>
                      <a:pt x="48973" y="18986"/>
                    </a:lnTo>
                    <a:cubicBezTo>
                      <a:pt x="49011" y="18999"/>
                      <a:pt x="49050" y="19008"/>
                      <a:pt x="49088" y="19016"/>
                    </a:cubicBezTo>
                    <a:cubicBezTo>
                      <a:pt x="49093" y="19016"/>
                      <a:pt x="49097" y="19020"/>
                      <a:pt x="49101" y="19020"/>
                    </a:cubicBezTo>
                    <a:cubicBezTo>
                      <a:pt x="49139" y="19028"/>
                      <a:pt x="49183" y="19038"/>
                      <a:pt x="49226" y="19050"/>
                    </a:cubicBezTo>
                    <a:cubicBezTo>
                      <a:pt x="49264" y="19059"/>
                      <a:pt x="49307" y="19067"/>
                      <a:pt x="49350" y="19080"/>
                    </a:cubicBezTo>
                    <a:lnTo>
                      <a:pt x="49354" y="19080"/>
                    </a:lnTo>
                    <a:cubicBezTo>
                      <a:pt x="49396" y="19089"/>
                      <a:pt x="49435" y="19101"/>
                      <a:pt x="49478" y="19111"/>
                    </a:cubicBezTo>
                    <a:cubicBezTo>
                      <a:pt x="49482" y="19111"/>
                      <a:pt x="49482" y="19111"/>
                      <a:pt x="49486" y="19115"/>
                    </a:cubicBezTo>
                    <a:cubicBezTo>
                      <a:pt x="49524" y="19123"/>
                      <a:pt x="49567" y="19131"/>
                      <a:pt x="49606" y="19140"/>
                    </a:cubicBezTo>
                    <a:cubicBezTo>
                      <a:pt x="49611" y="19144"/>
                      <a:pt x="49615" y="19144"/>
                      <a:pt x="49619" y="19144"/>
                    </a:cubicBezTo>
                    <a:cubicBezTo>
                      <a:pt x="49658" y="19153"/>
                      <a:pt x="49696" y="19166"/>
                      <a:pt x="49730" y="19174"/>
                    </a:cubicBezTo>
                    <a:cubicBezTo>
                      <a:pt x="49739" y="19174"/>
                      <a:pt x="49743" y="19174"/>
                      <a:pt x="49747" y="19178"/>
                    </a:cubicBezTo>
                    <a:cubicBezTo>
                      <a:pt x="49786" y="19188"/>
                      <a:pt x="49824" y="19196"/>
                      <a:pt x="49858" y="19208"/>
                    </a:cubicBezTo>
                    <a:lnTo>
                      <a:pt x="49875" y="19208"/>
                    </a:lnTo>
                    <a:cubicBezTo>
                      <a:pt x="49914" y="19221"/>
                      <a:pt x="49952" y="19230"/>
                      <a:pt x="49991" y="19243"/>
                    </a:cubicBezTo>
                    <a:lnTo>
                      <a:pt x="50000" y="19243"/>
                    </a:lnTo>
                    <a:cubicBezTo>
                      <a:pt x="50043" y="19255"/>
                      <a:pt x="50081" y="19265"/>
                      <a:pt x="50120" y="19277"/>
                    </a:cubicBezTo>
                    <a:lnTo>
                      <a:pt x="50124" y="19277"/>
                    </a:lnTo>
                    <a:cubicBezTo>
                      <a:pt x="50166" y="19290"/>
                      <a:pt x="50209" y="19302"/>
                      <a:pt x="50248" y="19316"/>
                    </a:cubicBezTo>
                    <a:lnTo>
                      <a:pt x="50256" y="19316"/>
                    </a:lnTo>
                    <a:cubicBezTo>
                      <a:pt x="50290" y="19324"/>
                      <a:pt x="50325" y="19336"/>
                      <a:pt x="50359" y="19346"/>
                    </a:cubicBezTo>
                    <a:lnTo>
                      <a:pt x="50363" y="19346"/>
                    </a:lnTo>
                    <a:cubicBezTo>
                      <a:pt x="50397" y="19358"/>
                      <a:pt x="50432" y="19367"/>
                      <a:pt x="50466" y="19379"/>
                    </a:cubicBezTo>
                    <a:cubicBezTo>
                      <a:pt x="50466" y="19379"/>
                      <a:pt x="50470" y="19379"/>
                      <a:pt x="50474" y="19384"/>
                    </a:cubicBezTo>
                    <a:cubicBezTo>
                      <a:pt x="50505" y="19393"/>
                      <a:pt x="50539" y="19401"/>
                      <a:pt x="50572" y="19413"/>
                    </a:cubicBezTo>
                    <a:cubicBezTo>
                      <a:pt x="50576" y="19413"/>
                      <a:pt x="50582" y="19418"/>
                      <a:pt x="50582" y="19418"/>
                    </a:cubicBezTo>
                    <a:cubicBezTo>
                      <a:pt x="50616" y="19427"/>
                      <a:pt x="50645" y="19439"/>
                      <a:pt x="50679" y="19452"/>
                    </a:cubicBezTo>
                    <a:cubicBezTo>
                      <a:pt x="50684" y="19452"/>
                      <a:pt x="50688" y="19452"/>
                      <a:pt x="50692" y="19456"/>
                    </a:cubicBezTo>
                    <a:cubicBezTo>
                      <a:pt x="50718" y="19465"/>
                      <a:pt x="50744" y="19474"/>
                      <a:pt x="50769" y="19482"/>
                    </a:cubicBezTo>
                    <a:cubicBezTo>
                      <a:pt x="50774" y="19482"/>
                      <a:pt x="50778" y="19486"/>
                      <a:pt x="50782" y="19486"/>
                    </a:cubicBezTo>
                    <a:cubicBezTo>
                      <a:pt x="50803" y="19495"/>
                      <a:pt x="50825" y="19504"/>
                      <a:pt x="50846" y="19512"/>
                    </a:cubicBezTo>
                    <a:cubicBezTo>
                      <a:pt x="50855" y="19512"/>
                      <a:pt x="50859" y="19516"/>
                      <a:pt x="50864" y="19516"/>
                    </a:cubicBezTo>
                    <a:cubicBezTo>
                      <a:pt x="50890" y="19529"/>
                      <a:pt x="50915" y="19538"/>
                      <a:pt x="50941" y="19547"/>
                    </a:cubicBezTo>
                    <a:cubicBezTo>
                      <a:pt x="50945" y="19547"/>
                      <a:pt x="50949" y="19551"/>
                      <a:pt x="50953" y="19551"/>
                    </a:cubicBezTo>
                    <a:cubicBezTo>
                      <a:pt x="50975" y="19559"/>
                      <a:pt x="50996" y="19567"/>
                      <a:pt x="51018" y="19577"/>
                    </a:cubicBezTo>
                    <a:cubicBezTo>
                      <a:pt x="51022" y="19581"/>
                      <a:pt x="51030" y="19581"/>
                      <a:pt x="51034" y="19585"/>
                    </a:cubicBezTo>
                    <a:cubicBezTo>
                      <a:pt x="51056" y="19593"/>
                      <a:pt x="51082" y="19602"/>
                      <a:pt x="51103" y="19615"/>
                    </a:cubicBezTo>
                    <a:lnTo>
                      <a:pt x="51107" y="19615"/>
                    </a:lnTo>
                    <a:cubicBezTo>
                      <a:pt x="51129" y="19624"/>
                      <a:pt x="51150" y="19632"/>
                      <a:pt x="51172" y="19640"/>
                    </a:cubicBezTo>
                    <a:cubicBezTo>
                      <a:pt x="51176" y="19644"/>
                      <a:pt x="51184" y="19649"/>
                      <a:pt x="51188" y="19654"/>
                    </a:cubicBezTo>
                    <a:cubicBezTo>
                      <a:pt x="51206" y="19658"/>
                      <a:pt x="51223" y="19666"/>
                      <a:pt x="51240" y="19675"/>
                    </a:cubicBezTo>
                    <a:cubicBezTo>
                      <a:pt x="51249" y="19679"/>
                      <a:pt x="51253" y="19679"/>
                      <a:pt x="51257" y="19683"/>
                    </a:cubicBezTo>
                    <a:cubicBezTo>
                      <a:pt x="51283" y="19692"/>
                      <a:pt x="51304" y="19705"/>
                      <a:pt x="51326" y="19713"/>
                    </a:cubicBezTo>
                    <a:cubicBezTo>
                      <a:pt x="51330" y="19717"/>
                      <a:pt x="51334" y="19717"/>
                      <a:pt x="51334" y="19717"/>
                    </a:cubicBezTo>
                    <a:cubicBezTo>
                      <a:pt x="51356" y="19731"/>
                      <a:pt x="51372" y="19739"/>
                      <a:pt x="51394" y="19747"/>
                    </a:cubicBezTo>
                    <a:cubicBezTo>
                      <a:pt x="51398" y="19752"/>
                      <a:pt x="51407" y="19752"/>
                      <a:pt x="51411" y="19756"/>
                    </a:cubicBezTo>
                    <a:cubicBezTo>
                      <a:pt x="51433" y="19769"/>
                      <a:pt x="51449" y="19778"/>
                      <a:pt x="51471" y="19786"/>
                    </a:cubicBezTo>
                    <a:cubicBezTo>
                      <a:pt x="51475" y="19790"/>
                      <a:pt x="51475" y="19790"/>
                      <a:pt x="51480" y="19790"/>
                    </a:cubicBezTo>
                    <a:cubicBezTo>
                      <a:pt x="51500" y="19803"/>
                      <a:pt x="51522" y="19816"/>
                      <a:pt x="51548" y="19829"/>
                    </a:cubicBezTo>
                    <a:cubicBezTo>
                      <a:pt x="51552" y="19829"/>
                      <a:pt x="51557" y="19833"/>
                      <a:pt x="51565" y="19837"/>
                    </a:cubicBezTo>
                    <a:cubicBezTo>
                      <a:pt x="51582" y="19846"/>
                      <a:pt x="51599" y="19855"/>
                      <a:pt x="51616" y="19867"/>
                    </a:cubicBezTo>
                    <a:cubicBezTo>
                      <a:pt x="51620" y="19867"/>
                      <a:pt x="51625" y="19871"/>
                      <a:pt x="51634" y="19875"/>
                    </a:cubicBezTo>
                    <a:cubicBezTo>
                      <a:pt x="51659" y="19889"/>
                      <a:pt x="51680" y="19906"/>
                      <a:pt x="51706" y="19918"/>
                    </a:cubicBezTo>
                    <a:cubicBezTo>
                      <a:pt x="51711" y="19922"/>
                      <a:pt x="51719" y="19927"/>
                      <a:pt x="51723" y="19927"/>
                    </a:cubicBezTo>
                    <a:cubicBezTo>
                      <a:pt x="51749" y="19944"/>
                      <a:pt x="51774" y="19962"/>
                      <a:pt x="51800" y="19974"/>
                    </a:cubicBezTo>
                    <a:cubicBezTo>
                      <a:pt x="51800" y="19978"/>
                      <a:pt x="51804" y="19978"/>
                      <a:pt x="51804" y="19978"/>
                    </a:cubicBezTo>
                    <a:cubicBezTo>
                      <a:pt x="51830" y="19995"/>
                      <a:pt x="51856" y="20013"/>
                      <a:pt x="51877" y="20029"/>
                    </a:cubicBezTo>
                    <a:cubicBezTo>
                      <a:pt x="51881" y="20029"/>
                      <a:pt x="51885" y="20034"/>
                      <a:pt x="51890" y="20038"/>
                    </a:cubicBezTo>
                    <a:cubicBezTo>
                      <a:pt x="51916" y="20051"/>
                      <a:pt x="51942" y="20068"/>
                      <a:pt x="51962" y="20086"/>
                    </a:cubicBezTo>
                    <a:cubicBezTo>
                      <a:pt x="51972" y="20090"/>
                      <a:pt x="51976" y="20094"/>
                      <a:pt x="51984" y="20098"/>
                    </a:cubicBezTo>
                    <a:cubicBezTo>
                      <a:pt x="51993" y="20106"/>
                      <a:pt x="52005" y="20115"/>
                      <a:pt x="52019" y="20128"/>
                    </a:cubicBezTo>
                    <a:cubicBezTo>
                      <a:pt x="52027" y="20132"/>
                      <a:pt x="52031" y="20137"/>
                      <a:pt x="52039" y="20141"/>
                    </a:cubicBezTo>
                    <a:cubicBezTo>
                      <a:pt x="52053" y="20149"/>
                      <a:pt x="52065" y="20163"/>
                      <a:pt x="52078" y="20171"/>
                    </a:cubicBezTo>
                    <a:cubicBezTo>
                      <a:pt x="52086" y="20175"/>
                      <a:pt x="52091" y="20179"/>
                      <a:pt x="52096" y="20183"/>
                    </a:cubicBezTo>
                    <a:cubicBezTo>
                      <a:pt x="52112" y="20197"/>
                      <a:pt x="52130" y="20209"/>
                      <a:pt x="52147" y="20226"/>
                    </a:cubicBezTo>
                    <a:cubicBezTo>
                      <a:pt x="52155" y="20230"/>
                      <a:pt x="52159" y="20235"/>
                      <a:pt x="52163" y="20235"/>
                    </a:cubicBezTo>
                    <a:cubicBezTo>
                      <a:pt x="52177" y="20248"/>
                      <a:pt x="52189" y="20256"/>
                      <a:pt x="52202" y="20269"/>
                    </a:cubicBezTo>
                    <a:cubicBezTo>
                      <a:pt x="52211" y="20274"/>
                      <a:pt x="52215" y="20282"/>
                      <a:pt x="52224" y="20286"/>
                    </a:cubicBezTo>
                    <a:cubicBezTo>
                      <a:pt x="52232" y="20295"/>
                      <a:pt x="52245" y="20303"/>
                      <a:pt x="52258" y="20317"/>
                    </a:cubicBezTo>
                    <a:cubicBezTo>
                      <a:pt x="52262" y="20321"/>
                      <a:pt x="52270" y="20325"/>
                      <a:pt x="52275" y="20333"/>
                    </a:cubicBezTo>
                    <a:cubicBezTo>
                      <a:pt x="52288" y="20342"/>
                      <a:pt x="52301" y="20355"/>
                      <a:pt x="52313" y="20363"/>
                    </a:cubicBezTo>
                    <a:cubicBezTo>
                      <a:pt x="52317" y="20368"/>
                      <a:pt x="52322" y="20376"/>
                      <a:pt x="52331" y="20380"/>
                    </a:cubicBezTo>
                    <a:cubicBezTo>
                      <a:pt x="52347" y="20394"/>
                      <a:pt x="52365" y="20410"/>
                      <a:pt x="52382" y="20428"/>
                    </a:cubicBezTo>
                    <a:cubicBezTo>
                      <a:pt x="52399" y="20445"/>
                      <a:pt x="52416" y="20461"/>
                      <a:pt x="52433" y="20479"/>
                    </a:cubicBezTo>
                    <a:cubicBezTo>
                      <a:pt x="52438" y="20483"/>
                      <a:pt x="52446" y="20487"/>
                      <a:pt x="52450" y="20491"/>
                    </a:cubicBezTo>
                    <a:cubicBezTo>
                      <a:pt x="52463" y="20505"/>
                      <a:pt x="52471" y="20517"/>
                      <a:pt x="52485" y="20526"/>
                    </a:cubicBezTo>
                    <a:cubicBezTo>
                      <a:pt x="52489" y="20534"/>
                      <a:pt x="52497" y="20538"/>
                      <a:pt x="52501" y="20548"/>
                    </a:cubicBezTo>
                    <a:cubicBezTo>
                      <a:pt x="52515" y="20560"/>
                      <a:pt x="52523" y="20568"/>
                      <a:pt x="52536" y="20582"/>
                    </a:cubicBezTo>
                    <a:cubicBezTo>
                      <a:pt x="52540" y="20586"/>
                      <a:pt x="52548" y="20594"/>
                      <a:pt x="52553" y="20599"/>
                    </a:cubicBezTo>
                    <a:cubicBezTo>
                      <a:pt x="52566" y="20615"/>
                      <a:pt x="52578" y="20629"/>
                      <a:pt x="52592" y="20641"/>
                    </a:cubicBezTo>
                    <a:cubicBezTo>
                      <a:pt x="52596" y="20645"/>
                      <a:pt x="52600" y="20650"/>
                      <a:pt x="52604" y="20654"/>
                    </a:cubicBezTo>
                    <a:cubicBezTo>
                      <a:pt x="52621" y="20671"/>
                      <a:pt x="52635" y="20692"/>
                      <a:pt x="52651" y="20710"/>
                    </a:cubicBezTo>
                    <a:cubicBezTo>
                      <a:pt x="52655" y="20714"/>
                      <a:pt x="52660" y="20718"/>
                      <a:pt x="52664" y="20722"/>
                    </a:cubicBezTo>
                    <a:cubicBezTo>
                      <a:pt x="52677" y="20740"/>
                      <a:pt x="52686" y="20753"/>
                      <a:pt x="52698" y="20765"/>
                    </a:cubicBezTo>
                    <a:cubicBezTo>
                      <a:pt x="52706" y="20773"/>
                      <a:pt x="52712" y="20783"/>
                      <a:pt x="52716" y="20787"/>
                    </a:cubicBezTo>
                    <a:cubicBezTo>
                      <a:pt x="52728" y="20799"/>
                      <a:pt x="52737" y="20812"/>
                      <a:pt x="52746" y="20825"/>
                    </a:cubicBezTo>
                    <a:lnTo>
                      <a:pt x="52767" y="20846"/>
                    </a:lnTo>
                    <a:cubicBezTo>
                      <a:pt x="52775" y="20860"/>
                      <a:pt x="52783" y="20872"/>
                      <a:pt x="52797" y="20889"/>
                    </a:cubicBezTo>
                    <a:cubicBezTo>
                      <a:pt x="52801" y="20894"/>
                      <a:pt x="52805" y="20902"/>
                      <a:pt x="52809" y="20907"/>
                    </a:cubicBezTo>
                    <a:cubicBezTo>
                      <a:pt x="52827" y="20927"/>
                      <a:pt x="52840" y="20945"/>
                      <a:pt x="52856" y="20966"/>
                    </a:cubicBezTo>
                    <a:lnTo>
                      <a:pt x="52856" y="20971"/>
                    </a:lnTo>
                    <a:cubicBezTo>
                      <a:pt x="52878" y="20966"/>
                      <a:pt x="52895" y="20966"/>
                      <a:pt x="52917" y="20966"/>
                    </a:cubicBezTo>
                    <a:lnTo>
                      <a:pt x="52998" y="20966"/>
                    </a:lnTo>
                    <a:cubicBezTo>
                      <a:pt x="53010" y="20962"/>
                      <a:pt x="53020" y="20962"/>
                      <a:pt x="53032" y="20962"/>
                    </a:cubicBezTo>
                    <a:cubicBezTo>
                      <a:pt x="53040" y="20962"/>
                      <a:pt x="53049" y="20966"/>
                      <a:pt x="53058" y="20966"/>
                    </a:cubicBezTo>
                    <a:lnTo>
                      <a:pt x="53178" y="20966"/>
                    </a:lnTo>
                    <a:cubicBezTo>
                      <a:pt x="53186" y="20971"/>
                      <a:pt x="53199" y="20971"/>
                      <a:pt x="53212" y="20971"/>
                    </a:cubicBezTo>
                    <a:lnTo>
                      <a:pt x="53237" y="20971"/>
                    </a:lnTo>
                    <a:cubicBezTo>
                      <a:pt x="53245" y="20971"/>
                      <a:pt x="53259" y="20975"/>
                      <a:pt x="53271" y="20975"/>
                    </a:cubicBezTo>
                    <a:lnTo>
                      <a:pt x="53293" y="20975"/>
                    </a:lnTo>
                    <a:cubicBezTo>
                      <a:pt x="53306" y="20979"/>
                      <a:pt x="53318" y="20979"/>
                      <a:pt x="53332" y="20979"/>
                    </a:cubicBezTo>
                    <a:cubicBezTo>
                      <a:pt x="53340" y="20979"/>
                      <a:pt x="53344" y="20979"/>
                      <a:pt x="53353" y="20984"/>
                    </a:cubicBezTo>
                    <a:cubicBezTo>
                      <a:pt x="53374" y="20984"/>
                      <a:pt x="53395" y="20988"/>
                      <a:pt x="53417" y="20988"/>
                    </a:cubicBezTo>
                    <a:cubicBezTo>
                      <a:pt x="53421" y="20988"/>
                      <a:pt x="53425" y="20992"/>
                      <a:pt x="53434" y="20992"/>
                    </a:cubicBezTo>
                    <a:cubicBezTo>
                      <a:pt x="53451" y="20992"/>
                      <a:pt x="53468" y="20996"/>
                      <a:pt x="53486" y="20996"/>
                    </a:cubicBezTo>
                    <a:cubicBezTo>
                      <a:pt x="53490" y="21000"/>
                      <a:pt x="53498" y="21000"/>
                      <a:pt x="53507" y="21000"/>
                    </a:cubicBezTo>
                    <a:cubicBezTo>
                      <a:pt x="53519" y="21004"/>
                      <a:pt x="53537" y="21004"/>
                      <a:pt x="53553" y="21010"/>
                    </a:cubicBezTo>
                    <a:lnTo>
                      <a:pt x="53571" y="21010"/>
                    </a:lnTo>
                    <a:cubicBezTo>
                      <a:pt x="53592" y="21014"/>
                      <a:pt x="53614" y="21018"/>
                      <a:pt x="53640" y="21022"/>
                    </a:cubicBezTo>
                    <a:cubicBezTo>
                      <a:pt x="53661" y="21026"/>
                      <a:pt x="53687" y="21030"/>
                      <a:pt x="53707" y="21035"/>
                    </a:cubicBezTo>
                    <a:cubicBezTo>
                      <a:pt x="53712" y="21035"/>
                      <a:pt x="53721" y="21039"/>
                      <a:pt x="53725" y="21039"/>
                    </a:cubicBezTo>
                    <a:cubicBezTo>
                      <a:pt x="53746" y="21043"/>
                      <a:pt x="53764" y="21048"/>
                      <a:pt x="53780" y="21052"/>
                    </a:cubicBezTo>
                    <a:lnTo>
                      <a:pt x="53798" y="21052"/>
                    </a:lnTo>
                    <a:cubicBezTo>
                      <a:pt x="53819" y="21056"/>
                      <a:pt x="53845" y="21065"/>
                      <a:pt x="53866" y="21069"/>
                    </a:cubicBezTo>
                    <a:cubicBezTo>
                      <a:pt x="53871" y="21069"/>
                      <a:pt x="53879" y="21069"/>
                      <a:pt x="53883" y="21073"/>
                    </a:cubicBezTo>
                    <a:cubicBezTo>
                      <a:pt x="53900" y="21077"/>
                      <a:pt x="53918" y="21081"/>
                      <a:pt x="53938" y="21087"/>
                    </a:cubicBezTo>
                    <a:cubicBezTo>
                      <a:pt x="53943" y="21087"/>
                      <a:pt x="53948" y="21087"/>
                      <a:pt x="53952" y="21091"/>
                    </a:cubicBezTo>
                    <a:cubicBezTo>
                      <a:pt x="53999" y="21099"/>
                      <a:pt x="54041" y="21112"/>
                      <a:pt x="54088" y="21120"/>
                    </a:cubicBezTo>
                    <a:lnTo>
                      <a:pt x="54092" y="21125"/>
                    </a:lnTo>
                    <a:cubicBezTo>
                      <a:pt x="54135" y="21133"/>
                      <a:pt x="54183" y="21146"/>
                      <a:pt x="54226" y="21158"/>
                    </a:cubicBezTo>
                    <a:lnTo>
                      <a:pt x="54234" y="21158"/>
                    </a:lnTo>
                    <a:cubicBezTo>
                      <a:pt x="54277" y="21172"/>
                      <a:pt x="54319" y="21184"/>
                      <a:pt x="54366" y="21197"/>
                    </a:cubicBezTo>
                    <a:cubicBezTo>
                      <a:pt x="54366" y="21197"/>
                      <a:pt x="54370" y="21197"/>
                      <a:pt x="54375" y="21202"/>
                    </a:cubicBezTo>
                    <a:cubicBezTo>
                      <a:pt x="54418" y="21215"/>
                      <a:pt x="54461" y="21223"/>
                      <a:pt x="54503" y="21235"/>
                    </a:cubicBezTo>
                    <a:lnTo>
                      <a:pt x="54508" y="21241"/>
                    </a:lnTo>
                    <a:cubicBezTo>
                      <a:pt x="54563" y="21253"/>
                      <a:pt x="54615" y="21270"/>
                      <a:pt x="54666" y="21287"/>
                    </a:cubicBezTo>
                    <a:cubicBezTo>
                      <a:pt x="54722" y="21300"/>
                      <a:pt x="54773" y="21318"/>
                      <a:pt x="54828" y="21334"/>
                    </a:cubicBezTo>
                    <a:cubicBezTo>
                      <a:pt x="54867" y="21347"/>
                      <a:pt x="54905" y="21355"/>
                      <a:pt x="54944" y="21369"/>
                    </a:cubicBezTo>
                    <a:lnTo>
                      <a:pt x="54957" y="21369"/>
                    </a:lnTo>
                    <a:cubicBezTo>
                      <a:pt x="54990" y="21381"/>
                      <a:pt x="55029" y="21389"/>
                      <a:pt x="55063" y="21403"/>
                    </a:cubicBezTo>
                    <a:lnTo>
                      <a:pt x="55077" y="21403"/>
                    </a:lnTo>
                    <a:cubicBezTo>
                      <a:pt x="55115" y="21415"/>
                      <a:pt x="55154" y="21424"/>
                      <a:pt x="55188" y="21432"/>
                    </a:cubicBezTo>
                    <a:cubicBezTo>
                      <a:pt x="55192" y="21432"/>
                      <a:pt x="55192" y="21437"/>
                      <a:pt x="55192" y="21437"/>
                    </a:cubicBezTo>
                    <a:cubicBezTo>
                      <a:pt x="55231" y="21446"/>
                      <a:pt x="55265" y="21454"/>
                      <a:pt x="55304" y="21462"/>
                    </a:cubicBezTo>
                    <a:lnTo>
                      <a:pt x="55308" y="21462"/>
                    </a:lnTo>
                    <a:cubicBezTo>
                      <a:pt x="55312" y="21462"/>
                      <a:pt x="55316" y="21466"/>
                      <a:pt x="55320" y="21466"/>
                    </a:cubicBezTo>
                    <a:cubicBezTo>
                      <a:pt x="55329" y="21471"/>
                      <a:pt x="55342" y="21471"/>
                      <a:pt x="55355" y="21476"/>
                    </a:cubicBezTo>
                    <a:cubicBezTo>
                      <a:pt x="55363" y="21476"/>
                      <a:pt x="55367" y="21480"/>
                      <a:pt x="55375" y="21480"/>
                    </a:cubicBezTo>
                    <a:cubicBezTo>
                      <a:pt x="55389" y="21484"/>
                      <a:pt x="55401" y="21484"/>
                      <a:pt x="55419" y="21488"/>
                    </a:cubicBezTo>
                    <a:cubicBezTo>
                      <a:pt x="55419" y="21488"/>
                      <a:pt x="55423" y="21488"/>
                      <a:pt x="55427" y="21492"/>
                    </a:cubicBezTo>
                    <a:cubicBezTo>
                      <a:pt x="55448" y="21497"/>
                      <a:pt x="55466" y="21497"/>
                      <a:pt x="55483" y="21501"/>
                    </a:cubicBezTo>
                    <a:cubicBezTo>
                      <a:pt x="55487" y="21501"/>
                      <a:pt x="55491" y="21505"/>
                      <a:pt x="55496" y="21505"/>
                    </a:cubicBezTo>
                    <a:cubicBezTo>
                      <a:pt x="55509" y="21505"/>
                      <a:pt x="55521" y="21509"/>
                      <a:pt x="55535" y="21514"/>
                    </a:cubicBezTo>
                    <a:lnTo>
                      <a:pt x="55555" y="21514"/>
                    </a:lnTo>
                    <a:cubicBezTo>
                      <a:pt x="55568" y="21518"/>
                      <a:pt x="55577" y="21518"/>
                      <a:pt x="55586" y="21518"/>
                    </a:cubicBezTo>
                    <a:cubicBezTo>
                      <a:pt x="55590" y="21523"/>
                      <a:pt x="55598" y="21523"/>
                      <a:pt x="55606" y="21523"/>
                    </a:cubicBezTo>
                    <a:cubicBezTo>
                      <a:pt x="55616" y="21527"/>
                      <a:pt x="55624" y="21527"/>
                      <a:pt x="55632" y="21527"/>
                    </a:cubicBezTo>
                    <a:cubicBezTo>
                      <a:pt x="55641" y="21527"/>
                      <a:pt x="55649" y="21531"/>
                      <a:pt x="55654" y="21531"/>
                    </a:cubicBezTo>
                    <a:cubicBezTo>
                      <a:pt x="55663" y="21531"/>
                      <a:pt x="55671" y="21535"/>
                      <a:pt x="55679" y="21535"/>
                    </a:cubicBezTo>
                    <a:lnTo>
                      <a:pt x="55701" y="21535"/>
                    </a:lnTo>
                    <a:cubicBezTo>
                      <a:pt x="55714" y="21539"/>
                      <a:pt x="55722" y="21539"/>
                      <a:pt x="55731" y="21539"/>
                    </a:cubicBezTo>
                    <a:cubicBezTo>
                      <a:pt x="55735" y="21539"/>
                      <a:pt x="55740" y="21539"/>
                      <a:pt x="55744" y="21543"/>
                    </a:cubicBezTo>
                    <a:lnTo>
                      <a:pt x="55782" y="21543"/>
                    </a:lnTo>
                    <a:cubicBezTo>
                      <a:pt x="55791" y="21543"/>
                      <a:pt x="55795" y="21548"/>
                      <a:pt x="55799" y="21548"/>
                    </a:cubicBezTo>
                    <a:lnTo>
                      <a:pt x="55851" y="21548"/>
                    </a:lnTo>
                    <a:cubicBezTo>
                      <a:pt x="55863" y="21553"/>
                      <a:pt x="55880" y="21553"/>
                      <a:pt x="55898" y="21553"/>
                    </a:cubicBezTo>
                    <a:lnTo>
                      <a:pt x="56009" y="21553"/>
                    </a:lnTo>
                    <a:cubicBezTo>
                      <a:pt x="56017" y="21553"/>
                      <a:pt x="56030" y="21553"/>
                      <a:pt x="56039" y="21548"/>
                    </a:cubicBezTo>
                    <a:lnTo>
                      <a:pt x="56086" y="21548"/>
                    </a:lnTo>
                    <a:cubicBezTo>
                      <a:pt x="56090" y="21548"/>
                      <a:pt x="56099" y="21543"/>
                      <a:pt x="56103" y="21543"/>
                    </a:cubicBezTo>
                    <a:cubicBezTo>
                      <a:pt x="56116" y="21543"/>
                      <a:pt x="56133" y="21543"/>
                      <a:pt x="56145" y="21539"/>
                    </a:cubicBezTo>
                    <a:cubicBezTo>
                      <a:pt x="56163" y="21535"/>
                      <a:pt x="56180" y="21535"/>
                      <a:pt x="56197" y="21531"/>
                    </a:cubicBezTo>
                    <a:cubicBezTo>
                      <a:pt x="56202" y="21531"/>
                      <a:pt x="56206" y="21531"/>
                      <a:pt x="56210" y="21527"/>
                    </a:cubicBezTo>
                    <a:cubicBezTo>
                      <a:pt x="56222" y="21527"/>
                      <a:pt x="56232" y="21523"/>
                      <a:pt x="56244" y="21523"/>
                    </a:cubicBezTo>
                    <a:cubicBezTo>
                      <a:pt x="56248" y="21523"/>
                      <a:pt x="56257" y="21518"/>
                      <a:pt x="56261" y="21518"/>
                    </a:cubicBezTo>
                    <a:cubicBezTo>
                      <a:pt x="56269" y="21514"/>
                      <a:pt x="56283" y="21514"/>
                      <a:pt x="56291" y="21509"/>
                    </a:cubicBezTo>
                    <a:cubicBezTo>
                      <a:pt x="56299" y="21509"/>
                      <a:pt x="56304" y="21505"/>
                      <a:pt x="56309" y="21505"/>
                    </a:cubicBezTo>
                    <a:cubicBezTo>
                      <a:pt x="56313" y="21505"/>
                      <a:pt x="56317" y="21501"/>
                      <a:pt x="56321" y="21501"/>
                    </a:cubicBezTo>
                    <a:cubicBezTo>
                      <a:pt x="56330" y="21497"/>
                      <a:pt x="56338" y="21497"/>
                      <a:pt x="56351" y="21492"/>
                    </a:cubicBezTo>
                    <a:cubicBezTo>
                      <a:pt x="56368" y="21488"/>
                      <a:pt x="56381" y="21480"/>
                      <a:pt x="56394" y="21476"/>
                    </a:cubicBezTo>
                    <a:cubicBezTo>
                      <a:pt x="56398" y="21476"/>
                      <a:pt x="56402" y="21471"/>
                      <a:pt x="56402" y="21471"/>
                    </a:cubicBezTo>
                    <a:cubicBezTo>
                      <a:pt x="56419" y="21466"/>
                      <a:pt x="56433" y="21462"/>
                      <a:pt x="56445" y="21454"/>
                    </a:cubicBezTo>
                    <a:cubicBezTo>
                      <a:pt x="56458" y="21450"/>
                      <a:pt x="56467" y="21446"/>
                      <a:pt x="56475" y="21437"/>
                    </a:cubicBezTo>
                    <a:cubicBezTo>
                      <a:pt x="56484" y="21437"/>
                      <a:pt x="56488" y="21432"/>
                      <a:pt x="56492" y="21428"/>
                    </a:cubicBezTo>
                    <a:cubicBezTo>
                      <a:pt x="56510" y="21420"/>
                      <a:pt x="56522" y="21415"/>
                      <a:pt x="56539" y="21403"/>
                    </a:cubicBezTo>
                    <a:lnTo>
                      <a:pt x="57031" y="19059"/>
                    </a:lnTo>
                    <a:lnTo>
                      <a:pt x="57035" y="19059"/>
                    </a:lnTo>
                    <a:cubicBezTo>
                      <a:pt x="57043" y="19063"/>
                      <a:pt x="57053" y="19067"/>
                      <a:pt x="57065" y="19076"/>
                    </a:cubicBezTo>
                    <a:cubicBezTo>
                      <a:pt x="57069" y="19076"/>
                      <a:pt x="57078" y="19080"/>
                      <a:pt x="57082" y="19085"/>
                    </a:cubicBezTo>
                    <a:cubicBezTo>
                      <a:pt x="57095" y="19089"/>
                      <a:pt x="57104" y="19097"/>
                      <a:pt x="57116" y="19101"/>
                    </a:cubicBezTo>
                    <a:cubicBezTo>
                      <a:pt x="57120" y="19101"/>
                      <a:pt x="57126" y="19105"/>
                      <a:pt x="57130" y="19111"/>
                    </a:cubicBezTo>
                    <a:cubicBezTo>
                      <a:pt x="57146" y="19119"/>
                      <a:pt x="57164" y="19123"/>
                      <a:pt x="57181" y="19131"/>
                    </a:cubicBezTo>
                    <a:cubicBezTo>
                      <a:pt x="57215" y="19149"/>
                      <a:pt x="57249" y="19166"/>
                      <a:pt x="57288" y="19182"/>
                    </a:cubicBezTo>
                    <a:cubicBezTo>
                      <a:pt x="57288" y="19182"/>
                      <a:pt x="57292" y="19182"/>
                      <a:pt x="57296" y="19188"/>
                    </a:cubicBezTo>
                    <a:cubicBezTo>
                      <a:pt x="57331" y="19200"/>
                      <a:pt x="57365" y="19217"/>
                      <a:pt x="57399" y="19230"/>
                    </a:cubicBezTo>
                    <a:lnTo>
                      <a:pt x="57403" y="19230"/>
                    </a:lnTo>
                    <a:cubicBezTo>
                      <a:pt x="57403" y="19230"/>
                      <a:pt x="57403" y="19234"/>
                      <a:pt x="57408" y="19234"/>
                    </a:cubicBezTo>
                    <a:cubicBezTo>
                      <a:pt x="57428" y="19243"/>
                      <a:pt x="57454" y="19251"/>
                      <a:pt x="57480" y="19259"/>
                    </a:cubicBezTo>
                    <a:cubicBezTo>
                      <a:pt x="57485" y="19265"/>
                      <a:pt x="57489" y="19265"/>
                      <a:pt x="57493" y="19269"/>
                    </a:cubicBezTo>
                    <a:cubicBezTo>
                      <a:pt x="57519" y="19277"/>
                      <a:pt x="57540" y="19285"/>
                      <a:pt x="57566" y="19294"/>
                    </a:cubicBezTo>
                    <a:cubicBezTo>
                      <a:pt x="57570" y="19298"/>
                      <a:pt x="57574" y="19298"/>
                      <a:pt x="57574" y="19298"/>
                    </a:cubicBezTo>
                    <a:cubicBezTo>
                      <a:pt x="57600" y="19307"/>
                      <a:pt x="57626" y="19316"/>
                      <a:pt x="57647" y="19324"/>
                    </a:cubicBezTo>
                    <a:lnTo>
                      <a:pt x="57651" y="19328"/>
                    </a:lnTo>
                    <a:cubicBezTo>
                      <a:pt x="57677" y="19336"/>
                      <a:pt x="57703" y="19346"/>
                      <a:pt x="57728" y="19354"/>
                    </a:cubicBezTo>
                    <a:cubicBezTo>
                      <a:pt x="57732" y="19354"/>
                      <a:pt x="57732" y="19354"/>
                      <a:pt x="57736" y="19358"/>
                    </a:cubicBezTo>
                    <a:lnTo>
                      <a:pt x="57742" y="19358"/>
                    </a:lnTo>
                    <a:cubicBezTo>
                      <a:pt x="57788" y="19375"/>
                      <a:pt x="57835" y="19393"/>
                      <a:pt x="57886" y="19405"/>
                    </a:cubicBezTo>
                    <a:cubicBezTo>
                      <a:pt x="57886" y="19409"/>
                      <a:pt x="57890" y="19409"/>
                      <a:pt x="57890" y="19409"/>
                    </a:cubicBezTo>
                    <a:cubicBezTo>
                      <a:pt x="57900" y="19413"/>
                      <a:pt x="57908" y="19413"/>
                      <a:pt x="57916" y="19418"/>
                    </a:cubicBezTo>
                    <a:lnTo>
                      <a:pt x="57489" y="21462"/>
                    </a:lnTo>
                    <a:cubicBezTo>
                      <a:pt x="57493" y="21466"/>
                      <a:pt x="57493" y="21471"/>
                      <a:pt x="57493" y="21476"/>
                    </a:cubicBezTo>
                    <a:lnTo>
                      <a:pt x="57493" y="21480"/>
                    </a:lnTo>
                    <a:lnTo>
                      <a:pt x="57493" y="21492"/>
                    </a:lnTo>
                    <a:cubicBezTo>
                      <a:pt x="57497" y="21492"/>
                      <a:pt x="57497" y="21497"/>
                      <a:pt x="57497" y="21497"/>
                    </a:cubicBezTo>
                    <a:lnTo>
                      <a:pt x="57497" y="21505"/>
                    </a:lnTo>
                    <a:lnTo>
                      <a:pt x="57497" y="21514"/>
                    </a:lnTo>
                    <a:lnTo>
                      <a:pt x="57497" y="21523"/>
                    </a:lnTo>
                    <a:lnTo>
                      <a:pt x="57497" y="21527"/>
                    </a:lnTo>
                    <a:lnTo>
                      <a:pt x="57497" y="21535"/>
                    </a:lnTo>
                    <a:lnTo>
                      <a:pt x="57497" y="21543"/>
                    </a:lnTo>
                    <a:lnTo>
                      <a:pt x="57497" y="21553"/>
                    </a:lnTo>
                    <a:lnTo>
                      <a:pt x="57497" y="21557"/>
                    </a:lnTo>
                    <a:lnTo>
                      <a:pt x="57497" y="21565"/>
                    </a:lnTo>
                    <a:lnTo>
                      <a:pt x="57497" y="21569"/>
                    </a:lnTo>
                    <a:lnTo>
                      <a:pt x="57497" y="21578"/>
                    </a:lnTo>
                    <a:lnTo>
                      <a:pt x="57497" y="21586"/>
                    </a:lnTo>
                    <a:lnTo>
                      <a:pt x="57497" y="21595"/>
                    </a:lnTo>
                    <a:cubicBezTo>
                      <a:pt x="57493" y="21595"/>
                      <a:pt x="57493" y="21600"/>
                      <a:pt x="57493" y="21600"/>
                    </a:cubicBezTo>
                    <a:lnTo>
                      <a:pt x="57493" y="21608"/>
                    </a:lnTo>
                    <a:lnTo>
                      <a:pt x="57493" y="21612"/>
                    </a:lnTo>
                    <a:lnTo>
                      <a:pt x="57493" y="21620"/>
                    </a:lnTo>
                    <a:lnTo>
                      <a:pt x="57493" y="21630"/>
                    </a:lnTo>
                    <a:cubicBezTo>
                      <a:pt x="57489" y="21630"/>
                      <a:pt x="57489" y="21634"/>
                      <a:pt x="57489" y="21634"/>
                    </a:cubicBezTo>
                    <a:lnTo>
                      <a:pt x="57489" y="21642"/>
                    </a:lnTo>
                    <a:lnTo>
                      <a:pt x="57489" y="21651"/>
                    </a:lnTo>
                    <a:cubicBezTo>
                      <a:pt x="57489" y="21651"/>
                      <a:pt x="57489" y="21655"/>
                      <a:pt x="57485" y="21655"/>
                    </a:cubicBezTo>
                    <a:lnTo>
                      <a:pt x="57485" y="21663"/>
                    </a:lnTo>
                    <a:lnTo>
                      <a:pt x="57485" y="21672"/>
                    </a:lnTo>
                    <a:lnTo>
                      <a:pt x="57485" y="21677"/>
                    </a:lnTo>
                    <a:cubicBezTo>
                      <a:pt x="57485" y="21681"/>
                      <a:pt x="57480" y="21681"/>
                      <a:pt x="57480" y="21685"/>
                    </a:cubicBezTo>
                    <a:lnTo>
                      <a:pt x="57480" y="21689"/>
                    </a:lnTo>
                    <a:lnTo>
                      <a:pt x="57480" y="21697"/>
                    </a:lnTo>
                    <a:cubicBezTo>
                      <a:pt x="57480" y="21702"/>
                      <a:pt x="57476" y="21702"/>
                      <a:pt x="57476" y="21707"/>
                    </a:cubicBezTo>
                    <a:lnTo>
                      <a:pt x="57476" y="21719"/>
                    </a:lnTo>
                    <a:lnTo>
                      <a:pt x="57476" y="21723"/>
                    </a:lnTo>
                    <a:cubicBezTo>
                      <a:pt x="57472" y="21723"/>
                      <a:pt x="57472" y="21728"/>
                      <a:pt x="57472" y="21732"/>
                    </a:cubicBezTo>
                    <a:lnTo>
                      <a:pt x="57472" y="21740"/>
                    </a:lnTo>
                    <a:lnTo>
                      <a:pt x="57472" y="21745"/>
                    </a:lnTo>
                    <a:cubicBezTo>
                      <a:pt x="57467" y="21749"/>
                      <a:pt x="57467" y="21749"/>
                      <a:pt x="57467" y="21754"/>
                    </a:cubicBezTo>
                    <a:lnTo>
                      <a:pt x="57467" y="21762"/>
                    </a:lnTo>
                    <a:lnTo>
                      <a:pt x="57467" y="21766"/>
                    </a:lnTo>
                    <a:cubicBezTo>
                      <a:pt x="57467" y="21770"/>
                      <a:pt x="57467" y="21770"/>
                      <a:pt x="57463" y="21774"/>
                    </a:cubicBezTo>
                    <a:lnTo>
                      <a:pt x="57463" y="21779"/>
                    </a:lnTo>
                    <a:lnTo>
                      <a:pt x="57463" y="21788"/>
                    </a:lnTo>
                    <a:lnTo>
                      <a:pt x="57463" y="21796"/>
                    </a:lnTo>
                    <a:cubicBezTo>
                      <a:pt x="57463" y="21796"/>
                      <a:pt x="57463" y="21800"/>
                      <a:pt x="57459" y="21800"/>
                    </a:cubicBezTo>
                    <a:lnTo>
                      <a:pt x="57459" y="21809"/>
                    </a:lnTo>
                    <a:lnTo>
                      <a:pt x="57459" y="21817"/>
                    </a:lnTo>
                    <a:lnTo>
                      <a:pt x="57459" y="21822"/>
                    </a:lnTo>
                    <a:lnTo>
                      <a:pt x="57459" y="21831"/>
                    </a:lnTo>
                    <a:lnTo>
                      <a:pt x="57459" y="21839"/>
                    </a:lnTo>
                    <a:cubicBezTo>
                      <a:pt x="57454" y="21839"/>
                      <a:pt x="57454" y="21843"/>
                      <a:pt x="57454" y="21843"/>
                    </a:cubicBezTo>
                    <a:lnTo>
                      <a:pt x="57454" y="21851"/>
                    </a:lnTo>
                    <a:lnTo>
                      <a:pt x="57454" y="21861"/>
                    </a:lnTo>
                    <a:lnTo>
                      <a:pt x="57454" y="21865"/>
                    </a:lnTo>
                    <a:lnTo>
                      <a:pt x="57454" y="21873"/>
                    </a:lnTo>
                    <a:lnTo>
                      <a:pt x="57454" y="21882"/>
                    </a:lnTo>
                    <a:lnTo>
                      <a:pt x="57454" y="21886"/>
                    </a:lnTo>
                    <a:lnTo>
                      <a:pt x="57454" y="21894"/>
                    </a:lnTo>
                    <a:lnTo>
                      <a:pt x="57454" y="21903"/>
                    </a:lnTo>
                    <a:lnTo>
                      <a:pt x="57454" y="21912"/>
                    </a:lnTo>
                    <a:lnTo>
                      <a:pt x="57454" y="21916"/>
                    </a:lnTo>
                    <a:lnTo>
                      <a:pt x="57454" y="21924"/>
                    </a:lnTo>
                    <a:cubicBezTo>
                      <a:pt x="57454" y="21928"/>
                      <a:pt x="57459" y="21928"/>
                      <a:pt x="57459" y="21933"/>
                    </a:cubicBezTo>
                    <a:lnTo>
                      <a:pt x="57459" y="21942"/>
                    </a:lnTo>
                    <a:lnTo>
                      <a:pt x="57459" y="21946"/>
                    </a:lnTo>
                    <a:lnTo>
                      <a:pt x="57459" y="21954"/>
                    </a:lnTo>
                    <a:cubicBezTo>
                      <a:pt x="57459" y="21959"/>
                      <a:pt x="57463" y="21959"/>
                      <a:pt x="57463" y="21963"/>
                    </a:cubicBezTo>
                    <a:lnTo>
                      <a:pt x="57463" y="21971"/>
                    </a:lnTo>
                    <a:lnTo>
                      <a:pt x="57463" y="21980"/>
                    </a:lnTo>
                    <a:lnTo>
                      <a:pt x="57467" y="21985"/>
                    </a:lnTo>
                    <a:lnTo>
                      <a:pt x="57467" y="21993"/>
                    </a:lnTo>
                    <a:cubicBezTo>
                      <a:pt x="57467" y="21997"/>
                      <a:pt x="57472" y="22001"/>
                      <a:pt x="57472" y="22001"/>
                    </a:cubicBezTo>
                    <a:lnTo>
                      <a:pt x="57472" y="22010"/>
                    </a:lnTo>
                    <a:cubicBezTo>
                      <a:pt x="57472" y="22015"/>
                      <a:pt x="57476" y="22015"/>
                      <a:pt x="57476" y="22019"/>
                    </a:cubicBezTo>
                    <a:cubicBezTo>
                      <a:pt x="57476" y="22023"/>
                      <a:pt x="57476" y="22023"/>
                      <a:pt x="57480" y="22027"/>
                    </a:cubicBezTo>
                    <a:lnTo>
                      <a:pt x="57480" y="22036"/>
                    </a:lnTo>
                    <a:cubicBezTo>
                      <a:pt x="57480" y="22036"/>
                      <a:pt x="57485" y="22040"/>
                      <a:pt x="57485" y="22044"/>
                    </a:cubicBezTo>
                    <a:cubicBezTo>
                      <a:pt x="57485" y="22044"/>
                      <a:pt x="57485" y="22048"/>
                      <a:pt x="57489" y="22052"/>
                    </a:cubicBezTo>
                    <a:lnTo>
                      <a:pt x="57489" y="22062"/>
                    </a:lnTo>
                    <a:cubicBezTo>
                      <a:pt x="57493" y="22062"/>
                      <a:pt x="57493" y="22066"/>
                      <a:pt x="57493" y="22070"/>
                    </a:cubicBezTo>
                    <a:cubicBezTo>
                      <a:pt x="57497" y="22070"/>
                      <a:pt x="57497" y="22074"/>
                      <a:pt x="57497" y="22078"/>
                    </a:cubicBezTo>
                    <a:cubicBezTo>
                      <a:pt x="57501" y="22078"/>
                      <a:pt x="57501" y="22082"/>
                      <a:pt x="57501" y="22087"/>
                    </a:cubicBezTo>
                    <a:cubicBezTo>
                      <a:pt x="57505" y="22087"/>
                      <a:pt x="57505" y="22092"/>
                      <a:pt x="57505" y="22096"/>
                    </a:cubicBezTo>
                    <a:cubicBezTo>
                      <a:pt x="57511" y="22096"/>
                      <a:pt x="57511" y="22100"/>
                      <a:pt x="57511" y="22104"/>
                    </a:cubicBezTo>
                    <a:cubicBezTo>
                      <a:pt x="57515" y="22104"/>
                      <a:pt x="57515" y="22108"/>
                      <a:pt x="57515" y="22113"/>
                    </a:cubicBezTo>
                    <a:cubicBezTo>
                      <a:pt x="57519" y="22113"/>
                      <a:pt x="57519" y="22117"/>
                      <a:pt x="57523" y="22121"/>
                    </a:cubicBezTo>
                    <a:cubicBezTo>
                      <a:pt x="57523" y="22121"/>
                      <a:pt x="57523" y="22125"/>
                      <a:pt x="57527" y="22129"/>
                    </a:cubicBezTo>
                    <a:cubicBezTo>
                      <a:pt x="57527" y="22129"/>
                      <a:pt x="57531" y="22134"/>
                      <a:pt x="57531" y="22139"/>
                    </a:cubicBezTo>
                    <a:cubicBezTo>
                      <a:pt x="57536" y="22143"/>
                      <a:pt x="57536" y="22143"/>
                      <a:pt x="57540" y="22147"/>
                    </a:cubicBezTo>
                    <a:cubicBezTo>
                      <a:pt x="57540" y="22151"/>
                      <a:pt x="57540" y="22151"/>
                      <a:pt x="57544" y="22155"/>
                    </a:cubicBezTo>
                    <a:cubicBezTo>
                      <a:pt x="57544" y="22159"/>
                      <a:pt x="57549" y="22164"/>
                      <a:pt x="57549" y="22164"/>
                    </a:cubicBezTo>
                    <a:cubicBezTo>
                      <a:pt x="57553" y="22168"/>
                      <a:pt x="57553" y="22173"/>
                      <a:pt x="57557" y="22173"/>
                    </a:cubicBezTo>
                    <a:cubicBezTo>
                      <a:pt x="57562" y="22177"/>
                      <a:pt x="57562" y="22181"/>
                      <a:pt x="57566" y="22185"/>
                    </a:cubicBezTo>
                    <a:cubicBezTo>
                      <a:pt x="57566" y="22185"/>
                      <a:pt x="57570" y="22190"/>
                      <a:pt x="57570" y="22194"/>
                    </a:cubicBezTo>
                    <a:cubicBezTo>
                      <a:pt x="57574" y="22198"/>
                      <a:pt x="57574" y="22198"/>
                      <a:pt x="57578" y="22202"/>
                    </a:cubicBezTo>
                    <a:cubicBezTo>
                      <a:pt x="57582" y="22206"/>
                      <a:pt x="57582" y="22211"/>
                      <a:pt x="57588" y="22211"/>
                    </a:cubicBezTo>
                    <a:cubicBezTo>
                      <a:pt x="57588" y="22216"/>
                      <a:pt x="57592" y="22220"/>
                      <a:pt x="57596" y="22224"/>
                    </a:cubicBezTo>
                    <a:lnTo>
                      <a:pt x="57604" y="22232"/>
                    </a:lnTo>
                    <a:cubicBezTo>
                      <a:pt x="57604" y="22236"/>
                      <a:pt x="57608" y="22236"/>
                      <a:pt x="57613" y="22241"/>
                    </a:cubicBezTo>
                    <a:cubicBezTo>
                      <a:pt x="57613" y="22245"/>
                      <a:pt x="57617" y="22250"/>
                      <a:pt x="57621" y="22254"/>
                    </a:cubicBezTo>
                    <a:cubicBezTo>
                      <a:pt x="57621" y="22254"/>
                      <a:pt x="57626" y="22258"/>
                      <a:pt x="57630" y="22262"/>
                    </a:cubicBezTo>
                    <a:cubicBezTo>
                      <a:pt x="57630" y="22267"/>
                      <a:pt x="57634" y="22267"/>
                      <a:pt x="57639" y="22271"/>
                    </a:cubicBezTo>
                    <a:cubicBezTo>
                      <a:pt x="57643" y="22275"/>
                      <a:pt x="57643" y="22279"/>
                      <a:pt x="57647" y="22283"/>
                    </a:cubicBezTo>
                    <a:cubicBezTo>
                      <a:pt x="57651" y="22283"/>
                      <a:pt x="57655" y="22288"/>
                      <a:pt x="57659" y="22293"/>
                    </a:cubicBezTo>
                    <a:cubicBezTo>
                      <a:pt x="57659" y="22297"/>
                      <a:pt x="57665" y="22301"/>
                      <a:pt x="57669" y="22301"/>
                    </a:cubicBezTo>
                    <a:cubicBezTo>
                      <a:pt x="57673" y="22305"/>
                      <a:pt x="57677" y="22309"/>
                      <a:pt x="57681" y="22313"/>
                    </a:cubicBezTo>
                    <a:cubicBezTo>
                      <a:pt x="57681" y="22318"/>
                      <a:pt x="57685" y="22322"/>
                      <a:pt x="57690" y="22322"/>
                    </a:cubicBezTo>
                    <a:cubicBezTo>
                      <a:pt x="57694" y="22327"/>
                      <a:pt x="57698" y="22331"/>
                      <a:pt x="57703" y="22335"/>
                    </a:cubicBezTo>
                    <a:cubicBezTo>
                      <a:pt x="57707" y="22339"/>
                      <a:pt x="57711" y="22344"/>
                      <a:pt x="57716" y="22344"/>
                    </a:cubicBezTo>
                    <a:cubicBezTo>
                      <a:pt x="57720" y="22348"/>
                      <a:pt x="57720" y="22352"/>
                      <a:pt x="57724" y="22356"/>
                    </a:cubicBezTo>
                    <a:cubicBezTo>
                      <a:pt x="57728" y="22360"/>
                      <a:pt x="57732" y="22365"/>
                      <a:pt x="57736" y="22370"/>
                    </a:cubicBezTo>
                    <a:cubicBezTo>
                      <a:pt x="57742" y="22370"/>
                      <a:pt x="57746" y="22374"/>
                      <a:pt x="57750" y="22378"/>
                    </a:cubicBezTo>
                    <a:lnTo>
                      <a:pt x="57762" y="22390"/>
                    </a:lnTo>
                    <a:cubicBezTo>
                      <a:pt x="57767" y="22395"/>
                      <a:pt x="57771" y="22399"/>
                      <a:pt x="57779" y="22404"/>
                    </a:cubicBezTo>
                    <a:cubicBezTo>
                      <a:pt x="57784" y="22404"/>
                      <a:pt x="57788" y="22408"/>
                      <a:pt x="57793" y="22412"/>
                    </a:cubicBezTo>
                    <a:cubicBezTo>
                      <a:pt x="57797" y="22416"/>
                      <a:pt x="57801" y="22421"/>
                      <a:pt x="57805" y="22425"/>
                    </a:cubicBezTo>
                    <a:cubicBezTo>
                      <a:pt x="57809" y="22429"/>
                      <a:pt x="57813" y="22433"/>
                      <a:pt x="57823" y="22437"/>
                    </a:cubicBezTo>
                    <a:cubicBezTo>
                      <a:pt x="57827" y="22442"/>
                      <a:pt x="57831" y="22442"/>
                      <a:pt x="57835" y="22447"/>
                    </a:cubicBezTo>
                    <a:cubicBezTo>
                      <a:pt x="57839" y="22451"/>
                      <a:pt x="57844" y="22455"/>
                      <a:pt x="57852" y="22459"/>
                    </a:cubicBezTo>
                    <a:cubicBezTo>
                      <a:pt x="57856" y="22463"/>
                      <a:pt x="57861" y="22467"/>
                      <a:pt x="57865" y="22472"/>
                    </a:cubicBezTo>
                    <a:cubicBezTo>
                      <a:pt x="57874" y="22476"/>
                      <a:pt x="57878" y="22481"/>
                      <a:pt x="57882" y="22485"/>
                    </a:cubicBezTo>
                    <a:cubicBezTo>
                      <a:pt x="57886" y="22489"/>
                      <a:pt x="57895" y="22493"/>
                      <a:pt x="57900" y="22498"/>
                    </a:cubicBezTo>
                    <a:cubicBezTo>
                      <a:pt x="57904" y="22502"/>
                      <a:pt x="57912" y="22506"/>
                      <a:pt x="57916" y="22510"/>
                    </a:cubicBezTo>
                    <a:cubicBezTo>
                      <a:pt x="57921" y="22514"/>
                      <a:pt x="57929" y="22519"/>
                      <a:pt x="57933" y="22524"/>
                    </a:cubicBezTo>
                    <a:cubicBezTo>
                      <a:pt x="57938" y="22524"/>
                      <a:pt x="57942" y="22528"/>
                      <a:pt x="57942" y="22528"/>
                    </a:cubicBezTo>
                    <a:cubicBezTo>
                      <a:pt x="57951" y="22532"/>
                      <a:pt x="57955" y="22536"/>
                      <a:pt x="57959" y="22540"/>
                    </a:cubicBezTo>
                    <a:cubicBezTo>
                      <a:pt x="58492" y="22470"/>
                      <a:pt x="59003" y="22446"/>
                      <a:pt x="59504" y="22446"/>
                    </a:cubicBezTo>
                    <a:cubicBezTo>
                      <a:pt x="60579" y="22446"/>
                      <a:pt x="61604" y="22557"/>
                      <a:pt x="62679" y="22557"/>
                    </a:cubicBezTo>
                    <a:cubicBezTo>
                      <a:pt x="63207" y="22557"/>
                      <a:pt x="63747" y="22530"/>
                      <a:pt x="64311" y="22451"/>
                    </a:cubicBezTo>
                    <a:cubicBezTo>
                      <a:pt x="64448" y="22429"/>
                      <a:pt x="64584" y="22408"/>
                      <a:pt x="64722" y="22382"/>
                    </a:cubicBezTo>
                    <a:cubicBezTo>
                      <a:pt x="64862" y="22356"/>
                      <a:pt x="65004" y="22327"/>
                      <a:pt x="65145" y="22297"/>
                    </a:cubicBezTo>
                    <a:lnTo>
                      <a:pt x="65615" y="20047"/>
                    </a:lnTo>
                    <a:cubicBezTo>
                      <a:pt x="65624" y="20051"/>
                      <a:pt x="65628" y="20051"/>
                      <a:pt x="65636" y="20055"/>
                    </a:cubicBezTo>
                    <a:cubicBezTo>
                      <a:pt x="65662" y="20064"/>
                      <a:pt x="65692" y="20068"/>
                      <a:pt x="65723" y="20076"/>
                    </a:cubicBezTo>
                    <a:cubicBezTo>
                      <a:pt x="65735" y="20081"/>
                      <a:pt x="65743" y="20086"/>
                      <a:pt x="65756" y="20086"/>
                    </a:cubicBezTo>
                    <a:cubicBezTo>
                      <a:pt x="65786" y="20094"/>
                      <a:pt x="65816" y="20102"/>
                      <a:pt x="65846" y="20111"/>
                    </a:cubicBezTo>
                    <a:cubicBezTo>
                      <a:pt x="65851" y="20111"/>
                      <a:pt x="65859" y="20111"/>
                      <a:pt x="65863" y="20115"/>
                    </a:cubicBezTo>
                    <a:lnTo>
                      <a:pt x="65877" y="20115"/>
                    </a:lnTo>
                    <a:cubicBezTo>
                      <a:pt x="65885" y="20120"/>
                      <a:pt x="65893" y="20120"/>
                      <a:pt x="65902" y="20124"/>
                    </a:cubicBezTo>
                    <a:cubicBezTo>
                      <a:pt x="65923" y="20128"/>
                      <a:pt x="65944" y="20132"/>
                      <a:pt x="65966" y="20137"/>
                    </a:cubicBezTo>
                    <a:cubicBezTo>
                      <a:pt x="65974" y="20137"/>
                      <a:pt x="65983" y="20141"/>
                      <a:pt x="65992" y="20141"/>
                    </a:cubicBezTo>
                    <a:cubicBezTo>
                      <a:pt x="66021" y="20149"/>
                      <a:pt x="66047" y="20153"/>
                      <a:pt x="66073" y="20158"/>
                    </a:cubicBezTo>
                    <a:cubicBezTo>
                      <a:pt x="66077" y="20158"/>
                      <a:pt x="66082" y="20158"/>
                      <a:pt x="66082" y="20163"/>
                    </a:cubicBezTo>
                    <a:cubicBezTo>
                      <a:pt x="66108" y="20167"/>
                      <a:pt x="66133" y="20171"/>
                      <a:pt x="66159" y="20175"/>
                    </a:cubicBezTo>
                    <a:lnTo>
                      <a:pt x="66171" y="20175"/>
                    </a:lnTo>
                    <a:cubicBezTo>
                      <a:pt x="66197" y="20179"/>
                      <a:pt x="66218" y="20183"/>
                      <a:pt x="66244" y="20188"/>
                    </a:cubicBezTo>
                    <a:cubicBezTo>
                      <a:pt x="66256" y="20192"/>
                      <a:pt x="66270" y="20192"/>
                      <a:pt x="66278" y="20192"/>
                    </a:cubicBezTo>
                    <a:cubicBezTo>
                      <a:pt x="66317" y="20201"/>
                      <a:pt x="66355" y="20205"/>
                      <a:pt x="66394" y="20209"/>
                    </a:cubicBezTo>
                    <a:lnTo>
                      <a:pt x="66569" y="19358"/>
                    </a:lnTo>
                    <a:cubicBezTo>
                      <a:pt x="66582" y="19362"/>
                      <a:pt x="66595" y="19367"/>
                      <a:pt x="66607" y="19371"/>
                    </a:cubicBezTo>
                    <a:cubicBezTo>
                      <a:pt x="66633" y="19384"/>
                      <a:pt x="66663" y="19397"/>
                      <a:pt x="66693" y="19409"/>
                    </a:cubicBezTo>
                    <a:cubicBezTo>
                      <a:pt x="66698" y="19409"/>
                      <a:pt x="66702" y="19413"/>
                      <a:pt x="66710" y="19413"/>
                    </a:cubicBezTo>
                    <a:cubicBezTo>
                      <a:pt x="66736" y="19427"/>
                      <a:pt x="66761" y="19435"/>
                      <a:pt x="66791" y="19448"/>
                    </a:cubicBezTo>
                    <a:cubicBezTo>
                      <a:pt x="66795" y="19448"/>
                      <a:pt x="66795" y="19452"/>
                      <a:pt x="66800" y="19452"/>
                    </a:cubicBezTo>
                    <a:cubicBezTo>
                      <a:pt x="66830" y="19465"/>
                      <a:pt x="66856" y="19474"/>
                      <a:pt x="66886" y="19482"/>
                    </a:cubicBezTo>
                    <a:cubicBezTo>
                      <a:pt x="66886" y="19486"/>
                      <a:pt x="66886" y="19486"/>
                      <a:pt x="66890" y="19486"/>
                    </a:cubicBezTo>
                    <a:cubicBezTo>
                      <a:pt x="66915" y="19495"/>
                      <a:pt x="66941" y="19504"/>
                      <a:pt x="66967" y="19516"/>
                    </a:cubicBezTo>
                    <a:lnTo>
                      <a:pt x="66975" y="19516"/>
                    </a:lnTo>
                    <a:cubicBezTo>
                      <a:pt x="66992" y="19525"/>
                      <a:pt x="67014" y="19529"/>
                      <a:pt x="67031" y="19538"/>
                    </a:cubicBezTo>
                    <a:cubicBezTo>
                      <a:pt x="67035" y="19538"/>
                      <a:pt x="67040" y="19538"/>
                      <a:pt x="67044" y="19542"/>
                    </a:cubicBezTo>
                    <a:cubicBezTo>
                      <a:pt x="67061" y="19547"/>
                      <a:pt x="67073" y="19551"/>
                      <a:pt x="67087" y="19555"/>
                    </a:cubicBezTo>
                    <a:lnTo>
                      <a:pt x="67095" y="19555"/>
                    </a:lnTo>
                    <a:cubicBezTo>
                      <a:pt x="67099" y="19559"/>
                      <a:pt x="67103" y="19559"/>
                      <a:pt x="67108" y="19559"/>
                    </a:cubicBezTo>
                    <a:cubicBezTo>
                      <a:pt x="67117" y="19563"/>
                      <a:pt x="67125" y="19563"/>
                      <a:pt x="67134" y="19567"/>
                    </a:cubicBezTo>
                    <a:cubicBezTo>
                      <a:pt x="67138" y="19567"/>
                      <a:pt x="67146" y="19572"/>
                      <a:pt x="67155" y="19572"/>
                    </a:cubicBezTo>
                    <a:cubicBezTo>
                      <a:pt x="67164" y="19577"/>
                      <a:pt x="67172" y="19577"/>
                      <a:pt x="67176" y="19577"/>
                    </a:cubicBezTo>
                    <a:cubicBezTo>
                      <a:pt x="67180" y="19581"/>
                      <a:pt x="67185" y="19581"/>
                      <a:pt x="67189" y="19581"/>
                    </a:cubicBezTo>
                    <a:cubicBezTo>
                      <a:pt x="67194" y="19581"/>
                      <a:pt x="67198" y="19585"/>
                      <a:pt x="67202" y="19585"/>
                    </a:cubicBezTo>
                    <a:cubicBezTo>
                      <a:pt x="67211" y="19585"/>
                      <a:pt x="67215" y="19585"/>
                      <a:pt x="67219" y="19589"/>
                    </a:cubicBezTo>
                    <a:cubicBezTo>
                      <a:pt x="67227" y="19589"/>
                      <a:pt x="67241" y="19593"/>
                      <a:pt x="67249" y="19593"/>
                    </a:cubicBezTo>
                    <a:cubicBezTo>
                      <a:pt x="67253" y="19593"/>
                      <a:pt x="67257" y="19598"/>
                      <a:pt x="67262" y="19598"/>
                    </a:cubicBezTo>
                    <a:lnTo>
                      <a:pt x="67271" y="19598"/>
                    </a:lnTo>
                    <a:cubicBezTo>
                      <a:pt x="67275" y="19598"/>
                      <a:pt x="67283" y="19602"/>
                      <a:pt x="67292" y="19602"/>
                    </a:cubicBezTo>
                    <a:lnTo>
                      <a:pt x="67309" y="19602"/>
                    </a:lnTo>
                    <a:cubicBezTo>
                      <a:pt x="67318" y="19606"/>
                      <a:pt x="67326" y="19606"/>
                      <a:pt x="67339" y="19606"/>
                    </a:cubicBezTo>
                    <a:cubicBezTo>
                      <a:pt x="67343" y="19606"/>
                      <a:pt x="67348" y="19610"/>
                      <a:pt x="67352" y="19610"/>
                    </a:cubicBezTo>
                    <a:lnTo>
                      <a:pt x="67360" y="19610"/>
                    </a:lnTo>
                    <a:cubicBezTo>
                      <a:pt x="67373" y="19610"/>
                      <a:pt x="67391" y="19610"/>
                      <a:pt x="67403" y="19615"/>
                    </a:cubicBezTo>
                    <a:lnTo>
                      <a:pt x="67506" y="19615"/>
                    </a:lnTo>
                    <a:cubicBezTo>
                      <a:pt x="67510" y="19615"/>
                      <a:pt x="67519" y="19615"/>
                      <a:pt x="67523" y="19610"/>
                    </a:cubicBezTo>
                    <a:cubicBezTo>
                      <a:pt x="67540" y="19610"/>
                      <a:pt x="67557" y="19610"/>
                      <a:pt x="67574" y="19606"/>
                    </a:cubicBezTo>
                    <a:cubicBezTo>
                      <a:pt x="67583" y="19606"/>
                      <a:pt x="67591" y="19602"/>
                      <a:pt x="67600" y="19602"/>
                    </a:cubicBezTo>
                    <a:lnTo>
                      <a:pt x="67612" y="19602"/>
                    </a:lnTo>
                    <a:cubicBezTo>
                      <a:pt x="67616" y="19598"/>
                      <a:pt x="67626" y="19598"/>
                      <a:pt x="67630" y="19598"/>
                    </a:cubicBezTo>
                    <a:cubicBezTo>
                      <a:pt x="67634" y="19598"/>
                      <a:pt x="67638" y="19593"/>
                      <a:pt x="67642" y="19593"/>
                    </a:cubicBezTo>
                    <a:cubicBezTo>
                      <a:pt x="67647" y="19593"/>
                      <a:pt x="67651" y="19593"/>
                      <a:pt x="67660" y="19589"/>
                    </a:cubicBezTo>
                    <a:cubicBezTo>
                      <a:pt x="67664" y="19589"/>
                      <a:pt x="67668" y="19589"/>
                      <a:pt x="67668" y="19585"/>
                    </a:cubicBezTo>
                    <a:cubicBezTo>
                      <a:pt x="67677" y="19585"/>
                      <a:pt x="67681" y="19585"/>
                      <a:pt x="67689" y="19581"/>
                    </a:cubicBezTo>
                    <a:lnTo>
                      <a:pt x="67693" y="19581"/>
                    </a:lnTo>
                    <a:cubicBezTo>
                      <a:pt x="67699" y="19581"/>
                      <a:pt x="67699" y="19581"/>
                      <a:pt x="67699" y="19577"/>
                    </a:cubicBezTo>
                    <a:cubicBezTo>
                      <a:pt x="67703" y="19577"/>
                      <a:pt x="67707" y="19577"/>
                      <a:pt x="67711" y="19572"/>
                    </a:cubicBezTo>
                    <a:cubicBezTo>
                      <a:pt x="67715" y="19572"/>
                      <a:pt x="67719" y="19572"/>
                      <a:pt x="67728" y="19567"/>
                    </a:cubicBezTo>
                    <a:cubicBezTo>
                      <a:pt x="67732" y="19567"/>
                      <a:pt x="67737" y="19567"/>
                      <a:pt x="67741" y="19563"/>
                    </a:cubicBezTo>
                    <a:cubicBezTo>
                      <a:pt x="67745" y="19563"/>
                      <a:pt x="67750" y="19563"/>
                      <a:pt x="67754" y="19559"/>
                    </a:cubicBezTo>
                    <a:cubicBezTo>
                      <a:pt x="67758" y="19559"/>
                      <a:pt x="67762" y="19555"/>
                      <a:pt x="67766" y="19555"/>
                    </a:cubicBezTo>
                    <a:cubicBezTo>
                      <a:pt x="67770" y="19551"/>
                      <a:pt x="67776" y="19551"/>
                      <a:pt x="67780" y="19551"/>
                    </a:cubicBezTo>
                    <a:cubicBezTo>
                      <a:pt x="67784" y="19547"/>
                      <a:pt x="67788" y="19547"/>
                      <a:pt x="67792" y="19542"/>
                    </a:cubicBezTo>
                    <a:cubicBezTo>
                      <a:pt x="67792" y="19542"/>
                      <a:pt x="67796" y="19542"/>
                      <a:pt x="67801" y="19538"/>
                    </a:cubicBezTo>
                    <a:lnTo>
                      <a:pt x="67805" y="19538"/>
                    </a:lnTo>
                    <a:cubicBezTo>
                      <a:pt x="67809" y="19533"/>
                      <a:pt x="67814" y="19533"/>
                      <a:pt x="67818" y="19529"/>
                    </a:cubicBezTo>
                    <a:cubicBezTo>
                      <a:pt x="67822" y="19529"/>
                      <a:pt x="67827" y="19525"/>
                      <a:pt x="67831" y="19525"/>
                    </a:cubicBezTo>
                    <a:cubicBezTo>
                      <a:pt x="67835" y="19521"/>
                      <a:pt x="67839" y="19521"/>
                      <a:pt x="67843" y="19516"/>
                    </a:cubicBezTo>
                    <a:cubicBezTo>
                      <a:pt x="67847" y="19516"/>
                      <a:pt x="67853" y="19512"/>
                      <a:pt x="67857" y="19508"/>
                    </a:cubicBezTo>
                    <a:cubicBezTo>
                      <a:pt x="67865" y="19508"/>
                      <a:pt x="67869" y="19504"/>
                      <a:pt x="67873" y="19504"/>
                    </a:cubicBezTo>
                    <a:cubicBezTo>
                      <a:pt x="67878" y="19500"/>
                      <a:pt x="67882" y="19495"/>
                      <a:pt x="67886" y="19495"/>
                    </a:cubicBezTo>
                    <a:cubicBezTo>
                      <a:pt x="67891" y="19490"/>
                      <a:pt x="67895" y="19486"/>
                      <a:pt x="67899" y="19486"/>
                    </a:cubicBezTo>
                    <a:cubicBezTo>
                      <a:pt x="67904" y="19482"/>
                      <a:pt x="67908" y="19482"/>
                      <a:pt x="67908" y="19478"/>
                    </a:cubicBezTo>
                    <a:lnTo>
                      <a:pt x="67912" y="19478"/>
                    </a:lnTo>
                    <a:cubicBezTo>
                      <a:pt x="67924" y="19470"/>
                      <a:pt x="67938" y="19461"/>
                      <a:pt x="67950" y="19452"/>
                    </a:cubicBezTo>
                    <a:lnTo>
                      <a:pt x="67955" y="19448"/>
                    </a:lnTo>
                    <a:cubicBezTo>
                      <a:pt x="67968" y="19439"/>
                      <a:pt x="67985" y="19427"/>
                      <a:pt x="67997" y="19418"/>
                    </a:cubicBezTo>
                    <a:lnTo>
                      <a:pt x="69242" y="13469"/>
                    </a:lnTo>
                    <a:lnTo>
                      <a:pt x="69242" y="13469"/>
                    </a:lnTo>
                    <a:cubicBezTo>
                      <a:pt x="69229" y="13481"/>
                      <a:pt x="69217" y="13490"/>
                      <a:pt x="69203" y="13499"/>
                    </a:cubicBezTo>
                    <a:cubicBezTo>
                      <a:pt x="69199" y="13503"/>
                      <a:pt x="69199" y="13503"/>
                      <a:pt x="69195" y="13503"/>
                    </a:cubicBezTo>
                    <a:cubicBezTo>
                      <a:pt x="69182" y="13511"/>
                      <a:pt x="69170" y="13520"/>
                      <a:pt x="69156" y="13528"/>
                    </a:cubicBezTo>
                    <a:cubicBezTo>
                      <a:pt x="69152" y="13532"/>
                      <a:pt x="69148" y="13532"/>
                      <a:pt x="69144" y="13537"/>
                    </a:cubicBezTo>
                    <a:cubicBezTo>
                      <a:pt x="69140" y="13542"/>
                      <a:pt x="69136" y="13542"/>
                      <a:pt x="69131" y="13546"/>
                    </a:cubicBezTo>
                    <a:cubicBezTo>
                      <a:pt x="69126" y="13550"/>
                      <a:pt x="69122" y="13550"/>
                      <a:pt x="69118" y="13554"/>
                    </a:cubicBezTo>
                    <a:cubicBezTo>
                      <a:pt x="69114" y="13554"/>
                      <a:pt x="69110" y="13558"/>
                      <a:pt x="69105" y="13562"/>
                    </a:cubicBezTo>
                    <a:cubicBezTo>
                      <a:pt x="69101" y="13562"/>
                      <a:pt x="69097" y="13567"/>
                      <a:pt x="69093" y="13567"/>
                    </a:cubicBezTo>
                    <a:cubicBezTo>
                      <a:pt x="69089" y="13572"/>
                      <a:pt x="69084" y="13572"/>
                      <a:pt x="69075" y="13576"/>
                    </a:cubicBezTo>
                    <a:cubicBezTo>
                      <a:pt x="69071" y="13580"/>
                      <a:pt x="69067" y="13580"/>
                      <a:pt x="69063" y="13584"/>
                    </a:cubicBezTo>
                    <a:cubicBezTo>
                      <a:pt x="69059" y="13584"/>
                      <a:pt x="69054" y="13588"/>
                      <a:pt x="69049" y="13588"/>
                    </a:cubicBezTo>
                    <a:cubicBezTo>
                      <a:pt x="69045" y="13593"/>
                      <a:pt x="69041" y="13593"/>
                      <a:pt x="69037" y="13597"/>
                    </a:cubicBezTo>
                    <a:cubicBezTo>
                      <a:pt x="69033" y="13597"/>
                      <a:pt x="69028" y="13597"/>
                      <a:pt x="69024" y="13601"/>
                    </a:cubicBezTo>
                    <a:cubicBezTo>
                      <a:pt x="69020" y="13601"/>
                      <a:pt x="69016" y="13605"/>
                      <a:pt x="69012" y="13605"/>
                    </a:cubicBezTo>
                    <a:cubicBezTo>
                      <a:pt x="69007" y="13609"/>
                      <a:pt x="69002" y="13609"/>
                      <a:pt x="68998" y="13609"/>
                    </a:cubicBezTo>
                    <a:cubicBezTo>
                      <a:pt x="68994" y="13614"/>
                      <a:pt x="68990" y="13614"/>
                      <a:pt x="68986" y="13619"/>
                    </a:cubicBezTo>
                    <a:cubicBezTo>
                      <a:pt x="68982" y="13619"/>
                      <a:pt x="68977" y="13619"/>
                      <a:pt x="68973" y="13623"/>
                    </a:cubicBezTo>
                    <a:cubicBezTo>
                      <a:pt x="68968" y="13623"/>
                      <a:pt x="68964" y="13623"/>
                      <a:pt x="68960" y="13627"/>
                    </a:cubicBezTo>
                    <a:cubicBezTo>
                      <a:pt x="68956" y="13627"/>
                      <a:pt x="68951" y="13627"/>
                      <a:pt x="68947" y="13631"/>
                    </a:cubicBezTo>
                    <a:cubicBezTo>
                      <a:pt x="68943" y="13631"/>
                      <a:pt x="68939" y="13631"/>
                      <a:pt x="68935" y="13635"/>
                    </a:cubicBezTo>
                    <a:cubicBezTo>
                      <a:pt x="68930" y="13635"/>
                      <a:pt x="68921" y="13635"/>
                      <a:pt x="68917" y="13639"/>
                    </a:cubicBezTo>
                    <a:lnTo>
                      <a:pt x="68905" y="13639"/>
                    </a:lnTo>
                    <a:cubicBezTo>
                      <a:pt x="68900" y="13644"/>
                      <a:pt x="68891" y="13644"/>
                      <a:pt x="68887" y="13644"/>
                    </a:cubicBezTo>
                    <a:cubicBezTo>
                      <a:pt x="68883" y="13648"/>
                      <a:pt x="68879" y="13648"/>
                      <a:pt x="68874" y="13648"/>
                    </a:cubicBezTo>
                    <a:cubicBezTo>
                      <a:pt x="68870" y="13648"/>
                      <a:pt x="68862" y="13653"/>
                      <a:pt x="68858" y="13653"/>
                    </a:cubicBezTo>
                    <a:lnTo>
                      <a:pt x="68848" y="13653"/>
                    </a:lnTo>
                    <a:cubicBezTo>
                      <a:pt x="68836" y="13657"/>
                      <a:pt x="68828" y="13657"/>
                      <a:pt x="68819" y="13657"/>
                    </a:cubicBezTo>
                    <a:cubicBezTo>
                      <a:pt x="68802" y="13661"/>
                      <a:pt x="68785" y="13661"/>
                      <a:pt x="68767" y="13665"/>
                    </a:cubicBezTo>
                    <a:lnTo>
                      <a:pt x="68648" y="13665"/>
                    </a:lnTo>
                    <a:cubicBezTo>
                      <a:pt x="68635" y="13665"/>
                      <a:pt x="68622" y="13661"/>
                      <a:pt x="68605" y="13661"/>
                    </a:cubicBezTo>
                    <a:lnTo>
                      <a:pt x="68583" y="13661"/>
                    </a:lnTo>
                    <a:cubicBezTo>
                      <a:pt x="68575" y="13657"/>
                      <a:pt x="68562" y="13657"/>
                      <a:pt x="68554" y="13657"/>
                    </a:cubicBezTo>
                    <a:cubicBezTo>
                      <a:pt x="68550" y="13657"/>
                      <a:pt x="68540" y="13653"/>
                      <a:pt x="68536" y="13653"/>
                    </a:cubicBezTo>
                    <a:cubicBezTo>
                      <a:pt x="68528" y="13653"/>
                      <a:pt x="68520" y="13648"/>
                      <a:pt x="68511" y="13648"/>
                    </a:cubicBezTo>
                    <a:cubicBezTo>
                      <a:pt x="68506" y="13648"/>
                      <a:pt x="68498" y="13648"/>
                      <a:pt x="68494" y="13644"/>
                    </a:cubicBezTo>
                    <a:cubicBezTo>
                      <a:pt x="68485" y="13644"/>
                      <a:pt x="68477" y="13639"/>
                      <a:pt x="68468" y="13639"/>
                    </a:cubicBezTo>
                    <a:cubicBezTo>
                      <a:pt x="68459" y="13639"/>
                      <a:pt x="68455" y="13635"/>
                      <a:pt x="68451" y="13635"/>
                    </a:cubicBezTo>
                    <a:cubicBezTo>
                      <a:pt x="68443" y="13635"/>
                      <a:pt x="68434" y="13631"/>
                      <a:pt x="68425" y="13631"/>
                    </a:cubicBezTo>
                    <a:cubicBezTo>
                      <a:pt x="68417" y="13627"/>
                      <a:pt x="68408" y="13627"/>
                      <a:pt x="68400" y="13623"/>
                    </a:cubicBezTo>
                    <a:cubicBezTo>
                      <a:pt x="68396" y="13623"/>
                      <a:pt x="68386" y="13619"/>
                      <a:pt x="68378" y="13619"/>
                    </a:cubicBezTo>
                    <a:cubicBezTo>
                      <a:pt x="68370" y="13614"/>
                      <a:pt x="68361" y="13614"/>
                      <a:pt x="68357" y="13609"/>
                    </a:cubicBezTo>
                    <a:cubicBezTo>
                      <a:pt x="68348" y="13609"/>
                      <a:pt x="68340" y="13605"/>
                      <a:pt x="68335" y="13605"/>
                    </a:cubicBezTo>
                    <a:cubicBezTo>
                      <a:pt x="68319" y="13601"/>
                      <a:pt x="68305" y="13597"/>
                      <a:pt x="68293" y="13593"/>
                    </a:cubicBezTo>
                    <a:cubicBezTo>
                      <a:pt x="68289" y="13593"/>
                      <a:pt x="68284" y="13588"/>
                      <a:pt x="68276" y="13588"/>
                    </a:cubicBezTo>
                    <a:cubicBezTo>
                      <a:pt x="68258" y="13580"/>
                      <a:pt x="68242" y="13576"/>
                      <a:pt x="68220" y="13567"/>
                    </a:cubicBezTo>
                    <a:lnTo>
                      <a:pt x="68212" y="13567"/>
                    </a:lnTo>
                    <a:cubicBezTo>
                      <a:pt x="68186" y="13558"/>
                      <a:pt x="68161" y="13546"/>
                      <a:pt x="68135" y="13537"/>
                    </a:cubicBezTo>
                    <a:lnTo>
                      <a:pt x="68130" y="13537"/>
                    </a:lnTo>
                    <a:cubicBezTo>
                      <a:pt x="68104" y="13524"/>
                      <a:pt x="68074" y="13516"/>
                      <a:pt x="68049" y="13503"/>
                    </a:cubicBezTo>
                    <a:cubicBezTo>
                      <a:pt x="68045" y="13503"/>
                      <a:pt x="68040" y="13503"/>
                      <a:pt x="68036" y="13499"/>
                    </a:cubicBezTo>
                    <a:cubicBezTo>
                      <a:pt x="68011" y="13490"/>
                      <a:pt x="67981" y="13477"/>
                      <a:pt x="67955" y="13465"/>
                    </a:cubicBezTo>
                    <a:cubicBezTo>
                      <a:pt x="67950" y="13465"/>
                      <a:pt x="67942" y="13465"/>
                      <a:pt x="67938" y="13460"/>
                    </a:cubicBezTo>
                    <a:cubicBezTo>
                      <a:pt x="67908" y="13447"/>
                      <a:pt x="67882" y="13434"/>
                      <a:pt x="67853" y="13426"/>
                    </a:cubicBezTo>
                    <a:cubicBezTo>
                      <a:pt x="67822" y="13413"/>
                      <a:pt x="67792" y="13400"/>
                      <a:pt x="67762" y="13388"/>
                    </a:cubicBezTo>
                    <a:cubicBezTo>
                      <a:pt x="67758" y="13388"/>
                      <a:pt x="67758" y="13388"/>
                      <a:pt x="67754" y="13383"/>
                    </a:cubicBezTo>
                    <a:cubicBezTo>
                      <a:pt x="67724" y="13374"/>
                      <a:pt x="67693" y="13362"/>
                      <a:pt x="67664" y="13349"/>
                    </a:cubicBezTo>
                    <a:cubicBezTo>
                      <a:pt x="67660" y="13349"/>
                      <a:pt x="67660" y="13349"/>
                      <a:pt x="67660" y="13345"/>
                    </a:cubicBezTo>
                    <a:cubicBezTo>
                      <a:pt x="67630" y="13336"/>
                      <a:pt x="67596" y="13323"/>
                      <a:pt x="67565" y="13311"/>
                    </a:cubicBezTo>
                    <a:cubicBezTo>
                      <a:pt x="67561" y="13311"/>
                      <a:pt x="67557" y="13306"/>
                      <a:pt x="67553" y="13306"/>
                    </a:cubicBezTo>
                    <a:cubicBezTo>
                      <a:pt x="67549" y="13306"/>
                      <a:pt x="67549" y="13306"/>
                      <a:pt x="67545" y="13302"/>
                    </a:cubicBezTo>
                    <a:lnTo>
                      <a:pt x="67868" y="11756"/>
                    </a:lnTo>
                    <a:lnTo>
                      <a:pt x="67868" y="11756"/>
                    </a:lnTo>
                    <a:cubicBezTo>
                      <a:pt x="67867" y="11760"/>
                      <a:pt x="67864" y="11764"/>
                      <a:pt x="67861" y="11771"/>
                    </a:cubicBezTo>
                    <a:cubicBezTo>
                      <a:pt x="67857" y="11771"/>
                      <a:pt x="67857" y="11775"/>
                      <a:pt x="67853" y="11779"/>
                    </a:cubicBezTo>
                    <a:cubicBezTo>
                      <a:pt x="67853" y="11783"/>
                      <a:pt x="67847" y="11787"/>
                      <a:pt x="67843" y="11792"/>
                    </a:cubicBezTo>
                    <a:cubicBezTo>
                      <a:pt x="67839" y="11797"/>
                      <a:pt x="67839" y="11801"/>
                      <a:pt x="67835" y="11805"/>
                    </a:cubicBezTo>
                    <a:cubicBezTo>
                      <a:pt x="67831" y="11809"/>
                      <a:pt x="67827" y="11809"/>
                      <a:pt x="67827" y="11813"/>
                    </a:cubicBezTo>
                    <a:cubicBezTo>
                      <a:pt x="67822" y="11817"/>
                      <a:pt x="67818" y="11822"/>
                      <a:pt x="67814" y="11826"/>
                    </a:cubicBezTo>
                    <a:cubicBezTo>
                      <a:pt x="67809" y="11831"/>
                      <a:pt x="67805" y="11835"/>
                      <a:pt x="67805" y="11835"/>
                    </a:cubicBezTo>
                    <a:cubicBezTo>
                      <a:pt x="67801" y="11839"/>
                      <a:pt x="67796" y="11843"/>
                      <a:pt x="67792" y="11848"/>
                    </a:cubicBezTo>
                    <a:cubicBezTo>
                      <a:pt x="67788" y="11852"/>
                      <a:pt x="67784" y="11852"/>
                      <a:pt x="67780" y="11856"/>
                    </a:cubicBezTo>
                    <a:lnTo>
                      <a:pt x="67766" y="11869"/>
                    </a:lnTo>
                    <a:cubicBezTo>
                      <a:pt x="67762" y="11869"/>
                      <a:pt x="67758" y="11874"/>
                      <a:pt x="67754" y="11878"/>
                    </a:cubicBezTo>
                    <a:cubicBezTo>
                      <a:pt x="67750" y="11882"/>
                      <a:pt x="67745" y="11882"/>
                      <a:pt x="67737" y="11886"/>
                    </a:cubicBezTo>
                    <a:cubicBezTo>
                      <a:pt x="67732" y="11890"/>
                      <a:pt x="67728" y="11890"/>
                      <a:pt x="67728" y="11894"/>
                    </a:cubicBezTo>
                    <a:cubicBezTo>
                      <a:pt x="67719" y="11899"/>
                      <a:pt x="67711" y="11903"/>
                      <a:pt x="67707" y="11908"/>
                    </a:cubicBezTo>
                    <a:cubicBezTo>
                      <a:pt x="67699" y="11908"/>
                      <a:pt x="67693" y="11912"/>
                      <a:pt x="67689" y="11916"/>
                    </a:cubicBezTo>
                    <a:cubicBezTo>
                      <a:pt x="67685" y="11916"/>
                      <a:pt x="67677" y="11920"/>
                      <a:pt x="67668" y="11925"/>
                    </a:cubicBezTo>
                    <a:cubicBezTo>
                      <a:pt x="67664" y="11929"/>
                      <a:pt x="67660" y="11929"/>
                      <a:pt x="67651" y="11933"/>
                    </a:cubicBezTo>
                    <a:cubicBezTo>
                      <a:pt x="67651" y="11933"/>
                      <a:pt x="67647" y="11937"/>
                      <a:pt x="67642" y="11937"/>
                    </a:cubicBezTo>
                    <a:cubicBezTo>
                      <a:pt x="67634" y="11941"/>
                      <a:pt x="67626" y="11946"/>
                      <a:pt x="67616" y="11946"/>
                    </a:cubicBezTo>
                    <a:cubicBezTo>
                      <a:pt x="67616" y="11951"/>
                      <a:pt x="67612" y="11951"/>
                      <a:pt x="67612" y="11951"/>
                    </a:cubicBezTo>
                    <a:cubicBezTo>
                      <a:pt x="67600" y="11955"/>
                      <a:pt x="67587" y="11959"/>
                      <a:pt x="67579" y="11963"/>
                    </a:cubicBezTo>
                    <a:lnTo>
                      <a:pt x="67570" y="11963"/>
                    </a:lnTo>
                    <a:cubicBezTo>
                      <a:pt x="67561" y="11967"/>
                      <a:pt x="67553" y="11971"/>
                      <a:pt x="67545" y="11971"/>
                    </a:cubicBezTo>
                    <a:cubicBezTo>
                      <a:pt x="67535" y="11976"/>
                      <a:pt x="67527" y="11976"/>
                      <a:pt x="67523" y="11980"/>
                    </a:cubicBezTo>
                    <a:cubicBezTo>
                      <a:pt x="67514" y="11980"/>
                      <a:pt x="67510" y="11985"/>
                      <a:pt x="67502" y="11985"/>
                    </a:cubicBezTo>
                    <a:cubicBezTo>
                      <a:pt x="67493" y="11985"/>
                      <a:pt x="67484" y="11989"/>
                      <a:pt x="67476" y="11989"/>
                    </a:cubicBezTo>
                    <a:cubicBezTo>
                      <a:pt x="67472" y="11993"/>
                      <a:pt x="67468" y="11993"/>
                      <a:pt x="67458" y="11993"/>
                    </a:cubicBezTo>
                    <a:cubicBezTo>
                      <a:pt x="67450" y="11997"/>
                      <a:pt x="67442" y="11997"/>
                      <a:pt x="67429" y="12002"/>
                    </a:cubicBezTo>
                    <a:lnTo>
                      <a:pt x="67416" y="12002"/>
                    </a:lnTo>
                    <a:cubicBezTo>
                      <a:pt x="67399" y="12006"/>
                      <a:pt x="67381" y="12010"/>
                      <a:pt x="67369" y="12010"/>
                    </a:cubicBezTo>
                    <a:cubicBezTo>
                      <a:pt x="67352" y="12014"/>
                      <a:pt x="67334" y="12014"/>
                      <a:pt x="67322" y="12014"/>
                    </a:cubicBezTo>
                    <a:cubicBezTo>
                      <a:pt x="67314" y="12018"/>
                      <a:pt x="67309" y="12018"/>
                      <a:pt x="67304" y="12018"/>
                    </a:cubicBezTo>
                    <a:lnTo>
                      <a:pt x="67271" y="12018"/>
                    </a:lnTo>
                    <a:cubicBezTo>
                      <a:pt x="67266" y="12023"/>
                      <a:pt x="67257" y="12023"/>
                      <a:pt x="67249" y="12023"/>
                    </a:cubicBezTo>
                    <a:lnTo>
                      <a:pt x="67198" y="12023"/>
                    </a:lnTo>
                    <a:cubicBezTo>
                      <a:pt x="67189" y="12023"/>
                      <a:pt x="67180" y="12028"/>
                      <a:pt x="67168" y="12028"/>
                    </a:cubicBezTo>
                    <a:lnTo>
                      <a:pt x="67117" y="12028"/>
                    </a:lnTo>
                    <a:cubicBezTo>
                      <a:pt x="67108" y="12028"/>
                      <a:pt x="67103" y="12028"/>
                      <a:pt x="67095" y="12023"/>
                    </a:cubicBezTo>
                    <a:lnTo>
                      <a:pt x="67010" y="12023"/>
                    </a:lnTo>
                    <a:cubicBezTo>
                      <a:pt x="67001" y="12018"/>
                      <a:pt x="66996" y="12018"/>
                      <a:pt x="66988" y="12018"/>
                    </a:cubicBezTo>
                    <a:cubicBezTo>
                      <a:pt x="66975" y="12018"/>
                      <a:pt x="66967" y="12018"/>
                      <a:pt x="66954" y="12014"/>
                    </a:cubicBezTo>
                    <a:lnTo>
                      <a:pt x="66933" y="12014"/>
                    </a:lnTo>
                    <a:cubicBezTo>
                      <a:pt x="66911" y="12010"/>
                      <a:pt x="66890" y="12010"/>
                      <a:pt x="66868" y="12006"/>
                    </a:cubicBezTo>
                    <a:lnTo>
                      <a:pt x="66860" y="12006"/>
                    </a:lnTo>
                    <a:cubicBezTo>
                      <a:pt x="66843" y="12002"/>
                      <a:pt x="66821" y="11997"/>
                      <a:pt x="66805" y="11997"/>
                    </a:cubicBezTo>
                    <a:cubicBezTo>
                      <a:pt x="66795" y="11993"/>
                      <a:pt x="66791" y="11993"/>
                      <a:pt x="66783" y="11993"/>
                    </a:cubicBezTo>
                    <a:cubicBezTo>
                      <a:pt x="66770" y="11989"/>
                      <a:pt x="66761" y="11989"/>
                      <a:pt x="66749" y="11985"/>
                    </a:cubicBezTo>
                    <a:cubicBezTo>
                      <a:pt x="66744" y="11985"/>
                      <a:pt x="66736" y="11985"/>
                      <a:pt x="66728" y="11980"/>
                    </a:cubicBezTo>
                    <a:cubicBezTo>
                      <a:pt x="66714" y="11980"/>
                      <a:pt x="66706" y="11976"/>
                      <a:pt x="66693" y="11976"/>
                    </a:cubicBezTo>
                    <a:cubicBezTo>
                      <a:pt x="66684" y="11971"/>
                      <a:pt x="66680" y="11971"/>
                      <a:pt x="66672" y="11967"/>
                    </a:cubicBezTo>
                    <a:cubicBezTo>
                      <a:pt x="66663" y="11967"/>
                      <a:pt x="66655" y="11963"/>
                      <a:pt x="66646" y="11963"/>
                    </a:cubicBezTo>
                    <a:cubicBezTo>
                      <a:pt x="66637" y="11959"/>
                      <a:pt x="66629" y="11959"/>
                      <a:pt x="66616" y="11955"/>
                    </a:cubicBezTo>
                    <a:cubicBezTo>
                      <a:pt x="66607" y="11955"/>
                      <a:pt x="66599" y="11951"/>
                      <a:pt x="66590" y="11951"/>
                    </a:cubicBezTo>
                    <a:cubicBezTo>
                      <a:pt x="66582" y="11946"/>
                      <a:pt x="66569" y="11941"/>
                      <a:pt x="66556" y="11937"/>
                    </a:cubicBezTo>
                    <a:lnTo>
                      <a:pt x="66159" y="13828"/>
                    </a:lnTo>
                    <a:cubicBezTo>
                      <a:pt x="66146" y="13819"/>
                      <a:pt x="66133" y="13811"/>
                      <a:pt x="66116" y="13807"/>
                    </a:cubicBezTo>
                    <a:cubicBezTo>
                      <a:pt x="66108" y="13802"/>
                      <a:pt x="66102" y="13798"/>
                      <a:pt x="66094" y="13793"/>
                    </a:cubicBezTo>
                    <a:cubicBezTo>
                      <a:pt x="66077" y="13785"/>
                      <a:pt x="66056" y="13773"/>
                      <a:pt x="66039" y="13763"/>
                    </a:cubicBezTo>
                    <a:cubicBezTo>
                      <a:pt x="66035" y="13763"/>
                      <a:pt x="66031" y="13759"/>
                      <a:pt x="66025" y="13755"/>
                    </a:cubicBezTo>
                    <a:cubicBezTo>
                      <a:pt x="66005" y="13747"/>
                      <a:pt x="65983" y="13734"/>
                      <a:pt x="65962" y="13721"/>
                    </a:cubicBezTo>
                    <a:cubicBezTo>
                      <a:pt x="65940" y="13708"/>
                      <a:pt x="65919" y="13696"/>
                      <a:pt x="65897" y="13682"/>
                    </a:cubicBezTo>
                    <a:cubicBezTo>
                      <a:pt x="65893" y="13682"/>
                      <a:pt x="65889" y="13678"/>
                      <a:pt x="65889" y="13678"/>
                    </a:cubicBezTo>
                    <a:cubicBezTo>
                      <a:pt x="65863" y="13661"/>
                      <a:pt x="65838" y="13648"/>
                      <a:pt x="65816" y="13631"/>
                    </a:cubicBezTo>
                    <a:cubicBezTo>
                      <a:pt x="65808" y="13627"/>
                      <a:pt x="65800" y="13623"/>
                      <a:pt x="65794" y="13619"/>
                    </a:cubicBezTo>
                    <a:cubicBezTo>
                      <a:pt x="65778" y="13609"/>
                      <a:pt x="65761" y="13597"/>
                      <a:pt x="65743" y="13588"/>
                    </a:cubicBezTo>
                    <a:cubicBezTo>
                      <a:pt x="65735" y="13580"/>
                      <a:pt x="65727" y="13576"/>
                      <a:pt x="65717" y="13567"/>
                    </a:cubicBezTo>
                    <a:cubicBezTo>
                      <a:pt x="65705" y="13558"/>
                      <a:pt x="65692" y="13550"/>
                      <a:pt x="65679" y="13542"/>
                    </a:cubicBezTo>
                    <a:cubicBezTo>
                      <a:pt x="65671" y="13532"/>
                      <a:pt x="65662" y="13528"/>
                      <a:pt x="65654" y="13524"/>
                    </a:cubicBezTo>
                    <a:cubicBezTo>
                      <a:pt x="65636" y="13511"/>
                      <a:pt x="65620" y="13499"/>
                      <a:pt x="65602" y="13485"/>
                    </a:cubicBezTo>
                    <a:cubicBezTo>
                      <a:pt x="65594" y="13481"/>
                      <a:pt x="65589" y="13473"/>
                      <a:pt x="65581" y="13469"/>
                    </a:cubicBezTo>
                    <a:cubicBezTo>
                      <a:pt x="65563" y="13456"/>
                      <a:pt x="65547" y="13443"/>
                      <a:pt x="65530" y="13426"/>
                    </a:cubicBezTo>
                    <a:cubicBezTo>
                      <a:pt x="65521" y="13422"/>
                      <a:pt x="65517" y="13418"/>
                      <a:pt x="65512" y="13413"/>
                    </a:cubicBezTo>
                    <a:cubicBezTo>
                      <a:pt x="65486" y="13396"/>
                      <a:pt x="65466" y="13379"/>
                      <a:pt x="65444" y="13357"/>
                    </a:cubicBezTo>
                    <a:cubicBezTo>
                      <a:pt x="65440" y="13353"/>
                      <a:pt x="65435" y="13349"/>
                      <a:pt x="65431" y="13345"/>
                    </a:cubicBezTo>
                    <a:cubicBezTo>
                      <a:pt x="65415" y="13331"/>
                      <a:pt x="65397" y="13319"/>
                      <a:pt x="65380" y="13302"/>
                    </a:cubicBezTo>
                    <a:lnTo>
                      <a:pt x="65363" y="13285"/>
                    </a:lnTo>
                    <a:cubicBezTo>
                      <a:pt x="65346" y="13272"/>
                      <a:pt x="65333" y="13259"/>
                      <a:pt x="65320" y="13246"/>
                    </a:cubicBezTo>
                    <a:lnTo>
                      <a:pt x="65299" y="13225"/>
                    </a:lnTo>
                    <a:cubicBezTo>
                      <a:pt x="65281" y="13208"/>
                      <a:pt x="65265" y="13195"/>
                      <a:pt x="65251" y="13177"/>
                    </a:cubicBezTo>
                    <a:cubicBezTo>
                      <a:pt x="65247" y="13173"/>
                      <a:pt x="65243" y="13169"/>
                      <a:pt x="65243" y="13169"/>
                    </a:cubicBezTo>
                    <a:cubicBezTo>
                      <a:pt x="65222" y="13148"/>
                      <a:pt x="65204" y="13131"/>
                      <a:pt x="65188" y="13110"/>
                    </a:cubicBezTo>
                    <a:cubicBezTo>
                      <a:pt x="65179" y="13105"/>
                      <a:pt x="65174" y="13096"/>
                      <a:pt x="65170" y="13092"/>
                    </a:cubicBezTo>
                    <a:cubicBezTo>
                      <a:pt x="65158" y="13080"/>
                      <a:pt x="65145" y="13062"/>
                      <a:pt x="65132" y="13049"/>
                    </a:cubicBezTo>
                    <a:cubicBezTo>
                      <a:pt x="65127" y="13045"/>
                      <a:pt x="65119" y="13037"/>
                      <a:pt x="65115" y="13028"/>
                    </a:cubicBezTo>
                    <a:cubicBezTo>
                      <a:pt x="65102" y="13015"/>
                      <a:pt x="65089" y="13003"/>
                      <a:pt x="65081" y="12985"/>
                    </a:cubicBezTo>
                    <a:cubicBezTo>
                      <a:pt x="65076" y="12981"/>
                      <a:pt x="65068" y="12977"/>
                      <a:pt x="65064" y="12968"/>
                    </a:cubicBezTo>
                    <a:cubicBezTo>
                      <a:pt x="65046" y="12951"/>
                      <a:pt x="65034" y="12930"/>
                      <a:pt x="65016" y="12908"/>
                    </a:cubicBezTo>
                    <a:cubicBezTo>
                      <a:pt x="65016" y="12908"/>
                      <a:pt x="65016" y="12904"/>
                      <a:pt x="65012" y="12904"/>
                    </a:cubicBezTo>
                    <a:cubicBezTo>
                      <a:pt x="64999" y="12887"/>
                      <a:pt x="64987" y="12865"/>
                      <a:pt x="64973" y="12849"/>
                    </a:cubicBezTo>
                    <a:cubicBezTo>
                      <a:pt x="64969" y="12840"/>
                      <a:pt x="64965" y="12835"/>
                      <a:pt x="64961" y="12827"/>
                    </a:cubicBezTo>
                    <a:cubicBezTo>
                      <a:pt x="64948" y="12814"/>
                      <a:pt x="64939" y="12802"/>
                      <a:pt x="64931" y="12784"/>
                    </a:cubicBezTo>
                    <a:cubicBezTo>
                      <a:pt x="64927" y="12780"/>
                      <a:pt x="64918" y="12772"/>
                      <a:pt x="64914" y="12763"/>
                    </a:cubicBezTo>
                    <a:cubicBezTo>
                      <a:pt x="64905" y="12750"/>
                      <a:pt x="64896" y="12733"/>
                      <a:pt x="64888" y="12721"/>
                    </a:cubicBezTo>
                    <a:cubicBezTo>
                      <a:pt x="64884" y="12711"/>
                      <a:pt x="64880" y="12707"/>
                      <a:pt x="64876" y="12703"/>
                    </a:cubicBezTo>
                    <a:cubicBezTo>
                      <a:pt x="64862" y="12682"/>
                      <a:pt x="64850" y="12660"/>
                      <a:pt x="64841" y="12638"/>
                    </a:cubicBezTo>
                    <a:cubicBezTo>
                      <a:pt x="64837" y="12634"/>
                      <a:pt x="64833" y="12630"/>
                      <a:pt x="64833" y="12626"/>
                    </a:cubicBezTo>
                    <a:cubicBezTo>
                      <a:pt x="64824" y="12613"/>
                      <a:pt x="64815" y="12596"/>
                      <a:pt x="64807" y="12579"/>
                    </a:cubicBezTo>
                    <a:cubicBezTo>
                      <a:pt x="64803" y="12571"/>
                      <a:pt x="64799" y="12567"/>
                      <a:pt x="64794" y="12557"/>
                    </a:cubicBezTo>
                    <a:cubicBezTo>
                      <a:pt x="64785" y="12545"/>
                      <a:pt x="64781" y="12528"/>
                      <a:pt x="64773" y="12515"/>
                    </a:cubicBezTo>
                    <a:cubicBezTo>
                      <a:pt x="64768" y="12506"/>
                      <a:pt x="64764" y="12502"/>
                      <a:pt x="64764" y="12494"/>
                    </a:cubicBezTo>
                    <a:cubicBezTo>
                      <a:pt x="64756" y="12476"/>
                      <a:pt x="64747" y="12459"/>
                      <a:pt x="64738" y="12442"/>
                    </a:cubicBezTo>
                    <a:cubicBezTo>
                      <a:pt x="64738" y="12438"/>
                      <a:pt x="64734" y="12433"/>
                      <a:pt x="64734" y="12433"/>
                    </a:cubicBezTo>
                    <a:cubicBezTo>
                      <a:pt x="64726" y="12413"/>
                      <a:pt x="64717" y="12391"/>
                      <a:pt x="64708" y="12369"/>
                    </a:cubicBezTo>
                    <a:cubicBezTo>
                      <a:pt x="64704" y="12365"/>
                      <a:pt x="64704" y="12356"/>
                      <a:pt x="64700" y="12352"/>
                    </a:cubicBezTo>
                    <a:cubicBezTo>
                      <a:pt x="64696" y="12336"/>
                      <a:pt x="64687" y="12322"/>
                      <a:pt x="64683" y="12305"/>
                    </a:cubicBezTo>
                    <a:cubicBezTo>
                      <a:pt x="64679" y="12301"/>
                      <a:pt x="64679" y="12292"/>
                      <a:pt x="64675" y="12284"/>
                    </a:cubicBezTo>
                    <a:cubicBezTo>
                      <a:pt x="64670" y="12275"/>
                      <a:pt x="64665" y="12263"/>
                      <a:pt x="64661" y="12249"/>
                    </a:cubicBezTo>
                    <a:cubicBezTo>
                      <a:pt x="64722" y="12245"/>
                      <a:pt x="64781" y="12237"/>
                      <a:pt x="64841" y="12233"/>
                    </a:cubicBezTo>
                    <a:lnTo>
                      <a:pt x="66090" y="6287"/>
                    </a:lnTo>
                    <a:lnTo>
                      <a:pt x="66090" y="6287"/>
                    </a:lnTo>
                    <a:cubicBezTo>
                      <a:pt x="65932" y="6296"/>
                      <a:pt x="65786" y="6313"/>
                      <a:pt x="65654" y="6331"/>
                    </a:cubicBezTo>
                    <a:cubicBezTo>
                      <a:pt x="65628" y="6335"/>
                      <a:pt x="65602" y="6339"/>
                      <a:pt x="65577" y="6343"/>
                    </a:cubicBezTo>
                    <a:cubicBezTo>
                      <a:pt x="65569" y="6343"/>
                      <a:pt x="65559" y="6347"/>
                      <a:pt x="65551" y="6347"/>
                    </a:cubicBezTo>
                    <a:cubicBezTo>
                      <a:pt x="65538" y="6351"/>
                      <a:pt x="65521" y="6351"/>
                      <a:pt x="65504" y="6356"/>
                    </a:cubicBezTo>
                    <a:cubicBezTo>
                      <a:pt x="65496" y="6356"/>
                      <a:pt x="65482" y="6360"/>
                      <a:pt x="65474" y="6360"/>
                    </a:cubicBezTo>
                    <a:cubicBezTo>
                      <a:pt x="65461" y="6364"/>
                      <a:pt x="65444" y="6364"/>
                      <a:pt x="65431" y="6369"/>
                    </a:cubicBezTo>
                    <a:cubicBezTo>
                      <a:pt x="65423" y="6369"/>
                      <a:pt x="65410" y="6373"/>
                      <a:pt x="65401" y="6373"/>
                    </a:cubicBezTo>
                    <a:cubicBezTo>
                      <a:pt x="65389" y="6377"/>
                      <a:pt x="65376" y="6382"/>
                      <a:pt x="65363" y="6382"/>
                    </a:cubicBezTo>
                    <a:cubicBezTo>
                      <a:pt x="65350" y="6386"/>
                      <a:pt x="65342" y="6386"/>
                      <a:pt x="65333" y="6390"/>
                    </a:cubicBezTo>
                    <a:cubicBezTo>
                      <a:pt x="65320" y="6390"/>
                      <a:pt x="65307" y="6394"/>
                      <a:pt x="65295" y="6398"/>
                    </a:cubicBezTo>
                    <a:cubicBezTo>
                      <a:pt x="65286" y="6398"/>
                      <a:pt x="65277" y="6402"/>
                      <a:pt x="65265" y="6402"/>
                    </a:cubicBezTo>
                    <a:cubicBezTo>
                      <a:pt x="65251" y="6408"/>
                      <a:pt x="65243" y="6412"/>
                      <a:pt x="65230" y="6412"/>
                    </a:cubicBezTo>
                    <a:cubicBezTo>
                      <a:pt x="65222" y="6416"/>
                      <a:pt x="65213" y="6416"/>
                      <a:pt x="65200" y="6420"/>
                    </a:cubicBezTo>
                    <a:cubicBezTo>
                      <a:pt x="65192" y="6424"/>
                      <a:pt x="65179" y="6424"/>
                      <a:pt x="65166" y="6428"/>
                    </a:cubicBezTo>
                    <a:cubicBezTo>
                      <a:pt x="65158" y="6433"/>
                      <a:pt x="65149" y="6433"/>
                      <a:pt x="65141" y="6437"/>
                    </a:cubicBezTo>
                    <a:cubicBezTo>
                      <a:pt x="65132" y="6437"/>
                      <a:pt x="65119" y="6441"/>
                      <a:pt x="65107" y="6445"/>
                    </a:cubicBezTo>
                    <a:cubicBezTo>
                      <a:pt x="65102" y="6445"/>
                      <a:pt x="65097" y="6450"/>
                      <a:pt x="65089" y="6450"/>
                    </a:cubicBezTo>
                    <a:lnTo>
                      <a:pt x="65085" y="6454"/>
                    </a:lnTo>
                    <a:cubicBezTo>
                      <a:pt x="65068" y="6459"/>
                      <a:pt x="65050" y="6463"/>
                      <a:pt x="65034" y="6467"/>
                    </a:cubicBezTo>
                    <a:cubicBezTo>
                      <a:pt x="65030" y="6471"/>
                      <a:pt x="65025" y="6471"/>
                      <a:pt x="65020" y="6471"/>
                    </a:cubicBezTo>
                    <a:cubicBezTo>
                      <a:pt x="65004" y="6479"/>
                      <a:pt x="64982" y="6489"/>
                      <a:pt x="64965" y="6493"/>
                    </a:cubicBezTo>
                    <a:cubicBezTo>
                      <a:pt x="64961" y="6497"/>
                      <a:pt x="64953" y="6497"/>
                      <a:pt x="64948" y="6501"/>
                    </a:cubicBezTo>
                    <a:cubicBezTo>
                      <a:pt x="64935" y="6505"/>
                      <a:pt x="64922" y="6510"/>
                      <a:pt x="64910" y="6514"/>
                    </a:cubicBezTo>
                    <a:cubicBezTo>
                      <a:pt x="64901" y="6518"/>
                      <a:pt x="64896" y="6518"/>
                      <a:pt x="64892" y="6522"/>
                    </a:cubicBezTo>
                    <a:cubicBezTo>
                      <a:pt x="64880" y="6527"/>
                      <a:pt x="64866" y="6531"/>
                      <a:pt x="64854" y="6540"/>
                    </a:cubicBezTo>
                    <a:cubicBezTo>
                      <a:pt x="64850" y="6540"/>
                      <a:pt x="64850" y="6540"/>
                      <a:pt x="64845" y="6544"/>
                    </a:cubicBezTo>
                    <a:cubicBezTo>
                      <a:pt x="64841" y="6544"/>
                      <a:pt x="64841" y="6544"/>
                      <a:pt x="64837" y="6548"/>
                    </a:cubicBezTo>
                    <a:cubicBezTo>
                      <a:pt x="64833" y="6548"/>
                      <a:pt x="64824" y="6552"/>
                      <a:pt x="64819" y="6556"/>
                    </a:cubicBezTo>
                    <a:cubicBezTo>
                      <a:pt x="64811" y="6561"/>
                      <a:pt x="64803" y="6561"/>
                      <a:pt x="64794" y="6566"/>
                    </a:cubicBezTo>
                    <a:cubicBezTo>
                      <a:pt x="64789" y="6570"/>
                      <a:pt x="64785" y="6574"/>
                      <a:pt x="64777" y="6578"/>
                    </a:cubicBezTo>
                    <a:cubicBezTo>
                      <a:pt x="64773" y="6578"/>
                      <a:pt x="64764" y="6582"/>
                      <a:pt x="64756" y="6587"/>
                    </a:cubicBezTo>
                    <a:cubicBezTo>
                      <a:pt x="64752" y="6591"/>
                      <a:pt x="64747" y="6595"/>
                      <a:pt x="64738" y="6595"/>
                    </a:cubicBezTo>
                    <a:cubicBezTo>
                      <a:pt x="64734" y="6599"/>
                      <a:pt x="64726" y="6604"/>
                      <a:pt x="64717" y="6608"/>
                    </a:cubicBezTo>
                    <a:cubicBezTo>
                      <a:pt x="64713" y="6613"/>
                      <a:pt x="64708" y="6617"/>
                      <a:pt x="64704" y="6617"/>
                    </a:cubicBezTo>
                    <a:lnTo>
                      <a:pt x="64696" y="6625"/>
                    </a:lnTo>
                    <a:cubicBezTo>
                      <a:pt x="64691" y="6625"/>
                      <a:pt x="64687" y="6629"/>
                      <a:pt x="64683" y="6633"/>
                    </a:cubicBezTo>
                    <a:cubicBezTo>
                      <a:pt x="64679" y="6633"/>
                      <a:pt x="64675" y="6638"/>
                      <a:pt x="64670" y="6638"/>
                    </a:cubicBezTo>
                    <a:cubicBezTo>
                      <a:pt x="64661" y="6647"/>
                      <a:pt x="64653" y="6651"/>
                      <a:pt x="64645" y="6659"/>
                    </a:cubicBezTo>
                    <a:lnTo>
                      <a:pt x="64640" y="6659"/>
                    </a:lnTo>
                    <a:cubicBezTo>
                      <a:pt x="64631" y="6668"/>
                      <a:pt x="64623" y="6676"/>
                      <a:pt x="64610" y="6685"/>
                    </a:cubicBezTo>
                    <a:cubicBezTo>
                      <a:pt x="64610" y="6685"/>
                      <a:pt x="64606" y="6690"/>
                      <a:pt x="64602" y="6690"/>
                    </a:cubicBezTo>
                    <a:cubicBezTo>
                      <a:pt x="64598" y="6694"/>
                      <a:pt x="64593" y="6698"/>
                      <a:pt x="64588" y="6702"/>
                    </a:cubicBezTo>
                    <a:lnTo>
                      <a:pt x="64584" y="6706"/>
                    </a:lnTo>
                    <a:cubicBezTo>
                      <a:pt x="64580" y="6710"/>
                      <a:pt x="64580" y="6710"/>
                      <a:pt x="64576" y="6715"/>
                    </a:cubicBezTo>
                    <a:cubicBezTo>
                      <a:pt x="64568" y="6720"/>
                      <a:pt x="64563" y="6724"/>
                      <a:pt x="64559" y="6732"/>
                    </a:cubicBezTo>
                    <a:cubicBezTo>
                      <a:pt x="64554" y="6732"/>
                      <a:pt x="64554" y="6736"/>
                      <a:pt x="64550" y="6736"/>
                    </a:cubicBezTo>
                    <a:cubicBezTo>
                      <a:pt x="64542" y="6745"/>
                      <a:pt x="64533" y="6753"/>
                      <a:pt x="64529" y="6762"/>
                    </a:cubicBezTo>
                    <a:lnTo>
                      <a:pt x="64525" y="6762"/>
                    </a:lnTo>
                    <a:cubicBezTo>
                      <a:pt x="64521" y="6771"/>
                      <a:pt x="64516" y="6775"/>
                      <a:pt x="64511" y="6779"/>
                    </a:cubicBezTo>
                    <a:lnTo>
                      <a:pt x="64507" y="6783"/>
                    </a:lnTo>
                    <a:cubicBezTo>
                      <a:pt x="64503" y="6787"/>
                      <a:pt x="64503" y="6792"/>
                      <a:pt x="64499" y="6792"/>
                    </a:cubicBezTo>
                    <a:cubicBezTo>
                      <a:pt x="64495" y="6797"/>
                      <a:pt x="64491" y="6805"/>
                      <a:pt x="64486" y="6809"/>
                    </a:cubicBezTo>
                    <a:cubicBezTo>
                      <a:pt x="64486" y="6813"/>
                      <a:pt x="64482" y="6813"/>
                      <a:pt x="64482" y="6818"/>
                    </a:cubicBezTo>
                    <a:cubicBezTo>
                      <a:pt x="64477" y="6826"/>
                      <a:pt x="64469" y="6830"/>
                      <a:pt x="64465" y="6839"/>
                    </a:cubicBezTo>
                    <a:lnTo>
                      <a:pt x="64465" y="6844"/>
                    </a:lnTo>
                    <a:cubicBezTo>
                      <a:pt x="64456" y="6852"/>
                      <a:pt x="64452" y="6860"/>
                      <a:pt x="64448" y="6864"/>
                    </a:cubicBezTo>
                    <a:lnTo>
                      <a:pt x="64448" y="6869"/>
                    </a:lnTo>
                    <a:cubicBezTo>
                      <a:pt x="64448" y="6874"/>
                      <a:pt x="64444" y="6874"/>
                      <a:pt x="64444" y="6878"/>
                    </a:cubicBezTo>
                    <a:cubicBezTo>
                      <a:pt x="64439" y="6886"/>
                      <a:pt x="64434" y="6890"/>
                      <a:pt x="64434" y="6895"/>
                    </a:cubicBezTo>
                    <a:cubicBezTo>
                      <a:pt x="64430" y="6899"/>
                      <a:pt x="64430" y="6903"/>
                      <a:pt x="64426" y="6907"/>
                    </a:cubicBezTo>
                    <a:cubicBezTo>
                      <a:pt x="64426" y="6912"/>
                      <a:pt x="64422" y="6921"/>
                      <a:pt x="64422" y="6925"/>
                    </a:cubicBezTo>
                    <a:cubicBezTo>
                      <a:pt x="64418" y="6929"/>
                      <a:pt x="64418" y="6933"/>
                      <a:pt x="64418" y="6933"/>
                    </a:cubicBezTo>
                    <a:cubicBezTo>
                      <a:pt x="64414" y="6941"/>
                      <a:pt x="64409" y="6946"/>
                      <a:pt x="64409" y="6955"/>
                    </a:cubicBezTo>
                    <a:cubicBezTo>
                      <a:pt x="64409" y="6955"/>
                      <a:pt x="64405" y="6959"/>
                      <a:pt x="64405" y="6963"/>
                    </a:cubicBezTo>
                    <a:lnTo>
                      <a:pt x="64405" y="6967"/>
                    </a:lnTo>
                    <a:cubicBezTo>
                      <a:pt x="64400" y="6972"/>
                      <a:pt x="64400" y="6976"/>
                      <a:pt x="64400" y="6984"/>
                    </a:cubicBezTo>
                    <a:cubicBezTo>
                      <a:pt x="64400" y="6984"/>
                      <a:pt x="64396" y="6989"/>
                      <a:pt x="64396" y="6993"/>
                    </a:cubicBezTo>
                    <a:cubicBezTo>
                      <a:pt x="64392" y="7002"/>
                      <a:pt x="64392" y="7010"/>
                      <a:pt x="64388" y="7023"/>
                    </a:cubicBezTo>
                    <a:lnTo>
                      <a:pt x="64337" y="7284"/>
                    </a:lnTo>
                    <a:lnTo>
                      <a:pt x="64264" y="7284"/>
                    </a:lnTo>
                    <a:cubicBezTo>
                      <a:pt x="64255" y="7284"/>
                      <a:pt x="64246" y="7280"/>
                      <a:pt x="64238" y="7280"/>
                    </a:cubicBezTo>
                    <a:lnTo>
                      <a:pt x="64191" y="7280"/>
                    </a:lnTo>
                    <a:cubicBezTo>
                      <a:pt x="64178" y="7280"/>
                      <a:pt x="64169" y="7275"/>
                      <a:pt x="64161" y="7275"/>
                    </a:cubicBezTo>
                    <a:lnTo>
                      <a:pt x="64148" y="7275"/>
                    </a:lnTo>
                    <a:cubicBezTo>
                      <a:pt x="64144" y="7275"/>
                      <a:pt x="64136" y="7275"/>
                      <a:pt x="64132" y="7271"/>
                    </a:cubicBezTo>
                    <a:cubicBezTo>
                      <a:pt x="64114" y="7271"/>
                      <a:pt x="64097" y="7271"/>
                      <a:pt x="64084" y="7267"/>
                    </a:cubicBezTo>
                    <a:lnTo>
                      <a:pt x="64075" y="7267"/>
                    </a:lnTo>
                    <a:cubicBezTo>
                      <a:pt x="64059" y="7263"/>
                      <a:pt x="64045" y="7263"/>
                      <a:pt x="64029" y="7258"/>
                    </a:cubicBezTo>
                    <a:cubicBezTo>
                      <a:pt x="64016" y="7258"/>
                      <a:pt x="64007" y="7254"/>
                      <a:pt x="63994" y="7254"/>
                    </a:cubicBezTo>
                    <a:cubicBezTo>
                      <a:pt x="63994" y="7254"/>
                      <a:pt x="63990" y="7249"/>
                      <a:pt x="63986" y="7249"/>
                    </a:cubicBezTo>
                    <a:cubicBezTo>
                      <a:pt x="63982" y="7249"/>
                      <a:pt x="63972" y="7249"/>
                      <a:pt x="63964" y="7245"/>
                    </a:cubicBezTo>
                    <a:cubicBezTo>
                      <a:pt x="63960" y="7245"/>
                      <a:pt x="63956" y="7245"/>
                      <a:pt x="63952" y="7241"/>
                    </a:cubicBezTo>
                    <a:lnTo>
                      <a:pt x="63939" y="7241"/>
                    </a:lnTo>
                    <a:cubicBezTo>
                      <a:pt x="63934" y="7237"/>
                      <a:pt x="63930" y="7237"/>
                      <a:pt x="63926" y="7237"/>
                    </a:cubicBezTo>
                    <a:cubicBezTo>
                      <a:pt x="63921" y="7237"/>
                      <a:pt x="63917" y="7233"/>
                      <a:pt x="63917" y="7233"/>
                    </a:cubicBezTo>
                    <a:lnTo>
                      <a:pt x="63909" y="7233"/>
                    </a:lnTo>
                    <a:cubicBezTo>
                      <a:pt x="63895" y="7229"/>
                      <a:pt x="63887" y="7224"/>
                      <a:pt x="63875" y="7219"/>
                    </a:cubicBezTo>
                    <a:lnTo>
                      <a:pt x="63870" y="7219"/>
                    </a:lnTo>
                    <a:cubicBezTo>
                      <a:pt x="63857" y="7215"/>
                      <a:pt x="63849" y="7211"/>
                      <a:pt x="63836" y="7207"/>
                    </a:cubicBezTo>
                    <a:lnTo>
                      <a:pt x="63832" y="7203"/>
                    </a:lnTo>
                    <a:cubicBezTo>
                      <a:pt x="63818" y="7198"/>
                      <a:pt x="63810" y="7194"/>
                      <a:pt x="63802" y="7190"/>
                    </a:cubicBezTo>
                    <a:cubicBezTo>
                      <a:pt x="63798" y="7190"/>
                      <a:pt x="63793" y="7186"/>
                      <a:pt x="63793" y="7186"/>
                    </a:cubicBezTo>
                    <a:cubicBezTo>
                      <a:pt x="63789" y="7186"/>
                      <a:pt x="63785" y="7181"/>
                      <a:pt x="63780" y="7181"/>
                    </a:cubicBezTo>
                    <a:cubicBezTo>
                      <a:pt x="63780" y="7181"/>
                      <a:pt x="63776" y="7177"/>
                      <a:pt x="63772" y="7177"/>
                    </a:cubicBezTo>
                    <a:cubicBezTo>
                      <a:pt x="63767" y="7172"/>
                      <a:pt x="63767" y="7172"/>
                      <a:pt x="63763" y="7172"/>
                    </a:cubicBezTo>
                    <a:cubicBezTo>
                      <a:pt x="63759" y="7168"/>
                      <a:pt x="63759" y="7168"/>
                      <a:pt x="63755" y="7168"/>
                    </a:cubicBezTo>
                    <a:cubicBezTo>
                      <a:pt x="63751" y="7164"/>
                      <a:pt x="63747" y="7160"/>
                      <a:pt x="63741" y="7156"/>
                    </a:cubicBezTo>
                    <a:cubicBezTo>
                      <a:pt x="63737" y="7156"/>
                      <a:pt x="63737" y="7156"/>
                      <a:pt x="63733" y="7152"/>
                    </a:cubicBezTo>
                    <a:cubicBezTo>
                      <a:pt x="63729" y="7147"/>
                      <a:pt x="63721" y="7142"/>
                      <a:pt x="63716" y="7138"/>
                    </a:cubicBezTo>
                    <a:lnTo>
                      <a:pt x="63712" y="7138"/>
                    </a:lnTo>
                    <a:cubicBezTo>
                      <a:pt x="63708" y="7134"/>
                      <a:pt x="63703" y="7130"/>
                      <a:pt x="63699" y="7126"/>
                    </a:cubicBezTo>
                    <a:cubicBezTo>
                      <a:pt x="63695" y="7126"/>
                      <a:pt x="63695" y="7121"/>
                      <a:pt x="63690" y="7121"/>
                    </a:cubicBezTo>
                    <a:cubicBezTo>
                      <a:pt x="63686" y="7117"/>
                      <a:pt x="63682" y="7117"/>
                      <a:pt x="63682" y="7113"/>
                    </a:cubicBezTo>
                    <a:cubicBezTo>
                      <a:pt x="63678" y="7113"/>
                      <a:pt x="63678" y="7109"/>
                      <a:pt x="63674" y="7109"/>
                    </a:cubicBezTo>
                    <a:cubicBezTo>
                      <a:pt x="63670" y="7105"/>
                      <a:pt x="63670" y="7100"/>
                      <a:pt x="63664" y="7095"/>
                    </a:cubicBezTo>
                    <a:cubicBezTo>
                      <a:pt x="63660" y="7095"/>
                      <a:pt x="63660" y="7095"/>
                      <a:pt x="63660" y="7091"/>
                    </a:cubicBezTo>
                    <a:cubicBezTo>
                      <a:pt x="63656" y="7087"/>
                      <a:pt x="63648" y="7083"/>
                      <a:pt x="63644" y="7079"/>
                    </a:cubicBezTo>
                    <a:lnTo>
                      <a:pt x="63644" y="7075"/>
                    </a:lnTo>
                    <a:lnTo>
                      <a:pt x="63631" y="7061"/>
                    </a:lnTo>
                    <a:cubicBezTo>
                      <a:pt x="63631" y="7061"/>
                      <a:pt x="63626" y="7061"/>
                      <a:pt x="63626" y="7057"/>
                    </a:cubicBezTo>
                    <a:lnTo>
                      <a:pt x="63618" y="7049"/>
                    </a:lnTo>
                    <a:cubicBezTo>
                      <a:pt x="63618" y="7044"/>
                      <a:pt x="63613" y="7044"/>
                      <a:pt x="63613" y="7040"/>
                    </a:cubicBezTo>
                    <a:cubicBezTo>
                      <a:pt x="63609" y="7040"/>
                      <a:pt x="63605" y="7036"/>
                      <a:pt x="63605" y="7032"/>
                    </a:cubicBezTo>
                    <a:lnTo>
                      <a:pt x="63601" y="7028"/>
                    </a:lnTo>
                    <a:cubicBezTo>
                      <a:pt x="63597" y="7018"/>
                      <a:pt x="63593" y="7014"/>
                      <a:pt x="63587" y="7010"/>
                    </a:cubicBezTo>
                    <a:lnTo>
                      <a:pt x="63587" y="7006"/>
                    </a:lnTo>
                    <a:cubicBezTo>
                      <a:pt x="63583" y="7002"/>
                      <a:pt x="63579" y="6998"/>
                      <a:pt x="63579" y="6993"/>
                    </a:cubicBezTo>
                    <a:lnTo>
                      <a:pt x="63575" y="6989"/>
                    </a:lnTo>
                    <a:cubicBezTo>
                      <a:pt x="63571" y="6984"/>
                      <a:pt x="63571" y="6980"/>
                      <a:pt x="63567" y="6976"/>
                    </a:cubicBezTo>
                    <a:cubicBezTo>
                      <a:pt x="63567" y="6972"/>
                      <a:pt x="63562" y="6972"/>
                      <a:pt x="63562" y="6967"/>
                    </a:cubicBezTo>
                    <a:cubicBezTo>
                      <a:pt x="63562" y="6963"/>
                      <a:pt x="63558" y="6959"/>
                      <a:pt x="63554" y="6955"/>
                    </a:cubicBezTo>
                    <a:lnTo>
                      <a:pt x="63554" y="6951"/>
                    </a:lnTo>
                    <a:cubicBezTo>
                      <a:pt x="63549" y="6946"/>
                      <a:pt x="63545" y="6937"/>
                      <a:pt x="63541" y="6933"/>
                    </a:cubicBezTo>
                    <a:lnTo>
                      <a:pt x="63541" y="6929"/>
                    </a:lnTo>
                    <a:cubicBezTo>
                      <a:pt x="63541" y="6925"/>
                      <a:pt x="63536" y="6921"/>
                      <a:pt x="63532" y="6916"/>
                    </a:cubicBezTo>
                    <a:cubicBezTo>
                      <a:pt x="63532" y="6912"/>
                      <a:pt x="63532" y="6912"/>
                      <a:pt x="63528" y="6907"/>
                    </a:cubicBezTo>
                    <a:cubicBezTo>
                      <a:pt x="63528" y="6903"/>
                      <a:pt x="63524" y="6899"/>
                      <a:pt x="63524" y="6895"/>
                    </a:cubicBezTo>
                    <a:lnTo>
                      <a:pt x="63520" y="6890"/>
                    </a:lnTo>
                    <a:cubicBezTo>
                      <a:pt x="63520" y="6886"/>
                      <a:pt x="63516" y="6882"/>
                      <a:pt x="63516" y="6878"/>
                    </a:cubicBezTo>
                    <a:cubicBezTo>
                      <a:pt x="63510" y="6874"/>
                      <a:pt x="63510" y="6874"/>
                      <a:pt x="63510" y="6869"/>
                    </a:cubicBezTo>
                    <a:cubicBezTo>
                      <a:pt x="63506" y="6864"/>
                      <a:pt x="63506" y="6856"/>
                      <a:pt x="63502" y="6852"/>
                    </a:cubicBezTo>
                    <a:cubicBezTo>
                      <a:pt x="63498" y="6844"/>
                      <a:pt x="63498" y="6839"/>
                      <a:pt x="63494" y="6830"/>
                    </a:cubicBezTo>
                    <a:lnTo>
                      <a:pt x="63490" y="6826"/>
                    </a:lnTo>
                    <a:cubicBezTo>
                      <a:pt x="63490" y="6818"/>
                      <a:pt x="63485" y="6813"/>
                      <a:pt x="63485" y="6809"/>
                    </a:cubicBezTo>
                    <a:cubicBezTo>
                      <a:pt x="63481" y="6809"/>
                      <a:pt x="63481" y="6805"/>
                      <a:pt x="63481" y="6805"/>
                    </a:cubicBezTo>
                    <a:cubicBezTo>
                      <a:pt x="63477" y="6797"/>
                      <a:pt x="63477" y="6792"/>
                      <a:pt x="63472" y="6783"/>
                    </a:cubicBezTo>
                    <a:cubicBezTo>
                      <a:pt x="63468" y="6779"/>
                      <a:pt x="63468" y="6771"/>
                      <a:pt x="63464" y="6767"/>
                    </a:cubicBezTo>
                    <a:lnTo>
                      <a:pt x="63464" y="6762"/>
                    </a:lnTo>
                    <a:cubicBezTo>
                      <a:pt x="63459" y="6758"/>
                      <a:pt x="63455" y="6749"/>
                      <a:pt x="63455" y="6745"/>
                    </a:cubicBezTo>
                    <a:cubicBezTo>
                      <a:pt x="63451" y="6741"/>
                      <a:pt x="63451" y="6741"/>
                      <a:pt x="63451" y="6736"/>
                    </a:cubicBezTo>
                    <a:cubicBezTo>
                      <a:pt x="63447" y="6732"/>
                      <a:pt x="63447" y="6728"/>
                      <a:pt x="63443" y="6724"/>
                    </a:cubicBezTo>
                    <a:lnTo>
                      <a:pt x="63443" y="6715"/>
                    </a:lnTo>
                    <a:cubicBezTo>
                      <a:pt x="63439" y="6710"/>
                      <a:pt x="63439" y="6706"/>
                      <a:pt x="63433" y="6702"/>
                    </a:cubicBezTo>
                    <a:cubicBezTo>
                      <a:pt x="63433" y="6698"/>
                      <a:pt x="63429" y="6698"/>
                      <a:pt x="63429" y="6694"/>
                    </a:cubicBezTo>
                    <a:cubicBezTo>
                      <a:pt x="63425" y="6690"/>
                      <a:pt x="63425" y="6681"/>
                      <a:pt x="63421" y="6672"/>
                    </a:cubicBezTo>
                    <a:cubicBezTo>
                      <a:pt x="63417" y="6664"/>
                      <a:pt x="63413" y="6659"/>
                      <a:pt x="63408" y="6655"/>
                    </a:cubicBezTo>
                    <a:cubicBezTo>
                      <a:pt x="63408" y="6651"/>
                      <a:pt x="63408" y="6647"/>
                      <a:pt x="63404" y="6647"/>
                    </a:cubicBezTo>
                    <a:cubicBezTo>
                      <a:pt x="63404" y="6643"/>
                      <a:pt x="63400" y="6638"/>
                      <a:pt x="63400" y="6633"/>
                    </a:cubicBezTo>
                    <a:cubicBezTo>
                      <a:pt x="63396" y="6629"/>
                      <a:pt x="63396" y="6625"/>
                      <a:pt x="63396" y="6625"/>
                    </a:cubicBezTo>
                    <a:cubicBezTo>
                      <a:pt x="63391" y="6621"/>
                      <a:pt x="63387" y="6613"/>
                      <a:pt x="63387" y="6608"/>
                    </a:cubicBezTo>
                    <a:lnTo>
                      <a:pt x="63382" y="6604"/>
                    </a:lnTo>
                    <a:cubicBezTo>
                      <a:pt x="63378" y="6595"/>
                      <a:pt x="63374" y="6587"/>
                      <a:pt x="63370" y="6582"/>
                    </a:cubicBezTo>
                    <a:lnTo>
                      <a:pt x="63370" y="6578"/>
                    </a:lnTo>
                    <a:cubicBezTo>
                      <a:pt x="63366" y="6574"/>
                      <a:pt x="63362" y="6566"/>
                      <a:pt x="63356" y="6561"/>
                    </a:cubicBezTo>
                    <a:cubicBezTo>
                      <a:pt x="63356" y="6556"/>
                      <a:pt x="63352" y="6556"/>
                      <a:pt x="63352" y="6552"/>
                    </a:cubicBezTo>
                    <a:cubicBezTo>
                      <a:pt x="63348" y="6548"/>
                      <a:pt x="63348" y="6544"/>
                      <a:pt x="63344" y="6540"/>
                    </a:cubicBezTo>
                    <a:cubicBezTo>
                      <a:pt x="63340" y="6536"/>
                      <a:pt x="63340" y="6536"/>
                      <a:pt x="63340" y="6531"/>
                    </a:cubicBezTo>
                    <a:cubicBezTo>
                      <a:pt x="63336" y="6527"/>
                      <a:pt x="63331" y="6522"/>
                      <a:pt x="63327" y="6514"/>
                    </a:cubicBezTo>
                    <a:lnTo>
                      <a:pt x="63323" y="6510"/>
                    </a:lnTo>
                    <a:cubicBezTo>
                      <a:pt x="63319" y="6501"/>
                      <a:pt x="63314" y="6497"/>
                      <a:pt x="63310" y="6489"/>
                    </a:cubicBezTo>
                    <a:lnTo>
                      <a:pt x="63305" y="6489"/>
                    </a:lnTo>
                    <a:cubicBezTo>
                      <a:pt x="63224" y="6489"/>
                      <a:pt x="63151" y="6497"/>
                      <a:pt x="63088" y="6505"/>
                    </a:cubicBezTo>
                    <a:cubicBezTo>
                      <a:pt x="63074" y="6510"/>
                      <a:pt x="63062" y="6510"/>
                      <a:pt x="63049" y="6510"/>
                    </a:cubicBezTo>
                    <a:cubicBezTo>
                      <a:pt x="63049" y="6514"/>
                      <a:pt x="63044" y="6514"/>
                      <a:pt x="63040" y="6514"/>
                    </a:cubicBezTo>
                    <a:cubicBezTo>
                      <a:pt x="63032" y="6514"/>
                      <a:pt x="63023" y="6518"/>
                      <a:pt x="63015" y="6518"/>
                    </a:cubicBezTo>
                    <a:lnTo>
                      <a:pt x="63002" y="6518"/>
                    </a:lnTo>
                    <a:cubicBezTo>
                      <a:pt x="62993" y="6522"/>
                      <a:pt x="62985" y="6522"/>
                      <a:pt x="62977" y="6527"/>
                    </a:cubicBezTo>
                    <a:lnTo>
                      <a:pt x="62972" y="6527"/>
                    </a:lnTo>
                    <a:cubicBezTo>
                      <a:pt x="62959" y="6531"/>
                      <a:pt x="62951" y="6531"/>
                      <a:pt x="62938" y="6536"/>
                    </a:cubicBezTo>
                    <a:lnTo>
                      <a:pt x="62929" y="6536"/>
                    </a:lnTo>
                    <a:cubicBezTo>
                      <a:pt x="62925" y="6540"/>
                      <a:pt x="62916" y="6540"/>
                      <a:pt x="62908" y="6544"/>
                    </a:cubicBezTo>
                    <a:lnTo>
                      <a:pt x="62900" y="6544"/>
                    </a:lnTo>
                    <a:cubicBezTo>
                      <a:pt x="62890" y="6548"/>
                      <a:pt x="62886" y="6548"/>
                      <a:pt x="62878" y="6552"/>
                    </a:cubicBezTo>
                    <a:lnTo>
                      <a:pt x="62865" y="6552"/>
                    </a:lnTo>
                    <a:cubicBezTo>
                      <a:pt x="62865" y="6552"/>
                      <a:pt x="62865" y="6556"/>
                      <a:pt x="62861" y="6556"/>
                    </a:cubicBezTo>
                    <a:cubicBezTo>
                      <a:pt x="62852" y="6561"/>
                      <a:pt x="62839" y="6561"/>
                      <a:pt x="62831" y="6566"/>
                    </a:cubicBezTo>
                    <a:cubicBezTo>
                      <a:pt x="62827" y="6566"/>
                      <a:pt x="62823" y="6570"/>
                      <a:pt x="62823" y="6570"/>
                    </a:cubicBezTo>
                    <a:cubicBezTo>
                      <a:pt x="62809" y="6574"/>
                      <a:pt x="62797" y="6578"/>
                      <a:pt x="62784" y="6582"/>
                    </a:cubicBezTo>
                    <a:cubicBezTo>
                      <a:pt x="62771" y="6587"/>
                      <a:pt x="62762" y="6591"/>
                      <a:pt x="62754" y="6595"/>
                    </a:cubicBezTo>
                    <a:cubicBezTo>
                      <a:pt x="62750" y="6595"/>
                      <a:pt x="62746" y="6599"/>
                      <a:pt x="62746" y="6599"/>
                    </a:cubicBezTo>
                    <a:cubicBezTo>
                      <a:pt x="62732" y="6604"/>
                      <a:pt x="62724" y="6608"/>
                      <a:pt x="62715" y="6613"/>
                    </a:cubicBezTo>
                    <a:lnTo>
                      <a:pt x="62711" y="6613"/>
                    </a:lnTo>
                    <a:cubicBezTo>
                      <a:pt x="62703" y="6617"/>
                      <a:pt x="62689" y="6625"/>
                      <a:pt x="62681" y="6629"/>
                    </a:cubicBezTo>
                    <a:lnTo>
                      <a:pt x="62813" y="5984"/>
                    </a:lnTo>
                    <a:cubicBezTo>
                      <a:pt x="62689" y="5851"/>
                      <a:pt x="62549" y="5719"/>
                      <a:pt x="62416" y="5586"/>
                    </a:cubicBezTo>
                    <a:cubicBezTo>
                      <a:pt x="62377" y="5547"/>
                      <a:pt x="62339" y="5504"/>
                      <a:pt x="62300" y="5466"/>
                    </a:cubicBezTo>
                    <a:cubicBezTo>
                      <a:pt x="62227" y="5389"/>
                      <a:pt x="62155" y="5312"/>
                      <a:pt x="62099" y="5239"/>
                    </a:cubicBezTo>
                    <a:cubicBezTo>
                      <a:pt x="61974" y="5085"/>
                      <a:pt x="61893" y="4946"/>
                      <a:pt x="61914" y="4836"/>
                    </a:cubicBezTo>
                    <a:lnTo>
                      <a:pt x="61914" y="4836"/>
                    </a:lnTo>
                    <a:lnTo>
                      <a:pt x="60671" y="10778"/>
                    </a:lnTo>
                    <a:cubicBezTo>
                      <a:pt x="60662" y="10812"/>
                      <a:pt x="60667" y="10847"/>
                      <a:pt x="60675" y="10889"/>
                    </a:cubicBezTo>
                    <a:cubicBezTo>
                      <a:pt x="60679" y="10907"/>
                      <a:pt x="60688" y="10928"/>
                      <a:pt x="60697" y="10950"/>
                    </a:cubicBezTo>
                    <a:cubicBezTo>
                      <a:pt x="60713" y="10992"/>
                      <a:pt x="60744" y="11039"/>
                      <a:pt x="60774" y="11086"/>
                    </a:cubicBezTo>
                    <a:lnTo>
                      <a:pt x="60534" y="12245"/>
                    </a:lnTo>
                    <a:cubicBezTo>
                      <a:pt x="60521" y="12305"/>
                      <a:pt x="60513" y="12369"/>
                      <a:pt x="60508" y="12442"/>
                    </a:cubicBezTo>
                    <a:cubicBezTo>
                      <a:pt x="60508" y="12510"/>
                      <a:pt x="60504" y="12583"/>
                      <a:pt x="60500" y="12656"/>
                    </a:cubicBezTo>
                    <a:cubicBezTo>
                      <a:pt x="60513" y="12660"/>
                      <a:pt x="60529" y="12664"/>
                      <a:pt x="60543" y="12669"/>
                    </a:cubicBezTo>
                    <a:cubicBezTo>
                      <a:pt x="60547" y="12669"/>
                      <a:pt x="60551" y="12673"/>
                      <a:pt x="60555" y="12673"/>
                    </a:cubicBezTo>
                    <a:cubicBezTo>
                      <a:pt x="60559" y="12673"/>
                      <a:pt x="60569" y="12677"/>
                      <a:pt x="60573" y="12677"/>
                    </a:cubicBezTo>
                    <a:cubicBezTo>
                      <a:pt x="60577" y="12677"/>
                      <a:pt x="60581" y="12682"/>
                      <a:pt x="60590" y="12682"/>
                    </a:cubicBezTo>
                    <a:cubicBezTo>
                      <a:pt x="60590" y="12682"/>
                      <a:pt x="60594" y="12686"/>
                      <a:pt x="60598" y="12686"/>
                    </a:cubicBezTo>
                    <a:cubicBezTo>
                      <a:pt x="60611" y="12690"/>
                      <a:pt x="60624" y="12695"/>
                      <a:pt x="60636" y="12695"/>
                    </a:cubicBezTo>
                    <a:lnTo>
                      <a:pt x="60641" y="12699"/>
                    </a:lnTo>
                    <a:cubicBezTo>
                      <a:pt x="60654" y="12699"/>
                      <a:pt x="60662" y="12703"/>
                      <a:pt x="60675" y="12707"/>
                    </a:cubicBezTo>
                    <a:lnTo>
                      <a:pt x="60683" y="12707"/>
                    </a:lnTo>
                    <a:cubicBezTo>
                      <a:pt x="60688" y="12707"/>
                      <a:pt x="60688" y="12707"/>
                      <a:pt x="60693" y="12711"/>
                    </a:cubicBezTo>
                    <a:lnTo>
                      <a:pt x="60701" y="12711"/>
                    </a:lnTo>
                    <a:cubicBezTo>
                      <a:pt x="60713" y="12715"/>
                      <a:pt x="60722" y="12715"/>
                      <a:pt x="60731" y="12721"/>
                    </a:cubicBezTo>
                    <a:lnTo>
                      <a:pt x="60748" y="12721"/>
                    </a:lnTo>
                    <a:cubicBezTo>
                      <a:pt x="60756" y="12725"/>
                      <a:pt x="60765" y="12725"/>
                      <a:pt x="60778" y="12729"/>
                    </a:cubicBezTo>
                    <a:lnTo>
                      <a:pt x="60790" y="12729"/>
                    </a:lnTo>
                    <a:cubicBezTo>
                      <a:pt x="60804" y="12733"/>
                      <a:pt x="60816" y="12733"/>
                      <a:pt x="60829" y="12737"/>
                    </a:cubicBezTo>
                    <a:lnTo>
                      <a:pt x="60833" y="12737"/>
                    </a:lnTo>
                    <a:cubicBezTo>
                      <a:pt x="60847" y="12737"/>
                      <a:pt x="60855" y="12741"/>
                      <a:pt x="60867" y="12741"/>
                    </a:cubicBezTo>
                    <a:lnTo>
                      <a:pt x="60893" y="12741"/>
                    </a:lnTo>
                    <a:cubicBezTo>
                      <a:pt x="60906" y="12746"/>
                      <a:pt x="60914" y="12746"/>
                      <a:pt x="60924" y="12746"/>
                    </a:cubicBezTo>
                    <a:lnTo>
                      <a:pt x="61026" y="12746"/>
                    </a:lnTo>
                    <a:cubicBezTo>
                      <a:pt x="61026" y="12741"/>
                      <a:pt x="61030" y="12741"/>
                      <a:pt x="61030" y="12741"/>
                    </a:cubicBezTo>
                    <a:lnTo>
                      <a:pt x="61052" y="12741"/>
                    </a:lnTo>
                    <a:cubicBezTo>
                      <a:pt x="61068" y="12737"/>
                      <a:pt x="61082" y="12737"/>
                      <a:pt x="61098" y="12733"/>
                    </a:cubicBezTo>
                    <a:cubicBezTo>
                      <a:pt x="61112" y="12729"/>
                      <a:pt x="61124" y="12725"/>
                      <a:pt x="61137" y="12721"/>
                    </a:cubicBezTo>
                    <a:lnTo>
                      <a:pt x="61141" y="12721"/>
                    </a:lnTo>
                    <a:cubicBezTo>
                      <a:pt x="61155" y="12715"/>
                      <a:pt x="61167" y="12711"/>
                      <a:pt x="61180" y="12707"/>
                    </a:cubicBezTo>
                    <a:lnTo>
                      <a:pt x="61184" y="12707"/>
                    </a:lnTo>
                    <a:cubicBezTo>
                      <a:pt x="61197" y="12703"/>
                      <a:pt x="61210" y="12695"/>
                      <a:pt x="61222" y="12690"/>
                    </a:cubicBezTo>
                    <a:cubicBezTo>
                      <a:pt x="61236" y="12682"/>
                      <a:pt x="61248" y="12677"/>
                      <a:pt x="61261" y="12673"/>
                    </a:cubicBezTo>
                    <a:lnTo>
                      <a:pt x="61261" y="12669"/>
                    </a:lnTo>
                    <a:cubicBezTo>
                      <a:pt x="61274" y="12664"/>
                      <a:pt x="61287" y="12656"/>
                      <a:pt x="61299" y="12652"/>
                    </a:cubicBezTo>
                    <a:cubicBezTo>
                      <a:pt x="61313" y="12644"/>
                      <a:pt x="61325" y="12634"/>
                      <a:pt x="61338" y="12630"/>
                    </a:cubicBezTo>
                    <a:cubicBezTo>
                      <a:pt x="61351" y="12622"/>
                      <a:pt x="61364" y="12613"/>
                      <a:pt x="61376" y="12605"/>
                    </a:cubicBezTo>
                    <a:cubicBezTo>
                      <a:pt x="61390" y="12600"/>
                      <a:pt x="61406" y="12592"/>
                      <a:pt x="61419" y="12583"/>
                    </a:cubicBezTo>
                    <a:cubicBezTo>
                      <a:pt x="61437" y="12575"/>
                      <a:pt x="61449" y="12571"/>
                      <a:pt x="61467" y="12561"/>
                    </a:cubicBezTo>
                    <a:cubicBezTo>
                      <a:pt x="61467" y="12561"/>
                      <a:pt x="61471" y="12561"/>
                      <a:pt x="61471" y="12557"/>
                    </a:cubicBezTo>
                    <a:cubicBezTo>
                      <a:pt x="61479" y="12557"/>
                      <a:pt x="61488" y="12553"/>
                      <a:pt x="61496" y="12549"/>
                    </a:cubicBezTo>
                    <a:cubicBezTo>
                      <a:pt x="61501" y="12545"/>
                      <a:pt x="61505" y="12545"/>
                      <a:pt x="61505" y="12545"/>
                    </a:cubicBezTo>
                    <a:cubicBezTo>
                      <a:pt x="61518" y="12541"/>
                      <a:pt x="61526" y="12536"/>
                      <a:pt x="61540" y="12532"/>
                    </a:cubicBezTo>
                    <a:cubicBezTo>
                      <a:pt x="61552" y="12528"/>
                      <a:pt x="61560" y="12523"/>
                      <a:pt x="61573" y="12519"/>
                    </a:cubicBezTo>
                    <a:cubicBezTo>
                      <a:pt x="61578" y="12515"/>
                      <a:pt x="61582" y="12515"/>
                      <a:pt x="61586" y="12515"/>
                    </a:cubicBezTo>
                    <a:cubicBezTo>
                      <a:pt x="61595" y="12510"/>
                      <a:pt x="61603" y="12506"/>
                      <a:pt x="61617" y="12502"/>
                    </a:cubicBezTo>
                    <a:lnTo>
                      <a:pt x="61625" y="12502"/>
                    </a:lnTo>
                    <a:cubicBezTo>
                      <a:pt x="61625" y="12502"/>
                      <a:pt x="61629" y="12498"/>
                      <a:pt x="61633" y="12498"/>
                    </a:cubicBezTo>
                    <a:cubicBezTo>
                      <a:pt x="61637" y="12498"/>
                      <a:pt x="61646" y="12494"/>
                      <a:pt x="61655" y="12494"/>
                    </a:cubicBezTo>
                    <a:cubicBezTo>
                      <a:pt x="61655" y="12494"/>
                      <a:pt x="61659" y="12490"/>
                      <a:pt x="61663" y="12490"/>
                    </a:cubicBezTo>
                    <a:cubicBezTo>
                      <a:pt x="61672" y="12490"/>
                      <a:pt x="61676" y="12484"/>
                      <a:pt x="61684" y="12484"/>
                    </a:cubicBezTo>
                    <a:cubicBezTo>
                      <a:pt x="61688" y="12484"/>
                      <a:pt x="61688" y="12484"/>
                      <a:pt x="61694" y="12480"/>
                    </a:cubicBezTo>
                    <a:cubicBezTo>
                      <a:pt x="61702" y="12480"/>
                      <a:pt x="61714" y="12476"/>
                      <a:pt x="61723" y="12476"/>
                    </a:cubicBezTo>
                    <a:cubicBezTo>
                      <a:pt x="61727" y="12476"/>
                      <a:pt x="61727" y="12476"/>
                      <a:pt x="61732" y="12472"/>
                    </a:cubicBezTo>
                    <a:cubicBezTo>
                      <a:pt x="61740" y="12472"/>
                      <a:pt x="61749" y="12472"/>
                      <a:pt x="61757" y="12468"/>
                    </a:cubicBezTo>
                    <a:lnTo>
                      <a:pt x="61771" y="12468"/>
                    </a:lnTo>
                    <a:cubicBezTo>
                      <a:pt x="61779" y="12464"/>
                      <a:pt x="61787" y="12464"/>
                      <a:pt x="61796" y="12464"/>
                    </a:cubicBezTo>
                    <a:cubicBezTo>
                      <a:pt x="61796" y="12459"/>
                      <a:pt x="61800" y="12459"/>
                      <a:pt x="61804" y="12459"/>
                    </a:cubicBezTo>
                    <a:cubicBezTo>
                      <a:pt x="61817" y="12459"/>
                      <a:pt x="61830" y="12455"/>
                      <a:pt x="61842" y="12455"/>
                    </a:cubicBezTo>
                    <a:cubicBezTo>
                      <a:pt x="61856" y="12451"/>
                      <a:pt x="61873" y="12451"/>
                      <a:pt x="61890" y="12446"/>
                    </a:cubicBezTo>
                    <a:lnTo>
                      <a:pt x="61919" y="12446"/>
                    </a:lnTo>
                    <a:lnTo>
                      <a:pt x="61526" y="14320"/>
                    </a:lnTo>
                    <a:lnTo>
                      <a:pt x="61501" y="14320"/>
                    </a:lnTo>
                    <a:cubicBezTo>
                      <a:pt x="61475" y="14324"/>
                      <a:pt x="61453" y="14324"/>
                      <a:pt x="61428" y="14328"/>
                    </a:cubicBezTo>
                    <a:cubicBezTo>
                      <a:pt x="61411" y="14332"/>
                      <a:pt x="61394" y="14332"/>
                      <a:pt x="61376" y="14337"/>
                    </a:cubicBezTo>
                    <a:cubicBezTo>
                      <a:pt x="61372" y="14337"/>
                      <a:pt x="61368" y="14341"/>
                      <a:pt x="61360" y="14341"/>
                    </a:cubicBezTo>
                    <a:cubicBezTo>
                      <a:pt x="61347" y="14341"/>
                      <a:pt x="61338" y="14345"/>
                      <a:pt x="61325" y="14345"/>
                    </a:cubicBezTo>
                    <a:cubicBezTo>
                      <a:pt x="61317" y="14350"/>
                      <a:pt x="61313" y="14350"/>
                      <a:pt x="61303" y="14350"/>
                    </a:cubicBezTo>
                    <a:cubicBezTo>
                      <a:pt x="61295" y="14354"/>
                      <a:pt x="61283" y="14354"/>
                      <a:pt x="61270" y="14358"/>
                    </a:cubicBezTo>
                    <a:cubicBezTo>
                      <a:pt x="61266" y="14358"/>
                      <a:pt x="61257" y="14358"/>
                      <a:pt x="61248" y="14363"/>
                    </a:cubicBezTo>
                    <a:cubicBezTo>
                      <a:pt x="61240" y="14363"/>
                      <a:pt x="61226" y="14367"/>
                      <a:pt x="61214" y="14371"/>
                    </a:cubicBezTo>
                    <a:cubicBezTo>
                      <a:pt x="61210" y="14371"/>
                      <a:pt x="61201" y="14371"/>
                      <a:pt x="61197" y="14375"/>
                    </a:cubicBezTo>
                    <a:cubicBezTo>
                      <a:pt x="61184" y="14375"/>
                      <a:pt x="61171" y="14379"/>
                      <a:pt x="61159" y="14383"/>
                    </a:cubicBezTo>
                    <a:cubicBezTo>
                      <a:pt x="61155" y="14383"/>
                      <a:pt x="61145" y="14389"/>
                      <a:pt x="61141" y="14389"/>
                    </a:cubicBezTo>
                    <a:cubicBezTo>
                      <a:pt x="61124" y="14393"/>
                      <a:pt x="61103" y="14397"/>
                      <a:pt x="61086" y="14401"/>
                    </a:cubicBezTo>
                    <a:cubicBezTo>
                      <a:pt x="61086" y="14405"/>
                      <a:pt x="61082" y="14405"/>
                      <a:pt x="61082" y="14405"/>
                    </a:cubicBezTo>
                    <a:cubicBezTo>
                      <a:pt x="61064" y="14409"/>
                      <a:pt x="61052" y="14414"/>
                      <a:pt x="61035" y="14418"/>
                    </a:cubicBezTo>
                    <a:lnTo>
                      <a:pt x="61030" y="14418"/>
                    </a:lnTo>
                    <a:cubicBezTo>
                      <a:pt x="61009" y="14427"/>
                      <a:pt x="60987" y="14431"/>
                      <a:pt x="60966" y="14440"/>
                    </a:cubicBezTo>
                    <a:cubicBezTo>
                      <a:pt x="60949" y="14422"/>
                      <a:pt x="60936" y="14409"/>
                      <a:pt x="60924" y="14393"/>
                    </a:cubicBezTo>
                    <a:cubicBezTo>
                      <a:pt x="60914" y="14389"/>
                      <a:pt x="60910" y="14383"/>
                      <a:pt x="60906" y="14379"/>
                    </a:cubicBezTo>
                    <a:cubicBezTo>
                      <a:pt x="60898" y="14367"/>
                      <a:pt x="60889" y="14358"/>
                      <a:pt x="60876" y="14345"/>
                    </a:cubicBezTo>
                    <a:cubicBezTo>
                      <a:pt x="60872" y="14341"/>
                      <a:pt x="60867" y="14337"/>
                      <a:pt x="60863" y="14332"/>
                    </a:cubicBezTo>
                    <a:cubicBezTo>
                      <a:pt x="60851" y="14320"/>
                      <a:pt x="60842" y="14312"/>
                      <a:pt x="60829" y="14298"/>
                    </a:cubicBezTo>
                    <a:cubicBezTo>
                      <a:pt x="60825" y="14294"/>
                      <a:pt x="60821" y="14290"/>
                      <a:pt x="60816" y="14286"/>
                    </a:cubicBezTo>
                    <a:cubicBezTo>
                      <a:pt x="60786" y="14260"/>
                      <a:pt x="60756" y="14229"/>
                      <a:pt x="60727" y="14204"/>
                    </a:cubicBezTo>
                    <a:cubicBezTo>
                      <a:pt x="60722" y="14200"/>
                      <a:pt x="60713" y="14196"/>
                      <a:pt x="60709" y="14192"/>
                    </a:cubicBezTo>
                    <a:cubicBezTo>
                      <a:pt x="60701" y="14183"/>
                      <a:pt x="60688" y="14174"/>
                      <a:pt x="60679" y="14166"/>
                    </a:cubicBezTo>
                    <a:cubicBezTo>
                      <a:pt x="60671" y="14162"/>
                      <a:pt x="60667" y="14158"/>
                      <a:pt x="60662" y="14153"/>
                    </a:cubicBezTo>
                    <a:cubicBezTo>
                      <a:pt x="60650" y="14144"/>
                      <a:pt x="60636" y="14136"/>
                      <a:pt x="60628" y="14127"/>
                    </a:cubicBezTo>
                    <a:cubicBezTo>
                      <a:pt x="60624" y="14123"/>
                      <a:pt x="60620" y="14119"/>
                      <a:pt x="60611" y="14115"/>
                    </a:cubicBezTo>
                    <a:cubicBezTo>
                      <a:pt x="60581" y="14093"/>
                      <a:pt x="60547" y="14067"/>
                      <a:pt x="60517" y="14046"/>
                    </a:cubicBezTo>
                    <a:cubicBezTo>
                      <a:pt x="60508" y="14042"/>
                      <a:pt x="60504" y="14038"/>
                      <a:pt x="60500" y="14038"/>
                    </a:cubicBezTo>
                    <a:cubicBezTo>
                      <a:pt x="60487" y="14029"/>
                      <a:pt x="60478" y="14020"/>
                      <a:pt x="60466" y="14012"/>
                    </a:cubicBezTo>
                    <a:cubicBezTo>
                      <a:pt x="60462" y="14012"/>
                      <a:pt x="60453" y="14008"/>
                      <a:pt x="60448" y="14004"/>
                    </a:cubicBezTo>
                    <a:cubicBezTo>
                      <a:pt x="60436" y="13994"/>
                      <a:pt x="60427" y="13986"/>
                      <a:pt x="60415" y="13982"/>
                    </a:cubicBezTo>
                    <a:cubicBezTo>
                      <a:pt x="60410" y="13978"/>
                      <a:pt x="60401" y="13973"/>
                      <a:pt x="60397" y="13969"/>
                    </a:cubicBezTo>
                    <a:cubicBezTo>
                      <a:pt x="60385" y="13961"/>
                      <a:pt x="60367" y="13956"/>
                      <a:pt x="60354" y="13947"/>
                    </a:cubicBezTo>
                    <a:cubicBezTo>
                      <a:pt x="60350" y="13943"/>
                      <a:pt x="60350" y="13943"/>
                      <a:pt x="60346" y="13943"/>
                    </a:cubicBezTo>
                    <a:cubicBezTo>
                      <a:pt x="60328" y="13931"/>
                      <a:pt x="60316" y="13922"/>
                      <a:pt x="60299" y="13913"/>
                    </a:cubicBezTo>
                    <a:cubicBezTo>
                      <a:pt x="60294" y="13913"/>
                      <a:pt x="60290" y="13909"/>
                      <a:pt x="60286" y="13909"/>
                    </a:cubicBezTo>
                    <a:cubicBezTo>
                      <a:pt x="60277" y="13901"/>
                      <a:pt x="60265" y="13896"/>
                      <a:pt x="60251" y="13888"/>
                    </a:cubicBezTo>
                    <a:cubicBezTo>
                      <a:pt x="60243" y="13888"/>
                      <a:pt x="60239" y="13884"/>
                      <a:pt x="60235" y="13879"/>
                    </a:cubicBezTo>
                    <a:cubicBezTo>
                      <a:pt x="60222" y="13875"/>
                      <a:pt x="60213" y="13870"/>
                      <a:pt x="60205" y="13866"/>
                    </a:cubicBezTo>
                    <a:cubicBezTo>
                      <a:pt x="60196" y="13862"/>
                      <a:pt x="60188" y="13858"/>
                      <a:pt x="60184" y="13854"/>
                    </a:cubicBezTo>
                    <a:cubicBezTo>
                      <a:pt x="60174" y="13850"/>
                      <a:pt x="60162" y="13845"/>
                      <a:pt x="60154" y="13840"/>
                    </a:cubicBezTo>
                    <a:lnTo>
                      <a:pt x="60149" y="13836"/>
                    </a:lnTo>
                    <a:lnTo>
                      <a:pt x="60140" y="13836"/>
                    </a:lnTo>
                    <a:cubicBezTo>
                      <a:pt x="60107" y="13819"/>
                      <a:pt x="60077" y="13802"/>
                      <a:pt x="60042" y="13789"/>
                    </a:cubicBezTo>
                    <a:cubicBezTo>
                      <a:pt x="60038" y="13785"/>
                      <a:pt x="60034" y="13785"/>
                      <a:pt x="60034" y="13785"/>
                    </a:cubicBezTo>
                    <a:cubicBezTo>
                      <a:pt x="59995" y="13768"/>
                      <a:pt x="59961" y="13751"/>
                      <a:pt x="59923" y="13738"/>
                    </a:cubicBezTo>
                    <a:cubicBezTo>
                      <a:pt x="59923" y="13738"/>
                      <a:pt x="59918" y="13738"/>
                      <a:pt x="59918" y="13734"/>
                    </a:cubicBezTo>
                    <a:cubicBezTo>
                      <a:pt x="59892" y="13725"/>
                      <a:pt x="59872" y="13716"/>
                      <a:pt x="59846" y="13708"/>
                    </a:cubicBezTo>
                    <a:cubicBezTo>
                      <a:pt x="59846" y="13704"/>
                      <a:pt x="59841" y="13704"/>
                      <a:pt x="59837" y="13704"/>
                    </a:cubicBezTo>
                    <a:cubicBezTo>
                      <a:pt x="59811" y="13696"/>
                      <a:pt x="59789" y="13686"/>
                      <a:pt x="59764" y="13674"/>
                    </a:cubicBezTo>
                    <a:cubicBezTo>
                      <a:pt x="59760" y="13674"/>
                      <a:pt x="59756" y="13674"/>
                      <a:pt x="59751" y="13670"/>
                    </a:cubicBezTo>
                    <a:cubicBezTo>
                      <a:pt x="59726" y="13661"/>
                      <a:pt x="59700" y="13653"/>
                      <a:pt x="59679" y="13644"/>
                    </a:cubicBezTo>
                    <a:cubicBezTo>
                      <a:pt x="59674" y="13644"/>
                      <a:pt x="59670" y="13639"/>
                      <a:pt x="59666" y="13639"/>
                    </a:cubicBezTo>
                    <a:cubicBezTo>
                      <a:pt x="59641" y="13631"/>
                      <a:pt x="59615" y="13623"/>
                      <a:pt x="59593" y="13614"/>
                    </a:cubicBezTo>
                    <a:lnTo>
                      <a:pt x="59589" y="13614"/>
                    </a:lnTo>
                    <a:cubicBezTo>
                      <a:pt x="59538" y="13597"/>
                      <a:pt x="59491" y="13580"/>
                      <a:pt x="59439" y="13562"/>
                    </a:cubicBezTo>
                    <a:cubicBezTo>
                      <a:pt x="59439" y="13562"/>
                      <a:pt x="59435" y="13562"/>
                      <a:pt x="59435" y="13558"/>
                    </a:cubicBezTo>
                    <a:cubicBezTo>
                      <a:pt x="59388" y="13546"/>
                      <a:pt x="59337" y="13528"/>
                      <a:pt x="59285" y="13511"/>
                    </a:cubicBezTo>
                    <a:cubicBezTo>
                      <a:pt x="59238" y="13495"/>
                      <a:pt x="59187" y="13477"/>
                      <a:pt x="59136" y="13460"/>
                    </a:cubicBezTo>
                    <a:lnTo>
                      <a:pt x="59131" y="13460"/>
                    </a:lnTo>
                    <a:cubicBezTo>
                      <a:pt x="59084" y="13443"/>
                      <a:pt x="59033" y="13426"/>
                      <a:pt x="58986" y="13408"/>
                    </a:cubicBezTo>
                    <a:cubicBezTo>
                      <a:pt x="58982" y="13408"/>
                      <a:pt x="58977" y="13408"/>
                      <a:pt x="58977" y="13404"/>
                    </a:cubicBezTo>
                    <a:cubicBezTo>
                      <a:pt x="58960" y="13400"/>
                      <a:pt x="58943" y="13392"/>
                      <a:pt x="58926" y="13388"/>
                    </a:cubicBezTo>
                    <a:lnTo>
                      <a:pt x="59580" y="10257"/>
                    </a:lnTo>
                    <a:cubicBezTo>
                      <a:pt x="59597" y="10167"/>
                      <a:pt x="59602" y="10077"/>
                      <a:pt x="59584" y="9979"/>
                    </a:cubicBezTo>
                    <a:cubicBezTo>
                      <a:pt x="59580" y="9961"/>
                      <a:pt x="59580" y="9940"/>
                      <a:pt x="59576" y="9923"/>
                    </a:cubicBezTo>
                    <a:cubicBezTo>
                      <a:pt x="59568" y="9898"/>
                      <a:pt x="59558" y="9867"/>
                      <a:pt x="59550" y="9837"/>
                    </a:cubicBezTo>
                    <a:cubicBezTo>
                      <a:pt x="59499" y="9687"/>
                      <a:pt x="59404" y="9525"/>
                      <a:pt x="59256" y="9341"/>
                    </a:cubicBezTo>
                    <a:lnTo>
                      <a:pt x="58451" y="13195"/>
                    </a:lnTo>
                    <a:cubicBezTo>
                      <a:pt x="58443" y="13191"/>
                      <a:pt x="58434" y="13187"/>
                      <a:pt x="58425" y="13187"/>
                    </a:cubicBezTo>
                    <a:lnTo>
                      <a:pt x="58425" y="13182"/>
                    </a:lnTo>
                    <a:cubicBezTo>
                      <a:pt x="58409" y="13177"/>
                      <a:pt x="58391" y="13169"/>
                      <a:pt x="58378" y="13161"/>
                    </a:cubicBezTo>
                    <a:cubicBezTo>
                      <a:pt x="58374" y="13157"/>
                      <a:pt x="58366" y="13157"/>
                      <a:pt x="58362" y="13152"/>
                    </a:cubicBezTo>
                    <a:cubicBezTo>
                      <a:pt x="58352" y="13148"/>
                      <a:pt x="58340" y="13143"/>
                      <a:pt x="58327" y="13135"/>
                    </a:cubicBezTo>
                    <a:cubicBezTo>
                      <a:pt x="58323" y="13131"/>
                      <a:pt x="58318" y="13131"/>
                      <a:pt x="58310" y="13126"/>
                    </a:cubicBezTo>
                    <a:cubicBezTo>
                      <a:pt x="58301" y="13122"/>
                      <a:pt x="58293" y="13114"/>
                      <a:pt x="58280" y="13110"/>
                    </a:cubicBezTo>
                    <a:cubicBezTo>
                      <a:pt x="58275" y="13105"/>
                      <a:pt x="58267" y="13105"/>
                      <a:pt x="58263" y="13100"/>
                    </a:cubicBezTo>
                    <a:cubicBezTo>
                      <a:pt x="58255" y="13096"/>
                      <a:pt x="58241" y="13088"/>
                      <a:pt x="58233" y="13084"/>
                    </a:cubicBezTo>
                    <a:cubicBezTo>
                      <a:pt x="58229" y="13080"/>
                      <a:pt x="58220" y="13075"/>
                      <a:pt x="58216" y="13075"/>
                    </a:cubicBezTo>
                    <a:cubicBezTo>
                      <a:pt x="58203" y="13066"/>
                      <a:pt x="58194" y="13062"/>
                      <a:pt x="58186" y="13054"/>
                    </a:cubicBezTo>
                    <a:cubicBezTo>
                      <a:pt x="58178" y="13049"/>
                      <a:pt x="58173" y="13049"/>
                      <a:pt x="58164" y="13045"/>
                    </a:cubicBezTo>
                    <a:cubicBezTo>
                      <a:pt x="58156" y="13037"/>
                      <a:pt x="58143" y="13033"/>
                      <a:pt x="58135" y="13023"/>
                    </a:cubicBezTo>
                    <a:cubicBezTo>
                      <a:pt x="58131" y="13019"/>
                      <a:pt x="58121" y="13019"/>
                      <a:pt x="58117" y="13015"/>
                    </a:cubicBezTo>
                    <a:cubicBezTo>
                      <a:pt x="58105" y="13007"/>
                      <a:pt x="58096" y="12998"/>
                      <a:pt x="58083" y="12994"/>
                    </a:cubicBezTo>
                    <a:cubicBezTo>
                      <a:pt x="58079" y="12989"/>
                      <a:pt x="58075" y="12985"/>
                      <a:pt x="58070" y="12985"/>
                    </a:cubicBezTo>
                    <a:cubicBezTo>
                      <a:pt x="58054" y="12972"/>
                      <a:pt x="58040" y="12964"/>
                      <a:pt x="58024" y="12951"/>
                    </a:cubicBezTo>
                    <a:cubicBezTo>
                      <a:pt x="57942" y="12827"/>
                      <a:pt x="57886" y="12711"/>
                      <a:pt x="57852" y="12605"/>
                    </a:cubicBezTo>
                    <a:cubicBezTo>
                      <a:pt x="57813" y="12464"/>
                      <a:pt x="57809" y="12336"/>
                      <a:pt x="57831" y="12215"/>
                    </a:cubicBezTo>
                    <a:lnTo>
                      <a:pt x="57831" y="12215"/>
                    </a:lnTo>
                    <a:lnTo>
                      <a:pt x="57126" y="15603"/>
                    </a:lnTo>
                    <a:cubicBezTo>
                      <a:pt x="57100" y="15603"/>
                      <a:pt x="57074" y="15599"/>
                      <a:pt x="57043" y="15599"/>
                    </a:cubicBezTo>
                    <a:lnTo>
                      <a:pt x="57031" y="15599"/>
                    </a:lnTo>
                    <a:cubicBezTo>
                      <a:pt x="57018" y="15595"/>
                      <a:pt x="57006" y="15595"/>
                      <a:pt x="56997" y="15595"/>
                    </a:cubicBezTo>
                    <a:cubicBezTo>
                      <a:pt x="56988" y="15595"/>
                      <a:pt x="56984" y="15595"/>
                      <a:pt x="56976" y="15590"/>
                    </a:cubicBezTo>
                    <a:lnTo>
                      <a:pt x="56950" y="15590"/>
                    </a:lnTo>
                    <a:cubicBezTo>
                      <a:pt x="56941" y="15586"/>
                      <a:pt x="56933" y="15586"/>
                      <a:pt x="56929" y="15586"/>
                    </a:cubicBezTo>
                    <a:cubicBezTo>
                      <a:pt x="56920" y="15586"/>
                      <a:pt x="56911" y="15586"/>
                      <a:pt x="56903" y="15581"/>
                    </a:cubicBezTo>
                    <a:lnTo>
                      <a:pt x="56881" y="15581"/>
                    </a:lnTo>
                    <a:cubicBezTo>
                      <a:pt x="56869" y="15577"/>
                      <a:pt x="56860" y="15577"/>
                      <a:pt x="56852" y="15577"/>
                    </a:cubicBezTo>
                    <a:cubicBezTo>
                      <a:pt x="56843" y="15573"/>
                      <a:pt x="56838" y="15573"/>
                      <a:pt x="56830" y="15573"/>
                    </a:cubicBezTo>
                    <a:cubicBezTo>
                      <a:pt x="56822" y="15569"/>
                      <a:pt x="56813" y="15569"/>
                      <a:pt x="56804" y="15569"/>
                    </a:cubicBezTo>
                    <a:cubicBezTo>
                      <a:pt x="56796" y="15564"/>
                      <a:pt x="56787" y="15564"/>
                      <a:pt x="56783" y="15564"/>
                    </a:cubicBezTo>
                    <a:cubicBezTo>
                      <a:pt x="56770" y="15560"/>
                      <a:pt x="56757" y="15560"/>
                      <a:pt x="56741" y="15556"/>
                    </a:cubicBezTo>
                    <a:cubicBezTo>
                      <a:pt x="56736" y="15556"/>
                      <a:pt x="56731" y="15556"/>
                      <a:pt x="56727" y="15552"/>
                    </a:cubicBezTo>
                    <a:cubicBezTo>
                      <a:pt x="56710" y="15552"/>
                      <a:pt x="56693" y="15548"/>
                      <a:pt x="56676" y="15543"/>
                    </a:cubicBezTo>
                    <a:cubicBezTo>
                      <a:pt x="56672" y="15543"/>
                      <a:pt x="56668" y="15538"/>
                      <a:pt x="56664" y="15538"/>
                    </a:cubicBezTo>
                    <a:cubicBezTo>
                      <a:pt x="56650" y="15538"/>
                      <a:pt x="56633" y="15534"/>
                      <a:pt x="56621" y="15530"/>
                    </a:cubicBezTo>
                    <a:cubicBezTo>
                      <a:pt x="56612" y="15530"/>
                      <a:pt x="56607" y="15526"/>
                      <a:pt x="56599" y="15526"/>
                    </a:cubicBezTo>
                    <a:cubicBezTo>
                      <a:pt x="56591" y="15522"/>
                      <a:pt x="56577" y="15522"/>
                      <a:pt x="56565" y="15518"/>
                    </a:cubicBezTo>
                    <a:cubicBezTo>
                      <a:pt x="56561" y="15518"/>
                      <a:pt x="56552" y="15518"/>
                      <a:pt x="56548" y="15513"/>
                    </a:cubicBezTo>
                    <a:cubicBezTo>
                      <a:pt x="56514" y="15504"/>
                      <a:pt x="56475" y="15496"/>
                      <a:pt x="56441" y="15487"/>
                    </a:cubicBezTo>
                    <a:lnTo>
                      <a:pt x="56437" y="15487"/>
                    </a:lnTo>
                    <a:cubicBezTo>
                      <a:pt x="56398" y="15475"/>
                      <a:pt x="56360" y="15466"/>
                      <a:pt x="56321" y="15457"/>
                    </a:cubicBezTo>
                    <a:cubicBezTo>
                      <a:pt x="56317" y="15453"/>
                      <a:pt x="56317" y="15453"/>
                      <a:pt x="56313" y="15453"/>
                    </a:cubicBezTo>
                    <a:cubicBezTo>
                      <a:pt x="56274" y="15445"/>
                      <a:pt x="56240" y="15432"/>
                      <a:pt x="56202" y="15423"/>
                    </a:cubicBezTo>
                    <a:cubicBezTo>
                      <a:pt x="56197" y="15419"/>
                      <a:pt x="56193" y="15419"/>
                      <a:pt x="56193" y="15419"/>
                    </a:cubicBezTo>
                    <a:cubicBezTo>
                      <a:pt x="56155" y="15406"/>
                      <a:pt x="56111" y="15398"/>
                      <a:pt x="56073" y="15384"/>
                    </a:cubicBezTo>
                    <a:cubicBezTo>
                      <a:pt x="56022" y="15368"/>
                      <a:pt x="55966" y="15355"/>
                      <a:pt x="55914" y="15338"/>
                    </a:cubicBezTo>
                    <a:cubicBezTo>
                      <a:pt x="55859" y="15321"/>
                      <a:pt x="55808" y="15307"/>
                      <a:pt x="55756" y="15291"/>
                    </a:cubicBezTo>
                    <a:lnTo>
                      <a:pt x="55748" y="15291"/>
                    </a:lnTo>
                    <a:cubicBezTo>
                      <a:pt x="55705" y="15278"/>
                      <a:pt x="55663" y="15265"/>
                      <a:pt x="55620" y="15252"/>
                    </a:cubicBezTo>
                    <a:cubicBezTo>
                      <a:pt x="55616" y="15252"/>
                      <a:pt x="55616" y="15248"/>
                      <a:pt x="55612" y="15248"/>
                    </a:cubicBezTo>
                    <a:cubicBezTo>
                      <a:pt x="55568" y="15235"/>
                      <a:pt x="55521" y="15222"/>
                      <a:pt x="55478" y="15214"/>
                    </a:cubicBezTo>
                    <a:cubicBezTo>
                      <a:pt x="55474" y="15210"/>
                      <a:pt x="55474" y="15210"/>
                      <a:pt x="55470" y="15210"/>
                    </a:cubicBezTo>
                    <a:cubicBezTo>
                      <a:pt x="55427" y="15196"/>
                      <a:pt x="55385" y="15188"/>
                      <a:pt x="55342" y="15175"/>
                    </a:cubicBezTo>
                    <a:lnTo>
                      <a:pt x="55333" y="15175"/>
                    </a:lnTo>
                    <a:cubicBezTo>
                      <a:pt x="55290" y="15163"/>
                      <a:pt x="55243" y="15149"/>
                      <a:pt x="55201" y="15141"/>
                    </a:cubicBezTo>
                    <a:cubicBezTo>
                      <a:pt x="55196" y="15141"/>
                      <a:pt x="55196" y="15141"/>
                      <a:pt x="55196" y="15137"/>
                    </a:cubicBezTo>
                    <a:lnTo>
                      <a:pt x="55183" y="15137"/>
                    </a:lnTo>
                    <a:cubicBezTo>
                      <a:pt x="55166" y="15133"/>
                      <a:pt x="55144" y="15128"/>
                      <a:pt x="55128" y="15124"/>
                    </a:cubicBezTo>
                    <a:cubicBezTo>
                      <a:pt x="55124" y="15124"/>
                      <a:pt x="55119" y="15119"/>
                      <a:pt x="55111" y="15119"/>
                    </a:cubicBezTo>
                    <a:cubicBezTo>
                      <a:pt x="55089" y="15115"/>
                      <a:pt x="55067" y="15111"/>
                      <a:pt x="55042" y="15107"/>
                    </a:cubicBezTo>
                    <a:cubicBezTo>
                      <a:pt x="55038" y="15102"/>
                      <a:pt x="55034" y="15102"/>
                      <a:pt x="55029" y="15102"/>
                    </a:cubicBezTo>
                    <a:cubicBezTo>
                      <a:pt x="55008" y="15098"/>
                      <a:pt x="54990" y="15094"/>
                      <a:pt x="54974" y="15090"/>
                    </a:cubicBezTo>
                    <a:cubicBezTo>
                      <a:pt x="54965" y="15090"/>
                      <a:pt x="54961" y="15090"/>
                      <a:pt x="54952" y="15086"/>
                    </a:cubicBezTo>
                    <a:cubicBezTo>
                      <a:pt x="54931" y="15081"/>
                      <a:pt x="54909" y="15076"/>
                      <a:pt x="54884" y="15072"/>
                    </a:cubicBezTo>
                    <a:cubicBezTo>
                      <a:pt x="54862" y="15068"/>
                      <a:pt x="54842" y="15068"/>
                      <a:pt x="54820" y="15064"/>
                    </a:cubicBezTo>
                    <a:cubicBezTo>
                      <a:pt x="54811" y="15064"/>
                      <a:pt x="54807" y="15060"/>
                      <a:pt x="54799" y="15060"/>
                    </a:cubicBezTo>
                    <a:cubicBezTo>
                      <a:pt x="54781" y="15056"/>
                      <a:pt x="54769" y="15056"/>
                      <a:pt x="54751" y="15051"/>
                    </a:cubicBezTo>
                    <a:lnTo>
                      <a:pt x="54730" y="15051"/>
                    </a:lnTo>
                    <a:cubicBezTo>
                      <a:pt x="54713" y="15047"/>
                      <a:pt x="54696" y="15047"/>
                      <a:pt x="54678" y="15042"/>
                    </a:cubicBezTo>
                    <a:lnTo>
                      <a:pt x="54666" y="15042"/>
                    </a:lnTo>
                    <a:cubicBezTo>
                      <a:pt x="54645" y="15038"/>
                      <a:pt x="54619" y="15034"/>
                      <a:pt x="54597" y="15034"/>
                    </a:cubicBezTo>
                    <a:lnTo>
                      <a:pt x="54593" y="15034"/>
                    </a:lnTo>
                    <a:cubicBezTo>
                      <a:pt x="54589" y="15034"/>
                      <a:pt x="54585" y="15030"/>
                      <a:pt x="54576" y="15030"/>
                    </a:cubicBezTo>
                    <a:lnTo>
                      <a:pt x="54542" y="15030"/>
                    </a:lnTo>
                    <a:cubicBezTo>
                      <a:pt x="54534" y="15025"/>
                      <a:pt x="54524" y="15025"/>
                      <a:pt x="54516" y="15025"/>
                    </a:cubicBezTo>
                    <a:lnTo>
                      <a:pt x="54503" y="15025"/>
                    </a:lnTo>
                    <a:lnTo>
                      <a:pt x="55008" y="12609"/>
                    </a:lnTo>
                    <a:cubicBezTo>
                      <a:pt x="54974" y="12605"/>
                      <a:pt x="54944" y="12600"/>
                      <a:pt x="54913" y="12596"/>
                    </a:cubicBezTo>
                    <a:cubicBezTo>
                      <a:pt x="54867" y="12587"/>
                      <a:pt x="54820" y="12579"/>
                      <a:pt x="54773" y="12571"/>
                    </a:cubicBezTo>
                    <a:cubicBezTo>
                      <a:pt x="54747" y="12561"/>
                      <a:pt x="54722" y="12557"/>
                      <a:pt x="54696" y="12553"/>
                    </a:cubicBezTo>
                    <a:cubicBezTo>
                      <a:pt x="54649" y="12545"/>
                      <a:pt x="54606" y="12536"/>
                      <a:pt x="54563" y="12528"/>
                    </a:cubicBezTo>
                    <a:cubicBezTo>
                      <a:pt x="54538" y="12523"/>
                      <a:pt x="54512" y="12519"/>
                      <a:pt x="54482" y="12515"/>
                    </a:cubicBezTo>
                    <a:cubicBezTo>
                      <a:pt x="54439" y="12506"/>
                      <a:pt x="54392" y="12498"/>
                      <a:pt x="54345" y="12484"/>
                    </a:cubicBezTo>
                    <a:cubicBezTo>
                      <a:pt x="54323" y="12480"/>
                      <a:pt x="54298" y="12476"/>
                      <a:pt x="54277" y="12472"/>
                    </a:cubicBezTo>
                    <a:cubicBezTo>
                      <a:pt x="54221" y="12459"/>
                      <a:pt x="54161" y="12451"/>
                      <a:pt x="54106" y="12438"/>
                    </a:cubicBezTo>
                    <a:cubicBezTo>
                      <a:pt x="54092" y="12433"/>
                      <a:pt x="54080" y="12433"/>
                      <a:pt x="54072" y="12429"/>
                    </a:cubicBezTo>
                    <a:cubicBezTo>
                      <a:pt x="53999" y="12417"/>
                      <a:pt x="53930" y="12399"/>
                      <a:pt x="53861" y="12387"/>
                    </a:cubicBezTo>
                    <a:cubicBezTo>
                      <a:pt x="53845" y="12382"/>
                      <a:pt x="53823" y="12378"/>
                      <a:pt x="53806" y="12374"/>
                    </a:cubicBezTo>
                    <a:cubicBezTo>
                      <a:pt x="53755" y="12361"/>
                      <a:pt x="53707" y="12352"/>
                      <a:pt x="53656" y="12340"/>
                    </a:cubicBezTo>
                    <a:cubicBezTo>
                      <a:pt x="53630" y="12336"/>
                      <a:pt x="53610" y="12330"/>
                      <a:pt x="53584" y="12322"/>
                    </a:cubicBezTo>
                    <a:cubicBezTo>
                      <a:pt x="53537" y="12314"/>
                      <a:pt x="53494" y="12305"/>
                      <a:pt x="53451" y="12292"/>
                    </a:cubicBezTo>
                    <a:cubicBezTo>
                      <a:pt x="53425" y="12288"/>
                      <a:pt x="53399" y="12279"/>
                      <a:pt x="53374" y="12275"/>
                    </a:cubicBezTo>
                    <a:cubicBezTo>
                      <a:pt x="53328" y="12267"/>
                      <a:pt x="53284" y="12253"/>
                      <a:pt x="53241" y="12245"/>
                    </a:cubicBezTo>
                    <a:cubicBezTo>
                      <a:pt x="53216" y="12241"/>
                      <a:pt x="53194" y="12233"/>
                      <a:pt x="53168" y="12228"/>
                    </a:cubicBezTo>
                    <a:cubicBezTo>
                      <a:pt x="53091" y="12211"/>
                      <a:pt x="53020" y="12190"/>
                      <a:pt x="52943" y="12172"/>
                    </a:cubicBezTo>
                    <a:cubicBezTo>
                      <a:pt x="52929" y="12172"/>
                      <a:pt x="52921" y="12168"/>
                      <a:pt x="52912" y="12164"/>
                    </a:cubicBezTo>
                    <a:cubicBezTo>
                      <a:pt x="52844" y="12151"/>
                      <a:pt x="52775" y="12134"/>
                      <a:pt x="52712" y="12117"/>
                    </a:cubicBezTo>
                    <a:cubicBezTo>
                      <a:pt x="52686" y="12109"/>
                      <a:pt x="52664" y="12105"/>
                      <a:pt x="52643" y="12099"/>
                    </a:cubicBezTo>
                    <a:cubicBezTo>
                      <a:pt x="52578" y="12083"/>
                      <a:pt x="52515" y="12066"/>
                      <a:pt x="52455" y="12053"/>
                    </a:cubicBezTo>
                    <a:cubicBezTo>
                      <a:pt x="52438" y="12048"/>
                      <a:pt x="52424" y="12044"/>
                      <a:pt x="52412" y="12040"/>
                    </a:cubicBezTo>
                    <a:cubicBezTo>
                      <a:pt x="52365" y="12028"/>
                      <a:pt x="52317" y="12018"/>
                      <a:pt x="52270" y="12006"/>
                    </a:cubicBezTo>
                    <a:lnTo>
                      <a:pt x="53014" y="8461"/>
                    </a:lnTo>
                    <a:lnTo>
                      <a:pt x="53014" y="8461"/>
                    </a:lnTo>
                    <a:cubicBezTo>
                      <a:pt x="53010" y="8477"/>
                      <a:pt x="53006" y="8490"/>
                      <a:pt x="53002" y="8503"/>
                    </a:cubicBezTo>
                    <a:cubicBezTo>
                      <a:pt x="53002" y="8512"/>
                      <a:pt x="53002" y="8516"/>
                      <a:pt x="52998" y="8520"/>
                    </a:cubicBezTo>
                    <a:cubicBezTo>
                      <a:pt x="52998" y="8528"/>
                      <a:pt x="52994" y="8538"/>
                      <a:pt x="52989" y="8550"/>
                    </a:cubicBezTo>
                    <a:cubicBezTo>
                      <a:pt x="52989" y="8554"/>
                      <a:pt x="52985" y="8558"/>
                      <a:pt x="52985" y="8567"/>
                    </a:cubicBezTo>
                    <a:cubicBezTo>
                      <a:pt x="52981" y="8575"/>
                      <a:pt x="52981" y="8580"/>
                      <a:pt x="52976" y="8589"/>
                    </a:cubicBezTo>
                    <a:cubicBezTo>
                      <a:pt x="52976" y="8597"/>
                      <a:pt x="52972" y="8601"/>
                      <a:pt x="52968" y="8605"/>
                    </a:cubicBezTo>
                    <a:cubicBezTo>
                      <a:pt x="52968" y="8615"/>
                      <a:pt x="52963" y="8623"/>
                      <a:pt x="52959" y="8631"/>
                    </a:cubicBezTo>
                    <a:cubicBezTo>
                      <a:pt x="52959" y="8635"/>
                      <a:pt x="52955" y="8640"/>
                      <a:pt x="52951" y="8648"/>
                    </a:cubicBezTo>
                    <a:cubicBezTo>
                      <a:pt x="52947" y="8657"/>
                      <a:pt x="52947" y="8661"/>
                      <a:pt x="52943" y="8670"/>
                    </a:cubicBezTo>
                    <a:cubicBezTo>
                      <a:pt x="52937" y="8674"/>
                      <a:pt x="52933" y="8682"/>
                      <a:pt x="52933" y="8686"/>
                    </a:cubicBezTo>
                    <a:cubicBezTo>
                      <a:pt x="52929" y="8696"/>
                      <a:pt x="52925" y="8700"/>
                      <a:pt x="52921" y="8708"/>
                    </a:cubicBezTo>
                    <a:cubicBezTo>
                      <a:pt x="52917" y="8712"/>
                      <a:pt x="52912" y="8721"/>
                      <a:pt x="52908" y="8725"/>
                    </a:cubicBezTo>
                    <a:cubicBezTo>
                      <a:pt x="52908" y="8734"/>
                      <a:pt x="52904" y="8738"/>
                      <a:pt x="52899" y="8743"/>
                    </a:cubicBezTo>
                    <a:cubicBezTo>
                      <a:pt x="52895" y="8751"/>
                      <a:pt x="52891" y="8759"/>
                      <a:pt x="52886" y="8763"/>
                    </a:cubicBezTo>
                    <a:cubicBezTo>
                      <a:pt x="52882" y="8768"/>
                      <a:pt x="52878" y="8777"/>
                      <a:pt x="52874" y="8781"/>
                    </a:cubicBezTo>
                    <a:cubicBezTo>
                      <a:pt x="52870" y="8785"/>
                      <a:pt x="52866" y="8794"/>
                      <a:pt x="52860" y="8798"/>
                    </a:cubicBezTo>
                    <a:cubicBezTo>
                      <a:pt x="52856" y="8806"/>
                      <a:pt x="52852" y="8811"/>
                      <a:pt x="52848" y="8815"/>
                    </a:cubicBezTo>
                    <a:cubicBezTo>
                      <a:pt x="52844" y="8824"/>
                      <a:pt x="52840" y="8828"/>
                      <a:pt x="52835" y="8836"/>
                    </a:cubicBezTo>
                    <a:cubicBezTo>
                      <a:pt x="52831" y="8840"/>
                      <a:pt x="52827" y="8845"/>
                      <a:pt x="52822" y="8854"/>
                    </a:cubicBezTo>
                    <a:cubicBezTo>
                      <a:pt x="52814" y="8858"/>
                      <a:pt x="52809" y="8866"/>
                      <a:pt x="52805" y="8871"/>
                    </a:cubicBezTo>
                    <a:cubicBezTo>
                      <a:pt x="52801" y="8875"/>
                      <a:pt x="52797" y="8879"/>
                      <a:pt x="52793" y="8883"/>
                    </a:cubicBezTo>
                    <a:cubicBezTo>
                      <a:pt x="52783" y="8892"/>
                      <a:pt x="52779" y="8901"/>
                      <a:pt x="52771" y="8905"/>
                    </a:cubicBezTo>
                    <a:cubicBezTo>
                      <a:pt x="52767" y="8909"/>
                      <a:pt x="52763" y="8913"/>
                      <a:pt x="52758" y="8917"/>
                    </a:cubicBezTo>
                    <a:cubicBezTo>
                      <a:pt x="52750" y="8927"/>
                      <a:pt x="52746" y="8935"/>
                      <a:pt x="52737" y="8939"/>
                    </a:cubicBezTo>
                    <a:cubicBezTo>
                      <a:pt x="52732" y="8943"/>
                      <a:pt x="52728" y="8948"/>
                      <a:pt x="52724" y="8952"/>
                    </a:cubicBezTo>
                    <a:cubicBezTo>
                      <a:pt x="52716" y="8960"/>
                      <a:pt x="52706" y="8969"/>
                      <a:pt x="52698" y="8974"/>
                    </a:cubicBezTo>
                    <a:cubicBezTo>
                      <a:pt x="52694" y="8978"/>
                      <a:pt x="52690" y="8982"/>
                      <a:pt x="52690" y="8986"/>
                    </a:cubicBezTo>
                    <a:cubicBezTo>
                      <a:pt x="52681" y="8990"/>
                      <a:pt x="52677" y="8994"/>
                      <a:pt x="52669" y="8999"/>
                    </a:cubicBezTo>
                    <a:cubicBezTo>
                      <a:pt x="52664" y="9004"/>
                      <a:pt x="52655" y="9012"/>
                      <a:pt x="52647" y="9016"/>
                    </a:cubicBezTo>
                    <a:cubicBezTo>
                      <a:pt x="52643" y="9020"/>
                      <a:pt x="52635" y="9025"/>
                      <a:pt x="52630" y="9033"/>
                    </a:cubicBezTo>
                    <a:cubicBezTo>
                      <a:pt x="52621" y="9037"/>
                      <a:pt x="52613" y="9042"/>
                      <a:pt x="52609" y="9051"/>
                    </a:cubicBezTo>
                    <a:cubicBezTo>
                      <a:pt x="52600" y="9055"/>
                      <a:pt x="52592" y="9059"/>
                      <a:pt x="52587" y="9063"/>
                    </a:cubicBezTo>
                    <a:cubicBezTo>
                      <a:pt x="52578" y="9067"/>
                      <a:pt x="52570" y="9076"/>
                      <a:pt x="52562" y="9081"/>
                    </a:cubicBezTo>
                    <a:cubicBezTo>
                      <a:pt x="52558" y="9085"/>
                      <a:pt x="52548" y="9089"/>
                      <a:pt x="52540" y="9093"/>
                    </a:cubicBezTo>
                    <a:cubicBezTo>
                      <a:pt x="52532" y="9102"/>
                      <a:pt x="52523" y="9106"/>
                      <a:pt x="52515" y="9110"/>
                    </a:cubicBezTo>
                    <a:cubicBezTo>
                      <a:pt x="52510" y="9114"/>
                      <a:pt x="52506" y="9114"/>
                      <a:pt x="52506" y="9119"/>
                    </a:cubicBezTo>
                    <a:cubicBezTo>
                      <a:pt x="52489" y="9128"/>
                      <a:pt x="52476" y="9136"/>
                      <a:pt x="52463" y="9144"/>
                    </a:cubicBezTo>
                    <a:cubicBezTo>
                      <a:pt x="52459" y="9144"/>
                      <a:pt x="52450" y="9148"/>
                      <a:pt x="52442" y="9153"/>
                    </a:cubicBezTo>
                    <a:cubicBezTo>
                      <a:pt x="52433" y="9162"/>
                      <a:pt x="52420" y="9166"/>
                      <a:pt x="52408" y="9174"/>
                    </a:cubicBezTo>
                    <a:cubicBezTo>
                      <a:pt x="52399" y="9179"/>
                      <a:pt x="52394" y="9183"/>
                      <a:pt x="52386" y="9187"/>
                    </a:cubicBezTo>
                    <a:cubicBezTo>
                      <a:pt x="52373" y="9191"/>
                      <a:pt x="52361" y="9200"/>
                      <a:pt x="52347" y="9205"/>
                    </a:cubicBezTo>
                    <a:cubicBezTo>
                      <a:pt x="52343" y="9209"/>
                      <a:pt x="52335" y="9213"/>
                      <a:pt x="52327" y="9217"/>
                    </a:cubicBezTo>
                    <a:cubicBezTo>
                      <a:pt x="52313" y="9221"/>
                      <a:pt x="52301" y="9230"/>
                      <a:pt x="52288" y="9235"/>
                    </a:cubicBezTo>
                    <a:cubicBezTo>
                      <a:pt x="52279" y="9239"/>
                      <a:pt x="52270" y="9243"/>
                      <a:pt x="52262" y="9247"/>
                    </a:cubicBezTo>
                    <a:cubicBezTo>
                      <a:pt x="52254" y="9251"/>
                      <a:pt x="52250" y="9251"/>
                      <a:pt x="52245" y="9256"/>
                    </a:cubicBezTo>
                    <a:cubicBezTo>
                      <a:pt x="52232" y="9260"/>
                      <a:pt x="52219" y="9264"/>
                      <a:pt x="52202" y="9272"/>
                    </a:cubicBezTo>
                    <a:cubicBezTo>
                      <a:pt x="52198" y="9272"/>
                      <a:pt x="52193" y="9277"/>
                      <a:pt x="52189" y="9277"/>
                    </a:cubicBezTo>
                    <a:cubicBezTo>
                      <a:pt x="52168" y="9286"/>
                      <a:pt x="52151" y="9294"/>
                      <a:pt x="52130" y="9302"/>
                    </a:cubicBezTo>
                    <a:cubicBezTo>
                      <a:pt x="52108" y="9311"/>
                      <a:pt x="52091" y="9316"/>
                      <a:pt x="52074" y="9324"/>
                    </a:cubicBezTo>
                    <a:cubicBezTo>
                      <a:pt x="52065" y="9328"/>
                      <a:pt x="52061" y="9328"/>
                      <a:pt x="52053" y="9333"/>
                    </a:cubicBezTo>
                    <a:cubicBezTo>
                      <a:pt x="52039" y="9337"/>
                      <a:pt x="52027" y="9341"/>
                      <a:pt x="52010" y="9345"/>
                    </a:cubicBezTo>
                    <a:cubicBezTo>
                      <a:pt x="52005" y="9349"/>
                      <a:pt x="51997" y="9349"/>
                      <a:pt x="51988" y="9354"/>
                    </a:cubicBezTo>
                    <a:cubicBezTo>
                      <a:pt x="51976" y="9359"/>
                      <a:pt x="51958" y="9367"/>
                      <a:pt x="51937" y="9371"/>
                    </a:cubicBezTo>
                    <a:cubicBezTo>
                      <a:pt x="51937" y="9371"/>
                      <a:pt x="51933" y="9371"/>
                      <a:pt x="51928" y="9375"/>
                    </a:cubicBezTo>
                    <a:cubicBezTo>
                      <a:pt x="51907" y="9379"/>
                      <a:pt x="51885" y="9388"/>
                      <a:pt x="51865" y="9393"/>
                    </a:cubicBezTo>
                    <a:cubicBezTo>
                      <a:pt x="51856" y="9397"/>
                      <a:pt x="51851" y="9397"/>
                      <a:pt x="51843" y="9401"/>
                    </a:cubicBezTo>
                    <a:cubicBezTo>
                      <a:pt x="51826" y="9405"/>
                      <a:pt x="51808" y="9410"/>
                      <a:pt x="51796" y="9414"/>
                    </a:cubicBezTo>
                    <a:cubicBezTo>
                      <a:pt x="51788" y="9418"/>
                      <a:pt x="51779" y="9418"/>
                      <a:pt x="51770" y="9422"/>
                    </a:cubicBezTo>
                    <a:cubicBezTo>
                      <a:pt x="51753" y="9426"/>
                      <a:pt x="51736" y="9431"/>
                      <a:pt x="51723" y="9436"/>
                    </a:cubicBezTo>
                    <a:cubicBezTo>
                      <a:pt x="51715" y="9436"/>
                      <a:pt x="51706" y="9440"/>
                      <a:pt x="51697" y="9440"/>
                    </a:cubicBezTo>
                    <a:cubicBezTo>
                      <a:pt x="51676" y="9448"/>
                      <a:pt x="51650" y="9452"/>
                      <a:pt x="51629" y="9456"/>
                    </a:cubicBezTo>
                    <a:lnTo>
                      <a:pt x="51625" y="9456"/>
                    </a:lnTo>
                    <a:cubicBezTo>
                      <a:pt x="51612" y="9440"/>
                      <a:pt x="51595" y="9422"/>
                      <a:pt x="51577" y="9405"/>
                    </a:cubicBezTo>
                    <a:cubicBezTo>
                      <a:pt x="51573" y="9397"/>
                      <a:pt x="51565" y="9393"/>
                      <a:pt x="51561" y="9384"/>
                    </a:cubicBezTo>
                    <a:cubicBezTo>
                      <a:pt x="51552" y="9375"/>
                      <a:pt x="51539" y="9363"/>
                      <a:pt x="51531" y="9349"/>
                    </a:cubicBezTo>
                    <a:cubicBezTo>
                      <a:pt x="51522" y="9345"/>
                      <a:pt x="51518" y="9341"/>
                      <a:pt x="51510" y="9333"/>
                    </a:cubicBezTo>
                    <a:cubicBezTo>
                      <a:pt x="51500" y="9324"/>
                      <a:pt x="51488" y="9311"/>
                      <a:pt x="51480" y="9302"/>
                    </a:cubicBezTo>
                    <a:cubicBezTo>
                      <a:pt x="51471" y="9294"/>
                      <a:pt x="51462" y="9286"/>
                      <a:pt x="51454" y="9282"/>
                    </a:cubicBezTo>
                    <a:cubicBezTo>
                      <a:pt x="51445" y="9268"/>
                      <a:pt x="51437" y="9260"/>
                      <a:pt x="51428" y="9251"/>
                    </a:cubicBezTo>
                    <a:cubicBezTo>
                      <a:pt x="51419" y="9247"/>
                      <a:pt x="51411" y="9239"/>
                      <a:pt x="51403" y="9235"/>
                    </a:cubicBezTo>
                    <a:cubicBezTo>
                      <a:pt x="51394" y="9221"/>
                      <a:pt x="51385" y="9213"/>
                      <a:pt x="51372" y="9205"/>
                    </a:cubicBezTo>
                    <a:cubicBezTo>
                      <a:pt x="51368" y="9200"/>
                      <a:pt x="51360" y="9191"/>
                      <a:pt x="51352" y="9187"/>
                    </a:cubicBezTo>
                    <a:cubicBezTo>
                      <a:pt x="51342" y="9179"/>
                      <a:pt x="51330" y="9170"/>
                      <a:pt x="51321" y="9162"/>
                    </a:cubicBezTo>
                    <a:cubicBezTo>
                      <a:pt x="51313" y="9153"/>
                      <a:pt x="51304" y="9148"/>
                      <a:pt x="51295" y="9140"/>
                    </a:cubicBezTo>
                    <a:cubicBezTo>
                      <a:pt x="51287" y="9136"/>
                      <a:pt x="51279" y="9128"/>
                      <a:pt x="51265" y="9119"/>
                    </a:cubicBezTo>
                    <a:cubicBezTo>
                      <a:pt x="51257" y="9114"/>
                      <a:pt x="51249" y="9106"/>
                      <a:pt x="51240" y="9102"/>
                    </a:cubicBezTo>
                    <a:cubicBezTo>
                      <a:pt x="51231" y="9093"/>
                      <a:pt x="51223" y="9085"/>
                      <a:pt x="51210" y="9081"/>
                    </a:cubicBezTo>
                    <a:lnTo>
                      <a:pt x="51210" y="9076"/>
                    </a:lnTo>
                    <a:lnTo>
                      <a:pt x="51206" y="9076"/>
                    </a:lnTo>
                    <a:cubicBezTo>
                      <a:pt x="51192" y="9063"/>
                      <a:pt x="51176" y="9055"/>
                      <a:pt x="51159" y="9042"/>
                    </a:cubicBezTo>
                    <a:cubicBezTo>
                      <a:pt x="51154" y="9037"/>
                      <a:pt x="51150" y="9037"/>
                      <a:pt x="51146" y="9033"/>
                    </a:cubicBezTo>
                    <a:cubicBezTo>
                      <a:pt x="51133" y="9025"/>
                      <a:pt x="51121" y="9016"/>
                      <a:pt x="51107" y="9008"/>
                    </a:cubicBezTo>
                    <a:cubicBezTo>
                      <a:pt x="51099" y="9004"/>
                      <a:pt x="51095" y="9004"/>
                      <a:pt x="51090" y="8999"/>
                    </a:cubicBezTo>
                    <a:cubicBezTo>
                      <a:pt x="51073" y="8990"/>
                      <a:pt x="51056" y="8978"/>
                      <a:pt x="51038" y="8969"/>
                    </a:cubicBezTo>
                    <a:cubicBezTo>
                      <a:pt x="51018" y="8956"/>
                      <a:pt x="50996" y="8943"/>
                      <a:pt x="50979" y="8935"/>
                    </a:cubicBezTo>
                    <a:cubicBezTo>
                      <a:pt x="50975" y="8931"/>
                      <a:pt x="50971" y="8931"/>
                      <a:pt x="50967" y="8931"/>
                    </a:cubicBezTo>
                    <a:cubicBezTo>
                      <a:pt x="50949" y="8917"/>
                      <a:pt x="50932" y="8909"/>
                      <a:pt x="50915" y="8901"/>
                    </a:cubicBezTo>
                    <a:lnTo>
                      <a:pt x="50910" y="8901"/>
                    </a:lnTo>
                    <a:cubicBezTo>
                      <a:pt x="50894" y="8892"/>
                      <a:pt x="50872" y="8883"/>
                      <a:pt x="50855" y="8875"/>
                    </a:cubicBezTo>
                    <a:lnTo>
                      <a:pt x="50851" y="8875"/>
                    </a:lnTo>
                    <a:cubicBezTo>
                      <a:pt x="50833" y="8866"/>
                      <a:pt x="50817" y="8858"/>
                      <a:pt x="50799" y="8850"/>
                    </a:cubicBezTo>
                    <a:lnTo>
                      <a:pt x="50795" y="8850"/>
                    </a:lnTo>
                    <a:cubicBezTo>
                      <a:pt x="50791" y="8850"/>
                      <a:pt x="50787" y="8845"/>
                      <a:pt x="50782" y="8845"/>
                    </a:cubicBezTo>
                    <a:lnTo>
                      <a:pt x="51980" y="3118"/>
                    </a:lnTo>
                    <a:lnTo>
                      <a:pt x="51980" y="3118"/>
                    </a:lnTo>
                    <a:cubicBezTo>
                      <a:pt x="51967" y="3123"/>
                      <a:pt x="51950" y="3123"/>
                      <a:pt x="51933" y="3123"/>
                    </a:cubicBezTo>
                    <a:cubicBezTo>
                      <a:pt x="51903" y="3127"/>
                      <a:pt x="51877" y="3131"/>
                      <a:pt x="51847" y="3135"/>
                    </a:cubicBezTo>
                    <a:lnTo>
                      <a:pt x="52506" y="0"/>
                    </a:ln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35"/>
              <p:cNvSpPr/>
              <p:nvPr/>
            </p:nvSpPr>
            <p:spPr>
              <a:xfrm>
                <a:off x="2670325" y="3684950"/>
                <a:ext cx="203075" cy="211100"/>
              </a:xfrm>
              <a:custGeom>
                <a:rect b="b" l="l" r="r" t="t"/>
                <a:pathLst>
                  <a:path extrusionOk="0" h="8444" w="8123">
                    <a:moveTo>
                      <a:pt x="8122" y="1518"/>
                    </a:moveTo>
                    <a:lnTo>
                      <a:pt x="8122" y="1521"/>
                    </a:lnTo>
                    <a:lnTo>
                      <a:pt x="8122" y="1521"/>
                    </a:lnTo>
                    <a:cubicBezTo>
                      <a:pt x="8122" y="1519"/>
                      <a:pt x="8122" y="1518"/>
                      <a:pt x="8122" y="1518"/>
                    </a:cubicBezTo>
                    <a:close/>
                    <a:moveTo>
                      <a:pt x="1284" y="0"/>
                    </a:moveTo>
                    <a:lnTo>
                      <a:pt x="38" y="5949"/>
                    </a:lnTo>
                    <a:cubicBezTo>
                      <a:pt x="47" y="5958"/>
                      <a:pt x="60" y="5966"/>
                      <a:pt x="72" y="5974"/>
                    </a:cubicBezTo>
                    <a:cubicBezTo>
                      <a:pt x="77" y="5980"/>
                      <a:pt x="82" y="5984"/>
                      <a:pt x="86" y="5984"/>
                    </a:cubicBezTo>
                    <a:cubicBezTo>
                      <a:pt x="90" y="5988"/>
                      <a:pt x="94" y="5992"/>
                      <a:pt x="98" y="5996"/>
                    </a:cubicBezTo>
                    <a:cubicBezTo>
                      <a:pt x="107" y="5996"/>
                      <a:pt x="111" y="6000"/>
                      <a:pt x="115" y="6005"/>
                    </a:cubicBezTo>
                    <a:cubicBezTo>
                      <a:pt x="119" y="6009"/>
                      <a:pt x="124" y="6013"/>
                      <a:pt x="129" y="6013"/>
                    </a:cubicBezTo>
                    <a:cubicBezTo>
                      <a:pt x="133" y="6018"/>
                      <a:pt x="137" y="6022"/>
                      <a:pt x="141" y="6026"/>
                    </a:cubicBezTo>
                    <a:cubicBezTo>
                      <a:pt x="145" y="6031"/>
                      <a:pt x="149" y="6031"/>
                      <a:pt x="154" y="6035"/>
                    </a:cubicBezTo>
                    <a:cubicBezTo>
                      <a:pt x="158" y="6039"/>
                      <a:pt x="163" y="6043"/>
                      <a:pt x="171" y="6047"/>
                    </a:cubicBezTo>
                    <a:cubicBezTo>
                      <a:pt x="171" y="6047"/>
                      <a:pt x="175" y="6051"/>
                      <a:pt x="180" y="6051"/>
                    </a:cubicBezTo>
                    <a:cubicBezTo>
                      <a:pt x="184" y="6061"/>
                      <a:pt x="188" y="6065"/>
                      <a:pt x="196" y="6069"/>
                    </a:cubicBezTo>
                    <a:lnTo>
                      <a:pt x="5" y="6971"/>
                    </a:lnTo>
                    <a:cubicBezTo>
                      <a:pt x="0" y="7001"/>
                      <a:pt x="0" y="7032"/>
                      <a:pt x="9" y="7066"/>
                    </a:cubicBezTo>
                    <a:cubicBezTo>
                      <a:pt x="26" y="7125"/>
                      <a:pt x="64" y="7190"/>
                      <a:pt x="137" y="7263"/>
                    </a:cubicBezTo>
                    <a:cubicBezTo>
                      <a:pt x="186" y="7266"/>
                      <a:pt x="231" y="7267"/>
                      <a:pt x="272" y="7267"/>
                    </a:cubicBezTo>
                    <a:cubicBezTo>
                      <a:pt x="350" y="7267"/>
                      <a:pt x="415" y="7262"/>
                      <a:pt x="471" y="7253"/>
                    </a:cubicBezTo>
                    <a:cubicBezTo>
                      <a:pt x="479" y="7253"/>
                      <a:pt x="492" y="7249"/>
                      <a:pt x="500" y="7249"/>
                    </a:cubicBezTo>
                    <a:cubicBezTo>
                      <a:pt x="504" y="7249"/>
                      <a:pt x="509" y="7249"/>
                      <a:pt x="514" y="7245"/>
                    </a:cubicBezTo>
                    <a:cubicBezTo>
                      <a:pt x="518" y="7245"/>
                      <a:pt x="526" y="7245"/>
                      <a:pt x="534" y="7241"/>
                    </a:cubicBezTo>
                    <a:lnTo>
                      <a:pt x="543" y="7241"/>
                    </a:lnTo>
                    <a:cubicBezTo>
                      <a:pt x="552" y="7237"/>
                      <a:pt x="556" y="7237"/>
                      <a:pt x="560" y="7237"/>
                    </a:cubicBezTo>
                    <a:cubicBezTo>
                      <a:pt x="565" y="7237"/>
                      <a:pt x="569" y="7232"/>
                      <a:pt x="573" y="7232"/>
                    </a:cubicBezTo>
                    <a:cubicBezTo>
                      <a:pt x="577" y="7232"/>
                      <a:pt x="577" y="7232"/>
                      <a:pt x="581" y="7228"/>
                    </a:cubicBezTo>
                    <a:lnTo>
                      <a:pt x="586" y="7228"/>
                    </a:lnTo>
                    <a:cubicBezTo>
                      <a:pt x="595" y="7224"/>
                      <a:pt x="603" y="7224"/>
                      <a:pt x="611" y="7220"/>
                    </a:cubicBezTo>
                    <a:lnTo>
                      <a:pt x="616" y="7220"/>
                    </a:lnTo>
                    <a:cubicBezTo>
                      <a:pt x="625" y="7215"/>
                      <a:pt x="633" y="7211"/>
                      <a:pt x="642" y="7206"/>
                    </a:cubicBezTo>
                    <a:lnTo>
                      <a:pt x="646" y="7206"/>
                    </a:lnTo>
                    <a:lnTo>
                      <a:pt x="650" y="7202"/>
                    </a:lnTo>
                    <a:cubicBezTo>
                      <a:pt x="654" y="7202"/>
                      <a:pt x="658" y="7198"/>
                      <a:pt x="668" y="7198"/>
                    </a:cubicBezTo>
                    <a:cubicBezTo>
                      <a:pt x="668" y="7194"/>
                      <a:pt x="672" y="7194"/>
                      <a:pt x="672" y="7190"/>
                    </a:cubicBezTo>
                    <a:cubicBezTo>
                      <a:pt x="676" y="7190"/>
                      <a:pt x="684" y="7186"/>
                      <a:pt x="688" y="7186"/>
                    </a:cubicBezTo>
                    <a:cubicBezTo>
                      <a:pt x="688" y="7181"/>
                      <a:pt x="688" y="7181"/>
                      <a:pt x="693" y="7181"/>
                    </a:cubicBezTo>
                    <a:cubicBezTo>
                      <a:pt x="702" y="7176"/>
                      <a:pt x="710" y="7168"/>
                      <a:pt x="714" y="7164"/>
                    </a:cubicBezTo>
                    <a:lnTo>
                      <a:pt x="719" y="7164"/>
                    </a:lnTo>
                    <a:cubicBezTo>
                      <a:pt x="723" y="7160"/>
                      <a:pt x="731" y="7155"/>
                      <a:pt x="735" y="7147"/>
                    </a:cubicBezTo>
                    <a:cubicBezTo>
                      <a:pt x="739" y="7147"/>
                      <a:pt x="739" y="7147"/>
                      <a:pt x="739" y="7143"/>
                    </a:cubicBezTo>
                    <a:cubicBezTo>
                      <a:pt x="745" y="7143"/>
                      <a:pt x="745" y="7138"/>
                      <a:pt x="749" y="7138"/>
                    </a:cubicBezTo>
                    <a:cubicBezTo>
                      <a:pt x="753" y="7134"/>
                      <a:pt x="753" y="7134"/>
                      <a:pt x="753" y="7129"/>
                    </a:cubicBezTo>
                    <a:cubicBezTo>
                      <a:pt x="757" y="7129"/>
                      <a:pt x="761" y="7125"/>
                      <a:pt x="761" y="7121"/>
                    </a:cubicBezTo>
                    <a:cubicBezTo>
                      <a:pt x="765" y="7121"/>
                      <a:pt x="765" y="7121"/>
                      <a:pt x="770" y="7117"/>
                    </a:cubicBezTo>
                    <a:cubicBezTo>
                      <a:pt x="770" y="7117"/>
                      <a:pt x="774" y="7113"/>
                      <a:pt x="779" y="7109"/>
                    </a:cubicBezTo>
                    <a:cubicBezTo>
                      <a:pt x="779" y="7109"/>
                      <a:pt x="779" y="7104"/>
                      <a:pt x="783" y="7104"/>
                    </a:cubicBezTo>
                    <a:cubicBezTo>
                      <a:pt x="787" y="7099"/>
                      <a:pt x="791" y="7095"/>
                      <a:pt x="796" y="7091"/>
                    </a:cubicBezTo>
                    <a:cubicBezTo>
                      <a:pt x="804" y="7083"/>
                      <a:pt x="812" y="7074"/>
                      <a:pt x="822" y="7066"/>
                    </a:cubicBezTo>
                    <a:cubicBezTo>
                      <a:pt x="830" y="7057"/>
                      <a:pt x="838" y="7048"/>
                      <a:pt x="847" y="7040"/>
                    </a:cubicBezTo>
                    <a:cubicBezTo>
                      <a:pt x="851" y="7040"/>
                      <a:pt x="851" y="7036"/>
                      <a:pt x="851" y="7036"/>
                    </a:cubicBezTo>
                    <a:cubicBezTo>
                      <a:pt x="860" y="7032"/>
                      <a:pt x="864" y="7027"/>
                      <a:pt x="868" y="7022"/>
                    </a:cubicBezTo>
                    <a:cubicBezTo>
                      <a:pt x="873" y="7022"/>
                      <a:pt x="873" y="7018"/>
                      <a:pt x="873" y="7018"/>
                    </a:cubicBezTo>
                    <a:cubicBezTo>
                      <a:pt x="881" y="7014"/>
                      <a:pt x="889" y="7010"/>
                      <a:pt x="893" y="7006"/>
                    </a:cubicBezTo>
                    <a:cubicBezTo>
                      <a:pt x="899" y="7001"/>
                      <a:pt x="899" y="7001"/>
                      <a:pt x="903" y="7001"/>
                    </a:cubicBezTo>
                    <a:cubicBezTo>
                      <a:pt x="907" y="6997"/>
                      <a:pt x="911" y="6993"/>
                      <a:pt x="915" y="6993"/>
                    </a:cubicBezTo>
                    <a:cubicBezTo>
                      <a:pt x="919" y="6993"/>
                      <a:pt x="919" y="6989"/>
                      <a:pt x="924" y="6989"/>
                    </a:cubicBezTo>
                    <a:cubicBezTo>
                      <a:pt x="928" y="6985"/>
                      <a:pt x="932" y="6985"/>
                      <a:pt x="937" y="6980"/>
                    </a:cubicBezTo>
                    <a:cubicBezTo>
                      <a:pt x="941" y="6980"/>
                      <a:pt x="945" y="6975"/>
                      <a:pt x="950" y="6975"/>
                    </a:cubicBezTo>
                    <a:lnTo>
                      <a:pt x="954" y="6975"/>
                    </a:lnTo>
                    <a:cubicBezTo>
                      <a:pt x="958" y="6971"/>
                      <a:pt x="966" y="6967"/>
                      <a:pt x="970" y="6967"/>
                    </a:cubicBezTo>
                    <a:cubicBezTo>
                      <a:pt x="980" y="6963"/>
                      <a:pt x="988" y="6959"/>
                      <a:pt x="996" y="6959"/>
                    </a:cubicBezTo>
                    <a:cubicBezTo>
                      <a:pt x="996" y="6959"/>
                      <a:pt x="996" y="6955"/>
                      <a:pt x="1001" y="6955"/>
                    </a:cubicBezTo>
                    <a:cubicBezTo>
                      <a:pt x="1005" y="6955"/>
                      <a:pt x="1009" y="6955"/>
                      <a:pt x="1018" y="6950"/>
                    </a:cubicBezTo>
                    <a:cubicBezTo>
                      <a:pt x="1022" y="6950"/>
                      <a:pt x="1027" y="6950"/>
                      <a:pt x="1027" y="6946"/>
                    </a:cubicBezTo>
                    <a:cubicBezTo>
                      <a:pt x="1035" y="6946"/>
                      <a:pt x="1039" y="6946"/>
                      <a:pt x="1043" y="6941"/>
                    </a:cubicBezTo>
                    <a:lnTo>
                      <a:pt x="1057" y="6941"/>
                    </a:lnTo>
                    <a:cubicBezTo>
                      <a:pt x="1065" y="6937"/>
                      <a:pt x="1069" y="6937"/>
                      <a:pt x="1078" y="6937"/>
                    </a:cubicBezTo>
                    <a:cubicBezTo>
                      <a:pt x="1082" y="6937"/>
                      <a:pt x="1086" y="6933"/>
                      <a:pt x="1091" y="6933"/>
                    </a:cubicBezTo>
                    <a:cubicBezTo>
                      <a:pt x="1099" y="6933"/>
                      <a:pt x="1112" y="6929"/>
                      <a:pt x="1124" y="6929"/>
                    </a:cubicBezTo>
                    <a:cubicBezTo>
                      <a:pt x="1146" y="6924"/>
                      <a:pt x="1168" y="6924"/>
                      <a:pt x="1193" y="6920"/>
                    </a:cubicBezTo>
                    <a:lnTo>
                      <a:pt x="1232" y="6920"/>
                    </a:lnTo>
                    <a:lnTo>
                      <a:pt x="1108" y="7510"/>
                    </a:lnTo>
                    <a:cubicBezTo>
                      <a:pt x="1099" y="7549"/>
                      <a:pt x="1099" y="7591"/>
                      <a:pt x="1116" y="7638"/>
                    </a:cubicBezTo>
                    <a:cubicBezTo>
                      <a:pt x="1146" y="7741"/>
                      <a:pt x="1249" y="7865"/>
                      <a:pt x="1476" y="8027"/>
                    </a:cubicBezTo>
                    <a:cubicBezTo>
                      <a:pt x="1493" y="8023"/>
                      <a:pt x="1509" y="8015"/>
                      <a:pt x="1527" y="8011"/>
                    </a:cubicBezTo>
                    <a:cubicBezTo>
                      <a:pt x="1535" y="8011"/>
                      <a:pt x="1540" y="8007"/>
                      <a:pt x="1544" y="8007"/>
                    </a:cubicBezTo>
                    <a:cubicBezTo>
                      <a:pt x="1557" y="8002"/>
                      <a:pt x="1566" y="7998"/>
                      <a:pt x="1578" y="7994"/>
                    </a:cubicBezTo>
                    <a:cubicBezTo>
                      <a:pt x="1582" y="7994"/>
                      <a:pt x="1586" y="7994"/>
                      <a:pt x="1591" y="7989"/>
                    </a:cubicBezTo>
                    <a:cubicBezTo>
                      <a:pt x="1608" y="7985"/>
                      <a:pt x="1625" y="7981"/>
                      <a:pt x="1643" y="7976"/>
                    </a:cubicBezTo>
                    <a:cubicBezTo>
                      <a:pt x="1647" y="7976"/>
                      <a:pt x="1651" y="7972"/>
                      <a:pt x="1655" y="7972"/>
                    </a:cubicBezTo>
                    <a:cubicBezTo>
                      <a:pt x="1677" y="7968"/>
                      <a:pt x="1698" y="7964"/>
                      <a:pt x="1715" y="7960"/>
                    </a:cubicBezTo>
                    <a:cubicBezTo>
                      <a:pt x="1720" y="7956"/>
                      <a:pt x="1720" y="7956"/>
                      <a:pt x="1724" y="7956"/>
                    </a:cubicBezTo>
                    <a:cubicBezTo>
                      <a:pt x="1740" y="7950"/>
                      <a:pt x="1758" y="7950"/>
                      <a:pt x="1775" y="7946"/>
                    </a:cubicBezTo>
                    <a:cubicBezTo>
                      <a:pt x="1779" y="7946"/>
                      <a:pt x="1783" y="7942"/>
                      <a:pt x="1788" y="7942"/>
                    </a:cubicBezTo>
                    <a:cubicBezTo>
                      <a:pt x="1809" y="7938"/>
                      <a:pt x="1827" y="7938"/>
                      <a:pt x="1848" y="7934"/>
                    </a:cubicBezTo>
                    <a:cubicBezTo>
                      <a:pt x="1860" y="7930"/>
                      <a:pt x="1878" y="7930"/>
                      <a:pt x="1890" y="7930"/>
                    </a:cubicBezTo>
                    <a:cubicBezTo>
                      <a:pt x="1894" y="7930"/>
                      <a:pt x="1899" y="7925"/>
                      <a:pt x="1904" y="7925"/>
                    </a:cubicBezTo>
                    <a:lnTo>
                      <a:pt x="1933" y="7925"/>
                    </a:lnTo>
                    <a:cubicBezTo>
                      <a:pt x="1937" y="7925"/>
                      <a:pt x="1946" y="7925"/>
                      <a:pt x="1951" y="7921"/>
                    </a:cubicBezTo>
                    <a:lnTo>
                      <a:pt x="2160" y="7921"/>
                    </a:lnTo>
                    <a:cubicBezTo>
                      <a:pt x="2164" y="7921"/>
                      <a:pt x="2168" y="7925"/>
                      <a:pt x="2173" y="7925"/>
                    </a:cubicBezTo>
                    <a:lnTo>
                      <a:pt x="2198" y="7925"/>
                    </a:lnTo>
                    <a:cubicBezTo>
                      <a:pt x="2202" y="7925"/>
                      <a:pt x="2207" y="7925"/>
                      <a:pt x="2212" y="7930"/>
                    </a:cubicBezTo>
                    <a:cubicBezTo>
                      <a:pt x="2228" y="7930"/>
                      <a:pt x="2245" y="7930"/>
                      <a:pt x="2259" y="7934"/>
                    </a:cubicBezTo>
                    <a:lnTo>
                      <a:pt x="2267" y="7934"/>
                    </a:lnTo>
                    <a:cubicBezTo>
                      <a:pt x="2284" y="7938"/>
                      <a:pt x="2297" y="7938"/>
                      <a:pt x="2310" y="7942"/>
                    </a:cubicBezTo>
                    <a:lnTo>
                      <a:pt x="2318" y="7942"/>
                    </a:lnTo>
                    <a:cubicBezTo>
                      <a:pt x="2336" y="7946"/>
                      <a:pt x="2348" y="7946"/>
                      <a:pt x="2361" y="7950"/>
                    </a:cubicBezTo>
                    <a:lnTo>
                      <a:pt x="2370" y="7950"/>
                    </a:lnTo>
                    <a:cubicBezTo>
                      <a:pt x="2382" y="7956"/>
                      <a:pt x="2391" y="7960"/>
                      <a:pt x="2403" y="7960"/>
                    </a:cubicBezTo>
                    <a:cubicBezTo>
                      <a:pt x="2408" y="7960"/>
                      <a:pt x="2413" y="7964"/>
                      <a:pt x="2417" y="7964"/>
                    </a:cubicBezTo>
                    <a:cubicBezTo>
                      <a:pt x="2429" y="7968"/>
                      <a:pt x="2447" y="7968"/>
                      <a:pt x="2459" y="7972"/>
                    </a:cubicBezTo>
                    <a:cubicBezTo>
                      <a:pt x="2472" y="7976"/>
                      <a:pt x="2490" y="7981"/>
                      <a:pt x="2502" y="7985"/>
                    </a:cubicBezTo>
                    <a:cubicBezTo>
                      <a:pt x="2506" y="7985"/>
                      <a:pt x="2506" y="7989"/>
                      <a:pt x="2510" y="7989"/>
                    </a:cubicBezTo>
                    <a:cubicBezTo>
                      <a:pt x="2528" y="7994"/>
                      <a:pt x="2545" y="7998"/>
                      <a:pt x="2557" y="8002"/>
                    </a:cubicBezTo>
                    <a:cubicBezTo>
                      <a:pt x="2562" y="8007"/>
                      <a:pt x="2567" y="8007"/>
                      <a:pt x="2567" y="8007"/>
                    </a:cubicBezTo>
                    <a:cubicBezTo>
                      <a:pt x="2583" y="8011"/>
                      <a:pt x="2596" y="8015"/>
                      <a:pt x="2613" y="8023"/>
                    </a:cubicBezTo>
                    <a:lnTo>
                      <a:pt x="2618" y="8023"/>
                    </a:lnTo>
                    <a:cubicBezTo>
                      <a:pt x="2644" y="8033"/>
                      <a:pt x="2669" y="8041"/>
                      <a:pt x="2695" y="8049"/>
                    </a:cubicBezTo>
                    <a:cubicBezTo>
                      <a:pt x="2695" y="8053"/>
                      <a:pt x="2699" y="8053"/>
                      <a:pt x="2699" y="8053"/>
                    </a:cubicBezTo>
                    <a:cubicBezTo>
                      <a:pt x="2725" y="8062"/>
                      <a:pt x="2750" y="8075"/>
                      <a:pt x="2776" y="8084"/>
                    </a:cubicBezTo>
                    <a:cubicBezTo>
                      <a:pt x="2814" y="8100"/>
                      <a:pt x="2849" y="8114"/>
                      <a:pt x="2887" y="8130"/>
                    </a:cubicBezTo>
                    <a:cubicBezTo>
                      <a:pt x="2887" y="8130"/>
                      <a:pt x="2891" y="8130"/>
                      <a:pt x="2891" y="8135"/>
                    </a:cubicBezTo>
                    <a:cubicBezTo>
                      <a:pt x="2930" y="8148"/>
                      <a:pt x="2964" y="8165"/>
                      <a:pt x="3003" y="8181"/>
                    </a:cubicBezTo>
                    <a:cubicBezTo>
                      <a:pt x="3041" y="8199"/>
                      <a:pt x="3075" y="8216"/>
                      <a:pt x="3114" y="8233"/>
                    </a:cubicBezTo>
                    <a:cubicBezTo>
                      <a:pt x="3152" y="8250"/>
                      <a:pt x="3191" y="8264"/>
                      <a:pt x="3225" y="8280"/>
                    </a:cubicBezTo>
                    <a:lnTo>
                      <a:pt x="3229" y="8280"/>
                    </a:lnTo>
                    <a:cubicBezTo>
                      <a:pt x="3254" y="8293"/>
                      <a:pt x="3276" y="8302"/>
                      <a:pt x="3302" y="8310"/>
                    </a:cubicBezTo>
                    <a:lnTo>
                      <a:pt x="3306" y="8310"/>
                    </a:lnTo>
                    <a:cubicBezTo>
                      <a:pt x="3327" y="8319"/>
                      <a:pt x="3353" y="8327"/>
                      <a:pt x="3375" y="8335"/>
                    </a:cubicBezTo>
                    <a:cubicBezTo>
                      <a:pt x="3379" y="8335"/>
                      <a:pt x="3379" y="8341"/>
                      <a:pt x="3379" y="8341"/>
                    </a:cubicBezTo>
                    <a:lnTo>
                      <a:pt x="3383" y="8341"/>
                    </a:lnTo>
                    <a:cubicBezTo>
                      <a:pt x="3400" y="8345"/>
                      <a:pt x="3414" y="8349"/>
                      <a:pt x="3430" y="8357"/>
                    </a:cubicBezTo>
                    <a:lnTo>
                      <a:pt x="3439" y="8357"/>
                    </a:lnTo>
                    <a:cubicBezTo>
                      <a:pt x="3456" y="8366"/>
                      <a:pt x="3473" y="8370"/>
                      <a:pt x="3491" y="8374"/>
                    </a:cubicBezTo>
                    <a:cubicBezTo>
                      <a:pt x="3503" y="8379"/>
                      <a:pt x="3516" y="8383"/>
                      <a:pt x="3529" y="8387"/>
                    </a:cubicBezTo>
                    <a:lnTo>
                      <a:pt x="3542" y="8387"/>
                    </a:lnTo>
                    <a:cubicBezTo>
                      <a:pt x="3554" y="8392"/>
                      <a:pt x="3568" y="8396"/>
                      <a:pt x="3584" y="8400"/>
                    </a:cubicBezTo>
                    <a:cubicBezTo>
                      <a:pt x="3597" y="8404"/>
                      <a:pt x="3610" y="8404"/>
                      <a:pt x="3627" y="8408"/>
                    </a:cubicBezTo>
                    <a:cubicBezTo>
                      <a:pt x="3631" y="8408"/>
                      <a:pt x="3631" y="8408"/>
                      <a:pt x="3635" y="8412"/>
                    </a:cubicBezTo>
                    <a:cubicBezTo>
                      <a:pt x="3649" y="8412"/>
                      <a:pt x="3661" y="8418"/>
                      <a:pt x="3674" y="8418"/>
                    </a:cubicBezTo>
                    <a:lnTo>
                      <a:pt x="3682" y="8418"/>
                    </a:lnTo>
                    <a:cubicBezTo>
                      <a:pt x="3696" y="8422"/>
                      <a:pt x="3712" y="8426"/>
                      <a:pt x="3730" y="8426"/>
                    </a:cubicBezTo>
                    <a:cubicBezTo>
                      <a:pt x="3734" y="8426"/>
                      <a:pt x="3734" y="8426"/>
                      <a:pt x="3738" y="8430"/>
                    </a:cubicBezTo>
                    <a:cubicBezTo>
                      <a:pt x="3755" y="8430"/>
                      <a:pt x="3773" y="8434"/>
                      <a:pt x="3789" y="8434"/>
                    </a:cubicBezTo>
                    <a:cubicBezTo>
                      <a:pt x="3803" y="8434"/>
                      <a:pt x="3815" y="8438"/>
                      <a:pt x="3828" y="8438"/>
                    </a:cubicBezTo>
                    <a:lnTo>
                      <a:pt x="3884" y="8438"/>
                    </a:lnTo>
                    <a:cubicBezTo>
                      <a:pt x="3892" y="8443"/>
                      <a:pt x="3905" y="8443"/>
                      <a:pt x="3913" y="8443"/>
                    </a:cubicBezTo>
                    <a:lnTo>
                      <a:pt x="3969" y="8443"/>
                    </a:lnTo>
                    <a:lnTo>
                      <a:pt x="3990" y="8331"/>
                    </a:lnTo>
                    <a:cubicBezTo>
                      <a:pt x="3990" y="8327"/>
                      <a:pt x="3995" y="8327"/>
                      <a:pt x="3995" y="8327"/>
                    </a:cubicBezTo>
                    <a:cubicBezTo>
                      <a:pt x="3999" y="8323"/>
                      <a:pt x="3999" y="8319"/>
                      <a:pt x="4004" y="8315"/>
                    </a:cubicBezTo>
                    <a:cubicBezTo>
                      <a:pt x="4008" y="8315"/>
                      <a:pt x="4008" y="8315"/>
                      <a:pt x="4008" y="8310"/>
                    </a:cubicBezTo>
                    <a:cubicBezTo>
                      <a:pt x="4012" y="8310"/>
                      <a:pt x="4012" y="8306"/>
                      <a:pt x="4016" y="8306"/>
                    </a:cubicBezTo>
                    <a:cubicBezTo>
                      <a:pt x="4016" y="8302"/>
                      <a:pt x="4020" y="8302"/>
                      <a:pt x="4020" y="8302"/>
                    </a:cubicBezTo>
                    <a:cubicBezTo>
                      <a:pt x="4024" y="8297"/>
                      <a:pt x="4029" y="8293"/>
                      <a:pt x="4034" y="8293"/>
                    </a:cubicBezTo>
                    <a:cubicBezTo>
                      <a:pt x="4034" y="8293"/>
                      <a:pt x="4034" y="8289"/>
                      <a:pt x="4038" y="8289"/>
                    </a:cubicBezTo>
                    <a:cubicBezTo>
                      <a:pt x="4042" y="8284"/>
                      <a:pt x="4046" y="8280"/>
                      <a:pt x="4055" y="8276"/>
                    </a:cubicBezTo>
                    <a:cubicBezTo>
                      <a:pt x="4063" y="8272"/>
                      <a:pt x="4072" y="8268"/>
                      <a:pt x="4081" y="8264"/>
                    </a:cubicBezTo>
                    <a:cubicBezTo>
                      <a:pt x="4081" y="8264"/>
                      <a:pt x="4081" y="8258"/>
                      <a:pt x="4085" y="8258"/>
                    </a:cubicBezTo>
                    <a:cubicBezTo>
                      <a:pt x="4093" y="8254"/>
                      <a:pt x="4101" y="8250"/>
                      <a:pt x="4111" y="8246"/>
                    </a:cubicBezTo>
                    <a:lnTo>
                      <a:pt x="4115" y="8246"/>
                    </a:lnTo>
                    <a:cubicBezTo>
                      <a:pt x="4123" y="8242"/>
                      <a:pt x="4132" y="8238"/>
                      <a:pt x="4140" y="8233"/>
                    </a:cubicBezTo>
                    <a:cubicBezTo>
                      <a:pt x="4149" y="8229"/>
                      <a:pt x="4158" y="8225"/>
                      <a:pt x="4166" y="8225"/>
                    </a:cubicBezTo>
                    <a:cubicBezTo>
                      <a:pt x="4170" y="8220"/>
                      <a:pt x="4170" y="8220"/>
                      <a:pt x="4174" y="8220"/>
                    </a:cubicBezTo>
                    <a:cubicBezTo>
                      <a:pt x="4178" y="8216"/>
                      <a:pt x="4188" y="8216"/>
                      <a:pt x="4196" y="8212"/>
                    </a:cubicBezTo>
                    <a:lnTo>
                      <a:pt x="4200" y="8212"/>
                    </a:lnTo>
                    <a:cubicBezTo>
                      <a:pt x="4209" y="8207"/>
                      <a:pt x="4221" y="8203"/>
                      <a:pt x="4230" y="8203"/>
                    </a:cubicBezTo>
                    <a:cubicBezTo>
                      <a:pt x="4230" y="8199"/>
                      <a:pt x="4235" y="8199"/>
                      <a:pt x="4235" y="8199"/>
                    </a:cubicBezTo>
                    <a:cubicBezTo>
                      <a:pt x="4247" y="8195"/>
                      <a:pt x="4255" y="8195"/>
                      <a:pt x="4269" y="8191"/>
                    </a:cubicBezTo>
                    <a:lnTo>
                      <a:pt x="4273" y="8191"/>
                    </a:lnTo>
                    <a:cubicBezTo>
                      <a:pt x="4281" y="8187"/>
                      <a:pt x="4294" y="8181"/>
                      <a:pt x="4307" y="8181"/>
                    </a:cubicBezTo>
                    <a:cubicBezTo>
                      <a:pt x="4312" y="8177"/>
                      <a:pt x="4312" y="8177"/>
                      <a:pt x="4316" y="8177"/>
                    </a:cubicBezTo>
                    <a:cubicBezTo>
                      <a:pt x="4328" y="8173"/>
                      <a:pt x="4342" y="8173"/>
                      <a:pt x="4354" y="8169"/>
                    </a:cubicBezTo>
                    <a:cubicBezTo>
                      <a:pt x="4367" y="8165"/>
                      <a:pt x="4379" y="8165"/>
                      <a:pt x="4393" y="8161"/>
                    </a:cubicBezTo>
                    <a:lnTo>
                      <a:pt x="4401" y="8161"/>
                    </a:lnTo>
                    <a:cubicBezTo>
                      <a:pt x="4414" y="8156"/>
                      <a:pt x="4427" y="8152"/>
                      <a:pt x="4440" y="8152"/>
                    </a:cubicBezTo>
                    <a:lnTo>
                      <a:pt x="4448" y="8152"/>
                    </a:lnTo>
                    <a:cubicBezTo>
                      <a:pt x="4456" y="8148"/>
                      <a:pt x="4470" y="8143"/>
                      <a:pt x="4482" y="8143"/>
                    </a:cubicBezTo>
                    <a:lnTo>
                      <a:pt x="4491" y="8143"/>
                    </a:lnTo>
                    <a:cubicBezTo>
                      <a:pt x="4504" y="8139"/>
                      <a:pt x="4517" y="8139"/>
                      <a:pt x="4529" y="8135"/>
                    </a:cubicBezTo>
                    <a:lnTo>
                      <a:pt x="4543" y="8135"/>
                    </a:lnTo>
                    <a:cubicBezTo>
                      <a:pt x="4555" y="8130"/>
                      <a:pt x="4568" y="8130"/>
                      <a:pt x="4585" y="8126"/>
                    </a:cubicBezTo>
                    <a:cubicBezTo>
                      <a:pt x="4606" y="8126"/>
                      <a:pt x="4628" y="8122"/>
                      <a:pt x="4649" y="8118"/>
                    </a:cubicBezTo>
                    <a:lnTo>
                      <a:pt x="4666" y="8118"/>
                    </a:lnTo>
                    <a:cubicBezTo>
                      <a:pt x="4692" y="8114"/>
                      <a:pt x="4713" y="8114"/>
                      <a:pt x="4735" y="8110"/>
                    </a:cubicBezTo>
                    <a:cubicBezTo>
                      <a:pt x="4760" y="8104"/>
                      <a:pt x="4782" y="8104"/>
                      <a:pt x="4803" y="8100"/>
                    </a:cubicBezTo>
                    <a:lnTo>
                      <a:pt x="4820" y="8100"/>
                    </a:lnTo>
                    <a:cubicBezTo>
                      <a:pt x="4846" y="8100"/>
                      <a:pt x="4867" y="8096"/>
                      <a:pt x="4893" y="8096"/>
                    </a:cubicBezTo>
                    <a:cubicBezTo>
                      <a:pt x="4918" y="8092"/>
                      <a:pt x="4940" y="8092"/>
                      <a:pt x="4962" y="8092"/>
                    </a:cubicBezTo>
                    <a:cubicBezTo>
                      <a:pt x="4970" y="8092"/>
                      <a:pt x="4974" y="8092"/>
                      <a:pt x="4983" y="8088"/>
                    </a:cubicBezTo>
                    <a:lnTo>
                      <a:pt x="5056" y="8088"/>
                    </a:lnTo>
                    <a:cubicBezTo>
                      <a:pt x="5076" y="8084"/>
                      <a:pt x="5102" y="8084"/>
                      <a:pt x="5124" y="8084"/>
                    </a:cubicBezTo>
                    <a:lnTo>
                      <a:pt x="5141" y="8084"/>
                    </a:lnTo>
                    <a:cubicBezTo>
                      <a:pt x="5167" y="8084"/>
                      <a:pt x="5188" y="8084"/>
                      <a:pt x="5214" y="8079"/>
                    </a:cubicBezTo>
                    <a:lnTo>
                      <a:pt x="5436" y="8079"/>
                    </a:lnTo>
                    <a:cubicBezTo>
                      <a:pt x="5445" y="8084"/>
                      <a:pt x="5449" y="8084"/>
                      <a:pt x="5453" y="8084"/>
                    </a:cubicBezTo>
                    <a:lnTo>
                      <a:pt x="5522" y="8084"/>
                    </a:lnTo>
                    <a:cubicBezTo>
                      <a:pt x="5544" y="8084"/>
                      <a:pt x="5564" y="8084"/>
                      <a:pt x="5586" y="8088"/>
                    </a:cubicBezTo>
                    <a:lnTo>
                      <a:pt x="5599" y="8088"/>
                    </a:lnTo>
                    <a:cubicBezTo>
                      <a:pt x="5621" y="8088"/>
                      <a:pt x="5641" y="8088"/>
                      <a:pt x="5663" y="8092"/>
                    </a:cubicBezTo>
                    <a:cubicBezTo>
                      <a:pt x="5684" y="8092"/>
                      <a:pt x="5702" y="8092"/>
                      <a:pt x="5723" y="8096"/>
                    </a:cubicBezTo>
                    <a:lnTo>
                      <a:pt x="5736" y="8096"/>
                    </a:lnTo>
                    <a:cubicBezTo>
                      <a:pt x="5757" y="8096"/>
                      <a:pt x="5775" y="8100"/>
                      <a:pt x="5791" y="8100"/>
                    </a:cubicBezTo>
                    <a:cubicBezTo>
                      <a:pt x="5800" y="8100"/>
                      <a:pt x="5808" y="8104"/>
                      <a:pt x="5821" y="8104"/>
                    </a:cubicBezTo>
                    <a:lnTo>
                      <a:pt x="5830" y="8104"/>
                    </a:lnTo>
                    <a:cubicBezTo>
                      <a:pt x="5842" y="8110"/>
                      <a:pt x="5856" y="8110"/>
                      <a:pt x="5868" y="8110"/>
                    </a:cubicBezTo>
                    <a:cubicBezTo>
                      <a:pt x="5881" y="8114"/>
                      <a:pt x="5894" y="8114"/>
                      <a:pt x="5907" y="8118"/>
                    </a:cubicBezTo>
                    <a:cubicBezTo>
                      <a:pt x="5919" y="8118"/>
                      <a:pt x="5928" y="8118"/>
                      <a:pt x="5941" y="8122"/>
                    </a:cubicBezTo>
                    <a:cubicBezTo>
                      <a:pt x="5949" y="8122"/>
                      <a:pt x="5962" y="8126"/>
                      <a:pt x="5971" y="8126"/>
                    </a:cubicBezTo>
                    <a:cubicBezTo>
                      <a:pt x="5975" y="8130"/>
                      <a:pt x="5980" y="8130"/>
                      <a:pt x="5984" y="8130"/>
                    </a:cubicBezTo>
                    <a:cubicBezTo>
                      <a:pt x="5988" y="8130"/>
                      <a:pt x="5996" y="8135"/>
                      <a:pt x="6005" y="8135"/>
                    </a:cubicBezTo>
                    <a:cubicBezTo>
                      <a:pt x="6010" y="8135"/>
                      <a:pt x="6018" y="8139"/>
                      <a:pt x="6026" y="8139"/>
                    </a:cubicBezTo>
                    <a:cubicBezTo>
                      <a:pt x="6026" y="8139"/>
                      <a:pt x="6031" y="8139"/>
                      <a:pt x="6031" y="8143"/>
                    </a:cubicBezTo>
                    <a:cubicBezTo>
                      <a:pt x="6039" y="8143"/>
                      <a:pt x="6048" y="8148"/>
                      <a:pt x="6052" y="8148"/>
                    </a:cubicBezTo>
                    <a:lnTo>
                      <a:pt x="6125" y="7814"/>
                    </a:lnTo>
                    <a:cubicBezTo>
                      <a:pt x="6129" y="7810"/>
                      <a:pt x="6134" y="7806"/>
                      <a:pt x="6142" y="7806"/>
                    </a:cubicBezTo>
                    <a:lnTo>
                      <a:pt x="6142" y="7802"/>
                    </a:lnTo>
                    <a:cubicBezTo>
                      <a:pt x="6154" y="7796"/>
                      <a:pt x="6164" y="7792"/>
                      <a:pt x="6172" y="7788"/>
                    </a:cubicBezTo>
                    <a:lnTo>
                      <a:pt x="6176" y="7788"/>
                    </a:lnTo>
                    <a:cubicBezTo>
                      <a:pt x="6185" y="7784"/>
                      <a:pt x="6197" y="7780"/>
                      <a:pt x="6206" y="7776"/>
                    </a:cubicBezTo>
                    <a:cubicBezTo>
                      <a:pt x="6219" y="7771"/>
                      <a:pt x="6231" y="7767"/>
                      <a:pt x="6241" y="7763"/>
                    </a:cubicBezTo>
                    <a:cubicBezTo>
                      <a:pt x="6253" y="7759"/>
                      <a:pt x="6266" y="7754"/>
                      <a:pt x="6274" y="7750"/>
                    </a:cubicBezTo>
                    <a:lnTo>
                      <a:pt x="6279" y="7750"/>
                    </a:lnTo>
                    <a:cubicBezTo>
                      <a:pt x="6288" y="7745"/>
                      <a:pt x="6300" y="7745"/>
                      <a:pt x="6313" y="7741"/>
                    </a:cubicBezTo>
                    <a:lnTo>
                      <a:pt x="6313" y="7737"/>
                    </a:lnTo>
                    <a:cubicBezTo>
                      <a:pt x="6326" y="7737"/>
                      <a:pt x="6339" y="7733"/>
                      <a:pt x="6351" y="7729"/>
                    </a:cubicBezTo>
                    <a:cubicBezTo>
                      <a:pt x="6365" y="7725"/>
                      <a:pt x="6377" y="7719"/>
                      <a:pt x="6385" y="7715"/>
                    </a:cubicBezTo>
                    <a:lnTo>
                      <a:pt x="6390" y="7715"/>
                    </a:lnTo>
                    <a:cubicBezTo>
                      <a:pt x="6403" y="7711"/>
                      <a:pt x="6416" y="7707"/>
                      <a:pt x="6424" y="7703"/>
                    </a:cubicBezTo>
                    <a:cubicBezTo>
                      <a:pt x="6437" y="7699"/>
                      <a:pt x="6450" y="7699"/>
                      <a:pt x="6462" y="7694"/>
                    </a:cubicBezTo>
                    <a:lnTo>
                      <a:pt x="6467" y="7690"/>
                    </a:lnTo>
                    <a:cubicBezTo>
                      <a:pt x="6480" y="7690"/>
                      <a:pt x="6488" y="7686"/>
                      <a:pt x="6501" y="7682"/>
                    </a:cubicBezTo>
                    <a:lnTo>
                      <a:pt x="6505" y="7682"/>
                    </a:lnTo>
                    <a:cubicBezTo>
                      <a:pt x="6514" y="7677"/>
                      <a:pt x="6527" y="7673"/>
                      <a:pt x="6539" y="7668"/>
                    </a:cubicBezTo>
                    <a:lnTo>
                      <a:pt x="6544" y="7668"/>
                    </a:lnTo>
                    <a:cubicBezTo>
                      <a:pt x="6553" y="7664"/>
                      <a:pt x="6565" y="7660"/>
                      <a:pt x="6574" y="7656"/>
                    </a:cubicBezTo>
                    <a:lnTo>
                      <a:pt x="6578" y="7656"/>
                    </a:lnTo>
                    <a:cubicBezTo>
                      <a:pt x="6591" y="7652"/>
                      <a:pt x="6600" y="7648"/>
                      <a:pt x="6612" y="7643"/>
                    </a:cubicBezTo>
                    <a:lnTo>
                      <a:pt x="6616" y="7643"/>
                    </a:lnTo>
                    <a:cubicBezTo>
                      <a:pt x="6625" y="7638"/>
                      <a:pt x="6634" y="7634"/>
                      <a:pt x="6647" y="7630"/>
                    </a:cubicBezTo>
                    <a:lnTo>
                      <a:pt x="6651" y="7630"/>
                    </a:lnTo>
                    <a:cubicBezTo>
                      <a:pt x="6659" y="7626"/>
                      <a:pt x="6668" y="7622"/>
                      <a:pt x="6681" y="7617"/>
                    </a:cubicBezTo>
                    <a:lnTo>
                      <a:pt x="6685" y="7617"/>
                    </a:lnTo>
                    <a:cubicBezTo>
                      <a:pt x="6693" y="7613"/>
                      <a:pt x="6702" y="7609"/>
                      <a:pt x="6711" y="7605"/>
                    </a:cubicBezTo>
                    <a:lnTo>
                      <a:pt x="6715" y="7605"/>
                    </a:lnTo>
                    <a:cubicBezTo>
                      <a:pt x="6728" y="7596"/>
                      <a:pt x="6736" y="7591"/>
                      <a:pt x="6750" y="7587"/>
                    </a:cubicBezTo>
                    <a:lnTo>
                      <a:pt x="6750" y="7583"/>
                    </a:lnTo>
                    <a:cubicBezTo>
                      <a:pt x="6762" y="7579"/>
                      <a:pt x="6770" y="7575"/>
                      <a:pt x="6784" y="7566"/>
                    </a:cubicBezTo>
                    <a:cubicBezTo>
                      <a:pt x="6792" y="7561"/>
                      <a:pt x="6796" y="7557"/>
                      <a:pt x="6805" y="7553"/>
                    </a:cubicBezTo>
                    <a:cubicBezTo>
                      <a:pt x="6809" y="7549"/>
                      <a:pt x="6817" y="7545"/>
                      <a:pt x="6822" y="7536"/>
                    </a:cubicBezTo>
                    <a:lnTo>
                      <a:pt x="6827" y="7536"/>
                    </a:lnTo>
                    <a:cubicBezTo>
                      <a:pt x="6831" y="7532"/>
                      <a:pt x="6835" y="7528"/>
                      <a:pt x="6835" y="7523"/>
                    </a:cubicBezTo>
                    <a:lnTo>
                      <a:pt x="6839" y="7523"/>
                    </a:lnTo>
                    <a:cubicBezTo>
                      <a:pt x="6843" y="7519"/>
                      <a:pt x="6843" y="7514"/>
                      <a:pt x="6847" y="7514"/>
                    </a:cubicBezTo>
                    <a:lnTo>
                      <a:pt x="6847" y="7510"/>
                    </a:lnTo>
                    <a:lnTo>
                      <a:pt x="6852" y="7510"/>
                    </a:lnTo>
                    <a:cubicBezTo>
                      <a:pt x="6852" y="7506"/>
                      <a:pt x="6856" y="7502"/>
                      <a:pt x="6856" y="7502"/>
                    </a:cubicBezTo>
                    <a:lnTo>
                      <a:pt x="6861" y="7498"/>
                    </a:lnTo>
                    <a:cubicBezTo>
                      <a:pt x="6861" y="7494"/>
                      <a:pt x="6865" y="7489"/>
                      <a:pt x="6865" y="7489"/>
                    </a:cubicBezTo>
                    <a:cubicBezTo>
                      <a:pt x="6865" y="7489"/>
                      <a:pt x="6865" y="7484"/>
                      <a:pt x="6869" y="7484"/>
                    </a:cubicBezTo>
                    <a:lnTo>
                      <a:pt x="6869" y="7480"/>
                    </a:lnTo>
                    <a:lnTo>
                      <a:pt x="6873" y="7476"/>
                    </a:lnTo>
                    <a:cubicBezTo>
                      <a:pt x="6873" y="7472"/>
                      <a:pt x="6873" y="7468"/>
                      <a:pt x="6878" y="7468"/>
                    </a:cubicBezTo>
                    <a:lnTo>
                      <a:pt x="6878" y="7463"/>
                    </a:lnTo>
                    <a:lnTo>
                      <a:pt x="8122" y="1521"/>
                    </a:lnTo>
                    <a:lnTo>
                      <a:pt x="8122" y="1521"/>
                    </a:lnTo>
                    <a:cubicBezTo>
                      <a:pt x="8121" y="1523"/>
                      <a:pt x="8120" y="1525"/>
                      <a:pt x="8118" y="1527"/>
                    </a:cubicBezTo>
                    <a:lnTo>
                      <a:pt x="8118" y="1531"/>
                    </a:lnTo>
                    <a:cubicBezTo>
                      <a:pt x="8114" y="1531"/>
                      <a:pt x="8114" y="1535"/>
                      <a:pt x="8114" y="1540"/>
                    </a:cubicBezTo>
                    <a:cubicBezTo>
                      <a:pt x="8110" y="1544"/>
                      <a:pt x="8110" y="1544"/>
                      <a:pt x="8105" y="1548"/>
                    </a:cubicBezTo>
                    <a:cubicBezTo>
                      <a:pt x="8105" y="1552"/>
                      <a:pt x="8105" y="1552"/>
                      <a:pt x="8101" y="1552"/>
                    </a:cubicBezTo>
                    <a:cubicBezTo>
                      <a:pt x="8101" y="1556"/>
                      <a:pt x="8101" y="1556"/>
                      <a:pt x="8096" y="1560"/>
                    </a:cubicBezTo>
                    <a:lnTo>
                      <a:pt x="8092" y="1566"/>
                    </a:lnTo>
                    <a:cubicBezTo>
                      <a:pt x="8092" y="1570"/>
                      <a:pt x="8088" y="1570"/>
                      <a:pt x="8084" y="1574"/>
                    </a:cubicBezTo>
                    <a:cubicBezTo>
                      <a:pt x="8079" y="1578"/>
                      <a:pt x="8075" y="1582"/>
                      <a:pt x="8071" y="1586"/>
                    </a:cubicBezTo>
                    <a:cubicBezTo>
                      <a:pt x="8071" y="1586"/>
                      <a:pt x="8067" y="1586"/>
                      <a:pt x="8067" y="1591"/>
                    </a:cubicBezTo>
                    <a:cubicBezTo>
                      <a:pt x="8063" y="1595"/>
                      <a:pt x="8058" y="1599"/>
                      <a:pt x="8049" y="1604"/>
                    </a:cubicBezTo>
                    <a:cubicBezTo>
                      <a:pt x="8045" y="1608"/>
                      <a:pt x="8037" y="1612"/>
                      <a:pt x="8033" y="1617"/>
                    </a:cubicBezTo>
                    <a:lnTo>
                      <a:pt x="8028" y="1617"/>
                    </a:lnTo>
                    <a:cubicBezTo>
                      <a:pt x="8019" y="1625"/>
                      <a:pt x="8007" y="1629"/>
                      <a:pt x="7998" y="1637"/>
                    </a:cubicBezTo>
                    <a:lnTo>
                      <a:pt x="7994" y="1637"/>
                    </a:lnTo>
                    <a:cubicBezTo>
                      <a:pt x="7981" y="1643"/>
                      <a:pt x="7972" y="1651"/>
                      <a:pt x="7960" y="1655"/>
                    </a:cubicBezTo>
                    <a:lnTo>
                      <a:pt x="7956" y="1655"/>
                    </a:lnTo>
                    <a:cubicBezTo>
                      <a:pt x="7947" y="1659"/>
                      <a:pt x="7938" y="1663"/>
                      <a:pt x="7930" y="1668"/>
                    </a:cubicBezTo>
                    <a:lnTo>
                      <a:pt x="7925" y="1668"/>
                    </a:lnTo>
                    <a:cubicBezTo>
                      <a:pt x="7917" y="1672"/>
                      <a:pt x="7905" y="1676"/>
                      <a:pt x="7895" y="1681"/>
                    </a:cubicBezTo>
                    <a:cubicBezTo>
                      <a:pt x="7895" y="1681"/>
                      <a:pt x="7891" y="1681"/>
                      <a:pt x="7891" y="1685"/>
                    </a:cubicBezTo>
                    <a:cubicBezTo>
                      <a:pt x="7883" y="1685"/>
                      <a:pt x="7870" y="1689"/>
                      <a:pt x="7861" y="1694"/>
                    </a:cubicBezTo>
                    <a:cubicBezTo>
                      <a:pt x="7861" y="1694"/>
                      <a:pt x="7857" y="1694"/>
                      <a:pt x="7857" y="1698"/>
                    </a:cubicBezTo>
                    <a:cubicBezTo>
                      <a:pt x="7848" y="1698"/>
                      <a:pt x="7836" y="1702"/>
                      <a:pt x="7828" y="1706"/>
                    </a:cubicBezTo>
                    <a:lnTo>
                      <a:pt x="7822" y="1706"/>
                    </a:lnTo>
                    <a:cubicBezTo>
                      <a:pt x="7810" y="1710"/>
                      <a:pt x="7802" y="1714"/>
                      <a:pt x="7789" y="1720"/>
                    </a:cubicBezTo>
                    <a:lnTo>
                      <a:pt x="7784" y="1720"/>
                    </a:lnTo>
                    <a:cubicBezTo>
                      <a:pt x="7771" y="1724"/>
                      <a:pt x="7763" y="1728"/>
                      <a:pt x="7751" y="1732"/>
                    </a:cubicBezTo>
                    <a:lnTo>
                      <a:pt x="7745" y="1732"/>
                    </a:lnTo>
                    <a:cubicBezTo>
                      <a:pt x="7733" y="1736"/>
                      <a:pt x="7725" y="1740"/>
                      <a:pt x="7712" y="1745"/>
                    </a:cubicBezTo>
                    <a:lnTo>
                      <a:pt x="7707" y="1745"/>
                    </a:lnTo>
                    <a:cubicBezTo>
                      <a:pt x="7694" y="1749"/>
                      <a:pt x="7686" y="1753"/>
                      <a:pt x="7674" y="1753"/>
                    </a:cubicBezTo>
                    <a:cubicBezTo>
                      <a:pt x="7660" y="1758"/>
                      <a:pt x="7648" y="1762"/>
                      <a:pt x="7639" y="1766"/>
                    </a:cubicBezTo>
                    <a:lnTo>
                      <a:pt x="7635" y="1766"/>
                    </a:lnTo>
                    <a:cubicBezTo>
                      <a:pt x="7622" y="1771"/>
                      <a:pt x="7609" y="1775"/>
                      <a:pt x="7597" y="1779"/>
                    </a:cubicBezTo>
                    <a:cubicBezTo>
                      <a:pt x="7583" y="1783"/>
                      <a:pt x="7571" y="1787"/>
                      <a:pt x="7562" y="1791"/>
                    </a:cubicBezTo>
                    <a:lnTo>
                      <a:pt x="7558" y="1791"/>
                    </a:lnTo>
                    <a:cubicBezTo>
                      <a:pt x="7545" y="1797"/>
                      <a:pt x="7536" y="1801"/>
                      <a:pt x="7524" y="1805"/>
                    </a:cubicBezTo>
                    <a:cubicBezTo>
                      <a:pt x="7510" y="1809"/>
                      <a:pt x="7498" y="1813"/>
                      <a:pt x="7489" y="1817"/>
                    </a:cubicBezTo>
                    <a:cubicBezTo>
                      <a:pt x="7476" y="1822"/>
                      <a:pt x="7463" y="1822"/>
                      <a:pt x="7455" y="1826"/>
                    </a:cubicBezTo>
                    <a:cubicBezTo>
                      <a:pt x="7455" y="1830"/>
                      <a:pt x="7455" y="1830"/>
                      <a:pt x="7451" y="1830"/>
                    </a:cubicBezTo>
                    <a:cubicBezTo>
                      <a:pt x="7443" y="1835"/>
                      <a:pt x="7429" y="1839"/>
                      <a:pt x="7421" y="1843"/>
                    </a:cubicBezTo>
                    <a:cubicBezTo>
                      <a:pt x="7408" y="1848"/>
                      <a:pt x="7399" y="1852"/>
                      <a:pt x="7391" y="1856"/>
                    </a:cubicBezTo>
                    <a:lnTo>
                      <a:pt x="7386" y="1856"/>
                    </a:lnTo>
                    <a:cubicBezTo>
                      <a:pt x="7374" y="1860"/>
                      <a:pt x="7366" y="1868"/>
                      <a:pt x="7352" y="1874"/>
                    </a:cubicBezTo>
                    <a:cubicBezTo>
                      <a:pt x="7340" y="1882"/>
                      <a:pt x="7331" y="1886"/>
                      <a:pt x="7318" y="1890"/>
                    </a:cubicBezTo>
                    <a:lnTo>
                      <a:pt x="7318" y="1894"/>
                    </a:lnTo>
                    <a:cubicBezTo>
                      <a:pt x="7309" y="1899"/>
                      <a:pt x="7305" y="1903"/>
                      <a:pt x="7301" y="1907"/>
                    </a:cubicBezTo>
                    <a:lnTo>
                      <a:pt x="7297" y="1907"/>
                    </a:lnTo>
                    <a:cubicBezTo>
                      <a:pt x="7289" y="1912"/>
                      <a:pt x="7283" y="1916"/>
                      <a:pt x="7279" y="1920"/>
                    </a:cubicBezTo>
                    <a:lnTo>
                      <a:pt x="7275" y="1925"/>
                    </a:lnTo>
                    <a:cubicBezTo>
                      <a:pt x="7271" y="1925"/>
                      <a:pt x="7271" y="1929"/>
                      <a:pt x="7267" y="1933"/>
                    </a:cubicBezTo>
                    <a:cubicBezTo>
                      <a:pt x="7267" y="1933"/>
                      <a:pt x="7263" y="1933"/>
                      <a:pt x="7263" y="1937"/>
                    </a:cubicBezTo>
                    <a:cubicBezTo>
                      <a:pt x="7258" y="1937"/>
                      <a:pt x="7258" y="1941"/>
                      <a:pt x="7254" y="1945"/>
                    </a:cubicBezTo>
                    <a:cubicBezTo>
                      <a:pt x="7250" y="1951"/>
                      <a:pt x="7245" y="1955"/>
                      <a:pt x="7245" y="1959"/>
                    </a:cubicBezTo>
                    <a:cubicBezTo>
                      <a:pt x="7241" y="1959"/>
                      <a:pt x="7241" y="1959"/>
                      <a:pt x="7241" y="1963"/>
                    </a:cubicBezTo>
                    <a:cubicBezTo>
                      <a:pt x="7241" y="1963"/>
                      <a:pt x="7237" y="1967"/>
                      <a:pt x="7237" y="1971"/>
                    </a:cubicBezTo>
                    <a:cubicBezTo>
                      <a:pt x="7232" y="1971"/>
                      <a:pt x="7232" y="1971"/>
                      <a:pt x="7232" y="1976"/>
                    </a:cubicBezTo>
                    <a:cubicBezTo>
                      <a:pt x="7232" y="1976"/>
                      <a:pt x="7232" y="1980"/>
                      <a:pt x="7228" y="1980"/>
                    </a:cubicBezTo>
                    <a:lnTo>
                      <a:pt x="7228" y="1984"/>
                    </a:lnTo>
                    <a:cubicBezTo>
                      <a:pt x="7228" y="1989"/>
                      <a:pt x="7224" y="1993"/>
                      <a:pt x="7224" y="1993"/>
                    </a:cubicBezTo>
                    <a:lnTo>
                      <a:pt x="7224" y="1997"/>
                    </a:lnTo>
                    <a:cubicBezTo>
                      <a:pt x="7220" y="2002"/>
                      <a:pt x="7220" y="2006"/>
                      <a:pt x="7220" y="2010"/>
                    </a:cubicBezTo>
                    <a:lnTo>
                      <a:pt x="7186" y="2172"/>
                    </a:lnTo>
                    <a:cubicBezTo>
                      <a:pt x="7177" y="2172"/>
                      <a:pt x="7169" y="2168"/>
                      <a:pt x="7160" y="2168"/>
                    </a:cubicBezTo>
                    <a:lnTo>
                      <a:pt x="7151" y="2168"/>
                    </a:lnTo>
                    <a:cubicBezTo>
                      <a:pt x="7139" y="2164"/>
                      <a:pt x="7125" y="2164"/>
                      <a:pt x="7117" y="2164"/>
                    </a:cubicBezTo>
                    <a:cubicBezTo>
                      <a:pt x="7113" y="2164"/>
                      <a:pt x="7109" y="2160"/>
                      <a:pt x="7109" y="2160"/>
                    </a:cubicBezTo>
                    <a:cubicBezTo>
                      <a:pt x="7096" y="2160"/>
                      <a:pt x="7087" y="2160"/>
                      <a:pt x="7078" y="2156"/>
                    </a:cubicBezTo>
                    <a:lnTo>
                      <a:pt x="7062" y="2156"/>
                    </a:lnTo>
                    <a:cubicBezTo>
                      <a:pt x="7053" y="2156"/>
                      <a:pt x="7044" y="2156"/>
                      <a:pt x="7040" y="2151"/>
                    </a:cubicBezTo>
                    <a:lnTo>
                      <a:pt x="7036" y="2151"/>
                    </a:lnTo>
                    <a:cubicBezTo>
                      <a:pt x="7019" y="2151"/>
                      <a:pt x="7001" y="2151"/>
                      <a:pt x="6981" y="2147"/>
                    </a:cubicBezTo>
                    <a:lnTo>
                      <a:pt x="6967" y="2147"/>
                    </a:lnTo>
                    <a:cubicBezTo>
                      <a:pt x="6950" y="2147"/>
                      <a:pt x="6929" y="2142"/>
                      <a:pt x="6912" y="2142"/>
                    </a:cubicBezTo>
                    <a:lnTo>
                      <a:pt x="6908" y="2142"/>
                    </a:lnTo>
                    <a:cubicBezTo>
                      <a:pt x="6886" y="2142"/>
                      <a:pt x="6869" y="2138"/>
                      <a:pt x="6847" y="2138"/>
                    </a:cubicBezTo>
                    <a:lnTo>
                      <a:pt x="6831" y="2138"/>
                    </a:lnTo>
                    <a:cubicBezTo>
                      <a:pt x="6809" y="2138"/>
                      <a:pt x="6792" y="2134"/>
                      <a:pt x="6770" y="2134"/>
                    </a:cubicBezTo>
                    <a:lnTo>
                      <a:pt x="6616" y="2134"/>
                    </a:lnTo>
                    <a:cubicBezTo>
                      <a:pt x="6591" y="2130"/>
                      <a:pt x="6570" y="2130"/>
                      <a:pt x="6548" y="2130"/>
                    </a:cubicBezTo>
                    <a:cubicBezTo>
                      <a:pt x="6539" y="2130"/>
                      <a:pt x="6535" y="2130"/>
                      <a:pt x="6527" y="2134"/>
                    </a:cubicBezTo>
                    <a:lnTo>
                      <a:pt x="6369" y="2134"/>
                    </a:lnTo>
                    <a:cubicBezTo>
                      <a:pt x="6347" y="2134"/>
                      <a:pt x="6322" y="2138"/>
                      <a:pt x="6300" y="2138"/>
                    </a:cubicBezTo>
                    <a:cubicBezTo>
                      <a:pt x="6274" y="2138"/>
                      <a:pt x="6249" y="2138"/>
                      <a:pt x="6227" y="2142"/>
                    </a:cubicBezTo>
                    <a:lnTo>
                      <a:pt x="6211" y="2142"/>
                    </a:lnTo>
                    <a:cubicBezTo>
                      <a:pt x="6185" y="2142"/>
                      <a:pt x="6164" y="2147"/>
                      <a:pt x="6138" y="2147"/>
                    </a:cubicBezTo>
                    <a:cubicBezTo>
                      <a:pt x="6116" y="2147"/>
                      <a:pt x="6091" y="2151"/>
                      <a:pt x="6069" y="2151"/>
                    </a:cubicBezTo>
                    <a:cubicBezTo>
                      <a:pt x="6061" y="2151"/>
                      <a:pt x="6057" y="2156"/>
                      <a:pt x="6052" y="2156"/>
                    </a:cubicBezTo>
                    <a:cubicBezTo>
                      <a:pt x="6026" y="2156"/>
                      <a:pt x="6005" y="2160"/>
                      <a:pt x="5984" y="2160"/>
                    </a:cubicBezTo>
                    <a:lnTo>
                      <a:pt x="5980" y="2160"/>
                    </a:lnTo>
                    <a:cubicBezTo>
                      <a:pt x="5958" y="2164"/>
                      <a:pt x="5937" y="2164"/>
                      <a:pt x="5915" y="2168"/>
                    </a:cubicBezTo>
                    <a:lnTo>
                      <a:pt x="5898" y="2168"/>
                    </a:lnTo>
                    <a:cubicBezTo>
                      <a:pt x="5877" y="2172"/>
                      <a:pt x="5851" y="2176"/>
                      <a:pt x="5830" y="2181"/>
                    </a:cubicBezTo>
                    <a:cubicBezTo>
                      <a:pt x="5817" y="2181"/>
                      <a:pt x="5800" y="2186"/>
                      <a:pt x="5787" y="2186"/>
                    </a:cubicBezTo>
                    <a:lnTo>
                      <a:pt x="5779" y="2186"/>
                    </a:lnTo>
                    <a:cubicBezTo>
                      <a:pt x="5765" y="2190"/>
                      <a:pt x="5749" y="2190"/>
                      <a:pt x="5736" y="2194"/>
                    </a:cubicBezTo>
                    <a:lnTo>
                      <a:pt x="5731" y="2194"/>
                    </a:lnTo>
                    <a:cubicBezTo>
                      <a:pt x="5718" y="2198"/>
                      <a:pt x="5706" y="2198"/>
                      <a:pt x="5692" y="2202"/>
                    </a:cubicBezTo>
                    <a:lnTo>
                      <a:pt x="5684" y="2202"/>
                    </a:lnTo>
                    <a:cubicBezTo>
                      <a:pt x="5672" y="2207"/>
                      <a:pt x="5659" y="2207"/>
                      <a:pt x="5646" y="2211"/>
                    </a:cubicBezTo>
                    <a:lnTo>
                      <a:pt x="5637" y="2211"/>
                    </a:lnTo>
                    <a:cubicBezTo>
                      <a:pt x="5625" y="2215"/>
                      <a:pt x="5611" y="2219"/>
                      <a:pt x="5599" y="2219"/>
                    </a:cubicBezTo>
                    <a:cubicBezTo>
                      <a:pt x="5586" y="2224"/>
                      <a:pt x="5573" y="2228"/>
                      <a:pt x="5560" y="2228"/>
                    </a:cubicBezTo>
                    <a:cubicBezTo>
                      <a:pt x="5560" y="2233"/>
                      <a:pt x="5556" y="2233"/>
                      <a:pt x="5552" y="2233"/>
                    </a:cubicBezTo>
                    <a:cubicBezTo>
                      <a:pt x="5538" y="2237"/>
                      <a:pt x="5530" y="2237"/>
                      <a:pt x="5518" y="2241"/>
                    </a:cubicBezTo>
                    <a:lnTo>
                      <a:pt x="5513" y="2241"/>
                    </a:lnTo>
                    <a:cubicBezTo>
                      <a:pt x="5505" y="2245"/>
                      <a:pt x="5492" y="2249"/>
                      <a:pt x="5483" y="2249"/>
                    </a:cubicBezTo>
                    <a:cubicBezTo>
                      <a:pt x="5479" y="2249"/>
                      <a:pt x="5479" y="2253"/>
                      <a:pt x="5479" y="2253"/>
                    </a:cubicBezTo>
                    <a:lnTo>
                      <a:pt x="5475" y="2253"/>
                    </a:lnTo>
                    <a:cubicBezTo>
                      <a:pt x="5467" y="2258"/>
                      <a:pt x="5457" y="2258"/>
                      <a:pt x="5449" y="2263"/>
                    </a:cubicBezTo>
                    <a:lnTo>
                      <a:pt x="5441" y="2263"/>
                    </a:lnTo>
                    <a:cubicBezTo>
                      <a:pt x="5436" y="2267"/>
                      <a:pt x="5428" y="2271"/>
                      <a:pt x="5419" y="2271"/>
                    </a:cubicBezTo>
                    <a:cubicBezTo>
                      <a:pt x="5415" y="2275"/>
                      <a:pt x="5415" y="2275"/>
                      <a:pt x="5410" y="2275"/>
                    </a:cubicBezTo>
                    <a:cubicBezTo>
                      <a:pt x="5402" y="2279"/>
                      <a:pt x="5394" y="2279"/>
                      <a:pt x="5390" y="2284"/>
                    </a:cubicBezTo>
                    <a:lnTo>
                      <a:pt x="5384" y="2284"/>
                    </a:lnTo>
                    <a:cubicBezTo>
                      <a:pt x="5376" y="2288"/>
                      <a:pt x="5368" y="2292"/>
                      <a:pt x="5364" y="2296"/>
                    </a:cubicBezTo>
                    <a:lnTo>
                      <a:pt x="5355" y="2296"/>
                    </a:lnTo>
                    <a:cubicBezTo>
                      <a:pt x="5346" y="2301"/>
                      <a:pt x="5338" y="2305"/>
                      <a:pt x="5329" y="2314"/>
                    </a:cubicBezTo>
                    <a:lnTo>
                      <a:pt x="5325" y="2314"/>
                    </a:lnTo>
                    <a:cubicBezTo>
                      <a:pt x="5317" y="2318"/>
                      <a:pt x="5307" y="2322"/>
                      <a:pt x="5299" y="2326"/>
                    </a:cubicBezTo>
                    <a:lnTo>
                      <a:pt x="5299" y="2330"/>
                    </a:lnTo>
                    <a:cubicBezTo>
                      <a:pt x="5295" y="2330"/>
                      <a:pt x="5287" y="2335"/>
                      <a:pt x="5282" y="2340"/>
                    </a:cubicBezTo>
                    <a:cubicBezTo>
                      <a:pt x="5282" y="2344"/>
                      <a:pt x="5278" y="2344"/>
                      <a:pt x="5278" y="2344"/>
                    </a:cubicBezTo>
                    <a:cubicBezTo>
                      <a:pt x="5274" y="2348"/>
                      <a:pt x="5269" y="2348"/>
                      <a:pt x="5265" y="2352"/>
                    </a:cubicBezTo>
                    <a:lnTo>
                      <a:pt x="5265" y="2356"/>
                    </a:lnTo>
                    <a:lnTo>
                      <a:pt x="5261" y="2356"/>
                    </a:lnTo>
                    <a:cubicBezTo>
                      <a:pt x="5261" y="2361"/>
                      <a:pt x="5256" y="2361"/>
                      <a:pt x="5252" y="2365"/>
                    </a:cubicBezTo>
                    <a:lnTo>
                      <a:pt x="5252" y="2369"/>
                    </a:lnTo>
                    <a:cubicBezTo>
                      <a:pt x="5248" y="2369"/>
                      <a:pt x="5244" y="2373"/>
                      <a:pt x="5240" y="2378"/>
                    </a:cubicBezTo>
                    <a:cubicBezTo>
                      <a:pt x="5236" y="2382"/>
                      <a:pt x="5236" y="2387"/>
                      <a:pt x="5230" y="2391"/>
                    </a:cubicBezTo>
                    <a:cubicBezTo>
                      <a:pt x="5226" y="2395"/>
                      <a:pt x="5226" y="2395"/>
                      <a:pt x="5222" y="2399"/>
                    </a:cubicBezTo>
                    <a:lnTo>
                      <a:pt x="5222" y="2407"/>
                    </a:lnTo>
                    <a:cubicBezTo>
                      <a:pt x="5218" y="2407"/>
                      <a:pt x="5218" y="2412"/>
                      <a:pt x="5218" y="2412"/>
                    </a:cubicBezTo>
                    <a:cubicBezTo>
                      <a:pt x="5218" y="2417"/>
                      <a:pt x="5218" y="2417"/>
                      <a:pt x="5214" y="2421"/>
                    </a:cubicBezTo>
                    <a:lnTo>
                      <a:pt x="5214" y="2425"/>
                    </a:lnTo>
                    <a:cubicBezTo>
                      <a:pt x="5214" y="2429"/>
                      <a:pt x="5210" y="2429"/>
                      <a:pt x="5210" y="2433"/>
                    </a:cubicBezTo>
                    <a:lnTo>
                      <a:pt x="5197" y="2494"/>
                    </a:lnTo>
                    <a:lnTo>
                      <a:pt x="5115" y="2494"/>
                    </a:lnTo>
                    <a:cubicBezTo>
                      <a:pt x="5107" y="2489"/>
                      <a:pt x="5098" y="2489"/>
                      <a:pt x="5086" y="2489"/>
                    </a:cubicBezTo>
                    <a:lnTo>
                      <a:pt x="5076" y="2489"/>
                    </a:lnTo>
                    <a:cubicBezTo>
                      <a:pt x="5060" y="2489"/>
                      <a:pt x="5047" y="2489"/>
                      <a:pt x="5039" y="2484"/>
                    </a:cubicBezTo>
                    <a:lnTo>
                      <a:pt x="5034" y="2484"/>
                    </a:lnTo>
                    <a:cubicBezTo>
                      <a:pt x="5017" y="2484"/>
                      <a:pt x="4999" y="2480"/>
                      <a:pt x="4983" y="2480"/>
                    </a:cubicBezTo>
                    <a:cubicBezTo>
                      <a:pt x="4983" y="2480"/>
                      <a:pt x="4979" y="2480"/>
                      <a:pt x="4974" y="2476"/>
                    </a:cubicBezTo>
                    <a:cubicBezTo>
                      <a:pt x="4957" y="2476"/>
                      <a:pt x="4944" y="2472"/>
                      <a:pt x="4928" y="2472"/>
                    </a:cubicBezTo>
                    <a:cubicBezTo>
                      <a:pt x="4923" y="2472"/>
                      <a:pt x="4918" y="2468"/>
                      <a:pt x="4918" y="2468"/>
                    </a:cubicBezTo>
                    <a:cubicBezTo>
                      <a:pt x="4906" y="2468"/>
                      <a:pt x="4893" y="2464"/>
                      <a:pt x="4885" y="2464"/>
                    </a:cubicBezTo>
                    <a:cubicBezTo>
                      <a:pt x="4880" y="2464"/>
                      <a:pt x="4876" y="2459"/>
                      <a:pt x="4871" y="2459"/>
                    </a:cubicBezTo>
                    <a:cubicBezTo>
                      <a:pt x="4859" y="2459"/>
                      <a:pt x="4846" y="2455"/>
                      <a:pt x="4829" y="2450"/>
                    </a:cubicBezTo>
                    <a:cubicBezTo>
                      <a:pt x="4816" y="2446"/>
                      <a:pt x="4803" y="2442"/>
                      <a:pt x="4786" y="2442"/>
                    </a:cubicBezTo>
                    <a:cubicBezTo>
                      <a:pt x="4782" y="2438"/>
                      <a:pt x="4782" y="2438"/>
                      <a:pt x="4778" y="2438"/>
                    </a:cubicBezTo>
                    <a:cubicBezTo>
                      <a:pt x="4764" y="2433"/>
                      <a:pt x="4752" y="2429"/>
                      <a:pt x="4739" y="2425"/>
                    </a:cubicBezTo>
                    <a:lnTo>
                      <a:pt x="4735" y="2425"/>
                    </a:lnTo>
                    <a:cubicBezTo>
                      <a:pt x="4717" y="2421"/>
                      <a:pt x="4701" y="2417"/>
                      <a:pt x="4683" y="2412"/>
                    </a:cubicBezTo>
                    <a:cubicBezTo>
                      <a:pt x="4683" y="2407"/>
                      <a:pt x="4679" y="2407"/>
                      <a:pt x="4675" y="2407"/>
                    </a:cubicBezTo>
                    <a:cubicBezTo>
                      <a:pt x="4662" y="2403"/>
                      <a:pt x="4645" y="2395"/>
                      <a:pt x="4628" y="2391"/>
                    </a:cubicBezTo>
                    <a:lnTo>
                      <a:pt x="4624" y="2391"/>
                    </a:lnTo>
                    <a:cubicBezTo>
                      <a:pt x="4598" y="2382"/>
                      <a:pt x="4577" y="2373"/>
                      <a:pt x="4551" y="2365"/>
                    </a:cubicBezTo>
                    <a:cubicBezTo>
                      <a:pt x="4551" y="2361"/>
                      <a:pt x="4551" y="2361"/>
                      <a:pt x="4547" y="2361"/>
                    </a:cubicBezTo>
                    <a:cubicBezTo>
                      <a:pt x="4525" y="2352"/>
                      <a:pt x="4500" y="2344"/>
                      <a:pt x="4474" y="2335"/>
                    </a:cubicBezTo>
                    <a:lnTo>
                      <a:pt x="4474" y="2330"/>
                    </a:lnTo>
                    <a:cubicBezTo>
                      <a:pt x="4435" y="2318"/>
                      <a:pt x="4397" y="2301"/>
                      <a:pt x="4363" y="2284"/>
                    </a:cubicBezTo>
                    <a:lnTo>
                      <a:pt x="4358" y="2284"/>
                    </a:lnTo>
                    <a:cubicBezTo>
                      <a:pt x="4324" y="2267"/>
                      <a:pt x="4286" y="2249"/>
                      <a:pt x="4247" y="2233"/>
                    </a:cubicBezTo>
                    <a:cubicBezTo>
                      <a:pt x="4213" y="2219"/>
                      <a:pt x="4174" y="2202"/>
                      <a:pt x="4136" y="2186"/>
                    </a:cubicBezTo>
                    <a:lnTo>
                      <a:pt x="4132" y="2181"/>
                    </a:lnTo>
                    <a:cubicBezTo>
                      <a:pt x="4097" y="2168"/>
                      <a:pt x="4059" y="2151"/>
                      <a:pt x="4020" y="2134"/>
                    </a:cubicBezTo>
                    <a:cubicBezTo>
                      <a:pt x="3995" y="2125"/>
                      <a:pt x="3969" y="2113"/>
                      <a:pt x="3947" y="2105"/>
                    </a:cubicBezTo>
                    <a:lnTo>
                      <a:pt x="3939" y="2105"/>
                    </a:lnTo>
                    <a:cubicBezTo>
                      <a:pt x="3913" y="2091"/>
                      <a:pt x="3888" y="2083"/>
                      <a:pt x="3862" y="2074"/>
                    </a:cubicBezTo>
                    <a:lnTo>
                      <a:pt x="3858" y="2074"/>
                    </a:lnTo>
                    <a:cubicBezTo>
                      <a:pt x="3845" y="2070"/>
                      <a:pt x="3828" y="2061"/>
                      <a:pt x="3811" y="2057"/>
                    </a:cubicBezTo>
                    <a:lnTo>
                      <a:pt x="3807" y="2057"/>
                    </a:lnTo>
                    <a:cubicBezTo>
                      <a:pt x="3789" y="2048"/>
                      <a:pt x="3773" y="2044"/>
                      <a:pt x="3759" y="2040"/>
                    </a:cubicBezTo>
                    <a:lnTo>
                      <a:pt x="3751" y="2040"/>
                    </a:lnTo>
                    <a:lnTo>
                      <a:pt x="3747" y="2036"/>
                    </a:lnTo>
                    <a:cubicBezTo>
                      <a:pt x="3734" y="2032"/>
                      <a:pt x="3721" y="2032"/>
                      <a:pt x="3704" y="2028"/>
                    </a:cubicBezTo>
                    <a:cubicBezTo>
                      <a:pt x="3691" y="2022"/>
                      <a:pt x="3678" y="2018"/>
                      <a:pt x="3661" y="2014"/>
                    </a:cubicBezTo>
                    <a:lnTo>
                      <a:pt x="3657" y="2014"/>
                    </a:lnTo>
                    <a:cubicBezTo>
                      <a:pt x="3653" y="2014"/>
                      <a:pt x="3653" y="2014"/>
                      <a:pt x="3649" y="2010"/>
                    </a:cubicBezTo>
                    <a:cubicBezTo>
                      <a:pt x="3639" y="2010"/>
                      <a:pt x="3627" y="2006"/>
                      <a:pt x="3614" y="2006"/>
                    </a:cubicBezTo>
                    <a:cubicBezTo>
                      <a:pt x="3614" y="2006"/>
                      <a:pt x="3610" y="2002"/>
                      <a:pt x="3606" y="2002"/>
                    </a:cubicBezTo>
                    <a:cubicBezTo>
                      <a:pt x="3593" y="2002"/>
                      <a:pt x="3580" y="1997"/>
                      <a:pt x="3568" y="1993"/>
                    </a:cubicBezTo>
                    <a:lnTo>
                      <a:pt x="3558" y="1993"/>
                    </a:lnTo>
                    <a:cubicBezTo>
                      <a:pt x="3542" y="1989"/>
                      <a:pt x="3529" y="1989"/>
                      <a:pt x="3516" y="1984"/>
                    </a:cubicBezTo>
                    <a:lnTo>
                      <a:pt x="3507" y="1984"/>
                    </a:lnTo>
                    <a:cubicBezTo>
                      <a:pt x="3491" y="1984"/>
                      <a:pt x="3473" y="1980"/>
                      <a:pt x="3460" y="1980"/>
                    </a:cubicBezTo>
                    <a:lnTo>
                      <a:pt x="3452" y="1980"/>
                    </a:lnTo>
                    <a:cubicBezTo>
                      <a:pt x="3452" y="1980"/>
                      <a:pt x="3447" y="1980"/>
                      <a:pt x="3443" y="1976"/>
                    </a:cubicBezTo>
                    <a:lnTo>
                      <a:pt x="3404" y="1976"/>
                    </a:lnTo>
                    <a:cubicBezTo>
                      <a:pt x="3396" y="1976"/>
                      <a:pt x="3388" y="1971"/>
                      <a:pt x="3379" y="1971"/>
                    </a:cubicBezTo>
                    <a:lnTo>
                      <a:pt x="3225" y="1971"/>
                    </a:lnTo>
                    <a:cubicBezTo>
                      <a:pt x="3216" y="1971"/>
                      <a:pt x="3203" y="1976"/>
                      <a:pt x="3195" y="1976"/>
                    </a:cubicBezTo>
                    <a:lnTo>
                      <a:pt x="3183" y="1976"/>
                    </a:lnTo>
                    <a:cubicBezTo>
                      <a:pt x="3169" y="1976"/>
                      <a:pt x="3161" y="1976"/>
                      <a:pt x="3152" y="1980"/>
                    </a:cubicBezTo>
                    <a:lnTo>
                      <a:pt x="3135" y="1980"/>
                    </a:lnTo>
                    <a:cubicBezTo>
                      <a:pt x="3122" y="1980"/>
                      <a:pt x="3110" y="1984"/>
                      <a:pt x="3092" y="1984"/>
                    </a:cubicBezTo>
                    <a:cubicBezTo>
                      <a:pt x="3075" y="1989"/>
                      <a:pt x="3054" y="1993"/>
                      <a:pt x="3037" y="1993"/>
                    </a:cubicBezTo>
                    <a:cubicBezTo>
                      <a:pt x="3033" y="1997"/>
                      <a:pt x="3023" y="1997"/>
                      <a:pt x="3019" y="1997"/>
                    </a:cubicBezTo>
                    <a:cubicBezTo>
                      <a:pt x="3003" y="2002"/>
                      <a:pt x="2985" y="2006"/>
                      <a:pt x="2968" y="2006"/>
                    </a:cubicBezTo>
                    <a:cubicBezTo>
                      <a:pt x="2968" y="2010"/>
                      <a:pt x="2964" y="2010"/>
                      <a:pt x="2960" y="2010"/>
                    </a:cubicBezTo>
                    <a:cubicBezTo>
                      <a:pt x="2942" y="2014"/>
                      <a:pt x="2921" y="2018"/>
                      <a:pt x="2904" y="2022"/>
                    </a:cubicBezTo>
                    <a:cubicBezTo>
                      <a:pt x="2895" y="2028"/>
                      <a:pt x="2891" y="2028"/>
                      <a:pt x="2887" y="2028"/>
                    </a:cubicBezTo>
                    <a:cubicBezTo>
                      <a:pt x="2869" y="2032"/>
                      <a:pt x="2853" y="2036"/>
                      <a:pt x="2836" y="2044"/>
                    </a:cubicBezTo>
                    <a:lnTo>
                      <a:pt x="2823" y="2044"/>
                    </a:lnTo>
                    <a:cubicBezTo>
                      <a:pt x="2814" y="2048"/>
                      <a:pt x="2802" y="2053"/>
                      <a:pt x="2788" y="2057"/>
                    </a:cubicBezTo>
                    <a:cubicBezTo>
                      <a:pt x="2784" y="2057"/>
                      <a:pt x="2780" y="2061"/>
                      <a:pt x="2776" y="2061"/>
                    </a:cubicBezTo>
                    <a:cubicBezTo>
                      <a:pt x="2759" y="2070"/>
                      <a:pt x="2741" y="2074"/>
                      <a:pt x="2725" y="2079"/>
                    </a:cubicBezTo>
                    <a:cubicBezTo>
                      <a:pt x="2652" y="2028"/>
                      <a:pt x="2592" y="1980"/>
                      <a:pt x="2545" y="1937"/>
                    </a:cubicBezTo>
                    <a:cubicBezTo>
                      <a:pt x="2502" y="1899"/>
                      <a:pt x="2468" y="1864"/>
                      <a:pt x="2442" y="1830"/>
                    </a:cubicBezTo>
                    <a:cubicBezTo>
                      <a:pt x="2438" y="1826"/>
                      <a:pt x="2433" y="1817"/>
                      <a:pt x="2429" y="1813"/>
                    </a:cubicBezTo>
                    <a:lnTo>
                      <a:pt x="2562" y="1171"/>
                    </a:lnTo>
                    <a:cubicBezTo>
                      <a:pt x="2567" y="1155"/>
                      <a:pt x="2567" y="1142"/>
                      <a:pt x="2567" y="1124"/>
                    </a:cubicBezTo>
                    <a:cubicBezTo>
                      <a:pt x="2567" y="1078"/>
                      <a:pt x="2553" y="1027"/>
                      <a:pt x="2519" y="970"/>
                    </a:cubicBezTo>
                    <a:cubicBezTo>
                      <a:pt x="2464" y="970"/>
                      <a:pt x="2413" y="975"/>
                      <a:pt x="2370" y="979"/>
                    </a:cubicBezTo>
                    <a:cubicBezTo>
                      <a:pt x="2356" y="984"/>
                      <a:pt x="2344" y="984"/>
                      <a:pt x="2336" y="988"/>
                    </a:cubicBezTo>
                    <a:lnTo>
                      <a:pt x="2322" y="988"/>
                    </a:lnTo>
                    <a:cubicBezTo>
                      <a:pt x="2318" y="988"/>
                      <a:pt x="2310" y="992"/>
                      <a:pt x="2305" y="992"/>
                    </a:cubicBezTo>
                    <a:cubicBezTo>
                      <a:pt x="2301" y="992"/>
                      <a:pt x="2297" y="992"/>
                      <a:pt x="2293" y="996"/>
                    </a:cubicBezTo>
                    <a:cubicBezTo>
                      <a:pt x="2284" y="996"/>
                      <a:pt x="2279" y="996"/>
                      <a:pt x="2275" y="1001"/>
                    </a:cubicBezTo>
                    <a:lnTo>
                      <a:pt x="2263" y="1001"/>
                    </a:lnTo>
                    <a:cubicBezTo>
                      <a:pt x="2259" y="1005"/>
                      <a:pt x="2254" y="1005"/>
                      <a:pt x="2254" y="1005"/>
                    </a:cubicBezTo>
                    <a:cubicBezTo>
                      <a:pt x="2249" y="1005"/>
                      <a:pt x="2249" y="1005"/>
                      <a:pt x="2245" y="1009"/>
                    </a:cubicBezTo>
                    <a:lnTo>
                      <a:pt x="2241" y="1009"/>
                    </a:lnTo>
                    <a:cubicBezTo>
                      <a:pt x="2233" y="1013"/>
                      <a:pt x="2224" y="1013"/>
                      <a:pt x="2220" y="1017"/>
                    </a:cubicBezTo>
                    <a:cubicBezTo>
                      <a:pt x="2212" y="1017"/>
                      <a:pt x="2202" y="1022"/>
                      <a:pt x="2198" y="1027"/>
                    </a:cubicBezTo>
                    <a:lnTo>
                      <a:pt x="2194" y="1027"/>
                    </a:lnTo>
                    <a:lnTo>
                      <a:pt x="2190" y="1031"/>
                    </a:lnTo>
                    <a:lnTo>
                      <a:pt x="2186" y="1031"/>
                    </a:lnTo>
                    <a:cubicBezTo>
                      <a:pt x="2182" y="1035"/>
                      <a:pt x="2173" y="1035"/>
                      <a:pt x="2168" y="1039"/>
                    </a:cubicBezTo>
                    <a:cubicBezTo>
                      <a:pt x="2168" y="1039"/>
                      <a:pt x="2164" y="1043"/>
                      <a:pt x="2160" y="1043"/>
                    </a:cubicBezTo>
                    <a:cubicBezTo>
                      <a:pt x="2156" y="1047"/>
                      <a:pt x="2151" y="1047"/>
                      <a:pt x="2147" y="1052"/>
                    </a:cubicBezTo>
                    <a:cubicBezTo>
                      <a:pt x="2147" y="1052"/>
                      <a:pt x="2143" y="1052"/>
                      <a:pt x="2143" y="1056"/>
                    </a:cubicBezTo>
                    <a:cubicBezTo>
                      <a:pt x="2135" y="1061"/>
                      <a:pt x="2125" y="1065"/>
                      <a:pt x="2121" y="1069"/>
                    </a:cubicBezTo>
                    <a:lnTo>
                      <a:pt x="2117" y="1073"/>
                    </a:lnTo>
                    <a:cubicBezTo>
                      <a:pt x="2109" y="1078"/>
                      <a:pt x="2105" y="1082"/>
                      <a:pt x="2100" y="1086"/>
                    </a:cubicBezTo>
                    <a:lnTo>
                      <a:pt x="2096" y="1090"/>
                    </a:lnTo>
                    <a:cubicBezTo>
                      <a:pt x="2087" y="1099"/>
                      <a:pt x="2079" y="1108"/>
                      <a:pt x="2070" y="1116"/>
                    </a:cubicBezTo>
                    <a:lnTo>
                      <a:pt x="2066" y="1116"/>
                    </a:lnTo>
                    <a:cubicBezTo>
                      <a:pt x="2058" y="1124"/>
                      <a:pt x="2048" y="1133"/>
                      <a:pt x="2040" y="1142"/>
                    </a:cubicBezTo>
                    <a:cubicBezTo>
                      <a:pt x="2036" y="1146"/>
                      <a:pt x="2032" y="1150"/>
                      <a:pt x="2028" y="1155"/>
                    </a:cubicBezTo>
                    <a:cubicBezTo>
                      <a:pt x="2028" y="1159"/>
                      <a:pt x="2023" y="1159"/>
                      <a:pt x="2023" y="1159"/>
                    </a:cubicBezTo>
                    <a:cubicBezTo>
                      <a:pt x="2019" y="1163"/>
                      <a:pt x="2019" y="1167"/>
                      <a:pt x="2014" y="1171"/>
                    </a:cubicBezTo>
                    <a:cubicBezTo>
                      <a:pt x="2014" y="1171"/>
                      <a:pt x="2010" y="1171"/>
                      <a:pt x="2010" y="1176"/>
                    </a:cubicBezTo>
                    <a:cubicBezTo>
                      <a:pt x="2006" y="1176"/>
                      <a:pt x="2002" y="1181"/>
                      <a:pt x="2002" y="1185"/>
                    </a:cubicBezTo>
                    <a:cubicBezTo>
                      <a:pt x="1997" y="1185"/>
                      <a:pt x="1997" y="1185"/>
                      <a:pt x="1993" y="1189"/>
                    </a:cubicBezTo>
                    <a:lnTo>
                      <a:pt x="1985" y="1197"/>
                    </a:lnTo>
                    <a:lnTo>
                      <a:pt x="1981" y="1201"/>
                    </a:lnTo>
                    <a:cubicBezTo>
                      <a:pt x="1976" y="1206"/>
                      <a:pt x="1971" y="1210"/>
                      <a:pt x="1963" y="1215"/>
                    </a:cubicBezTo>
                    <a:lnTo>
                      <a:pt x="1959" y="1215"/>
                    </a:lnTo>
                    <a:cubicBezTo>
                      <a:pt x="1955" y="1223"/>
                      <a:pt x="1946" y="1227"/>
                      <a:pt x="1937" y="1232"/>
                    </a:cubicBezTo>
                    <a:lnTo>
                      <a:pt x="1933" y="1236"/>
                    </a:lnTo>
                    <a:cubicBezTo>
                      <a:pt x="1929" y="1240"/>
                      <a:pt x="1925" y="1240"/>
                      <a:pt x="1920" y="1244"/>
                    </a:cubicBezTo>
                    <a:cubicBezTo>
                      <a:pt x="1916" y="1244"/>
                      <a:pt x="1912" y="1244"/>
                      <a:pt x="1912" y="1248"/>
                    </a:cubicBezTo>
                    <a:cubicBezTo>
                      <a:pt x="1908" y="1248"/>
                      <a:pt x="1899" y="1253"/>
                      <a:pt x="1894" y="1258"/>
                    </a:cubicBezTo>
                    <a:lnTo>
                      <a:pt x="1886" y="1258"/>
                    </a:lnTo>
                    <a:cubicBezTo>
                      <a:pt x="1882" y="1262"/>
                      <a:pt x="1869" y="1266"/>
                      <a:pt x="1860" y="1270"/>
                    </a:cubicBezTo>
                    <a:lnTo>
                      <a:pt x="1856" y="1270"/>
                    </a:lnTo>
                    <a:cubicBezTo>
                      <a:pt x="1848" y="1274"/>
                      <a:pt x="1839" y="1278"/>
                      <a:pt x="1831" y="1278"/>
                    </a:cubicBezTo>
                    <a:cubicBezTo>
                      <a:pt x="1827" y="1283"/>
                      <a:pt x="1822" y="1283"/>
                      <a:pt x="1817" y="1283"/>
                    </a:cubicBezTo>
                    <a:cubicBezTo>
                      <a:pt x="1813" y="1287"/>
                      <a:pt x="1809" y="1287"/>
                      <a:pt x="1809" y="1287"/>
                    </a:cubicBezTo>
                    <a:cubicBezTo>
                      <a:pt x="1801" y="1287"/>
                      <a:pt x="1797" y="1292"/>
                      <a:pt x="1792" y="1292"/>
                    </a:cubicBezTo>
                    <a:cubicBezTo>
                      <a:pt x="1788" y="1292"/>
                      <a:pt x="1783" y="1296"/>
                      <a:pt x="1779" y="1296"/>
                    </a:cubicBezTo>
                    <a:cubicBezTo>
                      <a:pt x="1771" y="1296"/>
                      <a:pt x="1766" y="1296"/>
                      <a:pt x="1758" y="1300"/>
                    </a:cubicBezTo>
                    <a:lnTo>
                      <a:pt x="1750" y="1300"/>
                    </a:lnTo>
                    <a:cubicBezTo>
                      <a:pt x="1736" y="1304"/>
                      <a:pt x="1728" y="1304"/>
                      <a:pt x="1715" y="1304"/>
                    </a:cubicBezTo>
                    <a:cubicBezTo>
                      <a:pt x="1685" y="1309"/>
                      <a:pt x="1647" y="1313"/>
                      <a:pt x="1608" y="1317"/>
                    </a:cubicBezTo>
                    <a:lnTo>
                      <a:pt x="1515" y="1317"/>
                    </a:lnTo>
                    <a:lnTo>
                      <a:pt x="1685" y="513"/>
                    </a:lnTo>
                    <a:lnTo>
                      <a:pt x="1685" y="500"/>
                    </a:lnTo>
                    <a:lnTo>
                      <a:pt x="1685" y="496"/>
                    </a:lnTo>
                    <a:lnTo>
                      <a:pt x="1685" y="492"/>
                    </a:lnTo>
                    <a:lnTo>
                      <a:pt x="1685" y="483"/>
                    </a:lnTo>
                    <a:lnTo>
                      <a:pt x="1689" y="479"/>
                    </a:lnTo>
                    <a:lnTo>
                      <a:pt x="1689" y="474"/>
                    </a:lnTo>
                    <a:lnTo>
                      <a:pt x="1689" y="466"/>
                    </a:lnTo>
                    <a:cubicBezTo>
                      <a:pt x="1685" y="466"/>
                      <a:pt x="1685" y="462"/>
                      <a:pt x="1685" y="462"/>
                    </a:cubicBezTo>
                    <a:lnTo>
                      <a:pt x="1685" y="453"/>
                    </a:lnTo>
                    <a:lnTo>
                      <a:pt x="1685" y="449"/>
                    </a:lnTo>
                    <a:lnTo>
                      <a:pt x="1685" y="441"/>
                    </a:lnTo>
                    <a:lnTo>
                      <a:pt x="1685" y="436"/>
                    </a:lnTo>
                    <a:cubicBezTo>
                      <a:pt x="1685" y="431"/>
                      <a:pt x="1685" y="431"/>
                      <a:pt x="1681" y="427"/>
                    </a:cubicBezTo>
                    <a:lnTo>
                      <a:pt x="1681" y="423"/>
                    </a:lnTo>
                    <a:lnTo>
                      <a:pt x="1681" y="415"/>
                    </a:lnTo>
                    <a:lnTo>
                      <a:pt x="1677" y="411"/>
                    </a:lnTo>
                    <a:lnTo>
                      <a:pt x="1677" y="402"/>
                    </a:lnTo>
                    <a:lnTo>
                      <a:pt x="1673" y="397"/>
                    </a:lnTo>
                    <a:lnTo>
                      <a:pt x="1673" y="389"/>
                    </a:lnTo>
                    <a:cubicBezTo>
                      <a:pt x="1668" y="389"/>
                      <a:pt x="1668" y="385"/>
                      <a:pt x="1668" y="385"/>
                    </a:cubicBezTo>
                    <a:cubicBezTo>
                      <a:pt x="1668" y="380"/>
                      <a:pt x="1668" y="376"/>
                      <a:pt x="1663" y="376"/>
                    </a:cubicBezTo>
                    <a:lnTo>
                      <a:pt x="1663" y="368"/>
                    </a:lnTo>
                    <a:cubicBezTo>
                      <a:pt x="1659" y="368"/>
                      <a:pt x="1659" y="364"/>
                      <a:pt x="1659" y="364"/>
                    </a:cubicBezTo>
                    <a:cubicBezTo>
                      <a:pt x="1659" y="359"/>
                      <a:pt x="1655" y="359"/>
                      <a:pt x="1655" y="354"/>
                    </a:cubicBezTo>
                    <a:cubicBezTo>
                      <a:pt x="1655" y="350"/>
                      <a:pt x="1651" y="350"/>
                      <a:pt x="1651" y="346"/>
                    </a:cubicBezTo>
                    <a:lnTo>
                      <a:pt x="1647" y="342"/>
                    </a:lnTo>
                    <a:cubicBezTo>
                      <a:pt x="1647" y="338"/>
                      <a:pt x="1643" y="334"/>
                      <a:pt x="1643" y="334"/>
                    </a:cubicBezTo>
                    <a:cubicBezTo>
                      <a:pt x="1643" y="329"/>
                      <a:pt x="1638" y="329"/>
                      <a:pt x="1638" y="325"/>
                    </a:cubicBezTo>
                    <a:cubicBezTo>
                      <a:pt x="1638" y="325"/>
                      <a:pt x="1634" y="320"/>
                      <a:pt x="1634" y="316"/>
                    </a:cubicBezTo>
                    <a:cubicBezTo>
                      <a:pt x="1629" y="316"/>
                      <a:pt x="1629" y="312"/>
                      <a:pt x="1629" y="312"/>
                    </a:cubicBezTo>
                    <a:cubicBezTo>
                      <a:pt x="1625" y="308"/>
                      <a:pt x="1625" y="303"/>
                      <a:pt x="1621" y="303"/>
                    </a:cubicBezTo>
                    <a:cubicBezTo>
                      <a:pt x="1621" y="299"/>
                      <a:pt x="1621" y="299"/>
                      <a:pt x="1617" y="295"/>
                    </a:cubicBezTo>
                    <a:cubicBezTo>
                      <a:pt x="1617" y="295"/>
                      <a:pt x="1612" y="291"/>
                      <a:pt x="1612" y="287"/>
                    </a:cubicBezTo>
                    <a:cubicBezTo>
                      <a:pt x="1608" y="287"/>
                      <a:pt x="1608" y="282"/>
                      <a:pt x="1604" y="282"/>
                    </a:cubicBezTo>
                    <a:cubicBezTo>
                      <a:pt x="1604" y="277"/>
                      <a:pt x="1600" y="273"/>
                      <a:pt x="1600" y="273"/>
                    </a:cubicBezTo>
                    <a:cubicBezTo>
                      <a:pt x="1596" y="269"/>
                      <a:pt x="1596" y="265"/>
                      <a:pt x="1591" y="265"/>
                    </a:cubicBezTo>
                    <a:cubicBezTo>
                      <a:pt x="1591" y="261"/>
                      <a:pt x="1586" y="257"/>
                      <a:pt x="1586" y="257"/>
                    </a:cubicBezTo>
                    <a:cubicBezTo>
                      <a:pt x="1582" y="252"/>
                      <a:pt x="1582" y="252"/>
                      <a:pt x="1578" y="248"/>
                    </a:cubicBezTo>
                    <a:cubicBezTo>
                      <a:pt x="1574" y="243"/>
                      <a:pt x="1574" y="243"/>
                      <a:pt x="1570" y="239"/>
                    </a:cubicBezTo>
                    <a:cubicBezTo>
                      <a:pt x="1570" y="235"/>
                      <a:pt x="1566" y="235"/>
                      <a:pt x="1566" y="231"/>
                    </a:cubicBezTo>
                    <a:cubicBezTo>
                      <a:pt x="1561" y="226"/>
                      <a:pt x="1557" y="226"/>
                      <a:pt x="1552" y="222"/>
                    </a:cubicBezTo>
                    <a:cubicBezTo>
                      <a:pt x="1552" y="218"/>
                      <a:pt x="1548" y="218"/>
                      <a:pt x="1548" y="214"/>
                    </a:cubicBezTo>
                    <a:cubicBezTo>
                      <a:pt x="1544" y="210"/>
                      <a:pt x="1540" y="210"/>
                      <a:pt x="1535" y="205"/>
                    </a:cubicBezTo>
                    <a:cubicBezTo>
                      <a:pt x="1535" y="200"/>
                      <a:pt x="1531" y="200"/>
                      <a:pt x="1531" y="196"/>
                    </a:cubicBezTo>
                    <a:cubicBezTo>
                      <a:pt x="1527" y="192"/>
                      <a:pt x="1523" y="192"/>
                      <a:pt x="1519" y="188"/>
                    </a:cubicBezTo>
                    <a:cubicBezTo>
                      <a:pt x="1515" y="184"/>
                      <a:pt x="1515" y="184"/>
                      <a:pt x="1509" y="180"/>
                    </a:cubicBezTo>
                    <a:cubicBezTo>
                      <a:pt x="1505" y="175"/>
                      <a:pt x="1501" y="171"/>
                      <a:pt x="1497" y="166"/>
                    </a:cubicBezTo>
                    <a:lnTo>
                      <a:pt x="1493" y="162"/>
                    </a:lnTo>
                    <a:cubicBezTo>
                      <a:pt x="1484" y="158"/>
                      <a:pt x="1480" y="154"/>
                      <a:pt x="1476" y="149"/>
                    </a:cubicBezTo>
                    <a:cubicBezTo>
                      <a:pt x="1476" y="145"/>
                      <a:pt x="1471" y="145"/>
                      <a:pt x="1471" y="145"/>
                    </a:cubicBezTo>
                    <a:cubicBezTo>
                      <a:pt x="1454" y="133"/>
                      <a:pt x="1442" y="119"/>
                      <a:pt x="1424" y="107"/>
                    </a:cubicBezTo>
                    <a:lnTo>
                      <a:pt x="1420" y="103"/>
                    </a:lnTo>
                    <a:cubicBezTo>
                      <a:pt x="1412" y="94"/>
                      <a:pt x="1407" y="89"/>
                      <a:pt x="1399" y="85"/>
                    </a:cubicBezTo>
                    <a:cubicBezTo>
                      <a:pt x="1394" y="85"/>
                      <a:pt x="1394" y="81"/>
                      <a:pt x="1390" y="81"/>
                    </a:cubicBezTo>
                    <a:cubicBezTo>
                      <a:pt x="1386" y="77"/>
                      <a:pt x="1377" y="72"/>
                      <a:pt x="1373" y="64"/>
                    </a:cubicBezTo>
                    <a:cubicBezTo>
                      <a:pt x="1369" y="64"/>
                      <a:pt x="1365" y="60"/>
                      <a:pt x="1365" y="60"/>
                    </a:cubicBezTo>
                    <a:cubicBezTo>
                      <a:pt x="1355" y="56"/>
                      <a:pt x="1351" y="51"/>
                      <a:pt x="1347" y="46"/>
                    </a:cubicBezTo>
                    <a:cubicBezTo>
                      <a:pt x="1343" y="42"/>
                      <a:pt x="1339" y="42"/>
                      <a:pt x="1335" y="38"/>
                    </a:cubicBezTo>
                    <a:cubicBezTo>
                      <a:pt x="1330" y="34"/>
                      <a:pt x="1326" y="30"/>
                      <a:pt x="1322" y="26"/>
                    </a:cubicBezTo>
                    <a:lnTo>
                      <a:pt x="1317" y="26"/>
                    </a:lnTo>
                    <a:cubicBezTo>
                      <a:pt x="1309" y="17"/>
                      <a:pt x="1296" y="12"/>
                      <a:pt x="1288" y="4"/>
                    </a:cubicBezTo>
                    <a:cubicBezTo>
                      <a:pt x="1284" y="4"/>
                      <a:pt x="1284" y="4"/>
                      <a:pt x="1284" y="0"/>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35"/>
              <p:cNvSpPr/>
              <p:nvPr/>
            </p:nvSpPr>
            <p:spPr>
              <a:xfrm>
                <a:off x="6800075" y="4536400"/>
                <a:ext cx="146825" cy="341000"/>
              </a:xfrm>
              <a:custGeom>
                <a:rect b="b" l="l" r="r" t="t"/>
                <a:pathLst>
                  <a:path extrusionOk="0" h="13640" w="5873">
                    <a:moveTo>
                      <a:pt x="1258" y="6391"/>
                    </a:moveTo>
                    <a:lnTo>
                      <a:pt x="1258" y="6391"/>
                    </a:lnTo>
                    <a:cubicBezTo>
                      <a:pt x="1373" y="6510"/>
                      <a:pt x="1493" y="6630"/>
                      <a:pt x="1608" y="6750"/>
                    </a:cubicBezTo>
                    <a:lnTo>
                      <a:pt x="1464" y="7439"/>
                    </a:lnTo>
                    <a:cubicBezTo>
                      <a:pt x="1438" y="7357"/>
                      <a:pt x="1412" y="7275"/>
                      <a:pt x="1387" y="7198"/>
                    </a:cubicBezTo>
                    <a:cubicBezTo>
                      <a:pt x="1377" y="7169"/>
                      <a:pt x="1369" y="7139"/>
                      <a:pt x="1361" y="7109"/>
                    </a:cubicBezTo>
                    <a:cubicBezTo>
                      <a:pt x="1352" y="7079"/>
                      <a:pt x="1344" y="7049"/>
                      <a:pt x="1335" y="7019"/>
                    </a:cubicBezTo>
                    <a:cubicBezTo>
                      <a:pt x="1275" y="6801"/>
                      <a:pt x="1237" y="6587"/>
                      <a:pt x="1258" y="6391"/>
                    </a:cubicBezTo>
                    <a:close/>
                    <a:moveTo>
                      <a:pt x="1737" y="6882"/>
                    </a:moveTo>
                    <a:cubicBezTo>
                      <a:pt x="1801" y="6946"/>
                      <a:pt x="1865" y="7015"/>
                      <a:pt x="1930" y="7079"/>
                    </a:cubicBezTo>
                    <a:lnTo>
                      <a:pt x="1835" y="7545"/>
                    </a:lnTo>
                    <a:cubicBezTo>
                      <a:pt x="1823" y="7545"/>
                      <a:pt x="1814" y="7550"/>
                      <a:pt x="1805" y="7554"/>
                    </a:cubicBezTo>
                    <a:cubicBezTo>
                      <a:pt x="1797" y="7558"/>
                      <a:pt x="1792" y="7562"/>
                      <a:pt x="1784" y="7562"/>
                    </a:cubicBezTo>
                    <a:cubicBezTo>
                      <a:pt x="1776" y="7567"/>
                      <a:pt x="1766" y="7571"/>
                      <a:pt x="1754" y="7575"/>
                    </a:cubicBezTo>
                    <a:cubicBezTo>
                      <a:pt x="1754" y="7579"/>
                      <a:pt x="1750" y="7579"/>
                      <a:pt x="1746" y="7579"/>
                    </a:cubicBezTo>
                    <a:cubicBezTo>
                      <a:pt x="1741" y="7583"/>
                      <a:pt x="1737" y="7583"/>
                      <a:pt x="1733" y="7588"/>
                    </a:cubicBezTo>
                    <a:cubicBezTo>
                      <a:pt x="1724" y="7593"/>
                      <a:pt x="1720" y="7593"/>
                      <a:pt x="1711" y="7597"/>
                    </a:cubicBezTo>
                    <a:cubicBezTo>
                      <a:pt x="1703" y="7601"/>
                      <a:pt x="1699" y="7605"/>
                      <a:pt x="1689" y="7609"/>
                    </a:cubicBezTo>
                    <a:cubicBezTo>
                      <a:pt x="1681" y="7613"/>
                      <a:pt x="1673" y="7618"/>
                      <a:pt x="1669" y="7622"/>
                    </a:cubicBezTo>
                    <a:cubicBezTo>
                      <a:pt x="1660" y="7622"/>
                      <a:pt x="1651" y="7627"/>
                      <a:pt x="1643" y="7631"/>
                    </a:cubicBezTo>
                    <a:cubicBezTo>
                      <a:pt x="1638" y="7635"/>
                      <a:pt x="1630" y="7639"/>
                      <a:pt x="1622" y="7644"/>
                    </a:cubicBezTo>
                    <a:cubicBezTo>
                      <a:pt x="1618" y="7648"/>
                      <a:pt x="1608" y="7652"/>
                      <a:pt x="1600" y="7656"/>
                    </a:cubicBezTo>
                    <a:cubicBezTo>
                      <a:pt x="1596" y="7660"/>
                      <a:pt x="1587" y="7665"/>
                      <a:pt x="1579" y="7670"/>
                    </a:cubicBezTo>
                    <a:cubicBezTo>
                      <a:pt x="1579" y="7674"/>
                      <a:pt x="1574" y="7674"/>
                      <a:pt x="1570" y="7678"/>
                    </a:cubicBezTo>
                    <a:lnTo>
                      <a:pt x="1737" y="6882"/>
                    </a:lnTo>
                    <a:close/>
                    <a:moveTo>
                      <a:pt x="2070" y="1"/>
                    </a:moveTo>
                    <a:lnTo>
                      <a:pt x="826" y="5945"/>
                    </a:lnTo>
                    <a:cubicBezTo>
                      <a:pt x="967" y="6095"/>
                      <a:pt x="1113" y="6241"/>
                      <a:pt x="1253" y="6391"/>
                    </a:cubicBezTo>
                    <a:lnTo>
                      <a:pt x="27" y="12263"/>
                    </a:lnTo>
                    <a:cubicBezTo>
                      <a:pt x="1" y="12378"/>
                      <a:pt x="1" y="12498"/>
                      <a:pt x="17" y="12623"/>
                    </a:cubicBezTo>
                    <a:cubicBezTo>
                      <a:pt x="27" y="12708"/>
                      <a:pt x="43" y="12793"/>
                      <a:pt x="64" y="12883"/>
                    </a:cubicBezTo>
                    <a:cubicBezTo>
                      <a:pt x="69" y="12896"/>
                      <a:pt x="73" y="12909"/>
                      <a:pt x="78" y="12925"/>
                    </a:cubicBezTo>
                    <a:cubicBezTo>
                      <a:pt x="137" y="13161"/>
                      <a:pt x="227" y="13401"/>
                      <a:pt x="300" y="13640"/>
                    </a:cubicBezTo>
                    <a:cubicBezTo>
                      <a:pt x="309" y="13636"/>
                      <a:pt x="321" y="13627"/>
                      <a:pt x="334" y="13618"/>
                    </a:cubicBezTo>
                    <a:cubicBezTo>
                      <a:pt x="343" y="13614"/>
                      <a:pt x="347" y="13610"/>
                      <a:pt x="355" y="13606"/>
                    </a:cubicBezTo>
                    <a:cubicBezTo>
                      <a:pt x="364" y="13602"/>
                      <a:pt x="368" y="13598"/>
                      <a:pt x="377" y="13593"/>
                    </a:cubicBezTo>
                    <a:cubicBezTo>
                      <a:pt x="386" y="13588"/>
                      <a:pt x="390" y="13584"/>
                      <a:pt x="398" y="13580"/>
                    </a:cubicBezTo>
                    <a:cubicBezTo>
                      <a:pt x="406" y="13576"/>
                      <a:pt x="416" y="13572"/>
                      <a:pt x="420" y="13567"/>
                    </a:cubicBezTo>
                    <a:cubicBezTo>
                      <a:pt x="428" y="13563"/>
                      <a:pt x="437" y="13559"/>
                      <a:pt x="441" y="13559"/>
                    </a:cubicBezTo>
                    <a:cubicBezTo>
                      <a:pt x="449" y="13555"/>
                      <a:pt x="458" y="13551"/>
                      <a:pt x="467" y="13546"/>
                    </a:cubicBezTo>
                    <a:cubicBezTo>
                      <a:pt x="471" y="13541"/>
                      <a:pt x="479" y="13537"/>
                      <a:pt x="488" y="13533"/>
                    </a:cubicBezTo>
                    <a:cubicBezTo>
                      <a:pt x="497" y="13533"/>
                      <a:pt x="501" y="13529"/>
                      <a:pt x="509" y="13525"/>
                    </a:cubicBezTo>
                    <a:cubicBezTo>
                      <a:pt x="518" y="13521"/>
                      <a:pt x="531" y="13516"/>
                      <a:pt x="540" y="13512"/>
                    </a:cubicBezTo>
                    <a:cubicBezTo>
                      <a:pt x="544" y="13507"/>
                      <a:pt x="552" y="13507"/>
                      <a:pt x="556" y="13503"/>
                    </a:cubicBezTo>
                    <a:cubicBezTo>
                      <a:pt x="570" y="13499"/>
                      <a:pt x="578" y="13495"/>
                      <a:pt x="591" y="13490"/>
                    </a:cubicBezTo>
                    <a:cubicBezTo>
                      <a:pt x="595" y="13490"/>
                      <a:pt x="603" y="13486"/>
                      <a:pt x="608" y="13486"/>
                    </a:cubicBezTo>
                    <a:cubicBezTo>
                      <a:pt x="621" y="13478"/>
                      <a:pt x="633" y="13474"/>
                      <a:pt x="647" y="13469"/>
                    </a:cubicBezTo>
                    <a:cubicBezTo>
                      <a:pt x="651" y="13469"/>
                      <a:pt x="655" y="13469"/>
                      <a:pt x="659" y="13464"/>
                    </a:cubicBezTo>
                    <a:cubicBezTo>
                      <a:pt x="676" y="13460"/>
                      <a:pt x="694" y="13456"/>
                      <a:pt x="710" y="13448"/>
                    </a:cubicBezTo>
                    <a:lnTo>
                      <a:pt x="714" y="13448"/>
                    </a:lnTo>
                    <a:cubicBezTo>
                      <a:pt x="736" y="13439"/>
                      <a:pt x="761" y="13435"/>
                      <a:pt x="787" y="13426"/>
                    </a:cubicBezTo>
                    <a:lnTo>
                      <a:pt x="800" y="13426"/>
                    </a:lnTo>
                    <a:cubicBezTo>
                      <a:pt x="826" y="13418"/>
                      <a:pt x="852" y="13413"/>
                      <a:pt x="877" y="13405"/>
                    </a:cubicBezTo>
                    <a:lnTo>
                      <a:pt x="890" y="13405"/>
                    </a:lnTo>
                    <a:cubicBezTo>
                      <a:pt x="915" y="13397"/>
                      <a:pt x="941" y="13392"/>
                      <a:pt x="967" y="13387"/>
                    </a:cubicBezTo>
                    <a:lnTo>
                      <a:pt x="980" y="13387"/>
                    </a:lnTo>
                    <a:cubicBezTo>
                      <a:pt x="1006" y="13383"/>
                      <a:pt x="1036" y="13379"/>
                      <a:pt x="1061" y="13375"/>
                    </a:cubicBezTo>
                    <a:cubicBezTo>
                      <a:pt x="1228" y="13349"/>
                      <a:pt x="1407" y="13341"/>
                      <a:pt x="1600" y="13332"/>
                    </a:cubicBezTo>
                    <a:cubicBezTo>
                      <a:pt x="1660" y="13332"/>
                      <a:pt x="1724" y="13332"/>
                      <a:pt x="1792" y="13328"/>
                    </a:cubicBezTo>
                    <a:lnTo>
                      <a:pt x="1891" y="13328"/>
                    </a:lnTo>
                    <a:cubicBezTo>
                      <a:pt x="2126" y="13324"/>
                      <a:pt x="2382" y="13324"/>
                      <a:pt x="2652" y="13310"/>
                    </a:cubicBezTo>
                    <a:lnTo>
                      <a:pt x="2742" y="12879"/>
                    </a:lnTo>
                    <a:cubicBezTo>
                      <a:pt x="2747" y="12874"/>
                      <a:pt x="2747" y="12870"/>
                      <a:pt x="2751" y="12862"/>
                    </a:cubicBezTo>
                    <a:cubicBezTo>
                      <a:pt x="2755" y="12848"/>
                      <a:pt x="2759" y="12840"/>
                      <a:pt x="2763" y="12828"/>
                    </a:cubicBezTo>
                    <a:cubicBezTo>
                      <a:pt x="2767" y="12828"/>
                      <a:pt x="2767" y="12823"/>
                      <a:pt x="2767" y="12819"/>
                    </a:cubicBezTo>
                    <a:cubicBezTo>
                      <a:pt x="2772" y="12810"/>
                      <a:pt x="2777" y="12802"/>
                      <a:pt x="2777" y="12793"/>
                    </a:cubicBezTo>
                    <a:cubicBezTo>
                      <a:pt x="2781" y="12793"/>
                      <a:pt x="2781" y="12789"/>
                      <a:pt x="2781" y="12789"/>
                    </a:cubicBezTo>
                    <a:cubicBezTo>
                      <a:pt x="2781" y="12781"/>
                      <a:pt x="2785" y="12777"/>
                      <a:pt x="2785" y="12771"/>
                    </a:cubicBezTo>
                    <a:cubicBezTo>
                      <a:pt x="2785" y="12767"/>
                      <a:pt x="2789" y="12763"/>
                      <a:pt x="2789" y="12763"/>
                    </a:cubicBezTo>
                    <a:cubicBezTo>
                      <a:pt x="2789" y="12755"/>
                      <a:pt x="2793" y="12746"/>
                      <a:pt x="2793" y="12738"/>
                    </a:cubicBezTo>
                    <a:lnTo>
                      <a:pt x="2964" y="11930"/>
                    </a:lnTo>
                    <a:cubicBezTo>
                      <a:pt x="3093" y="11912"/>
                      <a:pt x="3221" y="11895"/>
                      <a:pt x="3349" y="11873"/>
                    </a:cubicBezTo>
                    <a:lnTo>
                      <a:pt x="3546" y="10945"/>
                    </a:lnTo>
                    <a:cubicBezTo>
                      <a:pt x="3559" y="10933"/>
                      <a:pt x="3576" y="10920"/>
                      <a:pt x="3588" y="10911"/>
                    </a:cubicBezTo>
                    <a:cubicBezTo>
                      <a:pt x="3606" y="10898"/>
                      <a:pt x="3619" y="10890"/>
                      <a:pt x="3632" y="10877"/>
                    </a:cubicBezTo>
                    <a:cubicBezTo>
                      <a:pt x="3636" y="10872"/>
                      <a:pt x="3640" y="10872"/>
                      <a:pt x="3645" y="10868"/>
                    </a:cubicBezTo>
                    <a:cubicBezTo>
                      <a:pt x="3661" y="10860"/>
                      <a:pt x="3675" y="10847"/>
                      <a:pt x="3687" y="10838"/>
                    </a:cubicBezTo>
                    <a:cubicBezTo>
                      <a:pt x="3687" y="10834"/>
                      <a:pt x="3691" y="10834"/>
                      <a:pt x="3696" y="10834"/>
                    </a:cubicBezTo>
                    <a:cubicBezTo>
                      <a:pt x="3709" y="10821"/>
                      <a:pt x="3726" y="10809"/>
                      <a:pt x="3738" y="10795"/>
                    </a:cubicBezTo>
                    <a:cubicBezTo>
                      <a:pt x="3742" y="10795"/>
                      <a:pt x="3748" y="10791"/>
                      <a:pt x="3752" y="10787"/>
                    </a:cubicBezTo>
                    <a:cubicBezTo>
                      <a:pt x="3760" y="10779"/>
                      <a:pt x="3773" y="10770"/>
                      <a:pt x="3786" y="10761"/>
                    </a:cubicBezTo>
                    <a:cubicBezTo>
                      <a:pt x="3786" y="10757"/>
                      <a:pt x="3790" y="10757"/>
                      <a:pt x="3790" y="10753"/>
                    </a:cubicBezTo>
                    <a:cubicBezTo>
                      <a:pt x="3794" y="10753"/>
                      <a:pt x="3794" y="10753"/>
                      <a:pt x="3794" y="10749"/>
                    </a:cubicBezTo>
                    <a:cubicBezTo>
                      <a:pt x="3803" y="10744"/>
                      <a:pt x="3807" y="10740"/>
                      <a:pt x="3811" y="10736"/>
                    </a:cubicBezTo>
                    <a:cubicBezTo>
                      <a:pt x="3815" y="10732"/>
                      <a:pt x="3825" y="10728"/>
                      <a:pt x="3829" y="10724"/>
                    </a:cubicBezTo>
                    <a:cubicBezTo>
                      <a:pt x="3833" y="10718"/>
                      <a:pt x="3837" y="10714"/>
                      <a:pt x="3841" y="10710"/>
                    </a:cubicBezTo>
                    <a:cubicBezTo>
                      <a:pt x="3845" y="10702"/>
                      <a:pt x="3854" y="10698"/>
                      <a:pt x="3858" y="10693"/>
                    </a:cubicBezTo>
                    <a:cubicBezTo>
                      <a:pt x="3863" y="10689"/>
                      <a:pt x="3867" y="10685"/>
                      <a:pt x="3871" y="10680"/>
                    </a:cubicBezTo>
                    <a:cubicBezTo>
                      <a:pt x="3876" y="10676"/>
                      <a:pt x="3880" y="10667"/>
                      <a:pt x="3888" y="10663"/>
                    </a:cubicBezTo>
                    <a:cubicBezTo>
                      <a:pt x="3892" y="10659"/>
                      <a:pt x="3896" y="10655"/>
                      <a:pt x="3902" y="10651"/>
                    </a:cubicBezTo>
                    <a:cubicBezTo>
                      <a:pt x="3902" y="10647"/>
                      <a:pt x="3906" y="10641"/>
                      <a:pt x="3910" y="10637"/>
                    </a:cubicBezTo>
                    <a:lnTo>
                      <a:pt x="3914" y="10633"/>
                    </a:lnTo>
                    <a:lnTo>
                      <a:pt x="3922" y="10625"/>
                    </a:lnTo>
                    <a:cubicBezTo>
                      <a:pt x="3927" y="10616"/>
                      <a:pt x="3931" y="10608"/>
                      <a:pt x="3940" y="10603"/>
                    </a:cubicBezTo>
                    <a:cubicBezTo>
                      <a:pt x="3940" y="10599"/>
                      <a:pt x="3940" y="10599"/>
                      <a:pt x="3944" y="10599"/>
                    </a:cubicBezTo>
                    <a:cubicBezTo>
                      <a:pt x="3948" y="10586"/>
                      <a:pt x="3957" y="10578"/>
                      <a:pt x="3961" y="10570"/>
                    </a:cubicBezTo>
                    <a:cubicBezTo>
                      <a:pt x="3961" y="10570"/>
                      <a:pt x="3965" y="10564"/>
                      <a:pt x="3965" y="10560"/>
                    </a:cubicBezTo>
                    <a:cubicBezTo>
                      <a:pt x="3969" y="10560"/>
                      <a:pt x="3969" y="10556"/>
                      <a:pt x="3973" y="10552"/>
                    </a:cubicBezTo>
                    <a:cubicBezTo>
                      <a:pt x="3973" y="10548"/>
                      <a:pt x="3979" y="10544"/>
                      <a:pt x="3983" y="10535"/>
                    </a:cubicBezTo>
                    <a:cubicBezTo>
                      <a:pt x="3987" y="10522"/>
                      <a:pt x="3991" y="10513"/>
                      <a:pt x="3995" y="10505"/>
                    </a:cubicBezTo>
                    <a:cubicBezTo>
                      <a:pt x="3999" y="10501"/>
                      <a:pt x="3999" y="10501"/>
                      <a:pt x="3999" y="10497"/>
                    </a:cubicBezTo>
                    <a:cubicBezTo>
                      <a:pt x="4004" y="10487"/>
                      <a:pt x="4008" y="10479"/>
                      <a:pt x="4008" y="10471"/>
                    </a:cubicBezTo>
                    <a:cubicBezTo>
                      <a:pt x="4008" y="10471"/>
                      <a:pt x="4008" y="10467"/>
                      <a:pt x="4012" y="10467"/>
                    </a:cubicBezTo>
                    <a:lnTo>
                      <a:pt x="4012" y="10462"/>
                    </a:lnTo>
                    <a:cubicBezTo>
                      <a:pt x="4017" y="10454"/>
                      <a:pt x="4017" y="10441"/>
                      <a:pt x="4021" y="10432"/>
                    </a:cubicBezTo>
                    <a:lnTo>
                      <a:pt x="4239" y="9389"/>
                    </a:lnTo>
                    <a:cubicBezTo>
                      <a:pt x="4243" y="9384"/>
                      <a:pt x="4252" y="9380"/>
                      <a:pt x="4256" y="9380"/>
                    </a:cubicBezTo>
                    <a:cubicBezTo>
                      <a:pt x="4261" y="9376"/>
                      <a:pt x="4265" y="9376"/>
                      <a:pt x="4269" y="9372"/>
                    </a:cubicBezTo>
                    <a:cubicBezTo>
                      <a:pt x="4277" y="9367"/>
                      <a:pt x="4281" y="9367"/>
                      <a:pt x="4287" y="9363"/>
                    </a:cubicBezTo>
                    <a:cubicBezTo>
                      <a:pt x="4291" y="9358"/>
                      <a:pt x="4299" y="9358"/>
                      <a:pt x="4303" y="9354"/>
                    </a:cubicBezTo>
                    <a:cubicBezTo>
                      <a:pt x="4307" y="9350"/>
                      <a:pt x="4312" y="9346"/>
                      <a:pt x="4316" y="9346"/>
                    </a:cubicBezTo>
                    <a:cubicBezTo>
                      <a:pt x="4320" y="9342"/>
                      <a:pt x="4329" y="9338"/>
                      <a:pt x="4333" y="9338"/>
                    </a:cubicBezTo>
                    <a:cubicBezTo>
                      <a:pt x="4333" y="9338"/>
                      <a:pt x="4333" y="9333"/>
                      <a:pt x="4338" y="9333"/>
                    </a:cubicBezTo>
                    <a:cubicBezTo>
                      <a:pt x="4342" y="9333"/>
                      <a:pt x="4346" y="9328"/>
                      <a:pt x="4350" y="9324"/>
                    </a:cubicBezTo>
                    <a:cubicBezTo>
                      <a:pt x="4350" y="9324"/>
                      <a:pt x="4354" y="9320"/>
                      <a:pt x="4358" y="9320"/>
                    </a:cubicBezTo>
                    <a:cubicBezTo>
                      <a:pt x="4363" y="9316"/>
                      <a:pt x="4372" y="9312"/>
                      <a:pt x="4376" y="9307"/>
                    </a:cubicBezTo>
                    <a:cubicBezTo>
                      <a:pt x="4380" y="9303"/>
                      <a:pt x="4380" y="9303"/>
                      <a:pt x="4384" y="9303"/>
                    </a:cubicBezTo>
                    <a:cubicBezTo>
                      <a:pt x="4393" y="9295"/>
                      <a:pt x="4401" y="9291"/>
                      <a:pt x="4406" y="9281"/>
                    </a:cubicBezTo>
                    <a:lnTo>
                      <a:pt x="4410" y="9281"/>
                    </a:lnTo>
                    <a:cubicBezTo>
                      <a:pt x="4419" y="9277"/>
                      <a:pt x="4423" y="9269"/>
                      <a:pt x="4427" y="9265"/>
                    </a:cubicBezTo>
                    <a:lnTo>
                      <a:pt x="4431" y="9265"/>
                    </a:lnTo>
                    <a:cubicBezTo>
                      <a:pt x="4431" y="9261"/>
                      <a:pt x="4435" y="9261"/>
                      <a:pt x="4435" y="9256"/>
                    </a:cubicBezTo>
                    <a:cubicBezTo>
                      <a:pt x="4445" y="9252"/>
                      <a:pt x="4449" y="9247"/>
                      <a:pt x="4453" y="9243"/>
                    </a:cubicBezTo>
                    <a:cubicBezTo>
                      <a:pt x="4453" y="9243"/>
                      <a:pt x="4457" y="9239"/>
                      <a:pt x="4461" y="9239"/>
                    </a:cubicBezTo>
                    <a:cubicBezTo>
                      <a:pt x="4466" y="9235"/>
                      <a:pt x="4470" y="9230"/>
                      <a:pt x="4470" y="9226"/>
                    </a:cubicBezTo>
                    <a:cubicBezTo>
                      <a:pt x="4474" y="9222"/>
                      <a:pt x="4478" y="9222"/>
                      <a:pt x="4478" y="9218"/>
                    </a:cubicBezTo>
                    <a:cubicBezTo>
                      <a:pt x="4483" y="9214"/>
                      <a:pt x="4487" y="9209"/>
                      <a:pt x="4492" y="9204"/>
                    </a:cubicBezTo>
                    <a:cubicBezTo>
                      <a:pt x="4492" y="9200"/>
                      <a:pt x="4496" y="9200"/>
                      <a:pt x="4500" y="9196"/>
                    </a:cubicBezTo>
                    <a:lnTo>
                      <a:pt x="4500" y="9192"/>
                    </a:lnTo>
                    <a:cubicBezTo>
                      <a:pt x="4504" y="9192"/>
                      <a:pt x="4504" y="9188"/>
                      <a:pt x="4508" y="9184"/>
                    </a:cubicBezTo>
                    <a:cubicBezTo>
                      <a:pt x="4508" y="9184"/>
                      <a:pt x="4512" y="9179"/>
                      <a:pt x="4517" y="9175"/>
                    </a:cubicBezTo>
                    <a:cubicBezTo>
                      <a:pt x="4517" y="9170"/>
                      <a:pt x="4522" y="9166"/>
                      <a:pt x="4526" y="9162"/>
                    </a:cubicBezTo>
                    <a:cubicBezTo>
                      <a:pt x="4526" y="9162"/>
                      <a:pt x="4530" y="9158"/>
                      <a:pt x="4530" y="9153"/>
                    </a:cubicBezTo>
                    <a:cubicBezTo>
                      <a:pt x="4534" y="9149"/>
                      <a:pt x="4538" y="9145"/>
                      <a:pt x="4543" y="9141"/>
                    </a:cubicBezTo>
                    <a:cubicBezTo>
                      <a:pt x="4543" y="9137"/>
                      <a:pt x="4543" y="9137"/>
                      <a:pt x="4547" y="9132"/>
                    </a:cubicBezTo>
                    <a:cubicBezTo>
                      <a:pt x="4551" y="9127"/>
                      <a:pt x="4551" y="9123"/>
                      <a:pt x="4555" y="9119"/>
                    </a:cubicBezTo>
                    <a:cubicBezTo>
                      <a:pt x="4555" y="9115"/>
                      <a:pt x="4560" y="9111"/>
                      <a:pt x="4560" y="9111"/>
                    </a:cubicBezTo>
                    <a:cubicBezTo>
                      <a:pt x="4564" y="9107"/>
                      <a:pt x="4564" y="9107"/>
                      <a:pt x="4564" y="9102"/>
                    </a:cubicBezTo>
                    <a:cubicBezTo>
                      <a:pt x="4569" y="9098"/>
                      <a:pt x="4573" y="9089"/>
                      <a:pt x="4573" y="9085"/>
                    </a:cubicBezTo>
                    <a:cubicBezTo>
                      <a:pt x="4577" y="9081"/>
                      <a:pt x="4577" y="9081"/>
                      <a:pt x="4577" y="9076"/>
                    </a:cubicBezTo>
                    <a:cubicBezTo>
                      <a:pt x="4581" y="9072"/>
                      <a:pt x="4585" y="9064"/>
                      <a:pt x="4585" y="9060"/>
                    </a:cubicBezTo>
                    <a:cubicBezTo>
                      <a:pt x="4585" y="9055"/>
                      <a:pt x="4589" y="9055"/>
                      <a:pt x="4589" y="9050"/>
                    </a:cubicBezTo>
                    <a:cubicBezTo>
                      <a:pt x="4594" y="9046"/>
                      <a:pt x="4594" y="9038"/>
                      <a:pt x="4599" y="9034"/>
                    </a:cubicBezTo>
                    <a:cubicBezTo>
                      <a:pt x="4599" y="9030"/>
                      <a:pt x="4599" y="9030"/>
                      <a:pt x="4603" y="9025"/>
                    </a:cubicBezTo>
                    <a:cubicBezTo>
                      <a:pt x="4603" y="9021"/>
                      <a:pt x="4603" y="9012"/>
                      <a:pt x="4607" y="9008"/>
                    </a:cubicBezTo>
                    <a:lnTo>
                      <a:pt x="4607" y="9004"/>
                    </a:lnTo>
                    <a:cubicBezTo>
                      <a:pt x="4607" y="9004"/>
                      <a:pt x="4607" y="8999"/>
                      <a:pt x="4611" y="8999"/>
                    </a:cubicBezTo>
                    <a:cubicBezTo>
                      <a:pt x="4611" y="8991"/>
                      <a:pt x="4615" y="8987"/>
                      <a:pt x="4615" y="8978"/>
                    </a:cubicBezTo>
                    <a:cubicBezTo>
                      <a:pt x="4615" y="8973"/>
                      <a:pt x="4615" y="8973"/>
                      <a:pt x="4620" y="8969"/>
                    </a:cubicBezTo>
                    <a:cubicBezTo>
                      <a:pt x="4620" y="8961"/>
                      <a:pt x="4624" y="8948"/>
                      <a:pt x="4624" y="8939"/>
                    </a:cubicBezTo>
                    <a:lnTo>
                      <a:pt x="5872" y="2990"/>
                    </a:lnTo>
                    <a:lnTo>
                      <a:pt x="5872" y="2990"/>
                    </a:lnTo>
                    <a:cubicBezTo>
                      <a:pt x="5868" y="3003"/>
                      <a:pt x="5864" y="3011"/>
                      <a:pt x="5864" y="3020"/>
                    </a:cubicBezTo>
                    <a:cubicBezTo>
                      <a:pt x="5864" y="3025"/>
                      <a:pt x="5864" y="3029"/>
                      <a:pt x="5860" y="3029"/>
                    </a:cubicBezTo>
                    <a:cubicBezTo>
                      <a:pt x="5860" y="3037"/>
                      <a:pt x="5856" y="3041"/>
                      <a:pt x="5856" y="3050"/>
                    </a:cubicBezTo>
                    <a:cubicBezTo>
                      <a:pt x="5856" y="3054"/>
                      <a:pt x="5852" y="3059"/>
                      <a:pt x="5852" y="3059"/>
                    </a:cubicBezTo>
                    <a:cubicBezTo>
                      <a:pt x="5852" y="3067"/>
                      <a:pt x="5847" y="3071"/>
                      <a:pt x="5847" y="3076"/>
                    </a:cubicBezTo>
                    <a:cubicBezTo>
                      <a:pt x="5847" y="3080"/>
                      <a:pt x="5843" y="3084"/>
                      <a:pt x="5843" y="3088"/>
                    </a:cubicBezTo>
                    <a:cubicBezTo>
                      <a:pt x="5839" y="3092"/>
                      <a:pt x="5839" y="3097"/>
                      <a:pt x="5834" y="3102"/>
                    </a:cubicBezTo>
                    <a:cubicBezTo>
                      <a:pt x="5834" y="3106"/>
                      <a:pt x="5834" y="3110"/>
                      <a:pt x="5830" y="3110"/>
                    </a:cubicBezTo>
                    <a:cubicBezTo>
                      <a:pt x="5830" y="3118"/>
                      <a:pt x="5826" y="3122"/>
                      <a:pt x="5826" y="3127"/>
                    </a:cubicBezTo>
                    <a:cubicBezTo>
                      <a:pt x="5821" y="3131"/>
                      <a:pt x="5821" y="3136"/>
                      <a:pt x="5821" y="3136"/>
                    </a:cubicBezTo>
                    <a:cubicBezTo>
                      <a:pt x="5817" y="3144"/>
                      <a:pt x="5813" y="3148"/>
                      <a:pt x="5809" y="3153"/>
                    </a:cubicBezTo>
                    <a:cubicBezTo>
                      <a:pt x="5809" y="3157"/>
                      <a:pt x="5809" y="3161"/>
                      <a:pt x="5805" y="3161"/>
                    </a:cubicBezTo>
                    <a:cubicBezTo>
                      <a:pt x="5805" y="3165"/>
                      <a:pt x="5805" y="3165"/>
                      <a:pt x="5801" y="3169"/>
                    </a:cubicBezTo>
                    <a:cubicBezTo>
                      <a:pt x="5801" y="3174"/>
                      <a:pt x="5795" y="3179"/>
                      <a:pt x="5791" y="3183"/>
                    </a:cubicBezTo>
                    <a:cubicBezTo>
                      <a:pt x="5791" y="3187"/>
                      <a:pt x="5787" y="3191"/>
                      <a:pt x="5787" y="3191"/>
                    </a:cubicBezTo>
                    <a:cubicBezTo>
                      <a:pt x="5783" y="3195"/>
                      <a:pt x="5779" y="3199"/>
                      <a:pt x="5779" y="3204"/>
                    </a:cubicBezTo>
                    <a:cubicBezTo>
                      <a:pt x="5775" y="3208"/>
                      <a:pt x="5775" y="3213"/>
                      <a:pt x="5770" y="3217"/>
                    </a:cubicBezTo>
                    <a:cubicBezTo>
                      <a:pt x="5766" y="3221"/>
                      <a:pt x="5766" y="3225"/>
                      <a:pt x="5762" y="3230"/>
                    </a:cubicBezTo>
                    <a:cubicBezTo>
                      <a:pt x="5757" y="3230"/>
                      <a:pt x="5757" y="3234"/>
                      <a:pt x="5753" y="3238"/>
                    </a:cubicBezTo>
                    <a:cubicBezTo>
                      <a:pt x="5749" y="3242"/>
                      <a:pt x="5749" y="3246"/>
                      <a:pt x="5744" y="3251"/>
                    </a:cubicBezTo>
                    <a:cubicBezTo>
                      <a:pt x="5740" y="3251"/>
                      <a:pt x="5740" y="3256"/>
                      <a:pt x="5736" y="3256"/>
                    </a:cubicBezTo>
                    <a:cubicBezTo>
                      <a:pt x="5732" y="3260"/>
                      <a:pt x="5728" y="3264"/>
                      <a:pt x="5728" y="3268"/>
                    </a:cubicBezTo>
                    <a:cubicBezTo>
                      <a:pt x="5724" y="3272"/>
                      <a:pt x="5718" y="3272"/>
                      <a:pt x="5718" y="3276"/>
                    </a:cubicBezTo>
                    <a:cubicBezTo>
                      <a:pt x="5714" y="3281"/>
                      <a:pt x="5710" y="3285"/>
                      <a:pt x="5706" y="3290"/>
                    </a:cubicBezTo>
                    <a:cubicBezTo>
                      <a:pt x="5702" y="3294"/>
                      <a:pt x="5702" y="3294"/>
                      <a:pt x="5698" y="3298"/>
                    </a:cubicBezTo>
                    <a:cubicBezTo>
                      <a:pt x="5693" y="3302"/>
                      <a:pt x="5689" y="3307"/>
                      <a:pt x="5685" y="3311"/>
                    </a:cubicBezTo>
                    <a:cubicBezTo>
                      <a:pt x="5681" y="3311"/>
                      <a:pt x="5681" y="3315"/>
                      <a:pt x="5676" y="3315"/>
                    </a:cubicBezTo>
                    <a:lnTo>
                      <a:pt x="5659" y="3333"/>
                    </a:lnTo>
                    <a:cubicBezTo>
                      <a:pt x="5655" y="3333"/>
                      <a:pt x="5655" y="3333"/>
                      <a:pt x="5655" y="3337"/>
                    </a:cubicBezTo>
                    <a:cubicBezTo>
                      <a:pt x="5647" y="3341"/>
                      <a:pt x="5637" y="3345"/>
                      <a:pt x="5629" y="3353"/>
                    </a:cubicBezTo>
                    <a:cubicBezTo>
                      <a:pt x="5629" y="3353"/>
                      <a:pt x="5625" y="3358"/>
                      <a:pt x="5621" y="3358"/>
                    </a:cubicBezTo>
                    <a:cubicBezTo>
                      <a:pt x="5616" y="3362"/>
                      <a:pt x="5612" y="3367"/>
                      <a:pt x="5604" y="3371"/>
                    </a:cubicBezTo>
                    <a:cubicBezTo>
                      <a:pt x="5599" y="3375"/>
                      <a:pt x="5599" y="3375"/>
                      <a:pt x="5595" y="3379"/>
                    </a:cubicBezTo>
                    <a:cubicBezTo>
                      <a:pt x="5590" y="3379"/>
                      <a:pt x="5582" y="3384"/>
                      <a:pt x="5578" y="3388"/>
                    </a:cubicBezTo>
                    <a:cubicBezTo>
                      <a:pt x="5574" y="3392"/>
                      <a:pt x="5570" y="3392"/>
                      <a:pt x="5565" y="3396"/>
                    </a:cubicBezTo>
                    <a:cubicBezTo>
                      <a:pt x="5560" y="3400"/>
                      <a:pt x="5552" y="3400"/>
                      <a:pt x="5548" y="3405"/>
                    </a:cubicBezTo>
                    <a:cubicBezTo>
                      <a:pt x="5544" y="3410"/>
                      <a:pt x="5539" y="3410"/>
                      <a:pt x="5535" y="3414"/>
                    </a:cubicBezTo>
                    <a:cubicBezTo>
                      <a:pt x="5527" y="3418"/>
                      <a:pt x="5522" y="3422"/>
                      <a:pt x="5518" y="3422"/>
                    </a:cubicBezTo>
                    <a:cubicBezTo>
                      <a:pt x="5513" y="3426"/>
                      <a:pt x="5505" y="3426"/>
                      <a:pt x="5501" y="3430"/>
                    </a:cubicBezTo>
                    <a:cubicBezTo>
                      <a:pt x="5497" y="3435"/>
                      <a:pt x="5488" y="3435"/>
                      <a:pt x="5483" y="3439"/>
                    </a:cubicBezTo>
                    <a:cubicBezTo>
                      <a:pt x="5479" y="3444"/>
                      <a:pt x="5475" y="3444"/>
                      <a:pt x="5467" y="3448"/>
                    </a:cubicBezTo>
                    <a:cubicBezTo>
                      <a:pt x="5462" y="3452"/>
                      <a:pt x="5458" y="3452"/>
                      <a:pt x="5450" y="3456"/>
                    </a:cubicBezTo>
                    <a:cubicBezTo>
                      <a:pt x="5441" y="3461"/>
                      <a:pt x="5432" y="3465"/>
                      <a:pt x="5424" y="3469"/>
                    </a:cubicBezTo>
                    <a:cubicBezTo>
                      <a:pt x="5420" y="3469"/>
                      <a:pt x="5416" y="3469"/>
                      <a:pt x="5411" y="3473"/>
                    </a:cubicBezTo>
                    <a:cubicBezTo>
                      <a:pt x="5398" y="3477"/>
                      <a:pt x="5385" y="3482"/>
                      <a:pt x="5373" y="3487"/>
                    </a:cubicBezTo>
                    <a:cubicBezTo>
                      <a:pt x="5368" y="3491"/>
                      <a:pt x="5368" y="3491"/>
                      <a:pt x="5364" y="3491"/>
                    </a:cubicBezTo>
                    <a:cubicBezTo>
                      <a:pt x="5351" y="3495"/>
                      <a:pt x="5334" y="3499"/>
                      <a:pt x="5321" y="3507"/>
                    </a:cubicBezTo>
                    <a:cubicBezTo>
                      <a:pt x="5317" y="3507"/>
                      <a:pt x="5308" y="3507"/>
                      <a:pt x="5304" y="3512"/>
                    </a:cubicBezTo>
                    <a:cubicBezTo>
                      <a:pt x="5296" y="3516"/>
                      <a:pt x="5282" y="3521"/>
                      <a:pt x="5270" y="3521"/>
                    </a:cubicBezTo>
                    <a:cubicBezTo>
                      <a:pt x="5262" y="3525"/>
                      <a:pt x="5252" y="3529"/>
                      <a:pt x="5240" y="3529"/>
                    </a:cubicBezTo>
                    <a:cubicBezTo>
                      <a:pt x="5240" y="3533"/>
                      <a:pt x="5236" y="3533"/>
                      <a:pt x="5236" y="3533"/>
                    </a:cubicBezTo>
                    <a:cubicBezTo>
                      <a:pt x="5223" y="3538"/>
                      <a:pt x="5205" y="3542"/>
                      <a:pt x="5193" y="3546"/>
                    </a:cubicBezTo>
                    <a:lnTo>
                      <a:pt x="5185" y="3546"/>
                    </a:lnTo>
                    <a:cubicBezTo>
                      <a:pt x="5171" y="3550"/>
                      <a:pt x="5159" y="3554"/>
                      <a:pt x="5146" y="3554"/>
                    </a:cubicBezTo>
                    <a:cubicBezTo>
                      <a:pt x="5146" y="3554"/>
                      <a:pt x="5142" y="3558"/>
                      <a:pt x="5137" y="3558"/>
                    </a:cubicBezTo>
                    <a:cubicBezTo>
                      <a:pt x="5120" y="3564"/>
                      <a:pt x="5108" y="3564"/>
                      <a:pt x="5090" y="3568"/>
                    </a:cubicBezTo>
                    <a:cubicBezTo>
                      <a:pt x="5090" y="3568"/>
                      <a:pt x="5086" y="3572"/>
                      <a:pt x="5082" y="3572"/>
                    </a:cubicBezTo>
                    <a:cubicBezTo>
                      <a:pt x="5069" y="3572"/>
                      <a:pt x="5056" y="3576"/>
                      <a:pt x="5043" y="3580"/>
                    </a:cubicBezTo>
                    <a:lnTo>
                      <a:pt x="5031" y="3580"/>
                    </a:lnTo>
                    <a:cubicBezTo>
                      <a:pt x="5013" y="3584"/>
                      <a:pt x="5000" y="3589"/>
                      <a:pt x="4984" y="3589"/>
                    </a:cubicBezTo>
                    <a:cubicBezTo>
                      <a:pt x="4974" y="3580"/>
                      <a:pt x="4966" y="3572"/>
                      <a:pt x="4962" y="3564"/>
                    </a:cubicBezTo>
                    <a:cubicBezTo>
                      <a:pt x="4958" y="3558"/>
                      <a:pt x="4958" y="3558"/>
                      <a:pt x="4958" y="3554"/>
                    </a:cubicBezTo>
                    <a:cubicBezTo>
                      <a:pt x="4949" y="3546"/>
                      <a:pt x="4944" y="3542"/>
                      <a:pt x="4940" y="3533"/>
                    </a:cubicBezTo>
                    <a:lnTo>
                      <a:pt x="4936" y="3529"/>
                    </a:lnTo>
                    <a:cubicBezTo>
                      <a:pt x="4932" y="3516"/>
                      <a:pt x="4923" y="3507"/>
                      <a:pt x="4919" y="3499"/>
                    </a:cubicBezTo>
                    <a:cubicBezTo>
                      <a:pt x="4919" y="3499"/>
                      <a:pt x="4919" y="3495"/>
                      <a:pt x="4915" y="3495"/>
                    </a:cubicBezTo>
                    <a:cubicBezTo>
                      <a:pt x="4911" y="3487"/>
                      <a:pt x="4907" y="3477"/>
                      <a:pt x="4902" y="3469"/>
                    </a:cubicBezTo>
                    <a:cubicBezTo>
                      <a:pt x="4902" y="3469"/>
                      <a:pt x="4902" y="3465"/>
                      <a:pt x="4897" y="3461"/>
                    </a:cubicBezTo>
                    <a:cubicBezTo>
                      <a:pt x="4893" y="3452"/>
                      <a:pt x="4889" y="3444"/>
                      <a:pt x="4885" y="3439"/>
                    </a:cubicBezTo>
                    <a:lnTo>
                      <a:pt x="4885" y="3435"/>
                    </a:lnTo>
                    <a:cubicBezTo>
                      <a:pt x="4881" y="3422"/>
                      <a:pt x="4877" y="3414"/>
                      <a:pt x="4872" y="3405"/>
                    </a:cubicBezTo>
                    <a:cubicBezTo>
                      <a:pt x="4868" y="3400"/>
                      <a:pt x="4868" y="3400"/>
                      <a:pt x="4868" y="3396"/>
                    </a:cubicBezTo>
                    <a:cubicBezTo>
                      <a:pt x="4863" y="3388"/>
                      <a:pt x="4863" y="3379"/>
                      <a:pt x="4859" y="3375"/>
                    </a:cubicBezTo>
                    <a:cubicBezTo>
                      <a:pt x="4859" y="3371"/>
                      <a:pt x="4855" y="3367"/>
                      <a:pt x="4855" y="3367"/>
                    </a:cubicBezTo>
                    <a:cubicBezTo>
                      <a:pt x="4851" y="3353"/>
                      <a:pt x="4846" y="3345"/>
                      <a:pt x="4846" y="3337"/>
                    </a:cubicBezTo>
                    <a:cubicBezTo>
                      <a:pt x="4842" y="3337"/>
                      <a:pt x="4842" y="3333"/>
                      <a:pt x="4842" y="3333"/>
                    </a:cubicBezTo>
                    <a:cubicBezTo>
                      <a:pt x="4842" y="3323"/>
                      <a:pt x="4838" y="3315"/>
                      <a:pt x="4834" y="3307"/>
                    </a:cubicBezTo>
                    <a:cubicBezTo>
                      <a:pt x="4834" y="3302"/>
                      <a:pt x="4834" y="3298"/>
                      <a:pt x="4830" y="3298"/>
                    </a:cubicBezTo>
                    <a:cubicBezTo>
                      <a:pt x="4830" y="3290"/>
                      <a:pt x="4825" y="3281"/>
                      <a:pt x="4825" y="3272"/>
                    </a:cubicBezTo>
                    <a:lnTo>
                      <a:pt x="4820" y="3268"/>
                    </a:lnTo>
                    <a:cubicBezTo>
                      <a:pt x="4820" y="3256"/>
                      <a:pt x="4816" y="3246"/>
                      <a:pt x="4812" y="3238"/>
                    </a:cubicBezTo>
                    <a:lnTo>
                      <a:pt x="4812" y="3230"/>
                    </a:lnTo>
                    <a:cubicBezTo>
                      <a:pt x="4808" y="3221"/>
                      <a:pt x="4808" y="3213"/>
                      <a:pt x="4804" y="3208"/>
                    </a:cubicBezTo>
                    <a:lnTo>
                      <a:pt x="4804" y="3199"/>
                    </a:lnTo>
                    <a:cubicBezTo>
                      <a:pt x="4800" y="3187"/>
                      <a:pt x="4800" y="3179"/>
                      <a:pt x="4795" y="3169"/>
                    </a:cubicBezTo>
                    <a:cubicBezTo>
                      <a:pt x="4791" y="3157"/>
                      <a:pt x="4791" y="3148"/>
                      <a:pt x="4786" y="3140"/>
                    </a:cubicBezTo>
                    <a:lnTo>
                      <a:pt x="4786" y="3127"/>
                    </a:lnTo>
                    <a:cubicBezTo>
                      <a:pt x="4782" y="3122"/>
                      <a:pt x="4782" y="3114"/>
                      <a:pt x="4782" y="3106"/>
                    </a:cubicBezTo>
                    <a:cubicBezTo>
                      <a:pt x="4778" y="3092"/>
                      <a:pt x="4774" y="3084"/>
                      <a:pt x="4774" y="3071"/>
                    </a:cubicBezTo>
                    <a:cubicBezTo>
                      <a:pt x="4774" y="3071"/>
                      <a:pt x="4774" y="3067"/>
                      <a:pt x="4769" y="3067"/>
                    </a:cubicBezTo>
                    <a:cubicBezTo>
                      <a:pt x="4769" y="3059"/>
                      <a:pt x="4769" y="3050"/>
                      <a:pt x="4765" y="3041"/>
                    </a:cubicBezTo>
                    <a:lnTo>
                      <a:pt x="4765" y="3033"/>
                    </a:lnTo>
                    <a:cubicBezTo>
                      <a:pt x="4761" y="3025"/>
                      <a:pt x="4761" y="3020"/>
                      <a:pt x="4757" y="3011"/>
                    </a:cubicBezTo>
                    <a:lnTo>
                      <a:pt x="4757" y="3007"/>
                    </a:lnTo>
                    <a:cubicBezTo>
                      <a:pt x="4753" y="2994"/>
                      <a:pt x="4753" y="2986"/>
                      <a:pt x="4748" y="2977"/>
                    </a:cubicBezTo>
                    <a:lnTo>
                      <a:pt x="4748" y="2968"/>
                    </a:lnTo>
                    <a:cubicBezTo>
                      <a:pt x="4743" y="2964"/>
                      <a:pt x="4743" y="2956"/>
                      <a:pt x="4739" y="2948"/>
                    </a:cubicBezTo>
                    <a:lnTo>
                      <a:pt x="4739" y="2943"/>
                    </a:lnTo>
                    <a:cubicBezTo>
                      <a:pt x="4735" y="2922"/>
                      <a:pt x="4727" y="2905"/>
                      <a:pt x="4723" y="2887"/>
                    </a:cubicBezTo>
                    <a:cubicBezTo>
                      <a:pt x="4723" y="2887"/>
                      <a:pt x="4718" y="2883"/>
                      <a:pt x="4718" y="2879"/>
                    </a:cubicBezTo>
                    <a:cubicBezTo>
                      <a:pt x="4718" y="2875"/>
                      <a:pt x="4714" y="2866"/>
                      <a:pt x="4714" y="2861"/>
                    </a:cubicBezTo>
                    <a:cubicBezTo>
                      <a:pt x="4709" y="2857"/>
                      <a:pt x="4709" y="2857"/>
                      <a:pt x="4709" y="2853"/>
                    </a:cubicBezTo>
                    <a:cubicBezTo>
                      <a:pt x="4705" y="2845"/>
                      <a:pt x="4701" y="2836"/>
                      <a:pt x="4701" y="2832"/>
                    </a:cubicBezTo>
                    <a:cubicBezTo>
                      <a:pt x="4697" y="2828"/>
                      <a:pt x="4697" y="2828"/>
                      <a:pt x="4697" y="2824"/>
                    </a:cubicBezTo>
                    <a:cubicBezTo>
                      <a:pt x="4692" y="2819"/>
                      <a:pt x="4692" y="2810"/>
                      <a:pt x="4688" y="2806"/>
                    </a:cubicBezTo>
                    <a:cubicBezTo>
                      <a:pt x="4688" y="2802"/>
                      <a:pt x="4684" y="2802"/>
                      <a:pt x="4684" y="2798"/>
                    </a:cubicBezTo>
                    <a:cubicBezTo>
                      <a:pt x="4680" y="2794"/>
                      <a:pt x="4680" y="2785"/>
                      <a:pt x="4676" y="2780"/>
                    </a:cubicBezTo>
                    <a:lnTo>
                      <a:pt x="4671" y="2776"/>
                    </a:lnTo>
                    <a:cubicBezTo>
                      <a:pt x="4666" y="2768"/>
                      <a:pt x="4662" y="2759"/>
                      <a:pt x="4658" y="2755"/>
                    </a:cubicBezTo>
                    <a:cubicBezTo>
                      <a:pt x="4658" y="2751"/>
                      <a:pt x="4654" y="2751"/>
                      <a:pt x="4654" y="2747"/>
                    </a:cubicBezTo>
                    <a:cubicBezTo>
                      <a:pt x="4650" y="2742"/>
                      <a:pt x="4646" y="2737"/>
                      <a:pt x="4646" y="2729"/>
                    </a:cubicBezTo>
                    <a:cubicBezTo>
                      <a:pt x="4641" y="2729"/>
                      <a:pt x="4641" y="2729"/>
                      <a:pt x="4641" y="2725"/>
                    </a:cubicBezTo>
                    <a:cubicBezTo>
                      <a:pt x="4632" y="2717"/>
                      <a:pt x="4628" y="2712"/>
                      <a:pt x="4624" y="2703"/>
                    </a:cubicBezTo>
                    <a:lnTo>
                      <a:pt x="4620" y="2703"/>
                    </a:lnTo>
                    <a:cubicBezTo>
                      <a:pt x="4615" y="2699"/>
                      <a:pt x="4611" y="2691"/>
                      <a:pt x="4607" y="2686"/>
                    </a:cubicBezTo>
                    <a:cubicBezTo>
                      <a:pt x="4603" y="2682"/>
                      <a:pt x="4603" y="2682"/>
                      <a:pt x="4599" y="2682"/>
                    </a:cubicBezTo>
                    <a:cubicBezTo>
                      <a:pt x="4594" y="2678"/>
                      <a:pt x="4589" y="2670"/>
                      <a:pt x="4585" y="2665"/>
                    </a:cubicBezTo>
                    <a:cubicBezTo>
                      <a:pt x="4581" y="2665"/>
                      <a:pt x="4581" y="2665"/>
                      <a:pt x="4581" y="2660"/>
                    </a:cubicBezTo>
                    <a:cubicBezTo>
                      <a:pt x="4573" y="2656"/>
                      <a:pt x="4564" y="2652"/>
                      <a:pt x="4560" y="2648"/>
                    </a:cubicBezTo>
                    <a:cubicBezTo>
                      <a:pt x="4560" y="2644"/>
                      <a:pt x="4560" y="2644"/>
                      <a:pt x="4555" y="2644"/>
                    </a:cubicBezTo>
                    <a:cubicBezTo>
                      <a:pt x="4547" y="2635"/>
                      <a:pt x="4538" y="2631"/>
                      <a:pt x="4526" y="2626"/>
                    </a:cubicBezTo>
                    <a:lnTo>
                      <a:pt x="4526" y="2622"/>
                    </a:lnTo>
                    <a:cubicBezTo>
                      <a:pt x="4517" y="2618"/>
                      <a:pt x="4508" y="2614"/>
                      <a:pt x="4500" y="2609"/>
                    </a:cubicBezTo>
                    <a:lnTo>
                      <a:pt x="4496" y="2609"/>
                    </a:lnTo>
                    <a:lnTo>
                      <a:pt x="4492" y="2605"/>
                    </a:lnTo>
                    <a:cubicBezTo>
                      <a:pt x="4487" y="2605"/>
                      <a:pt x="4478" y="2601"/>
                      <a:pt x="4474" y="2597"/>
                    </a:cubicBezTo>
                    <a:lnTo>
                      <a:pt x="4470" y="2597"/>
                    </a:lnTo>
                    <a:cubicBezTo>
                      <a:pt x="4466" y="2597"/>
                      <a:pt x="4466" y="2597"/>
                      <a:pt x="4466" y="2593"/>
                    </a:cubicBezTo>
                    <a:cubicBezTo>
                      <a:pt x="4461" y="2593"/>
                      <a:pt x="4457" y="2593"/>
                      <a:pt x="4449" y="2588"/>
                    </a:cubicBezTo>
                    <a:lnTo>
                      <a:pt x="4445" y="2588"/>
                    </a:lnTo>
                    <a:lnTo>
                      <a:pt x="4440" y="2583"/>
                    </a:lnTo>
                    <a:cubicBezTo>
                      <a:pt x="4435" y="2583"/>
                      <a:pt x="4431" y="2583"/>
                      <a:pt x="4423" y="2579"/>
                    </a:cubicBezTo>
                    <a:lnTo>
                      <a:pt x="4419" y="2579"/>
                    </a:lnTo>
                    <a:cubicBezTo>
                      <a:pt x="4415" y="2579"/>
                      <a:pt x="4415" y="2575"/>
                      <a:pt x="4415" y="2575"/>
                    </a:cubicBezTo>
                    <a:cubicBezTo>
                      <a:pt x="4406" y="2575"/>
                      <a:pt x="4397" y="2571"/>
                      <a:pt x="4389" y="2571"/>
                    </a:cubicBezTo>
                    <a:lnTo>
                      <a:pt x="4384" y="2571"/>
                    </a:lnTo>
                    <a:cubicBezTo>
                      <a:pt x="4372" y="2567"/>
                      <a:pt x="4358" y="2563"/>
                      <a:pt x="4346" y="2563"/>
                    </a:cubicBezTo>
                    <a:lnTo>
                      <a:pt x="4342" y="2563"/>
                    </a:lnTo>
                    <a:cubicBezTo>
                      <a:pt x="4338" y="2563"/>
                      <a:pt x="4333" y="2558"/>
                      <a:pt x="4329" y="2558"/>
                    </a:cubicBezTo>
                    <a:lnTo>
                      <a:pt x="4316" y="2558"/>
                    </a:lnTo>
                    <a:cubicBezTo>
                      <a:pt x="4312" y="2558"/>
                      <a:pt x="4307" y="2554"/>
                      <a:pt x="4299" y="2554"/>
                    </a:cubicBezTo>
                    <a:lnTo>
                      <a:pt x="4273" y="2554"/>
                    </a:lnTo>
                    <a:cubicBezTo>
                      <a:pt x="4265" y="2554"/>
                      <a:pt x="4256" y="2549"/>
                      <a:pt x="4252" y="2549"/>
                    </a:cubicBezTo>
                    <a:lnTo>
                      <a:pt x="4115" y="2549"/>
                    </a:lnTo>
                    <a:cubicBezTo>
                      <a:pt x="4107" y="2549"/>
                      <a:pt x="4098" y="2549"/>
                      <a:pt x="4089" y="2554"/>
                    </a:cubicBezTo>
                    <a:lnTo>
                      <a:pt x="4042" y="2554"/>
                    </a:lnTo>
                    <a:cubicBezTo>
                      <a:pt x="4034" y="2554"/>
                      <a:pt x="4030" y="2558"/>
                      <a:pt x="4021" y="2558"/>
                    </a:cubicBezTo>
                    <a:cubicBezTo>
                      <a:pt x="4012" y="2558"/>
                      <a:pt x="3999" y="2558"/>
                      <a:pt x="3991" y="2563"/>
                    </a:cubicBezTo>
                    <a:lnTo>
                      <a:pt x="3973" y="2563"/>
                    </a:lnTo>
                    <a:cubicBezTo>
                      <a:pt x="3957" y="2563"/>
                      <a:pt x="3940" y="2567"/>
                      <a:pt x="3922" y="2567"/>
                    </a:cubicBezTo>
                    <a:cubicBezTo>
                      <a:pt x="3858" y="2579"/>
                      <a:pt x="3790" y="2588"/>
                      <a:pt x="3717" y="2605"/>
                    </a:cubicBezTo>
                    <a:cubicBezTo>
                      <a:pt x="3645" y="2618"/>
                      <a:pt x="3563" y="2640"/>
                      <a:pt x="3478" y="2660"/>
                    </a:cubicBezTo>
                    <a:cubicBezTo>
                      <a:pt x="3371" y="2575"/>
                      <a:pt x="3290" y="2498"/>
                      <a:pt x="3229" y="2429"/>
                    </a:cubicBezTo>
                    <a:lnTo>
                      <a:pt x="3414" y="1562"/>
                    </a:lnTo>
                    <a:cubicBezTo>
                      <a:pt x="3426" y="1493"/>
                      <a:pt x="3418" y="1420"/>
                      <a:pt x="3375" y="1335"/>
                    </a:cubicBezTo>
                    <a:cubicBezTo>
                      <a:pt x="2939" y="890"/>
                      <a:pt x="2507" y="445"/>
                      <a:pt x="2070" y="1"/>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35"/>
              <p:cNvSpPr/>
              <p:nvPr/>
            </p:nvSpPr>
            <p:spPr>
              <a:xfrm>
                <a:off x="5895675" y="4404250"/>
                <a:ext cx="50075" cy="183700"/>
              </a:xfrm>
              <a:custGeom>
                <a:rect b="b" l="l" r="r" t="t"/>
                <a:pathLst>
                  <a:path extrusionOk="0" h="7348" w="2003">
                    <a:moveTo>
                      <a:pt x="1245" y="0"/>
                    </a:moveTo>
                    <a:lnTo>
                      <a:pt x="1" y="5945"/>
                    </a:lnTo>
                    <a:cubicBezTo>
                      <a:pt x="48" y="6108"/>
                      <a:pt x="176" y="6292"/>
                      <a:pt x="309" y="6479"/>
                    </a:cubicBezTo>
                    <a:cubicBezTo>
                      <a:pt x="536" y="6791"/>
                      <a:pt x="783" y="7117"/>
                      <a:pt x="737" y="7348"/>
                    </a:cubicBezTo>
                    <a:lnTo>
                      <a:pt x="1981" y="1398"/>
                    </a:lnTo>
                    <a:cubicBezTo>
                      <a:pt x="2002" y="1287"/>
                      <a:pt x="1959" y="1159"/>
                      <a:pt x="1882" y="1017"/>
                    </a:cubicBezTo>
                    <a:cubicBezTo>
                      <a:pt x="1835" y="928"/>
                      <a:pt x="1771" y="838"/>
                      <a:pt x="1707" y="744"/>
                    </a:cubicBezTo>
                    <a:cubicBezTo>
                      <a:pt x="1694" y="727"/>
                      <a:pt x="1686" y="715"/>
                      <a:pt x="1673" y="697"/>
                    </a:cubicBezTo>
                    <a:cubicBezTo>
                      <a:pt x="1501" y="453"/>
                      <a:pt x="1310" y="205"/>
                      <a:pt x="1245" y="0"/>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35"/>
              <p:cNvSpPr/>
              <p:nvPr/>
            </p:nvSpPr>
            <p:spPr>
              <a:xfrm>
                <a:off x="5803300" y="4454925"/>
                <a:ext cx="731200" cy="417775"/>
              </a:xfrm>
              <a:custGeom>
                <a:rect b="b" l="l" r="r" t="t"/>
                <a:pathLst>
                  <a:path extrusionOk="0" h="16711" w="29248">
                    <a:moveTo>
                      <a:pt x="3200" y="0"/>
                    </a:moveTo>
                    <a:cubicBezTo>
                      <a:pt x="3200" y="2"/>
                      <a:pt x="3199" y="3"/>
                      <a:pt x="3199" y="4"/>
                    </a:cubicBezTo>
                    <a:lnTo>
                      <a:pt x="3199" y="4"/>
                    </a:lnTo>
                    <a:lnTo>
                      <a:pt x="3200" y="0"/>
                    </a:lnTo>
                    <a:close/>
                    <a:moveTo>
                      <a:pt x="2507" y="1049"/>
                    </a:moveTo>
                    <a:cubicBezTo>
                      <a:pt x="2503" y="1060"/>
                      <a:pt x="2501" y="1073"/>
                      <a:pt x="2499" y="1085"/>
                    </a:cubicBezTo>
                    <a:lnTo>
                      <a:pt x="2499" y="1085"/>
                    </a:lnTo>
                    <a:lnTo>
                      <a:pt x="2507" y="1049"/>
                    </a:lnTo>
                    <a:close/>
                    <a:moveTo>
                      <a:pt x="1254" y="3576"/>
                    </a:moveTo>
                    <a:cubicBezTo>
                      <a:pt x="1250" y="3580"/>
                      <a:pt x="1250" y="3584"/>
                      <a:pt x="1250" y="3589"/>
                    </a:cubicBezTo>
                    <a:cubicBezTo>
                      <a:pt x="1250" y="3592"/>
                      <a:pt x="1249" y="3594"/>
                      <a:pt x="1249" y="3597"/>
                    </a:cubicBezTo>
                    <a:lnTo>
                      <a:pt x="1249" y="3597"/>
                    </a:lnTo>
                    <a:lnTo>
                      <a:pt x="1254" y="3576"/>
                    </a:lnTo>
                    <a:close/>
                    <a:moveTo>
                      <a:pt x="28969" y="10171"/>
                    </a:moveTo>
                    <a:lnTo>
                      <a:pt x="28969" y="10175"/>
                    </a:lnTo>
                    <a:cubicBezTo>
                      <a:pt x="28965" y="10175"/>
                      <a:pt x="28965" y="10179"/>
                      <a:pt x="28965" y="10179"/>
                    </a:cubicBezTo>
                    <a:lnTo>
                      <a:pt x="28965" y="10179"/>
                    </a:lnTo>
                    <a:cubicBezTo>
                      <a:pt x="28965" y="10175"/>
                      <a:pt x="28969" y="10175"/>
                      <a:pt x="28969" y="10171"/>
                    </a:cubicBezTo>
                    <a:close/>
                    <a:moveTo>
                      <a:pt x="28956" y="10197"/>
                    </a:moveTo>
                    <a:lnTo>
                      <a:pt x="28956" y="10201"/>
                    </a:lnTo>
                    <a:cubicBezTo>
                      <a:pt x="28956" y="10201"/>
                      <a:pt x="28956" y="10201"/>
                      <a:pt x="28956" y="10201"/>
                    </a:cubicBezTo>
                    <a:lnTo>
                      <a:pt x="28956" y="10201"/>
                    </a:lnTo>
                    <a:cubicBezTo>
                      <a:pt x="28956" y="10200"/>
                      <a:pt x="28956" y="10198"/>
                      <a:pt x="28956" y="10197"/>
                    </a:cubicBezTo>
                    <a:close/>
                    <a:moveTo>
                      <a:pt x="28944" y="10222"/>
                    </a:moveTo>
                    <a:lnTo>
                      <a:pt x="28944" y="10231"/>
                    </a:lnTo>
                    <a:cubicBezTo>
                      <a:pt x="28942" y="10231"/>
                      <a:pt x="28941" y="10231"/>
                      <a:pt x="28941" y="10231"/>
                    </a:cubicBezTo>
                    <a:lnTo>
                      <a:pt x="28941" y="10231"/>
                    </a:lnTo>
                    <a:cubicBezTo>
                      <a:pt x="28942" y="10228"/>
                      <a:pt x="28944" y="10225"/>
                      <a:pt x="28944" y="10222"/>
                    </a:cubicBezTo>
                    <a:close/>
                    <a:moveTo>
                      <a:pt x="28930" y="10248"/>
                    </a:moveTo>
                    <a:cubicBezTo>
                      <a:pt x="28930" y="10251"/>
                      <a:pt x="28929" y="10252"/>
                      <a:pt x="28927" y="10252"/>
                    </a:cubicBezTo>
                    <a:lnTo>
                      <a:pt x="28927" y="10252"/>
                    </a:lnTo>
                    <a:cubicBezTo>
                      <a:pt x="28928" y="10251"/>
                      <a:pt x="28929" y="10249"/>
                      <a:pt x="28930" y="10248"/>
                    </a:cubicBezTo>
                    <a:close/>
                    <a:moveTo>
                      <a:pt x="28926" y="10254"/>
                    </a:moveTo>
                    <a:cubicBezTo>
                      <a:pt x="28926" y="10257"/>
                      <a:pt x="28925" y="10257"/>
                      <a:pt x="28922" y="10261"/>
                    </a:cubicBezTo>
                    <a:cubicBezTo>
                      <a:pt x="28924" y="10259"/>
                      <a:pt x="28925" y="10257"/>
                      <a:pt x="28926" y="10254"/>
                    </a:cubicBezTo>
                    <a:close/>
                    <a:moveTo>
                      <a:pt x="28914" y="10274"/>
                    </a:moveTo>
                    <a:lnTo>
                      <a:pt x="28914" y="10278"/>
                    </a:lnTo>
                    <a:cubicBezTo>
                      <a:pt x="28912" y="10278"/>
                      <a:pt x="28911" y="10278"/>
                      <a:pt x="28910" y="10278"/>
                    </a:cubicBezTo>
                    <a:lnTo>
                      <a:pt x="28910" y="10278"/>
                    </a:lnTo>
                    <a:cubicBezTo>
                      <a:pt x="28911" y="10277"/>
                      <a:pt x="28912" y="10275"/>
                      <a:pt x="28914" y="10274"/>
                    </a:cubicBezTo>
                    <a:close/>
                    <a:moveTo>
                      <a:pt x="28909" y="10280"/>
                    </a:moveTo>
                    <a:cubicBezTo>
                      <a:pt x="28909" y="10281"/>
                      <a:pt x="28909" y="10281"/>
                      <a:pt x="28909" y="10282"/>
                    </a:cubicBezTo>
                    <a:cubicBezTo>
                      <a:pt x="28909" y="10282"/>
                      <a:pt x="28908" y="10282"/>
                      <a:pt x="28908" y="10282"/>
                    </a:cubicBezTo>
                    <a:lnTo>
                      <a:pt x="28908" y="10282"/>
                    </a:lnTo>
                    <a:cubicBezTo>
                      <a:pt x="28908" y="10281"/>
                      <a:pt x="28908" y="10281"/>
                      <a:pt x="28909" y="10280"/>
                    </a:cubicBezTo>
                    <a:close/>
                    <a:moveTo>
                      <a:pt x="28875" y="10321"/>
                    </a:moveTo>
                    <a:lnTo>
                      <a:pt x="28875" y="10325"/>
                    </a:lnTo>
                    <a:cubicBezTo>
                      <a:pt x="28871" y="10325"/>
                      <a:pt x="28871" y="10329"/>
                      <a:pt x="28871" y="10329"/>
                    </a:cubicBezTo>
                    <a:cubicBezTo>
                      <a:pt x="28867" y="10329"/>
                      <a:pt x="28867" y="10333"/>
                      <a:pt x="28867" y="10333"/>
                    </a:cubicBezTo>
                    <a:lnTo>
                      <a:pt x="28867" y="10333"/>
                    </a:lnTo>
                    <a:cubicBezTo>
                      <a:pt x="28867" y="10329"/>
                      <a:pt x="28871" y="10325"/>
                      <a:pt x="28875" y="10321"/>
                    </a:cubicBezTo>
                    <a:close/>
                    <a:moveTo>
                      <a:pt x="28849" y="10351"/>
                    </a:moveTo>
                    <a:cubicBezTo>
                      <a:pt x="28849" y="10351"/>
                      <a:pt x="28849" y="10351"/>
                      <a:pt x="28849" y="10351"/>
                    </a:cubicBezTo>
                    <a:cubicBezTo>
                      <a:pt x="28849" y="10351"/>
                      <a:pt x="28849" y="10351"/>
                      <a:pt x="28849" y="10351"/>
                    </a:cubicBezTo>
                    <a:lnTo>
                      <a:pt x="28849" y="10351"/>
                    </a:lnTo>
                    <a:cubicBezTo>
                      <a:pt x="28849" y="10351"/>
                      <a:pt x="28849" y="10351"/>
                      <a:pt x="28849" y="10351"/>
                    </a:cubicBezTo>
                    <a:close/>
                    <a:moveTo>
                      <a:pt x="28845" y="10353"/>
                    </a:moveTo>
                    <a:cubicBezTo>
                      <a:pt x="28845" y="10354"/>
                      <a:pt x="28845" y="10355"/>
                      <a:pt x="28845" y="10355"/>
                    </a:cubicBezTo>
                    <a:lnTo>
                      <a:pt x="28841" y="10355"/>
                    </a:lnTo>
                    <a:cubicBezTo>
                      <a:pt x="28842" y="10355"/>
                      <a:pt x="28844" y="10354"/>
                      <a:pt x="28845" y="10353"/>
                    </a:cubicBezTo>
                    <a:close/>
                    <a:moveTo>
                      <a:pt x="28828" y="10368"/>
                    </a:moveTo>
                    <a:cubicBezTo>
                      <a:pt x="28828" y="10372"/>
                      <a:pt x="28828" y="10372"/>
                      <a:pt x="28824" y="10372"/>
                    </a:cubicBezTo>
                    <a:lnTo>
                      <a:pt x="28824" y="10372"/>
                    </a:lnTo>
                    <a:cubicBezTo>
                      <a:pt x="28825" y="10371"/>
                      <a:pt x="28826" y="10370"/>
                      <a:pt x="28828" y="10368"/>
                    </a:cubicBezTo>
                    <a:close/>
                    <a:moveTo>
                      <a:pt x="28824" y="10372"/>
                    </a:moveTo>
                    <a:lnTo>
                      <a:pt x="28824" y="10372"/>
                    </a:lnTo>
                    <a:cubicBezTo>
                      <a:pt x="28823" y="10376"/>
                      <a:pt x="28819" y="10376"/>
                      <a:pt x="28819" y="10380"/>
                    </a:cubicBezTo>
                    <a:lnTo>
                      <a:pt x="28819" y="10380"/>
                    </a:lnTo>
                    <a:cubicBezTo>
                      <a:pt x="28819" y="10378"/>
                      <a:pt x="28821" y="10375"/>
                      <a:pt x="28824" y="10372"/>
                    </a:cubicBezTo>
                    <a:close/>
                    <a:moveTo>
                      <a:pt x="28772" y="10417"/>
                    </a:moveTo>
                    <a:lnTo>
                      <a:pt x="28772" y="10417"/>
                    </a:lnTo>
                    <a:cubicBezTo>
                      <a:pt x="28771" y="10420"/>
                      <a:pt x="28768" y="10420"/>
                      <a:pt x="28764" y="10424"/>
                    </a:cubicBezTo>
                    <a:cubicBezTo>
                      <a:pt x="28767" y="10421"/>
                      <a:pt x="28769" y="10418"/>
                      <a:pt x="28772" y="10417"/>
                    </a:cubicBezTo>
                    <a:close/>
                    <a:moveTo>
                      <a:pt x="28742" y="10438"/>
                    </a:moveTo>
                    <a:cubicBezTo>
                      <a:pt x="28742" y="10441"/>
                      <a:pt x="28738" y="10442"/>
                      <a:pt x="28734" y="10445"/>
                    </a:cubicBezTo>
                    <a:cubicBezTo>
                      <a:pt x="28737" y="10442"/>
                      <a:pt x="28740" y="10439"/>
                      <a:pt x="28742" y="10438"/>
                    </a:cubicBezTo>
                    <a:close/>
                    <a:moveTo>
                      <a:pt x="28713" y="10457"/>
                    </a:moveTo>
                    <a:cubicBezTo>
                      <a:pt x="28713" y="10457"/>
                      <a:pt x="28711" y="10459"/>
                      <a:pt x="28708" y="10460"/>
                    </a:cubicBezTo>
                    <a:lnTo>
                      <a:pt x="28708" y="10460"/>
                    </a:lnTo>
                    <a:cubicBezTo>
                      <a:pt x="28710" y="10459"/>
                      <a:pt x="28711" y="10457"/>
                      <a:pt x="28713" y="10457"/>
                    </a:cubicBezTo>
                    <a:close/>
                    <a:moveTo>
                      <a:pt x="28509" y="10565"/>
                    </a:moveTo>
                    <a:cubicBezTo>
                      <a:pt x="28507" y="10566"/>
                      <a:pt x="28506" y="10569"/>
                      <a:pt x="28503" y="10569"/>
                    </a:cubicBezTo>
                    <a:cubicBezTo>
                      <a:pt x="28505" y="10567"/>
                      <a:pt x="28507" y="10566"/>
                      <a:pt x="28509" y="10565"/>
                    </a:cubicBezTo>
                    <a:close/>
                    <a:moveTo>
                      <a:pt x="28468" y="10582"/>
                    </a:moveTo>
                    <a:cubicBezTo>
                      <a:pt x="28466" y="10584"/>
                      <a:pt x="28463" y="10586"/>
                      <a:pt x="28460" y="10586"/>
                    </a:cubicBezTo>
                    <a:cubicBezTo>
                      <a:pt x="28462" y="10584"/>
                      <a:pt x="28465" y="10583"/>
                      <a:pt x="28468" y="10582"/>
                    </a:cubicBezTo>
                    <a:close/>
                    <a:moveTo>
                      <a:pt x="28434" y="10595"/>
                    </a:moveTo>
                    <a:lnTo>
                      <a:pt x="28430" y="10599"/>
                    </a:lnTo>
                    <a:cubicBezTo>
                      <a:pt x="28426" y="10599"/>
                      <a:pt x="28421" y="10603"/>
                      <a:pt x="28417" y="10603"/>
                    </a:cubicBezTo>
                    <a:cubicBezTo>
                      <a:pt x="28426" y="10599"/>
                      <a:pt x="28430" y="10599"/>
                      <a:pt x="28434" y="10595"/>
                    </a:cubicBezTo>
                    <a:close/>
                    <a:moveTo>
                      <a:pt x="28388" y="10614"/>
                    </a:moveTo>
                    <a:cubicBezTo>
                      <a:pt x="28387" y="10614"/>
                      <a:pt x="28387" y="10615"/>
                      <a:pt x="28387" y="10616"/>
                    </a:cubicBezTo>
                    <a:cubicBezTo>
                      <a:pt x="28386" y="10616"/>
                      <a:pt x="28384" y="10616"/>
                      <a:pt x="28383" y="10616"/>
                    </a:cubicBezTo>
                    <a:lnTo>
                      <a:pt x="28383" y="10616"/>
                    </a:lnTo>
                    <a:cubicBezTo>
                      <a:pt x="28384" y="10615"/>
                      <a:pt x="28386" y="10615"/>
                      <a:pt x="28388" y="10614"/>
                    </a:cubicBezTo>
                    <a:close/>
                    <a:moveTo>
                      <a:pt x="3199" y="4"/>
                    </a:moveTo>
                    <a:lnTo>
                      <a:pt x="2810" y="1848"/>
                    </a:lnTo>
                    <a:cubicBezTo>
                      <a:pt x="2793" y="1823"/>
                      <a:pt x="2776" y="1793"/>
                      <a:pt x="2764" y="1762"/>
                    </a:cubicBezTo>
                    <a:cubicBezTo>
                      <a:pt x="2746" y="1736"/>
                      <a:pt x="2729" y="1711"/>
                      <a:pt x="2716" y="1685"/>
                    </a:cubicBezTo>
                    <a:cubicBezTo>
                      <a:pt x="2699" y="1659"/>
                      <a:pt x="2687" y="1634"/>
                      <a:pt x="2669" y="1608"/>
                    </a:cubicBezTo>
                    <a:cubicBezTo>
                      <a:pt x="2661" y="1592"/>
                      <a:pt x="2652" y="1574"/>
                      <a:pt x="2644" y="1557"/>
                    </a:cubicBezTo>
                    <a:cubicBezTo>
                      <a:pt x="2639" y="1548"/>
                      <a:pt x="2635" y="1540"/>
                      <a:pt x="2630" y="1531"/>
                    </a:cubicBezTo>
                    <a:cubicBezTo>
                      <a:pt x="2553" y="1390"/>
                      <a:pt x="2498" y="1254"/>
                      <a:pt x="2498" y="1130"/>
                    </a:cubicBezTo>
                    <a:cubicBezTo>
                      <a:pt x="2498" y="1116"/>
                      <a:pt x="2498" y="1100"/>
                      <a:pt x="2499" y="1085"/>
                    </a:cubicBezTo>
                    <a:lnTo>
                      <a:pt x="2499" y="1085"/>
                    </a:lnTo>
                    <a:lnTo>
                      <a:pt x="1874" y="4055"/>
                    </a:lnTo>
                    <a:cubicBezTo>
                      <a:pt x="1826" y="4025"/>
                      <a:pt x="1775" y="3990"/>
                      <a:pt x="1728" y="3957"/>
                    </a:cubicBezTo>
                    <a:cubicBezTo>
                      <a:pt x="1724" y="3957"/>
                      <a:pt x="1720" y="3953"/>
                      <a:pt x="1716" y="3953"/>
                    </a:cubicBezTo>
                    <a:cubicBezTo>
                      <a:pt x="1690" y="3935"/>
                      <a:pt x="1664" y="3918"/>
                      <a:pt x="1639" y="3901"/>
                    </a:cubicBezTo>
                    <a:lnTo>
                      <a:pt x="1635" y="3897"/>
                    </a:lnTo>
                    <a:cubicBezTo>
                      <a:pt x="1609" y="3880"/>
                      <a:pt x="1587" y="3866"/>
                      <a:pt x="1566" y="3850"/>
                    </a:cubicBezTo>
                    <a:cubicBezTo>
                      <a:pt x="1562" y="3850"/>
                      <a:pt x="1558" y="3846"/>
                      <a:pt x="1552" y="3841"/>
                    </a:cubicBezTo>
                    <a:cubicBezTo>
                      <a:pt x="1532" y="3828"/>
                      <a:pt x="1506" y="3811"/>
                      <a:pt x="1481" y="3794"/>
                    </a:cubicBezTo>
                    <a:lnTo>
                      <a:pt x="1471" y="3785"/>
                    </a:lnTo>
                    <a:cubicBezTo>
                      <a:pt x="1446" y="3773"/>
                      <a:pt x="1424" y="3755"/>
                      <a:pt x="1404" y="3743"/>
                    </a:cubicBezTo>
                    <a:cubicBezTo>
                      <a:pt x="1404" y="3738"/>
                      <a:pt x="1398" y="3738"/>
                      <a:pt x="1398" y="3738"/>
                    </a:cubicBezTo>
                    <a:cubicBezTo>
                      <a:pt x="1373" y="3722"/>
                      <a:pt x="1352" y="3708"/>
                      <a:pt x="1331" y="3692"/>
                    </a:cubicBezTo>
                    <a:cubicBezTo>
                      <a:pt x="1327" y="3687"/>
                      <a:pt x="1321" y="3683"/>
                      <a:pt x="1317" y="3683"/>
                    </a:cubicBezTo>
                    <a:cubicBezTo>
                      <a:pt x="1292" y="3666"/>
                      <a:pt x="1270" y="3649"/>
                      <a:pt x="1250" y="3635"/>
                    </a:cubicBezTo>
                    <a:cubicBezTo>
                      <a:pt x="1245" y="3622"/>
                      <a:pt x="1248" y="3610"/>
                      <a:pt x="1249" y="3597"/>
                    </a:cubicBezTo>
                    <a:lnTo>
                      <a:pt x="1249" y="3597"/>
                    </a:lnTo>
                    <a:lnTo>
                      <a:pt x="4" y="9525"/>
                    </a:lnTo>
                    <a:cubicBezTo>
                      <a:pt x="4" y="9534"/>
                      <a:pt x="0" y="9543"/>
                      <a:pt x="0" y="9551"/>
                    </a:cubicBezTo>
                    <a:lnTo>
                      <a:pt x="0" y="9581"/>
                    </a:lnTo>
                    <a:cubicBezTo>
                      <a:pt x="22" y="9598"/>
                      <a:pt x="48" y="9615"/>
                      <a:pt x="69" y="9628"/>
                    </a:cubicBezTo>
                    <a:cubicBezTo>
                      <a:pt x="73" y="9632"/>
                      <a:pt x="77" y="9636"/>
                      <a:pt x="86" y="9640"/>
                    </a:cubicBezTo>
                    <a:cubicBezTo>
                      <a:pt x="107" y="9654"/>
                      <a:pt x="129" y="9671"/>
                      <a:pt x="150" y="9684"/>
                    </a:cubicBezTo>
                    <a:cubicBezTo>
                      <a:pt x="154" y="9688"/>
                      <a:pt x="158" y="9688"/>
                      <a:pt x="158" y="9692"/>
                    </a:cubicBezTo>
                    <a:cubicBezTo>
                      <a:pt x="180" y="9705"/>
                      <a:pt x="202" y="9723"/>
                      <a:pt x="223" y="9735"/>
                    </a:cubicBezTo>
                    <a:cubicBezTo>
                      <a:pt x="227" y="9739"/>
                      <a:pt x="231" y="9739"/>
                      <a:pt x="235" y="9743"/>
                    </a:cubicBezTo>
                    <a:cubicBezTo>
                      <a:pt x="261" y="9760"/>
                      <a:pt x="283" y="9774"/>
                      <a:pt x="308" y="9790"/>
                    </a:cubicBezTo>
                    <a:cubicBezTo>
                      <a:pt x="312" y="9794"/>
                      <a:pt x="316" y="9794"/>
                      <a:pt x="321" y="9799"/>
                    </a:cubicBezTo>
                    <a:cubicBezTo>
                      <a:pt x="342" y="9812"/>
                      <a:pt x="364" y="9829"/>
                      <a:pt x="385" y="9842"/>
                    </a:cubicBezTo>
                    <a:cubicBezTo>
                      <a:pt x="389" y="9846"/>
                      <a:pt x="389" y="9846"/>
                      <a:pt x="393" y="9851"/>
                    </a:cubicBezTo>
                    <a:cubicBezTo>
                      <a:pt x="419" y="9867"/>
                      <a:pt x="441" y="9881"/>
                      <a:pt x="466" y="9897"/>
                    </a:cubicBezTo>
                    <a:cubicBezTo>
                      <a:pt x="475" y="9902"/>
                      <a:pt x="480" y="9906"/>
                      <a:pt x="488" y="9910"/>
                    </a:cubicBezTo>
                    <a:cubicBezTo>
                      <a:pt x="509" y="9923"/>
                      <a:pt x="531" y="9940"/>
                      <a:pt x="552" y="9953"/>
                    </a:cubicBezTo>
                    <a:cubicBezTo>
                      <a:pt x="552" y="9953"/>
                      <a:pt x="557" y="9958"/>
                      <a:pt x="561" y="9958"/>
                    </a:cubicBezTo>
                    <a:lnTo>
                      <a:pt x="561" y="9962"/>
                    </a:lnTo>
                    <a:cubicBezTo>
                      <a:pt x="582" y="9974"/>
                      <a:pt x="603" y="9987"/>
                      <a:pt x="624" y="10005"/>
                    </a:cubicBezTo>
                    <a:cubicBezTo>
                      <a:pt x="634" y="10009"/>
                      <a:pt x="638" y="10009"/>
                      <a:pt x="642" y="10013"/>
                    </a:cubicBezTo>
                    <a:cubicBezTo>
                      <a:pt x="693" y="10047"/>
                      <a:pt x="745" y="10082"/>
                      <a:pt x="796" y="10116"/>
                    </a:cubicBezTo>
                    <a:cubicBezTo>
                      <a:pt x="804" y="10120"/>
                      <a:pt x="808" y="10124"/>
                      <a:pt x="813" y="10128"/>
                    </a:cubicBezTo>
                    <a:cubicBezTo>
                      <a:pt x="839" y="10145"/>
                      <a:pt x="865" y="10159"/>
                      <a:pt x="890" y="10175"/>
                    </a:cubicBezTo>
                    <a:cubicBezTo>
                      <a:pt x="894" y="10179"/>
                      <a:pt x="894" y="10179"/>
                      <a:pt x="898" y="10184"/>
                    </a:cubicBezTo>
                    <a:cubicBezTo>
                      <a:pt x="920" y="10201"/>
                      <a:pt x="946" y="10214"/>
                      <a:pt x="967" y="10231"/>
                    </a:cubicBezTo>
                    <a:cubicBezTo>
                      <a:pt x="971" y="10231"/>
                      <a:pt x="975" y="10236"/>
                      <a:pt x="980" y="10240"/>
                    </a:cubicBezTo>
                    <a:cubicBezTo>
                      <a:pt x="1005" y="10256"/>
                      <a:pt x="1031" y="10274"/>
                      <a:pt x="1057" y="10291"/>
                    </a:cubicBezTo>
                    <a:cubicBezTo>
                      <a:pt x="1061" y="10295"/>
                      <a:pt x="1065" y="10295"/>
                      <a:pt x="1070" y="10299"/>
                    </a:cubicBezTo>
                    <a:cubicBezTo>
                      <a:pt x="1090" y="10317"/>
                      <a:pt x="1116" y="10329"/>
                      <a:pt x="1138" y="10347"/>
                    </a:cubicBezTo>
                    <a:cubicBezTo>
                      <a:pt x="1142" y="10347"/>
                      <a:pt x="1147" y="10351"/>
                      <a:pt x="1151" y="10355"/>
                    </a:cubicBezTo>
                    <a:cubicBezTo>
                      <a:pt x="1173" y="10372"/>
                      <a:pt x="1198" y="10390"/>
                      <a:pt x="1224" y="10406"/>
                    </a:cubicBezTo>
                    <a:cubicBezTo>
                      <a:pt x="1228" y="10406"/>
                      <a:pt x="1232" y="10410"/>
                      <a:pt x="1240" y="10415"/>
                    </a:cubicBezTo>
                    <a:cubicBezTo>
                      <a:pt x="1262" y="10432"/>
                      <a:pt x="1288" y="10449"/>
                      <a:pt x="1309" y="10467"/>
                    </a:cubicBezTo>
                    <a:cubicBezTo>
                      <a:pt x="1309" y="10467"/>
                      <a:pt x="1313" y="10467"/>
                      <a:pt x="1313" y="10471"/>
                    </a:cubicBezTo>
                    <a:cubicBezTo>
                      <a:pt x="1335" y="10483"/>
                      <a:pt x="1356" y="10496"/>
                      <a:pt x="1373" y="10513"/>
                    </a:cubicBezTo>
                    <a:cubicBezTo>
                      <a:pt x="1378" y="10513"/>
                      <a:pt x="1386" y="10518"/>
                      <a:pt x="1390" y="10522"/>
                    </a:cubicBezTo>
                    <a:cubicBezTo>
                      <a:pt x="1404" y="10534"/>
                      <a:pt x="1420" y="10544"/>
                      <a:pt x="1433" y="10556"/>
                    </a:cubicBezTo>
                    <a:cubicBezTo>
                      <a:pt x="1442" y="10560"/>
                      <a:pt x="1446" y="10564"/>
                      <a:pt x="1455" y="10569"/>
                    </a:cubicBezTo>
                    <a:cubicBezTo>
                      <a:pt x="1467" y="10578"/>
                      <a:pt x="1481" y="10590"/>
                      <a:pt x="1493" y="10599"/>
                    </a:cubicBezTo>
                    <a:cubicBezTo>
                      <a:pt x="1501" y="10603"/>
                      <a:pt x="1506" y="10607"/>
                      <a:pt x="1514" y="10611"/>
                    </a:cubicBezTo>
                    <a:cubicBezTo>
                      <a:pt x="1527" y="10625"/>
                      <a:pt x="1540" y="10633"/>
                      <a:pt x="1558" y="10646"/>
                    </a:cubicBezTo>
                    <a:cubicBezTo>
                      <a:pt x="1562" y="10650"/>
                      <a:pt x="1566" y="10655"/>
                      <a:pt x="1574" y="10659"/>
                    </a:cubicBezTo>
                    <a:cubicBezTo>
                      <a:pt x="1591" y="10672"/>
                      <a:pt x="1613" y="10684"/>
                      <a:pt x="1629" y="10702"/>
                    </a:cubicBezTo>
                    <a:cubicBezTo>
                      <a:pt x="1635" y="10702"/>
                      <a:pt x="1635" y="10706"/>
                      <a:pt x="1639" y="10706"/>
                    </a:cubicBezTo>
                    <a:cubicBezTo>
                      <a:pt x="1655" y="10718"/>
                      <a:pt x="1668" y="10732"/>
                      <a:pt x="1686" y="10744"/>
                    </a:cubicBezTo>
                    <a:cubicBezTo>
                      <a:pt x="1694" y="10749"/>
                      <a:pt x="1698" y="10753"/>
                      <a:pt x="1706" y="10757"/>
                    </a:cubicBezTo>
                    <a:cubicBezTo>
                      <a:pt x="1716" y="10770"/>
                      <a:pt x="1728" y="10779"/>
                      <a:pt x="1741" y="10787"/>
                    </a:cubicBezTo>
                    <a:cubicBezTo>
                      <a:pt x="1749" y="10791"/>
                      <a:pt x="1754" y="10800"/>
                      <a:pt x="1763" y="10804"/>
                    </a:cubicBezTo>
                    <a:cubicBezTo>
                      <a:pt x="1775" y="10813"/>
                      <a:pt x="1788" y="10826"/>
                      <a:pt x="1801" y="10834"/>
                    </a:cubicBezTo>
                    <a:cubicBezTo>
                      <a:pt x="1805" y="10838"/>
                      <a:pt x="1809" y="10842"/>
                      <a:pt x="1818" y="10847"/>
                    </a:cubicBezTo>
                    <a:cubicBezTo>
                      <a:pt x="1831" y="10860"/>
                      <a:pt x="1848" y="10872"/>
                      <a:pt x="1860" y="10886"/>
                    </a:cubicBezTo>
                    <a:cubicBezTo>
                      <a:pt x="1865" y="10890"/>
                      <a:pt x="1870" y="10890"/>
                      <a:pt x="1870" y="10894"/>
                    </a:cubicBezTo>
                    <a:cubicBezTo>
                      <a:pt x="1891" y="10907"/>
                      <a:pt x="1908" y="10924"/>
                      <a:pt x="1925" y="10937"/>
                    </a:cubicBezTo>
                    <a:lnTo>
                      <a:pt x="1937" y="10949"/>
                    </a:lnTo>
                    <a:cubicBezTo>
                      <a:pt x="1951" y="10963"/>
                      <a:pt x="1963" y="10971"/>
                      <a:pt x="1976" y="10984"/>
                    </a:cubicBezTo>
                    <a:cubicBezTo>
                      <a:pt x="1980" y="10988"/>
                      <a:pt x="1989" y="10992"/>
                      <a:pt x="1994" y="10996"/>
                    </a:cubicBezTo>
                    <a:cubicBezTo>
                      <a:pt x="2006" y="11010"/>
                      <a:pt x="2014" y="11018"/>
                      <a:pt x="2028" y="11026"/>
                    </a:cubicBezTo>
                    <a:cubicBezTo>
                      <a:pt x="2032" y="11035"/>
                      <a:pt x="2040" y="11040"/>
                      <a:pt x="2045" y="11044"/>
                    </a:cubicBezTo>
                    <a:lnTo>
                      <a:pt x="2079" y="11077"/>
                    </a:lnTo>
                    <a:lnTo>
                      <a:pt x="2091" y="11091"/>
                    </a:lnTo>
                    <a:cubicBezTo>
                      <a:pt x="2109" y="11103"/>
                      <a:pt x="2126" y="11121"/>
                      <a:pt x="2143" y="11134"/>
                    </a:cubicBezTo>
                    <a:cubicBezTo>
                      <a:pt x="2143" y="11138"/>
                      <a:pt x="2143" y="11138"/>
                      <a:pt x="2148" y="11142"/>
                    </a:cubicBezTo>
                    <a:lnTo>
                      <a:pt x="2186" y="11180"/>
                    </a:lnTo>
                    <a:cubicBezTo>
                      <a:pt x="2190" y="11185"/>
                      <a:pt x="2199" y="11189"/>
                      <a:pt x="2203" y="11198"/>
                    </a:cubicBezTo>
                    <a:cubicBezTo>
                      <a:pt x="2211" y="11206"/>
                      <a:pt x="2220" y="11215"/>
                      <a:pt x="2233" y="11227"/>
                    </a:cubicBezTo>
                    <a:cubicBezTo>
                      <a:pt x="2237" y="11231"/>
                      <a:pt x="2241" y="11241"/>
                      <a:pt x="2250" y="11245"/>
                    </a:cubicBezTo>
                    <a:cubicBezTo>
                      <a:pt x="2259" y="11253"/>
                      <a:pt x="2267" y="11266"/>
                      <a:pt x="2276" y="11275"/>
                    </a:cubicBezTo>
                    <a:cubicBezTo>
                      <a:pt x="2280" y="11279"/>
                      <a:pt x="2288" y="11283"/>
                      <a:pt x="2292" y="11292"/>
                    </a:cubicBezTo>
                    <a:cubicBezTo>
                      <a:pt x="2302" y="11304"/>
                      <a:pt x="2314" y="11314"/>
                      <a:pt x="2322" y="11326"/>
                    </a:cubicBezTo>
                    <a:cubicBezTo>
                      <a:pt x="2327" y="11330"/>
                      <a:pt x="2332" y="11334"/>
                      <a:pt x="2332" y="11339"/>
                    </a:cubicBezTo>
                    <a:cubicBezTo>
                      <a:pt x="2344" y="11352"/>
                      <a:pt x="2357" y="11369"/>
                      <a:pt x="2369" y="11381"/>
                    </a:cubicBezTo>
                    <a:lnTo>
                      <a:pt x="2383" y="11395"/>
                    </a:lnTo>
                    <a:cubicBezTo>
                      <a:pt x="2391" y="11407"/>
                      <a:pt x="2399" y="11420"/>
                      <a:pt x="2408" y="11429"/>
                    </a:cubicBezTo>
                    <a:cubicBezTo>
                      <a:pt x="2413" y="11437"/>
                      <a:pt x="2417" y="11442"/>
                      <a:pt x="2421" y="11446"/>
                    </a:cubicBezTo>
                    <a:cubicBezTo>
                      <a:pt x="2430" y="11458"/>
                      <a:pt x="2438" y="11468"/>
                      <a:pt x="2446" y="11476"/>
                    </a:cubicBezTo>
                    <a:cubicBezTo>
                      <a:pt x="2451" y="11484"/>
                      <a:pt x="2456" y="11488"/>
                      <a:pt x="2460" y="11493"/>
                    </a:cubicBezTo>
                    <a:cubicBezTo>
                      <a:pt x="2468" y="11506"/>
                      <a:pt x="2476" y="11514"/>
                      <a:pt x="2481" y="11527"/>
                    </a:cubicBezTo>
                    <a:cubicBezTo>
                      <a:pt x="2485" y="11531"/>
                      <a:pt x="2490" y="11535"/>
                      <a:pt x="2494" y="11545"/>
                    </a:cubicBezTo>
                    <a:cubicBezTo>
                      <a:pt x="2502" y="11557"/>
                      <a:pt x="2515" y="11574"/>
                      <a:pt x="2523" y="11587"/>
                    </a:cubicBezTo>
                    <a:cubicBezTo>
                      <a:pt x="2523" y="11591"/>
                      <a:pt x="2528" y="11591"/>
                      <a:pt x="2528" y="11591"/>
                    </a:cubicBezTo>
                    <a:cubicBezTo>
                      <a:pt x="2537" y="11608"/>
                      <a:pt x="2545" y="11622"/>
                      <a:pt x="2553" y="11638"/>
                    </a:cubicBezTo>
                    <a:cubicBezTo>
                      <a:pt x="2558" y="11642"/>
                      <a:pt x="2562" y="11647"/>
                      <a:pt x="2562" y="11651"/>
                    </a:cubicBezTo>
                    <a:cubicBezTo>
                      <a:pt x="2571" y="11664"/>
                      <a:pt x="2575" y="11673"/>
                      <a:pt x="2584" y="11685"/>
                    </a:cubicBezTo>
                    <a:cubicBezTo>
                      <a:pt x="2584" y="11689"/>
                      <a:pt x="2588" y="11699"/>
                      <a:pt x="2592" y="11703"/>
                    </a:cubicBezTo>
                    <a:cubicBezTo>
                      <a:pt x="2596" y="11711"/>
                      <a:pt x="2605" y="11724"/>
                      <a:pt x="2610" y="11732"/>
                    </a:cubicBezTo>
                    <a:cubicBezTo>
                      <a:pt x="2610" y="11741"/>
                      <a:pt x="2614" y="11745"/>
                      <a:pt x="2618" y="11750"/>
                    </a:cubicBezTo>
                    <a:cubicBezTo>
                      <a:pt x="2622" y="11762"/>
                      <a:pt x="2630" y="11776"/>
                      <a:pt x="2635" y="11788"/>
                    </a:cubicBezTo>
                    <a:cubicBezTo>
                      <a:pt x="2635" y="11792"/>
                      <a:pt x="2639" y="11796"/>
                      <a:pt x="2639" y="11796"/>
                    </a:cubicBezTo>
                    <a:cubicBezTo>
                      <a:pt x="2648" y="11814"/>
                      <a:pt x="2652" y="11831"/>
                      <a:pt x="2661" y="11847"/>
                    </a:cubicBezTo>
                    <a:cubicBezTo>
                      <a:pt x="2661" y="11853"/>
                      <a:pt x="2665" y="11857"/>
                      <a:pt x="2665" y="11861"/>
                    </a:cubicBezTo>
                    <a:cubicBezTo>
                      <a:pt x="2669" y="11869"/>
                      <a:pt x="2673" y="11882"/>
                      <a:pt x="2677" y="11895"/>
                    </a:cubicBezTo>
                    <a:cubicBezTo>
                      <a:pt x="2682" y="11899"/>
                      <a:pt x="2682" y="11908"/>
                      <a:pt x="2687" y="11912"/>
                    </a:cubicBezTo>
                    <a:cubicBezTo>
                      <a:pt x="2687" y="11924"/>
                      <a:pt x="2691" y="11934"/>
                      <a:pt x="2695" y="11946"/>
                    </a:cubicBezTo>
                    <a:cubicBezTo>
                      <a:pt x="2695" y="11950"/>
                      <a:pt x="2699" y="11955"/>
                      <a:pt x="2699" y="11963"/>
                    </a:cubicBezTo>
                    <a:cubicBezTo>
                      <a:pt x="2703" y="11972"/>
                      <a:pt x="2707" y="11985"/>
                      <a:pt x="2707" y="11993"/>
                    </a:cubicBezTo>
                    <a:cubicBezTo>
                      <a:pt x="2707" y="12001"/>
                      <a:pt x="2712" y="12006"/>
                      <a:pt x="2712" y="12011"/>
                    </a:cubicBezTo>
                    <a:cubicBezTo>
                      <a:pt x="2716" y="12027"/>
                      <a:pt x="2721" y="12044"/>
                      <a:pt x="2721" y="12058"/>
                    </a:cubicBezTo>
                    <a:lnTo>
                      <a:pt x="2721" y="12062"/>
                    </a:lnTo>
                    <a:cubicBezTo>
                      <a:pt x="2742" y="12062"/>
                      <a:pt x="2759" y="12062"/>
                      <a:pt x="2780" y="12066"/>
                    </a:cubicBezTo>
                    <a:cubicBezTo>
                      <a:pt x="2802" y="12066"/>
                      <a:pt x="2827" y="12070"/>
                      <a:pt x="2849" y="12074"/>
                    </a:cubicBezTo>
                    <a:lnTo>
                      <a:pt x="2870" y="12074"/>
                    </a:lnTo>
                    <a:cubicBezTo>
                      <a:pt x="2887" y="12078"/>
                      <a:pt x="2904" y="12083"/>
                      <a:pt x="2926" y="12083"/>
                    </a:cubicBezTo>
                    <a:cubicBezTo>
                      <a:pt x="2930" y="12088"/>
                      <a:pt x="2938" y="12088"/>
                      <a:pt x="2943" y="12088"/>
                    </a:cubicBezTo>
                    <a:cubicBezTo>
                      <a:pt x="2956" y="12092"/>
                      <a:pt x="2969" y="12092"/>
                      <a:pt x="2981" y="12096"/>
                    </a:cubicBezTo>
                    <a:cubicBezTo>
                      <a:pt x="2989" y="12096"/>
                      <a:pt x="2995" y="12100"/>
                      <a:pt x="3003" y="12100"/>
                    </a:cubicBezTo>
                    <a:cubicBezTo>
                      <a:pt x="3020" y="12104"/>
                      <a:pt x="3037" y="12109"/>
                      <a:pt x="3054" y="12113"/>
                    </a:cubicBezTo>
                    <a:lnTo>
                      <a:pt x="3062" y="12113"/>
                    </a:lnTo>
                    <a:cubicBezTo>
                      <a:pt x="3080" y="12117"/>
                      <a:pt x="3101" y="12121"/>
                      <a:pt x="3118" y="12126"/>
                    </a:cubicBezTo>
                    <a:cubicBezTo>
                      <a:pt x="3123" y="12130"/>
                      <a:pt x="3127" y="12130"/>
                      <a:pt x="3131" y="12130"/>
                    </a:cubicBezTo>
                    <a:cubicBezTo>
                      <a:pt x="3149" y="12135"/>
                      <a:pt x="3161" y="12139"/>
                      <a:pt x="3174" y="12143"/>
                    </a:cubicBezTo>
                    <a:cubicBezTo>
                      <a:pt x="3178" y="12143"/>
                      <a:pt x="3187" y="12147"/>
                      <a:pt x="3191" y="12147"/>
                    </a:cubicBezTo>
                    <a:cubicBezTo>
                      <a:pt x="3204" y="12151"/>
                      <a:pt x="3216" y="12155"/>
                      <a:pt x="3230" y="12160"/>
                    </a:cubicBezTo>
                    <a:cubicBezTo>
                      <a:pt x="3238" y="12160"/>
                      <a:pt x="3242" y="12165"/>
                      <a:pt x="3251" y="12169"/>
                    </a:cubicBezTo>
                    <a:cubicBezTo>
                      <a:pt x="3264" y="12169"/>
                      <a:pt x="3272" y="12173"/>
                      <a:pt x="3285" y="12177"/>
                    </a:cubicBezTo>
                    <a:cubicBezTo>
                      <a:pt x="3293" y="12181"/>
                      <a:pt x="3297" y="12181"/>
                      <a:pt x="3307" y="12186"/>
                    </a:cubicBezTo>
                    <a:cubicBezTo>
                      <a:pt x="3319" y="12190"/>
                      <a:pt x="3332" y="12194"/>
                      <a:pt x="3345" y="12198"/>
                    </a:cubicBezTo>
                    <a:cubicBezTo>
                      <a:pt x="3349" y="12203"/>
                      <a:pt x="3358" y="12203"/>
                      <a:pt x="3366" y="12207"/>
                    </a:cubicBezTo>
                    <a:cubicBezTo>
                      <a:pt x="3380" y="12212"/>
                      <a:pt x="3388" y="12216"/>
                      <a:pt x="3400" y="12224"/>
                    </a:cubicBezTo>
                    <a:cubicBezTo>
                      <a:pt x="3409" y="12224"/>
                      <a:pt x="3413" y="12228"/>
                      <a:pt x="3422" y="12228"/>
                    </a:cubicBezTo>
                    <a:cubicBezTo>
                      <a:pt x="3443" y="12237"/>
                      <a:pt x="3465" y="12250"/>
                      <a:pt x="3486" y="12258"/>
                    </a:cubicBezTo>
                    <a:cubicBezTo>
                      <a:pt x="3490" y="12258"/>
                      <a:pt x="3495" y="12263"/>
                      <a:pt x="3499" y="12263"/>
                    </a:cubicBezTo>
                    <a:cubicBezTo>
                      <a:pt x="3516" y="12271"/>
                      <a:pt x="3534" y="12280"/>
                      <a:pt x="3550" y="12289"/>
                    </a:cubicBezTo>
                    <a:cubicBezTo>
                      <a:pt x="3554" y="12289"/>
                      <a:pt x="3563" y="12293"/>
                      <a:pt x="3567" y="12297"/>
                    </a:cubicBezTo>
                    <a:cubicBezTo>
                      <a:pt x="3593" y="12309"/>
                      <a:pt x="3623" y="12323"/>
                      <a:pt x="3653" y="12340"/>
                    </a:cubicBezTo>
                    <a:cubicBezTo>
                      <a:pt x="3653" y="12340"/>
                      <a:pt x="3657" y="12344"/>
                      <a:pt x="3662" y="12344"/>
                    </a:cubicBezTo>
                    <a:cubicBezTo>
                      <a:pt x="3692" y="12357"/>
                      <a:pt x="3717" y="12374"/>
                      <a:pt x="3747" y="12391"/>
                    </a:cubicBezTo>
                    <a:cubicBezTo>
                      <a:pt x="3751" y="12391"/>
                      <a:pt x="3755" y="12396"/>
                      <a:pt x="3759" y="12396"/>
                    </a:cubicBezTo>
                    <a:cubicBezTo>
                      <a:pt x="3781" y="12412"/>
                      <a:pt x="3807" y="12425"/>
                      <a:pt x="3832" y="12438"/>
                    </a:cubicBezTo>
                    <a:cubicBezTo>
                      <a:pt x="3836" y="12443"/>
                      <a:pt x="3836" y="12443"/>
                      <a:pt x="3841" y="12447"/>
                    </a:cubicBezTo>
                    <a:cubicBezTo>
                      <a:pt x="3867" y="12463"/>
                      <a:pt x="3893" y="12477"/>
                      <a:pt x="3918" y="12494"/>
                    </a:cubicBezTo>
                    <a:cubicBezTo>
                      <a:pt x="3944" y="12511"/>
                      <a:pt x="3970" y="12528"/>
                      <a:pt x="3990" y="12545"/>
                    </a:cubicBezTo>
                    <a:cubicBezTo>
                      <a:pt x="3995" y="12545"/>
                      <a:pt x="4000" y="12550"/>
                      <a:pt x="4004" y="12550"/>
                    </a:cubicBezTo>
                    <a:cubicBezTo>
                      <a:pt x="4025" y="12566"/>
                      <a:pt x="4051" y="12583"/>
                      <a:pt x="4072" y="12601"/>
                    </a:cubicBezTo>
                    <a:cubicBezTo>
                      <a:pt x="4077" y="12601"/>
                      <a:pt x="4081" y="12605"/>
                      <a:pt x="4089" y="12609"/>
                    </a:cubicBezTo>
                    <a:cubicBezTo>
                      <a:pt x="4102" y="12622"/>
                      <a:pt x="4119" y="12631"/>
                      <a:pt x="4132" y="12643"/>
                    </a:cubicBezTo>
                    <a:cubicBezTo>
                      <a:pt x="4136" y="12643"/>
                      <a:pt x="4140" y="12648"/>
                      <a:pt x="4144" y="12648"/>
                    </a:cubicBezTo>
                    <a:cubicBezTo>
                      <a:pt x="4162" y="12664"/>
                      <a:pt x="4179" y="12678"/>
                      <a:pt x="4196" y="12690"/>
                    </a:cubicBezTo>
                    <a:cubicBezTo>
                      <a:pt x="4205" y="12694"/>
                      <a:pt x="4209" y="12699"/>
                      <a:pt x="4213" y="12703"/>
                    </a:cubicBezTo>
                    <a:cubicBezTo>
                      <a:pt x="4226" y="12712"/>
                      <a:pt x="4239" y="12725"/>
                      <a:pt x="4256" y="12733"/>
                    </a:cubicBezTo>
                    <a:cubicBezTo>
                      <a:pt x="4260" y="12737"/>
                      <a:pt x="4264" y="12741"/>
                      <a:pt x="4269" y="12746"/>
                    </a:cubicBezTo>
                    <a:cubicBezTo>
                      <a:pt x="4290" y="12759"/>
                      <a:pt x="4308" y="12771"/>
                      <a:pt x="4324" y="12789"/>
                    </a:cubicBezTo>
                    <a:cubicBezTo>
                      <a:pt x="4620" y="13033"/>
                      <a:pt x="4778" y="13233"/>
                      <a:pt x="4894" y="13426"/>
                    </a:cubicBezTo>
                    <a:cubicBezTo>
                      <a:pt x="4906" y="13444"/>
                      <a:pt x="4919" y="13460"/>
                      <a:pt x="4928" y="13482"/>
                    </a:cubicBezTo>
                    <a:cubicBezTo>
                      <a:pt x="4932" y="13490"/>
                      <a:pt x="4936" y="13499"/>
                      <a:pt x="4945" y="13507"/>
                    </a:cubicBezTo>
                    <a:cubicBezTo>
                      <a:pt x="4953" y="13525"/>
                      <a:pt x="4961" y="13541"/>
                      <a:pt x="4975" y="13559"/>
                    </a:cubicBezTo>
                    <a:cubicBezTo>
                      <a:pt x="4987" y="13584"/>
                      <a:pt x="5000" y="13614"/>
                      <a:pt x="5017" y="13640"/>
                    </a:cubicBezTo>
                    <a:cubicBezTo>
                      <a:pt x="5026" y="13657"/>
                      <a:pt x="5034" y="13675"/>
                      <a:pt x="5043" y="13691"/>
                    </a:cubicBezTo>
                    <a:cubicBezTo>
                      <a:pt x="5052" y="13708"/>
                      <a:pt x="5064" y="13726"/>
                      <a:pt x="5073" y="13742"/>
                    </a:cubicBezTo>
                    <a:cubicBezTo>
                      <a:pt x="5082" y="13764"/>
                      <a:pt x="5090" y="13781"/>
                      <a:pt x="5099" y="13798"/>
                    </a:cubicBezTo>
                    <a:cubicBezTo>
                      <a:pt x="5119" y="13833"/>
                      <a:pt x="5137" y="13867"/>
                      <a:pt x="5158" y="13906"/>
                    </a:cubicBezTo>
                    <a:cubicBezTo>
                      <a:pt x="5180" y="13939"/>
                      <a:pt x="5206" y="13977"/>
                      <a:pt x="5227" y="14012"/>
                    </a:cubicBezTo>
                    <a:cubicBezTo>
                      <a:pt x="5235" y="14020"/>
                      <a:pt x="5240" y="14034"/>
                      <a:pt x="5248" y="14042"/>
                    </a:cubicBezTo>
                    <a:cubicBezTo>
                      <a:pt x="5372" y="14226"/>
                      <a:pt x="5548" y="14427"/>
                      <a:pt x="5855" y="14670"/>
                    </a:cubicBezTo>
                    <a:cubicBezTo>
                      <a:pt x="5895" y="14662"/>
                      <a:pt x="5928" y="14658"/>
                      <a:pt x="5962" y="14650"/>
                    </a:cubicBezTo>
                    <a:cubicBezTo>
                      <a:pt x="5984" y="14650"/>
                      <a:pt x="6001" y="14645"/>
                      <a:pt x="6023" y="14645"/>
                    </a:cubicBezTo>
                    <a:cubicBezTo>
                      <a:pt x="6027" y="14645"/>
                      <a:pt x="6035" y="14645"/>
                      <a:pt x="6039" y="14641"/>
                    </a:cubicBezTo>
                    <a:lnTo>
                      <a:pt x="6078" y="14641"/>
                    </a:lnTo>
                    <a:cubicBezTo>
                      <a:pt x="6086" y="14641"/>
                      <a:pt x="6091" y="14641"/>
                      <a:pt x="6100" y="14636"/>
                    </a:cubicBezTo>
                    <a:lnTo>
                      <a:pt x="6266" y="14636"/>
                    </a:lnTo>
                    <a:cubicBezTo>
                      <a:pt x="6274" y="14636"/>
                      <a:pt x="6284" y="14636"/>
                      <a:pt x="6296" y="14641"/>
                    </a:cubicBezTo>
                    <a:lnTo>
                      <a:pt x="6347" y="14641"/>
                    </a:lnTo>
                    <a:cubicBezTo>
                      <a:pt x="6356" y="14645"/>
                      <a:pt x="6361" y="14645"/>
                      <a:pt x="6369" y="14645"/>
                    </a:cubicBezTo>
                    <a:lnTo>
                      <a:pt x="6390" y="14645"/>
                    </a:lnTo>
                    <a:cubicBezTo>
                      <a:pt x="6416" y="14650"/>
                      <a:pt x="6442" y="14654"/>
                      <a:pt x="6467" y="14658"/>
                    </a:cubicBezTo>
                    <a:lnTo>
                      <a:pt x="6471" y="14658"/>
                    </a:lnTo>
                    <a:cubicBezTo>
                      <a:pt x="6497" y="14662"/>
                      <a:pt x="6519" y="14666"/>
                      <a:pt x="6544" y="14670"/>
                    </a:cubicBezTo>
                    <a:lnTo>
                      <a:pt x="6562" y="14670"/>
                    </a:lnTo>
                    <a:cubicBezTo>
                      <a:pt x="6578" y="14675"/>
                      <a:pt x="6600" y="14680"/>
                      <a:pt x="6621" y="14684"/>
                    </a:cubicBezTo>
                    <a:lnTo>
                      <a:pt x="6625" y="14684"/>
                    </a:lnTo>
                    <a:cubicBezTo>
                      <a:pt x="6643" y="14688"/>
                      <a:pt x="6664" y="14692"/>
                      <a:pt x="6681" y="14696"/>
                    </a:cubicBezTo>
                    <a:cubicBezTo>
                      <a:pt x="6685" y="14696"/>
                      <a:pt x="6694" y="14696"/>
                      <a:pt x="6698" y="14701"/>
                    </a:cubicBezTo>
                    <a:cubicBezTo>
                      <a:pt x="6716" y="14705"/>
                      <a:pt x="6728" y="14705"/>
                      <a:pt x="6745" y="14709"/>
                    </a:cubicBezTo>
                    <a:cubicBezTo>
                      <a:pt x="6750" y="14709"/>
                      <a:pt x="6758" y="14713"/>
                      <a:pt x="6762" y="14713"/>
                    </a:cubicBezTo>
                    <a:cubicBezTo>
                      <a:pt x="6779" y="14717"/>
                      <a:pt x="6801" y="14722"/>
                      <a:pt x="6818" y="14727"/>
                    </a:cubicBezTo>
                    <a:cubicBezTo>
                      <a:pt x="6839" y="14731"/>
                      <a:pt x="6856" y="14735"/>
                      <a:pt x="6878" y="14739"/>
                    </a:cubicBezTo>
                    <a:cubicBezTo>
                      <a:pt x="6882" y="14739"/>
                      <a:pt x="6890" y="14743"/>
                      <a:pt x="6895" y="14743"/>
                    </a:cubicBezTo>
                    <a:cubicBezTo>
                      <a:pt x="6908" y="14747"/>
                      <a:pt x="6925" y="14747"/>
                      <a:pt x="6942" y="14752"/>
                    </a:cubicBezTo>
                    <a:cubicBezTo>
                      <a:pt x="6947" y="14756"/>
                      <a:pt x="6951" y="14756"/>
                      <a:pt x="6959" y="14756"/>
                    </a:cubicBezTo>
                    <a:cubicBezTo>
                      <a:pt x="6981" y="14761"/>
                      <a:pt x="6998" y="14765"/>
                      <a:pt x="7019" y="14769"/>
                    </a:cubicBezTo>
                    <a:lnTo>
                      <a:pt x="7024" y="14769"/>
                    </a:lnTo>
                    <a:cubicBezTo>
                      <a:pt x="7044" y="14773"/>
                      <a:pt x="7062" y="14778"/>
                      <a:pt x="7079" y="14782"/>
                    </a:cubicBezTo>
                    <a:lnTo>
                      <a:pt x="7096" y="14782"/>
                    </a:lnTo>
                    <a:cubicBezTo>
                      <a:pt x="7121" y="14786"/>
                      <a:pt x="7147" y="14790"/>
                      <a:pt x="7173" y="14794"/>
                    </a:cubicBezTo>
                    <a:lnTo>
                      <a:pt x="7178" y="14794"/>
                    </a:lnTo>
                    <a:cubicBezTo>
                      <a:pt x="7198" y="14799"/>
                      <a:pt x="7224" y="14804"/>
                      <a:pt x="7249" y="14808"/>
                    </a:cubicBezTo>
                    <a:lnTo>
                      <a:pt x="7288" y="14808"/>
                    </a:lnTo>
                    <a:cubicBezTo>
                      <a:pt x="7297" y="14812"/>
                      <a:pt x="7310" y="14812"/>
                      <a:pt x="7318" y="14812"/>
                    </a:cubicBezTo>
                    <a:lnTo>
                      <a:pt x="7340" y="14812"/>
                    </a:lnTo>
                    <a:cubicBezTo>
                      <a:pt x="7348" y="14816"/>
                      <a:pt x="7361" y="14816"/>
                      <a:pt x="7370" y="14816"/>
                    </a:cubicBezTo>
                    <a:lnTo>
                      <a:pt x="7532" y="14816"/>
                    </a:lnTo>
                    <a:cubicBezTo>
                      <a:pt x="7537" y="14812"/>
                      <a:pt x="7545" y="14812"/>
                      <a:pt x="7553" y="14812"/>
                    </a:cubicBezTo>
                    <a:lnTo>
                      <a:pt x="7588" y="14812"/>
                    </a:lnTo>
                    <a:cubicBezTo>
                      <a:pt x="7596" y="14808"/>
                      <a:pt x="7601" y="14808"/>
                      <a:pt x="7609" y="14808"/>
                    </a:cubicBezTo>
                    <a:cubicBezTo>
                      <a:pt x="7626" y="14808"/>
                      <a:pt x="7644" y="14804"/>
                      <a:pt x="7665" y="14804"/>
                    </a:cubicBezTo>
                    <a:cubicBezTo>
                      <a:pt x="7695" y="14794"/>
                      <a:pt x="7729" y="14790"/>
                      <a:pt x="7763" y="14786"/>
                    </a:cubicBezTo>
                    <a:cubicBezTo>
                      <a:pt x="7776" y="14778"/>
                      <a:pt x="7788" y="14769"/>
                      <a:pt x="7802" y="14761"/>
                    </a:cubicBezTo>
                    <a:cubicBezTo>
                      <a:pt x="7806" y="14761"/>
                      <a:pt x="7810" y="14756"/>
                      <a:pt x="7814" y="14756"/>
                    </a:cubicBezTo>
                    <a:cubicBezTo>
                      <a:pt x="7823" y="14747"/>
                      <a:pt x="7832" y="14743"/>
                      <a:pt x="7840" y="14739"/>
                    </a:cubicBezTo>
                    <a:lnTo>
                      <a:pt x="7845" y="14735"/>
                    </a:lnTo>
                    <a:lnTo>
                      <a:pt x="7849" y="14735"/>
                    </a:lnTo>
                    <a:cubicBezTo>
                      <a:pt x="7865" y="14722"/>
                      <a:pt x="7887" y="14709"/>
                      <a:pt x="7904" y="14696"/>
                    </a:cubicBezTo>
                    <a:lnTo>
                      <a:pt x="7909" y="14692"/>
                    </a:lnTo>
                    <a:cubicBezTo>
                      <a:pt x="7926" y="14680"/>
                      <a:pt x="7948" y="14666"/>
                      <a:pt x="7964" y="14654"/>
                    </a:cubicBezTo>
                    <a:lnTo>
                      <a:pt x="7968" y="14654"/>
                    </a:lnTo>
                    <a:cubicBezTo>
                      <a:pt x="7985" y="14641"/>
                      <a:pt x="8003" y="14624"/>
                      <a:pt x="8025" y="14611"/>
                    </a:cubicBezTo>
                    <a:cubicBezTo>
                      <a:pt x="8041" y="14598"/>
                      <a:pt x="8058" y="14585"/>
                      <a:pt x="8076" y="14573"/>
                    </a:cubicBezTo>
                    <a:cubicBezTo>
                      <a:pt x="8076" y="14568"/>
                      <a:pt x="8080" y="14568"/>
                      <a:pt x="8080" y="14568"/>
                    </a:cubicBezTo>
                    <a:cubicBezTo>
                      <a:pt x="8096" y="14555"/>
                      <a:pt x="8114" y="14542"/>
                      <a:pt x="8127" y="14530"/>
                    </a:cubicBezTo>
                    <a:lnTo>
                      <a:pt x="8131" y="14526"/>
                    </a:lnTo>
                    <a:cubicBezTo>
                      <a:pt x="8148" y="14512"/>
                      <a:pt x="8165" y="14500"/>
                      <a:pt x="8178" y="14487"/>
                    </a:cubicBezTo>
                    <a:cubicBezTo>
                      <a:pt x="8183" y="14482"/>
                      <a:pt x="8183" y="14482"/>
                      <a:pt x="8187" y="14482"/>
                    </a:cubicBezTo>
                    <a:cubicBezTo>
                      <a:pt x="8199" y="14470"/>
                      <a:pt x="8216" y="14457"/>
                      <a:pt x="8230" y="14444"/>
                    </a:cubicBezTo>
                    <a:lnTo>
                      <a:pt x="8238" y="14435"/>
                    </a:lnTo>
                    <a:cubicBezTo>
                      <a:pt x="8250" y="14423"/>
                      <a:pt x="8268" y="14410"/>
                      <a:pt x="8285" y="14397"/>
                    </a:cubicBezTo>
                    <a:cubicBezTo>
                      <a:pt x="8298" y="14384"/>
                      <a:pt x="8315" y="14372"/>
                      <a:pt x="8327" y="14358"/>
                    </a:cubicBezTo>
                    <a:cubicBezTo>
                      <a:pt x="8332" y="14358"/>
                      <a:pt x="8332" y="14354"/>
                      <a:pt x="8337" y="14354"/>
                    </a:cubicBezTo>
                    <a:cubicBezTo>
                      <a:pt x="8353" y="14342"/>
                      <a:pt x="8366" y="14328"/>
                      <a:pt x="8384" y="14316"/>
                    </a:cubicBezTo>
                    <a:cubicBezTo>
                      <a:pt x="8384" y="14311"/>
                      <a:pt x="8384" y="14311"/>
                      <a:pt x="8388" y="14311"/>
                    </a:cubicBezTo>
                    <a:cubicBezTo>
                      <a:pt x="8404" y="14299"/>
                      <a:pt x="8418" y="14281"/>
                      <a:pt x="8435" y="14269"/>
                    </a:cubicBezTo>
                    <a:lnTo>
                      <a:pt x="8439" y="14269"/>
                    </a:lnTo>
                    <a:cubicBezTo>
                      <a:pt x="8456" y="14256"/>
                      <a:pt x="8473" y="14239"/>
                      <a:pt x="8491" y="14226"/>
                    </a:cubicBezTo>
                    <a:cubicBezTo>
                      <a:pt x="8507" y="14213"/>
                      <a:pt x="8524" y="14196"/>
                      <a:pt x="8542" y="14183"/>
                    </a:cubicBezTo>
                    <a:lnTo>
                      <a:pt x="8546" y="14183"/>
                    </a:lnTo>
                    <a:cubicBezTo>
                      <a:pt x="8563" y="14170"/>
                      <a:pt x="8580" y="14157"/>
                      <a:pt x="8597" y="14145"/>
                    </a:cubicBezTo>
                    <a:cubicBezTo>
                      <a:pt x="8601" y="14141"/>
                      <a:pt x="8601" y="14141"/>
                      <a:pt x="8606" y="14141"/>
                    </a:cubicBezTo>
                    <a:cubicBezTo>
                      <a:pt x="8623" y="14127"/>
                      <a:pt x="8640" y="14115"/>
                      <a:pt x="8657" y="14102"/>
                    </a:cubicBezTo>
                    <a:cubicBezTo>
                      <a:pt x="8657" y="14102"/>
                      <a:pt x="8661" y="14102"/>
                      <a:pt x="8661" y="14097"/>
                    </a:cubicBezTo>
                    <a:cubicBezTo>
                      <a:pt x="8682" y="14085"/>
                      <a:pt x="8700" y="14076"/>
                      <a:pt x="8717" y="14064"/>
                    </a:cubicBezTo>
                    <a:cubicBezTo>
                      <a:pt x="8721" y="14060"/>
                      <a:pt x="8726" y="14060"/>
                      <a:pt x="8730" y="14054"/>
                    </a:cubicBezTo>
                    <a:cubicBezTo>
                      <a:pt x="8734" y="14054"/>
                      <a:pt x="8738" y="14050"/>
                      <a:pt x="8743" y="14046"/>
                    </a:cubicBezTo>
                    <a:cubicBezTo>
                      <a:pt x="8747" y="14042"/>
                      <a:pt x="8755" y="14042"/>
                      <a:pt x="8759" y="14038"/>
                    </a:cubicBezTo>
                    <a:cubicBezTo>
                      <a:pt x="8764" y="14034"/>
                      <a:pt x="8769" y="14029"/>
                      <a:pt x="8773" y="14029"/>
                    </a:cubicBezTo>
                    <a:cubicBezTo>
                      <a:pt x="8781" y="14025"/>
                      <a:pt x="8785" y="14020"/>
                      <a:pt x="8789" y="14020"/>
                    </a:cubicBezTo>
                    <a:cubicBezTo>
                      <a:pt x="8794" y="14016"/>
                      <a:pt x="8803" y="14012"/>
                      <a:pt x="8807" y="14008"/>
                    </a:cubicBezTo>
                    <a:cubicBezTo>
                      <a:pt x="8811" y="14008"/>
                      <a:pt x="8815" y="14003"/>
                      <a:pt x="8820" y="13999"/>
                    </a:cubicBezTo>
                    <a:cubicBezTo>
                      <a:pt x="8828" y="13999"/>
                      <a:pt x="8832" y="13995"/>
                      <a:pt x="8836" y="13991"/>
                    </a:cubicBezTo>
                    <a:cubicBezTo>
                      <a:pt x="8846" y="13987"/>
                      <a:pt x="8850" y="13987"/>
                      <a:pt x="8854" y="13983"/>
                    </a:cubicBezTo>
                    <a:cubicBezTo>
                      <a:pt x="8858" y="13977"/>
                      <a:pt x="8866" y="13977"/>
                      <a:pt x="8871" y="13973"/>
                    </a:cubicBezTo>
                    <a:cubicBezTo>
                      <a:pt x="8875" y="13969"/>
                      <a:pt x="8884" y="13965"/>
                      <a:pt x="8888" y="13965"/>
                    </a:cubicBezTo>
                    <a:cubicBezTo>
                      <a:pt x="8892" y="13961"/>
                      <a:pt x="8901" y="13957"/>
                      <a:pt x="8905" y="13957"/>
                    </a:cubicBezTo>
                    <a:cubicBezTo>
                      <a:pt x="8909" y="13952"/>
                      <a:pt x="8918" y="13948"/>
                      <a:pt x="8923" y="13948"/>
                    </a:cubicBezTo>
                    <a:cubicBezTo>
                      <a:pt x="8927" y="13944"/>
                      <a:pt x="8935" y="13939"/>
                      <a:pt x="8939" y="13939"/>
                    </a:cubicBezTo>
                    <a:cubicBezTo>
                      <a:pt x="8948" y="13935"/>
                      <a:pt x="8952" y="13931"/>
                      <a:pt x="8957" y="13931"/>
                    </a:cubicBezTo>
                    <a:cubicBezTo>
                      <a:pt x="8965" y="13926"/>
                      <a:pt x="8969" y="13922"/>
                      <a:pt x="8978" y="13922"/>
                    </a:cubicBezTo>
                    <a:cubicBezTo>
                      <a:pt x="8982" y="13918"/>
                      <a:pt x="8986" y="13914"/>
                      <a:pt x="8995" y="13914"/>
                    </a:cubicBezTo>
                    <a:cubicBezTo>
                      <a:pt x="9000" y="13910"/>
                      <a:pt x="9008" y="13906"/>
                      <a:pt x="9012" y="13906"/>
                    </a:cubicBezTo>
                    <a:cubicBezTo>
                      <a:pt x="9020" y="13900"/>
                      <a:pt x="9025" y="13896"/>
                      <a:pt x="9029" y="13896"/>
                    </a:cubicBezTo>
                    <a:cubicBezTo>
                      <a:pt x="9038" y="13892"/>
                      <a:pt x="9046" y="13888"/>
                      <a:pt x="9051" y="13888"/>
                    </a:cubicBezTo>
                    <a:cubicBezTo>
                      <a:pt x="9059" y="13884"/>
                      <a:pt x="9063" y="13884"/>
                      <a:pt x="9067" y="13880"/>
                    </a:cubicBezTo>
                    <a:cubicBezTo>
                      <a:pt x="9077" y="13875"/>
                      <a:pt x="9085" y="13875"/>
                      <a:pt x="9089" y="13871"/>
                    </a:cubicBezTo>
                    <a:cubicBezTo>
                      <a:pt x="9097" y="13867"/>
                      <a:pt x="9102" y="13867"/>
                      <a:pt x="9111" y="13862"/>
                    </a:cubicBezTo>
                    <a:cubicBezTo>
                      <a:pt x="9115" y="13862"/>
                      <a:pt x="9123" y="13858"/>
                      <a:pt x="9132" y="13854"/>
                    </a:cubicBezTo>
                    <a:cubicBezTo>
                      <a:pt x="9136" y="13854"/>
                      <a:pt x="9144" y="13849"/>
                      <a:pt x="9149" y="13845"/>
                    </a:cubicBezTo>
                    <a:cubicBezTo>
                      <a:pt x="9158" y="13845"/>
                      <a:pt x="9162" y="13841"/>
                      <a:pt x="9170" y="13841"/>
                    </a:cubicBezTo>
                    <a:cubicBezTo>
                      <a:pt x="9179" y="13837"/>
                      <a:pt x="9183" y="13833"/>
                      <a:pt x="9192" y="13833"/>
                    </a:cubicBezTo>
                    <a:cubicBezTo>
                      <a:pt x="9200" y="13829"/>
                      <a:pt x="9205" y="13829"/>
                      <a:pt x="9213" y="13823"/>
                    </a:cubicBezTo>
                    <a:cubicBezTo>
                      <a:pt x="9221" y="13823"/>
                      <a:pt x="9226" y="13819"/>
                      <a:pt x="9235" y="13815"/>
                    </a:cubicBezTo>
                    <a:cubicBezTo>
                      <a:pt x="9243" y="13815"/>
                      <a:pt x="9247" y="13811"/>
                      <a:pt x="9256" y="13811"/>
                    </a:cubicBezTo>
                    <a:cubicBezTo>
                      <a:pt x="9265" y="13807"/>
                      <a:pt x="9273" y="13807"/>
                      <a:pt x="9277" y="13803"/>
                    </a:cubicBezTo>
                    <a:cubicBezTo>
                      <a:pt x="9286" y="13798"/>
                      <a:pt x="9294" y="13798"/>
                      <a:pt x="9303" y="13794"/>
                    </a:cubicBezTo>
                    <a:cubicBezTo>
                      <a:pt x="9308" y="13794"/>
                      <a:pt x="9316" y="13790"/>
                      <a:pt x="9324" y="13790"/>
                    </a:cubicBezTo>
                    <a:cubicBezTo>
                      <a:pt x="9342" y="13781"/>
                      <a:pt x="9363" y="13777"/>
                      <a:pt x="9379" y="13772"/>
                    </a:cubicBezTo>
                    <a:cubicBezTo>
                      <a:pt x="9385" y="13768"/>
                      <a:pt x="9389" y="13768"/>
                      <a:pt x="9393" y="13768"/>
                    </a:cubicBezTo>
                    <a:cubicBezTo>
                      <a:pt x="9410" y="13764"/>
                      <a:pt x="9427" y="13760"/>
                      <a:pt x="9444" y="13756"/>
                    </a:cubicBezTo>
                    <a:cubicBezTo>
                      <a:pt x="9448" y="13752"/>
                      <a:pt x="9452" y="13752"/>
                      <a:pt x="9462" y="13752"/>
                    </a:cubicBezTo>
                    <a:cubicBezTo>
                      <a:pt x="9478" y="13746"/>
                      <a:pt x="9500" y="13738"/>
                      <a:pt x="9521" y="13734"/>
                    </a:cubicBezTo>
                    <a:cubicBezTo>
                      <a:pt x="9543" y="13730"/>
                      <a:pt x="9564" y="13726"/>
                      <a:pt x="9590" y="13721"/>
                    </a:cubicBezTo>
                    <a:cubicBezTo>
                      <a:pt x="9594" y="13717"/>
                      <a:pt x="9602" y="13717"/>
                      <a:pt x="9606" y="13717"/>
                    </a:cubicBezTo>
                    <a:cubicBezTo>
                      <a:pt x="9624" y="13713"/>
                      <a:pt x="9641" y="13708"/>
                      <a:pt x="9662" y="13704"/>
                    </a:cubicBezTo>
                    <a:cubicBezTo>
                      <a:pt x="9667" y="13704"/>
                      <a:pt x="9671" y="13704"/>
                      <a:pt x="9675" y="13700"/>
                    </a:cubicBezTo>
                    <a:cubicBezTo>
                      <a:pt x="9701" y="13695"/>
                      <a:pt x="9722" y="13691"/>
                      <a:pt x="9748" y="13687"/>
                    </a:cubicBezTo>
                    <a:lnTo>
                      <a:pt x="9764" y="13687"/>
                    </a:lnTo>
                    <a:cubicBezTo>
                      <a:pt x="9782" y="13683"/>
                      <a:pt x="9803" y="13679"/>
                      <a:pt x="9825" y="13675"/>
                    </a:cubicBezTo>
                    <a:lnTo>
                      <a:pt x="9841" y="13675"/>
                    </a:lnTo>
                    <a:cubicBezTo>
                      <a:pt x="9867" y="13669"/>
                      <a:pt x="9893" y="13665"/>
                      <a:pt x="9918" y="13661"/>
                    </a:cubicBezTo>
                    <a:cubicBezTo>
                      <a:pt x="9995" y="13649"/>
                      <a:pt x="10078" y="13640"/>
                      <a:pt x="10159" y="13631"/>
                    </a:cubicBezTo>
                    <a:cubicBezTo>
                      <a:pt x="10192" y="13627"/>
                      <a:pt x="10226" y="13627"/>
                      <a:pt x="10261" y="13623"/>
                    </a:cubicBezTo>
                    <a:cubicBezTo>
                      <a:pt x="10419" y="13610"/>
                      <a:pt x="10586" y="13602"/>
                      <a:pt x="10775" y="13598"/>
                    </a:cubicBezTo>
                    <a:cubicBezTo>
                      <a:pt x="10775" y="13584"/>
                      <a:pt x="10779" y="13572"/>
                      <a:pt x="10783" y="13559"/>
                    </a:cubicBezTo>
                    <a:cubicBezTo>
                      <a:pt x="10783" y="13554"/>
                      <a:pt x="10783" y="13554"/>
                      <a:pt x="10787" y="13550"/>
                    </a:cubicBezTo>
                    <a:cubicBezTo>
                      <a:pt x="10787" y="13541"/>
                      <a:pt x="10791" y="13533"/>
                      <a:pt x="10791" y="13525"/>
                    </a:cubicBezTo>
                    <a:cubicBezTo>
                      <a:pt x="10796" y="13521"/>
                      <a:pt x="10796" y="13515"/>
                      <a:pt x="10796" y="13511"/>
                    </a:cubicBezTo>
                    <a:cubicBezTo>
                      <a:pt x="10800" y="13503"/>
                      <a:pt x="10804" y="13495"/>
                      <a:pt x="10808" y="13486"/>
                    </a:cubicBezTo>
                    <a:cubicBezTo>
                      <a:pt x="10808" y="13482"/>
                      <a:pt x="10808" y="13477"/>
                      <a:pt x="10812" y="13473"/>
                    </a:cubicBezTo>
                    <a:cubicBezTo>
                      <a:pt x="10817" y="13464"/>
                      <a:pt x="10817" y="13456"/>
                      <a:pt x="10822" y="13448"/>
                    </a:cubicBezTo>
                    <a:cubicBezTo>
                      <a:pt x="10826" y="13444"/>
                      <a:pt x="10826" y="13438"/>
                      <a:pt x="10830" y="13434"/>
                    </a:cubicBezTo>
                    <a:cubicBezTo>
                      <a:pt x="10830" y="13426"/>
                      <a:pt x="10834" y="13418"/>
                      <a:pt x="10838" y="13413"/>
                    </a:cubicBezTo>
                    <a:cubicBezTo>
                      <a:pt x="10842" y="13409"/>
                      <a:pt x="10842" y="13405"/>
                      <a:pt x="10847" y="13400"/>
                    </a:cubicBezTo>
                    <a:cubicBezTo>
                      <a:pt x="10851" y="13387"/>
                      <a:pt x="10856" y="13379"/>
                      <a:pt x="10860" y="13371"/>
                    </a:cubicBezTo>
                    <a:cubicBezTo>
                      <a:pt x="10864" y="13371"/>
                      <a:pt x="10864" y="13367"/>
                      <a:pt x="10864" y="13361"/>
                    </a:cubicBezTo>
                    <a:cubicBezTo>
                      <a:pt x="10873" y="13353"/>
                      <a:pt x="10877" y="13341"/>
                      <a:pt x="10885" y="13328"/>
                    </a:cubicBezTo>
                    <a:cubicBezTo>
                      <a:pt x="10889" y="13328"/>
                      <a:pt x="10889" y="13323"/>
                      <a:pt x="10894" y="13319"/>
                    </a:cubicBezTo>
                    <a:cubicBezTo>
                      <a:pt x="10899" y="13310"/>
                      <a:pt x="10903" y="13302"/>
                      <a:pt x="10911" y="13294"/>
                    </a:cubicBezTo>
                    <a:cubicBezTo>
                      <a:pt x="10911" y="13290"/>
                      <a:pt x="10915" y="13284"/>
                      <a:pt x="10919" y="13280"/>
                    </a:cubicBezTo>
                    <a:cubicBezTo>
                      <a:pt x="10924" y="13276"/>
                      <a:pt x="10928" y="13268"/>
                      <a:pt x="10933" y="13259"/>
                    </a:cubicBezTo>
                    <a:cubicBezTo>
                      <a:pt x="10937" y="13255"/>
                      <a:pt x="10941" y="13251"/>
                      <a:pt x="10945" y="13247"/>
                    </a:cubicBezTo>
                    <a:cubicBezTo>
                      <a:pt x="10950" y="13242"/>
                      <a:pt x="10954" y="13233"/>
                      <a:pt x="10962" y="13229"/>
                    </a:cubicBezTo>
                    <a:cubicBezTo>
                      <a:pt x="10962" y="13225"/>
                      <a:pt x="10966" y="13221"/>
                      <a:pt x="10971" y="13217"/>
                    </a:cubicBezTo>
                    <a:cubicBezTo>
                      <a:pt x="10980" y="13207"/>
                      <a:pt x="10988" y="13199"/>
                      <a:pt x="10992" y="13191"/>
                    </a:cubicBezTo>
                    <a:cubicBezTo>
                      <a:pt x="10996" y="13187"/>
                      <a:pt x="11001" y="13187"/>
                      <a:pt x="11001" y="13182"/>
                    </a:cubicBezTo>
                    <a:lnTo>
                      <a:pt x="11035" y="13148"/>
                    </a:lnTo>
                    <a:lnTo>
                      <a:pt x="11039" y="13144"/>
                    </a:lnTo>
                    <a:cubicBezTo>
                      <a:pt x="11048" y="13136"/>
                      <a:pt x="11057" y="13126"/>
                      <a:pt x="11065" y="13118"/>
                    </a:cubicBezTo>
                    <a:cubicBezTo>
                      <a:pt x="11069" y="13114"/>
                      <a:pt x="11073" y="13110"/>
                      <a:pt x="11078" y="13105"/>
                    </a:cubicBezTo>
                    <a:cubicBezTo>
                      <a:pt x="11087" y="13097"/>
                      <a:pt x="11095" y="13093"/>
                      <a:pt x="11104" y="13084"/>
                    </a:cubicBezTo>
                    <a:cubicBezTo>
                      <a:pt x="11108" y="13079"/>
                      <a:pt x="11112" y="13075"/>
                      <a:pt x="11116" y="13075"/>
                    </a:cubicBezTo>
                    <a:cubicBezTo>
                      <a:pt x="11130" y="13063"/>
                      <a:pt x="11142" y="13054"/>
                      <a:pt x="11155" y="13041"/>
                    </a:cubicBezTo>
                    <a:lnTo>
                      <a:pt x="11159" y="13041"/>
                    </a:lnTo>
                    <a:cubicBezTo>
                      <a:pt x="11172" y="13028"/>
                      <a:pt x="11185" y="13016"/>
                      <a:pt x="11202" y="13007"/>
                    </a:cubicBezTo>
                    <a:cubicBezTo>
                      <a:pt x="11207" y="13002"/>
                      <a:pt x="11211" y="12998"/>
                      <a:pt x="11215" y="12998"/>
                    </a:cubicBezTo>
                    <a:cubicBezTo>
                      <a:pt x="11227" y="12990"/>
                      <a:pt x="11241" y="12982"/>
                      <a:pt x="11253" y="12968"/>
                    </a:cubicBezTo>
                    <a:cubicBezTo>
                      <a:pt x="11253" y="12968"/>
                      <a:pt x="11258" y="12964"/>
                      <a:pt x="11262" y="12964"/>
                    </a:cubicBezTo>
                    <a:cubicBezTo>
                      <a:pt x="11279" y="12951"/>
                      <a:pt x="11296" y="12943"/>
                      <a:pt x="11309" y="12930"/>
                    </a:cubicBezTo>
                    <a:cubicBezTo>
                      <a:pt x="11322" y="12925"/>
                      <a:pt x="11330" y="12921"/>
                      <a:pt x="11339" y="12913"/>
                    </a:cubicBezTo>
                    <a:cubicBezTo>
                      <a:pt x="11343" y="12913"/>
                      <a:pt x="11343" y="12909"/>
                      <a:pt x="11347" y="12909"/>
                    </a:cubicBezTo>
                    <a:cubicBezTo>
                      <a:pt x="11361" y="12900"/>
                      <a:pt x="11373" y="12891"/>
                      <a:pt x="11386" y="12883"/>
                    </a:cubicBezTo>
                    <a:cubicBezTo>
                      <a:pt x="11390" y="12883"/>
                      <a:pt x="11395" y="12883"/>
                      <a:pt x="11399" y="12879"/>
                    </a:cubicBezTo>
                    <a:cubicBezTo>
                      <a:pt x="11407" y="12874"/>
                      <a:pt x="11416" y="12866"/>
                      <a:pt x="11428" y="12862"/>
                    </a:cubicBezTo>
                    <a:cubicBezTo>
                      <a:pt x="11433" y="12857"/>
                      <a:pt x="11438" y="12857"/>
                      <a:pt x="11442" y="12853"/>
                    </a:cubicBezTo>
                    <a:cubicBezTo>
                      <a:pt x="11454" y="12848"/>
                      <a:pt x="11463" y="12844"/>
                      <a:pt x="11472" y="12840"/>
                    </a:cubicBezTo>
                    <a:cubicBezTo>
                      <a:pt x="11476" y="12836"/>
                      <a:pt x="11480" y="12832"/>
                      <a:pt x="11489" y="12832"/>
                    </a:cubicBezTo>
                    <a:cubicBezTo>
                      <a:pt x="11497" y="12823"/>
                      <a:pt x="11505" y="12818"/>
                      <a:pt x="11515" y="12814"/>
                    </a:cubicBezTo>
                    <a:cubicBezTo>
                      <a:pt x="11519" y="12814"/>
                      <a:pt x="11527" y="12810"/>
                      <a:pt x="11531" y="12806"/>
                    </a:cubicBezTo>
                    <a:cubicBezTo>
                      <a:pt x="11540" y="12802"/>
                      <a:pt x="11548" y="12797"/>
                      <a:pt x="11557" y="12793"/>
                    </a:cubicBezTo>
                    <a:cubicBezTo>
                      <a:pt x="11566" y="12789"/>
                      <a:pt x="11570" y="12789"/>
                      <a:pt x="11578" y="12785"/>
                    </a:cubicBezTo>
                    <a:cubicBezTo>
                      <a:pt x="11586" y="12780"/>
                      <a:pt x="11596" y="12776"/>
                      <a:pt x="11604" y="12771"/>
                    </a:cubicBezTo>
                    <a:cubicBezTo>
                      <a:pt x="11608" y="12767"/>
                      <a:pt x="11617" y="12767"/>
                      <a:pt x="11621" y="12763"/>
                    </a:cubicBezTo>
                    <a:cubicBezTo>
                      <a:pt x="11630" y="12759"/>
                      <a:pt x="11634" y="12759"/>
                      <a:pt x="11638" y="12755"/>
                    </a:cubicBezTo>
                    <a:cubicBezTo>
                      <a:pt x="11655" y="12746"/>
                      <a:pt x="11669" y="12741"/>
                      <a:pt x="11685" y="12733"/>
                    </a:cubicBezTo>
                    <a:cubicBezTo>
                      <a:pt x="11689" y="12733"/>
                      <a:pt x="11698" y="12729"/>
                      <a:pt x="11702" y="12725"/>
                    </a:cubicBezTo>
                    <a:cubicBezTo>
                      <a:pt x="11720" y="12720"/>
                      <a:pt x="11740" y="12712"/>
                      <a:pt x="11758" y="12703"/>
                    </a:cubicBezTo>
                    <a:cubicBezTo>
                      <a:pt x="11758" y="12703"/>
                      <a:pt x="11762" y="12703"/>
                      <a:pt x="11766" y="12699"/>
                    </a:cubicBezTo>
                    <a:cubicBezTo>
                      <a:pt x="11788" y="12690"/>
                      <a:pt x="11809" y="12682"/>
                      <a:pt x="11831" y="12674"/>
                    </a:cubicBezTo>
                    <a:cubicBezTo>
                      <a:pt x="11835" y="12674"/>
                      <a:pt x="11839" y="12669"/>
                      <a:pt x="11848" y="12669"/>
                    </a:cubicBezTo>
                    <a:cubicBezTo>
                      <a:pt x="11865" y="12660"/>
                      <a:pt x="11878" y="12656"/>
                      <a:pt x="11894" y="12648"/>
                    </a:cubicBezTo>
                    <a:cubicBezTo>
                      <a:pt x="11904" y="12648"/>
                      <a:pt x="11908" y="12643"/>
                      <a:pt x="11916" y="12639"/>
                    </a:cubicBezTo>
                    <a:cubicBezTo>
                      <a:pt x="11938" y="12635"/>
                      <a:pt x="11955" y="12626"/>
                      <a:pt x="11977" y="12617"/>
                    </a:cubicBezTo>
                    <a:lnTo>
                      <a:pt x="11985" y="12617"/>
                    </a:lnTo>
                    <a:cubicBezTo>
                      <a:pt x="12006" y="12609"/>
                      <a:pt x="12032" y="12601"/>
                      <a:pt x="12054" y="12592"/>
                    </a:cubicBezTo>
                    <a:cubicBezTo>
                      <a:pt x="12058" y="12592"/>
                      <a:pt x="12066" y="12587"/>
                      <a:pt x="12074" y="12587"/>
                    </a:cubicBezTo>
                    <a:cubicBezTo>
                      <a:pt x="12092" y="12579"/>
                      <a:pt x="12109" y="12575"/>
                      <a:pt x="12125" y="12571"/>
                    </a:cubicBezTo>
                    <a:cubicBezTo>
                      <a:pt x="12135" y="12566"/>
                      <a:pt x="12139" y="12562"/>
                      <a:pt x="12147" y="12562"/>
                    </a:cubicBezTo>
                    <a:cubicBezTo>
                      <a:pt x="12169" y="12554"/>
                      <a:pt x="12190" y="12550"/>
                      <a:pt x="12212" y="12540"/>
                    </a:cubicBezTo>
                    <a:lnTo>
                      <a:pt x="12220" y="12540"/>
                    </a:lnTo>
                    <a:cubicBezTo>
                      <a:pt x="12250" y="12532"/>
                      <a:pt x="12275" y="12524"/>
                      <a:pt x="12301" y="12515"/>
                    </a:cubicBezTo>
                    <a:cubicBezTo>
                      <a:pt x="12310" y="12511"/>
                      <a:pt x="12318" y="12511"/>
                      <a:pt x="12322" y="12506"/>
                    </a:cubicBezTo>
                    <a:cubicBezTo>
                      <a:pt x="12348" y="12502"/>
                      <a:pt x="12378" y="12494"/>
                      <a:pt x="12404" y="12485"/>
                    </a:cubicBezTo>
                    <a:lnTo>
                      <a:pt x="12408" y="12485"/>
                    </a:lnTo>
                    <a:cubicBezTo>
                      <a:pt x="12438" y="12477"/>
                      <a:pt x="12468" y="12468"/>
                      <a:pt x="12498" y="12459"/>
                    </a:cubicBezTo>
                    <a:cubicBezTo>
                      <a:pt x="12502" y="12459"/>
                      <a:pt x="12510" y="12455"/>
                      <a:pt x="12520" y="12455"/>
                    </a:cubicBezTo>
                    <a:cubicBezTo>
                      <a:pt x="12545" y="12447"/>
                      <a:pt x="12575" y="12443"/>
                      <a:pt x="12601" y="12434"/>
                    </a:cubicBezTo>
                    <a:lnTo>
                      <a:pt x="12609" y="12434"/>
                    </a:lnTo>
                    <a:cubicBezTo>
                      <a:pt x="12639" y="12425"/>
                      <a:pt x="12669" y="12417"/>
                      <a:pt x="12699" y="12408"/>
                    </a:cubicBezTo>
                    <a:cubicBezTo>
                      <a:pt x="12707" y="12408"/>
                      <a:pt x="12716" y="12408"/>
                      <a:pt x="12725" y="12404"/>
                    </a:cubicBezTo>
                    <a:cubicBezTo>
                      <a:pt x="12751" y="12396"/>
                      <a:pt x="12780" y="12391"/>
                      <a:pt x="12810" y="12382"/>
                    </a:cubicBezTo>
                    <a:lnTo>
                      <a:pt x="12818" y="12382"/>
                    </a:lnTo>
                    <a:cubicBezTo>
                      <a:pt x="12849" y="12374"/>
                      <a:pt x="12879" y="12370"/>
                      <a:pt x="12913" y="12361"/>
                    </a:cubicBezTo>
                    <a:cubicBezTo>
                      <a:pt x="12921" y="12361"/>
                      <a:pt x="12930" y="12357"/>
                      <a:pt x="12934" y="12357"/>
                    </a:cubicBezTo>
                    <a:cubicBezTo>
                      <a:pt x="12968" y="12348"/>
                      <a:pt x="12998" y="12344"/>
                      <a:pt x="13029" y="12335"/>
                    </a:cubicBezTo>
                    <a:lnTo>
                      <a:pt x="13033" y="12335"/>
                    </a:lnTo>
                    <a:cubicBezTo>
                      <a:pt x="13067" y="12331"/>
                      <a:pt x="13101" y="12323"/>
                      <a:pt x="13131" y="12319"/>
                    </a:cubicBezTo>
                    <a:cubicBezTo>
                      <a:pt x="13140" y="12314"/>
                      <a:pt x="13148" y="12314"/>
                      <a:pt x="13157" y="12309"/>
                    </a:cubicBezTo>
                    <a:cubicBezTo>
                      <a:pt x="13191" y="12305"/>
                      <a:pt x="13221" y="12297"/>
                      <a:pt x="13255" y="12293"/>
                    </a:cubicBezTo>
                    <a:lnTo>
                      <a:pt x="13260" y="12293"/>
                    </a:lnTo>
                    <a:cubicBezTo>
                      <a:pt x="13294" y="12284"/>
                      <a:pt x="13327" y="12280"/>
                      <a:pt x="13362" y="12275"/>
                    </a:cubicBezTo>
                    <a:cubicBezTo>
                      <a:pt x="13371" y="12271"/>
                      <a:pt x="13379" y="12271"/>
                      <a:pt x="13388" y="12267"/>
                    </a:cubicBezTo>
                    <a:cubicBezTo>
                      <a:pt x="13422" y="12263"/>
                      <a:pt x="13456" y="12258"/>
                      <a:pt x="13491" y="12250"/>
                    </a:cubicBezTo>
                    <a:lnTo>
                      <a:pt x="13495" y="12250"/>
                    </a:lnTo>
                    <a:cubicBezTo>
                      <a:pt x="13529" y="12246"/>
                      <a:pt x="13562" y="12237"/>
                      <a:pt x="13597" y="12232"/>
                    </a:cubicBezTo>
                    <a:cubicBezTo>
                      <a:pt x="13610" y="12232"/>
                      <a:pt x="13619" y="12228"/>
                      <a:pt x="13627" y="12228"/>
                    </a:cubicBezTo>
                    <a:cubicBezTo>
                      <a:pt x="13661" y="12224"/>
                      <a:pt x="13696" y="12216"/>
                      <a:pt x="13734" y="12212"/>
                    </a:cubicBezTo>
                    <a:cubicBezTo>
                      <a:pt x="13773" y="12207"/>
                      <a:pt x="13807" y="12203"/>
                      <a:pt x="13845" y="12194"/>
                    </a:cubicBezTo>
                    <a:cubicBezTo>
                      <a:pt x="13854" y="12194"/>
                      <a:pt x="13862" y="12194"/>
                      <a:pt x="13870" y="12190"/>
                    </a:cubicBezTo>
                    <a:cubicBezTo>
                      <a:pt x="13909" y="12186"/>
                      <a:pt x="13943" y="12181"/>
                      <a:pt x="13982" y="12177"/>
                    </a:cubicBezTo>
                    <a:cubicBezTo>
                      <a:pt x="14132" y="12155"/>
                      <a:pt x="14286" y="12135"/>
                      <a:pt x="14444" y="12117"/>
                    </a:cubicBezTo>
                    <a:cubicBezTo>
                      <a:pt x="14602" y="12096"/>
                      <a:pt x="14765" y="12078"/>
                      <a:pt x="14928" y="12062"/>
                    </a:cubicBezTo>
                    <a:cubicBezTo>
                      <a:pt x="14958" y="12070"/>
                      <a:pt x="14987" y="12074"/>
                      <a:pt x="15017" y="12083"/>
                    </a:cubicBezTo>
                    <a:cubicBezTo>
                      <a:pt x="15035" y="12088"/>
                      <a:pt x="15051" y="12092"/>
                      <a:pt x="15072" y="12096"/>
                    </a:cubicBezTo>
                    <a:cubicBezTo>
                      <a:pt x="15090" y="12100"/>
                      <a:pt x="15102" y="12104"/>
                      <a:pt x="15120" y="12109"/>
                    </a:cubicBezTo>
                    <a:cubicBezTo>
                      <a:pt x="15137" y="12113"/>
                      <a:pt x="15159" y="12117"/>
                      <a:pt x="15175" y="12121"/>
                    </a:cubicBezTo>
                    <a:cubicBezTo>
                      <a:pt x="15193" y="12126"/>
                      <a:pt x="15205" y="12130"/>
                      <a:pt x="15222" y="12135"/>
                    </a:cubicBezTo>
                    <a:cubicBezTo>
                      <a:pt x="15240" y="12139"/>
                      <a:pt x="15261" y="12143"/>
                      <a:pt x="15278" y="12151"/>
                    </a:cubicBezTo>
                    <a:cubicBezTo>
                      <a:pt x="15295" y="12155"/>
                      <a:pt x="15308" y="12160"/>
                      <a:pt x="15325" y="12165"/>
                    </a:cubicBezTo>
                    <a:cubicBezTo>
                      <a:pt x="15342" y="12169"/>
                      <a:pt x="15364" y="12173"/>
                      <a:pt x="15380" y="12177"/>
                    </a:cubicBezTo>
                    <a:cubicBezTo>
                      <a:pt x="15398" y="12181"/>
                      <a:pt x="15410" y="12186"/>
                      <a:pt x="15428" y="12190"/>
                    </a:cubicBezTo>
                    <a:cubicBezTo>
                      <a:pt x="15453" y="12198"/>
                      <a:pt x="15479" y="12207"/>
                      <a:pt x="15505" y="12216"/>
                    </a:cubicBezTo>
                    <a:cubicBezTo>
                      <a:pt x="15513" y="12216"/>
                      <a:pt x="15522" y="12220"/>
                      <a:pt x="15530" y="12224"/>
                    </a:cubicBezTo>
                    <a:cubicBezTo>
                      <a:pt x="15564" y="12232"/>
                      <a:pt x="15599" y="12246"/>
                      <a:pt x="15633" y="12254"/>
                    </a:cubicBezTo>
                    <a:cubicBezTo>
                      <a:pt x="15641" y="12258"/>
                      <a:pt x="15650" y="12263"/>
                      <a:pt x="15659" y="12263"/>
                    </a:cubicBezTo>
                    <a:cubicBezTo>
                      <a:pt x="15684" y="12271"/>
                      <a:pt x="15710" y="12280"/>
                      <a:pt x="15736" y="12289"/>
                    </a:cubicBezTo>
                    <a:cubicBezTo>
                      <a:pt x="15749" y="12293"/>
                      <a:pt x="15761" y="12297"/>
                      <a:pt x="15775" y="12301"/>
                    </a:cubicBezTo>
                    <a:cubicBezTo>
                      <a:pt x="15795" y="12309"/>
                      <a:pt x="15817" y="12319"/>
                      <a:pt x="15838" y="12323"/>
                    </a:cubicBezTo>
                    <a:cubicBezTo>
                      <a:pt x="15852" y="12327"/>
                      <a:pt x="15860" y="12331"/>
                      <a:pt x="15872" y="12335"/>
                    </a:cubicBezTo>
                    <a:cubicBezTo>
                      <a:pt x="15898" y="12344"/>
                      <a:pt x="15923" y="12352"/>
                      <a:pt x="15949" y="12361"/>
                    </a:cubicBezTo>
                    <a:cubicBezTo>
                      <a:pt x="15962" y="12370"/>
                      <a:pt x="15975" y="12374"/>
                      <a:pt x="15988" y="12378"/>
                    </a:cubicBezTo>
                    <a:cubicBezTo>
                      <a:pt x="16010" y="12386"/>
                      <a:pt x="16035" y="12396"/>
                      <a:pt x="16057" y="12404"/>
                    </a:cubicBezTo>
                    <a:cubicBezTo>
                      <a:pt x="16069" y="12408"/>
                      <a:pt x="16087" y="12412"/>
                      <a:pt x="16099" y="12417"/>
                    </a:cubicBezTo>
                    <a:cubicBezTo>
                      <a:pt x="16121" y="12429"/>
                      <a:pt x="16146" y="12438"/>
                      <a:pt x="16172" y="12447"/>
                    </a:cubicBezTo>
                    <a:cubicBezTo>
                      <a:pt x="16185" y="12451"/>
                      <a:pt x="16193" y="12455"/>
                      <a:pt x="16206" y="12459"/>
                    </a:cubicBezTo>
                    <a:cubicBezTo>
                      <a:pt x="16241" y="12477"/>
                      <a:pt x="16279" y="12489"/>
                      <a:pt x="16314" y="12502"/>
                    </a:cubicBezTo>
                    <a:lnTo>
                      <a:pt x="16314" y="12506"/>
                    </a:lnTo>
                    <a:cubicBezTo>
                      <a:pt x="16356" y="12524"/>
                      <a:pt x="16395" y="12540"/>
                      <a:pt x="16437" y="12558"/>
                    </a:cubicBezTo>
                    <a:cubicBezTo>
                      <a:pt x="16446" y="12562"/>
                      <a:pt x="16458" y="12566"/>
                      <a:pt x="16472" y="12571"/>
                    </a:cubicBezTo>
                    <a:cubicBezTo>
                      <a:pt x="16505" y="12587"/>
                      <a:pt x="16544" y="12601"/>
                      <a:pt x="16582" y="12617"/>
                    </a:cubicBezTo>
                    <a:cubicBezTo>
                      <a:pt x="16587" y="12622"/>
                      <a:pt x="16591" y="12622"/>
                      <a:pt x="16596" y="12622"/>
                    </a:cubicBezTo>
                    <a:cubicBezTo>
                      <a:pt x="16634" y="12643"/>
                      <a:pt x="16677" y="12660"/>
                      <a:pt x="16715" y="12678"/>
                    </a:cubicBezTo>
                    <a:cubicBezTo>
                      <a:pt x="16724" y="12686"/>
                      <a:pt x="16736" y="12690"/>
                      <a:pt x="16745" y="12694"/>
                    </a:cubicBezTo>
                    <a:cubicBezTo>
                      <a:pt x="16784" y="12712"/>
                      <a:pt x="16818" y="12729"/>
                      <a:pt x="16852" y="12741"/>
                    </a:cubicBezTo>
                    <a:cubicBezTo>
                      <a:pt x="16857" y="12746"/>
                      <a:pt x="16865" y="12751"/>
                      <a:pt x="16869" y="12751"/>
                    </a:cubicBezTo>
                    <a:cubicBezTo>
                      <a:pt x="16929" y="12780"/>
                      <a:pt x="16989" y="12810"/>
                      <a:pt x="17044" y="12840"/>
                    </a:cubicBezTo>
                    <a:cubicBezTo>
                      <a:pt x="17049" y="12840"/>
                      <a:pt x="17053" y="12844"/>
                      <a:pt x="17058" y="12844"/>
                    </a:cubicBezTo>
                    <a:cubicBezTo>
                      <a:pt x="17113" y="12874"/>
                      <a:pt x="17173" y="12905"/>
                      <a:pt x="17232" y="12934"/>
                    </a:cubicBezTo>
                    <a:cubicBezTo>
                      <a:pt x="17237" y="12939"/>
                      <a:pt x="17237" y="12939"/>
                      <a:pt x="17241" y="12939"/>
                    </a:cubicBezTo>
                    <a:cubicBezTo>
                      <a:pt x="17301" y="12972"/>
                      <a:pt x="17356" y="13002"/>
                      <a:pt x="17417" y="13033"/>
                    </a:cubicBezTo>
                    <a:cubicBezTo>
                      <a:pt x="17421" y="13037"/>
                      <a:pt x="17421" y="13037"/>
                      <a:pt x="17425" y="13037"/>
                    </a:cubicBezTo>
                    <a:cubicBezTo>
                      <a:pt x="17481" y="13071"/>
                      <a:pt x="17540" y="13105"/>
                      <a:pt x="17601" y="13136"/>
                    </a:cubicBezTo>
                    <a:cubicBezTo>
                      <a:pt x="17601" y="13140"/>
                      <a:pt x="17605" y="13140"/>
                      <a:pt x="17605" y="13140"/>
                    </a:cubicBezTo>
                    <a:cubicBezTo>
                      <a:pt x="17664" y="13174"/>
                      <a:pt x="17720" y="13207"/>
                      <a:pt x="17780" y="13242"/>
                    </a:cubicBezTo>
                    <a:lnTo>
                      <a:pt x="17785" y="13242"/>
                    </a:lnTo>
                    <a:cubicBezTo>
                      <a:pt x="17844" y="13280"/>
                      <a:pt x="17899" y="13315"/>
                      <a:pt x="17960" y="13349"/>
                    </a:cubicBezTo>
                    <a:cubicBezTo>
                      <a:pt x="17972" y="13345"/>
                      <a:pt x="17982" y="13336"/>
                      <a:pt x="17994" y="13332"/>
                    </a:cubicBezTo>
                    <a:cubicBezTo>
                      <a:pt x="17994" y="13332"/>
                      <a:pt x="17998" y="13328"/>
                      <a:pt x="18002" y="13328"/>
                    </a:cubicBezTo>
                    <a:cubicBezTo>
                      <a:pt x="18007" y="13323"/>
                      <a:pt x="18015" y="13319"/>
                      <a:pt x="18024" y="13315"/>
                    </a:cubicBezTo>
                    <a:cubicBezTo>
                      <a:pt x="18028" y="13310"/>
                      <a:pt x="18028" y="13310"/>
                      <a:pt x="18033" y="13310"/>
                    </a:cubicBezTo>
                    <a:cubicBezTo>
                      <a:pt x="18041" y="13302"/>
                      <a:pt x="18049" y="13298"/>
                      <a:pt x="18063" y="13294"/>
                    </a:cubicBezTo>
                    <a:cubicBezTo>
                      <a:pt x="18071" y="13290"/>
                      <a:pt x="18084" y="13284"/>
                      <a:pt x="18092" y="13280"/>
                    </a:cubicBezTo>
                    <a:cubicBezTo>
                      <a:pt x="18097" y="13276"/>
                      <a:pt x="18097" y="13276"/>
                      <a:pt x="18101" y="13276"/>
                    </a:cubicBezTo>
                    <a:cubicBezTo>
                      <a:pt x="18105" y="13272"/>
                      <a:pt x="18114" y="13268"/>
                      <a:pt x="18118" y="13268"/>
                    </a:cubicBezTo>
                    <a:cubicBezTo>
                      <a:pt x="18122" y="13264"/>
                      <a:pt x="18126" y="13264"/>
                      <a:pt x="18130" y="13264"/>
                    </a:cubicBezTo>
                    <a:cubicBezTo>
                      <a:pt x="18136" y="13259"/>
                      <a:pt x="18144" y="13259"/>
                      <a:pt x="18148" y="13255"/>
                    </a:cubicBezTo>
                    <a:cubicBezTo>
                      <a:pt x="18152" y="13255"/>
                      <a:pt x="18152" y="13251"/>
                      <a:pt x="18156" y="13251"/>
                    </a:cubicBezTo>
                    <a:cubicBezTo>
                      <a:pt x="18165" y="13247"/>
                      <a:pt x="18174" y="13247"/>
                      <a:pt x="18182" y="13242"/>
                    </a:cubicBezTo>
                    <a:lnTo>
                      <a:pt x="18187" y="13242"/>
                    </a:lnTo>
                    <a:cubicBezTo>
                      <a:pt x="18195" y="13238"/>
                      <a:pt x="18203" y="13238"/>
                      <a:pt x="18207" y="13233"/>
                    </a:cubicBezTo>
                    <a:cubicBezTo>
                      <a:pt x="18213" y="13233"/>
                      <a:pt x="18217" y="13233"/>
                      <a:pt x="18217" y="13229"/>
                    </a:cubicBezTo>
                    <a:cubicBezTo>
                      <a:pt x="18225" y="13229"/>
                      <a:pt x="18233" y="13225"/>
                      <a:pt x="18242" y="13225"/>
                    </a:cubicBezTo>
                    <a:cubicBezTo>
                      <a:pt x="18242" y="13225"/>
                      <a:pt x="18246" y="13225"/>
                      <a:pt x="18246" y="13221"/>
                    </a:cubicBezTo>
                    <a:cubicBezTo>
                      <a:pt x="18259" y="13221"/>
                      <a:pt x="18268" y="13217"/>
                      <a:pt x="18276" y="13217"/>
                    </a:cubicBezTo>
                    <a:lnTo>
                      <a:pt x="18280" y="13217"/>
                    </a:lnTo>
                    <a:cubicBezTo>
                      <a:pt x="18290" y="13213"/>
                      <a:pt x="18298" y="13213"/>
                      <a:pt x="18306" y="13207"/>
                    </a:cubicBezTo>
                    <a:lnTo>
                      <a:pt x="18315" y="13207"/>
                    </a:lnTo>
                    <a:cubicBezTo>
                      <a:pt x="18323" y="13207"/>
                      <a:pt x="18332" y="13203"/>
                      <a:pt x="18341" y="13203"/>
                    </a:cubicBezTo>
                    <a:cubicBezTo>
                      <a:pt x="18353" y="13203"/>
                      <a:pt x="18361" y="13199"/>
                      <a:pt x="18375" y="13199"/>
                    </a:cubicBezTo>
                    <a:lnTo>
                      <a:pt x="18383" y="13199"/>
                    </a:lnTo>
                    <a:cubicBezTo>
                      <a:pt x="18392" y="13199"/>
                      <a:pt x="18396" y="13199"/>
                      <a:pt x="18405" y="13195"/>
                    </a:cubicBezTo>
                    <a:lnTo>
                      <a:pt x="18507" y="13195"/>
                    </a:lnTo>
                    <a:cubicBezTo>
                      <a:pt x="18515" y="13195"/>
                      <a:pt x="18521" y="13195"/>
                      <a:pt x="18525" y="13199"/>
                    </a:cubicBezTo>
                    <a:lnTo>
                      <a:pt x="18567" y="13199"/>
                    </a:lnTo>
                    <a:cubicBezTo>
                      <a:pt x="18567" y="13199"/>
                      <a:pt x="18572" y="13199"/>
                      <a:pt x="18576" y="13203"/>
                    </a:cubicBezTo>
                    <a:cubicBezTo>
                      <a:pt x="18588" y="13203"/>
                      <a:pt x="18602" y="13203"/>
                      <a:pt x="18618" y="13207"/>
                    </a:cubicBezTo>
                    <a:lnTo>
                      <a:pt x="18623" y="13207"/>
                    </a:lnTo>
                    <a:cubicBezTo>
                      <a:pt x="18635" y="13207"/>
                      <a:pt x="18653" y="13213"/>
                      <a:pt x="18665" y="13217"/>
                    </a:cubicBezTo>
                    <a:lnTo>
                      <a:pt x="18674" y="13217"/>
                    </a:lnTo>
                    <a:cubicBezTo>
                      <a:pt x="18700" y="13221"/>
                      <a:pt x="18726" y="13225"/>
                      <a:pt x="18751" y="13233"/>
                    </a:cubicBezTo>
                    <a:lnTo>
                      <a:pt x="18760" y="13233"/>
                    </a:lnTo>
                    <a:cubicBezTo>
                      <a:pt x="18785" y="13238"/>
                      <a:pt x="18811" y="13242"/>
                      <a:pt x="18837" y="13251"/>
                    </a:cubicBezTo>
                    <a:cubicBezTo>
                      <a:pt x="18862" y="13255"/>
                      <a:pt x="18888" y="13259"/>
                      <a:pt x="18914" y="13268"/>
                    </a:cubicBezTo>
                    <a:lnTo>
                      <a:pt x="18918" y="13268"/>
                    </a:lnTo>
                    <a:cubicBezTo>
                      <a:pt x="18943" y="13272"/>
                      <a:pt x="18969" y="13276"/>
                      <a:pt x="18995" y="13280"/>
                    </a:cubicBezTo>
                    <a:lnTo>
                      <a:pt x="18995" y="13284"/>
                    </a:lnTo>
                    <a:lnTo>
                      <a:pt x="18999" y="13284"/>
                    </a:lnTo>
                    <a:cubicBezTo>
                      <a:pt x="19016" y="13284"/>
                      <a:pt x="19034" y="13290"/>
                      <a:pt x="19046" y="13294"/>
                    </a:cubicBezTo>
                    <a:lnTo>
                      <a:pt x="19050" y="13294"/>
                    </a:lnTo>
                    <a:cubicBezTo>
                      <a:pt x="19068" y="13294"/>
                      <a:pt x="19080" y="13298"/>
                      <a:pt x="19097" y="13298"/>
                    </a:cubicBezTo>
                    <a:lnTo>
                      <a:pt x="19119" y="13298"/>
                    </a:lnTo>
                    <a:cubicBezTo>
                      <a:pt x="19123" y="13302"/>
                      <a:pt x="19127" y="13302"/>
                      <a:pt x="19136" y="13302"/>
                    </a:cubicBezTo>
                    <a:lnTo>
                      <a:pt x="19290" y="13302"/>
                    </a:lnTo>
                    <a:cubicBezTo>
                      <a:pt x="19295" y="13302"/>
                      <a:pt x="19299" y="13302"/>
                      <a:pt x="19303" y="13298"/>
                    </a:cubicBezTo>
                    <a:lnTo>
                      <a:pt x="19332" y="13298"/>
                    </a:lnTo>
                    <a:cubicBezTo>
                      <a:pt x="19342" y="13294"/>
                      <a:pt x="19354" y="13294"/>
                      <a:pt x="19362" y="13290"/>
                    </a:cubicBezTo>
                    <a:lnTo>
                      <a:pt x="19371" y="13290"/>
                    </a:lnTo>
                    <a:cubicBezTo>
                      <a:pt x="19380" y="13290"/>
                      <a:pt x="19384" y="13284"/>
                      <a:pt x="19393" y="13284"/>
                    </a:cubicBezTo>
                    <a:cubicBezTo>
                      <a:pt x="19397" y="13284"/>
                      <a:pt x="19401" y="13284"/>
                      <a:pt x="19401" y="13280"/>
                    </a:cubicBezTo>
                    <a:cubicBezTo>
                      <a:pt x="19409" y="13280"/>
                      <a:pt x="19419" y="13280"/>
                      <a:pt x="19423" y="13276"/>
                    </a:cubicBezTo>
                    <a:lnTo>
                      <a:pt x="19435" y="13276"/>
                    </a:lnTo>
                    <a:cubicBezTo>
                      <a:pt x="19439" y="13272"/>
                      <a:pt x="19448" y="13272"/>
                      <a:pt x="19457" y="13268"/>
                    </a:cubicBezTo>
                    <a:lnTo>
                      <a:pt x="19465" y="13268"/>
                    </a:lnTo>
                    <a:cubicBezTo>
                      <a:pt x="19470" y="13264"/>
                      <a:pt x="19478" y="13264"/>
                      <a:pt x="19482" y="13259"/>
                    </a:cubicBezTo>
                    <a:cubicBezTo>
                      <a:pt x="19486" y="13259"/>
                      <a:pt x="19491" y="13259"/>
                      <a:pt x="19496" y="13255"/>
                    </a:cubicBezTo>
                    <a:cubicBezTo>
                      <a:pt x="19500" y="13255"/>
                      <a:pt x="19504" y="13251"/>
                      <a:pt x="19512" y="13251"/>
                    </a:cubicBezTo>
                    <a:cubicBezTo>
                      <a:pt x="19516" y="13251"/>
                      <a:pt x="19521" y="13247"/>
                      <a:pt x="19521" y="13247"/>
                    </a:cubicBezTo>
                    <a:cubicBezTo>
                      <a:pt x="19530" y="13242"/>
                      <a:pt x="19538" y="13242"/>
                      <a:pt x="19542" y="13238"/>
                    </a:cubicBezTo>
                    <a:cubicBezTo>
                      <a:pt x="19547" y="13238"/>
                      <a:pt x="19551" y="13233"/>
                      <a:pt x="19551" y="13233"/>
                    </a:cubicBezTo>
                    <a:cubicBezTo>
                      <a:pt x="19563" y="13229"/>
                      <a:pt x="19573" y="13225"/>
                      <a:pt x="19581" y="13221"/>
                    </a:cubicBezTo>
                    <a:lnTo>
                      <a:pt x="19585" y="13221"/>
                    </a:lnTo>
                    <a:cubicBezTo>
                      <a:pt x="19593" y="13217"/>
                      <a:pt x="19602" y="13213"/>
                      <a:pt x="19611" y="13207"/>
                    </a:cubicBezTo>
                    <a:cubicBezTo>
                      <a:pt x="19615" y="13203"/>
                      <a:pt x="19619" y="13203"/>
                      <a:pt x="19624" y="13199"/>
                    </a:cubicBezTo>
                    <a:cubicBezTo>
                      <a:pt x="19632" y="13195"/>
                      <a:pt x="19636" y="13195"/>
                      <a:pt x="19645" y="13191"/>
                    </a:cubicBezTo>
                    <a:cubicBezTo>
                      <a:pt x="19650" y="13187"/>
                      <a:pt x="19654" y="13187"/>
                      <a:pt x="19658" y="13182"/>
                    </a:cubicBezTo>
                    <a:cubicBezTo>
                      <a:pt x="19662" y="13178"/>
                      <a:pt x="19670" y="13174"/>
                      <a:pt x="19675" y="13170"/>
                    </a:cubicBezTo>
                    <a:cubicBezTo>
                      <a:pt x="19679" y="13170"/>
                      <a:pt x="19684" y="13165"/>
                      <a:pt x="19688" y="13165"/>
                    </a:cubicBezTo>
                    <a:cubicBezTo>
                      <a:pt x="19696" y="13161"/>
                      <a:pt x="19701" y="13156"/>
                      <a:pt x="19709" y="13152"/>
                    </a:cubicBezTo>
                    <a:cubicBezTo>
                      <a:pt x="19709" y="13152"/>
                      <a:pt x="19713" y="13148"/>
                      <a:pt x="19717" y="13148"/>
                    </a:cubicBezTo>
                    <a:lnTo>
                      <a:pt x="19722" y="13144"/>
                    </a:lnTo>
                    <a:cubicBezTo>
                      <a:pt x="19731" y="13140"/>
                      <a:pt x="19739" y="13131"/>
                      <a:pt x="19747" y="13126"/>
                    </a:cubicBezTo>
                    <a:cubicBezTo>
                      <a:pt x="19752" y="13122"/>
                      <a:pt x="19756" y="13122"/>
                      <a:pt x="19761" y="13118"/>
                    </a:cubicBezTo>
                    <a:cubicBezTo>
                      <a:pt x="19769" y="13110"/>
                      <a:pt x="19782" y="13101"/>
                      <a:pt x="19794" y="13093"/>
                    </a:cubicBezTo>
                    <a:cubicBezTo>
                      <a:pt x="20167" y="13486"/>
                      <a:pt x="20684" y="13918"/>
                      <a:pt x="20697" y="14200"/>
                    </a:cubicBezTo>
                    <a:lnTo>
                      <a:pt x="20676" y="14303"/>
                    </a:lnTo>
                    <a:cubicBezTo>
                      <a:pt x="20710" y="14307"/>
                      <a:pt x="20744" y="14316"/>
                      <a:pt x="20774" y="14320"/>
                    </a:cubicBezTo>
                    <a:cubicBezTo>
                      <a:pt x="20787" y="14320"/>
                      <a:pt x="20795" y="14324"/>
                      <a:pt x="20804" y="14324"/>
                    </a:cubicBezTo>
                    <a:cubicBezTo>
                      <a:pt x="20830" y="14328"/>
                      <a:pt x="20851" y="14333"/>
                      <a:pt x="20872" y="14337"/>
                    </a:cubicBezTo>
                    <a:cubicBezTo>
                      <a:pt x="20886" y="14337"/>
                      <a:pt x="20894" y="14337"/>
                      <a:pt x="20907" y="14342"/>
                    </a:cubicBezTo>
                    <a:cubicBezTo>
                      <a:pt x="20928" y="14346"/>
                      <a:pt x="20949" y="14346"/>
                      <a:pt x="20971" y="14350"/>
                    </a:cubicBezTo>
                    <a:cubicBezTo>
                      <a:pt x="20979" y="14354"/>
                      <a:pt x="20992" y="14354"/>
                      <a:pt x="21001" y="14354"/>
                    </a:cubicBezTo>
                    <a:cubicBezTo>
                      <a:pt x="21026" y="14358"/>
                      <a:pt x="21048" y="14362"/>
                      <a:pt x="21069" y="14367"/>
                    </a:cubicBezTo>
                    <a:cubicBezTo>
                      <a:pt x="21078" y="14367"/>
                      <a:pt x="21087" y="14372"/>
                      <a:pt x="21095" y="14372"/>
                    </a:cubicBezTo>
                    <a:cubicBezTo>
                      <a:pt x="21125" y="14376"/>
                      <a:pt x="21159" y="14380"/>
                      <a:pt x="21189" y="14384"/>
                    </a:cubicBezTo>
                    <a:cubicBezTo>
                      <a:pt x="21194" y="14384"/>
                      <a:pt x="21202" y="14388"/>
                      <a:pt x="21206" y="14388"/>
                    </a:cubicBezTo>
                    <a:cubicBezTo>
                      <a:pt x="21232" y="14393"/>
                      <a:pt x="21253" y="14393"/>
                      <a:pt x="21279" y="14397"/>
                    </a:cubicBezTo>
                    <a:cubicBezTo>
                      <a:pt x="21287" y="14401"/>
                      <a:pt x="21300" y="14401"/>
                      <a:pt x="21309" y="14401"/>
                    </a:cubicBezTo>
                    <a:cubicBezTo>
                      <a:pt x="21330" y="14405"/>
                      <a:pt x="21348" y="14410"/>
                      <a:pt x="21369" y="14410"/>
                    </a:cubicBezTo>
                    <a:cubicBezTo>
                      <a:pt x="21377" y="14414"/>
                      <a:pt x="21390" y="14414"/>
                      <a:pt x="21399" y="14414"/>
                    </a:cubicBezTo>
                    <a:cubicBezTo>
                      <a:pt x="21420" y="14419"/>
                      <a:pt x="21441" y="14419"/>
                      <a:pt x="21458" y="14423"/>
                    </a:cubicBezTo>
                    <a:cubicBezTo>
                      <a:pt x="21467" y="14423"/>
                      <a:pt x="21480" y="14427"/>
                      <a:pt x="21488" y="14427"/>
                    </a:cubicBezTo>
                    <a:cubicBezTo>
                      <a:pt x="21514" y="14431"/>
                      <a:pt x="21535" y="14435"/>
                      <a:pt x="21561" y="14435"/>
                    </a:cubicBezTo>
                    <a:cubicBezTo>
                      <a:pt x="21565" y="14435"/>
                      <a:pt x="21569" y="14439"/>
                      <a:pt x="21574" y="14439"/>
                    </a:cubicBezTo>
                    <a:cubicBezTo>
                      <a:pt x="21604" y="14444"/>
                      <a:pt x="21634" y="14444"/>
                      <a:pt x="21660" y="14449"/>
                    </a:cubicBezTo>
                    <a:cubicBezTo>
                      <a:pt x="21668" y="14449"/>
                      <a:pt x="21677" y="14453"/>
                      <a:pt x="21685" y="14453"/>
                    </a:cubicBezTo>
                    <a:cubicBezTo>
                      <a:pt x="21707" y="14453"/>
                      <a:pt x="21723" y="14457"/>
                      <a:pt x="21745" y="14461"/>
                    </a:cubicBezTo>
                    <a:lnTo>
                      <a:pt x="21775" y="14461"/>
                    </a:lnTo>
                    <a:cubicBezTo>
                      <a:pt x="21792" y="14465"/>
                      <a:pt x="21814" y="14465"/>
                      <a:pt x="21831" y="14470"/>
                    </a:cubicBezTo>
                    <a:cubicBezTo>
                      <a:pt x="21839" y="14470"/>
                      <a:pt x="21847" y="14470"/>
                      <a:pt x="21861" y="14474"/>
                    </a:cubicBezTo>
                    <a:cubicBezTo>
                      <a:pt x="21877" y="14474"/>
                      <a:pt x="21899" y="14478"/>
                      <a:pt x="21916" y="14478"/>
                    </a:cubicBezTo>
                    <a:cubicBezTo>
                      <a:pt x="21924" y="14478"/>
                      <a:pt x="21934" y="14482"/>
                      <a:pt x="21942" y="14482"/>
                    </a:cubicBezTo>
                    <a:lnTo>
                      <a:pt x="21950" y="14482"/>
                    </a:lnTo>
                    <a:cubicBezTo>
                      <a:pt x="21976" y="14482"/>
                      <a:pt x="21997" y="14487"/>
                      <a:pt x="22023" y="14491"/>
                    </a:cubicBezTo>
                    <a:lnTo>
                      <a:pt x="22036" y="14491"/>
                    </a:lnTo>
                    <a:cubicBezTo>
                      <a:pt x="22057" y="14491"/>
                      <a:pt x="22078" y="14496"/>
                      <a:pt x="22100" y="14496"/>
                    </a:cubicBezTo>
                    <a:cubicBezTo>
                      <a:pt x="22108" y="14500"/>
                      <a:pt x="22117" y="14500"/>
                      <a:pt x="22126" y="14500"/>
                    </a:cubicBezTo>
                    <a:cubicBezTo>
                      <a:pt x="22147" y="14500"/>
                      <a:pt x="22165" y="14504"/>
                      <a:pt x="22181" y="14504"/>
                    </a:cubicBezTo>
                    <a:cubicBezTo>
                      <a:pt x="22190" y="14504"/>
                      <a:pt x="22198" y="14504"/>
                      <a:pt x="22211" y="14508"/>
                    </a:cubicBezTo>
                    <a:cubicBezTo>
                      <a:pt x="22228" y="14508"/>
                      <a:pt x="22250" y="14508"/>
                      <a:pt x="22267" y="14512"/>
                    </a:cubicBezTo>
                    <a:lnTo>
                      <a:pt x="22288" y="14512"/>
                    </a:lnTo>
                    <a:cubicBezTo>
                      <a:pt x="22313" y="14516"/>
                      <a:pt x="22339" y="14516"/>
                      <a:pt x="22365" y="14521"/>
                    </a:cubicBezTo>
                    <a:lnTo>
                      <a:pt x="22382" y="14521"/>
                    </a:lnTo>
                    <a:cubicBezTo>
                      <a:pt x="22400" y="14521"/>
                      <a:pt x="22421" y="14521"/>
                      <a:pt x="22442" y="14526"/>
                    </a:cubicBezTo>
                    <a:lnTo>
                      <a:pt x="22467" y="14526"/>
                    </a:lnTo>
                    <a:cubicBezTo>
                      <a:pt x="22485" y="14526"/>
                      <a:pt x="22502" y="14530"/>
                      <a:pt x="22519" y="14530"/>
                    </a:cubicBezTo>
                    <a:lnTo>
                      <a:pt x="22544" y="14530"/>
                    </a:lnTo>
                    <a:cubicBezTo>
                      <a:pt x="22566" y="14534"/>
                      <a:pt x="22583" y="14534"/>
                      <a:pt x="22605" y="14534"/>
                    </a:cubicBezTo>
                    <a:lnTo>
                      <a:pt x="22621" y="14534"/>
                    </a:lnTo>
                    <a:cubicBezTo>
                      <a:pt x="22647" y="14538"/>
                      <a:pt x="22673" y="14538"/>
                      <a:pt x="22694" y="14538"/>
                    </a:cubicBezTo>
                    <a:lnTo>
                      <a:pt x="22716" y="14538"/>
                    </a:lnTo>
                    <a:cubicBezTo>
                      <a:pt x="22733" y="14542"/>
                      <a:pt x="22755" y="14542"/>
                      <a:pt x="22771" y="14542"/>
                    </a:cubicBezTo>
                    <a:lnTo>
                      <a:pt x="22797" y="14542"/>
                    </a:lnTo>
                    <a:cubicBezTo>
                      <a:pt x="22814" y="14542"/>
                      <a:pt x="22832" y="14542"/>
                      <a:pt x="22848" y="14547"/>
                    </a:cubicBezTo>
                    <a:lnTo>
                      <a:pt x="22947" y="14547"/>
                    </a:lnTo>
                    <a:cubicBezTo>
                      <a:pt x="22972" y="14547"/>
                      <a:pt x="22998" y="14547"/>
                      <a:pt x="23020" y="14551"/>
                    </a:cubicBezTo>
                    <a:lnTo>
                      <a:pt x="23443" y="14551"/>
                    </a:lnTo>
                    <a:cubicBezTo>
                      <a:pt x="23460" y="14547"/>
                      <a:pt x="23478" y="14547"/>
                      <a:pt x="23494" y="14547"/>
                    </a:cubicBezTo>
                    <a:lnTo>
                      <a:pt x="23592" y="14547"/>
                    </a:lnTo>
                    <a:cubicBezTo>
                      <a:pt x="23618" y="14547"/>
                      <a:pt x="23640" y="14542"/>
                      <a:pt x="23665" y="14542"/>
                    </a:cubicBezTo>
                    <a:lnTo>
                      <a:pt x="23691" y="14542"/>
                    </a:lnTo>
                    <a:cubicBezTo>
                      <a:pt x="23708" y="14542"/>
                      <a:pt x="23725" y="14542"/>
                      <a:pt x="23742" y="14538"/>
                    </a:cubicBezTo>
                    <a:lnTo>
                      <a:pt x="23819" y="14538"/>
                    </a:lnTo>
                    <a:cubicBezTo>
                      <a:pt x="23828" y="14534"/>
                      <a:pt x="23837" y="14534"/>
                      <a:pt x="23845" y="14534"/>
                    </a:cubicBezTo>
                    <a:cubicBezTo>
                      <a:pt x="23871" y="14534"/>
                      <a:pt x="23896" y="14534"/>
                      <a:pt x="23918" y="14530"/>
                    </a:cubicBezTo>
                    <a:lnTo>
                      <a:pt x="23926" y="14530"/>
                    </a:lnTo>
                    <a:cubicBezTo>
                      <a:pt x="23948" y="14530"/>
                      <a:pt x="23973" y="14530"/>
                      <a:pt x="23995" y="14526"/>
                    </a:cubicBezTo>
                    <a:lnTo>
                      <a:pt x="24021" y="14526"/>
                    </a:lnTo>
                    <a:cubicBezTo>
                      <a:pt x="24038" y="14526"/>
                      <a:pt x="24054" y="14526"/>
                      <a:pt x="24072" y="14521"/>
                    </a:cubicBezTo>
                    <a:lnTo>
                      <a:pt x="24102" y="14521"/>
                    </a:lnTo>
                    <a:cubicBezTo>
                      <a:pt x="24119" y="14521"/>
                      <a:pt x="24136" y="14516"/>
                      <a:pt x="24157" y="14516"/>
                    </a:cubicBezTo>
                    <a:lnTo>
                      <a:pt x="24179" y="14516"/>
                    </a:lnTo>
                    <a:cubicBezTo>
                      <a:pt x="24204" y="14512"/>
                      <a:pt x="24226" y="14512"/>
                      <a:pt x="24252" y="14508"/>
                    </a:cubicBezTo>
                    <a:lnTo>
                      <a:pt x="24252" y="14508"/>
                    </a:lnTo>
                    <a:lnTo>
                      <a:pt x="24076" y="15347"/>
                    </a:lnTo>
                    <a:lnTo>
                      <a:pt x="24076" y="15359"/>
                    </a:lnTo>
                    <a:lnTo>
                      <a:pt x="24076" y="15363"/>
                    </a:lnTo>
                    <a:lnTo>
                      <a:pt x="24076" y="15372"/>
                    </a:lnTo>
                    <a:cubicBezTo>
                      <a:pt x="24076" y="15372"/>
                      <a:pt x="24076" y="15377"/>
                      <a:pt x="24080" y="15377"/>
                    </a:cubicBezTo>
                    <a:cubicBezTo>
                      <a:pt x="24080" y="15381"/>
                      <a:pt x="24080" y="15385"/>
                      <a:pt x="24084" y="15389"/>
                    </a:cubicBezTo>
                    <a:lnTo>
                      <a:pt x="24084" y="15394"/>
                    </a:lnTo>
                    <a:cubicBezTo>
                      <a:pt x="24084" y="15394"/>
                      <a:pt x="24089" y="15398"/>
                      <a:pt x="24089" y="15402"/>
                    </a:cubicBezTo>
                    <a:lnTo>
                      <a:pt x="24093" y="15406"/>
                    </a:lnTo>
                    <a:cubicBezTo>
                      <a:pt x="24093" y="15410"/>
                      <a:pt x="24098" y="15414"/>
                      <a:pt x="24102" y="15420"/>
                    </a:cubicBezTo>
                    <a:lnTo>
                      <a:pt x="24102" y="15424"/>
                    </a:lnTo>
                    <a:cubicBezTo>
                      <a:pt x="24106" y="15428"/>
                      <a:pt x="24110" y="15432"/>
                      <a:pt x="24110" y="15436"/>
                    </a:cubicBezTo>
                    <a:cubicBezTo>
                      <a:pt x="24115" y="15436"/>
                      <a:pt x="24115" y="15436"/>
                      <a:pt x="24115" y="15440"/>
                    </a:cubicBezTo>
                    <a:cubicBezTo>
                      <a:pt x="24119" y="15445"/>
                      <a:pt x="24123" y="15449"/>
                      <a:pt x="24127" y="15453"/>
                    </a:cubicBezTo>
                    <a:lnTo>
                      <a:pt x="24131" y="15453"/>
                    </a:lnTo>
                    <a:cubicBezTo>
                      <a:pt x="24136" y="15458"/>
                      <a:pt x="24141" y="15466"/>
                      <a:pt x="24145" y="15471"/>
                    </a:cubicBezTo>
                    <a:cubicBezTo>
                      <a:pt x="24145" y="15471"/>
                      <a:pt x="24149" y="15471"/>
                      <a:pt x="24149" y="15475"/>
                    </a:cubicBezTo>
                    <a:cubicBezTo>
                      <a:pt x="24153" y="15479"/>
                      <a:pt x="24157" y="15483"/>
                      <a:pt x="24161" y="15483"/>
                    </a:cubicBezTo>
                    <a:cubicBezTo>
                      <a:pt x="24166" y="15487"/>
                      <a:pt x="24166" y="15487"/>
                      <a:pt x="24170" y="15487"/>
                    </a:cubicBezTo>
                    <a:cubicBezTo>
                      <a:pt x="24175" y="15497"/>
                      <a:pt x="24179" y="15501"/>
                      <a:pt x="24187" y="15505"/>
                    </a:cubicBezTo>
                    <a:cubicBezTo>
                      <a:pt x="24187" y="15505"/>
                      <a:pt x="24192" y="15505"/>
                      <a:pt x="24192" y="15509"/>
                    </a:cubicBezTo>
                    <a:cubicBezTo>
                      <a:pt x="24196" y="15513"/>
                      <a:pt x="24204" y="15517"/>
                      <a:pt x="24208" y="15522"/>
                    </a:cubicBezTo>
                    <a:cubicBezTo>
                      <a:pt x="24212" y="15522"/>
                      <a:pt x="24212" y="15526"/>
                      <a:pt x="24218" y="15526"/>
                    </a:cubicBezTo>
                    <a:cubicBezTo>
                      <a:pt x="24218" y="15526"/>
                      <a:pt x="24218" y="15530"/>
                      <a:pt x="24222" y="15530"/>
                    </a:cubicBezTo>
                    <a:cubicBezTo>
                      <a:pt x="24222" y="15530"/>
                      <a:pt x="24226" y="15535"/>
                      <a:pt x="24230" y="15535"/>
                    </a:cubicBezTo>
                    <a:cubicBezTo>
                      <a:pt x="24234" y="15539"/>
                      <a:pt x="24238" y="15543"/>
                      <a:pt x="24247" y="15548"/>
                    </a:cubicBezTo>
                    <a:cubicBezTo>
                      <a:pt x="24252" y="15552"/>
                      <a:pt x="24256" y="15552"/>
                      <a:pt x="24260" y="15556"/>
                    </a:cubicBezTo>
                    <a:cubicBezTo>
                      <a:pt x="24264" y="15560"/>
                      <a:pt x="24273" y="15564"/>
                      <a:pt x="24277" y="15568"/>
                    </a:cubicBezTo>
                    <a:cubicBezTo>
                      <a:pt x="24281" y="15574"/>
                      <a:pt x="24285" y="15574"/>
                      <a:pt x="24289" y="15578"/>
                    </a:cubicBezTo>
                    <a:cubicBezTo>
                      <a:pt x="24299" y="15582"/>
                      <a:pt x="24307" y="15586"/>
                      <a:pt x="24315" y="15590"/>
                    </a:cubicBezTo>
                    <a:cubicBezTo>
                      <a:pt x="24320" y="15594"/>
                      <a:pt x="24324" y="15594"/>
                      <a:pt x="24324" y="15599"/>
                    </a:cubicBezTo>
                    <a:cubicBezTo>
                      <a:pt x="24337" y="15603"/>
                      <a:pt x="24350" y="15612"/>
                      <a:pt x="24362" y="15620"/>
                    </a:cubicBezTo>
                    <a:cubicBezTo>
                      <a:pt x="24376" y="15625"/>
                      <a:pt x="24384" y="15633"/>
                      <a:pt x="24397" y="15637"/>
                    </a:cubicBezTo>
                    <a:cubicBezTo>
                      <a:pt x="24397" y="15637"/>
                      <a:pt x="24401" y="15641"/>
                      <a:pt x="24405" y="15641"/>
                    </a:cubicBezTo>
                    <a:cubicBezTo>
                      <a:pt x="24414" y="15645"/>
                      <a:pt x="24423" y="15651"/>
                      <a:pt x="24431" y="15659"/>
                    </a:cubicBezTo>
                    <a:cubicBezTo>
                      <a:pt x="24435" y="15659"/>
                      <a:pt x="24439" y="15663"/>
                      <a:pt x="24443" y="15663"/>
                    </a:cubicBezTo>
                    <a:cubicBezTo>
                      <a:pt x="24453" y="15667"/>
                      <a:pt x="24461" y="15671"/>
                      <a:pt x="24469" y="15676"/>
                    </a:cubicBezTo>
                    <a:cubicBezTo>
                      <a:pt x="24474" y="15680"/>
                      <a:pt x="24478" y="15680"/>
                      <a:pt x="24482" y="15684"/>
                    </a:cubicBezTo>
                    <a:cubicBezTo>
                      <a:pt x="24491" y="15689"/>
                      <a:pt x="24500" y="15693"/>
                      <a:pt x="24504" y="15697"/>
                    </a:cubicBezTo>
                    <a:cubicBezTo>
                      <a:pt x="24512" y="15697"/>
                      <a:pt x="24516" y="15702"/>
                      <a:pt x="24520" y="15706"/>
                    </a:cubicBezTo>
                    <a:cubicBezTo>
                      <a:pt x="24530" y="15710"/>
                      <a:pt x="24538" y="15710"/>
                      <a:pt x="24546" y="15714"/>
                    </a:cubicBezTo>
                    <a:cubicBezTo>
                      <a:pt x="24551" y="15718"/>
                      <a:pt x="24555" y="15722"/>
                      <a:pt x="24564" y="15722"/>
                    </a:cubicBezTo>
                    <a:cubicBezTo>
                      <a:pt x="24568" y="15728"/>
                      <a:pt x="24577" y="15732"/>
                      <a:pt x="24585" y="15736"/>
                    </a:cubicBezTo>
                    <a:cubicBezTo>
                      <a:pt x="24589" y="15740"/>
                      <a:pt x="24597" y="15740"/>
                      <a:pt x="24603" y="15744"/>
                    </a:cubicBezTo>
                    <a:cubicBezTo>
                      <a:pt x="24611" y="15748"/>
                      <a:pt x="24619" y="15753"/>
                      <a:pt x="24628" y="15757"/>
                    </a:cubicBezTo>
                    <a:cubicBezTo>
                      <a:pt x="24632" y="15761"/>
                      <a:pt x="24641" y="15761"/>
                      <a:pt x="24645" y="15766"/>
                    </a:cubicBezTo>
                    <a:cubicBezTo>
                      <a:pt x="24645" y="15766"/>
                      <a:pt x="24649" y="15766"/>
                      <a:pt x="24649" y="15770"/>
                    </a:cubicBezTo>
                    <a:lnTo>
                      <a:pt x="24658" y="15770"/>
                    </a:lnTo>
                    <a:cubicBezTo>
                      <a:pt x="24680" y="15783"/>
                      <a:pt x="24700" y="15791"/>
                      <a:pt x="24722" y="15805"/>
                    </a:cubicBezTo>
                    <a:lnTo>
                      <a:pt x="24731" y="15805"/>
                    </a:lnTo>
                    <a:cubicBezTo>
                      <a:pt x="24751" y="15817"/>
                      <a:pt x="24773" y="15825"/>
                      <a:pt x="24799" y="15838"/>
                    </a:cubicBezTo>
                    <a:cubicBezTo>
                      <a:pt x="24803" y="15838"/>
                      <a:pt x="24808" y="15843"/>
                      <a:pt x="24812" y="15843"/>
                    </a:cubicBezTo>
                    <a:cubicBezTo>
                      <a:pt x="24838" y="15856"/>
                      <a:pt x="24859" y="15864"/>
                      <a:pt x="24885" y="15876"/>
                    </a:cubicBezTo>
                    <a:cubicBezTo>
                      <a:pt x="24889" y="15876"/>
                      <a:pt x="24893" y="15882"/>
                      <a:pt x="24897" y="15882"/>
                    </a:cubicBezTo>
                    <a:cubicBezTo>
                      <a:pt x="24923" y="15894"/>
                      <a:pt x="24944" y="15902"/>
                      <a:pt x="24970" y="15915"/>
                    </a:cubicBezTo>
                    <a:lnTo>
                      <a:pt x="24974" y="15915"/>
                    </a:lnTo>
                    <a:cubicBezTo>
                      <a:pt x="25000" y="15928"/>
                      <a:pt x="25025" y="15941"/>
                      <a:pt x="25051" y="15949"/>
                    </a:cubicBezTo>
                    <a:cubicBezTo>
                      <a:pt x="25055" y="15953"/>
                      <a:pt x="25059" y="15953"/>
                      <a:pt x="25064" y="15959"/>
                    </a:cubicBezTo>
                    <a:cubicBezTo>
                      <a:pt x="25090" y="15967"/>
                      <a:pt x="25116" y="15979"/>
                      <a:pt x="25141" y="15992"/>
                    </a:cubicBezTo>
                    <a:cubicBezTo>
                      <a:pt x="25146" y="15992"/>
                      <a:pt x="25150" y="15997"/>
                      <a:pt x="25158" y="15997"/>
                    </a:cubicBezTo>
                    <a:cubicBezTo>
                      <a:pt x="25213" y="16022"/>
                      <a:pt x="25270" y="16048"/>
                      <a:pt x="25329" y="16074"/>
                    </a:cubicBezTo>
                    <a:cubicBezTo>
                      <a:pt x="25355" y="16082"/>
                      <a:pt x="25381" y="16095"/>
                      <a:pt x="25406" y="16107"/>
                    </a:cubicBezTo>
                    <a:cubicBezTo>
                      <a:pt x="25410" y="16107"/>
                      <a:pt x="25419" y="16113"/>
                      <a:pt x="25424" y="16117"/>
                    </a:cubicBezTo>
                    <a:cubicBezTo>
                      <a:pt x="25449" y="16125"/>
                      <a:pt x="25475" y="16138"/>
                      <a:pt x="25505" y="16150"/>
                    </a:cubicBezTo>
                    <a:lnTo>
                      <a:pt x="25509" y="16150"/>
                    </a:lnTo>
                    <a:cubicBezTo>
                      <a:pt x="25535" y="16164"/>
                      <a:pt x="25556" y="16172"/>
                      <a:pt x="25582" y="16184"/>
                    </a:cubicBezTo>
                    <a:cubicBezTo>
                      <a:pt x="25590" y="16190"/>
                      <a:pt x="25594" y="16190"/>
                      <a:pt x="25598" y="16194"/>
                    </a:cubicBezTo>
                    <a:cubicBezTo>
                      <a:pt x="25624" y="16202"/>
                      <a:pt x="25650" y="16215"/>
                      <a:pt x="25675" y="16227"/>
                    </a:cubicBezTo>
                    <a:cubicBezTo>
                      <a:pt x="25685" y="16227"/>
                      <a:pt x="25689" y="16232"/>
                      <a:pt x="25693" y="16236"/>
                    </a:cubicBezTo>
                    <a:cubicBezTo>
                      <a:pt x="25718" y="16245"/>
                      <a:pt x="25744" y="16257"/>
                      <a:pt x="25770" y="16271"/>
                    </a:cubicBezTo>
                    <a:lnTo>
                      <a:pt x="25778" y="16271"/>
                    </a:lnTo>
                    <a:cubicBezTo>
                      <a:pt x="25804" y="16283"/>
                      <a:pt x="25825" y="16296"/>
                      <a:pt x="25851" y="16304"/>
                    </a:cubicBezTo>
                    <a:cubicBezTo>
                      <a:pt x="25855" y="16309"/>
                      <a:pt x="25860" y="16309"/>
                      <a:pt x="25864" y="16313"/>
                    </a:cubicBezTo>
                    <a:cubicBezTo>
                      <a:pt x="25890" y="16322"/>
                      <a:pt x="25915" y="16334"/>
                      <a:pt x="25941" y="16348"/>
                    </a:cubicBezTo>
                    <a:cubicBezTo>
                      <a:pt x="25945" y="16348"/>
                      <a:pt x="25949" y="16352"/>
                      <a:pt x="25953" y="16356"/>
                    </a:cubicBezTo>
                    <a:cubicBezTo>
                      <a:pt x="25979" y="16364"/>
                      <a:pt x="26005" y="16377"/>
                      <a:pt x="26026" y="16390"/>
                    </a:cubicBezTo>
                    <a:cubicBezTo>
                      <a:pt x="26040" y="16395"/>
                      <a:pt x="26048" y="16399"/>
                      <a:pt x="26056" y="16403"/>
                    </a:cubicBezTo>
                    <a:cubicBezTo>
                      <a:pt x="26060" y="16407"/>
                      <a:pt x="26069" y="16407"/>
                      <a:pt x="26078" y="16411"/>
                    </a:cubicBezTo>
                    <a:cubicBezTo>
                      <a:pt x="26086" y="16415"/>
                      <a:pt x="26095" y="16420"/>
                      <a:pt x="26103" y="16425"/>
                    </a:cubicBezTo>
                    <a:cubicBezTo>
                      <a:pt x="26112" y="16429"/>
                      <a:pt x="26121" y="16433"/>
                      <a:pt x="26125" y="16437"/>
                    </a:cubicBezTo>
                    <a:cubicBezTo>
                      <a:pt x="26133" y="16441"/>
                      <a:pt x="26142" y="16446"/>
                      <a:pt x="26151" y="16450"/>
                    </a:cubicBezTo>
                    <a:cubicBezTo>
                      <a:pt x="26159" y="16454"/>
                      <a:pt x="26168" y="16458"/>
                      <a:pt x="26176" y="16458"/>
                    </a:cubicBezTo>
                    <a:cubicBezTo>
                      <a:pt x="26180" y="16463"/>
                      <a:pt x="26189" y="16467"/>
                      <a:pt x="26198" y="16472"/>
                    </a:cubicBezTo>
                    <a:cubicBezTo>
                      <a:pt x="26206" y="16476"/>
                      <a:pt x="26214" y="16480"/>
                      <a:pt x="26219" y="16484"/>
                    </a:cubicBezTo>
                    <a:cubicBezTo>
                      <a:pt x="26228" y="16488"/>
                      <a:pt x="26236" y="16492"/>
                      <a:pt x="26245" y="16497"/>
                    </a:cubicBezTo>
                    <a:cubicBezTo>
                      <a:pt x="26253" y="16502"/>
                      <a:pt x="26257" y="16506"/>
                      <a:pt x="26266" y="16510"/>
                    </a:cubicBezTo>
                    <a:cubicBezTo>
                      <a:pt x="26275" y="16510"/>
                      <a:pt x="26283" y="16514"/>
                      <a:pt x="26287" y="16518"/>
                    </a:cubicBezTo>
                    <a:cubicBezTo>
                      <a:pt x="26296" y="16523"/>
                      <a:pt x="26305" y="16527"/>
                      <a:pt x="26309" y="16531"/>
                    </a:cubicBezTo>
                    <a:cubicBezTo>
                      <a:pt x="26317" y="16535"/>
                      <a:pt x="26326" y="16540"/>
                      <a:pt x="26334" y="16544"/>
                    </a:cubicBezTo>
                    <a:cubicBezTo>
                      <a:pt x="26338" y="16549"/>
                      <a:pt x="26348" y="16553"/>
                      <a:pt x="26356" y="16557"/>
                    </a:cubicBezTo>
                    <a:cubicBezTo>
                      <a:pt x="26360" y="16561"/>
                      <a:pt x="26368" y="16561"/>
                      <a:pt x="26377" y="16565"/>
                    </a:cubicBezTo>
                    <a:cubicBezTo>
                      <a:pt x="26382" y="16569"/>
                      <a:pt x="26390" y="16574"/>
                      <a:pt x="26394" y="16579"/>
                    </a:cubicBezTo>
                    <a:cubicBezTo>
                      <a:pt x="26399" y="16583"/>
                      <a:pt x="26407" y="16583"/>
                      <a:pt x="26411" y="16587"/>
                    </a:cubicBezTo>
                    <a:cubicBezTo>
                      <a:pt x="26425" y="16595"/>
                      <a:pt x="26437" y="16600"/>
                      <a:pt x="26450" y="16608"/>
                    </a:cubicBezTo>
                    <a:cubicBezTo>
                      <a:pt x="26454" y="16612"/>
                      <a:pt x="26458" y="16612"/>
                      <a:pt x="26463" y="16617"/>
                    </a:cubicBezTo>
                    <a:cubicBezTo>
                      <a:pt x="26480" y="16626"/>
                      <a:pt x="26492" y="16638"/>
                      <a:pt x="26510" y="16646"/>
                    </a:cubicBezTo>
                    <a:cubicBezTo>
                      <a:pt x="26510" y="16646"/>
                      <a:pt x="26514" y="16646"/>
                      <a:pt x="26514" y="16651"/>
                    </a:cubicBezTo>
                    <a:cubicBezTo>
                      <a:pt x="26527" y="16660"/>
                      <a:pt x="26540" y="16664"/>
                      <a:pt x="26553" y="16672"/>
                    </a:cubicBezTo>
                    <a:cubicBezTo>
                      <a:pt x="26557" y="16677"/>
                      <a:pt x="26561" y="16681"/>
                      <a:pt x="26565" y="16681"/>
                    </a:cubicBezTo>
                    <a:cubicBezTo>
                      <a:pt x="26579" y="16689"/>
                      <a:pt x="26587" y="16698"/>
                      <a:pt x="26599" y="16707"/>
                    </a:cubicBezTo>
                    <a:cubicBezTo>
                      <a:pt x="26604" y="16707"/>
                      <a:pt x="26608" y="16711"/>
                      <a:pt x="26608" y="16711"/>
                    </a:cubicBezTo>
                    <a:cubicBezTo>
                      <a:pt x="26630" y="16707"/>
                      <a:pt x="26646" y="16703"/>
                      <a:pt x="26664" y="16703"/>
                    </a:cubicBezTo>
                    <a:cubicBezTo>
                      <a:pt x="26668" y="16698"/>
                      <a:pt x="26676" y="16698"/>
                      <a:pt x="26681" y="16698"/>
                    </a:cubicBezTo>
                    <a:cubicBezTo>
                      <a:pt x="26694" y="16694"/>
                      <a:pt x="26707" y="16689"/>
                      <a:pt x="26719" y="16689"/>
                    </a:cubicBezTo>
                    <a:cubicBezTo>
                      <a:pt x="26723" y="16685"/>
                      <a:pt x="26733" y="16685"/>
                      <a:pt x="26737" y="16685"/>
                    </a:cubicBezTo>
                    <a:cubicBezTo>
                      <a:pt x="26749" y="16681"/>
                      <a:pt x="26758" y="16677"/>
                      <a:pt x="26771" y="16677"/>
                    </a:cubicBezTo>
                    <a:cubicBezTo>
                      <a:pt x="26779" y="16672"/>
                      <a:pt x="26784" y="16672"/>
                      <a:pt x="26792" y="16668"/>
                    </a:cubicBezTo>
                    <a:cubicBezTo>
                      <a:pt x="26800" y="16668"/>
                      <a:pt x="26814" y="16664"/>
                      <a:pt x="26826" y="16660"/>
                    </a:cubicBezTo>
                    <a:cubicBezTo>
                      <a:pt x="26830" y="16660"/>
                      <a:pt x="26835" y="16660"/>
                      <a:pt x="26843" y="16656"/>
                    </a:cubicBezTo>
                    <a:cubicBezTo>
                      <a:pt x="26856" y="16651"/>
                      <a:pt x="26873" y="16646"/>
                      <a:pt x="26891" y="16642"/>
                    </a:cubicBezTo>
                    <a:cubicBezTo>
                      <a:pt x="26907" y="16638"/>
                      <a:pt x="26925" y="16634"/>
                      <a:pt x="26942" y="16630"/>
                    </a:cubicBezTo>
                    <a:cubicBezTo>
                      <a:pt x="26946" y="16630"/>
                      <a:pt x="26950" y="16626"/>
                      <a:pt x="26954" y="16626"/>
                    </a:cubicBezTo>
                    <a:cubicBezTo>
                      <a:pt x="26964" y="16621"/>
                      <a:pt x="26972" y="16621"/>
                      <a:pt x="26980" y="16617"/>
                    </a:cubicBezTo>
                    <a:lnTo>
                      <a:pt x="26989" y="16617"/>
                    </a:lnTo>
                    <a:cubicBezTo>
                      <a:pt x="26993" y="16612"/>
                      <a:pt x="27002" y="16612"/>
                      <a:pt x="27006" y="16608"/>
                    </a:cubicBezTo>
                    <a:cubicBezTo>
                      <a:pt x="27015" y="16608"/>
                      <a:pt x="27027" y="16604"/>
                      <a:pt x="27035" y="16600"/>
                    </a:cubicBezTo>
                    <a:cubicBezTo>
                      <a:pt x="27041" y="16600"/>
                      <a:pt x="27049" y="16595"/>
                      <a:pt x="27053" y="16595"/>
                    </a:cubicBezTo>
                    <a:cubicBezTo>
                      <a:pt x="27061" y="16591"/>
                      <a:pt x="27070" y="16587"/>
                      <a:pt x="27083" y="16583"/>
                    </a:cubicBezTo>
                    <a:cubicBezTo>
                      <a:pt x="27087" y="16583"/>
                      <a:pt x="27092" y="16583"/>
                      <a:pt x="27096" y="16579"/>
                    </a:cubicBezTo>
                    <a:cubicBezTo>
                      <a:pt x="27108" y="16574"/>
                      <a:pt x="27122" y="16569"/>
                      <a:pt x="27130" y="16565"/>
                    </a:cubicBezTo>
                    <a:cubicBezTo>
                      <a:pt x="27134" y="16565"/>
                      <a:pt x="27138" y="16565"/>
                      <a:pt x="27143" y="16561"/>
                    </a:cubicBezTo>
                    <a:cubicBezTo>
                      <a:pt x="27155" y="16557"/>
                      <a:pt x="27169" y="16553"/>
                      <a:pt x="27185" y="16549"/>
                    </a:cubicBezTo>
                    <a:cubicBezTo>
                      <a:pt x="27185" y="16544"/>
                      <a:pt x="27189" y="16544"/>
                      <a:pt x="27194" y="16544"/>
                    </a:cubicBezTo>
                    <a:cubicBezTo>
                      <a:pt x="27203" y="16540"/>
                      <a:pt x="27215" y="16535"/>
                      <a:pt x="27224" y="16531"/>
                    </a:cubicBezTo>
                    <a:cubicBezTo>
                      <a:pt x="27228" y="16527"/>
                      <a:pt x="27232" y="16527"/>
                      <a:pt x="27237" y="16523"/>
                    </a:cubicBezTo>
                    <a:cubicBezTo>
                      <a:pt x="27246" y="16523"/>
                      <a:pt x="27254" y="16518"/>
                      <a:pt x="27262" y="16514"/>
                    </a:cubicBezTo>
                    <a:cubicBezTo>
                      <a:pt x="27271" y="16510"/>
                      <a:pt x="27276" y="16510"/>
                      <a:pt x="27280" y="16506"/>
                    </a:cubicBezTo>
                    <a:cubicBezTo>
                      <a:pt x="27284" y="16506"/>
                      <a:pt x="27288" y="16502"/>
                      <a:pt x="27292" y="16502"/>
                    </a:cubicBezTo>
                    <a:cubicBezTo>
                      <a:pt x="27292" y="16502"/>
                      <a:pt x="27297" y="16497"/>
                      <a:pt x="27301" y="16497"/>
                    </a:cubicBezTo>
                    <a:cubicBezTo>
                      <a:pt x="27309" y="16492"/>
                      <a:pt x="27318" y="16488"/>
                      <a:pt x="27327" y="16484"/>
                    </a:cubicBezTo>
                    <a:cubicBezTo>
                      <a:pt x="27331" y="16484"/>
                      <a:pt x="27335" y="16480"/>
                      <a:pt x="27343" y="16476"/>
                    </a:cubicBezTo>
                    <a:cubicBezTo>
                      <a:pt x="27353" y="16472"/>
                      <a:pt x="27361" y="16467"/>
                      <a:pt x="27369" y="16463"/>
                    </a:cubicBezTo>
                    <a:cubicBezTo>
                      <a:pt x="27374" y="16463"/>
                      <a:pt x="27378" y="16458"/>
                      <a:pt x="27382" y="16454"/>
                    </a:cubicBezTo>
                    <a:cubicBezTo>
                      <a:pt x="27391" y="16450"/>
                      <a:pt x="27400" y="16446"/>
                      <a:pt x="27408" y="16441"/>
                    </a:cubicBezTo>
                    <a:cubicBezTo>
                      <a:pt x="27412" y="16437"/>
                      <a:pt x="27416" y="16437"/>
                      <a:pt x="27420" y="16433"/>
                    </a:cubicBezTo>
                    <a:cubicBezTo>
                      <a:pt x="27434" y="16429"/>
                      <a:pt x="27446" y="16420"/>
                      <a:pt x="27459" y="16411"/>
                    </a:cubicBezTo>
                    <a:cubicBezTo>
                      <a:pt x="27468" y="16403"/>
                      <a:pt x="27481" y="16399"/>
                      <a:pt x="27489" y="16390"/>
                    </a:cubicBezTo>
                    <a:cubicBezTo>
                      <a:pt x="27493" y="16390"/>
                      <a:pt x="27493" y="16386"/>
                      <a:pt x="27497" y="16386"/>
                    </a:cubicBezTo>
                    <a:cubicBezTo>
                      <a:pt x="27502" y="16381"/>
                      <a:pt x="27511" y="16377"/>
                      <a:pt x="27519" y="16373"/>
                    </a:cubicBezTo>
                    <a:cubicBezTo>
                      <a:pt x="27519" y="16369"/>
                      <a:pt x="27523" y="16364"/>
                      <a:pt x="27528" y="16364"/>
                    </a:cubicBezTo>
                    <a:cubicBezTo>
                      <a:pt x="27532" y="16360"/>
                      <a:pt x="27540" y="16356"/>
                      <a:pt x="27545" y="16352"/>
                    </a:cubicBezTo>
                    <a:lnTo>
                      <a:pt x="27554" y="16343"/>
                    </a:lnTo>
                    <a:cubicBezTo>
                      <a:pt x="27558" y="16338"/>
                      <a:pt x="27562" y="16338"/>
                      <a:pt x="27562" y="16334"/>
                    </a:cubicBezTo>
                    <a:cubicBezTo>
                      <a:pt x="27566" y="16330"/>
                      <a:pt x="27570" y="16330"/>
                      <a:pt x="27570" y="16326"/>
                    </a:cubicBezTo>
                    <a:cubicBezTo>
                      <a:pt x="27574" y="16326"/>
                      <a:pt x="27574" y="16322"/>
                      <a:pt x="27579" y="16322"/>
                    </a:cubicBezTo>
                    <a:cubicBezTo>
                      <a:pt x="27584" y="16313"/>
                      <a:pt x="27592" y="16309"/>
                      <a:pt x="27596" y="16304"/>
                    </a:cubicBezTo>
                    <a:lnTo>
                      <a:pt x="27600" y="16300"/>
                    </a:lnTo>
                    <a:cubicBezTo>
                      <a:pt x="27609" y="16292"/>
                      <a:pt x="27617" y="16283"/>
                      <a:pt x="27622" y="16279"/>
                    </a:cubicBezTo>
                    <a:cubicBezTo>
                      <a:pt x="27626" y="16275"/>
                      <a:pt x="27626" y="16275"/>
                      <a:pt x="27626" y="16271"/>
                    </a:cubicBezTo>
                    <a:cubicBezTo>
                      <a:pt x="27631" y="16266"/>
                      <a:pt x="27635" y="16266"/>
                      <a:pt x="27639" y="16261"/>
                    </a:cubicBezTo>
                    <a:cubicBezTo>
                      <a:pt x="27639" y="16257"/>
                      <a:pt x="27643" y="16257"/>
                      <a:pt x="27643" y="16253"/>
                    </a:cubicBezTo>
                    <a:lnTo>
                      <a:pt x="27647" y="16249"/>
                    </a:lnTo>
                    <a:cubicBezTo>
                      <a:pt x="27651" y="16241"/>
                      <a:pt x="27656" y="16236"/>
                      <a:pt x="27661" y="16232"/>
                    </a:cubicBezTo>
                    <a:cubicBezTo>
                      <a:pt x="27665" y="16227"/>
                      <a:pt x="27665" y="16227"/>
                      <a:pt x="27665" y="16223"/>
                    </a:cubicBezTo>
                    <a:cubicBezTo>
                      <a:pt x="27673" y="16219"/>
                      <a:pt x="27677" y="16210"/>
                      <a:pt x="27682" y="16202"/>
                    </a:cubicBezTo>
                    <a:cubicBezTo>
                      <a:pt x="27682" y="16202"/>
                      <a:pt x="27682" y="16198"/>
                      <a:pt x="27686" y="16198"/>
                    </a:cubicBezTo>
                    <a:cubicBezTo>
                      <a:pt x="27686" y="16194"/>
                      <a:pt x="27690" y="16190"/>
                      <a:pt x="27690" y="16184"/>
                    </a:cubicBezTo>
                    <a:cubicBezTo>
                      <a:pt x="27694" y="16184"/>
                      <a:pt x="27694" y="16180"/>
                      <a:pt x="27694" y="16176"/>
                    </a:cubicBezTo>
                    <a:cubicBezTo>
                      <a:pt x="27699" y="16176"/>
                      <a:pt x="27699" y="16172"/>
                      <a:pt x="27699" y="16172"/>
                    </a:cubicBezTo>
                    <a:cubicBezTo>
                      <a:pt x="27703" y="16164"/>
                      <a:pt x="27708" y="16155"/>
                      <a:pt x="27712" y="16150"/>
                    </a:cubicBezTo>
                    <a:lnTo>
                      <a:pt x="27712" y="16146"/>
                    </a:lnTo>
                    <a:cubicBezTo>
                      <a:pt x="27716" y="16138"/>
                      <a:pt x="27720" y="16129"/>
                      <a:pt x="27720" y="16121"/>
                    </a:cubicBezTo>
                    <a:cubicBezTo>
                      <a:pt x="27724" y="16121"/>
                      <a:pt x="27724" y="16117"/>
                      <a:pt x="27724" y="16117"/>
                    </a:cubicBezTo>
                    <a:cubicBezTo>
                      <a:pt x="27724" y="16113"/>
                      <a:pt x="27724" y="16107"/>
                      <a:pt x="27728" y="16103"/>
                    </a:cubicBezTo>
                    <a:lnTo>
                      <a:pt x="27728" y="16095"/>
                    </a:lnTo>
                    <a:cubicBezTo>
                      <a:pt x="27733" y="16095"/>
                      <a:pt x="27733" y="16091"/>
                      <a:pt x="27733" y="16087"/>
                    </a:cubicBezTo>
                    <a:cubicBezTo>
                      <a:pt x="27733" y="16078"/>
                      <a:pt x="27738" y="16069"/>
                      <a:pt x="27738" y="16061"/>
                    </a:cubicBezTo>
                    <a:lnTo>
                      <a:pt x="28986" y="10116"/>
                    </a:lnTo>
                    <a:cubicBezTo>
                      <a:pt x="29029" y="9914"/>
                      <a:pt x="28918" y="9666"/>
                      <a:pt x="28622" y="9358"/>
                    </a:cubicBezTo>
                    <a:lnTo>
                      <a:pt x="29084" y="7151"/>
                    </a:lnTo>
                    <a:lnTo>
                      <a:pt x="29084" y="7151"/>
                    </a:lnTo>
                    <a:cubicBezTo>
                      <a:pt x="29063" y="7156"/>
                      <a:pt x="29037" y="7164"/>
                      <a:pt x="29017" y="7173"/>
                    </a:cubicBezTo>
                    <a:lnTo>
                      <a:pt x="29011" y="7173"/>
                    </a:lnTo>
                    <a:cubicBezTo>
                      <a:pt x="28991" y="7182"/>
                      <a:pt x="28973" y="7186"/>
                      <a:pt x="28952" y="7194"/>
                    </a:cubicBezTo>
                    <a:cubicBezTo>
                      <a:pt x="28952" y="7194"/>
                      <a:pt x="28948" y="7198"/>
                      <a:pt x="28944" y="7198"/>
                    </a:cubicBezTo>
                    <a:cubicBezTo>
                      <a:pt x="28926" y="7208"/>
                      <a:pt x="28909" y="7212"/>
                      <a:pt x="28892" y="7220"/>
                    </a:cubicBezTo>
                    <a:cubicBezTo>
                      <a:pt x="28888" y="7220"/>
                      <a:pt x="28883" y="7224"/>
                      <a:pt x="28883" y="7224"/>
                    </a:cubicBezTo>
                    <a:cubicBezTo>
                      <a:pt x="28863" y="7233"/>
                      <a:pt x="28845" y="7237"/>
                      <a:pt x="28828" y="7246"/>
                    </a:cubicBezTo>
                    <a:lnTo>
                      <a:pt x="28828" y="7250"/>
                    </a:lnTo>
                    <a:lnTo>
                      <a:pt x="28819" y="7250"/>
                    </a:lnTo>
                    <a:cubicBezTo>
                      <a:pt x="28806" y="7259"/>
                      <a:pt x="28790" y="7263"/>
                      <a:pt x="28776" y="7271"/>
                    </a:cubicBezTo>
                    <a:cubicBezTo>
                      <a:pt x="28772" y="7271"/>
                      <a:pt x="28772" y="7275"/>
                      <a:pt x="28772" y="7275"/>
                    </a:cubicBezTo>
                    <a:cubicBezTo>
                      <a:pt x="28760" y="7279"/>
                      <a:pt x="28742" y="7289"/>
                      <a:pt x="28729" y="7297"/>
                    </a:cubicBezTo>
                    <a:cubicBezTo>
                      <a:pt x="28729" y="7297"/>
                      <a:pt x="28725" y="7297"/>
                      <a:pt x="28725" y="7301"/>
                    </a:cubicBezTo>
                    <a:cubicBezTo>
                      <a:pt x="28709" y="7305"/>
                      <a:pt x="28695" y="7314"/>
                      <a:pt x="28683" y="7323"/>
                    </a:cubicBezTo>
                    <a:cubicBezTo>
                      <a:pt x="28678" y="7323"/>
                      <a:pt x="28678" y="7327"/>
                      <a:pt x="28674" y="7327"/>
                    </a:cubicBezTo>
                    <a:cubicBezTo>
                      <a:pt x="28665" y="7336"/>
                      <a:pt x="28652" y="7340"/>
                      <a:pt x="28644" y="7348"/>
                    </a:cubicBezTo>
                    <a:lnTo>
                      <a:pt x="28914" y="6061"/>
                    </a:lnTo>
                    <a:lnTo>
                      <a:pt x="28914" y="6061"/>
                    </a:lnTo>
                    <a:cubicBezTo>
                      <a:pt x="28909" y="6069"/>
                      <a:pt x="28909" y="6078"/>
                      <a:pt x="28905" y="6091"/>
                    </a:cubicBezTo>
                    <a:cubicBezTo>
                      <a:pt x="28905" y="6095"/>
                      <a:pt x="28905" y="6095"/>
                      <a:pt x="28901" y="6099"/>
                    </a:cubicBezTo>
                    <a:cubicBezTo>
                      <a:pt x="28901" y="6108"/>
                      <a:pt x="28896" y="6116"/>
                      <a:pt x="28896" y="6120"/>
                    </a:cubicBezTo>
                    <a:cubicBezTo>
                      <a:pt x="28896" y="6125"/>
                      <a:pt x="28892" y="6130"/>
                      <a:pt x="28892" y="6134"/>
                    </a:cubicBezTo>
                    <a:cubicBezTo>
                      <a:pt x="28888" y="6142"/>
                      <a:pt x="28888" y="6150"/>
                      <a:pt x="28883" y="6160"/>
                    </a:cubicBezTo>
                    <a:cubicBezTo>
                      <a:pt x="28879" y="6164"/>
                      <a:pt x="28879" y="6164"/>
                      <a:pt x="28879" y="6168"/>
                    </a:cubicBezTo>
                    <a:cubicBezTo>
                      <a:pt x="28875" y="6181"/>
                      <a:pt x="28871" y="6189"/>
                      <a:pt x="28867" y="6202"/>
                    </a:cubicBezTo>
                    <a:cubicBezTo>
                      <a:pt x="28863" y="6202"/>
                      <a:pt x="28863" y="6207"/>
                      <a:pt x="28863" y="6211"/>
                    </a:cubicBezTo>
                    <a:cubicBezTo>
                      <a:pt x="28857" y="6219"/>
                      <a:pt x="28853" y="6227"/>
                      <a:pt x="28849" y="6236"/>
                    </a:cubicBezTo>
                    <a:cubicBezTo>
                      <a:pt x="28849" y="6241"/>
                      <a:pt x="28845" y="6245"/>
                      <a:pt x="28845" y="6249"/>
                    </a:cubicBezTo>
                    <a:cubicBezTo>
                      <a:pt x="28841" y="6258"/>
                      <a:pt x="28837" y="6266"/>
                      <a:pt x="28832" y="6279"/>
                    </a:cubicBezTo>
                    <a:cubicBezTo>
                      <a:pt x="28828" y="6284"/>
                      <a:pt x="28828" y="6284"/>
                      <a:pt x="28824" y="6288"/>
                    </a:cubicBezTo>
                    <a:lnTo>
                      <a:pt x="29248" y="4277"/>
                    </a:lnTo>
                    <a:cubicBezTo>
                      <a:pt x="29238" y="4277"/>
                      <a:pt x="29230" y="4282"/>
                      <a:pt x="29222" y="4282"/>
                    </a:cubicBezTo>
                    <a:lnTo>
                      <a:pt x="29213" y="4282"/>
                    </a:lnTo>
                    <a:cubicBezTo>
                      <a:pt x="29208" y="4286"/>
                      <a:pt x="29200" y="4286"/>
                      <a:pt x="29196" y="4286"/>
                    </a:cubicBezTo>
                    <a:cubicBezTo>
                      <a:pt x="29191" y="4290"/>
                      <a:pt x="29187" y="4290"/>
                      <a:pt x="29187" y="4290"/>
                    </a:cubicBezTo>
                    <a:cubicBezTo>
                      <a:pt x="29179" y="4290"/>
                      <a:pt x="29175" y="4290"/>
                      <a:pt x="29171" y="4294"/>
                    </a:cubicBezTo>
                    <a:lnTo>
                      <a:pt x="29161" y="4294"/>
                    </a:lnTo>
                    <a:cubicBezTo>
                      <a:pt x="29157" y="4298"/>
                      <a:pt x="29149" y="4298"/>
                      <a:pt x="29145" y="4298"/>
                    </a:cubicBezTo>
                    <a:cubicBezTo>
                      <a:pt x="29145" y="4303"/>
                      <a:pt x="29140" y="4303"/>
                      <a:pt x="29140" y="4303"/>
                    </a:cubicBezTo>
                    <a:cubicBezTo>
                      <a:pt x="29132" y="4303"/>
                      <a:pt x="29123" y="4308"/>
                      <a:pt x="29119" y="4308"/>
                    </a:cubicBezTo>
                    <a:cubicBezTo>
                      <a:pt x="29110" y="4312"/>
                      <a:pt x="29106" y="4316"/>
                      <a:pt x="29098" y="4316"/>
                    </a:cubicBezTo>
                    <a:cubicBezTo>
                      <a:pt x="29098" y="4316"/>
                      <a:pt x="29094" y="4316"/>
                      <a:pt x="29094" y="4320"/>
                    </a:cubicBezTo>
                    <a:cubicBezTo>
                      <a:pt x="29088" y="4320"/>
                      <a:pt x="29084" y="4320"/>
                      <a:pt x="29080" y="4324"/>
                    </a:cubicBezTo>
                    <a:lnTo>
                      <a:pt x="29072" y="4324"/>
                    </a:lnTo>
                    <a:cubicBezTo>
                      <a:pt x="29068" y="4328"/>
                      <a:pt x="29063" y="4328"/>
                      <a:pt x="29063" y="4333"/>
                    </a:cubicBezTo>
                    <a:lnTo>
                      <a:pt x="29055" y="4333"/>
                    </a:lnTo>
                    <a:cubicBezTo>
                      <a:pt x="29046" y="4337"/>
                      <a:pt x="29037" y="4342"/>
                      <a:pt x="29033" y="4346"/>
                    </a:cubicBezTo>
                    <a:cubicBezTo>
                      <a:pt x="29029" y="4346"/>
                      <a:pt x="29029" y="4346"/>
                      <a:pt x="29029" y="4350"/>
                    </a:cubicBezTo>
                    <a:cubicBezTo>
                      <a:pt x="29021" y="4354"/>
                      <a:pt x="29011" y="4359"/>
                      <a:pt x="29003" y="4363"/>
                    </a:cubicBezTo>
                    <a:cubicBezTo>
                      <a:pt x="28995" y="4367"/>
                      <a:pt x="28986" y="4371"/>
                      <a:pt x="28982" y="4375"/>
                    </a:cubicBezTo>
                    <a:cubicBezTo>
                      <a:pt x="28973" y="4380"/>
                      <a:pt x="28969" y="4385"/>
                      <a:pt x="28965" y="4393"/>
                    </a:cubicBezTo>
                    <a:lnTo>
                      <a:pt x="28960" y="4393"/>
                    </a:lnTo>
                    <a:cubicBezTo>
                      <a:pt x="28956" y="4397"/>
                      <a:pt x="28952" y="4401"/>
                      <a:pt x="28948" y="4405"/>
                    </a:cubicBezTo>
                    <a:lnTo>
                      <a:pt x="28944" y="4410"/>
                    </a:lnTo>
                    <a:cubicBezTo>
                      <a:pt x="28940" y="4414"/>
                      <a:pt x="28934" y="4419"/>
                      <a:pt x="28930" y="4423"/>
                    </a:cubicBezTo>
                    <a:lnTo>
                      <a:pt x="28930" y="4427"/>
                    </a:lnTo>
                    <a:cubicBezTo>
                      <a:pt x="28922" y="4431"/>
                      <a:pt x="28918" y="4440"/>
                      <a:pt x="28914" y="4444"/>
                    </a:cubicBezTo>
                    <a:cubicBezTo>
                      <a:pt x="28909" y="4452"/>
                      <a:pt x="28905" y="4457"/>
                      <a:pt x="28901" y="4466"/>
                    </a:cubicBezTo>
                    <a:cubicBezTo>
                      <a:pt x="28896" y="4474"/>
                      <a:pt x="28892" y="4482"/>
                      <a:pt x="28888" y="4491"/>
                    </a:cubicBezTo>
                    <a:cubicBezTo>
                      <a:pt x="28883" y="4500"/>
                      <a:pt x="28883" y="4508"/>
                      <a:pt x="28879" y="4517"/>
                    </a:cubicBezTo>
                    <a:cubicBezTo>
                      <a:pt x="28875" y="4529"/>
                      <a:pt x="28871" y="4539"/>
                      <a:pt x="28871" y="4547"/>
                    </a:cubicBezTo>
                    <a:lnTo>
                      <a:pt x="28721" y="5257"/>
                    </a:lnTo>
                    <a:lnTo>
                      <a:pt x="28717" y="5261"/>
                    </a:lnTo>
                    <a:lnTo>
                      <a:pt x="28713" y="5261"/>
                    </a:lnTo>
                    <a:cubicBezTo>
                      <a:pt x="28703" y="5265"/>
                      <a:pt x="28695" y="5270"/>
                      <a:pt x="28687" y="5274"/>
                    </a:cubicBezTo>
                    <a:cubicBezTo>
                      <a:pt x="28687" y="5274"/>
                      <a:pt x="28683" y="5274"/>
                      <a:pt x="28683" y="5278"/>
                    </a:cubicBezTo>
                    <a:cubicBezTo>
                      <a:pt x="28678" y="5278"/>
                      <a:pt x="28674" y="5278"/>
                      <a:pt x="28670" y="5283"/>
                    </a:cubicBezTo>
                    <a:cubicBezTo>
                      <a:pt x="28670" y="5283"/>
                      <a:pt x="28665" y="5283"/>
                      <a:pt x="28665" y="5287"/>
                    </a:cubicBezTo>
                    <a:cubicBezTo>
                      <a:pt x="28661" y="5287"/>
                      <a:pt x="28657" y="5287"/>
                      <a:pt x="28652" y="5291"/>
                    </a:cubicBezTo>
                    <a:lnTo>
                      <a:pt x="28644" y="5291"/>
                    </a:lnTo>
                    <a:cubicBezTo>
                      <a:pt x="28640" y="5295"/>
                      <a:pt x="28632" y="5295"/>
                      <a:pt x="28626" y="5299"/>
                    </a:cubicBezTo>
                    <a:lnTo>
                      <a:pt x="28622" y="5299"/>
                    </a:lnTo>
                    <a:cubicBezTo>
                      <a:pt x="28618" y="5303"/>
                      <a:pt x="28610" y="5303"/>
                      <a:pt x="28601" y="5309"/>
                    </a:cubicBezTo>
                    <a:lnTo>
                      <a:pt x="28597" y="5309"/>
                    </a:lnTo>
                    <a:cubicBezTo>
                      <a:pt x="28588" y="5309"/>
                      <a:pt x="28584" y="5313"/>
                      <a:pt x="28580" y="5313"/>
                    </a:cubicBezTo>
                    <a:cubicBezTo>
                      <a:pt x="28575" y="5313"/>
                      <a:pt x="28571" y="5317"/>
                      <a:pt x="28571" y="5317"/>
                    </a:cubicBezTo>
                    <a:cubicBezTo>
                      <a:pt x="28563" y="5317"/>
                      <a:pt x="28559" y="5321"/>
                      <a:pt x="28555" y="5321"/>
                    </a:cubicBezTo>
                    <a:lnTo>
                      <a:pt x="28545" y="5321"/>
                    </a:lnTo>
                    <a:cubicBezTo>
                      <a:pt x="28537" y="5325"/>
                      <a:pt x="28533" y="5325"/>
                      <a:pt x="28524" y="5325"/>
                    </a:cubicBezTo>
                    <a:cubicBezTo>
                      <a:pt x="28524" y="5325"/>
                      <a:pt x="28520" y="5329"/>
                      <a:pt x="28516" y="5329"/>
                    </a:cubicBezTo>
                    <a:cubicBezTo>
                      <a:pt x="28507" y="5329"/>
                      <a:pt x="28498" y="5334"/>
                      <a:pt x="28490" y="5334"/>
                    </a:cubicBezTo>
                    <a:lnTo>
                      <a:pt x="27882" y="8221"/>
                    </a:lnTo>
                    <a:cubicBezTo>
                      <a:pt x="27878" y="8225"/>
                      <a:pt x="27870" y="8234"/>
                      <a:pt x="27866" y="8242"/>
                    </a:cubicBezTo>
                    <a:cubicBezTo>
                      <a:pt x="27866" y="8246"/>
                      <a:pt x="27862" y="8246"/>
                      <a:pt x="27862" y="8246"/>
                    </a:cubicBezTo>
                    <a:cubicBezTo>
                      <a:pt x="27848" y="8264"/>
                      <a:pt x="27836" y="8276"/>
                      <a:pt x="27823" y="8294"/>
                    </a:cubicBezTo>
                    <a:cubicBezTo>
                      <a:pt x="27785" y="8298"/>
                      <a:pt x="27746" y="8302"/>
                      <a:pt x="27712" y="8306"/>
                    </a:cubicBezTo>
                    <a:cubicBezTo>
                      <a:pt x="27703" y="8311"/>
                      <a:pt x="27690" y="8311"/>
                      <a:pt x="27682" y="8311"/>
                    </a:cubicBezTo>
                    <a:cubicBezTo>
                      <a:pt x="27656" y="8315"/>
                      <a:pt x="27626" y="8319"/>
                      <a:pt x="27600" y="8323"/>
                    </a:cubicBezTo>
                    <a:cubicBezTo>
                      <a:pt x="27592" y="8323"/>
                      <a:pt x="27579" y="8323"/>
                      <a:pt x="27566" y="8327"/>
                    </a:cubicBezTo>
                    <a:cubicBezTo>
                      <a:pt x="27540" y="8332"/>
                      <a:pt x="27515" y="8332"/>
                      <a:pt x="27489" y="8337"/>
                    </a:cubicBezTo>
                    <a:cubicBezTo>
                      <a:pt x="27481" y="8341"/>
                      <a:pt x="27468" y="8341"/>
                      <a:pt x="27459" y="8341"/>
                    </a:cubicBezTo>
                    <a:cubicBezTo>
                      <a:pt x="27425" y="8345"/>
                      <a:pt x="27391" y="8349"/>
                      <a:pt x="27353" y="8353"/>
                    </a:cubicBezTo>
                    <a:cubicBezTo>
                      <a:pt x="27353" y="8353"/>
                      <a:pt x="27348" y="8357"/>
                      <a:pt x="27343" y="8357"/>
                    </a:cubicBezTo>
                    <a:cubicBezTo>
                      <a:pt x="27314" y="8362"/>
                      <a:pt x="27284" y="8366"/>
                      <a:pt x="27254" y="8366"/>
                    </a:cubicBezTo>
                    <a:cubicBezTo>
                      <a:pt x="27241" y="8371"/>
                      <a:pt x="27232" y="8371"/>
                      <a:pt x="27220" y="8371"/>
                    </a:cubicBezTo>
                    <a:cubicBezTo>
                      <a:pt x="27199" y="8375"/>
                      <a:pt x="27173" y="8379"/>
                      <a:pt x="27151" y="8383"/>
                    </a:cubicBezTo>
                    <a:cubicBezTo>
                      <a:pt x="27138" y="8383"/>
                      <a:pt x="27126" y="8383"/>
                      <a:pt x="27118" y="8388"/>
                    </a:cubicBezTo>
                    <a:cubicBezTo>
                      <a:pt x="27092" y="8388"/>
                      <a:pt x="27070" y="8392"/>
                      <a:pt x="27045" y="8396"/>
                    </a:cubicBezTo>
                    <a:cubicBezTo>
                      <a:pt x="27035" y="8396"/>
                      <a:pt x="27027" y="8396"/>
                      <a:pt x="27019" y="8400"/>
                    </a:cubicBezTo>
                    <a:cubicBezTo>
                      <a:pt x="26984" y="8404"/>
                      <a:pt x="26950" y="8404"/>
                      <a:pt x="26920" y="8409"/>
                    </a:cubicBezTo>
                    <a:cubicBezTo>
                      <a:pt x="26916" y="8414"/>
                      <a:pt x="26912" y="8414"/>
                      <a:pt x="26903" y="8414"/>
                    </a:cubicBezTo>
                    <a:cubicBezTo>
                      <a:pt x="26877" y="8418"/>
                      <a:pt x="26852" y="8418"/>
                      <a:pt x="26826" y="8422"/>
                    </a:cubicBezTo>
                    <a:cubicBezTo>
                      <a:pt x="26814" y="8422"/>
                      <a:pt x="26804" y="8426"/>
                      <a:pt x="26792" y="8426"/>
                    </a:cubicBezTo>
                    <a:cubicBezTo>
                      <a:pt x="26771" y="8430"/>
                      <a:pt x="26749" y="8430"/>
                      <a:pt x="26727" y="8434"/>
                    </a:cubicBezTo>
                    <a:cubicBezTo>
                      <a:pt x="26719" y="8434"/>
                      <a:pt x="26707" y="8439"/>
                      <a:pt x="26698" y="8439"/>
                    </a:cubicBezTo>
                    <a:cubicBezTo>
                      <a:pt x="26672" y="8439"/>
                      <a:pt x="26650" y="8443"/>
                      <a:pt x="26630" y="8448"/>
                    </a:cubicBezTo>
                    <a:lnTo>
                      <a:pt x="26604" y="8448"/>
                    </a:lnTo>
                    <a:cubicBezTo>
                      <a:pt x="26573" y="8452"/>
                      <a:pt x="26544" y="8456"/>
                      <a:pt x="26514" y="8460"/>
                    </a:cubicBezTo>
                    <a:lnTo>
                      <a:pt x="26496" y="8460"/>
                    </a:lnTo>
                    <a:cubicBezTo>
                      <a:pt x="26471" y="8465"/>
                      <a:pt x="26450" y="8469"/>
                      <a:pt x="26425" y="8469"/>
                    </a:cubicBezTo>
                    <a:cubicBezTo>
                      <a:pt x="26415" y="8473"/>
                      <a:pt x="26403" y="8473"/>
                      <a:pt x="26394" y="8473"/>
                    </a:cubicBezTo>
                    <a:cubicBezTo>
                      <a:pt x="26373" y="8477"/>
                      <a:pt x="26356" y="8477"/>
                      <a:pt x="26334" y="8481"/>
                    </a:cubicBezTo>
                    <a:cubicBezTo>
                      <a:pt x="26326" y="8481"/>
                      <a:pt x="26313" y="8481"/>
                      <a:pt x="26305" y="8486"/>
                    </a:cubicBezTo>
                    <a:cubicBezTo>
                      <a:pt x="26283" y="8486"/>
                      <a:pt x="26257" y="8491"/>
                      <a:pt x="26236" y="8491"/>
                    </a:cubicBezTo>
                    <a:cubicBezTo>
                      <a:pt x="26232" y="8491"/>
                      <a:pt x="26223" y="8495"/>
                      <a:pt x="26219" y="8495"/>
                    </a:cubicBezTo>
                    <a:cubicBezTo>
                      <a:pt x="26189" y="8499"/>
                      <a:pt x="26159" y="8499"/>
                      <a:pt x="26133" y="8503"/>
                    </a:cubicBezTo>
                    <a:lnTo>
                      <a:pt x="26112" y="8503"/>
                    </a:lnTo>
                    <a:cubicBezTo>
                      <a:pt x="26091" y="8507"/>
                      <a:pt x="26069" y="8507"/>
                      <a:pt x="26048" y="8511"/>
                    </a:cubicBezTo>
                    <a:cubicBezTo>
                      <a:pt x="26040" y="8511"/>
                      <a:pt x="26026" y="8511"/>
                      <a:pt x="26018" y="8516"/>
                    </a:cubicBezTo>
                    <a:cubicBezTo>
                      <a:pt x="26001" y="8516"/>
                      <a:pt x="25979" y="8520"/>
                      <a:pt x="25963" y="8520"/>
                    </a:cubicBezTo>
                    <a:cubicBezTo>
                      <a:pt x="25953" y="8520"/>
                      <a:pt x="25941" y="8520"/>
                      <a:pt x="25932" y="8525"/>
                    </a:cubicBezTo>
                    <a:cubicBezTo>
                      <a:pt x="25911" y="8525"/>
                      <a:pt x="25890" y="8529"/>
                      <a:pt x="25868" y="8529"/>
                    </a:cubicBezTo>
                    <a:cubicBezTo>
                      <a:pt x="25864" y="8529"/>
                      <a:pt x="25855" y="8529"/>
                      <a:pt x="25851" y="8533"/>
                    </a:cubicBezTo>
                    <a:cubicBezTo>
                      <a:pt x="25825" y="8533"/>
                      <a:pt x="25795" y="8537"/>
                      <a:pt x="25770" y="8537"/>
                    </a:cubicBezTo>
                    <a:cubicBezTo>
                      <a:pt x="25761" y="8537"/>
                      <a:pt x="25757" y="8542"/>
                      <a:pt x="25748" y="8542"/>
                    </a:cubicBezTo>
                    <a:cubicBezTo>
                      <a:pt x="25727" y="8542"/>
                      <a:pt x="25710" y="8546"/>
                      <a:pt x="25689" y="8546"/>
                    </a:cubicBezTo>
                    <a:lnTo>
                      <a:pt x="25663" y="8546"/>
                    </a:lnTo>
                    <a:cubicBezTo>
                      <a:pt x="25641" y="8550"/>
                      <a:pt x="25624" y="8550"/>
                      <a:pt x="25608" y="8554"/>
                    </a:cubicBezTo>
                    <a:lnTo>
                      <a:pt x="25582" y="8554"/>
                    </a:lnTo>
                    <a:cubicBezTo>
                      <a:pt x="25560" y="8554"/>
                      <a:pt x="25535" y="8558"/>
                      <a:pt x="25513" y="8558"/>
                    </a:cubicBezTo>
                    <a:lnTo>
                      <a:pt x="25501" y="8558"/>
                    </a:lnTo>
                    <a:cubicBezTo>
                      <a:pt x="25475" y="8563"/>
                      <a:pt x="25449" y="8563"/>
                      <a:pt x="25424" y="8568"/>
                    </a:cubicBezTo>
                    <a:lnTo>
                      <a:pt x="25402" y="8568"/>
                    </a:lnTo>
                    <a:cubicBezTo>
                      <a:pt x="25385" y="8572"/>
                      <a:pt x="25363" y="8572"/>
                      <a:pt x="25347" y="8572"/>
                    </a:cubicBezTo>
                    <a:cubicBezTo>
                      <a:pt x="25338" y="8572"/>
                      <a:pt x="25329" y="8572"/>
                      <a:pt x="25321" y="8576"/>
                    </a:cubicBezTo>
                    <a:lnTo>
                      <a:pt x="25265" y="8576"/>
                    </a:lnTo>
                    <a:cubicBezTo>
                      <a:pt x="25256" y="8576"/>
                      <a:pt x="25252" y="8580"/>
                      <a:pt x="25244" y="8580"/>
                    </a:cubicBezTo>
                    <a:cubicBezTo>
                      <a:pt x="25218" y="8580"/>
                      <a:pt x="25193" y="8580"/>
                      <a:pt x="25171" y="8584"/>
                    </a:cubicBezTo>
                    <a:lnTo>
                      <a:pt x="25167" y="8584"/>
                    </a:lnTo>
                    <a:cubicBezTo>
                      <a:pt x="25141" y="8584"/>
                      <a:pt x="25116" y="8584"/>
                      <a:pt x="25090" y="8588"/>
                    </a:cubicBezTo>
                    <a:lnTo>
                      <a:pt x="25013" y="8588"/>
                    </a:lnTo>
                    <a:cubicBezTo>
                      <a:pt x="25004" y="8588"/>
                      <a:pt x="24996" y="8593"/>
                      <a:pt x="24988" y="8593"/>
                    </a:cubicBezTo>
                    <a:lnTo>
                      <a:pt x="24915" y="8593"/>
                    </a:lnTo>
                    <a:cubicBezTo>
                      <a:pt x="24889" y="8597"/>
                      <a:pt x="24863" y="8597"/>
                      <a:pt x="24838" y="8597"/>
                    </a:cubicBezTo>
                    <a:lnTo>
                      <a:pt x="24765" y="8597"/>
                    </a:lnTo>
                    <a:cubicBezTo>
                      <a:pt x="24757" y="8597"/>
                      <a:pt x="24747" y="8597"/>
                      <a:pt x="24739" y="8602"/>
                    </a:cubicBezTo>
                    <a:lnTo>
                      <a:pt x="24269" y="8602"/>
                    </a:lnTo>
                    <a:cubicBezTo>
                      <a:pt x="24243" y="8602"/>
                      <a:pt x="24218" y="8602"/>
                      <a:pt x="24192" y="8597"/>
                    </a:cubicBezTo>
                    <a:lnTo>
                      <a:pt x="24093" y="8597"/>
                    </a:lnTo>
                    <a:cubicBezTo>
                      <a:pt x="24076" y="8597"/>
                      <a:pt x="24059" y="8597"/>
                      <a:pt x="24042" y="8593"/>
                    </a:cubicBezTo>
                    <a:lnTo>
                      <a:pt x="23961" y="8593"/>
                    </a:lnTo>
                    <a:cubicBezTo>
                      <a:pt x="23956" y="8593"/>
                      <a:pt x="23948" y="8588"/>
                      <a:pt x="23944" y="8588"/>
                    </a:cubicBezTo>
                    <a:lnTo>
                      <a:pt x="23867" y="8588"/>
                    </a:lnTo>
                    <a:cubicBezTo>
                      <a:pt x="23862" y="8584"/>
                      <a:pt x="23853" y="8584"/>
                      <a:pt x="23849" y="8584"/>
                    </a:cubicBezTo>
                    <a:lnTo>
                      <a:pt x="23790" y="8584"/>
                    </a:lnTo>
                    <a:cubicBezTo>
                      <a:pt x="23781" y="8580"/>
                      <a:pt x="23772" y="8580"/>
                      <a:pt x="23764" y="8580"/>
                    </a:cubicBezTo>
                    <a:cubicBezTo>
                      <a:pt x="23746" y="8580"/>
                      <a:pt x="23730" y="8580"/>
                      <a:pt x="23713" y="8576"/>
                    </a:cubicBezTo>
                    <a:lnTo>
                      <a:pt x="23687" y="8576"/>
                    </a:lnTo>
                    <a:cubicBezTo>
                      <a:pt x="23665" y="8576"/>
                      <a:pt x="23648" y="8572"/>
                      <a:pt x="23627" y="8572"/>
                    </a:cubicBezTo>
                    <a:lnTo>
                      <a:pt x="23610" y="8572"/>
                    </a:lnTo>
                    <a:cubicBezTo>
                      <a:pt x="23584" y="8568"/>
                      <a:pt x="23559" y="8568"/>
                      <a:pt x="23533" y="8563"/>
                    </a:cubicBezTo>
                    <a:lnTo>
                      <a:pt x="23511" y="8563"/>
                    </a:lnTo>
                    <a:cubicBezTo>
                      <a:pt x="23494" y="8563"/>
                      <a:pt x="23473" y="8558"/>
                      <a:pt x="23456" y="8558"/>
                    </a:cubicBezTo>
                    <a:cubicBezTo>
                      <a:pt x="23448" y="8558"/>
                      <a:pt x="23439" y="8558"/>
                      <a:pt x="23430" y="8554"/>
                    </a:cubicBezTo>
                    <a:cubicBezTo>
                      <a:pt x="23409" y="8554"/>
                      <a:pt x="23391" y="8554"/>
                      <a:pt x="23375" y="8550"/>
                    </a:cubicBezTo>
                    <a:lnTo>
                      <a:pt x="23349" y="8550"/>
                    </a:lnTo>
                    <a:cubicBezTo>
                      <a:pt x="23328" y="8546"/>
                      <a:pt x="23302" y="8546"/>
                      <a:pt x="23280" y="8542"/>
                    </a:cubicBezTo>
                    <a:lnTo>
                      <a:pt x="23268" y="8542"/>
                    </a:lnTo>
                    <a:cubicBezTo>
                      <a:pt x="23242" y="8537"/>
                      <a:pt x="23217" y="8537"/>
                      <a:pt x="23186" y="8533"/>
                    </a:cubicBezTo>
                    <a:cubicBezTo>
                      <a:pt x="23178" y="8533"/>
                      <a:pt x="23170" y="8533"/>
                      <a:pt x="23160" y="8529"/>
                    </a:cubicBezTo>
                    <a:cubicBezTo>
                      <a:pt x="23144" y="8529"/>
                      <a:pt x="23126" y="8525"/>
                      <a:pt x="23105" y="8525"/>
                    </a:cubicBezTo>
                    <a:cubicBezTo>
                      <a:pt x="23097" y="8525"/>
                      <a:pt x="23083" y="8520"/>
                      <a:pt x="23075" y="8520"/>
                    </a:cubicBezTo>
                    <a:cubicBezTo>
                      <a:pt x="23058" y="8520"/>
                      <a:pt x="23041" y="8516"/>
                      <a:pt x="23020" y="8516"/>
                    </a:cubicBezTo>
                    <a:cubicBezTo>
                      <a:pt x="23011" y="8511"/>
                      <a:pt x="23002" y="8511"/>
                      <a:pt x="22990" y="8511"/>
                    </a:cubicBezTo>
                    <a:cubicBezTo>
                      <a:pt x="22972" y="8507"/>
                      <a:pt x="22951" y="8507"/>
                      <a:pt x="22929" y="8503"/>
                    </a:cubicBezTo>
                    <a:cubicBezTo>
                      <a:pt x="22921" y="8503"/>
                      <a:pt x="22913" y="8503"/>
                      <a:pt x="22909" y="8499"/>
                    </a:cubicBezTo>
                    <a:cubicBezTo>
                      <a:pt x="22878" y="8499"/>
                      <a:pt x="22848" y="8495"/>
                      <a:pt x="22823" y="8491"/>
                    </a:cubicBezTo>
                    <a:cubicBezTo>
                      <a:pt x="22814" y="8491"/>
                      <a:pt x="22810" y="8491"/>
                      <a:pt x="22806" y="8486"/>
                    </a:cubicBezTo>
                    <a:cubicBezTo>
                      <a:pt x="22781" y="8486"/>
                      <a:pt x="22759" y="8481"/>
                      <a:pt x="22737" y="8477"/>
                    </a:cubicBezTo>
                    <a:cubicBezTo>
                      <a:pt x="22724" y="8477"/>
                      <a:pt x="22716" y="8477"/>
                      <a:pt x="22704" y="8473"/>
                    </a:cubicBezTo>
                    <a:cubicBezTo>
                      <a:pt x="22686" y="8473"/>
                      <a:pt x="22665" y="8469"/>
                      <a:pt x="22647" y="8465"/>
                    </a:cubicBezTo>
                    <a:cubicBezTo>
                      <a:pt x="22635" y="8465"/>
                      <a:pt x="22627" y="8465"/>
                      <a:pt x="22613" y="8460"/>
                    </a:cubicBezTo>
                    <a:cubicBezTo>
                      <a:pt x="22596" y="8460"/>
                      <a:pt x="22575" y="8456"/>
                      <a:pt x="22554" y="8452"/>
                    </a:cubicBezTo>
                    <a:cubicBezTo>
                      <a:pt x="22544" y="8452"/>
                      <a:pt x="22536" y="8452"/>
                      <a:pt x="22524" y="8448"/>
                    </a:cubicBezTo>
                    <a:cubicBezTo>
                      <a:pt x="22502" y="8448"/>
                      <a:pt x="22477" y="8443"/>
                      <a:pt x="22455" y="8439"/>
                    </a:cubicBezTo>
                    <a:cubicBezTo>
                      <a:pt x="22447" y="8439"/>
                      <a:pt x="22442" y="8439"/>
                      <a:pt x="22434" y="8434"/>
                    </a:cubicBezTo>
                    <a:cubicBezTo>
                      <a:pt x="22404" y="8430"/>
                      <a:pt x="22374" y="8426"/>
                      <a:pt x="22344" y="8422"/>
                    </a:cubicBezTo>
                    <a:cubicBezTo>
                      <a:pt x="22335" y="8422"/>
                      <a:pt x="22323" y="8418"/>
                      <a:pt x="22313" y="8418"/>
                    </a:cubicBezTo>
                    <a:cubicBezTo>
                      <a:pt x="22293" y="8414"/>
                      <a:pt x="22271" y="8414"/>
                      <a:pt x="22250" y="8409"/>
                    </a:cubicBezTo>
                    <a:cubicBezTo>
                      <a:pt x="22236" y="8404"/>
                      <a:pt x="22224" y="8404"/>
                      <a:pt x="22216" y="8400"/>
                    </a:cubicBezTo>
                    <a:cubicBezTo>
                      <a:pt x="22194" y="8400"/>
                      <a:pt x="22173" y="8396"/>
                      <a:pt x="22155" y="8392"/>
                    </a:cubicBezTo>
                    <a:cubicBezTo>
                      <a:pt x="22143" y="8392"/>
                      <a:pt x="22130" y="8388"/>
                      <a:pt x="22117" y="8388"/>
                    </a:cubicBezTo>
                    <a:cubicBezTo>
                      <a:pt x="22096" y="8383"/>
                      <a:pt x="22074" y="8379"/>
                      <a:pt x="22053" y="8375"/>
                    </a:cubicBezTo>
                    <a:cubicBezTo>
                      <a:pt x="22045" y="8375"/>
                      <a:pt x="22031" y="8371"/>
                      <a:pt x="22019" y="8371"/>
                    </a:cubicBezTo>
                    <a:cubicBezTo>
                      <a:pt x="21989" y="8366"/>
                      <a:pt x="21959" y="8362"/>
                      <a:pt x="21929" y="8357"/>
                    </a:cubicBezTo>
                    <a:lnTo>
                      <a:pt x="21942" y="8306"/>
                    </a:lnTo>
                    <a:cubicBezTo>
                      <a:pt x="21954" y="8238"/>
                      <a:pt x="21934" y="8157"/>
                      <a:pt x="21882" y="8067"/>
                    </a:cubicBezTo>
                    <a:cubicBezTo>
                      <a:pt x="21869" y="8041"/>
                      <a:pt x="21852" y="8020"/>
                      <a:pt x="21839" y="7998"/>
                    </a:cubicBezTo>
                    <a:cubicBezTo>
                      <a:pt x="21831" y="7986"/>
                      <a:pt x="21822" y="7972"/>
                      <a:pt x="21814" y="7960"/>
                    </a:cubicBezTo>
                    <a:cubicBezTo>
                      <a:pt x="21634" y="7712"/>
                      <a:pt x="21300" y="7417"/>
                      <a:pt x="21040" y="7143"/>
                    </a:cubicBezTo>
                    <a:cubicBezTo>
                      <a:pt x="21030" y="7156"/>
                      <a:pt x="21018" y="7164"/>
                      <a:pt x="21005" y="7173"/>
                    </a:cubicBezTo>
                    <a:cubicBezTo>
                      <a:pt x="21001" y="7173"/>
                      <a:pt x="20996" y="7177"/>
                      <a:pt x="20992" y="7177"/>
                    </a:cubicBezTo>
                    <a:cubicBezTo>
                      <a:pt x="20984" y="7186"/>
                      <a:pt x="20975" y="7190"/>
                      <a:pt x="20967" y="7194"/>
                    </a:cubicBezTo>
                    <a:cubicBezTo>
                      <a:pt x="20963" y="7198"/>
                      <a:pt x="20958" y="7198"/>
                      <a:pt x="20953" y="7202"/>
                    </a:cubicBezTo>
                    <a:cubicBezTo>
                      <a:pt x="20949" y="7208"/>
                      <a:pt x="20941" y="7212"/>
                      <a:pt x="20937" y="7216"/>
                    </a:cubicBezTo>
                    <a:cubicBezTo>
                      <a:pt x="20933" y="7220"/>
                      <a:pt x="20928" y="7220"/>
                      <a:pt x="20924" y="7224"/>
                    </a:cubicBezTo>
                    <a:cubicBezTo>
                      <a:pt x="20915" y="7228"/>
                      <a:pt x="20911" y="7233"/>
                      <a:pt x="20902" y="7233"/>
                    </a:cubicBezTo>
                    <a:cubicBezTo>
                      <a:pt x="20898" y="7237"/>
                      <a:pt x="20894" y="7237"/>
                      <a:pt x="20890" y="7241"/>
                    </a:cubicBezTo>
                    <a:cubicBezTo>
                      <a:pt x="20886" y="7246"/>
                      <a:pt x="20876" y="7250"/>
                      <a:pt x="20868" y="7254"/>
                    </a:cubicBezTo>
                    <a:cubicBezTo>
                      <a:pt x="20864" y="7254"/>
                      <a:pt x="20864" y="7254"/>
                      <a:pt x="20860" y="7259"/>
                    </a:cubicBezTo>
                    <a:cubicBezTo>
                      <a:pt x="20847" y="7263"/>
                      <a:pt x="20838" y="7267"/>
                      <a:pt x="20830" y="7271"/>
                    </a:cubicBezTo>
                    <a:lnTo>
                      <a:pt x="20825" y="7271"/>
                    </a:lnTo>
                    <a:cubicBezTo>
                      <a:pt x="20817" y="7275"/>
                      <a:pt x="20809" y="7279"/>
                      <a:pt x="20799" y="7285"/>
                    </a:cubicBezTo>
                    <a:cubicBezTo>
                      <a:pt x="20795" y="7289"/>
                      <a:pt x="20791" y="7289"/>
                      <a:pt x="20791" y="7289"/>
                    </a:cubicBezTo>
                    <a:cubicBezTo>
                      <a:pt x="20783" y="7293"/>
                      <a:pt x="20774" y="7297"/>
                      <a:pt x="20770" y="7297"/>
                    </a:cubicBezTo>
                    <a:cubicBezTo>
                      <a:pt x="20765" y="7301"/>
                      <a:pt x="20761" y="7301"/>
                      <a:pt x="20757" y="7301"/>
                    </a:cubicBezTo>
                    <a:cubicBezTo>
                      <a:pt x="20753" y="7305"/>
                      <a:pt x="20744" y="7305"/>
                      <a:pt x="20740" y="7310"/>
                    </a:cubicBezTo>
                    <a:cubicBezTo>
                      <a:pt x="20736" y="7310"/>
                      <a:pt x="20732" y="7310"/>
                      <a:pt x="20728" y="7314"/>
                    </a:cubicBezTo>
                    <a:cubicBezTo>
                      <a:pt x="20722" y="7314"/>
                      <a:pt x="20718" y="7314"/>
                      <a:pt x="20710" y="7318"/>
                    </a:cubicBezTo>
                    <a:lnTo>
                      <a:pt x="20702" y="7318"/>
                    </a:lnTo>
                    <a:cubicBezTo>
                      <a:pt x="20697" y="7323"/>
                      <a:pt x="20689" y="7323"/>
                      <a:pt x="20680" y="7327"/>
                    </a:cubicBezTo>
                    <a:cubicBezTo>
                      <a:pt x="20676" y="7327"/>
                      <a:pt x="20671" y="7327"/>
                      <a:pt x="20671" y="7331"/>
                    </a:cubicBezTo>
                    <a:cubicBezTo>
                      <a:pt x="20663" y="7331"/>
                      <a:pt x="20655" y="7331"/>
                      <a:pt x="20651" y="7336"/>
                    </a:cubicBezTo>
                    <a:lnTo>
                      <a:pt x="20637" y="7336"/>
                    </a:lnTo>
                    <a:cubicBezTo>
                      <a:pt x="20633" y="7340"/>
                      <a:pt x="20625" y="7340"/>
                      <a:pt x="20616" y="7340"/>
                    </a:cubicBezTo>
                    <a:cubicBezTo>
                      <a:pt x="20616" y="7340"/>
                      <a:pt x="20612" y="7344"/>
                      <a:pt x="20607" y="7344"/>
                    </a:cubicBezTo>
                    <a:cubicBezTo>
                      <a:pt x="20599" y="7344"/>
                      <a:pt x="20590" y="7344"/>
                      <a:pt x="20578" y="7348"/>
                    </a:cubicBezTo>
                    <a:cubicBezTo>
                      <a:pt x="20568" y="7348"/>
                      <a:pt x="20556" y="7348"/>
                      <a:pt x="20548" y="7352"/>
                    </a:cubicBezTo>
                    <a:lnTo>
                      <a:pt x="20505" y="7352"/>
                    </a:lnTo>
                    <a:cubicBezTo>
                      <a:pt x="20497" y="7356"/>
                      <a:pt x="20491" y="7356"/>
                      <a:pt x="20483" y="7356"/>
                    </a:cubicBezTo>
                    <a:lnTo>
                      <a:pt x="20424" y="7356"/>
                    </a:lnTo>
                    <a:cubicBezTo>
                      <a:pt x="20420" y="7356"/>
                      <a:pt x="20414" y="7356"/>
                      <a:pt x="20410" y="7352"/>
                    </a:cubicBezTo>
                    <a:lnTo>
                      <a:pt x="20363" y="7352"/>
                    </a:lnTo>
                    <a:cubicBezTo>
                      <a:pt x="20359" y="7352"/>
                      <a:pt x="20355" y="7352"/>
                      <a:pt x="20351" y="7348"/>
                    </a:cubicBezTo>
                    <a:lnTo>
                      <a:pt x="20343" y="7348"/>
                    </a:lnTo>
                    <a:cubicBezTo>
                      <a:pt x="20329" y="7348"/>
                      <a:pt x="20312" y="7344"/>
                      <a:pt x="20295" y="7344"/>
                    </a:cubicBezTo>
                    <a:cubicBezTo>
                      <a:pt x="20278" y="7340"/>
                      <a:pt x="20260" y="7340"/>
                      <a:pt x="20248" y="7336"/>
                    </a:cubicBezTo>
                    <a:lnTo>
                      <a:pt x="20240" y="7336"/>
                    </a:lnTo>
                    <a:cubicBezTo>
                      <a:pt x="20214" y="7331"/>
                      <a:pt x="20189" y="7323"/>
                      <a:pt x="20163" y="7318"/>
                    </a:cubicBezTo>
                    <a:lnTo>
                      <a:pt x="20158" y="7318"/>
                    </a:lnTo>
                    <a:cubicBezTo>
                      <a:pt x="20132" y="7314"/>
                      <a:pt x="20106" y="7305"/>
                      <a:pt x="20081" y="7301"/>
                    </a:cubicBezTo>
                    <a:cubicBezTo>
                      <a:pt x="20055" y="7297"/>
                      <a:pt x="20029" y="7289"/>
                      <a:pt x="20004" y="7285"/>
                    </a:cubicBezTo>
                    <a:lnTo>
                      <a:pt x="20000" y="7285"/>
                    </a:lnTo>
                    <a:cubicBezTo>
                      <a:pt x="19974" y="7279"/>
                      <a:pt x="19948" y="7271"/>
                      <a:pt x="19919" y="7267"/>
                    </a:cubicBezTo>
                    <a:lnTo>
                      <a:pt x="19915" y="7267"/>
                    </a:lnTo>
                    <a:cubicBezTo>
                      <a:pt x="19897" y="7263"/>
                      <a:pt x="19885" y="7263"/>
                      <a:pt x="19867" y="7259"/>
                    </a:cubicBezTo>
                    <a:lnTo>
                      <a:pt x="19863" y="7259"/>
                    </a:lnTo>
                    <a:cubicBezTo>
                      <a:pt x="19850" y="7259"/>
                      <a:pt x="19833" y="7254"/>
                      <a:pt x="19820" y="7254"/>
                    </a:cubicBezTo>
                    <a:lnTo>
                      <a:pt x="19812" y="7254"/>
                    </a:lnTo>
                    <a:cubicBezTo>
                      <a:pt x="19808" y="7254"/>
                      <a:pt x="19808" y="7250"/>
                      <a:pt x="19804" y="7250"/>
                    </a:cubicBezTo>
                    <a:lnTo>
                      <a:pt x="19752" y="7250"/>
                    </a:lnTo>
                    <a:cubicBezTo>
                      <a:pt x="19752" y="7250"/>
                      <a:pt x="19747" y="7246"/>
                      <a:pt x="19743" y="7246"/>
                    </a:cubicBezTo>
                    <a:lnTo>
                      <a:pt x="19679" y="7246"/>
                    </a:lnTo>
                    <a:cubicBezTo>
                      <a:pt x="19675" y="7246"/>
                      <a:pt x="19670" y="7250"/>
                      <a:pt x="19662" y="7250"/>
                    </a:cubicBezTo>
                    <a:lnTo>
                      <a:pt x="19619" y="7250"/>
                    </a:lnTo>
                    <a:cubicBezTo>
                      <a:pt x="19611" y="7254"/>
                      <a:pt x="19598" y="7254"/>
                      <a:pt x="19589" y="7254"/>
                    </a:cubicBezTo>
                    <a:cubicBezTo>
                      <a:pt x="19581" y="7259"/>
                      <a:pt x="19568" y="7259"/>
                      <a:pt x="19559" y="7259"/>
                    </a:cubicBezTo>
                    <a:cubicBezTo>
                      <a:pt x="19555" y="7259"/>
                      <a:pt x="19555" y="7263"/>
                      <a:pt x="19551" y="7263"/>
                    </a:cubicBezTo>
                    <a:cubicBezTo>
                      <a:pt x="19542" y="7263"/>
                      <a:pt x="19538" y="7263"/>
                      <a:pt x="19530" y="7267"/>
                    </a:cubicBezTo>
                    <a:lnTo>
                      <a:pt x="19521" y="7267"/>
                    </a:lnTo>
                    <a:cubicBezTo>
                      <a:pt x="19512" y="7267"/>
                      <a:pt x="19504" y="7271"/>
                      <a:pt x="19496" y="7275"/>
                    </a:cubicBezTo>
                    <a:lnTo>
                      <a:pt x="19486" y="7275"/>
                    </a:lnTo>
                    <a:cubicBezTo>
                      <a:pt x="19478" y="7279"/>
                      <a:pt x="19470" y="7279"/>
                      <a:pt x="19461" y="7285"/>
                    </a:cubicBezTo>
                    <a:lnTo>
                      <a:pt x="19457" y="7285"/>
                    </a:lnTo>
                    <a:cubicBezTo>
                      <a:pt x="19448" y="7289"/>
                      <a:pt x="19439" y="7289"/>
                      <a:pt x="19431" y="7293"/>
                    </a:cubicBezTo>
                    <a:cubicBezTo>
                      <a:pt x="19423" y="7297"/>
                      <a:pt x="19409" y="7301"/>
                      <a:pt x="19401" y="7301"/>
                    </a:cubicBezTo>
                    <a:cubicBezTo>
                      <a:pt x="19401" y="7305"/>
                      <a:pt x="19397" y="7305"/>
                      <a:pt x="19393" y="7305"/>
                    </a:cubicBezTo>
                    <a:cubicBezTo>
                      <a:pt x="19388" y="7310"/>
                      <a:pt x="19380" y="7310"/>
                      <a:pt x="19376" y="7314"/>
                    </a:cubicBezTo>
                    <a:cubicBezTo>
                      <a:pt x="19371" y="7314"/>
                      <a:pt x="19367" y="7318"/>
                      <a:pt x="19367" y="7318"/>
                    </a:cubicBezTo>
                    <a:cubicBezTo>
                      <a:pt x="19358" y="7323"/>
                      <a:pt x="19354" y="7323"/>
                      <a:pt x="19346" y="7327"/>
                    </a:cubicBezTo>
                    <a:cubicBezTo>
                      <a:pt x="19346" y="7327"/>
                      <a:pt x="19342" y="7327"/>
                      <a:pt x="19342" y="7331"/>
                    </a:cubicBezTo>
                    <a:lnTo>
                      <a:pt x="19337" y="7331"/>
                    </a:lnTo>
                    <a:cubicBezTo>
                      <a:pt x="19328" y="7336"/>
                      <a:pt x="19320" y="7340"/>
                      <a:pt x="19307" y="7344"/>
                    </a:cubicBezTo>
                    <a:cubicBezTo>
                      <a:pt x="19299" y="7352"/>
                      <a:pt x="19290" y="7356"/>
                      <a:pt x="19277" y="7362"/>
                    </a:cubicBezTo>
                    <a:cubicBezTo>
                      <a:pt x="19277" y="7362"/>
                      <a:pt x="19273" y="7366"/>
                      <a:pt x="19269" y="7366"/>
                    </a:cubicBezTo>
                    <a:cubicBezTo>
                      <a:pt x="19260" y="7370"/>
                      <a:pt x="19255" y="7374"/>
                      <a:pt x="19247" y="7378"/>
                    </a:cubicBezTo>
                    <a:cubicBezTo>
                      <a:pt x="19243" y="7378"/>
                      <a:pt x="19243" y="7382"/>
                      <a:pt x="19239" y="7382"/>
                    </a:cubicBezTo>
                    <a:cubicBezTo>
                      <a:pt x="19226" y="7391"/>
                      <a:pt x="19218" y="7395"/>
                      <a:pt x="19208" y="7404"/>
                    </a:cubicBezTo>
                    <a:cubicBezTo>
                      <a:pt x="19149" y="7366"/>
                      <a:pt x="19089" y="7331"/>
                      <a:pt x="19029" y="7297"/>
                    </a:cubicBezTo>
                    <a:lnTo>
                      <a:pt x="19029" y="7293"/>
                    </a:lnTo>
                    <a:cubicBezTo>
                      <a:pt x="18969" y="7259"/>
                      <a:pt x="18910" y="7224"/>
                      <a:pt x="18849" y="7190"/>
                    </a:cubicBezTo>
                    <a:lnTo>
                      <a:pt x="18845" y="7190"/>
                    </a:lnTo>
                    <a:cubicBezTo>
                      <a:pt x="18789" y="7156"/>
                      <a:pt x="18730" y="7121"/>
                      <a:pt x="18669" y="7092"/>
                    </a:cubicBezTo>
                    <a:cubicBezTo>
                      <a:pt x="18665" y="7087"/>
                      <a:pt x="18665" y="7087"/>
                      <a:pt x="18661" y="7087"/>
                    </a:cubicBezTo>
                    <a:cubicBezTo>
                      <a:pt x="18606" y="7054"/>
                      <a:pt x="18546" y="7023"/>
                      <a:pt x="18486" y="6993"/>
                    </a:cubicBezTo>
                    <a:cubicBezTo>
                      <a:pt x="18482" y="6989"/>
                      <a:pt x="18482" y="6989"/>
                      <a:pt x="18477" y="6989"/>
                    </a:cubicBezTo>
                    <a:cubicBezTo>
                      <a:pt x="18422" y="6955"/>
                      <a:pt x="18361" y="6925"/>
                      <a:pt x="18302" y="6894"/>
                    </a:cubicBezTo>
                    <a:cubicBezTo>
                      <a:pt x="18298" y="6894"/>
                      <a:pt x="18294" y="6890"/>
                      <a:pt x="18294" y="6890"/>
                    </a:cubicBezTo>
                    <a:cubicBezTo>
                      <a:pt x="18233" y="6861"/>
                      <a:pt x="18174" y="6831"/>
                      <a:pt x="18114" y="6805"/>
                    </a:cubicBezTo>
                    <a:lnTo>
                      <a:pt x="18114" y="6801"/>
                    </a:lnTo>
                    <a:cubicBezTo>
                      <a:pt x="18105" y="6801"/>
                      <a:pt x="18101" y="6797"/>
                      <a:pt x="18097" y="6797"/>
                    </a:cubicBezTo>
                    <a:cubicBezTo>
                      <a:pt x="18063" y="6780"/>
                      <a:pt x="18028" y="6762"/>
                      <a:pt x="17994" y="6746"/>
                    </a:cubicBezTo>
                    <a:cubicBezTo>
                      <a:pt x="17982" y="6741"/>
                      <a:pt x="17972" y="6736"/>
                      <a:pt x="17960" y="6732"/>
                    </a:cubicBezTo>
                    <a:cubicBezTo>
                      <a:pt x="17921" y="6711"/>
                      <a:pt x="17879" y="6694"/>
                      <a:pt x="17840" y="6677"/>
                    </a:cubicBezTo>
                    <a:cubicBezTo>
                      <a:pt x="17836" y="6673"/>
                      <a:pt x="17832" y="6673"/>
                      <a:pt x="17828" y="6673"/>
                    </a:cubicBezTo>
                    <a:cubicBezTo>
                      <a:pt x="17793" y="6655"/>
                      <a:pt x="17755" y="6638"/>
                      <a:pt x="17716" y="6621"/>
                    </a:cubicBezTo>
                    <a:cubicBezTo>
                      <a:pt x="17703" y="6617"/>
                      <a:pt x="17694" y="6612"/>
                      <a:pt x="17682" y="6608"/>
                    </a:cubicBezTo>
                    <a:cubicBezTo>
                      <a:pt x="17643" y="6592"/>
                      <a:pt x="17601" y="6574"/>
                      <a:pt x="17562" y="6557"/>
                    </a:cubicBezTo>
                    <a:lnTo>
                      <a:pt x="17558" y="6557"/>
                    </a:lnTo>
                    <a:cubicBezTo>
                      <a:pt x="17524" y="6540"/>
                      <a:pt x="17489" y="6527"/>
                      <a:pt x="17451" y="6515"/>
                    </a:cubicBezTo>
                    <a:cubicBezTo>
                      <a:pt x="17443" y="6505"/>
                      <a:pt x="17429" y="6501"/>
                      <a:pt x="17417" y="6497"/>
                    </a:cubicBezTo>
                    <a:cubicBezTo>
                      <a:pt x="17395" y="6489"/>
                      <a:pt x="17370" y="6480"/>
                      <a:pt x="17344" y="6472"/>
                    </a:cubicBezTo>
                    <a:cubicBezTo>
                      <a:pt x="17331" y="6467"/>
                      <a:pt x="17318" y="6458"/>
                      <a:pt x="17305" y="6454"/>
                    </a:cubicBezTo>
                    <a:cubicBezTo>
                      <a:pt x="17279" y="6446"/>
                      <a:pt x="17258" y="6438"/>
                      <a:pt x="17232" y="6428"/>
                    </a:cubicBezTo>
                    <a:cubicBezTo>
                      <a:pt x="17220" y="6424"/>
                      <a:pt x="17207" y="6420"/>
                      <a:pt x="17194" y="6416"/>
                    </a:cubicBezTo>
                    <a:cubicBezTo>
                      <a:pt x="17169" y="6407"/>
                      <a:pt x="17143" y="6395"/>
                      <a:pt x="17117" y="6386"/>
                    </a:cubicBezTo>
                    <a:cubicBezTo>
                      <a:pt x="17109" y="6386"/>
                      <a:pt x="17100" y="6381"/>
                      <a:pt x="17092" y="6377"/>
                    </a:cubicBezTo>
                    <a:lnTo>
                      <a:pt x="17083" y="6377"/>
                    </a:lnTo>
                    <a:cubicBezTo>
                      <a:pt x="17062" y="6369"/>
                      <a:pt x="17040" y="6361"/>
                      <a:pt x="17019" y="6351"/>
                    </a:cubicBezTo>
                    <a:cubicBezTo>
                      <a:pt x="17006" y="6347"/>
                      <a:pt x="16993" y="6343"/>
                      <a:pt x="16981" y="6339"/>
                    </a:cubicBezTo>
                    <a:cubicBezTo>
                      <a:pt x="16955" y="6330"/>
                      <a:pt x="16929" y="6322"/>
                      <a:pt x="16904" y="6313"/>
                    </a:cubicBezTo>
                    <a:cubicBezTo>
                      <a:pt x="16895" y="6313"/>
                      <a:pt x="16886" y="6309"/>
                      <a:pt x="16878" y="6304"/>
                    </a:cubicBezTo>
                    <a:cubicBezTo>
                      <a:pt x="16843" y="6296"/>
                      <a:pt x="16809" y="6284"/>
                      <a:pt x="16775" y="6274"/>
                    </a:cubicBezTo>
                    <a:cubicBezTo>
                      <a:pt x="16766" y="6270"/>
                      <a:pt x="16758" y="6270"/>
                      <a:pt x="16750" y="6266"/>
                    </a:cubicBezTo>
                    <a:cubicBezTo>
                      <a:pt x="16724" y="6258"/>
                      <a:pt x="16698" y="6249"/>
                      <a:pt x="16673" y="6245"/>
                    </a:cubicBezTo>
                    <a:lnTo>
                      <a:pt x="16668" y="6241"/>
                    </a:lnTo>
                    <a:cubicBezTo>
                      <a:pt x="16655" y="6236"/>
                      <a:pt x="16642" y="6236"/>
                      <a:pt x="16630" y="6232"/>
                    </a:cubicBezTo>
                    <a:cubicBezTo>
                      <a:pt x="16608" y="6223"/>
                      <a:pt x="16591" y="6219"/>
                      <a:pt x="16570" y="6215"/>
                    </a:cubicBezTo>
                    <a:cubicBezTo>
                      <a:pt x="16557" y="6211"/>
                      <a:pt x="16539" y="6207"/>
                      <a:pt x="16527" y="6202"/>
                    </a:cubicBezTo>
                    <a:cubicBezTo>
                      <a:pt x="16505" y="6197"/>
                      <a:pt x="16488" y="6189"/>
                      <a:pt x="16468" y="6185"/>
                    </a:cubicBezTo>
                    <a:cubicBezTo>
                      <a:pt x="16454" y="6181"/>
                      <a:pt x="16437" y="6176"/>
                      <a:pt x="16420" y="6172"/>
                    </a:cubicBezTo>
                    <a:cubicBezTo>
                      <a:pt x="16403" y="6168"/>
                      <a:pt x="16385" y="6164"/>
                      <a:pt x="16365" y="6160"/>
                    </a:cubicBezTo>
                    <a:cubicBezTo>
                      <a:pt x="16352" y="6155"/>
                      <a:pt x="16334" y="6150"/>
                      <a:pt x="16318" y="6146"/>
                    </a:cubicBezTo>
                    <a:cubicBezTo>
                      <a:pt x="16300" y="6142"/>
                      <a:pt x="16279" y="6138"/>
                      <a:pt x="16262" y="6134"/>
                    </a:cubicBezTo>
                    <a:cubicBezTo>
                      <a:pt x="16257" y="6134"/>
                      <a:pt x="16253" y="6134"/>
                      <a:pt x="16249" y="6130"/>
                    </a:cubicBezTo>
                    <a:cubicBezTo>
                      <a:pt x="16223" y="6125"/>
                      <a:pt x="16198" y="6120"/>
                      <a:pt x="16172" y="6112"/>
                    </a:cubicBezTo>
                    <a:cubicBezTo>
                      <a:pt x="15846" y="6146"/>
                      <a:pt x="15530" y="6185"/>
                      <a:pt x="15231" y="6227"/>
                    </a:cubicBezTo>
                    <a:cubicBezTo>
                      <a:pt x="15193" y="6232"/>
                      <a:pt x="15154" y="6236"/>
                      <a:pt x="15116" y="6245"/>
                    </a:cubicBezTo>
                    <a:cubicBezTo>
                      <a:pt x="15107" y="6245"/>
                      <a:pt x="15098" y="6245"/>
                      <a:pt x="15090" y="6249"/>
                    </a:cubicBezTo>
                    <a:cubicBezTo>
                      <a:pt x="15051" y="6253"/>
                      <a:pt x="15017" y="6258"/>
                      <a:pt x="14979" y="6262"/>
                    </a:cubicBezTo>
                    <a:cubicBezTo>
                      <a:pt x="14944" y="6270"/>
                      <a:pt x="14906" y="6274"/>
                      <a:pt x="14871" y="6279"/>
                    </a:cubicBezTo>
                    <a:cubicBezTo>
                      <a:pt x="14863" y="6284"/>
                      <a:pt x="14855" y="6284"/>
                      <a:pt x="14846" y="6284"/>
                    </a:cubicBezTo>
                    <a:cubicBezTo>
                      <a:pt x="14808" y="6292"/>
                      <a:pt x="14774" y="6296"/>
                      <a:pt x="14739" y="6300"/>
                    </a:cubicBezTo>
                    <a:cubicBezTo>
                      <a:pt x="14739" y="6304"/>
                      <a:pt x="14735" y="6304"/>
                      <a:pt x="14735" y="6304"/>
                    </a:cubicBezTo>
                    <a:cubicBezTo>
                      <a:pt x="14701" y="6309"/>
                      <a:pt x="14666" y="6313"/>
                      <a:pt x="14632" y="6322"/>
                    </a:cubicBezTo>
                    <a:cubicBezTo>
                      <a:pt x="14624" y="6322"/>
                      <a:pt x="14615" y="6322"/>
                      <a:pt x="14606" y="6326"/>
                    </a:cubicBezTo>
                    <a:cubicBezTo>
                      <a:pt x="14573" y="6330"/>
                      <a:pt x="14538" y="6339"/>
                      <a:pt x="14504" y="6343"/>
                    </a:cubicBezTo>
                    <a:lnTo>
                      <a:pt x="14500" y="6343"/>
                    </a:lnTo>
                    <a:cubicBezTo>
                      <a:pt x="14470" y="6351"/>
                      <a:pt x="14435" y="6356"/>
                      <a:pt x="14405" y="6365"/>
                    </a:cubicBezTo>
                    <a:cubicBezTo>
                      <a:pt x="14397" y="6365"/>
                      <a:pt x="14389" y="6365"/>
                      <a:pt x="14380" y="6369"/>
                    </a:cubicBezTo>
                    <a:cubicBezTo>
                      <a:pt x="14346" y="6373"/>
                      <a:pt x="14312" y="6381"/>
                      <a:pt x="14281" y="6386"/>
                    </a:cubicBezTo>
                    <a:cubicBezTo>
                      <a:pt x="14277" y="6386"/>
                      <a:pt x="14277" y="6390"/>
                      <a:pt x="14273" y="6390"/>
                    </a:cubicBezTo>
                    <a:cubicBezTo>
                      <a:pt x="14243" y="6395"/>
                      <a:pt x="14213" y="6403"/>
                      <a:pt x="14184" y="6407"/>
                    </a:cubicBezTo>
                    <a:cubicBezTo>
                      <a:pt x="14174" y="6412"/>
                      <a:pt x="14166" y="6412"/>
                      <a:pt x="14158" y="6412"/>
                    </a:cubicBezTo>
                    <a:cubicBezTo>
                      <a:pt x="14127" y="6420"/>
                      <a:pt x="14093" y="6428"/>
                      <a:pt x="14063" y="6433"/>
                    </a:cubicBezTo>
                    <a:cubicBezTo>
                      <a:pt x="14059" y="6433"/>
                      <a:pt x="14059" y="6433"/>
                      <a:pt x="14055" y="6438"/>
                    </a:cubicBezTo>
                    <a:cubicBezTo>
                      <a:pt x="14030" y="6442"/>
                      <a:pt x="13999" y="6450"/>
                      <a:pt x="13969" y="6454"/>
                    </a:cubicBezTo>
                    <a:cubicBezTo>
                      <a:pt x="13961" y="6458"/>
                      <a:pt x="13953" y="6458"/>
                      <a:pt x="13947" y="6463"/>
                    </a:cubicBezTo>
                    <a:cubicBezTo>
                      <a:pt x="13914" y="6467"/>
                      <a:pt x="13884" y="6476"/>
                      <a:pt x="13854" y="6484"/>
                    </a:cubicBezTo>
                    <a:lnTo>
                      <a:pt x="13850" y="6484"/>
                    </a:lnTo>
                    <a:cubicBezTo>
                      <a:pt x="13819" y="6493"/>
                      <a:pt x="13793" y="6497"/>
                      <a:pt x="13764" y="6505"/>
                    </a:cubicBezTo>
                    <a:cubicBezTo>
                      <a:pt x="13755" y="6510"/>
                      <a:pt x="13751" y="6510"/>
                      <a:pt x="13742" y="6510"/>
                    </a:cubicBezTo>
                    <a:cubicBezTo>
                      <a:pt x="13712" y="6519"/>
                      <a:pt x="13683" y="6527"/>
                      <a:pt x="13657" y="6535"/>
                    </a:cubicBezTo>
                    <a:lnTo>
                      <a:pt x="13649" y="6535"/>
                    </a:lnTo>
                    <a:cubicBezTo>
                      <a:pt x="13623" y="6544"/>
                      <a:pt x="13597" y="6553"/>
                      <a:pt x="13572" y="6561"/>
                    </a:cubicBezTo>
                    <a:cubicBezTo>
                      <a:pt x="13562" y="6561"/>
                      <a:pt x="13554" y="6566"/>
                      <a:pt x="13550" y="6566"/>
                    </a:cubicBezTo>
                    <a:cubicBezTo>
                      <a:pt x="13520" y="6574"/>
                      <a:pt x="13495" y="6582"/>
                      <a:pt x="13469" y="6592"/>
                    </a:cubicBezTo>
                    <a:lnTo>
                      <a:pt x="13456" y="6592"/>
                    </a:lnTo>
                    <a:cubicBezTo>
                      <a:pt x="13434" y="6600"/>
                      <a:pt x="13414" y="6608"/>
                      <a:pt x="13392" y="6612"/>
                    </a:cubicBezTo>
                    <a:cubicBezTo>
                      <a:pt x="13388" y="6617"/>
                      <a:pt x="13379" y="6617"/>
                      <a:pt x="13371" y="6621"/>
                    </a:cubicBezTo>
                    <a:cubicBezTo>
                      <a:pt x="13353" y="6626"/>
                      <a:pt x="13337" y="6634"/>
                      <a:pt x="13319" y="6638"/>
                    </a:cubicBezTo>
                    <a:cubicBezTo>
                      <a:pt x="13311" y="6638"/>
                      <a:pt x="13306" y="6643"/>
                      <a:pt x="13298" y="6643"/>
                    </a:cubicBezTo>
                    <a:cubicBezTo>
                      <a:pt x="13276" y="6651"/>
                      <a:pt x="13250" y="6659"/>
                      <a:pt x="13229" y="6669"/>
                    </a:cubicBezTo>
                    <a:cubicBezTo>
                      <a:pt x="13225" y="6669"/>
                      <a:pt x="13225" y="6673"/>
                      <a:pt x="13221" y="6673"/>
                    </a:cubicBezTo>
                    <a:cubicBezTo>
                      <a:pt x="13199" y="6677"/>
                      <a:pt x="13183" y="6685"/>
                      <a:pt x="13161" y="6694"/>
                    </a:cubicBezTo>
                    <a:cubicBezTo>
                      <a:pt x="13157" y="6694"/>
                      <a:pt x="13148" y="6698"/>
                      <a:pt x="13144" y="6703"/>
                    </a:cubicBezTo>
                    <a:cubicBezTo>
                      <a:pt x="13126" y="6707"/>
                      <a:pt x="13110" y="6711"/>
                      <a:pt x="13092" y="6720"/>
                    </a:cubicBezTo>
                    <a:cubicBezTo>
                      <a:pt x="13088" y="6720"/>
                      <a:pt x="13080" y="6724"/>
                      <a:pt x="13075" y="6728"/>
                    </a:cubicBezTo>
                    <a:cubicBezTo>
                      <a:pt x="13054" y="6736"/>
                      <a:pt x="13033" y="6746"/>
                      <a:pt x="13011" y="6754"/>
                    </a:cubicBezTo>
                    <a:lnTo>
                      <a:pt x="13003" y="6754"/>
                    </a:lnTo>
                    <a:cubicBezTo>
                      <a:pt x="12986" y="6762"/>
                      <a:pt x="12968" y="6771"/>
                      <a:pt x="12952" y="6780"/>
                    </a:cubicBezTo>
                    <a:cubicBezTo>
                      <a:pt x="12942" y="6780"/>
                      <a:pt x="12938" y="6784"/>
                      <a:pt x="12930" y="6788"/>
                    </a:cubicBezTo>
                    <a:cubicBezTo>
                      <a:pt x="12917" y="6792"/>
                      <a:pt x="12900" y="6801"/>
                      <a:pt x="12887" y="6805"/>
                    </a:cubicBezTo>
                    <a:cubicBezTo>
                      <a:pt x="12883" y="6809"/>
                      <a:pt x="12879" y="6809"/>
                      <a:pt x="12875" y="6809"/>
                    </a:cubicBezTo>
                    <a:cubicBezTo>
                      <a:pt x="12875" y="6813"/>
                      <a:pt x="12870" y="6813"/>
                      <a:pt x="12870" y="6813"/>
                    </a:cubicBezTo>
                    <a:cubicBezTo>
                      <a:pt x="12861" y="6817"/>
                      <a:pt x="12857" y="6823"/>
                      <a:pt x="12849" y="6823"/>
                    </a:cubicBezTo>
                    <a:cubicBezTo>
                      <a:pt x="12840" y="6827"/>
                      <a:pt x="12832" y="6831"/>
                      <a:pt x="12823" y="6835"/>
                    </a:cubicBezTo>
                    <a:cubicBezTo>
                      <a:pt x="12814" y="6839"/>
                      <a:pt x="12810" y="6843"/>
                      <a:pt x="12806" y="6843"/>
                    </a:cubicBezTo>
                    <a:cubicBezTo>
                      <a:pt x="12793" y="6848"/>
                      <a:pt x="12784" y="6852"/>
                      <a:pt x="12776" y="6857"/>
                    </a:cubicBezTo>
                    <a:cubicBezTo>
                      <a:pt x="12772" y="6861"/>
                      <a:pt x="12767" y="6865"/>
                      <a:pt x="12759" y="6869"/>
                    </a:cubicBezTo>
                    <a:cubicBezTo>
                      <a:pt x="12751" y="6874"/>
                      <a:pt x="12741" y="6878"/>
                      <a:pt x="12733" y="6882"/>
                    </a:cubicBezTo>
                    <a:cubicBezTo>
                      <a:pt x="12729" y="6882"/>
                      <a:pt x="12721" y="6886"/>
                      <a:pt x="12716" y="6890"/>
                    </a:cubicBezTo>
                    <a:cubicBezTo>
                      <a:pt x="12707" y="6894"/>
                      <a:pt x="12699" y="6900"/>
                      <a:pt x="12690" y="6904"/>
                    </a:cubicBezTo>
                    <a:cubicBezTo>
                      <a:pt x="12686" y="6908"/>
                      <a:pt x="12678" y="6912"/>
                      <a:pt x="12674" y="6912"/>
                    </a:cubicBezTo>
                    <a:cubicBezTo>
                      <a:pt x="12664" y="6920"/>
                      <a:pt x="12652" y="6925"/>
                      <a:pt x="12644" y="6929"/>
                    </a:cubicBezTo>
                    <a:cubicBezTo>
                      <a:pt x="12639" y="6933"/>
                      <a:pt x="12635" y="6933"/>
                      <a:pt x="12635" y="6938"/>
                    </a:cubicBezTo>
                    <a:cubicBezTo>
                      <a:pt x="12622" y="6942"/>
                      <a:pt x="12609" y="6951"/>
                      <a:pt x="12597" y="6959"/>
                    </a:cubicBezTo>
                    <a:cubicBezTo>
                      <a:pt x="12592" y="6963"/>
                      <a:pt x="12587" y="6963"/>
                      <a:pt x="12583" y="6967"/>
                    </a:cubicBezTo>
                    <a:cubicBezTo>
                      <a:pt x="12575" y="6971"/>
                      <a:pt x="12567" y="6977"/>
                      <a:pt x="12558" y="6981"/>
                    </a:cubicBezTo>
                    <a:lnTo>
                      <a:pt x="12558" y="6985"/>
                    </a:lnTo>
                    <a:cubicBezTo>
                      <a:pt x="12541" y="6993"/>
                      <a:pt x="12524" y="7002"/>
                      <a:pt x="12506" y="7015"/>
                    </a:cubicBezTo>
                    <a:cubicBezTo>
                      <a:pt x="12506" y="7019"/>
                      <a:pt x="12502" y="7019"/>
                      <a:pt x="12498" y="7023"/>
                    </a:cubicBezTo>
                    <a:cubicBezTo>
                      <a:pt x="12485" y="7032"/>
                      <a:pt x="12472" y="7040"/>
                      <a:pt x="12459" y="7048"/>
                    </a:cubicBezTo>
                    <a:cubicBezTo>
                      <a:pt x="12455" y="7054"/>
                      <a:pt x="12451" y="7054"/>
                      <a:pt x="12447" y="7058"/>
                    </a:cubicBezTo>
                    <a:cubicBezTo>
                      <a:pt x="12433" y="7070"/>
                      <a:pt x="12417" y="7079"/>
                      <a:pt x="12404" y="7092"/>
                    </a:cubicBezTo>
                    <a:lnTo>
                      <a:pt x="12399" y="7092"/>
                    </a:lnTo>
                    <a:cubicBezTo>
                      <a:pt x="12387" y="7105"/>
                      <a:pt x="12374" y="7113"/>
                      <a:pt x="12361" y="7125"/>
                    </a:cubicBezTo>
                    <a:lnTo>
                      <a:pt x="12356" y="7131"/>
                    </a:lnTo>
                    <a:cubicBezTo>
                      <a:pt x="12352" y="7131"/>
                      <a:pt x="12352" y="7135"/>
                      <a:pt x="12348" y="7135"/>
                    </a:cubicBezTo>
                    <a:cubicBezTo>
                      <a:pt x="12340" y="7143"/>
                      <a:pt x="12331" y="7151"/>
                      <a:pt x="12327" y="7156"/>
                    </a:cubicBezTo>
                    <a:cubicBezTo>
                      <a:pt x="12322" y="7160"/>
                      <a:pt x="12318" y="7164"/>
                      <a:pt x="12314" y="7169"/>
                    </a:cubicBezTo>
                    <a:cubicBezTo>
                      <a:pt x="12305" y="7177"/>
                      <a:pt x="12297" y="7186"/>
                      <a:pt x="12289" y="7194"/>
                    </a:cubicBezTo>
                    <a:cubicBezTo>
                      <a:pt x="12284" y="7194"/>
                      <a:pt x="12279" y="7198"/>
                      <a:pt x="12279" y="7198"/>
                    </a:cubicBezTo>
                    <a:cubicBezTo>
                      <a:pt x="12267" y="7212"/>
                      <a:pt x="12259" y="7224"/>
                      <a:pt x="12245" y="7233"/>
                    </a:cubicBezTo>
                    <a:cubicBezTo>
                      <a:pt x="12245" y="7237"/>
                      <a:pt x="12241" y="7241"/>
                      <a:pt x="12241" y="7241"/>
                    </a:cubicBezTo>
                    <a:cubicBezTo>
                      <a:pt x="12233" y="7250"/>
                      <a:pt x="12224" y="7259"/>
                      <a:pt x="12216" y="7267"/>
                    </a:cubicBezTo>
                    <a:cubicBezTo>
                      <a:pt x="12216" y="7267"/>
                      <a:pt x="12216" y="7271"/>
                      <a:pt x="12212" y="7271"/>
                    </a:cubicBezTo>
                    <a:cubicBezTo>
                      <a:pt x="12212" y="7275"/>
                      <a:pt x="12212" y="7275"/>
                      <a:pt x="12208" y="7279"/>
                    </a:cubicBezTo>
                    <a:cubicBezTo>
                      <a:pt x="12202" y="7285"/>
                      <a:pt x="12194" y="7293"/>
                      <a:pt x="12190" y="7301"/>
                    </a:cubicBezTo>
                    <a:cubicBezTo>
                      <a:pt x="12186" y="7305"/>
                      <a:pt x="12182" y="7310"/>
                      <a:pt x="12182" y="7314"/>
                    </a:cubicBezTo>
                    <a:cubicBezTo>
                      <a:pt x="12173" y="7318"/>
                      <a:pt x="12169" y="7327"/>
                      <a:pt x="12164" y="7336"/>
                    </a:cubicBezTo>
                    <a:cubicBezTo>
                      <a:pt x="12160" y="7340"/>
                      <a:pt x="12160" y="7344"/>
                      <a:pt x="12156" y="7348"/>
                    </a:cubicBezTo>
                    <a:cubicBezTo>
                      <a:pt x="12151" y="7356"/>
                      <a:pt x="12143" y="7362"/>
                      <a:pt x="12139" y="7370"/>
                    </a:cubicBezTo>
                    <a:cubicBezTo>
                      <a:pt x="12135" y="7374"/>
                      <a:pt x="12135" y="7378"/>
                      <a:pt x="12135" y="7382"/>
                    </a:cubicBezTo>
                    <a:cubicBezTo>
                      <a:pt x="12125" y="7391"/>
                      <a:pt x="12117" y="7404"/>
                      <a:pt x="12113" y="7417"/>
                    </a:cubicBezTo>
                    <a:lnTo>
                      <a:pt x="12109" y="7417"/>
                    </a:lnTo>
                    <a:lnTo>
                      <a:pt x="12109" y="7421"/>
                    </a:lnTo>
                    <a:cubicBezTo>
                      <a:pt x="12100" y="7429"/>
                      <a:pt x="12096" y="7443"/>
                      <a:pt x="12092" y="7451"/>
                    </a:cubicBezTo>
                    <a:cubicBezTo>
                      <a:pt x="12092" y="7455"/>
                      <a:pt x="12087" y="7459"/>
                      <a:pt x="12087" y="7464"/>
                    </a:cubicBezTo>
                    <a:cubicBezTo>
                      <a:pt x="12083" y="7472"/>
                      <a:pt x="12079" y="7481"/>
                      <a:pt x="12074" y="7485"/>
                    </a:cubicBezTo>
                    <a:cubicBezTo>
                      <a:pt x="12070" y="7490"/>
                      <a:pt x="12070" y="7498"/>
                      <a:pt x="12066" y="7502"/>
                    </a:cubicBezTo>
                    <a:cubicBezTo>
                      <a:pt x="12066" y="7506"/>
                      <a:pt x="12062" y="7516"/>
                      <a:pt x="12058" y="7524"/>
                    </a:cubicBezTo>
                    <a:cubicBezTo>
                      <a:pt x="12058" y="7528"/>
                      <a:pt x="12054" y="7532"/>
                      <a:pt x="12054" y="7536"/>
                    </a:cubicBezTo>
                    <a:cubicBezTo>
                      <a:pt x="12048" y="7545"/>
                      <a:pt x="12044" y="7554"/>
                      <a:pt x="12044" y="7562"/>
                    </a:cubicBezTo>
                    <a:cubicBezTo>
                      <a:pt x="12044" y="7567"/>
                      <a:pt x="12040" y="7571"/>
                      <a:pt x="12040" y="7571"/>
                    </a:cubicBezTo>
                    <a:lnTo>
                      <a:pt x="12040" y="7575"/>
                    </a:lnTo>
                    <a:cubicBezTo>
                      <a:pt x="12036" y="7583"/>
                      <a:pt x="12036" y="7593"/>
                      <a:pt x="12032" y="7601"/>
                    </a:cubicBezTo>
                    <a:cubicBezTo>
                      <a:pt x="12032" y="7605"/>
                      <a:pt x="12028" y="7609"/>
                      <a:pt x="12028" y="7613"/>
                    </a:cubicBezTo>
                    <a:cubicBezTo>
                      <a:pt x="12023" y="7622"/>
                      <a:pt x="12023" y="7635"/>
                      <a:pt x="12019" y="7648"/>
                    </a:cubicBezTo>
                    <a:cubicBezTo>
                      <a:pt x="11689" y="7656"/>
                      <a:pt x="11407" y="7678"/>
                      <a:pt x="11168" y="7712"/>
                    </a:cubicBezTo>
                    <a:cubicBezTo>
                      <a:pt x="11142" y="7716"/>
                      <a:pt x="11116" y="7721"/>
                      <a:pt x="11091" y="7725"/>
                    </a:cubicBezTo>
                    <a:cubicBezTo>
                      <a:pt x="11082" y="7725"/>
                      <a:pt x="11073" y="7725"/>
                      <a:pt x="11069" y="7729"/>
                    </a:cubicBezTo>
                    <a:cubicBezTo>
                      <a:pt x="11048" y="7729"/>
                      <a:pt x="11031" y="7733"/>
                      <a:pt x="11010" y="7737"/>
                    </a:cubicBezTo>
                    <a:cubicBezTo>
                      <a:pt x="11005" y="7737"/>
                      <a:pt x="10996" y="7737"/>
                      <a:pt x="10992" y="7741"/>
                    </a:cubicBezTo>
                    <a:cubicBezTo>
                      <a:pt x="10971" y="7746"/>
                      <a:pt x="10945" y="7751"/>
                      <a:pt x="10924" y="7755"/>
                    </a:cubicBezTo>
                    <a:lnTo>
                      <a:pt x="10907" y="7755"/>
                    </a:lnTo>
                    <a:cubicBezTo>
                      <a:pt x="10889" y="7759"/>
                      <a:pt x="10873" y="7763"/>
                      <a:pt x="10851" y="7767"/>
                    </a:cubicBezTo>
                    <a:cubicBezTo>
                      <a:pt x="10847" y="7767"/>
                      <a:pt x="10838" y="7772"/>
                      <a:pt x="10834" y="7772"/>
                    </a:cubicBezTo>
                    <a:cubicBezTo>
                      <a:pt x="10812" y="7776"/>
                      <a:pt x="10791" y="7780"/>
                      <a:pt x="10770" y="7784"/>
                    </a:cubicBezTo>
                    <a:cubicBezTo>
                      <a:pt x="10749" y="7793"/>
                      <a:pt x="10727" y="7798"/>
                      <a:pt x="10706" y="7802"/>
                    </a:cubicBezTo>
                    <a:cubicBezTo>
                      <a:pt x="10702" y="7802"/>
                      <a:pt x="10693" y="7806"/>
                      <a:pt x="10688" y="7806"/>
                    </a:cubicBezTo>
                    <a:cubicBezTo>
                      <a:pt x="10672" y="7810"/>
                      <a:pt x="10654" y="7814"/>
                      <a:pt x="10642" y="7818"/>
                    </a:cubicBezTo>
                    <a:cubicBezTo>
                      <a:pt x="10637" y="7818"/>
                      <a:pt x="10633" y="7823"/>
                      <a:pt x="10625" y="7823"/>
                    </a:cubicBezTo>
                    <a:cubicBezTo>
                      <a:pt x="10607" y="7828"/>
                      <a:pt x="10586" y="7836"/>
                      <a:pt x="10569" y="7840"/>
                    </a:cubicBezTo>
                    <a:lnTo>
                      <a:pt x="10565" y="7840"/>
                    </a:lnTo>
                    <a:cubicBezTo>
                      <a:pt x="10560" y="7844"/>
                      <a:pt x="10552" y="7844"/>
                      <a:pt x="10548" y="7844"/>
                    </a:cubicBezTo>
                    <a:cubicBezTo>
                      <a:pt x="10539" y="7849"/>
                      <a:pt x="10530" y="7853"/>
                      <a:pt x="10526" y="7853"/>
                    </a:cubicBezTo>
                    <a:cubicBezTo>
                      <a:pt x="10518" y="7857"/>
                      <a:pt x="10509" y="7857"/>
                      <a:pt x="10505" y="7861"/>
                    </a:cubicBezTo>
                    <a:cubicBezTo>
                      <a:pt x="10496" y="7861"/>
                      <a:pt x="10488" y="7866"/>
                      <a:pt x="10479" y="7870"/>
                    </a:cubicBezTo>
                    <a:cubicBezTo>
                      <a:pt x="10475" y="7870"/>
                      <a:pt x="10467" y="7875"/>
                      <a:pt x="10457" y="7875"/>
                    </a:cubicBezTo>
                    <a:cubicBezTo>
                      <a:pt x="10453" y="7879"/>
                      <a:pt x="10445" y="7883"/>
                      <a:pt x="10437" y="7883"/>
                    </a:cubicBezTo>
                    <a:cubicBezTo>
                      <a:pt x="10432" y="7887"/>
                      <a:pt x="10423" y="7887"/>
                      <a:pt x="10419" y="7891"/>
                    </a:cubicBezTo>
                    <a:cubicBezTo>
                      <a:pt x="10411" y="7895"/>
                      <a:pt x="10402" y="7895"/>
                      <a:pt x="10394" y="7900"/>
                    </a:cubicBezTo>
                    <a:cubicBezTo>
                      <a:pt x="10390" y="7900"/>
                      <a:pt x="10380" y="7905"/>
                      <a:pt x="10376" y="7909"/>
                    </a:cubicBezTo>
                    <a:cubicBezTo>
                      <a:pt x="10368" y="7909"/>
                      <a:pt x="10364" y="7913"/>
                      <a:pt x="10355" y="7913"/>
                    </a:cubicBezTo>
                    <a:cubicBezTo>
                      <a:pt x="10346" y="7917"/>
                      <a:pt x="10342" y="7921"/>
                      <a:pt x="10338" y="7921"/>
                    </a:cubicBezTo>
                    <a:cubicBezTo>
                      <a:pt x="10329" y="7926"/>
                      <a:pt x="10321" y="7930"/>
                      <a:pt x="10317" y="7930"/>
                    </a:cubicBezTo>
                    <a:cubicBezTo>
                      <a:pt x="10308" y="7934"/>
                      <a:pt x="10303" y="7934"/>
                      <a:pt x="10295" y="7938"/>
                    </a:cubicBezTo>
                    <a:cubicBezTo>
                      <a:pt x="10291" y="7943"/>
                      <a:pt x="10283" y="7943"/>
                      <a:pt x="10278" y="7947"/>
                    </a:cubicBezTo>
                    <a:cubicBezTo>
                      <a:pt x="10269" y="7952"/>
                      <a:pt x="10265" y="7952"/>
                      <a:pt x="10261" y="7956"/>
                    </a:cubicBezTo>
                    <a:cubicBezTo>
                      <a:pt x="10252" y="7960"/>
                      <a:pt x="10248" y="7960"/>
                      <a:pt x="10240" y="7964"/>
                    </a:cubicBezTo>
                    <a:cubicBezTo>
                      <a:pt x="10240" y="7964"/>
                      <a:pt x="10236" y="7964"/>
                      <a:pt x="10236" y="7968"/>
                    </a:cubicBezTo>
                    <a:cubicBezTo>
                      <a:pt x="10231" y="7968"/>
                      <a:pt x="10226" y="7968"/>
                      <a:pt x="10222" y="7972"/>
                    </a:cubicBezTo>
                    <a:cubicBezTo>
                      <a:pt x="10218" y="7977"/>
                      <a:pt x="10210" y="7977"/>
                      <a:pt x="10206" y="7982"/>
                    </a:cubicBezTo>
                    <a:cubicBezTo>
                      <a:pt x="10197" y="7986"/>
                      <a:pt x="10192" y="7986"/>
                      <a:pt x="10188" y="7990"/>
                    </a:cubicBezTo>
                    <a:cubicBezTo>
                      <a:pt x="10180" y="7994"/>
                      <a:pt x="10175" y="7994"/>
                      <a:pt x="10167" y="7998"/>
                    </a:cubicBezTo>
                    <a:cubicBezTo>
                      <a:pt x="10163" y="8003"/>
                      <a:pt x="10159" y="8003"/>
                      <a:pt x="10149" y="8007"/>
                    </a:cubicBezTo>
                    <a:cubicBezTo>
                      <a:pt x="10145" y="8011"/>
                      <a:pt x="10141" y="8011"/>
                      <a:pt x="10133" y="8015"/>
                    </a:cubicBezTo>
                    <a:cubicBezTo>
                      <a:pt x="10129" y="8020"/>
                      <a:pt x="10124" y="8020"/>
                      <a:pt x="10115" y="8024"/>
                    </a:cubicBezTo>
                    <a:cubicBezTo>
                      <a:pt x="10111" y="8029"/>
                      <a:pt x="10107" y="8033"/>
                      <a:pt x="10098" y="8033"/>
                    </a:cubicBezTo>
                    <a:cubicBezTo>
                      <a:pt x="10094" y="8037"/>
                      <a:pt x="10090" y="8041"/>
                      <a:pt x="10086" y="8041"/>
                    </a:cubicBezTo>
                    <a:cubicBezTo>
                      <a:pt x="10078" y="8045"/>
                      <a:pt x="10072" y="8049"/>
                      <a:pt x="10068" y="8054"/>
                    </a:cubicBezTo>
                    <a:cubicBezTo>
                      <a:pt x="10064" y="8054"/>
                      <a:pt x="10056" y="8059"/>
                      <a:pt x="10052" y="8063"/>
                    </a:cubicBezTo>
                    <a:cubicBezTo>
                      <a:pt x="10047" y="8063"/>
                      <a:pt x="10043" y="8067"/>
                      <a:pt x="10034" y="8071"/>
                    </a:cubicBezTo>
                    <a:cubicBezTo>
                      <a:pt x="10030" y="8075"/>
                      <a:pt x="10026" y="8075"/>
                      <a:pt x="10021" y="8080"/>
                    </a:cubicBezTo>
                    <a:cubicBezTo>
                      <a:pt x="10017" y="8084"/>
                      <a:pt x="10009" y="8084"/>
                      <a:pt x="10005" y="8088"/>
                    </a:cubicBezTo>
                    <a:cubicBezTo>
                      <a:pt x="10001" y="8092"/>
                      <a:pt x="9995" y="8097"/>
                      <a:pt x="9991" y="8097"/>
                    </a:cubicBezTo>
                    <a:cubicBezTo>
                      <a:pt x="9983" y="8101"/>
                      <a:pt x="9979" y="8106"/>
                      <a:pt x="9975" y="8110"/>
                    </a:cubicBezTo>
                    <a:cubicBezTo>
                      <a:pt x="9970" y="8110"/>
                      <a:pt x="9970" y="8110"/>
                      <a:pt x="9966" y="8114"/>
                    </a:cubicBezTo>
                    <a:lnTo>
                      <a:pt x="9962" y="8114"/>
                    </a:lnTo>
                    <a:cubicBezTo>
                      <a:pt x="9944" y="8126"/>
                      <a:pt x="9928" y="8140"/>
                      <a:pt x="9910" y="8152"/>
                    </a:cubicBezTo>
                    <a:cubicBezTo>
                      <a:pt x="9906" y="8152"/>
                      <a:pt x="9906" y="8152"/>
                      <a:pt x="9902" y="8157"/>
                    </a:cubicBezTo>
                    <a:cubicBezTo>
                      <a:pt x="9885" y="8165"/>
                      <a:pt x="9867" y="8178"/>
                      <a:pt x="9851" y="8191"/>
                    </a:cubicBezTo>
                    <a:lnTo>
                      <a:pt x="9847" y="8195"/>
                    </a:lnTo>
                    <a:cubicBezTo>
                      <a:pt x="9829" y="8208"/>
                      <a:pt x="9812" y="8221"/>
                      <a:pt x="9795" y="8234"/>
                    </a:cubicBezTo>
                    <a:cubicBezTo>
                      <a:pt x="9790" y="8234"/>
                      <a:pt x="9790" y="8234"/>
                      <a:pt x="9790" y="8238"/>
                    </a:cubicBezTo>
                    <a:cubicBezTo>
                      <a:pt x="9774" y="8251"/>
                      <a:pt x="9756" y="8264"/>
                      <a:pt x="9735" y="8276"/>
                    </a:cubicBezTo>
                    <a:cubicBezTo>
                      <a:pt x="9718" y="8294"/>
                      <a:pt x="9701" y="8306"/>
                      <a:pt x="9683" y="8319"/>
                    </a:cubicBezTo>
                    <a:cubicBezTo>
                      <a:pt x="9667" y="8337"/>
                      <a:pt x="9649" y="8349"/>
                      <a:pt x="9632" y="8362"/>
                    </a:cubicBezTo>
                    <a:cubicBezTo>
                      <a:pt x="9632" y="8362"/>
                      <a:pt x="9628" y="8362"/>
                      <a:pt x="9628" y="8366"/>
                    </a:cubicBezTo>
                    <a:cubicBezTo>
                      <a:pt x="9610" y="8379"/>
                      <a:pt x="9598" y="8392"/>
                      <a:pt x="9581" y="8404"/>
                    </a:cubicBezTo>
                    <a:lnTo>
                      <a:pt x="9577" y="8409"/>
                    </a:lnTo>
                    <a:cubicBezTo>
                      <a:pt x="9559" y="8422"/>
                      <a:pt x="9543" y="8434"/>
                      <a:pt x="9529" y="8452"/>
                    </a:cubicBezTo>
                    <a:cubicBezTo>
                      <a:pt x="9513" y="8465"/>
                      <a:pt x="9500" y="8477"/>
                      <a:pt x="9482" y="8491"/>
                    </a:cubicBezTo>
                    <a:lnTo>
                      <a:pt x="9478" y="8495"/>
                    </a:lnTo>
                    <a:cubicBezTo>
                      <a:pt x="9462" y="8507"/>
                      <a:pt x="9448" y="8520"/>
                      <a:pt x="9431" y="8533"/>
                    </a:cubicBezTo>
                    <a:lnTo>
                      <a:pt x="9427" y="8537"/>
                    </a:lnTo>
                    <a:cubicBezTo>
                      <a:pt x="9410" y="8550"/>
                      <a:pt x="9393" y="8563"/>
                      <a:pt x="9379" y="8576"/>
                    </a:cubicBezTo>
                    <a:cubicBezTo>
                      <a:pt x="9375" y="8576"/>
                      <a:pt x="9375" y="8580"/>
                      <a:pt x="9375" y="8580"/>
                    </a:cubicBezTo>
                    <a:cubicBezTo>
                      <a:pt x="9359" y="8593"/>
                      <a:pt x="9342" y="8606"/>
                      <a:pt x="9324" y="8619"/>
                    </a:cubicBezTo>
                    <a:cubicBezTo>
                      <a:pt x="9324" y="8619"/>
                      <a:pt x="9324" y="8623"/>
                      <a:pt x="9320" y="8623"/>
                    </a:cubicBezTo>
                    <a:cubicBezTo>
                      <a:pt x="9303" y="8635"/>
                      <a:pt x="9286" y="8649"/>
                      <a:pt x="9269" y="8661"/>
                    </a:cubicBezTo>
                    <a:lnTo>
                      <a:pt x="9269" y="8665"/>
                    </a:lnTo>
                    <a:cubicBezTo>
                      <a:pt x="9251" y="8679"/>
                      <a:pt x="9231" y="8691"/>
                      <a:pt x="9213" y="8704"/>
                    </a:cubicBezTo>
                    <a:cubicBezTo>
                      <a:pt x="9213" y="8704"/>
                      <a:pt x="9209" y="8704"/>
                      <a:pt x="9209" y="8708"/>
                    </a:cubicBezTo>
                    <a:cubicBezTo>
                      <a:pt x="9192" y="8722"/>
                      <a:pt x="9174" y="8734"/>
                      <a:pt x="9154" y="8742"/>
                    </a:cubicBezTo>
                    <a:cubicBezTo>
                      <a:pt x="9154" y="8747"/>
                      <a:pt x="9154" y="8747"/>
                      <a:pt x="9149" y="8747"/>
                    </a:cubicBezTo>
                    <a:cubicBezTo>
                      <a:pt x="9132" y="8760"/>
                      <a:pt x="9115" y="8773"/>
                      <a:pt x="9093" y="8785"/>
                    </a:cubicBezTo>
                    <a:cubicBezTo>
                      <a:pt x="9093" y="8785"/>
                      <a:pt x="9089" y="8789"/>
                      <a:pt x="9085" y="8789"/>
                    </a:cubicBezTo>
                    <a:cubicBezTo>
                      <a:pt x="9077" y="8794"/>
                      <a:pt x="9067" y="8803"/>
                      <a:pt x="9059" y="8807"/>
                    </a:cubicBezTo>
                    <a:cubicBezTo>
                      <a:pt x="9055" y="8811"/>
                      <a:pt x="9051" y="8811"/>
                      <a:pt x="9046" y="8815"/>
                    </a:cubicBezTo>
                    <a:cubicBezTo>
                      <a:pt x="9034" y="8819"/>
                      <a:pt x="9025" y="8828"/>
                      <a:pt x="9012" y="8837"/>
                    </a:cubicBezTo>
                    <a:cubicBezTo>
                      <a:pt x="8978" y="8841"/>
                      <a:pt x="8943" y="8850"/>
                      <a:pt x="8909" y="8854"/>
                    </a:cubicBezTo>
                    <a:cubicBezTo>
                      <a:pt x="8892" y="8854"/>
                      <a:pt x="8871" y="8858"/>
                      <a:pt x="8854" y="8858"/>
                    </a:cubicBezTo>
                    <a:cubicBezTo>
                      <a:pt x="8850" y="8862"/>
                      <a:pt x="8841" y="8862"/>
                      <a:pt x="8836" y="8862"/>
                    </a:cubicBezTo>
                    <a:cubicBezTo>
                      <a:pt x="8824" y="8862"/>
                      <a:pt x="8811" y="8862"/>
                      <a:pt x="8798" y="8866"/>
                    </a:cubicBezTo>
                    <a:lnTo>
                      <a:pt x="8589" y="8866"/>
                    </a:lnTo>
                    <a:cubicBezTo>
                      <a:pt x="8580" y="8866"/>
                      <a:pt x="8572" y="8862"/>
                      <a:pt x="8563" y="8862"/>
                    </a:cubicBezTo>
                    <a:lnTo>
                      <a:pt x="8533" y="8862"/>
                    </a:lnTo>
                    <a:cubicBezTo>
                      <a:pt x="8529" y="8862"/>
                      <a:pt x="8520" y="8858"/>
                      <a:pt x="8512" y="8858"/>
                    </a:cubicBezTo>
                    <a:lnTo>
                      <a:pt x="8495" y="8858"/>
                    </a:lnTo>
                    <a:cubicBezTo>
                      <a:pt x="8469" y="8854"/>
                      <a:pt x="8447" y="8850"/>
                      <a:pt x="8422" y="8850"/>
                    </a:cubicBezTo>
                    <a:lnTo>
                      <a:pt x="8418" y="8850"/>
                    </a:lnTo>
                    <a:cubicBezTo>
                      <a:pt x="8392" y="8845"/>
                      <a:pt x="8366" y="8841"/>
                      <a:pt x="8345" y="8837"/>
                    </a:cubicBezTo>
                    <a:cubicBezTo>
                      <a:pt x="8337" y="8833"/>
                      <a:pt x="8332" y="8833"/>
                      <a:pt x="8327" y="8833"/>
                    </a:cubicBezTo>
                    <a:cubicBezTo>
                      <a:pt x="8307" y="8828"/>
                      <a:pt x="8289" y="8824"/>
                      <a:pt x="8272" y="8824"/>
                    </a:cubicBezTo>
                    <a:cubicBezTo>
                      <a:pt x="8268" y="8824"/>
                      <a:pt x="8268" y="8819"/>
                      <a:pt x="8264" y="8819"/>
                    </a:cubicBezTo>
                    <a:cubicBezTo>
                      <a:pt x="8246" y="8815"/>
                      <a:pt x="8225" y="8811"/>
                      <a:pt x="8204" y="8807"/>
                    </a:cubicBezTo>
                    <a:cubicBezTo>
                      <a:pt x="8199" y="8807"/>
                      <a:pt x="8191" y="8807"/>
                      <a:pt x="8187" y="8803"/>
                    </a:cubicBezTo>
                    <a:cubicBezTo>
                      <a:pt x="8169" y="8803"/>
                      <a:pt x="8157" y="8799"/>
                      <a:pt x="8139" y="8794"/>
                    </a:cubicBezTo>
                    <a:cubicBezTo>
                      <a:pt x="8135" y="8794"/>
                      <a:pt x="8127" y="8794"/>
                      <a:pt x="8122" y="8789"/>
                    </a:cubicBezTo>
                    <a:cubicBezTo>
                      <a:pt x="8106" y="8785"/>
                      <a:pt x="8084" y="8781"/>
                      <a:pt x="8067" y="8777"/>
                    </a:cubicBezTo>
                    <a:cubicBezTo>
                      <a:pt x="8045" y="8773"/>
                      <a:pt x="8029" y="8768"/>
                      <a:pt x="8007" y="8764"/>
                    </a:cubicBezTo>
                    <a:cubicBezTo>
                      <a:pt x="8003" y="8764"/>
                      <a:pt x="7994" y="8764"/>
                      <a:pt x="7990" y="8760"/>
                    </a:cubicBezTo>
                    <a:cubicBezTo>
                      <a:pt x="7977" y="8760"/>
                      <a:pt x="7960" y="8756"/>
                      <a:pt x="7948" y="8751"/>
                    </a:cubicBezTo>
                    <a:cubicBezTo>
                      <a:pt x="7938" y="8751"/>
                      <a:pt x="7934" y="8747"/>
                      <a:pt x="7926" y="8747"/>
                    </a:cubicBezTo>
                    <a:cubicBezTo>
                      <a:pt x="7909" y="8742"/>
                      <a:pt x="7891" y="8738"/>
                      <a:pt x="7871" y="8734"/>
                    </a:cubicBezTo>
                    <a:lnTo>
                      <a:pt x="7865" y="8734"/>
                    </a:lnTo>
                    <a:cubicBezTo>
                      <a:pt x="7845" y="8730"/>
                      <a:pt x="7827" y="8726"/>
                      <a:pt x="7806" y="8726"/>
                    </a:cubicBezTo>
                    <a:cubicBezTo>
                      <a:pt x="7802" y="8722"/>
                      <a:pt x="7802" y="8722"/>
                      <a:pt x="7798" y="8722"/>
                    </a:cubicBezTo>
                    <a:lnTo>
                      <a:pt x="7794" y="8722"/>
                    </a:lnTo>
                    <a:cubicBezTo>
                      <a:pt x="7768" y="8717"/>
                      <a:pt x="7742" y="8712"/>
                      <a:pt x="7717" y="8708"/>
                    </a:cubicBezTo>
                    <a:lnTo>
                      <a:pt x="7711" y="8708"/>
                    </a:lnTo>
                    <a:cubicBezTo>
                      <a:pt x="7686" y="8704"/>
                      <a:pt x="7660" y="8700"/>
                      <a:pt x="7634" y="8700"/>
                    </a:cubicBezTo>
                    <a:cubicBezTo>
                      <a:pt x="7630" y="8700"/>
                      <a:pt x="7630" y="8700"/>
                      <a:pt x="7626" y="8696"/>
                    </a:cubicBezTo>
                    <a:lnTo>
                      <a:pt x="7592" y="8696"/>
                    </a:lnTo>
                    <a:cubicBezTo>
                      <a:pt x="7583" y="8696"/>
                      <a:pt x="7575" y="8691"/>
                      <a:pt x="7563" y="8691"/>
                    </a:cubicBezTo>
                    <a:lnTo>
                      <a:pt x="7541" y="8691"/>
                    </a:lnTo>
                    <a:cubicBezTo>
                      <a:pt x="7532" y="8691"/>
                      <a:pt x="7519" y="8691"/>
                      <a:pt x="7511" y="8687"/>
                    </a:cubicBezTo>
                    <a:lnTo>
                      <a:pt x="7378" y="8687"/>
                    </a:lnTo>
                    <a:cubicBezTo>
                      <a:pt x="7370" y="8687"/>
                      <a:pt x="7357" y="8691"/>
                      <a:pt x="7344" y="8691"/>
                    </a:cubicBezTo>
                    <a:lnTo>
                      <a:pt x="7322" y="8691"/>
                    </a:lnTo>
                    <a:cubicBezTo>
                      <a:pt x="7310" y="8691"/>
                      <a:pt x="7297" y="8691"/>
                      <a:pt x="7284" y="8696"/>
                    </a:cubicBezTo>
                    <a:lnTo>
                      <a:pt x="7267" y="8696"/>
                    </a:lnTo>
                    <a:cubicBezTo>
                      <a:pt x="7249" y="8700"/>
                      <a:pt x="7229" y="8700"/>
                      <a:pt x="7212" y="8704"/>
                    </a:cubicBezTo>
                    <a:cubicBezTo>
                      <a:pt x="7173" y="8708"/>
                      <a:pt x="7139" y="8712"/>
                      <a:pt x="7101" y="8722"/>
                    </a:cubicBezTo>
                    <a:cubicBezTo>
                      <a:pt x="6125" y="7947"/>
                      <a:pt x="6463" y="7583"/>
                      <a:pt x="5569" y="6839"/>
                    </a:cubicBezTo>
                    <a:cubicBezTo>
                      <a:pt x="5552" y="6827"/>
                      <a:pt x="5535" y="6809"/>
                      <a:pt x="5518" y="6797"/>
                    </a:cubicBezTo>
                    <a:cubicBezTo>
                      <a:pt x="5514" y="6792"/>
                      <a:pt x="5504" y="6788"/>
                      <a:pt x="5500" y="6784"/>
                    </a:cubicBezTo>
                    <a:cubicBezTo>
                      <a:pt x="5488" y="6775"/>
                      <a:pt x="5475" y="6762"/>
                      <a:pt x="5458" y="6754"/>
                    </a:cubicBezTo>
                    <a:cubicBezTo>
                      <a:pt x="5453" y="6750"/>
                      <a:pt x="5449" y="6746"/>
                      <a:pt x="5445" y="6741"/>
                    </a:cubicBezTo>
                    <a:cubicBezTo>
                      <a:pt x="5427" y="6728"/>
                      <a:pt x="5407" y="6715"/>
                      <a:pt x="5389" y="6703"/>
                    </a:cubicBezTo>
                    <a:cubicBezTo>
                      <a:pt x="5385" y="6698"/>
                      <a:pt x="5381" y="6698"/>
                      <a:pt x="5381" y="6694"/>
                    </a:cubicBezTo>
                    <a:cubicBezTo>
                      <a:pt x="5364" y="6681"/>
                      <a:pt x="5346" y="6673"/>
                      <a:pt x="5334" y="6659"/>
                    </a:cubicBezTo>
                    <a:cubicBezTo>
                      <a:pt x="5330" y="6659"/>
                      <a:pt x="5330" y="6655"/>
                      <a:pt x="5325" y="6655"/>
                    </a:cubicBezTo>
                    <a:cubicBezTo>
                      <a:pt x="5321" y="6655"/>
                      <a:pt x="5321" y="6651"/>
                      <a:pt x="5317" y="6651"/>
                    </a:cubicBezTo>
                    <a:cubicBezTo>
                      <a:pt x="5295" y="6634"/>
                      <a:pt x="5269" y="6617"/>
                      <a:pt x="5248" y="6600"/>
                    </a:cubicBezTo>
                    <a:cubicBezTo>
                      <a:pt x="5244" y="6600"/>
                      <a:pt x="5240" y="6596"/>
                      <a:pt x="5240" y="6596"/>
                    </a:cubicBezTo>
                    <a:cubicBezTo>
                      <a:pt x="5214" y="6578"/>
                      <a:pt x="5188" y="6561"/>
                      <a:pt x="5163" y="6544"/>
                    </a:cubicBezTo>
                    <a:cubicBezTo>
                      <a:pt x="5137" y="6531"/>
                      <a:pt x="5111" y="6515"/>
                      <a:pt x="5090" y="6497"/>
                    </a:cubicBezTo>
                    <a:cubicBezTo>
                      <a:pt x="5086" y="6497"/>
                      <a:pt x="5082" y="6493"/>
                      <a:pt x="5077" y="6493"/>
                    </a:cubicBezTo>
                    <a:cubicBezTo>
                      <a:pt x="5052" y="6476"/>
                      <a:pt x="5030" y="6463"/>
                      <a:pt x="5005" y="6450"/>
                    </a:cubicBezTo>
                    <a:cubicBezTo>
                      <a:pt x="5005" y="6446"/>
                      <a:pt x="5000" y="6446"/>
                      <a:pt x="4996" y="6446"/>
                    </a:cubicBezTo>
                    <a:cubicBezTo>
                      <a:pt x="4996" y="6442"/>
                      <a:pt x="4991" y="6442"/>
                      <a:pt x="4991" y="6442"/>
                    </a:cubicBezTo>
                    <a:cubicBezTo>
                      <a:pt x="4966" y="6424"/>
                      <a:pt x="4936" y="6412"/>
                      <a:pt x="4910" y="6395"/>
                    </a:cubicBezTo>
                    <a:cubicBezTo>
                      <a:pt x="4906" y="6395"/>
                      <a:pt x="4902" y="6390"/>
                      <a:pt x="4898" y="6390"/>
                    </a:cubicBezTo>
                    <a:cubicBezTo>
                      <a:pt x="4868" y="6373"/>
                      <a:pt x="4842" y="6361"/>
                      <a:pt x="4812" y="6347"/>
                    </a:cubicBezTo>
                    <a:lnTo>
                      <a:pt x="4807" y="6343"/>
                    </a:lnTo>
                    <a:cubicBezTo>
                      <a:pt x="4803" y="6343"/>
                      <a:pt x="4799" y="6343"/>
                      <a:pt x="4799" y="6339"/>
                    </a:cubicBezTo>
                    <a:cubicBezTo>
                      <a:pt x="4778" y="6330"/>
                      <a:pt x="4760" y="6322"/>
                      <a:pt x="4744" y="6313"/>
                    </a:cubicBezTo>
                    <a:cubicBezTo>
                      <a:pt x="4740" y="6313"/>
                      <a:pt x="4735" y="6309"/>
                      <a:pt x="4730" y="6309"/>
                    </a:cubicBezTo>
                    <a:cubicBezTo>
                      <a:pt x="4709" y="6300"/>
                      <a:pt x="4688" y="6292"/>
                      <a:pt x="4667" y="6284"/>
                    </a:cubicBezTo>
                    <a:cubicBezTo>
                      <a:pt x="4667" y="6279"/>
                      <a:pt x="4663" y="6279"/>
                      <a:pt x="4663" y="6279"/>
                    </a:cubicBezTo>
                    <a:cubicBezTo>
                      <a:pt x="4658" y="6279"/>
                      <a:pt x="4653" y="6274"/>
                      <a:pt x="4649" y="6274"/>
                    </a:cubicBezTo>
                    <a:cubicBezTo>
                      <a:pt x="4637" y="6270"/>
                      <a:pt x="4624" y="6262"/>
                      <a:pt x="4611" y="6258"/>
                    </a:cubicBezTo>
                    <a:cubicBezTo>
                      <a:pt x="4602" y="6258"/>
                      <a:pt x="4598" y="6253"/>
                      <a:pt x="4590" y="6249"/>
                    </a:cubicBezTo>
                    <a:cubicBezTo>
                      <a:pt x="4576" y="6245"/>
                      <a:pt x="4564" y="6241"/>
                      <a:pt x="4551" y="6236"/>
                    </a:cubicBezTo>
                    <a:cubicBezTo>
                      <a:pt x="4547" y="6236"/>
                      <a:pt x="4543" y="6232"/>
                      <a:pt x="4538" y="6232"/>
                    </a:cubicBezTo>
                    <a:cubicBezTo>
                      <a:pt x="4534" y="6232"/>
                      <a:pt x="4534" y="6232"/>
                      <a:pt x="4529" y="6227"/>
                    </a:cubicBezTo>
                    <a:cubicBezTo>
                      <a:pt x="4521" y="6227"/>
                      <a:pt x="4509" y="6223"/>
                      <a:pt x="4499" y="6219"/>
                    </a:cubicBezTo>
                    <a:cubicBezTo>
                      <a:pt x="4491" y="6215"/>
                      <a:pt x="4483" y="6215"/>
                      <a:pt x="4474" y="6211"/>
                    </a:cubicBezTo>
                    <a:cubicBezTo>
                      <a:pt x="4462" y="6207"/>
                      <a:pt x="4452" y="6202"/>
                      <a:pt x="4440" y="6202"/>
                    </a:cubicBezTo>
                    <a:cubicBezTo>
                      <a:pt x="4436" y="6197"/>
                      <a:pt x="4427" y="6197"/>
                      <a:pt x="4422" y="6193"/>
                    </a:cubicBezTo>
                    <a:lnTo>
                      <a:pt x="4418" y="6193"/>
                    </a:lnTo>
                    <a:cubicBezTo>
                      <a:pt x="4406" y="6189"/>
                      <a:pt x="4393" y="6185"/>
                      <a:pt x="4380" y="6185"/>
                    </a:cubicBezTo>
                    <a:cubicBezTo>
                      <a:pt x="4375" y="6181"/>
                      <a:pt x="4367" y="6181"/>
                      <a:pt x="4363" y="6181"/>
                    </a:cubicBezTo>
                    <a:cubicBezTo>
                      <a:pt x="4346" y="6172"/>
                      <a:pt x="4324" y="6168"/>
                      <a:pt x="4308" y="6164"/>
                    </a:cubicBezTo>
                    <a:lnTo>
                      <a:pt x="4298" y="6164"/>
                    </a:lnTo>
                    <a:cubicBezTo>
                      <a:pt x="4282" y="6160"/>
                      <a:pt x="4264" y="6155"/>
                      <a:pt x="4247" y="6150"/>
                    </a:cubicBezTo>
                    <a:cubicBezTo>
                      <a:pt x="4243" y="6150"/>
                      <a:pt x="4235" y="6150"/>
                      <a:pt x="4226" y="6146"/>
                    </a:cubicBezTo>
                    <a:cubicBezTo>
                      <a:pt x="4213" y="6146"/>
                      <a:pt x="4201" y="6142"/>
                      <a:pt x="4187" y="6142"/>
                    </a:cubicBezTo>
                    <a:cubicBezTo>
                      <a:pt x="4187" y="6138"/>
                      <a:pt x="4183" y="6138"/>
                      <a:pt x="4183" y="6138"/>
                    </a:cubicBezTo>
                    <a:lnTo>
                      <a:pt x="4170" y="6138"/>
                    </a:lnTo>
                    <a:cubicBezTo>
                      <a:pt x="4154" y="6134"/>
                      <a:pt x="4136" y="6130"/>
                      <a:pt x="4115" y="6130"/>
                    </a:cubicBezTo>
                    <a:cubicBezTo>
                      <a:pt x="4110" y="6130"/>
                      <a:pt x="4102" y="6125"/>
                      <a:pt x="4098" y="6125"/>
                    </a:cubicBezTo>
                    <a:cubicBezTo>
                      <a:pt x="4072" y="6120"/>
                      <a:pt x="4051" y="6120"/>
                      <a:pt x="4025" y="6116"/>
                    </a:cubicBezTo>
                    <a:cubicBezTo>
                      <a:pt x="4008" y="6116"/>
                      <a:pt x="3986" y="6112"/>
                      <a:pt x="3970" y="6112"/>
                    </a:cubicBezTo>
                    <a:cubicBezTo>
                      <a:pt x="3965" y="6095"/>
                      <a:pt x="3961" y="6078"/>
                      <a:pt x="3956" y="6061"/>
                    </a:cubicBezTo>
                    <a:lnTo>
                      <a:pt x="3956" y="6048"/>
                    </a:lnTo>
                    <a:cubicBezTo>
                      <a:pt x="3952" y="6035"/>
                      <a:pt x="3948" y="6027"/>
                      <a:pt x="3944" y="6014"/>
                    </a:cubicBezTo>
                    <a:cubicBezTo>
                      <a:pt x="3944" y="6010"/>
                      <a:pt x="3944" y="6001"/>
                      <a:pt x="3939" y="5996"/>
                    </a:cubicBezTo>
                    <a:cubicBezTo>
                      <a:pt x="3935" y="5984"/>
                      <a:pt x="3935" y="5976"/>
                      <a:pt x="3931" y="5962"/>
                    </a:cubicBezTo>
                    <a:cubicBezTo>
                      <a:pt x="3927" y="5958"/>
                      <a:pt x="3927" y="5954"/>
                      <a:pt x="3923" y="5945"/>
                    </a:cubicBezTo>
                    <a:cubicBezTo>
                      <a:pt x="3918" y="5933"/>
                      <a:pt x="3913" y="5924"/>
                      <a:pt x="3909" y="5911"/>
                    </a:cubicBezTo>
                    <a:cubicBezTo>
                      <a:pt x="3909" y="5907"/>
                      <a:pt x="3909" y="5903"/>
                      <a:pt x="3905" y="5899"/>
                    </a:cubicBezTo>
                    <a:cubicBezTo>
                      <a:pt x="3901" y="5881"/>
                      <a:pt x="3893" y="5864"/>
                      <a:pt x="3884" y="5852"/>
                    </a:cubicBezTo>
                    <a:cubicBezTo>
                      <a:pt x="3884" y="5847"/>
                      <a:pt x="3884" y="5842"/>
                      <a:pt x="3879" y="5838"/>
                    </a:cubicBezTo>
                    <a:cubicBezTo>
                      <a:pt x="3875" y="5826"/>
                      <a:pt x="3871" y="5813"/>
                      <a:pt x="3862" y="5800"/>
                    </a:cubicBezTo>
                    <a:cubicBezTo>
                      <a:pt x="3858" y="5796"/>
                      <a:pt x="3858" y="5791"/>
                      <a:pt x="3854" y="5787"/>
                    </a:cubicBezTo>
                    <a:cubicBezTo>
                      <a:pt x="3850" y="5775"/>
                      <a:pt x="3846" y="5765"/>
                      <a:pt x="3836" y="5753"/>
                    </a:cubicBezTo>
                    <a:cubicBezTo>
                      <a:pt x="3832" y="5749"/>
                      <a:pt x="3832" y="5740"/>
                      <a:pt x="3828" y="5736"/>
                    </a:cubicBezTo>
                    <a:cubicBezTo>
                      <a:pt x="3824" y="5727"/>
                      <a:pt x="3816" y="5714"/>
                      <a:pt x="3811" y="5702"/>
                    </a:cubicBezTo>
                    <a:lnTo>
                      <a:pt x="3798" y="5688"/>
                    </a:lnTo>
                    <a:cubicBezTo>
                      <a:pt x="3790" y="5672"/>
                      <a:pt x="3781" y="5659"/>
                      <a:pt x="3773" y="5642"/>
                    </a:cubicBezTo>
                    <a:cubicBezTo>
                      <a:pt x="3759" y="5625"/>
                      <a:pt x="3751" y="5607"/>
                      <a:pt x="3739" y="5595"/>
                    </a:cubicBezTo>
                    <a:cubicBezTo>
                      <a:pt x="3734" y="5591"/>
                      <a:pt x="3734" y="5582"/>
                      <a:pt x="3730" y="5577"/>
                    </a:cubicBezTo>
                    <a:cubicBezTo>
                      <a:pt x="3721" y="5569"/>
                      <a:pt x="3713" y="5556"/>
                      <a:pt x="3704" y="5548"/>
                    </a:cubicBezTo>
                    <a:cubicBezTo>
                      <a:pt x="3700" y="5539"/>
                      <a:pt x="3696" y="5534"/>
                      <a:pt x="3692" y="5530"/>
                    </a:cubicBezTo>
                    <a:cubicBezTo>
                      <a:pt x="3682" y="5518"/>
                      <a:pt x="3678" y="5509"/>
                      <a:pt x="3670" y="5496"/>
                    </a:cubicBezTo>
                    <a:lnTo>
                      <a:pt x="3657" y="5483"/>
                    </a:lnTo>
                    <a:cubicBezTo>
                      <a:pt x="3649" y="5471"/>
                      <a:pt x="3636" y="5457"/>
                      <a:pt x="3627" y="5449"/>
                    </a:cubicBezTo>
                    <a:cubicBezTo>
                      <a:pt x="3623" y="5445"/>
                      <a:pt x="3623" y="5441"/>
                      <a:pt x="3619" y="5437"/>
                    </a:cubicBezTo>
                    <a:cubicBezTo>
                      <a:pt x="3605" y="5419"/>
                      <a:pt x="3593" y="5402"/>
                      <a:pt x="3580" y="5390"/>
                    </a:cubicBezTo>
                    <a:cubicBezTo>
                      <a:pt x="3576" y="5386"/>
                      <a:pt x="3572" y="5380"/>
                      <a:pt x="3572" y="5380"/>
                    </a:cubicBezTo>
                    <a:cubicBezTo>
                      <a:pt x="3559" y="5368"/>
                      <a:pt x="3550" y="5355"/>
                      <a:pt x="3538" y="5342"/>
                    </a:cubicBezTo>
                    <a:cubicBezTo>
                      <a:pt x="3534" y="5338"/>
                      <a:pt x="3528" y="5329"/>
                      <a:pt x="3524" y="5325"/>
                    </a:cubicBezTo>
                    <a:cubicBezTo>
                      <a:pt x="3512" y="5317"/>
                      <a:pt x="3503" y="5303"/>
                      <a:pt x="3495" y="5295"/>
                    </a:cubicBezTo>
                    <a:lnTo>
                      <a:pt x="3477" y="5278"/>
                    </a:lnTo>
                    <a:lnTo>
                      <a:pt x="3447" y="5248"/>
                    </a:lnTo>
                    <a:cubicBezTo>
                      <a:pt x="3443" y="5244"/>
                      <a:pt x="3439" y="5240"/>
                      <a:pt x="3435" y="5232"/>
                    </a:cubicBezTo>
                    <a:cubicBezTo>
                      <a:pt x="3418" y="5218"/>
                      <a:pt x="3405" y="5206"/>
                      <a:pt x="3392" y="5193"/>
                    </a:cubicBezTo>
                    <a:lnTo>
                      <a:pt x="3388" y="5188"/>
                    </a:lnTo>
                    <a:cubicBezTo>
                      <a:pt x="3370" y="5171"/>
                      <a:pt x="3354" y="5159"/>
                      <a:pt x="3341" y="5141"/>
                    </a:cubicBezTo>
                    <a:cubicBezTo>
                      <a:pt x="3336" y="5137"/>
                      <a:pt x="3328" y="5133"/>
                      <a:pt x="3323" y="5129"/>
                    </a:cubicBezTo>
                    <a:cubicBezTo>
                      <a:pt x="3315" y="5116"/>
                      <a:pt x="3303" y="5107"/>
                      <a:pt x="3289" y="5094"/>
                    </a:cubicBezTo>
                    <a:cubicBezTo>
                      <a:pt x="3285" y="5090"/>
                      <a:pt x="3277" y="5086"/>
                      <a:pt x="3272" y="5082"/>
                    </a:cubicBezTo>
                    <a:cubicBezTo>
                      <a:pt x="3264" y="5068"/>
                      <a:pt x="3251" y="5060"/>
                      <a:pt x="3238" y="5052"/>
                    </a:cubicBezTo>
                    <a:cubicBezTo>
                      <a:pt x="3234" y="5043"/>
                      <a:pt x="3230" y="5039"/>
                      <a:pt x="3220" y="5034"/>
                    </a:cubicBezTo>
                    <a:cubicBezTo>
                      <a:pt x="3208" y="5021"/>
                      <a:pt x="3195" y="5013"/>
                      <a:pt x="3182" y="5001"/>
                    </a:cubicBezTo>
                    <a:cubicBezTo>
                      <a:pt x="3178" y="4995"/>
                      <a:pt x="3174" y="4991"/>
                      <a:pt x="3169" y="4987"/>
                    </a:cubicBezTo>
                    <a:cubicBezTo>
                      <a:pt x="3153" y="4975"/>
                      <a:pt x="3135" y="4962"/>
                      <a:pt x="3118" y="4944"/>
                    </a:cubicBezTo>
                    <a:cubicBezTo>
                      <a:pt x="3114" y="4940"/>
                      <a:pt x="3110" y="4940"/>
                      <a:pt x="3105" y="4936"/>
                    </a:cubicBezTo>
                    <a:cubicBezTo>
                      <a:pt x="3092" y="4924"/>
                      <a:pt x="3080" y="4914"/>
                      <a:pt x="3062" y="4902"/>
                    </a:cubicBezTo>
                    <a:lnTo>
                      <a:pt x="3046" y="4885"/>
                    </a:lnTo>
                    <a:cubicBezTo>
                      <a:pt x="3037" y="4876"/>
                      <a:pt x="3024" y="4867"/>
                      <a:pt x="3015" y="4863"/>
                    </a:cubicBezTo>
                    <a:lnTo>
                      <a:pt x="3846" y="903"/>
                    </a:lnTo>
                    <a:cubicBezTo>
                      <a:pt x="3854" y="864"/>
                      <a:pt x="3832" y="812"/>
                      <a:pt x="3798" y="757"/>
                    </a:cubicBezTo>
                    <a:cubicBezTo>
                      <a:pt x="3794" y="749"/>
                      <a:pt x="3785" y="741"/>
                      <a:pt x="3777" y="731"/>
                    </a:cubicBezTo>
                    <a:cubicBezTo>
                      <a:pt x="3759" y="702"/>
                      <a:pt x="3734" y="672"/>
                      <a:pt x="3704" y="642"/>
                    </a:cubicBezTo>
                    <a:cubicBezTo>
                      <a:pt x="3682" y="616"/>
                      <a:pt x="3657" y="591"/>
                      <a:pt x="3631" y="565"/>
                    </a:cubicBezTo>
                    <a:cubicBezTo>
                      <a:pt x="3627" y="561"/>
                      <a:pt x="3623" y="552"/>
                      <a:pt x="3619" y="548"/>
                    </a:cubicBezTo>
                    <a:cubicBezTo>
                      <a:pt x="3424" y="348"/>
                      <a:pt x="3174" y="137"/>
                      <a:pt x="3199" y="4"/>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35"/>
              <p:cNvSpPr/>
              <p:nvPr/>
            </p:nvSpPr>
            <p:spPr>
              <a:xfrm>
                <a:off x="4058875" y="4127725"/>
                <a:ext cx="38425" cy="151425"/>
              </a:xfrm>
              <a:custGeom>
                <a:rect b="b" l="l" r="r" t="t"/>
                <a:pathLst>
                  <a:path extrusionOk="0" h="6057" w="1537">
                    <a:moveTo>
                      <a:pt x="1378" y="1"/>
                    </a:moveTo>
                    <a:cubicBezTo>
                      <a:pt x="1373" y="1"/>
                      <a:pt x="1369" y="1"/>
                      <a:pt x="1369" y="5"/>
                    </a:cubicBezTo>
                    <a:lnTo>
                      <a:pt x="1352" y="5"/>
                    </a:lnTo>
                    <a:cubicBezTo>
                      <a:pt x="1343" y="9"/>
                      <a:pt x="1339" y="13"/>
                      <a:pt x="1331" y="13"/>
                    </a:cubicBezTo>
                    <a:lnTo>
                      <a:pt x="1331" y="17"/>
                    </a:lnTo>
                    <a:lnTo>
                      <a:pt x="1327" y="17"/>
                    </a:lnTo>
                    <a:cubicBezTo>
                      <a:pt x="1322" y="17"/>
                      <a:pt x="1313" y="22"/>
                      <a:pt x="1309" y="26"/>
                    </a:cubicBezTo>
                    <a:lnTo>
                      <a:pt x="1305" y="26"/>
                    </a:lnTo>
                    <a:lnTo>
                      <a:pt x="1305" y="30"/>
                    </a:lnTo>
                    <a:cubicBezTo>
                      <a:pt x="1301" y="34"/>
                      <a:pt x="1292" y="38"/>
                      <a:pt x="1288" y="43"/>
                    </a:cubicBezTo>
                    <a:lnTo>
                      <a:pt x="1284" y="43"/>
                    </a:lnTo>
                    <a:cubicBezTo>
                      <a:pt x="1284" y="48"/>
                      <a:pt x="1280" y="48"/>
                      <a:pt x="1280" y="52"/>
                    </a:cubicBezTo>
                    <a:lnTo>
                      <a:pt x="1276" y="52"/>
                    </a:lnTo>
                    <a:cubicBezTo>
                      <a:pt x="1276" y="56"/>
                      <a:pt x="1270" y="56"/>
                      <a:pt x="1266" y="60"/>
                    </a:cubicBezTo>
                    <a:lnTo>
                      <a:pt x="1266" y="64"/>
                    </a:lnTo>
                    <a:lnTo>
                      <a:pt x="1262" y="68"/>
                    </a:lnTo>
                    <a:lnTo>
                      <a:pt x="1258" y="73"/>
                    </a:lnTo>
                    <a:cubicBezTo>
                      <a:pt x="1258" y="73"/>
                      <a:pt x="1258" y="77"/>
                      <a:pt x="1254" y="77"/>
                    </a:cubicBezTo>
                    <a:lnTo>
                      <a:pt x="1254" y="82"/>
                    </a:lnTo>
                    <a:cubicBezTo>
                      <a:pt x="1254" y="86"/>
                      <a:pt x="1254" y="86"/>
                      <a:pt x="1250" y="86"/>
                    </a:cubicBezTo>
                    <a:lnTo>
                      <a:pt x="1250" y="90"/>
                    </a:lnTo>
                    <a:lnTo>
                      <a:pt x="1250" y="94"/>
                    </a:lnTo>
                    <a:lnTo>
                      <a:pt x="1250" y="99"/>
                    </a:lnTo>
                    <a:cubicBezTo>
                      <a:pt x="1245" y="99"/>
                      <a:pt x="1245" y="103"/>
                      <a:pt x="1245" y="103"/>
                    </a:cubicBezTo>
                    <a:lnTo>
                      <a:pt x="1245" y="107"/>
                    </a:lnTo>
                    <a:lnTo>
                      <a:pt x="3" y="6041"/>
                    </a:lnTo>
                    <a:lnTo>
                      <a:pt x="3" y="6041"/>
                    </a:lnTo>
                    <a:lnTo>
                      <a:pt x="5" y="6039"/>
                    </a:lnTo>
                    <a:lnTo>
                      <a:pt x="5" y="6035"/>
                    </a:lnTo>
                    <a:cubicBezTo>
                      <a:pt x="5" y="6035"/>
                      <a:pt x="5" y="6031"/>
                      <a:pt x="9" y="6031"/>
                    </a:cubicBezTo>
                    <a:lnTo>
                      <a:pt x="9" y="6027"/>
                    </a:lnTo>
                    <a:lnTo>
                      <a:pt x="13" y="6022"/>
                    </a:lnTo>
                    <a:cubicBezTo>
                      <a:pt x="13" y="6018"/>
                      <a:pt x="13" y="6018"/>
                      <a:pt x="18" y="6018"/>
                    </a:cubicBezTo>
                    <a:cubicBezTo>
                      <a:pt x="18" y="6014"/>
                      <a:pt x="18" y="6014"/>
                      <a:pt x="22" y="6010"/>
                    </a:cubicBezTo>
                    <a:lnTo>
                      <a:pt x="30" y="6001"/>
                    </a:lnTo>
                    <a:cubicBezTo>
                      <a:pt x="30" y="6001"/>
                      <a:pt x="30" y="5996"/>
                      <a:pt x="34" y="5996"/>
                    </a:cubicBezTo>
                    <a:lnTo>
                      <a:pt x="39" y="5992"/>
                    </a:lnTo>
                    <a:cubicBezTo>
                      <a:pt x="48" y="5984"/>
                      <a:pt x="52" y="5980"/>
                      <a:pt x="60" y="5976"/>
                    </a:cubicBezTo>
                    <a:cubicBezTo>
                      <a:pt x="69" y="5971"/>
                      <a:pt x="78" y="5967"/>
                      <a:pt x="82" y="5962"/>
                    </a:cubicBezTo>
                    <a:lnTo>
                      <a:pt x="86" y="5962"/>
                    </a:lnTo>
                    <a:cubicBezTo>
                      <a:pt x="90" y="5958"/>
                      <a:pt x="99" y="5958"/>
                      <a:pt x="107" y="5954"/>
                    </a:cubicBezTo>
                    <a:lnTo>
                      <a:pt x="116" y="5954"/>
                    </a:lnTo>
                    <a:lnTo>
                      <a:pt x="121" y="5950"/>
                    </a:lnTo>
                    <a:lnTo>
                      <a:pt x="133" y="5950"/>
                    </a:lnTo>
                    <a:cubicBezTo>
                      <a:pt x="137" y="5950"/>
                      <a:pt x="141" y="5950"/>
                      <a:pt x="150" y="5945"/>
                    </a:cubicBezTo>
                    <a:lnTo>
                      <a:pt x="155" y="5945"/>
                    </a:lnTo>
                    <a:cubicBezTo>
                      <a:pt x="159" y="5945"/>
                      <a:pt x="159" y="5945"/>
                      <a:pt x="163" y="5950"/>
                    </a:cubicBezTo>
                    <a:lnTo>
                      <a:pt x="176" y="5950"/>
                    </a:lnTo>
                    <a:cubicBezTo>
                      <a:pt x="180" y="5950"/>
                      <a:pt x="184" y="5950"/>
                      <a:pt x="188" y="5954"/>
                    </a:cubicBezTo>
                    <a:lnTo>
                      <a:pt x="198" y="5954"/>
                    </a:lnTo>
                    <a:cubicBezTo>
                      <a:pt x="198" y="5954"/>
                      <a:pt x="202" y="5958"/>
                      <a:pt x="206" y="5958"/>
                    </a:cubicBezTo>
                    <a:lnTo>
                      <a:pt x="210" y="5958"/>
                    </a:lnTo>
                    <a:cubicBezTo>
                      <a:pt x="214" y="5962"/>
                      <a:pt x="214" y="5962"/>
                      <a:pt x="218" y="5962"/>
                    </a:cubicBezTo>
                    <a:cubicBezTo>
                      <a:pt x="218" y="5962"/>
                      <a:pt x="223" y="5962"/>
                      <a:pt x="223" y="5967"/>
                    </a:cubicBezTo>
                    <a:lnTo>
                      <a:pt x="232" y="5967"/>
                    </a:lnTo>
                    <a:cubicBezTo>
                      <a:pt x="232" y="5967"/>
                      <a:pt x="232" y="5971"/>
                      <a:pt x="236" y="5971"/>
                    </a:cubicBezTo>
                    <a:cubicBezTo>
                      <a:pt x="236" y="5971"/>
                      <a:pt x="240" y="5971"/>
                      <a:pt x="240" y="5976"/>
                    </a:cubicBezTo>
                    <a:lnTo>
                      <a:pt x="244" y="5976"/>
                    </a:lnTo>
                    <a:cubicBezTo>
                      <a:pt x="249" y="5980"/>
                      <a:pt x="249" y="5980"/>
                      <a:pt x="253" y="5980"/>
                    </a:cubicBezTo>
                    <a:cubicBezTo>
                      <a:pt x="253" y="5980"/>
                      <a:pt x="253" y="5984"/>
                      <a:pt x="257" y="5984"/>
                    </a:cubicBezTo>
                    <a:lnTo>
                      <a:pt x="261" y="5988"/>
                    </a:lnTo>
                    <a:cubicBezTo>
                      <a:pt x="265" y="5988"/>
                      <a:pt x="265" y="5992"/>
                      <a:pt x="265" y="5992"/>
                    </a:cubicBezTo>
                    <a:cubicBezTo>
                      <a:pt x="270" y="5992"/>
                      <a:pt x="270" y="5996"/>
                      <a:pt x="275" y="6001"/>
                    </a:cubicBezTo>
                    <a:cubicBezTo>
                      <a:pt x="279" y="6001"/>
                      <a:pt x="279" y="6006"/>
                      <a:pt x="279" y="6006"/>
                    </a:cubicBezTo>
                    <a:cubicBezTo>
                      <a:pt x="279" y="6010"/>
                      <a:pt x="279" y="6010"/>
                      <a:pt x="283" y="6010"/>
                    </a:cubicBezTo>
                    <a:lnTo>
                      <a:pt x="283" y="6018"/>
                    </a:lnTo>
                    <a:lnTo>
                      <a:pt x="287" y="6018"/>
                    </a:lnTo>
                    <a:lnTo>
                      <a:pt x="287" y="6027"/>
                    </a:lnTo>
                    <a:cubicBezTo>
                      <a:pt x="291" y="6031"/>
                      <a:pt x="291" y="6035"/>
                      <a:pt x="291" y="6035"/>
                    </a:cubicBezTo>
                    <a:lnTo>
                      <a:pt x="291" y="6037"/>
                    </a:lnTo>
                    <a:lnTo>
                      <a:pt x="1536" y="107"/>
                    </a:lnTo>
                    <a:lnTo>
                      <a:pt x="1536" y="99"/>
                    </a:lnTo>
                    <a:lnTo>
                      <a:pt x="1536" y="90"/>
                    </a:lnTo>
                    <a:lnTo>
                      <a:pt x="1536" y="86"/>
                    </a:lnTo>
                    <a:lnTo>
                      <a:pt x="1536" y="82"/>
                    </a:lnTo>
                    <a:lnTo>
                      <a:pt x="1536" y="77"/>
                    </a:lnTo>
                    <a:cubicBezTo>
                      <a:pt x="1532" y="77"/>
                      <a:pt x="1532" y="73"/>
                      <a:pt x="1532" y="68"/>
                    </a:cubicBezTo>
                    <a:cubicBezTo>
                      <a:pt x="1527" y="64"/>
                      <a:pt x="1527" y="64"/>
                      <a:pt x="1527" y="60"/>
                    </a:cubicBezTo>
                    <a:cubicBezTo>
                      <a:pt x="1523" y="56"/>
                      <a:pt x="1523" y="56"/>
                      <a:pt x="1519" y="52"/>
                    </a:cubicBezTo>
                    <a:cubicBezTo>
                      <a:pt x="1519" y="48"/>
                      <a:pt x="1515" y="48"/>
                      <a:pt x="1511" y="43"/>
                    </a:cubicBezTo>
                    <a:lnTo>
                      <a:pt x="1511" y="38"/>
                    </a:lnTo>
                    <a:cubicBezTo>
                      <a:pt x="1506" y="38"/>
                      <a:pt x="1506" y="38"/>
                      <a:pt x="1501" y="34"/>
                    </a:cubicBezTo>
                    <a:lnTo>
                      <a:pt x="1497" y="34"/>
                    </a:lnTo>
                    <a:cubicBezTo>
                      <a:pt x="1497" y="30"/>
                      <a:pt x="1493" y="30"/>
                      <a:pt x="1493" y="30"/>
                    </a:cubicBezTo>
                    <a:lnTo>
                      <a:pt x="1489" y="26"/>
                    </a:lnTo>
                    <a:cubicBezTo>
                      <a:pt x="1485" y="26"/>
                      <a:pt x="1485" y="22"/>
                      <a:pt x="1481" y="22"/>
                    </a:cubicBezTo>
                    <a:lnTo>
                      <a:pt x="1476" y="22"/>
                    </a:lnTo>
                    <a:cubicBezTo>
                      <a:pt x="1476" y="17"/>
                      <a:pt x="1472" y="17"/>
                      <a:pt x="1472" y="17"/>
                    </a:cubicBezTo>
                    <a:cubicBezTo>
                      <a:pt x="1467" y="17"/>
                      <a:pt x="1467" y="17"/>
                      <a:pt x="1463" y="13"/>
                    </a:cubicBezTo>
                    <a:lnTo>
                      <a:pt x="1459" y="13"/>
                    </a:lnTo>
                    <a:cubicBezTo>
                      <a:pt x="1455" y="13"/>
                      <a:pt x="1455" y="9"/>
                      <a:pt x="1450" y="9"/>
                    </a:cubicBezTo>
                    <a:lnTo>
                      <a:pt x="1442" y="9"/>
                    </a:lnTo>
                    <a:cubicBezTo>
                      <a:pt x="1442" y="5"/>
                      <a:pt x="1438" y="5"/>
                      <a:pt x="1438" y="5"/>
                    </a:cubicBezTo>
                    <a:lnTo>
                      <a:pt x="1429" y="5"/>
                    </a:lnTo>
                    <a:cubicBezTo>
                      <a:pt x="1429" y="5"/>
                      <a:pt x="1429" y="1"/>
                      <a:pt x="1424" y="1"/>
                    </a:cubicBezTo>
                    <a:close/>
                    <a:moveTo>
                      <a:pt x="3" y="6041"/>
                    </a:moveTo>
                    <a:lnTo>
                      <a:pt x="1" y="6044"/>
                    </a:lnTo>
                    <a:lnTo>
                      <a:pt x="1" y="6053"/>
                    </a:lnTo>
                    <a:lnTo>
                      <a:pt x="3" y="6041"/>
                    </a:lnTo>
                    <a:close/>
                    <a:moveTo>
                      <a:pt x="291" y="6037"/>
                    </a:moveTo>
                    <a:lnTo>
                      <a:pt x="287" y="6057"/>
                    </a:lnTo>
                    <a:cubicBezTo>
                      <a:pt x="291" y="6053"/>
                      <a:pt x="291" y="6053"/>
                      <a:pt x="291" y="6048"/>
                    </a:cubicBezTo>
                    <a:lnTo>
                      <a:pt x="291" y="6044"/>
                    </a:lnTo>
                    <a:lnTo>
                      <a:pt x="291" y="6039"/>
                    </a:lnTo>
                    <a:lnTo>
                      <a:pt x="291" y="6037"/>
                    </a:ln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35"/>
              <p:cNvSpPr/>
              <p:nvPr/>
            </p:nvSpPr>
            <p:spPr>
              <a:xfrm>
                <a:off x="2157825" y="3890350"/>
                <a:ext cx="46400" cy="167250"/>
              </a:xfrm>
              <a:custGeom>
                <a:rect b="b" l="l" r="r" t="t"/>
                <a:pathLst>
                  <a:path extrusionOk="0" h="6690" w="1856">
                    <a:moveTo>
                      <a:pt x="1248" y="0"/>
                    </a:moveTo>
                    <a:lnTo>
                      <a:pt x="0" y="5950"/>
                    </a:lnTo>
                    <a:cubicBezTo>
                      <a:pt x="42" y="6053"/>
                      <a:pt x="222" y="6193"/>
                      <a:pt x="372" y="6339"/>
                    </a:cubicBezTo>
                    <a:cubicBezTo>
                      <a:pt x="389" y="6355"/>
                      <a:pt x="407" y="6373"/>
                      <a:pt x="423" y="6390"/>
                    </a:cubicBezTo>
                    <a:cubicBezTo>
                      <a:pt x="432" y="6399"/>
                      <a:pt x="440" y="6407"/>
                      <a:pt x="449" y="6416"/>
                    </a:cubicBezTo>
                    <a:cubicBezTo>
                      <a:pt x="546" y="6513"/>
                      <a:pt x="614" y="6609"/>
                      <a:pt x="599" y="6686"/>
                    </a:cubicBezTo>
                    <a:lnTo>
                      <a:pt x="599" y="6686"/>
                    </a:lnTo>
                    <a:lnTo>
                      <a:pt x="1848" y="740"/>
                    </a:lnTo>
                    <a:cubicBezTo>
                      <a:pt x="1856" y="689"/>
                      <a:pt x="1830" y="629"/>
                      <a:pt x="1779" y="565"/>
                    </a:cubicBezTo>
                    <a:cubicBezTo>
                      <a:pt x="1757" y="535"/>
                      <a:pt x="1728" y="500"/>
                      <a:pt x="1694" y="466"/>
                    </a:cubicBezTo>
                    <a:cubicBezTo>
                      <a:pt x="1690" y="458"/>
                      <a:pt x="1680" y="449"/>
                      <a:pt x="1672" y="441"/>
                    </a:cubicBezTo>
                    <a:cubicBezTo>
                      <a:pt x="1647" y="415"/>
                      <a:pt x="1617" y="389"/>
                      <a:pt x="1591" y="364"/>
                    </a:cubicBezTo>
                    <a:cubicBezTo>
                      <a:pt x="1582" y="355"/>
                      <a:pt x="1574" y="346"/>
                      <a:pt x="1565" y="338"/>
                    </a:cubicBezTo>
                    <a:cubicBezTo>
                      <a:pt x="1428" y="214"/>
                      <a:pt x="1283" y="90"/>
                      <a:pt x="1248" y="0"/>
                    </a:cubicBezTo>
                    <a:close/>
                    <a:moveTo>
                      <a:pt x="599" y="6686"/>
                    </a:moveTo>
                    <a:lnTo>
                      <a:pt x="599" y="6689"/>
                    </a:lnTo>
                    <a:cubicBezTo>
                      <a:pt x="599" y="6688"/>
                      <a:pt x="599" y="6687"/>
                      <a:pt x="599" y="6686"/>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35"/>
              <p:cNvSpPr/>
              <p:nvPr/>
            </p:nvSpPr>
            <p:spPr>
              <a:xfrm>
                <a:off x="2261200" y="3941975"/>
                <a:ext cx="31375" cy="149400"/>
              </a:xfrm>
              <a:custGeom>
                <a:rect b="b" l="l" r="r" t="t"/>
                <a:pathLst>
                  <a:path extrusionOk="0" h="5976" w="1255">
                    <a:moveTo>
                      <a:pt x="1254" y="1"/>
                    </a:moveTo>
                    <a:lnTo>
                      <a:pt x="1251" y="14"/>
                    </a:lnTo>
                    <a:lnTo>
                      <a:pt x="1251" y="14"/>
                    </a:lnTo>
                    <a:cubicBezTo>
                      <a:pt x="1253" y="10"/>
                      <a:pt x="1254" y="5"/>
                      <a:pt x="1254" y="1"/>
                    </a:cubicBezTo>
                    <a:close/>
                    <a:moveTo>
                      <a:pt x="1251" y="14"/>
                    </a:moveTo>
                    <a:cubicBezTo>
                      <a:pt x="1250" y="18"/>
                      <a:pt x="1247" y="22"/>
                      <a:pt x="1245" y="26"/>
                    </a:cubicBezTo>
                    <a:lnTo>
                      <a:pt x="1" y="5976"/>
                    </a:lnTo>
                    <a:cubicBezTo>
                      <a:pt x="5" y="5968"/>
                      <a:pt x="5" y="5959"/>
                      <a:pt x="9" y="5950"/>
                    </a:cubicBezTo>
                    <a:lnTo>
                      <a:pt x="1251" y="14"/>
                    </a:ln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35"/>
              <p:cNvSpPr/>
              <p:nvPr/>
            </p:nvSpPr>
            <p:spPr>
              <a:xfrm>
                <a:off x="4489900" y="4407450"/>
                <a:ext cx="56600" cy="176225"/>
              </a:xfrm>
              <a:custGeom>
                <a:rect b="b" l="l" r="r" t="t"/>
                <a:pathLst>
                  <a:path extrusionOk="0" h="7049" w="2264">
                    <a:moveTo>
                      <a:pt x="2263" y="0"/>
                    </a:moveTo>
                    <a:cubicBezTo>
                      <a:pt x="2242" y="17"/>
                      <a:pt x="2220" y="30"/>
                      <a:pt x="2204" y="48"/>
                    </a:cubicBezTo>
                    <a:cubicBezTo>
                      <a:pt x="2199" y="52"/>
                      <a:pt x="2194" y="52"/>
                      <a:pt x="2190" y="56"/>
                    </a:cubicBezTo>
                    <a:cubicBezTo>
                      <a:pt x="2169" y="73"/>
                      <a:pt x="2152" y="86"/>
                      <a:pt x="2135" y="103"/>
                    </a:cubicBezTo>
                    <a:lnTo>
                      <a:pt x="2131" y="103"/>
                    </a:lnTo>
                    <a:cubicBezTo>
                      <a:pt x="2131" y="107"/>
                      <a:pt x="2127" y="111"/>
                      <a:pt x="2122" y="111"/>
                    </a:cubicBezTo>
                    <a:cubicBezTo>
                      <a:pt x="2113" y="120"/>
                      <a:pt x="2101" y="129"/>
                      <a:pt x="2092" y="137"/>
                    </a:cubicBezTo>
                    <a:cubicBezTo>
                      <a:pt x="2088" y="141"/>
                      <a:pt x="2084" y="145"/>
                      <a:pt x="2079" y="150"/>
                    </a:cubicBezTo>
                    <a:cubicBezTo>
                      <a:pt x="2066" y="159"/>
                      <a:pt x="2058" y="167"/>
                      <a:pt x="2050" y="176"/>
                    </a:cubicBezTo>
                    <a:lnTo>
                      <a:pt x="2036" y="188"/>
                    </a:lnTo>
                    <a:lnTo>
                      <a:pt x="2002" y="222"/>
                    </a:lnTo>
                    <a:lnTo>
                      <a:pt x="1998" y="227"/>
                    </a:lnTo>
                    <a:lnTo>
                      <a:pt x="1959" y="265"/>
                    </a:lnTo>
                    <a:cubicBezTo>
                      <a:pt x="1955" y="269"/>
                      <a:pt x="1951" y="273"/>
                      <a:pt x="1951" y="279"/>
                    </a:cubicBezTo>
                    <a:cubicBezTo>
                      <a:pt x="1938" y="287"/>
                      <a:pt x="1930" y="295"/>
                      <a:pt x="1921" y="304"/>
                    </a:cubicBezTo>
                    <a:lnTo>
                      <a:pt x="1908" y="317"/>
                    </a:lnTo>
                    <a:cubicBezTo>
                      <a:pt x="1900" y="330"/>
                      <a:pt x="1896" y="338"/>
                      <a:pt x="1886" y="346"/>
                    </a:cubicBezTo>
                    <a:cubicBezTo>
                      <a:pt x="1882" y="350"/>
                      <a:pt x="1878" y="356"/>
                      <a:pt x="1874" y="360"/>
                    </a:cubicBezTo>
                    <a:cubicBezTo>
                      <a:pt x="1865" y="368"/>
                      <a:pt x="1857" y="376"/>
                      <a:pt x="1848" y="389"/>
                    </a:cubicBezTo>
                    <a:cubicBezTo>
                      <a:pt x="1844" y="389"/>
                      <a:pt x="1839" y="394"/>
                      <a:pt x="1839" y="398"/>
                    </a:cubicBezTo>
                    <a:cubicBezTo>
                      <a:pt x="1827" y="411"/>
                      <a:pt x="1814" y="423"/>
                      <a:pt x="1805" y="437"/>
                    </a:cubicBezTo>
                    <a:lnTo>
                      <a:pt x="1801" y="441"/>
                    </a:lnTo>
                    <a:lnTo>
                      <a:pt x="1801" y="445"/>
                    </a:lnTo>
                    <a:cubicBezTo>
                      <a:pt x="1784" y="458"/>
                      <a:pt x="1771" y="475"/>
                      <a:pt x="1758" y="492"/>
                    </a:cubicBezTo>
                    <a:cubicBezTo>
                      <a:pt x="1758" y="492"/>
                      <a:pt x="1754" y="496"/>
                      <a:pt x="1754" y="500"/>
                    </a:cubicBezTo>
                    <a:cubicBezTo>
                      <a:pt x="1737" y="518"/>
                      <a:pt x="1724" y="530"/>
                      <a:pt x="1711" y="548"/>
                    </a:cubicBezTo>
                    <a:cubicBezTo>
                      <a:pt x="1707" y="552"/>
                      <a:pt x="1707" y="556"/>
                      <a:pt x="1703" y="561"/>
                    </a:cubicBezTo>
                    <a:cubicBezTo>
                      <a:pt x="1690" y="577"/>
                      <a:pt x="1677" y="591"/>
                      <a:pt x="1665" y="607"/>
                    </a:cubicBezTo>
                    <a:lnTo>
                      <a:pt x="1665" y="612"/>
                    </a:lnTo>
                    <a:cubicBezTo>
                      <a:pt x="1647" y="629"/>
                      <a:pt x="1634" y="646"/>
                      <a:pt x="1618" y="668"/>
                    </a:cubicBezTo>
                    <a:cubicBezTo>
                      <a:pt x="1604" y="684"/>
                      <a:pt x="1588" y="702"/>
                      <a:pt x="1574" y="719"/>
                    </a:cubicBezTo>
                    <a:cubicBezTo>
                      <a:pt x="1574" y="723"/>
                      <a:pt x="1570" y="727"/>
                      <a:pt x="1570" y="727"/>
                    </a:cubicBezTo>
                    <a:cubicBezTo>
                      <a:pt x="1557" y="745"/>
                      <a:pt x="1545" y="761"/>
                      <a:pt x="1531" y="774"/>
                    </a:cubicBezTo>
                    <a:cubicBezTo>
                      <a:pt x="1527" y="779"/>
                      <a:pt x="1527" y="779"/>
                      <a:pt x="1523" y="783"/>
                    </a:cubicBezTo>
                    <a:cubicBezTo>
                      <a:pt x="1511" y="800"/>
                      <a:pt x="1497" y="818"/>
                      <a:pt x="1485" y="834"/>
                    </a:cubicBezTo>
                    <a:cubicBezTo>
                      <a:pt x="1480" y="834"/>
                      <a:pt x="1476" y="838"/>
                      <a:pt x="1476" y="843"/>
                    </a:cubicBezTo>
                    <a:cubicBezTo>
                      <a:pt x="1459" y="860"/>
                      <a:pt x="1446" y="877"/>
                      <a:pt x="1434" y="895"/>
                    </a:cubicBezTo>
                    <a:lnTo>
                      <a:pt x="1429" y="899"/>
                    </a:lnTo>
                    <a:cubicBezTo>
                      <a:pt x="1416" y="911"/>
                      <a:pt x="1403" y="928"/>
                      <a:pt x="1395" y="941"/>
                    </a:cubicBezTo>
                    <a:cubicBezTo>
                      <a:pt x="1391" y="946"/>
                      <a:pt x="1387" y="950"/>
                      <a:pt x="1382" y="950"/>
                    </a:cubicBezTo>
                    <a:cubicBezTo>
                      <a:pt x="1369" y="966"/>
                      <a:pt x="1357" y="984"/>
                      <a:pt x="1343" y="997"/>
                    </a:cubicBezTo>
                    <a:cubicBezTo>
                      <a:pt x="1339" y="997"/>
                      <a:pt x="1339" y="1001"/>
                      <a:pt x="1339" y="1001"/>
                    </a:cubicBezTo>
                    <a:cubicBezTo>
                      <a:pt x="1326" y="1014"/>
                      <a:pt x="1314" y="1027"/>
                      <a:pt x="1300" y="1043"/>
                    </a:cubicBezTo>
                    <a:cubicBezTo>
                      <a:pt x="1296" y="1043"/>
                      <a:pt x="1292" y="1048"/>
                      <a:pt x="1288" y="1053"/>
                    </a:cubicBezTo>
                    <a:cubicBezTo>
                      <a:pt x="1275" y="1069"/>
                      <a:pt x="1262" y="1082"/>
                      <a:pt x="1245" y="1100"/>
                    </a:cubicBezTo>
                    <a:lnTo>
                      <a:pt x="1" y="7048"/>
                    </a:lnTo>
                    <a:cubicBezTo>
                      <a:pt x="13" y="7032"/>
                      <a:pt x="31" y="7019"/>
                      <a:pt x="43" y="7002"/>
                    </a:cubicBezTo>
                    <a:cubicBezTo>
                      <a:pt x="48" y="6997"/>
                      <a:pt x="52" y="6993"/>
                      <a:pt x="56" y="6989"/>
                    </a:cubicBezTo>
                    <a:cubicBezTo>
                      <a:pt x="69" y="6977"/>
                      <a:pt x="82" y="6963"/>
                      <a:pt x="94" y="6946"/>
                    </a:cubicBezTo>
                    <a:cubicBezTo>
                      <a:pt x="112" y="6929"/>
                      <a:pt x="125" y="6916"/>
                      <a:pt x="137" y="6900"/>
                    </a:cubicBezTo>
                    <a:cubicBezTo>
                      <a:pt x="141" y="6894"/>
                      <a:pt x="141" y="6890"/>
                      <a:pt x="146" y="6886"/>
                    </a:cubicBezTo>
                    <a:lnTo>
                      <a:pt x="185" y="6848"/>
                    </a:lnTo>
                    <a:lnTo>
                      <a:pt x="185" y="6843"/>
                    </a:lnTo>
                    <a:lnTo>
                      <a:pt x="189" y="6843"/>
                    </a:lnTo>
                    <a:cubicBezTo>
                      <a:pt x="202" y="6827"/>
                      <a:pt x="214" y="6809"/>
                      <a:pt x="228" y="6792"/>
                    </a:cubicBezTo>
                    <a:cubicBezTo>
                      <a:pt x="232" y="6788"/>
                      <a:pt x="236" y="6784"/>
                      <a:pt x="236" y="6779"/>
                    </a:cubicBezTo>
                    <a:cubicBezTo>
                      <a:pt x="253" y="6766"/>
                      <a:pt x="266" y="6750"/>
                      <a:pt x="279" y="6732"/>
                    </a:cubicBezTo>
                    <a:cubicBezTo>
                      <a:pt x="279" y="6728"/>
                      <a:pt x="283" y="6728"/>
                      <a:pt x="283" y="6724"/>
                    </a:cubicBezTo>
                    <a:cubicBezTo>
                      <a:pt x="295" y="6707"/>
                      <a:pt x="309" y="6694"/>
                      <a:pt x="321" y="6677"/>
                    </a:cubicBezTo>
                    <a:lnTo>
                      <a:pt x="330" y="6669"/>
                    </a:lnTo>
                    <a:cubicBezTo>
                      <a:pt x="343" y="6651"/>
                      <a:pt x="356" y="6634"/>
                      <a:pt x="372" y="6617"/>
                    </a:cubicBezTo>
                    <a:cubicBezTo>
                      <a:pt x="386" y="6596"/>
                      <a:pt x="402" y="6578"/>
                      <a:pt x="415" y="6557"/>
                    </a:cubicBezTo>
                    <a:lnTo>
                      <a:pt x="420" y="6557"/>
                    </a:lnTo>
                    <a:cubicBezTo>
                      <a:pt x="433" y="6540"/>
                      <a:pt x="445" y="6523"/>
                      <a:pt x="459" y="6510"/>
                    </a:cubicBezTo>
                    <a:cubicBezTo>
                      <a:pt x="459" y="6505"/>
                      <a:pt x="463" y="6501"/>
                      <a:pt x="467" y="6497"/>
                    </a:cubicBezTo>
                    <a:cubicBezTo>
                      <a:pt x="479" y="6480"/>
                      <a:pt x="492" y="6463"/>
                      <a:pt x="505" y="6446"/>
                    </a:cubicBezTo>
                    <a:cubicBezTo>
                      <a:pt x="510" y="6446"/>
                      <a:pt x="510" y="6442"/>
                      <a:pt x="514" y="6438"/>
                    </a:cubicBezTo>
                    <a:cubicBezTo>
                      <a:pt x="526" y="6424"/>
                      <a:pt x="540" y="6407"/>
                      <a:pt x="552" y="6390"/>
                    </a:cubicBezTo>
                    <a:cubicBezTo>
                      <a:pt x="556" y="6390"/>
                      <a:pt x="556" y="6386"/>
                      <a:pt x="556" y="6386"/>
                    </a:cubicBezTo>
                    <a:cubicBezTo>
                      <a:pt x="569" y="6373"/>
                      <a:pt x="582" y="6361"/>
                      <a:pt x="591" y="6347"/>
                    </a:cubicBezTo>
                    <a:cubicBezTo>
                      <a:pt x="595" y="6343"/>
                      <a:pt x="599" y="6339"/>
                      <a:pt x="599" y="6335"/>
                    </a:cubicBezTo>
                    <a:lnTo>
                      <a:pt x="625" y="6309"/>
                    </a:lnTo>
                    <a:cubicBezTo>
                      <a:pt x="629" y="6300"/>
                      <a:pt x="633" y="6296"/>
                      <a:pt x="638" y="6292"/>
                    </a:cubicBezTo>
                    <a:cubicBezTo>
                      <a:pt x="646" y="6284"/>
                      <a:pt x="655" y="6274"/>
                      <a:pt x="664" y="6266"/>
                    </a:cubicBezTo>
                    <a:cubicBezTo>
                      <a:pt x="668" y="6262"/>
                      <a:pt x="672" y="6258"/>
                      <a:pt x="676" y="6253"/>
                    </a:cubicBezTo>
                    <a:cubicBezTo>
                      <a:pt x="684" y="6245"/>
                      <a:pt x="694" y="6236"/>
                      <a:pt x="702" y="6223"/>
                    </a:cubicBezTo>
                    <a:cubicBezTo>
                      <a:pt x="706" y="6223"/>
                      <a:pt x="710" y="6219"/>
                      <a:pt x="715" y="6215"/>
                    </a:cubicBezTo>
                    <a:lnTo>
                      <a:pt x="753" y="6176"/>
                    </a:lnTo>
                    <a:cubicBezTo>
                      <a:pt x="753" y="6172"/>
                      <a:pt x="757" y="6172"/>
                      <a:pt x="757" y="6168"/>
                    </a:cubicBezTo>
                    <a:cubicBezTo>
                      <a:pt x="771" y="6159"/>
                      <a:pt x="779" y="6146"/>
                      <a:pt x="792" y="6138"/>
                    </a:cubicBezTo>
                    <a:cubicBezTo>
                      <a:pt x="796" y="6134"/>
                      <a:pt x="800" y="6130"/>
                      <a:pt x="805" y="6125"/>
                    </a:cubicBezTo>
                    <a:cubicBezTo>
                      <a:pt x="813" y="6116"/>
                      <a:pt x="822" y="6108"/>
                      <a:pt x="830" y="6099"/>
                    </a:cubicBezTo>
                    <a:cubicBezTo>
                      <a:pt x="834" y="6095"/>
                      <a:pt x="844" y="6091"/>
                      <a:pt x="848" y="6087"/>
                    </a:cubicBezTo>
                    <a:cubicBezTo>
                      <a:pt x="856" y="6078"/>
                      <a:pt x="864" y="6069"/>
                      <a:pt x="877" y="6061"/>
                    </a:cubicBezTo>
                    <a:cubicBezTo>
                      <a:pt x="882" y="6057"/>
                      <a:pt x="886" y="6053"/>
                      <a:pt x="890" y="6048"/>
                    </a:cubicBezTo>
                    <a:cubicBezTo>
                      <a:pt x="907" y="6035"/>
                      <a:pt x="925" y="6018"/>
                      <a:pt x="946" y="6005"/>
                    </a:cubicBezTo>
                    <a:cubicBezTo>
                      <a:pt x="946" y="6001"/>
                      <a:pt x="950" y="5996"/>
                      <a:pt x="954" y="5996"/>
                    </a:cubicBezTo>
                    <a:cubicBezTo>
                      <a:pt x="976" y="5980"/>
                      <a:pt x="992" y="5962"/>
                      <a:pt x="1014" y="5950"/>
                    </a:cubicBezTo>
                    <a:lnTo>
                      <a:pt x="2263" y="0"/>
                    </a:ln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35"/>
              <p:cNvSpPr/>
              <p:nvPr/>
            </p:nvSpPr>
            <p:spPr>
              <a:xfrm>
                <a:off x="1114825" y="3862325"/>
                <a:ext cx="32450" cy="154750"/>
              </a:xfrm>
              <a:custGeom>
                <a:rect b="b" l="l" r="r" t="t"/>
                <a:pathLst>
                  <a:path extrusionOk="0" h="6190" w="1298">
                    <a:moveTo>
                      <a:pt x="1254" y="0"/>
                    </a:moveTo>
                    <a:lnTo>
                      <a:pt x="9" y="5950"/>
                    </a:lnTo>
                    <a:cubicBezTo>
                      <a:pt x="1" y="5984"/>
                      <a:pt x="14" y="6027"/>
                      <a:pt x="26" y="6070"/>
                    </a:cubicBezTo>
                    <a:cubicBezTo>
                      <a:pt x="40" y="6112"/>
                      <a:pt x="52" y="6151"/>
                      <a:pt x="48" y="6189"/>
                    </a:cubicBezTo>
                    <a:lnTo>
                      <a:pt x="1292" y="240"/>
                    </a:lnTo>
                    <a:cubicBezTo>
                      <a:pt x="1297" y="214"/>
                      <a:pt x="1292" y="184"/>
                      <a:pt x="1284" y="150"/>
                    </a:cubicBezTo>
                    <a:cubicBezTo>
                      <a:pt x="1280" y="137"/>
                      <a:pt x="1272" y="120"/>
                      <a:pt x="1267" y="103"/>
                    </a:cubicBezTo>
                    <a:cubicBezTo>
                      <a:pt x="1267" y="99"/>
                      <a:pt x="1267" y="95"/>
                      <a:pt x="1262" y="91"/>
                    </a:cubicBezTo>
                    <a:cubicBezTo>
                      <a:pt x="1254" y="60"/>
                      <a:pt x="1250" y="26"/>
                      <a:pt x="1254" y="0"/>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35"/>
              <p:cNvSpPr/>
              <p:nvPr/>
            </p:nvSpPr>
            <p:spPr>
              <a:xfrm>
                <a:off x="4602825" y="4611225"/>
                <a:ext cx="53675" cy="178525"/>
              </a:xfrm>
              <a:custGeom>
                <a:rect b="b" l="l" r="r" t="t"/>
                <a:pathLst>
                  <a:path extrusionOk="0" h="7141" w="2147">
                    <a:moveTo>
                      <a:pt x="2147" y="1"/>
                    </a:moveTo>
                    <a:lnTo>
                      <a:pt x="2147" y="1"/>
                    </a:lnTo>
                    <a:cubicBezTo>
                      <a:pt x="2126" y="14"/>
                      <a:pt x="2101" y="32"/>
                      <a:pt x="2079" y="48"/>
                    </a:cubicBezTo>
                    <a:cubicBezTo>
                      <a:pt x="2075" y="48"/>
                      <a:pt x="2070" y="52"/>
                      <a:pt x="2066" y="57"/>
                    </a:cubicBezTo>
                    <a:cubicBezTo>
                      <a:pt x="2044" y="70"/>
                      <a:pt x="2024" y="87"/>
                      <a:pt x="2006" y="99"/>
                    </a:cubicBezTo>
                    <a:cubicBezTo>
                      <a:pt x="2002" y="104"/>
                      <a:pt x="1998" y="109"/>
                      <a:pt x="1993" y="109"/>
                    </a:cubicBezTo>
                    <a:cubicBezTo>
                      <a:pt x="1976" y="125"/>
                      <a:pt x="1955" y="138"/>
                      <a:pt x="1937" y="151"/>
                    </a:cubicBezTo>
                    <a:cubicBezTo>
                      <a:pt x="1937" y="155"/>
                      <a:pt x="1933" y="155"/>
                      <a:pt x="1929" y="160"/>
                    </a:cubicBezTo>
                    <a:cubicBezTo>
                      <a:pt x="1912" y="176"/>
                      <a:pt x="1890" y="190"/>
                      <a:pt x="1874" y="206"/>
                    </a:cubicBezTo>
                    <a:cubicBezTo>
                      <a:pt x="1870" y="206"/>
                      <a:pt x="1870" y="211"/>
                      <a:pt x="1870" y="211"/>
                    </a:cubicBezTo>
                    <a:cubicBezTo>
                      <a:pt x="1865" y="215"/>
                      <a:pt x="1860" y="220"/>
                      <a:pt x="1856" y="220"/>
                    </a:cubicBezTo>
                    <a:cubicBezTo>
                      <a:pt x="1848" y="228"/>
                      <a:pt x="1844" y="232"/>
                      <a:pt x="1839" y="237"/>
                    </a:cubicBezTo>
                    <a:cubicBezTo>
                      <a:pt x="1831" y="241"/>
                      <a:pt x="1827" y="249"/>
                      <a:pt x="1818" y="253"/>
                    </a:cubicBezTo>
                    <a:cubicBezTo>
                      <a:pt x="1813" y="258"/>
                      <a:pt x="1809" y="263"/>
                      <a:pt x="1801" y="267"/>
                    </a:cubicBezTo>
                    <a:cubicBezTo>
                      <a:pt x="1797" y="275"/>
                      <a:pt x="1788" y="283"/>
                      <a:pt x="1779" y="288"/>
                    </a:cubicBezTo>
                    <a:lnTo>
                      <a:pt x="1767" y="301"/>
                    </a:lnTo>
                    <a:lnTo>
                      <a:pt x="1741" y="326"/>
                    </a:lnTo>
                    <a:lnTo>
                      <a:pt x="1732" y="335"/>
                    </a:lnTo>
                    <a:cubicBezTo>
                      <a:pt x="1724" y="348"/>
                      <a:pt x="1711" y="356"/>
                      <a:pt x="1698" y="369"/>
                    </a:cubicBezTo>
                    <a:cubicBezTo>
                      <a:pt x="1698" y="369"/>
                      <a:pt x="1698" y="374"/>
                      <a:pt x="1694" y="374"/>
                    </a:cubicBezTo>
                    <a:cubicBezTo>
                      <a:pt x="1685" y="382"/>
                      <a:pt x="1677" y="395"/>
                      <a:pt x="1668" y="403"/>
                    </a:cubicBezTo>
                    <a:cubicBezTo>
                      <a:pt x="1664" y="407"/>
                      <a:pt x="1659" y="412"/>
                      <a:pt x="1655" y="417"/>
                    </a:cubicBezTo>
                    <a:cubicBezTo>
                      <a:pt x="1651" y="421"/>
                      <a:pt x="1643" y="429"/>
                      <a:pt x="1639" y="437"/>
                    </a:cubicBezTo>
                    <a:cubicBezTo>
                      <a:pt x="1634" y="442"/>
                      <a:pt x="1629" y="446"/>
                      <a:pt x="1625" y="451"/>
                    </a:cubicBezTo>
                    <a:cubicBezTo>
                      <a:pt x="1621" y="455"/>
                      <a:pt x="1617" y="459"/>
                      <a:pt x="1613" y="463"/>
                    </a:cubicBezTo>
                    <a:cubicBezTo>
                      <a:pt x="1613" y="468"/>
                      <a:pt x="1608" y="468"/>
                      <a:pt x="1608" y="468"/>
                    </a:cubicBezTo>
                    <a:cubicBezTo>
                      <a:pt x="1591" y="489"/>
                      <a:pt x="1578" y="506"/>
                      <a:pt x="1562" y="523"/>
                    </a:cubicBezTo>
                    <a:cubicBezTo>
                      <a:pt x="1562" y="528"/>
                      <a:pt x="1557" y="532"/>
                      <a:pt x="1552" y="536"/>
                    </a:cubicBezTo>
                    <a:cubicBezTo>
                      <a:pt x="1540" y="553"/>
                      <a:pt x="1527" y="575"/>
                      <a:pt x="1510" y="591"/>
                    </a:cubicBezTo>
                    <a:cubicBezTo>
                      <a:pt x="1510" y="596"/>
                      <a:pt x="1510" y="600"/>
                      <a:pt x="1505" y="600"/>
                    </a:cubicBezTo>
                    <a:cubicBezTo>
                      <a:pt x="1493" y="622"/>
                      <a:pt x="1475" y="642"/>
                      <a:pt x="1463" y="664"/>
                    </a:cubicBezTo>
                    <a:cubicBezTo>
                      <a:pt x="1450" y="686"/>
                      <a:pt x="1438" y="703"/>
                      <a:pt x="1424" y="725"/>
                    </a:cubicBezTo>
                    <a:lnTo>
                      <a:pt x="1424" y="733"/>
                    </a:lnTo>
                    <a:cubicBezTo>
                      <a:pt x="1420" y="733"/>
                      <a:pt x="1420" y="733"/>
                      <a:pt x="1420" y="737"/>
                    </a:cubicBezTo>
                    <a:cubicBezTo>
                      <a:pt x="1416" y="741"/>
                      <a:pt x="1416" y="745"/>
                      <a:pt x="1412" y="754"/>
                    </a:cubicBezTo>
                    <a:cubicBezTo>
                      <a:pt x="1408" y="758"/>
                      <a:pt x="1403" y="767"/>
                      <a:pt x="1399" y="776"/>
                    </a:cubicBezTo>
                    <a:cubicBezTo>
                      <a:pt x="1394" y="780"/>
                      <a:pt x="1394" y="784"/>
                      <a:pt x="1390" y="788"/>
                    </a:cubicBezTo>
                    <a:cubicBezTo>
                      <a:pt x="1386" y="796"/>
                      <a:pt x="1382" y="806"/>
                      <a:pt x="1377" y="814"/>
                    </a:cubicBezTo>
                    <a:cubicBezTo>
                      <a:pt x="1377" y="818"/>
                      <a:pt x="1373" y="822"/>
                      <a:pt x="1369" y="827"/>
                    </a:cubicBezTo>
                    <a:cubicBezTo>
                      <a:pt x="1369" y="835"/>
                      <a:pt x="1365" y="844"/>
                      <a:pt x="1361" y="853"/>
                    </a:cubicBezTo>
                    <a:cubicBezTo>
                      <a:pt x="1356" y="857"/>
                      <a:pt x="1356" y="861"/>
                      <a:pt x="1351" y="865"/>
                    </a:cubicBezTo>
                    <a:cubicBezTo>
                      <a:pt x="1347" y="873"/>
                      <a:pt x="1347" y="883"/>
                      <a:pt x="1343" y="891"/>
                    </a:cubicBezTo>
                    <a:cubicBezTo>
                      <a:pt x="1339" y="895"/>
                      <a:pt x="1339" y="899"/>
                      <a:pt x="1335" y="908"/>
                    </a:cubicBezTo>
                    <a:cubicBezTo>
                      <a:pt x="1331" y="912"/>
                      <a:pt x="1331" y="921"/>
                      <a:pt x="1326" y="930"/>
                    </a:cubicBezTo>
                    <a:cubicBezTo>
                      <a:pt x="1322" y="934"/>
                      <a:pt x="1322" y="938"/>
                      <a:pt x="1317" y="946"/>
                    </a:cubicBezTo>
                    <a:cubicBezTo>
                      <a:pt x="1317" y="956"/>
                      <a:pt x="1313" y="960"/>
                      <a:pt x="1309" y="968"/>
                    </a:cubicBezTo>
                    <a:cubicBezTo>
                      <a:pt x="1309" y="972"/>
                      <a:pt x="1305" y="981"/>
                      <a:pt x="1305" y="985"/>
                    </a:cubicBezTo>
                    <a:cubicBezTo>
                      <a:pt x="1300" y="994"/>
                      <a:pt x="1300" y="1002"/>
                      <a:pt x="1296" y="1011"/>
                    </a:cubicBezTo>
                    <a:cubicBezTo>
                      <a:pt x="1296" y="1015"/>
                      <a:pt x="1292" y="1019"/>
                      <a:pt x="1292" y="1023"/>
                    </a:cubicBezTo>
                    <a:cubicBezTo>
                      <a:pt x="1292" y="1027"/>
                      <a:pt x="1292" y="1027"/>
                      <a:pt x="1288" y="1027"/>
                    </a:cubicBezTo>
                    <a:cubicBezTo>
                      <a:pt x="1288" y="1037"/>
                      <a:pt x="1284" y="1041"/>
                      <a:pt x="1284" y="1049"/>
                    </a:cubicBezTo>
                    <a:cubicBezTo>
                      <a:pt x="1284" y="1053"/>
                      <a:pt x="1279" y="1062"/>
                      <a:pt x="1279" y="1066"/>
                    </a:cubicBezTo>
                    <a:cubicBezTo>
                      <a:pt x="1274" y="1075"/>
                      <a:pt x="1274" y="1084"/>
                      <a:pt x="1270" y="1092"/>
                    </a:cubicBezTo>
                    <a:cubicBezTo>
                      <a:pt x="1270" y="1096"/>
                      <a:pt x="1266" y="1100"/>
                      <a:pt x="1266" y="1110"/>
                    </a:cubicBezTo>
                    <a:cubicBezTo>
                      <a:pt x="1262" y="1118"/>
                      <a:pt x="1262" y="1126"/>
                      <a:pt x="1258" y="1135"/>
                    </a:cubicBezTo>
                    <a:cubicBezTo>
                      <a:pt x="1258" y="1139"/>
                      <a:pt x="1258" y="1143"/>
                      <a:pt x="1254" y="1148"/>
                    </a:cubicBezTo>
                    <a:cubicBezTo>
                      <a:pt x="1254" y="1161"/>
                      <a:pt x="1249" y="1173"/>
                      <a:pt x="1249" y="1187"/>
                    </a:cubicBezTo>
                    <a:cubicBezTo>
                      <a:pt x="1245" y="1187"/>
                      <a:pt x="1245" y="1191"/>
                      <a:pt x="1245" y="1191"/>
                    </a:cubicBezTo>
                    <a:lnTo>
                      <a:pt x="14" y="7076"/>
                    </a:lnTo>
                    <a:lnTo>
                      <a:pt x="14" y="7076"/>
                    </a:lnTo>
                    <a:cubicBezTo>
                      <a:pt x="16" y="7070"/>
                      <a:pt x="19" y="7063"/>
                      <a:pt x="22" y="7054"/>
                    </a:cubicBezTo>
                    <a:cubicBezTo>
                      <a:pt x="22" y="7050"/>
                      <a:pt x="22" y="7046"/>
                      <a:pt x="26" y="7038"/>
                    </a:cubicBezTo>
                    <a:cubicBezTo>
                      <a:pt x="26" y="7032"/>
                      <a:pt x="30" y="7024"/>
                      <a:pt x="30" y="7016"/>
                    </a:cubicBezTo>
                    <a:cubicBezTo>
                      <a:pt x="34" y="7007"/>
                      <a:pt x="34" y="7003"/>
                      <a:pt x="38" y="6999"/>
                    </a:cubicBezTo>
                    <a:cubicBezTo>
                      <a:pt x="38" y="6990"/>
                      <a:pt x="42" y="6981"/>
                      <a:pt x="42" y="6973"/>
                    </a:cubicBezTo>
                    <a:cubicBezTo>
                      <a:pt x="48" y="6969"/>
                      <a:pt x="48" y="6965"/>
                      <a:pt x="52" y="6961"/>
                    </a:cubicBezTo>
                    <a:cubicBezTo>
                      <a:pt x="52" y="6951"/>
                      <a:pt x="56" y="6943"/>
                      <a:pt x="60" y="6935"/>
                    </a:cubicBezTo>
                    <a:cubicBezTo>
                      <a:pt x="60" y="6926"/>
                      <a:pt x="64" y="6922"/>
                      <a:pt x="64" y="6918"/>
                    </a:cubicBezTo>
                    <a:cubicBezTo>
                      <a:pt x="68" y="6909"/>
                      <a:pt x="68" y="6900"/>
                      <a:pt x="73" y="6892"/>
                    </a:cubicBezTo>
                    <a:cubicBezTo>
                      <a:pt x="77" y="6888"/>
                      <a:pt x="77" y="6884"/>
                      <a:pt x="81" y="6879"/>
                    </a:cubicBezTo>
                    <a:cubicBezTo>
                      <a:pt x="81" y="6870"/>
                      <a:pt x="86" y="6862"/>
                      <a:pt x="90" y="6853"/>
                    </a:cubicBezTo>
                    <a:cubicBezTo>
                      <a:pt x="90" y="6849"/>
                      <a:pt x="94" y="6845"/>
                      <a:pt x="99" y="6836"/>
                    </a:cubicBezTo>
                    <a:cubicBezTo>
                      <a:pt x="99" y="6832"/>
                      <a:pt x="103" y="6823"/>
                      <a:pt x="107" y="6815"/>
                    </a:cubicBezTo>
                    <a:cubicBezTo>
                      <a:pt x="107" y="6811"/>
                      <a:pt x="111" y="6807"/>
                      <a:pt x="115" y="6797"/>
                    </a:cubicBezTo>
                    <a:cubicBezTo>
                      <a:pt x="119" y="6793"/>
                      <a:pt x="119" y="6785"/>
                      <a:pt x="125" y="6776"/>
                    </a:cubicBezTo>
                    <a:cubicBezTo>
                      <a:pt x="129" y="6772"/>
                      <a:pt x="129" y="6768"/>
                      <a:pt x="133" y="6759"/>
                    </a:cubicBezTo>
                    <a:cubicBezTo>
                      <a:pt x="137" y="6755"/>
                      <a:pt x="141" y="6746"/>
                      <a:pt x="145" y="6738"/>
                    </a:cubicBezTo>
                    <a:cubicBezTo>
                      <a:pt x="145" y="6734"/>
                      <a:pt x="150" y="6730"/>
                      <a:pt x="154" y="6720"/>
                    </a:cubicBezTo>
                    <a:cubicBezTo>
                      <a:pt x="158" y="6716"/>
                      <a:pt x="163" y="6708"/>
                      <a:pt x="167" y="6699"/>
                    </a:cubicBezTo>
                    <a:cubicBezTo>
                      <a:pt x="167" y="6695"/>
                      <a:pt x="171" y="6691"/>
                      <a:pt x="176" y="6687"/>
                    </a:cubicBezTo>
                    <a:cubicBezTo>
                      <a:pt x="176" y="6682"/>
                      <a:pt x="180" y="6678"/>
                      <a:pt x="180" y="6673"/>
                    </a:cubicBezTo>
                    <a:cubicBezTo>
                      <a:pt x="192" y="6653"/>
                      <a:pt x="206" y="6631"/>
                      <a:pt x="218" y="6610"/>
                    </a:cubicBezTo>
                    <a:cubicBezTo>
                      <a:pt x="231" y="6592"/>
                      <a:pt x="244" y="6571"/>
                      <a:pt x="261" y="6550"/>
                    </a:cubicBezTo>
                    <a:cubicBezTo>
                      <a:pt x="261" y="6545"/>
                      <a:pt x="265" y="6545"/>
                      <a:pt x="265" y="6541"/>
                    </a:cubicBezTo>
                    <a:cubicBezTo>
                      <a:pt x="279" y="6524"/>
                      <a:pt x="295" y="6503"/>
                      <a:pt x="308" y="6485"/>
                    </a:cubicBezTo>
                    <a:cubicBezTo>
                      <a:pt x="312" y="6481"/>
                      <a:pt x="312" y="6477"/>
                      <a:pt x="317" y="6473"/>
                    </a:cubicBezTo>
                    <a:cubicBezTo>
                      <a:pt x="334" y="6456"/>
                      <a:pt x="346" y="6434"/>
                      <a:pt x="364" y="6417"/>
                    </a:cubicBezTo>
                    <a:cubicBezTo>
                      <a:pt x="368" y="6412"/>
                      <a:pt x="372" y="6404"/>
                      <a:pt x="376" y="6400"/>
                    </a:cubicBezTo>
                    <a:cubicBezTo>
                      <a:pt x="381" y="6396"/>
                      <a:pt x="385" y="6391"/>
                      <a:pt x="389" y="6383"/>
                    </a:cubicBezTo>
                    <a:cubicBezTo>
                      <a:pt x="398" y="6379"/>
                      <a:pt x="402" y="6370"/>
                      <a:pt x="411" y="6361"/>
                    </a:cubicBezTo>
                    <a:cubicBezTo>
                      <a:pt x="415" y="6357"/>
                      <a:pt x="419" y="6353"/>
                      <a:pt x="423" y="6349"/>
                    </a:cubicBezTo>
                    <a:cubicBezTo>
                      <a:pt x="433" y="6340"/>
                      <a:pt x="441" y="6331"/>
                      <a:pt x="449" y="6323"/>
                    </a:cubicBezTo>
                    <a:cubicBezTo>
                      <a:pt x="449" y="6319"/>
                      <a:pt x="453" y="6319"/>
                      <a:pt x="453" y="6319"/>
                    </a:cubicBezTo>
                    <a:cubicBezTo>
                      <a:pt x="466" y="6306"/>
                      <a:pt x="475" y="6293"/>
                      <a:pt x="488" y="6284"/>
                    </a:cubicBezTo>
                    <a:cubicBezTo>
                      <a:pt x="492" y="6280"/>
                      <a:pt x="492" y="6276"/>
                      <a:pt x="496" y="6272"/>
                    </a:cubicBezTo>
                    <a:cubicBezTo>
                      <a:pt x="504" y="6268"/>
                      <a:pt x="514" y="6259"/>
                      <a:pt x="522" y="6250"/>
                    </a:cubicBezTo>
                    <a:cubicBezTo>
                      <a:pt x="526" y="6246"/>
                      <a:pt x="530" y="6242"/>
                      <a:pt x="535" y="6237"/>
                    </a:cubicBezTo>
                    <a:lnTo>
                      <a:pt x="556" y="6216"/>
                    </a:lnTo>
                    <a:cubicBezTo>
                      <a:pt x="561" y="6211"/>
                      <a:pt x="565" y="6207"/>
                      <a:pt x="573" y="6203"/>
                    </a:cubicBezTo>
                    <a:cubicBezTo>
                      <a:pt x="577" y="6195"/>
                      <a:pt x="587" y="6191"/>
                      <a:pt x="595" y="6182"/>
                    </a:cubicBezTo>
                    <a:lnTo>
                      <a:pt x="607" y="6169"/>
                    </a:lnTo>
                    <a:cubicBezTo>
                      <a:pt x="616" y="6165"/>
                      <a:pt x="620" y="6160"/>
                      <a:pt x="629" y="6156"/>
                    </a:cubicBezTo>
                    <a:cubicBezTo>
                      <a:pt x="646" y="6139"/>
                      <a:pt x="664" y="6122"/>
                      <a:pt x="684" y="6109"/>
                    </a:cubicBezTo>
                    <a:cubicBezTo>
                      <a:pt x="689" y="6105"/>
                      <a:pt x="689" y="6105"/>
                      <a:pt x="693" y="6100"/>
                    </a:cubicBezTo>
                    <a:cubicBezTo>
                      <a:pt x="710" y="6088"/>
                      <a:pt x="727" y="6071"/>
                      <a:pt x="749" y="6057"/>
                    </a:cubicBezTo>
                    <a:cubicBezTo>
                      <a:pt x="753" y="6053"/>
                      <a:pt x="753" y="6053"/>
                      <a:pt x="757" y="6049"/>
                    </a:cubicBezTo>
                    <a:cubicBezTo>
                      <a:pt x="778" y="6037"/>
                      <a:pt x="800" y="6019"/>
                      <a:pt x="822" y="6006"/>
                    </a:cubicBezTo>
                    <a:lnTo>
                      <a:pt x="834" y="5994"/>
                    </a:lnTo>
                    <a:cubicBezTo>
                      <a:pt x="855" y="5980"/>
                      <a:pt x="877" y="5964"/>
                      <a:pt x="903" y="5951"/>
                    </a:cubicBezTo>
                    <a:lnTo>
                      <a:pt x="2147" y="1"/>
                    </a:lnTo>
                    <a:close/>
                    <a:moveTo>
                      <a:pt x="14" y="7076"/>
                    </a:moveTo>
                    <a:cubicBezTo>
                      <a:pt x="14" y="7077"/>
                      <a:pt x="13" y="7079"/>
                      <a:pt x="13" y="7080"/>
                    </a:cubicBezTo>
                    <a:lnTo>
                      <a:pt x="13" y="7080"/>
                    </a:lnTo>
                    <a:lnTo>
                      <a:pt x="14" y="7076"/>
                    </a:lnTo>
                    <a:close/>
                    <a:moveTo>
                      <a:pt x="13" y="7080"/>
                    </a:moveTo>
                    <a:lnTo>
                      <a:pt x="11" y="7091"/>
                    </a:lnTo>
                    <a:lnTo>
                      <a:pt x="11" y="7091"/>
                    </a:lnTo>
                    <a:cubicBezTo>
                      <a:pt x="12" y="7089"/>
                      <a:pt x="13" y="7086"/>
                      <a:pt x="13" y="7084"/>
                    </a:cubicBezTo>
                    <a:cubicBezTo>
                      <a:pt x="13" y="7083"/>
                      <a:pt x="13" y="7081"/>
                      <a:pt x="13" y="7080"/>
                    </a:cubicBezTo>
                    <a:close/>
                    <a:moveTo>
                      <a:pt x="11" y="7091"/>
                    </a:moveTo>
                    <a:cubicBezTo>
                      <a:pt x="10" y="7093"/>
                      <a:pt x="9" y="7095"/>
                      <a:pt x="9" y="7097"/>
                    </a:cubicBezTo>
                    <a:cubicBezTo>
                      <a:pt x="6" y="7105"/>
                      <a:pt x="5" y="7115"/>
                      <a:pt x="4" y="7125"/>
                    </a:cubicBezTo>
                    <a:lnTo>
                      <a:pt x="4" y="7125"/>
                    </a:lnTo>
                    <a:lnTo>
                      <a:pt x="11" y="7091"/>
                    </a:lnTo>
                    <a:close/>
                    <a:moveTo>
                      <a:pt x="4" y="7125"/>
                    </a:moveTo>
                    <a:lnTo>
                      <a:pt x="0" y="7140"/>
                    </a:lnTo>
                    <a:cubicBezTo>
                      <a:pt x="2" y="7136"/>
                      <a:pt x="3" y="7131"/>
                      <a:pt x="4" y="7125"/>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35"/>
              <p:cNvSpPr/>
              <p:nvPr/>
            </p:nvSpPr>
            <p:spPr>
              <a:xfrm>
                <a:off x="4683550" y="4534250"/>
                <a:ext cx="188000" cy="335800"/>
              </a:xfrm>
              <a:custGeom>
                <a:rect b="b" l="l" r="r" t="t"/>
                <a:pathLst>
                  <a:path extrusionOk="0" h="13432" w="7520">
                    <a:moveTo>
                      <a:pt x="1853" y="0"/>
                    </a:moveTo>
                    <a:lnTo>
                      <a:pt x="607" y="5950"/>
                    </a:lnTo>
                    <a:cubicBezTo>
                      <a:pt x="612" y="6053"/>
                      <a:pt x="621" y="6155"/>
                      <a:pt x="629" y="6258"/>
                    </a:cubicBezTo>
                    <a:lnTo>
                      <a:pt x="1" y="9278"/>
                    </a:lnTo>
                    <a:cubicBezTo>
                      <a:pt x="9" y="9295"/>
                      <a:pt x="17" y="9312"/>
                      <a:pt x="31" y="9329"/>
                    </a:cubicBezTo>
                    <a:cubicBezTo>
                      <a:pt x="31" y="9329"/>
                      <a:pt x="35" y="9333"/>
                      <a:pt x="35" y="9338"/>
                    </a:cubicBezTo>
                    <a:cubicBezTo>
                      <a:pt x="43" y="9351"/>
                      <a:pt x="56" y="9367"/>
                      <a:pt x="64" y="9381"/>
                    </a:cubicBezTo>
                    <a:cubicBezTo>
                      <a:pt x="69" y="9385"/>
                      <a:pt x="69" y="9385"/>
                      <a:pt x="73" y="9389"/>
                    </a:cubicBezTo>
                    <a:cubicBezTo>
                      <a:pt x="82" y="9406"/>
                      <a:pt x="94" y="9419"/>
                      <a:pt x="108" y="9432"/>
                    </a:cubicBezTo>
                    <a:lnTo>
                      <a:pt x="108" y="9436"/>
                    </a:lnTo>
                    <a:cubicBezTo>
                      <a:pt x="120" y="9449"/>
                      <a:pt x="129" y="9462"/>
                      <a:pt x="141" y="9475"/>
                    </a:cubicBezTo>
                    <a:cubicBezTo>
                      <a:pt x="141" y="9479"/>
                      <a:pt x="146" y="9479"/>
                      <a:pt x="146" y="9483"/>
                    </a:cubicBezTo>
                    <a:cubicBezTo>
                      <a:pt x="159" y="9496"/>
                      <a:pt x="171" y="9505"/>
                      <a:pt x="180" y="9517"/>
                    </a:cubicBezTo>
                    <a:cubicBezTo>
                      <a:pt x="185" y="9521"/>
                      <a:pt x="189" y="9521"/>
                      <a:pt x="189" y="9526"/>
                    </a:cubicBezTo>
                    <a:cubicBezTo>
                      <a:pt x="201" y="9539"/>
                      <a:pt x="214" y="9552"/>
                      <a:pt x="227" y="9560"/>
                    </a:cubicBezTo>
                    <a:cubicBezTo>
                      <a:pt x="227" y="9564"/>
                      <a:pt x="227" y="9564"/>
                      <a:pt x="232" y="9564"/>
                    </a:cubicBezTo>
                    <a:cubicBezTo>
                      <a:pt x="240" y="9578"/>
                      <a:pt x="252" y="9586"/>
                      <a:pt x="266" y="9598"/>
                    </a:cubicBezTo>
                    <a:cubicBezTo>
                      <a:pt x="266" y="9598"/>
                      <a:pt x="270" y="9598"/>
                      <a:pt x="270" y="9603"/>
                    </a:cubicBezTo>
                    <a:cubicBezTo>
                      <a:pt x="283" y="9612"/>
                      <a:pt x="295" y="9624"/>
                      <a:pt x="309" y="9633"/>
                    </a:cubicBezTo>
                    <a:cubicBezTo>
                      <a:pt x="313" y="9633"/>
                      <a:pt x="313" y="9637"/>
                      <a:pt x="317" y="9637"/>
                    </a:cubicBezTo>
                    <a:cubicBezTo>
                      <a:pt x="329" y="9650"/>
                      <a:pt x="343" y="9659"/>
                      <a:pt x="355" y="9667"/>
                    </a:cubicBezTo>
                    <a:cubicBezTo>
                      <a:pt x="355" y="9671"/>
                      <a:pt x="360" y="9671"/>
                      <a:pt x="360" y="9671"/>
                    </a:cubicBezTo>
                    <a:cubicBezTo>
                      <a:pt x="368" y="9675"/>
                      <a:pt x="372" y="9680"/>
                      <a:pt x="376" y="9684"/>
                    </a:cubicBezTo>
                    <a:cubicBezTo>
                      <a:pt x="381" y="9689"/>
                      <a:pt x="386" y="9689"/>
                      <a:pt x="390" y="9693"/>
                    </a:cubicBezTo>
                    <a:cubicBezTo>
                      <a:pt x="398" y="9697"/>
                      <a:pt x="406" y="9706"/>
                      <a:pt x="415" y="9710"/>
                    </a:cubicBezTo>
                    <a:cubicBezTo>
                      <a:pt x="424" y="9714"/>
                      <a:pt x="432" y="9718"/>
                      <a:pt x="437" y="9727"/>
                    </a:cubicBezTo>
                    <a:cubicBezTo>
                      <a:pt x="445" y="9732"/>
                      <a:pt x="453" y="9736"/>
                      <a:pt x="467" y="9744"/>
                    </a:cubicBezTo>
                    <a:cubicBezTo>
                      <a:pt x="471" y="9748"/>
                      <a:pt x="479" y="9752"/>
                      <a:pt x="488" y="9757"/>
                    </a:cubicBezTo>
                    <a:cubicBezTo>
                      <a:pt x="497" y="9761"/>
                      <a:pt x="505" y="9766"/>
                      <a:pt x="514" y="9774"/>
                    </a:cubicBezTo>
                    <a:cubicBezTo>
                      <a:pt x="522" y="9778"/>
                      <a:pt x="526" y="9783"/>
                      <a:pt x="535" y="9787"/>
                    </a:cubicBezTo>
                    <a:cubicBezTo>
                      <a:pt x="544" y="9791"/>
                      <a:pt x="556" y="9795"/>
                      <a:pt x="565" y="9804"/>
                    </a:cubicBezTo>
                    <a:cubicBezTo>
                      <a:pt x="569" y="9804"/>
                      <a:pt x="574" y="9809"/>
                      <a:pt x="578" y="9813"/>
                    </a:cubicBezTo>
                    <a:lnTo>
                      <a:pt x="582" y="9813"/>
                    </a:lnTo>
                    <a:cubicBezTo>
                      <a:pt x="607" y="9825"/>
                      <a:pt x="629" y="9838"/>
                      <a:pt x="651" y="9851"/>
                    </a:cubicBezTo>
                    <a:cubicBezTo>
                      <a:pt x="655" y="9855"/>
                      <a:pt x="663" y="9855"/>
                      <a:pt x="668" y="9860"/>
                    </a:cubicBezTo>
                    <a:cubicBezTo>
                      <a:pt x="689" y="9872"/>
                      <a:pt x="710" y="9881"/>
                      <a:pt x="732" y="9894"/>
                    </a:cubicBezTo>
                    <a:cubicBezTo>
                      <a:pt x="753" y="9906"/>
                      <a:pt x="775" y="9920"/>
                      <a:pt x="796" y="9928"/>
                    </a:cubicBezTo>
                    <a:cubicBezTo>
                      <a:pt x="800" y="9932"/>
                      <a:pt x="809" y="9937"/>
                      <a:pt x="813" y="9941"/>
                    </a:cubicBezTo>
                    <a:cubicBezTo>
                      <a:pt x="834" y="9953"/>
                      <a:pt x="860" y="9967"/>
                      <a:pt x="882" y="9979"/>
                    </a:cubicBezTo>
                    <a:cubicBezTo>
                      <a:pt x="886" y="9979"/>
                      <a:pt x="894" y="9983"/>
                      <a:pt x="899" y="9988"/>
                    </a:cubicBezTo>
                    <a:cubicBezTo>
                      <a:pt x="907" y="9992"/>
                      <a:pt x="920" y="10001"/>
                      <a:pt x="929" y="10005"/>
                    </a:cubicBezTo>
                    <a:cubicBezTo>
                      <a:pt x="937" y="10009"/>
                      <a:pt x="941" y="10014"/>
                      <a:pt x="950" y="10018"/>
                    </a:cubicBezTo>
                    <a:cubicBezTo>
                      <a:pt x="959" y="10022"/>
                      <a:pt x="971" y="10030"/>
                      <a:pt x="980" y="10034"/>
                    </a:cubicBezTo>
                    <a:cubicBezTo>
                      <a:pt x="988" y="10040"/>
                      <a:pt x="992" y="10044"/>
                      <a:pt x="1002" y="10048"/>
                    </a:cubicBezTo>
                    <a:cubicBezTo>
                      <a:pt x="1010" y="10056"/>
                      <a:pt x="1018" y="10060"/>
                      <a:pt x="1027" y="10065"/>
                    </a:cubicBezTo>
                    <a:cubicBezTo>
                      <a:pt x="1036" y="10074"/>
                      <a:pt x="1044" y="10078"/>
                      <a:pt x="1048" y="10082"/>
                    </a:cubicBezTo>
                    <a:cubicBezTo>
                      <a:pt x="1057" y="10086"/>
                      <a:pt x="1065" y="10095"/>
                      <a:pt x="1079" y="10099"/>
                    </a:cubicBezTo>
                    <a:cubicBezTo>
                      <a:pt x="1083" y="10103"/>
                      <a:pt x="1091" y="10111"/>
                      <a:pt x="1099" y="10117"/>
                    </a:cubicBezTo>
                    <a:cubicBezTo>
                      <a:pt x="1104" y="10121"/>
                      <a:pt x="1112" y="10125"/>
                      <a:pt x="1121" y="10129"/>
                    </a:cubicBezTo>
                    <a:cubicBezTo>
                      <a:pt x="1125" y="10137"/>
                      <a:pt x="1134" y="10142"/>
                      <a:pt x="1142" y="10150"/>
                    </a:cubicBezTo>
                    <a:cubicBezTo>
                      <a:pt x="1150" y="10155"/>
                      <a:pt x="1156" y="10159"/>
                      <a:pt x="1164" y="10163"/>
                    </a:cubicBezTo>
                    <a:lnTo>
                      <a:pt x="1185" y="10184"/>
                    </a:lnTo>
                    <a:cubicBezTo>
                      <a:pt x="1194" y="10188"/>
                      <a:pt x="1198" y="10194"/>
                      <a:pt x="1207" y="10198"/>
                    </a:cubicBezTo>
                    <a:cubicBezTo>
                      <a:pt x="1215" y="10206"/>
                      <a:pt x="1219" y="10214"/>
                      <a:pt x="1227" y="10219"/>
                    </a:cubicBezTo>
                    <a:cubicBezTo>
                      <a:pt x="1237" y="10227"/>
                      <a:pt x="1241" y="10232"/>
                      <a:pt x="1245" y="10236"/>
                    </a:cubicBezTo>
                    <a:cubicBezTo>
                      <a:pt x="1253" y="10245"/>
                      <a:pt x="1262" y="10253"/>
                      <a:pt x="1271" y="10261"/>
                    </a:cubicBezTo>
                    <a:cubicBezTo>
                      <a:pt x="1275" y="10265"/>
                      <a:pt x="1284" y="10271"/>
                      <a:pt x="1288" y="10279"/>
                    </a:cubicBezTo>
                    <a:cubicBezTo>
                      <a:pt x="1296" y="10287"/>
                      <a:pt x="1304" y="10296"/>
                      <a:pt x="1310" y="10300"/>
                    </a:cubicBezTo>
                    <a:cubicBezTo>
                      <a:pt x="1318" y="10309"/>
                      <a:pt x="1322" y="10313"/>
                      <a:pt x="1326" y="10317"/>
                    </a:cubicBezTo>
                    <a:cubicBezTo>
                      <a:pt x="1335" y="10330"/>
                      <a:pt x="1343" y="10338"/>
                      <a:pt x="1352" y="10348"/>
                    </a:cubicBezTo>
                    <a:cubicBezTo>
                      <a:pt x="1356" y="10356"/>
                      <a:pt x="1361" y="10360"/>
                      <a:pt x="1365" y="10364"/>
                    </a:cubicBezTo>
                    <a:cubicBezTo>
                      <a:pt x="1377" y="10381"/>
                      <a:pt x="1391" y="10394"/>
                      <a:pt x="1403" y="10411"/>
                    </a:cubicBezTo>
                    <a:cubicBezTo>
                      <a:pt x="1438" y="10544"/>
                      <a:pt x="1484" y="10681"/>
                      <a:pt x="1527" y="10818"/>
                    </a:cubicBezTo>
                    <a:cubicBezTo>
                      <a:pt x="1541" y="10861"/>
                      <a:pt x="1557" y="10907"/>
                      <a:pt x="1566" y="10950"/>
                    </a:cubicBezTo>
                    <a:cubicBezTo>
                      <a:pt x="1570" y="10963"/>
                      <a:pt x="1574" y="10972"/>
                      <a:pt x="1579" y="10984"/>
                    </a:cubicBezTo>
                    <a:cubicBezTo>
                      <a:pt x="1604" y="11096"/>
                      <a:pt x="1626" y="11203"/>
                      <a:pt x="1626" y="11305"/>
                    </a:cubicBezTo>
                    <a:lnTo>
                      <a:pt x="1626" y="11369"/>
                    </a:lnTo>
                    <a:lnTo>
                      <a:pt x="1592" y="11532"/>
                    </a:lnTo>
                    <a:cubicBezTo>
                      <a:pt x="1618" y="11544"/>
                      <a:pt x="1643" y="11558"/>
                      <a:pt x="1664" y="11570"/>
                    </a:cubicBezTo>
                    <a:cubicBezTo>
                      <a:pt x="1673" y="11574"/>
                      <a:pt x="1677" y="11579"/>
                      <a:pt x="1685" y="11583"/>
                    </a:cubicBezTo>
                    <a:cubicBezTo>
                      <a:pt x="1703" y="11592"/>
                      <a:pt x="1720" y="11600"/>
                      <a:pt x="1741" y="11613"/>
                    </a:cubicBezTo>
                    <a:cubicBezTo>
                      <a:pt x="1746" y="11617"/>
                      <a:pt x="1754" y="11621"/>
                      <a:pt x="1762" y="11621"/>
                    </a:cubicBezTo>
                    <a:lnTo>
                      <a:pt x="1776" y="11635"/>
                    </a:lnTo>
                    <a:cubicBezTo>
                      <a:pt x="1788" y="11639"/>
                      <a:pt x="1801" y="11647"/>
                      <a:pt x="1809" y="11651"/>
                    </a:cubicBezTo>
                    <a:cubicBezTo>
                      <a:pt x="1818" y="11656"/>
                      <a:pt x="1823" y="11660"/>
                      <a:pt x="1827" y="11665"/>
                    </a:cubicBezTo>
                    <a:cubicBezTo>
                      <a:pt x="1839" y="11673"/>
                      <a:pt x="1857" y="11682"/>
                      <a:pt x="1869" y="11690"/>
                    </a:cubicBezTo>
                    <a:lnTo>
                      <a:pt x="1874" y="11690"/>
                    </a:lnTo>
                    <a:cubicBezTo>
                      <a:pt x="1891" y="11703"/>
                      <a:pt x="1904" y="11712"/>
                      <a:pt x="1920" y="11720"/>
                    </a:cubicBezTo>
                    <a:cubicBezTo>
                      <a:pt x="1925" y="11724"/>
                      <a:pt x="1930" y="11728"/>
                      <a:pt x="1934" y="11728"/>
                    </a:cubicBezTo>
                    <a:cubicBezTo>
                      <a:pt x="1946" y="11737"/>
                      <a:pt x="1955" y="11746"/>
                      <a:pt x="1968" y="11750"/>
                    </a:cubicBezTo>
                    <a:cubicBezTo>
                      <a:pt x="1972" y="11754"/>
                      <a:pt x="1977" y="11759"/>
                      <a:pt x="1981" y="11759"/>
                    </a:cubicBezTo>
                    <a:cubicBezTo>
                      <a:pt x="1993" y="11767"/>
                      <a:pt x="2002" y="11775"/>
                      <a:pt x="2015" y="11785"/>
                    </a:cubicBezTo>
                    <a:cubicBezTo>
                      <a:pt x="2019" y="11785"/>
                      <a:pt x="2019" y="11789"/>
                      <a:pt x="2023" y="11789"/>
                    </a:cubicBezTo>
                    <a:cubicBezTo>
                      <a:pt x="2036" y="11801"/>
                      <a:pt x="2049" y="11810"/>
                      <a:pt x="2066" y="11819"/>
                    </a:cubicBezTo>
                    <a:cubicBezTo>
                      <a:pt x="2079" y="11831"/>
                      <a:pt x="2096" y="11840"/>
                      <a:pt x="2109" y="11852"/>
                    </a:cubicBezTo>
                    <a:lnTo>
                      <a:pt x="2113" y="11852"/>
                    </a:lnTo>
                    <a:cubicBezTo>
                      <a:pt x="2131" y="11866"/>
                      <a:pt x="2143" y="11878"/>
                      <a:pt x="2161" y="11887"/>
                    </a:cubicBezTo>
                    <a:cubicBezTo>
                      <a:pt x="2165" y="11891"/>
                      <a:pt x="2169" y="11896"/>
                      <a:pt x="2173" y="11900"/>
                    </a:cubicBezTo>
                    <a:cubicBezTo>
                      <a:pt x="2186" y="11908"/>
                      <a:pt x="2194" y="11917"/>
                      <a:pt x="2208" y="11925"/>
                    </a:cubicBezTo>
                    <a:cubicBezTo>
                      <a:pt x="2212" y="11929"/>
                      <a:pt x="2216" y="11934"/>
                      <a:pt x="2224" y="11939"/>
                    </a:cubicBezTo>
                    <a:cubicBezTo>
                      <a:pt x="2233" y="11947"/>
                      <a:pt x="2242" y="11951"/>
                      <a:pt x="2250" y="11959"/>
                    </a:cubicBezTo>
                    <a:cubicBezTo>
                      <a:pt x="2254" y="11964"/>
                      <a:pt x="2263" y="11968"/>
                      <a:pt x="2267" y="11973"/>
                    </a:cubicBezTo>
                    <a:cubicBezTo>
                      <a:pt x="2276" y="11981"/>
                      <a:pt x="2285" y="11990"/>
                      <a:pt x="2293" y="11994"/>
                    </a:cubicBezTo>
                    <a:cubicBezTo>
                      <a:pt x="2297" y="11998"/>
                      <a:pt x="2305" y="12002"/>
                      <a:pt x="2310" y="12011"/>
                    </a:cubicBezTo>
                    <a:cubicBezTo>
                      <a:pt x="2319" y="12016"/>
                      <a:pt x="2327" y="12024"/>
                      <a:pt x="2336" y="12032"/>
                    </a:cubicBezTo>
                    <a:cubicBezTo>
                      <a:pt x="2340" y="12036"/>
                      <a:pt x="2344" y="12041"/>
                      <a:pt x="2348" y="12045"/>
                    </a:cubicBezTo>
                    <a:cubicBezTo>
                      <a:pt x="2362" y="12054"/>
                      <a:pt x="2370" y="12062"/>
                      <a:pt x="2378" y="12067"/>
                    </a:cubicBezTo>
                    <a:cubicBezTo>
                      <a:pt x="2382" y="12071"/>
                      <a:pt x="2387" y="12075"/>
                      <a:pt x="2392" y="12079"/>
                    </a:cubicBezTo>
                    <a:cubicBezTo>
                      <a:pt x="2400" y="12093"/>
                      <a:pt x="2413" y="12101"/>
                      <a:pt x="2425" y="12109"/>
                    </a:cubicBezTo>
                    <a:cubicBezTo>
                      <a:pt x="2425" y="12113"/>
                      <a:pt x="2425" y="12113"/>
                      <a:pt x="2429" y="12113"/>
                    </a:cubicBezTo>
                    <a:lnTo>
                      <a:pt x="2469" y="12152"/>
                    </a:lnTo>
                    <a:cubicBezTo>
                      <a:pt x="2473" y="12152"/>
                      <a:pt x="2477" y="12156"/>
                      <a:pt x="2477" y="12160"/>
                    </a:cubicBezTo>
                    <a:cubicBezTo>
                      <a:pt x="2485" y="12170"/>
                      <a:pt x="2494" y="12178"/>
                      <a:pt x="2502" y="12186"/>
                    </a:cubicBezTo>
                    <a:cubicBezTo>
                      <a:pt x="2506" y="12190"/>
                      <a:pt x="2516" y="12195"/>
                      <a:pt x="2520" y="12199"/>
                    </a:cubicBezTo>
                    <a:cubicBezTo>
                      <a:pt x="2524" y="12208"/>
                      <a:pt x="2532" y="12212"/>
                      <a:pt x="2541" y="12221"/>
                    </a:cubicBezTo>
                    <a:lnTo>
                      <a:pt x="2554" y="12233"/>
                    </a:lnTo>
                    <a:lnTo>
                      <a:pt x="2575" y="12255"/>
                    </a:lnTo>
                    <a:lnTo>
                      <a:pt x="2593" y="12272"/>
                    </a:lnTo>
                    <a:lnTo>
                      <a:pt x="2613" y="12293"/>
                    </a:lnTo>
                    <a:lnTo>
                      <a:pt x="2627" y="12306"/>
                    </a:lnTo>
                    <a:lnTo>
                      <a:pt x="2648" y="12328"/>
                    </a:lnTo>
                    <a:lnTo>
                      <a:pt x="2660" y="12340"/>
                    </a:lnTo>
                    <a:cubicBezTo>
                      <a:pt x="2670" y="12349"/>
                      <a:pt x="2678" y="12357"/>
                      <a:pt x="2686" y="12370"/>
                    </a:cubicBezTo>
                    <a:cubicBezTo>
                      <a:pt x="2690" y="12370"/>
                      <a:pt x="2690" y="12375"/>
                      <a:pt x="2695" y="12375"/>
                    </a:cubicBezTo>
                    <a:cubicBezTo>
                      <a:pt x="2704" y="12387"/>
                      <a:pt x="2716" y="12395"/>
                      <a:pt x="2729" y="12409"/>
                    </a:cubicBezTo>
                    <a:cubicBezTo>
                      <a:pt x="2737" y="12421"/>
                      <a:pt x="2747" y="12430"/>
                      <a:pt x="2759" y="12439"/>
                    </a:cubicBezTo>
                    <a:lnTo>
                      <a:pt x="2772" y="12452"/>
                    </a:lnTo>
                    <a:cubicBezTo>
                      <a:pt x="2776" y="12460"/>
                      <a:pt x="2785" y="12468"/>
                      <a:pt x="2793" y="12478"/>
                    </a:cubicBezTo>
                    <a:cubicBezTo>
                      <a:pt x="2798" y="12482"/>
                      <a:pt x="2802" y="12486"/>
                      <a:pt x="2806" y="12490"/>
                    </a:cubicBezTo>
                    <a:cubicBezTo>
                      <a:pt x="2814" y="12498"/>
                      <a:pt x="2819" y="12503"/>
                      <a:pt x="2828" y="12511"/>
                    </a:cubicBezTo>
                    <a:cubicBezTo>
                      <a:pt x="2832" y="12516"/>
                      <a:pt x="2836" y="12520"/>
                      <a:pt x="2840" y="12524"/>
                    </a:cubicBezTo>
                    <a:cubicBezTo>
                      <a:pt x="2849" y="12533"/>
                      <a:pt x="2853" y="12541"/>
                      <a:pt x="2862" y="12545"/>
                    </a:cubicBezTo>
                    <a:cubicBezTo>
                      <a:pt x="2866" y="12549"/>
                      <a:pt x="2870" y="12555"/>
                      <a:pt x="2875" y="12559"/>
                    </a:cubicBezTo>
                    <a:cubicBezTo>
                      <a:pt x="2883" y="12567"/>
                      <a:pt x="2887" y="12575"/>
                      <a:pt x="2896" y="12580"/>
                    </a:cubicBezTo>
                    <a:cubicBezTo>
                      <a:pt x="2901" y="12584"/>
                      <a:pt x="2905" y="12588"/>
                      <a:pt x="2909" y="12593"/>
                    </a:cubicBezTo>
                    <a:cubicBezTo>
                      <a:pt x="2917" y="12601"/>
                      <a:pt x="2926" y="12610"/>
                      <a:pt x="2935" y="12622"/>
                    </a:cubicBezTo>
                    <a:cubicBezTo>
                      <a:pt x="2939" y="12622"/>
                      <a:pt x="2939" y="12626"/>
                      <a:pt x="2943" y="12626"/>
                    </a:cubicBezTo>
                    <a:cubicBezTo>
                      <a:pt x="2956" y="12640"/>
                      <a:pt x="2964" y="12648"/>
                      <a:pt x="2978" y="12661"/>
                    </a:cubicBezTo>
                    <a:cubicBezTo>
                      <a:pt x="2982" y="12665"/>
                      <a:pt x="2982" y="12665"/>
                      <a:pt x="2986" y="12670"/>
                    </a:cubicBezTo>
                    <a:cubicBezTo>
                      <a:pt x="2994" y="12678"/>
                      <a:pt x="3003" y="12687"/>
                      <a:pt x="3012" y="12695"/>
                    </a:cubicBezTo>
                    <a:cubicBezTo>
                      <a:pt x="3016" y="12699"/>
                      <a:pt x="3020" y="12699"/>
                      <a:pt x="3024" y="12703"/>
                    </a:cubicBezTo>
                    <a:lnTo>
                      <a:pt x="3045" y="12725"/>
                    </a:lnTo>
                    <a:cubicBezTo>
                      <a:pt x="3050" y="12729"/>
                      <a:pt x="3059" y="12734"/>
                      <a:pt x="3063" y="12738"/>
                    </a:cubicBezTo>
                    <a:cubicBezTo>
                      <a:pt x="3067" y="12747"/>
                      <a:pt x="3075" y="12751"/>
                      <a:pt x="3084" y="12760"/>
                    </a:cubicBezTo>
                    <a:cubicBezTo>
                      <a:pt x="3089" y="12764"/>
                      <a:pt x="3093" y="12768"/>
                      <a:pt x="3097" y="12772"/>
                    </a:cubicBezTo>
                    <a:cubicBezTo>
                      <a:pt x="3106" y="12780"/>
                      <a:pt x="3114" y="12786"/>
                      <a:pt x="3122" y="12794"/>
                    </a:cubicBezTo>
                    <a:cubicBezTo>
                      <a:pt x="3126" y="12798"/>
                      <a:pt x="3132" y="12802"/>
                      <a:pt x="3136" y="12806"/>
                    </a:cubicBezTo>
                    <a:cubicBezTo>
                      <a:pt x="3144" y="12811"/>
                      <a:pt x="3152" y="12819"/>
                      <a:pt x="3161" y="12824"/>
                    </a:cubicBezTo>
                    <a:cubicBezTo>
                      <a:pt x="3166" y="12828"/>
                      <a:pt x="3170" y="12832"/>
                      <a:pt x="3174" y="12837"/>
                    </a:cubicBezTo>
                    <a:cubicBezTo>
                      <a:pt x="3183" y="12845"/>
                      <a:pt x="3191" y="12853"/>
                      <a:pt x="3203" y="12863"/>
                    </a:cubicBezTo>
                    <a:cubicBezTo>
                      <a:pt x="3203" y="12863"/>
                      <a:pt x="3209" y="12867"/>
                      <a:pt x="3213" y="12867"/>
                    </a:cubicBezTo>
                    <a:cubicBezTo>
                      <a:pt x="3225" y="12879"/>
                      <a:pt x="3238" y="12888"/>
                      <a:pt x="3251" y="12901"/>
                    </a:cubicBezTo>
                    <a:cubicBezTo>
                      <a:pt x="3255" y="12901"/>
                      <a:pt x="3260" y="12905"/>
                      <a:pt x="3260" y="12905"/>
                    </a:cubicBezTo>
                    <a:cubicBezTo>
                      <a:pt x="3272" y="12914"/>
                      <a:pt x="3280" y="12922"/>
                      <a:pt x="3294" y="12930"/>
                    </a:cubicBezTo>
                    <a:cubicBezTo>
                      <a:pt x="3298" y="12934"/>
                      <a:pt x="3302" y="12940"/>
                      <a:pt x="3306" y="12944"/>
                    </a:cubicBezTo>
                    <a:cubicBezTo>
                      <a:pt x="3315" y="12948"/>
                      <a:pt x="3324" y="12956"/>
                      <a:pt x="3337" y="12960"/>
                    </a:cubicBezTo>
                    <a:cubicBezTo>
                      <a:pt x="3337" y="12965"/>
                      <a:pt x="3341" y="12965"/>
                      <a:pt x="3341" y="12965"/>
                    </a:cubicBezTo>
                    <a:cubicBezTo>
                      <a:pt x="3345" y="12969"/>
                      <a:pt x="3345" y="12969"/>
                      <a:pt x="3349" y="12973"/>
                    </a:cubicBezTo>
                    <a:cubicBezTo>
                      <a:pt x="3363" y="12982"/>
                      <a:pt x="3371" y="12986"/>
                      <a:pt x="3383" y="12995"/>
                    </a:cubicBezTo>
                    <a:cubicBezTo>
                      <a:pt x="3388" y="12999"/>
                      <a:pt x="3392" y="13003"/>
                      <a:pt x="3401" y="13007"/>
                    </a:cubicBezTo>
                    <a:cubicBezTo>
                      <a:pt x="3414" y="13017"/>
                      <a:pt x="3426" y="13025"/>
                      <a:pt x="3444" y="13033"/>
                    </a:cubicBezTo>
                    <a:cubicBezTo>
                      <a:pt x="3444" y="13037"/>
                      <a:pt x="3448" y="13037"/>
                      <a:pt x="3448" y="13037"/>
                    </a:cubicBezTo>
                    <a:cubicBezTo>
                      <a:pt x="3465" y="13050"/>
                      <a:pt x="3482" y="13059"/>
                      <a:pt x="3499" y="13072"/>
                    </a:cubicBezTo>
                    <a:cubicBezTo>
                      <a:pt x="3503" y="13072"/>
                      <a:pt x="3507" y="13076"/>
                      <a:pt x="3517" y="13080"/>
                    </a:cubicBezTo>
                    <a:cubicBezTo>
                      <a:pt x="3529" y="13088"/>
                      <a:pt x="3542" y="13093"/>
                      <a:pt x="3555" y="13102"/>
                    </a:cubicBezTo>
                    <a:cubicBezTo>
                      <a:pt x="3555" y="13106"/>
                      <a:pt x="3559" y="13106"/>
                      <a:pt x="3563" y="13106"/>
                    </a:cubicBezTo>
                    <a:cubicBezTo>
                      <a:pt x="3568" y="13110"/>
                      <a:pt x="3572" y="13110"/>
                      <a:pt x="3576" y="13114"/>
                    </a:cubicBezTo>
                    <a:cubicBezTo>
                      <a:pt x="3580" y="13119"/>
                      <a:pt x="3588" y="13123"/>
                      <a:pt x="3598" y="13127"/>
                    </a:cubicBezTo>
                    <a:cubicBezTo>
                      <a:pt x="3602" y="13131"/>
                      <a:pt x="3610" y="13136"/>
                      <a:pt x="3619" y="13140"/>
                    </a:cubicBezTo>
                    <a:cubicBezTo>
                      <a:pt x="3627" y="13145"/>
                      <a:pt x="3636" y="13149"/>
                      <a:pt x="3640" y="13153"/>
                    </a:cubicBezTo>
                    <a:cubicBezTo>
                      <a:pt x="3649" y="13157"/>
                      <a:pt x="3661" y="13161"/>
                      <a:pt x="3671" y="13165"/>
                    </a:cubicBezTo>
                    <a:cubicBezTo>
                      <a:pt x="3675" y="13170"/>
                      <a:pt x="3683" y="13175"/>
                      <a:pt x="3691" y="13179"/>
                    </a:cubicBezTo>
                    <a:cubicBezTo>
                      <a:pt x="3700" y="13183"/>
                      <a:pt x="3709" y="13187"/>
                      <a:pt x="3717" y="13191"/>
                    </a:cubicBezTo>
                    <a:cubicBezTo>
                      <a:pt x="3726" y="13196"/>
                      <a:pt x="3734" y="13196"/>
                      <a:pt x="3738" y="13200"/>
                    </a:cubicBezTo>
                    <a:cubicBezTo>
                      <a:pt x="3742" y="13204"/>
                      <a:pt x="3742" y="13204"/>
                      <a:pt x="3748" y="13204"/>
                    </a:cubicBezTo>
                    <a:cubicBezTo>
                      <a:pt x="3756" y="13208"/>
                      <a:pt x="3768" y="13213"/>
                      <a:pt x="3777" y="13217"/>
                    </a:cubicBezTo>
                    <a:cubicBezTo>
                      <a:pt x="3781" y="13222"/>
                      <a:pt x="3786" y="13222"/>
                      <a:pt x="3790" y="13226"/>
                    </a:cubicBezTo>
                    <a:cubicBezTo>
                      <a:pt x="3803" y="13230"/>
                      <a:pt x="3819" y="13238"/>
                      <a:pt x="3837" y="13247"/>
                    </a:cubicBezTo>
                    <a:cubicBezTo>
                      <a:pt x="3841" y="13247"/>
                      <a:pt x="3845" y="13252"/>
                      <a:pt x="3854" y="13252"/>
                    </a:cubicBezTo>
                    <a:cubicBezTo>
                      <a:pt x="3863" y="13260"/>
                      <a:pt x="3876" y="13264"/>
                      <a:pt x="3888" y="13268"/>
                    </a:cubicBezTo>
                    <a:cubicBezTo>
                      <a:pt x="3896" y="13273"/>
                      <a:pt x="3902" y="13273"/>
                      <a:pt x="3910" y="13277"/>
                    </a:cubicBezTo>
                    <a:cubicBezTo>
                      <a:pt x="3914" y="13277"/>
                      <a:pt x="3918" y="13281"/>
                      <a:pt x="3927" y="13285"/>
                    </a:cubicBezTo>
                    <a:cubicBezTo>
                      <a:pt x="3931" y="13285"/>
                      <a:pt x="3939" y="13290"/>
                      <a:pt x="3944" y="13290"/>
                    </a:cubicBezTo>
                    <a:cubicBezTo>
                      <a:pt x="3953" y="13294"/>
                      <a:pt x="3957" y="13299"/>
                      <a:pt x="3961" y="13299"/>
                    </a:cubicBezTo>
                    <a:cubicBezTo>
                      <a:pt x="3978" y="13307"/>
                      <a:pt x="3995" y="13311"/>
                      <a:pt x="4012" y="13315"/>
                    </a:cubicBezTo>
                    <a:cubicBezTo>
                      <a:pt x="4012" y="13319"/>
                      <a:pt x="4016" y="13319"/>
                      <a:pt x="4016" y="13319"/>
                    </a:cubicBezTo>
                    <a:cubicBezTo>
                      <a:pt x="4034" y="13329"/>
                      <a:pt x="4055" y="13333"/>
                      <a:pt x="4072" y="13341"/>
                    </a:cubicBezTo>
                    <a:cubicBezTo>
                      <a:pt x="4081" y="13341"/>
                      <a:pt x="4085" y="13345"/>
                      <a:pt x="4089" y="13345"/>
                    </a:cubicBezTo>
                    <a:cubicBezTo>
                      <a:pt x="4098" y="13350"/>
                      <a:pt x="4107" y="13354"/>
                      <a:pt x="4115" y="13354"/>
                    </a:cubicBezTo>
                    <a:cubicBezTo>
                      <a:pt x="4119" y="13358"/>
                      <a:pt x="4127" y="13358"/>
                      <a:pt x="4132" y="13362"/>
                    </a:cubicBezTo>
                    <a:cubicBezTo>
                      <a:pt x="4141" y="13362"/>
                      <a:pt x="4145" y="13367"/>
                      <a:pt x="4153" y="13371"/>
                    </a:cubicBezTo>
                    <a:cubicBezTo>
                      <a:pt x="4166" y="13376"/>
                      <a:pt x="4179" y="13380"/>
                      <a:pt x="4196" y="13384"/>
                    </a:cubicBezTo>
                    <a:cubicBezTo>
                      <a:pt x="4200" y="13384"/>
                      <a:pt x="4209" y="13388"/>
                      <a:pt x="4218" y="13388"/>
                    </a:cubicBezTo>
                    <a:cubicBezTo>
                      <a:pt x="4235" y="13396"/>
                      <a:pt x="4252" y="13401"/>
                      <a:pt x="4273" y="13410"/>
                    </a:cubicBezTo>
                    <a:lnTo>
                      <a:pt x="4277" y="13410"/>
                    </a:lnTo>
                    <a:cubicBezTo>
                      <a:pt x="4299" y="13414"/>
                      <a:pt x="4316" y="13422"/>
                      <a:pt x="4338" y="13427"/>
                    </a:cubicBezTo>
                    <a:cubicBezTo>
                      <a:pt x="4342" y="13427"/>
                      <a:pt x="4346" y="13431"/>
                      <a:pt x="4350" y="13431"/>
                    </a:cubicBezTo>
                    <a:cubicBezTo>
                      <a:pt x="4393" y="13427"/>
                      <a:pt x="4431" y="13422"/>
                      <a:pt x="4470" y="13418"/>
                    </a:cubicBezTo>
                    <a:cubicBezTo>
                      <a:pt x="4487" y="13414"/>
                      <a:pt x="4504" y="13410"/>
                      <a:pt x="4522" y="13410"/>
                    </a:cubicBezTo>
                    <a:cubicBezTo>
                      <a:pt x="4526" y="13410"/>
                      <a:pt x="4534" y="13406"/>
                      <a:pt x="4538" y="13406"/>
                    </a:cubicBezTo>
                    <a:cubicBezTo>
                      <a:pt x="4551" y="13406"/>
                      <a:pt x="4559" y="13401"/>
                      <a:pt x="4573" y="13401"/>
                    </a:cubicBezTo>
                    <a:cubicBezTo>
                      <a:pt x="4577" y="13396"/>
                      <a:pt x="4585" y="13396"/>
                      <a:pt x="4589" y="13396"/>
                    </a:cubicBezTo>
                    <a:cubicBezTo>
                      <a:pt x="4599" y="13392"/>
                      <a:pt x="4611" y="13392"/>
                      <a:pt x="4620" y="13388"/>
                    </a:cubicBezTo>
                    <a:lnTo>
                      <a:pt x="4636" y="13388"/>
                    </a:lnTo>
                    <a:cubicBezTo>
                      <a:pt x="4650" y="13384"/>
                      <a:pt x="4658" y="13384"/>
                      <a:pt x="4666" y="13380"/>
                    </a:cubicBezTo>
                    <a:cubicBezTo>
                      <a:pt x="4675" y="13380"/>
                      <a:pt x="4680" y="13376"/>
                      <a:pt x="4684" y="13376"/>
                    </a:cubicBezTo>
                    <a:cubicBezTo>
                      <a:pt x="4713" y="13371"/>
                      <a:pt x="4739" y="13362"/>
                      <a:pt x="4765" y="13354"/>
                    </a:cubicBezTo>
                    <a:cubicBezTo>
                      <a:pt x="4769" y="13354"/>
                      <a:pt x="4774" y="13350"/>
                      <a:pt x="4778" y="13350"/>
                    </a:cubicBezTo>
                    <a:cubicBezTo>
                      <a:pt x="4786" y="13350"/>
                      <a:pt x="4790" y="13345"/>
                      <a:pt x="4800" y="13345"/>
                    </a:cubicBezTo>
                    <a:lnTo>
                      <a:pt x="4804" y="13341"/>
                    </a:lnTo>
                    <a:cubicBezTo>
                      <a:pt x="4816" y="13341"/>
                      <a:pt x="4825" y="13337"/>
                      <a:pt x="4838" y="13333"/>
                    </a:cubicBezTo>
                    <a:cubicBezTo>
                      <a:pt x="4842" y="13333"/>
                      <a:pt x="4846" y="13329"/>
                      <a:pt x="4851" y="13329"/>
                    </a:cubicBezTo>
                    <a:cubicBezTo>
                      <a:pt x="4863" y="13324"/>
                      <a:pt x="4881" y="13319"/>
                      <a:pt x="4893" y="13311"/>
                    </a:cubicBezTo>
                    <a:cubicBezTo>
                      <a:pt x="4906" y="13307"/>
                      <a:pt x="4919" y="13303"/>
                      <a:pt x="4932" y="13299"/>
                    </a:cubicBezTo>
                    <a:cubicBezTo>
                      <a:pt x="4940" y="13294"/>
                      <a:pt x="4944" y="13294"/>
                      <a:pt x="4949" y="13294"/>
                    </a:cubicBezTo>
                    <a:cubicBezTo>
                      <a:pt x="4958" y="13290"/>
                      <a:pt x="4966" y="13285"/>
                      <a:pt x="4974" y="13281"/>
                    </a:cubicBezTo>
                    <a:cubicBezTo>
                      <a:pt x="4979" y="13281"/>
                      <a:pt x="4983" y="13277"/>
                      <a:pt x="4988" y="13277"/>
                    </a:cubicBezTo>
                    <a:cubicBezTo>
                      <a:pt x="4996" y="13273"/>
                      <a:pt x="5005" y="13268"/>
                      <a:pt x="5013" y="13264"/>
                    </a:cubicBezTo>
                    <a:cubicBezTo>
                      <a:pt x="5017" y="13264"/>
                      <a:pt x="5021" y="13260"/>
                      <a:pt x="5031" y="13260"/>
                    </a:cubicBezTo>
                    <a:cubicBezTo>
                      <a:pt x="5039" y="13256"/>
                      <a:pt x="5043" y="13252"/>
                      <a:pt x="5051" y="13247"/>
                    </a:cubicBezTo>
                    <a:cubicBezTo>
                      <a:pt x="5056" y="13247"/>
                      <a:pt x="5060" y="13242"/>
                      <a:pt x="5069" y="13242"/>
                    </a:cubicBezTo>
                    <a:cubicBezTo>
                      <a:pt x="5077" y="13238"/>
                      <a:pt x="5086" y="13234"/>
                      <a:pt x="5094" y="13230"/>
                    </a:cubicBezTo>
                    <a:cubicBezTo>
                      <a:pt x="5098" y="13230"/>
                      <a:pt x="5098" y="13226"/>
                      <a:pt x="5103" y="13226"/>
                    </a:cubicBezTo>
                    <a:cubicBezTo>
                      <a:pt x="5116" y="13222"/>
                      <a:pt x="5128" y="13213"/>
                      <a:pt x="5142" y="13208"/>
                    </a:cubicBezTo>
                    <a:cubicBezTo>
                      <a:pt x="5150" y="13204"/>
                      <a:pt x="5163" y="13196"/>
                      <a:pt x="5175" y="13191"/>
                    </a:cubicBezTo>
                    <a:cubicBezTo>
                      <a:pt x="5180" y="13191"/>
                      <a:pt x="5185" y="13187"/>
                      <a:pt x="5189" y="13187"/>
                    </a:cubicBezTo>
                    <a:cubicBezTo>
                      <a:pt x="5197" y="13183"/>
                      <a:pt x="5205" y="13179"/>
                      <a:pt x="5214" y="13175"/>
                    </a:cubicBezTo>
                    <a:cubicBezTo>
                      <a:pt x="5219" y="13175"/>
                      <a:pt x="5223" y="13170"/>
                      <a:pt x="5227" y="13170"/>
                    </a:cubicBezTo>
                    <a:cubicBezTo>
                      <a:pt x="5236" y="13165"/>
                      <a:pt x="5244" y="13161"/>
                      <a:pt x="5252" y="13157"/>
                    </a:cubicBezTo>
                    <a:cubicBezTo>
                      <a:pt x="5256" y="13157"/>
                      <a:pt x="5266" y="13153"/>
                      <a:pt x="5270" y="13153"/>
                    </a:cubicBezTo>
                    <a:cubicBezTo>
                      <a:pt x="5278" y="13149"/>
                      <a:pt x="5287" y="13145"/>
                      <a:pt x="5296" y="13140"/>
                    </a:cubicBezTo>
                    <a:cubicBezTo>
                      <a:pt x="5300" y="13140"/>
                      <a:pt x="5304" y="13136"/>
                      <a:pt x="5308" y="13136"/>
                    </a:cubicBezTo>
                    <a:cubicBezTo>
                      <a:pt x="5317" y="13131"/>
                      <a:pt x="5325" y="13127"/>
                      <a:pt x="5339" y="13123"/>
                    </a:cubicBezTo>
                    <a:cubicBezTo>
                      <a:pt x="5343" y="13123"/>
                      <a:pt x="5347" y="13119"/>
                      <a:pt x="5347" y="13119"/>
                    </a:cubicBezTo>
                    <a:cubicBezTo>
                      <a:pt x="5364" y="13114"/>
                      <a:pt x="5377" y="13110"/>
                      <a:pt x="5390" y="13102"/>
                    </a:cubicBezTo>
                    <a:lnTo>
                      <a:pt x="5398" y="13102"/>
                    </a:lnTo>
                    <a:cubicBezTo>
                      <a:pt x="5410" y="13098"/>
                      <a:pt x="5420" y="13093"/>
                      <a:pt x="5432" y="13088"/>
                    </a:cubicBezTo>
                    <a:cubicBezTo>
                      <a:pt x="5436" y="13084"/>
                      <a:pt x="5445" y="13084"/>
                      <a:pt x="5449" y="13084"/>
                    </a:cubicBezTo>
                    <a:cubicBezTo>
                      <a:pt x="5458" y="13080"/>
                      <a:pt x="5467" y="13076"/>
                      <a:pt x="5479" y="13072"/>
                    </a:cubicBezTo>
                    <a:cubicBezTo>
                      <a:pt x="5487" y="13072"/>
                      <a:pt x="5493" y="13068"/>
                      <a:pt x="5501" y="13068"/>
                    </a:cubicBezTo>
                    <a:cubicBezTo>
                      <a:pt x="5505" y="13063"/>
                      <a:pt x="5509" y="13063"/>
                      <a:pt x="5518" y="13063"/>
                    </a:cubicBezTo>
                    <a:cubicBezTo>
                      <a:pt x="5526" y="13059"/>
                      <a:pt x="5539" y="13054"/>
                      <a:pt x="5548" y="13054"/>
                    </a:cubicBezTo>
                    <a:cubicBezTo>
                      <a:pt x="5552" y="13050"/>
                      <a:pt x="5556" y="13050"/>
                      <a:pt x="5556" y="13050"/>
                    </a:cubicBezTo>
                    <a:cubicBezTo>
                      <a:pt x="5570" y="13046"/>
                      <a:pt x="5586" y="13042"/>
                      <a:pt x="5599" y="13042"/>
                    </a:cubicBezTo>
                    <a:cubicBezTo>
                      <a:pt x="5603" y="13037"/>
                      <a:pt x="5608" y="13037"/>
                      <a:pt x="5612" y="13037"/>
                    </a:cubicBezTo>
                    <a:cubicBezTo>
                      <a:pt x="5621" y="13033"/>
                      <a:pt x="5633" y="13033"/>
                      <a:pt x="5647" y="13029"/>
                    </a:cubicBezTo>
                    <a:cubicBezTo>
                      <a:pt x="5651" y="13029"/>
                      <a:pt x="5655" y="13029"/>
                      <a:pt x="5659" y="13025"/>
                    </a:cubicBezTo>
                    <a:cubicBezTo>
                      <a:pt x="5672" y="13025"/>
                      <a:pt x="5680" y="13021"/>
                      <a:pt x="5693" y="13021"/>
                    </a:cubicBezTo>
                    <a:cubicBezTo>
                      <a:pt x="5698" y="13021"/>
                      <a:pt x="5702" y="13017"/>
                      <a:pt x="5710" y="13017"/>
                    </a:cubicBezTo>
                    <a:cubicBezTo>
                      <a:pt x="5718" y="13017"/>
                      <a:pt x="5732" y="13011"/>
                      <a:pt x="5744" y="13011"/>
                    </a:cubicBezTo>
                    <a:cubicBezTo>
                      <a:pt x="5749" y="13011"/>
                      <a:pt x="5753" y="13007"/>
                      <a:pt x="5757" y="13007"/>
                    </a:cubicBezTo>
                    <a:cubicBezTo>
                      <a:pt x="5775" y="13003"/>
                      <a:pt x="5795" y="13003"/>
                      <a:pt x="5813" y="12999"/>
                    </a:cubicBezTo>
                    <a:cubicBezTo>
                      <a:pt x="5860" y="12995"/>
                      <a:pt x="5911" y="12986"/>
                      <a:pt x="5967" y="12982"/>
                    </a:cubicBezTo>
                    <a:cubicBezTo>
                      <a:pt x="6057" y="12973"/>
                      <a:pt x="6160" y="12969"/>
                      <a:pt x="6275" y="12969"/>
                    </a:cubicBezTo>
                    <a:lnTo>
                      <a:pt x="7520" y="7020"/>
                    </a:lnTo>
                    <a:lnTo>
                      <a:pt x="7520" y="7020"/>
                    </a:lnTo>
                    <a:cubicBezTo>
                      <a:pt x="7335" y="7024"/>
                      <a:pt x="7186" y="7032"/>
                      <a:pt x="7058" y="7054"/>
                    </a:cubicBezTo>
                    <a:cubicBezTo>
                      <a:pt x="7041" y="7054"/>
                      <a:pt x="7023" y="7058"/>
                      <a:pt x="7007" y="7058"/>
                    </a:cubicBezTo>
                    <a:cubicBezTo>
                      <a:pt x="7002" y="7063"/>
                      <a:pt x="6993" y="7063"/>
                      <a:pt x="6989" y="7063"/>
                    </a:cubicBezTo>
                    <a:cubicBezTo>
                      <a:pt x="6976" y="7063"/>
                      <a:pt x="6968" y="7067"/>
                      <a:pt x="6955" y="7067"/>
                    </a:cubicBezTo>
                    <a:cubicBezTo>
                      <a:pt x="6950" y="7071"/>
                      <a:pt x="6942" y="7071"/>
                      <a:pt x="6938" y="7071"/>
                    </a:cubicBezTo>
                    <a:cubicBezTo>
                      <a:pt x="6930" y="7075"/>
                      <a:pt x="6916" y="7075"/>
                      <a:pt x="6908" y="7079"/>
                    </a:cubicBezTo>
                    <a:lnTo>
                      <a:pt x="6891" y="7079"/>
                    </a:lnTo>
                    <a:cubicBezTo>
                      <a:pt x="6878" y="7083"/>
                      <a:pt x="6869" y="7088"/>
                      <a:pt x="6857" y="7088"/>
                    </a:cubicBezTo>
                    <a:cubicBezTo>
                      <a:pt x="6853" y="7088"/>
                      <a:pt x="6848" y="7093"/>
                      <a:pt x="6843" y="7093"/>
                    </a:cubicBezTo>
                    <a:cubicBezTo>
                      <a:pt x="6831" y="7097"/>
                      <a:pt x="6818" y="7101"/>
                      <a:pt x="6801" y="7101"/>
                    </a:cubicBezTo>
                    <a:cubicBezTo>
                      <a:pt x="6801" y="7105"/>
                      <a:pt x="6796" y="7105"/>
                      <a:pt x="6796" y="7105"/>
                    </a:cubicBezTo>
                    <a:cubicBezTo>
                      <a:pt x="6784" y="7109"/>
                      <a:pt x="6771" y="7109"/>
                      <a:pt x="6762" y="7114"/>
                    </a:cubicBezTo>
                    <a:cubicBezTo>
                      <a:pt x="6758" y="7114"/>
                      <a:pt x="6754" y="7118"/>
                      <a:pt x="6750" y="7118"/>
                    </a:cubicBezTo>
                    <a:cubicBezTo>
                      <a:pt x="6741" y="7118"/>
                      <a:pt x="6737" y="7122"/>
                      <a:pt x="6733" y="7122"/>
                    </a:cubicBezTo>
                    <a:cubicBezTo>
                      <a:pt x="6729" y="7122"/>
                      <a:pt x="6729" y="7126"/>
                      <a:pt x="6724" y="7126"/>
                    </a:cubicBezTo>
                    <a:cubicBezTo>
                      <a:pt x="6715" y="7126"/>
                      <a:pt x="6703" y="7131"/>
                      <a:pt x="6694" y="7135"/>
                    </a:cubicBezTo>
                    <a:cubicBezTo>
                      <a:pt x="6689" y="7135"/>
                      <a:pt x="6685" y="7140"/>
                      <a:pt x="6681" y="7140"/>
                    </a:cubicBezTo>
                    <a:cubicBezTo>
                      <a:pt x="6668" y="7144"/>
                      <a:pt x="6656" y="7148"/>
                      <a:pt x="6642" y="7152"/>
                    </a:cubicBezTo>
                    <a:cubicBezTo>
                      <a:pt x="6642" y="7152"/>
                      <a:pt x="6638" y="7152"/>
                      <a:pt x="6638" y="7156"/>
                    </a:cubicBezTo>
                    <a:cubicBezTo>
                      <a:pt x="6622" y="7160"/>
                      <a:pt x="6608" y="7165"/>
                      <a:pt x="6596" y="7170"/>
                    </a:cubicBezTo>
                    <a:cubicBezTo>
                      <a:pt x="6591" y="7174"/>
                      <a:pt x="6587" y="7174"/>
                      <a:pt x="6583" y="7174"/>
                    </a:cubicBezTo>
                    <a:cubicBezTo>
                      <a:pt x="6575" y="7178"/>
                      <a:pt x="6565" y="7182"/>
                      <a:pt x="6553" y="7186"/>
                    </a:cubicBezTo>
                    <a:cubicBezTo>
                      <a:pt x="6549" y="7191"/>
                      <a:pt x="6545" y="7191"/>
                      <a:pt x="6540" y="7195"/>
                    </a:cubicBezTo>
                    <a:cubicBezTo>
                      <a:pt x="6531" y="7195"/>
                      <a:pt x="6523" y="7199"/>
                      <a:pt x="6514" y="7203"/>
                    </a:cubicBezTo>
                    <a:cubicBezTo>
                      <a:pt x="6510" y="7203"/>
                      <a:pt x="6506" y="7208"/>
                      <a:pt x="6498" y="7208"/>
                    </a:cubicBezTo>
                    <a:cubicBezTo>
                      <a:pt x="6493" y="7212"/>
                      <a:pt x="6484" y="7217"/>
                      <a:pt x="6476" y="7221"/>
                    </a:cubicBezTo>
                    <a:cubicBezTo>
                      <a:pt x="6472" y="7221"/>
                      <a:pt x="6468" y="7225"/>
                      <a:pt x="6459" y="7225"/>
                    </a:cubicBezTo>
                    <a:cubicBezTo>
                      <a:pt x="6450" y="7229"/>
                      <a:pt x="6442" y="7233"/>
                      <a:pt x="6433" y="7237"/>
                    </a:cubicBezTo>
                    <a:cubicBezTo>
                      <a:pt x="6429" y="7242"/>
                      <a:pt x="6425" y="7242"/>
                      <a:pt x="6421" y="7242"/>
                    </a:cubicBezTo>
                    <a:cubicBezTo>
                      <a:pt x="6411" y="7251"/>
                      <a:pt x="6399" y="7255"/>
                      <a:pt x="6386" y="7259"/>
                    </a:cubicBezTo>
                    <a:cubicBezTo>
                      <a:pt x="6373" y="7268"/>
                      <a:pt x="6360" y="7272"/>
                      <a:pt x="6352" y="7276"/>
                    </a:cubicBezTo>
                    <a:cubicBezTo>
                      <a:pt x="6348" y="7276"/>
                      <a:pt x="6344" y="7280"/>
                      <a:pt x="6339" y="7280"/>
                    </a:cubicBezTo>
                    <a:cubicBezTo>
                      <a:pt x="6330" y="7284"/>
                      <a:pt x="6322" y="7289"/>
                      <a:pt x="6314" y="7294"/>
                    </a:cubicBezTo>
                    <a:cubicBezTo>
                      <a:pt x="6309" y="7294"/>
                      <a:pt x="6305" y="7298"/>
                      <a:pt x="6300" y="7298"/>
                    </a:cubicBezTo>
                    <a:cubicBezTo>
                      <a:pt x="6292" y="7302"/>
                      <a:pt x="6283" y="7306"/>
                      <a:pt x="6275" y="7310"/>
                    </a:cubicBezTo>
                    <a:cubicBezTo>
                      <a:pt x="6271" y="7310"/>
                      <a:pt x="6267" y="7314"/>
                      <a:pt x="6257" y="7314"/>
                    </a:cubicBezTo>
                    <a:cubicBezTo>
                      <a:pt x="6253" y="7319"/>
                      <a:pt x="6245" y="7323"/>
                      <a:pt x="6237" y="7328"/>
                    </a:cubicBezTo>
                    <a:cubicBezTo>
                      <a:pt x="6232" y="7328"/>
                      <a:pt x="6223" y="7332"/>
                      <a:pt x="6219" y="7332"/>
                    </a:cubicBezTo>
                    <a:cubicBezTo>
                      <a:pt x="6211" y="7336"/>
                      <a:pt x="6202" y="7340"/>
                      <a:pt x="6194" y="7345"/>
                    </a:cubicBezTo>
                    <a:cubicBezTo>
                      <a:pt x="6190" y="7345"/>
                      <a:pt x="6185" y="7349"/>
                      <a:pt x="6180" y="7349"/>
                    </a:cubicBezTo>
                    <a:cubicBezTo>
                      <a:pt x="6168" y="7353"/>
                      <a:pt x="6155" y="7357"/>
                      <a:pt x="6138" y="7366"/>
                    </a:cubicBezTo>
                    <a:cubicBezTo>
                      <a:pt x="6125" y="7371"/>
                      <a:pt x="6113" y="7375"/>
                      <a:pt x="6095" y="7379"/>
                    </a:cubicBezTo>
                    <a:cubicBezTo>
                      <a:pt x="6091" y="7383"/>
                      <a:pt x="6087" y="7383"/>
                      <a:pt x="6083" y="7383"/>
                    </a:cubicBezTo>
                    <a:cubicBezTo>
                      <a:pt x="6069" y="7387"/>
                      <a:pt x="6061" y="7391"/>
                      <a:pt x="6052" y="7396"/>
                    </a:cubicBezTo>
                    <a:cubicBezTo>
                      <a:pt x="6044" y="7396"/>
                      <a:pt x="6036" y="7400"/>
                      <a:pt x="6026" y="7400"/>
                    </a:cubicBezTo>
                    <a:cubicBezTo>
                      <a:pt x="6022" y="7405"/>
                      <a:pt x="6018" y="7405"/>
                      <a:pt x="6014" y="7405"/>
                    </a:cubicBezTo>
                    <a:cubicBezTo>
                      <a:pt x="6001" y="7409"/>
                      <a:pt x="5984" y="7413"/>
                      <a:pt x="5971" y="7417"/>
                    </a:cubicBezTo>
                    <a:cubicBezTo>
                      <a:pt x="5959" y="7422"/>
                      <a:pt x="5941" y="7426"/>
                      <a:pt x="5929" y="7426"/>
                    </a:cubicBezTo>
                    <a:cubicBezTo>
                      <a:pt x="5924" y="7430"/>
                      <a:pt x="5920" y="7430"/>
                      <a:pt x="5916" y="7430"/>
                    </a:cubicBezTo>
                    <a:cubicBezTo>
                      <a:pt x="5903" y="7434"/>
                      <a:pt x="5894" y="7434"/>
                      <a:pt x="5886" y="7438"/>
                    </a:cubicBezTo>
                    <a:cubicBezTo>
                      <a:pt x="5878" y="7438"/>
                      <a:pt x="5872" y="7438"/>
                      <a:pt x="5868" y="7443"/>
                    </a:cubicBezTo>
                    <a:cubicBezTo>
                      <a:pt x="5856" y="7443"/>
                      <a:pt x="5847" y="7448"/>
                      <a:pt x="5834" y="7448"/>
                    </a:cubicBezTo>
                    <a:cubicBezTo>
                      <a:pt x="5830" y="7448"/>
                      <a:pt x="5826" y="7452"/>
                      <a:pt x="5817" y="7452"/>
                    </a:cubicBezTo>
                    <a:cubicBezTo>
                      <a:pt x="5809" y="7452"/>
                      <a:pt x="5795" y="7456"/>
                      <a:pt x="5783" y="7456"/>
                    </a:cubicBezTo>
                    <a:cubicBezTo>
                      <a:pt x="5779" y="7460"/>
                      <a:pt x="5775" y="7460"/>
                      <a:pt x="5766" y="7460"/>
                    </a:cubicBezTo>
                    <a:cubicBezTo>
                      <a:pt x="5749" y="7464"/>
                      <a:pt x="5732" y="7464"/>
                      <a:pt x="5714" y="7468"/>
                    </a:cubicBezTo>
                    <a:cubicBezTo>
                      <a:pt x="5698" y="7468"/>
                      <a:pt x="5676" y="7473"/>
                      <a:pt x="5659" y="7477"/>
                    </a:cubicBezTo>
                    <a:cubicBezTo>
                      <a:pt x="5637" y="7477"/>
                      <a:pt x="5616" y="7482"/>
                      <a:pt x="5595" y="7482"/>
                    </a:cubicBezTo>
                    <a:cubicBezTo>
                      <a:pt x="5574" y="7477"/>
                      <a:pt x="5548" y="7468"/>
                      <a:pt x="5526" y="7460"/>
                    </a:cubicBezTo>
                    <a:lnTo>
                      <a:pt x="5522" y="7460"/>
                    </a:lnTo>
                    <a:cubicBezTo>
                      <a:pt x="5501" y="7456"/>
                      <a:pt x="5483" y="7448"/>
                      <a:pt x="5462" y="7443"/>
                    </a:cubicBezTo>
                    <a:cubicBezTo>
                      <a:pt x="5454" y="7438"/>
                      <a:pt x="5449" y="7438"/>
                      <a:pt x="5441" y="7434"/>
                    </a:cubicBezTo>
                    <a:cubicBezTo>
                      <a:pt x="5428" y="7430"/>
                      <a:pt x="5416" y="7426"/>
                      <a:pt x="5398" y="7422"/>
                    </a:cubicBezTo>
                    <a:cubicBezTo>
                      <a:pt x="5394" y="7417"/>
                      <a:pt x="5385" y="7417"/>
                      <a:pt x="5377" y="7413"/>
                    </a:cubicBezTo>
                    <a:lnTo>
                      <a:pt x="6138" y="3778"/>
                    </a:lnTo>
                    <a:lnTo>
                      <a:pt x="6138" y="3778"/>
                    </a:lnTo>
                    <a:cubicBezTo>
                      <a:pt x="6129" y="3786"/>
                      <a:pt x="6117" y="3790"/>
                      <a:pt x="6108" y="3798"/>
                    </a:cubicBezTo>
                    <a:lnTo>
                      <a:pt x="6103" y="3804"/>
                    </a:lnTo>
                    <a:cubicBezTo>
                      <a:pt x="6095" y="3808"/>
                      <a:pt x="6083" y="3816"/>
                      <a:pt x="6074" y="3824"/>
                    </a:cubicBezTo>
                    <a:cubicBezTo>
                      <a:pt x="6074" y="3824"/>
                      <a:pt x="6069" y="3824"/>
                      <a:pt x="6069" y="3829"/>
                    </a:cubicBezTo>
                    <a:cubicBezTo>
                      <a:pt x="6061" y="3833"/>
                      <a:pt x="6048" y="3842"/>
                      <a:pt x="6040" y="3846"/>
                    </a:cubicBezTo>
                    <a:lnTo>
                      <a:pt x="6040" y="3850"/>
                    </a:lnTo>
                    <a:cubicBezTo>
                      <a:pt x="6032" y="3855"/>
                      <a:pt x="6022" y="3863"/>
                      <a:pt x="6014" y="3867"/>
                    </a:cubicBezTo>
                    <a:cubicBezTo>
                      <a:pt x="6014" y="3871"/>
                      <a:pt x="6014" y="3871"/>
                      <a:pt x="6010" y="3871"/>
                    </a:cubicBezTo>
                    <a:cubicBezTo>
                      <a:pt x="6001" y="3881"/>
                      <a:pt x="5992" y="3889"/>
                      <a:pt x="5984" y="3893"/>
                    </a:cubicBezTo>
                    <a:cubicBezTo>
                      <a:pt x="5984" y="3897"/>
                      <a:pt x="5984" y="3897"/>
                      <a:pt x="5980" y="3897"/>
                    </a:cubicBezTo>
                    <a:cubicBezTo>
                      <a:pt x="5975" y="3906"/>
                      <a:pt x="5967" y="3914"/>
                      <a:pt x="5959" y="3923"/>
                    </a:cubicBezTo>
                    <a:cubicBezTo>
                      <a:pt x="5959" y="3923"/>
                      <a:pt x="5959" y="3927"/>
                      <a:pt x="5955" y="3927"/>
                    </a:cubicBezTo>
                    <a:cubicBezTo>
                      <a:pt x="5955" y="3932"/>
                      <a:pt x="5949" y="3936"/>
                      <a:pt x="5945" y="3940"/>
                    </a:cubicBezTo>
                    <a:cubicBezTo>
                      <a:pt x="5945" y="3944"/>
                      <a:pt x="5941" y="3944"/>
                      <a:pt x="5941" y="3944"/>
                    </a:cubicBezTo>
                    <a:cubicBezTo>
                      <a:pt x="5937" y="3948"/>
                      <a:pt x="5937" y="3958"/>
                      <a:pt x="5933" y="3962"/>
                    </a:cubicBezTo>
                    <a:lnTo>
                      <a:pt x="5929" y="3962"/>
                    </a:lnTo>
                    <a:lnTo>
                      <a:pt x="5929" y="3966"/>
                    </a:lnTo>
                    <a:cubicBezTo>
                      <a:pt x="5929" y="3970"/>
                      <a:pt x="5924" y="3974"/>
                      <a:pt x="5924" y="3978"/>
                    </a:cubicBezTo>
                    <a:lnTo>
                      <a:pt x="5920" y="3983"/>
                    </a:lnTo>
                    <a:cubicBezTo>
                      <a:pt x="5920" y="3987"/>
                      <a:pt x="5916" y="3991"/>
                      <a:pt x="5916" y="3996"/>
                    </a:cubicBezTo>
                    <a:cubicBezTo>
                      <a:pt x="5916" y="4000"/>
                      <a:pt x="5911" y="4000"/>
                      <a:pt x="5911" y="4000"/>
                    </a:cubicBezTo>
                    <a:cubicBezTo>
                      <a:pt x="5911" y="4009"/>
                      <a:pt x="5907" y="4013"/>
                      <a:pt x="5907" y="4021"/>
                    </a:cubicBezTo>
                    <a:lnTo>
                      <a:pt x="5210" y="7349"/>
                    </a:lnTo>
                    <a:cubicBezTo>
                      <a:pt x="5201" y="7349"/>
                      <a:pt x="5197" y="7345"/>
                      <a:pt x="5193" y="7345"/>
                    </a:cubicBezTo>
                    <a:cubicBezTo>
                      <a:pt x="5180" y="7340"/>
                      <a:pt x="5167" y="7332"/>
                      <a:pt x="5154" y="7328"/>
                    </a:cubicBezTo>
                    <a:cubicBezTo>
                      <a:pt x="5146" y="7328"/>
                      <a:pt x="5142" y="7323"/>
                      <a:pt x="5137" y="7319"/>
                    </a:cubicBezTo>
                    <a:cubicBezTo>
                      <a:pt x="5124" y="7314"/>
                      <a:pt x="5112" y="7310"/>
                      <a:pt x="5098" y="7306"/>
                    </a:cubicBezTo>
                    <a:cubicBezTo>
                      <a:pt x="5094" y="7302"/>
                      <a:pt x="5090" y="7302"/>
                      <a:pt x="5086" y="7298"/>
                    </a:cubicBezTo>
                    <a:cubicBezTo>
                      <a:pt x="5069" y="7289"/>
                      <a:pt x="5051" y="7284"/>
                      <a:pt x="5035" y="7276"/>
                    </a:cubicBezTo>
                    <a:cubicBezTo>
                      <a:pt x="5031" y="7272"/>
                      <a:pt x="5026" y="7272"/>
                      <a:pt x="5026" y="7272"/>
                    </a:cubicBezTo>
                    <a:cubicBezTo>
                      <a:pt x="5013" y="7263"/>
                      <a:pt x="5000" y="7259"/>
                      <a:pt x="4988" y="7255"/>
                    </a:cubicBezTo>
                    <a:cubicBezTo>
                      <a:pt x="4979" y="7251"/>
                      <a:pt x="4970" y="7247"/>
                      <a:pt x="4966" y="7242"/>
                    </a:cubicBezTo>
                    <a:cubicBezTo>
                      <a:pt x="4954" y="7237"/>
                      <a:pt x="4944" y="7233"/>
                      <a:pt x="4936" y="7229"/>
                    </a:cubicBezTo>
                    <a:cubicBezTo>
                      <a:pt x="4928" y="7225"/>
                      <a:pt x="4923" y="7221"/>
                      <a:pt x="4915" y="7217"/>
                    </a:cubicBezTo>
                    <a:cubicBezTo>
                      <a:pt x="4906" y="7212"/>
                      <a:pt x="4897" y="7208"/>
                      <a:pt x="4889" y="7203"/>
                    </a:cubicBezTo>
                    <a:cubicBezTo>
                      <a:pt x="4881" y="7199"/>
                      <a:pt x="4872" y="7195"/>
                      <a:pt x="4867" y="7191"/>
                    </a:cubicBezTo>
                    <a:cubicBezTo>
                      <a:pt x="4859" y="7186"/>
                      <a:pt x="4851" y="7182"/>
                      <a:pt x="4842" y="7178"/>
                    </a:cubicBezTo>
                    <a:cubicBezTo>
                      <a:pt x="4834" y="7174"/>
                      <a:pt x="4829" y="7170"/>
                      <a:pt x="4820" y="7165"/>
                    </a:cubicBezTo>
                    <a:cubicBezTo>
                      <a:pt x="4812" y="7160"/>
                      <a:pt x="4808" y="7156"/>
                      <a:pt x="4800" y="7152"/>
                    </a:cubicBezTo>
                    <a:cubicBezTo>
                      <a:pt x="4786" y="7148"/>
                      <a:pt x="4774" y="7140"/>
                      <a:pt x="4761" y="7131"/>
                    </a:cubicBezTo>
                    <a:cubicBezTo>
                      <a:pt x="4757" y="7126"/>
                      <a:pt x="4752" y="7126"/>
                      <a:pt x="4743" y="7122"/>
                    </a:cubicBezTo>
                    <a:cubicBezTo>
                      <a:pt x="4727" y="7109"/>
                      <a:pt x="4709" y="7101"/>
                      <a:pt x="4697" y="7093"/>
                    </a:cubicBezTo>
                    <a:cubicBezTo>
                      <a:pt x="4692" y="7088"/>
                      <a:pt x="4688" y="7088"/>
                      <a:pt x="4688" y="7083"/>
                    </a:cubicBezTo>
                    <a:cubicBezTo>
                      <a:pt x="4671" y="7075"/>
                      <a:pt x="4658" y="7067"/>
                      <a:pt x="4646" y="7058"/>
                    </a:cubicBezTo>
                    <a:cubicBezTo>
                      <a:pt x="4641" y="7054"/>
                      <a:pt x="4636" y="7049"/>
                      <a:pt x="4628" y="7045"/>
                    </a:cubicBezTo>
                    <a:cubicBezTo>
                      <a:pt x="4620" y="7041"/>
                      <a:pt x="4607" y="7032"/>
                      <a:pt x="4594" y="7024"/>
                    </a:cubicBezTo>
                    <a:lnTo>
                      <a:pt x="4581" y="7011"/>
                    </a:lnTo>
                    <a:cubicBezTo>
                      <a:pt x="4573" y="7006"/>
                      <a:pt x="4564" y="6998"/>
                      <a:pt x="4555" y="6994"/>
                    </a:cubicBezTo>
                    <a:cubicBezTo>
                      <a:pt x="4547" y="6990"/>
                      <a:pt x="4543" y="6986"/>
                      <a:pt x="4538" y="6981"/>
                    </a:cubicBezTo>
                    <a:cubicBezTo>
                      <a:pt x="4530" y="6972"/>
                      <a:pt x="4517" y="6968"/>
                      <a:pt x="4508" y="6960"/>
                    </a:cubicBezTo>
                    <a:cubicBezTo>
                      <a:pt x="4504" y="6955"/>
                      <a:pt x="4500" y="6955"/>
                      <a:pt x="4496" y="6951"/>
                    </a:cubicBezTo>
                    <a:cubicBezTo>
                      <a:pt x="4483" y="6943"/>
                      <a:pt x="4470" y="6929"/>
                      <a:pt x="4457" y="6921"/>
                    </a:cubicBezTo>
                    <a:cubicBezTo>
                      <a:pt x="4453" y="6917"/>
                      <a:pt x="4453" y="6913"/>
                      <a:pt x="4449" y="6913"/>
                    </a:cubicBezTo>
                    <a:cubicBezTo>
                      <a:pt x="4440" y="6904"/>
                      <a:pt x="4427" y="6895"/>
                      <a:pt x="4419" y="6887"/>
                    </a:cubicBezTo>
                    <a:cubicBezTo>
                      <a:pt x="4415" y="6883"/>
                      <a:pt x="4410" y="6883"/>
                      <a:pt x="4406" y="6878"/>
                    </a:cubicBezTo>
                    <a:cubicBezTo>
                      <a:pt x="4397" y="6870"/>
                      <a:pt x="4389" y="6862"/>
                      <a:pt x="4380" y="6857"/>
                    </a:cubicBezTo>
                    <a:cubicBezTo>
                      <a:pt x="4376" y="6852"/>
                      <a:pt x="4372" y="6848"/>
                      <a:pt x="4368" y="6844"/>
                    </a:cubicBezTo>
                    <a:cubicBezTo>
                      <a:pt x="4358" y="6836"/>
                      <a:pt x="4350" y="6832"/>
                      <a:pt x="4346" y="6823"/>
                    </a:cubicBezTo>
                    <a:cubicBezTo>
                      <a:pt x="4338" y="6818"/>
                      <a:pt x="4333" y="6814"/>
                      <a:pt x="4329" y="6810"/>
                    </a:cubicBezTo>
                    <a:cubicBezTo>
                      <a:pt x="4320" y="6806"/>
                      <a:pt x="4316" y="6797"/>
                      <a:pt x="4307" y="6793"/>
                    </a:cubicBezTo>
                    <a:cubicBezTo>
                      <a:pt x="4303" y="6789"/>
                      <a:pt x="4299" y="6785"/>
                      <a:pt x="4295" y="6780"/>
                    </a:cubicBezTo>
                    <a:cubicBezTo>
                      <a:pt x="4286" y="6771"/>
                      <a:pt x="4277" y="6763"/>
                      <a:pt x="4269" y="6759"/>
                    </a:cubicBezTo>
                    <a:cubicBezTo>
                      <a:pt x="4265" y="6755"/>
                      <a:pt x="4261" y="6750"/>
                      <a:pt x="4256" y="6746"/>
                    </a:cubicBezTo>
                    <a:cubicBezTo>
                      <a:pt x="4247" y="6737"/>
                      <a:pt x="4239" y="6729"/>
                      <a:pt x="4230" y="6720"/>
                    </a:cubicBezTo>
                    <a:cubicBezTo>
                      <a:pt x="4230" y="6716"/>
                      <a:pt x="4226" y="6716"/>
                      <a:pt x="4222" y="6712"/>
                    </a:cubicBezTo>
                    <a:lnTo>
                      <a:pt x="4188" y="6678"/>
                    </a:lnTo>
                    <a:lnTo>
                      <a:pt x="4184" y="6673"/>
                    </a:lnTo>
                    <a:cubicBezTo>
                      <a:pt x="4175" y="6664"/>
                      <a:pt x="4162" y="6656"/>
                      <a:pt x="4153" y="6643"/>
                    </a:cubicBezTo>
                    <a:cubicBezTo>
                      <a:pt x="4149" y="6643"/>
                      <a:pt x="4145" y="6639"/>
                      <a:pt x="4145" y="6635"/>
                    </a:cubicBezTo>
                    <a:cubicBezTo>
                      <a:pt x="4137" y="6626"/>
                      <a:pt x="4127" y="6617"/>
                      <a:pt x="4119" y="6613"/>
                    </a:cubicBezTo>
                    <a:cubicBezTo>
                      <a:pt x="4115" y="6609"/>
                      <a:pt x="4111" y="6601"/>
                      <a:pt x="4107" y="6596"/>
                    </a:cubicBezTo>
                    <a:cubicBezTo>
                      <a:pt x="4102" y="6592"/>
                      <a:pt x="4093" y="6583"/>
                      <a:pt x="4085" y="6579"/>
                    </a:cubicBezTo>
                    <a:cubicBezTo>
                      <a:pt x="4081" y="6570"/>
                      <a:pt x="4076" y="6566"/>
                      <a:pt x="4072" y="6562"/>
                    </a:cubicBezTo>
                    <a:cubicBezTo>
                      <a:pt x="4068" y="6558"/>
                      <a:pt x="4060" y="6550"/>
                      <a:pt x="4050" y="6540"/>
                    </a:cubicBezTo>
                    <a:cubicBezTo>
                      <a:pt x="4046" y="6536"/>
                      <a:pt x="4042" y="6532"/>
                      <a:pt x="4038" y="6528"/>
                    </a:cubicBezTo>
                    <a:cubicBezTo>
                      <a:pt x="4034" y="6519"/>
                      <a:pt x="4025" y="6515"/>
                      <a:pt x="4016" y="6506"/>
                    </a:cubicBezTo>
                    <a:cubicBezTo>
                      <a:pt x="4012" y="6502"/>
                      <a:pt x="4008" y="6498"/>
                      <a:pt x="4004" y="6493"/>
                    </a:cubicBezTo>
                    <a:cubicBezTo>
                      <a:pt x="3995" y="6481"/>
                      <a:pt x="3983" y="6473"/>
                      <a:pt x="3973" y="6459"/>
                    </a:cubicBezTo>
                    <a:cubicBezTo>
                      <a:pt x="3961" y="6451"/>
                      <a:pt x="3953" y="6438"/>
                      <a:pt x="3939" y="6425"/>
                    </a:cubicBezTo>
                    <a:cubicBezTo>
                      <a:pt x="3939" y="6425"/>
                      <a:pt x="3935" y="6421"/>
                      <a:pt x="3931" y="6416"/>
                    </a:cubicBezTo>
                    <a:cubicBezTo>
                      <a:pt x="3922" y="6408"/>
                      <a:pt x="3914" y="6400"/>
                      <a:pt x="3906" y="6390"/>
                    </a:cubicBezTo>
                    <a:cubicBezTo>
                      <a:pt x="3902" y="6386"/>
                      <a:pt x="3896" y="6382"/>
                      <a:pt x="3892" y="6378"/>
                    </a:cubicBezTo>
                    <a:cubicBezTo>
                      <a:pt x="3888" y="6374"/>
                      <a:pt x="3880" y="6365"/>
                      <a:pt x="3871" y="6357"/>
                    </a:cubicBezTo>
                    <a:cubicBezTo>
                      <a:pt x="3867" y="6352"/>
                      <a:pt x="3863" y="6348"/>
                      <a:pt x="3858" y="6344"/>
                    </a:cubicBezTo>
                    <a:lnTo>
                      <a:pt x="3837" y="6323"/>
                    </a:lnTo>
                    <a:cubicBezTo>
                      <a:pt x="3833" y="6319"/>
                      <a:pt x="3829" y="6313"/>
                      <a:pt x="3825" y="6309"/>
                    </a:cubicBezTo>
                    <a:cubicBezTo>
                      <a:pt x="3815" y="6301"/>
                      <a:pt x="3807" y="6293"/>
                      <a:pt x="3803" y="6288"/>
                    </a:cubicBezTo>
                    <a:cubicBezTo>
                      <a:pt x="3799" y="6284"/>
                      <a:pt x="3790" y="6275"/>
                      <a:pt x="3786" y="6271"/>
                    </a:cubicBezTo>
                    <a:cubicBezTo>
                      <a:pt x="3777" y="6267"/>
                      <a:pt x="3773" y="6258"/>
                      <a:pt x="3764" y="6250"/>
                    </a:cubicBezTo>
                    <a:cubicBezTo>
                      <a:pt x="3760" y="6246"/>
                      <a:pt x="3756" y="6242"/>
                      <a:pt x="3752" y="6236"/>
                    </a:cubicBezTo>
                    <a:cubicBezTo>
                      <a:pt x="3742" y="6228"/>
                      <a:pt x="3734" y="6220"/>
                      <a:pt x="3726" y="6216"/>
                    </a:cubicBezTo>
                    <a:cubicBezTo>
                      <a:pt x="3722" y="6211"/>
                      <a:pt x="3717" y="6207"/>
                      <a:pt x="3713" y="6203"/>
                    </a:cubicBezTo>
                    <a:cubicBezTo>
                      <a:pt x="3700" y="6190"/>
                      <a:pt x="3687" y="6177"/>
                      <a:pt x="3675" y="6169"/>
                    </a:cubicBezTo>
                    <a:cubicBezTo>
                      <a:pt x="3675" y="6165"/>
                      <a:pt x="3671" y="6165"/>
                      <a:pt x="3671" y="6159"/>
                    </a:cubicBezTo>
                    <a:cubicBezTo>
                      <a:pt x="3657" y="6151"/>
                      <a:pt x="3649" y="6143"/>
                      <a:pt x="3636" y="6130"/>
                    </a:cubicBezTo>
                    <a:cubicBezTo>
                      <a:pt x="3632" y="6126"/>
                      <a:pt x="3627" y="6121"/>
                      <a:pt x="3623" y="6121"/>
                    </a:cubicBezTo>
                    <a:cubicBezTo>
                      <a:pt x="3614" y="6113"/>
                      <a:pt x="3606" y="6104"/>
                      <a:pt x="3598" y="6096"/>
                    </a:cubicBezTo>
                    <a:cubicBezTo>
                      <a:pt x="3594" y="6092"/>
                      <a:pt x="3584" y="6088"/>
                      <a:pt x="3580" y="6082"/>
                    </a:cubicBezTo>
                    <a:cubicBezTo>
                      <a:pt x="3572" y="6074"/>
                      <a:pt x="3563" y="6070"/>
                      <a:pt x="3555" y="6062"/>
                    </a:cubicBezTo>
                    <a:lnTo>
                      <a:pt x="3537" y="6044"/>
                    </a:lnTo>
                    <a:cubicBezTo>
                      <a:pt x="3529" y="6040"/>
                      <a:pt x="3521" y="6031"/>
                      <a:pt x="3511" y="6027"/>
                    </a:cubicBezTo>
                    <a:cubicBezTo>
                      <a:pt x="3507" y="6019"/>
                      <a:pt x="3503" y="6015"/>
                      <a:pt x="3495" y="6011"/>
                    </a:cubicBezTo>
                    <a:cubicBezTo>
                      <a:pt x="3486" y="6001"/>
                      <a:pt x="3478" y="5997"/>
                      <a:pt x="3469" y="5989"/>
                    </a:cubicBezTo>
                    <a:cubicBezTo>
                      <a:pt x="3465" y="5985"/>
                      <a:pt x="3456" y="5980"/>
                      <a:pt x="3452" y="5976"/>
                    </a:cubicBezTo>
                    <a:cubicBezTo>
                      <a:pt x="3444" y="5967"/>
                      <a:pt x="3430" y="5959"/>
                      <a:pt x="3422" y="5950"/>
                    </a:cubicBezTo>
                    <a:cubicBezTo>
                      <a:pt x="3418" y="5946"/>
                      <a:pt x="3409" y="5946"/>
                      <a:pt x="3405" y="5942"/>
                    </a:cubicBezTo>
                    <a:cubicBezTo>
                      <a:pt x="3392" y="5928"/>
                      <a:pt x="3375" y="5916"/>
                      <a:pt x="3357" y="5903"/>
                    </a:cubicBezTo>
                    <a:lnTo>
                      <a:pt x="3353" y="5903"/>
                    </a:lnTo>
                    <a:cubicBezTo>
                      <a:pt x="3341" y="5890"/>
                      <a:pt x="3328" y="5882"/>
                      <a:pt x="3311" y="5869"/>
                    </a:cubicBezTo>
                    <a:lnTo>
                      <a:pt x="3306" y="5869"/>
                    </a:lnTo>
                    <a:cubicBezTo>
                      <a:pt x="3294" y="5861"/>
                      <a:pt x="3280" y="5851"/>
                      <a:pt x="3268" y="5843"/>
                    </a:cubicBezTo>
                    <a:cubicBezTo>
                      <a:pt x="3268" y="5839"/>
                      <a:pt x="3264" y="5839"/>
                      <a:pt x="3264" y="5835"/>
                    </a:cubicBezTo>
                    <a:cubicBezTo>
                      <a:pt x="3251" y="5826"/>
                      <a:pt x="3238" y="5822"/>
                      <a:pt x="3225" y="5814"/>
                    </a:cubicBezTo>
                    <a:cubicBezTo>
                      <a:pt x="3221" y="5809"/>
                      <a:pt x="3217" y="5805"/>
                      <a:pt x="3213" y="5800"/>
                    </a:cubicBezTo>
                    <a:cubicBezTo>
                      <a:pt x="3199" y="5796"/>
                      <a:pt x="3191" y="5788"/>
                      <a:pt x="3178" y="5780"/>
                    </a:cubicBezTo>
                    <a:cubicBezTo>
                      <a:pt x="3174" y="5780"/>
                      <a:pt x="3170" y="5774"/>
                      <a:pt x="3166" y="5770"/>
                    </a:cubicBezTo>
                    <a:cubicBezTo>
                      <a:pt x="3152" y="5762"/>
                      <a:pt x="3136" y="5754"/>
                      <a:pt x="3118" y="5745"/>
                    </a:cubicBezTo>
                    <a:lnTo>
                      <a:pt x="3118" y="5741"/>
                    </a:lnTo>
                    <a:cubicBezTo>
                      <a:pt x="3101" y="5732"/>
                      <a:pt x="3089" y="5723"/>
                      <a:pt x="3071" y="5715"/>
                    </a:cubicBezTo>
                    <a:cubicBezTo>
                      <a:pt x="3067" y="5711"/>
                      <a:pt x="3063" y="5707"/>
                      <a:pt x="3059" y="5707"/>
                    </a:cubicBezTo>
                    <a:cubicBezTo>
                      <a:pt x="3045" y="5698"/>
                      <a:pt x="3033" y="5689"/>
                      <a:pt x="3020" y="5685"/>
                    </a:cubicBezTo>
                    <a:cubicBezTo>
                      <a:pt x="3016" y="5681"/>
                      <a:pt x="3012" y="5677"/>
                      <a:pt x="3007" y="5677"/>
                    </a:cubicBezTo>
                    <a:cubicBezTo>
                      <a:pt x="3003" y="5672"/>
                      <a:pt x="2998" y="5672"/>
                      <a:pt x="2998" y="5672"/>
                    </a:cubicBezTo>
                    <a:cubicBezTo>
                      <a:pt x="2994" y="5668"/>
                      <a:pt x="2990" y="5664"/>
                      <a:pt x="2986" y="5664"/>
                    </a:cubicBezTo>
                    <a:cubicBezTo>
                      <a:pt x="2968" y="5655"/>
                      <a:pt x="2952" y="5642"/>
                      <a:pt x="2930" y="5634"/>
                    </a:cubicBezTo>
                    <a:cubicBezTo>
                      <a:pt x="2926" y="5630"/>
                      <a:pt x="2917" y="5626"/>
                      <a:pt x="2909" y="5621"/>
                    </a:cubicBezTo>
                    <a:cubicBezTo>
                      <a:pt x="2887" y="5608"/>
                      <a:pt x="2866" y="5600"/>
                      <a:pt x="2844" y="5587"/>
                    </a:cubicBezTo>
                    <a:lnTo>
                      <a:pt x="2862" y="5506"/>
                    </a:lnTo>
                    <a:cubicBezTo>
                      <a:pt x="2921" y="5202"/>
                      <a:pt x="2742" y="4817"/>
                      <a:pt x="2648" y="4462"/>
                    </a:cubicBezTo>
                    <a:cubicBezTo>
                      <a:pt x="2635" y="4449"/>
                      <a:pt x="2622" y="4432"/>
                      <a:pt x="2609" y="4414"/>
                    </a:cubicBezTo>
                    <a:cubicBezTo>
                      <a:pt x="2605" y="4410"/>
                      <a:pt x="2601" y="4406"/>
                      <a:pt x="2597" y="4402"/>
                    </a:cubicBezTo>
                    <a:cubicBezTo>
                      <a:pt x="2588" y="4389"/>
                      <a:pt x="2579" y="4381"/>
                      <a:pt x="2571" y="4372"/>
                    </a:cubicBezTo>
                    <a:cubicBezTo>
                      <a:pt x="2567" y="4363"/>
                      <a:pt x="2562" y="4359"/>
                      <a:pt x="2558" y="4355"/>
                    </a:cubicBezTo>
                    <a:cubicBezTo>
                      <a:pt x="2550" y="4347"/>
                      <a:pt x="2541" y="4337"/>
                      <a:pt x="2532" y="4329"/>
                    </a:cubicBezTo>
                    <a:cubicBezTo>
                      <a:pt x="2528" y="4321"/>
                      <a:pt x="2524" y="4317"/>
                      <a:pt x="2516" y="4312"/>
                    </a:cubicBezTo>
                    <a:cubicBezTo>
                      <a:pt x="2506" y="4304"/>
                      <a:pt x="2502" y="4295"/>
                      <a:pt x="2494" y="4291"/>
                    </a:cubicBezTo>
                    <a:cubicBezTo>
                      <a:pt x="2485" y="4282"/>
                      <a:pt x="2481" y="4278"/>
                      <a:pt x="2473" y="4274"/>
                    </a:cubicBezTo>
                    <a:cubicBezTo>
                      <a:pt x="2469" y="4266"/>
                      <a:pt x="2459" y="4256"/>
                      <a:pt x="2451" y="4252"/>
                    </a:cubicBezTo>
                    <a:cubicBezTo>
                      <a:pt x="2447" y="4244"/>
                      <a:pt x="2439" y="4240"/>
                      <a:pt x="2434" y="4235"/>
                    </a:cubicBezTo>
                    <a:cubicBezTo>
                      <a:pt x="2425" y="4227"/>
                      <a:pt x="2417" y="4222"/>
                      <a:pt x="2408" y="4214"/>
                    </a:cubicBezTo>
                    <a:cubicBezTo>
                      <a:pt x="2404" y="4209"/>
                      <a:pt x="2396" y="4205"/>
                      <a:pt x="2387" y="4201"/>
                    </a:cubicBezTo>
                    <a:cubicBezTo>
                      <a:pt x="2382" y="4193"/>
                      <a:pt x="2374" y="4189"/>
                      <a:pt x="2366" y="4183"/>
                    </a:cubicBezTo>
                    <a:cubicBezTo>
                      <a:pt x="2357" y="4175"/>
                      <a:pt x="2353" y="4171"/>
                      <a:pt x="2344" y="4167"/>
                    </a:cubicBezTo>
                    <a:cubicBezTo>
                      <a:pt x="2340" y="4163"/>
                      <a:pt x="2336" y="4163"/>
                      <a:pt x="2331" y="4158"/>
                    </a:cubicBezTo>
                    <a:lnTo>
                      <a:pt x="2323" y="4150"/>
                    </a:lnTo>
                    <a:cubicBezTo>
                      <a:pt x="2315" y="4145"/>
                      <a:pt x="2305" y="4137"/>
                      <a:pt x="2297" y="4132"/>
                    </a:cubicBezTo>
                    <a:cubicBezTo>
                      <a:pt x="2289" y="4128"/>
                      <a:pt x="2280" y="4124"/>
                      <a:pt x="2276" y="4120"/>
                    </a:cubicBezTo>
                    <a:cubicBezTo>
                      <a:pt x="2263" y="4112"/>
                      <a:pt x="2254" y="4106"/>
                      <a:pt x="2246" y="4098"/>
                    </a:cubicBezTo>
                    <a:cubicBezTo>
                      <a:pt x="2238" y="4094"/>
                      <a:pt x="2233" y="4090"/>
                      <a:pt x="2224" y="4086"/>
                    </a:cubicBezTo>
                    <a:cubicBezTo>
                      <a:pt x="2216" y="4081"/>
                      <a:pt x="2208" y="4077"/>
                      <a:pt x="2194" y="4068"/>
                    </a:cubicBezTo>
                    <a:cubicBezTo>
                      <a:pt x="2190" y="4064"/>
                      <a:pt x="2182" y="4060"/>
                      <a:pt x="2177" y="4055"/>
                    </a:cubicBezTo>
                    <a:cubicBezTo>
                      <a:pt x="2165" y="4051"/>
                      <a:pt x="2156" y="4043"/>
                      <a:pt x="2143" y="4039"/>
                    </a:cubicBezTo>
                    <a:cubicBezTo>
                      <a:pt x="2139" y="4035"/>
                      <a:pt x="2135" y="4035"/>
                      <a:pt x="2131" y="4029"/>
                    </a:cubicBezTo>
                    <a:lnTo>
                      <a:pt x="2126" y="4029"/>
                    </a:lnTo>
                    <a:cubicBezTo>
                      <a:pt x="2105" y="4017"/>
                      <a:pt x="2084" y="4004"/>
                      <a:pt x="2058" y="3991"/>
                    </a:cubicBezTo>
                    <a:cubicBezTo>
                      <a:pt x="2054" y="3987"/>
                      <a:pt x="2049" y="3983"/>
                      <a:pt x="2040" y="3983"/>
                    </a:cubicBezTo>
                    <a:cubicBezTo>
                      <a:pt x="2028" y="3974"/>
                      <a:pt x="2011" y="3966"/>
                      <a:pt x="1997" y="3958"/>
                    </a:cubicBezTo>
                    <a:lnTo>
                      <a:pt x="2443" y="1828"/>
                    </a:lnTo>
                    <a:cubicBezTo>
                      <a:pt x="2301" y="1609"/>
                      <a:pt x="2190" y="1404"/>
                      <a:pt x="2109" y="1207"/>
                    </a:cubicBezTo>
                    <a:cubicBezTo>
                      <a:pt x="1925" y="775"/>
                      <a:pt x="1869" y="381"/>
                      <a:pt x="1853" y="0"/>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35"/>
              <p:cNvSpPr/>
              <p:nvPr/>
            </p:nvSpPr>
            <p:spPr>
              <a:xfrm>
                <a:off x="3024875" y="3356025"/>
                <a:ext cx="1647150" cy="1677175"/>
              </a:xfrm>
              <a:custGeom>
                <a:rect b="b" l="l" r="r" t="t"/>
                <a:pathLst>
                  <a:path extrusionOk="0" h="67087" w="65886">
                    <a:moveTo>
                      <a:pt x="29436" y="625"/>
                    </a:moveTo>
                    <a:lnTo>
                      <a:pt x="29431" y="645"/>
                    </a:lnTo>
                    <a:lnTo>
                      <a:pt x="29431" y="645"/>
                    </a:lnTo>
                    <a:cubicBezTo>
                      <a:pt x="29434" y="638"/>
                      <a:pt x="29436" y="631"/>
                      <a:pt x="29436" y="625"/>
                    </a:cubicBezTo>
                    <a:close/>
                    <a:moveTo>
                      <a:pt x="5964" y="13679"/>
                    </a:moveTo>
                    <a:lnTo>
                      <a:pt x="5964" y="13679"/>
                    </a:lnTo>
                    <a:cubicBezTo>
                      <a:pt x="5961" y="13688"/>
                      <a:pt x="5959" y="13698"/>
                      <a:pt x="5957" y="13708"/>
                    </a:cubicBezTo>
                    <a:lnTo>
                      <a:pt x="5957" y="13708"/>
                    </a:lnTo>
                    <a:lnTo>
                      <a:pt x="5964" y="13679"/>
                    </a:lnTo>
                    <a:close/>
                    <a:moveTo>
                      <a:pt x="12674" y="16677"/>
                    </a:moveTo>
                    <a:cubicBezTo>
                      <a:pt x="12687" y="16677"/>
                      <a:pt x="12700" y="16677"/>
                      <a:pt x="12717" y="16681"/>
                    </a:cubicBezTo>
                    <a:lnTo>
                      <a:pt x="12725" y="16681"/>
                    </a:lnTo>
                    <a:cubicBezTo>
                      <a:pt x="12743" y="16681"/>
                      <a:pt x="12755" y="16685"/>
                      <a:pt x="12772" y="16689"/>
                    </a:cubicBezTo>
                    <a:lnTo>
                      <a:pt x="12785" y="16689"/>
                    </a:lnTo>
                    <a:cubicBezTo>
                      <a:pt x="12794" y="16689"/>
                      <a:pt x="12802" y="16693"/>
                      <a:pt x="12810" y="16693"/>
                    </a:cubicBezTo>
                    <a:cubicBezTo>
                      <a:pt x="12816" y="16699"/>
                      <a:pt x="12820" y="16699"/>
                      <a:pt x="12828" y="16699"/>
                    </a:cubicBezTo>
                    <a:cubicBezTo>
                      <a:pt x="12832" y="16703"/>
                      <a:pt x="12836" y="16703"/>
                      <a:pt x="12845" y="16703"/>
                    </a:cubicBezTo>
                    <a:cubicBezTo>
                      <a:pt x="12849" y="16707"/>
                      <a:pt x="12858" y="16707"/>
                      <a:pt x="12862" y="16707"/>
                    </a:cubicBezTo>
                    <a:cubicBezTo>
                      <a:pt x="12867" y="16711"/>
                      <a:pt x="12871" y="16711"/>
                      <a:pt x="12879" y="16715"/>
                    </a:cubicBezTo>
                    <a:cubicBezTo>
                      <a:pt x="12883" y="16715"/>
                      <a:pt x="12887" y="16719"/>
                      <a:pt x="12897" y="16719"/>
                    </a:cubicBezTo>
                    <a:cubicBezTo>
                      <a:pt x="12901" y="16724"/>
                      <a:pt x="12905" y="16724"/>
                      <a:pt x="12913" y="16728"/>
                    </a:cubicBezTo>
                    <a:cubicBezTo>
                      <a:pt x="12918" y="16728"/>
                      <a:pt x="12922" y="16732"/>
                      <a:pt x="12926" y="16732"/>
                    </a:cubicBezTo>
                    <a:cubicBezTo>
                      <a:pt x="12935" y="16737"/>
                      <a:pt x="12944" y="16741"/>
                      <a:pt x="12948" y="16741"/>
                    </a:cubicBezTo>
                    <a:cubicBezTo>
                      <a:pt x="12952" y="16745"/>
                      <a:pt x="12956" y="16745"/>
                      <a:pt x="12960" y="16750"/>
                    </a:cubicBezTo>
                    <a:cubicBezTo>
                      <a:pt x="12974" y="16754"/>
                      <a:pt x="12986" y="16762"/>
                      <a:pt x="12999" y="16766"/>
                    </a:cubicBezTo>
                    <a:cubicBezTo>
                      <a:pt x="13007" y="16770"/>
                      <a:pt x="13012" y="16776"/>
                      <a:pt x="13021" y="16780"/>
                    </a:cubicBezTo>
                    <a:cubicBezTo>
                      <a:pt x="13025" y="16784"/>
                      <a:pt x="13025" y="16784"/>
                      <a:pt x="13029" y="16784"/>
                    </a:cubicBezTo>
                    <a:cubicBezTo>
                      <a:pt x="13037" y="16792"/>
                      <a:pt x="13046" y="16796"/>
                      <a:pt x="13059" y="16805"/>
                    </a:cubicBezTo>
                    <a:cubicBezTo>
                      <a:pt x="13084" y="16839"/>
                      <a:pt x="13110" y="16873"/>
                      <a:pt x="13132" y="16908"/>
                    </a:cubicBezTo>
                    <a:cubicBezTo>
                      <a:pt x="13136" y="16916"/>
                      <a:pt x="13140" y="16920"/>
                      <a:pt x="13144" y="16924"/>
                    </a:cubicBezTo>
                    <a:lnTo>
                      <a:pt x="13084" y="17207"/>
                    </a:lnTo>
                    <a:cubicBezTo>
                      <a:pt x="13041" y="17181"/>
                      <a:pt x="12999" y="17155"/>
                      <a:pt x="12956" y="17130"/>
                    </a:cubicBezTo>
                    <a:cubicBezTo>
                      <a:pt x="12913" y="17109"/>
                      <a:pt x="12871" y="17084"/>
                      <a:pt x="12832" y="17058"/>
                    </a:cubicBezTo>
                    <a:cubicBezTo>
                      <a:pt x="12828" y="17058"/>
                      <a:pt x="12820" y="17053"/>
                      <a:pt x="12816" y="17049"/>
                    </a:cubicBezTo>
                    <a:cubicBezTo>
                      <a:pt x="12777" y="17027"/>
                      <a:pt x="12733" y="17001"/>
                      <a:pt x="12695" y="16981"/>
                    </a:cubicBezTo>
                    <a:cubicBezTo>
                      <a:pt x="12691" y="16981"/>
                      <a:pt x="12687" y="16976"/>
                      <a:pt x="12687" y="16976"/>
                    </a:cubicBezTo>
                    <a:cubicBezTo>
                      <a:pt x="12682" y="16972"/>
                      <a:pt x="12678" y="16972"/>
                      <a:pt x="12674" y="16968"/>
                    </a:cubicBezTo>
                    <a:cubicBezTo>
                      <a:pt x="12662" y="16963"/>
                      <a:pt x="12652" y="16955"/>
                      <a:pt x="12644" y="16950"/>
                    </a:cubicBezTo>
                    <a:cubicBezTo>
                      <a:pt x="12631" y="16946"/>
                      <a:pt x="12618" y="16938"/>
                      <a:pt x="12610" y="16934"/>
                    </a:cubicBezTo>
                    <a:cubicBezTo>
                      <a:pt x="12597" y="16924"/>
                      <a:pt x="12589" y="16920"/>
                      <a:pt x="12579" y="16916"/>
                    </a:cubicBezTo>
                    <a:cubicBezTo>
                      <a:pt x="12567" y="16908"/>
                      <a:pt x="12559" y="16904"/>
                      <a:pt x="12546" y="16895"/>
                    </a:cubicBezTo>
                    <a:cubicBezTo>
                      <a:pt x="12537" y="16891"/>
                      <a:pt x="12524" y="16886"/>
                      <a:pt x="12516" y="16878"/>
                    </a:cubicBezTo>
                    <a:cubicBezTo>
                      <a:pt x="12502" y="16873"/>
                      <a:pt x="12494" y="16869"/>
                      <a:pt x="12482" y="16861"/>
                    </a:cubicBezTo>
                    <a:cubicBezTo>
                      <a:pt x="12477" y="16857"/>
                      <a:pt x="12473" y="16857"/>
                      <a:pt x="12464" y="16853"/>
                    </a:cubicBezTo>
                    <a:lnTo>
                      <a:pt x="12498" y="16685"/>
                    </a:lnTo>
                    <a:cubicBezTo>
                      <a:pt x="12516" y="16685"/>
                      <a:pt x="12528" y="16681"/>
                      <a:pt x="12541" y="16681"/>
                    </a:cubicBezTo>
                    <a:lnTo>
                      <a:pt x="12554" y="16681"/>
                    </a:lnTo>
                    <a:cubicBezTo>
                      <a:pt x="12571" y="16677"/>
                      <a:pt x="12589" y="16677"/>
                      <a:pt x="12601" y="16677"/>
                    </a:cubicBezTo>
                    <a:close/>
                    <a:moveTo>
                      <a:pt x="18694" y="19965"/>
                    </a:moveTo>
                    <a:lnTo>
                      <a:pt x="18692" y="19974"/>
                    </a:lnTo>
                    <a:cubicBezTo>
                      <a:pt x="18693" y="19971"/>
                      <a:pt x="18694" y="19968"/>
                      <a:pt x="18694" y="19965"/>
                    </a:cubicBezTo>
                    <a:close/>
                    <a:moveTo>
                      <a:pt x="6570" y="22041"/>
                    </a:moveTo>
                    <a:lnTo>
                      <a:pt x="6574" y="22045"/>
                    </a:lnTo>
                    <a:cubicBezTo>
                      <a:pt x="6600" y="22066"/>
                      <a:pt x="6626" y="22088"/>
                      <a:pt x="6651" y="22113"/>
                    </a:cubicBezTo>
                    <a:cubicBezTo>
                      <a:pt x="6651" y="22113"/>
                      <a:pt x="6656" y="22113"/>
                      <a:pt x="6656" y="22118"/>
                    </a:cubicBezTo>
                    <a:cubicBezTo>
                      <a:pt x="6682" y="22139"/>
                      <a:pt x="6703" y="22160"/>
                      <a:pt x="6728" y="22181"/>
                    </a:cubicBezTo>
                    <a:cubicBezTo>
                      <a:pt x="6738" y="22190"/>
                      <a:pt x="6746" y="22195"/>
                      <a:pt x="6754" y="22203"/>
                    </a:cubicBezTo>
                    <a:cubicBezTo>
                      <a:pt x="6767" y="22220"/>
                      <a:pt x="6785" y="22237"/>
                      <a:pt x="6801" y="22254"/>
                    </a:cubicBezTo>
                    <a:cubicBezTo>
                      <a:pt x="6815" y="22262"/>
                      <a:pt x="6823" y="22272"/>
                      <a:pt x="6831" y="22280"/>
                    </a:cubicBezTo>
                    <a:cubicBezTo>
                      <a:pt x="6720" y="22305"/>
                      <a:pt x="6609" y="22331"/>
                      <a:pt x="6503" y="22357"/>
                    </a:cubicBezTo>
                    <a:lnTo>
                      <a:pt x="6570" y="22041"/>
                    </a:lnTo>
                    <a:close/>
                    <a:moveTo>
                      <a:pt x="12319" y="24095"/>
                    </a:moveTo>
                    <a:cubicBezTo>
                      <a:pt x="12319" y="24096"/>
                      <a:pt x="12319" y="24097"/>
                      <a:pt x="12319" y="24098"/>
                    </a:cubicBezTo>
                    <a:lnTo>
                      <a:pt x="12319" y="24095"/>
                    </a:lnTo>
                    <a:close/>
                    <a:moveTo>
                      <a:pt x="38325" y="34782"/>
                    </a:moveTo>
                    <a:lnTo>
                      <a:pt x="38324" y="34786"/>
                    </a:lnTo>
                    <a:cubicBezTo>
                      <a:pt x="38324" y="34784"/>
                      <a:pt x="38325" y="34783"/>
                      <a:pt x="38325" y="34782"/>
                    </a:cubicBezTo>
                    <a:close/>
                    <a:moveTo>
                      <a:pt x="11357" y="41057"/>
                    </a:moveTo>
                    <a:lnTo>
                      <a:pt x="11361" y="41061"/>
                    </a:lnTo>
                    <a:cubicBezTo>
                      <a:pt x="11357" y="41061"/>
                      <a:pt x="11357" y="41057"/>
                      <a:pt x="11357" y="41057"/>
                    </a:cubicBezTo>
                    <a:close/>
                    <a:moveTo>
                      <a:pt x="11382" y="41080"/>
                    </a:moveTo>
                    <a:cubicBezTo>
                      <a:pt x="11384" y="41081"/>
                      <a:pt x="11385" y="41082"/>
                      <a:pt x="11387" y="41082"/>
                    </a:cubicBezTo>
                    <a:lnTo>
                      <a:pt x="11383" y="41082"/>
                    </a:lnTo>
                    <a:cubicBezTo>
                      <a:pt x="11383" y="41081"/>
                      <a:pt x="11383" y="41081"/>
                      <a:pt x="11382" y="41080"/>
                    </a:cubicBezTo>
                    <a:close/>
                    <a:moveTo>
                      <a:pt x="11438" y="41124"/>
                    </a:moveTo>
                    <a:cubicBezTo>
                      <a:pt x="11442" y="41124"/>
                      <a:pt x="11442" y="41129"/>
                      <a:pt x="11446" y="41129"/>
                    </a:cubicBezTo>
                    <a:cubicBezTo>
                      <a:pt x="11442" y="41129"/>
                      <a:pt x="11442" y="41129"/>
                      <a:pt x="11438" y="41124"/>
                    </a:cubicBezTo>
                    <a:close/>
                    <a:moveTo>
                      <a:pt x="11468" y="41146"/>
                    </a:moveTo>
                    <a:lnTo>
                      <a:pt x="11468" y="41146"/>
                    </a:lnTo>
                    <a:cubicBezTo>
                      <a:pt x="11472" y="41150"/>
                      <a:pt x="11476" y="41150"/>
                      <a:pt x="11481" y="41155"/>
                    </a:cubicBezTo>
                    <a:lnTo>
                      <a:pt x="11476" y="41155"/>
                    </a:lnTo>
                    <a:cubicBezTo>
                      <a:pt x="11476" y="41155"/>
                      <a:pt x="11476" y="41150"/>
                      <a:pt x="11472" y="41150"/>
                    </a:cubicBezTo>
                    <a:lnTo>
                      <a:pt x="11468" y="41146"/>
                    </a:lnTo>
                    <a:close/>
                    <a:moveTo>
                      <a:pt x="27807" y="0"/>
                    </a:moveTo>
                    <a:lnTo>
                      <a:pt x="27507" y="1438"/>
                    </a:lnTo>
                    <a:cubicBezTo>
                      <a:pt x="27503" y="1438"/>
                      <a:pt x="27499" y="1442"/>
                      <a:pt x="27495" y="1446"/>
                    </a:cubicBezTo>
                    <a:cubicBezTo>
                      <a:pt x="27485" y="1450"/>
                      <a:pt x="27477" y="1459"/>
                      <a:pt x="27469" y="1463"/>
                    </a:cubicBezTo>
                    <a:cubicBezTo>
                      <a:pt x="27464" y="1467"/>
                      <a:pt x="27460" y="1467"/>
                      <a:pt x="27456" y="1471"/>
                    </a:cubicBezTo>
                    <a:cubicBezTo>
                      <a:pt x="27447" y="1481"/>
                      <a:pt x="27434" y="1489"/>
                      <a:pt x="27422" y="1497"/>
                    </a:cubicBezTo>
                    <a:cubicBezTo>
                      <a:pt x="27408" y="1506"/>
                      <a:pt x="27396" y="1519"/>
                      <a:pt x="27387" y="1527"/>
                    </a:cubicBezTo>
                    <a:cubicBezTo>
                      <a:pt x="27383" y="1527"/>
                      <a:pt x="27379" y="1532"/>
                      <a:pt x="27374" y="1536"/>
                    </a:cubicBezTo>
                    <a:cubicBezTo>
                      <a:pt x="27366" y="1540"/>
                      <a:pt x="27357" y="1548"/>
                      <a:pt x="27353" y="1553"/>
                    </a:cubicBezTo>
                    <a:cubicBezTo>
                      <a:pt x="27349" y="1558"/>
                      <a:pt x="27345" y="1562"/>
                      <a:pt x="27341" y="1566"/>
                    </a:cubicBezTo>
                    <a:cubicBezTo>
                      <a:pt x="27335" y="1566"/>
                      <a:pt x="27335" y="1570"/>
                      <a:pt x="27331" y="1570"/>
                    </a:cubicBezTo>
                    <a:cubicBezTo>
                      <a:pt x="27327" y="1574"/>
                      <a:pt x="27327" y="1574"/>
                      <a:pt x="27323" y="1578"/>
                    </a:cubicBezTo>
                    <a:cubicBezTo>
                      <a:pt x="27315" y="1587"/>
                      <a:pt x="27306" y="1596"/>
                      <a:pt x="27297" y="1604"/>
                    </a:cubicBezTo>
                    <a:cubicBezTo>
                      <a:pt x="27293" y="1609"/>
                      <a:pt x="27289" y="1613"/>
                      <a:pt x="27280" y="1613"/>
                    </a:cubicBezTo>
                    <a:cubicBezTo>
                      <a:pt x="27272" y="1621"/>
                      <a:pt x="27264" y="1630"/>
                      <a:pt x="27254" y="1643"/>
                    </a:cubicBezTo>
                    <a:cubicBezTo>
                      <a:pt x="27250" y="1643"/>
                      <a:pt x="27246" y="1647"/>
                      <a:pt x="27242" y="1651"/>
                    </a:cubicBezTo>
                    <a:cubicBezTo>
                      <a:pt x="27229" y="1664"/>
                      <a:pt x="27220" y="1673"/>
                      <a:pt x="27207" y="1686"/>
                    </a:cubicBezTo>
                    <a:cubicBezTo>
                      <a:pt x="27203" y="1690"/>
                      <a:pt x="27203" y="1690"/>
                      <a:pt x="27199" y="1694"/>
                    </a:cubicBezTo>
                    <a:cubicBezTo>
                      <a:pt x="27191" y="1702"/>
                      <a:pt x="27181" y="1712"/>
                      <a:pt x="27169" y="1724"/>
                    </a:cubicBezTo>
                    <a:cubicBezTo>
                      <a:pt x="27165" y="1728"/>
                      <a:pt x="27161" y="1732"/>
                      <a:pt x="27156" y="1737"/>
                    </a:cubicBezTo>
                    <a:cubicBezTo>
                      <a:pt x="27152" y="1745"/>
                      <a:pt x="27143" y="1754"/>
                      <a:pt x="27135" y="1763"/>
                    </a:cubicBezTo>
                    <a:lnTo>
                      <a:pt x="27122" y="1775"/>
                    </a:lnTo>
                    <a:cubicBezTo>
                      <a:pt x="27114" y="1783"/>
                      <a:pt x="27104" y="1793"/>
                      <a:pt x="27100" y="1801"/>
                    </a:cubicBezTo>
                    <a:cubicBezTo>
                      <a:pt x="27096" y="1805"/>
                      <a:pt x="27092" y="1805"/>
                      <a:pt x="27088" y="1809"/>
                    </a:cubicBezTo>
                    <a:cubicBezTo>
                      <a:pt x="27079" y="1822"/>
                      <a:pt x="27066" y="1835"/>
                      <a:pt x="27058" y="1844"/>
                    </a:cubicBezTo>
                    <a:cubicBezTo>
                      <a:pt x="27058" y="1848"/>
                      <a:pt x="27058" y="1848"/>
                      <a:pt x="27053" y="1848"/>
                    </a:cubicBezTo>
                    <a:cubicBezTo>
                      <a:pt x="27045" y="1860"/>
                      <a:pt x="27033" y="1874"/>
                      <a:pt x="27023" y="1886"/>
                    </a:cubicBezTo>
                    <a:cubicBezTo>
                      <a:pt x="27023" y="1886"/>
                      <a:pt x="27019" y="1886"/>
                      <a:pt x="27019" y="1891"/>
                    </a:cubicBezTo>
                    <a:lnTo>
                      <a:pt x="27015" y="1895"/>
                    </a:lnTo>
                    <a:cubicBezTo>
                      <a:pt x="27002" y="1912"/>
                      <a:pt x="26990" y="1925"/>
                      <a:pt x="26976" y="1943"/>
                    </a:cubicBezTo>
                    <a:lnTo>
                      <a:pt x="26972" y="1947"/>
                    </a:lnTo>
                    <a:cubicBezTo>
                      <a:pt x="26960" y="1963"/>
                      <a:pt x="26946" y="1981"/>
                      <a:pt x="26930" y="1998"/>
                    </a:cubicBezTo>
                    <a:cubicBezTo>
                      <a:pt x="26930" y="2002"/>
                      <a:pt x="26925" y="2002"/>
                      <a:pt x="26921" y="2006"/>
                    </a:cubicBezTo>
                    <a:cubicBezTo>
                      <a:pt x="26908" y="2024"/>
                      <a:pt x="26895" y="2040"/>
                      <a:pt x="26883" y="2058"/>
                    </a:cubicBezTo>
                    <a:cubicBezTo>
                      <a:pt x="26883" y="2062"/>
                      <a:pt x="26879" y="2062"/>
                      <a:pt x="26874" y="2066"/>
                    </a:cubicBezTo>
                    <a:cubicBezTo>
                      <a:pt x="26861" y="2083"/>
                      <a:pt x="26853" y="2101"/>
                      <a:pt x="26840" y="2113"/>
                    </a:cubicBezTo>
                    <a:cubicBezTo>
                      <a:pt x="26822" y="2130"/>
                      <a:pt x="26810" y="2148"/>
                      <a:pt x="26797" y="2164"/>
                    </a:cubicBezTo>
                    <a:cubicBezTo>
                      <a:pt x="26797" y="2168"/>
                      <a:pt x="26792" y="2174"/>
                      <a:pt x="26788" y="2178"/>
                    </a:cubicBezTo>
                    <a:cubicBezTo>
                      <a:pt x="26776" y="2194"/>
                      <a:pt x="26763" y="2207"/>
                      <a:pt x="26750" y="2225"/>
                    </a:cubicBezTo>
                    <a:cubicBezTo>
                      <a:pt x="26745" y="2229"/>
                      <a:pt x="26745" y="2233"/>
                      <a:pt x="26741" y="2233"/>
                    </a:cubicBezTo>
                    <a:cubicBezTo>
                      <a:pt x="26729" y="2251"/>
                      <a:pt x="26715" y="2267"/>
                      <a:pt x="26703" y="2284"/>
                    </a:cubicBezTo>
                    <a:cubicBezTo>
                      <a:pt x="26703" y="2284"/>
                      <a:pt x="26699" y="2284"/>
                      <a:pt x="26699" y="2289"/>
                    </a:cubicBezTo>
                    <a:cubicBezTo>
                      <a:pt x="26686" y="2302"/>
                      <a:pt x="26673" y="2318"/>
                      <a:pt x="26660" y="2336"/>
                    </a:cubicBezTo>
                    <a:cubicBezTo>
                      <a:pt x="26656" y="2340"/>
                      <a:pt x="26652" y="2344"/>
                      <a:pt x="26648" y="2348"/>
                    </a:cubicBezTo>
                    <a:cubicBezTo>
                      <a:pt x="26643" y="2357"/>
                      <a:pt x="26634" y="2366"/>
                      <a:pt x="26626" y="2374"/>
                    </a:cubicBezTo>
                    <a:cubicBezTo>
                      <a:pt x="26622" y="2379"/>
                      <a:pt x="26622" y="2383"/>
                      <a:pt x="26617" y="2387"/>
                    </a:cubicBezTo>
                    <a:cubicBezTo>
                      <a:pt x="26605" y="2399"/>
                      <a:pt x="26596" y="2409"/>
                      <a:pt x="26583" y="2421"/>
                    </a:cubicBezTo>
                    <a:cubicBezTo>
                      <a:pt x="26583" y="2425"/>
                      <a:pt x="26579" y="2430"/>
                      <a:pt x="26575" y="2430"/>
                    </a:cubicBezTo>
                    <a:cubicBezTo>
                      <a:pt x="26566" y="2442"/>
                      <a:pt x="26557" y="2451"/>
                      <a:pt x="26549" y="2460"/>
                    </a:cubicBezTo>
                    <a:cubicBezTo>
                      <a:pt x="26545" y="2464"/>
                      <a:pt x="26540" y="2468"/>
                      <a:pt x="26536" y="2472"/>
                    </a:cubicBezTo>
                    <a:cubicBezTo>
                      <a:pt x="26532" y="2482"/>
                      <a:pt x="26523" y="2490"/>
                      <a:pt x="26514" y="2498"/>
                    </a:cubicBezTo>
                    <a:lnTo>
                      <a:pt x="26502" y="2511"/>
                    </a:lnTo>
                    <a:lnTo>
                      <a:pt x="26476" y="2537"/>
                    </a:lnTo>
                    <a:cubicBezTo>
                      <a:pt x="26472" y="2541"/>
                      <a:pt x="26468" y="2545"/>
                      <a:pt x="26463" y="2545"/>
                    </a:cubicBezTo>
                    <a:cubicBezTo>
                      <a:pt x="26455" y="2558"/>
                      <a:pt x="26442" y="2571"/>
                      <a:pt x="26429" y="2584"/>
                    </a:cubicBezTo>
                    <a:cubicBezTo>
                      <a:pt x="26429" y="2584"/>
                      <a:pt x="26425" y="2584"/>
                      <a:pt x="26425" y="2588"/>
                    </a:cubicBezTo>
                    <a:cubicBezTo>
                      <a:pt x="26412" y="2596"/>
                      <a:pt x="26403" y="2610"/>
                      <a:pt x="26391" y="2618"/>
                    </a:cubicBezTo>
                    <a:cubicBezTo>
                      <a:pt x="26386" y="2622"/>
                      <a:pt x="26382" y="2626"/>
                      <a:pt x="26378" y="2630"/>
                    </a:cubicBezTo>
                    <a:cubicBezTo>
                      <a:pt x="26369" y="2640"/>
                      <a:pt x="26356" y="2648"/>
                      <a:pt x="26348" y="2656"/>
                    </a:cubicBezTo>
                    <a:cubicBezTo>
                      <a:pt x="26344" y="2661"/>
                      <a:pt x="26335" y="2665"/>
                      <a:pt x="26330" y="2669"/>
                    </a:cubicBezTo>
                    <a:lnTo>
                      <a:pt x="26318" y="2682"/>
                    </a:lnTo>
                    <a:cubicBezTo>
                      <a:pt x="26309" y="2687"/>
                      <a:pt x="26301" y="2695"/>
                      <a:pt x="26293" y="2703"/>
                    </a:cubicBezTo>
                    <a:cubicBezTo>
                      <a:pt x="26288" y="2703"/>
                      <a:pt x="26288" y="2707"/>
                      <a:pt x="26283" y="2707"/>
                    </a:cubicBezTo>
                    <a:cubicBezTo>
                      <a:pt x="26275" y="2717"/>
                      <a:pt x="26263" y="2725"/>
                      <a:pt x="26249" y="2738"/>
                    </a:cubicBezTo>
                    <a:cubicBezTo>
                      <a:pt x="26245" y="2738"/>
                      <a:pt x="26241" y="2742"/>
                      <a:pt x="26241" y="2742"/>
                    </a:cubicBezTo>
                    <a:cubicBezTo>
                      <a:pt x="26232" y="2750"/>
                      <a:pt x="26224" y="2755"/>
                      <a:pt x="26211" y="2764"/>
                    </a:cubicBezTo>
                    <a:cubicBezTo>
                      <a:pt x="26211" y="2768"/>
                      <a:pt x="26206" y="2768"/>
                      <a:pt x="26202" y="2772"/>
                    </a:cubicBezTo>
                    <a:cubicBezTo>
                      <a:pt x="26190" y="2780"/>
                      <a:pt x="26181" y="2784"/>
                      <a:pt x="26172" y="2794"/>
                    </a:cubicBezTo>
                    <a:cubicBezTo>
                      <a:pt x="26168" y="2794"/>
                      <a:pt x="26164" y="2798"/>
                      <a:pt x="26164" y="2798"/>
                    </a:cubicBezTo>
                    <a:cubicBezTo>
                      <a:pt x="26151" y="2810"/>
                      <a:pt x="26139" y="2819"/>
                      <a:pt x="26121" y="2827"/>
                    </a:cubicBezTo>
                    <a:cubicBezTo>
                      <a:pt x="26109" y="2836"/>
                      <a:pt x="26095" y="2845"/>
                      <a:pt x="26083" y="2853"/>
                    </a:cubicBezTo>
                    <a:cubicBezTo>
                      <a:pt x="26078" y="2853"/>
                      <a:pt x="26074" y="2857"/>
                      <a:pt x="26070" y="2857"/>
                    </a:cubicBezTo>
                    <a:cubicBezTo>
                      <a:pt x="26062" y="2866"/>
                      <a:pt x="26052" y="2871"/>
                      <a:pt x="26040" y="2879"/>
                    </a:cubicBezTo>
                    <a:cubicBezTo>
                      <a:pt x="26036" y="2879"/>
                      <a:pt x="26032" y="2883"/>
                      <a:pt x="26027" y="2883"/>
                    </a:cubicBezTo>
                    <a:cubicBezTo>
                      <a:pt x="26014" y="2892"/>
                      <a:pt x="26001" y="2900"/>
                      <a:pt x="25989" y="2909"/>
                    </a:cubicBezTo>
                    <a:cubicBezTo>
                      <a:pt x="25985" y="2909"/>
                      <a:pt x="25985" y="2913"/>
                      <a:pt x="25980" y="2913"/>
                    </a:cubicBezTo>
                    <a:cubicBezTo>
                      <a:pt x="25967" y="2922"/>
                      <a:pt x="25955" y="2926"/>
                      <a:pt x="25941" y="2934"/>
                    </a:cubicBezTo>
                    <a:cubicBezTo>
                      <a:pt x="25937" y="2934"/>
                      <a:pt x="25933" y="2938"/>
                      <a:pt x="25929" y="2938"/>
                    </a:cubicBezTo>
                    <a:cubicBezTo>
                      <a:pt x="25916" y="2948"/>
                      <a:pt x="25903" y="2956"/>
                      <a:pt x="25890" y="2960"/>
                    </a:cubicBezTo>
                    <a:cubicBezTo>
                      <a:pt x="25890" y="2960"/>
                      <a:pt x="25886" y="2964"/>
                      <a:pt x="25882" y="2964"/>
                    </a:cubicBezTo>
                    <a:cubicBezTo>
                      <a:pt x="25869" y="2973"/>
                      <a:pt x="25852" y="2981"/>
                      <a:pt x="25835" y="2986"/>
                    </a:cubicBezTo>
                    <a:cubicBezTo>
                      <a:pt x="25835" y="2990"/>
                      <a:pt x="25831" y="2990"/>
                      <a:pt x="25826" y="2995"/>
                    </a:cubicBezTo>
                    <a:cubicBezTo>
                      <a:pt x="25813" y="2999"/>
                      <a:pt x="25801" y="3003"/>
                      <a:pt x="25787" y="3011"/>
                    </a:cubicBezTo>
                    <a:cubicBezTo>
                      <a:pt x="25783" y="3011"/>
                      <a:pt x="25775" y="3015"/>
                      <a:pt x="25770" y="3020"/>
                    </a:cubicBezTo>
                    <a:cubicBezTo>
                      <a:pt x="25758" y="3025"/>
                      <a:pt x="25744" y="3029"/>
                      <a:pt x="25732" y="3037"/>
                    </a:cubicBezTo>
                    <a:cubicBezTo>
                      <a:pt x="25728" y="3037"/>
                      <a:pt x="25724" y="3037"/>
                      <a:pt x="25719" y="3041"/>
                    </a:cubicBezTo>
                    <a:cubicBezTo>
                      <a:pt x="25702" y="3050"/>
                      <a:pt x="25681" y="3054"/>
                      <a:pt x="25663" y="3063"/>
                    </a:cubicBezTo>
                    <a:cubicBezTo>
                      <a:pt x="25659" y="3063"/>
                      <a:pt x="25655" y="3067"/>
                      <a:pt x="25651" y="3067"/>
                    </a:cubicBezTo>
                    <a:cubicBezTo>
                      <a:pt x="25638" y="3072"/>
                      <a:pt x="25625" y="3080"/>
                      <a:pt x="25608" y="3084"/>
                    </a:cubicBezTo>
                    <a:cubicBezTo>
                      <a:pt x="25604" y="3088"/>
                      <a:pt x="25596" y="3088"/>
                      <a:pt x="25590" y="3092"/>
                    </a:cubicBezTo>
                    <a:cubicBezTo>
                      <a:pt x="25578" y="3097"/>
                      <a:pt x="25561" y="3102"/>
                      <a:pt x="25548" y="3106"/>
                    </a:cubicBezTo>
                    <a:cubicBezTo>
                      <a:pt x="25544" y="3106"/>
                      <a:pt x="25535" y="3110"/>
                      <a:pt x="25531" y="3114"/>
                    </a:cubicBezTo>
                    <a:cubicBezTo>
                      <a:pt x="25513" y="3118"/>
                      <a:pt x="25501" y="3123"/>
                      <a:pt x="25484" y="3127"/>
                    </a:cubicBezTo>
                    <a:cubicBezTo>
                      <a:pt x="25480" y="3131"/>
                      <a:pt x="25475" y="3131"/>
                      <a:pt x="25471" y="3131"/>
                    </a:cubicBezTo>
                    <a:cubicBezTo>
                      <a:pt x="25450" y="3139"/>
                      <a:pt x="25428" y="3144"/>
                      <a:pt x="25407" y="3153"/>
                    </a:cubicBezTo>
                    <a:cubicBezTo>
                      <a:pt x="25403" y="3153"/>
                      <a:pt x="25403" y="3153"/>
                      <a:pt x="25398" y="3157"/>
                    </a:cubicBezTo>
                    <a:cubicBezTo>
                      <a:pt x="25381" y="3161"/>
                      <a:pt x="25359" y="3165"/>
                      <a:pt x="25343" y="3169"/>
                    </a:cubicBezTo>
                    <a:cubicBezTo>
                      <a:pt x="25339" y="3174"/>
                      <a:pt x="25334" y="3174"/>
                      <a:pt x="25330" y="3174"/>
                    </a:cubicBezTo>
                    <a:cubicBezTo>
                      <a:pt x="25308" y="3183"/>
                      <a:pt x="25288" y="3187"/>
                      <a:pt x="25266" y="3191"/>
                    </a:cubicBezTo>
                    <a:cubicBezTo>
                      <a:pt x="25262" y="3191"/>
                      <a:pt x="25257" y="3195"/>
                      <a:pt x="25253" y="3195"/>
                    </a:cubicBezTo>
                    <a:cubicBezTo>
                      <a:pt x="25231" y="3200"/>
                      <a:pt x="25215" y="3204"/>
                      <a:pt x="25193" y="3212"/>
                    </a:cubicBezTo>
                    <a:lnTo>
                      <a:pt x="25185" y="3212"/>
                    </a:lnTo>
                    <a:cubicBezTo>
                      <a:pt x="25163" y="3216"/>
                      <a:pt x="25138" y="3226"/>
                      <a:pt x="25116" y="3230"/>
                    </a:cubicBezTo>
                    <a:cubicBezTo>
                      <a:pt x="25112" y="3230"/>
                      <a:pt x="25103" y="3230"/>
                      <a:pt x="25099" y="3234"/>
                    </a:cubicBezTo>
                    <a:cubicBezTo>
                      <a:pt x="25077" y="3238"/>
                      <a:pt x="25051" y="3242"/>
                      <a:pt x="25031" y="3246"/>
                    </a:cubicBezTo>
                    <a:lnTo>
                      <a:pt x="25026" y="3246"/>
                    </a:lnTo>
                    <a:lnTo>
                      <a:pt x="24641" y="5094"/>
                    </a:lnTo>
                    <a:cubicBezTo>
                      <a:pt x="24564" y="5082"/>
                      <a:pt x="24492" y="5064"/>
                      <a:pt x="24419" y="5052"/>
                    </a:cubicBezTo>
                    <a:cubicBezTo>
                      <a:pt x="24415" y="5048"/>
                      <a:pt x="24410" y="5048"/>
                      <a:pt x="24410" y="5048"/>
                    </a:cubicBezTo>
                    <a:cubicBezTo>
                      <a:pt x="24350" y="4979"/>
                      <a:pt x="24312" y="4914"/>
                      <a:pt x="24282" y="4855"/>
                    </a:cubicBezTo>
                    <a:lnTo>
                      <a:pt x="24457" y="4025"/>
                    </a:lnTo>
                    <a:cubicBezTo>
                      <a:pt x="24461" y="4004"/>
                      <a:pt x="24466" y="3986"/>
                      <a:pt x="24466" y="3965"/>
                    </a:cubicBezTo>
                    <a:lnTo>
                      <a:pt x="24466" y="3961"/>
                    </a:lnTo>
                    <a:cubicBezTo>
                      <a:pt x="24470" y="3939"/>
                      <a:pt x="24470" y="3919"/>
                      <a:pt x="24470" y="3897"/>
                    </a:cubicBezTo>
                    <a:cubicBezTo>
                      <a:pt x="24307" y="3769"/>
                      <a:pt x="24200" y="3657"/>
                      <a:pt x="24133" y="3554"/>
                    </a:cubicBezTo>
                    <a:cubicBezTo>
                      <a:pt x="24124" y="3542"/>
                      <a:pt x="24111" y="3524"/>
                      <a:pt x="24102" y="3512"/>
                    </a:cubicBezTo>
                    <a:cubicBezTo>
                      <a:pt x="24094" y="3495"/>
                      <a:pt x="24090" y="3482"/>
                      <a:pt x="24081" y="3465"/>
                    </a:cubicBezTo>
                    <a:cubicBezTo>
                      <a:pt x="24076" y="3457"/>
                      <a:pt x="24072" y="3447"/>
                      <a:pt x="24068" y="3439"/>
                    </a:cubicBezTo>
                    <a:lnTo>
                      <a:pt x="24218" y="2725"/>
                    </a:lnTo>
                    <a:cubicBezTo>
                      <a:pt x="24239" y="2635"/>
                      <a:pt x="24230" y="2537"/>
                      <a:pt x="24175" y="2421"/>
                    </a:cubicBezTo>
                    <a:cubicBezTo>
                      <a:pt x="24124" y="2318"/>
                      <a:pt x="24034" y="2207"/>
                      <a:pt x="23884" y="2075"/>
                    </a:cubicBezTo>
                    <a:lnTo>
                      <a:pt x="22781" y="7327"/>
                    </a:lnTo>
                    <a:cubicBezTo>
                      <a:pt x="22686" y="7233"/>
                      <a:pt x="22584" y="7135"/>
                      <a:pt x="22481" y="7036"/>
                    </a:cubicBezTo>
                    <a:lnTo>
                      <a:pt x="22088" y="8905"/>
                    </a:lnTo>
                    <a:lnTo>
                      <a:pt x="21835" y="8905"/>
                    </a:lnTo>
                    <a:cubicBezTo>
                      <a:pt x="21814" y="8905"/>
                      <a:pt x="21792" y="8909"/>
                      <a:pt x="21772" y="8909"/>
                    </a:cubicBezTo>
                    <a:lnTo>
                      <a:pt x="21703" y="8909"/>
                    </a:lnTo>
                    <a:cubicBezTo>
                      <a:pt x="21681" y="8909"/>
                      <a:pt x="21660" y="8914"/>
                      <a:pt x="21643" y="8914"/>
                    </a:cubicBezTo>
                    <a:cubicBezTo>
                      <a:pt x="21618" y="8914"/>
                      <a:pt x="21596" y="8914"/>
                      <a:pt x="21571" y="8918"/>
                    </a:cubicBezTo>
                    <a:cubicBezTo>
                      <a:pt x="21549" y="8918"/>
                      <a:pt x="21527" y="8918"/>
                      <a:pt x="21506" y="8923"/>
                    </a:cubicBezTo>
                    <a:cubicBezTo>
                      <a:pt x="21484" y="8923"/>
                      <a:pt x="21459" y="8923"/>
                      <a:pt x="21438" y="8927"/>
                    </a:cubicBezTo>
                    <a:cubicBezTo>
                      <a:pt x="21417" y="8927"/>
                      <a:pt x="21395" y="8927"/>
                      <a:pt x="21373" y="8931"/>
                    </a:cubicBezTo>
                    <a:cubicBezTo>
                      <a:pt x="21348" y="8931"/>
                      <a:pt x="21326" y="8935"/>
                      <a:pt x="21301" y="8935"/>
                    </a:cubicBezTo>
                    <a:cubicBezTo>
                      <a:pt x="21279" y="8939"/>
                      <a:pt x="21259" y="8939"/>
                      <a:pt x="21241" y="8939"/>
                    </a:cubicBezTo>
                    <a:cubicBezTo>
                      <a:pt x="21215" y="8943"/>
                      <a:pt x="21190" y="8943"/>
                      <a:pt x="21164" y="8948"/>
                    </a:cubicBezTo>
                    <a:cubicBezTo>
                      <a:pt x="21143" y="8953"/>
                      <a:pt x="21125" y="8953"/>
                      <a:pt x="21105" y="8953"/>
                    </a:cubicBezTo>
                    <a:cubicBezTo>
                      <a:pt x="21079" y="8957"/>
                      <a:pt x="21053" y="8961"/>
                      <a:pt x="21028" y="8961"/>
                    </a:cubicBezTo>
                    <a:cubicBezTo>
                      <a:pt x="21006" y="8965"/>
                      <a:pt x="20989" y="8965"/>
                      <a:pt x="20967" y="8969"/>
                    </a:cubicBezTo>
                    <a:cubicBezTo>
                      <a:pt x="20941" y="8969"/>
                      <a:pt x="20916" y="8974"/>
                      <a:pt x="20886" y="8978"/>
                    </a:cubicBezTo>
                    <a:cubicBezTo>
                      <a:pt x="20868" y="8978"/>
                      <a:pt x="20848" y="8982"/>
                      <a:pt x="20830" y="8986"/>
                    </a:cubicBezTo>
                    <a:cubicBezTo>
                      <a:pt x="20801" y="8986"/>
                      <a:pt x="20775" y="8991"/>
                      <a:pt x="20745" y="8995"/>
                    </a:cubicBezTo>
                    <a:cubicBezTo>
                      <a:pt x="20728" y="9000"/>
                      <a:pt x="20710" y="9000"/>
                      <a:pt x="20694" y="9004"/>
                    </a:cubicBezTo>
                    <a:cubicBezTo>
                      <a:pt x="20663" y="9004"/>
                      <a:pt x="20629" y="9008"/>
                      <a:pt x="20600" y="9012"/>
                    </a:cubicBezTo>
                    <a:cubicBezTo>
                      <a:pt x="20582" y="9016"/>
                      <a:pt x="20570" y="9016"/>
                      <a:pt x="20556" y="9020"/>
                    </a:cubicBezTo>
                    <a:cubicBezTo>
                      <a:pt x="20509" y="9025"/>
                      <a:pt x="20463" y="9034"/>
                      <a:pt x="20416" y="9038"/>
                    </a:cubicBezTo>
                    <a:cubicBezTo>
                      <a:pt x="20197" y="9068"/>
                      <a:pt x="19980" y="9102"/>
                      <a:pt x="19757" y="9136"/>
                    </a:cubicBezTo>
                    <a:cubicBezTo>
                      <a:pt x="19705" y="9145"/>
                      <a:pt x="19654" y="9154"/>
                      <a:pt x="19603" y="9158"/>
                    </a:cubicBezTo>
                    <a:cubicBezTo>
                      <a:pt x="19445" y="9184"/>
                      <a:pt x="19291" y="9205"/>
                      <a:pt x="19137" y="9226"/>
                    </a:cubicBezTo>
                    <a:lnTo>
                      <a:pt x="18003" y="14640"/>
                    </a:lnTo>
                    <a:cubicBezTo>
                      <a:pt x="17806" y="14440"/>
                      <a:pt x="17609" y="14239"/>
                      <a:pt x="17413" y="14042"/>
                    </a:cubicBezTo>
                    <a:cubicBezTo>
                      <a:pt x="17358" y="14042"/>
                      <a:pt x="17301" y="14042"/>
                      <a:pt x="17246" y="14046"/>
                    </a:cubicBezTo>
                    <a:lnTo>
                      <a:pt x="17076" y="14046"/>
                    </a:lnTo>
                    <a:cubicBezTo>
                      <a:pt x="17058" y="14046"/>
                      <a:pt x="17037" y="14046"/>
                      <a:pt x="17015" y="14042"/>
                    </a:cubicBezTo>
                    <a:lnTo>
                      <a:pt x="16849" y="14042"/>
                    </a:lnTo>
                    <a:cubicBezTo>
                      <a:pt x="16801" y="14038"/>
                      <a:pt x="16758" y="14038"/>
                      <a:pt x="16711" y="14034"/>
                    </a:cubicBezTo>
                    <a:lnTo>
                      <a:pt x="16681" y="14034"/>
                    </a:lnTo>
                    <a:cubicBezTo>
                      <a:pt x="16630" y="14030"/>
                      <a:pt x="16575" y="14030"/>
                      <a:pt x="16519" y="14025"/>
                    </a:cubicBezTo>
                    <a:cubicBezTo>
                      <a:pt x="16506" y="14020"/>
                      <a:pt x="16489" y="14020"/>
                      <a:pt x="16476" y="14020"/>
                    </a:cubicBezTo>
                    <a:cubicBezTo>
                      <a:pt x="16438" y="14016"/>
                      <a:pt x="16399" y="14012"/>
                      <a:pt x="16357" y="14012"/>
                    </a:cubicBezTo>
                    <a:cubicBezTo>
                      <a:pt x="16340" y="14008"/>
                      <a:pt x="16322" y="14008"/>
                      <a:pt x="16301" y="14004"/>
                    </a:cubicBezTo>
                    <a:cubicBezTo>
                      <a:pt x="16267" y="14004"/>
                      <a:pt x="16229" y="13999"/>
                      <a:pt x="16194" y="13995"/>
                    </a:cubicBezTo>
                    <a:cubicBezTo>
                      <a:pt x="16177" y="13991"/>
                      <a:pt x="16160" y="13991"/>
                      <a:pt x="16142" y="13987"/>
                    </a:cubicBezTo>
                    <a:cubicBezTo>
                      <a:pt x="16100" y="13982"/>
                      <a:pt x="16057" y="13978"/>
                      <a:pt x="16014" y="13973"/>
                    </a:cubicBezTo>
                    <a:cubicBezTo>
                      <a:pt x="16006" y="13969"/>
                      <a:pt x="15993" y="13969"/>
                      <a:pt x="15984" y="13969"/>
                    </a:cubicBezTo>
                    <a:cubicBezTo>
                      <a:pt x="15933" y="13961"/>
                      <a:pt x="15882" y="13953"/>
                      <a:pt x="15830" y="13943"/>
                    </a:cubicBezTo>
                    <a:cubicBezTo>
                      <a:pt x="15813" y="13943"/>
                      <a:pt x="15801" y="13939"/>
                      <a:pt x="15787" y="13939"/>
                    </a:cubicBezTo>
                    <a:cubicBezTo>
                      <a:pt x="15749" y="13931"/>
                      <a:pt x="15706" y="13922"/>
                      <a:pt x="15668" y="13918"/>
                    </a:cubicBezTo>
                    <a:cubicBezTo>
                      <a:pt x="15659" y="13914"/>
                      <a:pt x="15647" y="13914"/>
                      <a:pt x="15638" y="13910"/>
                    </a:cubicBezTo>
                    <a:cubicBezTo>
                      <a:pt x="15587" y="13901"/>
                      <a:pt x="15540" y="13892"/>
                      <a:pt x="15493" y="13884"/>
                    </a:cubicBezTo>
                    <a:cubicBezTo>
                      <a:pt x="15484" y="13880"/>
                      <a:pt x="15475" y="13880"/>
                      <a:pt x="15471" y="13880"/>
                    </a:cubicBezTo>
                    <a:cubicBezTo>
                      <a:pt x="15424" y="13866"/>
                      <a:pt x="15382" y="13858"/>
                      <a:pt x="15335" y="13850"/>
                    </a:cubicBezTo>
                    <a:cubicBezTo>
                      <a:pt x="15330" y="13845"/>
                      <a:pt x="15321" y="13845"/>
                      <a:pt x="15313" y="13841"/>
                    </a:cubicBezTo>
                    <a:cubicBezTo>
                      <a:pt x="15266" y="13833"/>
                      <a:pt x="15219" y="13819"/>
                      <a:pt x="15171" y="13807"/>
                    </a:cubicBezTo>
                    <a:cubicBezTo>
                      <a:pt x="15163" y="13807"/>
                      <a:pt x="15155" y="13803"/>
                      <a:pt x="15146" y="13803"/>
                    </a:cubicBezTo>
                    <a:cubicBezTo>
                      <a:pt x="15099" y="13789"/>
                      <a:pt x="15056" y="13777"/>
                      <a:pt x="15009" y="13764"/>
                    </a:cubicBezTo>
                    <a:cubicBezTo>
                      <a:pt x="15001" y="13760"/>
                      <a:pt x="14992" y="13760"/>
                      <a:pt x="14983" y="13756"/>
                    </a:cubicBezTo>
                    <a:cubicBezTo>
                      <a:pt x="14950" y="13747"/>
                      <a:pt x="14911" y="13734"/>
                      <a:pt x="14877" y="13726"/>
                    </a:cubicBezTo>
                    <a:cubicBezTo>
                      <a:pt x="14859" y="13722"/>
                      <a:pt x="14843" y="13717"/>
                      <a:pt x="14825" y="13708"/>
                    </a:cubicBezTo>
                    <a:cubicBezTo>
                      <a:pt x="14778" y="13696"/>
                      <a:pt x="14731" y="13679"/>
                      <a:pt x="14684" y="13665"/>
                    </a:cubicBezTo>
                    <a:cubicBezTo>
                      <a:pt x="14684" y="13661"/>
                      <a:pt x="14680" y="13661"/>
                      <a:pt x="14680" y="13661"/>
                    </a:cubicBezTo>
                    <a:cubicBezTo>
                      <a:pt x="14539" y="13542"/>
                      <a:pt x="14423" y="13430"/>
                      <a:pt x="14334" y="13323"/>
                    </a:cubicBezTo>
                    <a:cubicBezTo>
                      <a:pt x="14278" y="13260"/>
                      <a:pt x="14231" y="13195"/>
                      <a:pt x="14196" y="13136"/>
                    </a:cubicBezTo>
                    <a:lnTo>
                      <a:pt x="14522" y="11574"/>
                    </a:lnTo>
                    <a:cubicBezTo>
                      <a:pt x="14535" y="11519"/>
                      <a:pt x="14539" y="11458"/>
                      <a:pt x="14535" y="11395"/>
                    </a:cubicBezTo>
                    <a:cubicBezTo>
                      <a:pt x="14535" y="11361"/>
                      <a:pt x="14530" y="11326"/>
                      <a:pt x="14522" y="11288"/>
                    </a:cubicBezTo>
                    <a:cubicBezTo>
                      <a:pt x="14522" y="11284"/>
                      <a:pt x="14517" y="11275"/>
                      <a:pt x="14517" y="11266"/>
                    </a:cubicBezTo>
                    <a:cubicBezTo>
                      <a:pt x="14488" y="11142"/>
                      <a:pt x="14419" y="11010"/>
                      <a:pt x="14304" y="10856"/>
                    </a:cubicBezTo>
                    <a:cubicBezTo>
                      <a:pt x="14295" y="10852"/>
                      <a:pt x="14286" y="10842"/>
                      <a:pt x="14273" y="10838"/>
                    </a:cubicBezTo>
                    <a:cubicBezTo>
                      <a:pt x="14273" y="10834"/>
                      <a:pt x="14269" y="10834"/>
                      <a:pt x="14265" y="10830"/>
                    </a:cubicBezTo>
                    <a:cubicBezTo>
                      <a:pt x="14261" y="10830"/>
                      <a:pt x="14253" y="10826"/>
                      <a:pt x="14247" y="10822"/>
                    </a:cubicBezTo>
                    <a:cubicBezTo>
                      <a:pt x="14235" y="10813"/>
                      <a:pt x="14222" y="10804"/>
                      <a:pt x="14210" y="10800"/>
                    </a:cubicBezTo>
                    <a:lnTo>
                      <a:pt x="14205" y="10800"/>
                    </a:lnTo>
                    <a:cubicBezTo>
                      <a:pt x="14201" y="10796"/>
                      <a:pt x="14196" y="10796"/>
                      <a:pt x="14196" y="10796"/>
                    </a:cubicBezTo>
                    <a:cubicBezTo>
                      <a:pt x="14188" y="10791"/>
                      <a:pt x="14180" y="10787"/>
                      <a:pt x="14176" y="10783"/>
                    </a:cubicBezTo>
                    <a:lnTo>
                      <a:pt x="14166" y="10783"/>
                    </a:lnTo>
                    <a:cubicBezTo>
                      <a:pt x="14162" y="10779"/>
                      <a:pt x="14162" y="10779"/>
                      <a:pt x="14158" y="10779"/>
                    </a:cubicBezTo>
                    <a:cubicBezTo>
                      <a:pt x="14154" y="10775"/>
                      <a:pt x="14145" y="10775"/>
                      <a:pt x="14141" y="10771"/>
                    </a:cubicBezTo>
                    <a:lnTo>
                      <a:pt x="14133" y="10771"/>
                    </a:lnTo>
                    <a:cubicBezTo>
                      <a:pt x="14128" y="10765"/>
                      <a:pt x="14128" y="10765"/>
                      <a:pt x="14124" y="10765"/>
                    </a:cubicBezTo>
                    <a:cubicBezTo>
                      <a:pt x="14119" y="10765"/>
                      <a:pt x="14111" y="10761"/>
                      <a:pt x="14107" y="10761"/>
                    </a:cubicBezTo>
                    <a:cubicBezTo>
                      <a:pt x="14103" y="10761"/>
                      <a:pt x="14103" y="10757"/>
                      <a:pt x="14099" y="10757"/>
                    </a:cubicBezTo>
                    <a:lnTo>
                      <a:pt x="14089" y="10757"/>
                    </a:lnTo>
                    <a:cubicBezTo>
                      <a:pt x="14085" y="10753"/>
                      <a:pt x="14077" y="10753"/>
                      <a:pt x="14073" y="10749"/>
                    </a:cubicBezTo>
                    <a:lnTo>
                      <a:pt x="14056" y="10749"/>
                    </a:lnTo>
                    <a:cubicBezTo>
                      <a:pt x="14047" y="10745"/>
                      <a:pt x="14038" y="10745"/>
                      <a:pt x="14034" y="10740"/>
                    </a:cubicBezTo>
                    <a:lnTo>
                      <a:pt x="14017" y="10740"/>
                    </a:lnTo>
                    <a:cubicBezTo>
                      <a:pt x="14004" y="10736"/>
                      <a:pt x="13987" y="10736"/>
                      <a:pt x="13970" y="10732"/>
                    </a:cubicBezTo>
                    <a:lnTo>
                      <a:pt x="13961" y="10732"/>
                    </a:lnTo>
                    <a:cubicBezTo>
                      <a:pt x="13949" y="10732"/>
                      <a:pt x="13935" y="10732"/>
                      <a:pt x="13923" y="10727"/>
                    </a:cubicBezTo>
                    <a:lnTo>
                      <a:pt x="14599" y="7502"/>
                    </a:lnTo>
                    <a:lnTo>
                      <a:pt x="14599" y="7494"/>
                    </a:lnTo>
                    <a:lnTo>
                      <a:pt x="14599" y="7490"/>
                    </a:lnTo>
                    <a:lnTo>
                      <a:pt x="14599" y="7486"/>
                    </a:lnTo>
                    <a:lnTo>
                      <a:pt x="14599" y="7481"/>
                    </a:lnTo>
                    <a:lnTo>
                      <a:pt x="14599" y="7472"/>
                    </a:lnTo>
                    <a:cubicBezTo>
                      <a:pt x="14599" y="7468"/>
                      <a:pt x="14594" y="7468"/>
                      <a:pt x="14594" y="7464"/>
                    </a:cubicBezTo>
                    <a:lnTo>
                      <a:pt x="14594" y="7460"/>
                    </a:lnTo>
                    <a:lnTo>
                      <a:pt x="14590" y="7455"/>
                    </a:lnTo>
                    <a:lnTo>
                      <a:pt x="14590" y="7451"/>
                    </a:lnTo>
                    <a:cubicBezTo>
                      <a:pt x="14586" y="7451"/>
                      <a:pt x="14586" y="7447"/>
                      <a:pt x="14581" y="7443"/>
                    </a:cubicBezTo>
                    <a:cubicBezTo>
                      <a:pt x="14581" y="7439"/>
                      <a:pt x="14577" y="7439"/>
                      <a:pt x="14573" y="7434"/>
                    </a:cubicBezTo>
                    <a:cubicBezTo>
                      <a:pt x="14569" y="7429"/>
                      <a:pt x="14569" y="7429"/>
                      <a:pt x="14565" y="7425"/>
                    </a:cubicBezTo>
                    <a:lnTo>
                      <a:pt x="14561" y="7425"/>
                    </a:lnTo>
                    <a:cubicBezTo>
                      <a:pt x="14561" y="7421"/>
                      <a:pt x="14555" y="7421"/>
                      <a:pt x="14551" y="7417"/>
                    </a:cubicBezTo>
                    <a:lnTo>
                      <a:pt x="14547" y="7417"/>
                    </a:lnTo>
                    <a:cubicBezTo>
                      <a:pt x="14543" y="7413"/>
                      <a:pt x="14543" y="7413"/>
                      <a:pt x="14539" y="7413"/>
                    </a:cubicBezTo>
                    <a:lnTo>
                      <a:pt x="14539" y="7409"/>
                    </a:lnTo>
                    <a:lnTo>
                      <a:pt x="14535" y="7409"/>
                    </a:lnTo>
                    <a:cubicBezTo>
                      <a:pt x="14530" y="7409"/>
                      <a:pt x="14530" y="7409"/>
                      <a:pt x="14526" y="7404"/>
                    </a:cubicBezTo>
                    <a:lnTo>
                      <a:pt x="14517" y="7404"/>
                    </a:lnTo>
                    <a:cubicBezTo>
                      <a:pt x="14517" y="7399"/>
                      <a:pt x="14513" y="7399"/>
                      <a:pt x="14513" y="7399"/>
                    </a:cubicBezTo>
                    <a:lnTo>
                      <a:pt x="14509" y="7399"/>
                    </a:lnTo>
                    <a:cubicBezTo>
                      <a:pt x="14504" y="7399"/>
                      <a:pt x="14504" y="7395"/>
                      <a:pt x="14500" y="7395"/>
                    </a:cubicBezTo>
                    <a:lnTo>
                      <a:pt x="14492" y="7395"/>
                    </a:lnTo>
                    <a:lnTo>
                      <a:pt x="14488" y="7391"/>
                    </a:lnTo>
                    <a:lnTo>
                      <a:pt x="14445" y="7391"/>
                    </a:lnTo>
                    <a:cubicBezTo>
                      <a:pt x="14440" y="7391"/>
                      <a:pt x="14436" y="7395"/>
                      <a:pt x="14432" y="7395"/>
                    </a:cubicBezTo>
                    <a:lnTo>
                      <a:pt x="14427" y="7395"/>
                    </a:lnTo>
                    <a:cubicBezTo>
                      <a:pt x="14423" y="7395"/>
                      <a:pt x="14423" y="7395"/>
                      <a:pt x="14419" y="7399"/>
                    </a:cubicBezTo>
                    <a:lnTo>
                      <a:pt x="14415" y="7399"/>
                    </a:lnTo>
                    <a:cubicBezTo>
                      <a:pt x="14411" y="7399"/>
                      <a:pt x="14401" y="7404"/>
                      <a:pt x="14393" y="7409"/>
                    </a:cubicBezTo>
                    <a:cubicBezTo>
                      <a:pt x="14385" y="7413"/>
                      <a:pt x="14376" y="7417"/>
                      <a:pt x="14368" y="7421"/>
                    </a:cubicBezTo>
                    <a:cubicBezTo>
                      <a:pt x="14359" y="7425"/>
                      <a:pt x="14355" y="7429"/>
                      <a:pt x="14346" y="7439"/>
                    </a:cubicBezTo>
                    <a:cubicBezTo>
                      <a:pt x="14342" y="7443"/>
                      <a:pt x="14342" y="7443"/>
                      <a:pt x="14338" y="7447"/>
                    </a:cubicBezTo>
                    <a:lnTo>
                      <a:pt x="14334" y="7447"/>
                    </a:lnTo>
                    <a:cubicBezTo>
                      <a:pt x="14334" y="7451"/>
                      <a:pt x="14334" y="7451"/>
                      <a:pt x="14330" y="7455"/>
                    </a:cubicBezTo>
                    <a:lnTo>
                      <a:pt x="14324" y="7460"/>
                    </a:lnTo>
                    <a:lnTo>
                      <a:pt x="14324" y="7464"/>
                    </a:lnTo>
                    <a:cubicBezTo>
                      <a:pt x="14320" y="7464"/>
                      <a:pt x="14320" y="7464"/>
                      <a:pt x="14320" y="7468"/>
                    </a:cubicBezTo>
                    <a:cubicBezTo>
                      <a:pt x="14320" y="7468"/>
                      <a:pt x="14316" y="7468"/>
                      <a:pt x="14316" y="7472"/>
                    </a:cubicBezTo>
                    <a:lnTo>
                      <a:pt x="14316" y="7476"/>
                    </a:lnTo>
                    <a:cubicBezTo>
                      <a:pt x="14312" y="7476"/>
                      <a:pt x="14312" y="7476"/>
                      <a:pt x="14312" y="7481"/>
                    </a:cubicBezTo>
                    <a:lnTo>
                      <a:pt x="14312" y="7486"/>
                    </a:lnTo>
                    <a:lnTo>
                      <a:pt x="14308" y="7490"/>
                    </a:lnTo>
                    <a:lnTo>
                      <a:pt x="14308" y="7498"/>
                    </a:lnTo>
                    <a:lnTo>
                      <a:pt x="13623" y="10757"/>
                    </a:lnTo>
                    <a:cubicBezTo>
                      <a:pt x="13619" y="10757"/>
                      <a:pt x="13615" y="10761"/>
                      <a:pt x="13611" y="10761"/>
                    </a:cubicBezTo>
                    <a:lnTo>
                      <a:pt x="12366" y="16711"/>
                    </a:lnTo>
                    <a:cubicBezTo>
                      <a:pt x="12379" y="16707"/>
                      <a:pt x="12387" y="16707"/>
                      <a:pt x="12396" y="16703"/>
                    </a:cubicBezTo>
                    <a:lnTo>
                      <a:pt x="12396" y="16703"/>
                    </a:lnTo>
                    <a:lnTo>
                      <a:pt x="12374" y="16805"/>
                    </a:lnTo>
                    <a:cubicBezTo>
                      <a:pt x="12370" y="16801"/>
                      <a:pt x="12362" y="16796"/>
                      <a:pt x="12358" y="16796"/>
                    </a:cubicBezTo>
                    <a:cubicBezTo>
                      <a:pt x="12348" y="16788"/>
                      <a:pt x="12336" y="16784"/>
                      <a:pt x="12328" y="16780"/>
                    </a:cubicBezTo>
                    <a:cubicBezTo>
                      <a:pt x="12319" y="16776"/>
                      <a:pt x="12306" y="16766"/>
                      <a:pt x="12297" y="16762"/>
                    </a:cubicBezTo>
                    <a:cubicBezTo>
                      <a:pt x="12285" y="16758"/>
                      <a:pt x="12277" y="16754"/>
                      <a:pt x="12267" y="16750"/>
                    </a:cubicBezTo>
                    <a:cubicBezTo>
                      <a:pt x="12255" y="16741"/>
                      <a:pt x="12246" y="16737"/>
                      <a:pt x="12233" y="16732"/>
                    </a:cubicBezTo>
                    <a:cubicBezTo>
                      <a:pt x="12225" y="16728"/>
                      <a:pt x="12216" y="16724"/>
                      <a:pt x="12204" y="16715"/>
                    </a:cubicBezTo>
                    <a:cubicBezTo>
                      <a:pt x="12200" y="16715"/>
                      <a:pt x="12194" y="16711"/>
                      <a:pt x="12190" y="16711"/>
                    </a:cubicBezTo>
                    <a:cubicBezTo>
                      <a:pt x="12186" y="16707"/>
                      <a:pt x="12178" y="16703"/>
                      <a:pt x="12169" y="16703"/>
                    </a:cubicBezTo>
                    <a:cubicBezTo>
                      <a:pt x="12161" y="16699"/>
                      <a:pt x="12152" y="16693"/>
                      <a:pt x="12148" y="16689"/>
                    </a:cubicBezTo>
                    <a:cubicBezTo>
                      <a:pt x="12135" y="16685"/>
                      <a:pt x="12123" y="16677"/>
                      <a:pt x="12109" y="16673"/>
                    </a:cubicBezTo>
                    <a:cubicBezTo>
                      <a:pt x="12101" y="16668"/>
                      <a:pt x="12092" y="16664"/>
                      <a:pt x="12088" y="16664"/>
                    </a:cubicBezTo>
                    <a:cubicBezTo>
                      <a:pt x="12071" y="16656"/>
                      <a:pt x="12058" y="16647"/>
                      <a:pt x="12046" y="16642"/>
                    </a:cubicBezTo>
                    <a:cubicBezTo>
                      <a:pt x="12036" y="16638"/>
                      <a:pt x="12032" y="16638"/>
                      <a:pt x="12028" y="16634"/>
                    </a:cubicBezTo>
                    <a:cubicBezTo>
                      <a:pt x="12011" y="16626"/>
                      <a:pt x="11989" y="16622"/>
                      <a:pt x="11973" y="16612"/>
                    </a:cubicBezTo>
                    <a:cubicBezTo>
                      <a:pt x="11947" y="16600"/>
                      <a:pt x="11926" y="16591"/>
                      <a:pt x="11900" y="16583"/>
                    </a:cubicBezTo>
                    <a:cubicBezTo>
                      <a:pt x="11896" y="16583"/>
                      <a:pt x="11887" y="16579"/>
                      <a:pt x="11882" y="16574"/>
                    </a:cubicBezTo>
                    <a:cubicBezTo>
                      <a:pt x="11866" y="16570"/>
                      <a:pt x="11849" y="16565"/>
                      <a:pt x="11831" y="16557"/>
                    </a:cubicBezTo>
                    <a:cubicBezTo>
                      <a:pt x="11827" y="16557"/>
                      <a:pt x="11823" y="16557"/>
                      <a:pt x="11823" y="16553"/>
                    </a:cubicBezTo>
                    <a:cubicBezTo>
                      <a:pt x="11815" y="16553"/>
                      <a:pt x="11810" y="16549"/>
                      <a:pt x="11805" y="16549"/>
                    </a:cubicBezTo>
                    <a:cubicBezTo>
                      <a:pt x="11793" y="16545"/>
                      <a:pt x="11784" y="16540"/>
                      <a:pt x="11772" y="16535"/>
                    </a:cubicBezTo>
                    <a:cubicBezTo>
                      <a:pt x="11763" y="16535"/>
                      <a:pt x="11754" y="16531"/>
                      <a:pt x="11742" y="16527"/>
                    </a:cubicBezTo>
                    <a:cubicBezTo>
                      <a:pt x="11733" y="16523"/>
                      <a:pt x="11720" y="16523"/>
                      <a:pt x="11712" y="16519"/>
                    </a:cubicBezTo>
                    <a:cubicBezTo>
                      <a:pt x="11707" y="16519"/>
                      <a:pt x="11699" y="16514"/>
                      <a:pt x="11695" y="16514"/>
                    </a:cubicBezTo>
                    <a:cubicBezTo>
                      <a:pt x="11690" y="16510"/>
                      <a:pt x="11686" y="16510"/>
                      <a:pt x="11681" y="16510"/>
                    </a:cubicBezTo>
                    <a:cubicBezTo>
                      <a:pt x="11673" y="16506"/>
                      <a:pt x="11665" y="16506"/>
                      <a:pt x="11656" y="16502"/>
                    </a:cubicBezTo>
                    <a:cubicBezTo>
                      <a:pt x="11647" y="16502"/>
                      <a:pt x="11635" y="16497"/>
                      <a:pt x="11622" y="16493"/>
                    </a:cubicBezTo>
                    <a:cubicBezTo>
                      <a:pt x="11618" y="16493"/>
                      <a:pt x="11609" y="16488"/>
                      <a:pt x="11600" y="16488"/>
                    </a:cubicBezTo>
                    <a:cubicBezTo>
                      <a:pt x="11600" y="16488"/>
                      <a:pt x="11596" y="16488"/>
                      <a:pt x="11592" y="16484"/>
                    </a:cubicBezTo>
                    <a:cubicBezTo>
                      <a:pt x="11584" y="16484"/>
                      <a:pt x="11574" y="16480"/>
                      <a:pt x="11566" y="16480"/>
                    </a:cubicBezTo>
                    <a:cubicBezTo>
                      <a:pt x="11558" y="16480"/>
                      <a:pt x="11553" y="16476"/>
                      <a:pt x="11545" y="16476"/>
                    </a:cubicBezTo>
                    <a:cubicBezTo>
                      <a:pt x="11532" y="16472"/>
                      <a:pt x="11519" y="16472"/>
                      <a:pt x="11502" y="16468"/>
                    </a:cubicBezTo>
                    <a:cubicBezTo>
                      <a:pt x="11497" y="16468"/>
                      <a:pt x="11493" y="16468"/>
                      <a:pt x="11489" y="16463"/>
                    </a:cubicBezTo>
                    <a:cubicBezTo>
                      <a:pt x="11476" y="16463"/>
                      <a:pt x="11464" y="16458"/>
                      <a:pt x="11455" y="16458"/>
                    </a:cubicBezTo>
                    <a:cubicBezTo>
                      <a:pt x="11446" y="16458"/>
                      <a:pt x="11438" y="16458"/>
                      <a:pt x="11434" y="16454"/>
                    </a:cubicBezTo>
                    <a:cubicBezTo>
                      <a:pt x="11420" y="16454"/>
                      <a:pt x="11404" y="16454"/>
                      <a:pt x="11391" y="16450"/>
                    </a:cubicBezTo>
                    <a:lnTo>
                      <a:pt x="11373" y="16450"/>
                    </a:lnTo>
                    <a:cubicBezTo>
                      <a:pt x="11361" y="16446"/>
                      <a:pt x="11348" y="16446"/>
                      <a:pt x="11335" y="16446"/>
                    </a:cubicBezTo>
                    <a:lnTo>
                      <a:pt x="11318" y="16446"/>
                    </a:lnTo>
                    <a:cubicBezTo>
                      <a:pt x="11306" y="16442"/>
                      <a:pt x="11288" y="16442"/>
                      <a:pt x="11276" y="16442"/>
                    </a:cubicBezTo>
                    <a:lnTo>
                      <a:pt x="11203" y="16442"/>
                    </a:lnTo>
                    <a:cubicBezTo>
                      <a:pt x="11185" y="16442"/>
                      <a:pt x="11168" y="16446"/>
                      <a:pt x="11147" y="16446"/>
                    </a:cubicBezTo>
                    <a:lnTo>
                      <a:pt x="11006" y="17126"/>
                    </a:lnTo>
                    <a:lnTo>
                      <a:pt x="10993" y="17126"/>
                    </a:lnTo>
                    <a:cubicBezTo>
                      <a:pt x="10976" y="17122"/>
                      <a:pt x="10954" y="17122"/>
                      <a:pt x="10937" y="17117"/>
                    </a:cubicBezTo>
                    <a:lnTo>
                      <a:pt x="10925" y="17117"/>
                    </a:lnTo>
                    <a:cubicBezTo>
                      <a:pt x="10911" y="17117"/>
                      <a:pt x="10903" y="17117"/>
                      <a:pt x="10891" y="17113"/>
                    </a:cubicBezTo>
                    <a:lnTo>
                      <a:pt x="10844" y="17113"/>
                    </a:lnTo>
                    <a:cubicBezTo>
                      <a:pt x="10839" y="17109"/>
                      <a:pt x="10834" y="17109"/>
                      <a:pt x="10826" y="17109"/>
                    </a:cubicBezTo>
                    <a:lnTo>
                      <a:pt x="10779" y="17109"/>
                    </a:lnTo>
                    <a:cubicBezTo>
                      <a:pt x="10767" y="17109"/>
                      <a:pt x="10749" y="17109"/>
                      <a:pt x="10732" y="17104"/>
                    </a:cubicBezTo>
                    <a:lnTo>
                      <a:pt x="10574" y="17104"/>
                    </a:lnTo>
                    <a:cubicBezTo>
                      <a:pt x="10557" y="17109"/>
                      <a:pt x="10540" y="17109"/>
                      <a:pt x="10522" y="17109"/>
                    </a:cubicBezTo>
                    <a:lnTo>
                      <a:pt x="10459" y="17109"/>
                    </a:lnTo>
                    <a:cubicBezTo>
                      <a:pt x="10449" y="17109"/>
                      <a:pt x="10437" y="17113"/>
                      <a:pt x="10424" y="17113"/>
                    </a:cubicBezTo>
                    <a:lnTo>
                      <a:pt x="10372" y="17113"/>
                    </a:lnTo>
                    <a:cubicBezTo>
                      <a:pt x="10368" y="17113"/>
                      <a:pt x="10364" y="17117"/>
                      <a:pt x="10360" y="17117"/>
                    </a:cubicBezTo>
                    <a:lnTo>
                      <a:pt x="10309" y="17117"/>
                    </a:lnTo>
                    <a:cubicBezTo>
                      <a:pt x="10291" y="17122"/>
                      <a:pt x="10279" y="17122"/>
                      <a:pt x="10262" y="17122"/>
                    </a:cubicBezTo>
                    <a:lnTo>
                      <a:pt x="10244" y="17122"/>
                    </a:lnTo>
                    <a:cubicBezTo>
                      <a:pt x="10232" y="17122"/>
                      <a:pt x="10224" y="17126"/>
                      <a:pt x="10210" y="17126"/>
                    </a:cubicBezTo>
                    <a:lnTo>
                      <a:pt x="10189" y="17126"/>
                    </a:lnTo>
                    <a:cubicBezTo>
                      <a:pt x="10180" y="17126"/>
                      <a:pt x="10167" y="17130"/>
                      <a:pt x="10159" y="17130"/>
                    </a:cubicBezTo>
                    <a:lnTo>
                      <a:pt x="10137" y="17130"/>
                    </a:lnTo>
                    <a:cubicBezTo>
                      <a:pt x="10129" y="17130"/>
                      <a:pt x="10116" y="17130"/>
                      <a:pt x="10108" y="17135"/>
                    </a:cubicBezTo>
                    <a:cubicBezTo>
                      <a:pt x="10086" y="17135"/>
                      <a:pt x="10064" y="17135"/>
                      <a:pt x="10044" y="17139"/>
                    </a:cubicBezTo>
                    <a:lnTo>
                      <a:pt x="9997" y="17139"/>
                    </a:lnTo>
                    <a:cubicBezTo>
                      <a:pt x="9987" y="17143"/>
                      <a:pt x="9983" y="17143"/>
                      <a:pt x="9979" y="17143"/>
                    </a:cubicBezTo>
                    <a:lnTo>
                      <a:pt x="9941" y="17143"/>
                    </a:lnTo>
                    <a:cubicBezTo>
                      <a:pt x="9936" y="17143"/>
                      <a:pt x="9932" y="17143"/>
                      <a:pt x="9928" y="17147"/>
                    </a:cubicBezTo>
                    <a:lnTo>
                      <a:pt x="9877" y="17147"/>
                    </a:lnTo>
                    <a:cubicBezTo>
                      <a:pt x="9859" y="17151"/>
                      <a:pt x="9843" y="17151"/>
                      <a:pt x="9825" y="17151"/>
                    </a:cubicBezTo>
                    <a:lnTo>
                      <a:pt x="9817" y="17151"/>
                    </a:lnTo>
                    <a:cubicBezTo>
                      <a:pt x="9804" y="17151"/>
                      <a:pt x="9791" y="17155"/>
                      <a:pt x="9778" y="17155"/>
                    </a:cubicBezTo>
                    <a:lnTo>
                      <a:pt x="9710" y="17155"/>
                    </a:lnTo>
                    <a:cubicBezTo>
                      <a:pt x="9697" y="17161"/>
                      <a:pt x="9685" y="17161"/>
                      <a:pt x="9675" y="17161"/>
                    </a:cubicBezTo>
                    <a:lnTo>
                      <a:pt x="9402" y="17161"/>
                    </a:lnTo>
                    <a:cubicBezTo>
                      <a:pt x="9385" y="17161"/>
                      <a:pt x="9372" y="17155"/>
                      <a:pt x="9355" y="17155"/>
                    </a:cubicBezTo>
                    <a:lnTo>
                      <a:pt x="9308" y="17155"/>
                    </a:lnTo>
                    <a:cubicBezTo>
                      <a:pt x="9304" y="17151"/>
                      <a:pt x="9300" y="17151"/>
                      <a:pt x="9295" y="17151"/>
                    </a:cubicBezTo>
                    <a:lnTo>
                      <a:pt x="9261" y="17151"/>
                    </a:lnTo>
                    <a:cubicBezTo>
                      <a:pt x="9257" y="17147"/>
                      <a:pt x="9253" y="17147"/>
                      <a:pt x="9248" y="17147"/>
                    </a:cubicBezTo>
                    <a:cubicBezTo>
                      <a:pt x="9227" y="17147"/>
                      <a:pt x="9209" y="17143"/>
                      <a:pt x="9188" y="17143"/>
                    </a:cubicBezTo>
                    <a:cubicBezTo>
                      <a:pt x="9184" y="17143"/>
                      <a:pt x="9180" y="17139"/>
                      <a:pt x="9180" y="17139"/>
                    </a:cubicBezTo>
                    <a:cubicBezTo>
                      <a:pt x="9158" y="17139"/>
                      <a:pt x="9137" y="17135"/>
                      <a:pt x="9120" y="17130"/>
                    </a:cubicBezTo>
                    <a:lnTo>
                      <a:pt x="9107" y="17130"/>
                    </a:lnTo>
                    <a:cubicBezTo>
                      <a:pt x="9099" y="17126"/>
                      <a:pt x="9085" y="17126"/>
                      <a:pt x="9077" y="17122"/>
                    </a:cubicBezTo>
                    <a:lnTo>
                      <a:pt x="9060" y="17122"/>
                    </a:lnTo>
                    <a:cubicBezTo>
                      <a:pt x="9051" y="17117"/>
                      <a:pt x="9043" y="17117"/>
                      <a:pt x="9034" y="17113"/>
                    </a:cubicBezTo>
                    <a:cubicBezTo>
                      <a:pt x="9030" y="17113"/>
                      <a:pt x="9026" y="17113"/>
                      <a:pt x="9022" y="17109"/>
                    </a:cubicBezTo>
                    <a:cubicBezTo>
                      <a:pt x="9000" y="17104"/>
                      <a:pt x="8978" y="17100"/>
                      <a:pt x="8961" y="17096"/>
                    </a:cubicBezTo>
                    <a:cubicBezTo>
                      <a:pt x="8957" y="17096"/>
                      <a:pt x="8953" y="17092"/>
                      <a:pt x="8949" y="17092"/>
                    </a:cubicBezTo>
                    <a:cubicBezTo>
                      <a:pt x="8931" y="17088"/>
                      <a:pt x="8910" y="17078"/>
                      <a:pt x="8893" y="17074"/>
                    </a:cubicBezTo>
                    <a:lnTo>
                      <a:pt x="8889" y="17070"/>
                    </a:lnTo>
                    <a:cubicBezTo>
                      <a:pt x="8872" y="17066"/>
                      <a:pt x="8854" y="17058"/>
                      <a:pt x="8838" y="17053"/>
                    </a:cubicBezTo>
                    <a:cubicBezTo>
                      <a:pt x="8833" y="17053"/>
                      <a:pt x="8833" y="17049"/>
                      <a:pt x="8829" y="17049"/>
                    </a:cubicBezTo>
                    <a:cubicBezTo>
                      <a:pt x="8812" y="17040"/>
                      <a:pt x="8795" y="17036"/>
                      <a:pt x="8777" y="17027"/>
                    </a:cubicBezTo>
                    <a:cubicBezTo>
                      <a:pt x="8773" y="17023"/>
                      <a:pt x="8769" y="17023"/>
                      <a:pt x="8765" y="17019"/>
                    </a:cubicBezTo>
                    <a:cubicBezTo>
                      <a:pt x="8756" y="17015"/>
                      <a:pt x="8752" y="17015"/>
                      <a:pt x="8747" y="17011"/>
                    </a:cubicBezTo>
                    <a:cubicBezTo>
                      <a:pt x="8739" y="17007"/>
                      <a:pt x="8735" y="17007"/>
                      <a:pt x="8730" y="17001"/>
                    </a:cubicBezTo>
                    <a:cubicBezTo>
                      <a:pt x="8726" y="16997"/>
                      <a:pt x="8718" y="16997"/>
                      <a:pt x="8714" y="16993"/>
                    </a:cubicBezTo>
                    <a:cubicBezTo>
                      <a:pt x="8704" y="16989"/>
                      <a:pt x="8696" y="16985"/>
                      <a:pt x="8688" y="16981"/>
                    </a:cubicBezTo>
                    <a:cubicBezTo>
                      <a:pt x="8666" y="16950"/>
                      <a:pt x="8641" y="16924"/>
                      <a:pt x="8619" y="16899"/>
                    </a:cubicBezTo>
                    <a:cubicBezTo>
                      <a:pt x="8611" y="16891"/>
                      <a:pt x="8602" y="16882"/>
                      <a:pt x="8593" y="16873"/>
                    </a:cubicBezTo>
                    <a:cubicBezTo>
                      <a:pt x="8581" y="16857"/>
                      <a:pt x="8564" y="16835"/>
                      <a:pt x="8546" y="16818"/>
                    </a:cubicBezTo>
                    <a:cubicBezTo>
                      <a:pt x="8538" y="16809"/>
                      <a:pt x="8530" y="16801"/>
                      <a:pt x="8521" y="16788"/>
                    </a:cubicBezTo>
                    <a:cubicBezTo>
                      <a:pt x="8504" y="16770"/>
                      <a:pt x="8491" y="16754"/>
                      <a:pt x="8473" y="16737"/>
                    </a:cubicBezTo>
                    <a:cubicBezTo>
                      <a:pt x="8465" y="16728"/>
                      <a:pt x="8457" y="16719"/>
                      <a:pt x="8448" y="16711"/>
                    </a:cubicBezTo>
                    <a:cubicBezTo>
                      <a:pt x="8431" y="16689"/>
                      <a:pt x="8414" y="16673"/>
                      <a:pt x="8396" y="16656"/>
                    </a:cubicBezTo>
                    <a:cubicBezTo>
                      <a:pt x="8388" y="16647"/>
                      <a:pt x="8384" y="16638"/>
                      <a:pt x="8376" y="16630"/>
                    </a:cubicBezTo>
                    <a:cubicBezTo>
                      <a:pt x="8350" y="16604"/>
                      <a:pt x="8329" y="16583"/>
                      <a:pt x="8303" y="16557"/>
                    </a:cubicBezTo>
                    <a:lnTo>
                      <a:pt x="8303" y="16553"/>
                    </a:lnTo>
                    <a:cubicBezTo>
                      <a:pt x="8277" y="16527"/>
                      <a:pt x="8252" y="16506"/>
                      <a:pt x="8226" y="16480"/>
                    </a:cubicBezTo>
                    <a:cubicBezTo>
                      <a:pt x="8222" y="16472"/>
                      <a:pt x="8213" y="16463"/>
                      <a:pt x="8204" y="16454"/>
                    </a:cubicBezTo>
                    <a:cubicBezTo>
                      <a:pt x="8187" y="16437"/>
                      <a:pt x="8171" y="16420"/>
                      <a:pt x="8153" y="16403"/>
                    </a:cubicBezTo>
                    <a:cubicBezTo>
                      <a:pt x="8145" y="16395"/>
                      <a:pt x="8136" y="16386"/>
                      <a:pt x="8127" y="16377"/>
                    </a:cubicBezTo>
                    <a:cubicBezTo>
                      <a:pt x="8110" y="16360"/>
                      <a:pt x="8094" y="16348"/>
                      <a:pt x="8076" y="16330"/>
                    </a:cubicBezTo>
                    <a:cubicBezTo>
                      <a:pt x="8068" y="16322"/>
                      <a:pt x="8059" y="16314"/>
                      <a:pt x="8050" y="16304"/>
                    </a:cubicBezTo>
                    <a:cubicBezTo>
                      <a:pt x="8033" y="16288"/>
                      <a:pt x="8017" y="16271"/>
                      <a:pt x="7999" y="16257"/>
                    </a:cubicBezTo>
                    <a:cubicBezTo>
                      <a:pt x="7991" y="16249"/>
                      <a:pt x="7982" y="16241"/>
                      <a:pt x="7973" y="16232"/>
                    </a:cubicBezTo>
                    <a:cubicBezTo>
                      <a:pt x="7948" y="16211"/>
                      <a:pt x="7926" y="16189"/>
                      <a:pt x="7901" y="16168"/>
                    </a:cubicBezTo>
                    <a:cubicBezTo>
                      <a:pt x="7901" y="16168"/>
                      <a:pt x="7901" y="16164"/>
                      <a:pt x="7896" y="16164"/>
                    </a:cubicBezTo>
                    <a:cubicBezTo>
                      <a:pt x="7871" y="16138"/>
                      <a:pt x="7845" y="16117"/>
                      <a:pt x="7820" y="16095"/>
                    </a:cubicBezTo>
                    <a:cubicBezTo>
                      <a:pt x="7811" y="16087"/>
                      <a:pt x="7802" y="16083"/>
                      <a:pt x="7794" y="16073"/>
                    </a:cubicBezTo>
                    <a:cubicBezTo>
                      <a:pt x="7776" y="16057"/>
                      <a:pt x="7760" y="16044"/>
                      <a:pt x="7743" y="16026"/>
                    </a:cubicBezTo>
                    <a:cubicBezTo>
                      <a:pt x="7729" y="16018"/>
                      <a:pt x="7721" y="16010"/>
                      <a:pt x="7713" y="16006"/>
                    </a:cubicBezTo>
                    <a:cubicBezTo>
                      <a:pt x="7695" y="15988"/>
                      <a:pt x="7678" y="15975"/>
                      <a:pt x="7661" y="15963"/>
                    </a:cubicBezTo>
                    <a:cubicBezTo>
                      <a:pt x="7652" y="15954"/>
                      <a:pt x="7640" y="15945"/>
                      <a:pt x="7632" y="15937"/>
                    </a:cubicBezTo>
                    <a:cubicBezTo>
                      <a:pt x="7614" y="15924"/>
                      <a:pt x="7597" y="15911"/>
                      <a:pt x="7575" y="15894"/>
                    </a:cubicBezTo>
                    <a:cubicBezTo>
                      <a:pt x="7567" y="15890"/>
                      <a:pt x="7559" y="15882"/>
                      <a:pt x="7550" y="15872"/>
                    </a:cubicBezTo>
                    <a:cubicBezTo>
                      <a:pt x="7529" y="15856"/>
                      <a:pt x="7503" y="15838"/>
                      <a:pt x="7478" y="15821"/>
                    </a:cubicBezTo>
                    <a:cubicBezTo>
                      <a:pt x="7478" y="15817"/>
                      <a:pt x="7473" y="15817"/>
                      <a:pt x="7468" y="15813"/>
                    </a:cubicBezTo>
                    <a:cubicBezTo>
                      <a:pt x="7443" y="15791"/>
                      <a:pt x="7417" y="15775"/>
                      <a:pt x="7387" y="15753"/>
                    </a:cubicBezTo>
                    <a:cubicBezTo>
                      <a:pt x="7387" y="15753"/>
                      <a:pt x="7383" y="15753"/>
                      <a:pt x="7383" y="15749"/>
                    </a:cubicBezTo>
                    <a:cubicBezTo>
                      <a:pt x="7375" y="15744"/>
                      <a:pt x="7370" y="15740"/>
                      <a:pt x="7366" y="15736"/>
                    </a:cubicBezTo>
                    <a:cubicBezTo>
                      <a:pt x="7344" y="15723"/>
                      <a:pt x="7324" y="15710"/>
                      <a:pt x="7302" y="15693"/>
                    </a:cubicBezTo>
                    <a:cubicBezTo>
                      <a:pt x="7293" y="15689"/>
                      <a:pt x="7285" y="15680"/>
                      <a:pt x="7272" y="15676"/>
                    </a:cubicBezTo>
                    <a:cubicBezTo>
                      <a:pt x="7255" y="15663"/>
                      <a:pt x="7233" y="15651"/>
                      <a:pt x="7216" y="15637"/>
                    </a:cubicBezTo>
                    <a:cubicBezTo>
                      <a:pt x="7208" y="15629"/>
                      <a:pt x="7195" y="15625"/>
                      <a:pt x="7186" y="15616"/>
                    </a:cubicBezTo>
                    <a:cubicBezTo>
                      <a:pt x="7165" y="15603"/>
                      <a:pt x="7144" y="15590"/>
                      <a:pt x="7123" y="15578"/>
                    </a:cubicBezTo>
                    <a:cubicBezTo>
                      <a:pt x="7113" y="15574"/>
                      <a:pt x="7105" y="15569"/>
                      <a:pt x="7097" y="15564"/>
                    </a:cubicBezTo>
                    <a:cubicBezTo>
                      <a:pt x="7071" y="15548"/>
                      <a:pt x="7041" y="15530"/>
                      <a:pt x="7011" y="15513"/>
                    </a:cubicBezTo>
                    <a:cubicBezTo>
                      <a:pt x="7011" y="15509"/>
                      <a:pt x="7007" y="15509"/>
                      <a:pt x="7007" y="15509"/>
                    </a:cubicBezTo>
                    <a:cubicBezTo>
                      <a:pt x="6985" y="15497"/>
                      <a:pt x="6964" y="15483"/>
                      <a:pt x="6939" y="15471"/>
                    </a:cubicBezTo>
                    <a:cubicBezTo>
                      <a:pt x="6934" y="15471"/>
                      <a:pt x="6930" y="15467"/>
                      <a:pt x="6921" y="15462"/>
                    </a:cubicBezTo>
                    <a:cubicBezTo>
                      <a:pt x="6904" y="15453"/>
                      <a:pt x="6887" y="15441"/>
                      <a:pt x="6866" y="15432"/>
                    </a:cubicBezTo>
                    <a:cubicBezTo>
                      <a:pt x="6857" y="15428"/>
                      <a:pt x="6848" y="15424"/>
                      <a:pt x="6840" y="15420"/>
                    </a:cubicBezTo>
                    <a:cubicBezTo>
                      <a:pt x="6827" y="15410"/>
                      <a:pt x="6810" y="15402"/>
                      <a:pt x="6793" y="15394"/>
                    </a:cubicBezTo>
                    <a:cubicBezTo>
                      <a:pt x="6785" y="15390"/>
                      <a:pt x="6776" y="15385"/>
                      <a:pt x="6767" y="15381"/>
                    </a:cubicBezTo>
                    <a:cubicBezTo>
                      <a:pt x="6763" y="15381"/>
                      <a:pt x="6754" y="15376"/>
                      <a:pt x="6750" y="15376"/>
                    </a:cubicBezTo>
                    <a:cubicBezTo>
                      <a:pt x="6746" y="15372"/>
                      <a:pt x="6738" y="15368"/>
                      <a:pt x="6733" y="15368"/>
                    </a:cubicBezTo>
                    <a:cubicBezTo>
                      <a:pt x="6712" y="15355"/>
                      <a:pt x="6690" y="15347"/>
                      <a:pt x="6669" y="15338"/>
                    </a:cubicBezTo>
                    <a:lnTo>
                      <a:pt x="7362" y="12019"/>
                    </a:lnTo>
                    <a:cubicBezTo>
                      <a:pt x="7383" y="11912"/>
                      <a:pt x="7396" y="11805"/>
                      <a:pt x="7396" y="11694"/>
                    </a:cubicBezTo>
                    <a:cubicBezTo>
                      <a:pt x="7396" y="11659"/>
                      <a:pt x="7396" y="11630"/>
                      <a:pt x="7391" y="11596"/>
                    </a:cubicBezTo>
                    <a:cubicBezTo>
                      <a:pt x="7391" y="11549"/>
                      <a:pt x="7387" y="11497"/>
                      <a:pt x="7379" y="11450"/>
                    </a:cubicBezTo>
                    <a:cubicBezTo>
                      <a:pt x="7340" y="11116"/>
                      <a:pt x="7208" y="10753"/>
                      <a:pt x="6990" y="10364"/>
                    </a:cubicBezTo>
                    <a:lnTo>
                      <a:pt x="6519" y="12622"/>
                    </a:lnTo>
                    <a:cubicBezTo>
                      <a:pt x="6434" y="12536"/>
                      <a:pt x="6353" y="12451"/>
                      <a:pt x="6266" y="12366"/>
                    </a:cubicBezTo>
                    <a:lnTo>
                      <a:pt x="5950" y="13892"/>
                    </a:lnTo>
                    <a:cubicBezTo>
                      <a:pt x="5950" y="13880"/>
                      <a:pt x="5946" y="13866"/>
                      <a:pt x="5946" y="13854"/>
                    </a:cubicBezTo>
                    <a:cubicBezTo>
                      <a:pt x="5946" y="13804"/>
                      <a:pt x="5949" y="13755"/>
                      <a:pt x="5957" y="13708"/>
                    </a:cubicBezTo>
                    <a:lnTo>
                      <a:pt x="5957" y="13708"/>
                    </a:lnTo>
                    <a:lnTo>
                      <a:pt x="4736" y="19538"/>
                    </a:lnTo>
                    <a:lnTo>
                      <a:pt x="4659" y="19538"/>
                    </a:lnTo>
                    <a:cubicBezTo>
                      <a:pt x="4641" y="19534"/>
                      <a:pt x="4624" y="19534"/>
                      <a:pt x="4608" y="19534"/>
                    </a:cubicBezTo>
                    <a:lnTo>
                      <a:pt x="4590" y="19534"/>
                    </a:lnTo>
                    <a:cubicBezTo>
                      <a:pt x="4578" y="19530"/>
                      <a:pt x="4560" y="19530"/>
                      <a:pt x="4547" y="19530"/>
                    </a:cubicBezTo>
                    <a:cubicBezTo>
                      <a:pt x="4539" y="19530"/>
                      <a:pt x="4535" y="19530"/>
                      <a:pt x="4531" y="19526"/>
                    </a:cubicBezTo>
                    <a:cubicBezTo>
                      <a:pt x="4509" y="19526"/>
                      <a:pt x="4492" y="19526"/>
                      <a:pt x="4470" y="19522"/>
                    </a:cubicBezTo>
                    <a:cubicBezTo>
                      <a:pt x="4449" y="19522"/>
                      <a:pt x="4428" y="19522"/>
                      <a:pt x="4406" y="19516"/>
                    </a:cubicBezTo>
                    <a:lnTo>
                      <a:pt x="4389" y="19516"/>
                    </a:lnTo>
                    <a:cubicBezTo>
                      <a:pt x="4373" y="19512"/>
                      <a:pt x="4355" y="19512"/>
                      <a:pt x="4338" y="19508"/>
                    </a:cubicBezTo>
                    <a:lnTo>
                      <a:pt x="4300" y="19508"/>
                    </a:lnTo>
                    <a:cubicBezTo>
                      <a:pt x="4286" y="19504"/>
                      <a:pt x="4270" y="19504"/>
                      <a:pt x="4252" y="19500"/>
                    </a:cubicBezTo>
                    <a:lnTo>
                      <a:pt x="4248" y="19500"/>
                    </a:lnTo>
                    <a:cubicBezTo>
                      <a:pt x="4231" y="19500"/>
                      <a:pt x="4213" y="19496"/>
                      <a:pt x="4197" y="19496"/>
                    </a:cubicBezTo>
                    <a:cubicBezTo>
                      <a:pt x="4193" y="19496"/>
                      <a:pt x="4188" y="19496"/>
                      <a:pt x="4184" y="19491"/>
                    </a:cubicBezTo>
                    <a:cubicBezTo>
                      <a:pt x="4167" y="19491"/>
                      <a:pt x="4150" y="19487"/>
                      <a:pt x="4132" y="19487"/>
                    </a:cubicBezTo>
                    <a:lnTo>
                      <a:pt x="4124" y="19487"/>
                    </a:lnTo>
                    <a:cubicBezTo>
                      <a:pt x="4107" y="19483"/>
                      <a:pt x="4090" y="19483"/>
                      <a:pt x="4077" y="19478"/>
                    </a:cubicBezTo>
                    <a:lnTo>
                      <a:pt x="4059" y="19478"/>
                    </a:lnTo>
                    <a:cubicBezTo>
                      <a:pt x="4043" y="19474"/>
                      <a:pt x="4026" y="19474"/>
                      <a:pt x="4004" y="19470"/>
                    </a:cubicBezTo>
                    <a:cubicBezTo>
                      <a:pt x="4000" y="19470"/>
                      <a:pt x="3996" y="19470"/>
                      <a:pt x="3992" y="19465"/>
                    </a:cubicBezTo>
                    <a:cubicBezTo>
                      <a:pt x="3974" y="19465"/>
                      <a:pt x="3957" y="19461"/>
                      <a:pt x="3940" y="19461"/>
                    </a:cubicBezTo>
                    <a:cubicBezTo>
                      <a:pt x="3936" y="19461"/>
                      <a:pt x="3931" y="19457"/>
                      <a:pt x="3927" y="19457"/>
                    </a:cubicBezTo>
                    <a:cubicBezTo>
                      <a:pt x="3905" y="19457"/>
                      <a:pt x="3889" y="19453"/>
                      <a:pt x="3867" y="19449"/>
                    </a:cubicBezTo>
                    <a:cubicBezTo>
                      <a:pt x="3863" y="19449"/>
                      <a:pt x="3854" y="19449"/>
                      <a:pt x="3850" y="19445"/>
                    </a:cubicBezTo>
                    <a:cubicBezTo>
                      <a:pt x="3834" y="19445"/>
                      <a:pt x="3812" y="19439"/>
                      <a:pt x="3795" y="19435"/>
                    </a:cubicBezTo>
                    <a:lnTo>
                      <a:pt x="3782" y="19435"/>
                    </a:lnTo>
                    <a:cubicBezTo>
                      <a:pt x="3761" y="19431"/>
                      <a:pt x="3739" y="19427"/>
                      <a:pt x="3718" y="19423"/>
                    </a:cubicBezTo>
                    <a:lnTo>
                      <a:pt x="3696" y="19423"/>
                    </a:lnTo>
                    <a:cubicBezTo>
                      <a:pt x="3680" y="19419"/>
                      <a:pt x="3658" y="19414"/>
                      <a:pt x="3636" y="19410"/>
                    </a:cubicBezTo>
                    <a:lnTo>
                      <a:pt x="3628" y="19410"/>
                    </a:lnTo>
                    <a:cubicBezTo>
                      <a:pt x="3500" y="19299"/>
                      <a:pt x="3388" y="19192"/>
                      <a:pt x="3295" y="19093"/>
                    </a:cubicBezTo>
                    <a:lnTo>
                      <a:pt x="3739" y="16972"/>
                    </a:lnTo>
                    <a:lnTo>
                      <a:pt x="3739" y="16972"/>
                    </a:lnTo>
                    <a:cubicBezTo>
                      <a:pt x="3735" y="16981"/>
                      <a:pt x="3735" y="16989"/>
                      <a:pt x="3731" y="16997"/>
                    </a:cubicBezTo>
                    <a:cubicBezTo>
                      <a:pt x="3731" y="17001"/>
                      <a:pt x="3726" y="17007"/>
                      <a:pt x="3726" y="17011"/>
                    </a:cubicBezTo>
                    <a:cubicBezTo>
                      <a:pt x="3726" y="17015"/>
                      <a:pt x="3722" y="17023"/>
                      <a:pt x="3722" y="17027"/>
                    </a:cubicBezTo>
                    <a:cubicBezTo>
                      <a:pt x="3718" y="17032"/>
                      <a:pt x="3718" y="17036"/>
                      <a:pt x="3713" y="17040"/>
                    </a:cubicBezTo>
                    <a:cubicBezTo>
                      <a:pt x="3713" y="17045"/>
                      <a:pt x="3709" y="17049"/>
                      <a:pt x="3705" y="17053"/>
                    </a:cubicBezTo>
                    <a:cubicBezTo>
                      <a:pt x="3700" y="17062"/>
                      <a:pt x="3696" y="17070"/>
                      <a:pt x="3688" y="17078"/>
                    </a:cubicBezTo>
                    <a:cubicBezTo>
                      <a:pt x="3688" y="17078"/>
                      <a:pt x="3688" y="17084"/>
                      <a:pt x="3684" y="17084"/>
                    </a:cubicBezTo>
                    <a:cubicBezTo>
                      <a:pt x="3680" y="17092"/>
                      <a:pt x="3674" y="17100"/>
                      <a:pt x="3670" y="17104"/>
                    </a:cubicBezTo>
                    <a:cubicBezTo>
                      <a:pt x="3666" y="17109"/>
                      <a:pt x="3658" y="17117"/>
                      <a:pt x="3654" y="17122"/>
                    </a:cubicBezTo>
                    <a:lnTo>
                      <a:pt x="3649" y="17126"/>
                    </a:lnTo>
                    <a:cubicBezTo>
                      <a:pt x="3641" y="17135"/>
                      <a:pt x="3636" y="17143"/>
                      <a:pt x="3628" y="17147"/>
                    </a:cubicBezTo>
                    <a:cubicBezTo>
                      <a:pt x="3628" y="17151"/>
                      <a:pt x="3628" y="17151"/>
                      <a:pt x="3623" y="17151"/>
                    </a:cubicBezTo>
                    <a:cubicBezTo>
                      <a:pt x="3619" y="17155"/>
                      <a:pt x="3611" y="17165"/>
                      <a:pt x="3607" y="17169"/>
                    </a:cubicBezTo>
                    <a:cubicBezTo>
                      <a:pt x="3603" y="17173"/>
                      <a:pt x="3597" y="17173"/>
                      <a:pt x="3597" y="17177"/>
                    </a:cubicBezTo>
                    <a:cubicBezTo>
                      <a:pt x="3593" y="17181"/>
                      <a:pt x="3585" y="17186"/>
                      <a:pt x="3581" y="17190"/>
                    </a:cubicBezTo>
                    <a:cubicBezTo>
                      <a:pt x="3568" y="17203"/>
                      <a:pt x="3555" y="17212"/>
                      <a:pt x="3538" y="17224"/>
                    </a:cubicBezTo>
                    <a:lnTo>
                      <a:pt x="3534" y="17228"/>
                    </a:lnTo>
                    <a:cubicBezTo>
                      <a:pt x="3516" y="17242"/>
                      <a:pt x="3504" y="17254"/>
                      <a:pt x="3487" y="17263"/>
                    </a:cubicBezTo>
                    <a:cubicBezTo>
                      <a:pt x="3469" y="17276"/>
                      <a:pt x="3457" y="17289"/>
                      <a:pt x="3439" y="17301"/>
                    </a:cubicBezTo>
                    <a:cubicBezTo>
                      <a:pt x="3435" y="17301"/>
                      <a:pt x="3435" y="17305"/>
                      <a:pt x="3431" y="17305"/>
                    </a:cubicBezTo>
                    <a:cubicBezTo>
                      <a:pt x="3418" y="17319"/>
                      <a:pt x="3401" y="17331"/>
                      <a:pt x="3388" y="17344"/>
                    </a:cubicBezTo>
                    <a:lnTo>
                      <a:pt x="3072" y="18837"/>
                    </a:lnTo>
                    <a:cubicBezTo>
                      <a:pt x="3016" y="18764"/>
                      <a:pt x="2969" y="18695"/>
                      <a:pt x="2922" y="18627"/>
                    </a:cubicBezTo>
                    <a:cubicBezTo>
                      <a:pt x="2910" y="18606"/>
                      <a:pt x="2896" y="18584"/>
                      <a:pt x="2879" y="18563"/>
                    </a:cubicBezTo>
                    <a:cubicBezTo>
                      <a:pt x="2875" y="18555"/>
                      <a:pt x="2867" y="18541"/>
                      <a:pt x="2863" y="18533"/>
                    </a:cubicBezTo>
                    <a:cubicBezTo>
                      <a:pt x="2849" y="18511"/>
                      <a:pt x="2833" y="18490"/>
                      <a:pt x="2819" y="18469"/>
                    </a:cubicBezTo>
                    <a:cubicBezTo>
                      <a:pt x="2815" y="18456"/>
                      <a:pt x="2807" y="18448"/>
                      <a:pt x="2802" y="18434"/>
                    </a:cubicBezTo>
                    <a:cubicBezTo>
                      <a:pt x="2776" y="18392"/>
                      <a:pt x="2751" y="18353"/>
                      <a:pt x="2725" y="18310"/>
                    </a:cubicBezTo>
                    <a:cubicBezTo>
                      <a:pt x="2713" y="18290"/>
                      <a:pt x="2699" y="18268"/>
                      <a:pt x="2687" y="18247"/>
                    </a:cubicBezTo>
                    <a:cubicBezTo>
                      <a:pt x="2490" y="17930"/>
                      <a:pt x="2272" y="17605"/>
                      <a:pt x="1759" y="17190"/>
                    </a:cubicBezTo>
                    <a:lnTo>
                      <a:pt x="514" y="23135"/>
                    </a:lnTo>
                    <a:cubicBezTo>
                      <a:pt x="557" y="23170"/>
                      <a:pt x="595" y="23204"/>
                      <a:pt x="634" y="23237"/>
                    </a:cubicBezTo>
                    <a:lnTo>
                      <a:pt x="1" y="26266"/>
                    </a:lnTo>
                    <a:cubicBezTo>
                      <a:pt x="18" y="26287"/>
                      <a:pt x="40" y="26305"/>
                      <a:pt x="61" y="26326"/>
                    </a:cubicBezTo>
                    <a:cubicBezTo>
                      <a:pt x="65" y="26330"/>
                      <a:pt x="69" y="26334"/>
                      <a:pt x="78" y="26343"/>
                    </a:cubicBezTo>
                    <a:cubicBezTo>
                      <a:pt x="95" y="26360"/>
                      <a:pt x="113" y="26378"/>
                      <a:pt x="133" y="26399"/>
                    </a:cubicBezTo>
                    <a:lnTo>
                      <a:pt x="138" y="26403"/>
                    </a:lnTo>
                    <a:cubicBezTo>
                      <a:pt x="159" y="26425"/>
                      <a:pt x="176" y="26445"/>
                      <a:pt x="198" y="26463"/>
                    </a:cubicBezTo>
                    <a:cubicBezTo>
                      <a:pt x="202" y="26471"/>
                      <a:pt x="206" y="26476"/>
                      <a:pt x="215" y="26480"/>
                    </a:cubicBezTo>
                    <a:cubicBezTo>
                      <a:pt x="232" y="26497"/>
                      <a:pt x="249" y="26518"/>
                      <a:pt x="266" y="26536"/>
                    </a:cubicBezTo>
                    <a:cubicBezTo>
                      <a:pt x="266" y="26540"/>
                      <a:pt x="271" y="26540"/>
                      <a:pt x="275" y="26544"/>
                    </a:cubicBezTo>
                    <a:cubicBezTo>
                      <a:pt x="292" y="26565"/>
                      <a:pt x="313" y="26587"/>
                      <a:pt x="334" y="26609"/>
                    </a:cubicBezTo>
                    <a:cubicBezTo>
                      <a:pt x="338" y="26617"/>
                      <a:pt x="343" y="26621"/>
                      <a:pt x="352" y="26630"/>
                    </a:cubicBezTo>
                    <a:cubicBezTo>
                      <a:pt x="369" y="26646"/>
                      <a:pt x="386" y="26664"/>
                      <a:pt x="403" y="26685"/>
                    </a:cubicBezTo>
                    <a:cubicBezTo>
                      <a:pt x="425" y="26707"/>
                      <a:pt x="441" y="26728"/>
                      <a:pt x="463" y="26749"/>
                    </a:cubicBezTo>
                    <a:cubicBezTo>
                      <a:pt x="467" y="26753"/>
                      <a:pt x="472" y="26758"/>
                      <a:pt x="476" y="26762"/>
                    </a:cubicBezTo>
                    <a:cubicBezTo>
                      <a:pt x="492" y="26784"/>
                      <a:pt x="510" y="26800"/>
                      <a:pt x="527" y="26818"/>
                    </a:cubicBezTo>
                    <a:cubicBezTo>
                      <a:pt x="531" y="26822"/>
                      <a:pt x="535" y="26826"/>
                      <a:pt x="540" y="26830"/>
                    </a:cubicBezTo>
                    <a:cubicBezTo>
                      <a:pt x="557" y="26852"/>
                      <a:pt x="579" y="26873"/>
                      <a:pt x="600" y="26895"/>
                    </a:cubicBezTo>
                    <a:cubicBezTo>
                      <a:pt x="604" y="26899"/>
                      <a:pt x="608" y="26903"/>
                      <a:pt x="612" y="26907"/>
                    </a:cubicBezTo>
                    <a:cubicBezTo>
                      <a:pt x="626" y="26925"/>
                      <a:pt x="642" y="26942"/>
                      <a:pt x="660" y="26959"/>
                    </a:cubicBezTo>
                    <a:cubicBezTo>
                      <a:pt x="664" y="26964"/>
                      <a:pt x="668" y="26968"/>
                      <a:pt x="677" y="26972"/>
                    </a:cubicBezTo>
                    <a:cubicBezTo>
                      <a:pt x="694" y="26993"/>
                      <a:pt x="715" y="27010"/>
                      <a:pt x="737" y="27031"/>
                    </a:cubicBezTo>
                    <a:cubicBezTo>
                      <a:pt x="737" y="27036"/>
                      <a:pt x="741" y="27041"/>
                      <a:pt x="745" y="27041"/>
                    </a:cubicBezTo>
                    <a:cubicBezTo>
                      <a:pt x="762" y="27057"/>
                      <a:pt x="780" y="27075"/>
                      <a:pt x="796" y="27092"/>
                    </a:cubicBezTo>
                    <a:cubicBezTo>
                      <a:pt x="800" y="27096"/>
                      <a:pt x="810" y="27100"/>
                      <a:pt x="814" y="27104"/>
                    </a:cubicBezTo>
                    <a:cubicBezTo>
                      <a:pt x="835" y="27126"/>
                      <a:pt x="852" y="27143"/>
                      <a:pt x="873" y="27160"/>
                    </a:cubicBezTo>
                    <a:cubicBezTo>
                      <a:pt x="877" y="27164"/>
                      <a:pt x="882" y="27169"/>
                      <a:pt x="882" y="27169"/>
                    </a:cubicBezTo>
                    <a:cubicBezTo>
                      <a:pt x="903" y="27185"/>
                      <a:pt x="920" y="27203"/>
                      <a:pt x="938" y="27215"/>
                    </a:cubicBezTo>
                    <a:cubicBezTo>
                      <a:pt x="942" y="27220"/>
                      <a:pt x="950" y="27224"/>
                      <a:pt x="954" y="27229"/>
                    </a:cubicBezTo>
                    <a:cubicBezTo>
                      <a:pt x="976" y="27250"/>
                      <a:pt x="997" y="27266"/>
                      <a:pt x="1019" y="27280"/>
                    </a:cubicBezTo>
                    <a:cubicBezTo>
                      <a:pt x="1019" y="27284"/>
                      <a:pt x="1023" y="27284"/>
                      <a:pt x="1023" y="27284"/>
                    </a:cubicBezTo>
                    <a:cubicBezTo>
                      <a:pt x="1045" y="27301"/>
                      <a:pt x="1066" y="27318"/>
                      <a:pt x="1083" y="27331"/>
                    </a:cubicBezTo>
                    <a:cubicBezTo>
                      <a:pt x="1088" y="27331"/>
                      <a:pt x="1092" y="27335"/>
                      <a:pt x="1096" y="27339"/>
                    </a:cubicBezTo>
                    <a:cubicBezTo>
                      <a:pt x="1100" y="27339"/>
                      <a:pt x="1104" y="27343"/>
                      <a:pt x="1108" y="27349"/>
                    </a:cubicBezTo>
                    <a:cubicBezTo>
                      <a:pt x="1113" y="27353"/>
                      <a:pt x="1117" y="27357"/>
                      <a:pt x="1122" y="27357"/>
                    </a:cubicBezTo>
                    <a:cubicBezTo>
                      <a:pt x="1139" y="27369"/>
                      <a:pt x="1151" y="27378"/>
                      <a:pt x="1165" y="27387"/>
                    </a:cubicBezTo>
                    <a:cubicBezTo>
                      <a:pt x="1169" y="27387"/>
                      <a:pt x="1169" y="27387"/>
                      <a:pt x="1169" y="27391"/>
                    </a:cubicBezTo>
                    <a:cubicBezTo>
                      <a:pt x="1185" y="27400"/>
                      <a:pt x="1203" y="27408"/>
                      <a:pt x="1216" y="27416"/>
                    </a:cubicBezTo>
                    <a:cubicBezTo>
                      <a:pt x="1220" y="27420"/>
                      <a:pt x="1224" y="27426"/>
                      <a:pt x="1232" y="27426"/>
                    </a:cubicBezTo>
                    <a:cubicBezTo>
                      <a:pt x="1237" y="27430"/>
                      <a:pt x="1242" y="27434"/>
                      <a:pt x="1250" y="27438"/>
                    </a:cubicBezTo>
                    <a:cubicBezTo>
                      <a:pt x="1254" y="27438"/>
                      <a:pt x="1258" y="27442"/>
                      <a:pt x="1262" y="27446"/>
                    </a:cubicBezTo>
                    <a:cubicBezTo>
                      <a:pt x="1271" y="27451"/>
                      <a:pt x="1280" y="27455"/>
                      <a:pt x="1288" y="27459"/>
                    </a:cubicBezTo>
                    <a:cubicBezTo>
                      <a:pt x="1297" y="27464"/>
                      <a:pt x="1305" y="27468"/>
                      <a:pt x="1314" y="27472"/>
                    </a:cubicBezTo>
                    <a:cubicBezTo>
                      <a:pt x="1323" y="27477"/>
                      <a:pt x="1331" y="27481"/>
                      <a:pt x="1339" y="27485"/>
                    </a:cubicBezTo>
                    <a:cubicBezTo>
                      <a:pt x="1344" y="27489"/>
                      <a:pt x="1348" y="27489"/>
                      <a:pt x="1353" y="27493"/>
                    </a:cubicBezTo>
                    <a:cubicBezTo>
                      <a:pt x="1361" y="27497"/>
                      <a:pt x="1370" y="27497"/>
                      <a:pt x="1378" y="27503"/>
                    </a:cubicBezTo>
                    <a:cubicBezTo>
                      <a:pt x="1382" y="27507"/>
                      <a:pt x="1382" y="27507"/>
                      <a:pt x="1386" y="27507"/>
                    </a:cubicBezTo>
                    <a:cubicBezTo>
                      <a:pt x="1404" y="27515"/>
                      <a:pt x="1416" y="27523"/>
                      <a:pt x="1434" y="27528"/>
                    </a:cubicBezTo>
                    <a:lnTo>
                      <a:pt x="1438" y="27528"/>
                    </a:lnTo>
                    <a:cubicBezTo>
                      <a:pt x="1459" y="27536"/>
                      <a:pt x="1481" y="27545"/>
                      <a:pt x="1502" y="27554"/>
                    </a:cubicBezTo>
                    <a:cubicBezTo>
                      <a:pt x="1519" y="27562"/>
                      <a:pt x="1536" y="27566"/>
                      <a:pt x="1558" y="27570"/>
                    </a:cubicBezTo>
                    <a:lnTo>
                      <a:pt x="1558" y="27574"/>
                    </a:lnTo>
                    <a:cubicBezTo>
                      <a:pt x="1566" y="27566"/>
                      <a:pt x="1575" y="27562"/>
                      <a:pt x="1579" y="27558"/>
                    </a:cubicBezTo>
                    <a:cubicBezTo>
                      <a:pt x="1583" y="27558"/>
                      <a:pt x="1588" y="27558"/>
                      <a:pt x="1588" y="27554"/>
                    </a:cubicBezTo>
                    <a:cubicBezTo>
                      <a:pt x="1596" y="27554"/>
                      <a:pt x="1601" y="27549"/>
                      <a:pt x="1605" y="27545"/>
                    </a:cubicBezTo>
                    <a:cubicBezTo>
                      <a:pt x="1609" y="27545"/>
                      <a:pt x="1613" y="27541"/>
                      <a:pt x="1613" y="27541"/>
                    </a:cubicBezTo>
                    <a:cubicBezTo>
                      <a:pt x="1621" y="27536"/>
                      <a:pt x="1627" y="27536"/>
                      <a:pt x="1631" y="27532"/>
                    </a:cubicBezTo>
                    <a:cubicBezTo>
                      <a:pt x="1635" y="27532"/>
                      <a:pt x="1639" y="27528"/>
                      <a:pt x="1639" y="27528"/>
                    </a:cubicBezTo>
                    <a:cubicBezTo>
                      <a:pt x="1647" y="27523"/>
                      <a:pt x="1652" y="27523"/>
                      <a:pt x="1660" y="27519"/>
                    </a:cubicBezTo>
                    <a:cubicBezTo>
                      <a:pt x="1665" y="27519"/>
                      <a:pt x="1665" y="27515"/>
                      <a:pt x="1669" y="27515"/>
                    </a:cubicBezTo>
                    <a:cubicBezTo>
                      <a:pt x="1678" y="27511"/>
                      <a:pt x="1686" y="27507"/>
                      <a:pt x="1694" y="27503"/>
                    </a:cubicBezTo>
                    <a:cubicBezTo>
                      <a:pt x="1698" y="27503"/>
                      <a:pt x="1698" y="27503"/>
                      <a:pt x="1704" y="27497"/>
                    </a:cubicBezTo>
                    <a:cubicBezTo>
                      <a:pt x="1708" y="27497"/>
                      <a:pt x="1716" y="27493"/>
                      <a:pt x="1724" y="27489"/>
                    </a:cubicBezTo>
                    <a:cubicBezTo>
                      <a:pt x="1729" y="27489"/>
                      <a:pt x="1733" y="27489"/>
                      <a:pt x="1733" y="27485"/>
                    </a:cubicBezTo>
                    <a:cubicBezTo>
                      <a:pt x="1742" y="27485"/>
                      <a:pt x="1750" y="27481"/>
                      <a:pt x="1755" y="27477"/>
                    </a:cubicBezTo>
                    <a:cubicBezTo>
                      <a:pt x="1759" y="27477"/>
                      <a:pt x="1763" y="27477"/>
                      <a:pt x="1767" y="27472"/>
                    </a:cubicBezTo>
                    <a:cubicBezTo>
                      <a:pt x="1771" y="27472"/>
                      <a:pt x="1781" y="27468"/>
                      <a:pt x="1789" y="27464"/>
                    </a:cubicBezTo>
                    <a:lnTo>
                      <a:pt x="1797" y="27464"/>
                    </a:lnTo>
                    <a:cubicBezTo>
                      <a:pt x="1806" y="27459"/>
                      <a:pt x="1819" y="27455"/>
                      <a:pt x="1827" y="27451"/>
                    </a:cubicBezTo>
                    <a:lnTo>
                      <a:pt x="1836" y="27451"/>
                    </a:lnTo>
                    <a:cubicBezTo>
                      <a:pt x="1844" y="27446"/>
                      <a:pt x="1852" y="27442"/>
                      <a:pt x="1862" y="27442"/>
                    </a:cubicBezTo>
                    <a:cubicBezTo>
                      <a:pt x="1866" y="27438"/>
                      <a:pt x="1870" y="27438"/>
                      <a:pt x="1874" y="27438"/>
                    </a:cubicBezTo>
                    <a:cubicBezTo>
                      <a:pt x="1878" y="27434"/>
                      <a:pt x="1887" y="27434"/>
                      <a:pt x="1896" y="27430"/>
                    </a:cubicBezTo>
                    <a:cubicBezTo>
                      <a:pt x="1900" y="27430"/>
                      <a:pt x="1904" y="27426"/>
                      <a:pt x="1909" y="27426"/>
                    </a:cubicBezTo>
                    <a:cubicBezTo>
                      <a:pt x="1917" y="27420"/>
                      <a:pt x="1921" y="27420"/>
                      <a:pt x="1929" y="27416"/>
                    </a:cubicBezTo>
                    <a:lnTo>
                      <a:pt x="1943" y="27416"/>
                    </a:lnTo>
                    <a:cubicBezTo>
                      <a:pt x="1955" y="27408"/>
                      <a:pt x="1973" y="27404"/>
                      <a:pt x="1990" y="27400"/>
                    </a:cubicBezTo>
                    <a:lnTo>
                      <a:pt x="1998" y="27400"/>
                    </a:lnTo>
                    <a:cubicBezTo>
                      <a:pt x="2016" y="27395"/>
                      <a:pt x="2028" y="27391"/>
                      <a:pt x="2045" y="27382"/>
                    </a:cubicBezTo>
                    <a:lnTo>
                      <a:pt x="2054" y="27382"/>
                    </a:lnTo>
                    <a:cubicBezTo>
                      <a:pt x="2071" y="27378"/>
                      <a:pt x="2089" y="27374"/>
                      <a:pt x="2105" y="27369"/>
                    </a:cubicBezTo>
                    <a:lnTo>
                      <a:pt x="2109" y="27365"/>
                    </a:lnTo>
                    <a:cubicBezTo>
                      <a:pt x="2127" y="27361"/>
                      <a:pt x="2144" y="27357"/>
                      <a:pt x="2160" y="27353"/>
                    </a:cubicBezTo>
                    <a:lnTo>
                      <a:pt x="2166" y="27353"/>
                    </a:lnTo>
                    <a:cubicBezTo>
                      <a:pt x="2182" y="27349"/>
                      <a:pt x="2199" y="27343"/>
                      <a:pt x="2217" y="27339"/>
                    </a:cubicBezTo>
                    <a:cubicBezTo>
                      <a:pt x="2221" y="27339"/>
                      <a:pt x="2225" y="27335"/>
                      <a:pt x="2225" y="27335"/>
                    </a:cubicBezTo>
                    <a:cubicBezTo>
                      <a:pt x="2243" y="27331"/>
                      <a:pt x="2259" y="27327"/>
                      <a:pt x="2276" y="27323"/>
                    </a:cubicBezTo>
                    <a:lnTo>
                      <a:pt x="2285" y="27323"/>
                    </a:lnTo>
                    <a:cubicBezTo>
                      <a:pt x="2302" y="27318"/>
                      <a:pt x="2319" y="27314"/>
                      <a:pt x="2336" y="27310"/>
                    </a:cubicBezTo>
                    <a:cubicBezTo>
                      <a:pt x="2340" y="27310"/>
                      <a:pt x="2345" y="27306"/>
                      <a:pt x="2349" y="27306"/>
                    </a:cubicBezTo>
                    <a:cubicBezTo>
                      <a:pt x="2366" y="27301"/>
                      <a:pt x="2383" y="27297"/>
                      <a:pt x="2401" y="27292"/>
                    </a:cubicBezTo>
                    <a:cubicBezTo>
                      <a:pt x="2417" y="27288"/>
                      <a:pt x="2434" y="27284"/>
                      <a:pt x="2456" y="27280"/>
                    </a:cubicBezTo>
                    <a:lnTo>
                      <a:pt x="2460" y="27280"/>
                    </a:lnTo>
                    <a:cubicBezTo>
                      <a:pt x="2478" y="27276"/>
                      <a:pt x="2494" y="27272"/>
                      <a:pt x="2511" y="27266"/>
                    </a:cubicBezTo>
                    <a:cubicBezTo>
                      <a:pt x="2516" y="27262"/>
                      <a:pt x="2520" y="27262"/>
                      <a:pt x="2520" y="27262"/>
                    </a:cubicBezTo>
                    <a:cubicBezTo>
                      <a:pt x="2537" y="27258"/>
                      <a:pt x="2555" y="27254"/>
                      <a:pt x="2571" y="27250"/>
                    </a:cubicBezTo>
                    <a:lnTo>
                      <a:pt x="2584" y="27250"/>
                    </a:lnTo>
                    <a:cubicBezTo>
                      <a:pt x="2597" y="27246"/>
                      <a:pt x="2614" y="27241"/>
                      <a:pt x="2632" y="27237"/>
                    </a:cubicBezTo>
                    <a:cubicBezTo>
                      <a:pt x="2636" y="27233"/>
                      <a:pt x="2640" y="27233"/>
                      <a:pt x="2640" y="27233"/>
                    </a:cubicBezTo>
                    <a:cubicBezTo>
                      <a:pt x="2657" y="27229"/>
                      <a:pt x="2674" y="27224"/>
                      <a:pt x="2691" y="27220"/>
                    </a:cubicBezTo>
                    <a:lnTo>
                      <a:pt x="2695" y="27220"/>
                    </a:lnTo>
                    <a:cubicBezTo>
                      <a:pt x="2713" y="27215"/>
                      <a:pt x="2730" y="27211"/>
                      <a:pt x="2747" y="27203"/>
                    </a:cubicBezTo>
                    <a:lnTo>
                      <a:pt x="2751" y="27203"/>
                    </a:lnTo>
                    <a:cubicBezTo>
                      <a:pt x="2768" y="27199"/>
                      <a:pt x="2786" y="27195"/>
                      <a:pt x="2802" y="27190"/>
                    </a:cubicBezTo>
                    <a:cubicBezTo>
                      <a:pt x="2802" y="27190"/>
                      <a:pt x="2807" y="27190"/>
                      <a:pt x="2807" y="27185"/>
                    </a:cubicBezTo>
                    <a:cubicBezTo>
                      <a:pt x="2824" y="27181"/>
                      <a:pt x="2841" y="27177"/>
                      <a:pt x="2853" y="27173"/>
                    </a:cubicBezTo>
                    <a:lnTo>
                      <a:pt x="2858" y="27173"/>
                    </a:lnTo>
                    <a:cubicBezTo>
                      <a:pt x="2863" y="27173"/>
                      <a:pt x="2863" y="27169"/>
                      <a:pt x="2867" y="27169"/>
                    </a:cubicBezTo>
                    <a:cubicBezTo>
                      <a:pt x="2875" y="27169"/>
                      <a:pt x="2879" y="27164"/>
                      <a:pt x="2888" y="27164"/>
                    </a:cubicBezTo>
                    <a:cubicBezTo>
                      <a:pt x="2892" y="27160"/>
                      <a:pt x="2896" y="27160"/>
                      <a:pt x="2900" y="27160"/>
                    </a:cubicBezTo>
                    <a:cubicBezTo>
                      <a:pt x="2910" y="27156"/>
                      <a:pt x="2918" y="27156"/>
                      <a:pt x="2926" y="27152"/>
                    </a:cubicBezTo>
                    <a:cubicBezTo>
                      <a:pt x="2926" y="27152"/>
                      <a:pt x="2930" y="27152"/>
                      <a:pt x="2930" y="27147"/>
                    </a:cubicBezTo>
                    <a:cubicBezTo>
                      <a:pt x="2944" y="27147"/>
                      <a:pt x="2952" y="27143"/>
                      <a:pt x="2965" y="27138"/>
                    </a:cubicBezTo>
                    <a:cubicBezTo>
                      <a:pt x="2965" y="27138"/>
                      <a:pt x="2969" y="27134"/>
                      <a:pt x="2973" y="27134"/>
                    </a:cubicBezTo>
                    <a:cubicBezTo>
                      <a:pt x="2977" y="27134"/>
                      <a:pt x="2987" y="27130"/>
                      <a:pt x="2995" y="27126"/>
                    </a:cubicBezTo>
                    <a:cubicBezTo>
                      <a:pt x="2999" y="27126"/>
                      <a:pt x="3003" y="27126"/>
                      <a:pt x="3007" y="27122"/>
                    </a:cubicBezTo>
                    <a:cubicBezTo>
                      <a:pt x="3012" y="27122"/>
                      <a:pt x="3021" y="27118"/>
                      <a:pt x="3025" y="27118"/>
                    </a:cubicBezTo>
                    <a:cubicBezTo>
                      <a:pt x="3029" y="27113"/>
                      <a:pt x="3033" y="27113"/>
                      <a:pt x="3038" y="27113"/>
                    </a:cubicBezTo>
                    <a:cubicBezTo>
                      <a:pt x="3042" y="27108"/>
                      <a:pt x="3050" y="27104"/>
                      <a:pt x="3059" y="27104"/>
                    </a:cubicBezTo>
                    <a:cubicBezTo>
                      <a:pt x="3059" y="27100"/>
                      <a:pt x="3064" y="27100"/>
                      <a:pt x="3068" y="27100"/>
                    </a:cubicBezTo>
                    <a:cubicBezTo>
                      <a:pt x="3076" y="27096"/>
                      <a:pt x="3084" y="27092"/>
                      <a:pt x="3093" y="27087"/>
                    </a:cubicBezTo>
                    <a:cubicBezTo>
                      <a:pt x="3106" y="27083"/>
                      <a:pt x="3115" y="27079"/>
                      <a:pt x="3123" y="27075"/>
                    </a:cubicBezTo>
                    <a:cubicBezTo>
                      <a:pt x="3127" y="27075"/>
                      <a:pt x="3127" y="27075"/>
                      <a:pt x="3127" y="27070"/>
                    </a:cubicBezTo>
                    <a:cubicBezTo>
                      <a:pt x="3136" y="27070"/>
                      <a:pt x="3145" y="27066"/>
                      <a:pt x="3149" y="27061"/>
                    </a:cubicBezTo>
                    <a:cubicBezTo>
                      <a:pt x="3153" y="27061"/>
                      <a:pt x="3153" y="27061"/>
                      <a:pt x="3157" y="27057"/>
                    </a:cubicBezTo>
                    <a:cubicBezTo>
                      <a:pt x="3166" y="27053"/>
                      <a:pt x="3170" y="27053"/>
                      <a:pt x="3179" y="27049"/>
                    </a:cubicBezTo>
                    <a:lnTo>
                      <a:pt x="3183" y="27045"/>
                    </a:lnTo>
                    <a:cubicBezTo>
                      <a:pt x="3192" y="27041"/>
                      <a:pt x="3200" y="27036"/>
                      <a:pt x="3208" y="27031"/>
                    </a:cubicBezTo>
                    <a:cubicBezTo>
                      <a:pt x="3208" y="27031"/>
                      <a:pt x="3213" y="27031"/>
                      <a:pt x="3213" y="27027"/>
                    </a:cubicBezTo>
                    <a:cubicBezTo>
                      <a:pt x="3218" y="27023"/>
                      <a:pt x="3226" y="27023"/>
                      <a:pt x="3230" y="27019"/>
                    </a:cubicBezTo>
                    <a:cubicBezTo>
                      <a:pt x="3234" y="27019"/>
                      <a:pt x="3234" y="27015"/>
                      <a:pt x="3234" y="27015"/>
                    </a:cubicBezTo>
                    <a:lnTo>
                      <a:pt x="3238" y="27015"/>
                    </a:lnTo>
                    <a:cubicBezTo>
                      <a:pt x="3247" y="27006"/>
                      <a:pt x="3260" y="27002"/>
                      <a:pt x="3269" y="26993"/>
                    </a:cubicBezTo>
                    <a:lnTo>
                      <a:pt x="3273" y="26989"/>
                    </a:lnTo>
                    <a:cubicBezTo>
                      <a:pt x="3281" y="26984"/>
                      <a:pt x="3290" y="26976"/>
                      <a:pt x="3299" y="26968"/>
                    </a:cubicBezTo>
                    <a:cubicBezTo>
                      <a:pt x="3303" y="26968"/>
                      <a:pt x="3307" y="26964"/>
                      <a:pt x="3307" y="26959"/>
                    </a:cubicBezTo>
                    <a:cubicBezTo>
                      <a:pt x="3311" y="26959"/>
                      <a:pt x="3311" y="26959"/>
                      <a:pt x="3315" y="26954"/>
                    </a:cubicBezTo>
                    <a:cubicBezTo>
                      <a:pt x="3320" y="26950"/>
                      <a:pt x="3324" y="26946"/>
                      <a:pt x="3329" y="26942"/>
                    </a:cubicBezTo>
                    <a:lnTo>
                      <a:pt x="3431" y="26455"/>
                    </a:lnTo>
                    <a:cubicBezTo>
                      <a:pt x="3439" y="26467"/>
                      <a:pt x="3449" y="26480"/>
                      <a:pt x="3457" y="26493"/>
                    </a:cubicBezTo>
                    <a:cubicBezTo>
                      <a:pt x="3461" y="26497"/>
                      <a:pt x="3469" y="26506"/>
                      <a:pt x="3474" y="26514"/>
                    </a:cubicBezTo>
                    <a:cubicBezTo>
                      <a:pt x="3487" y="26527"/>
                      <a:pt x="3495" y="26540"/>
                      <a:pt x="3508" y="26553"/>
                    </a:cubicBezTo>
                    <a:cubicBezTo>
                      <a:pt x="3512" y="26561"/>
                      <a:pt x="3521" y="26570"/>
                      <a:pt x="3526" y="26579"/>
                    </a:cubicBezTo>
                    <a:cubicBezTo>
                      <a:pt x="3538" y="26591"/>
                      <a:pt x="3546" y="26604"/>
                      <a:pt x="3560" y="26617"/>
                    </a:cubicBezTo>
                    <a:cubicBezTo>
                      <a:pt x="3564" y="26625"/>
                      <a:pt x="3572" y="26630"/>
                      <a:pt x="3577" y="26638"/>
                    </a:cubicBezTo>
                    <a:cubicBezTo>
                      <a:pt x="3589" y="26651"/>
                      <a:pt x="3603" y="26668"/>
                      <a:pt x="3615" y="26681"/>
                    </a:cubicBezTo>
                    <a:cubicBezTo>
                      <a:pt x="3619" y="26685"/>
                      <a:pt x="3623" y="26690"/>
                      <a:pt x="3628" y="26694"/>
                    </a:cubicBezTo>
                    <a:cubicBezTo>
                      <a:pt x="3645" y="26715"/>
                      <a:pt x="3662" y="26733"/>
                      <a:pt x="3680" y="26749"/>
                    </a:cubicBezTo>
                    <a:cubicBezTo>
                      <a:pt x="3684" y="26758"/>
                      <a:pt x="3688" y="26762"/>
                      <a:pt x="3692" y="26767"/>
                    </a:cubicBezTo>
                    <a:cubicBezTo>
                      <a:pt x="3705" y="26779"/>
                      <a:pt x="3718" y="26792"/>
                      <a:pt x="3735" y="26805"/>
                    </a:cubicBezTo>
                    <a:cubicBezTo>
                      <a:pt x="3739" y="26810"/>
                      <a:pt x="3747" y="26818"/>
                      <a:pt x="3751" y="26822"/>
                    </a:cubicBezTo>
                    <a:cubicBezTo>
                      <a:pt x="3765" y="26835"/>
                      <a:pt x="3777" y="26848"/>
                      <a:pt x="3786" y="26856"/>
                    </a:cubicBezTo>
                    <a:cubicBezTo>
                      <a:pt x="3795" y="26865"/>
                      <a:pt x="3803" y="26869"/>
                      <a:pt x="3808" y="26877"/>
                    </a:cubicBezTo>
                    <a:cubicBezTo>
                      <a:pt x="3820" y="26887"/>
                      <a:pt x="3834" y="26899"/>
                      <a:pt x="3842" y="26907"/>
                    </a:cubicBezTo>
                    <a:cubicBezTo>
                      <a:pt x="3850" y="26916"/>
                      <a:pt x="3859" y="26921"/>
                      <a:pt x="3863" y="26925"/>
                    </a:cubicBezTo>
                    <a:cubicBezTo>
                      <a:pt x="3876" y="26938"/>
                      <a:pt x="3889" y="26950"/>
                      <a:pt x="3901" y="26959"/>
                    </a:cubicBezTo>
                    <a:cubicBezTo>
                      <a:pt x="3911" y="26964"/>
                      <a:pt x="3915" y="26968"/>
                      <a:pt x="3919" y="26976"/>
                    </a:cubicBezTo>
                    <a:cubicBezTo>
                      <a:pt x="3940" y="26989"/>
                      <a:pt x="3957" y="27006"/>
                      <a:pt x="3974" y="27019"/>
                    </a:cubicBezTo>
                    <a:lnTo>
                      <a:pt x="3978" y="27023"/>
                    </a:lnTo>
                    <a:cubicBezTo>
                      <a:pt x="3996" y="27036"/>
                      <a:pt x="4017" y="27053"/>
                      <a:pt x="4034" y="27066"/>
                    </a:cubicBezTo>
                    <a:cubicBezTo>
                      <a:pt x="4039" y="27070"/>
                      <a:pt x="4047" y="27075"/>
                      <a:pt x="4051" y="27079"/>
                    </a:cubicBezTo>
                    <a:cubicBezTo>
                      <a:pt x="4065" y="27087"/>
                      <a:pt x="4077" y="27100"/>
                      <a:pt x="4090" y="27108"/>
                    </a:cubicBezTo>
                    <a:cubicBezTo>
                      <a:pt x="4098" y="27113"/>
                      <a:pt x="4107" y="27118"/>
                      <a:pt x="4116" y="27126"/>
                    </a:cubicBezTo>
                    <a:cubicBezTo>
                      <a:pt x="4120" y="27130"/>
                      <a:pt x="4128" y="27134"/>
                      <a:pt x="4132" y="27138"/>
                    </a:cubicBezTo>
                    <a:cubicBezTo>
                      <a:pt x="4136" y="27143"/>
                      <a:pt x="4142" y="27143"/>
                      <a:pt x="4146" y="27147"/>
                    </a:cubicBezTo>
                    <a:cubicBezTo>
                      <a:pt x="4167" y="27160"/>
                      <a:pt x="4188" y="27177"/>
                      <a:pt x="4209" y="27190"/>
                    </a:cubicBezTo>
                    <a:cubicBezTo>
                      <a:pt x="4213" y="27195"/>
                      <a:pt x="4219" y="27199"/>
                      <a:pt x="4223" y="27199"/>
                    </a:cubicBezTo>
                    <a:cubicBezTo>
                      <a:pt x="4248" y="27215"/>
                      <a:pt x="4274" y="27233"/>
                      <a:pt x="4300" y="27250"/>
                    </a:cubicBezTo>
                    <a:cubicBezTo>
                      <a:pt x="4308" y="27254"/>
                      <a:pt x="4316" y="27258"/>
                      <a:pt x="4321" y="27262"/>
                    </a:cubicBezTo>
                    <a:cubicBezTo>
                      <a:pt x="4342" y="27276"/>
                      <a:pt x="4363" y="27288"/>
                      <a:pt x="4385" y="27301"/>
                    </a:cubicBezTo>
                    <a:cubicBezTo>
                      <a:pt x="4389" y="27306"/>
                      <a:pt x="4398" y="27310"/>
                      <a:pt x="4406" y="27314"/>
                    </a:cubicBezTo>
                    <a:cubicBezTo>
                      <a:pt x="4432" y="27331"/>
                      <a:pt x="4458" y="27349"/>
                      <a:pt x="4487" y="27361"/>
                    </a:cubicBezTo>
                    <a:cubicBezTo>
                      <a:pt x="4505" y="27374"/>
                      <a:pt x="4526" y="27382"/>
                      <a:pt x="4543" y="27395"/>
                    </a:cubicBezTo>
                    <a:lnTo>
                      <a:pt x="4373" y="28216"/>
                    </a:lnTo>
                    <a:cubicBezTo>
                      <a:pt x="4367" y="28238"/>
                      <a:pt x="4367" y="28259"/>
                      <a:pt x="4377" y="28285"/>
                    </a:cubicBezTo>
                    <a:cubicBezTo>
                      <a:pt x="4381" y="28302"/>
                      <a:pt x="4389" y="28315"/>
                      <a:pt x="4398" y="28332"/>
                    </a:cubicBezTo>
                    <a:cubicBezTo>
                      <a:pt x="4402" y="28340"/>
                      <a:pt x="4406" y="28344"/>
                      <a:pt x="4410" y="28349"/>
                    </a:cubicBezTo>
                    <a:cubicBezTo>
                      <a:pt x="4436" y="28392"/>
                      <a:pt x="4479" y="28435"/>
                      <a:pt x="4539" y="28486"/>
                    </a:cubicBezTo>
                    <a:cubicBezTo>
                      <a:pt x="5210" y="28315"/>
                      <a:pt x="5895" y="28144"/>
                      <a:pt x="6661" y="28003"/>
                    </a:cubicBezTo>
                    <a:lnTo>
                      <a:pt x="6661" y="28003"/>
                    </a:lnTo>
                    <a:lnTo>
                      <a:pt x="6339" y="29530"/>
                    </a:lnTo>
                    <a:cubicBezTo>
                      <a:pt x="6335" y="29556"/>
                      <a:pt x="6335" y="29585"/>
                      <a:pt x="6339" y="29611"/>
                    </a:cubicBezTo>
                    <a:cubicBezTo>
                      <a:pt x="6339" y="29627"/>
                      <a:pt x="6343" y="29641"/>
                      <a:pt x="6353" y="29658"/>
                    </a:cubicBezTo>
                    <a:cubicBezTo>
                      <a:pt x="6353" y="29662"/>
                      <a:pt x="6357" y="29671"/>
                      <a:pt x="6361" y="29679"/>
                    </a:cubicBezTo>
                    <a:cubicBezTo>
                      <a:pt x="6391" y="29752"/>
                      <a:pt x="6451" y="29829"/>
                      <a:pt x="6549" y="29919"/>
                    </a:cubicBezTo>
                    <a:cubicBezTo>
                      <a:pt x="6558" y="29923"/>
                      <a:pt x="6570" y="29927"/>
                      <a:pt x="6584" y="29931"/>
                    </a:cubicBezTo>
                    <a:lnTo>
                      <a:pt x="6588" y="29931"/>
                    </a:lnTo>
                    <a:cubicBezTo>
                      <a:pt x="6609" y="29941"/>
                      <a:pt x="6631" y="29945"/>
                      <a:pt x="6656" y="29949"/>
                    </a:cubicBezTo>
                    <a:lnTo>
                      <a:pt x="6661" y="29953"/>
                    </a:lnTo>
                    <a:cubicBezTo>
                      <a:pt x="6673" y="29953"/>
                      <a:pt x="6682" y="29957"/>
                      <a:pt x="6694" y="29957"/>
                    </a:cubicBezTo>
                    <a:cubicBezTo>
                      <a:pt x="6699" y="29961"/>
                      <a:pt x="6703" y="29961"/>
                      <a:pt x="6708" y="29961"/>
                    </a:cubicBezTo>
                    <a:cubicBezTo>
                      <a:pt x="6716" y="29961"/>
                      <a:pt x="6724" y="29966"/>
                      <a:pt x="6733" y="29966"/>
                    </a:cubicBezTo>
                    <a:lnTo>
                      <a:pt x="6738" y="29966"/>
                    </a:lnTo>
                    <a:cubicBezTo>
                      <a:pt x="6742" y="29970"/>
                      <a:pt x="6742" y="29970"/>
                      <a:pt x="6746" y="29970"/>
                    </a:cubicBezTo>
                    <a:cubicBezTo>
                      <a:pt x="6759" y="29970"/>
                      <a:pt x="6776" y="29974"/>
                      <a:pt x="6793" y="29974"/>
                    </a:cubicBezTo>
                    <a:cubicBezTo>
                      <a:pt x="6793" y="29974"/>
                      <a:pt x="6797" y="29979"/>
                      <a:pt x="6801" y="29979"/>
                    </a:cubicBezTo>
                    <a:cubicBezTo>
                      <a:pt x="6819" y="29979"/>
                      <a:pt x="6836" y="29983"/>
                      <a:pt x="6853" y="29983"/>
                    </a:cubicBezTo>
                    <a:lnTo>
                      <a:pt x="6857" y="29983"/>
                    </a:lnTo>
                    <a:cubicBezTo>
                      <a:pt x="6866" y="29983"/>
                      <a:pt x="6870" y="29987"/>
                      <a:pt x="6878" y="29987"/>
                    </a:cubicBezTo>
                    <a:lnTo>
                      <a:pt x="6887" y="29987"/>
                    </a:lnTo>
                    <a:cubicBezTo>
                      <a:pt x="6896" y="29987"/>
                      <a:pt x="6908" y="29987"/>
                      <a:pt x="6921" y="29992"/>
                    </a:cubicBezTo>
                    <a:lnTo>
                      <a:pt x="6973" y="29992"/>
                    </a:lnTo>
                    <a:cubicBezTo>
                      <a:pt x="6981" y="29992"/>
                      <a:pt x="6994" y="29992"/>
                      <a:pt x="7007" y="29996"/>
                    </a:cubicBezTo>
                    <a:lnTo>
                      <a:pt x="7186" y="29996"/>
                    </a:lnTo>
                    <a:cubicBezTo>
                      <a:pt x="7190" y="29996"/>
                      <a:pt x="7195" y="29996"/>
                      <a:pt x="7200" y="29992"/>
                    </a:cubicBezTo>
                    <a:lnTo>
                      <a:pt x="7289" y="29992"/>
                    </a:lnTo>
                    <a:lnTo>
                      <a:pt x="7293" y="29987"/>
                    </a:lnTo>
                    <a:lnTo>
                      <a:pt x="7336" y="29987"/>
                    </a:lnTo>
                    <a:lnTo>
                      <a:pt x="6840" y="32357"/>
                    </a:lnTo>
                    <a:cubicBezTo>
                      <a:pt x="6878" y="32438"/>
                      <a:pt x="6955" y="32537"/>
                      <a:pt x="7050" y="32635"/>
                    </a:cubicBezTo>
                    <a:cubicBezTo>
                      <a:pt x="7071" y="32652"/>
                      <a:pt x="7088" y="32673"/>
                      <a:pt x="7105" y="32691"/>
                    </a:cubicBezTo>
                    <a:cubicBezTo>
                      <a:pt x="7152" y="32738"/>
                      <a:pt x="7204" y="32784"/>
                      <a:pt x="7259" y="32835"/>
                    </a:cubicBezTo>
                    <a:cubicBezTo>
                      <a:pt x="7281" y="32857"/>
                      <a:pt x="7302" y="32874"/>
                      <a:pt x="7324" y="32896"/>
                    </a:cubicBezTo>
                    <a:cubicBezTo>
                      <a:pt x="7349" y="32912"/>
                      <a:pt x="7370" y="32934"/>
                      <a:pt x="7391" y="32955"/>
                    </a:cubicBezTo>
                    <a:cubicBezTo>
                      <a:pt x="7687" y="33212"/>
                      <a:pt x="8025" y="33482"/>
                      <a:pt x="8230" y="33713"/>
                    </a:cubicBezTo>
                    <a:lnTo>
                      <a:pt x="8110" y="34282"/>
                    </a:lnTo>
                    <a:cubicBezTo>
                      <a:pt x="8132" y="34294"/>
                      <a:pt x="8149" y="34307"/>
                      <a:pt x="8171" y="34320"/>
                    </a:cubicBezTo>
                    <a:lnTo>
                      <a:pt x="8175" y="34320"/>
                    </a:lnTo>
                    <a:cubicBezTo>
                      <a:pt x="8191" y="34333"/>
                      <a:pt x="8213" y="34345"/>
                      <a:pt x="8230" y="34359"/>
                    </a:cubicBezTo>
                    <a:cubicBezTo>
                      <a:pt x="8234" y="34359"/>
                      <a:pt x="8234" y="34359"/>
                      <a:pt x="8234" y="34363"/>
                    </a:cubicBezTo>
                    <a:cubicBezTo>
                      <a:pt x="8256" y="34371"/>
                      <a:pt x="8273" y="34384"/>
                      <a:pt x="8294" y="34397"/>
                    </a:cubicBezTo>
                    <a:cubicBezTo>
                      <a:pt x="8294" y="34397"/>
                      <a:pt x="8299" y="34397"/>
                      <a:pt x="8299" y="34401"/>
                    </a:cubicBezTo>
                    <a:cubicBezTo>
                      <a:pt x="8319" y="34410"/>
                      <a:pt x="8337" y="34422"/>
                      <a:pt x="8358" y="34436"/>
                    </a:cubicBezTo>
                    <a:lnTo>
                      <a:pt x="8363" y="34436"/>
                    </a:lnTo>
                    <a:cubicBezTo>
                      <a:pt x="8396" y="34457"/>
                      <a:pt x="8431" y="34474"/>
                      <a:pt x="8469" y="34495"/>
                    </a:cubicBezTo>
                    <a:cubicBezTo>
                      <a:pt x="8504" y="34513"/>
                      <a:pt x="8538" y="34534"/>
                      <a:pt x="8576" y="34551"/>
                    </a:cubicBezTo>
                    <a:cubicBezTo>
                      <a:pt x="8611" y="34572"/>
                      <a:pt x="8649" y="34590"/>
                      <a:pt x="8684" y="34606"/>
                    </a:cubicBezTo>
                    <a:cubicBezTo>
                      <a:pt x="8684" y="34606"/>
                      <a:pt x="8688" y="34606"/>
                      <a:pt x="8688" y="34611"/>
                    </a:cubicBezTo>
                    <a:cubicBezTo>
                      <a:pt x="8722" y="34628"/>
                      <a:pt x="8761" y="34645"/>
                      <a:pt x="8795" y="34662"/>
                    </a:cubicBezTo>
                    <a:cubicBezTo>
                      <a:pt x="8829" y="34679"/>
                      <a:pt x="8863" y="34696"/>
                      <a:pt x="8897" y="34714"/>
                    </a:cubicBezTo>
                    <a:lnTo>
                      <a:pt x="8901" y="34718"/>
                    </a:lnTo>
                    <a:cubicBezTo>
                      <a:pt x="8940" y="34734"/>
                      <a:pt x="8974" y="34752"/>
                      <a:pt x="9008" y="34769"/>
                    </a:cubicBezTo>
                    <a:lnTo>
                      <a:pt x="9008" y="34773"/>
                    </a:lnTo>
                    <a:cubicBezTo>
                      <a:pt x="9047" y="34791"/>
                      <a:pt x="9081" y="34807"/>
                      <a:pt x="9115" y="34829"/>
                    </a:cubicBezTo>
                    <a:lnTo>
                      <a:pt x="9120" y="34829"/>
                    </a:lnTo>
                    <a:cubicBezTo>
                      <a:pt x="9154" y="34846"/>
                      <a:pt x="9188" y="34868"/>
                      <a:pt x="9223" y="34884"/>
                    </a:cubicBezTo>
                    <a:cubicBezTo>
                      <a:pt x="9223" y="34888"/>
                      <a:pt x="9227" y="34888"/>
                      <a:pt x="9227" y="34888"/>
                    </a:cubicBezTo>
                    <a:cubicBezTo>
                      <a:pt x="9248" y="34902"/>
                      <a:pt x="9269" y="34914"/>
                      <a:pt x="9290" y="34927"/>
                    </a:cubicBezTo>
                    <a:cubicBezTo>
                      <a:pt x="9295" y="34927"/>
                      <a:pt x="9295" y="34931"/>
                      <a:pt x="9300" y="34931"/>
                    </a:cubicBezTo>
                    <a:cubicBezTo>
                      <a:pt x="9320" y="34945"/>
                      <a:pt x="9342" y="34957"/>
                      <a:pt x="9363" y="34970"/>
                    </a:cubicBezTo>
                    <a:lnTo>
                      <a:pt x="9367" y="34975"/>
                    </a:lnTo>
                    <a:cubicBezTo>
                      <a:pt x="9393" y="34987"/>
                      <a:pt x="9415" y="35004"/>
                      <a:pt x="9436" y="35017"/>
                    </a:cubicBezTo>
                    <a:lnTo>
                      <a:pt x="9436" y="35022"/>
                    </a:lnTo>
                    <a:cubicBezTo>
                      <a:pt x="9462" y="35034"/>
                      <a:pt x="9483" y="35052"/>
                      <a:pt x="9505" y="35064"/>
                    </a:cubicBezTo>
                    <a:lnTo>
                      <a:pt x="9509" y="35068"/>
                    </a:lnTo>
                    <a:cubicBezTo>
                      <a:pt x="9521" y="35077"/>
                      <a:pt x="9535" y="35085"/>
                      <a:pt x="9543" y="35094"/>
                    </a:cubicBezTo>
                    <a:cubicBezTo>
                      <a:pt x="9547" y="35094"/>
                      <a:pt x="9551" y="35099"/>
                      <a:pt x="9556" y="35103"/>
                    </a:cubicBezTo>
                    <a:cubicBezTo>
                      <a:pt x="9565" y="35111"/>
                      <a:pt x="9577" y="35115"/>
                      <a:pt x="9586" y="35124"/>
                    </a:cubicBezTo>
                    <a:cubicBezTo>
                      <a:pt x="9590" y="35129"/>
                      <a:pt x="9590" y="35129"/>
                      <a:pt x="9594" y="35133"/>
                    </a:cubicBezTo>
                    <a:cubicBezTo>
                      <a:pt x="9608" y="35141"/>
                      <a:pt x="9620" y="35150"/>
                      <a:pt x="9633" y="35158"/>
                    </a:cubicBezTo>
                    <a:cubicBezTo>
                      <a:pt x="9633" y="35162"/>
                      <a:pt x="9637" y="35166"/>
                      <a:pt x="9642" y="35166"/>
                    </a:cubicBezTo>
                    <a:cubicBezTo>
                      <a:pt x="9650" y="35176"/>
                      <a:pt x="9659" y="35184"/>
                      <a:pt x="9667" y="35192"/>
                    </a:cubicBezTo>
                    <a:cubicBezTo>
                      <a:pt x="9671" y="35192"/>
                      <a:pt x="9675" y="35196"/>
                      <a:pt x="9680" y="35201"/>
                    </a:cubicBezTo>
                    <a:cubicBezTo>
                      <a:pt x="9689" y="35210"/>
                      <a:pt x="9701" y="35218"/>
                      <a:pt x="9710" y="35227"/>
                    </a:cubicBezTo>
                    <a:cubicBezTo>
                      <a:pt x="9714" y="35231"/>
                      <a:pt x="9714" y="35231"/>
                      <a:pt x="9719" y="35231"/>
                    </a:cubicBezTo>
                    <a:cubicBezTo>
                      <a:pt x="9727" y="35243"/>
                      <a:pt x="9740" y="35253"/>
                      <a:pt x="9752" y="35265"/>
                    </a:cubicBezTo>
                    <a:cubicBezTo>
                      <a:pt x="9757" y="35269"/>
                      <a:pt x="9762" y="35269"/>
                      <a:pt x="9762" y="35273"/>
                    </a:cubicBezTo>
                    <a:cubicBezTo>
                      <a:pt x="9770" y="35282"/>
                      <a:pt x="9778" y="35291"/>
                      <a:pt x="9791" y="35299"/>
                    </a:cubicBezTo>
                    <a:cubicBezTo>
                      <a:pt x="9791" y="35304"/>
                      <a:pt x="9796" y="35308"/>
                      <a:pt x="9800" y="35308"/>
                    </a:cubicBezTo>
                    <a:cubicBezTo>
                      <a:pt x="9813" y="35320"/>
                      <a:pt x="9821" y="35334"/>
                      <a:pt x="9834" y="35346"/>
                    </a:cubicBezTo>
                    <a:lnTo>
                      <a:pt x="9839" y="35346"/>
                    </a:lnTo>
                    <a:cubicBezTo>
                      <a:pt x="9847" y="35359"/>
                      <a:pt x="9859" y="35368"/>
                      <a:pt x="9868" y="35381"/>
                    </a:cubicBezTo>
                    <a:cubicBezTo>
                      <a:pt x="9873" y="35385"/>
                      <a:pt x="9877" y="35389"/>
                      <a:pt x="9877" y="35393"/>
                    </a:cubicBezTo>
                    <a:cubicBezTo>
                      <a:pt x="9890" y="35402"/>
                      <a:pt x="9898" y="35411"/>
                      <a:pt x="9906" y="35419"/>
                    </a:cubicBezTo>
                    <a:cubicBezTo>
                      <a:pt x="9906" y="35423"/>
                      <a:pt x="9911" y="35427"/>
                      <a:pt x="9916" y="35432"/>
                    </a:cubicBezTo>
                    <a:cubicBezTo>
                      <a:pt x="9924" y="35445"/>
                      <a:pt x="9936" y="35458"/>
                      <a:pt x="9945" y="35470"/>
                    </a:cubicBezTo>
                    <a:cubicBezTo>
                      <a:pt x="9950" y="35470"/>
                      <a:pt x="9950" y="35474"/>
                      <a:pt x="9954" y="35479"/>
                    </a:cubicBezTo>
                    <a:cubicBezTo>
                      <a:pt x="9962" y="35488"/>
                      <a:pt x="9971" y="35500"/>
                      <a:pt x="9979" y="35509"/>
                    </a:cubicBezTo>
                    <a:cubicBezTo>
                      <a:pt x="9983" y="35513"/>
                      <a:pt x="9983" y="35518"/>
                      <a:pt x="9987" y="35522"/>
                    </a:cubicBezTo>
                    <a:cubicBezTo>
                      <a:pt x="9997" y="35535"/>
                      <a:pt x="10005" y="35543"/>
                      <a:pt x="10013" y="35556"/>
                    </a:cubicBezTo>
                    <a:lnTo>
                      <a:pt x="10022" y="35565"/>
                    </a:lnTo>
                    <a:cubicBezTo>
                      <a:pt x="10031" y="35577"/>
                      <a:pt x="10039" y="35590"/>
                      <a:pt x="10052" y="35607"/>
                    </a:cubicBezTo>
                    <a:cubicBezTo>
                      <a:pt x="10052" y="35612"/>
                      <a:pt x="10056" y="35616"/>
                      <a:pt x="10060" y="35620"/>
                    </a:cubicBezTo>
                    <a:cubicBezTo>
                      <a:pt x="10064" y="35628"/>
                      <a:pt x="10074" y="35642"/>
                      <a:pt x="10082" y="35654"/>
                    </a:cubicBezTo>
                    <a:cubicBezTo>
                      <a:pt x="10086" y="35658"/>
                      <a:pt x="10086" y="35663"/>
                      <a:pt x="10090" y="35667"/>
                    </a:cubicBezTo>
                    <a:cubicBezTo>
                      <a:pt x="10099" y="35680"/>
                      <a:pt x="10112" y="35697"/>
                      <a:pt x="10121" y="35710"/>
                    </a:cubicBezTo>
                    <a:lnTo>
                      <a:pt x="10121" y="35715"/>
                    </a:lnTo>
                    <a:cubicBezTo>
                      <a:pt x="10137" y="35705"/>
                      <a:pt x="10159" y="35701"/>
                      <a:pt x="10176" y="35693"/>
                    </a:cubicBezTo>
                    <a:cubicBezTo>
                      <a:pt x="10189" y="35693"/>
                      <a:pt x="10198" y="35689"/>
                      <a:pt x="10206" y="35684"/>
                    </a:cubicBezTo>
                    <a:cubicBezTo>
                      <a:pt x="10218" y="35684"/>
                      <a:pt x="10232" y="35680"/>
                      <a:pt x="10244" y="35676"/>
                    </a:cubicBezTo>
                    <a:cubicBezTo>
                      <a:pt x="10253" y="35672"/>
                      <a:pt x="10262" y="35672"/>
                      <a:pt x="10270" y="35667"/>
                    </a:cubicBezTo>
                    <a:cubicBezTo>
                      <a:pt x="10283" y="35663"/>
                      <a:pt x="10295" y="35663"/>
                      <a:pt x="10309" y="35658"/>
                    </a:cubicBezTo>
                    <a:cubicBezTo>
                      <a:pt x="10317" y="35654"/>
                      <a:pt x="10326" y="35654"/>
                      <a:pt x="10334" y="35650"/>
                    </a:cubicBezTo>
                    <a:cubicBezTo>
                      <a:pt x="10347" y="35650"/>
                      <a:pt x="10360" y="35646"/>
                      <a:pt x="10372" y="35642"/>
                    </a:cubicBezTo>
                    <a:cubicBezTo>
                      <a:pt x="10382" y="35642"/>
                      <a:pt x="10390" y="35638"/>
                      <a:pt x="10398" y="35638"/>
                    </a:cubicBezTo>
                    <a:cubicBezTo>
                      <a:pt x="10411" y="35633"/>
                      <a:pt x="10424" y="35633"/>
                      <a:pt x="10433" y="35628"/>
                    </a:cubicBezTo>
                    <a:cubicBezTo>
                      <a:pt x="10441" y="35624"/>
                      <a:pt x="10455" y="35624"/>
                      <a:pt x="10463" y="35624"/>
                    </a:cubicBezTo>
                    <a:cubicBezTo>
                      <a:pt x="10471" y="35620"/>
                      <a:pt x="10484" y="35616"/>
                      <a:pt x="10497" y="35616"/>
                    </a:cubicBezTo>
                    <a:cubicBezTo>
                      <a:pt x="10506" y="35616"/>
                      <a:pt x="10514" y="35612"/>
                      <a:pt x="10522" y="35612"/>
                    </a:cubicBezTo>
                    <a:cubicBezTo>
                      <a:pt x="10536" y="35607"/>
                      <a:pt x="10548" y="35607"/>
                      <a:pt x="10565" y="35603"/>
                    </a:cubicBezTo>
                    <a:cubicBezTo>
                      <a:pt x="10570" y="35603"/>
                      <a:pt x="10578" y="35603"/>
                      <a:pt x="10583" y="35599"/>
                    </a:cubicBezTo>
                    <a:cubicBezTo>
                      <a:pt x="10603" y="35599"/>
                      <a:pt x="10625" y="35595"/>
                      <a:pt x="10642" y="35590"/>
                    </a:cubicBezTo>
                    <a:cubicBezTo>
                      <a:pt x="10668" y="35586"/>
                      <a:pt x="10690" y="35586"/>
                      <a:pt x="10711" y="35581"/>
                    </a:cubicBezTo>
                    <a:lnTo>
                      <a:pt x="10732" y="35581"/>
                    </a:lnTo>
                    <a:cubicBezTo>
                      <a:pt x="10749" y="35577"/>
                      <a:pt x="10767" y="35577"/>
                      <a:pt x="10779" y="35577"/>
                    </a:cubicBezTo>
                    <a:cubicBezTo>
                      <a:pt x="10788" y="35573"/>
                      <a:pt x="10796" y="35573"/>
                      <a:pt x="10805" y="35573"/>
                    </a:cubicBezTo>
                    <a:cubicBezTo>
                      <a:pt x="10818" y="35573"/>
                      <a:pt x="10834" y="35569"/>
                      <a:pt x="10848" y="35569"/>
                    </a:cubicBezTo>
                    <a:lnTo>
                      <a:pt x="10873" y="35569"/>
                    </a:lnTo>
                    <a:cubicBezTo>
                      <a:pt x="10886" y="35569"/>
                      <a:pt x="10903" y="35565"/>
                      <a:pt x="10916" y="35565"/>
                    </a:cubicBezTo>
                    <a:lnTo>
                      <a:pt x="10937" y="35565"/>
                    </a:lnTo>
                    <a:cubicBezTo>
                      <a:pt x="10959" y="35565"/>
                      <a:pt x="10980" y="35565"/>
                      <a:pt x="11002" y="35561"/>
                    </a:cubicBezTo>
                    <a:lnTo>
                      <a:pt x="11156" y="35561"/>
                    </a:lnTo>
                    <a:cubicBezTo>
                      <a:pt x="11168" y="35561"/>
                      <a:pt x="11185" y="35561"/>
                      <a:pt x="11199" y="35565"/>
                    </a:cubicBezTo>
                    <a:lnTo>
                      <a:pt x="11284" y="35565"/>
                    </a:lnTo>
                    <a:cubicBezTo>
                      <a:pt x="11306" y="35569"/>
                      <a:pt x="11327" y="35569"/>
                      <a:pt x="11348" y="35569"/>
                    </a:cubicBezTo>
                    <a:cubicBezTo>
                      <a:pt x="11369" y="35569"/>
                      <a:pt x="11387" y="35573"/>
                      <a:pt x="11408" y="35573"/>
                    </a:cubicBezTo>
                    <a:cubicBezTo>
                      <a:pt x="11416" y="35573"/>
                      <a:pt x="11420" y="35573"/>
                      <a:pt x="11430" y="35577"/>
                    </a:cubicBezTo>
                    <a:lnTo>
                      <a:pt x="11472" y="35577"/>
                    </a:lnTo>
                    <a:cubicBezTo>
                      <a:pt x="11476" y="35581"/>
                      <a:pt x="11485" y="35581"/>
                      <a:pt x="11493" y="35581"/>
                    </a:cubicBezTo>
                    <a:cubicBezTo>
                      <a:pt x="11507" y="35581"/>
                      <a:pt x="11519" y="35581"/>
                      <a:pt x="11532" y="35586"/>
                    </a:cubicBezTo>
                    <a:lnTo>
                      <a:pt x="11558" y="35586"/>
                    </a:lnTo>
                    <a:cubicBezTo>
                      <a:pt x="11566" y="35586"/>
                      <a:pt x="11574" y="35590"/>
                      <a:pt x="11584" y="35590"/>
                    </a:cubicBezTo>
                    <a:cubicBezTo>
                      <a:pt x="11604" y="35595"/>
                      <a:pt x="11630" y="35595"/>
                      <a:pt x="11656" y="35599"/>
                    </a:cubicBezTo>
                    <a:lnTo>
                      <a:pt x="11677" y="35599"/>
                    </a:lnTo>
                    <a:lnTo>
                      <a:pt x="11331" y="37259"/>
                    </a:lnTo>
                    <a:cubicBezTo>
                      <a:pt x="11365" y="37802"/>
                      <a:pt x="11857" y="38378"/>
                      <a:pt x="12251" y="38931"/>
                    </a:cubicBezTo>
                    <a:lnTo>
                      <a:pt x="11917" y="40522"/>
                    </a:lnTo>
                    <a:cubicBezTo>
                      <a:pt x="11770" y="40465"/>
                      <a:pt x="11613" y="40435"/>
                      <a:pt x="11443" y="40435"/>
                    </a:cubicBezTo>
                    <a:cubicBezTo>
                      <a:pt x="11420" y="40435"/>
                      <a:pt x="11397" y="40435"/>
                      <a:pt x="11373" y="40437"/>
                    </a:cubicBezTo>
                    <a:lnTo>
                      <a:pt x="11301" y="40800"/>
                    </a:lnTo>
                    <a:cubicBezTo>
                      <a:pt x="11280" y="40822"/>
                      <a:pt x="11267" y="40847"/>
                      <a:pt x="11262" y="40873"/>
                    </a:cubicBezTo>
                    <a:lnTo>
                      <a:pt x="11262" y="40868"/>
                    </a:lnTo>
                    <a:lnTo>
                      <a:pt x="10018" y="46817"/>
                    </a:lnTo>
                    <a:cubicBezTo>
                      <a:pt x="10018" y="46821"/>
                      <a:pt x="10018" y="46827"/>
                      <a:pt x="10013" y="46831"/>
                    </a:cubicBezTo>
                    <a:lnTo>
                      <a:pt x="10013" y="46835"/>
                    </a:lnTo>
                    <a:lnTo>
                      <a:pt x="10013" y="46843"/>
                    </a:lnTo>
                    <a:lnTo>
                      <a:pt x="10013" y="46852"/>
                    </a:lnTo>
                    <a:cubicBezTo>
                      <a:pt x="10013" y="46852"/>
                      <a:pt x="10018" y="46856"/>
                      <a:pt x="10018" y="46860"/>
                    </a:cubicBezTo>
                    <a:lnTo>
                      <a:pt x="10018" y="46865"/>
                    </a:lnTo>
                    <a:lnTo>
                      <a:pt x="10018" y="46873"/>
                    </a:lnTo>
                    <a:cubicBezTo>
                      <a:pt x="10022" y="46878"/>
                      <a:pt x="10022" y="46878"/>
                      <a:pt x="10022" y="46882"/>
                    </a:cubicBezTo>
                    <a:cubicBezTo>
                      <a:pt x="10022" y="46886"/>
                      <a:pt x="10022" y="46886"/>
                      <a:pt x="10026" y="46890"/>
                    </a:cubicBezTo>
                    <a:lnTo>
                      <a:pt x="10026" y="46898"/>
                    </a:lnTo>
                    <a:cubicBezTo>
                      <a:pt x="10031" y="46898"/>
                      <a:pt x="10031" y="46904"/>
                      <a:pt x="10031" y="46908"/>
                    </a:cubicBezTo>
                    <a:cubicBezTo>
                      <a:pt x="10035" y="46908"/>
                      <a:pt x="10035" y="46912"/>
                      <a:pt x="10035" y="46912"/>
                    </a:cubicBezTo>
                    <a:cubicBezTo>
                      <a:pt x="10039" y="46916"/>
                      <a:pt x="10039" y="46920"/>
                      <a:pt x="10039" y="46924"/>
                    </a:cubicBezTo>
                    <a:cubicBezTo>
                      <a:pt x="10044" y="46924"/>
                      <a:pt x="10044" y="46929"/>
                      <a:pt x="10048" y="46933"/>
                    </a:cubicBezTo>
                    <a:cubicBezTo>
                      <a:pt x="10048" y="46933"/>
                      <a:pt x="10052" y="46937"/>
                      <a:pt x="10052" y="46942"/>
                    </a:cubicBezTo>
                    <a:cubicBezTo>
                      <a:pt x="10056" y="46942"/>
                      <a:pt x="10056" y="46946"/>
                      <a:pt x="10060" y="46950"/>
                    </a:cubicBezTo>
                    <a:cubicBezTo>
                      <a:pt x="10060" y="46955"/>
                      <a:pt x="10064" y="46955"/>
                      <a:pt x="10070" y="46959"/>
                    </a:cubicBezTo>
                    <a:cubicBezTo>
                      <a:pt x="10070" y="46963"/>
                      <a:pt x="10074" y="46963"/>
                      <a:pt x="10074" y="46967"/>
                    </a:cubicBezTo>
                    <a:cubicBezTo>
                      <a:pt x="10078" y="46971"/>
                      <a:pt x="10082" y="46975"/>
                      <a:pt x="10086" y="46981"/>
                    </a:cubicBezTo>
                    <a:cubicBezTo>
                      <a:pt x="10086" y="46981"/>
                      <a:pt x="10090" y="46985"/>
                      <a:pt x="10090" y="46989"/>
                    </a:cubicBezTo>
                    <a:cubicBezTo>
                      <a:pt x="10095" y="46993"/>
                      <a:pt x="10099" y="46997"/>
                      <a:pt x="10103" y="47001"/>
                    </a:cubicBezTo>
                    <a:cubicBezTo>
                      <a:pt x="10108" y="47001"/>
                      <a:pt x="10112" y="47006"/>
                      <a:pt x="10112" y="47010"/>
                    </a:cubicBezTo>
                    <a:cubicBezTo>
                      <a:pt x="10116" y="47014"/>
                      <a:pt x="10125" y="47019"/>
                      <a:pt x="10129" y="47023"/>
                    </a:cubicBezTo>
                    <a:cubicBezTo>
                      <a:pt x="10133" y="47023"/>
                      <a:pt x="10133" y="47027"/>
                      <a:pt x="10137" y="47027"/>
                    </a:cubicBezTo>
                    <a:cubicBezTo>
                      <a:pt x="10141" y="47036"/>
                      <a:pt x="10151" y="47040"/>
                      <a:pt x="10159" y="47048"/>
                    </a:cubicBezTo>
                    <a:cubicBezTo>
                      <a:pt x="10159" y="47048"/>
                      <a:pt x="10163" y="47048"/>
                      <a:pt x="10163" y="47052"/>
                    </a:cubicBezTo>
                    <a:cubicBezTo>
                      <a:pt x="10172" y="47058"/>
                      <a:pt x="10185" y="47066"/>
                      <a:pt x="10193" y="47074"/>
                    </a:cubicBezTo>
                    <a:cubicBezTo>
                      <a:pt x="10198" y="47078"/>
                      <a:pt x="10202" y="47078"/>
                      <a:pt x="10202" y="47083"/>
                    </a:cubicBezTo>
                    <a:cubicBezTo>
                      <a:pt x="10210" y="47087"/>
                      <a:pt x="10218" y="47091"/>
                      <a:pt x="10224" y="47096"/>
                    </a:cubicBezTo>
                    <a:lnTo>
                      <a:pt x="10228" y="47100"/>
                    </a:lnTo>
                    <a:cubicBezTo>
                      <a:pt x="10228" y="47100"/>
                      <a:pt x="10232" y="47100"/>
                      <a:pt x="10232" y="47104"/>
                    </a:cubicBezTo>
                    <a:cubicBezTo>
                      <a:pt x="10244" y="47109"/>
                      <a:pt x="10253" y="47117"/>
                      <a:pt x="10266" y="47125"/>
                    </a:cubicBezTo>
                    <a:cubicBezTo>
                      <a:pt x="10398" y="47109"/>
                      <a:pt x="10526" y="47091"/>
                      <a:pt x="10655" y="47070"/>
                    </a:cubicBezTo>
                    <a:cubicBezTo>
                      <a:pt x="10873" y="47040"/>
                      <a:pt x="11087" y="47010"/>
                      <a:pt x="11306" y="46981"/>
                    </a:cubicBezTo>
                    <a:lnTo>
                      <a:pt x="12271" y="42374"/>
                    </a:lnTo>
                    <a:cubicBezTo>
                      <a:pt x="12319" y="42464"/>
                      <a:pt x="12362" y="42549"/>
                      <a:pt x="12396" y="42634"/>
                    </a:cubicBezTo>
                    <a:cubicBezTo>
                      <a:pt x="12405" y="42656"/>
                      <a:pt x="12417" y="42682"/>
                      <a:pt x="12425" y="42707"/>
                    </a:cubicBezTo>
                    <a:cubicBezTo>
                      <a:pt x="12473" y="42844"/>
                      <a:pt x="12508" y="42977"/>
                      <a:pt x="12528" y="43100"/>
                    </a:cubicBezTo>
                    <a:cubicBezTo>
                      <a:pt x="12575" y="43404"/>
                      <a:pt x="12550" y="43682"/>
                      <a:pt x="12512" y="43956"/>
                    </a:cubicBezTo>
                    <a:cubicBezTo>
                      <a:pt x="13221" y="44679"/>
                      <a:pt x="13927" y="45406"/>
                      <a:pt x="14638" y="46134"/>
                    </a:cubicBezTo>
                    <a:cubicBezTo>
                      <a:pt x="15347" y="46856"/>
                      <a:pt x="16057" y="47583"/>
                      <a:pt x="16768" y="48310"/>
                    </a:cubicBezTo>
                    <a:cubicBezTo>
                      <a:pt x="16861" y="48345"/>
                      <a:pt x="16951" y="48375"/>
                      <a:pt x="17041" y="48408"/>
                    </a:cubicBezTo>
                    <a:lnTo>
                      <a:pt x="17054" y="48408"/>
                    </a:lnTo>
                    <a:cubicBezTo>
                      <a:pt x="17105" y="48430"/>
                      <a:pt x="17157" y="48447"/>
                      <a:pt x="17212" y="48464"/>
                    </a:cubicBezTo>
                    <a:cubicBezTo>
                      <a:pt x="17224" y="48473"/>
                      <a:pt x="17242" y="48477"/>
                      <a:pt x="17255" y="48481"/>
                    </a:cubicBezTo>
                    <a:cubicBezTo>
                      <a:pt x="17293" y="48495"/>
                      <a:pt x="17332" y="48507"/>
                      <a:pt x="17370" y="48524"/>
                    </a:cubicBezTo>
                    <a:cubicBezTo>
                      <a:pt x="17388" y="48529"/>
                      <a:pt x="17404" y="48537"/>
                      <a:pt x="17426" y="48541"/>
                    </a:cubicBezTo>
                    <a:cubicBezTo>
                      <a:pt x="17460" y="48554"/>
                      <a:pt x="17494" y="48567"/>
                      <a:pt x="17528" y="48580"/>
                    </a:cubicBezTo>
                    <a:cubicBezTo>
                      <a:pt x="17546" y="48588"/>
                      <a:pt x="17567" y="48597"/>
                      <a:pt x="17589" y="48601"/>
                    </a:cubicBezTo>
                    <a:cubicBezTo>
                      <a:pt x="17619" y="48614"/>
                      <a:pt x="17652" y="48627"/>
                      <a:pt x="17686" y="48639"/>
                    </a:cubicBezTo>
                    <a:cubicBezTo>
                      <a:pt x="17708" y="48649"/>
                      <a:pt x="17725" y="48653"/>
                      <a:pt x="17747" y="48661"/>
                    </a:cubicBezTo>
                    <a:cubicBezTo>
                      <a:pt x="17781" y="48674"/>
                      <a:pt x="17820" y="48691"/>
                      <a:pt x="17854" y="48704"/>
                    </a:cubicBezTo>
                    <a:cubicBezTo>
                      <a:pt x="17871" y="48708"/>
                      <a:pt x="17887" y="48716"/>
                      <a:pt x="17901" y="48720"/>
                    </a:cubicBezTo>
                    <a:cubicBezTo>
                      <a:pt x="17956" y="48742"/>
                      <a:pt x="18008" y="48759"/>
                      <a:pt x="18059" y="48781"/>
                    </a:cubicBezTo>
                    <a:cubicBezTo>
                      <a:pt x="18063" y="48785"/>
                      <a:pt x="18071" y="48785"/>
                      <a:pt x="18076" y="48789"/>
                    </a:cubicBezTo>
                    <a:cubicBezTo>
                      <a:pt x="18123" y="48807"/>
                      <a:pt x="18166" y="48823"/>
                      <a:pt x="18213" y="48845"/>
                    </a:cubicBezTo>
                    <a:cubicBezTo>
                      <a:pt x="18230" y="48849"/>
                      <a:pt x="18247" y="48858"/>
                      <a:pt x="18264" y="48862"/>
                    </a:cubicBezTo>
                    <a:cubicBezTo>
                      <a:pt x="18298" y="48880"/>
                      <a:pt x="18333" y="48892"/>
                      <a:pt x="18367" y="48905"/>
                    </a:cubicBezTo>
                    <a:cubicBezTo>
                      <a:pt x="18393" y="48918"/>
                      <a:pt x="18418" y="48926"/>
                      <a:pt x="18440" y="48935"/>
                    </a:cubicBezTo>
                    <a:cubicBezTo>
                      <a:pt x="18461" y="48943"/>
                      <a:pt x="18478" y="48951"/>
                      <a:pt x="18499" y="48961"/>
                    </a:cubicBezTo>
                    <a:cubicBezTo>
                      <a:pt x="18525" y="48969"/>
                      <a:pt x="18551" y="48982"/>
                      <a:pt x="18576" y="48990"/>
                    </a:cubicBezTo>
                    <a:cubicBezTo>
                      <a:pt x="18598" y="48999"/>
                      <a:pt x="18615" y="49008"/>
                      <a:pt x="18632" y="49016"/>
                    </a:cubicBezTo>
                    <a:cubicBezTo>
                      <a:pt x="18661" y="49028"/>
                      <a:pt x="18687" y="49042"/>
                      <a:pt x="18718" y="49050"/>
                    </a:cubicBezTo>
                    <a:cubicBezTo>
                      <a:pt x="18734" y="49059"/>
                      <a:pt x="18752" y="49067"/>
                      <a:pt x="18769" y="49076"/>
                    </a:cubicBezTo>
                    <a:cubicBezTo>
                      <a:pt x="18799" y="49089"/>
                      <a:pt x="18829" y="49101"/>
                      <a:pt x="18859" y="49115"/>
                    </a:cubicBezTo>
                    <a:cubicBezTo>
                      <a:pt x="18872" y="49119"/>
                      <a:pt x="18888" y="49127"/>
                      <a:pt x="18902" y="49131"/>
                    </a:cubicBezTo>
                    <a:cubicBezTo>
                      <a:pt x="18944" y="49153"/>
                      <a:pt x="18991" y="49170"/>
                      <a:pt x="19034" y="49192"/>
                    </a:cubicBezTo>
                    <a:cubicBezTo>
                      <a:pt x="19038" y="49196"/>
                      <a:pt x="19046" y="49196"/>
                      <a:pt x="19052" y="49200"/>
                    </a:cubicBezTo>
                    <a:cubicBezTo>
                      <a:pt x="19090" y="49217"/>
                      <a:pt x="19129" y="49234"/>
                      <a:pt x="19167" y="49251"/>
                    </a:cubicBezTo>
                    <a:cubicBezTo>
                      <a:pt x="19184" y="49259"/>
                      <a:pt x="19196" y="49269"/>
                      <a:pt x="19214" y="49273"/>
                    </a:cubicBezTo>
                    <a:cubicBezTo>
                      <a:pt x="19239" y="49285"/>
                      <a:pt x="19269" y="49303"/>
                      <a:pt x="19299" y="49316"/>
                    </a:cubicBezTo>
                    <a:cubicBezTo>
                      <a:pt x="19316" y="49324"/>
                      <a:pt x="19334" y="49332"/>
                      <a:pt x="19350" y="49342"/>
                    </a:cubicBezTo>
                    <a:cubicBezTo>
                      <a:pt x="19376" y="49350"/>
                      <a:pt x="19406" y="49362"/>
                      <a:pt x="19431" y="49375"/>
                    </a:cubicBezTo>
                    <a:cubicBezTo>
                      <a:pt x="19449" y="49384"/>
                      <a:pt x="19466" y="49393"/>
                      <a:pt x="19479" y="49401"/>
                    </a:cubicBezTo>
                    <a:cubicBezTo>
                      <a:pt x="19508" y="49413"/>
                      <a:pt x="19534" y="49427"/>
                      <a:pt x="19560" y="49439"/>
                    </a:cubicBezTo>
                    <a:cubicBezTo>
                      <a:pt x="19577" y="49448"/>
                      <a:pt x="19595" y="49456"/>
                      <a:pt x="19611" y="49465"/>
                    </a:cubicBezTo>
                    <a:lnTo>
                      <a:pt x="19688" y="49504"/>
                    </a:lnTo>
                    <a:cubicBezTo>
                      <a:pt x="19705" y="49512"/>
                      <a:pt x="19723" y="49521"/>
                      <a:pt x="19739" y="49529"/>
                    </a:cubicBezTo>
                    <a:cubicBezTo>
                      <a:pt x="19765" y="49547"/>
                      <a:pt x="19796" y="49559"/>
                      <a:pt x="19821" y="49572"/>
                    </a:cubicBezTo>
                    <a:cubicBezTo>
                      <a:pt x="19834" y="49581"/>
                      <a:pt x="19851" y="49589"/>
                      <a:pt x="19868" y="49598"/>
                    </a:cubicBezTo>
                    <a:cubicBezTo>
                      <a:pt x="19898" y="49610"/>
                      <a:pt x="19924" y="49628"/>
                      <a:pt x="19954" y="49640"/>
                    </a:cubicBezTo>
                    <a:cubicBezTo>
                      <a:pt x="19966" y="49649"/>
                      <a:pt x="19980" y="49658"/>
                      <a:pt x="19996" y="49662"/>
                    </a:cubicBezTo>
                    <a:cubicBezTo>
                      <a:pt x="20035" y="49683"/>
                      <a:pt x="20069" y="49705"/>
                      <a:pt x="20108" y="49721"/>
                    </a:cubicBezTo>
                    <a:cubicBezTo>
                      <a:pt x="20112" y="49726"/>
                      <a:pt x="20116" y="49731"/>
                      <a:pt x="20120" y="49731"/>
                    </a:cubicBezTo>
                    <a:cubicBezTo>
                      <a:pt x="20163" y="49756"/>
                      <a:pt x="20206" y="49778"/>
                      <a:pt x="20248" y="49803"/>
                    </a:cubicBezTo>
                    <a:cubicBezTo>
                      <a:pt x="20258" y="49808"/>
                      <a:pt x="20270" y="49816"/>
                      <a:pt x="20283" y="49820"/>
                    </a:cubicBezTo>
                    <a:cubicBezTo>
                      <a:pt x="20313" y="49837"/>
                      <a:pt x="20343" y="49855"/>
                      <a:pt x="20373" y="49871"/>
                    </a:cubicBezTo>
                    <a:cubicBezTo>
                      <a:pt x="20386" y="49880"/>
                      <a:pt x="20398" y="49885"/>
                      <a:pt x="20407" y="49893"/>
                    </a:cubicBezTo>
                    <a:cubicBezTo>
                      <a:pt x="20437" y="49910"/>
                      <a:pt x="20467" y="49927"/>
                      <a:pt x="20493" y="49944"/>
                    </a:cubicBezTo>
                    <a:cubicBezTo>
                      <a:pt x="20505" y="49948"/>
                      <a:pt x="20518" y="49957"/>
                      <a:pt x="20531" y="49966"/>
                    </a:cubicBezTo>
                    <a:cubicBezTo>
                      <a:pt x="20566" y="49983"/>
                      <a:pt x="20595" y="50004"/>
                      <a:pt x="20625" y="50021"/>
                    </a:cubicBezTo>
                    <a:cubicBezTo>
                      <a:pt x="20633" y="50025"/>
                      <a:pt x="20643" y="50029"/>
                      <a:pt x="20651" y="50039"/>
                    </a:cubicBezTo>
                    <a:cubicBezTo>
                      <a:pt x="20689" y="50060"/>
                      <a:pt x="20732" y="50086"/>
                      <a:pt x="20771" y="50106"/>
                    </a:cubicBezTo>
                    <a:cubicBezTo>
                      <a:pt x="20779" y="50116"/>
                      <a:pt x="20787" y="50120"/>
                      <a:pt x="20797" y="50124"/>
                    </a:cubicBezTo>
                    <a:cubicBezTo>
                      <a:pt x="20826" y="50145"/>
                      <a:pt x="20856" y="50163"/>
                      <a:pt x="20886" y="50183"/>
                    </a:cubicBezTo>
                    <a:cubicBezTo>
                      <a:pt x="20899" y="50192"/>
                      <a:pt x="20912" y="50201"/>
                      <a:pt x="20925" y="50205"/>
                    </a:cubicBezTo>
                    <a:cubicBezTo>
                      <a:pt x="20955" y="50226"/>
                      <a:pt x="20980" y="50244"/>
                      <a:pt x="21010" y="50260"/>
                    </a:cubicBezTo>
                    <a:cubicBezTo>
                      <a:pt x="21018" y="50269"/>
                      <a:pt x="21032" y="50278"/>
                      <a:pt x="21044" y="50282"/>
                    </a:cubicBezTo>
                    <a:lnTo>
                      <a:pt x="21160" y="50359"/>
                    </a:lnTo>
                    <a:cubicBezTo>
                      <a:pt x="21172" y="50363"/>
                      <a:pt x="21190" y="50368"/>
                      <a:pt x="21202" y="50368"/>
                    </a:cubicBezTo>
                    <a:cubicBezTo>
                      <a:pt x="21245" y="50376"/>
                      <a:pt x="21284" y="50384"/>
                      <a:pt x="21326" y="50389"/>
                    </a:cubicBezTo>
                    <a:cubicBezTo>
                      <a:pt x="21330" y="50394"/>
                      <a:pt x="21340" y="50394"/>
                      <a:pt x="21344" y="50394"/>
                    </a:cubicBezTo>
                    <a:cubicBezTo>
                      <a:pt x="21387" y="50402"/>
                      <a:pt x="21429" y="50410"/>
                      <a:pt x="21472" y="50419"/>
                    </a:cubicBezTo>
                    <a:lnTo>
                      <a:pt x="21476" y="50419"/>
                    </a:lnTo>
                    <a:cubicBezTo>
                      <a:pt x="21519" y="50428"/>
                      <a:pt x="21561" y="50436"/>
                      <a:pt x="21604" y="50445"/>
                    </a:cubicBezTo>
                    <a:cubicBezTo>
                      <a:pt x="21609" y="50445"/>
                      <a:pt x="21613" y="50449"/>
                      <a:pt x="21613" y="50449"/>
                    </a:cubicBezTo>
                    <a:cubicBezTo>
                      <a:pt x="21656" y="50457"/>
                      <a:pt x="21699" y="50466"/>
                      <a:pt x="21741" y="50475"/>
                    </a:cubicBezTo>
                    <a:cubicBezTo>
                      <a:pt x="21746" y="50475"/>
                      <a:pt x="21750" y="50475"/>
                      <a:pt x="21758" y="50479"/>
                    </a:cubicBezTo>
                    <a:cubicBezTo>
                      <a:pt x="21797" y="50487"/>
                      <a:pt x="21840" y="50496"/>
                      <a:pt x="21879" y="50505"/>
                    </a:cubicBezTo>
                    <a:cubicBezTo>
                      <a:pt x="21887" y="50505"/>
                      <a:pt x="21891" y="50509"/>
                      <a:pt x="21900" y="50509"/>
                    </a:cubicBezTo>
                    <a:cubicBezTo>
                      <a:pt x="21938" y="50517"/>
                      <a:pt x="21981" y="50526"/>
                      <a:pt x="22019" y="50534"/>
                    </a:cubicBezTo>
                    <a:cubicBezTo>
                      <a:pt x="22023" y="50538"/>
                      <a:pt x="22033" y="50538"/>
                      <a:pt x="22037" y="50538"/>
                    </a:cubicBezTo>
                    <a:cubicBezTo>
                      <a:pt x="22080" y="50552"/>
                      <a:pt x="22118" y="50560"/>
                      <a:pt x="22161" y="50568"/>
                    </a:cubicBezTo>
                    <a:cubicBezTo>
                      <a:pt x="22165" y="50568"/>
                      <a:pt x="22169" y="50568"/>
                      <a:pt x="22173" y="50573"/>
                    </a:cubicBezTo>
                    <a:cubicBezTo>
                      <a:pt x="22216" y="50582"/>
                      <a:pt x="22259" y="50590"/>
                      <a:pt x="22301" y="50603"/>
                    </a:cubicBezTo>
                    <a:cubicBezTo>
                      <a:pt x="22370" y="50620"/>
                      <a:pt x="22439" y="50633"/>
                      <a:pt x="22507" y="50650"/>
                    </a:cubicBezTo>
                    <a:cubicBezTo>
                      <a:pt x="22511" y="50650"/>
                      <a:pt x="22511" y="50654"/>
                      <a:pt x="22516" y="50654"/>
                    </a:cubicBezTo>
                    <a:cubicBezTo>
                      <a:pt x="22584" y="50671"/>
                      <a:pt x="22653" y="50684"/>
                      <a:pt x="22721" y="50702"/>
                    </a:cubicBezTo>
                    <a:cubicBezTo>
                      <a:pt x="22789" y="50718"/>
                      <a:pt x="22854" y="50736"/>
                      <a:pt x="22921" y="50753"/>
                    </a:cubicBezTo>
                    <a:lnTo>
                      <a:pt x="22935" y="50753"/>
                    </a:lnTo>
                    <a:cubicBezTo>
                      <a:pt x="23004" y="50769"/>
                      <a:pt x="23071" y="50787"/>
                      <a:pt x="23136" y="50804"/>
                    </a:cubicBezTo>
                    <a:lnTo>
                      <a:pt x="23148" y="50804"/>
                    </a:lnTo>
                    <a:cubicBezTo>
                      <a:pt x="23187" y="50817"/>
                      <a:pt x="23229" y="50825"/>
                      <a:pt x="23273" y="50834"/>
                    </a:cubicBezTo>
                    <a:lnTo>
                      <a:pt x="23277" y="50834"/>
                    </a:lnTo>
                    <a:cubicBezTo>
                      <a:pt x="23320" y="50846"/>
                      <a:pt x="23358" y="50856"/>
                      <a:pt x="23401" y="50864"/>
                    </a:cubicBezTo>
                    <a:cubicBezTo>
                      <a:pt x="23405" y="50864"/>
                      <a:pt x="23414" y="50868"/>
                      <a:pt x="23418" y="50868"/>
                    </a:cubicBezTo>
                    <a:cubicBezTo>
                      <a:pt x="23456" y="50876"/>
                      <a:pt x="23499" y="50885"/>
                      <a:pt x="23537" y="50894"/>
                    </a:cubicBezTo>
                    <a:cubicBezTo>
                      <a:pt x="23547" y="50898"/>
                      <a:pt x="23551" y="50898"/>
                      <a:pt x="23559" y="50898"/>
                    </a:cubicBezTo>
                    <a:cubicBezTo>
                      <a:pt x="23598" y="50907"/>
                      <a:pt x="23640" y="50919"/>
                      <a:pt x="23679" y="50927"/>
                    </a:cubicBezTo>
                    <a:lnTo>
                      <a:pt x="23696" y="50927"/>
                    </a:lnTo>
                    <a:cubicBezTo>
                      <a:pt x="23739" y="50941"/>
                      <a:pt x="23778" y="50949"/>
                      <a:pt x="23820" y="50958"/>
                    </a:cubicBezTo>
                    <a:lnTo>
                      <a:pt x="23833" y="50958"/>
                    </a:lnTo>
                    <a:cubicBezTo>
                      <a:pt x="23918" y="50975"/>
                      <a:pt x="24004" y="50992"/>
                      <a:pt x="24094" y="51010"/>
                    </a:cubicBezTo>
                    <a:cubicBezTo>
                      <a:pt x="24098" y="51010"/>
                      <a:pt x="24102" y="51014"/>
                      <a:pt x="24107" y="51014"/>
                    </a:cubicBezTo>
                    <a:cubicBezTo>
                      <a:pt x="24149" y="51022"/>
                      <a:pt x="24188" y="51026"/>
                      <a:pt x="24230" y="51035"/>
                    </a:cubicBezTo>
                    <a:cubicBezTo>
                      <a:pt x="24235" y="51035"/>
                      <a:pt x="24239" y="51035"/>
                      <a:pt x="24244" y="51039"/>
                    </a:cubicBezTo>
                    <a:lnTo>
                      <a:pt x="24248" y="51039"/>
                    </a:lnTo>
                    <a:cubicBezTo>
                      <a:pt x="24307" y="51048"/>
                      <a:pt x="24368" y="51061"/>
                      <a:pt x="24427" y="51069"/>
                    </a:cubicBezTo>
                    <a:cubicBezTo>
                      <a:pt x="24487" y="51077"/>
                      <a:pt x="24547" y="51087"/>
                      <a:pt x="24611" y="51095"/>
                    </a:cubicBezTo>
                    <a:cubicBezTo>
                      <a:pt x="24615" y="51099"/>
                      <a:pt x="24620" y="51099"/>
                      <a:pt x="24624" y="51099"/>
                    </a:cubicBezTo>
                    <a:cubicBezTo>
                      <a:pt x="24684" y="51107"/>
                      <a:pt x="24744" y="51116"/>
                      <a:pt x="24800" y="51120"/>
                    </a:cubicBezTo>
                    <a:cubicBezTo>
                      <a:pt x="24804" y="51125"/>
                      <a:pt x="24808" y="51125"/>
                      <a:pt x="24808" y="51125"/>
                    </a:cubicBezTo>
                    <a:cubicBezTo>
                      <a:pt x="24872" y="51129"/>
                      <a:pt x="24932" y="51138"/>
                      <a:pt x="24992" y="51146"/>
                    </a:cubicBezTo>
                    <a:lnTo>
                      <a:pt x="25009" y="51146"/>
                    </a:lnTo>
                    <a:cubicBezTo>
                      <a:pt x="25051" y="51150"/>
                      <a:pt x="25095" y="51154"/>
                      <a:pt x="25134" y="51158"/>
                    </a:cubicBezTo>
                    <a:lnTo>
                      <a:pt x="25138" y="51158"/>
                    </a:lnTo>
                    <a:cubicBezTo>
                      <a:pt x="25176" y="51164"/>
                      <a:pt x="25219" y="51168"/>
                      <a:pt x="25262" y="51168"/>
                    </a:cubicBezTo>
                    <a:cubicBezTo>
                      <a:pt x="25266" y="51168"/>
                      <a:pt x="25274" y="51168"/>
                      <a:pt x="25282" y="51172"/>
                    </a:cubicBezTo>
                    <a:cubicBezTo>
                      <a:pt x="25321" y="51172"/>
                      <a:pt x="25365" y="51176"/>
                      <a:pt x="25403" y="51176"/>
                    </a:cubicBezTo>
                    <a:cubicBezTo>
                      <a:pt x="25411" y="51180"/>
                      <a:pt x="25416" y="51180"/>
                      <a:pt x="25424" y="51180"/>
                    </a:cubicBezTo>
                    <a:cubicBezTo>
                      <a:pt x="25467" y="51180"/>
                      <a:pt x="25509" y="51184"/>
                      <a:pt x="25548" y="51184"/>
                    </a:cubicBezTo>
                    <a:lnTo>
                      <a:pt x="25561" y="51184"/>
                    </a:lnTo>
                    <a:cubicBezTo>
                      <a:pt x="25604" y="51189"/>
                      <a:pt x="25642" y="51189"/>
                      <a:pt x="25685" y="51189"/>
                    </a:cubicBezTo>
                    <a:lnTo>
                      <a:pt x="25826" y="51189"/>
                    </a:lnTo>
                    <a:cubicBezTo>
                      <a:pt x="25831" y="51193"/>
                      <a:pt x="25839" y="51193"/>
                      <a:pt x="25847" y="51193"/>
                    </a:cubicBezTo>
                    <a:cubicBezTo>
                      <a:pt x="25890" y="51193"/>
                      <a:pt x="25933" y="51189"/>
                      <a:pt x="25971" y="51189"/>
                    </a:cubicBezTo>
                    <a:lnTo>
                      <a:pt x="25993" y="51189"/>
                    </a:lnTo>
                    <a:cubicBezTo>
                      <a:pt x="26036" y="51189"/>
                      <a:pt x="26083" y="51189"/>
                      <a:pt x="26125" y="51184"/>
                    </a:cubicBezTo>
                    <a:cubicBezTo>
                      <a:pt x="26147" y="51180"/>
                      <a:pt x="26168" y="51172"/>
                      <a:pt x="26194" y="51164"/>
                    </a:cubicBezTo>
                    <a:cubicBezTo>
                      <a:pt x="26198" y="51164"/>
                      <a:pt x="26206" y="51158"/>
                      <a:pt x="26216" y="51154"/>
                    </a:cubicBezTo>
                    <a:cubicBezTo>
                      <a:pt x="26228" y="51150"/>
                      <a:pt x="26245" y="51146"/>
                      <a:pt x="26258" y="51142"/>
                    </a:cubicBezTo>
                    <a:cubicBezTo>
                      <a:pt x="26267" y="51138"/>
                      <a:pt x="26275" y="51138"/>
                      <a:pt x="26288" y="51133"/>
                    </a:cubicBezTo>
                    <a:cubicBezTo>
                      <a:pt x="26301" y="51129"/>
                      <a:pt x="26314" y="51125"/>
                      <a:pt x="26326" y="51120"/>
                    </a:cubicBezTo>
                    <a:cubicBezTo>
                      <a:pt x="26340" y="51116"/>
                      <a:pt x="26348" y="51112"/>
                      <a:pt x="26356" y="51112"/>
                    </a:cubicBezTo>
                    <a:cubicBezTo>
                      <a:pt x="26369" y="51107"/>
                      <a:pt x="26382" y="51103"/>
                      <a:pt x="26395" y="51099"/>
                    </a:cubicBezTo>
                    <a:cubicBezTo>
                      <a:pt x="26399" y="51095"/>
                      <a:pt x="26403" y="51095"/>
                      <a:pt x="26407" y="51095"/>
                    </a:cubicBezTo>
                    <a:cubicBezTo>
                      <a:pt x="26442" y="51081"/>
                      <a:pt x="26480" y="51073"/>
                      <a:pt x="26514" y="51061"/>
                    </a:cubicBezTo>
                    <a:lnTo>
                      <a:pt x="26528" y="51061"/>
                    </a:lnTo>
                    <a:cubicBezTo>
                      <a:pt x="26561" y="51048"/>
                      <a:pt x="26600" y="51039"/>
                      <a:pt x="26638" y="51026"/>
                    </a:cubicBezTo>
                    <a:cubicBezTo>
                      <a:pt x="26643" y="51026"/>
                      <a:pt x="26652" y="51022"/>
                      <a:pt x="26656" y="51022"/>
                    </a:cubicBezTo>
                    <a:cubicBezTo>
                      <a:pt x="26694" y="51014"/>
                      <a:pt x="26729" y="51000"/>
                      <a:pt x="26767" y="50992"/>
                    </a:cubicBezTo>
                    <a:cubicBezTo>
                      <a:pt x="26776" y="50992"/>
                      <a:pt x="26780" y="50988"/>
                      <a:pt x="26788" y="50988"/>
                    </a:cubicBezTo>
                    <a:cubicBezTo>
                      <a:pt x="26827" y="50975"/>
                      <a:pt x="26865" y="50966"/>
                      <a:pt x="26904" y="50958"/>
                    </a:cubicBezTo>
                    <a:cubicBezTo>
                      <a:pt x="26908" y="50958"/>
                      <a:pt x="26913" y="50953"/>
                      <a:pt x="26913" y="50953"/>
                    </a:cubicBezTo>
                    <a:cubicBezTo>
                      <a:pt x="26950" y="50945"/>
                      <a:pt x="26994" y="50937"/>
                      <a:pt x="27033" y="50927"/>
                    </a:cubicBezTo>
                    <a:cubicBezTo>
                      <a:pt x="27037" y="50923"/>
                      <a:pt x="27041" y="50923"/>
                      <a:pt x="27045" y="50923"/>
                    </a:cubicBezTo>
                    <a:cubicBezTo>
                      <a:pt x="27084" y="50915"/>
                      <a:pt x="27126" y="50902"/>
                      <a:pt x="27165" y="50894"/>
                    </a:cubicBezTo>
                    <a:cubicBezTo>
                      <a:pt x="27173" y="50894"/>
                      <a:pt x="27181" y="50894"/>
                      <a:pt x="27191" y="50889"/>
                    </a:cubicBezTo>
                    <a:cubicBezTo>
                      <a:pt x="27229" y="50881"/>
                      <a:pt x="27268" y="50872"/>
                      <a:pt x="27310" y="50864"/>
                    </a:cubicBezTo>
                    <a:cubicBezTo>
                      <a:pt x="27319" y="50864"/>
                      <a:pt x="27323" y="50860"/>
                      <a:pt x="27331" y="50860"/>
                    </a:cubicBezTo>
                    <a:cubicBezTo>
                      <a:pt x="27374" y="50850"/>
                      <a:pt x="27418" y="50842"/>
                      <a:pt x="27460" y="50834"/>
                    </a:cubicBezTo>
                    <a:cubicBezTo>
                      <a:pt x="27460" y="50834"/>
                      <a:pt x="27464" y="50830"/>
                      <a:pt x="27469" y="50830"/>
                    </a:cubicBezTo>
                    <a:cubicBezTo>
                      <a:pt x="27507" y="50821"/>
                      <a:pt x="27550" y="50813"/>
                      <a:pt x="27597" y="50804"/>
                    </a:cubicBezTo>
                    <a:lnTo>
                      <a:pt x="27614" y="50804"/>
                    </a:lnTo>
                    <a:cubicBezTo>
                      <a:pt x="27657" y="50795"/>
                      <a:pt x="27700" y="50787"/>
                      <a:pt x="27742" y="50779"/>
                    </a:cubicBezTo>
                    <a:cubicBezTo>
                      <a:pt x="27751" y="50773"/>
                      <a:pt x="27759" y="50773"/>
                      <a:pt x="27768" y="50773"/>
                    </a:cubicBezTo>
                    <a:cubicBezTo>
                      <a:pt x="27811" y="50765"/>
                      <a:pt x="27854" y="50757"/>
                      <a:pt x="27896" y="50748"/>
                    </a:cubicBezTo>
                    <a:cubicBezTo>
                      <a:pt x="27905" y="50748"/>
                      <a:pt x="27913" y="50748"/>
                      <a:pt x="27917" y="50744"/>
                    </a:cubicBezTo>
                    <a:cubicBezTo>
                      <a:pt x="27965" y="50736"/>
                      <a:pt x="28012" y="50731"/>
                      <a:pt x="28059" y="50722"/>
                    </a:cubicBezTo>
                    <a:lnTo>
                      <a:pt x="28063" y="50722"/>
                    </a:lnTo>
                    <a:cubicBezTo>
                      <a:pt x="28110" y="50714"/>
                      <a:pt x="28153" y="50706"/>
                      <a:pt x="28200" y="50697"/>
                    </a:cubicBezTo>
                    <a:cubicBezTo>
                      <a:pt x="28208" y="50697"/>
                      <a:pt x="28213" y="50697"/>
                      <a:pt x="28221" y="50692"/>
                    </a:cubicBezTo>
                    <a:cubicBezTo>
                      <a:pt x="28269" y="50688"/>
                      <a:pt x="28311" y="50680"/>
                      <a:pt x="28358" y="50671"/>
                    </a:cubicBezTo>
                    <a:cubicBezTo>
                      <a:pt x="28367" y="50671"/>
                      <a:pt x="28375" y="50671"/>
                      <a:pt x="28384" y="50667"/>
                    </a:cubicBezTo>
                    <a:cubicBezTo>
                      <a:pt x="28431" y="50663"/>
                      <a:pt x="28478" y="50654"/>
                      <a:pt x="28525" y="50645"/>
                    </a:cubicBezTo>
                    <a:lnTo>
                      <a:pt x="28547" y="50645"/>
                    </a:lnTo>
                    <a:cubicBezTo>
                      <a:pt x="28598" y="50637"/>
                      <a:pt x="28644" y="50629"/>
                      <a:pt x="28696" y="50625"/>
                    </a:cubicBezTo>
                    <a:cubicBezTo>
                      <a:pt x="28845" y="50603"/>
                      <a:pt x="28999" y="50582"/>
                      <a:pt x="29153" y="50564"/>
                    </a:cubicBezTo>
                    <a:cubicBezTo>
                      <a:pt x="29311" y="50543"/>
                      <a:pt x="29471" y="50526"/>
                      <a:pt x="29629" y="50505"/>
                    </a:cubicBezTo>
                    <a:cubicBezTo>
                      <a:pt x="29637" y="50500"/>
                      <a:pt x="29641" y="50496"/>
                      <a:pt x="29645" y="50487"/>
                    </a:cubicBezTo>
                    <a:lnTo>
                      <a:pt x="29645" y="50483"/>
                    </a:lnTo>
                    <a:cubicBezTo>
                      <a:pt x="29650" y="50479"/>
                      <a:pt x="29654" y="50475"/>
                      <a:pt x="29654" y="50471"/>
                    </a:cubicBezTo>
                    <a:lnTo>
                      <a:pt x="29658" y="50466"/>
                    </a:lnTo>
                    <a:cubicBezTo>
                      <a:pt x="29663" y="50453"/>
                      <a:pt x="29667" y="50445"/>
                      <a:pt x="29671" y="50436"/>
                    </a:cubicBezTo>
                    <a:cubicBezTo>
                      <a:pt x="29676" y="50428"/>
                      <a:pt x="29680" y="50414"/>
                      <a:pt x="29684" y="50406"/>
                    </a:cubicBezTo>
                    <a:lnTo>
                      <a:pt x="29684" y="50402"/>
                    </a:lnTo>
                    <a:cubicBezTo>
                      <a:pt x="29688" y="50398"/>
                      <a:pt x="29688" y="50394"/>
                      <a:pt x="29688" y="50389"/>
                    </a:cubicBezTo>
                    <a:cubicBezTo>
                      <a:pt x="29688" y="50384"/>
                      <a:pt x="29692" y="50384"/>
                      <a:pt x="29692" y="50380"/>
                    </a:cubicBezTo>
                    <a:cubicBezTo>
                      <a:pt x="29692" y="50376"/>
                      <a:pt x="29692" y="50368"/>
                      <a:pt x="29696" y="50363"/>
                    </a:cubicBezTo>
                    <a:lnTo>
                      <a:pt x="29696" y="50359"/>
                    </a:lnTo>
                    <a:lnTo>
                      <a:pt x="29850" y="49628"/>
                    </a:lnTo>
                    <a:cubicBezTo>
                      <a:pt x="29856" y="49624"/>
                      <a:pt x="29860" y="49619"/>
                      <a:pt x="29864" y="49615"/>
                    </a:cubicBezTo>
                    <a:cubicBezTo>
                      <a:pt x="29868" y="49615"/>
                      <a:pt x="29868" y="49615"/>
                      <a:pt x="29872" y="49610"/>
                    </a:cubicBezTo>
                    <a:cubicBezTo>
                      <a:pt x="29881" y="49606"/>
                      <a:pt x="29889" y="49602"/>
                      <a:pt x="29898" y="49593"/>
                    </a:cubicBezTo>
                    <a:cubicBezTo>
                      <a:pt x="29902" y="49593"/>
                      <a:pt x="29902" y="49589"/>
                      <a:pt x="29907" y="49589"/>
                    </a:cubicBezTo>
                    <a:cubicBezTo>
                      <a:pt x="29911" y="49585"/>
                      <a:pt x="29915" y="49585"/>
                      <a:pt x="29919" y="49581"/>
                    </a:cubicBezTo>
                    <a:cubicBezTo>
                      <a:pt x="29923" y="49581"/>
                      <a:pt x="29923" y="49577"/>
                      <a:pt x="29927" y="49577"/>
                    </a:cubicBezTo>
                    <a:cubicBezTo>
                      <a:pt x="29932" y="49572"/>
                      <a:pt x="29937" y="49572"/>
                      <a:pt x="29941" y="49567"/>
                    </a:cubicBezTo>
                    <a:cubicBezTo>
                      <a:pt x="29945" y="49567"/>
                      <a:pt x="29945" y="49567"/>
                      <a:pt x="29949" y="49563"/>
                    </a:cubicBezTo>
                    <a:cubicBezTo>
                      <a:pt x="29953" y="49563"/>
                      <a:pt x="29958" y="49559"/>
                      <a:pt x="29962" y="49559"/>
                    </a:cubicBezTo>
                    <a:cubicBezTo>
                      <a:pt x="29966" y="49555"/>
                      <a:pt x="29970" y="49555"/>
                      <a:pt x="29970" y="49555"/>
                    </a:cubicBezTo>
                    <a:cubicBezTo>
                      <a:pt x="29975" y="49551"/>
                      <a:pt x="29979" y="49551"/>
                      <a:pt x="29984" y="49547"/>
                    </a:cubicBezTo>
                    <a:cubicBezTo>
                      <a:pt x="29988" y="49547"/>
                      <a:pt x="29996" y="49542"/>
                      <a:pt x="30000" y="49542"/>
                    </a:cubicBezTo>
                    <a:cubicBezTo>
                      <a:pt x="30004" y="49538"/>
                      <a:pt x="30009" y="49538"/>
                      <a:pt x="30014" y="49538"/>
                    </a:cubicBezTo>
                    <a:cubicBezTo>
                      <a:pt x="30018" y="49533"/>
                      <a:pt x="30022" y="49533"/>
                      <a:pt x="30030" y="49529"/>
                    </a:cubicBezTo>
                    <a:cubicBezTo>
                      <a:pt x="30035" y="49529"/>
                      <a:pt x="30039" y="49525"/>
                      <a:pt x="30043" y="49525"/>
                    </a:cubicBezTo>
                    <a:cubicBezTo>
                      <a:pt x="30047" y="49521"/>
                      <a:pt x="30052" y="49521"/>
                      <a:pt x="30061" y="49516"/>
                    </a:cubicBezTo>
                    <a:cubicBezTo>
                      <a:pt x="30065" y="49516"/>
                      <a:pt x="30069" y="49516"/>
                      <a:pt x="30073" y="49512"/>
                    </a:cubicBezTo>
                    <a:cubicBezTo>
                      <a:pt x="30077" y="49512"/>
                      <a:pt x="30086" y="49508"/>
                      <a:pt x="30091" y="49508"/>
                    </a:cubicBezTo>
                    <a:cubicBezTo>
                      <a:pt x="30095" y="49508"/>
                      <a:pt x="30103" y="49504"/>
                      <a:pt x="30107" y="49504"/>
                    </a:cubicBezTo>
                    <a:cubicBezTo>
                      <a:pt x="30112" y="49504"/>
                      <a:pt x="30116" y="49500"/>
                      <a:pt x="30120" y="49500"/>
                    </a:cubicBezTo>
                    <a:cubicBezTo>
                      <a:pt x="30129" y="49495"/>
                      <a:pt x="30133" y="49495"/>
                      <a:pt x="30138" y="49495"/>
                    </a:cubicBezTo>
                    <a:cubicBezTo>
                      <a:pt x="30146" y="49490"/>
                      <a:pt x="30150" y="49490"/>
                      <a:pt x="30154" y="49490"/>
                    </a:cubicBezTo>
                    <a:cubicBezTo>
                      <a:pt x="30158" y="49486"/>
                      <a:pt x="30168" y="49486"/>
                      <a:pt x="30172" y="49486"/>
                    </a:cubicBezTo>
                    <a:cubicBezTo>
                      <a:pt x="30180" y="49482"/>
                      <a:pt x="30184" y="49482"/>
                      <a:pt x="30189" y="49482"/>
                    </a:cubicBezTo>
                    <a:cubicBezTo>
                      <a:pt x="30197" y="49478"/>
                      <a:pt x="30201" y="49478"/>
                      <a:pt x="30210" y="49478"/>
                    </a:cubicBezTo>
                    <a:cubicBezTo>
                      <a:pt x="30215" y="49474"/>
                      <a:pt x="30219" y="49474"/>
                      <a:pt x="30227" y="49474"/>
                    </a:cubicBezTo>
                    <a:cubicBezTo>
                      <a:pt x="30231" y="49470"/>
                      <a:pt x="30240" y="49470"/>
                      <a:pt x="30249" y="49470"/>
                    </a:cubicBezTo>
                    <a:cubicBezTo>
                      <a:pt x="30253" y="49470"/>
                      <a:pt x="30257" y="49465"/>
                      <a:pt x="30261" y="49465"/>
                    </a:cubicBezTo>
                    <a:cubicBezTo>
                      <a:pt x="30270" y="49465"/>
                      <a:pt x="30278" y="49461"/>
                      <a:pt x="30287" y="49461"/>
                    </a:cubicBezTo>
                    <a:cubicBezTo>
                      <a:pt x="30292" y="49461"/>
                      <a:pt x="30296" y="49461"/>
                      <a:pt x="30304" y="49456"/>
                    </a:cubicBezTo>
                    <a:cubicBezTo>
                      <a:pt x="30312" y="49456"/>
                      <a:pt x="30322" y="49456"/>
                      <a:pt x="30330" y="49452"/>
                    </a:cubicBezTo>
                    <a:lnTo>
                      <a:pt x="30343" y="49452"/>
                    </a:lnTo>
                    <a:cubicBezTo>
                      <a:pt x="30360" y="49448"/>
                      <a:pt x="30373" y="49448"/>
                      <a:pt x="30389" y="49444"/>
                    </a:cubicBezTo>
                    <a:lnTo>
                      <a:pt x="30480" y="49444"/>
                    </a:lnTo>
                    <a:cubicBezTo>
                      <a:pt x="30488" y="49444"/>
                      <a:pt x="30492" y="49448"/>
                      <a:pt x="30501" y="49448"/>
                    </a:cubicBezTo>
                    <a:cubicBezTo>
                      <a:pt x="30509" y="49448"/>
                      <a:pt x="30518" y="49448"/>
                      <a:pt x="30527" y="49452"/>
                    </a:cubicBezTo>
                    <a:cubicBezTo>
                      <a:pt x="30535" y="49452"/>
                      <a:pt x="30548" y="49456"/>
                      <a:pt x="30557" y="49456"/>
                    </a:cubicBezTo>
                    <a:lnTo>
                      <a:pt x="30561" y="49456"/>
                    </a:lnTo>
                    <a:cubicBezTo>
                      <a:pt x="30574" y="49461"/>
                      <a:pt x="30586" y="49465"/>
                      <a:pt x="30600" y="49470"/>
                    </a:cubicBezTo>
                    <a:lnTo>
                      <a:pt x="30608" y="49470"/>
                    </a:lnTo>
                    <a:cubicBezTo>
                      <a:pt x="30616" y="49474"/>
                      <a:pt x="30625" y="49478"/>
                      <a:pt x="30634" y="49478"/>
                    </a:cubicBezTo>
                    <a:cubicBezTo>
                      <a:pt x="30638" y="49482"/>
                      <a:pt x="30642" y="49482"/>
                      <a:pt x="30646" y="49482"/>
                    </a:cubicBezTo>
                    <a:cubicBezTo>
                      <a:pt x="30651" y="49486"/>
                      <a:pt x="30659" y="49490"/>
                      <a:pt x="30663" y="49490"/>
                    </a:cubicBezTo>
                    <a:cubicBezTo>
                      <a:pt x="30672" y="49495"/>
                      <a:pt x="30681" y="49500"/>
                      <a:pt x="30685" y="49504"/>
                    </a:cubicBezTo>
                    <a:cubicBezTo>
                      <a:pt x="30693" y="49504"/>
                      <a:pt x="30702" y="49508"/>
                      <a:pt x="30706" y="49512"/>
                    </a:cubicBezTo>
                    <a:cubicBezTo>
                      <a:pt x="30711" y="49512"/>
                      <a:pt x="30715" y="49516"/>
                      <a:pt x="30715" y="49516"/>
                    </a:cubicBezTo>
                    <a:cubicBezTo>
                      <a:pt x="30728" y="49521"/>
                      <a:pt x="30736" y="49529"/>
                      <a:pt x="30749" y="49533"/>
                    </a:cubicBezTo>
                    <a:cubicBezTo>
                      <a:pt x="30762" y="49542"/>
                      <a:pt x="30774" y="49551"/>
                      <a:pt x="30788" y="49559"/>
                    </a:cubicBezTo>
                    <a:cubicBezTo>
                      <a:pt x="30788" y="49559"/>
                      <a:pt x="30792" y="49563"/>
                      <a:pt x="30796" y="49563"/>
                    </a:cubicBezTo>
                    <a:cubicBezTo>
                      <a:pt x="30805" y="49572"/>
                      <a:pt x="30813" y="49577"/>
                      <a:pt x="30826" y="49585"/>
                    </a:cubicBezTo>
                    <a:cubicBezTo>
                      <a:pt x="30826" y="49585"/>
                      <a:pt x="30831" y="49589"/>
                      <a:pt x="30835" y="49593"/>
                    </a:cubicBezTo>
                    <a:cubicBezTo>
                      <a:pt x="30847" y="49598"/>
                      <a:pt x="30860" y="49606"/>
                      <a:pt x="30869" y="49615"/>
                    </a:cubicBezTo>
                    <a:cubicBezTo>
                      <a:pt x="30873" y="49619"/>
                      <a:pt x="30877" y="49624"/>
                      <a:pt x="30882" y="49624"/>
                    </a:cubicBezTo>
                    <a:cubicBezTo>
                      <a:pt x="30894" y="49636"/>
                      <a:pt x="30908" y="49644"/>
                      <a:pt x="30920" y="49658"/>
                    </a:cubicBezTo>
                    <a:cubicBezTo>
                      <a:pt x="30924" y="49662"/>
                      <a:pt x="30928" y="49662"/>
                      <a:pt x="30928" y="49666"/>
                    </a:cubicBezTo>
                    <a:cubicBezTo>
                      <a:pt x="30942" y="49675"/>
                      <a:pt x="30954" y="49683"/>
                      <a:pt x="30967" y="49692"/>
                    </a:cubicBezTo>
                    <a:cubicBezTo>
                      <a:pt x="30967" y="49696"/>
                      <a:pt x="30971" y="49701"/>
                      <a:pt x="30975" y="49705"/>
                    </a:cubicBezTo>
                    <a:cubicBezTo>
                      <a:pt x="30989" y="49713"/>
                      <a:pt x="31001" y="49726"/>
                      <a:pt x="31014" y="49735"/>
                    </a:cubicBezTo>
                    <a:cubicBezTo>
                      <a:pt x="31027" y="49747"/>
                      <a:pt x="31044" y="49760"/>
                      <a:pt x="31057" y="49773"/>
                    </a:cubicBezTo>
                    <a:cubicBezTo>
                      <a:pt x="31062" y="49773"/>
                      <a:pt x="31066" y="49778"/>
                      <a:pt x="31070" y="49782"/>
                    </a:cubicBezTo>
                    <a:cubicBezTo>
                      <a:pt x="31078" y="49790"/>
                      <a:pt x="31091" y="49798"/>
                      <a:pt x="31104" y="49812"/>
                    </a:cubicBezTo>
                    <a:cubicBezTo>
                      <a:pt x="31104" y="49812"/>
                      <a:pt x="31108" y="49816"/>
                      <a:pt x="31113" y="49816"/>
                    </a:cubicBezTo>
                    <a:cubicBezTo>
                      <a:pt x="31125" y="49829"/>
                      <a:pt x="31139" y="49841"/>
                      <a:pt x="31155" y="49850"/>
                    </a:cubicBezTo>
                    <a:cubicBezTo>
                      <a:pt x="31155" y="49855"/>
                      <a:pt x="31159" y="49855"/>
                      <a:pt x="31164" y="49859"/>
                    </a:cubicBezTo>
                    <a:cubicBezTo>
                      <a:pt x="31177" y="49867"/>
                      <a:pt x="31185" y="49875"/>
                      <a:pt x="31198" y="49885"/>
                    </a:cubicBezTo>
                    <a:cubicBezTo>
                      <a:pt x="31202" y="49885"/>
                      <a:pt x="31202" y="49889"/>
                      <a:pt x="31206" y="49889"/>
                    </a:cubicBezTo>
                    <a:cubicBezTo>
                      <a:pt x="31206" y="49893"/>
                      <a:pt x="31210" y="49893"/>
                      <a:pt x="31210" y="49893"/>
                    </a:cubicBezTo>
                    <a:cubicBezTo>
                      <a:pt x="31224" y="49901"/>
                      <a:pt x="31232" y="49910"/>
                      <a:pt x="31245" y="49914"/>
                    </a:cubicBezTo>
                    <a:cubicBezTo>
                      <a:pt x="31245" y="49918"/>
                      <a:pt x="31250" y="49918"/>
                      <a:pt x="31250" y="49918"/>
                    </a:cubicBezTo>
                    <a:cubicBezTo>
                      <a:pt x="31267" y="49927"/>
                      <a:pt x="31279" y="49936"/>
                      <a:pt x="31293" y="49944"/>
                    </a:cubicBezTo>
                    <a:lnTo>
                      <a:pt x="31297" y="49948"/>
                    </a:lnTo>
                    <a:cubicBezTo>
                      <a:pt x="31305" y="49952"/>
                      <a:pt x="31313" y="49957"/>
                      <a:pt x="31322" y="49962"/>
                    </a:cubicBezTo>
                    <a:cubicBezTo>
                      <a:pt x="31326" y="49966"/>
                      <a:pt x="31326" y="49966"/>
                      <a:pt x="31331" y="49966"/>
                    </a:cubicBezTo>
                    <a:cubicBezTo>
                      <a:pt x="31335" y="49970"/>
                      <a:pt x="31344" y="49974"/>
                      <a:pt x="31348" y="49974"/>
                    </a:cubicBezTo>
                    <a:cubicBezTo>
                      <a:pt x="31352" y="49974"/>
                      <a:pt x="31352" y="49978"/>
                      <a:pt x="31356" y="49978"/>
                    </a:cubicBezTo>
                    <a:cubicBezTo>
                      <a:pt x="31360" y="49983"/>
                      <a:pt x="31370" y="49987"/>
                      <a:pt x="31378" y="49987"/>
                    </a:cubicBezTo>
                    <a:cubicBezTo>
                      <a:pt x="31382" y="49991"/>
                      <a:pt x="31386" y="49991"/>
                      <a:pt x="31390" y="49995"/>
                    </a:cubicBezTo>
                    <a:lnTo>
                      <a:pt x="31395" y="49995"/>
                    </a:lnTo>
                    <a:cubicBezTo>
                      <a:pt x="31399" y="50000"/>
                      <a:pt x="31408" y="50000"/>
                      <a:pt x="31412" y="50004"/>
                    </a:cubicBezTo>
                    <a:cubicBezTo>
                      <a:pt x="31416" y="50004"/>
                      <a:pt x="31421" y="50004"/>
                      <a:pt x="31425" y="50009"/>
                    </a:cubicBezTo>
                    <a:lnTo>
                      <a:pt x="31433" y="50009"/>
                    </a:lnTo>
                    <a:cubicBezTo>
                      <a:pt x="31437" y="50013"/>
                      <a:pt x="31441" y="50013"/>
                      <a:pt x="31447" y="50013"/>
                    </a:cubicBezTo>
                    <a:cubicBezTo>
                      <a:pt x="31451" y="50017"/>
                      <a:pt x="31455" y="50017"/>
                      <a:pt x="31455" y="50017"/>
                    </a:cubicBezTo>
                    <a:cubicBezTo>
                      <a:pt x="31463" y="50021"/>
                      <a:pt x="31467" y="50021"/>
                      <a:pt x="31476" y="50021"/>
                    </a:cubicBezTo>
                    <a:cubicBezTo>
                      <a:pt x="31480" y="50021"/>
                      <a:pt x="31480" y="50025"/>
                      <a:pt x="31485" y="50025"/>
                    </a:cubicBezTo>
                    <a:lnTo>
                      <a:pt x="31489" y="50025"/>
                    </a:lnTo>
                    <a:cubicBezTo>
                      <a:pt x="31498" y="50029"/>
                      <a:pt x="31510" y="50029"/>
                      <a:pt x="31518" y="50034"/>
                    </a:cubicBezTo>
                    <a:lnTo>
                      <a:pt x="31528" y="50034"/>
                    </a:lnTo>
                    <a:cubicBezTo>
                      <a:pt x="31540" y="50034"/>
                      <a:pt x="31553" y="50039"/>
                      <a:pt x="31566" y="50039"/>
                    </a:cubicBezTo>
                    <a:lnTo>
                      <a:pt x="31570" y="50039"/>
                    </a:lnTo>
                    <a:cubicBezTo>
                      <a:pt x="31703" y="50004"/>
                      <a:pt x="31836" y="49978"/>
                      <a:pt x="31964" y="49962"/>
                    </a:cubicBezTo>
                    <a:cubicBezTo>
                      <a:pt x="32167" y="49933"/>
                      <a:pt x="32362" y="49923"/>
                      <a:pt x="32552" y="49923"/>
                    </a:cubicBezTo>
                    <a:cubicBezTo>
                      <a:pt x="32709" y="49923"/>
                      <a:pt x="32863" y="49930"/>
                      <a:pt x="33016" y="49940"/>
                    </a:cubicBezTo>
                    <a:cubicBezTo>
                      <a:pt x="33067" y="49944"/>
                      <a:pt x="33119" y="49948"/>
                      <a:pt x="33170" y="49952"/>
                    </a:cubicBezTo>
                    <a:cubicBezTo>
                      <a:pt x="33196" y="49952"/>
                      <a:pt x="33221" y="49957"/>
                      <a:pt x="33247" y="49957"/>
                    </a:cubicBezTo>
                    <a:cubicBezTo>
                      <a:pt x="33562" y="49987"/>
                      <a:pt x="33874" y="50019"/>
                      <a:pt x="34201" y="50019"/>
                    </a:cubicBezTo>
                    <a:cubicBezTo>
                      <a:pt x="34301" y="50019"/>
                      <a:pt x="34402" y="50016"/>
                      <a:pt x="34505" y="50009"/>
                    </a:cubicBezTo>
                    <a:cubicBezTo>
                      <a:pt x="34513" y="50004"/>
                      <a:pt x="34521" y="49995"/>
                      <a:pt x="34530" y="49991"/>
                    </a:cubicBezTo>
                    <a:cubicBezTo>
                      <a:pt x="34530" y="49987"/>
                      <a:pt x="34534" y="49987"/>
                      <a:pt x="34538" y="49987"/>
                    </a:cubicBezTo>
                    <a:cubicBezTo>
                      <a:pt x="34543" y="49983"/>
                      <a:pt x="34547" y="49978"/>
                      <a:pt x="34552" y="49974"/>
                    </a:cubicBezTo>
                    <a:cubicBezTo>
                      <a:pt x="34552" y="49970"/>
                      <a:pt x="34552" y="49970"/>
                      <a:pt x="34556" y="49970"/>
                    </a:cubicBezTo>
                    <a:cubicBezTo>
                      <a:pt x="34556" y="49970"/>
                      <a:pt x="34556" y="49966"/>
                      <a:pt x="34560" y="49966"/>
                    </a:cubicBezTo>
                    <a:cubicBezTo>
                      <a:pt x="34564" y="49962"/>
                      <a:pt x="34568" y="49957"/>
                      <a:pt x="34572" y="49952"/>
                    </a:cubicBezTo>
                    <a:cubicBezTo>
                      <a:pt x="34577" y="49948"/>
                      <a:pt x="34582" y="49948"/>
                      <a:pt x="34582" y="49944"/>
                    </a:cubicBezTo>
                    <a:cubicBezTo>
                      <a:pt x="34586" y="49940"/>
                      <a:pt x="34594" y="49936"/>
                      <a:pt x="34598" y="49932"/>
                    </a:cubicBezTo>
                    <a:cubicBezTo>
                      <a:pt x="34598" y="49927"/>
                      <a:pt x="34603" y="49927"/>
                      <a:pt x="34603" y="49923"/>
                    </a:cubicBezTo>
                    <a:cubicBezTo>
                      <a:pt x="34607" y="49918"/>
                      <a:pt x="34615" y="49914"/>
                      <a:pt x="34620" y="49906"/>
                    </a:cubicBezTo>
                    <a:lnTo>
                      <a:pt x="34624" y="49901"/>
                    </a:lnTo>
                    <a:cubicBezTo>
                      <a:pt x="34629" y="49897"/>
                      <a:pt x="34637" y="49889"/>
                      <a:pt x="34641" y="49880"/>
                    </a:cubicBezTo>
                    <a:cubicBezTo>
                      <a:pt x="34645" y="49880"/>
                      <a:pt x="34645" y="49875"/>
                      <a:pt x="34645" y="49875"/>
                    </a:cubicBezTo>
                    <a:lnTo>
                      <a:pt x="34667" y="49855"/>
                    </a:lnTo>
                    <a:cubicBezTo>
                      <a:pt x="34667" y="49850"/>
                      <a:pt x="34667" y="49850"/>
                      <a:pt x="34671" y="49846"/>
                    </a:cubicBezTo>
                    <a:cubicBezTo>
                      <a:pt x="34675" y="49837"/>
                      <a:pt x="34684" y="49829"/>
                      <a:pt x="34692" y="49820"/>
                    </a:cubicBezTo>
                    <a:cubicBezTo>
                      <a:pt x="34697" y="49812"/>
                      <a:pt x="34706" y="49803"/>
                      <a:pt x="34710" y="49794"/>
                    </a:cubicBezTo>
                    <a:cubicBezTo>
                      <a:pt x="34714" y="49794"/>
                      <a:pt x="34714" y="49790"/>
                      <a:pt x="34718" y="49790"/>
                    </a:cubicBezTo>
                    <a:cubicBezTo>
                      <a:pt x="34722" y="49782"/>
                      <a:pt x="34731" y="49773"/>
                      <a:pt x="34740" y="49764"/>
                    </a:cubicBezTo>
                    <a:cubicBezTo>
                      <a:pt x="34740" y="49760"/>
                      <a:pt x="34744" y="49760"/>
                      <a:pt x="34744" y="49756"/>
                    </a:cubicBezTo>
                    <a:cubicBezTo>
                      <a:pt x="34748" y="49752"/>
                      <a:pt x="34752" y="49747"/>
                      <a:pt x="34757" y="49739"/>
                    </a:cubicBezTo>
                    <a:cubicBezTo>
                      <a:pt x="34761" y="49739"/>
                      <a:pt x="34761" y="49735"/>
                      <a:pt x="34765" y="49735"/>
                    </a:cubicBezTo>
                    <a:cubicBezTo>
                      <a:pt x="34769" y="49726"/>
                      <a:pt x="34773" y="49721"/>
                      <a:pt x="34778" y="49717"/>
                    </a:cubicBezTo>
                    <a:cubicBezTo>
                      <a:pt x="34783" y="49717"/>
                      <a:pt x="34783" y="49713"/>
                      <a:pt x="34787" y="49709"/>
                    </a:cubicBezTo>
                    <a:cubicBezTo>
                      <a:pt x="34791" y="49705"/>
                      <a:pt x="34799" y="49696"/>
                      <a:pt x="34808" y="49692"/>
                    </a:cubicBezTo>
                    <a:lnTo>
                      <a:pt x="34808" y="49687"/>
                    </a:lnTo>
                    <a:cubicBezTo>
                      <a:pt x="34813" y="49683"/>
                      <a:pt x="34821" y="49675"/>
                      <a:pt x="34829" y="49670"/>
                    </a:cubicBezTo>
                    <a:cubicBezTo>
                      <a:pt x="34834" y="49662"/>
                      <a:pt x="34842" y="49658"/>
                      <a:pt x="34846" y="49654"/>
                    </a:cubicBezTo>
                    <a:lnTo>
                      <a:pt x="34850" y="49654"/>
                    </a:lnTo>
                    <a:cubicBezTo>
                      <a:pt x="34855" y="49649"/>
                      <a:pt x="34864" y="49640"/>
                      <a:pt x="34868" y="49636"/>
                    </a:cubicBezTo>
                    <a:cubicBezTo>
                      <a:pt x="34872" y="49636"/>
                      <a:pt x="34872" y="49632"/>
                      <a:pt x="34876" y="49632"/>
                    </a:cubicBezTo>
                    <a:cubicBezTo>
                      <a:pt x="34880" y="49628"/>
                      <a:pt x="34885" y="49624"/>
                      <a:pt x="34894" y="49619"/>
                    </a:cubicBezTo>
                    <a:cubicBezTo>
                      <a:pt x="34894" y="49619"/>
                      <a:pt x="34898" y="49619"/>
                      <a:pt x="34898" y="49615"/>
                    </a:cubicBezTo>
                    <a:cubicBezTo>
                      <a:pt x="34906" y="49610"/>
                      <a:pt x="34911" y="49606"/>
                      <a:pt x="34919" y="49602"/>
                    </a:cubicBezTo>
                    <a:lnTo>
                      <a:pt x="34923" y="49602"/>
                    </a:lnTo>
                    <a:cubicBezTo>
                      <a:pt x="34932" y="49598"/>
                      <a:pt x="34941" y="49593"/>
                      <a:pt x="34949" y="49585"/>
                    </a:cubicBezTo>
                    <a:lnTo>
                      <a:pt x="34953" y="49585"/>
                    </a:lnTo>
                    <a:cubicBezTo>
                      <a:pt x="34962" y="49581"/>
                      <a:pt x="34971" y="49577"/>
                      <a:pt x="34975" y="49572"/>
                    </a:cubicBezTo>
                    <a:cubicBezTo>
                      <a:pt x="34979" y="49572"/>
                      <a:pt x="34983" y="49572"/>
                      <a:pt x="34983" y="49567"/>
                    </a:cubicBezTo>
                    <a:cubicBezTo>
                      <a:pt x="34992" y="49563"/>
                      <a:pt x="35000" y="49559"/>
                      <a:pt x="35014" y="49555"/>
                    </a:cubicBezTo>
                    <a:cubicBezTo>
                      <a:pt x="35026" y="49551"/>
                      <a:pt x="35034" y="49547"/>
                      <a:pt x="35048" y="49542"/>
                    </a:cubicBezTo>
                    <a:cubicBezTo>
                      <a:pt x="35052" y="49542"/>
                      <a:pt x="35052" y="49542"/>
                      <a:pt x="35056" y="49538"/>
                    </a:cubicBezTo>
                    <a:cubicBezTo>
                      <a:pt x="35065" y="49538"/>
                      <a:pt x="35073" y="49533"/>
                      <a:pt x="35081" y="49529"/>
                    </a:cubicBezTo>
                    <a:cubicBezTo>
                      <a:pt x="35086" y="49529"/>
                      <a:pt x="35091" y="49529"/>
                      <a:pt x="35095" y="49525"/>
                    </a:cubicBezTo>
                    <a:cubicBezTo>
                      <a:pt x="35103" y="49525"/>
                      <a:pt x="35116" y="49521"/>
                      <a:pt x="35129" y="49516"/>
                    </a:cubicBezTo>
                    <a:cubicBezTo>
                      <a:pt x="35142" y="49512"/>
                      <a:pt x="35154" y="49508"/>
                      <a:pt x="35168" y="49508"/>
                    </a:cubicBezTo>
                    <a:lnTo>
                      <a:pt x="35172" y="49504"/>
                    </a:lnTo>
                    <a:cubicBezTo>
                      <a:pt x="35188" y="49500"/>
                      <a:pt x="35202" y="49500"/>
                      <a:pt x="35214" y="49495"/>
                    </a:cubicBezTo>
                    <a:lnTo>
                      <a:pt x="35223" y="49495"/>
                    </a:lnTo>
                    <a:cubicBezTo>
                      <a:pt x="35235" y="49490"/>
                      <a:pt x="35253" y="49486"/>
                      <a:pt x="35265" y="49486"/>
                    </a:cubicBezTo>
                    <a:lnTo>
                      <a:pt x="35274" y="49486"/>
                    </a:lnTo>
                    <a:cubicBezTo>
                      <a:pt x="35287" y="49482"/>
                      <a:pt x="35304" y="49478"/>
                      <a:pt x="35322" y="49478"/>
                    </a:cubicBezTo>
                    <a:cubicBezTo>
                      <a:pt x="35381" y="49470"/>
                      <a:pt x="35445" y="49461"/>
                      <a:pt x="35514" y="49456"/>
                    </a:cubicBezTo>
                    <a:cubicBezTo>
                      <a:pt x="35547" y="49456"/>
                      <a:pt x="35586" y="49456"/>
                      <a:pt x="35624" y="49452"/>
                    </a:cubicBezTo>
                    <a:lnTo>
                      <a:pt x="35745" y="49452"/>
                    </a:lnTo>
                    <a:cubicBezTo>
                      <a:pt x="37276" y="50710"/>
                      <a:pt x="37032" y="51420"/>
                      <a:pt x="38174" y="52549"/>
                    </a:cubicBezTo>
                    <a:cubicBezTo>
                      <a:pt x="38222" y="52575"/>
                      <a:pt x="38273" y="52596"/>
                      <a:pt x="38324" y="52621"/>
                    </a:cubicBezTo>
                    <a:cubicBezTo>
                      <a:pt x="38370" y="52643"/>
                      <a:pt x="38422" y="52664"/>
                      <a:pt x="38473" y="52690"/>
                    </a:cubicBezTo>
                    <a:cubicBezTo>
                      <a:pt x="38524" y="52712"/>
                      <a:pt x="38576" y="52733"/>
                      <a:pt x="38627" y="52755"/>
                    </a:cubicBezTo>
                    <a:cubicBezTo>
                      <a:pt x="38678" y="52780"/>
                      <a:pt x="38730" y="52801"/>
                      <a:pt x="38781" y="52822"/>
                    </a:cubicBezTo>
                    <a:cubicBezTo>
                      <a:pt x="38832" y="52844"/>
                      <a:pt x="38884" y="52866"/>
                      <a:pt x="38935" y="52887"/>
                    </a:cubicBezTo>
                    <a:lnTo>
                      <a:pt x="38940" y="52887"/>
                    </a:lnTo>
                    <a:cubicBezTo>
                      <a:pt x="38986" y="52909"/>
                      <a:pt x="39038" y="52929"/>
                      <a:pt x="39089" y="52951"/>
                    </a:cubicBezTo>
                    <a:cubicBezTo>
                      <a:pt x="39094" y="52951"/>
                      <a:pt x="39094" y="52951"/>
                      <a:pt x="39094" y="52955"/>
                    </a:cubicBezTo>
                    <a:cubicBezTo>
                      <a:pt x="39145" y="52972"/>
                      <a:pt x="39197" y="52994"/>
                      <a:pt x="39248" y="53015"/>
                    </a:cubicBezTo>
                    <a:lnTo>
                      <a:pt x="39252" y="53019"/>
                    </a:lnTo>
                    <a:cubicBezTo>
                      <a:pt x="39303" y="53041"/>
                      <a:pt x="39355" y="53057"/>
                      <a:pt x="39406" y="53079"/>
                    </a:cubicBezTo>
                    <a:cubicBezTo>
                      <a:pt x="39453" y="53101"/>
                      <a:pt x="39505" y="53122"/>
                      <a:pt x="39556" y="53144"/>
                    </a:cubicBezTo>
                    <a:lnTo>
                      <a:pt x="39560" y="53144"/>
                    </a:lnTo>
                    <a:cubicBezTo>
                      <a:pt x="39611" y="53165"/>
                      <a:pt x="39659" y="53186"/>
                      <a:pt x="39710" y="53207"/>
                    </a:cubicBezTo>
                    <a:lnTo>
                      <a:pt x="39714" y="53207"/>
                    </a:lnTo>
                    <a:cubicBezTo>
                      <a:pt x="39765" y="53229"/>
                      <a:pt x="39813" y="53250"/>
                      <a:pt x="39864" y="53272"/>
                    </a:cubicBezTo>
                    <a:lnTo>
                      <a:pt x="39868" y="53272"/>
                    </a:lnTo>
                    <a:cubicBezTo>
                      <a:pt x="39919" y="53294"/>
                      <a:pt x="39967" y="53314"/>
                      <a:pt x="40013" y="53336"/>
                    </a:cubicBezTo>
                    <a:lnTo>
                      <a:pt x="40022" y="53336"/>
                    </a:lnTo>
                    <a:cubicBezTo>
                      <a:pt x="40069" y="53357"/>
                      <a:pt x="40115" y="53379"/>
                      <a:pt x="40167" y="53400"/>
                    </a:cubicBezTo>
                    <a:cubicBezTo>
                      <a:pt x="40167" y="53400"/>
                      <a:pt x="40172" y="53400"/>
                      <a:pt x="40172" y="53404"/>
                    </a:cubicBezTo>
                    <a:cubicBezTo>
                      <a:pt x="40218" y="53426"/>
                      <a:pt x="40265" y="53442"/>
                      <a:pt x="40313" y="53464"/>
                    </a:cubicBezTo>
                    <a:cubicBezTo>
                      <a:pt x="40317" y="53468"/>
                      <a:pt x="40321" y="53468"/>
                      <a:pt x="40321" y="53468"/>
                    </a:cubicBezTo>
                    <a:cubicBezTo>
                      <a:pt x="40368" y="53490"/>
                      <a:pt x="40415" y="53511"/>
                      <a:pt x="40462" y="53533"/>
                    </a:cubicBezTo>
                    <a:lnTo>
                      <a:pt x="40466" y="53537"/>
                    </a:lnTo>
                    <a:cubicBezTo>
                      <a:pt x="40514" y="53558"/>
                      <a:pt x="40561" y="53580"/>
                      <a:pt x="40608" y="53602"/>
                    </a:cubicBezTo>
                    <a:lnTo>
                      <a:pt x="40612" y="53606"/>
                    </a:lnTo>
                    <a:cubicBezTo>
                      <a:pt x="40654" y="53622"/>
                      <a:pt x="40693" y="53644"/>
                      <a:pt x="40731" y="53661"/>
                    </a:cubicBezTo>
                    <a:cubicBezTo>
                      <a:pt x="40731" y="53665"/>
                      <a:pt x="40736" y="53665"/>
                      <a:pt x="40741" y="53665"/>
                    </a:cubicBezTo>
                    <a:cubicBezTo>
                      <a:pt x="40779" y="53687"/>
                      <a:pt x="40813" y="53704"/>
                      <a:pt x="40851" y="53725"/>
                    </a:cubicBezTo>
                    <a:cubicBezTo>
                      <a:pt x="40856" y="53725"/>
                      <a:pt x="40865" y="53730"/>
                      <a:pt x="40869" y="53734"/>
                    </a:cubicBezTo>
                    <a:cubicBezTo>
                      <a:pt x="40903" y="53750"/>
                      <a:pt x="40942" y="53772"/>
                      <a:pt x="40976" y="53789"/>
                    </a:cubicBezTo>
                    <a:cubicBezTo>
                      <a:pt x="40984" y="53793"/>
                      <a:pt x="40988" y="53798"/>
                      <a:pt x="40997" y="53802"/>
                    </a:cubicBezTo>
                    <a:cubicBezTo>
                      <a:pt x="41031" y="53819"/>
                      <a:pt x="41065" y="53841"/>
                      <a:pt x="41100" y="53858"/>
                    </a:cubicBezTo>
                    <a:cubicBezTo>
                      <a:pt x="41104" y="53862"/>
                      <a:pt x="41112" y="53866"/>
                      <a:pt x="41116" y="53870"/>
                    </a:cubicBezTo>
                    <a:cubicBezTo>
                      <a:pt x="41151" y="53888"/>
                      <a:pt x="41185" y="53904"/>
                      <a:pt x="41215" y="53926"/>
                    </a:cubicBezTo>
                    <a:cubicBezTo>
                      <a:pt x="41219" y="53926"/>
                      <a:pt x="41219" y="53930"/>
                      <a:pt x="41219" y="53930"/>
                    </a:cubicBezTo>
                    <a:cubicBezTo>
                      <a:pt x="41254" y="53947"/>
                      <a:pt x="41284" y="53969"/>
                      <a:pt x="41313" y="53986"/>
                    </a:cubicBezTo>
                    <a:cubicBezTo>
                      <a:pt x="41317" y="53991"/>
                      <a:pt x="41327" y="53995"/>
                      <a:pt x="41331" y="53999"/>
                    </a:cubicBezTo>
                    <a:cubicBezTo>
                      <a:pt x="41361" y="54016"/>
                      <a:pt x="41390" y="54038"/>
                      <a:pt x="41420" y="54054"/>
                    </a:cubicBezTo>
                    <a:cubicBezTo>
                      <a:pt x="41429" y="54058"/>
                      <a:pt x="41433" y="54063"/>
                      <a:pt x="41438" y="54068"/>
                    </a:cubicBezTo>
                    <a:cubicBezTo>
                      <a:pt x="41467" y="54089"/>
                      <a:pt x="41497" y="54110"/>
                      <a:pt x="41527" y="54127"/>
                    </a:cubicBezTo>
                    <a:cubicBezTo>
                      <a:pt x="41536" y="54135"/>
                      <a:pt x="41540" y="54140"/>
                      <a:pt x="41548" y="54145"/>
                    </a:cubicBezTo>
                    <a:cubicBezTo>
                      <a:pt x="41562" y="54153"/>
                      <a:pt x="41574" y="54161"/>
                      <a:pt x="41587" y="54174"/>
                    </a:cubicBezTo>
                    <a:cubicBezTo>
                      <a:pt x="41596" y="54178"/>
                      <a:pt x="41604" y="54187"/>
                      <a:pt x="41613" y="54192"/>
                    </a:cubicBezTo>
                    <a:cubicBezTo>
                      <a:pt x="41625" y="54200"/>
                      <a:pt x="41639" y="54208"/>
                      <a:pt x="41647" y="54217"/>
                    </a:cubicBezTo>
                    <a:cubicBezTo>
                      <a:pt x="41655" y="54226"/>
                      <a:pt x="41664" y="54230"/>
                      <a:pt x="41673" y="54238"/>
                    </a:cubicBezTo>
                    <a:cubicBezTo>
                      <a:pt x="41686" y="54247"/>
                      <a:pt x="41698" y="54255"/>
                      <a:pt x="41707" y="54264"/>
                    </a:cubicBezTo>
                    <a:cubicBezTo>
                      <a:pt x="41716" y="54273"/>
                      <a:pt x="41724" y="54277"/>
                      <a:pt x="41732" y="54285"/>
                    </a:cubicBezTo>
                    <a:cubicBezTo>
                      <a:pt x="41746" y="54294"/>
                      <a:pt x="41754" y="54303"/>
                      <a:pt x="41767" y="54311"/>
                    </a:cubicBezTo>
                    <a:cubicBezTo>
                      <a:pt x="41775" y="54320"/>
                      <a:pt x="41784" y="54324"/>
                      <a:pt x="41793" y="54332"/>
                    </a:cubicBezTo>
                    <a:cubicBezTo>
                      <a:pt x="41801" y="54341"/>
                      <a:pt x="41814" y="54350"/>
                      <a:pt x="41823" y="54362"/>
                    </a:cubicBezTo>
                    <a:cubicBezTo>
                      <a:pt x="41831" y="54366"/>
                      <a:pt x="41840" y="54376"/>
                      <a:pt x="41848" y="54380"/>
                    </a:cubicBezTo>
                    <a:cubicBezTo>
                      <a:pt x="41856" y="54392"/>
                      <a:pt x="41870" y="54401"/>
                      <a:pt x="41882" y="54413"/>
                    </a:cubicBezTo>
                    <a:cubicBezTo>
                      <a:pt x="41886" y="54418"/>
                      <a:pt x="41895" y="54423"/>
                      <a:pt x="41900" y="54431"/>
                    </a:cubicBezTo>
                    <a:cubicBezTo>
                      <a:pt x="41912" y="54443"/>
                      <a:pt x="41929" y="54457"/>
                      <a:pt x="41943" y="54469"/>
                    </a:cubicBezTo>
                    <a:cubicBezTo>
                      <a:pt x="41947" y="54474"/>
                      <a:pt x="41951" y="54478"/>
                      <a:pt x="41955" y="54482"/>
                    </a:cubicBezTo>
                    <a:cubicBezTo>
                      <a:pt x="41972" y="54500"/>
                      <a:pt x="41985" y="54516"/>
                      <a:pt x="42002" y="54534"/>
                    </a:cubicBezTo>
                    <a:cubicBezTo>
                      <a:pt x="42010" y="54538"/>
                      <a:pt x="42014" y="54542"/>
                      <a:pt x="42020" y="54546"/>
                    </a:cubicBezTo>
                    <a:cubicBezTo>
                      <a:pt x="42028" y="54559"/>
                      <a:pt x="42040" y="54572"/>
                      <a:pt x="42053" y="54585"/>
                    </a:cubicBezTo>
                    <a:cubicBezTo>
                      <a:pt x="42058" y="54589"/>
                      <a:pt x="42066" y="54597"/>
                      <a:pt x="42071" y="54606"/>
                    </a:cubicBezTo>
                    <a:cubicBezTo>
                      <a:pt x="42079" y="54615"/>
                      <a:pt x="42091" y="54628"/>
                      <a:pt x="42101" y="54636"/>
                    </a:cubicBezTo>
                    <a:cubicBezTo>
                      <a:pt x="42105" y="54644"/>
                      <a:pt x="42113" y="54654"/>
                      <a:pt x="42117" y="54662"/>
                    </a:cubicBezTo>
                    <a:cubicBezTo>
                      <a:pt x="42130" y="54670"/>
                      <a:pt x="42139" y="54683"/>
                      <a:pt x="42148" y="54692"/>
                    </a:cubicBezTo>
                    <a:cubicBezTo>
                      <a:pt x="42152" y="54700"/>
                      <a:pt x="42160" y="54709"/>
                      <a:pt x="42164" y="54717"/>
                    </a:cubicBezTo>
                    <a:cubicBezTo>
                      <a:pt x="42174" y="54726"/>
                      <a:pt x="42182" y="54739"/>
                      <a:pt x="42190" y="54747"/>
                    </a:cubicBezTo>
                    <a:cubicBezTo>
                      <a:pt x="42194" y="54756"/>
                      <a:pt x="42203" y="54765"/>
                      <a:pt x="42207" y="54773"/>
                    </a:cubicBezTo>
                    <a:cubicBezTo>
                      <a:pt x="42216" y="54782"/>
                      <a:pt x="42225" y="54794"/>
                      <a:pt x="42233" y="54803"/>
                    </a:cubicBezTo>
                    <a:cubicBezTo>
                      <a:pt x="42237" y="54812"/>
                      <a:pt x="42245" y="54820"/>
                      <a:pt x="42251" y="54828"/>
                    </a:cubicBezTo>
                    <a:cubicBezTo>
                      <a:pt x="42259" y="54842"/>
                      <a:pt x="42267" y="54854"/>
                      <a:pt x="42276" y="54863"/>
                    </a:cubicBezTo>
                    <a:cubicBezTo>
                      <a:pt x="42280" y="54871"/>
                      <a:pt x="42284" y="54880"/>
                      <a:pt x="42289" y="54889"/>
                    </a:cubicBezTo>
                    <a:cubicBezTo>
                      <a:pt x="42297" y="54901"/>
                      <a:pt x="42306" y="54914"/>
                      <a:pt x="42314" y="54927"/>
                    </a:cubicBezTo>
                    <a:cubicBezTo>
                      <a:pt x="42318" y="54931"/>
                      <a:pt x="42322" y="54940"/>
                      <a:pt x="42328" y="54948"/>
                    </a:cubicBezTo>
                    <a:cubicBezTo>
                      <a:pt x="42340" y="54966"/>
                      <a:pt x="42348" y="54987"/>
                      <a:pt x="42361" y="55004"/>
                    </a:cubicBezTo>
                    <a:lnTo>
                      <a:pt x="42361" y="55008"/>
                    </a:lnTo>
                    <a:cubicBezTo>
                      <a:pt x="42399" y="55021"/>
                      <a:pt x="42434" y="55033"/>
                      <a:pt x="42468" y="55047"/>
                    </a:cubicBezTo>
                    <a:cubicBezTo>
                      <a:pt x="42472" y="55051"/>
                      <a:pt x="42482" y="55055"/>
                      <a:pt x="42486" y="55055"/>
                    </a:cubicBezTo>
                    <a:cubicBezTo>
                      <a:pt x="42520" y="55068"/>
                      <a:pt x="42553" y="55085"/>
                      <a:pt x="42584" y="55098"/>
                    </a:cubicBezTo>
                    <a:cubicBezTo>
                      <a:pt x="42592" y="55102"/>
                      <a:pt x="42601" y="55102"/>
                      <a:pt x="42605" y="55106"/>
                    </a:cubicBezTo>
                    <a:cubicBezTo>
                      <a:pt x="42636" y="55120"/>
                      <a:pt x="42665" y="55132"/>
                      <a:pt x="42695" y="55149"/>
                    </a:cubicBezTo>
                    <a:cubicBezTo>
                      <a:pt x="42699" y="55149"/>
                      <a:pt x="42703" y="55149"/>
                      <a:pt x="42707" y="55154"/>
                    </a:cubicBezTo>
                    <a:cubicBezTo>
                      <a:pt x="42742" y="55167"/>
                      <a:pt x="42772" y="55183"/>
                      <a:pt x="42802" y="55197"/>
                    </a:cubicBezTo>
                    <a:cubicBezTo>
                      <a:pt x="42819" y="55205"/>
                      <a:pt x="42832" y="55213"/>
                      <a:pt x="42845" y="55218"/>
                    </a:cubicBezTo>
                    <a:cubicBezTo>
                      <a:pt x="42866" y="55231"/>
                      <a:pt x="42887" y="55239"/>
                      <a:pt x="42909" y="55252"/>
                    </a:cubicBezTo>
                    <a:cubicBezTo>
                      <a:pt x="42922" y="55256"/>
                      <a:pt x="42938" y="55264"/>
                      <a:pt x="42952" y="55274"/>
                    </a:cubicBezTo>
                    <a:cubicBezTo>
                      <a:pt x="42973" y="55282"/>
                      <a:pt x="42995" y="55295"/>
                      <a:pt x="43015" y="55308"/>
                    </a:cubicBezTo>
                    <a:cubicBezTo>
                      <a:pt x="43029" y="55312"/>
                      <a:pt x="43041" y="55321"/>
                      <a:pt x="43058" y="55329"/>
                    </a:cubicBezTo>
                    <a:cubicBezTo>
                      <a:pt x="43076" y="55341"/>
                      <a:pt x="43097" y="55351"/>
                      <a:pt x="43118" y="55363"/>
                    </a:cubicBezTo>
                    <a:cubicBezTo>
                      <a:pt x="43131" y="55372"/>
                      <a:pt x="43149" y="55380"/>
                      <a:pt x="43161" y="55385"/>
                    </a:cubicBezTo>
                    <a:cubicBezTo>
                      <a:pt x="43183" y="55398"/>
                      <a:pt x="43204" y="55410"/>
                      <a:pt x="43226" y="55424"/>
                    </a:cubicBezTo>
                    <a:cubicBezTo>
                      <a:pt x="43238" y="55432"/>
                      <a:pt x="43251" y="55440"/>
                      <a:pt x="43260" y="55444"/>
                    </a:cubicBezTo>
                    <a:cubicBezTo>
                      <a:pt x="43289" y="55462"/>
                      <a:pt x="43315" y="55479"/>
                      <a:pt x="43345" y="55495"/>
                    </a:cubicBezTo>
                    <a:cubicBezTo>
                      <a:pt x="43349" y="55501"/>
                      <a:pt x="43358" y="55501"/>
                      <a:pt x="43362" y="55505"/>
                    </a:cubicBezTo>
                    <a:cubicBezTo>
                      <a:pt x="43396" y="55526"/>
                      <a:pt x="43431" y="55547"/>
                      <a:pt x="43465" y="55568"/>
                    </a:cubicBezTo>
                    <a:cubicBezTo>
                      <a:pt x="43473" y="55572"/>
                      <a:pt x="43482" y="55582"/>
                      <a:pt x="43491" y="55586"/>
                    </a:cubicBezTo>
                    <a:cubicBezTo>
                      <a:pt x="43516" y="55603"/>
                      <a:pt x="43538" y="55616"/>
                      <a:pt x="43563" y="55633"/>
                    </a:cubicBezTo>
                    <a:cubicBezTo>
                      <a:pt x="43576" y="55641"/>
                      <a:pt x="43589" y="55649"/>
                      <a:pt x="43601" y="55659"/>
                    </a:cubicBezTo>
                    <a:cubicBezTo>
                      <a:pt x="43619" y="55671"/>
                      <a:pt x="43640" y="55684"/>
                      <a:pt x="43662" y="55697"/>
                    </a:cubicBezTo>
                    <a:cubicBezTo>
                      <a:pt x="43674" y="55706"/>
                      <a:pt x="43688" y="55714"/>
                      <a:pt x="43700" y="55722"/>
                    </a:cubicBezTo>
                    <a:cubicBezTo>
                      <a:pt x="43722" y="55740"/>
                      <a:pt x="43743" y="55752"/>
                      <a:pt x="43760" y="55765"/>
                    </a:cubicBezTo>
                    <a:cubicBezTo>
                      <a:pt x="43773" y="55774"/>
                      <a:pt x="43785" y="55783"/>
                      <a:pt x="43803" y="55791"/>
                    </a:cubicBezTo>
                    <a:cubicBezTo>
                      <a:pt x="43820" y="55803"/>
                      <a:pt x="43842" y="55821"/>
                      <a:pt x="43858" y="55834"/>
                    </a:cubicBezTo>
                    <a:cubicBezTo>
                      <a:pt x="43871" y="55842"/>
                      <a:pt x="43884" y="55851"/>
                      <a:pt x="43901" y="55860"/>
                    </a:cubicBezTo>
                    <a:cubicBezTo>
                      <a:pt x="43919" y="55872"/>
                      <a:pt x="43935" y="55885"/>
                      <a:pt x="43953" y="55898"/>
                    </a:cubicBezTo>
                    <a:cubicBezTo>
                      <a:pt x="43970" y="55911"/>
                      <a:pt x="43986" y="55923"/>
                      <a:pt x="44008" y="55937"/>
                    </a:cubicBezTo>
                    <a:cubicBezTo>
                      <a:pt x="44021" y="55949"/>
                      <a:pt x="44038" y="55962"/>
                      <a:pt x="44055" y="55975"/>
                    </a:cubicBezTo>
                    <a:cubicBezTo>
                      <a:pt x="44073" y="55988"/>
                      <a:pt x="44093" y="56000"/>
                      <a:pt x="44111" y="56014"/>
                    </a:cubicBezTo>
                    <a:cubicBezTo>
                      <a:pt x="44128" y="56026"/>
                      <a:pt x="44144" y="56039"/>
                      <a:pt x="44162" y="56048"/>
                    </a:cubicBezTo>
                    <a:cubicBezTo>
                      <a:pt x="44179" y="56065"/>
                      <a:pt x="44196" y="56077"/>
                      <a:pt x="44213" y="56091"/>
                    </a:cubicBezTo>
                    <a:cubicBezTo>
                      <a:pt x="44231" y="56103"/>
                      <a:pt x="44247" y="56116"/>
                      <a:pt x="44265" y="56129"/>
                    </a:cubicBezTo>
                    <a:cubicBezTo>
                      <a:pt x="44282" y="56142"/>
                      <a:pt x="44298" y="56154"/>
                      <a:pt x="44320" y="56168"/>
                    </a:cubicBezTo>
                    <a:cubicBezTo>
                      <a:pt x="44337" y="56180"/>
                      <a:pt x="44350" y="56193"/>
                      <a:pt x="44367" y="56206"/>
                    </a:cubicBezTo>
                    <a:cubicBezTo>
                      <a:pt x="44385" y="56219"/>
                      <a:pt x="44406" y="56231"/>
                      <a:pt x="44423" y="56245"/>
                    </a:cubicBezTo>
                    <a:cubicBezTo>
                      <a:pt x="44440" y="56257"/>
                      <a:pt x="44458" y="56270"/>
                      <a:pt x="44470" y="56283"/>
                    </a:cubicBezTo>
                    <a:cubicBezTo>
                      <a:pt x="44491" y="56296"/>
                      <a:pt x="44509" y="56313"/>
                      <a:pt x="44525" y="56326"/>
                    </a:cubicBezTo>
                    <a:cubicBezTo>
                      <a:pt x="44543" y="56338"/>
                      <a:pt x="44560" y="56352"/>
                      <a:pt x="44577" y="56364"/>
                    </a:cubicBezTo>
                    <a:cubicBezTo>
                      <a:pt x="44594" y="56377"/>
                      <a:pt x="44612" y="56390"/>
                      <a:pt x="44632" y="56407"/>
                    </a:cubicBezTo>
                    <a:cubicBezTo>
                      <a:pt x="44650" y="56419"/>
                      <a:pt x="44667" y="56433"/>
                      <a:pt x="44683" y="56445"/>
                    </a:cubicBezTo>
                    <a:cubicBezTo>
                      <a:pt x="44701" y="56458"/>
                      <a:pt x="44718" y="56471"/>
                      <a:pt x="44735" y="56484"/>
                    </a:cubicBezTo>
                    <a:cubicBezTo>
                      <a:pt x="44770" y="56510"/>
                      <a:pt x="44799" y="56535"/>
                      <a:pt x="44833" y="56561"/>
                    </a:cubicBezTo>
                    <a:cubicBezTo>
                      <a:pt x="44847" y="56573"/>
                      <a:pt x="44863" y="56582"/>
                      <a:pt x="44876" y="56595"/>
                    </a:cubicBezTo>
                    <a:cubicBezTo>
                      <a:pt x="44898" y="56612"/>
                      <a:pt x="44919" y="56625"/>
                      <a:pt x="44940" y="56642"/>
                    </a:cubicBezTo>
                    <a:cubicBezTo>
                      <a:pt x="44953" y="56655"/>
                      <a:pt x="44966" y="56664"/>
                      <a:pt x="44983" y="56676"/>
                    </a:cubicBezTo>
                    <a:cubicBezTo>
                      <a:pt x="45005" y="56693"/>
                      <a:pt x="45026" y="56707"/>
                      <a:pt x="45048" y="56723"/>
                    </a:cubicBezTo>
                    <a:cubicBezTo>
                      <a:pt x="45060" y="56736"/>
                      <a:pt x="45073" y="56745"/>
                      <a:pt x="45086" y="56753"/>
                    </a:cubicBezTo>
                    <a:cubicBezTo>
                      <a:pt x="45111" y="56770"/>
                      <a:pt x="45133" y="56792"/>
                      <a:pt x="45159" y="56809"/>
                    </a:cubicBezTo>
                    <a:cubicBezTo>
                      <a:pt x="45167" y="56818"/>
                      <a:pt x="45180" y="56826"/>
                      <a:pt x="45188" y="56835"/>
                    </a:cubicBezTo>
                    <a:cubicBezTo>
                      <a:pt x="45222" y="56856"/>
                      <a:pt x="45253" y="56881"/>
                      <a:pt x="45287" y="56903"/>
                    </a:cubicBezTo>
                    <a:cubicBezTo>
                      <a:pt x="45287" y="56907"/>
                      <a:pt x="45291" y="56907"/>
                      <a:pt x="45295" y="56912"/>
                    </a:cubicBezTo>
                    <a:cubicBezTo>
                      <a:pt x="45330" y="56938"/>
                      <a:pt x="45364" y="56963"/>
                      <a:pt x="45398" y="56989"/>
                    </a:cubicBezTo>
                    <a:cubicBezTo>
                      <a:pt x="45407" y="56993"/>
                      <a:pt x="45411" y="56997"/>
                      <a:pt x="45419" y="57005"/>
                    </a:cubicBezTo>
                    <a:cubicBezTo>
                      <a:pt x="45449" y="57023"/>
                      <a:pt x="45475" y="57044"/>
                      <a:pt x="45500" y="57066"/>
                    </a:cubicBezTo>
                    <a:cubicBezTo>
                      <a:pt x="45514" y="57074"/>
                      <a:pt x="45526" y="57082"/>
                      <a:pt x="45539" y="57092"/>
                    </a:cubicBezTo>
                    <a:cubicBezTo>
                      <a:pt x="45561" y="57108"/>
                      <a:pt x="45587" y="57121"/>
                      <a:pt x="45607" y="57138"/>
                    </a:cubicBezTo>
                    <a:cubicBezTo>
                      <a:pt x="45607" y="57143"/>
                      <a:pt x="45612" y="57143"/>
                      <a:pt x="45612" y="57143"/>
                    </a:cubicBezTo>
                    <a:cubicBezTo>
                      <a:pt x="45642" y="57163"/>
                      <a:pt x="45668" y="57185"/>
                      <a:pt x="45698" y="57203"/>
                    </a:cubicBezTo>
                    <a:lnTo>
                      <a:pt x="45702" y="57207"/>
                    </a:lnTo>
                    <a:cubicBezTo>
                      <a:pt x="45727" y="57420"/>
                      <a:pt x="45830" y="57656"/>
                      <a:pt x="45980" y="57908"/>
                    </a:cubicBezTo>
                    <a:cubicBezTo>
                      <a:pt x="45997" y="57939"/>
                      <a:pt x="46014" y="57968"/>
                      <a:pt x="46035" y="58002"/>
                    </a:cubicBezTo>
                    <a:cubicBezTo>
                      <a:pt x="46057" y="58032"/>
                      <a:pt x="46074" y="58067"/>
                      <a:pt x="46095" y="58097"/>
                    </a:cubicBezTo>
                    <a:cubicBezTo>
                      <a:pt x="46146" y="58178"/>
                      <a:pt x="46203" y="58259"/>
                      <a:pt x="46262" y="58340"/>
                    </a:cubicBezTo>
                    <a:cubicBezTo>
                      <a:pt x="46270" y="58357"/>
                      <a:pt x="46284" y="58370"/>
                      <a:pt x="46296" y="58387"/>
                    </a:cubicBezTo>
                    <a:cubicBezTo>
                      <a:pt x="46318" y="58421"/>
                      <a:pt x="46343" y="58456"/>
                      <a:pt x="46365" y="58486"/>
                    </a:cubicBezTo>
                    <a:cubicBezTo>
                      <a:pt x="46377" y="58503"/>
                      <a:pt x="46390" y="58520"/>
                      <a:pt x="46399" y="58537"/>
                    </a:cubicBezTo>
                    <a:cubicBezTo>
                      <a:pt x="46472" y="58636"/>
                      <a:pt x="46544" y="58734"/>
                      <a:pt x="46617" y="58832"/>
                    </a:cubicBezTo>
                    <a:cubicBezTo>
                      <a:pt x="46643" y="58866"/>
                      <a:pt x="46669" y="58900"/>
                      <a:pt x="46694" y="58934"/>
                    </a:cubicBezTo>
                    <a:cubicBezTo>
                      <a:pt x="47019" y="59380"/>
                      <a:pt x="47327" y="59820"/>
                      <a:pt x="47439" y="60201"/>
                    </a:cubicBezTo>
                    <a:cubicBezTo>
                      <a:pt x="47506" y="60222"/>
                      <a:pt x="47575" y="60243"/>
                      <a:pt x="47644" y="60265"/>
                    </a:cubicBezTo>
                    <a:cubicBezTo>
                      <a:pt x="47665" y="60269"/>
                      <a:pt x="47682" y="60274"/>
                      <a:pt x="47703" y="60282"/>
                    </a:cubicBezTo>
                    <a:cubicBezTo>
                      <a:pt x="47759" y="60299"/>
                      <a:pt x="47810" y="60316"/>
                      <a:pt x="47866" y="60333"/>
                    </a:cubicBezTo>
                    <a:cubicBezTo>
                      <a:pt x="47883" y="60337"/>
                      <a:pt x="47900" y="60342"/>
                      <a:pt x="47913" y="60346"/>
                    </a:cubicBezTo>
                    <a:cubicBezTo>
                      <a:pt x="47982" y="60371"/>
                      <a:pt x="48050" y="60393"/>
                      <a:pt x="48118" y="60414"/>
                    </a:cubicBezTo>
                    <a:cubicBezTo>
                      <a:pt x="48136" y="60419"/>
                      <a:pt x="48148" y="60423"/>
                      <a:pt x="48161" y="60432"/>
                    </a:cubicBezTo>
                    <a:cubicBezTo>
                      <a:pt x="48217" y="60448"/>
                      <a:pt x="48272" y="60466"/>
                      <a:pt x="48327" y="60487"/>
                    </a:cubicBezTo>
                    <a:cubicBezTo>
                      <a:pt x="48345" y="60491"/>
                      <a:pt x="48366" y="60500"/>
                      <a:pt x="48384" y="60505"/>
                    </a:cubicBezTo>
                    <a:cubicBezTo>
                      <a:pt x="48448" y="60530"/>
                      <a:pt x="48512" y="60551"/>
                      <a:pt x="48576" y="60573"/>
                    </a:cubicBezTo>
                    <a:cubicBezTo>
                      <a:pt x="48580" y="60577"/>
                      <a:pt x="48584" y="60577"/>
                      <a:pt x="48589" y="60577"/>
                    </a:cubicBezTo>
                    <a:cubicBezTo>
                      <a:pt x="48657" y="60602"/>
                      <a:pt x="48726" y="60628"/>
                      <a:pt x="48789" y="60654"/>
                    </a:cubicBezTo>
                    <a:cubicBezTo>
                      <a:pt x="48811" y="60663"/>
                      <a:pt x="48828" y="60667"/>
                      <a:pt x="48846" y="60675"/>
                    </a:cubicBezTo>
                    <a:cubicBezTo>
                      <a:pt x="48901" y="60697"/>
                      <a:pt x="48953" y="60718"/>
                      <a:pt x="49008" y="60736"/>
                    </a:cubicBezTo>
                    <a:cubicBezTo>
                      <a:pt x="49020" y="60744"/>
                      <a:pt x="49038" y="60748"/>
                      <a:pt x="49055" y="60756"/>
                    </a:cubicBezTo>
                    <a:cubicBezTo>
                      <a:pt x="49119" y="60782"/>
                      <a:pt x="49188" y="60808"/>
                      <a:pt x="49251" y="60833"/>
                    </a:cubicBezTo>
                    <a:cubicBezTo>
                      <a:pt x="49265" y="60842"/>
                      <a:pt x="49277" y="60847"/>
                      <a:pt x="49290" y="60851"/>
                    </a:cubicBezTo>
                    <a:cubicBezTo>
                      <a:pt x="49350" y="60876"/>
                      <a:pt x="49410" y="60902"/>
                      <a:pt x="49466" y="60924"/>
                    </a:cubicBezTo>
                    <a:cubicBezTo>
                      <a:pt x="49482" y="60932"/>
                      <a:pt x="49500" y="60941"/>
                      <a:pt x="49517" y="60949"/>
                    </a:cubicBezTo>
                    <a:cubicBezTo>
                      <a:pt x="49585" y="60975"/>
                      <a:pt x="49654" y="61005"/>
                      <a:pt x="49723" y="61034"/>
                    </a:cubicBezTo>
                    <a:cubicBezTo>
                      <a:pt x="49735" y="61039"/>
                      <a:pt x="49744" y="61048"/>
                      <a:pt x="49752" y="61052"/>
                    </a:cubicBezTo>
                    <a:cubicBezTo>
                      <a:pt x="49812" y="61078"/>
                      <a:pt x="49872" y="61103"/>
                      <a:pt x="49932" y="61133"/>
                    </a:cubicBezTo>
                    <a:cubicBezTo>
                      <a:pt x="49949" y="61137"/>
                      <a:pt x="49966" y="61146"/>
                      <a:pt x="49983" y="61155"/>
                    </a:cubicBezTo>
                    <a:cubicBezTo>
                      <a:pt x="50052" y="61188"/>
                      <a:pt x="50120" y="61218"/>
                      <a:pt x="50189" y="61253"/>
                    </a:cubicBezTo>
                    <a:cubicBezTo>
                      <a:pt x="50236" y="61275"/>
                      <a:pt x="50283" y="61295"/>
                      <a:pt x="50329" y="61321"/>
                    </a:cubicBezTo>
                    <a:cubicBezTo>
                      <a:pt x="50343" y="61326"/>
                      <a:pt x="50355" y="61334"/>
                      <a:pt x="50368" y="61338"/>
                    </a:cubicBezTo>
                    <a:cubicBezTo>
                      <a:pt x="50402" y="61356"/>
                      <a:pt x="50437" y="61372"/>
                      <a:pt x="50475" y="61394"/>
                    </a:cubicBezTo>
                    <a:cubicBezTo>
                      <a:pt x="50492" y="61403"/>
                      <a:pt x="50509" y="61411"/>
                      <a:pt x="50526" y="61419"/>
                    </a:cubicBezTo>
                    <a:cubicBezTo>
                      <a:pt x="50556" y="61433"/>
                      <a:pt x="50586" y="61449"/>
                      <a:pt x="50617" y="61467"/>
                    </a:cubicBezTo>
                    <a:cubicBezTo>
                      <a:pt x="50633" y="61475"/>
                      <a:pt x="50655" y="61484"/>
                      <a:pt x="50672" y="61492"/>
                    </a:cubicBezTo>
                    <a:cubicBezTo>
                      <a:pt x="50702" y="61510"/>
                      <a:pt x="50732" y="61526"/>
                      <a:pt x="50761" y="61544"/>
                    </a:cubicBezTo>
                    <a:cubicBezTo>
                      <a:pt x="50779" y="61552"/>
                      <a:pt x="50796" y="61561"/>
                      <a:pt x="50813" y="61569"/>
                    </a:cubicBezTo>
                    <a:cubicBezTo>
                      <a:pt x="50848" y="61587"/>
                      <a:pt x="50881" y="61603"/>
                      <a:pt x="50911" y="61621"/>
                    </a:cubicBezTo>
                    <a:cubicBezTo>
                      <a:pt x="50929" y="61629"/>
                      <a:pt x="50941" y="61638"/>
                      <a:pt x="50958" y="61646"/>
                    </a:cubicBezTo>
                    <a:cubicBezTo>
                      <a:pt x="51006" y="61672"/>
                      <a:pt x="51053" y="61698"/>
                      <a:pt x="51099" y="61723"/>
                    </a:cubicBezTo>
                    <a:cubicBezTo>
                      <a:pt x="51104" y="61727"/>
                      <a:pt x="51108" y="61727"/>
                      <a:pt x="51112" y="61731"/>
                    </a:cubicBezTo>
                    <a:cubicBezTo>
                      <a:pt x="51150" y="61753"/>
                      <a:pt x="51193" y="61779"/>
                      <a:pt x="51237" y="61800"/>
                    </a:cubicBezTo>
                    <a:cubicBezTo>
                      <a:pt x="51262" y="61818"/>
                      <a:pt x="51288" y="61834"/>
                      <a:pt x="51318" y="61847"/>
                    </a:cubicBezTo>
                    <a:cubicBezTo>
                      <a:pt x="51339" y="61865"/>
                      <a:pt x="51365" y="61877"/>
                      <a:pt x="51386" y="61891"/>
                    </a:cubicBezTo>
                    <a:cubicBezTo>
                      <a:pt x="51416" y="61907"/>
                      <a:pt x="51442" y="61920"/>
                      <a:pt x="51468" y="61937"/>
                    </a:cubicBezTo>
                    <a:cubicBezTo>
                      <a:pt x="51493" y="61950"/>
                      <a:pt x="51515" y="61968"/>
                      <a:pt x="51540" y="61980"/>
                    </a:cubicBezTo>
                    <a:cubicBezTo>
                      <a:pt x="51566" y="61997"/>
                      <a:pt x="51592" y="62014"/>
                      <a:pt x="51622" y="62031"/>
                    </a:cubicBezTo>
                    <a:cubicBezTo>
                      <a:pt x="51643" y="62045"/>
                      <a:pt x="51664" y="62057"/>
                      <a:pt x="51689" y="62070"/>
                    </a:cubicBezTo>
                    <a:cubicBezTo>
                      <a:pt x="51715" y="62087"/>
                      <a:pt x="51741" y="62104"/>
                      <a:pt x="51771" y="62122"/>
                    </a:cubicBezTo>
                    <a:cubicBezTo>
                      <a:pt x="51792" y="62138"/>
                      <a:pt x="51813" y="62151"/>
                      <a:pt x="51835" y="62164"/>
                    </a:cubicBezTo>
                    <a:cubicBezTo>
                      <a:pt x="51865" y="62181"/>
                      <a:pt x="51895" y="62199"/>
                      <a:pt x="51920" y="62219"/>
                    </a:cubicBezTo>
                    <a:cubicBezTo>
                      <a:pt x="51942" y="62232"/>
                      <a:pt x="51963" y="62245"/>
                      <a:pt x="51985" y="62258"/>
                    </a:cubicBezTo>
                    <a:cubicBezTo>
                      <a:pt x="52015" y="62280"/>
                      <a:pt x="52044" y="62296"/>
                      <a:pt x="52074" y="62318"/>
                    </a:cubicBezTo>
                    <a:cubicBezTo>
                      <a:pt x="52096" y="62331"/>
                      <a:pt x="52113" y="62343"/>
                      <a:pt x="52135" y="62357"/>
                    </a:cubicBezTo>
                    <a:cubicBezTo>
                      <a:pt x="52165" y="62378"/>
                      <a:pt x="52198" y="62399"/>
                      <a:pt x="52233" y="62420"/>
                    </a:cubicBezTo>
                    <a:cubicBezTo>
                      <a:pt x="52250" y="62434"/>
                      <a:pt x="52263" y="62442"/>
                      <a:pt x="52280" y="62455"/>
                    </a:cubicBezTo>
                    <a:cubicBezTo>
                      <a:pt x="52327" y="62489"/>
                      <a:pt x="52378" y="62519"/>
                      <a:pt x="52425" y="62553"/>
                    </a:cubicBezTo>
                    <a:cubicBezTo>
                      <a:pt x="52917" y="63058"/>
                      <a:pt x="53409" y="63559"/>
                      <a:pt x="53901" y="64063"/>
                    </a:cubicBezTo>
                    <a:cubicBezTo>
                      <a:pt x="53931" y="64072"/>
                      <a:pt x="53961" y="64084"/>
                      <a:pt x="53991" y="64092"/>
                    </a:cubicBezTo>
                    <a:cubicBezTo>
                      <a:pt x="53999" y="64098"/>
                      <a:pt x="54008" y="64102"/>
                      <a:pt x="54016" y="64106"/>
                    </a:cubicBezTo>
                    <a:cubicBezTo>
                      <a:pt x="54038" y="64114"/>
                      <a:pt x="54059" y="64118"/>
                      <a:pt x="54076" y="64127"/>
                    </a:cubicBezTo>
                    <a:cubicBezTo>
                      <a:pt x="54089" y="64131"/>
                      <a:pt x="54102" y="64136"/>
                      <a:pt x="54111" y="64140"/>
                    </a:cubicBezTo>
                    <a:cubicBezTo>
                      <a:pt x="54132" y="64149"/>
                      <a:pt x="54149" y="64157"/>
                      <a:pt x="54166" y="64161"/>
                    </a:cubicBezTo>
                    <a:cubicBezTo>
                      <a:pt x="54179" y="64165"/>
                      <a:pt x="54188" y="64175"/>
                      <a:pt x="54200" y="64179"/>
                    </a:cubicBezTo>
                    <a:cubicBezTo>
                      <a:pt x="54218" y="64183"/>
                      <a:pt x="54235" y="64191"/>
                      <a:pt x="54247" y="64195"/>
                    </a:cubicBezTo>
                    <a:cubicBezTo>
                      <a:pt x="54273" y="64204"/>
                      <a:pt x="54295" y="64217"/>
                      <a:pt x="54320" y="64226"/>
                    </a:cubicBezTo>
                    <a:cubicBezTo>
                      <a:pt x="54328" y="64230"/>
                      <a:pt x="54342" y="64234"/>
                      <a:pt x="54350" y="64238"/>
                    </a:cubicBezTo>
                    <a:cubicBezTo>
                      <a:pt x="54384" y="64256"/>
                      <a:pt x="54419" y="64268"/>
                      <a:pt x="54449" y="64281"/>
                    </a:cubicBezTo>
                    <a:cubicBezTo>
                      <a:pt x="54449" y="64285"/>
                      <a:pt x="54453" y="64285"/>
                      <a:pt x="54453" y="64285"/>
                    </a:cubicBezTo>
                    <a:cubicBezTo>
                      <a:pt x="54487" y="64298"/>
                      <a:pt x="54521" y="64315"/>
                      <a:pt x="54555" y="64333"/>
                    </a:cubicBezTo>
                    <a:cubicBezTo>
                      <a:pt x="54564" y="64337"/>
                      <a:pt x="54577" y="64341"/>
                      <a:pt x="54585" y="64345"/>
                    </a:cubicBezTo>
                    <a:cubicBezTo>
                      <a:pt x="54611" y="64358"/>
                      <a:pt x="54632" y="64366"/>
                      <a:pt x="54658" y="64380"/>
                    </a:cubicBezTo>
                    <a:cubicBezTo>
                      <a:pt x="54666" y="64384"/>
                      <a:pt x="54675" y="64388"/>
                      <a:pt x="54684" y="64392"/>
                    </a:cubicBezTo>
                    <a:cubicBezTo>
                      <a:pt x="54735" y="64418"/>
                      <a:pt x="54782" y="64439"/>
                      <a:pt x="54833" y="64465"/>
                    </a:cubicBezTo>
                    <a:cubicBezTo>
                      <a:pt x="54838" y="64469"/>
                      <a:pt x="54846" y="64473"/>
                      <a:pt x="54855" y="64477"/>
                    </a:cubicBezTo>
                    <a:cubicBezTo>
                      <a:pt x="54902" y="64503"/>
                      <a:pt x="54954" y="64529"/>
                      <a:pt x="55000" y="64554"/>
                    </a:cubicBezTo>
                    <a:cubicBezTo>
                      <a:pt x="55009" y="64554"/>
                      <a:pt x="55013" y="64559"/>
                      <a:pt x="55017" y="64564"/>
                    </a:cubicBezTo>
                    <a:cubicBezTo>
                      <a:pt x="55069" y="64589"/>
                      <a:pt x="55120" y="64615"/>
                      <a:pt x="55171" y="64645"/>
                    </a:cubicBezTo>
                    <a:cubicBezTo>
                      <a:pt x="55171" y="64645"/>
                      <a:pt x="55175" y="64649"/>
                      <a:pt x="55179" y="64649"/>
                    </a:cubicBezTo>
                    <a:cubicBezTo>
                      <a:pt x="55231" y="64679"/>
                      <a:pt x="55282" y="64708"/>
                      <a:pt x="55333" y="64734"/>
                    </a:cubicBezTo>
                    <a:cubicBezTo>
                      <a:pt x="55333" y="64739"/>
                      <a:pt x="55333" y="64739"/>
                      <a:pt x="55339" y="64739"/>
                    </a:cubicBezTo>
                    <a:cubicBezTo>
                      <a:pt x="55390" y="64769"/>
                      <a:pt x="55441" y="64799"/>
                      <a:pt x="55492" y="64828"/>
                    </a:cubicBezTo>
                    <a:cubicBezTo>
                      <a:pt x="55497" y="64833"/>
                      <a:pt x="55501" y="64833"/>
                      <a:pt x="55505" y="64837"/>
                    </a:cubicBezTo>
                    <a:cubicBezTo>
                      <a:pt x="55556" y="64862"/>
                      <a:pt x="55603" y="64893"/>
                      <a:pt x="55655" y="64927"/>
                    </a:cubicBezTo>
                    <a:cubicBezTo>
                      <a:pt x="55659" y="64927"/>
                      <a:pt x="55663" y="64931"/>
                      <a:pt x="55672" y="64935"/>
                    </a:cubicBezTo>
                    <a:cubicBezTo>
                      <a:pt x="55718" y="64965"/>
                      <a:pt x="55766" y="64996"/>
                      <a:pt x="55817" y="65026"/>
                    </a:cubicBezTo>
                    <a:cubicBezTo>
                      <a:pt x="55821" y="65030"/>
                      <a:pt x="55830" y="65030"/>
                      <a:pt x="55834" y="65034"/>
                    </a:cubicBezTo>
                    <a:cubicBezTo>
                      <a:pt x="55882" y="65063"/>
                      <a:pt x="55933" y="65093"/>
                      <a:pt x="55980" y="65124"/>
                    </a:cubicBezTo>
                    <a:cubicBezTo>
                      <a:pt x="55984" y="65128"/>
                      <a:pt x="55992" y="65132"/>
                      <a:pt x="56001" y="65136"/>
                    </a:cubicBezTo>
                    <a:cubicBezTo>
                      <a:pt x="56048" y="65166"/>
                      <a:pt x="56095" y="65196"/>
                      <a:pt x="56142" y="65227"/>
                    </a:cubicBezTo>
                    <a:cubicBezTo>
                      <a:pt x="56146" y="65231"/>
                      <a:pt x="56155" y="65235"/>
                      <a:pt x="56164" y="65243"/>
                    </a:cubicBezTo>
                    <a:cubicBezTo>
                      <a:pt x="56211" y="65273"/>
                      <a:pt x="56257" y="65304"/>
                      <a:pt x="56304" y="65333"/>
                    </a:cubicBezTo>
                    <a:cubicBezTo>
                      <a:pt x="56309" y="65338"/>
                      <a:pt x="56318" y="65342"/>
                      <a:pt x="56326" y="65346"/>
                    </a:cubicBezTo>
                    <a:cubicBezTo>
                      <a:pt x="56373" y="65376"/>
                      <a:pt x="56420" y="65406"/>
                      <a:pt x="56468" y="65436"/>
                    </a:cubicBezTo>
                    <a:cubicBezTo>
                      <a:pt x="56476" y="65440"/>
                      <a:pt x="56484" y="65448"/>
                      <a:pt x="56493" y="65453"/>
                    </a:cubicBezTo>
                    <a:cubicBezTo>
                      <a:pt x="56540" y="65483"/>
                      <a:pt x="56587" y="65513"/>
                      <a:pt x="56634" y="65547"/>
                    </a:cubicBezTo>
                    <a:cubicBezTo>
                      <a:pt x="56685" y="65577"/>
                      <a:pt x="56737" y="65612"/>
                      <a:pt x="56788" y="65646"/>
                    </a:cubicBezTo>
                    <a:cubicBezTo>
                      <a:pt x="56792" y="65650"/>
                      <a:pt x="56796" y="65650"/>
                      <a:pt x="56801" y="65654"/>
                    </a:cubicBezTo>
                    <a:cubicBezTo>
                      <a:pt x="56853" y="65689"/>
                      <a:pt x="56904" y="65718"/>
                      <a:pt x="56955" y="65752"/>
                    </a:cubicBezTo>
                    <a:cubicBezTo>
                      <a:pt x="56955" y="65752"/>
                      <a:pt x="56959" y="65752"/>
                      <a:pt x="56959" y="65756"/>
                    </a:cubicBezTo>
                    <a:cubicBezTo>
                      <a:pt x="57011" y="65786"/>
                      <a:pt x="57062" y="65821"/>
                      <a:pt x="57113" y="65855"/>
                    </a:cubicBezTo>
                    <a:lnTo>
                      <a:pt x="57117" y="65855"/>
                    </a:lnTo>
                    <a:cubicBezTo>
                      <a:pt x="57169" y="65889"/>
                      <a:pt x="57220" y="65924"/>
                      <a:pt x="57271" y="65953"/>
                    </a:cubicBezTo>
                    <a:cubicBezTo>
                      <a:pt x="57276" y="65958"/>
                      <a:pt x="57280" y="65958"/>
                      <a:pt x="57284" y="65962"/>
                    </a:cubicBezTo>
                    <a:cubicBezTo>
                      <a:pt x="57331" y="65991"/>
                      <a:pt x="57382" y="66022"/>
                      <a:pt x="57430" y="66052"/>
                    </a:cubicBezTo>
                    <a:cubicBezTo>
                      <a:pt x="57434" y="66056"/>
                      <a:pt x="57443" y="66060"/>
                      <a:pt x="57447" y="66064"/>
                    </a:cubicBezTo>
                    <a:cubicBezTo>
                      <a:pt x="57494" y="66094"/>
                      <a:pt x="57546" y="66125"/>
                      <a:pt x="57592" y="66155"/>
                    </a:cubicBezTo>
                    <a:cubicBezTo>
                      <a:pt x="57601" y="66159"/>
                      <a:pt x="57605" y="66159"/>
                      <a:pt x="57613" y="66163"/>
                    </a:cubicBezTo>
                    <a:cubicBezTo>
                      <a:pt x="57660" y="66193"/>
                      <a:pt x="57708" y="66222"/>
                      <a:pt x="57755" y="66253"/>
                    </a:cubicBezTo>
                    <a:cubicBezTo>
                      <a:pt x="57763" y="66257"/>
                      <a:pt x="57771" y="66261"/>
                      <a:pt x="57776" y="66266"/>
                    </a:cubicBezTo>
                    <a:cubicBezTo>
                      <a:pt x="57828" y="66291"/>
                      <a:pt x="57874" y="66321"/>
                      <a:pt x="57921" y="66347"/>
                    </a:cubicBezTo>
                    <a:cubicBezTo>
                      <a:pt x="57925" y="66351"/>
                      <a:pt x="57930" y="66351"/>
                      <a:pt x="57935" y="66356"/>
                    </a:cubicBezTo>
                    <a:cubicBezTo>
                      <a:pt x="57939" y="66356"/>
                      <a:pt x="57943" y="66360"/>
                      <a:pt x="57943" y="66360"/>
                    </a:cubicBezTo>
                    <a:cubicBezTo>
                      <a:pt x="57994" y="66390"/>
                      <a:pt x="58041" y="66415"/>
                      <a:pt x="58093" y="66445"/>
                    </a:cubicBezTo>
                    <a:cubicBezTo>
                      <a:pt x="58101" y="66449"/>
                      <a:pt x="58105" y="66449"/>
                      <a:pt x="58114" y="66453"/>
                    </a:cubicBezTo>
                    <a:cubicBezTo>
                      <a:pt x="58166" y="66484"/>
                      <a:pt x="58213" y="66510"/>
                      <a:pt x="58264" y="66536"/>
                    </a:cubicBezTo>
                    <a:cubicBezTo>
                      <a:pt x="58272" y="66540"/>
                      <a:pt x="58276" y="66544"/>
                      <a:pt x="58285" y="66548"/>
                    </a:cubicBezTo>
                    <a:lnTo>
                      <a:pt x="58439" y="66625"/>
                    </a:lnTo>
                    <a:cubicBezTo>
                      <a:pt x="58444" y="66629"/>
                      <a:pt x="58452" y="66633"/>
                      <a:pt x="58456" y="66638"/>
                    </a:cubicBezTo>
                    <a:cubicBezTo>
                      <a:pt x="58507" y="66664"/>
                      <a:pt x="58559" y="66689"/>
                      <a:pt x="58614" y="66715"/>
                    </a:cubicBezTo>
                    <a:cubicBezTo>
                      <a:pt x="58614" y="66715"/>
                      <a:pt x="58618" y="66715"/>
                      <a:pt x="58618" y="66719"/>
                    </a:cubicBezTo>
                    <a:cubicBezTo>
                      <a:pt x="58627" y="66723"/>
                      <a:pt x="58636" y="66723"/>
                      <a:pt x="58644" y="66727"/>
                    </a:cubicBezTo>
                    <a:cubicBezTo>
                      <a:pt x="58665" y="66741"/>
                      <a:pt x="58687" y="66749"/>
                      <a:pt x="58709" y="66761"/>
                    </a:cubicBezTo>
                    <a:cubicBezTo>
                      <a:pt x="58721" y="66766"/>
                      <a:pt x="58734" y="66771"/>
                      <a:pt x="58747" y="66779"/>
                    </a:cubicBezTo>
                    <a:cubicBezTo>
                      <a:pt x="58768" y="66787"/>
                      <a:pt x="58790" y="66796"/>
                      <a:pt x="58815" y="66809"/>
                    </a:cubicBezTo>
                    <a:cubicBezTo>
                      <a:pt x="58823" y="66813"/>
                      <a:pt x="58837" y="66818"/>
                      <a:pt x="58849" y="66822"/>
                    </a:cubicBezTo>
                    <a:cubicBezTo>
                      <a:pt x="58875" y="66834"/>
                      <a:pt x="58900" y="66848"/>
                      <a:pt x="58922" y="66856"/>
                    </a:cubicBezTo>
                    <a:cubicBezTo>
                      <a:pt x="58931" y="66860"/>
                      <a:pt x="58944" y="66864"/>
                      <a:pt x="58952" y="66869"/>
                    </a:cubicBezTo>
                    <a:cubicBezTo>
                      <a:pt x="58987" y="66881"/>
                      <a:pt x="59021" y="66899"/>
                      <a:pt x="59054" y="66911"/>
                    </a:cubicBezTo>
                    <a:cubicBezTo>
                      <a:pt x="59080" y="66925"/>
                      <a:pt x="59106" y="66933"/>
                      <a:pt x="59131" y="66941"/>
                    </a:cubicBezTo>
                    <a:cubicBezTo>
                      <a:pt x="59137" y="66946"/>
                      <a:pt x="59141" y="66946"/>
                      <a:pt x="59149" y="66950"/>
                    </a:cubicBezTo>
                    <a:cubicBezTo>
                      <a:pt x="59179" y="66963"/>
                      <a:pt x="59204" y="66972"/>
                      <a:pt x="59234" y="66984"/>
                    </a:cubicBezTo>
                    <a:cubicBezTo>
                      <a:pt x="59247" y="66988"/>
                      <a:pt x="59256" y="66992"/>
                      <a:pt x="59269" y="66997"/>
                    </a:cubicBezTo>
                    <a:cubicBezTo>
                      <a:pt x="59285" y="67002"/>
                      <a:pt x="59307" y="67010"/>
                      <a:pt x="59329" y="67018"/>
                    </a:cubicBezTo>
                    <a:cubicBezTo>
                      <a:pt x="59342" y="67023"/>
                      <a:pt x="59354" y="67027"/>
                      <a:pt x="59368" y="67031"/>
                    </a:cubicBezTo>
                    <a:cubicBezTo>
                      <a:pt x="59380" y="67035"/>
                      <a:pt x="59397" y="67044"/>
                      <a:pt x="59410" y="67049"/>
                    </a:cubicBezTo>
                    <a:lnTo>
                      <a:pt x="59419" y="67049"/>
                    </a:lnTo>
                    <a:cubicBezTo>
                      <a:pt x="59453" y="67061"/>
                      <a:pt x="59487" y="67074"/>
                      <a:pt x="59522" y="67087"/>
                    </a:cubicBezTo>
                    <a:cubicBezTo>
                      <a:pt x="59560" y="67079"/>
                      <a:pt x="59593" y="67069"/>
                      <a:pt x="59628" y="67061"/>
                    </a:cubicBezTo>
                    <a:cubicBezTo>
                      <a:pt x="59641" y="67061"/>
                      <a:pt x="59654" y="67057"/>
                      <a:pt x="59666" y="67057"/>
                    </a:cubicBezTo>
                    <a:cubicBezTo>
                      <a:pt x="59688" y="67053"/>
                      <a:pt x="59713" y="67044"/>
                      <a:pt x="59735" y="67040"/>
                    </a:cubicBezTo>
                    <a:cubicBezTo>
                      <a:pt x="59747" y="67035"/>
                      <a:pt x="59765" y="67035"/>
                      <a:pt x="59778" y="67031"/>
                    </a:cubicBezTo>
                    <a:cubicBezTo>
                      <a:pt x="59799" y="67027"/>
                      <a:pt x="59820" y="67023"/>
                      <a:pt x="59838" y="67018"/>
                    </a:cubicBezTo>
                    <a:cubicBezTo>
                      <a:pt x="59855" y="67014"/>
                      <a:pt x="59867" y="67010"/>
                      <a:pt x="59881" y="67006"/>
                    </a:cubicBezTo>
                    <a:cubicBezTo>
                      <a:pt x="59901" y="67002"/>
                      <a:pt x="59919" y="66997"/>
                      <a:pt x="59940" y="66992"/>
                    </a:cubicBezTo>
                    <a:cubicBezTo>
                      <a:pt x="59953" y="66988"/>
                      <a:pt x="59970" y="66984"/>
                      <a:pt x="59983" y="66980"/>
                    </a:cubicBezTo>
                    <a:cubicBezTo>
                      <a:pt x="60000" y="66976"/>
                      <a:pt x="60017" y="66972"/>
                      <a:pt x="60039" y="66967"/>
                    </a:cubicBezTo>
                    <a:cubicBezTo>
                      <a:pt x="60051" y="66963"/>
                      <a:pt x="60065" y="66958"/>
                      <a:pt x="60081" y="66954"/>
                    </a:cubicBezTo>
                    <a:cubicBezTo>
                      <a:pt x="60098" y="66950"/>
                      <a:pt x="60116" y="66946"/>
                      <a:pt x="60132" y="66941"/>
                    </a:cubicBezTo>
                    <a:cubicBezTo>
                      <a:pt x="60146" y="66937"/>
                      <a:pt x="60163" y="66933"/>
                      <a:pt x="60175" y="66929"/>
                    </a:cubicBezTo>
                    <a:cubicBezTo>
                      <a:pt x="60193" y="66925"/>
                      <a:pt x="60209" y="66920"/>
                      <a:pt x="60227" y="66915"/>
                    </a:cubicBezTo>
                    <a:cubicBezTo>
                      <a:pt x="60240" y="66911"/>
                      <a:pt x="60252" y="66907"/>
                      <a:pt x="60270" y="66903"/>
                    </a:cubicBezTo>
                    <a:cubicBezTo>
                      <a:pt x="60278" y="66899"/>
                      <a:pt x="60286" y="66895"/>
                      <a:pt x="60300" y="66895"/>
                    </a:cubicBezTo>
                    <a:cubicBezTo>
                      <a:pt x="60304" y="66890"/>
                      <a:pt x="60308" y="66890"/>
                      <a:pt x="60312" y="66886"/>
                    </a:cubicBezTo>
                    <a:cubicBezTo>
                      <a:pt x="60338" y="66881"/>
                      <a:pt x="60359" y="66873"/>
                      <a:pt x="60381" y="66864"/>
                    </a:cubicBezTo>
                    <a:cubicBezTo>
                      <a:pt x="60394" y="66864"/>
                      <a:pt x="60402" y="66860"/>
                      <a:pt x="60415" y="66856"/>
                    </a:cubicBezTo>
                    <a:cubicBezTo>
                      <a:pt x="60445" y="66848"/>
                      <a:pt x="60475" y="66834"/>
                      <a:pt x="60505" y="66826"/>
                    </a:cubicBezTo>
                    <a:cubicBezTo>
                      <a:pt x="60509" y="66826"/>
                      <a:pt x="60509" y="66826"/>
                      <a:pt x="60513" y="66822"/>
                    </a:cubicBezTo>
                    <a:cubicBezTo>
                      <a:pt x="60543" y="66813"/>
                      <a:pt x="60574" y="66800"/>
                      <a:pt x="60608" y="66792"/>
                    </a:cubicBezTo>
                    <a:cubicBezTo>
                      <a:pt x="60616" y="66787"/>
                      <a:pt x="60625" y="66783"/>
                      <a:pt x="60637" y="66779"/>
                    </a:cubicBezTo>
                    <a:cubicBezTo>
                      <a:pt x="60659" y="66771"/>
                      <a:pt x="60676" y="66761"/>
                      <a:pt x="60697" y="66757"/>
                    </a:cubicBezTo>
                    <a:cubicBezTo>
                      <a:pt x="60710" y="66753"/>
                      <a:pt x="60723" y="66745"/>
                      <a:pt x="60732" y="66741"/>
                    </a:cubicBezTo>
                    <a:cubicBezTo>
                      <a:pt x="60753" y="66736"/>
                      <a:pt x="60770" y="66727"/>
                      <a:pt x="60791" y="66719"/>
                    </a:cubicBezTo>
                    <a:cubicBezTo>
                      <a:pt x="60800" y="66715"/>
                      <a:pt x="60813" y="66710"/>
                      <a:pt x="60821" y="66706"/>
                    </a:cubicBezTo>
                    <a:cubicBezTo>
                      <a:pt x="60843" y="66698"/>
                      <a:pt x="60860" y="66689"/>
                      <a:pt x="60882" y="66684"/>
                    </a:cubicBezTo>
                    <a:cubicBezTo>
                      <a:pt x="60890" y="66680"/>
                      <a:pt x="60898" y="66676"/>
                      <a:pt x="60911" y="66672"/>
                    </a:cubicBezTo>
                    <a:cubicBezTo>
                      <a:pt x="60933" y="66659"/>
                      <a:pt x="60953" y="66650"/>
                      <a:pt x="60979" y="66642"/>
                    </a:cubicBezTo>
                    <a:cubicBezTo>
                      <a:pt x="60984" y="66638"/>
                      <a:pt x="60988" y="66638"/>
                      <a:pt x="60997" y="66633"/>
                    </a:cubicBezTo>
                    <a:cubicBezTo>
                      <a:pt x="61022" y="66621"/>
                      <a:pt x="61048" y="66607"/>
                      <a:pt x="61078" y="66595"/>
                    </a:cubicBezTo>
                    <a:lnTo>
                      <a:pt x="61082" y="66595"/>
                    </a:lnTo>
                    <a:cubicBezTo>
                      <a:pt x="61103" y="66587"/>
                      <a:pt x="61121" y="66573"/>
                      <a:pt x="61142" y="66565"/>
                    </a:cubicBezTo>
                    <a:cubicBezTo>
                      <a:pt x="61146" y="66565"/>
                      <a:pt x="61151" y="66561"/>
                      <a:pt x="61155" y="66561"/>
                    </a:cubicBezTo>
                    <a:cubicBezTo>
                      <a:pt x="61172" y="66552"/>
                      <a:pt x="61194" y="66544"/>
                      <a:pt x="61210" y="66536"/>
                    </a:cubicBezTo>
                    <a:cubicBezTo>
                      <a:pt x="61219" y="66530"/>
                      <a:pt x="61223" y="66526"/>
                      <a:pt x="61232" y="66522"/>
                    </a:cubicBezTo>
                    <a:cubicBezTo>
                      <a:pt x="61245" y="66514"/>
                      <a:pt x="61261" y="66510"/>
                      <a:pt x="61275" y="66501"/>
                    </a:cubicBezTo>
                    <a:cubicBezTo>
                      <a:pt x="61283" y="66496"/>
                      <a:pt x="61292" y="66492"/>
                      <a:pt x="61300" y="66488"/>
                    </a:cubicBezTo>
                    <a:cubicBezTo>
                      <a:pt x="61313" y="66479"/>
                      <a:pt x="61326" y="66475"/>
                      <a:pt x="61338" y="66467"/>
                    </a:cubicBezTo>
                    <a:cubicBezTo>
                      <a:pt x="61348" y="66463"/>
                      <a:pt x="61356" y="66459"/>
                      <a:pt x="61364" y="66453"/>
                    </a:cubicBezTo>
                    <a:cubicBezTo>
                      <a:pt x="61377" y="66445"/>
                      <a:pt x="61395" y="66437"/>
                      <a:pt x="61411" y="66428"/>
                    </a:cubicBezTo>
                    <a:cubicBezTo>
                      <a:pt x="61415" y="66428"/>
                      <a:pt x="61421" y="66424"/>
                      <a:pt x="61425" y="66424"/>
                    </a:cubicBezTo>
                    <a:cubicBezTo>
                      <a:pt x="61446" y="66411"/>
                      <a:pt x="61467" y="66398"/>
                      <a:pt x="61488" y="66390"/>
                    </a:cubicBezTo>
                    <a:cubicBezTo>
                      <a:pt x="61492" y="66386"/>
                      <a:pt x="61498" y="66382"/>
                      <a:pt x="61502" y="66382"/>
                    </a:cubicBezTo>
                    <a:cubicBezTo>
                      <a:pt x="61518" y="66372"/>
                      <a:pt x="61531" y="66364"/>
                      <a:pt x="61549" y="66356"/>
                    </a:cubicBezTo>
                    <a:cubicBezTo>
                      <a:pt x="61553" y="66351"/>
                      <a:pt x="61561" y="66347"/>
                      <a:pt x="61569" y="66343"/>
                    </a:cubicBezTo>
                    <a:cubicBezTo>
                      <a:pt x="61583" y="66334"/>
                      <a:pt x="61595" y="66330"/>
                      <a:pt x="61608" y="66321"/>
                    </a:cubicBezTo>
                    <a:cubicBezTo>
                      <a:pt x="61617" y="66317"/>
                      <a:pt x="61621" y="66313"/>
                      <a:pt x="61630" y="66309"/>
                    </a:cubicBezTo>
                    <a:cubicBezTo>
                      <a:pt x="61642" y="66299"/>
                      <a:pt x="61656" y="66291"/>
                      <a:pt x="61668" y="66283"/>
                    </a:cubicBezTo>
                    <a:cubicBezTo>
                      <a:pt x="61677" y="66279"/>
                      <a:pt x="61681" y="66279"/>
                      <a:pt x="61690" y="66274"/>
                    </a:cubicBezTo>
                    <a:cubicBezTo>
                      <a:pt x="61703" y="66261"/>
                      <a:pt x="61719" y="66253"/>
                      <a:pt x="61737" y="66244"/>
                    </a:cubicBezTo>
                    <a:cubicBezTo>
                      <a:pt x="61741" y="66240"/>
                      <a:pt x="61741" y="66240"/>
                      <a:pt x="61745" y="66240"/>
                    </a:cubicBezTo>
                    <a:cubicBezTo>
                      <a:pt x="61766" y="66228"/>
                      <a:pt x="61784" y="66214"/>
                      <a:pt x="61805" y="66202"/>
                    </a:cubicBezTo>
                    <a:cubicBezTo>
                      <a:pt x="61810" y="66202"/>
                      <a:pt x="61814" y="66197"/>
                      <a:pt x="61818" y="66193"/>
                    </a:cubicBezTo>
                    <a:cubicBezTo>
                      <a:pt x="61835" y="66184"/>
                      <a:pt x="61848" y="66176"/>
                      <a:pt x="61861" y="66167"/>
                    </a:cubicBezTo>
                    <a:cubicBezTo>
                      <a:pt x="61865" y="66163"/>
                      <a:pt x="61873" y="66159"/>
                      <a:pt x="61882" y="66155"/>
                    </a:cubicBezTo>
                    <a:cubicBezTo>
                      <a:pt x="61895" y="66145"/>
                      <a:pt x="61903" y="66141"/>
                      <a:pt x="61916" y="66133"/>
                    </a:cubicBezTo>
                    <a:cubicBezTo>
                      <a:pt x="61925" y="66129"/>
                      <a:pt x="61929" y="66125"/>
                      <a:pt x="61938" y="66120"/>
                    </a:cubicBezTo>
                    <a:cubicBezTo>
                      <a:pt x="61942" y="66116"/>
                      <a:pt x="61946" y="66116"/>
                      <a:pt x="61950" y="66112"/>
                    </a:cubicBezTo>
                    <a:cubicBezTo>
                      <a:pt x="61954" y="66107"/>
                      <a:pt x="61959" y="66107"/>
                      <a:pt x="61964" y="66103"/>
                    </a:cubicBezTo>
                    <a:cubicBezTo>
                      <a:pt x="61985" y="66090"/>
                      <a:pt x="62006" y="66078"/>
                      <a:pt x="62027" y="66060"/>
                    </a:cubicBezTo>
                    <a:cubicBezTo>
                      <a:pt x="62031" y="66060"/>
                      <a:pt x="62036" y="66056"/>
                      <a:pt x="62041" y="66052"/>
                    </a:cubicBezTo>
                    <a:cubicBezTo>
                      <a:pt x="62066" y="66035"/>
                      <a:pt x="62092" y="66022"/>
                      <a:pt x="62118" y="66005"/>
                    </a:cubicBezTo>
                    <a:cubicBezTo>
                      <a:pt x="62126" y="66001"/>
                      <a:pt x="62130" y="65997"/>
                      <a:pt x="62139" y="65991"/>
                    </a:cubicBezTo>
                    <a:cubicBezTo>
                      <a:pt x="62156" y="65979"/>
                      <a:pt x="62177" y="65962"/>
                      <a:pt x="62199" y="65949"/>
                    </a:cubicBezTo>
                    <a:cubicBezTo>
                      <a:pt x="62207" y="65945"/>
                      <a:pt x="62211" y="65940"/>
                      <a:pt x="62216" y="65936"/>
                    </a:cubicBezTo>
                    <a:cubicBezTo>
                      <a:pt x="62246" y="65920"/>
                      <a:pt x="62272" y="65902"/>
                      <a:pt x="62297" y="65885"/>
                    </a:cubicBezTo>
                    <a:cubicBezTo>
                      <a:pt x="62319" y="65872"/>
                      <a:pt x="62339" y="65855"/>
                      <a:pt x="62361" y="65843"/>
                    </a:cubicBezTo>
                    <a:cubicBezTo>
                      <a:pt x="62370" y="65837"/>
                      <a:pt x="62378" y="65833"/>
                      <a:pt x="62387" y="65825"/>
                    </a:cubicBezTo>
                    <a:cubicBezTo>
                      <a:pt x="62412" y="65812"/>
                      <a:pt x="62438" y="65795"/>
                      <a:pt x="62463" y="65778"/>
                    </a:cubicBezTo>
                    <a:cubicBezTo>
                      <a:pt x="62468" y="65774"/>
                      <a:pt x="62468" y="65774"/>
                      <a:pt x="62473" y="65770"/>
                    </a:cubicBezTo>
                    <a:cubicBezTo>
                      <a:pt x="62493" y="65756"/>
                      <a:pt x="62519" y="65740"/>
                      <a:pt x="62540" y="65727"/>
                    </a:cubicBezTo>
                    <a:cubicBezTo>
                      <a:pt x="62545" y="65723"/>
                      <a:pt x="62554" y="65718"/>
                      <a:pt x="62562" y="65714"/>
                    </a:cubicBezTo>
                    <a:cubicBezTo>
                      <a:pt x="62588" y="65697"/>
                      <a:pt x="62613" y="65679"/>
                      <a:pt x="62639" y="65663"/>
                    </a:cubicBezTo>
                    <a:cubicBezTo>
                      <a:pt x="62656" y="65654"/>
                      <a:pt x="62678" y="65641"/>
                      <a:pt x="62694" y="65628"/>
                    </a:cubicBezTo>
                    <a:cubicBezTo>
                      <a:pt x="62699" y="65624"/>
                      <a:pt x="62708" y="65620"/>
                      <a:pt x="62712" y="65616"/>
                    </a:cubicBezTo>
                    <a:cubicBezTo>
                      <a:pt x="62724" y="65612"/>
                      <a:pt x="62738" y="65602"/>
                      <a:pt x="62750" y="65594"/>
                    </a:cubicBezTo>
                    <a:cubicBezTo>
                      <a:pt x="62759" y="65590"/>
                      <a:pt x="62767" y="65586"/>
                      <a:pt x="62771" y="65581"/>
                    </a:cubicBezTo>
                    <a:cubicBezTo>
                      <a:pt x="62785" y="65573"/>
                      <a:pt x="62797" y="65564"/>
                      <a:pt x="62810" y="65555"/>
                    </a:cubicBezTo>
                    <a:cubicBezTo>
                      <a:pt x="62819" y="65551"/>
                      <a:pt x="62823" y="65547"/>
                      <a:pt x="62832" y="65543"/>
                    </a:cubicBezTo>
                    <a:cubicBezTo>
                      <a:pt x="62844" y="65535"/>
                      <a:pt x="62858" y="65525"/>
                      <a:pt x="62874" y="65517"/>
                    </a:cubicBezTo>
                    <a:cubicBezTo>
                      <a:pt x="62878" y="65517"/>
                      <a:pt x="62883" y="65513"/>
                      <a:pt x="62887" y="65509"/>
                    </a:cubicBezTo>
                    <a:cubicBezTo>
                      <a:pt x="62909" y="65500"/>
                      <a:pt x="62925" y="65487"/>
                      <a:pt x="62947" y="65474"/>
                    </a:cubicBezTo>
                    <a:cubicBezTo>
                      <a:pt x="62951" y="65474"/>
                      <a:pt x="62955" y="65470"/>
                      <a:pt x="62960" y="65470"/>
                    </a:cubicBezTo>
                    <a:cubicBezTo>
                      <a:pt x="62973" y="65462"/>
                      <a:pt x="62990" y="65448"/>
                      <a:pt x="63007" y="65440"/>
                    </a:cubicBezTo>
                    <a:cubicBezTo>
                      <a:pt x="63012" y="65436"/>
                      <a:pt x="63020" y="65432"/>
                      <a:pt x="63024" y="65432"/>
                    </a:cubicBezTo>
                    <a:cubicBezTo>
                      <a:pt x="63041" y="65423"/>
                      <a:pt x="63054" y="65415"/>
                      <a:pt x="63067" y="65406"/>
                    </a:cubicBezTo>
                    <a:cubicBezTo>
                      <a:pt x="63075" y="65401"/>
                      <a:pt x="63079" y="65397"/>
                      <a:pt x="63089" y="65393"/>
                    </a:cubicBezTo>
                    <a:cubicBezTo>
                      <a:pt x="63101" y="65389"/>
                      <a:pt x="63118" y="65381"/>
                      <a:pt x="63131" y="65371"/>
                    </a:cubicBezTo>
                    <a:cubicBezTo>
                      <a:pt x="63135" y="65367"/>
                      <a:pt x="63144" y="65363"/>
                      <a:pt x="63152" y="65359"/>
                    </a:cubicBezTo>
                    <a:cubicBezTo>
                      <a:pt x="63170" y="65350"/>
                      <a:pt x="63186" y="65342"/>
                      <a:pt x="63204" y="65333"/>
                    </a:cubicBezTo>
                    <a:cubicBezTo>
                      <a:pt x="63208" y="65329"/>
                      <a:pt x="63208" y="65329"/>
                      <a:pt x="63212" y="65329"/>
                    </a:cubicBezTo>
                    <a:cubicBezTo>
                      <a:pt x="63233" y="65316"/>
                      <a:pt x="63255" y="65304"/>
                      <a:pt x="63276" y="65294"/>
                    </a:cubicBezTo>
                    <a:cubicBezTo>
                      <a:pt x="63281" y="65290"/>
                      <a:pt x="63289" y="65286"/>
                      <a:pt x="63294" y="65286"/>
                    </a:cubicBezTo>
                    <a:cubicBezTo>
                      <a:pt x="63310" y="65278"/>
                      <a:pt x="63328" y="65269"/>
                      <a:pt x="63340" y="65261"/>
                    </a:cubicBezTo>
                    <a:cubicBezTo>
                      <a:pt x="63349" y="65256"/>
                      <a:pt x="63358" y="65252"/>
                      <a:pt x="63366" y="65247"/>
                    </a:cubicBezTo>
                    <a:cubicBezTo>
                      <a:pt x="63379" y="65243"/>
                      <a:pt x="63391" y="65235"/>
                      <a:pt x="63409" y="65227"/>
                    </a:cubicBezTo>
                    <a:cubicBezTo>
                      <a:pt x="63417" y="65227"/>
                      <a:pt x="63426" y="65222"/>
                      <a:pt x="63435" y="65217"/>
                    </a:cubicBezTo>
                    <a:cubicBezTo>
                      <a:pt x="63448" y="65209"/>
                      <a:pt x="63464" y="65201"/>
                      <a:pt x="63482" y="65196"/>
                    </a:cubicBezTo>
                    <a:cubicBezTo>
                      <a:pt x="63486" y="65192"/>
                      <a:pt x="63494" y="65188"/>
                      <a:pt x="63499" y="65184"/>
                    </a:cubicBezTo>
                    <a:cubicBezTo>
                      <a:pt x="63512" y="65179"/>
                      <a:pt x="63520" y="65175"/>
                      <a:pt x="63533" y="65170"/>
                    </a:cubicBezTo>
                    <a:cubicBezTo>
                      <a:pt x="63545" y="65162"/>
                      <a:pt x="63563" y="65154"/>
                      <a:pt x="63580" y="65150"/>
                    </a:cubicBezTo>
                    <a:cubicBezTo>
                      <a:pt x="63593" y="65145"/>
                      <a:pt x="63602" y="65136"/>
                      <a:pt x="63614" y="65132"/>
                    </a:cubicBezTo>
                    <a:cubicBezTo>
                      <a:pt x="63632" y="65128"/>
                      <a:pt x="63644" y="65119"/>
                      <a:pt x="63661" y="65111"/>
                    </a:cubicBezTo>
                    <a:cubicBezTo>
                      <a:pt x="63674" y="65107"/>
                      <a:pt x="63687" y="65103"/>
                      <a:pt x="63695" y="65098"/>
                    </a:cubicBezTo>
                    <a:cubicBezTo>
                      <a:pt x="63713" y="65089"/>
                      <a:pt x="63730" y="65085"/>
                      <a:pt x="63743" y="65077"/>
                    </a:cubicBezTo>
                    <a:cubicBezTo>
                      <a:pt x="63756" y="65073"/>
                      <a:pt x="63768" y="65068"/>
                      <a:pt x="63782" y="65063"/>
                    </a:cubicBezTo>
                    <a:cubicBezTo>
                      <a:pt x="63798" y="65055"/>
                      <a:pt x="63815" y="65051"/>
                      <a:pt x="63828" y="65042"/>
                    </a:cubicBezTo>
                    <a:cubicBezTo>
                      <a:pt x="63841" y="65038"/>
                      <a:pt x="63853" y="65034"/>
                      <a:pt x="63867" y="65030"/>
                    </a:cubicBezTo>
                    <a:cubicBezTo>
                      <a:pt x="63884" y="65021"/>
                      <a:pt x="63901" y="65016"/>
                      <a:pt x="63918" y="65008"/>
                    </a:cubicBezTo>
                    <a:cubicBezTo>
                      <a:pt x="63930" y="65004"/>
                      <a:pt x="63944" y="65000"/>
                      <a:pt x="63956" y="64996"/>
                    </a:cubicBezTo>
                    <a:cubicBezTo>
                      <a:pt x="63973" y="64991"/>
                      <a:pt x="63991" y="64982"/>
                      <a:pt x="64007" y="64978"/>
                    </a:cubicBezTo>
                    <a:cubicBezTo>
                      <a:pt x="64021" y="64974"/>
                      <a:pt x="64033" y="64970"/>
                      <a:pt x="64046" y="64965"/>
                    </a:cubicBezTo>
                    <a:cubicBezTo>
                      <a:pt x="64068" y="64957"/>
                      <a:pt x="64084" y="64949"/>
                      <a:pt x="64106" y="64944"/>
                    </a:cubicBezTo>
                    <a:cubicBezTo>
                      <a:pt x="64119" y="64939"/>
                      <a:pt x="64127" y="64935"/>
                      <a:pt x="64136" y="64931"/>
                    </a:cubicBezTo>
                    <a:cubicBezTo>
                      <a:pt x="64171" y="64923"/>
                      <a:pt x="64200" y="64910"/>
                      <a:pt x="64230" y="64901"/>
                    </a:cubicBezTo>
                    <a:lnTo>
                      <a:pt x="64234" y="64901"/>
                    </a:lnTo>
                    <a:lnTo>
                      <a:pt x="65479" y="58952"/>
                    </a:lnTo>
                    <a:lnTo>
                      <a:pt x="65479" y="58952"/>
                    </a:lnTo>
                    <a:cubicBezTo>
                      <a:pt x="65444" y="58965"/>
                      <a:pt x="65415" y="58973"/>
                      <a:pt x="65385" y="58981"/>
                    </a:cubicBezTo>
                    <a:cubicBezTo>
                      <a:pt x="65377" y="58986"/>
                      <a:pt x="65367" y="58991"/>
                      <a:pt x="65359" y="58991"/>
                    </a:cubicBezTo>
                    <a:lnTo>
                      <a:pt x="65855" y="56608"/>
                    </a:lnTo>
                    <a:lnTo>
                      <a:pt x="65855" y="56608"/>
                    </a:lnTo>
                    <a:cubicBezTo>
                      <a:pt x="65843" y="56620"/>
                      <a:pt x="65825" y="56634"/>
                      <a:pt x="65813" y="56646"/>
                    </a:cubicBezTo>
                    <a:cubicBezTo>
                      <a:pt x="65809" y="56650"/>
                      <a:pt x="65804" y="56650"/>
                      <a:pt x="65804" y="56655"/>
                    </a:cubicBezTo>
                    <a:cubicBezTo>
                      <a:pt x="65791" y="56668"/>
                      <a:pt x="65774" y="56676"/>
                      <a:pt x="65762" y="56689"/>
                    </a:cubicBezTo>
                    <a:cubicBezTo>
                      <a:pt x="65758" y="56697"/>
                      <a:pt x="65748" y="56707"/>
                      <a:pt x="65740" y="56711"/>
                    </a:cubicBezTo>
                    <a:cubicBezTo>
                      <a:pt x="65723" y="56723"/>
                      <a:pt x="65710" y="56741"/>
                      <a:pt x="65697" y="56753"/>
                    </a:cubicBezTo>
                    <a:cubicBezTo>
                      <a:pt x="65689" y="56758"/>
                      <a:pt x="65685" y="56766"/>
                      <a:pt x="65675" y="56770"/>
                    </a:cubicBezTo>
                    <a:cubicBezTo>
                      <a:pt x="65659" y="56792"/>
                      <a:pt x="65637" y="56809"/>
                      <a:pt x="65620" y="56830"/>
                    </a:cubicBezTo>
                    <a:cubicBezTo>
                      <a:pt x="65616" y="56830"/>
                      <a:pt x="65616" y="56835"/>
                      <a:pt x="65612" y="56839"/>
                    </a:cubicBezTo>
                    <a:cubicBezTo>
                      <a:pt x="65598" y="56856"/>
                      <a:pt x="65582" y="56873"/>
                      <a:pt x="65565" y="56890"/>
                    </a:cubicBezTo>
                    <a:lnTo>
                      <a:pt x="65565" y="56895"/>
                    </a:lnTo>
                    <a:cubicBezTo>
                      <a:pt x="65556" y="56899"/>
                      <a:pt x="65552" y="56907"/>
                      <a:pt x="65547" y="56916"/>
                    </a:cubicBezTo>
                    <a:cubicBezTo>
                      <a:pt x="65535" y="56924"/>
                      <a:pt x="65527" y="56938"/>
                      <a:pt x="65517" y="56950"/>
                    </a:cubicBezTo>
                    <a:cubicBezTo>
                      <a:pt x="65509" y="56958"/>
                      <a:pt x="65505" y="56967"/>
                      <a:pt x="65496" y="56976"/>
                    </a:cubicBezTo>
                    <a:cubicBezTo>
                      <a:pt x="65488" y="56989"/>
                      <a:pt x="65479" y="57001"/>
                      <a:pt x="65470" y="57010"/>
                    </a:cubicBezTo>
                    <a:cubicBezTo>
                      <a:pt x="65466" y="57023"/>
                      <a:pt x="65458" y="57031"/>
                      <a:pt x="65454" y="57040"/>
                    </a:cubicBezTo>
                    <a:cubicBezTo>
                      <a:pt x="65444" y="57053"/>
                      <a:pt x="65436" y="57061"/>
                      <a:pt x="65428" y="57074"/>
                    </a:cubicBezTo>
                    <a:cubicBezTo>
                      <a:pt x="65424" y="57082"/>
                      <a:pt x="65415" y="57092"/>
                      <a:pt x="65411" y="57104"/>
                    </a:cubicBezTo>
                    <a:cubicBezTo>
                      <a:pt x="65402" y="57112"/>
                      <a:pt x="65398" y="57126"/>
                      <a:pt x="65389" y="57138"/>
                    </a:cubicBezTo>
                    <a:cubicBezTo>
                      <a:pt x="65389" y="57143"/>
                      <a:pt x="65385" y="57143"/>
                      <a:pt x="65385" y="57147"/>
                    </a:cubicBezTo>
                    <a:cubicBezTo>
                      <a:pt x="65381" y="57155"/>
                      <a:pt x="65377" y="57159"/>
                      <a:pt x="65373" y="57163"/>
                    </a:cubicBezTo>
                    <a:cubicBezTo>
                      <a:pt x="65367" y="57177"/>
                      <a:pt x="65359" y="57189"/>
                      <a:pt x="65351" y="57203"/>
                    </a:cubicBezTo>
                    <a:cubicBezTo>
                      <a:pt x="65347" y="57211"/>
                      <a:pt x="65342" y="57224"/>
                      <a:pt x="65338" y="57232"/>
                    </a:cubicBezTo>
                    <a:cubicBezTo>
                      <a:pt x="65334" y="57246"/>
                      <a:pt x="65325" y="57258"/>
                      <a:pt x="65321" y="57271"/>
                    </a:cubicBezTo>
                    <a:cubicBezTo>
                      <a:pt x="65316" y="57279"/>
                      <a:pt x="65312" y="57288"/>
                      <a:pt x="65308" y="57301"/>
                    </a:cubicBezTo>
                    <a:cubicBezTo>
                      <a:pt x="65300" y="57313"/>
                      <a:pt x="65296" y="57327"/>
                      <a:pt x="65290" y="57339"/>
                    </a:cubicBezTo>
                    <a:lnTo>
                      <a:pt x="65886" y="54504"/>
                    </a:lnTo>
                    <a:cubicBezTo>
                      <a:pt x="65714" y="54504"/>
                      <a:pt x="65578" y="54512"/>
                      <a:pt x="65462" y="54529"/>
                    </a:cubicBezTo>
                    <a:cubicBezTo>
                      <a:pt x="65444" y="54529"/>
                      <a:pt x="65432" y="54534"/>
                      <a:pt x="65415" y="54538"/>
                    </a:cubicBezTo>
                    <a:lnTo>
                      <a:pt x="65406" y="54538"/>
                    </a:lnTo>
                    <a:cubicBezTo>
                      <a:pt x="65393" y="54538"/>
                      <a:pt x="65377" y="54542"/>
                      <a:pt x="65363" y="54546"/>
                    </a:cubicBezTo>
                    <a:lnTo>
                      <a:pt x="65355" y="54546"/>
                    </a:lnTo>
                    <a:cubicBezTo>
                      <a:pt x="65342" y="54551"/>
                      <a:pt x="65329" y="54555"/>
                      <a:pt x="65316" y="54555"/>
                    </a:cubicBezTo>
                    <a:cubicBezTo>
                      <a:pt x="65312" y="54555"/>
                      <a:pt x="65312" y="54555"/>
                      <a:pt x="65308" y="54559"/>
                    </a:cubicBezTo>
                    <a:cubicBezTo>
                      <a:pt x="65296" y="54559"/>
                      <a:pt x="65282" y="54563"/>
                      <a:pt x="65270" y="54567"/>
                    </a:cubicBezTo>
                    <a:cubicBezTo>
                      <a:pt x="65261" y="54572"/>
                      <a:pt x="65253" y="54572"/>
                      <a:pt x="65244" y="54577"/>
                    </a:cubicBezTo>
                    <a:lnTo>
                      <a:pt x="65235" y="54577"/>
                    </a:lnTo>
                    <a:cubicBezTo>
                      <a:pt x="65231" y="54581"/>
                      <a:pt x="65227" y="54581"/>
                      <a:pt x="65223" y="54581"/>
                    </a:cubicBezTo>
                    <a:cubicBezTo>
                      <a:pt x="65213" y="54585"/>
                      <a:pt x="65205" y="54589"/>
                      <a:pt x="65201" y="54589"/>
                    </a:cubicBezTo>
                    <a:cubicBezTo>
                      <a:pt x="65197" y="54593"/>
                      <a:pt x="65193" y="54593"/>
                      <a:pt x="65188" y="54593"/>
                    </a:cubicBezTo>
                    <a:cubicBezTo>
                      <a:pt x="65180" y="54597"/>
                      <a:pt x="65167" y="54602"/>
                      <a:pt x="65158" y="54606"/>
                    </a:cubicBezTo>
                    <a:cubicBezTo>
                      <a:pt x="65158" y="54606"/>
                      <a:pt x="65154" y="54606"/>
                      <a:pt x="65154" y="54611"/>
                    </a:cubicBezTo>
                    <a:cubicBezTo>
                      <a:pt x="65146" y="54611"/>
                      <a:pt x="65142" y="54615"/>
                      <a:pt x="65132" y="54619"/>
                    </a:cubicBezTo>
                    <a:lnTo>
                      <a:pt x="65128" y="54619"/>
                    </a:lnTo>
                    <a:cubicBezTo>
                      <a:pt x="65124" y="54619"/>
                      <a:pt x="65124" y="54623"/>
                      <a:pt x="65120" y="54623"/>
                    </a:cubicBezTo>
                    <a:cubicBezTo>
                      <a:pt x="65111" y="54628"/>
                      <a:pt x="65107" y="54632"/>
                      <a:pt x="65099" y="54636"/>
                    </a:cubicBezTo>
                    <a:lnTo>
                      <a:pt x="65094" y="54636"/>
                    </a:lnTo>
                    <a:cubicBezTo>
                      <a:pt x="65085" y="54640"/>
                      <a:pt x="65077" y="54649"/>
                      <a:pt x="65069" y="54654"/>
                    </a:cubicBezTo>
                    <a:lnTo>
                      <a:pt x="65065" y="54654"/>
                    </a:lnTo>
                    <a:cubicBezTo>
                      <a:pt x="65060" y="54658"/>
                      <a:pt x="65055" y="54658"/>
                      <a:pt x="65051" y="54662"/>
                    </a:cubicBezTo>
                    <a:cubicBezTo>
                      <a:pt x="65047" y="54662"/>
                      <a:pt x="65047" y="54666"/>
                      <a:pt x="65043" y="54666"/>
                    </a:cubicBezTo>
                    <a:lnTo>
                      <a:pt x="65039" y="54670"/>
                    </a:lnTo>
                    <a:cubicBezTo>
                      <a:pt x="65030" y="54674"/>
                      <a:pt x="65026" y="54679"/>
                      <a:pt x="65022" y="54683"/>
                    </a:cubicBezTo>
                    <a:cubicBezTo>
                      <a:pt x="65017" y="54683"/>
                      <a:pt x="65017" y="54688"/>
                      <a:pt x="65013" y="54688"/>
                    </a:cubicBezTo>
                    <a:cubicBezTo>
                      <a:pt x="65008" y="54692"/>
                      <a:pt x="65000" y="54696"/>
                      <a:pt x="64992" y="54705"/>
                    </a:cubicBezTo>
                    <a:cubicBezTo>
                      <a:pt x="64988" y="54709"/>
                      <a:pt x="64983" y="54713"/>
                      <a:pt x="64978" y="54717"/>
                    </a:cubicBezTo>
                    <a:lnTo>
                      <a:pt x="64974" y="54717"/>
                    </a:lnTo>
                    <a:lnTo>
                      <a:pt x="64953" y="54739"/>
                    </a:lnTo>
                    <a:lnTo>
                      <a:pt x="64927" y="54765"/>
                    </a:lnTo>
                    <a:lnTo>
                      <a:pt x="64923" y="54769"/>
                    </a:lnTo>
                    <a:lnTo>
                      <a:pt x="64906" y="54786"/>
                    </a:lnTo>
                    <a:cubicBezTo>
                      <a:pt x="64906" y="54786"/>
                      <a:pt x="64901" y="54790"/>
                      <a:pt x="64901" y="54794"/>
                    </a:cubicBezTo>
                    <a:cubicBezTo>
                      <a:pt x="64897" y="54798"/>
                      <a:pt x="64889" y="54803"/>
                      <a:pt x="64885" y="54812"/>
                    </a:cubicBezTo>
                    <a:lnTo>
                      <a:pt x="64880" y="54816"/>
                    </a:lnTo>
                    <a:cubicBezTo>
                      <a:pt x="64868" y="54833"/>
                      <a:pt x="64850" y="54850"/>
                      <a:pt x="64838" y="54867"/>
                    </a:cubicBezTo>
                    <a:cubicBezTo>
                      <a:pt x="64824" y="54885"/>
                      <a:pt x="64812" y="54901"/>
                      <a:pt x="64795" y="54919"/>
                    </a:cubicBezTo>
                    <a:cubicBezTo>
                      <a:pt x="64795" y="54923"/>
                      <a:pt x="64791" y="54923"/>
                      <a:pt x="64791" y="54927"/>
                    </a:cubicBezTo>
                    <a:lnTo>
                      <a:pt x="64777" y="54940"/>
                    </a:lnTo>
                    <a:cubicBezTo>
                      <a:pt x="64773" y="54944"/>
                      <a:pt x="64773" y="54948"/>
                      <a:pt x="64769" y="54948"/>
                    </a:cubicBezTo>
                    <a:cubicBezTo>
                      <a:pt x="64765" y="54957"/>
                      <a:pt x="64757" y="54962"/>
                      <a:pt x="64752" y="54966"/>
                    </a:cubicBezTo>
                    <a:cubicBezTo>
                      <a:pt x="64752" y="54970"/>
                      <a:pt x="64747" y="54970"/>
                      <a:pt x="64747" y="54974"/>
                    </a:cubicBezTo>
                    <a:cubicBezTo>
                      <a:pt x="64739" y="54978"/>
                      <a:pt x="64735" y="54987"/>
                      <a:pt x="64726" y="54996"/>
                    </a:cubicBezTo>
                    <a:cubicBezTo>
                      <a:pt x="64722" y="54996"/>
                      <a:pt x="64722" y="55000"/>
                      <a:pt x="64718" y="55000"/>
                    </a:cubicBezTo>
                    <a:cubicBezTo>
                      <a:pt x="64714" y="55004"/>
                      <a:pt x="64709" y="55013"/>
                      <a:pt x="64700" y="55017"/>
                    </a:cubicBezTo>
                    <a:lnTo>
                      <a:pt x="64692" y="55025"/>
                    </a:lnTo>
                    <a:cubicBezTo>
                      <a:pt x="64688" y="55029"/>
                      <a:pt x="64684" y="55033"/>
                      <a:pt x="64675" y="55039"/>
                    </a:cubicBezTo>
                    <a:cubicBezTo>
                      <a:pt x="64670" y="55039"/>
                      <a:pt x="64670" y="55043"/>
                      <a:pt x="64666" y="55043"/>
                    </a:cubicBezTo>
                    <a:cubicBezTo>
                      <a:pt x="64658" y="55051"/>
                      <a:pt x="64649" y="55059"/>
                      <a:pt x="64641" y="55064"/>
                    </a:cubicBezTo>
                    <a:lnTo>
                      <a:pt x="63632" y="59880"/>
                    </a:lnTo>
                    <a:cubicBezTo>
                      <a:pt x="63622" y="59884"/>
                      <a:pt x="63618" y="59889"/>
                      <a:pt x="63610" y="59893"/>
                    </a:cubicBezTo>
                    <a:cubicBezTo>
                      <a:pt x="63589" y="59909"/>
                      <a:pt x="63567" y="59923"/>
                      <a:pt x="63541" y="59935"/>
                    </a:cubicBezTo>
                    <a:cubicBezTo>
                      <a:pt x="63516" y="59953"/>
                      <a:pt x="63490" y="59974"/>
                      <a:pt x="63464" y="59992"/>
                    </a:cubicBezTo>
                    <a:cubicBezTo>
                      <a:pt x="63456" y="59996"/>
                      <a:pt x="63452" y="60000"/>
                      <a:pt x="63443" y="60004"/>
                    </a:cubicBezTo>
                    <a:cubicBezTo>
                      <a:pt x="63426" y="60017"/>
                      <a:pt x="63405" y="60030"/>
                      <a:pt x="63383" y="60043"/>
                    </a:cubicBezTo>
                    <a:cubicBezTo>
                      <a:pt x="63375" y="60047"/>
                      <a:pt x="63371" y="60051"/>
                      <a:pt x="63362" y="60055"/>
                    </a:cubicBezTo>
                    <a:cubicBezTo>
                      <a:pt x="63336" y="60073"/>
                      <a:pt x="63314" y="60089"/>
                      <a:pt x="63289" y="60106"/>
                    </a:cubicBezTo>
                    <a:cubicBezTo>
                      <a:pt x="63281" y="60106"/>
                      <a:pt x="63276" y="60111"/>
                      <a:pt x="63272" y="60115"/>
                    </a:cubicBezTo>
                    <a:cubicBezTo>
                      <a:pt x="63251" y="60128"/>
                      <a:pt x="63229" y="60140"/>
                      <a:pt x="63208" y="60154"/>
                    </a:cubicBezTo>
                    <a:cubicBezTo>
                      <a:pt x="63199" y="60162"/>
                      <a:pt x="63191" y="60166"/>
                      <a:pt x="63182" y="60171"/>
                    </a:cubicBezTo>
                    <a:cubicBezTo>
                      <a:pt x="63178" y="60175"/>
                      <a:pt x="63170" y="60179"/>
                      <a:pt x="63166" y="60183"/>
                    </a:cubicBezTo>
                    <a:cubicBezTo>
                      <a:pt x="63152" y="60192"/>
                      <a:pt x="63140" y="60201"/>
                      <a:pt x="63127" y="60205"/>
                    </a:cubicBezTo>
                    <a:cubicBezTo>
                      <a:pt x="63118" y="60209"/>
                      <a:pt x="63114" y="60213"/>
                      <a:pt x="63105" y="60217"/>
                    </a:cubicBezTo>
                    <a:cubicBezTo>
                      <a:pt x="63093" y="60227"/>
                      <a:pt x="63079" y="60235"/>
                      <a:pt x="63067" y="60243"/>
                    </a:cubicBezTo>
                    <a:cubicBezTo>
                      <a:pt x="63058" y="60248"/>
                      <a:pt x="63054" y="60252"/>
                      <a:pt x="63050" y="60256"/>
                    </a:cubicBezTo>
                    <a:cubicBezTo>
                      <a:pt x="63028" y="60265"/>
                      <a:pt x="63012" y="60278"/>
                      <a:pt x="62994" y="60290"/>
                    </a:cubicBezTo>
                    <a:cubicBezTo>
                      <a:pt x="62990" y="60290"/>
                      <a:pt x="62986" y="60294"/>
                      <a:pt x="62981" y="60294"/>
                    </a:cubicBezTo>
                    <a:cubicBezTo>
                      <a:pt x="62969" y="60304"/>
                      <a:pt x="62951" y="60316"/>
                      <a:pt x="62935" y="60325"/>
                    </a:cubicBezTo>
                    <a:cubicBezTo>
                      <a:pt x="62930" y="60329"/>
                      <a:pt x="62921" y="60333"/>
                      <a:pt x="62913" y="60337"/>
                    </a:cubicBezTo>
                    <a:cubicBezTo>
                      <a:pt x="62900" y="60342"/>
                      <a:pt x="62887" y="60351"/>
                      <a:pt x="62874" y="60359"/>
                    </a:cubicBezTo>
                    <a:cubicBezTo>
                      <a:pt x="62870" y="60363"/>
                      <a:pt x="62862" y="60367"/>
                      <a:pt x="62853" y="60371"/>
                    </a:cubicBezTo>
                    <a:cubicBezTo>
                      <a:pt x="62840" y="60381"/>
                      <a:pt x="62827" y="60389"/>
                      <a:pt x="62815" y="60393"/>
                    </a:cubicBezTo>
                    <a:cubicBezTo>
                      <a:pt x="62806" y="60397"/>
                      <a:pt x="62801" y="60402"/>
                      <a:pt x="62793" y="60406"/>
                    </a:cubicBezTo>
                    <a:cubicBezTo>
                      <a:pt x="62781" y="60414"/>
                      <a:pt x="62763" y="60423"/>
                      <a:pt x="62746" y="60432"/>
                    </a:cubicBezTo>
                    <a:cubicBezTo>
                      <a:pt x="62742" y="60436"/>
                      <a:pt x="62738" y="60436"/>
                      <a:pt x="62733" y="60440"/>
                    </a:cubicBezTo>
                    <a:cubicBezTo>
                      <a:pt x="62712" y="60453"/>
                      <a:pt x="62690" y="60462"/>
                      <a:pt x="62673" y="60474"/>
                    </a:cubicBezTo>
                    <a:cubicBezTo>
                      <a:pt x="62665" y="60474"/>
                      <a:pt x="62661" y="60479"/>
                      <a:pt x="62656" y="60483"/>
                    </a:cubicBezTo>
                    <a:cubicBezTo>
                      <a:pt x="62639" y="60491"/>
                      <a:pt x="62627" y="60500"/>
                      <a:pt x="62609" y="60509"/>
                    </a:cubicBezTo>
                    <a:cubicBezTo>
                      <a:pt x="62601" y="60509"/>
                      <a:pt x="62596" y="60513"/>
                      <a:pt x="62588" y="60517"/>
                    </a:cubicBezTo>
                    <a:cubicBezTo>
                      <a:pt x="62575" y="60525"/>
                      <a:pt x="62558" y="60535"/>
                      <a:pt x="62545" y="60539"/>
                    </a:cubicBezTo>
                    <a:cubicBezTo>
                      <a:pt x="62536" y="60543"/>
                      <a:pt x="62528" y="60547"/>
                      <a:pt x="62519" y="60551"/>
                    </a:cubicBezTo>
                    <a:cubicBezTo>
                      <a:pt x="62507" y="60560"/>
                      <a:pt x="62493" y="60568"/>
                      <a:pt x="62477" y="60573"/>
                    </a:cubicBezTo>
                    <a:cubicBezTo>
                      <a:pt x="62473" y="60577"/>
                      <a:pt x="62463" y="60582"/>
                      <a:pt x="62455" y="60586"/>
                    </a:cubicBezTo>
                    <a:cubicBezTo>
                      <a:pt x="62438" y="60594"/>
                      <a:pt x="62421" y="60602"/>
                      <a:pt x="62400" y="60612"/>
                    </a:cubicBezTo>
                    <a:cubicBezTo>
                      <a:pt x="62396" y="60612"/>
                      <a:pt x="62396" y="60616"/>
                      <a:pt x="62391" y="60616"/>
                    </a:cubicBezTo>
                    <a:cubicBezTo>
                      <a:pt x="62365" y="60628"/>
                      <a:pt x="62344" y="60637"/>
                      <a:pt x="62323" y="60650"/>
                    </a:cubicBezTo>
                    <a:cubicBezTo>
                      <a:pt x="62297" y="60663"/>
                      <a:pt x="62267" y="60671"/>
                      <a:pt x="62242" y="60684"/>
                    </a:cubicBezTo>
                    <a:cubicBezTo>
                      <a:pt x="62237" y="60689"/>
                      <a:pt x="62228" y="60689"/>
                      <a:pt x="62224" y="60693"/>
                    </a:cubicBezTo>
                    <a:cubicBezTo>
                      <a:pt x="62203" y="60701"/>
                      <a:pt x="62177" y="60714"/>
                      <a:pt x="62156" y="60722"/>
                    </a:cubicBezTo>
                    <a:cubicBezTo>
                      <a:pt x="62147" y="60727"/>
                      <a:pt x="62134" y="60731"/>
                      <a:pt x="62126" y="60736"/>
                    </a:cubicBezTo>
                    <a:cubicBezTo>
                      <a:pt x="62108" y="60744"/>
                      <a:pt x="62088" y="60752"/>
                      <a:pt x="62070" y="60756"/>
                    </a:cubicBezTo>
                    <a:cubicBezTo>
                      <a:pt x="62057" y="60761"/>
                      <a:pt x="62049" y="60766"/>
                      <a:pt x="62036" y="60770"/>
                    </a:cubicBezTo>
                    <a:cubicBezTo>
                      <a:pt x="62015" y="60778"/>
                      <a:pt x="61997" y="60787"/>
                      <a:pt x="61980" y="60795"/>
                    </a:cubicBezTo>
                    <a:cubicBezTo>
                      <a:pt x="61968" y="60799"/>
                      <a:pt x="61954" y="60803"/>
                      <a:pt x="61946" y="60808"/>
                    </a:cubicBezTo>
                    <a:cubicBezTo>
                      <a:pt x="61925" y="60817"/>
                      <a:pt x="61903" y="60821"/>
                      <a:pt x="61882" y="60829"/>
                    </a:cubicBezTo>
                    <a:cubicBezTo>
                      <a:pt x="61873" y="60833"/>
                      <a:pt x="61861" y="60838"/>
                      <a:pt x="61852" y="60842"/>
                    </a:cubicBezTo>
                    <a:cubicBezTo>
                      <a:pt x="61822" y="60851"/>
                      <a:pt x="61788" y="60864"/>
                      <a:pt x="61758" y="60876"/>
                    </a:cubicBezTo>
                    <a:lnTo>
                      <a:pt x="61754" y="60876"/>
                    </a:lnTo>
                    <a:cubicBezTo>
                      <a:pt x="61723" y="60890"/>
                      <a:pt x="61690" y="60898"/>
                      <a:pt x="61660" y="60906"/>
                    </a:cubicBezTo>
                    <a:cubicBezTo>
                      <a:pt x="61652" y="60910"/>
                      <a:pt x="61638" y="60915"/>
                      <a:pt x="61630" y="60919"/>
                    </a:cubicBezTo>
                    <a:cubicBezTo>
                      <a:pt x="61604" y="60924"/>
                      <a:pt x="61583" y="60932"/>
                      <a:pt x="61561" y="60941"/>
                    </a:cubicBezTo>
                    <a:cubicBezTo>
                      <a:pt x="61544" y="60945"/>
                      <a:pt x="61531" y="60949"/>
                      <a:pt x="61514" y="60953"/>
                    </a:cubicBezTo>
                    <a:cubicBezTo>
                      <a:pt x="61502" y="60957"/>
                      <a:pt x="61484" y="60962"/>
                      <a:pt x="61472" y="60967"/>
                    </a:cubicBezTo>
                    <a:cubicBezTo>
                      <a:pt x="61454" y="60971"/>
                      <a:pt x="61437" y="60975"/>
                      <a:pt x="61421" y="60979"/>
                    </a:cubicBezTo>
                    <a:cubicBezTo>
                      <a:pt x="61407" y="60983"/>
                      <a:pt x="61395" y="60987"/>
                      <a:pt x="61377" y="60992"/>
                    </a:cubicBezTo>
                    <a:cubicBezTo>
                      <a:pt x="61360" y="60996"/>
                      <a:pt x="61344" y="61001"/>
                      <a:pt x="61326" y="61009"/>
                    </a:cubicBezTo>
                    <a:cubicBezTo>
                      <a:pt x="61313" y="61009"/>
                      <a:pt x="61296" y="61013"/>
                      <a:pt x="61283" y="61018"/>
                    </a:cubicBezTo>
                    <a:cubicBezTo>
                      <a:pt x="61267" y="61022"/>
                      <a:pt x="61249" y="61026"/>
                      <a:pt x="61228" y="61034"/>
                    </a:cubicBezTo>
                    <a:cubicBezTo>
                      <a:pt x="61215" y="61034"/>
                      <a:pt x="61202" y="61039"/>
                      <a:pt x="61184" y="61044"/>
                    </a:cubicBezTo>
                    <a:cubicBezTo>
                      <a:pt x="61168" y="61048"/>
                      <a:pt x="61146" y="61052"/>
                      <a:pt x="61129" y="61056"/>
                    </a:cubicBezTo>
                    <a:cubicBezTo>
                      <a:pt x="61113" y="61060"/>
                      <a:pt x="61099" y="61064"/>
                      <a:pt x="61087" y="61069"/>
                    </a:cubicBezTo>
                    <a:cubicBezTo>
                      <a:pt x="61065" y="61073"/>
                      <a:pt x="61044" y="61078"/>
                      <a:pt x="61022" y="61082"/>
                    </a:cubicBezTo>
                    <a:cubicBezTo>
                      <a:pt x="61010" y="61086"/>
                      <a:pt x="60997" y="61090"/>
                      <a:pt x="60984" y="61090"/>
                    </a:cubicBezTo>
                    <a:cubicBezTo>
                      <a:pt x="60959" y="61099"/>
                      <a:pt x="60937" y="61103"/>
                      <a:pt x="60911" y="61107"/>
                    </a:cubicBezTo>
                    <a:cubicBezTo>
                      <a:pt x="60898" y="61111"/>
                      <a:pt x="60890" y="61111"/>
                      <a:pt x="60877" y="61116"/>
                    </a:cubicBezTo>
                    <a:cubicBezTo>
                      <a:pt x="60839" y="61121"/>
                      <a:pt x="60805" y="61129"/>
                      <a:pt x="60766" y="61137"/>
                    </a:cubicBezTo>
                    <a:cubicBezTo>
                      <a:pt x="60732" y="61125"/>
                      <a:pt x="60697" y="61111"/>
                      <a:pt x="60663" y="61103"/>
                    </a:cubicBezTo>
                    <a:cubicBezTo>
                      <a:pt x="60646" y="61095"/>
                      <a:pt x="60629" y="61090"/>
                      <a:pt x="60608" y="61082"/>
                    </a:cubicBezTo>
                    <a:cubicBezTo>
                      <a:pt x="60599" y="61078"/>
                      <a:pt x="60586" y="61073"/>
                      <a:pt x="60574" y="61069"/>
                    </a:cubicBezTo>
                    <a:cubicBezTo>
                      <a:pt x="60552" y="61060"/>
                      <a:pt x="60531" y="61056"/>
                      <a:pt x="60513" y="61048"/>
                    </a:cubicBezTo>
                    <a:cubicBezTo>
                      <a:pt x="60501" y="61044"/>
                      <a:pt x="60492" y="61039"/>
                      <a:pt x="60479" y="61034"/>
                    </a:cubicBezTo>
                    <a:cubicBezTo>
                      <a:pt x="60449" y="61022"/>
                      <a:pt x="60420" y="61013"/>
                      <a:pt x="60389" y="61001"/>
                    </a:cubicBezTo>
                    <a:lnTo>
                      <a:pt x="60385" y="60996"/>
                    </a:lnTo>
                    <a:cubicBezTo>
                      <a:pt x="60355" y="60987"/>
                      <a:pt x="60329" y="60975"/>
                      <a:pt x="60300" y="60962"/>
                    </a:cubicBezTo>
                    <a:cubicBezTo>
                      <a:pt x="60266" y="60949"/>
                      <a:pt x="60231" y="60936"/>
                      <a:pt x="60197" y="60919"/>
                    </a:cubicBezTo>
                    <a:cubicBezTo>
                      <a:pt x="60189" y="60915"/>
                      <a:pt x="60180" y="60910"/>
                      <a:pt x="60167" y="60906"/>
                    </a:cubicBezTo>
                    <a:cubicBezTo>
                      <a:pt x="60146" y="60898"/>
                      <a:pt x="60120" y="60885"/>
                      <a:pt x="60094" y="60876"/>
                    </a:cubicBezTo>
                    <a:cubicBezTo>
                      <a:pt x="60081" y="60868"/>
                      <a:pt x="60073" y="60864"/>
                      <a:pt x="60060" y="60859"/>
                    </a:cubicBezTo>
                    <a:cubicBezTo>
                      <a:pt x="60039" y="60851"/>
                      <a:pt x="60017" y="60838"/>
                      <a:pt x="59992" y="60829"/>
                    </a:cubicBezTo>
                    <a:cubicBezTo>
                      <a:pt x="59983" y="60825"/>
                      <a:pt x="59970" y="60817"/>
                      <a:pt x="59958" y="60813"/>
                    </a:cubicBezTo>
                    <a:cubicBezTo>
                      <a:pt x="59936" y="60799"/>
                      <a:pt x="59911" y="60791"/>
                      <a:pt x="59889" y="60782"/>
                    </a:cubicBezTo>
                    <a:cubicBezTo>
                      <a:pt x="59881" y="60774"/>
                      <a:pt x="59867" y="60770"/>
                      <a:pt x="59859" y="60766"/>
                    </a:cubicBezTo>
                    <a:lnTo>
                      <a:pt x="59705" y="60689"/>
                    </a:lnTo>
                    <a:cubicBezTo>
                      <a:pt x="59696" y="60684"/>
                      <a:pt x="59692" y="60684"/>
                      <a:pt x="59684" y="60679"/>
                    </a:cubicBezTo>
                    <a:cubicBezTo>
                      <a:pt x="59632" y="60654"/>
                      <a:pt x="59581" y="60628"/>
                      <a:pt x="59534" y="60598"/>
                    </a:cubicBezTo>
                    <a:cubicBezTo>
                      <a:pt x="59526" y="60594"/>
                      <a:pt x="59516" y="60594"/>
                      <a:pt x="59508" y="60590"/>
                    </a:cubicBezTo>
                    <a:cubicBezTo>
                      <a:pt x="59461" y="60560"/>
                      <a:pt x="59410" y="60535"/>
                      <a:pt x="59362" y="60509"/>
                    </a:cubicBezTo>
                    <a:cubicBezTo>
                      <a:pt x="59354" y="60505"/>
                      <a:pt x="59346" y="60500"/>
                      <a:pt x="59337" y="60496"/>
                    </a:cubicBezTo>
                    <a:cubicBezTo>
                      <a:pt x="59291" y="60466"/>
                      <a:pt x="59239" y="60440"/>
                      <a:pt x="59192" y="60410"/>
                    </a:cubicBezTo>
                    <a:cubicBezTo>
                      <a:pt x="59183" y="60406"/>
                      <a:pt x="59175" y="60402"/>
                      <a:pt x="59166" y="60397"/>
                    </a:cubicBezTo>
                    <a:cubicBezTo>
                      <a:pt x="59119" y="60371"/>
                      <a:pt x="59072" y="60342"/>
                      <a:pt x="59025" y="60316"/>
                    </a:cubicBezTo>
                    <a:cubicBezTo>
                      <a:pt x="59016" y="60312"/>
                      <a:pt x="59008" y="60308"/>
                      <a:pt x="59003" y="60304"/>
                    </a:cubicBezTo>
                    <a:cubicBezTo>
                      <a:pt x="58952" y="60274"/>
                      <a:pt x="58906" y="60243"/>
                      <a:pt x="58858" y="60217"/>
                    </a:cubicBezTo>
                    <a:cubicBezTo>
                      <a:pt x="58849" y="60213"/>
                      <a:pt x="58845" y="60209"/>
                      <a:pt x="58837" y="60205"/>
                    </a:cubicBezTo>
                    <a:cubicBezTo>
                      <a:pt x="58790" y="60175"/>
                      <a:pt x="58742" y="60146"/>
                      <a:pt x="58691" y="60115"/>
                    </a:cubicBezTo>
                    <a:cubicBezTo>
                      <a:pt x="58687" y="60111"/>
                      <a:pt x="58683" y="60106"/>
                      <a:pt x="58675" y="60106"/>
                    </a:cubicBezTo>
                    <a:cubicBezTo>
                      <a:pt x="58627" y="60073"/>
                      <a:pt x="58576" y="60043"/>
                      <a:pt x="58529" y="60012"/>
                    </a:cubicBezTo>
                    <a:cubicBezTo>
                      <a:pt x="58525" y="60008"/>
                      <a:pt x="58521" y="60008"/>
                      <a:pt x="58516" y="60004"/>
                    </a:cubicBezTo>
                    <a:cubicBezTo>
                      <a:pt x="58464" y="59974"/>
                      <a:pt x="58413" y="59940"/>
                      <a:pt x="58362" y="59909"/>
                    </a:cubicBezTo>
                    <a:lnTo>
                      <a:pt x="58362" y="59905"/>
                    </a:lnTo>
                    <a:cubicBezTo>
                      <a:pt x="58310" y="59871"/>
                      <a:pt x="58255" y="59842"/>
                      <a:pt x="58203" y="59807"/>
                    </a:cubicBezTo>
                    <a:cubicBezTo>
                      <a:pt x="58203" y="59807"/>
                      <a:pt x="58203" y="59803"/>
                      <a:pt x="58199" y="59803"/>
                    </a:cubicBezTo>
                    <a:cubicBezTo>
                      <a:pt x="58148" y="59773"/>
                      <a:pt x="58097" y="59739"/>
                      <a:pt x="58050" y="59704"/>
                    </a:cubicBezTo>
                    <a:cubicBezTo>
                      <a:pt x="58045" y="59704"/>
                      <a:pt x="58041" y="59700"/>
                      <a:pt x="58037" y="59696"/>
                    </a:cubicBezTo>
                    <a:cubicBezTo>
                      <a:pt x="57986" y="59666"/>
                      <a:pt x="57935" y="59632"/>
                      <a:pt x="57883" y="59597"/>
                    </a:cubicBezTo>
                    <a:cubicBezTo>
                      <a:pt x="57836" y="59568"/>
                      <a:pt x="57785" y="59534"/>
                      <a:pt x="57737" y="59504"/>
                    </a:cubicBezTo>
                    <a:cubicBezTo>
                      <a:pt x="57729" y="59499"/>
                      <a:pt x="57720" y="59495"/>
                      <a:pt x="57712" y="59486"/>
                    </a:cubicBezTo>
                    <a:cubicBezTo>
                      <a:pt x="57665" y="59457"/>
                      <a:pt x="57617" y="59427"/>
                      <a:pt x="57571" y="59396"/>
                    </a:cubicBezTo>
                    <a:cubicBezTo>
                      <a:pt x="57566" y="59392"/>
                      <a:pt x="57558" y="59388"/>
                      <a:pt x="57550" y="59384"/>
                    </a:cubicBezTo>
                    <a:cubicBezTo>
                      <a:pt x="57502" y="59354"/>
                      <a:pt x="57455" y="59324"/>
                      <a:pt x="57408" y="59294"/>
                    </a:cubicBezTo>
                    <a:cubicBezTo>
                      <a:pt x="57400" y="59289"/>
                      <a:pt x="57396" y="59285"/>
                      <a:pt x="57386" y="59277"/>
                    </a:cubicBezTo>
                    <a:cubicBezTo>
                      <a:pt x="57340" y="59247"/>
                      <a:pt x="57293" y="59222"/>
                      <a:pt x="57246" y="59191"/>
                    </a:cubicBezTo>
                    <a:cubicBezTo>
                      <a:pt x="57238" y="59187"/>
                      <a:pt x="57232" y="59183"/>
                      <a:pt x="57224" y="59174"/>
                    </a:cubicBezTo>
                    <a:cubicBezTo>
                      <a:pt x="57177" y="59145"/>
                      <a:pt x="57130" y="59119"/>
                      <a:pt x="57084" y="59088"/>
                    </a:cubicBezTo>
                    <a:cubicBezTo>
                      <a:pt x="57074" y="59084"/>
                      <a:pt x="57070" y="59080"/>
                      <a:pt x="57062" y="59076"/>
                    </a:cubicBezTo>
                    <a:cubicBezTo>
                      <a:pt x="57015" y="59046"/>
                      <a:pt x="56963" y="59016"/>
                      <a:pt x="56916" y="58986"/>
                    </a:cubicBezTo>
                    <a:cubicBezTo>
                      <a:pt x="56912" y="58981"/>
                      <a:pt x="56904" y="58981"/>
                      <a:pt x="56899" y="58977"/>
                    </a:cubicBezTo>
                    <a:cubicBezTo>
                      <a:pt x="56853" y="58948"/>
                      <a:pt x="56801" y="58918"/>
                      <a:pt x="56750" y="58888"/>
                    </a:cubicBezTo>
                    <a:cubicBezTo>
                      <a:pt x="56745" y="58883"/>
                      <a:pt x="56741" y="58883"/>
                      <a:pt x="56741" y="58879"/>
                    </a:cubicBezTo>
                    <a:cubicBezTo>
                      <a:pt x="56685" y="58849"/>
                      <a:pt x="56634" y="58819"/>
                      <a:pt x="56583" y="58789"/>
                    </a:cubicBezTo>
                    <a:lnTo>
                      <a:pt x="56579" y="58789"/>
                    </a:lnTo>
                    <a:cubicBezTo>
                      <a:pt x="56527" y="58760"/>
                      <a:pt x="56476" y="58729"/>
                      <a:pt x="56425" y="58699"/>
                    </a:cubicBezTo>
                    <a:cubicBezTo>
                      <a:pt x="56420" y="58699"/>
                      <a:pt x="56420" y="58699"/>
                      <a:pt x="56416" y="58695"/>
                    </a:cubicBezTo>
                    <a:cubicBezTo>
                      <a:pt x="56365" y="58669"/>
                      <a:pt x="56314" y="58640"/>
                      <a:pt x="56266" y="58614"/>
                    </a:cubicBezTo>
                    <a:cubicBezTo>
                      <a:pt x="56257" y="58610"/>
                      <a:pt x="56253" y="58610"/>
                      <a:pt x="56249" y="58606"/>
                    </a:cubicBezTo>
                    <a:cubicBezTo>
                      <a:pt x="56198" y="58580"/>
                      <a:pt x="56150" y="58554"/>
                      <a:pt x="56099" y="58529"/>
                    </a:cubicBezTo>
                    <a:cubicBezTo>
                      <a:pt x="56091" y="58524"/>
                      <a:pt x="56087" y="58520"/>
                      <a:pt x="56078" y="58515"/>
                    </a:cubicBezTo>
                    <a:cubicBezTo>
                      <a:pt x="56031" y="58494"/>
                      <a:pt x="55980" y="58468"/>
                      <a:pt x="55933" y="58443"/>
                    </a:cubicBezTo>
                    <a:cubicBezTo>
                      <a:pt x="55929" y="58443"/>
                      <a:pt x="55924" y="58438"/>
                      <a:pt x="55920" y="58438"/>
                    </a:cubicBezTo>
                    <a:cubicBezTo>
                      <a:pt x="55911" y="58434"/>
                      <a:pt x="55907" y="58434"/>
                      <a:pt x="55903" y="58430"/>
                    </a:cubicBezTo>
                    <a:cubicBezTo>
                      <a:pt x="55882" y="58421"/>
                      <a:pt x="55856" y="58409"/>
                      <a:pt x="55834" y="58395"/>
                    </a:cubicBezTo>
                    <a:cubicBezTo>
                      <a:pt x="55821" y="58391"/>
                      <a:pt x="55813" y="58387"/>
                      <a:pt x="55800" y="58383"/>
                    </a:cubicBezTo>
                    <a:cubicBezTo>
                      <a:pt x="55766" y="58366"/>
                      <a:pt x="55732" y="58353"/>
                      <a:pt x="55702" y="58336"/>
                    </a:cubicBezTo>
                    <a:lnTo>
                      <a:pt x="55693" y="58336"/>
                    </a:lnTo>
                    <a:cubicBezTo>
                      <a:pt x="55663" y="58318"/>
                      <a:pt x="55629" y="58306"/>
                      <a:pt x="55599" y="58293"/>
                    </a:cubicBezTo>
                    <a:cubicBezTo>
                      <a:pt x="55586" y="58289"/>
                      <a:pt x="55578" y="58280"/>
                      <a:pt x="55564" y="58276"/>
                    </a:cubicBezTo>
                    <a:cubicBezTo>
                      <a:pt x="55539" y="58267"/>
                      <a:pt x="55518" y="58259"/>
                      <a:pt x="55492" y="58246"/>
                    </a:cubicBezTo>
                    <a:cubicBezTo>
                      <a:pt x="55487" y="58246"/>
                      <a:pt x="55483" y="58241"/>
                      <a:pt x="55475" y="58241"/>
                    </a:cubicBezTo>
                    <a:cubicBezTo>
                      <a:pt x="55467" y="58237"/>
                      <a:pt x="55458" y="58233"/>
                      <a:pt x="55449" y="58229"/>
                    </a:cubicBezTo>
                    <a:cubicBezTo>
                      <a:pt x="55436" y="58225"/>
                      <a:pt x="55424" y="58221"/>
                      <a:pt x="55410" y="58216"/>
                    </a:cubicBezTo>
                    <a:cubicBezTo>
                      <a:pt x="55394" y="58207"/>
                      <a:pt x="55376" y="58199"/>
                      <a:pt x="55359" y="58195"/>
                    </a:cubicBezTo>
                    <a:cubicBezTo>
                      <a:pt x="55347" y="58190"/>
                      <a:pt x="55333" y="58186"/>
                      <a:pt x="55325" y="58182"/>
                    </a:cubicBezTo>
                    <a:cubicBezTo>
                      <a:pt x="55304" y="58174"/>
                      <a:pt x="55282" y="58164"/>
                      <a:pt x="55266" y="58156"/>
                    </a:cubicBezTo>
                    <a:cubicBezTo>
                      <a:pt x="55252" y="58152"/>
                      <a:pt x="55244" y="58152"/>
                      <a:pt x="55236" y="58148"/>
                    </a:cubicBezTo>
                    <a:cubicBezTo>
                      <a:pt x="55205" y="58135"/>
                      <a:pt x="55175" y="58126"/>
                      <a:pt x="55146" y="58113"/>
                    </a:cubicBezTo>
                    <a:cubicBezTo>
                      <a:pt x="54654" y="57609"/>
                      <a:pt x="54166" y="57108"/>
                      <a:pt x="53670" y="56608"/>
                    </a:cubicBezTo>
                    <a:cubicBezTo>
                      <a:pt x="53623" y="56573"/>
                      <a:pt x="53576" y="56539"/>
                      <a:pt x="53525" y="56506"/>
                    </a:cubicBezTo>
                    <a:cubicBezTo>
                      <a:pt x="53511" y="56496"/>
                      <a:pt x="53495" y="56484"/>
                      <a:pt x="53477" y="56476"/>
                    </a:cubicBezTo>
                    <a:cubicBezTo>
                      <a:pt x="53444" y="56450"/>
                      <a:pt x="53414" y="56429"/>
                      <a:pt x="53379" y="56407"/>
                    </a:cubicBezTo>
                    <a:cubicBezTo>
                      <a:pt x="53357" y="56394"/>
                      <a:pt x="53341" y="56381"/>
                      <a:pt x="53319" y="56368"/>
                    </a:cubicBezTo>
                    <a:cubicBezTo>
                      <a:pt x="53290" y="56352"/>
                      <a:pt x="53260" y="56330"/>
                      <a:pt x="53229" y="56308"/>
                    </a:cubicBezTo>
                    <a:cubicBezTo>
                      <a:pt x="53213" y="56296"/>
                      <a:pt x="53191" y="56283"/>
                      <a:pt x="53170" y="56270"/>
                    </a:cubicBezTo>
                    <a:cubicBezTo>
                      <a:pt x="53140" y="56253"/>
                      <a:pt x="53110" y="56231"/>
                      <a:pt x="53084" y="56214"/>
                    </a:cubicBezTo>
                    <a:cubicBezTo>
                      <a:pt x="53063" y="56202"/>
                      <a:pt x="53037" y="56188"/>
                      <a:pt x="53016" y="56176"/>
                    </a:cubicBezTo>
                    <a:cubicBezTo>
                      <a:pt x="52990" y="56159"/>
                      <a:pt x="52960" y="56137"/>
                      <a:pt x="52934" y="56125"/>
                    </a:cubicBezTo>
                    <a:cubicBezTo>
                      <a:pt x="52913" y="56107"/>
                      <a:pt x="52887" y="56095"/>
                      <a:pt x="52866" y="56082"/>
                    </a:cubicBezTo>
                    <a:cubicBezTo>
                      <a:pt x="52840" y="56065"/>
                      <a:pt x="52810" y="56048"/>
                      <a:pt x="52785" y="56030"/>
                    </a:cubicBezTo>
                    <a:cubicBezTo>
                      <a:pt x="52759" y="56018"/>
                      <a:pt x="52737" y="56005"/>
                      <a:pt x="52716" y="55988"/>
                    </a:cubicBezTo>
                    <a:cubicBezTo>
                      <a:pt x="52686" y="55975"/>
                      <a:pt x="52660" y="55957"/>
                      <a:pt x="52635" y="55941"/>
                    </a:cubicBezTo>
                    <a:cubicBezTo>
                      <a:pt x="52609" y="55928"/>
                      <a:pt x="52587" y="55915"/>
                      <a:pt x="52562" y="55902"/>
                    </a:cubicBezTo>
                    <a:cubicBezTo>
                      <a:pt x="52536" y="55885"/>
                      <a:pt x="52510" y="55868"/>
                      <a:pt x="52481" y="55855"/>
                    </a:cubicBezTo>
                    <a:cubicBezTo>
                      <a:pt x="52477" y="55851"/>
                      <a:pt x="52473" y="55851"/>
                      <a:pt x="52468" y="55846"/>
                    </a:cubicBezTo>
                    <a:cubicBezTo>
                      <a:pt x="52429" y="55825"/>
                      <a:pt x="52396" y="55803"/>
                      <a:pt x="52357" y="55783"/>
                    </a:cubicBezTo>
                    <a:cubicBezTo>
                      <a:pt x="52352" y="55783"/>
                      <a:pt x="52348" y="55778"/>
                      <a:pt x="52344" y="55774"/>
                    </a:cubicBezTo>
                    <a:cubicBezTo>
                      <a:pt x="52297" y="55748"/>
                      <a:pt x="52250" y="55722"/>
                      <a:pt x="52203" y="55697"/>
                    </a:cubicBezTo>
                    <a:cubicBezTo>
                      <a:pt x="52190" y="55688"/>
                      <a:pt x="52173" y="55684"/>
                      <a:pt x="52160" y="55675"/>
                    </a:cubicBezTo>
                    <a:cubicBezTo>
                      <a:pt x="52126" y="55659"/>
                      <a:pt x="52092" y="55637"/>
                      <a:pt x="52062" y="55620"/>
                    </a:cubicBezTo>
                    <a:cubicBezTo>
                      <a:pt x="52044" y="55611"/>
                      <a:pt x="52028" y="55603"/>
                      <a:pt x="52011" y="55594"/>
                    </a:cubicBezTo>
                    <a:cubicBezTo>
                      <a:pt x="51977" y="55578"/>
                      <a:pt x="51946" y="55560"/>
                      <a:pt x="51916" y="55547"/>
                    </a:cubicBezTo>
                    <a:cubicBezTo>
                      <a:pt x="51900" y="55534"/>
                      <a:pt x="51882" y="55526"/>
                      <a:pt x="51865" y="55517"/>
                    </a:cubicBezTo>
                    <a:cubicBezTo>
                      <a:pt x="51831" y="55501"/>
                      <a:pt x="51801" y="55487"/>
                      <a:pt x="51771" y="55470"/>
                    </a:cubicBezTo>
                    <a:cubicBezTo>
                      <a:pt x="51754" y="55462"/>
                      <a:pt x="51737" y="55453"/>
                      <a:pt x="51720" y="55444"/>
                    </a:cubicBezTo>
                    <a:cubicBezTo>
                      <a:pt x="51685" y="55428"/>
                      <a:pt x="51647" y="55406"/>
                      <a:pt x="51612" y="55389"/>
                    </a:cubicBezTo>
                    <a:cubicBezTo>
                      <a:pt x="51600" y="55385"/>
                      <a:pt x="51587" y="55376"/>
                      <a:pt x="51574" y="55372"/>
                    </a:cubicBezTo>
                    <a:cubicBezTo>
                      <a:pt x="51531" y="55351"/>
                      <a:pt x="51484" y="55325"/>
                      <a:pt x="51438" y="55303"/>
                    </a:cubicBezTo>
                    <a:lnTo>
                      <a:pt x="51433" y="55303"/>
                    </a:lnTo>
                    <a:cubicBezTo>
                      <a:pt x="51365" y="55270"/>
                      <a:pt x="51296" y="55239"/>
                      <a:pt x="51232" y="55205"/>
                    </a:cubicBezTo>
                    <a:cubicBezTo>
                      <a:pt x="51215" y="55201"/>
                      <a:pt x="51193" y="55193"/>
                      <a:pt x="51176" y="55183"/>
                    </a:cubicBezTo>
                    <a:cubicBezTo>
                      <a:pt x="51121" y="55154"/>
                      <a:pt x="51061" y="55128"/>
                      <a:pt x="51002" y="55102"/>
                    </a:cubicBezTo>
                    <a:cubicBezTo>
                      <a:pt x="50988" y="55098"/>
                      <a:pt x="50980" y="55094"/>
                      <a:pt x="50971" y="55090"/>
                    </a:cubicBezTo>
                    <a:cubicBezTo>
                      <a:pt x="50903" y="55059"/>
                      <a:pt x="50834" y="55029"/>
                      <a:pt x="50765" y="55000"/>
                    </a:cubicBezTo>
                    <a:cubicBezTo>
                      <a:pt x="50749" y="54991"/>
                      <a:pt x="50732" y="54982"/>
                      <a:pt x="50714" y="54978"/>
                    </a:cubicBezTo>
                    <a:cubicBezTo>
                      <a:pt x="50655" y="54952"/>
                      <a:pt x="50595" y="54927"/>
                      <a:pt x="50540" y="54901"/>
                    </a:cubicBezTo>
                    <a:cubicBezTo>
                      <a:pt x="50526" y="54901"/>
                      <a:pt x="50518" y="54897"/>
                      <a:pt x="50509" y="54893"/>
                    </a:cubicBezTo>
                    <a:cubicBezTo>
                      <a:pt x="50505" y="54889"/>
                      <a:pt x="50501" y="54889"/>
                      <a:pt x="50501" y="54889"/>
                    </a:cubicBezTo>
                    <a:cubicBezTo>
                      <a:pt x="50432" y="54859"/>
                      <a:pt x="50368" y="54833"/>
                      <a:pt x="50299" y="54808"/>
                    </a:cubicBezTo>
                    <a:cubicBezTo>
                      <a:pt x="50283" y="54803"/>
                      <a:pt x="50270" y="54794"/>
                      <a:pt x="50252" y="54790"/>
                    </a:cubicBezTo>
                    <a:cubicBezTo>
                      <a:pt x="50201" y="54769"/>
                      <a:pt x="50145" y="54747"/>
                      <a:pt x="50094" y="54726"/>
                    </a:cubicBezTo>
                    <a:cubicBezTo>
                      <a:pt x="50073" y="54721"/>
                      <a:pt x="50056" y="54713"/>
                      <a:pt x="50039" y="54705"/>
                    </a:cubicBezTo>
                    <a:cubicBezTo>
                      <a:pt x="49970" y="54679"/>
                      <a:pt x="49902" y="54658"/>
                      <a:pt x="49833" y="54632"/>
                    </a:cubicBezTo>
                    <a:cubicBezTo>
                      <a:pt x="49829" y="54628"/>
                      <a:pt x="49825" y="54628"/>
                      <a:pt x="49821" y="54628"/>
                    </a:cubicBezTo>
                    <a:cubicBezTo>
                      <a:pt x="49756" y="54602"/>
                      <a:pt x="49697" y="54581"/>
                      <a:pt x="49632" y="54559"/>
                    </a:cubicBezTo>
                    <a:cubicBezTo>
                      <a:pt x="49624" y="54555"/>
                      <a:pt x="49616" y="54551"/>
                      <a:pt x="49607" y="54551"/>
                    </a:cubicBezTo>
                    <a:cubicBezTo>
                      <a:pt x="49594" y="54546"/>
                      <a:pt x="49581" y="54542"/>
                      <a:pt x="49573" y="54538"/>
                    </a:cubicBezTo>
                    <a:cubicBezTo>
                      <a:pt x="49517" y="54520"/>
                      <a:pt x="49466" y="54500"/>
                      <a:pt x="49410" y="54482"/>
                    </a:cubicBezTo>
                    <a:cubicBezTo>
                      <a:pt x="49393" y="54478"/>
                      <a:pt x="49380" y="54474"/>
                      <a:pt x="49363" y="54465"/>
                    </a:cubicBezTo>
                    <a:cubicBezTo>
                      <a:pt x="49299" y="54443"/>
                      <a:pt x="49231" y="54423"/>
                      <a:pt x="49162" y="54401"/>
                    </a:cubicBezTo>
                    <a:cubicBezTo>
                      <a:pt x="49145" y="54397"/>
                      <a:pt x="49128" y="54388"/>
                      <a:pt x="49111" y="54384"/>
                    </a:cubicBezTo>
                    <a:cubicBezTo>
                      <a:pt x="49059" y="54366"/>
                      <a:pt x="49004" y="54350"/>
                      <a:pt x="48953" y="54332"/>
                    </a:cubicBezTo>
                    <a:cubicBezTo>
                      <a:pt x="48931" y="54328"/>
                      <a:pt x="48910" y="54320"/>
                      <a:pt x="48888" y="54315"/>
                    </a:cubicBezTo>
                    <a:cubicBezTo>
                      <a:pt x="48824" y="54294"/>
                      <a:pt x="48756" y="54273"/>
                      <a:pt x="48687" y="54255"/>
                    </a:cubicBezTo>
                    <a:cubicBezTo>
                      <a:pt x="48687" y="54251"/>
                      <a:pt x="48683" y="54251"/>
                      <a:pt x="48683" y="54251"/>
                    </a:cubicBezTo>
                    <a:cubicBezTo>
                      <a:pt x="48597" y="53956"/>
                      <a:pt x="48392" y="53622"/>
                      <a:pt x="48153" y="53280"/>
                    </a:cubicBezTo>
                    <a:cubicBezTo>
                      <a:pt x="48127" y="53246"/>
                      <a:pt x="48106" y="53217"/>
                      <a:pt x="48080" y="53182"/>
                    </a:cubicBezTo>
                    <a:cubicBezTo>
                      <a:pt x="48025" y="53101"/>
                      <a:pt x="47964" y="53019"/>
                      <a:pt x="47900" y="52934"/>
                    </a:cubicBezTo>
                    <a:cubicBezTo>
                      <a:pt x="47853" y="52870"/>
                      <a:pt x="47806" y="52801"/>
                      <a:pt x="47755" y="52737"/>
                    </a:cubicBezTo>
                    <a:cubicBezTo>
                      <a:pt x="47721" y="52686"/>
                      <a:pt x="47682" y="52639"/>
                      <a:pt x="47648" y="52587"/>
                    </a:cubicBezTo>
                    <a:cubicBezTo>
                      <a:pt x="47588" y="52506"/>
                      <a:pt x="47528" y="52425"/>
                      <a:pt x="47472" y="52344"/>
                    </a:cubicBezTo>
                    <a:cubicBezTo>
                      <a:pt x="47460" y="52327"/>
                      <a:pt x="47451" y="52309"/>
                      <a:pt x="47439" y="52293"/>
                    </a:cubicBezTo>
                    <a:cubicBezTo>
                      <a:pt x="47186" y="51920"/>
                      <a:pt x="46985" y="51565"/>
                      <a:pt x="46951" y="51257"/>
                    </a:cubicBezTo>
                    <a:cubicBezTo>
                      <a:pt x="46916" y="51235"/>
                      <a:pt x="46886" y="51215"/>
                      <a:pt x="46852" y="51189"/>
                    </a:cubicBezTo>
                    <a:cubicBezTo>
                      <a:pt x="46831" y="51176"/>
                      <a:pt x="46809" y="51158"/>
                      <a:pt x="46788" y="51146"/>
                    </a:cubicBezTo>
                    <a:cubicBezTo>
                      <a:pt x="46775" y="51133"/>
                      <a:pt x="46762" y="51125"/>
                      <a:pt x="46750" y="51116"/>
                    </a:cubicBezTo>
                    <a:cubicBezTo>
                      <a:pt x="46724" y="51099"/>
                      <a:pt x="46698" y="51077"/>
                      <a:pt x="46673" y="51061"/>
                    </a:cubicBezTo>
                    <a:cubicBezTo>
                      <a:pt x="46665" y="51056"/>
                      <a:pt x="46655" y="51048"/>
                      <a:pt x="46643" y="51039"/>
                    </a:cubicBezTo>
                    <a:cubicBezTo>
                      <a:pt x="46608" y="51014"/>
                      <a:pt x="46574" y="50988"/>
                      <a:pt x="46540" y="50962"/>
                    </a:cubicBezTo>
                    <a:cubicBezTo>
                      <a:pt x="46531" y="50958"/>
                      <a:pt x="46523" y="50949"/>
                      <a:pt x="46515" y="50945"/>
                    </a:cubicBezTo>
                    <a:cubicBezTo>
                      <a:pt x="46489" y="50923"/>
                      <a:pt x="46463" y="50907"/>
                      <a:pt x="46438" y="50885"/>
                    </a:cubicBezTo>
                    <a:cubicBezTo>
                      <a:pt x="46424" y="50876"/>
                      <a:pt x="46412" y="50864"/>
                      <a:pt x="46395" y="50856"/>
                    </a:cubicBezTo>
                    <a:cubicBezTo>
                      <a:pt x="46373" y="50838"/>
                      <a:pt x="46351" y="50821"/>
                      <a:pt x="46335" y="50808"/>
                    </a:cubicBezTo>
                    <a:cubicBezTo>
                      <a:pt x="46318" y="50795"/>
                      <a:pt x="46300" y="50783"/>
                      <a:pt x="46288" y="50769"/>
                    </a:cubicBezTo>
                    <a:cubicBezTo>
                      <a:pt x="46266" y="50757"/>
                      <a:pt x="46249" y="50744"/>
                      <a:pt x="46228" y="50727"/>
                    </a:cubicBezTo>
                    <a:cubicBezTo>
                      <a:pt x="46211" y="50714"/>
                      <a:pt x="46197" y="50702"/>
                      <a:pt x="46181" y="50688"/>
                    </a:cubicBezTo>
                    <a:cubicBezTo>
                      <a:pt x="46159" y="50676"/>
                      <a:pt x="46142" y="50663"/>
                      <a:pt x="46126" y="50645"/>
                    </a:cubicBezTo>
                    <a:cubicBezTo>
                      <a:pt x="46104" y="50633"/>
                      <a:pt x="46087" y="50620"/>
                      <a:pt x="46069" y="50603"/>
                    </a:cubicBezTo>
                    <a:cubicBezTo>
                      <a:pt x="46044" y="50586"/>
                      <a:pt x="46018" y="50564"/>
                      <a:pt x="45992" y="50548"/>
                    </a:cubicBezTo>
                    <a:cubicBezTo>
                      <a:pt x="45972" y="50530"/>
                      <a:pt x="45950" y="50513"/>
                      <a:pt x="45929" y="50496"/>
                    </a:cubicBezTo>
                    <a:cubicBezTo>
                      <a:pt x="45911" y="50483"/>
                      <a:pt x="45895" y="50471"/>
                      <a:pt x="45877" y="50457"/>
                    </a:cubicBezTo>
                    <a:cubicBezTo>
                      <a:pt x="45860" y="50445"/>
                      <a:pt x="45838" y="50428"/>
                      <a:pt x="45822" y="50414"/>
                    </a:cubicBezTo>
                    <a:cubicBezTo>
                      <a:pt x="45804" y="50402"/>
                      <a:pt x="45792" y="50389"/>
                      <a:pt x="45775" y="50376"/>
                    </a:cubicBezTo>
                    <a:cubicBezTo>
                      <a:pt x="45753" y="50363"/>
                      <a:pt x="45736" y="50351"/>
                      <a:pt x="45719" y="50333"/>
                    </a:cubicBezTo>
                    <a:cubicBezTo>
                      <a:pt x="45702" y="50321"/>
                      <a:pt x="45684" y="50312"/>
                      <a:pt x="45668" y="50299"/>
                    </a:cubicBezTo>
                    <a:cubicBezTo>
                      <a:pt x="45650" y="50286"/>
                      <a:pt x="45633" y="50269"/>
                      <a:pt x="45612" y="50256"/>
                    </a:cubicBezTo>
                    <a:cubicBezTo>
                      <a:pt x="45599" y="50244"/>
                      <a:pt x="45582" y="50230"/>
                      <a:pt x="45565" y="50218"/>
                    </a:cubicBezTo>
                    <a:cubicBezTo>
                      <a:pt x="45548" y="50205"/>
                      <a:pt x="45530" y="50192"/>
                      <a:pt x="45510" y="50179"/>
                    </a:cubicBezTo>
                    <a:cubicBezTo>
                      <a:pt x="45492" y="50167"/>
                      <a:pt x="45479" y="50153"/>
                      <a:pt x="45463" y="50141"/>
                    </a:cubicBezTo>
                    <a:cubicBezTo>
                      <a:pt x="45441" y="50128"/>
                      <a:pt x="45423" y="50116"/>
                      <a:pt x="45407" y="50102"/>
                    </a:cubicBezTo>
                    <a:cubicBezTo>
                      <a:pt x="45390" y="50090"/>
                      <a:pt x="45372" y="50076"/>
                      <a:pt x="45356" y="50064"/>
                    </a:cubicBezTo>
                    <a:cubicBezTo>
                      <a:pt x="45338" y="50051"/>
                      <a:pt x="45321" y="50039"/>
                      <a:pt x="45299" y="50025"/>
                    </a:cubicBezTo>
                    <a:cubicBezTo>
                      <a:pt x="45287" y="50013"/>
                      <a:pt x="45270" y="50000"/>
                      <a:pt x="45253" y="49987"/>
                    </a:cubicBezTo>
                    <a:cubicBezTo>
                      <a:pt x="45236" y="49974"/>
                      <a:pt x="45214" y="49962"/>
                      <a:pt x="45197" y="49948"/>
                    </a:cubicBezTo>
                    <a:cubicBezTo>
                      <a:pt x="45184" y="49940"/>
                      <a:pt x="45176" y="49936"/>
                      <a:pt x="45163" y="49927"/>
                    </a:cubicBezTo>
                    <a:cubicBezTo>
                      <a:pt x="45159" y="49923"/>
                      <a:pt x="45150" y="49918"/>
                      <a:pt x="45145" y="49914"/>
                    </a:cubicBezTo>
                    <a:cubicBezTo>
                      <a:pt x="45133" y="49901"/>
                      <a:pt x="45120" y="49893"/>
                      <a:pt x="45107" y="49885"/>
                    </a:cubicBezTo>
                    <a:cubicBezTo>
                      <a:pt x="45086" y="49871"/>
                      <a:pt x="45064" y="49859"/>
                      <a:pt x="45048" y="49846"/>
                    </a:cubicBezTo>
                    <a:cubicBezTo>
                      <a:pt x="45034" y="49833"/>
                      <a:pt x="45022" y="49824"/>
                      <a:pt x="45005" y="49816"/>
                    </a:cubicBezTo>
                    <a:cubicBezTo>
                      <a:pt x="44987" y="49803"/>
                      <a:pt x="44966" y="49790"/>
                      <a:pt x="44949" y="49778"/>
                    </a:cubicBezTo>
                    <a:cubicBezTo>
                      <a:pt x="44936" y="49769"/>
                      <a:pt x="44919" y="49760"/>
                      <a:pt x="44906" y="49747"/>
                    </a:cubicBezTo>
                    <a:cubicBezTo>
                      <a:pt x="44889" y="49735"/>
                      <a:pt x="44868" y="49721"/>
                      <a:pt x="44847" y="49709"/>
                    </a:cubicBezTo>
                    <a:cubicBezTo>
                      <a:pt x="44833" y="49701"/>
                      <a:pt x="44821" y="49692"/>
                      <a:pt x="44808" y="49683"/>
                    </a:cubicBezTo>
                    <a:cubicBezTo>
                      <a:pt x="44786" y="49670"/>
                      <a:pt x="44760" y="49654"/>
                      <a:pt x="44735" y="49636"/>
                    </a:cubicBezTo>
                    <a:cubicBezTo>
                      <a:pt x="44726" y="49632"/>
                      <a:pt x="44718" y="49628"/>
                      <a:pt x="44709" y="49619"/>
                    </a:cubicBezTo>
                    <a:cubicBezTo>
                      <a:pt x="44675" y="49598"/>
                      <a:pt x="44641" y="49577"/>
                      <a:pt x="44606" y="49559"/>
                    </a:cubicBezTo>
                    <a:cubicBezTo>
                      <a:pt x="44602" y="49555"/>
                      <a:pt x="44598" y="49551"/>
                      <a:pt x="44590" y="49547"/>
                    </a:cubicBezTo>
                    <a:cubicBezTo>
                      <a:pt x="44564" y="49529"/>
                      <a:pt x="44535" y="49512"/>
                      <a:pt x="44509" y="49495"/>
                    </a:cubicBezTo>
                    <a:cubicBezTo>
                      <a:pt x="44496" y="49490"/>
                      <a:pt x="44483" y="49482"/>
                      <a:pt x="44474" y="49478"/>
                    </a:cubicBezTo>
                    <a:cubicBezTo>
                      <a:pt x="44458" y="49465"/>
                      <a:pt x="44440" y="49456"/>
                      <a:pt x="44423" y="49448"/>
                    </a:cubicBezTo>
                    <a:cubicBezTo>
                      <a:pt x="44414" y="49444"/>
                      <a:pt x="44410" y="49439"/>
                      <a:pt x="44406" y="49439"/>
                    </a:cubicBezTo>
                    <a:cubicBezTo>
                      <a:pt x="44393" y="49431"/>
                      <a:pt x="44381" y="49423"/>
                      <a:pt x="44367" y="49413"/>
                    </a:cubicBezTo>
                    <a:cubicBezTo>
                      <a:pt x="44346" y="49405"/>
                      <a:pt x="44324" y="49393"/>
                      <a:pt x="44304" y="49380"/>
                    </a:cubicBezTo>
                    <a:cubicBezTo>
                      <a:pt x="44290" y="49371"/>
                      <a:pt x="44273" y="49367"/>
                      <a:pt x="44260" y="49358"/>
                    </a:cubicBezTo>
                    <a:cubicBezTo>
                      <a:pt x="44239" y="49346"/>
                      <a:pt x="44217" y="49336"/>
                      <a:pt x="44196" y="49324"/>
                    </a:cubicBezTo>
                    <a:cubicBezTo>
                      <a:pt x="44183" y="49316"/>
                      <a:pt x="44170" y="49311"/>
                      <a:pt x="44154" y="49303"/>
                    </a:cubicBezTo>
                    <a:cubicBezTo>
                      <a:pt x="44132" y="49290"/>
                      <a:pt x="44115" y="49281"/>
                      <a:pt x="44093" y="49269"/>
                    </a:cubicBezTo>
                    <a:cubicBezTo>
                      <a:pt x="44077" y="49265"/>
                      <a:pt x="44063" y="49255"/>
                      <a:pt x="44051" y="49251"/>
                    </a:cubicBezTo>
                    <a:cubicBezTo>
                      <a:pt x="44042" y="49247"/>
                      <a:pt x="44038" y="49243"/>
                      <a:pt x="44034" y="49243"/>
                    </a:cubicBezTo>
                    <a:lnTo>
                      <a:pt x="43957" y="49204"/>
                    </a:lnTo>
                    <a:cubicBezTo>
                      <a:pt x="43953" y="49204"/>
                      <a:pt x="43948" y="49200"/>
                      <a:pt x="43944" y="49200"/>
                    </a:cubicBezTo>
                    <a:cubicBezTo>
                      <a:pt x="43914" y="49188"/>
                      <a:pt x="43884" y="49170"/>
                      <a:pt x="43850" y="49157"/>
                    </a:cubicBezTo>
                    <a:cubicBezTo>
                      <a:pt x="43846" y="49157"/>
                      <a:pt x="43837" y="49153"/>
                      <a:pt x="43832" y="49149"/>
                    </a:cubicBezTo>
                    <a:cubicBezTo>
                      <a:pt x="43803" y="49136"/>
                      <a:pt x="43773" y="49123"/>
                      <a:pt x="43747" y="49115"/>
                    </a:cubicBezTo>
                    <a:cubicBezTo>
                      <a:pt x="43743" y="49111"/>
                      <a:pt x="43734" y="49111"/>
                      <a:pt x="43730" y="49105"/>
                    </a:cubicBezTo>
                    <a:cubicBezTo>
                      <a:pt x="43726" y="49105"/>
                      <a:pt x="43722" y="49101"/>
                      <a:pt x="43713" y="49101"/>
                    </a:cubicBezTo>
                    <a:cubicBezTo>
                      <a:pt x="43678" y="49085"/>
                      <a:pt x="43645" y="49072"/>
                      <a:pt x="43611" y="49059"/>
                    </a:cubicBezTo>
                    <a:cubicBezTo>
                      <a:pt x="43597" y="49038"/>
                      <a:pt x="43585" y="49020"/>
                      <a:pt x="43572" y="48999"/>
                    </a:cubicBezTo>
                    <a:cubicBezTo>
                      <a:pt x="43568" y="48990"/>
                      <a:pt x="43563" y="48986"/>
                      <a:pt x="43559" y="48977"/>
                    </a:cubicBezTo>
                    <a:cubicBezTo>
                      <a:pt x="43554" y="48965"/>
                      <a:pt x="43546" y="48951"/>
                      <a:pt x="43538" y="48939"/>
                    </a:cubicBezTo>
                    <a:cubicBezTo>
                      <a:pt x="43529" y="48931"/>
                      <a:pt x="43524" y="48922"/>
                      <a:pt x="43520" y="48918"/>
                    </a:cubicBezTo>
                    <a:cubicBezTo>
                      <a:pt x="43512" y="48905"/>
                      <a:pt x="43503" y="48892"/>
                      <a:pt x="43495" y="48880"/>
                    </a:cubicBezTo>
                    <a:cubicBezTo>
                      <a:pt x="43491" y="48870"/>
                      <a:pt x="43486" y="48866"/>
                      <a:pt x="43477" y="48858"/>
                    </a:cubicBezTo>
                    <a:cubicBezTo>
                      <a:pt x="43469" y="48845"/>
                      <a:pt x="43465" y="48836"/>
                      <a:pt x="43457" y="48823"/>
                    </a:cubicBezTo>
                    <a:cubicBezTo>
                      <a:pt x="43447" y="48815"/>
                      <a:pt x="43443" y="48807"/>
                      <a:pt x="43435" y="48797"/>
                    </a:cubicBezTo>
                    <a:cubicBezTo>
                      <a:pt x="43426" y="48789"/>
                      <a:pt x="43418" y="48777"/>
                      <a:pt x="43409" y="48768"/>
                    </a:cubicBezTo>
                    <a:cubicBezTo>
                      <a:pt x="43405" y="48759"/>
                      <a:pt x="43400" y="48751"/>
                      <a:pt x="43392" y="48742"/>
                    </a:cubicBezTo>
                    <a:cubicBezTo>
                      <a:pt x="43384" y="48734"/>
                      <a:pt x="43375" y="48720"/>
                      <a:pt x="43366" y="48712"/>
                    </a:cubicBezTo>
                    <a:cubicBezTo>
                      <a:pt x="43358" y="48704"/>
                      <a:pt x="43354" y="48695"/>
                      <a:pt x="43345" y="48691"/>
                    </a:cubicBezTo>
                    <a:cubicBezTo>
                      <a:pt x="43337" y="48678"/>
                      <a:pt x="43328" y="48665"/>
                      <a:pt x="43315" y="48657"/>
                    </a:cubicBezTo>
                    <a:cubicBezTo>
                      <a:pt x="43311" y="48649"/>
                      <a:pt x="43307" y="48643"/>
                      <a:pt x="43298" y="48635"/>
                    </a:cubicBezTo>
                    <a:cubicBezTo>
                      <a:pt x="43285" y="48623"/>
                      <a:pt x="43277" y="48610"/>
                      <a:pt x="43264" y="48597"/>
                    </a:cubicBezTo>
                    <a:lnTo>
                      <a:pt x="43251" y="48584"/>
                    </a:lnTo>
                    <a:lnTo>
                      <a:pt x="43200" y="48533"/>
                    </a:lnTo>
                    <a:lnTo>
                      <a:pt x="43187" y="48520"/>
                    </a:lnTo>
                    <a:lnTo>
                      <a:pt x="43149" y="48481"/>
                    </a:lnTo>
                    <a:cubicBezTo>
                      <a:pt x="43140" y="48477"/>
                      <a:pt x="43135" y="48469"/>
                      <a:pt x="43127" y="48464"/>
                    </a:cubicBezTo>
                    <a:cubicBezTo>
                      <a:pt x="43114" y="48452"/>
                      <a:pt x="43106" y="48443"/>
                      <a:pt x="43092" y="48434"/>
                    </a:cubicBezTo>
                    <a:cubicBezTo>
                      <a:pt x="43084" y="48426"/>
                      <a:pt x="43076" y="48422"/>
                      <a:pt x="43072" y="48413"/>
                    </a:cubicBezTo>
                    <a:cubicBezTo>
                      <a:pt x="43058" y="48404"/>
                      <a:pt x="43050" y="48396"/>
                      <a:pt x="43037" y="48383"/>
                    </a:cubicBezTo>
                    <a:cubicBezTo>
                      <a:pt x="43029" y="48379"/>
                      <a:pt x="43020" y="48370"/>
                      <a:pt x="43011" y="48366"/>
                    </a:cubicBezTo>
                    <a:cubicBezTo>
                      <a:pt x="43003" y="48353"/>
                      <a:pt x="42990" y="48345"/>
                      <a:pt x="42977" y="48336"/>
                    </a:cubicBezTo>
                    <a:lnTo>
                      <a:pt x="42956" y="48315"/>
                    </a:lnTo>
                    <a:cubicBezTo>
                      <a:pt x="42943" y="48306"/>
                      <a:pt x="42930" y="48298"/>
                      <a:pt x="42922" y="48289"/>
                    </a:cubicBezTo>
                    <a:cubicBezTo>
                      <a:pt x="42913" y="48284"/>
                      <a:pt x="42904" y="48276"/>
                      <a:pt x="42896" y="48272"/>
                    </a:cubicBezTo>
                    <a:cubicBezTo>
                      <a:pt x="42883" y="48259"/>
                      <a:pt x="42871" y="48250"/>
                      <a:pt x="42857" y="48242"/>
                    </a:cubicBezTo>
                    <a:cubicBezTo>
                      <a:pt x="42849" y="48238"/>
                      <a:pt x="42845" y="48229"/>
                      <a:pt x="42836" y="48225"/>
                    </a:cubicBezTo>
                    <a:cubicBezTo>
                      <a:pt x="42823" y="48216"/>
                      <a:pt x="42806" y="48203"/>
                      <a:pt x="42794" y="48195"/>
                    </a:cubicBezTo>
                    <a:cubicBezTo>
                      <a:pt x="42789" y="48191"/>
                      <a:pt x="42784" y="48187"/>
                      <a:pt x="42776" y="48182"/>
                    </a:cubicBezTo>
                    <a:lnTo>
                      <a:pt x="42772" y="48182"/>
                    </a:lnTo>
                    <a:cubicBezTo>
                      <a:pt x="42746" y="48161"/>
                      <a:pt x="42717" y="48139"/>
                      <a:pt x="42687" y="48118"/>
                    </a:cubicBezTo>
                    <a:cubicBezTo>
                      <a:pt x="42678" y="48114"/>
                      <a:pt x="42673" y="48110"/>
                      <a:pt x="42665" y="48110"/>
                    </a:cubicBezTo>
                    <a:cubicBezTo>
                      <a:pt x="42636" y="48088"/>
                      <a:pt x="42605" y="48067"/>
                      <a:pt x="42575" y="48049"/>
                    </a:cubicBezTo>
                    <a:lnTo>
                      <a:pt x="42563" y="48037"/>
                    </a:lnTo>
                    <a:cubicBezTo>
                      <a:pt x="42528" y="48019"/>
                      <a:pt x="42498" y="47998"/>
                      <a:pt x="42468" y="47981"/>
                    </a:cubicBezTo>
                    <a:cubicBezTo>
                      <a:pt x="42464" y="47981"/>
                      <a:pt x="42464" y="47981"/>
                      <a:pt x="42464" y="47976"/>
                    </a:cubicBezTo>
                    <a:cubicBezTo>
                      <a:pt x="42430" y="47960"/>
                      <a:pt x="42395" y="47938"/>
                      <a:pt x="42361" y="47921"/>
                    </a:cubicBezTo>
                    <a:cubicBezTo>
                      <a:pt x="42361" y="47917"/>
                      <a:pt x="42357" y="47917"/>
                      <a:pt x="42353" y="47913"/>
                    </a:cubicBezTo>
                    <a:cubicBezTo>
                      <a:pt x="42348" y="47913"/>
                      <a:pt x="42348" y="47913"/>
                      <a:pt x="42344" y="47909"/>
                    </a:cubicBezTo>
                    <a:cubicBezTo>
                      <a:pt x="42310" y="47891"/>
                      <a:pt x="42276" y="47870"/>
                      <a:pt x="42241" y="47853"/>
                    </a:cubicBezTo>
                    <a:cubicBezTo>
                      <a:pt x="42233" y="47848"/>
                      <a:pt x="42229" y="47844"/>
                      <a:pt x="42220" y="47840"/>
                    </a:cubicBezTo>
                    <a:cubicBezTo>
                      <a:pt x="42186" y="47822"/>
                      <a:pt x="42152" y="47802"/>
                      <a:pt x="42113" y="47784"/>
                    </a:cubicBezTo>
                    <a:cubicBezTo>
                      <a:pt x="42109" y="47780"/>
                      <a:pt x="42105" y="47780"/>
                      <a:pt x="42097" y="47776"/>
                    </a:cubicBezTo>
                    <a:cubicBezTo>
                      <a:pt x="42062" y="47755"/>
                      <a:pt x="42024" y="47737"/>
                      <a:pt x="41985" y="47720"/>
                    </a:cubicBezTo>
                    <a:cubicBezTo>
                      <a:pt x="41981" y="47716"/>
                      <a:pt x="41981" y="47716"/>
                      <a:pt x="41976" y="47716"/>
                    </a:cubicBezTo>
                    <a:cubicBezTo>
                      <a:pt x="41937" y="47694"/>
                      <a:pt x="41900" y="47678"/>
                      <a:pt x="41860" y="47656"/>
                    </a:cubicBezTo>
                    <a:lnTo>
                      <a:pt x="41852" y="47656"/>
                    </a:lnTo>
                    <a:lnTo>
                      <a:pt x="41852" y="47652"/>
                    </a:lnTo>
                    <a:cubicBezTo>
                      <a:pt x="41805" y="47630"/>
                      <a:pt x="41763" y="47609"/>
                      <a:pt x="41716" y="47587"/>
                    </a:cubicBezTo>
                    <a:cubicBezTo>
                      <a:pt x="41712" y="47587"/>
                      <a:pt x="41712" y="47587"/>
                      <a:pt x="41707" y="47583"/>
                    </a:cubicBezTo>
                    <a:cubicBezTo>
                      <a:pt x="41660" y="47562"/>
                      <a:pt x="41613" y="47540"/>
                      <a:pt x="41566" y="47519"/>
                    </a:cubicBezTo>
                    <a:lnTo>
                      <a:pt x="41562" y="47519"/>
                    </a:lnTo>
                    <a:cubicBezTo>
                      <a:pt x="41515" y="47498"/>
                      <a:pt x="41467" y="47476"/>
                      <a:pt x="41416" y="47455"/>
                    </a:cubicBezTo>
                    <a:cubicBezTo>
                      <a:pt x="41416" y="47455"/>
                      <a:pt x="41412" y="47455"/>
                      <a:pt x="41412" y="47451"/>
                    </a:cubicBezTo>
                    <a:cubicBezTo>
                      <a:pt x="41365" y="47429"/>
                      <a:pt x="41317" y="47412"/>
                      <a:pt x="41266" y="47391"/>
                    </a:cubicBezTo>
                    <a:cubicBezTo>
                      <a:pt x="41266" y="47386"/>
                      <a:pt x="41262" y="47386"/>
                      <a:pt x="41262" y="47386"/>
                    </a:cubicBezTo>
                    <a:cubicBezTo>
                      <a:pt x="41211" y="47365"/>
                      <a:pt x="41163" y="47344"/>
                      <a:pt x="41112" y="47326"/>
                    </a:cubicBezTo>
                    <a:cubicBezTo>
                      <a:pt x="41112" y="47322"/>
                      <a:pt x="41112" y="47322"/>
                      <a:pt x="41108" y="47322"/>
                    </a:cubicBezTo>
                    <a:cubicBezTo>
                      <a:pt x="41061" y="47301"/>
                      <a:pt x="41010" y="47279"/>
                      <a:pt x="40962" y="47263"/>
                    </a:cubicBezTo>
                    <a:cubicBezTo>
                      <a:pt x="40958" y="47258"/>
                      <a:pt x="40958" y="47258"/>
                      <a:pt x="40954" y="47258"/>
                    </a:cubicBezTo>
                    <a:cubicBezTo>
                      <a:pt x="40907" y="47237"/>
                      <a:pt x="40856" y="47216"/>
                      <a:pt x="40808" y="47198"/>
                    </a:cubicBezTo>
                    <a:cubicBezTo>
                      <a:pt x="40804" y="47194"/>
                      <a:pt x="40804" y="47194"/>
                      <a:pt x="40800" y="47194"/>
                    </a:cubicBezTo>
                    <a:cubicBezTo>
                      <a:pt x="40753" y="47173"/>
                      <a:pt x="40702" y="47155"/>
                      <a:pt x="40654" y="47135"/>
                    </a:cubicBezTo>
                    <a:cubicBezTo>
                      <a:pt x="40548" y="47091"/>
                      <a:pt x="40445" y="47048"/>
                      <a:pt x="40338" y="47006"/>
                    </a:cubicBezTo>
                    <a:lnTo>
                      <a:pt x="40338" y="47001"/>
                    </a:lnTo>
                    <a:cubicBezTo>
                      <a:pt x="40287" y="46981"/>
                      <a:pt x="40236" y="46959"/>
                      <a:pt x="40184" y="46942"/>
                    </a:cubicBezTo>
                    <a:cubicBezTo>
                      <a:pt x="40184" y="46937"/>
                      <a:pt x="40180" y="46937"/>
                      <a:pt x="40180" y="46937"/>
                    </a:cubicBezTo>
                    <a:cubicBezTo>
                      <a:pt x="40129" y="46916"/>
                      <a:pt x="40077" y="46894"/>
                      <a:pt x="40026" y="46873"/>
                    </a:cubicBezTo>
                    <a:cubicBezTo>
                      <a:pt x="39975" y="46852"/>
                      <a:pt x="39923" y="46831"/>
                      <a:pt x="39872" y="46809"/>
                    </a:cubicBezTo>
                    <a:cubicBezTo>
                      <a:pt x="39821" y="46783"/>
                      <a:pt x="39770" y="46762"/>
                      <a:pt x="39718" y="46740"/>
                    </a:cubicBezTo>
                    <a:cubicBezTo>
                      <a:pt x="39620" y="46693"/>
                      <a:pt x="39517" y="46647"/>
                      <a:pt x="39418" y="46600"/>
                    </a:cubicBezTo>
                    <a:cubicBezTo>
                      <a:pt x="39312" y="46497"/>
                      <a:pt x="39217" y="46394"/>
                      <a:pt x="39132" y="46292"/>
                    </a:cubicBezTo>
                    <a:cubicBezTo>
                      <a:pt x="39102" y="46262"/>
                      <a:pt x="39077" y="46227"/>
                      <a:pt x="39051" y="46193"/>
                    </a:cubicBezTo>
                    <a:cubicBezTo>
                      <a:pt x="38931" y="46047"/>
                      <a:pt x="38832" y="45907"/>
                      <a:pt x="38743" y="45769"/>
                    </a:cubicBezTo>
                    <a:cubicBezTo>
                      <a:pt x="38696" y="45692"/>
                      <a:pt x="38649" y="45620"/>
                      <a:pt x="38606" y="45543"/>
                    </a:cubicBezTo>
                    <a:cubicBezTo>
                      <a:pt x="38597" y="45530"/>
                      <a:pt x="38589" y="45518"/>
                      <a:pt x="38581" y="45500"/>
                    </a:cubicBezTo>
                    <a:cubicBezTo>
                      <a:pt x="38226" y="44889"/>
                      <a:pt x="37973" y="44312"/>
                      <a:pt x="36994" y="43503"/>
                    </a:cubicBezTo>
                    <a:cubicBezTo>
                      <a:pt x="36822" y="43503"/>
                      <a:pt x="36686" y="43511"/>
                      <a:pt x="36566" y="43528"/>
                    </a:cubicBezTo>
                    <a:cubicBezTo>
                      <a:pt x="36553" y="43533"/>
                      <a:pt x="36536" y="43533"/>
                      <a:pt x="36519" y="43537"/>
                    </a:cubicBezTo>
                    <a:lnTo>
                      <a:pt x="36510" y="43537"/>
                    </a:lnTo>
                    <a:cubicBezTo>
                      <a:pt x="36497" y="43542"/>
                      <a:pt x="36485" y="43542"/>
                      <a:pt x="36467" y="43546"/>
                    </a:cubicBezTo>
                    <a:lnTo>
                      <a:pt x="36459" y="43546"/>
                    </a:lnTo>
                    <a:cubicBezTo>
                      <a:pt x="36446" y="43550"/>
                      <a:pt x="36433" y="43554"/>
                      <a:pt x="36420" y="43554"/>
                    </a:cubicBezTo>
                    <a:lnTo>
                      <a:pt x="36416" y="43558"/>
                    </a:lnTo>
                    <a:cubicBezTo>
                      <a:pt x="36399" y="43562"/>
                      <a:pt x="36386" y="43562"/>
                      <a:pt x="36378" y="43567"/>
                    </a:cubicBezTo>
                    <a:lnTo>
                      <a:pt x="36374" y="43567"/>
                    </a:lnTo>
                    <a:cubicBezTo>
                      <a:pt x="36365" y="43572"/>
                      <a:pt x="36356" y="43572"/>
                      <a:pt x="36348" y="43576"/>
                    </a:cubicBezTo>
                    <a:cubicBezTo>
                      <a:pt x="36343" y="43576"/>
                      <a:pt x="36343" y="43576"/>
                      <a:pt x="36339" y="43580"/>
                    </a:cubicBezTo>
                    <a:cubicBezTo>
                      <a:pt x="36335" y="43580"/>
                      <a:pt x="36331" y="43580"/>
                      <a:pt x="36327" y="43584"/>
                    </a:cubicBezTo>
                    <a:cubicBezTo>
                      <a:pt x="36317" y="43584"/>
                      <a:pt x="36309" y="43588"/>
                      <a:pt x="36301" y="43593"/>
                    </a:cubicBezTo>
                    <a:lnTo>
                      <a:pt x="36292" y="43593"/>
                    </a:lnTo>
                    <a:cubicBezTo>
                      <a:pt x="36283" y="43597"/>
                      <a:pt x="36271" y="43601"/>
                      <a:pt x="36262" y="43605"/>
                    </a:cubicBezTo>
                    <a:cubicBezTo>
                      <a:pt x="36258" y="43605"/>
                      <a:pt x="36258" y="43610"/>
                      <a:pt x="36258" y="43610"/>
                    </a:cubicBezTo>
                    <a:cubicBezTo>
                      <a:pt x="36250" y="43610"/>
                      <a:pt x="36240" y="43614"/>
                      <a:pt x="36236" y="43619"/>
                    </a:cubicBezTo>
                    <a:cubicBezTo>
                      <a:pt x="36232" y="43619"/>
                      <a:pt x="36232" y="43619"/>
                      <a:pt x="36232" y="43623"/>
                    </a:cubicBezTo>
                    <a:lnTo>
                      <a:pt x="36224" y="43623"/>
                    </a:lnTo>
                    <a:cubicBezTo>
                      <a:pt x="36215" y="43627"/>
                      <a:pt x="36207" y="43631"/>
                      <a:pt x="36202" y="43635"/>
                    </a:cubicBezTo>
                    <a:cubicBezTo>
                      <a:pt x="36198" y="43635"/>
                      <a:pt x="36198" y="43635"/>
                      <a:pt x="36194" y="43639"/>
                    </a:cubicBezTo>
                    <a:cubicBezTo>
                      <a:pt x="36185" y="43644"/>
                      <a:pt x="36177" y="43649"/>
                      <a:pt x="36169" y="43653"/>
                    </a:cubicBezTo>
                    <a:lnTo>
                      <a:pt x="36163" y="43657"/>
                    </a:lnTo>
                    <a:cubicBezTo>
                      <a:pt x="36159" y="43657"/>
                      <a:pt x="36155" y="43661"/>
                      <a:pt x="36151" y="43665"/>
                    </a:cubicBezTo>
                    <a:lnTo>
                      <a:pt x="36147" y="43665"/>
                    </a:lnTo>
                    <a:lnTo>
                      <a:pt x="36138" y="43674"/>
                    </a:lnTo>
                    <a:cubicBezTo>
                      <a:pt x="36134" y="43678"/>
                      <a:pt x="36125" y="43678"/>
                      <a:pt x="36121" y="43682"/>
                    </a:cubicBezTo>
                    <a:cubicBezTo>
                      <a:pt x="36121" y="43686"/>
                      <a:pt x="36117" y="43686"/>
                      <a:pt x="36117" y="43686"/>
                    </a:cubicBezTo>
                    <a:cubicBezTo>
                      <a:pt x="36108" y="43696"/>
                      <a:pt x="36100" y="43700"/>
                      <a:pt x="36096" y="43704"/>
                    </a:cubicBezTo>
                    <a:lnTo>
                      <a:pt x="36092" y="43708"/>
                    </a:lnTo>
                    <a:cubicBezTo>
                      <a:pt x="36086" y="43708"/>
                      <a:pt x="36082" y="43712"/>
                      <a:pt x="36078" y="43716"/>
                    </a:cubicBezTo>
                    <a:cubicBezTo>
                      <a:pt x="36078" y="43721"/>
                      <a:pt x="36078" y="43721"/>
                      <a:pt x="36074" y="43721"/>
                    </a:cubicBezTo>
                    <a:cubicBezTo>
                      <a:pt x="36070" y="43726"/>
                      <a:pt x="36061" y="43734"/>
                      <a:pt x="36053" y="43742"/>
                    </a:cubicBezTo>
                    <a:cubicBezTo>
                      <a:pt x="36044" y="43747"/>
                      <a:pt x="36040" y="43755"/>
                      <a:pt x="36031" y="43763"/>
                    </a:cubicBezTo>
                    <a:cubicBezTo>
                      <a:pt x="36027" y="43763"/>
                      <a:pt x="36027" y="43768"/>
                      <a:pt x="36023" y="43768"/>
                    </a:cubicBezTo>
                    <a:cubicBezTo>
                      <a:pt x="36019" y="43777"/>
                      <a:pt x="36015" y="43781"/>
                      <a:pt x="36009" y="43785"/>
                    </a:cubicBezTo>
                    <a:cubicBezTo>
                      <a:pt x="36009" y="43789"/>
                      <a:pt x="36005" y="43789"/>
                      <a:pt x="36001" y="43793"/>
                    </a:cubicBezTo>
                    <a:cubicBezTo>
                      <a:pt x="35997" y="43798"/>
                      <a:pt x="35993" y="43802"/>
                      <a:pt x="35989" y="43807"/>
                    </a:cubicBezTo>
                    <a:cubicBezTo>
                      <a:pt x="35989" y="43811"/>
                      <a:pt x="35989" y="43811"/>
                      <a:pt x="35984" y="43811"/>
                    </a:cubicBezTo>
                    <a:lnTo>
                      <a:pt x="35984" y="43815"/>
                    </a:lnTo>
                    <a:cubicBezTo>
                      <a:pt x="35976" y="43824"/>
                      <a:pt x="35971" y="43832"/>
                      <a:pt x="35963" y="43840"/>
                    </a:cubicBezTo>
                    <a:cubicBezTo>
                      <a:pt x="35958" y="43845"/>
                      <a:pt x="35958" y="43845"/>
                      <a:pt x="35958" y="43850"/>
                    </a:cubicBezTo>
                    <a:cubicBezTo>
                      <a:pt x="35950" y="43854"/>
                      <a:pt x="35946" y="43862"/>
                      <a:pt x="35938" y="43870"/>
                    </a:cubicBezTo>
                    <a:cubicBezTo>
                      <a:pt x="35928" y="43879"/>
                      <a:pt x="35924" y="43888"/>
                      <a:pt x="35916" y="43901"/>
                    </a:cubicBezTo>
                    <a:cubicBezTo>
                      <a:pt x="35916" y="43901"/>
                      <a:pt x="35912" y="43901"/>
                      <a:pt x="35912" y="43905"/>
                    </a:cubicBezTo>
                    <a:cubicBezTo>
                      <a:pt x="35903" y="43913"/>
                      <a:pt x="35899" y="43922"/>
                      <a:pt x="35890" y="43927"/>
                    </a:cubicBezTo>
                    <a:cubicBezTo>
                      <a:pt x="35890" y="43931"/>
                      <a:pt x="35890" y="43931"/>
                      <a:pt x="35886" y="43931"/>
                    </a:cubicBezTo>
                    <a:cubicBezTo>
                      <a:pt x="35881" y="43939"/>
                      <a:pt x="35877" y="43947"/>
                      <a:pt x="35869" y="43956"/>
                    </a:cubicBezTo>
                    <a:lnTo>
                      <a:pt x="35865" y="43956"/>
                    </a:lnTo>
                    <a:cubicBezTo>
                      <a:pt x="35861" y="43965"/>
                      <a:pt x="35855" y="43969"/>
                      <a:pt x="35851" y="43973"/>
                    </a:cubicBezTo>
                    <a:lnTo>
                      <a:pt x="35843" y="43982"/>
                    </a:lnTo>
                    <a:lnTo>
                      <a:pt x="35830" y="43994"/>
                    </a:lnTo>
                    <a:lnTo>
                      <a:pt x="35822" y="44004"/>
                    </a:lnTo>
                    <a:cubicBezTo>
                      <a:pt x="35817" y="44008"/>
                      <a:pt x="35809" y="44012"/>
                      <a:pt x="35804" y="44016"/>
                    </a:cubicBezTo>
                    <a:cubicBezTo>
                      <a:pt x="35804" y="44020"/>
                      <a:pt x="35800" y="44020"/>
                      <a:pt x="35796" y="44024"/>
                    </a:cubicBezTo>
                    <a:cubicBezTo>
                      <a:pt x="35792" y="44029"/>
                      <a:pt x="35788" y="44033"/>
                      <a:pt x="35784" y="44038"/>
                    </a:cubicBezTo>
                    <a:cubicBezTo>
                      <a:pt x="35778" y="44038"/>
                      <a:pt x="35778" y="44042"/>
                      <a:pt x="35774" y="44042"/>
                    </a:cubicBezTo>
                    <a:cubicBezTo>
                      <a:pt x="35766" y="44050"/>
                      <a:pt x="35758" y="44055"/>
                      <a:pt x="35749" y="44059"/>
                    </a:cubicBezTo>
                    <a:cubicBezTo>
                      <a:pt x="35646" y="44066"/>
                      <a:pt x="35546" y="44069"/>
                      <a:pt x="35447" y="44069"/>
                    </a:cubicBezTo>
                    <a:cubicBezTo>
                      <a:pt x="34881" y="44069"/>
                      <a:pt x="34360" y="43973"/>
                      <a:pt x="33794" y="43973"/>
                    </a:cubicBezTo>
                    <a:cubicBezTo>
                      <a:pt x="33606" y="43973"/>
                      <a:pt x="33413" y="43984"/>
                      <a:pt x="33212" y="44012"/>
                    </a:cubicBezTo>
                    <a:cubicBezTo>
                      <a:pt x="33178" y="44020"/>
                      <a:pt x="33149" y="44024"/>
                      <a:pt x="33115" y="44029"/>
                    </a:cubicBezTo>
                    <a:cubicBezTo>
                      <a:pt x="33016" y="44046"/>
                      <a:pt x="32918" y="44067"/>
                      <a:pt x="32815" y="44093"/>
                    </a:cubicBezTo>
                    <a:cubicBezTo>
                      <a:pt x="32802" y="44089"/>
                      <a:pt x="32785" y="44089"/>
                      <a:pt x="32772" y="44085"/>
                    </a:cubicBezTo>
                    <a:lnTo>
                      <a:pt x="32768" y="44085"/>
                    </a:lnTo>
                    <a:cubicBezTo>
                      <a:pt x="32755" y="44081"/>
                      <a:pt x="32742" y="44081"/>
                      <a:pt x="32730" y="44076"/>
                    </a:cubicBezTo>
                    <a:lnTo>
                      <a:pt x="32720" y="44076"/>
                    </a:lnTo>
                    <a:cubicBezTo>
                      <a:pt x="32712" y="44071"/>
                      <a:pt x="32704" y="44067"/>
                      <a:pt x="32695" y="44067"/>
                    </a:cubicBezTo>
                    <a:cubicBezTo>
                      <a:pt x="32691" y="44063"/>
                      <a:pt x="32687" y="44063"/>
                      <a:pt x="32683" y="44063"/>
                    </a:cubicBezTo>
                    <a:cubicBezTo>
                      <a:pt x="32673" y="44059"/>
                      <a:pt x="32665" y="44055"/>
                      <a:pt x="32657" y="44055"/>
                    </a:cubicBezTo>
                    <a:cubicBezTo>
                      <a:pt x="32653" y="44050"/>
                      <a:pt x="32648" y="44050"/>
                      <a:pt x="32639" y="44046"/>
                    </a:cubicBezTo>
                    <a:cubicBezTo>
                      <a:pt x="32635" y="44046"/>
                      <a:pt x="32631" y="44042"/>
                      <a:pt x="32622" y="44042"/>
                    </a:cubicBezTo>
                    <a:cubicBezTo>
                      <a:pt x="32614" y="44038"/>
                      <a:pt x="32610" y="44033"/>
                      <a:pt x="32601" y="44029"/>
                    </a:cubicBezTo>
                    <a:cubicBezTo>
                      <a:pt x="32592" y="44024"/>
                      <a:pt x="32584" y="44020"/>
                      <a:pt x="32576" y="44016"/>
                    </a:cubicBezTo>
                    <a:lnTo>
                      <a:pt x="32571" y="44016"/>
                    </a:lnTo>
                    <a:cubicBezTo>
                      <a:pt x="32558" y="44008"/>
                      <a:pt x="32550" y="44004"/>
                      <a:pt x="32537" y="43999"/>
                    </a:cubicBezTo>
                    <a:cubicBezTo>
                      <a:pt x="32524" y="43990"/>
                      <a:pt x="32511" y="43982"/>
                      <a:pt x="32499" y="43973"/>
                    </a:cubicBezTo>
                    <a:cubicBezTo>
                      <a:pt x="32494" y="43969"/>
                      <a:pt x="32494" y="43969"/>
                      <a:pt x="32490" y="43969"/>
                    </a:cubicBezTo>
                    <a:cubicBezTo>
                      <a:pt x="32481" y="43961"/>
                      <a:pt x="32468" y="43952"/>
                      <a:pt x="32456" y="43943"/>
                    </a:cubicBezTo>
                    <a:cubicBezTo>
                      <a:pt x="32452" y="43943"/>
                      <a:pt x="32447" y="43939"/>
                      <a:pt x="32442" y="43935"/>
                    </a:cubicBezTo>
                    <a:cubicBezTo>
                      <a:pt x="32434" y="43927"/>
                      <a:pt x="32422" y="43917"/>
                      <a:pt x="32408" y="43909"/>
                    </a:cubicBezTo>
                    <a:cubicBezTo>
                      <a:pt x="32408" y="43909"/>
                      <a:pt x="32404" y="43905"/>
                      <a:pt x="32400" y="43901"/>
                    </a:cubicBezTo>
                    <a:cubicBezTo>
                      <a:pt x="32387" y="43892"/>
                      <a:pt x="32370" y="43879"/>
                      <a:pt x="32357" y="43870"/>
                    </a:cubicBezTo>
                    <a:cubicBezTo>
                      <a:pt x="32353" y="43866"/>
                      <a:pt x="32353" y="43862"/>
                      <a:pt x="32349" y="43862"/>
                    </a:cubicBezTo>
                    <a:cubicBezTo>
                      <a:pt x="32336" y="43854"/>
                      <a:pt x="32327" y="43840"/>
                      <a:pt x="32314" y="43832"/>
                    </a:cubicBezTo>
                    <a:cubicBezTo>
                      <a:pt x="32310" y="43828"/>
                      <a:pt x="32306" y="43828"/>
                      <a:pt x="32302" y="43824"/>
                    </a:cubicBezTo>
                    <a:cubicBezTo>
                      <a:pt x="32288" y="43811"/>
                      <a:pt x="32276" y="43802"/>
                      <a:pt x="32263" y="43789"/>
                    </a:cubicBezTo>
                    <a:cubicBezTo>
                      <a:pt x="32250" y="43777"/>
                      <a:pt x="32237" y="43768"/>
                      <a:pt x="32225" y="43755"/>
                    </a:cubicBezTo>
                    <a:cubicBezTo>
                      <a:pt x="32221" y="43751"/>
                      <a:pt x="32216" y="43751"/>
                      <a:pt x="32211" y="43747"/>
                    </a:cubicBezTo>
                    <a:cubicBezTo>
                      <a:pt x="32199" y="43734"/>
                      <a:pt x="32186" y="43726"/>
                      <a:pt x="32177" y="43716"/>
                    </a:cubicBezTo>
                    <a:cubicBezTo>
                      <a:pt x="32173" y="43712"/>
                      <a:pt x="32169" y="43712"/>
                      <a:pt x="32169" y="43708"/>
                    </a:cubicBezTo>
                    <a:cubicBezTo>
                      <a:pt x="32156" y="43700"/>
                      <a:pt x="32139" y="43686"/>
                      <a:pt x="32126" y="43678"/>
                    </a:cubicBezTo>
                    <a:cubicBezTo>
                      <a:pt x="32122" y="43674"/>
                      <a:pt x="32118" y="43670"/>
                      <a:pt x="32118" y="43670"/>
                    </a:cubicBezTo>
                    <a:cubicBezTo>
                      <a:pt x="32105" y="43661"/>
                      <a:pt x="32092" y="43653"/>
                      <a:pt x="32083" y="43644"/>
                    </a:cubicBezTo>
                    <a:cubicBezTo>
                      <a:pt x="32079" y="43639"/>
                      <a:pt x="32075" y="43639"/>
                      <a:pt x="32075" y="43639"/>
                    </a:cubicBezTo>
                    <a:cubicBezTo>
                      <a:pt x="32075" y="43635"/>
                      <a:pt x="32071" y="43635"/>
                      <a:pt x="32071" y="43635"/>
                    </a:cubicBezTo>
                    <a:cubicBezTo>
                      <a:pt x="32062" y="43627"/>
                      <a:pt x="32049" y="43623"/>
                      <a:pt x="32041" y="43614"/>
                    </a:cubicBezTo>
                    <a:cubicBezTo>
                      <a:pt x="32037" y="43614"/>
                      <a:pt x="32037" y="43610"/>
                      <a:pt x="32032" y="43610"/>
                    </a:cubicBezTo>
                    <a:cubicBezTo>
                      <a:pt x="32019" y="43601"/>
                      <a:pt x="32006" y="43593"/>
                      <a:pt x="31994" y="43584"/>
                    </a:cubicBezTo>
                    <a:cubicBezTo>
                      <a:pt x="31980" y="43580"/>
                      <a:pt x="31972" y="43576"/>
                      <a:pt x="31964" y="43567"/>
                    </a:cubicBezTo>
                    <a:cubicBezTo>
                      <a:pt x="31960" y="43567"/>
                      <a:pt x="31955" y="43567"/>
                      <a:pt x="31955" y="43562"/>
                    </a:cubicBezTo>
                    <a:cubicBezTo>
                      <a:pt x="31951" y="43562"/>
                      <a:pt x="31947" y="43558"/>
                      <a:pt x="31942" y="43558"/>
                    </a:cubicBezTo>
                    <a:cubicBezTo>
                      <a:pt x="31938" y="43554"/>
                      <a:pt x="31934" y="43554"/>
                      <a:pt x="31934" y="43554"/>
                    </a:cubicBezTo>
                    <a:cubicBezTo>
                      <a:pt x="31925" y="43550"/>
                      <a:pt x="31917" y="43546"/>
                      <a:pt x="31913" y="43546"/>
                    </a:cubicBezTo>
                    <a:cubicBezTo>
                      <a:pt x="31909" y="43542"/>
                      <a:pt x="31903" y="43542"/>
                      <a:pt x="31899" y="43542"/>
                    </a:cubicBezTo>
                    <a:cubicBezTo>
                      <a:pt x="31899" y="43537"/>
                      <a:pt x="31895" y="43537"/>
                      <a:pt x="31891" y="43537"/>
                    </a:cubicBezTo>
                    <a:cubicBezTo>
                      <a:pt x="31887" y="43533"/>
                      <a:pt x="31883" y="43533"/>
                      <a:pt x="31878" y="43533"/>
                    </a:cubicBezTo>
                    <a:cubicBezTo>
                      <a:pt x="31878" y="43528"/>
                      <a:pt x="31874" y="43528"/>
                      <a:pt x="31870" y="43528"/>
                    </a:cubicBezTo>
                    <a:cubicBezTo>
                      <a:pt x="31865" y="43524"/>
                      <a:pt x="31861" y="43524"/>
                      <a:pt x="31852" y="43524"/>
                    </a:cubicBezTo>
                    <a:cubicBezTo>
                      <a:pt x="31852" y="43520"/>
                      <a:pt x="31848" y="43520"/>
                      <a:pt x="31844" y="43520"/>
                    </a:cubicBezTo>
                    <a:lnTo>
                      <a:pt x="31840" y="43520"/>
                    </a:lnTo>
                    <a:cubicBezTo>
                      <a:pt x="31832" y="43516"/>
                      <a:pt x="31818" y="43511"/>
                      <a:pt x="31810" y="43511"/>
                    </a:cubicBezTo>
                    <a:cubicBezTo>
                      <a:pt x="31806" y="43507"/>
                      <a:pt x="31806" y="43507"/>
                      <a:pt x="31801" y="43507"/>
                    </a:cubicBezTo>
                    <a:cubicBezTo>
                      <a:pt x="31793" y="43507"/>
                      <a:pt x="31784" y="43503"/>
                      <a:pt x="31780" y="43503"/>
                    </a:cubicBezTo>
                    <a:lnTo>
                      <a:pt x="31771" y="43503"/>
                    </a:lnTo>
                    <a:cubicBezTo>
                      <a:pt x="31763" y="43503"/>
                      <a:pt x="31755" y="43499"/>
                      <a:pt x="31745" y="43499"/>
                    </a:cubicBezTo>
                    <a:lnTo>
                      <a:pt x="31724" y="43499"/>
                    </a:lnTo>
                    <a:cubicBezTo>
                      <a:pt x="31724" y="43499"/>
                      <a:pt x="31720" y="43499"/>
                      <a:pt x="31720" y="43495"/>
                    </a:cubicBezTo>
                    <a:lnTo>
                      <a:pt x="31678" y="43495"/>
                    </a:lnTo>
                    <a:cubicBezTo>
                      <a:pt x="31664" y="43495"/>
                      <a:pt x="31647" y="43495"/>
                      <a:pt x="31634" y="43499"/>
                    </a:cubicBezTo>
                    <a:cubicBezTo>
                      <a:pt x="31617" y="43499"/>
                      <a:pt x="31605" y="43503"/>
                      <a:pt x="31591" y="43503"/>
                    </a:cubicBezTo>
                    <a:cubicBezTo>
                      <a:pt x="31587" y="43503"/>
                      <a:pt x="31583" y="43503"/>
                      <a:pt x="31575" y="43507"/>
                    </a:cubicBezTo>
                    <a:cubicBezTo>
                      <a:pt x="31566" y="43507"/>
                      <a:pt x="31557" y="43507"/>
                      <a:pt x="31549" y="43511"/>
                    </a:cubicBezTo>
                    <a:lnTo>
                      <a:pt x="31532" y="43511"/>
                    </a:lnTo>
                    <a:cubicBezTo>
                      <a:pt x="31524" y="43516"/>
                      <a:pt x="31518" y="43516"/>
                      <a:pt x="31510" y="43516"/>
                    </a:cubicBezTo>
                    <a:cubicBezTo>
                      <a:pt x="31502" y="43520"/>
                      <a:pt x="31498" y="43520"/>
                      <a:pt x="31493" y="43520"/>
                    </a:cubicBezTo>
                    <a:cubicBezTo>
                      <a:pt x="31485" y="43520"/>
                      <a:pt x="31480" y="43524"/>
                      <a:pt x="31472" y="43524"/>
                    </a:cubicBezTo>
                    <a:cubicBezTo>
                      <a:pt x="31467" y="43524"/>
                      <a:pt x="31459" y="43528"/>
                      <a:pt x="31455" y="43528"/>
                    </a:cubicBezTo>
                    <a:cubicBezTo>
                      <a:pt x="31447" y="43528"/>
                      <a:pt x="31441" y="43533"/>
                      <a:pt x="31433" y="43533"/>
                    </a:cubicBezTo>
                    <a:cubicBezTo>
                      <a:pt x="31429" y="43533"/>
                      <a:pt x="31425" y="43537"/>
                      <a:pt x="31421" y="43537"/>
                    </a:cubicBezTo>
                    <a:cubicBezTo>
                      <a:pt x="31412" y="43537"/>
                      <a:pt x="31408" y="43542"/>
                      <a:pt x="31399" y="43542"/>
                    </a:cubicBezTo>
                    <a:cubicBezTo>
                      <a:pt x="31395" y="43542"/>
                      <a:pt x="31390" y="43546"/>
                      <a:pt x="31386" y="43546"/>
                    </a:cubicBezTo>
                    <a:cubicBezTo>
                      <a:pt x="31378" y="43546"/>
                      <a:pt x="31374" y="43550"/>
                      <a:pt x="31364" y="43550"/>
                    </a:cubicBezTo>
                    <a:cubicBezTo>
                      <a:pt x="31360" y="43550"/>
                      <a:pt x="31356" y="43554"/>
                      <a:pt x="31352" y="43554"/>
                    </a:cubicBezTo>
                    <a:cubicBezTo>
                      <a:pt x="31352" y="43554"/>
                      <a:pt x="31348" y="43554"/>
                      <a:pt x="31348" y="43558"/>
                    </a:cubicBezTo>
                    <a:lnTo>
                      <a:pt x="31339" y="43558"/>
                    </a:lnTo>
                    <a:cubicBezTo>
                      <a:pt x="31331" y="43562"/>
                      <a:pt x="31326" y="43562"/>
                      <a:pt x="31318" y="43567"/>
                    </a:cubicBezTo>
                    <a:cubicBezTo>
                      <a:pt x="31313" y="43567"/>
                      <a:pt x="31309" y="43567"/>
                      <a:pt x="31305" y="43572"/>
                    </a:cubicBezTo>
                    <a:cubicBezTo>
                      <a:pt x="31301" y="43572"/>
                      <a:pt x="31293" y="43576"/>
                      <a:pt x="31287" y="43576"/>
                    </a:cubicBezTo>
                    <a:cubicBezTo>
                      <a:pt x="31283" y="43580"/>
                      <a:pt x="31279" y="43580"/>
                      <a:pt x="31275" y="43580"/>
                    </a:cubicBezTo>
                    <a:cubicBezTo>
                      <a:pt x="31271" y="43584"/>
                      <a:pt x="31262" y="43584"/>
                      <a:pt x="31258" y="43588"/>
                    </a:cubicBezTo>
                    <a:cubicBezTo>
                      <a:pt x="31254" y="43588"/>
                      <a:pt x="31250" y="43593"/>
                      <a:pt x="31245" y="43593"/>
                    </a:cubicBezTo>
                    <a:cubicBezTo>
                      <a:pt x="31241" y="43597"/>
                      <a:pt x="31236" y="43597"/>
                      <a:pt x="31232" y="43601"/>
                    </a:cubicBezTo>
                    <a:lnTo>
                      <a:pt x="31224" y="43601"/>
                    </a:lnTo>
                    <a:lnTo>
                      <a:pt x="31220" y="43605"/>
                    </a:lnTo>
                    <a:cubicBezTo>
                      <a:pt x="31216" y="43605"/>
                      <a:pt x="31210" y="43610"/>
                      <a:pt x="31210" y="43610"/>
                    </a:cubicBezTo>
                    <a:cubicBezTo>
                      <a:pt x="31202" y="43610"/>
                      <a:pt x="31198" y="43614"/>
                      <a:pt x="31194" y="43619"/>
                    </a:cubicBezTo>
                    <a:cubicBezTo>
                      <a:pt x="31194" y="43619"/>
                      <a:pt x="31190" y="43619"/>
                      <a:pt x="31185" y="43623"/>
                    </a:cubicBezTo>
                    <a:cubicBezTo>
                      <a:pt x="31181" y="43623"/>
                      <a:pt x="31177" y="43627"/>
                      <a:pt x="31173" y="43627"/>
                    </a:cubicBezTo>
                    <a:cubicBezTo>
                      <a:pt x="31168" y="43631"/>
                      <a:pt x="31168" y="43631"/>
                      <a:pt x="31164" y="43631"/>
                    </a:cubicBezTo>
                    <a:cubicBezTo>
                      <a:pt x="31159" y="43635"/>
                      <a:pt x="31155" y="43639"/>
                      <a:pt x="31151" y="43639"/>
                    </a:cubicBezTo>
                    <a:lnTo>
                      <a:pt x="31147" y="43644"/>
                    </a:lnTo>
                    <a:lnTo>
                      <a:pt x="31143" y="43644"/>
                    </a:lnTo>
                    <a:lnTo>
                      <a:pt x="31143" y="43649"/>
                    </a:lnTo>
                    <a:cubicBezTo>
                      <a:pt x="31134" y="43653"/>
                      <a:pt x="31125" y="43657"/>
                      <a:pt x="31117" y="43665"/>
                    </a:cubicBezTo>
                    <a:cubicBezTo>
                      <a:pt x="31117" y="43665"/>
                      <a:pt x="31113" y="43665"/>
                      <a:pt x="31113" y="43670"/>
                    </a:cubicBezTo>
                    <a:cubicBezTo>
                      <a:pt x="31104" y="43674"/>
                      <a:pt x="31096" y="43678"/>
                      <a:pt x="31087" y="43686"/>
                    </a:cubicBezTo>
                    <a:lnTo>
                      <a:pt x="31082" y="43691"/>
                    </a:lnTo>
                    <a:cubicBezTo>
                      <a:pt x="31078" y="43696"/>
                      <a:pt x="31070" y="43704"/>
                      <a:pt x="31066" y="43708"/>
                    </a:cubicBezTo>
                    <a:cubicBezTo>
                      <a:pt x="31062" y="43708"/>
                      <a:pt x="31062" y="43712"/>
                      <a:pt x="31062" y="43712"/>
                    </a:cubicBezTo>
                    <a:cubicBezTo>
                      <a:pt x="31052" y="43716"/>
                      <a:pt x="31048" y="43726"/>
                      <a:pt x="31040" y="43734"/>
                    </a:cubicBezTo>
                    <a:lnTo>
                      <a:pt x="31040" y="43738"/>
                    </a:lnTo>
                    <a:cubicBezTo>
                      <a:pt x="31031" y="43742"/>
                      <a:pt x="31027" y="43751"/>
                      <a:pt x="31019" y="43759"/>
                    </a:cubicBezTo>
                    <a:lnTo>
                      <a:pt x="31019" y="43763"/>
                    </a:lnTo>
                    <a:cubicBezTo>
                      <a:pt x="31014" y="43773"/>
                      <a:pt x="31005" y="43781"/>
                      <a:pt x="31001" y="43785"/>
                    </a:cubicBezTo>
                    <a:lnTo>
                      <a:pt x="31001" y="43789"/>
                    </a:lnTo>
                    <a:cubicBezTo>
                      <a:pt x="30997" y="43793"/>
                      <a:pt x="30997" y="43798"/>
                      <a:pt x="30993" y="43807"/>
                    </a:cubicBezTo>
                    <a:lnTo>
                      <a:pt x="30993" y="43811"/>
                    </a:lnTo>
                    <a:cubicBezTo>
                      <a:pt x="30989" y="43815"/>
                      <a:pt x="30989" y="43819"/>
                      <a:pt x="30985" y="43824"/>
                    </a:cubicBezTo>
                    <a:cubicBezTo>
                      <a:pt x="30985" y="43824"/>
                      <a:pt x="30985" y="43828"/>
                      <a:pt x="30980" y="43828"/>
                    </a:cubicBezTo>
                    <a:cubicBezTo>
                      <a:pt x="30980" y="43832"/>
                      <a:pt x="30980" y="43836"/>
                      <a:pt x="30975" y="43840"/>
                    </a:cubicBezTo>
                    <a:lnTo>
                      <a:pt x="30975" y="43845"/>
                    </a:lnTo>
                    <a:cubicBezTo>
                      <a:pt x="30971" y="43850"/>
                      <a:pt x="30971" y="43854"/>
                      <a:pt x="30971" y="43858"/>
                    </a:cubicBezTo>
                    <a:cubicBezTo>
                      <a:pt x="30971" y="43862"/>
                      <a:pt x="30971" y="43862"/>
                      <a:pt x="30967" y="43862"/>
                    </a:cubicBezTo>
                    <a:cubicBezTo>
                      <a:pt x="30967" y="43866"/>
                      <a:pt x="30967" y="43875"/>
                      <a:pt x="30963" y="43879"/>
                    </a:cubicBezTo>
                    <a:lnTo>
                      <a:pt x="30963" y="43884"/>
                    </a:lnTo>
                    <a:cubicBezTo>
                      <a:pt x="30963" y="43892"/>
                      <a:pt x="30959" y="43896"/>
                      <a:pt x="30959" y="43905"/>
                    </a:cubicBezTo>
                    <a:lnTo>
                      <a:pt x="30821" y="44563"/>
                    </a:lnTo>
                    <a:cubicBezTo>
                      <a:pt x="30518" y="44598"/>
                      <a:pt x="30227" y="44636"/>
                      <a:pt x="29941" y="44675"/>
                    </a:cubicBezTo>
                    <a:cubicBezTo>
                      <a:pt x="29893" y="44683"/>
                      <a:pt x="29842" y="44687"/>
                      <a:pt x="29795" y="44697"/>
                    </a:cubicBezTo>
                    <a:cubicBezTo>
                      <a:pt x="29787" y="44697"/>
                      <a:pt x="29779" y="44697"/>
                      <a:pt x="29769" y="44701"/>
                    </a:cubicBezTo>
                    <a:cubicBezTo>
                      <a:pt x="29722" y="44705"/>
                      <a:pt x="29680" y="44713"/>
                      <a:pt x="29633" y="44722"/>
                    </a:cubicBezTo>
                    <a:cubicBezTo>
                      <a:pt x="29625" y="44722"/>
                      <a:pt x="29615" y="44722"/>
                      <a:pt x="29607" y="44726"/>
                    </a:cubicBezTo>
                    <a:cubicBezTo>
                      <a:pt x="29560" y="44730"/>
                      <a:pt x="29513" y="44739"/>
                      <a:pt x="29465" y="44748"/>
                    </a:cubicBezTo>
                    <a:lnTo>
                      <a:pt x="29449" y="44748"/>
                    </a:lnTo>
                    <a:cubicBezTo>
                      <a:pt x="29402" y="44756"/>
                      <a:pt x="29355" y="44764"/>
                      <a:pt x="29307" y="44774"/>
                    </a:cubicBezTo>
                    <a:lnTo>
                      <a:pt x="29303" y="44774"/>
                    </a:lnTo>
                    <a:cubicBezTo>
                      <a:pt x="29256" y="44782"/>
                      <a:pt x="29209" y="44790"/>
                      <a:pt x="29167" y="44799"/>
                    </a:cubicBezTo>
                    <a:lnTo>
                      <a:pt x="29145" y="44799"/>
                    </a:lnTo>
                    <a:cubicBezTo>
                      <a:pt x="29098" y="44807"/>
                      <a:pt x="29055" y="44816"/>
                      <a:pt x="29013" y="44825"/>
                    </a:cubicBezTo>
                    <a:cubicBezTo>
                      <a:pt x="29004" y="44825"/>
                      <a:pt x="28995" y="44829"/>
                      <a:pt x="28987" y="44829"/>
                    </a:cubicBezTo>
                    <a:cubicBezTo>
                      <a:pt x="28944" y="44837"/>
                      <a:pt x="28901" y="44845"/>
                      <a:pt x="28859" y="44855"/>
                    </a:cubicBezTo>
                    <a:cubicBezTo>
                      <a:pt x="28855" y="44855"/>
                      <a:pt x="28845" y="44855"/>
                      <a:pt x="28841" y="44859"/>
                    </a:cubicBezTo>
                    <a:cubicBezTo>
                      <a:pt x="28798" y="44867"/>
                      <a:pt x="28756" y="44876"/>
                      <a:pt x="28713" y="44884"/>
                    </a:cubicBezTo>
                    <a:lnTo>
                      <a:pt x="28705" y="44884"/>
                    </a:lnTo>
                    <a:cubicBezTo>
                      <a:pt x="28662" y="44893"/>
                      <a:pt x="28619" y="44902"/>
                      <a:pt x="28576" y="44910"/>
                    </a:cubicBezTo>
                    <a:cubicBezTo>
                      <a:pt x="28572" y="44910"/>
                      <a:pt x="28563" y="44914"/>
                      <a:pt x="28555" y="44914"/>
                    </a:cubicBezTo>
                    <a:cubicBezTo>
                      <a:pt x="28516" y="44922"/>
                      <a:pt x="28474" y="44932"/>
                      <a:pt x="28435" y="44940"/>
                    </a:cubicBezTo>
                    <a:cubicBezTo>
                      <a:pt x="28427" y="44944"/>
                      <a:pt x="28418" y="44944"/>
                      <a:pt x="28413" y="44948"/>
                    </a:cubicBezTo>
                    <a:cubicBezTo>
                      <a:pt x="28371" y="44957"/>
                      <a:pt x="28332" y="44966"/>
                      <a:pt x="28294" y="44974"/>
                    </a:cubicBezTo>
                    <a:cubicBezTo>
                      <a:pt x="28285" y="44974"/>
                      <a:pt x="28281" y="44979"/>
                      <a:pt x="28277" y="44979"/>
                    </a:cubicBezTo>
                    <a:cubicBezTo>
                      <a:pt x="28239" y="44987"/>
                      <a:pt x="28200" y="44995"/>
                      <a:pt x="28162" y="45009"/>
                    </a:cubicBezTo>
                    <a:lnTo>
                      <a:pt x="28153" y="45009"/>
                    </a:lnTo>
                    <a:cubicBezTo>
                      <a:pt x="28110" y="45017"/>
                      <a:pt x="28071" y="45030"/>
                      <a:pt x="28033" y="45038"/>
                    </a:cubicBezTo>
                    <a:cubicBezTo>
                      <a:pt x="28028" y="45038"/>
                      <a:pt x="28020" y="45043"/>
                      <a:pt x="28016" y="45043"/>
                    </a:cubicBezTo>
                    <a:cubicBezTo>
                      <a:pt x="27977" y="45056"/>
                      <a:pt x="27939" y="45064"/>
                      <a:pt x="27905" y="45072"/>
                    </a:cubicBezTo>
                    <a:cubicBezTo>
                      <a:pt x="27896" y="45076"/>
                      <a:pt x="27888" y="45076"/>
                      <a:pt x="27884" y="45082"/>
                    </a:cubicBezTo>
                    <a:cubicBezTo>
                      <a:pt x="27845" y="45090"/>
                      <a:pt x="27811" y="45098"/>
                      <a:pt x="27772" y="45111"/>
                    </a:cubicBezTo>
                    <a:cubicBezTo>
                      <a:pt x="27768" y="45111"/>
                      <a:pt x="27763" y="45111"/>
                      <a:pt x="27759" y="45115"/>
                    </a:cubicBezTo>
                    <a:cubicBezTo>
                      <a:pt x="27726" y="45124"/>
                      <a:pt x="27691" y="45137"/>
                      <a:pt x="27657" y="45145"/>
                    </a:cubicBezTo>
                    <a:cubicBezTo>
                      <a:pt x="27653" y="45145"/>
                      <a:pt x="27649" y="45145"/>
                      <a:pt x="27649" y="45149"/>
                    </a:cubicBezTo>
                    <a:lnTo>
                      <a:pt x="27643" y="45149"/>
                    </a:lnTo>
                    <a:cubicBezTo>
                      <a:pt x="27631" y="45153"/>
                      <a:pt x="27618" y="45159"/>
                      <a:pt x="27605" y="45163"/>
                    </a:cubicBezTo>
                    <a:cubicBezTo>
                      <a:pt x="27592" y="45163"/>
                      <a:pt x="27584" y="45167"/>
                      <a:pt x="27576" y="45171"/>
                    </a:cubicBezTo>
                    <a:cubicBezTo>
                      <a:pt x="27558" y="45175"/>
                      <a:pt x="27546" y="45179"/>
                      <a:pt x="27533" y="45184"/>
                    </a:cubicBezTo>
                    <a:cubicBezTo>
                      <a:pt x="27524" y="45188"/>
                      <a:pt x="27515" y="45188"/>
                      <a:pt x="27507" y="45192"/>
                    </a:cubicBezTo>
                    <a:cubicBezTo>
                      <a:pt x="27489" y="45196"/>
                      <a:pt x="27477" y="45201"/>
                      <a:pt x="27464" y="45205"/>
                    </a:cubicBezTo>
                    <a:cubicBezTo>
                      <a:pt x="27456" y="45210"/>
                      <a:pt x="27447" y="45214"/>
                      <a:pt x="27438" y="45214"/>
                    </a:cubicBezTo>
                    <a:cubicBezTo>
                      <a:pt x="27418" y="45222"/>
                      <a:pt x="27400" y="45226"/>
                      <a:pt x="27383" y="45235"/>
                    </a:cubicBezTo>
                    <a:cubicBezTo>
                      <a:pt x="27379" y="45235"/>
                      <a:pt x="27374" y="45235"/>
                      <a:pt x="27370" y="45240"/>
                    </a:cubicBezTo>
                    <a:cubicBezTo>
                      <a:pt x="27327" y="45240"/>
                      <a:pt x="27284" y="45240"/>
                      <a:pt x="27242" y="45244"/>
                    </a:cubicBezTo>
                    <a:lnTo>
                      <a:pt x="27071" y="45244"/>
                    </a:lnTo>
                    <a:cubicBezTo>
                      <a:pt x="27027" y="45244"/>
                      <a:pt x="26985" y="45244"/>
                      <a:pt x="26946" y="45240"/>
                    </a:cubicBezTo>
                    <a:lnTo>
                      <a:pt x="26930" y="45240"/>
                    </a:lnTo>
                    <a:cubicBezTo>
                      <a:pt x="26891" y="45240"/>
                      <a:pt x="26848" y="45240"/>
                      <a:pt x="26810" y="45235"/>
                    </a:cubicBezTo>
                    <a:lnTo>
                      <a:pt x="26797" y="45235"/>
                    </a:lnTo>
                    <a:cubicBezTo>
                      <a:pt x="26754" y="45235"/>
                      <a:pt x="26711" y="45230"/>
                      <a:pt x="26673" y="45230"/>
                    </a:cubicBezTo>
                    <a:lnTo>
                      <a:pt x="26648" y="45230"/>
                    </a:lnTo>
                    <a:cubicBezTo>
                      <a:pt x="26609" y="45226"/>
                      <a:pt x="26566" y="45226"/>
                      <a:pt x="26528" y="45222"/>
                    </a:cubicBezTo>
                    <a:cubicBezTo>
                      <a:pt x="26519" y="45222"/>
                      <a:pt x="26514" y="45222"/>
                      <a:pt x="26506" y="45218"/>
                    </a:cubicBezTo>
                    <a:cubicBezTo>
                      <a:pt x="26463" y="45218"/>
                      <a:pt x="26425" y="45214"/>
                      <a:pt x="26382" y="45210"/>
                    </a:cubicBezTo>
                    <a:lnTo>
                      <a:pt x="26378" y="45210"/>
                    </a:lnTo>
                    <a:cubicBezTo>
                      <a:pt x="26340" y="45205"/>
                      <a:pt x="26297" y="45201"/>
                      <a:pt x="26258" y="45196"/>
                    </a:cubicBezTo>
                    <a:lnTo>
                      <a:pt x="26237" y="45196"/>
                    </a:lnTo>
                    <a:cubicBezTo>
                      <a:pt x="26177" y="45188"/>
                      <a:pt x="26117" y="45184"/>
                      <a:pt x="26057" y="45175"/>
                    </a:cubicBezTo>
                    <a:lnTo>
                      <a:pt x="26048" y="45175"/>
                    </a:lnTo>
                    <a:cubicBezTo>
                      <a:pt x="25989" y="45167"/>
                      <a:pt x="25929" y="45159"/>
                      <a:pt x="25873" y="45149"/>
                    </a:cubicBezTo>
                    <a:lnTo>
                      <a:pt x="25856" y="45149"/>
                    </a:lnTo>
                    <a:cubicBezTo>
                      <a:pt x="25796" y="45141"/>
                      <a:pt x="25736" y="45128"/>
                      <a:pt x="25677" y="45119"/>
                    </a:cubicBezTo>
                    <a:lnTo>
                      <a:pt x="25673" y="45119"/>
                    </a:lnTo>
                    <a:cubicBezTo>
                      <a:pt x="25612" y="45111"/>
                      <a:pt x="25552" y="45102"/>
                      <a:pt x="25493" y="45090"/>
                    </a:cubicBezTo>
                    <a:cubicBezTo>
                      <a:pt x="25488" y="45090"/>
                      <a:pt x="25484" y="45090"/>
                      <a:pt x="25475" y="45086"/>
                    </a:cubicBezTo>
                    <a:cubicBezTo>
                      <a:pt x="25436" y="45082"/>
                      <a:pt x="25394" y="45072"/>
                      <a:pt x="25351" y="45064"/>
                    </a:cubicBezTo>
                    <a:cubicBezTo>
                      <a:pt x="25347" y="45064"/>
                      <a:pt x="25343" y="45064"/>
                      <a:pt x="25339" y="45060"/>
                    </a:cubicBezTo>
                    <a:cubicBezTo>
                      <a:pt x="25296" y="45051"/>
                      <a:pt x="25253" y="45047"/>
                      <a:pt x="25211" y="45038"/>
                    </a:cubicBezTo>
                    <a:cubicBezTo>
                      <a:pt x="25167" y="45030"/>
                      <a:pt x="25124" y="45021"/>
                      <a:pt x="25082" y="45009"/>
                    </a:cubicBezTo>
                    <a:lnTo>
                      <a:pt x="25065" y="45009"/>
                    </a:lnTo>
                    <a:cubicBezTo>
                      <a:pt x="25026" y="44999"/>
                      <a:pt x="24984" y="44991"/>
                      <a:pt x="24945" y="44983"/>
                    </a:cubicBezTo>
                    <a:cubicBezTo>
                      <a:pt x="24936" y="44979"/>
                      <a:pt x="24932" y="44979"/>
                      <a:pt x="24923" y="44979"/>
                    </a:cubicBezTo>
                    <a:cubicBezTo>
                      <a:pt x="24885" y="44970"/>
                      <a:pt x="24846" y="44961"/>
                      <a:pt x="24804" y="44953"/>
                    </a:cubicBezTo>
                    <a:cubicBezTo>
                      <a:pt x="24800" y="44948"/>
                      <a:pt x="24791" y="44948"/>
                      <a:pt x="24787" y="44948"/>
                    </a:cubicBezTo>
                    <a:cubicBezTo>
                      <a:pt x="24744" y="44940"/>
                      <a:pt x="24706" y="44928"/>
                      <a:pt x="24662" y="44918"/>
                    </a:cubicBezTo>
                    <a:cubicBezTo>
                      <a:pt x="24658" y="44918"/>
                      <a:pt x="24654" y="44918"/>
                      <a:pt x="24650" y="44914"/>
                    </a:cubicBezTo>
                    <a:cubicBezTo>
                      <a:pt x="24607" y="44906"/>
                      <a:pt x="24564" y="44897"/>
                      <a:pt x="24522" y="44889"/>
                    </a:cubicBezTo>
                    <a:lnTo>
                      <a:pt x="24518" y="44884"/>
                    </a:lnTo>
                    <a:cubicBezTo>
                      <a:pt x="24479" y="44876"/>
                      <a:pt x="24436" y="44867"/>
                      <a:pt x="24393" y="44855"/>
                    </a:cubicBezTo>
                    <a:lnTo>
                      <a:pt x="24384" y="44855"/>
                    </a:lnTo>
                    <a:cubicBezTo>
                      <a:pt x="24316" y="44837"/>
                      <a:pt x="24248" y="44820"/>
                      <a:pt x="24179" y="44807"/>
                    </a:cubicBezTo>
                    <a:cubicBezTo>
                      <a:pt x="24175" y="44803"/>
                      <a:pt x="24175" y="44803"/>
                      <a:pt x="24171" y="44803"/>
                    </a:cubicBezTo>
                    <a:cubicBezTo>
                      <a:pt x="24102" y="44786"/>
                      <a:pt x="24030" y="44768"/>
                      <a:pt x="23961" y="44752"/>
                    </a:cubicBezTo>
                    <a:cubicBezTo>
                      <a:pt x="23897" y="44739"/>
                      <a:pt x="23829" y="44722"/>
                      <a:pt x="23764" y="44705"/>
                    </a:cubicBezTo>
                    <a:cubicBezTo>
                      <a:pt x="23760" y="44705"/>
                      <a:pt x="23756" y="44705"/>
                      <a:pt x="23752" y="44701"/>
                    </a:cubicBezTo>
                    <a:cubicBezTo>
                      <a:pt x="23683" y="44687"/>
                      <a:pt x="23619" y="44671"/>
                      <a:pt x="23551" y="44653"/>
                    </a:cubicBezTo>
                    <a:lnTo>
                      <a:pt x="23543" y="44653"/>
                    </a:lnTo>
                    <a:cubicBezTo>
                      <a:pt x="23503" y="44645"/>
                      <a:pt x="23466" y="44632"/>
                      <a:pt x="23422" y="44624"/>
                    </a:cubicBezTo>
                    <a:cubicBezTo>
                      <a:pt x="23418" y="44624"/>
                      <a:pt x="23409" y="44620"/>
                      <a:pt x="23405" y="44620"/>
                    </a:cubicBezTo>
                    <a:cubicBezTo>
                      <a:pt x="23367" y="44610"/>
                      <a:pt x="23324" y="44602"/>
                      <a:pt x="23286" y="44594"/>
                    </a:cubicBezTo>
                    <a:cubicBezTo>
                      <a:pt x="23277" y="44589"/>
                      <a:pt x="23273" y="44589"/>
                      <a:pt x="23264" y="44589"/>
                    </a:cubicBezTo>
                    <a:cubicBezTo>
                      <a:pt x="23225" y="44576"/>
                      <a:pt x="23187" y="44568"/>
                      <a:pt x="23144" y="44559"/>
                    </a:cubicBezTo>
                    <a:cubicBezTo>
                      <a:pt x="23140" y="44559"/>
                      <a:pt x="23132" y="44559"/>
                      <a:pt x="23123" y="44555"/>
                    </a:cubicBezTo>
                    <a:cubicBezTo>
                      <a:pt x="23085" y="44547"/>
                      <a:pt x="23046" y="44537"/>
                      <a:pt x="23004" y="44529"/>
                    </a:cubicBezTo>
                    <a:cubicBezTo>
                      <a:pt x="22998" y="44529"/>
                      <a:pt x="22990" y="44525"/>
                      <a:pt x="22986" y="44525"/>
                    </a:cubicBezTo>
                    <a:cubicBezTo>
                      <a:pt x="22943" y="44517"/>
                      <a:pt x="22901" y="44508"/>
                      <a:pt x="22862" y="44499"/>
                    </a:cubicBezTo>
                    <a:cubicBezTo>
                      <a:pt x="22858" y="44499"/>
                      <a:pt x="22854" y="44499"/>
                      <a:pt x="22850" y="44495"/>
                    </a:cubicBezTo>
                    <a:cubicBezTo>
                      <a:pt x="22806" y="44486"/>
                      <a:pt x="22767" y="44478"/>
                      <a:pt x="22725" y="44474"/>
                    </a:cubicBezTo>
                    <a:cubicBezTo>
                      <a:pt x="22721" y="44470"/>
                      <a:pt x="22721" y="44470"/>
                      <a:pt x="22716" y="44470"/>
                    </a:cubicBezTo>
                    <a:cubicBezTo>
                      <a:pt x="22674" y="44460"/>
                      <a:pt x="22631" y="44452"/>
                      <a:pt x="22593" y="44444"/>
                    </a:cubicBezTo>
                    <a:lnTo>
                      <a:pt x="22571" y="44444"/>
                    </a:lnTo>
                    <a:cubicBezTo>
                      <a:pt x="22532" y="44435"/>
                      <a:pt x="22490" y="44427"/>
                      <a:pt x="22451" y="44418"/>
                    </a:cubicBezTo>
                    <a:lnTo>
                      <a:pt x="22439" y="44418"/>
                    </a:lnTo>
                    <a:cubicBezTo>
                      <a:pt x="22426" y="44414"/>
                      <a:pt x="22417" y="44414"/>
                      <a:pt x="22404" y="44414"/>
                    </a:cubicBezTo>
                    <a:lnTo>
                      <a:pt x="22289" y="44337"/>
                    </a:lnTo>
                    <a:cubicBezTo>
                      <a:pt x="22276" y="44328"/>
                      <a:pt x="22268" y="44320"/>
                      <a:pt x="22254" y="44312"/>
                    </a:cubicBezTo>
                    <a:cubicBezTo>
                      <a:pt x="22224" y="44294"/>
                      <a:pt x="22199" y="44277"/>
                      <a:pt x="22169" y="44260"/>
                    </a:cubicBezTo>
                    <a:cubicBezTo>
                      <a:pt x="22157" y="44251"/>
                      <a:pt x="22143" y="44243"/>
                      <a:pt x="22131" y="44235"/>
                    </a:cubicBezTo>
                    <a:cubicBezTo>
                      <a:pt x="22100" y="44217"/>
                      <a:pt x="22070" y="44196"/>
                      <a:pt x="22041" y="44178"/>
                    </a:cubicBezTo>
                    <a:cubicBezTo>
                      <a:pt x="22033" y="44170"/>
                      <a:pt x="22023" y="44166"/>
                      <a:pt x="22015" y="44162"/>
                    </a:cubicBezTo>
                    <a:cubicBezTo>
                      <a:pt x="21977" y="44136"/>
                      <a:pt x="21938" y="44110"/>
                      <a:pt x="21900" y="44089"/>
                    </a:cubicBezTo>
                    <a:cubicBezTo>
                      <a:pt x="21887" y="44085"/>
                      <a:pt x="21879" y="44076"/>
                      <a:pt x="21869" y="44071"/>
                    </a:cubicBezTo>
                    <a:cubicBezTo>
                      <a:pt x="21840" y="44055"/>
                      <a:pt x="21810" y="44033"/>
                      <a:pt x="21780" y="44016"/>
                    </a:cubicBezTo>
                    <a:cubicBezTo>
                      <a:pt x="21767" y="44008"/>
                      <a:pt x="21754" y="44004"/>
                      <a:pt x="21741" y="43994"/>
                    </a:cubicBezTo>
                    <a:cubicBezTo>
                      <a:pt x="21711" y="43978"/>
                      <a:pt x="21681" y="43961"/>
                      <a:pt x="21656" y="43943"/>
                    </a:cubicBezTo>
                    <a:cubicBezTo>
                      <a:pt x="21643" y="43939"/>
                      <a:pt x="21630" y="43931"/>
                      <a:pt x="21618" y="43922"/>
                    </a:cubicBezTo>
                    <a:cubicBezTo>
                      <a:pt x="21613" y="43922"/>
                      <a:pt x="21609" y="43917"/>
                      <a:pt x="21600" y="43913"/>
                    </a:cubicBezTo>
                    <a:cubicBezTo>
                      <a:pt x="21579" y="43901"/>
                      <a:pt x="21553" y="43888"/>
                      <a:pt x="21532" y="43875"/>
                    </a:cubicBezTo>
                    <a:cubicBezTo>
                      <a:pt x="21519" y="43866"/>
                      <a:pt x="21506" y="43858"/>
                      <a:pt x="21494" y="43854"/>
                    </a:cubicBezTo>
                    <a:cubicBezTo>
                      <a:pt x="21450" y="43828"/>
                      <a:pt x="21407" y="43807"/>
                      <a:pt x="21369" y="43785"/>
                    </a:cubicBezTo>
                    <a:cubicBezTo>
                      <a:pt x="21361" y="43781"/>
                      <a:pt x="21356" y="43777"/>
                      <a:pt x="21352" y="43777"/>
                    </a:cubicBezTo>
                    <a:cubicBezTo>
                      <a:pt x="21314" y="43755"/>
                      <a:pt x="21279" y="43734"/>
                      <a:pt x="21241" y="43716"/>
                    </a:cubicBezTo>
                    <a:cubicBezTo>
                      <a:pt x="21228" y="43708"/>
                      <a:pt x="21211" y="43700"/>
                      <a:pt x="21198" y="43691"/>
                    </a:cubicBezTo>
                    <a:cubicBezTo>
                      <a:pt x="21172" y="43678"/>
                      <a:pt x="21143" y="43661"/>
                      <a:pt x="21117" y="43649"/>
                    </a:cubicBezTo>
                    <a:cubicBezTo>
                      <a:pt x="21099" y="43639"/>
                      <a:pt x="21083" y="43631"/>
                      <a:pt x="21066" y="43623"/>
                    </a:cubicBezTo>
                    <a:lnTo>
                      <a:pt x="20989" y="43584"/>
                    </a:lnTo>
                    <a:cubicBezTo>
                      <a:pt x="20971" y="43576"/>
                      <a:pt x="20955" y="43567"/>
                      <a:pt x="20937" y="43558"/>
                    </a:cubicBezTo>
                    <a:cubicBezTo>
                      <a:pt x="20912" y="43546"/>
                      <a:pt x="20886" y="43528"/>
                      <a:pt x="20856" y="43516"/>
                    </a:cubicBezTo>
                    <a:cubicBezTo>
                      <a:pt x="20839" y="43507"/>
                      <a:pt x="20822" y="43499"/>
                      <a:pt x="20805" y="43490"/>
                    </a:cubicBezTo>
                    <a:lnTo>
                      <a:pt x="20728" y="43451"/>
                    </a:lnTo>
                    <a:cubicBezTo>
                      <a:pt x="20710" y="43443"/>
                      <a:pt x="20694" y="43439"/>
                      <a:pt x="20676" y="43430"/>
                    </a:cubicBezTo>
                    <a:cubicBezTo>
                      <a:pt x="20672" y="43426"/>
                      <a:pt x="20663" y="43422"/>
                      <a:pt x="20659" y="43422"/>
                    </a:cubicBezTo>
                    <a:cubicBezTo>
                      <a:pt x="20637" y="43408"/>
                      <a:pt x="20617" y="43400"/>
                      <a:pt x="20595" y="43392"/>
                    </a:cubicBezTo>
                    <a:cubicBezTo>
                      <a:pt x="20578" y="43383"/>
                      <a:pt x="20561" y="43374"/>
                      <a:pt x="20544" y="43366"/>
                    </a:cubicBezTo>
                    <a:cubicBezTo>
                      <a:pt x="20518" y="43353"/>
                      <a:pt x="20489" y="43341"/>
                      <a:pt x="20458" y="43323"/>
                    </a:cubicBezTo>
                    <a:cubicBezTo>
                      <a:pt x="20441" y="43319"/>
                      <a:pt x="20428" y="43311"/>
                      <a:pt x="20412" y="43306"/>
                    </a:cubicBezTo>
                    <a:cubicBezTo>
                      <a:pt x="20373" y="43285"/>
                      <a:pt x="20335" y="43268"/>
                      <a:pt x="20296" y="43250"/>
                    </a:cubicBezTo>
                    <a:cubicBezTo>
                      <a:pt x="20292" y="43246"/>
                      <a:pt x="20287" y="43246"/>
                      <a:pt x="20278" y="43242"/>
                    </a:cubicBezTo>
                    <a:cubicBezTo>
                      <a:pt x="20236" y="43225"/>
                      <a:pt x="20193" y="43203"/>
                      <a:pt x="20146" y="43182"/>
                    </a:cubicBezTo>
                    <a:cubicBezTo>
                      <a:pt x="20133" y="43177"/>
                      <a:pt x="20120" y="43173"/>
                      <a:pt x="20108" y="43165"/>
                    </a:cubicBezTo>
                    <a:cubicBezTo>
                      <a:pt x="20078" y="43152"/>
                      <a:pt x="20043" y="43139"/>
                      <a:pt x="20013" y="43126"/>
                    </a:cubicBezTo>
                    <a:cubicBezTo>
                      <a:pt x="19996" y="43118"/>
                      <a:pt x="19980" y="43110"/>
                      <a:pt x="19962" y="43105"/>
                    </a:cubicBezTo>
                    <a:cubicBezTo>
                      <a:pt x="19936" y="43092"/>
                      <a:pt x="19907" y="43080"/>
                      <a:pt x="19881" y="43066"/>
                    </a:cubicBezTo>
                    <a:cubicBezTo>
                      <a:pt x="19859" y="43058"/>
                      <a:pt x="19842" y="43054"/>
                      <a:pt x="19826" y="43045"/>
                    </a:cubicBezTo>
                    <a:cubicBezTo>
                      <a:pt x="19796" y="43033"/>
                      <a:pt x="19770" y="43023"/>
                      <a:pt x="19744" y="43011"/>
                    </a:cubicBezTo>
                    <a:cubicBezTo>
                      <a:pt x="19727" y="43003"/>
                      <a:pt x="19705" y="42994"/>
                      <a:pt x="19688" y="42985"/>
                    </a:cubicBezTo>
                    <a:cubicBezTo>
                      <a:pt x="19672" y="42981"/>
                      <a:pt x="19654" y="42972"/>
                      <a:pt x="19637" y="42968"/>
                    </a:cubicBezTo>
                    <a:cubicBezTo>
                      <a:pt x="19628" y="42964"/>
                      <a:pt x="19624" y="42960"/>
                      <a:pt x="19616" y="42956"/>
                    </a:cubicBezTo>
                    <a:cubicBezTo>
                      <a:pt x="19581" y="42942"/>
                      <a:pt x="19547" y="42930"/>
                      <a:pt x="19513" y="42917"/>
                    </a:cubicBezTo>
                    <a:cubicBezTo>
                      <a:pt x="19496" y="42908"/>
                      <a:pt x="19474" y="42900"/>
                      <a:pt x="19457" y="42895"/>
                    </a:cubicBezTo>
                    <a:cubicBezTo>
                      <a:pt x="19415" y="42879"/>
                      <a:pt x="19368" y="42857"/>
                      <a:pt x="19325" y="42840"/>
                    </a:cubicBezTo>
                    <a:cubicBezTo>
                      <a:pt x="19316" y="42840"/>
                      <a:pt x="19312" y="42836"/>
                      <a:pt x="19303" y="42831"/>
                    </a:cubicBezTo>
                    <a:cubicBezTo>
                      <a:pt x="19252" y="42814"/>
                      <a:pt x="19200" y="42792"/>
                      <a:pt x="19149" y="42772"/>
                    </a:cubicBezTo>
                    <a:cubicBezTo>
                      <a:pt x="19133" y="42767"/>
                      <a:pt x="19115" y="42759"/>
                      <a:pt x="19098" y="42754"/>
                    </a:cubicBezTo>
                    <a:cubicBezTo>
                      <a:pt x="19064" y="42741"/>
                      <a:pt x="19030" y="42729"/>
                      <a:pt x="18991" y="42711"/>
                    </a:cubicBezTo>
                    <a:cubicBezTo>
                      <a:pt x="18975" y="42707"/>
                      <a:pt x="18953" y="42699"/>
                      <a:pt x="18931" y="42690"/>
                    </a:cubicBezTo>
                    <a:cubicBezTo>
                      <a:pt x="18898" y="42677"/>
                      <a:pt x="18867" y="42664"/>
                      <a:pt x="18833" y="42656"/>
                    </a:cubicBezTo>
                    <a:cubicBezTo>
                      <a:pt x="18811" y="42648"/>
                      <a:pt x="18795" y="42638"/>
                      <a:pt x="18773" y="42630"/>
                    </a:cubicBezTo>
                    <a:cubicBezTo>
                      <a:pt x="18738" y="42618"/>
                      <a:pt x="18705" y="42609"/>
                      <a:pt x="18675" y="42596"/>
                    </a:cubicBezTo>
                    <a:cubicBezTo>
                      <a:pt x="18653" y="42587"/>
                      <a:pt x="18632" y="42579"/>
                      <a:pt x="18615" y="42575"/>
                    </a:cubicBezTo>
                    <a:cubicBezTo>
                      <a:pt x="18576" y="42561"/>
                      <a:pt x="18542" y="42549"/>
                      <a:pt x="18503" y="42536"/>
                    </a:cubicBezTo>
                    <a:cubicBezTo>
                      <a:pt x="18487" y="42528"/>
                      <a:pt x="18474" y="42523"/>
                      <a:pt x="18456" y="42519"/>
                    </a:cubicBezTo>
                    <a:cubicBezTo>
                      <a:pt x="18405" y="42498"/>
                      <a:pt x="18349" y="42480"/>
                      <a:pt x="18298" y="42464"/>
                    </a:cubicBezTo>
                    <a:cubicBezTo>
                      <a:pt x="18298" y="42464"/>
                      <a:pt x="18298" y="42459"/>
                      <a:pt x="18294" y="42459"/>
                    </a:cubicBezTo>
                    <a:lnTo>
                      <a:pt x="18286" y="42459"/>
                    </a:lnTo>
                    <a:cubicBezTo>
                      <a:pt x="18195" y="42425"/>
                      <a:pt x="18106" y="42395"/>
                      <a:pt x="18016" y="42365"/>
                    </a:cubicBezTo>
                    <a:cubicBezTo>
                      <a:pt x="17301" y="41638"/>
                      <a:pt x="16592" y="40911"/>
                      <a:pt x="15882" y="40184"/>
                    </a:cubicBezTo>
                    <a:cubicBezTo>
                      <a:pt x="15176" y="39456"/>
                      <a:pt x="14466" y="38734"/>
                      <a:pt x="13756" y="38007"/>
                    </a:cubicBezTo>
                    <a:cubicBezTo>
                      <a:pt x="13786" y="37797"/>
                      <a:pt x="13807" y="37583"/>
                      <a:pt x="13795" y="37357"/>
                    </a:cubicBezTo>
                    <a:cubicBezTo>
                      <a:pt x="13795" y="37336"/>
                      <a:pt x="13791" y="37314"/>
                      <a:pt x="13791" y="37292"/>
                    </a:cubicBezTo>
                    <a:cubicBezTo>
                      <a:pt x="13791" y="37267"/>
                      <a:pt x="13786" y="37245"/>
                      <a:pt x="13781" y="37224"/>
                    </a:cubicBezTo>
                    <a:cubicBezTo>
                      <a:pt x="13781" y="37198"/>
                      <a:pt x="13777" y="37177"/>
                      <a:pt x="13773" y="37156"/>
                    </a:cubicBezTo>
                    <a:cubicBezTo>
                      <a:pt x="13765" y="37109"/>
                      <a:pt x="13756" y="37061"/>
                      <a:pt x="13748" y="37014"/>
                    </a:cubicBezTo>
                    <a:cubicBezTo>
                      <a:pt x="13739" y="36989"/>
                      <a:pt x="13734" y="36967"/>
                      <a:pt x="13726" y="36941"/>
                    </a:cubicBezTo>
                    <a:cubicBezTo>
                      <a:pt x="13726" y="36929"/>
                      <a:pt x="13722" y="36916"/>
                      <a:pt x="13718" y="36907"/>
                    </a:cubicBezTo>
                    <a:cubicBezTo>
                      <a:pt x="13671" y="36741"/>
                      <a:pt x="13602" y="36570"/>
                      <a:pt x="13499" y="36390"/>
                    </a:cubicBezTo>
                    <a:lnTo>
                      <a:pt x="13726" y="35316"/>
                    </a:lnTo>
                    <a:cubicBezTo>
                      <a:pt x="13726" y="35312"/>
                      <a:pt x="13730" y="35312"/>
                      <a:pt x="13734" y="35312"/>
                    </a:cubicBezTo>
                    <a:lnTo>
                      <a:pt x="13965" y="35312"/>
                    </a:lnTo>
                    <a:cubicBezTo>
                      <a:pt x="13970" y="35316"/>
                      <a:pt x="13974" y="35316"/>
                      <a:pt x="13979" y="35316"/>
                    </a:cubicBezTo>
                    <a:lnTo>
                      <a:pt x="14022" y="35316"/>
                    </a:lnTo>
                    <a:cubicBezTo>
                      <a:pt x="14030" y="35316"/>
                      <a:pt x="14038" y="35316"/>
                      <a:pt x="14047" y="35320"/>
                    </a:cubicBezTo>
                    <a:lnTo>
                      <a:pt x="14094" y="35320"/>
                    </a:lnTo>
                    <a:cubicBezTo>
                      <a:pt x="14099" y="35320"/>
                      <a:pt x="14103" y="35325"/>
                      <a:pt x="14107" y="35325"/>
                    </a:cubicBezTo>
                    <a:lnTo>
                      <a:pt x="14150" y="35325"/>
                    </a:lnTo>
                    <a:lnTo>
                      <a:pt x="14150" y="35330"/>
                    </a:lnTo>
                    <a:lnTo>
                      <a:pt x="14192" y="35330"/>
                    </a:lnTo>
                    <a:cubicBezTo>
                      <a:pt x="14196" y="35334"/>
                      <a:pt x="14205" y="35334"/>
                      <a:pt x="14210" y="35334"/>
                    </a:cubicBezTo>
                    <a:cubicBezTo>
                      <a:pt x="14218" y="35334"/>
                      <a:pt x="14231" y="35334"/>
                      <a:pt x="14239" y="35338"/>
                    </a:cubicBezTo>
                    <a:lnTo>
                      <a:pt x="14278" y="35338"/>
                    </a:lnTo>
                    <a:cubicBezTo>
                      <a:pt x="14286" y="35342"/>
                      <a:pt x="14299" y="35342"/>
                      <a:pt x="14312" y="35342"/>
                    </a:cubicBezTo>
                    <a:lnTo>
                      <a:pt x="14316" y="35342"/>
                    </a:lnTo>
                    <a:cubicBezTo>
                      <a:pt x="14330" y="35346"/>
                      <a:pt x="14342" y="35346"/>
                      <a:pt x="14355" y="35350"/>
                    </a:cubicBezTo>
                    <a:lnTo>
                      <a:pt x="14368" y="35350"/>
                    </a:lnTo>
                    <a:cubicBezTo>
                      <a:pt x="14381" y="35350"/>
                      <a:pt x="14389" y="35350"/>
                      <a:pt x="14397" y="35355"/>
                    </a:cubicBezTo>
                    <a:lnTo>
                      <a:pt x="14415" y="35355"/>
                    </a:lnTo>
                    <a:cubicBezTo>
                      <a:pt x="14423" y="35355"/>
                      <a:pt x="14436" y="35359"/>
                      <a:pt x="14445" y="35359"/>
                    </a:cubicBezTo>
                    <a:lnTo>
                      <a:pt x="14458" y="35359"/>
                    </a:lnTo>
                    <a:cubicBezTo>
                      <a:pt x="14470" y="35364"/>
                      <a:pt x="14488" y="35364"/>
                      <a:pt x="14500" y="35368"/>
                    </a:cubicBezTo>
                    <a:lnTo>
                      <a:pt x="14509" y="35368"/>
                    </a:lnTo>
                    <a:cubicBezTo>
                      <a:pt x="14522" y="35368"/>
                      <a:pt x="14535" y="35372"/>
                      <a:pt x="14547" y="35372"/>
                    </a:cubicBezTo>
                    <a:cubicBezTo>
                      <a:pt x="14551" y="35372"/>
                      <a:pt x="14555" y="35372"/>
                      <a:pt x="14561" y="35376"/>
                    </a:cubicBezTo>
                    <a:cubicBezTo>
                      <a:pt x="14573" y="35376"/>
                      <a:pt x="14586" y="35376"/>
                      <a:pt x="14599" y="35381"/>
                    </a:cubicBezTo>
                    <a:lnTo>
                      <a:pt x="14612" y="35381"/>
                    </a:lnTo>
                    <a:cubicBezTo>
                      <a:pt x="14624" y="35381"/>
                      <a:pt x="14642" y="35385"/>
                      <a:pt x="14654" y="35385"/>
                    </a:cubicBezTo>
                    <a:cubicBezTo>
                      <a:pt x="14654" y="35385"/>
                      <a:pt x="14658" y="35385"/>
                      <a:pt x="14658" y="35389"/>
                    </a:cubicBezTo>
                    <a:cubicBezTo>
                      <a:pt x="14676" y="35389"/>
                      <a:pt x="14693" y="35393"/>
                      <a:pt x="14709" y="35393"/>
                    </a:cubicBezTo>
                    <a:lnTo>
                      <a:pt x="14719" y="35393"/>
                    </a:lnTo>
                    <a:cubicBezTo>
                      <a:pt x="14735" y="35397"/>
                      <a:pt x="14748" y="35397"/>
                      <a:pt x="14766" y="35402"/>
                    </a:cubicBezTo>
                    <a:lnTo>
                      <a:pt x="14778" y="35402"/>
                    </a:lnTo>
                    <a:cubicBezTo>
                      <a:pt x="14792" y="35407"/>
                      <a:pt x="14808" y="35407"/>
                      <a:pt x="14821" y="35411"/>
                    </a:cubicBezTo>
                    <a:lnTo>
                      <a:pt x="14830" y="35411"/>
                    </a:lnTo>
                    <a:cubicBezTo>
                      <a:pt x="14851" y="35415"/>
                      <a:pt x="14869" y="35415"/>
                      <a:pt x="14889" y="35419"/>
                    </a:cubicBezTo>
                    <a:lnTo>
                      <a:pt x="15753" y="31279"/>
                    </a:lnTo>
                    <a:lnTo>
                      <a:pt x="15762" y="31279"/>
                    </a:lnTo>
                    <a:cubicBezTo>
                      <a:pt x="15775" y="31279"/>
                      <a:pt x="15787" y="31279"/>
                      <a:pt x="15805" y="31275"/>
                    </a:cubicBezTo>
                    <a:lnTo>
                      <a:pt x="15813" y="31275"/>
                    </a:lnTo>
                    <a:cubicBezTo>
                      <a:pt x="15822" y="31275"/>
                      <a:pt x="15834" y="31275"/>
                      <a:pt x="15848" y="31270"/>
                    </a:cubicBezTo>
                    <a:lnTo>
                      <a:pt x="15856" y="31270"/>
                    </a:lnTo>
                    <a:cubicBezTo>
                      <a:pt x="15869" y="31270"/>
                      <a:pt x="15882" y="31266"/>
                      <a:pt x="15899" y="31266"/>
                    </a:cubicBezTo>
                    <a:cubicBezTo>
                      <a:pt x="15916" y="31262"/>
                      <a:pt x="15937" y="31258"/>
                      <a:pt x="15959" y="31258"/>
                    </a:cubicBezTo>
                    <a:cubicBezTo>
                      <a:pt x="15963" y="31253"/>
                      <a:pt x="15972" y="31253"/>
                      <a:pt x="15976" y="31253"/>
                    </a:cubicBezTo>
                    <a:cubicBezTo>
                      <a:pt x="15988" y="31249"/>
                      <a:pt x="16002" y="31249"/>
                      <a:pt x="16014" y="31244"/>
                    </a:cubicBezTo>
                    <a:cubicBezTo>
                      <a:pt x="16023" y="31244"/>
                      <a:pt x="16032" y="31240"/>
                      <a:pt x="16036" y="31240"/>
                    </a:cubicBezTo>
                    <a:cubicBezTo>
                      <a:pt x="16049" y="31236"/>
                      <a:pt x="16061" y="31236"/>
                      <a:pt x="16070" y="31232"/>
                    </a:cubicBezTo>
                    <a:cubicBezTo>
                      <a:pt x="16079" y="31228"/>
                      <a:pt x="16087" y="31228"/>
                      <a:pt x="16091" y="31228"/>
                    </a:cubicBezTo>
                    <a:cubicBezTo>
                      <a:pt x="16104" y="31224"/>
                      <a:pt x="16113" y="31219"/>
                      <a:pt x="16126" y="31214"/>
                    </a:cubicBezTo>
                    <a:cubicBezTo>
                      <a:pt x="16130" y="31214"/>
                      <a:pt x="16134" y="31214"/>
                      <a:pt x="16138" y="31210"/>
                    </a:cubicBezTo>
                    <a:lnTo>
                      <a:pt x="16147" y="31210"/>
                    </a:lnTo>
                    <a:cubicBezTo>
                      <a:pt x="16156" y="31206"/>
                      <a:pt x="16168" y="31202"/>
                      <a:pt x="16181" y="31198"/>
                    </a:cubicBezTo>
                    <a:cubicBezTo>
                      <a:pt x="16186" y="31198"/>
                      <a:pt x="16190" y="31198"/>
                      <a:pt x="16194" y="31193"/>
                    </a:cubicBezTo>
                    <a:cubicBezTo>
                      <a:pt x="16211" y="31189"/>
                      <a:pt x="16229" y="31181"/>
                      <a:pt x="16245" y="31176"/>
                    </a:cubicBezTo>
                    <a:lnTo>
                      <a:pt x="16249" y="31172"/>
                    </a:lnTo>
                    <a:cubicBezTo>
                      <a:pt x="16263" y="31167"/>
                      <a:pt x="16275" y="31163"/>
                      <a:pt x="16288" y="31155"/>
                    </a:cubicBezTo>
                    <a:cubicBezTo>
                      <a:pt x="16296" y="31155"/>
                      <a:pt x="16301" y="31151"/>
                      <a:pt x="16306" y="31151"/>
                    </a:cubicBezTo>
                    <a:cubicBezTo>
                      <a:pt x="16314" y="31147"/>
                      <a:pt x="16326" y="31142"/>
                      <a:pt x="16335" y="31137"/>
                    </a:cubicBezTo>
                    <a:cubicBezTo>
                      <a:pt x="16340" y="31137"/>
                      <a:pt x="16340" y="31133"/>
                      <a:pt x="16344" y="31133"/>
                    </a:cubicBezTo>
                    <a:cubicBezTo>
                      <a:pt x="16348" y="31129"/>
                      <a:pt x="16352" y="31129"/>
                      <a:pt x="16361" y="31125"/>
                    </a:cubicBezTo>
                    <a:cubicBezTo>
                      <a:pt x="16365" y="31125"/>
                      <a:pt x="16369" y="31121"/>
                      <a:pt x="16369" y="31121"/>
                    </a:cubicBezTo>
                    <a:cubicBezTo>
                      <a:pt x="16383" y="31116"/>
                      <a:pt x="16395" y="31108"/>
                      <a:pt x="16403" y="31104"/>
                    </a:cubicBezTo>
                    <a:lnTo>
                      <a:pt x="16408" y="31104"/>
                    </a:lnTo>
                    <a:cubicBezTo>
                      <a:pt x="16421" y="31095"/>
                      <a:pt x="16434" y="31090"/>
                      <a:pt x="16446" y="31082"/>
                    </a:cubicBezTo>
                    <a:cubicBezTo>
                      <a:pt x="16450" y="31082"/>
                      <a:pt x="16450" y="31078"/>
                      <a:pt x="16454" y="31078"/>
                    </a:cubicBezTo>
                    <a:cubicBezTo>
                      <a:pt x="16464" y="31074"/>
                      <a:pt x="16472" y="31070"/>
                      <a:pt x="16480" y="31065"/>
                    </a:cubicBezTo>
                    <a:cubicBezTo>
                      <a:pt x="16485" y="31060"/>
                      <a:pt x="16489" y="31056"/>
                      <a:pt x="16493" y="31056"/>
                    </a:cubicBezTo>
                    <a:cubicBezTo>
                      <a:pt x="16502" y="31052"/>
                      <a:pt x="16511" y="31048"/>
                      <a:pt x="16519" y="31044"/>
                    </a:cubicBezTo>
                    <a:cubicBezTo>
                      <a:pt x="16523" y="31039"/>
                      <a:pt x="16527" y="31039"/>
                      <a:pt x="16531" y="31035"/>
                    </a:cubicBezTo>
                    <a:cubicBezTo>
                      <a:pt x="16541" y="31031"/>
                      <a:pt x="16549" y="31027"/>
                      <a:pt x="16557" y="31022"/>
                    </a:cubicBezTo>
                    <a:cubicBezTo>
                      <a:pt x="16562" y="31018"/>
                      <a:pt x="16566" y="31018"/>
                      <a:pt x="16570" y="31013"/>
                    </a:cubicBezTo>
                    <a:cubicBezTo>
                      <a:pt x="16579" y="31009"/>
                      <a:pt x="16592" y="31005"/>
                      <a:pt x="16600" y="30997"/>
                    </a:cubicBezTo>
                    <a:lnTo>
                      <a:pt x="16604" y="30997"/>
                    </a:lnTo>
                    <a:cubicBezTo>
                      <a:pt x="16614" y="30988"/>
                      <a:pt x="16626" y="30983"/>
                      <a:pt x="16639" y="30975"/>
                    </a:cubicBezTo>
                    <a:cubicBezTo>
                      <a:pt x="16643" y="30975"/>
                      <a:pt x="16647" y="30971"/>
                      <a:pt x="16652" y="30971"/>
                    </a:cubicBezTo>
                    <a:cubicBezTo>
                      <a:pt x="16660" y="30967"/>
                      <a:pt x="16669" y="30962"/>
                      <a:pt x="16677" y="30954"/>
                    </a:cubicBezTo>
                    <a:cubicBezTo>
                      <a:pt x="16681" y="30954"/>
                      <a:pt x="16685" y="30950"/>
                      <a:pt x="16691" y="30950"/>
                    </a:cubicBezTo>
                    <a:cubicBezTo>
                      <a:pt x="16699" y="30945"/>
                      <a:pt x="16707" y="30941"/>
                      <a:pt x="16716" y="30936"/>
                    </a:cubicBezTo>
                    <a:cubicBezTo>
                      <a:pt x="16720" y="30932"/>
                      <a:pt x="16724" y="30928"/>
                      <a:pt x="16729" y="30928"/>
                    </a:cubicBezTo>
                    <a:cubicBezTo>
                      <a:pt x="16737" y="30924"/>
                      <a:pt x="16746" y="30920"/>
                      <a:pt x="16754" y="30911"/>
                    </a:cubicBezTo>
                    <a:cubicBezTo>
                      <a:pt x="16758" y="30911"/>
                      <a:pt x="16762" y="30906"/>
                      <a:pt x="16768" y="30906"/>
                    </a:cubicBezTo>
                    <a:cubicBezTo>
                      <a:pt x="16780" y="30898"/>
                      <a:pt x="16793" y="30894"/>
                      <a:pt x="16806" y="30885"/>
                    </a:cubicBezTo>
                    <a:lnTo>
                      <a:pt x="16814" y="30885"/>
                    </a:lnTo>
                    <a:cubicBezTo>
                      <a:pt x="16823" y="30877"/>
                      <a:pt x="16835" y="30873"/>
                      <a:pt x="16849" y="30869"/>
                    </a:cubicBezTo>
                    <a:cubicBezTo>
                      <a:pt x="16853" y="30864"/>
                      <a:pt x="16857" y="30864"/>
                      <a:pt x="16861" y="30859"/>
                    </a:cubicBezTo>
                    <a:cubicBezTo>
                      <a:pt x="16870" y="30855"/>
                      <a:pt x="16883" y="30851"/>
                      <a:pt x="16891" y="30847"/>
                    </a:cubicBezTo>
                    <a:cubicBezTo>
                      <a:pt x="16896" y="30843"/>
                      <a:pt x="16900" y="30843"/>
                      <a:pt x="16904" y="30843"/>
                    </a:cubicBezTo>
                    <a:cubicBezTo>
                      <a:pt x="16916" y="30834"/>
                      <a:pt x="16930" y="30830"/>
                      <a:pt x="16947" y="30821"/>
                    </a:cubicBezTo>
                    <a:cubicBezTo>
                      <a:pt x="16960" y="30817"/>
                      <a:pt x="16973" y="30808"/>
                      <a:pt x="16989" y="30804"/>
                    </a:cubicBezTo>
                    <a:cubicBezTo>
                      <a:pt x="16993" y="30804"/>
                      <a:pt x="16999" y="30800"/>
                      <a:pt x="17003" y="30800"/>
                    </a:cubicBezTo>
                    <a:cubicBezTo>
                      <a:pt x="17015" y="30796"/>
                      <a:pt x="17028" y="30792"/>
                      <a:pt x="17041" y="30782"/>
                    </a:cubicBezTo>
                    <a:lnTo>
                      <a:pt x="17045" y="30782"/>
                    </a:lnTo>
                    <a:cubicBezTo>
                      <a:pt x="17062" y="30778"/>
                      <a:pt x="17080" y="30770"/>
                      <a:pt x="17092" y="30766"/>
                    </a:cubicBezTo>
                    <a:cubicBezTo>
                      <a:pt x="17096" y="30766"/>
                      <a:pt x="17101" y="30762"/>
                      <a:pt x="17105" y="30762"/>
                    </a:cubicBezTo>
                    <a:cubicBezTo>
                      <a:pt x="17118" y="30757"/>
                      <a:pt x="17135" y="30753"/>
                      <a:pt x="17147" y="30748"/>
                    </a:cubicBezTo>
                    <a:cubicBezTo>
                      <a:pt x="17153" y="30748"/>
                      <a:pt x="17157" y="30744"/>
                      <a:pt x="17157" y="30744"/>
                    </a:cubicBezTo>
                    <a:cubicBezTo>
                      <a:pt x="17169" y="30740"/>
                      <a:pt x="17178" y="30740"/>
                      <a:pt x="17190" y="30736"/>
                    </a:cubicBezTo>
                    <a:cubicBezTo>
                      <a:pt x="17199" y="30731"/>
                      <a:pt x="17208" y="30731"/>
                      <a:pt x="17216" y="30727"/>
                    </a:cubicBezTo>
                    <a:cubicBezTo>
                      <a:pt x="17229" y="30723"/>
                      <a:pt x="17242" y="30723"/>
                      <a:pt x="17250" y="30719"/>
                    </a:cubicBezTo>
                    <a:cubicBezTo>
                      <a:pt x="17259" y="30715"/>
                      <a:pt x="17267" y="30715"/>
                      <a:pt x="17276" y="30710"/>
                    </a:cubicBezTo>
                    <a:cubicBezTo>
                      <a:pt x="17289" y="30710"/>
                      <a:pt x="17306" y="30705"/>
                      <a:pt x="17319" y="30701"/>
                    </a:cubicBezTo>
                    <a:cubicBezTo>
                      <a:pt x="17327" y="30701"/>
                      <a:pt x="17332" y="30697"/>
                      <a:pt x="17340" y="30697"/>
                    </a:cubicBezTo>
                    <a:cubicBezTo>
                      <a:pt x="17362" y="30693"/>
                      <a:pt x="17383" y="30689"/>
                      <a:pt x="17404" y="30685"/>
                    </a:cubicBezTo>
                    <a:lnTo>
                      <a:pt x="17404" y="30715"/>
                    </a:lnTo>
                    <a:lnTo>
                      <a:pt x="17404" y="30727"/>
                    </a:lnTo>
                    <a:cubicBezTo>
                      <a:pt x="17400" y="30731"/>
                      <a:pt x="17400" y="30740"/>
                      <a:pt x="17400" y="30748"/>
                    </a:cubicBezTo>
                    <a:lnTo>
                      <a:pt x="17400" y="30762"/>
                    </a:lnTo>
                    <a:lnTo>
                      <a:pt x="17400" y="30782"/>
                    </a:lnTo>
                    <a:lnTo>
                      <a:pt x="17400" y="30792"/>
                    </a:lnTo>
                    <a:cubicBezTo>
                      <a:pt x="17404" y="30804"/>
                      <a:pt x="17404" y="30817"/>
                      <a:pt x="17404" y="30825"/>
                    </a:cubicBezTo>
                    <a:lnTo>
                      <a:pt x="17404" y="30830"/>
                    </a:lnTo>
                    <a:cubicBezTo>
                      <a:pt x="17404" y="30843"/>
                      <a:pt x="17409" y="30851"/>
                      <a:pt x="17409" y="30859"/>
                    </a:cubicBezTo>
                    <a:lnTo>
                      <a:pt x="17409" y="30873"/>
                    </a:lnTo>
                    <a:cubicBezTo>
                      <a:pt x="17413" y="30881"/>
                      <a:pt x="17413" y="30885"/>
                      <a:pt x="17413" y="30894"/>
                    </a:cubicBezTo>
                    <a:cubicBezTo>
                      <a:pt x="17413" y="30898"/>
                      <a:pt x="17417" y="30902"/>
                      <a:pt x="17417" y="30906"/>
                    </a:cubicBezTo>
                    <a:cubicBezTo>
                      <a:pt x="17417" y="30916"/>
                      <a:pt x="17421" y="30924"/>
                      <a:pt x="17421" y="30932"/>
                    </a:cubicBezTo>
                    <a:cubicBezTo>
                      <a:pt x="17421" y="30936"/>
                      <a:pt x="17426" y="30936"/>
                      <a:pt x="17426" y="30941"/>
                    </a:cubicBezTo>
                    <a:cubicBezTo>
                      <a:pt x="17426" y="30954"/>
                      <a:pt x="17430" y="30962"/>
                      <a:pt x="17435" y="30975"/>
                    </a:cubicBezTo>
                    <a:cubicBezTo>
                      <a:pt x="17435" y="30979"/>
                      <a:pt x="17435" y="30979"/>
                      <a:pt x="17439" y="30983"/>
                    </a:cubicBezTo>
                    <a:cubicBezTo>
                      <a:pt x="17439" y="30993"/>
                      <a:pt x="17443" y="31001"/>
                      <a:pt x="17447" y="31009"/>
                    </a:cubicBezTo>
                    <a:cubicBezTo>
                      <a:pt x="17447" y="31013"/>
                      <a:pt x="17447" y="31018"/>
                      <a:pt x="17451" y="31022"/>
                    </a:cubicBezTo>
                    <a:cubicBezTo>
                      <a:pt x="17451" y="31031"/>
                      <a:pt x="17455" y="31039"/>
                      <a:pt x="17460" y="31048"/>
                    </a:cubicBezTo>
                    <a:cubicBezTo>
                      <a:pt x="17460" y="31048"/>
                      <a:pt x="17460" y="31052"/>
                      <a:pt x="17465" y="31056"/>
                    </a:cubicBezTo>
                    <a:cubicBezTo>
                      <a:pt x="17469" y="31065"/>
                      <a:pt x="17469" y="31078"/>
                      <a:pt x="17473" y="31086"/>
                    </a:cubicBezTo>
                    <a:cubicBezTo>
                      <a:pt x="17477" y="31086"/>
                      <a:pt x="17477" y="31090"/>
                      <a:pt x="17477" y="31095"/>
                    </a:cubicBezTo>
                    <a:cubicBezTo>
                      <a:pt x="17481" y="31104"/>
                      <a:pt x="17490" y="31116"/>
                      <a:pt x="17494" y="31129"/>
                    </a:cubicBezTo>
                    <a:cubicBezTo>
                      <a:pt x="17494" y="31129"/>
                      <a:pt x="17498" y="31133"/>
                      <a:pt x="17498" y="31137"/>
                    </a:cubicBezTo>
                    <a:cubicBezTo>
                      <a:pt x="17503" y="31147"/>
                      <a:pt x="17507" y="31155"/>
                      <a:pt x="17512" y="31163"/>
                    </a:cubicBezTo>
                    <a:cubicBezTo>
                      <a:pt x="17516" y="31167"/>
                      <a:pt x="17516" y="31172"/>
                      <a:pt x="17520" y="31176"/>
                    </a:cubicBezTo>
                    <a:cubicBezTo>
                      <a:pt x="17524" y="31185"/>
                      <a:pt x="17528" y="31193"/>
                      <a:pt x="17532" y="31202"/>
                    </a:cubicBezTo>
                    <a:cubicBezTo>
                      <a:pt x="17532" y="31206"/>
                      <a:pt x="17537" y="31210"/>
                      <a:pt x="17537" y="31210"/>
                    </a:cubicBezTo>
                    <a:cubicBezTo>
                      <a:pt x="17546" y="31224"/>
                      <a:pt x="17550" y="31232"/>
                      <a:pt x="17554" y="31244"/>
                    </a:cubicBezTo>
                    <a:cubicBezTo>
                      <a:pt x="17558" y="31244"/>
                      <a:pt x="17558" y="31244"/>
                      <a:pt x="17558" y="31249"/>
                    </a:cubicBezTo>
                    <a:cubicBezTo>
                      <a:pt x="17567" y="31262"/>
                      <a:pt x="17575" y="31275"/>
                      <a:pt x="17580" y="31283"/>
                    </a:cubicBezTo>
                    <a:cubicBezTo>
                      <a:pt x="17584" y="31287"/>
                      <a:pt x="17584" y="31291"/>
                      <a:pt x="17589" y="31296"/>
                    </a:cubicBezTo>
                    <a:cubicBezTo>
                      <a:pt x="17593" y="31305"/>
                      <a:pt x="17601" y="31313"/>
                      <a:pt x="17605" y="31321"/>
                    </a:cubicBezTo>
                    <a:cubicBezTo>
                      <a:pt x="17609" y="31326"/>
                      <a:pt x="17609" y="31330"/>
                      <a:pt x="17614" y="31335"/>
                    </a:cubicBezTo>
                    <a:cubicBezTo>
                      <a:pt x="17619" y="31343"/>
                      <a:pt x="17627" y="31352"/>
                      <a:pt x="17631" y="31360"/>
                    </a:cubicBezTo>
                    <a:cubicBezTo>
                      <a:pt x="17635" y="31364"/>
                      <a:pt x="17635" y="31368"/>
                      <a:pt x="17640" y="31368"/>
                    </a:cubicBezTo>
                    <a:cubicBezTo>
                      <a:pt x="17648" y="31382"/>
                      <a:pt x="17657" y="31394"/>
                      <a:pt x="17666" y="31407"/>
                    </a:cubicBezTo>
                    <a:cubicBezTo>
                      <a:pt x="17674" y="31420"/>
                      <a:pt x="17682" y="31433"/>
                      <a:pt x="17696" y="31445"/>
                    </a:cubicBezTo>
                    <a:cubicBezTo>
                      <a:pt x="17696" y="31445"/>
                      <a:pt x="17700" y="31450"/>
                      <a:pt x="17704" y="31455"/>
                    </a:cubicBezTo>
                    <a:cubicBezTo>
                      <a:pt x="17708" y="31463"/>
                      <a:pt x="17717" y="31471"/>
                      <a:pt x="17721" y="31480"/>
                    </a:cubicBezTo>
                    <a:cubicBezTo>
                      <a:pt x="17725" y="31484"/>
                      <a:pt x="17729" y="31489"/>
                      <a:pt x="17734" y="31493"/>
                    </a:cubicBezTo>
                    <a:cubicBezTo>
                      <a:pt x="17738" y="31501"/>
                      <a:pt x="17747" y="31510"/>
                      <a:pt x="17755" y="31518"/>
                    </a:cubicBezTo>
                    <a:cubicBezTo>
                      <a:pt x="17759" y="31522"/>
                      <a:pt x="17759" y="31527"/>
                      <a:pt x="17763" y="31532"/>
                    </a:cubicBezTo>
                    <a:cubicBezTo>
                      <a:pt x="17773" y="31544"/>
                      <a:pt x="17785" y="31557"/>
                      <a:pt x="17794" y="31570"/>
                    </a:cubicBezTo>
                    <a:cubicBezTo>
                      <a:pt x="17798" y="31570"/>
                      <a:pt x="17798" y="31570"/>
                      <a:pt x="17798" y="31574"/>
                    </a:cubicBezTo>
                    <a:cubicBezTo>
                      <a:pt x="17806" y="31583"/>
                      <a:pt x="17820" y="31595"/>
                      <a:pt x="17828" y="31603"/>
                    </a:cubicBezTo>
                    <a:cubicBezTo>
                      <a:pt x="17832" y="31609"/>
                      <a:pt x="17836" y="31613"/>
                      <a:pt x="17836" y="31617"/>
                    </a:cubicBezTo>
                    <a:cubicBezTo>
                      <a:pt x="17845" y="31625"/>
                      <a:pt x="17854" y="31634"/>
                      <a:pt x="17862" y="31642"/>
                    </a:cubicBezTo>
                    <a:cubicBezTo>
                      <a:pt x="17866" y="31647"/>
                      <a:pt x="17871" y="31651"/>
                      <a:pt x="17875" y="31655"/>
                    </a:cubicBezTo>
                    <a:cubicBezTo>
                      <a:pt x="17883" y="31664"/>
                      <a:pt x="17892" y="31672"/>
                      <a:pt x="17901" y="31686"/>
                    </a:cubicBezTo>
                    <a:cubicBezTo>
                      <a:pt x="17901" y="31686"/>
                      <a:pt x="17905" y="31690"/>
                      <a:pt x="17909" y="31694"/>
                    </a:cubicBezTo>
                    <a:cubicBezTo>
                      <a:pt x="17922" y="31706"/>
                      <a:pt x="17931" y="31719"/>
                      <a:pt x="17943" y="31732"/>
                    </a:cubicBezTo>
                    <a:cubicBezTo>
                      <a:pt x="17948" y="31732"/>
                      <a:pt x="17952" y="31737"/>
                      <a:pt x="17952" y="31737"/>
                    </a:cubicBezTo>
                    <a:cubicBezTo>
                      <a:pt x="17960" y="31749"/>
                      <a:pt x="17974" y="31757"/>
                      <a:pt x="17982" y="31767"/>
                    </a:cubicBezTo>
                    <a:cubicBezTo>
                      <a:pt x="17986" y="31771"/>
                      <a:pt x="17990" y="31775"/>
                      <a:pt x="17994" y="31779"/>
                    </a:cubicBezTo>
                    <a:cubicBezTo>
                      <a:pt x="18003" y="31788"/>
                      <a:pt x="18012" y="31796"/>
                      <a:pt x="18020" y="31805"/>
                    </a:cubicBezTo>
                    <a:cubicBezTo>
                      <a:pt x="18025" y="31809"/>
                      <a:pt x="18029" y="31814"/>
                      <a:pt x="18033" y="31818"/>
                    </a:cubicBezTo>
                    <a:cubicBezTo>
                      <a:pt x="18041" y="31830"/>
                      <a:pt x="18055" y="31840"/>
                      <a:pt x="18063" y="31848"/>
                    </a:cubicBezTo>
                    <a:cubicBezTo>
                      <a:pt x="18067" y="31852"/>
                      <a:pt x="18071" y="31852"/>
                      <a:pt x="18071" y="31856"/>
                    </a:cubicBezTo>
                    <a:cubicBezTo>
                      <a:pt x="18085" y="31869"/>
                      <a:pt x="18097" y="31882"/>
                      <a:pt x="18114" y="31895"/>
                    </a:cubicBezTo>
                    <a:cubicBezTo>
                      <a:pt x="18114" y="31899"/>
                      <a:pt x="18118" y="31899"/>
                      <a:pt x="18123" y="31903"/>
                    </a:cubicBezTo>
                    <a:cubicBezTo>
                      <a:pt x="18132" y="31911"/>
                      <a:pt x="18144" y="31921"/>
                      <a:pt x="18153" y="31933"/>
                    </a:cubicBezTo>
                    <a:cubicBezTo>
                      <a:pt x="18157" y="31937"/>
                      <a:pt x="18162" y="31942"/>
                      <a:pt x="18166" y="31946"/>
                    </a:cubicBezTo>
                    <a:cubicBezTo>
                      <a:pt x="18179" y="31955"/>
                      <a:pt x="18187" y="31963"/>
                      <a:pt x="18195" y="31972"/>
                    </a:cubicBezTo>
                    <a:cubicBezTo>
                      <a:pt x="18200" y="31976"/>
                      <a:pt x="18205" y="31980"/>
                      <a:pt x="18209" y="31984"/>
                    </a:cubicBezTo>
                    <a:cubicBezTo>
                      <a:pt x="18221" y="31994"/>
                      <a:pt x="18234" y="32002"/>
                      <a:pt x="18247" y="32014"/>
                    </a:cubicBezTo>
                    <a:lnTo>
                      <a:pt x="18251" y="32019"/>
                    </a:lnTo>
                    <a:cubicBezTo>
                      <a:pt x="18268" y="32032"/>
                      <a:pt x="18282" y="32045"/>
                      <a:pt x="18294" y="32057"/>
                    </a:cubicBezTo>
                    <a:cubicBezTo>
                      <a:pt x="18298" y="32061"/>
                      <a:pt x="18302" y="32065"/>
                      <a:pt x="18307" y="32071"/>
                    </a:cubicBezTo>
                    <a:cubicBezTo>
                      <a:pt x="18320" y="32079"/>
                      <a:pt x="18328" y="32087"/>
                      <a:pt x="18341" y="32096"/>
                    </a:cubicBezTo>
                    <a:cubicBezTo>
                      <a:pt x="18345" y="32100"/>
                      <a:pt x="18349" y="32104"/>
                      <a:pt x="18354" y="32109"/>
                    </a:cubicBezTo>
                    <a:cubicBezTo>
                      <a:pt x="18367" y="32117"/>
                      <a:pt x="18375" y="32126"/>
                      <a:pt x="18388" y="32134"/>
                    </a:cubicBezTo>
                    <a:cubicBezTo>
                      <a:pt x="18393" y="32138"/>
                      <a:pt x="18397" y="32142"/>
                      <a:pt x="18401" y="32148"/>
                    </a:cubicBezTo>
                    <a:cubicBezTo>
                      <a:pt x="18414" y="32160"/>
                      <a:pt x="18431" y="32168"/>
                      <a:pt x="18444" y="32181"/>
                    </a:cubicBezTo>
                    <a:lnTo>
                      <a:pt x="18448" y="32186"/>
                    </a:lnTo>
                    <a:cubicBezTo>
                      <a:pt x="18461" y="32199"/>
                      <a:pt x="18478" y="32207"/>
                      <a:pt x="18491" y="32219"/>
                    </a:cubicBezTo>
                    <a:cubicBezTo>
                      <a:pt x="18495" y="32225"/>
                      <a:pt x="18503" y="32229"/>
                      <a:pt x="18507" y="32233"/>
                    </a:cubicBezTo>
                    <a:cubicBezTo>
                      <a:pt x="18517" y="32241"/>
                      <a:pt x="18529" y="32250"/>
                      <a:pt x="18538" y="32258"/>
                    </a:cubicBezTo>
                    <a:cubicBezTo>
                      <a:pt x="18542" y="32263"/>
                      <a:pt x="18551" y="32267"/>
                      <a:pt x="18555" y="32271"/>
                    </a:cubicBezTo>
                    <a:cubicBezTo>
                      <a:pt x="18568" y="32280"/>
                      <a:pt x="18576" y="32288"/>
                      <a:pt x="18590" y="32296"/>
                    </a:cubicBezTo>
                    <a:cubicBezTo>
                      <a:pt x="18594" y="32302"/>
                      <a:pt x="18598" y="32306"/>
                      <a:pt x="18602" y="32310"/>
                    </a:cubicBezTo>
                    <a:cubicBezTo>
                      <a:pt x="18619" y="32322"/>
                      <a:pt x="18636" y="32335"/>
                      <a:pt x="18649" y="32348"/>
                    </a:cubicBezTo>
                    <a:cubicBezTo>
                      <a:pt x="18653" y="32348"/>
                      <a:pt x="18653" y="32348"/>
                      <a:pt x="18657" y="32353"/>
                    </a:cubicBezTo>
                    <a:cubicBezTo>
                      <a:pt x="18671" y="32361"/>
                      <a:pt x="18683" y="32373"/>
                      <a:pt x="18696" y="32383"/>
                    </a:cubicBezTo>
                    <a:cubicBezTo>
                      <a:pt x="18705" y="32387"/>
                      <a:pt x="18709" y="32391"/>
                      <a:pt x="18713" y="32395"/>
                    </a:cubicBezTo>
                    <a:cubicBezTo>
                      <a:pt x="18726" y="32404"/>
                      <a:pt x="18734" y="32412"/>
                      <a:pt x="18748" y="32421"/>
                    </a:cubicBezTo>
                    <a:cubicBezTo>
                      <a:pt x="18752" y="32425"/>
                      <a:pt x="18760" y="32430"/>
                      <a:pt x="18764" y="32434"/>
                    </a:cubicBezTo>
                    <a:cubicBezTo>
                      <a:pt x="18777" y="32442"/>
                      <a:pt x="18790" y="32450"/>
                      <a:pt x="18799" y="32460"/>
                    </a:cubicBezTo>
                    <a:cubicBezTo>
                      <a:pt x="18803" y="32464"/>
                      <a:pt x="18807" y="32468"/>
                      <a:pt x="18815" y="32472"/>
                    </a:cubicBezTo>
                    <a:cubicBezTo>
                      <a:pt x="18829" y="32485"/>
                      <a:pt x="18846" y="32493"/>
                      <a:pt x="18863" y="32507"/>
                    </a:cubicBezTo>
                    <a:cubicBezTo>
                      <a:pt x="18867" y="32511"/>
                      <a:pt x="18872" y="32515"/>
                      <a:pt x="18876" y="32515"/>
                    </a:cubicBezTo>
                    <a:cubicBezTo>
                      <a:pt x="18888" y="32523"/>
                      <a:pt x="18902" y="32537"/>
                      <a:pt x="18914" y="32545"/>
                    </a:cubicBezTo>
                    <a:cubicBezTo>
                      <a:pt x="18918" y="32549"/>
                      <a:pt x="18923" y="32553"/>
                      <a:pt x="18931" y="32558"/>
                    </a:cubicBezTo>
                    <a:cubicBezTo>
                      <a:pt x="18940" y="32566"/>
                      <a:pt x="18953" y="32575"/>
                      <a:pt x="18961" y="32579"/>
                    </a:cubicBezTo>
                    <a:cubicBezTo>
                      <a:pt x="18969" y="32584"/>
                      <a:pt x="18975" y="32592"/>
                      <a:pt x="18983" y="32596"/>
                    </a:cubicBezTo>
                    <a:cubicBezTo>
                      <a:pt x="18995" y="32604"/>
                      <a:pt x="19004" y="32614"/>
                      <a:pt x="19017" y="32622"/>
                    </a:cubicBezTo>
                    <a:cubicBezTo>
                      <a:pt x="19021" y="32626"/>
                      <a:pt x="19026" y="32626"/>
                      <a:pt x="19034" y="32630"/>
                    </a:cubicBezTo>
                    <a:cubicBezTo>
                      <a:pt x="19046" y="32643"/>
                      <a:pt x="19064" y="32656"/>
                      <a:pt x="19081" y="32665"/>
                    </a:cubicBezTo>
                    <a:cubicBezTo>
                      <a:pt x="19085" y="32669"/>
                      <a:pt x="19090" y="32673"/>
                      <a:pt x="19098" y="32677"/>
                    </a:cubicBezTo>
                    <a:cubicBezTo>
                      <a:pt x="19107" y="32681"/>
                      <a:pt x="19115" y="32691"/>
                      <a:pt x="19123" y="32695"/>
                    </a:cubicBezTo>
                    <a:lnTo>
                      <a:pt x="19123" y="32699"/>
                    </a:lnTo>
                    <a:cubicBezTo>
                      <a:pt x="19248" y="32784"/>
                      <a:pt x="19372" y="32870"/>
                      <a:pt x="19492" y="32951"/>
                    </a:cubicBezTo>
                    <a:cubicBezTo>
                      <a:pt x="19496" y="32951"/>
                      <a:pt x="19496" y="32955"/>
                      <a:pt x="19500" y="32955"/>
                    </a:cubicBezTo>
                    <a:cubicBezTo>
                      <a:pt x="19560" y="32994"/>
                      <a:pt x="19620" y="33036"/>
                      <a:pt x="19680" y="33075"/>
                    </a:cubicBezTo>
                    <a:cubicBezTo>
                      <a:pt x="19680" y="33075"/>
                      <a:pt x="19680" y="33080"/>
                      <a:pt x="19684" y="33080"/>
                    </a:cubicBezTo>
                    <a:cubicBezTo>
                      <a:pt x="19744" y="33118"/>
                      <a:pt x="19804" y="33161"/>
                      <a:pt x="19864" y="33200"/>
                    </a:cubicBezTo>
                    <a:cubicBezTo>
                      <a:pt x="19885" y="33195"/>
                      <a:pt x="19903" y="33190"/>
                      <a:pt x="19919" y="33186"/>
                    </a:cubicBezTo>
                    <a:cubicBezTo>
                      <a:pt x="19924" y="33186"/>
                      <a:pt x="19928" y="33186"/>
                      <a:pt x="19928" y="33182"/>
                    </a:cubicBezTo>
                    <a:cubicBezTo>
                      <a:pt x="19945" y="33182"/>
                      <a:pt x="19962" y="33178"/>
                      <a:pt x="19980" y="33174"/>
                    </a:cubicBezTo>
                    <a:cubicBezTo>
                      <a:pt x="19984" y="33174"/>
                      <a:pt x="19984" y="33169"/>
                      <a:pt x="19988" y="33169"/>
                    </a:cubicBezTo>
                    <a:cubicBezTo>
                      <a:pt x="20005" y="33165"/>
                      <a:pt x="20022" y="33161"/>
                      <a:pt x="20035" y="33157"/>
                    </a:cubicBezTo>
                    <a:cubicBezTo>
                      <a:pt x="20052" y="33152"/>
                      <a:pt x="20065" y="33148"/>
                      <a:pt x="20082" y="33143"/>
                    </a:cubicBezTo>
                    <a:lnTo>
                      <a:pt x="20090" y="33143"/>
                    </a:lnTo>
                    <a:cubicBezTo>
                      <a:pt x="20104" y="33139"/>
                      <a:pt x="20116" y="33135"/>
                      <a:pt x="20129" y="33131"/>
                    </a:cubicBezTo>
                    <a:cubicBezTo>
                      <a:pt x="20133" y="33127"/>
                      <a:pt x="20133" y="33127"/>
                      <a:pt x="20138" y="33127"/>
                    </a:cubicBezTo>
                    <a:cubicBezTo>
                      <a:pt x="20150" y="33123"/>
                      <a:pt x="20159" y="33118"/>
                      <a:pt x="20171" y="33113"/>
                    </a:cubicBezTo>
                    <a:lnTo>
                      <a:pt x="20176" y="33113"/>
                    </a:lnTo>
                    <a:cubicBezTo>
                      <a:pt x="20189" y="33109"/>
                      <a:pt x="20197" y="33105"/>
                      <a:pt x="20210" y="33101"/>
                    </a:cubicBezTo>
                    <a:cubicBezTo>
                      <a:pt x="20210" y="33097"/>
                      <a:pt x="20215" y="33097"/>
                      <a:pt x="20219" y="33097"/>
                    </a:cubicBezTo>
                    <a:cubicBezTo>
                      <a:pt x="20227" y="33092"/>
                      <a:pt x="20240" y="33088"/>
                      <a:pt x="20248" y="33084"/>
                    </a:cubicBezTo>
                    <a:cubicBezTo>
                      <a:pt x="20253" y="33080"/>
                      <a:pt x="20253" y="33080"/>
                      <a:pt x="20258" y="33080"/>
                    </a:cubicBezTo>
                    <a:cubicBezTo>
                      <a:pt x="20262" y="33075"/>
                      <a:pt x="20266" y="33075"/>
                      <a:pt x="20270" y="33071"/>
                    </a:cubicBezTo>
                    <a:cubicBezTo>
                      <a:pt x="20274" y="33071"/>
                      <a:pt x="20274" y="33071"/>
                      <a:pt x="20278" y="33066"/>
                    </a:cubicBezTo>
                    <a:cubicBezTo>
                      <a:pt x="20283" y="33066"/>
                      <a:pt x="20287" y="33062"/>
                      <a:pt x="20292" y="33062"/>
                    </a:cubicBezTo>
                    <a:cubicBezTo>
                      <a:pt x="20292" y="33062"/>
                      <a:pt x="20296" y="33058"/>
                      <a:pt x="20300" y="33058"/>
                    </a:cubicBezTo>
                    <a:cubicBezTo>
                      <a:pt x="20304" y="33054"/>
                      <a:pt x="20304" y="33054"/>
                      <a:pt x="20309" y="33050"/>
                    </a:cubicBezTo>
                    <a:cubicBezTo>
                      <a:pt x="20313" y="33050"/>
                      <a:pt x="20317" y="33050"/>
                      <a:pt x="20317" y="33046"/>
                    </a:cubicBezTo>
                    <a:cubicBezTo>
                      <a:pt x="20321" y="33046"/>
                      <a:pt x="20325" y="33041"/>
                      <a:pt x="20330" y="33041"/>
                    </a:cubicBezTo>
                    <a:lnTo>
                      <a:pt x="20335" y="33036"/>
                    </a:lnTo>
                    <a:cubicBezTo>
                      <a:pt x="20343" y="33032"/>
                      <a:pt x="20351" y="33028"/>
                      <a:pt x="20360" y="33020"/>
                    </a:cubicBezTo>
                    <a:lnTo>
                      <a:pt x="20364" y="33020"/>
                    </a:lnTo>
                    <a:cubicBezTo>
                      <a:pt x="20369" y="33011"/>
                      <a:pt x="20377" y="33007"/>
                      <a:pt x="20386" y="33003"/>
                    </a:cubicBezTo>
                    <a:lnTo>
                      <a:pt x="20386" y="32999"/>
                    </a:lnTo>
                    <a:cubicBezTo>
                      <a:pt x="20390" y="32994"/>
                      <a:pt x="20398" y="32989"/>
                      <a:pt x="20402" y="32985"/>
                    </a:cubicBezTo>
                    <a:cubicBezTo>
                      <a:pt x="20402" y="32985"/>
                      <a:pt x="20402" y="32981"/>
                      <a:pt x="20407" y="32981"/>
                    </a:cubicBezTo>
                    <a:cubicBezTo>
                      <a:pt x="20412" y="32977"/>
                      <a:pt x="20416" y="32973"/>
                      <a:pt x="20420" y="32964"/>
                    </a:cubicBezTo>
                    <a:lnTo>
                      <a:pt x="20424" y="32964"/>
                    </a:lnTo>
                    <a:cubicBezTo>
                      <a:pt x="20428" y="32960"/>
                      <a:pt x="20428" y="32955"/>
                      <a:pt x="20432" y="32947"/>
                    </a:cubicBezTo>
                    <a:lnTo>
                      <a:pt x="20437" y="32947"/>
                    </a:lnTo>
                    <a:cubicBezTo>
                      <a:pt x="20437" y="32943"/>
                      <a:pt x="20441" y="32938"/>
                      <a:pt x="20446" y="32930"/>
                    </a:cubicBezTo>
                    <a:lnTo>
                      <a:pt x="20446" y="32926"/>
                    </a:lnTo>
                    <a:cubicBezTo>
                      <a:pt x="20450" y="32922"/>
                      <a:pt x="20454" y="32917"/>
                      <a:pt x="20454" y="32912"/>
                    </a:cubicBezTo>
                    <a:cubicBezTo>
                      <a:pt x="20458" y="32904"/>
                      <a:pt x="20458" y="32900"/>
                      <a:pt x="20463" y="32896"/>
                    </a:cubicBezTo>
                    <a:lnTo>
                      <a:pt x="20463" y="32892"/>
                    </a:lnTo>
                    <a:cubicBezTo>
                      <a:pt x="20463" y="32887"/>
                      <a:pt x="20467" y="32878"/>
                      <a:pt x="20467" y="32874"/>
                    </a:cubicBezTo>
                    <a:lnTo>
                      <a:pt x="20698" y="31767"/>
                    </a:lnTo>
                    <a:cubicBezTo>
                      <a:pt x="20714" y="31767"/>
                      <a:pt x="20732" y="31763"/>
                      <a:pt x="20749" y="31763"/>
                    </a:cubicBezTo>
                    <a:lnTo>
                      <a:pt x="20779" y="31763"/>
                    </a:lnTo>
                    <a:cubicBezTo>
                      <a:pt x="20805" y="31757"/>
                      <a:pt x="20835" y="31757"/>
                      <a:pt x="20860" y="31757"/>
                    </a:cubicBezTo>
                    <a:lnTo>
                      <a:pt x="20886" y="31757"/>
                    </a:lnTo>
                    <a:cubicBezTo>
                      <a:pt x="20920" y="31753"/>
                      <a:pt x="20955" y="31753"/>
                      <a:pt x="20989" y="31753"/>
                    </a:cubicBezTo>
                    <a:lnTo>
                      <a:pt x="21224" y="31753"/>
                    </a:lnTo>
                    <a:cubicBezTo>
                      <a:pt x="21259" y="31757"/>
                      <a:pt x="21288" y="31757"/>
                      <a:pt x="21322" y="31757"/>
                    </a:cubicBezTo>
                    <a:lnTo>
                      <a:pt x="21348" y="31757"/>
                    </a:lnTo>
                    <a:cubicBezTo>
                      <a:pt x="21373" y="31763"/>
                      <a:pt x="21399" y="31763"/>
                      <a:pt x="21425" y="31763"/>
                    </a:cubicBezTo>
                    <a:cubicBezTo>
                      <a:pt x="21433" y="31767"/>
                      <a:pt x="21442" y="31767"/>
                      <a:pt x="21455" y="31767"/>
                    </a:cubicBezTo>
                    <a:cubicBezTo>
                      <a:pt x="21484" y="31767"/>
                      <a:pt x="21515" y="31771"/>
                      <a:pt x="21545" y="31771"/>
                    </a:cubicBezTo>
                    <a:cubicBezTo>
                      <a:pt x="21549" y="31775"/>
                      <a:pt x="21549" y="31775"/>
                      <a:pt x="21553" y="31775"/>
                    </a:cubicBezTo>
                    <a:cubicBezTo>
                      <a:pt x="21583" y="31775"/>
                      <a:pt x="21618" y="31779"/>
                      <a:pt x="21648" y="31783"/>
                    </a:cubicBezTo>
                    <a:cubicBezTo>
                      <a:pt x="21660" y="31783"/>
                      <a:pt x="21669" y="31783"/>
                      <a:pt x="21681" y="31788"/>
                    </a:cubicBezTo>
                    <a:cubicBezTo>
                      <a:pt x="21703" y="31788"/>
                      <a:pt x="21725" y="31792"/>
                      <a:pt x="21750" y="31796"/>
                    </a:cubicBezTo>
                    <a:cubicBezTo>
                      <a:pt x="21758" y="31796"/>
                      <a:pt x="21772" y="31796"/>
                      <a:pt x="21784" y="31801"/>
                    </a:cubicBezTo>
                    <a:cubicBezTo>
                      <a:pt x="21806" y="31801"/>
                      <a:pt x="21827" y="31805"/>
                      <a:pt x="21853" y="31809"/>
                    </a:cubicBezTo>
                    <a:cubicBezTo>
                      <a:pt x="21861" y="31809"/>
                      <a:pt x="21869" y="31814"/>
                      <a:pt x="21883" y="31814"/>
                    </a:cubicBezTo>
                    <a:cubicBezTo>
                      <a:pt x="21912" y="31818"/>
                      <a:pt x="21946" y="31822"/>
                      <a:pt x="21977" y="31830"/>
                    </a:cubicBezTo>
                    <a:cubicBezTo>
                      <a:pt x="22015" y="31834"/>
                      <a:pt x="22054" y="31844"/>
                      <a:pt x="22096" y="31852"/>
                    </a:cubicBezTo>
                    <a:cubicBezTo>
                      <a:pt x="22105" y="31852"/>
                      <a:pt x="22118" y="31856"/>
                      <a:pt x="22131" y="31860"/>
                    </a:cubicBezTo>
                    <a:cubicBezTo>
                      <a:pt x="22157" y="31865"/>
                      <a:pt x="22186" y="31869"/>
                      <a:pt x="22212" y="31878"/>
                    </a:cubicBezTo>
                    <a:cubicBezTo>
                      <a:pt x="22229" y="31882"/>
                      <a:pt x="22242" y="31886"/>
                      <a:pt x="22259" y="31886"/>
                    </a:cubicBezTo>
                    <a:cubicBezTo>
                      <a:pt x="22276" y="31895"/>
                      <a:pt x="22297" y="31899"/>
                      <a:pt x="22319" y="31903"/>
                    </a:cubicBezTo>
                    <a:cubicBezTo>
                      <a:pt x="22336" y="31907"/>
                      <a:pt x="22349" y="31911"/>
                      <a:pt x="22366" y="31917"/>
                    </a:cubicBezTo>
                    <a:cubicBezTo>
                      <a:pt x="22388" y="31921"/>
                      <a:pt x="22404" y="31925"/>
                      <a:pt x="22426" y="31933"/>
                    </a:cubicBezTo>
                    <a:cubicBezTo>
                      <a:pt x="22443" y="31937"/>
                      <a:pt x="22455" y="31942"/>
                      <a:pt x="22473" y="31946"/>
                    </a:cubicBezTo>
                    <a:cubicBezTo>
                      <a:pt x="22490" y="31950"/>
                      <a:pt x="22511" y="31959"/>
                      <a:pt x="22528" y="31963"/>
                    </a:cubicBezTo>
                    <a:cubicBezTo>
                      <a:pt x="22546" y="31968"/>
                      <a:pt x="22558" y="31972"/>
                      <a:pt x="22576" y="31976"/>
                    </a:cubicBezTo>
                    <a:cubicBezTo>
                      <a:pt x="22593" y="31984"/>
                      <a:pt x="22614" y="31988"/>
                      <a:pt x="22631" y="31998"/>
                    </a:cubicBezTo>
                    <a:cubicBezTo>
                      <a:pt x="22644" y="32002"/>
                      <a:pt x="22661" y="32006"/>
                      <a:pt x="22674" y="32010"/>
                    </a:cubicBezTo>
                    <a:cubicBezTo>
                      <a:pt x="22696" y="32019"/>
                      <a:pt x="22716" y="32027"/>
                      <a:pt x="22738" y="32036"/>
                    </a:cubicBezTo>
                    <a:cubicBezTo>
                      <a:pt x="22751" y="32040"/>
                      <a:pt x="22763" y="32045"/>
                      <a:pt x="22777" y="32049"/>
                    </a:cubicBezTo>
                    <a:cubicBezTo>
                      <a:pt x="22793" y="32053"/>
                      <a:pt x="22806" y="32061"/>
                      <a:pt x="22819" y="32065"/>
                    </a:cubicBezTo>
                    <a:lnTo>
                      <a:pt x="22627" y="32994"/>
                    </a:lnTo>
                    <a:cubicBezTo>
                      <a:pt x="22639" y="33011"/>
                      <a:pt x="22653" y="33024"/>
                      <a:pt x="22665" y="33036"/>
                    </a:cubicBezTo>
                    <a:cubicBezTo>
                      <a:pt x="22670" y="33041"/>
                      <a:pt x="22670" y="33041"/>
                      <a:pt x="22674" y="33046"/>
                    </a:cubicBezTo>
                    <a:cubicBezTo>
                      <a:pt x="22678" y="33050"/>
                      <a:pt x="22686" y="33058"/>
                      <a:pt x="22696" y="33062"/>
                    </a:cubicBezTo>
                    <a:lnTo>
                      <a:pt x="22378" y="34555"/>
                    </a:lnTo>
                    <a:cubicBezTo>
                      <a:pt x="22392" y="34555"/>
                      <a:pt x="22400" y="34551"/>
                      <a:pt x="22408" y="34551"/>
                    </a:cubicBezTo>
                    <a:cubicBezTo>
                      <a:pt x="22413" y="34546"/>
                      <a:pt x="22417" y="34546"/>
                      <a:pt x="22422" y="34546"/>
                    </a:cubicBezTo>
                    <a:cubicBezTo>
                      <a:pt x="22426" y="34546"/>
                      <a:pt x="22430" y="34542"/>
                      <a:pt x="22439" y="34542"/>
                    </a:cubicBezTo>
                    <a:cubicBezTo>
                      <a:pt x="22439" y="34542"/>
                      <a:pt x="22443" y="34542"/>
                      <a:pt x="22443" y="34538"/>
                    </a:cubicBezTo>
                    <a:cubicBezTo>
                      <a:pt x="22451" y="34538"/>
                      <a:pt x="22455" y="34534"/>
                      <a:pt x="22465" y="34534"/>
                    </a:cubicBezTo>
                    <a:cubicBezTo>
                      <a:pt x="22465" y="34534"/>
                      <a:pt x="22469" y="34534"/>
                      <a:pt x="22469" y="34529"/>
                    </a:cubicBezTo>
                    <a:cubicBezTo>
                      <a:pt x="22477" y="34529"/>
                      <a:pt x="22481" y="34525"/>
                      <a:pt x="22485" y="34525"/>
                    </a:cubicBezTo>
                    <a:cubicBezTo>
                      <a:pt x="22490" y="34525"/>
                      <a:pt x="22490" y="34525"/>
                      <a:pt x="22494" y="34521"/>
                    </a:cubicBezTo>
                    <a:cubicBezTo>
                      <a:pt x="22499" y="34521"/>
                      <a:pt x="22503" y="34517"/>
                      <a:pt x="22507" y="34517"/>
                    </a:cubicBezTo>
                    <a:cubicBezTo>
                      <a:pt x="22511" y="34517"/>
                      <a:pt x="22511" y="34513"/>
                      <a:pt x="22516" y="34513"/>
                    </a:cubicBezTo>
                    <a:cubicBezTo>
                      <a:pt x="22516" y="34513"/>
                      <a:pt x="22520" y="34513"/>
                      <a:pt x="22520" y="34509"/>
                    </a:cubicBezTo>
                    <a:cubicBezTo>
                      <a:pt x="22524" y="34509"/>
                      <a:pt x="22532" y="34503"/>
                      <a:pt x="22537" y="34503"/>
                    </a:cubicBezTo>
                    <a:cubicBezTo>
                      <a:pt x="22537" y="34499"/>
                      <a:pt x="22542" y="34499"/>
                      <a:pt x="22546" y="34499"/>
                    </a:cubicBezTo>
                    <a:cubicBezTo>
                      <a:pt x="22550" y="34495"/>
                      <a:pt x="22554" y="34491"/>
                      <a:pt x="22558" y="34491"/>
                    </a:cubicBezTo>
                    <a:lnTo>
                      <a:pt x="22558" y="34487"/>
                    </a:lnTo>
                    <a:lnTo>
                      <a:pt x="22562" y="34487"/>
                    </a:lnTo>
                    <a:cubicBezTo>
                      <a:pt x="22567" y="34483"/>
                      <a:pt x="22571" y="34483"/>
                      <a:pt x="22571" y="34478"/>
                    </a:cubicBezTo>
                    <a:cubicBezTo>
                      <a:pt x="22576" y="34478"/>
                      <a:pt x="22580" y="34478"/>
                      <a:pt x="22580" y="34474"/>
                    </a:cubicBezTo>
                    <a:cubicBezTo>
                      <a:pt x="22584" y="34474"/>
                      <a:pt x="22584" y="34469"/>
                      <a:pt x="22588" y="34469"/>
                    </a:cubicBezTo>
                    <a:cubicBezTo>
                      <a:pt x="22588" y="34469"/>
                      <a:pt x="22588" y="34465"/>
                      <a:pt x="22593" y="34465"/>
                    </a:cubicBezTo>
                    <a:lnTo>
                      <a:pt x="22597" y="34461"/>
                    </a:lnTo>
                    <a:lnTo>
                      <a:pt x="22601" y="34457"/>
                    </a:lnTo>
                    <a:lnTo>
                      <a:pt x="22605" y="34452"/>
                    </a:lnTo>
                    <a:cubicBezTo>
                      <a:pt x="22609" y="34448"/>
                      <a:pt x="22609" y="34448"/>
                      <a:pt x="22609" y="34444"/>
                    </a:cubicBezTo>
                    <a:lnTo>
                      <a:pt x="22614" y="34444"/>
                    </a:lnTo>
                    <a:lnTo>
                      <a:pt x="22619" y="34440"/>
                    </a:lnTo>
                    <a:cubicBezTo>
                      <a:pt x="22619" y="34436"/>
                      <a:pt x="22619" y="34436"/>
                      <a:pt x="22623" y="34436"/>
                    </a:cubicBezTo>
                    <a:cubicBezTo>
                      <a:pt x="22623" y="34432"/>
                      <a:pt x="22627" y="34426"/>
                      <a:pt x="22627" y="34426"/>
                    </a:cubicBezTo>
                    <a:cubicBezTo>
                      <a:pt x="22627" y="34426"/>
                      <a:pt x="22627" y="34422"/>
                      <a:pt x="22631" y="34422"/>
                    </a:cubicBezTo>
                    <a:cubicBezTo>
                      <a:pt x="22631" y="34418"/>
                      <a:pt x="22631" y="34418"/>
                      <a:pt x="22635" y="34414"/>
                    </a:cubicBezTo>
                    <a:lnTo>
                      <a:pt x="22635" y="34410"/>
                    </a:lnTo>
                    <a:cubicBezTo>
                      <a:pt x="22635" y="34406"/>
                      <a:pt x="22639" y="34406"/>
                      <a:pt x="22639" y="34401"/>
                    </a:cubicBezTo>
                    <a:lnTo>
                      <a:pt x="22639" y="34397"/>
                    </a:lnTo>
                    <a:cubicBezTo>
                      <a:pt x="22644" y="34393"/>
                      <a:pt x="22644" y="34388"/>
                      <a:pt x="22644" y="34384"/>
                    </a:cubicBezTo>
                    <a:lnTo>
                      <a:pt x="22888" y="33212"/>
                    </a:lnTo>
                    <a:cubicBezTo>
                      <a:pt x="22896" y="33216"/>
                      <a:pt x="22905" y="33220"/>
                      <a:pt x="22913" y="33225"/>
                    </a:cubicBezTo>
                    <a:lnTo>
                      <a:pt x="22917" y="33229"/>
                    </a:lnTo>
                    <a:cubicBezTo>
                      <a:pt x="22917" y="33229"/>
                      <a:pt x="22921" y="33229"/>
                      <a:pt x="22921" y="33234"/>
                    </a:cubicBezTo>
                    <a:cubicBezTo>
                      <a:pt x="22935" y="33238"/>
                      <a:pt x="22943" y="33242"/>
                      <a:pt x="22952" y="33246"/>
                    </a:cubicBezTo>
                    <a:cubicBezTo>
                      <a:pt x="22956" y="33251"/>
                      <a:pt x="22960" y="33251"/>
                      <a:pt x="22960" y="33251"/>
                    </a:cubicBezTo>
                    <a:cubicBezTo>
                      <a:pt x="22973" y="33259"/>
                      <a:pt x="22986" y="33267"/>
                      <a:pt x="22998" y="33272"/>
                    </a:cubicBezTo>
                    <a:lnTo>
                      <a:pt x="23004" y="33272"/>
                    </a:lnTo>
                    <a:cubicBezTo>
                      <a:pt x="23004" y="33277"/>
                      <a:pt x="23008" y="33277"/>
                      <a:pt x="23012" y="33277"/>
                    </a:cubicBezTo>
                    <a:cubicBezTo>
                      <a:pt x="23020" y="33281"/>
                      <a:pt x="23029" y="33285"/>
                      <a:pt x="23037" y="33289"/>
                    </a:cubicBezTo>
                    <a:cubicBezTo>
                      <a:pt x="23042" y="33289"/>
                      <a:pt x="23046" y="33293"/>
                      <a:pt x="23050" y="33293"/>
                    </a:cubicBezTo>
                    <a:cubicBezTo>
                      <a:pt x="23059" y="33297"/>
                      <a:pt x="23067" y="33302"/>
                      <a:pt x="23075" y="33306"/>
                    </a:cubicBezTo>
                    <a:cubicBezTo>
                      <a:pt x="23075" y="33306"/>
                      <a:pt x="23081" y="33306"/>
                      <a:pt x="23081" y="33311"/>
                    </a:cubicBezTo>
                    <a:lnTo>
                      <a:pt x="23085" y="33311"/>
                    </a:lnTo>
                    <a:cubicBezTo>
                      <a:pt x="23097" y="33315"/>
                      <a:pt x="23110" y="33319"/>
                      <a:pt x="23123" y="33323"/>
                    </a:cubicBezTo>
                    <a:cubicBezTo>
                      <a:pt x="23136" y="33328"/>
                      <a:pt x="23148" y="33336"/>
                      <a:pt x="23162" y="33340"/>
                    </a:cubicBezTo>
                    <a:lnTo>
                      <a:pt x="23174" y="33340"/>
                    </a:lnTo>
                    <a:cubicBezTo>
                      <a:pt x="23183" y="33344"/>
                      <a:pt x="23196" y="33349"/>
                      <a:pt x="23204" y="33354"/>
                    </a:cubicBezTo>
                    <a:cubicBezTo>
                      <a:pt x="23209" y="33354"/>
                      <a:pt x="23213" y="33358"/>
                      <a:pt x="23217" y="33358"/>
                    </a:cubicBezTo>
                    <a:cubicBezTo>
                      <a:pt x="23229" y="33362"/>
                      <a:pt x="23243" y="33366"/>
                      <a:pt x="23255" y="33370"/>
                    </a:cubicBezTo>
                    <a:lnTo>
                      <a:pt x="23260" y="33370"/>
                    </a:lnTo>
                    <a:cubicBezTo>
                      <a:pt x="23277" y="33374"/>
                      <a:pt x="23294" y="33379"/>
                      <a:pt x="23312" y="33383"/>
                    </a:cubicBezTo>
                    <a:cubicBezTo>
                      <a:pt x="23312" y="33383"/>
                      <a:pt x="23316" y="33388"/>
                      <a:pt x="23320" y="33388"/>
                    </a:cubicBezTo>
                    <a:cubicBezTo>
                      <a:pt x="23337" y="33392"/>
                      <a:pt x="23350" y="33396"/>
                      <a:pt x="23367" y="33400"/>
                    </a:cubicBezTo>
                    <a:lnTo>
                      <a:pt x="23375" y="33400"/>
                    </a:lnTo>
                    <a:cubicBezTo>
                      <a:pt x="23401" y="33405"/>
                      <a:pt x="23427" y="33413"/>
                      <a:pt x="23452" y="33417"/>
                    </a:cubicBezTo>
                    <a:lnTo>
                      <a:pt x="23456" y="33417"/>
                    </a:lnTo>
                    <a:cubicBezTo>
                      <a:pt x="23482" y="33421"/>
                      <a:pt x="23512" y="33431"/>
                      <a:pt x="23537" y="33435"/>
                    </a:cubicBezTo>
                    <a:lnTo>
                      <a:pt x="23543" y="33435"/>
                    </a:lnTo>
                    <a:cubicBezTo>
                      <a:pt x="23576" y="33439"/>
                      <a:pt x="23606" y="33443"/>
                      <a:pt x="23640" y="33451"/>
                    </a:cubicBezTo>
                    <a:cubicBezTo>
                      <a:pt x="23675" y="33456"/>
                      <a:pt x="23705" y="33460"/>
                      <a:pt x="23739" y="33465"/>
                    </a:cubicBezTo>
                    <a:lnTo>
                      <a:pt x="23743" y="33465"/>
                    </a:lnTo>
                    <a:cubicBezTo>
                      <a:pt x="23773" y="33469"/>
                      <a:pt x="23807" y="33473"/>
                      <a:pt x="23837" y="33477"/>
                    </a:cubicBezTo>
                    <a:lnTo>
                      <a:pt x="23845" y="33477"/>
                    </a:lnTo>
                    <a:cubicBezTo>
                      <a:pt x="23880" y="33482"/>
                      <a:pt x="23910" y="33486"/>
                      <a:pt x="23944" y="33490"/>
                    </a:cubicBezTo>
                    <a:cubicBezTo>
                      <a:pt x="23979" y="33494"/>
                      <a:pt x="24009" y="33498"/>
                      <a:pt x="24038" y="33503"/>
                    </a:cubicBezTo>
                    <a:lnTo>
                      <a:pt x="24047" y="33503"/>
                    </a:lnTo>
                    <a:cubicBezTo>
                      <a:pt x="24081" y="33508"/>
                      <a:pt x="24111" y="33512"/>
                      <a:pt x="24145" y="33516"/>
                    </a:cubicBezTo>
                    <a:lnTo>
                      <a:pt x="24149" y="33516"/>
                    </a:lnTo>
                    <a:cubicBezTo>
                      <a:pt x="24179" y="33520"/>
                      <a:pt x="24214" y="33524"/>
                      <a:pt x="24244" y="33528"/>
                    </a:cubicBezTo>
                    <a:lnTo>
                      <a:pt x="24248" y="33528"/>
                    </a:lnTo>
                    <a:cubicBezTo>
                      <a:pt x="24277" y="33533"/>
                      <a:pt x="24312" y="33542"/>
                      <a:pt x="24342" y="33546"/>
                    </a:cubicBezTo>
                    <a:lnTo>
                      <a:pt x="24346" y="33546"/>
                    </a:lnTo>
                    <a:cubicBezTo>
                      <a:pt x="24376" y="33550"/>
                      <a:pt x="24402" y="33559"/>
                      <a:pt x="24427" y="33563"/>
                    </a:cubicBezTo>
                    <a:lnTo>
                      <a:pt x="24431" y="33563"/>
                    </a:lnTo>
                    <a:cubicBezTo>
                      <a:pt x="24457" y="33567"/>
                      <a:pt x="24483" y="33575"/>
                      <a:pt x="24508" y="33580"/>
                    </a:cubicBezTo>
                    <a:lnTo>
                      <a:pt x="24518" y="33580"/>
                    </a:lnTo>
                    <a:cubicBezTo>
                      <a:pt x="24534" y="33585"/>
                      <a:pt x="24552" y="33589"/>
                      <a:pt x="24569" y="33593"/>
                    </a:cubicBezTo>
                    <a:cubicBezTo>
                      <a:pt x="24573" y="33593"/>
                      <a:pt x="24573" y="33597"/>
                      <a:pt x="24577" y="33597"/>
                    </a:cubicBezTo>
                    <a:cubicBezTo>
                      <a:pt x="24595" y="33601"/>
                      <a:pt x="24611" y="33605"/>
                      <a:pt x="24624" y="33610"/>
                    </a:cubicBezTo>
                    <a:lnTo>
                      <a:pt x="24629" y="33610"/>
                    </a:lnTo>
                    <a:cubicBezTo>
                      <a:pt x="24641" y="33614"/>
                      <a:pt x="24654" y="33619"/>
                      <a:pt x="24672" y="33623"/>
                    </a:cubicBezTo>
                    <a:cubicBezTo>
                      <a:pt x="24676" y="33623"/>
                      <a:pt x="24680" y="33627"/>
                      <a:pt x="24680" y="33627"/>
                    </a:cubicBezTo>
                    <a:cubicBezTo>
                      <a:pt x="24692" y="33631"/>
                      <a:pt x="24701" y="33636"/>
                      <a:pt x="24714" y="33636"/>
                    </a:cubicBezTo>
                    <a:cubicBezTo>
                      <a:pt x="24718" y="33640"/>
                      <a:pt x="24718" y="33640"/>
                      <a:pt x="24723" y="33640"/>
                    </a:cubicBezTo>
                    <a:cubicBezTo>
                      <a:pt x="24735" y="33644"/>
                      <a:pt x="24749" y="33648"/>
                      <a:pt x="24761" y="33652"/>
                    </a:cubicBezTo>
                    <a:lnTo>
                      <a:pt x="25134" y="31882"/>
                    </a:lnTo>
                    <a:cubicBezTo>
                      <a:pt x="25138" y="31882"/>
                      <a:pt x="25138" y="31878"/>
                      <a:pt x="25142" y="31878"/>
                    </a:cubicBezTo>
                    <a:lnTo>
                      <a:pt x="25146" y="31878"/>
                    </a:lnTo>
                    <a:cubicBezTo>
                      <a:pt x="25150" y="31878"/>
                      <a:pt x="25154" y="31873"/>
                      <a:pt x="25154" y="31873"/>
                    </a:cubicBezTo>
                    <a:cubicBezTo>
                      <a:pt x="25159" y="31873"/>
                      <a:pt x="25159" y="31873"/>
                      <a:pt x="25159" y="31869"/>
                    </a:cubicBezTo>
                    <a:lnTo>
                      <a:pt x="25167" y="31869"/>
                    </a:lnTo>
                    <a:lnTo>
                      <a:pt x="25172" y="31865"/>
                    </a:lnTo>
                    <a:lnTo>
                      <a:pt x="25176" y="31865"/>
                    </a:lnTo>
                    <a:cubicBezTo>
                      <a:pt x="25180" y="31860"/>
                      <a:pt x="25180" y="31860"/>
                      <a:pt x="25185" y="31856"/>
                    </a:cubicBezTo>
                    <a:lnTo>
                      <a:pt x="25189" y="31856"/>
                    </a:lnTo>
                    <a:lnTo>
                      <a:pt x="25189" y="31852"/>
                    </a:lnTo>
                    <a:cubicBezTo>
                      <a:pt x="25193" y="31852"/>
                      <a:pt x="25193" y="31848"/>
                      <a:pt x="25197" y="31844"/>
                    </a:cubicBezTo>
                    <a:lnTo>
                      <a:pt x="25201" y="31844"/>
                    </a:lnTo>
                    <a:lnTo>
                      <a:pt x="25201" y="31840"/>
                    </a:lnTo>
                    <a:lnTo>
                      <a:pt x="25205" y="31834"/>
                    </a:lnTo>
                    <a:cubicBezTo>
                      <a:pt x="25211" y="31830"/>
                      <a:pt x="25211" y="31826"/>
                      <a:pt x="25215" y="31826"/>
                    </a:cubicBezTo>
                    <a:cubicBezTo>
                      <a:pt x="25215" y="31818"/>
                      <a:pt x="25219" y="31814"/>
                      <a:pt x="25219" y="31809"/>
                    </a:cubicBezTo>
                    <a:cubicBezTo>
                      <a:pt x="25223" y="31809"/>
                      <a:pt x="25223" y="31805"/>
                      <a:pt x="25223" y="31805"/>
                    </a:cubicBezTo>
                    <a:lnTo>
                      <a:pt x="25223" y="31801"/>
                    </a:lnTo>
                    <a:cubicBezTo>
                      <a:pt x="25223" y="31796"/>
                      <a:pt x="25227" y="31792"/>
                      <a:pt x="25227" y="31783"/>
                    </a:cubicBezTo>
                    <a:lnTo>
                      <a:pt x="25296" y="31459"/>
                    </a:lnTo>
                    <a:cubicBezTo>
                      <a:pt x="25300" y="31463"/>
                      <a:pt x="25308" y="31467"/>
                      <a:pt x="25313" y="31467"/>
                    </a:cubicBezTo>
                    <a:cubicBezTo>
                      <a:pt x="25317" y="31471"/>
                      <a:pt x="25321" y="31471"/>
                      <a:pt x="25326" y="31475"/>
                    </a:cubicBezTo>
                    <a:cubicBezTo>
                      <a:pt x="25334" y="31480"/>
                      <a:pt x="25343" y="31484"/>
                      <a:pt x="25351" y="31489"/>
                    </a:cubicBezTo>
                    <a:cubicBezTo>
                      <a:pt x="25355" y="31493"/>
                      <a:pt x="25365" y="31497"/>
                      <a:pt x="25369" y="31497"/>
                    </a:cubicBezTo>
                    <a:cubicBezTo>
                      <a:pt x="25381" y="31506"/>
                      <a:pt x="25390" y="31510"/>
                      <a:pt x="25403" y="31518"/>
                    </a:cubicBezTo>
                    <a:cubicBezTo>
                      <a:pt x="25411" y="31522"/>
                      <a:pt x="25420" y="31527"/>
                      <a:pt x="25428" y="31532"/>
                    </a:cubicBezTo>
                    <a:cubicBezTo>
                      <a:pt x="25432" y="31536"/>
                      <a:pt x="25436" y="31536"/>
                      <a:pt x="25442" y="31540"/>
                    </a:cubicBezTo>
                    <a:cubicBezTo>
                      <a:pt x="25454" y="31544"/>
                      <a:pt x="25467" y="31552"/>
                      <a:pt x="25480" y="31557"/>
                    </a:cubicBezTo>
                    <a:cubicBezTo>
                      <a:pt x="25480" y="31561"/>
                      <a:pt x="25484" y="31561"/>
                      <a:pt x="25488" y="31561"/>
                    </a:cubicBezTo>
                    <a:cubicBezTo>
                      <a:pt x="25497" y="31570"/>
                      <a:pt x="25505" y="31574"/>
                      <a:pt x="25513" y="31578"/>
                    </a:cubicBezTo>
                    <a:cubicBezTo>
                      <a:pt x="25519" y="31578"/>
                      <a:pt x="25523" y="31583"/>
                      <a:pt x="25527" y="31587"/>
                    </a:cubicBezTo>
                    <a:cubicBezTo>
                      <a:pt x="25535" y="31591"/>
                      <a:pt x="25544" y="31595"/>
                      <a:pt x="25552" y="31599"/>
                    </a:cubicBezTo>
                    <a:cubicBezTo>
                      <a:pt x="25557" y="31599"/>
                      <a:pt x="25561" y="31603"/>
                      <a:pt x="25565" y="31603"/>
                    </a:cubicBezTo>
                    <a:cubicBezTo>
                      <a:pt x="25578" y="31613"/>
                      <a:pt x="25586" y="31617"/>
                      <a:pt x="25600" y="31625"/>
                    </a:cubicBezTo>
                    <a:cubicBezTo>
                      <a:pt x="25612" y="31629"/>
                      <a:pt x="25625" y="31638"/>
                      <a:pt x="25638" y="31642"/>
                    </a:cubicBezTo>
                    <a:cubicBezTo>
                      <a:pt x="25638" y="31647"/>
                      <a:pt x="25642" y="31647"/>
                      <a:pt x="25647" y="31647"/>
                    </a:cubicBezTo>
                    <a:cubicBezTo>
                      <a:pt x="25655" y="31651"/>
                      <a:pt x="25663" y="31655"/>
                      <a:pt x="25673" y="31660"/>
                    </a:cubicBezTo>
                    <a:cubicBezTo>
                      <a:pt x="25677" y="31664"/>
                      <a:pt x="25681" y="31664"/>
                      <a:pt x="25685" y="31668"/>
                    </a:cubicBezTo>
                    <a:cubicBezTo>
                      <a:pt x="25689" y="31672"/>
                      <a:pt x="25698" y="31676"/>
                      <a:pt x="25706" y="31680"/>
                    </a:cubicBezTo>
                    <a:cubicBezTo>
                      <a:pt x="25710" y="31680"/>
                      <a:pt x="25715" y="31686"/>
                      <a:pt x="25715" y="31686"/>
                    </a:cubicBezTo>
                    <a:cubicBezTo>
                      <a:pt x="25728" y="31690"/>
                      <a:pt x="25740" y="31698"/>
                      <a:pt x="25749" y="31702"/>
                    </a:cubicBezTo>
                    <a:cubicBezTo>
                      <a:pt x="25762" y="31706"/>
                      <a:pt x="25770" y="31711"/>
                      <a:pt x="25779" y="31719"/>
                    </a:cubicBezTo>
                    <a:cubicBezTo>
                      <a:pt x="25783" y="31719"/>
                      <a:pt x="25787" y="31719"/>
                      <a:pt x="25792" y="31724"/>
                    </a:cubicBezTo>
                    <a:cubicBezTo>
                      <a:pt x="25796" y="31728"/>
                      <a:pt x="25805" y="31728"/>
                      <a:pt x="25809" y="31732"/>
                    </a:cubicBezTo>
                    <a:cubicBezTo>
                      <a:pt x="25813" y="31737"/>
                      <a:pt x="25817" y="31737"/>
                      <a:pt x="25821" y="31737"/>
                    </a:cubicBezTo>
                    <a:cubicBezTo>
                      <a:pt x="25826" y="31741"/>
                      <a:pt x="25835" y="31745"/>
                      <a:pt x="25843" y="31749"/>
                    </a:cubicBezTo>
                    <a:cubicBezTo>
                      <a:pt x="25843" y="31749"/>
                      <a:pt x="25847" y="31749"/>
                      <a:pt x="25852" y="31753"/>
                    </a:cubicBezTo>
                    <a:cubicBezTo>
                      <a:pt x="25860" y="31757"/>
                      <a:pt x="25864" y="31757"/>
                      <a:pt x="25869" y="31763"/>
                    </a:cubicBezTo>
                    <a:cubicBezTo>
                      <a:pt x="25873" y="31763"/>
                      <a:pt x="25878" y="31767"/>
                      <a:pt x="25878" y="31767"/>
                    </a:cubicBezTo>
                    <a:cubicBezTo>
                      <a:pt x="25886" y="31771"/>
                      <a:pt x="25898" y="31775"/>
                      <a:pt x="25908" y="31779"/>
                    </a:cubicBezTo>
                    <a:cubicBezTo>
                      <a:pt x="25924" y="31788"/>
                      <a:pt x="25941" y="31796"/>
                      <a:pt x="25963" y="31805"/>
                    </a:cubicBezTo>
                    <a:lnTo>
                      <a:pt x="25971" y="31805"/>
                    </a:lnTo>
                    <a:lnTo>
                      <a:pt x="25975" y="31809"/>
                    </a:lnTo>
                    <a:cubicBezTo>
                      <a:pt x="25997" y="31818"/>
                      <a:pt x="26018" y="31826"/>
                      <a:pt x="26040" y="31834"/>
                    </a:cubicBezTo>
                    <a:cubicBezTo>
                      <a:pt x="26044" y="31834"/>
                      <a:pt x="26048" y="31834"/>
                      <a:pt x="26052" y="31840"/>
                    </a:cubicBezTo>
                    <a:cubicBezTo>
                      <a:pt x="26074" y="31848"/>
                      <a:pt x="26100" y="31856"/>
                      <a:pt x="26121" y="31865"/>
                    </a:cubicBezTo>
                    <a:cubicBezTo>
                      <a:pt x="26125" y="31865"/>
                      <a:pt x="26129" y="31869"/>
                      <a:pt x="26134" y="31869"/>
                    </a:cubicBezTo>
                    <a:cubicBezTo>
                      <a:pt x="26155" y="31878"/>
                      <a:pt x="26181" y="31886"/>
                      <a:pt x="26202" y="31895"/>
                    </a:cubicBezTo>
                    <a:cubicBezTo>
                      <a:pt x="26206" y="31895"/>
                      <a:pt x="26211" y="31899"/>
                      <a:pt x="26216" y="31899"/>
                    </a:cubicBezTo>
                    <a:cubicBezTo>
                      <a:pt x="26241" y="31907"/>
                      <a:pt x="26267" y="31917"/>
                      <a:pt x="26293" y="31925"/>
                    </a:cubicBezTo>
                    <a:cubicBezTo>
                      <a:pt x="26318" y="31933"/>
                      <a:pt x="26344" y="31942"/>
                      <a:pt x="26369" y="31955"/>
                    </a:cubicBezTo>
                    <a:lnTo>
                      <a:pt x="26374" y="31955"/>
                    </a:lnTo>
                    <a:cubicBezTo>
                      <a:pt x="26399" y="31963"/>
                      <a:pt x="26421" y="31972"/>
                      <a:pt x="26446" y="31980"/>
                    </a:cubicBezTo>
                    <a:cubicBezTo>
                      <a:pt x="26451" y="31984"/>
                      <a:pt x="26455" y="31984"/>
                      <a:pt x="26455" y="31984"/>
                    </a:cubicBezTo>
                    <a:cubicBezTo>
                      <a:pt x="26480" y="31994"/>
                      <a:pt x="26506" y="32002"/>
                      <a:pt x="26528" y="32010"/>
                    </a:cubicBezTo>
                    <a:cubicBezTo>
                      <a:pt x="26532" y="32014"/>
                      <a:pt x="26536" y="32014"/>
                      <a:pt x="26540" y="32014"/>
                    </a:cubicBezTo>
                    <a:cubicBezTo>
                      <a:pt x="26561" y="32027"/>
                      <a:pt x="26587" y="32036"/>
                      <a:pt x="26609" y="32045"/>
                    </a:cubicBezTo>
                    <a:cubicBezTo>
                      <a:pt x="26613" y="32045"/>
                      <a:pt x="26617" y="32049"/>
                      <a:pt x="26622" y="32049"/>
                    </a:cubicBezTo>
                    <a:cubicBezTo>
                      <a:pt x="26638" y="32057"/>
                      <a:pt x="26660" y="32065"/>
                      <a:pt x="26682" y="32075"/>
                    </a:cubicBezTo>
                    <a:cubicBezTo>
                      <a:pt x="26686" y="32075"/>
                      <a:pt x="26686" y="32079"/>
                      <a:pt x="26690" y="32079"/>
                    </a:cubicBezTo>
                    <a:cubicBezTo>
                      <a:pt x="26711" y="32087"/>
                      <a:pt x="26729" y="32096"/>
                      <a:pt x="26750" y="32104"/>
                    </a:cubicBezTo>
                    <a:cubicBezTo>
                      <a:pt x="26750" y="32104"/>
                      <a:pt x="26750" y="32109"/>
                      <a:pt x="26754" y="32109"/>
                    </a:cubicBezTo>
                    <a:cubicBezTo>
                      <a:pt x="26767" y="32113"/>
                      <a:pt x="26784" y="32122"/>
                      <a:pt x="26797" y="32130"/>
                    </a:cubicBezTo>
                    <a:cubicBezTo>
                      <a:pt x="26802" y="32130"/>
                      <a:pt x="26806" y="32134"/>
                      <a:pt x="26810" y="32134"/>
                    </a:cubicBezTo>
                    <a:cubicBezTo>
                      <a:pt x="26822" y="32142"/>
                      <a:pt x="26831" y="32148"/>
                      <a:pt x="26844" y="32156"/>
                    </a:cubicBezTo>
                    <a:cubicBezTo>
                      <a:pt x="26848" y="32156"/>
                      <a:pt x="26848" y="32160"/>
                      <a:pt x="26853" y="32160"/>
                    </a:cubicBezTo>
                    <a:cubicBezTo>
                      <a:pt x="26869" y="32168"/>
                      <a:pt x="26883" y="32177"/>
                      <a:pt x="26891" y="32186"/>
                    </a:cubicBezTo>
                    <a:lnTo>
                      <a:pt x="26895" y="32186"/>
                    </a:lnTo>
                    <a:cubicBezTo>
                      <a:pt x="26908" y="32194"/>
                      <a:pt x="26921" y="32203"/>
                      <a:pt x="26930" y="32211"/>
                    </a:cubicBezTo>
                    <a:cubicBezTo>
                      <a:pt x="26938" y="32215"/>
                      <a:pt x="26942" y="32219"/>
                      <a:pt x="26946" y="32225"/>
                    </a:cubicBezTo>
                    <a:cubicBezTo>
                      <a:pt x="26950" y="32225"/>
                      <a:pt x="26956" y="32225"/>
                      <a:pt x="26956" y="32229"/>
                    </a:cubicBezTo>
                    <a:cubicBezTo>
                      <a:pt x="26964" y="32237"/>
                      <a:pt x="26972" y="32241"/>
                      <a:pt x="26981" y="32250"/>
                    </a:cubicBezTo>
                    <a:lnTo>
                      <a:pt x="26985" y="32250"/>
                    </a:lnTo>
                    <a:cubicBezTo>
                      <a:pt x="26994" y="32258"/>
                      <a:pt x="26998" y="32263"/>
                      <a:pt x="27007" y="32271"/>
                    </a:cubicBezTo>
                    <a:cubicBezTo>
                      <a:pt x="27007" y="32271"/>
                      <a:pt x="27011" y="32276"/>
                      <a:pt x="27015" y="32276"/>
                    </a:cubicBezTo>
                    <a:cubicBezTo>
                      <a:pt x="27019" y="32280"/>
                      <a:pt x="27023" y="32288"/>
                      <a:pt x="27027" y="32292"/>
                    </a:cubicBezTo>
                    <a:cubicBezTo>
                      <a:pt x="27033" y="32292"/>
                      <a:pt x="27033" y="32296"/>
                      <a:pt x="27037" y="32302"/>
                    </a:cubicBezTo>
                    <a:cubicBezTo>
                      <a:pt x="27041" y="32306"/>
                      <a:pt x="27045" y="32310"/>
                      <a:pt x="27049" y="32314"/>
                    </a:cubicBezTo>
                    <a:cubicBezTo>
                      <a:pt x="27049" y="32318"/>
                      <a:pt x="27053" y="32318"/>
                      <a:pt x="27053" y="32322"/>
                    </a:cubicBezTo>
                    <a:cubicBezTo>
                      <a:pt x="27058" y="32327"/>
                      <a:pt x="27062" y="32331"/>
                      <a:pt x="27066" y="32339"/>
                    </a:cubicBezTo>
                    <a:lnTo>
                      <a:pt x="27071" y="32344"/>
                    </a:lnTo>
                    <a:cubicBezTo>
                      <a:pt x="27075" y="32353"/>
                      <a:pt x="27084" y="32361"/>
                      <a:pt x="27088" y="32369"/>
                    </a:cubicBezTo>
                    <a:cubicBezTo>
                      <a:pt x="27254" y="32541"/>
                      <a:pt x="27418" y="32707"/>
                      <a:pt x="27580" y="32874"/>
                    </a:cubicBezTo>
                    <a:cubicBezTo>
                      <a:pt x="27746" y="33041"/>
                      <a:pt x="27905" y="33208"/>
                      <a:pt x="28067" y="33374"/>
                    </a:cubicBezTo>
                    <a:cubicBezTo>
                      <a:pt x="28080" y="33379"/>
                      <a:pt x="28093" y="33383"/>
                      <a:pt x="28105" y="33388"/>
                    </a:cubicBezTo>
                    <a:cubicBezTo>
                      <a:pt x="28110" y="33388"/>
                      <a:pt x="28119" y="33388"/>
                      <a:pt x="28123" y="33392"/>
                    </a:cubicBezTo>
                    <a:cubicBezTo>
                      <a:pt x="28136" y="33396"/>
                      <a:pt x="28148" y="33396"/>
                      <a:pt x="28157" y="33400"/>
                    </a:cubicBezTo>
                    <a:cubicBezTo>
                      <a:pt x="28166" y="33400"/>
                      <a:pt x="28170" y="33405"/>
                      <a:pt x="28178" y="33405"/>
                    </a:cubicBezTo>
                    <a:cubicBezTo>
                      <a:pt x="28187" y="33409"/>
                      <a:pt x="28196" y="33409"/>
                      <a:pt x="28200" y="33409"/>
                    </a:cubicBezTo>
                    <a:cubicBezTo>
                      <a:pt x="28204" y="33413"/>
                      <a:pt x="28208" y="33413"/>
                      <a:pt x="28213" y="33413"/>
                    </a:cubicBezTo>
                    <a:cubicBezTo>
                      <a:pt x="28230" y="33417"/>
                      <a:pt x="28251" y="33421"/>
                      <a:pt x="28269" y="33426"/>
                    </a:cubicBezTo>
                    <a:lnTo>
                      <a:pt x="28277" y="33426"/>
                    </a:lnTo>
                    <a:cubicBezTo>
                      <a:pt x="28285" y="33426"/>
                      <a:pt x="28294" y="33426"/>
                      <a:pt x="28302" y="33431"/>
                    </a:cubicBezTo>
                    <a:cubicBezTo>
                      <a:pt x="28316" y="33431"/>
                      <a:pt x="28332" y="33435"/>
                      <a:pt x="28346" y="33435"/>
                    </a:cubicBezTo>
                    <a:cubicBezTo>
                      <a:pt x="28354" y="33439"/>
                      <a:pt x="28362" y="33439"/>
                      <a:pt x="28375" y="33439"/>
                    </a:cubicBezTo>
                    <a:cubicBezTo>
                      <a:pt x="28379" y="33439"/>
                      <a:pt x="28388" y="33443"/>
                      <a:pt x="28397" y="33443"/>
                    </a:cubicBezTo>
                    <a:lnTo>
                      <a:pt x="28423" y="33443"/>
                    </a:lnTo>
                    <a:cubicBezTo>
                      <a:pt x="28427" y="33443"/>
                      <a:pt x="28435" y="33447"/>
                      <a:pt x="28439" y="33447"/>
                    </a:cubicBezTo>
                    <a:cubicBezTo>
                      <a:pt x="28460" y="33447"/>
                      <a:pt x="28486" y="33447"/>
                      <a:pt x="28508" y="33451"/>
                    </a:cubicBezTo>
                    <a:lnTo>
                      <a:pt x="28598" y="33451"/>
                    </a:lnTo>
                    <a:cubicBezTo>
                      <a:pt x="28612" y="33451"/>
                      <a:pt x="28624" y="33453"/>
                      <a:pt x="28637" y="33453"/>
                    </a:cubicBezTo>
                    <a:cubicBezTo>
                      <a:pt x="28644" y="33453"/>
                      <a:pt x="28650" y="33453"/>
                      <a:pt x="28658" y="33451"/>
                    </a:cubicBezTo>
                    <a:cubicBezTo>
                      <a:pt x="28660" y="33451"/>
                      <a:pt x="28663" y="33453"/>
                      <a:pt x="28666" y="33453"/>
                    </a:cubicBezTo>
                    <a:cubicBezTo>
                      <a:pt x="28667" y="33453"/>
                      <a:pt x="28669" y="33453"/>
                      <a:pt x="28670" y="33451"/>
                    </a:cubicBezTo>
                    <a:lnTo>
                      <a:pt x="28760" y="33451"/>
                    </a:lnTo>
                    <a:cubicBezTo>
                      <a:pt x="28782" y="33451"/>
                      <a:pt x="28798" y="33451"/>
                      <a:pt x="28820" y="33447"/>
                    </a:cubicBezTo>
                    <a:lnTo>
                      <a:pt x="28837" y="33447"/>
                    </a:lnTo>
                    <a:cubicBezTo>
                      <a:pt x="28863" y="33447"/>
                      <a:pt x="28889" y="33443"/>
                      <a:pt x="28910" y="33443"/>
                    </a:cubicBezTo>
                    <a:lnTo>
                      <a:pt x="28914" y="33443"/>
                    </a:lnTo>
                    <a:cubicBezTo>
                      <a:pt x="28940" y="33443"/>
                      <a:pt x="28961" y="33439"/>
                      <a:pt x="28987" y="33439"/>
                    </a:cubicBezTo>
                    <a:cubicBezTo>
                      <a:pt x="28995" y="33435"/>
                      <a:pt x="28999" y="33435"/>
                      <a:pt x="29009" y="33435"/>
                    </a:cubicBezTo>
                    <a:cubicBezTo>
                      <a:pt x="29029" y="33435"/>
                      <a:pt x="29047" y="33431"/>
                      <a:pt x="29068" y="33431"/>
                    </a:cubicBezTo>
                    <a:cubicBezTo>
                      <a:pt x="29072" y="33426"/>
                      <a:pt x="29080" y="33426"/>
                      <a:pt x="29086" y="33426"/>
                    </a:cubicBezTo>
                    <a:cubicBezTo>
                      <a:pt x="29111" y="33426"/>
                      <a:pt x="29137" y="33421"/>
                      <a:pt x="29163" y="33417"/>
                    </a:cubicBezTo>
                    <a:lnTo>
                      <a:pt x="29179" y="33417"/>
                    </a:lnTo>
                    <a:cubicBezTo>
                      <a:pt x="29201" y="33413"/>
                      <a:pt x="29218" y="33413"/>
                      <a:pt x="29240" y="33409"/>
                    </a:cubicBezTo>
                    <a:cubicBezTo>
                      <a:pt x="29248" y="33409"/>
                      <a:pt x="29252" y="33405"/>
                      <a:pt x="29260" y="33405"/>
                    </a:cubicBezTo>
                    <a:cubicBezTo>
                      <a:pt x="29286" y="33400"/>
                      <a:pt x="29311" y="33400"/>
                      <a:pt x="29337" y="33396"/>
                    </a:cubicBezTo>
                    <a:cubicBezTo>
                      <a:pt x="29449" y="33379"/>
                      <a:pt x="29564" y="33362"/>
                      <a:pt x="29676" y="33344"/>
                    </a:cubicBezTo>
                    <a:cubicBezTo>
                      <a:pt x="29710" y="33340"/>
                      <a:pt x="29740" y="33336"/>
                      <a:pt x="29773" y="33328"/>
                    </a:cubicBezTo>
                    <a:cubicBezTo>
                      <a:pt x="29850" y="33319"/>
                      <a:pt x="29927" y="33306"/>
                      <a:pt x="30004" y="33293"/>
                    </a:cubicBezTo>
                    <a:lnTo>
                      <a:pt x="30004" y="33293"/>
                    </a:lnTo>
                    <a:lnTo>
                      <a:pt x="29966" y="33490"/>
                    </a:lnTo>
                    <a:cubicBezTo>
                      <a:pt x="29975" y="33503"/>
                      <a:pt x="29988" y="33512"/>
                      <a:pt x="30000" y="33520"/>
                    </a:cubicBezTo>
                    <a:cubicBezTo>
                      <a:pt x="30000" y="33520"/>
                      <a:pt x="30004" y="33524"/>
                      <a:pt x="30009" y="33524"/>
                    </a:cubicBezTo>
                    <a:cubicBezTo>
                      <a:pt x="30018" y="33533"/>
                      <a:pt x="30030" y="33542"/>
                      <a:pt x="30043" y="33550"/>
                    </a:cubicBezTo>
                    <a:cubicBezTo>
                      <a:pt x="30043" y="33554"/>
                      <a:pt x="30047" y="33554"/>
                      <a:pt x="30047" y="33554"/>
                    </a:cubicBezTo>
                    <a:cubicBezTo>
                      <a:pt x="30056" y="33563"/>
                      <a:pt x="30065" y="33567"/>
                      <a:pt x="30073" y="33575"/>
                    </a:cubicBezTo>
                    <a:cubicBezTo>
                      <a:pt x="30077" y="33575"/>
                      <a:pt x="30081" y="33575"/>
                      <a:pt x="30081" y="33580"/>
                    </a:cubicBezTo>
                    <a:cubicBezTo>
                      <a:pt x="30095" y="33585"/>
                      <a:pt x="30103" y="33593"/>
                      <a:pt x="30116" y="33597"/>
                    </a:cubicBezTo>
                    <a:cubicBezTo>
                      <a:pt x="30120" y="33601"/>
                      <a:pt x="30124" y="33601"/>
                      <a:pt x="30124" y="33605"/>
                    </a:cubicBezTo>
                    <a:cubicBezTo>
                      <a:pt x="30129" y="33605"/>
                      <a:pt x="30138" y="33610"/>
                      <a:pt x="30142" y="33610"/>
                    </a:cubicBezTo>
                    <a:cubicBezTo>
                      <a:pt x="30142" y="33614"/>
                      <a:pt x="30146" y="33614"/>
                      <a:pt x="30150" y="33619"/>
                    </a:cubicBezTo>
                    <a:cubicBezTo>
                      <a:pt x="30154" y="33619"/>
                      <a:pt x="30158" y="33623"/>
                      <a:pt x="30163" y="33623"/>
                    </a:cubicBezTo>
                    <a:lnTo>
                      <a:pt x="30168" y="33627"/>
                    </a:lnTo>
                    <a:cubicBezTo>
                      <a:pt x="30184" y="33631"/>
                      <a:pt x="30197" y="33640"/>
                      <a:pt x="30210" y="33644"/>
                    </a:cubicBezTo>
                    <a:lnTo>
                      <a:pt x="30215" y="33644"/>
                    </a:lnTo>
                    <a:cubicBezTo>
                      <a:pt x="30223" y="33652"/>
                      <a:pt x="30235" y="33657"/>
                      <a:pt x="30249" y="33662"/>
                    </a:cubicBezTo>
                    <a:lnTo>
                      <a:pt x="30257" y="33662"/>
                    </a:lnTo>
                    <a:cubicBezTo>
                      <a:pt x="30266" y="33666"/>
                      <a:pt x="30278" y="33670"/>
                      <a:pt x="30292" y="33674"/>
                    </a:cubicBezTo>
                    <a:lnTo>
                      <a:pt x="30296" y="33674"/>
                    </a:lnTo>
                    <a:cubicBezTo>
                      <a:pt x="30308" y="33678"/>
                      <a:pt x="30322" y="33682"/>
                      <a:pt x="30334" y="33687"/>
                    </a:cubicBezTo>
                    <a:lnTo>
                      <a:pt x="30338" y="33687"/>
                    </a:lnTo>
                    <a:cubicBezTo>
                      <a:pt x="30351" y="33691"/>
                      <a:pt x="30369" y="33691"/>
                      <a:pt x="30385" y="33696"/>
                    </a:cubicBezTo>
                    <a:lnTo>
                      <a:pt x="30389" y="33696"/>
                    </a:lnTo>
                    <a:cubicBezTo>
                      <a:pt x="30399" y="33700"/>
                      <a:pt x="30411" y="33700"/>
                      <a:pt x="30420" y="33700"/>
                    </a:cubicBezTo>
                    <a:cubicBezTo>
                      <a:pt x="30424" y="33700"/>
                      <a:pt x="30424" y="33700"/>
                      <a:pt x="30428" y="33704"/>
                    </a:cubicBezTo>
                    <a:lnTo>
                      <a:pt x="30462" y="33704"/>
                    </a:lnTo>
                    <a:cubicBezTo>
                      <a:pt x="30480" y="33708"/>
                      <a:pt x="30497" y="33708"/>
                      <a:pt x="30514" y="33708"/>
                    </a:cubicBezTo>
                    <a:lnTo>
                      <a:pt x="30518" y="33708"/>
                    </a:lnTo>
                    <a:cubicBezTo>
                      <a:pt x="30535" y="33713"/>
                      <a:pt x="30553" y="33713"/>
                      <a:pt x="30574" y="33713"/>
                    </a:cubicBezTo>
                    <a:lnTo>
                      <a:pt x="30634" y="33713"/>
                    </a:lnTo>
                    <a:cubicBezTo>
                      <a:pt x="30655" y="33713"/>
                      <a:pt x="30672" y="33713"/>
                      <a:pt x="30689" y="33708"/>
                    </a:cubicBezTo>
                    <a:lnTo>
                      <a:pt x="30693" y="33708"/>
                    </a:lnTo>
                    <a:lnTo>
                      <a:pt x="30304" y="35561"/>
                    </a:lnTo>
                    <a:cubicBezTo>
                      <a:pt x="30283" y="35658"/>
                      <a:pt x="30308" y="35770"/>
                      <a:pt x="30338" y="35881"/>
                    </a:cubicBezTo>
                    <a:cubicBezTo>
                      <a:pt x="30377" y="36027"/>
                      <a:pt x="30424" y="36177"/>
                      <a:pt x="30399" y="36300"/>
                    </a:cubicBezTo>
                    <a:lnTo>
                      <a:pt x="30942" y="33696"/>
                    </a:lnTo>
                    <a:lnTo>
                      <a:pt x="30950" y="33696"/>
                    </a:lnTo>
                    <a:cubicBezTo>
                      <a:pt x="30971" y="33691"/>
                      <a:pt x="30997" y="33691"/>
                      <a:pt x="31019" y="33691"/>
                    </a:cubicBezTo>
                    <a:lnTo>
                      <a:pt x="31023" y="33691"/>
                    </a:lnTo>
                    <a:cubicBezTo>
                      <a:pt x="31044" y="33687"/>
                      <a:pt x="31066" y="33687"/>
                      <a:pt x="31091" y="33687"/>
                    </a:cubicBezTo>
                    <a:lnTo>
                      <a:pt x="31096" y="33687"/>
                    </a:lnTo>
                    <a:cubicBezTo>
                      <a:pt x="31117" y="33687"/>
                      <a:pt x="31139" y="33682"/>
                      <a:pt x="31164" y="33682"/>
                    </a:cubicBezTo>
                    <a:lnTo>
                      <a:pt x="31326" y="33682"/>
                    </a:lnTo>
                    <a:cubicBezTo>
                      <a:pt x="31352" y="33682"/>
                      <a:pt x="31378" y="33682"/>
                      <a:pt x="31408" y="33687"/>
                    </a:cubicBezTo>
                    <a:cubicBezTo>
                      <a:pt x="31433" y="33687"/>
                      <a:pt x="31463" y="33687"/>
                      <a:pt x="31489" y="33691"/>
                    </a:cubicBezTo>
                    <a:lnTo>
                      <a:pt x="31498" y="33691"/>
                    </a:lnTo>
                    <a:cubicBezTo>
                      <a:pt x="31524" y="33691"/>
                      <a:pt x="31549" y="33696"/>
                      <a:pt x="31579" y="33700"/>
                    </a:cubicBezTo>
                    <a:lnTo>
                      <a:pt x="31591" y="33700"/>
                    </a:lnTo>
                    <a:cubicBezTo>
                      <a:pt x="31601" y="33700"/>
                      <a:pt x="31613" y="33700"/>
                      <a:pt x="31621" y="33704"/>
                    </a:cubicBezTo>
                    <a:lnTo>
                      <a:pt x="31639" y="33704"/>
                    </a:lnTo>
                    <a:cubicBezTo>
                      <a:pt x="31652" y="33708"/>
                      <a:pt x="31660" y="33708"/>
                      <a:pt x="31668" y="33708"/>
                    </a:cubicBezTo>
                    <a:cubicBezTo>
                      <a:pt x="31678" y="33708"/>
                      <a:pt x="31682" y="33708"/>
                      <a:pt x="31686" y="33713"/>
                    </a:cubicBezTo>
                    <a:cubicBezTo>
                      <a:pt x="31698" y="33713"/>
                      <a:pt x="31707" y="33713"/>
                      <a:pt x="31720" y="33717"/>
                    </a:cubicBezTo>
                    <a:lnTo>
                      <a:pt x="31737" y="33717"/>
                    </a:lnTo>
                    <a:cubicBezTo>
                      <a:pt x="31749" y="33721"/>
                      <a:pt x="31763" y="33721"/>
                      <a:pt x="31780" y="33725"/>
                    </a:cubicBezTo>
                    <a:lnTo>
                      <a:pt x="31784" y="33725"/>
                    </a:lnTo>
                    <a:cubicBezTo>
                      <a:pt x="31810" y="33729"/>
                      <a:pt x="31836" y="33739"/>
                      <a:pt x="31865" y="33743"/>
                    </a:cubicBezTo>
                    <a:lnTo>
                      <a:pt x="31874" y="33743"/>
                    </a:lnTo>
                    <a:cubicBezTo>
                      <a:pt x="31899" y="33747"/>
                      <a:pt x="31925" y="33755"/>
                      <a:pt x="31951" y="33759"/>
                    </a:cubicBezTo>
                    <a:cubicBezTo>
                      <a:pt x="31955" y="33764"/>
                      <a:pt x="31960" y="33764"/>
                      <a:pt x="31964" y="33764"/>
                    </a:cubicBezTo>
                    <a:cubicBezTo>
                      <a:pt x="31986" y="33768"/>
                      <a:pt x="32002" y="33772"/>
                      <a:pt x="32023" y="33777"/>
                    </a:cubicBezTo>
                    <a:lnTo>
                      <a:pt x="32156" y="33143"/>
                    </a:lnTo>
                    <a:cubicBezTo>
                      <a:pt x="32177" y="33148"/>
                      <a:pt x="32199" y="33148"/>
                      <a:pt x="32221" y="33152"/>
                    </a:cubicBezTo>
                    <a:lnTo>
                      <a:pt x="32246" y="33152"/>
                    </a:lnTo>
                    <a:cubicBezTo>
                      <a:pt x="32276" y="33157"/>
                      <a:pt x="32302" y="33157"/>
                      <a:pt x="32331" y="33161"/>
                    </a:cubicBezTo>
                    <a:lnTo>
                      <a:pt x="32361" y="33161"/>
                    </a:lnTo>
                    <a:cubicBezTo>
                      <a:pt x="32391" y="33165"/>
                      <a:pt x="32426" y="33165"/>
                      <a:pt x="32456" y="33165"/>
                    </a:cubicBezTo>
                    <a:lnTo>
                      <a:pt x="32473" y="33165"/>
                    </a:lnTo>
                    <a:cubicBezTo>
                      <a:pt x="32507" y="33169"/>
                      <a:pt x="32545" y="33169"/>
                      <a:pt x="32580" y="33169"/>
                    </a:cubicBezTo>
                    <a:lnTo>
                      <a:pt x="32832" y="33169"/>
                    </a:lnTo>
                    <a:cubicBezTo>
                      <a:pt x="32866" y="33169"/>
                      <a:pt x="32900" y="33165"/>
                      <a:pt x="32935" y="33165"/>
                    </a:cubicBezTo>
                    <a:lnTo>
                      <a:pt x="32965" y="33165"/>
                    </a:lnTo>
                    <a:cubicBezTo>
                      <a:pt x="32995" y="33161"/>
                      <a:pt x="33020" y="33161"/>
                      <a:pt x="33046" y="33161"/>
                    </a:cubicBezTo>
                    <a:cubicBezTo>
                      <a:pt x="33054" y="33157"/>
                      <a:pt x="33067" y="33157"/>
                      <a:pt x="33076" y="33157"/>
                    </a:cubicBezTo>
                    <a:cubicBezTo>
                      <a:pt x="33110" y="33157"/>
                      <a:pt x="33144" y="33152"/>
                      <a:pt x="33174" y="33148"/>
                    </a:cubicBezTo>
                    <a:lnTo>
                      <a:pt x="33182" y="33148"/>
                    </a:lnTo>
                    <a:cubicBezTo>
                      <a:pt x="33217" y="33148"/>
                      <a:pt x="33251" y="33143"/>
                      <a:pt x="33285" y="33139"/>
                    </a:cubicBezTo>
                    <a:cubicBezTo>
                      <a:pt x="33294" y="33139"/>
                      <a:pt x="33303" y="33139"/>
                      <a:pt x="33315" y="33135"/>
                    </a:cubicBezTo>
                    <a:cubicBezTo>
                      <a:pt x="33340" y="33135"/>
                      <a:pt x="33366" y="33131"/>
                      <a:pt x="33392" y="33127"/>
                    </a:cubicBezTo>
                    <a:cubicBezTo>
                      <a:pt x="33401" y="33127"/>
                      <a:pt x="33409" y="33127"/>
                      <a:pt x="33417" y="33123"/>
                    </a:cubicBezTo>
                    <a:cubicBezTo>
                      <a:pt x="33452" y="33118"/>
                      <a:pt x="33486" y="33113"/>
                      <a:pt x="33520" y="33109"/>
                    </a:cubicBezTo>
                    <a:cubicBezTo>
                      <a:pt x="33555" y="33105"/>
                      <a:pt x="33585" y="33101"/>
                      <a:pt x="33619" y="33097"/>
                    </a:cubicBezTo>
                    <a:cubicBezTo>
                      <a:pt x="33623" y="33097"/>
                      <a:pt x="33632" y="33097"/>
                      <a:pt x="33636" y="33092"/>
                    </a:cubicBezTo>
                    <a:cubicBezTo>
                      <a:pt x="33666" y="33088"/>
                      <a:pt x="33696" y="33084"/>
                      <a:pt x="33725" y="33080"/>
                    </a:cubicBezTo>
                    <a:cubicBezTo>
                      <a:pt x="33735" y="33075"/>
                      <a:pt x="33739" y="33075"/>
                      <a:pt x="33747" y="33075"/>
                    </a:cubicBezTo>
                    <a:cubicBezTo>
                      <a:pt x="33777" y="33071"/>
                      <a:pt x="33808" y="33062"/>
                      <a:pt x="33837" y="33058"/>
                    </a:cubicBezTo>
                    <a:lnTo>
                      <a:pt x="33841" y="33058"/>
                    </a:lnTo>
                    <a:cubicBezTo>
                      <a:pt x="33871" y="33050"/>
                      <a:pt x="33901" y="33046"/>
                      <a:pt x="33931" y="33036"/>
                    </a:cubicBezTo>
                    <a:lnTo>
                      <a:pt x="33948" y="33036"/>
                    </a:lnTo>
                    <a:cubicBezTo>
                      <a:pt x="33974" y="33028"/>
                      <a:pt x="34004" y="33024"/>
                      <a:pt x="34033" y="33015"/>
                    </a:cubicBezTo>
                    <a:cubicBezTo>
                      <a:pt x="34039" y="33015"/>
                      <a:pt x="34043" y="33011"/>
                      <a:pt x="34047" y="33011"/>
                    </a:cubicBezTo>
                    <a:cubicBezTo>
                      <a:pt x="34077" y="33007"/>
                      <a:pt x="34102" y="32999"/>
                      <a:pt x="34132" y="32989"/>
                    </a:cubicBezTo>
                    <a:lnTo>
                      <a:pt x="34136" y="32989"/>
                    </a:lnTo>
                    <a:cubicBezTo>
                      <a:pt x="34162" y="32981"/>
                      <a:pt x="34192" y="32977"/>
                      <a:pt x="34218" y="32969"/>
                    </a:cubicBezTo>
                    <a:cubicBezTo>
                      <a:pt x="34222" y="32964"/>
                      <a:pt x="34226" y="32964"/>
                      <a:pt x="34235" y="32964"/>
                    </a:cubicBezTo>
                    <a:cubicBezTo>
                      <a:pt x="34260" y="32955"/>
                      <a:pt x="34286" y="32947"/>
                      <a:pt x="34312" y="32938"/>
                    </a:cubicBezTo>
                    <a:lnTo>
                      <a:pt x="34316" y="32938"/>
                    </a:lnTo>
                    <a:cubicBezTo>
                      <a:pt x="34321" y="32938"/>
                      <a:pt x="34329" y="32934"/>
                      <a:pt x="34333" y="32934"/>
                    </a:cubicBezTo>
                    <a:cubicBezTo>
                      <a:pt x="34341" y="32930"/>
                      <a:pt x="34355" y="32926"/>
                      <a:pt x="34363" y="32926"/>
                    </a:cubicBezTo>
                    <a:cubicBezTo>
                      <a:pt x="34372" y="32922"/>
                      <a:pt x="34376" y="32917"/>
                      <a:pt x="34384" y="32917"/>
                    </a:cubicBezTo>
                    <a:cubicBezTo>
                      <a:pt x="34398" y="32912"/>
                      <a:pt x="34406" y="32908"/>
                      <a:pt x="34414" y="32908"/>
                    </a:cubicBezTo>
                    <a:cubicBezTo>
                      <a:pt x="34423" y="32904"/>
                      <a:pt x="34428" y="32900"/>
                      <a:pt x="34436" y="32900"/>
                    </a:cubicBezTo>
                    <a:cubicBezTo>
                      <a:pt x="34444" y="32896"/>
                      <a:pt x="34453" y="32892"/>
                      <a:pt x="34461" y="32892"/>
                    </a:cubicBezTo>
                    <a:cubicBezTo>
                      <a:pt x="34470" y="32887"/>
                      <a:pt x="34479" y="32883"/>
                      <a:pt x="34487" y="32883"/>
                    </a:cubicBezTo>
                    <a:cubicBezTo>
                      <a:pt x="34495" y="32878"/>
                      <a:pt x="34505" y="32874"/>
                      <a:pt x="34513" y="32874"/>
                    </a:cubicBezTo>
                    <a:cubicBezTo>
                      <a:pt x="34521" y="32870"/>
                      <a:pt x="34526" y="32866"/>
                      <a:pt x="34534" y="32866"/>
                    </a:cubicBezTo>
                    <a:cubicBezTo>
                      <a:pt x="34543" y="32861"/>
                      <a:pt x="34552" y="32857"/>
                      <a:pt x="34560" y="32853"/>
                    </a:cubicBezTo>
                    <a:cubicBezTo>
                      <a:pt x="34568" y="32853"/>
                      <a:pt x="34572" y="32849"/>
                      <a:pt x="34582" y="32845"/>
                    </a:cubicBezTo>
                    <a:cubicBezTo>
                      <a:pt x="34590" y="32845"/>
                      <a:pt x="34598" y="32840"/>
                      <a:pt x="34607" y="32835"/>
                    </a:cubicBezTo>
                    <a:cubicBezTo>
                      <a:pt x="34611" y="32831"/>
                      <a:pt x="34620" y="32831"/>
                      <a:pt x="34624" y="32827"/>
                    </a:cubicBezTo>
                    <a:cubicBezTo>
                      <a:pt x="34633" y="32823"/>
                      <a:pt x="34641" y="32819"/>
                      <a:pt x="34649" y="32819"/>
                    </a:cubicBezTo>
                    <a:cubicBezTo>
                      <a:pt x="34654" y="32815"/>
                      <a:pt x="34663" y="32810"/>
                      <a:pt x="34671" y="32810"/>
                    </a:cubicBezTo>
                    <a:cubicBezTo>
                      <a:pt x="34675" y="32806"/>
                      <a:pt x="34684" y="32801"/>
                      <a:pt x="34692" y="32797"/>
                    </a:cubicBezTo>
                    <a:cubicBezTo>
                      <a:pt x="34692" y="32797"/>
                      <a:pt x="34697" y="32797"/>
                      <a:pt x="34701" y="32793"/>
                    </a:cubicBezTo>
                    <a:cubicBezTo>
                      <a:pt x="34706" y="32793"/>
                      <a:pt x="34706" y="32793"/>
                      <a:pt x="34710" y="32789"/>
                    </a:cubicBezTo>
                    <a:cubicBezTo>
                      <a:pt x="34722" y="32784"/>
                      <a:pt x="34736" y="32780"/>
                      <a:pt x="34748" y="32772"/>
                    </a:cubicBezTo>
                    <a:cubicBezTo>
                      <a:pt x="34748" y="32772"/>
                      <a:pt x="34752" y="32768"/>
                      <a:pt x="34757" y="32768"/>
                    </a:cubicBezTo>
                    <a:cubicBezTo>
                      <a:pt x="34773" y="32758"/>
                      <a:pt x="34787" y="32750"/>
                      <a:pt x="34803" y="32746"/>
                    </a:cubicBezTo>
                    <a:cubicBezTo>
                      <a:pt x="34803" y="32742"/>
                      <a:pt x="34808" y="32742"/>
                      <a:pt x="34813" y="32738"/>
                    </a:cubicBezTo>
                    <a:cubicBezTo>
                      <a:pt x="34825" y="32733"/>
                      <a:pt x="34834" y="32729"/>
                      <a:pt x="34846" y="32720"/>
                    </a:cubicBezTo>
                    <a:cubicBezTo>
                      <a:pt x="34850" y="32720"/>
                      <a:pt x="34855" y="32716"/>
                      <a:pt x="34855" y="32712"/>
                    </a:cubicBezTo>
                    <a:cubicBezTo>
                      <a:pt x="34868" y="32707"/>
                      <a:pt x="34880" y="32699"/>
                      <a:pt x="34889" y="32695"/>
                    </a:cubicBezTo>
                    <a:lnTo>
                      <a:pt x="34894" y="32691"/>
                    </a:lnTo>
                    <a:lnTo>
                      <a:pt x="34898" y="32691"/>
                    </a:lnTo>
                    <a:cubicBezTo>
                      <a:pt x="34902" y="32686"/>
                      <a:pt x="34906" y="32681"/>
                      <a:pt x="34911" y="32681"/>
                    </a:cubicBezTo>
                    <a:cubicBezTo>
                      <a:pt x="34915" y="32677"/>
                      <a:pt x="34919" y="32673"/>
                      <a:pt x="34927" y="32669"/>
                    </a:cubicBezTo>
                    <a:cubicBezTo>
                      <a:pt x="34932" y="32665"/>
                      <a:pt x="34937" y="32665"/>
                      <a:pt x="34941" y="32661"/>
                    </a:cubicBezTo>
                    <a:cubicBezTo>
                      <a:pt x="34945" y="32656"/>
                      <a:pt x="34949" y="32652"/>
                      <a:pt x="34953" y="32652"/>
                    </a:cubicBezTo>
                    <a:cubicBezTo>
                      <a:pt x="34957" y="32647"/>
                      <a:pt x="34962" y="32643"/>
                      <a:pt x="34966" y="32639"/>
                    </a:cubicBezTo>
                    <a:cubicBezTo>
                      <a:pt x="34971" y="32639"/>
                      <a:pt x="34975" y="32635"/>
                      <a:pt x="34979" y="32630"/>
                    </a:cubicBezTo>
                    <a:cubicBezTo>
                      <a:pt x="34983" y="32626"/>
                      <a:pt x="34988" y="32626"/>
                      <a:pt x="34992" y="32622"/>
                    </a:cubicBezTo>
                    <a:cubicBezTo>
                      <a:pt x="34996" y="32618"/>
                      <a:pt x="34996" y="32618"/>
                      <a:pt x="35000" y="32614"/>
                    </a:cubicBezTo>
                    <a:lnTo>
                      <a:pt x="35004" y="32609"/>
                    </a:lnTo>
                    <a:cubicBezTo>
                      <a:pt x="35014" y="32604"/>
                      <a:pt x="35022" y="32596"/>
                      <a:pt x="35030" y="32588"/>
                    </a:cubicBezTo>
                    <a:cubicBezTo>
                      <a:pt x="35043" y="32592"/>
                      <a:pt x="35056" y="32592"/>
                      <a:pt x="35069" y="32596"/>
                    </a:cubicBezTo>
                    <a:lnTo>
                      <a:pt x="35077" y="32596"/>
                    </a:lnTo>
                    <a:cubicBezTo>
                      <a:pt x="35086" y="32596"/>
                      <a:pt x="35095" y="32600"/>
                      <a:pt x="35103" y="32600"/>
                    </a:cubicBezTo>
                    <a:cubicBezTo>
                      <a:pt x="35111" y="32600"/>
                      <a:pt x="35116" y="32600"/>
                      <a:pt x="35125" y="32604"/>
                    </a:cubicBezTo>
                    <a:cubicBezTo>
                      <a:pt x="35129" y="32604"/>
                      <a:pt x="35137" y="32604"/>
                      <a:pt x="35146" y="32609"/>
                    </a:cubicBezTo>
                    <a:cubicBezTo>
                      <a:pt x="35150" y="32609"/>
                      <a:pt x="35158" y="32609"/>
                      <a:pt x="35163" y="32614"/>
                    </a:cubicBezTo>
                    <a:cubicBezTo>
                      <a:pt x="35176" y="32614"/>
                      <a:pt x="35184" y="32618"/>
                      <a:pt x="35197" y="32622"/>
                    </a:cubicBezTo>
                    <a:cubicBezTo>
                      <a:pt x="35206" y="32622"/>
                      <a:pt x="35219" y="32626"/>
                      <a:pt x="35227" y="32630"/>
                    </a:cubicBezTo>
                    <a:lnTo>
                      <a:pt x="35235" y="32630"/>
                    </a:lnTo>
                    <a:cubicBezTo>
                      <a:pt x="35245" y="32635"/>
                      <a:pt x="35253" y="32639"/>
                      <a:pt x="35261" y="32639"/>
                    </a:cubicBezTo>
                    <a:cubicBezTo>
                      <a:pt x="35265" y="32639"/>
                      <a:pt x="35265" y="32639"/>
                      <a:pt x="35265" y="32643"/>
                    </a:cubicBezTo>
                    <a:lnTo>
                      <a:pt x="35270" y="32643"/>
                    </a:lnTo>
                    <a:cubicBezTo>
                      <a:pt x="35283" y="32647"/>
                      <a:pt x="35296" y="32652"/>
                      <a:pt x="35304" y="32656"/>
                    </a:cubicBezTo>
                    <a:cubicBezTo>
                      <a:pt x="35308" y="32656"/>
                      <a:pt x="35312" y="32661"/>
                      <a:pt x="35317" y="32661"/>
                    </a:cubicBezTo>
                    <a:cubicBezTo>
                      <a:pt x="35326" y="32665"/>
                      <a:pt x="35334" y="32669"/>
                      <a:pt x="35342" y="32673"/>
                    </a:cubicBezTo>
                    <a:cubicBezTo>
                      <a:pt x="35342" y="32673"/>
                      <a:pt x="35347" y="32673"/>
                      <a:pt x="35351" y="32677"/>
                    </a:cubicBezTo>
                    <a:cubicBezTo>
                      <a:pt x="35356" y="32677"/>
                      <a:pt x="35356" y="32677"/>
                      <a:pt x="35360" y="32681"/>
                    </a:cubicBezTo>
                    <a:cubicBezTo>
                      <a:pt x="35364" y="32681"/>
                      <a:pt x="35368" y="32686"/>
                      <a:pt x="35377" y="32691"/>
                    </a:cubicBezTo>
                    <a:cubicBezTo>
                      <a:pt x="35377" y="32691"/>
                      <a:pt x="35381" y="32691"/>
                      <a:pt x="35385" y="32695"/>
                    </a:cubicBezTo>
                    <a:cubicBezTo>
                      <a:pt x="35389" y="32695"/>
                      <a:pt x="35394" y="32699"/>
                      <a:pt x="35399" y="32703"/>
                    </a:cubicBezTo>
                    <a:cubicBezTo>
                      <a:pt x="35403" y="32703"/>
                      <a:pt x="35403" y="32707"/>
                      <a:pt x="35407" y="32707"/>
                    </a:cubicBezTo>
                    <a:cubicBezTo>
                      <a:pt x="35411" y="32712"/>
                      <a:pt x="35415" y="32712"/>
                      <a:pt x="35419" y="32716"/>
                    </a:cubicBezTo>
                    <a:cubicBezTo>
                      <a:pt x="35424" y="32720"/>
                      <a:pt x="35428" y="32720"/>
                      <a:pt x="35433" y="32724"/>
                    </a:cubicBezTo>
                    <a:cubicBezTo>
                      <a:pt x="35433" y="32724"/>
                      <a:pt x="35437" y="32729"/>
                      <a:pt x="35441" y="32733"/>
                    </a:cubicBezTo>
                    <a:cubicBezTo>
                      <a:pt x="35445" y="32733"/>
                      <a:pt x="35450" y="32738"/>
                      <a:pt x="35450" y="32738"/>
                    </a:cubicBezTo>
                    <a:cubicBezTo>
                      <a:pt x="35454" y="32742"/>
                      <a:pt x="35458" y="32746"/>
                      <a:pt x="35462" y="32746"/>
                    </a:cubicBezTo>
                    <a:cubicBezTo>
                      <a:pt x="35462" y="32750"/>
                      <a:pt x="35466" y="32750"/>
                      <a:pt x="35470" y="32754"/>
                    </a:cubicBezTo>
                    <a:cubicBezTo>
                      <a:pt x="35476" y="32758"/>
                      <a:pt x="35476" y="32758"/>
                      <a:pt x="35480" y="32763"/>
                    </a:cubicBezTo>
                    <a:cubicBezTo>
                      <a:pt x="35484" y="32768"/>
                      <a:pt x="35484" y="32768"/>
                      <a:pt x="35488" y="32772"/>
                    </a:cubicBezTo>
                    <a:cubicBezTo>
                      <a:pt x="35492" y="32776"/>
                      <a:pt x="35492" y="32776"/>
                      <a:pt x="35496" y="32780"/>
                    </a:cubicBezTo>
                    <a:cubicBezTo>
                      <a:pt x="35501" y="32784"/>
                      <a:pt x="35501" y="32784"/>
                      <a:pt x="35505" y="32789"/>
                    </a:cubicBezTo>
                    <a:cubicBezTo>
                      <a:pt x="35510" y="32793"/>
                      <a:pt x="35510" y="32793"/>
                      <a:pt x="35514" y="32797"/>
                    </a:cubicBezTo>
                    <a:cubicBezTo>
                      <a:pt x="35514" y="32801"/>
                      <a:pt x="35518" y="32801"/>
                      <a:pt x="35522" y="32806"/>
                    </a:cubicBezTo>
                    <a:cubicBezTo>
                      <a:pt x="35522" y="32810"/>
                      <a:pt x="35527" y="32810"/>
                      <a:pt x="35527" y="32815"/>
                    </a:cubicBezTo>
                    <a:lnTo>
                      <a:pt x="35535" y="32823"/>
                    </a:lnTo>
                    <a:cubicBezTo>
                      <a:pt x="35535" y="32827"/>
                      <a:pt x="35539" y="32827"/>
                      <a:pt x="35543" y="32831"/>
                    </a:cubicBezTo>
                    <a:cubicBezTo>
                      <a:pt x="35543" y="32835"/>
                      <a:pt x="35547" y="32835"/>
                      <a:pt x="35547" y="32840"/>
                    </a:cubicBezTo>
                    <a:cubicBezTo>
                      <a:pt x="35553" y="32845"/>
                      <a:pt x="35553" y="32849"/>
                      <a:pt x="35557" y="32849"/>
                    </a:cubicBezTo>
                    <a:cubicBezTo>
                      <a:pt x="35557" y="32853"/>
                      <a:pt x="35557" y="32857"/>
                      <a:pt x="35561" y="32857"/>
                    </a:cubicBezTo>
                    <a:cubicBezTo>
                      <a:pt x="35561" y="32861"/>
                      <a:pt x="35565" y="32866"/>
                      <a:pt x="35565" y="32870"/>
                    </a:cubicBezTo>
                    <a:cubicBezTo>
                      <a:pt x="35569" y="32870"/>
                      <a:pt x="35569" y="32874"/>
                      <a:pt x="35573" y="32878"/>
                    </a:cubicBezTo>
                    <a:cubicBezTo>
                      <a:pt x="35573" y="32878"/>
                      <a:pt x="35578" y="32883"/>
                      <a:pt x="35578" y="32887"/>
                    </a:cubicBezTo>
                    <a:cubicBezTo>
                      <a:pt x="35578" y="32892"/>
                      <a:pt x="35582" y="32892"/>
                      <a:pt x="35582" y="32896"/>
                    </a:cubicBezTo>
                    <a:cubicBezTo>
                      <a:pt x="35586" y="32900"/>
                      <a:pt x="35586" y="32900"/>
                      <a:pt x="35586" y="32904"/>
                    </a:cubicBezTo>
                    <a:cubicBezTo>
                      <a:pt x="35591" y="32908"/>
                      <a:pt x="35591" y="32912"/>
                      <a:pt x="35595" y="32912"/>
                    </a:cubicBezTo>
                    <a:cubicBezTo>
                      <a:pt x="35595" y="32917"/>
                      <a:pt x="35595" y="32922"/>
                      <a:pt x="35599" y="32926"/>
                    </a:cubicBezTo>
                    <a:cubicBezTo>
                      <a:pt x="35599" y="32926"/>
                      <a:pt x="35599" y="32930"/>
                      <a:pt x="35604" y="32934"/>
                    </a:cubicBezTo>
                    <a:cubicBezTo>
                      <a:pt x="35604" y="32934"/>
                      <a:pt x="35608" y="32938"/>
                      <a:pt x="35608" y="32943"/>
                    </a:cubicBezTo>
                    <a:cubicBezTo>
                      <a:pt x="35608" y="32947"/>
                      <a:pt x="35612" y="32947"/>
                      <a:pt x="35612" y="32951"/>
                    </a:cubicBezTo>
                    <a:cubicBezTo>
                      <a:pt x="35612" y="32955"/>
                      <a:pt x="35616" y="32960"/>
                      <a:pt x="35616" y="32960"/>
                    </a:cubicBezTo>
                    <a:cubicBezTo>
                      <a:pt x="35616" y="32964"/>
                      <a:pt x="35620" y="32969"/>
                      <a:pt x="35620" y="32973"/>
                    </a:cubicBezTo>
                    <a:cubicBezTo>
                      <a:pt x="35620" y="32973"/>
                      <a:pt x="35624" y="32977"/>
                      <a:pt x="35624" y="32981"/>
                    </a:cubicBezTo>
                    <a:cubicBezTo>
                      <a:pt x="35624" y="32985"/>
                      <a:pt x="35630" y="32985"/>
                      <a:pt x="35630" y="32989"/>
                    </a:cubicBezTo>
                    <a:cubicBezTo>
                      <a:pt x="35630" y="32994"/>
                      <a:pt x="35634" y="32999"/>
                      <a:pt x="35634" y="32999"/>
                    </a:cubicBezTo>
                    <a:cubicBezTo>
                      <a:pt x="35634" y="33003"/>
                      <a:pt x="35638" y="33007"/>
                      <a:pt x="35638" y="33007"/>
                    </a:cubicBezTo>
                    <a:cubicBezTo>
                      <a:pt x="35638" y="33011"/>
                      <a:pt x="35642" y="33015"/>
                      <a:pt x="35642" y="33020"/>
                    </a:cubicBezTo>
                    <a:cubicBezTo>
                      <a:pt x="35646" y="33024"/>
                      <a:pt x="35646" y="33028"/>
                      <a:pt x="35646" y="33032"/>
                    </a:cubicBezTo>
                    <a:cubicBezTo>
                      <a:pt x="35650" y="33036"/>
                      <a:pt x="35650" y="33041"/>
                      <a:pt x="35655" y="33046"/>
                    </a:cubicBezTo>
                    <a:cubicBezTo>
                      <a:pt x="35655" y="33050"/>
                      <a:pt x="35655" y="33050"/>
                      <a:pt x="35659" y="33054"/>
                    </a:cubicBezTo>
                    <a:lnTo>
                      <a:pt x="35659" y="33062"/>
                    </a:lnTo>
                    <a:cubicBezTo>
                      <a:pt x="35663" y="33066"/>
                      <a:pt x="35663" y="33071"/>
                      <a:pt x="35663" y="33071"/>
                    </a:cubicBezTo>
                    <a:cubicBezTo>
                      <a:pt x="35668" y="33075"/>
                      <a:pt x="35668" y="33080"/>
                      <a:pt x="35668" y="33084"/>
                    </a:cubicBezTo>
                    <a:cubicBezTo>
                      <a:pt x="35672" y="33084"/>
                      <a:pt x="35672" y="33088"/>
                      <a:pt x="35672" y="33092"/>
                    </a:cubicBezTo>
                    <a:cubicBezTo>
                      <a:pt x="35676" y="33092"/>
                      <a:pt x="35676" y="33097"/>
                      <a:pt x="35676" y="33101"/>
                    </a:cubicBezTo>
                    <a:cubicBezTo>
                      <a:pt x="35681" y="33105"/>
                      <a:pt x="35681" y="33105"/>
                      <a:pt x="35681" y="33109"/>
                    </a:cubicBezTo>
                    <a:cubicBezTo>
                      <a:pt x="35685" y="33113"/>
                      <a:pt x="35685" y="33113"/>
                      <a:pt x="35685" y="33118"/>
                    </a:cubicBezTo>
                    <a:cubicBezTo>
                      <a:pt x="35689" y="33123"/>
                      <a:pt x="35689" y="33123"/>
                      <a:pt x="35693" y="33127"/>
                    </a:cubicBezTo>
                    <a:cubicBezTo>
                      <a:pt x="35693" y="33131"/>
                      <a:pt x="35693" y="33131"/>
                      <a:pt x="35697" y="33135"/>
                    </a:cubicBezTo>
                    <a:cubicBezTo>
                      <a:pt x="35697" y="33139"/>
                      <a:pt x="35697" y="33139"/>
                      <a:pt x="35701" y="33143"/>
                    </a:cubicBezTo>
                    <a:cubicBezTo>
                      <a:pt x="35701" y="33148"/>
                      <a:pt x="35701" y="33148"/>
                      <a:pt x="35707" y="33152"/>
                    </a:cubicBezTo>
                    <a:cubicBezTo>
                      <a:pt x="35707" y="33157"/>
                      <a:pt x="35711" y="33157"/>
                      <a:pt x="35711" y="33161"/>
                    </a:cubicBezTo>
                    <a:cubicBezTo>
                      <a:pt x="35711" y="33165"/>
                      <a:pt x="35715" y="33165"/>
                      <a:pt x="35715" y="33169"/>
                    </a:cubicBezTo>
                    <a:lnTo>
                      <a:pt x="35723" y="33178"/>
                    </a:lnTo>
                    <a:cubicBezTo>
                      <a:pt x="35723" y="33182"/>
                      <a:pt x="35723" y="33182"/>
                      <a:pt x="35727" y="33186"/>
                    </a:cubicBezTo>
                    <a:cubicBezTo>
                      <a:pt x="35727" y="33186"/>
                      <a:pt x="35732" y="33190"/>
                      <a:pt x="35732" y="33195"/>
                    </a:cubicBezTo>
                    <a:cubicBezTo>
                      <a:pt x="35736" y="33195"/>
                      <a:pt x="35736" y="33200"/>
                      <a:pt x="35740" y="33204"/>
                    </a:cubicBezTo>
                    <a:cubicBezTo>
                      <a:pt x="35740" y="33204"/>
                      <a:pt x="35740" y="33208"/>
                      <a:pt x="35745" y="33208"/>
                    </a:cubicBezTo>
                    <a:cubicBezTo>
                      <a:pt x="35745" y="33212"/>
                      <a:pt x="35749" y="33216"/>
                      <a:pt x="35749" y="33216"/>
                    </a:cubicBezTo>
                    <a:lnTo>
                      <a:pt x="35758" y="33225"/>
                    </a:lnTo>
                    <a:cubicBezTo>
                      <a:pt x="35758" y="33229"/>
                      <a:pt x="35762" y="33229"/>
                      <a:pt x="35766" y="33234"/>
                    </a:cubicBezTo>
                    <a:lnTo>
                      <a:pt x="35770" y="33238"/>
                    </a:lnTo>
                    <a:lnTo>
                      <a:pt x="35778" y="33246"/>
                    </a:lnTo>
                    <a:cubicBezTo>
                      <a:pt x="35778" y="33251"/>
                      <a:pt x="35784" y="33251"/>
                      <a:pt x="35788" y="33255"/>
                    </a:cubicBezTo>
                    <a:cubicBezTo>
                      <a:pt x="35788" y="33255"/>
                      <a:pt x="35792" y="33259"/>
                      <a:pt x="35796" y="33259"/>
                    </a:cubicBezTo>
                    <a:cubicBezTo>
                      <a:pt x="35796" y="33263"/>
                      <a:pt x="35800" y="33263"/>
                      <a:pt x="35800" y="33267"/>
                    </a:cubicBezTo>
                    <a:cubicBezTo>
                      <a:pt x="35804" y="33267"/>
                      <a:pt x="35809" y="33272"/>
                      <a:pt x="35809" y="33272"/>
                    </a:cubicBezTo>
                    <a:cubicBezTo>
                      <a:pt x="35813" y="33272"/>
                      <a:pt x="35813" y="33277"/>
                      <a:pt x="35813" y="33277"/>
                    </a:cubicBezTo>
                    <a:lnTo>
                      <a:pt x="35817" y="33277"/>
                    </a:lnTo>
                    <a:cubicBezTo>
                      <a:pt x="35822" y="33281"/>
                      <a:pt x="35830" y="33289"/>
                      <a:pt x="35839" y="33293"/>
                    </a:cubicBezTo>
                    <a:lnTo>
                      <a:pt x="35843" y="33293"/>
                    </a:lnTo>
                    <a:cubicBezTo>
                      <a:pt x="35851" y="33297"/>
                      <a:pt x="35861" y="33302"/>
                      <a:pt x="35869" y="33306"/>
                    </a:cubicBezTo>
                    <a:lnTo>
                      <a:pt x="35869" y="33311"/>
                    </a:lnTo>
                    <a:lnTo>
                      <a:pt x="35873" y="33311"/>
                    </a:lnTo>
                    <a:cubicBezTo>
                      <a:pt x="35881" y="33315"/>
                      <a:pt x="35886" y="33315"/>
                      <a:pt x="35894" y="33319"/>
                    </a:cubicBezTo>
                    <a:cubicBezTo>
                      <a:pt x="35899" y="33323"/>
                      <a:pt x="35903" y="33323"/>
                      <a:pt x="35903" y="33323"/>
                    </a:cubicBezTo>
                    <a:cubicBezTo>
                      <a:pt x="35907" y="33323"/>
                      <a:pt x="35912" y="33328"/>
                      <a:pt x="35916" y="33328"/>
                    </a:cubicBezTo>
                    <a:cubicBezTo>
                      <a:pt x="35920" y="33328"/>
                      <a:pt x="35920" y="33328"/>
                      <a:pt x="35920" y="33332"/>
                    </a:cubicBezTo>
                    <a:lnTo>
                      <a:pt x="35928" y="33332"/>
                    </a:lnTo>
                    <a:cubicBezTo>
                      <a:pt x="35932" y="33336"/>
                      <a:pt x="35938" y="33336"/>
                      <a:pt x="35942" y="33336"/>
                    </a:cubicBezTo>
                    <a:cubicBezTo>
                      <a:pt x="35946" y="33336"/>
                      <a:pt x="35946" y="33336"/>
                      <a:pt x="35946" y="33340"/>
                    </a:cubicBezTo>
                    <a:lnTo>
                      <a:pt x="35954" y="33340"/>
                    </a:lnTo>
                    <a:cubicBezTo>
                      <a:pt x="35963" y="33340"/>
                      <a:pt x="35967" y="33344"/>
                      <a:pt x="35971" y="33344"/>
                    </a:cubicBezTo>
                    <a:cubicBezTo>
                      <a:pt x="35976" y="33344"/>
                      <a:pt x="35976" y="33344"/>
                      <a:pt x="35980" y="33349"/>
                    </a:cubicBezTo>
                    <a:lnTo>
                      <a:pt x="35997" y="33349"/>
                    </a:lnTo>
                    <a:cubicBezTo>
                      <a:pt x="36005" y="33354"/>
                      <a:pt x="36015" y="33354"/>
                      <a:pt x="36027" y="33358"/>
                    </a:cubicBezTo>
                    <a:cubicBezTo>
                      <a:pt x="36035" y="33358"/>
                      <a:pt x="36044" y="33358"/>
                      <a:pt x="36057" y="33362"/>
                    </a:cubicBezTo>
                    <a:lnTo>
                      <a:pt x="36082" y="33362"/>
                    </a:lnTo>
                    <a:cubicBezTo>
                      <a:pt x="36082" y="33362"/>
                      <a:pt x="36086" y="33366"/>
                      <a:pt x="36092" y="33366"/>
                    </a:cubicBezTo>
                    <a:lnTo>
                      <a:pt x="36134" y="33366"/>
                    </a:lnTo>
                    <a:cubicBezTo>
                      <a:pt x="36147" y="33366"/>
                      <a:pt x="36159" y="33370"/>
                      <a:pt x="36173" y="33370"/>
                    </a:cubicBezTo>
                    <a:lnTo>
                      <a:pt x="36262" y="33370"/>
                    </a:lnTo>
                    <a:cubicBezTo>
                      <a:pt x="36275" y="33366"/>
                      <a:pt x="36288" y="33366"/>
                      <a:pt x="36305" y="33366"/>
                    </a:cubicBezTo>
                    <a:lnTo>
                      <a:pt x="36309" y="33366"/>
                    </a:lnTo>
                    <a:cubicBezTo>
                      <a:pt x="36322" y="33366"/>
                      <a:pt x="36339" y="33366"/>
                      <a:pt x="36352" y="33362"/>
                    </a:cubicBezTo>
                    <a:lnTo>
                      <a:pt x="36356" y="33362"/>
                    </a:lnTo>
                    <a:cubicBezTo>
                      <a:pt x="36374" y="33362"/>
                      <a:pt x="36386" y="33362"/>
                      <a:pt x="36404" y="33358"/>
                    </a:cubicBezTo>
                    <a:lnTo>
                      <a:pt x="36412" y="33358"/>
                    </a:lnTo>
                    <a:cubicBezTo>
                      <a:pt x="36429" y="33358"/>
                      <a:pt x="36446" y="33354"/>
                      <a:pt x="36463" y="33354"/>
                    </a:cubicBezTo>
                    <a:lnTo>
                      <a:pt x="36471" y="33354"/>
                    </a:lnTo>
                    <a:cubicBezTo>
                      <a:pt x="36489" y="33349"/>
                      <a:pt x="36506" y="33349"/>
                      <a:pt x="36523" y="33344"/>
                    </a:cubicBezTo>
                    <a:cubicBezTo>
                      <a:pt x="36532" y="33344"/>
                      <a:pt x="36540" y="33344"/>
                      <a:pt x="36548" y="33340"/>
                    </a:cubicBezTo>
                    <a:lnTo>
                      <a:pt x="36558" y="33340"/>
                    </a:lnTo>
                    <a:cubicBezTo>
                      <a:pt x="36562" y="33340"/>
                      <a:pt x="36566" y="33336"/>
                      <a:pt x="36574" y="33336"/>
                    </a:cubicBezTo>
                    <a:lnTo>
                      <a:pt x="36583" y="33336"/>
                    </a:lnTo>
                    <a:cubicBezTo>
                      <a:pt x="36587" y="33332"/>
                      <a:pt x="36591" y="33332"/>
                      <a:pt x="36596" y="33332"/>
                    </a:cubicBezTo>
                    <a:cubicBezTo>
                      <a:pt x="36600" y="33332"/>
                      <a:pt x="36600" y="33328"/>
                      <a:pt x="36605" y="33328"/>
                    </a:cubicBezTo>
                    <a:lnTo>
                      <a:pt x="36617" y="33328"/>
                    </a:lnTo>
                    <a:lnTo>
                      <a:pt x="36617" y="33323"/>
                    </a:lnTo>
                    <a:cubicBezTo>
                      <a:pt x="36625" y="33323"/>
                      <a:pt x="36630" y="33319"/>
                      <a:pt x="36639" y="33319"/>
                    </a:cubicBezTo>
                    <a:cubicBezTo>
                      <a:pt x="36639" y="33319"/>
                      <a:pt x="36643" y="33319"/>
                      <a:pt x="36643" y="33315"/>
                    </a:cubicBezTo>
                    <a:cubicBezTo>
                      <a:pt x="36647" y="33315"/>
                      <a:pt x="36651" y="33315"/>
                      <a:pt x="36656" y="33311"/>
                    </a:cubicBezTo>
                    <a:lnTo>
                      <a:pt x="36660" y="33311"/>
                    </a:lnTo>
                    <a:cubicBezTo>
                      <a:pt x="36660" y="33311"/>
                      <a:pt x="36660" y="33306"/>
                      <a:pt x="36664" y="33306"/>
                    </a:cubicBezTo>
                    <a:lnTo>
                      <a:pt x="36668" y="33306"/>
                    </a:lnTo>
                    <a:cubicBezTo>
                      <a:pt x="36673" y="33302"/>
                      <a:pt x="36673" y="33302"/>
                      <a:pt x="36677" y="33302"/>
                    </a:cubicBezTo>
                    <a:cubicBezTo>
                      <a:pt x="36677" y="33297"/>
                      <a:pt x="36682" y="33297"/>
                      <a:pt x="36682" y="33297"/>
                    </a:cubicBezTo>
                    <a:lnTo>
                      <a:pt x="36686" y="33297"/>
                    </a:lnTo>
                    <a:cubicBezTo>
                      <a:pt x="36686" y="33293"/>
                      <a:pt x="36690" y="33293"/>
                      <a:pt x="36690" y="33293"/>
                    </a:cubicBezTo>
                    <a:cubicBezTo>
                      <a:pt x="36690" y="33289"/>
                      <a:pt x="36694" y="33289"/>
                      <a:pt x="36694" y="33289"/>
                    </a:cubicBezTo>
                    <a:lnTo>
                      <a:pt x="36702" y="33281"/>
                    </a:lnTo>
                    <a:lnTo>
                      <a:pt x="36716" y="33267"/>
                    </a:lnTo>
                    <a:lnTo>
                      <a:pt x="36720" y="33267"/>
                    </a:lnTo>
                    <a:cubicBezTo>
                      <a:pt x="36724" y="33259"/>
                      <a:pt x="36728" y="33255"/>
                      <a:pt x="36728" y="33251"/>
                    </a:cubicBezTo>
                    <a:cubicBezTo>
                      <a:pt x="36733" y="33251"/>
                      <a:pt x="36733" y="33246"/>
                      <a:pt x="36733" y="33246"/>
                    </a:cubicBezTo>
                    <a:lnTo>
                      <a:pt x="36733" y="33242"/>
                    </a:lnTo>
                    <a:cubicBezTo>
                      <a:pt x="36737" y="33238"/>
                      <a:pt x="36737" y="33234"/>
                      <a:pt x="36737" y="33234"/>
                    </a:cubicBezTo>
                    <a:cubicBezTo>
                      <a:pt x="36741" y="33229"/>
                      <a:pt x="36741" y="33225"/>
                      <a:pt x="36741" y="33220"/>
                    </a:cubicBezTo>
                    <a:lnTo>
                      <a:pt x="36917" y="32379"/>
                    </a:lnTo>
                    <a:cubicBezTo>
                      <a:pt x="37105" y="32575"/>
                      <a:pt x="37298" y="32768"/>
                      <a:pt x="37486" y="32960"/>
                    </a:cubicBezTo>
                    <a:cubicBezTo>
                      <a:pt x="37592" y="33071"/>
                      <a:pt x="37695" y="33178"/>
                      <a:pt x="37802" y="33285"/>
                    </a:cubicBezTo>
                    <a:lnTo>
                      <a:pt x="37764" y="33469"/>
                    </a:lnTo>
                    <a:cubicBezTo>
                      <a:pt x="37738" y="33585"/>
                      <a:pt x="37793" y="33717"/>
                      <a:pt x="37875" y="33862"/>
                    </a:cubicBezTo>
                    <a:cubicBezTo>
                      <a:pt x="37892" y="33893"/>
                      <a:pt x="37908" y="33922"/>
                      <a:pt x="37926" y="33952"/>
                    </a:cubicBezTo>
                    <a:cubicBezTo>
                      <a:pt x="37930" y="33956"/>
                      <a:pt x="37934" y="33964"/>
                      <a:pt x="37939" y="33974"/>
                    </a:cubicBezTo>
                    <a:cubicBezTo>
                      <a:pt x="37969" y="34016"/>
                      <a:pt x="37999" y="34063"/>
                      <a:pt x="38029" y="34106"/>
                    </a:cubicBezTo>
                    <a:cubicBezTo>
                      <a:pt x="38037" y="34124"/>
                      <a:pt x="38050" y="34136"/>
                      <a:pt x="38058" y="34153"/>
                    </a:cubicBezTo>
                    <a:cubicBezTo>
                      <a:pt x="38211" y="34383"/>
                      <a:pt x="38360" y="34608"/>
                      <a:pt x="38325" y="34782"/>
                    </a:cubicBezTo>
                    <a:lnTo>
                      <a:pt x="38325" y="34782"/>
                    </a:lnTo>
                    <a:lnTo>
                      <a:pt x="39568" y="28837"/>
                    </a:lnTo>
                    <a:cubicBezTo>
                      <a:pt x="39598" y="28704"/>
                      <a:pt x="39517" y="28537"/>
                      <a:pt x="39406" y="28358"/>
                    </a:cubicBezTo>
                    <a:cubicBezTo>
                      <a:pt x="39397" y="28344"/>
                      <a:pt x="39389" y="28328"/>
                      <a:pt x="39376" y="28315"/>
                    </a:cubicBezTo>
                    <a:cubicBezTo>
                      <a:pt x="39367" y="28302"/>
                      <a:pt x="39359" y="28285"/>
                      <a:pt x="39351" y="28272"/>
                    </a:cubicBezTo>
                    <a:cubicBezTo>
                      <a:pt x="39337" y="28255"/>
                      <a:pt x="39329" y="28242"/>
                      <a:pt x="39320" y="28225"/>
                    </a:cubicBezTo>
                    <a:cubicBezTo>
                      <a:pt x="39303" y="28204"/>
                      <a:pt x="39290" y="28182"/>
                      <a:pt x="39274" y="28156"/>
                    </a:cubicBezTo>
                    <a:cubicBezTo>
                      <a:pt x="39248" y="28123"/>
                      <a:pt x="39226" y="28084"/>
                      <a:pt x="39201" y="28046"/>
                    </a:cubicBezTo>
                    <a:cubicBezTo>
                      <a:pt x="39197" y="28042"/>
                      <a:pt x="39192" y="28032"/>
                      <a:pt x="39187" y="28024"/>
                    </a:cubicBezTo>
                    <a:cubicBezTo>
                      <a:pt x="39162" y="27985"/>
                      <a:pt x="39140" y="27951"/>
                      <a:pt x="39120" y="27913"/>
                    </a:cubicBezTo>
                    <a:cubicBezTo>
                      <a:pt x="39106" y="27892"/>
                      <a:pt x="39098" y="27870"/>
                      <a:pt x="39085" y="27849"/>
                    </a:cubicBezTo>
                    <a:cubicBezTo>
                      <a:pt x="39068" y="27815"/>
                      <a:pt x="39051" y="27780"/>
                      <a:pt x="39038" y="27746"/>
                    </a:cubicBezTo>
                    <a:cubicBezTo>
                      <a:pt x="39038" y="27742"/>
                      <a:pt x="39033" y="27734"/>
                      <a:pt x="39029" y="27724"/>
                    </a:cubicBezTo>
                    <a:cubicBezTo>
                      <a:pt x="39029" y="27720"/>
                      <a:pt x="39029" y="27716"/>
                      <a:pt x="39025" y="27712"/>
                    </a:cubicBezTo>
                    <a:lnTo>
                      <a:pt x="39094" y="27382"/>
                    </a:lnTo>
                    <a:cubicBezTo>
                      <a:pt x="38974" y="27262"/>
                      <a:pt x="38854" y="27138"/>
                      <a:pt x="38730" y="27010"/>
                    </a:cubicBezTo>
                    <a:cubicBezTo>
                      <a:pt x="38524" y="26800"/>
                      <a:pt x="38319" y="26591"/>
                      <a:pt x="38114" y="26382"/>
                    </a:cubicBezTo>
                    <a:cubicBezTo>
                      <a:pt x="38097" y="26382"/>
                      <a:pt x="38084" y="26386"/>
                      <a:pt x="38072" y="26386"/>
                    </a:cubicBezTo>
                    <a:lnTo>
                      <a:pt x="38058" y="26386"/>
                    </a:lnTo>
                    <a:cubicBezTo>
                      <a:pt x="38046" y="26390"/>
                      <a:pt x="38033" y="26390"/>
                      <a:pt x="38020" y="26390"/>
                    </a:cubicBezTo>
                    <a:lnTo>
                      <a:pt x="38011" y="26390"/>
                    </a:lnTo>
                    <a:cubicBezTo>
                      <a:pt x="38003" y="26394"/>
                      <a:pt x="37991" y="26394"/>
                      <a:pt x="37977" y="26399"/>
                    </a:cubicBezTo>
                    <a:lnTo>
                      <a:pt x="37969" y="26399"/>
                    </a:lnTo>
                    <a:cubicBezTo>
                      <a:pt x="37960" y="26399"/>
                      <a:pt x="37947" y="26403"/>
                      <a:pt x="37934" y="26403"/>
                    </a:cubicBezTo>
                    <a:lnTo>
                      <a:pt x="37930" y="26403"/>
                    </a:lnTo>
                    <a:cubicBezTo>
                      <a:pt x="37918" y="26407"/>
                      <a:pt x="37908" y="26407"/>
                      <a:pt x="37900" y="26411"/>
                    </a:cubicBezTo>
                    <a:lnTo>
                      <a:pt x="37892" y="26411"/>
                    </a:lnTo>
                    <a:cubicBezTo>
                      <a:pt x="37883" y="26411"/>
                      <a:pt x="37870" y="26416"/>
                      <a:pt x="37862" y="26420"/>
                    </a:cubicBezTo>
                    <a:lnTo>
                      <a:pt x="37853" y="26420"/>
                    </a:lnTo>
                    <a:cubicBezTo>
                      <a:pt x="37845" y="26420"/>
                      <a:pt x="37837" y="26425"/>
                      <a:pt x="37827" y="26425"/>
                    </a:cubicBezTo>
                    <a:lnTo>
                      <a:pt x="37827" y="26429"/>
                    </a:lnTo>
                    <a:cubicBezTo>
                      <a:pt x="37815" y="26429"/>
                      <a:pt x="37806" y="26433"/>
                      <a:pt x="37798" y="26433"/>
                    </a:cubicBezTo>
                    <a:lnTo>
                      <a:pt x="37798" y="26437"/>
                    </a:lnTo>
                    <a:lnTo>
                      <a:pt x="37793" y="26437"/>
                    </a:lnTo>
                    <a:cubicBezTo>
                      <a:pt x="37789" y="26437"/>
                      <a:pt x="37785" y="26437"/>
                      <a:pt x="37780" y="26441"/>
                    </a:cubicBezTo>
                    <a:lnTo>
                      <a:pt x="37772" y="26441"/>
                    </a:lnTo>
                    <a:cubicBezTo>
                      <a:pt x="37772" y="26445"/>
                      <a:pt x="37768" y="26445"/>
                      <a:pt x="37764" y="26445"/>
                    </a:cubicBezTo>
                    <a:cubicBezTo>
                      <a:pt x="37764" y="26445"/>
                      <a:pt x="37760" y="26450"/>
                      <a:pt x="37754" y="26450"/>
                    </a:cubicBezTo>
                    <a:cubicBezTo>
                      <a:pt x="37754" y="26450"/>
                      <a:pt x="37750" y="26450"/>
                      <a:pt x="37746" y="26455"/>
                    </a:cubicBezTo>
                    <a:lnTo>
                      <a:pt x="37742" y="26455"/>
                    </a:lnTo>
                    <a:cubicBezTo>
                      <a:pt x="37738" y="26459"/>
                      <a:pt x="37734" y="26459"/>
                      <a:pt x="37729" y="26459"/>
                    </a:cubicBezTo>
                    <a:cubicBezTo>
                      <a:pt x="37729" y="26459"/>
                      <a:pt x="37729" y="26463"/>
                      <a:pt x="37725" y="26463"/>
                    </a:cubicBezTo>
                    <a:cubicBezTo>
                      <a:pt x="37721" y="26463"/>
                      <a:pt x="37712" y="26467"/>
                      <a:pt x="37708" y="26471"/>
                    </a:cubicBezTo>
                    <a:lnTo>
                      <a:pt x="37703" y="26471"/>
                    </a:lnTo>
                    <a:cubicBezTo>
                      <a:pt x="37699" y="26476"/>
                      <a:pt x="37691" y="26480"/>
                      <a:pt x="37687" y="26484"/>
                    </a:cubicBezTo>
                    <a:cubicBezTo>
                      <a:pt x="37683" y="26484"/>
                      <a:pt x="37677" y="26488"/>
                      <a:pt x="37673" y="26493"/>
                    </a:cubicBezTo>
                    <a:lnTo>
                      <a:pt x="37669" y="26493"/>
                    </a:lnTo>
                    <a:cubicBezTo>
                      <a:pt x="37665" y="26497"/>
                      <a:pt x="37665" y="26497"/>
                      <a:pt x="37661" y="26502"/>
                    </a:cubicBezTo>
                    <a:lnTo>
                      <a:pt x="37657" y="26502"/>
                    </a:lnTo>
                    <a:cubicBezTo>
                      <a:pt x="37657" y="26506"/>
                      <a:pt x="37652" y="26510"/>
                      <a:pt x="37648" y="26510"/>
                    </a:cubicBezTo>
                    <a:lnTo>
                      <a:pt x="37648" y="26514"/>
                    </a:lnTo>
                    <a:cubicBezTo>
                      <a:pt x="37644" y="26514"/>
                      <a:pt x="37644" y="26518"/>
                      <a:pt x="37640" y="26522"/>
                    </a:cubicBezTo>
                    <a:cubicBezTo>
                      <a:pt x="37635" y="26527"/>
                      <a:pt x="37635" y="26527"/>
                      <a:pt x="37635" y="26532"/>
                    </a:cubicBezTo>
                    <a:lnTo>
                      <a:pt x="37631" y="26532"/>
                    </a:lnTo>
                    <a:cubicBezTo>
                      <a:pt x="37631" y="26536"/>
                      <a:pt x="37626" y="26536"/>
                      <a:pt x="37626" y="26540"/>
                    </a:cubicBezTo>
                    <a:lnTo>
                      <a:pt x="37626" y="26544"/>
                    </a:lnTo>
                    <a:cubicBezTo>
                      <a:pt x="37622" y="26544"/>
                      <a:pt x="37622" y="26548"/>
                      <a:pt x="37622" y="26553"/>
                    </a:cubicBezTo>
                    <a:lnTo>
                      <a:pt x="37618" y="26553"/>
                    </a:lnTo>
                    <a:lnTo>
                      <a:pt x="37618" y="26561"/>
                    </a:lnTo>
                    <a:cubicBezTo>
                      <a:pt x="37618" y="26561"/>
                      <a:pt x="37618" y="26565"/>
                      <a:pt x="37614" y="26565"/>
                    </a:cubicBezTo>
                    <a:lnTo>
                      <a:pt x="37614" y="26579"/>
                    </a:lnTo>
                    <a:lnTo>
                      <a:pt x="37434" y="27420"/>
                    </a:lnTo>
                    <a:lnTo>
                      <a:pt x="37375" y="27420"/>
                    </a:lnTo>
                    <a:cubicBezTo>
                      <a:pt x="37365" y="27416"/>
                      <a:pt x="37353" y="27416"/>
                      <a:pt x="37344" y="27416"/>
                    </a:cubicBezTo>
                    <a:lnTo>
                      <a:pt x="37336" y="27416"/>
                    </a:lnTo>
                    <a:cubicBezTo>
                      <a:pt x="37327" y="27416"/>
                      <a:pt x="37318" y="27412"/>
                      <a:pt x="37310" y="27412"/>
                    </a:cubicBezTo>
                    <a:lnTo>
                      <a:pt x="37302" y="27412"/>
                    </a:lnTo>
                    <a:cubicBezTo>
                      <a:pt x="37293" y="27412"/>
                      <a:pt x="37280" y="27408"/>
                      <a:pt x="37272" y="27408"/>
                    </a:cubicBezTo>
                    <a:cubicBezTo>
                      <a:pt x="37263" y="27408"/>
                      <a:pt x="37250" y="27404"/>
                      <a:pt x="37241" y="27404"/>
                    </a:cubicBezTo>
                    <a:cubicBezTo>
                      <a:pt x="37241" y="27404"/>
                      <a:pt x="37237" y="27400"/>
                      <a:pt x="37233" y="27400"/>
                    </a:cubicBezTo>
                    <a:cubicBezTo>
                      <a:pt x="37229" y="27400"/>
                      <a:pt x="37225" y="27400"/>
                      <a:pt x="37221" y="27395"/>
                    </a:cubicBezTo>
                    <a:cubicBezTo>
                      <a:pt x="37211" y="27395"/>
                      <a:pt x="37207" y="27395"/>
                      <a:pt x="37203" y="27391"/>
                    </a:cubicBezTo>
                    <a:cubicBezTo>
                      <a:pt x="37199" y="27391"/>
                      <a:pt x="37195" y="27391"/>
                      <a:pt x="37190" y="27387"/>
                    </a:cubicBezTo>
                    <a:cubicBezTo>
                      <a:pt x="37186" y="27387"/>
                      <a:pt x="37178" y="27387"/>
                      <a:pt x="37173" y="27382"/>
                    </a:cubicBezTo>
                    <a:cubicBezTo>
                      <a:pt x="37169" y="27382"/>
                      <a:pt x="37164" y="27382"/>
                      <a:pt x="37160" y="27378"/>
                    </a:cubicBezTo>
                    <a:cubicBezTo>
                      <a:pt x="37156" y="27378"/>
                      <a:pt x="37152" y="27378"/>
                      <a:pt x="37148" y="27374"/>
                    </a:cubicBezTo>
                    <a:cubicBezTo>
                      <a:pt x="37148" y="27374"/>
                      <a:pt x="37144" y="27374"/>
                      <a:pt x="37139" y="27369"/>
                    </a:cubicBezTo>
                    <a:cubicBezTo>
                      <a:pt x="37130" y="27369"/>
                      <a:pt x="37126" y="27365"/>
                      <a:pt x="37122" y="27361"/>
                    </a:cubicBezTo>
                    <a:lnTo>
                      <a:pt x="37113" y="27361"/>
                    </a:lnTo>
                    <a:cubicBezTo>
                      <a:pt x="37105" y="27357"/>
                      <a:pt x="37096" y="27353"/>
                      <a:pt x="37092" y="27349"/>
                    </a:cubicBezTo>
                    <a:lnTo>
                      <a:pt x="37087" y="27343"/>
                    </a:lnTo>
                    <a:cubicBezTo>
                      <a:pt x="37079" y="27339"/>
                      <a:pt x="37071" y="27335"/>
                      <a:pt x="37062" y="27327"/>
                    </a:cubicBezTo>
                    <a:lnTo>
                      <a:pt x="37057" y="27327"/>
                    </a:lnTo>
                    <a:cubicBezTo>
                      <a:pt x="37053" y="27323"/>
                      <a:pt x="37049" y="27323"/>
                      <a:pt x="37049" y="27318"/>
                    </a:cubicBezTo>
                    <a:cubicBezTo>
                      <a:pt x="37045" y="27318"/>
                      <a:pt x="37041" y="27314"/>
                      <a:pt x="37041" y="27314"/>
                    </a:cubicBezTo>
                    <a:cubicBezTo>
                      <a:pt x="37036" y="27310"/>
                      <a:pt x="37036" y="27306"/>
                      <a:pt x="37032" y="27306"/>
                    </a:cubicBezTo>
                    <a:cubicBezTo>
                      <a:pt x="37028" y="27301"/>
                      <a:pt x="37028" y="27301"/>
                      <a:pt x="37024" y="27297"/>
                    </a:cubicBezTo>
                    <a:lnTo>
                      <a:pt x="37019" y="27292"/>
                    </a:lnTo>
                    <a:cubicBezTo>
                      <a:pt x="37015" y="27288"/>
                      <a:pt x="37010" y="27288"/>
                      <a:pt x="37010" y="27284"/>
                    </a:cubicBezTo>
                    <a:cubicBezTo>
                      <a:pt x="37006" y="27280"/>
                      <a:pt x="37006" y="27280"/>
                      <a:pt x="37002" y="27276"/>
                    </a:cubicBezTo>
                    <a:cubicBezTo>
                      <a:pt x="37002" y="27276"/>
                      <a:pt x="36998" y="27272"/>
                      <a:pt x="36998" y="27266"/>
                    </a:cubicBezTo>
                    <a:cubicBezTo>
                      <a:pt x="36994" y="27266"/>
                      <a:pt x="36994" y="27262"/>
                      <a:pt x="36990" y="27262"/>
                    </a:cubicBezTo>
                    <a:cubicBezTo>
                      <a:pt x="36990" y="27258"/>
                      <a:pt x="36985" y="27254"/>
                      <a:pt x="36985" y="27254"/>
                    </a:cubicBezTo>
                    <a:lnTo>
                      <a:pt x="36976" y="27246"/>
                    </a:lnTo>
                    <a:cubicBezTo>
                      <a:pt x="36976" y="27241"/>
                      <a:pt x="36976" y="27241"/>
                      <a:pt x="36972" y="27237"/>
                    </a:cubicBezTo>
                    <a:cubicBezTo>
                      <a:pt x="36972" y="27233"/>
                      <a:pt x="36968" y="27233"/>
                      <a:pt x="36968" y="27229"/>
                    </a:cubicBezTo>
                    <a:cubicBezTo>
                      <a:pt x="36964" y="27229"/>
                      <a:pt x="36964" y="27224"/>
                      <a:pt x="36964" y="27220"/>
                    </a:cubicBezTo>
                    <a:cubicBezTo>
                      <a:pt x="36959" y="27220"/>
                      <a:pt x="36959" y="27215"/>
                      <a:pt x="36955" y="27211"/>
                    </a:cubicBezTo>
                    <a:cubicBezTo>
                      <a:pt x="36955" y="27211"/>
                      <a:pt x="36955" y="27207"/>
                      <a:pt x="36951" y="27203"/>
                    </a:cubicBezTo>
                    <a:cubicBezTo>
                      <a:pt x="36951" y="27203"/>
                      <a:pt x="36947" y="27199"/>
                      <a:pt x="36947" y="27195"/>
                    </a:cubicBezTo>
                    <a:cubicBezTo>
                      <a:pt x="36947" y="27195"/>
                      <a:pt x="36943" y="27190"/>
                      <a:pt x="36943" y="27185"/>
                    </a:cubicBezTo>
                    <a:cubicBezTo>
                      <a:pt x="36943" y="27185"/>
                      <a:pt x="36938" y="27181"/>
                      <a:pt x="36938" y="27177"/>
                    </a:cubicBezTo>
                    <a:cubicBezTo>
                      <a:pt x="36933" y="27177"/>
                      <a:pt x="36933" y="27173"/>
                      <a:pt x="36933" y="27169"/>
                    </a:cubicBezTo>
                    <a:cubicBezTo>
                      <a:pt x="36929" y="27169"/>
                      <a:pt x="36929" y="27164"/>
                      <a:pt x="36929" y="27160"/>
                    </a:cubicBezTo>
                    <a:cubicBezTo>
                      <a:pt x="36925" y="27156"/>
                      <a:pt x="36925" y="27156"/>
                      <a:pt x="36925" y="27152"/>
                    </a:cubicBezTo>
                    <a:cubicBezTo>
                      <a:pt x="36921" y="27147"/>
                      <a:pt x="36921" y="27147"/>
                      <a:pt x="36921" y="27143"/>
                    </a:cubicBezTo>
                    <a:cubicBezTo>
                      <a:pt x="36917" y="27138"/>
                      <a:pt x="36917" y="27138"/>
                      <a:pt x="36917" y="27134"/>
                    </a:cubicBezTo>
                    <a:cubicBezTo>
                      <a:pt x="36913" y="27130"/>
                      <a:pt x="36913" y="27126"/>
                      <a:pt x="36913" y="27126"/>
                    </a:cubicBezTo>
                    <a:cubicBezTo>
                      <a:pt x="36908" y="27122"/>
                      <a:pt x="36908" y="27118"/>
                      <a:pt x="36908" y="27118"/>
                    </a:cubicBezTo>
                    <a:cubicBezTo>
                      <a:pt x="36903" y="27113"/>
                      <a:pt x="36903" y="27108"/>
                      <a:pt x="36903" y="27104"/>
                    </a:cubicBezTo>
                    <a:cubicBezTo>
                      <a:pt x="36899" y="27100"/>
                      <a:pt x="36899" y="27100"/>
                      <a:pt x="36899" y="27096"/>
                    </a:cubicBezTo>
                    <a:cubicBezTo>
                      <a:pt x="36895" y="27092"/>
                      <a:pt x="36895" y="27087"/>
                      <a:pt x="36895" y="27083"/>
                    </a:cubicBezTo>
                    <a:cubicBezTo>
                      <a:pt x="36891" y="27079"/>
                      <a:pt x="36891" y="27079"/>
                      <a:pt x="36891" y="27075"/>
                    </a:cubicBezTo>
                    <a:cubicBezTo>
                      <a:pt x="36887" y="27070"/>
                      <a:pt x="36887" y="27066"/>
                      <a:pt x="36882" y="27061"/>
                    </a:cubicBezTo>
                    <a:cubicBezTo>
                      <a:pt x="36882" y="27057"/>
                      <a:pt x="36882" y="27053"/>
                      <a:pt x="36878" y="27053"/>
                    </a:cubicBezTo>
                    <a:cubicBezTo>
                      <a:pt x="36878" y="27049"/>
                      <a:pt x="36878" y="27045"/>
                      <a:pt x="36874" y="27041"/>
                    </a:cubicBezTo>
                    <a:cubicBezTo>
                      <a:pt x="36874" y="27041"/>
                      <a:pt x="36874" y="27036"/>
                      <a:pt x="36870" y="27031"/>
                    </a:cubicBezTo>
                    <a:cubicBezTo>
                      <a:pt x="36870" y="27027"/>
                      <a:pt x="36870" y="27027"/>
                      <a:pt x="36866" y="27023"/>
                    </a:cubicBezTo>
                    <a:cubicBezTo>
                      <a:pt x="36866" y="27019"/>
                      <a:pt x="36866" y="27015"/>
                      <a:pt x="36861" y="27015"/>
                    </a:cubicBezTo>
                    <a:cubicBezTo>
                      <a:pt x="36861" y="27010"/>
                      <a:pt x="36861" y="27006"/>
                      <a:pt x="36856" y="27002"/>
                    </a:cubicBezTo>
                    <a:cubicBezTo>
                      <a:pt x="36856" y="27002"/>
                      <a:pt x="36856" y="26998"/>
                      <a:pt x="36852" y="26993"/>
                    </a:cubicBezTo>
                    <a:cubicBezTo>
                      <a:pt x="36852" y="26993"/>
                      <a:pt x="36852" y="26989"/>
                      <a:pt x="36848" y="26984"/>
                    </a:cubicBezTo>
                    <a:cubicBezTo>
                      <a:pt x="36848" y="26980"/>
                      <a:pt x="36844" y="26980"/>
                      <a:pt x="36844" y="26976"/>
                    </a:cubicBezTo>
                    <a:cubicBezTo>
                      <a:pt x="36844" y="26972"/>
                      <a:pt x="36840" y="26968"/>
                      <a:pt x="36840" y="26968"/>
                    </a:cubicBezTo>
                    <a:cubicBezTo>
                      <a:pt x="36840" y="26964"/>
                      <a:pt x="36836" y="26959"/>
                      <a:pt x="36836" y="26959"/>
                    </a:cubicBezTo>
                    <a:cubicBezTo>
                      <a:pt x="36831" y="26954"/>
                      <a:pt x="36831" y="26950"/>
                      <a:pt x="36831" y="26946"/>
                    </a:cubicBezTo>
                    <a:cubicBezTo>
                      <a:pt x="36827" y="26946"/>
                      <a:pt x="36827" y="26942"/>
                      <a:pt x="36822" y="26938"/>
                    </a:cubicBezTo>
                    <a:cubicBezTo>
                      <a:pt x="36822" y="26933"/>
                      <a:pt x="36818" y="26933"/>
                      <a:pt x="36818" y="26929"/>
                    </a:cubicBezTo>
                    <a:cubicBezTo>
                      <a:pt x="36818" y="26925"/>
                      <a:pt x="36814" y="26925"/>
                      <a:pt x="36814" y="26921"/>
                    </a:cubicBezTo>
                    <a:cubicBezTo>
                      <a:pt x="36810" y="26916"/>
                      <a:pt x="36810" y="26912"/>
                      <a:pt x="36805" y="26912"/>
                    </a:cubicBezTo>
                    <a:cubicBezTo>
                      <a:pt x="36805" y="26907"/>
                      <a:pt x="36801" y="26903"/>
                      <a:pt x="36801" y="26903"/>
                    </a:cubicBezTo>
                    <a:cubicBezTo>
                      <a:pt x="36797" y="26899"/>
                      <a:pt x="36797" y="26895"/>
                      <a:pt x="36793" y="26891"/>
                    </a:cubicBezTo>
                    <a:cubicBezTo>
                      <a:pt x="36793" y="26891"/>
                      <a:pt x="36789" y="26887"/>
                      <a:pt x="36789" y="26882"/>
                    </a:cubicBezTo>
                    <a:cubicBezTo>
                      <a:pt x="36784" y="26882"/>
                      <a:pt x="36784" y="26877"/>
                      <a:pt x="36779" y="26873"/>
                    </a:cubicBezTo>
                    <a:cubicBezTo>
                      <a:pt x="36779" y="26873"/>
                      <a:pt x="36775" y="26869"/>
                      <a:pt x="36775" y="26865"/>
                    </a:cubicBezTo>
                    <a:cubicBezTo>
                      <a:pt x="36771" y="26865"/>
                      <a:pt x="36767" y="26861"/>
                      <a:pt x="36767" y="26856"/>
                    </a:cubicBezTo>
                    <a:lnTo>
                      <a:pt x="36759" y="26848"/>
                    </a:lnTo>
                    <a:cubicBezTo>
                      <a:pt x="36759" y="26844"/>
                      <a:pt x="36754" y="26844"/>
                      <a:pt x="36750" y="26839"/>
                    </a:cubicBezTo>
                    <a:cubicBezTo>
                      <a:pt x="36750" y="26835"/>
                      <a:pt x="36745" y="26835"/>
                      <a:pt x="36741" y="26830"/>
                    </a:cubicBezTo>
                    <a:lnTo>
                      <a:pt x="36733" y="26822"/>
                    </a:lnTo>
                    <a:lnTo>
                      <a:pt x="36724" y="26814"/>
                    </a:lnTo>
                    <a:lnTo>
                      <a:pt x="36716" y="26805"/>
                    </a:lnTo>
                    <a:cubicBezTo>
                      <a:pt x="36712" y="26805"/>
                      <a:pt x="36712" y="26800"/>
                      <a:pt x="36707" y="26800"/>
                    </a:cubicBezTo>
                    <a:cubicBezTo>
                      <a:pt x="36702" y="26796"/>
                      <a:pt x="36698" y="26792"/>
                      <a:pt x="36698" y="26792"/>
                    </a:cubicBezTo>
                    <a:cubicBezTo>
                      <a:pt x="36694" y="26788"/>
                      <a:pt x="36690" y="26784"/>
                      <a:pt x="36686" y="26784"/>
                    </a:cubicBezTo>
                    <a:cubicBezTo>
                      <a:pt x="36686" y="26779"/>
                      <a:pt x="36682" y="26779"/>
                      <a:pt x="36682" y="26779"/>
                    </a:cubicBezTo>
                    <a:lnTo>
                      <a:pt x="36677" y="26775"/>
                    </a:lnTo>
                    <a:cubicBezTo>
                      <a:pt x="36673" y="26771"/>
                      <a:pt x="36668" y="26771"/>
                      <a:pt x="36664" y="26767"/>
                    </a:cubicBezTo>
                    <a:cubicBezTo>
                      <a:pt x="36660" y="26767"/>
                      <a:pt x="36660" y="26762"/>
                      <a:pt x="36656" y="26762"/>
                    </a:cubicBezTo>
                    <a:cubicBezTo>
                      <a:pt x="36651" y="26758"/>
                      <a:pt x="36647" y="26753"/>
                      <a:pt x="36643" y="26753"/>
                    </a:cubicBezTo>
                    <a:cubicBezTo>
                      <a:pt x="36639" y="26753"/>
                      <a:pt x="36639" y="26749"/>
                      <a:pt x="36635" y="26749"/>
                    </a:cubicBezTo>
                    <a:cubicBezTo>
                      <a:pt x="36635" y="26745"/>
                      <a:pt x="36630" y="26745"/>
                      <a:pt x="36630" y="26745"/>
                    </a:cubicBezTo>
                    <a:cubicBezTo>
                      <a:pt x="36625" y="26745"/>
                      <a:pt x="36625" y="26741"/>
                      <a:pt x="36621" y="26741"/>
                    </a:cubicBezTo>
                    <a:cubicBezTo>
                      <a:pt x="36617" y="26737"/>
                      <a:pt x="36613" y="26737"/>
                      <a:pt x="36605" y="26733"/>
                    </a:cubicBezTo>
                    <a:cubicBezTo>
                      <a:pt x="36605" y="26733"/>
                      <a:pt x="36600" y="26728"/>
                      <a:pt x="36596" y="26728"/>
                    </a:cubicBezTo>
                    <a:lnTo>
                      <a:pt x="36591" y="26728"/>
                    </a:lnTo>
                    <a:cubicBezTo>
                      <a:pt x="36591" y="26723"/>
                      <a:pt x="36587" y="26723"/>
                      <a:pt x="36587" y="26723"/>
                    </a:cubicBezTo>
                    <a:cubicBezTo>
                      <a:pt x="36579" y="26719"/>
                      <a:pt x="36570" y="26715"/>
                      <a:pt x="36562" y="26711"/>
                    </a:cubicBezTo>
                    <a:lnTo>
                      <a:pt x="36558" y="26711"/>
                    </a:lnTo>
                    <a:cubicBezTo>
                      <a:pt x="36553" y="26707"/>
                      <a:pt x="36553" y="26707"/>
                      <a:pt x="36548" y="26707"/>
                    </a:cubicBezTo>
                    <a:cubicBezTo>
                      <a:pt x="36540" y="26702"/>
                      <a:pt x="36528" y="26698"/>
                      <a:pt x="36519" y="26694"/>
                    </a:cubicBezTo>
                    <a:lnTo>
                      <a:pt x="36510" y="26694"/>
                    </a:lnTo>
                    <a:cubicBezTo>
                      <a:pt x="36502" y="26690"/>
                      <a:pt x="36489" y="26685"/>
                      <a:pt x="36481" y="26681"/>
                    </a:cubicBezTo>
                    <a:lnTo>
                      <a:pt x="36471" y="26681"/>
                    </a:lnTo>
                    <a:cubicBezTo>
                      <a:pt x="36471" y="26681"/>
                      <a:pt x="36467" y="26681"/>
                      <a:pt x="36467" y="26676"/>
                    </a:cubicBezTo>
                    <a:cubicBezTo>
                      <a:pt x="36451" y="26672"/>
                      <a:pt x="36433" y="26668"/>
                      <a:pt x="36416" y="26664"/>
                    </a:cubicBezTo>
                    <a:lnTo>
                      <a:pt x="36408" y="26664"/>
                    </a:lnTo>
                    <a:cubicBezTo>
                      <a:pt x="36404" y="26664"/>
                      <a:pt x="36399" y="26660"/>
                      <a:pt x="36390" y="26660"/>
                    </a:cubicBezTo>
                    <a:cubicBezTo>
                      <a:pt x="36382" y="26660"/>
                      <a:pt x="36378" y="26656"/>
                      <a:pt x="36369" y="26656"/>
                    </a:cubicBezTo>
                    <a:cubicBezTo>
                      <a:pt x="36365" y="26656"/>
                      <a:pt x="36356" y="26651"/>
                      <a:pt x="36352" y="26651"/>
                    </a:cubicBezTo>
                    <a:lnTo>
                      <a:pt x="36335" y="26651"/>
                    </a:lnTo>
                    <a:cubicBezTo>
                      <a:pt x="36331" y="26646"/>
                      <a:pt x="36327" y="26646"/>
                      <a:pt x="36327" y="26646"/>
                    </a:cubicBezTo>
                    <a:lnTo>
                      <a:pt x="36313" y="26646"/>
                    </a:lnTo>
                    <a:cubicBezTo>
                      <a:pt x="36301" y="26642"/>
                      <a:pt x="36288" y="26642"/>
                      <a:pt x="36275" y="26638"/>
                    </a:cubicBezTo>
                    <a:lnTo>
                      <a:pt x="36250" y="26664"/>
                    </a:lnTo>
                    <a:cubicBezTo>
                      <a:pt x="36246" y="26668"/>
                      <a:pt x="36240" y="26668"/>
                      <a:pt x="36236" y="26672"/>
                    </a:cubicBezTo>
                    <a:cubicBezTo>
                      <a:pt x="36232" y="26676"/>
                      <a:pt x="36228" y="26681"/>
                      <a:pt x="36228" y="26681"/>
                    </a:cubicBezTo>
                    <a:cubicBezTo>
                      <a:pt x="36220" y="26685"/>
                      <a:pt x="36215" y="26690"/>
                      <a:pt x="36211" y="26694"/>
                    </a:cubicBezTo>
                    <a:cubicBezTo>
                      <a:pt x="36207" y="26694"/>
                      <a:pt x="36202" y="26698"/>
                      <a:pt x="36202" y="26702"/>
                    </a:cubicBezTo>
                    <a:cubicBezTo>
                      <a:pt x="36194" y="26707"/>
                      <a:pt x="36189" y="26711"/>
                      <a:pt x="36185" y="26711"/>
                    </a:cubicBezTo>
                    <a:cubicBezTo>
                      <a:pt x="36181" y="26715"/>
                      <a:pt x="36177" y="26719"/>
                      <a:pt x="36173" y="26719"/>
                    </a:cubicBezTo>
                    <a:cubicBezTo>
                      <a:pt x="36169" y="26723"/>
                      <a:pt x="36159" y="26728"/>
                      <a:pt x="36155" y="26733"/>
                    </a:cubicBezTo>
                    <a:cubicBezTo>
                      <a:pt x="36151" y="26737"/>
                      <a:pt x="36147" y="26737"/>
                      <a:pt x="36143" y="26741"/>
                    </a:cubicBezTo>
                    <a:cubicBezTo>
                      <a:pt x="36143" y="26741"/>
                      <a:pt x="36138" y="26745"/>
                      <a:pt x="36134" y="26745"/>
                    </a:cubicBezTo>
                    <a:cubicBezTo>
                      <a:pt x="36125" y="26753"/>
                      <a:pt x="36112" y="26758"/>
                      <a:pt x="36104" y="26767"/>
                    </a:cubicBezTo>
                    <a:cubicBezTo>
                      <a:pt x="36100" y="26767"/>
                      <a:pt x="36096" y="26771"/>
                      <a:pt x="36092" y="26771"/>
                    </a:cubicBezTo>
                    <a:cubicBezTo>
                      <a:pt x="36078" y="26779"/>
                      <a:pt x="36070" y="26784"/>
                      <a:pt x="36057" y="26792"/>
                    </a:cubicBezTo>
                    <a:cubicBezTo>
                      <a:pt x="36053" y="26792"/>
                      <a:pt x="36053" y="26792"/>
                      <a:pt x="36048" y="26796"/>
                    </a:cubicBezTo>
                    <a:cubicBezTo>
                      <a:pt x="36031" y="26805"/>
                      <a:pt x="36019" y="26814"/>
                      <a:pt x="36001" y="26818"/>
                    </a:cubicBezTo>
                    <a:cubicBezTo>
                      <a:pt x="36001" y="26822"/>
                      <a:pt x="35997" y="26822"/>
                      <a:pt x="35993" y="26826"/>
                    </a:cubicBezTo>
                    <a:cubicBezTo>
                      <a:pt x="35980" y="26830"/>
                      <a:pt x="35967" y="26835"/>
                      <a:pt x="35954" y="26844"/>
                    </a:cubicBezTo>
                    <a:cubicBezTo>
                      <a:pt x="35950" y="26844"/>
                      <a:pt x="35942" y="26848"/>
                      <a:pt x="35938" y="26852"/>
                    </a:cubicBezTo>
                    <a:cubicBezTo>
                      <a:pt x="35928" y="26852"/>
                      <a:pt x="35924" y="26856"/>
                      <a:pt x="35916" y="26861"/>
                    </a:cubicBezTo>
                    <a:cubicBezTo>
                      <a:pt x="35907" y="26865"/>
                      <a:pt x="35903" y="26865"/>
                      <a:pt x="35894" y="26869"/>
                    </a:cubicBezTo>
                    <a:cubicBezTo>
                      <a:pt x="35886" y="26873"/>
                      <a:pt x="35881" y="26877"/>
                      <a:pt x="35873" y="26877"/>
                    </a:cubicBezTo>
                    <a:cubicBezTo>
                      <a:pt x="35865" y="26882"/>
                      <a:pt x="35861" y="26887"/>
                      <a:pt x="35851" y="26887"/>
                    </a:cubicBezTo>
                    <a:cubicBezTo>
                      <a:pt x="35843" y="26891"/>
                      <a:pt x="35835" y="26895"/>
                      <a:pt x="35826" y="26899"/>
                    </a:cubicBezTo>
                    <a:cubicBezTo>
                      <a:pt x="35822" y="26899"/>
                      <a:pt x="35813" y="26903"/>
                      <a:pt x="35804" y="26907"/>
                    </a:cubicBezTo>
                    <a:cubicBezTo>
                      <a:pt x="35796" y="26907"/>
                      <a:pt x="35788" y="26912"/>
                      <a:pt x="35778" y="26916"/>
                    </a:cubicBezTo>
                    <a:cubicBezTo>
                      <a:pt x="35774" y="26916"/>
                      <a:pt x="35766" y="26921"/>
                      <a:pt x="35758" y="26925"/>
                    </a:cubicBezTo>
                    <a:cubicBezTo>
                      <a:pt x="35749" y="26929"/>
                      <a:pt x="35740" y="26929"/>
                      <a:pt x="35732" y="26933"/>
                    </a:cubicBezTo>
                    <a:cubicBezTo>
                      <a:pt x="35723" y="26938"/>
                      <a:pt x="35719" y="26938"/>
                      <a:pt x="35711" y="26942"/>
                    </a:cubicBezTo>
                    <a:cubicBezTo>
                      <a:pt x="35701" y="26946"/>
                      <a:pt x="35693" y="26946"/>
                      <a:pt x="35685" y="26950"/>
                    </a:cubicBezTo>
                    <a:cubicBezTo>
                      <a:pt x="35676" y="26954"/>
                      <a:pt x="35668" y="26954"/>
                      <a:pt x="35659" y="26959"/>
                    </a:cubicBezTo>
                    <a:cubicBezTo>
                      <a:pt x="35650" y="26964"/>
                      <a:pt x="35642" y="26964"/>
                      <a:pt x="35634" y="26968"/>
                    </a:cubicBezTo>
                    <a:cubicBezTo>
                      <a:pt x="35624" y="26972"/>
                      <a:pt x="35616" y="26972"/>
                      <a:pt x="35608" y="26976"/>
                    </a:cubicBezTo>
                    <a:cubicBezTo>
                      <a:pt x="35599" y="26980"/>
                      <a:pt x="35591" y="26980"/>
                      <a:pt x="35578" y="26984"/>
                    </a:cubicBezTo>
                    <a:cubicBezTo>
                      <a:pt x="35573" y="26989"/>
                      <a:pt x="35565" y="26989"/>
                      <a:pt x="35557" y="26993"/>
                    </a:cubicBezTo>
                    <a:cubicBezTo>
                      <a:pt x="35531" y="26998"/>
                      <a:pt x="35505" y="27006"/>
                      <a:pt x="35480" y="27015"/>
                    </a:cubicBezTo>
                    <a:cubicBezTo>
                      <a:pt x="35476" y="27015"/>
                      <a:pt x="35470" y="27019"/>
                      <a:pt x="35462" y="27019"/>
                    </a:cubicBezTo>
                    <a:cubicBezTo>
                      <a:pt x="35437" y="27027"/>
                      <a:pt x="35411" y="27036"/>
                      <a:pt x="35381" y="27041"/>
                    </a:cubicBezTo>
                    <a:cubicBezTo>
                      <a:pt x="35381" y="27041"/>
                      <a:pt x="35377" y="27041"/>
                      <a:pt x="35377" y="27045"/>
                    </a:cubicBezTo>
                    <a:cubicBezTo>
                      <a:pt x="35351" y="27049"/>
                      <a:pt x="35322" y="27057"/>
                      <a:pt x="35296" y="27061"/>
                    </a:cubicBezTo>
                    <a:cubicBezTo>
                      <a:pt x="35287" y="27066"/>
                      <a:pt x="35283" y="27066"/>
                      <a:pt x="35279" y="27066"/>
                    </a:cubicBezTo>
                    <a:cubicBezTo>
                      <a:pt x="35249" y="27075"/>
                      <a:pt x="35223" y="27079"/>
                      <a:pt x="35193" y="27087"/>
                    </a:cubicBezTo>
                    <a:cubicBezTo>
                      <a:pt x="35188" y="27087"/>
                      <a:pt x="35180" y="27087"/>
                      <a:pt x="35176" y="27092"/>
                    </a:cubicBezTo>
                    <a:cubicBezTo>
                      <a:pt x="35146" y="27096"/>
                      <a:pt x="35116" y="27104"/>
                      <a:pt x="35086" y="27108"/>
                    </a:cubicBezTo>
                    <a:lnTo>
                      <a:pt x="35081" y="27108"/>
                    </a:lnTo>
                    <a:cubicBezTo>
                      <a:pt x="35052" y="27118"/>
                      <a:pt x="35022" y="27122"/>
                      <a:pt x="34992" y="27126"/>
                    </a:cubicBezTo>
                    <a:cubicBezTo>
                      <a:pt x="34988" y="27126"/>
                      <a:pt x="34979" y="27130"/>
                      <a:pt x="34975" y="27130"/>
                    </a:cubicBezTo>
                    <a:cubicBezTo>
                      <a:pt x="34945" y="27134"/>
                      <a:pt x="34915" y="27138"/>
                      <a:pt x="34880" y="27147"/>
                    </a:cubicBezTo>
                    <a:lnTo>
                      <a:pt x="34864" y="27147"/>
                    </a:lnTo>
                    <a:cubicBezTo>
                      <a:pt x="34829" y="27152"/>
                      <a:pt x="34799" y="27160"/>
                      <a:pt x="34765" y="27164"/>
                    </a:cubicBezTo>
                    <a:cubicBezTo>
                      <a:pt x="34731" y="27169"/>
                      <a:pt x="34701" y="27173"/>
                      <a:pt x="34667" y="27177"/>
                    </a:cubicBezTo>
                    <a:cubicBezTo>
                      <a:pt x="34659" y="27177"/>
                      <a:pt x="34645" y="27177"/>
                      <a:pt x="34637" y="27181"/>
                    </a:cubicBezTo>
                    <a:cubicBezTo>
                      <a:pt x="34611" y="27181"/>
                      <a:pt x="34586" y="27185"/>
                      <a:pt x="34560" y="27190"/>
                    </a:cubicBezTo>
                    <a:lnTo>
                      <a:pt x="34530" y="27190"/>
                    </a:lnTo>
                    <a:cubicBezTo>
                      <a:pt x="34495" y="27195"/>
                      <a:pt x="34461" y="27199"/>
                      <a:pt x="34428" y="27203"/>
                    </a:cubicBezTo>
                    <a:lnTo>
                      <a:pt x="34418" y="27203"/>
                    </a:lnTo>
                    <a:cubicBezTo>
                      <a:pt x="34389" y="27203"/>
                      <a:pt x="34355" y="27207"/>
                      <a:pt x="34325" y="27207"/>
                    </a:cubicBezTo>
                    <a:cubicBezTo>
                      <a:pt x="34312" y="27207"/>
                      <a:pt x="34303" y="27211"/>
                      <a:pt x="34290" y="27211"/>
                    </a:cubicBezTo>
                    <a:cubicBezTo>
                      <a:pt x="34264" y="27211"/>
                      <a:pt x="34239" y="27215"/>
                      <a:pt x="34213" y="27215"/>
                    </a:cubicBezTo>
                    <a:lnTo>
                      <a:pt x="34183" y="27215"/>
                    </a:lnTo>
                    <a:cubicBezTo>
                      <a:pt x="34145" y="27220"/>
                      <a:pt x="34110" y="27220"/>
                      <a:pt x="34077" y="27220"/>
                    </a:cubicBezTo>
                    <a:lnTo>
                      <a:pt x="33717" y="27220"/>
                    </a:lnTo>
                    <a:cubicBezTo>
                      <a:pt x="33713" y="27220"/>
                      <a:pt x="33705" y="27215"/>
                      <a:pt x="33700" y="27215"/>
                    </a:cubicBezTo>
                    <a:cubicBezTo>
                      <a:pt x="33670" y="27215"/>
                      <a:pt x="33640" y="27215"/>
                      <a:pt x="33610" y="27211"/>
                    </a:cubicBezTo>
                    <a:lnTo>
                      <a:pt x="33577" y="27211"/>
                    </a:lnTo>
                    <a:cubicBezTo>
                      <a:pt x="33546" y="27211"/>
                      <a:pt x="33520" y="27207"/>
                      <a:pt x="33494" y="27207"/>
                    </a:cubicBezTo>
                    <a:cubicBezTo>
                      <a:pt x="33482" y="27203"/>
                      <a:pt x="33474" y="27203"/>
                      <a:pt x="33465" y="27203"/>
                    </a:cubicBezTo>
                    <a:cubicBezTo>
                      <a:pt x="33431" y="27199"/>
                      <a:pt x="33392" y="27199"/>
                      <a:pt x="33358" y="27195"/>
                    </a:cubicBezTo>
                    <a:cubicBezTo>
                      <a:pt x="33350" y="27195"/>
                      <a:pt x="33346" y="27190"/>
                      <a:pt x="33340" y="27190"/>
                    </a:cubicBezTo>
                    <a:cubicBezTo>
                      <a:pt x="33311" y="27185"/>
                      <a:pt x="33281" y="27185"/>
                      <a:pt x="33247" y="27181"/>
                    </a:cubicBezTo>
                    <a:cubicBezTo>
                      <a:pt x="33238" y="27177"/>
                      <a:pt x="33230" y="27177"/>
                      <a:pt x="33221" y="27177"/>
                    </a:cubicBezTo>
                    <a:cubicBezTo>
                      <a:pt x="33187" y="27173"/>
                      <a:pt x="33149" y="27169"/>
                      <a:pt x="33115" y="27160"/>
                    </a:cubicBezTo>
                    <a:cubicBezTo>
                      <a:pt x="33076" y="27156"/>
                      <a:pt x="33042" y="27147"/>
                      <a:pt x="33007" y="27143"/>
                    </a:cubicBezTo>
                    <a:cubicBezTo>
                      <a:pt x="32999" y="27143"/>
                      <a:pt x="32990" y="27138"/>
                      <a:pt x="32981" y="27138"/>
                    </a:cubicBezTo>
                    <a:cubicBezTo>
                      <a:pt x="32947" y="27130"/>
                      <a:pt x="32913" y="27126"/>
                      <a:pt x="32879" y="27118"/>
                    </a:cubicBezTo>
                    <a:cubicBezTo>
                      <a:pt x="32862" y="27113"/>
                      <a:pt x="32849" y="27113"/>
                      <a:pt x="32836" y="27108"/>
                    </a:cubicBezTo>
                    <a:cubicBezTo>
                      <a:pt x="32823" y="27104"/>
                      <a:pt x="32811" y="27100"/>
                      <a:pt x="32797" y="27096"/>
                    </a:cubicBezTo>
                    <a:cubicBezTo>
                      <a:pt x="32793" y="27096"/>
                      <a:pt x="32785" y="27096"/>
                      <a:pt x="32776" y="27092"/>
                    </a:cubicBezTo>
                    <a:cubicBezTo>
                      <a:pt x="32759" y="27087"/>
                      <a:pt x="32742" y="27083"/>
                      <a:pt x="32725" y="27075"/>
                    </a:cubicBezTo>
                    <a:lnTo>
                      <a:pt x="32720" y="27075"/>
                    </a:lnTo>
                    <a:cubicBezTo>
                      <a:pt x="32699" y="27066"/>
                      <a:pt x="32683" y="27057"/>
                      <a:pt x="32661" y="27049"/>
                    </a:cubicBezTo>
                    <a:cubicBezTo>
                      <a:pt x="32653" y="27045"/>
                      <a:pt x="32644" y="27045"/>
                      <a:pt x="32635" y="27041"/>
                    </a:cubicBezTo>
                    <a:cubicBezTo>
                      <a:pt x="32627" y="27036"/>
                      <a:pt x="32622" y="27036"/>
                      <a:pt x="32618" y="27031"/>
                    </a:cubicBezTo>
                    <a:cubicBezTo>
                      <a:pt x="32606" y="27027"/>
                      <a:pt x="32592" y="27023"/>
                      <a:pt x="32580" y="27015"/>
                    </a:cubicBezTo>
                    <a:lnTo>
                      <a:pt x="32576" y="27015"/>
                    </a:lnTo>
                    <a:lnTo>
                      <a:pt x="32571" y="27010"/>
                    </a:lnTo>
                    <a:cubicBezTo>
                      <a:pt x="32554" y="27002"/>
                      <a:pt x="32537" y="26993"/>
                      <a:pt x="32519" y="26984"/>
                    </a:cubicBezTo>
                    <a:cubicBezTo>
                      <a:pt x="32515" y="26984"/>
                      <a:pt x="32511" y="26980"/>
                      <a:pt x="32507" y="26976"/>
                    </a:cubicBezTo>
                    <a:cubicBezTo>
                      <a:pt x="32494" y="26972"/>
                      <a:pt x="32481" y="26964"/>
                      <a:pt x="32468" y="26959"/>
                    </a:cubicBezTo>
                    <a:cubicBezTo>
                      <a:pt x="32464" y="26954"/>
                      <a:pt x="32460" y="26950"/>
                      <a:pt x="32452" y="26946"/>
                    </a:cubicBezTo>
                    <a:cubicBezTo>
                      <a:pt x="32434" y="26938"/>
                      <a:pt x="32417" y="26925"/>
                      <a:pt x="32400" y="26916"/>
                    </a:cubicBezTo>
                    <a:cubicBezTo>
                      <a:pt x="32396" y="26916"/>
                      <a:pt x="32396" y="26912"/>
                      <a:pt x="32396" y="26912"/>
                    </a:cubicBezTo>
                    <a:cubicBezTo>
                      <a:pt x="32379" y="26903"/>
                      <a:pt x="32361" y="26891"/>
                      <a:pt x="32345" y="26882"/>
                    </a:cubicBezTo>
                    <a:cubicBezTo>
                      <a:pt x="32336" y="26877"/>
                      <a:pt x="32331" y="26873"/>
                      <a:pt x="32327" y="26869"/>
                    </a:cubicBezTo>
                    <a:cubicBezTo>
                      <a:pt x="32310" y="26861"/>
                      <a:pt x="32298" y="26848"/>
                      <a:pt x="32280" y="26839"/>
                    </a:cubicBezTo>
                    <a:cubicBezTo>
                      <a:pt x="32280" y="26839"/>
                      <a:pt x="32276" y="26839"/>
                      <a:pt x="32276" y="26835"/>
                    </a:cubicBezTo>
                    <a:cubicBezTo>
                      <a:pt x="32259" y="26822"/>
                      <a:pt x="32237" y="26810"/>
                      <a:pt x="32221" y="26800"/>
                    </a:cubicBezTo>
                    <a:cubicBezTo>
                      <a:pt x="32203" y="26788"/>
                      <a:pt x="32191" y="26779"/>
                      <a:pt x="32173" y="26767"/>
                    </a:cubicBezTo>
                    <a:cubicBezTo>
                      <a:pt x="32169" y="26762"/>
                      <a:pt x="32165" y="26762"/>
                      <a:pt x="32160" y="26758"/>
                    </a:cubicBezTo>
                    <a:cubicBezTo>
                      <a:pt x="32144" y="26749"/>
                      <a:pt x="32126" y="26737"/>
                      <a:pt x="32109" y="26723"/>
                    </a:cubicBezTo>
                    <a:cubicBezTo>
                      <a:pt x="32105" y="26723"/>
                      <a:pt x="32100" y="26719"/>
                      <a:pt x="32100" y="26719"/>
                    </a:cubicBezTo>
                    <a:cubicBezTo>
                      <a:pt x="32083" y="26707"/>
                      <a:pt x="32071" y="26698"/>
                      <a:pt x="32057" y="26690"/>
                    </a:cubicBezTo>
                    <a:cubicBezTo>
                      <a:pt x="32053" y="26690"/>
                      <a:pt x="32049" y="26685"/>
                      <a:pt x="32045" y="26685"/>
                    </a:cubicBezTo>
                    <a:cubicBezTo>
                      <a:pt x="32028" y="26672"/>
                      <a:pt x="32015" y="26664"/>
                      <a:pt x="31998" y="26656"/>
                    </a:cubicBezTo>
                    <a:cubicBezTo>
                      <a:pt x="31998" y="26656"/>
                      <a:pt x="31994" y="26656"/>
                      <a:pt x="31994" y="26651"/>
                    </a:cubicBezTo>
                    <a:cubicBezTo>
                      <a:pt x="31990" y="26651"/>
                      <a:pt x="31986" y="26646"/>
                      <a:pt x="31980" y="26646"/>
                    </a:cubicBezTo>
                    <a:cubicBezTo>
                      <a:pt x="31972" y="26642"/>
                      <a:pt x="31964" y="26638"/>
                      <a:pt x="31960" y="26634"/>
                    </a:cubicBezTo>
                    <a:cubicBezTo>
                      <a:pt x="31951" y="26630"/>
                      <a:pt x="31947" y="26625"/>
                      <a:pt x="31942" y="26625"/>
                    </a:cubicBezTo>
                    <a:cubicBezTo>
                      <a:pt x="31934" y="26621"/>
                      <a:pt x="31925" y="26617"/>
                      <a:pt x="31917" y="26613"/>
                    </a:cubicBezTo>
                    <a:cubicBezTo>
                      <a:pt x="31913" y="26613"/>
                      <a:pt x="31913" y="26609"/>
                      <a:pt x="31909" y="26609"/>
                    </a:cubicBezTo>
                    <a:cubicBezTo>
                      <a:pt x="31903" y="26609"/>
                      <a:pt x="31903" y="26604"/>
                      <a:pt x="31899" y="26604"/>
                    </a:cubicBezTo>
                    <a:cubicBezTo>
                      <a:pt x="31887" y="26599"/>
                      <a:pt x="31878" y="26591"/>
                      <a:pt x="31865" y="26587"/>
                    </a:cubicBezTo>
                    <a:cubicBezTo>
                      <a:pt x="31861" y="26587"/>
                      <a:pt x="31857" y="26587"/>
                      <a:pt x="31857" y="26583"/>
                    </a:cubicBezTo>
                    <a:lnTo>
                      <a:pt x="31852" y="26583"/>
                    </a:lnTo>
                    <a:cubicBezTo>
                      <a:pt x="31844" y="26579"/>
                      <a:pt x="31836" y="26579"/>
                      <a:pt x="31832" y="26574"/>
                    </a:cubicBezTo>
                    <a:cubicBezTo>
                      <a:pt x="31822" y="26574"/>
                      <a:pt x="31818" y="26570"/>
                      <a:pt x="31814" y="26570"/>
                    </a:cubicBezTo>
                    <a:lnTo>
                      <a:pt x="31810" y="26565"/>
                    </a:lnTo>
                    <a:cubicBezTo>
                      <a:pt x="31806" y="26565"/>
                      <a:pt x="31801" y="26565"/>
                      <a:pt x="31797" y="26561"/>
                    </a:cubicBezTo>
                    <a:cubicBezTo>
                      <a:pt x="31788" y="26561"/>
                      <a:pt x="31784" y="26557"/>
                      <a:pt x="31775" y="26557"/>
                    </a:cubicBezTo>
                    <a:lnTo>
                      <a:pt x="31771" y="26557"/>
                    </a:lnTo>
                    <a:cubicBezTo>
                      <a:pt x="31767" y="26553"/>
                      <a:pt x="31763" y="26553"/>
                      <a:pt x="31759" y="26553"/>
                    </a:cubicBezTo>
                    <a:cubicBezTo>
                      <a:pt x="31755" y="26548"/>
                      <a:pt x="31745" y="26548"/>
                      <a:pt x="31741" y="26548"/>
                    </a:cubicBezTo>
                    <a:cubicBezTo>
                      <a:pt x="31737" y="26548"/>
                      <a:pt x="31737" y="26544"/>
                      <a:pt x="31733" y="26544"/>
                    </a:cubicBezTo>
                    <a:cubicBezTo>
                      <a:pt x="31729" y="26544"/>
                      <a:pt x="31724" y="26544"/>
                      <a:pt x="31716" y="26540"/>
                    </a:cubicBezTo>
                    <a:lnTo>
                      <a:pt x="31694" y="26540"/>
                    </a:lnTo>
                    <a:cubicBezTo>
                      <a:pt x="31690" y="26536"/>
                      <a:pt x="31682" y="26536"/>
                      <a:pt x="31672" y="26536"/>
                    </a:cubicBezTo>
                    <a:cubicBezTo>
                      <a:pt x="31668" y="26536"/>
                      <a:pt x="31664" y="26536"/>
                      <a:pt x="31660" y="26532"/>
                    </a:cubicBezTo>
                    <a:lnTo>
                      <a:pt x="31557" y="26532"/>
                    </a:lnTo>
                    <a:cubicBezTo>
                      <a:pt x="31544" y="26532"/>
                      <a:pt x="31532" y="26536"/>
                      <a:pt x="31514" y="26536"/>
                    </a:cubicBezTo>
                    <a:cubicBezTo>
                      <a:pt x="31472" y="26480"/>
                      <a:pt x="31429" y="26429"/>
                      <a:pt x="31390" y="26382"/>
                    </a:cubicBezTo>
                    <a:cubicBezTo>
                      <a:pt x="31374" y="26360"/>
                      <a:pt x="31356" y="26343"/>
                      <a:pt x="31344" y="26326"/>
                    </a:cubicBezTo>
                    <a:cubicBezTo>
                      <a:pt x="31326" y="26305"/>
                      <a:pt x="31313" y="26287"/>
                      <a:pt x="31297" y="26275"/>
                    </a:cubicBezTo>
                    <a:cubicBezTo>
                      <a:pt x="31267" y="26240"/>
                      <a:pt x="31236" y="26210"/>
                      <a:pt x="31210" y="26180"/>
                    </a:cubicBezTo>
                    <a:cubicBezTo>
                      <a:pt x="31185" y="26151"/>
                      <a:pt x="31155" y="26125"/>
                      <a:pt x="31129" y="26095"/>
                    </a:cubicBezTo>
                    <a:cubicBezTo>
                      <a:pt x="31117" y="26082"/>
                      <a:pt x="31104" y="26074"/>
                      <a:pt x="31091" y="26060"/>
                    </a:cubicBezTo>
                    <a:cubicBezTo>
                      <a:pt x="31048" y="26018"/>
                      <a:pt x="31005" y="25979"/>
                      <a:pt x="30967" y="25941"/>
                    </a:cubicBezTo>
                    <a:cubicBezTo>
                      <a:pt x="30959" y="25932"/>
                      <a:pt x="30946" y="25920"/>
                      <a:pt x="30933" y="25912"/>
                    </a:cubicBezTo>
                    <a:cubicBezTo>
                      <a:pt x="30928" y="25902"/>
                      <a:pt x="30924" y="25898"/>
                      <a:pt x="30916" y="25894"/>
                    </a:cubicBezTo>
                    <a:cubicBezTo>
                      <a:pt x="30728" y="25714"/>
                      <a:pt x="30574" y="25565"/>
                      <a:pt x="30381" y="25180"/>
                    </a:cubicBezTo>
                    <a:cubicBezTo>
                      <a:pt x="30317" y="25188"/>
                      <a:pt x="30257" y="25197"/>
                      <a:pt x="30193" y="25205"/>
                    </a:cubicBezTo>
                    <a:cubicBezTo>
                      <a:pt x="30000" y="25231"/>
                      <a:pt x="29804" y="25261"/>
                      <a:pt x="29599" y="25290"/>
                    </a:cubicBezTo>
                    <a:lnTo>
                      <a:pt x="29179" y="27288"/>
                    </a:lnTo>
                    <a:cubicBezTo>
                      <a:pt x="28901" y="27002"/>
                      <a:pt x="28619" y="26715"/>
                      <a:pt x="28332" y="26420"/>
                    </a:cubicBezTo>
                    <a:cubicBezTo>
                      <a:pt x="28328" y="26411"/>
                      <a:pt x="28324" y="26403"/>
                      <a:pt x="28320" y="26399"/>
                    </a:cubicBezTo>
                    <a:cubicBezTo>
                      <a:pt x="28316" y="26394"/>
                      <a:pt x="28316" y="26390"/>
                      <a:pt x="28311" y="26390"/>
                    </a:cubicBezTo>
                    <a:cubicBezTo>
                      <a:pt x="28307" y="26386"/>
                      <a:pt x="28302" y="26378"/>
                      <a:pt x="28302" y="26373"/>
                    </a:cubicBezTo>
                    <a:cubicBezTo>
                      <a:pt x="28298" y="26373"/>
                      <a:pt x="28294" y="26368"/>
                      <a:pt x="28294" y="26364"/>
                    </a:cubicBezTo>
                    <a:cubicBezTo>
                      <a:pt x="28290" y="26360"/>
                      <a:pt x="28285" y="26356"/>
                      <a:pt x="28281" y="26352"/>
                    </a:cubicBezTo>
                    <a:lnTo>
                      <a:pt x="28273" y="26343"/>
                    </a:lnTo>
                    <a:cubicBezTo>
                      <a:pt x="28269" y="26339"/>
                      <a:pt x="28264" y="26334"/>
                      <a:pt x="28259" y="26330"/>
                    </a:cubicBezTo>
                    <a:cubicBezTo>
                      <a:pt x="28255" y="26326"/>
                      <a:pt x="28255" y="26322"/>
                      <a:pt x="28251" y="26322"/>
                    </a:cubicBezTo>
                    <a:cubicBezTo>
                      <a:pt x="28247" y="26313"/>
                      <a:pt x="28239" y="26309"/>
                      <a:pt x="28230" y="26301"/>
                    </a:cubicBezTo>
                    <a:cubicBezTo>
                      <a:pt x="28221" y="26291"/>
                      <a:pt x="28213" y="26287"/>
                      <a:pt x="28204" y="26279"/>
                    </a:cubicBezTo>
                    <a:cubicBezTo>
                      <a:pt x="28200" y="26279"/>
                      <a:pt x="28196" y="26275"/>
                      <a:pt x="28196" y="26275"/>
                    </a:cubicBezTo>
                    <a:cubicBezTo>
                      <a:pt x="28192" y="26271"/>
                      <a:pt x="28187" y="26266"/>
                      <a:pt x="28182" y="26262"/>
                    </a:cubicBezTo>
                    <a:lnTo>
                      <a:pt x="28178" y="26262"/>
                    </a:lnTo>
                    <a:cubicBezTo>
                      <a:pt x="28166" y="26253"/>
                      <a:pt x="28153" y="26245"/>
                      <a:pt x="28140" y="26236"/>
                    </a:cubicBezTo>
                    <a:cubicBezTo>
                      <a:pt x="28127" y="26228"/>
                      <a:pt x="28115" y="26219"/>
                      <a:pt x="28101" y="26210"/>
                    </a:cubicBezTo>
                    <a:lnTo>
                      <a:pt x="28097" y="26210"/>
                    </a:lnTo>
                    <a:cubicBezTo>
                      <a:pt x="28093" y="26210"/>
                      <a:pt x="28093" y="26206"/>
                      <a:pt x="28089" y="26206"/>
                    </a:cubicBezTo>
                    <a:cubicBezTo>
                      <a:pt x="28076" y="26198"/>
                      <a:pt x="28067" y="26194"/>
                      <a:pt x="28054" y="26189"/>
                    </a:cubicBezTo>
                    <a:cubicBezTo>
                      <a:pt x="28050" y="26185"/>
                      <a:pt x="28046" y="26185"/>
                      <a:pt x="28042" y="26180"/>
                    </a:cubicBezTo>
                    <a:cubicBezTo>
                      <a:pt x="28028" y="26172"/>
                      <a:pt x="28012" y="26168"/>
                      <a:pt x="27999" y="26159"/>
                    </a:cubicBezTo>
                    <a:lnTo>
                      <a:pt x="27994" y="26159"/>
                    </a:lnTo>
                    <a:cubicBezTo>
                      <a:pt x="27977" y="26147"/>
                      <a:pt x="27956" y="26137"/>
                      <a:pt x="27935" y="26129"/>
                    </a:cubicBezTo>
                    <a:cubicBezTo>
                      <a:pt x="27935" y="26129"/>
                      <a:pt x="27931" y="26129"/>
                      <a:pt x="27926" y="26125"/>
                    </a:cubicBezTo>
                    <a:cubicBezTo>
                      <a:pt x="27905" y="26117"/>
                      <a:pt x="27888" y="26108"/>
                      <a:pt x="27866" y="26099"/>
                    </a:cubicBezTo>
                    <a:lnTo>
                      <a:pt x="27862" y="26099"/>
                    </a:lnTo>
                    <a:cubicBezTo>
                      <a:pt x="27858" y="26095"/>
                      <a:pt x="27858" y="26095"/>
                      <a:pt x="27854" y="26095"/>
                    </a:cubicBezTo>
                    <a:cubicBezTo>
                      <a:pt x="27832" y="26086"/>
                      <a:pt x="27807" y="26078"/>
                      <a:pt x="27785" y="26070"/>
                    </a:cubicBezTo>
                    <a:cubicBezTo>
                      <a:pt x="27781" y="26065"/>
                      <a:pt x="27777" y="26065"/>
                      <a:pt x="27772" y="26065"/>
                    </a:cubicBezTo>
                    <a:cubicBezTo>
                      <a:pt x="27751" y="26056"/>
                      <a:pt x="27726" y="26044"/>
                      <a:pt x="27704" y="26035"/>
                    </a:cubicBezTo>
                    <a:lnTo>
                      <a:pt x="27695" y="26035"/>
                    </a:lnTo>
                    <a:cubicBezTo>
                      <a:pt x="27669" y="26022"/>
                      <a:pt x="27643" y="26014"/>
                      <a:pt x="27618" y="26005"/>
                    </a:cubicBezTo>
                    <a:lnTo>
                      <a:pt x="27614" y="26005"/>
                    </a:lnTo>
                    <a:cubicBezTo>
                      <a:pt x="27588" y="25997"/>
                      <a:pt x="27562" y="25988"/>
                      <a:pt x="27537" y="25975"/>
                    </a:cubicBezTo>
                    <a:cubicBezTo>
                      <a:pt x="27511" y="25967"/>
                      <a:pt x="27485" y="25958"/>
                      <a:pt x="27460" y="25949"/>
                    </a:cubicBezTo>
                    <a:cubicBezTo>
                      <a:pt x="27460" y="25949"/>
                      <a:pt x="27456" y="25949"/>
                      <a:pt x="27451" y="25945"/>
                    </a:cubicBezTo>
                    <a:cubicBezTo>
                      <a:pt x="27426" y="25937"/>
                      <a:pt x="27404" y="25928"/>
                      <a:pt x="27379" y="25920"/>
                    </a:cubicBezTo>
                    <a:cubicBezTo>
                      <a:pt x="27374" y="25920"/>
                      <a:pt x="27370" y="25916"/>
                      <a:pt x="27366" y="25916"/>
                    </a:cubicBezTo>
                    <a:cubicBezTo>
                      <a:pt x="27345" y="25906"/>
                      <a:pt x="27323" y="25898"/>
                      <a:pt x="27297" y="25890"/>
                    </a:cubicBezTo>
                    <a:cubicBezTo>
                      <a:pt x="27293" y="25890"/>
                      <a:pt x="27293" y="25886"/>
                      <a:pt x="27289" y="25886"/>
                    </a:cubicBezTo>
                    <a:cubicBezTo>
                      <a:pt x="27264" y="25877"/>
                      <a:pt x="27242" y="25868"/>
                      <a:pt x="27220" y="25860"/>
                    </a:cubicBezTo>
                    <a:cubicBezTo>
                      <a:pt x="27216" y="25855"/>
                      <a:pt x="27212" y="25855"/>
                      <a:pt x="27207" y="25855"/>
                    </a:cubicBezTo>
                    <a:cubicBezTo>
                      <a:pt x="27191" y="25847"/>
                      <a:pt x="27169" y="25839"/>
                      <a:pt x="27152" y="25829"/>
                    </a:cubicBezTo>
                    <a:cubicBezTo>
                      <a:pt x="27143" y="25825"/>
                      <a:pt x="27135" y="25821"/>
                      <a:pt x="27126" y="25817"/>
                    </a:cubicBezTo>
                    <a:cubicBezTo>
                      <a:pt x="27122" y="25817"/>
                      <a:pt x="27118" y="25813"/>
                      <a:pt x="27114" y="25813"/>
                    </a:cubicBezTo>
                    <a:cubicBezTo>
                      <a:pt x="27110" y="25809"/>
                      <a:pt x="27100" y="25809"/>
                      <a:pt x="27096" y="25804"/>
                    </a:cubicBezTo>
                    <a:cubicBezTo>
                      <a:pt x="27092" y="25804"/>
                      <a:pt x="27092" y="25800"/>
                      <a:pt x="27088" y="25800"/>
                    </a:cubicBezTo>
                    <a:cubicBezTo>
                      <a:pt x="27079" y="25796"/>
                      <a:pt x="27075" y="25791"/>
                      <a:pt x="27066" y="25791"/>
                    </a:cubicBezTo>
                    <a:cubicBezTo>
                      <a:pt x="27062" y="25787"/>
                      <a:pt x="27062" y="25787"/>
                      <a:pt x="27058" y="25783"/>
                    </a:cubicBezTo>
                    <a:cubicBezTo>
                      <a:pt x="27049" y="25783"/>
                      <a:pt x="27045" y="25778"/>
                      <a:pt x="27037" y="25774"/>
                    </a:cubicBezTo>
                    <a:cubicBezTo>
                      <a:pt x="27033" y="25774"/>
                      <a:pt x="27027" y="25770"/>
                      <a:pt x="27027" y="25770"/>
                    </a:cubicBezTo>
                    <a:cubicBezTo>
                      <a:pt x="27015" y="25766"/>
                      <a:pt x="27007" y="25762"/>
                      <a:pt x="26998" y="25752"/>
                    </a:cubicBezTo>
                    <a:lnTo>
                      <a:pt x="26994" y="25752"/>
                    </a:lnTo>
                    <a:cubicBezTo>
                      <a:pt x="26985" y="25748"/>
                      <a:pt x="26972" y="25744"/>
                      <a:pt x="26964" y="25736"/>
                    </a:cubicBezTo>
                    <a:cubicBezTo>
                      <a:pt x="26960" y="25736"/>
                      <a:pt x="26956" y="25732"/>
                      <a:pt x="26950" y="25732"/>
                    </a:cubicBezTo>
                    <a:cubicBezTo>
                      <a:pt x="26942" y="25727"/>
                      <a:pt x="26938" y="25723"/>
                      <a:pt x="26930" y="25719"/>
                    </a:cubicBezTo>
                    <a:cubicBezTo>
                      <a:pt x="26925" y="25719"/>
                      <a:pt x="26921" y="25714"/>
                      <a:pt x="26917" y="25714"/>
                    </a:cubicBezTo>
                    <a:cubicBezTo>
                      <a:pt x="26908" y="25710"/>
                      <a:pt x="26899" y="25706"/>
                      <a:pt x="26891" y="25701"/>
                    </a:cubicBezTo>
                    <a:cubicBezTo>
                      <a:pt x="26891" y="25697"/>
                      <a:pt x="26887" y="25697"/>
                      <a:pt x="26883" y="25693"/>
                    </a:cubicBezTo>
                    <a:cubicBezTo>
                      <a:pt x="26857" y="25681"/>
                      <a:pt x="26836" y="25667"/>
                      <a:pt x="26810" y="25655"/>
                    </a:cubicBezTo>
                    <a:cubicBezTo>
                      <a:pt x="26806" y="25655"/>
                      <a:pt x="26802" y="25650"/>
                      <a:pt x="26802" y="25650"/>
                    </a:cubicBezTo>
                    <a:cubicBezTo>
                      <a:pt x="26792" y="25646"/>
                      <a:pt x="26784" y="25642"/>
                      <a:pt x="26776" y="25637"/>
                    </a:cubicBezTo>
                    <a:cubicBezTo>
                      <a:pt x="26771" y="25633"/>
                      <a:pt x="26763" y="25633"/>
                      <a:pt x="26759" y="25629"/>
                    </a:cubicBezTo>
                    <a:cubicBezTo>
                      <a:pt x="26750" y="25624"/>
                      <a:pt x="26741" y="25620"/>
                      <a:pt x="26733" y="25616"/>
                    </a:cubicBezTo>
                    <a:cubicBezTo>
                      <a:pt x="26729" y="25612"/>
                      <a:pt x="26729" y="25612"/>
                      <a:pt x="26725" y="25612"/>
                    </a:cubicBezTo>
                    <a:cubicBezTo>
                      <a:pt x="26699" y="25594"/>
                      <a:pt x="26673" y="25582"/>
                      <a:pt x="26648" y="25569"/>
                    </a:cubicBezTo>
                    <a:cubicBezTo>
                      <a:pt x="26638" y="25560"/>
                      <a:pt x="26626" y="25556"/>
                      <a:pt x="26613" y="25552"/>
                    </a:cubicBezTo>
                    <a:cubicBezTo>
                      <a:pt x="26609" y="25547"/>
                      <a:pt x="26605" y="25543"/>
                      <a:pt x="26596" y="25543"/>
                    </a:cubicBezTo>
                    <a:cubicBezTo>
                      <a:pt x="26587" y="25535"/>
                      <a:pt x="26579" y="25531"/>
                      <a:pt x="26571" y="25527"/>
                    </a:cubicBezTo>
                    <a:cubicBezTo>
                      <a:pt x="26566" y="25527"/>
                      <a:pt x="26561" y="25521"/>
                      <a:pt x="26557" y="25521"/>
                    </a:cubicBezTo>
                    <a:cubicBezTo>
                      <a:pt x="26545" y="25513"/>
                      <a:pt x="26532" y="25505"/>
                      <a:pt x="26519" y="25501"/>
                    </a:cubicBezTo>
                    <a:cubicBezTo>
                      <a:pt x="26519" y="25501"/>
                      <a:pt x="26519" y="25496"/>
                      <a:pt x="26514" y="25496"/>
                    </a:cubicBezTo>
                    <a:cubicBezTo>
                      <a:pt x="26506" y="25492"/>
                      <a:pt x="26494" y="25483"/>
                      <a:pt x="26484" y="25479"/>
                    </a:cubicBezTo>
                    <a:cubicBezTo>
                      <a:pt x="26480" y="25479"/>
                      <a:pt x="26476" y="25475"/>
                      <a:pt x="26472" y="25470"/>
                    </a:cubicBezTo>
                    <a:cubicBezTo>
                      <a:pt x="26463" y="25466"/>
                      <a:pt x="26455" y="25462"/>
                      <a:pt x="26442" y="25458"/>
                    </a:cubicBezTo>
                    <a:cubicBezTo>
                      <a:pt x="26442" y="25458"/>
                      <a:pt x="26437" y="25454"/>
                      <a:pt x="26433" y="25454"/>
                    </a:cubicBezTo>
                    <a:cubicBezTo>
                      <a:pt x="26421" y="25444"/>
                      <a:pt x="26412" y="25440"/>
                      <a:pt x="26403" y="25436"/>
                    </a:cubicBezTo>
                    <a:cubicBezTo>
                      <a:pt x="26399" y="25436"/>
                      <a:pt x="26399" y="25432"/>
                      <a:pt x="26395" y="25432"/>
                    </a:cubicBezTo>
                    <a:cubicBezTo>
                      <a:pt x="26382" y="25424"/>
                      <a:pt x="26369" y="25419"/>
                      <a:pt x="26356" y="25411"/>
                    </a:cubicBezTo>
                    <a:cubicBezTo>
                      <a:pt x="26356" y="25411"/>
                      <a:pt x="26352" y="25411"/>
                      <a:pt x="26352" y="25406"/>
                    </a:cubicBezTo>
                    <a:cubicBezTo>
                      <a:pt x="26340" y="25402"/>
                      <a:pt x="26330" y="25398"/>
                      <a:pt x="26322" y="25393"/>
                    </a:cubicBezTo>
                    <a:cubicBezTo>
                      <a:pt x="26318" y="25389"/>
                      <a:pt x="26314" y="25389"/>
                      <a:pt x="26309" y="25385"/>
                    </a:cubicBezTo>
                    <a:cubicBezTo>
                      <a:pt x="26301" y="25381"/>
                      <a:pt x="26293" y="25377"/>
                      <a:pt x="26283" y="25373"/>
                    </a:cubicBezTo>
                    <a:cubicBezTo>
                      <a:pt x="26279" y="25373"/>
                      <a:pt x="26275" y="25367"/>
                      <a:pt x="26271" y="25367"/>
                    </a:cubicBezTo>
                    <a:cubicBezTo>
                      <a:pt x="26263" y="25363"/>
                      <a:pt x="26254" y="25359"/>
                      <a:pt x="26245" y="25355"/>
                    </a:cubicBezTo>
                    <a:cubicBezTo>
                      <a:pt x="26245" y="25355"/>
                      <a:pt x="26241" y="25351"/>
                      <a:pt x="26237" y="25351"/>
                    </a:cubicBezTo>
                    <a:cubicBezTo>
                      <a:pt x="26228" y="25342"/>
                      <a:pt x="26216" y="25338"/>
                      <a:pt x="26202" y="25334"/>
                    </a:cubicBezTo>
                    <a:lnTo>
                      <a:pt x="26198" y="25329"/>
                    </a:lnTo>
                    <a:cubicBezTo>
                      <a:pt x="26190" y="25325"/>
                      <a:pt x="26181" y="25321"/>
                      <a:pt x="26172" y="25316"/>
                    </a:cubicBezTo>
                    <a:cubicBezTo>
                      <a:pt x="26168" y="25316"/>
                      <a:pt x="26164" y="25312"/>
                      <a:pt x="26160" y="25312"/>
                    </a:cubicBezTo>
                    <a:cubicBezTo>
                      <a:pt x="26155" y="25308"/>
                      <a:pt x="26147" y="25304"/>
                      <a:pt x="26139" y="25300"/>
                    </a:cubicBezTo>
                    <a:cubicBezTo>
                      <a:pt x="26134" y="25300"/>
                      <a:pt x="26134" y="25296"/>
                      <a:pt x="26129" y="25296"/>
                    </a:cubicBezTo>
                    <a:cubicBezTo>
                      <a:pt x="26125" y="25296"/>
                      <a:pt x="26125" y="25296"/>
                      <a:pt x="26121" y="25290"/>
                    </a:cubicBezTo>
                    <a:cubicBezTo>
                      <a:pt x="26117" y="25290"/>
                      <a:pt x="26117" y="25290"/>
                      <a:pt x="26113" y="25286"/>
                    </a:cubicBezTo>
                    <a:cubicBezTo>
                      <a:pt x="26104" y="25282"/>
                      <a:pt x="26100" y="25282"/>
                      <a:pt x="26095" y="25278"/>
                    </a:cubicBezTo>
                    <a:cubicBezTo>
                      <a:pt x="26091" y="25278"/>
                      <a:pt x="26083" y="25274"/>
                      <a:pt x="26078" y="25274"/>
                    </a:cubicBezTo>
                    <a:cubicBezTo>
                      <a:pt x="26074" y="25270"/>
                      <a:pt x="26070" y="25265"/>
                      <a:pt x="26062" y="25265"/>
                    </a:cubicBezTo>
                    <a:cubicBezTo>
                      <a:pt x="26057" y="25261"/>
                      <a:pt x="26052" y="25261"/>
                      <a:pt x="26048" y="25257"/>
                    </a:cubicBezTo>
                    <a:cubicBezTo>
                      <a:pt x="26044" y="25257"/>
                      <a:pt x="26040" y="25252"/>
                      <a:pt x="26032" y="25252"/>
                    </a:cubicBezTo>
                    <a:cubicBezTo>
                      <a:pt x="26027" y="25248"/>
                      <a:pt x="26023" y="25248"/>
                      <a:pt x="26018" y="25244"/>
                    </a:cubicBezTo>
                    <a:cubicBezTo>
                      <a:pt x="26014" y="25244"/>
                      <a:pt x="26010" y="25239"/>
                      <a:pt x="26006" y="25239"/>
                    </a:cubicBezTo>
                    <a:cubicBezTo>
                      <a:pt x="26006" y="25239"/>
                      <a:pt x="26001" y="25239"/>
                      <a:pt x="26001" y="25235"/>
                    </a:cubicBezTo>
                    <a:cubicBezTo>
                      <a:pt x="25993" y="25235"/>
                      <a:pt x="25989" y="25231"/>
                      <a:pt x="25985" y="25231"/>
                    </a:cubicBezTo>
                    <a:cubicBezTo>
                      <a:pt x="25937" y="25213"/>
                      <a:pt x="25894" y="25197"/>
                      <a:pt x="25852" y="25180"/>
                    </a:cubicBezTo>
                    <a:cubicBezTo>
                      <a:pt x="25839" y="25180"/>
                      <a:pt x="25831" y="25176"/>
                      <a:pt x="25821" y="25171"/>
                    </a:cubicBezTo>
                    <a:cubicBezTo>
                      <a:pt x="25813" y="25167"/>
                      <a:pt x="25805" y="25167"/>
                      <a:pt x="25796" y="25162"/>
                    </a:cubicBezTo>
                    <a:cubicBezTo>
                      <a:pt x="25775" y="25154"/>
                      <a:pt x="25749" y="25146"/>
                      <a:pt x="25724" y="25136"/>
                    </a:cubicBezTo>
                    <a:cubicBezTo>
                      <a:pt x="25706" y="25132"/>
                      <a:pt x="25689" y="25128"/>
                      <a:pt x="25677" y="25120"/>
                    </a:cubicBezTo>
                    <a:cubicBezTo>
                      <a:pt x="25633" y="25107"/>
                      <a:pt x="25590" y="25094"/>
                      <a:pt x="25548" y="25081"/>
                    </a:cubicBezTo>
                    <a:cubicBezTo>
                      <a:pt x="25544" y="25077"/>
                      <a:pt x="25535" y="25077"/>
                      <a:pt x="25531" y="25073"/>
                    </a:cubicBezTo>
                    <a:cubicBezTo>
                      <a:pt x="25484" y="25060"/>
                      <a:pt x="25436" y="25043"/>
                      <a:pt x="25385" y="25030"/>
                    </a:cubicBezTo>
                    <a:cubicBezTo>
                      <a:pt x="25373" y="25026"/>
                      <a:pt x="25355" y="25022"/>
                      <a:pt x="25339" y="25017"/>
                    </a:cubicBezTo>
                    <a:cubicBezTo>
                      <a:pt x="25313" y="25008"/>
                      <a:pt x="25288" y="25000"/>
                      <a:pt x="25257" y="24992"/>
                    </a:cubicBezTo>
                    <a:cubicBezTo>
                      <a:pt x="25253" y="24988"/>
                      <a:pt x="25244" y="24988"/>
                      <a:pt x="25240" y="24988"/>
                    </a:cubicBezTo>
                    <a:cubicBezTo>
                      <a:pt x="25223" y="24983"/>
                      <a:pt x="25211" y="24978"/>
                      <a:pt x="25193" y="24974"/>
                    </a:cubicBezTo>
                    <a:cubicBezTo>
                      <a:pt x="25159" y="24962"/>
                      <a:pt x="25128" y="24953"/>
                      <a:pt x="25095" y="24945"/>
                    </a:cubicBezTo>
                    <a:cubicBezTo>
                      <a:pt x="25077" y="24940"/>
                      <a:pt x="25061" y="24936"/>
                      <a:pt x="25043" y="24931"/>
                    </a:cubicBezTo>
                    <a:cubicBezTo>
                      <a:pt x="25013" y="24923"/>
                      <a:pt x="24980" y="24915"/>
                      <a:pt x="24945" y="24901"/>
                    </a:cubicBezTo>
                    <a:cubicBezTo>
                      <a:pt x="24932" y="24901"/>
                      <a:pt x="24915" y="24897"/>
                      <a:pt x="24903" y="24893"/>
                    </a:cubicBezTo>
                    <a:cubicBezTo>
                      <a:pt x="24860" y="24880"/>
                      <a:pt x="24816" y="24868"/>
                      <a:pt x="24774" y="24859"/>
                    </a:cubicBezTo>
                    <a:cubicBezTo>
                      <a:pt x="24765" y="24854"/>
                      <a:pt x="24761" y="24854"/>
                      <a:pt x="24757" y="24854"/>
                    </a:cubicBezTo>
                    <a:cubicBezTo>
                      <a:pt x="24710" y="24842"/>
                      <a:pt x="24662" y="24829"/>
                      <a:pt x="24611" y="24816"/>
                    </a:cubicBezTo>
                    <a:cubicBezTo>
                      <a:pt x="24599" y="24812"/>
                      <a:pt x="24581" y="24812"/>
                      <a:pt x="24569" y="24808"/>
                    </a:cubicBezTo>
                    <a:cubicBezTo>
                      <a:pt x="24534" y="24799"/>
                      <a:pt x="24500" y="24791"/>
                      <a:pt x="24466" y="24782"/>
                    </a:cubicBezTo>
                    <a:cubicBezTo>
                      <a:pt x="24449" y="24777"/>
                      <a:pt x="24431" y="24773"/>
                      <a:pt x="24415" y="24769"/>
                    </a:cubicBezTo>
                    <a:cubicBezTo>
                      <a:pt x="24380" y="24761"/>
                      <a:pt x="24350" y="24752"/>
                      <a:pt x="24316" y="24743"/>
                    </a:cubicBezTo>
                    <a:cubicBezTo>
                      <a:pt x="24299" y="24739"/>
                      <a:pt x="24282" y="24739"/>
                      <a:pt x="24269" y="24735"/>
                    </a:cubicBezTo>
                    <a:cubicBezTo>
                      <a:pt x="24261" y="24731"/>
                      <a:pt x="24252" y="24731"/>
                      <a:pt x="24244" y="24726"/>
                    </a:cubicBezTo>
                    <a:cubicBezTo>
                      <a:pt x="24235" y="24726"/>
                      <a:pt x="24226" y="24722"/>
                      <a:pt x="24218" y="24722"/>
                    </a:cubicBezTo>
                    <a:cubicBezTo>
                      <a:pt x="24133" y="24700"/>
                      <a:pt x="24051" y="24684"/>
                      <a:pt x="23965" y="24662"/>
                    </a:cubicBezTo>
                    <a:lnTo>
                      <a:pt x="23961" y="24662"/>
                    </a:lnTo>
                    <a:cubicBezTo>
                      <a:pt x="23871" y="24641"/>
                      <a:pt x="23782" y="24619"/>
                      <a:pt x="23696" y="24603"/>
                    </a:cubicBezTo>
                    <a:cubicBezTo>
                      <a:pt x="23610" y="24581"/>
                      <a:pt x="23525" y="24564"/>
                      <a:pt x="23444" y="24542"/>
                    </a:cubicBezTo>
                    <a:cubicBezTo>
                      <a:pt x="23427" y="24538"/>
                      <a:pt x="23409" y="24534"/>
                      <a:pt x="23393" y="24530"/>
                    </a:cubicBezTo>
                    <a:cubicBezTo>
                      <a:pt x="23312" y="24512"/>
                      <a:pt x="23229" y="24495"/>
                      <a:pt x="23148" y="24474"/>
                    </a:cubicBezTo>
                    <a:cubicBezTo>
                      <a:pt x="23114" y="24465"/>
                      <a:pt x="23085" y="24457"/>
                      <a:pt x="23050" y="24453"/>
                    </a:cubicBezTo>
                    <a:cubicBezTo>
                      <a:pt x="23037" y="24449"/>
                      <a:pt x="23024" y="24444"/>
                      <a:pt x="23012" y="24440"/>
                    </a:cubicBezTo>
                    <a:cubicBezTo>
                      <a:pt x="22965" y="24431"/>
                      <a:pt x="22913" y="24418"/>
                      <a:pt x="22866" y="24406"/>
                    </a:cubicBezTo>
                    <a:cubicBezTo>
                      <a:pt x="22858" y="24406"/>
                      <a:pt x="22844" y="24402"/>
                      <a:pt x="22832" y="24397"/>
                    </a:cubicBezTo>
                    <a:cubicBezTo>
                      <a:pt x="22798" y="24388"/>
                      <a:pt x="22759" y="24380"/>
                      <a:pt x="22725" y="24372"/>
                    </a:cubicBezTo>
                    <a:cubicBezTo>
                      <a:pt x="22708" y="24367"/>
                      <a:pt x="22691" y="24363"/>
                      <a:pt x="22674" y="24358"/>
                    </a:cubicBezTo>
                    <a:cubicBezTo>
                      <a:pt x="22639" y="24350"/>
                      <a:pt x="22609" y="24341"/>
                      <a:pt x="22580" y="24333"/>
                    </a:cubicBezTo>
                    <a:cubicBezTo>
                      <a:pt x="22558" y="24329"/>
                      <a:pt x="22542" y="24325"/>
                      <a:pt x="22524" y="24320"/>
                    </a:cubicBezTo>
                    <a:cubicBezTo>
                      <a:pt x="22494" y="24311"/>
                      <a:pt x="22460" y="24303"/>
                      <a:pt x="22426" y="24295"/>
                    </a:cubicBezTo>
                    <a:cubicBezTo>
                      <a:pt x="22413" y="24290"/>
                      <a:pt x="22396" y="24286"/>
                      <a:pt x="22383" y="24281"/>
                    </a:cubicBezTo>
                    <a:cubicBezTo>
                      <a:pt x="22336" y="24269"/>
                      <a:pt x="22289" y="24256"/>
                      <a:pt x="22242" y="24243"/>
                    </a:cubicBezTo>
                    <a:cubicBezTo>
                      <a:pt x="22234" y="24238"/>
                      <a:pt x="22229" y="24238"/>
                      <a:pt x="22220" y="24238"/>
                    </a:cubicBezTo>
                    <a:cubicBezTo>
                      <a:pt x="22182" y="24226"/>
                      <a:pt x="22139" y="24213"/>
                      <a:pt x="22100" y="24200"/>
                    </a:cubicBezTo>
                    <a:cubicBezTo>
                      <a:pt x="22084" y="24196"/>
                      <a:pt x="22062" y="24192"/>
                      <a:pt x="22045" y="24183"/>
                    </a:cubicBezTo>
                    <a:cubicBezTo>
                      <a:pt x="22015" y="24175"/>
                      <a:pt x="21985" y="24166"/>
                      <a:pt x="21956" y="24157"/>
                    </a:cubicBezTo>
                    <a:cubicBezTo>
                      <a:pt x="21934" y="24153"/>
                      <a:pt x="21917" y="24145"/>
                      <a:pt x="21895" y="24141"/>
                    </a:cubicBezTo>
                    <a:cubicBezTo>
                      <a:pt x="21869" y="24132"/>
                      <a:pt x="21840" y="24123"/>
                      <a:pt x="21810" y="24115"/>
                    </a:cubicBezTo>
                    <a:cubicBezTo>
                      <a:pt x="21792" y="24106"/>
                      <a:pt x="21772" y="24102"/>
                      <a:pt x="21750" y="24094"/>
                    </a:cubicBezTo>
                    <a:cubicBezTo>
                      <a:pt x="21725" y="24084"/>
                      <a:pt x="21695" y="24076"/>
                      <a:pt x="21669" y="24068"/>
                    </a:cubicBezTo>
                    <a:cubicBezTo>
                      <a:pt x="21648" y="24059"/>
                      <a:pt x="21626" y="24050"/>
                      <a:pt x="21609" y="24046"/>
                    </a:cubicBezTo>
                    <a:cubicBezTo>
                      <a:pt x="21571" y="24033"/>
                      <a:pt x="21532" y="24021"/>
                      <a:pt x="21494" y="24003"/>
                    </a:cubicBezTo>
                    <a:cubicBezTo>
                      <a:pt x="21489" y="24003"/>
                      <a:pt x="21484" y="24003"/>
                      <a:pt x="21480" y="23999"/>
                    </a:cubicBezTo>
                    <a:cubicBezTo>
                      <a:pt x="21433" y="23982"/>
                      <a:pt x="21391" y="23969"/>
                      <a:pt x="21348" y="23952"/>
                    </a:cubicBezTo>
                    <a:cubicBezTo>
                      <a:pt x="21336" y="23948"/>
                      <a:pt x="21326" y="23944"/>
                      <a:pt x="21314" y="23940"/>
                    </a:cubicBezTo>
                    <a:cubicBezTo>
                      <a:pt x="21279" y="23926"/>
                      <a:pt x="21245" y="23910"/>
                      <a:pt x="21211" y="23896"/>
                    </a:cubicBezTo>
                    <a:cubicBezTo>
                      <a:pt x="21202" y="23892"/>
                      <a:pt x="21190" y="23888"/>
                      <a:pt x="21182" y="23884"/>
                    </a:cubicBezTo>
                    <a:cubicBezTo>
                      <a:pt x="21134" y="23867"/>
                      <a:pt x="21091" y="23849"/>
                      <a:pt x="21048" y="23828"/>
                    </a:cubicBezTo>
                    <a:lnTo>
                      <a:pt x="21044" y="23828"/>
                    </a:lnTo>
                    <a:lnTo>
                      <a:pt x="20710" y="25428"/>
                    </a:lnTo>
                    <a:lnTo>
                      <a:pt x="20706" y="25428"/>
                    </a:lnTo>
                    <a:cubicBezTo>
                      <a:pt x="20698" y="25424"/>
                      <a:pt x="20694" y="25419"/>
                      <a:pt x="20689" y="25419"/>
                    </a:cubicBezTo>
                    <a:cubicBezTo>
                      <a:pt x="20676" y="25415"/>
                      <a:pt x="20663" y="25406"/>
                      <a:pt x="20651" y="25402"/>
                    </a:cubicBezTo>
                    <a:cubicBezTo>
                      <a:pt x="20647" y="25402"/>
                      <a:pt x="20643" y="25398"/>
                      <a:pt x="20643" y="25398"/>
                    </a:cubicBezTo>
                    <a:cubicBezTo>
                      <a:pt x="20637" y="25398"/>
                      <a:pt x="20637" y="25398"/>
                      <a:pt x="20633" y="25393"/>
                    </a:cubicBezTo>
                    <a:cubicBezTo>
                      <a:pt x="20629" y="25393"/>
                      <a:pt x="20621" y="25389"/>
                      <a:pt x="20617" y="25389"/>
                    </a:cubicBezTo>
                    <a:cubicBezTo>
                      <a:pt x="20608" y="25385"/>
                      <a:pt x="20600" y="25381"/>
                      <a:pt x="20591" y="25377"/>
                    </a:cubicBezTo>
                    <a:cubicBezTo>
                      <a:pt x="20582" y="25377"/>
                      <a:pt x="20578" y="25373"/>
                      <a:pt x="20574" y="25373"/>
                    </a:cubicBezTo>
                    <a:cubicBezTo>
                      <a:pt x="20566" y="25373"/>
                      <a:pt x="20561" y="25367"/>
                      <a:pt x="20556" y="25367"/>
                    </a:cubicBezTo>
                    <a:lnTo>
                      <a:pt x="20552" y="25363"/>
                    </a:lnTo>
                    <a:cubicBezTo>
                      <a:pt x="20531" y="25359"/>
                      <a:pt x="20509" y="25351"/>
                      <a:pt x="20489" y="25342"/>
                    </a:cubicBezTo>
                    <a:lnTo>
                      <a:pt x="20479" y="25342"/>
                    </a:lnTo>
                    <a:cubicBezTo>
                      <a:pt x="20463" y="25338"/>
                      <a:pt x="20446" y="25334"/>
                      <a:pt x="20428" y="25329"/>
                    </a:cubicBezTo>
                    <a:cubicBezTo>
                      <a:pt x="20424" y="25325"/>
                      <a:pt x="20420" y="25325"/>
                      <a:pt x="20420" y="25325"/>
                    </a:cubicBezTo>
                    <a:cubicBezTo>
                      <a:pt x="20412" y="25325"/>
                      <a:pt x="20407" y="25325"/>
                      <a:pt x="20402" y="25321"/>
                    </a:cubicBezTo>
                    <a:lnTo>
                      <a:pt x="20390" y="25321"/>
                    </a:lnTo>
                    <a:cubicBezTo>
                      <a:pt x="20377" y="25316"/>
                      <a:pt x="20360" y="25312"/>
                      <a:pt x="20347" y="25312"/>
                    </a:cubicBezTo>
                    <a:cubicBezTo>
                      <a:pt x="20343" y="25312"/>
                      <a:pt x="20343" y="25308"/>
                      <a:pt x="20339" y="25308"/>
                    </a:cubicBezTo>
                    <a:cubicBezTo>
                      <a:pt x="20325" y="25308"/>
                      <a:pt x="20313" y="25304"/>
                      <a:pt x="20300" y="25304"/>
                    </a:cubicBezTo>
                    <a:cubicBezTo>
                      <a:pt x="20296" y="25304"/>
                      <a:pt x="20287" y="25304"/>
                      <a:pt x="20283" y="25300"/>
                    </a:cubicBezTo>
                    <a:lnTo>
                      <a:pt x="20253" y="25300"/>
                    </a:lnTo>
                    <a:cubicBezTo>
                      <a:pt x="20244" y="25300"/>
                      <a:pt x="20240" y="25296"/>
                      <a:pt x="20236" y="25296"/>
                    </a:cubicBezTo>
                    <a:lnTo>
                      <a:pt x="20185" y="25296"/>
                    </a:lnTo>
                    <a:cubicBezTo>
                      <a:pt x="20171" y="25290"/>
                      <a:pt x="20163" y="25290"/>
                      <a:pt x="20150" y="25290"/>
                    </a:cubicBezTo>
                    <a:lnTo>
                      <a:pt x="20133" y="25290"/>
                    </a:lnTo>
                    <a:cubicBezTo>
                      <a:pt x="20116" y="25290"/>
                      <a:pt x="20104" y="25290"/>
                      <a:pt x="20086" y="25296"/>
                    </a:cubicBezTo>
                    <a:cubicBezTo>
                      <a:pt x="20031" y="25239"/>
                      <a:pt x="19975" y="25184"/>
                      <a:pt x="19924" y="25128"/>
                    </a:cubicBezTo>
                    <a:cubicBezTo>
                      <a:pt x="19868" y="25073"/>
                      <a:pt x="19812" y="25017"/>
                      <a:pt x="19757" y="24957"/>
                    </a:cubicBezTo>
                    <a:cubicBezTo>
                      <a:pt x="19757" y="24962"/>
                      <a:pt x="19753" y="24962"/>
                      <a:pt x="19753" y="24962"/>
                    </a:cubicBezTo>
                    <a:cubicBezTo>
                      <a:pt x="19749" y="24962"/>
                      <a:pt x="19739" y="24966"/>
                      <a:pt x="19735" y="24966"/>
                    </a:cubicBezTo>
                    <a:lnTo>
                      <a:pt x="19731" y="24966"/>
                    </a:lnTo>
                    <a:cubicBezTo>
                      <a:pt x="19727" y="24970"/>
                      <a:pt x="19723" y="24970"/>
                      <a:pt x="19719" y="24974"/>
                    </a:cubicBezTo>
                    <a:lnTo>
                      <a:pt x="19714" y="24974"/>
                    </a:lnTo>
                    <a:lnTo>
                      <a:pt x="19710" y="24978"/>
                    </a:lnTo>
                    <a:cubicBezTo>
                      <a:pt x="19705" y="24978"/>
                      <a:pt x="19701" y="24983"/>
                      <a:pt x="19697" y="24988"/>
                    </a:cubicBezTo>
                    <a:lnTo>
                      <a:pt x="19693" y="24988"/>
                    </a:lnTo>
                    <a:cubicBezTo>
                      <a:pt x="19688" y="24992"/>
                      <a:pt x="19684" y="24992"/>
                      <a:pt x="19680" y="24996"/>
                    </a:cubicBezTo>
                    <a:cubicBezTo>
                      <a:pt x="19680" y="25000"/>
                      <a:pt x="19676" y="25000"/>
                      <a:pt x="19676" y="25000"/>
                    </a:cubicBezTo>
                    <a:cubicBezTo>
                      <a:pt x="19672" y="25004"/>
                      <a:pt x="19672" y="25004"/>
                      <a:pt x="19667" y="25008"/>
                    </a:cubicBezTo>
                    <a:cubicBezTo>
                      <a:pt x="19667" y="25008"/>
                      <a:pt x="19667" y="25013"/>
                      <a:pt x="19662" y="25013"/>
                    </a:cubicBezTo>
                    <a:cubicBezTo>
                      <a:pt x="19662" y="25017"/>
                      <a:pt x="19662" y="25017"/>
                      <a:pt x="19658" y="25022"/>
                    </a:cubicBezTo>
                    <a:lnTo>
                      <a:pt x="19658" y="25026"/>
                    </a:lnTo>
                    <a:cubicBezTo>
                      <a:pt x="19654" y="25030"/>
                      <a:pt x="19654" y="25030"/>
                      <a:pt x="19654" y="25034"/>
                    </a:cubicBezTo>
                    <a:cubicBezTo>
                      <a:pt x="19654" y="25034"/>
                      <a:pt x="19650" y="25034"/>
                      <a:pt x="19650" y="25039"/>
                    </a:cubicBezTo>
                    <a:lnTo>
                      <a:pt x="19650" y="25043"/>
                    </a:lnTo>
                    <a:lnTo>
                      <a:pt x="19445" y="26022"/>
                    </a:lnTo>
                    <a:lnTo>
                      <a:pt x="19441" y="26022"/>
                    </a:lnTo>
                    <a:cubicBezTo>
                      <a:pt x="19431" y="26014"/>
                      <a:pt x="19423" y="26005"/>
                      <a:pt x="19415" y="25997"/>
                    </a:cubicBezTo>
                    <a:cubicBezTo>
                      <a:pt x="19411" y="25993"/>
                      <a:pt x="19406" y="25988"/>
                      <a:pt x="19397" y="25983"/>
                    </a:cubicBezTo>
                    <a:cubicBezTo>
                      <a:pt x="19389" y="25975"/>
                      <a:pt x="19380" y="25967"/>
                      <a:pt x="19368" y="25954"/>
                    </a:cubicBezTo>
                    <a:cubicBezTo>
                      <a:pt x="19368" y="25954"/>
                      <a:pt x="19364" y="25949"/>
                      <a:pt x="19359" y="25945"/>
                    </a:cubicBezTo>
                    <a:lnTo>
                      <a:pt x="19320" y="25906"/>
                    </a:lnTo>
                    <a:cubicBezTo>
                      <a:pt x="19316" y="25906"/>
                      <a:pt x="19312" y="25902"/>
                      <a:pt x="19312" y="25898"/>
                    </a:cubicBezTo>
                    <a:cubicBezTo>
                      <a:pt x="19299" y="25890"/>
                      <a:pt x="19291" y="25881"/>
                      <a:pt x="19277" y="25873"/>
                    </a:cubicBezTo>
                    <a:cubicBezTo>
                      <a:pt x="19273" y="25868"/>
                      <a:pt x="19269" y="25864"/>
                      <a:pt x="19265" y="25860"/>
                    </a:cubicBezTo>
                    <a:cubicBezTo>
                      <a:pt x="19257" y="25851"/>
                      <a:pt x="19248" y="25843"/>
                      <a:pt x="19239" y="25835"/>
                    </a:cubicBezTo>
                    <a:cubicBezTo>
                      <a:pt x="19235" y="25829"/>
                      <a:pt x="19231" y="25825"/>
                      <a:pt x="19226" y="25821"/>
                    </a:cubicBezTo>
                    <a:cubicBezTo>
                      <a:pt x="19218" y="25809"/>
                      <a:pt x="19210" y="25800"/>
                      <a:pt x="19196" y="25791"/>
                    </a:cubicBezTo>
                    <a:cubicBezTo>
                      <a:pt x="19196" y="25787"/>
                      <a:pt x="19192" y="25783"/>
                      <a:pt x="19192" y="25783"/>
                    </a:cubicBezTo>
                    <a:lnTo>
                      <a:pt x="19154" y="25744"/>
                    </a:lnTo>
                    <a:cubicBezTo>
                      <a:pt x="19154" y="25740"/>
                      <a:pt x="19149" y="25740"/>
                      <a:pt x="19145" y="25736"/>
                    </a:cubicBezTo>
                    <a:cubicBezTo>
                      <a:pt x="19137" y="25727"/>
                      <a:pt x="19129" y="25719"/>
                      <a:pt x="19119" y="25706"/>
                    </a:cubicBezTo>
                    <a:cubicBezTo>
                      <a:pt x="19115" y="25701"/>
                      <a:pt x="19111" y="25697"/>
                      <a:pt x="19107" y="25693"/>
                    </a:cubicBezTo>
                    <a:cubicBezTo>
                      <a:pt x="19098" y="25685"/>
                      <a:pt x="19094" y="25675"/>
                      <a:pt x="19085" y="25667"/>
                    </a:cubicBezTo>
                    <a:cubicBezTo>
                      <a:pt x="19081" y="25663"/>
                      <a:pt x="19077" y="25659"/>
                      <a:pt x="19072" y="25659"/>
                    </a:cubicBezTo>
                    <a:cubicBezTo>
                      <a:pt x="19064" y="25646"/>
                      <a:pt x="19056" y="25637"/>
                      <a:pt x="19046" y="25624"/>
                    </a:cubicBezTo>
                    <a:cubicBezTo>
                      <a:pt x="19042" y="25624"/>
                      <a:pt x="19042" y="25620"/>
                      <a:pt x="19042" y="25620"/>
                    </a:cubicBezTo>
                    <a:cubicBezTo>
                      <a:pt x="19030" y="25608"/>
                      <a:pt x="19021" y="25594"/>
                      <a:pt x="19008" y="25582"/>
                    </a:cubicBezTo>
                    <a:cubicBezTo>
                      <a:pt x="19008" y="25578"/>
                      <a:pt x="19004" y="25578"/>
                      <a:pt x="19000" y="25573"/>
                    </a:cubicBezTo>
                    <a:cubicBezTo>
                      <a:pt x="18991" y="25565"/>
                      <a:pt x="18987" y="25556"/>
                      <a:pt x="18979" y="25547"/>
                    </a:cubicBezTo>
                    <a:cubicBezTo>
                      <a:pt x="18975" y="25543"/>
                      <a:pt x="18969" y="25539"/>
                      <a:pt x="18969" y="25535"/>
                    </a:cubicBezTo>
                    <a:cubicBezTo>
                      <a:pt x="18961" y="25527"/>
                      <a:pt x="18957" y="25513"/>
                      <a:pt x="18949" y="25505"/>
                    </a:cubicBezTo>
                    <a:cubicBezTo>
                      <a:pt x="18944" y="25505"/>
                      <a:pt x="18944" y="25501"/>
                      <a:pt x="18940" y="25496"/>
                    </a:cubicBezTo>
                    <a:cubicBezTo>
                      <a:pt x="18931" y="25483"/>
                      <a:pt x="18918" y="25470"/>
                      <a:pt x="18910" y="25458"/>
                    </a:cubicBezTo>
                    <a:cubicBezTo>
                      <a:pt x="18902" y="25444"/>
                      <a:pt x="18892" y="25432"/>
                      <a:pt x="18884" y="25424"/>
                    </a:cubicBezTo>
                    <a:cubicBezTo>
                      <a:pt x="18884" y="25419"/>
                      <a:pt x="18880" y="25415"/>
                      <a:pt x="18876" y="25411"/>
                    </a:cubicBezTo>
                    <a:cubicBezTo>
                      <a:pt x="18872" y="25402"/>
                      <a:pt x="18867" y="25393"/>
                      <a:pt x="18859" y="25385"/>
                    </a:cubicBezTo>
                    <a:cubicBezTo>
                      <a:pt x="18859" y="25381"/>
                      <a:pt x="18854" y="25377"/>
                      <a:pt x="18850" y="25373"/>
                    </a:cubicBezTo>
                    <a:cubicBezTo>
                      <a:pt x="18846" y="25363"/>
                      <a:pt x="18841" y="25355"/>
                      <a:pt x="18833" y="25347"/>
                    </a:cubicBezTo>
                    <a:cubicBezTo>
                      <a:pt x="18833" y="25342"/>
                      <a:pt x="18829" y="25338"/>
                      <a:pt x="18829" y="25338"/>
                    </a:cubicBezTo>
                    <a:cubicBezTo>
                      <a:pt x="18821" y="25325"/>
                      <a:pt x="18811" y="25312"/>
                      <a:pt x="18803" y="25300"/>
                    </a:cubicBezTo>
                    <a:lnTo>
                      <a:pt x="18803" y="25296"/>
                    </a:lnTo>
                    <a:cubicBezTo>
                      <a:pt x="18795" y="25286"/>
                      <a:pt x="18790" y="25274"/>
                      <a:pt x="18786" y="25265"/>
                    </a:cubicBezTo>
                    <a:cubicBezTo>
                      <a:pt x="18782" y="25261"/>
                      <a:pt x="18782" y="25257"/>
                      <a:pt x="18777" y="25252"/>
                    </a:cubicBezTo>
                    <a:cubicBezTo>
                      <a:pt x="18773" y="25244"/>
                      <a:pt x="18769" y="25235"/>
                      <a:pt x="18764" y="25227"/>
                    </a:cubicBezTo>
                    <a:cubicBezTo>
                      <a:pt x="18760" y="25223"/>
                      <a:pt x="18760" y="25219"/>
                      <a:pt x="18756" y="25213"/>
                    </a:cubicBezTo>
                    <a:cubicBezTo>
                      <a:pt x="18752" y="25205"/>
                      <a:pt x="18748" y="25197"/>
                      <a:pt x="18744" y="25188"/>
                    </a:cubicBezTo>
                    <a:cubicBezTo>
                      <a:pt x="18744" y="25184"/>
                      <a:pt x="18744" y="25184"/>
                      <a:pt x="18738" y="25180"/>
                    </a:cubicBezTo>
                    <a:cubicBezTo>
                      <a:pt x="18734" y="25167"/>
                      <a:pt x="18730" y="25158"/>
                      <a:pt x="18722" y="25146"/>
                    </a:cubicBezTo>
                    <a:lnTo>
                      <a:pt x="18722" y="25136"/>
                    </a:lnTo>
                    <a:cubicBezTo>
                      <a:pt x="18718" y="25128"/>
                      <a:pt x="18713" y="25120"/>
                      <a:pt x="18709" y="25111"/>
                    </a:cubicBezTo>
                    <a:cubicBezTo>
                      <a:pt x="18709" y="25107"/>
                      <a:pt x="18705" y="25103"/>
                      <a:pt x="18705" y="25099"/>
                    </a:cubicBezTo>
                    <a:cubicBezTo>
                      <a:pt x="18700" y="25090"/>
                      <a:pt x="18700" y="25081"/>
                      <a:pt x="18696" y="25073"/>
                    </a:cubicBezTo>
                    <a:cubicBezTo>
                      <a:pt x="18696" y="25069"/>
                      <a:pt x="18692" y="25065"/>
                      <a:pt x="18692" y="25060"/>
                    </a:cubicBezTo>
                    <a:cubicBezTo>
                      <a:pt x="18687" y="25051"/>
                      <a:pt x="18683" y="25043"/>
                      <a:pt x="18683" y="25034"/>
                    </a:cubicBezTo>
                    <a:cubicBezTo>
                      <a:pt x="18683" y="25030"/>
                      <a:pt x="18679" y="25030"/>
                      <a:pt x="18679" y="25026"/>
                    </a:cubicBezTo>
                    <a:cubicBezTo>
                      <a:pt x="18675" y="25017"/>
                      <a:pt x="18675" y="25004"/>
                      <a:pt x="18671" y="24992"/>
                    </a:cubicBezTo>
                    <a:lnTo>
                      <a:pt x="18671" y="24983"/>
                    </a:lnTo>
                    <a:cubicBezTo>
                      <a:pt x="18667" y="24974"/>
                      <a:pt x="18667" y="24966"/>
                      <a:pt x="18661" y="24957"/>
                    </a:cubicBezTo>
                    <a:lnTo>
                      <a:pt x="18661" y="24945"/>
                    </a:lnTo>
                    <a:cubicBezTo>
                      <a:pt x="18657" y="24940"/>
                      <a:pt x="18657" y="24931"/>
                      <a:pt x="18657" y="24923"/>
                    </a:cubicBezTo>
                    <a:cubicBezTo>
                      <a:pt x="18657" y="24919"/>
                      <a:pt x="18653" y="24915"/>
                      <a:pt x="18653" y="24911"/>
                    </a:cubicBezTo>
                    <a:cubicBezTo>
                      <a:pt x="18653" y="24901"/>
                      <a:pt x="18653" y="24893"/>
                      <a:pt x="18649" y="24885"/>
                    </a:cubicBezTo>
                    <a:lnTo>
                      <a:pt x="18649" y="24876"/>
                    </a:lnTo>
                    <a:lnTo>
                      <a:pt x="18649" y="24846"/>
                    </a:lnTo>
                    <a:lnTo>
                      <a:pt x="18649" y="24834"/>
                    </a:lnTo>
                    <a:lnTo>
                      <a:pt x="18649" y="24812"/>
                    </a:lnTo>
                    <a:lnTo>
                      <a:pt x="18649" y="24799"/>
                    </a:lnTo>
                    <a:lnTo>
                      <a:pt x="18649" y="24777"/>
                    </a:lnTo>
                    <a:lnTo>
                      <a:pt x="18649" y="24765"/>
                    </a:lnTo>
                    <a:cubicBezTo>
                      <a:pt x="18649" y="24757"/>
                      <a:pt x="18649" y="24743"/>
                      <a:pt x="18653" y="24735"/>
                    </a:cubicBezTo>
                    <a:lnTo>
                      <a:pt x="18653" y="24735"/>
                    </a:lnTo>
                    <a:cubicBezTo>
                      <a:pt x="18628" y="24739"/>
                      <a:pt x="18606" y="24743"/>
                      <a:pt x="18584" y="24747"/>
                    </a:cubicBezTo>
                    <a:cubicBezTo>
                      <a:pt x="18580" y="24747"/>
                      <a:pt x="18572" y="24752"/>
                      <a:pt x="18564" y="24752"/>
                    </a:cubicBezTo>
                    <a:cubicBezTo>
                      <a:pt x="18551" y="24757"/>
                      <a:pt x="18538" y="24761"/>
                      <a:pt x="18521" y="24765"/>
                    </a:cubicBezTo>
                    <a:cubicBezTo>
                      <a:pt x="18513" y="24765"/>
                      <a:pt x="18507" y="24769"/>
                      <a:pt x="18499" y="24769"/>
                    </a:cubicBezTo>
                    <a:cubicBezTo>
                      <a:pt x="18487" y="24773"/>
                      <a:pt x="18474" y="24777"/>
                      <a:pt x="18461" y="24777"/>
                    </a:cubicBezTo>
                    <a:cubicBezTo>
                      <a:pt x="18452" y="24782"/>
                      <a:pt x="18444" y="24786"/>
                      <a:pt x="18436" y="24786"/>
                    </a:cubicBezTo>
                    <a:cubicBezTo>
                      <a:pt x="18426" y="24791"/>
                      <a:pt x="18418" y="24791"/>
                      <a:pt x="18410" y="24795"/>
                    </a:cubicBezTo>
                    <a:lnTo>
                      <a:pt x="18405" y="24795"/>
                    </a:lnTo>
                    <a:cubicBezTo>
                      <a:pt x="18401" y="24799"/>
                      <a:pt x="18397" y="24799"/>
                      <a:pt x="18393" y="24799"/>
                    </a:cubicBezTo>
                    <a:cubicBezTo>
                      <a:pt x="18379" y="24803"/>
                      <a:pt x="18367" y="24808"/>
                      <a:pt x="18354" y="24812"/>
                    </a:cubicBezTo>
                    <a:cubicBezTo>
                      <a:pt x="18349" y="24816"/>
                      <a:pt x="18345" y="24816"/>
                      <a:pt x="18341" y="24816"/>
                    </a:cubicBezTo>
                    <a:cubicBezTo>
                      <a:pt x="18324" y="24824"/>
                      <a:pt x="18307" y="24829"/>
                      <a:pt x="18294" y="24834"/>
                    </a:cubicBezTo>
                    <a:cubicBezTo>
                      <a:pt x="18290" y="24834"/>
                      <a:pt x="18290" y="24834"/>
                      <a:pt x="18286" y="24838"/>
                    </a:cubicBezTo>
                    <a:cubicBezTo>
                      <a:pt x="18272" y="24842"/>
                      <a:pt x="18260" y="24846"/>
                      <a:pt x="18247" y="24850"/>
                    </a:cubicBezTo>
                    <a:cubicBezTo>
                      <a:pt x="18243" y="24854"/>
                      <a:pt x="18239" y="24854"/>
                      <a:pt x="18234" y="24854"/>
                    </a:cubicBezTo>
                    <a:cubicBezTo>
                      <a:pt x="18221" y="24863"/>
                      <a:pt x="18205" y="24868"/>
                      <a:pt x="18191" y="24876"/>
                    </a:cubicBezTo>
                    <a:cubicBezTo>
                      <a:pt x="18179" y="24880"/>
                      <a:pt x="18162" y="24885"/>
                      <a:pt x="18148" y="24893"/>
                    </a:cubicBezTo>
                    <a:cubicBezTo>
                      <a:pt x="18144" y="24893"/>
                      <a:pt x="18140" y="24897"/>
                      <a:pt x="18136" y="24897"/>
                    </a:cubicBezTo>
                    <a:cubicBezTo>
                      <a:pt x="18136" y="24897"/>
                      <a:pt x="18132" y="24901"/>
                      <a:pt x="18128" y="24901"/>
                    </a:cubicBezTo>
                    <a:cubicBezTo>
                      <a:pt x="18118" y="24906"/>
                      <a:pt x="18114" y="24911"/>
                      <a:pt x="18106" y="24911"/>
                    </a:cubicBezTo>
                    <a:cubicBezTo>
                      <a:pt x="18102" y="24915"/>
                      <a:pt x="18097" y="24915"/>
                      <a:pt x="18093" y="24919"/>
                    </a:cubicBezTo>
                    <a:cubicBezTo>
                      <a:pt x="18080" y="24923"/>
                      <a:pt x="18071" y="24931"/>
                      <a:pt x="18059" y="24936"/>
                    </a:cubicBezTo>
                    <a:cubicBezTo>
                      <a:pt x="18059" y="24936"/>
                      <a:pt x="18055" y="24936"/>
                      <a:pt x="18055" y="24940"/>
                    </a:cubicBezTo>
                    <a:cubicBezTo>
                      <a:pt x="18041" y="24945"/>
                      <a:pt x="18025" y="24953"/>
                      <a:pt x="18012" y="24957"/>
                    </a:cubicBezTo>
                    <a:cubicBezTo>
                      <a:pt x="18012" y="24962"/>
                      <a:pt x="18008" y="24962"/>
                      <a:pt x="18003" y="24966"/>
                    </a:cubicBezTo>
                    <a:cubicBezTo>
                      <a:pt x="17994" y="24970"/>
                      <a:pt x="17982" y="24974"/>
                      <a:pt x="17974" y="24978"/>
                    </a:cubicBezTo>
                    <a:cubicBezTo>
                      <a:pt x="17969" y="24983"/>
                      <a:pt x="17964" y="24983"/>
                      <a:pt x="17960" y="24988"/>
                    </a:cubicBezTo>
                    <a:cubicBezTo>
                      <a:pt x="17952" y="24992"/>
                      <a:pt x="17943" y="24996"/>
                      <a:pt x="17935" y="25000"/>
                    </a:cubicBezTo>
                    <a:cubicBezTo>
                      <a:pt x="17931" y="25004"/>
                      <a:pt x="17926" y="25004"/>
                      <a:pt x="17922" y="25008"/>
                    </a:cubicBezTo>
                    <a:cubicBezTo>
                      <a:pt x="17913" y="25013"/>
                      <a:pt x="17905" y="25017"/>
                      <a:pt x="17897" y="25022"/>
                    </a:cubicBezTo>
                    <a:cubicBezTo>
                      <a:pt x="17892" y="25026"/>
                      <a:pt x="17887" y="25026"/>
                      <a:pt x="17883" y="25030"/>
                    </a:cubicBezTo>
                    <a:cubicBezTo>
                      <a:pt x="17875" y="25034"/>
                      <a:pt x="17862" y="25043"/>
                      <a:pt x="17850" y="25047"/>
                    </a:cubicBezTo>
                    <a:cubicBezTo>
                      <a:pt x="17836" y="25055"/>
                      <a:pt x="17824" y="25060"/>
                      <a:pt x="17815" y="25069"/>
                    </a:cubicBezTo>
                    <a:cubicBezTo>
                      <a:pt x="17810" y="25069"/>
                      <a:pt x="17806" y="25073"/>
                      <a:pt x="17802" y="25073"/>
                    </a:cubicBezTo>
                    <a:cubicBezTo>
                      <a:pt x="17794" y="25077"/>
                      <a:pt x="17785" y="25081"/>
                      <a:pt x="17777" y="25085"/>
                    </a:cubicBezTo>
                    <a:cubicBezTo>
                      <a:pt x="17773" y="25090"/>
                      <a:pt x="17768" y="25094"/>
                      <a:pt x="17763" y="25094"/>
                    </a:cubicBezTo>
                    <a:cubicBezTo>
                      <a:pt x="17755" y="25099"/>
                      <a:pt x="17751" y="25103"/>
                      <a:pt x="17743" y="25107"/>
                    </a:cubicBezTo>
                    <a:cubicBezTo>
                      <a:pt x="17738" y="25111"/>
                      <a:pt x="17734" y="25111"/>
                      <a:pt x="17729" y="25116"/>
                    </a:cubicBezTo>
                    <a:cubicBezTo>
                      <a:pt x="17721" y="25120"/>
                      <a:pt x="17712" y="25124"/>
                      <a:pt x="17704" y="25128"/>
                    </a:cubicBezTo>
                    <a:cubicBezTo>
                      <a:pt x="17700" y="25132"/>
                      <a:pt x="17696" y="25132"/>
                      <a:pt x="17691" y="25132"/>
                    </a:cubicBezTo>
                    <a:cubicBezTo>
                      <a:pt x="17678" y="25142"/>
                      <a:pt x="17666" y="25146"/>
                      <a:pt x="17652" y="25154"/>
                    </a:cubicBezTo>
                    <a:cubicBezTo>
                      <a:pt x="17640" y="25162"/>
                      <a:pt x="17627" y="25167"/>
                      <a:pt x="17619" y="25171"/>
                    </a:cubicBezTo>
                    <a:cubicBezTo>
                      <a:pt x="17614" y="25176"/>
                      <a:pt x="17609" y="25176"/>
                      <a:pt x="17605" y="25176"/>
                    </a:cubicBezTo>
                    <a:cubicBezTo>
                      <a:pt x="17597" y="25180"/>
                      <a:pt x="17589" y="25184"/>
                      <a:pt x="17580" y="25188"/>
                    </a:cubicBezTo>
                    <a:cubicBezTo>
                      <a:pt x="17571" y="25193"/>
                      <a:pt x="17563" y="25197"/>
                      <a:pt x="17550" y="25201"/>
                    </a:cubicBezTo>
                    <a:cubicBezTo>
                      <a:pt x="17546" y="25205"/>
                      <a:pt x="17542" y="25205"/>
                      <a:pt x="17537" y="25209"/>
                    </a:cubicBezTo>
                    <a:cubicBezTo>
                      <a:pt x="17524" y="25213"/>
                      <a:pt x="17507" y="25219"/>
                      <a:pt x="17494" y="25227"/>
                    </a:cubicBezTo>
                    <a:lnTo>
                      <a:pt x="17490" y="25227"/>
                    </a:lnTo>
                    <a:cubicBezTo>
                      <a:pt x="17473" y="25235"/>
                      <a:pt x="17455" y="25239"/>
                      <a:pt x="17443" y="25244"/>
                    </a:cubicBezTo>
                    <a:cubicBezTo>
                      <a:pt x="17435" y="25248"/>
                      <a:pt x="17430" y="25248"/>
                      <a:pt x="17426" y="25252"/>
                    </a:cubicBezTo>
                    <a:cubicBezTo>
                      <a:pt x="17413" y="25252"/>
                      <a:pt x="17404" y="25257"/>
                      <a:pt x="17392" y="25261"/>
                    </a:cubicBezTo>
                    <a:cubicBezTo>
                      <a:pt x="17383" y="25265"/>
                      <a:pt x="17378" y="25265"/>
                      <a:pt x="17370" y="25270"/>
                    </a:cubicBezTo>
                    <a:cubicBezTo>
                      <a:pt x="17362" y="25270"/>
                      <a:pt x="17349" y="25274"/>
                      <a:pt x="17340" y="25278"/>
                    </a:cubicBezTo>
                    <a:cubicBezTo>
                      <a:pt x="17332" y="25278"/>
                      <a:pt x="17323" y="25282"/>
                      <a:pt x="17319" y="25282"/>
                    </a:cubicBezTo>
                    <a:cubicBezTo>
                      <a:pt x="17306" y="25286"/>
                      <a:pt x="17293" y="25286"/>
                      <a:pt x="17285" y="25290"/>
                    </a:cubicBezTo>
                    <a:cubicBezTo>
                      <a:pt x="17276" y="25290"/>
                      <a:pt x="17267" y="25296"/>
                      <a:pt x="17263" y="25296"/>
                    </a:cubicBezTo>
                    <a:cubicBezTo>
                      <a:pt x="17250" y="25300"/>
                      <a:pt x="17238" y="25300"/>
                      <a:pt x="17220" y="25304"/>
                    </a:cubicBezTo>
                    <a:cubicBezTo>
                      <a:pt x="17216" y="25304"/>
                      <a:pt x="17212" y="25308"/>
                      <a:pt x="17204" y="25308"/>
                    </a:cubicBezTo>
                    <a:cubicBezTo>
                      <a:pt x="17182" y="25312"/>
                      <a:pt x="17165" y="25312"/>
                      <a:pt x="17143" y="25316"/>
                    </a:cubicBezTo>
                    <a:cubicBezTo>
                      <a:pt x="17131" y="25321"/>
                      <a:pt x="17118" y="25321"/>
                      <a:pt x="17105" y="25321"/>
                    </a:cubicBezTo>
                    <a:cubicBezTo>
                      <a:pt x="17101" y="25321"/>
                      <a:pt x="17096" y="25325"/>
                      <a:pt x="17092" y="25325"/>
                    </a:cubicBezTo>
                    <a:lnTo>
                      <a:pt x="17058" y="25325"/>
                    </a:lnTo>
                    <a:cubicBezTo>
                      <a:pt x="17054" y="25329"/>
                      <a:pt x="17054" y="25329"/>
                      <a:pt x="17050" y="25329"/>
                    </a:cubicBezTo>
                    <a:lnTo>
                      <a:pt x="17007" y="25329"/>
                    </a:lnTo>
                    <a:cubicBezTo>
                      <a:pt x="17003" y="25329"/>
                      <a:pt x="16999" y="25334"/>
                      <a:pt x="16999" y="25334"/>
                    </a:cubicBezTo>
                    <a:lnTo>
                      <a:pt x="16900" y="25334"/>
                    </a:lnTo>
                    <a:cubicBezTo>
                      <a:pt x="16887" y="25338"/>
                      <a:pt x="16870" y="25338"/>
                      <a:pt x="16857" y="25338"/>
                    </a:cubicBezTo>
                    <a:lnTo>
                      <a:pt x="16839" y="25338"/>
                    </a:lnTo>
                    <a:cubicBezTo>
                      <a:pt x="16827" y="25338"/>
                      <a:pt x="16814" y="25334"/>
                      <a:pt x="16801" y="25334"/>
                    </a:cubicBezTo>
                    <a:lnTo>
                      <a:pt x="16729" y="25334"/>
                    </a:lnTo>
                    <a:cubicBezTo>
                      <a:pt x="16711" y="25334"/>
                      <a:pt x="16699" y="25334"/>
                      <a:pt x="16685" y="25329"/>
                    </a:cubicBezTo>
                    <a:lnTo>
                      <a:pt x="16669" y="25329"/>
                    </a:lnTo>
                    <a:cubicBezTo>
                      <a:pt x="16652" y="25329"/>
                      <a:pt x="16634" y="25329"/>
                      <a:pt x="16614" y="25325"/>
                    </a:cubicBezTo>
                    <a:lnTo>
                      <a:pt x="16608" y="25325"/>
                    </a:lnTo>
                    <a:cubicBezTo>
                      <a:pt x="16592" y="25325"/>
                      <a:pt x="16575" y="25321"/>
                      <a:pt x="16557" y="25321"/>
                    </a:cubicBezTo>
                    <a:lnTo>
                      <a:pt x="16541" y="25321"/>
                    </a:lnTo>
                    <a:cubicBezTo>
                      <a:pt x="16527" y="25316"/>
                      <a:pt x="16519" y="25316"/>
                      <a:pt x="16506" y="25316"/>
                    </a:cubicBezTo>
                    <a:cubicBezTo>
                      <a:pt x="16489" y="25312"/>
                      <a:pt x="16476" y="25312"/>
                      <a:pt x="16460" y="25312"/>
                    </a:cubicBezTo>
                    <a:cubicBezTo>
                      <a:pt x="16450" y="25308"/>
                      <a:pt x="16442" y="25308"/>
                      <a:pt x="16429" y="25308"/>
                    </a:cubicBezTo>
                    <a:cubicBezTo>
                      <a:pt x="16412" y="25304"/>
                      <a:pt x="16399" y="25304"/>
                      <a:pt x="16383" y="25300"/>
                    </a:cubicBezTo>
                    <a:cubicBezTo>
                      <a:pt x="16373" y="25300"/>
                      <a:pt x="16361" y="25300"/>
                      <a:pt x="16352" y="25296"/>
                    </a:cubicBezTo>
                    <a:cubicBezTo>
                      <a:pt x="16335" y="25296"/>
                      <a:pt x="16314" y="25290"/>
                      <a:pt x="16296" y="25286"/>
                    </a:cubicBezTo>
                    <a:cubicBezTo>
                      <a:pt x="16288" y="25286"/>
                      <a:pt x="16280" y="25286"/>
                      <a:pt x="16271" y="25282"/>
                    </a:cubicBezTo>
                    <a:cubicBezTo>
                      <a:pt x="16245" y="25278"/>
                      <a:pt x="16215" y="25274"/>
                      <a:pt x="16186" y="25270"/>
                    </a:cubicBezTo>
                    <a:cubicBezTo>
                      <a:pt x="16168" y="25274"/>
                      <a:pt x="16156" y="25278"/>
                      <a:pt x="16138" y="25278"/>
                    </a:cubicBezTo>
                    <a:cubicBezTo>
                      <a:pt x="16134" y="25282"/>
                      <a:pt x="16130" y="25282"/>
                      <a:pt x="16126" y="25282"/>
                    </a:cubicBezTo>
                    <a:cubicBezTo>
                      <a:pt x="16113" y="25286"/>
                      <a:pt x="16104" y="25286"/>
                      <a:pt x="16091" y="25290"/>
                    </a:cubicBezTo>
                    <a:cubicBezTo>
                      <a:pt x="16087" y="25290"/>
                      <a:pt x="16083" y="25290"/>
                      <a:pt x="16079" y="25296"/>
                    </a:cubicBezTo>
                    <a:cubicBezTo>
                      <a:pt x="16065" y="25296"/>
                      <a:pt x="16057" y="25300"/>
                      <a:pt x="16049" y="25300"/>
                    </a:cubicBezTo>
                    <a:cubicBezTo>
                      <a:pt x="16044" y="25304"/>
                      <a:pt x="16040" y="25304"/>
                      <a:pt x="16036" y="25304"/>
                    </a:cubicBezTo>
                    <a:cubicBezTo>
                      <a:pt x="16023" y="25308"/>
                      <a:pt x="16010" y="25312"/>
                      <a:pt x="15998" y="25316"/>
                    </a:cubicBezTo>
                    <a:lnTo>
                      <a:pt x="15993" y="25316"/>
                    </a:lnTo>
                    <a:cubicBezTo>
                      <a:pt x="15980" y="25321"/>
                      <a:pt x="15967" y="25325"/>
                      <a:pt x="15955" y="25329"/>
                    </a:cubicBezTo>
                    <a:cubicBezTo>
                      <a:pt x="15955" y="25329"/>
                      <a:pt x="15950" y="25329"/>
                      <a:pt x="15946" y="25334"/>
                    </a:cubicBezTo>
                    <a:cubicBezTo>
                      <a:pt x="15937" y="25334"/>
                      <a:pt x="15929" y="25338"/>
                      <a:pt x="15921" y="25342"/>
                    </a:cubicBezTo>
                    <a:cubicBezTo>
                      <a:pt x="15916" y="25342"/>
                      <a:pt x="15911" y="25342"/>
                      <a:pt x="15907" y="25347"/>
                    </a:cubicBezTo>
                    <a:cubicBezTo>
                      <a:pt x="15903" y="25347"/>
                      <a:pt x="15895" y="25351"/>
                      <a:pt x="15890" y="25355"/>
                    </a:cubicBezTo>
                    <a:cubicBezTo>
                      <a:pt x="15886" y="25355"/>
                      <a:pt x="15882" y="25359"/>
                      <a:pt x="15878" y="25359"/>
                    </a:cubicBezTo>
                    <a:cubicBezTo>
                      <a:pt x="15869" y="25363"/>
                      <a:pt x="15864" y="25363"/>
                      <a:pt x="15856" y="25367"/>
                    </a:cubicBezTo>
                    <a:cubicBezTo>
                      <a:pt x="15856" y="25367"/>
                      <a:pt x="15852" y="25367"/>
                      <a:pt x="15852" y="25373"/>
                    </a:cubicBezTo>
                    <a:lnTo>
                      <a:pt x="15844" y="25373"/>
                    </a:lnTo>
                    <a:cubicBezTo>
                      <a:pt x="15839" y="25377"/>
                      <a:pt x="15834" y="25377"/>
                      <a:pt x="15830" y="25381"/>
                    </a:cubicBezTo>
                    <a:cubicBezTo>
                      <a:pt x="15826" y="25381"/>
                      <a:pt x="15822" y="25385"/>
                      <a:pt x="15818" y="25385"/>
                    </a:cubicBezTo>
                    <a:cubicBezTo>
                      <a:pt x="15813" y="25389"/>
                      <a:pt x="15809" y="25389"/>
                      <a:pt x="15805" y="25393"/>
                    </a:cubicBezTo>
                    <a:cubicBezTo>
                      <a:pt x="15801" y="25393"/>
                      <a:pt x="15796" y="25398"/>
                      <a:pt x="15792" y="25398"/>
                    </a:cubicBezTo>
                    <a:cubicBezTo>
                      <a:pt x="15787" y="25402"/>
                      <a:pt x="15787" y="25402"/>
                      <a:pt x="15783" y="25406"/>
                    </a:cubicBezTo>
                    <a:cubicBezTo>
                      <a:pt x="15779" y="25406"/>
                      <a:pt x="15775" y="25411"/>
                      <a:pt x="15771" y="25415"/>
                    </a:cubicBezTo>
                    <a:cubicBezTo>
                      <a:pt x="15767" y="25415"/>
                      <a:pt x="15762" y="25415"/>
                      <a:pt x="15762" y="25419"/>
                    </a:cubicBezTo>
                    <a:lnTo>
                      <a:pt x="15757" y="25419"/>
                    </a:lnTo>
                    <a:cubicBezTo>
                      <a:pt x="15753" y="25424"/>
                      <a:pt x="15749" y="25428"/>
                      <a:pt x="15745" y="25428"/>
                    </a:cubicBezTo>
                    <a:lnTo>
                      <a:pt x="15741" y="25432"/>
                    </a:lnTo>
                    <a:cubicBezTo>
                      <a:pt x="15732" y="25436"/>
                      <a:pt x="15728" y="25440"/>
                      <a:pt x="15720" y="25444"/>
                    </a:cubicBezTo>
                    <a:cubicBezTo>
                      <a:pt x="15720" y="25450"/>
                      <a:pt x="15715" y="25450"/>
                      <a:pt x="15715" y="25450"/>
                    </a:cubicBezTo>
                    <a:cubicBezTo>
                      <a:pt x="15710" y="25454"/>
                      <a:pt x="15706" y="25458"/>
                      <a:pt x="15702" y="25462"/>
                    </a:cubicBezTo>
                    <a:cubicBezTo>
                      <a:pt x="15698" y="25462"/>
                      <a:pt x="15698" y="25462"/>
                      <a:pt x="15694" y="25466"/>
                    </a:cubicBezTo>
                    <a:cubicBezTo>
                      <a:pt x="15694" y="25466"/>
                      <a:pt x="15690" y="25470"/>
                      <a:pt x="15685" y="25475"/>
                    </a:cubicBezTo>
                    <a:cubicBezTo>
                      <a:pt x="15676" y="25483"/>
                      <a:pt x="15668" y="25492"/>
                      <a:pt x="15659" y="25501"/>
                    </a:cubicBezTo>
                    <a:cubicBezTo>
                      <a:pt x="15655" y="25501"/>
                      <a:pt x="15655" y="25501"/>
                      <a:pt x="15655" y="25505"/>
                    </a:cubicBezTo>
                    <a:cubicBezTo>
                      <a:pt x="15647" y="25513"/>
                      <a:pt x="15638" y="25521"/>
                      <a:pt x="15629" y="25531"/>
                    </a:cubicBezTo>
                    <a:cubicBezTo>
                      <a:pt x="15625" y="25535"/>
                      <a:pt x="15625" y="25535"/>
                      <a:pt x="15621" y="25539"/>
                    </a:cubicBezTo>
                    <a:cubicBezTo>
                      <a:pt x="15621" y="25539"/>
                      <a:pt x="15617" y="25543"/>
                      <a:pt x="15617" y="25547"/>
                    </a:cubicBezTo>
                    <a:cubicBezTo>
                      <a:pt x="15613" y="25547"/>
                      <a:pt x="15613" y="25552"/>
                      <a:pt x="15608" y="25556"/>
                    </a:cubicBezTo>
                    <a:cubicBezTo>
                      <a:pt x="15608" y="25556"/>
                      <a:pt x="15604" y="25560"/>
                      <a:pt x="15604" y="25565"/>
                    </a:cubicBezTo>
                    <a:cubicBezTo>
                      <a:pt x="15599" y="25565"/>
                      <a:pt x="15599" y="25569"/>
                      <a:pt x="15595" y="25573"/>
                    </a:cubicBezTo>
                    <a:cubicBezTo>
                      <a:pt x="15595" y="25573"/>
                      <a:pt x="15595" y="25578"/>
                      <a:pt x="15591" y="25582"/>
                    </a:cubicBezTo>
                    <a:cubicBezTo>
                      <a:pt x="15591" y="25582"/>
                      <a:pt x="15587" y="25586"/>
                      <a:pt x="15587" y="25590"/>
                    </a:cubicBezTo>
                    <a:cubicBezTo>
                      <a:pt x="15582" y="25594"/>
                      <a:pt x="15582" y="25594"/>
                      <a:pt x="15582" y="25598"/>
                    </a:cubicBezTo>
                    <a:lnTo>
                      <a:pt x="15578" y="25598"/>
                    </a:lnTo>
                    <a:lnTo>
                      <a:pt x="15578" y="25604"/>
                    </a:lnTo>
                    <a:cubicBezTo>
                      <a:pt x="15574" y="25608"/>
                      <a:pt x="15574" y="25616"/>
                      <a:pt x="15570" y="25620"/>
                    </a:cubicBezTo>
                    <a:lnTo>
                      <a:pt x="15566" y="25624"/>
                    </a:lnTo>
                    <a:cubicBezTo>
                      <a:pt x="15566" y="25633"/>
                      <a:pt x="15561" y="25637"/>
                      <a:pt x="15561" y="25642"/>
                    </a:cubicBezTo>
                    <a:cubicBezTo>
                      <a:pt x="15556" y="25642"/>
                      <a:pt x="15556" y="25646"/>
                      <a:pt x="15556" y="25646"/>
                    </a:cubicBezTo>
                    <a:cubicBezTo>
                      <a:pt x="15552" y="25655"/>
                      <a:pt x="15552" y="25659"/>
                      <a:pt x="15548" y="25663"/>
                    </a:cubicBezTo>
                    <a:lnTo>
                      <a:pt x="15548" y="25667"/>
                    </a:lnTo>
                    <a:cubicBezTo>
                      <a:pt x="15544" y="25675"/>
                      <a:pt x="15544" y="25685"/>
                      <a:pt x="15540" y="25693"/>
                    </a:cubicBezTo>
                    <a:cubicBezTo>
                      <a:pt x="15536" y="25701"/>
                      <a:pt x="15536" y="25710"/>
                      <a:pt x="15531" y="25719"/>
                    </a:cubicBezTo>
                    <a:lnTo>
                      <a:pt x="15531" y="25723"/>
                    </a:lnTo>
                    <a:cubicBezTo>
                      <a:pt x="15527" y="25732"/>
                      <a:pt x="15527" y="25740"/>
                      <a:pt x="15522" y="25748"/>
                    </a:cubicBezTo>
                    <a:lnTo>
                      <a:pt x="15291" y="26865"/>
                    </a:lnTo>
                    <a:cubicBezTo>
                      <a:pt x="15283" y="26869"/>
                      <a:pt x="15274" y="26877"/>
                      <a:pt x="15266" y="26882"/>
                    </a:cubicBezTo>
                    <a:cubicBezTo>
                      <a:pt x="15253" y="26891"/>
                      <a:pt x="15244" y="26895"/>
                      <a:pt x="15232" y="26899"/>
                    </a:cubicBezTo>
                    <a:cubicBezTo>
                      <a:pt x="15228" y="26903"/>
                      <a:pt x="15228" y="26903"/>
                      <a:pt x="15223" y="26903"/>
                    </a:cubicBezTo>
                    <a:cubicBezTo>
                      <a:pt x="15210" y="26912"/>
                      <a:pt x="15202" y="26916"/>
                      <a:pt x="15189" y="26921"/>
                    </a:cubicBezTo>
                    <a:cubicBezTo>
                      <a:pt x="15185" y="26921"/>
                      <a:pt x="15185" y="26925"/>
                      <a:pt x="15185" y="26925"/>
                    </a:cubicBezTo>
                    <a:cubicBezTo>
                      <a:pt x="15171" y="26929"/>
                      <a:pt x="15159" y="26933"/>
                      <a:pt x="15142" y="26942"/>
                    </a:cubicBezTo>
                    <a:lnTo>
                      <a:pt x="14620" y="29436"/>
                    </a:lnTo>
                    <a:cubicBezTo>
                      <a:pt x="14616" y="29436"/>
                      <a:pt x="14607" y="29440"/>
                      <a:pt x="14603" y="29440"/>
                    </a:cubicBezTo>
                    <a:cubicBezTo>
                      <a:pt x="14594" y="29444"/>
                      <a:pt x="14586" y="29448"/>
                      <a:pt x="14573" y="29453"/>
                    </a:cubicBezTo>
                    <a:cubicBezTo>
                      <a:pt x="14569" y="29453"/>
                      <a:pt x="14565" y="29457"/>
                      <a:pt x="14561" y="29457"/>
                    </a:cubicBezTo>
                    <a:cubicBezTo>
                      <a:pt x="14547" y="29465"/>
                      <a:pt x="14535" y="29469"/>
                      <a:pt x="14522" y="29473"/>
                    </a:cubicBezTo>
                    <a:lnTo>
                      <a:pt x="14517" y="29479"/>
                    </a:lnTo>
                    <a:cubicBezTo>
                      <a:pt x="14500" y="29483"/>
                      <a:pt x="14488" y="29491"/>
                      <a:pt x="14474" y="29495"/>
                    </a:cubicBezTo>
                    <a:cubicBezTo>
                      <a:pt x="14470" y="29499"/>
                      <a:pt x="14470" y="29499"/>
                      <a:pt x="14466" y="29504"/>
                    </a:cubicBezTo>
                    <a:cubicBezTo>
                      <a:pt x="14453" y="29508"/>
                      <a:pt x="14436" y="29517"/>
                      <a:pt x="14423" y="29525"/>
                    </a:cubicBezTo>
                    <a:lnTo>
                      <a:pt x="14419" y="29525"/>
                    </a:lnTo>
                    <a:cubicBezTo>
                      <a:pt x="14407" y="29534"/>
                      <a:pt x="14393" y="29542"/>
                      <a:pt x="14381" y="29546"/>
                    </a:cubicBezTo>
                    <a:cubicBezTo>
                      <a:pt x="14376" y="29550"/>
                      <a:pt x="14372" y="29550"/>
                      <a:pt x="14372" y="29556"/>
                    </a:cubicBezTo>
                    <a:cubicBezTo>
                      <a:pt x="14355" y="29564"/>
                      <a:pt x="14342" y="29572"/>
                      <a:pt x="14330" y="29581"/>
                    </a:cubicBezTo>
                    <a:cubicBezTo>
                      <a:pt x="14324" y="29581"/>
                      <a:pt x="14320" y="29581"/>
                      <a:pt x="14320" y="29585"/>
                    </a:cubicBezTo>
                    <a:cubicBezTo>
                      <a:pt x="14308" y="29594"/>
                      <a:pt x="14291" y="29602"/>
                      <a:pt x="14278" y="29611"/>
                    </a:cubicBezTo>
                    <a:cubicBezTo>
                      <a:pt x="14278" y="29611"/>
                      <a:pt x="14273" y="29611"/>
                      <a:pt x="14269" y="29615"/>
                    </a:cubicBezTo>
                    <a:lnTo>
                      <a:pt x="14265" y="29619"/>
                    </a:lnTo>
                    <a:cubicBezTo>
                      <a:pt x="14257" y="29623"/>
                      <a:pt x="14247" y="29627"/>
                      <a:pt x="14239" y="29637"/>
                    </a:cubicBezTo>
                    <a:cubicBezTo>
                      <a:pt x="14231" y="29641"/>
                      <a:pt x="14227" y="29645"/>
                      <a:pt x="14218" y="29649"/>
                    </a:cubicBezTo>
                    <a:cubicBezTo>
                      <a:pt x="14205" y="29658"/>
                      <a:pt x="14192" y="29662"/>
                      <a:pt x="14184" y="29671"/>
                    </a:cubicBezTo>
                    <a:cubicBezTo>
                      <a:pt x="14176" y="29675"/>
                      <a:pt x="14171" y="29679"/>
                      <a:pt x="14162" y="29684"/>
                    </a:cubicBezTo>
                    <a:cubicBezTo>
                      <a:pt x="14150" y="29692"/>
                      <a:pt x="14137" y="29704"/>
                      <a:pt x="14119" y="29714"/>
                    </a:cubicBezTo>
                    <a:cubicBezTo>
                      <a:pt x="14115" y="29718"/>
                      <a:pt x="14111" y="29718"/>
                      <a:pt x="14107" y="29722"/>
                    </a:cubicBezTo>
                    <a:cubicBezTo>
                      <a:pt x="14085" y="29735"/>
                      <a:pt x="14068" y="29748"/>
                      <a:pt x="14047" y="29765"/>
                    </a:cubicBezTo>
                    <a:cubicBezTo>
                      <a:pt x="14012" y="29765"/>
                      <a:pt x="13979" y="29765"/>
                      <a:pt x="13940" y="29761"/>
                    </a:cubicBezTo>
                    <a:lnTo>
                      <a:pt x="13923" y="29761"/>
                    </a:lnTo>
                    <a:cubicBezTo>
                      <a:pt x="13893" y="29761"/>
                      <a:pt x="13858" y="29756"/>
                      <a:pt x="13825" y="29756"/>
                    </a:cubicBezTo>
                    <a:lnTo>
                      <a:pt x="13807" y="29756"/>
                    </a:lnTo>
                    <a:cubicBezTo>
                      <a:pt x="13773" y="29752"/>
                      <a:pt x="13739" y="29752"/>
                      <a:pt x="13704" y="29748"/>
                    </a:cubicBezTo>
                    <a:lnTo>
                      <a:pt x="13700" y="29748"/>
                    </a:lnTo>
                    <a:cubicBezTo>
                      <a:pt x="13666" y="29743"/>
                      <a:pt x="13632" y="29739"/>
                      <a:pt x="13602" y="29739"/>
                    </a:cubicBezTo>
                    <a:cubicBezTo>
                      <a:pt x="13598" y="29739"/>
                      <a:pt x="13594" y="29735"/>
                      <a:pt x="13585" y="29735"/>
                    </a:cubicBezTo>
                    <a:cubicBezTo>
                      <a:pt x="13560" y="29735"/>
                      <a:pt x="13529" y="29730"/>
                      <a:pt x="13499" y="29726"/>
                    </a:cubicBezTo>
                    <a:cubicBezTo>
                      <a:pt x="13495" y="29726"/>
                      <a:pt x="13487" y="29726"/>
                      <a:pt x="13483" y="29722"/>
                    </a:cubicBezTo>
                    <a:cubicBezTo>
                      <a:pt x="13457" y="29722"/>
                      <a:pt x="13431" y="29718"/>
                      <a:pt x="13410" y="29714"/>
                    </a:cubicBezTo>
                    <a:lnTo>
                      <a:pt x="13388" y="29714"/>
                    </a:lnTo>
                    <a:cubicBezTo>
                      <a:pt x="13363" y="29710"/>
                      <a:pt x="13333" y="29704"/>
                      <a:pt x="13303" y="29700"/>
                    </a:cubicBezTo>
                    <a:lnTo>
                      <a:pt x="13282" y="29700"/>
                    </a:lnTo>
                    <a:cubicBezTo>
                      <a:pt x="13256" y="29696"/>
                      <a:pt x="13230" y="29692"/>
                      <a:pt x="13205" y="29688"/>
                    </a:cubicBezTo>
                    <a:cubicBezTo>
                      <a:pt x="13175" y="29684"/>
                      <a:pt x="13144" y="29679"/>
                      <a:pt x="13114" y="29675"/>
                    </a:cubicBezTo>
                    <a:lnTo>
                      <a:pt x="13098" y="29675"/>
                    </a:lnTo>
                    <a:cubicBezTo>
                      <a:pt x="13072" y="29671"/>
                      <a:pt x="13051" y="29666"/>
                      <a:pt x="13025" y="29666"/>
                    </a:cubicBezTo>
                    <a:cubicBezTo>
                      <a:pt x="13016" y="29662"/>
                      <a:pt x="13012" y="29662"/>
                      <a:pt x="13003" y="29662"/>
                    </a:cubicBezTo>
                    <a:cubicBezTo>
                      <a:pt x="12974" y="29658"/>
                      <a:pt x="12948" y="29653"/>
                      <a:pt x="12918" y="29653"/>
                    </a:cubicBezTo>
                    <a:cubicBezTo>
                      <a:pt x="12913" y="29649"/>
                      <a:pt x="12905" y="29649"/>
                      <a:pt x="12901" y="29649"/>
                    </a:cubicBezTo>
                    <a:cubicBezTo>
                      <a:pt x="12875" y="29645"/>
                      <a:pt x="12853" y="29645"/>
                      <a:pt x="12828" y="29641"/>
                    </a:cubicBezTo>
                    <a:lnTo>
                      <a:pt x="12802" y="29641"/>
                    </a:lnTo>
                    <a:cubicBezTo>
                      <a:pt x="12794" y="29637"/>
                      <a:pt x="12785" y="29637"/>
                      <a:pt x="12781" y="29637"/>
                    </a:cubicBezTo>
                    <a:cubicBezTo>
                      <a:pt x="12768" y="29637"/>
                      <a:pt x="12755" y="29633"/>
                      <a:pt x="12739" y="29633"/>
                    </a:cubicBezTo>
                    <a:lnTo>
                      <a:pt x="12717" y="29633"/>
                    </a:lnTo>
                    <a:cubicBezTo>
                      <a:pt x="12704" y="29627"/>
                      <a:pt x="12687" y="29627"/>
                      <a:pt x="12674" y="29627"/>
                    </a:cubicBezTo>
                    <a:cubicBezTo>
                      <a:pt x="12670" y="29627"/>
                      <a:pt x="12662" y="29627"/>
                      <a:pt x="12652" y="29623"/>
                    </a:cubicBezTo>
                    <a:cubicBezTo>
                      <a:pt x="12636" y="29623"/>
                      <a:pt x="12614" y="29623"/>
                      <a:pt x="12597" y="29619"/>
                    </a:cubicBezTo>
                    <a:lnTo>
                      <a:pt x="12528" y="29619"/>
                    </a:lnTo>
                    <a:cubicBezTo>
                      <a:pt x="12524" y="29615"/>
                      <a:pt x="12516" y="29615"/>
                      <a:pt x="12512" y="29615"/>
                    </a:cubicBezTo>
                    <a:lnTo>
                      <a:pt x="12405" y="29615"/>
                    </a:lnTo>
                    <a:cubicBezTo>
                      <a:pt x="12396" y="29615"/>
                      <a:pt x="12387" y="29611"/>
                      <a:pt x="12379" y="29611"/>
                    </a:cubicBezTo>
                    <a:lnTo>
                      <a:pt x="12315" y="29611"/>
                    </a:lnTo>
                    <a:cubicBezTo>
                      <a:pt x="12293" y="29611"/>
                      <a:pt x="12271" y="29615"/>
                      <a:pt x="12251" y="29615"/>
                    </a:cubicBezTo>
                    <a:lnTo>
                      <a:pt x="12165" y="29615"/>
                    </a:lnTo>
                    <a:cubicBezTo>
                      <a:pt x="12148" y="29619"/>
                      <a:pt x="12135" y="29619"/>
                      <a:pt x="12117" y="29619"/>
                    </a:cubicBezTo>
                    <a:lnTo>
                      <a:pt x="12092" y="29619"/>
                    </a:lnTo>
                    <a:cubicBezTo>
                      <a:pt x="12080" y="29623"/>
                      <a:pt x="12066" y="29623"/>
                      <a:pt x="12050" y="29623"/>
                    </a:cubicBezTo>
                    <a:cubicBezTo>
                      <a:pt x="12041" y="29623"/>
                      <a:pt x="12032" y="29627"/>
                      <a:pt x="12024" y="29627"/>
                    </a:cubicBezTo>
                    <a:cubicBezTo>
                      <a:pt x="12011" y="29627"/>
                      <a:pt x="11994" y="29627"/>
                      <a:pt x="11981" y="29633"/>
                    </a:cubicBezTo>
                    <a:lnTo>
                      <a:pt x="11959" y="29633"/>
                    </a:lnTo>
                    <a:cubicBezTo>
                      <a:pt x="11934" y="29637"/>
                      <a:pt x="11912" y="29641"/>
                      <a:pt x="11892" y="29641"/>
                    </a:cubicBezTo>
                    <a:cubicBezTo>
                      <a:pt x="11870" y="29645"/>
                      <a:pt x="11849" y="29649"/>
                      <a:pt x="11831" y="29653"/>
                    </a:cubicBezTo>
                    <a:lnTo>
                      <a:pt x="11810" y="29653"/>
                    </a:lnTo>
                    <a:cubicBezTo>
                      <a:pt x="11797" y="29658"/>
                      <a:pt x="11784" y="29662"/>
                      <a:pt x="11767" y="29662"/>
                    </a:cubicBezTo>
                    <a:cubicBezTo>
                      <a:pt x="11758" y="29662"/>
                      <a:pt x="11754" y="29666"/>
                      <a:pt x="11746" y="29666"/>
                    </a:cubicBezTo>
                    <a:cubicBezTo>
                      <a:pt x="11733" y="29671"/>
                      <a:pt x="11720" y="29671"/>
                      <a:pt x="11707" y="29675"/>
                    </a:cubicBezTo>
                    <a:cubicBezTo>
                      <a:pt x="11699" y="29675"/>
                      <a:pt x="11690" y="29679"/>
                      <a:pt x="11681" y="29679"/>
                    </a:cubicBezTo>
                    <a:cubicBezTo>
                      <a:pt x="11669" y="29684"/>
                      <a:pt x="11656" y="29684"/>
                      <a:pt x="11643" y="29688"/>
                    </a:cubicBezTo>
                    <a:cubicBezTo>
                      <a:pt x="11635" y="29688"/>
                      <a:pt x="11626" y="29692"/>
                      <a:pt x="11618" y="29692"/>
                    </a:cubicBezTo>
                    <a:cubicBezTo>
                      <a:pt x="11604" y="29696"/>
                      <a:pt x="11592" y="29700"/>
                      <a:pt x="11579" y="29704"/>
                    </a:cubicBezTo>
                    <a:cubicBezTo>
                      <a:pt x="11570" y="29704"/>
                      <a:pt x="11562" y="29710"/>
                      <a:pt x="11553" y="29710"/>
                    </a:cubicBezTo>
                    <a:cubicBezTo>
                      <a:pt x="11541" y="29714"/>
                      <a:pt x="11527" y="29718"/>
                      <a:pt x="11519" y="29718"/>
                    </a:cubicBezTo>
                    <a:cubicBezTo>
                      <a:pt x="11507" y="29722"/>
                      <a:pt x="11497" y="29726"/>
                      <a:pt x="11489" y="29726"/>
                    </a:cubicBezTo>
                    <a:cubicBezTo>
                      <a:pt x="11476" y="29730"/>
                      <a:pt x="11464" y="29735"/>
                      <a:pt x="11450" y="29739"/>
                    </a:cubicBezTo>
                    <a:cubicBezTo>
                      <a:pt x="11442" y="29739"/>
                      <a:pt x="11434" y="29743"/>
                      <a:pt x="11425" y="29748"/>
                    </a:cubicBezTo>
                    <a:cubicBezTo>
                      <a:pt x="11420" y="29748"/>
                      <a:pt x="11416" y="29748"/>
                      <a:pt x="11412" y="29752"/>
                    </a:cubicBezTo>
                    <a:cubicBezTo>
                      <a:pt x="11404" y="29752"/>
                      <a:pt x="11395" y="29756"/>
                      <a:pt x="11387" y="29756"/>
                    </a:cubicBezTo>
                    <a:lnTo>
                      <a:pt x="12242" y="25667"/>
                    </a:lnTo>
                    <a:cubicBezTo>
                      <a:pt x="12251" y="25624"/>
                      <a:pt x="12251" y="25578"/>
                      <a:pt x="12238" y="25527"/>
                    </a:cubicBezTo>
                    <a:cubicBezTo>
                      <a:pt x="12238" y="25517"/>
                      <a:pt x="12233" y="25505"/>
                      <a:pt x="12229" y="25492"/>
                    </a:cubicBezTo>
                    <a:cubicBezTo>
                      <a:pt x="12225" y="25479"/>
                      <a:pt x="12225" y="25466"/>
                      <a:pt x="12220" y="25454"/>
                    </a:cubicBezTo>
                    <a:cubicBezTo>
                      <a:pt x="12216" y="25440"/>
                      <a:pt x="12212" y="25428"/>
                      <a:pt x="12208" y="25415"/>
                    </a:cubicBezTo>
                    <a:cubicBezTo>
                      <a:pt x="12204" y="25406"/>
                      <a:pt x="12204" y="25402"/>
                      <a:pt x="12200" y="25393"/>
                    </a:cubicBezTo>
                    <a:cubicBezTo>
                      <a:pt x="12165" y="25282"/>
                      <a:pt x="12127" y="25171"/>
                      <a:pt x="12148" y="25077"/>
                    </a:cubicBezTo>
                    <a:cubicBezTo>
                      <a:pt x="12135" y="25065"/>
                      <a:pt x="12127" y="25055"/>
                      <a:pt x="12117" y="25043"/>
                    </a:cubicBezTo>
                    <a:cubicBezTo>
                      <a:pt x="12113" y="25039"/>
                      <a:pt x="12109" y="25034"/>
                      <a:pt x="12105" y="25030"/>
                    </a:cubicBezTo>
                    <a:cubicBezTo>
                      <a:pt x="12101" y="25022"/>
                      <a:pt x="12092" y="25013"/>
                      <a:pt x="12088" y="25004"/>
                    </a:cubicBezTo>
                    <a:cubicBezTo>
                      <a:pt x="12084" y="25000"/>
                      <a:pt x="12080" y="24996"/>
                      <a:pt x="12075" y="24992"/>
                    </a:cubicBezTo>
                    <a:cubicBezTo>
                      <a:pt x="12066" y="24983"/>
                      <a:pt x="12062" y="24978"/>
                      <a:pt x="12054" y="24970"/>
                    </a:cubicBezTo>
                    <a:cubicBezTo>
                      <a:pt x="12050" y="24966"/>
                      <a:pt x="12046" y="24962"/>
                      <a:pt x="12041" y="24957"/>
                    </a:cubicBezTo>
                    <a:cubicBezTo>
                      <a:pt x="12036" y="24949"/>
                      <a:pt x="12028" y="24945"/>
                      <a:pt x="12024" y="24936"/>
                    </a:cubicBezTo>
                    <a:cubicBezTo>
                      <a:pt x="12020" y="24931"/>
                      <a:pt x="12011" y="24927"/>
                      <a:pt x="12007" y="24923"/>
                    </a:cubicBezTo>
                    <a:cubicBezTo>
                      <a:pt x="12003" y="24919"/>
                      <a:pt x="11994" y="24911"/>
                      <a:pt x="11989" y="24906"/>
                    </a:cubicBezTo>
                    <a:cubicBezTo>
                      <a:pt x="11985" y="24901"/>
                      <a:pt x="11981" y="24897"/>
                      <a:pt x="11973" y="24893"/>
                    </a:cubicBezTo>
                    <a:cubicBezTo>
                      <a:pt x="11969" y="24889"/>
                      <a:pt x="11959" y="24880"/>
                      <a:pt x="11955" y="24876"/>
                    </a:cubicBezTo>
                    <a:cubicBezTo>
                      <a:pt x="11951" y="24872"/>
                      <a:pt x="11947" y="24868"/>
                      <a:pt x="11938" y="24863"/>
                    </a:cubicBezTo>
                    <a:cubicBezTo>
                      <a:pt x="11934" y="24859"/>
                      <a:pt x="11926" y="24854"/>
                      <a:pt x="11921" y="24850"/>
                    </a:cubicBezTo>
                    <a:cubicBezTo>
                      <a:pt x="11917" y="24846"/>
                      <a:pt x="11908" y="24842"/>
                      <a:pt x="11904" y="24838"/>
                    </a:cubicBezTo>
                    <a:cubicBezTo>
                      <a:pt x="11900" y="24834"/>
                      <a:pt x="11892" y="24824"/>
                      <a:pt x="11887" y="24820"/>
                    </a:cubicBezTo>
                    <a:cubicBezTo>
                      <a:pt x="11882" y="24820"/>
                      <a:pt x="11878" y="24816"/>
                      <a:pt x="11874" y="24816"/>
                    </a:cubicBezTo>
                    <a:cubicBezTo>
                      <a:pt x="11874" y="24812"/>
                      <a:pt x="11874" y="24812"/>
                      <a:pt x="11870" y="24812"/>
                    </a:cubicBezTo>
                    <a:cubicBezTo>
                      <a:pt x="11857" y="24799"/>
                      <a:pt x="11840" y="24791"/>
                      <a:pt x="11823" y="24777"/>
                    </a:cubicBezTo>
                    <a:cubicBezTo>
                      <a:pt x="11819" y="24777"/>
                      <a:pt x="11815" y="24773"/>
                      <a:pt x="11815" y="24773"/>
                    </a:cubicBezTo>
                    <a:cubicBezTo>
                      <a:pt x="11797" y="24761"/>
                      <a:pt x="11780" y="24752"/>
                      <a:pt x="11767" y="24743"/>
                    </a:cubicBezTo>
                    <a:cubicBezTo>
                      <a:pt x="11763" y="24743"/>
                      <a:pt x="11763" y="24743"/>
                      <a:pt x="11763" y="24739"/>
                    </a:cubicBezTo>
                    <a:lnTo>
                      <a:pt x="11758" y="24739"/>
                    </a:lnTo>
                    <a:cubicBezTo>
                      <a:pt x="11746" y="24731"/>
                      <a:pt x="11733" y="24726"/>
                      <a:pt x="11716" y="24718"/>
                    </a:cubicBezTo>
                    <a:cubicBezTo>
                      <a:pt x="11712" y="24714"/>
                      <a:pt x="11707" y="24714"/>
                      <a:pt x="11703" y="24709"/>
                    </a:cubicBezTo>
                    <a:cubicBezTo>
                      <a:pt x="11695" y="24705"/>
                      <a:pt x="11681" y="24700"/>
                      <a:pt x="11673" y="24692"/>
                    </a:cubicBezTo>
                    <a:cubicBezTo>
                      <a:pt x="11669" y="24692"/>
                      <a:pt x="11665" y="24692"/>
                      <a:pt x="11665" y="24688"/>
                    </a:cubicBezTo>
                    <a:lnTo>
                      <a:pt x="11656" y="24688"/>
                    </a:lnTo>
                    <a:cubicBezTo>
                      <a:pt x="11647" y="24684"/>
                      <a:pt x="11635" y="24675"/>
                      <a:pt x="11622" y="24670"/>
                    </a:cubicBezTo>
                    <a:cubicBezTo>
                      <a:pt x="11622" y="24670"/>
                      <a:pt x="11618" y="24666"/>
                      <a:pt x="11613" y="24666"/>
                    </a:cubicBezTo>
                    <a:cubicBezTo>
                      <a:pt x="11596" y="24658"/>
                      <a:pt x="11584" y="24654"/>
                      <a:pt x="11570" y="24649"/>
                    </a:cubicBezTo>
                    <a:cubicBezTo>
                      <a:pt x="11566" y="24649"/>
                      <a:pt x="11566" y="24645"/>
                      <a:pt x="11566" y="24645"/>
                    </a:cubicBezTo>
                    <a:lnTo>
                      <a:pt x="11558" y="24645"/>
                    </a:lnTo>
                    <a:cubicBezTo>
                      <a:pt x="11545" y="24637"/>
                      <a:pt x="11532" y="24632"/>
                      <a:pt x="11519" y="24628"/>
                    </a:cubicBezTo>
                    <a:cubicBezTo>
                      <a:pt x="11515" y="24628"/>
                      <a:pt x="11511" y="24623"/>
                      <a:pt x="11507" y="24623"/>
                    </a:cubicBezTo>
                    <a:cubicBezTo>
                      <a:pt x="11493" y="24619"/>
                      <a:pt x="11481" y="24615"/>
                      <a:pt x="11468" y="24611"/>
                    </a:cubicBezTo>
                    <a:cubicBezTo>
                      <a:pt x="11464" y="24607"/>
                      <a:pt x="11464" y="24607"/>
                      <a:pt x="11460" y="24607"/>
                    </a:cubicBezTo>
                    <a:cubicBezTo>
                      <a:pt x="11438" y="24598"/>
                      <a:pt x="11416" y="24593"/>
                      <a:pt x="11399" y="24585"/>
                    </a:cubicBezTo>
                    <a:cubicBezTo>
                      <a:pt x="11395" y="24585"/>
                      <a:pt x="11391" y="24585"/>
                      <a:pt x="11387" y="24581"/>
                    </a:cubicBezTo>
                    <a:cubicBezTo>
                      <a:pt x="11365" y="24577"/>
                      <a:pt x="11348" y="24568"/>
                      <a:pt x="11327" y="24564"/>
                    </a:cubicBezTo>
                    <a:lnTo>
                      <a:pt x="11322" y="24564"/>
                    </a:lnTo>
                    <a:cubicBezTo>
                      <a:pt x="11318" y="24564"/>
                      <a:pt x="11318" y="24560"/>
                      <a:pt x="11314" y="24560"/>
                    </a:cubicBezTo>
                    <a:cubicBezTo>
                      <a:pt x="11296" y="24555"/>
                      <a:pt x="11276" y="24551"/>
                      <a:pt x="11254" y="24542"/>
                    </a:cubicBezTo>
                    <a:lnTo>
                      <a:pt x="11250" y="24542"/>
                    </a:lnTo>
                    <a:cubicBezTo>
                      <a:pt x="11241" y="24538"/>
                      <a:pt x="11233" y="24538"/>
                      <a:pt x="11224" y="24534"/>
                    </a:cubicBezTo>
                    <a:lnTo>
                      <a:pt x="11549" y="22986"/>
                    </a:lnTo>
                    <a:cubicBezTo>
                      <a:pt x="11553" y="22990"/>
                      <a:pt x="11562" y="22994"/>
                      <a:pt x="11570" y="22998"/>
                    </a:cubicBezTo>
                    <a:cubicBezTo>
                      <a:pt x="11574" y="23002"/>
                      <a:pt x="11579" y="23002"/>
                      <a:pt x="11588" y="23006"/>
                    </a:cubicBezTo>
                    <a:cubicBezTo>
                      <a:pt x="11626" y="23032"/>
                      <a:pt x="11669" y="23054"/>
                      <a:pt x="11707" y="23079"/>
                    </a:cubicBezTo>
                    <a:cubicBezTo>
                      <a:pt x="11750" y="23105"/>
                      <a:pt x="11793" y="23131"/>
                      <a:pt x="11835" y="23152"/>
                    </a:cubicBezTo>
                    <a:cubicBezTo>
                      <a:pt x="11844" y="23156"/>
                      <a:pt x="11849" y="23160"/>
                      <a:pt x="11853" y="23166"/>
                    </a:cubicBezTo>
                    <a:cubicBezTo>
                      <a:pt x="11896" y="23186"/>
                      <a:pt x="11938" y="23212"/>
                      <a:pt x="11981" y="23237"/>
                    </a:cubicBezTo>
                    <a:cubicBezTo>
                      <a:pt x="11981" y="23237"/>
                      <a:pt x="11985" y="23237"/>
                      <a:pt x="11985" y="23243"/>
                    </a:cubicBezTo>
                    <a:lnTo>
                      <a:pt x="11989" y="23243"/>
                    </a:lnTo>
                    <a:cubicBezTo>
                      <a:pt x="12007" y="23251"/>
                      <a:pt x="12020" y="23259"/>
                      <a:pt x="12036" y="23268"/>
                    </a:cubicBezTo>
                    <a:cubicBezTo>
                      <a:pt x="12046" y="23272"/>
                      <a:pt x="12054" y="23276"/>
                      <a:pt x="12058" y="23281"/>
                    </a:cubicBezTo>
                    <a:cubicBezTo>
                      <a:pt x="12080" y="23294"/>
                      <a:pt x="12101" y="23306"/>
                      <a:pt x="12123" y="23320"/>
                    </a:cubicBezTo>
                    <a:lnTo>
                      <a:pt x="12127" y="23320"/>
                    </a:lnTo>
                    <a:cubicBezTo>
                      <a:pt x="12152" y="23332"/>
                      <a:pt x="12174" y="23345"/>
                      <a:pt x="12200" y="23358"/>
                    </a:cubicBezTo>
                    <a:cubicBezTo>
                      <a:pt x="12204" y="23362"/>
                      <a:pt x="12212" y="23366"/>
                      <a:pt x="12220" y="23371"/>
                    </a:cubicBezTo>
                    <a:cubicBezTo>
                      <a:pt x="12233" y="23379"/>
                      <a:pt x="12251" y="23387"/>
                      <a:pt x="12267" y="23397"/>
                    </a:cubicBezTo>
                    <a:cubicBezTo>
                      <a:pt x="12277" y="23401"/>
                      <a:pt x="12285" y="23405"/>
                      <a:pt x="12293" y="23413"/>
                    </a:cubicBezTo>
                    <a:cubicBezTo>
                      <a:pt x="12306" y="23417"/>
                      <a:pt x="12319" y="23426"/>
                      <a:pt x="12336" y="23435"/>
                    </a:cubicBezTo>
                    <a:cubicBezTo>
                      <a:pt x="12344" y="23439"/>
                      <a:pt x="12354" y="23443"/>
                      <a:pt x="12362" y="23448"/>
                    </a:cubicBezTo>
                    <a:cubicBezTo>
                      <a:pt x="12379" y="23456"/>
                      <a:pt x="12392" y="23464"/>
                      <a:pt x="12405" y="23468"/>
                    </a:cubicBezTo>
                    <a:cubicBezTo>
                      <a:pt x="12413" y="23474"/>
                      <a:pt x="12425" y="23482"/>
                      <a:pt x="12435" y="23486"/>
                    </a:cubicBezTo>
                    <a:cubicBezTo>
                      <a:pt x="12439" y="23486"/>
                      <a:pt x="12443" y="23490"/>
                      <a:pt x="12447" y="23490"/>
                    </a:cubicBezTo>
                    <a:lnTo>
                      <a:pt x="12319" y="24095"/>
                    </a:lnTo>
                    <a:lnTo>
                      <a:pt x="12319" y="24095"/>
                    </a:lnTo>
                    <a:cubicBezTo>
                      <a:pt x="12321" y="24091"/>
                      <a:pt x="12323" y="24088"/>
                      <a:pt x="12323" y="24084"/>
                    </a:cubicBezTo>
                    <a:lnTo>
                      <a:pt x="12323" y="24080"/>
                    </a:lnTo>
                    <a:cubicBezTo>
                      <a:pt x="12328" y="24080"/>
                      <a:pt x="12328" y="24076"/>
                      <a:pt x="12328" y="24076"/>
                    </a:cubicBezTo>
                    <a:cubicBezTo>
                      <a:pt x="12328" y="24072"/>
                      <a:pt x="12332" y="24072"/>
                      <a:pt x="12332" y="24068"/>
                    </a:cubicBezTo>
                    <a:cubicBezTo>
                      <a:pt x="12332" y="24068"/>
                      <a:pt x="12332" y="24064"/>
                      <a:pt x="12336" y="24064"/>
                    </a:cubicBezTo>
                    <a:lnTo>
                      <a:pt x="12336" y="24055"/>
                    </a:lnTo>
                    <a:cubicBezTo>
                      <a:pt x="12340" y="24055"/>
                      <a:pt x="12340" y="24050"/>
                      <a:pt x="12344" y="24050"/>
                    </a:cubicBezTo>
                    <a:lnTo>
                      <a:pt x="12344" y="24046"/>
                    </a:lnTo>
                    <a:cubicBezTo>
                      <a:pt x="12348" y="24042"/>
                      <a:pt x="12348" y="24042"/>
                      <a:pt x="12354" y="24038"/>
                    </a:cubicBezTo>
                    <a:lnTo>
                      <a:pt x="12358" y="24033"/>
                    </a:lnTo>
                    <a:cubicBezTo>
                      <a:pt x="12358" y="24029"/>
                      <a:pt x="12362" y="24029"/>
                      <a:pt x="12362" y="24025"/>
                    </a:cubicBezTo>
                    <a:cubicBezTo>
                      <a:pt x="12366" y="24025"/>
                      <a:pt x="12366" y="24021"/>
                      <a:pt x="12370" y="24021"/>
                    </a:cubicBezTo>
                    <a:cubicBezTo>
                      <a:pt x="12370" y="24017"/>
                      <a:pt x="12374" y="24017"/>
                      <a:pt x="12374" y="24017"/>
                    </a:cubicBezTo>
                    <a:cubicBezTo>
                      <a:pt x="12379" y="24012"/>
                      <a:pt x="12383" y="24012"/>
                      <a:pt x="12383" y="24007"/>
                    </a:cubicBezTo>
                    <a:cubicBezTo>
                      <a:pt x="12387" y="24007"/>
                      <a:pt x="12387" y="24003"/>
                      <a:pt x="12392" y="24003"/>
                    </a:cubicBezTo>
                    <a:cubicBezTo>
                      <a:pt x="12396" y="23999"/>
                      <a:pt x="12396" y="23999"/>
                      <a:pt x="12400" y="23995"/>
                    </a:cubicBezTo>
                    <a:cubicBezTo>
                      <a:pt x="12405" y="23995"/>
                      <a:pt x="12405" y="23995"/>
                      <a:pt x="12409" y="23991"/>
                    </a:cubicBezTo>
                    <a:cubicBezTo>
                      <a:pt x="12413" y="23991"/>
                      <a:pt x="12417" y="23987"/>
                      <a:pt x="12421" y="23982"/>
                    </a:cubicBezTo>
                    <a:cubicBezTo>
                      <a:pt x="12425" y="23982"/>
                      <a:pt x="12425" y="23982"/>
                      <a:pt x="12431" y="23978"/>
                    </a:cubicBezTo>
                    <a:cubicBezTo>
                      <a:pt x="12435" y="23978"/>
                      <a:pt x="12443" y="23973"/>
                      <a:pt x="12451" y="23969"/>
                    </a:cubicBezTo>
                    <a:lnTo>
                      <a:pt x="12456" y="23969"/>
                    </a:lnTo>
                    <a:cubicBezTo>
                      <a:pt x="12460" y="23965"/>
                      <a:pt x="12469" y="23961"/>
                      <a:pt x="12473" y="23961"/>
                    </a:cubicBezTo>
                    <a:cubicBezTo>
                      <a:pt x="12477" y="23956"/>
                      <a:pt x="12477" y="23956"/>
                      <a:pt x="12482" y="23956"/>
                    </a:cubicBezTo>
                    <a:cubicBezTo>
                      <a:pt x="12486" y="23952"/>
                      <a:pt x="12490" y="23952"/>
                      <a:pt x="12498" y="23952"/>
                    </a:cubicBezTo>
                    <a:cubicBezTo>
                      <a:pt x="12498" y="23948"/>
                      <a:pt x="12502" y="23948"/>
                      <a:pt x="12508" y="23948"/>
                    </a:cubicBezTo>
                    <a:cubicBezTo>
                      <a:pt x="12512" y="23944"/>
                      <a:pt x="12516" y="23944"/>
                      <a:pt x="12524" y="23940"/>
                    </a:cubicBezTo>
                    <a:lnTo>
                      <a:pt x="12528" y="23940"/>
                    </a:lnTo>
                    <a:cubicBezTo>
                      <a:pt x="12537" y="23935"/>
                      <a:pt x="12541" y="23935"/>
                      <a:pt x="12550" y="23935"/>
                    </a:cubicBezTo>
                    <a:cubicBezTo>
                      <a:pt x="12554" y="23930"/>
                      <a:pt x="12554" y="23930"/>
                      <a:pt x="12559" y="23930"/>
                    </a:cubicBezTo>
                    <a:cubicBezTo>
                      <a:pt x="12567" y="23926"/>
                      <a:pt x="12579" y="23926"/>
                      <a:pt x="12589" y="23922"/>
                    </a:cubicBezTo>
                    <a:lnTo>
                      <a:pt x="12656" y="23593"/>
                    </a:lnTo>
                    <a:cubicBezTo>
                      <a:pt x="12662" y="23597"/>
                      <a:pt x="12670" y="23597"/>
                      <a:pt x="12674" y="23602"/>
                    </a:cubicBezTo>
                    <a:cubicBezTo>
                      <a:pt x="12687" y="23606"/>
                      <a:pt x="12700" y="23610"/>
                      <a:pt x="12708" y="23618"/>
                    </a:cubicBezTo>
                    <a:cubicBezTo>
                      <a:pt x="12721" y="23622"/>
                      <a:pt x="12729" y="23628"/>
                      <a:pt x="12743" y="23632"/>
                    </a:cubicBezTo>
                    <a:cubicBezTo>
                      <a:pt x="12751" y="23636"/>
                      <a:pt x="12764" y="23640"/>
                      <a:pt x="12777" y="23644"/>
                    </a:cubicBezTo>
                    <a:cubicBezTo>
                      <a:pt x="12785" y="23648"/>
                      <a:pt x="12798" y="23653"/>
                      <a:pt x="12806" y="23657"/>
                    </a:cubicBezTo>
                    <a:cubicBezTo>
                      <a:pt x="12810" y="23661"/>
                      <a:pt x="12816" y="23661"/>
                      <a:pt x="12820" y="23661"/>
                    </a:cubicBezTo>
                    <a:cubicBezTo>
                      <a:pt x="12824" y="23666"/>
                      <a:pt x="12828" y="23666"/>
                      <a:pt x="12832" y="23670"/>
                    </a:cubicBezTo>
                    <a:cubicBezTo>
                      <a:pt x="12853" y="23679"/>
                      <a:pt x="12875" y="23687"/>
                      <a:pt x="12897" y="23695"/>
                    </a:cubicBezTo>
                    <a:cubicBezTo>
                      <a:pt x="12905" y="23699"/>
                      <a:pt x="12913" y="23699"/>
                      <a:pt x="12922" y="23705"/>
                    </a:cubicBezTo>
                    <a:cubicBezTo>
                      <a:pt x="12948" y="23713"/>
                      <a:pt x="12978" y="23725"/>
                      <a:pt x="13003" y="23734"/>
                    </a:cubicBezTo>
                    <a:lnTo>
                      <a:pt x="13007" y="23734"/>
                    </a:lnTo>
                    <a:cubicBezTo>
                      <a:pt x="13012" y="23738"/>
                      <a:pt x="13016" y="23738"/>
                      <a:pt x="13021" y="23743"/>
                    </a:cubicBezTo>
                    <a:cubicBezTo>
                      <a:pt x="13041" y="23747"/>
                      <a:pt x="13059" y="23756"/>
                      <a:pt x="13080" y="23760"/>
                    </a:cubicBezTo>
                    <a:cubicBezTo>
                      <a:pt x="13089" y="23764"/>
                      <a:pt x="13098" y="23764"/>
                      <a:pt x="13106" y="23768"/>
                    </a:cubicBezTo>
                    <a:cubicBezTo>
                      <a:pt x="13110" y="23768"/>
                      <a:pt x="13114" y="23772"/>
                      <a:pt x="13114" y="23772"/>
                    </a:cubicBezTo>
                    <a:lnTo>
                      <a:pt x="13012" y="24281"/>
                    </a:lnTo>
                    <a:cubicBezTo>
                      <a:pt x="13003" y="24303"/>
                      <a:pt x="13012" y="24329"/>
                      <a:pt x="13029" y="24363"/>
                    </a:cubicBezTo>
                    <a:cubicBezTo>
                      <a:pt x="13041" y="24380"/>
                      <a:pt x="13059" y="24402"/>
                      <a:pt x="13080" y="24427"/>
                    </a:cubicBezTo>
                    <a:lnTo>
                      <a:pt x="13213" y="23798"/>
                    </a:lnTo>
                    <a:cubicBezTo>
                      <a:pt x="13213" y="23802"/>
                      <a:pt x="13217" y="23802"/>
                      <a:pt x="13217" y="23802"/>
                    </a:cubicBezTo>
                    <a:cubicBezTo>
                      <a:pt x="13230" y="23807"/>
                      <a:pt x="13243" y="23807"/>
                      <a:pt x="13252" y="23811"/>
                    </a:cubicBezTo>
                    <a:cubicBezTo>
                      <a:pt x="13264" y="23815"/>
                      <a:pt x="13277" y="23815"/>
                      <a:pt x="13286" y="23819"/>
                    </a:cubicBezTo>
                    <a:cubicBezTo>
                      <a:pt x="13290" y="23819"/>
                      <a:pt x="13298" y="23824"/>
                      <a:pt x="13303" y="23824"/>
                    </a:cubicBezTo>
                    <a:cubicBezTo>
                      <a:pt x="13307" y="23824"/>
                      <a:pt x="13315" y="23824"/>
                      <a:pt x="13320" y="23828"/>
                    </a:cubicBezTo>
                    <a:cubicBezTo>
                      <a:pt x="13333" y="23828"/>
                      <a:pt x="13345" y="23833"/>
                      <a:pt x="13359" y="23837"/>
                    </a:cubicBezTo>
                    <a:cubicBezTo>
                      <a:pt x="13367" y="23837"/>
                      <a:pt x="13380" y="23841"/>
                      <a:pt x="13388" y="23841"/>
                    </a:cubicBezTo>
                    <a:cubicBezTo>
                      <a:pt x="13401" y="23845"/>
                      <a:pt x="13414" y="23845"/>
                      <a:pt x="13426" y="23849"/>
                    </a:cubicBezTo>
                    <a:cubicBezTo>
                      <a:pt x="13431" y="23849"/>
                      <a:pt x="13436" y="23849"/>
                      <a:pt x="13444" y="23853"/>
                    </a:cubicBezTo>
                    <a:lnTo>
                      <a:pt x="13457" y="23853"/>
                    </a:lnTo>
                    <a:cubicBezTo>
                      <a:pt x="13474" y="23858"/>
                      <a:pt x="13487" y="23858"/>
                      <a:pt x="13499" y="23863"/>
                    </a:cubicBezTo>
                    <a:cubicBezTo>
                      <a:pt x="13508" y="23863"/>
                      <a:pt x="13521" y="23863"/>
                      <a:pt x="13529" y="23867"/>
                    </a:cubicBezTo>
                    <a:cubicBezTo>
                      <a:pt x="13542" y="23867"/>
                      <a:pt x="13555" y="23867"/>
                      <a:pt x="13568" y="23871"/>
                    </a:cubicBezTo>
                    <a:lnTo>
                      <a:pt x="13590" y="23871"/>
                    </a:lnTo>
                    <a:cubicBezTo>
                      <a:pt x="13594" y="23875"/>
                      <a:pt x="13598" y="23875"/>
                      <a:pt x="13602" y="23875"/>
                    </a:cubicBezTo>
                    <a:lnTo>
                      <a:pt x="13623" y="23875"/>
                    </a:lnTo>
                    <a:cubicBezTo>
                      <a:pt x="13641" y="23875"/>
                      <a:pt x="13653" y="23879"/>
                      <a:pt x="13671" y="23879"/>
                    </a:cubicBezTo>
                    <a:lnTo>
                      <a:pt x="13688" y="23879"/>
                    </a:lnTo>
                    <a:cubicBezTo>
                      <a:pt x="13709" y="23879"/>
                      <a:pt x="13730" y="23884"/>
                      <a:pt x="13752" y="23884"/>
                    </a:cubicBezTo>
                    <a:lnTo>
                      <a:pt x="13833" y="23884"/>
                    </a:lnTo>
                    <a:cubicBezTo>
                      <a:pt x="13846" y="23884"/>
                      <a:pt x="13863" y="23879"/>
                      <a:pt x="13876" y="23879"/>
                    </a:cubicBezTo>
                    <a:lnTo>
                      <a:pt x="13897" y="23879"/>
                    </a:lnTo>
                    <a:cubicBezTo>
                      <a:pt x="13914" y="23879"/>
                      <a:pt x="13927" y="23875"/>
                      <a:pt x="13945" y="23875"/>
                    </a:cubicBezTo>
                    <a:lnTo>
                      <a:pt x="13961" y="23875"/>
                    </a:lnTo>
                    <a:cubicBezTo>
                      <a:pt x="13983" y="23871"/>
                      <a:pt x="14004" y="23871"/>
                      <a:pt x="14026" y="23867"/>
                    </a:cubicBezTo>
                    <a:cubicBezTo>
                      <a:pt x="14042" y="23863"/>
                      <a:pt x="14064" y="23863"/>
                      <a:pt x="14081" y="23858"/>
                    </a:cubicBezTo>
                    <a:cubicBezTo>
                      <a:pt x="14085" y="23858"/>
                      <a:pt x="14089" y="23858"/>
                      <a:pt x="14094" y="23853"/>
                    </a:cubicBezTo>
                    <a:cubicBezTo>
                      <a:pt x="14111" y="23853"/>
                      <a:pt x="14133" y="23849"/>
                      <a:pt x="14150" y="23845"/>
                    </a:cubicBezTo>
                    <a:cubicBezTo>
                      <a:pt x="14150" y="23845"/>
                      <a:pt x="14154" y="23841"/>
                      <a:pt x="14158" y="23841"/>
                    </a:cubicBezTo>
                    <a:cubicBezTo>
                      <a:pt x="14171" y="23837"/>
                      <a:pt x="14188" y="23833"/>
                      <a:pt x="14205" y="23828"/>
                    </a:cubicBezTo>
                    <a:lnTo>
                      <a:pt x="14218" y="23828"/>
                    </a:lnTo>
                    <a:cubicBezTo>
                      <a:pt x="14239" y="23824"/>
                      <a:pt x="14257" y="23815"/>
                      <a:pt x="14273" y="23811"/>
                    </a:cubicBezTo>
                    <a:lnTo>
                      <a:pt x="14278" y="23811"/>
                    </a:lnTo>
                    <a:cubicBezTo>
                      <a:pt x="14282" y="23811"/>
                      <a:pt x="14282" y="23807"/>
                      <a:pt x="14286" y="23807"/>
                    </a:cubicBezTo>
                    <a:cubicBezTo>
                      <a:pt x="14299" y="23802"/>
                      <a:pt x="14312" y="23798"/>
                      <a:pt x="14320" y="23794"/>
                    </a:cubicBezTo>
                    <a:cubicBezTo>
                      <a:pt x="14330" y="23794"/>
                      <a:pt x="14334" y="23794"/>
                      <a:pt x="14338" y="23790"/>
                    </a:cubicBezTo>
                    <a:cubicBezTo>
                      <a:pt x="14350" y="23786"/>
                      <a:pt x="14363" y="23782"/>
                      <a:pt x="14376" y="23776"/>
                    </a:cubicBezTo>
                    <a:cubicBezTo>
                      <a:pt x="14381" y="23776"/>
                      <a:pt x="14385" y="23772"/>
                      <a:pt x="14385" y="23772"/>
                    </a:cubicBezTo>
                    <a:cubicBezTo>
                      <a:pt x="14401" y="23768"/>
                      <a:pt x="14419" y="23760"/>
                      <a:pt x="14436" y="23751"/>
                    </a:cubicBezTo>
                    <a:cubicBezTo>
                      <a:pt x="14436" y="23751"/>
                      <a:pt x="14440" y="23751"/>
                      <a:pt x="14445" y="23747"/>
                    </a:cubicBezTo>
                    <a:cubicBezTo>
                      <a:pt x="14458" y="23743"/>
                      <a:pt x="14470" y="23738"/>
                      <a:pt x="14484" y="23734"/>
                    </a:cubicBezTo>
                    <a:cubicBezTo>
                      <a:pt x="14488" y="23730"/>
                      <a:pt x="14488" y="23730"/>
                      <a:pt x="14492" y="23730"/>
                    </a:cubicBezTo>
                    <a:cubicBezTo>
                      <a:pt x="14492" y="23725"/>
                      <a:pt x="14496" y="23725"/>
                      <a:pt x="14500" y="23725"/>
                    </a:cubicBezTo>
                    <a:cubicBezTo>
                      <a:pt x="14509" y="23721"/>
                      <a:pt x="14517" y="23717"/>
                      <a:pt x="14526" y="23713"/>
                    </a:cubicBezTo>
                    <a:cubicBezTo>
                      <a:pt x="14530" y="23709"/>
                      <a:pt x="14539" y="23705"/>
                      <a:pt x="14543" y="23705"/>
                    </a:cubicBezTo>
                    <a:cubicBezTo>
                      <a:pt x="14551" y="23699"/>
                      <a:pt x="14561" y="23695"/>
                      <a:pt x="14573" y="23687"/>
                    </a:cubicBezTo>
                    <a:cubicBezTo>
                      <a:pt x="14577" y="23687"/>
                      <a:pt x="14581" y="23683"/>
                      <a:pt x="14586" y="23679"/>
                    </a:cubicBezTo>
                    <a:cubicBezTo>
                      <a:pt x="14599" y="23674"/>
                      <a:pt x="14607" y="23670"/>
                      <a:pt x="14616" y="23666"/>
                    </a:cubicBezTo>
                    <a:cubicBezTo>
                      <a:pt x="14620" y="23661"/>
                      <a:pt x="14628" y="23657"/>
                      <a:pt x="14632" y="23657"/>
                    </a:cubicBezTo>
                    <a:cubicBezTo>
                      <a:pt x="14646" y="23648"/>
                      <a:pt x="14663" y="23640"/>
                      <a:pt x="14676" y="23632"/>
                    </a:cubicBezTo>
                    <a:lnTo>
                      <a:pt x="15441" y="19983"/>
                    </a:lnTo>
                    <a:lnTo>
                      <a:pt x="15467" y="19983"/>
                    </a:lnTo>
                    <a:cubicBezTo>
                      <a:pt x="15510" y="19988"/>
                      <a:pt x="15556" y="19988"/>
                      <a:pt x="15604" y="19988"/>
                    </a:cubicBezTo>
                    <a:cubicBezTo>
                      <a:pt x="15621" y="19988"/>
                      <a:pt x="15638" y="19992"/>
                      <a:pt x="15659" y="19992"/>
                    </a:cubicBezTo>
                    <a:lnTo>
                      <a:pt x="16002" y="19992"/>
                    </a:lnTo>
                    <a:cubicBezTo>
                      <a:pt x="16057" y="19992"/>
                      <a:pt x="16113" y="19992"/>
                      <a:pt x="16168" y="19988"/>
                    </a:cubicBezTo>
                    <a:cubicBezTo>
                      <a:pt x="16219" y="20043"/>
                      <a:pt x="16271" y="20094"/>
                      <a:pt x="16326" y="20150"/>
                    </a:cubicBezTo>
                    <a:lnTo>
                      <a:pt x="16117" y="21142"/>
                    </a:lnTo>
                    <a:cubicBezTo>
                      <a:pt x="16113" y="21210"/>
                      <a:pt x="16130" y="21279"/>
                      <a:pt x="16156" y="21356"/>
                    </a:cubicBezTo>
                    <a:cubicBezTo>
                      <a:pt x="16168" y="21399"/>
                      <a:pt x="16190" y="21441"/>
                      <a:pt x="16211" y="21488"/>
                    </a:cubicBezTo>
                    <a:cubicBezTo>
                      <a:pt x="16254" y="21579"/>
                      <a:pt x="16310" y="21668"/>
                      <a:pt x="16377" y="21766"/>
                    </a:cubicBezTo>
                    <a:cubicBezTo>
                      <a:pt x="16391" y="21792"/>
                      <a:pt x="16408" y="21814"/>
                      <a:pt x="16425" y="21839"/>
                    </a:cubicBezTo>
                    <a:cubicBezTo>
                      <a:pt x="16434" y="21852"/>
                      <a:pt x="16442" y="21865"/>
                      <a:pt x="16450" y="21877"/>
                    </a:cubicBezTo>
                    <a:cubicBezTo>
                      <a:pt x="16472" y="21899"/>
                      <a:pt x="16489" y="21925"/>
                      <a:pt x="16506" y="21950"/>
                    </a:cubicBezTo>
                    <a:cubicBezTo>
                      <a:pt x="16515" y="21964"/>
                      <a:pt x="16523" y="21976"/>
                      <a:pt x="16531" y="21985"/>
                    </a:cubicBezTo>
                    <a:cubicBezTo>
                      <a:pt x="16891" y="22468"/>
                      <a:pt x="17340" y="22981"/>
                      <a:pt x="17267" y="23332"/>
                    </a:cubicBezTo>
                    <a:lnTo>
                      <a:pt x="17652" y="21506"/>
                    </a:lnTo>
                    <a:cubicBezTo>
                      <a:pt x="17704" y="21557"/>
                      <a:pt x="17755" y="21613"/>
                      <a:pt x="17806" y="21664"/>
                    </a:cubicBezTo>
                    <a:lnTo>
                      <a:pt x="18209" y="19739"/>
                    </a:lnTo>
                    <a:cubicBezTo>
                      <a:pt x="18221" y="19739"/>
                      <a:pt x="18239" y="19735"/>
                      <a:pt x="18251" y="19731"/>
                    </a:cubicBezTo>
                    <a:lnTo>
                      <a:pt x="18256" y="19731"/>
                    </a:lnTo>
                    <a:cubicBezTo>
                      <a:pt x="18272" y="19727"/>
                      <a:pt x="18290" y="19722"/>
                      <a:pt x="18302" y="19718"/>
                    </a:cubicBezTo>
                    <a:lnTo>
                      <a:pt x="18307" y="19718"/>
                    </a:lnTo>
                    <a:cubicBezTo>
                      <a:pt x="18324" y="19713"/>
                      <a:pt x="18341" y="19709"/>
                      <a:pt x="18359" y="19705"/>
                    </a:cubicBezTo>
                    <a:cubicBezTo>
                      <a:pt x="18375" y="19701"/>
                      <a:pt x="18393" y="19696"/>
                      <a:pt x="18405" y="19692"/>
                    </a:cubicBezTo>
                    <a:lnTo>
                      <a:pt x="18414" y="19692"/>
                    </a:lnTo>
                    <a:cubicBezTo>
                      <a:pt x="18426" y="19688"/>
                      <a:pt x="18444" y="19684"/>
                      <a:pt x="18456" y="19680"/>
                    </a:cubicBezTo>
                    <a:lnTo>
                      <a:pt x="18461" y="19680"/>
                    </a:lnTo>
                    <a:cubicBezTo>
                      <a:pt x="18478" y="19675"/>
                      <a:pt x="18491" y="19670"/>
                      <a:pt x="18503" y="19666"/>
                    </a:cubicBezTo>
                    <a:lnTo>
                      <a:pt x="18507" y="19666"/>
                    </a:lnTo>
                    <a:lnTo>
                      <a:pt x="18507" y="19662"/>
                    </a:lnTo>
                    <a:cubicBezTo>
                      <a:pt x="18517" y="19662"/>
                      <a:pt x="18525" y="19658"/>
                      <a:pt x="18529" y="19658"/>
                    </a:cubicBezTo>
                    <a:cubicBezTo>
                      <a:pt x="18580" y="19705"/>
                      <a:pt x="18619" y="19752"/>
                      <a:pt x="18645" y="19795"/>
                    </a:cubicBezTo>
                    <a:cubicBezTo>
                      <a:pt x="18689" y="19859"/>
                      <a:pt x="18703" y="19916"/>
                      <a:pt x="18694" y="19965"/>
                    </a:cubicBezTo>
                    <a:lnTo>
                      <a:pt x="18694" y="19965"/>
                    </a:lnTo>
                    <a:lnTo>
                      <a:pt x="19753" y="14915"/>
                    </a:lnTo>
                    <a:cubicBezTo>
                      <a:pt x="19761" y="14915"/>
                      <a:pt x="19770" y="14910"/>
                      <a:pt x="19778" y="14910"/>
                    </a:cubicBezTo>
                    <a:cubicBezTo>
                      <a:pt x="19804" y="14906"/>
                      <a:pt x="19834" y="14906"/>
                      <a:pt x="19859" y="14902"/>
                    </a:cubicBezTo>
                    <a:cubicBezTo>
                      <a:pt x="19877" y="14902"/>
                      <a:pt x="19898" y="14897"/>
                      <a:pt x="19919" y="14897"/>
                    </a:cubicBezTo>
                    <a:cubicBezTo>
                      <a:pt x="19945" y="14893"/>
                      <a:pt x="19966" y="14893"/>
                      <a:pt x="19992" y="14889"/>
                    </a:cubicBezTo>
                    <a:cubicBezTo>
                      <a:pt x="20013" y="14889"/>
                      <a:pt x="20035" y="14885"/>
                      <a:pt x="20056" y="14885"/>
                    </a:cubicBezTo>
                    <a:cubicBezTo>
                      <a:pt x="20078" y="14881"/>
                      <a:pt x="20104" y="14881"/>
                      <a:pt x="20129" y="14877"/>
                    </a:cubicBezTo>
                    <a:cubicBezTo>
                      <a:pt x="20150" y="14877"/>
                      <a:pt x="20167" y="14877"/>
                      <a:pt x="20189" y="14871"/>
                    </a:cubicBezTo>
                    <a:cubicBezTo>
                      <a:pt x="20215" y="14871"/>
                      <a:pt x="20240" y="14871"/>
                      <a:pt x="20262" y="14867"/>
                    </a:cubicBezTo>
                    <a:lnTo>
                      <a:pt x="20321" y="14867"/>
                    </a:lnTo>
                    <a:cubicBezTo>
                      <a:pt x="20347" y="14863"/>
                      <a:pt x="20373" y="14863"/>
                      <a:pt x="20394" y="14863"/>
                    </a:cubicBezTo>
                    <a:cubicBezTo>
                      <a:pt x="20416" y="14859"/>
                      <a:pt x="20437" y="14859"/>
                      <a:pt x="20454" y="14859"/>
                    </a:cubicBezTo>
                    <a:cubicBezTo>
                      <a:pt x="20475" y="14859"/>
                      <a:pt x="20497" y="14859"/>
                      <a:pt x="20518" y="14855"/>
                    </a:cubicBezTo>
                    <a:lnTo>
                      <a:pt x="20518" y="14855"/>
                    </a:lnTo>
                    <a:lnTo>
                      <a:pt x="20304" y="15877"/>
                    </a:lnTo>
                    <a:lnTo>
                      <a:pt x="20304" y="15894"/>
                    </a:lnTo>
                    <a:lnTo>
                      <a:pt x="20304" y="15898"/>
                    </a:lnTo>
                    <a:lnTo>
                      <a:pt x="20304" y="15911"/>
                    </a:lnTo>
                    <a:cubicBezTo>
                      <a:pt x="20309" y="15915"/>
                      <a:pt x="20309" y="15919"/>
                      <a:pt x="20309" y="15924"/>
                    </a:cubicBezTo>
                    <a:lnTo>
                      <a:pt x="20309" y="15929"/>
                    </a:lnTo>
                    <a:cubicBezTo>
                      <a:pt x="20313" y="15933"/>
                      <a:pt x="20313" y="15937"/>
                      <a:pt x="20317" y="15941"/>
                    </a:cubicBezTo>
                    <a:lnTo>
                      <a:pt x="20317" y="15945"/>
                    </a:lnTo>
                    <a:cubicBezTo>
                      <a:pt x="20321" y="15949"/>
                      <a:pt x="20321" y="15954"/>
                      <a:pt x="20325" y="15959"/>
                    </a:cubicBezTo>
                    <a:cubicBezTo>
                      <a:pt x="20330" y="15963"/>
                      <a:pt x="20335" y="15967"/>
                      <a:pt x="20339" y="15975"/>
                    </a:cubicBezTo>
                    <a:cubicBezTo>
                      <a:pt x="20343" y="15980"/>
                      <a:pt x="20347" y="15984"/>
                      <a:pt x="20351" y="15988"/>
                    </a:cubicBezTo>
                    <a:cubicBezTo>
                      <a:pt x="20351" y="15988"/>
                      <a:pt x="20355" y="15988"/>
                      <a:pt x="20355" y="15992"/>
                    </a:cubicBezTo>
                    <a:cubicBezTo>
                      <a:pt x="20360" y="15996"/>
                      <a:pt x="20364" y="15996"/>
                      <a:pt x="20369" y="16001"/>
                    </a:cubicBezTo>
                    <a:cubicBezTo>
                      <a:pt x="20369" y="16006"/>
                      <a:pt x="20369" y="16006"/>
                      <a:pt x="20373" y="16006"/>
                    </a:cubicBezTo>
                    <a:cubicBezTo>
                      <a:pt x="20377" y="16010"/>
                      <a:pt x="20381" y="16014"/>
                      <a:pt x="20386" y="16018"/>
                    </a:cubicBezTo>
                    <a:cubicBezTo>
                      <a:pt x="20386" y="16018"/>
                      <a:pt x="20390" y="16018"/>
                      <a:pt x="20390" y="16022"/>
                    </a:cubicBezTo>
                    <a:cubicBezTo>
                      <a:pt x="20394" y="16026"/>
                      <a:pt x="20398" y="16026"/>
                      <a:pt x="20407" y="16031"/>
                    </a:cubicBezTo>
                    <a:lnTo>
                      <a:pt x="20407" y="16035"/>
                    </a:lnTo>
                    <a:lnTo>
                      <a:pt x="20412" y="16035"/>
                    </a:lnTo>
                    <a:lnTo>
                      <a:pt x="20412" y="16040"/>
                    </a:lnTo>
                    <a:cubicBezTo>
                      <a:pt x="20420" y="16044"/>
                      <a:pt x="20428" y="16048"/>
                      <a:pt x="20437" y="16057"/>
                    </a:cubicBezTo>
                    <a:cubicBezTo>
                      <a:pt x="20441" y="16057"/>
                      <a:pt x="20441" y="16057"/>
                      <a:pt x="20446" y="16061"/>
                    </a:cubicBezTo>
                    <a:cubicBezTo>
                      <a:pt x="20454" y="16065"/>
                      <a:pt x="20467" y="16073"/>
                      <a:pt x="20475" y="16078"/>
                    </a:cubicBezTo>
                    <a:lnTo>
                      <a:pt x="20479" y="16083"/>
                    </a:lnTo>
                    <a:cubicBezTo>
                      <a:pt x="20489" y="16087"/>
                      <a:pt x="20501" y="16091"/>
                      <a:pt x="20509" y="16099"/>
                    </a:cubicBezTo>
                    <a:cubicBezTo>
                      <a:pt x="20509" y="16099"/>
                      <a:pt x="20514" y="16099"/>
                      <a:pt x="20514" y="16103"/>
                    </a:cubicBezTo>
                    <a:cubicBezTo>
                      <a:pt x="20527" y="16108"/>
                      <a:pt x="20540" y="16117"/>
                      <a:pt x="20552" y="16121"/>
                    </a:cubicBezTo>
                    <a:cubicBezTo>
                      <a:pt x="20561" y="16129"/>
                      <a:pt x="20570" y="16134"/>
                      <a:pt x="20578" y="16138"/>
                    </a:cubicBezTo>
                    <a:cubicBezTo>
                      <a:pt x="20582" y="16138"/>
                      <a:pt x="20582" y="16142"/>
                      <a:pt x="20586" y="16142"/>
                    </a:cubicBezTo>
                    <a:cubicBezTo>
                      <a:pt x="20600" y="16150"/>
                      <a:pt x="20608" y="16155"/>
                      <a:pt x="20617" y="16160"/>
                    </a:cubicBezTo>
                    <a:cubicBezTo>
                      <a:pt x="20621" y="16164"/>
                      <a:pt x="20621" y="16164"/>
                      <a:pt x="20625" y="16164"/>
                    </a:cubicBezTo>
                    <a:cubicBezTo>
                      <a:pt x="20633" y="16172"/>
                      <a:pt x="20643" y="16176"/>
                      <a:pt x="20651" y="16180"/>
                    </a:cubicBezTo>
                    <a:lnTo>
                      <a:pt x="20655" y="16185"/>
                    </a:lnTo>
                    <a:cubicBezTo>
                      <a:pt x="20668" y="16189"/>
                      <a:pt x="20676" y="16198"/>
                      <a:pt x="20685" y="16202"/>
                    </a:cubicBezTo>
                    <a:cubicBezTo>
                      <a:pt x="20689" y="16206"/>
                      <a:pt x="20694" y="16211"/>
                      <a:pt x="20698" y="16215"/>
                    </a:cubicBezTo>
                    <a:lnTo>
                      <a:pt x="20702" y="16215"/>
                    </a:lnTo>
                    <a:cubicBezTo>
                      <a:pt x="20706" y="16219"/>
                      <a:pt x="20710" y="16223"/>
                      <a:pt x="20714" y="16227"/>
                    </a:cubicBezTo>
                    <a:lnTo>
                      <a:pt x="20720" y="16227"/>
                    </a:lnTo>
                    <a:cubicBezTo>
                      <a:pt x="20724" y="16232"/>
                      <a:pt x="20728" y="16237"/>
                      <a:pt x="20732" y="16241"/>
                    </a:cubicBezTo>
                    <a:cubicBezTo>
                      <a:pt x="20732" y="16245"/>
                      <a:pt x="20736" y="16245"/>
                      <a:pt x="20736" y="16245"/>
                    </a:cubicBezTo>
                    <a:cubicBezTo>
                      <a:pt x="20740" y="16249"/>
                      <a:pt x="20745" y="16253"/>
                      <a:pt x="20749" y="16257"/>
                    </a:cubicBezTo>
                    <a:cubicBezTo>
                      <a:pt x="20753" y="16262"/>
                      <a:pt x="20758" y="16266"/>
                      <a:pt x="20762" y="16271"/>
                    </a:cubicBezTo>
                    <a:lnTo>
                      <a:pt x="20762" y="16275"/>
                    </a:lnTo>
                    <a:cubicBezTo>
                      <a:pt x="20766" y="16279"/>
                      <a:pt x="20766" y="16283"/>
                      <a:pt x="20771" y="16288"/>
                    </a:cubicBezTo>
                    <a:cubicBezTo>
                      <a:pt x="20775" y="16292"/>
                      <a:pt x="20775" y="16296"/>
                      <a:pt x="20779" y="16300"/>
                    </a:cubicBezTo>
                    <a:cubicBezTo>
                      <a:pt x="20779" y="16309"/>
                      <a:pt x="20783" y="16314"/>
                      <a:pt x="20783" y="16318"/>
                    </a:cubicBezTo>
                    <a:lnTo>
                      <a:pt x="20783" y="16330"/>
                    </a:lnTo>
                    <a:lnTo>
                      <a:pt x="20783" y="16334"/>
                    </a:lnTo>
                    <a:lnTo>
                      <a:pt x="20783" y="16348"/>
                    </a:lnTo>
                    <a:lnTo>
                      <a:pt x="21095" y="14863"/>
                    </a:lnTo>
                    <a:lnTo>
                      <a:pt x="21105" y="14863"/>
                    </a:lnTo>
                    <a:cubicBezTo>
                      <a:pt x="21125" y="14867"/>
                      <a:pt x="21147" y="14867"/>
                      <a:pt x="21168" y="14867"/>
                    </a:cubicBezTo>
                    <a:cubicBezTo>
                      <a:pt x="21190" y="14871"/>
                      <a:pt x="21207" y="14871"/>
                      <a:pt x="21228" y="14877"/>
                    </a:cubicBezTo>
                    <a:cubicBezTo>
                      <a:pt x="21253" y="14877"/>
                      <a:pt x="21279" y="14881"/>
                      <a:pt x="21301" y="14881"/>
                    </a:cubicBezTo>
                    <a:cubicBezTo>
                      <a:pt x="21391" y="14958"/>
                      <a:pt x="21446" y="15025"/>
                      <a:pt x="21480" y="15086"/>
                    </a:cubicBezTo>
                    <a:cubicBezTo>
                      <a:pt x="21494" y="15102"/>
                      <a:pt x="21498" y="15120"/>
                      <a:pt x="21506" y="15137"/>
                    </a:cubicBezTo>
                    <a:lnTo>
                      <a:pt x="21301" y="16099"/>
                    </a:lnTo>
                    <a:cubicBezTo>
                      <a:pt x="21305" y="16099"/>
                      <a:pt x="21305" y="16095"/>
                      <a:pt x="21305" y="16091"/>
                    </a:cubicBezTo>
                    <a:lnTo>
                      <a:pt x="21305" y="16087"/>
                    </a:lnTo>
                    <a:cubicBezTo>
                      <a:pt x="21305" y="16087"/>
                      <a:pt x="21310" y="16087"/>
                      <a:pt x="21310" y="16083"/>
                    </a:cubicBezTo>
                    <a:lnTo>
                      <a:pt x="21310" y="16078"/>
                    </a:lnTo>
                    <a:cubicBezTo>
                      <a:pt x="21310" y="16078"/>
                      <a:pt x="21314" y="16078"/>
                      <a:pt x="21314" y="16073"/>
                    </a:cubicBezTo>
                    <a:cubicBezTo>
                      <a:pt x="21314" y="16073"/>
                      <a:pt x="21314" y="16069"/>
                      <a:pt x="21318" y="16069"/>
                    </a:cubicBezTo>
                    <a:lnTo>
                      <a:pt x="21318" y="16065"/>
                    </a:lnTo>
                    <a:lnTo>
                      <a:pt x="21322" y="16061"/>
                    </a:lnTo>
                    <a:lnTo>
                      <a:pt x="21326" y="16057"/>
                    </a:lnTo>
                    <a:cubicBezTo>
                      <a:pt x="21326" y="16057"/>
                      <a:pt x="21326" y="16052"/>
                      <a:pt x="21330" y="16052"/>
                    </a:cubicBezTo>
                    <a:cubicBezTo>
                      <a:pt x="21330" y="16052"/>
                      <a:pt x="21330" y="16048"/>
                      <a:pt x="21336" y="16048"/>
                    </a:cubicBezTo>
                    <a:lnTo>
                      <a:pt x="21340" y="16044"/>
                    </a:lnTo>
                    <a:lnTo>
                      <a:pt x="21344" y="16040"/>
                    </a:lnTo>
                    <a:cubicBezTo>
                      <a:pt x="21348" y="16035"/>
                      <a:pt x="21356" y="16031"/>
                      <a:pt x="21361" y="16026"/>
                    </a:cubicBezTo>
                    <a:lnTo>
                      <a:pt x="21365" y="16026"/>
                    </a:lnTo>
                    <a:cubicBezTo>
                      <a:pt x="21369" y="16022"/>
                      <a:pt x="21378" y="16018"/>
                      <a:pt x="21387" y="16014"/>
                    </a:cubicBezTo>
                    <a:cubicBezTo>
                      <a:pt x="21395" y="16010"/>
                      <a:pt x="21403" y="16006"/>
                      <a:pt x="21413" y="16006"/>
                    </a:cubicBezTo>
                    <a:cubicBezTo>
                      <a:pt x="21413" y="16001"/>
                      <a:pt x="21413" y="16001"/>
                      <a:pt x="21417" y="16001"/>
                    </a:cubicBezTo>
                    <a:lnTo>
                      <a:pt x="21425" y="16001"/>
                    </a:lnTo>
                    <a:lnTo>
                      <a:pt x="21429" y="15996"/>
                    </a:lnTo>
                    <a:lnTo>
                      <a:pt x="21484" y="15996"/>
                    </a:lnTo>
                    <a:cubicBezTo>
                      <a:pt x="21489" y="15996"/>
                      <a:pt x="21498" y="15996"/>
                      <a:pt x="21502" y="16001"/>
                    </a:cubicBezTo>
                    <a:cubicBezTo>
                      <a:pt x="21506" y="16001"/>
                      <a:pt x="21510" y="16001"/>
                      <a:pt x="21510" y="16006"/>
                    </a:cubicBezTo>
                    <a:lnTo>
                      <a:pt x="21519" y="16006"/>
                    </a:lnTo>
                    <a:cubicBezTo>
                      <a:pt x="21523" y="16010"/>
                      <a:pt x="21523" y="16010"/>
                      <a:pt x="21527" y="16010"/>
                    </a:cubicBezTo>
                    <a:cubicBezTo>
                      <a:pt x="21527" y="16010"/>
                      <a:pt x="21532" y="16010"/>
                      <a:pt x="21532" y="16014"/>
                    </a:cubicBezTo>
                    <a:lnTo>
                      <a:pt x="21536" y="16014"/>
                    </a:lnTo>
                    <a:cubicBezTo>
                      <a:pt x="21541" y="16014"/>
                      <a:pt x="21545" y="16018"/>
                      <a:pt x="21545" y="16018"/>
                    </a:cubicBezTo>
                    <a:cubicBezTo>
                      <a:pt x="21545" y="16018"/>
                      <a:pt x="21549" y="16018"/>
                      <a:pt x="21549" y="16022"/>
                    </a:cubicBezTo>
                    <a:cubicBezTo>
                      <a:pt x="21553" y="16022"/>
                      <a:pt x="21557" y="16026"/>
                      <a:pt x="21561" y="16026"/>
                    </a:cubicBezTo>
                    <a:lnTo>
                      <a:pt x="21561" y="16031"/>
                    </a:lnTo>
                    <a:cubicBezTo>
                      <a:pt x="21566" y="16031"/>
                      <a:pt x="21566" y="16035"/>
                      <a:pt x="21571" y="16035"/>
                    </a:cubicBezTo>
                    <a:lnTo>
                      <a:pt x="21571" y="16040"/>
                    </a:lnTo>
                    <a:cubicBezTo>
                      <a:pt x="21575" y="16040"/>
                      <a:pt x="21579" y="16044"/>
                      <a:pt x="21579" y="16044"/>
                    </a:cubicBezTo>
                    <a:cubicBezTo>
                      <a:pt x="21583" y="16048"/>
                      <a:pt x="21583" y="16052"/>
                      <a:pt x="21587" y="16052"/>
                    </a:cubicBezTo>
                    <a:lnTo>
                      <a:pt x="21587" y="16057"/>
                    </a:lnTo>
                    <a:cubicBezTo>
                      <a:pt x="21587" y="16057"/>
                      <a:pt x="21587" y="16061"/>
                      <a:pt x="21592" y="16061"/>
                    </a:cubicBezTo>
                    <a:lnTo>
                      <a:pt x="21592" y="16065"/>
                    </a:lnTo>
                    <a:cubicBezTo>
                      <a:pt x="21592" y="16065"/>
                      <a:pt x="21592" y="16069"/>
                      <a:pt x="21596" y="16073"/>
                    </a:cubicBezTo>
                    <a:lnTo>
                      <a:pt x="21596" y="16083"/>
                    </a:lnTo>
                    <a:lnTo>
                      <a:pt x="21596" y="16091"/>
                    </a:lnTo>
                    <a:lnTo>
                      <a:pt x="21596" y="16099"/>
                    </a:lnTo>
                    <a:lnTo>
                      <a:pt x="22062" y="13880"/>
                    </a:lnTo>
                    <a:cubicBezTo>
                      <a:pt x="22191" y="14076"/>
                      <a:pt x="22259" y="14251"/>
                      <a:pt x="22229" y="14405"/>
                    </a:cubicBezTo>
                    <a:lnTo>
                      <a:pt x="23004" y="10710"/>
                    </a:lnTo>
                    <a:cubicBezTo>
                      <a:pt x="23004" y="10714"/>
                      <a:pt x="23008" y="10719"/>
                      <a:pt x="23008" y="10723"/>
                    </a:cubicBezTo>
                    <a:cubicBezTo>
                      <a:pt x="23033" y="10809"/>
                      <a:pt x="23081" y="10894"/>
                      <a:pt x="23166" y="10996"/>
                    </a:cubicBezTo>
                    <a:cubicBezTo>
                      <a:pt x="23251" y="11014"/>
                      <a:pt x="23337" y="11031"/>
                      <a:pt x="23422" y="11048"/>
                    </a:cubicBezTo>
                    <a:cubicBezTo>
                      <a:pt x="23456" y="11057"/>
                      <a:pt x="23486" y="11061"/>
                      <a:pt x="23521" y="11069"/>
                    </a:cubicBezTo>
                    <a:cubicBezTo>
                      <a:pt x="23585" y="11083"/>
                      <a:pt x="23653" y="11095"/>
                      <a:pt x="23722" y="11108"/>
                    </a:cubicBezTo>
                    <a:cubicBezTo>
                      <a:pt x="23786" y="11121"/>
                      <a:pt x="23850" y="11134"/>
                      <a:pt x="23914" y="11150"/>
                    </a:cubicBezTo>
                    <a:cubicBezTo>
                      <a:pt x="23944" y="11155"/>
                      <a:pt x="23979" y="11164"/>
                      <a:pt x="24009" y="11168"/>
                    </a:cubicBezTo>
                    <a:cubicBezTo>
                      <a:pt x="24094" y="11185"/>
                      <a:pt x="24175" y="11202"/>
                      <a:pt x="24261" y="11219"/>
                    </a:cubicBezTo>
                    <a:lnTo>
                      <a:pt x="24269" y="11219"/>
                    </a:lnTo>
                    <a:cubicBezTo>
                      <a:pt x="24354" y="11237"/>
                      <a:pt x="24436" y="11253"/>
                      <a:pt x="24522" y="11270"/>
                    </a:cubicBezTo>
                    <a:cubicBezTo>
                      <a:pt x="24547" y="11275"/>
                      <a:pt x="24573" y="11279"/>
                      <a:pt x="24599" y="11288"/>
                    </a:cubicBezTo>
                    <a:cubicBezTo>
                      <a:pt x="24658" y="11296"/>
                      <a:pt x="24718" y="11309"/>
                      <a:pt x="24778" y="11322"/>
                    </a:cubicBezTo>
                    <a:cubicBezTo>
                      <a:pt x="24808" y="11326"/>
                      <a:pt x="24838" y="11335"/>
                      <a:pt x="24868" y="11339"/>
                    </a:cubicBezTo>
                    <a:cubicBezTo>
                      <a:pt x="24928" y="11352"/>
                      <a:pt x="24988" y="11361"/>
                      <a:pt x="25043" y="11373"/>
                    </a:cubicBezTo>
                    <a:cubicBezTo>
                      <a:pt x="25073" y="11377"/>
                      <a:pt x="25099" y="11381"/>
                      <a:pt x="25128" y="11386"/>
                    </a:cubicBezTo>
                    <a:cubicBezTo>
                      <a:pt x="25211" y="11403"/>
                      <a:pt x="25288" y="11416"/>
                      <a:pt x="25369" y="11429"/>
                    </a:cubicBezTo>
                    <a:cubicBezTo>
                      <a:pt x="25373" y="11433"/>
                      <a:pt x="25377" y="11433"/>
                      <a:pt x="25385" y="11433"/>
                    </a:cubicBezTo>
                    <a:cubicBezTo>
                      <a:pt x="25394" y="11433"/>
                      <a:pt x="25398" y="11438"/>
                      <a:pt x="25403" y="11438"/>
                    </a:cubicBezTo>
                    <a:cubicBezTo>
                      <a:pt x="25462" y="11446"/>
                      <a:pt x="25527" y="11458"/>
                      <a:pt x="25590" y="11468"/>
                    </a:cubicBezTo>
                    <a:cubicBezTo>
                      <a:pt x="25612" y="11472"/>
                      <a:pt x="25629" y="11476"/>
                      <a:pt x="25651" y="11480"/>
                    </a:cubicBezTo>
                    <a:cubicBezTo>
                      <a:pt x="25702" y="11489"/>
                      <a:pt x="25754" y="11497"/>
                      <a:pt x="25801" y="11506"/>
                    </a:cubicBezTo>
                    <a:cubicBezTo>
                      <a:pt x="25821" y="11506"/>
                      <a:pt x="25843" y="11510"/>
                      <a:pt x="25860" y="11515"/>
                    </a:cubicBezTo>
                    <a:cubicBezTo>
                      <a:pt x="25929" y="11527"/>
                      <a:pt x="25997" y="11535"/>
                      <a:pt x="26066" y="11549"/>
                    </a:cubicBezTo>
                    <a:lnTo>
                      <a:pt x="26074" y="11549"/>
                    </a:lnTo>
                    <a:cubicBezTo>
                      <a:pt x="26143" y="11557"/>
                      <a:pt x="26206" y="11566"/>
                      <a:pt x="26271" y="11578"/>
                    </a:cubicBezTo>
                    <a:cubicBezTo>
                      <a:pt x="26293" y="11578"/>
                      <a:pt x="26314" y="11583"/>
                      <a:pt x="26335" y="11587"/>
                    </a:cubicBezTo>
                    <a:cubicBezTo>
                      <a:pt x="26382" y="11592"/>
                      <a:pt x="26433" y="11600"/>
                      <a:pt x="26484" y="11604"/>
                    </a:cubicBezTo>
                    <a:cubicBezTo>
                      <a:pt x="26506" y="11608"/>
                      <a:pt x="26528" y="11612"/>
                      <a:pt x="26549" y="11612"/>
                    </a:cubicBezTo>
                    <a:cubicBezTo>
                      <a:pt x="26617" y="11622"/>
                      <a:pt x="26686" y="11630"/>
                      <a:pt x="26754" y="11638"/>
                    </a:cubicBezTo>
                    <a:lnTo>
                      <a:pt x="26822" y="11318"/>
                    </a:lnTo>
                    <a:cubicBezTo>
                      <a:pt x="26822" y="11314"/>
                      <a:pt x="26827" y="11314"/>
                      <a:pt x="26827" y="11314"/>
                    </a:cubicBezTo>
                    <a:cubicBezTo>
                      <a:pt x="26831" y="11309"/>
                      <a:pt x="26831" y="11309"/>
                      <a:pt x="26836" y="11309"/>
                    </a:cubicBezTo>
                    <a:cubicBezTo>
                      <a:pt x="26840" y="11304"/>
                      <a:pt x="26844" y="11300"/>
                      <a:pt x="26848" y="11296"/>
                    </a:cubicBezTo>
                    <a:cubicBezTo>
                      <a:pt x="26853" y="11296"/>
                      <a:pt x="26857" y="11292"/>
                      <a:pt x="26861" y="11292"/>
                    </a:cubicBezTo>
                    <a:cubicBezTo>
                      <a:pt x="26865" y="11288"/>
                      <a:pt x="26874" y="11284"/>
                      <a:pt x="26879" y="11284"/>
                    </a:cubicBezTo>
                    <a:cubicBezTo>
                      <a:pt x="26883" y="11279"/>
                      <a:pt x="26887" y="11279"/>
                      <a:pt x="26891" y="11275"/>
                    </a:cubicBezTo>
                    <a:cubicBezTo>
                      <a:pt x="26899" y="11270"/>
                      <a:pt x="26908" y="11266"/>
                      <a:pt x="26917" y="11266"/>
                    </a:cubicBezTo>
                    <a:lnTo>
                      <a:pt x="26917" y="11262"/>
                    </a:lnTo>
                    <a:cubicBezTo>
                      <a:pt x="26930" y="11258"/>
                      <a:pt x="26938" y="11253"/>
                      <a:pt x="26950" y="11249"/>
                    </a:cubicBezTo>
                    <a:lnTo>
                      <a:pt x="26956" y="11249"/>
                    </a:lnTo>
                    <a:cubicBezTo>
                      <a:pt x="26968" y="11245"/>
                      <a:pt x="26976" y="11241"/>
                      <a:pt x="26990" y="11237"/>
                    </a:cubicBezTo>
                    <a:lnTo>
                      <a:pt x="26994" y="11237"/>
                    </a:lnTo>
                    <a:cubicBezTo>
                      <a:pt x="27007" y="11232"/>
                      <a:pt x="27019" y="11227"/>
                      <a:pt x="27033" y="11227"/>
                    </a:cubicBezTo>
                    <a:cubicBezTo>
                      <a:pt x="27033" y="11223"/>
                      <a:pt x="27037" y="11223"/>
                      <a:pt x="27037" y="11223"/>
                    </a:cubicBezTo>
                    <a:cubicBezTo>
                      <a:pt x="27049" y="11223"/>
                      <a:pt x="27066" y="11219"/>
                      <a:pt x="27079" y="11215"/>
                    </a:cubicBezTo>
                    <a:lnTo>
                      <a:pt x="27084" y="11215"/>
                    </a:lnTo>
                    <a:cubicBezTo>
                      <a:pt x="27096" y="11211"/>
                      <a:pt x="27114" y="11207"/>
                      <a:pt x="27130" y="11207"/>
                    </a:cubicBezTo>
                    <a:cubicBezTo>
                      <a:pt x="27148" y="11202"/>
                      <a:pt x="27165" y="11198"/>
                      <a:pt x="27181" y="11198"/>
                    </a:cubicBezTo>
                    <a:cubicBezTo>
                      <a:pt x="27199" y="11193"/>
                      <a:pt x="27212" y="11193"/>
                      <a:pt x="27229" y="11189"/>
                    </a:cubicBezTo>
                    <a:lnTo>
                      <a:pt x="28474" y="5244"/>
                    </a:lnTo>
                    <a:lnTo>
                      <a:pt x="28470" y="5244"/>
                    </a:lnTo>
                    <a:lnTo>
                      <a:pt x="29431" y="645"/>
                    </a:lnTo>
                    <a:lnTo>
                      <a:pt x="29431" y="645"/>
                    </a:lnTo>
                    <a:cubicBezTo>
                      <a:pt x="29430" y="648"/>
                      <a:pt x="29429" y="652"/>
                      <a:pt x="29427" y="654"/>
                    </a:cubicBezTo>
                    <a:lnTo>
                      <a:pt x="29427" y="664"/>
                    </a:lnTo>
                    <a:cubicBezTo>
                      <a:pt x="29423" y="668"/>
                      <a:pt x="29423" y="676"/>
                      <a:pt x="29419" y="685"/>
                    </a:cubicBezTo>
                    <a:lnTo>
                      <a:pt x="29419" y="693"/>
                    </a:lnTo>
                    <a:cubicBezTo>
                      <a:pt x="29414" y="697"/>
                      <a:pt x="29410" y="706"/>
                      <a:pt x="29410" y="711"/>
                    </a:cubicBezTo>
                    <a:cubicBezTo>
                      <a:pt x="29406" y="715"/>
                      <a:pt x="29406" y="719"/>
                      <a:pt x="29406" y="719"/>
                    </a:cubicBezTo>
                    <a:cubicBezTo>
                      <a:pt x="29402" y="727"/>
                      <a:pt x="29398" y="736"/>
                      <a:pt x="29394" y="745"/>
                    </a:cubicBezTo>
                    <a:lnTo>
                      <a:pt x="29394" y="749"/>
                    </a:lnTo>
                    <a:cubicBezTo>
                      <a:pt x="29388" y="757"/>
                      <a:pt x="29384" y="766"/>
                      <a:pt x="29380" y="774"/>
                    </a:cubicBezTo>
                    <a:cubicBezTo>
                      <a:pt x="29376" y="774"/>
                      <a:pt x="29376" y="779"/>
                      <a:pt x="29376" y="779"/>
                    </a:cubicBezTo>
                    <a:cubicBezTo>
                      <a:pt x="29372" y="788"/>
                      <a:pt x="29368" y="792"/>
                      <a:pt x="29363" y="800"/>
                    </a:cubicBezTo>
                    <a:cubicBezTo>
                      <a:pt x="29359" y="800"/>
                      <a:pt x="29359" y="804"/>
                      <a:pt x="29359" y="804"/>
                    </a:cubicBezTo>
                    <a:cubicBezTo>
                      <a:pt x="29350" y="813"/>
                      <a:pt x="29346" y="822"/>
                      <a:pt x="29337" y="830"/>
                    </a:cubicBezTo>
                    <a:cubicBezTo>
                      <a:pt x="29333" y="839"/>
                      <a:pt x="29325" y="847"/>
                      <a:pt x="29321" y="856"/>
                    </a:cubicBezTo>
                    <a:cubicBezTo>
                      <a:pt x="29317" y="856"/>
                      <a:pt x="29317" y="860"/>
                      <a:pt x="29311" y="860"/>
                    </a:cubicBezTo>
                    <a:cubicBezTo>
                      <a:pt x="29307" y="869"/>
                      <a:pt x="29303" y="873"/>
                      <a:pt x="29299" y="877"/>
                    </a:cubicBezTo>
                    <a:cubicBezTo>
                      <a:pt x="29295" y="881"/>
                      <a:pt x="29295" y="881"/>
                      <a:pt x="29291" y="885"/>
                    </a:cubicBezTo>
                    <a:cubicBezTo>
                      <a:pt x="29282" y="895"/>
                      <a:pt x="29273" y="899"/>
                      <a:pt x="29269" y="907"/>
                    </a:cubicBezTo>
                    <a:cubicBezTo>
                      <a:pt x="29265" y="907"/>
                      <a:pt x="29265" y="911"/>
                      <a:pt x="29265" y="911"/>
                    </a:cubicBezTo>
                    <a:cubicBezTo>
                      <a:pt x="29256" y="916"/>
                      <a:pt x="29248" y="924"/>
                      <a:pt x="29244" y="928"/>
                    </a:cubicBezTo>
                    <a:cubicBezTo>
                      <a:pt x="29240" y="933"/>
                      <a:pt x="29234" y="937"/>
                      <a:pt x="29230" y="937"/>
                    </a:cubicBezTo>
                    <a:cubicBezTo>
                      <a:pt x="29226" y="942"/>
                      <a:pt x="29222" y="950"/>
                      <a:pt x="29214" y="954"/>
                    </a:cubicBezTo>
                    <a:cubicBezTo>
                      <a:pt x="29209" y="954"/>
                      <a:pt x="29205" y="958"/>
                      <a:pt x="29205" y="958"/>
                    </a:cubicBezTo>
                    <a:cubicBezTo>
                      <a:pt x="29196" y="967"/>
                      <a:pt x="29188" y="972"/>
                      <a:pt x="29179" y="976"/>
                    </a:cubicBezTo>
                    <a:cubicBezTo>
                      <a:pt x="29179" y="980"/>
                      <a:pt x="29175" y="980"/>
                      <a:pt x="29175" y="980"/>
                    </a:cubicBezTo>
                    <a:cubicBezTo>
                      <a:pt x="29163" y="988"/>
                      <a:pt x="29153" y="997"/>
                      <a:pt x="29141" y="1001"/>
                    </a:cubicBezTo>
                    <a:cubicBezTo>
                      <a:pt x="29137" y="1005"/>
                      <a:pt x="29132" y="1009"/>
                      <a:pt x="29128" y="1009"/>
                    </a:cubicBezTo>
                    <a:cubicBezTo>
                      <a:pt x="29120" y="1014"/>
                      <a:pt x="29115" y="1019"/>
                      <a:pt x="29106" y="1023"/>
                    </a:cubicBezTo>
                    <a:cubicBezTo>
                      <a:pt x="29102" y="1027"/>
                      <a:pt x="29094" y="1031"/>
                      <a:pt x="29090" y="1031"/>
                    </a:cubicBezTo>
                    <a:cubicBezTo>
                      <a:pt x="29086" y="1035"/>
                      <a:pt x="29076" y="1039"/>
                      <a:pt x="29068" y="1044"/>
                    </a:cubicBezTo>
                    <a:cubicBezTo>
                      <a:pt x="29064" y="1048"/>
                      <a:pt x="29055" y="1053"/>
                      <a:pt x="29051" y="1053"/>
                    </a:cubicBezTo>
                    <a:cubicBezTo>
                      <a:pt x="29043" y="1057"/>
                      <a:pt x="29038" y="1061"/>
                      <a:pt x="29029" y="1065"/>
                    </a:cubicBezTo>
                    <a:cubicBezTo>
                      <a:pt x="29021" y="1070"/>
                      <a:pt x="29017" y="1070"/>
                      <a:pt x="29009" y="1074"/>
                    </a:cubicBezTo>
                    <a:cubicBezTo>
                      <a:pt x="29004" y="1078"/>
                      <a:pt x="28995" y="1082"/>
                      <a:pt x="28987" y="1082"/>
                    </a:cubicBezTo>
                    <a:cubicBezTo>
                      <a:pt x="28974" y="1091"/>
                      <a:pt x="28957" y="1100"/>
                      <a:pt x="28940" y="1104"/>
                    </a:cubicBezTo>
                    <a:cubicBezTo>
                      <a:pt x="28940" y="1104"/>
                      <a:pt x="28940" y="1108"/>
                      <a:pt x="28936" y="1108"/>
                    </a:cubicBezTo>
                    <a:cubicBezTo>
                      <a:pt x="28918" y="1116"/>
                      <a:pt x="28901" y="1121"/>
                      <a:pt x="28880" y="1130"/>
                    </a:cubicBezTo>
                    <a:cubicBezTo>
                      <a:pt x="28875" y="1130"/>
                      <a:pt x="28871" y="1134"/>
                      <a:pt x="28863" y="1134"/>
                    </a:cubicBezTo>
                    <a:cubicBezTo>
                      <a:pt x="28850" y="1142"/>
                      <a:pt x="28837" y="1147"/>
                      <a:pt x="28820" y="1151"/>
                    </a:cubicBezTo>
                    <a:cubicBezTo>
                      <a:pt x="28816" y="1151"/>
                      <a:pt x="28807" y="1155"/>
                      <a:pt x="28803" y="1155"/>
                    </a:cubicBezTo>
                    <a:cubicBezTo>
                      <a:pt x="28786" y="1163"/>
                      <a:pt x="28768" y="1168"/>
                      <a:pt x="28756" y="1173"/>
                    </a:cubicBezTo>
                    <a:cubicBezTo>
                      <a:pt x="28747" y="1173"/>
                      <a:pt x="28743" y="1177"/>
                      <a:pt x="28739" y="1177"/>
                    </a:cubicBezTo>
                    <a:cubicBezTo>
                      <a:pt x="28721" y="1181"/>
                      <a:pt x="28705" y="1185"/>
                      <a:pt x="28687" y="1193"/>
                    </a:cubicBezTo>
                    <a:lnTo>
                      <a:pt x="28679" y="1193"/>
                    </a:lnTo>
                    <a:cubicBezTo>
                      <a:pt x="28658" y="1202"/>
                      <a:pt x="28636" y="1207"/>
                      <a:pt x="28614" y="1211"/>
                    </a:cubicBezTo>
                    <a:cubicBezTo>
                      <a:pt x="28606" y="1215"/>
                      <a:pt x="28602" y="1215"/>
                      <a:pt x="28598" y="1215"/>
                    </a:cubicBezTo>
                    <a:cubicBezTo>
                      <a:pt x="28581" y="1219"/>
                      <a:pt x="28563" y="1224"/>
                      <a:pt x="28551" y="1228"/>
                    </a:cubicBezTo>
                    <a:cubicBezTo>
                      <a:pt x="28542" y="1228"/>
                      <a:pt x="28533" y="1232"/>
                      <a:pt x="28525" y="1232"/>
                    </a:cubicBezTo>
                    <a:cubicBezTo>
                      <a:pt x="28508" y="1236"/>
                      <a:pt x="28495" y="1240"/>
                      <a:pt x="28478" y="1245"/>
                    </a:cubicBezTo>
                    <a:cubicBezTo>
                      <a:pt x="28470" y="1245"/>
                      <a:pt x="28460" y="1245"/>
                      <a:pt x="28452" y="1250"/>
                    </a:cubicBezTo>
                    <a:cubicBezTo>
                      <a:pt x="28439" y="1254"/>
                      <a:pt x="28423" y="1254"/>
                      <a:pt x="28409" y="1258"/>
                    </a:cubicBezTo>
                    <a:cubicBezTo>
                      <a:pt x="28401" y="1258"/>
                      <a:pt x="28388" y="1262"/>
                      <a:pt x="28379" y="1262"/>
                    </a:cubicBezTo>
                    <a:cubicBezTo>
                      <a:pt x="28362" y="1266"/>
                      <a:pt x="28350" y="1270"/>
                      <a:pt x="28332" y="1270"/>
                    </a:cubicBezTo>
                    <a:cubicBezTo>
                      <a:pt x="28324" y="1275"/>
                      <a:pt x="28316" y="1275"/>
                      <a:pt x="28307" y="1275"/>
                    </a:cubicBezTo>
                    <a:cubicBezTo>
                      <a:pt x="28290" y="1279"/>
                      <a:pt x="28269" y="1284"/>
                      <a:pt x="28251" y="1284"/>
                    </a:cubicBezTo>
                    <a:cubicBezTo>
                      <a:pt x="28243" y="1288"/>
                      <a:pt x="28234" y="1288"/>
                      <a:pt x="28230" y="1288"/>
                    </a:cubicBezTo>
                    <a:cubicBezTo>
                      <a:pt x="28200" y="1292"/>
                      <a:pt x="28174" y="1296"/>
                      <a:pt x="28148" y="1301"/>
                    </a:cubicBezTo>
                    <a:cubicBezTo>
                      <a:pt x="28089" y="1309"/>
                      <a:pt x="28028" y="1317"/>
                      <a:pt x="27965" y="1322"/>
                    </a:cubicBezTo>
                    <a:cubicBezTo>
                      <a:pt x="27900" y="1331"/>
                      <a:pt x="27832" y="1339"/>
                      <a:pt x="27759" y="1343"/>
                    </a:cubicBezTo>
                    <a:lnTo>
                      <a:pt x="27977" y="304"/>
                    </a:lnTo>
                    <a:cubicBezTo>
                      <a:pt x="27982" y="279"/>
                      <a:pt x="27973" y="253"/>
                      <a:pt x="27956" y="218"/>
                    </a:cubicBezTo>
                    <a:cubicBezTo>
                      <a:pt x="27947" y="206"/>
                      <a:pt x="27939" y="192"/>
                      <a:pt x="27931" y="180"/>
                    </a:cubicBezTo>
                    <a:cubicBezTo>
                      <a:pt x="27926" y="176"/>
                      <a:pt x="27922" y="167"/>
                      <a:pt x="27917" y="159"/>
                    </a:cubicBezTo>
                    <a:cubicBezTo>
                      <a:pt x="27874" y="107"/>
                      <a:pt x="27832" y="52"/>
                      <a:pt x="27807" y="0"/>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35"/>
              <p:cNvSpPr/>
              <p:nvPr/>
            </p:nvSpPr>
            <p:spPr>
              <a:xfrm>
                <a:off x="2574825" y="4441025"/>
                <a:ext cx="81175" cy="234300"/>
              </a:xfrm>
              <a:custGeom>
                <a:rect b="b" l="l" r="r" t="t"/>
                <a:pathLst>
                  <a:path extrusionOk="0" h="9372" w="3247">
                    <a:moveTo>
                      <a:pt x="2820" y="0"/>
                    </a:moveTo>
                    <a:cubicBezTo>
                      <a:pt x="2297" y="77"/>
                      <a:pt x="1772" y="150"/>
                      <a:pt x="1245" y="223"/>
                    </a:cubicBezTo>
                    <a:lnTo>
                      <a:pt x="1" y="6172"/>
                    </a:lnTo>
                    <a:cubicBezTo>
                      <a:pt x="112" y="6287"/>
                      <a:pt x="223" y="6398"/>
                      <a:pt x="330" y="6510"/>
                    </a:cubicBezTo>
                    <a:cubicBezTo>
                      <a:pt x="441" y="6621"/>
                      <a:pt x="548" y="6732"/>
                      <a:pt x="659" y="6848"/>
                    </a:cubicBezTo>
                    <a:cubicBezTo>
                      <a:pt x="848" y="6830"/>
                      <a:pt x="1031" y="6809"/>
                      <a:pt x="1198" y="6788"/>
                    </a:cubicBezTo>
                    <a:cubicBezTo>
                      <a:pt x="1215" y="6783"/>
                      <a:pt x="1237" y="6779"/>
                      <a:pt x="1254" y="6779"/>
                    </a:cubicBezTo>
                    <a:cubicBezTo>
                      <a:pt x="1258" y="6779"/>
                      <a:pt x="1262" y="6779"/>
                      <a:pt x="1266" y="6775"/>
                    </a:cubicBezTo>
                    <a:cubicBezTo>
                      <a:pt x="1284" y="6775"/>
                      <a:pt x="1300" y="6771"/>
                      <a:pt x="1318" y="6767"/>
                    </a:cubicBezTo>
                    <a:lnTo>
                      <a:pt x="1331" y="6767"/>
                    </a:lnTo>
                    <a:cubicBezTo>
                      <a:pt x="1348" y="6763"/>
                      <a:pt x="1365" y="6763"/>
                      <a:pt x="1382" y="6758"/>
                    </a:cubicBezTo>
                    <a:lnTo>
                      <a:pt x="1391" y="6758"/>
                    </a:lnTo>
                    <a:lnTo>
                      <a:pt x="925" y="8982"/>
                    </a:lnTo>
                    <a:cubicBezTo>
                      <a:pt x="921" y="9004"/>
                      <a:pt x="921" y="9029"/>
                      <a:pt x="925" y="9051"/>
                    </a:cubicBezTo>
                    <a:cubicBezTo>
                      <a:pt x="925" y="9067"/>
                      <a:pt x="929" y="9085"/>
                      <a:pt x="933" y="9102"/>
                    </a:cubicBezTo>
                    <a:cubicBezTo>
                      <a:pt x="937" y="9110"/>
                      <a:pt x="937" y="9119"/>
                      <a:pt x="941" y="9124"/>
                    </a:cubicBezTo>
                    <a:cubicBezTo>
                      <a:pt x="966" y="9206"/>
                      <a:pt x="1003" y="9292"/>
                      <a:pt x="990" y="9363"/>
                    </a:cubicBezTo>
                    <a:lnTo>
                      <a:pt x="990" y="9363"/>
                    </a:lnTo>
                    <a:lnTo>
                      <a:pt x="1545" y="6724"/>
                    </a:lnTo>
                    <a:lnTo>
                      <a:pt x="1553" y="6724"/>
                    </a:lnTo>
                    <a:cubicBezTo>
                      <a:pt x="1570" y="6720"/>
                      <a:pt x="1583" y="6716"/>
                      <a:pt x="1600" y="6711"/>
                    </a:cubicBezTo>
                    <a:cubicBezTo>
                      <a:pt x="1600" y="6711"/>
                      <a:pt x="1604" y="6706"/>
                      <a:pt x="1608" y="6706"/>
                    </a:cubicBezTo>
                    <a:cubicBezTo>
                      <a:pt x="1622" y="6702"/>
                      <a:pt x="1634" y="6698"/>
                      <a:pt x="1651" y="6694"/>
                    </a:cubicBezTo>
                    <a:lnTo>
                      <a:pt x="1660" y="6694"/>
                    </a:lnTo>
                    <a:cubicBezTo>
                      <a:pt x="1669" y="6690"/>
                      <a:pt x="1673" y="6690"/>
                      <a:pt x="1681" y="6686"/>
                    </a:cubicBezTo>
                    <a:cubicBezTo>
                      <a:pt x="1685" y="6686"/>
                      <a:pt x="1690" y="6681"/>
                      <a:pt x="1695" y="6681"/>
                    </a:cubicBezTo>
                    <a:cubicBezTo>
                      <a:pt x="1703" y="6676"/>
                      <a:pt x="1707" y="6676"/>
                      <a:pt x="1716" y="6672"/>
                    </a:cubicBezTo>
                    <a:cubicBezTo>
                      <a:pt x="1720" y="6672"/>
                      <a:pt x="1720" y="6672"/>
                      <a:pt x="1724" y="6668"/>
                    </a:cubicBezTo>
                    <a:cubicBezTo>
                      <a:pt x="1733" y="6668"/>
                      <a:pt x="1746" y="6664"/>
                      <a:pt x="1754" y="6660"/>
                    </a:cubicBezTo>
                    <a:lnTo>
                      <a:pt x="1758" y="6655"/>
                    </a:lnTo>
                    <a:cubicBezTo>
                      <a:pt x="1767" y="6655"/>
                      <a:pt x="1776" y="6651"/>
                      <a:pt x="1780" y="6647"/>
                    </a:cubicBezTo>
                    <a:lnTo>
                      <a:pt x="1784" y="6647"/>
                    </a:lnTo>
                    <a:lnTo>
                      <a:pt x="1788" y="6643"/>
                    </a:lnTo>
                    <a:cubicBezTo>
                      <a:pt x="1801" y="6639"/>
                      <a:pt x="1809" y="6634"/>
                      <a:pt x="1823" y="6625"/>
                    </a:cubicBezTo>
                    <a:cubicBezTo>
                      <a:pt x="1835" y="6621"/>
                      <a:pt x="1844" y="6617"/>
                      <a:pt x="1853" y="6609"/>
                    </a:cubicBezTo>
                    <a:lnTo>
                      <a:pt x="1857" y="6609"/>
                    </a:lnTo>
                    <a:lnTo>
                      <a:pt x="1857" y="6604"/>
                    </a:lnTo>
                    <a:cubicBezTo>
                      <a:pt x="1865" y="6600"/>
                      <a:pt x="1874" y="6595"/>
                      <a:pt x="1878" y="6591"/>
                    </a:cubicBezTo>
                    <a:lnTo>
                      <a:pt x="1882" y="6591"/>
                    </a:lnTo>
                    <a:cubicBezTo>
                      <a:pt x="1886" y="6587"/>
                      <a:pt x="1891" y="6583"/>
                      <a:pt x="1900" y="6578"/>
                    </a:cubicBezTo>
                    <a:lnTo>
                      <a:pt x="1900" y="6574"/>
                    </a:lnTo>
                    <a:cubicBezTo>
                      <a:pt x="1900" y="6574"/>
                      <a:pt x="1904" y="6574"/>
                      <a:pt x="1904" y="6570"/>
                    </a:cubicBezTo>
                    <a:cubicBezTo>
                      <a:pt x="1908" y="6570"/>
                      <a:pt x="1908" y="6566"/>
                      <a:pt x="1912" y="6562"/>
                    </a:cubicBezTo>
                    <a:cubicBezTo>
                      <a:pt x="1916" y="6562"/>
                      <a:pt x="1916" y="6562"/>
                      <a:pt x="1921" y="6557"/>
                    </a:cubicBezTo>
                    <a:cubicBezTo>
                      <a:pt x="1921" y="6552"/>
                      <a:pt x="1925" y="6552"/>
                      <a:pt x="1925" y="6548"/>
                    </a:cubicBezTo>
                    <a:cubicBezTo>
                      <a:pt x="1930" y="6548"/>
                      <a:pt x="1930" y="6544"/>
                      <a:pt x="1930" y="6544"/>
                    </a:cubicBezTo>
                    <a:lnTo>
                      <a:pt x="1934" y="6544"/>
                    </a:lnTo>
                    <a:cubicBezTo>
                      <a:pt x="1934" y="6540"/>
                      <a:pt x="1938" y="6536"/>
                      <a:pt x="1938" y="6536"/>
                    </a:cubicBezTo>
                    <a:cubicBezTo>
                      <a:pt x="1942" y="6532"/>
                      <a:pt x="1942" y="6532"/>
                      <a:pt x="1942" y="6527"/>
                    </a:cubicBezTo>
                    <a:cubicBezTo>
                      <a:pt x="1947" y="6527"/>
                      <a:pt x="1947" y="6523"/>
                      <a:pt x="1951" y="6518"/>
                    </a:cubicBezTo>
                    <a:lnTo>
                      <a:pt x="1951" y="6514"/>
                    </a:lnTo>
                    <a:lnTo>
                      <a:pt x="1955" y="6514"/>
                    </a:lnTo>
                    <a:cubicBezTo>
                      <a:pt x="1955" y="6510"/>
                      <a:pt x="1955" y="6506"/>
                      <a:pt x="1959" y="6501"/>
                    </a:cubicBezTo>
                    <a:lnTo>
                      <a:pt x="1959" y="6497"/>
                    </a:lnTo>
                    <a:cubicBezTo>
                      <a:pt x="1963" y="6493"/>
                      <a:pt x="1963" y="6489"/>
                      <a:pt x="1963" y="6485"/>
                    </a:cubicBezTo>
                    <a:cubicBezTo>
                      <a:pt x="1968" y="6485"/>
                      <a:pt x="1968" y="6485"/>
                      <a:pt x="1968" y="6480"/>
                    </a:cubicBezTo>
                    <a:cubicBezTo>
                      <a:pt x="1968" y="6475"/>
                      <a:pt x="1973" y="6471"/>
                      <a:pt x="1973" y="6467"/>
                    </a:cubicBezTo>
                    <a:lnTo>
                      <a:pt x="1973" y="6463"/>
                    </a:lnTo>
                    <a:lnTo>
                      <a:pt x="3217" y="513"/>
                    </a:lnTo>
                    <a:lnTo>
                      <a:pt x="3217" y="517"/>
                    </a:lnTo>
                    <a:cubicBezTo>
                      <a:pt x="3247" y="393"/>
                      <a:pt x="3136" y="231"/>
                      <a:pt x="2820" y="0"/>
                    </a:cubicBezTo>
                    <a:close/>
                    <a:moveTo>
                      <a:pt x="990" y="9363"/>
                    </a:moveTo>
                    <a:lnTo>
                      <a:pt x="988" y="9371"/>
                    </a:lnTo>
                    <a:cubicBezTo>
                      <a:pt x="989" y="9368"/>
                      <a:pt x="989" y="9366"/>
                      <a:pt x="990" y="9363"/>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35"/>
              <p:cNvSpPr/>
              <p:nvPr/>
            </p:nvSpPr>
            <p:spPr>
              <a:xfrm>
                <a:off x="3371875" y="4696350"/>
                <a:ext cx="35950" cy="153275"/>
              </a:xfrm>
              <a:custGeom>
                <a:rect b="b" l="l" r="r" t="t"/>
                <a:pathLst>
                  <a:path extrusionOk="0" h="6131" w="1438">
                    <a:moveTo>
                      <a:pt x="1437" y="1"/>
                    </a:moveTo>
                    <a:cubicBezTo>
                      <a:pt x="1433" y="1"/>
                      <a:pt x="1425" y="5"/>
                      <a:pt x="1420" y="9"/>
                    </a:cubicBezTo>
                    <a:cubicBezTo>
                      <a:pt x="1416" y="9"/>
                      <a:pt x="1416" y="9"/>
                      <a:pt x="1411" y="14"/>
                    </a:cubicBezTo>
                    <a:cubicBezTo>
                      <a:pt x="1407" y="14"/>
                      <a:pt x="1403" y="18"/>
                      <a:pt x="1399" y="18"/>
                    </a:cubicBezTo>
                    <a:cubicBezTo>
                      <a:pt x="1399" y="22"/>
                      <a:pt x="1394" y="22"/>
                      <a:pt x="1394" y="22"/>
                    </a:cubicBezTo>
                    <a:cubicBezTo>
                      <a:pt x="1390" y="27"/>
                      <a:pt x="1386" y="27"/>
                      <a:pt x="1382" y="31"/>
                    </a:cubicBezTo>
                    <a:cubicBezTo>
                      <a:pt x="1378" y="31"/>
                      <a:pt x="1378" y="35"/>
                      <a:pt x="1373" y="35"/>
                    </a:cubicBezTo>
                    <a:cubicBezTo>
                      <a:pt x="1368" y="40"/>
                      <a:pt x="1364" y="40"/>
                      <a:pt x="1360" y="44"/>
                    </a:cubicBezTo>
                    <a:cubicBezTo>
                      <a:pt x="1352" y="48"/>
                      <a:pt x="1348" y="52"/>
                      <a:pt x="1343" y="56"/>
                    </a:cubicBezTo>
                    <a:lnTo>
                      <a:pt x="1339" y="56"/>
                    </a:lnTo>
                    <a:cubicBezTo>
                      <a:pt x="1334" y="60"/>
                      <a:pt x="1334" y="66"/>
                      <a:pt x="1330" y="66"/>
                    </a:cubicBezTo>
                    <a:cubicBezTo>
                      <a:pt x="1326" y="66"/>
                      <a:pt x="1326" y="70"/>
                      <a:pt x="1326" y="70"/>
                    </a:cubicBezTo>
                    <a:cubicBezTo>
                      <a:pt x="1322" y="70"/>
                      <a:pt x="1322" y="74"/>
                      <a:pt x="1322" y="74"/>
                    </a:cubicBezTo>
                    <a:lnTo>
                      <a:pt x="1317" y="74"/>
                    </a:lnTo>
                    <a:cubicBezTo>
                      <a:pt x="1313" y="82"/>
                      <a:pt x="1309" y="86"/>
                      <a:pt x="1301" y="91"/>
                    </a:cubicBezTo>
                    <a:cubicBezTo>
                      <a:pt x="1296" y="95"/>
                      <a:pt x="1291" y="99"/>
                      <a:pt x="1287" y="103"/>
                    </a:cubicBezTo>
                    <a:lnTo>
                      <a:pt x="1287" y="108"/>
                    </a:lnTo>
                    <a:lnTo>
                      <a:pt x="1283" y="108"/>
                    </a:lnTo>
                    <a:cubicBezTo>
                      <a:pt x="1283" y="112"/>
                      <a:pt x="1279" y="117"/>
                      <a:pt x="1275" y="121"/>
                    </a:cubicBezTo>
                    <a:cubicBezTo>
                      <a:pt x="1271" y="125"/>
                      <a:pt x="1266" y="129"/>
                      <a:pt x="1266" y="137"/>
                    </a:cubicBezTo>
                    <a:lnTo>
                      <a:pt x="1262" y="137"/>
                    </a:lnTo>
                    <a:cubicBezTo>
                      <a:pt x="1262" y="142"/>
                      <a:pt x="1262" y="147"/>
                      <a:pt x="1257" y="151"/>
                    </a:cubicBezTo>
                    <a:lnTo>
                      <a:pt x="1257" y="155"/>
                    </a:lnTo>
                    <a:cubicBezTo>
                      <a:pt x="1253" y="155"/>
                      <a:pt x="1253" y="159"/>
                      <a:pt x="1253" y="163"/>
                    </a:cubicBezTo>
                    <a:lnTo>
                      <a:pt x="1253" y="168"/>
                    </a:lnTo>
                    <a:cubicBezTo>
                      <a:pt x="1249" y="172"/>
                      <a:pt x="1249" y="176"/>
                      <a:pt x="1249" y="180"/>
                    </a:cubicBezTo>
                    <a:lnTo>
                      <a:pt x="0" y="6130"/>
                    </a:lnTo>
                    <a:cubicBezTo>
                      <a:pt x="4" y="6126"/>
                      <a:pt x="4" y="6122"/>
                      <a:pt x="4" y="6117"/>
                    </a:cubicBezTo>
                    <a:cubicBezTo>
                      <a:pt x="4" y="6113"/>
                      <a:pt x="4" y="6113"/>
                      <a:pt x="8" y="6113"/>
                    </a:cubicBezTo>
                    <a:lnTo>
                      <a:pt x="8" y="6100"/>
                    </a:lnTo>
                    <a:cubicBezTo>
                      <a:pt x="13" y="6100"/>
                      <a:pt x="13" y="6100"/>
                      <a:pt x="13" y="6096"/>
                    </a:cubicBezTo>
                    <a:cubicBezTo>
                      <a:pt x="13" y="6096"/>
                      <a:pt x="17" y="6091"/>
                      <a:pt x="17" y="6087"/>
                    </a:cubicBezTo>
                    <a:cubicBezTo>
                      <a:pt x="17" y="6087"/>
                      <a:pt x="17" y="6083"/>
                      <a:pt x="22" y="6083"/>
                    </a:cubicBezTo>
                    <a:cubicBezTo>
                      <a:pt x="22" y="6079"/>
                      <a:pt x="26" y="6075"/>
                      <a:pt x="30" y="6071"/>
                    </a:cubicBezTo>
                    <a:lnTo>
                      <a:pt x="30" y="6065"/>
                    </a:lnTo>
                    <a:cubicBezTo>
                      <a:pt x="34" y="6065"/>
                      <a:pt x="34" y="6061"/>
                      <a:pt x="39" y="6057"/>
                    </a:cubicBezTo>
                    <a:lnTo>
                      <a:pt x="43" y="6053"/>
                    </a:lnTo>
                    <a:cubicBezTo>
                      <a:pt x="47" y="6049"/>
                      <a:pt x="51" y="6045"/>
                      <a:pt x="55" y="6040"/>
                    </a:cubicBezTo>
                    <a:cubicBezTo>
                      <a:pt x="60" y="6032"/>
                      <a:pt x="65" y="6027"/>
                      <a:pt x="73" y="6023"/>
                    </a:cubicBezTo>
                    <a:lnTo>
                      <a:pt x="77" y="6019"/>
                    </a:lnTo>
                    <a:cubicBezTo>
                      <a:pt x="81" y="6019"/>
                      <a:pt x="81" y="6014"/>
                      <a:pt x="81" y="6014"/>
                    </a:cubicBezTo>
                    <a:cubicBezTo>
                      <a:pt x="85" y="6010"/>
                      <a:pt x="90" y="6010"/>
                      <a:pt x="94" y="6006"/>
                    </a:cubicBezTo>
                    <a:lnTo>
                      <a:pt x="99" y="6002"/>
                    </a:lnTo>
                    <a:cubicBezTo>
                      <a:pt x="103" y="6002"/>
                      <a:pt x="107" y="5998"/>
                      <a:pt x="111" y="5994"/>
                    </a:cubicBezTo>
                    <a:cubicBezTo>
                      <a:pt x="116" y="5994"/>
                      <a:pt x="116" y="5994"/>
                      <a:pt x="116" y="5988"/>
                    </a:cubicBezTo>
                    <a:cubicBezTo>
                      <a:pt x="120" y="5988"/>
                      <a:pt x="124" y="5984"/>
                      <a:pt x="128" y="5984"/>
                    </a:cubicBezTo>
                    <a:lnTo>
                      <a:pt x="132" y="5980"/>
                    </a:lnTo>
                    <a:cubicBezTo>
                      <a:pt x="137" y="5976"/>
                      <a:pt x="142" y="5976"/>
                      <a:pt x="146" y="5972"/>
                    </a:cubicBezTo>
                    <a:cubicBezTo>
                      <a:pt x="150" y="5972"/>
                      <a:pt x="150" y="5968"/>
                      <a:pt x="154" y="5968"/>
                    </a:cubicBezTo>
                    <a:cubicBezTo>
                      <a:pt x="158" y="5968"/>
                      <a:pt x="162" y="5963"/>
                      <a:pt x="167" y="5959"/>
                    </a:cubicBezTo>
                    <a:lnTo>
                      <a:pt x="171" y="5959"/>
                    </a:lnTo>
                    <a:cubicBezTo>
                      <a:pt x="180" y="5955"/>
                      <a:pt x="184" y="5950"/>
                      <a:pt x="193" y="5946"/>
                    </a:cubicBezTo>
                    <a:lnTo>
                      <a:pt x="1437" y="1"/>
                    </a:ln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35"/>
              <p:cNvSpPr/>
              <p:nvPr/>
            </p:nvSpPr>
            <p:spPr>
              <a:xfrm>
                <a:off x="3372075" y="4721825"/>
                <a:ext cx="43325" cy="213750"/>
              </a:xfrm>
              <a:custGeom>
                <a:rect b="b" l="l" r="r" t="t"/>
                <a:pathLst>
                  <a:path extrusionOk="0" h="8550" w="1733">
                    <a:moveTo>
                      <a:pt x="1678" y="0"/>
                    </a:moveTo>
                    <a:cubicBezTo>
                      <a:pt x="1674" y="4"/>
                      <a:pt x="1673" y="11"/>
                      <a:pt x="1673" y="20"/>
                    </a:cubicBezTo>
                    <a:lnTo>
                      <a:pt x="1673" y="20"/>
                    </a:lnTo>
                    <a:lnTo>
                      <a:pt x="1678" y="0"/>
                    </a:lnTo>
                    <a:close/>
                    <a:moveTo>
                      <a:pt x="1673" y="20"/>
                    </a:moveTo>
                    <a:lnTo>
                      <a:pt x="1673" y="22"/>
                    </a:lnTo>
                    <a:lnTo>
                      <a:pt x="1673" y="22"/>
                    </a:lnTo>
                    <a:cubicBezTo>
                      <a:pt x="1673" y="22"/>
                      <a:pt x="1673" y="22"/>
                      <a:pt x="1673" y="22"/>
                    </a:cubicBezTo>
                    <a:cubicBezTo>
                      <a:pt x="1673" y="21"/>
                      <a:pt x="1673" y="20"/>
                      <a:pt x="1673" y="20"/>
                    </a:cubicBezTo>
                    <a:close/>
                    <a:moveTo>
                      <a:pt x="1540" y="2395"/>
                    </a:moveTo>
                    <a:lnTo>
                      <a:pt x="1536" y="2415"/>
                    </a:lnTo>
                    <a:lnTo>
                      <a:pt x="1536" y="2415"/>
                    </a:lnTo>
                    <a:cubicBezTo>
                      <a:pt x="1538" y="2408"/>
                      <a:pt x="1540" y="2400"/>
                      <a:pt x="1540" y="2395"/>
                    </a:cubicBezTo>
                    <a:close/>
                    <a:moveTo>
                      <a:pt x="1673" y="22"/>
                    </a:moveTo>
                    <a:cubicBezTo>
                      <a:pt x="1668" y="22"/>
                      <a:pt x="1668" y="26"/>
                      <a:pt x="1668" y="26"/>
                    </a:cubicBezTo>
                    <a:cubicBezTo>
                      <a:pt x="1668" y="34"/>
                      <a:pt x="1664" y="38"/>
                      <a:pt x="1664" y="42"/>
                    </a:cubicBezTo>
                    <a:cubicBezTo>
                      <a:pt x="1660" y="47"/>
                      <a:pt x="1660" y="56"/>
                      <a:pt x="1656" y="60"/>
                    </a:cubicBezTo>
                    <a:lnTo>
                      <a:pt x="1656" y="68"/>
                    </a:lnTo>
                    <a:cubicBezTo>
                      <a:pt x="1652" y="77"/>
                      <a:pt x="1648" y="85"/>
                      <a:pt x="1643" y="99"/>
                    </a:cubicBezTo>
                    <a:lnTo>
                      <a:pt x="1314" y="1664"/>
                    </a:lnTo>
                    <a:lnTo>
                      <a:pt x="1305" y="1664"/>
                    </a:lnTo>
                    <a:cubicBezTo>
                      <a:pt x="1301" y="1668"/>
                      <a:pt x="1301" y="1668"/>
                      <a:pt x="1297" y="1668"/>
                    </a:cubicBezTo>
                    <a:cubicBezTo>
                      <a:pt x="1293" y="1668"/>
                      <a:pt x="1283" y="1668"/>
                      <a:pt x="1279" y="1672"/>
                    </a:cubicBezTo>
                    <a:lnTo>
                      <a:pt x="1271" y="1672"/>
                    </a:lnTo>
                    <a:cubicBezTo>
                      <a:pt x="1263" y="1672"/>
                      <a:pt x="1258" y="1676"/>
                      <a:pt x="1249" y="1676"/>
                    </a:cubicBezTo>
                    <a:lnTo>
                      <a:pt x="1245" y="1676"/>
                    </a:lnTo>
                    <a:lnTo>
                      <a:pt x="0" y="7626"/>
                    </a:lnTo>
                    <a:cubicBezTo>
                      <a:pt x="9" y="7622"/>
                      <a:pt x="18" y="7622"/>
                      <a:pt x="26" y="7622"/>
                    </a:cubicBezTo>
                    <a:cubicBezTo>
                      <a:pt x="31" y="7622"/>
                      <a:pt x="31" y="7618"/>
                      <a:pt x="35" y="7618"/>
                    </a:cubicBezTo>
                    <a:lnTo>
                      <a:pt x="47" y="7618"/>
                    </a:lnTo>
                    <a:cubicBezTo>
                      <a:pt x="52" y="7613"/>
                      <a:pt x="57" y="7613"/>
                      <a:pt x="61" y="7613"/>
                    </a:cubicBezTo>
                    <a:cubicBezTo>
                      <a:pt x="65" y="7613"/>
                      <a:pt x="69" y="7613"/>
                      <a:pt x="73" y="7609"/>
                    </a:cubicBezTo>
                    <a:lnTo>
                      <a:pt x="82" y="7609"/>
                    </a:lnTo>
                    <a:lnTo>
                      <a:pt x="86" y="7604"/>
                    </a:lnTo>
                    <a:lnTo>
                      <a:pt x="91" y="7604"/>
                    </a:lnTo>
                    <a:cubicBezTo>
                      <a:pt x="95" y="7604"/>
                      <a:pt x="99" y="7600"/>
                      <a:pt x="108" y="7600"/>
                    </a:cubicBezTo>
                    <a:lnTo>
                      <a:pt x="112" y="7596"/>
                    </a:lnTo>
                    <a:cubicBezTo>
                      <a:pt x="120" y="7596"/>
                      <a:pt x="124" y="7592"/>
                      <a:pt x="134" y="7587"/>
                    </a:cubicBezTo>
                    <a:cubicBezTo>
                      <a:pt x="138" y="7587"/>
                      <a:pt x="146" y="7583"/>
                      <a:pt x="150" y="7579"/>
                    </a:cubicBezTo>
                    <a:lnTo>
                      <a:pt x="154" y="7579"/>
                    </a:lnTo>
                    <a:cubicBezTo>
                      <a:pt x="159" y="7575"/>
                      <a:pt x="163" y="7575"/>
                      <a:pt x="168" y="7571"/>
                    </a:cubicBezTo>
                    <a:lnTo>
                      <a:pt x="172" y="7567"/>
                    </a:lnTo>
                    <a:cubicBezTo>
                      <a:pt x="176" y="7567"/>
                      <a:pt x="180" y="7561"/>
                      <a:pt x="180" y="7561"/>
                    </a:cubicBezTo>
                    <a:lnTo>
                      <a:pt x="185" y="7557"/>
                    </a:lnTo>
                    <a:cubicBezTo>
                      <a:pt x="189" y="7553"/>
                      <a:pt x="193" y="7549"/>
                      <a:pt x="197" y="7545"/>
                    </a:cubicBezTo>
                    <a:lnTo>
                      <a:pt x="201" y="7545"/>
                    </a:lnTo>
                    <a:cubicBezTo>
                      <a:pt x="206" y="7541"/>
                      <a:pt x="211" y="7536"/>
                      <a:pt x="215" y="7532"/>
                    </a:cubicBezTo>
                    <a:lnTo>
                      <a:pt x="219" y="7532"/>
                    </a:lnTo>
                    <a:cubicBezTo>
                      <a:pt x="219" y="7528"/>
                      <a:pt x="223" y="7523"/>
                      <a:pt x="227" y="7519"/>
                    </a:cubicBezTo>
                    <a:cubicBezTo>
                      <a:pt x="231" y="7515"/>
                      <a:pt x="236" y="7510"/>
                      <a:pt x="240" y="7506"/>
                    </a:cubicBezTo>
                    <a:cubicBezTo>
                      <a:pt x="245" y="7502"/>
                      <a:pt x="249" y="7498"/>
                      <a:pt x="253" y="7494"/>
                    </a:cubicBezTo>
                    <a:cubicBezTo>
                      <a:pt x="257" y="7490"/>
                      <a:pt x="257" y="7484"/>
                      <a:pt x="262" y="7480"/>
                    </a:cubicBezTo>
                    <a:cubicBezTo>
                      <a:pt x="262" y="7480"/>
                      <a:pt x="266" y="7480"/>
                      <a:pt x="266" y="7476"/>
                    </a:cubicBezTo>
                    <a:cubicBezTo>
                      <a:pt x="270" y="7472"/>
                      <a:pt x="274" y="7468"/>
                      <a:pt x="274" y="7468"/>
                    </a:cubicBezTo>
                    <a:cubicBezTo>
                      <a:pt x="274" y="7464"/>
                      <a:pt x="278" y="7464"/>
                      <a:pt x="278" y="7464"/>
                    </a:cubicBezTo>
                    <a:cubicBezTo>
                      <a:pt x="278" y="7459"/>
                      <a:pt x="283" y="7455"/>
                      <a:pt x="288" y="7455"/>
                    </a:cubicBezTo>
                    <a:lnTo>
                      <a:pt x="292" y="7451"/>
                    </a:lnTo>
                    <a:cubicBezTo>
                      <a:pt x="296" y="7446"/>
                      <a:pt x="300" y="7442"/>
                      <a:pt x="300" y="7442"/>
                    </a:cubicBezTo>
                    <a:lnTo>
                      <a:pt x="304" y="7438"/>
                    </a:lnTo>
                    <a:cubicBezTo>
                      <a:pt x="308" y="7433"/>
                      <a:pt x="317" y="7429"/>
                      <a:pt x="322" y="7425"/>
                    </a:cubicBezTo>
                    <a:cubicBezTo>
                      <a:pt x="326" y="7421"/>
                      <a:pt x="330" y="7421"/>
                      <a:pt x="334" y="7417"/>
                    </a:cubicBezTo>
                    <a:cubicBezTo>
                      <a:pt x="339" y="7413"/>
                      <a:pt x="339" y="7413"/>
                      <a:pt x="343" y="7413"/>
                    </a:cubicBezTo>
                    <a:cubicBezTo>
                      <a:pt x="343" y="7407"/>
                      <a:pt x="347" y="7407"/>
                      <a:pt x="351" y="7407"/>
                    </a:cubicBezTo>
                    <a:cubicBezTo>
                      <a:pt x="351" y="7403"/>
                      <a:pt x="355" y="7403"/>
                      <a:pt x="355" y="7403"/>
                    </a:cubicBezTo>
                    <a:cubicBezTo>
                      <a:pt x="359" y="7399"/>
                      <a:pt x="365" y="7399"/>
                      <a:pt x="369" y="7395"/>
                    </a:cubicBezTo>
                    <a:lnTo>
                      <a:pt x="377" y="7395"/>
                    </a:lnTo>
                    <a:cubicBezTo>
                      <a:pt x="381" y="7391"/>
                      <a:pt x="385" y="7391"/>
                      <a:pt x="390" y="7387"/>
                    </a:cubicBezTo>
                    <a:lnTo>
                      <a:pt x="394" y="7387"/>
                    </a:lnTo>
                    <a:cubicBezTo>
                      <a:pt x="396" y="7387"/>
                      <a:pt x="397" y="7386"/>
                      <a:pt x="398" y="7384"/>
                    </a:cubicBezTo>
                    <a:lnTo>
                      <a:pt x="398" y="7384"/>
                    </a:lnTo>
                    <a:lnTo>
                      <a:pt x="154" y="8550"/>
                    </a:lnTo>
                    <a:cubicBezTo>
                      <a:pt x="163" y="8542"/>
                      <a:pt x="172" y="8537"/>
                      <a:pt x="180" y="8528"/>
                    </a:cubicBezTo>
                    <a:cubicBezTo>
                      <a:pt x="185" y="8524"/>
                      <a:pt x="189" y="8520"/>
                      <a:pt x="193" y="8516"/>
                    </a:cubicBezTo>
                    <a:cubicBezTo>
                      <a:pt x="197" y="8511"/>
                      <a:pt x="201" y="8511"/>
                      <a:pt x="206" y="8507"/>
                    </a:cubicBezTo>
                    <a:cubicBezTo>
                      <a:pt x="211" y="8503"/>
                      <a:pt x="215" y="8499"/>
                      <a:pt x="215" y="8494"/>
                    </a:cubicBezTo>
                    <a:cubicBezTo>
                      <a:pt x="219" y="8490"/>
                      <a:pt x="223" y="8485"/>
                      <a:pt x="223" y="8485"/>
                    </a:cubicBezTo>
                    <a:lnTo>
                      <a:pt x="227" y="8481"/>
                    </a:lnTo>
                    <a:cubicBezTo>
                      <a:pt x="231" y="8477"/>
                      <a:pt x="236" y="8473"/>
                      <a:pt x="236" y="8469"/>
                    </a:cubicBezTo>
                    <a:cubicBezTo>
                      <a:pt x="240" y="8465"/>
                      <a:pt x="245" y="8460"/>
                      <a:pt x="249" y="8455"/>
                    </a:cubicBezTo>
                    <a:cubicBezTo>
                      <a:pt x="249" y="8451"/>
                      <a:pt x="253" y="8447"/>
                      <a:pt x="253" y="8443"/>
                    </a:cubicBezTo>
                    <a:cubicBezTo>
                      <a:pt x="257" y="8439"/>
                      <a:pt x="257" y="8439"/>
                      <a:pt x="262" y="8434"/>
                    </a:cubicBezTo>
                    <a:lnTo>
                      <a:pt x="262" y="8430"/>
                    </a:lnTo>
                    <a:cubicBezTo>
                      <a:pt x="266" y="8426"/>
                      <a:pt x="270" y="8422"/>
                      <a:pt x="270" y="8413"/>
                    </a:cubicBezTo>
                    <a:cubicBezTo>
                      <a:pt x="274" y="8408"/>
                      <a:pt x="274" y="8404"/>
                      <a:pt x="278" y="8400"/>
                    </a:cubicBezTo>
                    <a:cubicBezTo>
                      <a:pt x="278" y="8396"/>
                      <a:pt x="283" y="8392"/>
                      <a:pt x="283" y="8388"/>
                    </a:cubicBezTo>
                    <a:cubicBezTo>
                      <a:pt x="283" y="8383"/>
                      <a:pt x="288" y="8378"/>
                      <a:pt x="288" y="8374"/>
                    </a:cubicBezTo>
                    <a:cubicBezTo>
                      <a:pt x="292" y="8362"/>
                      <a:pt x="296" y="8353"/>
                      <a:pt x="296" y="8340"/>
                    </a:cubicBezTo>
                    <a:lnTo>
                      <a:pt x="1536" y="2415"/>
                    </a:lnTo>
                    <a:lnTo>
                      <a:pt x="1536" y="2415"/>
                    </a:lnTo>
                    <a:cubicBezTo>
                      <a:pt x="1535" y="2419"/>
                      <a:pt x="1533" y="2422"/>
                      <a:pt x="1532" y="2425"/>
                    </a:cubicBezTo>
                    <a:cubicBezTo>
                      <a:pt x="1532" y="2429"/>
                      <a:pt x="1532" y="2434"/>
                      <a:pt x="1528" y="2438"/>
                    </a:cubicBezTo>
                    <a:cubicBezTo>
                      <a:pt x="1528" y="2442"/>
                      <a:pt x="1524" y="2446"/>
                      <a:pt x="1524" y="2455"/>
                    </a:cubicBezTo>
                    <a:cubicBezTo>
                      <a:pt x="1519" y="2460"/>
                      <a:pt x="1519" y="2464"/>
                      <a:pt x="1514" y="2468"/>
                    </a:cubicBezTo>
                    <a:cubicBezTo>
                      <a:pt x="1514" y="2472"/>
                      <a:pt x="1514" y="2472"/>
                      <a:pt x="1510" y="2476"/>
                    </a:cubicBezTo>
                    <a:lnTo>
                      <a:pt x="1733" y="1412"/>
                    </a:lnTo>
                    <a:lnTo>
                      <a:pt x="1733" y="1412"/>
                    </a:lnTo>
                    <a:cubicBezTo>
                      <a:pt x="1725" y="1416"/>
                      <a:pt x="1720" y="1416"/>
                      <a:pt x="1711" y="1416"/>
                    </a:cubicBezTo>
                    <a:cubicBezTo>
                      <a:pt x="1707" y="1420"/>
                      <a:pt x="1707" y="1420"/>
                      <a:pt x="1703" y="1420"/>
                    </a:cubicBezTo>
                    <a:cubicBezTo>
                      <a:pt x="1699" y="1420"/>
                      <a:pt x="1694" y="1420"/>
                      <a:pt x="1686" y="1424"/>
                    </a:cubicBezTo>
                    <a:lnTo>
                      <a:pt x="1682" y="1424"/>
                    </a:lnTo>
                    <a:cubicBezTo>
                      <a:pt x="1678" y="1424"/>
                      <a:pt x="1673" y="1428"/>
                      <a:pt x="1664" y="1428"/>
                    </a:cubicBezTo>
                    <a:cubicBezTo>
                      <a:pt x="1656" y="1433"/>
                      <a:pt x="1648" y="1433"/>
                      <a:pt x="1643" y="1437"/>
                    </a:cubicBezTo>
                    <a:lnTo>
                      <a:pt x="1639" y="1437"/>
                    </a:lnTo>
                    <a:cubicBezTo>
                      <a:pt x="1630" y="1441"/>
                      <a:pt x="1626" y="1441"/>
                      <a:pt x="1622" y="1445"/>
                    </a:cubicBezTo>
                    <a:lnTo>
                      <a:pt x="1617" y="1445"/>
                    </a:lnTo>
                    <a:cubicBezTo>
                      <a:pt x="1617" y="1445"/>
                      <a:pt x="1617" y="1450"/>
                      <a:pt x="1613" y="1450"/>
                    </a:cubicBezTo>
                    <a:cubicBezTo>
                      <a:pt x="1609" y="1450"/>
                      <a:pt x="1609" y="1454"/>
                      <a:pt x="1605" y="1454"/>
                    </a:cubicBezTo>
                    <a:cubicBezTo>
                      <a:pt x="1601" y="1454"/>
                      <a:pt x="1601" y="1459"/>
                      <a:pt x="1596" y="1459"/>
                    </a:cubicBezTo>
                    <a:cubicBezTo>
                      <a:pt x="1591" y="1459"/>
                      <a:pt x="1591" y="1463"/>
                      <a:pt x="1587" y="1463"/>
                    </a:cubicBezTo>
                    <a:cubicBezTo>
                      <a:pt x="1587" y="1463"/>
                      <a:pt x="1583" y="1463"/>
                      <a:pt x="1583" y="1467"/>
                    </a:cubicBezTo>
                    <a:cubicBezTo>
                      <a:pt x="1575" y="1471"/>
                      <a:pt x="1571" y="1475"/>
                      <a:pt x="1566" y="1479"/>
                    </a:cubicBezTo>
                    <a:cubicBezTo>
                      <a:pt x="1562" y="1479"/>
                      <a:pt x="1557" y="1484"/>
                      <a:pt x="1553" y="1489"/>
                    </a:cubicBezTo>
                    <a:lnTo>
                      <a:pt x="1549" y="1489"/>
                    </a:lnTo>
                    <a:lnTo>
                      <a:pt x="1549" y="1493"/>
                    </a:lnTo>
                    <a:cubicBezTo>
                      <a:pt x="1545" y="1497"/>
                      <a:pt x="1540" y="1497"/>
                      <a:pt x="1536" y="1501"/>
                    </a:cubicBezTo>
                    <a:lnTo>
                      <a:pt x="1536" y="1505"/>
                    </a:lnTo>
                    <a:cubicBezTo>
                      <a:pt x="1532" y="1510"/>
                      <a:pt x="1528" y="1514"/>
                      <a:pt x="1524" y="1518"/>
                    </a:cubicBezTo>
                    <a:cubicBezTo>
                      <a:pt x="1519" y="1522"/>
                      <a:pt x="1514" y="1527"/>
                      <a:pt x="1510" y="1531"/>
                    </a:cubicBezTo>
                    <a:lnTo>
                      <a:pt x="1506" y="1536"/>
                    </a:lnTo>
                    <a:cubicBezTo>
                      <a:pt x="1506" y="1536"/>
                      <a:pt x="1502" y="1540"/>
                      <a:pt x="1498" y="1544"/>
                    </a:cubicBezTo>
                    <a:cubicBezTo>
                      <a:pt x="1494" y="1548"/>
                      <a:pt x="1489" y="1552"/>
                      <a:pt x="1485" y="1556"/>
                    </a:cubicBezTo>
                    <a:cubicBezTo>
                      <a:pt x="1480" y="1561"/>
                      <a:pt x="1480" y="1566"/>
                      <a:pt x="1476" y="1570"/>
                    </a:cubicBezTo>
                    <a:cubicBezTo>
                      <a:pt x="1472" y="1570"/>
                      <a:pt x="1472" y="1570"/>
                      <a:pt x="1472" y="1574"/>
                    </a:cubicBezTo>
                    <a:cubicBezTo>
                      <a:pt x="1468" y="1574"/>
                      <a:pt x="1468" y="1578"/>
                      <a:pt x="1463" y="1582"/>
                    </a:cubicBezTo>
                    <a:cubicBezTo>
                      <a:pt x="1463" y="1582"/>
                      <a:pt x="1459" y="1582"/>
                      <a:pt x="1459" y="1587"/>
                    </a:cubicBezTo>
                    <a:cubicBezTo>
                      <a:pt x="1455" y="1591"/>
                      <a:pt x="1451" y="1591"/>
                      <a:pt x="1447" y="1595"/>
                    </a:cubicBezTo>
                    <a:lnTo>
                      <a:pt x="1447" y="1599"/>
                    </a:lnTo>
                    <a:cubicBezTo>
                      <a:pt x="1442" y="1599"/>
                      <a:pt x="1437" y="1604"/>
                      <a:pt x="1433" y="1608"/>
                    </a:cubicBezTo>
                    <a:cubicBezTo>
                      <a:pt x="1429" y="1608"/>
                      <a:pt x="1429" y="1613"/>
                      <a:pt x="1429" y="1613"/>
                    </a:cubicBezTo>
                    <a:cubicBezTo>
                      <a:pt x="1425" y="1613"/>
                      <a:pt x="1421" y="1617"/>
                      <a:pt x="1417" y="1621"/>
                    </a:cubicBezTo>
                    <a:lnTo>
                      <a:pt x="1412" y="1621"/>
                    </a:lnTo>
                    <a:cubicBezTo>
                      <a:pt x="1408" y="1625"/>
                      <a:pt x="1403" y="1625"/>
                      <a:pt x="1399" y="1629"/>
                    </a:cubicBezTo>
                    <a:lnTo>
                      <a:pt x="1648" y="436"/>
                    </a:lnTo>
                    <a:lnTo>
                      <a:pt x="1648" y="436"/>
                    </a:lnTo>
                    <a:cubicBezTo>
                      <a:pt x="1639" y="478"/>
                      <a:pt x="1630" y="517"/>
                      <a:pt x="1617" y="561"/>
                    </a:cubicBezTo>
                    <a:cubicBezTo>
                      <a:pt x="1601" y="628"/>
                      <a:pt x="1579" y="697"/>
                      <a:pt x="1562" y="766"/>
                    </a:cubicBezTo>
                    <a:lnTo>
                      <a:pt x="1378" y="1638"/>
                    </a:lnTo>
                    <a:lnTo>
                      <a:pt x="1378" y="1643"/>
                    </a:lnTo>
                    <a:cubicBezTo>
                      <a:pt x="1374" y="1643"/>
                      <a:pt x="1365" y="1647"/>
                      <a:pt x="1360" y="1647"/>
                    </a:cubicBezTo>
                    <a:cubicBezTo>
                      <a:pt x="1356" y="1651"/>
                      <a:pt x="1352" y="1651"/>
                      <a:pt x="1352" y="1651"/>
                    </a:cubicBezTo>
                    <a:cubicBezTo>
                      <a:pt x="1348" y="1651"/>
                      <a:pt x="1344" y="1655"/>
                      <a:pt x="1335" y="1655"/>
                    </a:cubicBezTo>
                    <a:cubicBezTo>
                      <a:pt x="1335" y="1655"/>
                      <a:pt x="1331" y="1659"/>
                      <a:pt x="1326" y="1659"/>
                    </a:cubicBezTo>
                    <a:lnTo>
                      <a:pt x="1673" y="22"/>
                    </a:ln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35"/>
              <p:cNvSpPr/>
              <p:nvPr/>
            </p:nvSpPr>
            <p:spPr>
              <a:xfrm>
                <a:off x="661900" y="3430550"/>
                <a:ext cx="2899150" cy="2045325"/>
              </a:xfrm>
              <a:custGeom>
                <a:rect b="b" l="l" r="r" t="t"/>
                <a:pathLst>
                  <a:path extrusionOk="0" h="81813" w="115966">
                    <a:moveTo>
                      <a:pt x="78746" y="0"/>
                    </a:moveTo>
                    <a:lnTo>
                      <a:pt x="78743" y="16"/>
                    </a:lnTo>
                    <a:lnTo>
                      <a:pt x="78743" y="16"/>
                    </a:lnTo>
                    <a:cubicBezTo>
                      <a:pt x="78746" y="12"/>
                      <a:pt x="78746" y="7"/>
                      <a:pt x="78746" y="0"/>
                    </a:cubicBezTo>
                    <a:close/>
                    <a:moveTo>
                      <a:pt x="35444" y="6104"/>
                    </a:moveTo>
                    <a:lnTo>
                      <a:pt x="35444" y="6104"/>
                    </a:lnTo>
                    <a:cubicBezTo>
                      <a:pt x="35443" y="6107"/>
                      <a:pt x="35443" y="6109"/>
                      <a:pt x="35442" y="6112"/>
                    </a:cubicBezTo>
                    <a:lnTo>
                      <a:pt x="35442" y="6112"/>
                    </a:lnTo>
                    <a:lnTo>
                      <a:pt x="35444" y="6104"/>
                    </a:lnTo>
                    <a:close/>
                    <a:moveTo>
                      <a:pt x="27476" y="11878"/>
                    </a:moveTo>
                    <a:cubicBezTo>
                      <a:pt x="27475" y="11883"/>
                      <a:pt x="27474" y="11888"/>
                      <a:pt x="27473" y="11894"/>
                    </a:cubicBezTo>
                    <a:lnTo>
                      <a:pt x="27473" y="11894"/>
                    </a:lnTo>
                    <a:lnTo>
                      <a:pt x="27476" y="11878"/>
                    </a:lnTo>
                    <a:close/>
                    <a:moveTo>
                      <a:pt x="37361" y="13760"/>
                    </a:moveTo>
                    <a:cubicBezTo>
                      <a:pt x="37357" y="13760"/>
                      <a:pt x="37357" y="13764"/>
                      <a:pt x="37352" y="13764"/>
                    </a:cubicBezTo>
                    <a:cubicBezTo>
                      <a:pt x="37335" y="13773"/>
                      <a:pt x="37318" y="13785"/>
                      <a:pt x="37305" y="13795"/>
                    </a:cubicBezTo>
                    <a:lnTo>
                      <a:pt x="37296" y="13795"/>
                    </a:lnTo>
                    <a:cubicBezTo>
                      <a:pt x="37280" y="13807"/>
                      <a:pt x="37262" y="13815"/>
                      <a:pt x="37241" y="13824"/>
                    </a:cubicBezTo>
                    <a:cubicBezTo>
                      <a:pt x="37236" y="13828"/>
                      <a:pt x="37232" y="13833"/>
                      <a:pt x="37228" y="13833"/>
                    </a:cubicBezTo>
                    <a:cubicBezTo>
                      <a:pt x="37211" y="13841"/>
                      <a:pt x="37193" y="13850"/>
                      <a:pt x="37177" y="13858"/>
                    </a:cubicBezTo>
                    <a:cubicBezTo>
                      <a:pt x="37173" y="13858"/>
                      <a:pt x="37168" y="13862"/>
                      <a:pt x="37164" y="13862"/>
                    </a:cubicBezTo>
                    <a:cubicBezTo>
                      <a:pt x="37160" y="13866"/>
                      <a:pt x="37155" y="13866"/>
                      <a:pt x="37151" y="13866"/>
                    </a:cubicBezTo>
                    <a:cubicBezTo>
                      <a:pt x="37142" y="13876"/>
                      <a:pt x="37130" y="13880"/>
                      <a:pt x="37116" y="13884"/>
                    </a:cubicBezTo>
                    <a:cubicBezTo>
                      <a:pt x="37112" y="13884"/>
                      <a:pt x="37108" y="13888"/>
                      <a:pt x="37104" y="13888"/>
                    </a:cubicBezTo>
                    <a:cubicBezTo>
                      <a:pt x="37091" y="13892"/>
                      <a:pt x="37083" y="13901"/>
                      <a:pt x="37070" y="13905"/>
                    </a:cubicBezTo>
                    <a:cubicBezTo>
                      <a:pt x="37065" y="13905"/>
                      <a:pt x="37061" y="13905"/>
                      <a:pt x="37057" y="13910"/>
                    </a:cubicBezTo>
                    <a:cubicBezTo>
                      <a:pt x="37039" y="13914"/>
                      <a:pt x="37027" y="13923"/>
                      <a:pt x="37010" y="13927"/>
                    </a:cubicBezTo>
                    <a:cubicBezTo>
                      <a:pt x="37006" y="13927"/>
                      <a:pt x="37001" y="13931"/>
                      <a:pt x="37001" y="13931"/>
                    </a:cubicBezTo>
                    <a:cubicBezTo>
                      <a:pt x="36988" y="13935"/>
                      <a:pt x="36976" y="13939"/>
                      <a:pt x="36962" y="13943"/>
                    </a:cubicBezTo>
                    <a:cubicBezTo>
                      <a:pt x="36954" y="13949"/>
                      <a:pt x="36950" y="13949"/>
                      <a:pt x="36946" y="13953"/>
                    </a:cubicBezTo>
                    <a:cubicBezTo>
                      <a:pt x="36933" y="13957"/>
                      <a:pt x="36920" y="13961"/>
                      <a:pt x="36907" y="13965"/>
                    </a:cubicBezTo>
                    <a:cubicBezTo>
                      <a:pt x="36903" y="13965"/>
                      <a:pt x="36899" y="13969"/>
                      <a:pt x="36891" y="13969"/>
                    </a:cubicBezTo>
                    <a:cubicBezTo>
                      <a:pt x="36873" y="13974"/>
                      <a:pt x="36856" y="13982"/>
                      <a:pt x="36839" y="13987"/>
                    </a:cubicBezTo>
                    <a:lnTo>
                      <a:pt x="36612" y="15064"/>
                    </a:lnTo>
                    <a:lnTo>
                      <a:pt x="36548" y="15064"/>
                    </a:lnTo>
                    <a:lnTo>
                      <a:pt x="36800" y="13846"/>
                    </a:lnTo>
                    <a:cubicBezTo>
                      <a:pt x="36804" y="13850"/>
                      <a:pt x="36804" y="13850"/>
                      <a:pt x="36808" y="13854"/>
                    </a:cubicBezTo>
                    <a:cubicBezTo>
                      <a:pt x="36822" y="13850"/>
                      <a:pt x="36834" y="13846"/>
                      <a:pt x="36852" y="13841"/>
                    </a:cubicBezTo>
                    <a:cubicBezTo>
                      <a:pt x="36852" y="13837"/>
                      <a:pt x="36856" y="13837"/>
                      <a:pt x="36856" y="13837"/>
                    </a:cubicBezTo>
                    <a:cubicBezTo>
                      <a:pt x="36877" y="13833"/>
                      <a:pt x="36899" y="13824"/>
                      <a:pt x="36920" y="13820"/>
                    </a:cubicBezTo>
                    <a:lnTo>
                      <a:pt x="36929" y="13820"/>
                    </a:lnTo>
                    <a:cubicBezTo>
                      <a:pt x="36946" y="13811"/>
                      <a:pt x="36968" y="13807"/>
                      <a:pt x="36988" y="13803"/>
                    </a:cubicBezTo>
                    <a:lnTo>
                      <a:pt x="37001" y="13803"/>
                    </a:lnTo>
                    <a:cubicBezTo>
                      <a:pt x="37019" y="13795"/>
                      <a:pt x="37039" y="13795"/>
                      <a:pt x="37057" y="13789"/>
                    </a:cubicBezTo>
                    <a:cubicBezTo>
                      <a:pt x="37061" y="13789"/>
                      <a:pt x="37065" y="13785"/>
                      <a:pt x="37070" y="13785"/>
                    </a:cubicBezTo>
                    <a:cubicBezTo>
                      <a:pt x="37087" y="13785"/>
                      <a:pt x="37108" y="13781"/>
                      <a:pt x="37130" y="13777"/>
                    </a:cubicBezTo>
                    <a:cubicBezTo>
                      <a:pt x="37151" y="13773"/>
                      <a:pt x="37173" y="13773"/>
                      <a:pt x="37199" y="13769"/>
                    </a:cubicBezTo>
                    <a:lnTo>
                      <a:pt x="37211" y="13769"/>
                    </a:lnTo>
                    <a:cubicBezTo>
                      <a:pt x="37232" y="13764"/>
                      <a:pt x="37254" y="13764"/>
                      <a:pt x="37276" y="13764"/>
                    </a:cubicBezTo>
                    <a:lnTo>
                      <a:pt x="37284" y="13764"/>
                    </a:lnTo>
                    <a:cubicBezTo>
                      <a:pt x="37305" y="13760"/>
                      <a:pt x="37327" y="13760"/>
                      <a:pt x="37343" y="13760"/>
                    </a:cubicBezTo>
                    <a:close/>
                    <a:moveTo>
                      <a:pt x="53353" y="13435"/>
                    </a:moveTo>
                    <a:cubicBezTo>
                      <a:pt x="53392" y="13444"/>
                      <a:pt x="53430" y="13452"/>
                      <a:pt x="53469" y="13461"/>
                    </a:cubicBezTo>
                    <a:cubicBezTo>
                      <a:pt x="53477" y="13461"/>
                      <a:pt x="53489" y="13465"/>
                      <a:pt x="53498" y="13465"/>
                    </a:cubicBezTo>
                    <a:cubicBezTo>
                      <a:pt x="53536" y="13473"/>
                      <a:pt x="53579" y="13482"/>
                      <a:pt x="53617" y="13491"/>
                    </a:cubicBezTo>
                    <a:lnTo>
                      <a:pt x="53635" y="13491"/>
                    </a:lnTo>
                    <a:cubicBezTo>
                      <a:pt x="53669" y="13499"/>
                      <a:pt x="53708" y="13503"/>
                      <a:pt x="53742" y="13512"/>
                    </a:cubicBezTo>
                    <a:cubicBezTo>
                      <a:pt x="53751" y="13512"/>
                      <a:pt x="53759" y="13516"/>
                      <a:pt x="53767" y="13516"/>
                    </a:cubicBezTo>
                    <a:cubicBezTo>
                      <a:pt x="53810" y="13525"/>
                      <a:pt x="53848" y="13529"/>
                      <a:pt x="53887" y="13538"/>
                    </a:cubicBezTo>
                    <a:lnTo>
                      <a:pt x="53896" y="13538"/>
                    </a:lnTo>
                    <a:cubicBezTo>
                      <a:pt x="53905" y="13542"/>
                      <a:pt x="53913" y="13542"/>
                      <a:pt x="53921" y="13542"/>
                    </a:cubicBezTo>
                    <a:cubicBezTo>
                      <a:pt x="53943" y="13546"/>
                      <a:pt x="53960" y="13550"/>
                      <a:pt x="53982" y="13554"/>
                    </a:cubicBezTo>
                    <a:cubicBezTo>
                      <a:pt x="53994" y="13554"/>
                      <a:pt x="54008" y="13559"/>
                      <a:pt x="54020" y="13559"/>
                    </a:cubicBezTo>
                    <a:cubicBezTo>
                      <a:pt x="54037" y="13564"/>
                      <a:pt x="54059" y="13568"/>
                      <a:pt x="54075" y="13572"/>
                    </a:cubicBezTo>
                    <a:cubicBezTo>
                      <a:pt x="54089" y="13572"/>
                      <a:pt x="54101" y="13576"/>
                      <a:pt x="54114" y="13576"/>
                    </a:cubicBezTo>
                    <a:cubicBezTo>
                      <a:pt x="54131" y="13580"/>
                      <a:pt x="54152" y="13584"/>
                      <a:pt x="54170" y="13584"/>
                    </a:cubicBezTo>
                    <a:cubicBezTo>
                      <a:pt x="54182" y="13589"/>
                      <a:pt x="54195" y="13589"/>
                      <a:pt x="54208" y="13593"/>
                    </a:cubicBezTo>
                    <a:cubicBezTo>
                      <a:pt x="54229" y="13593"/>
                      <a:pt x="54247" y="13598"/>
                      <a:pt x="54268" y="13602"/>
                    </a:cubicBezTo>
                    <a:cubicBezTo>
                      <a:pt x="54281" y="13602"/>
                      <a:pt x="54294" y="13606"/>
                      <a:pt x="54306" y="13606"/>
                    </a:cubicBezTo>
                    <a:cubicBezTo>
                      <a:pt x="54328" y="13610"/>
                      <a:pt x="54349" y="13610"/>
                      <a:pt x="54371" y="13615"/>
                    </a:cubicBezTo>
                    <a:cubicBezTo>
                      <a:pt x="54379" y="13615"/>
                      <a:pt x="54387" y="13619"/>
                      <a:pt x="54401" y="13619"/>
                    </a:cubicBezTo>
                    <a:cubicBezTo>
                      <a:pt x="54430" y="13623"/>
                      <a:pt x="54464" y="13627"/>
                      <a:pt x="54495" y="13631"/>
                    </a:cubicBezTo>
                    <a:lnTo>
                      <a:pt x="54507" y="13631"/>
                    </a:lnTo>
                    <a:cubicBezTo>
                      <a:pt x="54533" y="13635"/>
                      <a:pt x="54563" y="13641"/>
                      <a:pt x="54593" y="13645"/>
                    </a:cubicBezTo>
                    <a:cubicBezTo>
                      <a:pt x="54602" y="13645"/>
                      <a:pt x="54614" y="13645"/>
                      <a:pt x="54623" y="13649"/>
                    </a:cubicBezTo>
                    <a:cubicBezTo>
                      <a:pt x="54644" y="13649"/>
                      <a:pt x="54666" y="13653"/>
                      <a:pt x="54687" y="13653"/>
                    </a:cubicBezTo>
                    <a:cubicBezTo>
                      <a:pt x="54691" y="13653"/>
                      <a:pt x="54695" y="13657"/>
                      <a:pt x="54700" y="13657"/>
                    </a:cubicBezTo>
                    <a:lnTo>
                      <a:pt x="54730" y="13657"/>
                    </a:lnTo>
                    <a:cubicBezTo>
                      <a:pt x="54747" y="13661"/>
                      <a:pt x="54764" y="13661"/>
                      <a:pt x="54782" y="13661"/>
                    </a:cubicBezTo>
                    <a:cubicBezTo>
                      <a:pt x="54794" y="13666"/>
                      <a:pt x="54807" y="13666"/>
                      <a:pt x="54824" y="13666"/>
                    </a:cubicBezTo>
                    <a:cubicBezTo>
                      <a:pt x="54837" y="13670"/>
                      <a:pt x="54854" y="13670"/>
                      <a:pt x="54871" y="13670"/>
                    </a:cubicBezTo>
                    <a:cubicBezTo>
                      <a:pt x="54888" y="13675"/>
                      <a:pt x="54901" y="13675"/>
                      <a:pt x="54918" y="13675"/>
                    </a:cubicBezTo>
                    <a:cubicBezTo>
                      <a:pt x="54931" y="13679"/>
                      <a:pt x="54948" y="13679"/>
                      <a:pt x="54965" y="13679"/>
                    </a:cubicBezTo>
                    <a:cubicBezTo>
                      <a:pt x="54983" y="13679"/>
                      <a:pt x="54995" y="13683"/>
                      <a:pt x="55012" y="13683"/>
                    </a:cubicBezTo>
                    <a:lnTo>
                      <a:pt x="55060" y="13683"/>
                    </a:lnTo>
                    <a:cubicBezTo>
                      <a:pt x="55076" y="13687"/>
                      <a:pt x="55089" y="13687"/>
                      <a:pt x="55106" y="13687"/>
                    </a:cubicBezTo>
                    <a:cubicBezTo>
                      <a:pt x="55123" y="13687"/>
                      <a:pt x="55137" y="13687"/>
                      <a:pt x="55153" y="13692"/>
                    </a:cubicBezTo>
                    <a:lnTo>
                      <a:pt x="55252" y="13692"/>
                    </a:lnTo>
                    <a:cubicBezTo>
                      <a:pt x="55265" y="13696"/>
                      <a:pt x="55281" y="13696"/>
                      <a:pt x="55295" y="13696"/>
                    </a:cubicBezTo>
                    <a:lnTo>
                      <a:pt x="55585" y="13696"/>
                    </a:lnTo>
                    <a:cubicBezTo>
                      <a:pt x="55603" y="13696"/>
                      <a:pt x="55624" y="13696"/>
                      <a:pt x="55641" y="13692"/>
                    </a:cubicBezTo>
                    <a:lnTo>
                      <a:pt x="55662" y="13692"/>
                    </a:lnTo>
                    <a:lnTo>
                      <a:pt x="55060" y="16574"/>
                    </a:lnTo>
                    <a:cubicBezTo>
                      <a:pt x="54790" y="16622"/>
                      <a:pt x="54521" y="16669"/>
                      <a:pt x="54255" y="16703"/>
                    </a:cubicBezTo>
                    <a:cubicBezTo>
                      <a:pt x="54229" y="16707"/>
                      <a:pt x="54204" y="16711"/>
                      <a:pt x="54178" y="16715"/>
                    </a:cubicBezTo>
                    <a:cubicBezTo>
                      <a:pt x="54170" y="16715"/>
                      <a:pt x="54162" y="16720"/>
                      <a:pt x="54152" y="16720"/>
                    </a:cubicBezTo>
                    <a:cubicBezTo>
                      <a:pt x="54131" y="16720"/>
                      <a:pt x="54114" y="16724"/>
                      <a:pt x="54093" y="16728"/>
                    </a:cubicBezTo>
                    <a:lnTo>
                      <a:pt x="54067" y="16728"/>
                    </a:lnTo>
                    <a:cubicBezTo>
                      <a:pt x="54046" y="16732"/>
                      <a:pt x="54028" y="16732"/>
                      <a:pt x="54008" y="16737"/>
                    </a:cubicBezTo>
                    <a:cubicBezTo>
                      <a:pt x="53998" y="16737"/>
                      <a:pt x="53994" y="16737"/>
                      <a:pt x="53986" y="16741"/>
                    </a:cubicBezTo>
                    <a:cubicBezTo>
                      <a:pt x="53956" y="16741"/>
                      <a:pt x="53931" y="16746"/>
                      <a:pt x="53905" y="16750"/>
                    </a:cubicBezTo>
                    <a:lnTo>
                      <a:pt x="53892" y="16750"/>
                    </a:lnTo>
                    <a:cubicBezTo>
                      <a:pt x="53870" y="16750"/>
                      <a:pt x="53848" y="16754"/>
                      <a:pt x="53823" y="16754"/>
                    </a:cubicBezTo>
                    <a:cubicBezTo>
                      <a:pt x="53815" y="16758"/>
                      <a:pt x="53806" y="16758"/>
                      <a:pt x="53797" y="16758"/>
                    </a:cubicBezTo>
                    <a:cubicBezTo>
                      <a:pt x="53781" y="16758"/>
                      <a:pt x="53763" y="16762"/>
                      <a:pt x="53742" y="16762"/>
                    </a:cubicBezTo>
                    <a:cubicBezTo>
                      <a:pt x="53733" y="16762"/>
                      <a:pt x="53725" y="16762"/>
                      <a:pt x="53716" y="16766"/>
                    </a:cubicBezTo>
                    <a:cubicBezTo>
                      <a:pt x="53694" y="16766"/>
                      <a:pt x="53678" y="16766"/>
                      <a:pt x="53656" y="16771"/>
                    </a:cubicBezTo>
                    <a:lnTo>
                      <a:pt x="53635" y="16771"/>
                    </a:lnTo>
                    <a:cubicBezTo>
                      <a:pt x="53609" y="16771"/>
                      <a:pt x="53584" y="16776"/>
                      <a:pt x="53558" y="16776"/>
                    </a:cubicBezTo>
                    <a:lnTo>
                      <a:pt x="53540" y="16776"/>
                    </a:lnTo>
                    <a:cubicBezTo>
                      <a:pt x="53520" y="16776"/>
                      <a:pt x="53503" y="16780"/>
                      <a:pt x="53481" y="16780"/>
                    </a:cubicBezTo>
                    <a:lnTo>
                      <a:pt x="53400" y="16780"/>
                    </a:lnTo>
                    <a:cubicBezTo>
                      <a:pt x="53392" y="16780"/>
                      <a:pt x="53382" y="16784"/>
                      <a:pt x="53374" y="16784"/>
                    </a:cubicBezTo>
                    <a:lnTo>
                      <a:pt x="53340" y="16784"/>
                    </a:lnTo>
                    <a:lnTo>
                      <a:pt x="53793" y="14632"/>
                    </a:lnTo>
                    <a:cubicBezTo>
                      <a:pt x="53823" y="14482"/>
                      <a:pt x="53781" y="14316"/>
                      <a:pt x="53627" y="14111"/>
                    </a:cubicBezTo>
                    <a:cubicBezTo>
                      <a:pt x="53623" y="14103"/>
                      <a:pt x="53613" y="14089"/>
                      <a:pt x="53605" y="14081"/>
                    </a:cubicBezTo>
                    <a:cubicBezTo>
                      <a:pt x="53601" y="14077"/>
                      <a:pt x="53597" y="14072"/>
                      <a:pt x="53597" y="14072"/>
                    </a:cubicBezTo>
                    <a:cubicBezTo>
                      <a:pt x="53588" y="14064"/>
                      <a:pt x="53584" y="14055"/>
                      <a:pt x="53579" y="14051"/>
                    </a:cubicBezTo>
                    <a:cubicBezTo>
                      <a:pt x="53575" y="14046"/>
                      <a:pt x="53571" y="14042"/>
                      <a:pt x="53566" y="14038"/>
                    </a:cubicBezTo>
                    <a:cubicBezTo>
                      <a:pt x="53562" y="14034"/>
                      <a:pt x="53558" y="14030"/>
                      <a:pt x="53554" y="14020"/>
                    </a:cubicBezTo>
                    <a:cubicBezTo>
                      <a:pt x="53550" y="14016"/>
                      <a:pt x="53546" y="14016"/>
                      <a:pt x="53540" y="14012"/>
                    </a:cubicBezTo>
                    <a:cubicBezTo>
                      <a:pt x="53536" y="14008"/>
                      <a:pt x="53532" y="14000"/>
                      <a:pt x="53524" y="13995"/>
                    </a:cubicBezTo>
                    <a:cubicBezTo>
                      <a:pt x="53520" y="13991"/>
                      <a:pt x="53520" y="13987"/>
                      <a:pt x="53515" y="13987"/>
                    </a:cubicBezTo>
                    <a:cubicBezTo>
                      <a:pt x="53507" y="13978"/>
                      <a:pt x="53503" y="13974"/>
                      <a:pt x="53494" y="13969"/>
                    </a:cubicBezTo>
                    <a:cubicBezTo>
                      <a:pt x="53494" y="13965"/>
                      <a:pt x="53489" y="13965"/>
                      <a:pt x="53485" y="13961"/>
                    </a:cubicBezTo>
                    <a:cubicBezTo>
                      <a:pt x="53477" y="13953"/>
                      <a:pt x="53469" y="13949"/>
                      <a:pt x="53463" y="13939"/>
                    </a:cubicBezTo>
                    <a:lnTo>
                      <a:pt x="53459" y="13939"/>
                    </a:lnTo>
                    <a:cubicBezTo>
                      <a:pt x="53451" y="13931"/>
                      <a:pt x="53438" y="13923"/>
                      <a:pt x="53430" y="13918"/>
                    </a:cubicBezTo>
                    <a:cubicBezTo>
                      <a:pt x="53417" y="13910"/>
                      <a:pt x="53404" y="13901"/>
                      <a:pt x="53396" y="13892"/>
                    </a:cubicBezTo>
                    <a:cubicBezTo>
                      <a:pt x="53392" y="13892"/>
                      <a:pt x="53387" y="13888"/>
                      <a:pt x="53387" y="13888"/>
                    </a:cubicBezTo>
                    <a:cubicBezTo>
                      <a:pt x="53374" y="13880"/>
                      <a:pt x="53366" y="13876"/>
                      <a:pt x="53357" y="13872"/>
                    </a:cubicBezTo>
                    <a:cubicBezTo>
                      <a:pt x="53357" y="13866"/>
                      <a:pt x="53353" y="13866"/>
                      <a:pt x="53353" y="13866"/>
                    </a:cubicBezTo>
                    <a:cubicBezTo>
                      <a:pt x="53349" y="13866"/>
                      <a:pt x="53344" y="13862"/>
                      <a:pt x="53340" y="13858"/>
                    </a:cubicBezTo>
                    <a:cubicBezTo>
                      <a:pt x="53335" y="13858"/>
                      <a:pt x="53331" y="13854"/>
                      <a:pt x="53327" y="13854"/>
                    </a:cubicBezTo>
                    <a:cubicBezTo>
                      <a:pt x="53319" y="13850"/>
                      <a:pt x="53315" y="13846"/>
                      <a:pt x="53305" y="13841"/>
                    </a:cubicBezTo>
                    <a:cubicBezTo>
                      <a:pt x="53301" y="13841"/>
                      <a:pt x="53297" y="13837"/>
                      <a:pt x="53293" y="13837"/>
                    </a:cubicBezTo>
                    <a:cubicBezTo>
                      <a:pt x="53293" y="13837"/>
                      <a:pt x="53293" y="13833"/>
                      <a:pt x="53289" y="13833"/>
                    </a:cubicBezTo>
                    <a:cubicBezTo>
                      <a:pt x="53284" y="13833"/>
                      <a:pt x="53276" y="13828"/>
                      <a:pt x="53272" y="13824"/>
                    </a:cubicBezTo>
                    <a:cubicBezTo>
                      <a:pt x="53267" y="13824"/>
                      <a:pt x="53263" y="13824"/>
                      <a:pt x="53258" y="13820"/>
                    </a:cubicBezTo>
                    <a:cubicBezTo>
                      <a:pt x="53250" y="13815"/>
                      <a:pt x="53238" y="13811"/>
                      <a:pt x="53228" y="13807"/>
                    </a:cubicBezTo>
                    <a:cubicBezTo>
                      <a:pt x="53207" y="13799"/>
                      <a:pt x="53190" y="13789"/>
                      <a:pt x="53169" y="13785"/>
                    </a:cubicBezTo>
                    <a:lnTo>
                      <a:pt x="53165" y="13781"/>
                    </a:lnTo>
                    <a:lnTo>
                      <a:pt x="53161" y="13781"/>
                    </a:lnTo>
                    <a:cubicBezTo>
                      <a:pt x="53143" y="13773"/>
                      <a:pt x="53122" y="13769"/>
                      <a:pt x="53100" y="13760"/>
                    </a:cubicBezTo>
                    <a:lnTo>
                      <a:pt x="53088" y="13760"/>
                    </a:lnTo>
                    <a:cubicBezTo>
                      <a:pt x="53079" y="13756"/>
                      <a:pt x="53070" y="13756"/>
                      <a:pt x="53062" y="13751"/>
                    </a:cubicBezTo>
                    <a:cubicBezTo>
                      <a:pt x="53058" y="13751"/>
                      <a:pt x="53053" y="13747"/>
                      <a:pt x="53049" y="13747"/>
                    </a:cubicBezTo>
                    <a:cubicBezTo>
                      <a:pt x="53036" y="13743"/>
                      <a:pt x="53027" y="13743"/>
                      <a:pt x="53015" y="13738"/>
                    </a:cubicBezTo>
                    <a:lnTo>
                      <a:pt x="53011" y="13738"/>
                    </a:lnTo>
                    <a:cubicBezTo>
                      <a:pt x="52989" y="13734"/>
                      <a:pt x="52972" y="13730"/>
                      <a:pt x="52950" y="13726"/>
                    </a:cubicBezTo>
                    <a:cubicBezTo>
                      <a:pt x="52950" y="13726"/>
                      <a:pt x="52946" y="13726"/>
                      <a:pt x="52942" y="13722"/>
                    </a:cubicBezTo>
                    <a:cubicBezTo>
                      <a:pt x="52925" y="13722"/>
                      <a:pt x="52904" y="13718"/>
                      <a:pt x="52887" y="13712"/>
                    </a:cubicBezTo>
                    <a:lnTo>
                      <a:pt x="52878" y="13712"/>
                    </a:lnTo>
                    <a:cubicBezTo>
                      <a:pt x="52869" y="13708"/>
                      <a:pt x="52865" y="13708"/>
                      <a:pt x="52861" y="13708"/>
                    </a:cubicBezTo>
                    <a:lnTo>
                      <a:pt x="52891" y="13559"/>
                    </a:lnTo>
                    <a:lnTo>
                      <a:pt x="52891" y="13554"/>
                    </a:lnTo>
                    <a:cubicBezTo>
                      <a:pt x="52895" y="13554"/>
                      <a:pt x="52895" y="13554"/>
                      <a:pt x="52895" y="13550"/>
                    </a:cubicBezTo>
                    <a:cubicBezTo>
                      <a:pt x="52899" y="13550"/>
                      <a:pt x="52899" y="13546"/>
                      <a:pt x="52904" y="13542"/>
                    </a:cubicBezTo>
                    <a:lnTo>
                      <a:pt x="52904" y="13538"/>
                    </a:lnTo>
                    <a:cubicBezTo>
                      <a:pt x="52908" y="13538"/>
                      <a:pt x="52912" y="13533"/>
                      <a:pt x="52916" y="13529"/>
                    </a:cubicBezTo>
                    <a:cubicBezTo>
                      <a:pt x="52916" y="13529"/>
                      <a:pt x="52916" y="13525"/>
                      <a:pt x="52920" y="13525"/>
                    </a:cubicBezTo>
                    <a:cubicBezTo>
                      <a:pt x="52920" y="13525"/>
                      <a:pt x="52925" y="13521"/>
                      <a:pt x="52930" y="13516"/>
                    </a:cubicBezTo>
                    <a:lnTo>
                      <a:pt x="52934" y="13516"/>
                    </a:lnTo>
                    <a:cubicBezTo>
                      <a:pt x="52934" y="13512"/>
                      <a:pt x="52938" y="13507"/>
                      <a:pt x="52942" y="13507"/>
                    </a:cubicBezTo>
                    <a:lnTo>
                      <a:pt x="52946" y="13503"/>
                    </a:lnTo>
                    <a:cubicBezTo>
                      <a:pt x="52950" y="13499"/>
                      <a:pt x="52955" y="13499"/>
                      <a:pt x="52964" y="13495"/>
                    </a:cubicBezTo>
                    <a:cubicBezTo>
                      <a:pt x="52968" y="13491"/>
                      <a:pt x="52972" y="13487"/>
                      <a:pt x="52981" y="13487"/>
                    </a:cubicBezTo>
                    <a:cubicBezTo>
                      <a:pt x="52985" y="13482"/>
                      <a:pt x="52989" y="13482"/>
                      <a:pt x="52989" y="13482"/>
                    </a:cubicBezTo>
                    <a:cubicBezTo>
                      <a:pt x="52993" y="13477"/>
                      <a:pt x="52997" y="13477"/>
                      <a:pt x="53002" y="13477"/>
                    </a:cubicBezTo>
                    <a:cubicBezTo>
                      <a:pt x="53007" y="13473"/>
                      <a:pt x="53011" y="13473"/>
                      <a:pt x="53015" y="13473"/>
                    </a:cubicBezTo>
                    <a:cubicBezTo>
                      <a:pt x="53019" y="13469"/>
                      <a:pt x="53023" y="13469"/>
                      <a:pt x="53027" y="13469"/>
                    </a:cubicBezTo>
                    <a:cubicBezTo>
                      <a:pt x="53032" y="13469"/>
                      <a:pt x="53032" y="13465"/>
                      <a:pt x="53036" y="13465"/>
                    </a:cubicBezTo>
                    <a:cubicBezTo>
                      <a:pt x="53041" y="13465"/>
                      <a:pt x="53045" y="13465"/>
                      <a:pt x="53053" y="13461"/>
                    </a:cubicBezTo>
                    <a:lnTo>
                      <a:pt x="53062" y="13461"/>
                    </a:lnTo>
                    <a:cubicBezTo>
                      <a:pt x="53070" y="13456"/>
                      <a:pt x="53074" y="13456"/>
                      <a:pt x="53084" y="13456"/>
                    </a:cubicBezTo>
                    <a:cubicBezTo>
                      <a:pt x="53084" y="13456"/>
                      <a:pt x="53088" y="13452"/>
                      <a:pt x="53092" y="13452"/>
                    </a:cubicBezTo>
                    <a:cubicBezTo>
                      <a:pt x="53100" y="13452"/>
                      <a:pt x="53113" y="13448"/>
                      <a:pt x="53122" y="13448"/>
                    </a:cubicBezTo>
                    <a:cubicBezTo>
                      <a:pt x="53143" y="13444"/>
                      <a:pt x="53169" y="13444"/>
                      <a:pt x="53199" y="13439"/>
                    </a:cubicBezTo>
                    <a:lnTo>
                      <a:pt x="53254" y="13439"/>
                    </a:lnTo>
                    <a:cubicBezTo>
                      <a:pt x="53263" y="13439"/>
                      <a:pt x="53276" y="13435"/>
                      <a:pt x="53284" y="13435"/>
                    </a:cubicBezTo>
                    <a:close/>
                    <a:moveTo>
                      <a:pt x="56989" y="13499"/>
                    </a:moveTo>
                    <a:cubicBezTo>
                      <a:pt x="57001" y="13521"/>
                      <a:pt x="57018" y="13542"/>
                      <a:pt x="57031" y="13564"/>
                    </a:cubicBezTo>
                    <a:cubicBezTo>
                      <a:pt x="57036" y="13572"/>
                      <a:pt x="57044" y="13580"/>
                      <a:pt x="57048" y="13584"/>
                    </a:cubicBezTo>
                    <a:cubicBezTo>
                      <a:pt x="57056" y="13602"/>
                      <a:pt x="57070" y="13615"/>
                      <a:pt x="57078" y="13627"/>
                    </a:cubicBezTo>
                    <a:cubicBezTo>
                      <a:pt x="57087" y="13635"/>
                      <a:pt x="57091" y="13645"/>
                      <a:pt x="57095" y="13653"/>
                    </a:cubicBezTo>
                    <a:cubicBezTo>
                      <a:pt x="57108" y="13666"/>
                      <a:pt x="57117" y="13679"/>
                      <a:pt x="57125" y="13692"/>
                    </a:cubicBezTo>
                    <a:cubicBezTo>
                      <a:pt x="57133" y="13700"/>
                      <a:pt x="57138" y="13708"/>
                      <a:pt x="57147" y="13712"/>
                    </a:cubicBezTo>
                    <a:cubicBezTo>
                      <a:pt x="57155" y="13730"/>
                      <a:pt x="57168" y="13743"/>
                      <a:pt x="57176" y="13756"/>
                    </a:cubicBezTo>
                    <a:cubicBezTo>
                      <a:pt x="57185" y="13760"/>
                      <a:pt x="57190" y="13769"/>
                      <a:pt x="57194" y="13773"/>
                    </a:cubicBezTo>
                    <a:cubicBezTo>
                      <a:pt x="57206" y="13789"/>
                      <a:pt x="57224" y="13807"/>
                      <a:pt x="57236" y="13820"/>
                    </a:cubicBezTo>
                    <a:cubicBezTo>
                      <a:pt x="57241" y="13824"/>
                      <a:pt x="57241" y="13828"/>
                      <a:pt x="57245" y="13833"/>
                    </a:cubicBezTo>
                    <a:cubicBezTo>
                      <a:pt x="57262" y="13850"/>
                      <a:pt x="57279" y="13866"/>
                      <a:pt x="57296" y="13888"/>
                    </a:cubicBezTo>
                    <a:cubicBezTo>
                      <a:pt x="57301" y="13892"/>
                      <a:pt x="57305" y="13897"/>
                      <a:pt x="57309" y="13901"/>
                    </a:cubicBezTo>
                    <a:lnTo>
                      <a:pt x="57348" y="13939"/>
                    </a:lnTo>
                    <a:cubicBezTo>
                      <a:pt x="57356" y="13943"/>
                      <a:pt x="57360" y="13953"/>
                      <a:pt x="57369" y="13957"/>
                    </a:cubicBezTo>
                    <a:cubicBezTo>
                      <a:pt x="57382" y="13969"/>
                      <a:pt x="57390" y="13982"/>
                      <a:pt x="57403" y="13991"/>
                    </a:cubicBezTo>
                    <a:cubicBezTo>
                      <a:pt x="57407" y="14000"/>
                      <a:pt x="57416" y="14004"/>
                      <a:pt x="57425" y="14012"/>
                    </a:cubicBezTo>
                    <a:cubicBezTo>
                      <a:pt x="57433" y="14020"/>
                      <a:pt x="57446" y="14034"/>
                      <a:pt x="57459" y="14042"/>
                    </a:cubicBezTo>
                    <a:cubicBezTo>
                      <a:pt x="57463" y="14046"/>
                      <a:pt x="57472" y="14055"/>
                      <a:pt x="57476" y="14059"/>
                    </a:cubicBezTo>
                    <a:cubicBezTo>
                      <a:pt x="57493" y="14072"/>
                      <a:pt x="57506" y="14085"/>
                      <a:pt x="57518" y="14093"/>
                    </a:cubicBezTo>
                    <a:cubicBezTo>
                      <a:pt x="57523" y="14097"/>
                      <a:pt x="57527" y="14103"/>
                      <a:pt x="57532" y="14107"/>
                    </a:cubicBezTo>
                    <a:cubicBezTo>
                      <a:pt x="57553" y="14123"/>
                      <a:pt x="57570" y="14136"/>
                      <a:pt x="57587" y="14154"/>
                    </a:cubicBezTo>
                    <a:cubicBezTo>
                      <a:pt x="57591" y="14158"/>
                      <a:pt x="57595" y="14158"/>
                      <a:pt x="57600" y="14162"/>
                    </a:cubicBezTo>
                    <a:cubicBezTo>
                      <a:pt x="57617" y="14174"/>
                      <a:pt x="57630" y="14188"/>
                      <a:pt x="57647" y="14196"/>
                    </a:cubicBezTo>
                    <a:cubicBezTo>
                      <a:pt x="57652" y="14200"/>
                      <a:pt x="57660" y="14209"/>
                      <a:pt x="57668" y="14213"/>
                    </a:cubicBezTo>
                    <a:cubicBezTo>
                      <a:pt x="57677" y="14222"/>
                      <a:pt x="57690" y="14231"/>
                      <a:pt x="57703" y="14239"/>
                    </a:cubicBezTo>
                    <a:cubicBezTo>
                      <a:pt x="57711" y="14247"/>
                      <a:pt x="57719" y="14251"/>
                      <a:pt x="57729" y="14257"/>
                    </a:cubicBezTo>
                    <a:cubicBezTo>
                      <a:pt x="57733" y="14261"/>
                      <a:pt x="57737" y="14265"/>
                      <a:pt x="57745" y="14269"/>
                    </a:cubicBezTo>
                    <a:cubicBezTo>
                      <a:pt x="57745" y="14273"/>
                      <a:pt x="57749" y="14273"/>
                      <a:pt x="57754" y="14277"/>
                    </a:cubicBezTo>
                    <a:cubicBezTo>
                      <a:pt x="57775" y="14290"/>
                      <a:pt x="57796" y="14303"/>
                      <a:pt x="57814" y="14320"/>
                    </a:cubicBezTo>
                    <a:cubicBezTo>
                      <a:pt x="57822" y="14324"/>
                      <a:pt x="57826" y="14324"/>
                      <a:pt x="57835" y="14328"/>
                    </a:cubicBezTo>
                    <a:cubicBezTo>
                      <a:pt x="57861" y="14346"/>
                      <a:pt x="57887" y="14363"/>
                      <a:pt x="57912" y="14380"/>
                    </a:cubicBezTo>
                    <a:cubicBezTo>
                      <a:pt x="57916" y="14385"/>
                      <a:pt x="57921" y="14389"/>
                      <a:pt x="57929" y="14393"/>
                    </a:cubicBezTo>
                    <a:cubicBezTo>
                      <a:pt x="57950" y="14405"/>
                      <a:pt x="57968" y="14419"/>
                      <a:pt x="57989" y="14431"/>
                    </a:cubicBezTo>
                    <a:cubicBezTo>
                      <a:pt x="57998" y="14436"/>
                      <a:pt x="58006" y="14440"/>
                      <a:pt x="58015" y="14444"/>
                    </a:cubicBezTo>
                    <a:cubicBezTo>
                      <a:pt x="58037" y="14457"/>
                      <a:pt x="58057" y="14470"/>
                      <a:pt x="58079" y="14482"/>
                    </a:cubicBezTo>
                    <a:cubicBezTo>
                      <a:pt x="58083" y="14482"/>
                      <a:pt x="58088" y="14487"/>
                      <a:pt x="58092" y="14487"/>
                    </a:cubicBezTo>
                    <a:cubicBezTo>
                      <a:pt x="58092" y="14492"/>
                      <a:pt x="58092" y="14492"/>
                      <a:pt x="58096" y="14492"/>
                    </a:cubicBezTo>
                    <a:cubicBezTo>
                      <a:pt x="58130" y="14508"/>
                      <a:pt x="58165" y="14530"/>
                      <a:pt x="58199" y="14547"/>
                    </a:cubicBezTo>
                    <a:cubicBezTo>
                      <a:pt x="58203" y="14551"/>
                      <a:pt x="58207" y="14555"/>
                      <a:pt x="58216" y="14559"/>
                    </a:cubicBezTo>
                    <a:cubicBezTo>
                      <a:pt x="58250" y="14577"/>
                      <a:pt x="58284" y="14594"/>
                      <a:pt x="58319" y="14611"/>
                    </a:cubicBezTo>
                    <a:cubicBezTo>
                      <a:pt x="58323" y="14616"/>
                      <a:pt x="58331" y="14620"/>
                      <a:pt x="58335" y="14620"/>
                    </a:cubicBezTo>
                    <a:cubicBezTo>
                      <a:pt x="58370" y="14641"/>
                      <a:pt x="58404" y="14658"/>
                      <a:pt x="58442" y="14675"/>
                    </a:cubicBezTo>
                    <a:cubicBezTo>
                      <a:pt x="58442" y="14675"/>
                      <a:pt x="58447" y="14675"/>
                      <a:pt x="58447" y="14679"/>
                    </a:cubicBezTo>
                    <a:cubicBezTo>
                      <a:pt x="58485" y="14697"/>
                      <a:pt x="58519" y="14713"/>
                      <a:pt x="58554" y="14731"/>
                    </a:cubicBezTo>
                    <a:cubicBezTo>
                      <a:pt x="58558" y="14731"/>
                      <a:pt x="58558" y="14731"/>
                      <a:pt x="58562" y="14735"/>
                    </a:cubicBezTo>
                    <a:lnTo>
                      <a:pt x="58566" y="14735"/>
                    </a:lnTo>
                    <a:cubicBezTo>
                      <a:pt x="58635" y="14770"/>
                      <a:pt x="58704" y="14800"/>
                      <a:pt x="58772" y="14833"/>
                    </a:cubicBezTo>
                    <a:lnTo>
                      <a:pt x="58776" y="14833"/>
                    </a:lnTo>
                    <a:lnTo>
                      <a:pt x="58781" y="14838"/>
                    </a:lnTo>
                    <a:cubicBezTo>
                      <a:pt x="58819" y="14855"/>
                      <a:pt x="58853" y="14872"/>
                      <a:pt x="58892" y="14889"/>
                    </a:cubicBezTo>
                    <a:lnTo>
                      <a:pt x="58883" y="14889"/>
                    </a:lnTo>
                    <a:cubicBezTo>
                      <a:pt x="58878" y="14885"/>
                      <a:pt x="58874" y="14885"/>
                      <a:pt x="58870" y="14885"/>
                    </a:cubicBezTo>
                    <a:cubicBezTo>
                      <a:pt x="58862" y="14885"/>
                      <a:pt x="58849" y="14881"/>
                      <a:pt x="58836" y="14881"/>
                    </a:cubicBezTo>
                    <a:cubicBezTo>
                      <a:pt x="58827" y="14877"/>
                      <a:pt x="58815" y="14877"/>
                      <a:pt x="58806" y="14872"/>
                    </a:cubicBezTo>
                    <a:cubicBezTo>
                      <a:pt x="58785" y="14872"/>
                      <a:pt x="58767" y="14867"/>
                      <a:pt x="58746" y="14863"/>
                    </a:cubicBezTo>
                    <a:cubicBezTo>
                      <a:pt x="58738" y="14863"/>
                      <a:pt x="58734" y="14863"/>
                      <a:pt x="58724" y="14859"/>
                    </a:cubicBezTo>
                    <a:cubicBezTo>
                      <a:pt x="58695" y="14859"/>
                      <a:pt x="58669" y="14855"/>
                      <a:pt x="58639" y="14851"/>
                    </a:cubicBezTo>
                    <a:lnTo>
                      <a:pt x="58631" y="14851"/>
                    </a:lnTo>
                    <a:cubicBezTo>
                      <a:pt x="58609" y="14847"/>
                      <a:pt x="58588" y="14842"/>
                      <a:pt x="58566" y="14842"/>
                    </a:cubicBezTo>
                    <a:lnTo>
                      <a:pt x="58558" y="14842"/>
                    </a:lnTo>
                    <a:cubicBezTo>
                      <a:pt x="58550" y="14838"/>
                      <a:pt x="58541" y="14838"/>
                      <a:pt x="58528" y="14838"/>
                    </a:cubicBezTo>
                    <a:cubicBezTo>
                      <a:pt x="58511" y="14838"/>
                      <a:pt x="58493" y="14833"/>
                      <a:pt x="58477" y="14833"/>
                    </a:cubicBezTo>
                    <a:cubicBezTo>
                      <a:pt x="58464" y="14833"/>
                      <a:pt x="58451" y="14833"/>
                      <a:pt x="58442" y="14829"/>
                    </a:cubicBezTo>
                    <a:lnTo>
                      <a:pt x="58391" y="14829"/>
                    </a:lnTo>
                    <a:cubicBezTo>
                      <a:pt x="58378" y="14825"/>
                      <a:pt x="58365" y="14825"/>
                      <a:pt x="58357" y="14825"/>
                    </a:cubicBezTo>
                    <a:lnTo>
                      <a:pt x="58092" y="14825"/>
                    </a:lnTo>
                    <a:cubicBezTo>
                      <a:pt x="58070" y="14825"/>
                      <a:pt x="58049" y="14829"/>
                      <a:pt x="58027" y="14829"/>
                    </a:cubicBezTo>
                    <a:lnTo>
                      <a:pt x="58002" y="14829"/>
                    </a:lnTo>
                    <a:cubicBezTo>
                      <a:pt x="57972" y="14833"/>
                      <a:pt x="57942" y="14833"/>
                      <a:pt x="57908" y="14838"/>
                    </a:cubicBezTo>
                    <a:lnTo>
                      <a:pt x="57441" y="17070"/>
                    </a:lnTo>
                    <a:cubicBezTo>
                      <a:pt x="57403" y="17062"/>
                      <a:pt x="57369" y="17054"/>
                      <a:pt x="57334" y="17040"/>
                    </a:cubicBezTo>
                    <a:cubicBezTo>
                      <a:pt x="57326" y="17040"/>
                      <a:pt x="57313" y="17036"/>
                      <a:pt x="57301" y="17032"/>
                    </a:cubicBezTo>
                    <a:cubicBezTo>
                      <a:pt x="57262" y="17019"/>
                      <a:pt x="57219" y="17011"/>
                      <a:pt x="57180" y="16997"/>
                    </a:cubicBezTo>
                    <a:cubicBezTo>
                      <a:pt x="57172" y="16997"/>
                      <a:pt x="57164" y="16993"/>
                      <a:pt x="57155" y="16993"/>
                    </a:cubicBezTo>
                    <a:cubicBezTo>
                      <a:pt x="57121" y="16981"/>
                      <a:pt x="57082" y="16972"/>
                      <a:pt x="57048" y="16963"/>
                    </a:cubicBezTo>
                    <a:cubicBezTo>
                      <a:pt x="57040" y="16959"/>
                      <a:pt x="57031" y="16959"/>
                      <a:pt x="57022" y="16955"/>
                    </a:cubicBezTo>
                    <a:cubicBezTo>
                      <a:pt x="56984" y="16946"/>
                      <a:pt x="56941" y="16934"/>
                      <a:pt x="56902" y="16920"/>
                    </a:cubicBezTo>
                    <a:cubicBezTo>
                      <a:pt x="56894" y="16920"/>
                      <a:pt x="56886" y="16916"/>
                      <a:pt x="56873" y="16916"/>
                    </a:cubicBezTo>
                    <a:cubicBezTo>
                      <a:pt x="56839" y="16904"/>
                      <a:pt x="56805" y="16895"/>
                      <a:pt x="56766" y="16886"/>
                    </a:cubicBezTo>
                    <a:cubicBezTo>
                      <a:pt x="56758" y="16886"/>
                      <a:pt x="56753" y="16882"/>
                      <a:pt x="56744" y="16882"/>
                    </a:cubicBezTo>
                    <a:cubicBezTo>
                      <a:pt x="56706" y="16869"/>
                      <a:pt x="56663" y="16861"/>
                      <a:pt x="56625" y="16848"/>
                    </a:cubicBezTo>
                    <a:cubicBezTo>
                      <a:pt x="56612" y="16848"/>
                      <a:pt x="56604" y="16843"/>
                      <a:pt x="56594" y="16843"/>
                    </a:cubicBezTo>
                    <a:cubicBezTo>
                      <a:pt x="56556" y="16831"/>
                      <a:pt x="56517" y="16823"/>
                      <a:pt x="56479" y="16814"/>
                    </a:cubicBezTo>
                    <a:cubicBezTo>
                      <a:pt x="56475" y="16814"/>
                      <a:pt x="56471" y="16809"/>
                      <a:pt x="56466" y="16809"/>
                    </a:cubicBezTo>
                    <a:cubicBezTo>
                      <a:pt x="56424" y="16801"/>
                      <a:pt x="56381" y="16788"/>
                      <a:pt x="56343" y="16780"/>
                    </a:cubicBezTo>
                    <a:cubicBezTo>
                      <a:pt x="56338" y="16780"/>
                      <a:pt x="56334" y="16780"/>
                      <a:pt x="56325" y="16776"/>
                    </a:cubicBezTo>
                    <a:lnTo>
                      <a:pt x="56312" y="16776"/>
                    </a:lnTo>
                    <a:cubicBezTo>
                      <a:pt x="56266" y="16762"/>
                      <a:pt x="56219" y="16750"/>
                      <a:pt x="56167" y="16741"/>
                    </a:cubicBezTo>
                    <a:cubicBezTo>
                      <a:pt x="56163" y="16737"/>
                      <a:pt x="56154" y="16737"/>
                      <a:pt x="56150" y="16737"/>
                    </a:cubicBezTo>
                    <a:cubicBezTo>
                      <a:pt x="56099" y="16724"/>
                      <a:pt x="56047" y="16711"/>
                      <a:pt x="55996" y="16703"/>
                    </a:cubicBezTo>
                    <a:cubicBezTo>
                      <a:pt x="55945" y="16689"/>
                      <a:pt x="55893" y="16681"/>
                      <a:pt x="55842" y="16673"/>
                    </a:cubicBezTo>
                    <a:cubicBezTo>
                      <a:pt x="55834" y="16669"/>
                      <a:pt x="55830" y="16669"/>
                      <a:pt x="55820" y="16669"/>
                    </a:cubicBezTo>
                    <a:cubicBezTo>
                      <a:pt x="55773" y="16655"/>
                      <a:pt x="55722" y="16647"/>
                      <a:pt x="55676" y="16638"/>
                    </a:cubicBezTo>
                    <a:lnTo>
                      <a:pt x="55658" y="16638"/>
                    </a:lnTo>
                    <a:cubicBezTo>
                      <a:pt x="55654" y="16634"/>
                      <a:pt x="55650" y="16634"/>
                      <a:pt x="55641" y="16634"/>
                    </a:cubicBezTo>
                    <a:cubicBezTo>
                      <a:pt x="55611" y="16630"/>
                      <a:pt x="55577" y="16622"/>
                      <a:pt x="55542" y="16617"/>
                    </a:cubicBezTo>
                    <a:cubicBezTo>
                      <a:pt x="55538" y="16617"/>
                      <a:pt x="55530" y="16617"/>
                      <a:pt x="55526" y="16612"/>
                    </a:cubicBezTo>
                    <a:cubicBezTo>
                      <a:pt x="55487" y="16608"/>
                      <a:pt x="55449" y="16600"/>
                      <a:pt x="55410" y="16596"/>
                    </a:cubicBezTo>
                    <a:cubicBezTo>
                      <a:pt x="55397" y="16596"/>
                      <a:pt x="55388" y="16592"/>
                      <a:pt x="55376" y="16592"/>
                    </a:cubicBezTo>
                    <a:cubicBezTo>
                      <a:pt x="55346" y="16587"/>
                      <a:pt x="55316" y="16583"/>
                      <a:pt x="55291" y="16578"/>
                    </a:cubicBezTo>
                    <a:cubicBezTo>
                      <a:pt x="55277" y="16578"/>
                      <a:pt x="55265" y="16574"/>
                      <a:pt x="55252" y="16574"/>
                    </a:cubicBezTo>
                    <a:cubicBezTo>
                      <a:pt x="55248" y="16574"/>
                      <a:pt x="55243" y="16574"/>
                      <a:pt x="55234" y="16570"/>
                    </a:cubicBezTo>
                    <a:lnTo>
                      <a:pt x="55842" y="13683"/>
                    </a:lnTo>
                    <a:cubicBezTo>
                      <a:pt x="55855" y="13683"/>
                      <a:pt x="55868" y="13683"/>
                      <a:pt x="55885" y="13679"/>
                    </a:cubicBezTo>
                    <a:cubicBezTo>
                      <a:pt x="55901" y="13679"/>
                      <a:pt x="55923" y="13679"/>
                      <a:pt x="55940" y="13675"/>
                    </a:cubicBezTo>
                    <a:lnTo>
                      <a:pt x="55984" y="13675"/>
                    </a:lnTo>
                    <a:cubicBezTo>
                      <a:pt x="56004" y="13670"/>
                      <a:pt x="56026" y="13670"/>
                      <a:pt x="56047" y="13666"/>
                    </a:cubicBezTo>
                    <a:cubicBezTo>
                      <a:pt x="56061" y="13666"/>
                      <a:pt x="56073" y="13666"/>
                      <a:pt x="56086" y="13661"/>
                    </a:cubicBezTo>
                    <a:cubicBezTo>
                      <a:pt x="56112" y="13661"/>
                      <a:pt x="56132" y="13657"/>
                      <a:pt x="56154" y="13657"/>
                    </a:cubicBezTo>
                    <a:cubicBezTo>
                      <a:pt x="56167" y="13653"/>
                      <a:pt x="56180" y="13653"/>
                      <a:pt x="56189" y="13653"/>
                    </a:cubicBezTo>
                    <a:cubicBezTo>
                      <a:pt x="56223" y="13649"/>
                      <a:pt x="56257" y="13645"/>
                      <a:pt x="56292" y="13635"/>
                    </a:cubicBezTo>
                    <a:cubicBezTo>
                      <a:pt x="56406" y="13623"/>
                      <a:pt x="56517" y="13602"/>
                      <a:pt x="56633" y="13580"/>
                    </a:cubicBezTo>
                    <a:cubicBezTo>
                      <a:pt x="56748" y="13554"/>
                      <a:pt x="56868" y="13529"/>
                      <a:pt x="56989" y="13499"/>
                    </a:cubicBezTo>
                    <a:close/>
                    <a:moveTo>
                      <a:pt x="45003" y="20441"/>
                    </a:moveTo>
                    <a:lnTo>
                      <a:pt x="45000" y="20454"/>
                    </a:lnTo>
                    <a:cubicBezTo>
                      <a:pt x="45001" y="20449"/>
                      <a:pt x="45002" y="20445"/>
                      <a:pt x="45003" y="20441"/>
                    </a:cubicBezTo>
                    <a:close/>
                    <a:moveTo>
                      <a:pt x="34674" y="22726"/>
                    </a:moveTo>
                    <a:lnTo>
                      <a:pt x="34674" y="22729"/>
                    </a:lnTo>
                    <a:lnTo>
                      <a:pt x="34674" y="22729"/>
                    </a:lnTo>
                    <a:cubicBezTo>
                      <a:pt x="34674" y="22728"/>
                      <a:pt x="34674" y="22728"/>
                      <a:pt x="34674" y="22726"/>
                    </a:cubicBezTo>
                    <a:close/>
                    <a:moveTo>
                      <a:pt x="34674" y="22729"/>
                    </a:moveTo>
                    <a:lnTo>
                      <a:pt x="34674" y="22729"/>
                    </a:lnTo>
                    <a:cubicBezTo>
                      <a:pt x="34673" y="22729"/>
                      <a:pt x="34672" y="22729"/>
                      <a:pt x="34670" y="22729"/>
                    </a:cubicBezTo>
                    <a:lnTo>
                      <a:pt x="34670" y="22746"/>
                    </a:lnTo>
                    <a:lnTo>
                      <a:pt x="34674" y="22729"/>
                    </a:lnTo>
                    <a:close/>
                    <a:moveTo>
                      <a:pt x="73985" y="24589"/>
                    </a:moveTo>
                    <a:lnTo>
                      <a:pt x="73983" y="24599"/>
                    </a:lnTo>
                    <a:lnTo>
                      <a:pt x="73983" y="24599"/>
                    </a:lnTo>
                    <a:cubicBezTo>
                      <a:pt x="73985" y="24596"/>
                      <a:pt x="73985" y="24593"/>
                      <a:pt x="73985" y="24589"/>
                    </a:cubicBezTo>
                    <a:close/>
                    <a:moveTo>
                      <a:pt x="74927" y="39653"/>
                    </a:moveTo>
                    <a:lnTo>
                      <a:pt x="74927" y="39657"/>
                    </a:lnTo>
                    <a:lnTo>
                      <a:pt x="74923" y="39657"/>
                    </a:lnTo>
                    <a:cubicBezTo>
                      <a:pt x="74924" y="39656"/>
                      <a:pt x="74925" y="39655"/>
                      <a:pt x="74927" y="39653"/>
                    </a:cubicBezTo>
                    <a:close/>
                    <a:moveTo>
                      <a:pt x="74875" y="39709"/>
                    </a:moveTo>
                    <a:cubicBezTo>
                      <a:pt x="74875" y="39714"/>
                      <a:pt x="74875" y="39714"/>
                      <a:pt x="74871" y="39714"/>
                    </a:cubicBezTo>
                    <a:cubicBezTo>
                      <a:pt x="74871" y="39714"/>
                      <a:pt x="74875" y="39714"/>
                      <a:pt x="74875" y="39709"/>
                    </a:cubicBezTo>
                    <a:close/>
                    <a:moveTo>
                      <a:pt x="74785" y="39756"/>
                    </a:moveTo>
                    <a:lnTo>
                      <a:pt x="74781" y="39760"/>
                    </a:lnTo>
                    <a:cubicBezTo>
                      <a:pt x="74781" y="39757"/>
                      <a:pt x="74783" y="39757"/>
                      <a:pt x="74785" y="39756"/>
                    </a:cubicBezTo>
                    <a:close/>
                    <a:moveTo>
                      <a:pt x="61436" y="43173"/>
                    </a:moveTo>
                    <a:lnTo>
                      <a:pt x="61103" y="44760"/>
                    </a:lnTo>
                    <a:cubicBezTo>
                      <a:pt x="60972" y="44766"/>
                      <a:pt x="60842" y="44768"/>
                      <a:pt x="60712" y="44768"/>
                    </a:cubicBezTo>
                    <a:cubicBezTo>
                      <a:pt x="60416" y="44768"/>
                      <a:pt x="60120" y="44755"/>
                      <a:pt x="59820" y="44735"/>
                    </a:cubicBezTo>
                    <a:cubicBezTo>
                      <a:pt x="59734" y="44730"/>
                      <a:pt x="59644" y="44722"/>
                      <a:pt x="59559" y="44718"/>
                    </a:cubicBezTo>
                    <a:cubicBezTo>
                      <a:pt x="59529" y="44713"/>
                      <a:pt x="59503" y="44709"/>
                      <a:pt x="59474" y="44709"/>
                    </a:cubicBezTo>
                    <a:cubicBezTo>
                      <a:pt x="58426" y="44620"/>
                      <a:pt x="57348" y="44461"/>
                      <a:pt x="56184" y="44444"/>
                    </a:cubicBezTo>
                    <a:cubicBezTo>
                      <a:pt x="56150" y="44427"/>
                      <a:pt x="56120" y="44410"/>
                      <a:pt x="56090" y="44393"/>
                    </a:cubicBezTo>
                    <a:cubicBezTo>
                      <a:pt x="56086" y="44393"/>
                      <a:pt x="56081" y="44389"/>
                      <a:pt x="56077" y="44389"/>
                    </a:cubicBezTo>
                    <a:cubicBezTo>
                      <a:pt x="56047" y="44371"/>
                      <a:pt x="56017" y="44359"/>
                      <a:pt x="55988" y="44341"/>
                    </a:cubicBezTo>
                    <a:cubicBezTo>
                      <a:pt x="55984" y="44337"/>
                      <a:pt x="55974" y="44337"/>
                      <a:pt x="55970" y="44333"/>
                    </a:cubicBezTo>
                    <a:cubicBezTo>
                      <a:pt x="55940" y="44320"/>
                      <a:pt x="55911" y="44302"/>
                      <a:pt x="55881" y="44290"/>
                    </a:cubicBezTo>
                    <a:cubicBezTo>
                      <a:pt x="55876" y="44286"/>
                      <a:pt x="55872" y="44282"/>
                      <a:pt x="55868" y="44282"/>
                    </a:cubicBezTo>
                    <a:lnTo>
                      <a:pt x="55791" y="44243"/>
                    </a:lnTo>
                    <a:lnTo>
                      <a:pt x="55795" y="44239"/>
                    </a:lnTo>
                    <a:cubicBezTo>
                      <a:pt x="55808" y="44231"/>
                      <a:pt x="55824" y="44221"/>
                      <a:pt x="55838" y="44213"/>
                    </a:cubicBezTo>
                    <a:cubicBezTo>
                      <a:pt x="55855" y="44205"/>
                      <a:pt x="55868" y="44196"/>
                      <a:pt x="55885" y="44187"/>
                    </a:cubicBezTo>
                    <a:cubicBezTo>
                      <a:pt x="55885" y="44183"/>
                      <a:pt x="55889" y="44183"/>
                      <a:pt x="55893" y="44179"/>
                    </a:cubicBezTo>
                    <a:cubicBezTo>
                      <a:pt x="55907" y="44170"/>
                      <a:pt x="55919" y="44162"/>
                      <a:pt x="55936" y="44154"/>
                    </a:cubicBezTo>
                    <a:cubicBezTo>
                      <a:pt x="55940" y="44154"/>
                      <a:pt x="55940" y="44154"/>
                      <a:pt x="55945" y="44148"/>
                    </a:cubicBezTo>
                    <a:cubicBezTo>
                      <a:pt x="55958" y="44140"/>
                      <a:pt x="55974" y="44132"/>
                      <a:pt x="55992" y="44123"/>
                    </a:cubicBezTo>
                    <a:lnTo>
                      <a:pt x="55996" y="44123"/>
                    </a:lnTo>
                    <a:cubicBezTo>
                      <a:pt x="56009" y="44115"/>
                      <a:pt x="56026" y="44106"/>
                      <a:pt x="56043" y="44097"/>
                    </a:cubicBezTo>
                    <a:cubicBezTo>
                      <a:pt x="56043" y="44093"/>
                      <a:pt x="56047" y="44093"/>
                      <a:pt x="56047" y="44093"/>
                    </a:cubicBezTo>
                    <a:cubicBezTo>
                      <a:pt x="56065" y="44085"/>
                      <a:pt x="56081" y="44077"/>
                      <a:pt x="56099" y="44067"/>
                    </a:cubicBezTo>
                    <a:cubicBezTo>
                      <a:pt x="56099" y="44063"/>
                      <a:pt x="56103" y="44063"/>
                      <a:pt x="56107" y="44063"/>
                    </a:cubicBezTo>
                    <a:cubicBezTo>
                      <a:pt x="56124" y="44055"/>
                      <a:pt x="56142" y="44046"/>
                      <a:pt x="56158" y="44038"/>
                    </a:cubicBezTo>
                    <a:cubicBezTo>
                      <a:pt x="56158" y="44033"/>
                      <a:pt x="56163" y="44033"/>
                      <a:pt x="56167" y="44033"/>
                    </a:cubicBezTo>
                    <a:cubicBezTo>
                      <a:pt x="56184" y="44025"/>
                      <a:pt x="56201" y="44016"/>
                      <a:pt x="56219" y="44008"/>
                    </a:cubicBezTo>
                    <a:lnTo>
                      <a:pt x="56223" y="44008"/>
                    </a:lnTo>
                    <a:cubicBezTo>
                      <a:pt x="56235" y="44000"/>
                      <a:pt x="56248" y="43994"/>
                      <a:pt x="56261" y="43990"/>
                    </a:cubicBezTo>
                    <a:cubicBezTo>
                      <a:pt x="56266" y="43986"/>
                      <a:pt x="56270" y="43986"/>
                      <a:pt x="56274" y="43982"/>
                    </a:cubicBezTo>
                    <a:cubicBezTo>
                      <a:pt x="56282" y="43978"/>
                      <a:pt x="56292" y="43974"/>
                      <a:pt x="56300" y="43969"/>
                    </a:cubicBezTo>
                    <a:cubicBezTo>
                      <a:pt x="56304" y="43969"/>
                      <a:pt x="56312" y="43965"/>
                      <a:pt x="56317" y="43965"/>
                    </a:cubicBezTo>
                    <a:cubicBezTo>
                      <a:pt x="56325" y="43961"/>
                      <a:pt x="56334" y="43956"/>
                      <a:pt x="56343" y="43952"/>
                    </a:cubicBezTo>
                    <a:cubicBezTo>
                      <a:pt x="56347" y="43952"/>
                      <a:pt x="56351" y="43948"/>
                      <a:pt x="56359" y="43948"/>
                    </a:cubicBezTo>
                    <a:cubicBezTo>
                      <a:pt x="56369" y="43943"/>
                      <a:pt x="56377" y="43939"/>
                      <a:pt x="56385" y="43935"/>
                    </a:cubicBezTo>
                    <a:cubicBezTo>
                      <a:pt x="56389" y="43935"/>
                      <a:pt x="56394" y="43931"/>
                      <a:pt x="56402" y="43931"/>
                    </a:cubicBezTo>
                    <a:cubicBezTo>
                      <a:pt x="56411" y="43927"/>
                      <a:pt x="56420" y="43923"/>
                      <a:pt x="56428" y="43917"/>
                    </a:cubicBezTo>
                    <a:cubicBezTo>
                      <a:pt x="56432" y="43917"/>
                      <a:pt x="56440" y="43913"/>
                      <a:pt x="56445" y="43913"/>
                    </a:cubicBezTo>
                    <a:cubicBezTo>
                      <a:pt x="56454" y="43909"/>
                      <a:pt x="56462" y="43905"/>
                      <a:pt x="56475" y="43901"/>
                    </a:cubicBezTo>
                    <a:cubicBezTo>
                      <a:pt x="56479" y="43901"/>
                      <a:pt x="56483" y="43897"/>
                      <a:pt x="56492" y="43897"/>
                    </a:cubicBezTo>
                    <a:cubicBezTo>
                      <a:pt x="56501" y="43892"/>
                      <a:pt x="56509" y="43888"/>
                      <a:pt x="56522" y="43884"/>
                    </a:cubicBezTo>
                    <a:cubicBezTo>
                      <a:pt x="56527" y="43884"/>
                      <a:pt x="56531" y="43879"/>
                      <a:pt x="56535" y="43879"/>
                    </a:cubicBezTo>
                    <a:cubicBezTo>
                      <a:pt x="56552" y="43871"/>
                      <a:pt x="56569" y="43866"/>
                      <a:pt x="56582" y="43862"/>
                    </a:cubicBezTo>
                    <a:cubicBezTo>
                      <a:pt x="56616" y="43858"/>
                      <a:pt x="56651" y="43854"/>
                      <a:pt x="56681" y="43850"/>
                    </a:cubicBezTo>
                    <a:cubicBezTo>
                      <a:pt x="56689" y="43850"/>
                      <a:pt x="56697" y="43846"/>
                      <a:pt x="56706" y="43846"/>
                    </a:cubicBezTo>
                    <a:cubicBezTo>
                      <a:pt x="56740" y="43840"/>
                      <a:pt x="56770" y="43840"/>
                      <a:pt x="56800" y="43836"/>
                    </a:cubicBezTo>
                    <a:lnTo>
                      <a:pt x="56805" y="43836"/>
                    </a:lnTo>
                    <a:cubicBezTo>
                      <a:pt x="56835" y="43832"/>
                      <a:pt x="56868" y="43832"/>
                      <a:pt x="56898" y="43832"/>
                    </a:cubicBezTo>
                    <a:cubicBezTo>
                      <a:pt x="56907" y="43828"/>
                      <a:pt x="56916" y="43828"/>
                      <a:pt x="56924" y="43828"/>
                    </a:cubicBezTo>
                    <a:cubicBezTo>
                      <a:pt x="56954" y="43828"/>
                      <a:pt x="56984" y="43828"/>
                      <a:pt x="57010" y="43824"/>
                    </a:cubicBezTo>
                    <a:lnTo>
                      <a:pt x="57228" y="43824"/>
                    </a:lnTo>
                    <a:cubicBezTo>
                      <a:pt x="57257" y="43824"/>
                      <a:pt x="57287" y="43828"/>
                      <a:pt x="57318" y="43828"/>
                    </a:cubicBezTo>
                    <a:lnTo>
                      <a:pt x="57339" y="43828"/>
                    </a:lnTo>
                    <a:cubicBezTo>
                      <a:pt x="57369" y="43828"/>
                      <a:pt x="57395" y="43832"/>
                      <a:pt x="57421" y="43832"/>
                    </a:cubicBezTo>
                    <a:lnTo>
                      <a:pt x="57433" y="43832"/>
                    </a:lnTo>
                    <a:cubicBezTo>
                      <a:pt x="57463" y="43836"/>
                      <a:pt x="57493" y="43836"/>
                      <a:pt x="57518" y="43840"/>
                    </a:cubicBezTo>
                    <a:lnTo>
                      <a:pt x="57544" y="43840"/>
                    </a:lnTo>
                    <a:cubicBezTo>
                      <a:pt x="57570" y="43846"/>
                      <a:pt x="57595" y="43846"/>
                      <a:pt x="57621" y="43850"/>
                    </a:cubicBezTo>
                    <a:lnTo>
                      <a:pt x="57634" y="43850"/>
                    </a:lnTo>
                    <a:cubicBezTo>
                      <a:pt x="57660" y="43854"/>
                      <a:pt x="57690" y="43854"/>
                      <a:pt x="57715" y="43858"/>
                    </a:cubicBezTo>
                    <a:cubicBezTo>
                      <a:pt x="57754" y="43862"/>
                      <a:pt x="57792" y="43866"/>
                      <a:pt x="57831" y="43871"/>
                    </a:cubicBezTo>
                    <a:lnTo>
                      <a:pt x="57848" y="43871"/>
                    </a:lnTo>
                    <a:cubicBezTo>
                      <a:pt x="57883" y="43875"/>
                      <a:pt x="57916" y="43879"/>
                      <a:pt x="57950" y="43884"/>
                    </a:cubicBezTo>
                    <a:cubicBezTo>
                      <a:pt x="57964" y="43888"/>
                      <a:pt x="57976" y="43888"/>
                      <a:pt x="57989" y="43892"/>
                    </a:cubicBezTo>
                    <a:cubicBezTo>
                      <a:pt x="58015" y="43892"/>
                      <a:pt x="58045" y="43897"/>
                      <a:pt x="58070" y="43901"/>
                    </a:cubicBezTo>
                    <a:cubicBezTo>
                      <a:pt x="58083" y="43905"/>
                      <a:pt x="58096" y="43905"/>
                      <a:pt x="58108" y="43905"/>
                    </a:cubicBezTo>
                    <a:cubicBezTo>
                      <a:pt x="58143" y="43909"/>
                      <a:pt x="58181" y="43917"/>
                      <a:pt x="58216" y="43923"/>
                    </a:cubicBezTo>
                    <a:cubicBezTo>
                      <a:pt x="58254" y="43927"/>
                      <a:pt x="58288" y="43931"/>
                      <a:pt x="58327" y="43935"/>
                    </a:cubicBezTo>
                    <a:cubicBezTo>
                      <a:pt x="58331" y="43935"/>
                      <a:pt x="58335" y="43939"/>
                      <a:pt x="58335" y="43939"/>
                    </a:cubicBezTo>
                    <a:cubicBezTo>
                      <a:pt x="58374" y="43943"/>
                      <a:pt x="58408" y="43948"/>
                      <a:pt x="58442" y="43952"/>
                    </a:cubicBezTo>
                    <a:lnTo>
                      <a:pt x="58451" y="43952"/>
                    </a:lnTo>
                    <a:cubicBezTo>
                      <a:pt x="58489" y="43956"/>
                      <a:pt x="58524" y="43961"/>
                      <a:pt x="58562" y="43965"/>
                    </a:cubicBezTo>
                    <a:cubicBezTo>
                      <a:pt x="58566" y="43965"/>
                      <a:pt x="58566" y="43969"/>
                      <a:pt x="58570" y="43969"/>
                    </a:cubicBezTo>
                    <a:cubicBezTo>
                      <a:pt x="58605" y="43974"/>
                      <a:pt x="58643" y="43978"/>
                      <a:pt x="58678" y="43978"/>
                    </a:cubicBezTo>
                    <a:cubicBezTo>
                      <a:pt x="58682" y="43978"/>
                      <a:pt x="58682" y="43982"/>
                      <a:pt x="58682" y="43982"/>
                    </a:cubicBezTo>
                    <a:lnTo>
                      <a:pt x="58690" y="43982"/>
                    </a:lnTo>
                    <a:cubicBezTo>
                      <a:pt x="58712" y="43982"/>
                      <a:pt x="58729" y="43986"/>
                      <a:pt x="58750" y="43986"/>
                    </a:cubicBezTo>
                    <a:lnTo>
                      <a:pt x="58755" y="43986"/>
                    </a:lnTo>
                    <a:cubicBezTo>
                      <a:pt x="58776" y="43990"/>
                      <a:pt x="58797" y="43990"/>
                      <a:pt x="58819" y="43994"/>
                    </a:cubicBezTo>
                    <a:lnTo>
                      <a:pt x="58836" y="43994"/>
                    </a:lnTo>
                    <a:cubicBezTo>
                      <a:pt x="58853" y="43994"/>
                      <a:pt x="58870" y="44000"/>
                      <a:pt x="58888" y="44000"/>
                    </a:cubicBezTo>
                    <a:lnTo>
                      <a:pt x="58904" y="44000"/>
                    </a:lnTo>
                    <a:cubicBezTo>
                      <a:pt x="58926" y="44000"/>
                      <a:pt x="58947" y="44004"/>
                      <a:pt x="58969" y="44004"/>
                    </a:cubicBezTo>
                    <a:lnTo>
                      <a:pt x="58981" y="44004"/>
                    </a:lnTo>
                    <a:cubicBezTo>
                      <a:pt x="58998" y="44004"/>
                      <a:pt x="59020" y="44008"/>
                      <a:pt x="59037" y="44008"/>
                    </a:cubicBezTo>
                    <a:lnTo>
                      <a:pt x="59054" y="44008"/>
                    </a:lnTo>
                    <a:cubicBezTo>
                      <a:pt x="59075" y="44008"/>
                      <a:pt x="59097" y="44008"/>
                      <a:pt x="59119" y="44012"/>
                    </a:cubicBezTo>
                    <a:lnTo>
                      <a:pt x="59366" y="44012"/>
                    </a:lnTo>
                    <a:cubicBezTo>
                      <a:pt x="59387" y="44012"/>
                      <a:pt x="59409" y="44012"/>
                      <a:pt x="59426" y="44008"/>
                    </a:cubicBezTo>
                    <a:lnTo>
                      <a:pt x="59520" y="44008"/>
                    </a:lnTo>
                    <a:cubicBezTo>
                      <a:pt x="59520" y="44004"/>
                      <a:pt x="59520" y="44004"/>
                      <a:pt x="59525" y="44004"/>
                    </a:cubicBezTo>
                    <a:cubicBezTo>
                      <a:pt x="59546" y="44004"/>
                      <a:pt x="59571" y="44004"/>
                      <a:pt x="59597" y="44000"/>
                    </a:cubicBezTo>
                    <a:lnTo>
                      <a:pt x="59618" y="44000"/>
                    </a:lnTo>
                    <a:cubicBezTo>
                      <a:pt x="59640" y="44000"/>
                      <a:pt x="59662" y="43994"/>
                      <a:pt x="59683" y="43994"/>
                    </a:cubicBezTo>
                    <a:cubicBezTo>
                      <a:pt x="59687" y="43994"/>
                      <a:pt x="59691" y="43994"/>
                      <a:pt x="59700" y="43990"/>
                    </a:cubicBezTo>
                    <a:cubicBezTo>
                      <a:pt x="59725" y="43990"/>
                      <a:pt x="59751" y="43986"/>
                      <a:pt x="59777" y="43986"/>
                    </a:cubicBezTo>
                    <a:cubicBezTo>
                      <a:pt x="59786" y="43986"/>
                      <a:pt x="59790" y="43982"/>
                      <a:pt x="59794" y="43982"/>
                    </a:cubicBezTo>
                    <a:cubicBezTo>
                      <a:pt x="59816" y="43982"/>
                      <a:pt x="59841" y="43978"/>
                      <a:pt x="59863" y="43974"/>
                    </a:cubicBezTo>
                    <a:lnTo>
                      <a:pt x="59884" y="43974"/>
                    </a:lnTo>
                    <a:cubicBezTo>
                      <a:pt x="59910" y="43969"/>
                      <a:pt x="59940" y="43965"/>
                      <a:pt x="59965" y="43961"/>
                    </a:cubicBezTo>
                    <a:lnTo>
                      <a:pt x="60090" y="43384"/>
                    </a:lnTo>
                    <a:cubicBezTo>
                      <a:pt x="60282" y="43353"/>
                      <a:pt x="60475" y="43323"/>
                      <a:pt x="60666" y="43293"/>
                    </a:cubicBezTo>
                    <a:cubicBezTo>
                      <a:pt x="60864" y="43259"/>
                      <a:pt x="61065" y="43225"/>
                      <a:pt x="61261" y="43199"/>
                    </a:cubicBezTo>
                    <a:cubicBezTo>
                      <a:pt x="61286" y="43195"/>
                      <a:pt x="61312" y="43191"/>
                      <a:pt x="61338" y="43187"/>
                    </a:cubicBezTo>
                    <a:lnTo>
                      <a:pt x="61359" y="43187"/>
                    </a:lnTo>
                    <a:cubicBezTo>
                      <a:pt x="61377" y="43182"/>
                      <a:pt x="61393" y="43182"/>
                      <a:pt x="61411" y="43178"/>
                    </a:cubicBezTo>
                    <a:cubicBezTo>
                      <a:pt x="61419" y="43178"/>
                      <a:pt x="61428" y="43178"/>
                      <a:pt x="61436" y="43173"/>
                    </a:cubicBezTo>
                    <a:close/>
                    <a:moveTo>
                      <a:pt x="62181" y="43127"/>
                    </a:moveTo>
                    <a:cubicBezTo>
                      <a:pt x="62194" y="43127"/>
                      <a:pt x="62206" y="43131"/>
                      <a:pt x="62220" y="43131"/>
                    </a:cubicBezTo>
                    <a:lnTo>
                      <a:pt x="62287" y="43131"/>
                    </a:lnTo>
                    <a:cubicBezTo>
                      <a:pt x="62301" y="43131"/>
                      <a:pt x="62309" y="43135"/>
                      <a:pt x="62322" y="43135"/>
                    </a:cubicBezTo>
                    <a:lnTo>
                      <a:pt x="62356" y="43135"/>
                    </a:lnTo>
                    <a:cubicBezTo>
                      <a:pt x="62368" y="43135"/>
                      <a:pt x="62382" y="43139"/>
                      <a:pt x="62390" y="43139"/>
                    </a:cubicBezTo>
                    <a:cubicBezTo>
                      <a:pt x="62403" y="43139"/>
                      <a:pt x="62416" y="43139"/>
                      <a:pt x="62425" y="43143"/>
                    </a:cubicBezTo>
                    <a:lnTo>
                      <a:pt x="62455" y="43143"/>
                    </a:lnTo>
                    <a:cubicBezTo>
                      <a:pt x="62476" y="43148"/>
                      <a:pt x="62497" y="43148"/>
                      <a:pt x="62518" y="43153"/>
                    </a:cubicBezTo>
                    <a:cubicBezTo>
                      <a:pt x="62522" y="43153"/>
                      <a:pt x="62532" y="43153"/>
                      <a:pt x="62536" y="43157"/>
                    </a:cubicBezTo>
                    <a:cubicBezTo>
                      <a:pt x="62561" y="43161"/>
                      <a:pt x="62587" y="43161"/>
                      <a:pt x="62617" y="43169"/>
                    </a:cubicBezTo>
                    <a:cubicBezTo>
                      <a:pt x="62625" y="43169"/>
                      <a:pt x="62638" y="43173"/>
                      <a:pt x="62651" y="43173"/>
                    </a:cubicBezTo>
                    <a:cubicBezTo>
                      <a:pt x="62660" y="43173"/>
                      <a:pt x="62668" y="43178"/>
                      <a:pt x="62676" y="43178"/>
                    </a:cubicBezTo>
                    <a:cubicBezTo>
                      <a:pt x="62690" y="43182"/>
                      <a:pt x="62702" y="43187"/>
                      <a:pt x="62715" y="43187"/>
                    </a:cubicBezTo>
                    <a:cubicBezTo>
                      <a:pt x="62724" y="43191"/>
                      <a:pt x="62733" y="43191"/>
                      <a:pt x="62737" y="43191"/>
                    </a:cubicBezTo>
                    <a:cubicBezTo>
                      <a:pt x="62759" y="43195"/>
                      <a:pt x="62775" y="43204"/>
                      <a:pt x="62796" y="43208"/>
                    </a:cubicBezTo>
                    <a:cubicBezTo>
                      <a:pt x="62801" y="43208"/>
                      <a:pt x="62805" y="43208"/>
                      <a:pt x="62810" y="43212"/>
                    </a:cubicBezTo>
                    <a:cubicBezTo>
                      <a:pt x="62822" y="43216"/>
                      <a:pt x="62840" y="43220"/>
                      <a:pt x="62852" y="43225"/>
                    </a:cubicBezTo>
                    <a:cubicBezTo>
                      <a:pt x="62856" y="43225"/>
                      <a:pt x="62865" y="43225"/>
                      <a:pt x="62869" y="43230"/>
                    </a:cubicBezTo>
                    <a:cubicBezTo>
                      <a:pt x="62882" y="43234"/>
                      <a:pt x="62899" y="43238"/>
                      <a:pt x="62912" y="43242"/>
                    </a:cubicBezTo>
                    <a:cubicBezTo>
                      <a:pt x="62917" y="43242"/>
                      <a:pt x="62921" y="43246"/>
                      <a:pt x="62925" y="43246"/>
                    </a:cubicBezTo>
                    <a:cubicBezTo>
                      <a:pt x="62942" y="43250"/>
                      <a:pt x="62959" y="43259"/>
                      <a:pt x="62976" y="43264"/>
                    </a:cubicBezTo>
                    <a:cubicBezTo>
                      <a:pt x="62980" y="43268"/>
                      <a:pt x="62984" y="43268"/>
                      <a:pt x="62989" y="43272"/>
                    </a:cubicBezTo>
                    <a:cubicBezTo>
                      <a:pt x="63002" y="43276"/>
                      <a:pt x="63015" y="43281"/>
                      <a:pt x="63032" y="43285"/>
                    </a:cubicBezTo>
                    <a:cubicBezTo>
                      <a:pt x="63036" y="43289"/>
                      <a:pt x="63041" y="43293"/>
                      <a:pt x="63045" y="43293"/>
                    </a:cubicBezTo>
                    <a:cubicBezTo>
                      <a:pt x="63061" y="43302"/>
                      <a:pt x="63075" y="43307"/>
                      <a:pt x="63087" y="43315"/>
                    </a:cubicBezTo>
                    <a:cubicBezTo>
                      <a:pt x="63092" y="43315"/>
                      <a:pt x="63096" y="43315"/>
                      <a:pt x="63100" y="43319"/>
                    </a:cubicBezTo>
                    <a:cubicBezTo>
                      <a:pt x="63118" y="43327"/>
                      <a:pt x="63134" y="43336"/>
                      <a:pt x="63152" y="43345"/>
                    </a:cubicBezTo>
                    <a:cubicBezTo>
                      <a:pt x="63156" y="43345"/>
                      <a:pt x="63160" y="43349"/>
                      <a:pt x="63164" y="43349"/>
                    </a:cubicBezTo>
                    <a:cubicBezTo>
                      <a:pt x="63177" y="43358"/>
                      <a:pt x="63190" y="43366"/>
                      <a:pt x="63203" y="43374"/>
                    </a:cubicBezTo>
                    <a:cubicBezTo>
                      <a:pt x="63220" y="43384"/>
                      <a:pt x="63241" y="43396"/>
                      <a:pt x="63258" y="43404"/>
                    </a:cubicBezTo>
                    <a:cubicBezTo>
                      <a:pt x="63258" y="43409"/>
                      <a:pt x="63263" y="43409"/>
                      <a:pt x="63263" y="43409"/>
                    </a:cubicBezTo>
                    <a:cubicBezTo>
                      <a:pt x="63284" y="43422"/>
                      <a:pt x="63302" y="43435"/>
                      <a:pt x="63323" y="43447"/>
                    </a:cubicBezTo>
                    <a:cubicBezTo>
                      <a:pt x="63335" y="43461"/>
                      <a:pt x="63353" y="43473"/>
                      <a:pt x="63369" y="43481"/>
                    </a:cubicBezTo>
                    <a:cubicBezTo>
                      <a:pt x="63395" y="43512"/>
                      <a:pt x="63421" y="43542"/>
                      <a:pt x="63446" y="43572"/>
                    </a:cubicBezTo>
                    <a:cubicBezTo>
                      <a:pt x="63456" y="43584"/>
                      <a:pt x="63464" y="43593"/>
                      <a:pt x="63472" y="43601"/>
                    </a:cubicBezTo>
                    <a:cubicBezTo>
                      <a:pt x="63489" y="43619"/>
                      <a:pt x="63507" y="43640"/>
                      <a:pt x="63528" y="43657"/>
                    </a:cubicBezTo>
                    <a:cubicBezTo>
                      <a:pt x="63537" y="43670"/>
                      <a:pt x="63549" y="43678"/>
                      <a:pt x="63558" y="43692"/>
                    </a:cubicBezTo>
                    <a:cubicBezTo>
                      <a:pt x="63575" y="43708"/>
                      <a:pt x="63592" y="43725"/>
                      <a:pt x="63609" y="43743"/>
                    </a:cubicBezTo>
                    <a:cubicBezTo>
                      <a:pt x="63618" y="43751"/>
                      <a:pt x="63631" y="43763"/>
                      <a:pt x="63643" y="43773"/>
                    </a:cubicBezTo>
                    <a:cubicBezTo>
                      <a:pt x="63661" y="43789"/>
                      <a:pt x="63673" y="43807"/>
                      <a:pt x="63691" y="43820"/>
                    </a:cubicBezTo>
                    <a:cubicBezTo>
                      <a:pt x="63703" y="43832"/>
                      <a:pt x="63716" y="43840"/>
                      <a:pt x="63729" y="43854"/>
                    </a:cubicBezTo>
                    <a:cubicBezTo>
                      <a:pt x="63746" y="43866"/>
                      <a:pt x="63759" y="43879"/>
                      <a:pt x="63776" y="43897"/>
                    </a:cubicBezTo>
                    <a:cubicBezTo>
                      <a:pt x="63789" y="43905"/>
                      <a:pt x="63801" y="43917"/>
                      <a:pt x="63815" y="43927"/>
                    </a:cubicBezTo>
                    <a:cubicBezTo>
                      <a:pt x="63831" y="43939"/>
                      <a:pt x="63845" y="43952"/>
                      <a:pt x="63862" y="43965"/>
                    </a:cubicBezTo>
                    <a:cubicBezTo>
                      <a:pt x="63874" y="43978"/>
                      <a:pt x="63888" y="43986"/>
                      <a:pt x="63904" y="44000"/>
                    </a:cubicBezTo>
                    <a:cubicBezTo>
                      <a:pt x="63917" y="44012"/>
                      <a:pt x="63934" y="44025"/>
                      <a:pt x="63951" y="44033"/>
                    </a:cubicBezTo>
                    <a:cubicBezTo>
                      <a:pt x="63965" y="44046"/>
                      <a:pt x="63977" y="44055"/>
                      <a:pt x="63990" y="44067"/>
                    </a:cubicBezTo>
                    <a:cubicBezTo>
                      <a:pt x="64003" y="44077"/>
                      <a:pt x="64016" y="44085"/>
                      <a:pt x="64028" y="44093"/>
                    </a:cubicBezTo>
                    <a:cubicBezTo>
                      <a:pt x="64032" y="44097"/>
                      <a:pt x="64037" y="44097"/>
                      <a:pt x="64042" y="44102"/>
                    </a:cubicBezTo>
                    <a:cubicBezTo>
                      <a:pt x="64050" y="44106"/>
                      <a:pt x="64058" y="44115"/>
                      <a:pt x="64067" y="44119"/>
                    </a:cubicBezTo>
                    <a:cubicBezTo>
                      <a:pt x="64084" y="44132"/>
                      <a:pt x="64105" y="44144"/>
                      <a:pt x="64127" y="44162"/>
                    </a:cubicBezTo>
                    <a:cubicBezTo>
                      <a:pt x="64135" y="44166"/>
                      <a:pt x="64144" y="44170"/>
                      <a:pt x="64153" y="44174"/>
                    </a:cubicBezTo>
                    <a:cubicBezTo>
                      <a:pt x="64178" y="44192"/>
                      <a:pt x="64208" y="44213"/>
                      <a:pt x="64234" y="44231"/>
                    </a:cubicBezTo>
                    <a:cubicBezTo>
                      <a:pt x="64238" y="44231"/>
                      <a:pt x="64242" y="44231"/>
                      <a:pt x="64247" y="44235"/>
                    </a:cubicBezTo>
                    <a:cubicBezTo>
                      <a:pt x="64263" y="44247"/>
                      <a:pt x="64285" y="44256"/>
                      <a:pt x="64302" y="44269"/>
                    </a:cubicBezTo>
                    <a:cubicBezTo>
                      <a:pt x="64311" y="44273"/>
                      <a:pt x="64319" y="44277"/>
                      <a:pt x="64324" y="44282"/>
                    </a:cubicBezTo>
                    <a:cubicBezTo>
                      <a:pt x="64332" y="44282"/>
                      <a:pt x="64336" y="44286"/>
                      <a:pt x="64340" y="44290"/>
                    </a:cubicBezTo>
                    <a:cubicBezTo>
                      <a:pt x="64366" y="44302"/>
                      <a:pt x="64396" y="44320"/>
                      <a:pt x="64421" y="44333"/>
                    </a:cubicBezTo>
                    <a:cubicBezTo>
                      <a:pt x="64431" y="44337"/>
                      <a:pt x="64435" y="44337"/>
                      <a:pt x="64439" y="44341"/>
                    </a:cubicBezTo>
                    <a:lnTo>
                      <a:pt x="64516" y="44379"/>
                    </a:lnTo>
                    <a:cubicBezTo>
                      <a:pt x="64516" y="44379"/>
                      <a:pt x="64520" y="44384"/>
                      <a:pt x="64524" y="44384"/>
                    </a:cubicBezTo>
                    <a:cubicBezTo>
                      <a:pt x="64533" y="44389"/>
                      <a:pt x="64546" y="44393"/>
                      <a:pt x="64559" y="44401"/>
                    </a:cubicBezTo>
                    <a:cubicBezTo>
                      <a:pt x="64581" y="44410"/>
                      <a:pt x="64597" y="44418"/>
                      <a:pt x="64619" y="44427"/>
                    </a:cubicBezTo>
                    <a:cubicBezTo>
                      <a:pt x="64632" y="44431"/>
                      <a:pt x="64644" y="44440"/>
                      <a:pt x="64658" y="44444"/>
                    </a:cubicBezTo>
                    <a:cubicBezTo>
                      <a:pt x="64674" y="44448"/>
                      <a:pt x="64687" y="44456"/>
                      <a:pt x="64700" y="44461"/>
                    </a:cubicBezTo>
                    <a:cubicBezTo>
                      <a:pt x="64704" y="44466"/>
                      <a:pt x="64713" y="44466"/>
                      <a:pt x="64717" y="44470"/>
                    </a:cubicBezTo>
                    <a:cubicBezTo>
                      <a:pt x="64729" y="44474"/>
                      <a:pt x="64743" y="44478"/>
                      <a:pt x="64755" y="44482"/>
                    </a:cubicBezTo>
                    <a:cubicBezTo>
                      <a:pt x="64773" y="44491"/>
                      <a:pt x="64794" y="44499"/>
                      <a:pt x="64816" y="44508"/>
                    </a:cubicBezTo>
                    <a:cubicBezTo>
                      <a:pt x="64828" y="44513"/>
                      <a:pt x="64841" y="44517"/>
                      <a:pt x="64854" y="44521"/>
                    </a:cubicBezTo>
                    <a:cubicBezTo>
                      <a:pt x="64863" y="44525"/>
                      <a:pt x="64867" y="44525"/>
                      <a:pt x="64875" y="44529"/>
                    </a:cubicBezTo>
                    <a:cubicBezTo>
                      <a:pt x="64889" y="44533"/>
                      <a:pt x="64901" y="44538"/>
                      <a:pt x="64914" y="44543"/>
                    </a:cubicBezTo>
                    <a:cubicBezTo>
                      <a:pt x="64922" y="44543"/>
                      <a:pt x="64926" y="44547"/>
                      <a:pt x="64931" y="44547"/>
                    </a:cubicBezTo>
                    <a:lnTo>
                      <a:pt x="64777" y="45273"/>
                    </a:lnTo>
                    <a:lnTo>
                      <a:pt x="64768" y="45273"/>
                    </a:lnTo>
                    <a:cubicBezTo>
                      <a:pt x="64747" y="45261"/>
                      <a:pt x="64725" y="45252"/>
                      <a:pt x="64704" y="45244"/>
                    </a:cubicBezTo>
                    <a:cubicBezTo>
                      <a:pt x="64678" y="45231"/>
                      <a:pt x="64652" y="45222"/>
                      <a:pt x="64627" y="45214"/>
                    </a:cubicBezTo>
                    <a:cubicBezTo>
                      <a:pt x="64606" y="45201"/>
                      <a:pt x="64585" y="45192"/>
                      <a:pt x="64563" y="45184"/>
                    </a:cubicBezTo>
                    <a:cubicBezTo>
                      <a:pt x="64537" y="45171"/>
                      <a:pt x="64512" y="45163"/>
                      <a:pt x="64490" y="45149"/>
                    </a:cubicBezTo>
                    <a:cubicBezTo>
                      <a:pt x="64465" y="45141"/>
                      <a:pt x="64443" y="45129"/>
                      <a:pt x="64421" y="45119"/>
                    </a:cubicBezTo>
                    <a:cubicBezTo>
                      <a:pt x="64396" y="45111"/>
                      <a:pt x="64375" y="45098"/>
                      <a:pt x="64350" y="45090"/>
                    </a:cubicBezTo>
                    <a:cubicBezTo>
                      <a:pt x="64328" y="45077"/>
                      <a:pt x="64302" y="45068"/>
                      <a:pt x="64281" y="45056"/>
                    </a:cubicBezTo>
                    <a:cubicBezTo>
                      <a:pt x="64259" y="45047"/>
                      <a:pt x="64234" y="45034"/>
                      <a:pt x="64208" y="45026"/>
                    </a:cubicBezTo>
                    <a:cubicBezTo>
                      <a:pt x="64186" y="45013"/>
                      <a:pt x="64165" y="45005"/>
                      <a:pt x="64144" y="44991"/>
                    </a:cubicBezTo>
                    <a:cubicBezTo>
                      <a:pt x="64119" y="44983"/>
                      <a:pt x="64093" y="44970"/>
                      <a:pt x="64071" y="44961"/>
                    </a:cubicBezTo>
                    <a:cubicBezTo>
                      <a:pt x="64050" y="44949"/>
                      <a:pt x="64024" y="44940"/>
                      <a:pt x="64003" y="44928"/>
                    </a:cubicBezTo>
                    <a:cubicBezTo>
                      <a:pt x="63981" y="44918"/>
                      <a:pt x="63955" y="44906"/>
                      <a:pt x="63930" y="44893"/>
                    </a:cubicBezTo>
                    <a:cubicBezTo>
                      <a:pt x="63913" y="44884"/>
                      <a:pt x="63892" y="44876"/>
                      <a:pt x="63874" y="44867"/>
                    </a:cubicBezTo>
                    <a:cubicBezTo>
                      <a:pt x="63811" y="44837"/>
                      <a:pt x="63746" y="44803"/>
                      <a:pt x="63682" y="44774"/>
                    </a:cubicBezTo>
                    <a:cubicBezTo>
                      <a:pt x="63673" y="44769"/>
                      <a:pt x="63665" y="44764"/>
                      <a:pt x="63657" y="44760"/>
                    </a:cubicBezTo>
                    <a:cubicBezTo>
                      <a:pt x="63596" y="44730"/>
                      <a:pt x="63537" y="44701"/>
                      <a:pt x="63477" y="44671"/>
                    </a:cubicBezTo>
                    <a:cubicBezTo>
                      <a:pt x="63468" y="44662"/>
                      <a:pt x="63456" y="44658"/>
                      <a:pt x="63442" y="44653"/>
                    </a:cubicBezTo>
                    <a:cubicBezTo>
                      <a:pt x="63383" y="44620"/>
                      <a:pt x="63318" y="44585"/>
                      <a:pt x="63254" y="44555"/>
                    </a:cubicBezTo>
                    <a:cubicBezTo>
                      <a:pt x="63241" y="44547"/>
                      <a:pt x="63229" y="44538"/>
                      <a:pt x="63211" y="44533"/>
                    </a:cubicBezTo>
                    <a:cubicBezTo>
                      <a:pt x="63148" y="44499"/>
                      <a:pt x="63083" y="44466"/>
                      <a:pt x="63019" y="44427"/>
                    </a:cubicBezTo>
                    <a:cubicBezTo>
                      <a:pt x="62976" y="44440"/>
                      <a:pt x="62938" y="44452"/>
                      <a:pt x="62895" y="44466"/>
                    </a:cubicBezTo>
                    <a:cubicBezTo>
                      <a:pt x="62891" y="44470"/>
                      <a:pt x="62887" y="44470"/>
                      <a:pt x="62882" y="44470"/>
                    </a:cubicBezTo>
                    <a:cubicBezTo>
                      <a:pt x="62844" y="44482"/>
                      <a:pt x="62810" y="44495"/>
                      <a:pt x="62771" y="44504"/>
                    </a:cubicBezTo>
                    <a:cubicBezTo>
                      <a:pt x="62767" y="44504"/>
                      <a:pt x="62759" y="44508"/>
                      <a:pt x="62749" y="44508"/>
                    </a:cubicBezTo>
                    <a:cubicBezTo>
                      <a:pt x="62715" y="44521"/>
                      <a:pt x="62676" y="44529"/>
                      <a:pt x="62643" y="44538"/>
                    </a:cubicBezTo>
                    <a:cubicBezTo>
                      <a:pt x="62634" y="44543"/>
                      <a:pt x="62630" y="44543"/>
                      <a:pt x="62621" y="44547"/>
                    </a:cubicBezTo>
                    <a:cubicBezTo>
                      <a:pt x="62587" y="44555"/>
                      <a:pt x="62548" y="44564"/>
                      <a:pt x="62510" y="44572"/>
                    </a:cubicBezTo>
                    <a:cubicBezTo>
                      <a:pt x="62506" y="44572"/>
                      <a:pt x="62502" y="44576"/>
                      <a:pt x="62497" y="44576"/>
                    </a:cubicBezTo>
                    <a:cubicBezTo>
                      <a:pt x="62463" y="44585"/>
                      <a:pt x="62425" y="44594"/>
                      <a:pt x="62386" y="44602"/>
                    </a:cubicBezTo>
                    <a:lnTo>
                      <a:pt x="62378" y="44602"/>
                    </a:lnTo>
                    <a:cubicBezTo>
                      <a:pt x="62339" y="44610"/>
                      <a:pt x="62305" y="44620"/>
                      <a:pt x="62266" y="44628"/>
                    </a:cubicBezTo>
                    <a:cubicBezTo>
                      <a:pt x="62258" y="44628"/>
                      <a:pt x="62253" y="44628"/>
                      <a:pt x="62245" y="44632"/>
                    </a:cubicBezTo>
                    <a:cubicBezTo>
                      <a:pt x="62210" y="44636"/>
                      <a:pt x="62172" y="44645"/>
                      <a:pt x="62137" y="44649"/>
                    </a:cubicBezTo>
                    <a:cubicBezTo>
                      <a:pt x="62129" y="44653"/>
                      <a:pt x="62125" y="44653"/>
                      <a:pt x="62117" y="44653"/>
                    </a:cubicBezTo>
                    <a:cubicBezTo>
                      <a:pt x="62082" y="44662"/>
                      <a:pt x="62044" y="44667"/>
                      <a:pt x="62005" y="44675"/>
                    </a:cubicBezTo>
                    <a:lnTo>
                      <a:pt x="61993" y="44675"/>
                    </a:lnTo>
                    <a:cubicBezTo>
                      <a:pt x="61954" y="44683"/>
                      <a:pt x="61916" y="44687"/>
                      <a:pt x="61877" y="44692"/>
                    </a:cubicBezTo>
                    <a:cubicBezTo>
                      <a:pt x="61835" y="44701"/>
                      <a:pt x="61796" y="44705"/>
                      <a:pt x="61753" y="44709"/>
                    </a:cubicBezTo>
                    <a:lnTo>
                      <a:pt x="62086" y="43127"/>
                    </a:lnTo>
                    <a:close/>
                    <a:moveTo>
                      <a:pt x="72086" y="46647"/>
                    </a:moveTo>
                    <a:lnTo>
                      <a:pt x="72065" y="46750"/>
                    </a:lnTo>
                    <a:cubicBezTo>
                      <a:pt x="72061" y="46745"/>
                      <a:pt x="72052" y="46745"/>
                      <a:pt x="72048" y="46745"/>
                    </a:cubicBezTo>
                    <a:cubicBezTo>
                      <a:pt x="72043" y="46740"/>
                      <a:pt x="72035" y="46740"/>
                      <a:pt x="72027" y="46736"/>
                    </a:cubicBezTo>
                    <a:cubicBezTo>
                      <a:pt x="72023" y="46736"/>
                      <a:pt x="72018" y="46736"/>
                      <a:pt x="72009" y="46732"/>
                    </a:cubicBezTo>
                    <a:lnTo>
                      <a:pt x="72031" y="46647"/>
                    </a:lnTo>
                    <a:close/>
                    <a:moveTo>
                      <a:pt x="75910" y="47062"/>
                    </a:moveTo>
                    <a:lnTo>
                      <a:pt x="75859" y="47318"/>
                    </a:lnTo>
                    <a:cubicBezTo>
                      <a:pt x="75855" y="47318"/>
                      <a:pt x="75846" y="47314"/>
                      <a:pt x="75841" y="47314"/>
                    </a:cubicBezTo>
                    <a:cubicBezTo>
                      <a:pt x="75812" y="47293"/>
                      <a:pt x="75778" y="47275"/>
                      <a:pt x="75748" y="47259"/>
                    </a:cubicBezTo>
                    <a:cubicBezTo>
                      <a:pt x="75739" y="47254"/>
                      <a:pt x="75730" y="47249"/>
                      <a:pt x="75726" y="47245"/>
                    </a:cubicBezTo>
                    <a:cubicBezTo>
                      <a:pt x="75697" y="47233"/>
                      <a:pt x="75667" y="47216"/>
                      <a:pt x="75636" y="47198"/>
                    </a:cubicBezTo>
                    <a:cubicBezTo>
                      <a:pt x="75632" y="47194"/>
                      <a:pt x="75628" y="47194"/>
                      <a:pt x="75624" y="47190"/>
                    </a:cubicBezTo>
                    <a:cubicBezTo>
                      <a:pt x="75590" y="47172"/>
                      <a:pt x="75559" y="47156"/>
                      <a:pt x="75525" y="47135"/>
                    </a:cubicBezTo>
                    <a:cubicBezTo>
                      <a:pt x="75517" y="47130"/>
                      <a:pt x="75508" y="47125"/>
                      <a:pt x="75499" y="47121"/>
                    </a:cubicBezTo>
                    <a:cubicBezTo>
                      <a:pt x="75495" y="47117"/>
                      <a:pt x="75491" y="47117"/>
                      <a:pt x="75487" y="47113"/>
                    </a:cubicBezTo>
                    <a:cubicBezTo>
                      <a:pt x="75576" y="47100"/>
                      <a:pt x="75671" y="47091"/>
                      <a:pt x="75760" y="47079"/>
                    </a:cubicBezTo>
                    <a:cubicBezTo>
                      <a:pt x="75812" y="47074"/>
                      <a:pt x="75863" y="47070"/>
                      <a:pt x="75910" y="47062"/>
                    </a:cubicBezTo>
                    <a:close/>
                    <a:moveTo>
                      <a:pt x="110760" y="63652"/>
                    </a:moveTo>
                    <a:lnTo>
                      <a:pt x="110717" y="63853"/>
                    </a:lnTo>
                    <a:lnTo>
                      <a:pt x="110700" y="63853"/>
                    </a:lnTo>
                    <a:lnTo>
                      <a:pt x="110738" y="63665"/>
                    </a:lnTo>
                    <a:cubicBezTo>
                      <a:pt x="110748" y="63661"/>
                      <a:pt x="110752" y="63657"/>
                      <a:pt x="110760" y="63652"/>
                    </a:cubicBezTo>
                    <a:close/>
                    <a:moveTo>
                      <a:pt x="110507" y="63776"/>
                    </a:moveTo>
                    <a:lnTo>
                      <a:pt x="110486" y="63883"/>
                    </a:lnTo>
                    <a:cubicBezTo>
                      <a:pt x="110430" y="63892"/>
                      <a:pt x="110375" y="63900"/>
                      <a:pt x="110320" y="63909"/>
                    </a:cubicBezTo>
                    <a:cubicBezTo>
                      <a:pt x="110268" y="63914"/>
                      <a:pt x="110217" y="63922"/>
                      <a:pt x="110170" y="63930"/>
                    </a:cubicBezTo>
                    <a:lnTo>
                      <a:pt x="110170" y="63926"/>
                    </a:lnTo>
                    <a:lnTo>
                      <a:pt x="110174" y="63926"/>
                    </a:lnTo>
                    <a:cubicBezTo>
                      <a:pt x="110183" y="63922"/>
                      <a:pt x="110191" y="63922"/>
                      <a:pt x="110195" y="63918"/>
                    </a:cubicBezTo>
                    <a:cubicBezTo>
                      <a:pt x="110199" y="63918"/>
                      <a:pt x="110204" y="63914"/>
                      <a:pt x="110204" y="63914"/>
                    </a:cubicBezTo>
                    <a:cubicBezTo>
                      <a:pt x="110209" y="63909"/>
                      <a:pt x="110217" y="63909"/>
                      <a:pt x="110221" y="63905"/>
                    </a:cubicBezTo>
                    <a:cubicBezTo>
                      <a:pt x="110225" y="63905"/>
                      <a:pt x="110225" y="63905"/>
                      <a:pt x="110229" y="63900"/>
                    </a:cubicBezTo>
                    <a:cubicBezTo>
                      <a:pt x="110234" y="63900"/>
                      <a:pt x="110243" y="63896"/>
                      <a:pt x="110247" y="63896"/>
                    </a:cubicBezTo>
                    <a:cubicBezTo>
                      <a:pt x="110251" y="63892"/>
                      <a:pt x="110251" y="63892"/>
                      <a:pt x="110255" y="63892"/>
                    </a:cubicBezTo>
                    <a:cubicBezTo>
                      <a:pt x="110260" y="63888"/>
                      <a:pt x="110268" y="63888"/>
                      <a:pt x="110272" y="63883"/>
                    </a:cubicBezTo>
                    <a:cubicBezTo>
                      <a:pt x="110272" y="63883"/>
                      <a:pt x="110276" y="63883"/>
                      <a:pt x="110281" y="63879"/>
                    </a:cubicBezTo>
                    <a:cubicBezTo>
                      <a:pt x="110286" y="63879"/>
                      <a:pt x="110294" y="63875"/>
                      <a:pt x="110298" y="63871"/>
                    </a:cubicBezTo>
                    <a:lnTo>
                      <a:pt x="110302" y="63871"/>
                    </a:lnTo>
                    <a:cubicBezTo>
                      <a:pt x="110311" y="63867"/>
                      <a:pt x="110320" y="63862"/>
                      <a:pt x="110328" y="63857"/>
                    </a:cubicBezTo>
                    <a:lnTo>
                      <a:pt x="110332" y="63857"/>
                    </a:lnTo>
                    <a:cubicBezTo>
                      <a:pt x="110341" y="63853"/>
                      <a:pt x="110345" y="63849"/>
                      <a:pt x="110349" y="63849"/>
                    </a:cubicBezTo>
                    <a:cubicBezTo>
                      <a:pt x="110353" y="63845"/>
                      <a:pt x="110358" y="63845"/>
                      <a:pt x="110358" y="63845"/>
                    </a:cubicBezTo>
                    <a:cubicBezTo>
                      <a:pt x="110367" y="63841"/>
                      <a:pt x="110371" y="63841"/>
                      <a:pt x="110375" y="63837"/>
                    </a:cubicBezTo>
                    <a:cubicBezTo>
                      <a:pt x="110379" y="63837"/>
                      <a:pt x="110379" y="63837"/>
                      <a:pt x="110383" y="63832"/>
                    </a:cubicBezTo>
                    <a:cubicBezTo>
                      <a:pt x="110388" y="63832"/>
                      <a:pt x="110397" y="63828"/>
                      <a:pt x="110401" y="63828"/>
                    </a:cubicBezTo>
                    <a:cubicBezTo>
                      <a:pt x="110401" y="63823"/>
                      <a:pt x="110405" y="63823"/>
                      <a:pt x="110405" y="63823"/>
                    </a:cubicBezTo>
                    <a:lnTo>
                      <a:pt x="110409" y="63823"/>
                    </a:lnTo>
                    <a:cubicBezTo>
                      <a:pt x="110418" y="63819"/>
                      <a:pt x="110430" y="63811"/>
                      <a:pt x="110440" y="63806"/>
                    </a:cubicBezTo>
                    <a:lnTo>
                      <a:pt x="110444" y="63806"/>
                    </a:lnTo>
                    <a:cubicBezTo>
                      <a:pt x="110456" y="63802"/>
                      <a:pt x="110465" y="63794"/>
                      <a:pt x="110478" y="63790"/>
                    </a:cubicBezTo>
                    <a:cubicBezTo>
                      <a:pt x="110491" y="63785"/>
                      <a:pt x="110499" y="63780"/>
                      <a:pt x="110507" y="63776"/>
                    </a:cubicBezTo>
                    <a:close/>
                    <a:moveTo>
                      <a:pt x="110050" y="70547"/>
                    </a:moveTo>
                    <a:lnTo>
                      <a:pt x="110044" y="70573"/>
                    </a:lnTo>
                    <a:lnTo>
                      <a:pt x="110044" y="70573"/>
                    </a:lnTo>
                    <a:cubicBezTo>
                      <a:pt x="110047" y="70565"/>
                      <a:pt x="110050" y="70557"/>
                      <a:pt x="110050" y="70547"/>
                    </a:cubicBezTo>
                    <a:close/>
                    <a:moveTo>
                      <a:pt x="110044" y="70573"/>
                    </a:moveTo>
                    <a:lnTo>
                      <a:pt x="110044" y="70573"/>
                    </a:lnTo>
                    <a:cubicBezTo>
                      <a:pt x="110043" y="70575"/>
                      <a:pt x="110042" y="70578"/>
                      <a:pt x="110041" y="70581"/>
                    </a:cubicBezTo>
                    <a:cubicBezTo>
                      <a:pt x="110041" y="70584"/>
                      <a:pt x="110041" y="70586"/>
                      <a:pt x="110041" y="70589"/>
                    </a:cubicBezTo>
                    <a:lnTo>
                      <a:pt x="110041" y="70589"/>
                    </a:lnTo>
                    <a:lnTo>
                      <a:pt x="110044" y="70573"/>
                    </a:lnTo>
                    <a:close/>
                    <a:moveTo>
                      <a:pt x="110041" y="70589"/>
                    </a:moveTo>
                    <a:lnTo>
                      <a:pt x="110039" y="70598"/>
                    </a:lnTo>
                    <a:lnTo>
                      <a:pt x="110039" y="70598"/>
                    </a:lnTo>
                    <a:cubicBezTo>
                      <a:pt x="110040" y="70595"/>
                      <a:pt x="110040" y="70592"/>
                      <a:pt x="110041" y="70589"/>
                    </a:cubicBezTo>
                    <a:close/>
                    <a:moveTo>
                      <a:pt x="112009" y="71980"/>
                    </a:moveTo>
                    <a:lnTo>
                      <a:pt x="112002" y="72013"/>
                    </a:lnTo>
                    <a:lnTo>
                      <a:pt x="112002" y="72013"/>
                    </a:lnTo>
                    <a:cubicBezTo>
                      <a:pt x="112003" y="72011"/>
                      <a:pt x="112004" y="72011"/>
                      <a:pt x="112005" y="72010"/>
                    </a:cubicBezTo>
                    <a:lnTo>
                      <a:pt x="112005" y="72006"/>
                    </a:lnTo>
                    <a:cubicBezTo>
                      <a:pt x="112005" y="71998"/>
                      <a:pt x="112009" y="71988"/>
                      <a:pt x="112009" y="71980"/>
                    </a:cubicBezTo>
                    <a:close/>
                    <a:moveTo>
                      <a:pt x="115965" y="75312"/>
                    </a:moveTo>
                    <a:lnTo>
                      <a:pt x="115962" y="75328"/>
                    </a:lnTo>
                    <a:lnTo>
                      <a:pt x="115962" y="75328"/>
                    </a:lnTo>
                    <a:cubicBezTo>
                      <a:pt x="115965" y="75324"/>
                      <a:pt x="115965" y="75320"/>
                      <a:pt x="115965" y="75312"/>
                    </a:cubicBezTo>
                    <a:close/>
                    <a:moveTo>
                      <a:pt x="115962" y="75328"/>
                    </a:moveTo>
                    <a:cubicBezTo>
                      <a:pt x="115962" y="75328"/>
                      <a:pt x="115962" y="75328"/>
                      <a:pt x="115961" y="75329"/>
                    </a:cubicBezTo>
                    <a:lnTo>
                      <a:pt x="115961" y="75332"/>
                    </a:lnTo>
                    <a:lnTo>
                      <a:pt x="115962" y="75328"/>
                    </a:lnTo>
                    <a:close/>
                    <a:moveTo>
                      <a:pt x="115961" y="75332"/>
                    </a:moveTo>
                    <a:lnTo>
                      <a:pt x="115960" y="75338"/>
                    </a:lnTo>
                    <a:lnTo>
                      <a:pt x="115960" y="75338"/>
                    </a:lnTo>
                    <a:cubicBezTo>
                      <a:pt x="115960" y="75338"/>
                      <a:pt x="115961" y="75338"/>
                      <a:pt x="115961" y="75338"/>
                    </a:cubicBezTo>
                    <a:lnTo>
                      <a:pt x="115961" y="75332"/>
                    </a:lnTo>
                    <a:close/>
                    <a:moveTo>
                      <a:pt x="78743" y="16"/>
                    </a:moveTo>
                    <a:cubicBezTo>
                      <a:pt x="78743" y="17"/>
                      <a:pt x="78742" y="17"/>
                      <a:pt x="78741" y="18"/>
                    </a:cubicBezTo>
                    <a:lnTo>
                      <a:pt x="78741" y="22"/>
                    </a:lnTo>
                    <a:cubicBezTo>
                      <a:pt x="78737" y="26"/>
                      <a:pt x="78737" y="30"/>
                      <a:pt x="78733" y="34"/>
                    </a:cubicBezTo>
                    <a:lnTo>
                      <a:pt x="78733" y="39"/>
                    </a:lnTo>
                    <a:lnTo>
                      <a:pt x="78721" y="52"/>
                    </a:lnTo>
                    <a:lnTo>
                      <a:pt x="78721" y="56"/>
                    </a:lnTo>
                    <a:cubicBezTo>
                      <a:pt x="78716" y="60"/>
                      <a:pt x="78711" y="65"/>
                      <a:pt x="78707" y="69"/>
                    </a:cubicBezTo>
                    <a:lnTo>
                      <a:pt x="78703" y="69"/>
                    </a:lnTo>
                    <a:lnTo>
                      <a:pt x="78690" y="82"/>
                    </a:lnTo>
                    <a:lnTo>
                      <a:pt x="78686" y="82"/>
                    </a:lnTo>
                    <a:cubicBezTo>
                      <a:pt x="78682" y="86"/>
                      <a:pt x="78678" y="91"/>
                      <a:pt x="78673" y="91"/>
                    </a:cubicBezTo>
                    <a:cubicBezTo>
                      <a:pt x="78669" y="95"/>
                      <a:pt x="78664" y="95"/>
                      <a:pt x="78664" y="99"/>
                    </a:cubicBezTo>
                    <a:cubicBezTo>
                      <a:pt x="78660" y="99"/>
                      <a:pt x="78652" y="103"/>
                      <a:pt x="78648" y="103"/>
                    </a:cubicBezTo>
                    <a:cubicBezTo>
                      <a:pt x="78648" y="107"/>
                      <a:pt x="78644" y="107"/>
                      <a:pt x="78639" y="107"/>
                    </a:cubicBezTo>
                    <a:cubicBezTo>
                      <a:pt x="78634" y="111"/>
                      <a:pt x="78626" y="116"/>
                      <a:pt x="78618" y="121"/>
                    </a:cubicBezTo>
                    <a:lnTo>
                      <a:pt x="78613" y="121"/>
                    </a:lnTo>
                    <a:cubicBezTo>
                      <a:pt x="78605" y="125"/>
                      <a:pt x="78601" y="125"/>
                      <a:pt x="78592" y="129"/>
                    </a:cubicBezTo>
                    <a:lnTo>
                      <a:pt x="78587" y="129"/>
                    </a:lnTo>
                    <a:cubicBezTo>
                      <a:pt x="78579" y="133"/>
                      <a:pt x="78567" y="137"/>
                      <a:pt x="78557" y="137"/>
                    </a:cubicBezTo>
                    <a:cubicBezTo>
                      <a:pt x="78557" y="142"/>
                      <a:pt x="78553" y="142"/>
                      <a:pt x="78549" y="142"/>
                    </a:cubicBezTo>
                    <a:cubicBezTo>
                      <a:pt x="78545" y="142"/>
                      <a:pt x="78536" y="146"/>
                      <a:pt x="78528" y="146"/>
                    </a:cubicBezTo>
                    <a:cubicBezTo>
                      <a:pt x="78524" y="150"/>
                      <a:pt x="78519" y="150"/>
                      <a:pt x="78519" y="150"/>
                    </a:cubicBezTo>
                    <a:cubicBezTo>
                      <a:pt x="78510" y="150"/>
                      <a:pt x="78502" y="154"/>
                      <a:pt x="78494" y="154"/>
                    </a:cubicBezTo>
                    <a:cubicBezTo>
                      <a:pt x="78490" y="154"/>
                      <a:pt x="78490" y="158"/>
                      <a:pt x="78485" y="158"/>
                    </a:cubicBezTo>
                    <a:cubicBezTo>
                      <a:pt x="78472" y="158"/>
                      <a:pt x="78464" y="163"/>
                      <a:pt x="78451" y="163"/>
                    </a:cubicBezTo>
                    <a:cubicBezTo>
                      <a:pt x="78451" y="168"/>
                      <a:pt x="78447" y="168"/>
                      <a:pt x="78442" y="168"/>
                    </a:cubicBezTo>
                    <a:cubicBezTo>
                      <a:pt x="78433" y="168"/>
                      <a:pt x="78425" y="172"/>
                      <a:pt x="78417" y="172"/>
                    </a:cubicBezTo>
                    <a:cubicBezTo>
                      <a:pt x="78413" y="172"/>
                      <a:pt x="78408" y="172"/>
                      <a:pt x="78403" y="176"/>
                    </a:cubicBezTo>
                    <a:cubicBezTo>
                      <a:pt x="78395" y="176"/>
                      <a:pt x="78387" y="176"/>
                      <a:pt x="78378" y="180"/>
                    </a:cubicBezTo>
                    <a:lnTo>
                      <a:pt x="78365" y="180"/>
                    </a:lnTo>
                    <a:cubicBezTo>
                      <a:pt x="78352" y="180"/>
                      <a:pt x="78340" y="184"/>
                      <a:pt x="78326" y="184"/>
                    </a:cubicBezTo>
                    <a:cubicBezTo>
                      <a:pt x="78147" y="210"/>
                      <a:pt x="77929" y="223"/>
                      <a:pt x="77715" y="235"/>
                    </a:cubicBezTo>
                    <a:cubicBezTo>
                      <a:pt x="77497" y="253"/>
                      <a:pt x="77284" y="265"/>
                      <a:pt x="77104" y="291"/>
                    </a:cubicBezTo>
                    <a:cubicBezTo>
                      <a:pt x="77091" y="291"/>
                      <a:pt x="77073" y="296"/>
                      <a:pt x="77061" y="296"/>
                    </a:cubicBezTo>
                    <a:cubicBezTo>
                      <a:pt x="77057" y="296"/>
                      <a:pt x="77053" y="296"/>
                      <a:pt x="77047" y="300"/>
                    </a:cubicBezTo>
                    <a:cubicBezTo>
                      <a:pt x="77039" y="300"/>
                      <a:pt x="77031" y="300"/>
                      <a:pt x="77018" y="304"/>
                    </a:cubicBezTo>
                    <a:lnTo>
                      <a:pt x="77009" y="304"/>
                    </a:lnTo>
                    <a:cubicBezTo>
                      <a:pt x="76996" y="308"/>
                      <a:pt x="76984" y="308"/>
                      <a:pt x="76970" y="312"/>
                    </a:cubicBezTo>
                    <a:lnTo>
                      <a:pt x="76966" y="312"/>
                    </a:lnTo>
                    <a:cubicBezTo>
                      <a:pt x="76958" y="317"/>
                      <a:pt x="76945" y="317"/>
                      <a:pt x="76937" y="322"/>
                    </a:cubicBezTo>
                    <a:lnTo>
                      <a:pt x="76924" y="322"/>
                    </a:lnTo>
                    <a:cubicBezTo>
                      <a:pt x="76915" y="326"/>
                      <a:pt x="76907" y="326"/>
                      <a:pt x="76899" y="330"/>
                    </a:cubicBezTo>
                    <a:lnTo>
                      <a:pt x="76889" y="330"/>
                    </a:lnTo>
                    <a:cubicBezTo>
                      <a:pt x="76881" y="334"/>
                      <a:pt x="76868" y="338"/>
                      <a:pt x="76860" y="338"/>
                    </a:cubicBezTo>
                    <a:cubicBezTo>
                      <a:pt x="76851" y="342"/>
                      <a:pt x="76847" y="342"/>
                      <a:pt x="76838" y="347"/>
                    </a:cubicBezTo>
                    <a:cubicBezTo>
                      <a:pt x="76834" y="347"/>
                      <a:pt x="76830" y="351"/>
                      <a:pt x="76826" y="351"/>
                    </a:cubicBezTo>
                    <a:cubicBezTo>
                      <a:pt x="76817" y="356"/>
                      <a:pt x="76808" y="360"/>
                      <a:pt x="76796" y="364"/>
                    </a:cubicBezTo>
                    <a:cubicBezTo>
                      <a:pt x="76731" y="364"/>
                      <a:pt x="76676" y="368"/>
                      <a:pt x="76629" y="377"/>
                    </a:cubicBezTo>
                    <a:cubicBezTo>
                      <a:pt x="76616" y="377"/>
                      <a:pt x="76607" y="381"/>
                      <a:pt x="76595" y="381"/>
                    </a:cubicBezTo>
                    <a:cubicBezTo>
                      <a:pt x="76595" y="381"/>
                      <a:pt x="76591" y="385"/>
                      <a:pt x="76586" y="385"/>
                    </a:cubicBezTo>
                    <a:cubicBezTo>
                      <a:pt x="76577" y="385"/>
                      <a:pt x="76565" y="389"/>
                      <a:pt x="76556" y="389"/>
                    </a:cubicBezTo>
                    <a:lnTo>
                      <a:pt x="76552" y="389"/>
                    </a:lnTo>
                    <a:cubicBezTo>
                      <a:pt x="76543" y="394"/>
                      <a:pt x="76534" y="394"/>
                      <a:pt x="76526" y="399"/>
                    </a:cubicBezTo>
                    <a:lnTo>
                      <a:pt x="76522" y="399"/>
                    </a:lnTo>
                    <a:cubicBezTo>
                      <a:pt x="76514" y="403"/>
                      <a:pt x="76504" y="403"/>
                      <a:pt x="76496" y="407"/>
                    </a:cubicBezTo>
                    <a:lnTo>
                      <a:pt x="76488" y="407"/>
                    </a:lnTo>
                    <a:cubicBezTo>
                      <a:pt x="76483" y="411"/>
                      <a:pt x="76479" y="411"/>
                      <a:pt x="76479" y="411"/>
                    </a:cubicBezTo>
                    <a:cubicBezTo>
                      <a:pt x="76475" y="411"/>
                      <a:pt x="76471" y="411"/>
                      <a:pt x="76471" y="415"/>
                    </a:cubicBezTo>
                    <a:lnTo>
                      <a:pt x="76462" y="415"/>
                    </a:lnTo>
                    <a:cubicBezTo>
                      <a:pt x="76457" y="419"/>
                      <a:pt x="76453" y="419"/>
                      <a:pt x="76453" y="419"/>
                    </a:cubicBezTo>
                    <a:cubicBezTo>
                      <a:pt x="76449" y="419"/>
                      <a:pt x="76449" y="424"/>
                      <a:pt x="76445" y="424"/>
                    </a:cubicBezTo>
                    <a:cubicBezTo>
                      <a:pt x="76441" y="424"/>
                      <a:pt x="76441" y="424"/>
                      <a:pt x="76437" y="428"/>
                    </a:cubicBezTo>
                    <a:lnTo>
                      <a:pt x="76427" y="428"/>
                    </a:lnTo>
                    <a:lnTo>
                      <a:pt x="76427" y="433"/>
                    </a:lnTo>
                    <a:lnTo>
                      <a:pt x="76423" y="433"/>
                    </a:lnTo>
                    <a:cubicBezTo>
                      <a:pt x="76419" y="437"/>
                      <a:pt x="76411" y="437"/>
                      <a:pt x="76406" y="441"/>
                    </a:cubicBezTo>
                    <a:cubicBezTo>
                      <a:pt x="76398" y="445"/>
                      <a:pt x="76394" y="450"/>
                      <a:pt x="76385" y="454"/>
                    </a:cubicBezTo>
                    <a:cubicBezTo>
                      <a:pt x="76376" y="458"/>
                      <a:pt x="76372" y="462"/>
                      <a:pt x="76368" y="466"/>
                    </a:cubicBezTo>
                    <a:cubicBezTo>
                      <a:pt x="76364" y="471"/>
                      <a:pt x="76360" y="476"/>
                      <a:pt x="76355" y="476"/>
                    </a:cubicBezTo>
                    <a:lnTo>
                      <a:pt x="76350" y="480"/>
                    </a:lnTo>
                    <a:cubicBezTo>
                      <a:pt x="76346" y="484"/>
                      <a:pt x="76342" y="488"/>
                      <a:pt x="76338" y="492"/>
                    </a:cubicBezTo>
                    <a:cubicBezTo>
                      <a:pt x="76334" y="496"/>
                      <a:pt x="76329" y="501"/>
                      <a:pt x="76325" y="505"/>
                    </a:cubicBezTo>
                    <a:cubicBezTo>
                      <a:pt x="76321" y="510"/>
                      <a:pt x="76317" y="514"/>
                      <a:pt x="76312" y="522"/>
                    </a:cubicBezTo>
                    <a:cubicBezTo>
                      <a:pt x="76308" y="527"/>
                      <a:pt x="76303" y="531"/>
                      <a:pt x="76299" y="539"/>
                    </a:cubicBezTo>
                    <a:cubicBezTo>
                      <a:pt x="76295" y="548"/>
                      <a:pt x="76291" y="557"/>
                      <a:pt x="76287" y="561"/>
                    </a:cubicBezTo>
                    <a:lnTo>
                      <a:pt x="76287" y="565"/>
                    </a:lnTo>
                    <a:cubicBezTo>
                      <a:pt x="76287" y="569"/>
                      <a:pt x="76283" y="578"/>
                      <a:pt x="76278" y="587"/>
                    </a:cubicBezTo>
                    <a:lnTo>
                      <a:pt x="76278" y="591"/>
                    </a:lnTo>
                    <a:cubicBezTo>
                      <a:pt x="76278" y="595"/>
                      <a:pt x="76273" y="599"/>
                      <a:pt x="76273" y="604"/>
                    </a:cubicBezTo>
                    <a:lnTo>
                      <a:pt x="76273" y="608"/>
                    </a:lnTo>
                    <a:cubicBezTo>
                      <a:pt x="76273" y="612"/>
                      <a:pt x="76269" y="616"/>
                      <a:pt x="76269" y="625"/>
                    </a:cubicBezTo>
                    <a:lnTo>
                      <a:pt x="76210" y="916"/>
                    </a:lnTo>
                    <a:cubicBezTo>
                      <a:pt x="76206" y="920"/>
                      <a:pt x="76206" y="924"/>
                      <a:pt x="76201" y="928"/>
                    </a:cubicBezTo>
                    <a:cubicBezTo>
                      <a:pt x="76196" y="932"/>
                      <a:pt x="76192" y="938"/>
                      <a:pt x="76188" y="942"/>
                    </a:cubicBezTo>
                    <a:lnTo>
                      <a:pt x="76188" y="946"/>
                    </a:lnTo>
                    <a:cubicBezTo>
                      <a:pt x="76184" y="950"/>
                      <a:pt x="76180" y="954"/>
                      <a:pt x="76175" y="958"/>
                    </a:cubicBezTo>
                    <a:cubicBezTo>
                      <a:pt x="76171" y="963"/>
                      <a:pt x="76167" y="967"/>
                      <a:pt x="76163" y="971"/>
                    </a:cubicBezTo>
                    <a:lnTo>
                      <a:pt x="76159" y="971"/>
                    </a:lnTo>
                    <a:cubicBezTo>
                      <a:pt x="76154" y="976"/>
                      <a:pt x="76149" y="980"/>
                      <a:pt x="76145" y="984"/>
                    </a:cubicBezTo>
                    <a:cubicBezTo>
                      <a:pt x="76141" y="989"/>
                      <a:pt x="76137" y="993"/>
                      <a:pt x="76129" y="993"/>
                    </a:cubicBezTo>
                    <a:lnTo>
                      <a:pt x="76129" y="997"/>
                    </a:lnTo>
                    <a:cubicBezTo>
                      <a:pt x="76120" y="1001"/>
                      <a:pt x="76115" y="1005"/>
                      <a:pt x="76107" y="1005"/>
                    </a:cubicBezTo>
                    <a:lnTo>
                      <a:pt x="76107" y="1009"/>
                    </a:lnTo>
                    <a:cubicBezTo>
                      <a:pt x="76103" y="1009"/>
                      <a:pt x="76094" y="1015"/>
                      <a:pt x="76090" y="1019"/>
                    </a:cubicBezTo>
                    <a:lnTo>
                      <a:pt x="76086" y="1019"/>
                    </a:lnTo>
                    <a:cubicBezTo>
                      <a:pt x="76077" y="1023"/>
                      <a:pt x="76068" y="1027"/>
                      <a:pt x="76056" y="1031"/>
                    </a:cubicBezTo>
                    <a:cubicBezTo>
                      <a:pt x="76043" y="1035"/>
                      <a:pt x="76034" y="1040"/>
                      <a:pt x="76026" y="1044"/>
                    </a:cubicBezTo>
                    <a:lnTo>
                      <a:pt x="76021" y="1044"/>
                    </a:lnTo>
                    <a:cubicBezTo>
                      <a:pt x="76013" y="1044"/>
                      <a:pt x="76005" y="1048"/>
                      <a:pt x="75991" y="1053"/>
                    </a:cubicBezTo>
                    <a:lnTo>
                      <a:pt x="75987" y="1053"/>
                    </a:lnTo>
                    <a:cubicBezTo>
                      <a:pt x="75979" y="1053"/>
                      <a:pt x="75970" y="1057"/>
                      <a:pt x="75961" y="1057"/>
                    </a:cubicBezTo>
                    <a:cubicBezTo>
                      <a:pt x="75961" y="1057"/>
                      <a:pt x="75957" y="1057"/>
                      <a:pt x="75957" y="1061"/>
                    </a:cubicBezTo>
                    <a:cubicBezTo>
                      <a:pt x="75949" y="1061"/>
                      <a:pt x="75936" y="1066"/>
                      <a:pt x="75928" y="1066"/>
                    </a:cubicBezTo>
                    <a:lnTo>
                      <a:pt x="75918" y="1066"/>
                    </a:lnTo>
                    <a:cubicBezTo>
                      <a:pt x="75910" y="1070"/>
                      <a:pt x="75898" y="1070"/>
                      <a:pt x="75884" y="1070"/>
                    </a:cubicBezTo>
                    <a:cubicBezTo>
                      <a:pt x="75872" y="1074"/>
                      <a:pt x="75859" y="1074"/>
                      <a:pt x="75846" y="1078"/>
                    </a:cubicBezTo>
                    <a:cubicBezTo>
                      <a:pt x="75807" y="1082"/>
                      <a:pt x="75764" y="1082"/>
                      <a:pt x="75713" y="1086"/>
                    </a:cubicBezTo>
                    <a:lnTo>
                      <a:pt x="74469" y="7036"/>
                    </a:lnTo>
                    <a:cubicBezTo>
                      <a:pt x="74533" y="7032"/>
                      <a:pt x="74589" y="7028"/>
                      <a:pt x="74640" y="7020"/>
                    </a:cubicBezTo>
                    <a:cubicBezTo>
                      <a:pt x="74653" y="7020"/>
                      <a:pt x="74661" y="7015"/>
                      <a:pt x="74674" y="7015"/>
                    </a:cubicBezTo>
                    <a:lnTo>
                      <a:pt x="74682" y="7015"/>
                    </a:lnTo>
                    <a:cubicBezTo>
                      <a:pt x="74692" y="7010"/>
                      <a:pt x="74704" y="7010"/>
                      <a:pt x="74712" y="7006"/>
                    </a:cubicBezTo>
                    <a:lnTo>
                      <a:pt x="74717" y="7006"/>
                    </a:lnTo>
                    <a:cubicBezTo>
                      <a:pt x="74726" y="7006"/>
                      <a:pt x="74734" y="7002"/>
                      <a:pt x="74743" y="7002"/>
                    </a:cubicBezTo>
                    <a:lnTo>
                      <a:pt x="74747" y="6998"/>
                    </a:lnTo>
                    <a:cubicBezTo>
                      <a:pt x="74755" y="6998"/>
                      <a:pt x="74763" y="6994"/>
                      <a:pt x="74773" y="6994"/>
                    </a:cubicBezTo>
                    <a:cubicBezTo>
                      <a:pt x="74773" y="6994"/>
                      <a:pt x="74777" y="6994"/>
                      <a:pt x="74777" y="6989"/>
                    </a:cubicBezTo>
                    <a:cubicBezTo>
                      <a:pt x="74789" y="6989"/>
                      <a:pt x="74798" y="6985"/>
                      <a:pt x="74807" y="6981"/>
                    </a:cubicBezTo>
                    <a:lnTo>
                      <a:pt x="74811" y="6981"/>
                    </a:lnTo>
                    <a:lnTo>
                      <a:pt x="74477" y="8559"/>
                    </a:lnTo>
                    <a:cubicBezTo>
                      <a:pt x="74538" y="8559"/>
                      <a:pt x="74589" y="8554"/>
                      <a:pt x="74631" y="8546"/>
                    </a:cubicBezTo>
                    <a:cubicBezTo>
                      <a:pt x="74644" y="8546"/>
                      <a:pt x="74653" y="8542"/>
                      <a:pt x="74661" y="8542"/>
                    </a:cubicBezTo>
                    <a:lnTo>
                      <a:pt x="74670" y="8542"/>
                    </a:lnTo>
                    <a:cubicBezTo>
                      <a:pt x="74678" y="8538"/>
                      <a:pt x="74687" y="8538"/>
                      <a:pt x="74692" y="8538"/>
                    </a:cubicBezTo>
                    <a:cubicBezTo>
                      <a:pt x="74696" y="8538"/>
                      <a:pt x="74700" y="8534"/>
                      <a:pt x="74700" y="8534"/>
                    </a:cubicBezTo>
                    <a:cubicBezTo>
                      <a:pt x="74708" y="8534"/>
                      <a:pt x="74717" y="8529"/>
                      <a:pt x="74726" y="8529"/>
                    </a:cubicBezTo>
                    <a:lnTo>
                      <a:pt x="74730" y="8529"/>
                    </a:lnTo>
                    <a:cubicBezTo>
                      <a:pt x="74738" y="8525"/>
                      <a:pt x="74743" y="8525"/>
                      <a:pt x="74751" y="8520"/>
                    </a:cubicBezTo>
                    <a:lnTo>
                      <a:pt x="74755" y="8520"/>
                    </a:lnTo>
                    <a:cubicBezTo>
                      <a:pt x="74769" y="8516"/>
                      <a:pt x="74777" y="8512"/>
                      <a:pt x="74785" y="8512"/>
                    </a:cubicBezTo>
                    <a:cubicBezTo>
                      <a:pt x="74785" y="8512"/>
                      <a:pt x="74785" y="8508"/>
                      <a:pt x="74789" y="8508"/>
                    </a:cubicBezTo>
                    <a:cubicBezTo>
                      <a:pt x="74798" y="8503"/>
                      <a:pt x="74807" y="8503"/>
                      <a:pt x="74815" y="8499"/>
                    </a:cubicBezTo>
                    <a:cubicBezTo>
                      <a:pt x="74820" y="8495"/>
                      <a:pt x="74828" y="8491"/>
                      <a:pt x="74832" y="8491"/>
                    </a:cubicBezTo>
                    <a:lnTo>
                      <a:pt x="74836" y="8487"/>
                    </a:lnTo>
                    <a:cubicBezTo>
                      <a:pt x="74846" y="8482"/>
                      <a:pt x="74850" y="8477"/>
                      <a:pt x="74854" y="8477"/>
                    </a:cubicBezTo>
                    <a:lnTo>
                      <a:pt x="74854" y="8473"/>
                    </a:lnTo>
                    <a:cubicBezTo>
                      <a:pt x="74862" y="8473"/>
                      <a:pt x="74866" y="8469"/>
                      <a:pt x="74871" y="8465"/>
                    </a:cubicBezTo>
                    <a:cubicBezTo>
                      <a:pt x="74871" y="8465"/>
                      <a:pt x="74875" y="8465"/>
                      <a:pt x="74875" y="8461"/>
                    </a:cubicBezTo>
                    <a:cubicBezTo>
                      <a:pt x="74879" y="8461"/>
                      <a:pt x="74884" y="8457"/>
                      <a:pt x="74888" y="8452"/>
                    </a:cubicBezTo>
                    <a:cubicBezTo>
                      <a:pt x="74892" y="8448"/>
                      <a:pt x="74897" y="8443"/>
                      <a:pt x="74901" y="8439"/>
                    </a:cubicBezTo>
                    <a:cubicBezTo>
                      <a:pt x="74901" y="8439"/>
                      <a:pt x="74905" y="8439"/>
                      <a:pt x="74905" y="8435"/>
                    </a:cubicBezTo>
                    <a:cubicBezTo>
                      <a:pt x="74909" y="8431"/>
                      <a:pt x="74913" y="8426"/>
                      <a:pt x="74917" y="8422"/>
                    </a:cubicBezTo>
                    <a:cubicBezTo>
                      <a:pt x="74923" y="8414"/>
                      <a:pt x="74927" y="8410"/>
                      <a:pt x="74931" y="8405"/>
                    </a:cubicBezTo>
                    <a:cubicBezTo>
                      <a:pt x="74931" y="8400"/>
                      <a:pt x="74935" y="8400"/>
                      <a:pt x="74935" y="8400"/>
                    </a:cubicBezTo>
                    <a:cubicBezTo>
                      <a:pt x="74939" y="8396"/>
                      <a:pt x="74943" y="8388"/>
                      <a:pt x="74943" y="8384"/>
                    </a:cubicBezTo>
                    <a:cubicBezTo>
                      <a:pt x="74943" y="8384"/>
                      <a:pt x="74948" y="8384"/>
                      <a:pt x="74948" y="8380"/>
                    </a:cubicBezTo>
                    <a:cubicBezTo>
                      <a:pt x="74952" y="8375"/>
                      <a:pt x="74956" y="8366"/>
                      <a:pt x="74956" y="8358"/>
                    </a:cubicBezTo>
                    <a:lnTo>
                      <a:pt x="74961" y="8358"/>
                    </a:lnTo>
                    <a:cubicBezTo>
                      <a:pt x="74961" y="8349"/>
                      <a:pt x="74965" y="8341"/>
                      <a:pt x="74969" y="8333"/>
                    </a:cubicBezTo>
                    <a:cubicBezTo>
                      <a:pt x="74974" y="8323"/>
                      <a:pt x="74978" y="8315"/>
                      <a:pt x="74978" y="8311"/>
                    </a:cubicBezTo>
                    <a:lnTo>
                      <a:pt x="74978" y="8307"/>
                    </a:lnTo>
                    <a:cubicBezTo>
                      <a:pt x="74982" y="8298"/>
                      <a:pt x="74986" y="8294"/>
                      <a:pt x="74986" y="8285"/>
                    </a:cubicBezTo>
                    <a:cubicBezTo>
                      <a:pt x="74990" y="8277"/>
                      <a:pt x="74994" y="8268"/>
                      <a:pt x="74994" y="8260"/>
                    </a:cubicBezTo>
                    <a:lnTo>
                      <a:pt x="75000" y="8260"/>
                    </a:lnTo>
                    <a:cubicBezTo>
                      <a:pt x="75000" y="8251"/>
                      <a:pt x="75004" y="8242"/>
                      <a:pt x="75008" y="8238"/>
                    </a:cubicBezTo>
                    <a:lnTo>
                      <a:pt x="75008" y="8234"/>
                    </a:lnTo>
                    <a:cubicBezTo>
                      <a:pt x="75012" y="8226"/>
                      <a:pt x="75012" y="8221"/>
                      <a:pt x="75016" y="8212"/>
                    </a:cubicBezTo>
                    <a:cubicBezTo>
                      <a:pt x="75020" y="8204"/>
                      <a:pt x="75025" y="8195"/>
                      <a:pt x="75029" y="8187"/>
                    </a:cubicBezTo>
                    <a:cubicBezTo>
                      <a:pt x="75033" y="8179"/>
                      <a:pt x="75038" y="8174"/>
                      <a:pt x="75042" y="8165"/>
                    </a:cubicBezTo>
                    <a:lnTo>
                      <a:pt x="75046" y="8165"/>
                    </a:lnTo>
                    <a:cubicBezTo>
                      <a:pt x="75051" y="8161"/>
                      <a:pt x="75055" y="8153"/>
                      <a:pt x="75059" y="8149"/>
                    </a:cubicBezTo>
                    <a:lnTo>
                      <a:pt x="75059" y="8144"/>
                    </a:lnTo>
                    <a:cubicBezTo>
                      <a:pt x="75063" y="8140"/>
                      <a:pt x="75067" y="8135"/>
                      <a:pt x="75071" y="8131"/>
                    </a:cubicBezTo>
                    <a:lnTo>
                      <a:pt x="75077" y="8131"/>
                    </a:lnTo>
                    <a:cubicBezTo>
                      <a:pt x="75081" y="8127"/>
                      <a:pt x="75085" y="8123"/>
                      <a:pt x="75089" y="8118"/>
                    </a:cubicBezTo>
                    <a:lnTo>
                      <a:pt x="75089" y="8114"/>
                    </a:lnTo>
                    <a:cubicBezTo>
                      <a:pt x="75093" y="8110"/>
                      <a:pt x="75097" y="8110"/>
                      <a:pt x="75102" y="8106"/>
                    </a:cubicBezTo>
                    <a:cubicBezTo>
                      <a:pt x="75106" y="8106"/>
                      <a:pt x="75106" y="8102"/>
                      <a:pt x="75106" y="8102"/>
                    </a:cubicBezTo>
                    <a:cubicBezTo>
                      <a:pt x="75110" y="8097"/>
                      <a:pt x="75115" y="8097"/>
                      <a:pt x="75119" y="8092"/>
                    </a:cubicBezTo>
                    <a:cubicBezTo>
                      <a:pt x="75123" y="8092"/>
                      <a:pt x="75123" y="8092"/>
                      <a:pt x="75123" y="8088"/>
                    </a:cubicBezTo>
                    <a:cubicBezTo>
                      <a:pt x="75128" y="8088"/>
                      <a:pt x="75136" y="8084"/>
                      <a:pt x="75140" y="8080"/>
                    </a:cubicBezTo>
                    <a:lnTo>
                      <a:pt x="75144" y="8080"/>
                    </a:lnTo>
                    <a:cubicBezTo>
                      <a:pt x="75148" y="8076"/>
                      <a:pt x="75158" y="8072"/>
                      <a:pt x="75162" y="8072"/>
                    </a:cubicBezTo>
                    <a:cubicBezTo>
                      <a:pt x="75162" y="8067"/>
                      <a:pt x="75166" y="8067"/>
                      <a:pt x="75166" y="8067"/>
                    </a:cubicBezTo>
                    <a:cubicBezTo>
                      <a:pt x="75174" y="8063"/>
                      <a:pt x="75183" y="8058"/>
                      <a:pt x="75192" y="8058"/>
                    </a:cubicBezTo>
                    <a:lnTo>
                      <a:pt x="75196" y="8054"/>
                    </a:lnTo>
                    <a:cubicBezTo>
                      <a:pt x="75205" y="8050"/>
                      <a:pt x="75217" y="8050"/>
                      <a:pt x="75225" y="8046"/>
                    </a:cubicBezTo>
                    <a:cubicBezTo>
                      <a:pt x="75225" y="8046"/>
                      <a:pt x="75231" y="8046"/>
                      <a:pt x="75231" y="8041"/>
                    </a:cubicBezTo>
                    <a:cubicBezTo>
                      <a:pt x="75239" y="8041"/>
                      <a:pt x="75247" y="8041"/>
                      <a:pt x="75251" y="8037"/>
                    </a:cubicBezTo>
                    <a:lnTo>
                      <a:pt x="75260" y="8037"/>
                    </a:lnTo>
                    <a:cubicBezTo>
                      <a:pt x="75269" y="8033"/>
                      <a:pt x="75277" y="8033"/>
                      <a:pt x="75286" y="8029"/>
                    </a:cubicBezTo>
                    <a:lnTo>
                      <a:pt x="75290" y="8029"/>
                    </a:lnTo>
                    <a:cubicBezTo>
                      <a:pt x="75298" y="8029"/>
                      <a:pt x="75308" y="8025"/>
                      <a:pt x="75316" y="8025"/>
                    </a:cubicBezTo>
                    <a:lnTo>
                      <a:pt x="75324" y="8025"/>
                    </a:lnTo>
                    <a:cubicBezTo>
                      <a:pt x="75333" y="8021"/>
                      <a:pt x="75346" y="8021"/>
                      <a:pt x="75354" y="8015"/>
                    </a:cubicBezTo>
                    <a:cubicBezTo>
                      <a:pt x="75379" y="8015"/>
                      <a:pt x="75405" y="8011"/>
                      <a:pt x="75431" y="8007"/>
                    </a:cubicBezTo>
                    <a:cubicBezTo>
                      <a:pt x="75485" y="8004"/>
                      <a:pt x="75548" y="8001"/>
                      <a:pt x="75620" y="8001"/>
                    </a:cubicBezTo>
                    <a:cubicBezTo>
                      <a:pt x="75649" y="8001"/>
                      <a:pt x="75681" y="8002"/>
                      <a:pt x="75713" y="8003"/>
                    </a:cubicBezTo>
                    <a:lnTo>
                      <a:pt x="76086" y="6211"/>
                    </a:lnTo>
                    <a:lnTo>
                      <a:pt x="76111" y="6211"/>
                    </a:lnTo>
                    <a:lnTo>
                      <a:pt x="75628" y="8534"/>
                    </a:lnTo>
                    <a:lnTo>
                      <a:pt x="75615" y="8534"/>
                    </a:lnTo>
                    <a:cubicBezTo>
                      <a:pt x="75610" y="8538"/>
                      <a:pt x="75606" y="8538"/>
                      <a:pt x="75598" y="8538"/>
                    </a:cubicBezTo>
                    <a:lnTo>
                      <a:pt x="75590" y="8538"/>
                    </a:lnTo>
                    <a:cubicBezTo>
                      <a:pt x="75581" y="8542"/>
                      <a:pt x="75572" y="8542"/>
                      <a:pt x="75564" y="8542"/>
                    </a:cubicBezTo>
                    <a:lnTo>
                      <a:pt x="74763" y="12366"/>
                    </a:lnTo>
                    <a:lnTo>
                      <a:pt x="74755" y="12366"/>
                    </a:lnTo>
                    <a:cubicBezTo>
                      <a:pt x="74743" y="12362"/>
                      <a:pt x="74730" y="12362"/>
                      <a:pt x="74717" y="12362"/>
                    </a:cubicBezTo>
                    <a:lnTo>
                      <a:pt x="74593" y="12362"/>
                    </a:lnTo>
                    <a:cubicBezTo>
                      <a:pt x="74584" y="12366"/>
                      <a:pt x="74572" y="12366"/>
                      <a:pt x="74563" y="12366"/>
                    </a:cubicBezTo>
                    <a:lnTo>
                      <a:pt x="74520" y="12366"/>
                    </a:lnTo>
                    <a:cubicBezTo>
                      <a:pt x="74512" y="12370"/>
                      <a:pt x="74507" y="12370"/>
                      <a:pt x="74499" y="12370"/>
                    </a:cubicBezTo>
                    <a:lnTo>
                      <a:pt x="74490" y="12370"/>
                    </a:lnTo>
                    <a:cubicBezTo>
                      <a:pt x="74481" y="12370"/>
                      <a:pt x="74473" y="12374"/>
                      <a:pt x="74465" y="12374"/>
                    </a:cubicBezTo>
                    <a:cubicBezTo>
                      <a:pt x="74451" y="12374"/>
                      <a:pt x="74439" y="12378"/>
                      <a:pt x="74426" y="12378"/>
                    </a:cubicBezTo>
                    <a:cubicBezTo>
                      <a:pt x="74422" y="12383"/>
                      <a:pt x="74422" y="12383"/>
                      <a:pt x="74418" y="12383"/>
                    </a:cubicBezTo>
                    <a:cubicBezTo>
                      <a:pt x="74409" y="12383"/>
                      <a:pt x="74400" y="12387"/>
                      <a:pt x="74392" y="12387"/>
                    </a:cubicBezTo>
                    <a:cubicBezTo>
                      <a:pt x="74384" y="12387"/>
                      <a:pt x="74379" y="12391"/>
                      <a:pt x="74374" y="12391"/>
                    </a:cubicBezTo>
                    <a:cubicBezTo>
                      <a:pt x="74366" y="12391"/>
                      <a:pt x="74362" y="12395"/>
                      <a:pt x="74358" y="12395"/>
                    </a:cubicBezTo>
                    <a:cubicBezTo>
                      <a:pt x="74353" y="12395"/>
                      <a:pt x="74349" y="12395"/>
                      <a:pt x="74345" y="12400"/>
                    </a:cubicBezTo>
                    <a:cubicBezTo>
                      <a:pt x="74336" y="12400"/>
                      <a:pt x="74332" y="12404"/>
                      <a:pt x="74327" y="12404"/>
                    </a:cubicBezTo>
                    <a:cubicBezTo>
                      <a:pt x="74319" y="12409"/>
                      <a:pt x="74307" y="12409"/>
                      <a:pt x="74297" y="12413"/>
                    </a:cubicBezTo>
                    <a:cubicBezTo>
                      <a:pt x="74297" y="12413"/>
                      <a:pt x="74293" y="12413"/>
                      <a:pt x="74293" y="12417"/>
                    </a:cubicBezTo>
                    <a:cubicBezTo>
                      <a:pt x="74285" y="12417"/>
                      <a:pt x="74281" y="12421"/>
                      <a:pt x="74272" y="12421"/>
                    </a:cubicBezTo>
                    <a:cubicBezTo>
                      <a:pt x="74272" y="12425"/>
                      <a:pt x="74268" y="12425"/>
                      <a:pt x="74264" y="12425"/>
                    </a:cubicBezTo>
                    <a:cubicBezTo>
                      <a:pt x="74259" y="12429"/>
                      <a:pt x="74255" y="12429"/>
                      <a:pt x="74250" y="12434"/>
                    </a:cubicBezTo>
                    <a:lnTo>
                      <a:pt x="74242" y="12434"/>
                    </a:lnTo>
                    <a:cubicBezTo>
                      <a:pt x="74242" y="12439"/>
                      <a:pt x="74242" y="12439"/>
                      <a:pt x="74238" y="12439"/>
                    </a:cubicBezTo>
                    <a:cubicBezTo>
                      <a:pt x="74234" y="12439"/>
                      <a:pt x="74230" y="12443"/>
                      <a:pt x="74225" y="12443"/>
                    </a:cubicBezTo>
                    <a:cubicBezTo>
                      <a:pt x="74225" y="12447"/>
                      <a:pt x="74220" y="12447"/>
                      <a:pt x="74216" y="12447"/>
                    </a:cubicBezTo>
                    <a:cubicBezTo>
                      <a:pt x="74212" y="12451"/>
                      <a:pt x="74204" y="12455"/>
                      <a:pt x="74195" y="12460"/>
                    </a:cubicBezTo>
                    <a:cubicBezTo>
                      <a:pt x="74187" y="12464"/>
                      <a:pt x="74182" y="12468"/>
                      <a:pt x="74173" y="12472"/>
                    </a:cubicBezTo>
                    <a:cubicBezTo>
                      <a:pt x="74173" y="12472"/>
                      <a:pt x="74169" y="12472"/>
                      <a:pt x="74169" y="12477"/>
                    </a:cubicBezTo>
                    <a:cubicBezTo>
                      <a:pt x="74165" y="12477"/>
                      <a:pt x="74161" y="12481"/>
                      <a:pt x="74157" y="12481"/>
                    </a:cubicBezTo>
                    <a:cubicBezTo>
                      <a:pt x="74148" y="12490"/>
                      <a:pt x="74139" y="12494"/>
                      <a:pt x="74131" y="12498"/>
                    </a:cubicBezTo>
                    <a:cubicBezTo>
                      <a:pt x="74131" y="12498"/>
                      <a:pt x="74131" y="12502"/>
                      <a:pt x="74127" y="12502"/>
                    </a:cubicBezTo>
                    <a:cubicBezTo>
                      <a:pt x="74122" y="12506"/>
                      <a:pt x="74114" y="12511"/>
                      <a:pt x="74110" y="12516"/>
                    </a:cubicBezTo>
                    <a:cubicBezTo>
                      <a:pt x="74105" y="12516"/>
                      <a:pt x="74105" y="12520"/>
                      <a:pt x="74101" y="12520"/>
                    </a:cubicBezTo>
                    <a:cubicBezTo>
                      <a:pt x="74096" y="12524"/>
                      <a:pt x="74092" y="12528"/>
                      <a:pt x="74084" y="12532"/>
                    </a:cubicBezTo>
                    <a:lnTo>
                      <a:pt x="74080" y="12537"/>
                    </a:lnTo>
                    <a:cubicBezTo>
                      <a:pt x="74071" y="12545"/>
                      <a:pt x="74062" y="12549"/>
                      <a:pt x="74058" y="12554"/>
                    </a:cubicBezTo>
                    <a:cubicBezTo>
                      <a:pt x="74050" y="12558"/>
                      <a:pt x="74045" y="12563"/>
                      <a:pt x="74037" y="12571"/>
                    </a:cubicBezTo>
                    <a:cubicBezTo>
                      <a:pt x="74033" y="12571"/>
                      <a:pt x="74033" y="12571"/>
                      <a:pt x="74029" y="12575"/>
                    </a:cubicBezTo>
                    <a:cubicBezTo>
                      <a:pt x="74024" y="12579"/>
                      <a:pt x="74019" y="12583"/>
                      <a:pt x="74011" y="12588"/>
                    </a:cubicBezTo>
                    <a:cubicBezTo>
                      <a:pt x="74011" y="12588"/>
                      <a:pt x="74007" y="12588"/>
                      <a:pt x="74007" y="12593"/>
                    </a:cubicBezTo>
                    <a:cubicBezTo>
                      <a:pt x="73999" y="12597"/>
                      <a:pt x="73994" y="12601"/>
                      <a:pt x="73985" y="12605"/>
                    </a:cubicBezTo>
                    <a:cubicBezTo>
                      <a:pt x="73985" y="12605"/>
                      <a:pt x="73985" y="12609"/>
                      <a:pt x="73981" y="12609"/>
                    </a:cubicBezTo>
                    <a:cubicBezTo>
                      <a:pt x="73977" y="12614"/>
                      <a:pt x="73968" y="12618"/>
                      <a:pt x="73960" y="12622"/>
                    </a:cubicBezTo>
                    <a:cubicBezTo>
                      <a:pt x="73956" y="12626"/>
                      <a:pt x="73952" y="12626"/>
                      <a:pt x="73947" y="12631"/>
                    </a:cubicBezTo>
                    <a:cubicBezTo>
                      <a:pt x="73947" y="12631"/>
                      <a:pt x="73942" y="12635"/>
                      <a:pt x="73938" y="12635"/>
                    </a:cubicBezTo>
                    <a:cubicBezTo>
                      <a:pt x="73934" y="12640"/>
                      <a:pt x="73930" y="12640"/>
                      <a:pt x="73926" y="12644"/>
                    </a:cubicBezTo>
                    <a:cubicBezTo>
                      <a:pt x="73926" y="12644"/>
                      <a:pt x="73922" y="12648"/>
                      <a:pt x="73917" y="12648"/>
                    </a:cubicBezTo>
                    <a:cubicBezTo>
                      <a:pt x="73913" y="12652"/>
                      <a:pt x="73908" y="12652"/>
                      <a:pt x="73904" y="12656"/>
                    </a:cubicBezTo>
                    <a:cubicBezTo>
                      <a:pt x="73900" y="12656"/>
                      <a:pt x="73900" y="12656"/>
                      <a:pt x="73896" y="12660"/>
                    </a:cubicBezTo>
                    <a:cubicBezTo>
                      <a:pt x="73891" y="12665"/>
                      <a:pt x="73883" y="12665"/>
                      <a:pt x="73875" y="12670"/>
                    </a:cubicBezTo>
                    <a:lnTo>
                      <a:pt x="73870" y="12674"/>
                    </a:lnTo>
                    <a:cubicBezTo>
                      <a:pt x="73865" y="12674"/>
                      <a:pt x="73857" y="12678"/>
                      <a:pt x="73853" y="12682"/>
                    </a:cubicBezTo>
                    <a:lnTo>
                      <a:pt x="73845" y="12682"/>
                    </a:lnTo>
                    <a:cubicBezTo>
                      <a:pt x="73840" y="12686"/>
                      <a:pt x="73831" y="12686"/>
                      <a:pt x="73827" y="12691"/>
                    </a:cubicBezTo>
                    <a:lnTo>
                      <a:pt x="73819" y="12691"/>
                    </a:lnTo>
                    <a:cubicBezTo>
                      <a:pt x="73814" y="12695"/>
                      <a:pt x="73806" y="12699"/>
                      <a:pt x="73802" y="12699"/>
                    </a:cubicBezTo>
                    <a:cubicBezTo>
                      <a:pt x="73798" y="12699"/>
                      <a:pt x="73798" y="12699"/>
                      <a:pt x="73793" y="12703"/>
                    </a:cubicBezTo>
                    <a:cubicBezTo>
                      <a:pt x="73788" y="12703"/>
                      <a:pt x="73780" y="12703"/>
                      <a:pt x="73776" y="12708"/>
                    </a:cubicBezTo>
                    <a:lnTo>
                      <a:pt x="73763" y="12708"/>
                    </a:lnTo>
                    <a:cubicBezTo>
                      <a:pt x="73759" y="12712"/>
                      <a:pt x="73750" y="12712"/>
                      <a:pt x="73746" y="12717"/>
                    </a:cubicBezTo>
                    <a:lnTo>
                      <a:pt x="73733" y="12717"/>
                    </a:lnTo>
                    <a:cubicBezTo>
                      <a:pt x="73725" y="12721"/>
                      <a:pt x="73721" y="12721"/>
                      <a:pt x="73711" y="12721"/>
                    </a:cubicBezTo>
                    <a:cubicBezTo>
                      <a:pt x="73707" y="12721"/>
                      <a:pt x="73703" y="12725"/>
                      <a:pt x="73699" y="12725"/>
                    </a:cubicBezTo>
                    <a:cubicBezTo>
                      <a:pt x="73691" y="12725"/>
                      <a:pt x="73677" y="12729"/>
                      <a:pt x="73665" y="12729"/>
                    </a:cubicBezTo>
                    <a:cubicBezTo>
                      <a:pt x="73656" y="12729"/>
                      <a:pt x="73648" y="12733"/>
                      <a:pt x="73639" y="12733"/>
                    </a:cubicBezTo>
                    <a:lnTo>
                      <a:pt x="73618" y="12733"/>
                    </a:lnTo>
                    <a:cubicBezTo>
                      <a:pt x="73614" y="12733"/>
                      <a:pt x="73609" y="12737"/>
                      <a:pt x="73609" y="12737"/>
                    </a:cubicBezTo>
                    <a:lnTo>
                      <a:pt x="73549" y="12737"/>
                    </a:lnTo>
                    <a:cubicBezTo>
                      <a:pt x="73541" y="12742"/>
                      <a:pt x="73532" y="12742"/>
                      <a:pt x="73528" y="12742"/>
                    </a:cubicBezTo>
                    <a:lnTo>
                      <a:pt x="73425" y="12742"/>
                    </a:lnTo>
                    <a:cubicBezTo>
                      <a:pt x="73421" y="12737"/>
                      <a:pt x="73417" y="12737"/>
                      <a:pt x="73417" y="12737"/>
                    </a:cubicBezTo>
                    <a:lnTo>
                      <a:pt x="73344" y="12737"/>
                    </a:lnTo>
                    <a:cubicBezTo>
                      <a:pt x="73336" y="12733"/>
                      <a:pt x="73322" y="12733"/>
                      <a:pt x="73310" y="12733"/>
                    </a:cubicBezTo>
                    <a:lnTo>
                      <a:pt x="73297" y="12733"/>
                    </a:lnTo>
                    <a:cubicBezTo>
                      <a:pt x="73288" y="12733"/>
                      <a:pt x="73280" y="12729"/>
                      <a:pt x="73271" y="12729"/>
                    </a:cubicBezTo>
                    <a:lnTo>
                      <a:pt x="73259" y="12729"/>
                    </a:lnTo>
                    <a:cubicBezTo>
                      <a:pt x="73249" y="12729"/>
                      <a:pt x="73241" y="12725"/>
                      <a:pt x="73233" y="12725"/>
                    </a:cubicBezTo>
                    <a:lnTo>
                      <a:pt x="73216" y="12725"/>
                    </a:lnTo>
                    <a:cubicBezTo>
                      <a:pt x="73207" y="12725"/>
                      <a:pt x="73198" y="12721"/>
                      <a:pt x="73190" y="12721"/>
                    </a:cubicBezTo>
                    <a:cubicBezTo>
                      <a:pt x="73186" y="12721"/>
                      <a:pt x="73178" y="12721"/>
                      <a:pt x="73172" y="12717"/>
                    </a:cubicBezTo>
                    <a:lnTo>
                      <a:pt x="73147" y="12717"/>
                    </a:lnTo>
                    <a:cubicBezTo>
                      <a:pt x="73139" y="12712"/>
                      <a:pt x="73134" y="12712"/>
                      <a:pt x="73126" y="12712"/>
                    </a:cubicBezTo>
                    <a:cubicBezTo>
                      <a:pt x="73117" y="12712"/>
                      <a:pt x="73105" y="12708"/>
                      <a:pt x="73091" y="12708"/>
                    </a:cubicBezTo>
                    <a:lnTo>
                      <a:pt x="73083" y="12708"/>
                    </a:lnTo>
                    <a:cubicBezTo>
                      <a:pt x="73070" y="12708"/>
                      <a:pt x="73062" y="12708"/>
                      <a:pt x="73053" y="12712"/>
                    </a:cubicBezTo>
                    <a:lnTo>
                      <a:pt x="73049" y="12712"/>
                    </a:lnTo>
                    <a:cubicBezTo>
                      <a:pt x="73040" y="12712"/>
                      <a:pt x="73036" y="12717"/>
                      <a:pt x="73028" y="12717"/>
                    </a:cubicBezTo>
                    <a:lnTo>
                      <a:pt x="73024" y="12717"/>
                    </a:lnTo>
                    <a:cubicBezTo>
                      <a:pt x="73014" y="12721"/>
                      <a:pt x="73006" y="12721"/>
                      <a:pt x="73002" y="12725"/>
                    </a:cubicBezTo>
                    <a:lnTo>
                      <a:pt x="72993" y="12725"/>
                    </a:lnTo>
                    <a:cubicBezTo>
                      <a:pt x="72989" y="12729"/>
                      <a:pt x="72980" y="12729"/>
                      <a:pt x="72972" y="12733"/>
                    </a:cubicBezTo>
                    <a:cubicBezTo>
                      <a:pt x="72972" y="12733"/>
                      <a:pt x="72967" y="12733"/>
                      <a:pt x="72967" y="12737"/>
                    </a:cubicBezTo>
                    <a:cubicBezTo>
                      <a:pt x="72959" y="12737"/>
                      <a:pt x="72955" y="12742"/>
                      <a:pt x="72951" y="12742"/>
                    </a:cubicBezTo>
                    <a:lnTo>
                      <a:pt x="72947" y="12742"/>
                    </a:lnTo>
                    <a:cubicBezTo>
                      <a:pt x="72947" y="12747"/>
                      <a:pt x="72947" y="12747"/>
                      <a:pt x="72941" y="12747"/>
                    </a:cubicBezTo>
                    <a:cubicBezTo>
                      <a:pt x="72937" y="12747"/>
                      <a:pt x="72937" y="12751"/>
                      <a:pt x="72933" y="12751"/>
                    </a:cubicBezTo>
                    <a:cubicBezTo>
                      <a:pt x="72929" y="12751"/>
                      <a:pt x="72929" y="12755"/>
                      <a:pt x="72925" y="12755"/>
                    </a:cubicBezTo>
                    <a:cubicBezTo>
                      <a:pt x="72921" y="12759"/>
                      <a:pt x="72921" y="12759"/>
                      <a:pt x="72916" y="12759"/>
                    </a:cubicBezTo>
                    <a:lnTo>
                      <a:pt x="72912" y="12763"/>
                    </a:lnTo>
                    <a:cubicBezTo>
                      <a:pt x="72912" y="12763"/>
                      <a:pt x="72908" y="12763"/>
                      <a:pt x="72908" y="12768"/>
                    </a:cubicBezTo>
                    <a:lnTo>
                      <a:pt x="72903" y="12768"/>
                    </a:lnTo>
                    <a:cubicBezTo>
                      <a:pt x="72899" y="12772"/>
                      <a:pt x="72895" y="12776"/>
                      <a:pt x="72890" y="12776"/>
                    </a:cubicBezTo>
                    <a:lnTo>
                      <a:pt x="72890" y="12780"/>
                    </a:lnTo>
                    <a:cubicBezTo>
                      <a:pt x="72886" y="12785"/>
                      <a:pt x="72882" y="12785"/>
                      <a:pt x="72878" y="12789"/>
                    </a:cubicBezTo>
                    <a:lnTo>
                      <a:pt x="72878" y="12794"/>
                    </a:lnTo>
                    <a:cubicBezTo>
                      <a:pt x="72874" y="12794"/>
                      <a:pt x="72870" y="12798"/>
                      <a:pt x="72870" y="12802"/>
                    </a:cubicBezTo>
                    <a:cubicBezTo>
                      <a:pt x="72870" y="12802"/>
                      <a:pt x="72864" y="12802"/>
                      <a:pt x="72864" y="12806"/>
                    </a:cubicBezTo>
                    <a:lnTo>
                      <a:pt x="72860" y="12810"/>
                    </a:lnTo>
                    <a:cubicBezTo>
                      <a:pt x="72860" y="12814"/>
                      <a:pt x="72856" y="12814"/>
                      <a:pt x="72856" y="12814"/>
                    </a:cubicBezTo>
                    <a:cubicBezTo>
                      <a:pt x="72856" y="12819"/>
                      <a:pt x="72856" y="12819"/>
                      <a:pt x="72852" y="12824"/>
                    </a:cubicBezTo>
                    <a:cubicBezTo>
                      <a:pt x="72852" y="12828"/>
                      <a:pt x="72848" y="12828"/>
                      <a:pt x="72848" y="12832"/>
                    </a:cubicBezTo>
                    <a:lnTo>
                      <a:pt x="72848" y="12836"/>
                    </a:lnTo>
                    <a:cubicBezTo>
                      <a:pt x="72844" y="12840"/>
                      <a:pt x="72844" y="12845"/>
                      <a:pt x="72844" y="12845"/>
                    </a:cubicBezTo>
                    <a:cubicBezTo>
                      <a:pt x="72844" y="12849"/>
                      <a:pt x="72844" y="12849"/>
                      <a:pt x="72839" y="12849"/>
                    </a:cubicBezTo>
                    <a:cubicBezTo>
                      <a:pt x="72839" y="12857"/>
                      <a:pt x="72839" y="12862"/>
                      <a:pt x="72835" y="12866"/>
                    </a:cubicBezTo>
                    <a:lnTo>
                      <a:pt x="72698" y="13521"/>
                    </a:lnTo>
                    <a:lnTo>
                      <a:pt x="72039" y="16677"/>
                    </a:lnTo>
                    <a:lnTo>
                      <a:pt x="71980" y="16677"/>
                    </a:lnTo>
                    <a:cubicBezTo>
                      <a:pt x="71975" y="16681"/>
                      <a:pt x="71975" y="16681"/>
                      <a:pt x="71971" y="16681"/>
                    </a:cubicBezTo>
                    <a:cubicBezTo>
                      <a:pt x="71954" y="16681"/>
                      <a:pt x="71932" y="16681"/>
                      <a:pt x="71915" y="16685"/>
                    </a:cubicBezTo>
                    <a:cubicBezTo>
                      <a:pt x="71761" y="16707"/>
                      <a:pt x="71612" y="16728"/>
                      <a:pt x="71458" y="16750"/>
                    </a:cubicBezTo>
                    <a:cubicBezTo>
                      <a:pt x="71000" y="16814"/>
                      <a:pt x="70538" y="16878"/>
                      <a:pt x="70076" y="16942"/>
                    </a:cubicBezTo>
                    <a:cubicBezTo>
                      <a:pt x="70042" y="16930"/>
                      <a:pt x="70008" y="16916"/>
                      <a:pt x="69974" y="16904"/>
                    </a:cubicBezTo>
                    <a:cubicBezTo>
                      <a:pt x="69960" y="16900"/>
                      <a:pt x="69948" y="16895"/>
                      <a:pt x="69939" y="16886"/>
                    </a:cubicBezTo>
                    <a:cubicBezTo>
                      <a:pt x="69913" y="16878"/>
                      <a:pt x="69888" y="16869"/>
                      <a:pt x="69862" y="16857"/>
                    </a:cubicBezTo>
                    <a:cubicBezTo>
                      <a:pt x="69854" y="16853"/>
                      <a:pt x="69846" y="16848"/>
                      <a:pt x="69836" y="16848"/>
                    </a:cubicBezTo>
                    <a:cubicBezTo>
                      <a:pt x="69802" y="16831"/>
                      <a:pt x="69773" y="16818"/>
                      <a:pt x="69739" y="16805"/>
                    </a:cubicBezTo>
                    <a:cubicBezTo>
                      <a:pt x="69739" y="16805"/>
                      <a:pt x="69739" y="16801"/>
                      <a:pt x="69734" y="16801"/>
                    </a:cubicBezTo>
                    <a:cubicBezTo>
                      <a:pt x="69704" y="16788"/>
                      <a:pt x="69674" y="16776"/>
                      <a:pt x="69644" y="16758"/>
                    </a:cubicBezTo>
                    <a:cubicBezTo>
                      <a:pt x="69636" y="16754"/>
                      <a:pt x="69627" y="16750"/>
                      <a:pt x="69619" y="16746"/>
                    </a:cubicBezTo>
                    <a:cubicBezTo>
                      <a:pt x="69593" y="16737"/>
                      <a:pt x="69571" y="16728"/>
                      <a:pt x="69550" y="16715"/>
                    </a:cubicBezTo>
                    <a:cubicBezTo>
                      <a:pt x="69538" y="16711"/>
                      <a:pt x="69524" y="16703"/>
                      <a:pt x="69512" y="16699"/>
                    </a:cubicBezTo>
                    <a:cubicBezTo>
                      <a:pt x="69490" y="16685"/>
                      <a:pt x="69469" y="16677"/>
                      <a:pt x="69447" y="16664"/>
                    </a:cubicBezTo>
                    <a:cubicBezTo>
                      <a:pt x="69439" y="16660"/>
                      <a:pt x="69426" y="16651"/>
                      <a:pt x="69417" y="16647"/>
                    </a:cubicBezTo>
                    <a:cubicBezTo>
                      <a:pt x="69388" y="16630"/>
                      <a:pt x="69358" y="16617"/>
                      <a:pt x="69328" y="16600"/>
                    </a:cubicBezTo>
                    <a:lnTo>
                      <a:pt x="69323" y="16596"/>
                    </a:lnTo>
                    <a:cubicBezTo>
                      <a:pt x="69293" y="16578"/>
                      <a:pt x="69263" y="16561"/>
                      <a:pt x="69234" y="16545"/>
                    </a:cubicBezTo>
                    <a:cubicBezTo>
                      <a:pt x="69195" y="16523"/>
                      <a:pt x="69157" y="16502"/>
                      <a:pt x="69123" y="16480"/>
                    </a:cubicBezTo>
                    <a:cubicBezTo>
                      <a:pt x="69114" y="16476"/>
                      <a:pt x="69101" y="16468"/>
                      <a:pt x="69092" y="16464"/>
                    </a:cubicBezTo>
                    <a:cubicBezTo>
                      <a:pt x="69066" y="16446"/>
                      <a:pt x="69037" y="16429"/>
                      <a:pt x="69011" y="16412"/>
                    </a:cubicBezTo>
                    <a:cubicBezTo>
                      <a:pt x="68999" y="16403"/>
                      <a:pt x="68989" y="16395"/>
                      <a:pt x="68977" y="16391"/>
                    </a:cubicBezTo>
                    <a:cubicBezTo>
                      <a:pt x="68951" y="16373"/>
                      <a:pt x="68926" y="16356"/>
                      <a:pt x="68900" y="16339"/>
                    </a:cubicBezTo>
                    <a:cubicBezTo>
                      <a:pt x="68887" y="16330"/>
                      <a:pt x="68879" y="16326"/>
                      <a:pt x="68870" y="16318"/>
                    </a:cubicBezTo>
                    <a:cubicBezTo>
                      <a:pt x="68835" y="16296"/>
                      <a:pt x="68802" y="16271"/>
                      <a:pt x="68768" y="16245"/>
                    </a:cubicBezTo>
                    <a:cubicBezTo>
                      <a:pt x="68754" y="16237"/>
                      <a:pt x="68742" y="16227"/>
                      <a:pt x="68729" y="16219"/>
                    </a:cubicBezTo>
                    <a:cubicBezTo>
                      <a:pt x="68712" y="16207"/>
                      <a:pt x="68695" y="16198"/>
                      <a:pt x="68681" y="16185"/>
                    </a:cubicBezTo>
                    <a:cubicBezTo>
                      <a:pt x="68669" y="16176"/>
                      <a:pt x="68656" y="16164"/>
                      <a:pt x="68643" y="16156"/>
                    </a:cubicBezTo>
                    <a:cubicBezTo>
                      <a:pt x="68626" y="16146"/>
                      <a:pt x="68614" y="16134"/>
                      <a:pt x="68596" y="16121"/>
                    </a:cubicBezTo>
                    <a:cubicBezTo>
                      <a:pt x="68584" y="16112"/>
                      <a:pt x="68571" y="16104"/>
                      <a:pt x="68558" y="16091"/>
                    </a:cubicBezTo>
                    <a:cubicBezTo>
                      <a:pt x="68545" y="16083"/>
                      <a:pt x="68527" y="16069"/>
                      <a:pt x="68515" y="16061"/>
                    </a:cubicBezTo>
                    <a:cubicBezTo>
                      <a:pt x="68502" y="16048"/>
                      <a:pt x="68489" y="16040"/>
                      <a:pt x="68476" y="16027"/>
                    </a:cubicBezTo>
                    <a:cubicBezTo>
                      <a:pt x="68464" y="16018"/>
                      <a:pt x="68446" y="16006"/>
                      <a:pt x="68434" y="15996"/>
                    </a:cubicBezTo>
                    <a:cubicBezTo>
                      <a:pt x="68421" y="15984"/>
                      <a:pt x="68408" y="15976"/>
                      <a:pt x="68395" y="15963"/>
                    </a:cubicBezTo>
                    <a:cubicBezTo>
                      <a:pt x="68383" y="15954"/>
                      <a:pt x="68369" y="15941"/>
                      <a:pt x="68353" y="15929"/>
                    </a:cubicBezTo>
                    <a:cubicBezTo>
                      <a:pt x="68340" y="15919"/>
                      <a:pt x="68327" y="15907"/>
                      <a:pt x="68318" y="15899"/>
                    </a:cubicBezTo>
                    <a:cubicBezTo>
                      <a:pt x="68302" y="15886"/>
                      <a:pt x="68288" y="15877"/>
                      <a:pt x="68276" y="15864"/>
                    </a:cubicBezTo>
                    <a:cubicBezTo>
                      <a:pt x="68263" y="15856"/>
                      <a:pt x="68250" y="15842"/>
                      <a:pt x="68237" y="15834"/>
                    </a:cubicBezTo>
                    <a:cubicBezTo>
                      <a:pt x="68225" y="15822"/>
                      <a:pt x="68211" y="15809"/>
                      <a:pt x="68199" y="15800"/>
                    </a:cubicBezTo>
                    <a:cubicBezTo>
                      <a:pt x="68186" y="15787"/>
                      <a:pt x="68173" y="15779"/>
                      <a:pt x="68160" y="15765"/>
                    </a:cubicBezTo>
                    <a:cubicBezTo>
                      <a:pt x="68148" y="15753"/>
                      <a:pt x="68134" y="15745"/>
                      <a:pt x="68122" y="15732"/>
                    </a:cubicBezTo>
                    <a:cubicBezTo>
                      <a:pt x="68109" y="15719"/>
                      <a:pt x="68096" y="15710"/>
                      <a:pt x="68087" y="15698"/>
                    </a:cubicBezTo>
                    <a:cubicBezTo>
                      <a:pt x="68075" y="15689"/>
                      <a:pt x="68061" y="15676"/>
                      <a:pt x="68049" y="15663"/>
                    </a:cubicBezTo>
                    <a:cubicBezTo>
                      <a:pt x="68036" y="15655"/>
                      <a:pt x="68023" y="15642"/>
                      <a:pt x="68010" y="15633"/>
                    </a:cubicBezTo>
                    <a:cubicBezTo>
                      <a:pt x="67998" y="15621"/>
                      <a:pt x="67984" y="15607"/>
                      <a:pt x="67972" y="15599"/>
                    </a:cubicBezTo>
                    <a:cubicBezTo>
                      <a:pt x="67959" y="15586"/>
                      <a:pt x="67951" y="15574"/>
                      <a:pt x="67937" y="15565"/>
                    </a:cubicBezTo>
                    <a:cubicBezTo>
                      <a:pt x="67925" y="15552"/>
                      <a:pt x="67912" y="15544"/>
                      <a:pt x="67899" y="15530"/>
                    </a:cubicBezTo>
                    <a:cubicBezTo>
                      <a:pt x="67886" y="15518"/>
                      <a:pt x="67874" y="15509"/>
                      <a:pt x="67865" y="15497"/>
                    </a:cubicBezTo>
                    <a:cubicBezTo>
                      <a:pt x="67852" y="15483"/>
                      <a:pt x="67840" y="15475"/>
                      <a:pt x="67826" y="15463"/>
                    </a:cubicBezTo>
                    <a:cubicBezTo>
                      <a:pt x="67814" y="15449"/>
                      <a:pt x="67801" y="15441"/>
                      <a:pt x="67792" y="15428"/>
                    </a:cubicBezTo>
                    <a:cubicBezTo>
                      <a:pt x="67779" y="15415"/>
                      <a:pt x="67767" y="15406"/>
                      <a:pt x="67753" y="15394"/>
                    </a:cubicBezTo>
                    <a:cubicBezTo>
                      <a:pt x="67741" y="15381"/>
                      <a:pt x="67728" y="15372"/>
                      <a:pt x="67720" y="15360"/>
                    </a:cubicBezTo>
                    <a:cubicBezTo>
                      <a:pt x="67706" y="15347"/>
                      <a:pt x="67694" y="15338"/>
                      <a:pt x="67681" y="15325"/>
                    </a:cubicBezTo>
                    <a:cubicBezTo>
                      <a:pt x="67668" y="15313"/>
                      <a:pt x="67660" y="15304"/>
                      <a:pt x="67647" y="15291"/>
                    </a:cubicBezTo>
                    <a:cubicBezTo>
                      <a:pt x="67634" y="15278"/>
                      <a:pt x="67621" y="15270"/>
                      <a:pt x="67609" y="15257"/>
                    </a:cubicBezTo>
                    <a:lnTo>
                      <a:pt x="67570" y="15218"/>
                    </a:lnTo>
                    <a:cubicBezTo>
                      <a:pt x="67557" y="15210"/>
                      <a:pt x="67548" y="15197"/>
                      <a:pt x="67536" y="15184"/>
                    </a:cubicBezTo>
                    <a:cubicBezTo>
                      <a:pt x="67514" y="15167"/>
                      <a:pt x="67497" y="15145"/>
                      <a:pt x="67475" y="15129"/>
                    </a:cubicBezTo>
                    <a:cubicBezTo>
                      <a:pt x="67463" y="15116"/>
                      <a:pt x="67450" y="15103"/>
                      <a:pt x="67437" y="15094"/>
                    </a:cubicBezTo>
                    <a:cubicBezTo>
                      <a:pt x="67424" y="15082"/>
                      <a:pt x="67412" y="15068"/>
                      <a:pt x="67403" y="15056"/>
                    </a:cubicBezTo>
                    <a:cubicBezTo>
                      <a:pt x="67390" y="15047"/>
                      <a:pt x="67378" y="15035"/>
                      <a:pt x="67364" y="15021"/>
                    </a:cubicBezTo>
                    <a:cubicBezTo>
                      <a:pt x="67352" y="15013"/>
                      <a:pt x="67343" y="15001"/>
                      <a:pt x="67331" y="14987"/>
                    </a:cubicBezTo>
                    <a:cubicBezTo>
                      <a:pt x="67317" y="14979"/>
                      <a:pt x="67305" y="14966"/>
                      <a:pt x="67296" y="14958"/>
                    </a:cubicBezTo>
                    <a:lnTo>
                      <a:pt x="67258" y="14919"/>
                    </a:lnTo>
                    <a:cubicBezTo>
                      <a:pt x="67244" y="14910"/>
                      <a:pt x="67236" y="14898"/>
                      <a:pt x="67224" y="14889"/>
                    </a:cubicBezTo>
                    <a:cubicBezTo>
                      <a:pt x="67210" y="14877"/>
                      <a:pt x="67198" y="14867"/>
                      <a:pt x="67185" y="14855"/>
                    </a:cubicBezTo>
                    <a:cubicBezTo>
                      <a:pt x="67177" y="14842"/>
                      <a:pt x="67163" y="14833"/>
                      <a:pt x="67151" y="14821"/>
                    </a:cubicBezTo>
                    <a:cubicBezTo>
                      <a:pt x="67138" y="14812"/>
                      <a:pt x="67125" y="14800"/>
                      <a:pt x="67116" y="14786"/>
                    </a:cubicBezTo>
                    <a:cubicBezTo>
                      <a:pt x="67104" y="14778"/>
                      <a:pt x="67090" y="14765"/>
                      <a:pt x="67078" y="14756"/>
                    </a:cubicBezTo>
                    <a:cubicBezTo>
                      <a:pt x="67065" y="14744"/>
                      <a:pt x="67056" y="14731"/>
                      <a:pt x="67044" y="14723"/>
                    </a:cubicBezTo>
                    <a:cubicBezTo>
                      <a:pt x="67031" y="14709"/>
                      <a:pt x="67019" y="14701"/>
                      <a:pt x="67005" y="14688"/>
                    </a:cubicBezTo>
                    <a:cubicBezTo>
                      <a:pt x="66997" y="14679"/>
                      <a:pt x="66984" y="14667"/>
                      <a:pt x="66971" y="14658"/>
                    </a:cubicBezTo>
                    <a:cubicBezTo>
                      <a:pt x="66958" y="14646"/>
                      <a:pt x="66946" y="14636"/>
                      <a:pt x="66932" y="14624"/>
                    </a:cubicBezTo>
                    <a:cubicBezTo>
                      <a:pt x="66920" y="14616"/>
                      <a:pt x="66911" y="14602"/>
                      <a:pt x="66898" y="14590"/>
                    </a:cubicBezTo>
                    <a:cubicBezTo>
                      <a:pt x="66885" y="14581"/>
                      <a:pt x="66873" y="14569"/>
                      <a:pt x="66859" y="14559"/>
                    </a:cubicBezTo>
                    <a:cubicBezTo>
                      <a:pt x="66847" y="14547"/>
                      <a:pt x="66834" y="14539"/>
                      <a:pt x="66821" y="14525"/>
                    </a:cubicBezTo>
                    <a:cubicBezTo>
                      <a:pt x="66813" y="14517"/>
                      <a:pt x="66800" y="14508"/>
                      <a:pt x="66788" y="14496"/>
                    </a:cubicBezTo>
                    <a:cubicBezTo>
                      <a:pt x="66774" y="14487"/>
                      <a:pt x="66762" y="14474"/>
                      <a:pt x="66749" y="14466"/>
                    </a:cubicBezTo>
                    <a:cubicBezTo>
                      <a:pt x="66736" y="14453"/>
                      <a:pt x="66723" y="14444"/>
                      <a:pt x="66711" y="14431"/>
                    </a:cubicBezTo>
                    <a:cubicBezTo>
                      <a:pt x="66697" y="14423"/>
                      <a:pt x="66685" y="14411"/>
                      <a:pt x="66672" y="14401"/>
                    </a:cubicBezTo>
                    <a:cubicBezTo>
                      <a:pt x="66659" y="14393"/>
                      <a:pt x="66646" y="14380"/>
                      <a:pt x="66634" y="14372"/>
                    </a:cubicBezTo>
                    <a:cubicBezTo>
                      <a:pt x="66620" y="14359"/>
                      <a:pt x="66608" y="14350"/>
                      <a:pt x="66595" y="14342"/>
                    </a:cubicBezTo>
                    <a:cubicBezTo>
                      <a:pt x="66582" y="14328"/>
                      <a:pt x="66569" y="14320"/>
                      <a:pt x="66557" y="14312"/>
                    </a:cubicBezTo>
                    <a:cubicBezTo>
                      <a:pt x="66543" y="14299"/>
                      <a:pt x="66531" y="14290"/>
                      <a:pt x="66518" y="14277"/>
                    </a:cubicBezTo>
                    <a:cubicBezTo>
                      <a:pt x="66505" y="14269"/>
                      <a:pt x="66492" y="14261"/>
                      <a:pt x="66480" y="14247"/>
                    </a:cubicBezTo>
                    <a:cubicBezTo>
                      <a:pt x="66466" y="14239"/>
                      <a:pt x="66454" y="14231"/>
                      <a:pt x="66441" y="14218"/>
                    </a:cubicBezTo>
                    <a:cubicBezTo>
                      <a:pt x="66428" y="14209"/>
                      <a:pt x="66415" y="14200"/>
                      <a:pt x="66397" y="14192"/>
                    </a:cubicBezTo>
                    <a:cubicBezTo>
                      <a:pt x="66385" y="14180"/>
                      <a:pt x="66372" y="14170"/>
                      <a:pt x="66359" y="14162"/>
                    </a:cubicBezTo>
                    <a:cubicBezTo>
                      <a:pt x="66355" y="14158"/>
                      <a:pt x="66346" y="14154"/>
                      <a:pt x="66342" y="14149"/>
                    </a:cubicBezTo>
                    <a:cubicBezTo>
                      <a:pt x="66334" y="14145"/>
                      <a:pt x="66330" y="14141"/>
                      <a:pt x="66326" y="14136"/>
                    </a:cubicBezTo>
                    <a:cubicBezTo>
                      <a:pt x="66304" y="14119"/>
                      <a:pt x="66282" y="14107"/>
                      <a:pt x="66261" y="14093"/>
                    </a:cubicBezTo>
                    <a:cubicBezTo>
                      <a:pt x="66253" y="14085"/>
                      <a:pt x="66239" y="14077"/>
                      <a:pt x="66227" y="14068"/>
                    </a:cubicBezTo>
                    <a:cubicBezTo>
                      <a:pt x="66206" y="14055"/>
                      <a:pt x="66180" y="14038"/>
                      <a:pt x="66154" y="14020"/>
                    </a:cubicBezTo>
                    <a:cubicBezTo>
                      <a:pt x="66146" y="14016"/>
                      <a:pt x="66141" y="14012"/>
                      <a:pt x="66133" y="14008"/>
                    </a:cubicBezTo>
                    <a:cubicBezTo>
                      <a:pt x="66103" y="13987"/>
                      <a:pt x="66069" y="13965"/>
                      <a:pt x="66038" y="13949"/>
                    </a:cubicBezTo>
                    <a:cubicBezTo>
                      <a:pt x="66030" y="13939"/>
                      <a:pt x="66022" y="13935"/>
                      <a:pt x="66008" y="13931"/>
                    </a:cubicBezTo>
                    <a:cubicBezTo>
                      <a:pt x="65987" y="13918"/>
                      <a:pt x="65961" y="13901"/>
                      <a:pt x="65936" y="13888"/>
                    </a:cubicBezTo>
                    <a:cubicBezTo>
                      <a:pt x="65931" y="13884"/>
                      <a:pt x="65927" y="13880"/>
                      <a:pt x="65923" y="13880"/>
                    </a:cubicBezTo>
                    <a:cubicBezTo>
                      <a:pt x="65910" y="13872"/>
                      <a:pt x="65898" y="13862"/>
                      <a:pt x="65884" y="13858"/>
                    </a:cubicBezTo>
                    <a:cubicBezTo>
                      <a:pt x="65876" y="13854"/>
                      <a:pt x="65868" y="13850"/>
                      <a:pt x="65859" y="13846"/>
                    </a:cubicBezTo>
                    <a:cubicBezTo>
                      <a:pt x="65833" y="13828"/>
                      <a:pt x="65803" y="13811"/>
                      <a:pt x="65777" y="13799"/>
                    </a:cubicBezTo>
                    <a:cubicBezTo>
                      <a:pt x="65773" y="13799"/>
                      <a:pt x="65769" y="13795"/>
                      <a:pt x="65765" y="13795"/>
                    </a:cubicBezTo>
                    <a:cubicBezTo>
                      <a:pt x="65744" y="13781"/>
                      <a:pt x="65718" y="13769"/>
                      <a:pt x="65692" y="13756"/>
                    </a:cubicBezTo>
                    <a:cubicBezTo>
                      <a:pt x="65684" y="13751"/>
                      <a:pt x="65675" y="13747"/>
                      <a:pt x="65662" y="13743"/>
                    </a:cubicBezTo>
                    <a:cubicBezTo>
                      <a:pt x="65653" y="13734"/>
                      <a:pt x="65641" y="13730"/>
                      <a:pt x="65628" y="13726"/>
                    </a:cubicBezTo>
                    <a:cubicBezTo>
                      <a:pt x="65619" y="13718"/>
                      <a:pt x="65607" y="13712"/>
                      <a:pt x="65598" y="13708"/>
                    </a:cubicBezTo>
                    <a:cubicBezTo>
                      <a:pt x="65590" y="13704"/>
                      <a:pt x="65586" y="13704"/>
                      <a:pt x="65581" y="13700"/>
                    </a:cubicBezTo>
                    <a:cubicBezTo>
                      <a:pt x="65551" y="13687"/>
                      <a:pt x="65525" y="13675"/>
                      <a:pt x="65495" y="13661"/>
                    </a:cubicBezTo>
                    <a:cubicBezTo>
                      <a:pt x="65487" y="13657"/>
                      <a:pt x="65483" y="13657"/>
                      <a:pt x="65479" y="13653"/>
                    </a:cubicBezTo>
                    <a:cubicBezTo>
                      <a:pt x="65453" y="13641"/>
                      <a:pt x="65422" y="13631"/>
                      <a:pt x="65397" y="13619"/>
                    </a:cubicBezTo>
                    <a:cubicBezTo>
                      <a:pt x="65393" y="13619"/>
                      <a:pt x="65388" y="13615"/>
                      <a:pt x="65384" y="13615"/>
                    </a:cubicBezTo>
                    <a:cubicBezTo>
                      <a:pt x="65384" y="13615"/>
                      <a:pt x="65380" y="13615"/>
                      <a:pt x="65380" y="13610"/>
                    </a:cubicBezTo>
                    <a:cubicBezTo>
                      <a:pt x="65371" y="13610"/>
                      <a:pt x="65363" y="13606"/>
                      <a:pt x="65355" y="13602"/>
                    </a:cubicBezTo>
                    <a:cubicBezTo>
                      <a:pt x="65329" y="13589"/>
                      <a:pt x="65299" y="13580"/>
                      <a:pt x="65273" y="13572"/>
                    </a:cubicBezTo>
                    <a:cubicBezTo>
                      <a:pt x="65260" y="13564"/>
                      <a:pt x="65243" y="13559"/>
                      <a:pt x="65230" y="13554"/>
                    </a:cubicBezTo>
                    <a:cubicBezTo>
                      <a:pt x="65205" y="13546"/>
                      <a:pt x="65183" y="13538"/>
                      <a:pt x="65157" y="13529"/>
                    </a:cubicBezTo>
                    <a:cubicBezTo>
                      <a:pt x="65153" y="13525"/>
                      <a:pt x="65145" y="13525"/>
                      <a:pt x="65140" y="13521"/>
                    </a:cubicBezTo>
                    <a:cubicBezTo>
                      <a:pt x="65132" y="13516"/>
                      <a:pt x="65119" y="13516"/>
                      <a:pt x="65110" y="13512"/>
                    </a:cubicBezTo>
                    <a:cubicBezTo>
                      <a:pt x="65089" y="13503"/>
                      <a:pt x="65068" y="13495"/>
                      <a:pt x="65047" y="13491"/>
                    </a:cubicBezTo>
                    <a:cubicBezTo>
                      <a:pt x="65029" y="13482"/>
                      <a:pt x="65012" y="13477"/>
                      <a:pt x="64995" y="13473"/>
                    </a:cubicBezTo>
                    <a:cubicBezTo>
                      <a:pt x="64974" y="13465"/>
                      <a:pt x="64952" y="13461"/>
                      <a:pt x="64931" y="13452"/>
                    </a:cubicBezTo>
                    <a:cubicBezTo>
                      <a:pt x="64922" y="13452"/>
                      <a:pt x="64909" y="13448"/>
                      <a:pt x="64901" y="13444"/>
                    </a:cubicBezTo>
                    <a:cubicBezTo>
                      <a:pt x="64889" y="13439"/>
                      <a:pt x="64871" y="13435"/>
                      <a:pt x="64854" y="13430"/>
                    </a:cubicBezTo>
                    <a:cubicBezTo>
                      <a:pt x="64849" y="13430"/>
                      <a:pt x="64849" y="13430"/>
                      <a:pt x="64845" y="13426"/>
                    </a:cubicBezTo>
                    <a:cubicBezTo>
                      <a:pt x="64820" y="13422"/>
                      <a:pt x="64794" y="13414"/>
                      <a:pt x="64764" y="13405"/>
                    </a:cubicBezTo>
                    <a:lnTo>
                      <a:pt x="65201" y="11335"/>
                    </a:lnTo>
                    <a:cubicBezTo>
                      <a:pt x="65187" y="11331"/>
                      <a:pt x="65179" y="11322"/>
                      <a:pt x="65166" y="11318"/>
                    </a:cubicBezTo>
                    <a:cubicBezTo>
                      <a:pt x="65166" y="11314"/>
                      <a:pt x="65162" y="11314"/>
                      <a:pt x="65162" y="11314"/>
                    </a:cubicBezTo>
                    <a:cubicBezTo>
                      <a:pt x="65145" y="11305"/>
                      <a:pt x="65132" y="11296"/>
                      <a:pt x="65119" y="11292"/>
                    </a:cubicBezTo>
                    <a:cubicBezTo>
                      <a:pt x="65114" y="11288"/>
                      <a:pt x="65110" y="11288"/>
                      <a:pt x="65106" y="11284"/>
                    </a:cubicBezTo>
                    <a:cubicBezTo>
                      <a:pt x="65089" y="11275"/>
                      <a:pt x="65072" y="11266"/>
                      <a:pt x="65055" y="11258"/>
                    </a:cubicBezTo>
                    <a:cubicBezTo>
                      <a:pt x="65051" y="11258"/>
                      <a:pt x="65051" y="11258"/>
                      <a:pt x="65051" y="11254"/>
                    </a:cubicBezTo>
                    <a:cubicBezTo>
                      <a:pt x="65047" y="11254"/>
                      <a:pt x="65037" y="11249"/>
                      <a:pt x="65033" y="11249"/>
                    </a:cubicBezTo>
                    <a:cubicBezTo>
                      <a:pt x="65025" y="11241"/>
                      <a:pt x="65012" y="11237"/>
                      <a:pt x="65003" y="11232"/>
                    </a:cubicBezTo>
                    <a:cubicBezTo>
                      <a:pt x="64995" y="11228"/>
                      <a:pt x="64986" y="11228"/>
                      <a:pt x="64982" y="11223"/>
                    </a:cubicBezTo>
                    <a:cubicBezTo>
                      <a:pt x="64970" y="11219"/>
                      <a:pt x="64960" y="11215"/>
                      <a:pt x="64952" y="11211"/>
                    </a:cubicBezTo>
                    <a:lnTo>
                      <a:pt x="64948" y="11211"/>
                    </a:lnTo>
                    <a:cubicBezTo>
                      <a:pt x="64940" y="11207"/>
                      <a:pt x="64935" y="11203"/>
                      <a:pt x="64926" y="11203"/>
                    </a:cubicBezTo>
                    <a:cubicBezTo>
                      <a:pt x="64918" y="11198"/>
                      <a:pt x="64909" y="11193"/>
                      <a:pt x="64897" y="11189"/>
                    </a:cubicBezTo>
                    <a:cubicBezTo>
                      <a:pt x="64889" y="11185"/>
                      <a:pt x="64883" y="11185"/>
                      <a:pt x="64875" y="11181"/>
                    </a:cubicBezTo>
                    <a:cubicBezTo>
                      <a:pt x="64863" y="11177"/>
                      <a:pt x="64854" y="11172"/>
                      <a:pt x="64845" y="11168"/>
                    </a:cubicBezTo>
                    <a:lnTo>
                      <a:pt x="64837" y="11168"/>
                    </a:lnTo>
                    <a:cubicBezTo>
                      <a:pt x="64832" y="11164"/>
                      <a:pt x="64828" y="11164"/>
                      <a:pt x="64820" y="11164"/>
                    </a:cubicBezTo>
                    <a:cubicBezTo>
                      <a:pt x="64812" y="11160"/>
                      <a:pt x="64798" y="11155"/>
                      <a:pt x="64790" y="11151"/>
                    </a:cubicBezTo>
                    <a:cubicBezTo>
                      <a:pt x="64781" y="11151"/>
                      <a:pt x="64773" y="11146"/>
                      <a:pt x="64764" y="11142"/>
                    </a:cubicBezTo>
                    <a:cubicBezTo>
                      <a:pt x="64755" y="11142"/>
                      <a:pt x="64743" y="11138"/>
                      <a:pt x="64735" y="11134"/>
                    </a:cubicBezTo>
                    <a:cubicBezTo>
                      <a:pt x="64729" y="11134"/>
                      <a:pt x="64725" y="11130"/>
                      <a:pt x="64721" y="11130"/>
                    </a:cubicBezTo>
                    <a:lnTo>
                      <a:pt x="64713" y="11130"/>
                    </a:lnTo>
                    <a:cubicBezTo>
                      <a:pt x="64696" y="11121"/>
                      <a:pt x="64678" y="11116"/>
                      <a:pt x="64662" y="11112"/>
                    </a:cubicBezTo>
                    <a:cubicBezTo>
                      <a:pt x="64658" y="11112"/>
                      <a:pt x="64652" y="11112"/>
                      <a:pt x="64644" y="11108"/>
                    </a:cubicBezTo>
                    <a:cubicBezTo>
                      <a:pt x="64623" y="11104"/>
                      <a:pt x="64601" y="11100"/>
                      <a:pt x="64581" y="11095"/>
                    </a:cubicBezTo>
                    <a:cubicBezTo>
                      <a:pt x="64581" y="11095"/>
                      <a:pt x="64581" y="11091"/>
                      <a:pt x="64575" y="11091"/>
                    </a:cubicBezTo>
                    <a:lnTo>
                      <a:pt x="64567" y="11091"/>
                    </a:lnTo>
                    <a:cubicBezTo>
                      <a:pt x="64542" y="11083"/>
                      <a:pt x="64516" y="11078"/>
                      <a:pt x="64486" y="11074"/>
                    </a:cubicBezTo>
                    <a:cubicBezTo>
                      <a:pt x="64486" y="11074"/>
                      <a:pt x="64482" y="11074"/>
                      <a:pt x="64482" y="11069"/>
                    </a:cubicBezTo>
                    <a:cubicBezTo>
                      <a:pt x="64452" y="11065"/>
                      <a:pt x="64421" y="11061"/>
                      <a:pt x="64396" y="11057"/>
                    </a:cubicBezTo>
                    <a:cubicBezTo>
                      <a:pt x="64392" y="11053"/>
                      <a:pt x="64388" y="11053"/>
                      <a:pt x="64388" y="11053"/>
                    </a:cubicBezTo>
                    <a:lnTo>
                      <a:pt x="64379" y="11053"/>
                    </a:lnTo>
                    <a:cubicBezTo>
                      <a:pt x="64354" y="11049"/>
                      <a:pt x="64328" y="11044"/>
                      <a:pt x="64302" y="11039"/>
                    </a:cubicBezTo>
                    <a:cubicBezTo>
                      <a:pt x="64298" y="11039"/>
                      <a:pt x="64289" y="11039"/>
                      <a:pt x="64285" y="11035"/>
                    </a:cubicBezTo>
                    <a:cubicBezTo>
                      <a:pt x="64263" y="11035"/>
                      <a:pt x="64238" y="11031"/>
                      <a:pt x="64212" y="11027"/>
                    </a:cubicBezTo>
                    <a:lnTo>
                      <a:pt x="64200" y="11027"/>
                    </a:lnTo>
                    <a:cubicBezTo>
                      <a:pt x="64174" y="11023"/>
                      <a:pt x="64148" y="11018"/>
                      <a:pt x="64123" y="11014"/>
                    </a:cubicBezTo>
                    <a:lnTo>
                      <a:pt x="64105" y="11014"/>
                    </a:lnTo>
                    <a:cubicBezTo>
                      <a:pt x="64076" y="11010"/>
                      <a:pt x="64050" y="11006"/>
                      <a:pt x="64024" y="11006"/>
                    </a:cubicBezTo>
                    <a:lnTo>
                      <a:pt x="64020" y="11006"/>
                    </a:lnTo>
                    <a:cubicBezTo>
                      <a:pt x="63981" y="11001"/>
                      <a:pt x="63943" y="10997"/>
                      <a:pt x="63900" y="10992"/>
                    </a:cubicBezTo>
                    <a:lnTo>
                      <a:pt x="63896" y="10992"/>
                    </a:lnTo>
                    <a:cubicBezTo>
                      <a:pt x="63857" y="10988"/>
                      <a:pt x="63819" y="10984"/>
                      <a:pt x="63780" y="10984"/>
                    </a:cubicBezTo>
                    <a:cubicBezTo>
                      <a:pt x="63776" y="10984"/>
                      <a:pt x="63772" y="10980"/>
                      <a:pt x="63768" y="10980"/>
                    </a:cubicBezTo>
                    <a:cubicBezTo>
                      <a:pt x="63734" y="10980"/>
                      <a:pt x="63695" y="10976"/>
                      <a:pt x="63657" y="10972"/>
                    </a:cubicBezTo>
                    <a:lnTo>
                      <a:pt x="63643" y="10972"/>
                    </a:lnTo>
                    <a:cubicBezTo>
                      <a:pt x="63605" y="10972"/>
                      <a:pt x="63566" y="10967"/>
                      <a:pt x="63528" y="10962"/>
                    </a:cubicBezTo>
                    <a:cubicBezTo>
                      <a:pt x="63489" y="10962"/>
                      <a:pt x="63451" y="10958"/>
                      <a:pt x="63412" y="10954"/>
                    </a:cubicBezTo>
                    <a:lnTo>
                      <a:pt x="63400" y="10954"/>
                    </a:lnTo>
                    <a:cubicBezTo>
                      <a:pt x="63361" y="10950"/>
                      <a:pt x="63327" y="10950"/>
                      <a:pt x="63288" y="10946"/>
                    </a:cubicBezTo>
                    <a:lnTo>
                      <a:pt x="63276" y="10946"/>
                    </a:lnTo>
                    <a:cubicBezTo>
                      <a:pt x="63237" y="10941"/>
                      <a:pt x="63203" y="10941"/>
                      <a:pt x="63164" y="10937"/>
                    </a:cubicBezTo>
                    <a:lnTo>
                      <a:pt x="63152" y="10937"/>
                    </a:lnTo>
                    <a:cubicBezTo>
                      <a:pt x="63118" y="10933"/>
                      <a:pt x="63079" y="10929"/>
                      <a:pt x="63041" y="10924"/>
                    </a:cubicBezTo>
                    <a:lnTo>
                      <a:pt x="63032" y="10924"/>
                    </a:lnTo>
                    <a:cubicBezTo>
                      <a:pt x="63002" y="10920"/>
                      <a:pt x="62976" y="10915"/>
                      <a:pt x="62950" y="10915"/>
                    </a:cubicBezTo>
                    <a:cubicBezTo>
                      <a:pt x="62946" y="10915"/>
                      <a:pt x="62938" y="10911"/>
                      <a:pt x="62933" y="10911"/>
                    </a:cubicBezTo>
                    <a:cubicBezTo>
                      <a:pt x="62912" y="10911"/>
                      <a:pt x="62891" y="10907"/>
                      <a:pt x="62873" y="10903"/>
                    </a:cubicBezTo>
                    <a:lnTo>
                      <a:pt x="63036" y="10133"/>
                    </a:lnTo>
                    <a:cubicBezTo>
                      <a:pt x="63041" y="10099"/>
                      <a:pt x="63036" y="10060"/>
                      <a:pt x="63015" y="10022"/>
                    </a:cubicBezTo>
                    <a:cubicBezTo>
                      <a:pt x="62984" y="9949"/>
                      <a:pt x="62912" y="9868"/>
                      <a:pt x="62788" y="9774"/>
                    </a:cubicBezTo>
                    <a:cubicBezTo>
                      <a:pt x="62775" y="9766"/>
                      <a:pt x="62763" y="9760"/>
                      <a:pt x="62749" y="9756"/>
                    </a:cubicBezTo>
                    <a:cubicBezTo>
                      <a:pt x="62745" y="9752"/>
                      <a:pt x="62745" y="9752"/>
                      <a:pt x="62741" y="9752"/>
                    </a:cubicBezTo>
                    <a:cubicBezTo>
                      <a:pt x="62741" y="9752"/>
                      <a:pt x="62737" y="9748"/>
                      <a:pt x="62733" y="9748"/>
                    </a:cubicBezTo>
                    <a:cubicBezTo>
                      <a:pt x="62719" y="9744"/>
                      <a:pt x="62711" y="9740"/>
                      <a:pt x="62698" y="9735"/>
                    </a:cubicBezTo>
                    <a:cubicBezTo>
                      <a:pt x="62694" y="9735"/>
                      <a:pt x="62690" y="9731"/>
                      <a:pt x="62686" y="9731"/>
                    </a:cubicBezTo>
                    <a:cubicBezTo>
                      <a:pt x="62672" y="9727"/>
                      <a:pt x="62664" y="9722"/>
                      <a:pt x="62651" y="9718"/>
                    </a:cubicBezTo>
                    <a:lnTo>
                      <a:pt x="62647" y="9714"/>
                    </a:lnTo>
                    <a:cubicBezTo>
                      <a:pt x="62634" y="9709"/>
                      <a:pt x="62621" y="9705"/>
                      <a:pt x="62613" y="9701"/>
                    </a:cubicBezTo>
                    <a:lnTo>
                      <a:pt x="62609" y="9701"/>
                    </a:lnTo>
                    <a:cubicBezTo>
                      <a:pt x="62595" y="9697"/>
                      <a:pt x="62587" y="9693"/>
                      <a:pt x="62574" y="9689"/>
                    </a:cubicBezTo>
                    <a:lnTo>
                      <a:pt x="62566" y="9689"/>
                    </a:lnTo>
                    <a:cubicBezTo>
                      <a:pt x="62548" y="9683"/>
                      <a:pt x="62536" y="9679"/>
                      <a:pt x="62522" y="9675"/>
                    </a:cubicBezTo>
                    <a:cubicBezTo>
                      <a:pt x="62510" y="9671"/>
                      <a:pt x="62502" y="9667"/>
                      <a:pt x="62489" y="9663"/>
                    </a:cubicBezTo>
                    <a:cubicBezTo>
                      <a:pt x="62476" y="9663"/>
                      <a:pt x="62467" y="9658"/>
                      <a:pt x="62455" y="9654"/>
                    </a:cubicBezTo>
                    <a:lnTo>
                      <a:pt x="62445" y="9654"/>
                    </a:lnTo>
                    <a:cubicBezTo>
                      <a:pt x="62437" y="9654"/>
                      <a:pt x="62433" y="9650"/>
                      <a:pt x="62425" y="9650"/>
                    </a:cubicBezTo>
                    <a:cubicBezTo>
                      <a:pt x="62420" y="9650"/>
                      <a:pt x="62416" y="9650"/>
                      <a:pt x="62412" y="9645"/>
                    </a:cubicBezTo>
                    <a:lnTo>
                      <a:pt x="62394" y="9645"/>
                    </a:lnTo>
                    <a:cubicBezTo>
                      <a:pt x="62390" y="9641"/>
                      <a:pt x="62386" y="9641"/>
                      <a:pt x="62382" y="9641"/>
                    </a:cubicBezTo>
                    <a:lnTo>
                      <a:pt x="62368" y="9641"/>
                    </a:lnTo>
                    <a:cubicBezTo>
                      <a:pt x="62364" y="9637"/>
                      <a:pt x="62360" y="9637"/>
                      <a:pt x="62356" y="9637"/>
                    </a:cubicBezTo>
                    <a:lnTo>
                      <a:pt x="62326" y="9637"/>
                    </a:lnTo>
                    <a:cubicBezTo>
                      <a:pt x="62322" y="9637"/>
                      <a:pt x="62317" y="9637"/>
                      <a:pt x="62313" y="9632"/>
                    </a:cubicBezTo>
                    <a:lnTo>
                      <a:pt x="62287" y="9632"/>
                    </a:lnTo>
                    <a:cubicBezTo>
                      <a:pt x="62283" y="9632"/>
                      <a:pt x="62275" y="9632"/>
                      <a:pt x="62271" y="9637"/>
                    </a:cubicBezTo>
                    <a:lnTo>
                      <a:pt x="62240" y="9637"/>
                    </a:lnTo>
                    <a:cubicBezTo>
                      <a:pt x="62232" y="9637"/>
                      <a:pt x="62224" y="9641"/>
                      <a:pt x="62214" y="9641"/>
                    </a:cubicBezTo>
                    <a:cubicBezTo>
                      <a:pt x="62210" y="9641"/>
                      <a:pt x="62210" y="9645"/>
                      <a:pt x="62206" y="9645"/>
                    </a:cubicBezTo>
                    <a:lnTo>
                      <a:pt x="62198" y="9645"/>
                    </a:lnTo>
                    <a:cubicBezTo>
                      <a:pt x="62194" y="9645"/>
                      <a:pt x="62194" y="9650"/>
                      <a:pt x="62194" y="9650"/>
                    </a:cubicBezTo>
                    <a:cubicBezTo>
                      <a:pt x="62185" y="9650"/>
                      <a:pt x="62176" y="9654"/>
                      <a:pt x="62172" y="9658"/>
                    </a:cubicBezTo>
                    <a:lnTo>
                      <a:pt x="62163" y="9658"/>
                    </a:lnTo>
                    <a:cubicBezTo>
                      <a:pt x="62155" y="9663"/>
                      <a:pt x="62151" y="9667"/>
                      <a:pt x="62143" y="9671"/>
                    </a:cubicBezTo>
                    <a:lnTo>
                      <a:pt x="62137" y="9675"/>
                    </a:lnTo>
                    <a:cubicBezTo>
                      <a:pt x="62129" y="9679"/>
                      <a:pt x="62125" y="9683"/>
                      <a:pt x="62117" y="9689"/>
                    </a:cubicBezTo>
                    <a:lnTo>
                      <a:pt x="62117" y="9693"/>
                    </a:lnTo>
                    <a:cubicBezTo>
                      <a:pt x="62112" y="9693"/>
                      <a:pt x="62112" y="9697"/>
                      <a:pt x="62108" y="9697"/>
                    </a:cubicBezTo>
                    <a:lnTo>
                      <a:pt x="62104" y="9701"/>
                    </a:lnTo>
                    <a:cubicBezTo>
                      <a:pt x="62099" y="9705"/>
                      <a:pt x="62095" y="9709"/>
                      <a:pt x="62095" y="9714"/>
                    </a:cubicBezTo>
                    <a:cubicBezTo>
                      <a:pt x="62091" y="9714"/>
                      <a:pt x="62091" y="9718"/>
                      <a:pt x="62086" y="9718"/>
                    </a:cubicBezTo>
                    <a:lnTo>
                      <a:pt x="62086" y="9722"/>
                    </a:lnTo>
                    <a:cubicBezTo>
                      <a:pt x="62086" y="9722"/>
                      <a:pt x="62082" y="9722"/>
                      <a:pt x="62082" y="9727"/>
                    </a:cubicBezTo>
                    <a:cubicBezTo>
                      <a:pt x="62078" y="9731"/>
                      <a:pt x="62070" y="9740"/>
                      <a:pt x="62066" y="9748"/>
                    </a:cubicBezTo>
                    <a:cubicBezTo>
                      <a:pt x="62066" y="9748"/>
                      <a:pt x="62066" y="9752"/>
                      <a:pt x="62060" y="9752"/>
                    </a:cubicBezTo>
                    <a:cubicBezTo>
                      <a:pt x="62056" y="9760"/>
                      <a:pt x="62052" y="9770"/>
                      <a:pt x="62044" y="9782"/>
                    </a:cubicBezTo>
                    <a:cubicBezTo>
                      <a:pt x="62044" y="9786"/>
                      <a:pt x="62040" y="9786"/>
                      <a:pt x="62040" y="9786"/>
                    </a:cubicBezTo>
                    <a:cubicBezTo>
                      <a:pt x="62035" y="9795"/>
                      <a:pt x="62031" y="9804"/>
                      <a:pt x="62027" y="9808"/>
                    </a:cubicBezTo>
                    <a:lnTo>
                      <a:pt x="62027" y="9817"/>
                    </a:lnTo>
                    <a:cubicBezTo>
                      <a:pt x="62023" y="9825"/>
                      <a:pt x="62014" y="9833"/>
                      <a:pt x="62009" y="9843"/>
                    </a:cubicBezTo>
                    <a:cubicBezTo>
                      <a:pt x="62009" y="9851"/>
                      <a:pt x="62005" y="9855"/>
                      <a:pt x="62001" y="9863"/>
                    </a:cubicBezTo>
                    <a:cubicBezTo>
                      <a:pt x="61997" y="9868"/>
                      <a:pt x="61997" y="9872"/>
                      <a:pt x="61993" y="9881"/>
                    </a:cubicBezTo>
                    <a:cubicBezTo>
                      <a:pt x="61989" y="9889"/>
                      <a:pt x="61983" y="9898"/>
                      <a:pt x="61979" y="9910"/>
                    </a:cubicBezTo>
                    <a:cubicBezTo>
                      <a:pt x="61971" y="9920"/>
                      <a:pt x="61967" y="9932"/>
                      <a:pt x="61958" y="9945"/>
                    </a:cubicBezTo>
                    <a:cubicBezTo>
                      <a:pt x="61954" y="9953"/>
                      <a:pt x="61950" y="9958"/>
                      <a:pt x="61946" y="9966"/>
                    </a:cubicBezTo>
                    <a:cubicBezTo>
                      <a:pt x="61941" y="9975"/>
                      <a:pt x="61937" y="9979"/>
                      <a:pt x="61932" y="9987"/>
                    </a:cubicBezTo>
                    <a:cubicBezTo>
                      <a:pt x="61932" y="9987"/>
                      <a:pt x="61928" y="9987"/>
                      <a:pt x="61928" y="9991"/>
                    </a:cubicBezTo>
                    <a:cubicBezTo>
                      <a:pt x="61924" y="9997"/>
                      <a:pt x="61920" y="10005"/>
                      <a:pt x="61916" y="10009"/>
                    </a:cubicBezTo>
                    <a:lnTo>
                      <a:pt x="61916" y="10013"/>
                    </a:lnTo>
                    <a:cubicBezTo>
                      <a:pt x="61907" y="10017"/>
                      <a:pt x="61902" y="10026"/>
                      <a:pt x="61898" y="10030"/>
                    </a:cubicBezTo>
                    <a:cubicBezTo>
                      <a:pt x="61898" y="10030"/>
                      <a:pt x="61898" y="10035"/>
                      <a:pt x="61894" y="10035"/>
                    </a:cubicBezTo>
                    <a:cubicBezTo>
                      <a:pt x="61890" y="10043"/>
                      <a:pt x="61881" y="10052"/>
                      <a:pt x="61873" y="10060"/>
                    </a:cubicBezTo>
                    <a:cubicBezTo>
                      <a:pt x="61864" y="10068"/>
                      <a:pt x="61855" y="10074"/>
                      <a:pt x="61847" y="10082"/>
                    </a:cubicBezTo>
                    <a:lnTo>
                      <a:pt x="61847" y="10086"/>
                    </a:lnTo>
                    <a:cubicBezTo>
                      <a:pt x="61839" y="10090"/>
                      <a:pt x="61830" y="10094"/>
                      <a:pt x="61825" y="10103"/>
                    </a:cubicBezTo>
                    <a:lnTo>
                      <a:pt x="61821" y="10103"/>
                    </a:lnTo>
                    <a:cubicBezTo>
                      <a:pt x="61813" y="10107"/>
                      <a:pt x="61804" y="10116"/>
                      <a:pt x="61800" y="10120"/>
                    </a:cubicBezTo>
                    <a:lnTo>
                      <a:pt x="61796" y="10120"/>
                    </a:lnTo>
                    <a:cubicBezTo>
                      <a:pt x="61787" y="10125"/>
                      <a:pt x="61778" y="10133"/>
                      <a:pt x="61770" y="10137"/>
                    </a:cubicBezTo>
                    <a:cubicBezTo>
                      <a:pt x="61762" y="10141"/>
                      <a:pt x="61753" y="10145"/>
                      <a:pt x="61744" y="10151"/>
                    </a:cubicBezTo>
                    <a:lnTo>
                      <a:pt x="61740" y="10151"/>
                    </a:lnTo>
                    <a:cubicBezTo>
                      <a:pt x="61732" y="10155"/>
                      <a:pt x="61719" y="10159"/>
                      <a:pt x="61710" y="10163"/>
                    </a:cubicBezTo>
                    <a:lnTo>
                      <a:pt x="61706" y="10163"/>
                    </a:lnTo>
                    <a:cubicBezTo>
                      <a:pt x="61697" y="10167"/>
                      <a:pt x="61685" y="10171"/>
                      <a:pt x="61671" y="10176"/>
                    </a:cubicBezTo>
                    <a:lnTo>
                      <a:pt x="61667" y="10176"/>
                    </a:lnTo>
                    <a:cubicBezTo>
                      <a:pt x="61659" y="10180"/>
                      <a:pt x="61650" y="10184"/>
                      <a:pt x="61646" y="10184"/>
                    </a:cubicBezTo>
                    <a:lnTo>
                      <a:pt x="61642" y="10184"/>
                    </a:lnTo>
                    <a:cubicBezTo>
                      <a:pt x="61633" y="10188"/>
                      <a:pt x="61624" y="10188"/>
                      <a:pt x="61620" y="10193"/>
                    </a:cubicBezTo>
                    <a:lnTo>
                      <a:pt x="61612" y="10193"/>
                    </a:lnTo>
                    <a:cubicBezTo>
                      <a:pt x="61604" y="10193"/>
                      <a:pt x="61599" y="10197"/>
                      <a:pt x="61590" y="10197"/>
                    </a:cubicBezTo>
                    <a:lnTo>
                      <a:pt x="61582" y="10197"/>
                    </a:lnTo>
                    <a:cubicBezTo>
                      <a:pt x="61573" y="10202"/>
                      <a:pt x="61565" y="10202"/>
                      <a:pt x="61552" y="10202"/>
                    </a:cubicBezTo>
                    <a:cubicBezTo>
                      <a:pt x="61543" y="10206"/>
                      <a:pt x="61531" y="10206"/>
                      <a:pt x="61522" y="10206"/>
                    </a:cubicBezTo>
                    <a:lnTo>
                      <a:pt x="61513" y="10206"/>
                    </a:lnTo>
                    <a:cubicBezTo>
                      <a:pt x="61505" y="10210"/>
                      <a:pt x="61492" y="10210"/>
                      <a:pt x="61479" y="10210"/>
                    </a:cubicBezTo>
                    <a:lnTo>
                      <a:pt x="61475" y="10210"/>
                    </a:lnTo>
                    <a:cubicBezTo>
                      <a:pt x="61462" y="10210"/>
                      <a:pt x="61450" y="10210"/>
                      <a:pt x="61436" y="10214"/>
                    </a:cubicBezTo>
                    <a:lnTo>
                      <a:pt x="61342" y="10214"/>
                    </a:lnTo>
                    <a:cubicBezTo>
                      <a:pt x="61330" y="10210"/>
                      <a:pt x="61312" y="10210"/>
                      <a:pt x="61300" y="10210"/>
                    </a:cubicBezTo>
                    <a:lnTo>
                      <a:pt x="61291" y="10210"/>
                    </a:lnTo>
                    <a:cubicBezTo>
                      <a:pt x="61278" y="10210"/>
                      <a:pt x="61265" y="10210"/>
                      <a:pt x="61249" y="10206"/>
                    </a:cubicBezTo>
                    <a:lnTo>
                      <a:pt x="61244" y="10206"/>
                    </a:lnTo>
                    <a:cubicBezTo>
                      <a:pt x="61231" y="10206"/>
                      <a:pt x="61214" y="10206"/>
                      <a:pt x="61197" y="10202"/>
                    </a:cubicBezTo>
                    <a:lnTo>
                      <a:pt x="61188" y="10202"/>
                    </a:lnTo>
                    <a:cubicBezTo>
                      <a:pt x="61180" y="10202"/>
                      <a:pt x="61172" y="10202"/>
                      <a:pt x="61162" y="10197"/>
                    </a:cubicBezTo>
                    <a:lnTo>
                      <a:pt x="61150" y="10197"/>
                    </a:lnTo>
                    <a:cubicBezTo>
                      <a:pt x="61142" y="10197"/>
                      <a:pt x="61128" y="10193"/>
                      <a:pt x="61116" y="10193"/>
                    </a:cubicBezTo>
                    <a:cubicBezTo>
                      <a:pt x="60880" y="10013"/>
                      <a:pt x="60735" y="9863"/>
                      <a:pt x="60637" y="9727"/>
                    </a:cubicBezTo>
                    <a:cubicBezTo>
                      <a:pt x="60623" y="9705"/>
                      <a:pt x="60611" y="9689"/>
                      <a:pt x="60598" y="9671"/>
                    </a:cubicBezTo>
                    <a:cubicBezTo>
                      <a:pt x="60585" y="9645"/>
                      <a:pt x="60568" y="9620"/>
                      <a:pt x="60556" y="9598"/>
                    </a:cubicBezTo>
                    <a:cubicBezTo>
                      <a:pt x="60436" y="9389"/>
                      <a:pt x="60392" y="9205"/>
                      <a:pt x="60230" y="8982"/>
                    </a:cubicBezTo>
                    <a:cubicBezTo>
                      <a:pt x="60157" y="8948"/>
                      <a:pt x="60090" y="8919"/>
                      <a:pt x="60017" y="8884"/>
                    </a:cubicBezTo>
                    <a:cubicBezTo>
                      <a:pt x="59948" y="8850"/>
                      <a:pt x="59879" y="8820"/>
                      <a:pt x="59811" y="8785"/>
                    </a:cubicBezTo>
                    <a:cubicBezTo>
                      <a:pt x="59807" y="8785"/>
                      <a:pt x="59802" y="8781"/>
                      <a:pt x="59798" y="8781"/>
                    </a:cubicBezTo>
                    <a:cubicBezTo>
                      <a:pt x="59764" y="8765"/>
                      <a:pt x="59730" y="8747"/>
                      <a:pt x="59695" y="8730"/>
                    </a:cubicBezTo>
                    <a:cubicBezTo>
                      <a:pt x="59691" y="8730"/>
                      <a:pt x="59691" y="8726"/>
                      <a:pt x="59687" y="8726"/>
                    </a:cubicBezTo>
                    <a:cubicBezTo>
                      <a:pt x="59653" y="8708"/>
                      <a:pt x="59614" y="8692"/>
                      <a:pt x="59580" y="8674"/>
                    </a:cubicBezTo>
                    <a:cubicBezTo>
                      <a:pt x="59576" y="8670"/>
                      <a:pt x="59567" y="8666"/>
                      <a:pt x="59563" y="8662"/>
                    </a:cubicBezTo>
                    <a:cubicBezTo>
                      <a:pt x="59529" y="8645"/>
                      <a:pt x="59494" y="8627"/>
                      <a:pt x="59460" y="8611"/>
                    </a:cubicBezTo>
                    <a:cubicBezTo>
                      <a:pt x="59456" y="8606"/>
                      <a:pt x="59448" y="8602"/>
                      <a:pt x="59443" y="8602"/>
                    </a:cubicBezTo>
                    <a:cubicBezTo>
                      <a:pt x="59409" y="8580"/>
                      <a:pt x="59375" y="8564"/>
                      <a:pt x="59340" y="8542"/>
                    </a:cubicBezTo>
                    <a:cubicBezTo>
                      <a:pt x="59336" y="8538"/>
                      <a:pt x="59328" y="8538"/>
                      <a:pt x="59324" y="8534"/>
                    </a:cubicBezTo>
                    <a:cubicBezTo>
                      <a:pt x="59302" y="8520"/>
                      <a:pt x="59281" y="8508"/>
                      <a:pt x="59259" y="8495"/>
                    </a:cubicBezTo>
                    <a:cubicBezTo>
                      <a:pt x="59251" y="8491"/>
                      <a:pt x="59243" y="8487"/>
                      <a:pt x="59238" y="8482"/>
                    </a:cubicBezTo>
                    <a:cubicBezTo>
                      <a:pt x="59217" y="8469"/>
                      <a:pt x="59196" y="8457"/>
                      <a:pt x="59174" y="8443"/>
                    </a:cubicBezTo>
                    <a:cubicBezTo>
                      <a:pt x="59170" y="8439"/>
                      <a:pt x="59161" y="8435"/>
                      <a:pt x="59156" y="8431"/>
                    </a:cubicBezTo>
                    <a:cubicBezTo>
                      <a:pt x="59131" y="8418"/>
                      <a:pt x="59105" y="8400"/>
                      <a:pt x="59080" y="8384"/>
                    </a:cubicBezTo>
                    <a:cubicBezTo>
                      <a:pt x="59071" y="8380"/>
                      <a:pt x="59067" y="8375"/>
                      <a:pt x="59063" y="8371"/>
                    </a:cubicBezTo>
                    <a:cubicBezTo>
                      <a:pt x="59042" y="8358"/>
                      <a:pt x="59020" y="8341"/>
                      <a:pt x="59003" y="8328"/>
                    </a:cubicBezTo>
                    <a:cubicBezTo>
                      <a:pt x="58990" y="8323"/>
                      <a:pt x="58981" y="8315"/>
                      <a:pt x="58973" y="8307"/>
                    </a:cubicBezTo>
                    <a:cubicBezTo>
                      <a:pt x="58965" y="8303"/>
                      <a:pt x="58955" y="8298"/>
                      <a:pt x="58951" y="8294"/>
                    </a:cubicBezTo>
                    <a:cubicBezTo>
                      <a:pt x="58939" y="8281"/>
                      <a:pt x="58926" y="8272"/>
                      <a:pt x="58913" y="8264"/>
                    </a:cubicBezTo>
                    <a:cubicBezTo>
                      <a:pt x="58904" y="8260"/>
                      <a:pt x="58900" y="8256"/>
                      <a:pt x="58892" y="8251"/>
                    </a:cubicBezTo>
                    <a:cubicBezTo>
                      <a:pt x="58878" y="8238"/>
                      <a:pt x="58862" y="8226"/>
                      <a:pt x="58849" y="8212"/>
                    </a:cubicBezTo>
                    <a:cubicBezTo>
                      <a:pt x="58844" y="8212"/>
                      <a:pt x="58840" y="8208"/>
                      <a:pt x="58836" y="8204"/>
                    </a:cubicBezTo>
                    <a:cubicBezTo>
                      <a:pt x="58815" y="8191"/>
                      <a:pt x="58797" y="8174"/>
                      <a:pt x="58781" y="8157"/>
                    </a:cubicBezTo>
                    <a:cubicBezTo>
                      <a:pt x="58776" y="8153"/>
                      <a:pt x="58767" y="8149"/>
                      <a:pt x="58763" y="8144"/>
                    </a:cubicBezTo>
                    <a:cubicBezTo>
                      <a:pt x="58750" y="8135"/>
                      <a:pt x="58738" y="8123"/>
                      <a:pt x="58724" y="8110"/>
                    </a:cubicBezTo>
                    <a:cubicBezTo>
                      <a:pt x="58716" y="8106"/>
                      <a:pt x="58712" y="8102"/>
                      <a:pt x="58704" y="8092"/>
                    </a:cubicBezTo>
                    <a:cubicBezTo>
                      <a:pt x="58690" y="8084"/>
                      <a:pt x="58682" y="8072"/>
                      <a:pt x="58669" y="8063"/>
                    </a:cubicBezTo>
                    <a:cubicBezTo>
                      <a:pt x="58661" y="8054"/>
                      <a:pt x="58657" y="8050"/>
                      <a:pt x="58647" y="8041"/>
                    </a:cubicBezTo>
                    <a:cubicBezTo>
                      <a:pt x="58639" y="8033"/>
                      <a:pt x="58627" y="8021"/>
                      <a:pt x="58613" y="8011"/>
                    </a:cubicBezTo>
                    <a:cubicBezTo>
                      <a:pt x="58609" y="8003"/>
                      <a:pt x="58601" y="7999"/>
                      <a:pt x="58596" y="7990"/>
                    </a:cubicBezTo>
                    <a:lnTo>
                      <a:pt x="58558" y="7952"/>
                    </a:lnTo>
                    <a:cubicBezTo>
                      <a:pt x="58554" y="7948"/>
                      <a:pt x="58550" y="7944"/>
                      <a:pt x="58541" y="7938"/>
                    </a:cubicBezTo>
                    <a:cubicBezTo>
                      <a:pt x="58524" y="7922"/>
                      <a:pt x="58507" y="7900"/>
                      <a:pt x="58489" y="7883"/>
                    </a:cubicBezTo>
                    <a:cubicBezTo>
                      <a:pt x="58489" y="7879"/>
                      <a:pt x="58485" y="7875"/>
                      <a:pt x="58481" y="7871"/>
                    </a:cubicBezTo>
                    <a:cubicBezTo>
                      <a:pt x="58468" y="7857"/>
                      <a:pt x="58455" y="7841"/>
                      <a:pt x="58442" y="7828"/>
                    </a:cubicBezTo>
                    <a:cubicBezTo>
                      <a:pt x="58434" y="7819"/>
                      <a:pt x="58430" y="7810"/>
                      <a:pt x="58426" y="7806"/>
                    </a:cubicBezTo>
                    <a:cubicBezTo>
                      <a:pt x="58412" y="7794"/>
                      <a:pt x="58404" y="7780"/>
                      <a:pt x="58391" y="7768"/>
                    </a:cubicBezTo>
                    <a:cubicBezTo>
                      <a:pt x="58387" y="7759"/>
                      <a:pt x="58378" y="7751"/>
                      <a:pt x="58374" y="7742"/>
                    </a:cubicBezTo>
                    <a:cubicBezTo>
                      <a:pt x="58361" y="7729"/>
                      <a:pt x="58353" y="7717"/>
                      <a:pt x="58345" y="7703"/>
                    </a:cubicBezTo>
                    <a:cubicBezTo>
                      <a:pt x="58335" y="7695"/>
                      <a:pt x="58331" y="7691"/>
                      <a:pt x="58323" y="7682"/>
                    </a:cubicBezTo>
                    <a:cubicBezTo>
                      <a:pt x="58314" y="7665"/>
                      <a:pt x="58306" y="7652"/>
                      <a:pt x="58293" y="7640"/>
                    </a:cubicBezTo>
                    <a:cubicBezTo>
                      <a:pt x="58288" y="7630"/>
                      <a:pt x="58284" y="7622"/>
                      <a:pt x="58280" y="7618"/>
                    </a:cubicBezTo>
                    <a:cubicBezTo>
                      <a:pt x="58262" y="7597"/>
                      <a:pt x="58246" y="7575"/>
                      <a:pt x="58233" y="7549"/>
                    </a:cubicBezTo>
                    <a:cubicBezTo>
                      <a:pt x="57993" y="7614"/>
                      <a:pt x="57763" y="7656"/>
                      <a:pt x="57540" y="7691"/>
                    </a:cubicBezTo>
                    <a:cubicBezTo>
                      <a:pt x="57506" y="7695"/>
                      <a:pt x="57472" y="7699"/>
                      <a:pt x="57437" y="7703"/>
                    </a:cubicBezTo>
                    <a:cubicBezTo>
                      <a:pt x="57425" y="7703"/>
                      <a:pt x="57411" y="7703"/>
                      <a:pt x="57403" y="7707"/>
                    </a:cubicBezTo>
                    <a:cubicBezTo>
                      <a:pt x="57378" y="7707"/>
                      <a:pt x="57356" y="7713"/>
                      <a:pt x="57334" y="7717"/>
                    </a:cubicBezTo>
                    <a:cubicBezTo>
                      <a:pt x="57318" y="7717"/>
                      <a:pt x="57305" y="7717"/>
                      <a:pt x="57292" y="7721"/>
                    </a:cubicBezTo>
                    <a:cubicBezTo>
                      <a:pt x="57271" y="7721"/>
                      <a:pt x="57253" y="7721"/>
                      <a:pt x="57232" y="7725"/>
                    </a:cubicBezTo>
                    <a:cubicBezTo>
                      <a:pt x="57215" y="7725"/>
                      <a:pt x="57202" y="7725"/>
                      <a:pt x="57190" y="7729"/>
                    </a:cubicBezTo>
                    <a:cubicBezTo>
                      <a:pt x="57168" y="7729"/>
                      <a:pt x="57151" y="7729"/>
                      <a:pt x="57129" y="7733"/>
                    </a:cubicBezTo>
                    <a:lnTo>
                      <a:pt x="57087" y="7733"/>
                    </a:lnTo>
                    <a:cubicBezTo>
                      <a:pt x="57066" y="7738"/>
                      <a:pt x="57048" y="7738"/>
                      <a:pt x="57031" y="7738"/>
                    </a:cubicBezTo>
                    <a:cubicBezTo>
                      <a:pt x="57014" y="7738"/>
                      <a:pt x="57001" y="7742"/>
                      <a:pt x="56984" y="7742"/>
                    </a:cubicBezTo>
                    <a:lnTo>
                      <a:pt x="56933" y="7742"/>
                    </a:lnTo>
                    <a:cubicBezTo>
                      <a:pt x="56916" y="7742"/>
                      <a:pt x="56902" y="7746"/>
                      <a:pt x="56886" y="7746"/>
                    </a:cubicBezTo>
                    <a:lnTo>
                      <a:pt x="56497" y="7746"/>
                    </a:lnTo>
                    <a:cubicBezTo>
                      <a:pt x="56479" y="7746"/>
                      <a:pt x="56462" y="7742"/>
                      <a:pt x="56445" y="7742"/>
                    </a:cubicBezTo>
                    <a:lnTo>
                      <a:pt x="56402" y="7742"/>
                    </a:lnTo>
                    <a:cubicBezTo>
                      <a:pt x="56385" y="7742"/>
                      <a:pt x="56369" y="7742"/>
                      <a:pt x="56351" y="7738"/>
                    </a:cubicBezTo>
                    <a:lnTo>
                      <a:pt x="56308" y="7738"/>
                    </a:lnTo>
                    <a:cubicBezTo>
                      <a:pt x="56292" y="7738"/>
                      <a:pt x="56274" y="7733"/>
                      <a:pt x="56257" y="7733"/>
                    </a:cubicBezTo>
                    <a:cubicBezTo>
                      <a:pt x="56240" y="7733"/>
                      <a:pt x="56227" y="7733"/>
                      <a:pt x="56215" y="7729"/>
                    </a:cubicBezTo>
                    <a:cubicBezTo>
                      <a:pt x="56197" y="7729"/>
                      <a:pt x="56180" y="7729"/>
                      <a:pt x="56163" y="7725"/>
                    </a:cubicBezTo>
                    <a:lnTo>
                      <a:pt x="56120" y="7725"/>
                    </a:lnTo>
                    <a:cubicBezTo>
                      <a:pt x="56103" y="7721"/>
                      <a:pt x="56086" y="7721"/>
                      <a:pt x="56069" y="7721"/>
                    </a:cubicBezTo>
                    <a:cubicBezTo>
                      <a:pt x="56055" y="7717"/>
                      <a:pt x="56039" y="7717"/>
                      <a:pt x="56026" y="7717"/>
                    </a:cubicBezTo>
                    <a:cubicBezTo>
                      <a:pt x="56009" y="7713"/>
                      <a:pt x="55992" y="7713"/>
                      <a:pt x="55974" y="7713"/>
                    </a:cubicBezTo>
                    <a:cubicBezTo>
                      <a:pt x="55962" y="7707"/>
                      <a:pt x="55949" y="7707"/>
                      <a:pt x="55932" y="7707"/>
                    </a:cubicBezTo>
                    <a:cubicBezTo>
                      <a:pt x="55911" y="7703"/>
                      <a:pt x="55889" y="7703"/>
                      <a:pt x="55868" y="7699"/>
                    </a:cubicBezTo>
                    <a:cubicBezTo>
                      <a:pt x="55859" y="7699"/>
                      <a:pt x="55846" y="7695"/>
                      <a:pt x="55838" y="7695"/>
                    </a:cubicBezTo>
                    <a:cubicBezTo>
                      <a:pt x="55808" y="7691"/>
                      <a:pt x="55782" y="7691"/>
                      <a:pt x="55753" y="7687"/>
                    </a:cubicBezTo>
                    <a:cubicBezTo>
                      <a:pt x="55747" y="7687"/>
                      <a:pt x="55743" y="7682"/>
                      <a:pt x="55739" y="7682"/>
                    </a:cubicBezTo>
                    <a:cubicBezTo>
                      <a:pt x="55709" y="7678"/>
                      <a:pt x="55680" y="7674"/>
                      <a:pt x="55645" y="7669"/>
                    </a:cubicBezTo>
                    <a:cubicBezTo>
                      <a:pt x="55637" y="7669"/>
                      <a:pt x="55628" y="7669"/>
                      <a:pt x="55615" y="7665"/>
                    </a:cubicBezTo>
                    <a:cubicBezTo>
                      <a:pt x="55593" y="7665"/>
                      <a:pt x="55573" y="7661"/>
                      <a:pt x="55551" y="7656"/>
                    </a:cubicBezTo>
                    <a:cubicBezTo>
                      <a:pt x="55538" y="7656"/>
                      <a:pt x="55526" y="7652"/>
                      <a:pt x="55512" y="7652"/>
                    </a:cubicBezTo>
                    <a:cubicBezTo>
                      <a:pt x="55496" y="7648"/>
                      <a:pt x="55474" y="7648"/>
                      <a:pt x="55457" y="7644"/>
                    </a:cubicBezTo>
                    <a:cubicBezTo>
                      <a:pt x="55445" y="7640"/>
                      <a:pt x="55431" y="7640"/>
                      <a:pt x="55419" y="7636"/>
                    </a:cubicBezTo>
                    <a:cubicBezTo>
                      <a:pt x="55397" y="7636"/>
                      <a:pt x="55380" y="7630"/>
                      <a:pt x="55358" y="7626"/>
                    </a:cubicBezTo>
                    <a:cubicBezTo>
                      <a:pt x="55346" y="7626"/>
                      <a:pt x="55333" y="7622"/>
                      <a:pt x="55320" y="7622"/>
                    </a:cubicBezTo>
                    <a:cubicBezTo>
                      <a:pt x="55303" y="7618"/>
                      <a:pt x="55281" y="7614"/>
                      <a:pt x="55265" y="7614"/>
                    </a:cubicBezTo>
                    <a:cubicBezTo>
                      <a:pt x="55252" y="7610"/>
                      <a:pt x="55239" y="7610"/>
                      <a:pt x="55226" y="7605"/>
                    </a:cubicBezTo>
                    <a:cubicBezTo>
                      <a:pt x="55209" y="7601"/>
                      <a:pt x="55188" y="7601"/>
                      <a:pt x="55166" y="7597"/>
                    </a:cubicBezTo>
                    <a:cubicBezTo>
                      <a:pt x="55157" y="7592"/>
                      <a:pt x="55145" y="7592"/>
                      <a:pt x="55137" y="7588"/>
                    </a:cubicBezTo>
                    <a:cubicBezTo>
                      <a:pt x="55094" y="7584"/>
                      <a:pt x="55055" y="7575"/>
                      <a:pt x="55017" y="7567"/>
                    </a:cubicBezTo>
                    <a:cubicBezTo>
                      <a:pt x="55008" y="7567"/>
                      <a:pt x="54999" y="7567"/>
                      <a:pt x="54991" y="7563"/>
                    </a:cubicBezTo>
                    <a:cubicBezTo>
                      <a:pt x="54952" y="7559"/>
                      <a:pt x="54914" y="7549"/>
                      <a:pt x="54880" y="7541"/>
                    </a:cubicBezTo>
                    <a:lnTo>
                      <a:pt x="54867" y="7541"/>
                    </a:lnTo>
                    <a:cubicBezTo>
                      <a:pt x="54824" y="7533"/>
                      <a:pt x="54782" y="7524"/>
                      <a:pt x="54743" y="7515"/>
                    </a:cubicBezTo>
                    <a:cubicBezTo>
                      <a:pt x="54734" y="7515"/>
                      <a:pt x="54726" y="7515"/>
                      <a:pt x="54717" y="7511"/>
                    </a:cubicBezTo>
                    <a:cubicBezTo>
                      <a:pt x="54679" y="7502"/>
                      <a:pt x="54636" y="7498"/>
                      <a:pt x="54598" y="7490"/>
                    </a:cubicBezTo>
                    <a:cubicBezTo>
                      <a:pt x="54572" y="7489"/>
                      <a:pt x="54549" y="7488"/>
                      <a:pt x="54526" y="7488"/>
                    </a:cubicBezTo>
                    <a:cubicBezTo>
                      <a:pt x="54465" y="7488"/>
                      <a:pt x="54413" y="7492"/>
                      <a:pt x="54367" y="7498"/>
                    </a:cubicBezTo>
                    <a:cubicBezTo>
                      <a:pt x="54358" y="7502"/>
                      <a:pt x="54345" y="7502"/>
                      <a:pt x="54336" y="7507"/>
                    </a:cubicBezTo>
                    <a:lnTo>
                      <a:pt x="54328" y="7507"/>
                    </a:lnTo>
                    <a:cubicBezTo>
                      <a:pt x="54320" y="7507"/>
                      <a:pt x="54315" y="7511"/>
                      <a:pt x="54306" y="7511"/>
                    </a:cubicBezTo>
                    <a:lnTo>
                      <a:pt x="54298" y="7511"/>
                    </a:lnTo>
                    <a:cubicBezTo>
                      <a:pt x="54294" y="7515"/>
                      <a:pt x="54285" y="7515"/>
                      <a:pt x="54281" y="7520"/>
                    </a:cubicBezTo>
                    <a:lnTo>
                      <a:pt x="54272" y="7520"/>
                    </a:lnTo>
                    <a:cubicBezTo>
                      <a:pt x="54268" y="7520"/>
                      <a:pt x="54264" y="7524"/>
                      <a:pt x="54259" y="7524"/>
                    </a:cubicBezTo>
                    <a:cubicBezTo>
                      <a:pt x="54255" y="7524"/>
                      <a:pt x="54251" y="7528"/>
                      <a:pt x="54247" y="7528"/>
                    </a:cubicBezTo>
                    <a:cubicBezTo>
                      <a:pt x="54247" y="7528"/>
                      <a:pt x="54243" y="7533"/>
                      <a:pt x="54239" y="7533"/>
                    </a:cubicBezTo>
                    <a:cubicBezTo>
                      <a:pt x="54233" y="7533"/>
                      <a:pt x="54229" y="7537"/>
                      <a:pt x="54225" y="7537"/>
                    </a:cubicBezTo>
                    <a:cubicBezTo>
                      <a:pt x="54217" y="7541"/>
                      <a:pt x="54213" y="7541"/>
                      <a:pt x="54208" y="7545"/>
                    </a:cubicBezTo>
                    <a:cubicBezTo>
                      <a:pt x="54204" y="7549"/>
                      <a:pt x="54200" y="7549"/>
                      <a:pt x="54195" y="7553"/>
                    </a:cubicBezTo>
                    <a:lnTo>
                      <a:pt x="54191" y="7553"/>
                    </a:lnTo>
                    <a:cubicBezTo>
                      <a:pt x="54191" y="7559"/>
                      <a:pt x="54191" y="7559"/>
                      <a:pt x="54187" y="7559"/>
                    </a:cubicBezTo>
                    <a:cubicBezTo>
                      <a:pt x="54182" y="7563"/>
                      <a:pt x="54182" y="7563"/>
                      <a:pt x="54178" y="7567"/>
                    </a:cubicBezTo>
                    <a:cubicBezTo>
                      <a:pt x="54178" y="7567"/>
                      <a:pt x="54174" y="7567"/>
                      <a:pt x="54174" y="7571"/>
                    </a:cubicBezTo>
                    <a:lnTo>
                      <a:pt x="54170" y="7571"/>
                    </a:lnTo>
                    <a:cubicBezTo>
                      <a:pt x="54170" y="7575"/>
                      <a:pt x="54166" y="7575"/>
                      <a:pt x="54166" y="7575"/>
                    </a:cubicBezTo>
                    <a:cubicBezTo>
                      <a:pt x="54166" y="7579"/>
                      <a:pt x="54162" y="7579"/>
                      <a:pt x="54162" y="7579"/>
                    </a:cubicBezTo>
                    <a:cubicBezTo>
                      <a:pt x="54156" y="7584"/>
                      <a:pt x="54152" y="7588"/>
                      <a:pt x="54152" y="7592"/>
                    </a:cubicBezTo>
                    <a:lnTo>
                      <a:pt x="54148" y="7592"/>
                    </a:lnTo>
                    <a:cubicBezTo>
                      <a:pt x="54148" y="7597"/>
                      <a:pt x="54144" y="7601"/>
                      <a:pt x="54140" y="7605"/>
                    </a:cubicBezTo>
                    <a:lnTo>
                      <a:pt x="54140" y="7610"/>
                    </a:lnTo>
                    <a:cubicBezTo>
                      <a:pt x="54136" y="7610"/>
                      <a:pt x="54136" y="7614"/>
                      <a:pt x="54136" y="7614"/>
                    </a:cubicBezTo>
                    <a:lnTo>
                      <a:pt x="54136" y="7618"/>
                    </a:lnTo>
                    <a:cubicBezTo>
                      <a:pt x="54131" y="7622"/>
                      <a:pt x="54127" y="7626"/>
                      <a:pt x="54127" y="7630"/>
                    </a:cubicBezTo>
                    <a:cubicBezTo>
                      <a:pt x="54123" y="7640"/>
                      <a:pt x="54123" y="7644"/>
                      <a:pt x="54118" y="7648"/>
                    </a:cubicBezTo>
                    <a:lnTo>
                      <a:pt x="54118" y="7652"/>
                    </a:lnTo>
                    <a:cubicBezTo>
                      <a:pt x="54118" y="7661"/>
                      <a:pt x="54114" y="7665"/>
                      <a:pt x="54114" y="7674"/>
                    </a:cubicBezTo>
                    <a:lnTo>
                      <a:pt x="54067" y="7883"/>
                    </a:lnTo>
                    <a:lnTo>
                      <a:pt x="54067" y="7887"/>
                    </a:lnTo>
                    <a:cubicBezTo>
                      <a:pt x="54063" y="7892"/>
                      <a:pt x="54063" y="7892"/>
                      <a:pt x="54059" y="7896"/>
                    </a:cubicBezTo>
                    <a:cubicBezTo>
                      <a:pt x="54059" y="7896"/>
                      <a:pt x="54059" y="7900"/>
                      <a:pt x="54054" y="7900"/>
                    </a:cubicBezTo>
                    <a:cubicBezTo>
                      <a:pt x="54054" y="7905"/>
                      <a:pt x="54050" y="7909"/>
                      <a:pt x="54046" y="7913"/>
                    </a:cubicBezTo>
                    <a:lnTo>
                      <a:pt x="54041" y="7913"/>
                    </a:lnTo>
                    <a:cubicBezTo>
                      <a:pt x="54041" y="7918"/>
                      <a:pt x="54037" y="7922"/>
                      <a:pt x="54033" y="7922"/>
                    </a:cubicBezTo>
                    <a:cubicBezTo>
                      <a:pt x="54033" y="7926"/>
                      <a:pt x="54033" y="7926"/>
                      <a:pt x="54028" y="7926"/>
                    </a:cubicBezTo>
                    <a:cubicBezTo>
                      <a:pt x="54024" y="7930"/>
                      <a:pt x="54024" y="7930"/>
                      <a:pt x="54020" y="7934"/>
                    </a:cubicBezTo>
                    <a:lnTo>
                      <a:pt x="54016" y="7934"/>
                    </a:lnTo>
                    <a:cubicBezTo>
                      <a:pt x="54012" y="7938"/>
                      <a:pt x="54008" y="7944"/>
                      <a:pt x="54002" y="7944"/>
                    </a:cubicBezTo>
                    <a:cubicBezTo>
                      <a:pt x="53998" y="7944"/>
                      <a:pt x="53998" y="7948"/>
                      <a:pt x="53998" y="7948"/>
                    </a:cubicBezTo>
                    <a:cubicBezTo>
                      <a:pt x="53994" y="7948"/>
                      <a:pt x="53986" y="7952"/>
                      <a:pt x="53982" y="7956"/>
                    </a:cubicBezTo>
                    <a:cubicBezTo>
                      <a:pt x="53977" y="7956"/>
                      <a:pt x="53973" y="7960"/>
                      <a:pt x="53969" y="7960"/>
                    </a:cubicBezTo>
                    <a:cubicBezTo>
                      <a:pt x="53964" y="7960"/>
                      <a:pt x="53964" y="7964"/>
                      <a:pt x="53960" y="7964"/>
                    </a:cubicBezTo>
                    <a:cubicBezTo>
                      <a:pt x="53956" y="7964"/>
                      <a:pt x="53951" y="7969"/>
                      <a:pt x="53947" y="7969"/>
                    </a:cubicBezTo>
                    <a:cubicBezTo>
                      <a:pt x="53943" y="7969"/>
                      <a:pt x="53939" y="7973"/>
                      <a:pt x="53935" y="7973"/>
                    </a:cubicBezTo>
                    <a:lnTo>
                      <a:pt x="53925" y="7973"/>
                    </a:lnTo>
                    <a:cubicBezTo>
                      <a:pt x="53921" y="7977"/>
                      <a:pt x="53913" y="7977"/>
                      <a:pt x="53909" y="7981"/>
                    </a:cubicBezTo>
                    <a:lnTo>
                      <a:pt x="53900" y="7981"/>
                    </a:lnTo>
                    <a:cubicBezTo>
                      <a:pt x="53892" y="7981"/>
                      <a:pt x="53883" y="7986"/>
                      <a:pt x="53879" y="7986"/>
                    </a:cubicBezTo>
                    <a:lnTo>
                      <a:pt x="53870" y="7986"/>
                    </a:lnTo>
                    <a:cubicBezTo>
                      <a:pt x="53858" y="7990"/>
                      <a:pt x="53848" y="7990"/>
                      <a:pt x="53836" y="7995"/>
                    </a:cubicBezTo>
                    <a:cubicBezTo>
                      <a:pt x="53796" y="8001"/>
                      <a:pt x="53746" y="8005"/>
                      <a:pt x="53686" y="8005"/>
                    </a:cubicBezTo>
                    <a:cubicBezTo>
                      <a:pt x="53665" y="8005"/>
                      <a:pt x="53642" y="8004"/>
                      <a:pt x="53617" y="8003"/>
                    </a:cubicBezTo>
                    <a:cubicBezTo>
                      <a:pt x="53579" y="7999"/>
                      <a:pt x="53540" y="7999"/>
                      <a:pt x="53503" y="7995"/>
                    </a:cubicBezTo>
                    <a:lnTo>
                      <a:pt x="53781" y="6655"/>
                    </a:lnTo>
                    <a:cubicBezTo>
                      <a:pt x="53771" y="6643"/>
                      <a:pt x="53759" y="6630"/>
                      <a:pt x="53746" y="6621"/>
                    </a:cubicBezTo>
                    <a:cubicBezTo>
                      <a:pt x="53742" y="6617"/>
                      <a:pt x="53742" y="6613"/>
                      <a:pt x="53738" y="6613"/>
                    </a:cubicBezTo>
                    <a:cubicBezTo>
                      <a:pt x="53729" y="6604"/>
                      <a:pt x="53720" y="6596"/>
                      <a:pt x="53712" y="6592"/>
                    </a:cubicBezTo>
                    <a:cubicBezTo>
                      <a:pt x="53708" y="6588"/>
                      <a:pt x="53704" y="6583"/>
                      <a:pt x="53700" y="6578"/>
                    </a:cubicBezTo>
                    <a:cubicBezTo>
                      <a:pt x="53694" y="6574"/>
                      <a:pt x="53686" y="6566"/>
                      <a:pt x="53682" y="6562"/>
                    </a:cubicBezTo>
                    <a:cubicBezTo>
                      <a:pt x="53678" y="6558"/>
                      <a:pt x="53674" y="6553"/>
                      <a:pt x="53665" y="6548"/>
                    </a:cubicBezTo>
                    <a:cubicBezTo>
                      <a:pt x="53661" y="6544"/>
                      <a:pt x="53652" y="6540"/>
                      <a:pt x="53648" y="6532"/>
                    </a:cubicBezTo>
                    <a:cubicBezTo>
                      <a:pt x="53643" y="6532"/>
                      <a:pt x="53639" y="6527"/>
                      <a:pt x="53635" y="6523"/>
                    </a:cubicBezTo>
                    <a:cubicBezTo>
                      <a:pt x="53627" y="6519"/>
                      <a:pt x="53623" y="6511"/>
                      <a:pt x="53613" y="6506"/>
                    </a:cubicBezTo>
                    <a:cubicBezTo>
                      <a:pt x="53609" y="6501"/>
                      <a:pt x="53605" y="6501"/>
                      <a:pt x="53601" y="6497"/>
                    </a:cubicBezTo>
                    <a:cubicBezTo>
                      <a:pt x="53597" y="6493"/>
                      <a:pt x="53588" y="6485"/>
                      <a:pt x="53584" y="6481"/>
                    </a:cubicBezTo>
                    <a:cubicBezTo>
                      <a:pt x="53579" y="6481"/>
                      <a:pt x="53575" y="6476"/>
                      <a:pt x="53571" y="6472"/>
                    </a:cubicBezTo>
                    <a:cubicBezTo>
                      <a:pt x="53562" y="6467"/>
                      <a:pt x="53558" y="6463"/>
                      <a:pt x="53550" y="6459"/>
                    </a:cubicBezTo>
                    <a:cubicBezTo>
                      <a:pt x="53546" y="6455"/>
                      <a:pt x="53540" y="6450"/>
                      <a:pt x="53536" y="6450"/>
                    </a:cubicBezTo>
                    <a:cubicBezTo>
                      <a:pt x="53536" y="6446"/>
                      <a:pt x="53536" y="6446"/>
                      <a:pt x="53532" y="6446"/>
                    </a:cubicBezTo>
                    <a:cubicBezTo>
                      <a:pt x="53528" y="6442"/>
                      <a:pt x="53524" y="6438"/>
                      <a:pt x="53520" y="6438"/>
                    </a:cubicBezTo>
                    <a:cubicBezTo>
                      <a:pt x="53515" y="6434"/>
                      <a:pt x="53511" y="6429"/>
                      <a:pt x="53507" y="6424"/>
                    </a:cubicBezTo>
                    <a:cubicBezTo>
                      <a:pt x="53498" y="6420"/>
                      <a:pt x="53494" y="6416"/>
                      <a:pt x="53489" y="6416"/>
                    </a:cubicBezTo>
                    <a:cubicBezTo>
                      <a:pt x="53481" y="6412"/>
                      <a:pt x="53477" y="6408"/>
                      <a:pt x="53473" y="6404"/>
                    </a:cubicBezTo>
                    <a:cubicBezTo>
                      <a:pt x="53469" y="6399"/>
                      <a:pt x="53459" y="6399"/>
                      <a:pt x="53455" y="6395"/>
                    </a:cubicBezTo>
                    <a:cubicBezTo>
                      <a:pt x="53451" y="6390"/>
                      <a:pt x="53447" y="6386"/>
                      <a:pt x="53443" y="6386"/>
                    </a:cubicBezTo>
                    <a:cubicBezTo>
                      <a:pt x="53434" y="6382"/>
                      <a:pt x="53430" y="6378"/>
                      <a:pt x="53426" y="6373"/>
                    </a:cubicBezTo>
                    <a:cubicBezTo>
                      <a:pt x="53421" y="6373"/>
                      <a:pt x="53417" y="6369"/>
                      <a:pt x="53408" y="6365"/>
                    </a:cubicBezTo>
                    <a:cubicBezTo>
                      <a:pt x="53408" y="6365"/>
                      <a:pt x="53404" y="6365"/>
                      <a:pt x="53404" y="6361"/>
                    </a:cubicBezTo>
                    <a:cubicBezTo>
                      <a:pt x="53392" y="6357"/>
                      <a:pt x="53382" y="6352"/>
                      <a:pt x="53374" y="6347"/>
                    </a:cubicBezTo>
                    <a:cubicBezTo>
                      <a:pt x="53370" y="6343"/>
                      <a:pt x="53366" y="6343"/>
                      <a:pt x="53361" y="6339"/>
                    </a:cubicBezTo>
                    <a:cubicBezTo>
                      <a:pt x="53353" y="6335"/>
                      <a:pt x="53344" y="6331"/>
                      <a:pt x="53340" y="6327"/>
                    </a:cubicBezTo>
                    <a:lnTo>
                      <a:pt x="53331" y="6327"/>
                    </a:lnTo>
                    <a:lnTo>
                      <a:pt x="53327" y="6322"/>
                    </a:lnTo>
                    <a:cubicBezTo>
                      <a:pt x="53319" y="6318"/>
                      <a:pt x="53315" y="6318"/>
                      <a:pt x="53310" y="6313"/>
                    </a:cubicBezTo>
                    <a:cubicBezTo>
                      <a:pt x="53305" y="6313"/>
                      <a:pt x="53301" y="6309"/>
                      <a:pt x="53293" y="6309"/>
                    </a:cubicBezTo>
                    <a:cubicBezTo>
                      <a:pt x="53289" y="6305"/>
                      <a:pt x="53284" y="6305"/>
                      <a:pt x="53280" y="6301"/>
                    </a:cubicBezTo>
                    <a:cubicBezTo>
                      <a:pt x="53276" y="6301"/>
                      <a:pt x="53272" y="6301"/>
                      <a:pt x="53272" y="6296"/>
                    </a:cubicBezTo>
                    <a:lnTo>
                      <a:pt x="53267" y="6296"/>
                    </a:lnTo>
                    <a:cubicBezTo>
                      <a:pt x="53250" y="6288"/>
                      <a:pt x="53238" y="6284"/>
                      <a:pt x="53220" y="6280"/>
                    </a:cubicBezTo>
                    <a:cubicBezTo>
                      <a:pt x="53216" y="6280"/>
                      <a:pt x="53216" y="6275"/>
                      <a:pt x="53216" y="6275"/>
                    </a:cubicBezTo>
                    <a:cubicBezTo>
                      <a:pt x="53199" y="6270"/>
                      <a:pt x="53186" y="6266"/>
                      <a:pt x="53173" y="6262"/>
                    </a:cubicBezTo>
                    <a:cubicBezTo>
                      <a:pt x="53156" y="6258"/>
                      <a:pt x="53143" y="6254"/>
                      <a:pt x="53130" y="6254"/>
                    </a:cubicBezTo>
                    <a:cubicBezTo>
                      <a:pt x="53130" y="6250"/>
                      <a:pt x="53126" y="6250"/>
                      <a:pt x="53126" y="6250"/>
                    </a:cubicBezTo>
                    <a:lnTo>
                      <a:pt x="53122" y="6250"/>
                    </a:lnTo>
                    <a:cubicBezTo>
                      <a:pt x="53109" y="6245"/>
                      <a:pt x="53092" y="6245"/>
                      <a:pt x="53079" y="6241"/>
                    </a:cubicBezTo>
                    <a:lnTo>
                      <a:pt x="53070" y="6241"/>
                    </a:lnTo>
                    <a:cubicBezTo>
                      <a:pt x="53062" y="6236"/>
                      <a:pt x="53058" y="6236"/>
                      <a:pt x="53053" y="6236"/>
                    </a:cubicBezTo>
                    <a:lnTo>
                      <a:pt x="53041" y="6236"/>
                    </a:lnTo>
                    <a:cubicBezTo>
                      <a:pt x="53032" y="6232"/>
                      <a:pt x="53027" y="6232"/>
                      <a:pt x="53023" y="6232"/>
                    </a:cubicBezTo>
                    <a:lnTo>
                      <a:pt x="53015" y="6232"/>
                    </a:lnTo>
                    <a:cubicBezTo>
                      <a:pt x="52997" y="6232"/>
                      <a:pt x="52985" y="6228"/>
                      <a:pt x="52968" y="6228"/>
                    </a:cubicBezTo>
                    <a:lnTo>
                      <a:pt x="52912" y="6228"/>
                    </a:lnTo>
                    <a:cubicBezTo>
                      <a:pt x="52899" y="6228"/>
                      <a:pt x="52882" y="6228"/>
                      <a:pt x="52869" y="6232"/>
                    </a:cubicBezTo>
                    <a:lnTo>
                      <a:pt x="52865" y="6232"/>
                    </a:lnTo>
                    <a:cubicBezTo>
                      <a:pt x="52848" y="6232"/>
                      <a:pt x="52835" y="6232"/>
                      <a:pt x="52818" y="6236"/>
                    </a:cubicBezTo>
                    <a:cubicBezTo>
                      <a:pt x="52806" y="6236"/>
                      <a:pt x="52792" y="6241"/>
                      <a:pt x="52784" y="6241"/>
                    </a:cubicBezTo>
                    <a:cubicBezTo>
                      <a:pt x="52780" y="6241"/>
                      <a:pt x="52776" y="6245"/>
                      <a:pt x="52771" y="6245"/>
                    </a:cubicBezTo>
                    <a:cubicBezTo>
                      <a:pt x="52762" y="6245"/>
                      <a:pt x="52754" y="6250"/>
                      <a:pt x="52745" y="6250"/>
                    </a:cubicBezTo>
                    <a:cubicBezTo>
                      <a:pt x="52741" y="6250"/>
                      <a:pt x="52737" y="6254"/>
                      <a:pt x="52733" y="6254"/>
                    </a:cubicBezTo>
                    <a:cubicBezTo>
                      <a:pt x="52724" y="6254"/>
                      <a:pt x="52715" y="6258"/>
                      <a:pt x="52711" y="6258"/>
                    </a:cubicBezTo>
                    <a:cubicBezTo>
                      <a:pt x="52703" y="6258"/>
                      <a:pt x="52699" y="6262"/>
                      <a:pt x="52694" y="6262"/>
                    </a:cubicBezTo>
                    <a:cubicBezTo>
                      <a:pt x="52690" y="6266"/>
                      <a:pt x="52681" y="6266"/>
                      <a:pt x="52677" y="6266"/>
                    </a:cubicBezTo>
                    <a:cubicBezTo>
                      <a:pt x="52673" y="6266"/>
                      <a:pt x="52673" y="6270"/>
                      <a:pt x="52673" y="6270"/>
                    </a:cubicBezTo>
                    <a:cubicBezTo>
                      <a:pt x="52660" y="6270"/>
                      <a:pt x="52647" y="6275"/>
                      <a:pt x="52638" y="6280"/>
                    </a:cubicBezTo>
                    <a:cubicBezTo>
                      <a:pt x="52634" y="6284"/>
                      <a:pt x="52630" y="6284"/>
                      <a:pt x="52626" y="6284"/>
                    </a:cubicBezTo>
                    <a:cubicBezTo>
                      <a:pt x="52617" y="6288"/>
                      <a:pt x="52608" y="6292"/>
                      <a:pt x="52600" y="6296"/>
                    </a:cubicBezTo>
                    <a:cubicBezTo>
                      <a:pt x="52596" y="6296"/>
                      <a:pt x="52591" y="6296"/>
                      <a:pt x="52587" y="6301"/>
                    </a:cubicBezTo>
                    <a:cubicBezTo>
                      <a:pt x="52579" y="6305"/>
                      <a:pt x="52570" y="6305"/>
                      <a:pt x="52561" y="6309"/>
                    </a:cubicBezTo>
                    <a:cubicBezTo>
                      <a:pt x="52557" y="6313"/>
                      <a:pt x="52553" y="6313"/>
                      <a:pt x="52549" y="6318"/>
                    </a:cubicBezTo>
                    <a:cubicBezTo>
                      <a:pt x="52540" y="6318"/>
                      <a:pt x="52531" y="6322"/>
                      <a:pt x="52527" y="6327"/>
                    </a:cubicBezTo>
                    <a:lnTo>
                      <a:pt x="52519" y="6327"/>
                    </a:lnTo>
                    <a:cubicBezTo>
                      <a:pt x="52519" y="6331"/>
                      <a:pt x="52514" y="6331"/>
                      <a:pt x="52514" y="6331"/>
                    </a:cubicBezTo>
                    <a:cubicBezTo>
                      <a:pt x="52502" y="6335"/>
                      <a:pt x="52493" y="6339"/>
                      <a:pt x="52484" y="6343"/>
                    </a:cubicBezTo>
                    <a:cubicBezTo>
                      <a:pt x="52480" y="6347"/>
                      <a:pt x="52476" y="6347"/>
                      <a:pt x="52472" y="6352"/>
                    </a:cubicBezTo>
                    <a:cubicBezTo>
                      <a:pt x="52459" y="6357"/>
                      <a:pt x="52450" y="6365"/>
                      <a:pt x="52437" y="6369"/>
                    </a:cubicBezTo>
                    <a:cubicBezTo>
                      <a:pt x="52437" y="6369"/>
                      <a:pt x="52433" y="6369"/>
                      <a:pt x="52433" y="6373"/>
                    </a:cubicBezTo>
                    <a:cubicBezTo>
                      <a:pt x="52421" y="6378"/>
                      <a:pt x="52407" y="6386"/>
                      <a:pt x="52395" y="6390"/>
                    </a:cubicBezTo>
                    <a:cubicBezTo>
                      <a:pt x="52391" y="6395"/>
                      <a:pt x="52386" y="6395"/>
                      <a:pt x="52386" y="6399"/>
                    </a:cubicBezTo>
                    <a:cubicBezTo>
                      <a:pt x="52373" y="6404"/>
                      <a:pt x="52365" y="6408"/>
                      <a:pt x="52356" y="6416"/>
                    </a:cubicBezTo>
                    <a:cubicBezTo>
                      <a:pt x="52352" y="6416"/>
                      <a:pt x="52348" y="6420"/>
                      <a:pt x="52344" y="6420"/>
                    </a:cubicBezTo>
                    <a:cubicBezTo>
                      <a:pt x="52334" y="6429"/>
                      <a:pt x="52326" y="6434"/>
                      <a:pt x="52318" y="6438"/>
                    </a:cubicBezTo>
                    <a:cubicBezTo>
                      <a:pt x="52314" y="6442"/>
                      <a:pt x="52309" y="6442"/>
                      <a:pt x="52309" y="6446"/>
                    </a:cubicBezTo>
                    <a:cubicBezTo>
                      <a:pt x="52296" y="6450"/>
                      <a:pt x="52283" y="6459"/>
                      <a:pt x="52271" y="6467"/>
                    </a:cubicBezTo>
                    <a:cubicBezTo>
                      <a:pt x="52267" y="6467"/>
                      <a:pt x="52267" y="6472"/>
                      <a:pt x="52262" y="6472"/>
                    </a:cubicBezTo>
                    <a:cubicBezTo>
                      <a:pt x="52253" y="6481"/>
                      <a:pt x="52241" y="6485"/>
                      <a:pt x="52232" y="6489"/>
                    </a:cubicBezTo>
                    <a:cubicBezTo>
                      <a:pt x="52228" y="6493"/>
                      <a:pt x="52223" y="6497"/>
                      <a:pt x="52219" y="6497"/>
                    </a:cubicBezTo>
                    <a:cubicBezTo>
                      <a:pt x="52211" y="6506"/>
                      <a:pt x="52202" y="6511"/>
                      <a:pt x="52194" y="6515"/>
                    </a:cubicBezTo>
                    <a:cubicBezTo>
                      <a:pt x="52164" y="6532"/>
                      <a:pt x="52138" y="6548"/>
                      <a:pt x="52113" y="6566"/>
                    </a:cubicBezTo>
                    <a:cubicBezTo>
                      <a:pt x="52109" y="6566"/>
                      <a:pt x="52103" y="6570"/>
                      <a:pt x="52103" y="6570"/>
                    </a:cubicBezTo>
                    <a:cubicBezTo>
                      <a:pt x="52095" y="6578"/>
                      <a:pt x="52087" y="6583"/>
                      <a:pt x="52078" y="6588"/>
                    </a:cubicBezTo>
                    <a:cubicBezTo>
                      <a:pt x="52074" y="6592"/>
                      <a:pt x="52070" y="6592"/>
                      <a:pt x="52065" y="6596"/>
                    </a:cubicBezTo>
                    <a:cubicBezTo>
                      <a:pt x="52057" y="6600"/>
                      <a:pt x="52048" y="6604"/>
                      <a:pt x="52036" y="6613"/>
                    </a:cubicBezTo>
                    <a:cubicBezTo>
                      <a:pt x="52036" y="6613"/>
                      <a:pt x="52032" y="6617"/>
                      <a:pt x="52026" y="6617"/>
                    </a:cubicBezTo>
                    <a:cubicBezTo>
                      <a:pt x="52018" y="6625"/>
                      <a:pt x="52006" y="6630"/>
                      <a:pt x="51993" y="6639"/>
                    </a:cubicBezTo>
                    <a:cubicBezTo>
                      <a:pt x="51993" y="6639"/>
                      <a:pt x="51988" y="6639"/>
                      <a:pt x="51984" y="6643"/>
                    </a:cubicBezTo>
                    <a:cubicBezTo>
                      <a:pt x="51975" y="6647"/>
                      <a:pt x="51967" y="6651"/>
                      <a:pt x="51959" y="6655"/>
                    </a:cubicBezTo>
                    <a:cubicBezTo>
                      <a:pt x="51955" y="6660"/>
                      <a:pt x="51949" y="6660"/>
                      <a:pt x="51945" y="6664"/>
                    </a:cubicBezTo>
                    <a:cubicBezTo>
                      <a:pt x="51937" y="6669"/>
                      <a:pt x="51929" y="6673"/>
                      <a:pt x="51920" y="6677"/>
                    </a:cubicBezTo>
                    <a:cubicBezTo>
                      <a:pt x="51916" y="6677"/>
                      <a:pt x="51916" y="6681"/>
                      <a:pt x="51911" y="6681"/>
                    </a:cubicBezTo>
                    <a:cubicBezTo>
                      <a:pt x="51898" y="6690"/>
                      <a:pt x="51886" y="6694"/>
                      <a:pt x="51878" y="6698"/>
                    </a:cubicBezTo>
                    <a:lnTo>
                      <a:pt x="51872" y="6698"/>
                    </a:lnTo>
                    <a:cubicBezTo>
                      <a:pt x="51860" y="6707"/>
                      <a:pt x="51847" y="6712"/>
                      <a:pt x="51834" y="6716"/>
                    </a:cubicBezTo>
                    <a:lnTo>
                      <a:pt x="52241" y="4774"/>
                    </a:lnTo>
                    <a:cubicBezTo>
                      <a:pt x="52232" y="4765"/>
                      <a:pt x="52228" y="4761"/>
                      <a:pt x="52223" y="4752"/>
                    </a:cubicBezTo>
                    <a:cubicBezTo>
                      <a:pt x="52219" y="4748"/>
                      <a:pt x="52219" y="4748"/>
                      <a:pt x="52219" y="4744"/>
                    </a:cubicBezTo>
                    <a:cubicBezTo>
                      <a:pt x="52215" y="4740"/>
                      <a:pt x="52211" y="4736"/>
                      <a:pt x="52206" y="4731"/>
                    </a:cubicBezTo>
                    <a:cubicBezTo>
                      <a:pt x="52202" y="4726"/>
                      <a:pt x="52202" y="4726"/>
                      <a:pt x="52198" y="4722"/>
                    </a:cubicBezTo>
                    <a:cubicBezTo>
                      <a:pt x="52194" y="4718"/>
                      <a:pt x="52190" y="4710"/>
                      <a:pt x="52180" y="4705"/>
                    </a:cubicBezTo>
                    <a:lnTo>
                      <a:pt x="52180" y="4701"/>
                    </a:lnTo>
                    <a:cubicBezTo>
                      <a:pt x="52172" y="4697"/>
                      <a:pt x="52168" y="4693"/>
                      <a:pt x="52164" y="4688"/>
                    </a:cubicBezTo>
                    <a:lnTo>
                      <a:pt x="52155" y="4679"/>
                    </a:lnTo>
                    <a:cubicBezTo>
                      <a:pt x="52151" y="4675"/>
                      <a:pt x="52146" y="4671"/>
                      <a:pt x="52142" y="4667"/>
                    </a:cubicBezTo>
                    <a:cubicBezTo>
                      <a:pt x="52142" y="4667"/>
                      <a:pt x="52138" y="4667"/>
                      <a:pt x="52138" y="4663"/>
                    </a:cubicBezTo>
                    <a:cubicBezTo>
                      <a:pt x="52129" y="4659"/>
                      <a:pt x="52125" y="4654"/>
                      <a:pt x="52117" y="4649"/>
                    </a:cubicBezTo>
                    <a:lnTo>
                      <a:pt x="52113" y="4645"/>
                    </a:lnTo>
                    <a:cubicBezTo>
                      <a:pt x="52109" y="4641"/>
                      <a:pt x="52099" y="4637"/>
                      <a:pt x="52095" y="4633"/>
                    </a:cubicBezTo>
                    <a:cubicBezTo>
                      <a:pt x="52091" y="4633"/>
                      <a:pt x="52091" y="4633"/>
                      <a:pt x="52087" y="4628"/>
                    </a:cubicBezTo>
                    <a:cubicBezTo>
                      <a:pt x="52083" y="4628"/>
                      <a:pt x="52078" y="4624"/>
                      <a:pt x="52078" y="4624"/>
                    </a:cubicBezTo>
                    <a:cubicBezTo>
                      <a:pt x="52074" y="4624"/>
                      <a:pt x="52074" y="4620"/>
                      <a:pt x="52074" y="4620"/>
                    </a:cubicBezTo>
                    <a:cubicBezTo>
                      <a:pt x="52065" y="4616"/>
                      <a:pt x="52052" y="4611"/>
                      <a:pt x="52044" y="4602"/>
                    </a:cubicBezTo>
                    <a:lnTo>
                      <a:pt x="52036" y="4602"/>
                    </a:lnTo>
                    <a:cubicBezTo>
                      <a:pt x="52026" y="4598"/>
                      <a:pt x="52018" y="4594"/>
                      <a:pt x="52014" y="4590"/>
                    </a:cubicBezTo>
                    <a:lnTo>
                      <a:pt x="52010" y="4590"/>
                    </a:lnTo>
                    <a:cubicBezTo>
                      <a:pt x="52006" y="4590"/>
                      <a:pt x="52006" y="4590"/>
                      <a:pt x="52001" y="4586"/>
                    </a:cubicBezTo>
                    <a:cubicBezTo>
                      <a:pt x="51997" y="4586"/>
                      <a:pt x="51988" y="4582"/>
                      <a:pt x="51984" y="4582"/>
                    </a:cubicBezTo>
                    <a:lnTo>
                      <a:pt x="51980" y="4577"/>
                    </a:lnTo>
                    <a:lnTo>
                      <a:pt x="51975" y="4577"/>
                    </a:lnTo>
                    <a:cubicBezTo>
                      <a:pt x="51967" y="4572"/>
                      <a:pt x="51959" y="4572"/>
                      <a:pt x="51955" y="4568"/>
                    </a:cubicBezTo>
                    <a:lnTo>
                      <a:pt x="51945" y="4568"/>
                    </a:lnTo>
                    <a:cubicBezTo>
                      <a:pt x="51933" y="4564"/>
                      <a:pt x="51920" y="4560"/>
                      <a:pt x="51907" y="4560"/>
                    </a:cubicBezTo>
                    <a:lnTo>
                      <a:pt x="51907" y="4556"/>
                    </a:lnTo>
                    <a:lnTo>
                      <a:pt x="51898" y="4556"/>
                    </a:lnTo>
                    <a:cubicBezTo>
                      <a:pt x="51890" y="4556"/>
                      <a:pt x="51882" y="4551"/>
                      <a:pt x="51868" y="4551"/>
                    </a:cubicBezTo>
                    <a:lnTo>
                      <a:pt x="51864" y="4547"/>
                    </a:lnTo>
                    <a:lnTo>
                      <a:pt x="51860" y="4547"/>
                    </a:lnTo>
                    <a:cubicBezTo>
                      <a:pt x="51852" y="4547"/>
                      <a:pt x="51839" y="4543"/>
                      <a:pt x="51830" y="4543"/>
                    </a:cubicBezTo>
                    <a:lnTo>
                      <a:pt x="51821" y="4543"/>
                    </a:lnTo>
                    <a:cubicBezTo>
                      <a:pt x="51813" y="4543"/>
                      <a:pt x="51805" y="4539"/>
                      <a:pt x="51795" y="4539"/>
                    </a:cubicBezTo>
                    <a:lnTo>
                      <a:pt x="51783" y="4539"/>
                    </a:lnTo>
                    <a:cubicBezTo>
                      <a:pt x="51775" y="4539"/>
                      <a:pt x="51766" y="4539"/>
                      <a:pt x="51757" y="4534"/>
                    </a:cubicBezTo>
                    <a:lnTo>
                      <a:pt x="52223" y="2318"/>
                    </a:lnTo>
                    <a:lnTo>
                      <a:pt x="52223" y="2318"/>
                    </a:lnTo>
                    <a:cubicBezTo>
                      <a:pt x="52219" y="2328"/>
                      <a:pt x="52215" y="2340"/>
                      <a:pt x="52211" y="2353"/>
                    </a:cubicBezTo>
                    <a:lnTo>
                      <a:pt x="52211" y="2361"/>
                    </a:lnTo>
                    <a:cubicBezTo>
                      <a:pt x="52206" y="2370"/>
                      <a:pt x="52202" y="2375"/>
                      <a:pt x="52202" y="2383"/>
                    </a:cubicBezTo>
                    <a:cubicBezTo>
                      <a:pt x="52198" y="2387"/>
                      <a:pt x="52198" y="2391"/>
                      <a:pt x="52198" y="2391"/>
                    </a:cubicBezTo>
                    <a:cubicBezTo>
                      <a:pt x="52194" y="2404"/>
                      <a:pt x="52185" y="2413"/>
                      <a:pt x="52180" y="2421"/>
                    </a:cubicBezTo>
                    <a:lnTo>
                      <a:pt x="52180" y="2426"/>
                    </a:lnTo>
                    <a:cubicBezTo>
                      <a:pt x="52176" y="2434"/>
                      <a:pt x="52168" y="2442"/>
                      <a:pt x="52164" y="2452"/>
                    </a:cubicBezTo>
                    <a:cubicBezTo>
                      <a:pt x="52160" y="2456"/>
                      <a:pt x="52160" y="2456"/>
                      <a:pt x="52160" y="2460"/>
                    </a:cubicBezTo>
                    <a:cubicBezTo>
                      <a:pt x="52151" y="2464"/>
                      <a:pt x="52146" y="2472"/>
                      <a:pt x="52142" y="2477"/>
                    </a:cubicBezTo>
                    <a:cubicBezTo>
                      <a:pt x="52142" y="2481"/>
                      <a:pt x="52138" y="2481"/>
                      <a:pt x="52134" y="2486"/>
                    </a:cubicBezTo>
                    <a:cubicBezTo>
                      <a:pt x="52129" y="2494"/>
                      <a:pt x="52125" y="2498"/>
                      <a:pt x="52117" y="2507"/>
                    </a:cubicBezTo>
                    <a:lnTo>
                      <a:pt x="52113" y="2511"/>
                    </a:lnTo>
                    <a:cubicBezTo>
                      <a:pt x="52103" y="2519"/>
                      <a:pt x="52095" y="2529"/>
                      <a:pt x="52087" y="2537"/>
                    </a:cubicBezTo>
                    <a:cubicBezTo>
                      <a:pt x="52083" y="2537"/>
                      <a:pt x="52083" y="2541"/>
                      <a:pt x="52078" y="2541"/>
                    </a:cubicBezTo>
                    <a:cubicBezTo>
                      <a:pt x="52070" y="2549"/>
                      <a:pt x="52061" y="2554"/>
                      <a:pt x="52052" y="2563"/>
                    </a:cubicBezTo>
                    <a:cubicBezTo>
                      <a:pt x="52048" y="2563"/>
                      <a:pt x="52048" y="2567"/>
                      <a:pt x="52044" y="2567"/>
                    </a:cubicBezTo>
                    <a:cubicBezTo>
                      <a:pt x="52032" y="2575"/>
                      <a:pt x="52022" y="2584"/>
                      <a:pt x="52010" y="2592"/>
                    </a:cubicBezTo>
                    <a:cubicBezTo>
                      <a:pt x="52001" y="2596"/>
                      <a:pt x="51993" y="2601"/>
                      <a:pt x="51980" y="2610"/>
                    </a:cubicBezTo>
                    <a:cubicBezTo>
                      <a:pt x="51980" y="2610"/>
                      <a:pt x="51975" y="2610"/>
                      <a:pt x="51971" y="2614"/>
                    </a:cubicBezTo>
                    <a:cubicBezTo>
                      <a:pt x="51967" y="2618"/>
                      <a:pt x="51959" y="2622"/>
                      <a:pt x="51955" y="2622"/>
                    </a:cubicBezTo>
                    <a:cubicBezTo>
                      <a:pt x="51949" y="2626"/>
                      <a:pt x="51945" y="2626"/>
                      <a:pt x="51941" y="2631"/>
                    </a:cubicBezTo>
                    <a:cubicBezTo>
                      <a:pt x="51937" y="2631"/>
                      <a:pt x="51929" y="2635"/>
                      <a:pt x="51924" y="2640"/>
                    </a:cubicBezTo>
                    <a:cubicBezTo>
                      <a:pt x="51920" y="2640"/>
                      <a:pt x="51916" y="2644"/>
                      <a:pt x="51911" y="2644"/>
                    </a:cubicBezTo>
                    <a:cubicBezTo>
                      <a:pt x="51903" y="2648"/>
                      <a:pt x="51898" y="2652"/>
                      <a:pt x="51894" y="2652"/>
                    </a:cubicBezTo>
                    <a:cubicBezTo>
                      <a:pt x="51882" y="2661"/>
                      <a:pt x="51864" y="2665"/>
                      <a:pt x="51852" y="2673"/>
                    </a:cubicBezTo>
                    <a:lnTo>
                      <a:pt x="51843" y="2673"/>
                    </a:lnTo>
                    <a:cubicBezTo>
                      <a:pt x="51830" y="2678"/>
                      <a:pt x="51817" y="2687"/>
                      <a:pt x="51805" y="2691"/>
                    </a:cubicBezTo>
                    <a:cubicBezTo>
                      <a:pt x="51801" y="2691"/>
                      <a:pt x="51795" y="2695"/>
                      <a:pt x="51791" y="2695"/>
                    </a:cubicBezTo>
                    <a:cubicBezTo>
                      <a:pt x="51775" y="2699"/>
                      <a:pt x="51757" y="2708"/>
                      <a:pt x="51744" y="2712"/>
                    </a:cubicBezTo>
                    <a:lnTo>
                      <a:pt x="51740" y="2712"/>
                    </a:lnTo>
                    <a:cubicBezTo>
                      <a:pt x="51728" y="2717"/>
                      <a:pt x="51710" y="2721"/>
                      <a:pt x="51693" y="2729"/>
                    </a:cubicBezTo>
                    <a:cubicBezTo>
                      <a:pt x="51685" y="2729"/>
                      <a:pt x="51680" y="2729"/>
                      <a:pt x="51676" y="2734"/>
                    </a:cubicBezTo>
                    <a:cubicBezTo>
                      <a:pt x="51667" y="2734"/>
                      <a:pt x="51659" y="2738"/>
                      <a:pt x="51655" y="2738"/>
                    </a:cubicBezTo>
                    <a:cubicBezTo>
                      <a:pt x="51647" y="2742"/>
                      <a:pt x="51641" y="2742"/>
                      <a:pt x="51633" y="2746"/>
                    </a:cubicBezTo>
                    <a:cubicBezTo>
                      <a:pt x="51625" y="2746"/>
                      <a:pt x="51621" y="2750"/>
                      <a:pt x="51612" y="2750"/>
                    </a:cubicBezTo>
                    <a:cubicBezTo>
                      <a:pt x="51603" y="2750"/>
                      <a:pt x="51599" y="2755"/>
                      <a:pt x="51590" y="2755"/>
                    </a:cubicBezTo>
                    <a:cubicBezTo>
                      <a:pt x="51586" y="2760"/>
                      <a:pt x="51578" y="2760"/>
                      <a:pt x="51570" y="2764"/>
                    </a:cubicBezTo>
                    <a:cubicBezTo>
                      <a:pt x="51560" y="2764"/>
                      <a:pt x="51556" y="2764"/>
                      <a:pt x="51548" y="2768"/>
                    </a:cubicBezTo>
                    <a:cubicBezTo>
                      <a:pt x="51539" y="2768"/>
                      <a:pt x="51535" y="2772"/>
                      <a:pt x="51526" y="2772"/>
                    </a:cubicBezTo>
                    <a:cubicBezTo>
                      <a:pt x="51518" y="2776"/>
                      <a:pt x="51513" y="2776"/>
                      <a:pt x="51505" y="2776"/>
                    </a:cubicBezTo>
                    <a:cubicBezTo>
                      <a:pt x="51497" y="2780"/>
                      <a:pt x="51487" y="2780"/>
                      <a:pt x="51483" y="2785"/>
                    </a:cubicBezTo>
                    <a:cubicBezTo>
                      <a:pt x="51475" y="2785"/>
                      <a:pt x="51467" y="2785"/>
                      <a:pt x="51462" y="2789"/>
                    </a:cubicBezTo>
                    <a:cubicBezTo>
                      <a:pt x="51454" y="2789"/>
                      <a:pt x="51445" y="2794"/>
                      <a:pt x="51436" y="2794"/>
                    </a:cubicBezTo>
                    <a:cubicBezTo>
                      <a:pt x="51428" y="2794"/>
                      <a:pt x="51424" y="2798"/>
                      <a:pt x="51416" y="2798"/>
                    </a:cubicBezTo>
                    <a:cubicBezTo>
                      <a:pt x="51406" y="2802"/>
                      <a:pt x="51398" y="2802"/>
                      <a:pt x="51390" y="2802"/>
                    </a:cubicBezTo>
                    <a:cubicBezTo>
                      <a:pt x="51385" y="2806"/>
                      <a:pt x="51377" y="2806"/>
                      <a:pt x="51368" y="2806"/>
                    </a:cubicBezTo>
                    <a:cubicBezTo>
                      <a:pt x="51359" y="2811"/>
                      <a:pt x="51351" y="2811"/>
                      <a:pt x="51347" y="2815"/>
                    </a:cubicBezTo>
                    <a:cubicBezTo>
                      <a:pt x="51339" y="2815"/>
                      <a:pt x="51329" y="2815"/>
                      <a:pt x="51321" y="2819"/>
                    </a:cubicBezTo>
                    <a:cubicBezTo>
                      <a:pt x="51313" y="2819"/>
                      <a:pt x="51308" y="2819"/>
                      <a:pt x="51300" y="2823"/>
                    </a:cubicBezTo>
                    <a:cubicBezTo>
                      <a:pt x="51291" y="2823"/>
                      <a:pt x="51282" y="2823"/>
                      <a:pt x="51274" y="2827"/>
                    </a:cubicBezTo>
                    <a:cubicBezTo>
                      <a:pt x="51266" y="2827"/>
                      <a:pt x="51257" y="2832"/>
                      <a:pt x="51248" y="2832"/>
                    </a:cubicBezTo>
                    <a:cubicBezTo>
                      <a:pt x="51244" y="2832"/>
                      <a:pt x="51236" y="2837"/>
                      <a:pt x="51227" y="2837"/>
                    </a:cubicBezTo>
                    <a:cubicBezTo>
                      <a:pt x="51219" y="2837"/>
                      <a:pt x="51210" y="2841"/>
                      <a:pt x="51201" y="2841"/>
                    </a:cubicBezTo>
                    <a:cubicBezTo>
                      <a:pt x="51197" y="2841"/>
                      <a:pt x="51189" y="2845"/>
                      <a:pt x="51180" y="2845"/>
                    </a:cubicBezTo>
                    <a:cubicBezTo>
                      <a:pt x="51171" y="2845"/>
                      <a:pt x="51163" y="2849"/>
                      <a:pt x="51154" y="2849"/>
                    </a:cubicBezTo>
                    <a:cubicBezTo>
                      <a:pt x="51146" y="2849"/>
                      <a:pt x="51142" y="2853"/>
                      <a:pt x="51133" y="2853"/>
                    </a:cubicBezTo>
                    <a:cubicBezTo>
                      <a:pt x="51124" y="2853"/>
                      <a:pt x="51116" y="2857"/>
                      <a:pt x="51103" y="2857"/>
                    </a:cubicBezTo>
                    <a:cubicBezTo>
                      <a:pt x="51098" y="2857"/>
                      <a:pt x="51090" y="2862"/>
                      <a:pt x="51082" y="2862"/>
                    </a:cubicBezTo>
                    <a:cubicBezTo>
                      <a:pt x="51073" y="2862"/>
                      <a:pt x="51065" y="2866"/>
                      <a:pt x="51056" y="2866"/>
                    </a:cubicBezTo>
                    <a:cubicBezTo>
                      <a:pt x="51047" y="2871"/>
                      <a:pt x="51043" y="2871"/>
                      <a:pt x="51035" y="2871"/>
                    </a:cubicBezTo>
                    <a:cubicBezTo>
                      <a:pt x="51021" y="2875"/>
                      <a:pt x="51009" y="2875"/>
                      <a:pt x="50996" y="2879"/>
                    </a:cubicBezTo>
                    <a:lnTo>
                      <a:pt x="50988" y="2879"/>
                    </a:lnTo>
                    <a:cubicBezTo>
                      <a:pt x="50954" y="2883"/>
                      <a:pt x="50923" y="2892"/>
                      <a:pt x="50889" y="2896"/>
                    </a:cubicBezTo>
                    <a:cubicBezTo>
                      <a:pt x="50881" y="2896"/>
                      <a:pt x="50877" y="2900"/>
                      <a:pt x="50867" y="2900"/>
                    </a:cubicBezTo>
                    <a:cubicBezTo>
                      <a:pt x="50859" y="2900"/>
                      <a:pt x="50846" y="2904"/>
                      <a:pt x="50838" y="2904"/>
                    </a:cubicBezTo>
                    <a:cubicBezTo>
                      <a:pt x="50834" y="2904"/>
                      <a:pt x="50829" y="2904"/>
                      <a:pt x="50829" y="2909"/>
                    </a:cubicBezTo>
                    <a:cubicBezTo>
                      <a:pt x="50808" y="2909"/>
                      <a:pt x="50790" y="2914"/>
                      <a:pt x="50769" y="2918"/>
                    </a:cubicBezTo>
                    <a:cubicBezTo>
                      <a:pt x="50761" y="2918"/>
                      <a:pt x="50752" y="2922"/>
                      <a:pt x="50739" y="2922"/>
                    </a:cubicBezTo>
                    <a:cubicBezTo>
                      <a:pt x="50735" y="2926"/>
                      <a:pt x="50727" y="2926"/>
                      <a:pt x="50718" y="2926"/>
                    </a:cubicBezTo>
                    <a:cubicBezTo>
                      <a:pt x="50709" y="2930"/>
                      <a:pt x="50701" y="2930"/>
                      <a:pt x="50692" y="2930"/>
                    </a:cubicBezTo>
                    <a:cubicBezTo>
                      <a:pt x="50684" y="2934"/>
                      <a:pt x="50676" y="2934"/>
                      <a:pt x="50666" y="2934"/>
                    </a:cubicBezTo>
                    <a:cubicBezTo>
                      <a:pt x="50662" y="2939"/>
                      <a:pt x="50654" y="2939"/>
                      <a:pt x="50646" y="2939"/>
                    </a:cubicBezTo>
                    <a:cubicBezTo>
                      <a:pt x="50637" y="2943"/>
                      <a:pt x="50628" y="2943"/>
                      <a:pt x="50620" y="2943"/>
                    </a:cubicBezTo>
                    <a:cubicBezTo>
                      <a:pt x="50611" y="2948"/>
                      <a:pt x="50603" y="2948"/>
                      <a:pt x="50594" y="2952"/>
                    </a:cubicBezTo>
                    <a:cubicBezTo>
                      <a:pt x="50589" y="2952"/>
                      <a:pt x="50581" y="2952"/>
                      <a:pt x="50573" y="2956"/>
                    </a:cubicBezTo>
                    <a:cubicBezTo>
                      <a:pt x="50564" y="2956"/>
                      <a:pt x="50555" y="2956"/>
                      <a:pt x="50547" y="2960"/>
                    </a:cubicBezTo>
                    <a:cubicBezTo>
                      <a:pt x="50538" y="2960"/>
                      <a:pt x="50534" y="2965"/>
                      <a:pt x="50526" y="2965"/>
                    </a:cubicBezTo>
                    <a:cubicBezTo>
                      <a:pt x="50517" y="2965"/>
                      <a:pt x="50508" y="2969"/>
                      <a:pt x="50500" y="2969"/>
                    </a:cubicBezTo>
                    <a:cubicBezTo>
                      <a:pt x="50492" y="2973"/>
                      <a:pt x="50483" y="2973"/>
                      <a:pt x="50478" y="2973"/>
                    </a:cubicBezTo>
                    <a:cubicBezTo>
                      <a:pt x="50470" y="2977"/>
                      <a:pt x="50461" y="2977"/>
                      <a:pt x="50453" y="2981"/>
                    </a:cubicBezTo>
                    <a:cubicBezTo>
                      <a:pt x="50445" y="2981"/>
                      <a:pt x="50435" y="2981"/>
                      <a:pt x="50431" y="2985"/>
                    </a:cubicBezTo>
                    <a:cubicBezTo>
                      <a:pt x="50423" y="2985"/>
                      <a:pt x="50415" y="2991"/>
                      <a:pt x="50406" y="2991"/>
                    </a:cubicBezTo>
                    <a:cubicBezTo>
                      <a:pt x="50397" y="2991"/>
                      <a:pt x="50393" y="2995"/>
                      <a:pt x="50384" y="2995"/>
                    </a:cubicBezTo>
                    <a:cubicBezTo>
                      <a:pt x="50376" y="2999"/>
                      <a:pt x="50368" y="2999"/>
                      <a:pt x="50358" y="3003"/>
                    </a:cubicBezTo>
                    <a:cubicBezTo>
                      <a:pt x="50354" y="3003"/>
                      <a:pt x="50346" y="3003"/>
                      <a:pt x="50338" y="3007"/>
                    </a:cubicBezTo>
                    <a:cubicBezTo>
                      <a:pt x="50329" y="3007"/>
                      <a:pt x="50320" y="3011"/>
                      <a:pt x="50316" y="3011"/>
                    </a:cubicBezTo>
                    <a:cubicBezTo>
                      <a:pt x="50307" y="3016"/>
                      <a:pt x="50299" y="3016"/>
                      <a:pt x="50295" y="3020"/>
                    </a:cubicBezTo>
                    <a:cubicBezTo>
                      <a:pt x="50286" y="3020"/>
                      <a:pt x="50277" y="3020"/>
                      <a:pt x="50269" y="3024"/>
                    </a:cubicBezTo>
                    <a:cubicBezTo>
                      <a:pt x="50265" y="3024"/>
                      <a:pt x="50256" y="3029"/>
                      <a:pt x="50247" y="3029"/>
                    </a:cubicBezTo>
                    <a:cubicBezTo>
                      <a:pt x="50239" y="3033"/>
                      <a:pt x="50235" y="3033"/>
                      <a:pt x="50226" y="3037"/>
                    </a:cubicBezTo>
                    <a:cubicBezTo>
                      <a:pt x="50218" y="3037"/>
                      <a:pt x="50214" y="3042"/>
                      <a:pt x="50204" y="3042"/>
                    </a:cubicBezTo>
                    <a:cubicBezTo>
                      <a:pt x="50196" y="3046"/>
                      <a:pt x="50192" y="3046"/>
                      <a:pt x="50184" y="3050"/>
                    </a:cubicBezTo>
                    <a:lnTo>
                      <a:pt x="50175" y="3050"/>
                    </a:lnTo>
                    <a:cubicBezTo>
                      <a:pt x="50170" y="3050"/>
                      <a:pt x="50170" y="3054"/>
                      <a:pt x="50166" y="3054"/>
                    </a:cubicBezTo>
                    <a:cubicBezTo>
                      <a:pt x="50149" y="3058"/>
                      <a:pt x="50132" y="3062"/>
                      <a:pt x="50115" y="3072"/>
                    </a:cubicBezTo>
                    <a:lnTo>
                      <a:pt x="50111" y="3072"/>
                    </a:lnTo>
                    <a:cubicBezTo>
                      <a:pt x="50089" y="3080"/>
                      <a:pt x="50072" y="3084"/>
                      <a:pt x="50055" y="3093"/>
                    </a:cubicBezTo>
                    <a:cubicBezTo>
                      <a:pt x="50050" y="3093"/>
                      <a:pt x="50046" y="3093"/>
                      <a:pt x="50042" y="3097"/>
                    </a:cubicBezTo>
                    <a:cubicBezTo>
                      <a:pt x="50025" y="3101"/>
                      <a:pt x="50008" y="3110"/>
                      <a:pt x="49991" y="3114"/>
                    </a:cubicBezTo>
                    <a:lnTo>
                      <a:pt x="49987" y="3119"/>
                    </a:lnTo>
                    <a:cubicBezTo>
                      <a:pt x="49969" y="3123"/>
                      <a:pt x="49953" y="3131"/>
                      <a:pt x="49940" y="3139"/>
                    </a:cubicBezTo>
                    <a:lnTo>
                      <a:pt x="49931" y="3139"/>
                    </a:lnTo>
                    <a:cubicBezTo>
                      <a:pt x="49927" y="3145"/>
                      <a:pt x="49927" y="3145"/>
                      <a:pt x="49922" y="3145"/>
                    </a:cubicBezTo>
                    <a:cubicBezTo>
                      <a:pt x="49918" y="3149"/>
                      <a:pt x="49914" y="3149"/>
                      <a:pt x="49910" y="3153"/>
                    </a:cubicBezTo>
                    <a:cubicBezTo>
                      <a:pt x="49906" y="3153"/>
                      <a:pt x="49896" y="3157"/>
                      <a:pt x="49888" y="3161"/>
                    </a:cubicBezTo>
                    <a:cubicBezTo>
                      <a:pt x="49888" y="3161"/>
                      <a:pt x="49884" y="3165"/>
                      <a:pt x="49880" y="3165"/>
                    </a:cubicBezTo>
                    <a:cubicBezTo>
                      <a:pt x="49871" y="3170"/>
                      <a:pt x="49863" y="3174"/>
                      <a:pt x="49858" y="3178"/>
                    </a:cubicBezTo>
                    <a:cubicBezTo>
                      <a:pt x="49854" y="3183"/>
                      <a:pt x="49850" y="3183"/>
                      <a:pt x="49845" y="3183"/>
                    </a:cubicBezTo>
                    <a:cubicBezTo>
                      <a:pt x="49837" y="3191"/>
                      <a:pt x="49829" y="3196"/>
                      <a:pt x="49815" y="3200"/>
                    </a:cubicBezTo>
                    <a:cubicBezTo>
                      <a:pt x="49811" y="3204"/>
                      <a:pt x="49807" y="3204"/>
                      <a:pt x="49799" y="3204"/>
                    </a:cubicBezTo>
                    <a:lnTo>
                      <a:pt x="49794" y="3204"/>
                    </a:lnTo>
                    <a:cubicBezTo>
                      <a:pt x="49790" y="3208"/>
                      <a:pt x="49790" y="3208"/>
                      <a:pt x="49786" y="3208"/>
                    </a:cubicBezTo>
                    <a:lnTo>
                      <a:pt x="49777" y="3208"/>
                    </a:lnTo>
                    <a:lnTo>
                      <a:pt x="49773" y="3212"/>
                    </a:lnTo>
                    <a:lnTo>
                      <a:pt x="49764" y="3212"/>
                    </a:lnTo>
                    <a:cubicBezTo>
                      <a:pt x="49764" y="3212"/>
                      <a:pt x="49760" y="3216"/>
                      <a:pt x="49756" y="3216"/>
                    </a:cubicBezTo>
                    <a:cubicBezTo>
                      <a:pt x="49752" y="3216"/>
                      <a:pt x="49748" y="3222"/>
                      <a:pt x="49742" y="3222"/>
                    </a:cubicBezTo>
                    <a:lnTo>
                      <a:pt x="49738" y="3222"/>
                    </a:lnTo>
                    <a:cubicBezTo>
                      <a:pt x="49734" y="3226"/>
                      <a:pt x="49730" y="3226"/>
                      <a:pt x="49726" y="3226"/>
                    </a:cubicBezTo>
                    <a:lnTo>
                      <a:pt x="49722" y="3230"/>
                    </a:lnTo>
                    <a:lnTo>
                      <a:pt x="49717" y="3230"/>
                    </a:lnTo>
                    <a:lnTo>
                      <a:pt x="49713" y="3234"/>
                    </a:lnTo>
                    <a:cubicBezTo>
                      <a:pt x="49709" y="3234"/>
                      <a:pt x="49709" y="3234"/>
                      <a:pt x="49704" y="3238"/>
                    </a:cubicBezTo>
                    <a:cubicBezTo>
                      <a:pt x="49700" y="3238"/>
                      <a:pt x="49700" y="3242"/>
                      <a:pt x="49696" y="3242"/>
                    </a:cubicBezTo>
                    <a:lnTo>
                      <a:pt x="49696" y="3247"/>
                    </a:lnTo>
                    <a:cubicBezTo>
                      <a:pt x="49691" y="3247"/>
                      <a:pt x="49691" y="3247"/>
                      <a:pt x="49691" y="3251"/>
                    </a:cubicBezTo>
                    <a:lnTo>
                      <a:pt x="49687" y="3251"/>
                    </a:lnTo>
                    <a:cubicBezTo>
                      <a:pt x="49687" y="3251"/>
                      <a:pt x="49687" y="3255"/>
                      <a:pt x="49683" y="3255"/>
                    </a:cubicBezTo>
                    <a:lnTo>
                      <a:pt x="49683" y="3264"/>
                    </a:lnTo>
                    <a:cubicBezTo>
                      <a:pt x="49679" y="3264"/>
                      <a:pt x="49679" y="3264"/>
                      <a:pt x="49679" y="3268"/>
                    </a:cubicBezTo>
                    <a:lnTo>
                      <a:pt x="49324" y="4971"/>
                    </a:lnTo>
                    <a:cubicBezTo>
                      <a:pt x="49221" y="4979"/>
                      <a:pt x="49122" y="4987"/>
                      <a:pt x="49037" y="5001"/>
                    </a:cubicBezTo>
                    <a:cubicBezTo>
                      <a:pt x="49016" y="5005"/>
                      <a:pt x="48998" y="5005"/>
                      <a:pt x="48982" y="5009"/>
                    </a:cubicBezTo>
                    <a:cubicBezTo>
                      <a:pt x="48973" y="5009"/>
                      <a:pt x="48968" y="5013"/>
                      <a:pt x="48960" y="5013"/>
                    </a:cubicBezTo>
                    <a:cubicBezTo>
                      <a:pt x="48952" y="5013"/>
                      <a:pt x="48939" y="5018"/>
                      <a:pt x="48926" y="5018"/>
                    </a:cubicBezTo>
                    <a:cubicBezTo>
                      <a:pt x="48917" y="5022"/>
                      <a:pt x="48913" y="5022"/>
                      <a:pt x="48905" y="5022"/>
                    </a:cubicBezTo>
                    <a:cubicBezTo>
                      <a:pt x="48896" y="5026"/>
                      <a:pt x="48883" y="5026"/>
                      <a:pt x="48875" y="5030"/>
                    </a:cubicBezTo>
                    <a:cubicBezTo>
                      <a:pt x="48866" y="5030"/>
                      <a:pt x="48858" y="5030"/>
                      <a:pt x="48853" y="5034"/>
                    </a:cubicBezTo>
                    <a:cubicBezTo>
                      <a:pt x="48840" y="5034"/>
                      <a:pt x="48832" y="5039"/>
                      <a:pt x="48824" y="5039"/>
                    </a:cubicBezTo>
                    <a:cubicBezTo>
                      <a:pt x="48814" y="5039"/>
                      <a:pt x="48810" y="5044"/>
                      <a:pt x="48802" y="5044"/>
                    </a:cubicBezTo>
                    <a:cubicBezTo>
                      <a:pt x="48793" y="5048"/>
                      <a:pt x="48785" y="5048"/>
                      <a:pt x="48776" y="5052"/>
                    </a:cubicBezTo>
                    <a:cubicBezTo>
                      <a:pt x="48767" y="5052"/>
                      <a:pt x="48763" y="5052"/>
                      <a:pt x="48755" y="5056"/>
                    </a:cubicBezTo>
                    <a:cubicBezTo>
                      <a:pt x="48747" y="5056"/>
                      <a:pt x="48737" y="5060"/>
                      <a:pt x="48729" y="5060"/>
                    </a:cubicBezTo>
                    <a:cubicBezTo>
                      <a:pt x="48721" y="5064"/>
                      <a:pt x="48716" y="5064"/>
                      <a:pt x="48708" y="5069"/>
                    </a:cubicBezTo>
                    <a:cubicBezTo>
                      <a:pt x="48699" y="5069"/>
                      <a:pt x="48690" y="5073"/>
                      <a:pt x="48682" y="5073"/>
                    </a:cubicBezTo>
                    <a:cubicBezTo>
                      <a:pt x="48678" y="5078"/>
                      <a:pt x="48674" y="5078"/>
                      <a:pt x="48665" y="5078"/>
                    </a:cubicBezTo>
                    <a:cubicBezTo>
                      <a:pt x="48665" y="5082"/>
                      <a:pt x="48660" y="5082"/>
                      <a:pt x="48660" y="5082"/>
                    </a:cubicBezTo>
                    <a:cubicBezTo>
                      <a:pt x="48656" y="5082"/>
                      <a:pt x="48652" y="5082"/>
                      <a:pt x="48648" y="5086"/>
                    </a:cubicBezTo>
                    <a:cubicBezTo>
                      <a:pt x="48635" y="5090"/>
                      <a:pt x="48627" y="5090"/>
                      <a:pt x="48613" y="5095"/>
                    </a:cubicBezTo>
                    <a:cubicBezTo>
                      <a:pt x="48609" y="5099"/>
                      <a:pt x="48601" y="5099"/>
                      <a:pt x="48597" y="5103"/>
                    </a:cubicBezTo>
                    <a:cubicBezTo>
                      <a:pt x="48583" y="5107"/>
                      <a:pt x="48575" y="5111"/>
                      <a:pt x="48562" y="5115"/>
                    </a:cubicBezTo>
                    <a:cubicBezTo>
                      <a:pt x="48558" y="5115"/>
                      <a:pt x="48554" y="5115"/>
                      <a:pt x="48550" y="5121"/>
                    </a:cubicBezTo>
                    <a:cubicBezTo>
                      <a:pt x="48536" y="5125"/>
                      <a:pt x="48520" y="5129"/>
                      <a:pt x="48507" y="5137"/>
                    </a:cubicBezTo>
                    <a:cubicBezTo>
                      <a:pt x="48502" y="5137"/>
                      <a:pt x="48502" y="5137"/>
                      <a:pt x="48498" y="5141"/>
                    </a:cubicBezTo>
                    <a:cubicBezTo>
                      <a:pt x="48485" y="5146"/>
                      <a:pt x="48477" y="5150"/>
                      <a:pt x="48464" y="5154"/>
                    </a:cubicBezTo>
                    <a:cubicBezTo>
                      <a:pt x="48464" y="5154"/>
                      <a:pt x="48459" y="5154"/>
                      <a:pt x="48459" y="5159"/>
                    </a:cubicBezTo>
                    <a:cubicBezTo>
                      <a:pt x="48455" y="5159"/>
                      <a:pt x="48451" y="5159"/>
                      <a:pt x="48451" y="5163"/>
                    </a:cubicBezTo>
                    <a:cubicBezTo>
                      <a:pt x="48443" y="5163"/>
                      <a:pt x="48434" y="5167"/>
                      <a:pt x="48425" y="5172"/>
                    </a:cubicBezTo>
                    <a:cubicBezTo>
                      <a:pt x="48421" y="5176"/>
                      <a:pt x="48417" y="5176"/>
                      <a:pt x="48413" y="5180"/>
                    </a:cubicBezTo>
                    <a:cubicBezTo>
                      <a:pt x="48404" y="5184"/>
                      <a:pt x="48396" y="5188"/>
                      <a:pt x="48392" y="5192"/>
                    </a:cubicBezTo>
                    <a:cubicBezTo>
                      <a:pt x="48387" y="5192"/>
                      <a:pt x="48382" y="5198"/>
                      <a:pt x="48378" y="5198"/>
                    </a:cubicBezTo>
                    <a:cubicBezTo>
                      <a:pt x="48370" y="5202"/>
                      <a:pt x="48362" y="5206"/>
                      <a:pt x="48353" y="5210"/>
                    </a:cubicBezTo>
                    <a:cubicBezTo>
                      <a:pt x="48348" y="5214"/>
                      <a:pt x="48348" y="5214"/>
                      <a:pt x="48344" y="5218"/>
                    </a:cubicBezTo>
                    <a:cubicBezTo>
                      <a:pt x="48331" y="5223"/>
                      <a:pt x="48323" y="5231"/>
                      <a:pt x="48310" y="5236"/>
                    </a:cubicBezTo>
                    <a:lnTo>
                      <a:pt x="48310" y="5240"/>
                    </a:lnTo>
                    <a:cubicBezTo>
                      <a:pt x="48297" y="5244"/>
                      <a:pt x="48289" y="5253"/>
                      <a:pt x="48280" y="5261"/>
                    </a:cubicBezTo>
                    <a:cubicBezTo>
                      <a:pt x="48276" y="5261"/>
                      <a:pt x="48271" y="5265"/>
                      <a:pt x="48267" y="5265"/>
                    </a:cubicBezTo>
                    <a:cubicBezTo>
                      <a:pt x="48259" y="5269"/>
                      <a:pt x="48250" y="5279"/>
                      <a:pt x="48246" y="5283"/>
                    </a:cubicBezTo>
                    <a:cubicBezTo>
                      <a:pt x="48242" y="5287"/>
                      <a:pt x="48238" y="5287"/>
                      <a:pt x="48238" y="5291"/>
                    </a:cubicBezTo>
                    <a:cubicBezTo>
                      <a:pt x="48224" y="5295"/>
                      <a:pt x="48216" y="5304"/>
                      <a:pt x="48208" y="5313"/>
                    </a:cubicBezTo>
                    <a:cubicBezTo>
                      <a:pt x="48203" y="5313"/>
                      <a:pt x="48203" y="5317"/>
                      <a:pt x="48203" y="5317"/>
                    </a:cubicBezTo>
                    <a:cubicBezTo>
                      <a:pt x="48194" y="5321"/>
                      <a:pt x="48186" y="5330"/>
                      <a:pt x="48177" y="5338"/>
                    </a:cubicBezTo>
                    <a:lnTo>
                      <a:pt x="48173" y="5338"/>
                    </a:lnTo>
                    <a:cubicBezTo>
                      <a:pt x="48173" y="5342"/>
                      <a:pt x="48169" y="5342"/>
                      <a:pt x="48169" y="5342"/>
                    </a:cubicBezTo>
                    <a:cubicBezTo>
                      <a:pt x="48161" y="5352"/>
                      <a:pt x="48156" y="5356"/>
                      <a:pt x="48151" y="5360"/>
                    </a:cubicBezTo>
                    <a:cubicBezTo>
                      <a:pt x="48147" y="5364"/>
                      <a:pt x="48143" y="5364"/>
                      <a:pt x="48143" y="5368"/>
                    </a:cubicBezTo>
                    <a:cubicBezTo>
                      <a:pt x="48135" y="5377"/>
                      <a:pt x="48126" y="5381"/>
                      <a:pt x="48117" y="5390"/>
                    </a:cubicBezTo>
                    <a:cubicBezTo>
                      <a:pt x="48109" y="5398"/>
                      <a:pt x="48100" y="5407"/>
                      <a:pt x="48092" y="5415"/>
                    </a:cubicBezTo>
                    <a:cubicBezTo>
                      <a:pt x="48092" y="5415"/>
                      <a:pt x="48088" y="5419"/>
                      <a:pt x="48084" y="5423"/>
                    </a:cubicBezTo>
                    <a:cubicBezTo>
                      <a:pt x="48079" y="5429"/>
                      <a:pt x="48074" y="5433"/>
                      <a:pt x="48070" y="5437"/>
                    </a:cubicBezTo>
                    <a:lnTo>
                      <a:pt x="48062" y="5445"/>
                    </a:lnTo>
                    <a:cubicBezTo>
                      <a:pt x="48054" y="5454"/>
                      <a:pt x="48049" y="5458"/>
                      <a:pt x="48045" y="5462"/>
                    </a:cubicBezTo>
                    <a:lnTo>
                      <a:pt x="48036" y="5471"/>
                    </a:lnTo>
                    <a:cubicBezTo>
                      <a:pt x="48032" y="5480"/>
                      <a:pt x="48023" y="5488"/>
                      <a:pt x="48015" y="5496"/>
                    </a:cubicBezTo>
                    <a:cubicBezTo>
                      <a:pt x="48015" y="5496"/>
                      <a:pt x="48011" y="5496"/>
                      <a:pt x="48011" y="5500"/>
                    </a:cubicBezTo>
                    <a:cubicBezTo>
                      <a:pt x="48007" y="5506"/>
                      <a:pt x="47997" y="5514"/>
                      <a:pt x="47993" y="5518"/>
                    </a:cubicBezTo>
                    <a:cubicBezTo>
                      <a:pt x="47989" y="5522"/>
                      <a:pt x="47985" y="5526"/>
                      <a:pt x="47985" y="5531"/>
                    </a:cubicBezTo>
                    <a:cubicBezTo>
                      <a:pt x="47977" y="5535"/>
                      <a:pt x="47972" y="5539"/>
                      <a:pt x="47968" y="5548"/>
                    </a:cubicBezTo>
                    <a:cubicBezTo>
                      <a:pt x="47959" y="5557"/>
                      <a:pt x="47955" y="5561"/>
                      <a:pt x="47946" y="5569"/>
                    </a:cubicBezTo>
                    <a:cubicBezTo>
                      <a:pt x="47946" y="5569"/>
                      <a:pt x="47942" y="5573"/>
                      <a:pt x="47942" y="5577"/>
                    </a:cubicBezTo>
                    <a:cubicBezTo>
                      <a:pt x="47934" y="5583"/>
                      <a:pt x="47925" y="5591"/>
                      <a:pt x="47920" y="5599"/>
                    </a:cubicBezTo>
                    <a:cubicBezTo>
                      <a:pt x="47916" y="5603"/>
                      <a:pt x="47916" y="5603"/>
                      <a:pt x="47912" y="5608"/>
                    </a:cubicBezTo>
                    <a:cubicBezTo>
                      <a:pt x="47908" y="5612"/>
                      <a:pt x="47904" y="5616"/>
                      <a:pt x="47895" y="5625"/>
                    </a:cubicBezTo>
                    <a:cubicBezTo>
                      <a:pt x="47895" y="5625"/>
                      <a:pt x="47891" y="5629"/>
                      <a:pt x="47891" y="5634"/>
                    </a:cubicBezTo>
                    <a:cubicBezTo>
                      <a:pt x="47882" y="5638"/>
                      <a:pt x="47878" y="5642"/>
                      <a:pt x="47874" y="5650"/>
                    </a:cubicBezTo>
                    <a:cubicBezTo>
                      <a:pt x="47869" y="5650"/>
                      <a:pt x="47869" y="5654"/>
                      <a:pt x="47865" y="5654"/>
                    </a:cubicBezTo>
                    <a:cubicBezTo>
                      <a:pt x="47857" y="5664"/>
                      <a:pt x="47849" y="5672"/>
                      <a:pt x="47843" y="5680"/>
                    </a:cubicBezTo>
                    <a:lnTo>
                      <a:pt x="47839" y="5680"/>
                    </a:lnTo>
                    <a:cubicBezTo>
                      <a:pt x="47835" y="5689"/>
                      <a:pt x="47827" y="5698"/>
                      <a:pt x="47818" y="5706"/>
                    </a:cubicBezTo>
                    <a:cubicBezTo>
                      <a:pt x="47814" y="5706"/>
                      <a:pt x="47814" y="5711"/>
                      <a:pt x="47810" y="5711"/>
                    </a:cubicBezTo>
                    <a:cubicBezTo>
                      <a:pt x="47805" y="5719"/>
                      <a:pt x="47797" y="5723"/>
                      <a:pt x="47792" y="5727"/>
                    </a:cubicBezTo>
                    <a:cubicBezTo>
                      <a:pt x="47788" y="5731"/>
                      <a:pt x="47788" y="5731"/>
                      <a:pt x="47784" y="5737"/>
                    </a:cubicBezTo>
                    <a:cubicBezTo>
                      <a:pt x="47780" y="5741"/>
                      <a:pt x="47772" y="5749"/>
                      <a:pt x="47762" y="5753"/>
                    </a:cubicBezTo>
                    <a:lnTo>
                      <a:pt x="47758" y="5757"/>
                    </a:lnTo>
                    <a:cubicBezTo>
                      <a:pt x="47750" y="5766"/>
                      <a:pt x="47741" y="5775"/>
                      <a:pt x="47728" y="5783"/>
                    </a:cubicBezTo>
                    <a:lnTo>
                      <a:pt x="47724" y="5788"/>
                    </a:lnTo>
                    <a:cubicBezTo>
                      <a:pt x="47715" y="5796"/>
                      <a:pt x="47707" y="5800"/>
                      <a:pt x="47699" y="5804"/>
                    </a:cubicBezTo>
                    <a:cubicBezTo>
                      <a:pt x="47695" y="5808"/>
                      <a:pt x="47695" y="5814"/>
                      <a:pt x="47689" y="5814"/>
                    </a:cubicBezTo>
                    <a:cubicBezTo>
                      <a:pt x="47681" y="5822"/>
                      <a:pt x="47673" y="5826"/>
                      <a:pt x="47660" y="5834"/>
                    </a:cubicBezTo>
                    <a:lnTo>
                      <a:pt x="47656" y="5834"/>
                    </a:lnTo>
                    <a:cubicBezTo>
                      <a:pt x="47647" y="5843"/>
                      <a:pt x="47634" y="5851"/>
                      <a:pt x="47626" y="5860"/>
                    </a:cubicBezTo>
                    <a:cubicBezTo>
                      <a:pt x="47622" y="5860"/>
                      <a:pt x="47618" y="5865"/>
                      <a:pt x="47612" y="5865"/>
                    </a:cubicBezTo>
                    <a:cubicBezTo>
                      <a:pt x="47604" y="5869"/>
                      <a:pt x="47600" y="5873"/>
                      <a:pt x="47592" y="5877"/>
                    </a:cubicBezTo>
                    <a:cubicBezTo>
                      <a:pt x="47587" y="5881"/>
                      <a:pt x="47583" y="5881"/>
                      <a:pt x="47579" y="5885"/>
                    </a:cubicBezTo>
                    <a:cubicBezTo>
                      <a:pt x="47574" y="5891"/>
                      <a:pt x="47566" y="5895"/>
                      <a:pt x="47561" y="5899"/>
                    </a:cubicBezTo>
                    <a:cubicBezTo>
                      <a:pt x="47557" y="5899"/>
                      <a:pt x="47553" y="5903"/>
                      <a:pt x="47549" y="5903"/>
                    </a:cubicBezTo>
                    <a:cubicBezTo>
                      <a:pt x="47541" y="5907"/>
                      <a:pt x="47531" y="5911"/>
                      <a:pt x="47523" y="5916"/>
                    </a:cubicBezTo>
                    <a:cubicBezTo>
                      <a:pt x="47519" y="5920"/>
                      <a:pt x="47515" y="5920"/>
                      <a:pt x="47510" y="5924"/>
                    </a:cubicBezTo>
                    <a:cubicBezTo>
                      <a:pt x="47502" y="5928"/>
                      <a:pt x="47493" y="5933"/>
                      <a:pt x="47484" y="5937"/>
                    </a:cubicBezTo>
                    <a:cubicBezTo>
                      <a:pt x="47480" y="5937"/>
                      <a:pt x="47476" y="5937"/>
                      <a:pt x="47476" y="5942"/>
                    </a:cubicBezTo>
                    <a:cubicBezTo>
                      <a:pt x="47464" y="5946"/>
                      <a:pt x="47446" y="5950"/>
                      <a:pt x="47433" y="5958"/>
                    </a:cubicBezTo>
                    <a:cubicBezTo>
                      <a:pt x="47429" y="5958"/>
                      <a:pt x="47425" y="5962"/>
                      <a:pt x="47425" y="5962"/>
                    </a:cubicBezTo>
                    <a:cubicBezTo>
                      <a:pt x="47412" y="5967"/>
                      <a:pt x="47403" y="5972"/>
                      <a:pt x="47391" y="5976"/>
                    </a:cubicBezTo>
                    <a:cubicBezTo>
                      <a:pt x="47387" y="5976"/>
                      <a:pt x="47381" y="5980"/>
                      <a:pt x="47377" y="5980"/>
                    </a:cubicBezTo>
                    <a:cubicBezTo>
                      <a:pt x="47365" y="5984"/>
                      <a:pt x="47356" y="5988"/>
                      <a:pt x="47343" y="5993"/>
                    </a:cubicBezTo>
                    <a:cubicBezTo>
                      <a:pt x="47339" y="5993"/>
                      <a:pt x="47335" y="5997"/>
                      <a:pt x="47330" y="5997"/>
                    </a:cubicBezTo>
                    <a:cubicBezTo>
                      <a:pt x="47318" y="6001"/>
                      <a:pt x="47304" y="6005"/>
                      <a:pt x="47288" y="6010"/>
                    </a:cubicBezTo>
                    <a:cubicBezTo>
                      <a:pt x="47288" y="6010"/>
                      <a:pt x="47284" y="6014"/>
                      <a:pt x="47279" y="6014"/>
                    </a:cubicBezTo>
                    <a:lnTo>
                      <a:pt x="47271" y="6014"/>
                    </a:lnTo>
                    <a:cubicBezTo>
                      <a:pt x="47262" y="6019"/>
                      <a:pt x="47249" y="6023"/>
                      <a:pt x="47241" y="6027"/>
                    </a:cubicBezTo>
                    <a:lnTo>
                      <a:pt x="47227" y="6027"/>
                    </a:lnTo>
                    <a:cubicBezTo>
                      <a:pt x="47215" y="6031"/>
                      <a:pt x="47207" y="6035"/>
                      <a:pt x="47198" y="6035"/>
                    </a:cubicBezTo>
                    <a:cubicBezTo>
                      <a:pt x="47194" y="6039"/>
                      <a:pt x="47189" y="6039"/>
                      <a:pt x="47185" y="6039"/>
                    </a:cubicBezTo>
                    <a:cubicBezTo>
                      <a:pt x="47168" y="6044"/>
                      <a:pt x="47156" y="6049"/>
                      <a:pt x="47138" y="6049"/>
                    </a:cubicBezTo>
                    <a:cubicBezTo>
                      <a:pt x="47138" y="6053"/>
                      <a:pt x="47134" y="6053"/>
                      <a:pt x="47134" y="6053"/>
                    </a:cubicBezTo>
                    <a:cubicBezTo>
                      <a:pt x="47121" y="6053"/>
                      <a:pt x="47108" y="6057"/>
                      <a:pt x="47095" y="6061"/>
                    </a:cubicBezTo>
                    <a:cubicBezTo>
                      <a:pt x="47091" y="6061"/>
                      <a:pt x="47083" y="6061"/>
                      <a:pt x="47079" y="6065"/>
                    </a:cubicBezTo>
                    <a:cubicBezTo>
                      <a:pt x="47069" y="6065"/>
                      <a:pt x="47057" y="6070"/>
                      <a:pt x="47044" y="6070"/>
                    </a:cubicBezTo>
                    <a:cubicBezTo>
                      <a:pt x="47040" y="6070"/>
                      <a:pt x="47036" y="6074"/>
                      <a:pt x="47031" y="6074"/>
                    </a:cubicBezTo>
                    <a:cubicBezTo>
                      <a:pt x="47014" y="6074"/>
                      <a:pt x="46997" y="6078"/>
                      <a:pt x="46980" y="6082"/>
                    </a:cubicBezTo>
                    <a:lnTo>
                      <a:pt x="46526" y="8242"/>
                    </a:lnTo>
                    <a:cubicBezTo>
                      <a:pt x="46227" y="8285"/>
                      <a:pt x="45932" y="8328"/>
                      <a:pt x="45636" y="8366"/>
                    </a:cubicBezTo>
                    <a:lnTo>
                      <a:pt x="45478" y="9140"/>
                    </a:lnTo>
                    <a:lnTo>
                      <a:pt x="45453" y="9140"/>
                    </a:lnTo>
                    <a:cubicBezTo>
                      <a:pt x="45449" y="9140"/>
                      <a:pt x="45444" y="9140"/>
                      <a:pt x="45440" y="9145"/>
                    </a:cubicBezTo>
                    <a:lnTo>
                      <a:pt x="45427" y="9145"/>
                    </a:lnTo>
                    <a:lnTo>
                      <a:pt x="45423" y="9150"/>
                    </a:lnTo>
                    <a:cubicBezTo>
                      <a:pt x="45415" y="9150"/>
                      <a:pt x="45405" y="9154"/>
                      <a:pt x="45401" y="9158"/>
                    </a:cubicBezTo>
                    <a:lnTo>
                      <a:pt x="45397" y="9158"/>
                    </a:lnTo>
                    <a:cubicBezTo>
                      <a:pt x="45389" y="9162"/>
                      <a:pt x="45385" y="9166"/>
                      <a:pt x="45376" y="9170"/>
                    </a:cubicBezTo>
                    <a:cubicBezTo>
                      <a:pt x="45367" y="9175"/>
                      <a:pt x="45359" y="9179"/>
                      <a:pt x="45354" y="9188"/>
                    </a:cubicBezTo>
                    <a:lnTo>
                      <a:pt x="45350" y="9188"/>
                    </a:lnTo>
                    <a:cubicBezTo>
                      <a:pt x="45350" y="9188"/>
                      <a:pt x="45346" y="9192"/>
                      <a:pt x="45342" y="9196"/>
                    </a:cubicBezTo>
                    <a:cubicBezTo>
                      <a:pt x="45342" y="9196"/>
                      <a:pt x="45338" y="9201"/>
                      <a:pt x="45334" y="9205"/>
                    </a:cubicBezTo>
                    <a:lnTo>
                      <a:pt x="45334" y="9209"/>
                    </a:lnTo>
                    <a:cubicBezTo>
                      <a:pt x="45328" y="9209"/>
                      <a:pt x="45328" y="9213"/>
                      <a:pt x="45328" y="9213"/>
                    </a:cubicBezTo>
                    <a:lnTo>
                      <a:pt x="45324" y="9217"/>
                    </a:lnTo>
                    <a:cubicBezTo>
                      <a:pt x="45324" y="9217"/>
                      <a:pt x="45324" y="9222"/>
                      <a:pt x="45320" y="9222"/>
                    </a:cubicBezTo>
                    <a:lnTo>
                      <a:pt x="45320" y="9227"/>
                    </a:lnTo>
                    <a:cubicBezTo>
                      <a:pt x="45320" y="9231"/>
                      <a:pt x="45316" y="9231"/>
                      <a:pt x="45316" y="9231"/>
                    </a:cubicBezTo>
                    <a:lnTo>
                      <a:pt x="45316" y="9235"/>
                    </a:lnTo>
                    <a:cubicBezTo>
                      <a:pt x="45316" y="9239"/>
                      <a:pt x="45312" y="9239"/>
                      <a:pt x="45312" y="9239"/>
                    </a:cubicBezTo>
                    <a:lnTo>
                      <a:pt x="45312" y="9247"/>
                    </a:lnTo>
                    <a:lnTo>
                      <a:pt x="45123" y="10145"/>
                    </a:lnTo>
                    <a:cubicBezTo>
                      <a:pt x="44781" y="10176"/>
                      <a:pt x="44400" y="10197"/>
                      <a:pt x="44011" y="10214"/>
                    </a:cubicBezTo>
                    <a:lnTo>
                      <a:pt x="44195" y="9329"/>
                    </a:lnTo>
                    <a:cubicBezTo>
                      <a:pt x="44170" y="9316"/>
                      <a:pt x="44144" y="9308"/>
                      <a:pt x="44122" y="9294"/>
                    </a:cubicBezTo>
                    <a:cubicBezTo>
                      <a:pt x="44114" y="9290"/>
                      <a:pt x="44106" y="9290"/>
                      <a:pt x="44097" y="9286"/>
                    </a:cubicBezTo>
                    <a:cubicBezTo>
                      <a:pt x="44084" y="9282"/>
                      <a:pt x="44076" y="9278"/>
                      <a:pt x="44063" y="9273"/>
                    </a:cubicBezTo>
                    <a:cubicBezTo>
                      <a:pt x="44055" y="9269"/>
                      <a:pt x="44050" y="9265"/>
                      <a:pt x="44041" y="9265"/>
                    </a:cubicBezTo>
                    <a:cubicBezTo>
                      <a:pt x="44033" y="9261"/>
                      <a:pt x="44029" y="9256"/>
                      <a:pt x="44020" y="9252"/>
                    </a:cubicBezTo>
                    <a:cubicBezTo>
                      <a:pt x="43999" y="9247"/>
                      <a:pt x="43982" y="9239"/>
                      <a:pt x="43960" y="9231"/>
                    </a:cubicBezTo>
                    <a:cubicBezTo>
                      <a:pt x="43956" y="9227"/>
                      <a:pt x="43952" y="9227"/>
                      <a:pt x="43943" y="9227"/>
                    </a:cubicBezTo>
                    <a:cubicBezTo>
                      <a:pt x="43922" y="9213"/>
                      <a:pt x="43896" y="9205"/>
                      <a:pt x="43871" y="9196"/>
                    </a:cubicBezTo>
                    <a:cubicBezTo>
                      <a:pt x="43866" y="9196"/>
                      <a:pt x="43862" y="9192"/>
                      <a:pt x="43853" y="9192"/>
                    </a:cubicBezTo>
                    <a:cubicBezTo>
                      <a:pt x="43840" y="9188"/>
                      <a:pt x="43828" y="9184"/>
                      <a:pt x="43819" y="9179"/>
                    </a:cubicBezTo>
                    <a:cubicBezTo>
                      <a:pt x="43814" y="9175"/>
                      <a:pt x="43810" y="9175"/>
                      <a:pt x="43806" y="9175"/>
                    </a:cubicBezTo>
                    <a:cubicBezTo>
                      <a:pt x="43772" y="9162"/>
                      <a:pt x="43742" y="9154"/>
                      <a:pt x="43708" y="9140"/>
                    </a:cubicBezTo>
                    <a:cubicBezTo>
                      <a:pt x="43674" y="9132"/>
                      <a:pt x="43644" y="9119"/>
                      <a:pt x="43609" y="9111"/>
                    </a:cubicBezTo>
                    <a:cubicBezTo>
                      <a:pt x="43605" y="9111"/>
                      <a:pt x="43601" y="9107"/>
                      <a:pt x="43597" y="9107"/>
                    </a:cubicBezTo>
                    <a:cubicBezTo>
                      <a:pt x="43593" y="9107"/>
                      <a:pt x="43589" y="9102"/>
                      <a:pt x="43579" y="9102"/>
                    </a:cubicBezTo>
                    <a:cubicBezTo>
                      <a:pt x="43558" y="9093"/>
                      <a:pt x="43532" y="9089"/>
                      <a:pt x="43506" y="9081"/>
                    </a:cubicBezTo>
                    <a:cubicBezTo>
                      <a:pt x="43498" y="9081"/>
                      <a:pt x="43490" y="9077"/>
                      <a:pt x="43481" y="9077"/>
                    </a:cubicBezTo>
                    <a:cubicBezTo>
                      <a:pt x="43451" y="9068"/>
                      <a:pt x="43421" y="9059"/>
                      <a:pt x="43387" y="9051"/>
                    </a:cubicBezTo>
                    <a:cubicBezTo>
                      <a:pt x="43383" y="9051"/>
                      <a:pt x="43378" y="9051"/>
                      <a:pt x="43374" y="9047"/>
                    </a:cubicBezTo>
                    <a:cubicBezTo>
                      <a:pt x="43344" y="9042"/>
                      <a:pt x="43319" y="9034"/>
                      <a:pt x="43289" y="9030"/>
                    </a:cubicBezTo>
                    <a:cubicBezTo>
                      <a:pt x="43281" y="9030"/>
                      <a:pt x="43271" y="9025"/>
                      <a:pt x="43263" y="9025"/>
                    </a:cubicBezTo>
                    <a:cubicBezTo>
                      <a:pt x="43229" y="9016"/>
                      <a:pt x="43194" y="9012"/>
                      <a:pt x="43165" y="9004"/>
                    </a:cubicBezTo>
                    <a:lnTo>
                      <a:pt x="43160" y="9004"/>
                    </a:lnTo>
                    <a:cubicBezTo>
                      <a:pt x="43139" y="9000"/>
                      <a:pt x="43113" y="8996"/>
                      <a:pt x="43092" y="8991"/>
                    </a:cubicBezTo>
                    <a:lnTo>
                      <a:pt x="43075" y="8991"/>
                    </a:lnTo>
                    <a:cubicBezTo>
                      <a:pt x="43054" y="8986"/>
                      <a:pt x="43036" y="8986"/>
                      <a:pt x="43019" y="8982"/>
                    </a:cubicBezTo>
                    <a:cubicBezTo>
                      <a:pt x="43011" y="8982"/>
                      <a:pt x="43002" y="8978"/>
                      <a:pt x="42993" y="8978"/>
                    </a:cubicBezTo>
                    <a:cubicBezTo>
                      <a:pt x="42977" y="8978"/>
                      <a:pt x="42963" y="8974"/>
                      <a:pt x="42947" y="8974"/>
                    </a:cubicBezTo>
                    <a:cubicBezTo>
                      <a:pt x="42938" y="8974"/>
                      <a:pt x="42929" y="8970"/>
                      <a:pt x="42916" y="8970"/>
                    </a:cubicBezTo>
                    <a:cubicBezTo>
                      <a:pt x="42908" y="8970"/>
                      <a:pt x="42896" y="8965"/>
                      <a:pt x="42886" y="8965"/>
                    </a:cubicBezTo>
                    <a:lnTo>
                      <a:pt x="42878" y="8965"/>
                    </a:lnTo>
                    <a:cubicBezTo>
                      <a:pt x="42865" y="8965"/>
                      <a:pt x="42853" y="8961"/>
                      <a:pt x="42844" y="8961"/>
                    </a:cubicBezTo>
                    <a:cubicBezTo>
                      <a:pt x="42831" y="8961"/>
                      <a:pt x="42819" y="8961"/>
                      <a:pt x="42805" y="8957"/>
                    </a:cubicBezTo>
                    <a:lnTo>
                      <a:pt x="42771" y="8957"/>
                    </a:lnTo>
                    <a:cubicBezTo>
                      <a:pt x="42758" y="8957"/>
                      <a:pt x="42746" y="8953"/>
                      <a:pt x="42732" y="8953"/>
                    </a:cubicBezTo>
                    <a:lnTo>
                      <a:pt x="42699" y="8953"/>
                    </a:lnTo>
                    <a:cubicBezTo>
                      <a:pt x="42685" y="8953"/>
                      <a:pt x="42673" y="8948"/>
                      <a:pt x="42660" y="8948"/>
                    </a:cubicBezTo>
                    <a:lnTo>
                      <a:pt x="42588" y="8948"/>
                    </a:lnTo>
                    <a:cubicBezTo>
                      <a:pt x="42578" y="8948"/>
                      <a:pt x="42566" y="8948"/>
                      <a:pt x="42553" y="8944"/>
                    </a:cubicBezTo>
                    <a:lnTo>
                      <a:pt x="42412" y="8944"/>
                    </a:lnTo>
                    <a:cubicBezTo>
                      <a:pt x="42399" y="8944"/>
                      <a:pt x="42386" y="8944"/>
                      <a:pt x="42373" y="8948"/>
                    </a:cubicBezTo>
                    <a:lnTo>
                      <a:pt x="42270" y="8948"/>
                    </a:lnTo>
                    <a:cubicBezTo>
                      <a:pt x="42258" y="8953"/>
                      <a:pt x="42245" y="8953"/>
                      <a:pt x="42232" y="8953"/>
                    </a:cubicBezTo>
                    <a:lnTo>
                      <a:pt x="42198" y="8953"/>
                    </a:lnTo>
                    <a:cubicBezTo>
                      <a:pt x="42185" y="8953"/>
                      <a:pt x="42172" y="8957"/>
                      <a:pt x="42160" y="8957"/>
                    </a:cubicBezTo>
                    <a:lnTo>
                      <a:pt x="42130" y="8957"/>
                    </a:lnTo>
                    <a:cubicBezTo>
                      <a:pt x="42112" y="8961"/>
                      <a:pt x="42100" y="8961"/>
                      <a:pt x="42087" y="8961"/>
                    </a:cubicBezTo>
                    <a:cubicBezTo>
                      <a:pt x="42079" y="8961"/>
                      <a:pt x="42065" y="8965"/>
                      <a:pt x="42057" y="8965"/>
                    </a:cubicBezTo>
                    <a:cubicBezTo>
                      <a:pt x="42044" y="8965"/>
                      <a:pt x="42031" y="8965"/>
                      <a:pt x="42014" y="8970"/>
                    </a:cubicBezTo>
                    <a:lnTo>
                      <a:pt x="41984" y="8970"/>
                    </a:lnTo>
                    <a:cubicBezTo>
                      <a:pt x="41972" y="8974"/>
                      <a:pt x="41958" y="8974"/>
                      <a:pt x="41941" y="8974"/>
                    </a:cubicBezTo>
                    <a:cubicBezTo>
                      <a:pt x="41933" y="8978"/>
                      <a:pt x="41925" y="8978"/>
                      <a:pt x="41915" y="8978"/>
                    </a:cubicBezTo>
                    <a:cubicBezTo>
                      <a:pt x="41899" y="8982"/>
                      <a:pt x="41881" y="8982"/>
                      <a:pt x="41864" y="8986"/>
                    </a:cubicBezTo>
                    <a:lnTo>
                      <a:pt x="41843" y="8986"/>
                    </a:lnTo>
                    <a:cubicBezTo>
                      <a:pt x="41818" y="8991"/>
                      <a:pt x="41796" y="8996"/>
                      <a:pt x="41771" y="9000"/>
                    </a:cubicBezTo>
                    <a:cubicBezTo>
                      <a:pt x="41638" y="9016"/>
                      <a:pt x="41505" y="9038"/>
                      <a:pt x="41372" y="9063"/>
                    </a:cubicBezTo>
                    <a:lnTo>
                      <a:pt x="41561" y="8174"/>
                    </a:lnTo>
                    <a:cubicBezTo>
                      <a:pt x="41552" y="8157"/>
                      <a:pt x="41544" y="8144"/>
                      <a:pt x="41530" y="8127"/>
                    </a:cubicBezTo>
                    <a:cubicBezTo>
                      <a:pt x="41530" y="8123"/>
                      <a:pt x="41526" y="8118"/>
                      <a:pt x="41526" y="8118"/>
                    </a:cubicBezTo>
                    <a:cubicBezTo>
                      <a:pt x="41518" y="8102"/>
                      <a:pt x="41510" y="8088"/>
                      <a:pt x="41496" y="8072"/>
                    </a:cubicBezTo>
                    <a:cubicBezTo>
                      <a:pt x="41488" y="8058"/>
                      <a:pt x="41475" y="8046"/>
                      <a:pt x="41467" y="8033"/>
                    </a:cubicBezTo>
                    <a:cubicBezTo>
                      <a:pt x="41467" y="8029"/>
                      <a:pt x="41463" y="8025"/>
                      <a:pt x="41463" y="8025"/>
                    </a:cubicBezTo>
                    <a:cubicBezTo>
                      <a:pt x="41449" y="8011"/>
                      <a:pt x="41441" y="7999"/>
                      <a:pt x="41433" y="7986"/>
                    </a:cubicBezTo>
                    <a:cubicBezTo>
                      <a:pt x="41428" y="7981"/>
                      <a:pt x="41428" y="7981"/>
                      <a:pt x="41424" y="7981"/>
                    </a:cubicBezTo>
                    <a:cubicBezTo>
                      <a:pt x="41415" y="7969"/>
                      <a:pt x="41407" y="7960"/>
                      <a:pt x="41398" y="7948"/>
                    </a:cubicBezTo>
                    <a:cubicBezTo>
                      <a:pt x="41394" y="7948"/>
                      <a:pt x="41394" y="7944"/>
                      <a:pt x="41390" y="7938"/>
                    </a:cubicBezTo>
                    <a:cubicBezTo>
                      <a:pt x="41382" y="7930"/>
                      <a:pt x="41368" y="7918"/>
                      <a:pt x="41356" y="7909"/>
                    </a:cubicBezTo>
                    <a:cubicBezTo>
                      <a:pt x="41356" y="7905"/>
                      <a:pt x="41351" y="7905"/>
                      <a:pt x="41351" y="7905"/>
                    </a:cubicBezTo>
                    <a:cubicBezTo>
                      <a:pt x="41338" y="7892"/>
                      <a:pt x="41330" y="7883"/>
                      <a:pt x="41321" y="7875"/>
                    </a:cubicBezTo>
                    <a:cubicBezTo>
                      <a:pt x="41317" y="7875"/>
                      <a:pt x="41317" y="7871"/>
                      <a:pt x="41313" y="7871"/>
                    </a:cubicBezTo>
                    <a:cubicBezTo>
                      <a:pt x="41299" y="7861"/>
                      <a:pt x="41291" y="7853"/>
                      <a:pt x="41279" y="7845"/>
                    </a:cubicBezTo>
                    <a:lnTo>
                      <a:pt x="41274" y="7841"/>
                    </a:lnTo>
                    <a:lnTo>
                      <a:pt x="41536" y="6592"/>
                    </a:lnTo>
                    <a:lnTo>
                      <a:pt x="41536" y="6583"/>
                    </a:lnTo>
                    <a:lnTo>
                      <a:pt x="41536" y="6578"/>
                    </a:lnTo>
                    <a:lnTo>
                      <a:pt x="41536" y="6570"/>
                    </a:lnTo>
                    <a:lnTo>
                      <a:pt x="41536" y="6566"/>
                    </a:lnTo>
                    <a:lnTo>
                      <a:pt x="41536" y="6558"/>
                    </a:lnTo>
                    <a:lnTo>
                      <a:pt x="41530" y="6558"/>
                    </a:lnTo>
                    <a:cubicBezTo>
                      <a:pt x="41530" y="6553"/>
                      <a:pt x="41530" y="6548"/>
                      <a:pt x="41526" y="6544"/>
                    </a:cubicBezTo>
                    <a:lnTo>
                      <a:pt x="41526" y="6540"/>
                    </a:lnTo>
                    <a:cubicBezTo>
                      <a:pt x="41526" y="6536"/>
                      <a:pt x="41522" y="6536"/>
                      <a:pt x="41522" y="6532"/>
                    </a:cubicBezTo>
                    <a:lnTo>
                      <a:pt x="41518" y="6527"/>
                    </a:lnTo>
                    <a:cubicBezTo>
                      <a:pt x="41518" y="6523"/>
                      <a:pt x="41514" y="6519"/>
                      <a:pt x="41510" y="6519"/>
                    </a:cubicBezTo>
                    <a:lnTo>
                      <a:pt x="41510" y="6515"/>
                    </a:lnTo>
                    <a:cubicBezTo>
                      <a:pt x="41505" y="6511"/>
                      <a:pt x="41501" y="6506"/>
                      <a:pt x="41496" y="6501"/>
                    </a:cubicBezTo>
                    <a:lnTo>
                      <a:pt x="41496" y="6497"/>
                    </a:lnTo>
                    <a:cubicBezTo>
                      <a:pt x="41492" y="6493"/>
                      <a:pt x="41488" y="6489"/>
                      <a:pt x="41484" y="6485"/>
                    </a:cubicBezTo>
                    <a:lnTo>
                      <a:pt x="41479" y="6481"/>
                    </a:lnTo>
                    <a:cubicBezTo>
                      <a:pt x="41475" y="6476"/>
                      <a:pt x="41471" y="6472"/>
                      <a:pt x="41467" y="6467"/>
                    </a:cubicBezTo>
                    <a:cubicBezTo>
                      <a:pt x="41463" y="6467"/>
                      <a:pt x="41463" y="6463"/>
                      <a:pt x="41463" y="6463"/>
                    </a:cubicBezTo>
                    <a:cubicBezTo>
                      <a:pt x="41453" y="6459"/>
                      <a:pt x="41449" y="6455"/>
                      <a:pt x="41445" y="6450"/>
                    </a:cubicBezTo>
                    <a:lnTo>
                      <a:pt x="41441" y="6446"/>
                    </a:lnTo>
                    <a:cubicBezTo>
                      <a:pt x="41433" y="6438"/>
                      <a:pt x="41428" y="6434"/>
                      <a:pt x="41420" y="6429"/>
                    </a:cubicBezTo>
                    <a:cubicBezTo>
                      <a:pt x="41420" y="6429"/>
                      <a:pt x="41420" y="6424"/>
                      <a:pt x="41415" y="6424"/>
                    </a:cubicBezTo>
                    <a:cubicBezTo>
                      <a:pt x="41411" y="6420"/>
                      <a:pt x="41402" y="6416"/>
                      <a:pt x="41394" y="6408"/>
                    </a:cubicBezTo>
                    <a:cubicBezTo>
                      <a:pt x="41394" y="6408"/>
                      <a:pt x="41390" y="6408"/>
                      <a:pt x="41386" y="6404"/>
                    </a:cubicBezTo>
                    <a:cubicBezTo>
                      <a:pt x="41386" y="6404"/>
                      <a:pt x="41382" y="6399"/>
                      <a:pt x="41376" y="6395"/>
                    </a:cubicBezTo>
                    <a:cubicBezTo>
                      <a:pt x="41376" y="6395"/>
                      <a:pt x="41372" y="6395"/>
                      <a:pt x="41368" y="6390"/>
                    </a:cubicBezTo>
                    <a:cubicBezTo>
                      <a:pt x="41364" y="6386"/>
                      <a:pt x="41360" y="6386"/>
                      <a:pt x="41360" y="6382"/>
                    </a:cubicBezTo>
                    <a:cubicBezTo>
                      <a:pt x="41351" y="6378"/>
                      <a:pt x="41347" y="6373"/>
                      <a:pt x="41338" y="6369"/>
                    </a:cubicBezTo>
                    <a:cubicBezTo>
                      <a:pt x="41334" y="6369"/>
                      <a:pt x="41330" y="6365"/>
                      <a:pt x="41325" y="6361"/>
                    </a:cubicBezTo>
                    <a:cubicBezTo>
                      <a:pt x="41321" y="6357"/>
                      <a:pt x="41313" y="6352"/>
                      <a:pt x="41305" y="6347"/>
                    </a:cubicBezTo>
                    <a:cubicBezTo>
                      <a:pt x="41299" y="6343"/>
                      <a:pt x="41295" y="6343"/>
                      <a:pt x="41291" y="6339"/>
                    </a:cubicBezTo>
                    <a:cubicBezTo>
                      <a:pt x="41283" y="6335"/>
                      <a:pt x="41270" y="6327"/>
                      <a:pt x="41257" y="6318"/>
                    </a:cubicBezTo>
                    <a:cubicBezTo>
                      <a:pt x="41236" y="6313"/>
                      <a:pt x="41210" y="6313"/>
                      <a:pt x="41189" y="6309"/>
                    </a:cubicBezTo>
                    <a:lnTo>
                      <a:pt x="41167" y="6309"/>
                    </a:lnTo>
                    <a:cubicBezTo>
                      <a:pt x="41151" y="6305"/>
                      <a:pt x="41133" y="6305"/>
                      <a:pt x="41116" y="6301"/>
                    </a:cubicBezTo>
                    <a:lnTo>
                      <a:pt x="41107" y="6301"/>
                    </a:lnTo>
                    <a:cubicBezTo>
                      <a:pt x="41086" y="6301"/>
                      <a:pt x="41060" y="6301"/>
                      <a:pt x="41039" y="6296"/>
                    </a:cubicBezTo>
                    <a:lnTo>
                      <a:pt x="40881" y="6296"/>
                    </a:lnTo>
                    <a:cubicBezTo>
                      <a:pt x="40868" y="6296"/>
                      <a:pt x="40851" y="6301"/>
                      <a:pt x="40837" y="6301"/>
                    </a:cubicBezTo>
                    <a:lnTo>
                      <a:pt x="40817" y="6301"/>
                    </a:lnTo>
                    <a:cubicBezTo>
                      <a:pt x="40799" y="6301"/>
                      <a:pt x="40786" y="6305"/>
                      <a:pt x="40770" y="6305"/>
                    </a:cubicBezTo>
                    <a:lnTo>
                      <a:pt x="40752" y="6305"/>
                    </a:lnTo>
                    <a:cubicBezTo>
                      <a:pt x="40731" y="6309"/>
                      <a:pt x="40709" y="6313"/>
                      <a:pt x="40689" y="6313"/>
                    </a:cubicBezTo>
                    <a:cubicBezTo>
                      <a:pt x="40667" y="6318"/>
                      <a:pt x="40646" y="6322"/>
                      <a:pt x="40624" y="6327"/>
                    </a:cubicBezTo>
                    <a:lnTo>
                      <a:pt x="40607" y="6327"/>
                    </a:lnTo>
                    <a:cubicBezTo>
                      <a:pt x="40590" y="6331"/>
                      <a:pt x="40577" y="6335"/>
                      <a:pt x="40560" y="6335"/>
                    </a:cubicBezTo>
                    <a:cubicBezTo>
                      <a:pt x="40555" y="6339"/>
                      <a:pt x="40547" y="6339"/>
                      <a:pt x="40543" y="6343"/>
                    </a:cubicBezTo>
                    <a:cubicBezTo>
                      <a:pt x="40525" y="6343"/>
                      <a:pt x="40509" y="6347"/>
                      <a:pt x="40496" y="6352"/>
                    </a:cubicBezTo>
                    <a:cubicBezTo>
                      <a:pt x="40492" y="6352"/>
                      <a:pt x="40487" y="6357"/>
                      <a:pt x="40483" y="6357"/>
                    </a:cubicBezTo>
                    <a:cubicBezTo>
                      <a:pt x="40462" y="6361"/>
                      <a:pt x="40440" y="6369"/>
                      <a:pt x="40423" y="6373"/>
                    </a:cubicBezTo>
                    <a:lnTo>
                      <a:pt x="40419" y="6373"/>
                    </a:lnTo>
                    <a:cubicBezTo>
                      <a:pt x="40415" y="6378"/>
                      <a:pt x="40406" y="6378"/>
                      <a:pt x="40401" y="6378"/>
                    </a:cubicBezTo>
                    <a:cubicBezTo>
                      <a:pt x="40393" y="6382"/>
                      <a:pt x="40381" y="6386"/>
                      <a:pt x="40371" y="6390"/>
                    </a:cubicBezTo>
                    <a:cubicBezTo>
                      <a:pt x="40363" y="6390"/>
                      <a:pt x="40359" y="6395"/>
                      <a:pt x="40350" y="6395"/>
                    </a:cubicBezTo>
                    <a:cubicBezTo>
                      <a:pt x="40342" y="6399"/>
                      <a:pt x="40333" y="6404"/>
                      <a:pt x="40324" y="6408"/>
                    </a:cubicBezTo>
                    <a:cubicBezTo>
                      <a:pt x="40316" y="6408"/>
                      <a:pt x="40308" y="6412"/>
                      <a:pt x="40299" y="6416"/>
                    </a:cubicBezTo>
                    <a:cubicBezTo>
                      <a:pt x="40290" y="6420"/>
                      <a:pt x="40282" y="6420"/>
                      <a:pt x="40273" y="6424"/>
                    </a:cubicBezTo>
                    <a:cubicBezTo>
                      <a:pt x="40269" y="6429"/>
                      <a:pt x="40261" y="6434"/>
                      <a:pt x="40252" y="6434"/>
                    </a:cubicBezTo>
                    <a:cubicBezTo>
                      <a:pt x="40243" y="6438"/>
                      <a:pt x="40235" y="6442"/>
                      <a:pt x="40227" y="6446"/>
                    </a:cubicBezTo>
                    <a:lnTo>
                      <a:pt x="40222" y="6450"/>
                    </a:lnTo>
                    <a:cubicBezTo>
                      <a:pt x="40213" y="6450"/>
                      <a:pt x="40209" y="6455"/>
                      <a:pt x="40205" y="6459"/>
                    </a:cubicBezTo>
                    <a:cubicBezTo>
                      <a:pt x="40196" y="6459"/>
                      <a:pt x="40192" y="6463"/>
                      <a:pt x="40184" y="6467"/>
                    </a:cubicBezTo>
                    <a:cubicBezTo>
                      <a:pt x="40175" y="6472"/>
                      <a:pt x="40170" y="6476"/>
                      <a:pt x="40162" y="6481"/>
                    </a:cubicBezTo>
                    <a:cubicBezTo>
                      <a:pt x="40154" y="6481"/>
                      <a:pt x="40150" y="6485"/>
                      <a:pt x="40140" y="6489"/>
                    </a:cubicBezTo>
                    <a:cubicBezTo>
                      <a:pt x="40132" y="6493"/>
                      <a:pt x="40128" y="6497"/>
                      <a:pt x="40119" y="6501"/>
                    </a:cubicBezTo>
                    <a:cubicBezTo>
                      <a:pt x="40111" y="6506"/>
                      <a:pt x="40107" y="6511"/>
                      <a:pt x="40098" y="6515"/>
                    </a:cubicBezTo>
                    <a:cubicBezTo>
                      <a:pt x="40093" y="6515"/>
                      <a:pt x="40085" y="6519"/>
                      <a:pt x="40077" y="6523"/>
                    </a:cubicBezTo>
                    <a:cubicBezTo>
                      <a:pt x="40073" y="6527"/>
                      <a:pt x="40063" y="6532"/>
                      <a:pt x="40059" y="6536"/>
                    </a:cubicBezTo>
                    <a:cubicBezTo>
                      <a:pt x="40055" y="6536"/>
                      <a:pt x="40055" y="6540"/>
                      <a:pt x="40055" y="6540"/>
                    </a:cubicBezTo>
                    <a:cubicBezTo>
                      <a:pt x="40047" y="6544"/>
                      <a:pt x="40042" y="6548"/>
                      <a:pt x="40038" y="6548"/>
                    </a:cubicBezTo>
                    <a:cubicBezTo>
                      <a:pt x="40034" y="6553"/>
                      <a:pt x="40026" y="6558"/>
                      <a:pt x="40021" y="6562"/>
                    </a:cubicBezTo>
                    <a:cubicBezTo>
                      <a:pt x="40012" y="6566"/>
                      <a:pt x="40008" y="6570"/>
                      <a:pt x="40000" y="6574"/>
                    </a:cubicBezTo>
                    <a:cubicBezTo>
                      <a:pt x="39996" y="6578"/>
                      <a:pt x="39987" y="6583"/>
                      <a:pt x="39982" y="6588"/>
                    </a:cubicBezTo>
                    <a:cubicBezTo>
                      <a:pt x="39974" y="6592"/>
                      <a:pt x="39970" y="6600"/>
                      <a:pt x="39965" y="6604"/>
                    </a:cubicBezTo>
                    <a:cubicBezTo>
                      <a:pt x="39957" y="6609"/>
                      <a:pt x="39953" y="6613"/>
                      <a:pt x="39949" y="6617"/>
                    </a:cubicBezTo>
                    <a:cubicBezTo>
                      <a:pt x="39939" y="6621"/>
                      <a:pt x="39935" y="6625"/>
                      <a:pt x="39927" y="6630"/>
                    </a:cubicBezTo>
                    <a:cubicBezTo>
                      <a:pt x="39923" y="6635"/>
                      <a:pt x="39919" y="6639"/>
                      <a:pt x="39910" y="6643"/>
                    </a:cubicBezTo>
                    <a:lnTo>
                      <a:pt x="39910" y="6647"/>
                    </a:lnTo>
                    <a:cubicBezTo>
                      <a:pt x="39905" y="6651"/>
                      <a:pt x="39901" y="6655"/>
                      <a:pt x="39897" y="6660"/>
                    </a:cubicBezTo>
                    <a:cubicBezTo>
                      <a:pt x="39888" y="6664"/>
                      <a:pt x="39884" y="6669"/>
                      <a:pt x="39876" y="6673"/>
                    </a:cubicBezTo>
                    <a:cubicBezTo>
                      <a:pt x="39872" y="6681"/>
                      <a:pt x="39867" y="6686"/>
                      <a:pt x="39862" y="6690"/>
                    </a:cubicBezTo>
                    <a:cubicBezTo>
                      <a:pt x="39858" y="6694"/>
                      <a:pt x="39850" y="6698"/>
                      <a:pt x="39846" y="6707"/>
                    </a:cubicBezTo>
                    <a:cubicBezTo>
                      <a:pt x="39842" y="6712"/>
                      <a:pt x="39837" y="6716"/>
                      <a:pt x="39833" y="6720"/>
                    </a:cubicBezTo>
                    <a:cubicBezTo>
                      <a:pt x="39824" y="6724"/>
                      <a:pt x="39820" y="6732"/>
                      <a:pt x="39816" y="6737"/>
                    </a:cubicBezTo>
                    <a:cubicBezTo>
                      <a:pt x="39811" y="6741"/>
                      <a:pt x="39807" y="6746"/>
                      <a:pt x="39803" y="6754"/>
                    </a:cubicBezTo>
                    <a:cubicBezTo>
                      <a:pt x="39795" y="6758"/>
                      <a:pt x="39790" y="6763"/>
                      <a:pt x="39785" y="6767"/>
                    </a:cubicBezTo>
                    <a:cubicBezTo>
                      <a:pt x="39785" y="6771"/>
                      <a:pt x="39785" y="6771"/>
                      <a:pt x="39781" y="6771"/>
                    </a:cubicBezTo>
                    <a:cubicBezTo>
                      <a:pt x="39777" y="6775"/>
                      <a:pt x="39777" y="6779"/>
                      <a:pt x="39773" y="6784"/>
                    </a:cubicBezTo>
                    <a:cubicBezTo>
                      <a:pt x="39769" y="6789"/>
                      <a:pt x="39765" y="6797"/>
                      <a:pt x="39760" y="6801"/>
                    </a:cubicBezTo>
                    <a:cubicBezTo>
                      <a:pt x="39756" y="6809"/>
                      <a:pt x="39751" y="6814"/>
                      <a:pt x="39747" y="6818"/>
                    </a:cubicBezTo>
                    <a:cubicBezTo>
                      <a:pt x="39743" y="6827"/>
                      <a:pt x="39739" y="6831"/>
                      <a:pt x="39730" y="6835"/>
                    </a:cubicBezTo>
                    <a:cubicBezTo>
                      <a:pt x="39730" y="6844"/>
                      <a:pt x="39726" y="6848"/>
                      <a:pt x="39722" y="6852"/>
                    </a:cubicBezTo>
                    <a:cubicBezTo>
                      <a:pt x="39718" y="6861"/>
                      <a:pt x="39713" y="6866"/>
                      <a:pt x="39708" y="6874"/>
                    </a:cubicBezTo>
                    <a:cubicBezTo>
                      <a:pt x="39704" y="6878"/>
                      <a:pt x="39700" y="6882"/>
                      <a:pt x="39696" y="6891"/>
                    </a:cubicBezTo>
                    <a:cubicBezTo>
                      <a:pt x="39692" y="6895"/>
                      <a:pt x="39688" y="6904"/>
                      <a:pt x="39688" y="6908"/>
                    </a:cubicBezTo>
                    <a:cubicBezTo>
                      <a:pt x="39683" y="6912"/>
                      <a:pt x="39683" y="6912"/>
                      <a:pt x="39683" y="6917"/>
                    </a:cubicBezTo>
                    <a:cubicBezTo>
                      <a:pt x="39679" y="6921"/>
                      <a:pt x="39679" y="6921"/>
                      <a:pt x="39674" y="6925"/>
                    </a:cubicBezTo>
                    <a:cubicBezTo>
                      <a:pt x="39670" y="6933"/>
                      <a:pt x="39670" y="6938"/>
                      <a:pt x="39666" y="6947"/>
                    </a:cubicBezTo>
                    <a:cubicBezTo>
                      <a:pt x="39662" y="6951"/>
                      <a:pt x="39657" y="6955"/>
                      <a:pt x="39657" y="6963"/>
                    </a:cubicBezTo>
                    <a:cubicBezTo>
                      <a:pt x="39653" y="6968"/>
                      <a:pt x="39649" y="6977"/>
                      <a:pt x="39645" y="6985"/>
                    </a:cubicBezTo>
                    <a:cubicBezTo>
                      <a:pt x="39645" y="6989"/>
                      <a:pt x="39641" y="6994"/>
                      <a:pt x="39636" y="7002"/>
                    </a:cubicBezTo>
                    <a:cubicBezTo>
                      <a:pt x="39636" y="7006"/>
                      <a:pt x="39631" y="7015"/>
                      <a:pt x="39627" y="7024"/>
                    </a:cubicBezTo>
                    <a:cubicBezTo>
                      <a:pt x="39627" y="7028"/>
                      <a:pt x="39623" y="7036"/>
                      <a:pt x="39623" y="7040"/>
                    </a:cubicBezTo>
                    <a:cubicBezTo>
                      <a:pt x="39619" y="7049"/>
                      <a:pt x="39615" y="7054"/>
                      <a:pt x="39615" y="7062"/>
                    </a:cubicBezTo>
                    <a:cubicBezTo>
                      <a:pt x="39611" y="7066"/>
                      <a:pt x="39611" y="7071"/>
                      <a:pt x="39611" y="7075"/>
                    </a:cubicBezTo>
                    <a:cubicBezTo>
                      <a:pt x="39611" y="7075"/>
                      <a:pt x="39611" y="7079"/>
                      <a:pt x="39606" y="7079"/>
                    </a:cubicBezTo>
                    <a:cubicBezTo>
                      <a:pt x="39606" y="7087"/>
                      <a:pt x="39602" y="7097"/>
                      <a:pt x="39602" y="7105"/>
                    </a:cubicBezTo>
                    <a:cubicBezTo>
                      <a:pt x="39597" y="7109"/>
                      <a:pt x="39597" y="7113"/>
                      <a:pt x="39597" y="7117"/>
                    </a:cubicBezTo>
                    <a:cubicBezTo>
                      <a:pt x="39593" y="7135"/>
                      <a:pt x="39589" y="7148"/>
                      <a:pt x="39585" y="7160"/>
                    </a:cubicBezTo>
                    <a:lnTo>
                      <a:pt x="39435" y="7875"/>
                    </a:lnTo>
                    <a:lnTo>
                      <a:pt x="39396" y="7875"/>
                    </a:lnTo>
                    <a:cubicBezTo>
                      <a:pt x="39388" y="7875"/>
                      <a:pt x="39380" y="7871"/>
                      <a:pt x="39371" y="7871"/>
                    </a:cubicBezTo>
                    <a:lnTo>
                      <a:pt x="39811" y="5757"/>
                    </a:lnTo>
                    <a:cubicBezTo>
                      <a:pt x="39799" y="5745"/>
                      <a:pt x="39785" y="5737"/>
                      <a:pt x="39769" y="5723"/>
                    </a:cubicBezTo>
                    <a:cubicBezTo>
                      <a:pt x="39756" y="5715"/>
                      <a:pt x="39747" y="5706"/>
                      <a:pt x="39734" y="5698"/>
                    </a:cubicBezTo>
                    <a:cubicBezTo>
                      <a:pt x="39722" y="5689"/>
                      <a:pt x="39708" y="5685"/>
                      <a:pt x="39696" y="5676"/>
                    </a:cubicBezTo>
                    <a:cubicBezTo>
                      <a:pt x="39692" y="5672"/>
                      <a:pt x="39688" y="5668"/>
                      <a:pt x="39683" y="5668"/>
                    </a:cubicBezTo>
                    <a:cubicBezTo>
                      <a:pt x="39674" y="5664"/>
                      <a:pt x="39666" y="5654"/>
                      <a:pt x="39657" y="5650"/>
                    </a:cubicBezTo>
                    <a:cubicBezTo>
                      <a:pt x="39653" y="5646"/>
                      <a:pt x="39649" y="5646"/>
                      <a:pt x="39645" y="5642"/>
                    </a:cubicBezTo>
                    <a:cubicBezTo>
                      <a:pt x="39641" y="5642"/>
                      <a:pt x="39636" y="5638"/>
                      <a:pt x="39631" y="5634"/>
                    </a:cubicBezTo>
                    <a:cubicBezTo>
                      <a:pt x="39627" y="5634"/>
                      <a:pt x="39627" y="5634"/>
                      <a:pt x="39623" y="5629"/>
                    </a:cubicBezTo>
                    <a:cubicBezTo>
                      <a:pt x="39611" y="5625"/>
                      <a:pt x="39597" y="5616"/>
                      <a:pt x="39580" y="5608"/>
                    </a:cubicBezTo>
                    <a:cubicBezTo>
                      <a:pt x="39580" y="5608"/>
                      <a:pt x="39576" y="5603"/>
                      <a:pt x="39572" y="5603"/>
                    </a:cubicBezTo>
                    <a:cubicBezTo>
                      <a:pt x="39554" y="5595"/>
                      <a:pt x="39538" y="5587"/>
                      <a:pt x="39520" y="5577"/>
                    </a:cubicBezTo>
                    <a:lnTo>
                      <a:pt x="39516" y="5573"/>
                    </a:lnTo>
                    <a:cubicBezTo>
                      <a:pt x="39512" y="5573"/>
                      <a:pt x="39508" y="5569"/>
                      <a:pt x="39503" y="5569"/>
                    </a:cubicBezTo>
                    <a:cubicBezTo>
                      <a:pt x="39491" y="5565"/>
                      <a:pt x="39482" y="5557"/>
                      <a:pt x="39469" y="5552"/>
                    </a:cubicBezTo>
                    <a:cubicBezTo>
                      <a:pt x="39461" y="5548"/>
                      <a:pt x="39457" y="5548"/>
                      <a:pt x="39452" y="5544"/>
                    </a:cubicBezTo>
                    <a:cubicBezTo>
                      <a:pt x="39439" y="5539"/>
                      <a:pt x="39426" y="5535"/>
                      <a:pt x="39414" y="5531"/>
                    </a:cubicBezTo>
                    <a:cubicBezTo>
                      <a:pt x="39410" y="5526"/>
                      <a:pt x="39406" y="5526"/>
                      <a:pt x="39406" y="5526"/>
                    </a:cubicBezTo>
                    <a:cubicBezTo>
                      <a:pt x="39400" y="5522"/>
                      <a:pt x="39400" y="5522"/>
                      <a:pt x="39396" y="5522"/>
                    </a:cubicBezTo>
                    <a:cubicBezTo>
                      <a:pt x="39380" y="5514"/>
                      <a:pt x="39362" y="5510"/>
                      <a:pt x="39345" y="5500"/>
                    </a:cubicBezTo>
                    <a:cubicBezTo>
                      <a:pt x="39341" y="5500"/>
                      <a:pt x="39337" y="5500"/>
                      <a:pt x="39337" y="5496"/>
                    </a:cubicBezTo>
                    <a:cubicBezTo>
                      <a:pt x="39319" y="5492"/>
                      <a:pt x="39303" y="5488"/>
                      <a:pt x="39290" y="5480"/>
                    </a:cubicBezTo>
                    <a:lnTo>
                      <a:pt x="39281" y="5480"/>
                    </a:lnTo>
                    <a:cubicBezTo>
                      <a:pt x="39277" y="5480"/>
                      <a:pt x="39277" y="5475"/>
                      <a:pt x="39272" y="5475"/>
                    </a:cubicBezTo>
                    <a:cubicBezTo>
                      <a:pt x="39252" y="5467"/>
                      <a:pt x="39230" y="5462"/>
                      <a:pt x="39208" y="5454"/>
                    </a:cubicBezTo>
                    <a:lnTo>
                      <a:pt x="39204" y="5454"/>
                    </a:lnTo>
                    <a:cubicBezTo>
                      <a:pt x="39183" y="5445"/>
                      <a:pt x="39161" y="5441"/>
                      <a:pt x="39140" y="5433"/>
                    </a:cubicBezTo>
                    <a:lnTo>
                      <a:pt x="39131" y="5433"/>
                    </a:lnTo>
                    <a:cubicBezTo>
                      <a:pt x="39127" y="5429"/>
                      <a:pt x="39127" y="5429"/>
                      <a:pt x="39123" y="5429"/>
                    </a:cubicBezTo>
                    <a:cubicBezTo>
                      <a:pt x="39106" y="5423"/>
                      <a:pt x="39088" y="5419"/>
                      <a:pt x="39072" y="5415"/>
                    </a:cubicBezTo>
                    <a:cubicBezTo>
                      <a:pt x="39050" y="5407"/>
                      <a:pt x="39033" y="5403"/>
                      <a:pt x="39015" y="5398"/>
                    </a:cubicBezTo>
                    <a:cubicBezTo>
                      <a:pt x="39007" y="5398"/>
                      <a:pt x="39003" y="5394"/>
                      <a:pt x="38999" y="5394"/>
                    </a:cubicBezTo>
                    <a:cubicBezTo>
                      <a:pt x="38986" y="5390"/>
                      <a:pt x="38973" y="5385"/>
                      <a:pt x="38956" y="5385"/>
                    </a:cubicBezTo>
                    <a:cubicBezTo>
                      <a:pt x="38952" y="5381"/>
                      <a:pt x="38948" y="5381"/>
                      <a:pt x="38938" y="5381"/>
                    </a:cubicBezTo>
                    <a:cubicBezTo>
                      <a:pt x="38926" y="5377"/>
                      <a:pt x="38909" y="5372"/>
                      <a:pt x="38896" y="5368"/>
                    </a:cubicBezTo>
                    <a:lnTo>
                      <a:pt x="38883" y="5368"/>
                    </a:lnTo>
                    <a:cubicBezTo>
                      <a:pt x="38841" y="5356"/>
                      <a:pt x="38794" y="5346"/>
                      <a:pt x="38751" y="5334"/>
                    </a:cubicBezTo>
                    <a:lnTo>
                      <a:pt x="38742" y="5334"/>
                    </a:lnTo>
                    <a:cubicBezTo>
                      <a:pt x="38699" y="5326"/>
                      <a:pt x="38652" y="5317"/>
                      <a:pt x="38605" y="5304"/>
                    </a:cubicBezTo>
                    <a:cubicBezTo>
                      <a:pt x="38563" y="5295"/>
                      <a:pt x="38516" y="5287"/>
                      <a:pt x="38472" y="5279"/>
                    </a:cubicBezTo>
                    <a:cubicBezTo>
                      <a:pt x="38468" y="5275"/>
                      <a:pt x="38468" y="5275"/>
                      <a:pt x="38464" y="5275"/>
                    </a:cubicBezTo>
                    <a:cubicBezTo>
                      <a:pt x="38421" y="5265"/>
                      <a:pt x="38374" y="5253"/>
                      <a:pt x="38332" y="5244"/>
                    </a:cubicBezTo>
                    <a:lnTo>
                      <a:pt x="38323" y="5244"/>
                    </a:lnTo>
                    <a:cubicBezTo>
                      <a:pt x="38285" y="5231"/>
                      <a:pt x="38246" y="5223"/>
                      <a:pt x="38212" y="5214"/>
                    </a:cubicBezTo>
                    <a:lnTo>
                      <a:pt x="38208" y="5214"/>
                    </a:lnTo>
                    <a:cubicBezTo>
                      <a:pt x="38169" y="5206"/>
                      <a:pt x="38135" y="5192"/>
                      <a:pt x="38097" y="5184"/>
                    </a:cubicBezTo>
                    <a:cubicBezTo>
                      <a:pt x="38092" y="5180"/>
                      <a:pt x="38087" y="5180"/>
                      <a:pt x="38083" y="5180"/>
                    </a:cubicBezTo>
                    <a:cubicBezTo>
                      <a:pt x="38062" y="5172"/>
                      <a:pt x="38040" y="5167"/>
                      <a:pt x="38015" y="5159"/>
                    </a:cubicBezTo>
                    <a:cubicBezTo>
                      <a:pt x="37989" y="5150"/>
                      <a:pt x="37968" y="5146"/>
                      <a:pt x="37947" y="5137"/>
                    </a:cubicBezTo>
                    <a:cubicBezTo>
                      <a:pt x="37943" y="5133"/>
                      <a:pt x="37938" y="5133"/>
                      <a:pt x="37933" y="5133"/>
                    </a:cubicBezTo>
                    <a:cubicBezTo>
                      <a:pt x="37917" y="5125"/>
                      <a:pt x="37900" y="5121"/>
                      <a:pt x="37878" y="5111"/>
                    </a:cubicBezTo>
                    <a:lnTo>
                      <a:pt x="37874" y="5111"/>
                    </a:lnTo>
                    <a:cubicBezTo>
                      <a:pt x="37857" y="5103"/>
                      <a:pt x="37840" y="5099"/>
                      <a:pt x="37823" y="5090"/>
                    </a:cubicBezTo>
                    <a:cubicBezTo>
                      <a:pt x="37819" y="5086"/>
                      <a:pt x="37814" y="5086"/>
                      <a:pt x="37805" y="5082"/>
                    </a:cubicBezTo>
                    <a:cubicBezTo>
                      <a:pt x="37797" y="5078"/>
                      <a:pt x="37784" y="5073"/>
                      <a:pt x="37771" y="5069"/>
                    </a:cubicBezTo>
                    <a:cubicBezTo>
                      <a:pt x="37767" y="5064"/>
                      <a:pt x="37758" y="5064"/>
                      <a:pt x="37754" y="5060"/>
                    </a:cubicBezTo>
                    <a:cubicBezTo>
                      <a:pt x="37737" y="5052"/>
                      <a:pt x="37720" y="5044"/>
                      <a:pt x="37703" y="5039"/>
                    </a:cubicBezTo>
                    <a:lnTo>
                      <a:pt x="37703" y="5034"/>
                    </a:lnTo>
                    <a:cubicBezTo>
                      <a:pt x="37686" y="5026"/>
                      <a:pt x="37669" y="5018"/>
                      <a:pt x="37651" y="5009"/>
                    </a:cubicBezTo>
                    <a:cubicBezTo>
                      <a:pt x="37647" y="5009"/>
                      <a:pt x="37643" y="5005"/>
                      <a:pt x="37635" y="5005"/>
                    </a:cubicBezTo>
                    <a:cubicBezTo>
                      <a:pt x="37621" y="4996"/>
                      <a:pt x="37609" y="4987"/>
                      <a:pt x="37596" y="4983"/>
                    </a:cubicBezTo>
                    <a:cubicBezTo>
                      <a:pt x="37592" y="4979"/>
                      <a:pt x="37588" y="4975"/>
                      <a:pt x="37578" y="4971"/>
                    </a:cubicBezTo>
                    <a:cubicBezTo>
                      <a:pt x="37574" y="4971"/>
                      <a:pt x="37570" y="4967"/>
                      <a:pt x="37566" y="4962"/>
                    </a:cubicBezTo>
                    <a:cubicBezTo>
                      <a:pt x="37558" y="4957"/>
                      <a:pt x="37549" y="4953"/>
                      <a:pt x="37540" y="4949"/>
                    </a:cubicBezTo>
                    <a:cubicBezTo>
                      <a:pt x="37536" y="4945"/>
                      <a:pt x="37532" y="4941"/>
                      <a:pt x="37527" y="4941"/>
                    </a:cubicBezTo>
                    <a:cubicBezTo>
                      <a:pt x="37519" y="4932"/>
                      <a:pt x="37511" y="4928"/>
                      <a:pt x="37501" y="4924"/>
                    </a:cubicBezTo>
                    <a:cubicBezTo>
                      <a:pt x="37497" y="4919"/>
                      <a:pt x="37493" y="4919"/>
                      <a:pt x="37489" y="4915"/>
                    </a:cubicBezTo>
                    <a:cubicBezTo>
                      <a:pt x="37476" y="4906"/>
                      <a:pt x="37463" y="4898"/>
                      <a:pt x="37450" y="4890"/>
                    </a:cubicBezTo>
                    <a:cubicBezTo>
                      <a:pt x="37438" y="4880"/>
                      <a:pt x="37429" y="4872"/>
                      <a:pt x="37416" y="4864"/>
                    </a:cubicBezTo>
                    <a:cubicBezTo>
                      <a:pt x="37412" y="4859"/>
                      <a:pt x="37408" y="4859"/>
                      <a:pt x="37408" y="4855"/>
                    </a:cubicBezTo>
                    <a:cubicBezTo>
                      <a:pt x="37399" y="4847"/>
                      <a:pt x="37390" y="4842"/>
                      <a:pt x="37382" y="4833"/>
                    </a:cubicBezTo>
                    <a:cubicBezTo>
                      <a:pt x="37378" y="4833"/>
                      <a:pt x="37373" y="4829"/>
                      <a:pt x="37369" y="4825"/>
                    </a:cubicBezTo>
                    <a:cubicBezTo>
                      <a:pt x="37357" y="4817"/>
                      <a:pt x="37347" y="4808"/>
                      <a:pt x="37335" y="4795"/>
                    </a:cubicBezTo>
                    <a:cubicBezTo>
                      <a:pt x="37322" y="4787"/>
                      <a:pt x="37313" y="4778"/>
                      <a:pt x="37301" y="4765"/>
                    </a:cubicBezTo>
                    <a:cubicBezTo>
                      <a:pt x="37296" y="4765"/>
                      <a:pt x="37296" y="4761"/>
                      <a:pt x="37292" y="4756"/>
                    </a:cubicBezTo>
                    <a:cubicBezTo>
                      <a:pt x="37284" y="4748"/>
                      <a:pt x="37276" y="4740"/>
                      <a:pt x="37266" y="4736"/>
                    </a:cubicBezTo>
                    <a:cubicBezTo>
                      <a:pt x="37266" y="4731"/>
                      <a:pt x="37262" y="4726"/>
                      <a:pt x="37258" y="4722"/>
                    </a:cubicBezTo>
                    <a:cubicBezTo>
                      <a:pt x="37245" y="4714"/>
                      <a:pt x="37236" y="4701"/>
                      <a:pt x="37224" y="4688"/>
                    </a:cubicBezTo>
                    <a:cubicBezTo>
                      <a:pt x="37215" y="4679"/>
                      <a:pt x="37203" y="4667"/>
                      <a:pt x="37193" y="4654"/>
                    </a:cubicBezTo>
                    <a:cubicBezTo>
                      <a:pt x="37189" y="4649"/>
                      <a:pt x="37189" y="4649"/>
                      <a:pt x="37185" y="4645"/>
                    </a:cubicBezTo>
                    <a:cubicBezTo>
                      <a:pt x="37177" y="4637"/>
                      <a:pt x="37168" y="4628"/>
                      <a:pt x="37164" y="4616"/>
                    </a:cubicBezTo>
                    <a:cubicBezTo>
                      <a:pt x="37160" y="4616"/>
                      <a:pt x="37155" y="4611"/>
                      <a:pt x="37151" y="4607"/>
                    </a:cubicBezTo>
                    <a:cubicBezTo>
                      <a:pt x="37142" y="4594"/>
                      <a:pt x="37134" y="4582"/>
                      <a:pt x="37126" y="4568"/>
                    </a:cubicBezTo>
                    <a:cubicBezTo>
                      <a:pt x="37122" y="4568"/>
                      <a:pt x="37122" y="4568"/>
                      <a:pt x="37122" y="4564"/>
                    </a:cubicBezTo>
                    <a:cubicBezTo>
                      <a:pt x="37112" y="4556"/>
                      <a:pt x="37104" y="4543"/>
                      <a:pt x="37096" y="4525"/>
                    </a:cubicBezTo>
                    <a:cubicBezTo>
                      <a:pt x="37091" y="4521"/>
                      <a:pt x="37087" y="4517"/>
                      <a:pt x="37087" y="4513"/>
                    </a:cubicBezTo>
                    <a:cubicBezTo>
                      <a:pt x="37078" y="4505"/>
                      <a:pt x="37070" y="4495"/>
                      <a:pt x="37065" y="4483"/>
                    </a:cubicBezTo>
                    <a:cubicBezTo>
                      <a:pt x="37061" y="4479"/>
                      <a:pt x="37057" y="4474"/>
                      <a:pt x="37057" y="4470"/>
                    </a:cubicBezTo>
                    <a:cubicBezTo>
                      <a:pt x="37049" y="4458"/>
                      <a:pt x="37039" y="4444"/>
                      <a:pt x="37031" y="4428"/>
                    </a:cubicBezTo>
                    <a:lnTo>
                      <a:pt x="37027" y="4428"/>
                    </a:lnTo>
                    <a:lnTo>
                      <a:pt x="36544" y="6746"/>
                    </a:lnTo>
                    <a:cubicBezTo>
                      <a:pt x="36514" y="6741"/>
                      <a:pt x="36480" y="6737"/>
                      <a:pt x="36449" y="6737"/>
                    </a:cubicBezTo>
                    <a:cubicBezTo>
                      <a:pt x="36415" y="6732"/>
                      <a:pt x="36381" y="6728"/>
                      <a:pt x="36347" y="6728"/>
                    </a:cubicBezTo>
                    <a:cubicBezTo>
                      <a:pt x="36347" y="6724"/>
                      <a:pt x="36342" y="6724"/>
                      <a:pt x="36342" y="6724"/>
                    </a:cubicBezTo>
                    <a:cubicBezTo>
                      <a:pt x="36330" y="6724"/>
                      <a:pt x="36317" y="6724"/>
                      <a:pt x="36304" y="6720"/>
                    </a:cubicBezTo>
                    <a:lnTo>
                      <a:pt x="36300" y="6720"/>
                    </a:lnTo>
                    <a:cubicBezTo>
                      <a:pt x="36287" y="6720"/>
                      <a:pt x="36275" y="6720"/>
                      <a:pt x="36265" y="6716"/>
                    </a:cubicBezTo>
                    <a:lnTo>
                      <a:pt x="36257" y="6716"/>
                    </a:lnTo>
                    <a:cubicBezTo>
                      <a:pt x="36244" y="6716"/>
                      <a:pt x="36236" y="6712"/>
                      <a:pt x="36223" y="6712"/>
                    </a:cubicBezTo>
                    <a:lnTo>
                      <a:pt x="36214" y="6712"/>
                    </a:lnTo>
                    <a:cubicBezTo>
                      <a:pt x="36202" y="6707"/>
                      <a:pt x="36188" y="6707"/>
                      <a:pt x="36176" y="6702"/>
                    </a:cubicBezTo>
                    <a:lnTo>
                      <a:pt x="36172" y="6702"/>
                    </a:lnTo>
                    <a:cubicBezTo>
                      <a:pt x="36163" y="6702"/>
                      <a:pt x="36150" y="6698"/>
                      <a:pt x="36141" y="6698"/>
                    </a:cubicBezTo>
                    <a:cubicBezTo>
                      <a:pt x="36141" y="6698"/>
                      <a:pt x="36137" y="6698"/>
                      <a:pt x="36137" y="6694"/>
                    </a:cubicBezTo>
                    <a:cubicBezTo>
                      <a:pt x="36125" y="6694"/>
                      <a:pt x="36111" y="6690"/>
                      <a:pt x="36103" y="6690"/>
                    </a:cubicBezTo>
                    <a:lnTo>
                      <a:pt x="36099" y="6690"/>
                    </a:lnTo>
                    <a:cubicBezTo>
                      <a:pt x="36082" y="6686"/>
                      <a:pt x="36064" y="6681"/>
                      <a:pt x="36048" y="6673"/>
                    </a:cubicBezTo>
                    <a:lnTo>
                      <a:pt x="36044" y="6673"/>
                    </a:lnTo>
                    <a:cubicBezTo>
                      <a:pt x="36026" y="6669"/>
                      <a:pt x="36013" y="6664"/>
                      <a:pt x="36001" y="6660"/>
                    </a:cubicBezTo>
                    <a:lnTo>
                      <a:pt x="35996" y="6660"/>
                    </a:lnTo>
                    <a:cubicBezTo>
                      <a:pt x="35983" y="6655"/>
                      <a:pt x="35971" y="6651"/>
                      <a:pt x="35962" y="6643"/>
                    </a:cubicBezTo>
                    <a:lnTo>
                      <a:pt x="35953" y="6643"/>
                    </a:lnTo>
                    <a:cubicBezTo>
                      <a:pt x="35949" y="6639"/>
                      <a:pt x="35945" y="6639"/>
                      <a:pt x="35941" y="6635"/>
                    </a:cubicBezTo>
                    <a:lnTo>
                      <a:pt x="36095" y="5899"/>
                    </a:lnTo>
                    <a:cubicBezTo>
                      <a:pt x="35953" y="5800"/>
                      <a:pt x="35876" y="5719"/>
                      <a:pt x="35829" y="5646"/>
                    </a:cubicBezTo>
                    <a:cubicBezTo>
                      <a:pt x="35825" y="5638"/>
                      <a:pt x="35821" y="5629"/>
                      <a:pt x="35817" y="5625"/>
                    </a:cubicBezTo>
                    <a:cubicBezTo>
                      <a:pt x="35808" y="5612"/>
                      <a:pt x="35803" y="5599"/>
                      <a:pt x="35799" y="5591"/>
                    </a:cubicBezTo>
                    <a:cubicBezTo>
                      <a:pt x="35791" y="5577"/>
                      <a:pt x="35787" y="5561"/>
                      <a:pt x="35782" y="5548"/>
                    </a:cubicBezTo>
                    <a:cubicBezTo>
                      <a:pt x="35782" y="5544"/>
                      <a:pt x="35782" y="5544"/>
                      <a:pt x="35778" y="5539"/>
                    </a:cubicBezTo>
                    <a:cubicBezTo>
                      <a:pt x="35744" y="5419"/>
                      <a:pt x="35774" y="5321"/>
                      <a:pt x="35697" y="5184"/>
                    </a:cubicBezTo>
                    <a:lnTo>
                      <a:pt x="35483" y="6211"/>
                    </a:lnTo>
                    <a:cubicBezTo>
                      <a:pt x="35452" y="6172"/>
                      <a:pt x="35438" y="6140"/>
                      <a:pt x="35442" y="6112"/>
                    </a:cubicBezTo>
                    <a:lnTo>
                      <a:pt x="35442" y="6112"/>
                    </a:lnTo>
                    <a:lnTo>
                      <a:pt x="34542" y="10402"/>
                    </a:lnTo>
                    <a:cubicBezTo>
                      <a:pt x="34542" y="10398"/>
                      <a:pt x="34542" y="10398"/>
                      <a:pt x="34538" y="10398"/>
                    </a:cubicBezTo>
                    <a:cubicBezTo>
                      <a:pt x="34534" y="10394"/>
                      <a:pt x="34530" y="10390"/>
                      <a:pt x="34524" y="10386"/>
                    </a:cubicBezTo>
                    <a:cubicBezTo>
                      <a:pt x="34516" y="10376"/>
                      <a:pt x="34508" y="10372"/>
                      <a:pt x="34499" y="10364"/>
                    </a:cubicBezTo>
                    <a:cubicBezTo>
                      <a:pt x="34495" y="10360"/>
                      <a:pt x="34491" y="10356"/>
                      <a:pt x="34486" y="10351"/>
                    </a:cubicBezTo>
                    <a:cubicBezTo>
                      <a:pt x="34478" y="10342"/>
                      <a:pt x="34465" y="10330"/>
                      <a:pt x="34457" y="10321"/>
                    </a:cubicBezTo>
                    <a:lnTo>
                      <a:pt x="34453" y="10321"/>
                    </a:lnTo>
                    <a:cubicBezTo>
                      <a:pt x="34414" y="10338"/>
                      <a:pt x="34370" y="10360"/>
                      <a:pt x="34328" y="10381"/>
                    </a:cubicBezTo>
                    <a:cubicBezTo>
                      <a:pt x="34324" y="10381"/>
                      <a:pt x="34319" y="10386"/>
                      <a:pt x="34315" y="10386"/>
                    </a:cubicBezTo>
                    <a:cubicBezTo>
                      <a:pt x="34277" y="10407"/>
                      <a:pt x="34234" y="10428"/>
                      <a:pt x="34196" y="10445"/>
                    </a:cubicBezTo>
                    <a:cubicBezTo>
                      <a:pt x="34191" y="10449"/>
                      <a:pt x="34187" y="10449"/>
                      <a:pt x="34183" y="10453"/>
                    </a:cubicBezTo>
                    <a:cubicBezTo>
                      <a:pt x="34140" y="10475"/>
                      <a:pt x="34097" y="10496"/>
                      <a:pt x="34054" y="10518"/>
                    </a:cubicBezTo>
                    <a:cubicBezTo>
                      <a:pt x="34011" y="10544"/>
                      <a:pt x="33969" y="10565"/>
                      <a:pt x="33926" y="10591"/>
                    </a:cubicBezTo>
                    <a:cubicBezTo>
                      <a:pt x="33922" y="10591"/>
                      <a:pt x="33918" y="10595"/>
                      <a:pt x="33914" y="10595"/>
                    </a:cubicBezTo>
                    <a:cubicBezTo>
                      <a:pt x="33875" y="10617"/>
                      <a:pt x="33832" y="10638"/>
                      <a:pt x="33789" y="10664"/>
                    </a:cubicBezTo>
                    <a:cubicBezTo>
                      <a:pt x="33789" y="10664"/>
                      <a:pt x="33785" y="10668"/>
                      <a:pt x="33780" y="10668"/>
                    </a:cubicBezTo>
                    <a:cubicBezTo>
                      <a:pt x="33738" y="10694"/>
                      <a:pt x="33695" y="10715"/>
                      <a:pt x="33648" y="10741"/>
                    </a:cubicBezTo>
                    <a:cubicBezTo>
                      <a:pt x="33601" y="10766"/>
                      <a:pt x="33559" y="10792"/>
                      <a:pt x="33515" y="10813"/>
                    </a:cubicBezTo>
                    <a:cubicBezTo>
                      <a:pt x="33503" y="10822"/>
                      <a:pt x="33490" y="10826"/>
                      <a:pt x="33482" y="10834"/>
                    </a:cubicBezTo>
                    <a:cubicBezTo>
                      <a:pt x="33472" y="10838"/>
                      <a:pt x="33468" y="10838"/>
                      <a:pt x="33464" y="10843"/>
                    </a:cubicBezTo>
                    <a:cubicBezTo>
                      <a:pt x="33438" y="10856"/>
                      <a:pt x="33413" y="10873"/>
                      <a:pt x="33387" y="10885"/>
                    </a:cubicBezTo>
                    <a:cubicBezTo>
                      <a:pt x="33383" y="10890"/>
                      <a:pt x="33375" y="10895"/>
                      <a:pt x="33370" y="10895"/>
                    </a:cubicBezTo>
                    <a:cubicBezTo>
                      <a:pt x="33323" y="10920"/>
                      <a:pt x="33276" y="10946"/>
                      <a:pt x="33233" y="10972"/>
                    </a:cubicBezTo>
                    <a:cubicBezTo>
                      <a:pt x="33229" y="10972"/>
                      <a:pt x="33229" y="10972"/>
                      <a:pt x="33229" y="10976"/>
                    </a:cubicBezTo>
                    <a:cubicBezTo>
                      <a:pt x="33182" y="10997"/>
                      <a:pt x="33139" y="11023"/>
                      <a:pt x="33092" y="11049"/>
                    </a:cubicBezTo>
                    <a:cubicBezTo>
                      <a:pt x="33087" y="11049"/>
                      <a:pt x="33083" y="11053"/>
                      <a:pt x="33083" y="11057"/>
                    </a:cubicBezTo>
                    <a:cubicBezTo>
                      <a:pt x="33036" y="11078"/>
                      <a:pt x="32994" y="11104"/>
                      <a:pt x="32951" y="11126"/>
                    </a:cubicBezTo>
                    <a:cubicBezTo>
                      <a:pt x="32947" y="11130"/>
                      <a:pt x="32943" y="11130"/>
                      <a:pt x="32939" y="11134"/>
                    </a:cubicBezTo>
                    <a:cubicBezTo>
                      <a:pt x="32891" y="11160"/>
                      <a:pt x="32844" y="11181"/>
                      <a:pt x="32797" y="11207"/>
                    </a:cubicBezTo>
                    <a:cubicBezTo>
                      <a:pt x="32797" y="11207"/>
                      <a:pt x="32797" y="11211"/>
                      <a:pt x="32793" y="11211"/>
                    </a:cubicBezTo>
                    <a:cubicBezTo>
                      <a:pt x="32750" y="11232"/>
                      <a:pt x="32702" y="11258"/>
                      <a:pt x="32656" y="11284"/>
                    </a:cubicBezTo>
                    <a:cubicBezTo>
                      <a:pt x="32651" y="11284"/>
                      <a:pt x="32647" y="11288"/>
                      <a:pt x="32643" y="11288"/>
                    </a:cubicBezTo>
                    <a:cubicBezTo>
                      <a:pt x="32596" y="11314"/>
                      <a:pt x="32548" y="11335"/>
                      <a:pt x="32506" y="11361"/>
                    </a:cubicBezTo>
                    <a:cubicBezTo>
                      <a:pt x="32502" y="11361"/>
                      <a:pt x="32497" y="11361"/>
                      <a:pt x="32493" y="11365"/>
                    </a:cubicBezTo>
                    <a:cubicBezTo>
                      <a:pt x="32446" y="11391"/>
                      <a:pt x="32394" y="11412"/>
                      <a:pt x="32348" y="11438"/>
                    </a:cubicBezTo>
                    <a:lnTo>
                      <a:pt x="32343" y="11438"/>
                    </a:lnTo>
                    <a:cubicBezTo>
                      <a:pt x="32292" y="11463"/>
                      <a:pt x="32246" y="11485"/>
                      <a:pt x="32198" y="11505"/>
                    </a:cubicBezTo>
                    <a:cubicBezTo>
                      <a:pt x="32189" y="11511"/>
                      <a:pt x="32185" y="11515"/>
                      <a:pt x="32181" y="11515"/>
                    </a:cubicBezTo>
                    <a:cubicBezTo>
                      <a:pt x="32147" y="11531"/>
                      <a:pt x="32108" y="11549"/>
                      <a:pt x="32074" y="11562"/>
                    </a:cubicBezTo>
                    <a:cubicBezTo>
                      <a:pt x="32070" y="11566"/>
                      <a:pt x="32066" y="11566"/>
                      <a:pt x="32061" y="11570"/>
                    </a:cubicBezTo>
                    <a:cubicBezTo>
                      <a:pt x="32023" y="11588"/>
                      <a:pt x="31984" y="11600"/>
                      <a:pt x="31950" y="11617"/>
                    </a:cubicBezTo>
                    <a:lnTo>
                      <a:pt x="31946" y="11617"/>
                    </a:lnTo>
                    <a:cubicBezTo>
                      <a:pt x="31912" y="11634"/>
                      <a:pt x="31873" y="11651"/>
                      <a:pt x="31835" y="11665"/>
                    </a:cubicBezTo>
                    <a:cubicBezTo>
                      <a:pt x="31830" y="11669"/>
                      <a:pt x="31826" y="11669"/>
                      <a:pt x="31818" y="11673"/>
                    </a:cubicBezTo>
                    <a:cubicBezTo>
                      <a:pt x="31784" y="11685"/>
                      <a:pt x="31749" y="11703"/>
                      <a:pt x="31711" y="11716"/>
                    </a:cubicBezTo>
                    <a:cubicBezTo>
                      <a:pt x="31702" y="11720"/>
                      <a:pt x="31697" y="11720"/>
                      <a:pt x="31689" y="11724"/>
                    </a:cubicBezTo>
                    <a:cubicBezTo>
                      <a:pt x="31655" y="11736"/>
                      <a:pt x="31616" y="11750"/>
                      <a:pt x="31583" y="11767"/>
                    </a:cubicBezTo>
                    <a:cubicBezTo>
                      <a:pt x="31573" y="11767"/>
                      <a:pt x="31569" y="11771"/>
                      <a:pt x="31561" y="11771"/>
                    </a:cubicBezTo>
                    <a:cubicBezTo>
                      <a:pt x="31527" y="11788"/>
                      <a:pt x="31488" y="11801"/>
                      <a:pt x="31450" y="11813"/>
                    </a:cubicBezTo>
                    <a:cubicBezTo>
                      <a:pt x="31445" y="11813"/>
                      <a:pt x="31441" y="11813"/>
                      <a:pt x="31437" y="11819"/>
                    </a:cubicBezTo>
                    <a:cubicBezTo>
                      <a:pt x="31429" y="11823"/>
                      <a:pt x="31415" y="11823"/>
                      <a:pt x="31407" y="11827"/>
                    </a:cubicBezTo>
                    <a:lnTo>
                      <a:pt x="31681" y="10522"/>
                    </a:lnTo>
                    <a:cubicBezTo>
                      <a:pt x="31664" y="10518"/>
                      <a:pt x="31646" y="10518"/>
                      <a:pt x="31630" y="10514"/>
                    </a:cubicBezTo>
                    <a:cubicBezTo>
                      <a:pt x="31616" y="10514"/>
                      <a:pt x="31604" y="10514"/>
                      <a:pt x="31595" y="10510"/>
                    </a:cubicBezTo>
                    <a:cubicBezTo>
                      <a:pt x="31583" y="10510"/>
                      <a:pt x="31573" y="10510"/>
                      <a:pt x="31565" y="10505"/>
                    </a:cubicBezTo>
                    <a:cubicBezTo>
                      <a:pt x="31553" y="10505"/>
                      <a:pt x="31539" y="10505"/>
                      <a:pt x="31531" y="10501"/>
                    </a:cubicBezTo>
                    <a:cubicBezTo>
                      <a:pt x="31518" y="10501"/>
                      <a:pt x="31510" y="10496"/>
                      <a:pt x="31496" y="10496"/>
                    </a:cubicBezTo>
                    <a:cubicBezTo>
                      <a:pt x="31492" y="10496"/>
                      <a:pt x="31484" y="10492"/>
                      <a:pt x="31476" y="10492"/>
                    </a:cubicBezTo>
                    <a:cubicBezTo>
                      <a:pt x="31462" y="10488"/>
                      <a:pt x="31454" y="10488"/>
                      <a:pt x="31441" y="10484"/>
                    </a:cubicBezTo>
                    <a:cubicBezTo>
                      <a:pt x="31433" y="10484"/>
                      <a:pt x="31424" y="10484"/>
                      <a:pt x="31419" y="10479"/>
                    </a:cubicBezTo>
                    <a:cubicBezTo>
                      <a:pt x="31407" y="10475"/>
                      <a:pt x="31390" y="10475"/>
                      <a:pt x="31377" y="10471"/>
                    </a:cubicBezTo>
                    <a:cubicBezTo>
                      <a:pt x="31373" y="10471"/>
                      <a:pt x="31368" y="10467"/>
                      <a:pt x="31364" y="10467"/>
                    </a:cubicBezTo>
                    <a:cubicBezTo>
                      <a:pt x="31347" y="10463"/>
                      <a:pt x="31326" y="10458"/>
                      <a:pt x="31308" y="10453"/>
                    </a:cubicBezTo>
                    <a:cubicBezTo>
                      <a:pt x="31308" y="10449"/>
                      <a:pt x="31304" y="10449"/>
                      <a:pt x="31300" y="10449"/>
                    </a:cubicBezTo>
                    <a:cubicBezTo>
                      <a:pt x="31287" y="10445"/>
                      <a:pt x="31270" y="10441"/>
                      <a:pt x="31257" y="10437"/>
                    </a:cubicBezTo>
                    <a:cubicBezTo>
                      <a:pt x="31249" y="10433"/>
                      <a:pt x="31245" y="10433"/>
                      <a:pt x="31240" y="10428"/>
                    </a:cubicBezTo>
                    <a:cubicBezTo>
                      <a:pt x="31227" y="10424"/>
                      <a:pt x="31214" y="10419"/>
                      <a:pt x="31206" y="10415"/>
                    </a:cubicBezTo>
                    <a:cubicBezTo>
                      <a:pt x="31198" y="10415"/>
                      <a:pt x="31193" y="10411"/>
                      <a:pt x="31184" y="10411"/>
                    </a:cubicBezTo>
                    <a:cubicBezTo>
                      <a:pt x="31172" y="10407"/>
                      <a:pt x="31163" y="10402"/>
                      <a:pt x="31150" y="10398"/>
                    </a:cubicBezTo>
                    <a:cubicBezTo>
                      <a:pt x="31146" y="10394"/>
                      <a:pt x="31137" y="10394"/>
                      <a:pt x="31133" y="10390"/>
                    </a:cubicBezTo>
                    <a:cubicBezTo>
                      <a:pt x="31121" y="10386"/>
                      <a:pt x="31111" y="10381"/>
                      <a:pt x="31099" y="10376"/>
                    </a:cubicBezTo>
                    <a:cubicBezTo>
                      <a:pt x="31095" y="10372"/>
                      <a:pt x="31086" y="10372"/>
                      <a:pt x="31082" y="10368"/>
                    </a:cubicBezTo>
                    <a:cubicBezTo>
                      <a:pt x="31065" y="10360"/>
                      <a:pt x="31048" y="10356"/>
                      <a:pt x="31034" y="10347"/>
                    </a:cubicBezTo>
                    <a:cubicBezTo>
                      <a:pt x="31014" y="10338"/>
                      <a:pt x="30996" y="10330"/>
                      <a:pt x="30979" y="10321"/>
                    </a:cubicBezTo>
                    <a:cubicBezTo>
                      <a:pt x="30975" y="10317"/>
                      <a:pt x="30971" y="10313"/>
                      <a:pt x="30967" y="10313"/>
                    </a:cubicBezTo>
                    <a:cubicBezTo>
                      <a:pt x="30953" y="10304"/>
                      <a:pt x="30941" y="10299"/>
                      <a:pt x="30932" y="10291"/>
                    </a:cubicBezTo>
                    <a:cubicBezTo>
                      <a:pt x="30915" y="10283"/>
                      <a:pt x="30902" y="10274"/>
                      <a:pt x="30890" y="10270"/>
                    </a:cubicBezTo>
                    <a:lnTo>
                      <a:pt x="30880" y="10261"/>
                    </a:lnTo>
                    <a:cubicBezTo>
                      <a:pt x="30868" y="10257"/>
                      <a:pt x="30860" y="10248"/>
                      <a:pt x="30846" y="10240"/>
                    </a:cubicBezTo>
                    <a:cubicBezTo>
                      <a:pt x="30846" y="10240"/>
                      <a:pt x="30842" y="10236"/>
                      <a:pt x="30838" y="10236"/>
                    </a:cubicBezTo>
                    <a:cubicBezTo>
                      <a:pt x="30825" y="10227"/>
                      <a:pt x="30817" y="10218"/>
                      <a:pt x="30803" y="10210"/>
                    </a:cubicBezTo>
                    <a:cubicBezTo>
                      <a:pt x="30795" y="10206"/>
                      <a:pt x="30787" y="10202"/>
                      <a:pt x="30783" y="10193"/>
                    </a:cubicBezTo>
                    <a:cubicBezTo>
                      <a:pt x="30774" y="10188"/>
                      <a:pt x="30770" y="10184"/>
                      <a:pt x="30761" y="10180"/>
                    </a:cubicBezTo>
                    <a:cubicBezTo>
                      <a:pt x="30757" y="10176"/>
                      <a:pt x="30748" y="10171"/>
                      <a:pt x="30744" y="10163"/>
                    </a:cubicBezTo>
                    <a:cubicBezTo>
                      <a:pt x="30736" y="10159"/>
                      <a:pt x="30732" y="10155"/>
                      <a:pt x="30722" y="10151"/>
                    </a:cubicBezTo>
                    <a:cubicBezTo>
                      <a:pt x="30718" y="10141"/>
                      <a:pt x="30710" y="10137"/>
                      <a:pt x="30706" y="10133"/>
                    </a:cubicBezTo>
                    <a:cubicBezTo>
                      <a:pt x="30701" y="10129"/>
                      <a:pt x="30693" y="10125"/>
                      <a:pt x="30688" y="10116"/>
                    </a:cubicBezTo>
                    <a:cubicBezTo>
                      <a:pt x="30680" y="10111"/>
                      <a:pt x="30675" y="10107"/>
                      <a:pt x="30671" y="10099"/>
                    </a:cubicBezTo>
                    <a:cubicBezTo>
                      <a:pt x="30667" y="10094"/>
                      <a:pt x="30659" y="10090"/>
                      <a:pt x="30655" y="10086"/>
                    </a:cubicBezTo>
                    <a:cubicBezTo>
                      <a:pt x="30649" y="10082"/>
                      <a:pt x="30641" y="10074"/>
                      <a:pt x="30637" y="10068"/>
                    </a:cubicBezTo>
                    <a:cubicBezTo>
                      <a:pt x="30633" y="10064"/>
                      <a:pt x="30629" y="10060"/>
                      <a:pt x="30624" y="10052"/>
                    </a:cubicBezTo>
                    <a:cubicBezTo>
                      <a:pt x="30620" y="10048"/>
                      <a:pt x="30611" y="10043"/>
                      <a:pt x="30607" y="10035"/>
                    </a:cubicBezTo>
                    <a:cubicBezTo>
                      <a:pt x="30603" y="10030"/>
                      <a:pt x="30598" y="10026"/>
                      <a:pt x="30594" y="10022"/>
                    </a:cubicBezTo>
                    <a:cubicBezTo>
                      <a:pt x="30590" y="10013"/>
                      <a:pt x="30586" y="10009"/>
                      <a:pt x="30582" y="10005"/>
                    </a:cubicBezTo>
                    <a:cubicBezTo>
                      <a:pt x="30578" y="9997"/>
                      <a:pt x="30572" y="9991"/>
                      <a:pt x="30568" y="9987"/>
                    </a:cubicBezTo>
                    <a:cubicBezTo>
                      <a:pt x="30564" y="9983"/>
                      <a:pt x="30560" y="9975"/>
                      <a:pt x="30556" y="9971"/>
                    </a:cubicBezTo>
                    <a:cubicBezTo>
                      <a:pt x="30556" y="9966"/>
                      <a:pt x="30552" y="9962"/>
                      <a:pt x="30547" y="9953"/>
                    </a:cubicBezTo>
                    <a:cubicBezTo>
                      <a:pt x="30543" y="9949"/>
                      <a:pt x="30539" y="9945"/>
                      <a:pt x="30539" y="9936"/>
                    </a:cubicBezTo>
                    <a:cubicBezTo>
                      <a:pt x="30534" y="9932"/>
                      <a:pt x="30530" y="9928"/>
                      <a:pt x="30526" y="9924"/>
                    </a:cubicBezTo>
                    <a:cubicBezTo>
                      <a:pt x="30526" y="9914"/>
                      <a:pt x="30521" y="9910"/>
                      <a:pt x="30517" y="9902"/>
                    </a:cubicBezTo>
                    <a:cubicBezTo>
                      <a:pt x="30517" y="9898"/>
                      <a:pt x="30513" y="9894"/>
                      <a:pt x="30513" y="9889"/>
                    </a:cubicBezTo>
                    <a:cubicBezTo>
                      <a:pt x="30509" y="9885"/>
                      <a:pt x="30505" y="9876"/>
                      <a:pt x="30505" y="9872"/>
                    </a:cubicBezTo>
                    <a:cubicBezTo>
                      <a:pt x="30501" y="9868"/>
                      <a:pt x="30501" y="9859"/>
                      <a:pt x="30501" y="9855"/>
                    </a:cubicBezTo>
                    <a:cubicBezTo>
                      <a:pt x="30495" y="9851"/>
                      <a:pt x="30495" y="9847"/>
                      <a:pt x="30491" y="9837"/>
                    </a:cubicBezTo>
                    <a:cubicBezTo>
                      <a:pt x="30491" y="9833"/>
                      <a:pt x="30491" y="9829"/>
                      <a:pt x="30487" y="9825"/>
                    </a:cubicBezTo>
                    <a:cubicBezTo>
                      <a:pt x="30487" y="9817"/>
                      <a:pt x="30487" y="9812"/>
                      <a:pt x="30483" y="9804"/>
                    </a:cubicBezTo>
                    <a:lnTo>
                      <a:pt x="30483" y="9791"/>
                    </a:lnTo>
                    <a:cubicBezTo>
                      <a:pt x="30483" y="9786"/>
                      <a:pt x="30479" y="9778"/>
                      <a:pt x="30479" y="9774"/>
                    </a:cubicBezTo>
                    <a:lnTo>
                      <a:pt x="30479" y="9760"/>
                    </a:lnTo>
                    <a:lnTo>
                      <a:pt x="30479" y="9740"/>
                    </a:lnTo>
                    <a:lnTo>
                      <a:pt x="30479" y="9731"/>
                    </a:lnTo>
                    <a:cubicBezTo>
                      <a:pt x="30479" y="9722"/>
                      <a:pt x="30483" y="9709"/>
                      <a:pt x="30483" y="9701"/>
                    </a:cubicBezTo>
                    <a:lnTo>
                      <a:pt x="30483" y="9701"/>
                    </a:lnTo>
                    <a:lnTo>
                      <a:pt x="29970" y="12147"/>
                    </a:lnTo>
                    <a:cubicBezTo>
                      <a:pt x="29927" y="12152"/>
                      <a:pt x="29880" y="12156"/>
                      <a:pt x="29833" y="12160"/>
                    </a:cubicBezTo>
                    <a:cubicBezTo>
                      <a:pt x="29798" y="12160"/>
                      <a:pt x="29765" y="12165"/>
                      <a:pt x="29735" y="12165"/>
                    </a:cubicBezTo>
                    <a:cubicBezTo>
                      <a:pt x="29632" y="12173"/>
                      <a:pt x="29534" y="12173"/>
                      <a:pt x="29431" y="12173"/>
                    </a:cubicBezTo>
                    <a:lnTo>
                      <a:pt x="28884" y="14786"/>
                    </a:lnTo>
                    <a:lnTo>
                      <a:pt x="28875" y="14786"/>
                    </a:lnTo>
                    <a:cubicBezTo>
                      <a:pt x="28870" y="14786"/>
                      <a:pt x="28866" y="14786"/>
                      <a:pt x="28862" y="14782"/>
                    </a:cubicBezTo>
                    <a:cubicBezTo>
                      <a:pt x="28853" y="14782"/>
                      <a:pt x="28849" y="14782"/>
                      <a:pt x="28841" y="14778"/>
                    </a:cubicBezTo>
                    <a:lnTo>
                      <a:pt x="28832" y="14778"/>
                    </a:lnTo>
                    <a:cubicBezTo>
                      <a:pt x="28823" y="14778"/>
                      <a:pt x="28819" y="14774"/>
                      <a:pt x="28811" y="14774"/>
                    </a:cubicBezTo>
                    <a:lnTo>
                      <a:pt x="28802" y="14774"/>
                    </a:lnTo>
                    <a:cubicBezTo>
                      <a:pt x="28789" y="14770"/>
                      <a:pt x="28776" y="14770"/>
                      <a:pt x="28768" y="14770"/>
                    </a:cubicBezTo>
                    <a:lnTo>
                      <a:pt x="28764" y="14770"/>
                    </a:lnTo>
                    <a:cubicBezTo>
                      <a:pt x="28750" y="14765"/>
                      <a:pt x="28742" y="14765"/>
                      <a:pt x="28734" y="14765"/>
                    </a:cubicBezTo>
                    <a:lnTo>
                      <a:pt x="28687" y="14765"/>
                    </a:lnTo>
                    <a:cubicBezTo>
                      <a:pt x="28679" y="14761"/>
                      <a:pt x="28669" y="14761"/>
                      <a:pt x="28661" y="14761"/>
                    </a:cubicBezTo>
                    <a:lnTo>
                      <a:pt x="28614" y="14761"/>
                    </a:lnTo>
                    <a:cubicBezTo>
                      <a:pt x="28602" y="14761"/>
                      <a:pt x="28592" y="14765"/>
                      <a:pt x="28584" y="14765"/>
                    </a:cubicBezTo>
                    <a:lnTo>
                      <a:pt x="28529" y="14765"/>
                    </a:lnTo>
                    <a:cubicBezTo>
                      <a:pt x="28525" y="14770"/>
                      <a:pt x="28515" y="14770"/>
                      <a:pt x="28507" y="14770"/>
                    </a:cubicBezTo>
                    <a:lnTo>
                      <a:pt x="28477" y="14770"/>
                    </a:lnTo>
                    <a:cubicBezTo>
                      <a:pt x="28468" y="14774"/>
                      <a:pt x="28464" y="14774"/>
                      <a:pt x="28456" y="14774"/>
                    </a:cubicBezTo>
                    <a:cubicBezTo>
                      <a:pt x="28442" y="14774"/>
                      <a:pt x="28430" y="14778"/>
                      <a:pt x="28417" y="14778"/>
                    </a:cubicBezTo>
                    <a:lnTo>
                      <a:pt x="28400" y="14778"/>
                    </a:lnTo>
                    <a:cubicBezTo>
                      <a:pt x="28383" y="14782"/>
                      <a:pt x="28365" y="14782"/>
                      <a:pt x="28349" y="14786"/>
                    </a:cubicBezTo>
                    <a:cubicBezTo>
                      <a:pt x="28319" y="14790"/>
                      <a:pt x="28294" y="14795"/>
                      <a:pt x="28268" y="14800"/>
                    </a:cubicBezTo>
                    <a:cubicBezTo>
                      <a:pt x="28259" y="14800"/>
                      <a:pt x="28250" y="14800"/>
                      <a:pt x="28242" y="14804"/>
                    </a:cubicBezTo>
                    <a:cubicBezTo>
                      <a:pt x="28225" y="14804"/>
                      <a:pt x="28207" y="14808"/>
                      <a:pt x="28191" y="14808"/>
                    </a:cubicBezTo>
                    <a:lnTo>
                      <a:pt x="28186" y="14812"/>
                    </a:lnTo>
                    <a:lnTo>
                      <a:pt x="28738" y="12178"/>
                    </a:lnTo>
                    <a:cubicBezTo>
                      <a:pt x="28738" y="12169"/>
                      <a:pt x="28738" y="12160"/>
                      <a:pt x="28742" y="12156"/>
                    </a:cubicBezTo>
                    <a:lnTo>
                      <a:pt x="28742" y="12131"/>
                    </a:lnTo>
                    <a:cubicBezTo>
                      <a:pt x="28742" y="12113"/>
                      <a:pt x="28738" y="12096"/>
                      <a:pt x="28738" y="12079"/>
                    </a:cubicBezTo>
                    <a:lnTo>
                      <a:pt x="28669" y="12079"/>
                    </a:lnTo>
                    <a:cubicBezTo>
                      <a:pt x="28627" y="12079"/>
                      <a:pt x="28588" y="12083"/>
                      <a:pt x="28550" y="12083"/>
                    </a:cubicBezTo>
                    <a:lnTo>
                      <a:pt x="28250" y="12083"/>
                    </a:lnTo>
                    <a:cubicBezTo>
                      <a:pt x="28242" y="12083"/>
                      <a:pt x="28233" y="12083"/>
                      <a:pt x="28225" y="12088"/>
                    </a:cubicBezTo>
                    <a:lnTo>
                      <a:pt x="28109" y="12088"/>
                    </a:lnTo>
                    <a:lnTo>
                      <a:pt x="28268" y="11339"/>
                    </a:lnTo>
                    <a:lnTo>
                      <a:pt x="28268" y="11331"/>
                    </a:lnTo>
                    <a:lnTo>
                      <a:pt x="28268" y="11326"/>
                    </a:lnTo>
                    <a:lnTo>
                      <a:pt x="28268" y="11318"/>
                    </a:lnTo>
                    <a:lnTo>
                      <a:pt x="28272" y="11314"/>
                    </a:lnTo>
                    <a:lnTo>
                      <a:pt x="28272" y="11309"/>
                    </a:lnTo>
                    <a:lnTo>
                      <a:pt x="28272" y="11305"/>
                    </a:lnTo>
                    <a:cubicBezTo>
                      <a:pt x="28272" y="11300"/>
                      <a:pt x="28268" y="11300"/>
                      <a:pt x="28268" y="11296"/>
                    </a:cubicBezTo>
                    <a:lnTo>
                      <a:pt x="28268" y="11292"/>
                    </a:lnTo>
                    <a:lnTo>
                      <a:pt x="28268" y="11288"/>
                    </a:lnTo>
                    <a:lnTo>
                      <a:pt x="28268" y="11284"/>
                    </a:lnTo>
                    <a:lnTo>
                      <a:pt x="28268" y="11275"/>
                    </a:lnTo>
                    <a:lnTo>
                      <a:pt x="28268" y="11270"/>
                    </a:lnTo>
                    <a:cubicBezTo>
                      <a:pt x="28263" y="11270"/>
                      <a:pt x="28263" y="11266"/>
                      <a:pt x="28263" y="11266"/>
                    </a:cubicBezTo>
                    <a:lnTo>
                      <a:pt x="28263" y="11258"/>
                    </a:lnTo>
                    <a:lnTo>
                      <a:pt x="28259" y="11254"/>
                    </a:lnTo>
                    <a:lnTo>
                      <a:pt x="28259" y="11249"/>
                    </a:lnTo>
                    <a:cubicBezTo>
                      <a:pt x="28259" y="11245"/>
                      <a:pt x="28259" y="11245"/>
                      <a:pt x="28255" y="11241"/>
                    </a:cubicBezTo>
                    <a:lnTo>
                      <a:pt x="28255" y="11237"/>
                    </a:lnTo>
                    <a:cubicBezTo>
                      <a:pt x="28255" y="11232"/>
                      <a:pt x="28250" y="11228"/>
                      <a:pt x="28250" y="11223"/>
                    </a:cubicBezTo>
                    <a:cubicBezTo>
                      <a:pt x="28246" y="11219"/>
                      <a:pt x="28246" y="11215"/>
                      <a:pt x="28242" y="11211"/>
                    </a:cubicBezTo>
                    <a:lnTo>
                      <a:pt x="28242" y="11207"/>
                    </a:lnTo>
                    <a:cubicBezTo>
                      <a:pt x="28237" y="11207"/>
                      <a:pt x="28237" y="11203"/>
                      <a:pt x="28237" y="11198"/>
                    </a:cubicBezTo>
                    <a:cubicBezTo>
                      <a:pt x="28233" y="11198"/>
                      <a:pt x="28233" y="11198"/>
                      <a:pt x="28233" y="11193"/>
                    </a:cubicBezTo>
                    <a:cubicBezTo>
                      <a:pt x="28229" y="11193"/>
                      <a:pt x="28229" y="11189"/>
                      <a:pt x="28229" y="11185"/>
                    </a:cubicBezTo>
                    <a:cubicBezTo>
                      <a:pt x="28225" y="11185"/>
                      <a:pt x="28225" y="11185"/>
                      <a:pt x="28225" y="11181"/>
                    </a:cubicBezTo>
                    <a:cubicBezTo>
                      <a:pt x="28221" y="11181"/>
                      <a:pt x="28221" y="11177"/>
                      <a:pt x="28221" y="11172"/>
                    </a:cubicBezTo>
                    <a:cubicBezTo>
                      <a:pt x="28217" y="11172"/>
                      <a:pt x="28217" y="11168"/>
                      <a:pt x="28217" y="11168"/>
                    </a:cubicBezTo>
                    <a:cubicBezTo>
                      <a:pt x="28211" y="11164"/>
                      <a:pt x="28211" y="11164"/>
                      <a:pt x="28207" y="11160"/>
                    </a:cubicBezTo>
                    <a:cubicBezTo>
                      <a:pt x="28207" y="11160"/>
                      <a:pt x="28207" y="11155"/>
                      <a:pt x="28203" y="11155"/>
                    </a:cubicBezTo>
                    <a:cubicBezTo>
                      <a:pt x="28203" y="11151"/>
                      <a:pt x="28199" y="11151"/>
                      <a:pt x="28199" y="11146"/>
                    </a:cubicBezTo>
                    <a:cubicBezTo>
                      <a:pt x="28195" y="11146"/>
                      <a:pt x="28195" y="11142"/>
                      <a:pt x="28195" y="11142"/>
                    </a:cubicBezTo>
                    <a:cubicBezTo>
                      <a:pt x="28191" y="11138"/>
                      <a:pt x="28191" y="11134"/>
                      <a:pt x="28186" y="11134"/>
                    </a:cubicBezTo>
                    <a:cubicBezTo>
                      <a:pt x="28186" y="11130"/>
                      <a:pt x="28182" y="11130"/>
                      <a:pt x="28182" y="11126"/>
                    </a:cubicBezTo>
                    <a:cubicBezTo>
                      <a:pt x="28178" y="11126"/>
                      <a:pt x="28178" y="11121"/>
                      <a:pt x="28173" y="11116"/>
                    </a:cubicBezTo>
                    <a:lnTo>
                      <a:pt x="28169" y="11112"/>
                    </a:lnTo>
                    <a:cubicBezTo>
                      <a:pt x="28165" y="11108"/>
                      <a:pt x="28160" y="11104"/>
                      <a:pt x="28160" y="11104"/>
                    </a:cubicBezTo>
                    <a:cubicBezTo>
                      <a:pt x="28156" y="11100"/>
                      <a:pt x="28156" y="11100"/>
                      <a:pt x="28156" y="11095"/>
                    </a:cubicBezTo>
                    <a:cubicBezTo>
                      <a:pt x="28152" y="11091"/>
                      <a:pt x="28144" y="11087"/>
                      <a:pt x="28140" y="11083"/>
                    </a:cubicBezTo>
                    <a:cubicBezTo>
                      <a:pt x="28134" y="11078"/>
                      <a:pt x="28130" y="11074"/>
                      <a:pt x="28122" y="11065"/>
                    </a:cubicBezTo>
                    <a:lnTo>
                      <a:pt x="28118" y="11061"/>
                    </a:lnTo>
                    <a:cubicBezTo>
                      <a:pt x="28114" y="11057"/>
                      <a:pt x="28109" y="11057"/>
                      <a:pt x="28105" y="11053"/>
                    </a:cubicBezTo>
                    <a:cubicBezTo>
                      <a:pt x="28105" y="11049"/>
                      <a:pt x="28101" y="11049"/>
                      <a:pt x="28101" y="11044"/>
                    </a:cubicBezTo>
                    <a:cubicBezTo>
                      <a:pt x="28096" y="11044"/>
                      <a:pt x="28092" y="11039"/>
                      <a:pt x="28088" y="11035"/>
                    </a:cubicBezTo>
                    <a:cubicBezTo>
                      <a:pt x="28083" y="11031"/>
                      <a:pt x="28083" y="11031"/>
                      <a:pt x="28079" y="11027"/>
                    </a:cubicBezTo>
                    <a:cubicBezTo>
                      <a:pt x="28075" y="11027"/>
                      <a:pt x="28071" y="11023"/>
                      <a:pt x="28071" y="11018"/>
                    </a:cubicBezTo>
                    <a:cubicBezTo>
                      <a:pt x="28067" y="11018"/>
                      <a:pt x="28063" y="11014"/>
                      <a:pt x="28063" y="11014"/>
                    </a:cubicBezTo>
                    <a:cubicBezTo>
                      <a:pt x="28057" y="11010"/>
                      <a:pt x="28053" y="11006"/>
                      <a:pt x="28049" y="11001"/>
                    </a:cubicBezTo>
                    <a:cubicBezTo>
                      <a:pt x="28045" y="11001"/>
                      <a:pt x="28041" y="10997"/>
                      <a:pt x="28041" y="10997"/>
                    </a:cubicBezTo>
                    <a:cubicBezTo>
                      <a:pt x="28037" y="10992"/>
                      <a:pt x="28032" y="10988"/>
                      <a:pt x="28028" y="10984"/>
                    </a:cubicBezTo>
                    <a:cubicBezTo>
                      <a:pt x="28024" y="10984"/>
                      <a:pt x="28019" y="10980"/>
                      <a:pt x="28019" y="10980"/>
                    </a:cubicBezTo>
                    <a:cubicBezTo>
                      <a:pt x="28015" y="10976"/>
                      <a:pt x="28011" y="10972"/>
                      <a:pt x="28002" y="10967"/>
                    </a:cubicBezTo>
                    <a:cubicBezTo>
                      <a:pt x="28002" y="10967"/>
                      <a:pt x="27998" y="10962"/>
                      <a:pt x="27994" y="10958"/>
                    </a:cubicBezTo>
                    <a:cubicBezTo>
                      <a:pt x="27990" y="10958"/>
                      <a:pt x="27986" y="10954"/>
                      <a:pt x="27980" y="10950"/>
                    </a:cubicBezTo>
                    <a:cubicBezTo>
                      <a:pt x="27976" y="10946"/>
                      <a:pt x="27972" y="10946"/>
                      <a:pt x="27972" y="10941"/>
                    </a:cubicBezTo>
                    <a:cubicBezTo>
                      <a:pt x="27964" y="10937"/>
                      <a:pt x="27960" y="10933"/>
                      <a:pt x="27951" y="10929"/>
                    </a:cubicBezTo>
                    <a:lnTo>
                      <a:pt x="27947" y="10924"/>
                    </a:lnTo>
                    <a:lnTo>
                      <a:pt x="27943" y="10924"/>
                    </a:lnTo>
                    <a:cubicBezTo>
                      <a:pt x="27943" y="10924"/>
                      <a:pt x="27943" y="10920"/>
                      <a:pt x="27938" y="10920"/>
                    </a:cubicBezTo>
                    <a:cubicBezTo>
                      <a:pt x="27929" y="10911"/>
                      <a:pt x="27921" y="10907"/>
                      <a:pt x="27909" y="10899"/>
                    </a:cubicBezTo>
                    <a:cubicBezTo>
                      <a:pt x="27904" y="10895"/>
                      <a:pt x="27899" y="10895"/>
                      <a:pt x="27899" y="10890"/>
                    </a:cubicBezTo>
                    <a:cubicBezTo>
                      <a:pt x="27887" y="10881"/>
                      <a:pt x="27874" y="10873"/>
                      <a:pt x="27861" y="10869"/>
                    </a:cubicBezTo>
                    <a:lnTo>
                      <a:pt x="27861" y="10864"/>
                    </a:lnTo>
                    <a:lnTo>
                      <a:pt x="27609" y="12066"/>
                    </a:lnTo>
                    <a:cubicBezTo>
                      <a:pt x="27605" y="12066"/>
                      <a:pt x="27596" y="12066"/>
                      <a:pt x="27591" y="12062"/>
                    </a:cubicBezTo>
                    <a:lnTo>
                      <a:pt x="27587" y="12062"/>
                    </a:lnTo>
                    <a:cubicBezTo>
                      <a:pt x="27570" y="12062"/>
                      <a:pt x="27553" y="12058"/>
                      <a:pt x="27532" y="12058"/>
                    </a:cubicBezTo>
                    <a:cubicBezTo>
                      <a:pt x="27506" y="12024"/>
                      <a:pt x="27489" y="11989"/>
                      <a:pt x="27481" y="11959"/>
                    </a:cubicBezTo>
                    <a:cubicBezTo>
                      <a:pt x="27476" y="11947"/>
                      <a:pt x="27472" y="11934"/>
                      <a:pt x="27472" y="11916"/>
                    </a:cubicBezTo>
                    <a:cubicBezTo>
                      <a:pt x="27472" y="11909"/>
                      <a:pt x="27472" y="11901"/>
                      <a:pt x="27473" y="11894"/>
                    </a:cubicBezTo>
                    <a:lnTo>
                      <a:pt x="27473" y="11894"/>
                    </a:lnTo>
                    <a:lnTo>
                      <a:pt x="27027" y="14026"/>
                    </a:lnTo>
                    <a:lnTo>
                      <a:pt x="27005" y="14026"/>
                    </a:lnTo>
                    <a:cubicBezTo>
                      <a:pt x="27001" y="14030"/>
                      <a:pt x="26997" y="14030"/>
                      <a:pt x="26993" y="14030"/>
                    </a:cubicBezTo>
                    <a:lnTo>
                      <a:pt x="26989" y="14030"/>
                    </a:lnTo>
                    <a:cubicBezTo>
                      <a:pt x="26985" y="14030"/>
                      <a:pt x="26985" y="14034"/>
                      <a:pt x="26980" y="14034"/>
                    </a:cubicBezTo>
                    <a:lnTo>
                      <a:pt x="26976" y="14034"/>
                    </a:lnTo>
                    <a:cubicBezTo>
                      <a:pt x="26971" y="14038"/>
                      <a:pt x="26963" y="14038"/>
                      <a:pt x="26954" y="14042"/>
                    </a:cubicBezTo>
                    <a:cubicBezTo>
                      <a:pt x="26946" y="14046"/>
                      <a:pt x="26942" y="14051"/>
                      <a:pt x="26933" y="14055"/>
                    </a:cubicBezTo>
                    <a:cubicBezTo>
                      <a:pt x="26924" y="14059"/>
                      <a:pt x="26920" y="14064"/>
                      <a:pt x="26912" y="14068"/>
                    </a:cubicBezTo>
                    <a:cubicBezTo>
                      <a:pt x="26908" y="14072"/>
                      <a:pt x="26903" y="14077"/>
                      <a:pt x="26899" y="14085"/>
                    </a:cubicBezTo>
                    <a:cubicBezTo>
                      <a:pt x="26894" y="14085"/>
                      <a:pt x="26894" y="14085"/>
                      <a:pt x="26894" y="14089"/>
                    </a:cubicBezTo>
                    <a:lnTo>
                      <a:pt x="26890" y="14093"/>
                    </a:lnTo>
                    <a:cubicBezTo>
                      <a:pt x="26886" y="14097"/>
                      <a:pt x="26886" y="14097"/>
                      <a:pt x="26886" y="14103"/>
                    </a:cubicBezTo>
                    <a:lnTo>
                      <a:pt x="26882" y="14107"/>
                    </a:lnTo>
                    <a:lnTo>
                      <a:pt x="26882" y="14115"/>
                    </a:lnTo>
                    <a:lnTo>
                      <a:pt x="26877" y="14115"/>
                    </a:lnTo>
                    <a:lnTo>
                      <a:pt x="26877" y="14119"/>
                    </a:lnTo>
                    <a:lnTo>
                      <a:pt x="26877" y="14123"/>
                    </a:lnTo>
                    <a:lnTo>
                      <a:pt x="26805" y="14462"/>
                    </a:lnTo>
                    <a:cubicBezTo>
                      <a:pt x="26796" y="14466"/>
                      <a:pt x="26784" y="14470"/>
                      <a:pt x="26774" y="14474"/>
                    </a:cubicBezTo>
                    <a:lnTo>
                      <a:pt x="26770" y="14474"/>
                    </a:lnTo>
                    <a:lnTo>
                      <a:pt x="26770" y="14478"/>
                    </a:lnTo>
                    <a:cubicBezTo>
                      <a:pt x="26749" y="14487"/>
                      <a:pt x="26723" y="14496"/>
                      <a:pt x="26702" y="14508"/>
                    </a:cubicBezTo>
                    <a:cubicBezTo>
                      <a:pt x="26681" y="14521"/>
                      <a:pt x="26659" y="14530"/>
                      <a:pt x="26638" y="14539"/>
                    </a:cubicBezTo>
                    <a:cubicBezTo>
                      <a:pt x="26638" y="14543"/>
                      <a:pt x="26634" y="14543"/>
                      <a:pt x="26634" y="14543"/>
                    </a:cubicBezTo>
                    <a:cubicBezTo>
                      <a:pt x="26612" y="14551"/>
                      <a:pt x="26595" y="14564"/>
                      <a:pt x="26578" y="14573"/>
                    </a:cubicBezTo>
                    <a:cubicBezTo>
                      <a:pt x="26574" y="14573"/>
                      <a:pt x="26574" y="14577"/>
                      <a:pt x="26569" y="14577"/>
                    </a:cubicBezTo>
                    <a:cubicBezTo>
                      <a:pt x="26553" y="14585"/>
                      <a:pt x="26531" y="14598"/>
                      <a:pt x="26514" y="14607"/>
                    </a:cubicBezTo>
                    <a:lnTo>
                      <a:pt x="26510" y="14611"/>
                    </a:lnTo>
                    <a:cubicBezTo>
                      <a:pt x="26488" y="14620"/>
                      <a:pt x="26472" y="14632"/>
                      <a:pt x="26450" y="14646"/>
                    </a:cubicBezTo>
                    <a:cubicBezTo>
                      <a:pt x="26428" y="14654"/>
                      <a:pt x="26411" y="14667"/>
                      <a:pt x="26389" y="14675"/>
                    </a:cubicBezTo>
                    <a:cubicBezTo>
                      <a:pt x="26389" y="14679"/>
                      <a:pt x="26389" y="14679"/>
                      <a:pt x="26385" y="14679"/>
                    </a:cubicBezTo>
                    <a:cubicBezTo>
                      <a:pt x="26369" y="14693"/>
                      <a:pt x="26351" y="14701"/>
                      <a:pt x="26334" y="14713"/>
                    </a:cubicBezTo>
                    <a:lnTo>
                      <a:pt x="26326" y="14713"/>
                    </a:lnTo>
                    <a:cubicBezTo>
                      <a:pt x="26308" y="14727"/>
                      <a:pt x="26292" y="14735"/>
                      <a:pt x="26270" y="14748"/>
                    </a:cubicBezTo>
                    <a:cubicBezTo>
                      <a:pt x="26253" y="14761"/>
                      <a:pt x="26231" y="14770"/>
                      <a:pt x="26215" y="14782"/>
                    </a:cubicBezTo>
                    <a:lnTo>
                      <a:pt x="26210" y="14782"/>
                    </a:lnTo>
                    <a:cubicBezTo>
                      <a:pt x="26193" y="14795"/>
                      <a:pt x="26172" y="14808"/>
                      <a:pt x="26154" y="14816"/>
                    </a:cubicBezTo>
                    <a:cubicBezTo>
                      <a:pt x="26154" y="14816"/>
                      <a:pt x="26150" y="14816"/>
                      <a:pt x="26150" y="14821"/>
                    </a:cubicBezTo>
                    <a:cubicBezTo>
                      <a:pt x="26133" y="14829"/>
                      <a:pt x="26112" y="14842"/>
                      <a:pt x="26095" y="14851"/>
                    </a:cubicBezTo>
                    <a:lnTo>
                      <a:pt x="26091" y="14855"/>
                    </a:lnTo>
                    <a:cubicBezTo>
                      <a:pt x="26073" y="14863"/>
                      <a:pt x="26052" y="14877"/>
                      <a:pt x="26035" y="14885"/>
                    </a:cubicBezTo>
                    <a:lnTo>
                      <a:pt x="26030" y="14889"/>
                    </a:lnTo>
                    <a:cubicBezTo>
                      <a:pt x="26010" y="14898"/>
                      <a:pt x="25992" y="14910"/>
                      <a:pt x="25971" y="14919"/>
                    </a:cubicBezTo>
                    <a:cubicBezTo>
                      <a:pt x="25971" y="14919"/>
                      <a:pt x="25971" y="14924"/>
                      <a:pt x="25966" y="14924"/>
                    </a:cubicBezTo>
                    <a:cubicBezTo>
                      <a:pt x="25949" y="14932"/>
                      <a:pt x="25927" y="14944"/>
                      <a:pt x="25907" y="14954"/>
                    </a:cubicBezTo>
                    <a:lnTo>
                      <a:pt x="25902" y="14958"/>
                    </a:lnTo>
                    <a:cubicBezTo>
                      <a:pt x="25885" y="14966"/>
                      <a:pt x="25864" y="14975"/>
                      <a:pt x="25842" y="14987"/>
                    </a:cubicBezTo>
                    <a:lnTo>
                      <a:pt x="25838" y="14987"/>
                    </a:lnTo>
                    <a:cubicBezTo>
                      <a:pt x="25817" y="15001"/>
                      <a:pt x="25795" y="15009"/>
                      <a:pt x="25774" y="15017"/>
                    </a:cubicBezTo>
                    <a:cubicBezTo>
                      <a:pt x="25774" y="15021"/>
                      <a:pt x="25769" y="15021"/>
                      <a:pt x="25765" y="15021"/>
                    </a:cubicBezTo>
                    <a:cubicBezTo>
                      <a:pt x="25753" y="15031"/>
                      <a:pt x="25740" y="15035"/>
                      <a:pt x="25727" y="15039"/>
                    </a:cubicBezTo>
                    <a:lnTo>
                      <a:pt x="25727" y="15043"/>
                    </a:lnTo>
                    <a:cubicBezTo>
                      <a:pt x="25710" y="15047"/>
                      <a:pt x="25697" y="15052"/>
                      <a:pt x="25684" y="15060"/>
                    </a:cubicBezTo>
                    <a:cubicBezTo>
                      <a:pt x="25680" y="15060"/>
                      <a:pt x="25676" y="15060"/>
                      <a:pt x="25671" y="15064"/>
                    </a:cubicBezTo>
                    <a:cubicBezTo>
                      <a:pt x="25663" y="15068"/>
                      <a:pt x="25650" y="15073"/>
                      <a:pt x="25637" y="15078"/>
                    </a:cubicBezTo>
                    <a:cubicBezTo>
                      <a:pt x="25633" y="15082"/>
                      <a:pt x="25633" y="15082"/>
                      <a:pt x="25629" y="15082"/>
                    </a:cubicBezTo>
                    <a:cubicBezTo>
                      <a:pt x="25615" y="15086"/>
                      <a:pt x="25599" y="15094"/>
                      <a:pt x="25586" y="15098"/>
                    </a:cubicBezTo>
                    <a:cubicBezTo>
                      <a:pt x="25582" y="15098"/>
                      <a:pt x="25577" y="15103"/>
                      <a:pt x="25573" y="15103"/>
                    </a:cubicBezTo>
                    <a:cubicBezTo>
                      <a:pt x="25564" y="15108"/>
                      <a:pt x="25552" y="15112"/>
                      <a:pt x="25538" y="15116"/>
                    </a:cubicBezTo>
                    <a:cubicBezTo>
                      <a:pt x="25534" y="15120"/>
                      <a:pt x="25530" y="15120"/>
                      <a:pt x="25526" y="15120"/>
                    </a:cubicBezTo>
                    <a:cubicBezTo>
                      <a:pt x="25513" y="15124"/>
                      <a:pt x="25496" y="15133"/>
                      <a:pt x="25483" y="15137"/>
                    </a:cubicBezTo>
                    <a:cubicBezTo>
                      <a:pt x="25479" y="15137"/>
                      <a:pt x="25475" y="15141"/>
                      <a:pt x="25471" y="15141"/>
                    </a:cubicBezTo>
                    <a:cubicBezTo>
                      <a:pt x="25457" y="15145"/>
                      <a:pt x="25445" y="15150"/>
                      <a:pt x="25432" y="15155"/>
                    </a:cubicBezTo>
                    <a:cubicBezTo>
                      <a:pt x="25428" y="15155"/>
                      <a:pt x="25423" y="15159"/>
                      <a:pt x="25419" y="15159"/>
                    </a:cubicBezTo>
                    <a:cubicBezTo>
                      <a:pt x="25402" y="15163"/>
                      <a:pt x="25389" y="15167"/>
                      <a:pt x="25372" y="15171"/>
                    </a:cubicBezTo>
                    <a:cubicBezTo>
                      <a:pt x="25368" y="15175"/>
                      <a:pt x="25368" y="15175"/>
                      <a:pt x="25363" y="15175"/>
                    </a:cubicBezTo>
                    <a:cubicBezTo>
                      <a:pt x="25346" y="15180"/>
                      <a:pt x="25325" y="15189"/>
                      <a:pt x="25303" y="15193"/>
                    </a:cubicBezTo>
                    <a:lnTo>
                      <a:pt x="25299" y="15193"/>
                    </a:lnTo>
                    <a:cubicBezTo>
                      <a:pt x="25278" y="15201"/>
                      <a:pt x="25256" y="15206"/>
                      <a:pt x="25235" y="15214"/>
                    </a:cubicBezTo>
                    <a:lnTo>
                      <a:pt x="25222" y="15214"/>
                    </a:lnTo>
                    <a:cubicBezTo>
                      <a:pt x="25201" y="15222"/>
                      <a:pt x="25179" y="15227"/>
                      <a:pt x="25158" y="15232"/>
                    </a:cubicBezTo>
                    <a:cubicBezTo>
                      <a:pt x="25153" y="15232"/>
                      <a:pt x="25149" y="15232"/>
                      <a:pt x="25145" y="15236"/>
                    </a:cubicBezTo>
                    <a:cubicBezTo>
                      <a:pt x="25124" y="15240"/>
                      <a:pt x="25102" y="15244"/>
                      <a:pt x="25077" y="15248"/>
                    </a:cubicBezTo>
                    <a:lnTo>
                      <a:pt x="25072" y="15252"/>
                    </a:lnTo>
                    <a:cubicBezTo>
                      <a:pt x="25051" y="15257"/>
                      <a:pt x="25025" y="15261"/>
                      <a:pt x="25004" y="15266"/>
                    </a:cubicBezTo>
                    <a:lnTo>
                      <a:pt x="24995" y="15266"/>
                    </a:lnTo>
                    <a:cubicBezTo>
                      <a:pt x="24970" y="15274"/>
                      <a:pt x="24944" y="15278"/>
                      <a:pt x="24918" y="15283"/>
                    </a:cubicBezTo>
                    <a:lnTo>
                      <a:pt x="24906" y="15283"/>
                    </a:lnTo>
                    <a:cubicBezTo>
                      <a:pt x="24880" y="15287"/>
                      <a:pt x="24855" y="15291"/>
                      <a:pt x="24829" y="15295"/>
                    </a:cubicBezTo>
                    <a:cubicBezTo>
                      <a:pt x="24829" y="15295"/>
                      <a:pt x="24824" y="15299"/>
                      <a:pt x="24820" y="15299"/>
                    </a:cubicBezTo>
                    <a:cubicBezTo>
                      <a:pt x="24790" y="15304"/>
                      <a:pt x="24764" y="15309"/>
                      <a:pt x="24735" y="15313"/>
                    </a:cubicBezTo>
                    <a:cubicBezTo>
                      <a:pt x="24717" y="15295"/>
                      <a:pt x="24696" y="15278"/>
                      <a:pt x="24679" y="15261"/>
                    </a:cubicBezTo>
                    <a:cubicBezTo>
                      <a:pt x="24675" y="15257"/>
                      <a:pt x="24670" y="15252"/>
                      <a:pt x="24662" y="15248"/>
                    </a:cubicBezTo>
                    <a:cubicBezTo>
                      <a:pt x="24644" y="15236"/>
                      <a:pt x="24628" y="15222"/>
                      <a:pt x="24610" y="15210"/>
                    </a:cubicBezTo>
                    <a:lnTo>
                      <a:pt x="24606" y="15206"/>
                    </a:lnTo>
                    <a:cubicBezTo>
                      <a:pt x="24589" y="15193"/>
                      <a:pt x="24577" y="15184"/>
                      <a:pt x="24559" y="15171"/>
                    </a:cubicBezTo>
                    <a:cubicBezTo>
                      <a:pt x="24555" y="15171"/>
                      <a:pt x="24551" y="15167"/>
                      <a:pt x="24547" y="15163"/>
                    </a:cubicBezTo>
                    <a:cubicBezTo>
                      <a:pt x="24542" y="15159"/>
                      <a:pt x="24538" y="15155"/>
                      <a:pt x="24529" y="15150"/>
                    </a:cubicBezTo>
                    <a:cubicBezTo>
                      <a:pt x="24516" y="15141"/>
                      <a:pt x="24500" y="15133"/>
                      <a:pt x="24486" y="15124"/>
                    </a:cubicBezTo>
                    <a:cubicBezTo>
                      <a:pt x="24482" y="15120"/>
                      <a:pt x="24474" y="15116"/>
                      <a:pt x="24470" y="15112"/>
                    </a:cubicBezTo>
                    <a:cubicBezTo>
                      <a:pt x="24452" y="15098"/>
                      <a:pt x="24431" y="15086"/>
                      <a:pt x="24409" y="15073"/>
                    </a:cubicBezTo>
                    <a:lnTo>
                      <a:pt x="24405" y="15073"/>
                    </a:lnTo>
                    <a:cubicBezTo>
                      <a:pt x="24393" y="15064"/>
                      <a:pt x="24375" y="15056"/>
                      <a:pt x="24362" y="15047"/>
                    </a:cubicBezTo>
                    <a:cubicBezTo>
                      <a:pt x="24358" y="15043"/>
                      <a:pt x="24354" y="15043"/>
                      <a:pt x="24350" y="15039"/>
                    </a:cubicBezTo>
                    <a:cubicBezTo>
                      <a:pt x="24346" y="15039"/>
                      <a:pt x="24342" y="15035"/>
                      <a:pt x="24336" y="15031"/>
                    </a:cubicBezTo>
                    <a:cubicBezTo>
                      <a:pt x="24320" y="15021"/>
                      <a:pt x="24303" y="15013"/>
                      <a:pt x="24285" y="15005"/>
                    </a:cubicBezTo>
                    <a:cubicBezTo>
                      <a:pt x="24281" y="15001"/>
                      <a:pt x="24281" y="15001"/>
                      <a:pt x="24277" y="15001"/>
                    </a:cubicBezTo>
                    <a:cubicBezTo>
                      <a:pt x="24255" y="14987"/>
                      <a:pt x="24239" y="14979"/>
                      <a:pt x="24217" y="14970"/>
                    </a:cubicBezTo>
                    <a:cubicBezTo>
                      <a:pt x="24213" y="14966"/>
                      <a:pt x="24208" y="14966"/>
                      <a:pt x="24204" y="14962"/>
                    </a:cubicBezTo>
                    <a:cubicBezTo>
                      <a:pt x="24200" y="14962"/>
                      <a:pt x="24192" y="14958"/>
                      <a:pt x="24188" y="14954"/>
                    </a:cubicBezTo>
                    <a:cubicBezTo>
                      <a:pt x="24178" y="14949"/>
                      <a:pt x="24170" y="14944"/>
                      <a:pt x="24162" y="14940"/>
                    </a:cubicBezTo>
                    <a:cubicBezTo>
                      <a:pt x="24153" y="14940"/>
                      <a:pt x="24149" y="14936"/>
                      <a:pt x="24140" y="14932"/>
                    </a:cubicBezTo>
                    <a:cubicBezTo>
                      <a:pt x="24123" y="14924"/>
                      <a:pt x="24101" y="14915"/>
                      <a:pt x="24080" y="14906"/>
                    </a:cubicBezTo>
                    <a:cubicBezTo>
                      <a:pt x="24059" y="14898"/>
                      <a:pt x="24042" y="14889"/>
                      <a:pt x="24020" y="14881"/>
                    </a:cubicBezTo>
                    <a:cubicBezTo>
                      <a:pt x="24016" y="14877"/>
                      <a:pt x="24008" y="14877"/>
                      <a:pt x="24003" y="14872"/>
                    </a:cubicBezTo>
                    <a:cubicBezTo>
                      <a:pt x="23995" y="14867"/>
                      <a:pt x="23986" y="14867"/>
                      <a:pt x="23977" y="14863"/>
                    </a:cubicBezTo>
                    <a:cubicBezTo>
                      <a:pt x="23973" y="14859"/>
                      <a:pt x="23969" y="14859"/>
                      <a:pt x="23965" y="14855"/>
                    </a:cubicBezTo>
                    <a:cubicBezTo>
                      <a:pt x="23951" y="14851"/>
                      <a:pt x="23943" y="14847"/>
                      <a:pt x="23931" y="14842"/>
                    </a:cubicBezTo>
                    <a:cubicBezTo>
                      <a:pt x="23918" y="14838"/>
                      <a:pt x="23909" y="14833"/>
                      <a:pt x="23900" y="14829"/>
                    </a:cubicBezTo>
                    <a:cubicBezTo>
                      <a:pt x="23888" y="14825"/>
                      <a:pt x="23874" y="14821"/>
                      <a:pt x="23862" y="14816"/>
                    </a:cubicBezTo>
                    <a:cubicBezTo>
                      <a:pt x="23854" y="14812"/>
                      <a:pt x="23841" y="14808"/>
                      <a:pt x="23832" y="14804"/>
                    </a:cubicBezTo>
                    <a:cubicBezTo>
                      <a:pt x="23819" y="14800"/>
                      <a:pt x="23807" y="14795"/>
                      <a:pt x="23797" y="14790"/>
                    </a:cubicBezTo>
                    <a:cubicBezTo>
                      <a:pt x="23785" y="14786"/>
                      <a:pt x="23777" y="14782"/>
                      <a:pt x="23768" y="14778"/>
                    </a:cubicBezTo>
                    <a:cubicBezTo>
                      <a:pt x="23751" y="14774"/>
                      <a:pt x="23738" y="14770"/>
                      <a:pt x="23726" y="14765"/>
                    </a:cubicBezTo>
                    <a:cubicBezTo>
                      <a:pt x="23708" y="14756"/>
                      <a:pt x="23695" y="14752"/>
                      <a:pt x="23678" y="14748"/>
                    </a:cubicBezTo>
                    <a:cubicBezTo>
                      <a:pt x="23665" y="14744"/>
                      <a:pt x="23657" y="14739"/>
                      <a:pt x="23644" y="14735"/>
                    </a:cubicBezTo>
                    <a:cubicBezTo>
                      <a:pt x="23631" y="14731"/>
                      <a:pt x="23623" y="14727"/>
                      <a:pt x="23610" y="14723"/>
                    </a:cubicBezTo>
                    <a:cubicBezTo>
                      <a:pt x="23601" y="14718"/>
                      <a:pt x="23588" y="14713"/>
                      <a:pt x="23580" y="14709"/>
                    </a:cubicBezTo>
                    <a:cubicBezTo>
                      <a:pt x="23567" y="14705"/>
                      <a:pt x="23558" y="14701"/>
                      <a:pt x="23546" y="14697"/>
                    </a:cubicBezTo>
                    <a:cubicBezTo>
                      <a:pt x="23537" y="14693"/>
                      <a:pt x="23524" y="14688"/>
                      <a:pt x="23515" y="14684"/>
                    </a:cubicBezTo>
                    <a:cubicBezTo>
                      <a:pt x="23503" y="14679"/>
                      <a:pt x="23495" y="14675"/>
                      <a:pt x="23481" y="14671"/>
                    </a:cubicBezTo>
                    <a:cubicBezTo>
                      <a:pt x="23473" y="14667"/>
                      <a:pt x="23464" y="14662"/>
                      <a:pt x="23456" y="14658"/>
                    </a:cubicBezTo>
                    <a:cubicBezTo>
                      <a:pt x="23430" y="14650"/>
                      <a:pt x="23404" y="14636"/>
                      <a:pt x="23379" y="14628"/>
                    </a:cubicBezTo>
                    <a:cubicBezTo>
                      <a:pt x="23375" y="14624"/>
                      <a:pt x="23366" y="14624"/>
                      <a:pt x="23361" y="14620"/>
                    </a:cubicBezTo>
                    <a:cubicBezTo>
                      <a:pt x="23341" y="14611"/>
                      <a:pt x="23323" y="14602"/>
                      <a:pt x="23302" y="14594"/>
                    </a:cubicBezTo>
                    <a:cubicBezTo>
                      <a:pt x="23298" y="14590"/>
                      <a:pt x="23289" y="14585"/>
                      <a:pt x="23284" y="14585"/>
                    </a:cubicBezTo>
                    <a:cubicBezTo>
                      <a:pt x="23268" y="14577"/>
                      <a:pt x="23254" y="14569"/>
                      <a:pt x="23242" y="14564"/>
                    </a:cubicBezTo>
                    <a:cubicBezTo>
                      <a:pt x="23238" y="14559"/>
                      <a:pt x="23229" y="14555"/>
                      <a:pt x="23221" y="14551"/>
                    </a:cubicBezTo>
                    <a:cubicBezTo>
                      <a:pt x="23203" y="14543"/>
                      <a:pt x="23187" y="14534"/>
                      <a:pt x="23169" y="14525"/>
                    </a:cubicBezTo>
                    <a:cubicBezTo>
                      <a:pt x="23169" y="14521"/>
                      <a:pt x="23165" y="14521"/>
                      <a:pt x="23161" y="14521"/>
                    </a:cubicBezTo>
                    <a:cubicBezTo>
                      <a:pt x="23144" y="14508"/>
                      <a:pt x="23122" y="14496"/>
                      <a:pt x="23100" y="14482"/>
                    </a:cubicBezTo>
                    <a:cubicBezTo>
                      <a:pt x="23096" y="14478"/>
                      <a:pt x="23092" y="14478"/>
                      <a:pt x="23084" y="14474"/>
                    </a:cubicBezTo>
                    <a:cubicBezTo>
                      <a:pt x="23071" y="14466"/>
                      <a:pt x="23058" y="14453"/>
                      <a:pt x="23045" y="14444"/>
                    </a:cubicBezTo>
                    <a:cubicBezTo>
                      <a:pt x="23033" y="14436"/>
                      <a:pt x="23015" y="14427"/>
                      <a:pt x="23002" y="14419"/>
                    </a:cubicBezTo>
                    <a:lnTo>
                      <a:pt x="23002" y="14415"/>
                    </a:lnTo>
                    <a:cubicBezTo>
                      <a:pt x="22994" y="14411"/>
                      <a:pt x="22986" y="14401"/>
                      <a:pt x="22972" y="14393"/>
                    </a:cubicBezTo>
                    <a:lnTo>
                      <a:pt x="23148" y="13572"/>
                    </a:lnTo>
                    <a:cubicBezTo>
                      <a:pt x="23177" y="13418"/>
                      <a:pt x="23177" y="13260"/>
                      <a:pt x="23139" y="13084"/>
                    </a:cubicBezTo>
                    <a:cubicBezTo>
                      <a:pt x="23088" y="12862"/>
                      <a:pt x="22964" y="12618"/>
                      <a:pt x="22745" y="12344"/>
                    </a:cubicBezTo>
                    <a:lnTo>
                      <a:pt x="21501" y="18290"/>
                    </a:lnTo>
                    <a:cubicBezTo>
                      <a:pt x="21612" y="18430"/>
                      <a:pt x="21693" y="18559"/>
                      <a:pt x="21758" y="18683"/>
                    </a:cubicBezTo>
                    <a:cubicBezTo>
                      <a:pt x="21775" y="18708"/>
                      <a:pt x="21788" y="18738"/>
                      <a:pt x="21801" y="18764"/>
                    </a:cubicBezTo>
                    <a:cubicBezTo>
                      <a:pt x="21817" y="18803"/>
                      <a:pt x="21831" y="18837"/>
                      <a:pt x="21843" y="18871"/>
                    </a:cubicBezTo>
                    <a:lnTo>
                      <a:pt x="21570" y="20189"/>
                    </a:lnTo>
                    <a:cubicBezTo>
                      <a:pt x="21582" y="20205"/>
                      <a:pt x="21596" y="20218"/>
                      <a:pt x="21608" y="20236"/>
                    </a:cubicBezTo>
                    <a:cubicBezTo>
                      <a:pt x="21612" y="20236"/>
                      <a:pt x="21612" y="20240"/>
                      <a:pt x="21616" y="20240"/>
                    </a:cubicBezTo>
                    <a:lnTo>
                      <a:pt x="21655" y="20278"/>
                    </a:lnTo>
                    <a:cubicBezTo>
                      <a:pt x="21659" y="20282"/>
                      <a:pt x="21659" y="20287"/>
                      <a:pt x="21663" y="20287"/>
                    </a:cubicBezTo>
                    <a:cubicBezTo>
                      <a:pt x="21677" y="20300"/>
                      <a:pt x="21693" y="20313"/>
                      <a:pt x="21706" y="20325"/>
                    </a:cubicBezTo>
                    <a:cubicBezTo>
                      <a:pt x="21706" y="20325"/>
                      <a:pt x="21711" y="20325"/>
                      <a:pt x="21711" y="20329"/>
                    </a:cubicBezTo>
                    <a:cubicBezTo>
                      <a:pt x="21728" y="20343"/>
                      <a:pt x="21740" y="20351"/>
                      <a:pt x="21758" y="20364"/>
                    </a:cubicBezTo>
                    <a:cubicBezTo>
                      <a:pt x="21766" y="20372"/>
                      <a:pt x="21779" y="20381"/>
                      <a:pt x="21788" y="20385"/>
                    </a:cubicBezTo>
                    <a:cubicBezTo>
                      <a:pt x="21792" y="20390"/>
                      <a:pt x="21796" y="20390"/>
                      <a:pt x="21796" y="20394"/>
                    </a:cubicBezTo>
                    <a:cubicBezTo>
                      <a:pt x="21809" y="20402"/>
                      <a:pt x="21827" y="20410"/>
                      <a:pt x="21839" y="20420"/>
                    </a:cubicBezTo>
                    <a:cubicBezTo>
                      <a:pt x="21843" y="20424"/>
                      <a:pt x="21852" y="20428"/>
                      <a:pt x="21856" y="20432"/>
                    </a:cubicBezTo>
                    <a:cubicBezTo>
                      <a:pt x="21878" y="20445"/>
                      <a:pt x="21894" y="20458"/>
                      <a:pt x="21916" y="20471"/>
                    </a:cubicBezTo>
                    <a:cubicBezTo>
                      <a:pt x="21920" y="20471"/>
                      <a:pt x="21920" y="20471"/>
                      <a:pt x="21924" y="20475"/>
                    </a:cubicBezTo>
                    <a:cubicBezTo>
                      <a:pt x="21942" y="20483"/>
                      <a:pt x="21959" y="20493"/>
                      <a:pt x="21975" y="20501"/>
                    </a:cubicBezTo>
                    <a:cubicBezTo>
                      <a:pt x="21985" y="20505"/>
                      <a:pt x="21989" y="20509"/>
                      <a:pt x="21997" y="20513"/>
                    </a:cubicBezTo>
                    <a:cubicBezTo>
                      <a:pt x="22010" y="20518"/>
                      <a:pt x="22023" y="20526"/>
                      <a:pt x="22036" y="20531"/>
                    </a:cubicBezTo>
                    <a:cubicBezTo>
                      <a:pt x="22040" y="20535"/>
                      <a:pt x="22040" y="20535"/>
                      <a:pt x="22044" y="20535"/>
                    </a:cubicBezTo>
                    <a:cubicBezTo>
                      <a:pt x="22048" y="20539"/>
                      <a:pt x="22052" y="20539"/>
                      <a:pt x="22058" y="20544"/>
                    </a:cubicBezTo>
                    <a:cubicBezTo>
                      <a:pt x="22074" y="20552"/>
                      <a:pt x="22096" y="20560"/>
                      <a:pt x="22117" y="20570"/>
                    </a:cubicBezTo>
                    <a:cubicBezTo>
                      <a:pt x="22121" y="20570"/>
                      <a:pt x="22129" y="20574"/>
                      <a:pt x="22135" y="20578"/>
                    </a:cubicBezTo>
                    <a:cubicBezTo>
                      <a:pt x="22160" y="20586"/>
                      <a:pt x="22186" y="20599"/>
                      <a:pt x="22206" y="20608"/>
                    </a:cubicBezTo>
                    <a:lnTo>
                      <a:pt x="22212" y="20608"/>
                    </a:lnTo>
                    <a:cubicBezTo>
                      <a:pt x="22220" y="20612"/>
                      <a:pt x="22228" y="20616"/>
                      <a:pt x="22237" y="20621"/>
                    </a:cubicBezTo>
                    <a:cubicBezTo>
                      <a:pt x="22245" y="20625"/>
                      <a:pt x="22258" y="20629"/>
                      <a:pt x="22271" y="20633"/>
                    </a:cubicBezTo>
                    <a:cubicBezTo>
                      <a:pt x="22279" y="20637"/>
                      <a:pt x="22289" y="20641"/>
                      <a:pt x="22301" y="20647"/>
                    </a:cubicBezTo>
                    <a:cubicBezTo>
                      <a:pt x="22309" y="20651"/>
                      <a:pt x="22322" y="20655"/>
                      <a:pt x="22331" y="20659"/>
                    </a:cubicBezTo>
                    <a:cubicBezTo>
                      <a:pt x="22344" y="20659"/>
                      <a:pt x="22352" y="20663"/>
                      <a:pt x="22366" y="20667"/>
                    </a:cubicBezTo>
                    <a:cubicBezTo>
                      <a:pt x="22374" y="20672"/>
                      <a:pt x="22386" y="20676"/>
                      <a:pt x="22395" y="20680"/>
                    </a:cubicBezTo>
                    <a:cubicBezTo>
                      <a:pt x="22408" y="20685"/>
                      <a:pt x="22421" y="20689"/>
                      <a:pt x="22433" y="20693"/>
                    </a:cubicBezTo>
                    <a:cubicBezTo>
                      <a:pt x="22447" y="20702"/>
                      <a:pt x="22463" y="20706"/>
                      <a:pt x="22480" y="20710"/>
                    </a:cubicBezTo>
                    <a:cubicBezTo>
                      <a:pt x="22494" y="20718"/>
                      <a:pt x="22506" y="20724"/>
                      <a:pt x="22519" y="20728"/>
                    </a:cubicBezTo>
                    <a:cubicBezTo>
                      <a:pt x="22532" y="20732"/>
                      <a:pt x="22540" y="20736"/>
                      <a:pt x="22549" y="20740"/>
                    </a:cubicBezTo>
                    <a:cubicBezTo>
                      <a:pt x="22562" y="20744"/>
                      <a:pt x="22575" y="20749"/>
                      <a:pt x="22587" y="20753"/>
                    </a:cubicBezTo>
                    <a:cubicBezTo>
                      <a:pt x="22596" y="20757"/>
                      <a:pt x="22609" y="20762"/>
                      <a:pt x="22617" y="20766"/>
                    </a:cubicBezTo>
                    <a:cubicBezTo>
                      <a:pt x="22630" y="20770"/>
                      <a:pt x="22639" y="20775"/>
                      <a:pt x="22652" y="20779"/>
                    </a:cubicBezTo>
                    <a:cubicBezTo>
                      <a:pt x="22664" y="20783"/>
                      <a:pt x="22673" y="20787"/>
                      <a:pt x="22686" y="20791"/>
                    </a:cubicBezTo>
                    <a:cubicBezTo>
                      <a:pt x="22694" y="20795"/>
                      <a:pt x="22707" y="20801"/>
                      <a:pt x="22720" y="20805"/>
                    </a:cubicBezTo>
                    <a:cubicBezTo>
                      <a:pt x="22733" y="20809"/>
                      <a:pt x="22745" y="20817"/>
                      <a:pt x="22759" y="20821"/>
                    </a:cubicBezTo>
                    <a:cubicBezTo>
                      <a:pt x="22763" y="20821"/>
                      <a:pt x="22771" y="20826"/>
                      <a:pt x="22776" y="20830"/>
                    </a:cubicBezTo>
                    <a:cubicBezTo>
                      <a:pt x="22797" y="20838"/>
                      <a:pt x="22814" y="20843"/>
                      <a:pt x="22832" y="20852"/>
                    </a:cubicBezTo>
                    <a:lnTo>
                      <a:pt x="22836" y="20856"/>
                    </a:lnTo>
                    <a:cubicBezTo>
                      <a:pt x="22857" y="20864"/>
                      <a:pt x="22874" y="20872"/>
                      <a:pt x="22895" y="20882"/>
                    </a:cubicBezTo>
                    <a:cubicBezTo>
                      <a:pt x="22899" y="20886"/>
                      <a:pt x="22909" y="20886"/>
                      <a:pt x="22913" y="20890"/>
                    </a:cubicBezTo>
                    <a:cubicBezTo>
                      <a:pt x="22930" y="20898"/>
                      <a:pt x="22942" y="20903"/>
                      <a:pt x="22960" y="20911"/>
                    </a:cubicBezTo>
                    <a:cubicBezTo>
                      <a:pt x="22964" y="20915"/>
                      <a:pt x="22968" y="20915"/>
                      <a:pt x="22972" y="20920"/>
                    </a:cubicBezTo>
                    <a:cubicBezTo>
                      <a:pt x="22994" y="20929"/>
                      <a:pt x="23011" y="20937"/>
                      <a:pt x="23033" y="20949"/>
                    </a:cubicBezTo>
                    <a:lnTo>
                      <a:pt x="23037" y="20949"/>
                    </a:lnTo>
                    <a:cubicBezTo>
                      <a:pt x="23053" y="20963"/>
                      <a:pt x="23075" y="20971"/>
                      <a:pt x="23092" y="20980"/>
                    </a:cubicBezTo>
                    <a:cubicBezTo>
                      <a:pt x="23096" y="20984"/>
                      <a:pt x="23100" y="20984"/>
                      <a:pt x="23105" y="20988"/>
                    </a:cubicBezTo>
                    <a:cubicBezTo>
                      <a:pt x="23122" y="20997"/>
                      <a:pt x="23144" y="21010"/>
                      <a:pt x="23161" y="21022"/>
                    </a:cubicBezTo>
                    <a:lnTo>
                      <a:pt x="23165" y="21022"/>
                    </a:lnTo>
                    <a:cubicBezTo>
                      <a:pt x="23187" y="21036"/>
                      <a:pt x="23203" y="21048"/>
                      <a:pt x="23225" y="21061"/>
                    </a:cubicBezTo>
                    <a:cubicBezTo>
                      <a:pt x="23229" y="21065"/>
                      <a:pt x="23233" y="21065"/>
                      <a:pt x="23242" y="21069"/>
                    </a:cubicBezTo>
                    <a:cubicBezTo>
                      <a:pt x="23254" y="21083"/>
                      <a:pt x="23272" y="21091"/>
                      <a:pt x="23284" y="21099"/>
                    </a:cubicBezTo>
                    <a:cubicBezTo>
                      <a:pt x="23289" y="21103"/>
                      <a:pt x="23298" y="21108"/>
                      <a:pt x="23302" y="21113"/>
                    </a:cubicBezTo>
                    <a:cubicBezTo>
                      <a:pt x="23323" y="21125"/>
                      <a:pt x="23341" y="21138"/>
                      <a:pt x="23361" y="21155"/>
                    </a:cubicBezTo>
                    <a:lnTo>
                      <a:pt x="23366" y="21160"/>
                    </a:lnTo>
                    <a:cubicBezTo>
                      <a:pt x="23383" y="21172"/>
                      <a:pt x="23400" y="21185"/>
                      <a:pt x="23418" y="21198"/>
                    </a:cubicBezTo>
                    <a:cubicBezTo>
                      <a:pt x="23422" y="21202"/>
                      <a:pt x="23426" y="21206"/>
                      <a:pt x="23430" y="21211"/>
                    </a:cubicBezTo>
                    <a:cubicBezTo>
                      <a:pt x="23452" y="21228"/>
                      <a:pt x="23469" y="21241"/>
                      <a:pt x="23490" y="21257"/>
                    </a:cubicBezTo>
                    <a:cubicBezTo>
                      <a:pt x="23520" y="21253"/>
                      <a:pt x="23546" y="21249"/>
                      <a:pt x="23572" y="21245"/>
                    </a:cubicBezTo>
                    <a:lnTo>
                      <a:pt x="23584" y="21245"/>
                    </a:lnTo>
                    <a:cubicBezTo>
                      <a:pt x="23610" y="21241"/>
                      <a:pt x="23635" y="21237"/>
                      <a:pt x="23661" y="21232"/>
                    </a:cubicBezTo>
                    <a:cubicBezTo>
                      <a:pt x="23665" y="21232"/>
                      <a:pt x="23669" y="21232"/>
                      <a:pt x="23674" y="21228"/>
                    </a:cubicBezTo>
                    <a:cubicBezTo>
                      <a:pt x="23700" y="21223"/>
                      <a:pt x="23726" y="21219"/>
                      <a:pt x="23746" y="21215"/>
                    </a:cubicBezTo>
                    <a:lnTo>
                      <a:pt x="23760" y="21215"/>
                    </a:lnTo>
                    <a:cubicBezTo>
                      <a:pt x="23781" y="21211"/>
                      <a:pt x="23807" y="21202"/>
                      <a:pt x="23828" y="21198"/>
                    </a:cubicBezTo>
                    <a:lnTo>
                      <a:pt x="23832" y="21198"/>
                    </a:lnTo>
                    <a:cubicBezTo>
                      <a:pt x="23854" y="21194"/>
                      <a:pt x="23880" y="21190"/>
                      <a:pt x="23900" y="21180"/>
                    </a:cubicBezTo>
                    <a:lnTo>
                      <a:pt x="23913" y="21180"/>
                    </a:lnTo>
                    <a:cubicBezTo>
                      <a:pt x="23935" y="21176"/>
                      <a:pt x="23957" y="21168"/>
                      <a:pt x="23977" y="21164"/>
                    </a:cubicBezTo>
                    <a:cubicBezTo>
                      <a:pt x="23982" y="21164"/>
                      <a:pt x="23986" y="21160"/>
                      <a:pt x="23990" y="21160"/>
                    </a:cubicBezTo>
                    <a:cubicBezTo>
                      <a:pt x="24012" y="21155"/>
                      <a:pt x="24034" y="21151"/>
                      <a:pt x="24050" y="21142"/>
                    </a:cubicBezTo>
                    <a:lnTo>
                      <a:pt x="24059" y="21142"/>
                    </a:lnTo>
                    <a:cubicBezTo>
                      <a:pt x="24063" y="21138"/>
                      <a:pt x="24072" y="21138"/>
                      <a:pt x="24076" y="21138"/>
                    </a:cubicBezTo>
                    <a:lnTo>
                      <a:pt x="23900" y="21964"/>
                    </a:lnTo>
                    <a:cubicBezTo>
                      <a:pt x="23939" y="22015"/>
                      <a:pt x="23969" y="22070"/>
                      <a:pt x="23986" y="22118"/>
                    </a:cubicBezTo>
                    <a:cubicBezTo>
                      <a:pt x="24003" y="22181"/>
                      <a:pt x="24008" y="22238"/>
                      <a:pt x="23999" y="22289"/>
                    </a:cubicBezTo>
                    <a:lnTo>
                      <a:pt x="24251" y="21078"/>
                    </a:lnTo>
                    <a:cubicBezTo>
                      <a:pt x="24259" y="21078"/>
                      <a:pt x="24273" y="21074"/>
                      <a:pt x="24281" y="21069"/>
                    </a:cubicBezTo>
                    <a:cubicBezTo>
                      <a:pt x="24285" y="21069"/>
                      <a:pt x="24290" y="21065"/>
                      <a:pt x="24290" y="21065"/>
                    </a:cubicBezTo>
                    <a:cubicBezTo>
                      <a:pt x="24303" y="21061"/>
                      <a:pt x="24316" y="21057"/>
                      <a:pt x="24328" y="21052"/>
                    </a:cubicBezTo>
                    <a:cubicBezTo>
                      <a:pt x="24332" y="21048"/>
                      <a:pt x="24336" y="21048"/>
                      <a:pt x="24342" y="21048"/>
                    </a:cubicBezTo>
                    <a:cubicBezTo>
                      <a:pt x="24354" y="21040"/>
                      <a:pt x="24367" y="21036"/>
                      <a:pt x="24384" y="21031"/>
                    </a:cubicBezTo>
                    <a:lnTo>
                      <a:pt x="24388" y="21026"/>
                    </a:lnTo>
                    <a:cubicBezTo>
                      <a:pt x="24401" y="21022"/>
                      <a:pt x="24413" y="21018"/>
                      <a:pt x="24427" y="21014"/>
                    </a:cubicBezTo>
                    <a:cubicBezTo>
                      <a:pt x="24431" y="21010"/>
                      <a:pt x="24435" y="21010"/>
                      <a:pt x="24439" y="21006"/>
                    </a:cubicBezTo>
                    <a:cubicBezTo>
                      <a:pt x="24452" y="21001"/>
                      <a:pt x="24465" y="20997"/>
                      <a:pt x="24478" y="20988"/>
                    </a:cubicBezTo>
                    <a:lnTo>
                      <a:pt x="24482" y="20988"/>
                    </a:lnTo>
                    <a:cubicBezTo>
                      <a:pt x="24496" y="20984"/>
                      <a:pt x="24508" y="20975"/>
                      <a:pt x="24521" y="20971"/>
                    </a:cubicBezTo>
                    <a:cubicBezTo>
                      <a:pt x="24521" y="20971"/>
                      <a:pt x="24525" y="20971"/>
                      <a:pt x="24525" y="20967"/>
                    </a:cubicBezTo>
                    <a:lnTo>
                      <a:pt x="24529" y="20967"/>
                    </a:lnTo>
                    <a:cubicBezTo>
                      <a:pt x="24551" y="20959"/>
                      <a:pt x="24572" y="20945"/>
                      <a:pt x="24589" y="20937"/>
                    </a:cubicBezTo>
                    <a:lnTo>
                      <a:pt x="24598" y="20937"/>
                    </a:lnTo>
                    <a:cubicBezTo>
                      <a:pt x="24615" y="20924"/>
                      <a:pt x="24636" y="20915"/>
                      <a:pt x="24658" y="20903"/>
                    </a:cubicBezTo>
                    <a:lnTo>
                      <a:pt x="24662" y="20903"/>
                    </a:lnTo>
                    <a:cubicBezTo>
                      <a:pt x="24679" y="20894"/>
                      <a:pt x="24701" y="20882"/>
                      <a:pt x="24721" y="20868"/>
                    </a:cubicBezTo>
                    <a:lnTo>
                      <a:pt x="24726" y="20868"/>
                    </a:lnTo>
                    <a:cubicBezTo>
                      <a:pt x="24743" y="20860"/>
                      <a:pt x="24764" y="20847"/>
                      <a:pt x="24782" y="20838"/>
                    </a:cubicBezTo>
                    <a:cubicBezTo>
                      <a:pt x="24786" y="20834"/>
                      <a:pt x="24786" y="20834"/>
                      <a:pt x="24790" y="20834"/>
                    </a:cubicBezTo>
                    <a:cubicBezTo>
                      <a:pt x="24808" y="20821"/>
                      <a:pt x="24824" y="20813"/>
                      <a:pt x="24841" y="20805"/>
                    </a:cubicBezTo>
                    <a:cubicBezTo>
                      <a:pt x="24846" y="20801"/>
                      <a:pt x="24846" y="20801"/>
                      <a:pt x="24850" y="20801"/>
                    </a:cubicBezTo>
                    <a:cubicBezTo>
                      <a:pt x="24867" y="20787"/>
                      <a:pt x="24885" y="20779"/>
                      <a:pt x="24906" y="20766"/>
                    </a:cubicBezTo>
                    <a:lnTo>
                      <a:pt x="24910" y="20766"/>
                    </a:lnTo>
                    <a:cubicBezTo>
                      <a:pt x="24927" y="20753"/>
                      <a:pt x="24948" y="20744"/>
                      <a:pt x="24966" y="20732"/>
                    </a:cubicBezTo>
                    <a:cubicBezTo>
                      <a:pt x="24987" y="20718"/>
                      <a:pt x="25004" y="20706"/>
                      <a:pt x="25025" y="20698"/>
                    </a:cubicBezTo>
                    <a:cubicBezTo>
                      <a:pt x="25043" y="20685"/>
                      <a:pt x="25060" y="20676"/>
                      <a:pt x="25081" y="20663"/>
                    </a:cubicBezTo>
                    <a:cubicBezTo>
                      <a:pt x="25081" y="20663"/>
                      <a:pt x="25086" y="20663"/>
                      <a:pt x="25086" y="20659"/>
                    </a:cubicBezTo>
                    <a:cubicBezTo>
                      <a:pt x="25102" y="20651"/>
                      <a:pt x="25124" y="20637"/>
                      <a:pt x="25141" y="20629"/>
                    </a:cubicBezTo>
                    <a:lnTo>
                      <a:pt x="25145" y="20625"/>
                    </a:lnTo>
                    <a:cubicBezTo>
                      <a:pt x="25163" y="20616"/>
                      <a:pt x="25183" y="20603"/>
                      <a:pt x="25201" y="20590"/>
                    </a:cubicBezTo>
                    <a:lnTo>
                      <a:pt x="25205" y="20590"/>
                    </a:lnTo>
                    <a:cubicBezTo>
                      <a:pt x="25222" y="20582"/>
                      <a:pt x="25244" y="20570"/>
                      <a:pt x="25265" y="20556"/>
                    </a:cubicBezTo>
                    <a:lnTo>
                      <a:pt x="25269" y="20556"/>
                    </a:lnTo>
                    <a:cubicBezTo>
                      <a:pt x="25286" y="20544"/>
                      <a:pt x="25303" y="20535"/>
                      <a:pt x="25325" y="20526"/>
                    </a:cubicBezTo>
                    <a:cubicBezTo>
                      <a:pt x="25325" y="20522"/>
                      <a:pt x="25329" y="20522"/>
                      <a:pt x="25329" y="20522"/>
                    </a:cubicBezTo>
                    <a:cubicBezTo>
                      <a:pt x="25351" y="20513"/>
                      <a:pt x="25368" y="20501"/>
                      <a:pt x="25389" y="20493"/>
                    </a:cubicBezTo>
                    <a:lnTo>
                      <a:pt x="25394" y="20487"/>
                    </a:lnTo>
                    <a:cubicBezTo>
                      <a:pt x="25414" y="20479"/>
                      <a:pt x="25432" y="20467"/>
                      <a:pt x="25453" y="20458"/>
                    </a:cubicBezTo>
                    <a:lnTo>
                      <a:pt x="25457" y="20458"/>
                    </a:lnTo>
                    <a:cubicBezTo>
                      <a:pt x="25479" y="20445"/>
                      <a:pt x="25500" y="20436"/>
                      <a:pt x="25522" y="20424"/>
                    </a:cubicBezTo>
                    <a:lnTo>
                      <a:pt x="25530" y="20424"/>
                    </a:lnTo>
                    <a:cubicBezTo>
                      <a:pt x="25538" y="20416"/>
                      <a:pt x="25552" y="20410"/>
                      <a:pt x="25564" y="20406"/>
                    </a:cubicBezTo>
                    <a:cubicBezTo>
                      <a:pt x="25568" y="20406"/>
                      <a:pt x="25573" y="20402"/>
                      <a:pt x="25573" y="20402"/>
                    </a:cubicBezTo>
                    <a:cubicBezTo>
                      <a:pt x="25590" y="20394"/>
                      <a:pt x="25603" y="20390"/>
                      <a:pt x="25615" y="20385"/>
                    </a:cubicBezTo>
                    <a:cubicBezTo>
                      <a:pt x="25625" y="20398"/>
                      <a:pt x="25629" y="20416"/>
                      <a:pt x="25637" y="20432"/>
                    </a:cubicBezTo>
                    <a:cubicBezTo>
                      <a:pt x="25637" y="20436"/>
                      <a:pt x="25641" y="20441"/>
                      <a:pt x="25641" y="20445"/>
                    </a:cubicBezTo>
                    <a:cubicBezTo>
                      <a:pt x="25645" y="20454"/>
                      <a:pt x="25650" y="20467"/>
                      <a:pt x="25654" y="20475"/>
                    </a:cubicBezTo>
                    <a:cubicBezTo>
                      <a:pt x="25659" y="20479"/>
                      <a:pt x="25663" y="20483"/>
                      <a:pt x="25663" y="20493"/>
                    </a:cubicBezTo>
                    <a:cubicBezTo>
                      <a:pt x="25667" y="20501"/>
                      <a:pt x="25671" y="20509"/>
                      <a:pt x="25676" y="20518"/>
                    </a:cubicBezTo>
                    <a:cubicBezTo>
                      <a:pt x="25680" y="20522"/>
                      <a:pt x="25684" y="20526"/>
                      <a:pt x="25684" y="20531"/>
                    </a:cubicBezTo>
                    <a:cubicBezTo>
                      <a:pt x="25692" y="20539"/>
                      <a:pt x="25697" y="20548"/>
                      <a:pt x="25702" y="20556"/>
                    </a:cubicBezTo>
                    <a:cubicBezTo>
                      <a:pt x="25706" y="20560"/>
                      <a:pt x="25706" y="20564"/>
                      <a:pt x="25710" y="20570"/>
                    </a:cubicBezTo>
                    <a:cubicBezTo>
                      <a:pt x="25718" y="20578"/>
                      <a:pt x="25722" y="20586"/>
                      <a:pt x="25727" y="20590"/>
                    </a:cubicBezTo>
                    <a:cubicBezTo>
                      <a:pt x="25731" y="20595"/>
                      <a:pt x="25736" y="20599"/>
                      <a:pt x="25736" y="20603"/>
                    </a:cubicBezTo>
                    <a:cubicBezTo>
                      <a:pt x="25744" y="20612"/>
                      <a:pt x="25753" y="20625"/>
                      <a:pt x="25765" y="20633"/>
                    </a:cubicBezTo>
                    <a:cubicBezTo>
                      <a:pt x="25765" y="20633"/>
                      <a:pt x="25765" y="20637"/>
                      <a:pt x="25769" y="20637"/>
                    </a:cubicBezTo>
                    <a:cubicBezTo>
                      <a:pt x="25779" y="20647"/>
                      <a:pt x="25787" y="20655"/>
                      <a:pt x="25795" y="20663"/>
                    </a:cubicBezTo>
                    <a:cubicBezTo>
                      <a:pt x="25799" y="20663"/>
                      <a:pt x="25799" y="20667"/>
                      <a:pt x="25804" y="20672"/>
                    </a:cubicBezTo>
                    <a:cubicBezTo>
                      <a:pt x="25813" y="20676"/>
                      <a:pt x="25821" y="20680"/>
                      <a:pt x="25825" y="20689"/>
                    </a:cubicBezTo>
                    <a:cubicBezTo>
                      <a:pt x="25830" y="20689"/>
                      <a:pt x="25830" y="20689"/>
                      <a:pt x="25830" y="20693"/>
                    </a:cubicBezTo>
                    <a:cubicBezTo>
                      <a:pt x="25834" y="20693"/>
                      <a:pt x="25838" y="20693"/>
                      <a:pt x="25838" y="20698"/>
                    </a:cubicBezTo>
                    <a:cubicBezTo>
                      <a:pt x="25846" y="20702"/>
                      <a:pt x="25856" y="20706"/>
                      <a:pt x="25864" y="20714"/>
                    </a:cubicBezTo>
                    <a:cubicBezTo>
                      <a:pt x="25868" y="20714"/>
                      <a:pt x="25868" y="20714"/>
                      <a:pt x="25872" y="20718"/>
                    </a:cubicBezTo>
                    <a:lnTo>
                      <a:pt x="25876" y="20718"/>
                    </a:lnTo>
                    <a:cubicBezTo>
                      <a:pt x="25885" y="20724"/>
                      <a:pt x="25890" y="20728"/>
                      <a:pt x="25898" y="20732"/>
                    </a:cubicBezTo>
                    <a:cubicBezTo>
                      <a:pt x="25898" y="20732"/>
                      <a:pt x="25902" y="20736"/>
                      <a:pt x="25907" y="20736"/>
                    </a:cubicBezTo>
                    <a:cubicBezTo>
                      <a:pt x="25911" y="20736"/>
                      <a:pt x="25911" y="20736"/>
                      <a:pt x="25915" y="20740"/>
                    </a:cubicBezTo>
                    <a:cubicBezTo>
                      <a:pt x="25919" y="20740"/>
                      <a:pt x="25923" y="20744"/>
                      <a:pt x="25927" y="20744"/>
                    </a:cubicBezTo>
                    <a:cubicBezTo>
                      <a:pt x="25933" y="20749"/>
                      <a:pt x="25937" y="20749"/>
                      <a:pt x="25941" y="20749"/>
                    </a:cubicBezTo>
                    <a:cubicBezTo>
                      <a:pt x="25941" y="20753"/>
                      <a:pt x="25945" y="20753"/>
                      <a:pt x="25949" y="20753"/>
                    </a:cubicBezTo>
                    <a:cubicBezTo>
                      <a:pt x="25953" y="20757"/>
                      <a:pt x="25958" y="20757"/>
                      <a:pt x="25962" y="20757"/>
                    </a:cubicBezTo>
                    <a:cubicBezTo>
                      <a:pt x="25966" y="20762"/>
                      <a:pt x="25966" y="20762"/>
                      <a:pt x="25971" y="20762"/>
                    </a:cubicBezTo>
                    <a:cubicBezTo>
                      <a:pt x="25975" y="20766"/>
                      <a:pt x="25979" y="20766"/>
                      <a:pt x="25984" y="20766"/>
                    </a:cubicBezTo>
                    <a:cubicBezTo>
                      <a:pt x="25988" y="20770"/>
                      <a:pt x="25992" y="20770"/>
                      <a:pt x="26000" y="20770"/>
                    </a:cubicBezTo>
                    <a:lnTo>
                      <a:pt x="26004" y="20775"/>
                    </a:lnTo>
                    <a:cubicBezTo>
                      <a:pt x="26010" y="20775"/>
                      <a:pt x="26014" y="20775"/>
                      <a:pt x="26018" y="20779"/>
                    </a:cubicBezTo>
                    <a:cubicBezTo>
                      <a:pt x="26026" y="20779"/>
                      <a:pt x="26035" y="20783"/>
                      <a:pt x="26039" y="20783"/>
                    </a:cubicBezTo>
                    <a:lnTo>
                      <a:pt x="26048" y="20783"/>
                    </a:lnTo>
                    <a:cubicBezTo>
                      <a:pt x="26052" y="20787"/>
                      <a:pt x="26056" y="20787"/>
                      <a:pt x="26061" y="20787"/>
                    </a:cubicBezTo>
                    <a:cubicBezTo>
                      <a:pt x="26069" y="20787"/>
                      <a:pt x="26077" y="20791"/>
                      <a:pt x="26087" y="20791"/>
                    </a:cubicBezTo>
                    <a:cubicBezTo>
                      <a:pt x="26091" y="20791"/>
                      <a:pt x="26095" y="20795"/>
                      <a:pt x="26095" y="20795"/>
                    </a:cubicBezTo>
                    <a:lnTo>
                      <a:pt x="26112" y="20795"/>
                    </a:lnTo>
                    <a:cubicBezTo>
                      <a:pt x="26116" y="20795"/>
                      <a:pt x="26120" y="20801"/>
                      <a:pt x="26129" y="20801"/>
                    </a:cubicBezTo>
                    <a:cubicBezTo>
                      <a:pt x="26138" y="20801"/>
                      <a:pt x="26150" y="20801"/>
                      <a:pt x="26158" y="20805"/>
                    </a:cubicBezTo>
                    <a:lnTo>
                      <a:pt x="26176" y="20805"/>
                    </a:lnTo>
                    <a:cubicBezTo>
                      <a:pt x="26189" y="20809"/>
                      <a:pt x="26202" y="20809"/>
                      <a:pt x="26219" y="20809"/>
                    </a:cubicBezTo>
                    <a:lnTo>
                      <a:pt x="26223" y="20809"/>
                    </a:lnTo>
                    <a:cubicBezTo>
                      <a:pt x="26235" y="20809"/>
                      <a:pt x="26253" y="20809"/>
                      <a:pt x="26266" y="20813"/>
                    </a:cubicBezTo>
                    <a:lnTo>
                      <a:pt x="26395" y="20813"/>
                    </a:lnTo>
                    <a:cubicBezTo>
                      <a:pt x="26407" y="20813"/>
                      <a:pt x="26415" y="20813"/>
                      <a:pt x="26428" y="20809"/>
                    </a:cubicBezTo>
                    <a:lnTo>
                      <a:pt x="26488" y="20809"/>
                    </a:lnTo>
                    <a:cubicBezTo>
                      <a:pt x="26497" y="20809"/>
                      <a:pt x="26501" y="20809"/>
                      <a:pt x="26510" y="20805"/>
                    </a:cubicBezTo>
                    <a:lnTo>
                      <a:pt x="26557" y="20805"/>
                    </a:lnTo>
                    <a:cubicBezTo>
                      <a:pt x="26561" y="20805"/>
                      <a:pt x="26565" y="20801"/>
                      <a:pt x="26569" y="20801"/>
                    </a:cubicBezTo>
                    <a:cubicBezTo>
                      <a:pt x="26591" y="20801"/>
                      <a:pt x="26612" y="20801"/>
                      <a:pt x="26634" y="20795"/>
                    </a:cubicBezTo>
                    <a:lnTo>
                      <a:pt x="26651" y="20795"/>
                    </a:lnTo>
                    <a:cubicBezTo>
                      <a:pt x="26668" y="20791"/>
                      <a:pt x="26685" y="20791"/>
                      <a:pt x="26697" y="20787"/>
                    </a:cubicBezTo>
                    <a:lnTo>
                      <a:pt x="26723" y="20787"/>
                    </a:lnTo>
                    <a:cubicBezTo>
                      <a:pt x="26740" y="20783"/>
                      <a:pt x="26754" y="20783"/>
                      <a:pt x="26770" y="20783"/>
                    </a:cubicBezTo>
                    <a:cubicBezTo>
                      <a:pt x="26779" y="20779"/>
                      <a:pt x="26788" y="20779"/>
                      <a:pt x="26796" y="20779"/>
                    </a:cubicBezTo>
                    <a:cubicBezTo>
                      <a:pt x="26809" y="20775"/>
                      <a:pt x="26826" y="20775"/>
                      <a:pt x="26839" y="20770"/>
                    </a:cubicBezTo>
                    <a:lnTo>
                      <a:pt x="26869" y="20770"/>
                    </a:lnTo>
                    <a:cubicBezTo>
                      <a:pt x="26886" y="20766"/>
                      <a:pt x="26899" y="20766"/>
                      <a:pt x="26916" y="20762"/>
                    </a:cubicBezTo>
                    <a:cubicBezTo>
                      <a:pt x="26924" y="20762"/>
                      <a:pt x="26933" y="20757"/>
                      <a:pt x="26946" y="20757"/>
                    </a:cubicBezTo>
                    <a:cubicBezTo>
                      <a:pt x="26963" y="20757"/>
                      <a:pt x="26980" y="20753"/>
                      <a:pt x="26997" y="20749"/>
                    </a:cubicBezTo>
                    <a:lnTo>
                      <a:pt x="27023" y="20749"/>
                    </a:lnTo>
                    <a:cubicBezTo>
                      <a:pt x="27048" y="20744"/>
                      <a:pt x="27070" y="20740"/>
                      <a:pt x="27096" y="20736"/>
                    </a:cubicBezTo>
                    <a:lnTo>
                      <a:pt x="27096" y="20736"/>
                    </a:lnTo>
                    <a:lnTo>
                      <a:pt x="27005" y="21172"/>
                    </a:lnTo>
                    <a:lnTo>
                      <a:pt x="27005" y="21176"/>
                    </a:lnTo>
                    <a:lnTo>
                      <a:pt x="27005" y="21180"/>
                    </a:lnTo>
                    <a:lnTo>
                      <a:pt x="27005" y="21185"/>
                    </a:lnTo>
                    <a:lnTo>
                      <a:pt x="27005" y="21190"/>
                    </a:lnTo>
                    <a:lnTo>
                      <a:pt x="27005" y="21194"/>
                    </a:lnTo>
                    <a:lnTo>
                      <a:pt x="27005" y="21198"/>
                    </a:lnTo>
                    <a:cubicBezTo>
                      <a:pt x="27010" y="21198"/>
                      <a:pt x="27010" y="21198"/>
                      <a:pt x="27010" y="21202"/>
                    </a:cubicBezTo>
                    <a:lnTo>
                      <a:pt x="27010" y="21206"/>
                    </a:lnTo>
                    <a:lnTo>
                      <a:pt x="27015" y="21206"/>
                    </a:lnTo>
                    <a:lnTo>
                      <a:pt x="27015" y="21211"/>
                    </a:lnTo>
                    <a:cubicBezTo>
                      <a:pt x="27015" y="21215"/>
                      <a:pt x="27019" y="21215"/>
                      <a:pt x="27019" y="21215"/>
                    </a:cubicBezTo>
                    <a:lnTo>
                      <a:pt x="27019" y="21219"/>
                    </a:lnTo>
                    <a:lnTo>
                      <a:pt x="27023" y="21223"/>
                    </a:lnTo>
                    <a:cubicBezTo>
                      <a:pt x="27023" y="21228"/>
                      <a:pt x="27027" y="21228"/>
                      <a:pt x="27027" y="21228"/>
                    </a:cubicBezTo>
                    <a:cubicBezTo>
                      <a:pt x="27027" y="21232"/>
                      <a:pt x="27027" y="21232"/>
                      <a:pt x="27031" y="21232"/>
                    </a:cubicBezTo>
                    <a:cubicBezTo>
                      <a:pt x="27031" y="21237"/>
                      <a:pt x="27031" y="21237"/>
                      <a:pt x="27036" y="21237"/>
                    </a:cubicBezTo>
                    <a:cubicBezTo>
                      <a:pt x="27036" y="21241"/>
                      <a:pt x="27036" y="21241"/>
                      <a:pt x="27040" y="21241"/>
                    </a:cubicBezTo>
                    <a:cubicBezTo>
                      <a:pt x="27040" y="21245"/>
                      <a:pt x="27040" y="21245"/>
                      <a:pt x="27044" y="21245"/>
                    </a:cubicBezTo>
                    <a:cubicBezTo>
                      <a:pt x="27044" y="21249"/>
                      <a:pt x="27044" y="21249"/>
                      <a:pt x="27048" y="21249"/>
                    </a:cubicBezTo>
                    <a:cubicBezTo>
                      <a:pt x="27048" y="21253"/>
                      <a:pt x="27048" y="21253"/>
                      <a:pt x="27053" y="21257"/>
                    </a:cubicBezTo>
                    <a:cubicBezTo>
                      <a:pt x="27053" y="21257"/>
                      <a:pt x="27057" y="21257"/>
                      <a:pt x="27057" y="21262"/>
                    </a:cubicBezTo>
                    <a:cubicBezTo>
                      <a:pt x="27062" y="21262"/>
                      <a:pt x="27062" y="21267"/>
                      <a:pt x="27062" y="21267"/>
                    </a:cubicBezTo>
                    <a:cubicBezTo>
                      <a:pt x="27066" y="21267"/>
                      <a:pt x="27066" y="21271"/>
                      <a:pt x="27070" y="21271"/>
                    </a:cubicBezTo>
                    <a:lnTo>
                      <a:pt x="27074" y="21275"/>
                    </a:lnTo>
                    <a:cubicBezTo>
                      <a:pt x="27078" y="21279"/>
                      <a:pt x="27078" y="21279"/>
                      <a:pt x="27082" y="21279"/>
                    </a:cubicBezTo>
                    <a:cubicBezTo>
                      <a:pt x="27082" y="21283"/>
                      <a:pt x="27087" y="21283"/>
                      <a:pt x="27092" y="21288"/>
                    </a:cubicBezTo>
                    <a:cubicBezTo>
                      <a:pt x="27092" y="21288"/>
                      <a:pt x="27092" y="21292"/>
                      <a:pt x="27096" y="21292"/>
                    </a:cubicBezTo>
                    <a:cubicBezTo>
                      <a:pt x="27100" y="21292"/>
                      <a:pt x="27100" y="21296"/>
                      <a:pt x="27104" y="21296"/>
                    </a:cubicBezTo>
                    <a:cubicBezTo>
                      <a:pt x="27108" y="21300"/>
                      <a:pt x="27108" y="21300"/>
                      <a:pt x="27113" y="21305"/>
                    </a:cubicBezTo>
                    <a:cubicBezTo>
                      <a:pt x="27117" y="21309"/>
                      <a:pt x="27121" y="21309"/>
                      <a:pt x="27125" y="21314"/>
                    </a:cubicBezTo>
                    <a:lnTo>
                      <a:pt x="27164" y="21352"/>
                    </a:lnTo>
                    <a:cubicBezTo>
                      <a:pt x="27169" y="21356"/>
                      <a:pt x="27173" y="21360"/>
                      <a:pt x="27177" y="21360"/>
                    </a:cubicBezTo>
                    <a:cubicBezTo>
                      <a:pt x="27185" y="21369"/>
                      <a:pt x="27194" y="21377"/>
                      <a:pt x="27207" y="21386"/>
                    </a:cubicBezTo>
                    <a:cubicBezTo>
                      <a:pt x="27211" y="21391"/>
                      <a:pt x="27216" y="21395"/>
                      <a:pt x="27220" y="21399"/>
                    </a:cubicBezTo>
                    <a:cubicBezTo>
                      <a:pt x="27228" y="21407"/>
                      <a:pt x="27236" y="21411"/>
                      <a:pt x="27250" y="21421"/>
                    </a:cubicBezTo>
                    <a:cubicBezTo>
                      <a:pt x="27254" y="21425"/>
                      <a:pt x="27258" y="21425"/>
                      <a:pt x="27262" y="21429"/>
                    </a:cubicBezTo>
                    <a:cubicBezTo>
                      <a:pt x="27262" y="21429"/>
                      <a:pt x="27262" y="21433"/>
                      <a:pt x="27267" y="21433"/>
                    </a:cubicBezTo>
                    <a:cubicBezTo>
                      <a:pt x="27275" y="21442"/>
                      <a:pt x="27288" y="21450"/>
                      <a:pt x="27301" y="21459"/>
                    </a:cubicBezTo>
                    <a:cubicBezTo>
                      <a:pt x="27305" y="21459"/>
                      <a:pt x="27305" y="21459"/>
                      <a:pt x="27309" y="21463"/>
                    </a:cubicBezTo>
                    <a:cubicBezTo>
                      <a:pt x="27318" y="21468"/>
                      <a:pt x="27327" y="21472"/>
                      <a:pt x="27335" y="21480"/>
                    </a:cubicBezTo>
                    <a:cubicBezTo>
                      <a:pt x="27339" y="21480"/>
                      <a:pt x="27344" y="21484"/>
                      <a:pt x="27344" y="21484"/>
                    </a:cubicBezTo>
                    <a:cubicBezTo>
                      <a:pt x="27348" y="21488"/>
                      <a:pt x="27356" y="21488"/>
                      <a:pt x="27360" y="21493"/>
                    </a:cubicBezTo>
                    <a:cubicBezTo>
                      <a:pt x="27370" y="21498"/>
                      <a:pt x="27382" y="21502"/>
                      <a:pt x="27390" y="21510"/>
                    </a:cubicBezTo>
                    <a:cubicBezTo>
                      <a:pt x="27395" y="21510"/>
                      <a:pt x="27399" y="21514"/>
                      <a:pt x="27404" y="21514"/>
                    </a:cubicBezTo>
                    <a:cubicBezTo>
                      <a:pt x="27408" y="21519"/>
                      <a:pt x="27408" y="21519"/>
                      <a:pt x="27412" y="21519"/>
                    </a:cubicBezTo>
                    <a:cubicBezTo>
                      <a:pt x="27416" y="21523"/>
                      <a:pt x="27421" y="21523"/>
                      <a:pt x="27425" y="21527"/>
                    </a:cubicBezTo>
                    <a:cubicBezTo>
                      <a:pt x="27437" y="21531"/>
                      <a:pt x="27451" y="21535"/>
                      <a:pt x="27463" y="21540"/>
                    </a:cubicBezTo>
                    <a:cubicBezTo>
                      <a:pt x="27463" y="21545"/>
                      <a:pt x="27467" y="21545"/>
                      <a:pt x="27472" y="21545"/>
                    </a:cubicBezTo>
                    <a:cubicBezTo>
                      <a:pt x="27476" y="21549"/>
                      <a:pt x="27481" y="21549"/>
                      <a:pt x="27485" y="21549"/>
                    </a:cubicBezTo>
                    <a:cubicBezTo>
                      <a:pt x="27493" y="21557"/>
                      <a:pt x="27506" y="21561"/>
                      <a:pt x="27519" y="21561"/>
                    </a:cubicBezTo>
                    <a:cubicBezTo>
                      <a:pt x="27524" y="21565"/>
                      <a:pt x="27528" y="21565"/>
                      <a:pt x="27532" y="21570"/>
                    </a:cubicBezTo>
                    <a:lnTo>
                      <a:pt x="27540" y="21570"/>
                    </a:lnTo>
                    <a:cubicBezTo>
                      <a:pt x="27553" y="21574"/>
                      <a:pt x="27566" y="21579"/>
                      <a:pt x="27579" y="21583"/>
                    </a:cubicBezTo>
                    <a:cubicBezTo>
                      <a:pt x="27583" y="21583"/>
                      <a:pt x="27587" y="21587"/>
                      <a:pt x="27591" y="21587"/>
                    </a:cubicBezTo>
                    <a:cubicBezTo>
                      <a:pt x="27596" y="21587"/>
                      <a:pt x="27601" y="21591"/>
                      <a:pt x="27601" y="21591"/>
                    </a:cubicBezTo>
                    <a:cubicBezTo>
                      <a:pt x="27605" y="21591"/>
                      <a:pt x="27613" y="21591"/>
                      <a:pt x="27617" y="21596"/>
                    </a:cubicBezTo>
                    <a:cubicBezTo>
                      <a:pt x="27630" y="21600"/>
                      <a:pt x="27643" y="21600"/>
                      <a:pt x="27656" y="21604"/>
                    </a:cubicBezTo>
                    <a:cubicBezTo>
                      <a:pt x="27660" y="21604"/>
                      <a:pt x="27660" y="21604"/>
                      <a:pt x="27664" y="21608"/>
                    </a:cubicBezTo>
                    <a:lnTo>
                      <a:pt x="27668" y="21608"/>
                    </a:lnTo>
                    <a:cubicBezTo>
                      <a:pt x="27686" y="21612"/>
                      <a:pt x="27698" y="21612"/>
                      <a:pt x="27716" y="21617"/>
                    </a:cubicBezTo>
                    <a:cubicBezTo>
                      <a:pt x="27720" y="21617"/>
                      <a:pt x="27724" y="21617"/>
                      <a:pt x="27729" y="21622"/>
                    </a:cubicBezTo>
                    <a:cubicBezTo>
                      <a:pt x="27733" y="21622"/>
                      <a:pt x="27741" y="21622"/>
                      <a:pt x="27750" y="21626"/>
                    </a:cubicBezTo>
                    <a:lnTo>
                      <a:pt x="27759" y="21626"/>
                    </a:lnTo>
                    <a:cubicBezTo>
                      <a:pt x="27775" y="21630"/>
                      <a:pt x="27789" y="21630"/>
                      <a:pt x="27806" y="21634"/>
                    </a:cubicBezTo>
                    <a:lnTo>
                      <a:pt x="27822" y="21634"/>
                    </a:lnTo>
                    <a:cubicBezTo>
                      <a:pt x="27844" y="21638"/>
                      <a:pt x="27861" y="21638"/>
                      <a:pt x="27883" y="21642"/>
                    </a:cubicBezTo>
                    <a:lnTo>
                      <a:pt x="27899" y="21642"/>
                    </a:lnTo>
                    <a:cubicBezTo>
                      <a:pt x="27917" y="21647"/>
                      <a:pt x="27929" y="21647"/>
                      <a:pt x="27947" y="21647"/>
                    </a:cubicBezTo>
                    <a:lnTo>
                      <a:pt x="27968" y="21647"/>
                    </a:lnTo>
                    <a:cubicBezTo>
                      <a:pt x="27980" y="21651"/>
                      <a:pt x="27990" y="21651"/>
                      <a:pt x="28002" y="21651"/>
                    </a:cubicBezTo>
                    <a:lnTo>
                      <a:pt x="28263" y="21651"/>
                    </a:lnTo>
                    <a:cubicBezTo>
                      <a:pt x="28276" y="21651"/>
                      <a:pt x="28288" y="21651"/>
                      <a:pt x="28302" y="21647"/>
                    </a:cubicBezTo>
                    <a:lnTo>
                      <a:pt x="28361" y="21647"/>
                    </a:lnTo>
                    <a:cubicBezTo>
                      <a:pt x="28371" y="21647"/>
                      <a:pt x="28379" y="21642"/>
                      <a:pt x="28387" y="21642"/>
                    </a:cubicBezTo>
                    <a:lnTo>
                      <a:pt x="28426" y="21642"/>
                    </a:lnTo>
                    <a:cubicBezTo>
                      <a:pt x="28434" y="21642"/>
                      <a:pt x="28438" y="21642"/>
                      <a:pt x="28448" y="21638"/>
                    </a:cubicBezTo>
                    <a:cubicBezTo>
                      <a:pt x="28464" y="21638"/>
                      <a:pt x="28481" y="21638"/>
                      <a:pt x="28499" y="21634"/>
                    </a:cubicBezTo>
                    <a:lnTo>
                      <a:pt x="28507" y="21634"/>
                    </a:lnTo>
                    <a:cubicBezTo>
                      <a:pt x="28529" y="21634"/>
                      <a:pt x="28550" y="21634"/>
                      <a:pt x="28567" y="21630"/>
                    </a:cubicBezTo>
                    <a:lnTo>
                      <a:pt x="28588" y="21630"/>
                    </a:lnTo>
                    <a:cubicBezTo>
                      <a:pt x="28602" y="21626"/>
                      <a:pt x="28614" y="21626"/>
                      <a:pt x="28631" y="21626"/>
                    </a:cubicBezTo>
                    <a:cubicBezTo>
                      <a:pt x="28640" y="21626"/>
                      <a:pt x="28648" y="21622"/>
                      <a:pt x="28657" y="21622"/>
                    </a:cubicBezTo>
                    <a:cubicBezTo>
                      <a:pt x="28669" y="21622"/>
                      <a:pt x="28679" y="21622"/>
                      <a:pt x="28691" y="21617"/>
                    </a:cubicBezTo>
                    <a:lnTo>
                      <a:pt x="28721" y="21617"/>
                    </a:lnTo>
                    <a:cubicBezTo>
                      <a:pt x="28734" y="21617"/>
                      <a:pt x="28742" y="21612"/>
                      <a:pt x="28756" y="21612"/>
                    </a:cubicBezTo>
                    <a:cubicBezTo>
                      <a:pt x="28772" y="21612"/>
                      <a:pt x="28785" y="21608"/>
                      <a:pt x="28802" y="21608"/>
                    </a:cubicBezTo>
                    <a:cubicBezTo>
                      <a:pt x="28811" y="21608"/>
                      <a:pt x="28823" y="21604"/>
                      <a:pt x="28837" y="21604"/>
                    </a:cubicBezTo>
                    <a:cubicBezTo>
                      <a:pt x="28849" y="21604"/>
                      <a:pt x="28858" y="21604"/>
                      <a:pt x="28870" y="21600"/>
                    </a:cubicBezTo>
                    <a:lnTo>
                      <a:pt x="28900" y="21600"/>
                    </a:lnTo>
                    <a:cubicBezTo>
                      <a:pt x="28914" y="21596"/>
                      <a:pt x="28922" y="21596"/>
                      <a:pt x="28935" y="21596"/>
                    </a:cubicBezTo>
                    <a:cubicBezTo>
                      <a:pt x="28943" y="21596"/>
                      <a:pt x="28952" y="21591"/>
                      <a:pt x="28965" y="21591"/>
                    </a:cubicBezTo>
                    <a:lnTo>
                      <a:pt x="28999" y="21591"/>
                    </a:lnTo>
                    <a:cubicBezTo>
                      <a:pt x="29007" y="21587"/>
                      <a:pt x="29016" y="21587"/>
                      <a:pt x="29024" y="21587"/>
                    </a:cubicBezTo>
                    <a:cubicBezTo>
                      <a:pt x="29038" y="21587"/>
                      <a:pt x="29050" y="21587"/>
                      <a:pt x="29063" y="21583"/>
                    </a:cubicBezTo>
                    <a:lnTo>
                      <a:pt x="29084" y="21583"/>
                    </a:lnTo>
                    <a:cubicBezTo>
                      <a:pt x="29101" y="21583"/>
                      <a:pt x="29115" y="21579"/>
                      <a:pt x="29127" y="21579"/>
                    </a:cubicBezTo>
                    <a:lnTo>
                      <a:pt x="29149" y="21579"/>
                    </a:lnTo>
                    <a:cubicBezTo>
                      <a:pt x="29166" y="21574"/>
                      <a:pt x="29187" y="21574"/>
                      <a:pt x="29208" y="21574"/>
                    </a:cubicBezTo>
                    <a:lnTo>
                      <a:pt x="29217" y="21574"/>
                    </a:lnTo>
                    <a:cubicBezTo>
                      <a:pt x="29234" y="21570"/>
                      <a:pt x="29251" y="21570"/>
                      <a:pt x="29269" y="21570"/>
                    </a:cubicBezTo>
                    <a:lnTo>
                      <a:pt x="29289" y="21570"/>
                    </a:lnTo>
                    <a:cubicBezTo>
                      <a:pt x="29303" y="21570"/>
                      <a:pt x="29315" y="21565"/>
                      <a:pt x="29328" y="21565"/>
                    </a:cubicBezTo>
                    <a:lnTo>
                      <a:pt x="29589" y="21565"/>
                    </a:lnTo>
                    <a:cubicBezTo>
                      <a:pt x="29597" y="21565"/>
                      <a:pt x="29611" y="21570"/>
                      <a:pt x="29619" y="21570"/>
                    </a:cubicBezTo>
                    <a:lnTo>
                      <a:pt x="29644" y="21570"/>
                    </a:lnTo>
                    <a:cubicBezTo>
                      <a:pt x="29658" y="21570"/>
                      <a:pt x="29666" y="21570"/>
                      <a:pt x="29679" y="21574"/>
                    </a:cubicBezTo>
                    <a:lnTo>
                      <a:pt x="29700" y="21574"/>
                    </a:lnTo>
                    <a:cubicBezTo>
                      <a:pt x="29709" y="21574"/>
                      <a:pt x="29717" y="21579"/>
                      <a:pt x="29726" y="21579"/>
                    </a:cubicBezTo>
                    <a:cubicBezTo>
                      <a:pt x="29739" y="21579"/>
                      <a:pt x="29751" y="21579"/>
                      <a:pt x="29760" y="21583"/>
                    </a:cubicBezTo>
                    <a:cubicBezTo>
                      <a:pt x="29769" y="21583"/>
                      <a:pt x="29777" y="21583"/>
                      <a:pt x="29786" y="21587"/>
                    </a:cubicBezTo>
                    <a:cubicBezTo>
                      <a:pt x="29798" y="21587"/>
                      <a:pt x="29808" y="21587"/>
                      <a:pt x="29820" y="21591"/>
                    </a:cubicBezTo>
                    <a:cubicBezTo>
                      <a:pt x="29828" y="21591"/>
                      <a:pt x="29842" y="21596"/>
                      <a:pt x="29850" y="21596"/>
                    </a:cubicBezTo>
                    <a:cubicBezTo>
                      <a:pt x="29859" y="21596"/>
                      <a:pt x="29863" y="21600"/>
                      <a:pt x="29871" y="21600"/>
                    </a:cubicBezTo>
                    <a:cubicBezTo>
                      <a:pt x="29885" y="21600"/>
                      <a:pt x="29897" y="21604"/>
                      <a:pt x="29910" y="21608"/>
                    </a:cubicBezTo>
                    <a:lnTo>
                      <a:pt x="29923" y="21608"/>
                    </a:lnTo>
                    <a:cubicBezTo>
                      <a:pt x="29927" y="21612"/>
                      <a:pt x="29931" y="21612"/>
                      <a:pt x="29936" y="21612"/>
                    </a:cubicBezTo>
                    <a:cubicBezTo>
                      <a:pt x="29952" y="21617"/>
                      <a:pt x="29966" y="21622"/>
                      <a:pt x="29982" y="21626"/>
                    </a:cubicBezTo>
                    <a:cubicBezTo>
                      <a:pt x="29991" y="21630"/>
                      <a:pt x="29996" y="21630"/>
                      <a:pt x="30004" y="21634"/>
                    </a:cubicBezTo>
                    <a:cubicBezTo>
                      <a:pt x="30017" y="21634"/>
                      <a:pt x="30029" y="21638"/>
                      <a:pt x="30043" y="21642"/>
                    </a:cubicBezTo>
                    <a:cubicBezTo>
                      <a:pt x="30047" y="21647"/>
                      <a:pt x="30055" y="21651"/>
                      <a:pt x="30064" y="21651"/>
                    </a:cubicBezTo>
                    <a:cubicBezTo>
                      <a:pt x="30077" y="21656"/>
                      <a:pt x="30090" y="21660"/>
                      <a:pt x="30102" y="21664"/>
                    </a:cubicBezTo>
                    <a:cubicBezTo>
                      <a:pt x="30110" y="21668"/>
                      <a:pt x="30120" y="21673"/>
                      <a:pt x="30128" y="21677"/>
                    </a:cubicBezTo>
                    <a:cubicBezTo>
                      <a:pt x="30128" y="21677"/>
                      <a:pt x="30132" y="21681"/>
                      <a:pt x="30136" y="21681"/>
                    </a:cubicBezTo>
                    <a:cubicBezTo>
                      <a:pt x="30149" y="21685"/>
                      <a:pt x="30167" y="21694"/>
                      <a:pt x="30179" y="21703"/>
                    </a:cubicBezTo>
                    <a:cubicBezTo>
                      <a:pt x="30183" y="21703"/>
                      <a:pt x="30183" y="21703"/>
                      <a:pt x="30187" y="21707"/>
                    </a:cubicBezTo>
                    <a:cubicBezTo>
                      <a:pt x="30201" y="21711"/>
                      <a:pt x="30213" y="21719"/>
                      <a:pt x="30226" y="21724"/>
                    </a:cubicBezTo>
                    <a:cubicBezTo>
                      <a:pt x="30226" y="21728"/>
                      <a:pt x="30231" y="21728"/>
                      <a:pt x="30231" y="21728"/>
                    </a:cubicBezTo>
                    <a:cubicBezTo>
                      <a:pt x="30239" y="21733"/>
                      <a:pt x="30248" y="21737"/>
                      <a:pt x="30256" y="21741"/>
                    </a:cubicBezTo>
                    <a:cubicBezTo>
                      <a:pt x="30264" y="21750"/>
                      <a:pt x="30274" y="21754"/>
                      <a:pt x="30282" y="21758"/>
                    </a:cubicBezTo>
                    <a:cubicBezTo>
                      <a:pt x="30286" y="21762"/>
                      <a:pt x="30295" y="21766"/>
                      <a:pt x="30303" y="21776"/>
                    </a:cubicBezTo>
                    <a:cubicBezTo>
                      <a:pt x="30312" y="21780"/>
                      <a:pt x="30321" y="21784"/>
                      <a:pt x="30325" y="21788"/>
                    </a:cubicBezTo>
                    <a:cubicBezTo>
                      <a:pt x="30333" y="21796"/>
                      <a:pt x="30341" y="21801"/>
                      <a:pt x="30351" y="21810"/>
                    </a:cubicBezTo>
                    <a:cubicBezTo>
                      <a:pt x="30359" y="21814"/>
                      <a:pt x="30363" y="21818"/>
                      <a:pt x="30372" y="21822"/>
                    </a:cubicBezTo>
                    <a:cubicBezTo>
                      <a:pt x="30380" y="21831"/>
                      <a:pt x="30385" y="21839"/>
                      <a:pt x="30393" y="21843"/>
                    </a:cubicBezTo>
                    <a:cubicBezTo>
                      <a:pt x="30402" y="21853"/>
                      <a:pt x="30406" y="21857"/>
                      <a:pt x="30414" y="21861"/>
                    </a:cubicBezTo>
                    <a:cubicBezTo>
                      <a:pt x="30418" y="21869"/>
                      <a:pt x="30428" y="21878"/>
                      <a:pt x="30436" y="21882"/>
                    </a:cubicBezTo>
                    <a:cubicBezTo>
                      <a:pt x="30440" y="21891"/>
                      <a:pt x="30449" y="21895"/>
                      <a:pt x="30453" y="21904"/>
                    </a:cubicBezTo>
                    <a:cubicBezTo>
                      <a:pt x="30462" y="21912"/>
                      <a:pt x="30470" y="21916"/>
                      <a:pt x="30475" y="21925"/>
                    </a:cubicBezTo>
                    <a:cubicBezTo>
                      <a:pt x="30483" y="21934"/>
                      <a:pt x="30487" y="21938"/>
                      <a:pt x="30495" y="21946"/>
                    </a:cubicBezTo>
                    <a:cubicBezTo>
                      <a:pt x="30501" y="21955"/>
                      <a:pt x="30509" y="21964"/>
                      <a:pt x="30517" y="21972"/>
                    </a:cubicBezTo>
                    <a:cubicBezTo>
                      <a:pt x="30521" y="21981"/>
                      <a:pt x="30526" y="21985"/>
                      <a:pt x="30530" y="21993"/>
                    </a:cubicBezTo>
                    <a:cubicBezTo>
                      <a:pt x="30539" y="22002"/>
                      <a:pt x="30547" y="22015"/>
                      <a:pt x="30552" y="22023"/>
                    </a:cubicBezTo>
                    <a:cubicBezTo>
                      <a:pt x="30560" y="22032"/>
                      <a:pt x="30564" y="22036"/>
                      <a:pt x="30568" y="22045"/>
                    </a:cubicBezTo>
                    <a:cubicBezTo>
                      <a:pt x="30578" y="22053"/>
                      <a:pt x="30582" y="22066"/>
                      <a:pt x="30590" y="22079"/>
                    </a:cubicBezTo>
                    <a:cubicBezTo>
                      <a:pt x="30594" y="22088"/>
                      <a:pt x="30598" y="22092"/>
                      <a:pt x="30603" y="22096"/>
                    </a:cubicBezTo>
                    <a:cubicBezTo>
                      <a:pt x="30616" y="22118"/>
                      <a:pt x="30624" y="22135"/>
                      <a:pt x="30637" y="22155"/>
                    </a:cubicBezTo>
                    <a:cubicBezTo>
                      <a:pt x="30655" y="22139"/>
                      <a:pt x="30671" y="22126"/>
                      <a:pt x="30693" y="22109"/>
                    </a:cubicBezTo>
                    <a:cubicBezTo>
                      <a:pt x="30697" y="22104"/>
                      <a:pt x="30706" y="22100"/>
                      <a:pt x="30710" y="22096"/>
                    </a:cubicBezTo>
                    <a:cubicBezTo>
                      <a:pt x="30722" y="22088"/>
                      <a:pt x="30736" y="22074"/>
                      <a:pt x="30748" y="22066"/>
                    </a:cubicBezTo>
                    <a:cubicBezTo>
                      <a:pt x="30752" y="22062"/>
                      <a:pt x="30761" y="22058"/>
                      <a:pt x="30770" y="22053"/>
                    </a:cubicBezTo>
                    <a:cubicBezTo>
                      <a:pt x="30778" y="22045"/>
                      <a:pt x="30791" y="22036"/>
                      <a:pt x="30803" y="22027"/>
                    </a:cubicBezTo>
                    <a:cubicBezTo>
                      <a:pt x="30809" y="22023"/>
                      <a:pt x="30817" y="22019"/>
                      <a:pt x="30825" y="22015"/>
                    </a:cubicBezTo>
                    <a:cubicBezTo>
                      <a:pt x="30834" y="22007"/>
                      <a:pt x="30846" y="21997"/>
                      <a:pt x="30860" y="21989"/>
                    </a:cubicBezTo>
                    <a:cubicBezTo>
                      <a:pt x="30864" y="21985"/>
                      <a:pt x="30872" y="21981"/>
                      <a:pt x="30880" y="21976"/>
                    </a:cubicBezTo>
                    <a:cubicBezTo>
                      <a:pt x="30890" y="21972"/>
                      <a:pt x="30894" y="21968"/>
                      <a:pt x="30902" y="21964"/>
                    </a:cubicBezTo>
                    <a:cubicBezTo>
                      <a:pt x="30911" y="21959"/>
                      <a:pt x="30919" y="21950"/>
                      <a:pt x="30928" y="21946"/>
                    </a:cubicBezTo>
                    <a:cubicBezTo>
                      <a:pt x="30937" y="21942"/>
                      <a:pt x="30941" y="21938"/>
                      <a:pt x="30949" y="21934"/>
                    </a:cubicBezTo>
                    <a:cubicBezTo>
                      <a:pt x="30957" y="21930"/>
                      <a:pt x="30967" y="21925"/>
                      <a:pt x="30975" y="21920"/>
                    </a:cubicBezTo>
                    <a:cubicBezTo>
                      <a:pt x="30983" y="21916"/>
                      <a:pt x="30992" y="21912"/>
                      <a:pt x="30996" y="21908"/>
                    </a:cubicBezTo>
                    <a:cubicBezTo>
                      <a:pt x="31005" y="21904"/>
                      <a:pt x="31018" y="21899"/>
                      <a:pt x="31026" y="21895"/>
                    </a:cubicBezTo>
                    <a:cubicBezTo>
                      <a:pt x="31030" y="21891"/>
                      <a:pt x="31039" y="21891"/>
                      <a:pt x="31044" y="21887"/>
                    </a:cubicBezTo>
                    <a:cubicBezTo>
                      <a:pt x="31056" y="21882"/>
                      <a:pt x="31065" y="21878"/>
                      <a:pt x="31077" y="21869"/>
                    </a:cubicBezTo>
                    <a:cubicBezTo>
                      <a:pt x="31082" y="21869"/>
                      <a:pt x="31086" y="21869"/>
                      <a:pt x="31091" y="21865"/>
                    </a:cubicBezTo>
                    <a:cubicBezTo>
                      <a:pt x="31107" y="21861"/>
                      <a:pt x="31121" y="21853"/>
                      <a:pt x="31137" y="21848"/>
                    </a:cubicBezTo>
                    <a:cubicBezTo>
                      <a:pt x="31142" y="21843"/>
                      <a:pt x="31146" y="21843"/>
                      <a:pt x="31146" y="21843"/>
                    </a:cubicBezTo>
                    <a:cubicBezTo>
                      <a:pt x="31159" y="21839"/>
                      <a:pt x="31172" y="21835"/>
                      <a:pt x="31184" y="21831"/>
                    </a:cubicBezTo>
                    <a:cubicBezTo>
                      <a:pt x="31188" y="21827"/>
                      <a:pt x="31198" y="21827"/>
                      <a:pt x="31202" y="21822"/>
                    </a:cubicBezTo>
                    <a:cubicBezTo>
                      <a:pt x="31210" y="21822"/>
                      <a:pt x="31223" y="21818"/>
                      <a:pt x="31231" y="21814"/>
                    </a:cubicBezTo>
                    <a:cubicBezTo>
                      <a:pt x="31245" y="21814"/>
                      <a:pt x="31253" y="21810"/>
                      <a:pt x="31265" y="21805"/>
                    </a:cubicBezTo>
                    <a:cubicBezTo>
                      <a:pt x="31270" y="21805"/>
                      <a:pt x="31279" y="21801"/>
                      <a:pt x="31287" y="21801"/>
                    </a:cubicBezTo>
                    <a:cubicBezTo>
                      <a:pt x="31300" y="21796"/>
                      <a:pt x="31308" y="21792"/>
                      <a:pt x="31322" y="21792"/>
                    </a:cubicBezTo>
                    <a:cubicBezTo>
                      <a:pt x="31330" y="21788"/>
                      <a:pt x="31334" y="21788"/>
                      <a:pt x="31342" y="21788"/>
                    </a:cubicBezTo>
                    <a:cubicBezTo>
                      <a:pt x="31356" y="21784"/>
                      <a:pt x="31368" y="21780"/>
                      <a:pt x="31381" y="21780"/>
                    </a:cubicBezTo>
                    <a:cubicBezTo>
                      <a:pt x="31385" y="21780"/>
                      <a:pt x="31394" y="21776"/>
                      <a:pt x="31399" y="21776"/>
                    </a:cubicBezTo>
                    <a:cubicBezTo>
                      <a:pt x="31419" y="21771"/>
                      <a:pt x="31437" y="21766"/>
                      <a:pt x="31458" y="21766"/>
                    </a:cubicBezTo>
                    <a:cubicBezTo>
                      <a:pt x="31581" y="21750"/>
                      <a:pt x="31712" y="21743"/>
                      <a:pt x="31873" y="21743"/>
                    </a:cubicBezTo>
                    <a:cubicBezTo>
                      <a:pt x="31919" y="21743"/>
                      <a:pt x="31967" y="21744"/>
                      <a:pt x="32019" y="21745"/>
                    </a:cubicBezTo>
                    <a:cubicBezTo>
                      <a:pt x="32049" y="21745"/>
                      <a:pt x="32082" y="21750"/>
                      <a:pt x="32117" y="21750"/>
                    </a:cubicBezTo>
                    <a:cubicBezTo>
                      <a:pt x="32151" y="21750"/>
                      <a:pt x="32189" y="21750"/>
                      <a:pt x="32228" y="21754"/>
                    </a:cubicBezTo>
                    <a:cubicBezTo>
                      <a:pt x="32489" y="21762"/>
                      <a:pt x="32818" y="21780"/>
                      <a:pt x="33246" y="21788"/>
                    </a:cubicBezTo>
                    <a:cubicBezTo>
                      <a:pt x="33259" y="21796"/>
                      <a:pt x="33272" y="21810"/>
                      <a:pt x="33284" y="21818"/>
                    </a:cubicBezTo>
                    <a:cubicBezTo>
                      <a:pt x="33298" y="21827"/>
                      <a:pt x="33310" y="21839"/>
                      <a:pt x="33323" y="21848"/>
                    </a:cubicBezTo>
                    <a:lnTo>
                      <a:pt x="33328" y="21848"/>
                    </a:lnTo>
                    <a:cubicBezTo>
                      <a:pt x="33336" y="21857"/>
                      <a:pt x="33349" y="21865"/>
                      <a:pt x="33361" y="21873"/>
                    </a:cubicBezTo>
                    <a:lnTo>
                      <a:pt x="33366" y="21878"/>
                    </a:lnTo>
                    <a:cubicBezTo>
                      <a:pt x="33379" y="21887"/>
                      <a:pt x="33391" y="21895"/>
                      <a:pt x="33405" y="21899"/>
                    </a:cubicBezTo>
                    <a:cubicBezTo>
                      <a:pt x="33405" y="21904"/>
                      <a:pt x="33409" y="21904"/>
                      <a:pt x="33409" y="21904"/>
                    </a:cubicBezTo>
                    <a:cubicBezTo>
                      <a:pt x="33421" y="21912"/>
                      <a:pt x="33434" y="21920"/>
                      <a:pt x="33452" y="21930"/>
                    </a:cubicBezTo>
                    <a:cubicBezTo>
                      <a:pt x="33464" y="21938"/>
                      <a:pt x="33477" y="21946"/>
                      <a:pt x="33490" y="21955"/>
                    </a:cubicBezTo>
                    <a:lnTo>
                      <a:pt x="33498" y="21955"/>
                    </a:lnTo>
                    <a:cubicBezTo>
                      <a:pt x="33511" y="21964"/>
                      <a:pt x="33529" y="21972"/>
                      <a:pt x="33541" y="21981"/>
                    </a:cubicBezTo>
                    <a:cubicBezTo>
                      <a:pt x="33545" y="21981"/>
                      <a:pt x="33545" y="21985"/>
                      <a:pt x="33549" y="21985"/>
                    </a:cubicBezTo>
                    <a:cubicBezTo>
                      <a:pt x="33563" y="21993"/>
                      <a:pt x="33580" y="22002"/>
                      <a:pt x="33592" y="22011"/>
                    </a:cubicBezTo>
                    <a:cubicBezTo>
                      <a:pt x="33597" y="22011"/>
                      <a:pt x="33597" y="22011"/>
                      <a:pt x="33601" y="22015"/>
                    </a:cubicBezTo>
                    <a:cubicBezTo>
                      <a:pt x="33614" y="22019"/>
                      <a:pt x="33631" y="22027"/>
                      <a:pt x="33648" y="22036"/>
                    </a:cubicBezTo>
                    <a:cubicBezTo>
                      <a:pt x="33648" y="22036"/>
                      <a:pt x="33648" y="22041"/>
                      <a:pt x="33652" y="22041"/>
                    </a:cubicBezTo>
                    <a:cubicBezTo>
                      <a:pt x="33665" y="22049"/>
                      <a:pt x="33683" y="22058"/>
                      <a:pt x="33699" y="22066"/>
                    </a:cubicBezTo>
                    <a:lnTo>
                      <a:pt x="33703" y="22066"/>
                    </a:lnTo>
                    <a:cubicBezTo>
                      <a:pt x="33717" y="22074"/>
                      <a:pt x="33734" y="22084"/>
                      <a:pt x="33750" y="22092"/>
                    </a:cubicBezTo>
                    <a:lnTo>
                      <a:pt x="33760" y="22092"/>
                    </a:lnTo>
                    <a:cubicBezTo>
                      <a:pt x="33772" y="22100"/>
                      <a:pt x="33789" y="22109"/>
                      <a:pt x="33806" y="22118"/>
                    </a:cubicBezTo>
                    <a:cubicBezTo>
                      <a:pt x="33811" y="22118"/>
                      <a:pt x="33811" y="22122"/>
                      <a:pt x="33815" y="22122"/>
                    </a:cubicBezTo>
                    <a:cubicBezTo>
                      <a:pt x="33832" y="22130"/>
                      <a:pt x="33845" y="22139"/>
                      <a:pt x="33862" y="22147"/>
                    </a:cubicBezTo>
                    <a:lnTo>
                      <a:pt x="33871" y="22147"/>
                    </a:lnTo>
                    <a:cubicBezTo>
                      <a:pt x="33888" y="22155"/>
                      <a:pt x="33904" y="22165"/>
                      <a:pt x="33922" y="22173"/>
                    </a:cubicBezTo>
                    <a:cubicBezTo>
                      <a:pt x="33939" y="22181"/>
                      <a:pt x="33956" y="22190"/>
                      <a:pt x="33969" y="22199"/>
                    </a:cubicBezTo>
                    <a:lnTo>
                      <a:pt x="33977" y="22199"/>
                    </a:lnTo>
                    <a:cubicBezTo>
                      <a:pt x="33991" y="22207"/>
                      <a:pt x="34007" y="22216"/>
                      <a:pt x="34025" y="22224"/>
                    </a:cubicBezTo>
                    <a:cubicBezTo>
                      <a:pt x="34029" y="22224"/>
                      <a:pt x="34029" y="22228"/>
                      <a:pt x="34033" y="22228"/>
                    </a:cubicBezTo>
                    <a:cubicBezTo>
                      <a:pt x="34050" y="22238"/>
                      <a:pt x="34063" y="22246"/>
                      <a:pt x="34080" y="22250"/>
                    </a:cubicBezTo>
                    <a:cubicBezTo>
                      <a:pt x="34084" y="22254"/>
                      <a:pt x="34084" y="22254"/>
                      <a:pt x="34088" y="22254"/>
                    </a:cubicBezTo>
                    <a:cubicBezTo>
                      <a:pt x="34102" y="22263"/>
                      <a:pt x="34119" y="22271"/>
                      <a:pt x="34135" y="22280"/>
                    </a:cubicBezTo>
                    <a:cubicBezTo>
                      <a:pt x="34135" y="22280"/>
                      <a:pt x="34140" y="22280"/>
                      <a:pt x="34140" y="22284"/>
                    </a:cubicBezTo>
                    <a:cubicBezTo>
                      <a:pt x="34157" y="22289"/>
                      <a:pt x="34174" y="22297"/>
                      <a:pt x="34187" y="22305"/>
                    </a:cubicBezTo>
                    <a:cubicBezTo>
                      <a:pt x="34191" y="22305"/>
                      <a:pt x="34191" y="22305"/>
                      <a:pt x="34191" y="22309"/>
                    </a:cubicBezTo>
                    <a:cubicBezTo>
                      <a:pt x="34208" y="22315"/>
                      <a:pt x="34222" y="22323"/>
                      <a:pt x="34238" y="22331"/>
                    </a:cubicBezTo>
                    <a:lnTo>
                      <a:pt x="34242" y="22335"/>
                    </a:lnTo>
                    <a:cubicBezTo>
                      <a:pt x="34256" y="22344"/>
                      <a:pt x="34273" y="22348"/>
                      <a:pt x="34285" y="22357"/>
                    </a:cubicBezTo>
                    <a:cubicBezTo>
                      <a:pt x="34285" y="22357"/>
                      <a:pt x="34289" y="22361"/>
                      <a:pt x="34294" y="22361"/>
                    </a:cubicBezTo>
                    <a:cubicBezTo>
                      <a:pt x="34307" y="22370"/>
                      <a:pt x="34319" y="22378"/>
                      <a:pt x="34333" y="22382"/>
                    </a:cubicBezTo>
                    <a:cubicBezTo>
                      <a:pt x="34337" y="22386"/>
                      <a:pt x="34337" y="22386"/>
                      <a:pt x="34341" y="22386"/>
                    </a:cubicBezTo>
                    <a:cubicBezTo>
                      <a:pt x="34354" y="22396"/>
                      <a:pt x="34366" y="22404"/>
                      <a:pt x="34380" y="22408"/>
                    </a:cubicBezTo>
                    <a:lnTo>
                      <a:pt x="34380" y="22412"/>
                    </a:lnTo>
                    <a:cubicBezTo>
                      <a:pt x="34392" y="22417"/>
                      <a:pt x="34401" y="22425"/>
                      <a:pt x="34414" y="22434"/>
                    </a:cubicBezTo>
                    <a:cubicBezTo>
                      <a:pt x="34414" y="22434"/>
                      <a:pt x="34418" y="22434"/>
                      <a:pt x="34418" y="22438"/>
                    </a:cubicBezTo>
                    <a:cubicBezTo>
                      <a:pt x="34431" y="22443"/>
                      <a:pt x="34439" y="22451"/>
                      <a:pt x="34453" y="22455"/>
                    </a:cubicBezTo>
                    <a:cubicBezTo>
                      <a:pt x="34453" y="22459"/>
                      <a:pt x="34457" y="22459"/>
                      <a:pt x="34457" y="22459"/>
                    </a:cubicBezTo>
                    <a:cubicBezTo>
                      <a:pt x="34469" y="22469"/>
                      <a:pt x="34478" y="22473"/>
                      <a:pt x="34486" y="22481"/>
                    </a:cubicBezTo>
                    <a:lnTo>
                      <a:pt x="34491" y="22481"/>
                    </a:lnTo>
                    <a:cubicBezTo>
                      <a:pt x="34499" y="22489"/>
                      <a:pt x="34504" y="22494"/>
                      <a:pt x="34512" y="22498"/>
                    </a:cubicBezTo>
                    <a:lnTo>
                      <a:pt x="34516" y="22502"/>
                    </a:lnTo>
                    <a:cubicBezTo>
                      <a:pt x="34520" y="22507"/>
                      <a:pt x="34524" y="22511"/>
                      <a:pt x="34534" y="22515"/>
                    </a:cubicBezTo>
                    <a:lnTo>
                      <a:pt x="34538" y="22520"/>
                    </a:lnTo>
                    <a:cubicBezTo>
                      <a:pt x="34542" y="22524"/>
                      <a:pt x="34546" y="22528"/>
                      <a:pt x="34550" y="22528"/>
                    </a:cubicBezTo>
                    <a:lnTo>
                      <a:pt x="34559" y="22536"/>
                    </a:lnTo>
                    <a:cubicBezTo>
                      <a:pt x="34563" y="22540"/>
                      <a:pt x="34568" y="22540"/>
                      <a:pt x="34568" y="22546"/>
                    </a:cubicBezTo>
                    <a:cubicBezTo>
                      <a:pt x="34572" y="22550"/>
                      <a:pt x="34576" y="22550"/>
                      <a:pt x="34576" y="22554"/>
                    </a:cubicBezTo>
                    <a:cubicBezTo>
                      <a:pt x="34581" y="22554"/>
                      <a:pt x="34585" y="22558"/>
                      <a:pt x="34585" y="22562"/>
                    </a:cubicBezTo>
                    <a:cubicBezTo>
                      <a:pt x="34589" y="22562"/>
                      <a:pt x="34589" y="22566"/>
                      <a:pt x="34593" y="22566"/>
                    </a:cubicBezTo>
                    <a:cubicBezTo>
                      <a:pt x="34597" y="22571"/>
                      <a:pt x="34597" y="22575"/>
                      <a:pt x="34601" y="22575"/>
                    </a:cubicBezTo>
                    <a:cubicBezTo>
                      <a:pt x="34601" y="22579"/>
                      <a:pt x="34607" y="22579"/>
                      <a:pt x="34607" y="22584"/>
                    </a:cubicBezTo>
                    <a:cubicBezTo>
                      <a:pt x="34611" y="22588"/>
                      <a:pt x="34615" y="22592"/>
                      <a:pt x="34615" y="22592"/>
                    </a:cubicBezTo>
                    <a:lnTo>
                      <a:pt x="34623" y="22601"/>
                    </a:lnTo>
                    <a:cubicBezTo>
                      <a:pt x="34623" y="22605"/>
                      <a:pt x="34627" y="22609"/>
                      <a:pt x="34632" y="22613"/>
                    </a:cubicBezTo>
                    <a:cubicBezTo>
                      <a:pt x="34636" y="22617"/>
                      <a:pt x="34640" y="22627"/>
                      <a:pt x="34645" y="22631"/>
                    </a:cubicBezTo>
                    <a:lnTo>
                      <a:pt x="34645" y="22635"/>
                    </a:lnTo>
                    <a:cubicBezTo>
                      <a:pt x="34649" y="22639"/>
                      <a:pt x="34653" y="22643"/>
                      <a:pt x="34653" y="22648"/>
                    </a:cubicBezTo>
                    <a:lnTo>
                      <a:pt x="34658" y="22652"/>
                    </a:lnTo>
                    <a:cubicBezTo>
                      <a:pt x="34658" y="22656"/>
                      <a:pt x="34658" y="22656"/>
                      <a:pt x="34662" y="22661"/>
                    </a:cubicBezTo>
                    <a:lnTo>
                      <a:pt x="34662" y="22669"/>
                    </a:lnTo>
                    <a:cubicBezTo>
                      <a:pt x="34666" y="22669"/>
                      <a:pt x="34666" y="22674"/>
                      <a:pt x="34666" y="22678"/>
                    </a:cubicBezTo>
                    <a:lnTo>
                      <a:pt x="34666" y="22682"/>
                    </a:lnTo>
                    <a:cubicBezTo>
                      <a:pt x="34670" y="22686"/>
                      <a:pt x="34670" y="22690"/>
                      <a:pt x="34670" y="22694"/>
                    </a:cubicBezTo>
                    <a:lnTo>
                      <a:pt x="34670" y="22700"/>
                    </a:lnTo>
                    <a:lnTo>
                      <a:pt x="34670" y="22708"/>
                    </a:lnTo>
                    <a:cubicBezTo>
                      <a:pt x="34670" y="22712"/>
                      <a:pt x="34674" y="22712"/>
                      <a:pt x="34674" y="22716"/>
                    </a:cubicBezTo>
                    <a:lnTo>
                      <a:pt x="34674" y="22725"/>
                    </a:lnTo>
                    <a:cubicBezTo>
                      <a:pt x="34674" y="22726"/>
                      <a:pt x="34674" y="22726"/>
                      <a:pt x="34674" y="22726"/>
                    </a:cubicBezTo>
                    <a:lnTo>
                      <a:pt x="34674" y="22726"/>
                    </a:lnTo>
                    <a:lnTo>
                      <a:pt x="35034" y="21006"/>
                    </a:lnTo>
                    <a:cubicBezTo>
                      <a:pt x="35128" y="21006"/>
                      <a:pt x="35222" y="21010"/>
                      <a:pt x="35316" y="21014"/>
                    </a:cubicBezTo>
                    <a:cubicBezTo>
                      <a:pt x="35444" y="21014"/>
                      <a:pt x="35568" y="21018"/>
                      <a:pt x="35710" y="21018"/>
                    </a:cubicBezTo>
                    <a:cubicBezTo>
                      <a:pt x="35731" y="21018"/>
                      <a:pt x="35756" y="21018"/>
                      <a:pt x="35778" y="21014"/>
                    </a:cubicBezTo>
                    <a:lnTo>
                      <a:pt x="35851" y="21014"/>
                    </a:lnTo>
                    <a:cubicBezTo>
                      <a:pt x="35864" y="21014"/>
                      <a:pt x="35876" y="21014"/>
                      <a:pt x="35890" y="21010"/>
                    </a:cubicBezTo>
                    <a:cubicBezTo>
                      <a:pt x="35957" y="21010"/>
                      <a:pt x="36026" y="21006"/>
                      <a:pt x="36099" y="20997"/>
                    </a:cubicBezTo>
                    <a:cubicBezTo>
                      <a:pt x="36125" y="20997"/>
                      <a:pt x="36146" y="20992"/>
                      <a:pt x="36172" y="20992"/>
                    </a:cubicBezTo>
                    <a:cubicBezTo>
                      <a:pt x="36193" y="20988"/>
                      <a:pt x="36214" y="20988"/>
                      <a:pt x="36240" y="20984"/>
                    </a:cubicBezTo>
                    <a:cubicBezTo>
                      <a:pt x="36261" y="20984"/>
                      <a:pt x="36283" y="20980"/>
                      <a:pt x="36304" y="20980"/>
                    </a:cubicBezTo>
                    <a:cubicBezTo>
                      <a:pt x="36330" y="20975"/>
                      <a:pt x="36360" y="20971"/>
                      <a:pt x="36386" y="20967"/>
                    </a:cubicBezTo>
                    <a:cubicBezTo>
                      <a:pt x="36407" y="20967"/>
                      <a:pt x="36424" y="20963"/>
                      <a:pt x="36445" y="20959"/>
                    </a:cubicBezTo>
                    <a:cubicBezTo>
                      <a:pt x="36463" y="20959"/>
                      <a:pt x="36484" y="20954"/>
                      <a:pt x="36506" y="20949"/>
                    </a:cubicBezTo>
                    <a:cubicBezTo>
                      <a:pt x="36526" y="20949"/>
                      <a:pt x="36552" y="20945"/>
                      <a:pt x="36577" y="20941"/>
                    </a:cubicBezTo>
                    <a:cubicBezTo>
                      <a:pt x="36583" y="20933"/>
                      <a:pt x="36583" y="20924"/>
                      <a:pt x="36587" y="20920"/>
                    </a:cubicBezTo>
                    <a:cubicBezTo>
                      <a:pt x="36587" y="20915"/>
                      <a:pt x="36591" y="20915"/>
                      <a:pt x="36591" y="20911"/>
                    </a:cubicBezTo>
                    <a:cubicBezTo>
                      <a:pt x="36595" y="20907"/>
                      <a:pt x="36595" y="20898"/>
                      <a:pt x="36599" y="20890"/>
                    </a:cubicBezTo>
                    <a:cubicBezTo>
                      <a:pt x="36599" y="20886"/>
                      <a:pt x="36603" y="20882"/>
                      <a:pt x="36603" y="20877"/>
                    </a:cubicBezTo>
                    <a:cubicBezTo>
                      <a:pt x="36603" y="20872"/>
                      <a:pt x="36608" y="20872"/>
                      <a:pt x="36608" y="20872"/>
                    </a:cubicBezTo>
                    <a:lnTo>
                      <a:pt x="36608" y="20864"/>
                    </a:lnTo>
                    <a:cubicBezTo>
                      <a:pt x="36608" y="20860"/>
                      <a:pt x="36612" y="20852"/>
                      <a:pt x="36612" y="20847"/>
                    </a:cubicBezTo>
                    <a:lnTo>
                      <a:pt x="37039" y="18811"/>
                    </a:lnTo>
                    <a:cubicBezTo>
                      <a:pt x="37045" y="18807"/>
                      <a:pt x="37049" y="18803"/>
                      <a:pt x="37053" y="18799"/>
                    </a:cubicBezTo>
                    <a:lnTo>
                      <a:pt x="37057" y="18794"/>
                    </a:lnTo>
                    <a:cubicBezTo>
                      <a:pt x="37070" y="18781"/>
                      <a:pt x="37087" y="18764"/>
                      <a:pt x="37100" y="18752"/>
                    </a:cubicBezTo>
                    <a:cubicBezTo>
                      <a:pt x="37112" y="18738"/>
                      <a:pt x="37126" y="18726"/>
                      <a:pt x="37142" y="18713"/>
                    </a:cubicBezTo>
                    <a:cubicBezTo>
                      <a:pt x="37142" y="18708"/>
                      <a:pt x="37147" y="18708"/>
                      <a:pt x="37151" y="18704"/>
                    </a:cubicBezTo>
                    <a:cubicBezTo>
                      <a:pt x="37164" y="18691"/>
                      <a:pt x="37181" y="18679"/>
                      <a:pt x="37193" y="18665"/>
                    </a:cubicBezTo>
                    <a:cubicBezTo>
                      <a:pt x="37199" y="18665"/>
                      <a:pt x="37199" y="18661"/>
                      <a:pt x="37203" y="18661"/>
                    </a:cubicBezTo>
                    <a:cubicBezTo>
                      <a:pt x="37215" y="18649"/>
                      <a:pt x="37228" y="18636"/>
                      <a:pt x="37241" y="18627"/>
                    </a:cubicBezTo>
                    <a:cubicBezTo>
                      <a:pt x="37245" y="18623"/>
                      <a:pt x="37250" y="18623"/>
                      <a:pt x="37250" y="18619"/>
                    </a:cubicBezTo>
                    <a:cubicBezTo>
                      <a:pt x="37266" y="18606"/>
                      <a:pt x="37284" y="18594"/>
                      <a:pt x="37296" y="18584"/>
                    </a:cubicBezTo>
                    <a:cubicBezTo>
                      <a:pt x="37301" y="18580"/>
                      <a:pt x="37305" y="18576"/>
                      <a:pt x="37309" y="18576"/>
                    </a:cubicBezTo>
                    <a:cubicBezTo>
                      <a:pt x="37327" y="18563"/>
                      <a:pt x="37343" y="18550"/>
                      <a:pt x="37361" y="18537"/>
                    </a:cubicBezTo>
                    <a:cubicBezTo>
                      <a:pt x="37378" y="18525"/>
                      <a:pt x="37395" y="18511"/>
                      <a:pt x="37416" y="18503"/>
                    </a:cubicBezTo>
                    <a:cubicBezTo>
                      <a:pt x="37416" y="18499"/>
                      <a:pt x="37420" y="18499"/>
                      <a:pt x="37424" y="18495"/>
                    </a:cubicBezTo>
                    <a:cubicBezTo>
                      <a:pt x="37442" y="18486"/>
                      <a:pt x="37459" y="18473"/>
                      <a:pt x="37476" y="18465"/>
                    </a:cubicBezTo>
                    <a:cubicBezTo>
                      <a:pt x="37481" y="18465"/>
                      <a:pt x="37481" y="18460"/>
                      <a:pt x="37485" y="18460"/>
                    </a:cubicBezTo>
                    <a:cubicBezTo>
                      <a:pt x="37497" y="18452"/>
                      <a:pt x="37515" y="18444"/>
                      <a:pt x="37527" y="18434"/>
                    </a:cubicBezTo>
                    <a:cubicBezTo>
                      <a:pt x="37536" y="18430"/>
                      <a:pt x="37540" y="18426"/>
                      <a:pt x="37544" y="18426"/>
                    </a:cubicBezTo>
                    <a:cubicBezTo>
                      <a:pt x="37562" y="18418"/>
                      <a:pt x="37578" y="18409"/>
                      <a:pt x="37596" y="18401"/>
                    </a:cubicBezTo>
                    <a:cubicBezTo>
                      <a:pt x="37596" y="18396"/>
                      <a:pt x="37600" y="18396"/>
                      <a:pt x="37600" y="18396"/>
                    </a:cubicBezTo>
                    <a:cubicBezTo>
                      <a:pt x="37621" y="18388"/>
                      <a:pt x="37639" y="18379"/>
                      <a:pt x="37660" y="18367"/>
                    </a:cubicBezTo>
                    <a:cubicBezTo>
                      <a:pt x="37669" y="18367"/>
                      <a:pt x="37673" y="18363"/>
                      <a:pt x="37681" y="18357"/>
                    </a:cubicBezTo>
                    <a:cubicBezTo>
                      <a:pt x="37690" y="18353"/>
                      <a:pt x="37694" y="18353"/>
                      <a:pt x="37703" y="18349"/>
                    </a:cubicBezTo>
                    <a:cubicBezTo>
                      <a:pt x="37712" y="18345"/>
                      <a:pt x="37720" y="18341"/>
                      <a:pt x="37728" y="18337"/>
                    </a:cubicBezTo>
                    <a:cubicBezTo>
                      <a:pt x="37737" y="18332"/>
                      <a:pt x="37742" y="18332"/>
                      <a:pt x="37750" y="18328"/>
                    </a:cubicBezTo>
                    <a:cubicBezTo>
                      <a:pt x="37758" y="18324"/>
                      <a:pt x="37771" y="18319"/>
                      <a:pt x="37780" y="18315"/>
                    </a:cubicBezTo>
                    <a:cubicBezTo>
                      <a:pt x="37789" y="18315"/>
                      <a:pt x="37793" y="18311"/>
                      <a:pt x="37797" y="18311"/>
                    </a:cubicBezTo>
                    <a:cubicBezTo>
                      <a:pt x="37814" y="18302"/>
                      <a:pt x="37831" y="18298"/>
                      <a:pt x="37848" y="18290"/>
                    </a:cubicBezTo>
                    <a:lnTo>
                      <a:pt x="38340" y="15941"/>
                    </a:lnTo>
                    <a:cubicBezTo>
                      <a:pt x="38357" y="15950"/>
                      <a:pt x="38374" y="15954"/>
                      <a:pt x="38391" y="15963"/>
                    </a:cubicBezTo>
                    <a:lnTo>
                      <a:pt x="38395" y="15963"/>
                    </a:lnTo>
                    <a:cubicBezTo>
                      <a:pt x="38409" y="15967"/>
                      <a:pt x="38425" y="15976"/>
                      <a:pt x="38443" y="15980"/>
                    </a:cubicBezTo>
                    <a:lnTo>
                      <a:pt x="38451" y="15980"/>
                    </a:lnTo>
                    <a:cubicBezTo>
                      <a:pt x="38456" y="15980"/>
                      <a:pt x="38456" y="15984"/>
                      <a:pt x="38460" y="15984"/>
                    </a:cubicBezTo>
                    <a:cubicBezTo>
                      <a:pt x="38464" y="15984"/>
                      <a:pt x="38472" y="15988"/>
                      <a:pt x="38477" y="15988"/>
                    </a:cubicBezTo>
                    <a:cubicBezTo>
                      <a:pt x="38486" y="15988"/>
                      <a:pt x="38494" y="15992"/>
                      <a:pt x="38498" y="15992"/>
                    </a:cubicBezTo>
                    <a:cubicBezTo>
                      <a:pt x="38507" y="15996"/>
                      <a:pt x="38511" y="15996"/>
                      <a:pt x="38516" y="15996"/>
                    </a:cubicBezTo>
                    <a:cubicBezTo>
                      <a:pt x="38520" y="15996"/>
                      <a:pt x="38524" y="16002"/>
                      <a:pt x="38524" y="16002"/>
                    </a:cubicBezTo>
                    <a:lnTo>
                      <a:pt x="38537" y="16002"/>
                    </a:lnTo>
                    <a:cubicBezTo>
                      <a:pt x="38545" y="16006"/>
                      <a:pt x="38554" y="16006"/>
                      <a:pt x="38559" y="16010"/>
                    </a:cubicBezTo>
                    <a:lnTo>
                      <a:pt x="38579" y="16010"/>
                    </a:lnTo>
                    <a:cubicBezTo>
                      <a:pt x="38588" y="16014"/>
                      <a:pt x="38597" y="16014"/>
                      <a:pt x="38601" y="16014"/>
                    </a:cubicBezTo>
                    <a:cubicBezTo>
                      <a:pt x="38605" y="16018"/>
                      <a:pt x="38610" y="16018"/>
                      <a:pt x="38614" y="16018"/>
                    </a:cubicBezTo>
                    <a:lnTo>
                      <a:pt x="38618" y="16018"/>
                    </a:lnTo>
                    <a:cubicBezTo>
                      <a:pt x="38640" y="16022"/>
                      <a:pt x="38661" y="16027"/>
                      <a:pt x="38682" y="16027"/>
                    </a:cubicBezTo>
                    <a:lnTo>
                      <a:pt x="38097" y="18824"/>
                    </a:lnTo>
                    <a:cubicBezTo>
                      <a:pt x="38105" y="18829"/>
                      <a:pt x="38113" y="18837"/>
                      <a:pt x="38117" y="18841"/>
                    </a:cubicBezTo>
                    <a:cubicBezTo>
                      <a:pt x="38122" y="18845"/>
                      <a:pt x="38122" y="18845"/>
                      <a:pt x="38126" y="18845"/>
                    </a:cubicBezTo>
                    <a:cubicBezTo>
                      <a:pt x="38131" y="18850"/>
                      <a:pt x="38135" y="18854"/>
                      <a:pt x="38139" y="18858"/>
                    </a:cubicBezTo>
                    <a:cubicBezTo>
                      <a:pt x="38143" y="18862"/>
                      <a:pt x="38143" y="18862"/>
                      <a:pt x="38148" y="18867"/>
                    </a:cubicBezTo>
                    <a:cubicBezTo>
                      <a:pt x="38152" y="18867"/>
                      <a:pt x="38152" y="18871"/>
                      <a:pt x="38156" y="18876"/>
                    </a:cubicBezTo>
                    <a:cubicBezTo>
                      <a:pt x="38160" y="18880"/>
                      <a:pt x="38160" y="18880"/>
                      <a:pt x="38164" y="18884"/>
                    </a:cubicBezTo>
                    <a:cubicBezTo>
                      <a:pt x="38169" y="18884"/>
                      <a:pt x="38174" y="18888"/>
                      <a:pt x="38174" y="18892"/>
                    </a:cubicBezTo>
                    <a:cubicBezTo>
                      <a:pt x="38178" y="18892"/>
                      <a:pt x="38178" y="18896"/>
                      <a:pt x="38182" y="18896"/>
                    </a:cubicBezTo>
                    <a:cubicBezTo>
                      <a:pt x="38186" y="18901"/>
                      <a:pt x="38186" y="18906"/>
                      <a:pt x="38190" y="18906"/>
                    </a:cubicBezTo>
                    <a:cubicBezTo>
                      <a:pt x="38190" y="18910"/>
                      <a:pt x="38194" y="18914"/>
                      <a:pt x="38194" y="18914"/>
                    </a:cubicBezTo>
                    <a:cubicBezTo>
                      <a:pt x="38199" y="18918"/>
                      <a:pt x="38203" y="18918"/>
                      <a:pt x="38203" y="18922"/>
                    </a:cubicBezTo>
                    <a:cubicBezTo>
                      <a:pt x="38208" y="18927"/>
                      <a:pt x="38208" y="18927"/>
                      <a:pt x="38212" y="18931"/>
                    </a:cubicBezTo>
                    <a:cubicBezTo>
                      <a:pt x="38212" y="18931"/>
                      <a:pt x="38216" y="18935"/>
                      <a:pt x="38216" y="18939"/>
                    </a:cubicBezTo>
                    <a:cubicBezTo>
                      <a:pt x="38220" y="18939"/>
                      <a:pt x="38220" y="18944"/>
                      <a:pt x="38225" y="18944"/>
                    </a:cubicBezTo>
                    <a:cubicBezTo>
                      <a:pt x="38225" y="18948"/>
                      <a:pt x="38229" y="18948"/>
                      <a:pt x="38229" y="18953"/>
                    </a:cubicBezTo>
                    <a:cubicBezTo>
                      <a:pt x="38233" y="18953"/>
                      <a:pt x="38233" y="18957"/>
                      <a:pt x="38233" y="18961"/>
                    </a:cubicBezTo>
                    <a:cubicBezTo>
                      <a:pt x="38237" y="18961"/>
                      <a:pt x="38237" y="18965"/>
                      <a:pt x="38241" y="18965"/>
                    </a:cubicBezTo>
                    <a:cubicBezTo>
                      <a:pt x="38241" y="18969"/>
                      <a:pt x="38241" y="18969"/>
                      <a:pt x="38246" y="18973"/>
                    </a:cubicBezTo>
                    <a:cubicBezTo>
                      <a:pt x="38246" y="18973"/>
                      <a:pt x="38251" y="18978"/>
                      <a:pt x="38251" y="18983"/>
                    </a:cubicBezTo>
                    <a:lnTo>
                      <a:pt x="38255" y="18987"/>
                    </a:lnTo>
                    <a:cubicBezTo>
                      <a:pt x="38255" y="18991"/>
                      <a:pt x="38259" y="18991"/>
                      <a:pt x="38259" y="18995"/>
                    </a:cubicBezTo>
                    <a:cubicBezTo>
                      <a:pt x="38259" y="18995"/>
                      <a:pt x="38259" y="18999"/>
                      <a:pt x="38263" y="18999"/>
                    </a:cubicBezTo>
                    <a:cubicBezTo>
                      <a:pt x="38263" y="19004"/>
                      <a:pt x="38263" y="19004"/>
                      <a:pt x="38267" y="19008"/>
                    </a:cubicBezTo>
                    <a:lnTo>
                      <a:pt x="38267" y="19012"/>
                    </a:lnTo>
                    <a:cubicBezTo>
                      <a:pt x="38271" y="19016"/>
                      <a:pt x="38271" y="19016"/>
                      <a:pt x="38271" y="19021"/>
                    </a:cubicBezTo>
                    <a:cubicBezTo>
                      <a:pt x="38276" y="19021"/>
                      <a:pt x="38276" y="19025"/>
                      <a:pt x="38276" y="19025"/>
                    </a:cubicBezTo>
                    <a:cubicBezTo>
                      <a:pt x="38276" y="19030"/>
                      <a:pt x="38276" y="19030"/>
                      <a:pt x="38280" y="19034"/>
                    </a:cubicBezTo>
                    <a:lnTo>
                      <a:pt x="38280" y="19038"/>
                    </a:lnTo>
                    <a:cubicBezTo>
                      <a:pt x="38280" y="19042"/>
                      <a:pt x="38285" y="19042"/>
                      <a:pt x="38285" y="19046"/>
                    </a:cubicBezTo>
                    <a:lnTo>
                      <a:pt x="38285" y="19050"/>
                    </a:lnTo>
                    <a:cubicBezTo>
                      <a:pt x="38289" y="19055"/>
                      <a:pt x="38289" y="19055"/>
                      <a:pt x="38289" y="19060"/>
                    </a:cubicBezTo>
                    <a:lnTo>
                      <a:pt x="38289" y="19064"/>
                    </a:lnTo>
                    <a:lnTo>
                      <a:pt x="38293" y="19068"/>
                    </a:lnTo>
                    <a:lnTo>
                      <a:pt x="38293" y="19076"/>
                    </a:lnTo>
                    <a:lnTo>
                      <a:pt x="38293" y="19081"/>
                    </a:lnTo>
                    <a:cubicBezTo>
                      <a:pt x="38293" y="19085"/>
                      <a:pt x="38297" y="19085"/>
                      <a:pt x="38297" y="19085"/>
                    </a:cubicBezTo>
                    <a:lnTo>
                      <a:pt x="38297" y="19093"/>
                    </a:lnTo>
                    <a:lnTo>
                      <a:pt x="38297" y="19098"/>
                    </a:lnTo>
                    <a:lnTo>
                      <a:pt x="38297" y="19107"/>
                    </a:lnTo>
                    <a:lnTo>
                      <a:pt x="38297" y="19111"/>
                    </a:lnTo>
                    <a:cubicBezTo>
                      <a:pt x="38297" y="19111"/>
                      <a:pt x="38297" y="19115"/>
                      <a:pt x="38302" y="19115"/>
                    </a:cubicBezTo>
                    <a:lnTo>
                      <a:pt x="38302" y="19119"/>
                    </a:lnTo>
                    <a:lnTo>
                      <a:pt x="38302" y="19127"/>
                    </a:lnTo>
                    <a:lnTo>
                      <a:pt x="38302" y="19132"/>
                    </a:lnTo>
                    <a:lnTo>
                      <a:pt x="38302" y="19141"/>
                    </a:lnTo>
                    <a:lnTo>
                      <a:pt x="38302" y="19153"/>
                    </a:lnTo>
                    <a:lnTo>
                      <a:pt x="38302" y="19162"/>
                    </a:lnTo>
                    <a:lnTo>
                      <a:pt x="38302" y="19166"/>
                    </a:lnTo>
                    <a:cubicBezTo>
                      <a:pt x="38302" y="19170"/>
                      <a:pt x="38297" y="19170"/>
                      <a:pt x="38297" y="19175"/>
                    </a:cubicBezTo>
                    <a:lnTo>
                      <a:pt x="38297" y="19179"/>
                    </a:lnTo>
                    <a:lnTo>
                      <a:pt x="38297" y="19184"/>
                    </a:lnTo>
                    <a:lnTo>
                      <a:pt x="38297" y="19192"/>
                    </a:lnTo>
                    <a:lnTo>
                      <a:pt x="38297" y="19196"/>
                    </a:lnTo>
                    <a:lnTo>
                      <a:pt x="38297" y="19200"/>
                    </a:lnTo>
                    <a:lnTo>
                      <a:pt x="38297" y="19209"/>
                    </a:lnTo>
                    <a:cubicBezTo>
                      <a:pt x="38297" y="19209"/>
                      <a:pt x="38297" y="19214"/>
                      <a:pt x="38293" y="19218"/>
                    </a:cubicBezTo>
                    <a:lnTo>
                      <a:pt x="38293" y="19222"/>
                    </a:lnTo>
                    <a:lnTo>
                      <a:pt x="38293" y="19226"/>
                    </a:lnTo>
                    <a:lnTo>
                      <a:pt x="38293" y="19230"/>
                    </a:lnTo>
                    <a:lnTo>
                      <a:pt x="38293" y="19239"/>
                    </a:lnTo>
                    <a:lnTo>
                      <a:pt x="38293" y="19243"/>
                    </a:lnTo>
                    <a:lnTo>
                      <a:pt x="38293" y="19247"/>
                    </a:lnTo>
                    <a:lnTo>
                      <a:pt x="38293" y="19252"/>
                    </a:lnTo>
                    <a:lnTo>
                      <a:pt x="38293" y="19261"/>
                    </a:lnTo>
                    <a:lnTo>
                      <a:pt x="38289" y="19265"/>
                    </a:lnTo>
                    <a:lnTo>
                      <a:pt x="38289" y="19269"/>
                    </a:lnTo>
                    <a:lnTo>
                      <a:pt x="38289" y="19273"/>
                    </a:lnTo>
                    <a:lnTo>
                      <a:pt x="38289" y="19281"/>
                    </a:lnTo>
                    <a:lnTo>
                      <a:pt x="38289" y="19286"/>
                    </a:lnTo>
                    <a:lnTo>
                      <a:pt x="38289" y="19291"/>
                    </a:lnTo>
                    <a:lnTo>
                      <a:pt x="38289" y="19295"/>
                    </a:lnTo>
                    <a:cubicBezTo>
                      <a:pt x="38293" y="19299"/>
                      <a:pt x="38293" y="19299"/>
                      <a:pt x="38293" y="19303"/>
                    </a:cubicBezTo>
                    <a:lnTo>
                      <a:pt x="38293" y="19307"/>
                    </a:lnTo>
                    <a:lnTo>
                      <a:pt x="38293" y="19312"/>
                    </a:lnTo>
                    <a:lnTo>
                      <a:pt x="38293" y="19320"/>
                    </a:lnTo>
                    <a:lnTo>
                      <a:pt x="38293" y="19324"/>
                    </a:lnTo>
                    <a:lnTo>
                      <a:pt x="38293" y="19329"/>
                    </a:lnTo>
                    <a:cubicBezTo>
                      <a:pt x="38293" y="19333"/>
                      <a:pt x="38297" y="19333"/>
                      <a:pt x="38297" y="19338"/>
                    </a:cubicBezTo>
                    <a:lnTo>
                      <a:pt x="38297" y="19342"/>
                    </a:lnTo>
                    <a:lnTo>
                      <a:pt x="38297" y="19346"/>
                    </a:lnTo>
                    <a:cubicBezTo>
                      <a:pt x="38297" y="19350"/>
                      <a:pt x="38297" y="19350"/>
                      <a:pt x="38302" y="19354"/>
                    </a:cubicBezTo>
                    <a:lnTo>
                      <a:pt x="38302" y="19358"/>
                    </a:lnTo>
                    <a:lnTo>
                      <a:pt x="38302" y="19363"/>
                    </a:lnTo>
                    <a:cubicBezTo>
                      <a:pt x="38306" y="19368"/>
                      <a:pt x="38306" y="19368"/>
                      <a:pt x="38306" y="19372"/>
                    </a:cubicBezTo>
                    <a:lnTo>
                      <a:pt x="38306" y="19376"/>
                    </a:lnTo>
                    <a:cubicBezTo>
                      <a:pt x="38310" y="19380"/>
                      <a:pt x="38310" y="19380"/>
                      <a:pt x="38310" y="19384"/>
                    </a:cubicBezTo>
                    <a:cubicBezTo>
                      <a:pt x="38310" y="19384"/>
                      <a:pt x="38310" y="19389"/>
                      <a:pt x="38314" y="19389"/>
                    </a:cubicBezTo>
                    <a:lnTo>
                      <a:pt x="38314" y="19397"/>
                    </a:lnTo>
                    <a:cubicBezTo>
                      <a:pt x="38318" y="19397"/>
                      <a:pt x="38318" y="19401"/>
                      <a:pt x="38318" y="19401"/>
                    </a:cubicBezTo>
                    <a:cubicBezTo>
                      <a:pt x="38318" y="19405"/>
                      <a:pt x="38323" y="19405"/>
                      <a:pt x="38323" y="19410"/>
                    </a:cubicBezTo>
                    <a:cubicBezTo>
                      <a:pt x="38323" y="19410"/>
                      <a:pt x="38323" y="19415"/>
                      <a:pt x="38328" y="19415"/>
                    </a:cubicBezTo>
                    <a:cubicBezTo>
                      <a:pt x="38328" y="19419"/>
                      <a:pt x="38328" y="19419"/>
                      <a:pt x="38332" y="19423"/>
                    </a:cubicBezTo>
                    <a:lnTo>
                      <a:pt x="38332" y="19427"/>
                    </a:lnTo>
                    <a:cubicBezTo>
                      <a:pt x="38336" y="19431"/>
                      <a:pt x="38340" y="19435"/>
                      <a:pt x="38344" y="19440"/>
                    </a:cubicBezTo>
                    <a:lnTo>
                      <a:pt x="38344" y="19444"/>
                    </a:lnTo>
                    <a:cubicBezTo>
                      <a:pt x="38348" y="19449"/>
                      <a:pt x="38348" y="19453"/>
                      <a:pt x="38353" y="19453"/>
                    </a:cubicBezTo>
                    <a:cubicBezTo>
                      <a:pt x="38353" y="19457"/>
                      <a:pt x="38353" y="19457"/>
                      <a:pt x="38357" y="19461"/>
                    </a:cubicBezTo>
                    <a:cubicBezTo>
                      <a:pt x="38357" y="19461"/>
                      <a:pt x="38362" y="19466"/>
                      <a:pt x="38362" y="19470"/>
                    </a:cubicBezTo>
                    <a:cubicBezTo>
                      <a:pt x="38366" y="19470"/>
                      <a:pt x="38366" y="19474"/>
                      <a:pt x="38370" y="19474"/>
                    </a:cubicBezTo>
                    <a:cubicBezTo>
                      <a:pt x="38370" y="19478"/>
                      <a:pt x="38374" y="19478"/>
                      <a:pt x="38374" y="19482"/>
                    </a:cubicBezTo>
                    <a:cubicBezTo>
                      <a:pt x="38379" y="19487"/>
                      <a:pt x="38379" y="19487"/>
                      <a:pt x="38383" y="19492"/>
                    </a:cubicBezTo>
                    <a:cubicBezTo>
                      <a:pt x="38383" y="19492"/>
                      <a:pt x="38387" y="19496"/>
                      <a:pt x="38387" y="19500"/>
                    </a:cubicBezTo>
                    <a:cubicBezTo>
                      <a:pt x="38391" y="19500"/>
                      <a:pt x="38391" y="19504"/>
                      <a:pt x="38395" y="19504"/>
                    </a:cubicBezTo>
                    <a:cubicBezTo>
                      <a:pt x="38395" y="19508"/>
                      <a:pt x="38400" y="19508"/>
                      <a:pt x="38405" y="19512"/>
                    </a:cubicBezTo>
                    <a:cubicBezTo>
                      <a:pt x="38405" y="19517"/>
                      <a:pt x="38409" y="19517"/>
                      <a:pt x="38409" y="19521"/>
                    </a:cubicBezTo>
                    <a:cubicBezTo>
                      <a:pt x="38413" y="19521"/>
                      <a:pt x="38417" y="19526"/>
                      <a:pt x="38417" y="19530"/>
                    </a:cubicBezTo>
                    <a:cubicBezTo>
                      <a:pt x="38421" y="19530"/>
                      <a:pt x="38425" y="19534"/>
                      <a:pt x="38425" y="19534"/>
                    </a:cubicBezTo>
                    <a:cubicBezTo>
                      <a:pt x="38430" y="19538"/>
                      <a:pt x="38434" y="19543"/>
                      <a:pt x="38434" y="19547"/>
                    </a:cubicBezTo>
                    <a:cubicBezTo>
                      <a:pt x="38439" y="19547"/>
                      <a:pt x="38443" y="19551"/>
                      <a:pt x="38443" y="19551"/>
                    </a:cubicBezTo>
                    <a:cubicBezTo>
                      <a:pt x="38447" y="19555"/>
                      <a:pt x="38451" y="19559"/>
                      <a:pt x="38456" y="19559"/>
                    </a:cubicBezTo>
                    <a:cubicBezTo>
                      <a:pt x="38456" y="19564"/>
                      <a:pt x="38460" y="19569"/>
                      <a:pt x="38464" y="19569"/>
                    </a:cubicBezTo>
                    <a:cubicBezTo>
                      <a:pt x="38468" y="19573"/>
                      <a:pt x="38472" y="19577"/>
                      <a:pt x="38472" y="19577"/>
                    </a:cubicBezTo>
                    <a:cubicBezTo>
                      <a:pt x="38477" y="19581"/>
                      <a:pt x="38482" y="19585"/>
                      <a:pt x="38486" y="19585"/>
                    </a:cubicBezTo>
                    <a:cubicBezTo>
                      <a:pt x="38490" y="19589"/>
                      <a:pt x="38494" y="19594"/>
                      <a:pt x="38494" y="19594"/>
                    </a:cubicBezTo>
                    <a:cubicBezTo>
                      <a:pt x="38498" y="19598"/>
                      <a:pt x="38502" y="19603"/>
                      <a:pt x="38507" y="19603"/>
                    </a:cubicBezTo>
                    <a:cubicBezTo>
                      <a:pt x="38511" y="19607"/>
                      <a:pt x="38516" y="19611"/>
                      <a:pt x="38520" y="19615"/>
                    </a:cubicBezTo>
                    <a:cubicBezTo>
                      <a:pt x="38524" y="19615"/>
                      <a:pt x="38528" y="19620"/>
                      <a:pt x="38533" y="19624"/>
                    </a:cubicBezTo>
                    <a:cubicBezTo>
                      <a:pt x="38537" y="19624"/>
                      <a:pt x="38541" y="19628"/>
                      <a:pt x="38545" y="19632"/>
                    </a:cubicBezTo>
                    <a:cubicBezTo>
                      <a:pt x="38549" y="19636"/>
                      <a:pt x="38554" y="19636"/>
                      <a:pt x="38559" y="19641"/>
                    </a:cubicBezTo>
                    <a:lnTo>
                      <a:pt x="38563" y="19646"/>
                    </a:lnTo>
                    <a:lnTo>
                      <a:pt x="38567" y="19650"/>
                    </a:lnTo>
                    <a:cubicBezTo>
                      <a:pt x="38575" y="19654"/>
                      <a:pt x="38584" y="19658"/>
                      <a:pt x="38593" y="19666"/>
                    </a:cubicBezTo>
                    <a:cubicBezTo>
                      <a:pt x="38597" y="19666"/>
                      <a:pt x="38597" y="19671"/>
                      <a:pt x="38601" y="19671"/>
                    </a:cubicBezTo>
                    <a:cubicBezTo>
                      <a:pt x="38614" y="19680"/>
                      <a:pt x="38626" y="19688"/>
                      <a:pt x="38640" y="19697"/>
                    </a:cubicBezTo>
                    <a:cubicBezTo>
                      <a:pt x="38648" y="19697"/>
                      <a:pt x="38656" y="19697"/>
                      <a:pt x="38669" y="19701"/>
                    </a:cubicBezTo>
                    <a:lnTo>
                      <a:pt x="38695" y="19701"/>
                    </a:lnTo>
                    <a:cubicBezTo>
                      <a:pt x="38703" y="19705"/>
                      <a:pt x="38713" y="19705"/>
                      <a:pt x="38721" y="19705"/>
                    </a:cubicBezTo>
                    <a:cubicBezTo>
                      <a:pt x="38729" y="19705"/>
                      <a:pt x="38738" y="19709"/>
                      <a:pt x="38746" y="19709"/>
                    </a:cubicBezTo>
                    <a:cubicBezTo>
                      <a:pt x="38755" y="19709"/>
                      <a:pt x="38764" y="19713"/>
                      <a:pt x="38772" y="19713"/>
                    </a:cubicBezTo>
                    <a:cubicBezTo>
                      <a:pt x="38780" y="19713"/>
                      <a:pt x="38784" y="19718"/>
                      <a:pt x="38794" y="19718"/>
                    </a:cubicBezTo>
                    <a:cubicBezTo>
                      <a:pt x="38802" y="19723"/>
                      <a:pt x="38810" y="19723"/>
                      <a:pt x="38819" y="19723"/>
                    </a:cubicBezTo>
                    <a:cubicBezTo>
                      <a:pt x="38828" y="19727"/>
                      <a:pt x="38832" y="19727"/>
                      <a:pt x="38841" y="19731"/>
                    </a:cubicBezTo>
                    <a:cubicBezTo>
                      <a:pt x="38849" y="19731"/>
                      <a:pt x="38857" y="19731"/>
                      <a:pt x="38867" y="19735"/>
                    </a:cubicBezTo>
                    <a:cubicBezTo>
                      <a:pt x="38875" y="19735"/>
                      <a:pt x="38879" y="19739"/>
                      <a:pt x="38887" y="19739"/>
                    </a:cubicBezTo>
                    <a:cubicBezTo>
                      <a:pt x="38896" y="19743"/>
                      <a:pt x="38905" y="19743"/>
                      <a:pt x="38913" y="19748"/>
                    </a:cubicBezTo>
                    <a:cubicBezTo>
                      <a:pt x="38918" y="19748"/>
                      <a:pt x="38926" y="19748"/>
                      <a:pt x="38930" y="19752"/>
                    </a:cubicBezTo>
                    <a:cubicBezTo>
                      <a:pt x="38938" y="19752"/>
                      <a:pt x="38948" y="19757"/>
                      <a:pt x="38956" y="19761"/>
                    </a:cubicBezTo>
                    <a:cubicBezTo>
                      <a:pt x="38964" y="19761"/>
                      <a:pt x="38973" y="19765"/>
                      <a:pt x="38977" y="19765"/>
                    </a:cubicBezTo>
                    <a:cubicBezTo>
                      <a:pt x="38986" y="19769"/>
                      <a:pt x="38995" y="19769"/>
                      <a:pt x="39003" y="19774"/>
                    </a:cubicBezTo>
                    <a:cubicBezTo>
                      <a:pt x="39011" y="19778"/>
                      <a:pt x="39015" y="19778"/>
                      <a:pt x="39025" y="19782"/>
                    </a:cubicBezTo>
                    <a:cubicBezTo>
                      <a:pt x="39033" y="19782"/>
                      <a:pt x="39041" y="19786"/>
                      <a:pt x="39046" y="19790"/>
                    </a:cubicBezTo>
                    <a:cubicBezTo>
                      <a:pt x="39054" y="19790"/>
                      <a:pt x="39063" y="19795"/>
                      <a:pt x="39072" y="19800"/>
                    </a:cubicBezTo>
                    <a:cubicBezTo>
                      <a:pt x="39080" y="19800"/>
                      <a:pt x="39084" y="19804"/>
                      <a:pt x="39092" y="19808"/>
                    </a:cubicBezTo>
                    <a:cubicBezTo>
                      <a:pt x="39102" y="19808"/>
                      <a:pt x="39110" y="19812"/>
                      <a:pt x="39118" y="19816"/>
                    </a:cubicBezTo>
                    <a:cubicBezTo>
                      <a:pt x="39123" y="19816"/>
                      <a:pt x="39127" y="19820"/>
                      <a:pt x="39136" y="19825"/>
                    </a:cubicBezTo>
                    <a:cubicBezTo>
                      <a:pt x="39149" y="19829"/>
                      <a:pt x="39157" y="19834"/>
                      <a:pt x="39169" y="19838"/>
                    </a:cubicBezTo>
                    <a:cubicBezTo>
                      <a:pt x="39179" y="19842"/>
                      <a:pt x="39183" y="19846"/>
                      <a:pt x="39187" y="19846"/>
                    </a:cubicBezTo>
                    <a:cubicBezTo>
                      <a:pt x="39200" y="19855"/>
                      <a:pt x="39213" y="19859"/>
                      <a:pt x="39226" y="19863"/>
                    </a:cubicBezTo>
                    <a:cubicBezTo>
                      <a:pt x="39230" y="19867"/>
                      <a:pt x="39234" y="19867"/>
                      <a:pt x="39238" y="19872"/>
                    </a:cubicBezTo>
                    <a:cubicBezTo>
                      <a:pt x="39260" y="19881"/>
                      <a:pt x="39281" y="19893"/>
                      <a:pt x="39303" y="19902"/>
                    </a:cubicBezTo>
                    <a:cubicBezTo>
                      <a:pt x="39307" y="19906"/>
                      <a:pt x="39311" y="19906"/>
                      <a:pt x="39315" y="19911"/>
                    </a:cubicBezTo>
                    <a:cubicBezTo>
                      <a:pt x="39337" y="19919"/>
                      <a:pt x="39354" y="19932"/>
                      <a:pt x="39375" y="19944"/>
                    </a:cubicBezTo>
                    <a:cubicBezTo>
                      <a:pt x="39392" y="19954"/>
                      <a:pt x="39410" y="19962"/>
                      <a:pt x="39422" y="19970"/>
                    </a:cubicBezTo>
                    <a:cubicBezTo>
                      <a:pt x="39426" y="19974"/>
                      <a:pt x="39431" y="19979"/>
                      <a:pt x="39439" y="19979"/>
                    </a:cubicBezTo>
                    <a:cubicBezTo>
                      <a:pt x="39448" y="19988"/>
                      <a:pt x="39457" y="19992"/>
                      <a:pt x="39469" y="20000"/>
                    </a:cubicBezTo>
                    <a:cubicBezTo>
                      <a:pt x="39473" y="20005"/>
                      <a:pt x="39482" y="20009"/>
                      <a:pt x="39487" y="20009"/>
                    </a:cubicBezTo>
                    <a:cubicBezTo>
                      <a:pt x="39495" y="20017"/>
                      <a:pt x="39503" y="20021"/>
                      <a:pt x="39516" y="20031"/>
                    </a:cubicBezTo>
                    <a:cubicBezTo>
                      <a:pt x="39520" y="20035"/>
                      <a:pt x="39525" y="20039"/>
                      <a:pt x="39534" y="20043"/>
                    </a:cubicBezTo>
                    <a:cubicBezTo>
                      <a:pt x="39542" y="20047"/>
                      <a:pt x="39550" y="20056"/>
                      <a:pt x="39559" y="20060"/>
                    </a:cubicBezTo>
                    <a:cubicBezTo>
                      <a:pt x="39564" y="20065"/>
                      <a:pt x="39572" y="20069"/>
                      <a:pt x="39576" y="20073"/>
                    </a:cubicBezTo>
                    <a:cubicBezTo>
                      <a:pt x="39593" y="20082"/>
                      <a:pt x="39606" y="20094"/>
                      <a:pt x="39623" y="20108"/>
                    </a:cubicBezTo>
                    <a:cubicBezTo>
                      <a:pt x="39641" y="20120"/>
                      <a:pt x="39657" y="20133"/>
                      <a:pt x="39670" y="20146"/>
                    </a:cubicBezTo>
                    <a:cubicBezTo>
                      <a:pt x="39679" y="20146"/>
                      <a:pt x="39683" y="20150"/>
                      <a:pt x="39688" y="20154"/>
                    </a:cubicBezTo>
                    <a:cubicBezTo>
                      <a:pt x="39696" y="20163"/>
                      <a:pt x="39708" y="20175"/>
                      <a:pt x="39722" y="20185"/>
                    </a:cubicBezTo>
                    <a:cubicBezTo>
                      <a:pt x="39726" y="20189"/>
                      <a:pt x="39730" y="20189"/>
                      <a:pt x="39734" y="20193"/>
                    </a:cubicBezTo>
                    <a:cubicBezTo>
                      <a:pt x="39747" y="20205"/>
                      <a:pt x="39765" y="20218"/>
                      <a:pt x="39777" y="20231"/>
                    </a:cubicBezTo>
                    <a:cubicBezTo>
                      <a:pt x="39781" y="20236"/>
                      <a:pt x="39781" y="20236"/>
                      <a:pt x="39785" y="20236"/>
                    </a:cubicBezTo>
                    <a:cubicBezTo>
                      <a:pt x="39799" y="20248"/>
                      <a:pt x="39811" y="20262"/>
                      <a:pt x="39824" y="20270"/>
                    </a:cubicBezTo>
                    <a:cubicBezTo>
                      <a:pt x="39828" y="20274"/>
                      <a:pt x="39833" y="20278"/>
                      <a:pt x="39837" y="20282"/>
                    </a:cubicBezTo>
                    <a:cubicBezTo>
                      <a:pt x="39850" y="20295"/>
                      <a:pt x="39858" y="20304"/>
                      <a:pt x="39872" y="20313"/>
                    </a:cubicBezTo>
                    <a:cubicBezTo>
                      <a:pt x="39872" y="20317"/>
                      <a:pt x="39876" y="20321"/>
                      <a:pt x="39880" y="20325"/>
                    </a:cubicBezTo>
                    <a:cubicBezTo>
                      <a:pt x="39893" y="20339"/>
                      <a:pt x="39910" y="20351"/>
                      <a:pt x="39923" y="20364"/>
                    </a:cubicBezTo>
                    <a:cubicBezTo>
                      <a:pt x="39927" y="20368"/>
                      <a:pt x="39927" y="20372"/>
                      <a:pt x="39931" y="20372"/>
                    </a:cubicBezTo>
                    <a:cubicBezTo>
                      <a:pt x="39939" y="20385"/>
                      <a:pt x="39953" y="20398"/>
                      <a:pt x="39965" y="20406"/>
                    </a:cubicBezTo>
                    <a:cubicBezTo>
                      <a:pt x="39965" y="20410"/>
                      <a:pt x="39970" y="20416"/>
                      <a:pt x="39974" y="20420"/>
                    </a:cubicBezTo>
                    <a:cubicBezTo>
                      <a:pt x="39987" y="20432"/>
                      <a:pt x="39996" y="20441"/>
                      <a:pt x="40008" y="20454"/>
                    </a:cubicBezTo>
                    <a:cubicBezTo>
                      <a:pt x="40008" y="20458"/>
                      <a:pt x="40012" y="20458"/>
                      <a:pt x="40016" y="20462"/>
                    </a:cubicBezTo>
                    <a:cubicBezTo>
                      <a:pt x="40030" y="20475"/>
                      <a:pt x="40038" y="20493"/>
                      <a:pt x="40051" y="20505"/>
                    </a:cubicBezTo>
                    <a:cubicBezTo>
                      <a:pt x="40055" y="20509"/>
                      <a:pt x="40059" y="20513"/>
                      <a:pt x="40059" y="20513"/>
                    </a:cubicBezTo>
                    <a:cubicBezTo>
                      <a:pt x="40073" y="20526"/>
                      <a:pt x="40081" y="20539"/>
                      <a:pt x="40089" y="20548"/>
                    </a:cubicBezTo>
                    <a:cubicBezTo>
                      <a:pt x="40093" y="20552"/>
                      <a:pt x="40098" y="20556"/>
                      <a:pt x="40102" y="20560"/>
                    </a:cubicBezTo>
                    <a:cubicBezTo>
                      <a:pt x="40111" y="20574"/>
                      <a:pt x="40119" y="20586"/>
                      <a:pt x="40128" y="20599"/>
                    </a:cubicBezTo>
                    <a:cubicBezTo>
                      <a:pt x="40132" y="20599"/>
                      <a:pt x="40132" y="20603"/>
                      <a:pt x="40136" y="20603"/>
                    </a:cubicBezTo>
                    <a:cubicBezTo>
                      <a:pt x="40145" y="20621"/>
                      <a:pt x="40158" y="20633"/>
                      <a:pt x="40170" y="20647"/>
                    </a:cubicBezTo>
                    <a:cubicBezTo>
                      <a:pt x="40170" y="20651"/>
                      <a:pt x="40175" y="20655"/>
                      <a:pt x="40175" y="20659"/>
                    </a:cubicBezTo>
                    <a:cubicBezTo>
                      <a:pt x="40184" y="20667"/>
                      <a:pt x="40192" y="20680"/>
                      <a:pt x="40201" y="20693"/>
                    </a:cubicBezTo>
                    <a:cubicBezTo>
                      <a:pt x="40205" y="20698"/>
                      <a:pt x="40209" y="20702"/>
                      <a:pt x="40209" y="20706"/>
                    </a:cubicBezTo>
                    <a:cubicBezTo>
                      <a:pt x="40217" y="20718"/>
                      <a:pt x="40231" y="20732"/>
                      <a:pt x="40239" y="20744"/>
                    </a:cubicBezTo>
                    <a:lnTo>
                      <a:pt x="40239" y="20749"/>
                    </a:lnTo>
                    <a:cubicBezTo>
                      <a:pt x="40252" y="20762"/>
                      <a:pt x="40261" y="20775"/>
                      <a:pt x="40269" y="20791"/>
                    </a:cubicBezTo>
                    <a:cubicBezTo>
                      <a:pt x="40273" y="20791"/>
                      <a:pt x="40273" y="20795"/>
                      <a:pt x="40278" y="20801"/>
                    </a:cubicBezTo>
                    <a:cubicBezTo>
                      <a:pt x="40282" y="20813"/>
                      <a:pt x="40290" y="20821"/>
                      <a:pt x="40299" y="20834"/>
                    </a:cubicBezTo>
                    <a:cubicBezTo>
                      <a:pt x="40299" y="20838"/>
                      <a:pt x="40304" y="20843"/>
                      <a:pt x="40304" y="20847"/>
                    </a:cubicBezTo>
                    <a:cubicBezTo>
                      <a:pt x="40312" y="20860"/>
                      <a:pt x="40320" y="20872"/>
                      <a:pt x="40329" y="20890"/>
                    </a:cubicBezTo>
                    <a:cubicBezTo>
                      <a:pt x="40338" y="20903"/>
                      <a:pt x="40346" y="20915"/>
                      <a:pt x="40355" y="20929"/>
                    </a:cubicBezTo>
                    <a:cubicBezTo>
                      <a:pt x="40355" y="20933"/>
                      <a:pt x="40359" y="20937"/>
                      <a:pt x="40359" y="20941"/>
                    </a:cubicBezTo>
                    <a:cubicBezTo>
                      <a:pt x="40363" y="20954"/>
                      <a:pt x="40371" y="20963"/>
                      <a:pt x="40376" y="20971"/>
                    </a:cubicBezTo>
                    <a:cubicBezTo>
                      <a:pt x="40376" y="20975"/>
                      <a:pt x="40381" y="20980"/>
                      <a:pt x="40381" y="20984"/>
                    </a:cubicBezTo>
                    <a:cubicBezTo>
                      <a:pt x="40389" y="20997"/>
                      <a:pt x="40393" y="21010"/>
                      <a:pt x="40401" y="21022"/>
                    </a:cubicBezTo>
                    <a:lnTo>
                      <a:pt x="40401" y="21031"/>
                    </a:lnTo>
                    <a:cubicBezTo>
                      <a:pt x="40410" y="21044"/>
                      <a:pt x="40415" y="21052"/>
                      <a:pt x="40419" y="21065"/>
                    </a:cubicBezTo>
                    <a:cubicBezTo>
                      <a:pt x="40419" y="21069"/>
                      <a:pt x="40423" y="21074"/>
                      <a:pt x="40423" y="21078"/>
                    </a:cubicBezTo>
                    <a:cubicBezTo>
                      <a:pt x="40427" y="21087"/>
                      <a:pt x="40432" y="21095"/>
                      <a:pt x="40436" y="21108"/>
                    </a:cubicBezTo>
                    <a:cubicBezTo>
                      <a:pt x="40436" y="21108"/>
                      <a:pt x="40436" y="21113"/>
                      <a:pt x="40440" y="21117"/>
                    </a:cubicBezTo>
                    <a:cubicBezTo>
                      <a:pt x="40444" y="21129"/>
                      <a:pt x="40448" y="21142"/>
                      <a:pt x="40453" y="21155"/>
                    </a:cubicBezTo>
                    <a:lnTo>
                      <a:pt x="40453" y="21164"/>
                    </a:lnTo>
                    <a:cubicBezTo>
                      <a:pt x="40458" y="21172"/>
                      <a:pt x="40462" y="21180"/>
                      <a:pt x="40462" y="21194"/>
                    </a:cubicBezTo>
                    <a:cubicBezTo>
                      <a:pt x="40466" y="21194"/>
                      <a:pt x="40466" y="21198"/>
                      <a:pt x="40466" y="21202"/>
                    </a:cubicBezTo>
                    <a:cubicBezTo>
                      <a:pt x="40470" y="21211"/>
                      <a:pt x="40470" y="21223"/>
                      <a:pt x="40474" y="21232"/>
                    </a:cubicBezTo>
                    <a:lnTo>
                      <a:pt x="40474" y="21241"/>
                    </a:lnTo>
                    <a:cubicBezTo>
                      <a:pt x="40478" y="21249"/>
                      <a:pt x="40483" y="21262"/>
                      <a:pt x="40483" y="21275"/>
                    </a:cubicBezTo>
                    <a:lnTo>
                      <a:pt x="40483" y="21283"/>
                    </a:lnTo>
                    <a:cubicBezTo>
                      <a:pt x="40487" y="21292"/>
                      <a:pt x="40487" y="21300"/>
                      <a:pt x="40487" y="21309"/>
                    </a:cubicBezTo>
                    <a:cubicBezTo>
                      <a:pt x="40487" y="21309"/>
                      <a:pt x="40487" y="21314"/>
                      <a:pt x="40492" y="21318"/>
                    </a:cubicBezTo>
                    <a:lnTo>
                      <a:pt x="40492" y="21348"/>
                    </a:lnTo>
                    <a:lnTo>
                      <a:pt x="40492" y="21352"/>
                    </a:lnTo>
                    <a:lnTo>
                      <a:pt x="40492" y="21382"/>
                    </a:lnTo>
                    <a:lnTo>
                      <a:pt x="40492" y="21391"/>
                    </a:lnTo>
                    <a:lnTo>
                      <a:pt x="40492" y="21411"/>
                    </a:lnTo>
                    <a:lnTo>
                      <a:pt x="40492" y="21421"/>
                    </a:lnTo>
                    <a:cubicBezTo>
                      <a:pt x="40487" y="21429"/>
                      <a:pt x="40487" y="21437"/>
                      <a:pt x="40487" y="21446"/>
                    </a:cubicBezTo>
                    <a:lnTo>
                      <a:pt x="41253" y="17781"/>
                    </a:lnTo>
                    <a:cubicBezTo>
                      <a:pt x="41257" y="17789"/>
                      <a:pt x="41257" y="17802"/>
                      <a:pt x="41261" y="17810"/>
                    </a:cubicBezTo>
                    <a:lnTo>
                      <a:pt x="41261" y="17819"/>
                    </a:lnTo>
                    <a:cubicBezTo>
                      <a:pt x="41266" y="17836"/>
                      <a:pt x="41270" y="17853"/>
                      <a:pt x="41274" y="17870"/>
                    </a:cubicBezTo>
                    <a:cubicBezTo>
                      <a:pt x="41274" y="17875"/>
                      <a:pt x="41279" y="17879"/>
                      <a:pt x="41279" y="17883"/>
                    </a:cubicBezTo>
                    <a:cubicBezTo>
                      <a:pt x="41283" y="17901"/>
                      <a:pt x="41287" y="17913"/>
                      <a:pt x="41291" y="17930"/>
                    </a:cubicBezTo>
                    <a:cubicBezTo>
                      <a:pt x="41291" y="17935"/>
                      <a:pt x="41291" y="17939"/>
                      <a:pt x="41295" y="17943"/>
                    </a:cubicBezTo>
                    <a:cubicBezTo>
                      <a:pt x="41299" y="17960"/>
                      <a:pt x="41305" y="17982"/>
                      <a:pt x="41313" y="17998"/>
                    </a:cubicBezTo>
                    <a:cubicBezTo>
                      <a:pt x="41313" y="18003"/>
                      <a:pt x="41317" y="18007"/>
                      <a:pt x="41317" y="18011"/>
                    </a:cubicBezTo>
                    <a:cubicBezTo>
                      <a:pt x="41321" y="18029"/>
                      <a:pt x="41325" y="18041"/>
                      <a:pt x="41334" y="18059"/>
                    </a:cubicBezTo>
                    <a:cubicBezTo>
                      <a:pt x="41334" y="18063"/>
                      <a:pt x="41338" y="18067"/>
                      <a:pt x="41338" y="18075"/>
                    </a:cubicBezTo>
                    <a:cubicBezTo>
                      <a:pt x="41347" y="18088"/>
                      <a:pt x="41351" y="18106"/>
                      <a:pt x="41360" y="18122"/>
                    </a:cubicBezTo>
                    <a:cubicBezTo>
                      <a:pt x="41360" y="18126"/>
                      <a:pt x="41364" y="18126"/>
                      <a:pt x="41364" y="18132"/>
                    </a:cubicBezTo>
                    <a:cubicBezTo>
                      <a:pt x="41372" y="18148"/>
                      <a:pt x="41382" y="18170"/>
                      <a:pt x="41390" y="18187"/>
                    </a:cubicBezTo>
                    <a:cubicBezTo>
                      <a:pt x="41390" y="18191"/>
                      <a:pt x="41394" y="18199"/>
                      <a:pt x="41394" y="18203"/>
                    </a:cubicBezTo>
                    <a:cubicBezTo>
                      <a:pt x="41402" y="18217"/>
                      <a:pt x="41411" y="18234"/>
                      <a:pt x="41420" y="18247"/>
                    </a:cubicBezTo>
                    <a:cubicBezTo>
                      <a:pt x="41420" y="18251"/>
                      <a:pt x="41424" y="18255"/>
                      <a:pt x="41424" y="18264"/>
                    </a:cubicBezTo>
                    <a:cubicBezTo>
                      <a:pt x="41437" y="18280"/>
                      <a:pt x="41445" y="18302"/>
                      <a:pt x="41459" y="18319"/>
                    </a:cubicBezTo>
                    <a:cubicBezTo>
                      <a:pt x="41467" y="18337"/>
                      <a:pt x="41479" y="18357"/>
                      <a:pt x="41488" y="18375"/>
                    </a:cubicBezTo>
                    <a:cubicBezTo>
                      <a:pt x="41492" y="18379"/>
                      <a:pt x="41496" y="18388"/>
                      <a:pt x="41501" y="18392"/>
                    </a:cubicBezTo>
                    <a:cubicBezTo>
                      <a:pt x="41510" y="18405"/>
                      <a:pt x="41518" y="18422"/>
                      <a:pt x="41526" y="18434"/>
                    </a:cubicBezTo>
                    <a:cubicBezTo>
                      <a:pt x="41530" y="18440"/>
                      <a:pt x="41536" y="18444"/>
                      <a:pt x="41540" y="18448"/>
                    </a:cubicBezTo>
                    <a:cubicBezTo>
                      <a:pt x="41548" y="18469"/>
                      <a:pt x="41561" y="18486"/>
                      <a:pt x="41578" y="18503"/>
                    </a:cubicBezTo>
                    <a:cubicBezTo>
                      <a:pt x="41578" y="18507"/>
                      <a:pt x="41582" y="18511"/>
                      <a:pt x="41582" y="18517"/>
                    </a:cubicBezTo>
                    <a:cubicBezTo>
                      <a:pt x="41595" y="18529"/>
                      <a:pt x="41603" y="18546"/>
                      <a:pt x="41617" y="18563"/>
                    </a:cubicBezTo>
                    <a:cubicBezTo>
                      <a:pt x="41621" y="18568"/>
                      <a:pt x="41625" y="18572"/>
                      <a:pt x="41629" y="18576"/>
                    </a:cubicBezTo>
                    <a:cubicBezTo>
                      <a:pt x="41642" y="18594"/>
                      <a:pt x="41655" y="18606"/>
                      <a:pt x="41668" y="18623"/>
                    </a:cubicBezTo>
                    <a:cubicBezTo>
                      <a:pt x="41668" y="18627"/>
                      <a:pt x="41672" y="18632"/>
                      <a:pt x="41676" y="18632"/>
                    </a:cubicBezTo>
                    <a:cubicBezTo>
                      <a:pt x="41689" y="18653"/>
                      <a:pt x="41706" y="18671"/>
                      <a:pt x="41723" y="18687"/>
                    </a:cubicBezTo>
                    <a:cubicBezTo>
                      <a:pt x="41727" y="18691"/>
                      <a:pt x="41727" y="18696"/>
                      <a:pt x="41732" y="18700"/>
                    </a:cubicBezTo>
                    <a:cubicBezTo>
                      <a:pt x="41745" y="18713"/>
                      <a:pt x="41757" y="18730"/>
                      <a:pt x="41771" y="18742"/>
                    </a:cubicBezTo>
                    <a:cubicBezTo>
                      <a:pt x="41779" y="18747"/>
                      <a:pt x="41783" y="18752"/>
                      <a:pt x="41787" y="18760"/>
                    </a:cubicBezTo>
                    <a:cubicBezTo>
                      <a:pt x="41804" y="18777"/>
                      <a:pt x="41818" y="18790"/>
                      <a:pt x="41834" y="18807"/>
                    </a:cubicBezTo>
                    <a:cubicBezTo>
                      <a:pt x="41838" y="18807"/>
                      <a:pt x="41838" y="18811"/>
                      <a:pt x="41838" y="18811"/>
                    </a:cubicBezTo>
                    <a:cubicBezTo>
                      <a:pt x="41860" y="18829"/>
                      <a:pt x="41877" y="18845"/>
                      <a:pt x="41895" y="18867"/>
                    </a:cubicBezTo>
                    <a:cubicBezTo>
                      <a:pt x="41903" y="18871"/>
                      <a:pt x="41907" y="18876"/>
                      <a:pt x="41911" y="18880"/>
                    </a:cubicBezTo>
                    <a:cubicBezTo>
                      <a:pt x="41925" y="18892"/>
                      <a:pt x="41941" y="18906"/>
                      <a:pt x="41954" y="18918"/>
                    </a:cubicBezTo>
                    <a:cubicBezTo>
                      <a:pt x="41963" y="18922"/>
                      <a:pt x="41967" y="18931"/>
                      <a:pt x="41972" y="18935"/>
                    </a:cubicBezTo>
                    <a:cubicBezTo>
                      <a:pt x="41992" y="18953"/>
                      <a:pt x="42014" y="18969"/>
                      <a:pt x="42035" y="18987"/>
                    </a:cubicBezTo>
                    <a:lnTo>
                      <a:pt x="42040" y="18991"/>
                    </a:lnTo>
                    <a:cubicBezTo>
                      <a:pt x="42061" y="19004"/>
                      <a:pt x="42079" y="19021"/>
                      <a:pt x="42100" y="19038"/>
                    </a:cubicBezTo>
                    <a:cubicBezTo>
                      <a:pt x="42104" y="19042"/>
                      <a:pt x="42112" y="19046"/>
                      <a:pt x="42117" y="19050"/>
                    </a:cubicBezTo>
                    <a:cubicBezTo>
                      <a:pt x="42134" y="19064"/>
                      <a:pt x="42156" y="19076"/>
                      <a:pt x="42172" y="19089"/>
                    </a:cubicBezTo>
                    <a:cubicBezTo>
                      <a:pt x="42177" y="19093"/>
                      <a:pt x="42181" y="19093"/>
                      <a:pt x="42181" y="19098"/>
                    </a:cubicBezTo>
                    <a:cubicBezTo>
                      <a:pt x="42185" y="19098"/>
                      <a:pt x="42185" y="19102"/>
                      <a:pt x="42189" y="19102"/>
                    </a:cubicBezTo>
                    <a:cubicBezTo>
                      <a:pt x="42207" y="19115"/>
                      <a:pt x="42223" y="19127"/>
                      <a:pt x="42245" y="19141"/>
                    </a:cubicBezTo>
                    <a:lnTo>
                      <a:pt x="42249" y="19145"/>
                    </a:lnTo>
                    <a:cubicBezTo>
                      <a:pt x="42270" y="19162"/>
                      <a:pt x="42292" y="19175"/>
                      <a:pt x="42318" y="19188"/>
                    </a:cubicBezTo>
                    <a:cubicBezTo>
                      <a:pt x="42322" y="19192"/>
                      <a:pt x="42331" y="19196"/>
                      <a:pt x="42335" y="19200"/>
                    </a:cubicBezTo>
                    <a:cubicBezTo>
                      <a:pt x="42352" y="19214"/>
                      <a:pt x="42369" y="19222"/>
                      <a:pt x="42386" y="19230"/>
                    </a:cubicBezTo>
                    <a:cubicBezTo>
                      <a:pt x="42395" y="19235"/>
                      <a:pt x="42403" y="19243"/>
                      <a:pt x="42412" y="19247"/>
                    </a:cubicBezTo>
                    <a:cubicBezTo>
                      <a:pt x="42424" y="19256"/>
                      <a:pt x="42438" y="19265"/>
                      <a:pt x="42454" y="19273"/>
                    </a:cubicBezTo>
                    <a:cubicBezTo>
                      <a:pt x="42459" y="19277"/>
                      <a:pt x="42463" y="19277"/>
                      <a:pt x="42468" y="19281"/>
                    </a:cubicBezTo>
                    <a:cubicBezTo>
                      <a:pt x="42476" y="19286"/>
                      <a:pt x="42480" y="19286"/>
                      <a:pt x="42485" y="19291"/>
                    </a:cubicBezTo>
                    <a:cubicBezTo>
                      <a:pt x="42497" y="19295"/>
                      <a:pt x="42506" y="19303"/>
                      <a:pt x="42515" y="19307"/>
                    </a:cubicBezTo>
                    <a:cubicBezTo>
                      <a:pt x="42527" y="19312"/>
                      <a:pt x="42540" y="19320"/>
                      <a:pt x="42549" y="19329"/>
                    </a:cubicBezTo>
                    <a:cubicBezTo>
                      <a:pt x="42562" y="19333"/>
                      <a:pt x="42570" y="19338"/>
                      <a:pt x="42578" y="19342"/>
                    </a:cubicBezTo>
                    <a:cubicBezTo>
                      <a:pt x="42592" y="19350"/>
                      <a:pt x="42604" y="19354"/>
                      <a:pt x="42617" y="19363"/>
                    </a:cubicBezTo>
                    <a:cubicBezTo>
                      <a:pt x="42626" y="19368"/>
                      <a:pt x="42639" y="19372"/>
                      <a:pt x="42647" y="19376"/>
                    </a:cubicBezTo>
                    <a:cubicBezTo>
                      <a:pt x="42660" y="19384"/>
                      <a:pt x="42673" y="19389"/>
                      <a:pt x="42685" y="19397"/>
                    </a:cubicBezTo>
                    <a:cubicBezTo>
                      <a:pt x="42699" y="19401"/>
                      <a:pt x="42707" y="19405"/>
                      <a:pt x="42716" y="19410"/>
                    </a:cubicBezTo>
                    <a:cubicBezTo>
                      <a:pt x="42720" y="19415"/>
                      <a:pt x="42720" y="19415"/>
                      <a:pt x="42724" y="19415"/>
                    </a:cubicBezTo>
                    <a:cubicBezTo>
                      <a:pt x="42742" y="19423"/>
                      <a:pt x="42762" y="19431"/>
                      <a:pt x="42780" y="19444"/>
                    </a:cubicBezTo>
                    <a:lnTo>
                      <a:pt x="42784" y="19444"/>
                    </a:lnTo>
                    <a:cubicBezTo>
                      <a:pt x="42805" y="19453"/>
                      <a:pt x="42827" y="19466"/>
                      <a:pt x="42853" y="19474"/>
                    </a:cubicBezTo>
                    <a:cubicBezTo>
                      <a:pt x="42857" y="19478"/>
                      <a:pt x="42865" y="19482"/>
                      <a:pt x="42874" y="19482"/>
                    </a:cubicBezTo>
                    <a:cubicBezTo>
                      <a:pt x="42890" y="19492"/>
                      <a:pt x="42908" y="19500"/>
                      <a:pt x="42921" y="19504"/>
                    </a:cubicBezTo>
                    <a:cubicBezTo>
                      <a:pt x="42929" y="19508"/>
                      <a:pt x="42938" y="19512"/>
                      <a:pt x="42947" y="19517"/>
                    </a:cubicBezTo>
                    <a:cubicBezTo>
                      <a:pt x="42955" y="19517"/>
                      <a:pt x="42963" y="19521"/>
                      <a:pt x="42967" y="19526"/>
                    </a:cubicBezTo>
                    <a:cubicBezTo>
                      <a:pt x="42981" y="19530"/>
                      <a:pt x="42989" y="19534"/>
                      <a:pt x="42998" y="19538"/>
                    </a:cubicBezTo>
                    <a:cubicBezTo>
                      <a:pt x="43006" y="19538"/>
                      <a:pt x="43015" y="19543"/>
                      <a:pt x="43019" y="19547"/>
                    </a:cubicBezTo>
                    <a:cubicBezTo>
                      <a:pt x="43044" y="19555"/>
                      <a:pt x="43070" y="19564"/>
                      <a:pt x="43096" y="19573"/>
                    </a:cubicBezTo>
                    <a:cubicBezTo>
                      <a:pt x="43121" y="19585"/>
                      <a:pt x="43143" y="19594"/>
                      <a:pt x="43169" y="19603"/>
                    </a:cubicBezTo>
                    <a:cubicBezTo>
                      <a:pt x="43178" y="19607"/>
                      <a:pt x="43186" y="19607"/>
                      <a:pt x="43194" y="19611"/>
                    </a:cubicBezTo>
                    <a:cubicBezTo>
                      <a:pt x="43204" y="19615"/>
                      <a:pt x="43212" y="19620"/>
                      <a:pt x="43224" y="19620"/>
                    </a:cubicBezTo>
                    <a:cubicBezTo>
                      <a:pt x="43233" y="19624"/>
                      <a:pt x="43242" y="19628"/>
                      <a:pt x="43246" y="19628"/>
                    </a:cubicBezTo>
                    <a:cubicBezTo>
                      <a:pt x="43259" y="19632"/>
                      <a:pt x="43267" y="19636"/>
                      <a:pt x="43275" y="19641"/>
                    </a:cubicBezTo>
                    <a:cubicBezTo>
                      <a:pt x="43293" y="19646"/>
                      <a:pt x="43314" y="19654"/>
                      <a:pt x="43332" y="19658"/>
                    </a:cubicBezTo>
                    <a:cubicBezTo>
                      <a:pt x="43340" y="19662"/>
                      <a:pt x="43348" y="19662"/>
                      <a:pt x="43358" y="19666"/>
                    </a:cubicBezTo>
                    <a:cubicBezTo>
                      <a:pt x="43383" y="19675"/>
                      <a:pt x="43409" y="19684"/>
                      <a:pt x="43439" y="19692"/>
                    </a:cubicBezTo>
                    <a:cubicBezTo>
                      <a:pt x="43443" y="19692"/>
                      <a:pt x="43447" y="19692"/>
                      <a:pt x="43451" y="19697"/>
                    </a:cubicBezTo>
                    <a:cubicBezTo>
                      <a:pt x="43473" y="19701"/>
                      <a:pt x="43490" y="19705"/>
                      <a:pt x="43506" y="19713"/>
                    </a:cubicBezTo>
                    <a:lnTo>
                      <a:pt x="43520" y="19713"/>
                    </a:lnTo>
                    <a:cubicBezTo>
                      <a:pt x="43541" y="19723"/>
                      <a:pt x="43563" y="19727"/>
                      <a:pt x="43589" y="19735"/>
                    </a:cubicBezTo>
                    <a:cubicBezTo>
                      <a:pt x="43597" y="19739"/>
                      <a:pt x="43609" y="19739"/>
                      <a:pt x="43618" y="19743"/>
                    </a:cubicBezTo>
                    <a:cubicBezTo>
                      <a:pt x="43652" y="19752"/>
                      <a:pt x="43686" y="19761"/>
                      <a:pt x="43721" y="19769"/>
                    </a:cubicBezTo>
                    <a:cubicBezTo>
                      <a:pt x="43832" y="19757"/>
                      <a:pt x="43952" y="19727"/>
                      <a:pt x="44067" y="19697"/>
                    </a:cubicBezTo>
                    <a:cubicBezTo>
                      <a:pt x="44183" y="19671"/>
                      <a:pt x="44302" y="19646"/>
                      <a:pt x="44414" y="19628"/>
                    </a:cubicBezTo>
                    <a:cubicBezTo>
                      <a:pt x="44426" y="19628"/>
                      <a:pt x="44435" y="19624"/>
                      <a:pt x="44448" y="19624"/>
                    </a:cubicBezTo>
                    <a:lnTo>
                      <a:pt x="44461" y="19624"/>
                    </a:lnTo>
                    <a:cubicBezTo>
                      <a:pt x="44469" y="19620"/>
                      <a:pt x="44477" y="19620"/>
                      <a:pt x="44487" y="19620"/>
                    </a:cubicBezTo>
                    <a:lnTo>
                      <a:pt x="44499" y="19620"/>
                    </a:lnTo>
                    <a:cubicBezTo>
                      <a:pt x="44507" y="19620"/>
                      <a:pt x="44516" y="19615"/>
                      <a:pt x="44525" y="19615"/>
                    </a:cubicBezTo>
                    <a:lnTo>
                      <a:pt x="44593" y="19615"/>
                    </a:lnTo>
                    <a:lnTo>
                      <a:pt x="44341" y="20809"/>
                    </a:lnTo>
                    <a:cubicBezTo>
                      <a:pt x="44345" y="20801"/>
                      <a:pt x="44345" y="20791"/>
                      <a:pt x="44349" y="20783"/>
                    </a:cubicBezTo>
                    <a:lnTo>
                      <a:pt x="44349" y="20779"/>
                    </a:lnTo>
                    <a:cubicBezTo>
                      <a:pt x="44353" y="20770"/>
                      <a:pt x="44353" y="20766"/>
                      <a:pt x="44358" y="20757"/>
                    </a:cubicBezTo>
                    <a:cubicBezTo>
                      <a:pt x="44358" y="20753"/>
                      <a:pt x="44362" y="20753"/>
                      <a:pt x="44362" y="20749"/>
                    </a:cubicBezTo>
                    <a:cubicBezTo>
                      <a:pt x="44367" y="20744"/>
                      <a:pt x="44367" y="20736"/>
                      <a:pt x="44371" y="20732"/>
                    </a:cubicBezTo>
                    <a:cubicBezTo>
                      <a:pt x="44371" y="20728"/>
                      <a:pt x="44371" y="20728"/>
                      <a:pt x="44375" y="20724"/>
                    </a:cubicBezTo>
                    <a:cubicBezTo>
                      <a:pt x="44375" y="20714"/>
                      <a:pt x="44379" y="20706"/>
                      <a:pt x="44384" y="20698"/>
                    </a:cubicBezTo>
                    <a:cubicBezTo>
                      <a:pt x="44388" y="20693"/>
                      <a:pt x="44392" y="20685"/>
                      <a:pt x="44396" y="20676"/>
                    </a:cubicBezTo>
                    <a:lnTo>
                      <a:pt x="44396" y="20667"/>
                    </a:lnTo>
                    <a:cubicBezTo>
                      <a:pt x="44400" y="20659"/>
                      <a:pt x="44405" y="20655"/>
                      <a:pt x="44410" y="20647"/>
                    </a:cubicBezTo>
                    <a:lnTo>
                      <a:pt x="44410" y="20641"/>
                    </a:lnTo>
                    <a:cubicBezTo>
                      <a:pt x="44414" y="20633"/>
                      <a:pt x="44414" y="20625"/>
                      <a:pt x="44418" y="20621"/>
                    </a:cubicBezTo>
                    <a:lnTo>
                      <a:pt x="44418" y="20612"/>
                    </a:lnTo>
                    <a:cubicBezTo>
                      <a:pt x="44422" y="20612"/>
                      <a:pt x="44422" y="20612"/>
                      <a:pt x="44422" y="20608"/>
                    </a:cubicBezTo>
                    <a:cubicBezTo>
                      <a:pt x="44422" y="20599"/>
                      <a:pt x="44426" y="20590"/>
                      <a:pt x="44430" y="20578"/>
                    </a:cubicBezTo>
                    <a:lnTo>
                      <a:pt x="44631" y="19615"/>
                    </a:lnTo>
                    <a:lnTo>
                      <a:pt x="44641" y="19615"/>
                    </a:lnTo>
                    <a:cubicBezTo>
                      <a:pt x="44645" y="19620"/>
                      <a:pt x="44645" y="19620"/>
                      <a:pt x="44649" y="19620"/>
                    </a:cubicBezTo>
                    <a:lnTo>
                      <a:pt x="44666" y="19620"/>
                    </a:lnTo>
                    <a:cubicBezTo>
                      <a:pt x="44675" y="19620"/>
                      <a:pt x="44683" y="19624"/>
                      <a:pt x="44692" y="19624"/>
                    </a:cubicBezTo>
                    <a:cubicBezTo>
                      <a:pt x="44700" y="19624"/>
                      <a:pt x="44704" y="19624"/>
                      <a:pt x="44708" y="19628"/>
                    </a:cubicBezTo>
                    <a:lnTo>
                      <a:pt x="44722" y="19628"/>
                    </a:lnTo>
                    <a:cubicBezTo>
                      <a:pt x="44730" y="19632"/>
                      <a:pt x="44738" y="19632"/>
                      <a:pt x="44743" y="19632"/>
                    </a:cubicBezTo>
                    <a:cubicBezTo>
                      <a:pt x="44747" y="19636"/>
                      <a:pt x="44752" y="19636"/>
                      <a:pt x="44752" y="19636"/>
                    </a:cubicBezTo>
                    <a:cubicBezTo>
                      <a:pt x="44764" y="19641"/>
                      <a:pt x="44773" y="19641"/>
                      <a:pt x="44781" y="19646"/>
                    </a:cubicBezTo>
                    <a:cubicBezTo>
                      <a:pt x="44781" y="19646"/>
                      <a:pt x="44785" y="19646"/>
                      <a:pt x="44785" y="19650"/>
                    </a:cubicBezTo>
                    <a:cubicBezTo>
                      <a:pt x="44795" y="19650"/>
                      <a:pt x="44803" y="19654"/>
                      <a:pt x="44811" y="19658"/>
                    </a:cubicBezTo>
                    <a:cubicBezTo>
                      <a:pt x="44811" y="19658"/>
                      <a:pt x="44815" y="19658"/>
                      <a:pt x="44820" y="19662"/>
                    </a:cubicBezTo>
                    <a:cubicBezTo>
                      <a:pt x="44824" y="19662"/>
                      <a:pt x="44833" y="19666"/>
                      <a:pt x="44837" y="19671"/>
                    </a:cubicBezTo>
                    <a:cubicBezTo>
                      <a:pt x="44841" y="19671"/>
                      <a:pt x="44846" y="19675"/>
                      <a:pt x="44850" y="19675"/>
                    </a:cubicBezTo>
                    <a:cubicBezTo>
                      <a:pt x="44850" y="19680"/>
                      <a:pt x="44854" y="19680"/>
                      <a:pt x="44858" y="19684"/>
                    </a:cubicBezTo>
                    <a:cubicBezTo>
                      <a:pt x="44867" y="19688"/>
                      <a:pt x="44872" y="19692"/>
                      <a:pt x="44880" y="19697"/>
                    </a:cubicBezTo>
                    <a:cubicBezTo>
                      <a:pt x="44888" y="19701"/>
                      <a:pt x="44897" y="19705"/>
                      <a:pt x="44901" y="19713"/>
                    </a:cubicBezTo>
                    <a:lnTo>
                      <a:pt x="44906" y="19713"/>
                    </a:lnTo>
                    <a:cubicBezTo>
                      <a:pt x="44910" y="19718"/>
                      <a:pt x="44918" y="19727"/>
                      <a:pt x="44927" y="19735"/>
                    </a:cubicBezTo>
                    <a:lnTo>
                      <a:pt x="44931" y="19739"/>
                    </a:lnTo>
                    <a:cubicBezTo>
                      <a:pt x="44939" y="19748"/>
                      <a:pt x="44949" y="19757"/>
                      <a:pt x="44957" y="19765"/>
                    </a:cubicBezTo>
                    <a:cubicBezTo>
                      <a:pt x="44995" y="19877"/>
                      <a:pt x="45020" y="19983"/>
                      <a:pt x="45030" y="20082"/>
                    </a:cubicBezTo>
                    <a:cubicBezTo>
                      <a:pt x="45038" y="20210"/>
                      <a:pt x="45026" y="20325"/>
                      <a:pt x="45003" y="20441"/>
                    </a:cubicBezTo>
                    <a:lnTo>
                      <a:pt x="45003" y="20441"/>
                    </a:lnTo>
                    <a:lnTo>
                      <a:pt x="46248" y="14508"/>
                    </a:lnTo>
                    <a:cubicBezTo>
                      <a:pt x="46266" y="14415"/>
                      <a:pt x="46278" y="14320"/>
                      <a:pt x="46278" y="14222"/>
                    </a:cubicBezTo>
                    <a:cubicBezTo>
                      <a:pt x="46278" y="14136"/>
                      <a:pt x="46266" y="14051"/>
                      <a:pt x="46248" y="13965"/>
                    </a:cubicBezTo>
                    <a:lnTo>
                      <a:pt x="46775" y="11438"/>
                    </a:lnTo>
                    <a:cubicBezTo>
                      <a:pt x="46783" y="11429"/>
                      <a:pt x="46787" y="11424"/>
                      <a:pt x="46791" y="11420"/>
                    </a:cubicBezTo>
                    <a:cubicBezTo>
                      <a:pt x="46791" y="11416"/>
                      <a:pt x="46796" y="11416"/>
                      <a:pt x="46796" y="11412"/>
                    </a:cubicBezTo>
                    <a:cubicBezTo>
                      <a:pt x="46805" y="11408"/>
                      <a:pt x="46809" y="11399"/>
                      <a:pt x="46813" y="11395"/>
                    </a:cubicBezTo>
                    <a:cubicBezTo>
                      <a:pt x="46817" y="11391"/>
                      <a:pt x="46822" y="11391"/>
                      <a:pt x="46822" y="11386"/>
                    </a:cubicBezTo>
                    <a:cubicBezTo>
                      <a:pt x="46826" y="11382"/>
                      <a:pt x="46834" y="11377"/>
                      <a:pt x="46838" y="11369"/>
                    </a:cubicBezTo>
                    <a:cubicBezTo>
                      <a:pt x="46843" y="11369"/>
                      <a:pt x="46843" y="11365"/>
                      <a:pt x="46848" y="11365"/>
                    </a:cubicBezTo>
                    <a:cubicBezTo>
                      <a:pt x="46856" y="11357"/>
                      <a:pt x="46864" y="11347"/>
                      <a:pt x="46868" y="11339"/>
                    </a:cubicBezTo>
                    <a:lnTo>
                      <a:pt x="46873" y="11339"/>
                    </a:lnTo>
                    <a:cubicBezTo>
                      <a:pt x="46882" y="11331"/>
                      <a:pt x="46886" y="11322"/>
                      <a:pt x="46894" y="11318"/>
                    </a:cubicBezTo>
                    <a:cubicBezTo>
                      <a:pt x="46899" y="11314"/>
                      <a:pt x="46903" y="11309"/>
                      <a:pt x="46903" y="11309"/>
                    </a:cubicBezTo>
                    <a:cubicBezTo>
                      <a:pt x="46911" y="11305"/>
                      <a:pt x="46915" y="11296"/>
                      <a:pt x="46925" y="11292"/>
                    </a:cubicBezTo>
                    <a:cubicBezTo>
                      <a:pt x="46925" y="11288"/>
                      <a:pt x="46929" y="11288"/>
                      <a:pt x="46933" y="11284"/>
                    </a:cubicBezTo>
                    <a:cubicBezTo>
                      <a:pt x="46937" y="11280"/>
                      <a:pt x="46945" y="11270"/>
                      <a:pt x="46954" y="11266"/>
                    </a:cubicBezTo>
                    <a:lnTo>
                      <a:pt x="46959" y="11262"/>
                    </a:lnTo>
                    <a:cubicBezTo>
                      <a:pt x="46971" y="11254"/>
                      <a:pt x="46980" y="11245"/>
                      <a:pt x="46988" y="11237"/>
                    </a:cubicBezTo>
                    <a:cubicBezTo>
                      <a:pt x="46992" y="11237"/>
                      <a:pt x="46997" y="11232"/>
                      <a:pt x="46997" y="11232"/>
                    </a:cubicBezTo>
                    <a:cubicBezTo>
                      <a:pt x="47006" y="11228"/>
                      <a:pt x="47014" y="11219"/>
                      <a:pt x="47022" y="11215"/>
                    </a:cubicBezTo>
                    <a:cubicBezTo>
                      <a:pt x="47027" y="11211"/>
                      <a:pt x="47027" y="11211"/>
                      <a:pt x="47031" y="11207"/>
                    </a:cubicBezTo>
                    <a:cubicBezTo>
                      <a:pt x="47044" y="11203"/>
                      <a:pt x="47053" y="11193"/>
                      <a:pt x="47061" y="11189"/>
                    </a:cubicBezTo>
                    <a:lnTo>
                      <a:pt x="47065" y="11185"/>
                    </a:lnTo>
                    <a:cubicBezTo>
                      <a:pt x="47079" y="11177"/>
                      <a:pt x="47087" y="11172"/>
                      <a:pt x="47099" y="11164"/>
                    </a:cubicBezTo>
                    <a:cubicBezTo>
                      <a:pt x="47099" y="11164"/>
                      <a:pt x="47104" y="11164"/>
                      <a:pt x="47108" y="11160"/>
                    </a:cubicBezTo>
                    <a:cubicBezTo>
                      <a:pt x="47117" y="11155"/>
                      <a:pt x="47121" y="11151"/>
                      <a:pt x="47130" y="11146"/>
                    </a:cubicBezTo>
                    <a:cubicBezTo>
                      <a:pt x="47134" y="11142"/>
                      <a:pt x="47138" y="11142"/>
                      <a:pt x="47142" y="11138"/>
                    </a:cubicBezTo>
                    <a:cubicBezTo>
                      <a:pt x="47150" y="11134"/>
                      <a:pt x="47160" y="11134"/>
                      <a:pt x="47168" y="11130"/>
                    </a:cubicBezTo>
                    <a:cubicBezTo>
                      <a:pt x="47172" y="11126"/>
                      <a:pt x="47176" y="11126"/>
                      <a:pt x="47181" y="11121"/>
                    </a:cubicBezTo>
                    <a:cubicBezTo>
                      <a:pt x="47189" y="11116"/>
                      <a:pt x="47198" y="11112"/>
                      <a:pt x="47202" y="11108"/>
                    </a:cubicBezTo>
                    <a:cubicBezTo>
                      <a:pt x="47211" y="11108"/>
                      <a:pt x="47215" y="11104"/>
                      <a:pt x="47219" y="11104"/>
                    </a:cubicBezTo>
                    <a:cubicBezTo>
                      <a:pt x="47227" y="11100"/>
                      <a:pt x="47241" y="11091"/>
                      <a:pt x="47253" y="11087"/>
                    </a:cubicBezTo>
                    <a:cubicBezTo>
                      <a:pt x="47253" y="11087"/>
                      <a:pt x="47258" y="11087"/>
                      <a:pt x="47262" y="11083"/>
                    </a:cubicBezTo>
                    <a:cubicBezTo>
                      <a:pt x="47275" y="11078"/>
                      <a:pt x="47288" y="11074"/>
                      <a:pt x="47304" y="11065"/>
                    </a:cubicBezTo>
                    <a:cubicBezTo>
                      <a:pt x="47310" y="11065"/>
                      <a:pt x="47314" y="11065"/>
                      <a:pt x="47318" y="11061"/>
                    </a:cubicBezTo>
                    <a:cubicBezTo>
                      <a:pt x="47326" y="11057"/>
                      <a:pt x="47339" y="11053"/>
                      <a:pt x="47352" y="11049"/>
                    </a:cubicBezTo>
                    <a:cubicBezTo>
                      <a:pt x="47356" y="11049"/>
                      <a:pt x="47361" y="11049"/>
                      <a:pt x="47369" y="11044"/>
                    </a:cubicBezTo>
                    <a:cubicBezTo>
                      <a:pt x="47377" y="11039"/>
                      <a:pt x="47391" y="11035"/>
                      <a:pt x="47403" y="11031"/>
                    </a:cubicBezTo>
                    <a:cubicBezTo>
                      <a:pt x="47407" y="11031"/>
                      <a:pt x="47412" y="11031"/>
                      <a:pt x="47420" y="11027"/>
                    </a:cubicBezTo>
                    <a:cubicBezTo>
                      <a:pt x="47425" y="11027"/>
                      <a:pt x="47433" y="11023"/>
                      <a:pt x="47438" y="11023"/>
                    </a:cubicBezTo>
                    <a:cubicBezTo>
                      <a:pt x="47446" y="11018"/>
                      <a:pt x="47454" y="11018"/>
                      <a:pt x="47464" y="11014"/>
                    </a:cubicBezTo>
                    <a:cubicBezTo>
                      <a:pt x="47468" y="11014"/>
                      <a:pt x="47476" y="11010"/>
                      <a:pt x="47480" y="11010"/>
                    </a:cubicBezTo>
                    <a:cubicBezTo>
                      <a:pt x="47493" y="11010"/>
                      <a:pt x="47502" y="11006"/>
                      <a:pt x="47510" y="11006"/>
                    </a:cubicBezTo>
                    <a:cubicBezTo>
                      <a:pt x="47515" y="11001"/>
                      <a:pt x="47523" y="11001"/>
                      <a:pt x="47527" y="10997"/>
                    </a:cubicBezTo>
                    <a:cubicBezTo>
                      <a:pt x="47535" y="10997"/>
                      <a:pt x="47549" y="10992"/>
                      <a:pt x="47557" y="10992"/>
                    </a:cubicBezTo>
                    <a:cubicBezTo>
                      <a:pt x="47561" y="10988"/>
                      <a:pt x="47570" y="10988"/>
                      <a:pt x="47579" y="10988"/>
                    </a:cubicBezTo>
                    <a:cubicBezTo>
                      <a:pt x="47587" y="10984"/>
                      <a:pt x="47596" y="10984"/>
                      <a:pt x="47604" y="10980"/>
                    </a:cubicBezTo>
                    <a:cubicBezTo>
                      <a:pt x="47612" y="10980"/>
                      <a:pt x="47622" y="10980"/>
                      <a:pt x="47626" y="10976"/>
                    </a:cubicBezTo>
                    <a:cubicBezTo>
                      <a:pt x="47638" y="10976"/>
                      <a:pt x="47647" y="10972"/>
                      <a:pt x="47660" y="10972"/>
                    </a:cubicBezTo>
                    <a:cubicBezTo>
                      <a:pt x="47664" y="10972"/>
                      <a:pt x="47673" y="10967"/>
                      <a:pt x="47681" y="10967"/>
                    </a:cubicBezTo>
                    <a:cubicBezTo>
                      <a:pt x="47689" y="10962"/>
                      <a:pt x="47703" y="10962"/>
                      <a:pt x="47715" y="10962"/>
                    </a:cubicBezTo>
                    <a:cubicBezTo>
                      <a:pt x="47720" y="10958"/>
                      <a:pt x="47728" y="10958"/>
                      <a:pt x="47733" y="10958"/>
                    </a:cubicBezTo>
                    <a:cubicBezTo>
                      <a:pt x="47754" y="10954"/>
                      <a:pt x="47772" y="10950"/>
                      <a:pt x="47792" y="10950"/>
                    </a:cubicBezTo>
                    <a:cubicBezTo>
                      <a:pt x="47801" y="10946"/>
                      <a:pt x="47814" y="10946"/>
                      <a:pt x="47827" y="10946"/>
                    </a:cubicBezTo>
                    <a:lnTo>
                      <a:pt x="47535" y="12336"/>
                    </a:lnTo>
                    <a:cubicBezTo>
                      <a:pt x="47523" y="12387"/>
                      <a:pt x="47523" y="12447"/>
                      <a:pt x="47531" y="12511"/>
                    </a:cubicBezTo>
                    <a:cubicBezTo>
                      <a:pt x="47535" y="12524"/>
                      <a:pt x="47535" y="12541"/>
                      <a:pt x="47541" y="12558"/>
                    </a:cubicBezTo>
                    <a:cubicBezTo>
                      <a:pt x="47545" y="12575"/>
                      <a:pt x="47549" y="12593"/>
                      <a:pt x="47557" y="12609"/>
                    </a:cubicBezTo>
                    <a:cubicBezTo>
                      <a:pt x="47566" y="12648"/>
                      <a:pt x="47579" y="12682"/>
                      <a:pt x="47596" y="12721"/>
                    </a:cubicBezTo>
                    <a:cubicBezTo>
                      <a:pt x="47612" y="12717"/>
                      <a:pt x="47626" y="12712"/>
                      <a:pt x="47638" y="12708"/>
                    </a:cubicBezTo>
                    <a:cubicBezTo>
                      <a:pt x="47643" y="12703"/>
                      <a:pt x="47647" y="12703"/>
                      <a:pt x="47651" y="12703"/>
                    </a:cubicBezTo>
                    <a:cubicBezTo>
                      <a:pt x="47660" y="12699"/>
                      <a:pt x="47673" y="12695"/>
                      <a:pt x="47681" y="12691"/>
                    </a:cubicBezTo>
                    <a:lnTo>
                      <a:pt x="47695" y="12691"/>
                    </a:lnTo>
                    <a:cubicBezTo>
                      <a:pt x="47707" y="12686"/>
                      <a:pt x="47720" y="12682"/>
                      <a:pt x="47728" y="12678"/>
                    </a:cubicBezTo>
                    <a:cubicBezTo>
                      <a:pt x="47733" y="12678"/>
                      <a:pt x="47737" y="12678"/>
                      <a:pt x="47741" y="12674"/>
                    </a:cubicBezTo>
                    <a:cubicBezTo>
                      <a:pt x="47758" y="12670"/>
                      <a:pt x="47772" y="12670"/>
                      <a:pt x="47788" y="12665"/>
                    </a:cubicBezTo>
                    <a:cubicBezTo>
                      <a:pt x="47788" y="12665"/>
                      <a:pt x="47792" y="12665"/>
                      <a:pt x="47797" y="12660"/>
                    </a:cubicBezTo>
                    <a:cubicBezTo>
                      <a:pt x="47805" y="12660"/>
                      <a:pt x="47818" y="12656"/>
                      <a:pt x="47831" y="12656"/>
                    </a:cubicBezTo>
                    <a:cubicBezTo>
                      <a:pt x="47835" y="12652"/>
                      <a:pt x="47839" y="12652"/>
                      <a:pt x="47843" y="12652"/>
                    </a:cubicBezTo>
                    <a:cubicBezTo>
                      <a:pt x="47857" y="12652"/>
                      <a:pt x="47874" y="12648"/>
                      <a:pt x="47886" y="12644"/>
                    </a:cubicBezTo>
                    <a:cubicBezTo>
                      <a:pt x="47904" y="12644"/>
                      <a:pt x="47916" y="12644"/>
                      <a:pt x="47930" y="12640"/>
                    </a:cubicBezTo>
                    <a:lnTo>
                      <a:pt x="47946" y="12640"/>
                    </a:lnTo>
                    <a:cubicBezTo>
                      <a:pt x="47955" y="12640"/>
                      <a:pt x="47963" y="12640"/>
                      <a:pt x="47977" y="12635"/>
                    </a:cubicBezTo>
                    <a:lnTo>
                      <a:pt x="48126" y="12635"/>
                    </a:lnTo>
                    <a:cubicBezTo>
                      <a:pt x="48139" y="12640"/>
                      <a:pt x="48147" y="12640"/>
                      <a:pt x="48156" y="12640"/>
                    </a:cubicBezTo>
                    <a:lnTo>
                      <a:pt x="48169" y="12640"/>
                    </a:lnTo>
                    <a:cubicBezTo>
                      <a:pt x="48177" y="12640"/>
                      <a:pt x="48182" y="12644"/>
                      <a:pt x="48190" y="12644"/>
                    </a:cubicBezTo>
                    <a:cubicBezTo>
                      <a:pt x="48199" y="12644"/>
                      <a:pt x="48212" y="12644"/>
                      <a:pt x="48220" y="12648"/>
                    </a:cubicBezTo>
                    <a:lnTo>
                      <a:pt x="48238" y="12648"/>
                    </a:lnTo>
                    <a:cubicBezTo>
                      <a:pt x="48246" y="12648"/>
                      <a:pt x="48259" y="12652"/>
                      <a:pt x="48267" y="12652"/>
                    </a:cubicBezTo>
                    <a:cubicBezTo>
                      <a:pt x="48271" y="12652"/>
                      <a:pt x="48280" y="12656"/>
                      <a:pt x="48285" y="12656"/>
                    </a:cubicBezTo>
                    <a:cubicBezTo>
                      <a:pt x="48293" y="12656"/>
                      <a:pt x="48305" y="12660"/>
                      <a:pt x="48315" y="12660"/>
                    </a:cubicBezTo>
                    <a:cubicBezTo>
                      <a:pt x="48319" y="12665"/>
                      <a:pt x="48323" y="12665"/>
                      <a:pt x="48327" y="12665"/>
                    </a:cubicBezTo>
                    <a:cubicBezTo>
                      <a:pt x="48344" y="12670"/>
                      <a:pt x="48357" y="12670"/>
                      <a:pt x="48374" y="12674"/>
                    </a:cubicBezTo>
                    <a:cubicBezTo>
                      <a:pt x="48392" y="12678"/>
                      <a:pt x="48413" y="12686"/>
                      <a:pt x="48430" y="12691"/>
                    </a:cubicBezTo>
                    <a:cubicBezTo>
                      <a:pt x="48434" y="12691"/>
                      <a:pt x="48439" y="12691"/>
                      <a:pt x="48443" y="12695"/>
                    </a:cubicBezTo>
                    <a:cubicBezTo>
                      <a:pt x="48464" y="12699"/>
                      <a:pt x="48481" y="12703"/>
                      <a:pt x="48498" y="12708"/>
                    </a:cubicBezTo>
                    <a:cubicBezTo>
                      <a:pt x="48502" y="12708"/>
                      <a:pt x="48502" y="12712"/>
                      <a:pt x="48507" y="12712"/>
                    </a:cubicBezTo>
                    <a:cubicBezTo>
                      <a:pt x="48528" y="12717"/>
                      <a:pt x="48550" y="12725"/>
                      <a:pt x="48571" y="12729"/>
                    </a:cubicBezTo>
                    <a:cubicBezTo>
                      <a:pt x="48597" y="12737"/>
                      <a:pt x="48618" y="12747"/>
                      <a:pt x="48639" y="12751"/>
                    </a:cubicBezTo>
                    <a:cubicBezTo>
                      <a:pt x="48660" y="12759"/>
                      <a:pt x="48682" y="12763"/>
                      <a:pt x="48704" y="12772"/>
                    </a:cubicBezTo>
                    <a:cubicBezTo>
                      <a:pt x="48708" y="12772"/>
                      <a:pt x="48712" y="12772"/>
                      <a:pt x="48716" y="12776"/>
                    </a:cubicBezTo>
                    <a:cubicBezTo>
                      <a:pt x="48733" y="12780"/>
                      <a:pt x="48755" y="12789"/>
                      <a:pt x="48776" y="12794"/>
                    </a:cubicBezTo>
                    <a:lnTo>
                      <a:pt x="48781" y="12794"/>
                    </a:lnTo>
                    <a:cubicBezTo>
                      <a:pt x="48781" y="12798"/>
                      <a:pt x="48785" y="12798"/>
                      <a:pt x="48785" y="12798"/>
                    </a:cubicBezTo>
                    <a:cubicBezTo>
                      <a:pt x="48802" y="12802"/>
                      <a:pt x="48819" y="12806"/>
                      <a:pt x="48836" y="12810"/>
                    </a:cubicBezTo>
                    <a:cubicBezTo>
                      <a:pt x="48840" y="12810"/>
                      <a:pt x="48844" y="12814"/>
                      <a:pt x="48844" y="12814"/>
                    </a:cubicBezTo>
                    <a:cubicBezTo>
                      <a:pt x="48862" y="12819"/>
                      <a:pt x="48883" y="12824"/>
                      <a:pt x="48901" y="12828"/>
                    </a:cubicBezTo>
                    <a:lnTo>
                      <a:pt x="48909" y="12828"/>
                    </a:lnTo>
                    <a:cubicBezTo>
                      <a:pt x="48909" y="12832"/>
                      <a:pt x="48913" y="12832"/>
                      <a:pt x="48917" y="12832"/>
                    </a:cubicBezTo>
                    <a:cubicBezTo>
                      <a:pt x="48926" y="12832"/>
                      <a:pt x="48935" y="12836"/>
                      <a:pt x="48943" y="12836"/>
                    </a:cubicBezTo>
                    <a:cubicBezTo>
                      <a:pt x="48947" y="12840"/>
                      <a:pt x="48956" y="12840"/>
                      <a:pt x="48960" y="12840"/>
                    </a:cubicBezTo>
                    <a:cubicBezTo>
                      <a:pt x="48968" y="12845"/>
                      <a:pt x="48982" y="12845"/>
                      <a:pt x="48990" y="12845"/>
                    </a:cubicBezTo>
                    <a:cubicBezTo>
                      <a:pt x="48994" y="12849"/>
                      <a:pt x="48998" y="12849"/>
                      <a:pt x="49003" y="12849"/>
                    </a:cubicBezTo>
                    <a:lnTo>
                      <a:pt x="49007" y="12849"/>
                    </a:lnTo>
                    <a:cubicBezTo>
                      <a:pt x="49016" y="12853"/>
                      <a:pt x="49029" y="12853"/>
                      <a:pt x="49037" y="12853"/>
                    </a:cubicBezTo>
                    <a:cubicBezTo>
                      <a:pt x="49041" y="12853"/>
                      <a:pt x="49045" y="12857"/>
                      <a:pt x="49050" y="12857"/>
                    </a:cubicBezTo>
                    <a:cubicBezTo>
                      <a:pt x="49067" y="12857"/>
                      <a:pt x="49080" y="12862"/>
                      <a:pt x="49097" y="12862"/>
                    </a:cubicBezTo>
                    <a:cubicBezTo>
                      <a:pt x="49110" y="12862"/>
                      <a:pt x="49122" y="12866"/>
                      <a:pt x="49136" y="12866"/>
                    </a:cubicBezTo>
                    <a:lnTo>
                      <a:pt x="49187" y="12866"/>
                    </a:lnTo>
                    <a:cubicBezTo>
                      <a:pt x="49199" y="12871"/>
                      <a:pt x="49213" y="12871"/>
                      <a:pt x="49225" y="12871"/>
                    </a:cubicBezTo>
                    <a:lnTo>
                      <a:pt x="49302" y="12511"/>
                    </a:lnTo>
                    <a:lnTo>
                      <a:pt x="49306" y="12511"/>
                    </a:lnTo>
                    <a:cubicBezTo>
                      <a:pt x="49315" y="12506"/>
                      <a:pt x="49324" y="12502"/>
                      <a:pt x="49332" y="12502"/>
                    </a:cubicBezTo>
                    <a:cubicBezTo>
                      <a:pt x="49332" y="12498"/>
                      <a:pt x="49337" y="12498"/>
                      <a:pt x="49337" y="12498"/>
                    </a:cubicBezTo>
                    <a:cubicBezTo>
                      <a:pt x="49345" y="12494"/>
                      <a:pt x="49357" y="12490"/>
                      <a:pt x="49367" y="12490"/>
                    </a:cubicBezTo>
                    <a:cubicBezTo>
                      <a:pt x="49367" y="12486"/>
                      <a:pt x="49371" y="12486"/>
                      <a:pt x="49371" y="12486"/>
                    </a:cubicBezTo>
                    <a:cubicBezTo>
                      <a:pt x="49379" y="12486"/>
                      <a:pt x="49388" y="12481"/>
                      <a:pt x="49396" y="12477"/>
                    </a:cubicBezTo>
                    <a:cubicBezTo>
                      <a:pt x="49401" y="12477"/>
                      <a:pt x="49409" y="12472"/>
                      <a:pt x="49418" y="12472"/>
                    </a:cubicBezTo>
                    <a:cubicBezTo>
                      <a:pt x="49422" y="12472"/>
                      <a:pt x="49426" y="12468"/>
                      <a:pt x="49430" y="12468"/>
                    </a:cubicBezTo>
                    <a:cubicBezTo>
                      <a:pt x="49440" y="12468"/>
                      <a:pt x="49448" y="12464"/>
                      <a:pt x="49456" y="12464"/>
                    </a:cubicBezTo>
                    <a:cubicBezTo>
                      <a:pt x="49456" y="12464"/>
                      <a:pt x="49459" y="12464"/>
                      <a:pt x="49460" y="12462"/>
                    </a:cubicBezTo>
                    <a:lnTo>
                      <a:pt x="49460" y="12462"/>
                    </a:lnTo>
                    <a:lnTo>
                      <a:pt x="49298" y="13246"/>
                    </a:lnTo>
                    <a:cubicBezTo>
                      <a:pt x="49315" y="13260"/>
                      <a:pt x="49332" y="13272"/>
                      <a:pt x="49349" y="13281"/>
                    </a:cubicBezTo>
                    <a:lnTo>
                      <a:pt x="49349" y="13290"/>
                    </a:lnTo>
                    <a:cubicBezTo>
                      <a:pt x="49345" y="13298"/>
                      <a:pt x="49345" y="13302"/>
                      <a:pt x="49341" y="13311"/>
                    </a:cubicBezTo>
                    <a:lnTo>
                      <a:pt x="49328" y="13371"/>
                    </a:lnTo>
                    <a:cubicBezTo>
                      <a:pt x="49315" y="13367"/>
                      <a:pt x="49298" y="13362"/>
                      <a:pt x="49286" y="13353"/>
                    </a:cubicBezTo>
                    <a:lnTo>
                      <a:pt x="49280" y="13353"/>
                    </a:lnTo>
                    <a:cubicBezTo>
                      <a:pt x="49264" y="13349"/>
                      <a:pt x="49243" y="13341"/>
                      <a:pt x="49225" y="13337"/>
                    </a:cubicBezTo>
                    <a:cubicBezTo>
                      <a:pt x="49217" y="13333"/>
                      <a:pt x="49213" y="13333"/>
                      <a:pt x="49209" y="13333"/>
                    </a:cubicBezTo>
                    <a:cubicBezTo>
                      <a:pt x="49195" y="13323"/>
                      <a:pt x="49178" y="13319"/>
                      <a:pt x="49166" y="13315"/>
                    </a:cubicBezTo>
                    <a:lnTo>
                      <a:pt x="49161" y="13315"/>
                    </a:lnTo>
                    <a:cubicBezTo>
                      <a:pt x="49157" y="13315"/>
                      <a:pt x="49152" y="13315"/>
                      <a:pt x="49144" y="13311"/>
                    </a:cubicBezTo>
                    <a:cubicBezTo>
                      <a:pt x="49132" y="13307"/>
                      <a:pt x="49114" y="13302"/>
                      <a:pt x="49101" y="13298"/>
                    </a:cubicBezTo>
                    <a:cubicBezTo>
                      <a:pt x="49093" y="13298"/>
                      <a:pt x="49084" y="13294"/>
                      <a:pt x="49075" y="13294"/>
                    </a:cubicBezTo>
                    <a:cubicBezTo>
                      <a:pt x="49063" y="13290"/>
                      <a:pt x="49050" y="13285"/>
                      <a:pt x="49037" y="13281"/>
                    </a:cubicBezTo>
                    <a:lnTo>
                      <a:pt x="49024" y="13281"/>
                    </a:lnTo>
                    <a:cubicBezTo>
                      <a:pt x="49020" y="13276"/>
                      <a:pt x="49016" y="13276"/>
                      <a:pt x="49012" y="13276"/>
                    </a:cubicBezTo>
                    <a:cubicBezTo>
                      <a:pt x="48990" y="13272"/>
                      <a:pt x="48968" y="13268"/>
                      <a:pt x="48947" y="13264"/>
                    </a:cubicBezTo>
                    <a:cubicBezTo>
                      <a:pt x="48943" y="13264"/>
                      <a:pt x="48943" y="13260"/>
                      <a:pt x="48939" y="13260"/>
                    </a:cubicBezTo>
                    <a:cubicBezTo>
                      <a:pt x="48913" y="13256"/>
                      <a:pt x="48891" y="13251"/>
                      <a:pt x="48866" y="13246"/>
                    </a:cubicBezTo>
                    <a:lnTo>
                      <a:pt x="48858" y="13246"/>
                    </a:lnTo>
                    <a:cubicBezTo>
                      <a:pt x="48849" y="13242"/>
                      <a:pt x="48844" y="13242"/>
                      <a:pt x="48836" y="13242"/>
                    </a:cubicBezTo>
                    <a:cubicBezTo>
                      <a:pt x="48828" y="13242"/>
                      <a:pt x="48819" y="13238"/>
                      <a:pt x="48810" y="13238"/>
                    </a:cubicBezTo>
                    <a:cubicBezTo>
                      <a:pt x="48798" y="13234"/>
                      <a:pt x="48789" y="13234"/>
                      <a:pt x="48776" y="13234"/>
                    </a:cubicBezTo>
                    <a:cubicBezTo>
                      <a:pt x="48767" y="13230"/>
                      <a:pt x="48759" y="13230"/>
                      <a:pt x="48751" y="13230"/>
                    </a:cubicBezTo>
                    <a:cubicBezTo>
                      <a:pt x="48737" y="13225"/>
                      <a:pt x="48729" y="13225"/>
                      <a:pt x="48716" y="13225"/>
                    </a:cubicBezTo>
                    <a:cubicBezTo>
                      <a:pt x="48708" y="13221"/>
                      <a:pt x="48699" y="13221"/>
                      <a:pt x="48690" y="13221"/>
                    </a:cubicBezTo>
                    <a:cubicBezTo>
                      <a:pt x="48678" y="13217"/>
                      <a:pt x="48670" y="13217"/>
                      <a:pt x="48656" y="13217"/>
                    </a:cubicBezTo>
                    <a:cubicBezTo>
                      <a:pt x="48648" y="13217"/>
                      <a:pt x="48639" y="13213"/>
                      <a:pt x="48627" y="13213"/>
                    </a:cubicBezTo>
                    <a:lnTo>
                      <a:pt x="48605" y="13213"/>
                    </a:lnTo>
                    <a:cubicBezTo>
                      <a:pt x="48588" y="13208"/>
                      <a:pt x="48571" y="13208"/>
                      <a:pt x="48554" y="13208"/>
                    </a:cubicBezTo>
                    <a:cubicBezTo>
                      <a:pt x="48546" y="13204"/>
                      <a:pt x="48536" y="13204"/>
                      <a:pt x="48528" y="13204"/>
                    </a:cubicBezTo>
                    <a:cubicBezTo>
                      <a:pt x="48516" y="13204"/>
                      <a:pt x="48498" y="13199"/>
                      <a:pt x="48481" y="13199"/>
                    </a:cubicBezTo>
                    <a:lnTo>
                      <a:pt x="48455" y="13199"/>
                    </a:lnTo>
                    <a:cubicBezTo>
                      <a:pt x="48439" y="13199"/>
                      <a:pt x="48417" y="13195"/>
                      <a:pt x="48396" y="13195"/>
                    </a:cubicBezTo>
                    <a:lnTo>
                      <a:pt x="48387" y="13195"/>
                    </a:lnTo>
                    <a:cubicBezTo>
                      <a:pt x="48362" y="13195"/>
                      <a:pt x="48336" y="13195"/>
                      <a:pt x="48315" y="13191"/>
                    </a:cubicBezTo>
                    <a:lnTo>
                      <a:pt x="48062" y="13191"/>
                    </a:lnTo>
                    <a:cubicBezTo>
                      <a:pt x="48036" y="13195"/>
                      <a:pt x="48011" y="13195"/>
                      <a:pt x="47989" y="13195"/>
                    </a:cubicBezTo>
                    <a:lnTo>
                      <a:pt x="47968" y="13195"/>
                    </a:lnTo>
                    <a:cubicBezTo>
                      <a:pt x="47951" y="13195"/>
                      <a:pt x="47930" y="13199"/>
                      <a:pt x="47912" y="13199"/>
                    </a:cubicBezTo>
                    <a:lnTo>
                      <a:pt x="47886" y="13199"/>
                    </a:lnTo>
                    <a:cubicBezTo>
                      <a:pt x="47869" y="13199"/>
                      <a:pt x="47853" y="13204"/>
                      <a:pt x="47835" y="13204"/>
                    </a:cubicBezTo>
                    <a:lnTo>
                      <a:pt x="47805" y="13204"/>
                    </a:lnTo>
                    <a:cubicBezTo>
                      <a:pt x="47788" y="13208"/>
                      <a:pt x="47772" y="13208"/>
                      <a:pt x="47750" y="13208"/>
                    </a:cubicBezTo>
                    <a:cubicBezTo>
                      <a:pt x="47746" y="13208"/>
                      <a:pt x="47737" y="13213"/>
                      <a:pt x="47728" y="13213"/>
                    </a:cubicBezTo>
                    <a:cubicBezTo>
                      <a:pt x="47703" y="13213"/>
                      <a:pt x="47677" y="13217"/>
                      <a:pt x="47651" y="13217"/>
                    </a:cubicBezTo>
                    <a:cubicBezTo>
                      <a:pt x="47647" y="13217"/>
                      <a:pt x="47643" y="13221"/>
                      <a:pt x="47638" y="13221"/>
                    </a:cubicBezTo>
                    <a:cubicBezTo>
                      <a:pt x="47618" y="13221"/>
                      <a:pt x="47596" y="13225"/>
                      <a:pt x="47574" y="13225"/>
                    </a:cubicBezTo>
                    <a:cubicBezTo>
                      <a:pt x="47566" y="13225"/>
                      <a:pt x="47557" y="13230"/>
                      <a:pt x="47549" y="13230"/>
                    </a:cubicBezTo>
                    <a:cubicBezTo>
                      <a:pt x="47531" y="13230"/>
                      <a:pt x="47515" y="13234"/>
                      <a:pt x="47493" y="13234"/>
                    </a:cubicBezTo>
                    <a:cubicBezTo>
                      <a:pt x="47484" y="13238"/>
                      <a:pt x="47476" y="13238"/>
                      <a:pt x="47468" y="13238"/>
                    </a:cubicBezTo>
                    <a:cubicBezTo>
                      <a:pt x="47450" y="13242"/>
                      <a:pt x="47429" y="13242"/>
                      <a:pt x="47412" y="13246"/>
                    </a:cubicBezTo>
                    <a:lnTo>
                      <a:pt x="47387" y="13246"/>
                    </a:lnTo>
                    <a:cubicBezTo>
                      <a:pt x="47361" y="13251"/>
                      <a:pt x="47335" y="13256"/>
                      <a:pt x="47310" y="13260"/>
                    </a:cubicBezTo>
                    <a:cubicBezTo>
                      <a:pt x="47202" y="13272"/>
                      <a:pt x="47095" y="13290"/>
                      <a:pt x="46988" y="13311"/>
                    </a:cubicBezTo>
                    <a:cubicBezTo>
                      <a:pt x="46882" y="13328"/>
                      <a:pt x="46775" y="13349"/>
                      <a:pt x="46663" y="13371"/>
                    </a:cubicBezTo>
                    <a:lnTo>
                      <a:pt x="45419" y="19320"/>
                    </a:lnTo>
                    <a:cubicBezTo>
                      <a:pt x="45624" y="19277"/>
                      <a:pt x="45829" y="19243"/>
                      <a:pt x="46031" y="19214"/>
                    </a:cubicBezTo>
                    <a:lnTo>
                      <a:pt x="46031" y="19214"/>
                    </a:lnTo>
                    <a:lnTo>
                      <a:pt x="45889" y="19881"/>
                    </a:lnTo>
                    <a:cubicBezTo>
                      <a:pt x="45885" y="19889"/>
                      <a:pt x="45881" y="19902"/>
                      <a:pt x="45877" y="19911"/>
                    </a:cubicBezTo>
                    <a:lnTo>
                      <a:pt x="45877" y="19915"/>
                    </a:lnTo>
                    <a:cubicBezTo>
                      <a:pt x="45867" y="19932"/>
                      <a:pt x="45863" y="19944"/>
                      <a:pt x="45855" y="19962"/>
                    </a:cubicBezTo>
                    <a:lnTo>
                      <a:pt x="45851" y="19966"/>
                    </a:lnTo>
                    <a:cubicBezTo>
                      <a:pt x="45847" y="19979"/>
                      <a:pt x="45838" y="19996"/>
                      <a:pt x="45829" y="20009"/>
                    </a:cubicBezTo>
                    <a:lnTo>
                      <a:pt x="45829" y="20013"/>
                    </a:lnTo>
                    <a:cubicBezTo>
                      <a:pt x="45821" y="20031"/>
                      <a:pt x="45812" y="20043"/>
                      <a:pt x="45804" y="20060"/>
                    </a:cubicBezTo>
                    <a:lnTo>
                      <a:pt x="45800" y="20065"/>
                    </a:lnTo>
                    <a:cubicBezTo>
                      <a:pt x="45796" y="20077"/>
                      <a:pt x="45786" y="20086"/>
                      <a:pt x="45778" y="20098"/>
                    </a:cubicBezTo>
                    <a:cubicBezTo>
                      <a:pt x="45770" y="20112"/>
                      <a:pt x="45761" y="20124"/>
                      <a:pt x="45752" y="20137"/>
                    </a:cubicBezTo>
                    <a:lnTo>
                      <a:pt x="45752" y="20141"/>
                    </a:lnTo>
                    <a:cubicBezTo>
                      <a:pt x="45744" y="20154"/>
                      <a:pt x="45735" y="20163"/>
                      <a:pt x="45727" y="20175"/>
                    </a:cubicBezTo>
                    <a:lnTo>
                      <a:pt x="45723" y="20179"/>
                    </a:lnTo>
                    <a:cubicBezTo>
                      <a:pt x="45713" y="20193"/>
                      <a:pt x="45705" y="20205"/>
                      <a:pt x="45693" y="20214"/>
                    </a:cubicBezTo>
                    <a:cubicBezTo>
                      <a:pt x="45693" y="20218"/>
                      <a:pt x="45693" y="20218"/>
                      <a:pt x="45688" y="20223"/>
                    </a:cubicBezTo>
                    <a:cubicBezTo>
                      <a:pt x="45684" y="20227"/>
                      <a:pt x="45675" y="20236"/>
                      <a:pt x="45671" y="20244"/>
                    </a:cubicBezTo>
                    <a:cubicBezTo>
                      <a:pt x="45667" y="20244"/>
                      <a:pt x="45667" y="20248"/>
                      <a:pt x="45662" y="20248"/>
                    </a:cubicBezTo>
                    <a:cubicBezTo>
                      <a:pt x="45658" y="20256"/>
                      <a:pt x="45650" y="20266"/>
                      <a:pt x="45642" y="20274"/>
                    </a:cubicBezTo>
                    <a:lnTo>
                      <a:pt x="45636" y="20274"/>
                    </a:lnTo>
                    <a:cubicBezTo>
                      <a:pt x="45628" y="20282"/>
                      <a:pt x="45620" y="20291"/>
                      <a:pt x="45611" y="20300"/>
                    </a:cubicBezTo>
                    <a:cubicBezTo>
                      <a:pt x="45611" y="20304"/>
                      <a:pt x="45607" y="20304"/>
                      <a:pt x="45603" y="20308"/>
                    </a:cubicBezTo>
                    <a:cubicBezTo>
                      <a:pt x="45598" y="20313"/>
                      <a:pt x="45590" y="20321"/>
                      <a:pt x="45581" y="20325"/>
                    </a:cubicBezTo>
                    <a:cubicBezTo>
                      <a:pt x="45581" y="20329"/>
                      <a:pt x="45577" y="20329"/>
                      <a:pt x="45577" y="20333"/>
                    </a:cubicBezTo>
                    <a:cubicBezTo>
                      <a:pt x="45565" y="20343"/>
                      <a:pt x="45551" y="20355"/>
                      <a:pt x="45539" y="20364"/>
                    </a:cubicBezTo>
                    <a:lnTo>
                      <a:pt x="45534" y="20368"/>
                    </a:lnTo>
                    <a:cubicBezTo>
                      <a:pt x="45521" y="20377"/>
                      <a:pt x="45508" y="20390"/>
                      <a:pt x="45492" y="20398"/>
                    </a:cubicBezTo>
                    <a:lnTo>
                      <a:pt x="44247" y="26348"/>
                    </a:lnTo>
                    <a:cubicBezTo>
                      <a:pt x="44260" y="26334"/>
                      <a:pt x="44272" y="26326"/>
                      <a:pt x="44286" y="26318"/>
                    </a:cubicBezTo>
                    <a:cubicBezTo>
                      <a:pt x="44290" y="26313"/>
                      <a:pt x="44290" y="26313"/>
                      <a:pt x="44294" y="26313"/>
                    </a:cubicBezTo>
                    <a:cubicBezTo>
                      <a:pt x="44307" y="26301"/>
                      <a:pt x="44319" y="26292"/>
                      <a:pt x="44328" y="26283"/>
                    </a:cubicBezTo>
                    <a:cubicBezTo>
                      <a:pt x="44333" y="26283"/>
                      <a:pt x="44333" y="26279"/>
                      <a:pt x="44333" y="26279"/>
                    </a:cubicBezTo>
                    <a:cubicBezTo>
                      <a:pt x="44333" y="26279"/>
                      <a:pt x="44337" y="26279"/>
                      <a:pt x="44337" y="26275"/>
                    </a:cubicBezTo>
                    <a:cubicBezTo>
                      <a:pt x="44345" y="26271"/>
                      <a:pt x="44353" y="26262"/>
                      <a:pt x="44358" y="26257"/>
                    </a:cubicBezTo>
                    <a:cubicBezTo>
                      <a:pt x="44362" y="26253"/>
                      <a:pt x="44362" y="26253"/>
                      <a:pt x="44367" y="26249"/>
                    </a:cubicBezTo>
                    <a:cubicBezTo>
                      <a:pt x="44375" y="26241"/>
                      <a:pt x="44384" y="26232"/>
                      <a:pt x="44392" y="26224"/>
                    </a:cubicBezTo>
                    <a:cubicBezTo>
                      <a:pt x="44392" y="26224"/>
                      <a:pt x="44396" y="26224"/>
                      <a:pt x="44396" y="26219"/>
                    </a:cubicBezTo>
                    <a:cubicBezTo>
                      <a:pt x="44405" y="26215"/>
                      <a:pt x="44410" y="26206"/>
                      <a:pt x="44418" y="26198"/>
                    </a:cubicBezTo>
                    <a:cubicBezTo>
                      <a:pt x="44418" y="26194"/>
                      <a:pt x="44422" y="26194"/>
                      <a:pt x="44426" y="26190"/>
                    </a:cubicBezTo>
                    <a:cubicBezTo>
                      <a:pt x="44430" y="26185"/>
                      <a:pt x="44435" y="26176"/>
                      <a:pt x="44444" y="26168"/>
                    </a:cubicBezTo>
                    <a:lnTo>
                      <a:pt x="44448" y="26164"/>
                    </a:lnTo>
                    <a:cubicBezTo>
                      <a:pt x="44456" y="26151"/>
                      <a:pt x="44465" y="26142"/>
                      <a:pt x="44473" y="26129"/>
                    </a:cubicBezTo>
                    <a:cubicBezTo>
                      <a:pt x="44477" y="26129"/>
                      <a:pt x="44477" y="26125"/>
                      <a:pt x="44477" y="26125"/>
                    </a:cubicBezTo>
                    <a:cubicBezTo>
                      <a:pt x="44487" y="26113"/>
                      <a:pt x="44495" y="26103"/>
                      <a:pt x="44503" y="26091"/>
                    </a:cubicBezTo>
                    <a:lnTo>
                      <a:pt x="44507" y="26087"/>
                    </a:lnTo>
                    <a:cubicBezTo>
                      <a:pt x="44516" y="26074"/>
                      <a:pt x="44525" y="26061"/>
                      <a:pt x="44533" y="26048"/>
                    </a:cubicBezTo>
                    <a:cubicBezTo>
                      <a:pt x="44542" y="26036"/>
                      <a:pt x="44546" y="26022"/>
                      <a:pt x="44554" y="26014"/>
                    </a:cubicBezTo>
                    <a:lnTo>
                      <a:pt x="44554" y="26010"/>
                    </a:lnTo>
                    <a:cubicBezTo>
                      <a:pt x="44559" y="26010"/>
                      <a:pt x="44559" y="26005"/>
                      <a:pt x="44559" y="26005"/>
                    </a:cubicBezTo>
                    <a:cubicBezTo>
                      <a:pt x="44564" y="25997"/>
                      <a:pt x="44568" y="25993"/>
                      <a:pt x="44572" y="25984"/>
                    </a:cubicBezTo>
                    <a:lnTo>
                      <a:pt x="44572" y="25984"/>
                    </a:lnTo>
                    <a:lnTo>
                      <a:pt x="44375" y="26912"/>
                    </a:lnTo>
                    <a:cubicBezTo>
                      <a:pt x="44384" y="26912"/>
                      <a:pt x="44392" y="26912"/>
                      <a:pt x="44396" y="26908"/>
                    </a:cubicBezTo>
                    <a:lnTo>
                      <a:pt x="44418" y="26908"/>
                    </a:lnTo>
                    <a:cubicBezTo>
                      <a:pt x="44422" y="26903"/>
                      <a:pt x="44422" y="26903"/>
                      <a:pt x="44426" y="26903"/>
                    </a:cubicBezTo>
                    <a:lnTo>
                      <a:pt x="44439" y="26903"/>
                    </a:lnTo>
                    <a:cubicBezTo>
                      <a:pt x="44439" y="26899"/>
                      <a:pt x="44444" y="26899"/>
                      <a:pt x="44444" y="26899"/>
                    </a:cubicBezTo>
                    <a:cubicBezTo>
                      <a:pt x="44448" y="26899"/>
                      <a:pt x="44452" y="26899"/>
                      <a:pt x="44456" y="26895"/>
                    </a:cubicBezTo>
                    <a:cubicBezTo>
                      <a:pt x="44461" y="26895"/>
                      <a:pt x="44469" y="26895"/>
                      <a:pt x="44473" y="26891"/>
                    </a:cubicBezTo>
                    <a:lnTo>
                      <a:pt x="44477" y="26891"/>
                    </a:lnTo>
                    <a:cubicBezTo>
                      <a:pt x="44482" y="26887"/>
                      <a:pt x="44487" y="26887"/>
                      <a:pt x="44491" y="26883"/>
                    </a:cubicBezTo>
                    <a:lnTo>
                      <a:pt x="44495" y="26883"/>
                    </a:lnTo>
                    <a:cubicBezTo>
                      <a:pt x="44499" y="26883"/>
                      <a:pt x="44499" y="26877"/>
                      <a:pt x="44503" y="26877"/>
                    </a:cubicBezTo>
                    <a:cubicBezTo>
                      <a:pt x="44503" y="26877"/>
                      <a:pt x="44507" y="26877"/>
                      <a:pt x="44507" y="26873"/>
                    </a:cubicBezTo>
                    <a:lnTo>
                      <a:pt x="44512" y="26873"/>
                    </a:lnTo>
                    <a:lnTo>
                      <a:pt x="44516" y="26869"/>
                    </a:lnTo>
                    <a:cubicBezTo>
                      <a:pt x="44521" y="26865"/>
                      <a:pt x="44525" y="26861"/>
                      <a:pt x="44529" y="26861"/>
                    </a:cubicBezTo>
                    <a:cubicBezTo>
                      <a:pt x="44533" y="26857"/>
                      <a:pt x="44538" y="26852"/>
                      <a:pt x="44542" y="26848"/>
                    </a:cubicBezTo>
                    <a:lnTo>
                      <a:pt x="44546" y="26844"/>
                    </a:lnTo>
                    <a:cubicBezTo>
                      <a:pt x="44546" y="26844"/>
                      <a:pt x="44550" y="26839"/>
                      <a:pt x="44554" y="26835"/>
                    </a:cubicBezTo>
                    <a:lnTo>
                      <a:pt x="44554" y="26831"/>
                    </a:lnTo>
                    <a:cubicBezTo>
                      <a:pt x="44554" y="26826"/>
                      <a:pt x="44559" y="26822"/>
                      <a:pt x="44559" y="26818"/>
                    </a:cubicBezTo>
                    <a:cubicBezTo>
                      <a:pt x="44564" y="26814"/>
                      <a:pt x="44564" y="26810"/>
                      <a:pt x="44564" y="26810"/>
                    </a:cubicBezTo>
                    <a:lnTo>
                      <a:pt x="44901" y="25193"/>
                    </a:lnTo>
                    <a:cubicBezTo>
                      <a:pt x="44906" y="25184"/>
                      <a:pt x="44910" y="25175"/>
                      <a:pt x="44914" y="25167"/>
                    </a:cubicBezTo>
                    <a:cubicBezTo>
                      <a:pt x="44918" y="25167"/>
                      <a:pt x="44918" y="25163"/>
                      <a:pt x="44918" y="25163"/>
                    </a:cubicBezTo>
                    <a:cubicBezTo>
                      <a:pt x="44927" y="25150"/>
                      <a:pt x="44935" y="25137"/>
                      <a:pt x="44944" y="25128"/>
                    </a:cubicBezTo>
                    <a:cubicBezTo>
                      <a:pt x="44944" y="25124"/>
                      <a:pt x="44944" y="25124"/>
                      <a:pt x="44949" y="25120"/>
                    </a:cubicBezTo>
                    <a:cubicBezTo>
                      <a:pt x="44957" y="25107"/>
                      <a:pt x="44965" y="25098"/>
                      <a:pt x="44974" y="25086"/>
                    </a:cubicBezTo>
                    <a:cubicBezTo>
                      <a:pt x="44983" y="25073"/>
                      <a:pt x="44991" y="25061"/>
                      <a:pt x="45000" y="25051"/>
                    </a:cubicBezTo>
                    <a:cubicBezTo>
                      <a:pt x="45004" y="25047"/>
                      <a:pt x="45004" y="25047"/>
                      <a:pt x="45004" y="25043"/>
                    </a:cubicBezTo>
                    <a:cubicBezTo>
                      <a:pt x="45012" y="25035"/>
                      <a:pt x="45020" y="25026"/>
                      <a:pt x="45030" y="25017"/>
                    </a:cubicBezTo>
                    <a:lnTo>
                      <a:pt x="45034" y="25013"/>
                    </a:lnTo>
                    <a:cubicBezTo>
                      <a:pt x="45042" y="25004"/>
                      <a:pt x="45046" y="25000"/>
                      <a:pt x="45055" y="24992"/>
                    </a:cubicBezTo>
                    <a:cubicBezTo>
                      <a:pt x="45055" y="24988"/>
                      <a:pt x="45059" y="24988"/>
                      <a:pt x="45064" y="24984"/>
                    </a:cubicBezTo>
                    <a:cubicBezTo>
                      <a:pt x="45068" y="24974"/>
                      <a:pt x="45077" y="24970"/>
                      <a:pt x="45085" y="24962"/>
                    </a:cubicBezTo>
                    <a:lnTo>
                      <a:pt x="45089" y="24958"/>
                    </a:lnTo>
                    <a:cubicBezTo>
                      <a:pt x="45097" y="24949"/>
                      <a:pt x="45107" y="24940"/>
                      <a:pt x="45115" y="24932"/>
                    </a:cubicBezTo>
                    <a:cubicBezTo>
                      <a:pt x="45119" y="24932"/>
                      <a:pt x="45123" y="24927"/>
                      <a:pt x="45123" y="24927"/>
                    </a:cubicBezTo>
                    <a:cubicBezTo>
                      <a:pt x="45132" y="24919"/>
                      <a:pt x="45141" y="24915"/>
                      <a:pt x="45149" y="24907"/>
                    </a:cubicBezTo>
                    <a:cubicBezTo>
                      <a:pt x="45149" y="24907"/>
                      <a:pt x="45154" y="24901"/>
                      <a:pt x="45158" y="24901"/>
                    </a:cubicBezTo>
                    <a:cubicBezTo>
                      <a:pt x="45166" y="24893"/>
                      <a:pt x="45180" y="24885"/>
                      <a:pt x="45188" y="24876"/>
                    </a:cubicBezTo>
                    <a:lnTo>
                      <a:pt x="45474" y="23516"/>
                    </a:lnTo>
                    <a:cubicBezTo>
                      <a:pt x="45474" y="23516"/>
                      <a:pt x="45478" y="23516"/>
                      <a:pt x="45478" y="23512"/>
                    </a:cubicBezTo>
                    <a:cubicBezTo>
                      <a:pt x="45482" y="23507"/>
                      <a:pt x="45492" y="23503"/>
                      <a:pt x="45496" y="23499"/>
                    </a:cubicBezTo>
                    <a:cubicBezTo>
                      <a:pt x="45500" y="23495"/>
                      <a:pt x="45504" y="23490"/>
                      <a:pt x="45508" y="23490"/>
                    </a:cubicBezTo>
                    <a:cubicBezTo>
                      <a:pt x="45517" y="23486"/>
                      <a:pt x="45521" y="23478"/>
                      <a:pt x="45530" y="23474"/>
                    </a:cubicBezTo>
                    <a:cubicBezTo>
                      <a:pt x="45534" y="23474"/>
                      <a:pt x="45539" y="23469"/>
                      <a:pt x="45539" y="23464"/>
                    </a:cubicBezTo>
                    <a:cubicBezTo>
                      <a:pt x="45547" y="23460"/>
                      <a:pt x="45555" y="23456"/>
                      <a:pt x="45565" y="23452"/>
                    </a:cubicBezTo>
                    <a:cubicBezTo>
                      <a:pt x="45569" y="23448"/>
                      <a:pt x="45569" y="23448"/>
                      <a:pt x="45573" y="23444"/>
                    </a:cubicBezTo>
                    <a:cubicBezTo>
                      <a:pt x="45581" y="23439"/>
                      <a:pt x="45590" y="23435"/>
                      <a:pt x="45598" y="23430"/>
                    </a:cubicBezTo>
                    <a:cubicBezTo>
                      <a:pt x="45603" y="23426"/>
                      <a:pt x="45607" y="23426"/>
                      <a:pt x="45611" y="23422"/>
                    </a:cubicBezTo>
                    <a:cubicBezTo>
                      <a:pt x="45624" y="23413"/>
                      <a:pt x="45636" y="23409"/>
                      <a:pt x="45650" y="23401"/>
                    </a:cubicBezTo>
                    <a:cubicBezTo>
                      <a:pt x="45662" y="23392"/>
                      <a:pt x="45675" y="23387"/>
                      <a:pt x="45688" y="23379"/>
                    </a:cubicBezTo>
                    <a:cubicBezTo>
                      <a:pt x="45693" y="23379"/>
                      <a:pt x="45697" y="23375"/>
                      <a:pt x="45701" y="23371"/>
                    </a:cubicBezTo>
                    <a:cubicBezTo>
                      <a:pt x="45713" y="23367"/>
                      <a:pt x="45723" y="23362"/>
                      <a:pt x="45731" y="23358"/>
                    </a:cubicBezTo>
                    <a:cubicBezTo>
                      <a:pt x="45748" y="23353"/>
                      <a:pt x="45765" y="23345"/>
                      <a:pt x="45782" y="23336"/>
                    </a:cubicBezTo>
                    <a:lnTo>
                      <a:pt x="45786" y="23336"/>
                    </a:lnTo>
                    <a:cubicBezTo>
                      <a:pt x="45800" y="23328"/>
                      <a:pt x="45816" y="23324"/>
                      <a:pt x="45833" y="23315"/>
                    </a:cubicBezTo>
                    <a:cubicBezTo>
                      <a:pt x="45842" y="23315"/>
                      <a:pt x="45847" y="23310"/>
                      <a:pt x="45855" y="23310"/>
                    </a:cubicBezTo>
                    <a:cubicBezTo>
                      <a:pt x="45863" y="23306"/>
                      <a:pt x="45877" y="23302"/>
                      <a:pt x="45889" y="23298"/>
                    </a:cubicBezTo>
                    <a:cubicBezTo>
                      <a:pt x="45898" y="23294"/>
                      <a:pt x="45906" y="23290"/>
                      <a:pt x="45915" y="23290"/>
                    </a:cubicBezTo>
                    <a:cubicBezTo>
                      <a:pt x="45928" y="23285"/>
                      <a:pt x="45936" y="23281"/>
                      <a:pt x="45949" y="23276"/>
                    </a:cubicBezTo>
                    <a:cubicBezTo>
                      <a:pt x="45958" y="23272"/>
                      <a:pt x="45966" y="23272"/>
                      <a:pt x="45975" y="23268"/>
                    </a:cubicBezTo>
                    <a:cubicBezTo>
                      <a:pt x="45987" y="23264"/>
                      <a:pt x="46001" y="23264"/>
                      <a:pt x="46013" y="23259"/>
                    </a:cubicBezTo>
                    <a:cubicBezTo>
                      <a:pt x="46021" y="23255"/>
                      <a:pt x="46031" y="23255"/>
                      <a:pt x="46039" y="23251"/>
                    </a:cubicBezTo>
                    <a:cubicBezTo>
                      <a:pt x="46052" y="23247"/>
                      <a:pt x="46064" y="23243"/>
                      <a:pt x="46078" y="23243"/>
                    </a:cubicBezTo>
                    <a:cubicBezTo>
                      <a:pt x="46086" y="23238"/>
                      <a:pt x="46094" y="23238"/>
                      <a:pt x="46103" y="23233"/>
                    </a:cubicBezTo>
                    <a:cubicBezTo>
                      <a:pt x="46120" y="23229"/>
                      <a:pt x="46133" y="23229"/>
                      <a:pt x="46150" y="23225"/>
                    </a:cubicBezTo>
                    <a:cubicBezTo>
                      <a:pt x="46155" y="23221"/>
                      <a:pt x="46163" y="23221"/>
                      <a:pt x="46171" y="23217"/>
                    </a:cubicBezTo>
                    <a:cubicBezTo>
                      <a:pt x="46193" y="23213"/>
                      <a:pt x="46218" y="23208"/>
                      <a:pt x="46240" y="23204"/>
                    </a:cubicBezTo>
                    <a:lnTo>
                      <a:pt x="46244" y="23204"/>
                    </a:lnTo>
                    <a:lnTo>
                      <a:pt x="46449" y="22224"/>
                    </a:lnTo>
                    <a:cubicBezTo>
                      <a:pt x="46458" y="22220"/>
                      <a:pt x="46467" y="22216"/>
                      <a:pt x="46475" y="22216"/>
                    </a:cubicBezTo>
                    <a:lnTo>
                      <a:pt x="46479" y="22212"/>
                    </a:lnTo>
                    <a:cubicBezTo>
                      <a:pt x="46505" y="22203"/>
                      <a:pt x="46526" y="22199"/>
                      <a:pt x="46552" y="22190"/>
                    </a:cubicBezTo>
                    <a:cubicBezTo>
                      <a:pt x="46556" y="22186"/>
                      <a:pt x="46565" y="22186"/>
                      <a:pt x="46569" y="22181"/>
                    </a:cubicBezTo>
                    <a:cubicBezTo>
                      <a:pt x="46591" y="22177"/>
                      <a:pt x="46607" y="22169"/>
                      <a:pt x="46629" y="22165"/>
                    </a:cubicBezTo>
                    <a:cubicBezTo>
                      <a:pt x="46633" y="22165"/>
                      <a:pt x="46637" y="22161"/>
                      <a:pt x="46642" y="22161"/>
                    </a:cubicBezTo>
                    <a:cubicBezTo>
                      <a:pt x="46668" y="22151"/>
                      <a:pt x="46689" y="22143"/>
                      <a:pt x="46710" y="22139"/>
                    </a:cubicBezTo>
                    <a:cubicBezTo>
                      <a:pt x="46714" y="22135"/>
                      <a:pt x="46723" y="22135"/>
                      <a:pt x="46728" y="22130"/>
                    </a:cubicBezTo>
                    <a:cubicBezTo>
                      <a:pt x="46745" y="22126"/>
                      <a:pt x="46761" y="22118"/>
                      <a:pt x="46783" y="22113"/>
                    </a:cubicBezTo>
                    <a:cubicBezTo>
                      <a:pt x="46787" y="22113"/>
                      <a:pt x="46791" y="22109"/>
                      <a:pt x="46800" y="22109"/>
                    </a:cubicBezTo>
                    <a:cubicBezTo>
                      <a:pt x="46809" y="22104"/>
                      <a:pt x="46817" y="22100"/>
                      <a:pt x="46826" y="22096"/>
                    </a:cubicBezTo>
                    <a:lnTo>
                      <a:pt x="46826" y="22096"/>
                    </a:lnTo>
                    <a:lnTo>
                      <a:pt x="46479" y="23752"/>
                    </a:lnTo>
                    <a:cubicBezTo>
                      <a:pt x="46497" y="23768"/>
                      <a:pt x="46514" y="23786"/>
                      <a:pt x="46530" y="23798"/>
                    </a:cubicBezTo>
                    <a:cubicBezTo>
                      <a:pt x="46535" y="23807"/>
                      <a:pt x="46540" y="23811"/>
                      <a:pt x="46548" y="23815"/>
                    </a:cubicBezTo>
                    <a:cubicBezTo>
                      <a:pt x="46556" y="23824"/>
                      <a:pt x="46569" y="23837"/>
                      <a:pt x="46582" y="23845"/>
                    </a:cubicBezTo>
                    <a:cubicBezTo>
                      <a:pt x="46586" y="23849"/>
                      <a:pt x="46595" y="23854"/>
                      <a:pt x="46599" y="23863"/>
                    </a:cubicBezTo>
                    <a:cubicBezTo>
                      <a:pt x="46612" y="23871"/>
                      <a:pt x="46625" y="23880"/>
                      <a:pt x="46637" y="23888"/>
                    </a:cubicBezTo>
                    <a:cubicBezTo>
                      <a:pt x="46642" y="23892"/>
                      <a:pt x="46651" y="23896"/>
                      <a:pt x="46655" y="23901"/>
                    </a:cubicBezTo>
                    <a:cubicBezTo>
                      <a:pt x="46659" y="23906"/>
                      <a:pt x="46663" y="23910"/>
                      <a:pt x="46668" y="23910"/>
                    </a:cubicBezTo>
                    <a:cubicBezTo>
                      <a:pt x="46672" y="23914"/>
                      <a:pt x="46680" y="23918"/>
                      <a:pt x="46684" y="23922"/>
                    </a:cubicBezTo>
                    <a:cubicBezTo>
                      <a:pt x="46698" y="23931"/>
                      <a:pt x="46706" y="23940"/>
                      <a:pt x="46719" y="23944"/>
                    </a:cubicBezTo>
                    <a:cubicBezTo>
                      <a:pt x="46728" y="23952"/>
                      <a:pt x="46736" y="23957"/>
                      <a:pt x="46749" y="23965"/>
                    </a:cubicBezTo>
                    <a:cubicBezTo>
                      <a:pt x="46757" y="23969"/>
                      <a:pt x="46771" y="23978"/>
                      <a:pt x="46779" y="23983"/>
                    </a:cubicBezTo>
                    <a:cubicBezTo>
                      <a:pt x="46783" y="23987"/>
                      <a:pt x="46787" y="23987"/>
                      <a:pt x="46791" y="23991"/>
                    </a:cubicBezTo>
                    <a:cubicBezTo>
                      <a:pt x="46800" y="23995"/>
                      <a:pt x="46809" y="23999"/>
                      <a:pt x="46817" y="24003"/>
                    </a:cubicBezTo>
                    <a:cubicBezTo>
                      <a:pt x="46822" y="24008"/>
                      <a:pt x="46830" y="24012"/>
                      <a:pt x="46834" y="24012"/>
                    </a:cubicBezTo>
                    <a:cubicBezTo>
                      <a:pt x="46856" y="24025"/>
                      <a:pt x="46873" y="24034"/>
                      <a:pt x="46894" y="24042"/>
                    </a:cubicBezTo>
                    <a:cubicBezTo>
                      <a:pt x="46894" y="24046"/>
                      <a:pt x="46894" y="24046"/>
                      <a:pt x="46899" y="24046"/>
                    </a:cubicBezTo>
                    <a:cubicBezTo>
                      <a:pt x="46915" y="24055"/>
                      <a:pt x="46933" y="24064"/>
                      <a:pt x="46950" y="24072"/>
                    </a:cubicBezTo>
                    <a:cubicBezTo>
                      <a:pt x="46959" y="24072"/>
                      <a:pt x="46963" y="24076"/>
                      <a:pt x="46967" y="24076"/>
                    </a:cubicBezTo>
                    <a:cubicBezTo>
                      <a:pt x="46976" y="24080"/>
                      <a:pt x="46980" y="24080"/>
                      <a:pt x="46984" y="24085"/>
                    </a:cubicBezTo>
                    <a:cubicBezTo>
                      <a:pt x="46997" y="24089"/>
                      <a:pt x="47010" y="24094"/>
                      <a:pt x="47022" y="24098"/>
                    </a:cubicBezTo>
                    <a:cubicBezTo>
                      <a:pt x="47022" y="24102"/>
                      <a:pt x="47027" y="24102"/>
                      <a:pt x="47027" y="24102"/>
                    </a:cubicBezTo>
                    <a:cubicBezTo>
                      <a:pt x="47044" y="24106"/>
                      <a:pt x="47057" y="24115"/>
                      <a:pt x="47073" y="24119"/>
                    </a:cubicBezTo>
                    <a:cubicBezTo>
                      <a:pt x="47079" y="24119"/>
                      <a:pt x="47083" y="24123"/>
                      <a:pt x="47087" y="24123"/>
                    </a:cubicBezTo>
                    <a:cubicBezTo>
                      <a:pt x="47091" y="24123"/>
                      <a:pt x="47099" y="24127"/>
                      <a:pt x="47104" y="24127"/>
                    </a:cubicBezTo>
                    <a:cubicBezTo>
                      <a:pt x="47121" y="24137"/>
                      <a:pt x="47142" y="24141"/>
                      <a:pt x="47160" y="24145"/>
                    </a:cubicBezTo>
                    <a:cubicBezTo>
                      <a:pt x="47164" y="24145"/>
                      <a:pt x="47164" y="24149"/>
                      <a:pt x="47168" y="24149"/>
                    </a:cubicBezTo>
                    <a:cubicBezTo>
                      <a:pt x="47189" y="24153"/>
                      <a:pt x="47211" y="24162"/>
                      <a:pt x="47227" y="24166"/>
                    </a:cubicBezTo>
                    <a:cubicBezTo>
                      <a:pt x="47237" y="24166"/>
                      <a:pt x="47241" y="24171"/>
                      <a:pt x="47249" y="24171"/>
                    </a:cubicBezTo>
                    <a:cubicBezTo>
                      <a:pt x="47258" y="24171"/>
                      <a:pt x="47266" y="24175"/>
                      <a:pt x="47275" y="24175"/>
                    </a:cubicBezTo>
                    <a:cubicBezTo>
                      <a:pt x="47279" y="24179"/>
                      <a:pt x="47288" y="24179"/>
                      <a:pt x="47292" y="24179"/>
                    </a:cubicBezTo>
                    <a:cubicBezTo>
                      <a:pt x="47304" y="24183"/>
                      <a:pt x="47314" y="24183"/>
                      <a:pt x="47322" y="24188"/>
                    </a:cubicBezTo>
                    <a:cubicBezTo>
                      <a:pt x="47335" y="24192"/>
                      <a:pt x="47352" y="24192"/>
                      <a:pt x="47365" y="24196"/>
                    </a:cubicBezTo>
                    <a:cubicBezTo>
                      <a:pt x="47373" y="24196"/>
                      <a:pt x="47381" y="24200"/>
                      <a:pt x="47391" y="24200"/>
                    </a:cubicBezTo>
                    <a:cubicBezTo>
                      <a:pt x="47395" y="24200"/>
                      <a:pt x="47399" y="24200"/>
                      <a:pt x="47403" y="24204"/>
                    </a:cubicBezTo>
                    <a:lnTo>
                      <a:pt x="47420" y="24204"/>
                    </a:lnTo>
                    <a:cubicBezTo>
                      <a:pt x="47442" y="24209"/>
                      <a:pt x="47464" y="24214"/>
                      <a:pt x="47484" y="24218"/>
                    </a:cubicBezTo>
                    <a:cubicBezTo>
                      <a:pt x="47493" y="24218"/>
                      <a:pt x="47502" y="24218"/>
                      <a:pt x="47510" y="24222"/>
                    </a:cubicBezTo>
                    <a:cubicBezTo>
                      <a:pt x="47535" y="24222"/>
                      <a:pt x="47557" y="24226"/>
                      <a:pt x="47579" y="24226"/>
                    </a:cubicBezTo>
                    <a:cubicBezTo>
                      <a:pt x="47583" y="24226"/>
                      <a:pt x="47587" y="24230"/>
                      <a:pt x="47596" y="24230"/>
                    </a:cubicBezTo>
                    <a:lnTo>
                      <a:pt x="47604" y="24230"/>
                    </a:lnTo>
                    <a:cubicBezTo>
                      <a:pt x="47612" y="24230"/>
                      <a:pt x="47626" y="24230"/>
                      <a:pt x="47634" y="24234"/>
                    </a:cubicBezTo>
                    <a:cubicBezTo>
                      <a:pt x="47651" y="24234"/>
                      <a:pt x="47664" y="24234"/>
                      <a:pt x="47677" y="24239"/>
                    </a:cubicBezTo>
                    <a:lnTo>
                      <a:pt x="47711" y="24239"/>
                    </a:lnTo>
                    <a:cubicBezTo>
                      <a:pt x="47728" y="24239"/>
                      <a:pt x="47741" y="24239"/>
                      <a:pt x="47754" y="24243"/>
                    </a:cubicBezTo>
                    <a:lnTo>
                      <a:pt x="47831" y="24243"/>
                    </a:lnTo>
                    <a:cubicBezTo>
                      <a:pt x="47843" y="24243"/>
                      <a:pt x="47857" y="24248"/>
                      <a:pt x="47869" y="24248"/>
                    </a:cubicBezTo>
                    <a:lnTo>
                      <a:pt x="48028" y="24248"/>
                    </a:lnTo>
                    <a:cubicBezTo>
                      <a:pt x="48040" y="24248"/>
                      <a:pt x="48058" y="24243"/>
                      <a:pt x="48070" y="24243"/>
                    </a:cubicBezTo>
                    <a:lnTo>
                      <a:pt x="48151" y="24243"/>
                    </a:lnTo>
                    <a:cubicBezTo>
                      <a:pt x="48165" y="24243"/>
                      <a:pt x="48177" y="24239"/>
                      <a:pt x="48190" y="24239"/>
                    </a:cubicBezTo>
                    <a:lnTo>
                      <a:pt x="48233" y="24239"/>
                    </a:lnTo>
                    <a:cubicBezTo>
                      <a:pt x="48246" y="24239"/>
                      <a:pt x="48259" y="24234"/>
                      <a:pt x="48271" y="24234"/>
                    </a:cubicBezTo>
                    <a:cubicBezTo>
                      <a:pt x="48285" y="24234"/>
                      <a:pt x="48301" y="24234"/>
                      <a:pt x="48315" y="24230"/>
                    </a:cubicBezTo>
                    <a:lnTo>
                      <a:pt x="48353" y="24230"/>
                    </a:lnTo>
                    <a:cubicBezTo>
                      <a:pt x="48366" y="24226"/>
                      <a:pt x="48382" y="24226"/>
                      <a:pt x="48396" y="24226"/>
                    </a:cubicBezTo>
                    <a:cubicBezTo>
                      <a:pt x="48408" y="24226"/>
                      <a:pt x="48421" y="24222"/>
                      <a:pt x="48434" y="24222"/>
                    </a:cubicBezTo>
                    <a:cubicBezTo>
                      <a:pt x="48451" y="24222"/>
                      <a:pt x="48464" y="24218"/>
                      <a:pt x="48481" y="24218"/>
                    </a:cubicBezTo>
                    <a:cubicBezTo>
                      <a:pt x="48494" y="24218"/>
                      <a:pt x="48507" y="24218"/>
                      <a:pt x="48520" y="24214"/>
                    </a:cubicBezTo>
                    <a:cubicBezTo>
                      <a:pt x="48532" y="24214"/>
                      <a:pt x="48550" y="24209"/>
                      <a:pt x="48567" y="24209"/>
                    </a:cubicBezTo>
                    <a:cubicBezTo>
                      <a:pt x="48579" y="24209"/>
                      <a:pt x="48588" y="24204"/>
                      <a:pt x="48601" y="24204"/>
                    </a:cubicBezTo>
                    <a:cubicBezTo>
                      <a:pt x="48618" y="24204"/>
                      <a:pt x="48635" y="24200"/>
                      <a:pt x="48652" y="24200"/>
                    </a:cubicBezTo>
                    <a:cubicBezTo>
                      <a:pt x="48665" y="24196"/>
                      <a:pt x="48674" y="24196"/>
                      <a:pt x="48686" y="24196"/>
                    </a:cubicBezTo>
                    <a:cubicBezTo>
                      <a:pt x="48704" y="24192"/>
                      <a:pt x="48721" y="24192"/>
                      <a:pt x="48742" y="24188"/>
                    </a:cubicBezTo>
                    <a:cubicBezTo>
                      <a:pt x="48751" y="24188"/>
                      <a:pt x="48759" y="24188"/>
                      <a:pt x="48767" y="24183"/>
                    </a:cubicBezTo>
                    <a:cubicBezTo>
                      <a:pt x="48798" y="24179"/>
                      <a:pt x="48824" y="24175"/>
                      <a:pt x="48853" y="24175"/>
                    </a:cubicBezTo>
                    <a:cubicBezTo>
                      <a:pt x="48883" y="24166"/>
                      <a:pt x="48917" y="24162"/>
                      <a:pt x="48947" y="24157"/>
                    </a:cubicBezTo>
                    <a:lnTo>
                      <a:pt x="49059" y="23628"/>
                    </a:lnTo>
                    <a:lnTo>
                      <a:pt x="49084" y="23628"/>
                    </a:lnTo>
                    <a:cubicBezTo>
                      <a:pt x="49089" y="23632"/>
                      <a:pt x="49097" y="23632"/>
                      <a:pt x="49106" y="23632"/>
                    </a:cubicBezTo>
                    <a:cubicBezTo>
                      <a:pt x="49114" y="23632"/>
                      <a:pt x="49122" y="23632"/>
                      <a:pt x="49132" y="23636"/>
                    </a:cubicBezTo>
                    <a:lnTo>
                      <a:pt x="49161" y="23636"/>
                    </a:lnTo>
                    <a:cubicBezTo>
                      <a:pt x="49170" y="23640"/>
                      <a:pt x="49178" y="23640"/>
                      <a:pt x="49187" y="23640"/>
                    </a:cubicBezTo>
                    <a:cubicBezTo>
                      <a:pt x="49195" y="23640"/>
                      <a:pt x="49203" y="23644"/>
                      <a:pt x="49217" y="23644"/>
                    </a:cubicBezTo>
                    <a:cubicBezTo>
                      <a:pt x="49225" y="23644"/>
                      <a:pt x="49234" y="23644"/>
                      <a:pt x="49243" y="23649"/>
                    </a:cubicBezTo>
                    <a:cubicBezTo>
                      <a:pt x="49251" y="23649"/>
                      <a:pt x="49260" y="23649"/>
                      <a:pt x="49272" y="23653"/>
                    </a:cubicBezTo>
                    <a:lnTo>
                      <a:pt x="49298" y="23653"/>
                    </a:lnTo>
                    <a:cubicBezTo>
                      <a:pt x="49306" y="23657"/>
                      <a:pt x="49319" y="23657"/>
                      <a:pt x="49328" y="23657"/>
                    </a:cubicBezTo>
                    <a:cubicBezTo>
                      <a:pt x="49337" y="23661"/>
                      <a:pt x="49345" y="23661"/>
                      <a:pt x="49353" y="23661"/>
                    </a:cubicBezTo>
                    <a:cubicBezTo>
                      <a:pt x="49367" y="23665"/>
                      <a:pt x="49379" y="23665"/>
                      <a:pt x="49388" y="23665"/>
                    </a:cubicBezTo>
                    <a:cubicBezTo>
                      <a:pt x="49396" y="23670"/>
                      <a:pt x="49405" y="23670"/>
                      <a:pt x="49414" y="23670"/>
                    </a:cubicBezTo>
                    <a:cubicBezTo>
                      <a:pt x="49426" y="23675"/>
                      <a:pt x="49440" y="23675"/>
                      <a:pt x="49452" y="23679"/>
                    </a:cubicBezTo>
                    <a:lnTo>
                      <a:pt x="49473" y="23679"/>
                    </a:lnTo>
                    <a:cubicBezTo>
                      <a:pt x="49486" y="23683"/>
                      <a:pt x="49499" y="23683"/>
                      <a:pt x="49517" y="23687"/>
                    </a:cubicBezTo>
                    <a:lnTo>
                      <a:pt x="49533" y="23687"/>
                    </a:lnTo>
                    <a:cubicBezTo>
                      <a:pt x="49550" y="23691"/>
                      <a:pt x="49572" y="23695"/>
                      <a:pt x="49588" y="23695"/>
                    </a:cubicBezTo>
                    <a:cubicBezTo>
                      <a:pt x="49610" y="23700"/>
                      <a:pt x="49627" y="23704"/>
                      <a:pt x="49649" y="23704"/>
                    </a:cubicBezTo>
                    <a:cubicBezTo>
                      <a:pt x="49653" y="23709"/>
                      <a:pt x="49657" y="23709"/>
                      <a:pt x="49665" y="23709"/>
                    </a:cubicBezTo>
                    <a:cubicBezTo>
                      <a:pt x="49679" y="23713"/>
                      <a:pt x="49691" y="23713"/>
                      <a:pt x="49704" y="23713"/>
                    </a:cubicBezTo>
                    <a:cubicBezTo>
                      <a:pt x="49713" y="23717"/>
                      <a:pt x="49722" y="23717"/>
                      <a:pt x="49726" y="23717"/>
                    </a:cubicBezTo>
                    <a:cubicBezTo>
                      <a:pt x="49738" y="23721"/>
                      <a:pt x="49752" y="23721"/>
                      <a:pt x="49764" y="23721"/>
                    </a:cubicBezTo>
                    <a:cubicBezTo>
                      <a:pt x="49768" y="23726"/>
                      <a:pt x="49777" y="23726"/>
                      <a:pt x="49786" y="23726"/>
                    </a:cubicBezTo>
                    <a:cubicBezTo>
                      <a:pt x="49799" y="23730"/>
                      <a:pt x="49807" y="23730"/>
                      <a:pt x="49819" y="23730"/>
                    </a:cubicBezTo>
                    <a:cubicBezTo>
                      <a:pt x="49829" y="23734"/>
                      <a:pt x="49837" y="23734"/>
                      <a:pt x="49841" y="23734"/>
                    </a:cubicBezTo>
                    <a:cubicBezTo>
                      <a:pt x="49854" y="23734"/>
                      <a:pt x="49867" y="23738"/>
                      <a:pt x="49876" y="23738"/>
                    </a:cubicBezTo>
                    <a:cubicBezTo>
                      <a:pt x="49884" y="23738"/>
                      <a:pt x="49892" y="23742"/>
                      <a:pt x="49902" y="23742"/>
                    </a:cubicBezTo>
                    <a:cubicBezTo>
                      <a:pt x="49910" y="23742"/>
                      <a:pt x="49922" y="23742"/>
                      <a:pt x="49931" y="23747"/>
                    </a:cubicBezTo>
                    <a:lnTo>
                      <a:pt x="49957" y="23747"/>
                    </a:lnTo>
                    <a:cubicBezTo>
                      <a:pt x="49965" y="23752"/>
                      <a:pt x="49979" y="23752"/>
                      <a:pt x="49987" y="23752"/>
                    </a:cubicBezTo>
                    <a:cubicBezTo>
                      <a:pt x="49995" y="23756"/>
                      <a:pt x="50004" y="23756"/>
                      <a:pt x="50012" y="23756"/>
                    </a:cubicBezTo>
                    <a:lnTo>
                      <a:pt x="50025" y="23756"/>
                    </a:lnTo>
                    <a:cubicBezTo>
                      <a:pt x="50030" y="23756"/>
                      <a:pt x="50034" y="23760"/>
                      <a:pt x="50038" y="23760"/>
                    </a:cubicBezTo>
                    <a:lnTo>
                      <a:pt x="50068" y="23760"/>
                    </a:lnTo>
                    <a:cubicBezTo>
                      <a:pt x="50076" y="23760"/>
                      <a:pt x="50085" y="23764"/>
                      <a:pt x="50093" y="23764"/>
                    </a:cubicBezTo>
                    <a:lnTo>
                      <a:pt x="50123" y="23764"/>
                    </a:lnTo>
                    <a:cubicBezTo>
                      <a:pt x="50132" y="23768"/>
                      <a:pt x="50141" y="23768"/>
                      <a:pt x="50149" y="23768"/>
                    </a:cubicBezTo>
                    <a:lnTo>
                      <a:pt x="50179" y="23768"/>
                    </a:lnTo>
                    <a:cubicBezTo>
                      <a:pt x="50188" y="23768"/>
                      <a:pt x="50192" y="23768"/>
                      <a:pt x="50200" y="23772"/>
                    </a:cubicBezTo>
                    <a:lnTo>
                      <a:pt x="50346" y="23772"/>
                    </a:lnTo>
                    <a:cubicBezTo>
                      <a:pt x="50358" y="23772"/>
                      <a:pt x="50368" y="23768"/>
                      <a:pt x="50376" y="23768"/>
                    </a:cubicBezTo>
                    <a:lnTo>
                      <a:pt x="50393" y="23768"/>
                    </a:lnTo>
                    <a:cubicBezTo>
                      <a:pt x="50406" y="23768"/>
                      <a:pt x="50419" y="23764"/>
                      <a:pt x="50431" y="23764"/>
                    </a:cubicBezTo>
                    <a:cubicBezTo>
                      <a:pt x="50440" y="23764"/>
                      <a:pt x="50445" y="23764"/>
                      <a:pt x="50453" y="23760"/>
                    </a:cubicBezTo>
                    <a:lnTo>
                      <a:pt x="50457" y="23760"/>
                    </a:lnTo>
                    <a:cubicBezTo>
                      <a:pt x="50466" y="23760"/>
                      <a:pt x="50470" y="23760"/>
                      <a:pt x="50474" y="23756"/>
                    </a:cubicBezTo>
                    <a:lnTo>
                      <a:pt x="50483" y="23756"/>
                    </a:lnTo>
                    <a:cubicBezTo>
                      <a:pt x="50483" y="23756"/>
                      <a:pt x="50487" y="23756"/>
                      <a:pt x="50492" y="23752"/>
                    </a:cubicBezTo>
                    <a:lnTo>
                      <a:pt x="50500" y="23752"/>
                    </a:lnTo>
                    <a:cubicBezTo>
                      <a:pt x="50504" y="23752"/>
                      <a:pt x="50508" y="23747"/>
                      <a:pt x="50508" y="23747"/>
                    </a:cubicBezTo>
                    <a:cubicBezTo>
                      <a:pt x="50517" y="23747"/>
                      <a:pt x="50522" y="23742"/>
                      <a:pt x="50530" y="23742"/>
                    </a:cubicBezTo>
                    <a:cubicBezTo>
                      <a:pt x="50530" y="23738"/>
                      <a:pt x="50534" y="23738"/>
                      <a:pt x="50534" y="23738"/>
                    </a:cubicBezTo>
                    <a:cubicBezTo>
                      <a:pt x="50538" y="23738"/>
                      <a:pt x="50543" y="23734"/>
                      <a:pt x="50547" y="23734"/>
                    </a:cubicBezTo>
                    <a:lnTo>
                      <a:pt x="50551" y="23734"/>
                    </a:lnTo>
                    <a:cubicBezTo>
                      <a:pt x="50551" y="23734"/>
                      <a:pt x="50551" y="23730"/>
                      <a:pt x="50555" y="23730"/>
                    </a:cubicBezTo>
                    <a:cubicBezTo>
                      <a:pt x="50555" y="23730"/>
                      <a:pt x="50560" y="23730"/>
                      <a:pt x="50560" y="23726"/>
                    </a:cubicBezTo>
                    <a:cubicBezTo>
                      <a:pt x="50564" y="23726"/>
                      <a:pt x="50564" y="23726"/>
                      <a:pt x="50569" y="23721"/>
                    </a:cubicBezTo>
                    <a:lnTo>
                      <a:pt x="50573" y="23721"/>
                    </a:lnTo>
                    <a:lnTo>
                      <a:pt x="50577" y="23717"/>
                    </a:lnTo>
                    <a:cubicBezTo>
                      <a:pt x="50581" y="23713"/>
                      <a:pt x="50589" y="23709"/>
                      <a:pt x="50594" y="23704"/>
                    </a:cubicBezTo>
                    <a:cubicBezTo>
                      <a:pt x="50603" y="23700"/>
                      <a:pt x="50607" y="23695"/>
                      <a:pt x="50611" y="23691"/>
                    </a:cubicBezTo>
                    <a:lnTo>
                      <a:pt x="50611" y="23687"/>
                    </a:lnTo>
                    <a:cubicBezTo>
                      <a:pt x="50615" y="23679"/>
                      <a:pt x="50620" y="23675"/>
                      <a:pt x="50624" y="23670"/>
                    </a:cubicBezTo>
                    <a:cubicBezTo>
                      <a:pt x="50628" y="23665"/>
                      <a:pt x="50628" y="23665"/>
                      <a:pt x="50628" y="23661"/>
                    </a:cubicBezTo>
                    <a:lnTo>
                      <a:pt x="50632" y="23657"/>
                    </a:lnTo>
                    <a:cubicBezTo>
                      <a:pt x="50632" y="23653"/>
                      <a:pt x="50632" y="23649"/>
                      <a:pt x="50637" y="23644"/>
                    </a:cubicBezTo>
                    <a:cubicBezTo>
                      <a:pt x="50637" y="23640"/>
                      <a:pt x="50637" y="23636"/>
                      <a:pt x="50641" y="23632"/>
                    </a:cubicBezTo>
                    <a:lnTo>
                      <a:pt x="50885" y="22455"/>
                    </a:lnTo>
                    <a:cubicBezTo>
                      <a:pt x="50902" y="22485"/>
                      <a:pt x="50923" y="22511"/>
                      <a:pt x="50944" y="22546"/>
                    </a:cubicBezTo>
                    <a:cubicBezTo>
                      <a:pt x="50962" y="22550"/>
                      <a:pt x="50979" y="22558"/>
                      <a:pt x="50996" y="22566"/>
                    </a:cubicBezTo>
                    <a:cubicBezTo>
                      <a:pt x="51005" y="22566"/>
                      <a:pt x="51009" y="22571"/>
                      <a:pt x="51013" y="22571"/>
                    </a:cubicBezTo>
                    <a:cubicBezTo>
                      <a:pt x="51026" y="22575"/>
                      <a:pt x="51039" y="22579"/>
                      <a:pt x="51051" y="22584"/>
                    </a:cubicBezTo>
                    <a:cubicBezTo>
                      <a:pt x="51060" y="22588"/>
                      <a:pt x="51069" y="22592"/>
                      <a:pt x="51077" y="22592"/>
                    </a:cubicBezTo>
                    <a:cubicBezTo>
                      <a:pt x="51086" y="22597"/>
                      <a:pt x="51098" y="22601"/>
                      <a:pt x="51108" y="22605"/>
                    </a:cubicBezTo>
                    <a:cubicBezTo>
                      <a:pt x="51116" y="22605"/>
                      <a:pt x="51124" y="22609"/>
                      <a:pt x="51133" y="22609"/>
                    </a:cubicBezTo>
                    <a:cubicBezTo>
                      <a:pt x="51142" y="22613"/>
                      <a:pt x="51150" y="22617"/>
                      <a:pt x="51159" y="22617"/>
                    </a:cubicBezTo>
                    <a:cubicBezTo>
                      <a:pt x="51163" y="22617"/>
                      <a:pt x="51163" y="22623"/>
                      <a:pt x="51167" y="22623"/>
                    </a:cubicBezTo>
                    <a:cubicBezTo>
                      <a:pt x="51175" y="22623"/>
                      <a:pt x="51189" y="22627"/>
                      <a:pt x="51197" y="22631"/>
                    </a:cubicBezTo>
                    <a:cubicBezTo>
                      <a:pt x="51210" y="22631"/>
                      <a:pt x="51219" y="22635"/>
                      <a:pt x="51227" y="22639"/>
                    </a:cubicBezTo>
                    <a:cubicBezTo>
                      <a:pt x="51236" y="22639"/>
                      <a:pt x="51248" y="22643"/>
                      <a:pt x="51262" y="22648"/>
                    </a:cubicBezTo>
                    <a:cubicBezTo>
                      <a:pt x="51266" y="22648"/>
                      <a:pt x="51274" y="22648"/>
                      <a:pt x="51282" y="22652"/>
                    </a:cubicBezTo>
                    <a:lnTo>
                      <a:pt x="51287" y="22652"/>
                    </a:lnTo>
                    <a:cubicBezTo>
                      <a:pt x="51308" y="22656"/>
                      <a:pt x="51329" y="22661"/>
                      <a:pt x="51355" y="22669"/>
                    </a:cubicBezTo>
                    <a:lnTo>
                      <a:pt x="51368" y="22669"/>
                    </a:lnTo>
                    <a:cubicBezTo>
                      <a:pt x="51385" y="22674"/>
                      <a:pt x="51406" y="22678"/>
                      <a:pt x="51424" y="22682"/>
                    </a:cubicBezTo>
                    <a:lnTo>
                      <a:pt x="51441" y="22682"/>
                    </a:lnTo>
                    <a:cubicBezTo>
                      <a:pt x="51471" y="22690"/>
                      <a:pt x="51505" y="22694"/>
                      <a:pt x="51535" y="22700"/>
                    </a:cubicBezTo>
                    <a:lnTo>
                      <a:pt x="51544" y="22700"/>
                    </a:lnTo>
                    <a:lnTo>
                      <a:pt x="51308" y="23829"/>
                    </a:lnTo>
                    <a:cubicBezTo>
                      <a:pt x="51779" y="24204"/>
                      <a:pt x="52134" y="24555"/>
                      <a:pt x="52416" y="24885"/>
                    </a:cubicBezTo>
                    <a:cubicBezTo>
                      <a:pt x="52454" y="24932"/>
                      <a:pt x="52488" y="24974"/>
                      <a:pt x="52527" y="25017"/>
                    </a:cubicBezTo>
                    <a:cubicBezTo>
                      <a:pt x="52561" y="25061"/>
                      <a:pt x="52596" y="25103"/>
                      <a:pt x="52630" y="25146"/>
                    </a:cubicBezTo>
                    <a:cubicBezTo>
                      <a:pt x="52660" y="25189"/>
                      <a:pt x="52694" y="25231"/>
                      <a:pt x="52724" y="25274"/>
                    </a:cubicBezTo>
                    <a:cubicBezTo>
                      <a:pt x="52865" y="25462"/>
                      <a:pt x="52989" y="25642"/>
                      <a:pt x="53109" y="25821"/>
                    </a:cubicBezTo>
                    <a:cubicBezTo>
                      <a:pt x="53246" y="26031"/>
                      <a:pt x="53374" y="26232"/>
                      <a:pt x="53511" y="26433"/>
                    </a:cubicBezTo>
                    <a:lnTo>
                      <a:pt x="53220" y="27823"/>
                    </a:lnTo>
                    <a:cubicBezTo>
                      <a:pt x="53212" y="27858"/>
                      <a:pt x="53216" y="27896"/>
                      <a:pt x="53233" y="27943"/>
                    </a:cubicBezTo>
                    <a:cubicBezTo>
                      <a:pt x="53246" y="27951"/>
                      <a:pt x="53258" y="27955"/>
                      <a:pt x="53272" y="27964"/>
                    </a:cubicBezTo>
                    <a:lnTo>
                      <a:pt x="53276" y="27964"/>
                    </a:lnTo>
                    <a:cubicBezTo>
                      <a:pt x="53276" y="27969"/>
                      <a:pt x="53280" y="27969"/>
                      <a:pt x="53280" y="27969"/>
                    </a:cubicBezTo>
                    <a:cubicBezTo>
                      <a:pt x="53293" y="27977"/>
                      <a:pt x="53305" y="27981"/>
                      <a:pt x="53315" y="27990"/>
                    </a:cubicBezTo>
                    <a:cubicBezTo>
                      <a:pt x="53319" y="27990"/>
                      <a:pt x="53323" y="27990"/>
                      <a:pt x="53323" y="27994"/>
                    </a:cubicBezTo>
                    <a:cubicBezTo>
                      <a:pt x="53340" y="27998"/>
                      <a:pt x="53353" y="28007"/>
                      <a:pt x="53366" y="28016"/>
                    </a:cubicBezTo>
                    <a:cubicBezTo>
                      <a:pt x="53370" y="28016"/>
                      <a:pt x="53374" y="28020"/>
                      <a:pt x="53378" y="28020"/>
                    </a:cubicBezTo>
                    <a:cubicBezTo>
                      <a:pt x="53382" y="28024"/>
                      <a:pt x="53392" y="28024"/>
                      <a:pt x="53396" y="28028"/>
                    </a:cubicBezTo>
                    <a:cubicBezTo>
                      <a:pt x="53400" y="28028"/>
                      <a:pt x="53404" y="28032"/>
                      <a:pt x="53408" y="28032"/>
                    </a:cubicBezTo>
                    <a:cubicBezTo>
                      <a:pt x="53417" y="28037"/>
                      <a:pt x="53421" y="28041"/>
                      <a:pt x="53430" y="28041"/>
                    </a:cubicBezTo>
                    <a:cubicBezTo>
                      <a:pt x="53430" y="28041"/>
                      <a:pt x="53430" y="28046"/>
                      <a:pt x="53434" y="28046"/>
                    </a:cubicBezTo>
                    <a:lnTo>
                      <a:pt x="53438" y="28046"/>
                    </a:lnTo>
                    <a:cubicBezTo>
                      <a:pt x="53455" y="28054"/>
                      <a:pt x="53473" y="28058"/>
                      <a:pt x="53485" y="28063"/>
                    </a:cubicBezTo>
                    <a:lnTo>
                      <a:pt x="53489" y="28067"/>
                    </a:lnTo>
                    <a:lnTo>
                      <a:pt x="53494" y="28067"/>
                    </a:lnTo>
                    <a:cubicBezTo>
                      <a:pt x="53507" y="28071"/>
                      <a:pt x="53524" y="28075"/>
                      <a:pt x="53540" y="28079"/>
                    </a:cubicBezTo>
                    <a:lnTo>
                      <a:pt x="53540" y="28084"/>
                    </a:lnTo>
                    <a:lnTo>
                      <a:pt x="53546" y="28084"/>
                    </a:lnTo>
                    <a:cubicBezTo>
                      <a:pt x="53562" y="28089"/>
                      <a:pt x="53579" y="28093"/>
                      <a:pt x="53597" y="28097"/>
                    </a:cubicBezTo>
                    <a:lnTo>
                      <a:pt x="53601" y="28097"/>
                    </a:lnTo>
                    <a:cubicBezTo>
                      <a:pt x="53601" y="28097"/>
                      <a:pt x="53605" y="28097"/>
                      <a:pt x="53605" y="28101"/>
                    </a:cubicBezTo>
                    <a:lnTo>
                      <a:pt x="53627" y="28101"/>
                    </a:lnTo>
                    <a:cubicBezTo>
                      <a:pt x="53631" y="28105"/>
                      <a:pt x="53635" y="28105"/>
                      <a:pt x="53639" y="28105"/>
                    </a:cubicBezTo>
                    <a:cubicBezTo>
                      <a:pt x="53648" y="28109"/>
                      <a:pt x="53652" y="28109"/>
                      <a:pt x="53661" y="28109"/>
                    </a:cubicBezTo>
                    <a:cubicBezTo>
                      <a:pt x="53665" y="28109"/>
                      <a:pt x="53669" y="28114"/>
                      <a:pt x="53674" y="28114"/>
                    </a:cubicBezTo>
                    <a:cubicBezTo>
                      <a:pt x="53690" y="28114"/>
                      <a:pt x="53708" y="28118"/>
                      <a:pt x="53720" y="28123"/>
                    </a:cubicBezTo>
                    <a:lnTo>
                      <a:pt x="53733" y="28123"/>
                    </a:lnTo>
                    <a:cubicBezTo>
                      <a:pt x="53746" y="28123"/>
                      <a:pt x="53763" y="28127"/>
                      <a:pt x="53777" y="28127"/>
                    </a:cubicBezTo>
                    <a:lnTo>
                      <a:pt x="53789" y="28127"/>
                    </a:lnTo>
                    <a:cubicBezTo>
                      <a:pt x="53793" y="28127"/>
                      <a:pt x="53797" y="28131"/>
                      <a:pt x="53806" y="28131"/>
                    </a:cubicBezTo>
                    <a:lnTo>
                      <a:pt x="53844" y="28131"/>
                    </a:lnTo>
                    <a:cubicBezTo>
                      <a:pt x="53854" y="28135"/>
                      <a:pt x="53862" y="28135"/>
                      <a:pt x="53866" y="28135"/>
                    </a:cubicBezTo>
                    <a:lnTo>
                      <a:pt x="53909" y="28135"/>
                    </a:lnTo>
                    <a:cubicBezTo>
                      <a:pt x="53917" y="28135"/>
                      <a:pt x="53921" y="28140"/>
                      <a:pt x="53931" y="28140"/>
                    </a:cubicBezTo>
                    <a:lnTo>
                      <a:pt x="54285" y="28140"/>
                    </a:lnTo>
                    <a:cubicBezTo>
                      <a:pt x="54294" y="28140"/>
                      <a:pt x="54306" y="28140"/>
                      <a:pt x="54320" y="28135"/>
                    </a:cubicBezTo>
                    <a:lnTo>
                      <a:pt x="54448" y="28135"/>
                    </a:lnTo>
                    <a:cubicBezTo>
                      <a:pt x="54456" y="28131"/>
                      <a:pt x="54464" y="28131"/>
                      <a:pt x="54474" y="28131"/>
                    </a:cubicBezTo>
                    <a:lnTo>
                      <a:pt x="54503" y="28131"/>
                    </a:lnTo>
                    <a:lnTo>
                      <a:pt x="54448" y="28409"/>
                    </a:lnTo>
                    <a:cubicBezTo>
                      <a:pt x="54413" y="28571"/>
                      <a:pt x="54456" y="28756"/>
                      <a:pt x="54537" y="28952"/>
                    </a:cubicBezTo>
                    <a:cubicBezTo>
                      <a:pt x="54567" y="29033"/>
                      <a:pt x="54606" y="29115"/>
                      <a:pt x="54653" y="29196"/>
                    </a:cubicBezTo>
                    <a:cubicBezTo>
                      <a:pt x="54666" y="29226"/>
                      <a:pt x="54683" y="29260"/>
                      <a:pt x="54700" y="29290"/>
                    </a:cubicBezTo>
                    <a:cubicBezTo>
                      <a:pt x="54726" y="29333"/>
                      <a:pt x="54747" y="29376"/>
                      <a:pt x="54772" y="29414"/>
                    </a:cubicBezTo>
                    <a:cubicBezTo>
                      <a:pt x="54777" y="29427"/>
                      <a:pt x="54786" y="29435"/>
                      <a:pt x="54790" y="29449"/>
                    </a:cubicBezTo>
                    <a:cubicBezTo>
                      <a:pt x="54961" y="29743"/>
                      <a:pt x="55157" y="30047"/>
                      <a:pt x="55277" y="30325"/>
                    </a:cubicBezTo>
                    <a:lnTo>
                      <a:pt x="56522" y="24376"/>
                    </a:lnTo>
                    <a:cubicBezTo>
                      <a:pt x="56462" y="24239"/>
                      <a:pt x="56385" y="24094"/>
                      <a:pt x="56300" y="23944"/>
                    </a:cubicBezTo>
                    <a:cubicBezTo>
                      <a:pt x="56286" y="23922"/>
                      <a:pt x="56274" y="23901"/>
                      <a:pt x="56261" y="23880"/>
                    </a:cubicBezTo>
                    <a:cubicBezTo>
                      <a:pt x="56231" y="23829"/>
                      <a:pt x="56201" y="23777"/>
                      <a:pt x="56167" y="23721"/>
                    </a:cubicBezTo>
                    <a:cubicBezTo>
                      <a:pt x="56138" y="23670"/>
                      <a:pt x="56103" y="23614"/>
                      <a:pt x="56073" y="23563"/>
                    </a:cubicBezTo>
                    <a:cubicBezTo>
                      <a:pt x="56069" y="23551"/>
                      <a:pt x="56061" y="23541"/>
                      <a:pt x="56055" y="23533"/>
                    </a:cubicBezTo>
                    <a:cubicBezTo>
                      <a:pt x="55936" y="23324"/>
                      <a:pt x="55820" y="23122"/>
                      <a:pt x="55753" y="22931"/>
                    </a:cubicBezTo>
                    <a:lnTo>
                      <a:pt x="55761" y="22900"/>
                    </a:lnTo>
                    <a:cubicBezTo>
                      <a:pt x="55765" y="22900"/>
                      <a:pt x="55773" y="22905"/>
                      <a:pt x="55778" y="22905"/>
                    </a:cubicBezTo>
                    <a:cubicBezTo>
                      <a:pt x="55786" y="22905"/>
                      <a:pt x="55795" y="22909"/>
                      <a:pt x="55804" y="22909"/>
                    </a:cubicBezTo>
                    <a:cubicBezTo>
                      <a:pt x="55838" y="22921"/>
                      <a:pt x="55872" y="22931"/>
                      <a:pt x="55911" y="22939"/>
                    </a:cubicBezTo>
                    <a:cubicBezTo>
                      <a:pt x="55919" y="22943"/>
                      <a:pt x="55927" y="22943"/>
                      <a:pt x="55932" y="22947"/>
                    </a:cubicBezTo>
                    <a:cubicBezTo>
                      <a:pt x="55974" y="22960"/>
                      <a:pt x="56017" y="22968"/>
                      <a:pt x="56055" y="22982"/>
                    </a:cubicBezTo>
                    <a:cubicBezTo>
                      <a:pt x="56069" y="22986"/>
                      <a:pt x="56077" y="22986"/>
                      <a:pt x="56090" y="22990"/>
                    </a:cubicBezTo>
                    <a:cubicBezTo>
                      <a:pt x="56124" y="22998"/>
                      <a:pt x="56158" y="23012"/>
                      <a:pt x="56193" y="23020"/>
                    </a:cubicBezTo>
                    <a:cubicBezTo>
                      <a:pt x="56240" y="23033"/>
                      <a:pt x="56282" y="23045"/>
                      <a:pt x="56325" y="23054"/>
                    </a:cubicBezTo>
                    <a:cubicBezTo>
                      <a:pt x="56338" y="23059"/>
                      <a:pt x="56347" y="23063"/>
                      <a:pt x="56355" y="23063"/>
                    </a:cubicBezTo>
                    <a:cubicBezTo>
                      <a:pt x="56394" y="23075"/>
                      <a:pt x="56428" y="23084"/>
                      <a:pt x="56466" y="23097"/>
                    </a:cubicBezTo>
                    <a:cubicBezTo>
                      <a:pt x="56475" y="23097"/>
                      <a:pt x="56479" y="23097"/>
                      <a:pt x="56483" y="23101"/>
                    </a:cubicBezTo>
                    <a:cubicBezTo>
                      <a:pt x="56527" y="23110"/>
                      <a:pt x="56565" y="23122"/>
                      <a:pt x="56608" y="23136"/>
                    </a:cubicBezTo>
                    <a:cubicBezTo>
                      <a:pt x="56616" y="23136"/>
                      <a:pt x="56625" y="23140"/>
                      <a:pt x="56637" y="23140"/>
                    </a:cubicBezTo>
                    <a:cubicBezTo>
                      <a:pt x="56676" y="23152"/>
                      <a:pt x="56714" y="23161"/>
                      <a:pt x="56753" y="23174"/>
                    </a:cubicBezTo>
                    <a:lnTo>
                      <a:pt x="56762" y="23174"/>
                    </a:lnTo>
                    <a:cubicBezTo>
                      <a:pt x="56805" y="23187"/>
                      <a:pt x="56843" y="23195"/>
                      <a:pt x="56886" y="23208"/>
                    </a:cubicBezTo>
                    <a:cubicBezTo>
                      <a:pt x="56894" y="23213"/>
                      <a:pt x="56907" y="23213"/>
                      <a:pt x="56916" y="23217"/>
                    </a:cubicBezTo>
                    <a:cubicBezTo>
                      <a:pt x="56959" y="23225"/>
                      <a:pt x="57001" y="23238"/>
                      <a:pt x="57040" y="23247"/>
                    </a:cubicBezTo>
                    <a:cubicBezTo>
                      <a:pt x="57044" y="23247"/>
                      <a:pt x="57044" y="23247"/>
                      <a:pt x="57044" y="23251"/>
                    </a:cubicBezTo>
                    <a:cubicBezTo>
                      <a:pt x="57082" y="23259"/>
                      <a:pt x="57125" y="23268"/>
                      <a:pt x="57168" y="23281"/>
                    </a:cubicBezTo>
                    <a:cubicBezTo>
                      <a:pt x="57176" y="23281"/>
                      <a:pt x="57185" y="23285"/>
                      <a:pt x="57198" y="23285"/>
                    </a:cubicBezTo>
                    <a:cubicBezTo>
                      <a:pt x="57236" y="23298"/>
                      <a:pt x="57279" y="23306"/>
                      <a:pt x="57322" y="23320"/>
                    </a:cubicBezTo>
                    <a:lnTo>
                      <a:pt x="57330" y="23320"/>
                    </a:lnTo>
                    <a:cubicBezTo>
                      <a:pt x="57382" y="23332"/>
                      <a:pt x="57429" y="23345"/>
                      <a:pt x="57480" y="23353"/>
                    </a:cubicBezTo>
                    <a:cubicBezTo>
                      <a:pt x="57484" y="23353"/>
                      <a:pt x="57488" y="23358"/>
                      <a:pt x="57493" y="23358"/>
                    </a:cubicBezTo>
                    <a:cubicBezTo>
                      <a:pt x="57544" y="23371"/>
                      <a:pt x="57595" y="23379"/>
                      <a:pt x="57642" y="23392"/>
                    </a:cubicBezTo>
                    <a:cubicBezTo>
                      <a:pt x="57652" y="23392"/>
                      <a:pt x="57660" y="23392"/>
                      <a:pt x="57668" y="23397"/>
                    </a:cubicBezTo>
                    <a:cubicBezTo>
                      <a:pt x="57715" y="23405"/>
                      <a:pt x="57767" y="23413"/>
                      <a:pt x="57814" y="23426"/>
                    </a:cubicBezTo>
                    <a:cubicBezTo>
                      <a:pt x="57822" y="23426"/>
                      <a:pt x="57831" y="23426"/>
                      <a:pt x="57839" y="23430"/>
                    </a:cubicBezTo>
                    <a:cubicBezTo>
                      <a:pt x="57891" y="23439"/>
                      <a:pt x="57942" y="23448"/>
                      <a:pt x="57989" y="23456"/>
                    </a:cubicBezTo>
                    <a:cubicBezTo>
                      <a:pt x="57993" y="23456"/>
                      <a:pt x="57998" y="23460"/>
                      <a:pt x="57998" y="23460"/>
                    </a:cubicBezTo>
                    <a:lnTo>
                      <a:pt x="58015" y="23460"/>
                    </a:lnTo>
                    <a:cubicBezTo>
                      <a:pt x="58057" y="23469"/>
                      <a:pt x="58100" y="23478"/>
                      <a:pt x="58143" y="23482"/>
                    </a:cubicBezTo>
                    <a:cubicBezTo>
                      <a:pt x="58147" y="23486"/>
                      <a:pt x="58152" y="23486"/>
                      <a:pt x="58156" y="23486"/>
                    </a:cubicBezTo>
                    <a:cubicBezTo>
                      <a:pt x="58203" y="23495"/>
                      <a:pt x="58246" y="23499"/>
                      <a:pt x="58293" y="23507"/>
                    </a:cubicBezTo>
                    <a:cubicBezTo>
                      <a:pt x="58301" y="23507"/>
                      <a:pt x="58314" y="23507"/>
                      <a:pt x="58323" y="23512"/>
                    </a:cubicBezTo>
                    <a:cubicBezTo>
                      <a:pt x="58370" y="23516"/>
                      <a:pt x="58412" y="23525"/>
                      <a:pt x="58460" y="23529"/>
                    </a:cubicBezTo>
                    <a:lnTo>
                      <a:pt x="58477" y="23529"/>
                    </a:lnTo>
                    <a:cubicBezTo>
                      <a:pt x="58519" y="23537"/>
                      <a:pt x="58562" y="23541"/>
                      <a:pt x="58605" y="23546"/>
                    </a:cubicBezTo>
                    <a:lnTo>
                      <a:pt x="58622" y="23546"/>
                    </a:lnTo>
                    <a:cubicBezTo>
                      <a:pt x="58627" y="23551"/>
                      <a:pt x="58631" y="23551"/>
                      <a:pt x="58639" y="23551"/>
                    </a:cubicBezTo>
                    <a:lnTo>
                      <a:pt x="58669" y="23551"/>
                    </a:lnTo>
                    <a:cubicBezTo>
                      <a:pt x="58690" y="23555"/>
                      <a:pt x="58708" y="23555"/>
                      <a:pt x="58729" y="23559"/>
                    </a:cubicBezTo>
                    <a:cubicBezTo>
                      <a:pt x="58742" y="23559"/>
                      <a:pt x="58750" y="23559"/>
                      <a:pt x="58763" y="23563"/>
                    </a:cubicBezTo>
                    <a:cubicBezTo>
                      <a:pt x="58785" y="23563"/>
                      <a:pt x="58806" y="23563"/>
                      <a:pt x="58823" y="23567"/>
                    </a:cubicBezTo>
                    <a:lnTo>
                      <a:pt x="58858" y="23567"/>
                    </a:lnTo>
                    <a:cubicBezTo>
                      <a:pt x="58883" y="23572"/>
                      <a:pt x="58904" y="23572"/>
                      <a:pt x="58930" y="23572"/>
                    </a:cubicBezTo>
                    <a:cubicBezTo>
                      <a:pt x="58939" y="23576"/>
                      <a:pt x="58943" y="23576"/>
                      <a:pt x="58947" y="23576"/>
                    </a:cubicBezTo>
                    <a:cubicBezTo>
                      <a:pt x="58981" y="23576"/>
                      <a:pt x="59012" y="23580"/>
                      <a:pt x="59042" y="23580"/>
                    </a:cubicBezTo>
                    <a:lnTo>
                      <a:pt x="59067" y="23580"/>
                    </a:lnTo>
                    <a:cubicBezTo>
                      <a:pt x="59093" y="23580"/>
                      <a:pt x="59114" y="23584"/>
                      <a:pt x="59135" y="23584"/>
                    </a:cubicBezTo>
                    <a:lnTo>
                      <a:pt x="59229" y="23584"/>
                    </a:lnTo>
                    <a:cubicBezTo>
                      <a:pt x="59243" y="23589"/>
                      <a:pt x="59255" y="23589"/>
                      <a:pt x="59268" y="23589"/>
                    </a:cubicBezTo>
                    <a:lnTo>
                      <a:pt x="59456" y="23589"/>
                    </a:lnTo>
                    <a:cubicBezTo>
                      <a:pt x="59490" y="23589"/>
                      <a:pt x="59520" y="23589"/>
                      <a:pt x="59555" y="23584"/>
                    </a:cubicBezTo>
                    <a:lnTo>
                      <a:pt x="59648" y="23584"/>
                    </a:lnTo>
                    <a:cubicBezTo>
                      <a:pt x="59662" y="23584"/>
                      <a:pt x="59674" y="23584"/>
                      <a:pt x="59687" y="23580"/>
                    </a:cubicBezTo>
                    <a:lnTo>
                      <a:pt x="59747" y="23580"/>
                    </a:lnTo>
                    <a:cubicBezTo>
                      <a:pt x="59760" y="23580"/>
                      <a:pt x="59772" y="23576"/>
                      <a:pt x="59786" y="23576"/>
                    </a:cubicBezTo>
                    <a:cubicBezTo>
                      <a:pt x="59807" y="23576"/>
                      <a:pt x="59828" y="23576"/>
                      <a:pt x="59853" y="23572"/>
                    </a:cubicBezTo>
                    <a:lnTo>
                      <a:pt x="59884" y="23572"/>
                    </a:lnTo>
                    <a:cubicBezTo>
                      <a:pt x="59918" y="23567"/>
                      <a:pt x="59948" y="23567"/>
                      <a:pt x="59982" y="23563"/>
                    </a:cubicBezTo>
                    <a:lnTo>
                      <a:pt x="61231" y="17613"/>
                    </a:lnTo>
                    <a:lnTo>
                      <a:pt x="61231" y="17613"/>
                    </a:lnTo>
                    <a:cubicBezTo>
                      <a:pt x="61197" y="17618"/>
                      <a:pt x="61162" y="17622"/>
                      <a:pt x="61128" y="17622"/>
                    </a:cubicBezTo>
                    <a:cubicBezTo>
                      <a:pt x="61120" y="17622"/>
                      <a:pt x="61107" y="17622"/>
                      <a:pt x="61099" y="17627"/>
                    </a:cubicBezTo>
                    <a:cubicBezTo>
                      <a:pt x="61077" y="17627"/>
                      <a:pt x="61051" y="17627"/>
                      <a:pt x="61030" y="17631"/>
                    </a:cubicBezTo>
                    <a:lnTo>
                      <a:pt x="60996" y="17631"/>
                    </a:lnTo>
                    <a:cubicBezTo>
                      <a:pt x="60974" y="17631"/>
                      <a:pt x="60953" y="17631"/>
                      <a:pt x="60931" y="17635"/>
                    </a:cubicBezTo>
                    <a:lnTo>
                      <a:pt x="60897" y="17635"/>
                    </a:lnTo>
                    <a:cubicBezTo>
                      <a:pt x="60872" y="17635"/>
                      <a:pt x="60850" y="17635"/>
                      <a:pt x="60829" y="17639"/>
                    </a:cubicBezTo>
                    <a:lnTo>
                      <a:pt x="60479" y="17639"/>
                    </a:lnTo>
                    <a:cubicBezTo>
                      <a:pt x="60457" y="17639"/>
                      <a:pt x="60436" y="17635"/>
                      <a:pt x="60414" y="17635"/>
                    </a:cubicBezTo>
                    <a:lnTo>
                      <a:pt x="60380" y="17635"/>
                    </a:lnTo>
                    <a:cubicBezTo>
                      <a:pt x="60359" y="17635"/>
                      <a:pt x="60337" y="17635"/>
                      <a:pt x="60311" y="17631"/>
                    </a:cubicBezTo>
                    <a:lnTo>
                      <a:pt x="60286" y="17631"/>
                    </a:lnTo>
                    <a:cubicBezTo>
                      <a:pt x="60256" y="17631"/>
                      <a:pt x="60226" y="17627"/>
                      <a:pt x="60196" y="17627"/>
                    </a:cubicBezTo>
                    <a:lnTo>
                      <a:pt x="60179" y="17627"/>
                    </a:lnTo>
                    <a:cubicBezTo>
                      <a:pt x="60171" y="17627"/>
                      <a:pt x="60167" y="17622"/>
                      <a:pt x="60157" y="17622"/>
                    </a:cubicBezTo>
                    <a:lnTo>
                      <a:pt x="60475" y="16108"/>
                    </a:lnTo>
                    <a:cubicBezTo>
                      <a:pt x="60483" y="16104"/>
                      <a:pt x="60487" y="16104"/>
                      <a:pt x="60495" y="16099"/>
                    </a:cubicBezTo>
                    <a:cubicBezTo>
                      <a:pt x="60504" y="16095"/>
                      <a:pt x="60517" y="16091"/>
                      <a:pt x="60521" y="16087"/>
                    </a:cubicBezTo>
                    <a:lnTo>
                      <a:pt x="60526" y="16083"/>
                    </a:lnTo>
                    <a:cubicBezTo>
                      <a:pt x="60530" y="16083"/>
                      <a:pt x="60530" y="16083"/>
                      <a:pt x="60534" y="16079"/>
                    </a:cubicBezTo>
                    <a:lnTo>
                      <a:pt x="60534" y="16079"/>
                    </a:lnTo>
                    <a:lnTo>
                      <a:pt x="60457" y="16442"/>
                    </a:lnTo>
                    <a:cubicBezTo>
                      <a:pt x="60469" y="16450"/>
                      <a:pt x="60483" y="16458"/>
                      <a:pt x="60491" y="16468"/>
                    </a:cubicBezTo>
                    <a:cubicBezTo>
                      <a:pt x="60495" y="16468"/>
                      <a:pt x="60495" y="16468"/>
                      <a:pt x="60500" y="16472"/>
                    </a:cubicBezTo>
                    <a:cubicBezTo>
                      <a:pt x="60504" y="16472"/>
                      <a:pt x="60508" y="16476"/>
                      <a:pt x="60513" y="16480"/>
                    </a:cubicBezTo>
                    <a:cubicBezTo>
                      <a:pt x="60521" y="16484"/>
                      <a:pt x="60530" y="16493"/>
                      <a:pt x="60542" y="16497"/>
                    </a:cubicBezTo>
                    <a:cubicBezTo>
                      <a:pt x="60546" y="16502"/>
                      <a:pt x="60552" y="16506"/>
                      <a:pt x="60556" y="16506"/>
                    </a:cubicBezTo>
                    <a:cubicBezTo>
                      <a:pt x="60568" y="16515"/>
                      <a:pt x="60577" y="16523"/>
                      <a:pt x="60589" y="16531"/>
                    </a:cubicBezTo>
                    <a:cubicBezTo>
                      <a:pt x="60594" y="16531"/>
                      <a:pt x="60594" y="16531"/>
                      <a:pt x="60598" y="16535"/>
                    </a:cubicBezTo>
                    <a:cubicBezTo>
                      <a:pt x="60611" y="16545"/>
                      <a:pt x="60623" y="16549"/>
                      <a:pt x="60637" y="16557"/>
                    </a:cubicBezTo>
                    <a:cubicBezTo>
                      <a:pt x="60658" y="16570"/>
                      <a:pt x="60675" y="16578"/>
                      <a:pt x="60692" y="16587"/>
                    </a:cubicBezTo>
                    <a:lnTo>
                      <a:pt x="60696" y="16592"/>
                    </a:lnTo>
                    <a:cubicBezTo>
                      <a:pt x="60714" y="16600"/>
                      <a:pt x="60731" y="16608"/>
                      <a:pt x="60748" y="16617"/>
                    </a:cubicBezTo>
                    <a:lnTo>
                      <a:pt x="60752" y="16617"/>
                    </a:lnTo>
                    <a:cubicBezTo>
                      <a:pt x="60757" y="16622"/>
                      <a:pt x="60761" y="16622"/>
                      <a:pt x="60769" y="16626"/>
                    </a:cubicBezTo>
                    <a:cubicBezTo>
                      <a:pt x="60777" y="16630"/>
                      <a:pt x="60787" y="16634"/>
                      <a:pt x="60799" y="16638"/>
                    </a:cubicBezTo>
                    <a:cubicBezTo>
                      <a:pt x="60803" y="16643"/>
                      <a:pt x="60812" y="16647"/>
                      <a:pt x="60820" y="16651"/>
                    </a:cubicBezTo>
                    <a:cubicBezTo>
                      <a:pt x="60829" y="16655"/>
                      <a:pt x="60838" y="16660"/>
                      <a:pt x="60850" y="16664"/>
                    </a:cubicBezTo>
                    <a:lnTo>
                      <a:pt x="60859" y="16664"/>
                    </a:lnTo>
                    <a:cubicBezTo>
                      <a:pt x="60864" y="16669"/>
                      <a:pt x="60868" y="16669"/>
                      <a:pt x="60872" y="16673"/>
                    </a:cubicBezTo>
                    <a:cubicBezTo>
                      <a:pt x="60885" y="16677"/>
                      <a:pt x="60893" y="16681"/>
                      <a:pt x="60902" y="16685"/>
                    </a:cubicBezTo>
                    <a:cubicBezTo>
                      <a:pt x="60911" y="16685"/>
                      <a:pt x="60919" y="16689"/>
                      <a:pt x="60927" y="16694"/>
                    </a:cubicBezTo>
                    <a:cubicBezTo>
                      <a:pt x="60936" y="16694"/>
                      <a:pt x="60945" y="16699"/>
                      <a:pt x="60957" y="16703"/>
                    </a:cubicBezTo>
                    <a:cubicBezTo>
                      <a:pt x="60962" y="16703"/>
                      <a:pt x="60966" y="16707"/>
                      <a:pt x="60966" y="16707"/>
                    </a:cubicBezTo>
                    <a:cubicBezTo>
                      <a:pt x="60970" y="16707"/>
                      <a:pt x="60974" y="16711"/>
                      <a:pt x="60979" y="16711"/>
                    </a:cubicBezTo>
                    <a:cubicBezTo>
                      <a:pt x="60992" y="16715"/>
                      <a:pt x="61000" y="16720"/>
                      <a:pt x="61013" y="16724"/>
                    </a:cubicBezTo>
                    <a:cubicBezTo>
                      <a:pt x="61022" y="16724"/>
                      <a:pt x="61030" y="16728"/>
                      <a:pt x="61039" y="16728"/>
                    </a:cubicBezTo>
                    <a:cubicBezTo>
                      <a:pt x="61047" y="16732"/>
                      <a:pt x="61060" y="16737"/>
                      <a:pt x="61069" y="16741"/>
                    </a:cubicBezTo>
                    <a:cubicBezTo>
                      <a:pt x="61073" y="16741"/>
                      <a:pt x="61081" y="16746"/>
                      <a:pt x="61085" y="16746"/>
                    </a:cubicBezTo>
                    <a:lnTo>
                      <a:pt x="61090" y="16746"/>
                    </a:lnTo>
                    <a:cubicBezTo>
                      <a:pt x="61111" y="16754"/>
                      <a:pt x="61133" y="16758"/>
                      <a:pt x="61158" y="16766"/>
                    </a:cubicBezTo>
                    <a:cubicBezTo>
                      <a:pt x="61180" y="16771"/>
                      <a:pt x="61201" y="16776"/>
                      <a:pt x="61223" y="16780"/>
                    </a:cubicBezTo>
                    <a:cubicBezTo>
                      <a:pt x="61227" y="16780"/>
                      <a:pt x="61227" y="16784"/>
                      <a:pt x="61231" y="16784"/>
                    </a:cubicBezTo>
                    <a:lnTo>
                      <a:pt x="61239" y="16784"/>
                    </a:lnTo>
                    <a:cubicBezTo>
                      <a:pt x="61265" y="16792"/>
                      <a:pt x="61296" y="16797"/>
                      <a:pt x="61326" y="16805"/>
                    </a:cubicBezTo>
                    <a:lnTo>
                      <a:pt x="61330" y="16805"/>
                    </a:lnTo>
                    <a:cubicBezTo>
                      <a:pt x="61359" y="16809"/>
                      <a:pt x="61385" y="16814"/>
                      <a:pt x="61415" y="16823"/>
                    </a:cubicBezTo>
                    <a:lnTo>
                      <a:pt x="61428" y="16823"/>
                    </a:lnTo>
                    <a:cubicBezTo>
                      <a:pt x="61454" y="16827"/>
                      <a:pt x="61479" y="16831"/>
                      <a:pt x="61505" y="16835"/>
                    </a:cubicBezTo>
                    <a:cubicBezTo>
                      <a:pt x="61509" y="16835"/>
                      <a:pt x="61517" y="16839"/>
                      <a:pt x="61522" y="16839"/>
                    </a:cubicBezTo>
                    <a:cubicBezTo>
                      <a:pt x="61547" y="16843"/>
                      <a:pt x="61578" y="16848"/>
                      <a:pt x="61604" y="16853"/>
                    </a:cubicBezTo>
                    <a:cubicBezTo>
                      <a:pt x="61633" y="16853"/>
                      <a:pt x="61659" y="16857"/>
                      <a:pt x="61685" y="16861"/>
                    </a:cubicBezTo>
                    <a:lnTo>
                      <a:pt x="61706" y="16861"/>
                    </a:lnTo>
                    <a:cubicBezTo>
                      <a:pt x="61732" y="16865"/>
                      <a:pt x="61758" y="16869"/>
                      <a:pt x="61783" y="16874"/>
                    </a:cubicBezTo>
                    <a:lnTo>
                      <a:pt x="61796" y="16874"/>
                    </a:lnTo>
                    <a:cubicBezTo>
                      <a:pt x="61835" y="16878"/>
                      <a:pt x="61869" y="16878"/>
                      <a:pt x="61907" y="16882"/>
                    </a:cubicBezTo>
                    <a:cubicBezTo>
                      <a:pt x="61912" y="16882"/>
                      <a:pt x="61916" y="16882"/>
                      <a:pt x="61920" y="16886"/>
                    </a:cubicBezTo>
                    <a:cubicBezTo>
                      <a:pt x="61954" y="16886"/>
                      <a:pt x="61993" y="16891"/>
                      <a:pt x="62031" y="16895"/>
                    </a:cubicBezTo>
                    <a:lnTo>
                      <a:pt x="62044" y="16895"/>
                    </a:lnTo>
                    <a:cubicBezTo>
                      <a:pt x="62078" y="16900"/>
                      <a:pt x="62117" y="16900"/>
                      <a:pt x="62155" y="16904"/>
                    </a:cubicBezTo>
                    <a:lnTo>
                      <a:pt x="62168" y="16904"/>
                    </a:lnTo>
                    <a:cubicBezTo>
                      <a:pt x="62206" y="16908"/>
                      <a:pt x="62245" y="16908"/>
                      <a:pt x="62283" y="16912"/>
                    </a:cubicBezTo>
                    <a:cubicBezTo>
                      <a:pt x="62322" y="16916"/>
                      <a:pt x="62356" y="16916"/>
                      <a:pt x="62394" y="16920"/>
                    </a:cubicBezTo>
                    <a:lnTo>
                      <a:pt x="62412" y="16920"/>
                    </a:lnTo>
                    <a:cubicBezTo>
                      <a:pt x="62445" y="16925"/>
                      <a:pt x="62484" y="16925"/>
                      <a:pt x="62522" y="16930"/>
                    </a:cubicBezTo>
                    <a:lnTo>
                      <a:pt x="62532" y="16930"/>
                    </a:lnTo>
                    <a:cubicBezTo>
                      <a:pt x="62570" y="16934"/>
                      <a:pt x="62609" y="16938"/>
                      <a:pt x="62647" y="16942"/>
                    </a:cubicBezTo>
                    <a:lnTo>
                      <a:pt x="62656" y="16942"/>
                    </a:lnTo>
                    <a:cubicBezTo>
                      <a:pt x="62694" y="16946"/>
                      <a:pt x="62737" y="16946"/>
                      <a:pt x="62775" y="16951"/>
                    </a:cubicBezTo>
                    <a:cubicBezTo>
                      <a:pt x="62805" y="16955"/>
                      <a:pt x="62830" y="16959"/>
                      <a:pt x="62856" y="16963"/>
                    </a:cubicBezTo>
                    <a:lnTo>
                      <a:pt x="62873" y="16963"/>
                    </a:lnTo>
                    <a:cubicBezTo>
                      <a:pt x="62903" y="16968"/>
                      <a:pt x="62929" y="16972"/>
                      <a:pt x="62955" y="16972"/>
                    </a:cubicBezTo>
                    <a:cubicBezTo>
                      <a:pt x="62959" y="16972"/>
                      <a:pt x="62964" y="16977"/>
                      <a:pt x="62968" y="16977"/>
                    </a:cubicBezTo>
                    <a:cubicBezTo>
                      <a:pt x="62994" y="16981"/>
                      <a:pt x="63015" y="16981"/>
                      <a:pt x="63041" y="16985"/>
                    </a:cubicBezTo>
                    <a:cubicBezTo>
                      <a:pt x="63045" y="16985"/>
                      <a:pt x="63049" y="16989"/>
                      <a:pt x="63053" y="16989"/>
                    </a:cubicBezTo>
                    <a:cubicBezTo>
                      <a:pt x="63079" y="16993"/>
                      <a:pt x="63109" y="16997"/>
                      <a:pt x="63134" y="17002"/>
                    </a:cubicBezTo>
                    <a:lnTo>
                      <a:pt x="63148" y="17002"/>
                    </a:lnTo>
                    <a:cubicBezTo>
                      <a:pt x="63177" y="17007"/>
                      <a:pt x="63203" y="17015"/>
                      <a:pt x="63229" y="17019"/>
                    </a:cubicBezTo>
                    <a:lnTo>
                      <a:pt x="62942" y="18379"/>
                    </a:lnTo>
                    <a:cubicBezTo>
                      <a:pt x="62950" y="18383"/>
                      <a:pt x="62959" y="18383"/>
                      <a:pt x="62968" y="18383"/>
                    </a:cubicBezTo>
                    <a:cubicBezTo>
                      <a:pt x="62972" y="18383"/>
                      <a:pt x="62976" y="18383"/>
                      <a:pt x="62976" y="18388"/>
                    </a:cubicBezTo>
                    <a:lnTo>
                      <a:pt x="63002" y="18388"/>
                    </a:lnTo>
                    <a:cubicBezTo>
                      <a:pt x="63006" y="18392"/>
                      <a:pt x="63015" y="18392"/>
                      <a:pt x="63019" y="18392"/>
                    </a:cubicBezTo>
                    <a:lnTo>
                      <a:pt x="63027" y="18392"/>
                    </a:lnTo>
                    <a:cubicBezTo>
                      <a:pt x="63032" y="18392"/>
                      <a:pt x="63036" y="18396"/>
                      <a:pt x="63041" y="18396"/>
                    </a:cubicBezTo>
                    <a:lnTo>
                      <a:pt x="63045" y="18396"/>
                    </a:lnTo>
                    <a:cubicBezTo>
                      <a:pt x="63057" y="18396"/>
                      <a:pt x="63066" y="18401"/>
                      <a:pt x="63075" y="18401"/>
                    </a:cubicBezTo>
                    <a:lnTo>
                      <a:pt x="63079" y="18401"/>
                    </a:lnTo>
                    <a:cubicBezTo>
                      <a:pt x="63087" y="18405"/>
                      <a:pt x="63096" y="18405"/>
                      <a:pt x="63104" y="18409"/>
                    </a:cubicBezTo>
                    <a:lnTo>
                      <a:pt x="63118" y="18409"/>
                    </a:lnTo>
                    <a:lnTo>
                      <a:pt x="63006" y="18953"/>
                    </a:lnTo>
                    <a:cubicBezTo>
                      <a:pt x="63006" y="18957"/>
                      <a:pt x="63002" y="18965"/>
                      <a:pt x="63002" y="18969"/>
                    </a:cubicBezTo>
                    <a:lnTo>
                      <a:pt x="63002" y="18973"/>
                    </a:lnTo>
                    <a:lnTo>
                      <a:pt x="63002" y="18987"/>
                    </a:lnTo>
                    <a:lnTo>
                      <a:pt x="63002" y="18995"/>
                    </a:lnTo>
                    <a:lnTo>
                      <a:pt x="63002" y="19008"/>
                    </a:lnTo>
                    <a:lnTo>
                      <a:pt x="63002" y="19012"/>
                    </a:lnTo>
                    <a:lnTo>
                      <a:pt x="63002" y="19025"/>
                    </a:lnTo>
                    <a:cubicBezTo>
                      <a:pt x="63002" y="19030"/>
                      <a:pt x="63006" y="19030"/>
                      <a:pt x="63006" y="19034"/>
                    </a:cubicBezTo>
                    <a:lnTo>
                      <a:pt x="63006" y="19046"/>
                    </a:lnTo>
                    <a:lnTo>
                      <a:pt x="63010" y="19050"/>
                    </a:lnTo>
                    <a:cubicBezTo>
                      <a:pt x="63010" y="19060"/>
                      <a:pt x="63015" y="19064"/>
                      <a:pt x="63015" y="19068"/>
                    </a:cubicBezTo>
                    <a:lnTo>
                      <a:pt x="63015" y="19072"/>
                    </a:lnTo>
                    <a:cubicBezTo>
                      <a:pt x="63019" y="19081"/>
                      <a:pt x="63023" y="19085"/>
                      <a:pt x="63023" y="19093"/>
                    </a:cubicBezTo>
                    <a:cubicBezTo>
                      <a:pt x="63027" y="19093"/>
                      <a:pt x="63027" y="19098"/>
                      <a:pt x="63027" y="19098"/>
                    </a:cubicBezTo>
                    <a:cubicBezTo>
                      <a:pt x="63032" y="19102"/>
                      <a:pt x="63032" y="19107"/>
                      <a:pt x="63036" y="19111"/>
                    </a:cubicBezTo>
                    <a:cubicBezTo>
                      <a:pt x="63036" y="19115"/>
                      <a:pt x="63041" y="19115"/>
                      <a:pt x="63041" y="19119"/>
                    </a:cubicBezTo>
                    <a:cubicBezTo>
                      <a:pt x="63045" y="19123"/>
                      <a:pt x="63045" y="19127"/>
                      <a:pt x="63049" y="19132"/>
                    </a:cubicBezTo>
                    <a:cubicBezTo>
                      <a:pt x="63053" y="19137"/>
                      <a:pt x="63053" y="19137"/>
                      <a:pt x="63057" y="19141"/>
                    </a:cubicBezTo>
                    <a:cubicBezTo>
                      <a:pt x="63057" y="19145"/>
                      <a:pt x="63061" y="19149"/>
                      <a:pt x="63066" y="19153"/>
                    </a:cubicBezTo>
                    <a:cubicBezTo>
                      <a:pt x="63066" y="19153"/>
                      <a:pt x="63071" y="19158"/>
                      <a:pt x="63075" y="19162"/>
                    </a:cubicBezTo>
                    <a:cubicBezTo>
                      <a:pt x="63075" y="19166"/>
                      <a:pt x="63079" y="19170"/>
                      <a:pt x="63083" y="19175"/>
                    </a:cubicBezTo>
                    <a:cubicBezTo>
                      <a:pt x="63087" y="19175"/>
                      <a:pt x="63092" y="19179"/>
                      <a:pt x="63092" y="19179"/>
                    </a:cubicBezTo>
                    <a:cubicBezTo>
                      <a:pt x="63096" y="19188"/>
                      <a:pt x="63104" y="19192"/>
                      <a:pt x="63109" y="19196"/>
                    </a:cubicBezTo>
                    <a:cubicBezTo>
                      <a:pt x="63113" y="19196"/>
                      <a:pt x="63113" y="19200"/>
                      <a:pt x="63113" y="19200"/>
                    </a:cubicBezTo>
                    <a:cubicBezTo>
                      <a:pt x="63122" y="19209"/>
                      <a:pt x="63130" y="19214"/>
                      <a:pt x="63138" y="19222"/>
                    </a:cubicBezTo>
                    <a:cubicBezTo>
                      <a:pt x="63143" y="19222"/>
                      <a:pt x="63143" y="19226"/>
                      <a:pt x="63148" y="19226"/>
                    </a:cubicBezTo>
                    <a:cubicBezTo>
                      <a:pt x="63152" y="19230"/>
                      <a:pt x="63160" y="19235"/>
                      <a:pt x="63164" y="19239"/>
                    </a:cubicBezTo>
                    <a:cubicBezTo>
                      <a:pt x="63164" y="19243"/>
                      <a:pt x="63169" y="19243"/>
                      <a:pt x="63169" y="19243"/>
                    </a:cubicBezTo>
                    <a:cubicBezTo>
                      <a:pt x="63173" y="19243"/>
                      <a:pt x="63173" y="19247"/>
                      <a:pt x="63173" y="19247"/>
                    </a:cubicBezTo>
                    <a:cubicBezTo>
                      <a:pt x="63181" y="19252"/>
                      <a:pt x="63195" y="19261"/>
                      <a:pt x="63203" y="19269"/>
                    </a:cubicBezTo>
                    <a:lnTo>
                      <a:pt x="63207" y="19269"/>
                    </a:lnTo>
                    <a:cubicBezTo>
                      <a:pt x="63220" y="19277"/>
                      <a:pt x="63229" y="19281"/>
                      <a:pt x="63241" y="19291"/>
                    </a:cubicBezTo>
                    <a:cubicBezTo>
                      <a:pt x="63280" y="19299"/>
                      <a:pt x="63318" y="19307"/>
                      <a:pt x="63353" y="19316"/>
                    </a:cubicBezTo>
                    <a:cubicBezTo>
                      <a:pt x="63361" y="19316"/>
                      <a:pt x="63365" y="19316"/>
                      <a:pt x="63374" y="19320"/>
                    </a:cubicBezTo>
                    <a:cubicBezTo>
                      <a:pt x="63408" y="19329"/>
                      <a:pt x="63442" y="19338"/>
                      <a:pt x="63477" y="19346"/>
                    </a:cubicBezTo>
                    <a:cubicBezTo>
                      <a:pt x="63481" y="19346"/>
                      <a:pt x="63489" y="19346"/>
                      <a:pt x="63493" y="19350"/>
                    </a:cubicBezTo>
                    <a:cubicBezTo>
                      <a:pt x="63528" y="19358"/>
                      <a:pt x="63562" y="19368"/>
                      <a:pt x="63596" y="19376"/>
                    </a:cubicBezTo>
                    <a:cubicBezTo>
                      <a:pt x="63600" y="19376"/>
                      <a:pt x="63605" y="19380"/>
                      <a:pt x="63609" y="19380"/>
                    </a:cubicBezTo>
                    <a:cubicBezTo>
                      <a:pt x="63635" y="19389"/>
                      <a:pt x="63661" y="19393"/>
                      <a:pt x="63682" y="19401"/>
                    </a:cubicBezTo>
                    <a:cubicBezTo>
                      <a:pt x="63703" y="19410"/>
                      <a:pt x="63729" y="19415"/>
                      <a:pt x="63750" y="19423"/>
                    </a:cubicBezTo>
                    <a:cubicBezTo>
                      <a:pt x="63768" y="19427"/>
                      <a:pt x="63785" y="19431"/>
                      <a:pt x="63801" y="19435"/>
                    </a:cubicBezTo>
                    <a:cubicBezTo>
                      <a:pt x="63823" y="19444"/>
                      <a:pt x="63845" y="19453"/>
                      <a:pt x="63862" y="19457"/>
                    </a:cubicBezTo>
                    <a:cubicBezTo>
                      <a:pt x="63878" y="19466"/>
                      <a:pt x="63896" y="19470"/>
                      <a:pt x="63913" y="19474"/>
                    </a:cubicBezTo>
                    <a:cubicBezTo>
                      <a:pt x="63939" y="19482"/>
                      <a:pt x="63960" y="19496"/>
                      <a:pt x="63985" y="19504"/>
                    </a:cubicBezTo>
                    <a:cubicBezTo>
                      <a:pt x="63999" y="19508"/>
                      <a:pt x="64011" y="19512"/>
                      <a:pt x="64028" y="19517"/>
                    </a:cubicBezTo>
                    <a:cubicBezTo>
                      <a:pt x="64054" y="19530"/>
                      <a:pt x="64080" y="19538"/>
                      <a:pt x="64109" y="19551"/>
                    </a:cubicBezTo>
                    <a:cubicBezTo>
                      <a:pt x="64119" y="19555"/>
                      <a:pt x="64131" y="19559"/>
                      <a:pt x="64139" y="19564"/>
                    </a:cubicBezTo>
                    <a:cubicBezTo>
                      <a:pt x="64144" y="19564"/>
                      <a:pt x="64148" y="19564"/>
                      <a:pt x="64153" y="19569"/>
                    </a:cubicBezTo>
                    <a:cubicBezTo>
                      <a:pt x="64178" y="19577"/>
                      <a:pt x="64204" y="19589"/>
                      <a:pt x="64229" y="19603"/>
                    </a:cubicBezTo>
                    <a:cubicBezTo>
                      <a:pt x="64238" y="19607"/>
                      <a:pt x="64242" y="19607"/>
                      <a:pt x="64251" y="19611"/>
                    </a:cubicBezTo>
                    <a:cubicBezTo>
                      <a:pt x="64277" y="19624"/>
                      <a:pt x="64306" y="19636"/>
                      <a:pt x="64332" y="19650"/>
                    </a:cubicBezTo>
                    <a:cubicBezTo>
                      <a:pt x="64340" y="19650"/>
                      <a:pt x="64344" y="19654"/>
                      <a:pt x="64350" y="19658"/>
                    </a:cubicBezTo>
                    <a:cubicBezTo>
                      <a:pt x="64375" y="19666"/>
                      <a:pt x="64396" y="19680"/>
                      <a:pt x="64417" y="19688"/>
                    </a:cubicBezTo>
                    <a:cubicBezTo>
                      <a:pt x="64427" y="19692"/>
                      <a:pt x="64435" y="19697"/>
                      <a:pt x="64447" y="19701"/>
                    </a:cubicBezTo>
                    <a:cubicBezTo>
                      <a:pt x="64469" y="19713"/>
                      <a:pt x="64494" y="19727"/>
                      <a:pt x="64520" y="19739"/>
                    </a:cubicBezTo>
                    <a:cubicBezTo>
                      <a:pt x="64524" y="19743"/>
                      <a:pt x="64529" y="19743"/>
                      <a:pt x="64529" y="19748"/>
                    </a:cubicBezTo>
                    <a:cubicBezTo>
                      <a:pt x="64559" y="19761"/>
                      <a:pt x="64589" y="19778"/>
                      <a:pt x="64614" y="19790"/>
                    </a:cubicBezTo>
                    <a:cubicBezTo>
                      <a:pt x="64623" y="19795"/>
                      <a:pt x="64632" y="19800"/>
                      <a:pt x="64640" y="19804"/>
                    </a:cubicBezTo>
                    <a:cubicBezTo>
                      <a:pt x="64658" y="19816"/>
                      <a:pt x="64674" y="19825"/>
                      <a:pt x="64691" y="19834"/>
                    </a:cubicBezTo>
                    <a:cubicBezTo>
                      <a:pt x="64717" y="19851"/>
                      <a:pt x="64739" y="19863"/>
                      <a:pt x="64764" y="19881"/>
                    </a:cubicBezTo>
                    <a:cubicBezTo>
                      <a:pt x="64773" y="19885"/>
                      <a:pt x="64781" y="19889"/>
                      <a:pt x="64790" y="19893"/>
                    </a:cubicBezTo>
                    <a:cubicBezTo>
                      <a:pt x="64824" y="19915"/>
                      <a:pt x="64854" y="19936"/>
                      <a:pt x="64889" y="19958"/>
                    </a:cubicBezTo>
                    <a:cubicBezTo>
                      <a:pt x="64897" y="19962"/>
                      <a:pt x="64901" y="19966"/>
                      <a:pt x="64909" y="19970"/>
                    </a:cubicBezTo>
                    <a:cubicBezTo>
                      <a:pt x="64935" y="19988"/>
                      <a:pt x="64956" y="20000"/>
                      <a:pt x="64982" y="20017"/>
                    </a:cubicBezTo>
                    <a:cubicBezTo>
                      <a:pt x="64995" y="20025"/>
                      <a:pt x="65003" y="20035"/>
                      <a:pt x="65017" y="20039"/>
                    </a:cubicBezTo>
                    <a:cubicBezTo>
                      <a:pt x="65037" y="20056"/>
                      <a:pt x="65055" y="20069"/>
                      <a:pt x="65076" y="20082"/>
                    </a:cubicBezTo>
                    <a:cubicBezTo>
                      <a:pt x="65089" y="20090"/>
                      <a:pt x="65102" y="20098"/>
                      <a:pt x="65114" y="20108"/>
                    </a:cubicBezTo>
                    <a:cubicBezTo>
                      <a:pt x="65128" y="20120"/>
                      <a:pt x="65140" y="20128"/>
                      <a:pt x="65153" y="20137"/>
                    </a:cubicBezTo>
                    <a:cubicBezTo>
                      <a:pt x="65166" y="20150"/>
                      <a:pt x="65179" y="20159"/>
                      <a:pt x="65191" y="20167"/>
                    </a:cubicBezTo>
                    <a:cubicBezTo>
                      <a:pt x="65205" y="20175"/>
                      <a:pt x="65222" y="20189"/>
                      <a:pt x="65234" y="20197"/>
                    </a:cubicBezTo>
                    <a:cubicBezTo>
                      <a:pt x="65248" y="20205"/>
                      <a:pt x="65260" y="20218"/>
                      <a:pt x="65273" y="20227"/>
                    </a:cubicBezTo>
                    <a:cubicBezTo>
                      <a:pt x="65286" y="20236"/>
                      <a:pt x="65299" y="20248"/>
                      <a:pt x="65311" y="20256"/>
                    </a:cubicBezTo>
                    <a:cubicBezTo>
                      <a:pt x="65325" y="20270"/>
                      <a:pt x="65337" y="20278"/>
                      <a:pt x="65350" y="20287"/>
                    </a:cubicBezTo>
                    <a:cubicBezTo>
                      <a:pt x="65363" y="20300"/>
                      <a:pt x="65376" y="20308"/>
                      <a:pt x="65388" y="20321"/>
                    </a:cubicBezTo>
                    <a:cubicBezTo>
                      <a:pt x="65402" y="20329"/>
                      <a:pt x="65414" y="20339"/>
                      <a:pt x="65427" y="20351"/>
                    </a:cubicBezTo>
                    <a:cubicBezTo>
                      <a:pt x="65440" y="20359"/>
                      <a:pt x="65453" y="20372"/>
                      <a:pt x="65465" y="20381"/>
                    </a:cubicBezTo>
                    <a:cubicBezTo>
                      <a:pt x="65479" y="20394"/>
                      <a:pt x="65491" y="20402"/>
                      <a:pt x="65504" y="20410"/>
                    </a:cubicBezTo>
                    <a:cubicBezTo>
                      <a:pt x="65517" y="20424"/>
                      <a:pt x="65530" y="20432"/>
                      <a:pt x="65542" y="20445"/>
                    </a:cubicBezTo>
                    <a:cubicBezTo>
                      <a:pt x="65551" y="20454"/>
                      <a:pt x="65564" y="20467"/>
                      <a:pt x="65576" y="20475"/>
                    </a:cubicBezTo>
                    <a:cubicBezTo>
                      <a:pt x="65590" y="20487"/>
                      <a:pt x="65602" y="20497"/>
                      <a:pt x="65615" y="20509"/>
                    </a:cubicBezTo>
                    <a:cubicBezTo>
                      <a:pt x="65628" y="20518"/>
                      <a:pt x="65641" y="20531"/>
                      <a:pt x="65649" y="20539"/>
                    </a:cubicBezTo>
                    <a:cubicBezTo>
                      <a:pt x="65662" y="20552"/>
                      <a:pt x="65675" y="20560"/>
                      <a:pt x="65688" y="20574"/>
                    </a:cubicBezTo>
                    <a:cubicBezTo>
                      <a:pt x="65700" y="20582"/>
                      <a:pt x="65714" y="20595"/>
                      <a:pt x="65722" y="20603"/>
                    </a:cubicBezTo>
                    <a:cubicBezTo>
                      <a:pt x="65735" y="20616"/>
                      <a:pt x="65748" y="20625"/>
                      <a:pt x="65761" y="20637"/>
                    </a:cubicBezTo>
                    <a:cubicBezTo>
                      <a:pt x="65773" y="20651"/>
                      <a:pt x="65787" y="20659"/>
                      <a:pt x="65795" y="20672"/>
                    </a:cubicBezTo>
                    <a:cubicBezTo>
                      <a:pt x="65807" y="20680"/>
                      <a:pt x="65821" y="20693"/>
                      <a:pt x="65833" y="20702"/>
                    </a:cubicBezTo>
                    <a:cubicBezTo>
                      <a:pt x="65846" y="20714"/>
                      <a:pt x="65859" y="20724"/>
                      <a:pt x="65868" y="20736"/>
                    </a:cubicBezTo>
                    <a:cubicBezTo>
                      <a:pt x="65880" y="20749"/>
                      <a:pt x="65893" y="20757"/>
                      <a:pt x="65906" y="20770"/>
                    </a:cubicBezTo>
                    <a:cubicBezTo>
                      <a:pt x="65919" y="20779"/>
                      <a:pt x="65927" y="20791"/>
                      <a:pt x="65941" y="20805"/>
                    </a:cubicBezTo>
                    <a:cubicBezTo>
                      <a:pt x="65953" y="20813"/>
                      <a:pt x="65966" y="20826"/>
                      <a:pt x="65979" y="20838"/>
                    </a:cubicBezTo>
                    <a:cubicBezTo>
                      <a:pt x="65987" y="20847"/>
                      <a:pt x="66000" y="20860"/>
                      <a:pt x="66013" y="20868"/>
                    </a:cubicBezTo>
                    <a:cubicBezTo>
                      <a:pt x="66026" y="20882"/>
                      <a:pt x="66034" y="20894"/>
                      <a:pt x="66047" y="20903"/>
                    </a:cubicBezTo>
                    <a:cubicBezTo>
                      <a:pt x="66060" y="20915"/>
                      <a:pt x="66073" y="20924"/>
                      <a:pt x="66081" y="20937"/>
                    </a:cubicBezTo>
                    <a:cubicBezTo>
                      <a:pt x="66095" y="20949"/>
                      <a:pt x="66107" y="20963"/>
                      <a:pt x="66120" y="20971"/>
                    </a:cubicBezTo>
                    <a:cubicBezTo>
                      <a:pt x="66133" y="20984"/>
                      <a:pt x="66141" y="20992"/>
                      <a:pt x="66154" y="21006"/>
                    </a:cubicBezTo>
                    <a:cubicBezTo>
                      <a:pt x="66167" y="21018"/>
                      <a:pt x="66180" y="21031"/>
                      <a:pt x="66192" y="21040"/>
                    </a:cubicBezTo>
                    <a:lnTo>
                      <a:pt x="66231" y="21078"/>
                    </a:lnTo>
                    <a:cubicBezTo>
                      <a:pt x="66249" y="21095"/>
                      <a:pt x="66265" y="21113"/>
                      <a:pt x="66282" y="21129"/>
                    </a:cubicBezTo>
                    <a:cubicBezTo>
                      <a:pt x="66300" y="21142"/>
                      <a:pt x="66312" y="21155"/>
                      <a:pt x="66330" y="21172"/>
                    </a:cubicBezTo>
                    <a:cubicBezTo>
                      <a:pt x="66338" y="21180"/>
                      <a:pt x="66351" y="21194"/>
                      <a:pt x="66364" y="21206"/>
                    </a:cubicBezTo>
                    <a:cubicBezTo>
                      <a:pt x="66377" y="21215"/>
                      <a:pt x="66389" y="21228"/>
                      <a:pt x="66403" y="21241"/>
                    </a:cubicBezTo>
                    <a:cubicBezTo>
                      <a:pt x="66411" y="21253"/>
                      <a:pt x="66423" y="21262"/>
                      <a:pt x="66436" y="21275"/>
                    </a:cubicBezTo>
                    <a:cubicBezTo>
                      <a:pt x="66449" y="21283"/>
                      <a:pt x="66462" y="21296"/>
                      <a:pt x="66470" y="21309"/>
                    </a:cubicBezTo>
                    <a:cubicBezTo>
                      <a:pt x="66484" y="21322"/>
                      <a:pt x="66496" y="21330"/>
                      <a:pt x="66509" y="21344"/>
                    </a:cubicBezTo>
                    <a:cubicBezTo>
                      <a:pt x="66522" y="21352"/>
                      <a:pt x="66535" y="21365"/>
                      <a:pt x="66543" y="21377"/>
                    </a:cubicBezTo>
                    <a:cubicBezTo>
                      <a:pt x="66557" y="21391"/>
                      <a:pt x="66569" y="21399"/>
                      <a:pt x="66582" y="21411"/>
                    </a:cubicBezTo>
                    <a:cubicBezTo>
                      <a:pt x="66595" y="21421"/>
                      <a:pt x="66608" y="21433"/>
                      <a:pt x="66620" y="21446"/>
                    </a:cubicBezTo>
                    <a:cubicBezTo>
                      <a:pt x="66628" y="21454"/>
                      <a:pt x="66642" y="21468"/>
                      <a:pt x="66654" y="21480"/>
                    </a:cubicBezTo>
                    <a:cubicBezTo>
                      <a:pt x="66667" y="21488"/>
                      <a:pt x="66680" y="21502"/>
                      <a:pt x="66693" y="21514"/>
                    </a:cubicBezTo>
                    <a:cubicBezTo>
                      <a:pt x="66701" y="21523"/>
                      <a:pt x="66715" y="21535"/>
                      <a:pt x="66727" y="21545"/>
                    </a:cubicBezTo>
                    <a:lnTo>
                      <a:pt x="66766" y="21583"/>
                    </a:lnTo>
                    <a:cubicBezTo>
                      <a:pt x="66778" y="21591"/>
                      <a:pt x="66788" y="21604"/>
                      <a:pt x="66800" y="21612"/>
                    </a:cubicBezTo>
                    <a:cubicBezTo>
                      <a:pt x="66813" y="21626"/>
                      <a:pt x="66826" y="21638"/>
                      <a:pt x="66839" y="21647"/>
                    </a:cubicBezTo>
                    <a:cubicBezTo>
                      <a:pt x="66851" y="21660"/>
                      <a:pt x="66865" y="21668"/>
                      <a:pt x="66877" y="21681"/>
                    </a:cubicBezTo>
                    <a:cubicBezTo>
                      <a:pt x="66890" y="21689"/>
                      <a:pt x="66903" y="21703"/>
                      <a:pt x="66916" y="21715"/>
                    </a:cubicBezTo>
                    <a:cubicBezTo>
                      <a:pt x="66928" y="21724"/>
                      <a:pt x="66942" y="21737"/>
                      <a:pt x="66954" y="21745"/>
                    </a:cubicBezTo>
                    <a:cubicBezTo>
                      <a:pt x="66967" y="21758"/>
                      <a:pt x="66979" y="21771"/>
                      <a:pt x="66993" y="21780"/>
                    </a:cubicBezTo>
                    <a:cubicBezTo>
                      <a:pt x="67005" y="21792"/>
                      <a:pt x="67019" y="21801"/>
                      <a:pt x="67031" y="21814"/>
                    </a:cubicBezTo>
                    <a:cubicBezTo>
                      <a:pt x="67044" y="21822"/>
                      <a:pt x="67056" y="21835"/>
                      <a:pt x="67070" y="21848"/>
                    </a:cubicBezTo>
                    <a:cubicBezTo>
                      <a:pt x="67082" y="21857"/>
                      <a:pt x="67095" y="21869"/>
                      <a:pt x="67108" y="21878"/>
                    </a:cubicBezTo>
                    <a:cubicBezTo>
                      <a:pt x="67121" y="21891"/>
                      <a:pt x="67138" y="21899"/>
                      <a:pt x="67151" y="21912"/>
                    </a:cubicBezTo>
                    <a:cubicBezTo>
                      <a:pt x="67163" y="21925"/>
                      <a:pt x="67177" y="21934"/>
                      <a:pt x="67189" y="21942"/>
                    </a:cubicBezTo>
                    <a:cubicBezTo>
                      <a:pt x="67202" y="21955"/>
                      <a:pt x="67215" y="21968"/>
                      <a:pt x="67232" y="21976"/>
                    </a:cubicBezTo>
                    <a:cubicBezTo>
                      <a:pt x="67244" y="21989"/>
                      <a:pt x="67258" y="21997"/>
                      <a:pt x="67270" y="22007"/>
                    </a:cubicBezTo>
                    <a:cubicBezTo>
                      <a:pt x="67283" y="22019"/>
                      <a:pt x="67301" y="22032"/>
                      <a:pt x="67313" y="22041"/>
                    </a:cubicBezTo>
                    <a:cubicBezTo>
                      <a:pt x="67326" y="22053"/>
                      <a:pt x="67339" y="22062"/>
                      <a:pt x="67352" y="22070"/>
                    </a:cubicBezTo>
                    <a:cubicBezTo>
                      <a:pt x="67364" y="22084"/>
                      <a:pt x="67382" y="22092"/>
                      <a:pt x="67398" y="22104"/>
                    </a:cubicBezTo>
                    <a:cubicBezTo>
                      <a:pt x="67412" y="22113"/>
                      <a:pt x="67424" y="22126"/>
                      <a:pt x="67437" y="22135"/>
                    </a:cubicBezTo>
                    <a:cubicBezTo>
                      <a:pt x="67450" y="22143"/>
                      <a:pt x="67467" y="22155"/>
                      <a:pt x="67485" y="22169"/>
                    </a:cubicBezTo>
                    <a:cubicBezTo>
                      <a:pt x="67493" y="22177"/>
                      <a:pt x="67506" y="22186"/>
                      <a:pt x="67518" y="22195"/>
                    </a:cubicBezTo>
                    <a:lnTo>
                      <a:pt x="67523" y="22195"/>
                    </a:lnTo>
                    <a:cubicBezTo>
                      <a:pt x="67552" y="22220"/>
                      <a:pt x="67587" y="22242"/>
                      <a:pt x="67625" y="22267"/>
                    </a:cubicBezTo>
                    <a:cubicBezTo>
                      <a:pt x="67634" y="22271"/>
                      <a:pt x="67643" y="22280"/>
                      <a:pt x="67651" y="22284"/>
                    </a:cubicBezTo>
                    <a:cubicBezTo>
                      <a:pt x="67655" y="22289"/>
                      <a:pt x="67660" y="22293"/>
                      <a:pt x="67664" y="22293"/>
                    </a:cubicBezTo>
                    <a:lnTo>
                      <a:pt x="66492" y="27888"/>
                    </a:lnTo>
                    <a:cubicBezTo>
                      <a:pt x="66462" y="27904"/>
                      <a:pt x="66432" y="27921"/>
                      <a:pt x="66403" y="27935"/>
                    </a:cubicBezTo>
                    <a:cubicBezTo>
                      <a:pt x="66397" y="27939"/>
                      <a:pt x="66397" y="27939"/>
                      <a:pt x="66393" y="27939"/>
                    </a:cubicBezTo>
                    <a:cubicBezTo>
                      <a:pt x="66364" y="27955"/>
                      <a:pt x="66330" y="27973"/>
                      <a:pt x="66300" y="27990"/>
                    </a:cubicBezTo>
                    <a:cubicBezTo>
                      <a:pt x="66269" y="28007"/>
                      <a:pt x="66235" y="28024"/>
                      <a:pt x="66206" y="28041"/>
                    </a:cubicBezTo>
                    <a:lnTo>
                      <a:pt x="66201" y="28046"/>
                    </a:lnTo>
                    <a:cubicBezTo>
                      <a:pt x="66172" y="28063"/>
                      <a:pt x="66146" y="28075"/>
                      <a:pt x="66115" y="28093"/>
                    </a:cubicBezTo>
                    <a:cubicBezTo>
                      <a:pt x="66111" y="28097"/>
                      <a:pt x="66111" y="28097"/>
                      <a:pt x="66107" y="28101"/>
                    </a:cubicBezTo>
                    <a:cubicBezTo>
                      <a:pt x="66081" y="28114"/>
                      <a:pt x="66052" y="28131"/>
                      <a:pt x="66026" y="28148"/>
                    </a:cubicBezTo>
                    <a:lnTo>
                      <a:pt x="66022" y="28152"/>
                    </a:lnTo>
                    <a:cubicBezTo>
                      <a:pt x="66022" y="28152"/>
                      <a:pt x="66018" y="28152"/>
                      <a:pt x="66018" y="28156"/>
                    </a:cubicBezTo>
                    <a:cubicBezTo>
                      <a:pt x="66008" y="28161"/>
                      <a:pt x="66000" y="28166"/>
                      <a:pt x="65992" y="28170"/>
                    </a:cubicBezTo>
                    <a:cubicBezTo>
                      <a:pt x="65987" y="28174"/>
                      <a:pt x="65983" y="28178"/>
                      <a:pt x="65975" y="28182"/>
                    </a:cubicBezTo>
                    <a:cubicBezTo>
                      <a:pt x="65966" y="28186"/>
                      <a:pt x="65957" y="28195"/>
                      <a:pt x="65949" y="28200"/>
                    </a:cubicBezTo>
                    <a:cubicBezTo>
                      <a:pt x="65945" y="28204"/>
                      <a:pt x="65941" y="28204"/>
                      <a:pt x="65936" y="28208"/>
                    </a:cubicBezTo>
                    <a:cubicBezTo>
                      <a:pt x="65923" y="28217"/>
                      <a:pt x="65910" y="28225"/>
                      <a:pt x="65898" y="28233"/>
                    </a:cubicBezTo>
                    <a:cubicBezTo>
                      <a:pt x="65893" y="28238"/>
                      <a:pt x="65893" y="28238"/>
                      <a:pt x="65889" y="28238"/>
                    </a:cubicBezTo>
                    <a:cubicBezTo>
                      <a:pt x="65880" y="28247"/>
                      <a:pt x="65868" y="28255"/>
                      <a:pt x="65859" y="28263"/>
                    </a:cubicBezTo>
                    <a:cubicBezTo>
                      <a:pt x="65854" y="28263"/>
                      <a:pt x="65850" y="28268"/>
                      <a:pt x="65846" y="28272"/>
                    </a:cubicBezTo>
                    <a:cubicBezTo>
                      <a:pt x="65838" y="28277"/>
                      <a:pt x="65829" y="28285"/>
                      <a:pt x="65821" y="28289"/>
                    </a:cubicBezTo>
                    <a:cubicBezTo>
                      <a:pt x="65816" y="28294"/>
                      <a:pt x="65812" y="28298"/>
                      <a:pt x="65807" y="28302"/>
                    </a:cubicBezTo>
                    <a:cubicBezTo>
                      <a:pt x="65799" y="28306"/>
                      <a:pt x="65791" y="28310"/>
                      <a:pt x="65787" y="28315"/>
                    </a:cubicBezTo>
                    <a:cubicBezTo>
                      <a:pt x="65782" y="28320"/>
                      <a:pt x="65773" y="28324"/>
                      <a:pt x="65769" y="28328"/>
                    </a:cubicBezTo>
                    <a:cubicBezTo>
                      <a:pt x="65765" y="28336"/>
                      <a:pt x="65756" y="28340"/>
                      <a:pt x="65748" y="28345"/>
                    </a:cubicBezTo>
                    <a:cubicBezTo>
                      <a:pt x="65744" y="28349"/>
                      <a:pt x="65739" y="28354"/>
                      <a:pt x="65735" y="28358"/>
                    </a:cubicBezTo>
                    <a:cubicBezTo>
                      <a:pt x="65726" y="28362"/>
                      <a:pt x="65722" y="28366"/>
                      <a:pt x="65714" y="28375"/>
                    </a:cubicBezTo>
                    <a:cubicBezTo>
                      <a:pt x="65714" y="28375"/>
                      <a:pt x="65710" y="28379"/>
                      <a:pt x="65705" y="28379"/>
                    </a:cubicBezTo>
                    <a:cubicBezTo>
                      <a:pt x="65705" y="28383"/>
                      <a:pt x="65705" y="28383"/>
                      <a:pt x="65700" y="28383"/>
                    </a:cubicBezTo>
                    <a:cubicBezTo>
                      <a:pt x="65688" y="28397"/>
                      <a:pt x="65671" y="28409"/>
                      <a:pt x="65658" y="28422"/>
                    </a:cubicBezTo>
                    <a:cubicBezTo>
                      <a:pt x="65658" y="28426"/>
                      <a:pt x="65653" y="28426"/>
                      <a:pt x="65649" y="28431"/>
                    </a:cubicBezTo>
                    <a:lnTo>
                      <a:pt x="65611" y="28469"/>
                    </a:lnTo>
                    <a:lnTo>
                      <a:pt x="65607" y="28474"/>
                    </a:lnTo>
                    <a:lnTo>
                      <a:pt x="65568" y="28512"/>
                    </a:lnTo>
                    <a:cubicBezTo>
                      <a:pt x="65564" y="28516"/>
                      <a:pt x="65560" y="28520"/>
                      <a:pt x="65560" y="28520"/>
                    </a:cubicBezTo>
                    <a:cubicBezTo>
                      <a:pt x="65546" y="28537"/>
                      <a:pt x="65534" y="28551"/>
                      <a:pt x="65521" y="28563"/>
                    </a:cubicBezTo>
                    <a:lnTo>
                      <a:pt x="65521" y="28567"/>
                    </a:lnTo>
                    <a:cubicBezTo>
                      <a:pt x="65517" y="28567"/>
                      <a:pt x="65517" y="28571"/>
                      <a:pt x="65517" y="28571"/>
                    </a:cubicBezTo>
                    <a:cubicBezTo>
                      <a:pt x="65509" y="28580"/>
                      <a:pt x="65499" y="28593"/>
                      <a:pt x="65491" y="28602"/>
                    </a:cubicBezTo>
                    <a:cubicBezTo>
                      <a:pt x="65487" y="28606"/>
                      <a:pt x="65487" y="28606"/>
                      <a:pt x="65483" y="28610"/>
                    </a:cubicBezTo>
                    <a:cubicBezTo>
                      <a:pt x="65474" y="28622"/>
                      <a:pt x="65465" y="28636"/>
                      <a:pt x="65457" y="28648"/>
                    </a:cubicBezTo>
                    <a:lnTo>
                      <a:pt x="65047" y="30590"/>
                    </a:lnTo>
                    <a:cubicBezTo>
                      <a:pt x="65033" y="30599"/>
                      <a:pt x="65017" y="30608"/>
                      <a:pt x="64999" y="30616"/>
                    </a:cubicBezTo>
                    <a:lnTo>
                      <a:pt x="63754" y="36566"/>
                    </a:lnTo>
                    <a:cubicBezTo>
                      <a:pt x="63793" y="36544"/>
                      <a:pt x="63831" y="36522"/>
                      <a:pt x="63874" y="36501"/>
                    </a:cubicBezTo>
                    <a:cubicBezTo>
                      <a:pt x="63888" y="36493"/>
                      <a:pt x="63900" y="36485"/>
                      <a:pt x="63913" y="36480"/>
                    </a:cubicBezTo>
                    <a:cubicBezTo>
                      <a:pt x="63943" y="36463"/>
                      <a:pt x="63969" y="36450"/>
                      <a:pt x="63994" y="36433"/>
                    </a:cubicBezTo>
                    <a:cubicBezTo>
                      <a:pt x="64007" y="36429"/>
                      <a:pt x="64024" y="36420"/>
                      <a:pt x="64037" y="36412"/>
                    </a:cubicBezTo>
                    <a:cubicBezTo>
                      <a:pt x="64062" y="36398"/>
                      <a:pt x="64088" y="36382"/>
                      <a:pt x="64113" y="36369"/>
                    </a:cubicBezTo>
                    <a:cubicBezTo>
                      <a:pt x="64135" y="36356"/>
                      <a:pt x="64161" y="36343"/>
                      <a:pt x="64182" y="36331"/>
                    </a:cubicBezTo>
                    <a:cubicBezTo>
                      <a:pt x="64190" y="36326"/>
                      <a:pt x="64196" y="36326"/>
                      <a:pt x="64200" y="36321"/>
                    </a:cubicBezTo>
                    <a:lnTo>
                      <a:pt x="64200" y="36321"/>
                    </a:lnTo>
                    <a:lnTo>
                      <a:pt x="64007" y="37250"/>
                    </a:lnTo>
                    <a:cubicBezTo>
                      <a:pt x="63999" y="37250"/>
                      <a:pt x="63994" y="37245"/>
                      <a:pt x="63985" y="37245"/>
                    </a:cubicBezTo>
                    <a:cubicBezTo>
                      <a:pt x="63977" y="37241"/>
                      <a:pt x="63969" y="37241"/>
                      <a:pt x="63965" y="37241"/>
                    </a:cubicBezTo>
                    <a:cubicBezTo>
                      <a:pt x="63951" y="37237"/>
                      <a:pt x="63934" y="37233"/>
                      <a:pt x="63922" y="37229"/>
                    </a:cubicBezTo>
                    <a:cubicBezTo>
                      <a:pt x="63913" y="37229"/>
                      <a:pt x="63904" y="37229"/>
                      <a:pt x="63896" y="37225"/>
                    </a:cubicBezTo>
                    <a:cubicBezTo>
                      <a:pt x="63888" y="37225"/>
                      <a:pt x="63874" y="37219"/>
                      <a:pt x="63866" y="37219"/>
                    </a:cubicBezTo>
                    <a:lnTo>
                      <a:pt x="63862" y="37219"/>
                    </a:lnTo>
                    <a:cubicBezTo>
                      <a:pt x="63836" y="37215"/>
                      <a:pt x="63811" y="37211"/>
                      <a:pt x="63780" y="37207"/>
                    </a:cubicBezTo>
                    <a:cubicBezTo>
                      <a:pt x="63776" y="37207"/>
                      <a:pt x="63772" y="37207"/>
                      <a:pt x="63763" y="37203"/>
                    </a:cubicBezTo>
                    <a:cubicBezTo>
                      <a:pt x="63742" y="37203"/>
                      <a:pt x="63720" y="37199"/>
                      <a:pt x="63699" y="37199"/>
                    </a:cubicBezTo>
                    <a:cubicBezTo>
                      <a:pt x="63695" y="37194"/>
                      <a:pt x="63691" y="37194"/>
                      <a:pt x="63686" y="37194"/>
                    </a:cubicBezTo>
                    <a:lnTo>
                      <a:pt x="63673" y="37194"/>
                    </a:lnTo>
                    <a:cubicBezTo>
                      <a:pt x="63661" y="37194"/>
                      <a:pt x="63647" y="37190"/>
                      <a:pt x="63635" y="37190"/>
                    </a:cubicBezTo>
                    <a:lnTo>
                      <a:pt x="63605" y="37190"/>
                    </a:lnTo>
                    <a:cubicBezTo>
                      <a:pt x="63592" y="37186"/>
                      <a:pt x="63580" y="37186"/>
                      <a:pt x="63566" y="37186"/>
                    </a:cubicBezTo>
                    <a:lnTo>
                      <a:pt x="63537" y="37186"/>
                    </a:lnTo>
                    <a:cubicBezTo>
                      <a:pt x="63523" y="37182"/>
                      <a:pt x="63511" y="37182"/>
                      <a:pt x="63498" y="37182"/>
                    </a:cubicBezTo>
                    <a:lnTo>
                      <a:pt x="63177" y="37182"/>
                    </a:lnTo>
                    <a:cubicBezTo>
                      <a:pt x="63164" y="37186"/>
                      <a:pt x="63152" y="37186"/>
                      <a:pt x="63138" y="37186"/>
                    </a:cubicBezTo>
                    <a:lnTo>
                      <a:pt x="63104" y="37186"/>
                    </a:lnTo>
                    <a:cubicBezTo>
                      <a:pt x="63092" y="37190"/>
                      <a:pt x="63079" y="37190"/>
                      <a:pt x="63066" y="37190"/>
                    </a:cubicBezTo>
                    <a:lnTo>
                      <a:pt x="63032" y="37190"/>
                    </a:lnTo>
                    <a:cubicBezTo>
                      <a:pt x="63019" y="37194"/>
                      <a:pt x="63006" y="37194"/>
                      <a:pt x="62994" y="37194"/>
                    </a:cubicBezTo>
                    <a:cubicBezTo>
                      <a:pt x="62980" y="37194"/>
                      <a:pt x="62968" y="37199"/>
                      <a:pt x="62959" y="37199"/>
                    </a:cubicBezTo>
                    <a:cubicBezTo>
                      <a:pt x="62946" y="37199"/>
                      <a:pt x="62929" y="37199"/>
                      <a:pt x="62917" y="37203"/>
                    </a:cubicBezTo>
                    <a:lnTo>
                      <a:pt x="62882" y="37203"/>
                    </a:lnTo>
                    <a:cubicBezTo>
                      <a:pt x="62869" y="37207"/>
                      <a:pt x="62856" y="37207"/>
                      <a:pt x="62844" y="37207"/>
                    </a:cubicBezTo>
                    <a:cubicBezTo>
                      <a:pt x="62830" y="37211"/>
                      <a:pt x="62818" y="37211"/>
                      <a:pt x="62810" y="37211"/>
                    </a:cubicBezTo>
                    <a:cubicBezTo>
                      <a:pt x="62792" y="37215"/>
                      <a:pt x="62779" y="37215"/>
                      <a:pt x="62767" y="37215"/>
                    </a:cubicBezTo>
                    <a:cubicBezTo>
                      <a:pt x="62753" y="37219"/>
                      <a:pt x="62745" y="37219"/>
                      <a:pt x="62733" y="37219"/>
                    </a:cubicBezTo>
                    <a:cubicBezTo>
                      <a:pt x="62719" y="37225"/>
                      <a:pt x="62702" y="37225"/>
                      <a:pt x="62686" y="37225"/>
                    </a:cubicBezTo>
                    <a:cubicBezTo>
                      <a:pt x="62676" y="37229"/>
                      <a:pt x="62668" y="37229"/>
                      <a:pt x="62660" y="37229"/>
                    </a:cubicBezTo>
                    <a:cubicBezTo>
                      <a:pt x="62643" y="37233"/>
                      <a:pt x="62625" y="37233"/>
                      <a:pt x="62605" y="37237"/>
                    </a:cubicBezTo>
                    <a:cubicBezTo>
                      <a:pt x="62599" y="37237"/>
                      <a:pt x="62591" y="37237"/>
                      <a:pt x="62583" y="37241"/>
                    </a:cubicBezTo>
                    <a:cubicBezTo>
                      <a:pt x="62557" y="37241"/>
                      <a:pt x="62532" y="37245"/>
                      <a:pt x="62506" y="37250"/>
                    </a:cubicBezTo>
                    <a:cubicBezTo>
                      <a:pt x="62309" y="37280"/>
                      <a:pt x="62112" y="37310"/>
                      <a:pt x="61912" y="37344"/>
                    </a:cubicBezTo>
                    <a:cubicBezTo>
                      <a:pt x="61715" y="37373"/>
                      <a:pt x="61522" y="37408"/>
                      <a:pt x="61326" y="37434"/>
                    </a:cubicBezTo>
                    <a:cubicBezTo>
                      <a:pt x="61214" y="37450"/>
                      <a:pt x="61099" y="37464"/>
                      <a:pt x="60988" y="37476"/>
                    </a:cubicBezTo>
                    <a:cubicBezTo>
                      <a:pt x="60983" y="37476"/>
                      <a:pt x="60979" y="37481"/>
                      <a:pt x="60970" y="37481"/>
                    </a:cubicBezTo>
                    <a:lnTo>
                      <a:pt x="60966" y="37485"/>
                    </a:lnTo>
                    <a:lnTo>
                      <a:pt x="60957" y="37485"/>
                    </a:lnTo>
                    <a:cubicBezTo>
                      <a:pt x="60953" y="37489"/>
                      <a:pt x="60945" y="37489"/>
                      <a:pt x="60941" y="37494"/>
                    </a:cubicBezTo>
                    <a:lnTo>
                      <a:pt x="60936" y="37494"/>
                    </a:lnTo>
                    <a:cubicBezTo>
                      <a:pt x="60936" y="37494"/>
                      <a:pt x="60931" y="37494"/>
                      <a:pt x="60931" y="37498"/>
                    </a:cubicBezTo>
                    <a:cubicBezTo>
                      <a:pt x="60927" y="37498"/>
                      <a:pt x="60923" y="37502"/>
                      <a:pt x="60919" y="37502"/>
                    </a:cubicBezTo>
                    <a:lnTo>
                      <a:pt x="60915" y="37507"/>
                    </a:lnTo>
                    <a:lnTo>
                      <a:pt x="60911" y="37507"/>
                    </a:lnTo>
                    <a:lnTo>
                      <a:pt x="60906" y="37511"/>
                    </a:lnTo>
                    <a:cubicBezTo>
                      <a:pt x="60902" y="37515"/>
                      <a:pt x="60897" y="37515"/>
                      <a:pt x="60897" y="37519"/>
                    </a:cubicBezTo>
                    <a:lnTo>
                      <a:pt x="60893" y="37519"/>
                    </a:lnTo>
                    <a:lnTo>
                      <a:pt x="60889" y="37523"/>
                    </a:lnTo>
                    <a:cubicBezTo>
                      <a:pt x="60889" y="37527"/>
                      <a:pt x="60885" y="37527"/>
                      <a:pt x="60885" y="37527"/>
                    </a:cubicBezTo>
                    <a:cubicBezTo>
                      <a:pt x="60885" y="37533"/>
                      <a:pt x="60880" y="37533"/>
                      <a:pt x="60880" y="37533"/>
                    </a:cubicBezTo>
                    <a:lnTo>
                      <a:pt x="60880" y="37537"/>
                    </a:lnTo>
                    <a:cubicBezTo>
                      <a:pt x="60876" y="37537"/>
                      <a:pt x="60876" y="37541"/>
                      <a:pt x="60872" y="37545"/>
                    </a:cubicBezTo>
                    <a:lnTo>
                      <a:pt x="60872" y="37549"/>
                    </a:lnTo>
                    <a:cubicBezTo>
                      <a:pt x="60868" y="37553"/>
                      <a:pt x="60868" y="37553"/>
                      <a:pt x="60868" y="37558"/>
                    </a:cubicBezTo>
                    <a:lnTo>
                      <a:pt x="60864" y="37562"/>
                    </a:lnTo>
                    <a:lnTo>
                      <a:pt x="60864" y="37571"/>
                    </a:lnTo>
                    <a:lnTo>
                      <a:pt x="60761" y="38058"/>
                    </a:lnTo>
                    <a:cubicBezTo>
                      <a:pt x="60739" y="38058"/>
                      <a:pt x="60718" y="38058"/>
                      <a:pt x="60692" y="38062"/>
                    </a:cubicBezTo>
                    <a:lnTo>
                      <a:pt x="60363" y="38062"/>
                    </a:lnTo>
                    <a:cubicBezTo>
                      <a:pt x="60341" y="38062"/>
                      <a:pt x="60321" y="38062"/>
                      <a:pt x="60303" y="38058"/>
                    </a:cubicBezTo>
                    <a:lnTo>
                      <a:pt x="60282" y="38058"/>
                    </a:lnTo>
                    <a:cubicBezTo>
                      <a:pt x="60264" y="38058"/>
                      <a:pt x="60248" y="38058"/>
                      <a:pt x="60226" y="38054"/>
                    </a:cubicBezTo>
                    <a:lnTo>
                      <a:pt x="60213" y="38054"/>
                    </a:lnTo>
                    <a:cubicBezTo>
                      <a:pt x="60192" y="38054"/>
                      <a:pt x="60171" y="38054"/>
                      <a:pt x="60149" y="38050"/>
                    </a:cubicBezTo>
                    <a:lnTo>
                      <a:pt x="60132" y="38050"/>
                    </a:lnTo>
                    <a:cubicBezTo>
                      <a:pt x="60115" y="38050"/>
                      <a:pt x="60098" y="38046"/>
                      <a:pt x="60080" y="38046"/>
                    </a:cubicBezTo>
                    <a:lnTo>
                      <a:pt x="60064" y="38046"/>
                    </a:lnTo>
                    <a:cubicBezTo>
                      <a:pt x="60042" y="38041"/>
                      <a:pt x="60025" y="38041"/>
                      <a:pt x="60003" y="38041"/>
                    </a:cubicBezTo>
                    <a:cubicBezTo>
                      <a:pt x="59999" y="38037"/>
                      <a:pt x="59999" y="38037"/>
                      <a:pt x="59995" y="38037"/>
                    </a:cubicBezTo>
                    <a:cubicBezTo>
                      <a:pt x="59978" y="38037"/>
                      <a:pt x="59956" y="38032"/>
                      <a:pt x="59940" y="38032"/>
                    </a:cubicBezTo>
                    <a:lnTo>
                      <a:pt x="59922" y="38032"/>
                    </a:lnTo>
                    <a:cubicBezTo>
                      <a:pt x="59888" y="38028"/>
                      <a:pt x="59849" y="38024"/>
                      <a:pt x="59816" y="38020"/>
                    </a:cubicBezTo>
                    <a:lnTo>
                      <a:pt x="59811" y="38020"/>
                    </a:lnTo>
                    <a:cubicBezTo>
                      <a:pt x="59772" y="38015"/>
                      <a:pt x="59734" y="38011"/>
                      <a:pt x="59695" y="38003"/>
                    </a:cubicBezTo>
                    <a:lnTo>
                      <a:pt x="59687" y="38003"/>
                    </a:lnTo>
                    <a:cubicBezTo>
                      <a:pt x="59653" y="37999"/>
                      <a:pt x="59618" y="37994"/>
                      <a:pt x="59585" y="37989"/>
                    </a:cubicBezTo>
                    <a:lnTo>
                      <a:pt x="59571" y="37989"/>
                    </a:lnTo>
                    <a:cubicBezTo>
                      <a:pt x="59537" y="37981"/>
                      <a:pt x="59499" y="37977"/>
                      <a:pt x="59464" y="37973"/>
                    </a:cubicBezTo>
                    <a:cubicBezTo>
                      <a:pt x="59426" y="37969"/>
                      <a:pt x="59392" y="37964"/>
                      <a:pt x="59354" y="37960"/>
                    </a:cubicBezTo>
                    <a:cubicBezTo>
                      <a:pt x="59340" y="37955"/>
                      <a:pt x="59328" y="37955"/>
                      <a:pt x="59320" y="37951"/>
                    </a:cubicBezTo>
                    <a:cubicBezTo>
                      <a:pt x="59289" y="37951"/>
                      <a:pt x="59259" y="37947"/>
                      <a:pt x="59233" y="37943"/>
                    </a:cubicBezTo>
                    <a:cubicBezTo>
                      <a:pt x="59221" y="37938"/>
                      <a:pt x="59208" y="37938"/>
                      <a:pt x="59196" y="37938"/>
                    </a:cubicBezTo>
                    <a:cubicBezTo>
                      <a:pt x="59161" y="37934"/>
                      <a:pt x="59127" y="37930"/>
                      <a:pt x="59097" y="37926"/>
                    </a:cubicBezTo>
                    <a:cubicBezTo>
                      <a:pt x="59089" y="37926"/>
                      <a:pt x="59084" y="37922"/>
                      <a:pt x="59075" y="37922"/>
                    </a:cubicBezTo>
                    <a:cubicBezTo>
                      <a:pt x="59037" y="37918"/>
                      <a:pt x="58998" y="37912"/>
                      <a:pt x="58960" y="37908"/>
                    </a:cubicBezTo>
                    <a:lnTo>
                      <a:pt x="58951" y="37908"/>
                    </a:lnTo>
                    <a:cubicBezTo>
                      <a:pt x="58926" y="37904"/>
                      <a:pt x="58904" y="37904"/>
                      <a:pt x="58878" y="37900"/>
                    </a:cubicBezTo>
                    <a:lnTo>
                      <a:pt x="58866" y="37900"/>
                    </a:lnTo>
                    <a:cubicBezTo>
                      <a:pt x="58840" y="37896"/>
                      <a:pt x="58815" y="37896"/>
                      <a:pt x="58789" y="37892"/>
                    </a:cubicBezTo>
                    <a:lnTo>
                      <a:pt x="58767" y="37892"/>
                    </a:lnTo>
                    <a:cubicBezTo>
                      <a:pt x="58738" y="37887"/>
                      <a:pt x="58708" y="37887"/>
                      <a:pt x="58678" y="37887"/>
                    </a:cubicBezTo>
                    <a:cubicBezTo>
                      <a:pt x="58673" y="37883"/>
                      <a:pt x="58669" y="37883"/>
                      <a:pt x="58665" y="37883"/>
                    </a:cubicBezTo>
                    <a:cubicBezTo>
                      <a:pt x="58639" y="37883"/>
                      <a:pt x="58613" y="37883"/>
                      <a:pt x="58588" y="37878"/>
                    </a:cubicBezTo>
                    <a:lnTo>
                      <a:pt x="58473" y="37878"/>
                    </a:lnTo>
                    <a:cubicBezTo>
                      <a:pt x="58468" y="37874"/>
                      <a:pt x="58468" y="37874"/>
                      <a:pt x="58464" y="37874"/>
                    </a:cubicBezTo>
                    <a:lnTo>
                      <a:pt x="58357" y="37874"/>
                    </a:lnTo>
                    <a:cubicBezTo>
                      <a:pt x="58327" y="37874"/>
                      <a:pt x="58297" y="37874"/>
                      <a:pt x="58262" y="37878"/>
                    </a:cubicBezTo>
                    <a:lnTo>
                      <a:pt x="58258" y="37878"/>
                    </a:lnTo>
                    <a:cubicBezTo>
                      <a:pt x="58229" y="37878"/>
                      <a:pt x="58199" y="37878"/>
                      <a:pt x="58169" y="37883"/>
                    </a:cubicBezTo>
                    <a:lnTo>
                      <a:pt x="58147" y="37883"/>
                    </a:lnTo>
                    <a:cubicBezTo>
                      <a:pt x="58114" y="37883"/>
                      <a:pt x="58083" y="37887"/>
                      <a:pt x="58049" y="37887"/>
                    </a:cubicBezTo>
                    <a:lnTo>
                      <a:pt x="58045" y="37887"/>
                    </a:lnTo>
                    <a:cubicBezTo>
                      <a:pt x="58015" y="37892"/>
                      <a:pt x="57985" y="37896"/>
                      <a:pt x="57954" y="37900"/>
                    </a:cubicBezTo>
                    <a:lnTo>
                      <a:pt x="57929" y="37900"/>
                    </a:lnTo>
                    <a:cubicBezTo>
                      <a:pt x="57895" y="37904"/>
                      <a:pt x="57861" y="37908"/>
                      <a:pt x="57831" y="37912"/>
                    </a:cubicBezTo>
                    <a:cubicBezTo>
                      <a:pt x="57814" y="37918"/>
                      <a:pt x="57796" y="37926"/>
                      <a:pt x="57784" y="37930"/>
                    </a:cubicBezTo>
                    <a:cubicBezTo>
                      <a:pt x="57780" y="37930"/>
                      <a:pt x="57771" y="37934"/>
                      <a:pt x="57767" y="37934"/>
                    </a:cubicBezTo>
                    <a:cubicBezTo>
                      <a:pt x="57758" y="37938"/>
                      <a:pt x="57745" y="37943"/>
                      <a:pt x="57737" y="37947"/>
                    </a:cubicBezTo>
                    <a:cubicBezTo>
                      <a:pt x="57733" y="37947"/>
                      <a:pt x="57723" y="37951"/>
                      <a:pt x="57719" y="37951"/>
                    </a:cubicBezTo>
                    <a:cubicBezTo>
                      <a:pt x="57711" y="37955"/>
                      <a:pt x="57703" y="37960"/>
                      <a:pt x="57690" y="37964"/>
                    </a:cubicBezTo>
                    <a:cubicBezTo>
                      <a:pt x="57686" y="37964"/>
                      <a:pt x="57681" y="37969"/>
                      <a:pt x="57672" y="37969"/>
                    </a:cubicBezTo>
                    <a:cubicBezTo>
                      <a:pt x="57664" y="37973"/>
                      <a:pt x="57656" y="37977"/>
                      <a:pt x="57647" y="37981"/>
                    </a:cubicBezTo>
                    <a:cubicBezTo>
                      <a:pt x="57642" y="37981"/>
                      <a:pt x="57634" y="37985"/>
                      <a:pt x="57630" y="37989"/>
                    </a:cubicBezTo>
                    <a:cubicBezTo>
                      <a:pt x="57621" y="37989"/>
                      <a:pt x="57613" y="37994"/>
                      <a:pt x="57604" y="37999"/>
                    </a:cubicBezTo>
                    <a:cubicBezTo>
                      <a:pt x="57600" y="38003"/>
                      <a:pt x="57591" y="38003"/>
                      <a:pt x="57587" y="38007"/>
                    </a:cubicBezTo>
                    <a:cubicBezTo>
                      <a:pt x="57579" y="38007"/>
                      <a:pt x="57570" y="38011"/>
                      <a:pt x="57561" y="38015"/>
                    </a:cubicBezTo>
                    <a:cubicBezTo>
                      <a:pt x="57557" y="38020"/>
                      <a:pt x="57553" y="38020"/>
                      <a:pt x="57549" y="38024"/>
                    </a:cubicBezTo>
                    <a:cubicBezTo>
                      <a:pt x="57536" y="38028"/>
                      <a:pt x="57527" y="38032"/>
                      <a:pt x="57518" y="38037"/>
                    </a:cubicBezTo>
                    <a:cubicBezTo>
                      <a:pt x="57514" y="38037"/>
                      <a:pt x="57510" y="38037"/>
                      <a:pt x="57506" y="38041"/>
                    </a:cubicBezTo>
                    <a:cubicBezTo>
                      <a:pt x="57493" y="38046"/>
                      <a:pt x="57480" y="38054"/>
                      <a:pt x="57467" y="38058"/>
                    </a:cubicBezTo>
                    <a:cubicBezTo>
                      <a:pt x="57450" y="38066"/>
                      <a:pt x="57429" y="38076"/>
                      <a:pt x="57411" y="38084"/>
                    </a:cubicBezTo>
                    <a:cubicBezTo>
                      <a:pt x="57407" y="38084"/>
                      <a:pt x="57407" y="38088"/>
                      <a:pt x="57403" y="38088"/>
                    </a:cubicBezTo>
                    <a:cubicBezTo>
                      <a:pt x="57386" y="38097"/>
                      <a:pt x="57369" y="38105"/>
                      <a:pt x="57352" y="38114"/>
                    </a:cubicBezTo>
                    <a:cubicBezTo>
                      <a:pt x="57348" y="38114"/>
                      <a:pt x="57348" y="38118"/>
                      <a:pt x="57344" y="38118"/>
                    </a:cubicBezTo>
                    <a:cubicBezTo>
                      <a:pt x="57326" y="38127"/>
                      <a:pt x="57309" y="38135"/>
                      <a:pt x="57292" y="38143"/>
                    </a:cubicBezTo>
                    <a:cubicBezTo>
                      <a:pt x="57292" y="38143"/>
                      <a:pt x="57292" y="38148"/>
                      <a:pt x="57287" y="38148"/>
                    </a:cubicBezTo>
                    <a:cubicBezTo>
                      <a:pt x="57271" y="38157"/>
                      <a:pt x="57257" y="38165"/>
                      <a:pt x="57241" y="38174"/>
                    </a:cubicBezTo>
                    <a:lnTo>
                      <a:pt x="57236" y="38174"/>
                    </a:lnTo>
                    <a:cubicBezTo>
                      <a:pt x="57219" y="38182"/>
                      <a:pt x="57206" y="38191"/>
                      <a:pt x="57190" y="38204"/>
                    </a:cubicBezTo>
                    <a:cubicBezTo>
                      <a:pt x="57190" y="38204"/>
                      <a:pt x="57185" y="38204"/>
                      <a:pt x="57180" y="38208"/>
                    </a:cubicBezTo>
                    <a:cubicBezTo>
                      <a:pt x="57168" y="38216"/>
                      <a:pt x="57151" y="38225"/>
                      <a:pt x="57138" y="38234"/>
                    </a:cubicBezTo>
                    <a:cubicBezTo>
                      <a:pt x="57133" y="38234"/>
                      <a:pt x="57133" y="38234"/>
                      <a:pt x="57129" y="38238"/>
                    </a:cubicBezTo>
                    <a:cubicBezTo>
                      <a:pt x="57117" y="38246"/>
                      <a:pt x="57099" y="38255"/>
                      <a:pt x="57087" y="38263"/>
                    </a:cubicBezTo>
                    <a:lnTo>
                      <a:pt x="57082" y="38263"/>
                    </a:lnTo>
                    <a:cubicBezTo>
                      <a:pt x="57070" y="38272"/>
                      <a:pt x="57056" y="38281"/>
                      <a:pt x="57040" y="38289"/>
                    </a:cubicBezTo>
                    <a:cubicBezTo>
                      <a:pt x="57040" y="38293"/>
                      <a:pt x="57040" y="38293"/>
                      <a:pt x="57036" y="38293"/>
                    </a:cubicBezTo>
                    <a:cubicBezTo>
                      <a:pt x="57014" y="38311"/>
                      <a:pt x="56993" y="38323"/>
                      <a:pt x="56967" y="38336"/>
                    </a:cubicBezTo>
                    <a:cubicBezTo>
                      <a:pt x="56967" y="38340"/>
                      <a:pt x="56967" y="38340"/>
                      <a:pt x="56963" y="38340"/>
                    </a:cubicBezTo>
                    <a:cubicBezTo>
                      <a:pt x="56941" y="38358"/>
                      <a:pt x="56920" y="38370"/>
                      <a:pt x="56898" y="38384"/>
                    </a:cubicBezTo>
                    <a:cubicBezTo>
                      <a:pt x="56877" y="38400"/>
                      <a:pt x="56856" y="38413"/>
                      <a:pt x="56835" y="38431"/>
                    </a:cubicBezTo>
                    <a:cubicBezTo>
                      <a:pt x="56830" y="38431"/>
                      <a:pt x="56830" y="38431"/>
                      <a:pt x="56830" y="38435"/>
                    </a:cubicBezTo>
                    <a:cubicBezTo>
                      <a:pt x="56809" y="38447"/>
                      <a:pt x="56787" y="38461"/>
                      <a:pt x="56766" y="38477"/>
                    </a:cubicBezTo>
                    <a:cubicBezTo>
                      <a:pt x="56744" y="38490"/>
                      <a:pt x="56723" y="38503"/>
                      <a:pt x="56702" y="38520"/>
                    </a:cubicBezTo>
                    <a:cubicBezTo>
                      <a:pt x="56681" y="38538"/>
                      <a:pt x="56659" y="38550"/>
                      <a:pt x="56637" y="38563"/>
                    </a:cubicBezTo>
                    <a:lnTo>
                      <a:pt x="56633" y="38567"/>
                    </a:lnTo>
                    <a:cubicBezTo>
                      <a:pt x="56612" y="38580"/>
                      <a:pt x="56590" y="38597"/>
                      <a:pt x="56569" y="38610"/>
                    </a:cubicBezTo>
                    <a:cubicBezTo>
                      <a:pt x="56548" y="38623"/>
                      <a:pt x="56527" y="38636"/>
                      <a:pt x="56505" y="38652"/>
                    </a:cubicBezTo>
                    <a:lnTo>
                      <a:pt x="56501" y="38652"/>
                    </a:lnTo>
                    <a:cubicBezTo>
                      <a:pt x="56488" y="38662"/>
                      <a:pt x="56475" y="38670"/>
                      <a:pt x="56466" y="38678"/>
                    </a:cubicBezTo>
                    <a:cubicBezTo>
                      <a:pt x="56462" y="38678"/>
                      <a:pt x="56462" y="38678"/>
                      <a:pt x="56458" y="38682"/>
                    </a:cubicBezTo>
                    <a:cubicBezTo>
                      <a:pt x="56450" y="38687"/>
                      <a:pt x="56436" y="38696"/>
                      <a:pt x="56428" y="38700"/>
                    </a:cubicBezTo>
                    <a:cubicBezTo>
                      <a:pt x="56424" y="38700"/>
                      <a:pt x="56424" y="38704"/>
                      <a:pt x="56420" y="38704"/>
                    </a:cubicBezTo>
                    <a:cubicBezTo>
                      <a:pt x="56406" y="38713"/>
                      <a:pt x="56394" y="38717"/>
                      <a:pt x="56385" y="38725"/>
                    </a:cubicBezTo>
                    <a:cubicBezTo>
                      <a:pt x="56381" y="38725"/>
                      <a:pt x="56377" y="38729"/>
                      <a:pt x="56377" y="38729"/>
                    </a:cubicBezTo>
                    <a:cubicBezTo>
                      <a:pt x="56363" y="38739"/>
                      <a:pt x="56351" y="38743"/>
                      <a:pt x="56343" y="38751"/>
                    </a:cubicBezTo>
                    <a:lnTo>
                      <a:pt x="56334" y="38751"/>
                    </a:lnTo>
                    <a:cubicBezTo>
                      <a:pt x="56325" y="38759"/>
                      <a:pt x="56312" y="38768"/>
                      <a:pt x="56296" y="38773"/>
                    </a:cubicBezTo>
                    <a:cubicBezTo>
                      <a:pt x="56296" y="38777"/>
                      <a:pt x="56292" y="38777"/>
                      <a:pt x="56286" y="38777"/>
                    </a:cubicBezTo>
                    <a:cubicBezTo>
                      <a:pt x="56274" y="38785"/>
                      <a:pt x="56261" y="38794"/>
                      <a:pt x="56248" y="38798"/>
                    </a:cubicBezTo>
                    <a:cubicBezTo>
                      <a:pt x="56235" y="38806"/>
                      <a:pt x="56223" y="38816"/>
                      <a:pt x="56205" y="38820"/>
                    </a:cubicBezTo>
                    <a:cubicBezTo>
                      <a:pt x="56205" y="38824"/>
                      <a:pt x="56201" y="38824"/>
                      <a:pt x="56197" y="38824"/>
                    </a:cubicBezTo>
                    <a:cubicBezTo>
                      <a:pt x="56184" y="38832"/>
                      <a:pt x="56171" y="38836"/>
                      <a:pt x="56154" y="38845"/>
                    </a:cubicBezTo>
                    <a:cubicBezTo>
                      <a:pt x="56132" y="38854"/>
                      <a:pt x="56112" y="38862"/>
                      <a:pt x="56090" y="38875"/>
                    </a:cubicBezTo>
                    <a:cubicBezTo>
                      <a:pt x="56069" y="38883"/>
                      <a:pt x="56047" y="38893"/>
                      <a:pt x="56026" y="38901"/>
                    </a:cubicBezTo>
                    <a:cubicBezTo>
                      <a:pt x="56004" y="38909"/>
                      <a:pt x="55978" y="38918"/>
                      <a:pt x="55958" y="38927"/>
                    </a:cubicBezTo>
                    <a:cubicBezTo>
                      <a:pt x="55932" y="38935"/>
                      <a:pt x="55911" y="38944"/>
                      <a:pt x="55885" y="38952"/>
                    </a:cubicBezTo>
                    <a:lnTo>
                      <a:pt x="54875" y="43777"/>
                    </a:lnTo>
                    <a:cubicBezTo>
                      <a:pt x="54867" y="43773"/>
                      <a:pt x="54859" y="43769"/>
                      <a:pt x="54854" y="43763"/>
                    </a:cubicBezTo>
                    <a:lnTo>
                      <a:pt x="54849" y="43763"/>
                    </a:lnTo>
                    <a:cubicBezTo>
                      <a:pt x="54820" y="43747"/>
                      <a:pt x="54790" y="43730"/>
                      <a:pt x="54760" y="43712"/>
                    </a:cubicBezTo>
                    <a:cubicBezTo>
                      <a:pt x="54752" y="43708"/>
                      <a:pt x="54747" y="43708"/>
                      <a:pt x="54743" y="43704"/>
                    </a:cubicBezTo>
                    <a:cubicBezTo>
                      <a:pt x="54713" y="43686"/>
                      <a:pt x="54687" y="43674"/>
                      <a:pt x="54657" y="43657"/>
                    </a:cubicBezTo>
                    <a:cubicBezTo>
                      <a:pt x="54649" y="43653"/>
                      <a:pt x="54644" y="43648"/>
                      <a:pt x="54640" y="43648"/>
                    </a:cubicBezTo>
                    <a:cubicBezTo>
                      <a:pt x="54610" y="43631"/>
                      <a:pt x="54580" y="43615"/>
                      <a:pt x="54551" y="43597"/>
                    </a:cubicBezTo>
                    <a:cubicBezTo>
                      <a:pt x="54546" y="43593"/>
                      <a:pt x="54541" y="43593"/>
                      <a:pt x="54537" y="43589"/>
                    </a:cubicBezTo>
                    <a:cubicBezTo>
                      <a:pt x="54512" y="43576"/>
                      <a:pt x="54490" y="43563"/>
                      <a:pt x="54464" y="43550"/>
                    </a:cubicBezTo>
                    <a:cubicBezTo>
                      <a:pt x="54460" y="43546"/>
                      <a:pt x="54460" y="43546"/>
                      <a:pt x="54456" y="43542"/>
                    </a:cubicBezTo>
                    <a:cubicBezTo>
                      <a:pt x="54430" y="43524"/>
                      <a:pt x="54401" y="43512"/>
                      <a:pt x="54375" y="43495"/>
                    </a:cubicBezTo>
                    <a:cubicBezTo>
                      <a:pt x="54371" y="43490"/>
                      <a:pt x="54367" y="43490"/>
                      <a:pt x="54358" y="43486"/>
                    </a:cubicBezTo>
                    <a:cubicBezTo>
                      <a:pt x="54332" y="43469"/>
                      <a:pt x="54306" y="43451"/>
                      <a:pt x="54281" y="43439"/>
                    </a:cubicBezTo>
                    <a:cubicBezTo>
                      <a:pt x="54255" y="43422"/>
                      <a:pt x="54229" y="43404"/>
                      <a:pt x="54204" y="43388"/>
                    </a:cubicBezTo>
                    <a:cubicBezTo>
                      <a:pt x="54195" y="43384"/>
                      <a:pt x="54191" y="43384"/>
                      <a:pt x="54182" y="43379"/>
                    </a:cubicBezTo>
                    <a:cubicBezTo>
                      <a:pt x="54156" y="43362"/>
                      <a:pt x="54131" y="43345"/>
                      <a:pt x="54110" y="43327"/>
                    </a:cubicBezTo>
                    <a:cubicBezTo>
                      <a:pt x="54105" y="43327"/>
                      <a:pt x="54101" y="43323"/>
                      <a:pt x="54097" y="43323"/>
                    </a:cubicBezTo>
                    <a:cubicBezTo>
                      <a:pt x="54075" y="43307"/>
                      <a:pt x="54050" y="43289"/>
                      <a:pt x="54028" y="43276"/>
                    </a:cubicBezTo>
                    <a:cubicBezTo>
                      <a:pt x="54024" y="43272"/>
                      <a:pt x="54016" y="43268"/>
                      <a:pt x="54012" y="43268"/>
                    </a:cubicBezTo>
                    <a:cubicBezTo>
                      <a:pt x="53986" y="43250"/>
                      <a:pt x="53964" y="43234"/>
                      <a:pt x="53939" y="43216"/>
                    </a:cubicBezTo>
                    <a:cubicBezTo>
                      <a:pt x="53935" y="43212"/>
                      <a:pt x="53925" y="43208"/>
                      <a:pt x="53921" y="43204"/>
                    </a:cubicBezTo>
                    <a:cubicBezTo>
                      <a:pt x="53900" y="43191"/>
                      <a:pt x="53874" y="43173"/>
                      <a:pt x="53854" y="43157"/>
                    </a:cubicBezTo>
                    <a:cubicBezTo>
                      <a:pt x="53848" y="43153"/>
                      <a:pt x="53844" y="43153"/>
                      <a:pt x="53844" y="43148"/>
                    </a:cubicBezTo>
                    <a:cubicBezTo>
                      <a:pt x="53819" y="43135"/>
                      <a:pt x="53797" y="43118"/>
                      <a:pt x="53777" y="43101"/>
                    </a:cubicBezTo>
                    <a:cubicBezTo>
                      <a:pt x="53767" y="43096"/>
                      <a:pt x="53763" y="43092"/>
                      <a:pt x="53759" y="43088"/>
                    </a:cubicBezTo>
                    <a:cubicBezTo>
                      <a:pt x="53738" y="43076"/>
                      <a:pt x="53720" y="43058"/>
                      <a:pt x="53700" y="43045"/>
                    </a:cubicBezTo>
                    <a:cubicBezTo>
                      <a:pt x="53694" y="43041"/>
                      <a:pt x="53690" y="43037"/>
                      <a:pt x="53686" y="43033"/>
                    </a:cubicBezTo>
                    <a:cubicBezTo>
                      <a:pt x="53665" y="43019"/>
                      <a:pt x="53639" y="42999"/>
                      <a:pt x="53617" y="42981"/>
                    </a:cubicBezTo>
                    <a:cubicBezTo>
                      <a:pt x="53613" y="42981"/>
                      <a:pt x="53609" y="42977"/>
                      <a:pt x="53605" y="42973"/>
                    </a:cubicBezTo>
                    <a:cubicBezTo>
                      <a:pt x="53584" y="42956"/>
                      <a:pt x="53566" y="42942"/>
                      <a:pt x="53550" y="42930"/>
                    </a:cubicBezTo>
                    <a:cubicBezTo>
                      <a:pt x="53540" y="42922"/>
                      <a:pt x="53536" y="42917"/>
                      <a:pt x="53532" y="42912"/>
                    </a:cubicBezTo>
                    <a:cubicBezTo>
                      <a:pt x="53511" y="42896"/>
                      <a:pt x="53485" y="42879"/>
                      <a:pt x="53463" y="42861"/>
                    </a:cubicBezTo>
                    <a:cubicBezTo>
                      <a:pt x="53463" y="42857"/>
                      <a:pt x="53459" y="42853"/>
                      <a:pt x="53455" y="42853"/>
                    </a:cubicBezTo>
                    <a:cubicBezTo>
                      <a:pt x="53438" y="42835"/>
                      <a:pt x="53417" y="42819"/>
                      <a:pt x="53400" y="42802"/>
                    </a:cubicBezTo>
                    <a:cubicBezTo>
                      <a:pt x="53392" y="42798"/>
                      <a:pt x="53387" y="42793"/>
                      <a:pt x="53378" y="42788"/>
                    </a:cubicBezTo>
                    <a:cubicBezTo>
                      <a:pt x="53357" y="42772"/>
                      <a:pt x="53335" y="42750"/>
                      <a:pt x="53315" y="42733"/>
                    </a:cubicBezTo>
                    <a:lnTo>
                      <a:pt x="53315" y="42729"/>
                    </a:lnTo>
                    <a:cubicBezTo>
                      <a:pt x="53293" y="42711"/>
                      <a:pt x="53272" y="42691"/>
                      <a:pt x="53250" y="42673"/>
                    </a:cubicBezTo>
                    <a:cubicBezTo>
                      <a:pt x="53246" y="42669"/>
                      <a:pt x="53238" y="42660"/>
                      <a:pt x="53233" y="42656"/>
                    </a:cubicBezTo>
                    <a:cubicBezTo>
                      <a:pt x="53212" y="42639"/>
                      <a:pt x="53195" y="42622"/>
                      <a:pt x="53177" y="42605"/>
                    </a:cubicBezTo>
                    <a:lnTo>
                      <a:pt x="53169" y="42596"/>
                    </a:lnTo>
                    <a:cubicBezTo>
                      <a:pt x="53147" y="42575"/>
                      <a:pt x="53126" y="42553"/>
                      <a:pt x="53104" y="42532"/>
                    </a:cubicBezTo>
                    <a:cubicBezTo>
                      <a:pt x="53100" y="42528"/>
                      <a:pt x="53092" y="42523"/>
                      <a:pt x="53088" y="42519"/>
                    </a:cubicBezTo>
                    <a:cubicBezTo>
                      <a:pt x="53070" y="42502"/>
                      <a:pt x="53053" y="42485"/>
                      <a:pt x="53036" y="42468"/>
                    </a:cubicBezTo>
                    <a:cubicBezTo>
                      <a:pt x="53032" y="42460"/>
                      <a:pt x="53027" y="42455"/>
                      <a:pt x="53023" y="42451"/>
                    </a:cubicBezTo>
                    <a:cubicBezTo>
                      <a:pt x="53002" y="42429"/>
                      <a:pt x="52981" y="42408"/>
                      <a:pt x="52964" y="42387"/>
                    </a:cubicBezTo>
                    <a:cubicBezTo>
                      <a:pt x="52959" y="42383"/>
                      <a:pt x="52955" y="42378"/>
                      <a:pt x="52950" y="42374"/>
                    </a:cubicBezTo>
                    <a:cubicBezTo>
                      <a:pt x="52934" y="42357"/>
                      <a:pt x="52916" y="42340"/>
                      <a:pt x="52899" y="42318"/>
                    </a:cubicBezTo>
                    <a:cubicBezTo>
                      <a:pt x="52891" y="42314"/>
                      <a:pt x="52887" y="42310"/>
                      <a:pt x="52882" y="42301"/>
                    </a:cubicBezTo>
                    <a:cubicBezTo>
                      <a:pt x="52861" y="42280"/>
                      <a:pt x="52843" y="42259"/>
                      <a:pt x="52822" y="42233"/>
                    </a:cubicBezTo>
                    <a:cubicBezTo>
                      <a:pt x="52818" y="42233"/>
                      <a:pt x="52818" y="42229"/>
                      <a:pt x="52814" y="42224"/>
                    </a:cubicBezTo>
                    <a:cubicBezTo>
                      <a:pt x="52796" y="42203"/>
                      <a:pt x="52780" y="42186"/>
                      <a:pt x="52762" y="42164"/>
                    </a:cubicBezTo>
                    <a:cubicBezTo>
                      <a:pt x="52758" y="42156"/>
                      <a:pt x="52754" y="42152"/>
                      <a:pt x="52745" y="42143"/>
                    </a:cubicBezTo>
                    <a:cubicBezTo>
                      <a:pt x="52729" y="42121"/>
                      <a:pt x="52707" y="42095"/>
                      <a:pt x="52690" y="42075"/>
                    </a:cubicBezTo>
                    <a:cubicBezTo>
                      <a:pt x="52617" y="42044"/>
                      <a:pt x="52549" y="42014"/>
                      <a:pt x="52476" y="41989"/>
                    </a:cubicBezTo>
                    <a:cubicBezTo>
                      <a:pt x="52450" y="41980"/>
                      <a:pt x="52429" y="41972"/>
                      <a:pt x="52403" y="41959"/>
                    </a:cubicBezTo>
                    <a:cubicBezTo>
                      <a:pt x="52356" y="41941"/>
                      <a:pt x="52309" y="41925"/>
                      <a:pt x="52262" y="41908"/>
                    </a:cubicBezTo>
                    <a:cubicBezTo>
                      <a:pt x="52232" y="41895"/>
                      <a:pt x="52206" y="41886"/>
                      <a:pt x="52176" y="41874"/>
                    </a:cubicBezTo>
                    <a:cubicBezTo>
                      <a:pt x="52134" y="41856"/>
                      <a:pt x="52091" y="41844"/>
                      <a:pt x="52048" y="41826"/>
                    </a:cubicBezTo>
                    <a:cubicBezTo>
                      <a:pt x="52014" y="41813"/>
                      <a:pt x="51984" y="41805"/>
                      <a:pt x="51955" y="41793"/>
                    </a:cubicBezTo>
                    <a:cubicBezTo>
                      <a:pt x="51911" y="41779"/>
                      <a:pt x="51872" y="41762"/>
                      <a:pt x="51830" y="41749"/>
                    </a:cubicBezTo>
                    <a:cubicBezTo>
                      <a:pt x="51817" y="41745"/>
                      <a:pt x="51809" y="41741"/>
                      <a:pt x="51801" y="41736"/>
                    </a:cubicBezTo>
                    <a:cubicBezTo>
                      <a:pt x="51779" y="41732"/>
                      <a:pt x="51762" y="41724"/>
                      <a:pt x="51744" y="41720"/>
                    </a:cubicBezTo>
                    <a:cubicBezTo>
                      <a:pt x="51693" y="41702"/>
                      <a:pt x="51641" y="41685"/>
                      <a:pt x="51590" y="41668"/>
                    </a:cubicBezTo>
                    <a:cubicBezTo>
                      <a:pt x="51560" y="41655"/>
                      <a:pt x="51531" y="41647"/>
                      <a:pt x="51505" y="41639"/>
                    </a:cubicBezTo>
                    <a:cubicBezTo>
                      <a:pt x="51454" y="41621"/>
                      <a:pt x="51398" y="41604"/>
                      <a:pt x="51347" y="41587"/>
                    </a:cubicBezTo>
                    <a:cubicBezTo>
                      <a:pt x="51321" y="41578"/>
                      <a:pt x="51296" y="41570"/>
                      <a:pt x="51266" y="41562"/>
                    </a:cubicBezTo>
                    <a:cubicBezTo>
                      <a:pt x="51201" y="41540"/>
                      <a:pt x="51142" y="41518"/>
                      <a:pt x="51077" y="41501"/>
                    </a:cubicBezTo>
                    <a:cubicBezTo>
                      <a:pt x="51060" y="41497"/>
                      <a:pt x="51047" y="41493"/>
                      <a:pt x="51031" y="41485"/>
                    </a:cubicBezTo>
                    <a:cubicBezTo>
                      <a:pt x="50949" y="41463"/>
                      <a:pt x="50872" y="41437"/>
                      <a:pt x="50790" y="41416"/>
                    </a:cubicBezTo>
                    <a:cubicBezTo>
                      <a:pt x="50786" y="41412"/>
                      <a:pt x="50782" y="41412"/>
                      <a:pt x="50778" y="41412"/>
                    </a:cubicBezTo>
                    <a:cubicBezTo>
                      <a:pt x="50765" y="41408"/>
                      <a:pt x="50748" y="41402"/>
                      <a:pt x="50735" y="41398"/>
                    </a:cubicBezTo>
                    <a:cubicBezTo>
                      <a:pt x="50666" y="41377"/>
                      <a:pt x="50603" y="41360"/>
                      <a:pt x="50534" y="41339"/>
                    </a:cubicBezTo>
                    <a:cubicBezTo>
                      <a:pt x="50504" y="41335"/>
                      <a:pt x="50478" y="41326"/>
                      <a:pt x="50453" y="41317"/>
                    </a:cubicBezTo>
                    <a:cubicBezTo>
                      <a:pt x="50389" y="41300"/>
                      <a:pt x="50324" y="41283"/>
                      <a:pt x="50265" y="41266"/>
                    </a:cubicBezTo>
                    <a:cubicBezTo>
                      <a:pt x="50239" y="41262"/>
                      <a:pt x="50214" y="41254"/>
                      <a:pt x="50188" y="41249"/>
                    </a:cubicBezTo>
                    <a:cubicBezTo>
                      <a:pt x="50102" y="41223"/>
                      <a:pt x="50016" y="41202"/>
                      <a:pt x="49931" y="41181"/>
                    </a:cubicBezTo>
                    <a:cubicBezTo>
                      <a:pt x="49922" y="41177"/>
                      <a:pt x="49910" y="41177"/>
                      <a:pt x="49902" y="41172"/>
                    </a:cubicBezTo>
                    <a:cubicBezTo>
                      <a:pt x="49825" y="41155"/>
                      <a:pt x="49748" y="41134"/>
                      <a:pt x="49671" y="41116"/>
                    </a:cubicBezTo>
                    <a:cubicBezTo>
                      <a:pt x="49657" y="41116"/>
                      <a:pt x="49649" y="41112"/>
                      <a:pt x="49636" y="41108"/>
                    </a:cubicBezTo>
                    <a:cubicBezTo>
                      <a:pt x="49606" y="41104"/>
                      <a:pt x="49576" y="41095"/>
                      <a:pt x="49542" y="41086"/>
                    </a:cubicBezTo>
                    <a:cubicBezTo>
                      <a:pt x="49521" y="41082"/>
                      <a:pt x="49499" y="41078"/>
                      <a:pt x="49478" y="41074"/>
                    </a:cubicBezTo>
                    <a:cubicBezTo>
                      <a:pt x="49409" y="41057"/>
                      <a:pt x="49341" y="41039"/>
                      <a:pt x="49272" y="41027"/>
                    </a:cubicBezTo>
                    <a:cubicBezTo>
                      <a:pt x="49260" y="41013"/>
                      <a:pt x="49243" y="40997"/>
                      <a:pt x="49229" y="40984"/>
                    </a:cubicBezTo>
                    <a:cubicBezTo>
                      <a:pt x="49213" y="40966"/>
                      <a:pt x="49199" y="40954"/>
                      <a:pt x="49183" y="40941"/>
                    </a:cubicBezTo>
                    <a:lnTo>
                      <a:pt x="49183" y="40936"/>
                    </a:lnTo>
                    <a:cubicBezTo>
                      <a:pt x="49166" y="40924"/>
                      <a:pt x="49152" y="40911"/>
                      <a:pt x="49140" y="40898"/>
                    </a:cubicBezTo>
                    <a:lnTo>
                      <a:pt x="49136" y="40894"/>
                    </a:lnTo>
                    <a:cubicBezTo>
                      <a:pt x="49122" y="40881"/>
                      <a:pt x="49110" y="40869"/>
                      <a:pt x="49093" y="40855"/>
                    </a:cubicBezTo>
                    <a:lnTo>
                      <a:pt x="49093" y="40851"/>
                    </a:lnTo>
                    <a:cubicBezTo>
                      <a:pt x="49075" y="40838"/>
                      <a:pt x="49063" y="40826"/>
                      <a:pt x="49050" y="40812"/>
                    </a:cubicBezTo>
                    <a:cubicBezTo>
                      <a:pt x="49045" y="40812"/>
                      <a:pt x="49045" y="40808"/>
                      <a:pt x="49045" y="40808"/>
                    </a:cubicBezTo>
                    <a:cubicBezTo>
                      <a:pt x="49033" y="40796"/>
                      <a:pt x="49016" y="40782"/>
                      <a:pt x="49003" y="40770"/>
                    </a:cubicBezTo>
                    <a:cubicBezTo>
                      <a:pt x="49003" y="40770"/>
                      <a:pt x="48998" y="40770"/>
                      <a:pt x="48998" y="40766"/>
                    </a:cubicBezTo>
                    <a:cubicBezTo>
                      <a:pt x="48986" y="40757"/>
                      <a:pt x="48968" y="40745"/>
                      <a:pt x="48956" y="40731"/>
                    </a:cubicBezTo>
                    <a:cubicBezTo>
                      <a:pt x="48952" y="40731"/>
                      <a:pt x="48952" y="40731"/>
                      <a:pt x="48952" y="40727"/>
                    </a:cubicBezTo>
                    <a:cubicBezTo>
                      <a:pt x="48935" y="40719"/>
                      <a:pt x="48921" y="40705"/>
                      <a:pt x="48905" y="40697"/>
                    </a:cubicBezTo>
                    <a:lnTo>
                      <a:pt x="48905" y="40693"/>
                    </a:lnTo>
                    <a:lnTo>
                      <a:pt x="48901" y="40693"/>
                    </a:lnTo>
                    <a:cubicBezTo>
                      <a:pt x="48891" y="40684"/>
                      <a:pt x="48879" y="40676"/>
                      <a:pt x="48870" y="40672"/>
                    </a:cubicBezTo>
                    <a:cubicBezTo>
                      <a:pt x="48866" y="40668"/>
                      <a:pt x="48862" y="40668"/>
                      <a:pt x="48862" y="40663"/>
                    </a:cubicBezTo>
                    <a:cubicBezTo>
                      <a:pt x="48853" y="40658"/>
                      <a:pt x="48840" y="40654"/>
                      <a:pt x="48832" y="40646"/>
                    </a:cubicBezTo>
                    <a:lnTo>
                      <a:pt x="48828" y="40646"/>
                    </a:lnTo>
                    <a:lnTo>
                      <a:pt x="48828" y="40642"/>
                    </a:lnTo>
                    <a:cubicBezTo>
                      <a:pt x="48810" y="40638"/>
                      <a:pt x="48798" y="40629"/>
                      <a:pt x="48785" y="40620"/>
                    </a:cubicBezTo>
                    <a:lnTo>
                      <a:pt x="48781" y="40620"/>
                    </a:lnTo>
                    <a:cubicBezTo>
                      <a:pt x="48776" y="40620"/>
                      <a:pt x="48776" y="40616"/>
                      <a:pt x="48776" y="40616"/>
                    </a:cubicBezTo>
                    <a:cubicBezTo>
                      <a:pt x="48767" y="40612"/>
                      <a:pt x="48759" y="40607"/>
                      <a:pt x="48751" y="40603"/>
                    </a:cubicBezTo>
                    <a:lnTo>
                      <a:pt x="48742" y="40603"/>
                    </a:lnTo>
                    <a:cubicBezTo>
                      <a:pt x="48733" y="40599"/>
                      <a:pt x="48721" y="40595"/>
                      <a:pt x="48712" y="40591"/>
                    </a:cubicBezTo>
                    <a:cubicBezTo>
                      <a:pt x="48708" y="40591"/>
                      <a:pt x="48708" y="40591"/>
                      <a:pt x="48704" y="40586"/>
                    </a:cubicBezTo>
                    <a:cubicBezTo>
                      <a:pt x="48695" y="40586"/>
                      <a:pt x="48690" y="40581"/>
                      <a:pt x="48682" y="40581"/>
                    </a:cubicBezTo>
                    <a:lnTo>
                      <a:pt x="48678" y="40581"/>
                    </a:lnTo>
                    <a:cubicBezTo>
                      <a:pt x="48678" y="40577"/>
                      <a:pt x="48674" y="40577"/>
                      <a:pt x="48670" y="40577"/>
                    </a:cubicBezTo>
                    <a:cubicBezTo>
                      <a:pt x="48660" y="40577"/>
                      <a:pt x="48656" y="40573"/>
                      <a:pt x="48652" y="40573"/>
                    </a:cubicBezTo>
                    <a:lnTo>
                      <a:pt x="48648" y="40573"/>
                    </a:lnTo>
                    <a:cubicBezTo>
                      <a:pt x="48648" y="40573"/>
                      <a:pt x="48644" y="40573"/>
                      <a:pt x="48639" y="40569"/>
                    </a:cubicBezTo>
                    <a:cubicBezTo>
                      <a:pt x="48635" y="40569"/>
                      <a:pt x="48627" y="40569"/>
                      <a:pt x="48618" y="40565"/>
                    </a:cubicBezTo>
                    <a:lnTo>
                      <a:pt x="48609" y="40565"/>
                    </a:lnTo>
                    <a:cubicBezTo>
                      <a:pt x="48601" y="40565"/>
                      <a:pt x="48588" y="40561"/>
                      <a:pt x="48579" y="40561"/>
                    </a:cubicBezTo>
                    <a:lnTo>
                      <a:pt x="48567" y="40561"/>
                    </a:lnTo>
                    <a:cubicBezTo>
                      <a:pt x="48562" y="40561"/>
                      <a:pt x="48554" y="40561"/>
                      <a:pt x="48550" y="40556"/>
                    </a:cubicBezTo>
                    <a:lnTo>
                      <a:pt x="48498" y="40556"/>
                    </a:lnTo>
                    <a:cubicBezTo>
                      <a:pt x="48490" y="40556"/>
                      <a:pt x="48481" y="40556"/>
                      <a:pt x="48477" y="40561"/>
                    </a:cubicBezTo>
                    <a:lnTo>
                      <a:pt x="48464" y="40561"/>
                    </a:lnTo>
                    <a:cubicBezTo>
                      <a:pt x="48451" y="40561"/>
                      <a:pt x="48439" y="40561"/>
                      <a:pt x="48425" y="40565"/>
                    </a:cubicBezTo>
                    <a:lnTo>
                      <a:pt x="48173" y="41771"/>
                    </a:lnTo>
                    <a:cubicBezTo>
                      <a:pt x="48161" y="41762"/>
                      <a:pt x="48143" y="41758"/>
                      <a:pt x="48131" y="41749"/>
                    </a:cubicBezTo>
                    <a:cubicBezTo>
                      <a:pt x="48109" y="41741"/>
                      <a:pt x="48092" y="41732"/>
                      <a:pt x="48070" y="41724"/>
                    </a:cubicBezTo>
                    <a:cubicBezTo>
                      <a:pt x="48054" y="41716"/>
                      <a:pt x="48032" y="41706"/>
                      <a:pt x="48015" y="41698"/>
                    </a:cubicBezTo>
                    <a:cubicBezTo>
                      <a:pt x="47993" y="41690"/>
                      <a:pt x="47972" y="41681"/>
                      <a:pt x="47955" y="41672"/>
                    </a:cubicBezTo>
                    <a:cubicBezTo>
                      <a:pt x="47934" y="41659"/>
                      <a:pt x="47916" y="41651"/>
                      <a:pt x="47895" y="41643"/>
                    </a:cubicBezTo>
                    <a:cubicBezTo>
                      <a:pt x="47878" y="41633"/>
                      <a:pt x="47857" y="41625"/>
                      <a:pt x="47835" y="41617"/>
                    </a:cubicBezTo>
                    <a:cubicBezTo>
                      <a:pt x="47818" y="41608"/>
                      <a:pt x="47797" y="41600"/>
                      <a:pt x="47780" y="41591"/>
                    </a:cubicBezTo>
                    <a:cubicBezTo>
                      <a:pt x="47758" y="41582"/>
                      <a:pt x="47741" y="41574"/>
                      <a:pt x="47720" y="41562"/>
                    </a:cubicBezTo>
                    <a:cubicBezTo>
                      <a:pt x="47703" y="41552"/>
                      <a:pt x="47681" y="41544"/>
                      <a:pt x="47664" y="41536"/>
                    </a:cubicBezTo>
                    <a:cubicBezTo>
                      <a:pt x="47643" y="41527"/>
                      <a:pt x="47626" y="41518"/>
                      <a:pt x="47604" y="41510"/>
                    </a:cubicBezTo>
                    <a:cubicBezTo>
                      <a:pt x="47583" y="41497"/>
                      <a:pt x="47561" y="41489"/>
                      <a:pt x="47541" y="41479"/>
                    </a:cubicBezTo>
                    <a:cubicBezTo>
                      <a:pt x="47515" y="41467"/>
                      <a:pt x="47484" y="41454"/>
                      <a:pt x="47458" y="41442"/>
                    </a:cubicBezTo>
                    <a:cubicBezTo>
                      <a:pt x="47438" y="41428"/>
                      <a:pt x="47412" y="41420"/>
                      <a:pt x="47391" y="41408"/>
                    </a:cubicBezTo>
                    <a:cubicBezTo>
                      <a:pt x="47373" y="41398"/>
                      <a:pt x="47352" y="41390"/>
                      <a:pt x="47335" y="41382"/>
                    </a:cubicBezTo>
                    <a:cubicBezTo>
                      <a:pt x="47314" y="41373"/>
                      <a:pt x="47296" y="41365"/>
                      <a:pt x="47275" y="41356"/>
                    </a:cubicBezTo>
                    <a:cubicBezTo>
                      <a:pt x="47258" y="41347"/>
                      <a:pt x="47241" y="41339"/>
                      <a:pt x="47223" y="41331"/>
                    </a:cubicBezTo>
                    <a:cubicBezTo>
                      <a:pt x="47202" y="41321"/>
                      <a:pt x="47181" y="41313"/>
                      <a:pt x="47164" y="41305"/>
                    </a:cubicBezTo>
                    <a:cubicBezTo>
                      <a:pt x="47146" y="41296"/>
                      <a:pt x="47130" y="41288"/>
                      <a:pt x="47108" y="41279"/>
                    </a:cubicBezTo>
                    <a:cubicBezTo>
                      <a:pt x="47104" y="41274"/>
                      <a:pt x="47095" y="41270"/>
                      <a:pt x="47091" y="41270"/>
                    </a:cubicBezTo>
                    <a:lnTo>
                      <a:pt x="47352" y="40026"/>
                    </a:lnTo>
                    <a:lnTo>
                      <a:pt x="47352" y="40013"/>
                    </a:lnTo>
                    <a:cubicBezTo>
                      <a:pt x="47356" y="39996"/>
                      <a:pt x="47352" y="39979"/>
                      <a:pt x="47352" y="39961"/>
                    </a:cubicBezTo>
                    <a:cubicBezTo>
                      <a:pt x="47335" y="39957"/>
                      <a:pt x="47314" y="39957"/>
                      <a:pt x="47296" y="39953"/>
                    </a:cubicBezTo>
                    <a:cubicBezTo>
                      <a:pt x="47292" y="39953"/>
                      <a:pt x="47288" y="39953"/>
                      <a:pt x="47284" y="39949"/>
                    </a:cubicBezTo>
                    <a:cubicBezTo>
                      <a:pt x="47271" y="39949"/>
                      <a:pt x="47258" y="39945"/>
                      <a:pt x="47249" y="39945"/>
                    </a:cubicBezTo>
                    <a:cubicBezTo>
                      <a:pt x="47241" y="39940"/>
                      <a:pt x="47237" y="39940"/>
                      <a:pt x="47233" y="39940"/>
                    </a:cubicBezTo>
                    <a:cubicBezTo>
                      <a:pt x="47219" y="39936"/>
                      <a:pt x="47207" y="39932"/>
                      <a:pt x="47194" y="39932"/>
                    </a:cubicBezTo>
                    <a:cubicBezTo>
                      <a:pt x="47189" y="39927"/>
                      <a:pt x="47185" y="39927"/>
                      <a:pt x="47181" y="39927"/>
                    </a:cubicBezTo>
                    <a:cubicBezTo>
                      <a:pt x="47164" y="39923"/>
                      <a:pt x="47150" y="39919"/>
                      <a:pt x="47134" y="39914"/>
                    </a:cubicBezTo>
                    <a:cubicBezTo>
                      <a:pt x="47130" y="39910"/>
                      <a:pt x="47125" y="39910"/>
                      <a:pt x="47121" y="39910"/>
                    </a:cubicBezTo>
                    <a:cubicBezTo>
                      <a:pt x="47108" y="39906"/>
                      <a:pt x="47095" y="39902"/>
                      <a:pt x="47083" y="39898"/>
                    </a:cubicBezTo>
                    <a:cubicBezTo>
                      <a:pt x="47079" y="39898"/>
                      <a:pt x="47069" y="39894"/>
                      <a:pt x="47065" y="39894"/>
                    </a:cubicBezTo>
                    <a:cubicBezTo>
                      <a:pt x="47057" y="39888"/>
                      <a:pt x="47044" y="39884"/>
                      <a:pt x="47036" y="39880"/>
                    </a:cubicBezTo>
                    <a:cubicBezTo>
                      <a:pt x="47022" y="39876"/>
                      <a:pt x="47006" y="39872"/>
                      <a:pt x="46992" y="39868"/>
                    </a:cubicBezTo>
                    <a:cubicBezTo>
                      <a:pt x="46988" y="39863"/>
                      <a:pt x="46984" y="39863"/>
                      <a:pt x="46980" y="39859"/>
                    </a:cubicBezTo>
                    <a:cubicBezTo>
                      <a:pt x="46959" y="39855"/>
                      <a:pt x="46941" y="39846"/>
                      <a:pt x="46925" y="39837"/>
                    </a:cubicBezTo>
                    <a:lnTo>
                      <a:pt x="46915" y="39837"/>
                    </a:lnTo>
                    <a:cubicBezTo>
                      <a:pt x="46899" y="39829"/>
                      <a:pt x="46877" y="39821"/>
                      <a:pt x="46860" y="39811"/>
                    </a:cubicBezTo>
                    <a:cubicBezTo>
                      <a:pt x="46852" y="39807"/>
                      <a:pt x="46848" y="39807"/>
                      <a:pt x="46838" y="39803"/>
                    </a:cubicBezTo>
                    <a:cubicBezTo>
                      <a:pt x="46822" y="39795"/>
                      <a:pt x="46805" y="39786"/>
                      <a:pt x="46783" y="39778"/>
                    </a:cubicBezTo>
                    <a:cubicBezTo>
                      <a:pt x="46783" y="39778"/>
                      <a:pt x="46779" y="39778"/>
                      <a:pt x="46779" y="39773"/>
                    </a:cubicBezTo>
                    <a:cubicBezTo>
                      <a:pt x="46757" y="39765"/>
                      <a:pt x="46736" y="39756"/>
                      <a:pt x="46714" y="39744"/>
                    </a:cubicBezTo>
                    <a:cubicBezTo>
                      <a:pt x="46706" y="39744"/>
                      <a:pt x="46702" y="39740"/>
                      <a:pt x="46694" y="39734"/>
                    </a:cubicBezTo>
                    <a:cubicBezTo>
                      <a:pt x="46676" y="39726"/>
                      <a:pt x="46659" y="39718"/>
                      <a:pt x="46637" y="39709"/>
                    </a:cubicBezTo>
                    <a:cubicBezTo>
                      <a:pt x="46617" y="39701"/>
                      <a:pt x="46595" y="39688"/>
                      <a:pt x="46574" y="39679"/>
                    </a:cubicBezTo>
                    <a:cubicBezTo>
                      <a:pt x="46569" y="39675"/>
                      <a:pt x="46560" y="39675"/>
                      <a:pt x="46556" y="39671"/>
                    </a:cubicBezTo>
                    <a:cubicBezTo>
                      <a:pt x="46540" y="39663"/>
                      <a:pt x="46522" y="39657"/>
                      <a:pt x="46505" y="39649"/>
                    </a:cubicBezTo>
                    <a:cubicBezTo>
                      <a:pt x="46501" y="39645"/>
                      <a:pt x="46497" y="39641"/>
                      <a:pt x="46488" y="39641"/>
                    </a:cubicBezTo>
                    <a:cubicBezTo>
                      <a:pt x="46467" y="39628"/>
                      <a:pt x="46445" y="39619"/>
                      <a:pt x="46424" y="39611"/>
                    </a:cubicBezTo>
                    <a:cubicBezTo>
                      <a:pt x="46424" y="39611"/>
                      <a:pt x="46420" y="39611"/>
                      <a:pt x="46420" y="39606"/>
                    </a:cubicBezTo>
                    <a:cubicBezTo>
                      <a:pt x="46398" y="39598"/>
                      <a:pt x="46381" y="39590"/>
                      <a:pt x="46360" y="39586"/>
                    </a:cubicBezTo>
                    <a:cubicBezTo>
                      <a:pt x="46355" y="39580"/>
                      <a:pt x="46355" y="39580"/>
                      <a:pt x="46351" y="39580"/>
                    </a:cubicBezTo>
                    <a:cubicBezTo>
                      <a:pt x="46347" y="39576"/>
                      <a:pt x="46343" y="39576"/>
                      <a:pt x="46339" y="39576"/>
                    </a:cubicBezTo>
                    <a:cubicBezTo>
                      <a:pt x="46329" y="39568"/>
                      <a:pt x="46317" y="39564"/>
                      <a:pt x="46304" y="39560"/>
                    </a:cubicBezTo>
                    <a:cubicBezTo>
                      <a:pt x="46295" y="39560"/>
                      <a:pt x="46287" y="39555"/>
                      <a:pt x="46283" y="39551"/>
                    </a:cubicBezTo>
                    <a:cubicBezTo>
                      <a:pt x="46266" y="39547"/>
                      <a:pt x="46252" y="39542"/>
                      <a:pt x="46240" y="39538"/>
                    </a:cubicBezTo>
                    <a:cubicBezTo>
                      <a:pt x="46236" y="39534"/>
                      <a:pt x="46232" y="39534"/>
                      <a:pt x="46227" y="39529"/>
                    </a:cubicBezTo>
                    <a:lnTo>
                      <a:pt x="46223" y="39529"/>
                    </a:lnTo>
                    <a:cubicBezTo>
                      <a:pt x="46218" y="39529"/>
                      <a:pt x="46210" y="39525"/>
                      <a:pt x="46206" y="39525"/>
                    </a:cubicBezTo>
                    <a:cubicBezTo>
                      <a:pt x="46193" y="39521"/>
                      <a:pt x="46185" y="39517"/>
                      <a:pt x="46171" y="39513"/>
                    </a:cubicBezTo>
                    <a:cubicBezTo>
                      <a:pt x="46167" y="39513"/>
                      <a:pt x="46159" y="39509"/>
                      <a:pt x="46150" y="39509"/>
                    </a:cubicBezTo>
                    <a:cubicBezTo>
                      <a:pt x="46146" y="39503"/>
                      <a:pt x="46137" y="39503"/>
                      <a:pt x="46129" y="39499"/>
                    </a:cubicBezTo>
                    <a:lnTo>
                      <a:pt x="46120" y="39499"/>
                    </a:lnTo>
                    <a:cubicBezTo>
                      <a:pt x="46116" y="39495"/>
                      <a:pt x="46108" y="39495"/>
                      <a:pt x="46103" y="39491"/>
                    </a:cubicBezTo>
                    <a:cubicBezTo>
                      <a:pt x="46090" y="39491"/>
                      <a:pt x="46082" y="39487"/>
                      <a:pt x="46069" y="39483"/>
                    </a:cubicBezTo>
                    <a:cubicBezTo>
                      <a:pt x="46064" y="39483"/>
                      <a:pt x="46056" y="39483"/>
                      <a:pt x="46052" y="39478"/>
                    </a:cubicBezTo>
                    <a:lnTo>
                      <a:pt x="46043" y="39478"/>
                    </a:lnTo>
                    <a:cubicBezTo>
                      <a:pt x="46031" y="39474"/>
                      <a:pt x="46021" y="39474"/>
                      <a:pt x="46009" y="39470"/>
                    </a:cubicBezTo>
                    <a:lnTo>
                      <a:pt x="46001" y="39470"/>
                    </a:lnTo>
                    <a:cubicBezTo>
                      <a:pt x="45983" y="39465"/>
                      <a:pt x="45970" y="39461"/>
                      <a:pt x="45954" y="39461"/>
                    </a:cubicBezTo>
                    <a:cubicBezTo>
                      <a:pt x="45954" y="39457"/>
                      <a:pt x="45949" y="39457"/>
                      <a:pt x="45949" y="39457"/>
                    </a:cubicBezTo>
                    <a:lnTo>
                      <a:pt x="45932" y="39457"/>
                    </a:lnTo>
                    <a:cubicBezTo>
                      <a:pt x="45919" y="39452"/>
                      <a:pt x="45906" y="39452"/>
                      <a:pt x="45893" y="39448"/>
                    </a:cubicBezTo>
                    <a:lnTo>
                      <a:pt x="45872" y="39448"/>
                    </a:lnTo>
                    <a:cubicBezTo>
                      <a:pt x="45867" y="39448"/>
                      <a:pt x="45859" y="39444"/>
                      <a:pt x="45851" y="39444"/>
                    </a:cubicBezTo>
                    <a:lnTo>
                      <a:pt x="45838" y="39444"/>
                    </a:lnTo>
                    <a:cubicBezTo>
                      <a:pt x="45833" y="39444"/>
                      <a:pt x="45825" y="39444"/>
                      <a:pt x="45816" y="39440"/>
                    </a:cubicBezTo>
                    <a:lnTo>
                      <a:pt x="45761" y="39440"/>
                    </a:lnTo>
                    <a:cubicBezTo>
                      <a:pt x="45748" y="39440"/>
                      <a:pt x="45735" y="39440"/>
                      <a:pt x="45723" y="39436"/>
                    </a:cubicBezTo>
                    <a:lnTo>
                      <a:pt x="45705" y="39436"/>
                    </a:lnTo>
                    <a:cubicBezTo>
                      <a:pt x="45684" y="39436"/>
                      <a:pt x="45667" y="39440"/>
                      <a:pt x="45646" y="39440"/>
                    </a:cubicBezTo>
                    <a:lnTo>
                      <a:pt x="45380" y="40701"/>
                    </a:lnTo>
                    <a:cubicBezTo>
                      <a:pt x="45359" y="40697"/>
                      <a:pt x="45338" y="40697"/>
                      <a:pt x="45316" y="40693"/>
                    </a:cubicBezTo>
                    <a:cubicBezTo>
                      <a:pt x="45312" y="40693"/>
                      <a:pt x="45303" y="40693"/>
                      <a:pt x="45299" y="40689"/>
                    </a:cubicBezTo>
                    <a:cubicBezTo>
                      <a:pt x="45265" y="40684"/>
                      <a:pt x="45226" y="40680"/>
                      <a:pt x="45192" y="40680"/>
                    </a:cubicBezTo>
                    <a:lnTo>
                      <a:pt x="45188" y="40676"/>
                    </a:lnTo>
                    <a:lnTo>
                      <a:pt x="45184" y="40676"/>
                    </a:lnTo>
                    <a:cubicBezTo>
                      <a:pt x="45145" y="40672"/>
                      <a:pt x="45103" y="40672"/>
                      <a:pt x="45064" y="40668"/>
                    </a:cubicBezTo>
                    <a:cubicBezTo>
                      <a:pt x="45059" y="40663"/>
                      <a:pt x="45055" y="40654"/>
                      <a:pt x="45051" y="40650"/>
                    </a:cubicBezTo>
                    <a:lnTo>
                      <a:pt x="45354" y="39196"/>
                    </a:lnTo>
                    <a:cubicBezTo>
                      <a:pt x="45359" y="39179"/>
                      <a:pt x="45350" y="39144"/>
                      <a:pt x="45316" y="39102"/>
                    </a:cubicBezTo>
                    <a:cubicBezTo>
                      <a:pt x="45312" y="39098"/>
                      <a:pt x="45308" y="39098"/>
                      <a:pt x="45308" y="39093"/>
                    </a:cubicBezTo>
                    <a:lnTo>
                      <a:pt x="45303" y="39089"/>
                    </a:lnTo>
                    <a:cubicBezTo>
                      <a:pt x="45299" y="39085"/>
                      <a:pt x="45295" y="39085"/>
                      <a:pt x="45290" y="39081"/>
                    </a:cubicBezTo>
                    <a:lnTo>
                      <a:pt x="45286" y="39076"/>
                    </a:lnTo>
                    <a:cubicBezTo>
                      <a:pt x="45282" y="39076"/>
                      <a:pt x="45282" y="39076"/>
                      <a:pt x="45277" y="39072"/>
                    </a:cubicBezTo>
                    <a:cubicBezTo>
                      <a:pt x="45277" y="39072"/>
                      <a:pt x="45273" y="39067"/>
                      <a:pt x="45269" y="39067"/>
                    </a:cubicBezTo>
                    <a:lnTo>
                      <a:pt x="45265" y="39063"/>
                    </a:lnTo>
                    <a:lnTo>
                      <a:pt x="45261" y="39063"/>
                    </a:lnTo>
                    <a:cubicBezTo>
                      <a:pt x="45257" y="39059"/>
                      <a:pt x="45247" y="39055"/>
                      <a:pt x="45243" y="39051"/>
                    </a:cubicBezTo>
                    <a:lnTo>
                      <a:pt x="45239" y="39051"/>
                    </a:lnTo>
                    <a:cubicBezTo>
                      <a:pt x="45231" y="39047"/>
                      <a:pt x="45226" y="39042"/>
                      <a:pt x="45218" y="39042"/>
                    </a:cubicBezTo>
                    <a:cubicBezTo>
                      <a:pt x="45213" y="39042"/>
                      <a:pt x="45213" y="39037"/>
                      <a:pt x="45213" y="39037"/>
                    </a:cubicBezTo>
                    <a:cubicBezTo>
                      <a:pt x="45209" y="39037"/>
                      <a:pt x="45200" y="39033"/>
                      <a:pt x="45196" y="39033"/>
                    </a:cubicBezTo>
                    <a:cubicBezTo>
                      <a:pt x="45192" y="39033"/>
                      <a:pt x="45192" y="39033"/>
                      <a:pt x="45192" y="39029"/>
                    </a:cubicBezTo>
                    <a:cubicBezTo>
                      <a:pt x="45188" y="39029"/>
                      <a:pt x="45184" y="39029"/>
                      <a:pt x="45180" y="39025"/>
                    </a:cubicBezTo>
                    <a:lnTo>
                      <a:pt x="45170" y="39025"/>
                    </a:lnTo>
                    <a:cubicBezTo>
                      <a:pt x="45166" y="39025"/>
                      <a:pt x="45162" y="39021"/>
                      <a:pt x="45158" y="39021"/>
                    </a:cubicBezTo>
                    <a:lnTo>
                      <a:pt x="45154" y="39021"/>
                    </a:lnTo>
                    <a:cubicBezTo>
                      <a:pt x="45149" y="39021"/>
                      <a:pt x="45141" y="39016"/>
                      <a:pt x="45136" y="39016"/>
                    </a:cubicBezTo>
                    <a:cubicBezTo>
                      <a:pt x="45128" y="39016"/>
                      <a:pt x="45123" y="39016"/>
                      <a:pt x="45115" y="39012"/>
                    </a:cubicBezTo>
                    <a:lnTo>
                      <a:pt x="45077" y="39012"/>
                    </a:lnTo>
                    <a:cubicBezTo>
                      <a:pt x="45072" y="39016"/>
                      <a:pt x="45068" y="39016"/>
                      <a:pt x="45064" y="39016"/>
                    </a:cubicBezTo>
                    <a:lnTo>
                      <a:pt x="45059" y="39016"/>
                    </a:lnTo>
                    <a:cubicBezTo>
                      <a:pt x="45059" y="39016"/>
                      <a:pt x="45055" y="39016"/>
                      <a:pt x="45055" y="39021"/>
                    </a:cubicBezTo>
                    <a:lnTo>
                      <a:pt x="45051" y="39021"/>
                    </a:lnTo>
                    <a:cubicBezTo>
                      <a:pt x="45051" y="39021"/>
                      <a:pt x="45046" y="39021"/>
                      <a:pt x="45046" y="39025"/>
                    </a:cubicBezTo>
                    <a:lnTo>
                      <a:pt x="45042" y="39025"/>
                    </a:lnTo>
                    <a:lnTo>
                      <a:pt x="45042" y="39029"/>
                    </a:lnTo>
                    <a:lnTo>
                      <a:pt x="45038" y="39029"/>
                    </a:lnTo>
                    <a:lnTo>
                      <a:pt x="45038" y="39033"/>
                    </a:lnTo>
                    <a:lnTo>
                      <a:pt x="45034" y="39033"/>
                    </a:lnTo>
                    <a:lnTo>
                      <a:pt x="45034" y="39037"/>
                    </a:lnTo>
                    <a:lnTo>
                      <a:pt x="45034" y="39042"/>
                    </a:lnTo>
                    <a:lnTo>
                      <a:pt x="45030" y="39042"/>
                    </a:lnTo>
                    <a:lnTo>
                      <a:pt x="45030" y="39047"/>
                    </a:lnTo>
                    <a:lnTo>
                      <a:pt x="44807" y="40115"/>
                    </a:lnTo>
                    <a:cubicBezTo>
                      <a:pt x="44785" y="40111"/>
                      <a:pt x="44764" y="40103"/>
                      <a:pt x="44743" y="40099"/>
                    </a:cubicBezTo>
                    <a:cubicBezTo>
                      <a:pt x="44734" y="40094"/>
                      <a:pt x="44726" y="40094"/>
                      <a:pt x="44722" y="40090"/>
                    </a:cubicBezTo>
                    <a:cubicBezTo>
                      <a:pt x="44692" y="40081"/>
                      <a:pt x="44661" y="40068"/>
                      <a:pt x="44631" y="40060"/>
                    </a:cubicBezTo>
                    <a:cubicBezTo>
                      <a:pt x="44627" y="40060"/>
                      <a:pt x="44623" y="40060"/>
                      <a:pt x="44623" y="40056"/>
                    </a:cubicBezTo>
                    <a:cubicBezTo>
                      <a:pt x="44584" y="40042"/>
                      <a:pt x="44550" y="40030"/>
                      <a:pt x="44516" y="40017"/>
                    </a:cubicBezTo>
                    <a:lnTo>
                      <a:pt x="44507" y="40017"/>
                    </a:lnTo>
                    <a:cubicBezTo>
                      <a:pt x="44473" y="40004"/>
                      <a:pt x="44439" y="39987"/>
                      <a:pt x="44405" y="39975"/>
                    </a:cubicBezTo>
                    <a:cubicBezTo>
                      <a:pt x="44396" y="39971"/>
                      <a:pt x="44392" y="39971"/>
                      <a:pt x="44388" y="39965"/>
                    </a:cubicBezTo>
                    <a:cubicBezTo>
                      <a:pt x="44371" y="39961"/>
                      <a:pt x="44353" y="39953"/>
                      <a:pt x="44337" y="39949"/>
                    </a:cubicBezTo>
                    <a:cubicBezTo>
                      <a:pt x="44333" y="39945"/>
                      <a:pt x="44323" y="39940"/>
                      <a:pt x="44315" y="39936"/>
                    </a:cubicBezTo>
                    <a:cubicBezTo>
                      <a:pt x="44294" y="39927"/>
                      <a:pt x="44272" y="39919"/>
                      <a:pt x="44247" y="39906"/>
                    </a:cubicBezTo>
                    <a:lnTo>
                      <a:pt x="44242" y="39906"/>
                    </a:lnTo>
                    <a:cubicBezTo>
                      <a:pt x="44221" y="39894"/>
                      <a:pt x="44199" y="39884"/>
                      <a:pt x="44179" y="39876"/>
                    </a:cubicBezTo>
                    <a:cubicBezTo>
                      <a:pt x="44174" y="39872"/>
                      <a:pt x="44165" y="39868"/>
                      <a:pt x="44157" y="39868"/>
                    </a:cubicBezTo>
                    <a:cubicBezTo>
                      <a:pt x="44144" y="39859"/>
                      <a:pt x="44127" y="39850"/>
                      <a:pt x="44114" y="39846"/>
                    </a:cubicBezTo>
                    <a:cubicBezTo>
                      <a:pt x="44106" y="39842"/>
                      <a:pt x="44102" y="39837"/>
                      <a:pt x="44093" y="39837"/>
                    </a:cubicBezTo>
                    <a:cubicBezTo>
                      <a:pt x="44063" y="39821"/>
                      <a:pt x="44029" y="39803"/>
                      <a:pt x="43999" y="39786"/>
                    </a:cubicBezTo>
                    <a:lnTo>
                      <a:pt x="43990" y="39786"/>
                    </a:lnTo>
                    <a:cubicBezTo>
                      <a:pt x="43960" y="39769"/>
                      <a:pt x="43930" y="39752"/>
                      <a:pt x="43896" y="39734"/>
                    </a:cubicBezTo>
                    <a:cubicBezTo>
                      <a:pt x="43891" y="39734"/>
                      <a:pt x="43887" y="39730"/>
                      <a:pt x="43883" y="39730"/>
                    </a:cubicBezTo>
                    <a:cubicBezTo>
                      <a:pt x="43853" y="39714"/>
                      <a:pt x="43824" y="39696"/>
                      <a:pt x="43794" y="39679"/>
                    </a:cubicBezTo>
                    <a:cubicBezTo>
                      <a:pt x="43785" y="39675"/>
                      <a:pt x="43780" y="39675"/>
                      <a:pt x="43776" y="39671"/>
                    </a:cubicBezTo>
                    <a:cubicBezTo>
                      <a:pt x="43747" y="39653"/>
                      <a:pt x="43717" y="39637"/>
                      <a:pt x="43686" y="39619"/>
                    </a:cubicBezTo>
                    <a:cubicBezTo>
                      <a:pt x="43678" y="39615"/>
                      <a:pt x="43674" y="39615"/>
                      <a:pt x="43670" y="39611"/>
                    </a:cubicBezTo>
                    <a:cubicBezTo>
                      <a:pt x="43635" y="39590"/>
                      <a:pt x="43597" y="39568"/>
                      <a:pt x="43558" y="39547"/>
                    </a:cubicBezTo>
                    <a:cubicBezTo>
                      <a:pt x="43554" y="39542"/>
                      <a:pt x="43550" y="39542"/>
                      <a:pt x="43545" y="39538"/>
                    </a:cubicBezTo>
                    <a:cubicBezTo>
                      <a:pt x="43506" y="39517"/>
                      <a:pt x="43473" y="39495"/>
                      <a:pt x="43435" y="39470"/>
                    </a:cubicBezTo>
                    <a:cubicBezTo>
                      <a:pt x="43429" y="39470"/>
                      <a:pt x="43425" y="39465"/>
                      <a:pt x="43421" y="39461"/>
                    </a:cubicBezTo>
                    <a:cubicBezTo>
                      <a:pt x="43383" y="39440"/>
                      <a:pt x="43348" y="39418"/>
                      <a:pt x="43310" y="39393"/>
                    </a:cubicBezTo>
                    <a:cubicBezTo>
                      <a:pt x="43306" y="39393"/>
                      <a:pt x="43301" y="39388"/>
                      <a:pt x="43297" y="39384"/>
                    </a:cubicBezTo>
                    <a:cubicBezTo>
                      <a:pt x="43263" y="39363"/>
                      <a:pt x="43224" y="39337"/>
                      <a:pt x="43186" y="39316"/>
                    </a:cubicBezTo>
                    <a:cubicBezTo>
                      <a:pt x="43186" y="39312"/>
                      <a:pt x="43182" y="39312"/>
                      <a:pt x="43178" y="39307"/>
                    </a:cubicBezTo>
                    <a:cubicBezTo>
                      <a:pt x="43139" y="39286"/>
                      <a:pt x="43101" y="39260"/>
                      <a:pt x="43062" y="39235"/>
                    </a:cubicBezTo>
                    <a:lnTo>
                      <a:pt x="43058" y="39230"/>
                    </a:lnTo>
                    <a:cubicBezTo>
                      <a:pt x="43015" y="39205"/>
                      <a:pt x="42977" y="39179"/>
                      <a:pt x="42938" y="39153"/>
                    </a:cubicBezTo>
                    <a:lnTo>
                      <a:pt x="42938" y="39149"/>
                    </a:lnTo>
                    <a:cubicBezTo>
                      <a:pt x="42896" y="39124"/>
                      <a:pt x="42857" y="39098"/>
                      <a:pt x="42814" y="39072"/>
                    </a:cubicBezTo>
                    <a:lnTo>
                      <a:pt x="42814" y="39067"/>
                    </a:lnTo>
                    <a:cubicBezTo>
                      <a:pt x="42771" y="39042"/>
                      <a:pt x="42732" y="39012"/>
                      <a:pt x="42690" y="38986"/>
                    </a:cubicBezTo>
                    <a:cubicBezTo>
                      <a:pt x="42651" y="38960"/>
                      <a:pt x="42617" y="38939"/>
                      <a:pt x="42578" y="38913"/>
                    </a:cubicBezTo>
                    <a:cubicBezTo>
                      <a:pt x="42574" y="38909"/>
                      <a:pt x="42570" y="38905"/>
                      <a:pt x="42566" y="38905"/>
                    </a:cubicBezTo>
                    <a:cubicBezTo>
                      <a:pt x="42531" y="38879"/>
                      <a:pt x="42493" y="38854"/>
                      <a:pt x="42459" y="38832"/>
                    </a:cubicBezTo>
                    <a:cubicBezTo>
                      <a:pt x="42454" y="38828"/>
                      <a:pt x="42450" y="38824"/>
                      <a:pt x="42446" y="38824"/>
                    </a:cubicBezTo>
                    <a:cubicBezTo>
                      <a:pt x="42408" y="38798"/>
                      <a:pt x="42373" y="38777"/>
                      <a:pt x="42339" y="38751"/>
                    </a:cubicBezTo>
                    <a:cubicBezTo>
                      <a:pt x="42331" y="38747"/>
                      <a:pt x="42326" y="38747"/>
                      <a:pt x="42322" y="38743"/>
                    </a:cubicBezTo>
                    <a:cubicBezTo>
                      <a:pt x="42288" y="38721"/>
                      <a:pt x="42254" y="38696"/>
                      <a:pt x="42215" y="38674"/>
                    </a:cubicBezTo>
                    <a:cubicBezTo>
                      <a:pt x="42211" y="38670"/>
                      <a:pt x="42207" y="38666"/>
                      <a:pt x="42203" y="38666"/>
                    </a:cubicBezTo>
                    <a:cubicBezTo>
                      <a:pt x="42164" y="38640"/>
                      <a:pt x="42130" y="38619"/>
                      <a:pt x="42091" y="38593"/>
                    </a:cubicBezTo>
                    <a:cubicBezTo>
                      <a:pt x="42087" y="38593"/>
                      <a:pt x="42083" y="38589"/>
                      <a:pt x="42079" y="38585"/>
                    </a:cubicBezTo>
                    <a:cubicBezTo>
                      <a:pt x="42044" y="38563"/>
                      <a:pt x="42006" y="38542"/>
                      <a:pt x="41967" y="38516"/>
                    </a:cubicBezTo>
                    <a:cubicBezTo>
                      <a:pt x="41967" y="38516"/>
                      <a:pt x="41963" y="38512"/>
                      <a:pt x="41958" y="38512"/>
                    </a:cubicBezTo>
                    <a:cubicBezTo>
                      <a:pt x="41920" y="38486"/>
                      <a:pt x="41881" y="38465"/>
                      <a:pt x="41843" y="38439"/>
                    </a:cubicBezTo>
                    <a:cubicBezTo>
                      <a:pt x="41838" y="38439"/>
                      <a:pt x="41838" y="38439"/>
                      <a:pt x="41834" y="38435"/>
                    </a:cubicBezTo>
                    <a:cubicBezTo>
                      <a:pt x="41796" y="38413"/>
                      <a:pt x="41753" y="38388"/>
                      <a:pt x="41715" y="38366"/>
                    </a:cubicBezTo>
                    <a:lnTo>
                      <a:pt x="41710" y="38366"/>
                    </a:lnTo>
                    <a:lnTo>
                      <a:pt x="41710" y="38362"/>
                    </a:lnTo>
                    <a:cubicBezTo>
                      <a:pt x="41680" y="38345"/>
                      <a:pt x="41650" y="38328"/>
                      <a:pt x="41621" y="38311"/>
                    </a:cubicBezTo>
                    <a:cubicBezTo>
                      <a:pt x="41612" y="38311"/>
                      <a:pt x="41607" y="38307"/>
                      <a:pt x="41603" y="38302"/>
                    </a:cubicBezTo>
                    <a:cubicBezTo>
                      <a:pt x="41573" y="38289"/>
                      <a:pt x="41544" y="38272"/>
                      <a:pt x="41514" y="38255"/>
                    </a:cubicBezTo>
                    <a:cubicBezTo>
                      <a:pt x="41510" y="38251"/>
                      <a:pt x="41501" y="38251"/>
                      <a:pt x="41496" y="38246"/>
                    </a:cubicBezTo>
                    <a:cubicBezTo>
                      <a:pt x="41467" y="38230"/>
                      <a:pt x="41437" y="38212"/>
                      <a:pt x="41407" y="38200"/>
                    </a:cubicBezTo>
                    <a:cubicBezTo>
                      <a:pt x="41402" y="38195"/>
                      <a:pt x="41394" y="38195"/>
                      <a:pt x="41390" y="38191"/>
                    </a:cubicBezTo>
                    <a:cubicBezTo>
                      <a:pt x="41360" y="38178"/>
                      <a:pt x="41330" y="38161"/>
                      <a:pt x="41299" y="38148"/>
                    </a:cubicBezTo>
                    <a:cubicBezTo>
                      <a:pt x="41299" y="38143"/>
                      <a:pt x="41295" y="38143"/>
                      <a:pt x="41295" y="38143"/>
                    </a:cubicBezTo>
                    <a:lnTo>
                      <a:pt x="41291" y="38143"/>
                    </a:lnTo>
                    <a:cubicBezTo>
                      <a:pt x="41270" y="38131"/>
                      <a:pt x="41248" y="38123"/>
                      <a:pt x="41228" y="38109"/>
                    </a:cubicBezTo>
                    <a:cubicBezTo>
                      <a:pt x="41218" y="38109"/>
                      <a:pt x="41214" y="38105"/>
                      <a:pt x="41210" y="38105"/>
                    </a:cubicBezTo>
                    <a:cubicBezTo>
                      <a:pt x="41193" y="38097"/>
                      <a:pt x="41176" y="38088"/>
                      <a:pt x="41159" y="38080"/>
                    </a:cubicBezTo>
                    <a:cubicBezTo>
                      <a:pt x="41151" y="38076"/>
                      <a:pt x="41141" y="38071"/>
                      <a:pt x="41133" y="38071"/>
                    </a:cubicBezTo>
                    <a:cubicBezTo>
                      <a:pt x="41120" y="38062"/>
                      <a:pt x="41107" y="38058"/>
                      <a:pt x="41090" y="38050"/>
                    </a:cubicBezTo>
                    <a:cubicBezTo>
                      <a:pt x="41082" y="38046"/>
                      <a:pt x="41074" y="38041"/>
                      <a:pt x="41064" y="38041"/>
                    </a:cubicBezTo>
                    <a:cubicBezTo>
                      <a:pt x="41052" y="38032"/>
                      <a:pt x="41039" y="38028"/>
                      <a:pt x="41026" y="38024"/>
                    </a:cubicBezTo>
                    <a:cubicBezTo>
                      <a:pt x="41017" y="38020"/>
                      <a:pt x="41013" y="38020"/>
                      <a:pt x="41009" y="38015"/>
                    </a:cubicBezTo>
                    <a:cubicBezTo>
                      <a:pt x="41001" y="38011"/>
                      <a:pt x="40987" y="38007"/>
                      <a:pt x="40975" y="38003"/>
                    </a:cubicBezTo>
                    <a:cubicBezTo>
                      <a:pt x="40945" y="37994"/>
                      <a:pt x="40914" y="37989"/>
                      <a:pt x="40881" y="37981"/>
                    </a:cubicBezTo>
                    <a:cubicBezTo>
                      <a:pt x="40872" y="37981"/>
                      <a:pt x="40859" y="37977"/>
                      <a:pt x="40851" y="37973"/>
                    </a:cubicBezTo>
                    <a:cubicBezTo>
                      <a:pt x="40829" y="37969"/>
                      <a:pt x="40808" y="37964"/>
                      <a:pt x="40786" y="37960"/>
                    </a:cubicBezTo>
                    <a:cubicBezTo>
                      <a:pt x="40778" y="37960"/>
                      <a:pt x="40770" y="37955"/>
                      <a:pt x="40766" y="37955"/>
                    </a:cubicBezTo>
                    <a:lnTo>
                      <a:pt x="40612" y="37918"/>
                    </a:lnTo>
                    <a:cubicBezTo>
                      <a:pt x="40607" y="37918"/>
                      <a:pt x="40602" y="37918"/>
                      <a:pt x="40602" y="37912"/>
                    </a:cubicBezTo>
                    <a:cubicBezTo>
                      <a:pt x="40496" y="37887"/>
                      <a:pt x="40393" y="37857"/>
                      <a:pt x="40286" y="37831"/>
                    </a:cubicBezTo>
                    <a:cubicBezTo>
                      <a:pt x="40282" y="37827"/>
                      <a:pt x="40282" y="37827"/>
                      <a:pt x="40278" y="37827"/>
                    </a:cubicBezTo>
                    <a:cubicBezTo>
                      <a:pt x="40227" y="37815"/>
                      <a:pt x="40175" y="37797"/>
                      <a:pt x="40128" y="37784"/>
                    </a:cubicBezTo>
                    <a:cubicBezTo>
                      <a:pt x="40124" y="37780"/>
                      <a:pt x="40115" y="37780"/>
                      <a:pt x="40111" y="37780"/>
                    </a:cubicBezTo>
                    <a:cubicBezTo>
                      <a:pt x="40038" y="37758"/>
                      <a:pt x="39965" y="37738"/>
                      <a:pt x="39893" y="37716"/>
                    </a:cubicBezTo>
                    <a:cubicBezTo>
                      <a:pt x="39888" y="37712"/>
                      <a:pt x="39880" y="37712"/>
                      <a:pt x="39876" y="37707"/>
                    </a:cubicBezTo>
                    <a:cubicBezTo>
                      <a:pt x="39803" y="37687"/>
                      <a:pt x="39730" y="37665"/>
                      <a:pt x="39657" y="37643"/>
                    </a:cubicBezTo>
                    <a:cubicBezTo>
                      <a:pt x="39589" y="37622"/>
                      <a:pt x="39516" y="37600"/>
                      <a:pt x="39443" y="37579"/>
                    </a:cubicBezTo>
                    <a:cubicBezTo>
                      <a:pt x="39439" y="37575"/>
                      <a:pt x="39435" y="37575"/>
                      <a:pt x="39426" y="37571"/>
                    </a:cubicBezTo>
                    <a:cubicBezTo>
                      <a:pt x="39354" y="37549"/>
                      <a:pt x="39281" y="37527"/>
                      <a:pt x="39213" y="37507"/>
                    </a:cubicBezTo>
                    <a:lnTo>
                      <a:pt x="39204" y="37507"/>
                    </a:lnTo>
                    <a:cubicBezTo>
                      <a:pt x="39200" y="37507"/>
                      <a:pt x="39195" y="37502"/>
                      <a:pt x="39191" y="37502"/>
                    </a:cubicBezTo>
                    <a:cubicBezTo>
                      <a:pt x="39144" y="37489"/>
                      <a:pt x="39092" y="37476"/>
                      <a:pt x="39046" y="37460"/>
                    </a:cubicBezTo>
                    <a:cubicBezTo>
                      <a:pt x="39041" y="37460"/>
                      <a:pt x="39037" y="37460"/>
                      <a:pt x="39033" y="37456"/>
                    </a:cubicBezTo>
                    <a:cubicBezTo>
                      <a:pt x="38982" y="37442"/>
                      <a:pt x="38930" y="37430"/>
                      <a:pt x="38879" y="37412"/>
                    </a:cubicBezTo>
                    <a:lnTo>
                      <a:pt x="38871" y="37412"/>
                    </a:lnTo>
                    <a:lnTo>
                      <a:pt x="38717" y="37373"/>
                    </a:lnTo>
                    <a:cubicBezTo>
                      <a:pt x="38717" y="37369"/>
                      <a:pt x="38713" y="37369"/>
                      <a:pt x="38707" y="37369"/>
                    </a:cubicBezTo>
                    <a:cubicBezTo>
                      <a:pt x="38661" y="37357"/>
                      <a:pt x="38610" y="37344"/>
                      <a:pt x="38559" y="37331"/>
                    </a:cubicBezTo>
                    <a:lnTo>
                      <a:pt x="38545" y="37331"/>
                    </a:lnTo>
                    <a:cubicBezTo>
                      <a:pt x="38541" y="37327"/>
                      <a:pt x="38541" y="37327"/>
                      <a:pt x="38537" y="37327"/>
                    </a:cubicBezTo>
                    <a:cubicBezTo>
                      <a:pt x="38520" y="37322"/>
                      <a:pt x="38502" y="37318"/>
                      <a:pt x="38486" y="37314"/>
                    </a:cubicBezTo>
                    <a:cubicBezTo>
                      <a:pt x="38472" y="37314"/>
                      <a:pt x="38460" y="37310"/>
                      <a:pt x="38447" y="37306"/>
                    </a:cubicBezTo>
                    <a:cubicBezTo>
                      <a:pt x="38430" y="37302"/>
                      <a:pt x="38413" y="37296"/>
                      <a:pt x="38391" y="37296"/>
                    </a:cubicBezTo>
                    <a:cubicBezTo>
                      <a:pt x="38379" y="37292"/>
                      <a:pt x="38366" y="37288"/>
                      <a:pt x="38353" y="37288"/>
                    </a:cubicBezTo>
                    <a:cubicBezTo>
                      <a:pt x="38336" y="37284"/>
                      <a:pt x="38314" y="37280"/>
                      <a:pt x="38297" y="37276"/>
                    </a:cubicBezTo>
                    <a:cubicBezTo>
                      <a:pt x="38285" y="37271"/>
                      <a:pt x="38271" y="37271"/>
                      <a:pt x="38263" y="37267"/>
                    </a:cubicBezTo>
                    <a:cubicBezTo>
                      <a:pt x="38233" y="37263"/>
                      <a:pt x="38208" y="37258"/>
                      <a:pt x="38178" y="37250"/>
                    </a:cubicBezTo>
                    <a:lnTo>
                      <a:pt x="38169" y="37250"/>
                    </a:lnTo>
                    <a:cubicBezTo>
                      <a:pt x="37754" y="36895"/>
                      <a:pt x="37378" y="36561"/>
                      <a:pt x="37035" y="36236"/>
                    </a:cubicBezTo>
                    <a:cubicBezTo>
                      <a:pt x="36899" y="36112"/>
                      <a:pt x="36770" y="35988"/>
                      <a:pt x="36646" y="35869"/>
                    </a:cubicBezTo>
                    <a:cubicBezTo>
                      <a:pt x="36569" y="35796"/>
                      <a:pt x="36496" y="35723"/>
                      <a:pt x="36424" y="35650"/>
                    </a:cubicBezTo>
                    <a:cubicBezTo>
                      <a:pt x="36377" y="35603"/>
                      <a:pt x="36326" y="35551"/>
                      <a:pt x="36279" y="35505"/>
                    </a:cubicBezTo>
                    <a:cubicBezTo>
                      <a:pt x="36206" y="35432"/>
                      <a:pt x="36137" y="35364"/>
                      <a:pt x="36064" y="35291"/>
                    </a:cubicBezTo>
                    <a:cubicBezTo>
                      <a:pt x="35179" y="34384"/>
                      <a:pt x="34414" y="33494"/>
                      <a:pt x="33421" y="32391"/>
                    </a:cubicBezTo>
                    <a:cubicBezTo>
                      <a:pt x="33417" y="32387"/>
                      <a:pt x="33409" y="32383"/>
                      <a:pt x="33400" y="32378"/>
                    </a:cubicBezTo>
                    <a:cubicBezTo>
                      <a:pt x="33400" y="32374"/>
                      <a:pt x="33395" y="32374"/>
                      <a:pt x="33395" y="32374"/>
                    </a:cubicBezTo>
                    <a:cubicBezTo>
                      <a:pt x="33391" y="32369"/>
                      <a:pt x="33383" y="32365"/>
                      <a:pt x="33379" y="32361"/>
                    </a:cubicBezTo>
                    <a:cubicBezTo>
                      <a:pt x="33379" y="32361"/>
                      <a:pt x="33375" y="32361"/>
                      <a:pt x="33375" y="32357"/>
                    </a:cubicBezTo>
                    <a:cubicBezTo>
                      <a:pt x="33366" y="32353"/>
                      <a:pt x="33353" y="32344"/>
                      <a:pt x="33344" y="32335"/>
                    </a:cubicBezTo>
                    <a:lnTo>
                      <a:pt x="33340" y="32335"/>
                    </a:lnTo>
                    <a:cubicBezTo>
                      <a:pt x="33332" y="32327"/>
                      <a:pt x="33323" y="32323"/>
                      <a:pt x="33314" y="32314"/>
                    </a:cubicBezTo>
                    <a:cubicBezTo>
                      <a:pt x="33306" y="32306"/>
                      <a:pt x="33298" y="32297"/>
                      <a:pt x="33289" y="32292"/>
                    </a:cubicBezTo>
                    <a:cubicBezTo>
                      <a:pt x="33280" y="32284"/>
                      <a:pt x="33272" y="32280"/>
                      <a:pt x="33267" y="32272"/>
                    </a:cubicBezTo>
                    <a:lnTo>
                      <a:pt x="33263" y="32272"/>
                    </a:lnTo>
                    <a:cubicBezTo>
                      <a:pt x="33263" y="32267"/>
                      <a:pt x="33259" y="32267"/>
                      <a:pt x="33259" y="32262"/>
                    </a:cubicBezTo>
                    <a:lnTo>
                      <a:pt x="33353" y="31818"/>
                    </a:lnTo>
                    <a:cubicBezTo>
                      <a:pt x="33357" y="31792"/>
                      <a:pt x="33353" y="31771"/>
                      <a:pt x="33344" y="31741"/>
                    </a:cubicBezTo>
                    <a:cubicBezTo>
                      <a:pt x="33332" y="31715"/>
                      <a:pt x="33310" y="31681"/>
                      <a:pt x="33276" y="31647"/>
                    </a:cubicBezTo>
                    <a:cubicBezTo>
                      <a:pt x="33259" y="31634"/>
                      <a:pt x="33237" y="31625"/>
                      <a:pt x="33221" y="31613"/>
                    </a:cubicBezTo>
                    <a:cubicBezTo>
                      <a:pt x="33216" y="31613"/>
                      <a:pt x="33216" y="31609"/>
                      <a:pt x="33212" y="31609"/>
                    </a:cubicBezTo>
                    <a:cubicBezTo>
                      <a:pt x="33195" y="31599"/>
                      <a:pt x="33178" y="31587"/>
                      <a:pt x="33160" y="31574"/>
                    </a:cubicBezTo>
                    <a:cubicBezTo>
                      <a:pt x="33156" y="31574"/>
                      <a:pt x="33156" y="31574"/>
                      <a:pt x="33152" y="31570"/>
                    </a:cubicBezTo>
                    <a:cubicBezTo>
                      <a:pt x="33135" y="31561"/>
                      <a:pt x="33118" y="31553"/>
                      <a:pt x="33101" y="31540"/>
                    </a:cubicBezTo>
                    <a:cubicBezTo>
                      <a:pt x="33097" y="31540"/>
                      <a:pt x="33092" y="31536"/>
                      <a:pt x="33092" y="31536"/>
                    </a:cubicBezTo>
                    <a:cubicBezTo>
                      <a:pt x="33075" y="31528"/>
                      <a:pt x="33058" y="31514"/>
                      <a:pt x="33041" y="31506"/>
                    </a:cubicBezTo>
                    <a:cubicBezTo>
                      <a:pt x="33041" y="31506"/>
                      <a:pt x="33036" y="31506"/>
                      <a:pt x="33036" y="31502"/>
                    </a:cubicBezTo>
                    <a:lnTo>
                      <a:pt x="33028" y="31502"/>
                    </a:lnTo>
                    <a:cubicBezTo>
                      <a:pt x="33020" y="31493"/>
                      <a:pt x="33010" y="31488"/>
                      <a:pt x="32998" y="31484"/>
                    </a:cubicBezTo>
                    <a:cubicBezTo>
                      <a:pt x="32998" y="31480"/>
                      <a:pt x="32994" y="31480"/>
                      <a:pt x="32990" y="31476"/>
                    </a:cubicBezTo>
                    <a:cubicBezTo>
                      <a:pt x="32976" y="31471"/>
                      <a:pt x="32964" y="31463"/>
                      <a:pt x="32955" y="31459"/>
                    </a:cubicBezTo>
                    <a:cubicBezTo>
                      <a:pt x="32951" y="31455"/>
                      <a:pt x="32947" y="31455"/>
                      <a:pt x="32943" y="31451"/>
                    </a:cubicBezTo>
                    <a:cubicBezTo>
                      <a:pt x="32933" y="31445"/>
                      <a:pt x="32925" y="31441"/>
                      <a:pt x="32917" y="31437"/>
                    </a:cubicBezTo>
                    <a:cubicBezTo>
                      <a:pt x="32913" y="31433"/>
                      <a:pt x="32908" y="31433"/>
                      <a:pt x="32904" y="31429"/>
                    </a:cubicBezTo>
                    <a:cubicBezTo>
                      <a:pt x="32891" y="31425"/>
                      <a:pt x="32882" y="31420"/>
                      <a:pt x="32874" y="31412"/>
                    </a:cubicBezTo>
                    <a:cubicBezTo>
                      <a:pt x="32870" y="31412"/>
                      <a:pt x="32870" y="31412"/>
                      <a:pt x="32866" y="31407"/>
                    </a:cubicBezTo>
                    <a:cubicBezTo>
                      <a:pt x="32852" y="31403"/>
                      <a:pt x="32844" y="31394"/>
                      <a:pt x="32831" y="31390"/>
                    </a:cubicBezTo>
                    <a:cubicBezTo>
                      <a:pt x="32827" y="31386"/>
                      <a:pt x="32823" y="31386"/>
                      <a:pt x="32818" y="31386"/>
                    </a:cubicBezTo>
                    <a:cubicBezTo>
                      <a:pt x="32810" y="31378"/>
                      <a:pt x="32801" y="31374"/>
                      <a:pt x="32793" y="31368"/>
                    </a:cubicBezTo>
                    <a:cubicBezTo>
                      <a:pt x="32789" y="31368"/>
                      <a:pt x="32785" y="31364"/>
                      <a:pt x="32779" y="31364"/>
                    </a:cubicBezTo>
                    <a:cubicBezTo>
                      <a:pt x="32771" y="31360"/>
                      <a:pt x="32759" y="31352"/>
                      <a:pt x="32750" y="31348"/>
                    </a:cubicBezTo>
                    <a:cubicBezTo>
                      <a:pt x="32746" y="31348"/>
                      <a:pt x="32746" y="31343"/>
                      <a:pt x="32741" y="31343"/>
                    </a:cubicBezTo>
                    <a:cubicBezTo>
                      <a:pt x="32733" y="31339"/>
                      <a:pt x="32720" y="31330"/>
                      <a:pt x="32712" y="31326"/>
                    </a:cubicBezTo>
                    <a:cubicBezTo>
                      <a:pt x="32708" y="31322"/>
                      <a:pt x="32698" y="31322"/>
                      <a:pt x="32694" y="31317"/>
                    </a:cubicBezTo>
                    <a:cubicBezTo>
                      <a:pt x="32690" y="31313"/>
                      <a:pt x="32686" y="31313"/>
                      <a:pt x="32682" y="31313"/>
                    </a:cubicBezTo>
                    <a:cubicBezTo>
                      <a:pt x="32664" y="31301"/>
                      <a:pt x="32647" y="31291"/>
                      <a:pt x="32635" y="31287"/>
                    </a:cubicBezTo>
                    <a:lnTo>
                      <a:pt x="32631" y="31283"/>
                    </a:lnTo>
                    <a:cubicBezTo>
                      <a:pt x="32621" y="31279"/>
                      <a:pt x="32609" y="31275"/>
                      <a:pt x="32600" y="31266"/>
                    </a:cubicBezTo>
                    <a:cubicBezTo>
                      <a:pt x="32596" y="31266"/>
                      <a:pt x="32596" y="31266"/>
                      <a:pt x="32592" y="31262"/>
                    </a:cubicBezTo>
                    <a:cubicBezTo>
                      <a:pt x="32583" y="31258"/>
                      <a:pt x="32574" y="31253"/>
                      <a:pt x="32566" y="31249"/>
                    </a:cubicBezTo>
                    <a:cubicBezTo>
                      <a:pt x="32562" y="31249"/>
                      <a:pt x="32562" y="31245"/>
                      <a:pt x="32558" y="31245"/>
                    </a:cubicBezTo>
                    <a:cubicBezTo>
                      <a:pt x="32548" y="31240"/>
                      <a:pt x="32536" y="31236"/>
                      <a:pt x="32528" y="31228"/>
                    </a:cubicBezTo>
                    <a:cubicBezTo>
                      <a:pt x="32523" y="31228"/>
                      <a:pt x="32523" y="31228"/>
                      <a:pt x="32519" y="31224"/>
                    </a:cubicBezTo>
                    <a:cubicBezTo>
                      <a:pt x="32510" y="31220"/>
                      <a:pt x="32502" y="31214"/>
                      <a:pt x="32493" y="31210"/>
                    </a:cubicBezTo>
                    <a:cubicBezTo>
                      <a:pt x="32493" y="31210"/>
                      <a:pt x="32489" y="31210"/>
                      <a:pt x="32489" y="31206"/>
                    </a:cubicBezTo>
                    <a:cubicBezTo>
                      <a:pt x="32477" y="31202"/>
                      <a:pt x="32467" y="31198"/>
                      <a:pt x="32459" y="31194"/>
                    </a:cubicBezTo>
                    <a:cubicBezTo>
                      <a:pt x="32459" y="31194"/>
                      <a:pt x="32459" y="31189"/>
                      <a:pt x="32455" y="31189"/>
                    </a:cubicBezTo>
                    <a:cubicBezTo>
                      <a:pt x="32446" y="31185"/>
                      <a:pt x="32438" y="31181"/>
                      <a:pt x="32429" y="31172"/>
                    </a:cubicBezTo>
                    <a:lnTo>
                      <a:pt x="32420" y="31172"/>
                    </a:lnTo>
                    <a:cubicBezTo>
                      <a:pt x="32408" y="31163"/>
                      <a:pt x="32394" y="31155"/>
                      <a:pt x="32382" y="31147"/>
                    </a:cubicBezTo>
                    <a:cubicBezTo>
                      <a:pt x="32378" y="31147"/>
                      <a:pt x="32378" y="31147"/>
                      <a:pt x="32374" y="31143"/>
                    </a:cubicBezTo>
                    <a:cubicBezTo>
                      <a:pt x="32361" y="31133"/>
                      <a:pt x="32348" y="31129"/>
                      <a:pt x="32335" y="31121"/>
                    </a:cubicBezTo>
                    <a:cubicBezTo>
                      <a:pt x="32335" y="31117"/>
                      <a:pt x="32331" y="31117"/>
                      <a:pt x="32331" y="31117"/>
                    </a:cubicBezTo>
                    <a:cubicBezTo>
                      <a:pt x="32317" y="31108"/>
                      <a:pt x="32305" y="31099"/>
                      <a:pt x="32292" y="31091"/>
                    </a:cubicBezTo>
                    <a:lnTo>
                      <a:pt x="32288" y="31091"/>
                    </a:lnTo>
                    <a:cubicBezTo>
                      <a:pt x="32279" y="31082"/>
                      <a:pt x="32266" y="31074"/>
                      <a:pt x="32254" y="31066"/>
                    </a:cubicBezTo>
                    <a:cubicBezTo>
                      <a:pt x="32254" y="31066"/>
                      <a:pt x="32250" y="31066"/>
                      <a:pt x="32250" y="31060"/>
                    </a:cubicBezTo>
                    <a:cubicBezTo>
                      <a:pt x="32240" y="31056"/>
                      <a:pt x="32232" y="31048"/>
                      <a:pt x="32224" y="31044"/>
                    </a:cubicBezTo>
                    <a:lnTo>
                      <a:pt x="32220" y="31040"/>
                    </a:lnTo>
                    <a:cubicBezTo>
                      <a:pt x="32211" y="31035"/>
                      <a:pt x="32207" y="31031"/>
                      <a:pt x="32198" y="31022"/>
                    </a:cubicBezTo>
                    <a:lnTo>
                      <a:pt x="32194" y="31022"/>
                    </a:lnTo>
                    <a:cubicBezTo>
                      <a:pt x="32185" y="31014"/>
                      <a:pt x="32177" y="31009"/>
                      <a:pt x="32173" y="31001"/>
                    </a:cubicBezTo>
                    <a:cubicBezTo>
                      <a:pt x="32169" y="31001"/>
                      <a:pt x="32169" y="30997"/>
                      <a:pt x="32169" y="30997"/>
                    </a:cubicBezTo>
                    <a:cubicBezTo>
                      <a:pt x="32159" y="30993"/>
                      <a:pt x="32151" y="30983"/>
                      <a:pt x="32147" y="30979"/>
                    </a:cubicBezTo>
                    <a:cubicBezTo>
                      <a:pt x="32147" y="30975"/>
                      <a:pt x="32143" y="30975"/>
                      <a:pt x="32143" y="30975"/>
                    </a:cubicBezTo>
                    <a:cubicBezTo>
                      <a:pt x="32138" y="30971"/>
                      <a:pt x="32130" y="30963"/>
                      <a:pt x="32126" y="30958"/>
                    </a:cubicBezTo>
                    <a:cubicBezTo>
                      <a:pt x="32126" y="30954"/>
                      <a:pt x="32126" y="30954"/>
                      <a:pt x="32121" y="30954"/>
                    </a:cubicBezTo>
                    <a:cubicBezTo>
                      <a:pt x="32117" y="30945"/>
                      <a:pt x="32112" y="30941"/>
                      <a:pt x="32104" y="30932"/>
                    </a:cubicBezTo>
                    <a:lnTo>
                      <a:pt x="32104" y="30928"/>
                    </a:lnTo>
                    <a:cubicBezTo>
                      <a:pt x="32096" y="30924"/>
                      <a:pt x="32092" y="30916"/>
                      <a:pt x="32087" y="30906"/>
                    </a:cubicBezTo>
                    <a:cubicBezTo>
                      <a:pt x="32082" y="30898"/>
                      <a:pt x="32078" y="30894"/>
                      <a:pt x="32074" y="30886"/>
                    </a:cubicBezTo>
                    <a:lnTo>
                      <a:pt x="32070" y="30886"/>
                    </a:lnTo>
                    <a:cubicBezTo>
                      <a:pt x="32066" y="30877"/>
                      <a:pt x="32061" y="30868"/>
                      <a:pt x="32057" y="30864"/>
                    </a:cubicBezTo>
                    <a:lnTo>
                      <a:pt x="32057" y="30860"/>
                    </a:lnTo>
                    <a:cubicBezTo>
                      <a:pt x="32053" y="30851"/>
                      <a:pt x="32053" y="30847"/>
                      <a:pt x="32049" y="30843"/>
                    </a:cubicBezTo>
                    <a:lnTo>
                      <a:pt x="32130" y="30475"/>
                    </a:lnTo>
                    <a:cubicBezTo>
                      <a:pt x="32082" y="30454"/>
                      <a:pt x="32035" y="30432"/>
                      <a:pt x="31993" y="30411"/>
                    </a:cubicBezTo>
                    <a:cubicBezTo>
                      <a:pt x="31984" y="30407"/>
                      <a:pt x="31980" y="30402"/>
                      <a:pt x="31976" y="30402"/>
                    </a:cubicBezTo>
                    <a:cubicBezTo>
                      <a:pt x="31942" y="30385"/>
                      <a:pt x="31907" y="30368"/>
                      <a:pt x="31877" y="30351"/>
                    </a:cubicBezTo>
                    <a:cubicBezTo>
                      <a:pt x="31869" y="30351"/>
                      <a:pt x="31861" y="30347"/>
                      <a:pt x="31856" y="30342"/>
                    </a:cubicBezTo>
                    <a:cubicBezTo>
                      <a:pt x="31830" y="30330"/>
                      <a:pt x="31800" y="30316"/>
                      <a:pt x="31774" y="30300"/>
                    </a:cubicBezTo>
                    <a:cubicBezTo>
                      <a:pt x="31766" y="30296"/>
                      <a:pt x="31758" y="30291"/>
                      <a:pt x="31749" y="30286"/>
                    </a:cubicBezTo>
                    <a:cubicBezTo>
                      <a:pt x="31719" y="30270"/>
                      <a:pt x="31689" y="30257"/>
                      <a:pt x="31659" y="30239"/>
                    </a:cubicBezTo>
                    <a:cubicBezTo>
                      <a:pt x="31659" y="30235"/>
                      <a:pt x="31655" y="30235"/>
                      <a:pt x="31650" y="30235"/>
                    </a:cubicBezTo>
                    <a:cubicBezTo>
                      <a:pt x="31616" y="30214"/>
                      <a:pt x="31587" y="30197"/>
                      <a:pt x="31553" y="30180"/>
                    </a:cubicBezTo>
                    <a:cubicBezTo>
                      <a:pt x="31543" y="30171"/>
                      <a:pt x="31531" y="30167"/>
                      <a:pt x="31522" y="30162"/>
                    </a:cubicBezTo>
                    <a:cubicBezTo>
                      <a:pt x="31506" y="30150"/>
                      <a:pt x="31488" y="30142"/>
                      <a:pt x="31471" y="30132"/>
                    </a:cubicBezTo>
                    <a:cubicBezTo>
                      <a:pt x="31462" y="30124"/>
                      <a:pt x="31450" y="30120"/>
                      <a:pt x="31437" y="30111"/>
                    </a:cubicBezTo>
                    <a:cubicBezTo>
                      <a:pt x="31424" y="30103"/>
                      <a:pt x="31407" y="30094"/>
                      <a:pt x="31390" y="30081"/>
                    </a:cubicBezTo>
                    <a:cubicBezTo>
                      <a:pt x="31377" y="30077"/>
                      <a:pt x="31368" y="30069"/>
                      <a:pt x="31356" y="30065"/>
                    </a:cubicBezTo>
                    <a:cubicBezTo>
                      <a:pt x="31338" y="30051"/>
                      <a:pt x="31326" y="30043"/>
                      <a:pt x="31308" y="30034"/>
                    </a:cubicBezTo>
                    <a:cubicBezTo>
                      <a:pt x="31296" y="30026"/>
                      <a:pt x="31287" y="30018"/>
                      <a:pt x="31275" y="30013"/>
                    </a:cubicBezTo>
                    <a:cubicBezTo>
                      <a:pt x="31257" y="30000"/>
                      <a:pt x="31240" y="29992"/>
                      <a:pt x="31223" y="29979"/>
                    </a:cubicBezTo>
                    <a:cubicBezTo>
                      <a:pt x="31214" y="29974"/>
                      <a:pt x="31206" y="29966"/>
                      <a:pt x="31193" y="29962"/>
                    </a:cubicBezTo>
                    <a:cubicBezTo>
                      <a:pt x="31176" y="29949"/>
                      <a:pt x="31154" y="29936"/>
                      <a:pt x="31137" y="29923"/>
                    </a:cubicBezTo>
                    <a:cubicBezTo>
                      <a:pt x="31129" y="29919"/>
                      <a:pt x="31121" y="29915"/>
                      <a:pt x="31111" y="29911"/>
                    </a:cubicBezTo>
                    <a:cubicBezTo>
                      <a:pt x="31086" y="29889"/>
                      <a:pt x="31060" y="29872"/>
                      <a:pt x="31034" y="29854"/>
                    </a:cubicBezTo>
                    <a:cubicBezTo>
                      <a:pt x="31030" y="29850"/>
                      <a:pt x="31026" y="29850"/>
                      <a:pt x="31022" y="29846"/>
                    </a:cubicBezTo>
                    <a:cubicBezTo>
                      <a:pt x="31000" y="29834"/>
                      <a:pt x="30975" y="29816"/>
                      <a:pt x="30953" y="29799"/>
                    </a:cubicBezTo>
                    <a:cubicBezTo>
                      <a:pt x="30945" y="29795"/>
                      <a:pt x="30937" y="29787"/>
                      <a:pt x="30928" y="29782"/>
                    </a:cubicBezTo>
                    <a:cubicBezTo>
                      <a:pt x="30911" y="29769"/>
                      <a:pt x="30894" y="29757"/>
                      <a:pt x="30876" y="29743"/>
                    </a:cubicBezTo>
                    <a:cubicBezTo>
                      <a:pt x="30868" y="29739"/>
                      <a:pt x="30860" y="29735"/>
                      <a:pt x="30851" y="29731"/>
                    </a:cubicBezTo>
                    <a:cubicBezTo>
                      <a:pt x="30825" y="29710"/>
                      <a:pt x="30799" y="29688"/>
                      <a:pt x="30770" y="29671"/>
                    </a:cubicBezTo>
                    <a:cubicBezTo>
                      <a:pt x="30765" y="29666"/>
                      <a:pt x="30757" y="29662"/>
                      <a:pt x="30748" y="29654"/>
                    </a:cubicBezTo>
                    <a:cubicBezTo>
                      <a:pt x="30718" y="29633"/>
                      <a:pt x="30684" y="29607"/>
                      <a:pt x="30655" y="29585"/>
                    </a:cubicBezTo>
                    <a:cubicBezTo>
                      <a:pt x="30645" y="29581"/>
                      <a:pt x="30641" y="29572"/>
                      <a:pt x="30633" y="29568"/>
                    </a:cubicBezTo>
                    <a:cubicBezTo>
                      <a:pt x="30607" y="29546"/>
                      <a:pt x="30582" y="29530"/>
                      <a:pt x="30552" y="29508"/>
                    </a:cubicBezTo>
                    <a:cubicBezTo>
                      <a:pt x="30547" y="29504"/>
                      <a:pt x="30539" y="29495"/>
                      <a:pt x="30534" y="29491"/>
                    </a:cubicBezTo>
                    <a:cubicBezTo>
                      <a:pt x="30501" y="29469"/>
                      <a:pt x="30470" y="29444"/>
                      <a:pt x="30440" y="29418"/>
                    </a:cubicBezTo>
                    <a:cubicBezTo>
                      <a:pt x="30432" y="29414"/>
                      <a:pt x="30424" y="29410"/>
                      <a:pt x="30418" y="29402"/>
                    </a:cubicBezTo>
                    <a:cubicBezTo>
                      <a:pt x="30393" y="29380"/>
                      <a:pt x="30367" y="29358"/>
                      <a:pt x="30337" y="29341"/>
                    </a:cubicBezTo>
                    <a:cubicBezTo>
                      <a:pt x="30333" y="29333"/>
                      <a:pt x="30325" y="29329"/>
                      <a:pt x="30316" y="29325"/>
                    </a:cubicBezTo>
                    <a:cubicBezTo>
                      <a:pt x="30286" y="29299"/>
                      <a:pt x="30256" y="29273"/>
                      <a:pt x="30226" y="29248"/>
                    </a:cubicBezTo>
                    <a:cubicBezTo>
                      <a:pt x="30218" y="29244"/>
                      <a:pt x="30213" y="29234"/>
                      <a:pt x="30205" y="29230"/>
                    </a:cubicBezTo>
                    <a:cubicBezTo>
                      <a:pt x="30179" y="29209"/>
                      <a:pt x="30154" y="29187"/>
                      <a:pt x="30128" y="29167"/>
                    </a:cubicBezTo>
                    <a:cubicBezTo>
                      <a:pt x="30120" y="29157"/>
                      <a:pt x="30116" y="29153"/>
                      <a:pt x="30106" y="29149"/>
                    </a:cubicBezTo>
                    <a:cubicBezTo>
                      <a:pt x="30077" y="29123"/>
                      <a:pt x="30047" y="29094"/>
                      <a:pt x="30013" y="29068"/>
                    </a:cubicBezTo>
                    <a:cubicBezTo>
                      <a:pt x="30008" y="29064"/>
                      <a:pt x="30004" y="29059"/>
                      <a:pt x="29996" y="29055"/>
                    </a:cubicBezTo>
                    <a:cubicBezTo>
                      <a:pt x="29970" y="29033"/>
                      <a:pt x="29944" y="29007"/>
                      <a:pt x="29919" y="28987"/>
                    </a:cubicBezTo>
                    <a:cubicBezTo>
                      <a:pt x="29910" y="28978"/>
                      <a:pt x="29905" y="28974"/>
                      <a:pt x="29897" y="28969"/>
                    </a:cubicBezTo>
                    <a:cubicBezTo>
                      <a:pt x="29867" y="28940"/>
                      <a:pt x="29837" y="28914"/>
                      <a:pt x="29808" y="28888"/>
                    </a:cubicBezTo>
                    <a:cubicBezTo>
                      <a:pt x="29803" y="28884"/>
                      <a:pt x="29794" y="28875"/>
                      <a:pt x="29790" y="28871"/>
                    </a:cubicBezTo>
                    <a:cubicBezTo>
                      <a:pt x="29765" y="28849"/>
                      <a:pt x="29739" y="28824"/>
                      <a:pt x="29713" y="28802"/>
                    </a:cubicBezTo>
                    <a:cubicBezTo>
                      <a:pt x="29705" y="28794"/>
                      <a:pt x="29696" y="28790"/>
                      <a:pt x="29692" y="28782"/>
                    </a:cubicBezTo>
                    <a:cubicBezTo>
                      <a:pt x="29662" y="28756"/>
                      <a:pt x="29632" y="28730"/>
                      <a:pt x="29602" y="28699"/>
                    </a:cubicBezTo>
                    <a:cubicBezTo>
                      <a:pt x="29593" y="28695"/>
                      <a:pt x="29589" y="28691"/>
                      <a:pt x="29585" y="28687"/>
                    </a:cubicBezTo>
                    <a:cubicBezTo>
                      <a:pt x="29559" y="28661"/>
                      <a:pt x="29534" y="28640"/>
                      <a:pt x="29508" y="28614"/>
                    </a:cubicBezTo>
                    <a:cubicBezTo>
                      <a:pt x="29500" y="28606"/>
                      <a:pt x="29490" y="28602"/>
                      <a:pt x="29486" y="28593"/>
                    </a:cubicBezTo>
                    <a:cubicBezTo>
                      <a:pt x="29457" y="28567"/>
                      <a:pt x="29427" y="28537"/>
                      <a:pt x="29397" y="28512"/>
                    </a:cubicBezTo>
                    <a:cubicBezTo>
                      <a:pt x="29392" y="28508"/>
                      <a:pt x="29388" y="28503"/>
                      <a:pt x="29380" y="28499"/>
                    </a:cubicBezTo>
                    <a:lnTo>
                      <a:pt x="29303" y="28422"/>
                    </a:lnTo>
                    <a:cubicBezTo>
                      <a:pt x="29299" y="28417"/>
                      <a:pt x="29289" y="28409"/>
                      <a:pt x="29281" y="28401"/>
                    </a:cubicBezTo>
                    <a:cubicBezTo>
                      <a:pt x="29251" y="28375"/>
                      <a:pt x="29222" y="28345"/>
                      <a:pt x="29192" y="28320"/>
                    </a:cubicBezTo>
                    <a:cubicBezTo>
                      <a:pt x="29187" y="28315"/>
                      <a:pt x="29183" y="28310"/>
                      <a:pt x="29178" y="28306"/>
                    </a:cubicBezTo>
                    <a:lnTo>
                      <a:pt x="29101" y="28229"/>
                    </a:lnTo>
                    <a:cubicBezTo>
                      <a:pt x="29093" y="28221"/>
                      <a:pt x="29089" y="28217"/>
                      <a:pt x="29080" y="28208"/>
                    </a:cubicBezTo>
                    <a:cubicBezTo>
                      <a:pt x="29050" y="28178"/>
                      <a:pt x="29020" y="28152"/>
                      <a:pt x="28991" y="28123"/>
                    </a:cubicBezTo>
                    <a:cubicBezTo>
                      <a:pt x="28986" y="28118"/>
                      <a:pt x="28981" y="28114"/>
                      <a:pt x="28977" y="28109"/>
                    </a:cubicBezTo>
                    <a:lnTo>
                      <a:pt x="28900" y="28032"/>
                    </a:lnTo>
                    <a:cubicBezTo>
                      <a:pt x="28892" y="28024"/>
                      <a:pt x="28884" y="28020"/>
                      <a:pt x="28879" y="28012"/>
                    </a:cubicBezTo>
                    <a:cubicBezTo>
                      <a:pt x="28849" y="27981"/>
                      <a:pt x="28819" y="27951"/>
                      <a:pt x="28789" y="27925"/>
                    </a:cubicBezTo>
                    <a:cubicBezTo>
                      <a:pt x="28785" y="27921"/>
                      <a:pt x="28781" y="27917"/>
                      <a:pt x="28781" y="27913"/>
                    </a:cubicBezTo>
                    <a:cubicBezTo>
                      <a:pt x="28750" y="27888"/>
                      <a:pt x="28725" y="27862"/>
                      <a:pt x="28699" y="27832"/>
                    </a:cubicBezTo>
                    <a:cubicBezTo>
                      <a:pt x="28691" y="27827"/>
                      <a:pt x="28687" y="27819"/>
                      <a:pt x="28679" y="27811"/>
                    </a:cubicBezTo>
                    <a:cubicBezTo>
                      <a:pt x="28648" y="27785"/>
                      <a:pt x="28618" y="27755"/>
                      <a:pt x="28588" y="27724"/>
                    </a:cubicBezTo>
                    <a:cubicBezTo>
                      <a:pt x="28588" y="27720"/>
                      <a:pt x="28584" y="27716"/>
                      <a:pt x="28580" y="27716"/>
                    </a:cubicBezTo>
                    <a:cubicBezTo>
                      <a:pt x="28554" y="27686"/>
                      <a:pt x="28525" y="27661"/>
                      <a:pt x="28499" y="27635"/>
                    </a:cubicBezTo>
                    <a:cubicBezTo>
                      <a:pt x="28490" y="27627"/>
                      <a:pt x="28486" y="27618"/>
                      <a:pt x="28477" y="27613"/>
                    </a:cubicBezTo>
                    <a:cubicBezTo>
                      <a:pt x="28413" y="27545"/>
                      <a:pt x="28349" y="27481"/>
                      <a:pt x="28280" y="27416"/>
                    </a:cubicBezTo>
                    <a:cubicBezTo>
                      <a:pt x="28255" y="27387"/>
                      <a:pt x="28229" y="27361"/>
                      <a:pt x="28199" y="27335"/>
                    </a:cubicBezTo>
                    <a:cubicBezTo>
                      <a:pt x="28195" y="27327"/>
                      <a:pt x="28186" y="27319"/>
                      <a:pt x="28178" y="27314"/>
                    </a:cubicBezTo>
                    <a:cubicBezTo>
                      <a:pt x="28152" y="27288"/>
                      <a:pt x="28130" y="27262"/>
                      <a:pt x="28105" y="27237"/>
                    </a:cubicBezTo>
                    <a:cubicBezTo>
                      <a:pt x="28096" y="27228"/>
                      <a:pt x="28088" y="27220"/>
                      <a:pt x="28079" y="27211"/>
                    </a:cubicBezTo>
                    <a:cubicBezTo>
                      <a:pt x="28049" y="27181"/>
                      <a:pt x="28019" y="27156"/>
                      <a:pt x="27990" y="27126"/>
                    </a:cubicBezTo>
                    <a:cubicBezTo>
                      <a:pt x="27990" y="27122"/>
                      <a:pt x="27986" y="27118"/>
                      <a:pt x="27980" y="27114"/>
                    </a:cubicBezTo>
                    <a:cubicBezTo>
                      <a:pt x="27955" y="27088"/>
                      <a:pt x="27929" y="27062"/>
                      <a:pt x="27899" y="27037"/>
                    </a:cubicBezTo>
                    <a:cubicBezTo>
                      <a:pt x="27895" y="27027"/>
                      <a:pt x="27887" y="27019"/>
                      <a:pt x="27878" y="27011"/>
                    </a:cubicBezTo>
                    <a:cubicBezTo>
                      <a:pt x="27848" y="26980"/>
                      <a:pt x="27818" y="26954"/>
                      <a:pt x="27789" y="26925"/>
                    </a:cubicBezTo>
                    <a:cubicBezTo>
                      <a:pt x="27789" y="26921"/>
                      <a:pt x="27784" y="26921"/>
                      <a:pt x="27784" y="26921"/>
                    </a:cubicBezTo>
                    <a:cubicBezTo>
                      <a:pt x="27759" y="26891"/>
                      <a:pt x="27729" y="26865"/>
                      <a:pt x="27698" y="26835"/>
                    </a:cubicBezTo>
                    <a:cubicBezTo>
                      <a:pt x="27694" y="26831"/>
                      <a:pt x="27686" y="26822"/>
                      <a:pt x="27678" y="26814"/>
                    </a:cubicBezTo>
                    <a:cubicBezTo>
                      <a:pt x="27647" y="26784"/>
                      <a:pt x="27617" y="26758"/>
                      <a:pt x="27587" y="26729"/>
                    </a:cubicBezTo>
                    <a:lnTo>
                      <a:pt x="27587" y="26723"/>
                    </a:lnTo>
                    <a:cubicBezTo>
                      <a:pt x="27579" y="26729"/>
                      <a:pt x="27566" y="26729"/>
                      <a:pt x="27558" y="26733"/>
                    </a:cubicBezTo>
                    <a:cubicBezTo>
                      <a:pt x="27553" y="26733"/>
                      <a:pt x="27553" y="26733"/>
                      <a:pt x="27549" y="26737"/>
                    </a:cubicBezTo>
                    <a:lnTo>
                      <a:pt x="27536" y="26737"/>
                    </a:lnTo>
                    <a:lnTo>
                      <a:pt x="27532" y="26741"/>
                    </a:lnTo>
                    <a:lnTo>
                      <a:pt x="27524" y="26741"/>
                    </a:lnTo>
                    <a:cubicBezTo>
                      <a:pt x="27519" y="26745"/>
                      <a:pt x="27510" y="26745"/>
                      <a:pt x="27506" y="26745"/>
                    </a:cubicBezTo>
                    <a:cubicBezTo>
                      <a:pt x="27506" y="26749"/>
                      <a:pt x="27502" y="26749"/>
                      <a:pt x="27498" y="26749"/>
                    </a:cubicBezTo>
                    <a:cubicBezTo>
                      <a:pt x="27493" y="26754"/>
                      <a:pt x="27489" y="26754"/>
                      <a:pt x="27485" y="26754"/>
                    </a:cubicBezTo>
                    <a:cubicBezTo>
                      <a:pt x="27481" y="26758"/>
                      <a:pt x="27481" y="26758"/>
                      <a:pt x="27476" y="26758"/>
                    </a:cubicBezTo>
                    <a:cubicBezTo>
                      <a:pt x="27472" y="26758"/>
                      <a:pt x="27467" y="26762"/>
                      <a:pt x="27463" y="26762"/>
                    </a:cubicBezTo>
                    <a:cubicBezTo>
                      <a:pt x="27463" y="26767"/>
                      <a:pt x="27459" y="26767"/>
                      <a:pt x="27455" y="26767"/>
                    </a:cubicBezTo>
                    <a:lnTo>
                      <a:pt x="27451" y="26767"/>
                    </a:lnTo>
                    <a:cubicBezTo>
                      <a:pt x="27451" y="26771"/>
                      <a:pt x="27451" y="26771"/>
                      <a:pt x="27447" y="26771"/>
                    </a:cubicBezTo>
                    <a:cubicBezTo>
                      <a:pt x="27442" y="26771"/>
                      <a:pt x="27437" y="26775"/>
                      <a:pt x="27433" y="26775"/>
                    </a:cubicBezTo>
                    <a:cubicBezTo>
                      <a:pt x="27433" y="26780"/>
                      <a:pt x="27429" y="26780"/>
                      <a:pt x="27425" y="26780"/>
                    </a:cubicBezTo>
                    <a:cubicBezTo>
                      <a:pt x="27425" y="26784"/>
                      <a:pt x="27421" y="26784"/>
                      <a:pt x="27416" y="26788"/>
                    </a:cubicBezTo>
                    <a:lnTo>
                      <a:pt x="27412" y="26788"/>
                    </a:lnTo>
                    <a:cubicBezTo>
                      <a:pt x="27412" y="26792"/>
                      <a:pt x="27408" y="26792"/>
                      <a:pt x="27408" y="26792"/>
                    </a:cubicBezTo>
                    <a:cubicBezTo>
                      <a:pt x="27408" y="26792"/>
                      <a:pt x="27404" y="26796"/>
                      <a:pt x="27399" y="26796"/>
                    </a:cubicBezTo>
                    <a:lnTo>
                      <a:pt x="27395" y="26800"/>
                    </a:lnTo>
                    <a:cubicBezTo>
                      <a:pt x="27390" y="26806"/>
                      <a:pt x="27390" y="26806"/>
                      <a:pt x="27386" y="26806"/>
                    </a:cubicBezTo>
                    <a:cubicBezTo>
                      <a:pt x="27386" y="26810"/>
                      <a:pt x="27382" y="26810"/>
                      <a:pt x="27382" y="26810"/>
                    </a:cubicBezTo>
                    <a:lnTo>
                      <a:pt x="27382" y="26814"/>
                    </a:lnTo>
                    <a:lnTo>
                      <a:pt x="27378" y="26814"/>
                    </a:lnTo>
                    <a:cubicBezTo>
                      <a:pt x="27374" y="26818"/>
                      <a:pt x="27374" y="26818"/>
                      <a:pt x="27370" y="26822"/>
                    </a:cubicBezTo>
                    <a:lnTo>
                      <a:pt x="27370" y="26826"/>
                    </a:lnTo>
                    <a:lnTo>
                      <a:pt x="27365" y="26826"/>
                    </a:lnTo>
                    <a:cubicBezTo>
                      <a:pt x="27365" y="26831"/>
                      <a:pt x="27360" y="26831"/>
                      <a:pt x="27360" y="26831"/>
                    </a:cubicBezTo>
                    <a:lnTo>
                      <a:pt x="27360" y="26835"/>
                    </a:lnTo>
                    <a:cubicBezTo>
                      <a:pt x="27356" y="26839"/>
                      <a:pt x="27356" y="26839"/>
                      <a:pt x="27356" y="26844"/>
                    </a:cubicBezTo>
                    <a:lnTo>
                      <a:pt x="27352" y="26844"/>
                    </a:lnTo>
                    <a:lnTo>
                      <a:pt x="27352" y="26848"/>
                    </a:lnTo>
                    <a:cubicBezTo>
                      <a:pt x="27352" y="26848"/>
                      <a:pt x="27348" y="26848"/>
                      <a:pt x="27348" y="26852"/>
                    </a:cubicBezTo>
                    <a:lnTo>
                      <a:pt x="27348" y="26857"/>
                    </a:lnTo>
                    <a:cubicBezTo>
                      <a:pt x="27344" y="26857"/>
                      <a:pt x="27344" y="26861"/>
                      <a:pt x="27344" y="26861"/>
                    </a:cubicBezTo>
                    <a:lnTo>
                      <a:pt x="27344" y="26869"/>
                    </a:lnTo>
                    <a:lnTo>
                      <a:pt x="27339" y="26869"/>
                    </a:lnTo>
                    <a:lnTo>
                      <a:pt x="27339" y="26877"/>
                    </a:lnTo>
                    <a:lnTo>
                      <a:pt x="27202" y="27536"/>
                    </a:lnTo>
                    <a:cubicBezTo>
                      <a:pt x="27198" y="27536"/>
                      <a:pt x="27198" y="27532"/>
                      <a:pt x="27198" y="27532"/>
                    </a:cubicBezTo>
                    <a:cubicBezTo>
                      <a:pt x="27181" y="27515"/>
                      <a:pt x="27164" y="27498"/>
                      <a:pt x="27143" y="27481"/>
                    </a:cubicBezTo>
                    <a:cubicBezTo>
                      <a:pt x="27139" y="27473"/>
                      <a:pt x="27130" y="27468"/>
                      <a:pt x="27125" y="27464"/>
                    </a:cubicBezTo>
                    <a:cubicBezTo>
                      <a:pt x="27113" y="27451"/>
                      <a:pt x="27096" y="27438"/>
                      <a:pt x="27082" y="27426"/>
                    </a:cubicBezTo>
                    <a:cubicBezTo>
                      <a:pt x="27074" y="27416"/>
                      <a:pt x="27070" y="27408"/>
                      <a:pt x="27062" y="27404"/>
                    </a:cubicBezTo>
                    <a:lnTo>
                      <a:pt x="27023" y="27365"/>
                    </a:lnTo>
                    <a:cubicBezTo>
                      <a:pt x="27015" y="27361"/>
                      <a:pt x="27005" y="27353"/>
                      <a:pt x="26997" y="27349"/>
                    </a:cubicBezTo>
                    <a:cubicBezTo>
                      <a:pt x="26985" y="27335"/>
                      <a:pt x="26967" y="27323"/>
                      <a:pt x="26954" y="27310"/>
                    </a:cubicBezTo>
                    <a:cubicBezTo>
                      <a:pt x="26946" y="27305"/>
                      <a:pt x="26942" y="27297"/>
                      <a:pt x="26938" y="27293"/>
                    </a:cubicBezTo>
                    <a:cubicBezTo>
                      <a:pt x="26916" y="27276"/>
                      <a:pt x="26894" y="27258"/>
                      <a:pt x="26873" y="27242"/>
                    </a:cubicBezTo>
                    <a:cubicBezTo>
                      <a:pt x="26869" y="27237"/>
                      <a:pt x="26865" y="27237"/>
                      <a:pt x="26861" y="27233"/>
                    </a:cubicBezTo>
                    <a:cubicBezTo>
                      <a:pt x="26843" y="27220"/>
                      <a:pt x="26826" y="27203"/>
                      <a:pt x="26809" y="27191"/>
                    </a:cubicBezTo>
                    <a:cubicBezTo>
                      <a:pt x="26800" y="27185"/>
                      <a:pt x="26796" y="27181"/>
                      <a:pt x="26788" y="27173"/>
                    </a:cubicBezTo>
                    <a:cubicBezTo>
                      <a:pt x="26774" y="27165"/>
                      <a:pt x="26758" y="27152"/>
                      <a:pt x="26745" y="27143"/>
                    </a:cubicBezTo>
                    <a:cubicBezTo>
                      <a:pt x="26736" y="27134"/>
                      <a:pt x="26728" y="27130"/>
                      <a:pt x="26719" y="27122"/>
                    </a:cubicBezTo>
                    <a:cubicBezTo>
                      <a:pt x="26707" y="27114"/>
                      <a:pt x="26693" y="27104"/>
                      <a:pt x="26677" y="27092"/>
                    </a:cubicBezTo>
                    <a:cubicBezTo>
                      <a:pt x="26672" y="27088"/>
                      <a:pt x="26663" y="27083"/>
                      <a:pt x="26655" y="27075"/>
                    </a:cubicBezTo>
                    <a:cubicBezTo>
                      <a:pt x="26651" y="27075"/>
                      <a:pt x="26646" y="27070"/>
                      <a:pt x="26642" y="27066"/>
                    </a:cubicBezTo>
                    <a:cubicBezTo>
                      <a:pt x="26638" y="27062"/>
                      <a:pt x="26634" y="27062"/>
                      <a:pt x="26626" y="27057"/>
                    </a:cubicBezTo>
                    <a:cubicBezTo>
                      <a:pt x="26608" y="27041"/>
                      <a:pt x="26586" y="27027"/>
                      <a:pt x="26565" y="27015"/>
                    </a:cubicBezTo>
                    <a:cubicBezTo>
                      <a:pt x="26557" y="27006"/>
                      <a:pt x="26549" y="27002"/>
                      <a:pt x="26539" y="26998"/>
                    </a:cubicBezTo>
                    <a:cubicBezTo>
                      <a:pt x="26518" y="26980"/>
                      <a:pt x="26492" y="26968"/>
                      <a:pt x="26472" y="26950"/>
                    </a:cubicBezTo>
                    <a:cubicBezTo>
                      <a:pt x="26466" y="26946"/>
                      <a:pt x="26458" y="26942"/>
                      <a:pt x="26454" y="26938"/>
                    </a:cubicBezTo>
                    <a:cubicBezTo>
                      <a:pt x="26424" y="26921"/>
                      <a:pt x="26395" y="26903"/>
                      <a:pt x="26369" y="26887"/>
                    </a:cubicBezTo>
                    <a:cubicBezTo>
                      <a:pt x="26360" y="26883"/>
                      <a:pt x="26351" y="26877"/>
                      <a:pt x="26347" y="26873"/>
                    </a:cubicBezTo>
                    <a:cubicBezTo>
                      <a:pt x="26322" y="26861"/>
                      <a:pt x="26300" y="26848"/>
                      <a:pt x="26279" y="26835"/>
                    </a:cubicBezTo>
                    <a:cubicBezTo>
                      <a:pt x="26274" y="26831"/>
                      <a:pt x="26270" y="26831"/>
                      <a:pt x="26266" y="26826"/>
                    </a:cubicBezTo>
                    <a:cubicBezTo>
                      <a:pt x="26257" y="26822"/>
                      <a:pt x="26253" y="26818"/>
                      <a:pt x="26245" y="26814"/>
                    </a:cubicBezTo>
                    <a:cubicBezTo>
                      <a:pt x="26231" y="26810"/>
                      <a:pt x="26219" y="26800"/>
                      <a:pt x="26206" y="26792"/>
                    </a:cubicBezTo>
                    <a:cubicBezTo>
                      <a:pt x="26193" y="26788"/>
                      <a:pt x="26184" y="26780"/>
                      <a:pt x="26172" y="26775"/>
                    </a:cubicBezTo>
                    <a:cubicBezTo>
                      <a:pt x="26158" y="26767"/>
                      <a:pt x="26146" y="26758"/>
                      <a:pt x="26129" y="26754"/>
                    </a:cubicBezTo>
                    <a:cubicBezTo>
                      <a:pt x="26120" y="26745"/>
                      <a:pt x="26107" y="26741"/>
                      <a:pt x="26095" y="26733"/>
                    </a:cubicBezTo>
                    <a:cubicBezTo>
                      <a:pt x="26081" y="26723"/>
                      <a:pt x="26069" y="26719"/>
                      <a:pt x="26052" y="26711"/>
                    </a:cubicBezTo>
                    <a:cubicBezTo>
                      <a:pt x="26043" y="26707"/>
                      <a:pt x="26030" y="26698"/>
                      <a:pt x="26018" y="26694"/>
                    </a:cubicBezTo>
                    <a:cubicBezTo>
                      <a:pt x="26004" y="26685"/>
                      <a:pt x="25988" y="26681"/>
                      <a:pt x="25975" y="26672"/>
                    </a:cubicBezTo>
                    <a:cubicBezTo>
                      <a:pt x="25971" y="26668"/>
                      <a:pt x="25962" y="26668"/>
                      <a:pt x="25953" y="26664"/>
                    </a:cubicBezTo>
                    <a:cubicBezTo>
                      <a:pt x="25949" y="26660"/>
                      <a:pt x="25941" y="26656"/>
                      <a:pt x="25937" y="26656"/>
                    </a:cubicBezTo>
                    <a:cubicBezTo>
                      <a:pt x="25927" y="26652"/>
                      <a:pt x="25915" y="26642"/>
                      <a:pt x="25907" y="26638"/>
                    </a:cubicBezTo>
                    <a:cubicBezTo>
                      <a:pt x="25890" y="26634"/>
                      <a:pt x="25876" y="26626"/>
                      <a:pt x="25860" y="26621"/>
                    </a:cubicBezTo>
                    <a:cubicBezTo>
                      <a:pt x="25850" y="26613"/>
                      <a:pt x="25838" y="26608"/>
                      <a:pt x="25830" y="26604"/>
                    </a:cubicBezTo>
                    <a:cubicBezTo>
                      <a:pt x="25817" y="26600"/>
                      <a:pt x="25799" y="26591"/>
                      <a:pt x="25787" y="26587"/>
                    </a:cubicBezTo>
                    <a:cubicBezTo>
                      <a:pt x="25774" y="26583"/>
                      <a:pt x="25765" y="26575"/>
                      <a:pt x="25753" y="26569"/>
                    </a:cubicBezTo>
                    <a:cubicBezTo>
                      <a:pt x="25740" y="26565"/>
                      <a:pt x="25722" y="26557"/>
                      <a:pt x="25710" y="26553"/>
                    </a:cubicBezTo>
                    <a:cubicBezTo>
                      <a:pt x="25697" y="26549"/>
                      <a:pt x="25688" y="26544"/>
                      <a:pt x="25680" y="26540"/>
                    </a:cubicBezTo>
                    <a:cubicBezTo>
                      <a:pt x="25676" y="26540"/>
                      <a:pt x="25671" y="26536"/>
                      <a:pt x="25671" y="26536"/>
                    </a:cubicBezTo>
                    <a:cubicBezTo>
                      <a:pt x="25654" y="26531"/>
                      <a:pt x="25641" y="26523"/>
                      <a:pt x="25625" y="26518"/>
                    </a:cubicBezTo>
                    <a:cubicBezTo>
                      <a:pt x="25620" y="26514"/>
                      <a:pt x="25611" y="26510"/>
                      <a:pt x="25603" y="26510"/>
                    </a:cubicBezTo>
                    <a:cubicBezTo>
                      <a:pt x="25577" y="26498"/>
                      <a:pt x="25552" y="26488"/>
                      <a:pt x="25526" y="26480"/>
                    </a:cubicBezTo>
                    <a:lnTo>
                      <a:pt x="25522" y="26480"/>
                    </a:lnTo>
                    <a:cubicBezTo>
                      <a:pt x="25496" y="26467"/>
                      <a:pt x="25475" y="26459"/>
                      <a:pt x="25449" y="26450"/>
                    </a:cubicBezTo>
                    <a:cubicBezTo>
                      <a:pt x="25440" y="26446"/>
                      <a:pt x="25432" y="26446"/>
                      <a:pt x="25423" y="26441"/>
                    </a:cubicBezTo>
                    <a:cubicBezTo>
                      <a:pt x="25410" y="26437"/>
                      <a:pt x="25394" y="26433"/>
                      <a:pt x="25380" y="26425"/>
                    </a:cubicBezTo>
                    <a:lnTo>
                      <a:pt x="25372" y="26425"/>
                    </a:lnTo>
                    <a:cubicBezTo>
                      <a:pt x="25359" y="26421"/>
                      <a:pt x="25346" y="26416"/>
                      <a:pt x="25337" y="26411"/>
                    </a:cubicBezTo>
                    <a:cubicBezTo>
                      <a:pt x="25321" y="26407"/>
                      <a:pt x="25307" y="26403"/>
                      <a:pt x="25291" y="26395"/>
                    </a:cubicBezTo>
                    <a:cubicBezTo>
                      <a:pt x="25278" y="26390"/>
                      <a:pt x="25269" y="26390"/>
                      <a:pt x="25256" y="26386"/>
                    </a:cubicBezTo>
                    <a:cubicBezTo>
                      <a:pt x="25240" y="26378"/>
                      <a:pt x="25226" y="26373"/>
                      <a:pt x="25209" y="26369"/>
                    </a:cubicBezTo>
                    <a:cubicBezTo>
                      <a:pt x="25197" y="26364"/>
                      <a:pt x="25188" y="26360"/>
                      <a:pt x="25175" y="26360"/>
                    </a:cubicBezTo>
                    <a:cubicBezTo>
                      <a:pt x="25158" y="26352"/>
                      <a:pt x="25145" y="26348"/>
                      <a:pt x="25128" y="26344"/>
                    </a:cubicBezTo>
                    <a:cubicBezTo>
                      <a:pt x="25120" y="26344"/>
                      <a:pt x="25106" y="26339"/>
                      <a:pt x="25094" y="26334"/>
                    </a:cubicBezTo>
                    <a:cubicBezTo>
                      <a:pt x="25086" y="26330"/>
                      <a:pt x="25077" y="26330"/>
                      <a:pt x="25068" y="26326"/>
                    </a:cubicBezTo>
                    <a:cubicBezTo>
                      <a:pt x="25060" y="26326"/>
                      <a:pt x="25055" y="26322"/>
                      <a:pt x="25051" y="26322"/>
                    </a:cubicBezTo>
                    <a:cubicBezTo>
                      <a:pt x="25034" y="26318"/>
                      <a:pt x="25017" y="26313"/>
                      <a:pt x="25000" y="26309"/>
                    </a:cubicBezTo>
                    <a:cubicBezTo>
                      <a:pt x="24987" y="26305"/>
                      <a:pt x="24974" y="26301"/>
                      <a:pt x="24962" y="26296"/>
                    </a:cubicBezTo>
                    <a:cubicBezTo>
                      <a:pt x="24944" y="26292"/>
                      <a:pt x="24927" y="26287"/>
                      <a:pt x="24910" y="26283"/>
                    </a:cubicBezTo>
                    <a:cubicBezTo>
                      <a:pt x="24901" y="26279"/>
                      <a:pt x="24889" y="26275"/>
                      <a:pt x="24875" y="26275"/>
                    </a:cubicBezTo>
                    <a:cubicBezTo>
                      <a:pt x="24859" y="26267"/>
                      <a:pt x="24837" y="26262"/>
                      <a:pt x="24820" y="26257"/>
                    </a:cubicBezTo>
                    <a:cubicBezTo>
                      <a:pt x="24812" y="26257"/>
                      <a:pt x="24798" y="26253"/>
                      <a:pt x="24786" y="26249"/>
                    </a:cubicBezTo>
                    <a:cubicBezTo>
                      <a:pt x="24769" y="26245"/>
                      <a:pt x="24747" y="26241"/>
                      <a:pt x="24726" y="26236"/>
                    </a:cubicBezTo>
                    <a:cubicBezTo>
                      <a:pt x="24717" y="26232"/>
                      <a:pt x="24709" y="26232"/>
                      <a:pt x="24701" y="26228"/>
                    </a:cubicBezTo>
                    <a:lnTo>
                      <a:pt x="24696" y="26228"/>
                    </a:lnTo>
                    <a:cubicBezTo>
                      <a:pt x="24662" y="26219"/>
                      <a:pt x="24628" y="26210"/>
                      <a:pt x="24589" y="26206"/>
                    </a:cubicBezTo>
                    <a:cubicBezTo>
                      <a:pt x="24581" y="26202"/>
                      <a:pt x="24572" y="26202"/>
                      <a:pt x="24563" y="26198"/>
                    </a:cubicBezTo>
                    <a:cubicBezTo>
                      <a:pt x="24533" y="26194"/>
                      <a:pt x="24504" y="26185"/>
                      <a:pt x="24478" y="26180"/>
                    </a:cubicBezTo>
                    <a:cubicBezTo>
                      <a:pt x="24470" y="26176"/>
                      <a:pt x="24456" y="26176"/>
                      <a:pt x="24448" y="26176"/>
                    </a:cubicBezTo>
                    <a:cubicBezTo>
                      <a:pt x="24413" y="26168"/>
                      <a:pt x="24375" y="26159"/>
                      <a:pt x="24342" y="26155"/>
                    </a:cubicBezTo>
                    <a:cubicBezTo>
                      <a:pt x="24336" y="26151"/>
                      <a:pt x="24328" y="26151"/>
                      <a:pt x="24324" y="26151"/>
                    </a:cubicBezTo>
                    <a:cubicBezTo>
                      <a:pt x="24290" y="26142"/>
                      <a:pt x="24259" y="26138"/>
                      <a:pt x="24230" y="26133"/>
                    </a:cubicBezTo>
                    <a:cubicBezTo>
                      <a:pt x="24226" y="26133"/>
                      <a:pt x="24217" y="26129"/>
                      <a:pt x="24213" y="26129"/>
                    </a:cubicBezTo>
                    <a:cubicBezTo>
                      <a:pt x="24208" y="26129"/>
                      <a:pt x="24200" y="26129"/>
                      <a:pt x="24196" y="26125"/>
                    </a:cubicBezTo>
                    <a:cubicBezTo>
                      <a:pt x="24174" y="26125"/>
                      <a:pt x="24157" y="26121"/>
                      <a:pt x="24136" y="26117"/>
                    </a:cubicBezTo>
                    <a:cubicBezTo>
                      <a:pt x="24123" y="26117"/>
                      <a:pt x="24111" y="26113"/>
                      <a:pt x="24097" y="26113"/>
                    </a:cubicBezTo>
                    <a:cubicBezTo>
                      <a:pt x="24076" y="26108"/>
                      <a:pt x="24059" y="26103"/>
                      <a:pt x="24038" y="26099"/>
                    </a:cubicBezTo>
                    <a:cubicBezTo>
                      <a:pt x="24024" y="26099"/>
                      <a:pt x="24012" y="26095"/>
                      <a:pt x="24003" y="26095"/>
                    </a:cubicBezTo>
                    <a:cubicBezTo>
                      <a:pt x="23977" y="26091"/>
                      <a:pt x="23951" y="26087"/>
                      <a:pt x="23922" y="26082"/>
                    </a:cubicBezTo>
                    <a:lnTo>
                      <a:pt x="23905" y="26082"/>
                    </a:lnTo>
                    <a:cubicBezTo>
                      <a:pt x="23874" y="26078"/>
                      <a:pt x="23841" y="26070"/>
                      <a:pt x="23811" y="26065"/>
                    </a:cubicBezTo>
                    <a:lnTo>
                      <a:pt x="23781" y="26065"/>
                    </a:lnTo>
                    <a:cubicBezTo>
                      <a:pt x="23760" y="26061"/>
                      <a:pt x="23734" y="26056"/>
                      <a:pt x="23712" y="26052"/>
                    </a:cubicBezTo>
                    <a:cubicBezTo>
                      <a:pt x="23700" y="26052"/>
                      <a:pt x="23687" y="26052"/>
                      <a:pt x="23674" y="26048"/>
                    </a:cubicBezTo>
                    <a:cubicBezTo>
                      <a:pt x="23657" y="26048"/>
                      <a:pt x="23635" y="26044"/>
                      <a:pt x="23614" y="26044"/>
                    </a:cubicBezTo>
                    <a:cubicBezTo>
                      <a:pt x="23601" y="26040"/>
                      <a:pt x="23588" y="26040"/>
                      <a:pt x="23576" y="26036"/>
                    </a:cubicBezTo>
                    <a:cubicBezTo>
                      <a:pt x="23554" y="26036"/>
                      <a:pt x="23537" y="26031"/>
                      <a:pt x="23515" y="26031"/>
                    </a:cubicBezTo>
                    <a:cubicBezTo>
                      <a:pt x="23503" y="26031"/>
                      <a:pt x="23490" y="26026"/>
                      <a:pt x="23477" y="26026"/>
                    </a:cubicBezTo>
                    <a:cubicBezTo>
                      <a:pt x="23456" y="26022"/>
                      <a:pt x="23434" y="26022"/>
                      <a:pt x="23418" y="26018"/>
                    </a:cubicBezTo>
                    <a:lnTo>
                      <a:pt x="23392" y="26018"/>
                    </a:lnTo>
                    <a:cubicBezTo>
                      <a:pt x="23387" y="26018"/>
                      <a:pt x="23383" y="26018"/>
                      <a:pt x="23379" y="26014"/>
                    </a:cubicBezTo>
                    <a:cubicBezTo>
                      <a:pt x="23341" y="26014"/>
                      <a:pt x="23302" y="26010"/>
                      <a:pt x="23268" y="26005"/>
                    </a:cubicBezTo>
                    <a:cubicBezTo>
                      <a:pt x="23259" y="26005"/>
                      <a:pt x="23254" y="26005"/>
                      <a:pt x="23246" y="26001"/>
                    </a:cubicBezTo>
                    <a:cubicBezTo>
                      <a:pt x="23212" y="26001"/>
                      <a:pt x="23182" y="25997"/>
                      <a:pt x="23148" y="25993"/>
                    </a:cubicBezTo>
                    <a:lnTo>
                      <a:pt x="23118" y="25993"/>
                    </a:lnTo>
                    <a:cubicBezTo>
                      <a:pt x="23079" y="25988"/>
                      <a:pt x="23045" y="25984"/>
                      <a:pt x="23011" y="25984"/>
                    </a:cubicBezTo>
                    <a:cubicBezTo>
                      <a:pt x="23007" y="25984"/>
                      <a:pt x="23002" y="25979"/>
                      <a:pt x="22998" y="25979"/>
                    </a:cubicBezTo>
                    <a:cubicBezTo>
                      <a:pt x="22960" y="25979"/>
                      <a:pt x="22921" y="25975"/>
                      <a:pt x="22883" y="25971"/>
                    </a:cubicBezTo>
                    <a:lnTo>
                      <a:pt x="22853" y="25971"/>
                    </a:lnTo>
                    <a:cubicBezTo>
                      <a:pt x="22822" y="25967"/>
                      <a:pt x="22793" y="25967"/>
                      <a:pt x="22759" y="25963"/>
                    </a:cubicBezTo>
                    <a:lnTo>
                      <a:pt x="22733" y="25963"/>
                    </a:lnTo>
                    <a:cubicBezTo>
                      <a:pt x="22694" y="25959"/>
                      <a:pt x="22656" y="25959"/>
                      <a:pt x="22617" y="25954"/>
                    </a:cubicBezTo>
                    <a:lnTo>
                      <a:pt x="22591" y="25954"/>
                    </a:lnTo>
                    <a:cubicBezTo>
                      <a:pt x="22557" y="25949"/>
                      <a:pt x="22528" y="25949"/>
                      <a:pt x="22498" y="25945"/>
                    </a:cubicBezTo>
                    <a:lnTo>
                      <a:pt x="22463" y="25945"/>
                    </a:lnTo>
                    <a:cubicBezTo>
                      <a:pt x="22425" y="25941"/>
                      <a:pt x="22386" y="25941"/>
                      <a:pt x="22348" y="25941"/>
                    </a:cubicBezTo>
                    <a:lnTo>
                      <a:pt x="22348" y="25937"/>
                    </a:lnTo>
                    <a:lnTo>
                      <a:pt x="22344" y="25937"/>
                    </a:lnTo>
                    <a:cubicBezTo>
                      <a:pt x="22335" y="25937"/>
                      <a:pt x="22331" y="25933"/>
                      <a:pt x="22326" y="25933"/>
                    </a:cubicBezTo>
                    <a:cubicBezTo>
                      <a:pt x="22267" y="25907"/>
                      <a:pt x="22206" y="25882"/>
                      <a:pt x="22143" y="25860"/>
                    </a:cubicBezTo>
                    <a:cubicBezTo>
                      <a:pt x="22121" y="25847"/>
                      <a:pt x="22100" y="25839"/>
                      <a:pt x="22078" y="25830"/>
                    </a:cubicBezTo>
                    <a:cubicBezTo>
                      <a:pt x="22032" y="25813"/>
                      <a:pt x="21989" y="25795"/>
                      <a:pt x="21942" y="25779"/>
                    </a:cubicBezTo>
                    <a:cubicBezTo>
                      <a:pt x="21920" y="25770"/>
                      <a:pt x="21894" y="25762"/>
                      <a:pt x="21869" y="25753"/>
                    </a:cubicBezTo>
                    <a:cubicBezTo>
                      <a:pt x="21827" y="25736"/>
                      <a:pt x="21783" y="25719"/>
                      <a:pt x="21736" y="25702"/>
                    </a:cubicBezTo>
                    <a:cubicBezTo>
                      <a:pt x="21715" y="25693"/>
                      <a:pt x="21689" y="25685"/>
                      <a:pt x="21663" y="25676"/>
                    </a:cubicBezTo>
                    <a:cubicBezTo>
                      <a:pt x="21616" y="25659"/>
                      <a:pt x="21570" y="25642"/>
                      <a:pt x="21523" y="25625"/>
                    </a:cubicBezTo>
                    <a:cubicBezTo>
                      <a:pt x="21509" y="25620"/>
                      <a:pt x="21493" y="25612"/>
                      <a:pt x="21476" y="25608"/>
                    </a:cubicBezTo>
                    <a:cubicBezTo>
                      <a:pt x="21471" y="25608"/>
                      <a:pt x="21462" y="25604"/>
                      <a:pt x="21458" y="25604"/>
                    </a:cubicBezTo>
                    <a:cubicBezTo>
                      <a:pt x="21411" y="25586"/>
                      <a:pt x="21365" y="25569"/>
                      <a:pt x="21322" y="25556"/>
                    </a:cubicBezTo>
                    <a:cubicBezTo>
                      <a:pt x="21300" y="25548"/>
                      <a:pt x="21283" y="25543"/>
                      <a:pt x="21266" y="25535"/>
                    </a:cubicBezTo>
                    <a:cubicBezTo>
                      <a:pt x="21197" y="25513"/>
                      <a:pt x="21134" y="25492"/>
                      <a:pt x="21069" y="25471"/>
                    </a:cubicBezTo>
                    <a:cubicBezTo>
                      <a:pt x="21057" y="25466"/>
                      <a:pt x="21043" y="25462"/>
                      <a:pt x="21026" y="25458"/>
                    </a:cubicBezTo>
                    <a:cubicBezTo>
                      <a:pt x="20975" y="25440"/>
                      <a:pt x="20923" y="25428"/>
                      <a:pt x="20872" y="25411"/>
                    </a:cubicBezTo>
                    <a:cubicBezTo>
                      <a:pt x="20846" y="25402"/>
                      <a:pt x="20826" y="25394"/>
                      <a:pt x="20800" y="25389"/>
                    </a:cubicBezTo>
                    <a:cubicBezTo>
                      <a:pt x="20757" y="25377"/>
                      <a:pt x="20714" y="25363"/>
                      <a:pt x="20672" y="25351"/>
                    </a:cubicBezTo>
                    <a:cubicBezTo>
                      <a:pt x="20667" y="25347"/>
                      <a:pt x="20658" y="25347"/>
                      <a:pt x="20650" y="25343"/>
                    </a:cubicBezTo>
                    <a:cubicBezTo>
                      <a:pt x="20633" y="25338"/>
                      <a:pt x="20611" y="25334"/>
                      <a:pt x="20595" y="25325"/>
                    </a:cubicBezTo>
                    <a:cubicBezTo>
                      <a:pt x="20552" y="25317"/>
                      <a:pt x="20513" y="25304"/>
                      <a:pt x="20471" y="25291"/>
                    </a:cubicBezTo>
                    <a:cubicBezTo>
                      <a:pt x="20445" y="25282"/>
                      <a:pt x="20415" y="25278"/>
                      <a:pt x="20389" y="25270"/>
                    </a:cubicBezTo>
                    <a:cubicBezTo>
                      <a:pt x="20346" y="25257"/>
                      <a:pt x="20307" y="25248"/>
                      <a:pt x="20265" y="25235"/>
                    </a:cubicBezTo>
                    <a:cubicBezTo>
                      <a:pt x="20240" y="25227"/>
                      <a:pt x="20210" y="25223"/>
                      <a:pt x="20184" y="25214"/>
                    </a:cubicBezTo>
                    <a:cubicBezTo>
                      <a:pt x="20141" y="25201"/>
                      <a:pt x="20098" y="25193"/>
                      <a:pt x="20060" y="25184"/>
                    </a:cubicBezTo>
                    <a:cubicBezTo>
                      <a:pt x="20030" y="25175"/>
                      <a:pt x="20005" y="25167"/>
                      <a:pt x="19974" y="25163"/>
                    </a:cubicBezTo>
                    <a:cubicBezTo>
                      <a:pt x="19932" y="25150"/>
                      <a:pt x="19889" y="25142"/>
                      <a:pt x="19845" y="25128"/>
                    </a:cubicBezTo>
                    <a:cubicBezTo>
                      <a:pt x="19825" y="25124"/>
                      <a:pt x="19807" y="25120"/>
                      <a:pt x="19786" y="25116"/>
                    </a:cubicBezTo>
                    <a:cubicBezTo>
                      <a:pt x="19782" y="25116"/>
                      <a:pt x="19774" y="25112"/>
                      <a:pt x="19768" y="25112"/>
                    </a:cubicBezTo>
                    <a:cubicBezTo>
                      <a:pt x="19722" y="25098"/>
                      <a:pt x="19679" y="25090"/>
                      <a:pt x="19632" y="25081"/>
                    </a:cubicBezTo>
                    <a:cubicBezTo>
                      <a:pt x="19610" y="25073"/>
                      <a:pt x="19585" y="25069"/>
                      <a:pt x="19563" y="25065"/>
                    </a:cubicBezTo>
                    <a:cubicBezTo>
                      <a:pt x="19495" y="25047"/>
                      <a:pt x="19427" y="25035"/>
                      <a:pt x="19363" y="25022"/>
                    </a:cubicBezTo>
                    <a:cubicBezTo>
                      <a:pt x="19358" y="25022"/>
                      <a:pt x="19358" y="25017"/>
                      <a:pt x="19354" y="25017"/>
                    </a:cubicBezTo>
                    <a:cubicBezTo>
                      <a:pt x="19337" y="25022"/>
                      <a:pt x="19324" y="25022"/>
                      <a:pt x="19307" y="25026"/>
                    </a:cubicBezTo>
                    <a:lnTo>
                      <a:pt x="19294" y="25026"/>
                    </a:lnTo>
                    <a:cubicBezTo>
                      <a:pt x="19281" y="25030"/>
                      <a:pt x="19269" y="25030"/>
                      <a:pt x="19255" y="25035"/>
                    </a:cubicBezTo>
                    <a:lnTo>
                      <a:pt x="19247" y="25035"/>
                    </a:lnTo>
                    <a:cubicBezTo>
                      <a:pt x="19235" y="25035"/>
                      <a:pt x="19217" y="25039"/>
                      <a:pt x="19204" y="25039"/>
                    </a:cubicBezTo>
                    <a:cubicBezTo>
                      <a:pt x="19200" y="25043"/>
                      <a:pt x="19196" y="25043"/>
                      <a:pt x="19192" y="25043"/>
                    </a:cubicBezTo>
                    <a:cubicBezTo>
                      <a:pt x="19183" y="25043"/>
                      <a:pt x="19170" y="25047"/>
                      <a:pt x="19158" y="25047"/>
                    </a:cubicBezTo>
                    <a:cubicBezTo>
                      <a:pt x="19158" y="25047"/>
                      <a:pt x="19153" y="25047"/>
                      <a:pt x="19148" y="25051"/>
                    </a:cubicBezTo>
                    <a:cubicBezTo>
                      <a:pt x="19136" y="25051"/>
                      <a:pt x="19123" y="25055"/>
                      <a:pt x="19110" y="25055"/>
                    </a:cubicBezTo>
                    <a:cubicBezTo>
                      <a:pt x="19106" y="25055"/>
                      <a:pt x="19106" y="25061"/>
                      <a:pt x="19101" y="25061"/>
                    </a:cubicBezTo>
                    <a:cubicBezTo>
                      <a:pt x="19093" y="25061"/>
                      <a:pt x="19081" y="25065"/>
                      <a:pt x="19071" y="25065"/>
                    </a:cubicBezTo>
                    <a:cubicBezTo>
                      <a:pt x="19067" y="25065"/>
                      <a:pt x="19063" y="25065"/>
                      <a:pt x="19063" y="25069"/>
                    </a:cubicBezTo>
                    <a:cubicBezTo>
                      <a:pt x="19050" y="25069"/>
                      <a:pt x="19038" y="25073"/>
                      <a:pt x="19024" y="25073"/>
                    </a:cubicBezTo>
                    <a:lnTo>
                      <a:pt x="19020" y="25077"/>
                    </a:lnTo>
                    <a:cubicBezTo>
                      <a:pt x="19012" y="25077"/>
                      <a:pt x="18999" y="25081"/>
                      <a:pt x="18990" y="25081"/>
                    </a:cubicBezTo>
                    <a:cubicBezTo>
                      <a:pt x="18986" y="25081"/>
                      <a:pt x="18986" y="25086"/>
                      <a:pt x="18982" y="25086"/>
                    </a:cubicBezTo>
                    <a:cubicBezTo>
                      <a:pt x="18969" y="25086"/>
                      <a:pt x="18961" y="25090"/>
                      <a:pt x="18947" y="25094"/>
                    </a:cubicBezTo>
                    <a:cubicBezTo>
                      <a:pt x="18939" y="25094"/>
                      <a:pt x="18931" y="25098"/>
                      <a:pt x="18917" y="25103"/>
                    </a:cubicBezTo>
                    <a:lnTo>
                      <a:pt x="18909" y="25103"/>
                    </a:lnTo>
                    <a:cubicBezTo>
                      <a:pt x="18901" y="25107"/>
                      <a:pt x="18892" y="25107"/>
                      <a:pt x="18884" y="25112"/>
                    </a:cubicBezTo>
                    <a:lnTo>
                      <a:pt x="18879" y="25112"/>
                    </a:lnTo>
                    <a:cubicBezTo>
                      <a:pt x="18879" y="25112"/>
                      <a:pt x="18879" y="25116"/>
                      <a:pt x="18875" y="25116"/>
                    </a:cubicBezTo>
                    <a:cubicBezTo>
                      <a:pt x="18862" y="25120"/>
                      <a:pt x="18854" y="25120"/>
                      <a:pt x="18840" y="25124"/>
                    </a:cubicBezTo>
                    <a:cubicBezTo>
                      <a:pt x="18836" y="25128"/>
                      <a:pt x="18832" y="25128"/>
                      <a:pt x="18828" y="25128"/>
                    </a:cubicBezTo>
                    <a:cubicBezTo>
                      <a:pt x="18815" y="25132"/>
                      <a:pt x="18803" y="25137"/>
                      <a:pt x="18793" y="25142"/>
                    </a:cubicBezTo>
                    <a:cubicBezTo>
                      <a:pt x="18781" y="25146"/>
                      <a:pt x="18768" y="25150"/>
                      <a:pt x="18759" y="25158"/>
                    </a:cubicBezTo>
                    <a:lnTo>
                      <a:pt x="18751" y="25158"/>
                    </a:lnTo>
                    <a:cubicBezTo>
                      <a:pt x="18738" y="25163"/>
                      <a:pt x="18730" y="25167"/>
                      <a:pt x="18721" y="25171"/>
                    </a:cubicBezTo>
                    <a:lnTo>
                      <a:pt x="18716" y="25175"/>
                    </a:lnTo>
                    <a:cubicBezTo>
                      <a:pt x="18708" y="25180"/>
                      <a:pt x="18700" y="25184"/>
                      <a:pt x="18691" y="25189"/>
                    </a:cubicBezTo>
                    <a:cubicBezTo>
                      <a:pt x="18687" y="25189"/>
                      <a:pt x="18687" y="25189"/>
                      <a:pt x="18682" y="25193"/>
                    </a:cubicBezTo>
                    <a:cubicBezTo>
                      <a:pt x="18674" y="25193"/>
                      <a:pt x="18670" y="25197"/>
                      <a:pt x="18661" y="25201"/>
                    </a:cubicBezTo>
                    <a:lnTo>
                      <a:pt x="18657" y="25205"/>
                    </a:lnTo>
                    <a:cubicBezTo>
                      <a:pt x="18649" y="25209"/>
                      <a:pt x="18639" y="25214"/>
                      <a:pt x="18631" y="25219"/>
                    </a:cubicBezTo>
                    <a:cubicBezTo>
                      <a:pt x="18623" y="25223"/>
                      <a:pt x="18619" y="25227"/>
                      <a:pt x="18610" y="25231"/>
                    </a:cubicBezTo>
                    <a:lnTo>
                      <a:pt x="18605" y="25235"/>
                    </a:lnTo>
                    <a:lnTo>
                      <a:pt x="18601" y="25235"/>
                    </a:lnTo>
                    <a:cubicBezTo>
                      <a:pt x="18597" y="25240"/>
                      <a:pt x="18593" y="25244"/>
                      <a:pt x="18588" y="25244"/>
                    </a:cubicBezTo>
                    <a:cubicBezTo>
                      <a:pt x="18588" y="25248"/>
                      <a:pt x="18584" y="25248"/>
                      <a:pt x="18580" y="25252"/>
                    </a:cubicBezTo>
                    <a:cubicBezTo>
                      <a:pt x="18576" y="25252"/>
                      <a:pt x="18572" y="25257"/>
                      <a:pt x="18567" y="25261"/>
                    </a:cubicBezTo>
                    <a:lnTo>
                      <a:pt x="18562" y="25266"/>
                    </a:lnTo>
                    <a:cubicBezTo>
                      <a:pt x="18558" y="25266"/>
                      <a:pt x="18554" y="25270"/>
                      <a:pt x="18546" y="25274"/>
                    </a:cubicBezTo>
                    <a:lnTo>
                      <a:pt x="18546" y="25278"/>
                    </a:lnTo>
                    <a:cubicBezTo>
                      <a:pt x="18537" y="25282"/>
                      <a:pt x="18533" y="25286"/>
                      <a:pt x="18528" y="25291"/>
                    </a:cubicBezTo>
                    <a:cubicBezTo>
                      <a:pt x="18524" y="25291"/>
                      <a:pt x="18524" y="25291"/>
                      <a:pt x="18524" y="25296"/>
                    </a:cubicBezTo>
                    <a:cubicBezTo>
                      <a:pt x="18520" y="25296"/>
                      <a:pt x="18516" y="25300"/>
                      <a:pt x="18511" y="25304"/>
                    </a:cubicBezTo>
                    <a:cubicBezTo>
                      <a:pt x="18507" y="25304"/>
                      <a:pt x="18507" y="25308"/>
                      <a:pt x="18503" y="25308"/>
                    </a:cubicBezTo>
                    <a:cubicBezTo>
                      <a:pt x="18499" y="25312"/>
                      <a:pt x="18499" y="25312"/>
                      <a:pt x="18495" y="25317"/>
                    </a:cubicBezTo>
                    <a:cubicBezTo>
                      <a:pt x="18490" y="25321"/>
                      <a:pt x="18490" y="25321"/>
                      <a:pt x="18485" y="25321"/>
                    </a:cubicBezTo>
                    <a:cubicBezTo>
                      <a:pt x="18485" y="25325"/>
                      <a:pt x="18481" y="25329"/>
                      <a:pt x="18477" y="25329"/>
                    </a:cubicBezTo>
                    <a:lnTo>
                      <a:pt x="18473" y="25334"/>
                    </a:lnTo>
                    <a:cubicBezTo>
                      <a:pt x="18465" y="25338"/>
                      <a:pt x="18460" y="25347"/>
                      <a:pt x="18456" y="25351"/>
                    </a:cubicBezTo>
                    <a:cubicBezTo>
                      <a:pt x="18451" y="25355"/>
                      <a:pt x="18443" y="25359"/>
                      <a:pt x="18439" y="25363"/>
                    </a:cubicBezTo>
                    <a:cubicBezTo>
                      <a:pt x="18434" y="25363"/>
                      <a:pt x="18434" y="25368"/>
                      <a:pt x="18434" y="25368"/>
                    </a:cubicBezTo>
                    <a:cubicBezTo>
                      <a:pt x="18426" y="25373"/>
                      <a:pt x="18422" y="25377"/>
                      <a:pt x="18418" y="25381"/>
                    </a:cubicBezTo>
                    <a:cubicBezTo>
                      <a:pt x="18413" y="25381"/>
                      <a:pt x="18413" y="25385"/>
                      <a:pt x="18413" y="25385"/>
                    </a:cubicBezTo>
                    <a:cubicBezTo>
                      <a:pt x="18408" y="25389"/>
                      <a:pt x="18400" y="25394"/>
                      <a:pt x="18396" y="25398"/>
                    </a:cubicBezTo>
                    <a:cubicBezTo>
                      <a:pt x="18392" y="25402"/>
                      <a:pt x="18392" y="25402"/>
                      <a:pt x="18388" y="25402"/>
                    </a:cubicBezTo>
                    <a:cubicBezTo>
                      <a:pt x="18383" y="25406"/>
                      <a:pt x="18379" y="25411"/>
                      <a:pt x="18374" y="25415"/>
                    </a:cubicBezTo>
                    <a:cubicBezTo>
                      <a:pt x="18370" y="25415"/>
                      <a:pt x="18370" y="25420"/>
                      <a:pt x="18370" y="25420"/>
                    </a:cubicBezTo>
                    <a:cubicBezTo>
                      <a:pt x="18362" y="25424"/>
                      <a:pt x="18357" y="25428"/>
                      <a:pt x="18349" y="25432"/>
                    </a:cubicBezTo>
                    <a:cubicBezTo>
                      <a:pt x="18349" y="25436"/>
                      <a:pt x="18345" y="25436"/>
                      <a:pt x="18345" y="25436"/>
                    </a:cubicBezTo>
                    <a:cubicBezTo>
                      <a:pt x="18341" y="25440"/>
                      <a:pt x="18331" y="25445"/>
                      <a:pt x="18327" y="25450"/>
                    </a:cubicBezTo>
                    <a:cubicBezTo>
                      <a:pt x="18327" y="25450"/>
                      <a:pt x="18323" y="25450"/>
                      <a:pt x="18323" y="25454"/>
                    </a:cubicBezTo>
                    <a:cubicBezTo>
                      <a:pt x="18315" y="25458"/>
                      <a:pt x="18311" y="25462"/>
                      <a:pt x="18302" y="25466"/>
                    </a:cubicBezTo>
                    <a:lnTo>
                      <a:pt x="18297" y="25471"/>
                    </a:lnTo>
                    <a:cubicBezTo>
                      <a:pt x="18293" y="25475"/>
                      <a:pt x="18285" y="25479"/>
                      <a:pt x="18280" y="25483"/>
                    </a:cubicBezTo>
                    <a:lnTo>
                      <a:pt x="18276" y="25483"/>
                    </a:lnTo>
                    <a:cubicBezTo>
                      <a:pt x="18268" y="25492"/>
                      <a:pt x="18259" y="25497"/>
                      <a:pt x="18250" y="25501"/>
                    </a:cubicBezTo>
                    <a:cubicBezTo>
                      <a:pt x="18250" y="25501"/>
                      <a:pt x="18246" y="25501"/>
                      <a:pt x="18246" y="25505"/>
                    </a:cubicBezTo>
                    <a:cubicBezTo>
                      <a:pt x="18238" y="25509"/>
                      <a:pt x="18229" y="25509"/>
                      <a:pt x="18225" y="25513"/>
                    </a:cubicBezTo>
                    <a:lnTo>
                      <a:pt x="18220" y="25517"/>
                    </a:lnTo>
                    <a:cubicBezTo>
                      <a:pt x="18212" y="25522"/>
                      <a:pt x="18203" y="25527"/>
                      <a:pt x="18191" y="25531"/>
                    </a:cubicBezTo>
                    <a:cubicBezTo>
                      <a:pt x="18191" y="25535"/>
                      <a:pt x="18191" y="25535"/>
                      <a:pt x="18187" y="25535"/>
                    </a:cubicBezTo>
                    <a:cubicBezTo>
                      <a:pt x="18177" y="25539"/>
                      <a:pt x="18169" y="25543"/>
                      <a:pt x="18161" y="25548"/>
                    </a:cubicBezTo>
                    <a:lnTo>
                      <a:pt x="18157" y="25548"/>
                    </a:lnTo>
                    <a:cubicBezTo>
                      <a:pt x="18148" y="25552"/>
                      <a:pt x="18139" y="25556"/>
                      <a:pt x="18131" y="25560"/>
                    </a:cubicBezTo>
                    <a:cubicBezTo>
                      <a:pt x="18126" y="25560"/>
                      <a:pt x="18122" y="25565"/>
                      <a:pt x="18122" y="25565"/>
                    </a:cubicBezTo>
                    <a:cubicBezTo>
                      <a:pt x="18114" y="25569"/>
                      <a:pt x="18106" y="25574"/>
                      <a:pt x="18096" y="25574"/>
                    </a:cubicBezTo>
                    <a:lnTo>
                      <a:pt x="18092" y="25578"/>
                    </a:lnTo>
                    <a:cubicBezTo>
                      <a:pt x="18080" y="25582"/>
                      <a:pt x="18071" y="25586"/>
                      <a:pt x="18058" y="25590"/>
                    </a:cubicBezTo>
                    <a:lnTo>
                      <a:pt x="18049" y="25590"/>
                    </a:lnTo>
                    <a:cubicBezTo>
                      <a:pt x="18041" y="25594"/>
                      <a:pt x="18033" y="25599"/>
                      <a:pt x="18019" y="25599"/>
                    </a:cubicBezTo>
                    <a:cubicBezTo>
                      <a:pt x="18019" y="25604"/>
                      <a:pt x="18015" y="25604"/>
                      <a:pt x="18015" y="25604"/>
                    </a:cubicBezTo>
                    <a:cubicBezTo>
                      <a:pt x="18011" y="25604"/>
                      <a:pt x="18007" y="25608"/>
                      <a:pt x="18003" y="25608"/>
                    </a:cubicBezTo>
                    <a:cubicBezTo>
                      <a:pt x="17998" y="25608"/>
                      <a:pt x="17994" y="25608"/>
                      <a:pt x="17990" y="25612"/>
                    </a:cubicBezTo>
                    <a:cubicBezTo>
                      <a:pt x="17981" y="25612"/>
                      <a:pt x="17977" y="25612"/>
                      <a:pt x="17972" y="25616"/>
                    </a:cubicBezTo>
                    <a:cubicBezTo>
                      <a:pt x="17968" y="25616"/>
                      <a:pt x="17964" y="25616"/>
                      <a:pt x="17960" y="25620"/>
                    </a:cubicBezTo>
                    <a:lnTo>
                      <a:pt x="17942" y="25620"/>
                    </a:lnTo>
                    <a:cubicBezTo>
                      <a:pt x="17938" y="25625"/>
                      <a:pt x="17934" y="25625"/>
                      <a:pt x="17930" y="25625"/>
                    </a:cubicBezTo>
                    <a:cubicBezTo>
                      <a:pt x="17926" y="25629"/>
                      <a:pt x="17917" y="25629"/>
                      <a:pt x="17913" y="25629"/>
                    </a:cubicBezTo>
                    <a:cubicBezTo>
                      <a:pt x="17908" y="25629"/>
                      <a:pt x="17904" y="25633"/>
                      <a:pt x="17900" y="25633"/>
                    </a:cubicBezTo>
                    <a:cubicBezTo>
                      <a:pt x="17891" y="25633"/>
                      <a:pt x="17887" y="25633"/>
                      <a:pt x="17883" y="25637"/>
                    </a:cubicBezTo>
                    <a:lnTo>
                      <a:pt x="17865" y="25637"/>
                    </a:lnTo>
                    <a:cubicBezTo>
                      <a:pt x="17861" y="25642"/>
                      <a:pt x="17853" y="25642"/>
                      <a:pt x="17849" y="25642"/>
                    </a:cubicBezTo>
                    <a:cubicBezTo>
                      <a:pt x="17844" y="25642"/>
                      <a:pt x="17840" y="25646"/>
                      <a:pt x="17836" y="25646"/>
                    </a:cubicBezTo>
                    <a:cubicBezTo>
                      <a:pt x="17827" y="25646"/>
                      <a:pt x="17818" y="25646"/>
                      <a:pt x="17810" y="25651"/>
                    </a:cubicBezTo>
                    <a:lnTo>
                      <a:pt x="17798" y="25651"/>
                    </a:lnTo>
                    <a:cubicBezTo>
                      <a:pt x="17788" y="25655"/>
                      <a:pt x="17776" y="25655"/>
                      <a:pt x="17763" y="25655"/>
                    </a:cubicBezTo>
                    <a:cubicBezTo>
                      <a:pt x="17721" y="25663"/>
                      <a:pt x="17673" y="25667"/>
                      <a:pt x="17622" y="25671"/>
                    </a:cubicBezTo>
                    <a:cubicBezTo>
                      <a:pt x="17605" y="25671"/>
                      <a:pt x="17587" y="25676"/>
                      <a:pt x="17567" y="25676"/>
                    </a:cubicBezTo>
                    <a:cubicBezTo>
                      <a:pt x="17498" y="25681"/>
                      <a:pt x="17421" y="25685"/>
                      <a:pt x="17340" y="25685"/>
                    </a:cubicBezTo>
                    <a:lnTo>
                      <a:pt x="16681" y="28833"/>
                    </a:lnTo>
                    <a:cubicBezTo>
                      <a:pt x="16663" y="28837"/>
                      <a:pt x="16651" y="28841"/>
                      <a:pt x="16633" y="28845"/>
                    </a:cubicBezTo>
                    <a:cubicBezTo>
                      <a:pt x="16625" y="28845"/>
                      <a:pt x="16617" y="28849"/>
                      <a:pt x="16604" y="28849"/>
                    </a:cubicBezTo>
                    <a:cubicBezTo>
                      <a:pt x="16591" y="28853"/>
                      <a:pt x="16574" y="28859"/>
                      <a:pt x="16557" y="28859"/>
                    </a:cubicBezTo>
                    <a:cubicBezTo>
                      <a:pt x="16548" y="28863"/>
                      <a:pt x="16535" y="28863"/>
                      <a:pt x="16527" y="28867"/>
                    </a:cubicBezTo>
                    <a:cubicBezTo>
                      <a:pt x="16509" y="28871"/>
                      <a:pt x="16493" y="28871"/>
                      <a:pt x="16475" y="28875"/>
                    </a:cubicBezTo>
                    <a:cubicBezTo>
                      <a:pt x="16467" y="28875"/>
                      <a:pt x="16454" y="28879"/>
                      <a:pt x="16446" y="28879"/>
                    </a:cubicBezTo>
                    <a:cubicBezTo>
                      <a:pt x="16428" y="28884"/>
                      <a:pt x="16407" y="28888"/>
                      <a:pt x="16390" y="28892"/>
                    </a:cubicBezTo>
                    <a:cubicBezTo>
                      <a:pt x="16381" y="28892"/>
                      <a:pt x="16373" y="28892"/>
                      <a:pt x="16360" y="28897"/>
                    </a:cubicBezTo>
                    <a:cubicBezTo>
                      <a:pt x="16335" y="28901"/>
                      <a:pt x="16304" y="28905"/>
                      <a:pt x="16274" y="28910"/>
                    </a:cubicBezTo>
                    <a:cubicBezTo>
                      <a:pt x="16197" y="28918"/>
                      <a:pt x="16120" y="28926"/>
                      <a:pt x="16035" y="28936"/>
                    </a:cubicBezTo>
                    <a:cubicBezTo>
                      <a:pt x="15958" y="28944"/>
                      <a:pt x="15873" y="28952"/>
                      <a:pt x="15787" y="28956"/>
                    </a:cubicBezTo>
                    <a:lnTo>
                      <a:pt x="15928" y="28281"/>
                    </a:lnTo>
                    <a:cubicBezTo>
                      <a:pt x="15937" y="28251"/>
                      <a:pt x="15941" y="28217"/>
                      <a:pt x="15941" y="28178"/>
                    </a:cubicBezTo>
                    <a:lnTo>
                      <a:pt x="15941" y="28135"/>
                    </a:lnTo>
                    <a:lnTo>
                      <a:pt x="15941" y="28114"/>
                    </a:lnTo>
                    <a:cubicBezTo>
                      <a:pt x="15937" y="28101"/>
                      <a:pt x="15937" y="28089"/>
                      <a:pt x="15932" y="28071"/>
                    </a:cubicBezTo>
                    <a:cubicBezTo>
                      <a:pt x="15924" y="28020"/>
                      <a:pt x="15907" y="27964"/>
                      <a:pt x="15877" y="27904"/>
                    </a:cubicBezTo>
                    <a:cubicBezTo>
                      <a:pt x="15822" y="27789"/>
                      <a:pt x="15723" y="27661"/>
                      <a:pt x="15556" y="27511"/>
                    </a:cubicBezTo>
                    <a:lnTo>
                      <a:pt x="15607" y="27272"/>
                    </a:lnTo>
                    <a:lnTo>
                      <a:pt x="15585" y="27272"/>
                    </a:lnTo>
                    <a:cubicBezTo>
                      <a:pt x="15581" y="27272"/>
                      <a:pt x="15581" y="27272"/>
                      <a:pt x="15577" y="27276"/>
                    </a:cubicBezTo>
                    <a:lnTo>
                      <a:pt x="15556" y="27276"/>
                    </a:lnTo>
                    <a:cubicBezTo>
                      <a:pt x="15552" y="27280"/>
                      <a:pt x="15543" y="27280"/>
                      <a:pt x="15539" y="27280"/>
                    </a:cubicBezTo>
                    <a:cubicBezTo>
                      <a:pt x="15534" y="27284"/>
                      <a:pt x="15526" y="27284"/>
                      <a:pt x="15522" y="27284"/>
                    </a:cubicBezTo>
                    <a:lnTo>
                      <a:pt x="15518" y="27288"/>
                    </a:lnTo>
                    <a:lnTo>
                      <a:pt x="15508" y="27288"/>
                    </a:lnTo>
                    <a:lnTo>
                      <a:pt x="15504" y="27293"/>
                    </a:lnTo>
                    <a:lnTo>
                      <a:pt x="15496" y="27293"/>
                    </a:lnTo>
                    <a:lnTo>
                      <a:pt x="15496" y="27297"/>
                    </a:lnTo>
                    <a:lnTo>
                      <a:pt x="15492" y="27297"/>
                    </a:lnTo>
                    <a:cubicBezTo>
                      <a:pt x="15488" y="27297"/>
                      <a:pt x="15483" y="27301"/>
                      <a:pt x="15479" y="27301"/>
                    </a:cubicBezTo>
                    <a:lnTo>
                      <a:pt x="15479" y="27305"/>
                    </a:lnTo>
                    <a:cubicBezTo>
                      <a:pt x="15475" y="27305"/>
                      <a:pt x="15470" y="27310"/>
                      <a:pt x="15470" y="27310"/>
                    </a:cubicBezTo>
                    <a:cubicBezTo>
                      <a:pt x="15466" y="27314"/>
                      <a:pt x="15462" y="27319"/>
                      <a:pt x="15462" y="27319"/>
                    </a:cubicBezTo>
                    <a:cubicBezTo>
                      <a:pt x="15457" y="27323"/>
                      <a:pt x="15457" y="27323"/>
                      <a:pt x="15457" y="27327"/>
                    </a:cubicBezTo>
                    <a:lnTo>
                      <a:pt x="15453" y="27327"/>
                    </a:lnTo>
                    <a:lnTo>
                      <a:pt x="15453" y="27335"/>
                    </a:lnTo>
                    <a:lnTo>
                      <a:pt x="15449" y="27339"/>
                    </a:lnTo>
                    <a:lnTo>
                      <a:pt x="15449" y="27344"/>
                    </a:lnTo>
                    <a:lnTo>
                      <a:pt x="15419" y="27485"/>
                    </a:lnTo>
                    <a:cubicBezTo>
                      <a:pt x="15406" y="27485"/>
                      <a:pt x="15398" y="27489"/>
                      <a:pt x="15385" y="27489"/>
                    </a:cubicBezTo>
                    <a:cubicBezTo>
                      <a:pt x="15372" y="27493"/>
                      <a:pt x="15364" y="27498"/>
                      <a:pt x="15354" y="27498"/>
                    </a:cubicBezTo>
                    <a:lnTo>
                      <a:pt x="15350" y="27498"/>
                    </a:lnTo>
                    <a:cubicBezTo>
                      <a:pt x="15342" y="27503"/>
                      <a:pt x="15334" y="27503"/>
                      <a:pt x="15325" y="27507"/>
                    </a:cubicBezTo>
                    <a:lnTo>
                      <a:pt x="15321" y="27507"/>
                    </a:lnTo>
                    <a:cubicBezTo>
                      <a:pt x="15321" y="27507"/>
                      <a:pt x="15316" y="27507"/>
                      <a:pt x="15316" y="27511"/>
                    </a:cubicBezTo>
                    <a:cubicBezTo>
                      <a:pt x="15308" y="27511"/>
                      <a:pt x="15299" y="27515"/>
                      <a:pt x="15291" y="27519"/>
                    </a:cubicBezTo>
                    <a:lnTo>
                      <a:pt x="15287" y="27519"/>
                    </a:lnTo>
                    <a:cubicBezTo>
                      <a:pt x="15283" y="27524"/>
                      <a:pt x="15273" y="27524"/>
                      <a:pt x="15265" y="27528"/>
                    </a:cubicBezTo>
                    <a:cubicBezTo>
                      <a:pt x="15257" y="27532"/>
                      <a:pt x="15252" y="27536"/>
                      <a:pt x="15244" y="27541"/>
                    </a:cubicBezTo>
                    <a:cubicBezTo>
                      <a:pt x="15244" y="27541"/>
                      <a:pt x="15240" y="27541"/>
                      <a:pt x="15240" y="27545"/>
                    </a:cubicBezTo>
                    <a:cubicBezTo>
                      <a:pt x="15235" y="27545"/>
                      <a:pt x="15231" y="27545"/>
                      <a:pt x="15226" y="27550"/>
                    </a:cubicBezTo>
                    <a:lnTo>
                      <a:pt x="15222" y="27554"/>
                    </a:lnTo>
                    <a:cubicBezTo>
                      <a:pt x="15218" y="27558"/>
                      <a:pt x="15214" y="27558"/>
                      <a:pt x="15210" y="27562"/>
                    </a:cubicBezTo>
                    <a:lnTo>
                      <a:pt x="15206" y="27566"/>
                    </a:lnTo>
                    <a:lnTo>
                      <a:pt x="15200" y="27566"/>
                    </a:lnTo>
                    <a:cubicBezTo>
                      <a:pt x="15196" y="27570"/>
                      <a:pt x="15196" y="27575"/>
                      <a:pt x="15192" y="27580"/>
                    </a:cubicBezTo>
                    <a:cubicBezTo>
                      <a:pt x="15188" y="27580"/>
                      <a:pt x="15184" y="27584"/>
                      <a:pt x="15184" y="27588"/>
                    </a:cubicBezTo>
                    <a:lnTo>
                      <a:pt x="15180" y="27588"/>
                    </a:lnTo>
                    <a:lnTo>
                      <a:pt x="15180" y="27592"/>
                    </a:lnTo>
                    <a:cubicBezTo>
                      <a:pt x="15175" y="27596"/>
                      <a:pt x="15171" y="27601"/>
                      <a:pt x="15171" y="27605"/>
                    </a:cubicBezTo>
                    <a:lnTo>
                      <a:pt x="15167" y="27609"/>
                    </a:lnTo>
                    <a:cubicBezTo>
                      <a:pt x="15167" y="27613"/>
                      <a:pt x="15163" y="27613"/>
                      <a:pt x="15163" y="27618"/>
                    </a:cubicBezTo>
                    <a:lnTo>
                      <a:pt x="15163" y="27622"/>
                    </a:lnTo>
                    <a:cubicBezTo>
                      <a:pt x="15158" y="27627"/>
                      <a:pt x="15158" y="27631"/>
                      <a:pt x="15154" y="27635"/>
                    </a:cubicBezTo>
                    <a:cubicBezTo>
                      <a:pt x="15154" y="27639"/>
                      <a:pt x="15154" y="27643"/>
                      <a:pt x="15149" y="27652"/>
                    </a:cubicBezTo>
                    <a:lnTo>
                      <a:pt x="15056" y="28105"/>
                    </a:lnTo>
                    <a:cubicBezTo>
                      <a:pt x="15042" y="28109"/>
                      <a:pt x="15030" y="28109"/>
                      <a:pt x="15021" y="28109"/>
                    </a:cubicBezTo>
                    <a:cubicBezTo>
                      <a:pt x="14995" y="28114"/>
                      <a:pt x="14970" y="28118"/>
                      <a:pt x="14944" y="28123"/>
                    </a:cubicBezTo>
                    <a:cubicBezTo>
                      <a:pt x="14859" y="28135"/>
                      <a:pt x="14778" y="28144"/>
                      <a:pt x="14696" y="28156"/>
                    </a:cubicBezTo>
                    <a:cubicBezTo>
                      <a:pt x="14679" y="28186"/>
                      <a:pt x="14657" y="28221"/>
                      <a:pt x="14636" y="28251"/>
                    </a:cubicBezTo>
                    <a:cubicBezTo>
                      <a:pt x="14628" y="28259"/>
                      <a:pt x="14624" y="28268"/>
                      <a:pt x="14615" y="28281"/>
                    </a:cubicBezTo>
                    <a:cubicBezTo>
                      <a:pt x="14598" y="28302"/>
                      <a:pt x="14585" y="28324"/>
                      <a:pt x="14568" y="28349"/>
                    </a:cubicBezTo>
                    <a:cubicBezTo>
                      <a:pt x="14559" y="28358"/>
                      <a:pt x="14555" y="28366"/>
                      <a:pt x="14547" y="28375"/>
                    </a:cubicBezTo>
                    <a:cubicBezTo>
                      <a:pt x="14525" y="28405"/>
                      <a:pt x="14508" y="28435"/>
                      <a:pt x="14487" y="28460"/>
                    </a:cubicBezTo>
                    <a:cubicBezTo>
                      <a:pt x="14482" y="28464"/>
                      <a:pt x="14482" y="28464"/>
                      <a:pt x="14482" y="28469"/>
                    </a:cubicBezTo>
                    <a:cubicBezTo>
                      <a:pt x="14456" y="28499"/>
                      <a:pt x="14436" y="28529"/>
                      <a:pt x="14414" y="28563"/>
                    </a:cubicBezTo>
                    <a:cubicBezTo>
                      <a:pt x="14405" y="28571"/>
                      <a:pt x="14401" y="28580"/>
                      <a:pt x="14393" y="28589"/>
                    </a:cubicBezTo>
                    <a:cubicBezTo>
                      <a:pt x="14375" y="28614"/>
                      <a:pt x="14359" y="28636"/>
                      <a:pt x="14341" y="28657"/>
                    </a:cubicBezTo>
                    <a:cubicBezTo>
                      <a:pt x="14333" y="28670"/>
                      <a:pt x="14328" y="28679"/>
                      <a:pt x="14320" y="28687"/>
                    </a:cubicBezTo>
                    <a:cubicBezTo>
                      <a:pt x="14298" y="28713"/>
                      <a:pt x="14282" y="28743"/>
                      <a:pt x="14260" y="28768"/>
                    </a:cubicBezTo>
                    <a:cubicBezTo>
                      <a:pt x="14256" y="28772"/>
                      <a:pt x="14256" y="28776"/>
                      <a:pt x="14251" y="28776"/>
                    </a:cubicBezTo>
                    <a:cubicBezTo>
                      <a:pt x="14225" y="28815"/>
                      <a:pt x="14196" y="28853"/>
                      <a:pt x="14170" y="28888"/>
                    </a:cubicBezTo>
                    <a:cubicBezTo>
                      <a:pt x="14153" y="28914"/>
                      <a:pt x="14136" y="28936"/>
                      <a:pt x="14114" y="28961"/>
                    </a:cubicBezTo>
                    <a:cubicBezTo>
                      <a:pt x="14110" y="28969"/>
                      <a:pt x="14102" y="28978"/>
                      <a:pt x="14093" y="28991"/>
                    </a:cubicBezTo>
                    <a:cubicBezTo>
                      <a:pt x="14076" y="29017"/>
                      <a:pt x="14055" y="29042"/>
                      <a:pt x="14037" y="29068"/>
                    </a:cubicBezTo>
                    <a:cubicBezTo>
                      <a:pt x="14033" y="29072"/>
                      <a:pt x="14029" y="29080"/>
                      <a:pt x="14025" y="29084"/>
                    </a:cubicBezTo>
                    <a:cubicBezTo>
                      <a:pt x="13999" y="29115"/>
                      <a:pt x="13978" y="29145"/>
                      <a:pt x="13956" y="29175"/>
                    </a:cubicBezTo>
                    <a:cubicBezTo>
                      <a:pt x="13952" y="29183"/>
                      <a:pt x="13943" y="29192"/>
                      <a:pt x="13939" y="29200"/>
                    </a:cubicBezTo>
                    <a:cubicBezTo>
                      <a:pt x="13922" y="29226"/>
                      <a:pt x="13905" y="29248"/>
                      <a:pt x="13888" y="29269"/>
                    </a:cubicBezTo>
                    <a:cubicBezTo>
                      <a:pt x="13879" y="29282"/>
                      <a:pt x="13875" y="29290"/>
                      <a:pt x="13866" y="29299"/>
                    </a:cubicBezTo>
                    <a:cubicBezTo>
                      <a:pt x="13850" y="29325"/>
                      <a:pt x="13832" y="29350"/>
                      <a:pt x="13815" y="29376"/>
                    </a:cubicBezTo>
                    <a:cubicBezTo>
                      <a:pt x="13811" y="29380"/>
                      <a:pt x="13807" y="29388"/>
                      <a:pt x="13802" y="29392"/>
                    </a:cubicBezTo>
                    <a:cubicBezTo>
                      <a:pt x="13781" y="29427"/>
                      <a:pt x="13759" y="29457"/>
                      <a:pt x="13738" y="29487"/>
                    </a:cubicBezTo>
                    <a:cubicBezTo>
                      <a:pt x="13734" y="29495"/>
                      <a:pt x="13725" y="29504"/>
                      <a:pt x="13721" y="29512"/>
                    </a:cubicBezTo>
                    <a:cubicBezTo>
                      <a:pt x="13704" y="29534"/>
                      <a:pt x="13692" y="29560"/>
                      <a:pt x="13674" y="29585"/>
                    </a:cubicBezTo>
                    <a:cubicBezTo>
                      <a:pt x="13670" y="29594"/>
                      <a:pt x="13661" y="29603"/>
                      <a:pt x="13657" y="29615"/>
                    </a:cubicBezTo>
                    <a:cubicBezTo>
                      <a:pt x="13640" y="29637"/>
                      <a:pt x="13623" y="29662"/>
                      <a:pt x="13609" y="29688"/>
                    </a:cubicBezTo>
                    <a:cubicBezTo>
                      <a:pt x="13605" y="29696"/>
                      <a:pt x="13601" y="29700"/>
                      <a:pt x="13597" y="29710"/>
                    </a:cubicBezTo>
                    <a:cubicBezTo>
                      <a:pt x="13576" y="29739"/>
                      <a:pt x="13558" y="29773"/>
                      <a:pt x="13538" y="29803"/>
                    </a:cubicBezTo>
                    <a:cubicBezTo>
                      <a:pt x="13538" y="29808"/>
                      <a:pt x="13538" y="29808"/>
                      <a:pt x="13532" y="29812"/>
                    </a:cubicBezTo>
                    <a:cubicBezTo>
                      <a:pt x="13528" y="29825"/>
                      <a:pt x="13520" y="29834"/>
                      <a:pt x="13516" y="29846"/>
                    </a:cubicBezTo>
                    <a:cubicBezTo>
                      <a:pt x="13507" y="29859"/>
                      <a:pt x="13499" y="29872"/>
                      <a:pt x="13494" y="29885"/>
                    </a:cubicBezTo>
                    <a:cubicBezTo>
                      <a:pt x="13486" y="29897"/>
                      <a:pt x="13477" y="29915"/>
                      <a:pt x="13469" y="29927"/>
                    </a:cubicBezTo>
                    <a:cubicBezTo>
                      <a:pt x="13465" y="29941"/>
                      <a:pt x="13455" y="29953"/>
                      <a:pt x="13451" y="29962"/>
                    </a:cubicBezTo>
                    <a:cubicBezTo>
                      <a:pt x="13443" y="29979"/>
                      <a:pt x="13435" y="29996"/>
                      <a:pt x="13426" y="30008"/>
                    </a:cubicBezTo>
                    <a:cubicBezTo>
                      <a:pt x="13422" y="30022"/>
                      <a:pt x="13413" y="30034"/>
                      <a:pt x="13409" y="30043"/>
                    </a:cubicBezTo>
                    <a:cubicBezTo>
                      <a:pt x="13400" y="30060"/>
                      <a:pt x="13392" y="30077"/>
                      <a:pt x="13384" y="30099"/>
                    </a:cubicBezTo>
                    <a:cubicBezTo>
                      <a:pt x="13378" y="30107"/>
                      <a:pt x="13374" y="30116"/>
                      <a:pt x="13370" y="30124"/>
                    </a:cubicBezTo>
                    <a:cubicBezTo>
                      <a:pt x="13358" y="30150"/>
                      <a:pt x="13345" y="30176"/>
                      <a:pt x="13336" y="30205"/>
                    </a:cubicBezTo>
                    <a:cubicBezTo>
                      <a:pt x="13332" y="30205"/>
                      <a:pt x="13332" y="30205"/>
                      <a:pt x="13332" y="30209"/>
                    </a:cubicBezTo>
                    <a:cubicBezTo>
                      <a:pt x="13319" y="30235"/>
                      <a:pt x="13311" y="30261"/>
                      <a:pt x="13297" y="30291"/>
                    </a:cubicBezTo>
                    <a:cubicBezTo>
                      <a:pt x="13293" y="30300"/>
                      <a:pt x="13293" y="30308"/>
                      <a:pt x="13289" y="30316"/>
                    </a:cubicBezTo>
                    <a:cubicBezTo>
                      <a:pt x="13281" y="30334"/>
                      <a:pt x="13272" y="30355"/>
                      <a:pt x="13268" y="30373"/>
                    </a:cubicBezTo>
                    <a:cubicBezTo>
                      <a:pt x="13263" y="30385"/>
                      <a:pt x="13259" y="30393"/>
                      <a:pt x="13255" y="30407"/>
                    </a:cubicBezTo>
                    <a:cubicBezTo>
                      <a:pt x="13250" y="30424"/>
                      <a:pt x="13242" y="30436"/>
                      <a:pt x="13238" y="30454"/>
                    </a:cubicBezTo>
                    <a:lnTo>
                      <a:pt x="13238" y="30458"/>
                    </a:lnTo>
                    <a:cubicBezTo>
                      <a:pt x="13234" y="30462"/>
                      <a:pt x="13234" y="30470"/>
                      <a:pt x="13234" y="30475"/>
                    </a:cubicBezTo>
                    <a:cubicBezTo>
                      <a:pt x="13224" y="30496"/>
                      <a:pt x="13220" y="30517"/>
                      <a:pt x="13212" y="30535"/>
                    </a:cubicBezTo>
                    <a:cubicBezTo>
                      <a:pt x="13212" y="30543"/>
                      <a:pt x="13208" y="30552"/>
                      <a:pt x="13204" y="30561"/>
                    </a:cubicBezTo>
                    <a:cubicBezTo>
                      <a:pt x="13199" y="30582"/>
                      <a:pt x="13195" y="30599"/>
                      <a:pt x="13191" y="30620"/>
                    </a:cubicBezTo>
                    <a:cubicBezTo>
                      <a:pt x="13186" y="30629"/>
                      <a:pt x="13186" y="30638"/>
                      <a:pt x="13182" y="30642"/>
                    </a:cubicBezTo>
                    <a:cubicBezTo>
                      <a:pt x="13178" y="30671"/>
                      <a:pt x="13169" y="30697"/>
                      <a:pt x="13165" y="30723"/>
                    </a:cubicBezTo>
                    <a:lnTo>
                      <a:pt x="13015" y="31445"/>
                    </a:lnTo>
                    <a:cubicBezTo>
                      <a:pt x="12999" y="31451"/>
                      <a:pt x="12985" y="31455"/>
                      <a:pt x="12968" y="31459"/>
                    </a:cubicBezTo>
                    <a:cubicBezTo>
                      <a:pt x="12960" y="31459"/>
                      <a:pt x="12951" y="31463"/>
                      <a:pt x="12938" y="31463"/>
                    </a:cubicBezTo>
                    <a:cubicBezTo>
                      <a:pt x="12922" y="31467"/>
                      <a:pt x="12904" y="31471"/>
                      <a:pt x="12887" y="31476"/>
                    </a:cubicBezTo>
                    <a:cubicBezTo>
                      <a:pt x="12879" y="31476"/>
                      <a:pt x="12870" y="31480"/>
                      <a:pt x="12861" y="31480"/>
                    </a:cubicBezTo>
                    <a:cubicBezTo>
                      <a:pt x="12840" y="31484"/>
                      <a:pt x="12823" y="31493"/>
                      <a:pt x="12802" y="31497"/>
                    </a:cubicBezTo>
                    <a:cubicBezTo>
                      <a:pt x="12797" y="31497"/>
                      <a:pt x="12788" y="31497"/>
                      <a:pt x="12784" y="31502"/>
                    </a:cubicBezTo>
                    <a:cubicBezTo>
                      <a:pt x="12758" y="31506"/>
                      <a:pt x="12733" y="31514"/>
                      <a:pt x="12707" y="31518"/>
                    </a:cubicBezTo>
                    <a:cubicBezTo>
                      <a:pt x="12703" y="31518"/>
                      <a:pt x="12699" y="31522"/>
                      <a:pt x="12691" y="31522"/>
                    </a:cubicBezTo>
                    <a:cubicBezTo>
                      <a:pt x="12673" y="31528"/>
                      <a:pt x="12656" y="31532"/>
                      <a:pt x="12634" y="31536"/>
                    </a:cubicBezTo>
                    <a:cubicBezTo>
                      <a:pt x="12626" y="31540"/>
                      <a:pt x="12622" y="31540"/>
                      <a:pt x="12614" y="31544"/>
                    </a:cubicBezTo>
                    <a:cubicBezTo>
                      <a:pt x="12596" y="31548"/>
                      <a:pt x="12579" y="31553"/>
                      <a:pt x="12566" y="31557"/>
                    </a:cubicBezTo>
                    <a:cubicBezTo>
                      <a:pt x="12557" y="31561"/>
                      <a:pt x="12549" y="31561"/>
                      <a:pt x="12541" y="31565"/>
                    </a:cubicBezTo>
                    <a:cubicBezTo>
                      <a:pt x="12523" y="31570"/>
                      <a:pt x="12506" y="31574"/>
                      <a:pt x="12494" y="31579"/>
                    </a:cubicBezTo>
                    <a:cubicBezTo>
                      <a:pt x="12485" y="31579"/>
                      <a:pt x="12480" y="31583"/>
                      <a:pt x="12476" y="31583"/>
                    </a:cubicBezTo>
                    <a:cubicBezTo>
                      <a:pt x="12472" y="31583"/>
                      <a:pt x="12472" y="31587"/>
                      <a:pt x="12468" y="31587"/>
                    </a:cubicBezTo>
                    <a:cubicBezTo>
                      <a:pt x="12464" y="31587"/>
                      <a:pt x="12455" y="31591"/>
                      <a:pt x="12450" y="31591"/>
                    </a:cubicBezTo>
                    <a:cubicBezTo>
                      <a:pt x="12438" y="31595"/>
                      <a:pt x="12425" y="31599"/>
                      <a:pt x="12413" y="31604"/>
                    </a:cubicBezTo>
                    <a:cubicBezTo>
                      <a:pt x="12408" y="31604"/>
                      <a:pt x="12399" y="31609"/>
                      <a:pt x="12395" y="31609"/>
                    </a:cubicBezTo>
                    <a:cubicBezTo>
                      <a:pt x="12383" y="31613"/>
                      <a:pt x="12369" y="31617"/>
                      <a:pt x="12357" y="31621"/>
                    </a:cubicBezTo>
                    <a:cubicBezTo>
                      <a:pt x="12352" y="31625"/>
                      <a:pt x="12348" y="31625"/>
                      <a:pt x="12340" y="31625"/>
                    </a:cubicBezTo>
                    <a:cubicBezTo>
                      <a:pt x="12326" y="31634"/>
                      <a:pt x="12310" y="31638"/>
                      <a:pt x="12297" y="31642"/>
                    </a:cubicBezTo>
                    <a:lnTo>
                      <a:pt x="12292" y="31647"/>
                    </a:lnTo>
                    <a:cubicBezTo>
                      <a:pt x="12275" y="31651"/>
                      <a:pt x="12259" y="31660"/>
                      <a:pt x="12241" y="31664"/>
                    </a:cubicBezTo>
                    <a:cubicBezTo>
                      <a:pt x="12237" y="31668"/>
                      <a:pt x="12233" y="31668"/>
                      <a:pt x="12229" y="31668"/>
                    </a:cubicBezTo>
                    <a:cubicBezTo>
                      <a:pt x="12215" y="31672"/>
                      <a:pt x="12207" y="31681"/>
                      <a:pt x="12194" y="31686"/>
                    </a:cubicBezTo>
                    <a:cubicBezTo>
                      <a:pt x="12190" y="31686"/>
                      <a:pt x="12182" y="31690"/>
                      <a:pt x="12177" y="31690"/>
                    </a:cubicBezTo>
                    <a:cubicBezTo>
                      <a:pt x="12168" y="31694"/>
                      <a:pt x="12156" y="31698"/>
                      <a:pt x="12147" y="31702"/>
                    </a:cubicBezTo>
                    <a:cubicBezTo>
                      <a:pt x="12143" y="31707"/>
                      <a:pt x="12138" y="31707"/>
                      <a:pt x="12130" y="31711"/>
                    </a:cubicBezTo>
                    <a:cubicBezTo>
                      <a:pt x="12130" y="31711"/>
                      <a:pt x="12126" y="31715"/>
                      <a:pt x="12121" y="31715"/>
                    </a:cubicBezTo>
                    <a:cubicBezTo>
                      <a:pt x="12117" y="31715"/>
                      <a:pt x="12113" y="31719"/>
                      <a:pt x="12109" y="31724"/>
                    </a:cubicBezTo>
                    <a:cubicBezTo>
                      <a:pt x="12100" y="31728"/>
                      <a:pt x="12091" y="31728"/>
                      <a:pt x="12083" y="31733"/>
                    </a:cubicBezTo>
                    <a:cubicBezTo>
                      <a:pt x="12075" y="31737"/>
                      <a:pt x="12070" y="31741"/>
                      <a:pt x="12061" y="31745"/>
                    </a:cubicBezTo>
                    <a:cubicBezTo>
                      <a:pt x="12053" y="31749"/>
                      <a:pt x="12044" y="31753"/>
                      <a:pt x="12040" y="31758"/>
                    </a:cubicBezTo>
                    <a:cubicBezTo>
                      <a:pt x="12032" y="31763"/>
                      <a:pt x="12023" y="31763"/>
                      <a:pt x="12018" y="31767"/>
                    </a:cubicBezTo>
                    <a:cubicBezTo>
                      <a:pt x="12010" y="31771"/>
                      <a:pt x="12002" y="31775"/>
                      <a:pt x="11998" y="31779"/>
                    </a:cubicBezTo>
                    <a:cubicBezTo>
                      <a:pt x="11989" y="31784"/>
                      <a:pt x="11980" y="31788"/>
                      <a:pt x="11976" y="31792"/>
                    </a:cubicBezTo>
                    <a:cubicBezTo>
                      <a:pt x="11967" y="31796"/>
                      <a:pt x="11963" y="31801"/>
                      <a:pt x="11955" y="31805"/>
                    </a:cubicBezTo>
                    <a:cubicBezTo>
                      <a:pt x="11955" y="31805"/>
                      <a:pt x="11951" y="31805"/>
                      <a:pt x="11951" y="31810"/>
                    </a:cubicBezTo>
                    <a:cubicBezTo>
                      <a:pt x="11941" y="31814"/>
                      <a:pt x="11933" y="31818"/>
                      <a:pt x="11925" y="31822"/>
                    </a:cubicBezTo>
                    <a:cubicBezTo>
                      <a:pt x="11925" y="31822"/>
                      <a:pt x="11925" y="31826"/>
                      <a:pt x="11921" y="31826"/>
                    </a:cubicBezTo>
                    <a:cubicBezTo>
                      <a:pt x="11912" y="31835"/>
                      <a:pt x="11899" y="31840"/>
                      <a:pt x="11890" y="31848"/>
                    </a:cubicBezTo>
                    <a:cubicBezTo>
                      <a:pt x="11886" y="31852"/>
                      <a:pt x="11882" y="31852"/>
                      <a:pt x="11882" y="31856"/>
                    </a:cubicBezTo>
                    <a:cubicBezTo>
                      <a:pt x="11874" y="31861"/>
                      <a:pt x="11864" y="31869"/>
                      <a:pt x="11856" y="31873"/>
                    </a:cubicBezTo>
                    <a:cubicBezTo>
                      <a:pt x="11856" y="31878"/>
                      <a:pt x="11852" y="31878"/>
                      <a:pt x="11848" y="31882"/>
                    </a:cubicBezTo>
                    <a:lnTo>
                      <a:pt x="11844" y="31887"/>
                    </a:lnTo>
                    <a:cubicBezTo>
                      <a:pt x="11826" y="31899"/>
                      <a:pt x="11809" y="31917"/>
                      <a:pt x="11797" y="31929"/>
                    </a:cubicBezTo>
                    <a:cubicBezTo>
                      <a:pt x="11792" y="31929"/>
                      <a:pt x="11792" y="31933"/>
                      <a:pt x="11792" y="31933"/>
                    </a:cubicBezTo>
                    <a:cubicBezTo>
                      <a:pt x="11783" y="31942"/>
                      <a:pt x="11775" y="31950"/>
                      <a:pt x="11767" y="31959"/>
                    </a:cubicBezTo>
                    <a:lnTo>
                      <a:pt x="11767" y="31964"/>
                    </a:lnTo>
                    <a:cubicBezTo>
                      <a:pt x="11758" y="31972"/>
                      <a:pt x="11753" y="31980"/>
                      <a:pt x="11745" y="31989"/>
                    </a:cubicBezTo>
                    <a:lnTo>
                      <a:pt x="11741" y="31994"/>
                    </a:lnTo>
                    <a:cubicBezTo>
                      <a:pt x="11736" y="32002"/>
                      <a:pt x="11732" y="32010"/>
                      <a:pt x="11724" y="32019"/>
                    </a:cubicBezTo>
                    <a:cubicBezTo>
                      <a:pt x="11724" y="32019"/>
                      <a:pt x="11724" y="32023"/>
                      <a:pt x="11720" y="32023"/>
                    </a:cubicBezTo>
                    <a:cubicBezTo>
                      <a:pt x="11720" y="32027"/>
                      <a:pt x="11720" y="32027"/>
                      <a:pt x="11716" y="32032"/>
                    </a:cubicBezTo>
                    <a:cubicBezTo>
                      <a:pt x="11710" y="32041"/>
                      <a:pt x="11710" y="32045"/>
                      <a:pt x="11706" y="32053"/>
                    </a:cubicBezTo>
                    <a:cubicBezTo>
                      <a:pt x="11702" y="32061"/>
                      <a:pt x="11698" y="32071"/>
                      <a:pt x="11694" y="32079"/>
                    </a:cubicBezTo>
                    <a:cubicBezTo>
                      <a:pt x="11694" y="32083"/>
                      <a:pt x="11690" y="32083"/>
                      <a:pt x="11690" y="32087"/>
                    </a:cubicBezTo>
                    <a:cubicBezTo>
                      <a:pt x="11685" y="32092"/>
                      <a:pt x="11685" y="32100"/>
                      <a:pt x="11681" y="32109"/>
                    </a:cubicBezTo>
                    <a:lnTo>
                      <a:pt x="11681" y="32113"/>
                    </a:lnTo>
                    <a:cubicBezTo>
                      <a:pt x="11681" y="32118"/>
                      <a:pt x="11681" y="32118"/>
                      <a:pt x="11677" y="32122"/>
                    </a:cubicBezTo>
                    <a:cubicBezTo>
                      <a:pt x="11677" y="32130"/>
                      <a:pt x="11672" y="32138"/>
                      <a:pt x="11672" y="32152"/>
                    </a:cubicBezTo>
                    <a:lnTo>
                      <a:pt x="11621" y="32395"/>
                    </a:lnTo>
                    <a:cubicBezTo>
                      <a:pt x="11450" y="32404"/>
                      <a:pt x="11305" y="32416"/>
                      <a:pt x="11171" y="32434"/>
                    </a:cubicBezTo>
                    <a:cubicBezTo>
                      <a:pt x="11146" y="32438"/>
                      <a:pt x="11125" y="32442"/>
                      <a:pt x="11100" y="32446"/>
                    </a:cubicBezTo>
                    <a:cubicBezTo>
                      <a:pt x="11090" y="32446"/>
                      <a:pt x="11082" y="32446"/>
                      <a:pt x="11074" y="32451"/>
                    </a:cubicBezTo>
                    <a:cubicBezTo>
                      <a:pt x="11056" y="32451"/>
                      <a:pt x="11043" y="32455"/>
                      <a:pt x="11027" y="32460"/>
                    </a:cubicBezTo>
                    <a:cubicBezTo>
                      <a:pt x="11017" y="32460"/>
                      <a:pt x="11009" y="32464"/>
                      <a:pt x="10997" y="32464"/>
                    </a:cubicBezTo>
                    <a:cubicBezTo>
                      <a:pt x="10984" y="32468"/>
                      <a:pt x="10971" y="32468"/>
                      <a:pt x="10958" y="32472"/>
                    </a:cubicBezTo>
                    <a:cubicBezTo>
                      <a:pt x="10950" y="32472"/>
                      <a:pt x="10936" y="32477"/>
                      <a:pt x="10928" y="32477"/>
                    </a:cubicBezTo>
                    <a:cubicBezTo>
                      <a:pt x="10915" y="32481"/>
                      <a:pt x="10903" y="32481"/>
                      <a:pt x="10889" y="32485"/>
                    </a:cubicBezTo>
                    <a:cubicBezTo>
                      <a:pt x="10881" y="32489"/>
                      <a:pt x="10873" y="32489"/>
                      <a:pt x="10864" y="32493"/>
                    </a:cubicBezTo>
                    <a:cubicBezTo>
                      <a:pt x="10855" y="32493"/>
                      <a:pt x="10851" y="32493"/>
                      <a:pt x="10843" y="32498"/>
                    </a:cubicBezTo>
                    <a:lnTo>
                      <a:pt x="11745" y="28191"/>
                    </a:lnTo>
                    <a:cubicBezTo>
                      <a:pt x="11706" y="28182"/>
                      <a:pt x="11672" y="28174"/>
                      <a:pt x="11633" y="28161"/>
                    </a:cubicBezTo>
                    <a:lnTo>
                      <a:pt x="11625" y="28161"/>
                    </a:lnTo>
                    <a:cubicBezTo>
                      <a:pt x="11600" y="28156"/>
                      <a:pt x="11578" y="28148"/>
                      <a:pt x="11556" y="28144"/>
                    </a:cubicBezTo>
                    <a:lnTo>
                      <a:pt x="11548" y="28144"/>
                    </a:lnTo>
                    <a:cubicBezTo>
                      <a:pt x="11523" y="28135"/>
                      <a:pt x="11497" y="28131"/>
                      <a:pt x="11471" y="28127"/>
                    </a:cubicBezTo>
                    <a:cubicBezTo>
                      <a:pt x="11463" y="28127"/>
                      <a:pt x="11459" y="28123"/>
                      <a:pt x="11450" y="28123"/>
                    </a:cubicBezTo>
                    <a:cubicBezTo>
                      <a:pt x="11424" y="28118"/>
                      <a:pt x="11394" y="28114"/>
                      <a:pt x="11369" y="28105"/>
                    </a:cubicBezTo>
                    <a:lnTo>
                      <a:pt x="11364" y="28105"/>
                    </a:lnTo>
                    <a:cubicBezTo>
                      <a:pt x="11335" y="28101"/>
                      <a:pt x="11309" y="28097"/>
                      <a:pt x="11283" y="28093"/>
                    </a:cubicBezTo>
                    <a:cubicBezTo>
                      <a:pt x="11274" y="28093"/>
                      <a:pt x="11266" y="28093"/>
                      <a:pt x="11258" y="28089"/>
                    </a:cubicBezTo>
                    <a:cubicBezTo>
                      <a:pt x="11240" y="28089"/>
                      <a:pt x="11219" y="28084"/>
                      <a:pt x="11202" y="28079"/>
                    </a:cubicBezTo>
                    <a:cubicBezTo>
                      <a:pt x="11189" y="28079"/>
                      <a:pt x="11181" y="28079"/>
                      <a:pt x="11171" y="28075"/>
                    </a:cubicBezTo>
                    <a:cubicBezTo>
                      <a:pt x="11155" y="28075"/>
                      <a:pt x="11133" y="28071"/>
                      <a:pt x="11116" y="28071"/>
                    </a:cubicBezTo>
                    <a:cubicBezTo>
                      <a:pt x="11108" y="28071"/>
                      <a:pt x="11100" y="28067"/>
                      <a:pt x="11090" y="28067"/>
                    </a:cubicBezTo>
                    <a:lnTo>
                      <a:pt x="11082" y="28067"/>
                    </a:lnTo>
                    <a:cubicBezTo>
                      <a:pt x="11074" y="28067"/>
                      <a:pt x="11065" y="28067"/>
                      <a:pt x="11052" y="28063"/>
                    </a:cubicBezTo>
                    <a:cubicBezTo>
                      <a:pt x="11035" y="28063"/>
                      <a:pt x="11017" y="28063"/>
                      <a:pt x="10997" y="28058"/>
                    </a:cubicBezTo>
                    <a:lnTo>
                      <a:pt x="10962" y="28058"/>
                    </a:lnTo>
                    <a:cubicBezTo>
                      <a:pt x="10946" y="28054"/>
                      <a:pt x="10928" y="28054"/>
                      <a:pt x="10911" y="28054"/>
                    </a:cubicBezTo>
                    <a:cubicBezTo>
                      <a:pt x="10898" y="28054"/>
                      <a:pt x="10885" y="28054"/>
                      <a:pt x="10873" y="28050"/>
                    </a:cubicBezTo>
                    <a:lnTo>
                      <a:pt x="10620" y="28050"/>
                    </a:lnTo>
                    <a:cubicBezTo>
                      <a:pt x="10603" y="28050"/>
                      <a:pt x="10586" y="28054"/>
                      <a:pt x="10573" y="28054"/>
                    </a:cubicBezTo>
                    <a:lnTo>
                      <a:pt x="10543" y="28054"/>
                    </a:lnTo>
                    <a:cubicBezTo>
                      <a:pt x="10526" y="28054"/>
                      <a:pt x="10509" y="28058"/>
                      <a:pt x="10492" y="28058"/>
                    </a:cubicBezTo>
                    <a:cubicBezTo>
                      <a:pt x="10484" y="28058"/>
                      <a:pt x="10474" y="28063"/>
                      <a:pt x="10466" y="28063"/>
                    </a:cubicBezTo>
                    <a:cubicBezTo>
                      <a:pt x="10441" y="28063"/>
                      <a:pt x="10415" y="28067"/>
                      <a:pt x="10393" y="28071"/>
                    </a:cubicBezTo>
                    <a:cubicBezTo>
                      <a:pt x="10372" y="28075"/>
                      <a:pt x="10350" y="28075"/>
                      <a:pt x="10330" y="28079"/>
                    </a:cubicBezTo>
                    <a:lnTo>
                      <a:pt x="10320" y="28079"/>
                    </a:lnTo>
                    <a:cubicBezTo>
                      <a:pt x="10304" y="28084"/>
                      <a:pt x="10283" y="28089"/>
                      <a:pt x="10265" y="28093"/>
                    </a:cubicBezTo>
                    <a:lnTo>
                      <a:pt x="10257" y="28093"/>
                    </a:lnTo>
                    <a:cubicBezTo>
                      <a:pt x="10239" y="28097"/>
                      <a:pt x="10222" y="28101"/>
                      <a:pt x="10201" y="28105"/>
                    </a:cubicBezTo>
                    <a:cubicBezTo>
                      <a:pt x="10201" y="28109"/>
                      <a:pt x="10196" y="28109"/>
                      <a:pt x="10192" y="28109"/>
                    </a:cubicBezTo>
                    <a:cubicBezTo>
                      <a:pt x="10176" y="28114"/>
                      <a:pt x="10158" y="28118"/>
                      <a:pt x="10141" y="28123"/>
                    </a:cubicBezTo>
                    <a:lnTo>
                      <a:pt x="10141" y="28127"/>
                    </a:lnTo>
                    <a:lnTo>
                      <a:pt x="10133" y="28127"/>
                    </a:lnTo>
                    <a:cubicBezTo>
                      <a:pt x="10124" y="28131"/>
                      <a:pt x="10115" y="28131"/>
                      <a:pt x="10107" y="28135"/>
                    </a:cubicBezTo>
                    <a:cubicBezTo>
                      <a:pt x="10103" y="28135"/>
                      <a:pt x="10099" y="28140"/>
                      <a:pt x="10099" y="28140"/>
                    </a:cubicBezTo>
                    <a:cubicBezTo>
                      <a:pt x="10090" y="28144"/>
                      <a:pt x="10081" y="28144"/>
                      <a:pt x="10073" y="28148"/>
                    </a:cubicBezTo>
                    <a:cubicBezTo>
                      <a:pt x="10068" y="28148"/>
                      <a:pt x="10064" y="28148"/>
                      <a:pt x="10064" y="28152"/>
                    </a:cubicBezTo>
                    <a:cubicBezTo>
                      <a:pt x="10052" y="28156"/>
                      <a:pt x="10042" y="28161"/>
                      <a:pt x="10030" y="28166"/>
                    </a:cubicBezTo>
                    <a:cubicBezTo>
                      <a:pt x="10022" y="28170"/>
                      <a:pt x="10008" y="28174"/>
                      <a:pt x="10000" y="28178"/>
                    </a:cubicBezTo>
                    <a:lnTo>
                      <a:pt x="9996" y="28178"/>
                    </a:lnTo>
                    <a:cubicBezTo>
                      <a:pt x="9991" y="28182"/>
                      <a:pt x="9991" y="28182"/>
                      <a:pt x="9987" y="28182"/>
                    </a:cubicBezTo>
                    <a:cubicBezTo>
                      <a:pt x="9983" y="28186"/>
                      <a:pt x="9979" y="28186"/>
                      <a:pt x="9975" y="28191"/>
                    </a:cubicBezTo>
                    <a:cubicBezTo>
                      <a:pt x="9970" y="28191"/>
                      <a:pt x="9965" y="28195"/>
                      <a:pt x="9961" y="28195"/>
                    </a:cubicBezTo>
                    <a:cubicBezTo>
                      <a:pt x="9957" y="28200"/>
                      <a:pt x="9953" y="28200"/>
                      <a:pt x="9949" y="28204"/>
                    </a:cubicBezTo>
                    <a:cubicBezTo>
                      <a:pt x="9945" y="28204"/>
                      <a:pt x="9940" y="28208"/>
                      <a:pt x="9936" y="28208"/>
                    </a:cubicBezTo>
                    <a:cubicBezTo>
                      <a:pt x="9931" y="28212"/>
                      <a:pt x="9927" y="28212"/>
                      <a:pt x="9923" y="28217"/>
                    </a:cubicBezTo>
                    <a:cubicBezTo>
                      <a:pt x="9919" y="28221"/>
                      <a:pt x="9914" y="28221"/>
                      <a:pt x="9910" y="28225"/>
                    </a:cubicBezTo>
                    <a:cubicBezTo>
                      <a:pt x="9910" y="28225"/>
                      <a:pt x="9906" y="28229"/>
                      <a:pt x="9902" y="28229"/>
                    </a:cubicBezTo>
                    <a:lnTo>
                      <a:pt x="9898" y="28233"/>
                    </a:lnTo>
                    <a:cubicBezTo>
                      <a:pt x="9884" y="28243"/>
                      <a:pt x="9872" y="28251"/>
                      <a:pt x="9863" y="28255"/>
                    </a:cubicBezTo>
                    <a:cubicBezTo>
                      <a:pt x="9863" y="28259"/>
                      <a:pt x="9859" y="28259"/>
                      <a:pt x="9859" y="28259"/>
                    </a:cubicBezTo>
                    <a:cubicBezTo>
                      <a:pt x="9850" y="28268"/>
                      <a:pt x="9837" y="28277"/>
                      <a:pt x="9829" y="28285"/>
                    </a:cubicBezTo>
                    <a:lnTo>
                      <a:pt x="9825" y="28285"/>
                    </a:lnTo>
                    <a:lnTo>
                      <a:pt x="9825" y="28289"/>
                    </a:lnTo>
                    <a:cubicBezTo>
                      <a:pt x="9811" y="28298"/>
                      <a:pt x="9803" y="28306"/>
                      <a:pt x="9795" y="28315"/>
                    </a:cubicBezTo>
                    <a:cubicBezTo>
                      <a:pt x="9795" y="28315"/>
                      <a:pt x="9791" y="28315"/>
                      <a:pt x="9791" y="28320"/>
                    </a:cubicBezTo>
                    <a:cubicBezTo>
                      <a:pt x="9782" y="28328"/>
                      <a:pt x="9773" y="28336"/>
                      <a:pt x="9765" y="28345"/>
                    </a:cubicBezTo>
                    <a:cubicBezTo>
                      <a:pt x="9756" y="28354"/>
                      <a:pt x="9752" y="28366"/>
                      <a:pt x="9744" y="28375"/>
                    </a:cubicBezTo>
                    <a:cubicBezTo>
                      <a:pt x="9744" y="28375"/>
                      <a:pt x="9739" y="28375"/>
                      <a:pt x="9739" y="28379"/>
                    </a:cubicBezTo>
                    <a:cubicBezTo>
                      <a:pt x="9734" y="28387"/>
                      <a:pt x="9726" y="28397"/>
                      <a:pt x="9722" y="28409"/>
                    </a:cubicBezTo>
                    <a:lnTo>
                      <a:pt x="9718" y="28409"/>
                    </a:lnTo>
                    <a:lnTo>
                      <a:pt x="9718" y="28417"/>
                    </a:lnTo>
                    <a:cubicBezTo>
                      <a:pt x="9714" y="28417"/>
                      <a:pt x="9714" y="28422"/>
                      <a:pt x="9714" y="28426"/>
                    </a:cubicBezTo>
                    <a:cubicBezTo>
                      <a:pt x="9709" y="28426"/>
                      <a:pt x="9709" y="28431"/>
                      <a:pt x="9705" y="28435"/>
                    </a:cubicBezTo>
                    <a:cubicBezTo>
                      <a:pt x="9705" y="28439"/>
                      <a:pt x="9705" y="28439"/>
                      <a:pt x="9700" y="28443"/>
                    </a:cubicBezTo>
                    <a:cubicBezTo>
                      <a:pt x="9700" y="28448"/>
                      <a:pt x="9700" y="28452"/>
                      <a:pt x="9696" y="28456"/>
                    </a:cubicBezTo>
                    <a:cubicBezTo>
                      <a:pt x="9696" y="28460"/>
                      <a:pt x="9696" y="28460"/>
                      <a:pt x="9692" y="28464"/>
                    </a:cubicBezTo>
                    <a:cubicBezTo>
                      <a:pt x="9692" y="28469"/>
                      <a:pt x="9692" y="28474"/>
                      <a:pt x="9688" y="28478"/>
                    </a:cubicBezTo>
                    <a:lnTo>
                      <a:pt x="9688" y="28486"/>
                    </a:lnTo>
                    <a:cubicBezTo>
                      <a:pt x="9683" y="28490"/>
                      <a:pt x="9683" y="28494"/>
                      <a:pt x="9683" y="28499"/>
                    </a:cubicBezTo>
                    <a:cubicBezTo>
                      <a:pt x="9683" y="28499"/>
                      <a:pt x="9679" y="28503"/>
                      <a:pt x="9679" y="28508"/>
                    </a:cubicBezTo>
                    <a:cubicBezTo>
                      <a:pt x="9679" y="28512"/>
                      <a:pt x="9675" y="28516"/>
                      <a:pt x="9675" y="28525"/>
                    </a:cubicBezTo>
                    <a:lnTo>
                      <a:pt x="9675" y="28529"/>
                    </a:lnTo>
                    <a:lnTo>
                      <a:pt x="9602" y="28871"/>
                    </a:lnTo>
                    <a:lnTo>
                      <a:pt x="9525" y="28871"/>
                    </a:lnTo>
                    <a:cubicBezTo>
                      <a:pt x="9521" y="28871"/>
                      <a:pt x="9517" y="28871"/>
                      <a:pt x="9513" y="28867"/>
                    </a:cubicBezTo>
                    <a:lnTo>
                      <a:pt x="9495" y="28867"/>
                    </a:lnTo>
                    <a:cubicBezTo>
                      <a:pt x="9478" y="28867"/>
                      <a:pt x="9461" y="28863"/>
                      <a:pt x="9444" y="28859"/>
                    </a:cubicBezTo>
                    <a:cubicBezTo>
                      <a:pt x="9432" y="28859"/>
                      <a:pt x="9418" y="28853"/>
                      <a:pt x="9406" y="28853"/>
                    </a:cubicBezTo>
                    <a:cubicBezTo>
                      <a:pt x="9406" y="28849"/>
                      <a:pt x="9401" y="28849"/>
                      <a:pt x="9401" y="28849"/>
                    </a:cubicBezTo>
                    <a:cubicBezTo>
                      <a:pt x="9388" y="28845"/>
                      <a:pt x="9375" y="28845"/>
                      <a:pt x="9363" y="28841"/>
                    </a:cubicBezTo>
                    <a:cubicBezTo>
                      <a:pt x="9363" y="28841"/>
                      <a:pt x="9359" y="28841"/>
                      <a:pt x="9359" y="28837"/>
                    </a:cubicBezTo>
                    <a:cubicBezTo>
                      <a:pt x="9345" y="28837"/>
                      <a:pt x="9333" y="28833"/>
                      <a:pt x="9320" y="28828"/>
                    </a:cubicBezTo>
                    <a:cubicBezTo>
                      <a:pt x="9316" y="28828"/>
                      <a:pt x="9316" y="28824"/>
                      <a:pt x="9316" y="28824"/>
                    </a:cubicBezTo>
                    <a:cubicBezTo>
                      <a:pt x="9298" y="28820"/>
                      <a:pt x="9286" y="28815"/>
                      <a:pt x="9268" y="28807"/>
                    </a:cubicBezTo>
                    <a:cubicBezTo>
                      <a:pt x="9252" y="28798"/>
                      <a:pt x="9234" y="28794"/>
                      <a:pt x="9213" y="28782"/>
                    </a:cubicBezTo>
                    <a:lnTo>
                      <a:pt x="9209" y="28782"/>
                    </a:lnTo>
                    <a:cubicBezTo>
                      <a:pt x="9195" y="28772"/>
                      <a:pt x="9183" y="28768"/>
                      <a:pt x="9175" y="28764"/>
                    </a:cubicBezTo>
                    <a:cubicBezTo>
                      <a:pt x="9170" y="28760"/>
                      <a:pt x="9170" y="28760"/>
                      <a:pt x="9166" y="28760"/>
                    </a:cubicBezTo>
                    <a:cubicBezTo>
                      <a:pt x="9157" y="28751"/>
                      <a:pt x="9144" y="28747"/>
                      <a:pt x="9132" y="28738"/>
                    </a:cubicBezTo>
                    <a:lnTo>
                      <a:pt x="9128" y="28738"/>
                    </a:lnTo>
                    <a:cubicBezTo>
                      <a:pt x="9114" y="28730"/>
                      <a:pt x="9098" y="28721"/>
                      <a:pt x="9085" y="28713"/>
                    </a:cubicBezTo>
                    <a:lnTo>
                      <a:pt x="9080" y="28709"/>
                    </a:lnTo>
                    <a:cubicBezTo>
                      <a:pt x="9067" y="28699"/>
                      <a:pt x="9055" y="28691"/>
                      <a:pt x="9037" y="28683"/>
                    </a:cubicBezTo>
                    <a:lnTo>
                      <a:pt x="9033" y="28679"/>
                    </a:lnTo>
                    <a:cubicBezTo>
                      <a:pt x="9021" y="28670"/>
                      <a:pt x="9008" y="28661"/>
                      <a:pt x="8995" y="28653"/>
                    </a:cubicBezTo>
                    <a:lnTo>
                      <a:pt x="8990" y="28648"/>
                    </a:lnTo>
                    <a:cubicBezTo>
                      <a:pt x="8978" y="28640"/>
                      <a:pt x="8964" y="28632"/>
                      <a:pt x="8952" y="28622"/>
                    </a:cubicBezTo>
                    <a:cubicBezTo>
                      <a:pt x="8948" y="28618"/>
                      <a:pt x="8944" y="28618"/>
                      <a:pt x="8939" y="28614"/>
                    </a:cubicBezTo>
                    <a:cubicBezTo>
                      <a:pt x="8926" y="28606"/>
                      <a:pt x="8913" y="28597"/>
                      <a:pt x="8901" y="28585"/>
                    </a:cubicBezTo>
                    <a:cubicBezTo>
                      <a:pt x="8887" y="28576"/>
                      <a:pt x="8875" y="28567"/>
                      <a:pt x="8862" y="28559"/>
                    </a:cubicBezTo>
                    <a:lnTo>
                      <a:pt x="8858" y="28555"/>
                    </a:lnTo>
                    <a:cubicBezTo>
                      <a:pt x="8850" y="28546"/>
                      <a:pt x="8836" y="28537"/>
                      <a:pt x="8824" y="28529"/>
                    </a:cubicBezTo>
                    <a:lnTo>
                      <a:pt x="8820" y="28529"/>
                    </a:lnTo>
                    <a:cubicBezTo>
                      <a:pt x="8810" y="28520"/>
                      <a:pt x="8798" y="28512"/>
                      <a:pt x="8785" y="28503"/>
                    </a:cubicBezTo>
                    <a:cubicBezTo>
                      <a:pt x="8777" y="28494"/>
                      <a:pt x="8764" y="28486"/>
                      <a:pt x="8755" y="28478"/>
                    </a:cubicBezTo>
                    <a:cubicBezTo>
                      <a:pt x="8751" y="28478"/>
                      <a:pt x="8751" y="28474"/>
                      <a:pt x="8747" y="28474"/>
                    </a:cubicBezTo>
                    <a:cubicBezTo>
                      <a:pt x="8739" y="28464"/>
                      <a:pt x="8729" y="28460"/>
                      <a:pt x="8717" y="28452"/>
                    </a:cubicBezTo>
                    <a:cubicBezTo>
                      <a:pt x="8717" y="28452"/>
                      <a:pt x="8717" y="28448"/>
                      <a:pt x="8713" y="28448"/>
                    </a:cubicBezTo>
                    <a:cubicBezTo>
                      <a:pt x="8704" y="28439"/>
                      <a:pt x="8696" y="28435"/>
                      <a:pt x="8682" y="28426"/>
                    </a:cubicBezTo>
                    <a:lnTo>
                      <a:pt x="8678" y="28422"/>
                    </a:lnTo>
                    <a:cubicBezTo>
                      <a:pt x="8670" y="28417"/>
                      <a:pt x="8662" y="28409"/>
                      <a:pt x="8652" y="28405"/>
                    </a:cubicBezTo>
                    <a:cubicBezTo>
                      <a:pt x="8652" y="28405"/>
                      <a:pt x="8652" y="28401"/>
                      <a:pt x="8648" y="28401"/>
                    </a:cubicBezTo>
                    <a:cubicBezTo>
                      <a:pt x="8640" y="28397"/>
                      <a:pt x="8631" y="28387"/>
                      <a:pt x="8627" y="28383"/>
                    </a:cubicBezTo>
                    <a:lnTo>
                      <a:pt x="8623" y="28383"/>
                    </a:lnTo>
                    <a:cubicBezTo>
                      <a:pt x="8614" y="28375"/>
                      <a:pt x="8605" y="28371"/>
                      <a:pt x="8597" y="28366"/>
                    </a:cubicBezTo>
                    <a:cubicBezTo>
                      <a:pt x="8593" y="28362"/>
                      <a:pt x="8585" y="28358"/>
                      <a:pt x="8575" y="28354"/>
                    </a:cubicBezTo>
                    <a:lnTo>
                      <a:pt x="8575" y="28349"/>
                    </a:lnTo>
                    <a:cubicBezTo>
                      <a:pt x="8567" y="28345"/>
                      <a:pt x="8563" y="28340"/>
                      <a:pt x="8554" y="28340"/>
                    </a:cubicBezTo>
                    <a:lnTo>
                      <a:pt x="8554" y="28336"/>
                    </a:lnTo>
                    <a:lnTo>
                      <a:pt x="8550" y="28336"/>
                    </a:lnTo>
                    <a:cubicBezTo>
                      <a:pt x="8546" y="28336"/>
                      <a:pt x="8546" y="28332"/>
                      <a:pt x="8542" y="28332"/>
                    </a:cubicBezTo>
                    <a:cubicBezTo>
                      <a:pt x="8542" y="28332"/>
                      <a:pt x="8537" y="28332"/>
                      <a:pt x="8537" y="28328"/>
                    </a:cubicBezTo>
                    <a:cubicBezTo>
                      <a:pt x="8533" y="28328"/>
                      <a:pt x="8533" y="28328"/>
                      <a:pt x="8528" y="28324"/>
                    </a:cubicBezTo>
                    <a:lnTo>
                      <a:pt x="8524" y="28324"/>
                    </a:lnTo>
                    <a:cubicBezTo>
                      <a:pt x="8520" y="28320"/>
                      <a:pt x="8516" y="28320"/>
                      <a:pt x="8512" y="28315"/>
                    </a:cubicBezTo>
                    <a:lnTo>
                      <a:pt x="8498" y="28315"/>
                    </a:lnTo>
                    <a:lnTo>
                      <a:pt x="8498" y="28310"/>
                    </a:lnTo>
                    <a:lnTo>
                      <a:pt x="8490" y="28310"/>
                    </a:lnTo>
                    <a:cubicBezTo>
                      <a:pt x="8490" y="28310"/>
                      <a:pt x="8486" y="28310"/>
                      <a:pt x="8486" y="28306"/>
                    </a:cubicBezTo>
                    <a:lnTo>
                      <a:pt x="8460" y="28306"/>
                    </a:lnTo>
                    <a:cubicBezTo>
                      <a:pt x="8447" y="28310"/>
                      <a:pt x="8435" y="28315"/>
                      <a:pt x="8421" y="28320"/>
                    </a:cubicBezTo>
                    <a:cubicBezTo>
                      <a:pt x="8421" y="28320"/>
                      <a:pt x="8417" y="28324"/>
                      <a:pt x="8413" y="28324"/>
                    </a:cubicBezTo>
                    <a:cubicBezTo>
                      <a:pt x="8405" y="28328"/>
                      <a:pt x="8396" y="28328"/>
                      <a:pt x="8388" y="28332"/>
                    </a:cubicBezTo>
                    <a:lnTo>
                      <a:pt x="8379" y="28332"/>
                    </a:lnTo>
                    <a:cubicBezTo>
                      <a:pt x="8366" y="28336"/>
                      <a:pt x="8358" y="28340"/>
                      <a:pt x="8344" y="28340"/>
                    </a:cubicBezTo>
                    <a:cubicBezTo>
                      <a:pt x="8344" y="28340"/>
                      <a:pt x="8340" y="28340"/>
                      <a:pt x="8340" y="28345"/>
                    </a:cubicBezTo>
                    <a:cubicBezTo>
                      <a:pt x="8328" y="28345"/>
                      <a:pt x="8319" y="28345"/>
                      <a:pt x="8311" y="28349"/>
                    </a:cubicBezTo>
                    <a:lnTo>
                      <a:pt x="8272" y="28349"/>
                    </a:lnTo>
                    <a:cubicBezTo>
                      <a:pt x="8272" y="28354"/>
                      <a:pt x="8267" y="28354"/>
                      <a:pt x="8267" y="28354"/>
                    </a:cubicBezTo>
                    <a:lnTo>
                      <a:pt x="8234" y="28354"/>
                    </a:lnTo>
                    <a:cubicBezTo>
                      <a:pt x="8225" y="28354"/>
                      <a:pt x="8216" y="28349"/>
                      <a:pt x="8204" y="28349"/>
                    </a:cubicBezTo>
                    <a:cubicBezTo>
                      <a:pt x="8200" y="28349"/>
                      <a:pt x="8190" y="28349"/>
                      <a:pt x="8182" y="28345"/>
                    </a:cubicBezTo>
                    <a:lnTo>
                      <a:pt x="8165" y="28345"/>
                    </a:lnTo>
                    <a:cubicBezTo>
                      <a:pt x="8157" y="28340"/>
                      <a:pt x="8153" y="28340"/>
                      <a:pt x="8143" y="28340"/>
                    </a:cubicBezTo>
                    <a:cubicBezTo>
                      <a:pt x="8139" y="28336"/>
                      <a:pt x="8135" y="28336"/>
                      <a:pt x="8135" y="28336"/>
                    </a:cubicBezTo>
                    <a:cubicBezTo>
                      <a:pt x="8127" y="28336"/>
                      <a:pt x="8118" y="28332"/>
                      <a:pt x="8114" y="28332"/>
                    </a:cubicBezTo>
                    <a:cubicBezTo>
                      <a:pt x="8109" y="28328"/>
                      <a:pt x="8109" y="28328"/>
                      <a:pt x="8105" y="28328"/>
                    </a:cubicBezTo>
                    <a:cubicBezTo>
                      <a:pt x="8097" y="28324"/>
                      <a:pt x="8088" y="28324"/>
                      <a:pt x="8080" y="28320"/>
                    </a:cubicBezTo>
                    <a:lnTo>
                      <a:pt x="8076" y="28320"/>
                    </a:lnTo>
                    <a:cubicBezTo>
                      <a:pt x="8071" y="28315"/>
                      <a:pt x="8066" y="28315"/>
                      <a:pt x="8062" y="28310"/>
                    </a:cubicBezTo>
                    <a:cubicBezTo>
                      <a:pt x="8058" y="28310"/>
                      <a:pt x="8054" y="28306"/>
                      <a:pt x="8046" y="28302"/>
                    </a:cubicBezTo>
                    <a:lnTo>
                      <a:pt x="8041" y="28302"/>
                    </a:lnTo>
                    <a:cubicBezTo>
                      <a:pt x="8032" y="28298"/>
                      <a:pt x="8024" y="28294"/>
                      <a:pt x="8015" y="28285"/>
                    </a:cubicBezTo>
                    <a:cubicBezTo>
                      <a:pt x="8011" y="28285"/>
                      <a:pt x="8007" y="28281"/>
                      <a:pt x="8003" y="28281"/>
                    </a:cubicBezTo>
                    <a:cubicBezTo>
                      <a:pt x="7994" y="28277"/>
                      <a:pt x="7989" y="28272"/>
                      <a:pt x="7985" y="28268"/>
                    </a:cubicBezTo>
                    <a:cubicBezTo>
                      <a:pt x="7981" y="28268"/>
                      <a:pt x="7977" y="28263"/>
                      <a:pt x="7973" y="28259"/>
                    </a:cubicBezTo>
                    <a:cubicBezTo>
                      <a:pt x="7969" y="28259"/>
                      <a:pt x="7964" y="28255"/>
                      <a:pt x="7955" y="28251"/>
                    </a:cubicBezTo>
                    <a:cubicBezTo>
                      <a:pt x="7951" y="28247"/>
                      <a:pt x="7947" y="28243"/>
                      <a:pt x="7943" y="28243"/>
                    </a:cubicBezTo>
                    <a:cubicBezTo>
                      <a:pt x="7938" y="28238"/>
                      <a:pt x="7934" y="28233"/>
                      <a:pt x="7930" y="28229"/>
                    </a:cubicBezTo>
                    <a:cubicBezTo>
                      <a:pt x="7926" y="28225"/>
                      <a:pt x="7922" y="28225"/>
                      <a:pt x="7917" y="28221"/>
                    </a:cubicBezTo>
                    <a:cubicBezTo>
                      <a:pt x="7912" y="28217"/>
                      <a:pt x="7908" y="28212"/>
                      <a:pt x="7904" y="28208"/>
                    </a:cubicBezTo>
                    <a:cubicBezTo>
                      <a:pt x="7900" y="28204"/>
                      <a:pt x="7896" y="28200"/>
                      <a:pt x="7892" y="28200"/>
                    </a:cubicBezTo>
                    <a:cubicBezTo>
                      <a:pt x="7883" y="28195"/>
                      <a:pt x="7878" y="28191"/>
                      <a:pt x="7874" y="28186"/>
                    </a:cubicBezTo>
                    <a:cubicBezTo>
                      <a:pt x="7870" y="28182"/>
                      <a:pt x="7866" y="28178"/>
                      <a:pt x="7861" y="28174"/>
                    </a:cubicBezTo>
                    <a:cubicBezTo>
                      <a:pt x="7857" y="28170"/>
                      <a:pt x="7853" y="28166"/>
                      <a:pt x="7849" y="28161"/>
                    </a:cubicBezTo>
                    <a:cubicBezTo>
                      <a:pt x="7845" y="28156"/>
                      <a:pt x="7840" y="28152"/>
                      <a:pt x="7835" y="28148"/>
                    </a:cubicBezTo>
                    <a:cubicBezTo>
                      <a:pt x="7831" y="28144"/>
                      <a:pt x="7827" y="28140"/>
                      <a:pt x="7823" y="28135"/>
                    </a:cubicBezTo>
                    <a:cubicBezTo>
                      <a:pt x="7819" y="28131"/>
                      <a:pt x="7815" y="28131"/>
                      <a:pt x="7810" y="28127"/>
                    </a:cubicBezTo>
                    <a:cubicBezTo>
                      <a:pt x="7806" y="28123"/>
                      <a:pt x="7801" y="28114"/>
                      <a:pt x="7797" y="28109"/>
                    </a:cubicBezTo>
                    <a:cubicBezTo>
                      <a:pt x="7793" y="28105"/>
                      <a:pt x="7789" y="28101"/>
                      <a:pt x="7784" y="28101"/>
                    </a:cubicBezTo>
                    <a:cubicBezTo>
                      <a:pt x="7780" y="28093"/>
                      <a:pt x="7776" y="28089"/>
                      <a:pt x="7772" y="28084"/>
                    </a:cubicBezTo>
                    <a:cubicBezTo>
                      <a:pt x="7768" y="28079"/>
                      <a:pt x="7763" y="28075"/>
                      <a:pt x="7758" y="28071"/>
                    </a:cubicBezTo>
                    <a:cubicBezTo>
                      <a:pt x="7754" y="28067"/>
                      <a:pt x="7750" y="28063"/>
                      <a:pt x="7746" y="28058"/>
                    </a:cubicBezTo>
                    <a:cubicBezTo>
                      <a:pt x="7742" y="28054"/>
                      <a:pt x="7738" y="28050"/>
                      <a:pt x="7733" y="28046"/>
                    </a:cubicBezTo>
                    <a:cubicBezTo>
                      <a:pt x="7729" y="28041"/>
                      <a:pt x="7724" y="28032"/>
                      <a:pt x="7716" y="28028"/>
                    </a:cubicBezTo>
                    <a:cubicBezTo>
                      <a:pt x="7716" y="28024"/>
                      <a:pt x="7712" y="28020"/>
                      <a:pt x="7707" y="28020"/>
                    </a:cubicBezTo>
                    <a:cubicBezTo>
                      <a:pt x="7699" y="28012"/>
                      <a:pt x="7695" y="28002"/>
                      <a:pt x="7686" y="27994"/>
                    </a:cubicBezTo>
                    <a:cubicBezTo>
                      <a:pt x="7681" y="27990"/>
                      <a:pt x="7677" y="27986"/>
                      <a:pt x="7673" y="27981"/>
                    </a:cubicBezTo>
                    <a:cubicBezTo>
                      <a:pt x="7669" y="27977"/>
                      <a:pt x="7661" y="27969"/>
                      <a:pt x="7656" y="27964"/>
                    </a:cubicBezTo>
                    <a:cubicBezTo>
                      <a:pt x="7652" y="27960"/>
                      <a:pt x="7647" y="27955"/>
                      <a:pt x="7643" y="27951"/>
                    </a:cubicBezTo>
                    <a:cubicBezTo>
                      <a:pt x="7639" y="27947"/>
                      <a:pt x="7635" y="27943"/>
                      <a:pt x="7630" y="27939"/>
                    </a:cubicBezTo>
                    <a:cubicBezTo>
                      <a:pt x="7626" y="27935"/>
                      <a:pt x="7622" y="27925"/>
                      <a:pt x="7618" y="27921"/>
                    </a:cubicBezTo>
                    <a:cubicBezTo>
                      <a:pt x="7614" y="27917"/>
                      <a:pt x="7609" y="27913"/>
                      <a:pt x="7604" y="27909"/>
                    </a:cubicBezTo>
                    <a:cubicBezTo>
                      <a:pt x="7600" y="27904"/>
                      <a:pt x="7596" y="27900"/>
                      <a:pt x="7592" y="27896"/>
                    </a:cubicBezTo>
                    <a:cubicBezTo>
                      <a:pt x="7588" y="27892"/>
                      <a:pt x="7584" y="27888"/>
                      <a:pt x="7579" y="27883"/>
                    </a:cubicBezTo>
                    <a:cubicBezTo>
                      <a:pt x="7575" y="27878"/>
                      <a:pt x="7570" y="27874"/>
                      <a:pt x="7562" y="27870"/>
                    </a:cubicBezTo>
                    <a:cubicBezTo>
                      <a:pt x="7562" y="27866"/>
                      <a:pt x="7558" y="27862"/>
                      <a:pt x="7553" y="27858"/>
                    </a:cubicBezTo>
                    <a:cubicBezTo>
                      <a:pt x="7545" y="27849"/>
                      <a:pt x="7537" y="27844"/>
                      <a:pt x="7533" y="27836"/>
                    </a:cubicBezTo>
                    <a:cubicBezTo>
                      <a:pt x="7527" y="27836"/>
                      <a:pt x="7527" y="27832"/>
                      <a:pt x="7523" y="27832"/>
                    </a:cubicBezTo>
                    <a:cubicBezTo>
                      <a:pt x="7515" y="27832"/>
                      <a:pt x="7502" y="27836"/>
                      <a:pt x="7489" y="27836"/>
                    </a:cubicBezTo>
                    <a:lnTo>
                      <a:pt x="7481" y="27836"/>
                    </a:lnTo>
                    <a:cubicBezTo>
                      <a:pt x="7468" y="27840"/>
                      <a:pt x="7460" y="27840"/>
                      <a:pt x="7450" y="27840"/>
                    </a:cubicBezTo>
                    <a:lnTo>
                      <a:pt x="7446" y="27840"/>
                    </a:lnTo>
                    <a:cubicBezTo>
                      <a:pt x="7438" y="27844"/>
                      <a:pt x="7425" y="27844"/>
                      <a:pt x="7417" y="27849"/>
                    </a:cubicBezTo>
                    <a:lnTo>
                      <a:pt x="7408" y="27849"/>
                    </a:lnTo>
                    <a:cubicBezTo>
                      <a:pt x="7399" y="27849"/>
                      <a:pt x="7391" y="27853"/>
                      <a:pt x="7383" y="27853"/>
                    </a:cubicBezTo>
                    <a:lnTo>
                      <a:pt x="7379" y="27853"/>
                    </a:lnTo>
                    <a:cubicBezTo>
                      <a:pt x="7369" y="27858"/>
                      <a:pt x="7361" y="27858"/>
                      <a:pt x="7353" y="27862"/>
                    </a:cubicBezTo>
                    <a:lnTo>
                      <a:pt x="7344" y="27862"/>
                    </a:lnTo>
                    <a:cubicBezTo>
                      <a:pt x="7340" y="27862"/>
                      <a:pt x="7331" y="27866"/>
                      <a:pt x="7322" y="27866"/>
                    </a:cubicBezTo>
                    <a:lnTo>
                      <a:pt x="7318" y="27866"/>
                    </a:lnTo>
                    <a:cubicBezTo>
                      <a:pt x="7314" y="27870"/>
                      <a:pt x="7306" y="27870"/>
                      <a:pt x="7296" y="27874"/>
                    </a:cubicBezTo>
                    <a:lnTo>
                      <a:pt x="7292" y="27874"/>
                    </a:lnTo>
                    <a:cubicBezTo>
                      <a:pt x="7284" y="27878"/>
                      <a:pt x="7280" y="27878"/>
                      <a:pt x="7276" y="27878"/>
                    </a:cubicBezTo>
                    <a:cubicBezTo>
                      <a:pt x="7271" y="27878"/>
                      <a:pt x="7271" y="27878"/>
                      <a:pt x="7271" y="27883"/>
                    </a:cubicBezTo>
                    <a:cubicBezTo>
                      <a:pt x="7263" y="27883"/>
                      <a:pt x="7254" y="27888"/>
                      <a:pt x="7250" y="27888"/>
                    </a:cubicBezTo>
                    <a:cubicBezTo>
                      <a:pt x="7245" y="27888"/>
                      <a:pt x="7245" y="27888"/>
                      <a:pt x="7245" y="27892"/>
                    </a:cubicBezTo>
                    <a:cubicBezTo>
                      <a:pt x="7237" y="27892"/>
                      <a:pt x="7233" y="27892"/>
                      <a:pt x="7229" y="27896"/>
                    </a:cubicBezTo>
                    <a:lnTo>
                      <a:pt x="7225" y="27896"/>
                    </a:lnTo>
                    <a:cubicBezTo>
                      <a:pt x="7219" y="27900"/>
                      <a:pt x="7211" y="27900"/>
                      <a:pt x="7207" y="27904"/>
                    </a:cubicBezTo>
                    <a:lnTo>
                      <a:pt x="7203" y="27904"/>
                    </a:lnTo>
                    <a:cubicBezTo>
                      <a:pt x="7199" y="27909"/>
                      <a:pt x="7194" y="27909"/>
                      <a:pt x="7190" y="27913"/>
                    </a:cubicBezTo>
                    <a:lnTo>
                      <a:pt x="7186" y="27913"/>
                    </a:lnTo>
                    <a:cubicBezTo>
                      <a:pt x="7181" y="27913"/>
                      <a:pt x="7177" y="27917"/>
                      <a:pt x="7173" y="27917"/>
                    </a:cubicBezTo>
                    <a:cubicBezTo>
                      <a:pt x="7173" y="27921"/>
                      <a:pt x="7173" y="27921"/>
                      <a:pt x="7168" y="27921"/>
                    </a:cubicBezTo>
                    <a:cubicBezTo>
                      <a:pt x="7164" y="27921"/>
                      <a:pt x="7160" y="27925"/>
                      <a:pt x="7160" y="27925"/>
                    </a:cubicBezTo>
                    <a:cubicBezTo>
                      <a:pt x="7156" y="27925"/>
                      <a:pt x="7156" y="27925"/>
                      <a:pt x="7156" y="27930"/>
                    </a:cubicBezTo>
                    <a:cubicBezTo>
                      <a:pt x="7152" y="27930"/>
                      <a:pt x="7148" y="27935"/>
                      <a:pt x="7142" y="27935"/>
                    </a:cubicBezTo>
                    <a:lnTo>
                      <a:pt x="7142" y="27939"/>
                    </a:lnTo>
                    <a:cubicBezTo>
                      <a:pt x="7138" y="27939"/>
                      <a:pt x="7134" y="27943"/>
                      <a:pt x="7130" y="27943"/>
                    </a:cubicBezTo>
                    <a:cubicBezTo>
                      <a:pt x="7122" y="27947"/>
                      <a:pt x="7117" y="27951"/>
                      <a:pt x="7113" y="27955"/>
                    </a:cubicBezTo>
                    <a:cubicBezTo>
                      <a:pt x="7104" y="27960"/>
                      <a:pt x="7100" y="27964"/>
                      <a:pt x="7096" y="27969"/>
                    </a:cubicBezTo>
                    <a:cubicBezTo>
                      <a:pt x="7091" y="27973"/>
                      <a:pt x="7087" y="27973"/>
                      <a:pt x="7079" y="27977"/>
                    </a:cubicBezTo>
                    <a:cubicBezTo>
                      <a:pt x="7079" y="27981"/>
                      <a:pt x="7075" y="27986"/>
                      <a:pt x="7071" y="27986"/>
                    </a:cubicBezTo>
                    <a:lnTo>
                      <a:pt x="8041" y="23353"/>
                    </a:lnTo>
                    <a:cubicBezTo>
                      <a:pt x="8046" y="23336"/>
                      <a:pt x="8046" y="23324"/>
                      <a:pt x="8050" y="23310"/>
                    </a:cubicBezTo>
                    <a:cubicBezTo>
                      <a:pt x="8054" y="23268"/>
                      <a:pt x="8054" y="23221"/>
                      <a:pt x="8050" y="23178"/>
                    </a:cubicBezTo>
                    <a:cubicBezTo>
                      <a:pt x="8020" y="23187"/>
                      <a:pt x="7989" y="23199"/>
                      <a:pt x="7960" y="23213"/>
                    </a:cubicBezTo>
                    <a:lnTo>
                      <a:pt x="7951" y="23213"/>
                    </a:lnTo>
                    <a:cubicBezTo>
                      <a:pt x="7922" y="23225"/>
                      <a:pt x="7892" y="23233"/>
                      <a:pt x="7861" y="23243"/>
                    </a:cubicBezTo>
                    <a:cubicBezTo>
                      <a:pt x="7857" y="23243"/>
                      <a:pt x="7853" y="23247"/>
                      <a:pt x="7849" y="23247"/>
                    </a:cubicBezTo>
                    <a:cubicBezTo>
                      <a:pt x="7827" y="23255"/>
                      <a:pt x="7801" y="23259"/>
                      <a:pt x="7776" y="23268"/>
                    </a:cubicBezTo>
                    <a:cubicBezTo>
                      <a:pt x="7772" y="23268"/>
                      <a:pt x="7768" y="23272"/>
                      <a:pt x="7763" y="23272"/>
                    </a:cubicBezTo>
                    <a:cubicBezTo>
                      <a:pt x="7742" y="23276"/>
                      <a:pt x="7720" y="23285"/>
                      <a:pt x="7699" y="23290"/>
                    </a:cubicBezTo>
                    <a:cubicBezTo>
                      <a:pt x="7695" y="23290"/>
                      <a:pt x="7691" y="23290"/>
                      <a:pt x="7686" y="23294"/>
                    </a:cubicBezTo>
                    <a:cubicBezTo>
                      <a:pt x="7661" y="23298"/>
                      <a:pt x="7635" y="23302"/>
                      <a:pt x="7609" y="23310"/>
                    </a:cubicBezTo>
                    <a:cubicBezTo>
                      <a:pt x="7604" y="23310"/>
                      <a:pt x="7600" y="23310"/>
                      <a:pt x="7592" y="23315"/>
                    </a:cubicBezTo>
                    <a:cubicBezTo>
                      <a:pt x="7570" y="23320"/>
                      <a:pt x="7549" y="23324"/>
                      <a:pt x="7523" y="23328"/>
                    </a:cubicBezTo>
                    <a:cubicBezTo>
                      <a:pt x="7523" y="23328"/>
                      <a:pt x="7519" y="23328"/>
                      <a:pt x="7515" y="23332"/>
                    </a:cubicBezTo>
                    <a:cubicBezTo>
                      <a:pt x="7489" y="23336"/>
                      <a:pt x="7464" y="23341"/>
                      <a:pt x="7438" y="23345"/>
                    </a:cubicBezTo>
                    <a:cubicBezTo>
                      <a:pt x="7434" y="23345"/>
                      <a:pt x="7425" y="23349"/>
                      <a:pt x="7421" y="23349"/>
                    </a:cubicBezTo>
                    <a:cubicBezTo>
                      <a:pt x="7395" y="23353"/>
                      <a:pt x="7373" y="23358"/>
                      <a:pt x="7348" y="23362"/>
                    </a:cubicBezTo>
                    <a:lnTo>
                      <a:pt x="7340" y="23362"/>
                    </a:lnTo>
                    <a:cubicBezTo>
                      <a:pt x="7314" y="23367"/>
                      <a:pt x="7288" y="23371"/>
                      <a:pt x="7263" y="23375"/>
                    </a:cubicBezTo>
                    <a:cubicBezTo>
                      <a:pt x="7258" y="23375"/>
                      <a:pt x="7250" y="23379"/>
                      <a:pt x="7245" y="23379"/>
                    </a:cubicBezTo>
                    <a:cubicBezTo>
                      <a:pt x="7219" y="23383"/>
                      <a:pt x="7190" y="23387"/>
                      <a:pt x="7164" y="23387"/>
                    </a:cubicBezTo>
                    <a:cubicBezTo>
                      <a:pt x="6937" y="23422"/>
                      <a:pt x="6702" y="23444"/>
                      <a:pt x="6467" y="23464"/>
                    </a:cubicBezTo>
                    <a:cubicBezTo>
                      <a:pt x="6386" y="23474"/>
                      <a:pt x="6305" y="23482"/>
                      <a:pt x="6224" y="23490"/>
                    </a:cubicBezTo>
                    <a:lnTo>
                      <a:pt x="6809" y="20693"/>
                    </a:lnTo>
                    <a:cubicBezTo>
                      <a:pt x="6792" y="20680"/>
                      <a:pt x="6775" y="20672"/>
                      <a:pt x="6757" y="20659"/>
                    </a:cubicBezTo>
                    <a:cubicBezTo>
                      <a:pt x="6753" y="20655"/>
                      <a:pt x="6749" y="20655"/>
                      <a:pt x="6741" y="20651"/>
                    </a:cubicBezTo>
                    <a:cubicBezTo>
                      <a:pt x="6732" y="20641"/>
                      <a:pt x="6720" y="20637"/>
                      <a:pt x="6706" y="20629"/>
                    </a:cubicBezTo>
                    <a:cubicBezTo>
                      <a:pt x="6702" y="20625"/>
                      <a:pt x="6698" y="20625"/>
                      <a:pt x="6694" y="20621"/>
                    </a:cubicBezTo>
                    <a:cubicBezTo>
                      <a:pt x="6676" y="20612"/>
                      <a:pt x="6664" y="20603"/>
                      <a:pt x="6647" y="20595"/>
                    </a:cubicBezTo>
                    <a:cubicBezTo>
                      <a:pt x="6638" y="20590"/>
                      <a:pt x="6634" y="20586"/>
                      <a:pt x="6625" y="20586"/>
                    </a:cubicBezTo>
                    <a:cubicBezTo>
                      <a:pt x="6609" y="20574"/>
                      <a:pt x="6591" y="20564"/>
                      <a:pt x="6574" y="20556"/>
                    </a:cubicBezTo>
                    <a:cubicBezTo>
                      <a:pt x="6570" y="20556"/>
                      <a:pt x="6570" y="20556"/>
                      <a:pt x="6566" y="20552"/>
                    </a:cubicBezTo>
                    <a:lnTo>
                      <a:pt x="6561" y="20552"/>
                    </a:lnTo>
                    <a:cubicBezTo>
                      <a:pt x="6544" y="20544"/>
                      <a:pt x="6527" y="20535"/>
                      <a:pt x="6506" y="20526"/>
                    </a:cubicBezTo>
                    <a:lnTo>
                      <a:pt x="6501" y="20526"/>
                    </a:lnTo>
                    <a:cubicBezTo>
                      <a:pt x="6484" y="20518"/>
                      <a:pt x="6467" y="20509"/>
                      <a:pt x="6450" y="20501"/>
                    </a:cubicBezTo>
                    <a:lnTo>
                      <a:pt x="6445" y="20501"/>
                    </a:lnTo>
                    <a:cubicBezTo>
                      <a:pt x="6441" y="20497"/>
                      <a:pt x="6433" y="20497"/>
                      <a:pt x="6429" y="20493"/>
                    </a:cubicBezTo>
                    <a:cubicBezTo>
                      <a:pt x="6416" y="20487"/>
                      <a:pt x="6407" y="20483"/>
                      <a:pt x="6394" y="20479"/>
                    </a:cubicBezTo>
                    <a:cubicBezTo>
                      <a:pt x="6386" y="20479"/>
                      <a:pt x="6378" y="20475"/>
                      <a:pt x="6368" y="20471"/>
                    </a:cubicBezTo>
                    <a:cubicBezTo>
                      <a:pt x="6360" y="20467"/>
                      <a:pt x="6352" y="20462"/>
                      <a:pt x="6339" y="20458"/>
                    </a:cubicBezTo>
                    <a:lnTo>
                      <a:pt x="6335" y="20458"/>
                    </a:lnTo>
                    <a:cubicBezTo>
                      <a:pt x="6326" y="20454"/>
                      <a:pt x="6321" y="20454"/>
                      <a:pt x="6313" y="20449"/>
                    </a:cubicBezTo>
                    <a:cubicBezTo>
                      <a:pt x="6305" y="20449"/>
                      <a:pt x="6296" y="20445"/>
                      <a:pt x="6283" y="20441"/>
                    </a:cubicBezTo>
                    <a:cubicBezTo>
                      <a:pt x="6275" y="20436"/>
                      <a:pt x="6266" y="20436"/>
                      <a:pt x="6258" y="20432"/>
                    </a:cubicBezTo>
                    <a:cubicBezTo>
                      <a:pt x="6249" y="20428"/>
                      <a:pt x="6236" y="20428"/>
                      <a:pt x="6228" y="20424"/>
                    </a:cubicBezTo>
                    <a:cubicBezTo>
                      <a:pt x="6224" y="20424"/>
                      <a:pt x="6224" y="20424"/>
                      <a:pt x="6219" y="20420"/>
                    </a:cubicBezTo>
                    <a:cubicBezTo>
                      <a:pt x="6214" y="20420"/>
                      <a:pt x="6206" y="20420"/>
                      <a:pt x="6202" y="20416"/>
                    </a:cubicBezTo>
                    <a:cubicBezTo>
                      <a:pt x="6193" y="20416"/>
                      <a:pt x="6181" y="20410"/>
                      <a:pt x="6167" y="20406"/>
                    </a:cubicBezTo>
                    <a:cubicBezTo>
                      <a:pt x="6159" y="20406"/>
                      <a:pt x="6151" y="20402"/>
                      <a:pt x="6142" y="20402"/>
                    </a:cubicBezTo>
                    <a:cubicBezTo>
                      <a:pt x="6133" y="20398"/>
                      <a:pt x="6121" y="20394"/>
                      <a:pt x="6112" y="20394"/>
                    </a:cubicBezTo>
                    <a:cubicBezTo>
                      <a:pt x="6108" y="20390"/>
                      <a:pt x="6104" y="20390"/>
                      <a:pt x="6099" y="20390"/>
                    </a:cubicBezTo>
                    <a:cubicBezTo>
                      <a:pt x="6095" y="20390"/>
                      <a:pt x="6090" y="20385"/>
                      <a:pt x="6086" y="20385"/>
                    </a:cubicBezTo>
                    <a:cubicBezTo>
                      <a:pt x="6074" y="20385"/>
                      <a:pt x="6056" y="20381"/>
                      <a:pt x="6044" y="20377"/>
                    </a:cubicBezTo>
                    <a:cubicBezTo>
                      <a:pt x="6035" y="20377"/>
                      <a:pt x="6027" y="20372"/>
                      <a:pt x="6023" y="20372"/>
                    </a:cubicBezTo>
                    <a:cubicBezTo>
                      <a:pt x="6005" y="20368"/>
                      <a:pt x="5988" y="20364"/>
                      <a:pt x="5971" y="20364"/>
                    </a:cubicBezTo>
                    <a:cubicBezTo>
                      <a:pt x="5967" y="20364"/>
                      <a:pt x="5962" y="20359"/>
                      <a:pt x="5958" y="20359"/>
                    </a:cubicBezTo>
                    <a:cubicBezTo>
                      <a:pt x="5928" y="20355"/>
                      <a:pt x="5902" y="20351"/>
                      <a:pt x="5873" y="20347"/>
                    </a:cubicBezTo>
                    <a:cubicBezTo>
                      <a:pt x="5869" y="20347"/>
                      <a:pt x="5864" y="20347"/>
                      <a:pt x="5855" y="20343"/>
                    </a:cubicBezTo>
                    <a:cubicBezTo>
                      <a:pt x="5830" y="20343"/>
                      <a:pt x="5800" y="20339"/>
                      <a:pt x="5774" y="20333"/>
                    </a:cubicBezTo>
                    <a:lnTo>
                      <a:pt x="5766" y="20333"/>
                    </a:lnTo>
                    <a:cubicBezTo>
                      <a:pt x="5740" y="20329"/>
                      <a:pt x="5710" y="20329"/>
                      <a:pt x="5685" y="20325"/>
                    </a:cubicBezTo>
                    <a:lnTo>
                      <a:pt x="5667" y="20325"/>
                    </a:lnTo>
                    <a:cubicBezTo>
                      <a:pt x="5638" y="20325"/>
                      <a:pt x="5608" y="20321"/>
                      <a:pt x="5577" y="20321"/>
                    </a:cubicBezTo>
                    <a:lnTo>
                      <a:pt x="5561" y="20321"/>
                    </a:lnTo>
                    <a:cubicBezTo>
                      <a:pt x="5535" y="20321"/>
                      <a:pt x="5505" y="20317"/>
                      <a:pt x="5479" y="20317"/>
                    </a:cubicBezTo>
                    <a:lnTo>
                      <a:pt x="5470" y="20317"/>
                    </a:lnTo>
                    <a:cubicBezTo>
                      <a:pt x="5440" y="20317"/>
                      <a:pt x="5411" y="20317"/>
                      <a:pt x="5381" y="20321"/>
                    </a:cubicBezTo>
                    <a:lnTo>
                      <a:pt x="5359" y="20321"/>
                    </a:lnTo>
                    <a:cubicBezTo>
                      <a:pt x="5330" y="20321"/>
                      <a:pt x="5300" y="20321"/>
                      <a:pt x="5269" y="20325"/>
                    </a:cubicBezTo>
                    <a:lnTo>
                      <a:pt x="5257" y="20325"/>
                    </a:lnTo>
                    <a:cubicBezTo>
                      <a:pt x="5227" y="20325"/>
                      <a:pt x="5201" y="20329"/>
                      <a:pt x="5172" y="20329"/>
                    </a:cubicBezTo>
                    <a:cubicBezTo>
                      <a:pt x="5166" y="20329"/>
                      <a:pt x="5158" y="20333"/>
                      <a:pt x="5154" y="20333"/>
                    </a:cubicBezTo>
                    <a:cubicBezTo>
                      <a:pt x="5124" y="20333"/>
                      <a:pt x="5095" y="20339"/>
                      <a:pt x="5060" y="20343"/>
                    </a:cubicBezTo>
                    <a:lnTo>
                      <a:pt x="5043" y="20343"/>
                    </a:lnTo>
                    <a:cubicBezTo>
                      <a:pt x="5008" y="20347"/>
                      <a:pt x="4979" y="20351"/>
                      <a:pt x="4945" y="20355"/>
                    </a:cubicBezTo>
                    <a:cubicBezTo>
                      <a:pt x="4906" y="20359"/>
                      <a:pt x="4868" y="20368"/>
                      <a:pt x="4829" y="20372"/>
                    </a:cubicBezTo>
                    <a:cubicBezTo>
                      <a:pt x="4781" y="20381"/>
                      <a:pt x="4735" y="20390"/>
                      <a:pt x="4684" y="20402"/>
                    </a:cubicBezTo>
                    <a:cubicBezTo>
                      <a:pt x="4615" y="20416"/>
                      <a:pt x="4546" y="20428"/>
                      <a:pt x="4479" y="20445"/>
                    </a:cubicBezTo>
                    <a:cubicBezTo>
                      <a:pt x="4469" y="20441"/>
                      <a:pt x="4465" y="20436"/>
                      <a:pt x="4457" y="20436"/>
                    </a:cubicBezTo>
                    <a:cubicBezTo>
                      <a:pt x="4457" y="20432"/>
                      <a:pt x="4457" y="20432"/>
                      <a:pt x="4453" y="20432"/>
                    </a:cubicBezTo>
                    <a:cubicBezTo>
                      <a:pt x="4436" y="20420"/>
                      <a:pt x="4414" y="20410"/>
                      <a:pt x="4392" y="20398"/>
                    </a:cubicBezTo>
                    <a:cubicBezTo>
                      <a:pt x="4392" y="20398"/>
                      <a:pt x="4388" y="20398"/>
                      <a:pt x="4384" y="20394"/>
                    </a:cubicBezTo>
                    <a:cubicBezTo>
                      <a:pt x="4363" y="20385"/>
                      <a:pt x="4345" y="20372"/>
                      <a:pt x="4325" y="20364"/>
                    </a:cubicBezTo>
                    <a:lnTo>
                      <a:pt x="4320" y="20364"/>
                    </a:lnTo>
                    <a:cubicBezTo>
                      <a:pt x="4299" y="20351"/>
                      <a:pt x="4277" y="20343"/>
                      <a:pt x="4260" y="20333"/>
                    </a:cubicBezTo>
                    <a:cubicBezTo>
                      <a:pt x="4256" y="20333"/>
                      <a:pt x="4252" y="20329"/>
                      <a:pt x="4252" y="20329"/>
                    </a:cubicBezTo>
                    <a:cubicBezTo>
                      <a:pt x="4230" y="20321"/>
                      <a:pt x="4209" y="20313"/>
                      <a:pt x="4187" y="20304"/>
                    </a:cubicBezTo>
                    <a:cubicBezTo>
                      <a:pt x="4187" y="20304"/>
                      <a:pt x="4183" y="20304"/>
                      <a:pt x="4183" y="20300"/>
                    </a:cubicBezTo>
                    <a:lnTo>
                      <a:pt x="4179" y="20300"/>
                    </a:lnTo>
                    <a:cubicBezTo>
                      <a:pt x="4153" y="20291"/>
                      <a:pt x="4132" y="20282"/>
                      <a:pt x="4106" y="20270"/>
                    </a:cubicBezTo>
                    <a:lnTo>
                      <a:pt x="4098" y="20270"/>
                    </a:lnTo>
                    <a:cubicBezTo>
                      <a:pt x="4072" y="20256"/>
                      <a:pt x="4051" y="20248"/>
                      <a:pt x="4025" y="20244"/>
                    </a:cubicBezTo>
                    <a:cubicBezTo>
                      <a:pt x="4025" y="20240"/>
                      <a:pt x="4021" y="20240"/>
                      <a:pt x="4021" y="20240"/>
                    </a:cubicBezTo>
                    <a:lnTo>
                      <a:pt x="4017" y="20240"/>
                    </a:lnTo>
                    <a:cubicBezTo>
                      <a:pt x="3999" y="20231"/>
                      <a:pt x="3982" y="20227"/>
                      <a:pt x="3965" y="20218"/>
                    </a:cubicBezTo>
                    <a:lnTo>
                      <a:pt x="3956" y="20218"/>
                    </a:lnTo>
                    <a:cubicBezTo>
                      <a:pt x="3940" y="20214"/>
                      <a:pt x="3926" y="20210"/>
                      <a:pt x="3909" y="20201"/>
                    </a:cubicBezTo>
                    <a:cubicBezTo>
                      <a:pt x="3905" y="20201"/>
                      <a:pt x="3901" y="20201"/>
                      <a:pt x="3897" y="20197"/>
                    </a:cubicBezTo>
                    <a:cubicBezTo>
                      <a:pt x="3879" y="20193"/>
                      <a:pt x="3863" y="20189"/>
                      <a:pt x="3845" y="20185"/>
                    </a:cubicBezTo>
                    <a:lnTo>
                      <a:pt x="3841" y="20185"/>
                    </a:lnTo>
                    <a:cubicBezTo>
                      <a:pt x="3824" y="20175"/>
                      <a:pt x="3806" y="20171"/>
                      <a:pt x="3790" y="20167"/>
                    </a:cubicBezTo>
                    <a:lnTo>
                      <a:pt x="3786" y="20167"/>
                    </a:lnTo>
                    <a:cubicBezTo>
                      <a:pt x="3781" y="20163"/>
                      <a:pt x="3781" y="20163"/>
                      <a:pt x="3777" y="20163"/>
                    </a:cubicBezTo>
                    <a:cubicBezTo>
                      <a:pt x="3760" y="20159"/>
                      <a:pt x="3739" y="20154"/>
                      <a:pt x="3721" y="20146"/>
                    </a:cubicBezTo>
                    <a:cubicBezTo>
                      <a:pt x="3700" y="20141"/>
                      <a:pt x="3683" y="20137"/>
                      <a:pt x="3666" y="20133"/>
                    </a:cubicBezTo>
                    <a:cubicBezTo>
                      <a:pt x="3662" y="20128"/>
                      <a:pt x="3657" y="20128"/>
                      <a:pt x="3652" y="20128"/>
                    </a:cubicBezTo>
                    <a:cubicBezTo>
                      <a:pt x="3636" y="20124"/>
                      <a:pt x="3618" y="20120"/>
                      <a:pt x="3601" y="20116"/>
                    </a:cubicBezTo>
                    <a:cubicBezTo>
                      <a:pt x="3597" y="20112"/>
                      <a:pt x="3593" y="20112"/>
                      <a:pt x="3593" y="20112"/>
                    </a:cubicBezTo>
                    <a:cubicBezTo>
                      <a:pt x="3575" y="20108"/>
                      <a:pt x="3559" y="20102"/>
                      <a:pt x="3541" y="20098"/>
                    </a:cubicBezTo>
                    <a:cubicBezTo>
                      <a:pt x="3524" y="20094"/>
                      <a:pt x="3503" y="20086"/>
                      <a:pt x="3486" y="20082"/>
                    </a:cubicBezTo>
                    <a:lnTo>
                      <a:pt x="3473" y="20082"/>
                    </a:lnTo>
                    <a:cubicBezTo>
                      <a:pt x="3460" y="20077"/>
                      <a:pt x="3443" y="20073"/>
                      <a:pt x="3426" y="20069"/>
                    </a:cubicBezTo>
                    <a:cubicBezTo>
                      <a:pt x="3426" y="20065"/>
                      <a:pt x="3421" y="20065"/>
                      <a:pt x="3417" y="20065"/>
                    </a:cubicBezTo>
                    <a:cubicBezTo>
                      <a:pt x="3401" y="20060"/>
                      <a:pt x="3383" y="20056"/>
                      <a:pt x="3366" y="20051"/>
                    </a:cubicBezTo>
                    <a:cubicBezTo>
                      <a:pt x="3362" y="20047"/>
                      <a:pt x="3362" y="20047"/>
                      <a:pt x="3358" y="20047"/>
                    </a:cubicBezTo>
                    <a:cubicBezTo>
                      <a:pt x="3340" y="20043"/>
                      <a:pt x="3328" y="20039"/>
                      <a:pt x="3310" y="20035"/>
                    </a:cubicBezTo>
                    <a:cubicBezTo>
                      <a:pt x="3310" y="20035"/>
                      <a:pt x="3306" y="20035"/>
                      <a:pt x="3302" y="20031"/>
                    </a:cubicBezTo>
                    <a:cubicBezTo>
                      <a:pt x="3289" y="20025"/>
                      <a:pt x="3277" y="20021"/>
                      <a:pt x="3263" y="20017"/>
                    </a:cubicBezTo>
                    <a:lnTo>
                      <a:pt x="3251" y="20017"/>
                    </a:lnTo>
                    <a:cubicBezTo>
                      <a:pt x="3242" y="20013"/>
                      <a:pt x="3229" y="20009"/>
                      <a:pt x="3221" y="20005"/>
                    </a:cubicBezTo>
                    <a:lnTo>
                      <a:pt x="3208" y="20005"/>
                    </a:lnTo>
                    <a:cubicBezTo>
                      <a:pt x="3196" y="20000"/>
                      <a:pt x="3186" y="19996"/>
                      <a:pt x="3178" y="19992"/>
                    </a:cubicBezTo>
                    <a:cubicBezTo>
                      <a:pt x="3174" y="19992"/>
                      <a:pt x="3170" y="19992"/>
                      <a:pt x="3165" y="19988"/>
                    </a:cubicBezTo>
                    <a:cubicBezTo>
                      <a:pt x="3152" y="19983"/>
                      <a:pt x="3139" y="19979"/>
                      <a:pt x="3127" y="19974"/>
                    </a:cubicBezTo>
                    <a:lnTo>
                      <a:pt x="3123" y="19974"/>
                    </a:lnTo>
                    <a:cubicBezTo>
                      <a:pt x="3109" y="19970"/>
                      <a:pt x="3093" y="19966"/>
                      <a:pt x="3080" y="19958"/>
                    </a:cubicBezTo>
                    <a:cubicBezTo>
                      <a:pt x="3075" y="19958"/>
                      <a:pt x="3071" y="19958"/>
                      <a:pt x="3067" y="19954"/>
                    </a:cubicBezTo>
                    <a:cubicBezTo>
                      <a:pt x="3054" y="19949"/>
                      <a:pt x="3036" y="19944"/>
                      <a:pt x="3024" y="19936"/>
                    </a:cubicBezTo>
                    <a:cubicBezTo>
                      <a:pt x="3020" y="19936"/>
                      <a:pt x="3020" y="19936"/>
                      <a:pt x="3016" y="19932"/>
                    </a:cubicBezTo>
                    <a:cubicBezTo>
                      <a:pt x="3007" y="19932"/>
                      <a:pt x="2998" y="19928"/>
                      <a:pt x="2985" y="19923"/>
                    </a:cubicBezTo>
                    <a:cubicBezTo>
                      <a:pt x="2985" y="19919"/>
                      <a:pt x="2981" y="19919"/>
                      <a:pt x="2977" y="19919"/>
                    </a:cubicBezTo>
                    <a:cubicBezTo>
                      <a:pt x="2969" y="19911"/>
                      <a:pt x="2955" y="19906"/>
                      <a:pt x="2947" y="19902"/>
                    </a:cubicBezTo>
                    <a:lnTo>
                      <a:pt x="2943" y="19902"/>
                    </a:lnTo>
                    <a:cubicBezTo>
                      <a:pt x="2930" y="19893"/>
                      <a:pt x="2917" y="19889"/>
                      <a:pt x="2908" y="19885"/>
                    </a:cubicBezTo>
                    <a:cubicBezTo>
                      <a:pt x="2904" y="19881"/>
                      <a:pt x="2900" y="19881"/>
                      <a:pt x="2900" y="19881"/>
                    </a:cubicBezTo>
                    <a:cubicBezTo>
                      <a:pt x="2892" y="19877"/>
                      <a:pt x="2882" y="19872"/>
                      <a:pt x="2874" y="19867"/>
                    </a:cubicBezTo>
                    <a:cubicBezTo>
                      <a:pt x="2870" y="19863"/>
                      <a:pt x="2870" y="19863"/>
                      <a:pt x="2866" y="19859"/>
                    </a:cubicBezTo>
                    <a:cubicBezTo>
                      <a:pt x="2853" y="19855"/>
                      <a:pt x="2844" y="19846"/>
                      <a:pt x="2831" y="19842"/>
                    </a:cubicBezTo>
                    <a:lnTo>
                      <a:pt x="2831" y="19838"/>
                    </a:lnTo>
                    <a:cubicBezTo>
                      <a:pt x="2819" y="19834"/>
                      <a:pt x="2811" y="19825"/>
                      <a:pt x="2797" y="19816"/>
                    </a:cubicBezTo>
                    <a:cubicBezTo>
                      <a:pt x="2793" y="19816"/>
                      <a:pt x="2793" y="19812"/>
                      <a:pt x="2789" y="19812"/>
                    </a:cubicBezTo>
                    <a:cubicBezTo>
                      <a:pt x="2785" y="19808"/>
                      <a:pt x="2780" y="19804"/>
                      <a:pt x="2776" y="19800"/>
                    </a:cubicBezTo>
                    <a:cubicBezTo>
                      <a:pt x="2772" y="19800"/>
                      <a:pt x="2767" y="19795"/>
                      <a:pt x="2763" y="19790"/>
                    </a:cubicBezTo>
                    <a:cubicBezTo>
                      <a:pt x="2759" y="19786"/>
                      <a:pt x="2754" y="19786"/>
                      <a:pt x="2750" y="19782"/>
                    </a:cubicBezTo>
                    <a:cubicBezTo>
                      <a:pt x="2746" y="19778"/>
                      <a:pt x="2746" y="19774"/>
                      <a:pt x="2742" y="19774"/>
                    </a:cubicBezTo>
                    <a:cubicBezTo>
                      <a:pt x="2738" y="19769"/>
                      <a:pt x="2734" y="19765"/>
                      <a:pt x="2728" y="19761"/>
                    </a:cubicBezTo>
                    <a:cubicBezTo>
                      <a:pt x="2724" y="19757"/>
                      <a:pt x="2720" y="19757"/>
                      <a:pt x="2720" y="19752"/>
                    </a:cubicBezTo>
                    <a:cubicBezTo>
                      <a:pt x="2716" y="19748"/>
                      <a:pt x="2712" y="19743"/>
                      <a:pt x="2708" y="19739"/>
                    </a:cubicBezTo>
                    <a:cubicBezTo>
                      <a:pt x="2703" y="19735"/>
                      <a:pt x="2699" y="19735"/>
                      <a:pt x="2699" y="19731"/>
                    </a:cubicBezTo>
                    <a:cubicBezTo>
                      <a:pt x="2695" y="19727"/>
                      <a:pt x="2690" y="19723"/>
                      <a:pt x="2686" y="19713"/>
                    </a:cubicBezTo>
                    <a:cubicBezTo>
                      <a:pt x="2682" y="19713"/>
                      <a:pt x="2682" y="19709"/>
                      <a:pt x="2677" y="19709"/>
                    </a:cubicBezTo>
                    <a:cubicBezTo>
                      <a:pt x="2673" y="19701"/>
                      <a:pt x="2665" y="19692"/>
                      <a:pt x="2661" y="19684"/>
                    </a:cubicBezTo>
                    <a:lnTo>
                      <a:pt x="2657" y="19684"/>
                    </a:lnTo>
                    <a:cubicBezTo>
                      <a:pt x="2651" y="19675"/>
                      <a:pt x="2647" y="19671"/>
                      <a:pt x="2643" y="19662"/>
                    </a:cubicBezTo>
                    <a:cubicBezTo>
                      <a:pt x="2643" y="19658"/>
                      <a:pt x="2639" y="19658"/>
                      <a:pt x="2639" y="19654"/>
                    </a:cubicBezTo>
                    <a:cubicBezTo>
                      <a:pt x="2635" y="19650"/>
                      <a:pt x="2631" y="19641"/>
                      <a:pt x="2626" y="19636"/>
                    </a:cubicBezTo>
                    <a:cubicBezTo>
                      <a:pt x="2626" y="19632"/>
                      <a:pt x="2622" y="19628"/>
                      <a:pt x="2622" y="19628"/>
                    </a:cubicBezTo>
                    <a:cubicBezTo>
                      <a:pt x="2618" y="19620"/>
                      <a:pt x="2618" y="19615"/>
                      <a:pt x="2613" y="19611"/>
                    </a:cubicBezTo>
                    <a:cubicBezTo>
                      <a:pt x="2613" y="19607"/>
                      <a:pt x="2609" y="19603"/>
                      <a:pt x="2609" y="19598"/>
                    </a:cubicBezTo>
                    <a:cubicBezTo>
                      <a:pt x="2605" y="19594"/>
                      <a:pt x="2605" y="19589"/>
                      <a:pt x="2600" y="19581"/>
                    </a:cubicBezTo>
                    <a:cubicBezTo>
                      <a:pt x="2600" y="19577"/>
                      <a:pt x="2596" y="19577"/>
                      <a:pt x="2596" y="19573"/>
                    </a:cubicBezTo>
                    <a:cubicBezTo>
                      <a:pt x="2592" y="19564"/>
                      <a:pt x="2592" y="19559"/>
                      <a:pt x="2588" y="19555"/>
                    </a:cubicBezTo>
                    <a:cubicBezTo>
                      <a:pt x="2588" y="19551"/>
                      <a:pt x="2588" y="19547"/>
                      <a:pt x="2584" y="19543"/>
                    </a:cubicBezTo>
                    <a:cubicBezTo>
                      <a:pt x="2584" y="19534"/>
                      <a:pt x="2580" y="19530"/>
                      <a:pt x="2580" y="19526"/>
                    </a:cubicBezTo>
                    <a:cubicBezTo>
                      <a:pt x="2580" y="19521"/>
                      <a:pt x="2580" y="19517"/>
                      <a:pt x="2574" y="19512"/>
                    </a:cubicBezTo>
                    <a:cubicBezTo>
                      <a:pt x="2574" y="19504"/>
                      <a:pt x="2570" y="19500"/>
                      <a:pt x="2570" y="19492"/>
                    </a:cubicBezTo>
                    <a:cubicBezTo>
                      <a:pt x="2570" y="19487"/>
                      <a:pt x="2570" y="19482"/>
                      <a:pt x="2566" y="19478"/>
                    </a:cubicBezTo>
                    <a:lnTo>
                      <a:pt x="2566" y="19461"/>
                    </a:lnTo>
                    <a:cubicBezTo>
                      <a:pt x="2562" y="19457"/>
                      <a:pt x="2562" y="19453"/>
                      <a:pt x="2562" y="19449"/>
                    </a:cubicBezTo>
                    <a:cubicBezTo>
                      <a:pt x="2562" y="19440"/>
                      <a:pt x="2562" y="19431"/>
                      <a:pt x="2558" y="19423"/>
                    </a:cubicBezTo>
                    <a:lnTo>
                      <a:pt x="2558" y="19415"/>
                    </a:lnTo>
                    <a:cubicBezTo>
                      <a:pt x="2558" y="19401"/>
                      <a:pt x="2558" y="19389"/>
                      <a:pt x="2554" y="19376"/>
                    </a:cubicBezTo>
                    <a:lnTo>
                      <a:pt x="1848" y="22759"/>
                    </a:lnTo>
                    <a:lnTo>
                      <a:pt x="1686" y="22759"/>
                    </a:lnTo>
                    <a:cubicBezTo>
                      <a:pt x="1676" y="22763"/>
                      <a:pt x="1668" y="22763"/>
                      <a:pt x="1656" y="22763"/>
                    </a:cubicBezTo>
                    <a:lnTo>
                      <a:pt x="1595" y="22763"/>
                    </a:lnTo>
                    <a:cubicBezTo>
                      <a:pt x="1583" y="22767"/>
                      <a:pt x="1574" y="22767"/>
                      <a:pt x="1561" y="22767"/>
                    </a:cubicBezTo>
                    <a:lnTo>
                      <a:pt x="1536" y="22767"/>
                    </a:lnTo>
                    <a:cubicBezTo>
                      <a:pt x="1522" y="22771"/>
                      <a:pt x="1510" y="22771"/>
                      <a:pt x="1502" y="22771"/>
                    </a:cubicBezTo>
                    <a:cubicBezTo>
                      <a:pt x="1493" y="22771"/>
                      <a:pt x="1484" y="22771"/>
                      <a:pt x="1471" y="22777"/>
                    </a:cubicBezTo>
                    <a:lnTo>
                      <a:pt x="1437" y="22777"/>
                    </a:lnTo>
                    <a:cubicBezTo>
                      <a:pt x="1429" y="22777"/>
                      <a:pt x="1420" y="22781"/>
                      <a:pt x="1411" y="22781"/>
                    </a:cubicBezTo>
                    <a:cubicBezTo>
                      <a:pt x="1399" y="22781"/>
                      <a:pt x="1386" y="22781"/>
                      <a:pt x="1378" y="22785"/>
                    </a:cubicBezTo>
                    <a:cubicBezTo>
                      <a:pt x="1364" y="22785"/>
                      <a:pt x="1356" y="22785"/>
                      <a:pt x="1348" y="22789"/>
                    </a:cubicBezTo>
                    <a:cubicBezTo>
                      <a:pt x="1334" y="22789"/>
                      <a:pt x="1326" y="22789"/>
                      <a:pt x="1313" y="22793"/>
                    </a:cubicBezTo>
                    <a:lnTo>
                      <a:pt x="1291" y="22793"/>
                    </a:lnTo>
                    <a:cubicBezTo>
                      <a:pt x="1279" y="22797"/>
                      <a:pt x="1262" y="22797"/>
                      <a:pt x="1249" y="22802"/>
                    </a:cubicBezTo>
                    <a:lnTo>
                      <a:pt x="0" y="28747"/>
                    </a:lnTo>
                    <a:cubicBezTo>
                      <a:pt x="22" y="28747"/>
                      <a:pt x="43" y="28743"/>
                      <a:pt x="65" y="28738"/>
                    </a:cubicBezTo>
                    <a:lnTo>
                      <a:pt x="85" y="28738"/>
                    </a:lnTo>
                    <a:cubicBezTo>
                      <a:pt x="99" y="28734"/>
                      <a:pt x="116" y="28734"/>
                      <a:pt x="128" y="28734"/>
                    </a:cubicBezTo>
                    <a:cubicBezTo>
                      <a:pt x="137" y="28730"/>
                      <a:pt x="146" y="28730"/>
                      <a:pt x="154" y="28730"/>
                    </a:cubicBezTo>
                    <a:cubicBezTo>
                      <a:pt x="167" y="28730"/>
                      <a:pt x="180" y="28725"/>
                      <a:pt x="193" y="28725"/>
                    </a:cubicBezTo>
                    <a:cubicBezTo>
                      <a:pt x="201" y="28725"/>
                      <a:pt x="209" y="28725"/>
                      <a:pt x="219" y="28721"/>
                    </a:cubicBezTo>
                    <a:lnTo>
                      <a:pt x="257" y="28721"/>
                    </a:lnTo>
                    <a:cubicBezTo>
                      <a:pt x="265" y="28721"/>
                      <a:pt x="274" y="28717"/>
                      <a:pt x="282" y="28717"/>
                    </a:cubicBezTo>
                    <a:lnTo>
                      <a:pt x="316" y="28717"/>
                    </a:lnTo>
                    <a:cubicBezTo>
                      <a:pt x="325" y="28713"/>
                      <a:pt x="338" y="28713"/>
                      <a:pt x="347" y="28713"/>
                    </a:cubicBezTo>
                    <a:lnTo>
                      <a:pt x="381" y="28713"/>
                    </a:lnTo>
                    <a:cubicBezTo>
                      <a:pt x="389" y="28713"/>
                      <a:pt x="398" y="28713"/>
                      <a:pt x="406" y="28709"/>
                    </a:cubicBezTo>
                    <a:lnTo>
                      <a:pt x="740" y="28709"/>
                    </a:lnTo>
                    <a:cubicBezTo>
                      <a:pt x="748" y="28709"/>
                      <a:pt x="758" y="28709"/>
                      <a:pt x="766" y="28713"/>
                    </a:cubicBezTo>
                    <a:lnTo>
                      <a:pt x="825" y="28713"/>
                    </a:lnTo>
                    <a:cubicBezTo>
                      <a:pt x="835" y="28717"/>
                      <a:pt x="847" y="28717"/>
                      <a:pt x="855" y="28717"/>
                    </a:cubicBezTo>
                    <a:lnTo>
                      <a:pt x="886" y="28717"/>
                    </a:lnTo>
                    <a:cubicBezTo>
                      <a:pt x="894" y="28721"/>
                      <a:pt x="902" y="28721"/>
                      <a:pt x="916" y="28721"/>
                    </a:cubicBezTo>
                    <a:lnTo>
                      <a:pt x="941" y="28721"/>
                    </a:lnTo>
                    <a:cubicBezTo>
                      <a:pt x="950" y="28725"/>
                      <a:pt x="963" y="28725"/>
                      <a:pt x="971" y="28725"/>
                    </a:cubicBezTo>
                    <a:cubicBezTo>
                      <a:pt x="975" y="28725"/>
                      <a:pt x="983" y="28725"/>
                      <a:pt x="989" y="28730"/>
                    </a:cubicBezTo>
                    <a:cubicBezTo>
                      <a:pt x="1005" y="28730"/>
                      <a:pt x="1018" y="28730"/>
                      <a:pt x="1031" y="28734"/>
                    </a:cubicBezTo>
                    <a:lnTo>
                      <a:pt x="1056" y="28734"/>
                    </a:lnTo>
                    <a:cubicBezTo>
                      <a:pt x="1066" y="28738"/>
                      <a:pt x="1078" y="28738"/>
                      <a:pt x="1091" y="28743"/>
                    </a:cubicBezTo>
                    <a:lnTo>
                      <a:pt x="1117" y="28743"/>
                    </a:lnTo>
                    <a:cubicBezTo>
                      <a:pt x="1129" y="28747"/>
                      <a:pt x="1143" y="28747"/>
                      <a:pt x="1151" y="28751"/>
                    </a:cubicBezTo>
                    <a:cubicBezTo>
                      <a:pt x="1159" y="28751"/>
                      <a:pt x="1168" y="28751"/>
                      <a:pt x="1176" y="28756"/>
                    </a:cubicBezTo>
                    <a:cubicBezTo>
                      <a:pt x="1189" y="28756"/>
                      <a:pt x="1202" y="28756"/>
                      <a:pt x="1210" y="28760"/>
                    </a:cubicBezTo>
                    <a:cubicBezTo>
                      <a:pt x="1219" y="28760"/>
                      <a:pt x="1228" y="28760"/>
                      <a:pt x="1232" y="28764"/>
                    </a:cubicBezTo>
                    <a:cubicBezTo>
                      <a:pt x="1262" y="28768"/>
                      <a:pt x="1291" y="28772"/>
                      <a:pt x="1322" y="28782"/>
                    </a:cubicBezTo>
                    <a:lnTo>
                      <a:pt x="1339" y="28782"/>
                    </a:lnTo>
                    <a:cubicBezTo>
                      <a:pt x="1364" y="28790"/>
                      <a:pt x="1394" y="28794"/>
                      <a:pt x="1425" y="28802"/>
                    </a:cubicBezTo>
                    <a:cubicBezTo>
                      <a:pt x="1429" y="28802"/>
                      <a:pt x="1433" y="28807"/>
                      <a:pt x="1441" y="28807"/>
                    </a:cubicBezTo>
                    <a:cubicBezTo>
                      <a:pt x="1467" y="28811"/>
                      <a:pt x="1493" y="28820"/>
                      <a:pt x="1522" y="28828"/>
                    </a:cubicBezTo>
                    <a:lnTo>
                      <a:pt x="1532" y="28828"/>
                    </a:lnTo>
                    <a:cubicBezTo>
                      <a:pt x="1557" y="28837"/>
                      <a:pt x="1583" y="28845"/>
                      <a:pt x="1613" y="28849"/>
                    </a:cubicBezTo>
                    <a:cubicBezTo>
                      <a:pt x="1613" y="28853"/>
                      <a:pt x="1617" y="28853"/>
                      <a:pt x="1617" y="28853"/>
                    </a:cubicBezTo>
                    <a:cubicBezTo>
                      <a:pt x="1647" y="28863"/>
                      <a:pt x="1672" y="28871"/>
                      <a:pt x="1698" y="28879"/>
                    </a:cubicBezTo>
                    <a:cubicBezTo>
                      <a:pt x="1702" y="28879"/>
                      <a:pt x="1707" y="28879"/>
                      <a:pt x="1711" y="28884"/>
                    </a:cubicBezTo>
                    <a:cubicBezTo>
                      <a:pt x="1741" y="28892"/>
                      <a:pt x="1767" y="28901"/>
                      <a:pt x="1792" y="28910"/>
                    </a:cubicBezTo>
                    <a:cubicBezTo>
                      <a:pt x="1796" y="28910"/>
                      <a:pt x="1800" y="28914"/>
                      <a:pt x="1805" y="28914"/>
                    </a:cubicBezTo>
                    <a:cubicBezTo>
                      <a:pt x="1830" y="28922"/>
                      <a:pt x="1861" y="28936"/>
                      <a:pt x="1887" y="28944"/>
                    </a:cubicBezTo>
                    <a:cubicBezTo>
                      <a:pt x="1891" y="28944"/>
                      <a:pt x="1895" y="28948"/>
                      <a:pt x="1899" y="28948"/>
                    </a:cubicBezTo>
                    <a:cubicBezTo>
                      <a:pt x="1929" y="28961"/>
                      <a:pt x="1954" y="28969"/>
                      <a:pt x="1984" y="28982"/>
                    </a:cubicBezTo>
                    <a:cubicBezTo>
                      <a:pt x="1984" y="28982"/>
                      <a:pt x="1989" y="28982"/>
                      <a:pt x="1993" y="28987"/>
                    </a:cubicBezTo>
                    <a:cubicBezTo>
                      <a:pt x="2023" y="28999"/>
                      <a:pt x="2057" y="29013"/>
                      <a:pt x="2092" y="29029"/>
                    </a:cubicBezTo>
                    <a:cubicBezTo>
                      <a:pt x="2096" y="29029"/>
                      <a:pt x="2100" y="29033"/>
                      <a:pt x="2104" y="29033"/>
                    </a:cubicBezTo>
                    <a:cubicBezTo>
                      <a:pt x="2134" y="29046"/>
                      <a:pt x="2169" y="29064"/>
                      <a:pt x="2199" y="29076"/>
                    </a:cubicBezTo>
                    <a:cubicBezTo>
                      <a:pt x="2203" y="29080"/>
                      <a:pt x="2207" y="29080"/>
                      <a:pt x="2211" y="29084"/>
                    </a:cubicBezTo>
                    <a:cubicBezTo>
                      <a:pt x="2233" y="29094"/>
                      <a:pt x="2254" y="29102"/>
                      <a:pt x="2272" y="29115"/>
                    </a:cubicBezTo>
                    <a:lnTo>
                      <a:pt x="2276" y="29115"/>
                    </a:lnTo>
                    <a:cubicBezTo>
                      <a:pt x="2292" y="29123"/>
                      <a:pt x="2314" y="29136"/>
                      <a:pt x="2335" y="29145"/>
                    </a:cubicBezTo>
                    <a:cubicBezTo>
                      <a:pt x="2339" y="29149"/>
                      <a:pt x="2344" y="29149"/>
                      <a:pt x="2353" y="29153"/>
                    </a:cubicBezTo>
                    <a:cubicBezTo>
                      <a:pt x="2365" y="29161"/>
                      <a:pt x="2383" y="29171"/>
                      <a:pt x="2400" y="29179"/>
                    </a:cubicBezTo>
                    <a:cubicBezTo>
                      <a:pt x="2404" y="29183"/>
                      <a:pt x="2408" y="29183"/>
                      <a:pt x="2412" y="29187"/>
                    </a:cubicBezTo>
                    <a:cubicBezTo>
                      <a:pt x="2430" y="29196"/>
                      <a:pt x="2451" y="29209"/>
                      <a:pt x="2468" y="29222"/>
                    </a:cubicBezTo>
                    <a:cubicBezTo>
                      <a:pt x="2472" y="29222"/>
                      <a:pt x="2477" y="29222"/>
                      <a:pt x="2481" y="29226"/>
                    </a:cubicBezTo>
                    <a:cubicBezTo>
                      <a:pt x="2511" y="29244"/>
                      <a:pt x="2541" y="29260"/>
                      <a:pt x="2574" y="29282"/>
                    </a:cubicBezTo>
                    <a:cubicBezTo>
                      <a:pt x="2574" y="29282"/>
                      <a:pt x="2580" y="29286"/>
                      <a:pt x="2584" y="29286"/>
                    </a:cubicBezTo>
                    <a:cubicBezTo>
                      <a:pt x="2613" y="29307"/>
                      <a:pt x="2643" y="29325"/>
                      <a:pt x="2677" y="29346"/>
                    </a:cubicBezTo>
                    <a:cubicBezTo>
                      <a:pt x="2677" y="29346"/>
                      <a:pt x="2682" y="29350"/>
                      <a:pt x="2686" y="29350"/>
                    </a:cubicBezTo>
                    <a:cubicBezTo>
                      <a:pt x="2716" y="29372"/>
                      <a:pt x="2750" y="29392"/>
                      <a:pt x="2780" y="29414"/>
                    </a:cubicBezTo>
                    <a:lnTo>
                      <a:pt x="2785" y="29414"/>
                    </a:lnTo>
                    <a:cubicBezTo>
                      <a:pt x="2815" y="29435"/>
                      <a:pt x="2849" y="29461"/>
                      <a:pt x="2878" y="29483"/>
                    </a:cubicBezTo>
                    <a:cubicBezTo>
                      <a:pt x="2882" y="29483"/>
                      <a:pt x="2882" y="29487"/>
                      <a:pt x="2888" y="29487"/>
                    </a:cubicBezTo>
                    <a:cubicBezTo>
                      <a:pt x="2921" y="29508"/>
                      <a:pt x="2955" y="29534"/>
                      <a:pt x="2985" y="29560"/>
                    </a:cubicBezTo>
                    <a:cubicBezTo>
                      <a:pt x="2990" y="29560"/>
                      <a:pt x="2990" y="29564"/>
                      <a:pt x="2994" y="29564"/>
                    </a:cubicBezTo>
                    <a:lnTo>
                      <a:pt x="2558" y="31638"/>
                    </a:lnTo>
                    <a:cubicBezTo>
                      <a:pt x="2541" y="31724"/>
                      <a:pt x="2541" y="31818"/>
                      <a:pt x="2570" y="31921"/>
                    </a:cubicBezTo>
                    <a:cubicBezTo>
                      <a:pt x="2574" y="31942"/>
                      <a:pt x="2584" y="31968"/>
                      <a:pt x="2592" y="31989"/>
                    </a:cubicBezTo>
                    <a:cubicBezTo>
                      <a:pt x="2596" y="32002"/>
                      <a:pt x="2600" y="32010"/>
                      <a:pt x="2605" y="32023"/>
                    </a:cubicBezTo>
                    <a:cubicBezTo>
                      <a:pt x="2613" y="32049"/>
                      <a:pt x="2626" y="32071"/>
                      <a:pt x="2635" y="32096"/>
                    </a:cubicBezTo>
                    <a:cubicBezTo>
                      <a:pt x="2647" y="32122"/>
                      <a:pt x="2661" y="32148"/>
                      <a:pt x="2677" y="32173"/>
                    </a:cubicBezTo>
                    <a:cubicBezTo>
                      <a:pt x="2793" y="32374"/>
                      <a:pt x="2998" y="32600"/>
                      <a:pt x="3302" y="32862"/>
                    </a:cubicBezTo>
                    <a:cubicBezTo>
                      <a:pt x="3328" y="32866"/>
                      <a:pt x="3349" y="32870"/>
                      <a:pt x="3375" y="32878"/>
                    </a:cubicBezTo>
                    <a:cubicBezTo>
                      <a:pt x="3383" y="32878"/>
                      <a:pt x="3392" y="32882"/>
                      <a:pt x="3405" y="32882"/>
                    </a:cubicBezTo>
                    <a:cubicBezTo>
                      <a:pt x="3417" y="32888"/>
                      <a:pt x="3431" y="32892"/>
                      <a:pt x="3443" y="32892"/>
                    </a:cubicBezTo>
                    <a:cubicBezTo>
                      <a:pt x="3473" y="32900"/>
                      <a:pt x="3503" y="32904"/>
                      <a:pt x="3529" y="32913"/>
                    </a:cubicBezTo>
                    <a:lnTo>
                      <a:pt x="3533" y="32913"/>
                    </a:lnTo>
                    <a:cubicBezTo>
                      <a:pt x="3550" y="32917"/>
                      <a:pt x="3571" y="32921"/>
                      <a:pt x="3593" y="32926"/>
                    </a:cubicBezTo>
                    <a:cubicBezTo>
                      <a:pt x="3597" y="32926"/>
                      <a:pt x="3606" y="32930"/>
                      <a:pt x="3610" y="32930"/>
                    </a:cubicBezTo>
                    <a:cubicBezTo>
                      <a:pt x="3627" y="32934"/>
                      <a:pt x="3640" y="32934"/>
                      <a:pt x="3657" y="32939"/>
                    </a:cubicBezTo>
                    <a:cubicBezTo>
                      <a:pt x="3662" y="32943"/>
                      <a:pt x="3670" y="32943"/>
                      <a:pt x="3674" y="32943"/>
                    </a:cubicBezTo>
                    <a:cubicBezTo>
                      <a:pt x="3695" y="32947"/>
                      <a:pt x="3713" y="32951"/>
                      <a:pt x="3734" y="32955"/>
                    </a:cubicBezTo>
                    <a:cubicBezTo>
                      <a:pt x="3739" y="32955"/>
                      <a:pt x="3739" y="32959"/>
                      <a:pt x="3743" y="32959"/>
                    </a:cubicBezTo>
                    <a:cubicBezTo>
                      <a:pt x="3760" y="32965"/>
                      <a:pt x="3777" y="32969"/>
                      <a:pt x="3794" y="32969"/>
                    </a:cubicBezTo>
                    <a:cubicBezTo>
                      <a:pt x="3798" y="32973"/>
                      <a:pt x="3802" y="32973"/>
                      <a:pt x="3806" y="32973"/>
                    </a:cubicBezTo>
                    <a:cubicBezTo>
                      <a:pt x="3824" y="32977"/>
                      <a:pt x="3837" y="32981"/>
                      <a:pt x="3849" y="32985"/>
                    </a:cubicBezTo>
                    <a:cubicBezTo>
                      <a:pt x="3858" y="32985"/>
                      <a:pt x="3863" y="32985"/>
                      <a:pt x="3867" y="32990"/>
                    </a:cubicBezTo>
                    <a:cubicBezTo>
                      <a:pt x="3875" y="32990"/>
                      <a:pt x="3883" y="32990"/>
                      <a:pt x="3893" y="32994"/>
                    </a:cubicBezTo>
                    <a:cubicBezTo>
                      <a:pt x="3897" y="32994"/>
                      <a:pt x="3905" y="32998"/>
                      <a:pt x="3914" y="32998"/>
                    </a:cubicBezTo>
                    <a:cubicBezTo>
                      <a:pt x="3922" y="33003"/>
                      <a:pt x="3926" y="33003"/>
                      <a:pt x="3935" y="33003"/>
                    </a:cubicBezTo>
                    <a:cubicBezTo>
                      <a:pt x="3944" y="33007"/>
                      <a:pt x="3952" y="33007"/>
                      <a:pt x="3956" y="33011"/>
                    </a:cubicBezTo>
                    <a:cubicBezTo>
                      <a:pt x="3965" y="33011"/>
                      <a:pt x="3974" y="33016"/>
                      <a:pt x="3982" y="33016"/>
                    </a:cubicBezTo>
                    <a:cubicBezTo>
                      <a:pt x="3986" y="33016"/>
                      <a:pt x="3995" y="33020"/>
                      <a:pt x="3999" y="33020"/>
                    </a:cubicBezTo>
                    <a:cubicBezTo>
                      <a:pt x="4007" y="33024"/>
                      <a:pt x="4017" y="33024"/>
                      <a:pt x="4025" y="33028"/>
                    </a:cubicBezTo>
                    <a:cubicBezTo>
                      <a:pt x="4029" y="33028"/>
                      <a:pt x="4037" y="33028"/>
                      <a:pt x="4042" y="33032"/>
                    </a:cubicBezTo>
                    <a:cubicBezTo>
                      <a:pt x="4051" y="33032"/>
                      <a:pt x="4059" y="33036"/>
                      <a:pt x="4068" y="33036"/>
                    </a:cubicBezTo>
                    <a:cubicBezTo>
                      <a:pt x="4072" y="33042"/>
                      <a:pt x="4080" y="33042"/>
                      <a:pt x="4084" y="33042"/>
                    </a:cubicBezTo>
                    <a:cubicBezTo>
                      <a:pt x="4094" y="33046"/>
                      <a:pt x="4102" y="33046"/>
                      <a:pt x="4114" y="33050"/>
                    </a:cubicBezTo>
                    <a:cubicBezTo>
                      <a:pt x="4114" y="33050"/>
                      <a:pt x="4119" y="33050"/>
                      <a:pt x="4123" y="33054"/>
                    </a:cubicBezTo>
                    <a:cubicBezTo>
                      <a:pt x="4136" y="33058"/>
                      <a:pt x="4149" y="33058"/>
                      <a:pt x="4161" y="33062"/>
                    </a:cubicBezTo>
                    <a:cubicBezTo>
                      <a:pt x="4166" y="33062"/>
                      <a:pt x="4166" y="33062"/>
                      <a:pt x="4171" y="33067"/>
                    </a:cubicBezTo>
                    <a:cubicBezTo>
                      <a:pt x="4179" y="33067"/>
                      <a:pt x="4191" y="33071"/>
                      <a:pt x="4200" y="33075"/>
                    </a:cubicBezTo>
                    <a:lnTo>
                      <a:pt x="4209" y="33075"/>
                    </a:lnTo>
                    <a:cubicBezTo>
                      <a:pt x="4217" y="33080"/>
                      <a:pt x="4230" y="33084"/>
                      <a:pt x="4238" y="33084"/>
                    </a:cubicBezTo>
                    <a:cubicBezTo>
                      <a:pt x="4243" y="33088"/>
                      <a:pt x="4248" y="33088"/>
                      <a:pt x="4252" y="33088"/>
                    </a:cubicBezTo>
                    <a:cubicBezTo>
                      <a:pt x="4260" y="33093"/>
                      <a:pt x="4268" y="33097"/>
                      <a:pt x="4277" y="33097"/>
                    </a:cubicBezTo>
                    <a:cubicBezTo>
                      <a:pt x="4282" y="33101"/>
                      <a:pt x="4286" y="33101"/>
                      <a:pt x="4294" y="33101"/>
                    </a:cubicBezTo>
                    <a:cubicBezTo>
                      <a:pt x="4299" y="33105"/>
                      <a:pt x="4307" y="33109"/>
                      <a:pt x="4315" y="33109"/>
                    </a:cubicBezTo>
                    <a:cubicBezTo>
                      <a:pt x="4320" y="33109"/>
                      <a:pt x="4325" y="33113"/>
                      <a:pt x="4329" y="33113"/>
                    </a:cubicBezTo>
                    <a:cubicBezTo>
                      <a:pt x="4337" y="33119"/>
                      <a:pt x="4345" y="33119"/>
                      <a:pt x="4350" y="33123"/>
                    </a:cubicBezTo>
                    <a:cubicBezTo>
                      <a:pt x="4354" y="33123"/>
                      <a:pt x="4359" y="33127"/>
                      <a:pt x="4363" y="33127"/>
                    </a:cubicBezTo>
                    <a:cubicBezTo>
                      <a:pt x="4380" y="33131"/>
                      <a:pt x="4397" y="33139"/>
                      <a:pt x="4414" y="33144"/>
                    </a:cubicBezTo>
                    <a:cubicBezTo>
                      <a:pt x="4418" y="33148"/>
                      <a:pt x="4422" y="33148"/>
                      <a:pt x="4422" y="33148"/>
                    </a:cubicBezTo>
                    <a:cubicBezTo>
                      <a:pt x="4440" y="33157"/>
                      <a:pt x="4457" y="33161"/>
                      <a:pt x="4474" y="33170"/>
                    </a:cubicBezTo>
                    <a:lnTo>
                      <a:pt x="4483" y="33170"/>
                    </a:lnTo>
                    <a:cubicBezTo>
                      <a:pt x="4495" y="33178"/>
                      <a:pt x="4513" y="33182"/>
                      <a:pt x="4525" y="33190"/>
                    </a:cubicBezTo>
                    <a:lnTo>
                      <a:pt x="4530" y="33190"/>
                    </a:lnTo>
                    <a:cubicBezTo>
                      <a:pt x="4546" y="33200"/>
                      <a:pt x="4560" y="33204"/>
                      <a:pt x="4576" y="33212"/>
                    </a:cubicBezTo>
                    <a:lnTo>
                      <a:pt x="4581" y="33216"/>
                    </a:lnTo>
                    <a:cubicBezTo>
                      <a:pt x="4598" y="33225"/>
                      <a:pt x="4615" y="33229"/>
                      <a:pt x="4627" y="33238"/>
                    </a:cubicBezTo>
                    <a:cubicBezTo>
                      <a:pt x="4633" y="33242"/>
                      <a:pt x="4633" y="33242"/>
                      <a:pt x="4637" y="33242"/>
                    </a:cubicBezTo>
                    <a:cubicBezTo>
                      <a:pt x="4649" y="33251"/>
                      <a:pt x="4666" y="33259"/>
                      <a:pt x="4679" y="33267"/>
                    </a:cubicBezTo>
                    <a:cubicBezTo>
                      <a:pt x="4684" y="33267"/>
                      <a:pt x="4684" y="33267"/>
                      <a:pt x="4684" y="33273"/>
                    </a:cubicBezTo>
                    <a:cubicBezTo>
                      <a:pt x="4704" y="33281"/>
                      <a:pt x="4722" y="33293"/>
                      <a:pt x="4743" y="33306"/>
                    </a:cubicBezTo>
                    <a:cubicBezTo>
                      <a:pt x="4743" y="33306"/>
                      <a:pt x="4748" y="33306"/>
                      <a:pt x="4748" y="33311"/>
                    </a:cubicBezTo>
                    <a:cubicBezTo>
                      <a:pt x="4769" y="33324"/>
                      <a:pt x="4787" y="33336"/>
                      <a:pt x="4807" y="33350"/>
                    </a:cubicBezTo>
                    <a:cubicBezTo>
                      <a:pt x="4820" y="33358"/>
                      <a:pt x="4833" y="33366"/>
                      <a:pt x="4846" y="33375"/>
                    </a:cubicBezTo>
                    <a:cubicBezTo>
                      <a:pt x="4846" y="33379"/>
                      <a:pt x="4850" y="33379"/>
                      <a:pt x="4850" y="33383"/>
                    </a:cubicBezTo>
                    <a:cubicBezTo>
                      <a:pt x="4864" y="33392"/>
                      <a:pt x="4876" y="33401"/>
                      <a:pt x="4889" y="33409"/>
                    </a:cubicBezTo>
                    <a:lnTo>
                      <a:pt x="4889" y="33413"/>
                    </a:lnTo>
                    <a:cubicBezTo>
                      <a:pt x="4902" y="33421"/>
                      <a:pt x="4915" y="33431"/>
                      <a:pt x="4923" y="33439"/>
                    </a:cubicBezTo>
                    <a:cubicBezTo>
                      <a:pt x="4927" y="33443"/>
                      <a:pt x="4927" y="33443"/>
                      <a:pt x="4931" y="33447"/>
                    </a:cubicBezTo>
                    <a:cubicBezTo>
                      <a:pt x="4945" y="33456"/>
                      <a:pt x="4953" y="33469"/>
                      <a:pt x="4966" y="33478"/>
                    </a:cubicBezTo>
                    <a:lnTo>
                      <a:pt x="4970" y="33482"/>
                    </a:lnTo>
                    <a:cubicBezTo>
                      <a:pt x="4983" y="33490"/>
                      <a:pt x="4992" y="33504"/>
                      <a:pt x="5004" y="33512"/>
                    </a:cubicBezTo>
                    <a:cubicBezTo>
                      <a:pt x="5004" y="33516"/>
                      <a:pt x="5008" y="33516"/>
                      <a:pt x="5008" y="33520"/>
                    </a:cubicBezTo>
                    <a:cubicBezTo>
                      <a:pt x="5022" y="33529"/>
                      <a:pt x="5034" y="33542"/>
                      <a:pt x="5043" y="33555"/>
                    </a:cubicBezTo>
                    <a:cubicBezTo>
                      <a:pt x="5047" y="33555"/>
                      <a:pt x="5047" y="33559"/>
                      <a:pt x="5051" y="33559"/>
                    </a:cubicBezTo>
                    <a:cubicBezTo>
                      <a:pt x="5060" y="33571"/>
                      <a:pt x="5073" y="33581"/>
                      <a:pt x="5081" y="33593"/>
                    </a:cubicBezTo>
                    <a:cubicBezTo>
                      <a:pt x="5085" y="33593"/>
                      <a:pt x="5085" y="33597"/>
                      <a:pt x="5085" y="33597"/>
                    </a:cubicBezTo>
                    <a:lnTo>
                      <a:pt x="5124" y="33636"/>
                    </a:lnTo>
                    <a:cubicBezTo>
                      <a:pt x="5124" y="33640"/>
                      <a:pt x="5128" y="33644"/>
                      <a:pt x="5133" y="33644"/>
                    </a:cubicBezTo>
                    <a:cubicBezTo>
                      <a:pt x="5141" y="33658"/>
                      <a:pt x="5154" y="33674"/>
                      <a:pt x="5166" y="33687"/>
                    </a:cubicBezTo>
                    <a:cubicBezTo>
                      <a:pt x="5180" y="33704"/>
                      <a:pt x="5192" y="33717"/>
                      <a:pt x="5201" y="33729"/>
                    </a:cubicBezTo>
                    <a:cubicBezTo>
                      <a:pt x="5205" y="33734"/>
                      <a:pt x="5210" y="33739"/>
                      <a:pt x="5210" y="33739"/>
                    </a:cubicBezTo>
                    <a:cubicBezTo>
                      <a:pt x="5223" y="33755"/>
                      <a:pt x="5235" y="33768"/>
                      <a:pt x="5249" y="33786"/>
                    </a:cubicBezTo>
                    <a:cubicBezTo>
                      <a:pt x="5249" y="33786"/>
                      <a:pt x="5253" y="33790"/>
                      <a:pt x="5253" y="33794"/>
                    </a:cubicBezTo>
                    <a:cubicBezTo>
                      <a:pt x="5265" y="33806"/>
                      <a:pt x="5274" y="33820"/>
                      <a:pt x="5287" y="33832"/>
                    </a:cubicBezTo>
                    <a:cubicBezTo>
                      <a:pt x="5287" y="33837"/>
                      <a:pt x="5291" y="33841"/>
                      <a:pt x="5295" y="33845"/>
                    </a:cubicBezTo>
                    <a:cubicBezTo>
                      <a:pt x="5308" y="33863"/>
                      <a:pt x="5316" y="33875"/>
                      <a:pt x="5330" y="33893"/>
                    </a:cubicBezTo>
                    <a:cubicBezTo>
                      <a:pt x="5334" y="33897"/>
                      <a:pt x="5338" y="33901"/>
                      <a:pt x="5338" y="33905"/>
                    </a:cubicBezTo>
                    <a:cubicBezTo>
                      <a:pt x="5351" y="33922"/>
                      <a:pt x="5363" y="33935"/>
                      <a:pt x="5372" y="33952"/>
                    </a:cubicBezTo>
                    <a:cubicBezTo>
                      <a:pt x="5377" y="33952"/>
                      <a:pt x="5377" y="33956"/>
                      <a:pt x="5381" y="33960"/>
                    </a:cubicBezTo>
                    <a:cubicBezTo>
                      <a:pt x="5393" y="33978"/>
                      <a:pt x="5407" y="33995"/>
                      <a:pt x="5419" y="34012"/>
                    </a:cubicBezTo>
                    <a:cubicBezTo>
                      <a:pt x="5423" y="34017"/>
                      <a:pt x="5428" y="34025"/>
                      <a:pt x="5428" y="34029"/>
                    </a:cubicBezTo>
                    <a:cubicBezTo>
                      <a:pt x="5440" y="34047"/>
                      <a:pt x="5454" y="34063"/>
                      <a:pt x="5470" y="34085"/>
                    </a:cubicBezTo>
                    <a:cubicBezTo>
                      <a:pt x="5484" y="34085"/>
                      <a:pt x="5496" y="34080"/>
                      <a:pt x="5505" y="34080"/>
                    </a:cubicBezTo>
                    <a:cubicBezTo>
                      <a:pt x="5509" y="34080"/>
                      <a:pt x="5513" y="34080"/>
                      <a:pt x="5517" y="34076"/>
                    </a:cubicBezTo>
                    <a:cubicBezTo>
                      <a:pt x="5526" y="34076"/>
                      <a:pt x="5531" y="34076"/>
                      <a:pt x="5539" y="34072"/>
                    </a:cubicBezTo>
                    <a:lnTo>
                      <a:pt x="5551" y="34072"/>
                    </a:lnTo>
                    <a:cubicBezTo>
                      <a:pt x="5556" y="34068"/>
                      <a:pt x="5565" y="34068"/>
                      <a:pt x="5569" y="34068"/>
                    </a:cubicBezTo>
                    <a:cubicBezTo>
                      <a:pt x="5573" y="34068"/>
                      <a:pt x="5577" y="34063"/>
                      <a:pt x="5582" y="34063"/>
                    </a:cubicBezTo>
                    <a:cubicBezTo>
                      <a:pt x="5586" y="34063"/>
                      <a:pt x="5590" y="34059"/>
                      <a:pt x="5599" y="34059"/>
                    </a:cubicBezTo>
                    <a:lnTo>
                      <a:pt x="5603" y="34059"/>
                    </a:lnTo>
                    <a:cubicBezTo>
                      <a:pt x="5608" y="34055"/>
                      <a:pt x="5612" y="34055"/>
                      <a:pt x="5612" y="34055"/>
                    </a:cubicBezTo>
                    <a:cubicBezTo>
                      <a:pt x="5616" y="34055"/>
                      <a:pt x="5616" y="34051"/>
                      <a:pt x="5620" y="34051"/>
                    </a:cubicBezTo>
                    <a:cubicBezTo>
                      <a:pt x="5628" y="34051"/>
                      <a:pt x="5633" y="34047"/>
                      <a:pt x="5642" y="34042"/>
                    </a:cubicBezTo>
                    <a:lnTo>
                      <a:pt x="5646" y="34042"/>
                    </a:lnTo>
                    <a:cubicBezTo>
                      <a:pt x="5650" y="34042"/>
                      <a:pt x="5659" y="34037"/>
                      <a:pt x="5663" y="34033"/>
                    </a:cubicBezTo>
                    <a:lnTo>
                      <a:pt x="5667" y="34033"/>
                    </a:lnTo>
                    <a:cubicBezTo>
                      <a:pt x="5671" y="34029"/>
                      <a:pt x="5676" y="34029"/>
                      <a:pt x="5676" y="34029"/>
                    </a:cubicBezTo>
                    <a:cubicBezTo>
                      <a:pt x="5680" y="34029"/>
                      <a:pt x="5680" y="34029"/>
                      <a:pt x="5680" y="34025"/>
                    </a:cubicBezTo>
                    <a:lnTo>
                      <a:pt x="5689" y="34025"/>
                    </a:lnTo>
                    <a:cubicBezTo>
                      <a:pt x="5693" y="34021"/>
                      <a:pt x="5697" y="34021"/>
                      <a:pt x="5701" y="34017"/>
                    </a:cubicBezTo>
                    <a:cubicBezTo>
                      <a:pt x="5701" y="34017"/>
                      <a:pt x="5705" y="34017"/>
                      <a:pt x="5710" y="34012"/>
                    </a:cubicBezTo>
                    <a:cubicBezTo>
                      <a:pt x="5710" y="34012"/>
                      <a:pt x="5715" y="34008"/>
                      <a:pt x="5719" y="34008"/>
                    </a:cubicBezTo>
                    <a:cubicBezTo>
                      <a:pt x="5723" y="34008"/>
                      <a:pt x="5723" y="34003"/>
                      <a:pt x="5727" y="34003"/>
                    </a:cubicBezTo>
                    <a:cubicBezTo>
                      <a:pt x="5727" y="33999"/>
                      <a:pt x="5731" y="33999"/>
                      <a:pt x="5736" y="33995"/>
                    </a:cubicBezTo>
                    <a:lnTo>
                      <a:pt x="5740" y="33995"/>
                    </a:lnTo>
                    <a:cubicBezTo>
                      <a:pt x="5744" y="33995"/>
                      <a:pt x="5744" y="33995"/>
                      <a:pt x="5744" y="33991"/>
                    </a:cubicBezTo>
                    <a:lnTo>
                      <a:pt x="5748" y="33991"/>
                    </a:lnTo>
                    <a:cubicBezTo>
                      <a:pt x="5753" y="33986"/>
                      <a:pt x="5757" y="33982"/>
                      <a:pt x="5762" y="33982"/>
                    </a:cubicBezTo>
                    <a:cubicBezTo>
                      <a:pt x="5762" y="33978"/>
                      <a:pt x="5766" y="33978"/>
                      <a:pt x="5766" y="33978"/>
                    </a:cubicBezTo>
                    <a:cubicBezTo>
                      <a:pt x="5770" y="33974"/>
                      <a:pt x="5774" y="33970"/>
                      <a:pt x="5778" y="33970"/>
                    </a:cubicBezTo>
                    <a:cubicBezTo>
                      <a:pt x="5782" y="33965"/>
                      <a:pt x="5782" y="33965"/>
                      <a:pt x="5787" y="33965"/>
                    </a:cubicBezTo>
                    <a:cubicBezTo>
                      <a:pt x="5792" y="33960"/>
                      <a:pt x="5796" y="33956"/>
                      <a:pt x="5800" y="33956"/>
                    </a:cubicBezTo>
                    <a:cubicBezTo>
                      <a:pt x="5800" y="33952"/>
                      <a:pt x="5800" y="33952"/>
                      <a:pt x="5804" y="33952"/>
                    </a:cubicBezTo>
                    <a:cubicBezTo>
                      <a:pt x="5808" y="33948"/>
                      <a:pt x="5813" y="33944"/>
                      <a:pt x="5821" y="33940"/>
                    </a:cubicBezTo>
                    <a:cubicBezTo>
                      <a:pt x="5825" y="33935"/>
                      <a:pt x="5830" y="33931"/>
                      <a:pt x="5834" y="33926"/>
                    </a:cubicBezTo>
                    <a:cubicBezTo>
                      <a:pt x="5839" y="33922"/>
                      <a:pt x="5843" y="33918"/>
                      <a:pt x="5851" y="33914"/>
                    </a:cubicBezTo>
                    <a:cubicBezTo>
                      <a:pt x="5855" y="33909"/>
                      <a:pt x="5859" y="33909"/>
                      <a:pt x="5864" y="33905"/>
                    </a:cubicBezTo>
                    <a:lnTo>
                      <a:pt x="5869" y="33905"/>
                    </a:lnTo>
                    <a:cubicBezTo>
                      <a:pt x="5873" y="33901"/>
                      <a:pt x="5877" y="33897"/>
                      <a:pt x="5881" y="33893"/>
                    </a:cubicBezTo>
                    <a:lnTo>
                      <a:pt x="5885" y="33893"/>
                    </a:lnTo>
                    <a:lnTo>
                      <a:pt x="5894" y="33883"/>
                    </a:lnTo>
                    <a:lnTo>
                      <a:pt x="5898" y="33883"/>
                    </a:lnTo>
                    <a:cubicBezTo>
                      <a:pt x="5902" y="33879"/>
                      <a:pt x="5907" y="33879"/>
                      <a:pt x="5911" y="33875"/>
                    </a:cubicBezTo>
                    <a:cubicBezTo>
                      <a:pt x="5916" y="33875"/>
                      <a:pt x="5920" y="33871"/>
                      <a:pt x="5924" y="33871"/>
                    </a:cubicBezTo>
                    <a:cubicBezTo>
                      <a:pt x="5924" y="33871"/>
                      <a:pt x="5924" y="33867"/>
                      <a:pt x="5928" y="33867"/>
                    </a:cubicBezTo>
                    <a:cubicBezTo>
                      <a:pt x="5932" y="33867"/>
                      <a:pt x="5936" y="33863"/>
                      <a:pt x="5941" y="33863"/>
                    </a:cubicBezTo>
                    <a:cubicBezTo>
                      <a:pt x="5946" y="33858"/>
                      <a:pt x="5954" y="33854"/>
                      <a:pt x="5958" y="33854"/>
                    </a:cubicBezTo>
                    <a:lnTo>
                      <a:pt x="5962" y="33854"/>
                    </a:lnTo>
                    <a:cubicBezTo>
                      <a:pt x="5967" y="33849"/>
                      <a:pt x="5975" y="33845"/>
                      <a:pt x="5979" y="33845"/>
                    </a:cubicBezTo>
                    <a:cubicBezTo>
                      <a:pt x="5988" y="33841"/>
                      <a:pt x="5993" y="33841"/>
                      <a:pt x="5997" y="33837"/>
                    </a:cubicBezTo>
                    <a:lnTo>
                      <a:pt x="6005" y="33837"/>
                    </a:lnTo>
                    <a:cubicBezTo>
                      <a:pt x="6009" y="33832"/>
                      <a:pt x="6018" y="33832"/>
                      <a:pt x="6023" y="33828"/>
                    </a:cubicBezTo>
                    <a:lnTo>
                      <a:pt x="6027" y="33828"/>
                    </a:lnTo>
                    <a:cubicBezTo>
                      <a:pt x="6035" y="33828"/>
                      <a:pt x="6039" y="33824"/>
                      <a:pt x="6044" y="33824"/>
                    </a:cubicBezTo>
                    <a:lnTo>
                      <a:pt x="6052" y="33824"/>
                    </a:lnTo>
                    <a:cubicBezTo>
                      <a:pt x="6056" y="33820"/>
                      <a:pt x="6065" y="33820"/>
                      <a:pt x="6074" y="33816"/>
                    </a:cubicBezTo>
                    <a:lnTo>
                      <a:pt x="6078" y="33816"/>
                    </a:lnTo>
                    <a:cubicBezTo>
                      <a:pt x="6086" y="33811"/>
                      <a:pt x="6090" y="33811"/>
                      <a:pt x="6099" y="33811"/>
                    </a:cubicBezTo>
                    <a:cubicBezTo>
                      <a:pt x="6104" y="33811"/>
                      <a:pt x="6104" y="33806"/>
                      <a:pt x="6108" y="33806"/>
                    </a:cubicBezTo>
                    <a:cubicBezTo>
                      <a:pt x="6116" y="33806"/>
                      <a:pt x="6125" y="33802"/>
                      <a:pt x="6133" y="33802"/>
                    </a:cubicBezTo>
                    <a:lnTo>
                      <a:pt x="6137" y="33802"/>
                    </a:lnTo>
                    <a:cubicBezTo>
                      <a:pt x="6147" y="33798"/>
                      <a:pt x="6155" y="33798"/>
                      <a:pt x="6163" y="33798"/>
                    </a:cubicBezTo>
                    <a:cubicBezTo>
                      <a:pt x="6163" y="33798"/>
                      <a:pt x="6167" y="33798"/>
                      <a:pt x="6167" y="33794"/>
                    </a:cubicBezTo>
                    <a:cubicBezTo>
                      <a:pt x="6181" y="33794"/>
                      <a:pt x="6189" y="33794"/>
                      <a:pt x="6202" y="33790"/>
                    </a:cubicBezTo>
                    <a:cubicBezTo>
                      <a:pt x="6214" y="33790"/>
                      <a:pt x="6224" y="33786"/>
                      <a:pt x="6236" y="33786"/>
                    </a:cubicBezTo>
                    <a:lnTo>
                      <a:pt x="6244" y="33786"/>
                    </a:lnTo>
                    <a:cubicBezTo>
                      <a:pt x="6253" y="33781"/>
                      <a:pt x="6266" y="33781"/>
                      <a:pt x="6279" y="33781"/>
                    </a:cubicBezTo>
                    <a:cubicBezTo>
                      <a:pt x="6287" y="33790"/>
                      <a:pt x="6296" y="33798"/>
                      <a:pt x="6305" y="33806"/>
                    </a:cubicBezTo>
                    <a:cubicBezTo>
                      <a:pt x="6309" y="33806"/>
                      <a:pt x="6313" y="33811"/>
                      <a:pt x="6317" y="33816"/>
                    </a:cubicBezTo>
                    <a:cubicBezTo>
                      <a:pt x="6321" y="33820"/>
                      <a:pt x="6326" y="33824"/>
                      <a:pt x="6335" y="33832"/>
                    </a:cubicBezTo>
                    <a:cubicBezTo>
                      <a:pt x="6335" y="33837"/>
                      <a:pt x="6339" y="33837"/>
                      <a:pt x="6343" y="33841"/>
                    </a:cubicBezTo>
                    <a:cubicBezTo>
                      <a:pt x="6347" y="33845"/>
                      <a:pt x="6352" y="33854"/>
                      <a:pt x="6360" y="33858"/>
                    </a:cubicBezTo>
                    <a:cubicBezTo>
                      <a:pt x="6364" y="33863"/>
                      <a:pt x="6368" y="33867"/>
                      <a:pt x="6368" y="33871"/>
                    </a:cubicBezTo>
                    <a:cubicBezTo>
                      <a:pt x="6378" y="33875"/>
                      <a:pt x="6382" y="33879"/>
                      <a:pt x="6386" y="33883"/>
                    </a:cubicBezTo>
                    <a:cubicBezTo>
                      <a:pt x="6390" y="33888"/>
                      <a:pt x="6394" y="33893"/>
                      <a:pt x="6398" y="33897"/>
                    </a:cubicBezTo>
                    <a:cubicBezTo>
                      <a:pt x="6403" y="33905"/>
                      <a:pt x="6407" y="33909"/>
                      <a:pt x="6412" y="33914"/>
                    </a:cubicBezTo>
                    <a:cubicBezTo>
                      <a:pt x="6416" y="33918"/>
                      <a:pt x="6420" y="33922"/>
                      <a:pt x="6424" y="33926"/>
                    </a:cubicBezTo>
                    <a:cubicBezTo>
                      <a:pt x="6433" y="33935"/>
                      <a:pt x="6437" y="33940"/>
                      <a:pt x="6441" y="33948"/>
                    </a:cubicBezTo>
                    <a:cubicBezTo>
                      <a:pt x="6450" y="33952"/>
                      <a:pt x="6455" y="33960"/>
                      <a:pt x="6459" y="33965"/>
                    </a:cubicBezTo>
                    <a:cubicBezTo>
                      <a:pt x="6463" y="33970"/>
                      <a:pt x="6467" y="33974"/>
                      <a:pt x="6471" y="33978"/>
                    </a:cubicBezTo>
                    <a:cubicBezTo>
                      <a:pt x="6475" y="33982"/>
                      <a:pt x="6480" y="33991"/>
                      <a:pt x="6489" y="33995"/>
                    </a:cubicBezTo>
                    <a:cubicBezTo>
                      <a:pt x="6493" y="33999"/>
                      <a:pt x="6493" y="34003"/>
                      <a:pt x="6497" y="34008"/>
                    </a:cubicBezTo>
                    <a:cubicBezTo>
                      <a:pt x="6501" y="34012"/>
                      <a:pt x="6510" y="34017"/>
                      <a:pt x="6514" y="34021"/>
                    </a:cubicBezTo>
                    <a:cubicBezTo>
                      <a:pt x="6518" y="34025"/>
                      <a:pt x="6518" y="34029"/>
                      <a:pt x="6522" y="34033"/>
                    </a:cubicBezTo>
                    <a:cubicBezTo>
                      <a:pt x="6532" y="34037"/>
                      <a:pt x="6536" y="34042"/>
                      <a:pt x="6540" y="34047"/>
                    </a:cubicBezTo>
                    <a:cubicBezTo>
                      <a:pt x="6544" y="34051"/>
                      <a:pt x="6548" y="34055"/>
                      <a:pt x="6552" y="34059"/>
                    </a:cubicBezTo>
                    <a:cubicBezTo>
                      <a:pt x="6557" y="34063"/>
                      <a:pt x="6561" y="34068"/>
                      <a:pt x="6566" y="34072"/>
                    </a:cubicBezTo>
                    <a:cubicBezTo>
                      <a:pt x="6570" y="34076"/>
                      <a:pt x="6574" y="34080"/>
                      <a:pt x="6578" y="34085"/>
                    </a:cubicBezTo>
                    <a:cubicBezTo>
                      <a:pt x="6583" y="34089"/>
                      <a:pt x="6587" y="34094"/>
                      <a:pt x="6591" y="34098"/>
                    </a:cubicBezTo>
                    <a:cubicBezTo>
                      <a:pt x="6595" y="34102"/>
                      <a:pt x="6599" y="34106"/>
                      <a:pt x="6604" y="34110"/>
                    </a:cubicBezTo>
                    <a:cubicBezTo>
                      <a:pt x="6609" y="34114"/>
                      <a:pt x="6613" y="34119"/>
                      <a:pt x="6617" y="34124"/>
                    </a:cubicBezTo>
                    <a:cubicBezTo>
                      <a:pt x="6621" y="34128"/>
                      <a:pt x="6625" y="34132"/>
                      <a:pt x="6629" y="34136"/>
                    </a:cubicBezTo>
                    <a:cubicBezTo>
                      <a:pt x="6634" y="34140"/>
                      <a:pt x="6638" y="34140"/>
                      <a:pt x="6643" y="34145"/>
                    </a:cubicBezTo>
                    <a:cubicBezTo>
                      <a:pt x="6647" y="34149"/>
                      <a:pt x="6651" y="34153"/>
                      <a:pt x="6655" y="34157"/>
                    </a:cubicBezTo>
                    <a:cubicBezTo>
                      <a:pt x="6660" y="34162"/>
                      <a:pt x="6664" y="34166"/>
                      <a:pt x="6672" y="34171"/>
                    </a:cubicBezTo>
                    <a:cubicBezTo>
                      <a:pt x="6676" y="34171"/>
                      <a:pt x="6681" y="34175"/>
                      <a:pt x="6686" y="34179"/>
                    </a:cubicBezTo>
                    <a:cubicBezTo>
                      <a:pt x="6690" y="34183"/>
                      <a:pt x="6694" y="34187"/>
                      <a:pt x="6698" y="34187"/>
                    </a:cubicBezTo>
                    <a:cubicBezTo>
                      <a:pt x="6702" y="34191"/>
                      <a:pt x="6702" y="34191"/>
                      <a:pt x="6706" y="34196"/>
                    </a:cubicBezTo>
                    <a:cubicBezTo>
                      <a:pt x="6706" y="34196"/>
                      <a:pt x="6711" y="34196"/>
                      <a:pt x="6711" y="34201"/>
                    </a:cubicBezTo>
                    <a:cubicBezTo>
                      <a:pt x="6715" y="34205"/>
                      <a:pt x="6720" y="34205"/>
                      <a:pt x="6728" y="34209"/>
                    </a:cubicBezTo>
                    <a:cubicBezTo>
                      <a:pt x="6732" y="34213"/>
                      <a:pt x="6737" y="34213"/>
                      <a:pt x="6741" y="34217"/>
                    </a:cubicBezTo>
                    <a:cubicBezTo>
                      <a:pt x="6745" y="34222"/>
                      <a:pt x="6749" y="34226"/>
                      <a:pt x="6753" y="34226"/>
                    </a:cubicBezTo>
                    <a:cubicBezTo>
                      <a:pt x="6757" y="34230"/>
                      <a:pt x="6763" y="34230"/>
                      <a:pt x="6763" y="34234"/>
                    </a:cubicBezTo>
                    <a:lnTo>
                      <a:pt x="6767" y="34234"/>
                    </a:lnTo>
                    <a:cubicBezTo>
                      <a:pt x="6775" y="34239"/>
                      <a:pt x="6788" y="34243"/>
                      <a:pt x="6796" y="34252"/>
                    </a:cubicBezTo>
                    <a:lnTo>
                      <a:pt x="6801" y="34252"/>
                    </a:lnTo>
                    <a:cubicBezTo>
                      <a:pt x="6805" y="34256"/>
                      <a:pt x="6814" y="34256"/>
                      <a:pt x="6818" y="34260"/>
                    </a:cubicBezTo>
                    <a:cubicBezTo>
                      <a:pt x="6822" y="34260"/>
                      <a:pt x="6826" y="34264"/>
                      <a:pt x="6830" y="34264"/>
                    </a:cubicBezTo>
                    <a:lnTo>
                      <a:pt x="6834" y="34268"/>
                    </a:lnTo>
                    <a:cubicBezTo>
                      <a:pt x="6840" y="34268"/>
                      <a:pt x="6848" y="34273"/>
                      <a:pt x="6852" y="34273"/>
                    </a:cubicBezTo>
                    <a:cubicBezTo>
                      <a:pt x="6856" y="34278"/>
                      <a:pt x="6856" y="34278"/>
                      <a:pt x="6860" y="34278"/>
                    </a:cubicBezTo>
                    <a:lnTo>
                      <a:pt x="6869" y="34278"/>
                    </a:lnTo>
                    <a:cubicBezTo>
                      <a:pt x="6869" y="34282"/>
                      <a:pt x="6873" y="34282"/>
                      <a:pt x="6878" y="34282"/>
                    </a:cubicBezTo>
                    <a:cubicBezTo>
                      <a:pt x="6882" y="34282"/>
                      <a:pt x="6886" y="34286"/>
                      <a:pt x="6886" y="34286"/>
                    </a:cubicBezTo>
                    <a:lnTo>
                      <a:pt x="6895" y="34286"/>
                    </a:lnTo>
                    <a:cubicBezTo>
                      <a:pt x="6899" y="34286"/>
                      <a:pt x="6899" y="34290"/>
                      <a:pt x="6903" y="34290"/>
                    </a:cubicBezTo>
                    <a:cubicBezTo>
                      <a:pt x="6907" y="34290"/>
                      <a:pt x="6917" y="34290"/>
                      <a:pt x="6921" y="34294"/>
                    </a:cubicBezTo>
                    <a:lnTo>
                      <a:pt x="6937" y="34294"/>
                    </a:lnTo>
                    <a:cubicBezTo>
                      <a:pt x="6942" y="34294"/>
                      <a:pt x="6950" y="34299"/>
                      <a:pt x="6959" y="34299"/>
                    </a:cubicBezTo>
                    <a:lnTo>
                      <a:pt x="7057" y="34299"/>
                    </a:lnTo>
                    <a:cubicBezTo>
                      <a:pt x="7061" y="34299"/>
                      <a:pt x="7061" y="34294"/>
                      <a:pt x="7065" y="34294"/>
                    </a:cubicBezTo>
                    <a:cubicBezTo>
                      <a:pt x="7075" y="34294"/>
                      <a:pt x="7083" y="34294"/>
                      <a:pt x="7091" y="34290"/>
                    </a:cubicBezTo>
                    <a:lnTo>
                      <a:pt x="7100" y="34290"/>
                    </a:lnTo>
                    <a:cubicBezTo>
                      <a:pt x="7109" y="34290"/>
                      <a:pt x="7122" y="34286"/>
                      <a:pt x="7130" y="34282"/>
                    </a:cubicBezTo>
                    <a:lnTo>
                      <a:pt x="7138" y="34282"/>
                    </a:lnTo>
                    <a:cubicBezTo>
                      <a:pt x="7142" y="34278"/>
                      <a:pt x="7148" y="34278"/>
                      <a:pt x="7152" y="34278"/>
                    </a:cubicBezTo>
                    <a:cubicBezTo>
                      <a:pt x="7156" y="34278"/>
                      <a:pt x="7160" y="34273"/>
                      <a:pt x="7168" y="34273"/>
                    </a:cubicBezTo>
                    <a:cubicBezTo>
                      <a:pt x="7168" y="34268"/>
                      <a:pt x="7173" y="34268"/>
                      <a:pt x="7177" y="34268"/>
                    </a:cubicBezTo>
                    <a:cubicBezTo>
                      <a:pt x="7190" y="34264"/>
                      <a:pt x="7203" y="34260"/>
                      <a:pt x="7211" y="34256"/>
                    </a:cubicBezTo>
                    <a:lnTo>
                      <a:pt x="7237" y="34256"/>
                    </a:lnTo>
                    <a:cubicBezTo>
                      <a:pt x="7241" y="34256"/>
                      <a:pt x="7241" y="34256"/>
                      <a:pt x="7245" y="34260"/>
                    </a:cubicBezTo>
                    <a:lnTo>
                      <a:pt x="7254" y="34260"/>
                    </a:lnTo>
                    <a:cubicBezTo>
                      <a:pt x="7258" y="34260"/>
                      <a:pt x="7258" y="34264"/>
                      <a:pt x="7263" y="34264"/>
                    </a:cubicBezTo>
                    <a:lnTo>
                      <a:pt x="7267" y="34264"/>
                    </a:lnTo>
                    <a:cubicBezTo>
                      <a:pt x="7271" y="34268"/>
                      <a:pt x="7276" y="34268"/>
                      <a:pt x="7280" y="34273"/>
                    </a:cubicBezTo>
                    <a:lnTo>
                      <a:pt x="7284" y="34273"/>
                    </a:lnTo>
                    <a:cubicBezTo>
                      <a:pt x="7284" y="34273"/>
                      <a:pt x="7288" y="34278"/>
                      <a:pt x="7292" y="34278"/>
                    </a:cubicBezTo>
                    <a:cubicBezTo>
                      <a:pt x="7292" y="34278"/>
                      <a:pt x="7292" y="34282"/>
                      <a:pt x="7296" y="34282"/>
                    </a:cubicBezTo>
                    <a:cubicBezTo>
                      <a:pt x="7296" y="34282"/>
                      <a:pt x="7302" y="34282"/>
                      <a:pt x="7306" y="34286"/>
                    </a:cubicBezTo>
                    <a:lnTo>
                      <a:pt x="7310" y="34286"/>
                    </a:lnTo>
                    <a:cubicBezTo>
                      <a:pt x="7314" y="34290"/>
                      <a:pt x="7322" y="34294"/>
                      <a:pt x="7327" y="34299"/>
                    </a:cubicBezTo>
                    <a:cubicBezTo>
                      <a:pt x="7327" y="34299"/>
                      <a:pt x="7331" y="34299"/>
                      <a:pt x="7331" y="34303"/>
                    </a:cubicBezTo>
                    <a:cubicBezTo>
                      <a:pt x="7340" y="34307"/>
                      <a:pt x="7344" y="34311"/>
                      <a:pt x="7353" y="34315"/>
                    </a:cubicBezTo>
                    <a:cubicBezTo>
                      <a:pt x="7361" y="34320"/>
                      <a:pt x="7369" y="34325"/>
                      <a:pt x="7373" y="34329"/>
                    </a:cubicBezTo>
                    <a:lnTo>
                      <a:pt x="7379" y="34333"/>
                    </a:lnTo>
                    <a:cubicBezTo>
                      <a:pt x="7387" y="34337"/>
                      <a:pt x="7395" y="34341"/>
                      <a:pt x="7404" y="34350"/>
                    </a:cubicBezTo>
                    <a:lnTo>
                      <a:pt x="7408" y="34350"/>
                    </a:lnTo>
                    <a:cubicBezTo>
                      <a:pt x="7417" y="34359"/>
                      <a:pt x="7425" y="34367"/>
                      <a:pt x="7434" y="34371"/>
                    </a:cubicBezTo>
                    <a:lnTo>
                      <a:pt x="7438" y="34376"/>
                    </a:lnTo>
                    <a:cubicBezTo>
                      <a:pt x="7446" y="34380"/>
                      <a:pt x="7460" y="34388"/>
                      <a:pt x="7468" y="34397"/>
                    </a:cubicBezTo>
                    <a:cubicBezTo>
                      <a:pt x="7468" y="34397"/>
                      <a:pt x="7472" y="34397"/>
                      <a:pt x="7472" y="34402"/>
                    </a:cubicBezTo>
                    <a:cubicBezTo>
                      <a:pt x="7481" y="34406"/>
                      <a:pt x="7493" y="34414"/>
                      <a:pt x="7502" y="34422"/>
                    </a:cubicBezTo>
                    <a:cubicBezTo>
                      <a:pt x="7502" y="34422"/>
                      <a:pt x="7507" y="34422"/>
                      <a:pt x="7507" y="34427"/>
                    </a:cubicBezTo>
                    <a:cubicBezTo>
                      <a:pt x="7519" y="34436"/>
                      <a:pt x="7527" y="34440"/>
                      <a:pt x="7541" y="34448"/>
                    </a:cubicBezTo>
                    <a:cubicBezTo>
                      <a:pt x="7553" y="34457"/>
                      <a:pt x="7562" y="34465"/>
                      <a:pt x="7575" y="34479"/>
                    </a:cubicBezTo>
                    <a:lnTo>
                      <a:pt x="7579" y="34479"/>
                    </a:lnTo>
                    <a:cubicBezTo>
                      <a:pt x="7592" y="34487"/>
                      <a:pt x="7600" y="34495"/>
                      <a:pt x="7614" y="34504"/>
                    </a:cubicBezTo>
                    <a:lnTo>
                      <a:pt x="7618" y="34508"/>
                    </a:lnTo>
                    <a:cubicBezTo>
                      <a:pt x="7630" y="34517"/>
                      <a:pt x="7639" y="34525"/>
                      <a:pt x="7652" y="34534"/>
                    </a:cubicBezTo>
                    <a:lnTo>
                      <a:pt x="7656" y="34534"/>
                    </a:lnTo>
                    <a:cubicBezTo>
                      <a:pt x="7669" y="34542"/>
                      <a:pt x="7681" y="34556"/>
                      <a:pt x="7695" y="34564"/>
                    </a:cubicBezTo>
                    <a:cubicBezTo>
                      <a:pt x="7695" y="34564"/>
                      <a:pt x="7699" y="34568"/>
                      <a:pt x="7703" y="34568"/>
                    </a:cubicBezTo>
                    <a:lnTo>
                      <a:pt x="7703" y="34572"/>
                    </a:lnTo>
                    <a:cubicBezTo>
                      <a:pt x="7716" y="34581"/>
                      <a:pt x="7729" y="34590"/>
                      <a:pt x="7742" y="34598"/>
                    </a:cubicBezTo>
                    <a:cubicBezTo>
                      <a:pt x="7746" y="34598"/>
                      <a:pt x="7746" y="34598"/>
                      <a:pt x="7750" y="34602"/>
                    </a:cubicBezTo>
                    <a:cubicBezTo>
                      <a:pt x="7763" y="34611"/>
                      <a:pt x="7776" y="34619"/>
                      <a:pt x="7789" y="34628"/>
                    </a:cubicBezTo>
                    <a:lnTo>
                      <a:pt x="7793" y="34633"/>
                    </a:lnTo>
                    <a:cubicBezTo>
                      <a:pt x="7806" y="34641"/>
                      <a:pt x="7823" y="34649"/>
                      <a:pt x="7835" y="34658"/>
                    </a:cubicBezTo>
                    <a:lnTo>
                      <a:pt x="7840" y="34662"/>
                    </a:lnTo>
                    <a:cubicBezTo>
                      <a:pt x="7853" y="34671"/>
                      <a:pt x="7870" y="34679"/>
                      <a:pt x="7883" y="34688"/>
                    </a:cubicBezTo>
                    <a:lnTo>
                      <a:pt x="7887" y="34688"/>
                    </a:lnTo>
                    <a:cubicBezTo>
                      <a:pt x="7896" y="34696"/>
                      <a:pt x="7908" y="34700"/>
                      <a:pt x="7922" y="34710"/>
                    </a:cubicBezTo>
                    <a:lnTo>
                      <a:pt x="7926" y="34710"/>
                    </a:lnTo>
                    <a:cubicBezTo>
                      <a:pt x="7938" y="34718"/>
                      <a:pt x="7951" y="34722"/>
                      <a:pt x="7964" y="34730"/>
                    </a:cubicBezTo>
                    <a:lnTo>
                      <a:pt x="7969" y="34730"/>
                    </a:lnTo>
                    <a:cubicBezTo>
                      <a:pt x="7985" y="34739"/>
                      <a:pt x="8007" y="34748"/>
                      <a:pt x="8024" y="34756"/>
                    </a:cubicBezTo>
                    <a:cubicBezTo>
                      <a:pt x="8041" y="34761"/>
                      <a:pt x="8054" y="34769"/>
                      <a:pt x="8071" y="34773"/>
                    </a:cubicBezTo>
                    <a:cubicBezTo>
                      <a:pt x="8084" y="34777"/>
                      <a:pt x="8097" y="34782"/>
                      <a:pt x="8109" y="34787"/>
                    </a:cubicBezTo>
                    <a:lnTo>
                      <a:pt x="8114" y="34787"/>
                    </a:lnTo>
                    <a:lnTo>
                      <a:pt x="7442" y="37999"/>
                    </a:lnTo>
                    <a:cubicBezTo>
                      <a:pt x="7450" y="38003"/>
                      <a:pt x="7460" y="38011"/>
                      <a:pt x="7468" y="38015"/>
                    </a:cubicBezTo>
                    <a:cubicBezTo>
                      <a:pt x="7472" y="38020"/>
                      <a:pt x="7476" y="38024"/>
                      <a:pt x="7481" y="38024"/>
                    </a:cubicBezTo>
                    <a:cubicBezTo>
                      <a:pt x="7485" y="38028"/>
                      <a:pt x="7493" y="38032"/>
                      <a:pt x="7498" y="38037"/>
                    </a:cubicBezTo>
                    <a:cubicBezTo>
                      <a:pt x="7502" y="38041"/>
                      <a:pt x="7507" y="38041"/>
                      <a:pt x="7511" y="38046"/>
                    </a:cubicBezTo>
                    <a:cubicBezTo>
                      <a:pt x="7515" y="38050"/>
                      <a:pt x="7519" y="38054"/>
                      <a:pt x="7523" y="38058"/>
                    </a:cubicBezTo>
                    <a:cubicBezTo>
                      <a:pt x="7527" y="38058"/>
                      <a:pt x="7533" y="38062"/>
                      <a:pt x="7537" y="38066"/>
                    </a:cubicBezTo>
                    <a:cubicBezTo>
                      <a:pt x="7541" y="38066"/>
                      <a:pt x="7545" y="38071"/>
                      <a:pt x="7549" y="38076"/>
                    </a:cubicBezTo>
                    <a:cubicBezTo>
                      <a:pt x="7553" y="38080"/>
                      <a:pt x="7558" y="38080"/>
                      <a:pt x="7562" y="38084"/>
                    </a:cubicBezTo>
                    <a:cubicBezTo>
                      <a:pt x="7566" y="38088"/>
                      <a:pt x="7570" y="38092"/>
                      <a:pt x="7575" y="38097"/>
                    </a:cubicBezTo>
                    <a:cubicBezTo>
                      <a:pt x="7575" y="38097"/>
                      <a:pt x="7579" y="38101"/>
                      <a:pt x="7584" y="38105"/>
                    </a:cubicBezTo>
                    <a:cubicBezTo>
                      <a:pt x="7588" y="38105"/>
                      <a:pt x="7592" y="38109"/>
                      <a:pt x="7596" y="38114"/>
                    </a:cubicBezTo>
                    <a:cubicBezTo>
                      <a:pt x="7600" y="38114"/>
                      <a:pt x="7600" y="38118"/>
                      <a:pt x="7604" y="38123"/>
                    </a:cubicBezTo>
                    <a:cubicBezTo>
                      <a:pt x="7609" y="38127"/>
                      <a:pt x="7614" y="38127"/>
                      <a:pt x="7618" y="38131"/>
                    </a:cubicBezTo>
                    <a:cubicBezTo>
                      <a:pt x="7618" y="38135"/>
                      <a:pt x="7622" y="38135"/>
                      <a:pt x="7626" y="38139"/>
                    </a:cubicBezTo>
                    <a:cubicBezTo>
                      <a:pt x="7630" y="38143"/>
                      <a:pt x="7630" y="38143"/>
                      <a:pt x="7635" y="38148"/>
                    </a:cubicBezTo>
                    <a:cubicBezTo>
                      <a:pt x="7639" y="38153"/>
                      <a:pt x="7643" y="38153"/>
                      <a:pt x="7643" y="38157"/>
                    </a:cubicBezTo>
                    <a:cubicBezTo>
                      <a:pt x="7647" y="38161"/>
                      <a:pt x="7652" y="38161"/>
                      <a:pt x="7652" y="38165"/>
                    </a:cubicBezTo>
                    <a:cubicBezTo>
                      <a:pt x="7656" y="38169"/>
                      <a:pt x="7661" y="38169"/>
                      <a:pt x="7661" y="38174"/>
                    </a:cubicBezTo>
                    <a:cubicBezTo>
                      <a:pt x="7665" y="38178"/>
                      <a:pt x="7669" y="38178"/>
                      <a:pt x="7669" y="38182"/>
                    </a:cubicBezTo>
                    <a:cubicBezTo>
                      <a:pt x="7673" y="38186"/>
                      <a:pt x="7677" y="38186"/>
                      <a:pt x="7677" y="38191"/>
                    </a:cubicBezTo>
                    <a:cubicBezTo>
                      <a:pt x="7681" y="38195"/>
                      <a:pt x="7686" y="38195"/>
                      <a:pt x="7686" y="38200"/>
                    </a:cubicBezTo>
                    <a:cubicBezTo>
                      <a:pt x="7691" y="38200"/>
                      <a:pt x="7691" y="38204"/>
                      <a:pt x="7695" y="38208"/>
                    </a:cubicBezTo>
                    <a:lnTo>
                      <a:pt x="7703" y="38216"/>
                    </a:lnTo>
                    <a:lnTo>
                      <a:pt x="7707" y="38220"/>
                    </a:lnTo>
                    <a:cubicBezTo>
                      <a:pt x="7712" y="38225"/>
                      <a:pt x="7712" y="38230"/>
                      <a:pt x="7716" y="38230"/>
                    </a:cubicBezTo>
                    <a:cubicBezTo>
                      <a:pt x="7716" y="38234"/>
                      <a:pt x="7720" y="38234"/>
                      <a:pt x="7720" y="38238"/>
                    </a:cubicBezTo>
                    <a:cubicBezTo>
                      <a:pt x="7724" y="38242"/>
                      <a:pt x="7724" y="38242"/>
                      <a:pt x="7729" y="38246"/>
                    </a:cubicBezTo>
                    <a:cubicBezTo>
                      <a:pt x="7729" y="38246"/>
                      <a:pt x="7733" y="38251"/>
                      <a:pt x="7733" y="38255"/>
                    </a:cubicBezTo>
                    <a:lnTo>
                      <a:pt x="7738" y="38259"/>
                    </a:lnTo>
                    <a:cubicBezTo>
                      <a:pt x="7742" y="38263"/>
                      <a:pt x="7742" y="38263"/>
                      <a:pt x="7742" y="38268"/>
                    </a:cubicBezTo>
                    <a:cubicBezTo>
                      <a:pt x="7746" y="38272"/>
                      <a:pt x="7746" y="38272"/>
                      <a:pt x="7750" y="38277"/>
                    </a:cubicBezTo>
                    <a:cubicBezTo>
                      <a:pt x="7750" y="38277"/>
                      <a:pt x="7750" y="38281"/>
                      <a:pt x="7754" y="38281"/>
                    </a:cubicBezTo>
                    <a:cubicBezTo>
                      <a:pt x="7754" y="38285"/>
                      <a:pt x="7758" y="38289"/>
                      <a:pt x="7758" y="38289"/>
                    </a:cubicBezTo>
                    <a:cubicBezTo>
                      <a:pt x="7758" y="38293"/>
                      <a:pt x="7763" y="38293"/>
                      <a:pt x="7763" y="38297"/>
                    </a:cubicBezTo>
                    <a:cubicBezTo>
                      <a:pt x="7763" y="38297"/>
                      <a:pt x="7763" y="38302"/>
                      <a:pt x="7768" y="38302"/>
                    </a:cubicBezTo>
                    <a:cubicBezTo>
                      <a:pt x="7768" y="38307"/>
                      <a:pt x="7768" y="38307"/>
                      <a:pt x="7772" y="38311"/>
                    </a:cubicBezTo>
                    <a:cubicBezTo>
                      <a:pt x="7772" y="38311"/>
                      <a:pt x="7772" y="38315"/>
                      <a:pt x="7776" y="38319"/>
                    </a:cubicBezTo>
                    <a:lnTo>
                      <a:pt x="7776" y="38323"/>
                    </a:lnTo>
                    <a:cubicBezTo>
                      <a:pt x="7780" y="38328"/>
                      <a:pt x="7780" y="38328"/>
                      <a:pt x="7780" y="38332"/>
                    </a:cubicBezTo>
                    <a:lnTo>
                      <a:pt x="7699" y="38729"/>
                    </a:lnTo>
                    <a:cubicBezTo>
                      <a:pt x="7695" y="38734"/>
                      <a:pt x="7695" y="38743"/>
                      <a:pt x="7695" y="38747"/>
                    </a:cubicBezTo>
                    <a:cubicBezTo>
                      <a:pt x="7695" y="38755"/>
                      <a:pt x="7691" y="38764"/>
                      <a:pt x="7691" y="38768"/>
                    </a:cubicBezTo>
                    <a:cubicBezTo>
                      <a:pt x="7691" y="38811"/>
                      <a:pt x="7703" y="38858"/>
                      <a:pt x="7733" y="38913"/>
                    </a:cubicBezTo>
                    <a:cubicBezTo>
                      <a:pt x="7878" y="38905"/>
                      <a:pt x="8007" y="38893"/>
                      <a:pt x="8123" y="38875"/>
                    </a:cubicBezTo>
                    <a:cubicBezTo>
                      <a:pt x="8148" y="38871"/>
                      <a:pt x="8174" y="38867"/>
                      <a:pt x="8195" y="38862"/>
                    </a:cubicBezTo>
                    <a:cubicBezTo>
                      <a:pt x="8204" y="38862"/>
                      <a:pt x="8212" y="38862"/>
                      <a:pt x="8220" y="38858"/>
                    </a:cubicBezTo>
                    <a:cubicBezTo>
                      <a:pt x="8238" y="38858"/>
                      <a:pt x="8251" y="38854"/>
                      <a:pt x="8267" y="38850"/>
                    </a:cubicBezTo>
                    <a:cubicBezTo>
                      <a:pt x="8277" y="38850"/>
                      <a:pt x="8285" y="38850"/>
                      <a:pt x="8293" y="38845"/>
                    </a:cubicBezTo>
                    <a:cubicBezTo>
                      <a:pt x="8311" y="38845"/>
                      <a:pt x="8323" y="38841"/>
                      <a:pt x="8336" y="38836"/>
                    </a:cubicBezTo>
                    <a:cubicBezTo>
                      <a:pt x="8344" y="38836"/>
                      <a:pt x="8354" y="38836"/>
                      <a:pt x="8366" y="38832"/>
                    </a:cubicBezTo>
                    <a:cubicBezTo>
                      <a:pt x="8379" y="38828"/>
                      <a:pt x="8392" y="38828"/>
                      <a:pt x="8400" y="38824"/>
                    </a:cubicBezTo>
                    <a:cubicBezTo>
                      <a:pt x="8413" y="38824"/>
                      <a:pt x="8421" y="38820"/>
                      <a:pt x="8431" y="38820"/>
                    </a:cubicBezTo>
                    <a:cubicBezTo>
                      <a:pt x="8443" y="38816"/>
                      <a:pt x="8451" y="38811"/>
                      <a:pt x="8465" y="38811"/>
                    </a:cubicBezTo>
                    <a:cubicBezTo>
                      <a:pt x="8473" y="38806"/>
                      <a:pt x="8482" y="38806"/>
                      <a:pt x="8494" y="38802"/>
                    </a:cubicBezTo>
                    <a:cubicBezTo>
                      <a:pt x="8503" y="38798"/>
                      <a:pt x="8516" y="38798"/>
                      <a:pt x="8528" y="38794"/>
                    </a:cubicBezTo>
                    <a:cubicBezTo>
                      <a:pt x="8537" y="38794"/>
                      <a:pt x="8546" y="38790"/>
                      <a:pt x="8554" y="38785"/>
                    </a:cubicBezTo>
                    <a:cubicBezTo>
                      <a:pt x="8563" y="38785"/>
                      <a:pt x="8575" y="38781"/>
                      <a:pt x="8585" y="38777"/>
                    </a:cubicBezTo>
                    <a:cubicBezTo>
                      <a:pt x="8593" y="38777"/>
                      <a:pt x="8601" y="38773"/>
                      <a:pt x="8610" y="38773"/>
                    </a:cubicBezTo>
                    <a:cubicBezTo>
                      <a:pt x="8623" y="38768"/>
                      <a:pt x="8631" y="38764"/>
                      <a:pt x="8644" y="38759"/>
                    </a:cubicBezTo>
                    <a:cubicBezTo>
                      <a:pt x="8648" y="38759"/>
                      <a:pt x="8652" y="38759"/>
                      <a:pt x="8662" y="38755"/>
                    </a:cubicBezTo>
                    <a:lnTo>
                      <a:pt x="8670" y="38755"/>
                    </a:lnTo>
                    <a:cubicBezTo>
                      <a:pt x="8674" y="38751"/>
                      <a:pt x="8682" y="38751"/>
                      <a:pt x="8691" y="38747"/>
                    </a:cubicBezTo>
                    <a:cubicBezTo>
                      <a:pt x="8700" y="38743"/>
                      <a:pt x="8708" y="38743"/>
                      <a:pt x="8717" y="38739"/>
                    </a:cubicBezTo>
                    <a:cubicBezTo>
                      <a:pt x="8725" y="38734"/>
                      <a:pt x="8734" y="38734"/>
                      <a:pt x="8739" y="38729"/>
                    </a:cubicBezTo>
                    <a:cubicBezTo>
                      <a:pt x="8747" y="38729"/>
                      <a:pt x="8759" y="38725"/>
                      <a:pt x="8768" y="38721"/>
                    </a:cubicBezTo>
                    <a:cubicBezTo>
                      <a:pt x="8773" y="38717"/>
                      <a:pt x="8781" y="38717"/>
                      <a:pt x="8790" y="38713"/>
                    </a:cubicBezTo>
                    <a:cubicBezTo>
                      <a:pt x="8798" y="38713"/>
                      <a:pt x="8806" y="38708"/>
                      <a:pt x="8816" y="38704"/>
                    </a:cubicBezTo>
                    <a:cubicBezTo>
                      <a:pt x="8824" y="38704"/>
                      <a:pt x="8828" y="38700"/>
                      <a:pt x="8836" y="38696"/>
                    </a:cubicBezTo>
                    <a:cubicBezTo>
                      <a:pt x="8845" y="38696"/>
                      <a:pt x="8854" y="38691"/>
                      <a:pt x="8862" y="38687"/>
                    </a:cubicBezTo>
                    <a:cubicBezTo>
                      <a:pt x="8871" y="38687"/>
                      <a:pt x="8875" y="38682"/>
                      <a:pt x="8883" y="38682"/>
                    </a:cubicBezTo>
                    <a:cubicBezTo>
                      <a:pt x="8893" y="38678"/>
                      <a:pt x="8901" y="38674"/>
                      <a:pt x="8913" y="38670"/>
                    </a:cubicBezTo>
                    <a:cubicBezTo>
                      <a:pt x="8918" y="38670"/>
                      <a:pt x="8922" y="38666"/>
                      <a:pt x="8931" y="38666"/>
                    </a:cubicBezTo>
                    <a:cubicBezTo>
                      <a:pt x="8939" y="38662"/>
                      <a:pt x="8952" y="38657"/>
                      <a:pt x="8960" y="38652"/>
                    </a:cubicBezTo>
                    <a:cubicBezTo>
                      <a:pt x="8964" y="38648"/>
                      <a:pt x="8970" y="38648"/>
                      <a:pt x="8974" y="38648"/>
                    </a:cubicBezTo>
                    <a:cubicBezTo>
                      <a:pt x="8990" y="38640"/>
                      <a:pt x="9003" y="38636"/>
                      <a:pt x="9021" y="38631"/>
                    </a:cubicBezTo>
                    <a:cubicBezTo>
                      <a:pt x="9037" y="38623"/>
                      <a:pt x="9051" y="38619"/>
                      <a:pt x="9067" y="38615"/>
                    </a:cubicBezTo>
                    <a:cubicBezTo>
                      <a:pt x="9072" y="38610"/>
                      <a:pt x="9076" y="38610"/>
                      <a:pt x="9080" y="38605"/>
                    </a:cubicBezTo>
                    <a:cubicBezTo>
                      <a:pt x="9089" y="38605"/>
                      <a:pt x="9102" y="38601"/>
                      <a:pt x="9114" y="38597"/>
                    </a:cubicBezTo>
                    <a:cubicBezTo>
                      <a:pt x="9118" y="38593"/>
                      <a:pt x="9124" y="38593"/>
                      <a:pt x="9132" y="38589"/>
                    </a:cubicBezTo>
                    <a:cubicBezTo>
                      <a:pt x="9140" y="38585"/>
                      <a:pt x="9149" y="38580"/>
                      <a:pt x="9162" y="38580"/>
                    </a:cubicBezTo>
                    <a:cubicBezTo>
                      <a:pt x="9166" y="38575"/>
                      <a:pt x="9175" y="38575"/>
                      <a:pt x="9179" y="38571"/>
                    </a:cubicBezTo>
                    <a:cubicBezTo>
                      <a:pt x="9187" y="38567"/>
                      <a:pt x="9195" y="38563"/>
                      <a:pt x="9209" y="38563"/>
                    </a:cubicBezTo>
                    <a:cubicBezTo>
                      <a:pt x="9213" y="38559"/>
                      <a:pt x="9221" y="38559"/>
                      <a:pt x="9226" y="38554"/>
                    </a:cubicBezTo>
                    <a:cubicBezTo>
                      <a:pt x="9239" y="38550"/>
                      <a:pt x="9247" y="38550"/>
                      <a:pt x="9256" y="38546"/>
                    </a:cubicBezTo>
                    <a:cubicBezTo>
                      <a:pt x="9264" y="38542"/>
                      <a:pt x="9268" y="38542"/>
                      <a:pt x="9278" y="38538"/>
                    </a:cubicBezTo>
                    <a:cubicBezTo>
                      <a:pt x="9286" y="38533"/>
                      <a:pt x="9294" y="38533"/>
                      <a:pt x="9303" y="38528"/>
                    </a:cubicBezTo>
                    <a:cubicBezTo>
                      <a:pt x="9311" y="38524"/>
                      <a:pt x="9320" y="38524"/>
                      <a:pt x="9324" y="38520"/>
                    </a:cubicBezTo>
                    <a:cubicBezTo>
                      <a:pt x="9337" y="38520"/>
                      <a:pt x="9345" y="38516"/>
                      <a:pt x="9355" y="38512"/>
                    </a:cubicBezTo>
                    <a:cubicBezTo>
                      <a:pt x="9363" y="38512"/>
                      <a:pt x="9371" y="38508"/>
                      <a:pt x="9375" y="38508"/>
                    </a:cubicBezTo>
                    <a:cubicBezTo>
                      <a:pt x="9384" y="38503"/>
                      <a:pt x="9393" y="38499"/>
                      <a:pt x="9401" y="38499"/>
                    </a:cubicBezTo>
                    <a:cubicBezTo>
                      <a:pt x="9410" y="38494"/>
                      <a:pt x="9422" y="38490"/>
                      <a:pt x="9436" y="38490"/>
                    </a:cubicBezTo>
                    <a:cubicBezTo>
                      <a:pt x="9444" y="38486"/>
                      <a:pt x="9452" y="38482"/>
                      <a:pt x="9457" y="38482"/>
                    </a:cubicBezTo>
                    <a:cubicBezTo>
                      <a:pt x="9470" y="38477"/>
                      <a:pt x="9483" y="38473"/>
                      <a:pt x="9491" y="38473"/>
                    </a:cubicBezTo>
                    <a:cubicBezTo>
                      <a:pt x="9499" y="38469"/>
                      <a:pt x="9509" y="38469"/>
                      <a:pt x="9517" y="38465"/>
                    </a:cubicBezTo>
                    <a:cubicBezTo>
                      <a:pt x="9529" y="38461"/>
                      <a:pt x="9542" y="38461"/>
                      <a:pt x="9555" y="38456"/>
                    </a:cubicBezTo>
                    <a:cubicBezTo>
                      <a:pt x="9564" y="38451"/>
                      <a:pt x="9572" y="38451"/>
                      <a:pt x="9580" y="38447"/>
                    </a:cubicBezTo>
                    <a:cubicBezTo>
                      <a:pt x="9594" y="38447"/>
                      <a:pt x="9606" y="38443"/>
                      <a:pt x="9615" y="38439"/>
                    </a:cubicBezTo>
                    <a:cubicBezTo>
                      <a:pt x="9628" y="38439"/>
                      <a:pt x="9637" y="38435"/>
                      <a:pt x="9645" y="38435"/>
                    </a:cubicBezTo>
                    <a:cubicBezTo>
                      <a:pt x="9657" y="38431"/>
                      <a:pt x="9671" y="38431"/>
                      <a:pt x="9683" y="38426"/>
                    </a:cubicBezTo>
                    <a:cubicBezTo>
                      <a:pt x="9692" y="38422"/>
                      <a:pt x="9700" y="38422"/>
                      <a:pt x="9709" y="38422"/>
                    </a:cubicBezTo>
                    <a:cubicBezTo>
                      <a:pt x="9726" y="38417"/>
                      <a:pt x="9739" y="38413"/>
                      <a:pt x="9752" y="38413"/>
                    </a:cubicBezTo>
                    <a:cubicBezTo>
                      <a:pt x="9760" y="38409"/>
                      <a:pt x="9769" y="38409"/>
                      <a:pt x="9782" y="38405"/>
                    </a:cubicBezTo>
                    <a:cubicBezTo>
                      <a:pt x="9795" y="38405"/>
                      <a:pt x="9811" y="38400"/>
                      <a:pt x="9829" y="38400"/>
                    </a:cubicBezTo>
                    <a:cubicBezTo>
                      <a:pt x="9837" y="38396"/>
                      <a:pt x="9846" y="38396"/>
                      <a:pt x="9850" y="38396"/>
                    </a:cubicBezTo>
                    <a:cubicBezTo>
                      <a:pt x="9876" y="38392"/>
                      <a:pt x="9902" y="38388"/>
                      <a:pt x="9927" y="38384"/>
                    </a:cubicBezTo>
                    <a:cubicBezTo>
                      <a:pt x="9983" y="38374"/>
                      <a:pt x="10042" y="38366"/>
                      <a:pt x="10107" y="38362"/>
                    </a:cubicBezTo>
                    <a:cubicBezTo>
                      <a:pt x="10210" y="38354"/>
                      <a:pt x="10320" y="38345"/>
                      <a:pt x="10445" y="38340"/>
                    </a:cubicBezTo>
                    <a:lnTo>
                      <a:pt x="10539" y="37887"/>
                    </a:lnTo>
                    <a:cubicBezTo>
                      <a:pt x="10539" y="37887"/>
                      <a:pt x="10543" y="37887"/>
                      <a:pt x="10543" y="37883"/>
                    </a:cubicBezTo>
                    <a:cubicBezTo>
                      <a:pt x="10547" y="37883"/>
                      <a:pt x="10547" y="37878"/>
                      <a:pt x="10551" y="37878"/>
                    </a:cubicBezTo>
                    <a:cubicBezTo>
                      <a:pt x="10565" y="37861"/>
                      <a:pt x="10581" y="37845"/>
                      <a:pt x="10603" y="37827"/>
                    </a:cubicBezTo>
                    <a:cubicBezTo>
                      <a:pt x="10607" y="37827"/>
                      <a:pt x="10607" y="37823"/>
                      <a:pt x="10612" y="37823"/>
                    </a:cubicBezTo>
                    <a:cubicBezTo>
                      <a:pt x="10620" y="37815"/>
                      <a:pt x="10628" y="37810"/>
                      <a:pt x="10633" y="37806"/>
                    </a:cubicBezTo>
                    <a:cubicBezTo>
                      <a:pt x="10638" y="37802"/>
                      <a:pt x="10642" y="37802"/>
                      <a:pt x="10642" y="37797"/>
                    </a:cubicBezTo>
                    <a:cubicBezTo>
                      <a:pt x="10654" y="37789"/>
                      <a:pt x="10663" y="37780"/>
                      <a:pt x="10676" y="37776"/>
                    </a:cubicBezTo>
                    <a:cubicBezTo>
                      <a:pt x="10676" y="37772"/>
                      <a:pt x="10680" y="37772"/>
                      <a:pt x="10680" y="37772"/>
                    </a:cubicBezTo>
                    <a:cubicBezTo>
                      <a:pt x="10689" y="37764"/>
                      <a:pt x="10701" y="37758"/>
                      <a:pt x="10710" y="37754"/>
                    </a:cubicBezTo>
                    <a:cubicBezTo>
                      <a:pt x="10715" y="37750"/>
                      <a:pt x="10723" y="37746"/>
                      <a:pt x="10731" y="37742"/>
                    </a:cubicBezTo>
                    <a:cubicBezTo>
                      <a:pt x="10735" y="37738"/>
                      <a:pt x="10744" y="37733"/>
                      <a:pt x="10749" y="37729"/>
                    </a:cubicBezTo>
                    <a:cubicBezTo>
                      <a:pt x="10757" y="37725"/>
                      <a:pt x="10766" y="37720"/>
                      <a:pt x="10770" y="37716"/>
                    </a:cubicBezTo>
                    <a:cubicBezTo>
                      <a:pt x="10778" y="37712"/>
                      <a:pt x="10787" y="37707"/>
                      <a:pt x="10792" y="37703"/>
                    </a:cubicBezTo>
                    <a:cubicBezTo>
                      <a:pt x="10800" y="37699"/>
                      <a:pt x="10808" y="37699"/>
                      <a:pt x="10812" y="37695"/>
                    </a:cubicBezTo>
                    <a:cubicBezTo>
                      <a:pt x="10821" y="37691"/>
                      <a:pt x="10830" y="37687"/>
                      <a:pt x="10838" y="37681"/>
                    </a:cubicBezTo>
                    <a:cubicBezTo>
                      <a:pt x="10847" y="37677"/>
                      <a:pt x="10851" y="37673"/>
                      <a:pt x="10859" y="37669"/>
                    </a:cubicBezTo>
                    <a:cubicBezTo>
                      <a:pt x="10869" y="37669"/>
                      <a:pt x="10877" y="37665"/>
                      <a:pt x="10885" y="37661"/>
                    </a:cubicBezTo>
                    <a:cubicBezTo>
                      <a:pt x="10889" y="37656"/>
                      <a:pt x="10894" y="37656"/>
                      <a:pt x="10903" y="37652"/>
                    </a:cubicBezTo>
                    <a:cubicBezTo>
                      <a:pt x="10911" y="37648"/>
                      <a:pt x="10920" y="37643"/>
                      <a:pt x="10932" y="37639"/>
                    </a:cubicBezTo>
                    <a:cubicBezTo>
                      <a:pt x="10936" y="37635"/>
                      <a:pt x="10940" y="37635"/>
                      <a:pt x="10950" y="37630"/>
                    </a:cubicBezTo>
                    <a:cubicBezTo>
                      <a:pt x="10958" y="37626"/>
                      <a:pt x="10971" y="37622"/>
                      <a:pt x="10980" y="37618"/>
                    </a:cubicBezTo>
                    <a:cubicBezTo>
                      <a:pt x="10988" y="37618"/>
                      <a:pt x="10992" y="37614"/>
                      <a:pt x="10997" y="37614"/>
                    </a:cubicBezTo>
                    <a:cubicBezTo>
                      <a:pt x="11013" y="37604"/>
                      <a:pt x="11027" y="37600"/>
                      <a:pt x="11043" y="37592"/>
                    </a:cubicBezTo>
                    <a:lnTo>
                      <a:pt x="11052" y="37592"/>
                    </a:lnTo>
                    <a:cubicBezTo>
                      <a:pt x="11065" y="37588"/>
                      <a:pt x="11082" y="37579"/>
                      <a:pt x="11094" y="37575"/>
                    </a:cubicBezTo>
                    <a:cubicBezTo>
                      <a:pt x="11100" y="37575"/>
                      <a:pt x="11108" y="37571"/>
                      <a:pt x="11112" y="37571"/>
                    </a:cubicBezTo>
                    <a:cubicBezTo>
                      <a:pt x="11125" y="37566"/>
                      <a:pt x="11138" y="37562"/>
                      <a:pt x="11146" y="37558"/>
                    </a:cubicBezTo>
                    <a:cubicBezTo>
                      <a:pt x="11155" y="37558"/>
                      <a:pt x="11159" y="37553"/>
                      <a:pt x="11167" y="37553"/>
                    </a:cubicBezTo>
                    <a:cubicBezTo>
                      <a:pt x="11181" y="37549"/>
                      <a:pt x="11193" y="37545"/>
                      <a:pt x="11206" y="37541"/>
                    </a:cubicBezTo>
                    <a:cubicBezTo>
                      <a:pt x="11210" y="37537"/>
                      <a:pt x="11215" y="37537"/>
                      <a:pt x="11223" y="37533"/>
                    </a:cubicBezTo>
                    <a:cubicBezTo>
                      <a:pt x="11232" y="37533"/>
                      <a:pt x="11236" y="37527"/>
                      <a:pt x="11244" y="37527"/>
                    </a:cubicBezTo>
                    <a:cubicBezTo>
                      <a:pt x="11262" y="37523"/>
                      <a:pt x="11279" y="37519"/>
                      <a:pt x="11292" y="37515"/>
                    </a:cubicBezTo>
                    <a:cubicBezTo>
                      <a:pt x="11300" y="37511"/>
                      <a:pt x="11309" y="37507"/>
                      <a:pt x="11317" y="37507"/>
                    </a:cubicBezTo>
                    <a:cubicBezTo>
                      <a:pt x="11335" y="37502"/>
                      <a:pt x="11351" y="37498"/>
                      <a:pt x="11364" y="37494"/>
                    </a:cubicBezTo>
                    <a:cubicBezTo>
                      <a:pt x="11373" y="37489"/>
                      <a:pt x="11382" y="37489"/>
                      <a:pt x="11390" y="37485"/>
                    </a:cubicBezTo>
                    <a:cubicBezTo>
                      <a:pt x="11408" y="37481"/>
                      <a:pt x="11428" y="37476"/>
                      <a:pt x="11446" y="37472"/>
                    </a:cubicBezTo>
                    <a:cubicBezTo>
                      <a:pt x="11450" y="37468"/>
                      <a:pt x="11459" y="37468"/>
                      <a:pt x="11463" y="37468"/>
                    </a:cubicBezTo>
                    <a:cubicBezTo>
                      <a:pt x="11489" y="37460"/>
                      <a:pt x="11514" y="37456"/>
                      <a:pt x="11540" y="37446"/>
                    </a:cubicBezTo>
                    <a:cubicBezTo>
                      <a:pt x="11544" y="37446"/>
                      <a:pt x="11552" y="37446"/>
                      <a:pt x="11556" y="37442"/>
                    </a:cubicBezTo>
                    <a:cubicBezTo>
                      <a:pt x="11578" y="37438"/>
                      <a:pt x="11595" y="37434"/>
                      <a:pt x="11613" y="37430"/>
                    </a:cubicBezTo>
                    <a:cubicBezTo>
                      <a:pt x="11625" y="37430"/>
                      <a:pt x="11633" y="37425"/>
                      <a:pt x="11643" y="37425"/>
                    </a:cubicBezTo>
                    <a:cubicBezTo>
                      <a:pt x="11659" y="37421"/>
                      <a:pt x="11677" y="37417"/>
                      <a:pt x="11694" y="37412"/>
                    </a:cubicBezTo>
                    <a:cubicBezTo>
                      <a:pt x="11702" y="37408"/>
                      <a:pt x="11716" y="37408"/>
                      <a:pt x="11724" y="37404"/>
                    </a:cubicBezTo>
                    <a:cubicBezTo>
                      <a:pt x="11741" y="37404"/>
                      <a:pt x="11758" y="37399"/>
                      <a:pt x="11775" y="37395"/>
                    </a:cubicBezTo>
                    <a:cubicBezTo>
                      <a:pt x="11787" y="37391"/>
                      <a:pt x="11797" y="37391"/>
                      <a:pt x="11805" y="37387"/>
                    </a:cubicBezTo>
                    <a:cubicBezTo>
                      <a:pt x="11830" y="37383"/>
                      <a:pt x="11852" y="37379"/>
                      <a:pt x="11878" y="37373"/>
                    </a:cubicBezTo>
                    <a:lnTo>
                      <a:pt x="11886" y="37373"/>
                    </a:lnTo>
                    <a:lnTo>
                      <a:pt x="12182" y="35958"/>
                    </a:lnTo>
                    <a:cubicBezTo>
                      <a:pt x="12190" y="35941"/>
                      <a:pt x="12198" y="35928"/>
                      <a:pt x="12203" y="35911"/>
                    </a:cubicBezTo>
                    <a:cubicBezTo>
                      <a:pt x="12211" y="35898"/>
                      <a:pt x="12215" y="35890"/>
                      <a:pt x="12224" y="35877"/>
                    </a:cubicBezTo>
                    <a:cubicBezTo>
                      <a:pt x="12233" y="35859"/>
                      <a:pt x="12241" y="35847"/>
                      <a:pt x="12245" y="35830"/>
                    </a:cubicBezTo>
                    <a:cubicBezTo>
                      <a:pt x="12254" y="35821"/>
                      <a:pt x="12263" y="35808"/>
                      <a:pt x="12267" y="35796"/>
                    </a:cubicBezTo>
                    <a:cubicBezTo>
                      <a:pt x="12275" y="35782"/>
                      <a:pt x="12284" y="35766"/>
                      <a:pt x="12292" y="35753"/>
                    </a:cubicBezTo>
                    <a:cubicBezTo>
                      <a:pt x="12310" y="35723"/>
                      <a:pt x="12331" y="35689"/>
                      <a:pt x="12348" y="35659"/>
                    </a:cubicBezTo>
                    <a:cubicBezTo>
                      <a:pt x="12352" y="35650"/>
                      <a:pt x="12357" y="35642"/>
                      <a:pt x="12361" y="35638"/>
                    </a:cubicBezTo>
                    <a:cubicBezTo>
                      <a:pt x="12378" y="35612"/>
                      <a:pt x="12395" y="35586"/>
                      <a:pt x="12408" y="35561"/>
                    </a:cubicBezTo>
                    <a:cubicBezTo>
                      <a:pt x="12417" y="35551"/>
                      <a:pt x="12421" y="35543"/>
                      <a:pt x="12429" y="35531"/>
                    </a:cubicBezTo>
                    <a:cubicBezTo>
                      <a:pt x="12442" y="35509"/>
                      <a:pt x="12460" y="35484"/>
                      <a:pt x="12476" y="35462"/>
                    </a:cubicBezTo>
                    <a:cubicBezTo>
                      <a:pt x="12480" y="35454"/>
                      <a:pt x="12485" y="35445"/>
                      <a:pt x="12489" y="35436"/>
                    </a:cubicBezTo>
                    <a:cubicBezTo>
                      <a:pt x="12511" y="35407"/>
                      <a:pt x="12532" y="35372"/>
                      <a:pt x="12553" y="35342"/>
                    </a:cubicBezTo>
                    <a:cubicBezTo>
                      <a:pt x="12557" y="35338"/>
                      <a:pt x="12562" y="35330"/>
                      <a:pt x="12566" y="35326"/>
                    </a:cubicBezTo>
                    <a:cubicBezTo>
                      <a:pt x="12588" y="35300"/>
                      <a:pt x="12604" y="35274"/>
                      <a:pt x="12622" y="35249"/>
                    </a:cubicBezTo>
                    <a:cubicBezTo>
                      <a:pt x="12626" y="35239"/>
                      <a:pt x="12634" y="35231"/>
                      <a:pt x="12643" y="35218"/>
                    </a:cubicBezTo>
                    <a:cubicBezTo>
                      <a:pt x="12660" y="35197"/>
                      <a:pt x="12677" y="35172"/>
                      <a:pt x="12691" y="35150"/>
                    </a:cubicBezTo>
                    <a:cubicBezTo>
                      <a:pt x="12699" y="35141"/>
                      <a:pt x="12703" y="35133"/>
                      <a:pt x="12711" y="35124"/>
                    </a:cubicBezTo>
                    <a:cubicBezTo>
                      <a:pt x="12733" y="35095"/>
                      <a:pt x="12754" y="35064"/>
                      <a:pt x="12776" y="35034"/>
                    </a:cubicBezTo>
                    <a:cubicBezTo>
                      <a:pt x="12780" y="35026"/>
                      <a:pt x="12784" y="35022"/>
                      <a:pt x="12788" y="35018"/>
                    </a:cubicBezTo>
                    <a:cubicBezTo>
                      <a:pt x="12810" y="34992"/>
                      <a:pt x="12827" y="34966"/>
                      <a:pt x="12849" y="34941"/>
                    </a:cubicBezTo>
                    <a:cubicBezTo>
                      <a:pt x="12857" y="34927"/>
                      <a:pt x="12861" y="34919"/>
                      <a:pt x="12870" y="34906"/>
                    </a:cubicBezTo>
                    <a:cubicBezTo>
                      <a:pt x="12887" y="34884"/>
                      <a:pt x="12904" y="34859"/>
                      <a:pt x="12926" y="34838"/>
                    </a:cubicBezTo>
                    <a:cubicBezTo>
                      <a:pt x="12951" y="34799"/>
                      <a:pt x="12977" y="34765"/>
                      <a:pt x="13007" y="34726"/>
                    </a:cubicBezTo>
                    <a:cubicBezTo>
                      <a:pt x="13007" y="34722"/>
                      <a:pt x="13011" y="34718"/>
                      <a:pt x="13015" y="34714"/>
                    </a:cubicBezTo>
                    <a:cubicBezTo>
                      <a:pt x="13033" y="34688"/>
                      <a:pt x="13054" y="34662"/>
                      <a:pt x="13076" y="34637"/>
                    </a:cubicBezTo>
                    <a:cubicBezTo>
                      <a:pt x="13080" y="34628"/>
                      <a:pt x="13088" y="34615"/>
                      <a:pt x="13096" y="34607"/>
                    </a:cubicBezTo>
                    <a:cubicBezTo>
                      <a:pt x="13114" y="34585"/>
                      <a:pt x="13131" y="34560"/>
                      <a:pt x="13147" y="34538"/>
                    </a:cubicBezTo>
                    <a:cubicBezTo>
                      <a:pt x="13153" y="34530"/>
                      <a:pt x="13161" y="34521"/>
                      <a:pt x="13165" y="34508"/>
                    </a:cubicBezTo>
                    <a:cubicBezTo>
                      <a:pt x="13191" y="34479"/>
                      <a:pt x="13212" y="34448"/>
                      <a:pt x="13234" y="34418"/>
                    </a:cubicBezTo>
                    <a:cubicBezTo>
                      <a:pt x="13238" y="34414"/>
                      <a:pt x="13238" y="34414"/>
                      <a:pt x="13238" y="34410"/>
                    </a:cubicBezTo>
                    <a:cubicBezTo>
                      <a:pt x="13259" y="34380"/>
                      <a:pt x="13281" y="34355"/>
                      <a:pt x="13301" y="34325"/>
                    </a:cubicBezTo>
                    <a:cubicBezTo>
                      <a:pt x="13307" y="34315"/>
                      <a:pt x="13315" y="34307"/>
                      <a:pt x="13323" y="34294"/>
                    </a:cubicBezTo>
                    <a:cubicBezTo>
                      <a:pt x="13336" y="34273"/>
                      <a:pt x="13353" y="34252"/>
                      <a:pt x="13370" y="34226"/>
                    </a:cubicBezTo>
                    <a:cubicBezTo>
                      <a:pt x="13374" y="34217"/>
                      <a:pt x="13384" y="34209"/>
                      <a:pt x="13388" y="34201"/>
                    </a:cubicBezTo>
                    <a:cubicBezTo>
                      <a:pt x="13409" y="34166"/>
                      <a:pt x="13430" y="34136"/>
                      <a:pt x="13451" y="34106"/>
                    </a:cubicBezTo>
                    <a:cubicBezTo>
                      <a:pt x="13554" y="34089"/>
                      <a:pt x="13661" y="34076"/>
                      <a:pt x="13773" y="34059"/>
                    </a:cubicBezTo>
                    <a:cubicBezTo>
                      <a:pt x="13840" y="34051"/>
                      <a:pt x="13909" y="34042"/>
                      <a:pt x="13982" y="34029"/>
                    </a:cubicBezTo>
                    <a:cubicBezTo>
                      <a:pt x="13982" y="34025"/>
                      <a:pt x="13986" y="34021"/>
                      <a:pt x="13986" y="34017"/>
                    </a:cubicBezTo>
                    <a:cubicBezTo>
                      <a:pt x="13986" y="34017"/>
                      <a:pt x="13986" y="34012"/>
                      <a:pt x="13990" y="34012"/>
                    </a:cubicBezTo>
                    <a:lnTo>
                      <a:pt x="13990" y="34008"/>
                    </a:lnTo>
                    <a:cubicBezTo>
                      <a:pt x="13990" y="34003"/>
                      <a:pt x="13990" y="33999"/>
                      <a:pt x="13994" y="33999"/>
                    </a:cubicBezTo>
                    <a:lnTo>
                      <a:pt x="14110" y="33447"/>
                    </a:lnTo>
                    <a:cubicBezTo>
                      <a:pt x="14119" y="33443"/>
                      <a:pt x="14128" y="33443"/>
                      <a:pt x="14136" y="33439"/>
                    </a:cubicBezTo>
                    <a:lnTo>
                      <a:pt x="14140" y="33439"/>
                    </a:lnTo>
                    <a:cubicBezTo>
                      <a:pt x="14148" y="33435"/>
                      <a:pt x="14162" y="33435"/>
                      <a:pt x="14174" y="33431"/>
                    </a:cubicBezTo>
                    <a:lnTo>
                      <a:pt x="14179" y="33431"/>
                    </a:lnTo>
                    <a:cubicBezTo>
                      <a:pt x="14191" y="33431"/>
                      <a:pt x="14205" y="33427"/>
                      <a:pt x="14217" y="33427"/>
                    </a:cubicBezTo>
                    <a:lnTo>
                      <a:pt x="14225" y="33427"/>
                    </a:lnTo>
                    <a:cubicBezTo>
                      <a:pt x="14239" y="33421"/>
                      <a:pt x="14251" y="33421"/>
                      <a:pt x="14264" y="33417"/>
                    </a:cubicBezTo>
                    <a:cubicBezTo>
                      <a:pt x="14456" y="33585"/>
                      <a:pt x="14572" y="33729"/>
                      <a:pt x="14632" y="33854"/>
                    </a:cubicBezTo>
                    <a:cubicBezTo>
                      <a:pt x="14641" y="33871"/>
                      <a:pt x="14649" y="33888"/>
                      <a:pt x="14653" y="33905"/>
                    </a:cubicBezTo>
                    <a:cubicBezTo>
                      <a:pt x="14657" y="33909"/>
                      <a:pt x="14662" y="33918"/>
                      <a:pt x="14662" y="33926"/>
                    </a:cubicBezTo>
                    <a:cubicBezTo>
                      <a:pt x="14671" y="33944"/>
                      <a:pt x="14675" y="33960"/>
                      <a:pt x="14679" y="33974"/>
                    </a:cubicBezTo>
                    <a:lnTo>
                      <a:pt x="14679" y="33982"/>
                    </a:lnTo>
                    <a:lnTo>
                      <a:pt x="14533" y="34679"/>
                    </a:lnTo>
                    <a:cubicBezTo>
                      <a:pt x="14529" y="34696"/>
                      <a:pt x="14525" y="34718"/>
                      <a:pt x="14525" y="34735"/>
                    </a:cubicBezTo>
                    <a:cubicBezTo>
                      <a:pt x="14521" y="34752"/>
                      <a:pt x="14521" y="34769"/>
                      <a:pt x="14521" y="34791"/>
                    </a:cubicBezTo>
                    <a:cubicBezTo>
                      <a:pt x="14521" y="34829"/>
                      <a:pt x="14521" y="34868"/>
                      <a:pt x="14529" y="34906"/>
                    </a:cubicBezTo>
                    <a:cubicBezTo>
                      <a:pt x="14713" y="34893"/>
                      <a:pt x="14876" y="34876"/>
                      <a:pt x="15030" y="34854"/>
                    </a:cubicBezTo>
                    <a:cubicBezTo>
                      <a:pt x="15060" y="34850"/>
                      <a:pt x="15086" y="34846"/>
                      <a:pt x="15115" y="34842"/>
                    </a:cubicBezTo>
                    <a:cubicBezTo>
                      <a:pt x="15124" y="34842"/>
                      <a:pt x="15133" y="34842"/>
                      <a:pt x="15141" y="34838"/>
                    </a:cubicBezTo>
                    <a:cubicBezTo>
                      <a:pt x="15163" y="34838"/>
                      <a:pt x="15180" y="34833"/>
                      <a:pt x="15200" y="34829"/>
                    </a:cubicBezTo>
                    <a:cubicBezTo>
                      <a:pt x="15210" y="34829"/>
                      <a:pt x="15222" y="34825"/>
                      <a:pt x="15231" y="34825"/>
                    </a:cubicBezTo>
                    <a:cubicBezTo>
                      <a:pt x="15248" y="34821"/>
                      <a:pt x="15265" y="34816"/>
                      <a:pt x="15283" y="34816"/>
                    </a:cubicBezTo>
                    <a:cubicBezTo>
                      <a:pt x="15291" y="34812"/>
                      <a:pt x="15303" y="34812"/>
                      <a:pt x="15312" y="34807"/>
                    </a:cubicBezTo>
                    <a:cubicBezTo>
                      <a:pt x="15329" y="34803"/>
                      <a:pt x="15342" y="34803"/>
                      <a:pt x="15360" y="34799"/>
                    </a:cubicBezTo>
                    <a:cubicBezTo>
                      <a:pt x="15368" y="34795"/>
                      <a:pt x="15380" y="34795"/>
                      <a:pt x="15389" y="34791"/>
                    </a:cubicBezTo>
                    <a:cubicBezTo>
                      <a:pt x="15406" y="34791"/>
                      <a:pt x="15419" y="34787"/>
                      <a:pt x="15437" y="34782"/>
                    </a:cubicBezTo>
                    <a:cubicBezTo>
                      <a:pt x="15445" y="34777"/>
                      <a:pt x="15453" y="34777"/>
                      <a:pt x="15462" y="34773"/>
                    </a:cubicBezTo>
                    <a:cubicBezTo>
                      <a:pt x="15479" y="34769"/>
                      <a:pt x="15496" y="34769"/>
                      <a:pt x="15508" y="34765"/>
                    </a:cubicBezTo>
                    <a:cubicBezTo>
                      <a:pt x="15518" y="34761"/>
                      <a:pt x="15526" y="34761"/>
                      <a:pt x="15534" y="34756"/>
                    </a:cubicBezTo>
                    <a:cubicBezTo>
                      <a:pt x="15552" y="34752"/>
                      <a:pt x="15569" y="34748"/>
                      <a:pt x="15591" y="34744"/>
                    </a:cubicBezTo>
                    <a:cubicBezTo>
                      <a:pt x="15595" y="34739"/>
                      <a:pt x="15599" y="34739"/>
                      <a:pt x="15603" y="34739"/>
                    </a:cubicBezTo>
                    <a:cubicBezTo>
                      <a:pt x="15624" y="34730"/>
                      <a:pt x="15646" y="34726"/>
                      <a:pt x="15668" y="34718"/>
                    </a:cubicBezTo>
                    <a:lnTo>
                      <a:pt x="15672" y="34718"/>
                    </a:lnTo>
                    <a:cubicBezTo>
                      <a:pt x="15688" y="34714"/>
                      <a:pt x="15706" y="34710"/>
                      <a:pt x="15723" y="34700"/>
                    </a:cubicBezTo>
                    <a:cubicBezTo>
                      <a:pt x="15727" y="34700"/>
                      <a:pt x="15731" y="34700"/>
                      <a:pt x="15735" y="34696"/>
                    </a:cubicBezTo>
                    <a:cubicBezTo>
                      <a:pt x="15753" y="34692"/>
                      <a:pt x="15765" y="34688"/>
                      <a:pt x="15778" y="34684"/>
                    </a:cubicBezTo>
                    <a:cubicBezTo>
                      <a:pt x="15783" y="34684"/>
                      <a:pt x="15791" y="34679"/>
                      <a:pt x="15796" y="34675"/>
                    </a:cubicBezTo>
                    <a:cubicBezTo>
                      <a:pt x="15808" y="34675"/>
                      <a:pt x="15822" y="34671"/>
                      <a:pt x="15830" y="34667"/>
                    </a:cubicBezTo>
                    <a:cubicBezTo>
                      <a:pt x="15838" y="34662"/>
                      <a:pt x="15842" y="34662"/>
                      <a:pt x="15851" y="34658"/>
                    </a:cubicBezTo>
                    <a:cubicBezTo>
                      <a:pt x="15860" y="34653"/>
                      <a:pt x="15873" y="34649"/>
                      <a:pt x="15881" y="34645"/>
                    </a:cubicBezTo>
                    <a:cubicBezTo>
                      <a:pt x="15889" y="34645"/>
                      <a:pt x="15893" y="34641"/>
                      <a:pt x="15899" y="34637"/>
                    </a:cubicBezTo>
                    <a:cubicBezTo>
                      <a:pt x="15911" y="34633"/>
                      <a:pt x="15924" y="34628"/>
                      <a:pt x="15932" y="34623"/>
                    </a:cubicBezTo>
                    <a:cubicBezTo>
                      <a:pt x="15937" y="34623"/>
                      <a:pt x="15945" y="34619"/>
                      <a:pt x="15950" y="34619"/>
                    </a:cubicBezTo>
                    <a:cubicBezTo>
                      <a:pt x="15962" y="34611"/>
                      <a:pt x="15976" y="34607"/>
                      <a:pt x="15992" y="34602"/>
                    </a:cubicBezTo>
                    <a:cubicBezTo>
                      <a:pt x="15992" y="34598"/>
                      <a:pt x="15992" y="34598"/>
                      <a:pt x="15996" y="34598"/>
                    </a:cubicBezTo>
                    <a:cubicBezTo>
                      <a:pt x="16009" y="34594"/>
                      <a:pt x="16022" y="34585"/>
                      <a:pt x="16035" y="34581"/>
                    </a:cubicBezTo>
                    <a:cubicBezTo>
                      <a:pt x="16039" y="34581"/>
                      <a:pt x="16039" y="34576"/>
                      <a:pt x="16039" y="34576"/>
                    </a:cubicBezTo>
                    <a:cubicBezTo>
                      <a:pt x="16047" y="34576"/>
                      <a:pt x="16052" y="34572"/>
                      <a:pt x="16057" y="34568"/>
                    </a:cubicBezTo>
                    <a:cubicBezTo>
                      <a:pt x="16069" y="34564"/>
                      <a:pt x="16078" y="34560"/>
                      <a:pt x="16086" y="34556"/>
                    </a:cubicBezTo>
                    <a:cubicBezTo>
                      <a:pt x="16090" y="34556"/>
                      <a:pt x="16099" y="34551"/>
                      <a:pt x="16104" y="34546"/>
                    </a:cubicBezTo>
                    <a:cubicBezTo>
                      <a:pt x="16112" y="34542"/>
                      <a:pt x="16120" y="34538"/>
                      <a:pt x="16129" y="34534"/>
                    </a:cubicBezTo>
                    <a:cubicBezTo>
                      <a:pt x="16138" y="34530"/>
                      <a:pt x="16142" y="34530"/>
                      <a:pt x="16150" y="34525"/>
                    </a:cubicBezTo>
                    <a:cubicBezTo>
                      <a:pt x="16159" y="34521"/>
                      <a:pt x="16163" y="34517"/>
                      <a:pt x="16172" y="34513"/>
                    </a:cubicBezTo>
                    <a:cubicBezTo>
                      <a:pt x="16181" y="34508"/>
                      <a:pt x="16185" y="34504"/>
                      <a:pt x="16193" y="34504"/>
                    </a:cubicBezTo>
                    <a:cubicBezTo>
                      <a:pt x="16197" y="34499"/>
                      <a:pt x="16206" y="34495"/>
                      <a:pt x="16215" y="34491"/>
                    </a:cubicBezTo>
                    <a:cubicBezTo>
                      <a:pt x="16223" y="34487"/>
                      <a:pt x="16227" y="34483"/>
                      <a:pt x="16232" y="34479"/>
                    </a:cubicBezTo>
                    <a:cubicBezTo>
                      <a:pt x="16240" y="34474"/>
                      <a:pt x="16249" y="34469"/>
                      <a:pt x="16258" y="34465"/>
                    </a:cubicBezTo>
                    <a:cubicBezTo>
                      <a:pt x="16262" y="34461"/>
                      <a:pt x="16266" y="34457"/>
                      <a:pt x="16274" y="34457"/>
                    </a:cubicBezTo>
                    <a:cubicBezTo>
                      <a:pt x="16283" y="34453"/>
                      <a:pt x="16288" y="34448"/>
                      <a:pt x="16296" y="34444"/>
                    </a:cubicBezTo>
                    <a:cubicBezTo>
                      <a:pt x="16300" y="34440"/>
                      <a:pt x="16309" y="34436"/>
                      <a:pt x="16313" y="34431"/>
                    </a:cubicBezTo>
                    <a:cubicBezTo>
                      <a:pt x="16321" y="34427"/>
                      <a:pt x="16326" y="34422"/>
                      <a:pt x="16335" y="34418"/>
                    </a:cubicBezTo>
                    <a:cubicBezTo>
                      <a:pt x="16339" y="34414"/>
                      <a:pt x="16347" y="34410"/>
                      <a:pt x="16351" y="34410"/>
                    </a:cubicBezTo>
                    <a:cubicBezTo>
                      <a:pt x="16351" y="34406"/>
                      <a:pt x="16355" y="34406"/>
                      <a:pt x="16355" y="34406"/>
                    </a:cubicBezTo>
                    <a:cubicBezTo>
                      <a:pt x="16360" y="34402"/>
                      <a:pt x="16365" y="34402"/>
                      <a:pt x="16365" y="34397"/>
                    </a:cubicBezTo>
                    <a:cubicBezTo>
                      <a:pt x="16377" y="34392"/>
                      <a:pt x="16390" y="34384"/>
                      <a:pt x="16403" y="34376"/>
                    </a:cubicBezTo>
                    <a:cubicBezTo>
                      <a:pt x="16407" y="34371"/>
                      <a:pt x="16412" y="34371"/>
                      <a:pt x="16416" y="34367"/>
                    </a:cubicBezTo>
                    <a:cubicBezTo>
                      <a:pt x="16428" y="34359"/>
                      <a:pt x="16442" y="34350"/>
                      <a:pt x="16454" y="34341"/>
                    </a:cubicBezTo>
                    <a:lnTo>
                      <a:pt x="16458" y="34337"/>
                    </a:lnTo>
                    <a:cubicBezTo>
                      <a:pt x="16475" y="34325"/>
                      <a:pt x="16489" y="34315"/>
                      <a:pt x="16505" y="34303"/>
                    </a:cubicBezTo>
                    <a:cubicBezTo>
                      <a:pt x="16509" y="34303"/>
                      <a:pt x="16514" y="34299"/>
                      <a:pt x="16519" y="34294"/>
                    </a:cubicBezTo>
                    <a:cubicBezTo>
                      <a:pt x="16527" y="34290"/>
                      <a:pt x="16540" y="34282"/>
                      <a:pt x="16548" y="34273"/>
                    </a:cubicBezTo>
                    <a:cubicBezTo>
                      <a:pt x="16552" y="34268"/>
                      <a:pt x="16557" y="34264"/>
                      <a:pt x="16561" y="34264"/>
                    </a:cubicBezTo>
                    <a:cubicBezTo>
                      <a:pt x="16578" y="34252"/>
                      <a:pt x="16591" y="34243"/>
                      <a:pt x="16604" y="34234"/>
                    </a:cubicBezTo>
                    <a:lnTo>
                      <a:pt x="16604" y="34230"/>
                    </a:lnTo>
                    <a:cubicBezTo>
                      <a:pt x="16621" y="34222"/>
                      <a:pt x="16633" y="34209"/>
                      <a:pt x="16647" y="34201"/>
                    </a:cubicBezTo>
                    <a:cubicBezTo>
                      <a:pt x="16651" y="34196"/>
                      <a:pt x="16655" y="34191"/>
                      <a:pt x="16659" y="34191"/>
                    </a:cubicBezTo>
                    <a:cubicBezTo>
                      <a:pt x="16673" y="34183"/>
                      <a:pt x="16681" y="34175"/>
                      <a:pt x="16694" y="34166"/>
                    </a:cubicBezTo>
                    <a:cubicBezTo>
                      <a:pt x="16698" y="34162"/>
                      <a:pt x="16702" y="34157"/>
                      <a:pt x="16706" y="34157"/>
                    </a:cubicBezTo>
                    <a:cubicBezTo>
                      <a:pt x="16720" y="34145"/>
                      <a:pt x="16732" y="34136"/>
                      <a:pt x="16745" y="34124"/>
                    </a:cubicBezTo>
                    <a:cubicBezTo>
                      <a:pt x="16758" y="34114"/>
                      <a:pt x="16771" y="34106"/>
                      <a:pt x="16783" y="34094"/>
                    </a:cubicBezTo>
                    <a:cubicBezTo>
                      <a:pt x="16787" y="34094"/>
                      <a:pt x="16792" y="34089"/>
                      <a:pt x="16797" y="34085"/>
                    </a:cubicBezTo>
                    <a:cubicBezTo>
                      <a:pt x="16809" y="34076"/>
                      <a:pt x="16817" y="34068"/>
                      <a:pt x="16831" y="34059"/>
                    </a:cubicBezTo>
                    <a:cubicBezTo>
                      <a:pt x="16835" y="34059"/>
                      <a:pt x="16839" y="34055"/>
                      <a:pt x="16843" y="34051"/>
                    </a:cubicBezTo>
                    <a:cubicBezTo>
                      <a:pt x="16856" y="34042"/>
                      <a:pt x="16869" y="34029"/>
                      <a:pt x="16886" y="34021"/>
                    </a:cubicBezTo>
                    <a:cubicBezTo>
                      <a:pt x="16886" y="34017"/>
                      <a:pt x="16886" y="34017"/>
                      <a:pt x="16890" y="34017"/>
                    </a:cubicBezTo>
                    <a:cubicBezTo>
                      <a:pt x="16903" y="34008"/>
                      <a:pt x="16916" y="33995"/>
                      <a:pt x="16929" y="33986"/>
                    </a:cubicBezTo>
                    <a:cubicBezTo>
                      <a:pt x="16933" y="33986"/>
                      <a:pt x="16937" y="33982"/>
                      <a:pt x="16941" y="33978"/>
                    </a:cubicBezTo>
                    <a:cubicBezTo>
                      <a:pt x="16951" y="33970"/>
                      <a:pt x="16963" y="33960"/>
                      <a:pt x="16971" y="33952"/>
                    </a:cubicBezTo>
                    <a:cubicBezTo>
                      <a:pt x="16976" y="33952"/>
                      <a:pt x="16980" y="33948"/>
                      <a:pt x="16985" y="33944"/>
                    </a:cubicBezTo>
                    <a:cubicBezTo>
                      <a:pt x="17002" y="33935"/>
                      <a:pt x="17014" y="33926"/>
                      <a:pt x="17032" y="33914"/>
                    </a:cubicBezTo>
                    <a:lnTo>
                      <a:pt x="17036" y="33909"/>
                    </a:lnTo>
                    <a:cubicBezTo>
                      <a:pt x="17048" y="33901"/>
                      <a:pt x="17062" y="33893"/>
                      <a:pt x="17074" y="33883"/>
                    </a:cubicBezTo>
                    <a:cubicBezTo>
                      <a:pt x="17083" y="33879"/>
                      <a:pt x="17087" y="33875"/>
                      <a:pt x="17091" y="33875"/>
                    </a:cubicBezTo>
                    <a:cubicBezTo>
                      <a:pt x="17105" y="33867"/>
                      <a:pt x="17113" y="33858"/>
                      <a:pt x="17125" y="33849"/>
                    </a:cubicBezTo>
                    <a:cubicBezTo>
                      <a:pt x="17130" y="33849"/>
                      <a:pt x="17134" y="33845"/>
                      <a:pt x="17139" y="33841"/>
                    </a:cubicBezTo>
                    <a:cubicBezTo>
                      <a:pt x="17147" y="33837"/>
                      <a:pt x="17151" y="33837"/>
                      <a:pt x="17156" y="33832"/>
                    </a:cubicBezTo>
                    <a:cubicBezTo>
                      <a:pt x="17164" y="33828"/>
                      <a:pt x="17172" y="33824"/>
                      <a:pt x="17177" y="33820"/>
                    </a:cubicBezTo>
                    <a:cubicBezTo>
                      <a:pt x="17186" y="33816"/>
                      <a:pt x="17190" y="33811"/>
                      <a:pt x="17194" y="33806"/>
                    </a:cubicBezTo>
                    <a:cubicBezTo>
                      <a:pt x="17202" y="33802"/>
                      <a:pt x="17211" y="33798"/>
                      <a:pt x="17220" y="33794"/>
                    </a:cubicBezTo>
                    <a:cubicBezTo>
                      <a:pt x="17224" y="33790"/>
                      <a:pt x="17228" y="33790"/>
                      <a:pt x="17237" y="33786"/>
                    </a:cubicBezTo>
                    <a:cubicBezTo>
                      <a:pt x="17241" y="33781"/>
                      <a:pt x="17249" y="33777"/>
                      <a:pt x="17259" y="33772"/>
                    </a:cubicBezTo>
                    <a:cubicBezTo>
                      <a:pt x="17263" y="33768"/>
                      <a:pt x="17271" y="33764"/>
                      <a:pt x="17275" y="33760"/>
                    </a:cubicBezTo>
                    <a:cubicBezTo>
                      <a:pt x="17284" y="33755"/>
                      <a:pt x="17293" y="33751"/>
                      <a:pt x="17301" y="33747"/>
                    </a:cubicBezTo>
                    <a:cubicBezTo>
                      <a:pt x="17305" y="33743"/>
                      <a:pt x="17314" y="33743"/>
                      <a:pt x="17318" y="33739"/>
                    </a:cubicBezTo>
                    <a:cubicBezTo>
                      <a:pt x="17326" y="33734"/>
                      <a:pt x="17336" y="33729"/>
                      <a:pt x="17344" y="33725"/>
                    </a:cubicBezTo>
                    <a:cubicBezTo>
                      <a:pt x="17348" y="33721"/>
                      <a:pt x="17356" y="33717"/>
                      <a:pt x="17361" y="33717"/>
                    </a:cubicBezTo>
                    <a:cubicBezTo>
                      <a:pt x="17370" y="33713"/>
                      <a:pt x="17378" y="33709"/>
                      <a:pt x="17387" y="33700"/>
                    </a:cubicBezTo>
                    <a:cubicBezTo>
                      <a:pt x="17395" y="33700"/>
                      <a:pt x="17399" y="33695"/>
                      <a:pt x="17407" y="33691"/>
                    </a:cubicBezTo>
                    <a:cubicBezTo>
                      <a:pt x="17417" y="33687"/>
                      <a:pt x="17425" y="33683"/>
                      <a:pt x="17433" y="33678"/>
                    </a:cubicBezTo>
                    <a:cubicBezTo>
                      <a:pt x="17442" y="33678"/>
                      <a:pt x="17446" y="33674"/>
                      <a:pt x="17451" y="33670"/>
                    </a:cubicBezTo>
                    <a:cubicBezTo>
                      <a:pt x="17468" y="33666"/>
                      <a:pt x="17484" y="33658"/>
                      <a:pt x="17498" y="33648"/>
                    </a:cubicBezTo>
                    <a:cubicBezTo>
                      <a:pt x="17515" y="33644"/>
                      <a:pt x="17532" y="33636"/>
                      <a:pt x="17545" y="33632"/>
                    </a:cubicBezTo>
                    <a:cubicBezTo>
                      <a:pt x="17553" y="33627"/>
                      <a:pt x="17557" y="33627"/>
                      <a:pt x="17561" y="33623"/>
                    </a:cubicBezTo>
                    <a:cubicBezTo>
                      <a:pt x="17575" y="33618"/>
                      <a:pt x="17583" y="33614"/>
                      <a:pt x="17596" y="33610"/>
                    </a:cubicBezTo>
                    <a:cubicBezTo>
                      <a:pt x="17600" y="33606"/>
                      <a:pt x="17609" y="33606"/>
                      <a:pt x="17613" y="33601"/>
                    </a:cubicBezTo>
                    <a:cubicBezTo>
                      <a:pt x="17626" y="33597"/>
                      <a:pt x="17634" y="33593"/>
                      <a:pt x="17648" y="33589"/>
                    </a:cubicBezTo>
                    <a:cubicBezTo>
                      <a:pt x="17652" y="33589"/>
                      <a:pt x="17660" y="33585"/>
                      <a:pt x="17664" y="33585"/>
                    </a:cubicBezTo>
                    <a:cubicBezTo>
                      <a:pt x="17677" y="33581"/>
                      <a:pt x="17690" y="33575"/>
                      <a:pt x="17699" y="33571"/>
                    </a:cubicBezTo>
                    <a:cubicBezTo>
                      <a:pt x="17707" y="33567"/>
                      <a:pt x="17711" y="33567"/>
                      <a:pt x="17721" y="33563"/>
                    </a:cubicBezTo>
                    <a:cubicBezTo>
                      <a:pt x="17733" y="33559"/>
                      <a:pt x="17746" y="33555"/>
                      <a:pt x="17754" y="33550"/>
                    </a:cubicBezTo>
                    <a:cubicBezTo>
                      <a:pt x="17763" y="33550"/>
                      <a:pt x="17767" y="33546"/>
                      <a:pt x="17776" y="33546"/>
                    </a:cubicBezTo>
                    <a:cubicBezTo>
                      <a:pt x="17788" y="33542"/>
                      <a:pt x="17806" y="33533"/>
                      <a:pt x="17823" y="33529"/>
                    </a:cubicBezTo>
                    <a:lnTo>
                      <a:pt x="17831" y="33529"/>
                    </a:lnTo>
                    <a:cubicBezTo>
                      <a:pt x="17849" y="33520"/>
                      <a:pt x="17865" y="33516"/>
                      <a:pt x="17887" y="33512"/>
                    </a:cubicBezTo>
                    <a:cubicBezTo>
                      <a:pt x="17891" y="33512"/>
                      <a:pt x="17895" y="33508"/>
                      <a:pt x="17895" y="33508"/>
                    </a:cubicBezTo>
                    <a:cubicBezTo>
                      <a:pt x="17917" y="33504"/>
                      <a:pt x="17934" y="33498"/>
                      <a:pt x="17956" y="33490"/>
                    </a:cubicBezTo>
                    <a:lnTo>
                      <a:pt x="17964" y="33490"/>
                    </a:lnTo>
                    <a:cubicBezTo>
                      <a:pt x="17981" y="33486"/>
                      <a:pt x="17998" y="33482"/>
                      <a:pt x="18015" y="33478"/>
                    </a:cubicBezTo>
                    <a:cubicBezTo>
                      <a:pt x="18019" y="33478"/>
                      <a:pt x="18023" y="33473"/>
                      <a:pt x="18023" y="33473"/>
                    </a:cubicBezTo>
                    <a:cubicBezTo>
                      <a:pt x="18045" y="33469"/>
                      <a:pt x="18067" y="33465"/>
                      <a:pt x="18088" y="33460"/>
                    </a:cubicBezTo>
                    <a:cubicBezTo>
                      <a:pt x="18092" y="33460"/>
                      <a:pt x="18096" y="33456"/>
                      <a:pt x="18100" y="33456"/>
                    </a:cubicBezTo>
                    <a:cubicBezTo>
                      <a:pt x="18118" y="33452"/>
                      <a:pt x="18139" y="33447"/>
                      <a:pt x="18165" y="33443"/>
                    </a:cubicBezTo>
                    <a:lnTo>
                      <a:pt x="18657" y="31091"/>
                    </a:lnTo>
                    <a:cubicBezTo>
                      <a:pt x="18678" y="31099"/>
                      <a:pt x="18704" y="31104"/>
                      <a:pt x="18730" y="31108"/>
                    </a:cubicBezTo>
                    <a:cubicBezTo>
                      <a:pt x="18759" y="31117"/>
                      <a:pt x="18785" y="31125"/>
                      <a:pt x="18811" y="31129"/>
                    </a:cubicBezTo>
                    <a:cubicBezTo>
                      <a:pt x="18854" y="31143"/>
                      <a:pt x="18896" y="31151"/>
                      <a:pt x="18935" y="31163"/>
                    </a:cubicBezTo>
                    <a:cubicBezTo>
                      <a:pt x="18965" y="31168"/>
                      <a:pt x="18990" y="31176"/>
                      <a:pt x="19020" y="31185"/>
                    </a:cubicBezTo>
                    <a:cubicBezTo>
                      <a:pt x="19059" y="31194"/>
                      <a:pt x="19101" y="31206"/>
                      <a:pt x="19140" y="31220"/>
                    </a:cubicBezTo>
                    <a:cubicBezTo>
                      <a:pt x="19170" y="31224"/>
                      <a:pt x="19196" y="31232"/>
                      <a:pt x="19225" y="31240"/>
                    </a:cubicBezTo>
                    <a:cubicBezTo>
                      <a:pt x="19264" y="31253"/>
                      <a:pt x="19307" y="31262"/>
                      <a:pt x="19350" y="31275"/>
                    </a:cubicBezTo>
                    <a:cubicBezTo>
                      <a:pt x="19375" y="31283"/>
                      <a:pt x="19401" y="31291"/>
                      <a:pt x="19427" y="31301"/>
                    </a:cubicBezTo>
                    <a:cubicBezTo>
                      <a:pt x="19470" y="31313"/>
                      <a:pt x="19512" y="31322"/>
                      <a:pt x="19555" y="31335"/>
                    </a:cubicBezTo>
                    <a:cubicBezTo>
                      <a:pt x="19576" y="31343"/>
                      <a:pt x="19602" y="31352"/>
                      <a:pt x="19624" y="31360"/>
                    </a:cubicBezTo>
                    <a:cubicBezTo>
                      <a:pt x="19679" y="31374"/>
                      <a:pt x="19730" y="31390"/>
                      <a:pt x="19782" y="31407"/>
                    </a:cubicBezTo>
                    <a:cubicBezTo>
                      <a:pt x="19794" y="31412"/>
                      <a:pt x="19807" y="31416"/>
                      <a:pt x="19825" y="31420"/>
                    </a:cubicBezTo>
                    <a:cubicBezTo>
                      <a:pt x="19889" y="31441"/>
                      <a:pt x="19953" y="31463"/>
                      <a:pt x="20017" y="31484"/>
                    </a:cubicBezTo>
                    <a:cubicBezTo>
                      <a:pt x="20038" y="31488"/>
                      <a:pt x="20056" y="31497"/>
                      <a:pt x="20072" y="31502"/>
                    </a:cubicBezTo>
                    <a:cubicBezTo>
                      <a:pt x="20120" y="31518"/>
                      <a:pt x="20167" y="31536"/>
                      <a:pt x="20214" y="31553"/>
                    </a:cubicBezTo>
                    <a:cubicBezTo>
                      <a:pt x="20236" y="31557"/>
                      <a:pt x="20256" y="31565"/>
                      <a:pt x="20278" y="31574"/>
                    </a:cubicBezTo>
                    <a:cubicBezTo>
                      <a:pt x="20325" y="31591"/>
                      <a:pt x="20372" y="31609"/>
                      <a:pt x="20419" y="31625"/>
                    </a:cubicBezTo>
                    <a:cubicBezTo>
                      <a:pt x="20441" y="31634"/>
                      <a:pt x="20466" y="31642"/>
                      <a:pt x="20492" y="31651"/>
                    </a:cubicBezTo>
                    <a:cubicBezTo>
                      <a:pt x="20534" y="31668"/>
                      <a:pt x="20577" y="31681"/>
                      <a:pt x="20620" y="31698"/>
                    </a:cubicBezTo>
                    <a:cubicBezTo>
                      <a:pt x="20646" y="31707"/>
                      <a:pt x="20672" y="31719"/>
                      <a:pt x="20697" y="31728"/>
                    </a:cubicBezTo>
                    <a:cubicBezTo>
                      <a:pt x="20744" y="31745"/>
                      <a:pt x="20787" y="31763"/>
                      <a:pt x="20830" y="31779"/>
                    </a:cubicBezTo>
                    <a:cubicBezTo>
                      <a:pt x="20856" y="31788"/>
                      <a:pt x="20877" y="31796"/>
                      <a:pt x="20898" y="31805"/>
                    </a:cubicBezTo>
                    <a:cubicBezTo>
                      <a:pt x="20958" y="31830"/>
                      <a:pt x="21018" y="31852"/>
                      <a:pt x="21077" y="31878"/>
                    </a:cubicBezTo>
                    <a:cubicBezTo>
                      <a:pt x="21086" y="31882"/>
                      <a:pt x="21091" y="31887"/>
                      <a:pt x="21099" y="31887"/>
                    </a:cubicBezTo>
                    <a:cubicBezTo>
                      <a:pt x="21138" y="31891"/>
                      <a:pt x="21180" y="31891"/>
                      <a:pt x="21219" y="31895"/>
                    </a:cubicBezTo>
                    <a:lnTo>
                      <a:pt x="21249" y="31895"/>
                    </a:lnTo>
                    <a:cubicBezTo>
                      <a:pt x="21283" y="31899"/>
                      <a:pt x="21313" y="31899"/>
                      <a:pt x="21347" y="31899"/>
                    </a:cubicBezTo>
                    <a:cubicBezTo>
                      <a:pt x="21351" y="31903"/>
                      <a:pt x="21360" y="31903"/>
                      <a:pt x="21369" y="31903"/>
                    </a:cubicBezTo>
                    <a:cubicBezTo>
                      <a:pt x="21407" y="31903"/>
                      <a:pt x="21446" y="31907"/>
                      <a:pt x="21484" y="31912"/>
                    </a:cubicBezTo>
                    <a:lnTo>
                      <a:pt x="21514" y="31912"/>
                    </a:lnTo>
                    <a:cubicBezTo>
                      <a:pt x="21544" y="31912"/>
                      <a:pt x="21574" y="31917"/>
                      <a:pt x="21608" y="31921"/>
                    </a:cubicBezTo>
                    <a:lnTo>
                      <a:pt x="21638" y="31921"/>
                    </a:lnTo>
                    <a:cubicBezTo>
                      <a:pt x="21677" y="31925"/>
                      <a:pt x="21715" y="31925"/>
                      <a:pt x="21754" y="31929"/>
                    </a:cubicBezTo>
                    <a:lnTo>
                      <a:pt x="21766" y="31929"/>
                    </a:lnTo>
                    <a:cubicBezTo>
                      <a:pt x="21801" y="31933"/>
                      <a:pt x="21835" y="31938"/>
                      <a:pt x="21869" y="31938"/>
                    </a:cubicBezTo>
                    <a:cubicBezTo>
                      <a:pt x="21882" y="31942"/>
                      <a:pt x="21890" y="31942"/>
                      <a:pt x="21904" y="31942"/>
                    </a:cubicBezTo>
                    <a:cubicBezTo>
                      <a:pt x="21933" y="31946"/>
                      <a:pt x="21967" y="31946"/>
                      <a:pt x="22001" y="31950"/>
                    </a:cubicBezTo>
                    <a:cubicBezTo>
                      <a:pt x="22006" y="31950"/>
                      <a:pt x="22014" y="31950"/>
                      <a:pt x="22019" y="31955"/>
                    </a:cubicBezTo>
                    <a:cubicBezTo>
                      <a:pt x="22058" y="31955"/>
                      <a:pt x="22096" y="31959"/>
                      <a:pt x="22135" y="31964"/>
                    </a:cubicBezTo>
                    <a:cubicBezTo>
                      <a:pt x="22147" y="31964"/>
                      <a:pt x="22155" y="31968"/>
                      <a:pt x="22168" y="31968"/>
                    </a:cubicBezTo>
                    <a:cubicBezTo>
                      <a:pt x="22190" y="31972"/>
                      <a:pt x="22212" y="31972"/>
                      <a:pt x="22232" y="31976"/>
                    </a:cubicBezTo>
                    <a:cubicBezTo>
                      <a:pt x="22245" y="31976"/>
                      <a:pt x="22258" y="31976"/>
                      <a:pt x="22271" y="31980"/>
                    </a:cubicBezTo>
                    <a:cubicBezTo>
                      <a:pt x="22289" y="31980"/>
                      <a:pt x="22309" y="31984"/>
                      <a:pt x="22331" y="31984"/>
                    </a:cubicBezTo>
                    <a:cubicBezTo>
                      <a:pt x="22344" y="31989"/>
                      <a:pt x="22356" y="31989"/>
                      <a:pt x="22370" y="31989"/>
                    </a:cubicBezTo>
                    <a:cubicBezTo>
                      <a:pt x="22391" y="31994"/>
                      <a:pt x="22408" y="31994"/>
                      <a:pt x="22429" y="31998"/>
                    </a:cubicBezTo>
                    <a:cubicBezTo>
                      <a:pt x="22442" y="31998"/>
                      <a:pt x="22455" y="32002"/>
                      <a:pt x="22468" y="32002"/>
                    </a:cubicBezTo>
                    <a:cubicBezTo>
                      <a:pt x="22489" y="32006"/>
                      <a:pt x="22510" y="32010"/>
                      <a:pt x="22536" y="32010"/>
                    </a:cubicBezTo>
                    <a:cubicBezTo>
                      <a:pt x="22545" y="32015"/>
                      <a:pt x="22553" y="32015"/>
                      <a:pt x="22562" y="32015"/>
                    </a:cubicBezTo>
                    <a:cubicBezTo>
                      <a:pt x="22596" y="32019"/>
                      <a:pt x="22630" y="32023"/>
                      <a:pt x="22660" y="32027"/>
                    </a:cubicBezTo>
                    <a:cubicBezTo>
                      <a:pt x="22664" y="32032"/>
                      <a:pt x="22673" y="32032"/>
                      <a:pt x="22678" y="32032"/>
                    </a:cubicBezTo>
                    <a:cubicBezTo>
                      <a:pt x="22703" y="32036"/>
                      <a:pt x="22729" y="32041"/>
                      <a:pt x="22759" y="32045"/>
                    </a:cubicBezTo>
                    <a:cubicBezTo>
                      <a:pt x="22767" y="32045"/>
                      <a:pt x="22780" y="32049"/>
                      <a:pt x="22788" y="32049"/>
                    </a:cubicBezTo>
                    <a:cubicBezTo>
                      <a:pt x="22810" y="32053"/>
                      <a:pt x="22832" y="32053"/>
                      <a:pt x="22853" y="32057"/>
                    </a:cubicBezTo>
                    <a:cubicBezTo>
                      <a:pt x="22865" y="32061"/>
                      <a:pt x="22879" y="32061"/>
                      <a:pt x="22891" y="32066"/>
                    </a:cubicBezTo>
                    <a:cubicBezTo>
                      <a:pt x="22909" y="32071"/>
                      <a:pt x="22930" y="32071"/>
                      <a:pt x="22947" y="32075"/>
                    </a:cubicBezTo>
                    <a:cubicBezTo>
                      <a:pt x="22960" y="32079"/>
                      <a:pt x="22972" y="32079"/>
                      <a:pt x="22986" y="32083"/>
                    </a:cubicBezTo>
                    <a:cubicBezTo>
                      <a:pt x="23015" y="32087"/>
                      <a:pt x="23045" y="32092"/>
                      <a:pt x="23075" y="32100"/>
                    </a:cubicBezTo>
                    <a:lnTo>
                      <a:pt x="23096" y="32100"/>
                    </a:lnTo>
                    <a:cubicBezTo>
                      <a:pt x="23130" y="32109"/>
                      <a:pt x="23165" y="32118"/>
                      <a:pt x="23203" y="32122"/>
                    </a:cubicBezTo>
                    <a:cubicBezTo>
                      <a:pt x="23212" y="32126"/>
                      <a:pt x="23221" y="32126"/>
                      <a:pt x="23229" y="32130"/>
                    </a:cubicBezTo>
                    <a:cubicBezTo>
                      <a:pt x="23259" y="32134"/>
                      <a:pt x="23289" y="32138"/>
                      <a:pt x="23315" y="32148"/>
                    </a:cubicBezTo>
                    <a:cubicBezTo>
                      <a:pt x="23327" y="32148"/>
                      <a:pt x="23336" y="32152"/>
                      <a:pt x="23345" y="32152"/>
                    </a:cubicBezTo>
                    <a:cubicBezTo>
                      <a:pt x="23379" y="32160"/>
                      <a:pt x="23418" y="32169"/>
                      <a:pt x="23452" y="32177"/>
                    </a:cubicBezTo>
                    <a:cubicBezTo>
                      <a:pt x="23460" y="32181"/>
                      <a:pt x="23473" y="32181"/>
                      <a:pt x="23481" y="32185"/>
                    </a:cubicBezTo>
                    <a:cubicBezTo>
                      <a:pt x="23503" y="32190"/>
                      <a:pt x="23520" y="32195"/>
                      <a:pt x="23541" y="32199"/>
                    </a:cubicBezTo>
                    <a:cubicBezTo>
                      <a:pt x="23550" y="32203"/>
                      <a:pt x="23562" y="32203"/>
                      <a:pt x="23576" y="32207"/>
                    </a:cubicBezTo>
                    <a:cubicBezTo>
                      <a:pt x="23592" y="32211"/>
                      <a:pt x="23610" y="32215"/>
                      <a:pt x="23627" y="32220"/>
                    </a:cubicBezTo>
                    <a:cubicBezTo>
                      <a:pt x="23639" y="32225"/>
                      <a:pt x="23653" y="32229"/>
                      <a:pt x="23665" y="32233"/>
                    </a:cubicBezTo>
                    <a:cubicBezTo>
                      <a:pt x="23683" y="32237"/>
                      <a:pt x="23700" y="32241"/>
                      <a:pt x="23716" y="32246"/>
                    </a:cubicBezTo>
                    <a:cubicBezTo>
                      <a:pt x="23730" y="32250"/>
                      <a:pt x="23742" y="32254"/>
                      <a:pt x="23755" y="32254"/>
                    </a:cubicBezTo>
                    <a:cubicBezTo>
                      <a:pt x="23772" y="32258"/>
                      <a:pt x="23789" y="32267"/>
                      <a:pt x="23803" y="32272"/>
                    </a:cubicBezTo>
                    <a:cubicBezTo>
                      <a:pt x="23819" y="32276"/>
                      <a:pt x="23832" y="32280"/>
                      <a:pt x="23845" y="32284"/>
                    </a:cubicBezTo>
                    <a:cubicBezTo>
                      <a:pt x="23858" y="32284"/>
                      <a:pt x="23870" y="32288"/>
                      <a:pt x="23884" y="32292"/>
                    </a:cubicBezTo>
                    <a:cubicBezTo>
                      <a:pt x="23900" y="32297"/>
                      <a:pt x="23913" y="32301"/>
                      <a:pt x="23926" y="32306"/>
                    </a:cubicBezTo>
                    <a:cubicBezTo>
                      <a:pt x="23939" y="32310"/>
                      <a:pt x="23951" y="32314"/>
                      <a:pt x="23965" y="32318"/>
                    </a:cubicBezTo>
                    <a:cubicBezTo>
                      <a:pt x="23977" y="32323"/>
                      <a:pt x="23995" y="32327"/>
                      <a:pt x="24008" y="32331"/>
                    </a:cubicBezTo>
                    <a:cubicBezTo>
                      <a:pt x="24020" y="32335"/>
                      <a:pt x="24034" y="32339"/>
                      <a:pt x="24046" y="32344"/>
                    </a:cubicBezTo>
                    <a:cubicBezTo>
                      <a:pt x="24059" y="32349"/>
                      <a:pt x="24076" y="32353"/>
                      <a:pt x="24089" y="32361"/>
                    </a:cubicBezTo>
                    <a:cubicBezTo>
                      <a:pt x="24101" y="32365"/>
                      <a:pt x="24115" y="32369"/>
                      <a:pt x="24127" y="32369"/>
                    </a:cubicBezTo>
                    <a:cubicBezTo>
                      <a:pt x="24144" y="32378"/>
                      <a:pt x="24162" y="32383"/>
                      <a:pt x="24178" y="32391"/>
                    </a:cubicBezTo>
                    <a:cubicBezTo>
                      <a:pt x="24188" y="32391"/>
                      <a:pt x="24196" y="32395"/>
                      <a:pt x="24204" y="32400"/>
                    </a:cubicBezTo>
                    <a:cubicBezTo>
                      <a:pt x="24226" y="32408"/>
                      <a:pt x="24251" y="32416"/>
                      <a:pt x="24277" y="32426"/>
                    </a:cubicBezTo>
                    <a:lnTo>
                      <a:pt x="24281" y="32430"/>
                    </a:lnTo>
                    <a:cubicBezTo>
                      <a:pt x="24307" y="32438"/>
                      <a:pt x="24332" y="32446"/>
                      <a:pt x="24358" y="32455"/>
                    </a:cubicBezTo>
                    <a:cubicBezTo>
                      <a:pt x="24362" y="32460"/>
                      <a:pt x="24371" y="32464"/>
                      <a:pt x="24380" y="32468"/>
                    </a:cubicBezTo>
                    <a:cubicBezTo>
                      <a:pt x="24397" y="32472"/>
                      <a:pt x="24413" y="32481"/>
                      <a:pt x="24431" y="32489"/>
                    </a:cubicBezTo>
                    <a:cubicBezTo>
                      <a:pt x="24444" y="32493"/>
                      <a:pt x="24452" y="32498"/>
                      <a:pt x="24461" y="32503"/>
                    </a:cubicBezTo>
                    <a:cubicBezTo>
                      <a:pt x="24478" y="32507"/>
                      <a:pt x="24490" y="32515"/>
                      <a:pt x="24508" y="32519"/>
                    </a:cubicBezTo>
                    <a:cubicBezTo>
                      <a:pt x="24516" y="32523"/>
                      <a:pt x="24529" y="32528"/>
                      <a:pt x="24538" y="32532"/>
                    </a:cubicBezTo>
                    <a:cubicBezTo>
                      <a:pt x="24555" y="32541"/>
                      <a:pt x="24567" y="32545"/>
                      <a:pt x="24585" y="32554"/>
                    </a:cubicBezTo>
                    <a:cubicBezTo>
                      <a:pt x="24593" y="32558"/>
                      <a:pt x="24606" y="32562"/>
                      <a:pt x="24615" y="32566"/>
                    </a:cubicBezTo>
                    <a:cubicBezTo>
                      <a:pt x="24632" y="32575"/>
                      <a:pt x="24644" y="32580"/>
                      <a:pt x="24658" y="32588"/>
                    </a:cubicBezTo>
                    <a:cubicBezTo>
                      <a:pt x="24670" y="32592"/>
                      <a:pt x="24679" y="32596"/>
                      <a:pt x="24692" y="32600"/>
                    </a:cubicBezTo>
                    <a:cubicBezTo>
                      <a:pt x="24705" y="32609"/>
                      <a:pt x="24717" y="32614"/>
                      <a:pt x="24731" y="32622"/>
                    </a:cubicBezTo>
                    <a:cubicBezTo>
                      <a:pt x="24743" y="32626"/>
                      <a:pt x="24756" y="32635"/>
                      <a:pt x="24769" y="32643"/>
                    </a:cubicBezTo>
                    <a:cubicBezTo>
                      <a:pt x="24782" y="32647"/>
                      <a:pt x="24794" y="32652"/>
                      <a:pt x="24808" y="32661"/>
                    </a:cubicBezTo>
                    <a:cubicBezTo>
                      <a:pt x="24820" y="32669"/>
                      <a:pt x="24833" y="32673"/>
                      <a:pt x="24846" y="32682"/>
                    </a:cubicBezTo>
                    <a:cubicBezTo>
                      <a:pt x="24859" y="32686"/>
                      <a:pt x="24871" y="32695"/>
                      <a:pt x="24885" y="32699"/>
                    </a:cubicBezTo>
                    <a:cubicBezTo>
                      <a:pt x="24897" y="32708"/>
                      <a:pt x="24910" y="32716"/>
                      <a:pt x="24923" y="32720"/>
                    </a:cubicBezTo>
                    <a:cubicBezTo>
                      <a:pt x="24936" y="32729"/>
                      <a:pt x="24948" y="32734"/>
                      <a:pt x="24962" y="32742"/>
                    </a:cubicBezTo>
                    <a:cubicBezTo>
                      <a:pt x="24974" y="32750"/>
                      <a:pt x="24987" y="32754"/>
                      <a:pt x="25000" y="32763"/>
                    </a:cubicBezTo>
                    <a:cubicBezTo>
                      <a:pt x="25013" y="32772"/>
                      <a:pt x="25021" y="32776"/>
                      <a:pt x="25034" y="32785"/>
                    </a:cubicBezTo>
                    <a:cubicBezTo>
                      <a:pt x="25055" y="32797"/>
                      <a:pt x="25077" y="32811"/>
                      <a:pt x="25098" y="32823"/>
                    </a:cubicBezTo>
                    <a:cubicBezTo>
                      <a:pt x="25106" y="32827"/>
                      <a:pt x="25116" y="32831"/>
                      <a:pt x="25120" y="32836"/>
                    </a:cubicBezTo>
                    <a:cubicBezTo>
                      <a:pt x="25149" y="32853"/>
                      <a:pt x="25179" y="32870"/>
                      <a:pt x="25205" y="32888"/>
                    </a:cubicBezTo>
                    <a:cubicBezTo>
                      <a:pt x="25214" y="32892"/>
                      <a:pt x="25218" y="32896"/>
                      <a:pt x="25226" y="32900"/>
                    </a:cubicBezTo>
                    <a:cubicBezTo>
                      <a:pt x="25248" y="32913"/>
                      <a:pt x="25269" y="32930"/>
                      <a:pt x="25291" y="32943"/>
                    </a:cubicBezTo>
                    <a:cubicBezTo>
                      <a:pt x="25303" y="32951"/>
                      <a:pt x="25312" y="32955"/>
                      <a:pt x="25321" y="32965"/>
                    </a:cubicBezTo>
                    <a:cubicBezTo>
                      <a:pt x="25342" y="32977"/>
                      <a:pt x="25359" y="32990"/>
                      <a:pt x="25380" y="33003"/>
                    </a:cubicBezTo>
                    <a:cubicBezTo>
                      <a:pt x="25389" y="33011"/>
                      <a:pt x="25398" y="33016"/>
                      <a:pt x="25410" y="33024"/>
                    </a:cubicBezTo>
                    <a:cubicBezTo>
                      <a:pt x="25414" y="33028"/>
                      <a:pt x="25423" y="33036"/>
                      <a:pt x="25432" y="33042"/>
                    </a:cubicBezTo>
                    <a:cubicBezTo>
                      <a:pt x="25445" y="33050"/>
                      <a:pt x="25461" y="33062"/>
                      <a:pt x="25475" y="33071"/>
                    </a:cubicBezTo>
                    <a:cubicBezTo>
                      <a:pt x="25483" y="33080"/>
                      <a:pt x="25491" y="33084"/>
                      <a:pt x="25500" y="33088"/>
                    </a:cubicBezTo>
                    <a:cubicBezTo>
                      <a:pt x="25513" y="33101"/>
                      <a:pt x="25526" y="33113"/>
                      <a:pt x="25543" y="33123"/>
                    </a:cubicBezTo>
                    <a:cubicBezTo>
                      <a:pt x="25548" y="33127"/>
                      <a:pt x="25556" y="33135"/>
                      <a:pt x="25564" y="33139"/>
                    </a:cubicBezTo>
                    <a:cubicBezTo>
                      <a:pt x="25582" y="33152"/>
                      <a:pt x="25599" y="33170"/>
                      <a:pt x="25615" y="33182"/>
                    </a:cubicBezTo>
                    <a:cubicBezTo>
                      <a:pt x="25620" y="33186"/>
                      <a:pt x="25625" y="33186"/>
                      <a:pt x="25629" y="33190"/>
                    </a:cubicBezTo>
                    <a:cubicBezTo>
                      <a:pt x="25650" y="33208"/>
                      <a:pt x="25671" y="33225"/>
                      <a:pt x="25688" y="33242"/>
                    </a:cubicBezTo>
                    <a:cubicBezTo>
                      <a:pt x="25697" y="33247"/>
                      <a:pt x="25702" y="33251"/>
                      <a:pt x="25706" y="33255"/>
                    </a:cubicBezTo>
                    <a:cubicBezTo>
                      <a:pt x="25722" y="33267"/>
                      <a:pt x="25736" y="33281"/>
                      <a:pt x="25753" y="33298"/>
                    </a:cubicBezTo>
                    <a:cubicBezTo>
                      <a:pt x="25761" y="33302"/>
                      <a:pt x="25765" y="33311"/>
                      <a:pt x="25774" y="33315"/>
                    </a:cubicBezTo>
                    <a:cubicBezTo>
                      <a:pt x="25787" y="33328"/>
                      <a:pt x="25799" y="33340"/>
                      <a:pt x="25817" y="33354"/>
                    </a:cubicBezTo>
                    <a:cubicBezTo>
                      <a:pt x="25821" y="33358"/>
                      <a:pt x="25830" y="33366"/>
                      <a:pt x="25838" y="33370"/>
                    </a:cubicBezTo>
                    <a:cubicBezTo>
                      <a:pt x="25850" y="33383"/>
                      <a:pt x="25864" y="33396"/>
                      <a:pt x="25881" y="33409"/>
                    </a:cubicBezTo>
                    <a:cubicBezTo>
                      <a:pt x="25885" y="33417"/>
                      <a:pt x="25894" y="33421"/>
                      <a:pt x="25898" y="33431"/>
                    </a:cubicBezTo>
                    <a:cubicBezTo>
                      <a:pt x="25915" y="33447"/>
                      <a:pt x="25937" y="33465"/>
                      <a:pt x="25953" y="33482"/>
                    </a:cubicBezTo>
                    <a:cubicBezTo>
                      <a:pt x="25953" y="33486"/>
                      <a:pt x="25958" y="33486"/>
                      <a:pt x="25958" y="33486"/>
                    </a:cubicBezTo>
                    <a:cubicBezTo>
                      <a:pt x="25979" y="33508"/>
                      <a:pt x="25996" y="33529"/>
                      <a:pt x="26018" y="33546"/>
                    </a:cubicBezTo>
                    <a:cubicBezTo>
                      <a:pt x="26022" y="33555"/>
                      <a:pt x="26026" y="33559"/>
                      <a:pt x="26035" y="33563"/>
                    </a:cubicBezTo>
                    <a:cubicBezTo>
                      <a:pt x="26048" y="33581"/>
                      <a:pt x="26061" y="33593"/>
                      <a:pt x="26077" y="33610"/>
                    </a:cubicBezTo>
                    <a:cubicBezTo>
                      <a:pt x="26081" y="33614"/>
                      <a:pt x="26091" y="33623"/>
                      <a:pt x="26095" y="33632"/>
                    </a:cubicBezTo>
                    <a:cubicBezTo>
                      <a:pt x="26107" y="33644"/>
                      <a:pt x="26120" y="33658"/>
                      <a:pt x="26133" y="33674"/>
                    </a:cubicBezTo>
                    <a:cubicBezTo>
                      <a:pt x="26142" y="33683"/>
                      <a:pt x="26150" y="33687"/>
                      <a:pt x="26154" y="33695"/>
                    </a:cubicBezTo>
                    <a:cubicBezTo>
                      <a:pt x="26168" y="33713"/>
                      <a:pt x="26180" y="33725"/>
                      <a:pt x="26193" y="33743"/>
                    </a:cubicBezTo>
                    <a:cubicBezTo>
                      <a:pt x="26202" y="33747"/>
                      <a:pt x="26206" y="33755"/>
                      <a:pt x="26210" y="33760"/>
                    </a:cubicBezTo>
                    <a:cubicBezTo>
                      <a:pt x="26231" y="33781"/>
                      <a:pt x="26249" y="33806"/>
                      <a:pt x="26270" y="33828"/>
                    </a:cubicBezTo>
                    <a:cubicBezTo>
                      <a:pt x="26283" y="33824"/>
                      <a:pt x="26296" y="33820"/>
                      <a:pt x="26308" y="33816"/>
                    </a:cubicBezTo>
                    <a:lnTo>
                      <a:pt x="26322" y="33816"/>
                    </a:lnTo>
                    <a:cubicBezTo>
                      <a:pt x="26330" y="33811"/>
                      <a:pt x="26334" y="33811"/>
                      <a:pt x="26343" y="33806"/>
                    </a:cubicBezTo>
                    <a:lnTo>
                      <a:pt x="26347" y="33806"/>
                    </a:lnTo>
                    <a:cubicBezTo>
                      <a:pt x="26356" y="33802"/>
                      <a:pt x="26360" y="33802"/>
                      <a:pt x="26364" y="33802"/>
                    </a:cubicBezTo>
                    <a:cubicBezTo>
                      <a:pt x="26373" y="33798"/>
                      <a:pt x="26377" y="33798"/>
                      <a:pt x="26385" y="33794"/>
                    </a:cubicBezTo>
                    <a:cubicBezTo>
                      <a:pt x="26389" y="33794"/>
                      <a:pt x="26395" y="33790"/>
                      <a:pt x="26399" y="33790"/>
                    </a:cubicBezTo>
                    <a:cubicBezTo>
                      <a:pt x="26407" y="33786"/>
                      <a:pt x="26415" y="33786"/>
                      <a:pt x="26420" y="33781"/>
                    </a:cubicBezTo>
                    <a:cubicBezTo>
                      <a:pt x="26424" y="33781"/>
                      <a:pt x="26428" y="33777"/>
                      <a:pt x="26433" y="33777"/>
                    </a:cubicBezTo>
                    <a:cubicBezTo>
                      <a:pt x="26441" y="33772"/>
                      <a:pt x="26446" y="33772"/>
                      <a:pt x="26450" y="33768"/>
                    </a:cubicBezTo>
                    <a:cubicBezTo>
                      <a:pt x="26454" y="33768"/>
                      <a:pt x="26458" y="33764"/>
                      <a:pt x="26462" y="33764"/>
                    </a:cubicBezTo>
                    <a:lnTo>
                      <a:pt x="26466" y="33764"/>
                    </a:lnTo>
                    <a:cubicBezTo>
                      <a:pt x="26476" y="33760"/>
                      <a:pt x="26480" y="33755"/>
                      <a:pt x="26488" y="33751"/>
                    </a:cubicBezTo>
                    <a:lnTo>
                      <a:pt x="26492" y="33751"/>
                    </a:lnTo>
                    <a:cubicBezTo>
                      <a:pt x="26497" y="33747"/>
                      <a:pt x="26505" y="33743"/>
                      <a:pt x="26514" y="33739"/>
                    </a:cubicBezTo>
                    <a:lnTo>
                      <a:pt x="26518" y="33739"/>
                    </a:lnTo>
                    <a:cubicBezTo>
                      <a:pt x="26523" y="33734"/>
                      <a:pt x="26531" y="33729"/>
                      <a:pt x="26535" y="33725"/>
                    </a:cubicBezTo>
                    <a:cubicBezTo>
                      <a:pt x="26539" y="33725"/>
                      <a:pt x="26543" y="33721"/>
                      <a:pt x="26543" y="33721"/>
                    </a:cubicBezTo>
                    <a:cubicBezTo>
                      <a:pt x="26549" y="33717"/>
                      <a:pt x="26553" y="33713"/>
                      <a:pt x="26557" y="33713"/>
                    </a:cubicBezTo>
                    <a:lnTo>
                      <a:pt x="26565" y="33704"/>
                    </a:lnTo>
                    <a:cubicBezTo>
                      <a:pt x="26569" y="33704"/>
                      <a:pt x="26569" y="33700"/>
                      <a:pt x="26574" y="33700"/>
                    </a:cubicBezTo>
                    <a:lnTo>
                      <a:pt x="26574" y="33695"/>
                    </a:lnTo>
                    <a:cubicBezTo>
                      <a:pt x="26578" y="33695"/>
                      <a:pt x="26582" y="33691"/>
                      <a:pt x="26582" y="33691"/>
                    </a:cubicBezTo>
                    <a:cubicBezTo>
                      <a:pt x="26586" y="33687"/>
                      <a:pt x="26586" y="33687"/>
                      <a:pt x="26591" y="33683"/>
                    </a:cubicBezTo>
                    <a:cubicBezTo>
                      <a:pt x="26595" y="33683"/>
                      <a:pt x="26595" y="33678"/>
                      <a:pt x="26595" y="33678"/>
                    </a:cubicBezTo>
                    <a:cubicBezTo>
                      <a:pt x="26600" y="33674"/>
                      <a:pt x="26600" y="33674"/>
                      <a:pt x="26604" y="33670"/>
                    </a:cubicBezTo>
                    <a:cubicBezTo>
                      <a:pt x="26608" y="33666"/>
                      <a:pt x="26608" y="33666"/>
                      <a:pt x="26608" y="33662"/>
                    </a:cubicBezTo>
                    <a:cubicBezTo>
                      <a:pt x="26612" y="33662"/>
                      <a:pt x="26612" y="33658"/>
                      <a:pt x="26616" y="33652"/>
                    </a:cubicBezTo>
                    <a:cubicBezTo>
                      <a:pt x="26616" y="33652"/>
                      <a:pt x="26616" y="33648"/>
                      <a:pt x="26620" y="33648"/>
                    </a:cubicBezTo>
                    <a:lnTo>
                      <a:pt x="26620" y="33644"/>
                    </a:lnTo>
                    <a:cubicBezTo>
                      <a:pt x="26620" y="33644"/>
                      <a:pt x="26620" y="33640"/>
                      <a:pt x="26626" y="33640"/>
                    </a:cubicBezTo>
                    <a:lnTo>
                      <a:pt x="26626" y="33632"/>
                    </a:lnTo>
                    <a:cubicBezTo>
                      <a:pt x="26630" y="33627"/>
                      <a:pt x="26630" y="33627"/>
                      <a:pt x="26630" y="33623"/>
                    </a:cubicBezTo>
                    <a:lnTo>
                      <a:pt x="26634" y="33618"/>
                    </a:lnTo>
                    <a:cubicBezTo>
                      <a:pt x="26634" y="33614"/>
                      <a:pt x="26638" y="33606"/>
                      <a:pt x="26638" y="33601"/>
                    </a:cubicBezTo>
                    <a:lnTo>
                      <a:pt x="26749" y="33075"/>
                    </a:lnTo>
                    <a:cubicBezTo>
                      <a:pt x="26774" y="33105"/>
                      <a:pt x="26805" y="33131"/>
                      <a:pt x="26835" y="33161"/>
                    </a:cubicBezTo>
                    <a:cubicBezTo>
                      <a:pt x="26839" y="33170"/>
                      <a:pt x="26847" y="33178"/>
                      <a:pt x="26856" y="33186"/>
                    </a:cubicBezTo>
                    <a:cubicBezTo>
                      <a:pt x="26882" y="33212"/>
                      <a:pt x="26912" y="33238"/>
                      <a:pt x="26938" y="33267"/>
                    </a:cubicBezTo>
                    <a:cubicBezTo>
                      <a:pt x="26942" y="33267"/>
                      <a:pt x="26942" y="33273"/>
                      <a:pt x="26946" y="33273"/>
                    </a:cubicBezTo>
                    <a:cubicBezTo>
                      <a:pt x="26976" y="33306"/>
                      <a:pt x="27010" y="33340"/>
                      <a:pt x="27044" y="33370"/>
                    </a:cubicBezTo>
                    <a:cubicBezTo>
                      <a:pt x="27074" y="33405"/>
                      <a:pt x="27104" y="33435"/>
                      <a:pt x="27139" y="33465"/>
                    </a:cubicBezTo>
                    <a:cubicBezTo>
                      <a:pt x="27139" y="33469"/>
                      <a:pt x="27143" y="33469"/>
                      <a:pt x="27143" y="33473"/>
                    </a:cubicBezTo>
                    <a:cubicBezTo>
                      <a:pt x="27173" y="33498"/>
                      <a:pt x="27202" y="33529"/>
                      <a:pt x="27228" y="33559"/>
                    </a:cubicBezTo>
                    <a:cubicBezTo>
                      <a:pt x="27236" y="33567"/>
                      <a:pt x="27246" y="33575"/>
                      <a:pt x="27254" y="33581"/>
                    </a:cubicBezTo>
                    <a:cubicBezTo>
                      <a:pt x="27279" y="33610"/>
                      <a:pt x="27305" y="33636"/>
                      <a:pt x="27331" y="33662"/>
                    </a:cubicBezTo>
                    <a:cubicBezTo>
                      <a:pt x="27335" y="33666"/>
                      <a:pt x="27339" y="33670"/>
                      <a:pt x="27344" y="33674"/>
                    </a:cubicBezTo>
                    <a:cubicBezTo>
                      <a:pt x="27374" y="33704"/>
                      <a:pt x="27404" y="33729"/>
                      <a:pt x="27433" y="33760"/>
                    </a:cubicBezTo>
                    <a:cubicBezTo>
                      <a:pt x="27437" y="33768"/>
                      <a:pt x="27447" y="33772"/>
                      <a:pt x="27455" y="33781"/>
                    </a:cubicBezTo>
                    <a:cubicBezTo>
                      <a:pt x="27481" y="33806"/>
                      <a:pt x="27506" y="33832"/>
                      <a:pt x="27532" y="33863"/>
                    </a:cubicBezTo>
                    <a:cubicBezTo>
                      <a:pt x="27536" y="33867"/>
                      <a:pt x="27540" y="33867"/>
                      <a:pt x="27544" y="33871"/>
                    </a:cubicBezTo>
                    <a:cubicBezTo>
                      <a:pt x="27575" y="33901"/>
                      <a:pt x="27605" y="33931"/>
                      <a:pt x="27630" y="33960"/>
                    </a:cubicBezTo>
                    <a:cubicBezTo>
                      <a:pt x="27639" y="33965"/>
                      <a:pt x="27647" y="33974"/>
                      <a:pt x="27656" y="33982"/>
                    </a:cubicBezTo>
                    <a:lnTo>
                      <a:pt x="27733" y="34059"/>
                    </a:lnTo>
                    <a:cubicBezTo>
                      <a:pt x="27737" y="34063"/>
                      <a:pt x="27741" y="34068"/>
                      <a:pt x="27745" y="34072"/>
                    </a:cubicBezTo>
                    <a:cubicBezTo>
                      <a:pt x="27775" y="34098"/>
                      <a:pt x="27806" y="34128"/>
                      <a:pt x="27836" y="34157"/>
                    </a:cubicBezTo>
                    <a:cubicBezTo>
                      <a:pt x="27840" y="34162"/>
                      <a:pt x="27848" y="34171"/>
                      <a:pt x="27857" y="34179"/>
                    </a:cubicBezTo>
                    <a:cubicBezTo>
                      <a:pt x="27883" y="34201"/>
                      <a:pt x="27909" y="34226"/>
                      <a:pt x="27934" y="34252"/>
                    </a:cubicBezTo>
                    <a:cubicBezTo>
                      <a:pt x="27938" y="34256"/>
                      <a:pt x="27943" y="34260"/>
                      <a:pt x="27947" y="34264"/>
                    </a:cubicBezTo>
                    <a:cubicBezTo>
                      <a:pt x="27976" y="34294"/>
                      <a:pt x="28006" y="34325"/>
                      <a:pt x="28037" y="34350"/>
                    </a:cubicBezTo>
                    <a:cubicBezTo>
                      <a:pt x="28045" y="34359"/>
                      <a:pt x="28049" y="34363"/>
                      <a:pt x="28057" y="34371"/>
                    </a:cubicBezTo>
                    <a:cubicBezTo>
                      <a:pt x="28083" y="34397"/>
                      <a:pt x="28109" y="34418"/>
                      <a:pt x="28134" y="34444"/>
                    </a:cubicBezTo>
                    <a:cubicBezTo>
                      <a:pt x="28140" y="34448"/>
                      <a:pt x="28144" y="34453"/>
                      <a:pt x="28152" y="34461"/>
                    </a:cubicBezTo>
                    <a:cubicBezTo>
                      <a:pt x="28178" y="34487"/>
                      <a:pt x="28207" y="34517"/>
                      <a:pt x="28237" y="34542"/>
                    </a:cubicBezTo>
                    <a:cubicBezTo>
                      <a:pt x="28246" y="34551"/>
                      <a:pt x="28255" y="34556"/>
                      <a:pt x="28259" y="34564"/>
                    </a:cubicBezTo>
                    <a:cubicBezTo>
                      <a:pt x="28284" y="34585"/>
                      <a:pt x="28314" y="34611"/>
                      <a:pt x="28340" y="34637"/>
                    </a:cubicBezTo>
                    <a:cubicBezTo>
                      <a:pt x="28345" y="34641"/>
                      <a:pt x="28349" y="34645"/>
                      <a:pt x="28353" y="34649"/>
                    </a:cubicBezTo>
                    <a:cubicBezTo>
                      <a:pt x="28383" y="34675"/>
                      <a:pt x="28413" y="34705"/>
                      <a:pt x="28442" y="34730"/>
                    </a:cubicBezTo>
                    <a:cubicBezTo>
                      <a:pt x="28452" y="34739"/>
                      <a:pt x="28460" y="34744"/>
                      <a:pt x="28464" y="34752"/>
                    </a:cubicBezTo>
                    <a:cubicBezTo>
                      <a:pt x="28490" y="34773"/>
                      <a:pt x="28515" y="34799"/>
                      <a:pt x="28545" y="34821"/>
                    </a:cubicBezTo>
                    <a:cubicBezTo>
                      <a:pt x="28550" y="34825"/>
                      <a:pt x="28554" y="34829"/>
                      <a:pt x="28563" y="34838"/>
                    </a:cubicBezTo>
                    <a:cubicBezTo>
                      <a:pt x="28592" y="34864"/>
                      <a:pt x="28622" y="34889"/>
                      <a:pt x="28653" y="34915"/>
                    </a:cubicBezTo>
                    <a:cubicBezTo>
                      <a:pt x="28657" y="34923"/>
                      <a:pt x="28665" y="34927"/>
                      <a:pt x="28673" y="34936"/>
                    </a:cubicBezTo>
                    <a:cubicBezTo>
                      <a:pt x="28699" y="34957"/>
                      <a:pt x="28725" y="34979"/>
                      <a:pt x="28750" y="35004"/>
                    </a:cubicBezTo>
                    <a:cubicBezTo>
                      <a:pt x="28756" y="35008"/>
                      <a:pt x="28764" y="35012"/>
                      <a:pt x="28768" y="35018"/>
                    </a:cubicBezTo>
                    <a:cubicBezTo>
                      <a:pt x="28798" y="35043"/>
                      <a:pt x="28827" y="35069"/>
                      <a:pt x="28862" y="35095"/>
                    </a:cubicBezTo>
                    <a:cubicBezTo>
                      <a:pt x="28866" y="35103"/>
                      <a:pt x="28875" y="35107"/>
                      <a:pt x="28879" y="35111"/>
                    </a:cubicBezTo>
                    <a:cubicBezTo>
                      <a:pt x="28909" y="35137"/>
                      <a:pt x="28935" y="35158"/>
                      <a:pt x="28961" y="35180"/>
                    </a:cubicBezTo>
                    <a:cubicBezTo>
                      <a:pt x="28965" y="35184"/>
                      <a:pt x="28973" y="35188"/>
                      <a:pt x="28977" y="35197"/>
                    </a:cubicBezTo>
                    <a:cubicBezTo>
                      <a:pt x="29012" y="35223"/>
                      <a:pt x="29042" y="35243"/>
                      <a:pt x="29072" y="35269"/>
                    </a:cubicBezTo>
                    <a:cubicBezTo>
                      <a:pt x="29080" y="35278"/>
                      <a:pt x="29084" y="35282"/>
                      <a:pt x="29093" y="35287"/>
                    </a:cubicBezTo>
                    <a:cubicBezTo>
                      <a:pt x="29119" y="35308"/>
                      <a:pt x="29145" y="35330"/>
                      <a:pt x="29174" y="35351"/>
                    </a:cubicBezTo>
                    <a:cubicBezTo>
                      <a:pt x="29178" y="35355"/>
                      <a:pt x="29187" y="35364"/>
                      <a:pt x="29192" y="35368"/>
                    </a:cubicBezTo>
                    <a:cubicBezTo>
                      <a:pt x="29226" y="35393"/>
                      <a:pt x="29255" y="35415"/>
                      <a:pt x="29285" y="35441"/>
                    </a:cubicBezTo>
                    <a:cubicBezTo>
                      <a:pt x="29294" y="35445"/>
                      <a:pt x="29299" y="35449"/>
                      <a:pt x="29307" y="35458"/>
                    </a:cubicBezTo>
                    <a:cubicBezTo>
                      <a:pt x="29332" y="35474"/>
                      <a:pt x="29362" y="35496"/>
                      <a:pt x="29388" y="35518"/>
                    </a:cubicBezTo>
                    <a:cubicBezTo>
                      <a:pt x="29397" y="35522"/>
                      <a:pt x="29401" y="35526"/>
                      <a:pt x="29409" y="35535"/>
                    </a:cubicBezTo>
                    <a:cubicBezTo>
                      <a:pt x="29439" y="35557"/>
                      <a:pt x="29474" y="35582"/>
                      <a:pt x="29504" y="35603"/>
                    </a:cubicBezTo>
                    <a:cubicBezTo>
                      <a:pt x="29512" y="35608"/>
                      <a:pt x="29516" y="35612"/>
                      <a:pt x="29525" y="35620"/>
                    </a:cubicBezTo>
                    <a:cubicBezTo>
                      <a:pt x="29551" y="35638"/>
                      <a:pt x="29581" y="35659"/>
                      <a:pt x="29606" y="35676"/>
                    </a:cubicBezTo>
                    <a:cubicBezTo>
                      <a:pt x="29611" y="35680"/>
                      <a:pt x="29615" y="35685"/>
                      <a:pt x="29619" y="35689"/>
                    </a:cubicBezTo>
                    <a:cubicBezTo>
                      <a:pt x="29623" y="35689"/>
                      <a:pt x="29628" y="35693"/>
                      <a:pt x="29628" y="35693"/>
                    </a:cubicBezTo>
                    <a:cubicBezTo>
                      <a:pt x="29644" y="35705"/>
                      <a:pt x="29666" y="35719"/>
                      <a:pt x="29683" y="35731"/>
                    </a:cubicBezTo>
                    <a:cubicBezTo>
                      <a:pt x="29692" y="35736"/>
                      <a:pt x="29700" y="35744"/>
                      <a:pt x="29709" y="35748"/>
                    </a:cubicBezTo>
                    <a:cubicBezTo>
                      <a:pt x="29731" y="35766"/>
                      <a:pt x="29756" y="35782"/>
                      <a:pt x="29777" y="35796"/>
                    </a:cubicBezTo>
                    <a:cubicBezTo>
                      <a:pt x="29782" y="35800"/>
                      <a:pt x="29786" y="35800"/>
                      <a:pt x="29786" y="35804"/>
                    </a:cubicBezTo>
                    <a:cubicBezTo>
                      <a:pt x="29816" y="35821"/>
                      <a:pt x="29842" y="35839"/>
                      <a:pt x="29867" y="35855"/>
                    </a:cubicBezTo>
                    <a:cubicBezTo>
                      <a:pt x="29875" y="35859"/>
                      <a:pt x="29880" y="35869"/>
                      <a:pt x="29889" y="35873"/>
                    </a:cubicBezTo>
                    <a:cubicBezTo>
                      <a:pt x="29910" y="35885"/>
                      <a:pt x="29927" y="35898"/>
                      <a:pt x="29948" y="35911"/>
                    </a:cubicBezTo>
                    <a:cubicBezTo>
                      <a:pt x="29957" y="35916"/>
                      <a:pt x="29966" y="35920"/>
                      <a:pt x="29978" y="35928"/>
                    </a:cubicBezTo>
                    <a:cubicBezTo>
                      <a:pt x="29996" y="35936"/>
                      <a:pt x="30013" y="35950"/>
                      <a:pt x="30029" y="35962"/>
                    </a:cubicBezTo>
                    <a:cubicBezTo>
                      <a:pt x="30039" y="35967"/>
                      <a:pt x="30051" y="35975"/>
                      <a:pt x="30059" y="35979"/>
                    </a:cubicBezTo>
                    <a:cubicBezTo>
                      <a:pt x="30077" y="35993"/>
                      <a:pt x="30094" y="36001"/>
                      <a:pt x="30110" y="36009"/>
                    </a:cubicBezTo>
                    <a:cubicBezTo>
                      <a:pt x="30120" y="36018"/>
                      <a:pt x="30132" y="36027"/>
                      <a:pt x="30145" y="36031"/>
                    </a:cubicBezTo>
                    <a:cubicBezTo>
                      <a:pt x="30158" y="36039"/>
                      <a:pt x="30175" y="36052"/>
                      <a:pt x="30193" y="36061"/>
                    </a:cubicBezTo>
                    <a:cubicBezTo>
                      <a:pt x="30205" y="36070"/>
                      <a:pt x="30213" y="36074"/>
                      <a:pt x="30226" y="36082"/>
                    </a:cubicBezTo>
                    <a:cubicBezTo>
                      <a:pt x="30244" y="36090"/>
                      <a:pt x="30260" y="36100"/>
                      <a:pt x="30278" y="36108"/>
                    </a:cubicBezTo>
                    <a:cubicBezTo>
                      <a:pt x="30282" y="36112"/>
                      <a:pt x="30290" y="36116"/>
                      <a:pt x="30299" y="36121"/>
                    </a:cubicBezTo>
                    <a:cubicBezTo>
                      <a:pt x="30303" y="36125"/>
                      <a:pt x="30303" y="36125"/>
                      <a:pt x="30308" y="36129"/>
                    </a:cubicBezTo>
                    <a:cubicBezTo>
                      <a:pt x="30341" y="36147"/>
                      <a:pt x="30372" y="36163"/>
                      <a:pt x="30406" y="36181"/>
                    </a:cubicBezTo>
                    <a:cubicBezTo>
                      <a:pt x="30406" y="36185"/>
                      <a:pt x="30410" y="36185"/>
                      <a:pt x="30414" y="36189"/>
                    </a:cubicBezTo>
                    <a:cubicBezTo>
                      <a:pt x="30444" y="36202"/>
                      <a:pt x="30475" y="36219"/>
                      <a:pt x="30501" y="36236"/>
                    </a:cubicBezTo>
                    <a:cubicBezTo>
                      <a:pt x="30513" y="36240"/>
                      <a:pt x="30521" y="36244"/>
                      <a:pt x="30530" y="36249"/>
                    </a:cubicBezTo>
                    <a:cubicBezTo>
                      <a:pt x="30556" y="36262"/>
                      <a:pt x="30582" y="36275"/>
                      <a:pt x="30611" y="36292"/>
                    </a:cubicBezTo>
                    <a:cubicBezTo>
                      <a:pt x="30616" y="36292"/>
                      <a:pt x="30624" y="36296"/>
                      <a:pt x="30629" y="36301"/>
                    </a:cubicBezTo>
                    <a:cubicBezTo>
                      <a:pt x="30663" y="36317"/>
                      <a:pt x="30697" y="36335"/>
                      <a:pt x="30726" y="36352"/>
                    </a:cubicBezTo>
                    <a:lnTo>
                      <a:pt x="30736" y="36352"/>
                    </a:lnTo>
                    <a:cubicBezTo>
                      <a:pt x="30740" y="36356"/>
                      <a:pt x="30740" y="36356"/>
                      <a:pt x="30744" y="36356"/>
                    </a:cubicBezTo>
                    <a:cubicBezTo>
                      <a:pt x="30774" y="36373"/>
                      <a:pt x="30803" y="36386"/>
                      <a:pt x="30838" y="36398"/>
                    </a:cubicBezTo>
                    <a:lnTo>
                      <a:pt x="30791" y="36621"/>
                    </a:lnTo>
                    <a:cubicBezTo>
                      <a:pt x="30787" y="36629"/>
                      <a:pt x="30787" y="36638"/>
                      <a:pt x="30787" y="36647"/>
                    </a:cubicBezTo>
                    <a:lnTo>
                      <a:pt x="30787" y="36651"/>
                    </a:lnTo>
                    <a:cubicBezTo>
                      <a:pt x="30783" y="36660"/>
                      <a:pt x="30783" y="36668"/>
                      <a:pt x="30783" y="36676"/>
                    </a:cubicBezTo>
                    <a:lnTo>
                      <a:pt x="30783" y="36681"/>
                    </a:lnTo>
                    <a:lnTo>
                      <a:pt x="30783" y="36706"/>
                    </a:lnTo>
                    <a:cubicBezTo>
                      <a:pt x="30783" y="36715"/>
                      <a:pt x="30787" y="36724"/>
                      <a:pt x="30787" y="36728"/>
                    </a:cubicBezTo>
                    <a:lnTo>
                      <a:pt x="30787" y="36737"/>
                    </a:lnTo>
                    <a:cubicBezTo>
                      <a:pt x="30791" y="36741"/>
                      <a:pt x="30791" y="36749"/>
                      <a:pt x="30791" y="36758"/>
                    </a:cubicBezTo>
                    <a:cubicBezTo>
                      <a:pt x="30791" y="36758"/>
                      <a:pt x="30795" y="36758"/>
                      <a:pt x="30795" y="36763"/>
                    </a:cubicBezTo>
                    <a:cubicBezTo>
                      <a:pt x="30795" y="36771"/>
                      <a:pt x="30799" y="36775"/>
                      <a:pt x="30799" y="36783"/>
                    </a:cubicBezTo>
                    <a:cubicBezTo>
                      <a:pt x="30803" y="36792"/>
                      <a:pt x="30809" y="36801"/>
                      <a:pt x="30813" y="36805"/>
                    </a:cubicBezTo>
                    <a:lnTo>
                      <a:pt x="30813" y="36809"/>
                    </a:lnTo>
                    <a:cubicBezTo>
                      <a:pt x="30817" y="36818"/>
                      <a:pt x="30821" y="36826"/>
                      <a:pt x="30825" y="36830"/>
                    </a:cubicBezTo>
                    <a:lnTo>
                      <a:pt x="30825" y="36835"/>
                    </a:lnTo>
                    <a:cubicBezTo>
                      <a:pt x="30829" y="36844"/>
                      <a:pt x="30834" y="36848"/>
                      <a:pt x="30838" y="36856"/>
                    </a:cubicBezTo>
                    <a:lnTo>
                      <a:pt x="30842" y="36856"/>
                    </a:lnTo>
                    <a:cubicBezTo>
                      <a:pt x="30846" y="36865"/>
                      <a:pt x="30851" y="36869"/>
                      <a:pt x="30855" y="36878"/>
                    </a:cubicBezTo>
                    <a:lnTo>
                      <a:pt x="30860" y="36882"/>
                    </a:lnTo>
                    <a:cubicBezTo>
                      <a:pt x="30864" y="36891"/>
                      <a:pt x="30872" y="36895"/>
                      <a:pt x="30876" y="36903"/>
                    </a:cubicBezTo>
                    <a:lnTo>
                      <a:pt x="30880" y="36903"/>
                    </a:lnTo>
                    <a:cubicBezTo>
                      <a:pt x="30886" y="36912"/>
                      <a:pt x="30890" y="36917"/>
                      <a:pt x="30898" y="36925"/>
                    </a:cubicBezTo>
                    <a:lnTo>
                      <a:pt x="30902" y="36925"/>
                    </a:lnTo>
                    <a:cubicBezTo>
                      <a:pt x="30906" y="36933"/>
                      <a:pt x="30915" y="36937"/>
                      <a:pt x="30919" y="36946"/>
                    </a:cubicBezTo>
                    <a:cubicBezTo>
                      <a:pt x="30923" y="36946"/>
                      <a:pt x="30923" y="36946"/>
                      <a:pt x="30923" y="36951"/>
                    </a:cubicBezTo>
                    <a:cubicBezTo>
                      <a:pt x="30932" y="36955"/>
                      <a:pt x="30941" y="36963"/>
                      <a:pt x="30949" y="36968"/>
                    </a:cubicBezTo>
                    <a:cubicBezTo>
                      <a:pt x="30949" y="36968"/>
                      <a:pt x="30949" y="36972"/>
                      <a:pt x="30953" y="36972"/>
                    </a:cubicBezTo>
                    <a:cubicBezTo>
                      <a:pt x="30957" y="36976"/>
                      <a:pt x="30967" y="36984"/>
                      <a:pt x="30975" y="36989"/>
                    </a:cubicBezTo>
                    <a:lnTo>
                      <a:pt x="30979" y="36994"/>
                    </a:lnTo>
                    <a:cubicBezTo>
                      <a:pt x="30988" y="36998"/>
                      <a:pt x="30996" y="37006"/>
                      <a:pt x="31005" y="37010"/>
                    </a:cubicBezTo>
                    <a:lnTo>
                      <a:pt x="31005" y="37014"/>
                    </a:lnTo>
                    <a:lnTo>
                      <a:pt x="31009" y="37014"/>
                    </a:lnTo>
                    <a:cubicBezTo>
                      <a:pt x="31022" y="37023"/>
                      <a:pt x="31030" y="37032"/>
                      <a:pt x="31044" y="37036"/>
                    </a:cubicBezTo>
                    <a:cubicBezTo>
                      <a:pt x="31044" y="37040"/>
                      <a:pt x="31048" y="37040"/>
                      <a:pt x="31048" y="37040"/>
                    </a:cubicBezTo>
                    <a:cubicBezTo>
                      <a:pt x="31060" y="37049"/>
                      <a:pt x="31073" y="37057"/>
                      <a:pt x="31086" y="37066"/>
                    </a:cubicBezTo>
                    <a:lnTo>
                      <a:pt x="31091" y="37066"/>
                    </a:lnTo>
                    <a:cubicBezTo>
                      <a:pt x="31103" y="37075"/>
                      <a:pt x="31116" y="37083"/>
                      <a:pt x="31129" y="37091"/>
                    </a:cubicBezTo>
                    <a:cubicBezTo>
                      <a:pt x="31133" y="37091"/>
                      <a:pt x="31133" y="37096"/>
                      <a:pt x="31133" y="37096"/>
                    </a:cubicBezTo>
                    <a:cubicBezTo>
                      <a:pt x="31146" y="37105"/>
                      <a:pt x="31163" y="37113"/>
                      <a:pt x="31176" y="37117"/>
                    </a:cubicBezTo>
                    <a:cubicBezTo>
                      <a:pt x="31176" y="37122"/>
                      <a:pt x="31176" y="37122"/>
                      <a:pt x="31180" y="37122"/>
                    </a:cubicBezTo>
                    <a:cubicBezTo>
                      <a:pt x="31193" y="37126"/>
                      <a:pt x="31202" y="37134"/>
                      <a:pt x="31210" y="37138"/>
                    </a:cubicBezTo>
                    <a:lnTo>
                      <a:pt x="31214" y="37138"/>
                    </a:lnTo>
                    <a:cubicBezTo>
                      <a:pt x="31223" y="37148"/>
                      <a:pt x="31231" y="37152"/>
                      <a:pt x="31240" y="37156"/>
                    </a:cubicBezTo>
                    <a:cubicBezTo>
                      <a:pt x="31245" y="37156"/>
                      <a:pt x="31249" y="37160"/>
                      <a:pt x="31249" y="37160"/>
                    </a:cubicBezTo>
                    <a:cubicBezTo>
                      <a:pt x="31257" y="37164"/>
                      <a:pt x="31265" y="37168"/>
                      <a:pt x="31275" y="37173"/>
                    </a:cubicBezTo>
                    <a:cubicBezTo>
                      <a:pt x="31275" y="37173"/>
                      <a:pt x="31279" y="37177"/>
                      <a:pt x="31283" y="37177"/>
                    </a:cubicBezTo>
                    <a:cubicBezTo>
                      <a:pt x="31291" y="37182"/>
                      <a:pt x="31300" y="37190"/>
                      <a:pt x="31313" y="37194"/>
                    </a:cubicBezTo>
                    <a:cubicBezTo>
                      <a:pt x="31313" y="37194"/>
                      <a:pt x="31317" y="37199"/>
                      <a:pt x="31322" y="37199"/>
                    </a:cubicBezTo>
                    <a:cubicBezTo>
                      <a:pt x="31330" y="37203"/>
                      <a:pt x="31338" y="37207"/>
                      <a:pt x="31347" y="37211"/>
                    </a:cubicBezTo>
                    <a:cubicBezTo>
                      <a:pt x="31347" y="37211"/>
                      <a:pt x="31352" y="37215"/>
                      <a:pt x="31356" y="37215"/>
                    </a:cubicBezTo>
                    <a:cubicBezTo>
                      <a:pt x="31364" y="37219"/>
                      <a:pt x="31373" y="37229"/>
                      <a:pt x="31381" y="37233"/>
                    </a:cubicBezTo>
                    <a:lnTo>
                      <a:pt x="31390" y="37233"/>
                    </a:lnTo>
                    <a:cubicBezTo>
                      <a:pt x="31399" y="37241"/>
                      <a:pt x="31411" y="37245"/>
                      <a:pt x="31424" y="37254"/>
                    </a:cubicBezTo>
                    <a:cubicBezTo>
                      <a:pt x="31433" y="37258"/>
                      <a:pt x="31441" y="37263"/>
                      <a:pt x="31450" y="37267"/>
                    </a:cubicBezTo>
                    <a:cubicBezTo>
                      <a:pt x="31454" y="37271"/>
                      <a:pt x="31458" y="37271"/>
                      <a:pt x="31467" y="37276"/>
                    </a:cubicBezTo>
                    <a:cubicBezTo>
                      <a:pt x="31476" y="37280"/>
                      <a:pt x="31484" y="37284"/>
                      <a:pt x="31496" y="37292"/>
                    </a:cubicBezTo>
                    <a:cubicBezTo>
                      <a:pt x="31496" y="37292"/>
                      <a:pt x="31501" y="37292"/>
                      <a:pt x="31501" y="37296"/>
                    </a:cubicBezTo>
                    <a:cubicBezTo>
                      <a:pt x="31514" y="37302"/>
                      <a:pt x="31527" y="37306"/>
                      <a:pt x="31535" y="37314"/>
                    </a:cubicBezTo>
                    <a:cubicBezTo>
                      <a:pt x="31539" y="37314"/>
                      <a:pt x="31543" y="37318"/>
                      <a:pt x="31548" y="37318"/>
                    </a:cubicBezTo>
                    <a:cubicBezTo>
                      <a:pt x="31557" y="37322"/>
                      <a:pt x="31565" y="37327"/>
                      <a:pt x="31573" y="37331"/>
                    </a:cubicBezTo>
                    <a:cubicBezTo>
                      <a:pt x="31578" y="37335"/>
                      <a:pt x="31583" y="37335"/>
                      <a:pt x="31583" y="37340"/>
                    </a:cubicBezTo>
                    <a:cubicBezTo>
                      <a:pt x="31595" y="37344"/>
                      <a:pt x="31608" y="37353"/>
                      <a:pt x="31620" y="37357"/>
                    </a:cubicBezTo>
                    <a:lnTo>
                      <a:pt x="31625" y="37361"/>
                    </a:lnTo>
                    <a:cubicBezTo>
                      <a:pt x="31638" y="37365"/>
                      <a:pt x="31646" y="37373"/>
                      <a:pt x="31659" y="37379"/>
                    </a:cubicBezTo>
                    <a:cubicBezTo>
                      <a:pt x="31659" y="37379"/>
                      <a:pt x="31664" y="37383"/>
                      <a:pt x="31668" y="37383"/>
                    </a:cubicBezTo>
                    <a:cubicBezTo>
                      <a:pt x="31681" y="37391"/>
                      <a:pt x="31689" y="37395"/>
                      <a:pt x="31697" y="37399"/>
                    </a:cubicBezTo>
                    <a:cubicBezTo>
                      <a:pt x="31702" y="37404"/>
                      <a:pt x="31702" y="37404"/>
                      <a:pt x="31707" y="37404"/>
                    </a:cubicBezTo>
                    <a:cubicBezTo>
                      <a:pt x="31719" y="37412"/>
                      <a:pt x="31732" y="37421"/>
                      <a:pt x="31745" y="37425"/>
                    </a:cubicBezTo>
                    <a:cubicBezTo>
                      <a:pt x="31749" y="37430"/>
                      <a:pt x="31749" y="37430"/>
                      <a:pt x="31753" y="37430"/>
                    </a:cubicBezTo>
                    <a:cubicBezTo>
                      <a:pt x="31762" y="37438"/>
                      <a:pt x="31774" y="37442"/>
                      <a:pt x="31784" y="37446"/>
                    </a:cubicBezTo>
                    <a:cubicBezTo>
                      <a:pt x="31788" y="37450"/>
                      <a:pt x="31792" y="37450"/>
                      <a:pt x="31796" y="37456"/>
                    </a:cubicBezTo>
                    <a:cubicBezTo>
                      <a:pt x="31809" y="37464"/>
                      <a:pt x="31826" y="37472"/>
                      <a:pt x="31843" y="37485"/>
                    </a:cubicBezTo>
                    <a:cubicBezTo>
                      <a:pt x="31847" y="37485"/>
                      <a:pt x="31851" y="37485"/>
                      <a:pt x="31851" y="37489"/>
                    </a:cubicBezTo>
                    <a:cubicBezTo>
                      <a:pt x="31873" y="37498"/>
                      <a:pt x="31890" y="37511"/>
                      <a:pt x="31907" y="37519"/>
                    </a:cubicBezTo>
                    <a:lnTo>
                      <a:pt x="31912" y="37523"/>
                    </a:lnTo>
                    <a:cubicBezTo>
                      <a:pt x="31933" y="37537"/>
                      <a:pt x="31950" y="37545"/>
                      <a:pt x="31967" y="37558"/>
                    </a:cubicBezTo>
                    <a:cubicBezTo>
                      <a:pt x="31972" y="37558"/>
                      <a:pt x="31972" y="37558"/>
                      <a:pt x="31972" y="37562"/>
                    </a:cubicBezTo>
                    <a:cubicBezTo>
                      <a:pt x="31984" y="37571"/>
                      <a:pt x="31997" y="37575"/>
                      <a:pt x="32010" y="37584"/>
                    </a:cubicBezTo>
                    <a:lnTo>
                      <a:pt x="31920" y="38024"/>
                    </a:lnTo>
                    <a:cubicBezTo>
                      <a:pt x="31920" y="38028"/>
                      <a:pt x="31920" y="38032"/>
                      <a:pt x="31916" y="38037"/>
                    </a:cubicBezTo>
                    <a:lnTo>
                      <a:pt x="31916" y="38050"/>
                    </a:lnTo>
                    <a:lnTo>
                      <a:pt x="31916" y="38054"/>
                    </a:lnTo>
                    <a:cubicBezTo>
                      <a:pt x="31916" y="38058"/>
                      <a:pt x="31916" y="38058"/>
                      <a:pt x="31920" y="38062"/>
                    </a:cubicBezTo>
                    <a:lnTo>
                      <a:pt x="31920" y="38066"/>
                    </a:lnTo>
                    <a:lnTo>
                      <a:pt x="31920" y="38080"/>
                    </a:lnTo>
                    <a:cubicBezTo>
                      <a:pt x="31924" y="38084"/>
                      <a:pt x="31924" y="38088"/>
                      <a:pt x="31924" y="38092"/>
                    </a:cubicBezTo>
                    <a:lnTo>
                      <a:pt x="31924" y="38097"/>
                    </a:lnTo>
                    <a:cubicBezTo>
                      <a:pt x="31928" y="38101"/>
                      <a:pt x="31928" y="38105"/>
                      <a:pt x="31933" y="38109"/>
                    </a:cubicBezTo>
                    <a:cubicBezTo>
                      <a:pt x="31938" y="38118"/>
                      <a:pt x="31938" y="38123"/>
                      <a:pt x="31942" y="38127"/>
                    </a:cubicBezTo>
                    <a:cubicBezTo>
                      <a:pt x="31946" y="38131"/>
                      <a:pt x="31946" y="38139"/>
                      <a:pt x="31950" y="38143"/>
                    </a:cubicBezTo>
                    <a:lnTo>
                      <a:pt x="31954" y="38143"/>
                    </a:lnTo>
                    <a:cubicBezTo>
                      <a:pt x="31954" y="38148"/>
                      <a:pt x="31958" y="38157"/>
                      <a:pt x="31963" y="38161"/>
                    </a:cubicBezTo>
                    <a:lnTo>
                      <a:pt x="31967" y="38161"/>
                    </a:lnTo>
                    <a:cubicBezTo>
                      <a:pt x="31972" y="38169"/>
                      <a:pt x="31976" y="38174"/>
                      <a:pt x="31980" y="38178"/>
                    </a:cubicBezTo>
                    <a:lnTo>
                      <a:pt x="31980" y="38182"/>
                    </a:lnTo>
                    <a:cubicBezTo>
                      <a:pt x="31989" y="38186"/>
                      <a:pt x="31993" y="38191"/>
                      <a:pt x="31997" y="38200"/>
                    </a:cubicBezTo>
                    <a:lnTo>
                      <a:pt x="32001" y="38200"/>
                    </a:lnTo>
                    <a:cubicBezTo>
                      <a:pt x="32005" y="38208"/>
                      <a:pt x="32010" y="38212"/>
                      <a:pt x="32019" y="38216"/>
                    </a:cubicBezTo>
                    <a:cubicBezTo>
                      <a:pt x="32019" y="38220"/>
                      <a:pt x="32019" y="38220"/>
                      <a:pt x="32023" y="38220"/>
                    </a:cubicBezTo>
                    <a:cubicBezTo>
                      <a:pt x="32027" y="38225"/>
                      <a:pt x="32035" y="38234"/>
                      <a:pt x="32044" y="38238"/>
                    </a:cubicBezTo>
                    <a:lnTo>
                      <a:pt x="32044" y="38242"/>
                    </a:lnTo>
                    <a:cubicBezTo>
                      <a:pt x="32053" y="38246"/>
                      <a:pt x="32061" y="38255"/>
                      <a:pt x="32070" y="38259"/>
                    </a:cubicBezTo>
                    <a:lnTo>
                      <a:pt x="32070" y="38263"/>
                    </a:lnTo>
                    <a:cubicBezTo>
                      <a:pt x="32078" y="38268"/>
                      <a:pt x="32087" y="38277"/>
                      <a:pt x="32096" y="38285"/>
                    </a:cubicBezTo>
                    <a:lnTo>
                      <a:pt x="32100" y="38285"/>
                    </a:lnTo>
                    <a:cubicBezTo>
                      <a:pt x="32108" y="38293"/>
                      <a:pt x="32117" y="38297"/>
                      <a:pt x="32130" y="38307"/>
                    </a:cubicBezTo>
                    <a:cubicBezTo>
                      <a:pt x="32130" y="38311"/>
                      <a:pt x="32134" y="38311"/>
                      <a:pt x="32134" y="38311"/>
                    </a:cubicBezTo>
                    <a:cubicBezTo>
                      <a:pt x="32138" y="38315"/>
                      <a:pt x="32143" y="38319"/>
                      <a:pt x="32151" y="38319"/>
                    </a:cubicBezTo>
                    <a:cubicBezTo>
                      <a:pt x="32151" y="38323"/>
                      <a:pt x="32151" y="38323"/>
                      <a:pt x="32155" y="38323"/>
                    </a:cubicBezTo>
                    <a:cubicBezTo>
                      <a:pt x="32164" y="38332"/>
                      <a:pt x="32169" y="38336"/>
                      <a:pt x="32177" y="38340"/>
                    </a:cubicBezTo>
                    <a:cubicBezTo>
                      <a:pt x="32750" y="38978"/>
                      <a:pt x="33246" y="39542"/>
                      <a:pt x="33738" y="40085"/>
                    </a:cubicBezTo>
                    <a:cubicBezTo>
                      <a:pt x="33827" y="40184"/>
                      <a:pt x="33918" y="40283"/>
                      <a:pt x="34003" y="40376"/>
                    </a:cubicBezTo>
                    <a:cubicBezTo>
                      <a:pt x="34050" y="40427"/>
                      <a:pt x="34093" y="40475"/>
                      <a:pt x="34140" y="40522"/>
                    </a:cubicBezTo>
                    <a:cubicBezTo>
                      <a:pt x="34940" y="41390"/>
                      <a:pt x="35770" y="42215"/>
                      <a:pt x="36924" y="43199"/>
                    </a:cubicBezTo>
                    <a:cubicBezTo>
                      <a:pt x="36954" y="43204"/>
                      <a:pt x="36984" y="43208"/>
                      <a:pt x="37019" y="43216"/>
                    </a:cubicBezTo>
                    <a:cubicBezTo>
                      <a:pt x="37027" y="43216"/>
                      <a:pt x="37035" y="43220"/>
                      <a:pt x="37049" y="43220"/>
                    </a:cubicBezTo>
                    <a:cubicBezTo>
                      <a:pt x="37070" y="43225"/>
                      <a:pt x="37087" y="43230"/>
                      <a:pt x="37108" y="43234"/>
                    </a:cubicBezTo>
                    <a:cubicBezTo>
                      <a:pt x="37122" y="43238"/>
                      <a:pt x="37134" y="43242"/>
                      <a:pt x="37147" y="43242"/>
                    </a:cubicBezTo>
                    <a:cubicBezTo>
                      <a:pt x="37164" y="43246"/>
                      <a:pt x="37181" y="43250"/>
                      <a:pt x="37199" y="43255"/>
                    </a:cubicBezTo>
                    <a:cubicBezTo>
                      <a:pt x="37215" y="43259"/>
                      <a:pt x="37228" y="43259"/>
                      <a:pt x="37241" y="43264"/>
                    </a:cubicBezTo>
                    <a:cubicBezTo>
                      <a:pt x="37258" y="43268"/>
                      <a:pt x="37276" y="43272"/>
                      <a:pt x="37292" y="43276"/>
                    </a:cubicBezTo>
                    <a:cubicBezTo>
                      <a:pt x="37296" y="43276"/>
                      <a:pt x="37305" y="43281"/>
                      <a:pt x="37309" y="43281"/>
                    </a:cubicBezTo>
                    <a:lnTo>
                      <a:pt x="37463" y="43319"/>
                    </a:lnTo>
                    <a:lnTo>
                      <a:pt x="37472" y="43319"/>
                    </a:lnTo>
                    <a:cubicBezTo>
                      <a:pt x="37523" y="43332"/>
                      <a:pt x="37574" y="43349"/>
                      <a:pt x="37626" y="43362"/>
                    </a:cubicBezTo>
                    <a:lnTo>
                      <a:pt x="37630" y="43362"/>
                    </a:lnTo>
                    <a:cubicBezTo>
                      <a:pt x="37681" y="43374"/>
                      <a:pt x="37732" y="43392"/>
                      <a:pt x="37784" y="43404"/>
                    </a:cubicBezTo>
                    <a:cubicBezTo>
                      <a:pt x="37789" y="43404"/>
                      <a:pt x="37797" y="43409"/>
                      <a:pt x="37801" y="43409"/>
                    </a:cubicBezTo>
                    <a:cubicBezTo>
                      <a:pt x="37848" y="43422"/>
                      <a:pt x="37900" y="43439"/>
                      <a:pt x="37947" y="43451"/>
                    </a:cubicBezTo>
                    <a:cubicBezTo>
                      <a:pt x="37951" y="43451"/>
                      <a:pt x="37959" y="43456"/>
                      <a:pt x="37963" y="43456"/>
                    </a:cubicBezTo>
                    <a:cubicBezTo>
                      <a:pt x="38036" y="43477"/>
                      <a:pt x="38109" y="43499"/>
                      <a:pt x="38182" y="43520"/>
                    </a:cubicBezTo>
                    <a:cubicBezTo>
                      <a:pt x="38186" y="43524"/>
                      <a:pt x="38194" y="43524"/>
                      <a:pt x="38199" y="43524"/>
                    </a:cubicBezTo>
                    <a:cubicBezTo>
                      <a:pt x="38271" y="43550"/>
                      <a:pt x="38340" y="43572"/>
                      <a:pt x="38413" y="43593"/>
                    </a:cubicBezTo>
                    <a:cubicBezTo>
                      <a:pt x="38486" y="43615"/>
                      <a:pt x="38559" y="43635"/>
                      <a:pt x="38630" y="43657"/>
                    </a:cubicBezTo>
                    <a:cubicBezTo>
                      <a:pt x="38636" y="43657"/>
                      <a:pt x="38640" y="43661"/>
                      <a:pt x="38648" y="43661"/>
                    </a:cubicBezTo>
                    <a:cubicBezTo>
                      <a:pt x="38721" y="43682"/>
                      <a:pt x="38794" y="43704"/>
                      <a:pt x="38867" y="43725"/>
                    </a:cubicBezTo>
                    <a:cubicBezTo>
                      <a:pt x="38867" y="43730"/>
                      <a:pt x="38871" y="43730"/>
                      <a:pt x="38871" y="43730"/>
                    </a:cubicBezTo>
                    <a:cubicBezTo>
                      <a:pt x="38875" y="43730"/>
                      <a:pt x="38879" y="43730"/>
                      <a:pt x="38883" y="43734"/>
                    </a:cubicBezTo>
                    <a:cubicBezTo>
                      <a:pt x="38930" y="43747"/>
                      <a:pt x="38982" y="43759"/>
                      <a:pt x="39029" y="43777"/>
                    </a:cubicBezTo>
                    <a:lnTo>
                      <a:pt x="39041" y="43777"/>
                    </a:lnTo>
                    <a:cubicBezTo>
                      <a:pt x="39144" y="43807"/>
                      <a:pt x="39252" y="43836"/>
                      <a:pt x="39354" y="43862"/>
                    </a:cubicBezTo>
                    <a:cubicBezTo>
                      <a:pt x="39358" y="43862"/>
                      <a:pt x="39362" y="43866"/>
                      <a:pt x="39366" y="43866"/>
                    </a:cubicBezTo>
                    <a:cubicBezTo>
                      <a:pt x="39418" y="43879"/>
                      <a:pt x="39465" y="43892"/>
                      <a:pt x="39516" y="43901"/>
                    </a:cubicBezTo>
                    <a:cubicBezTo>
                      <a:pt x="39520" y="43905"/>
                      <a:pt x="39525" y="43905"/>
                      <a:pt x="39529" y="43905"/>
                    </a:cubicBezTo>
                    <a:cubicBezTo>
                      <a:pt x="39534" y="43905"/>
                      <a:pt x="39538" y="43909"/>
                      <a:pt x="39538" y="43909"/>
                    </a:cubicBezTo>
                    <a:cubicBezTo>
                      <a:pt x="39559" y="43913"/>
                      <a:pt x="39580" y="43917"/>
                      <a:pt x="39606" y="43923"/>
                    </a:cubicBezTo>
                    <a:cubicBezTo>
                      <a:pt x="39615" y="43927"/>
                      <a:pt x="39623" y="43927"/>
                      <a:pt x="39636" y="43931"/>
                    </a:cubicBezTo>
                    <a:cubicBezTo>
                      <a:pt x="39666" y="43939"/>
                      <a:pt x="39700" y="43943"/>
                      <a:pt x="39730" y="43952"/>
                    </a:cubicBezTo>
                    <a:cubicBezTo>
                      <a:pt x="39747" y="43956"/>
                      <a:pt x="39760" y="43965"/>
                      <a:pt x="39777" y="43969"/>
                    </a:cubicBezTo>
                    <a:cubicBezTo>
                      <a:pt x="39790" y="43978"/>
                      <a:pt x="39807" y="43982"/>
                      <a:pt x="39820" y="43986"/>
                    </a:cubicBezTo>
                    <a:cubicBezTo>
                      <a:pt x="39828" y="43990"/>
                      <a:pt x="39837" y="43994"/>
                      <a:pt x="39846" y="44000"/>
                    </a:cubicBezTo>
                    <a:cubicBezTo>
                      <a:pt x="39858" y="44004"/>
                      <a:pt x="39876" y="44012"/>
                      <a:pt x="39888" y="44016"/>
                    </a:cubicBezTo>
                    <a:cubicBezTo>
                      <a:pt x="39897" y="44020"/>
                      <a:pt x="39905" y="44025"/>
                      <a:pt x="39914" y="44029"/>
                    </a:cubicBezTo>
                    <a:cubicBezTo>
                      <a:pt x="39931" y="44038"/>
                      <a:pt x="39949" y="44046"/>
                      <a:pt x="39965" y="44055"/>
                    </a:cubicBezTo>
                    <a:cubicBezTo>
                      <a:pt x="39970" y="44055"/>
                      <a:pt x="39974" y="44059"/>
                      <a:pt x="39978" y="44059"/>
                    </a:cubicBezTo>
                    <a:cubicBezTo>
                      <a:pt x="40004" y="44067"/>
                      <a:pt x="40026" y="44081"/>
                      <a:pt x="40047" y="44089"/>
                    </a:cubicBezTo>
                    <a:cubicBezTo>
                      <a:pt x="40051" y="44093"/>
                      <a:pt x="40051" y="44093"/>
                      <a:pt x="40055" y="44093"/>
                    </a:cubicBezTo>
                    <a:cubicBezTo>
                      <a:pt x="40085" y="44110"/>
                      <a:pt x="40115" y="44123"/>
                      <a:pt x="40145" y="44140"/>
                    </a:cubicBezTo>
                    <a:cubicBezTo>
                      <a:pt x="40150" y="44140"/>
                      <a:pt x="40154" y="44144"/>
                      <a:pt x="40158" y="44144"/>
                    </a:cubicBezTo>
                    <a:cubicBezTo>
                      <a:pt x="40188" y="44162"/>
                      <a:pt x="40217" y="44179"/>
                      <a:pt x="40252" y="44196"/>
                    </a:cubicBezTo>
                    <a:cubicBezTo>
                      <a:pt x="40256" y="44196"/>
                      <a:pt x="40261" y="44200"/>
                      <a:pt x="40269" y="44205"/>
                    </a:cubicBezTo>
                    <a:cubicBezTo>
                      <a:pt x="40299" y="44217"/>
                      <a:pt x="40329" y="44235"/>
                      <a:pt x="40359" y="44251"/>
                    </a:cubicBezTo>
                    <a:cubicBezTo>
                      <a:pt x="40363" y="44256"/>
                      <a:pt x="40367" y="44256"/>
                      <a:pt x="40371" y="44260"/>
                    </a:cubicBezTo>
                    <a:cubicBezTo>
                      <a:pt x="40406" y="44277"/>
                      <a:pt x="40436" y="44294"/>
                      <a:pt x="40466" y="44312"/>
                    </a:cubicBezTo>
                    <a:cubicBezTo>
                      <a:pt x="40509" y="44337"/>
                      <a:pt x="40547" y="44363"/>
                      <a:pt x="40590" y="44384"/>
                    </a:cubicBezTo>
                    <a:lnTo>
                      <a:pt x="40594" y="44389"/>
                    </a:lnTo>
                    <a:cubicBezTo>
                      <a:pt x="40632" y="44410"/>
                      <a:pt x="40675" y="44436"/>
                      <a:pt x="40714" y="44456"/>
                    </a:cubicBezTo>
                    <a:cubicBezTo>
                      <a:pt x="40714" y="44461"/>
                      <a:pt x="40718" y="44461"/>
                      <a:pt x="40723" y="44466"/>
                    </a:cubicBezTo>
                    <a:cubicBezTo>
                      <a:pt x="40760" y="44487"/>
                      <a:pt x="40795" y="44513"/>
                      <a:pt x="40833" y="44533"/>
                    </a:cubicBezTo>
                    <a:cubicBezTo>
                      <a:pt x="40837" y="44538"/>
                      <a:pt x="40843" y="44538"/>
                      <a:pt x="40847" y="44543"/>
                    </a:cubicBezTo>
                    <a:cubicBezTo>
                      <a:pt x="40881" y="44564"/>
                      <a:pt x="40920" y="44590"/>
                      <a:pt x="40953" y="44610"/>
                    </a:cubicBezTo>
                    <a:cubicBezTo>
                      <a:pt x="40962" y="44615"/>
                      <a:pt x="40966" y="44620"/>
                      <a:pt x="40971" y="44620"/>
                    </a:cubicBezTo>
                    <a:cubicBezTo>
                      <a:pt x="41005" y="44645"/>
                      <a:pt x="41043" y="44667"/>
                      <a:pt x="41078" y="44692"/>
                    </a:cubicBezTo>
                    <a:cubicBezTo>
                      <a:pt x="41082" y="44692"/>
                      <a:pt x="41086" y="44697"/>
                      <a:pt x="41090" y="44701"/>
                    </a:cubicBezTo>
                    <a:cubicBezTo>
                      <a:pt x="41129" y="44722"/>
                      <a:pt x="41163" y="44748"/>
                      <a:pt x="41197" y="44774"/>
                    </a:cubicBezTo>
                    <a:cubicBezTo>
                      <a:pt x="41202" y="44774"/>
                      <a:pt x="41206" y="44778"/>
                      <a:pt x="41210" y="44782"/>
                    </a:cubicBezTo>
                    <a:cubicBezTo>
                      <a:pt x="41248" y="44803"/>
                      <a:pt x="41283" y="44829"/>
                      <a:pt x="41321" y="44855"/>
                    </a:cubicBezTo>
                    <a:cubicBezTo>
                      <a:pt x="41325" y="44855"/>
                      <a:pt x="41330" y="44859"/>
                      <a:pt x="41334" y="44859"/>
                    </a:cubicBezTo>
                    <a:cubicBezTo>
                      <a:pt x="41368" y="44884"/>
                      <a:pt x="41407" y="44910"/>
                      <a:pt x="41445" y="44936"/>
                    </a:cubicBezTo>
                    <a:cubicBezTo>
                      <a:pt x="41484" y="44961"/>
                      <a:pt x="41526" y="44991"/>
                      <a:pt x="41565" y="45017"/>
                    </a:cubicBezTo>
                    <a:lnTo>
                      <a:pt x="41569" y="45017"/>
                    </a:lnTo>
                    <a:cubicBezTo>
                      <a:pt x="41607" y="45047"/>
                      <a:pt x="41650" y="45072"/>
                      <a:pt x="41689" y="45098"/>
                    </a:cubicBezTo>
                    <a:cubicBezTo>
                      <a:pt x="41689" y="45098"/>
                      <a:pt x="41694" y="45098"/>
                      <a:pt x="41694" y="45103"/>
                    </a:cubicBezTo>
                    <a:lnTo>
                      <a:pt x="41809" y="45180"/>
                    </a:lnTo>
                    <a:cubicBezTo>
                      <a:pt x="41813" y="45180"/>
                      <a:pt x="41818" y="45180"/>
                      <a:pt x="41818" y="45184"/>
                    </a:cubicBezTo>
                    <a:cubicBezTo>
                      <a:pt x="41856" y="45210"/>
                      <a:pt x="41895" y="45231"/>
                      <a:pt x="41933" y="45257"/>
                    </a:cubicBezTo>
                    <a:cubicBezTo>
                      <a:pt x="41933" y="45261"/>
                      <a:pt x="41937" y="45261"/>
                      <a:pt x="41941" y="45265"/>
                    </a:cubicBezTo>
                    <a:cubicBezTo>
                      <a:pt x="41980" y="45287"/>
                      <a:pt x="42014" y="45312"/>
                      <a:pt x="42053" y="45334"/>
                    </a:cubicBezTo>
                    <a:cubicBezTo>
                      <a:pt x="42057" y="45338"/>
                      <a:pt x="42061" y="45338"/>
                      <a:pt x="42065" y="45342"/>
                    </a:cubicBezTo>
                    <a:cubicBezTo>
                      <a:pt x="42104" y="45364"/>
                      <a:pt x="42138" y="45389"/>
                      <a:pt x="42177" y="45411"/>
                    </a:cubicBezTo>
                    <a:cubicBezTo>
                      <a:pt x="42181" y="45415"/>
                      <a:pt x="42185" y="45415"/>
                      <a:pt x="42189" y="45419"/>
                    </a:cubicBezTo>
                    <a:cubicBezTo>
                      <a:pt x="42223" y="45441"/>
                      <a:pt x="42262" y="45462"/>
                      <a:pt x="42300" y="45488"/>
                    </a:cubicBezTo>
                    <a:cubicBezTo>
                      <a:pt x="42305" y="45488"/>
                      <a:pt x="42309" y="45492"/>
                      <a:pt x="42314" y="45496"/>
                    </a:cubicBezTo>
                    <a:cubicBezTo>
                      <a:pt x="42352" y="45518"/>
                      <a:pt x="42386" y="45539"/>
                      <a:pt x="42424" y="45560"/>
                    </a:cubicBezTo>
                    <a:cubicBezTo>
                      <a:pt x="42429" y="45560"/>
                      <a:pt x="42429" y="45565"/>
                      <a:pt x="42434" y="45565"/>
                    </a:cubicBezTo>
                    <a:cubicBezTo>
                      <a:pt x="42434" y="45565"/>
                      <a:pt x="42438" y="45565"/>
                      <a:pt x="42438" y="45569"/>
                    </a:cubicBezTo>
                    <a:cubicBezTo>
                      <a:pt x="42468" y="45586"/>
                      <a:pt x="42497" y="45603"/>
                      <a:pt x="42531" y="45620"/>
                    </a:cubicBezTo>
                    <a:cubicBezTo>
                      <a:pt x="42536" y="45620"/>
                      <a:pt x="42540" y="45625"/>
                      <a:pt x="42545" y="45629"/>
                    </a:cubicBezTo>
                    <a:cubicBezTo>
                      <a:pt x="42578" y="45646"/>
                      <a:pt x="42608" y="45662"/>
                      <a:pt x="42639" y="45680"/>
                    </a:cubicBezTo>
                    <a:cubicBezTo>
                      <a:pt x="42643" y="45680"/>
                      <a:pt x="42647" y="45680"/>
                      <a:pt x="42651" y="45684"/>
                    </a:cubicBezTo>
                    <a:cubicBezTo>
                      <a:pt x="42681" y="45702"/>
                      <a:pt x="42716" y="45719"/>
                      <a:pt x="42746" y="45731"/>
                    </a:cubicBezTo>
                    <a:cubicBezTo>
                      <a:pt x="42746" y="45735"/>
                      <a:pt x="42750" y="45735"/>
                      <a:pt x="42750" y="45735"/>
                    </a:cubicBezTo>
                    <a:cubicBezTo>
                      <a:pt x="42784" y="45753"/>
                      <a:pt x="42814" y="45770"/>
                      <a:pt x="42848" y="45783"/>
                    </a:cubicBezTo>
                    <a:cubicBezTo>
                      <a:pt x="42853" y="45787"/>
                      <a:pt x="42853" y="45787"/>
                      <a:pt x="42857" y="45787"/>
                    </a:cubicBezTo>
                    <a:cubicBezTo>
                      <a:pt x="42861" y="45791"/>
                      <a:pt x="42865" y="45791"/>
                      <a:pt x="42865" y="45791"/>
                    </a:cubicBezTo>
                    <a:cubicBezTo>
                      <a:pt x="42882" y="45800"/>
                      <a:pt x="42896" y="45808"/>
                      <a:pt x="42912" y="45812"/>
                    </a:cubicBezTo>
                    <a:cubicBezTo>
                      <a:pt x="42921" y="45816"/>
                      <a:pt x="42925" y="45822"/>
                      <a:pt x="42934" y="45826"/>
                    </a:cubicBezTo>
                    <a:cubicBezTo>
                      <a:pt x="42955" y="45834"/>
                      <a:pt x="42977" y="45842"/>
                      <a:pt x="42998" y="45855"/>
                    </a:cubicBezTo>
                    <a:lnTo>
                      <a:pt x="43002" y="45855"/>
                    </a:lnTo>
                    <a:cubicBezTo>
                      <a:pt x="43024" y="45868"/>
                      <a:pt x="43050" y="45877"/>
                      <a:pt x="43070" y="45885"/>
                    </a:cubicBezTo>
                    <a:cubicBezTo>
                      <a:pt x="43079" y="45889"/>
                      <a:pt x="43083" y="45893"/>
                      <a:pt x="43092" y="45893"/>
                    </a:cubicBezTo>
                    <a:cubicBezTo>
                      <a:pt x="43109" y="45903"/>
                      <a:pt x="43121" y="45907"/>
                      <a:pt x="43139" y="45915"/>
                    </a:cubicBezTo>
                    <a:cubicBezTo>
                      <a:pt x="43143" y="45915"/>
                      <a:pt x="43147" y="45919"/>
                      <a:pt x="43147" y="45919"/>
                    </a:cubicBezTo>
                    <a:cubicBezTo>
                      <a:pt x="43152" y="45919"/>
                      <a:pt x="43156" y="45919"/>
                      <a:pt x="43156" y="45924"/>
                    </a:cubicBezTo>
                    <a:cubicBezTo>
                      <a:pt x="43190" y="45937"/>
                      <a:pt x="43229" y="45950"/>
                      <a:pt x="43263" y="45962"/>
                    </a:cubicBezTo>
                    <a:cubicBezTo>
                      <a:pt x="43263" y="45966"/>
                      <a:pt x="43267" y="45966"/>
                      <a:pt x="43271" y="45966"/>
                    </a:cubicBezTo>
                    <a:cubicBezTo>
                      <a:pt x="43306" y="45980"/>
                      <a:pt x="43340" y="45992"/>
                      <a:pt x="43378" y="46005"/>
                    </a:cubicBezTo>
                    <a:lnTo>
                      <a:pt x="43383" y="46009"/>
                    </a:lnTo>
                    <a:cubicBezTo>
                      <a:pt x="43413" y="46018"/>
                      <a:pt x="43443" y="46031"/>
                      <a:pt x="43473" y="46039"/>
                    </a:cubicBezTo>
                    <a:cubicBezTo>
                      <a:pt x="43481" y="46039"/>
                      <a:pt x="43490" y="46043"/>
                      <a:pt x="43494" y="46043"/>
                    </a:cubicBezTo>
                    <a:cubicBezTo>
                      <a:pt x="43498" y="46047"/>
                      <a:pt x="43502" y="46047"/>
                      <a:pt x="43506" y="46047"/>
                    </a:cubicBezTo>
                    <a:lnTo>
                      <a:pt x="43486" y="46150"/>
                    </a:lnTo>
                    <a:cubicBezTo>
                      <a:pt x="43481" y="46189"/>
                      <a:pt x="43502" y="46236"/>
                      <a:pt x="43541" y="46292"/>
                    </a:cubicBezTo>
                    <a:cubicBezTo>
                      <a:pt x="43558" y="46317"/>
                      <a:pt x="43575" y="46339"/>
                      <a:pt x="43601" y="46365"/>
                    </a:cubicBezTo>
                    <a:cubicBezTo>
                      <a:pt x="43605" y="46373"/>
                      <a:pt x="43609" y="46377"/>
                      <a:pt x="43614" y="46381"/>
                    </a:cubicBezTo>
                    <a:cubicBezTo>
                      <a:pt x="43682" y="46458"/>
                      <a:pt x="43763" y="46540"/>
                      <a:pt x="43814" y="46617"/>
                    </a:cubicBezTo>
                    <a:cubicBezTo>
                      <a:pt x="43857" y="46617"/>
                      <a:pt x="43901" y="46621"/>
                      <a:pt x="43939" y="46625"/>
                    </a:cubicBezTo>
                    <a:lnTo>
                      <a:pt x="43948" y="46625"/>
                    </a:lnTo>
                    <a:cubicBezTo>
                      <a:pt x="43982" y="46629"/>
                      <a:pt x="44016" y="46634"/>
                      <a:pt x="44050" y="46638"/>
                    </a:cubicBezTo>
                    <a:cubicBezTo>
                      <a:pt x="44059" y="46638"/>
                      <a:pt x="44067" y="46643"/>
                      <a:pt x="44071" y="46643"/>
                    </a:cubicBezTo>
                    <a:cubicBezTo>
                      <a:pt x="44106" y="46647"/>
                      <a:pt x="44144" y="46651"/>
                      <a:pt x="44179" y="46659"/>
                    </a:cubicBezTo>
                    <a:lnTo>
                      <a:pt x="44199" y="46659"/>
                    </a:lnTo>
                    <a:cubicBezTo>
                      <a:pt x="44221" y="46663"/>
                      <a:pt x="44247" y="46668"/>
                      <a:pt x="44268" y="46673"/>
                    </a:cubicBezTo>
                    <a:cubicBezTo>
                      <a:pt x="44290" y="46677"/>
                      <a:pt x="44311" y="46681"/>
                      <a:pt x="44333" y="46685"/>
                    </a:cubicBezTo>
                    <a:cubicBezTo>
                      <a:pt x="44353" y="46689"/>
                      <a:pt x="44371" y="46694"/>
                      <a:pt x="44392" y="46698"/>
                    </a:cubicBezTo>
                    <a:cubicBezTo>
                      <a:pt x="44414" y="46702"/>
                      <a:pt x="44435" y="46706"/>
                      <a:pt x="44456" y="46711"/>
                    </a:cubicBezTo>
                    <a:cubicBezTo>
                      <a:pt x="44473" y="46715"/>
                      <a:pt x="44495" y="46720"/>
                      <a:pt x="44512" y="46724"/>
                    </a:cubicBezTo>
                    <a:cubicBezTo>
                      <a:pt x="44533" y="46732"/>
                      <a:pt x="44554" y="46736"/>
                      <a:pt x="44580" y="46740"/>
                    </a:cubicBezTo>
                    <a:cubicBezTo>
                      <a:pt x="44598" y="46745"/>
                      <a:pt x="44615" y="46754"/>
                      <a:pt x="44631" y="46758"/>
                    </a:cubicBezTo>
                    <a:cubicBezTo>
                      <a:pt x="44653" y="46762"/>
                      <a:pt x="44679" y="46771"/>
                      <a:pt x="44700" y="46775"/>
                    </a:cubicBezTo>
                    <a:cubicBezTo>
                      <a:pt x="44722" y="46779"/>
                      <a:pt x="44738" y="46788"/>
                      <a:pt x="44760" y="46792"/>
                    </a:cubicBezTo>
                    <a:cubicBezTo>
                      <a:pt x="44769" y="46797"/>
                      <a:pt x="44777" y="46797"/>
                      <a:pt x="44781" y="46801"/>
                    </a:cubicBezTo>
                    <a:cubicBezTo>
                      <a:pt x="44815" y="46809"/>
                      <a:pt x="44850" y="46822"/>
                      <a:pt x="44880" y="46831"/>
                    </a:cubicBezTo>
                    <a:cubicBezTo>
                      <a:pt x="44888" y="46831"/>
                      <a:pt x="44892" y="46835"/>
                      <a:pt x="44897" y="46835"/>
                    </a:cubicBezTo>
                    <a:cubicBezTo>
                      <a:pt x="44927" y="46843"/>
                      <a:pt x="44957" y="46856"/>
                      <a:pt x="44987" y="46865"/>
                    </a:cubicBezTo>
                    <a:cubicBezTo>
                      <a:pt x="44995" y="46869"/>
                      <a:pt x="45000" y="46869"/>
                      <a:pt x="45004" y="46874"/>
                    </a:cubicBezTo>
                    <a:cubicBezTo>
                      <a:pt x="45042" y="46886"/>
                      <a:pt x="45077" y="46899"/>
                      <a:pt x="45111" y="46912"/>
                    </a:cubicBezTo>
                    <a:lnTo>
                      <a:pt x="45119" y="46912"/>
                    </a:lnTo>
                    <a:cubicBezTo>
                      <a:pt x="45154" y="46925"/>
                      <a:pt x="45184" y="46937"/>
                      <a:pt x="45213" y="46951"/>
                    </a:cubicBezTo>
                    <a:cubicBezTo>
                      <a:pt x="45226" y="46955"/>
                      <a:pt x="45239" y="46959"/>
                      <a:pt x="45251" y="46963"/>
                    </a:cubicBezTo>
                    <a:cubicBezTo>
                      <a:pt x="45273" y="46971"/>
                      <a:pt x="45295" y="46981"/>
                      <a:pt x="45320" y="46989"/>
                    </a:cubicBezTo>
                    <a:cubicBezTo>
                      <a:pt x="45334" y="46997"/>
                      <a:pt x="45346" y="47002"/>
                      <a:pt x="45359" y="47006"/>
                    </a:cubicBezTo>
                    <a:cubicBezTo>
                      <a:pt x="45380" y="47014"/>
                      <a:pt x="45401" y="47023"/>
                      <a:pt x="45419" y="47032"/>
                    </a:cubicBezTo>
                    <a:cubicBezTo>
                      <a:pt x="45440" y="47040"/>
                      <a:pt x="45457" y="47044"/>
                      <a:pt x="45474" y="47053"/>
                    </a:cubicBezTo>
                    <a:cubicBezTo>
                      <a:pt x="45492" y="47062"/>
                      <a:pt x="45513" y="47070"/>
                      <a:pt x="45530" y="47079"/>
                    </a:cubicBezTo>
                    <a:cubicBezTo>
                      <a:pt x="45547" y="47087"/>
                      <a:pt x="45569" y="47091"/>
                      <a:pt x="45585" y="47100"/>
                    </a:cubicBezTo>
                    <a:cubicBezTo>
                      <a:pt x="45603" y="47109"/>
                      <a:pt x="45624" y="47117"/>
                      <a:pt x="45642" y="47125"/>
                    </a:cubicBezTo>
                    <a:cubicBezTo>
                      <a:pt x="45658" y="47135"/>
                      <a:pt x="45675" y="47143"/>
                      <a:pt x="45697" y="47151"/>
                    </a:cubicBezTo>
                    <a:cubicBezTo>
                      <a:pt x="45713" y="47160"/>
                      <a:pt x="45735" y="47168"/>
                      <a:pt x="45752" y="47177"/>
                    </a:cubicBezTo>
                    <a:cubicBezTo>
                      <a:pt x="45770" y="47186"/>
                      <a:pt x="45786" y="47190"/>
                      <a:pt x="45808" y="47198"/>
                    </a:cubicBezTo>
                    <a:cubicBezTo>
                      <a:pt x="45825" y="47207"/>
                      <a:pt x="45847" y="47216"/>
                      <a:pt x="45863" y="47228"/>
                    </a:cubicBezTo>
                    <a:cubicBezTo>
                      <a:pt x="45881" y="47233"/>
                      <a:pt x="45898" y="47241"/>
                      <a:pt x="45919" y="47249"/>
                    </a:cubicBezTo>
                    <a:cubicBezTo>
                      <a:pt x="45936" y="47259"/>
                      <a:pt x="45958" y="47267"/>
                      <a:pt x="45975" y="47279"/>
                    </a:cubicBezTo>
                    <a:cubicBezTo>
                      <a:pt x="45992" y="47288"/>
                      <a:pt x="46013" y="47293"/>
                      <a:pt x="46031" y="47301"/>
                    </a:cubicBezTo>
                    <a:cubicBezTo>
                      <a:pt x="46047" y="47314"/>
                      <a:pt x="46069" y="47322"/>
                      <a:pt x="46090" y="47331"/>
                    </a:cubicBezTo>
                    <a:cubicBezTo>
                      <a:pt x="46108" y="47340"/>
                      <a:pt x="46124" y="47348"/>
                      <a:pt x="46141" y="47356"/>
                    </a:cubicBezTo>
                    <a:cubicBezTo>
                      <a:pt x="46167" y="47370"/>
                      <a:pt x="46193" y="47378"/>
                      <a:pt x="46218" y="47391"/>
                    </a:cubicBezTo>
                    <a:cubicBezTo>
                      <a:pt x="46240" y="47403"/>
                      <a:pt x="46266" y="47413"/>
                      <a:pt x="46287" y="47425"/>
                    </a:cubicBezTo>
                    <a:cubicBezTo>
                      <a:pt x="46313" y="47433"/>
                      <a:pt x="46334" y="47447"/>
                      <a:pt x="46360" y="47459"/>
                    </a:cubicBezTo>
                    <a:cubicBezTo>
                      <a:pt x="46377" y="47468"/>
                      <a:pt x="46398" y="47476"/>
                      <a:pt x="46416" y="47485"/>
                    </a:cubicBezTo>
                    <a:cubicBezTo>
                      <a:pt x="46437" y="47494"/>
                      <a:pt x="46453" y="47502"/>
                      <a:pt x="46475" y="47510"/>
                    </a:cubicBezTo>
                    <a:cubicBezTo>
                      <a:pt x="46492" y="47519"/>
                      <a:pt x="46514" y="47528"/>
                      <a:pt x="46530" y="47536"/>
                    </a:cubicBezTo>
                    <a:cubicBezTo>
                      <a:pt x="46552" y="47549"/>
                      <a:pt x="46574" y="47557"/>
                      <a:pt x="46591" y="47567"/>
                    </a:cubicBezTo>
                    <a:cubicBezTo>
                      <a:pt x="46612" y="47575"/>
                      <a:pt x="46629" y="47583"/>
                      <a:pt x="46651" y="47592"/>
                    </a:cubicBezTo>
                    <a:cubicBezTo>
                      <a:pt x="46668" y="47601"/>
                      <a:pt x="46689" y="47609"/>
                      <a:pt x="46706" y="47618"/>
                    </a:cubicBezTo>
                    <a:cubicBezTo>
                      <a:pt x="46728" y="47626"/>
                      <a:pt x="46745" y="47634"/>
                      <a:pt x="46766" y="47644"/>
                    </a:cubicBezTo>
                    <a:cubicBezTo>
                      <a:pt x="46787" y="47656"/>
                      <a:pt x="46805" y="47664"/>
                      <a:pt x="46826" y="47673"/>
                    </a:cubicBezTo>
                    <a:cubicBezTo>
                      <a:pt x="46843" y="47682"/>
                      <a:pt x="46864" y="47690"/>
                      <a:pt x="46886" y="47699"/>
                    </a:cubicBezTo>
                    <a:cubicBezTo>
                      <a:pt x="46903" y="47707"/>
                      <a:pt x="46925" y="47716"/>
                      <a:pt x="46945" y="47725"/>
                    </a:cubicBezTo>
                    <a:cubicBezTo>
                      <a:pt x="46963" y="47733"/>
                      <a:pt x="46984" y="47741"/>
                      <a:pt x="47006" y="47750"/>
                    </a:cubicBezTo>
                    <a:cubicBezTo>
                      <a:pt x="47022" y="47759"/>
                      <a:pt x="47044" y="47767"/>
                      <a:pt x="47065" y="47776"/>
                    </a:cubicBezTo>
                    <a:cubicBezTo>
                      <a:pt x="47083" y="47784"/>
                      <a:pt x="47104" y="47792"/>
                      <a:pt x="47125" y="47802"/>
                    </a:cubicBezTo>
                    <a:cubicBezTo>
                      <a:pt x="47146" y="47810"/>
                      <a:pt x="47164" y="47818"/>
                      <a:pt x="47185" y="47827"/>
                    </a:cubicBezTo>
                    <a:cubicBezTo>
                      <a:pt x="47189" y="47827"/>
                      <a:pt x="47194" y="47832"/>
                      <a:pt x="47202" y="47832"/>
                    </a:cubicBezTo>
                    <a:cubicBezTo>
                      <a:pt x="47233" y="47844"/>
                      <a:pt x="47262" y="47857"/>
                      <a:pt x="47292" y="47869"/>
                    </a:cubicBezTo>
                    <a:cubicBezTo>
                      <a:pt x="47296" y="47875"/>
                      <a:pt x="47304" y="47875"/>
                      <a:pt x="47310" y="47879"/>
                    </a:cubicBezTo>
                    <a:cubicBezTo>
                      <a:pt x="47339" y="47891"/>
                      <a:pt x="47373" y="47904"/>
                      <a:pt x="47403" y="47913"/>
                    </a:cubicBezTo>
                    <a:cubicBezTo>
                      <a:pt x="47416" y="47917"/>
                      <a:pt x="47425" y="47921"/>
                      <a:pt x="47438" y="47926"/>
                    </a:cubicBezTo>
                    <a:cubicBezTo>
                      <a:pt x="47472" y="47942"/>
                      <a:pt x="47510" y="47956"/>
                      <a:pt x="47549" y="47968"/>
                    </a:cubicBezTo>
                    <a:cubicBezTo>
                      <a:pt x="47566" y="47968"/>
                      <a:pt x="47579" y="47964"/>
                      <a:pt x="47592" y="47964"/>
                    </a:cubicBezTo>
                    <a:lnTo>
                      <a:pt x="47608" y="47964"/>
                    </a:lnTo>
                    <a:cubicBezTo>
                      <a:pt x="47618" y="47964"/>
                      <a:pt x="47626" y="47960"/>
                      <a:pt x="47634" y="47960"/>
                    </a:cubicBezTo>
                    <a:lnTo>
                      <a:pt x="47695" y="47960"/>
                    </a:lnTo>
                    <a:cubicBezTo>
                      <a:pt x="47703" y="47960"/>
                      <a:pt x="47711" y="47956"/>
                      <a:pt x="47720" y="47956"/>
                    </a:cubicBezTo>
                    <a:lnTo>
                      <a:pt x="47737" y="47956"/>
                    </a:lnTo>
                    <a:cubicBezTo>
                      <a:pt x="47746" y="47956"/>
                      <a:pt x="47750" y="47960"/>
                      <a:pt x="47758" y="47960"/>
                    </a:cubicBezTo>
                    <a:lnTo>
                      <a:pt x="47839" y="47960"/>
                    </a:lnTo>
                    <a:cubicBezTo>
                      <a:pt x="47843" y="47964"/>
                      <a:pt x="47853" y="47964"/>
                      <a:pt x="47857" y="47964"/>
                    </a:cubicBezTo>
                    <a:lnTo>
                      <a:pt x="47882" y="47964"/>
                    </a:lnTo>
                    <a:cubicBezTo>
                      <a:pt x="47886" y="47964"/>
                      <a:pt x="47891" y="47968"/>
                      <a:pt x="47895" y="47968"/>
                    </a:cubicBezTo>
                    <a:cubicBezTo>
                      <a:pt x="47912" y="47968"/>
                      <a:pt x="47934" y="47972"/>
                      <a:pt x="47951" y="47972"/>
                    </a:cubicBezTo>
                    <a:cubicBezTo>
                      <a:pt x="47955" y="47972"/>
                      <a:pt x="47959" y="47972"/>
                      <a:pt x="47963" y="47977"/>
                    </a:cubicBezTo>
                    <a:cubicBezTo>
                      <a:pt x="47981" y="47977"/>
                      <a:pt x="47997" y="47981"/>
                      <a:pt x="48019" y="47981"/>
                    </a:cubicBezTo>
                    <a:cubicBezTo>
                      <a:pt x="48019" y="47985"/>
                      <a:pt x="48023" y="47985"/>
                      <a:pt x="48028" y="47985"/>
                    </a:cubicBezTo>
                    <a:cubicBezTo>
                      <a:pt x="48045" y="47990"/>
                      <a:pt x="48066" y="47990"/>
                      <a:pt x="48084" y="47994"/>
                    </a:cubicBezTo>
                    <a:lnTo>
                      <a:pt x="48092" y="47994"/>
                    </a:lnTo>
                    <a:cubicBezTo>
                      <a:pt x="48113" y="47998"/>
                      <a:pt x="48131" y="48003"/>
                      <a:pt x="48147" y="48007"/>
                    </a:cubicBezTo>
                    <a:cubicBezTo>
                      <a:pt x="48156" y="48007"/>
                      <a:pt x="48165" y="48007"/>
                      <a:pt x="48173" y="48011"/>
                    </a:cubicBezTo>
                    <a:lnTo>
                      <a:pt x="48177" y="48011"/>
                    </a:lnTo>
                    <a:cubicBezTo>
                      <a:pt x="48190" y="48011"/>
                      <a:pt x="48199" y="48015"/>
                      <a:pt x="48212" y="48015"/>
                    </a:cubicBezTo>
                    <a:lnTo>
                      <a:pt x="48216" y="48015"/>
                    </a:lnTo>
                    <a:cubicBezTo>
                      <a:pt x="48224" y="48019"/>
                      <a:pt x="48238" y="48019"/>
                      <a:pt x="48246" y="48023"/>
                    </a:cubicBezTo>
                    <a:lnTo>
                      <a:pt x="48250" y="48023"/>
                    </a:lnTo>
                    <a:cubicBezTo>
                      <a:pt x="48263" y="48023"/>
                      <a:pt x="48271" y="48023"/>
                      <a:pt x="48285" y="48029"/>
                    </a:cubicBezTo>
                    <a:lnTo>
                      <a:pt x="48289" y="48029"/>
                    </a:lnTo>
                    <a:cubicBezTo>
                      <a:pt x="48301" y="48029"/>
                      <a:pt x="48310" y="48033"/>
                      <a:pt x="48323" y="48033"/>
                    </a:cubicBezTo>
                    <a:lnTo>
                      <a:pt x="48353" y="48033"/>
                    </a:lnTo>
                    <a:lnTo>
                      <a:pt x="48353" y="48037"/>
                    </a:lnTo>
                    <a:lnTo>
                      <a:pt x="48417" y="48037"/>
                    </a:lnTo>
                    <a:cubicBezTo>
                      <a:pt x="48425" y="48041"/>
                      <a:pt x="48434" y="48041"/>
                      <a:pt x="48447" y="48041"/>
                    </a:cubicBezTo>
                    <a:lnTo>
                      <a:pt x="48520" y="48041"/>
                    </a:lnTo>
                    <a:cubicBezTo>
                      <a:pt x="48528" y="48041"/>
                      <a:pt x="48541" y="48037"/>
                      <a:pt x="48550" y="48037"/>
                    </a:cubicBezTo>
                    <a:lnTo>
                      <a:pt x="48597" y="48037"/>
                    </a:lnTo>
                    <a:cubicBezTo>
                      <a:pt x="48609" y="48033"/>
                      <a:pt x="48622" y="48033"/>
                      <a:pt x="48635" y="48033"/>
                    </a:cubicBezTo>
                    <a:lnTo>
                      <a:pt x="48644" y="48033"/>
                    </a:lnTo>
                    <a:cubicBezTo>
                      <a:pt x="48652" y="48033"/>
                      <a:pt x="48665" y="48029"/>
                      <a:pt x="48674" y="48029"/>
                    </a:cubicBezTo>
                    <a:lnTo>
                      <a:pt x="48686" y="48029"/>
                    </a:lnTo>
                    <a:cubicBezTo>
                      <a:pt x="48699" y="48023"/>
                      <a:pt x="48712" y="48023"/>
                      <a:pt x="48725" y="48023"/>
                    </a:cubicBezTo>
                    <a:lnTo>
                      <a:pt x="48729" y="48023"/>
                    </a:lnTo>
                    <a:cubicBezTo>
                      <a:pt x="48742" y="48019"/>
                      <a:pt x="48759" y="48019"/>
                      <a:pt x="48772" y="48015"/>
                    </a:cubicBezTo>
                    <a:lnTo>
                      <a:pt x="48785" y="48015"/>
                    </a:lnTo>
                    <a:cubicBezTo>
                      <a:pt x="48798" y="48011"/>
                      <a:pt x="48810" y="48011"/>
                      <a:pt x="48824" y="48007"/>
                    </a:cubicBezTo>
                    <a:lnTo>
                      <a:pt x="48832" y="48007"/>
                    </a:lnTo>
                    <a:cubicBezTo>
                      <a:pt x="48849" y="48003"/>
                      <a:pt x="48866" y="48003"/>
                      <a:pt x="48883" y="47998"/>
                    </a:cubicBezTo>
                    <a:lnTo>
                      <a:pt x="48891" y="47998"/>
                    </a:lnTo>
                    <a:cubicBezTo>
                      <a:pt x="48909" y="47994"/>
                      <a:pt x="48921" y="47994"/>
                      <a:pt x="48935" y="47990"/>
                    </a:cubicBezTo>
                    <a:cubicBezTo>
                      <a:pt x="48939" y="47990"/>
                      <a:pt x="48947" y="47985"/>
                      <a:pt x="48952" y="47985"/>
                    </a:cubicBezTo>
                    <a:cubicBezTo>
                      <a:pt x="48968" y="47981"/>
                      <a:pt x="48986" y="47981"/>
                      <a:pt x="49007" y="47977"/>
                    </a:cubicBezTo>
                    <a:lnTo>
                      <a:pt x="49157" y="47254"/>
                    </a:lnTo>
                    <a:cubicBezTo>
                      <a:pt x="49174" y="47259"/>
                      <a:pt x="49191" y="47263"/>
                      <a:pt x="49203" y="47267"/>
                    </a:cubicBezTo>
                    <a:cubicBezTo>
                      <a:pt x="49234" y="47275"/>
                      <a:pt x="49260" y="47279"/>
                      <a:pt x="49290" y="47288"/>
                    </a:cubicBezTo>
                    <a:cubicBezTo>
                      <a:pt x="49353" y="47310"/>
                      <a:pt x="49422" y="47326"/>
                      <a:pt x="49491" y="47348"/>
                    </a:cubicBezTo>
                    <a:cubicBezTo>
                      <a:pt x="49507" y="47352"/>
                      <a:pt x="49525" y="47356"/>
                      <a:pt x="49546" y="47361"/>
                    </a:cubicBezTo>
                    <a:cubicBezTo>
                      <a:pt x="49623" y="47387"/>
                      <a:pt x="49704" y="47408"/>
                      <a:pt x="49781" y="47433"/>
                    </a:cubicBezTo>
                    <a:cubicBezTo>
                      <a:pt x="49799" y="47438"/>
                      <a:pt x="49815" y="47442"/>
                      <a:pt x="49833" y="47451"/>
                    </a:cubicBezTo>
                    <a:cubicBezTo>
                      <a:pt x="49892" y="47468"/>
                      <a:pt x="49957" y="47490"/>
                      <a:pt x="50021" y="47506"/>
                    </a:cubicBezTo>
                    <a:cubicBezTo>
                      <a:pt x="50046" y="47515"/>
                      <a:pt x="50076" y="47528"/>
                      <a:pt x="50102" y="47536"/>
                    </a:cubicBezTo>
                    <a:cubicBezTo>
                      <a:pt x="50153" y="47553"/>
                      <a:pt x="50204" y="47567"/>
                      <a:pt x="50256" y="47587"/>
                    </a:cubicBezTo>
                    <a:cubicBezTo>
                      <a:pt x="50286" y="47596"/>
                      <a:pt x="50316" y="47605"/>
                      <a:pt x="50346" y="47613"/>
                    </a:cubicBezTo>
                    <a:cubicBezTo>
                      <a:pt x="50397" y="47630"/>
                      <a:pt x="50449" y="47648"/>
                      <a:pt x="50496" y="47669"/>
                    </a:cubicBezTo>
                    <a:cubicBezTo>
                      <a:pt x="50526" y="47678"/>
                      <a:pt x="50555" y="47686"/>
                      <a:pt x="50581" y="47699"/>
                    </a:cubicBezTo>
                    <a:cubicBezTo>
                      <a:pt x="50624" y="47711"/>
                      <a:pt x="50666" y="47725"/>
                      <a:pt x="50709" y="47741"/>
                    </a:cubicBezTo>
                    <a:cubicBezTo>
                      <a:pt x="50739" y="47755"/>
                      <a:pt x="50769" y="47763"/>
                      <a:pt x="50800" y="47776"/>
                    </a:cubicBezTo>
                    <a:cubicBezTo>
                      <a:pt x="50842" y="47788"/>
                      <a:pt x="50885" y="47806"/>
                      <a:pt x="50932" y="47823"/>
                    </a:cubicBezTo>
                    <a:cubicBezTo>
                      <a:pt x="50958" y="47832"/>
                      <a:pt x="50988" y="47844"/>
                      <a:pt x="51017" y="47853"/>
                    </a:cubicBezTo>
                    <a:cubicBezTo>
                      <a:pt x="51065" y="47875"/>
                      <a:pt x="51112" y="47891"/>
                      <a:pt x="51159" y="47908"/>
                    </a:cubicBezTo>
                    <a:cubicBezTo>
                      <a:pt x="51180" y="47917"/>
                      <a:pt x="51205" y="47926"/>
                      <a:pt x="51231" y="47938"/>
                    </a:cubicBezTo>
                    <a:cubicBezTo>
                      <a:pt x="51300" y="47964"/>
                      <a:pt x="51368" y="47990"/>
                      <a:pt x="51436" y="48019"/>
                    </a:cubicBezTo>
                    <a:lnTo>
                      <a:pt x="51441" y="48019"/>
                    </a:lnTo>
                    <a:cubicBezTo>
                      <a:pt x="51462" y="48045"/>
                      <a:pt x="51479" y="48071"/>
                      <a:pt x="51501" y="48092"/>
                    </a:cubicBezTo>
                    <a:cubicBezTo>
                      <a:pt x="51505" y="48100"/>
                      <a:pt x="51509" y="48106"/>
                      <a:pt x="51518" y="48114"/>
                    </a:cubicBezTo>
                    <a:cubicBezTo>
                      <a:pt x="51535" y="48131"/>
                      <a:pt x="51552" y="48152"/>
                      <a:pt x="51570" y="48173"/>
                    </a:cubicBezTo>
                    <a:cubicBezTo>
                      <a:pt x="51570" y="48177"/>
                      <a:pt x="51574" y="48177"/>
                      <a:pt x="51578" y="48183"/>
                    </a:cubicBezTo>
                    <a:cubicBezTo>
                      <a:pt x="51595" y="48208"/>
                      <a:pt x="51616" y="48229"/>
                      <a:pt x="51637" y="48250"/>
                    </a:cubicBezTo>
                    <a:cubicBezTo>
                      <a:pt x="51641" y="48254"/>
                      <a:pt x="51647" y="48264"/>
                      <a:pt x="51651" y="48268"/>
                    </a:cubicBezTo>
                    <a:cubicBezTo>
                      <a:pt x="51667" y="48285"/>
                      <a:pt x="51685" y="48306"/>
                      <a:pt x="51702" y="48323"/>
                    </a:cubicBezTo>
                    <a:cubicBezTo>
                      <a:pt x="51706" y="48327"/>
                      <a:pt x="51710" y="48331"/>
                      <a:pt x="51714" y="48337"/>
                    </a:cubicBezTo>
                    <a:cubicBezTo>
                      <a:pt x="51736" y="48357"/>
                      <a:pt x="51757" y="48379"/>
                      <a:pt x="51779" y="48400"/>
                    </a:cubicBezTo>
                    <a:cubicBezTo>
                      <a:pt x="51783" y="48404"/>
                      <a:pt x="51787" y="48408"/>
                      <a:pt x="51791" y="48414"/>
                    </a:cubicBezTo>
                    <a:cubicBezTo>
                      <a:pt x="51809" y="48430"/>
                      <a:pt x="51826" y="48447"/>
                      <a:pt x="51843" y="48465"/>
                    </a:cubicBezTo>
                    <a:cubicBezTo>
                      <a:pt x="51847" y="48473"/>
                      <a:pt x="51852" y="48477"/>
                      <a:pt x="51856" y="48481"/>
                    </a:cubicBezTo>
                    <a:cubicBezTo>
                      <a:pt x="51878" y="48503"/>
                      <a:pt x="51898" y="48524"/>
                      <a:pt x="51920" y="48542"/>
                    </a:cubicBezTo>
                    <a:cubicBezTo>
                      <a:pt x="51924" y="48546"/>
                      <a:pt x="51929" y="48550"/>
                      <a:pt x="51933" y="48554"/>
                    </a:cubicBezTo>
                    <a:cubicBezTo>
                      <a:pt x="51949" y="48572"/>
                      <a:pt x="51967" y="48588"/>
                      <a:pt x="51984" y="48605"/>
                    </a:cubicBezTo>
                    <a:cubicBezTo>
                      <a:pt x="51993" y="48610"/>
                      <a:pt x="51997" y="48614"/>
                      <a:pt x="52006" y="48623"/>
                    </a:cubicBezTo>
                    <a:cubicBezTo>
                      <a:pt x="52026" y="48639"/>
                      <a:pt x="52048" y="48661"/>
                      <a:pt x="52070" y="48678"/>
                    </a:cubicBezTo>
                    <a:cubicBezTo>
                      <a:pt x="52091" y="48700"/>
                      <a:pt x="52113" y="48716"/>
                      <a:pt x="52134" y="48738"/>
                    </a:cubicBezTo>
                    <a:cubicBezTo>
                      <a:pt x="52138" y="48742"/>
                      <a:pt x="52146" y="48747"/>
                      <a:pt x="52151" y="48751"/>
                    </a:cubicBezTo>
                    <a:cubicBezTo>
                      <a:pt x="52172" y="48768"/>
                      <a:pt x="52190" y="48785"/>
                      <a:pt x="52211" y="48803"/>
                    </a:cubicBezTo>
                    <a:cubicBezTo>
                      <a:pt x="52211" y="48803"/>
                      <a:pt x="52215" y="48807"/>
                      <a:pt x="52219" y="48807"/>
                    </a:cubicBezTo>
                    <a:cubicBezTo>
                      <a:pt x="52241" y="48828"/>
                      <a:pt x="52262" y="48845"/>
                      <a:pt x="52283" y="48862"/>
                    </a:cubicBezTo>
                    <a:cubicBezTo>
                      <a:pt x="52292" y="48866"/>
                      <a:pt x="52296" y="48870"/>
                      <a:pt x="52305" y="48875"/>
                    </a:cubicBezTo>
                    <a:cubicBezTo>
                      <a:pt x="52322" y="48892"/>
                      <a:pt x="52339" y="48905"/>
                      <a:pt x="52356" y="48922"/>
                    </a:cubicBezTo>
                    <a:cubicBezTo>
                      <a:pt x="52365" y="48922"/>
                      <a:pt x="52369" y="48927"/>
                      <a:pt x="52373" y="48931"/>
                    </a:cubicBezTo>
                    <a:cubicBezTo>
                      <a:pt x="52395" y="48947"/>
                      <a:pt x="52416" y="48965"/>
                      <a:pt x="52442" y="48982"/>
                    </a:cubicBezTo>
                    <a:cubicBezTo>
                      <a:pt x="52446" y="48986"/>
                      <a:pt x="52450" y="48990"/>
                      <a:pt x="52454" y="48995"/>
                    </a:cubicBezTo>
                    <a:cubicBezTo>
                      <a:pt x="52476" y="49008"/>
                      <a:pt x="52493" y="49020"/>
                      <a:pt x="52510" y="49038"/>
                    </a:cubicBezTo>
                    <a:cubicBezTo>
                      <a:pt x="52519" y="49042"/>
                      <a:pt x="52523" y="49046"/>
                      <a:pt x="52527" y="49050"/>
                    </a:cubicBezTo>
                    <a:cubicBezTo>
                      <a:pt x="52553" y="49063"/>
                      <a:pt x="52575" y="49081"/>
                      <a:pt x="52596" y="49097"/>
                    </a:cubicBezTo>
                    <a:cubicBezTo>
                      <a:pt x="52600" y="49097"/>
                      <a:pt x="52600" y="49097"/>
                      <a:pt x="52600" y="49101"/>
                    </a:cubicBezTo>
                    <a:cubicBezTo>
                      <a:pt x="52604" y="49101"/>
                      <a:pt x="52604" y="49101"/>
                      <a:pt x="52608" y="49106"/>
                    </a:cubicBezTo>
                    <a:cubicBezTo>
                      <a:pt x="52630" y="49123"/>
                      <a:pt x="52652" y="49136"/>
                      <a:pt x="52677" y="49153"/>
                    </a:cubicBezTo>
                    <a:cubicBezTo>
                      <a:pt x="52681" y="49158"/>
                      <a:pt x="52685" y="49162"/>
                      <a:pt x="52690" y="49162"/>
                    </a:cubicBezTo>
                    <a:cubicBezTo>
                      <a:pt x="52715" y="49178"/>
                      <a:pt x="52741" y="49196"/>
                      <a:pt x="52766" y="49213"/>
                    </a:cubicBezTo>
                    <a:cubicBezTo>
                      <a:pt x="52771" y="49217"/>
                      <a:pt x="52776" y="49221"/>
                      <a:pt x="52780" y="49226"/>
                    </a:cubicBezTo>
                    <a:cubicBezTo>
                      <a:pt x="52806" y="49239"/>
                      <a:pt x="52827" y="49255"/>
                      <a:pt x="52853" y="49269"/>
                    </a:cubicBezTo>
                    <a:cubicBezTo>
                      <a:pt x="52857" y="49273"/>
                      <a:pt x="52857" y="49273"/>
                      <a:pt x="52861" y="49277"/>
                    </a:cubicBezTo>
                    <a:cubicBezTo>
                      <a:pt x="52887" y="49294"/>
                      <a:pt x="52912" y="49312"/>
                      <a:pt x="52938" y="49324"/>
                    </a:cubicBezTo>
                    <a:cubicBezTo>
                      <a:pt x="52946" y="49328"/>
                      <a:pt x="52950" y="49332"/>
                      <a:pt x="52955" y="49337"/>
                    </a:cubicBezTo>
                    <a:cubicBezTo>
                      <a:pt x="52981" y="49354"/>
                      <a:pt x="53007" y="49371"/>
                      <a:pt x="53036" y="49384"/>
                    </a:cubicBezTo>
                    <a:cubicBezTo>
                      <a:pt x="53062" y="49401"/>
                      <a:pt x="53088" y="49418"/>
                      <a:pt x="53113" y="49435"/>
                    </a:cubicBezTo>
                    <a:cubicBezTo>
                      <a:pt x="53118" y="49435"/>
                      <a:pt x="53126" y="49440"/>
                      <a:pt x="53130" y="49444"/>
                    </a:cubicBezTo>
                    <a:cubicBezTo>
                      <a:pt x="53156" y="49461"/>
                      <a:pt x="53181" y="49474"/>
                      <a:pt x="53207" y="49491"/>
                    </a:cubicBezTo>
                    <a:cubicBezTo>
                      <a:pt x="53212" y="49491"/>
                      <a:pt x="53216" y="49495"/>
                      <a:pt x="53220" y="49495"/>
                    </a:cubicBezTo>
                    <a:cubicBezTo>
                      <a:pt x="53246" y="49512"/>
                      <a:pt x="53267" y="49525"/>
                      <a:pt x="53293" y="49538"/>
                    </a:cubicBezTo>
                    <a:cubicBezTo>
                      <a:pt x="53297" y="49538"/>
                      <a:pt x="53297" y="49543"/>
                      <a:pt x="53301" y="49543"/>
                    </a:cubicBezTo>
                    <a:lnTo>
                      <a:pt x="53305" y="49547"/>
                    </a:lnTo>
                    <a:cubicBezTo>
                      <a:pt x="53335" y="49563"/>
                      <a:pt x="53366" y="49581"/>
                      <a:pt x="53396" y="49594"/>
                    </a:cubicBezTo>
                    <a:cubicBezTo>
                      <a:pt x="53400" y="49598"/>
                      <a:pt x="53404" y="49602"/>
                      <a:pt x="53408" y="49606"/>
                    </a:cubicBezTo>
                    <a:cubicBezTo>
                      <a:pt x="53438" y="49620"/>
                      <a:pt x="53469" y="49636"/>
                      <a:pt x="53498" y="49654"/>
                    </a:cubicBezTo>
                    <a:cubicBezTo>
                      <a:pt x="53503" y="49658"/>
                      <a:pt x="53507" y="49658"/>
                      <a:pt x="53511" y="49662"/>
                    </a:cubicBezTo>
                    <a:cubicBezTo>
                      <a:pt x="53540" y="49679"/>
                      <a:pt x="53575" y="49692"/>
                      <a:pt x="53605" y="49709"/>
                    </a:cubicBezTo>
                    <a:lnTo>
                      <a:pt x="53605" y="49713"/>
                    </a:lnTo>
                    <a:cubicBezTo>
                      <a:pt x="53639" y="49731"/>
                      <a:pt x="53669" y="49743"/>
                      <a:pt x="53700" y="49760"/>
                    </a:cubicBezTo>
                    <a:cubicBezTo>
                      <a:pt x="53704" y="49764"/>
                      <a:pt x="53708" y="49764"/>
                      <a:pt x="53708" y="49764"/>
                    </a:cubicBezTo>
                    <a:cubicBezTo>
                      <a:pt x="53742" y="49782"/>
                      <a:pt x="53771" y="49799"/>
                      <a:pt x="53802" y="49816"/>
                    </a:cubicBezTo>
                    <a:cubicBezTo>
                      <a:pt x="53806" y="49816"/>
                      <a:pt x="53810" y="49820"/>
                      <a:pt x="53815" y="49820"/>
                    </a:cubicBezTo>
                    <a:cubicBezTo>
                      <a:pt x="53844" y="49837"/>
                      <a:pt x="53874" y="49855"/>
                      <a:pt x="53905" y="49867"/>
                    </a:cubicBezTo>
                    <a:cubicBezTo>
                      <a:pt x="53909" y="49871"/>
                      <a:pt x="53913" y="49871"/>
                      <a:pt x="53921" y="49876"/>
                    </a:cubicBezTo>
                    <a:cubicBezTo>
                      <a:pt x="53951" y="49893"/>
                      <a:pt x="53982" y="49906"/>
                      <a:pt x="54012" y="49922"/>
                    </a:cubicBezTo>
                    <a:cubicBezTo>
                      <a:pt x="54016" y="49922"/>
                      <a:pt x="54016" y="49922"/>
                      <a:pt x="54020" y="49928"/>
                    </a:cubicBezTo>
                    <a:cubicBezTo>
                      <a:pt x="54050" y="49940"/>
                      <a:pt x="54079" y="49957"/>
                      <a:pt x="54114" y="49974"/>
                    </a:cubicBezTo>
                    <a:lnTo>
                      <a:pt x="54118" y="49979"/>
                    </a:lnTo>
                    <a:cubicBezTo>
                      <a:pt x="54148" y="49991"/>
                      <a:pt x="54182" y="50009"/>
                      <a:pt x="54213" y="50025"/>
                    </a:cubicBezTo>
                    <a:cubicBezTo>
                      <a:pt x="54217" y="50025"/>
                      <a:pt x="54221" y="50030"/>
                      <a:pt x="54225" y="50030"/>
                    </a:cubicBezTo>
                    <a:cubicBezTo>
                      <a:pt x="54294" y="50064"/>
                      <a:pt x="54367" y="50102"/>
                      <a:pt x="54439" y="50137"/>
                    </a:cubicBezTo>
                    <a:cubicBezTo>
                      <a:pt x="54464" y="50149"/>
                      <a:pt x="54486" y="50163"/>
                      <a:pt x="54512" y="50175"/>
                    </a:cubicBezTo>
                    <a:cubicBezTo>
                      <a:pt x="54516" y="50175"/>
                      <a:pt x="54525" y="50179"/>
                      <a:pt x="54529" y="50184"/>
                    </a:cubicBezTo>
                    <a:cubicBezTo>
                      <a:pt x="54559" y="50197"/>
                      <a:pt x="54589" y="50214"/>
                      <a:pt x="54614" y="50226"/>
                    </a:cubicBezTo>
                    <a:cubicBezTo>
                      <a:pt x="54623" y="50230"/>
                      <a:pt x="54632" y="50236"/>
                      <a:pt x="54636" y="50240"/>
                    </a:cubicBezTo>
                    <a:cubicBezTo>
                      <a:pt x="54666" y="50252"/>
                      <a:pt x="54695" y="50265"/>
                      <a:pt x="54721" y="50282"/>
                    </a:cubicBezTo>
                    <a:cubicBezTo>
                      <a:pt x="54730" y="50282"/>
                      <a:pt x="54734" y="50287"/>
                      <a:pt x="54743" y="50291"/>
                    </a:cubicBezTo>
                    <a:cubicBezTo>
                      <a:pt x="54772" y="50303"/>
                      <a:pt x="54798" y="50321"/>
                      <a:pt x="54829" y="50333"/>
                    </a:cubicBezTo>
                    <a:cubicBezTo>
                      <a:pt x="54833" y="50338"/>
                      <a:pt x="54841" y="50342"/>
                      <a:pt x="54845" y="50342"/>
                    </a:cubicBezTo>
                    <a:cubicBezTo>
                      <a:pt x="54875" y="50359"/>
                      <a:pt x="54906" y="50372"/>
                      <a:pt x="54936" y="50390"/>
                    </a:cubicBezTo>
                    <a:cubicBezTo>
                      <a:pt x="56565" y="50419"/>
                      <a:pt x="58031" y="50717"/>
                      <a:pt x="59468" y="50717"/>
                    </a:cubicBezTo>
                    <a:cubicBezTo>
                      <a:pt x="59856" y="50717"/>
                      <a:pt x="60242" y="50696"/>
                      <a:pt x="60629" y="50641"/>
                    </a:cubicBezTo>
                    <a:cubicBezTo>
                      <a:pt x="60666" y="50637"/>
                      <a:pt x="60705" y="50629"/>
                      <a:pt x="60743" y="50625"/>
                    </a:cubicBezTo>
                    <a:cubicBezTo>
                      <a:pt x="60752" y="50625"/>
                      <a:pt x="60757" y="50625"/>
                      <a:pt x="60761" y="50621"/>
                    </a:cubicBezTo>
                    <a:cubicBezTo>
                      <a:pt x="60799" y="50615"/>
                      <a:pt x="60834" y="50611"/>
                      <a:pt x="60872" y="50603"/>
                    </a:cubicBezTo>
                    <a:cubicBezTo>
                      <a:pt x="60876" y="50603"/>
                      <a:pt x="60885" y="50599"/>
                      <a:pt x="60893" y="50599"/>
                    </a:cubicBezTo>
                    <a:cubicBezTo>
                      <a:pt x="60927" y="50595"/>
                      <a:pt x="60966" y="50586"/>
                      <a:pt x="61000" y="50577"/>
                    </a:cubicBezTo>
                    <a:lnTo>
                      <a:pt x="61018" y="50577"/>
                    </a:lnTo>
                    <a:cubicBezTo>
                      <a:pt x="61056" y="50569"/>
                      <a:pt x="61095" y="50560"/>
                      <a:pt x="61133" y="50552"/>
                    </a:cubicBezTo>
                    <a:lnTo>
                      <a:pt x="61142" y="50552"/>
                    </a:lnTo>
                    <a:cubicBezTo>
                      <a:pt x="61180" y="50544"/>
                      <a:pt x="61214" y="50534"/>
                      <a:pt x="61253" y="50526"/>
                    </a:cubicBezTo>
                    <a:cubicBezTo>
                      <a:pt x="61257" y="50522"/>
                      <a:pt x="61261" y="50522"/>
                      <a:pt x="61265" y="50522"/>
                    </a:cubicBezTo>
                    <a:cubicBezTo>
                      <a:pt x="61300" y="50513"/>
                      <a:pt x="61338" y="50505"/>
                      <a:pt x="61377" y="50492"/>
                    </a:cubicBezTo>
                    <a:cubicBezTo>
                      <a:pt x="61381" y="50492"/>
                      <a:pt x="61389" y="50492"/>
                      <a:pt x="61393" y="50487"/>
                    </a:cubicBezTo>
                    <a:cubicBezTo>
                      <a:pt x="61432" y="50479"/>
                      <a:pt x="61470" y="50471"/>
                      <a:pt x="61505" y="50457"/>
                    </a:cubicBezTo>
                    <a:cubicBezTo>
                      <a:pt x="61513" y="50457"/>
                      <a:pt x="61517" y="50453"/>
                      <a:pt x="61527" y="50453"/>
                    </a:cubicBezTo>
                    <a:cubicBezTo>
                      <a:pt x="61561" y="50441"/>
                      <a:pt x="61599" y="50432"/>
                      <a:pt x="61638" y="50419"/>
                    </a:cubicBezTo>
                    <a:lnTo>
                      <a:pt x="61642" y="50419"/>
                    </a:lnTo>
                    <a:cubicBezTo>
                      <a:pt x="61646" y="50419"/>
                      <a:pt x="61646" y="50415"/>
                      <a:pt x="61650" y="50415"/>
                    </a:cubicBezTo>
                    <a:cubicBezTo>
                      <a:pt x="61693" y="50402"/>
                      <a:pt x="61732" y="50390"/>
                      <a:pt x="61770" y="50376"/>
                    </a:cubicBezTo>
                    <a:cubicBezTo>
                      <a:pt x="61839" y="50410"/>
                      <a:pt x="61902" y="50445"/>
                      <a:pt x="61967" y="50479"/>
                    </a:cubicBezTo>
                    <a:cubicBezTo>
                      <a:pt x="61979" y="50487"/>
                      <a:pt x="61993" y="50496"/>
                      <a:pt x="62009" y="50500"/>
                    </a:cubicBezTo>
                    <a:cubicBezTo>
                      <a:pt x="62070" y="50534"/>
                      <a:pt x="62133" y="50569"/>
                      <a:pt x="62198" y="50603"/>
                    </a:cubicBezTo>
                    <a:cubicBezTo>
                      <a:pt x="62210" y="50607"/>
                      <a:pt x="62220" y="50611"/>
                      <a:pt x="62232" y="50615"/>
                    </a:cubicBezTo>
                    <a:cubicBezTo>
                      <a:pt x="62291" y="50646"/>
                      <a:pt x="62348" y="50676"/>
                      <a:pt x="62407" y="50706"/>
                    </a:cubicBezTo>
                    <a:cubicBezTo>
                      <a:pt x="62416" y="50710"/>
                      <a:pt x="62429" y="50714"/>
                      <a:pt x="62437" y="50723"/>
                    </a:cubicBezTo>
                    <a:cubicBezTo>
                      <a:pt x="62502" y="50753"/>
                      <a:pt x="62566" y="50783"/>
                      <a:pt x="62630" y="50817"/>
                    </a:cubicBezTo>
                    <a:cubicBezTo>
                      <a:pt x="62634" y="50817"/>
                      <a:pt x="62643" y="50821"/>
                      <a:pt x="62647" y="50826"/>
                    </a:cubicBezTo>
                    <a:cubicBezTo>
                      <a:pt x="62660" y="50830"/>
                      <a:pt x="62672" y="50834"/>
                      <a:pt x="62686" y="50842"/>
                    </a:cubicBezTo>
                    <a:cubicBezTo>
                      <a:pt x="62711" y="50856"/>
                      <a:pt x="62733" y="50864"/>
                      <a:pt x="62759" y="50877"/>
                    </a:cubicBezTo>
                    <a:cubicBezTo>
                      <a:pt x="62779" y="50885"/>
                      <a:pt x="62801" y="50898"/>
                      <a:pt x="62822" y="50907"/>
                    </a:cubicBezTo>
                    <a:cubicBezTo>
                      <a:pt x="62848" y="50919"/>
                      <a:pt x="62873" y="50933"/>
                      <a:pt x="62895" y="50941"/>
                    </a:cubicBezTo>
                    <a:cubicBezTo>
                      <a:pt x="62921" y="50954"/>
                      <a:pt x="62942" y="50962"/>
                      <a:pt x="62964" y="50971"/>
                    </a:cubicBezTo>
                    <a:cubicBezTo>
                      <a:pt x="62989" y="50984"/>
                      <a:pt x="63010" y="50996"/>
                      <a:pt x="63036" y="51005"/>
                    </a:cubicBezTo>
                    <a:cubicBezTo>
                      <a:pt x="63057" y="51018"/>
                      <a:pt x="63079" y="51026"/>
                      <a:pt x="63104" y="51035"/>
                    </a:cubicBezTo>
                    <a:cubicBezTo>
                      <a:pt x="63126" y="51048"/>
                      <a:pt x="63152" y="51057"/>
                      <a:pt x="63177" y="51069"/>
                    </a:cubicBezTo>
                    <a:cubicBezTo>
                      <a:pt x="63199" y="51077"/>
                      <a:pt x="63220" y="51091"/>
                      <a:pt x="63241" y="51099"/>
                    </a:cubicBezTo>
                    <a:cubicBezTo>
                      <a:pt x="63267" y="51108"/>
                      <a:pt x="63292" y="51120"/>
                      <a:pt x="63314" y="51129"/>
                    </a:cubicBezTo>
                    <a:cubicBezTo>
                      <a:pt x="63340" y="51142"/>
                      <a:pt x="63361" y="51150"/>
                      <a:pt x="63383" y="51159"/>
                    </a:cubicBezTo>
                    <a:cubicBezTo>
                      <a:pt x="63408" y="51172"/>
                      <a:pt x="63434" y="51180"/>
                      <a:pt x="63456" y="51193"/>
                    </a:cubicBezTo>
                    <a:cubicBezTo>
                      <a:pt x="63481" y="51202"/>
                      <a:pt x="63503" y="51211"/>
                      <a:pt x="63523" y="51219"/>
                    </a:cubicBezTo>
                    <a:cubicBezTo>
                      <a:pt x="63549" y="51231"/>
                      <a:pt x="63575" y="51241"/>
                      <a:pt x="63596" y="51253"/>
                    </a:cubicBezTo>
                    <a:cubicBezTo>
                      <a:pt x="63622" y="51262"/>
                      <a:pt x="63643" y="51270"/>
                      <a:pt x="63665" y="51279"/>
                    </a:cubicBezTo>
                    <a:cubicBezTo>
                      <a:pt x="63691" y="51292"/>
                      <a:pt x="63716" y="51300"/>
                      <a:pt x="63738" y="51313"/>
                    </a:cubicBezTo>
                    <a:cubicBezTo>
                      <a:pt x="63754" y="51318"/>
                      <a:pt x="63768" y="51322"/>
                      <a:pt x="63780" y="51330"/>
                    </a:cubicBezTo>
                    <a:cubicBezTo>
                      <a:pt x="63789" y="51330"/>
                      <a:pt x="63793" y="51334"/>
                      <a:pt x="63801" y="51339"/>
                    </a:cubicBezTo>
                    <a:cubicBezTo>
                      <a:pt x="63857" y="51360"/>
                      <a:pt x="63917" y="51381"/>
                      <a:pt x="63973" y="51407"/>
                    </a:cubicBezTo>
                    <a:cubicBezTo>
                      <a:pt x="63981" y="51403"/>
                      <a:pt x="63990" y="51399"/>
                      <a:pt x="64003" y="51399"/>
                    </a:cubicBezTo>
                    <a:cubicBezTo>
                      <a:pt x="64011" y="51395"/>
                      <a:pt x="64016" y="51395"/>
                      <a:pt x="64024" y="51390"/>
                    </a:cubicBezTo>
                    <a:cubicBezTo>
                      <a:pt x="64032" y="51385"/>
                      <a:pt x="64046" y="51385"/>
                      <a:pt x="64054" y="51381"/>
                    </a:cubicBezTo>
                    <a:cubicBezTo>
                      <a:pt x="64062" y="51381"/>
                      <a:pt x="64071" y="51377"/>
                      <a:pt x="64076" y="51377"/>
                    </a:cubicBezTo>
                    <a:cubicBezTo>
                      <a:pt x="64084" y="51373"/>
                      <a:pt x="64097" y="51373"/>
                      <a:pt x="64105" y="51369"/>
                    </a:cubicBezTo>
                    <a:cubicBezTo>
                      <a:pt x="64113" y="51369"/>
                      <a:pt x="64119" y="51365"/>
                      <a:pt x="64127" y="51365"/>
                    </a:cubicBezTo>
                    <a:cubicBezTo>
                      <a:pt x="64135" y="51360"/>
                      <a:pt x="64148" y="51360"/>
                      <a:pt x="64157" y="51356"/>
                    </a:cubicBezTo>
                    <a:cubicBezTo>
                      <a:pt x="64161" y="51356"/>
                      <a:pt x="64170" y="51351"/>
                      <a:pt x="64178" y="51351"/>
                    </a:cubicBezTo>
                    <a:cubicBezTo>
                      <a:pt x="64186" y="51351"/>
                      <a:pt x="64196" y="51347"/>
                      <a:pt x="64204" y="51347"/>
                    </a:cubicBezTo>
                    <a:cubicBezTo>
                      <a:pt x="64212" y="51343"/>
                      <a:pt x="64221" y="51343"/>
                      <a:pt x="64229" y="51343"/>
                    </a:cubicBezTo>
                    <a:cubicBezTo>
                      <a:pt x="64238" y="51339"/>
                      <a:pt x="64247" y="51339"/>
                      <a:pt x="64259" y="51334"/>
                    </a:cubicBezTo>
                    <a:cubicBezTo>
                      <a:pt x="64263" y="51334"/>
                      <a:pt x="64273" y="51334"/>
                      <a:pt x="64277" y="51330"/>
                    </a:cubicBezTo>
                    <a:cubicBezTo>
                      <a:pt x="64289" y="51330"/>
                      <a:pt x="64298" y="51330"/>
                      <a:pt x="64311" y="51326"/>
                    </a:cubicBezTo>
                    <a:cubicBezTo>
                      <a:pt x="64315" y="51326"/>
                      <a:pt x="64319" y="51326"/>
                      <a:pt x="64328" y="51322"/>
                    </a:cubicBezTo>
                    <a:cubicBezTo>
                      <a:pt x="64340" y="51322"/>
                      <a:pt x="64358" y="51318"/>
                      <a:pt x="64375" y="51318"/>
                    </a:cubicBezTo>
                    <a:cubicBezTo>
                      <a:pt x="64519" y="51297"/>
                      <a:pt x="64656" y="51290"/>
                      <a:pt x="64790" y="51290"/>
                    </a:cubicBezTo>
                    <a:cubicBezTo>
                      <a:pt x="64943" y="51290"/>
                      <a:pt x="65092" y="51300"/>
                      <a:pt x="65243" y="51308"/>
                    </a:cubicBezTo>
                    <a:cubicBezTo>
                      <a:pt x="65311" y="51313"/>
                      <a:pt x="65380" y="51318"/>
                      <a:pt x="65453" y="51322"/>
                    </a:cubicBezTo>
                    <a:cubicBezTo>
                      <a:pt x="65487" y="51322"/>
                      <a:pt x="65525" y="51326"/>
                      <a:pt x="65564" y="51326"/>
                    </a:cubicBezTo>
                    <a:lnTo>
                      <a:pt x="65679" y="51326"/>
                    </a:lnTo>
                    <a:cubicBezTo>
                      <a:pt x="65718" y="51326"/>
                      <a:pt x="65756" y="51326"/>
                      <a:pt x="65799" y="51322"/>
                    </a:cubicBezTo>
                    <a:lnTo>
                      <a:pt x="65803" y="51322"/>
                    </a:lnTo>
                    <a:cubicBezTo>
                      <a:pt x="65842" y="51322"/>
                      <a:pt x="65884" y="51318"/>
                      <a:pt x="65923" y="51318"/>
                    </a:cubicBezTo>
                    <a:cubicBezTo>
                      <a:pt x="65953" y="51313"/>
                      <a:pt x="65979" y="51313"/>
                      <a:pt x="66008" y="51308"/>
                    </a:cubicBezTo>
                    <a:cubicBezTo>
                      <a:pt x="66073" y="51304"/>
                      <a:pt x="66146" y="51296"/>
                      <a:pt x="66223" y="51283"/>
                    </a:cubicBezTo>
                    <a:cubicBezTo>
                      <a:pt x="66227" y="51283"/>
                      <a:pt x="66227" y="51283"/>
                      <a:pt x="66231" y="51288"/>
                    </a:cubicBezTo>
                    <a:cubicBezTo>
                      <a:pt x="66243" y="51296"/>
                      <a:pt x="66257" y="51304"/>
                      <a:pt x="66274" y="51308"/>
                    </a:cubicBezTo>
                    <a:cubicBezTo>
                      <a:pt x="66278" y="51313"/>
                      <a:pt x="66282" y="51313"/>
                      <a:pt x="66282" y="51318"/>
                    </a:cubicBezTo>
                    <a:cubicBezTo>
                      <a:pt x="66304" y="51326"/>
                      <a:pt x="66326" y="51339"/>
                      <a:pt x="66342" y="51347"/>
                    </a:cubicBezTo>
                    <a:cubicBezTo>
                      <a:pt x="66346" y="51351"/>
                      <a:pt x="66355" y="51356"/>
                      <a:pt x="66359" y="51356"/>
                    </a:cubicBezTo>
                    <a:cubicBezTo>
                      <a:pt x="66372" y="51365"/>
                      <a:pt x="66389" y="51373"/>
                      <a:pt x="66403" y="51377"/>
                    </a:cubicBezTo>
                    <a:cubicBezTo>
                      <a:pt x="66411" y="51381"/>
                      <a:pt x="66419" y="51385"/>
                      <a:pt x="66423" y="51390"/>
                    </a:cubicBezTo>
                    <a:cubicBezTo>
                      <a:pt x="66436" y="51395"/>
                      <a:pt x="66445" y="51399"/>
                      <a:pt x="66454" y="51403"/>
                    </a:cubicBezTo>
                    <a:cubicBezTo>
                      <a:pt x="66458" y="51407"/>
                      <a:pt x="66458" y="51407"/>
                      <a:pt x="66462" y="51407"/>
                    </a:cubicBezTo>
                    <a:cubicBezTo>
                      <a:pt x="66492" y="51420"/>
                      <a:pt x="66522" y="51437"/>
                      <a:pt x="66557" y="51450"/>
                    </a:cubicBezTo>
                    <a:cubicBezTo>
                      <a:pt x="66561" y="51454"/>
                      <a:pt x="66569" y="51454"/>
                      <a:pt x="66573" y="51458"/>
                    </a:cubicBezTo>
                    <a:cubicBezTo>
                      <a:pt x="66603" y="51471"/>
                      <a:pt x="66638" y="51488"/>
                      <a:pt x="66667" y="51501"/>
                    </a:cubicBezTo>
                    <a:lnTo>
                      <a:pt x="66676" y="51501"/>
                    </a:lnTo>
                    <a:cubicBezTo>
                      <a:pt x="66676" y="51501"/>
                      <a:pt x="66680" y="51505"/>
                      <a:pt x="66685" y="51505"/>
                    </a:cubicBezTo>
                    <a:cubicBezTo>
                      <a:pt x="66719" y="51519"/>
                      <a:pt x="66753" y="51535"/>
                      <a:pt x="66788" y="51548"/>
                    </a:cubicBezTo>
                    <a:lnTo>
                      <a:pt x="66792" y="51548"/>
                    </a:lnTo>
                    <a:cubicBezTo>
                      <a:pt x="66826" y="51561"/>
                      <a:pt x="66865" y="51574"/>
                      <a:pt x="66898" y="51586"/>
                    </a:cubicBezTo>
                    <a:cubicBezTo>
                      <a:pt x="66898" y="51586"/>
                      <a:pt x="66903" y="51586"/>
                      <a:pt x="66907" y="51591"/>
                    </a:cubicBezTo>
                    <a:cubicBezTo>
                      <a:pt x="66950" y="51604"/>
                      <a:pt x="66993" y="51621"/>
                      <a:pt x="67035" y="51634"/>
                    </a:cubicBezTo>
                    <a:lnTo>
                      <a:pt x="67039" y="51634"/>
                    </a:lnTo>
                    <a:cubicBezTo>
                      <a:pt x="67082" y="51647"/>
                      <a:pt x="67125" y="51659"/>
                      <a:pt x="67172" y="51673"/>
                    </a:cubicBezTo>
                    <a:lnTo>
                      <a:pt x="67172" y="51677"/>
                    </a:lnTo>
                    <a:lnTo>
                      <a:pt x="67177" y="51677"/>
                    </a:lnTo>
                    <a:cubicBezTo>
                      <a:pt x="67202" y="51685"/>
                      <a:pt x="67232" y="51693"/>
                      <a:pt x="67258" y="51698"/>
                    </a:cubicBezTo>
                    <a:cubicBezTo>
                      <a:pt x="67266" y="51702"/>
                      <a:pt x="67270" y="51702"/>
                      <a:pt x="67279" y="51707"/>
                    </a:cubicBezTo>
                    <a:cubicBezTo>
                      <a:pt x="67301" y="51711"/>
                      <a:pt x="67321" y="51715"/>
                      <a:pt x="67339" y="51724"/>
                    </a:cubicBezTo>
                    <a:cubicBezTo>
                      <a:pt x="67347" y="51724"/>
                      <a:pt x="67356" y="51728"/>
                      <a:pt x="67364" y="51728"/>
                    </a:cubicBezTo>
                    <a:cubicBezTo>
                      <a:pt x="67390" y="51736"/>
                      <a:pt x="67416" y="51740"/>
                      <a:pt x="67441" y="51750"/>
                    </a:cubicBezTo>
                    <a:lnTo>
                      <a:pt x="67446" y="51750"/>
                    </a:lnTo>
                    <a:cubicBezTo>
                      <a:pt x="67475" y="51758"/>
                      <a:pt x="67501" y="51762"/>
                      <a:pt x="67532" y="51770"/>
                    </a:cubicBezTo>
                    <a:lnTo>
                      <a:pt x="67540" y="51770"/>
                    </a:lnTo>
                    <a:cubicBezTo>
                      <a:pt x="67544" y="51770"/>
                      <a:pt x="67548" y="51775"/>
                      <a:pt x="67552" y="51775"/>
                    </a:cubicBezTo>
                    <a:cubicBezTo>
                      <a:pt x="67574" y="51779"/>
                      <a:pt x="67600" y="51784"/>
                      <a:pt x="67625" y="51792"/>
                    </a:cubicBezTo>
                    <a:cubicBezTo>
                      <a:pt x="67629" y="51792"/>
                      <a:pt x="67639" y="51792"/>
                      <a:pt x="67643" y="51796"/>
                    </a:cubicBezTo>
                    <a:cubicBezTo>
                      <a:pt x="67672" y="51801"/>
                      <a:pt x="67702" y="51809"/>
                      <a:pt x="67732" y="51813"/>
                    </a:cubicBezTo>
                    <a:cubicBezTo>
                      <a:pt x="67741" y="51817"/>
                      <a:pt x="67745" y="51817"/>
                      <a:pt x="67753" y="51817"/>
                    </a:cubicBezTo>
                    <a:cubicBezTo>
                      <a:pt x="67775" y="51827"/>
                      <a:pt x="67801" y="51831"/>
                      <a:pt x="67826" y="51835"/>
                    </a:cubicBezTo>
                    <a:cubicBezTo>
                      <a:pt x="67835" y="51835"/>
                      <a:pt x="67840" y="51839"/>
                      <a:pt x="67848" y="51839"/>
                    </a:cubicBezTo>
                    <a:cubicBezTo>
                      <a:pt x="67878" y="51843"/>
                      <a:pt x="67907" y="51852"/>
                      <a:pt x="67937" y="51856"/>
                    </a:cubicBezTo>
                    <a:cubicBezTo>
                      <a:pt x="67942" y="51856"/>
                      <a:pt x="67946" y="51861"/>
                      <a:pt x="67951" y="51861"/>
                    </a:cubicBezTo>
                    <a:cubicBezTo>
                      <a:pt x="67976" y="51865"/>
                      <a:pt x="68002" y="51869"/>
                      <a:pt x="68028" y="51873"/>
                    </a:cubicBezTo>
                    <a:cubicBezTo>
                      <a:pt x="68036" y="51878"/>
                      <a:pt x="68045" y="51878"/>
                      <a:pt x="68053" y="51878"/>
                    </a:cubicBezTo>
                    <a:cubicBezTo>
                      <a:pt x="68083" y="51886"/>
                      <a:pt x="68113" y="51890"/>
                      <a:pt x="68143" y="51894"/>
                    </a:cubicBezTo>
                    <a:cubicBezTo>
                      <a:pt x="68148" y="51894"/>
                      <a:pt x="68148" y="51899"/>
                      <a:pt x="68152" y="51899"/>
                    </a:cubicBezTo>
                    <a:cubicBezTo>
                      <a:pt x="68182" y="51904"/>
                      <a:pt x="68207" y="51908"/>
                      <a:pt x="68237" y="51912"/>
                    </a:cubicBezTo>
                    <a:cubicBezTo>
                      <a:pt x="68241" y="51916"/>
                      <a:pt x="68250" y="51916"/>
                      <a:pt x="68259" y="51916"/>
                    </a:cubicBezTo>
                    <a:cubicBezTo>
                      <a:pt x="68288" y="51924"/>
                      <a:pt x="68318" y="51929"/>
                      <a:pt x="68348" y="51933"/>
                    </a:cubicBezTo>
                    <a:cubicBezTo>
                      <a:pt x="68430" y="52019"/>
                      <a:pt x="68511" y="52104"/>
                      <a:pt x="68596" y="52186"/>
                    </a:cubicBezTo>
                    <a:cubicBezTo>
                      <a:pt x="68677" y="52271"/>
                      <a:pt x="68758" y="52356"/>
                      <a:pt x="68841" y="52437"/>
                    </a:cubicBezTo>
                    <a:cubicBezTo>
                      <a:pt x="68870" y="52433"/>
                      <a:pt x="68900" y="52433"/>
                      <a:pt x="68930" y="52433"/>
                    </a:cubicBezTo>
                    <a:cubicBezTo>
                      <a:pt x="68938" y="52433"/>
                      <a:pt x="68947" y="52429"/>
                      <a:pt x="68956" y="52429"/>
                    </a:cubicBezTo>
                    <a:lnTo>
                      <a:pt x="69050" y="52429"/>
                    </a:lnTo>
                    <a:cubicBezTo>
                      <a:pt x="69080" y="52429"/>
                      <a:pt x="69109" y="52425"/>
                      <a:pt x="69139" y="52425"/>
                    </a:cubicBezTo>
                    <a:lnTo>
                      <a:pt x="69149" y="52425"/>
                    </a:lnTo>
                    <a:cubicBezTo>
                      <a:pt x="69174" y="52425"/>
                      <a:pt x="69200" y="52429"/>
                      <a:pt x="69225" y="52429"/>
                    </a:cubicBezTo>
                    <a:lnTo>
                      <a:pt x="69340" y="52429"/>
                    </a:lnTo>
                    <a:cubicBezTo>
                      <a:pt x="69370" y="52433"/>
                      <a:pt x="69400" y="52433"/>
                      <a:pt x="69426" y="52437"/>
                    </a:cubicBezTo>
                    <a:lnTo>
                      <a:pt x="69443" y="52437"/>
                    </a:lnTo>
                    <a:cubicBezTo>
                      <a:pt x="69465" y="52437"/>
                      <a:pt x="69490" y="52443"/>
                      <a:pt x="69516" y="52443"/>
                    </a:cubicBezTo>
                    <a:cubicBezTo>
                      <a:pt x="69524" y="52443"/>
                      <a:pt x="69533" y="52443"/>
                      <a:pt x="69542" y="52447"/>
                    </a:cubicBezTo>
                    <a:cubicBezTo>
                      <a:pt x="69563" y="52447"/>
                      <a:pt x="69585" y="52447"/>
                      <a:pt x="69605" y="52451"/>
                    </a:cubicBezTo>
                    <a:lnTo>
                      <a:pt x="69627" y="52451"/>
                    </a:lnTo>
                    <a:cubicBezTo>
                      <a:pt x="69653" y="52455"/>
                      <a:pt x="69682" y="52459"/>
                      <a:pt x="69713" y="52463"/>
                    </a:cubicBezTo>
                    <a:lnTo>
                      <a:pt x="69730" y="52463"/>
                    </a:lnTo>
                    <a:cubicBezTo>
                      <a:pt x="69755" y="52468"/>
                      <a:pt x="69777" y="52472"/>
                      <a:pt x="69802" y="52472"/>
                    </a:cubicBezTo>
                    <a:cubicBezTo>
                      <a:pt x="69806" y="52476"/>
                      <a:pt x="69816" y="52476"/>
                      <a:pt x="69824" y="52476"/>
                    </a:cubicBezTo>
                    <a:cubicBezTo>
                      <a:pt x="69854" y="52481"/>
                      <a:pt x="69879" y="52485"/>
                      <a:pt x="69909" y="52489"/>
                    </a:cubicBezTo>
                    <a:cubicBezTo>
                      <a:pt x="69913" y="52489"/>
                      <a:pt x="69913" y="52489"/>
                      <a:pt x="69918" y="52494"/>
                    </a:cubicBezTo>
                    <a:cubicBezTo>
                      <a:pt x="69944" y="52498"/>
                      <a:pt x="69970" y="52502"/>
                      <a:pt x="69995" y="52506"/>
                    </a:cubicBezTo>
                    <a:cubicBezTo>
                      <a:pt x="70004" y="52506"/>
                      <a:pt x="70012" y="52506"/>
                      <a:pt x="70016" y="52510"/>
                    </a:cubicBezTo>
                    <a:cubicBezTo>
                      <a:pt x="70047" y="52514"/>
                      <a:pt x="70076" y="52520"/>
                      <a:pt x="70102" y="52524"/>
                    </a:cubicBezTo>
                    <a:lnTo>
                      <a:pt x="70106" y="52524"/>
                    </a:lnTo>
                    <a:cubicBezTo>
                      <a:pt x="70136" y="52532"/>
                      <a:pt x="70166" y="52536"/>
                      <a:pt x="70196" y="52545"/>
                    </a:cubicBezTo>
                    <a:cubicBezTo>
                      <a:pt x="70205" y="52545"/>
                      <a:pt x="70209" y="52545"/>
                      <a:pt x="70217" y="52549"/>
                    </a:cubicBezTo>
                    <a:cubicBezTo>
                      <a:pt x="70247" y="52553"/>
                      <a:pt x="70273" y="52562"/>
                      <a:pt x="70303" y="52566"/>
                    </a:cubicBezTo>
                    <a:lnTo>
                      <a:pt x="70307" y="52566"/>
                    </a:lnTo>
                    <a:cubicBezTo>
                      <a:pt x="70333" y="52575"/>
                      <a:pt x="70363" y="52579"/>
                      <a:pt x="70393" y="52587"/>
                    </a:cubicBezTo>
                    <a:cubicBezTo>
                      <a:pt x="70401" y="52587"/>
                      <a:pt x="70406" y="52591"/>
                      <a:pt x="70414" y="52591"/>
                    </a:cubicBezTo>
                    <a:cubicBezTo>
                      <a:pt x="70444" y="52601"/>
                      <a:pt x="70470" y="52605"/>
                      <a:pt x="70499" y="52613"/>
                    </a:cubicBezTo>
                    <a:cubicBezTo>
                      <a:pt x="70529" y="52622"/>
                      <a:pt x="70560" y="52626"/>
                      <a:pt x="70590" y="52635"/>
                    </a:cubicBezTo>
                    <a:cubicBezTo>
                      <a:pt x="70594" y="52639"/>
                      <a:pt x="70602" y="52639"/>
                      <a:pt x="70611" y="52639"/>
                    </a:cubicBezTo>
                    <a:cubicBezTo>
                      <a:pt x="70637" y="52648"/>
                      <a:pt x="70667" y="52656"/>
                      <a:pt x="70692" y="52664"/>
                    </a:cubicBezTo>
                    <a:lnTo>
                      <a:pt x="70696" y="52664"/>
                    </a:lnTo>
                    <a:cubicBezTo>
                      <a:pt x="70722" y="52674"/>
                      <a:pt x="70752" y="52678"/>
                      <a:pt x="70782" y="52686"/>
                    </a:cubicBezTo>
                    <a:cubicBezTo>
                      <a:pt x="70791" y="52690"/>
                      <a:pt x="70795" y="52690"/>
                      <a:pt x="70803" y="52694"/>
                    </a:cubicBezTo>
                    <a:cubicBezTo>
                      <a:pt x="70859" y="52707"/>
                      <a:pt x="70919" y="52725"/>
                      <a:pt x="70975" y="52741"/>
                    </a:cubicBezTo>
                    <a:cubicBezTo>
                      <a:pt x="70983" y="52741"/>
                      <a:pt x="70987" y="52745"/>
                      <a:pt x="70996" y="52745"/>
                    </a:cubicBezTo>
                    <a:cubicBezTo>
                      <a:pt x="71026" y="52755"/>
                      <a:pt x="71052" y="52763"/>
                      <a:pt x="71077" y="52771"/>
                    </a:cubicBezTo>
                    <a:lnTo>
                      <a:pt x="71086" y="52771"/>
                    </a:lnTo>
                    <a:cubicBezTo>
                      <a:pt x="71115" y="52780"/>
                      <a:pt x="71145" y="52789"/>
                      <a:pt x="71176" y="52797"/>
                    </a:cubicBezTo>
                    <a:cubicBezTo>
                      <a:pt x="71235" y="52814"/>
                      <a:pt x="71295" y="52832"/>
                      <a:pt x="71355" y="52848"/>
                    </a:cubicBezTo>
                    <a:cubicBezTo>
                      <a:pt x="71364" y="52853"/>
                      <a:pt x="71368" y="52853"/>
                      <a:pt x="71376" y="52857"/>
                    </a:cubicBezTo>
                    <a:cubicBezTo>
                      <a:pt x="71407" y="52861"/>
                      <a:pt x="71432" y="52870"/>
                      <a:pt x="71462" y="52879"/>
                    </a:cubicBezTo>
                    <a:cubicBezTo>
                      <a:pt x="71492" y="52887"/>
                      <a:pt x="71518" y="52895"/>
                      <a:pt x="71547" y="52904"/>
                    </a:cubicBezTo>
                    <a:cubicBezTo>
                      <a:pt x="71556" y="52904"/>
                      <a:pt x="71561" y="52909"/>
                      <a:pt x="71569" y="52909"/>
                    </a:cubicBezTo>
                    <a:cubicBezTo>
                      <a:pt x="71599" y="52917"/>
                      <a:pt x="71624" y="52925"/>
                      <a:pt x="71654" y="52934"/>
                    </a:cubicBezTo>
                    <a:lnTo>
                      <a:pt x="71658" y="52934"/>
                    </a:lnTo>
                    <a:cubicBezTo>
                      <a:pt x="71684" y="52942"/>
                      <a:pt x="71715" y="52947"/>
                      <a:pt x="71740" y="52956"/>
                    </a:cubicBezTo>
                    <a:cubicBezTo>
                      <a:pt x="71749" y="52956"/>
                      <a:pt x="71753" y="52960"/>
                      <a:pt x="71761" y="52960"/>
                    </a:cubicBezTo>
                    <a:cubicBezTo>
                      <a:pt x="71792" y="52968"/>
                      <a:pt x="71822" y="52976"/>
                      <a:pt x="71847" y="52981"/>
                    </a:cubicBezTo>
                    <a:cubicBezTo>
                      <a:pt x="71851" y="52981"/>
                      <a:pt x="71851" y="52981"/>
                      <a:pt x="71851" y="52986"/>
                    </a:cubicBezTo>
                    <a:cubicBezTo>
                      <a:pt x="71881" y="52990"/>
                      <a:pt x="71907" y="52998"/>
                      <a:pt x="71936" y="53002"/>
                    </a:cubicBezTo>
                    <a:cubicBezTo>
                      <a:pt x="71941" y="53007"/>
                      <a:pt x="71941" y="53007"/>
                      <a:pt x="71946" y="53007"/>
                    </a:cubicBezTo>
                    <a:lnTo>
                      <a:pt x="71958" y="53007"/>
                    </a:lnTo>
                    <a:cubicBezTo>
                      <a:pt x="71984" y="53015"/>
                      <a:pt x="72013" y="53024"/>
                      <a:pt x="72043" y="53028"/>
                    </a:cubicBezTo>
                    <a:cubicBezTo>
                      <a:pt x="72048" y="53028"/>
                      <a:pt x="72048" y="53028"/>
                      <a:pt x="72048" y="53033"/>
                    </a:cubicBezTo>
                    <a:cubicBezTo>
                      <a:pt x="72078" y="53037"/>
                      <a:pt x="72104" y="53041"/>
                      <a:pt x="72134" y="53049"/>
                    </a:cubicBezTo>
                    <a:cubicBezTo>
                      <a:pt x="72142" y="53049"/>
                      <a:pt x="72146" y="53049"/>
                      <a:pt x="72155" y="53053"/>
                    </a:cubicBezTo>
                    <a:cubicBezTo>
                      <a:pt x="72185" y="53058"/>
                      <a:pt x="72215" y="53067"/>
                      <a:pt x="72244" y="53071"/>
                    </a:cubicBezTo>
                    <a:lnTo>
                      <a:pt x="72254" y="53071"/>
                    </a:lnTo>
                    <a:cubicBezTo>
                      <a:pt x="72279" y="53079"/>
                      <a:pt x="72309" y="53084"/>
                      <a:pt x="72335" y="53088"/>
                    </a:cubicBezTo>
                    <a:lnTo>
                      <a:pt x="72347" y="53088"/>
                    </a:lnTo>
                    <a:cubicBezTo>
                      <a:pt x="72351" y="53092"/>
                      <a:pt x="72351" y="53092"/>
                      <a:pt x="72356" y="53092"/>
                    </a:cubicBezTo>
                    <a:cubicBezTo>
                      <a:pt x="72386" y="53096"/>
                      <a:pt x="72412" y="53101"/>
                      <a:pt x="72442" y="53105"/>
                    </a:cubicBezTo>
                    <a:lnTo>
                      <a:pt x="72446" y="53105"/>
                    </a:lnTo>
                    <a:cubicBezTo>
                      <a:pt x="72471" y="53110"/>
                      <a:pt x="72497" y="53114"/>
                      <a:pt x="72527" y="53118"/>
                    </a:cubicBezTo>
                    <a:cubicBezTo>
                      <a:pt x="72536" y="53118"/>
                      <a:pt x="72544" y="53122"/>
                      <a:pt x="72548" y="53122"/>
                    </a:cubicBezTo>
                    <a:cubicBezTo>
                      <a:pt x="72574" y="53126"/>
                      <a:pt x="72600" y="53130"/>
                      <a:pt x="72621" y="53130"/>
                    </a:cubicBezTo>
                    <a:cubicBezTo>
                      <a:pt x="72625" y="53130"/>
                      <a:pt x="72633" y="53135"/>
                      <a:pt x="72639" y="53135"/>
                    </a:cubicBezTo>
                    <a:cubicBezTo>
                      <a:pt x="72668" y="53140"/>
                      <a:pt x="72694" y="53140"/>
                      <a:pt x="72724" y="53144"/>
                    </a:cubicBezTo>
                    <a:lnTo>
                      <a:pt x="72745" y="53144"/>
                    </a:lnTo>
                    <a:cubicBezTo>
                      <a:pt x="72767" y="53148"/>
                      <a:pt x="72793" y="53152"/>
                      <a:pt x="72818" y="53152"/>
                    </a:cubicBezTo>
                    <a:lnTo>
                      <a:pt x="72839" y="53152"/>
                    </a:lnTo>
                    <a:cubicBezTo>
                      <a:pt x="72870" y="53156"/>
                      <a:pt x="72899" y="53161"/>
                      <a:pt x="72929" y="53161"/>
                    </a:cubicBezTo>
                    <a:lnTo>
                      <a:pt x="72941" y="53161"/>
                    </a:lnTo>
                    <a:cubicBezTo>
                      <a:pt x="72967" y="53165"/>
                      <a:pt x="72993" y="53165"/>
                      <a:pt x="73018" y="53165"/>
                    </a:cubicBezTo>
                    <a:lnTo>
                      <a:pt x="73044" y="53165"/>
                    </a:lnTo>
                    <a:cubicBezTo>
                      <a:pt x="73075" y="53169"/>
                      <a:pt x="73105" y="53169"/>
                      <a:pt x="73134" y="53169"/>
                    </a:cubicBezTo>
                    <a:lnTo>
                      <a:pt x="73293" y="52417"/>
                    </a:lnTo>
                    <a:cubicBezTo>
                      <a:pt x="73310" y="52433"/>
                      <a:pt x="73326" y="52447"/>
                      <a:pt x="73344" y="52459"/>
                    </a:cubicBezTo>
                    <a:cubicBezTo>
                      <a:pt x="73348" y="52463"/>
                      <a:pt x="73357" y="52472"/>
                      <a:pt x="73365" y="52476"/>
                    </a:cubicBezTo>
                    <a:cubicBezTo>
                      <a:pt x="73387" y="52494"/>
                      <a:pt x="73403" y="52510"/>
                      <a:pt x="73425" y="52524"/>
                    </a:cubicBezTo>
                    <a:cubicBezTo>
                      <a:pt x="73429" y="52532"/>
                      <a:pt x="73438" y="52536"/>
                      <a:pt x="73446" y="52545"/>
                    </a:cubicBezTo>
                    <a:cubicBezTo>
                      <a:pt x="73472" y="52562"/>
                      <a:pt x="73498" y="52583"/>
                      <a:pt x="73528" y="52601"/>
                    </a:cubicBezTo>
                    <a:lnTo>
                      <a:pt x="73528" y="52605"/>
                    </a:lnTo>
                    <a:cubicBezTo>
                      <a:pt x="73553" y="52622"/>
                      <a:pt x="73583" y="52643"/>
                      <a:pt x="73609" y="52660"/>
                    </a:cubicBezTo>
                    <a:cubicBezTo>
                      <a:pt x="73614" y="52664"/>
                      <a:pt x="73614" y="52664"/>
                      <a:pt x="73618" y="52668"/>
                    </a:cubicBezTo>
                    <a:cubicBezTo>
                      <a:pt x="73622" y="52674"/>
                      <a:pt x="73630" y="52678"/>
                      <a:pt x="73634" y="52682"/>
                    </a:cubicBezTo>
                    <a:cubicBezTo>
                      <a:pt x="73652" y="52690"/>
                      <a:pt x="73669" y="52703"/>
                      <a:pt x="73682" y="52716"/>
                    </a:cubicBezTo>
                    <a:cubicBezTo>
                      <a:pt x="73691" y="52720"/>
                      <a:pt x="73703" y="52729"/>
                      <a:pt x="73711" y="52733"/>
                    </a:cubicBezTo>
                    <a:cubicBezTo>
                      <a:pt x="73729" y="52745"/>
                      <a:pt x="73742" y="52755"/>
                      <a:pt x="73759" y="52767"/>
                    </a:cubicBezTo>
                    <a:cubicBezTo>
                      <a:pt x="73768" y="52771"/>
                      <a:pt x="73780" y="52780"/>
                      <a:pt x="73788" y="52784"/>
                    </a:cubicBezTo>
                    <a:cubicBezTo>
                      <a:pt x="73806" y="52797"/>
                      <a:pt x="73823" y="52806"/>
                      <a:pt x="73836" y="52818"/>
                    </a:cubicBezTo>
                    <a:cubicBezTo>
                      <a:pt x="73849" y="52822"/>
                      <a:pt x="73857" y="52828"/>
                      <a:pt x="73865" y="52836"/>
                    </a:cubicBezTo>
                    <a:cubicBezTo>
                      <a:pt x="73887" y="52848"/>
                      <a:pt x="73908" y="52861"/>
                      <a:pt x="73930" y="52874"/>
                    </a:cubicBezTo>
                    <a:cubicBezTo>
                      <a:pt x="73930" y="52879"/>
                      <a:pt x="73934" y="52879"/>
                      <a:pt x="73938" y="52883"/>
                    </a:cubicBezTo>
                    <a:cubicBezTo>
                      <a:pt x="73964" y="52899"/>
                      <a:pt x="73990" y="52913"/>
                      <a:pt x="74015" y="52930"/>
                    </a:cubicBezTo>
                    <a:cubicBezTo>
                      <a:pt x="74024" y="52934"/>
                      <a:pt x="74033" y="52938"/>
                      <a:pt x="74041" y="52942"/>
                    </a:cubicBezTo>
                    <a:cubicBezTo>
                      <a:pt x="74058" y="52956"/>
                      <a:pt x="74076" y="52964"/>
                      <a:pt x="74092" y="52976"/>
                    </a:cubicBezTo>
                    <a:cubicBezTo>
                      <a:pt x="74105" y="52981"/>
                      <a:pt x="74114" y="52990"/>
                      <a:pt x="74122" y="52994"/>
                    </a:cubicBezTo>
                    <a:cubicBezTo>
                      <a:pt x="74139" y="53002"/>
                      <a:pt x="74157" y="53011"/>
                      <a:pt x="74173" y="53024"/>
                    </a:cubicBezTo>
                    <a:cubicBezTo>
                      <a:pt x="74182" y="53028"/>
                      <a:pt x="74195" y="53033"/>
                      <a:pt x="74204" y="53041"/>
                    </a:cubicBezTo>
                    <a:cubicBezTo>
                      <a:pt x="74220" y="53049"/>
                      <a:pt x="74234" y="53058"/>
                      <a:pt x="74250" y="53067"/>
                    </a:cubicBezTo>
                    <a:cubicBezTo>
                      <a:pt x="74259" y="53071"/>
                      <a:pt x="74264" y="53075"/>
                      <a:pt x="74268" y="53079"/>
                    </a:cubicBezTo>
                    <a:cubicBezTo>
                      <a:pt x="74272" y="53079"/>
                      <a:pt x="74276" y="53084"/>
                      <a:pt x="74281" y="53084"/>
                    </a:cubicBezTo>
                    <a:cubicBezTo>
                      <a:pt x="74311" y="53101"/>
                      <a:pt x="74345" y="53122"/>
                      <a:pt x="74374" y="53140"/>
                    </a:cubicBezTo>
                    <a:cubicBezTo>
                      <a:pt x="74379" y="53140"/>
                      <a:pt x="74388" y="53144"/>
                      <a:pt x="74392" y="53148"/>
                    </a:cubicBezTo>
                    <a:cubicBezTo>
                      <a:pt x="74422" y="53165"/>
                      <a:pt x="74447" y="53178"/>
                      <a:pt x="74477" y="53195"/>
                    </a:cubicBezTo>
                    <a:cubicBezTo>
                      <a:pt x="74486" y="53199"/>
                      <a:pt x="74495" y="53203"/>
                      <a:pt x="74499" y="53207"/>
                    </a:cubicBezTo>
                    <a:cubicBezTo>
                      <a:pt x="74533" y="53225"/>
                      <a:pt x="74563" y="53242"/>
                      <a:pt x="74597" y="53259"/>
                    </a:cubicBezTo>
                    <a:cubicBezTo>
                      <a:pt x="74605" y="53264"/>
                      <a:pt x="74615" y="53268"/>
                      <a:pt x="74623" y="53276"/>
                    </a:cubicBezTo>
                    <a:cubicBezTo>
                      <a:pt x="74649" y="53289"/>
                      <a:pt x="74678" y="53306"/>
                      <a:pt x="74708" y="53323"/>
                    </a:cubicBezTo>
                    <a:cubicBezTo>
                      <a:pt x="74743" y="53341"/>
                      <a:pt x="74777" y="53361"/>
                      <a:pt x="74811" y="53379"/>
                    </a:cubicBezTo>
                    <a:cubicBezTo>
                      <a:pt x="74820" y="53383"/>
                      <a:pt x="74828" y="53387"/>
                      <a:pt x="74832" y="53392"/>
                    </a:cubicBezTo>
                    <a:cubicBezTo>
                      <a:pt x="74862" y="53404"/>
                      <a:pt x="74892" y="53422"/>
                      <a:pt x="74923" y="53438"/>
                    </a:cubicBezTo>
                    <a:cubicBezTo>
                      <a:pt x="74927" y="53443"/>
                      <a:pt x="74931" y="53443"/>
                      <a:pt x="74939" y="53448"/>
                    </a:cubicBezTo>
                    <a:cubicBezTo>
                      <a:pt x="74969" y="53464"/>
                      <a:pt x="75004" y="53481"/>
                      <a:pt x="75033" y="53503"/>
                    </a:cubicBezTo>
                    <a:cubicBezTo>
                      <a:pt x="75042" y="53507"/>
                      <a:pt x="75051" y="53511"/>
                      <a:pt x="75055" y="53515"/>
                    </a:cubicBezTo>
                    <a:cubicBezTo>
                      <a:pt x="75085" y="53529"/>
                      <a:pt x="75115" y="53546"/>
                      <a:pt x="75144" y="53562"/>
                    </a:cubicBezTo>
                    <a:cubicBezTo>
                      <a:pt x="75148" y="53567"/>
                      <a:pt x="75154" y="53567"/>
                      <a:pt x="75158" y="53572"/>
                    </a:cubicBezTo>
                    <a:cubicBezTo>
                      <a:pt x="75183" y="53584"/>
                      <a:pt x="75213" y="53601"/>
                      <a:pt x="75239" y="53618"/>
                    </a:cubicBezTo>
                    <a:cubicBezTo>
                      <a:pt x="75247" y="53623"/>
                      <a:pt x="75251" y="53627"/>
                      <a:pt x="75260" y="53631"/>
                    </a:cubicBezTo>
                    <a:cubicBezTo>
                      <a:pt x="75282" y="53644"/>
                      <a:pt x="75302" y="53653"/>
                      <a:pt x="75320" y="53665"/>
                    </a:cubicBezTo>
                    <a:cubicBezTo>
                      <a:pt x="75328" y="53669"/>
                      <a:pt x="75341" y="53678"/>
                      <a:pt x="75350" y="53683"/>
                    </a:cubicBezTo>
                    <a:cubicBezTo>
                      <a:pt x="75367" y="53695"/>
                      <a:pt x="75389" y="53704"/>
                      <a:pt x="75405" y="53716"/>
                    </a:cubicBezTo>
                    <a:cubicBezTo>
                      <a:pt x="75414" y="53721"/>
                      <a:pt x="75423" y="53726"/>
                      <a:pt x="75431" y="53734"/>
                    </a:cubicBezTo>
                    <a:cubicBezTo>
                      <a:pt x="75456" y="53746"/>
                      <a:pt x="75478" y="53760"/>
                      <a:pt x="75499" y="53777"/>
                    </a:cubicBezTo>
                    <a:lnTo>
                      <a:pt x="75405" y="54222"/>
                    </a:lnTo>
                    <a:lnTo>
                      <a:pt x="75405" y="54234"/>
                    </a:lnTo>
                    <a:lnTo>
                      <a:pt x="75405" y="54239"/>
                    </a:lnTo>
                    <a:lnTo>
                      <a:pt x="75405" y="54251"/>
                    </a:lnTo>
                    <a:lnTo>
                      <a:pt x="75405" y="54255"/>
                    </a:lnTo>
                    <a:lnTo>
                      <a:pt x="75405" y="54265"/>
                    </a:lnTo>
                    <a:lnTo>
                      <a:pt x="75405" y="54269"/>
                    </a:lnTo>
                    <a:cubicBezTo>
                      <a:pt x="75410" y="54273"/>
                      <a:pt x="75410" y="54277"/>
                      <a:pt x="75410" y="54277"/>
                    </a:cubicBezTo>
                    <a:lnTo>
                      <a:pt x="75410" y="54285"/>
                    </a:lnTo>
                    <a:cubicBezTo>
                      <a:pt x="75414" y="54290"/>
                      <a:pt x="75414" y="54290"/>
                      <a:pt x="75414" y="54294"/>
                    </a:cubicBezTo>
                    <a:cubicBezTo>
                      <a:pt x="75414" y="54298"/>
                      <a:pt x="75418" y="54298"/>
                      <a:pt x="75418" y="54303"/>
                    </a:cubicBezTo>
                    <a:cubicBezTo>
                      <a:pt x="75418" y="54303"/>
                      <a:pt x="75418" y="54307"/>
                      <a:pt x="75423" y="54311"/>
                    </a:cubicBezTo>
                    <a:cubicBezTo>
                      <a:pt x="75423" y="54311"/>
                      <a:pt x="75423" y="54316"/>
                      <a:pt x="75427" y="54320"/>
                    </a:cubicBezTo>
                    <a:cubicBezTo>
                      <a:pt x="75427" y="54320"/>
                      <a:pt x="75427" y="54324"/>
                      <a:pt x="75431" y="54328"/>
                    </a:cubicBezTo>
                    <a:cubicBezTo>
                      <a:pt x="75431" y="54328"/>
                      <a:pt x="75436" y="54332"/>
                      <a:pt x="75436" y="54336"/>
                    </a:cubicBezTo>
                    <a:cubicBezTo>
                      <a:pt x="75440" y="54336"/>
                      <a:pt x="75440" y="54342"/>
                      <a:pt x="75444" y="54346"/>
                    </a:cubicBezTo>
                    <a:cubicBezTo>
                      <a:pt x="75444" y="54350"/>
                      <a:pt x="75448" y="54350"/>
                      <a:pt x="75448" y="54354"/>
                    </a:cubicBezTo>
                    <a:cubicBezTo>
                      <a:pt x="75452" y="54358"/>
                      <a:pt x="75452" y="54358"/>
                      <a:pt x="75456" y="54362"/>
                    </a:cubicBezTo>
                    <a:cubicBezTo>
                      <a:pt x="75462" y="54367"/>
                      <a:pt x="75462" y="54371"/>
                      <a:pt x="75466" y="54371"/>
                    </a:cubicBezTo>
                    <a:cubicBezTo>
                      <a:pt x="75466" y="54375"/>
                      <a:pt x="75470" y="54380"/>
                      <a:pt x="75474" y="54384"/>
                    </a:cubicBezTo>
                    <a:cubicBezTo>
                      <a:pt x="75478" y="54384"/>
                      <a:pt x="75478" y="54388"/>
                      <a:pt x="75482" y="54393"/>
                    </a:cubicBezTo>
                    <a:cubicBezTo>
                      <a:pt x="75487" y="54397"/>
                      <a:pt x="75491" y="54401"/>
                      <a:pt x="75491" y="54401"/>
                    </a:cubicBezTo>
                    <a:cubicBezTo>
                      <a:pt x="75495" y="54405"/>
                      <a:pt x="75499" y="54409"/>
                      <a:pt x="75504" y="54413"/>
                    </a:cubicBezTo>
                    <a:cubicBezTo>
                      <a:pt x="75508" y="54419"/>
                      <a:pt x="75513" y="54419"/>
                      <a:pt x="75517" y="54423"/>
                    </a:cubicBezTo>
                    <a:cubicBezTo>
                      <a:pt x="75521" y="54427"/>
                      <a:pt x="75521" y="54431"/>
                      <a:pt x="75525" y="54435"/>
                    </a:cubicBezTo>
                    <a:cubicBezTo>
                      <a:pt x="75529" y="54439"/>
                      <a:pt x="75539" y="54444"/>
                      <a:pt x="75543" y="54448"/>
                    </a:cubicBezTo>
                    <a:cubicBezTo>
                      <a:pt x="75547" y="54448"/>
                      <a:pt x="75547" y="54452"/>
                      <a:pt x="75551" y="54457"/>
                    </a:cubicBezTo>
                    <a:cubicBezTo>
                      <a:pt x="75559" y="54461"/>
                      <a:pt x="75564" y="54465"/>
                      <a:pt x="75572" y="54470"/>
                    </a:cubicBezTo>
                    <a:cubicBezTo>
                      <a:pt x="75576" y="54474"/>
                      <a:pt x="75576" y="54478"/>
                      <a:pt x="75581" y="54478"/>
                    </a:cubicBezTo>
                    <a:cubicBezTo>
                      <a:pt x="75590" y="54486"/>
                      <a:pt x="75602" y="54490"/>
                      <a:pt x="75610" y="54500"/>
                    </a:cubicBezTo>
                    <a:lnTo>
                      <a:pt x="75615" y="54504"/>
                    </a:lnTo>
                    <a:cubicBezTo>
                      <a:pt x="75628" y="54512"/>
                      <a:pt x="75641" y="54521"/>
                      <a:pt x="75653" y="54529"/>
                    </a:cubicBezTo>
                    <a:cubicBezTo>
                      <a:pt x="76616" y="55376"/>
                      <a:pt x="75825" y="55680"/>
                      <a:pt x="76248" y="56352"/>
                    </a:cubicBezTo>
                    <a:cubicBezTo>
                      <a:pt x="76257" y="56377"/>
                      <a:pt x="76269" y="56395"/>
                      <a:pt x="76283" y="56415"/>
                    </a:cubicBezTo>
                    <a:cubicBezTo>
                      <a:pt x="76287" y="56424"/>
                      <a:pt x="76291" y="56428"/>
                      <a:pt x="76291" y="56437"/>
                    </a:cubicBezTo>
                    <a:cubicBezTo>
                      <a:pt x="76303" y="56450"/>
                      <a:pt x="76312" y="56466"/>
                      <a:pt x="76321" y="56480"/>
                    </a:cubicBezTo>
                    <a:cubicBezTo>
                      <a:pt x="76325" y="56488"/>
                      <a:pt x="76329" y="56492"/>
                      <a:pt x="76334" y="56501"/>
                    </a:cubicBezTo>
                    <a:cubicBezTo>
                      <a:pt x="76346" y="56518"/>
                      <a:pt x="76360" y="56539"/>
                      <a:pt x="76372" y="56561"/>
                    </a:cubicBezTo>
                    <a:cubicBezTo>
                      <a:pt x="76385" y="56578"/>
                      <a:pt x="76402" y="56600"/>
                      <a:pt x="76415" y="56620"/>
                    </a:cubicBezTo>
                    <a:cubicBezTo>
                      <a:pt x="76419" y="56626"/>
                      <a:pt x="76423" y="56630"/>
                      <a:pt x="76427" y="56638"/>
                    </a:cubicBezTo>
                    <a:cubicBezTo>
                      <a:pt x="76441" y="56651"/>
                      <a:pt x="76449" y="56664"/>
                      <a:pt x="76462" y="56681"/>
                    </a:cubicBezTo>
                    <a:cubicBezTo>
                      <a:pt x="76466" y="56685"/>
                      <a:pt x="76471" y="56689"/>
                      <a:pt x="76475" y="56697"/>
                    </a:cubicBezTo>
                    <a:cubicBezTo>
                      <a:pt x="76492" y="56715"/>
                      <a:pt x="76504" y="56732"/>
                      <a:pt x="76522" y="56749"/>
                    </a:cubicBezTo>
                    <a:lnTo>
                      <a:pt x="76522" y="56754"/>
                    </a:lnTo>
                    <a:cubicBezTo>
                      <a:pt x="76539" y="56770"/>
                      <a:pt x="76556" y="56788"/>
                      <a:pt x="76573" y="56805"/>
                    </a:cubicBezTo>
                    <a:cubicBezTo>
                      <a:pt x="76577" y="56813"/>
                      <a:pt x="76581" y="56818"/>
                      <a:pt x="76586" y="56822"/>
                    </a:cubicBezTo>
                    <a:lnTo>
                      <a:pt x="76625" y="56861"/>
                    </a:lnTo>
                    <a:cubicBezTo>
                      <a:pt x="76633" y="56869"/>
                      <a:pt x="76637" y="56873"/>
                      <a:pt x="76642" y="56877"/>
                    </a:cubicBezTo>
                    <a:cubicBezTo>
                      <a:pt x="76658" y="56895"/>
                      <a:pt x="76676" y="56912"/>
                      <a:pt x="76693" y="56928"/>
                    </a:cubicBezTo>
                    <a:cubicBezTo>
                      <a:pt x="76714" y="56946"/>
                      <a:pt x="76731" y="56963"/>
                      <a:pt x="76749" y="56980"/>
                    </a:cubicBezTo>
                    <a:cubicBezTo>
                      <a:pt x="76757" y="56985"/>
                      <a:pt x="76761" y="56989"/>
                      <a:pt x="76765" y="56997"/>
                    </a:cubicBezTo>
                    <a:cubicBezTo>
                      <a:pt x="76779" y="57005"/>
                      <a:pt x="76796" y="57019"/>
                      <a:pt x="76808" y="57031"/>
                    </a:cubicBezTo>
                    <a:cubicBezTo>
                      <a:pt x="76812" y="57036"/>
                      <a:pt x="76822" y="57040"/>
                      <a:pt x="76826" y="57049"/>
                    </a:cubicBezTo>
                    <a:cubicBezTo>
                      <a:pt x="76842" y="57062"/>
                      <a:pt x="76860" y="57078"/>
                      <a:pt x="76881" y="57092"/>
                    </a:cubicBezTo>
                    <a:lnTo>
                      <a:pt x="76881" y="57096"/>
                    </a:lnTo>
                    <a:cubicBezTo>
                      <a:pt x="76903" y="57113"/>
                      <a:pt x="76924" y="57125"/>
                      <a:pt x="76941" y="57143"/>
                    </a:cubicBezTo>
                    <a:cubicBezTo>
                      <a:pt x="76950" y="57147"/>
                      <a:pt x="76954" y="57151"/>
                      <a:pt x="76958" y="57155"/>
                    </a:cubicBezTo>
                    <a:cubicBezTo>
                      <a:pt x="76976" y="57169"/>
                      <a:pt x="76988" y="57177"/>
                      <a:pt x="77005" y="57190"/>
                    </a:cubicBezTo>
                    <a:cubicBezTo>
                      <a:pt x="77009" y="57194"/>
                      <a:pt x="77014" y="57198"/>
                      <a:pt x="77022" y="57202"/>
                    </a:cubicBezTo>
                    <a:cubicBezTo>
                      <a:pt x="77039" y="57220"/>
                      <a:pt x="77061" y="57232"/>
                      <a:pt x="77078" y="57246"/>
                    </a:cubicBezTo>
                    <a:lnTo>
                      <a:pt x="77082" y="57250"/>
                    </a:lnTo>
                    <a:cubicBezTo>
                      <a:pt x="77104" y="57262"/>
                      <a:pt x="77124" y="57279"/>
                      <a:pt x="77142" y="57293"/>
                    </a:cubicBezTo>
                    <a:cubicBezTo>
                      <a:pt x="77146" y="57293"/>
                      <a:pt x="77146" y="57297"/>
                      <a:pt x="77150" y="57297"/>
                    </a:cubicBezTo>
                    <a:cubicBezTo>
                      <a:pt x="77155" y="57301"/>
                      <a:pt x="77159" y="57301"/>
                      <a:pt x="77159" y="57305"/>
                    </a:cubicBezTo>
                    <a:cubicBezTo>
                      <a:pt x="77176" y="57318"/>
                      <a:pt x="77193" y="57327"/>
                      <a:pt x="77211" y="57339"/>
                    </a:cubicBezTo>
                    <a:cubicBezTo>
                      <a:pt x="77215" y="57344"/>
                      <a:pt x="77223" y="57348"/>
                      <a:pt x="77227" y="57352"/>
                    </a:cubicBezTo>
                    <a:cubicBezTo>
                      <a:pt x="77249" y="57365"/>
                      <a:pt x="77270" y="57378"/>
                      <a:pt x="77292" y="57395"/>
                    </a:cubicBezTo>
                    <a:cubicBezTo>
                      <a:pt x="77292" y="57395"/>
                      <a:pt x="77296" y="57400"/>
                      <a:pt x="77300" y="57400"/>
                    </a:cubicBezTo>
                    <a:cubicBezTo>
                      <a:pt x="77317" y="57412"/>
                      <a:pt x="77335" y="57425"/>
                      <a:pt x="77355" y="57438"/>
                    </a:cubicBezTo>
                    <a:cubicBezTo>
                      <a:pt x="77361" y="57442"/>
                      <a:pt x="77369" y="57447"/>
                      <a:pt x="77373" y="57451"/>
                    </a:cubicBezTo>
                    <a:cubicBezTo>
                      <a:pt x="77390" y="57459"/>
                      <a:pt x="77407" y="57472"/>
                      <a:pt x="77424" y="57485"/>
                    </a:cubicBezTo>
                    <a:cubicBezTo>
                      <a:pt x="77428" y="57485"/>
                      <a:pt x="77432" y="57489"/>
                      <a:pt x="77438" y="57489"/>
                    </a:cubicBezTo>
                    <a:cubicBezTo>
                      <a:pt x="77458" y="57506"/>
                      <a:pt x="77480" y="57519"/>
                      <a:pt x="77501" y="57532"/>
                    </a:cubicBezTo>
                    <a:cubicBezTo>
                      <a:pt x="77505" y="57536"/>
                      <a:pt x="77515" y="57536"/>
                      <a:pt x="77519" y="57540"/>
                    </a:cubicBezTo>
                    <a:cubicBezTo>
                      <a:pt x="77535" y="57554"/>
                      <a:pt x="77553" y="57562"/>
                      <a:pt x="77570" y="57575"/>
                    </a:cubicBezTo>
                    <a:cubicBezTo>
                      <a:pt x="77574" y="57575"/>
                      <a:pt x="77578" y="57579"/>
                      <a:pt x="77586" y="57583"/>
                    </a:cubicBezTo>
                    <a:cubicBezTo>
                      <a:pt x="77604" y="57596"/>
                      <a:pt x="77625" y="57609"/>
                      <a:pt x="77647" y="57621"/>
                    </a:cubicBezTo>
                    <a:cubicBezTo>
                      <a:pt x="77669" y="57635"/>
                      <a:pt x="77689" y="57647"/>
                      <a:pt x="77711" y="57664"/>
                    </a:cubicBezTo>
                    <a:cubicBezTo>
                      <a:pt x="77724" y="57669"/>
                      <a:pt x="77732" y="57673"/>
                      <a:pt x="77740" y="57682"/>
                    </a:cubicBezTo>
                    <a:cubicBezTo>
                      <a:pt x="77758" y="57690"/>
                      <a:pt x="77771" y="57698"/>
                      <a:pt x="77788" y="57708"/>
                    </a:cubicBezTo>
                    <a:cubicBezTo>
                      <a:pt x="77809" y="57720"/>
                      <a:pt x="77831" y="57733"/>
                      <a:pt x="77848" y="57746"/>
                    </a:cubicBezTo>
                    <a:cubicBezTo>
                      <a:pt x="77852" y="57750"/>
                      <a:pt x="77856" y="57750"/>
                      <a:pt x="77860" y="57755"/>
                    </a:cubicBezTo>
                    <a:cubicBezTo>
                      <a:pt x="77878" y="57763"/>
                      <a:pt x="77890" y="57771"/>
                      <a:pt x="77908" y="57785"/>
                    </a:cubicBezTo>
                    <a:cubicBezTo>
                      <a:pt x="77912" y="57789"/>
                      <a:pt x="77920" y="57793"/>
                      <a:pt x="77925" y="57793"/>
                    </a:cubicBezTo>
                    <a:cubicBezTo>
                      <a:pt x="77942" y="57806"/>
                      <a:pt x="77959" y="57814"/>
                      <a:pt x="77971" y="57822"/>
                    </a:cubicBezTo>
                    <a:cubicBezTo>
                      <a:pt x="77976" y="57827"/>
                      <a:pt x="77981" y="57827"/>
                      <a:pt x="77985" y="57832"/>
                    </a:cubicBezTo>
                    <a:cubicBezTo>
                      <a:pt x="78002" y="57844"/>
                      <a:pt x="78019" y="57852"/>
                      <a:pt x="78040" y="57866"/>
                    </a:cubicBezTo>
                    <a:cubicBezTo>
                      <a:pt x="78044" y="57870"/>
                      <a:pt x="78048" y="57874"/>
                      <a:pt x="78053" y="57874"/>
                    </a:cubicBezTo>
                    <a:cubicBezTo>
                      <a:pt x="78066" y="57883"/>
                      <a:pt x="78079" y="57891"/>
                      <a:pt x="78096" y="57904"/>
                    </a:cubicBezTo>
                    <a:cubicBezTo>
                      <a:pt x="78100" y="57904"/>
                      <a:pt x="78105" y="57909"/>
                      <a:pt x="78109" y="57913"/>
                    </a:cubicBezTo>
                    <a:cubicBezTo>
                      <a:pt x="78125" y="57925"/>
                      <a:pt x="78143" y="57934"/>
                      <a:pt x="78160" y="57947"/>
                    </a:cubicBezTo>
                    <a:lnTo>
                      <a:pt x="78164" y="57947"/>
                    </a:lnTo>
                    <a:cubicBezTo>
                      <a:pt x="78182" y="57960"/>
                      <a:pt x="78194" y="57972"/>
                      <a:pt x="78212" y="57981"/>
                    </a:cubicBezTo>
                    <a:cubicBezTo>
                      <a:pt x="78220" y="57990"/>
                      <a:pt x="78228" y="57994"/>
                      <a:pt x="78237" y="58002"/>
                    </a:cubicBezTo>
                    <a:lnTo>
                      <a:pt x="78241" y="58002"/>
                    </a:lnTo>
                    <a:cubicBezTo>
                      <a:pt x="78254" y="58011"/>
                      <a:pt x="78263" y="58020"/>
                      <a:pt x="78275" y="58028"/>
                    </a:cubicBezTo>
                    <a:lnTo>
                      <a:pt x="78279" y="58032"/>
                    </a:lnTo>
                    <a:cubicBezTo>
                      <a:pt x="78293" y="58041"/>
                      <a:pt x="78305" y="58049"/>
                      <a:pt x="78314" y="58058"/>
                    </a:cubicBezTo>
                    <a:cubicBezTo>
                      <a:pt x="78326" y="58067"/>
                      <a:pt x="78336" y="58075"/>
                      <a:pt x="78344" y="58079"/>
                    </a:cubicBezTo>
                    <a:cubicBezTo>
                      <a:pt x="78348" y="58083"/>
                      <a:pt x="78348" y="58083"/>
                      <a:pt x="78352" y="58088"/>
                    </a:cubicBezTo>
                    <a:cubicBezTo>
                      <a:pt x="78361" y="58092"/>
                      <a:pt x="78370" y="58101"/>
                      <a:pt x="78378" y="58109"/>
                    </a:cubicBezTo>
                    <a:cubicBezTo>
                      <a:pt x="78382" y="58109"/>
                      <a:pt x="78382" y="58114"/>
                      <a:pt x="78382" y="58114"/>
                    </a:cubicBezTo>
                    <a:cubicBezTo>
                      <a:pt x="78391" y="58122"/>
                      <a:pt x="78399" y="58126"/>
                      <a:pt x="78408" y="58135"/>
                    </a:cubicBezTo>
                    <a:cubicBezTo>
                      <a:pt x="78413" y="58135"/>
                      <a:pt x="78413" y="58140"/>
                      <a:pt x="78413" y="58140"/>
                    </a:cubicBezTo>
                    <a:cubicBezTo>
                      <a:pt x="78421" y="58148"/>
                      <a:pt x="78429" y="58156"/>
                      <a:pt x="78438" y="58165"/>
                    </a:cubicBezTo>
                    <a:cubicBezTo>
                      <a:pt x="78442" y="58165"/>
                      <a:pt x="78442" y="58165"/>
                      <a:pt x="78447" y="58169"/>
                    </a:cubicBezTo>
                    <a:cubicBezTo>
                      <a:pt x="78451" y="58174"/>
                      <a:pt x="78459" y="58182"/>
                      <a:pt x="78468" y="58191"/>
                    </a:cubicBezTo>
                    <a:lnTo>
                      <a:pt x="78468" y="58195"/>
                    </a:lnTo>
                    <a:cubicBezTo>
                      <a:pt x="78476" y="58199"/>
                      <a:pt x="78485" y="58207"/>
                      <a:pt x="78494" y="58217"/>
                    </a:cubicBezTo>
                    <a:cubicBezTo>
                      <a:pt x="78494" y="58217"/>
                      <a:pt x="78494" y="58221"/>
                      <a:pt x="78498" y="58221"/>
                    </a:cubicBezTo>
                    <a:cubicBezTo>
                      <a:pt x="78502" y="58229"/>
                      <a:pt x="78510" y="58237"/>
                      <a:pt x="78515" y="58242"/>
                    </a:cubicBezTo>
                    <a:cubicBezTo>
                      <a:pt x="78515" y="58246"/>
                      <a:pt x="78515" y="58246"/>
                      <a:pt x="78519" y="58246"/>
                    </a:cubicBezTo>
                    <a:cubicBezTo>
                      <a:pt x="78524" y="58255"/>
                      <a:pt x="78532" y="58263"/>
                      <a:pt x="78536" y="58272"/>
                    </a:cubicBezTo>
                    <a:cubicBezTo>
                      <a:pt x="78536" y="58272"/>
                      <a:pt x="78541" y="58272"/>
                      <a:pt x="78541" y="58276"/>
                    </a:cubicBezTo>
                    <a:cubicBezTo>
                      <a:pt x="78545" y="58284"/>
                      <a:pt x="78553" y="58294"/>
                      <a:pt x="78557" y="58298"/>
                    </a:cubicBezTo>
                    <a:lnTo>
                      <a:pt x="78557" y="58302"/>
                    </a:lnTo>
                    <a:cubicBezTo>
                      <a:pt x="78562" y="58306"/>
                      <a:pt x="78567" y="58314"/>
                      <a:pt x="78571" y="58323"/>
                    </a:cubicBezTo>
                    <a:cubicBezTo>
                      <a:pt x="78575" y="58323"/>
                      <a:pt x="78575" y="58328"/>
                      <a:pt x="78575" y="58328"/>
                    </a:cubicBezTo>
                    <a:cubicBezTo>
                      <a:pt x="78579" y="58336"/>
                      <a:pt x="78583" y="58345"/>
                      <a:pt x="78587" y="58353"/>
                    </a:cubicBezTo>
                    <a:lnTo>
                      <a:pt x="78587" y="58357"/>
                    </a:lnTo>
                    <a:cubicBezTo>
                      <a:pt x="78592" y="58361"/>
                      <a:pt x="78596" y="58371"/>
                      <a:pt x="78601" y="58379"/>
                    </a:cubicBezTo>
                    <a:lnTo>
                      <a:pt x="78601" y="58383"/>
                    </a:lnTo>
                    <a:cubicBezTo>
                      <a:pt x="78601" y="58387"/>
                      <a:pt x="78605" y="58387"/>
                      <a:pt x="78605" y="58391"/>
                    </a:cubicBezTo>
                    <a:lnTo>
                      <a:pt x="78541" y="58699"/>
                    </a:lnTo>
                    <a:cubicBezTo>
                      <a:pt x="78562" y="58708"/>
                      <a:pt x="78583" y="58712"/>
                      <a:pt x="78605" y="58721"/>
                    </a:cubicBezTo>
                    <a:cubicBezTo>
                      <a:pt x="78613" y="58721"/>
                      <a:pt x="78618" y="58725"/>
                      <a:pt x="78626" y="58725"/>
                    </a:cubicBezTo>
                    <a:cubicBezTo>
                      <a:pt x="78634" y="58730"/>
                      <a:pt x="78644" y="58734"/>
                      <a:pt x="78652" y="58734"/>
                    </a:cubicBezTo>
                    <a:cubicBezTo>
                      <a:pt x="78656" y="58738"/>
                      <a:pt x="78660" y="58738"/>
                      <a:pt x="78664" y="58738"/>
                    </a:cubicBezTo>
                    <a:cubicBezTo>
                      <a:pt x="78686" y="58746"/>
                      <a:pt x="78707" y="58750"/>
                      <a:pt x="78729" y="58756"/>
                    </a:cubicBezTo>
                    <a:cubicBezTo>
                      <a:pt x="78737" y="58760"/>
                      <a:pt x="78746" y="58760"/>
                      <a:pt x="78750" y="58764"/>
                    </a:cubicBezTo>
                    <a:cubicBezTo>
                      <a:pt x="78780" y="58768"/>
                      <a:pt x="78810" y="58776"/>
                      <a:pt x="78840" y="58785"/>
                    </a:cubicBezTo>
                    <a:cubicBezTo>
                      <a:pt x="78865" y="58789"/>
                      <a:pt x="78887" y="58794"/>
                      <a:pt x="78909" y="58802"/>
                    </a:cubicBezTo>
                    <a:lnTo>
                      <a:pt x="78913" y="58802"/>
                    </a:lnTo>
                    <a:cubicBezTo>
                      <a:pt x="78938" y="58807"/>
                      <a:pt x="78960" y="58811"/>
                      <a:pt x="78981" y="58815"/>
                    </a:cubicBezTo>
                    <a:cubicBezTo>
                      <a:pt x="78990" y="58815"/>
                      <a:pt x="78998" y="58819"/>
                      <a:pt x="79007" y="58819"/>
                    </a:cubicBezTo>
                    <a:cubicBezTo>
                      <a:pt x="79023" y="58823"/>
                      <a:pt x="79037" y="58827"/>
                      <a:pt x="79054" y="58827"/>
                    </a:cubicBezTo>
                    <a:cubicBezTo>
                      <a:pt x="79062" y="58833"/>
                      <a:pt x="79075" y="58833"/>
                      <a:pt x="79084" y="58837"/>
                    </a:cubicBezTo>
                    <a:cubicBezTo>
                      <a:pt x="79092" y="58837"/>
                      <a:pt x="79106" y="58837"/>
                      <a:pt x="79114" y="58841"/>
                    </a:cubicBezTo>
                    <a:lnTo>
                      <a:pt x="79122" y="58841"/>
                    </a:lnTo>
                    <a:cubicBezTo>
                      <a:pt x="79148" y="58845"/>
                      <a:pt x="79173" y="58849"/>
                      <a:pt x="79199" y="58853"/>
                    </a:cubicBezTo>
                    <a:cubicBezTo>
                      <a:pt x="79203" y="58853"/>
                      <a:pt x="79208" y="58858"/>
                      <a:pt x="79212" y="58858"/>
                    </a:cubicBezTo>
                    <a:cubicBezTo>
                      <a:pt x="79242" y="58862"/>
                      <a:pt x="79272" y="58866"/>
                      <a:pt x="79302" y="58871"/>
                    </a:cubicBezTo>
                    <a:cubicBezTo>
                      <a:pt x="79311" y="58871"/>
                      <a:pt x="79319" y="58875"/>
                      <a:pt x="79327" y="58875"/>
                    </a:cubicBezTo>
                    <a:cubicBezTo>
                      <a:pt x="79349" y="58879"/>
                      <a:pt x="79375" y="58879"/>
                      <a:pt x="79396" y="58884"/>
                    </a:cubicBezTo>
                    <a:cubicBezTo>
                      <a:pt x="79404" y="58884"/>
                      <a:pt x="79418" y="58888"/>
                      <a:pt x="79426" y="58888"/>
                    </a:cubicBezTo>
                    <a:cubicBezTo>
                      <a:pt x="79447" y="58892"/>
                      <a:pt x="79469" y="58892"/>
                      <a:pt x="79491" y="58896"/>
                    </a:cubicBezTo>
                    <a:cubicBezTo>
                      <a:pt x="79499" y="58896"/>
                      <a:pt x="79507" y="58900"/>
                      <a:pt x="79520" y="58900"/>
                    </a:cubicBezTo>
                    <a:cubicBezTo>
                      <a:pt x="79546" y="58904"/>
                      <a:pt x="79576" y="58904"/>
                      <a:pt x="79606" y="58910"/>
                    </a:cubicBezTo>
                    <a:lnTo>
                      <a:pt x="79610" y="58910"/>
                    </a:lnTo>
                    <a:cubicBezTo>
                      <a:pt x="79639" y="58914"/>
                      <a:pt x="79670" y="58918"/>
                      <a:pt x="79704" y="58922"/>
                    </a:cubicBezTo>
                    <a:cubicBezTo>
                      <a:pt x="79712" y="58922"/>
                      <a:pt x="79722" y="58922"/>
                      <a:pt x="79730" y="58926"/>
                    </a:cubicBezTo>
                    <a:cubicBezTo>
                      <a:pt x="79755" y="58926"/>
                      <a:pt x="79777" y="58930"/>
                      <a:pt x="79798" y="58930"/>
                    </a:cubicBezTo>
                    <a:cubicBezTo>
                      <a:pt x="79807" y="58935"/>
                      <a:pt x="79819" y="58935"/>
                      <a:pt x="79832" y="58935"/>
                    </a:cubicBezTo>
                    <a:cubicBezTo>
                      <a:pt x="79858" y="58939"/>
                      <a:pt x="79884" y="58943"/>
                      <a:pt x="79905" y="58943"/>
                    </a:cubicBezTo>
                    <a:cubicBezTo>
                      <a:pt x="79939" y="58948"/>
                      <a:pt x="79973" y="58952"/>
                      <a:pt x="80012" y="58956"/>
                    </a:cubicBezTo>
                    <a:lnTo>
                      <a:pt x="80020" y="58956"/>
                    </a:lnTo>
                    <a:cubicBezTo>
                      <a:pt x="80046" y="58961"/>
                      <a:pt x="80072" y="58965"/>
                      <a:pt x="80101" y="58965"/>
                    </a:cubicBezTo>
                    <a:cubicBezTo>
                      <a:pt x="80111" y="58965"/>
                      <a:pt x="80119" y="58969"/>
                      <a:pt x="80132" y="58969"/>
                    </a:cubicBezTo>
                    <a:cubicBezTo>
                      <a:pt x="80149" y="58973"/>
                      <a:pt x="80166" y="58973"/>
                      <a:pt x="80188" y="58977"/>
                    </a:cubicBezTo>
                    <a:lnTo>
                      <a:pt x="80046" y="59632"/>
                    </a:lnTo>
                    <a:cubicBezTo>
                      <a:pt x="80063" y="59654"/>
                      <a:pt x="80081" y="59674"/>
                      <a:pt x="80097" y="59692"/>
                    </a:cubicBezTo>
                    <a:cubicBezTo>
                      <a:pt x="80106" y="59700"/>
                      <a:pt x="80111" y="59705"/>
                      <a:pt x="80115" y="59713"/>
                    </a:cubicBezTo>
                    <a:cubicBezTo>
                      <a:pt x="80127" y="59726"/>
                      <a:pt x="80140" y="59739"/>
                      <a:pt x="80149" y="59751"/>
                    </a:cubicBezTo>
                    <a:cubicBezTo>
                      <a:pt x="80158" y="59761"/>
                      <a:pt x="80166" y="59769"/>
                      <a:pt x="80170" y="59773"/>
                    </a:cubicBezTo>
                    <a:cubicBezTo>
                      <a:pt x="80183" y="59786"/>
                      <a:pt x="80192" y="59799"/>
                      <a:pt x="80204" y="59812"/>
                    </a:cubicBezTo>
                    <a:cubicBezTo>
                      <a:pt x="80209" y="59820"/>
                      <a:pt x="80217" y="59824"/>
                      <a:pt x="80226" y="59833"/>
                    </a:cubicBezTo>
                    <a:cubicBezTo>
                      <a:pt x="80235" y="59846"/>
                      <a:pt x="80247" y="59854"/>
                      <a:pt x="80255" y="59867"/>
                    </a:cubicBezTo>
                    <a:cubicBezTo>
                      <a:pt x="80265" y="59876"/>
                      <a:pt x="80273" y="59885"/>
                      <a:pt x="80277" y="59893"/>
                    </a:cubicBezTo>
                    <a:cubicBezTo>
                      <a:pt x="80290" y="59901"/>
                      <a:pt x="80298" y="59915"/>
                      <a:pt x="80312" y="59923"/>
                    </a:cubicBezTo>
                    <a:cubicBezTo>
                      <a:pt x="80316" y="59931"/>
                      <a:pt x="80324" y="59940"/>
                      <a:pt x="80332" y="59948"/>
                    </a:cubicBezTo>
                    <a:cubicBezTo>
                      <a:pt x="80342" y="59957"/>
                      <a:pt x="80354" y="59966"/>
                      <a:pt x="80363" y="59978"/>
                    </a:cubicBezTo>
                    <a:cubicBezTo>
                      <a:pt x="80371" y="59987"/>
                      <a:pt x="80380" y="59991"/>
                      <a:pt x="80389" y="60000"/>
                    </a:cubicBezTo>
                    <a:cubicBezTo>
                      <a:pt x="80397" y="60013"/>
                      <a:pt x="80409" y="60021"/>
                      <a:pt x="80419" y="60034"/>
                    </a:cubicBezTo>
                    <a:cubicBezTo>
                      <a:pt x="80427" y="60039"/>
                      <a:pt x="80435" y="60047"/>
                      <a:pt x="80444" y="60051"/>
                    </a:cubicBezTo>
                    <a:cubicBezTo>
                      <a:pt x="80452" y="60064"/>
                      <a:pt x="80466" y="60077"/>
                      <a:pt x="80478" y="60085"/>
                    </a:cubicBezTo>
                    <a:cubicBezTo>
                      <a:pt x="80486" y="60094"/>
                      <a:pt x="80491" y="60098"/>
                      <a:pt x="80500" y="60102"/>
                    </a:cubicBezTo>
                    <a:cubicBezTo>
                      <a:pt x="80512" y="60120"/>
                      <a:pt x="80529" y="60132"/>
                      <a:pt x="80547" y="60150"/>
                    </a:cubicBezTo>
                    <a:cubicBezTo>
                      <a:pt x="80551" y="60150"/>
                      <a:pt x="80551" y="60154"/>
                      <a:pt x="80555" y="60154"/>
                    </a:cubicBezTo>
                    <a:cubicBezTo>
                      <a:pt x="80572" y="60171"/>
                      <a:pt x="80589" y="60188"/>
                      <a:pt x="80610" y="60201"/>
                    </a:cubicBezTo>
                    <a:cubicBezTo>
                      <a:pt x="80615" y="60205"/>
                      <a:pt x="80624" y="60213"/>
                      <a:pt x="80628" y="60218"/>
                    </a:cubicBezTo>
                    <a:cubicBezTo>
                      <a:pt x="80640" y="60227"/>
                      <a:pt x="80654" y="60239"/>
                      <a:pt x="80666" y="60248"/>
                    </a:cubicBezTo>
                    <a:cubicBezTo>
                      <a:pt x="80675" y="60256"/>
                      <a:pt x="80683" y="60260"/>
                      <a:pt x="80692" y="60270"/>
                    </a:cubicBezTo>
                    <a:cubicBezTo>
                      <a:pt x="80701" y="60278"/>
                      <a:pt x="80713" y="60286"/>
                      <a:pt x="80726" y="60295"/>
                    </a:cubicBezTo>
                    <a:cubicBezTo>
                      <a:pt x="80735" y="60304"/>
                      <a:pt x="80743" y="60308"/>
                      <a:pt x="80752" y="60312"/>
                    </a:cubicBezTo>
                    <a:cubicBezTo>
                      <a:pt x="80760" y="60325"/>
                      <a:pt x="80774" y="60333"/>
                      <a:pt x="80786" y="60342"/>
                    </a:cubicBezTo>
                    <a:cubicBezTo>
                      <a:pt x="80794" y="60347"/>
                      <a:pt x="80803" y="60355"/>
                      <a:pt x="80808" y="60359"/>
                    </a:cubicBezTo>
                    <a:cubicBezTo>
                      <a:pt x="80820" y="60367"/>
                      <a:pt x="80833" y="60376"/>
                      <a:pt x="80846" y="60385"/>
                    </a:cubicBezTo>
                    <a:cubicBezTo>
                      <a:pt x="80851" y="60389"/>
                      <a:pt x="80859" y="60398"/>
                      <a:pt x="80867" y="60402"/>
                    </a:cubicBezTo>
                    <a:cubicBezTo>
                      <a:pt x="80876" y="60406"/>
                      <a:pt x="80880" y="60410"/>
                      <a:pt x="80885" y="60414"/>
                    </a:cubicBezTo>
                    <a:cubicBezTo>
                      <a:pt x="80889" y="60414"/>
                      <a:pt x="80893" y="60419"/>
                      <a:pt x="80897" y="60424"/>
                    </a:cubicBezTo>
                    <a:cubicBezTo>
                      <a:pt x="80918" y="60436"/>
                      <a:pt x="80940" y="60453"/>
                      <a:pt x="80962" y="60466"/>
                    </a:cubicBezTo>
                    <a:cubicBezTo>
                      <a:pt x="80966" y="60470"/>
                      <a:pt x="80974" y="60475"/>
                      <a:pt x="80979" y="60479"/>
                    </a:cubicBezTo>
                    <a:cubicBezTo>
                      <a:pt x="81005" y="60496"/>
                      <a:pt x="81030" y="60513"/>
                      <a:pt x="81060" y="60530"/>
                    </a:cubicBezTo>
                    <a:cubicBezTo>
                      <a:pt x="81064" y="60535"/>
                      <a:pt x="81072" y="60539"/>
                      <a:pt x="81076" y="60543"/>
                    </a:cubicBezTo>
                    <a:cubicBezTo>
                      <a:pt x="81098" y="60556"/>
                      <a:pt x="81120" y="60573"/>
                      <a:pt x="81145" y="60586"/>
                    </a:cubicBezTo>
                    <a:cubicBezTo>
                      <a:pt x="81149" y="60590"/>
                      <a:pt x="81159" y="60594"/>
                      <a:pt x="81163" y="60598"/>
                    </a:cubicBezTo>
                    <a:cubicBezTo>
                      <a:pt x="81192" y="60612"/>
                      <a:pt x="81218" y="60629"/>
                      <a:pt x="81248" y="60645"/>
                    </a:cubicBezTo>
                    <a:lnTo>
                      <a:pt x="81252" y="60645"/>
                    </a:lnTo>
                    <a:cubicBezTo>
                      <a:pt x="81256" y="60649"/>
                      <a:pt x="81265" y="60655"/>
                      <a:pt x="81269" y="60659"/>
                    </a:cubicBezTo>
                    <a:cubicBezTo>
                      <a:pt x="81287" y="60667"/>
                      <a:pt x="81299" y="60675"/>
                      <a:pt x="81317" y="60684"/>
                    </a:cubicBezTo>
                    <a:cubicBezTo>
                      <a:pt x="81325" y="60688"/>
                      <a:pt x="81333" y="60693"/>
                      <a:pt x="81346" y="60701"/>
                    </a:cubicBezTo>
                    <a:cubicBezTo>
                      <a:pt x="81359" y="60706"/>
                      <a:pt x="81372" y="60714"/>
                      <a:pt x="81384" y="60722"/>
                    </a:cubicBezTo>
                    <a:cubicBezTo>
                      <a:pt x="81398" y="60726"/>
                      <a:pt x="81406" y="60732"/>
                      <a:pt x="81415" y="60740"/>
                    </a:cubicBezTo>
                    <a:cubicBezTo>
                      <a:pt x="81432" y="60744"/>
                      <a:pt x="81445" y="60752"/>
                      <a:pt x="81457" y="60761"/>
                    </a:cubicBezTo>
                    <a:cubicBezTo>
                      <a:pt x="81471" y="60765"/>
                      <a:pt x="81479" y="60770"/>
                      <a:pt x="81487" y="60774"/>
                    </a:cubicBezTo>
                    <a:cubicBezTo>
                      <a:pt x="81505" y="60783"/>
                      <a:pt x="81518" y="60787"/>
                      <a:pt x="81530" y="60795"/>
                    </a:cubicBezTo>
                    <a:cubicBezTo>
                      <a:pt x="81534" y="60799"/>
                      <a:pt x="81544" y="60799"/>
                      <a:pt x="81548" y="60803"/>
                    </a:cubicBezTo>
                    <a:cubicBezTo>
                      <a:pt x="81552" y="60809"/>
                      <a:pt x="81556" y="60809"/>
                      <a:pt x="81564" y="60813"/>
                    </a:cubicBezTo>
                    <a:cubicBezTo>
                      <a:pt x="81573" y="60817"/>
                      <a:pt x="81586" y="60821"/>
                      <a:pt x="81599" y="60825"/>
                    </a:cubicBezTo>
                    <a:cubicBezTo>
                      <a:pt x="81607" y="60834"/>
                      <a:pt x="81621" y="60838"/>
                      <a:pt x="81633" y="60842"/>
                    </a:cubicBezTo>
                    <a:cubicBezTo>
                      <a:pt x="81641" y="60847"/>
                      <a:pt x="81654" y="60855"/>
                      <a:pt x="81667" y="60860"/>
                    </a:cubicBezTo>
                    <a:cubicBezTo>
                      <a:pt x="81676" y="60864"/>
                      <a:pt x="81688" y="60868"/>
                      <a:pt x="81702" y="60872"/>
                    </a:cubicBezTo>
                    <a:cubicBezTo>
                      <a:pt x="81710" y="60880"/>
                      <a:pt x="81723" y="60886"/>
                      <a:pt x="81736" y="60890"/>
                    </a:cubicBezTo>
                    <a:cubicBezTo>
                      <a:pt x="81749" y="60894"/>
                      <a:pt x="81757" y="60898"/>
                      <a:pt x="81769" y="60902"/>
                    </a:cubicBezTo>
                    <a:cubicBezTo>
                      <a:pt x="81783" y="60911"/>
                      <a:pt x="81795" y="60915"/>
                      <a:pt x="81804" y="60919"/>
                    </a:cubicBezTo>
                    <a:cubicBezTo>
                      <a:pt x="81813" y="60924"/>
                      <a:pt x="81817" y="60924"/>
                      <a:pt x="81826" y="60928"/>
                    </a:cubicBezTo>
                    <a:cubicBezTo>
                      <a:pt x="81830" y="60928"/>
                      <a:pt x="81830" y="60928"/>
                      <a:pt x="81834" y="60932"/>
                    </a:cubicBezTo>
                    <a:cubicBezTo>
                      <a:pt x="81872" y="60949"/>
                      <a:pt x="81915" y="60963"/>
                      <a:pt x="81958" y="60979"/>
                    </a:cubicBezTo>
                    <a:cubicBezTo>
                      <a:pt x="81962" y="60979"/>
                      <a:pt x="81966" y="60983"/>
                      <a:pt x="81975" y="60988"/>
                    </a:cubicBezTo>
                    <a:cubicBezTo>
                      <a:pt x="82014" y="61001"/>
                      <a:pt x="82057" y="61018"/>
                      <a:pt x="82099" y="61030"/>
                    </a:cubicBezTo>
                    <a:cubicBezTo>
                      <a:pt x="82099" y="61030"/>
                      <a:pt x="82103" y="61034"/>
                      <a:pt x="82108" y="61034"/>
                    </a:cubicBezTo>
                    <a:cubicBezTo>
                      <a:pt x="82112" y="61034"/>
                      <a:pt x="82116" y="61040"/>
                      <a:pt x="82120" y="61040"/>
                    </a:cubicBezTo>
                    <a:cubicBezTo>
                      <a:pt x="82138" y="61044"/>
                      <a:pt x="82150" y="61048"/>
                      <a:pt x="82164" y="61052"/>
                    </a:cubicBezTo>
                    <a:cubicBezTo>
                      <a:pt x="82176" y="61056"/>
                      <a:pt x="82185" y="61060"/>
                      <a:pt x="82197" y="61065"/>
                    </a:cubicBezTo>
                    <a:cubicBezTo>
                      <a:pt x="82211" y="61069"/>
                      <a:pt x="82223" y="61073"/>
                      <a:pt x="82236" y="61078"/>
                    </a:cubicBezTo>
                    <a:cubicBezTo>
                      <a:pt x="82249" y="61082"/>
                      <a:pt x="82262" y="61086"/>
                      <a:pt x="82270" y="61091"/>
                    </a:cubicBezTo>
                    <a:cubicBezTo>
                      <a:pt x="82288" y="61095"/>
                      <a:pt x="82300" y="61099"/>
                      <a:pt x="82313" y="61103"/>
                    </a:cubicBezTo>
                    <a:cubicBezTo>
                      <a:pt x="82326" y="61107"/>
                      <a:pt x="82334" y="61107"/>
                      <a:pt x="82347" y="61111"/>
                    </a:cubicBezTo>
                    <a:cubicBezTo>
                      <a:pt x="82360" y="61117"/>
                      <a:pt x="82377" y="61121"/>
                      <a:pt x="82390" y="61125"/>
                    </a:cubicBezTo>
                    <a:cubicBezTo>
                      <a:pt x="82399" y="61129"/>
                      <a:pt x="82407" y="61129"/>
                      <a:pt x="82416" y="61133"/>
                    </a:cubicBezTo>
                    <a:lnTo>
                      <a:pt x="82424" y="61133"/>
                    </a:lnTo>
                    <a:cubicBezTo>
                      <a:pt x="82446" y="61142"/>
                      <a:pt x="82472" y="61150"/>
                      <a:pt x="82497" y="61155"/>
                    </a:cubicBezTo>
                    <a:cubicBezTo>
                      <a:pt x="82501" y="61159"/>
                      <a:pt x="82501" y="61159"/>
                      <a:pt x="82505" y="61159"/>
                    </a:cubicBezTo>
                    <a:cubicBezTo>
                      <a:pt x="82531" y="61168"/>
                      <a:pt x="82561" y="61172"/>
                      <a:pt x="82586" y="61180"/>
                    </a:cubicBezTo>
                    <a:cubicBezTo>
                      <a:pt x="82596" y="61184"/>
                      <a:pt x="82604" y="61184"/>
                      <a:pt x="82612" y="61188"/>
                    </a:cubicBezTo>
                    <a:cubicBezTo>
                      <a:pt x="82634" y="61194"/>
                      <a:pt x="82651" y="61198"/>
                      <a:pt x="82673" y="61202"/>
                    </a:cubicBezTo>
                    <a:cubicBezTo>
                      <a:pt x="82681" y="61206"/>
                      <a:pt x="82693" y="61206"/>
                      <a:pt x="82702" y="61210"/>
                    </a:cubicBezTo>
                    <a:cubicBezTo>
                      <a:pt x="82719" y="61214"/>
                      <a:pt x="82740" y="61219"/>
                      <a:pt x="82758" y="61223"/>
                    </a:cubicBezTo>
                    <a:cubicBezTo>
                      <a:pt x="82762" y="61223"/>
                      <a:pt x="82770" y="61227"/>
                      <a:pt x="82775" y="61227"/>
                    </a:cubicBezTo>
                    <a:cubicBezTo>
                      <a:pt x="82779" y="61227"/>
                      <a:pt x="82784" y="61227"/>
                      <a:pt x="82784" y="61232"/>
                    </a:cubicBezTo>
                    <a:cubicBezTo>
                      <a:pt x="82822" y="61240"/>
                      <a:pt x="82856" y="61245"/>
                      <a:pt x="82890" y="61253"/>
                    </a:cubicBezTo>
                    <a:cubicBezTo>
                      <a:pt x="82894" y="61257"/>
                      <a:pt x="82904" y="61257"/>
                      <a:pt x="82908" y="61257"/>
                    </a:cubicBezTo>
                    <a:cubicBezTo>
                      <a:pt x="82942" y="61265"/>
                      <a:pt x="82971" y="61271"/>
                      <a:pt x="83006" y="61279"/>
                    </a:cubicBezTo>
                    <a:cubicBezTo>
                      <a:pt x="83010" y="61279"/>
                      <a:pt x="83019" y="61283"/>
                      <a:pt x="83023" y="61283"/>
                    </a:cubicBezTo>
                    <a:cubicBezTo>
                      <a:pt x="83058" y="61291"/>
                      <a:pt x="83096" y="61296"/>
                      <a:pt x="83130" y="61304"/>
                    </a:cubicBezTo>
                    <a:cubicBezTo>
                      <a:pt x="83139" y="61304"/>
                      <a:pt x="83147" y="61304"/>
                      <a:pt x="83151" y="61309"/>
                    </a:cubicBezTo>
                    <a:cubicBezTo>
                      <a:pt x="83190" y="61313"/>
                      <a:pt x="83224" y="61322"/>
                      <a:pt x="83263" y="61326"/>
                    </a:cubicBezTo>
                    <a:lnTo>
                      <a:pt x="83263" y="61330"/>
                    </a:lnTo>
                    <a:cubicBezTo>
                      <a:pt x="83297" y="61334"/>
                      <a:pt x="83331" y="61338"/>
                      <a:pt x="83360" y="61342"/>
                    </a:cubicBezTo>
                    <a:cubicBezTo>
                      <a:pt x="83370" y="61348"/>
                      <a:pt x="83378" y="61348"/>
                      <a:pt x="83391" y="61352"/>
                    </a:cubicBezTo>
                    <a:cubicBezTo>
                      <a:pt x="83417" y="61356"/>
                      <a:pt x="83443" y="61360"/>
                      <a:pt x="83472" y="61364"/>
                    </a:cubicBezTo>
                    <a:lnTo>
                      <a:pt x="83489" y="61364"/>
                    </a:lnTo>
                    <a:cubicBezTo>
                      <a:pt x="83524" y="61368"/>
                      <a:pt x="83558" y="61377"/>
                      <a:pt x="83587" y="61381"/>
                    </a:cubicBezTo>
                    <a:cubicBezTo>
                      <a:pt x="83597" y="61381"/>
                      <a:pt x="83605" y="61381"/>
                      <a:pt x="83613" y="61385"/>
                    </a:cubicBezTo>
                    <a:cubicBezTo>
                      <a:pt x="83639" y="61385"/>
                      <a:pt x="83664" y="61390"/>
                      <a:pt x="83694" y="61394"/>
                    </a:cubicBezTo>
                    <a:cubicBezTo>
                      <a:pt x="83703" y="61394"/>
                      <a:pt x="83712" y="61399"/>
                      <a:pt x="83720" y="61399"/>
                    </a:cubicBezTo>
                    <a:cubicBezTo>
                      <a:pt x="83751" y="61403"/>
                      <a:pt x="83784" y="61407"/>
                      <a:pt x="83818" y="61411"/>
                    </a:cubicBezTo>
                    <a:lnTo>
                      <a:pt x="83828" y="61411"/>
                    </a:lnTo>
                    <a:cubicBezTo>
                      <a:pt x="83861" y="61415"/>
                      <a:pt x="83891" y="61419"/>
                      <a:pt x="83921" y="61425"/>
                    </a:cubicBezTo>
                    <a:cubicBezTo>
                      <a:pt x="83930" y="61425"/>
                      <a:pt x="83938" y="61425"/>
                      <a:pt x="83947" y="61429"/>
                    </a:cubicBezTo>
                    <a:cubicBezTo>
                      <a:pt x="83976" y="61433"/>
                      <a:pt x="84007" y="61433"/>
                      <a:pt x="84041" y="61437"/>
                    </a:cubicBezTo>
                    <a:lnTo>
                      <a:pt x="84049" y="61437"/>
                    </a:lnTo>
                    <a:cubicBezTo>
                      <a:pt x="84084" y="61441"/>
                      <a:pt x="84118" y="61445"/>
                      <a:pt x="84152" y="61450"/>
                    </a:cubicBezTo>
                    <a:lnTo>
                      <a:pt x="84169" y="61450"/>
                    </a:lnTo>
                    <a:cubicBezTo>
                      <a:pt x="84225" y="61458"/>
                      <a:pt x="84284" y="61462"/>
                      <a:pt x="84341" y="61467"/>
                    </a:cubicBezTo>
                    <a:cubicBezTo>
                      <a:pt x="84345" y="61467"/>
                      <a:pt x="84349" y="61471"/>
                      <a:pt x="84353" y="61471"/>
                    </a:cubicBezTo>
                    <a:cubicBezTo>
                      <a:pt x="84418" y="61476"/>
                      <a:pt x="84477" y="61480"/>
                      <a:pt x="84537" y="61484"/>
                    </a:cubicBezTo>
                    <a:cubicBezTo>
                      <a:pt x="84546" y="61492"/>
                      <a:pt x="84550" y="61496"/>
                      <a:pt x="84558" y="61506"/>
                    </a:cubicBezTo>
                    <a:cubicBezTo>
                      <a:pt x="84563" y="61506"/>
                      <a:pt x="84563" y="61506"/>
                      <a:pt x="84567" y="61510"/>
                    </a:cubicBezTo>
                    <a:cubicBezTo>
                      <a:pt x="84572" y="61514"/>
                      <a:pt x="84576" y="61518"/>
                      <a:pt x="84580" y="61522"/>
                    </a:cubicBezTo>
                    <a:cubicBezTo>
                      <a:pt x="84584" y="61522"/>
                      <a:pt x="84584" y="61527"/>
                      <a:pt x="84588" y="61527"/>
                    </a:cubicBezTo>
                    <a:cubicBezTo>
                      <a:pt x="84592" y="61531"/>
                      <a:pt x="84597" y="61535"/>
                      <a:pt x="84597" y="61535"/>
                    </a:cubicBezTo>
                    <a:cubicBezTo>
                      <a:pt x="84602" y="61539"/>
                      <a:pt x="84606" y="61544"/>
                      <a:pt x="84606" y="61544"/>
                    </a:cubicBezTo>
                    <a:cubicBezTo>
                      <a:pt x="84610" y="61548"/>
                      <a:pt x="84614" y="61548"/>
                      <a:pt x="84614" y="61553"/>
                    </a:cubicBezTo>
                    <a:cubicBezTo>
                      <a:pt x="84618" y="61557"/>
                      <a:pt x="84623" y="61557"/>
                      <a:pt x="84623" y="61561"/>
                    </a:cubicBezTo>
                    <a:cubicBezTo>
                      <a:pt x="84627" y="61561"/>
                      <a:pt x="84631" y="61565"/>
                      <a:pt x="84631" y="61569"/>
                    </a:cubicBezTo>
                    <a:cubicBezTo>
                      <a:pt x="84635" y="61569"/>
                      <a:pt x="84635" y="61573"/>
                      <a:pt x="84640" y="61573"/>
                    </a:cubicBezTo>
                    <a:cubicBezTo>
                      <a:pt x="84644" y="61578"/>
                      <a:pt x="84644" y="61583"/>
                      <a:pt x="84649" y="61583"/>
                    </a:cubicBezTo>
                    <a:cubicBezTo>
                      <a:pt x="84649" y="61587"/>
                      <a:pt x="84653" y="61591"/>
                      <a:pt x="84653" y="61591"/>
                    </a:cubicBezTo>
                    <a:cubicBezTo>
                      <a:pt x="84657" y="61595"/>
                      <a:pt x="84657" y="61595"/>
                      <a:pt x="84661" y="61599"/>
                    </a:cubicBezTo>
                    <a:lnTo>
                      <a:pt x="84665" y="61604"/>
                    </a:lnTo>
                    <a:cubicBezTo>
                      <a:pt x="84669" y="61608"/>
                      <a:pt x="84669" y="61612"/>
                      <a:pt x="84674" y="61612"/>
                    </a:cubicBezTo>
                    <a:cubicBezTo>
                      <a:pt x="84674" y="61616"/>
                      <a:pt x="84679" y="61616"/>
                      <a:pt x="84679" y="61621"/>
                    </a:cubicBezTo>
                    <a:cubicBezTo>
                      <a:pt x="84683" y="61621"/>
                      <a:pt x="84683" y="61625"/>
                      <a:pt x="84687" y="61630"/>
                    </a:cubicBezTo>
                    <a:cubicBezTo>
                      <a:pt x="84687" y="61630"/>
                      <a:pt x="84687" y="61634"/>
                      <a:pt x="84691" y="61634"/>
                    </a:cubicBezTo>
                    <a:cubicBezTo>
                      <a:pt x="84691" y="61638"/>
                      <a:pt x="84695" y="61638"/>
                      <a:pt x="84695" y="61642"/>
                    </a:cubicBezTo>
                    <a:lnTo>
                      <a:pt x="84700" y="61646"/>
                    </a:lnTo>
                    <a:cubicBezTo>
                      <a:pt x="84700" y="61650"/>
                      <a:pt x="84704" y="61650"/>
                      <a:pt x="84704" y="61655"/>
                    </a:cubicBezTo>
                    <a:cubicBezTo>
                      <a:pt x="84704" y="61660"/>
                      <a:pt x="84708" y="61660"/>
                      <a:pt x="84708" y="61664"/>
                    </a:cubicBezTo>
                    <a:lnTo>
                      <a:pt x="84712" y="61668"/>
                    </a:lnTo>
                    <a:cubicBezTo>
                      <a:pt x="84712" y="61672"/>
                      <a:pt x="84712" y="61672"/>
                      <a:pt x="84716" y="61676"/>
                    </a:cubicBezTo>
                    <a:cubicBezTo>
                      <a:pt x="84716" y="61676"/>
                      <a:pt x="84716" y="61681"/>
                      <a:pt x="84721" y="61681"/>
                    </a:cubicBezTo>
                    <a:lnTo>
                      <a:pt x="84721" y="61689"/>
                    </a:lnTo>
                    <a:cubicBezTo>
                      <a:pt x="84726" y="61689"/>
                      <a:pt x="84726" y="61693"/>
                      <a:pt x="84726" y="61693"/>
                    </a:cubicBezTo>
                    <a:cubicBezTo>
                      <a:pt x="84726" y="61698"/>
                      <a:pt x="84726" y="61698"/>
                      <a:pt x="84730" y="61698"/>
                    </a:cubicBezTo>
                    <a:lnTo>
                      <a:pt x="84730" y="61707"/>
                    </a:lnTo>
                    <a:cubicBezTo>
                      <a:pt x="84734" y="61707"/>
                      <a:pt x="84734" y="61711"/>
                      <a:pt x="84734" y="61711"/>
                    </a:cubicBezTo>
                    <a:lnTo>
                      <a:pt x="84734" y="61719"/>
                    </a:lnTo>
                    <a:cubicBezTo>
                      <a:pt x="84738" y="61719"/>
                      <a:pt x="84738" y="61723"/>
                      <a:pt x="84738" y="61723"/>
                    </a:cubicBezTo>
                    <a:lnTo>
                      <a:pt x="84738" y="61732"/>
                    </a:lnTo>
                    <a:lnTo>
                      <a:pt x="84742" y="61737"/>
                    </a:lnTo>
                    <a:lnTo>
                      <a:pt x="84742" y="61741"/>
                    </a:lnTo>
                    <a:lnTo>
                      <a:pt x="84742" y="61749"/>
                    </a:lnTo>
                    <a:lnTo>
                      <a:pt x="84746" y="61753"/>
                    </a:lnTo>
                    <a:lnTo>
                      <a:pt x="84746" y="61758"/>
                    </a:lnTo>
                    <a:lnTo>
                      <a:pt x="84746" y="61766"/>
                    </a:lnTo>
                    <a:lnTo>
                      <a:pt x="84746" y="61770"/>
                    </a:lnTo>
                    <a:lnTo>
                      <a:pt x="84746" y="61775"/>
                    </a:lnTo>
                    <a:cubicBezTo>
                      <a:pt x="84746" y="61779"/>
                      <a:pt x="84751" y="61779"/>
                      <a:pt x="84751" y="61784"/>
                    </a:cubicBezTo>
                    <a:lnTo>
                      <a:pt x="84751" y="61788"/>
                    </a:lnTo>
                    <a:lnTo>
                      <a:pt x="84751" y="61792"/>
                    </a:lnTo>
                    <a:lnTo>
                      <a:pt x="84751" y="61800"/>
                    </a:lnTo>
                    <a:lnTo>
                      <a:pt x="84751" y="61804"/>
                    </a:lnTo>
                    <a:lnTo>
                      <a:pt x="84751" y="61809"/>
                    </a:lnTo>
                    <a:lnTo>
                      <a:pt x="84751" y="61814"/>
                    </a:lnTo>
                    <a:lnTo>
                      <a:pt x="84751" y="61835"/>
                    </a:lnTo>
                    <a:lnTo>
                      <a:pt x="84751" y="61839"/>
                    </a:lnTo>
                    <a:cubicBezTo>
                      <a:pt x="84746" y="61839"/>
                      <a:pt x="84746" y="61843"/>
                      <a:pt x="84746" y="61847"/>
                    </a:cubicBezTo>
                    <a:lnTo>
                      <a:pt x="84746" y="61856"/>
                    </a:lnTo>
                    <a:lnTo>
                      <a:pt x="84746" y="61861"/>
                    </a:lnTo>
                    <a:lnTo>
                      <a:pt x="84746" y="61869"/>
                    </a:lnTo>
                    <a:lnTo>
                      <a:pt x="84746" y="61873"/>
                    </a:lnTo>
                    <a:lnTo>
                      <a:pt x="84746" y="61881"/>
                    </a:lnTo>
                    <a:cubicBezTo>
                      <a:pt x="84746" y="61886"/>
                      <a:pt x="84746" y="61886"/>
                      <a:pt x="84742" y="61886"/>
                    </a:cubicBezTo>
                    <a:lnTo>
                      <a:pt x="84742" y="61895"/>
                    </a:lnTo>
                    <a:lnTo>
                      <a:pt x="84742" y="61899"/>
                    </a:lnTo>
                    <a:lnTo>
                      <a:pt x="84742" y="61903"/>
                    </a:lnTo>
                    <a:lnTo>
                      <a:pt x="84742" y="61907"/>
                    </a:lnTo>
                    <a:lnTo>
                      <a:pt x="84742" y="61912"/>
                    </a:lnTo>
                    <a:lnTo>
                      <a:pt x="84742" y="61920"/>
                    </a:lnTo>
                    <a:lnTo>
                      <a:pt x="84742" y="61924"/>
                    </a:lnTo>
                    <a:lnTo>
                      <a:pt x="84742" y="61929"/>
                    </a:lnTo>
                    <a:lnTo>
                      <a:pt x="84742" y="61938"/>
                    </a:lnTo>
                    <a:lnTo>
                      <a:pt x="84742" y="61942"/>
                    </a:lnTo>
                    <a:lnTo>
                      <a:pt x="84742" y="61946"/>
                    </a:lnTo>
                    <a:lnTo>
                      <a:pt x="84742" y="61950"/>
                    </a:lnTo>
                    <a:lnTo>
                      <a:pt x="84742" y="61958"/>
                    </a:lnTo>
                    <a:lnTo>
                      <a:pt x="84742" y="61963"/>
                    </a:lnTo>
                    <a:lnTo>
                      <a:pt x="84742" y="61968"/>
                    </a:lnTo>
                    <a:lnTo>
                      <a:pt x="84742" y="61976"/>
                    </a:lnTo>
                    <a:lnTo>
                      <a:pt x="84742" y="61980"/>
                    </a:lnTo>
                    <a:cubicBezTo>
                      <a:pt x="84742" y="61980"/>
                      <a:pt x="84742" y="61984"/>
                      <a:pt x="84746" y="61984"/>
                    </a:cubicBezTo>
                    <a:lnTo>
                      <a:pt x="84746" y="61989"/>
                    </a:lnTo>
                    <a:lnTo>
                      <a:pt x="84746" y="61997"/>
                    </a:lnTo>
                    <a:lnTo>
                      <a:pt x="84746" y="62001"/>
                    </a:lnTo>
                    <a:cubicBezTo>
                      <a:pt x="84746" y="62006"/>
                      <a:pt x="84751" y="62006"/>
                      <a:pt x="84751" y="62010"/>
                    </a:cubicBezTo>
                    <a:lnTo>
                      <a:pt x="84751" y="62015"/>
                    </a:lnTo>
                    <a:lnTo>
                      <a:pt x="84751" y="62019"/>
                    </a:lnTo>
                    <a:cubicBezTo>
                      <a:pt x="84755" y="62023"/>
                      <a:pt x="84755" y="62023"/>
                      <a:pt x="84755" y="62027"/>
                    </a:cubicBezTo>
                    <a:lnTo>
                      <a:pt x="84755" y="62031"/>
                    </a:lnTo>
                    <a:cubicBezTo>
                      <a:pt x="84760" y="62035"/>
                      <a:pt x="84760" y="62035"/>
                      <a:pt x="84760" y="62040"/>
                    </a:cubicBezTo>
                    <a:lnTo>
                      <a:pt x="84760" y="62045"/>
                    </a:lnTo>
                    <a:cubicBezTo>
                      <a:pt x="84764" y="62045"/>
                      <a:pt x="84764" y="62049"/>
                      <a:pt x="84764" y="62049"/>
                    </a:cubicBezTo>
                    <a:cubicBezTo>
                      <a:pt x="84764" y="62053"/>
                      <a:pt x="84768" y="62053"/>
                      <a:pt x="84768" y="62057"/>
                    </a:cubicBezTo>
                    <a:lnTo>
                      <a:pt x="84768" y="62061"/>
                    </a:lnTo>
                    <a:cubicBezTo>
                      <a:pt x="84772" y="62066"/>
                      <a:pt x="84772" y="62066"/>
                      <a:pt x="84772" y="62070"/>
                    </a:cubicBezTo>
                    <a:cubicBezTo>
                      <a:pt x="84777" y="62070"/>
                      <a:pt x="84777" y="62074"/>
                      <a:pt x="84777" y="62074"/>
                    </a:cubicBezTo>
                    <a:cubicBezTo>
                      <a:pt x="84777" y="62078"/>
                      <a:pt x="84781" y="62082"/>
                      <a:pt x="84781" y="62082"/>
                    </a:cubicBezTo>
                    <a:cubicBezTo>
                      <a:pt x="84781" y="62087"/>
                      <a:pt x="84785" y="62087"/>
                      <a:pt x="84785" y="62087"/>
                    </a:cubicBezTo>
                    <a:cubicBezTo>
                      <a:pt x="84785" y="62092"/>
                      <a:pt x="84789" y="62096"/>
                      <a:pt x="84789" y="62096"/>
                    </a:cubicBezTo>
                    <a:cubicBezTo>
                      <a:pt x="84789" y="62100"/>
                      <a:pt x="84793" y="62100"/>
                      <a:pt x="84793" y="62104"/>
                    </a:cubicBezTo>
                    <a:cubicBezTo>
                      <a:pt x="84798" y="62108"/>
                      <a:pt x="84798" y="62112"/>
                      <a:pt x="84803" y="62117"/>
                    </a:cubicBezTo>
                    <a:cubicBezTo>
                      <a:pt x="84803" y="62117"/>
                      <a:pt x="84807" y="62117"/>
                      <a:pt x="84807" y="62122"/>
                    </a:cubicBezTo>
                    <a:cubicBezTo>
                      <a:pt x="84811" y="62126"/>
                      <a:pt x="84811" y="62126"/>
                      <a:pt x="84815" y="62130"/>
                    </a:cubicBezTo>
                    <a:cubicBezTo>
                      <a:pt x="84815" y="62134"/>
                      <a:pt x="84819" y="62134"/>
                      <a:pt x="84819" y="62138"/>
                    </a:cubicBezTo>
                    <a:cubicBezTo>
                      <a:pt x="84819" y="62138"/>
                      <a:pt x="84823" y="62143"/>
                      <a:pt x="84828" y="62147"/>
                    </a:cubicBezTo>
                    <a:lnTo>
                      <a:pt x="84832" y="62151"/>
                    </a:lnTo>
                    <a:cubicBezTo>
                      <a:pt x="84837" y="62155"/>
                      <a:pt x="84837" y="62155"/>
                      <a:pt x="84841" y="62159"/>
                    </a:cubicBezTo>
                    <a:cubicBezTo>
                      <a:pt x="84841" y="62164"/>
                      <a:pt x="84845" y="62164"/>
                      <a:pt x="84845" y="62169"/>
                    </a:cubicBezTo>
                    <a:cubicBezTo>
                      <a:pt x="84849" y="62169"/>
                      <a:pt x="84849" y="62173"/>
                      <a:pt x="84854" y="62177"/>
                    </a:cubicBezTo>
                    <a:cubicBezTo>
                      <a:pt x="84858" y="62177"/>
                      <a:pt x="84858" y="62181"/>
                      <a:pt x="84862" y="62181"/>
                    </a:cubicBezTo>
                    <a:cubicBezTo>
                      <a:pt x="84862" y="62185"/>
                      <a:pt x="84866" y="62189"/>
                      <a:pt x="84870" y="62189"/>
                    </a:cubicBezTo>
                    <a:cubicBezTo>
                      <a:pt x="84870" y="62194"/>
                      <a:pt x="84875" y="62194"/>
                      <a:pt x="84880" y="62198"/>
                    </a:cubicBezTo>
                    <a:cubicBezTo>
                      <a:pt x="84880" y="62203"/>
                      <a:pt x="84884" y="62203"/>
                      <a:pt x="84888" y="62207"/>
                    </a:cubicBezTo>
                    <a:cubicBezTo>
                      <a:pt x="84892" y="62211"/>
                      <a:pt x="84892" y="62211"/>
                      <a:pt x="84896" y="62215"/>
                    </a:cubicBezTo>
                    <a:cubicBezTo>
                      <a:pt x="84900" y="62220"/>
                      <a:pt x="84900" y="62220"/>
                      <a:pt x="84905" y="62224"/>
                    </a:cubicBezTo>
                    <a:cubicBezTo>
                      <a:pt x="84909" y="62224"/>
                      <a:pt x="84914" y="62228"/>
                      <a:pt x="84914" y="62232"/>
                    </a:cubicBezTo>
                    <a:cubicBezTo>
                      <a:pt x="84918" y="62232"/>
                      <a:pt x="84922" y="62236"/>
                      <a:pt x="84926" y="62241"/>
                    </a:cubicBezTo>
                    <a:cubicBezTo>
                      <a:pt x="84931" y="62241"/>
                      <a:pt x="84935" y="62246"/>
                      <a:pt x="84935" y="62250"/>
                    </a:cubicBezTo>
                    <a:cubicBezTo>
                      <a:pt x="84939" y="62250"/>
                      <a:pt x="84943" y="62254"/>
                      <a:pt x="84947" y="62258"/>
                    </a:cubicBezTo>
                    <a:cubicBezTo>
                      <a:pt x="84952" y="62262"/>
                      <a:pt x="84957" y="62262"/>
                      <a:pt x="84961" y="62266"/>
                    </a:cubicBezTo>
                    <a:cubicBezTo>
                      <a:pt x="84961" y="62271"/>
                      <a:pt x="84965" y="62271"/>
                      <a:pt x="84969" y="62275"/>
                    </a:cubicBezTo>
                    <a:cubicBezTo>
                      <a:pt x="84973" y="62280"/>
                      <a:pt x="84977" y="62280"/>
                      <a:pt x="84982" y="62284"/>
                    </a:cubicBezTo>
                    <a:cubicBezTo>
                      <a:pt x="84986" y="62288"/>
                      <a:pt x="84991" y="62292"/>
                      <a:pt x="84995" y="62292"/>
                    </a:cubicBezTo>
                    <a:cubicBezTo>
                      <a:pt x="84999" y="62297"/>
                      <a:pt x="85003" y="62301"/>
                      <a:pt x="85008" y="62305"/>
                    </a:cubicBezTo>
                    <a:cubicBezTo>
                      <a:pt x="85012" y="62305"/>
                      <a:pt x="85012" y="62305"/>
                      <a:pt x="85016" y="62309"/>
                    </a:cubicBezTo>
                    <a:cubicBezTo>
                      <a:pt x="85016" y="62309"/>
                      <a:pt x="85020" y="62309"/>
                      <a:pt x="85020" y="62313"/>
                    </a:cubicBezTo>
                    <a:cubicBezTo>
                      <a:pt x="85029" y="62318"/>
                      <a:pt x="85038" y="62323"/>
                      <a:pt x="85042" y="62327"/>
                    </a:cubicBezTo>
                    <a:cubicBezTo>
                      <a:pt x="85046" y="62331"/>
                      <a:pt x="85050" y="62331"/>
                      <a:pt x="85054" y="62335"/>
                    </a:cubicBezTo>
                    <a:cubicBezTo>
                      <a:pt x="85063" y="62343"/>
                      <a:pt x="85076" y="62352"/>
                      <a:pt x="85089" y="62357"/>
                    </a:cubicBezTo>
                    <a:cubicBezTo>
                      <a:pt x="85115" y="62365"/>
                      <a:pt x="85140" y="62369"/>
                      <a:pt x="85166" y="62378"/>
                    </a:cubicBezTo>
                    <a:cubicBezTo>
                      <a:pt x="85170" y="62378"/>
                      <a:pt x="85178" y="62382"/>
                      <a:pt x="85188" y="62382"/>
                    </a:cubicBezTo>
                    <a:cubicBezTo>
                      <a:pt x="85204" y="62386"/>
                      <a:pt x="85222" y="62390"/>
                      <a:pt x="85239" y="62395"/>
                    </a:cubicBezTo>
                    <a:cubicBezTo>
                      <a:pt x="85247" y="62400"/>
                      <a:pt x="85255" y="62404"/>
                      <a:pt x="85269" y="62404"/>
                    </a:cubicBezTo>
                    <a:cubicBezTo>
                      <a:pt x="85281" y="62408"/>
                      <a:pt x="85299" y="62412"/>
                      <a:pt x="85316" y="62416"/>
                    </a:cubicBezTo>
                    <a:cubicBezTo>
                      <a:pt x="85324" y="62420"/>
                      <a:pt x="85332" y="62420"/>
                      <a:pt x="85342" y="62425"/>
                    </a:cubicBezTo>
                    <a:cubicBezTo>
                      <a:pt x="85358" y="62429"/>
                      <a:pt x="85376" y="62434"/>
                      <a:pt x="85393" y="62438"/>
                    </a:cubicBezTo>
                    <a:cubicBezTo>
                      <a:pt x="85401" y="62442"/>
                      <a:pt x="85405" y="62442"/>
                      <a:pt x="85413" y="62446"/>
                    </a:cubicBezTo>
                    <a:cubicBezTo>
                      <a:pt x="85452" y="62455"/>
                      <a:pt x="85486" y="62467"/>
                      <a:pt x="85521" y="62477"/>
                    </a:cubicBezTo>
                    <a:cubicBezTo>
                      <a:pt x="85525" y="62481"/>
                      <a:pt x="85534" y="62481"/>
                      <a:pt x="85538" y="62485"/>
                    </a:cubicBezTo>
                    <a:cubicBezTo>
                      <a:pt x="85573" y="62493"/>
                      <a:pt x="85611" y="62506"/>
                      <a:pt x="85644" y="62515"/>
                    </a:cubicBezTo>
                    <a:cubicBezTo>
                      <a:pt x="85650" y="62519"/>
                      <a:pt x="85654" y="62519"/>
                      <a:pt x="85662" y="62523"/>
                    </a:cubicBezTo>
                    <a:cubicBezTo>
                      <a:pt x="85696" y="62532"/>
                      <a:pt x="85731" y="62544"/>
                      <a:pt x="85765" y="62558"/>
                    </a:cubicBezTo>
                    <a:cubicBezTo>
                      <a:pt x="85769" y="62558"/>
                      <a:pt x="85778" y="62562"/>
                      <a:pt x="85782" y="62562"/>
                    </a:cubicBezTo>
                    <a:cubicBezTo>
                      <a:pt x="85816" y="62574"/>
                      <a:pt x="85855" y="62588"/>
                      <a:pt x="85889" y="62600"/>
                    </a:cubicBezTo>
                    <a:lnTo>
                      <a:pt x="85893" y="62600"/>
                    </a:lnTo>
                    <a:cubicBezTo>
                      <a:pt x="85944" y="62617"/>
                      <a:pt x="85996" y="62639"/>
                      <a:pt x="86047" y="62656"/>
                    </a:cubicBezTo>
                    <a:cubicBezTo>
                      <a:pt x="86051" y="62656"/>
                      <a:pt x="86055" y="62660"/>
                      <a:pt x="86060" y="62660"/>
                    </a:cubicBezTo>
                    <a:cubicBezTo>
                      <a:pt x="86112" y="62677"/>
                      <a:pt x="86163" y="62698"/>
                      <a:pt x="86214" y="62716"/>
                    </a:cubicBezTo>
                    <a:cubicBezTo>
                      <a:pt x="86265" y="62737"/>
                      <a:pt x="86317" y="62754"/>
                      <a:pt x="86368" y="62775"/>
                    </a:cubicBezTo>
                    <a:cubicBezTo>
                      <a:pt x="86372" y="62775"/>
                      <a:pt x="86376" y="62779"/>
                      <a:pt x="86385" y="62779"/>
                    </a:cubicBezTo>
                    <a:cubicBezTo>
                      <a:pt x="86432" y="62801"/>
                      <a:pt x="86483" y="62818"/>
                      <a:pt x="86534" y="62836"/>
                    </a:cubicBezTo>
                    <a:cubicBezTo>
                      <a:pt x="86586" y="62856"/>
                      <a:pt x="86633" y="62874"/>
                      <a:pt x="86684" y="62895"/>
                    </a:cubicBezTo>
                    <a:cubicBezTo>
                      <a:pt x="86688" y="62895"/>
                      <a:pt x="86693" y="62900"/>
                      <a:pt x="86702" y="62900"/>
                    </a:cubicBezTo>
                    <a:cubicBezTo>
                      <a:pt x="86753" y="62921"/>
                      <a:pt x="86804" y="62939"/>
                      <a:pt x="86856" y="62959"/>
                    </a:cubicBezTo>
                    <a:cubicBezTo>
                      <a:pt x="86907" y="62977"/>
                      <a:pt x="86958" y="62998"/>
                      <a:pt x="87010" y="63016"/>
                    </a:cubicBezTo>
                    <a:cubicBezTo>
                      <a:pt x="87014" y="63016"/>
                      <a:pt x="87018" y="63020"/>
                      <a:pt x="87022" y="63020"/>
                    </a:cubicBezTo>
                    <a:cubicBezTo>
                      <a:pt x="87073" y="63036"/>
                      <a:pt x="87125" y="63058"/>
                      <a:pt x="87176" y="63075"/>
                    </a:cubicBezTo>
                    <a:lnTo>
                      <a:pt x="87180" y="63075"/>
                    </a:lnTo>
                    <a:cubicBezTo>
                      <a:pt x="87215" y="63087"/>
                      <a:pt x="87253" y="63101"/>
                      <a:pt x="87287" y="63113"/>
                    </a:cubicBezTo>
                    <a:cubicBezTo>
                      <a:pt x="87292" y="63113"/>
                      <a:pt x="87296" y="63118"/>
                      <a:pt x="87300" y="63118"/>
                    </a:cubicBezTo>
                    <a:cubicBezTo>
                      <a:pt x="87338" y="63131"/>
                      <a:pt x="87373" y="63139"/>
                      <a:pt x="87407" y="63152"/>
                    </a:cubicBezTo>
                    <a:cubicBezTo>
                      <a:pt x="87411" y="63156"/>
                      <a:pt x="87420" y="63156"/>
                      <a:pt x="87424" y="63156"/>
                    </a:cubicBezTo>
                    <a:cubicBezTo>
                      <a:pt x="87458" y="63170"/>
                      <a:pt x="87492" y="63182"/>
                      <a:pt x="87531" y="63190"/>
                    </a:cubicBezTo>
                    <a:cubicBezTo>
                      <a:pt x="87535" y="63195"/>
                      <a:pt x="87539" y="63195"/>
                      <a:pt x="87549" y="63195"/>
                    </a:cubicBezTo>
                    <a:cubicBezTo>
                      <a:pt x="87582" y="63208"/>
                      <a:pt x="87616" y="63221"/>
                      <a:pt x="87655" y="63229"/>
                    </a:cubicBezTo>
                    <a:lnTo>
                      <a:pt x="87659" y="63229"/>
                    </a:lnTo>
                    <a:cubicBezTo>
                      <a:pt x="87664" y="63233"/>
                      <a:pt x="87668" y="63233"/>
                      <a:pt x="87672" y="63233"/>
                    </a:cubicBezTo>
                    <a:cubicBezTo>
                      <a:pt x="87693" y="63241"/>
                      <a:pt x="87711" y="63247"/>
                      <a:pt x="87732" y="63251"/>
                    </a:cubicBezTo>
                    <a:cubicBezTo>
                      <a:pt x="87741" y="63255"/>
                      <a:pt x="87749" y="63255"/>
                      <a:pt x="87758" y="63259"/>
                    </a:cubicBezTo>
                    <a:cubicBezTo>
                      <a:pt x="87780" y="63263"/>
                      <a:pt x="87800" y="63272"/>
                      <a:pt x="87818" y="63276"/>
                    </a:cubicBezTo>
                    <a:cubicBezTo>
                      <a:pt x="87826" y="63276"/>
                      <a:pt x="87831" y="63280"/>
                      <a:pt x="87839" y="63280"/>
                    </a:cubicBezTo>
                    <a:cubicBezTo>
                      <a:pt x="87865" y="63289"/>
                      <a:pt x="87895" y="63293"/>
                      <a:pt x="87920" y="63302"/>
                    </a:cubicBezTo>
                    <a:cubicBezTo>
                      <a:pt x="87924" y="63302"/>
                      <a:pt x="87928" y="63306"/>
                      <a:pt x="87934" y="63306"/>
                    </a:cubicBezTo>
                    <a:cubicBezTo>
                      <a:pt x="87959" y="63310"/>
                      <a:pt x="87980" y="63314"/>
                      <a:pt x="88001" y="63324"/>
                    </a:cubicBezTo>
                    <a:lnTo>
                      <a:pt x="88015" y="63324"/>
                    </a:lnTo>
                    <a:cubicBezTo>
                      <a:pt x="88019" y="63328"/>
                      <a:pt x="88023" y="63328"/>
                      <a:pt x="88027" y="63328"/>
                    </a:cubicBezTo>
                    <a:cubicBezTo>
                      <a:pt x="88044" y="63332"/>
                      <a:pt x="88062" y="63336"/>
                      <a:pt x="88078" y="63340"/>
                    </a:cubicBezTo>
                    <a:cubicBezTo>
                      <a:pt x="88088" y="63340"/>
                      <a:pt x="88096" y="63344"/>
                      <a:pt x="88104" y="63344"/>
                    </a:cubicBezTo>
                    <a:cubicBezTo>
                      <a:pt x="88121" y="63349"/>
                      <a:pt x="88139" y="63353"/>
                      <a:pt x="88155" y="63357"/>
                    </a:cubicBezTo>
                    <a:cubicBezTo>
                      <a:pt x="88165" y="63357"/>
                      <a:pt x="88173" y="63362"/>
                      <a:pt x="88181" y="63362"/>
                    </a:cubicBezTo>
                    <a:cubicBezTo>
                      <a:pt x="88203" y="63366"/>
                      <a:pt x="88224" y="63370"/>
                      <a:pt x="88246" y="63375"/>
                    </a:cubicBezTo>
                    <a:cubicBezTo>
                      <a:pt x="88250" y="63375"/>
                      <a:pt x="88254" y="63379"/>
                      <a:pt x="88258" y="63379"/>
                    </a:cubicBezTo>
                    <a:cubicBezTo>
                      <a:pt x="88284" y="63383"/>
                      <a:pt x="88309" y="63387"/>
                      <a:pt x="88335" y="63391"/>
                    </a:cubicBezTo>
                    <a:lnTo>
                      <a:pt x="88339" y="63391"/>
                    </a:lnTo>
                    <a:cubicBezTo>
                      <a:pt x="88344" y="63391"/>
                      <a:pt x="88348" y="63395"/>
                      <a:pt x="88352" y="63395"/>
                    </a:cubicBezTo>
                    <a:cubicBezTo>
                      <a:pt x="88374" y="63401"/>
                      <a:pt x="88395" y="63405"/>
                      <a:pt x="88416" y="63405"/>
                    </a:cubicBezTo>
                    <a:cubicBezTo>
                      <a:pt x="88429" y="63409"/>
                      <a:pt x="88438" y="63409"/>
                      <a:pt x="88447" y="63409"/>
                    </a:cubicBezTo>
                    <a:cubicBezTo>
                      <a:pt x="88463" y="63413"/>
                      <a:pt x="88485" y="63417"/>
                      <a:pt x="88502" y="63417"/>
                    </a:cubicBezTo>
                    <a:cubicBezTo>
                      <a:pt x="88510" y="63421"/>
                      <a:pt x="88519" y="63421"/>
                      <a:pt x="88532" y="63421"/>
                    </a:cubicBezTo>
                    <a:cubicBezTo>
                      <a:pt x="88554" y="63426"/>
                      <a:pt x="88575" y="63430"/>
                      <a:pt x="88596" y="63430"/>
                    </a:cubicBezTo>
                    <a:cubicBezTo>
                      <a:pt x="88605" y="63434"/>
                      <a:pt x="88609" y="63434"/>
                      <a:pt x="88613" y="63434"/>
                    </a:cubicBezTo>
                    <a:cubicBezTo>
                      <a:pt x="88643" y="63439"/>
                      <a:pt x="88669" y="63439"/>
                      <a:pt x="88698" y="63443"/>
                    </a:cubicBezTo>
                    <a:lnTo>
                      <a:pt x="88703" y="63443"/>
                    </a:lnTo>
                    <a:cubicBezTo>
                      <a:pt x="88708" y="63443"/>
                      <a:pt x="88716" y="63443"/>
                      <a:pt x="88720" y="63447"/>
                    </a:cubicBezTo>
                    <a:cubicBezTo>
                      <a:pt x="88741" y="63447"/>
                      <a:pt x="88759" y="63452"/>
                      <a:pt x="88780" y="63452"/>
                    </a:cubicBezTo>
                    <a:lnTo>
                      <a:pt x="88810" y="63452"/>
                    </a:lnTo>
                    <a:cubicBezTo>
                      <a:pt x="88827" y="63456"/>
                      <a:pt x="88848" y="63456"/>
                      <a:pt x="88866" y="63456"/>
                    </a:cubicBezTo>
                    <a:cubicBezTo>
                      <a:pt x="88874" y="63460"/>
                      <a:pt x="88887" y="63460"/>
                      <a:pt x="88895" y="63460"/>
                    </a:cubicBezTo>
                    <a:cubicBezTo>
                      <a:pt x="88917" y="63460"/>
                      <a:pt x="88939" y="63464"/>
                      <a:pt x="88960" y="63464"/>
                    </a:cubicBezTo>
                    <a:lnTo>
                      <a:pt x="88981" y="63464"/>
                    </a:lnTo>
                    <a:cubicBezTo>
                      <a:pt x="89006" y="63464"/>
                      <a:pt x="89037" y="63468"/>
                      <a:pt x="89067" y="63468"/>
                    </a:cubicBezTo>
                    <a:lnTo>
                      <a:pt x="89361" y="63468"/>
                    </a:lnTo>
                    <a:cubicBezTo>
                      <a:pt x="89387" y="63464"/>
                      <a:pt x="89417" y="63464"/>
                      <a:pt x="89448" y="63464"/>
                    </a:cubicBezTo>
                    <a:cubicBezTo>
                      <a:pt x="89490" y="63486"/>
                      <a:pt x="89533" y="63511"/>
                      <a:pt x="89576" y="63533"/>
                    </a:cubicBezTo>
                    <a:cubicBezTo>
                      <a:pt x="89588" y="63541"/>
                      <a:pt x="89602" y="63545"/>
                      <a:pt x="89618" y="63555"/>
                    </a:cubicBezTo>
                    <a:cubicBezTo>
                      <a:pt x="89644" y="63571"/>
                      <a:pt x="89673" y="63588"/>
                      <a:pt x="89704" y="63601"/>
                    </a:cubicBezTo>
                    <a:cubicBezTo>
                      <a:pt x="89721" y="63610"/>
                      <a:pt x="89734" y="63618"/>
                      <a:pt x="89750" y="63626"/>
                    </a:cubicBezTo>
                    <a:cubicBezTo>
                      <a:pt x="89781" y="63640"/>
                      <a:pt x="89807" y="63657"/>
                      <a:pt x="89837" y="63669"/>
                    </a:cubicBezTo>
                    <a:cubicBezTo>
                      <a:pt x="89849" y="63678"/>
                      <a:pt x="89866" y="63687"/>
                      <a:pt x="89884" y="63695"/>
                    </a:cubicBezTo>
                    <a:cubicBezTo>
                      <a:pt x="89914" y="63708"/>
                      <a:pt x="89939" y="63725"/>
                      <a:pt x="89969" y="63738"/>
                    </a:cubicBezTo>
                    <a:cubicBezTo>
                      <a:pt x="89987" y="63746"/>
                      <a:pt x="89999" y="63751"/>
                      <a:pt x="90012" y="63760"/>
                    </a:cubicBezTo>
                    <a:cubicBezTo>
                      <a:pt x="90054" y="63780"/>
                      <a:pt x="90097" y="63802"/>
                      <a:pt x="90141" y="63823"/>
                    </a:cubicBezTo>
                    <a:cubicBezTo>
                      <a:pt x="90183" y="63845"/>
                      <a:pt x="90226" y="63867"/>
                      <a:pt x="90273" y="63888"/>
                    </a:cubicBezTo>
                    <a:cubicBezTo>
                      <a:pt x="90285" y="63896"/>
                      <a:pt x="90303" y="63905"/>
                      <a:pt x="90315" y="63909"/>
                    </a:cubicBezTo>
                    <a:cubicBezTo>
                      <a:pt x="90346" y="63926"/>
                      <a:pt x="90376" y="63939"/>
                      <a:pt x="90405" y="63952"/>
                    </a:cubicBezTo>
                    <a:cubicBezTo>
                      <a:pt x="90427" y="63965"/>
                      <a:pt x="90443" y="63973"/>
                      <a:pt x="90465" y="63982"/>
                    </a:cubicBezTo>
                    <a:cubicBezTo>
                      <a:pt x="90500" y="63999"/>
                      <a:pt x="90534" y="64016"/>
                      <a:pt x="90568" y="64033"/>
                    </a:cubicBezTo>
                    <a:cubicBezTo>
                      <a:pt x="90597" y="64046"/>
                      <a:pt x="90628" y="64063"/>
                      <a:pt x="90662" y="64076"/>
                    </a:cubicBezTo>
                    <a:cubicBezTo>
                      <a:pt x="90674" y="64084"/>
                      <a:pt x="90692" y="64093"/>
                      <a:pt x="90709" y="64102"/>
                    </a:cubicBezTo>
                    <a:cubicBezTo>
                      <a:pt x="90751" y="64123"/>
                      <a:pt x="90799" y="64145"/>
                      <a:pt x="90842" y="64165"/>
                    </a:cubicBezTo>
                    <a:lnTo>
                      <a:pt x="90846" y="64165"/>
                    </a:lnTo>
                    <a:cubicBezTo>
                      <a:pt x="90889" y="64187"/>
                      <a:pt x="90927" y="64208"/>
                      <a:pt x="90970" y="64230"/>
                    </a:cubicBezTo>
                    <a:cubicBezTo>
                      <a:pt x="90982" y="64234"/>
                      <a:pt x="91000" y="64242"/>
                      <a:pt x="91013" y="64247"/>
                    </a:cubicBezTo>
                    <a:cubicBezTo>
                      <a:pt x="91043" y="64264"/>
                      <a:pt x="91073" y="64277"/>
                      <a:pt x="91102" y="64294"/>
                    </a:cubicBezTo>
                    <a:cubicBezTo>
                      <a:pt x="91116" y="64303"/>
                      <a:pt x="91132" y="64311"/>
                      <a:pt x="91150" y="64319"/>
                    </a:cubicBezTo>
                    <a:cubicBezTo>
                      <a:pt x="91175" y="64333"/>
                      <a:pt x="91205" y="64345"/>
                      <a:pt x="91231" y="64362"/>
                    </a:cubicBezTo>
                    <a:cubicBezTo>
                      <a:pt x="91248" y="64371"/>
                      <a:pt x="91265" y="64376"/>
                      <a:pt x="91282" y="64384"/>
                    </a:cubicBezTo>
                    <a:cubicBezTo>
                      <a:pt x="91312" y="64401"/>
                      <a:pt x="91337" y="64418"/>
                      <a:pt x="91367" y="64431"/>
                    </a:cubicBezTo>
                    <a:cubicBezTo>
                      <a:pt x="91385" y="64439"/>
                      <a:pt x="91398" y="64448"/>
                      <a:pt x="91410" y="64453"/>
                    </a:cubicBezTo>
                    <a:cubicBezTo>
                      <a:pt x="91453" y="64478"/>
                      <a:pt x="91496" y="64499"/>
                      <a:pt x="91539" y="64525"/>
                    </a:cubicBezTo>
                    <a:cubicBezTo>
                      <a:pt x="91582" y="64546"/>
                      <a:pt x="91624" y="64572"/>
                      <a:pt x="91667" y="64593"/>
                    </a:cubicBezTo>
                    <a:cubicBezTo>
                      <a:pt x="91697" y="64611"/>
                      <a:pt x="91732" y="64632"/>
                      <a:pt x="91761" y="64649"/>
                    </a:cubicBezTo>
                    <a:cubicBezTo>
                      <a:pt x="91766" y="64653"/>
                      <a:pt x="91774" y="64658"/>
                      <a:pt x="91778" y="64662"/>
                    </a:cubicBezTo>
                    <a:cubicBezTo>
                      <a:pt x="91809" y="64674"/>
                      <a:pt x="91834" y="64692"/>
                      <a:pt x="91864" y="64709"/>
                    </a:cubicBezTo>
                    <a:cubicBezTo>
                      <a:pt x="91872" y="64718"/>
                      <a:pt x="91880" y="64722"/>
                      <a:pt x="91890" y="64726"/>
                    </a:cubicBezTo>
                    <a:cubicBezTo>
                      <a:pt x="91924" y="64747"/>
                      <a:pt x="91957" y="64769"/>
                      <a:pt x="91988" y="64786"/>
                    </a:cubicBezTo>
                    <a:cubicBezTo>
                      <a:pt x="91992" y="64790"/>
                      <a:pt x="91996" y="64790"/>
                      <a:pt x="91996" y="64795"/>
                    </a:cubicBezTo>
                    <a:cubicBezTo>
                      <a:pt x="92026" y="64812"/>
                      <a:pt x="92056" y="64833"/>
                      <a:pt x="92086" y="64850"/>
                    </a:cubicBezTo>
                    <a:cubicBezTo>
                      <a:pt x="92095" y="64858"/>
                      <a:pt x="92103" y="64863"/>
                      <a:pt x="92111" y="64867"/>
                    </a:cubicBezTo>
                    <a:cubicBezTo>
                      <a:pt x="92146" y="64889"/>
                      <a:pt x="92176" y="64909"/>
                      <a:pt x="92206" y="64931"/>
                    </a:cubicBezTo>
                    <a:cubicBezTo>
                      <a:pt x="92206" y="64931"/>
                      <a:pt x="92210" y="64931"/>
                      <a:pt x="92210" y="64935"/>
                    </a:cubicBezTo>
                    <a:cubicBezTo>
                      <a:pt x="92245" y="64957"/>
                      <a:pt x="92275" y="64978"/>
                      <a:pt x="92304" y="65000"/>
                    </a:cubicBezTo>
                    <a:cubicBezTo>
                      <a:pt x="92317" y="65008"/>
                      <a:pt x="92334" y="65021"/>
                      <a:pt x="92348" y="65030"/>
                    </a:cubicBezTo>
                    <a:cubicBezTo>
                      <a:pt x="92368" y="65047"/>
                      <a:pt x="92390" y="65059"/>
                      <a:pt x="92407" y="65077"/>
                    </a:cubicBezTo>
                    <a:cubicBezTo>
                      <a:pt x="92425" y="65085"/>
                      <a:pt x="92437" y="65098"/>
                      <a:pt x="92450" y="65107"/>
                    </a:cubicBezTo>
                    <a:cubicBezTo>
                      <a:pt x="92471" y="65124"/>
                      <a:pt x="92488" y="65136"/>
                      <a:pt x="92510" y="65154"/>
                    </a:cubicBezTo>
                    <a:cubicBezTo>
                      <a:pt x="92522" y="65162"/>
                      <a:pt x="92539" y="65175"/>
                      <a:pt x="92553" y="65188"/>
                    </a:cubicBezTo>
                    <a:cubicBezTo>
                      <a:pt x="92573" y="65201"/>
                      <a:pt x="92591" y="65217"/>
                      <a:pt x="92612" y="65235"/>
                    </a:cubicBezTo>
                    <a:cubicBezTo>
                      <a:pt x="92625" y="65243"/>
                      <a:pt x="92638" y="65256"/>
                      <a:pt x="92655" y="65269"/>
                    </a:cubicBezTo>
                    <a:cubicBezTo>
                      <a:pt x="92672" y="65286"/>
                      <a:pt x="92693" y="65304"/>
                      <a:pt x="92711" y="65316"/>
                    </a:cubicBezTo>
                    <a:cubicBezTo>
                      <a:pt x="92723" y="65329"/>
                      <a:pt x="92737" y="65342"/>
                      <a:pt x="92753" y="65355"/>
                    </a:cubicBezTo>
                    <a:cubicBezTo>
                      <a:pt x="92770" y="65371"/>
                      <a:pt x="92792" y="65389"/>
                      <a:pt x="92809" y="65406"/>
                    </a:cubicBezTo>
                    <a:cubicBezTo>
                      <a:pt x="92822" y="65419"/>
                      <a:pt x="92835" y="65428"/>
                      <a:pt x="92847" y="65440"/>
                    </a:cubicBezTo>
                    <a:cubicBezTo>
                      <a:pt x="92869" y="65462"/>
                      <a:pt x="92891" y="65479"/>
                      <a:pt x="92912" y="65500"/>
                    </a:cubicBezTo>
                    <a:cubicBezTo>
                      <a:pt x="92924" y="65513"/>
                      <a:pt x="92933" y="65521"/>
                      <a:pt x="92946" y="65531"/>
                    </a:cubicBezTo>
                    <a:cubicBezTo>
                      <a:pt x="92976" y="65560"/>
                      <a:pt x="93006" y="65594"/>
                      <a:pt x="93040" y="65624"/>
                    </a:cubicBezTo>
                    <a:cubicBezTo>
                      <a:pt x="93031" y="65659"/>
                      <a:pt x="93031" y="65693"/>
                      <a:pt x="93040" y="65727"/>
                    </a:cubicBezTo>
                    <a:cubicBezTo>
                      <a:pt x="93040" y="65744"/>
                      <a:pt x="93045" y="65766"/>
                      <a:pt x="93053" y="65782"/>
                    </a:cubicBezTo>
                    <a:cubicBezTo>
                      <a:pt x="93070" y="65847"/>
                      <a:pt x="93104" y="65920"/>
                      <a:pt x="93143" y="65987"/>
                    </a:cubicBezTo>
                    <a:cubicBezTo>
                      <a:pt x="93241" y="66180"/>
                      <a:pt x="93374" y="66382"/>
                      <a:pt x="93343" y="66531"/>
                    </a:cubicBezTo>
                    <a:cubicBezTo>
                      <a:pt x="93369" y="66535"/>
                      <a:pt x="93395" y="66540"/>
                      <a:pt x="93420" y="66544"/>
                    </a:cubicBezTo>
                    <a:cubicBezTo>
                      <a:pt x="93425" y="66544"/>
                      <a:pt x="93429" y="66548"/>
                      <a:pt x="93434" y="66548"/>
                    </a:cubicBezTo>
                    <a:cubicBezTo>
                      <a:pt x="93459" y="66552"/>
                      <a:pt x="93485" y="66557"/>
                      <a:pt x="93506" y="66565"/>
                    </a:cubicBezTo>
                    <a:lnTo>
                      <a:pt x="93511" y="66565"/>
                    </a:lnTo>
                    <a:cubicBezTo>
                      <a:pt x="93536" y="66569"/>
                      <a:pt x="93558" y="66578"/>
                      <a:pt x="93583" y="66583"/>
                    </a:cubicBezTo>
                    <a:cubicBezTo>
                      <a:pt x="93588" y="66583"/>
                      <a:pt x="93588" y="66587"/>
                      <a:pt x="93592" y="66587"/>
                    </a:cubicBezTo>
                    <a:cubicBezTo>
                      <a:pt x="93617" y="66591"/>
                      <a:pt x="93639" y="66599"/>
                      <a:pt x="93660" y="66608"/>
                    </a:cubicBezTo>
                    <a:cubicBezTo>
                      <a:pt x="93665" y="66608"/>
                      <a:pt x="93669" y="66608"/>
                      <a:pt x="93673" y="66612"/>
                    </a:cubicBezTo>
                    <a:cubicBezTo>
                      <a:pt x="93698" y="66621"/>
                      <a:pt x="93720" y="66629"/>
                      <a:pt x="93742" y="66638"/>
                    </a:cubicBezTo>
                    <a:cubicBezTo>
                      <a:pt x="93746" y="66638"/>
                      <a:pt x="93750" y="66638"/>
                      <a:pt x="93754" y="66642"/>
                    </a:cubicBezTo>
                    <a:cubicBezTo>
                      <a:pt x="93771" y="66646"/>
                      <a:pt x="93793" y="66655"/>
                      <a:pt x="93810" y="66664"/>
                    </a:cubicBezTo>
                    <a:cubicBezTo>
                      <a:pt x="93819" y="66668"/>
                      <a:pt x="93823" y="66668"/>
                      <a:pt x="93827" y="66672"/>
                    </a:cubicBezTo>
                    <a:cubicBezTo>
                      <a:pt x="93848" y="66680"/>
                      <a:pt x="93870" y="66689"/>
                      <a:pt x="93896" y="66702"/>
                    </a:cubicBezTo>
                    <a:cubicBezTo>
                      <a:pt x="93900" y="66706"/>
                      <a:pt x="93908" y="66711"/>
                      <a:pt x="93917" y="66715"/>
                    </a:cubicBezTo>
                    <a:cubicBezTo>
                      <a:pt x="93933" y="66719"/>
                      <a:pt x="93947" y="66727"/>
                      <a:pt x="93964" y="66737"/>
                    </a:cubicBezTo>
                    <a:cubicBezTo>
                      <a:pt x="93972" y="66741"/>
                      <a:pt x="93981" y="66749"/>
                      <a:pt x="93990" y="66753"/>
                    </a:cubicBezTo>
                    <a:cubicBezTo>
                      <a:pt x="94006" y="66762"/>
                      <a:pt x="94020" y="66766"/>
                      <a:pt x="94032" y="66775"/>
                    </a:cubicBezTo>
                    <a:cubicBezTo>
                      <a:pt x="94041" y="66779"/>
                      <a:pt x="94045" y="66783"/>
                      <a:pt x="94049" y="66788"/>
                    </a:cubicBezTo>
                    <a:cubicBezTo>
                      <a:pt x="94067" y="66796"/>
                      <a:pt x="94083" y="66809"/>
                      <a:pt x="94101" y="66818"/>
                    </a:cubicBezTo>
                    <a:cubicBezTo>
                      <a:pt x="94105" y="66822"/>
                      <a:pt x="94109" y="66822"/>
                      <a:pt x="94118" y="66826"/>
                    </a:cubicBezTo>
                    <a:cubicBezTo>
                      <a:pt x="94135" y="66839"/>
                      <a:pt x="94156" y="66852"/>
                      <a:pt x="94178" y="66865"/>
                    </a:cubicBezTo>
                    <a:cubicBezTo>
                      <a:pt x="94182" y="66869"/>
                      <a:pt x="94186" y="66873"/>
                      <a:pt x="94190" y="66877"/>
                    </a:cubicBezTo>
                    <a:cubicBezTo>
                      <a:pt x="94203" y="66886"/>
                      <a:pt x="94221" y="66895"/>
                      <a:pt x="94233" y="66907"/>
                    </a:cubicBezTo>
                    <a:cubicBezTo>
                      <a:pt x="94247" y="66916"/>
                      <a:pt x="94259" y="66925"/>
                      <a:pt x="94276" y="66937"/>
                    </a:cubicBezTo>
                    <a:cubicBezTo>
                      <a:pt x="94285" y="66946"/>
                      <a:pt x="94293" y="66950"/>
                      <a:pt x="94306" y="66958"/>
                    </a:cubicBezTo>
                    <a:cubicBezTo>
                      <a:pt x="94318" y="66972"/>
                      <a:pt x="94332" y="66980"/>
                      <a:pt x="94349" y="66993"/>
                    </a:cubicBezTo>
                    <a:cubicBezTo>
                      <a:pt x="94357" y="67002"/>
                      <a:pt x="94366" y="67006"/>
                      <a:pt x="94375" y="67014"/>
                    </a:cubicBezTo>
                    <a:cubicBezTo>
                      <a:pt x="94391" y="67027"/>
                      <a:pt x="94405" y="67039"/>
                      <a:pt x="94421" y="67053"/>
                    </a:cubicBezTo>
                    <a:cubicBezTo>
                      <a:pt x="94426" y="67057"/>
                      <a:pt x="94434" y="67065"/>
                      <a:pt x="94443" y="67070"/>
                    </a:cubicBezTo>
                    <a:cubicBezTo>
                      <a:pt x="94464" y="67091"/>
                      <a:pt x="94486" y="67108"/>
                      <a:pt x="94507" y="67130"/>
                    </a:cubicBezTo>
                    <a:lnTo>
                      <a:pt x="94511" y="67130"/>
                    </a:lnTo>
                    <a:cubicBezTo>
                      <a:pt x="94529" y="67639"/>
                      <a:pt x="95200" y="68105"/>
                      <a:pt x="95889" y="68626"/>
                    </a:cubicBezTo>
                    <a:cubicBezTo>
                      <a:pt x="95944" y="68670"/>
                      <a:pt x="96000" y="68713"/>
                      <a:pt x="96055" y="68751"/>
                    </a:cubicBezTo>
                    <a:cubicBezTo>
                      <a:pt x="96089" y="68780"/>
                      <a:pt x="96124" y="68810"/>
                      <a:pt x="96162" y="68836"/>
                    </a:cubicBezTo>
                    <a:cubicBezTo>
                      <a:pt x="96235" y="68896"/>
                      <a:pt x="96304" y="68952"/>
                      <a:pt x="96377" y="69011"/>
                    </a:cubicBezTo>
                    <a:cubicBezTo>
                      <a:pt x="96410" y="69041"/>
                      <a:pt x="96444" y="69067"/>
                      <a:pt x="96479" y="69098"/>
                    </a:cubicBezTo>
                    <a:cubicBezTo>
                      <a:pt x="96693" y="69285"/>
                      <a:pt x="96885" y="69477"/>
                      <a:pt x="97039" y="69683"/>
                    </a:cubicBezTo>
                    <a:lnTo>
                      <a:pt x="96953" y="70098"/>
                    </a:lnTo>
                    <a:cubicBezTo>
                      <a:pt x="96894" y="70389"/>
                      <a:pt x="97090" y="70761"/>
                      <a:pt x="97398" y="71163"/>
                    </a:cubicBezTo>
                    <a:cubicBezTo>
                      <a:pt x="97424" y="71202"/>
                      <a:pt x="97454" y="71236"/>
                      <a:pt x="97484" y="71274"/>
                    </a:cubicBezTo>
                    <a:cubicBezTo>
                      <a:pt x="97526" y="71330"/>
                      <a:pt x="97573" y="71386"/>
                      <a:pt x="97621" y="71445"/>
                    </a:cubicBezTo>
                    <a:cubicBezTo>
                      <a:pt x="97668" y="71501"/>
                      <a:pt x="97715" y="71556"/>
                      <a:pt x="97766" y="71617"/>
                    </a:cubicBezTo>
                    <a:cubicBezTo>
                      <a:pt x="97783" y="71633"/>
                      <a:pt x="97800" y="71655"/>
                      <a:pt x="97814" y="71672"/>
                    </a:cubicBezTo>
                    <a:cubicBezTo>
                      <a:pt x="98369" y="72310"/>
                      <a:pt x="99024" y="72977"/>
                      <a:pt x="99271" y="73516"/>
                    </a:cubicBezTo>
                    <a:cubicBezTo>
                      <a:pt x="99276" y="73520"/>
                      <a:pt x="99281" y="73520"/>
                      <a:pt x="99285" y="73520"/>
                    </a:cubicBezTo>
                    <a:cubicBezTo>
                      <a:pt x="99289" y="73524"/>
                      <a:pt x="99293" y="73524"/>
                      <a:pt x="99297" y="73528"/>
                    </a:cubicBezTo>
                    <a:cubicBezTo>
                      <a:pt x="99302" y="73532"/>
                      <a:pt x="99310" y="73537"/>
                      <a:pt x="99319" y="73537"/>
                    </a:cubicBezTo>
                    <a:cubicBezTo>
                      <a:pt x="99323" y="73541"/>
                      <a:pt x="99332" y="73545"/>
                      <a:pt x="99336" y="73545"/>
                    </a:cubicBezTo>
                    <a:cubicBezTo>
                      <a:pt x="99344" y="73550"/>
                      <a:pt x="99353" y="73554"/>
                      <a:pt x="99358" y="73554"/>
                    </a:cubicBezTo>
                    <a:cubicBezTo>
                      <a:pt x="99362" y="73558"/>
                      <a:pt x="99362" y="73558"/>
                      <a:pt x="99366" y="73558"/>
                    </a:cubicBezTo>
                    <a:cubicBezTo>
                      <a:pt x="99370" y="73563"/>
                      <a:pt x="99374" y="73563"/>
                      <a:pt x="99379" y="73563"/>
                    </a:cubicBezTo>
                    <a:cubicBezTo>
                      <a:pt x="99383" y="73567"/>
                      <a:pt x="99387" y="73567"/>
                      <a:pt x="99391" y="73571"/>
                    </a:cubicBezTo>
                    <a:cubicBezTo>
                      <a:pt x="99400" y="73571"/>
                      <a:pt x="99405" y="73575"/>
                      <a:pt x="99413" y="73575"/>
                    </a:cubicBezTo>
                    <a:cubicBezTo>
                      <a:pt x="99417" y="73579"/>
                      <a:pt x="99421" y="73579"/>
                      <a:pt x="99425" y="73579"/>
                    </a:cubicBezTo>
                    <a:cubicBezTo>
                      <a:pt x="99425" y="73583"/>
                      <a:pt x="99425" y="73583"/>
                      <a:pt x="99430" y="73583"/>
                    </a:cubicBezTo>
                    <a:cubicBezTo>
                      <a:pt x="99439" y="73583"/>
                      <a:pt x="99447" y="73589"/>
                      <a:pt x="99456" y="73593"/>
                    </a:cubicBezTo>
                    <a:lnTo>
                      <a:pt x="99460" y="73593"/>
                    </a:lnTo>
                    <a:cubicBezTo>
                      <a:pt x="99468" y="73597"/>
                      <a:pt x="99473" y="73597"/>
                      <a:pt x="99482" y="73601"/>
                    </a:cubicBezTo>
                    <a:lnTo>
                      <a:pt x="99486" y="73601"/>
                    </a:lnTo>
                    <a:cubicBezTo>
                      <a:pt x="99498" y="73605"/>
                      <a:pt x="99512" y="73609"/>
                      <a:pt x="99524" y="73609"/>
                    </a:cubicBezTo>
                    <a:cubicBezTo>
                      <a:pt x="99528" y="73609"/>
                      <a:pt x="99528" y="73614"/>
                      <a:pt x="99528" y="73614"/>
                    </a:cubicBezTo>
                    <a:lnTo>
                      <a:pt x="99533" y="73614"/>
                    </a:lnTo>
                    <a:cubicBezTo>
                      <a:pt x="99545" y="73614"/>
                      <a:pt x="99559" y="73618"/>
                      <a:pt x="99567" y="73622"/>
                    </a:cubicBezTo>
                    <a:lnTo>
                      <a:pt x="99589" y="73622"/>
                    </a:lnTo>
                    <a:cubicBezTo>
                      <a:pt x="99597" y="73627"/>
                      <a:pt x="99601" y="73627"/>
                      <a:pt x="99605" y="73627"/>
                    </a:cubicBezTo>
                    <a:lnTo>
                      <a:pt x="99622" y="73627"/>
                    </a:lnTo>
                    <a:cubicBezTo>
                      <a:pt x="99626" y="73631"/>
                      <a:pt x="99626" y="73631"/>
                      <a:pt x="99631" y="73631"/>
                    </a:cubicBezTo>
                    <a:lnTo>
                      <a:pt x="99738" y="73631"/>
                    </a:lnTo>
                    <a:cubicBezTo>
                      <a:pt x="99747" y="73631"/>
                      <a:pt x="99759" y="73627"/>
                      <a:pt x="99768" y="73627"/>
                    </a:cubicBezTo>
                    <a:cubicBezTo>
                      <a:pt x="99780" y="73627"/>
                      <a:pt x="99798" y="73622"/>
                      <a:pt x="99810" y="73618"/>
                    </a:cubicBezTo>
                    <a:cubicBezTo>
                      <a:pt x="99815" y="73618"/>
                      <a:pt x="99819" y="73618"/>
                      <a:pt x="99828" y="73614"/>
                    </a:cubicBezTo>
                    <a:cubicBezTo>
                      <a:pt x="99836" y="73614"/>
                      <a:pt x="99845" y="73609"/>
                      <a:pt x="99853" y="73609"/>
                    </a:cubicBezTo>
                    <a:cubicBezTo>
                      <a:pt x="99853" y="73609"/>
                      <a:pt x="99853" y="73605"/>
                      <a:pt x="99857" y="73605"/>
                    </a:cubicBezTo>
                    <a:cubicBezTo>
                      <a:pt x="99867" y="73601"/>
                      <a:pt x="99879" y="73597"/>
                      <a:pt x="99892" y="73593"/>
                    </a:cubicBezTo>
                    <a:cubicBezTo>
                      <a:pt x="99896" y="73593"/>
                      <a:pt x="99901" y="73589"/>
                      <a:pt x="99905" y="73589"/>
                    </a:cubicBezTo>
                    <a:cubicBezTo>
                      <a:pt x="99913" y="73583"/>
                      <a:pt x="99922" y="73579"/>
                      <a:pt x="99930" y="73579"/>
                    </a:cubicBezTo>
                    <a:lnTo>
                      <a:pt x="99930" y="73575"/>
                    </a:lnTo>
                    <a:cubicBezTo>
                      <a:pt x="99939" y="73575"/>
                      <a:pt x="99944" y="73571"/>
                      <a:pt x="99952" y="73567"/>
                    </a:cubicBezTo>
                    <a:cubicBezTo>
                      <a:pt x="99956" y="73567"/>
                      <a:pt x="99960" y="73563"/>
                      <a:pt x="99964" y="73563"/>
                    </a:cubicBezTo>
                    <a:cubicBezTo>
                      <a:pt x="99973" y="73558"/>
                      <a:pt x="99978" y="73554"/>
                      <a:pt x="99986" y="73550"/>
                    </a:cubicBezTo>
                    <a:cubicBezTo>
                      <a:pt x="99990" y="73545"/>
                      <a:pt x="99995" y="73545"/>
                      <a:pt x="99999" y="73541"/>
                    </a:cubicBezTo>
                    <a:cubicBezTo>
                      <a:pt x="100007" y="73537"/>
                      <a:pt x="100016" y="73532"/>
                      <a:pt x="100025" y="73528"/>
                    </a:cubicBezTo>
                    <a:cubicBezTo>
                      <a:pt x="100025" y="73528"/>
                      <a:pt x="100029" y="73524"/>
                      <a:pt x="100033" y="73524"/>
                    </a:cubicBezTo>
                    <a:cubicBezTo>
                      <a:pt x="100041" y="73516"/>
                      <a:pt x="100055" y="73512"/>
                      <a:pt x="100063" y="73502"/>
                    </a:cubicBezTo>
                    <a:cubicBezTo>
                      <a:pt x="100076" y="73498"/>
                      <a:pt x="100084" y="73490"/>
                      <a:pt x="100098" y="73486"/>
                    </a:cubicBezTo>
                    <a:cubicBezTo>
                      <a:pt x="100102" y="73481"/>
                      <a:pt x="100102" y="73481"/>
                      <a:pt x="100106" y="73477"/>
                    </a:cubicBezTo>
                    <a:cubicBezTo>
                      <a:pt x="100114" y="73473"/>
                      <a:pt x="100123" y="73469"/>
                      <a:pt x="100132" y="73464"/>
                    </a:cubicBezTo>
                    <a:cubicBezTo>
                      <a:pt x="100136" y="73460"/>
                      <a:pt x="100140" y="73460"/>
                      <a:pt x="100144" y="73455"/>
                    </a:cubicBezTo>
                    <a:cubicBezTo>
                      <a:pt x="100149" y="73451"/>
                      <a:pt x="100157" y="73447"/>
                      <a:pt x="100165" y="73447"/>
                    </a:cubicBezTo>
                    <a:cubicBezTo>
                      <a:pt x="100170" y="73443"/>
                      <a:pt x="100175" y="73439"/>
                      <a:pt x="100179" y="73439"/>
                    </a:cubicBezTo>
                    <a:cubicBezTo>
                      <a:pt x="100187" y="73435"/>
                      <a:pt x="100191" y="73429"/>
                      <a:pt x="100200" y="73425"/>
                    </a:cubicBezTo>
                    <a:cubicBezTo>
                      <a:pt x="100204" y="73425"/>
                      <a:pt x="100209" y="73421"/>
                      <a:pt x="100217" y="73421"/>
                    </a:cubicBezTo>
                    <a:cubicBezTo>
                      <a:pt x="100221" y="73417"/>
                      <a:pt x="100226" y="73417"/>
                      <a:pt x="100230" y="73413"/>
                    </a:cubicBezTo>
                    <a:cubicBezTo>
                      <a:pt x="100238" y="73413"/>
                      <a:pt x="100242" y="73409"/>
                      <a:pt x="100252" y="73409"/>
                    </a:cubicBezTo>
                    <a:cubicBezTo>
                      <a:pt x="100256" y="73404"/>
                      <a:pt x="100260" y="73404"/>
                      <a:pt x="100264" y="73400"/>
                    </a:cubicBezTo>
                    <a:cubicBezTo>
                      <a:pt x="100272" y="73400"/>
                      <a:pt x="100281" y="73396"/>
                      <a:pt x="100290" y="73396"/>
                    </a:cubicBezTo>
                    <a:cubicBezTo>
                      <a:pt x="100290" y="73396"/>
                      <a:pt x="100294" y="73392"/>
                      <a:pt x="100298" y="73392"/>
                    </a:cubicBezTo>
                    <a:cubicBezTo>
                      <a:pt x="100311" y="73387"/>
                      <a:pt x="100323" y="73387"/>
                      <a:pt x="100333" y="73387"/>
                    </a:cubicBezTo>
                    <a:cubicBezTo>
                      <a:pt x="100341" y="73383"/>
                      <a:pt x="100349" y="73383"/>
                      <a:pt x="100354" y="73383"/>
                    </a:cubicBezTo>
                    <a:lnTo>
                      <a:pt x="100435" y="73383"/>
                    </a:lnTo>
                    <a:cubicBezTo>
                      <a:pt x="100444" y="73387"/>
                      <a:pt x="100452" y="73387"/>
                      <a:pt x="100461" y="73387"/>
                    </a:cubicBezTo>
                    <a:lnTo>
                      <a:pt x="100465" y="73387"/>
                    </a:lnTo>
                    <a:cubicBezTo>
                      <a:pt x="100473" y="73392"/>
                      <a:pt x="100483" y="73392"/>
                      <a:pt x="100491" y="73392"/>
                    </a:cubicBezTo>
                    <a:cubicBezTo>
                      <a:pt x="100491" y="73396"/>
                      <a:pt x="100495" y="73396"/>
                      <a:pt x="100499" y="73396"/>
                    </a:cubicBezTo>
                    <a:cubicBezTo>
                      <a:pt x="100503" y="73396"/>
                      <a:pt x="100508" y="73400"/>
                      <a:pt x="100516" y="73400"/>
                    </a:cubicBezTo>
                    <a:cubicBezTo>
                      <a:pt x="100516" y="73400"/>
                      <a:pt x="100521" y="73404"/>
                      <a:pt x="100525" y="73404"/>
                    </a:cubicBezTo>
                    <a:cubicBezTo>
                      <a:pt x="100529" y="73404"/>
                      <a:pt x="100538" y="73409"/>
                      <a:pt x="100542" y="73409"/>
                    </a:cubicBezTo>
                    <a:cubicBezTo>
                      <a:pt x="100546" y="73409"/>
                      <a:pt x="100550" y="73413"/>
                      <a:pt x="100554" y="73413"/>
                    </a:cubicBezTo>
                    <a:cubicBezTo>
                      <a:pt x="100564" y="73417"/>
                      <a:pt x="100568" y="73417"/>
                      <a:pt x="100576" y="73421"/>
                    </a:cubicBezTo>
                    <a:cubicBezTo>
                      <a:pt x="100580" y="73421"/>
                      <a:pt x="100585" y="73425"/>
                      <a:pt x="100585" y="73425"/>
                    </a:cubicBezTo>
                    <a:cubicBezTo>
                      <a:pt x="100589" y="73425"/>
                      <a:pt x="100593" y="73425"/>
                      <a:pt x="100593" y="73429"/>
                    </a:cubicBezTo>
                    <a:cubicBezTo>
                      <a:pt x="100602" y="73429"/>
                      <a:pt x="100606" y="73435"/>
                      <a:pt x="100611" y="73439"/>
                    </a:cubicBezTo>
                    <a:cubicBezTo>
                      <a:pt x="100615" y="73439"/>
                      <a:pt x="100619" y="73439"/>
                      <a:pt x="100619" y="73443"/>
                    </a:cubicBezTo>
                    <a:cubicBezTo>
                      <a:pt x="100627" y="73443"/>
                      <a:pt x="100631" y="73447"/>
                      <a:pt x="100637" y="73447"/>
                    </a:cubicBezTo>
                    <a:cubicBezTo>
                      <a:pt x="100641" y="73451"/>
                      <a:pt x="100645" y="73451"/>
                      <a:pt x="100653" y="73455"/>
                    </a:cubicBezTo>
                    <a:cubicBezTo>
                      <a:pt x="100657" y="73460"/>
                      <a:pt x="100662" y="73460"/>
                      <a:pt x="100666" y="73464"/>
                    </a:cubicBezTo>
                    <a:cubicBezTo>
                      <a:pt x="100670" y="73469"/>
                      <a:pt x="100679" y="73469"/>
                      <a:pt x="100683" y="73473"/>
                    </a:cubicBezTo>
                    <a:cubicBezTo>
                      <a:pt x="100688" y="73477"/>
                      <a:pt x="100696" y="73481"/>
                      <a:pt x="100700" y="73481"/>
                    </a:cubicBezTo>
                    <a:cubicBezTo>
                      <a:pt x="100704" y="73486"/>
                      <a:pt x="100704" y="73486"/>
                      <a:pt x="100708" y="73490"/>
                    </a:cubicBezTo>
                    <a:cubicBezTo>
                      <a:pt x="100718" y="73494"/>
                      <a:pt x="100730" y="73498"/>
                      <a:pt x="100739" y="73506"/>
                    </a:cubicBezTo>
                    <a:cubicBezTo>
                      <a:pt x="100777" y="73532"/>
                      <a:pt x="100811" y="73563"/>
                      <a:pt x="100842" y="73589"/>
                    </a:cubicBezTo>
                    <a:lnTo>
                      <a:pt x="100589" y="74807"/>
                    </a:lnTo>
                    <a:cubicBezTo>
                      <a:pt x="100585" y="74825"/>
                      <a:pt x="100580" y="74841"/>
                      <a:pt x="100580" y="74858"/>
                    </a:cubicBezTo>
                    <a:cubicBezTo>
                      <a:pt x="100585" y="74867"/>
                      <a:pt x="100589" y="74880"/>
                      <a:pt x="100593" y="74888"/>
                    </a:cubicBezTo>
                    <a:cubicBezTo>
                      <a:pt x="100593" y="74892"/>
                      <a:pt x="100598" y="74897"/>
                      <a:pt x="100598" y="74897"/>
                    </a:cubicBezTo>
                    <a:cubicBezTo>
                      <a:pt x="100602" y="74906"/>
                      <a:pt x="100606" y="74914"/>
                      <a:pt x="100606" y="74923"/>
                    </a:cubicBezTo>
                    <a:cubicBezTo>
                      <a:pt x="100611" y="74923"/>
                      <a:pt x="100611" y="74927"/>
                      <a:pt x="100611" y="74927"/>
                    </a:cubicBezTo>
                    <a:cubicBezTo>
                      <a:pt x="100615" y="74939"/>
                      <a:pt x="100619" y="74949"/>
                      <a:pt x="100627" y="74957"/>
                    </a:cubicBezTo>
                    <a:cubicBezTo>
                      <a:pt x="100631" y="74965"/>
                      <a:pt x="100637" y="74974"/>
                      <a:pt x="100641" y="74978"/>
                    </a:cubicBezTo>
                    <a:cubicBezTo>
                      <a:pt x="100645" y="74983"/>
                      <a:pt x="100645" y="74987"/>
                      <a:pt x="100645" y="74987"/>
                    </a:cubicBezTo>
                    <a:cubicBezTo>
                      <a:pt x="100649" y="74991"/>
                      <a:pt x="100653" y="75000"/>
                      <a:pt x="100657" y="75004"/>
                    </a:cubicBezTo>
                    <a:cubicBezTo>
                      <a:pt x="100662" y="75004"/>
                      <a:pt x="100662" y="75008"/>
                      <a:pt x="100662" y="75008"/>
                    </a:cubicBezTo>
                    <a:cubicBezTo>
                      <a:pt x="100670" y="75016"/>
                      <a:pt x="100675" y="75021"/>
                      <a:pt x="100683" y="75030"/>
                    </a:cubicBezTo>
                    <a:lnTo>
                      <a:pt x="100683" y="75034"/>
                    </a:lnTo>
                    <a:cubicBezTo>
                      <a:pt x="100688" y="75038"/>
                      <a:pt x="100696" y="75042"/>
                      <a:pt x="100700" y="75046"/>
                    </a:cubicBezTo>
                    <a:cubicBezTo>
                      <a:pt x="100700" y="75051"/>
                      <a:pt x="100704" y="75051"/>
                      <a:pt x="100704" y="75051"/>
                    </a:cubicBezTo>
                    <a:cubicBezTo>
                      <a:pt x="100714" y="75055"/>
                      <a:pt x="100718" y="75060"/>
                      <a:pt x="100722" y="75064"/>
                    </a:cubicBezTo>
                    <a:cubicBezTo>
                      <a:pt x="100722" y="75064"/>
                      <a:pt x="100722" y="75068"/>
                      <a:pt x="100726" y="75068"/>
                    </a:cubicBezTo>
                    <a:cubicBezTo>
                      <a:pt x="100730" y="75072"/>
                      <a:pt x="100734" y="75072"/>
                      <a:pt x="100734" y="75077"/>
                    </a:cubicBezTo>
                    <a:cubicBezTo>
                      <a:pt x="100739" y="75077"/>
                      <a:pt x="100743" y="75077"/>
                      <a:pt x="100743" y="75081"/>
                    </a:cubicBezTo>
                    <a:cubicBezTo>
                      <a:pt x="100747" y="75081"/>
                      <a:pt x="100752" y="75085"/>
                      <a:pt x="100752" y="75085"/>
                    </a:cubicBezTo>
                    <a:cubicBezTo>
                      <a:pt x="100756" y="75089"/>
                      <a:pt x="100756" y="75089"/>
                      <a:pt x="100760" y="75089"/>
                    </a:cubicBezTo>
                    <a:cubicBezTo>
                      <a:pt x="100769" y="75093"/>
                      <a:pt x="100773" y="75098"/>
                      <a:pt x="100781" y="75103"/>
                    </a:cubicBezTo>
                    <a:cubicBezTo>
                      <a:pt x="100791" y="75107"/>
                      <a:pt x="100795" y="75107"/>
                      <a:pt x="100803" y="75111"/>
                    </a:cubicBezTo>
                    <a:cubicBezTo>
                      <a:pt x="100807" y="75111"/>
                      <a:pt x="100807" y="75115"/>
                      <a:pt x="100811" y="75115"/>
                    </a:cubicBezTo>
                    <a:cubicBezTo>
                      <a:pt x="100816" y="75115"/>
                      <a:pt x="100820" y="75119"/>
                      <a:pt x="100824" y="75119"/>
                    </a:cubicBezTo>
                    <a:lnTo>
                      <a:pt x="100829" y="75119"/>
                    </a:lnTo>
                    <a:lnTo>
                      <a:pt x="100833" y="75123"/>
                    </a:lnTo>
                    <a:cubicBezTo>
                      <a:pt x="100837" y="75123"/>
                      <a:pt x="100842" y="75123"/>
                      <a:pt x="100850" y="75128"/>
                    </a:cubicBezTo>
                    <a:lnTo>
                      <a:pt x="100854" y="75128"/>
                    </a:lnTo>
                    <a:cubicBezTo>
                      <a:pt x="100862" y="75132"/>
                      <a:pt x="100872" y="75132"/>
                      <a:pt x="100880" y="75137"/>
                    </a:cubicBezTo>
                    <a:cubicBezTo>
                      <a:pt x="100893" y="75141"/>
                      <a:pt x="100906" y="75141"/>
                      <a:pt x="100919" y="75145"/>
                    </a:cubicBezTo>
                    <a:cubicBezTo>
                      <a:pt x="100927" y="75145"/>
                      <a:pt x="100935" y="75145"/>
                      <a:pt x="100945" y="75149"/>
                    </a:cubicBezTo>
                    <a:lnTo>
                      <a:pt x="100978" y="75149"/>
                    </a:lnTo>
                    <a:lnTo>
                      <a:pt x="100978" y="75154"/>
                    </a:lnTo>
                    <a:lnTo>
                      <a:pt x="101026" y="75154"/>
                    </a:lnTo>
                    <a:cubicBezTo>
                      <a:pt x="101038" y="75158"/>
                      <a:pt x="101055" y="75158"/>
                      <a:pt x="101068" y="75158"/>
                    </a:cubicBezTo>
                    <a:lnTo>
                      <a:pt x="101213" y="75158"/>
                    </a:lnTo>
                    <a:cubicBezTo>
                      <a:pt x="101227" y="75158"/>
                      <a:pt x="101239" y="75162"/>
                      <a:pt x="101257" y="75162"/>
                    </a:cubicBezTo>
                    <a:lnTo>
                      <a:pt x="101308" y="75162"/>
                    </a:lnTo>
                    <a:cubicBezTo>
                      <a:pt x="101320" y="75162"/>
                      <a:pt x="101334" y="75166"/>
                      <a:pt x="101346" y="75166"/>
                    </a:cubicBezTo>
                    <a:lnTo>
                      <a:pt x="101355" y="75166"/>
                    </a:lnTo>
                    <a:cubicBezTo>
                      <a:pt x="101359" y="75166"/>
                      <a:pt x="101367" y="75166"/>
                      <a:pt x="101376" y="75170"/>
                    </a:cubicBezTo>
                    <a:lnTo>
                      <a:pt x="101381" y="75170"/>
                    </a:lnTo>
                    <a:cubicBezTo>
                      <a:pt x="101389" y="75170"/>
                      <a:pt x="101401" y="75170"/>
                      <a:pt x="101411" y="75175"/>
                    </a:cubicBezTo>
                    <a:cubicBezTo>
                      <a:pt x="101423" y="75175"/>
                      <a:pt x="101436" y="75180"/>
                      <a:pt x="101449" y="75184"/>
                    </a:cubicBezTo>
                    <a:lnTo>
                      <a:pt x="101453" y="75184"/>
                    </a:lnTo>
                    <a:cubicBezTo>
                      <a:pt x="101462" y="75184"/>
                      <a:pt x="101466" y="75188"/>
                      <a:pt x="101474" y="75188"/>
                    </a:cubicBezTo>
                    <a:cubicBezTo>
                      <a:pt x="101478" y="75188"/>
                      <a:pt x="101478" y="75192"/>
                      <a:pt x="101483" y="75192"/>
                    </a:cubicBezTo>
                    <a:cubicBezTo>
                      <a:pt x="101488" y="75192"/>
                      <a:pt x="101492" y="75196"/>
                      <a:pt x="101500" y="75196"/>
                    </a:cubicBezTo>
                    <a:cubicBezTo>
                      <a:pt x="101500" y="75196"/>
                      <a:pt x="101504" y="75196"/>
                      <a:pt x="101504" y="75200"/>
                    </a:cubicBezTo>
                    <a:cubicBezTo>
                      <a:pt x="101513" y="75200"/>
                      <a:pt x="101517" y="75205"/>
                      <a:pt x="101526" y="75205"/>
                    </a:cubicBezTo>
                    <a:lnTo>
                      <a:pt x="101530" y="75209"/>
                    </a:lnTo>
                    <a:cubicBezTo>
                      <a:pt x="101535" y="75209"/>
                      <a:pt x="101543" y="75214"/>
                      <a:pt x="101551" y="75218"/>
                    </a:cubicBezTo>
                    <a:lnTo>
                      <a:pt x="101555" y="75218"/>
                    </a:lnTo>
                    <a:cubicBezTo>
                      <a:pt x="101560" y="75222"/>
                      <a:pt x="101569" y="75226"/>
                      <a:pt x="101573" y="75231"/>
                    </a:cubicBezTo>
                    <a:cubicBezTo>
                      <a:pt x="101573" y="75231"/>
                      <a:pt x="101577" y="75231"/>
                      <a:pt x="101581" y="75235"/>
                    </a:cubicBezTo>
                    <a:cubicBezTo>
                      <a:pt x="101581" y="75235"/>
                      <a:pt x="101586" y="75235"/>
                      <a:pt x="101590" y="75239"/>
                    </a:cubicBezTo>
                    <a:cubicBezTo>
                      <a:pt x="101590" y="75239"/>
                      <a:pt x="101594" y="75243"/>
                      <a:pt x="101598" y="75243"/>
                    </a:cubicBezTo>
                    <a:cubicBezTo>
                      <a:pt x="101598" y="75247"/>
                      <a:pt x="101603" y="75247"/>
                      <a:pt x="101607" y="75252"/>
                    </a:cubicBezTo>
                    <a:cubicBezTo>
                      <a:pt x="101607" y="75252"/>
                      <a:pt x="101612" y="75252"/>
                      <a:pt x="101612" y="75257"/>
                    </a:cubicBezTo>
                    <a:cubicBezTo>
                      <a:pt x="101620" y="75261"/>
                      <a:pt x="101624" y="75265"/>
                      <a:pt x="101628" y="75269"/>
                    </a:cubicBezTo>
                    <a:cubicBezTo>
                      <a:pt x="101628" y="75269"/>
                      <a:pt x="101632" y="75269"/>
                      <a:pt x="101632" y="75273"/>
                    </a:cubicBezTo>
                    <a:cubicBezTo>
                      <a:pt x="101642" y="75277"/>
                      <a:pt x="101646" y="75282"/>
                      <a:pt x="101654" y="75291"/>
                    </a:cubicBezTo>
                    <a:lnTo>
                      <a:pt x="101654" y="75295"/>
                    </a:lnTo>
                    <a:cubicBezTo>
                      <a:pt x="101663" y="75299"/>
                      <a:pt x="101667" y="75303"/>
                      <a:pt x="101671" y="75308"/>
                    </a:cubicBezTo>
                    <a:cubicBezTo>
                      <a:pt x="101671" y="75312"/>
                      <a:pt x="101675" y="75312"/>
                      <a:pt x="101675" y="75316"/>
                    </a:cubicBezTo>
                    <a:cubicBezTo>
                      <a:pt x="101679" y="75320"/>
                      <a:pt x="101684" y="75324"/>
                      <a:pt x="101689" y="75334"/>
                    </a:cubicBezTo>
                    <a:cubicBezTo>
                      <a:pt x="101693" y="75334"/>
                      <a:pt x="101693" y="75338"/>
                      <a:pt x="101693" y="75338"/>
                    </a:cubicBezTo>
                    <a:cubicBezTo>
                      <a:pt x="101701" y="75346"/>
                      <a:pt x="101705" y="75354"/>
                      <a:pt x="101709" y="75363"/>
                    </a:cubicBezTo>
                    <a:lnTo>
                      <a:pt x="101709" y="75368"/>
                    </a:lnTo>
                    <a:cubicBezTo>
                      <a:pt x="101719" y="75372"/>
                      <a:pt x="101723" y="75380"/>
                      <a:pt x="101727" y="75389"/>
                    </a:cubicBezTo>
                    <a:cubicBezTo>
                      <a:pt x="101727" y="75393"/>
                      <a:pt x="101727" y="75393"/>
                      <a:pt x="101731" y="75397"/>
                    </a:cubicBezTo>
                    <a:cubicBezTo>
                      <a:pt x="101731" y="75406"/>
                      <a:pt x="101735" y="75411"/>
                      <a:pt x="101740" y="75419"/>
                    </a:cubicBezTo>
                    <a:cubicBezTo>
                      <a:pt x="101740" y="75423"/>
                      <a:pt x="101744" y="75427"/>
                      <a:pt x="101744" y="75427"/>
                    </a:cubicBezTo>
                    <a:cubicBezTo>
                      <a:pt x="101748" y="75440"/>
                      <a:pt x="101752" y="75449"/>
                      <a:pt x="101756" y="75457"/>
                    </a:cubicBezTo>
                    <a:lnTo>
                      <a:pt x="101756" y="75462"/>
                    </a:lnTo>
                    <a:cubicBezTo>
                      <a:pt x="101744" y="75517"/>
                      <a:pt x="101752" y="75577"/>
                      <a:pt x="101774" y="75632"/>
                    </a:cubicBezTo>
                    <a:cubicBezTo>
                      <a:pt x="101778" y="75646"/>
                      <a:pt x="101786" y="75658"/>
                      <a:pt x="101791" y="75671"/>
                    </a:cubicBezTo>
                    <a:cubicBezTo>
                      <a:pt x="101829" y="75739"/>
                      <a:pt x="101889" y="75804"/>
                      <a:pt x="101958" y="75867"/>
                    </a:cubicBezTo>
                    <a:cubicBezTo>
                      <a:pt x="101975" y="75881"/>
                      <a:pt x="101987" y="75893"/>
                      <a:pt x="102005" y="75906"/>
                    </a:cubicBezTo>
                    <a:cubicBezTo>
                      <a:pt x="102035" y="75932"/>
                      <a:pt x="102064" y="75958"/>
                      <a:pt x="102099" y="75983"/>
                    </a:cubicBezTo>
                    <a:cubicBezTo>
                      <a:pt x="102137" y="76013"/>
                      <a:pt x="102180" y="76047"/>
                      <a:pt x="102228" y="76078"/>
                    </a:cubicBezTo>
                    <a:cubicBezTo>
                      <a:pt x="102244" y="76090"/>
                      <a:pt x="102262" y="76104"/>
                      <a:pt x="102279" y="76120"/>
                    </a:cubicBezTo>
                    <a:cubicBezTo>
                      <a:pt x="102548" y="76321"/>
                      <a:pt x="102813" y="76540"/>
                      <a:pt x="102796" y="76834"/>
                    </a:cubicBezTo>
                    <a:cubicBezTo>
                      <a:pt x="102830" y="76864"/>
                      <a:pt x="102869" y="76890"/>
                      <a:pt x="102907" y="76920"/>
                    </a:cubicBezTo>
                    <a:cubicBezTo>
                      <a:pt x="102911" y="76925"/>
                      <a:pt x="102911" y="76929"/>
                      <a:pt x="102915" y="76929"/>
                    </a:cubicBezTo>
                    <a:cubicBezTo>
                      <a:pt x="102950" y="76959"/>
                      <a:pt x="102988" y="76984"/>
                      <a:pt x="103023" y="77010"/>
                    </a:cubicBezTo>
                    <a:cubicBezTo>
                      <a:pt x="103027" y="77014"/>
                      <a:pt x="103031" y="77018"/>
                      <a:pt x="103040" y="77022"/>
                    </a:cubicBezTo>
                    <a:cubicBezTo>
                      <a:pt x="103075" y="77048"/>
                      <a:pt x="103108" y="77074"/>
                      <a:pt x="103142" y="77099"/>
                    </a:cubicBezTo>
                    <a:cubicBezTo>
                      <a:pt x="103146" y="77104"/>
                      <a:pt x="103156" y="77108"/>
                      <a:pt x="103160" y="77113"/>
                    </a:cubicBezTo>
                    <a:cubicBezTo>
                      <a:pt x="103194" y="77138"/>
                      <a:pt x="103228" y="77160"/>
                      <a:pt x="103262" y="77185"/>
                    </a:cubicBezTo>
                    <a:cubicBezTo>
                      <a:pt x="103266" y="77190"/>
                      <a:pt x="103266" y="77190"/>
                      <a:pt x="103271" y="77190"/>
                    </a:cubicBezTo>
                    <a:cubicBezTo>
                      <a:pt x="103275" y="77194"/>
                      <a:pt x="103275" y="77198"/>
                      <a:pt x="103280" y="77198"/>
                    </a:cubicBezTo>
                    <a:cubicBezTo>
                      <a:pt x="103314" y="77223"/>
                      <a:pt x="103348" y="77245"/>
                      <a:pt x="103382" y="77267"/>
                    </a:cubicBezTo>
                    <a:cubicBezTo>
                      <a:pt x="103387" y="77271"/>
                      <a:pt x="103391" y="77275"/>
                      <a:pt x="103395" y="77279"/>
                    </a:cubicBezTo>
                    <a:cubicBezTo>
                      <a:pt x="103429" y="77300"/>
                      <a:pt x="103464" y="77322"/>
                      <a:pt x="103493" y="77348"/>
                    </a:cubicBezTo>
                    <a:cubicBezTo>
                      <a:pt x="103497" y="77348"/>
                      <a:pt x="103497" y="77348"/>
                      <a:pt x="103502" y="77352"/>
                    </a:cubicBezTo>
                    <a:cubicBezTo>
                      <a:pt x="103536" y="77373"/>
                      <a:pt x="103570" y="77395"/>
                      <a:pt x="103604" y="77421"/>
                    </a:cubicBezTo>
                    <a:cubicBezTo>
                      <a:pt x="103608" y="77421"/>
                      <a:pt x="103613" y="77425"/>
                      <a:pt x="103618" y="77429"/>
                    </a:cubicBezTo>
                    <a:cubicBezTo>
                      <a:pt x="103651" y="77450"/>
                      <a:pt x="103685" y="77472"/>
                      <a:pt x="103716" y="77493"/>
                    </a:cubicBezTo>
                    <a:cubicBezTo>
                      <a:pt x="103724" y="77498"/>
                      <a:pt x="103728" y="77502"/>
                      <a:pt x="103733" y="77506"/>
                    </a:cubicBezTo>
                    <a:cubicBezTo>
                      <a:pt x="103767" y="77527"/>
                      <a:pt x="103801" y="77549"/>
                      <a:pt x="103831" y="77566"/>
                    </a:cubicBezTo>
                    <a:cubicBezTo>
                      <a:pt x="103835" y="77570"/>
                      <a:pt x="103844" y="77575"/>
                      <a:pt x="103849" y="77579"/>
                    </a:cubicBezTo>
                    <a:cubicBezTo>
                      <a:pt x="103882" y="77600"/>
                      <a:pt x="103912" y="77622"/>
                      <a:pt x="103947" y="77643"/>
                    </a:cubicBezTo>
                    <a:cubicBezTo>
                      <a:pt x="103951" y="77643"/>
                      <a:pt x="103951" y="77643"/>
                      <a:pt x="103955" y="77647"/>
                    </a:cubicBezTo>
                    <a:cubicBezTo>
                      <a:pt x="103985" y="77669"/>
                      <a:pt x="104019" y="77685"/>
                      <a:pt x="104050" y="77707"/>
                    </a:cubicBezTo>
                    <a:cubicBezTo>
                      <a:pt x="104054" y="77711"/>
                      <a:pt x="104058" y="77711"/>
                      <a:pt x="104062" y="77715"/>
                    </a:cubicBezTo>
                    <a:cubicBezTo>
                      <a:pt x="104096" y="77733"/>
                      <a:pt x="104127" y="77754"/>
                      <a:pt x="104161" y="77776"/>
                    </a:cubicBezTo>
                    <a:cubicBezTo>
                      <a:pt x="104169" y="77780"/>
                      <a:pt x="104178" y="77788"/>
                      <a:pt x="104186" y="77792"/>
                    </a:cubicBezTo>
                    <a:cubicBezTo>
                      <a:pt x="104190" y="77792"/>
                      <a:pt x="104190" y="77797"/>
                      <a:pt x="104194" y="77797"/>
                    </a:cubicBezTo>
                    <a:cubicBezTo>
                      <a:pt x="104216" y="77810"/>
                      <a:pt x="104238" y="77823"/>
                      <a:pt x="104259" y="77835"/>
                    </a:cubicBezTo>
                    <a:cubicBezTo>
                      <a:pt x="104263" y="77839"/>
                      <a:pt x="104271" y="77843"/>
                      <a:pt x="104276" y="77849"/>
                    </a:cubicBezTo>
                    <a:cubicBezTo>
                      <a:pt x="104310" y="77869"/>
                      <a:pt x="104340" y="77891"/>
                      <a:pt x="104374" y="77908"/>
                    </a:cubicBezTo>
                    <a:cubicBezTo>
                      <a:pt x="104378" y="77912"/>
                      <a:pt x="104378" y="77916"/>
                      <a:pt x="104383" y="77916"/>
                    </a:cubicBezTo>
                    <a:cubicBezTo>
                      <a:pt x="104417" y="77938"/>
                      <a:pt x="104447" y="77959"/>
                      <a:pt x="104481" y="77977"/>
                    </a:cubicBezTo>
                    <a:lnTo>
                      <a:pt x="104481" y="77981"/>
                    </a:lnTo>
                    <a:cubicBezTo>
                      <a:pt x="104512" y="77997"/>
                      <a:pt x="104545" y="78019"/>
                      <a:pt x="104575" y="78036"/>
                    </a:cubicBezTo>
                    <a:cubicBezTo>
                      <a:pt x="104579" y="78041"/>
                      <a:pt x="104583" y="78045"/>
                      <a:pt x="104589" y="78045"/>
                    </a:cubicBezTo>
                    <a:cubicBezTo>
                      <a:pt x="104618" y="78066"/>
                      <a:pt x="104644" y="78084"/>
                      <a:pt x="104674" y="78100"/>
                    </a:cubicBezTo>
                    <a:cubicBezTo>
                      <a:pt x="104678" y="78105"/>
                      <a:pt x="104682" y="78109"/>
                      <a:pt x="104691" y="78113"/>
                    </a:cubicBezTo>
                    <a:cubicBezTo>
                      <a:pt x="104717" y="78131"/>
                      <a:pt x="104747" y="78147"/>
                      <a:pt x="104772" y="78169"/>
                    </a:cubicBezTo>
                    <a:cubicBezTo>
                      <a:pt x="104776" y="78173"/>
                      <a:pt x="104781" y="78173"/>
                      <a:pt x="104789" y="78177"/>
                    </a:cubicBezTo>
                    <a:cubicBezTo>
                      <a:pt x="104814" y="78195"/>
                      <a:pt x="104845" y="78216"/>
                      <a:pt x="104871" y="78234"/>
                    </a:cubicBezTo>
                    <a:cubicBezTo>
                      <a:pt x="104875" y="78238"/>
                      <a:pt x="104875" y="78238"/>
                      <a:pt x="104879" y="78242"/>
                    </a:cubicBezTo>
                    <a:cubicBezTo>
                      <a:pt x="104909" y="78259"/>
                      <a:pt x="104935" y="78276"/>
                      <a:pt x="104960" y="78297"/>
                    </a:cubicBezTo>
                    <a:cubicBezTo>
                      <a:pt x="104964" y="78297"/>
                      <a:pt x="104964" y="78301"/>
                      <a:pt x="104968" y="78301"/>
                    </a:cubicBezTo>
                    <a:cubicBezTo>
                      <a:pt x="104974" y="78305"/>
                      <a:pt x="104978" y="78311"/>
                      <a:pt x="104982" y="78315"/>
                    </a:cubicBezTo>
                    <a:cubicBezTo>
                      <a:pt x="104994" y="78319"/>
                      <a:pt x="105007" y="78327"/>
                      <a:pt x="105016" y="78336"/>
                    </a:cubicBezTo>
                    <a:cubicBezTo>
                      <a:pt x="105025" y="78340"/>
                      <a:pt x="105029" y="78344"/>
                      <a:pt x="105033" y="78349"/>
                    </a:cubicBezTo>
                    <a:cubicBezTo>
                      <a:pt x="105045" y="78357"/>
                      <a:pt x="105055" y="78366"/>
                      <a:pt x="105063" y="78370"/>
                    </a:cubicBezTo>
                    <a:cubicBezTo>
                      <a:pt x="105071" y="78374"/>
                      <a:pt x="105076" y="78378"/>
                      <a:pt x="105080" y="78382"/>
                    </a:cubicBezTo>
                    <a:cubicBezTo>
                      <a:pt x="105093" y="78392"/>
                      <a:pt x="105102" y="78400"/>
                      <a:pt x="105110" y="78404"/>
                    </a:cubicBezTo>
                    <a:cubicBezTo>
                      <a:pt x="105114" y="78408"/>
                      <a:pt x="105122" y="78413"/>
                      <a:pt x="105128" y="78417"/>
                    </a:cubicBezTo>
                    <a:cubicBezTo>
                      <a:pt x="105136" y="78426"/>
                      <a:pt x="105148" y="78434"/>
                      <a:pt x="105157" y="78439"/>
                    </a:cubicBezTo>
                    <a:cubicBezTo>
                      <a:pt x="105161" y="78443"/>
                      <a:pt x="105170" y="78451"/>
                      <a:pt x="105174" y="78455"/>
                    </a:cubicBezTo>
                    <a:cubicBezTo>
                      <a:pt x="105183" y="78459"/>
                      <a:pt x="105191" y="78469"/>
                      <a:pt x="105205" y="78477"/>
                    </a:cubicBezTo>
                    <a:cubicBezTo>
                      <a:pt x="105209" y="78481"/>
                      <a:pt x="105213" y="78485"/>
                      <a:pt x="105217" y="78490"/>
                    </a:cubicBezTo>
                    <a:cubicBezTo>
                      <a:pt x="105230" y="78498"/>
                      <a:pt x="105242" y="78507"/>
                      <a:pt x="105251" y="78516"/>
                    </a:cubicBezTo>
                    <a:cubicBezTo>
                      <a:pt x="105256" y="78520"/>
                      <a:pt x="105260" y="78520"/>
                      <a:pt x="105260" y="78524"/>
                    </a:cubicBezTo>
                    <a:cubicBezTo>
                      <a:pt x="105276" y="78536"/>
                      <a:pt x="105290" y="78546"/>
                      <a:pt x="105302" y="78558"/>
                    </a:cubicBezTo>
                    <a:cubicBezTo>
                      <a:pt x="105307" y="78562"/>
                      <a:pt x="105311" y="78567"/>
                      <a:pt x="105315" y="78567"/>
                    </a:cubicBezTo>
                    <a:cubicBezTo>
                      <a:pt x="105324" y="78575"/>
                      <a:pt x="105333" y="78584"/>
                      <a:pt x="105345" y="78593"/>
                    </a:cubicBezTo>
                    <a:cubicBezTo>
                      <a:pt x="105349" y="78597"/>
                      <a:pt x="105353" y="78601"/>
                      <a:pt x="105358" y="78605"/>
                    </a:cubicBezTo>
                    <a:cubicBezTo>
                      <a:pt x="105367" y="78613"/>
                      <a:pt x="105375" y="78623"/>
                      <a:pt x="105384" y="78631"/>
                    </a:cubicBezTo>
                    <a:cubicBezTo>
                      <a:pt x="105388" y="78635"/>
                      <a:pt x="105396" y="78639"/>
                      <a:pt x="105401" y="78644"/>
                    </a:cubicBezTo>
                    <a:cubicBezTo>
                      <a:pt x="105410" y="78652"/>
                      <a:pt x="105418" y="78656"/>
                      <a:pt x="105422" y="78665"/>
                    </a:cubicBezTo>
                    <a:cubicBezTo>
                      <a:pt x="105430" y="78670"/>
                      <a:pt x="105435" y="78674"/>
                      <a:pt x="105440" y="78678"/>
                    </a:cubicBezTo>
                    <a:cubicBezTo>
                      <a:pt x="105448" y="78686"/>
                      <a:pt x="105456" y="78695"/>
                      <a:pt x="105465" y="78704"/>
                    </a:cubicBezTo>
                    <a:cubicBezTo>
                      <a:pt x="105469" y="78708"/>
                      <a:pt x="105473" y="78712"/>
                      <a:pt x="105478" y="78716"/>
                    </a:cubicBezTo>
                    <a:cubicBezTo>
                      <a:pt x="105487" y="78725"/>
                      <a:pt x="105495" y="78733"/>
                      <a:pt x="105503" y="78738"/>
                    </a:cubicBezTo>
                    <a:cubicBezTo>
                      <a:pt x="105507" y="78747"/>
                      <a:pt x="105512" y="78751"/>
                      <a:pt x="105517" y="78755"/>
                    </a:cubicBezTo>
                    <a:cubicBezTo>
                      <a:pt x="105525" y="78763"/>
                      <a:pt x="105533" y="78772"/>
                      <a:pt x="105542" y="78781"/>
                    </a:cubicBezTo>
                    <a:cubicBezTo>
                      <a:pt x="105546" y="78785"/>
                      <a:pt x="105546" y="78785"/>
                      <a:pt x="105550" y="78789"/>
                    </a:cubicBezTo>
                    <a:cubicBezTo>
                      <a:pt x="105564" y="78802"/>
                      <a:pt x="105576" y="78815"/>
                      <a:pt x="105584" y="78828"/>
                    </a:cubicBezTo>
                    <a:cubicBezTo>
                      <a:pt x="105589" y="78832"/>
                      <a:pt x="105589" y="78832"/>
                      <a:pt x="105594" y="78836"/>
                    </a:cubicBezTo>
                    <a:cubicBezTo>
                      <a:pt x="105602" y="78844"/>
                      <a:pt x="105610" y="78854"/>
                      <a:pt x="105619" y="78866"/>
                    </a:cubicBezTo>
                    <a:cubicBezTo>
                      <a:pt x="105623" y="78870"/>
                      <a:pt x="105627" y="78875"/>
                      <a:pt x="105632" y="78879"/>
                    </a:cubicBezTo>
                    <a:cubicBezTo>
                      <a:pt x="105636" y="78887"/>
                      <a:pt x="105645" y="78896"/>
                      <a:pt x="105653" y="78905"/>
                    </a:cubicBezTo>
                    <a:cubicBezTo>
                      <a:pt x="105657" y="78909"/>
                      <a:pt x="105661" y="78913"/>
                      <a:pt x="105666" y="78917"/>
                    </a:cubicBezTo>
                    <a:cubicBezTo>
                      <a:pt x="105671" y="78926"/>
                      <a:pt x="105679" y="78935"/>
                      <a:pt x="105683" y="78943"/>
                    </a:cubicBezTo>
                    <a:cubicBezTo>
                      <a:pt x="105687" y="78947"/>
                      <a:pt x="105692" y="78952"/>
                      <a:pt x="105696" y="78960"/>
                    </a:cubicBezTo>
                    <a:cubicBezTo>
                      <a:pt x="105700" y="78964"/>
                      <a:pt x="105709" y="78973"/>
                      <a:pt x="105713" y="78982"/>
                    </a:cubicBezTo>
                    <a:cubicBezTo>
                      <a:pt x="105718" y="78986"/>
                      <a:pt x="105722" y="78994"/>
                      <a:pt x="105726" y="78998"/>
                    </a:cubicBezTo>
                    <a:cubicBezTo>
                      <a:pt x="105730" y="79008"/>
                      <a:pt x="105738" y="79016"/>
                      <a:pt x="105743" y="79024"/>
                    </a:cubicBezTo>
                    <a:cubicBezTo>
                      <a:pt x="105748" y="79029"/>
                      <a:pt x="105752" y="79033"/>
                      <a:pt x="105752" y="79037"/>
                    </a:cubicBezTo>
                    <a:cubicBezTo>
                      <a:pt x="105760" y="79046"/>
                      <a:pt x="105769" y="79059"/>
                      <a:pt x="105773" y="79067"/>
                    </a:cubicBezTo>
                    <a:cubicBezTo>
                      <a:pt x="105777" y="79071"/>
                      <a:pt x="105777" y="79075"/>
                      <a:pt x="105781" y="79080"/>
                    </a:cubicBezTo>
                    <a:cubicBezTo>
                      <a:pt x="105790" y="79093"/>
                      <a:pt x="105799" y="79106"/>
                      <a:pt x="105807" y="79118"/>
                    </a:cubicBezTo>
                    <a:cubicBezTo>
                      <a:pt x="105807" y="79123"/>
                      <a:pt x="105807" y="79123"/>
                      <a:pt x="105811" y="79123"/>
                    </a:cubicBezTo>
                    <a:cubicBezTo>
                      <a:pt x="105815" y="79136"/>
                      <a:pt x="105825" y="79148"/>
                      <a:pt x="105833" y="79162"/>
                    </a:cubicBezTo>
                    <a:cubicBezTo>
                      <a:pt x="105833" y="79166"/>
                      <a:pt x="105837" y="79170"/>
                      <a:pt x="105837" y="79174"/>
                    </a:cubicBezTo>
                    <a:cubicBezTo>
                      <a:pt x="105846" y="79183"/>
                      <a:pt x="105850" y="79195"/>
                      <a:pt x="105854" y="79204"/>
                    </a:cubicBezTo>
                    <a:cubicBezTo>
                      <a:pt x="105858" y="79209"/>
                      <a:pt x="105858" y="79213"/>
                      <a:pt x="105863" y="79221"/>
                    </a:cubicBezTo>
                    <a:cubicBezTo>
                      <a:pt x="105867" y="79229"/>
                      <a:pt x="105872" y="79238"/>
                      <a:pt x="105876" y="79247"/>
                    </a:cubicBezTo>
                    <a:cubicBezTo>
                      <a:pt x="105880" y="79251"/>
                      <a:pt x="105884" y="79255"/>
                      <a:pt x="105884" y="79264"/>
                    </a:cubicBezTo>
                    <a:cubicBezTo>
                      <a:pt x="105888" y="79272"/>
                      <a:pt x="105892" y="79281"/>
                      <a:pt x="105897" y="79290"/>
                    </a:cubicBezTo>
                    <a:cubicBezTo>
                      <a:pt x="105902" y="79294"/>
                      <a:pt x="105902" y="79302"/>
                      <a:pt x="105906" y="79306"/>
                    </a:cubicBezTo>
                    <a:cubicBezTo>
                      <a:pt x="105910" y="79315"/>
                      <a:pt x="105914" y="79324"/>
                      <a:pt x="105918" y="79337"/>
                    </a:cubicBezTo>
                    <a:cubicBezTo>
                      <a:pt x="105918" y="79341"/>
                      <a:pt x="105923" y="79345"/>
                      <a:pt x="105923" y="79353"/>
                    </a:cubicBezTo>
                    <a:cubicBezTo>
                      <a:pt x="105927" y="79363"/>
                      <a:pt x="105931" y="79371"/>
                      <a:pt x="105935" y="79383"/>
                    </a:cubicBezTo>
                    <a:cubicBezTo>
                      <a:pt x="105939" y="79388"/>
                      <a:pt x="105939" y="79392"/>
                      <a:pt x="105939" y="79397"/>
                    </a:cubicBezTo>
                    <a:cubicBezTo>
                      <a:pt x="105949" y="79414"/>
                      <a:pt x="105953" y="79426"/>
                      <a:pt x="105957" y="79444"/>
                    </a:cubicBezTo>
                    <a:cubicBezTo>
                      <a:pt x="105979" y="79448"/>
                      <a:pt x="105995" y="79452"/>
                      <a:pt x="106016" y="79456"/>
                    </a:cubicBezTo>
                    <a:cubicBezTo>
                      <a:pt x="106021" y="79460"/>
                      <a:pt x="106030" y="79460"/>
                      <a:pt x="106034" y="79465"/>
                    </a:cubicBezTo>
                    <a:cubicBezTo>
                      <a:pt x="106051" y="79465"/>
                      <a:pt x="106064" y="79469"/>
                      <a:pt x="106077" y="79474"/>
                    </a:cubicBezTo>
                    <a:cubicBezTo>
                      <a:pt x="106081" y="79478"/>
                      <a:pt x="106089" y="79478"/>
                      <a:pt x="106093" y="79482"/>
                    </a:cubicBezTo>
                    <a:cubicBezTo>
                      <a:pt x="106115" y="79486"/>
                      <a:pt x="106137" y="79495"/>
                      <a:pt x="106158" y="79499"/>
                    </a:cubicBezTo>
                    <a:cubicBezTo>
                      <a:pt x="106162" y="79499"/>
                      <a:pt x="106162" y="79503"/>
                      <a:pt x="106166" y="79503"/>
                    </a:cubicBezTo>
                    <a:cubicBezTo>
                      <a:pt x="106192" y="79512"/>
                      <a:pt x="106214" y="79517"/>
                      <a:pt x="106235" y="79525"/>
                    </a:cubicBezTo>
                    <a:cubicBezTo>
                      <a:pt x="106243" y="79529"/>
                      <a:pt x="106247" y="79529"/>
                      <a:pt x="106252" y="79533"/>
                    </a:cubicBezTo>
                    <a:cubicBezTo>
                      <a:pt x="106277" y="79542"/>
                      <a:pt x="106303" y="79551"/>
                      <a:pt x="106334" y="79559"/>
                    </a:cubicBezTo>
                    <a:cubicBezTo>
                      <a:pt x="106334" y="79563"/>
                      <a:pt x="106338" y="79563"/>
                      <a:pt x="106342" y="79563"/>
                    </a:cubicBezTo>
                    <a:cubicBezTo>
                      <a:pt x="106368" y="79576"/>
                      <a:pt x="106397" y="79584"/>
                      <a:pt x="106423" y="79598"/>
                    </a:cubicBezTo>
                    <a:lnTo>
                      <a:pt x="106427" y="79598"/>
                    </a:lnTo>
                    <a:cubicBezTo>
                      <a:pt x="106445" y="79606"/>
                      <a:pt x="106462" y="79614"/>
                      <a:pt x="106483" y="79623"/>
                    </a:cubicBezTo>
                    <a:cubicBezTo>
                      <a:pt x="106488" y="79623"/>
                      <a:pt x="106492" y="79628"/>
                      <a:pt x="106500" y="79628"/>
                    </a:cubicBezTo>
                    <a:cubicBezTo>
                      <a:pt x="106513" y="79636"/>
                      <a:pt x="106526" y="79640"/>
                      <a:pt x="106539" y="79645"/>
                    </a:cubicBezTo>
                    <a:cubicBezTo>
                      <a:pt x="106543" y="79649"/>
                      <a:pt x="106551" y="79653"/>
                      <a:pt x="106560" y="79653"/>
                    </a:cubicBezTo>
                    <a:cubicBezTo>
                      <a:pt x="106569" y="79661"/>
                      <a:pt x="106581" y="79666"/>
                      <a:pt x="106594" y="79671"/>
                    </a:cubicBezTo>
                    <a:cubicBezTo>
                      <a:pt x="106599" y="79675"/>
                      <a:pt x="106607" y="79679"/>
                      <a:pt x="106616" y="79679"/>
                    </a:cubicBezTo>
                    <a:cubicBezTo>
                      <a:pt x="106628" y="79687"/>
                      <a:pt x="106636" y="79691"/>
                      <a:pt x="106650" y="79700"/>
                    </a:cubicBezTo>
                    <a:cubicBezTo>
                      <a:pt x="106658" y="79700"/>
                      <a:pt x="106662" y="79705"/>
                      <a:pt x="106667" y="79705"/>
                    </a:cubicBezTo>
                    <a:cubicBezTo>
                      <a:pt x="106701" y="79722"/>
                      <a:pt x="106735" y="79738"/>
                      <a:pt x="106770" y="79756"/>
                    </a:cubicBezTo>
                    <a:lnTo>
                      <a:pt x="106774" y="79760"/>
                    </a:lnTo>
                    <a:cubicBezTo>
                      <a:pt x="106808" y="79777"/>
                      <a:pt x="106842" y="79794"/>
                      <a:pt x="106877" y="79811"/>
                    </a:cubicBezTo>
                    <a:cubicBezTo>
                      <a:pt x="106877" y="79815"/>
                      <a:pt x="106881" y="79815"/>
                      <a:pt x="106881" y="79815"/>
                    </a:cubicBezTo>
                    <a:cubicBezTo>
                      <a:pt x="106915" y="79833"/>
                      <a:pt x="106950" y="79850"/>
                      <a:pt x="106979" y="79867"/>
                    </a:cubicBezTo>
                    <a:cubicBezTo>
                      <a:pt x="106983" y="79871"/>
                      <a:pt x="106988" y="79871"/>
                      <a:pt x="106992" y="79876"/>
                    </a:cubicBezTo>
                    <a:cubicBezTo>
                      <a:pt x="107021" y="79892"/>
                      <a:pt x="107052" y="79910"/>
                      <a:pt x="107086" y="79927"/>
                    </a:cubicBezTo>
                    <a:cubicBezTo>
                      <a:pt x="107086" y="79931"/>
                      <a:pt x="107090" y="79931"/>
                      <a:pt x="107094" y="79931"/>
                    </a:cubicBezTo>
                    <a:cubicBezTo>
                      <a:pt x="107150" y="79965"/>
                      <a:pt x="107210" y="79999"/>
                      <a:pt x="107270" y="80038"/>
                    </a:cubicBezTo>
                    <a:lnTo>
                      <a:pt x="107278" y="80038"/>
                    </a:lnTo>
                    <a:cubicBezTo>
                      <a:pt x="107339" y="80076"/>
                      <a:pt x="107394" y="80111"/>
                      <a:pt x="107454" y="80145"/>
                    </a:cubicBezTo>
                    <a:cubicBezTo>
                      <a:pt x="107514" y="80184"/>
                      <a:pt x="107578" y="80218"/>
                      <a:pt x="107637" y="80252"/>
                    </a:cubicBezTo>
                    <a:lnTo>
                      <a:pt x="107637" y="80256"/>
                    </a:lnTo>
                    <a:cubicBezTo>
                      <a:pt x="107698" y="80291"/>
                      <a:pt x="107762" y="80325"/>
                      <a:pt x="107822" y="80364"/>
                    </a:cubicBezTo>
                    <a:cubicBezTo>
                      <a:pt x="107856" y="80380"/>
                      <a:pt x="107890" y="80402"/>
                      <a:pt x="107925" y="80419"/>
                    </a:cubicBezTo>
                    <a:cubicBezTo>
                      <a:pt x="107929" y="80423"/>
                      <a:pt x="107933" y="80423"/>
                      <a:pt x="107933" y="80423"/>
                    </a:cubicBezTo>
                    <a:cubicBezTo>
                      <a:pt x="107967" y="80445"/>
                      <a:pt x="107997" y="80461"/>
                      <a:pt x="108032" y="80479"/>
                    </a:cubicBezTo>
                    <a:cubicBezTo>
                      <a:pt x="108036" y="80479"/>
                      <a:pt x="108040" y="80483"/>
                      <a:pt x="108044" y="80483"/>
                    </a:cubicBezTo>
                    <a:cubicBezTo>
                      <a:pt x="108074" y="80500"/>
                      <a:pt x="108109" y="80518"/>
                      <a:pt x="108138" y="80534"/>
                    </a:cubicBezTo>
                    <a:cubicBezTo>
                      <a:pt x="108142" y="80538"/>
                      <a:pt x="108146" y="80538"/>
                      <a:pt x="108151" y="80538"/>
                    </a:cubicBezTo>
                    <a:cubicBezTo>
                      <a:pt x="108185" y="80556"/>
                      <a:pt x="108219" y="80573"/>
                      <a:pt x="108249" y="80589"/>
                    </a:cubicBezTo>
                    <a:cubicBezTo>
                      <a:pt x="108253" y="80589"/>
                      <a:pt x="108253" y="80589"/>
                      <a:pt x="108253" y="80595"/>
                    </a:cubicBezTo>
                    <a:lnTo>
                      <a:pt x="108258" y="80595"/>
                    </a:lnTo>
                    <a:cubicBezTo>
                      <a:pt x="108275" y="80603"/>
                      <a:pt x="108296" y="80611"/>
                      <a:pt x="108314" y="80620"/>
                    </a:cubicBezTo>
                    <a:cubicBezTo>
                      <a:pt x="108318" y="80624"/>
                      <a:pt x="108322" y="80624"/>
                      <a:pt x="108326" y="80624"/>
                    </a:cubicBezTo>
                    <a:cubicBezTo>
                      <a:pt x="108339" y="80632"/>
                      <a:pt x="108356" y="80641"/>
                      <a:pt x="108369" y="80646"/>
                    </a:cubicBezTo>
                    <a:cubicBezTo>
                      <a:pt x="108377" y="80650"/>
                      <a:pt x="108382" y="80650"/>
                      <a:pt x="108391" y="80654"/>
                    </a:cubicBezTo>
                    <a:cubicBezTo>
                      <a:pt x="108403" y="80658"/>
                      <a:pt x="108416" y="80666"/>
                      <a:pt x="108429" y="80671"/>
                    </a:cubicBezTo>
                    <a:cubicBezTo>
                      <a:pt x="108433" y="80676"/>
                      <a:pt x="108442" y="80676"/>
                      <a:pt x="108450" y="80680"/>
                    </a:cubicBezTo>
                    <a:cubicBezTo>
                      <a:pt x="108459" y="80684"/>
                      <a:pt x="108472" y="80692"/>
                      <a:pt x="108484" y="80697"/>
                    </a:cubicBezTo>
                    <a:cubicBezTo>
                      <a:pt x="108489" y="80697"/>
                      <a:pt x="108493" y="80701"/>
                      <a:pt x="108502" y="80701"/>
                    </a:cubicBezTo>
                    <a:lnTo>
                      <a:pt x="108506" y="80705"/>
                    </a:lnTo>
                    <a:cubicBezTo>
                      <a:pt x="108531" y="80714"/>
                      <a:pt x="108557" y="80727"/>
                      <a:pt x="108583" y="80735"/>
                    </a:cubicBezTo>
                    <a:cubicBezTo>
                      <a:pt x="108592" y="80739"/>
                      <a:pt x="108596" y="80739"/>
                      <a:pt x="108600" y="80739"/>
                    </a:cubicBezTo>
                    <a:cubicBezTo>
                      <a:pt x="108626" y="80753"/>
                      <a:pt x="108652" y="80761"/>
                      <a:pt x="108681" y="80769"/>
                    </a:cubicBezTo>
                    <a:lnTo>
                      <a:pt x="108685" y="80774"/>
                    </a:lnTo>
                    <a:lnTo>
                      <a:pt x="108695" y="80774"/>
                    </a:lnTo>
                    <a:cubicBezTo>
                      <a:pt x="108715" y="80782"/>
                      <a:pt x="108737" y="80791"/>
                      <a:pt x="108758" y="80800"/>
                    </a:cubicBezTo>
                    <a:lnTo>
                      <a:pt x="108772" y="80800"/>
                    </a:lnTo>
                    <a:cubicBezTo>
                      <a:pt x="108792" y="80808"/>
                      <a:pt x="108818" y="80816"/>
                      <a:pt x="108843" y="80825"/>
                    </a:cubicBezTo>
                    <a:lnTo>
                      <a:pt x="108849" y="80825"/>
                    </a:lnTo>
                    <a:cubicBezTo>
                      <a:pt x="108853" y="80825"/>
                      <a:pt x="108857" y="80830"/>
                      <a:pt x="108861" y="80830"/>
                    </a:cubicBezTo>
                    <a:cubicBezTo>
                      <a:pt x="108878" y="80834"/>
                      <a:pt x="108900" y="80838"/>
                      <a:pt x="108916" y="80846"/>
                    </a:cubicBezTo>
                    <a:lnTo>
                      <a:pt x="108930" y="80846"/>
                    </a:lnTo>
                    <a:cubicBezTo>
                      <a:pt x="108955" y="80855"/>
                      <a:pt x="108977" y="80859"/>
                      <a:pt x="109003" y="80868"/>
                    </a:cubicBezTo>
                    <a:lnTo>
                      <a:pt x="109019" y="80868"/>
                    </a:lnTo>
                    <a:cubicBezTo>
                      <a:pt x="109036" y="80872"/>
                      <a:pt x="109054" y="80877"/>
                      <a:pt x="109070" y="80881"/>
                    </a:cubicBezTo>
                    <a:cubicBezTo>
                      <a:pt x="109080" y="80885"/>
                      <a:pt x="109084" y="80885"/>
                      <a:pt x="109092" y="80885"/>
                    </a:cubicBezTo>
                    <a:cubicBezTo>
                      <a:pt x="109113" y="80889"/>
                      <a:pt x="109135" y="80893"/>
                      <a:pt x="109161" y="80897"/>
                    </a:cubicBezTo>
                    <a:cubicBezTo>
                      <a:pt x="109169" y="80907"/>
                      <a:pt x="109173" y="80915"/>
                      <a:pt x="109182" y="80923"/>
                    </a:cubicBezTo>
                    <a:cubicBezTo>
                      <a:pt x="109182" y="80928"/>
                      <a:pt x="109186" y="80928"/>
                      <a:pt x="109190" y="80932"/>
                    </a:cubicBezTo>
                    <a:cubicBezTo>
                      <a:pt x="109195" y="80936"/>
                      <a:pt x="109199" y="80940"/>
                      <a:pt x="109203" y="80949"/>
                    </a:cubicBezTo>
                    <a:cubicBezTo>
                      <a:pt x="109208" y="80949"/>
                      <a:pt x="109212" y="80954"/>
                      <a:pt x="109212" y="80958"/>
                    </a:cubicBezTo>
                    <a:cubicBezTo>
                      <a:pt x="109220" y="80962"/>
                      <a:pt x="109224" y="80966"/>
                      <a:pt x="109234" y="80974"/>
                    </a:cubicBezTo>
                    <a:lnTo>
                      <a:pt x="109238" y="80979"/>
                    </a:lnTo>
                    <a:cubicBezTo>
                      <a:pt x="109242" y="80984"/>
                      <a:pt x="109250" y="80992"/>
                      <a:pt x="109259" y="81000"/>
                    </a:cubicBezTo>
                    <a:cubicBezTo>
                      <a:pt x="109263" y="81000"/>
                      <a:pt x="109263" y="81000"/>
                      <a:pt x="109267" y="81005"/>
                    </a:cubicBezTo>
                    <a:cubicBezTo>
                      <a:pt x="109272" y="81009"/>
                      <a:pt x="109276" y="81013"/>
                      <a:pt x="109285" y="81017"/>
                    </a:cubicBezTo>
                    <a:cubicBezTo>
                      <a:pt x="109289" y="81022"/>
                      <a:pt x="109289" y="81022"/>
                      <a:pt x="109293" y="81026"/>
                    </a:cubicBezTo>
                    <a:cubicBezTo>
                      <a:pt x="109297" y="81031"/>
                      <a:pt x="109305" y="81035"/>
                      <a:pt x="109311" y="81039"/>
                    </a:cubicBezTo>
                    <a:cubicBezTo>
                      <a:pt x="109315" y="81039"/>
                      <a:pt x="109315" y="81043"/>
                      <a:pt x="109319" y="81043"/>
                    </a:cubicBezTo>
                    <a:lnTo>
                      <a:pt x="109323" y="81047"/>
                    </a:lnTo>
                    <a:cubicBezTo>
                      <a:pt x="109336" y="81056"/>
                      <a:pt x="109353" y="81069"/>
                      <a:pt x="109366" y="81077"/>
                    </a:cubicBezTo>
                    <a:lnTo>
                      <a:pt x="109370" y="81077"/>
                    </a:lnTo>
                    <a:cubicBezTo>
                      <a:pt x="109388" y="81090"/>
                      <a:pt x="109400" y="81099"/>
                      <a:pt x="109417" y="81108"/>
                    </a:cubicBezTo>
                    <a:lnTo>
                      <a:pt x="109421" y="81108"/>
                    </a:lnTo>
                    <a:cubicBezTo>
                      <a:pt x="109421" y="81112"/>
                      <a:pt x="109426" y="81112"/>
                      <a:pt x="109426" y="81112"/>
                    </a:cubicBezTo>
                    <a:cubicBezTo>
                      <a:pt x="109439" y="81120"/>
                      <a:pt x="109451" y="81124"/>
                      <a:pt x="109465" y="81133"/>
                    </a:cubicBezTo>
                    <a:cubicBezTo>
                      <a:pt x="109465" y="81133"/>
                      <a:pt x="109469" y="81133"/>
                      <a:pt x="109473" y="81138"/>
                    </a:cubicBezTo>
                    <a:cubicBezTo>
                      <a:pt x="109481" y="81142"/>
                      <a:pt x="109494" y="81150"/>
                      <a:pt x="109507" y="81154"/>
                    </a:cubicBezTo>
                    <a:cubicBezTo>
                      <a:pt x="109507" y="81154"/>
                      <a:pt x="109511" y="81159"/>
                      <a:pt x="109516" y="81159"/>
                    </a:cubicBezTo>
                    <a:cubicBezTo>
                      <a:pt x="109528" y="81167"/>
                      <a:pt x="109542" y="81171"/>
                      <a:pt x="109554" y="81180"/>
                    </a:cubicBezTo>
                    <a:cubicBezTo>
                      <a:pt x="109558" y="81180"/>
                      <a:pt x="109558" y="81180"/>
                      <a:pt x="109562" y="81185"/>
                    </a:cubicBezTo>
                    <a:cubicBezTo>
                      <a:pt x="109575" y="81189"/>
                      <a:pt x="109588" y="81197"/>
                      <a:pt x="109601" y="81201"/>
                    </a:cubicBezTo>
                    <a:cubicBezTo>
                      <a:pt x="109613" y="81210"/>
                      <a:pt x="109631" y="81215"/>
                      <a:pt x="109644" y="81223"/>
                    </a:cubicBezTo>
                    <a:cubicBezTo>
                      <a:pt x="109648" y="81223"/>
                      <a:pt x="109648" y="81223"/>
                      <a:pt x="109648" y="81227"/>
                    </a:cubicBezTo>
                    <a:cubicBezTo>
                      <a:pt x="109661" y="81231"/>
                      <a:pt x="109674" y="81236"/>
                      <a:pt x="109686" y="81244"/>
                    </a:cubicBezTo>
                    <a:cubicBezTo>
                      <a:pt x="109686" y="81244"/>
                      <a:pt x="109690" y="81248"/>
                      <a:pt x="109695" y="81248"/>
                    </a:cubicBezTo>
                    <a:cubicBezTo>
                      <a:pt x="109708" y="81257"/>
                      <a:pt x="109721" y="81262"/>
                      <a:pt x="109738" y="81270"/>
                    </a:cubicBezTo>
                    <a:lnTo>
                      <a:pt x="109742" y="81274"/>
                    </a:lnTo>
                    <a:cubicBezTo>
                      <a:pt x="109751" y="81278"/>
                      <a:pt x="109763" y="81287"/>
                      <a:pt x="109777" y="81292"/>
                    </a:cubicBezTo>
                    <a:cubicBezTo>
                      <a:pt x="109781" y="81296"/>
                      <a:pt x="109781" y="81296"/>
                      <a:pt x="109785" y="81296"/>
                    </a:cubicBezTo>
                    <a:cubicBezTo>
                      <a:pt x="109802" y="81304"/>
                      <a:pt x="109815" y="81317"/>
                      <a:pt x="109832" y="81325"/>
                    </a:cubicBezTo>
                    <a:cubicBezTo>
                      <a:pt x="109832" y="81325"/>
                      <a:pt x="109836" y="81329"/>
                      <a:pt x="109840" y="81329"/>
                    </a:cubicBezTo>
                    <a:cubicBezTo>
                      <a:pt x="109854" y="81339"/>
                      <a:pt x="109870" y="81351"/>
                      <a:pt x="109887" y="81359"/>
                    </a:cubicBezTo>
                    <a:cubicBezTo>
                      <a:pt x="109892" y="81364"/>
                      <a:pt x="109901" y="81373"/>
                      <a:pt x="109909" y="81377"/>
                    </a:cubicBezTo>
                    <a:lnTo>
                      <a:pt x="109909" y="81381"/>
                    </a:lnTo>
                    <a:cubicBezTo>
                      <a:pt x="109921" y="81385"/>
                      <a:pt x="109931" y="81394"/>
                      <a:pt x="109939" y="81398"/>
                    </a:cubicBezTo>
                    <a:cubicBezTo>
                      <a:pt x="109939" y="81402"/>
                      <a:pt x="109943" y="81402"/>
                      <a:pt x="109943" y="81406"/>
                    </a:cubicBezTo>
                    <a:cubicBezTo>
                      <a:pt x="109952" y="81411"/>
                      <a:pt x="109956" y="81416"/>
                      <a:pt x="109964" y="81420"/>
                    </a:cubicBezTo>
                    <a:cubicBezTo>
                      <a:pt x="109964" y="81424"/>
                      <a:pt x="109969" y="81428"/>
                      <a:pt x="109973" y="81428"/>
                    </a:cubicBezTo>
                    <a:cubicBezTo>
                      <a:pt x="109978" y="81432"/>
                      <a:pt x="109982" y="81441"/>
                      <a:pt x="109990" y="81445"/>
                    </a:cubicBezTo>
                    <a:cubicBezTo>
                      <a:pt x="109990" y="81445"/>
                      <a:pt x="109994" y="81450"/>
                      <a:pt x="109998" y="81454"/>
                    </a:cubicBezTo>
                    <a:cubicBezTo>
                      <a:pt x="110003" y="81458"/>
                      <a:pt x="110008" y="81462"/>
                      <a:pt x="110012" y="81471"/>
                    </a:cubicBezTo>
                    <a:cubicBezTo>
                      <a:pt x="110016" y="81471"/>
                      <a:pt x="110020" y="81475"/>
                      <a:pt x="110020" y="81479"/>
                    </a:cubicBezTo>
                    <a:cubicBezTo>
                      <a:pt x="110029" y="81483"/>
                      <a:pt x="110033" y="81488"/>
                      <a:pt x="110037" y="81497"/>
                    </a:cubicBezTo>
                    <a:cubicBezTo>
                      <a:pt x="110041" y="81497"/>
                      <a:pt x="110041" y="81501"/>
                      <a:pt x="110046" y="81505"/>
                    </a:cubicBezTo>
                    <a:cubicBezTo>
                      <a:pt x="110055" y="81513"/>
                      <a:pt x="110063" y="81522"/>
                      <a:pt x="110067" y="81531"/>
                    </a:cubicBezTo>
                    <a:lnTo>
                      <a:pt x="110213" y="81531"/>
                    </a:lnTo>
                    <a:cubicBezTo>
                      <a:pt x="110225" y="81531"/>
                      <a:pt x="110234" y="81535"/>
                      <a:pt x="110243" y="81535"/>
                    </a:cubicBezTo>
                    <a:lnTo>
                      <a:pt x="110315" y="81535"/>
                    </a:lnTo>
                    <a:cubicBezTo>
                      <a:pt x="110328" y="81535"/>
                      <a:pt x="110345" y="81535"/>
                      <a:pt x="110358" y="81539"/>
                    </a:cubicBezTo>
                    <a:lnTo>
                      <a:pt x="110388" y="81539"/>
                    </a:lnTo>
                    <a:cubicBezTo>
                      <a:pt x="110401" y="81539"/>
                      <a:pt x="110414" y="81539"/>
                      <a:pt x="110426" y="81544"/>
                    </a:cubicBezTo>
                    <a:lnTo>
                      <a:pt x="110460" y="81544"/>
                    </a:lnTo>
                    <a:cubicBezTo>
                      <a:pt x="110474" y="81544"/>
                      <a:pt x="110486" y="81548"/>
                      <a:pt x="110499" y="81548"/>
                    </a:cubicBezTo>
                    <a:lnTo>
                      <a:pt x="110529" y="81548"/>
                    </a:lnTo>
                    <a:cubicBezTo>
                      <a:pt x="110542" y="81552"/>
                      <a:pt x="110555" y="81552"/>
                      <a:pt x="110568" y="81552"/>
                    </a:cubicBezTo>
                    <a:cubicBezTo>
                      <a:pt x="110580" y="81552"/>
                      <a:pt x="110589" y="81556"/>
                      <a:pt x="110598" y="81556"/>
                    </a:cubicBezTo>
                    <a:cubicBezTo>
                      <a:pt x="110614" y="81556"/>
                      <a:pt x="110628" y="81556"/>
                      <a:pt x="110640" y="81560"/>
                    </a:cubicBezTo>
                    <a:lnTo>
                      <a:pt x="110666" y="81560"/>
                    </a:lnTo>
                    <a:cubicBezTo>
                      <a:pt x="110713" y="81565"/>
                      <a:pt x="110760" y="81574"/>
                      <a:pt x="110807" y="81578"/>
                    </a:cubicBezTo>
                    <a:cubicBezTo>
                      <a:pt x="110854" y="81586"/>
                      <a:pt x="110902" y="81590"/>
                      <a:pt x="110948" y="81599"/>
                    </a:cubicBezTo>
                    <a:lnTo>
                      <a:pt x="110961" y="81599"/>
                    </a:lnTo>
                    <a:cubicBezTo>
                      <a:pt x="111004" y="81608"/>
                      <a:pt x="111046" y="81612"/>
                      <a:pt x="111089" y="81621"/>
                    </a:cubicBezTo>
                    <a:lnTo>
                      <a:pt x="111107" y="81621"/>
                    </a:lnTo>
                    <a:cubicBezTo>
                      <a:pt x="111149" y="81629"/>
                      <a:pt x="111192" y="81637"/>
                      <a:pt x="111235" y="81647"/>
                    </a:cubicBezTo>
                    <a:lnTo>
                      <a:pt x="111243" y="81647"/>
                    </a:lnTo>
                    <a:cubicBezTo>
                      <a:pt x="111312" y="81659"/>
                      <a:pt x="111384" y="81672"/>
                      <a:pt x="111453" y="81685"/>
                    </a:cubicBezTo>
                    <a:lnTo>
                      <a:pt x="111461" y="81685"/>
                    </a:lnTo>
                    <a:cubicBezTo>
                      <a:pt x="111530" y="81698"/>
                      <a:pt x="111595" y="81710"/>
                      <a:pt x="111662" y="81724"/>
                    </a:cubicBezTo>
                    <a:cubicBezTo>
                      <a:pt x="111804" y="81753"/>
                      <a:pt x="111945" y="81779"/>
                      <a:pt x="112086" y="81805"/>
                    </a:cubicBezTo>
                    <a:lnTo>
                      <a:pt x="112090" y="81805"/>
                    </a:lnTo>
                    <a:cubicBezTo>
                      <a:pt x="112099" y="81809"/>
                      <a:pt x="112112" y="81809"/>
                      <a:pt x="112120" y="81813"/>
                    </a:cubicBezTo>
                    <a:lnTo>
                      <a:pt x="112124" y="81813"/>
                    </a:lnTo>
                    <a:cubicBezTo>
                      <a:pt x="112244" y="81779"/>
                      <a:pt x="112381" y="81758"/>
                      <a:pt x="112531" y="81736"/>
                    </a:cubicBezTo>
                    <a:cubicBezTo>
                      <a:pt x="112749" y="81706"/>
                      <a:pt x="112997" y="81681"/>
                      <a:pt x="113245" y="81659"/>
                    </a:cubicBezTo>
                    <a:cubicBezTo>
                      <a:pt x="113488" y="81637"/>
                      <a:pt x="113733" y="81612"/>
                      <a:pt x="113950" y="81582"/>
                    </a:cubicBezTo>
                    <a:cubicBezTo>
                      <a:pt x="113968" y="81582"/>
                      <a:pt x="113989" y="81578"/>
                      <a:pt x="114007" y="81574"/>
                    </a:cubicBezTo>
                    <a:lnTo>
                      <a:pt x="114019" y="81574"/>
                    </a:lnTo>
                    <a:cubicBezTo>
                      <a:pt x="114037" y="81570"/>
                      <a:pt x="114053" y="81570"/>
                      <a:pt x="114070" y="81565"/>
                    </a:cubicBezTo>
                    <a:lnTo>
                      <a:pt x="114084" y="81565"/>
                    </a:lnTo>
                    <a:cubicBezTo>
                      <a:pt x="114100" y="81560"/>
                      <a:pt x="114118" y="81556"/>
                      <a:pt x="114135" y="81552"/>
                    </a:cubicBezTo>
                    <a:cubicBezTo>
                      <a:pt x="114152" y="81552"/>
                      <a:pt x="114169" y="81548"/>
                      <a:pt x="114186" y="81544"/>
                    </a:cubicBezTo>
                    <a:lnTo>
                      <a:pt x="114199" y="81544"/>
                    </a:lnTo>
                    <a:cubicBezTo>
                      <a:pt x="114216" y="81539"/>
                      <a:pt x="114229" y="81535"/>
                      <a:pt x="114246" y="81531"/>
                    </a:cubicBezTo>
                    <a:lnTo>
                      <a:pt x="114254" y="81531"/>
                    </a:lnTo>
                    <a:cubicBezTo>
                      <a:pt x="114272" y="81527"/>
                      <a:pt x="114284" y="81522"/>
                      <a:pt x="114301" y="81518"/>
                    </a:cubicBezTo>
                    <a:lnTo>
                      <a:pt x="114306" y="81518"/>
                    </a:lnTo>
                    <a:cubicBezTo>
                      <a:pt x="114319" y="81513"/>
                      <a:pt x="114335" y="81509"/>
                      <a:pt x="114349" y="81505"/>
                    </a:cubicBezTo>
                    <a:lnTo>
                      <a:pt x="114357" y="81505"/>
                    </a:lnTo>
                    <a:cubicBezTo>
                      <a:pt x="114374" y="81501"/>
                      <a:pt x="114387" y="81497"/>
                      <a:pt x="114400" y="81493"/>
                    </a:cubicBezTo>
                    <a:lnTo>
                      <a:pt x="114404" y="81493"/>
                    </a:lnTo>
                    <a:lnTo>
                      <a:pt x="114408" y="81488"/>
                    </a:lnTo>
                    <a:cubicBezTo>
                      <a:pt x="114417" y="81488"/>
                      <a:pt x="114426" y="81483"/>
                      <a:pt x="114434" y="81483"/>
                    </a:cubicBezTo>
                    <a:cubicBezTo>
                      <a:pt x="114438" y="81479"/>
                      <a:pt x="114438" y="81479"/>
                      <a:pt x="114443" y="81479"/>
                    </a:cubicBezTo>
                    <a:cubicBezTo>
                      <a:pt x="114451" y="81475"/>
                      <a:pt x="114459" y="81471"/>
                      <a:pt x="114469" y="81471"/>
                    </a:cubicBezTo>
                    <a:lnTo>
                      <a:pt x="114473" y="81467"/>
                    </a:lnTo>
                    <a:cubicBezTo>
                      <a:pt x="114485" y="81462"/>
                      <a:pt x="114494" y="81458"/>
                      <a:pt x="114503" y="81454"/>
                    </a:cubicBezTo>
                    <a:lnTo>
                      <a:pt x="114511" y="81454"/>
                    </a:lnTo>
                    <a:cubicBezTo>
                      <a:pt x="114515" y="81450"/>
                      <a:pt x="114524" y="81445"/>
                      <a:pt x="114532" y="81445"/>
                    </a:cubicBezTo>
                    <a:cubicBezTo>
                      <a:pt x="114532" y="81441"/>
                      <a:pt x="114532" y="81441"/>
                      <a:pt x="114536" y="81441"/>
                    </a:cubicBezTo>
                    <a:lnTo>
                      <a:pt x="114541" y="81441"/>
                    </a:lnTo>
                    <a:cubicBezTo>
                      <a:pt x="114550" y="81436"/>
                      <a:pt x="114562" y="81428"/>
                      <a:pt x="114571" y="81424"/>
                    </a:cubicBezTo>
                    <a:lnTo>
                      <a:pt x="114575" y="81424"/>
                    </a:lnTo>
                    <a:cubicBezTo>
                      <a:pt x="114584" y="81420"/>
                      <a:pt x="114592" y="81411"/>
                      <a:pt x="114601" y="81406"/>
                    </a:cubicBezTo>
                    <a:lnTo>
                      <a:pt x="114605" y="81406"/>
                    </a:lnTo>
                    <a:lnTo>
                      <a:pt x="114605" y="81402"/>
                    </a:lnTo>
                    <a:cubicBezTo>
                      <a:pt x="114613" y="81398"/>
                      <a:pt x="114623" y="81394"/>
                      <a:pt x="114627" y="81390"/>
                    </a:cubicBezTo>
                    <a:lnTo>
                      <a:pt x="114631" y="81390"/>
                    </a:lnTo>
                    <a:cubicBezTo>
                      <a:pt x="114635" y="81385"/>
                      <a:pt x="114639" y="81381"/>
                      <a:pt x="114648" y="81377"/>
                    </a:cubicBezTo>
                    <a:lnTo>
                      <a:pt x="114648" y="81373"/>
                    </a:lnTo>
                    <a:cubicBezTo>
                      <a:pt x="114648" y="81373"/>
                      <a:pt x="114652" y="81373"/>
                      <a:pt x="114652" y="81368"/>
                    </a:cubicBezTo>
                    <a:cubicBezTo>
                      <a:pt x="114657" y="81368"/>
                      <a:pt x="114657" y="81364"/>
                      <a:pt x="114661" y="81359"/>
                    </a:cubicBezTo>
                    <a:cubicBezTo>
                      <a:pt x="114665" y="81359"/>
                      <a:pt x="114665" y="81355"/>
                      <a:pt x="114669" y="81355"/>
                    </a:cubicBezTo>
                    <a:cubicBezTo>
                      <a:pt x="114669" y="81351"/>
                      <a:pt x="114674" y="81351"/>
                      <a:pt x="114678" y="81347"/>
                    </a:cubicBezTo>
                    <a:lnTo>
                      <a:pt x="114678" y="81343"/>
                    </a:lnTo>
                    <a:cubicBezTo>
                      <a:pt x="114678" y="81343"/>
                      <a:pt x="114682" y="81343"/>
                      <a:pt x="114682" y="81339"/>
                    </a:cubicBezTo>
                    <a:lnTo>
                      <a:pt x="114686" y="81334"/>
                    </a:lnTo>
                    <a:cubicBezTo>
                      <a:pt x="114690" y="81329"/>
                      <a:pt x="114690" y="81329"/>
                      <a:pt x="114690" y="81325"/>
                    </a:cubicBezTo>
                    <a:cubicBezTo>
                      <a:pt x="114695" y="81321"/>
                      <a:pt x="114695" y="81321"/>
                      <a:pt x="114700" y="81317"/>
                    </a:cubicBezTo>
                    <a:lnTo>
                      <a:pt x="114700" y="81313"/>
                    </a:lnTo>
                    <a:cubicBezTo>
                      <a:pt x="114700" y="81313"/>
                      <a:pt x="114704" y="81313"/>
                      <a:pt x="114704" y="81308"/>
                    </a:cubicBezTo>
                    <a:cubicBezTo>
                      <a:pt x="114704" y="81308"/>
                      <a:pt x="114704" y="81304"/>
                      <a:pt x="114708" y="81300"/>
                    </a:cubicBezTo>
                    <a:lnTo>
                      <a:pt x="114708" y="81296"/>
                    </a:lnTo>
                    <a:cubicBezTo>
                      <a:pt x="114712" y="81292"/>
                      <a:pt x="114712" y="81287"/>
                      <a:pt x="114712" y="81282"/>
                    </a:cubicBezTo>
                    <a:cubicBezTo>
                      <a:pt x="114716" y="81282"/>
                      <a:pt x="114716" y="81282"/>
                      <a:pt x="114716" y="81278"/>
                    </a:cubicBezTo>
                    <a:cubicBezTo>
                      <a:pt x="114716" y="81274"/>
                      <a:pt x="114720" y="81266"/>
                      <a:pt x="114720" y="81262"/>
                    </a:cubicBezTo>
                    <a:lnTo>
                      <a:pt x="115960" y="75338"/>
                    </a:lnTo>
                    <a:lnTo>
                      <a:pt x="115960" y="75338"/>
                    </a:lnTo>
                    <a:cubicBezTo>
                      <a:pt x="115957" y="75339"/>
                      <a:pt x="115957" y="75342"/>
                      <a:pt x="115957" y="75346"/>
                    </a:cubicBezTo>
                    <a:cubicBezTo>
                      <a:pt x="115957" y="75350"/>
                      <a:pt x="115952" y="75350"/>
                      <a:pt x="115952" y="75354"/>
                    </a:cubicBezTo>
                    <a:cubicBezTo>
                      <a:pt x="115952" y="75354"/>
                      <a:pt x="115948" y="75359"/>
                      <a:pt x="115948" y="75363"/>
                    </a:cubicBezTo>
                    <a:lnTo>
                      <a:pt x="115944" y="75368"/>
                    </a:lnTo>
                    <a:cubicBezTo>
                      <a:pt x="115944" y="75372"/>
                      <a:pt x="115940" y="75376"/>
                      <a:pt x="115940" y="75376"/>
                    </a:cubicBezTo>
                    <a:cubicBezTo>
                      <a:pt x="115936" y="75380"/>
                      <a:pt x="115936" y="75380"/>
                      <a:pt x="115936" y="75385"/>
                    </a:cubicBezTo>
                    <a:cubicBezTo>
                      <a:pt x="115932" y="75385"/>
                      <a:pt x="115932" y="75389"/>
                      <a:pt x="115926" y="75393"/>
                    </a:cubicBezTo>
                    <a:lnTo>
                      <a:pt x="115922" y="75397"/>
                    </a:lnTo>
                    <a:cubicBezTo>
                      <a:pt x="115918" y="75401"/>
                      <a:pt x="115918" y="75401"/>
                      <a:pt x="115914" y="75406"/>
                    </a:cubicBezTo>
                    <a:cubicBezTo>
                      <a:pt x="115910" y="75411"/>
                      <a:pt x="115910" y="75411"/>
                      <a:pt x="115910" y="75415"/>
                    </a:cubicBezTo>
                    <a:cubicBezTo>
                      <a:pt x="115906" y="75415"/>
                      <a:pt x="115901" y="75419"/>
                      <a:pt x="115897" y="75423"/>
                    </a:cubicBezTo>
                    <a:cubicBezTo>
                      <a:pt x="115897" y="75423"/>
                      <a:pt x="115892" y="75423"/>
                      <a:pt x="115892" y="75427"/>
                    </a:cubicBezTo>
                    <a:cubicBezTo>
                      <a:pt x="115888" y="75431"/>
                      <a:pt x="115880" y="75436"/>
                      <a:pt x="115875" y="75440"/>
                    </a:cubicBezTo>
                    <a:lnTo>
                      <a:pt x="115871" y="75440"/>
                    </a:lnTo>
                    <a:cubicBezTo>
                      <a:pt x="115867" y="75445"/>
                      <a:pt x="115859" y="75449"/>
                      <a:pt x="115855" y="75457"/>
                    </a:cubicBezTo>
                    <a:lnTo>
                      <a:pt x="115845" y="75457"/>
                    </a:lnTo>
                    <a:cubicBezTo>
                      <a:pt x="115837" y="75466"/>
                      <a:pt x="115829" y="75470"/>
                      <a:pt x="115820" y="75474"/>
                    </a:cubicBezTo>
                    <a:lnTo>
                      <a:pt x="115816" y="75474"/>
                    </a:lnTo>
                    <a:cubicBezTo>
                      <a:pt x="115807" y="75483"/>
                      <a:pt x="115794" y="75488"/>
                      <a:pt x="115786" y="75492"/>
                    </a:cubicBezTo>
                    <a:cubicBezTo>
                      <a:pt x="115782" y="75492"/>
                      <a:pt x="115782" y="75496"/>
                      <a:pt x="115778" y="75496"/>
                    </a:cubicBezTo>
                    <a:cubicBezTo>
                      <a:pt x="115772" y="75500"/>
                      <a:pt x="115764" y="75500"/>
                      <a:pt x="115756" y="75504"/>
                    </a:cubicBezTo>
                    <a:cubicBezTo>
                      <a:pt x="115756" y="75504"/>
                      <a:pt x="115752" y="75504"/>
                      <a:pt x="115752" y="75508"/>
                    </a:cubicBezTo>
                    <a:cubicBezTo>
                      <a:pt x="115739" y="75513"/>
                      <a:pt x="115730" y="75513"/>
                      <a:pt x="115721" y="75517"/>
                    </a:cubicBezTo>
                    <a:cubicBezTo>
                      <a:pt x="115717" y="75522"/>
                      <a:pt x="115717" y="75522"/>
                      <a:pt x="115713" y="75522"/>
                    </a:cubicBezTo>
                    <a:cubicBezTo>
                      <a:pt x="115705" y="75526"/>
                      <a:pt x="115695" y="75526"/>
                      <a:pt x="115691" y="75530"/>
                    </a:cubicBezTo>
                    <a:cubicBezTo>
                      <a:pt x="115687" y="75530"/>
                      <a:pt x="115683" y="75530"/>
                      <a:pt x="115679" y="75534"/>
                    </a:cubicBezTo>
                    <a:cubicBezTo>
                      <a:pt x="115670" y="75534"/>
                      <a:pt x="115662" y="75539"/>
                      <a:pt x="115653" y="75543"/>
                    </a:cubicBezTo>
                    <a:lnTo>
                      <a:pt x="115644" y="75543"/>
                    </a:lnTo>
                    <a:cubicBezTo>
                      <a:pt x="115632" y="75547"/>
                      <a:pt x="115618" y="75551"/>
                      <a:pt x="115606" y="75555"/>
                    </a:cubicBezTo>
                    <a:cubicBezTo>
                      <a:pt x="115602" y="75555"/>
                      <a:pt x="115598" y="75555"/>
                      <a:pt x="115593" y="75559"/>
                    </a:cubicBezTo>
                    <a:cubicBezTo>
                      <a:pt x="115580" y="75565"/>
                      <a:pt x="115567" y="75565"/>
                      <a:pt x="115551" y="75569"/>
                    </a:cubicBezTo>
                    <a:cubicBezTo>
                      <a:pt x="115551" y="75569"/>
                      <a:pt x="115547" y="75569"/>
                      <a:pt x="115547" y="75573"/>
                    </a:cubicBezTo>
                    <a:cubicBezTo>
                      <a:pt x="115533" y="75573"/>
                      <a:pt x="115516" y="75577"/>
                      <a:pt x="115499" y="75581"/>
                    </a:cubicBezTo>
                    <a:lnTo>
                      <a:pt x="115490" y="75581"/>
                    </a:lnTo>
                    <a:cubicBezTo>
                      <a:pt x="115478" y="75585"/>
                      <a:pt x="115460" y="75590"/>
                      <a:pt x="115444" y="75594"/>
                    </a:cubicBezTo>
                    <a:lnTo>
                      <a:pt x="115435" y="75594"/>
                    </a:lnTo>
                    <a:cubicBezTo>
                      <a:pt x="115418" y="75599"/>
                      <a:pt x="115401" y="75603"/>
                      <a:pt x="115383" y="75607"/>
                    </a:cubicBezTo>
                    <a:lnTo>
                      <a:pt x="115379" y="75607"/>
                    </a:lnTo>
                    <a:cubicBezTo>
                      <a:pt x="115362" y="75607"/>
                      <a:pt x="115345" y="75611"/>
                      <a:pt x="115328" y="75616"/>
                    </a:cubicBezTo>
                    <a:lnTo>
                      <a:pt x="115320" y="75616"/>
                    </a:lnTo>
                    <a:cubicBezTo>
                      <a:pt x="115298" y="75620"/>
                      <a:pt x="115281" y="75624"/>
                      <a:pt x="115264" y="75624"/>
                    </a:cubicBezTo>
                    <a:cubicBezTo>
                      <a:pt x="115259" y="75624"/>
                      <a:pt x="115255" y="75624"/>
                      <a:pt x="115255" y="75628"/>
                    </a:cubicBezTo>
                    <a:cubicBezTo>
                      <a:pt x="115233" y="75628"/>
                      <a:pt x="115217" y="75632"/>
                      <a:pt x="115195" y="75632"/>
                    </a:cubicBezTo>
                    <a:cubicBezTo>
                      <a:pt x="114977" y="75667"/>
                      <a:pt x="114734" y="75688"/>
                      <a:pt x="114489" y="75709"/>
                    </a:cubicBezTo>
                    <a:cubicBezTo>
                      <a:pt x="114242" y="75731"/>
                      <a:pt x="113993" y="75757"/>
                      <a:pt x="113776" y="75786"/>
                    </a:cubicBezTo>
                    <a:cubicBezTo>
                      <a:pt x="113681" y="75800"/>
                      <a:pt x="113591" y="75816"/>
                      <a:pt x="113510" y="75829"/>
                    </a:cubicBezTo>
                    <a:cubicBezTo>
                      <a:pt x="113463" y="75842"/>
                      <a:pt x="113417" y="75851"/>
                      <a:pt x="113373" y="75863"/>
                    </a:cubicBezTo>
                    <a:cubicBezTo>
                      <a:pt x="113356" y="75859"/>
                      <a:pt x="113344" y="75859"/>
                      <a:pt x="113330" y="75855"/>
                    </a:cubicBezTo>
                    <a:cubicBezTo>
                      <a:pt x="113190" y="75829"/>
                      <a:pt x="113052" y="75804"/>
                      <a:pt x="112912" y="75778"/>
                    </a:cubicBezTo>
                    <a:cubicBezTo>
                      <a:pt x="112843" y="75765"/>
                      <a:pt x="112775" y="75752"/>
                      <a:pt x="112706" y="75739"/>
                    </a:cubicBezTo>
                    <a:cubicBezTo>
                      <a:pt x="112702" y="75735"/>
                      <a:pt x="112702" y="75735"/>
                      <a:pt x="112698" y="75735"/>
                    </a:cubicBezTo>
                    <a:cubicBezTo>
                      <a:pt x="112629" y="75723"/>
                      <a:pt x="112560" y="75709"/>
                      <a:pt x="112488" y="75697"/>
                    </a:cubicBezTo>
                    <a:lnTo>
                      <a:pt x="112479" y="75697"/>
                    </a:lnTo>
                    <a:cubicBezTo>
                      <a:pt x="112436" y="75688"/>
                      <a:pt x="112394" y="75680"/>
                      <a:pt x="112351" y="75675"/>
                    </a:cubicBezTo>
                    <a:cubicBezTo>
                      <a:pt x="112347" y="75671"/>
                      <a:pt x="112343" y="75671"/>
                      <a:pt x="112339" y="75671"/>
                    </a:cubicBezTo>
                    <a:cubicBezTo>
                      <a:pt x="112296" y="75662"/>
                      <a:pt x="112248" y="75658"/>
                      <a:pt x="112205" y="75650"/>
                    </a:cubicBezTo>
                    <a:lnTo>
                      <a:pt x="112193" y="75650"/>
                    </a:lnTo>
                    <a:cubicBezTo>
                      <a:pt x="112150" y="75642"/>
                      <a:pt x="112103" y="75636"/>
                      <a:pt x="112051" y="75628"/>
                    </a:cubicBezTo>
                    <a:cubicBezTo>
                      <a:pt x="112005" y="75624"/>
                      <a:pt x="111958" y="75620"/>
                      <a:pt x="111911" y="75616"/>
                    </a:cubicBezTo>
                    <a:cubicBezTo>
                      <a:pt x="111911" y="75611"/>
                      <a:pt x="111907" y="75611"/>
                      <a:pt x="111907" y="75611"/>
                    </a:cubicBezTo>
                    <a:lnTo>
                      <a:pt x="111885" y="75611"/>
                    </a:lnTo>
                    <a:cubicBezTo>
                      <a:pt x="111872" y="75611"/>
                      <a:pt x="111859" y="75607"/>
                      <a:pt x="111846" y="75607"/>
                    </a:cubicBezTo>
                    <a:cubicBezTo>
                      <a:pt x="111834" y="75607"/>
                      <a:pt x="111825" y="75607"/>
                      <a:pt x="111816" y="75603"/>
                    </a:cubicBezTo>
                    <a:lnTo>
                      <a:pt x="111774" y="75603"/>
                    </a:lnTo>
                    <a:cubicBezTo>
                      <a:pt x="111765" y="75599"/>
                      <a:pt x="111757" y="75599"/>
                      <a:pt x="111743" y="75599"/>
                    </a:cubicBezTo>
                    <a:cubicBezTo>
                      <a:pt x="111731" y="75599"/>
                      <a:pt x="111718" y="75599"/>
                      <a:pt x="111705" y="75594"/>
                    </a:cubicBezTo>
                    <a:lnTo>
                      <a:pt x="111676" y="75594"/>
                    </a:lnTo>
                    <a:cubicBezTo>
                      <a:pt x="111662" y="75594"/>
                      <a:pt x="111650" y="75590"/>
                      <a:pt x="111637" y="75590"/>
                    </a:cubicBezTo>
                    <a:lnTo>
                      <a:pt x="111603" y="75590"/>
                    </a:lnTo>
                    <a:cubicBezTo>
                      <a:pt x="111589" y="75590"/>
                      <a:pt x="111577" y="75590"/>
                      <a:pt x="111564" y="75585"/>
                    </a:cubicBezTo>
                    <a:lnTo>
                      <a:pt x="111415" y="75585"/>
                    </a:lnTo>
                    <a:cubicBezTo>
                      <a:pt x="111406" y="75585"/>
                      <a:pt x="111397" y="75581"/>
                      <a:pt x="111389" y="75581"/>
                    </a:cubicBezTo>
                    <a:lnTo>
                      <a:pt x="111316" y="75581"/>
                    </a:lnTo>
                    <a:cubicBezTo>
                      <a:pt x="111307" y="75573"/>
                      <a:pt x="111299" y="75565"/>
                      <a:pt x="111291" y="75555"/>
                    </a:cubicBezTo>
                    <a:cubicBezTo>
                      <a:pt x="111291" y="75551"/>
                      <a:pt x="111287" y="75551"/>
                      <a:pt x="111287" y="75547"/>
                    </a:cubicBezTo>
                    <a:cubicBezTo>
                      <a:pt x="111277" y="75543"/>
                      <a:pt x="111273" y="75534"/>
                      <a:pt x="111269" y="75530"/>
                    </a:cubicBezTo>
                    <a:lnTo>
                      <a:pt x="112002" y="72013"/>
                    </a:lnTo>
                    <a:lnTo>
                      <a:pt x="112002" y="72013"/>
                    </a:lnTo>
                    <a:cubicBezTo>
                      <a:pt x="111999" y="72017"/>
                      <a:pt x="111996" y="72025"/>
                      <a:pt x="111996" y="72031"/>
                    </a:cubicBezTo>
                    <a:cubicBezTo>
                      <a:pt x="111996" y="72031"/>
                      <a:pt x="111992" y="72031"/>
                      <a:pt x="111992" y="72036"/>
                    </a:cubicBezTo>
                    <a:cubicBezTo>
                      <a:pt x="111992" y="72040"/>
                      <a:pt x="111988" y="72049"/>
                      <a:pt x="111984" y="72057"/>
                    </a:cubicBezTo>
                    <a:cubicBezTo>
                      <a:pt x="111979" y="72061"/>
                      <a:pt x="111974" y="72069"/>
                      <a:pt x="111970" y="72075"/>
                    </a:cubicBezTo>
                    <a:lnTo>
                      <a:pt x="111966" y="72079"/>
                    </a:lnTo>
                    <a:cubicBezTo>
                      <a:pt x="111962" y="72083"/>
                      <a:pt x="111958" y="72091"/>
                      <a:pt x="111954" y="72095"/>
                    </a:cubicBezTo>
                    <a:cubicBezTo>
                      <a:pt x="111954" y="72095"/>
                      <a:pt x="111954" y="72100"/>
                      <a:pt x="111949" y="72100"/>
                    </a:cubicBezTo>
                    <a:cubicBezTo>
                      <a:pt x="111945" y="72104"/>
                      <a:pt x="111940" y="72108"/>
                      <a:pt x="111936" y="72117"/>
                    </a:cubicBezTo>
                    <a:cubicBezTo>
                      <a:pt x="111936" y="72117"/>
                      <a:pt x="111932" y="72117"/>
                      <a:pt x="111932" y="72121"/>
                    </a:cubicBezTo>
                    <a:cubicBezTo>
                      <a:pt x="111928" y="72126"/>
                      <a:pt x="111919" y="72130"/>
                      <a:pt x="111915" y="72138"/>
                    </a:cubicBezTo>
                    <a:lnTo>
                      <a:pt x="111911" y="72138"/>
                    </a:lnTo>
                    <a:cubicBezTo>
                      <a:pt x="111893" y="72151"/>
                      <a:pt x="111877" y="72164"/>
                      <a:pt x="111859" y="72177"/>
                    </a:cubicBezTo>
                    <a:cubicBezTo>
                      <a:pt x="111859" y="72177"/>
                      <a:pt x="111855" y="72177"/>
                      <a:pt x="111855" y="72181"/>
                    </a:cubicBezTo>
                    <a:cubicBezTo>
                      <a:pt x="111851" y="72181"/>
                      <a:pt x="111846" y="72181"/>
                      <a:pt x="111846" y="72185"/>
                    </a:cubicBezTo>
                    <a:cubicBezTo>
                      <a:pt x="111842" y="72185"/>
                      <a:pt x="111838" y="72189"/>
                      <a:pt x="111838" y="72189"/>
                    </a:cubicBezTo>
                    <a:cubicBezTo>
                      <a:pt x="111834" y="72194"/>
                      <a:pt x="111830" y="72194"/>
                      <a:pt x="111825" y="72194"/>
                    </a:cubicBezTo>
                    <a:cubicBezTo>
                      <a:pt x="111820" y="72198"/>
                      <a:pt x="111820" y="72198"/>
                      <a:pt x="111816" y="72203"/>
                    </a:cubicBezTo>
                    <a:cubicBezTo>
                      <a:pt x="111812" y="72203"/>
                      <a:pt x="111808" y="72207"/>
                      <a:pt x="111804" y="72207"/>
                    </a:cubicBezTo>
                    <a:cubicBezTo>
                      <a:pt x="111804" y="72207"/>
                      <a:pt x="111800" y="72211"/>
                      <a:pt x="111795" y="72211"/>
                    </a:cubicBezTo>
                    <a:cubicBezTo>
                      <a:pt x="111791" y="72215"/>
                      <a:pt x="111786" y="72215"/>
                      <a:pt x="111786" y="72215"/>
                    </a:cubicBezTo>
                    <a:cubicBezTo>
                      <a:pt x="111782" y="72219"/>
                      <a:pt x="111778" y="72219"/>
                      <a:pt x="111774" y="72219"/>
                    </a:cubicBezTo>
                    <a:cubicBezTo>
                      <a:pt x="111765" y="72223"/>
                      <a:pt x="111757" y="72228"/>
                      <a:pt x="111748" y="72233"/>
                    </a:cubicBezTo>
                    <a:cubicBezTo>
                      <a:pt x="111743" y="72237"/>
                      <a:pt x="111743" y="72237"/>
                      <a:pt x="111739" y="72237"/>
                    </a:cubicBezTo>
                    <a:cubicBezTo>
                      <a:pt x="111731" y="72241"/>
                      <a:pt x="111723" y="72241"/>
                      <a:pt x="111718" y="72245"/>
                    </a:cubicBezTo>
                    <a:cubicBezTo>
                      <a:pt x="111714" y="72245"/>
                      <a:pt x="111709" y="72249"/>
                      <a:pt x="111709" y="72249"/>
                    </a:cubicBezTo>
                    <a:cubicBezTo>
                      <a:pt x="111697" y="72254"/>
                      <a:pt x="111688" y="72258"/>
                      <a:pt x="111676" y="72262"/>
                    </a:cubicBezTo>
                    <a:cubicBezTo>
                      <a:pt x="111662" y="72266"/>
                      <a:pt x="111654" y="72266"/>
                      <a:pt x="111641" y="72271"/>
                    </a:cubicBezTo>
                    <a:cubicBezTo>
                      <a:pt x="111641" y="72271"/>
                      <a:pt x="111637" y="72271"/>
                      <a:pt x="111632" y="72275"/>
                    </a:cubicBezTo>
                    <a:cubicBezTo>
                      <a:pt x="111620" y="72280"/>
                      <a:pt x="111603" y="72284"/>
                      <a:pt x="111585" y="72288"/>
                    </a:cubicBezTo>
                    <a:lnTo>
                      <a:pt x="111581" y="72288"/>
                    </a:lnTo>
                    <a:cubicBezTo>
                      <a:pt x="111564" y="72292"/>
                      <a:pt x="111547" y="72296"/>
                      <a:pt x="111530" y="72300"/>
                    </a:cubicBezTo>
                    <a:cubicBezTo>
                      <a:pt x="111526" y="72300"/>
                      <a:pt x="111526" y="72300"/>
                      <a:pt x="111522" y="72305"/>
                    </a:cubicBezTo>
                    <a:cubicBezTo>
                      <a:pt x="111504" y="72305"/>
                      <a:pt x="111487" y="72310"/>
                      <a:pt x="111466" y="72314"/>
                    </a:cubicBezTo>
                    <a:lnTo>
                      <a:pt x="111466" y="72318"/>
                    </a:lnTo>
                    <a:cubicBezTo>
                      <a:pt x="111445" y="72318"/>
                      <a:pt x="111423" y="72322"/>
                      <a:pt x="111402" y="72326"/>
                    </a:cubicBezTo>
                    <a:lnTo>
                      <a:pt x="110794" y="75226"/>
                    </a:lnTo>
                    <a:cubicBezTo>
                      <a:pt x="110782" y="75222"/>
                      <a:pt x="110773" y="75218"/>
                      <a:pt x="110760" y="75209"/>
                    </a:cubicBezTo>
                    <a:cubicBezTo>
                      <a:pt x="110756" y="75209"/>
                      <a:pt x="110756" y="75209"/>
                      <a:pt x="110752" y="75205"/>
                    </a:cubicBezTo>
                    <a:cubicBezTo>
                      <a:pt x="110738" y="75200"/>
                      <a:pt x="110730" y="75192"/>
                      <a:pt x="110717" y="75188"/>
                    </a:cubicBezTo>
                    <a:cubicBezTo>
                      <a:pt x="110713" y="75188"/>
                      <a:pt x="110713" y="75184"/>
                      <a:pt x="110709" y="75184"/>
                    </a:cubicBezTo>
                    <a:cubicBezTo>
                      <a:pt x="110696" y="75180"/>
                      <a:pt x="110683" y="75170"/>
                      <a:pt x="110671" y="75162"/>
                    </a:cubicBezTo>
                    <a:cubicBezTo>
                      <a:pt x="110671" y="75162"/>
                      <a:pt x="110666" y="75158"/>
                      <a:pt x="110661" y="75158"/>
                    </a:cubicBezTo>
                    <a:cubicBezTo>
                      <a:pt x="110649" y="75149"/>
                      <a:pt x="110632" y="75141"/>
                      <a:pt x="110614" y="75132"/>
                    </a:cubicBezTo>
                    <a:lnTo>
                      <a:pt x="110614" y="75128"/>
                    </a:lnTo>
                    <a:cubicBezTo>
                      <a:pt x="110598" y="75119"/>
                      <a:pt x="110584" y="75111"/>
                      <a:pt x="110568" y="75098"/>
                    </a:cubicBezTo>
                    <a:cubicBezTo>
                      <a:pt x="110568" y="75098"/>
                      <a:pt x="110563" y="75098"/>
                      <a:pt x="110563" y="75093"/>
                    </a:cubicBezTo>
                    <a:cubicBezTo>
                      <a:pt x="110563" y="75093"/>
                      <a:pt x="110559" y="75093"/>
                      <a:pt x="110555" y="75089"/>
                    </a:cubicBezTo>
                    <a:cubicBezTo>
                      <a:pt x="110551" y="75085"/>
                      <a:pt x="110546" y="75081"/>
                      <a:pt x="110537" y="75077"/>
                    </a:cubicBezTo>
                    <a:cubicBezTo>
                      <a:pt x="110537" y="75072"/>
                      <a:pt x="110533" y="75072"/>
                      <a:pt x="110529" y="75068"/>
                    </a:cubicBezTo>
                    <a:cubicBezTo>
                      <a:pt x="110525" y="75064"/>
                      <a:pt x="110517" y="75060"/>
                      <a:pt x="110512" y="75055"/>
                    </a:cubicBezTo>
                    <a:cubicBezTo>
                      <a:pt x="110507" y="75055"/>
                      <a:pt x="110507" y="75051"/>
                      <a:pt x="110503" y="75051"/>
                    </a:cubicBezTo>
                    <a:cubicBezTo>
                      <a:pt x="110499" y="75042"/>
                      <a:pt x="110491" y="75038"/>
                      <a:pt x="110482" y="75030"/>
                    </a:cubicBezTo>
                    <a:lnTo>
                      <a:pt x="110478" y="75026"/>
                    </a:lnTo>
                    <a:cubicBezTo>
                      <a:pt x="110469" y="75021"/>
                      <a:pt x="110465" y="75012"/>
                      <a:pt x="110456" y="75008"/>
                    </a:cubicBezTo>
                    <a:cubicBezTo>
                      <a:pt x="110456" y="75004"/>
                      <a:pt x="110452" y="75004"/>
                      <a:pt x="110452" y="75000"/>
                    </a:cubicBezTo>
                    <a:cubicBezTo>
                      <a:pt x="110444" y="74995"/>
                      <a:pt x="110440" y="74987"/>
                      <a:pt x="110435" y="74983"/>
                    </a:cubicBezTo>
                    <a:cubicBezTo>
                      <a:pt x="110430" y="74983"/>
                      <a:pt x="110430" y="74978"/>
                      <a:pt x="110426" y="74974"/>
                    </a:cubicBezTo>
                    <a:cubicBezTo>
                      <a:pt x="110422" y="74969"/>
                      <a:pt x="110414" y="74961"/>
                      <a:pt x="110405" y="74953"/>
                    </a:cubicBezTo>
                    <a:cubicBezTo>
                      <a:pt x="110383" y="74949"/>
                      <a:pt x="110358" y="74944"/>
                      <a:pt x="110337" y="74935"/>
                    </a:cubicBezTo>
                    <a:cubicBezTo>
                      <a:pt x="110328" y="74935"/>
                      <a:pt x="110324" y="74935"/>
                      <a:pt x="110315" y="74931"/>
                    </a:cubicBezTo>
                    <a:cubicBezTo>
                      <a:pt x="110298" y="74931"/>
                      <a:pt x="110281" y="74927"/>
                      <a:pt x="110264" y="74923"/>
                    </a:cubicBezTo>
                    <a:cubicBezTo>
                      <a:pt x="110260" y="74918"/>
                      <a:pt x="110251" y="74918"/>
                      <a:pt x="110247" y="74918"/>
                    </a:cubicBezTo>
                    <a:cubicBezTo>
                      <a:pt x="110225" y="74910"/>
                      <a:pt x="110199" y="74906"/>
                      <a:pt x="110178" y="74902"/>
                    </a:cubicBezTo>
                    <a:cubicBezTo>
                      <a:pt x="110174" y="74897"/>
                      <a:pt x="110170" y="74897"/>
                      <a:pt x="110162" y="74897"/>
                    </a:cubicBezTo>
                    <a:cubicBezTo>
                      <a:pt x="110144" y="74892"/>
                      <a:pt x="110127" y="74884"/>
                      <a:pt x="110106" y="74880"/>
                    </a:cubicBezTo>
                    <a:cubicBezTo>
                      <a:pt x="110101" y="74880"/>
                      <a:pt x="110093" y="74876"/>
                      <a:pt x="110089" y="74876"/>
                    </a:cubicBezTo>
                    <a:cubicBezTo>
                      <a:pt x="110063" y="74867"/>
                      <a:pt x="110041" y="74858"/>
                      <a:pt x="110016" y="74854"/>
                    </a:cubicBezTo>
                    <a:cubicBezTo>
                      <a:pt x="110012" y="74850"/>
                      <a:pt x="110008" y="74850"/>
                      <a:pt x="110003" y="74850"/>
                    </a:cubicBezTo>
                    <a:cubicBezTo>
                      <a:pt x="109982" y="74841"/>
                      <a:pt x="109960" y="74833"/>
                      <a:pt x="109943" y="74829"/>
                    </a:cubicBezTo>
                    <a:cubicBezTo>
                      <a:pt x="109935" y="74825"/>
                      <a:pt x="109931" y="74825"/>
                      <a:pt x="109926" y="74825"/>
                    </a:cubicBezTo>
                    <a:cubicBezTo>
                      <a:pt x="109901" y="74811"/>
                      <a:pt x="109870" y="74803"/>
                      <a:pt x="109844" y="74795"/>
                    </a:cubicBezTo>
                    <a:cubicBezTo>
                      <a:pt x="109840" y="74790"/>
                      <a:pt x="109836" y="74790"/>
                      <a:pt x="109832" y="74786"/>
                    </a:cubicBezTo>
                    <a:cubicBezTo>
                      <a:pt x="109802" y="74777"/>
                      <a:pt x="109777" y="74764"/>
                      <a:pt x="109751" y="74756"/>
                    </a:cubicBezTo>
                    <a:cubicBezTo>
                      <a:pt x="109747" y="74752"/>
                      <a:pt x="109738" y="74752"/>
                      <a:pt x="109733" y="74748"/>
                    </a:cubicBezTo>
                    <a:cubicBezTo>
                      <a:pt x="109721" y="74743"/>
                      <a:pt x="109708" y="74738"/>
                      <a:pt x="109695" y="74730"/>
                    </a:cubicBezTo>
                    <a:cubicBezTo>
                      <a:pt x="109686" y="74730"/>
                      <a:pt x="109682" y="74726"/>
                      <a:pt x="109674" y="74722"/>
                    </a:cubicBezTo>
                    <a:cubicBezTo>
                      <a:pt x="109661" y="74718"/>
                      <a:pt x="109648" y="74713"/>
                      <a:pt x="109635" y="74704"/>
                    </a:cubicBezTo>
                    <a:cubicBezTo>
                      <a:pt x="109631" y="74704"/>
                      <a:pt x="109623" y="74700"/>
                      <a:pt x="109618" y="74696"/>
                    </a:cubicBezTo>
                    <a:cubicBezTo>
                      <a:pt x="109601" y="74692"/>
                      <a:pt x="109588" y="74683"/>
                      <a:pt x="109571" y="74679"/>
                    </a:cubicBezTo>
                    <a:cubicBezTo>
                      <a:pt x="109567" y="74675"/>
                      <a:pt x="109562" y="74675"/>
                      <a:pt x="109558" y="74671"/>
                    </a:cubicBezTo>
                    <a:cubicBezTo>
                      <a:pt x="109542" y="74661"/>
                      <a:pt x="109524" y="74653"/>
                      <a:pt x="109502" y="74645"/>
                    </a:cubicBezTo>
                    <a:cubicBezTo>
                      <a:pt x="109502" y="74645"/>
                      <a:pt x="109498" y="74645"/>
                      <a:pt x="109498" y="74641"/>
                    </a:cubicBezTo>
                    <a:cubicBezTo>
                      <a:pt x="109465" y="74627"/>
                      <a:pt x="109430" y="74610"/>
                      <a:pt x="109396" y="74594"/>
                    </a:cubicBezTo>
                    <a:cubicBezTo>
                      <a:pt x="109392" y="74589"/>
                      <a:pt x="109388" y="74589"/>
                      <a:pt x="109388" y="74584"/>
                    </a:cubicBezTo>
                    <a:cubicBezTo>
                      <a:pt x="109353" y="74568"/>
                      <a:pt x="109319" y="74555"/>
                      <a:pt x="109289" y="74533"/>
                    </a:cubicBezTo>
                    <a:cubicBezTo>
                      <a:pt x="109285" y="74533"/>
                      <a:pt x="109280" y="74533"/>
                      <a:pt x="109276" y="74529"/>
                    </a:cubicBezTo>
                    <a:cubicBezTo>
                      <a:pt x="109259" y="74521"/>
                      <a:pt x="109242" y="74512"/>
                      <a:pt x="109224" y="74499"/>
                    </a:cubicBezTo>
                    <a:lnTo>
                      <a:pt x="110039" y="70598"/>
                    </a:lnTo>
                    <a:lnTo>
                      <a:pt x="110039" y="70598"/>
                    </a:lnTo>
                    <a:cubicBezTo>
                      <a:pt x="110038" y="70603"/>
                      <a:pt x="110035" y="70609"/>
                      <a:pt x="110033" y="70616"/>
                    </a:cubicBezTo>
                    <a:lnTo>
                      <a:pt x="109220" y="74499"/>
                    </a:lnTo>
                    <a:cubicBezTo>
                      <a:pt x="109208" y="74491"/>
                      <a:pt x="109195" y="74482"/>
                      <a:pt x="109177" y="74478"/>
                    </a:cubicBezTo>
                    <a:cubicBezTo>
                      <a:pt x="109177" y="74473"/>
                      <a:pt x="109173" y="74473"/>
                      <a:pt x="109173" y="74473"/>
                    </a:cubicBezTo>
                    <a:cubicBezTo>
                      <a:pt x="109139" y="74452"/>
                      <a:pt x="109105" y="74435"/>
                      <a:pt x="109070" y="74414"/>
                    </a:cubicBezTo>
                    <a:lnTo>
                      <a:pt x="109066" y="74414"/>
                    </a:lnTo>
                    <a:cubicBezTo>
                      <a:pt x="109007" y="74379"/>
                      <a:pt x="108946" y="74341"/>
                      <a:pt x="108887" y="74307"/>
                    </a:cubicBezTo>
                    <a:lnTo>
                      <a:pt x="108882" y="74307"/>
                    </a:lnTo>
                    <a:cubicBezTo>
                      <a:pt x="108823" y="74268"/>
                      <a:pt x="108762" y="74234"/>
                      <a:pt x="108703" y="74195"/>
                    </a:cubicBezTo>
                    <a:cubicBezTo>
                      <a:pt x="108643" y="74161"/>
                      <a:pt x="108583" y="74128"/>
                      <a:pt x="108523" y="74093"/>
                    </a:cubicBezTo>
                    <a:cubicBezTo>
                      <a:pt x="108523" y="74089"/>
                      <a:pt x="108519" y="74089"/>
                      <a:pt x="108515" y="74089"/>
                    </a:cubicBezTo>
                    <a:cubicBezTo>
                      <a:pt x="108459" y="74055"/>
                      <a:pt x="108399" y="74020"/>
                      <a:pt x="108339" y="73986"/>
                    </a:cubicBezTo>
                    <a:cubicBezTo>
                      <a:pt x="108339" y="73982"/>
                      <a:pt x="108335" y="73982"/>
                      <a:pt x="108335" y="73982"/>
                    </a:cubicBezTo>
                    <a:cubicBezTo>
                      <a:pt x="108335" y="73982"/>
                      <a:pt x="108330" y="73982"/>
                      <a:pt x="108330" y="73978"/>
                    </a:cubicBezTo>
                    <a:cubicBezTo>
                      <a:pt x="108300" y="73960"/>
                      <a:pt x="108267" y="73943"/>
                      <a:pt x="108237" y="73926"/>
                    </a:cubicBezTo>
                    <a:cubicBezTo>
                      <a:pt x="108233" y="73926"/>
                      <a:pt x="108228" y="73922"/>
                      <a:pt x="108228" y="73922"/>
                    </a:cubicBezTo>
                    <a:cubicBezTo>
                      <a:pt x="108194" y="73905"/>
                      <a:pt x="108160" y="73883"/>
                      <a:pt x="108130" y="73866"/>
                    </a:cubicBezTo>
                    <a:lnTo>
                      <a:pt x="108121" y="73866"/>
                    </a:lnTo>
                    <a:cubicBezTo>
                      <a:pt x="108087" y="73845"/>
                      <a:pt x="108053" y="73828"/>
                      <a:pt x="108018" y="73810"/>
                    </a:cubicBezTo>
                    <a:lnTo>
                      <a:pt x="108014" y="73806"/>
                    </a:lnTo>
                    <a:cubicBezTo>
                      <a:pt x="107980" y="73789"/>
                      <a:pt x="107945" y="73776"/>
                      <a:pt x="107911" y="73759"/>
                    </a:cubicBezTo>
                    <a:lnTo>
                      <a:pt x="107911" y="73755"/>
                    </a:lnTo>
                    <a:cubicBezTo>
                      <a:pt x="107907" y="73755"/>
                      <a:pt x="107899" y="73751"/>
                      <a:pt x="107894" y="73751"/>
                    </a:cubicBezTo>
                    <a:cubicBezTo>
                      <a:pt x="107886" y="73743"/>
                      <a:pt x="107873" y="73737"/>
                      <a:pt x="107860" y="73733"/>
                    </a:cubicBezTo>
                    <a:cubicBezTo>
                      <a:pt x="107852" y="73729"/>
                      <a:pt x="107848" y="73725"/>
                      <a:pt x="107839" y="73721"/>
                    </a:cubicBezTo>
                    <a:cubicBezTo>
                      <a:pt x="107834" y="73721"/>
                      <a:pt x="107826" y="73717"/>
                      <a:pt x="107817" y="73712"/>
                    </a:cubicBezTo>
                    <a:lnTo>
                      <a:pt x="108040" y="72656"/>
                    </a:lnTo>
                    <a:cubicBezTo>
                      <a:pt x="108044" y="72651"/>
                      <a:pt x="108048" y="72651"/>
                      <a:pt x="108053" y="72651"/>
                    </a:cubicBezTo>
                    <a:cubicBezTo>
                      <a:pt x="108065" y="72647"/>
                      <a:pt x="108079" y="72643"/>
                      <a:pt x="108091" y="72643"/>
                    </a:cubicBezTo>
                    <a:cubicBezTo>
                      <a:pt x="108095" y="72639"/>
                      <a:pt x="108099" y="72639"/>
                      <a:pt x="108104" y="72634"/>
                    </a:cubicBezTo>
                    <a:cubicBezTo>
                      <a:pt x="108121" y="72634"/>
                      <a:pt x="108134" y="72630"/>
                      <a:pt x="108151" y="72622"/>
                    </a:cubicBezTo>
                    <a:lnTo>
                      <a:pt x="108156" y="72622"/>
                    </a:lnTo>
                    <a:cubicBezTo>
                      <a:pt x="108160" y="72622"/>
                      <a:pt x="108164" y="72622"/>
                      <a:pt x="108164" y="72618"/>
                    </a:cubicBezTo>
                    <a:cubicBezTo>
                      <a:pt x="108176" y="72618"/>
                      <a:pt x="108185" y="72613"/>
                      <a:pt x="108194" y="72608"/>
                    </a:cubicBezTo>
                    <a:cubicBezTo>
                      <a:pt x="108202" y="72608"/>
                      <a:pt x="108207" y="72604"/>
                      <a:pt x="108211" y="72604"/>
                    </a:cubicBezTo>
                    <a:cubicBezTo>
                      <a:pt x="108219" y="72600"/>
                      <a:pt x="108228" y="72600"/>
                      <a:pt x="108237" y="72596"/>
                    </a:cubicBezTo>
                    <a:cubicBezTo>
                      <a:pt x="108241" y="72596"/>
                      <a:pt x="108245" y="72592"/>
                      <a:pt x="108249" y="72592"/>
                    </a:cubicBezTo>
                    <a:cubicBezTo>
                      <a:pt x="108258" y="72588"/>
                      <a:pt x="108267" y="72588"/>
                      <a:pt x="108271" y="72583"/>
                    </a:cubicBezTo>
                    <a:cubicBezTo>
                      <a:pt x="108279" y="72579"/>
                      <a:pt x="108284" y="72579"/>
                      <a:pt x="108288" y="72579"/>
                    </a:cubicBezTo>
                    <a:cubicBezTo>
                      <a:pt x="108296" y="72574"/>
                      <a:pt x="108300" y="72570"/>
                      <a:pt x="108310" y="72570"/>
                    </a:cubicBezTo>
                    <a:cubicBezTo>
                      <a:pt x="108314" y="72566"/>
                      <a:pt x="108318" y="72566"/>
                      <a:pt x="108322" y="72562"/>
                    </a:cubicBezTo>
                    <a:cubicBezTo>
                      <a:pt x="108330" y="72562"/>
                      <a:pt x="108339" y="72557"/>
                      <a:pt x="108344" y="72553"/>
                    </a:cubicBezTo>
                    <a:cubicBezTo>
                      <a:pt x="108348" y="72553"/>
                      <a:pt x="108356" y="72549"/>
                      <a:pt x="108361" y="72549"/>
                    </a:cubicBezTo>
                    <a:cubicBezTo>
                      <a:pt x="108365" y="72545"/>
                      <a:pt x="108373" y="72545"/>
                      <a:pt x="108382" y="72541"/>
                    </a:cubicBezTo>
                    <a:cubicBezTo>
                      <a:pt x="108387" y="72536"/>
                      <a:pt x="108391" y="72536"/>
                      <a:pt x="108395" y="72536"/>
                    </a:cubicBezTo>
                    <a:cubicBezTo>
                      <a:pt x="108399" y="72531"/>
                      <a:pt x="108407" y="72527"/>
                      <a:pt x="108416" y="72523"/>
                    </a:cubicBezTo>
                    <a:cubicBezTo>
                      <a:pt x="108421" y="72523"/>
                      <a:pt x="108425" y="72519"/>
                      <a:pt x="108425" y="72519"/>
                    </a:cubicBezTo>
                    <a:lnTo>
                      <a:pt x="108429" y="72519"/>
                    </a:lnTo>
                    <a:lnTo>
                      <a:pt x="108433" y="72515"/>
                    </a:lnTo>
                    <a:cubicBezTo>
                      <a:pt x="108450" y="72511"/>
                      <a:pt x="108468" y="72502"/>
                      <a:pt x="108484" y="72489"/>
                    </a:cubicBezTo>
                    <a:lnTo>
                      <a:pt x="108489" y="72489"/>
                    </a:lnTo>
                    <a:cubicBezTo>
                      <a:pt x="108506" y="72480"/>
                      <a:pt x="108523" y="72472"/>
                      <a:pt x="108541" y="72464"/>
                    </a:cubicBezTo>
                    <a:cubicBezTo>
                      <a:pt x="108541" y="72464"/>
                      <a:pt x="108545" y="72459"/>
                      <a:pt x="108549" y="72459"/>
                    </a:cubicBezTo>
                    <a:cubicBezTo>
                      <a:pt x="108561" y="72450"/>
                      <a:pt x="108579" y="72442"/>
                      <a:pt x="108592" y="72434"/>
                    </a:cubicBezTo>
                    <a:cubicBezTo>
                      <a:pt x="108596" y="72429"/>
                      <a:pt x="108600" y="72429"/>
                      <a:pt x="108600" y="72429"/>
                    </a:cubicBezTo>
                    <a:cubicBezTo>
                      <a:pt x="108618" y="72416"/>
                      <a:pt x="108630" y="72408"/>
                      <a:pt x="108647" y="72399"/>
                    </a:cubicBezTo>
                    <a:cubicBezTo>
                      <a:pt x="108652" y="72399"/>
                      <a:pt x="108652" y="72395"/>
                      <a:pt x="108652" y="72395"/>
                    </a:cubicBezTo>
                    <a:cubicBezTo>
                      <a:pt x="108664" y="72387"/>
                      <a:pt x="108673" y="72382"/>
                      <a:pt x="108685" y="72373"/>
                    </a:cubicBezTo>
                    <a:cubicBezTo>
                      <a:pt x="108685" y="72373"/>
                      <a:pt x="108690" y="72373"/>
                      <a:pt x="108690" y="72369"/>
                    </a:cubicBezTo>
                    <a:cubicBezTo>
                      <a:pt x="108703" y="72361"/>
                      <a:pt x="108715" y="72352"/>
                      <a:pt x="108729" y="72348"/>
                    </a:cubicBezTo>
                    <a:cubicBezTo>
                      <a:pt x="108729" y="72343"/>
                      <a:pt x="108733" y="72343"/>
                      <a:pt x="108733" y="72339"/>
                    </a:cubicBezTo>
                    <a:cubicBezTo>
                      <a:pt x="108746" y="72335"/>
                      <a:pt x="108754" y="72326"/>
                      <a:pt x="108762" y="72318"/>
                    </a:cubicBezTo>
                    <a:cubicBezTo>
                      <a:pt x="108766" y="72318"/>
                      <a:pt x="108766" y="72318"/>
                      <a:pt x="108772" y="72314"/>
                    </a:cubicBezTo>
                    <a:cubicBezTo>
                      <a:pt x="108780" y="72305"/>
                      <a:pt x="108792" y="72296"/>
                      <a:pt x="108801" y="72288"/>
                    </a:cubicBezTo>
                    <a:cubicBezTo>
                      <a:pt x="108805" y="72288"/>
                      <a:pt x="108810" y="72288"/>
                      <a:pt x="108810" y="72284"/>
                    </a:cubicBezTo>
                    <a:cubicBezTo>
                      <a:pt x="108818" y="72275"/>
                      <a:pt x="108831" y="72271"/>
                      <a:pt x="108839" y="72262"/>
                    </a:cubicBezTo>
                    <a:cubicBezTo>
                      <a:pt x="108839" y="72262"/>
                      <a:pt x="108839" y="72258"/>
                      <a:pt x="108843" y="72258"/>
                    </a:cubicBezTo>
                    <a:cubicBezTo>
                      <a:pt x="108853" y="72249"/>
                      <a:pt x="108865" y="72241"/>
                      <a:pt x="108874" y="72233"/>
                    </a:cubicBezTo>
                    <a:cubicBezTo>
                      <a:pt x="108878" y="72233"/>
                      <a:pt x="108878" y="72228"/>
                      <a:pt x="108882" y="72228"/>
                    </a:cubicBezTo>
                    <a:cubicBezTo>
                      <a:pt x="108891" y="72219"/>
                      <a:pt x="108900" y="72211"/>
                      <a:pt x="108912" y="72203"/>
                    </a:cubicBezTo>
                    <a:cubicBezTo>
                      <a:pt x="108926" y="72194"/>
                      <a:pt x="108934" y="72185"/>
                      <a:pt x="108942" y="72172"/>
                    </a:cubicBezTo>
                    <a:lnTo>
                      <a:pt x="108946" y="72172"/>
                    </a:lnTo>
                    <a:lnTo>
                      <a:pt x="108951" y="72168"/>
                    </a:lnTo>
                    <a:cubicBezTo>
                      <a:pt x="108972" y="72146"/>
                      <a:pt x="108997" y="72130"/>
                      <a:pt x="109023" y="72108"/>
                    </a:cubicBezTo>
                    <a:cubicBezTo>
                      <a:pt x="109045" y="72087"/>
                      <a:pt x="109070" y="72065"/>
                      <a:pt x="109096" y="72044"/>
                    </a:cubicBezTo>
                    <a:cubicBezTo>
                      <a:pt x="109096" y="72040"/>
                      <a:pt x="109100" y="72040"/>
                      <a:pt x="109100" y="72040"/>
                    </a:cubicBezTo>
                    <a:cubicBezTo>
                      <a:pt x="109109" y="72031"/>
                      <a:pt x="109118" y="72023"/>
                      <a:pt x="109126" y="72018"/>
                    </a:cubicBezTo>
                    <a:cubicBezTo>
                      <a:pt x="109131" y="72014"/>
                      <a:pt x="109131" y="72014"/>
                      <a:pt x="109135" y="72010"/>
                    </a:cubicBezTo>
                    <a:cubicBezTo>
                      <a:pt x="109143" y="72002"/>
                      <a:pt x="109151" y="71992"/>
                      <a:pt x="109165" y="71984"/>
                    </a:cubicBezTo>
                    <a:lnTo>
                      <a:pt x="109169" y="71980"/>
                    </a:lnTo>
                    <a:cubicBezTo>
                      <a:pt x="109177" y="71972"/>
                      <a:pt x="109186" y="71967"/>
                      <a:pt x="109199" y="71959"/>
                    </a:cubicBezTo>
                    <a:lnTo>
                      <a:pt x="109203" y="71954"/>
                    </a:lnTo>
                    <a:cubicBezTo>
                      <a:pt x="109216" y="71946"/>
                      <a:pt x="109224" y="71937"/>
                      <a:pt x="109234" y="71929"/>
                    </a:cubicBezTo>
                    <a:cubicBezTo>
                      <a:pt x="109238" y="71925"/>
                      <a:pt x="109242" y="71925"/>
                      <a:pt x="109242" y="71925"/>
                    </a:cubicBezTo>
                    <a:cubicBezTo>
                      <a:pt x="109250" y="71915"/>
                      <a:pt x="109263" y="71907"/>
                      <a:pt x="109272" y="71903"/>
                    </a:cubicBezTo>
                    <a:cubicBezTo>
                      <a:pt x="109272" y="71899"/>
                      <a:pt x="109276" y="71899"/>
                      <a:pt x="109276" y="71899"/>
                    </a:cubicBezTo>
                    <a:cubicBezTo>
                      <a:pt x="109289" y="71890"/>
                      <a:pt x="109297" y="71882"/>
                      <a:pt x="109311" y="71873"/>
                    </a:cubicBezTo>
                    <a:cubicBezTo>
                      <a:pt x="109315" y="71869"/>
                      <a:pt x="109315" y="71869"/>
                      <a:pt x="109319" y="71869"/>
                    </a:cubicBezTo>
                    <a:cubicBezTo>
                      <a:pt x="109327" y="71860"/>
                      <a:pt x="109340" y="71852"/>
                      <a:pt x="109349" y="71848"/>
                    </a:cubicBezTo>
                    <a:cubicBezTo>
                      <a:pt x="109349" y="71844"/>
                      <a:pt x="109353" y="71844"/>
                      <a:pt x="109353" y="71844"/>
                    </a:cubicBezTo>
                    <a:cubicBezTo>
                      <a:pt x="109366" y="71834"/>
                      <a:pt x="109378" y="71826"/>
                      <a:pt x="109392" y="71818"/>
                    </a:cubicBezTo>
                    <a:cubicBezTo>
                      <a:pt x="109392" y="71818"/>
                      <a:pt x="109396" y="71813"/>
                      <a:pt x="109400" y="71813"/>
                    </a:cubicBezTo>
                    <a:cubicBezTo>
                      <a:pt x="109413" y="71805"/>
                      <a:pt x="109430" y="71796"/>
                      <a:pt x="109443" y="71787"/>
                    </a:cubicBezTo>
                    <a:cubicBezTo>
                      <a:pt x="109443" y="71783"/>
                      <a:pt x="109447" y="71783"/>
                      <a:pt x="109447" y="71783"/>
                    </a:cubicBezTo>
                    <a:cubicBezTo>
                      <a:pt x="109465" y="71775"/>
                      <a:pt x="109477" y="71767"/>
                      <a:pt x="109494" y="71757"/>
                    </a:cubicBezTo>
                    <a:lnTo>
                      <a:pt x="109498" y="71753"/>
                    </a:lnTo>
                    <a:cubicBezTo>
                      <a:pt x="109516" y="71745"/>
                      <a:pt x="109532" y="71736"/>
                      <a:pt x="109546" y="71728"/>
                    </a:cubicBezTo>
                    <a:cubicBezTo>
                      <a:pt x="109550" y="71728"/>
                      <a:pt x="109554" y="71728"/>
                      <a:pt x="109554" y="71723"/>
                    </a:cubicBezTo>
                    <a:cubicBezTo>
                      <a:pt x="109571" y="71715"/>
                      <a:pt x="109588" y="71706"/>
                      <a:pt x="109605" y="71702"/>
                    </a:cubicBezTo>
                    <a:cubicBezTo>
                      <a:pt x="109609" y="71698"/>
                      <a:pt x="109613" y="71698"/>
                      <a:pt x="109618" y="71694"/>
                    </a:cubicBezTo>
                    <a:cubicBezTo>
                      <a:pt x="109631" y="71690"/>
                      <a:pt x="109648" y="71680"/>
                      <a:pt x="109665" y="71676"/>
                    </a:cubicBezTo>
                    <a:lnTo>
                      <a:pt x="110910" y="65727"/>
                    </a:lnTo>
                    <a:lnTo>
                      <a:pt x="110910" y="65727"/>
                    </a:lnTo>
                    <a:cubicBezTo>
                      <a:pt x="110892" y="65731"/>
                      <a:pt x="110880" y="65740"/>
                      <a:pt x="110863" y="65748"/>
                    </a:cubicBezTo>
                    <a:lnTo>
                      <a:pt x="110859" y="65748"/>
                    </a:lnTo>
                    <a:cubicBezTo>
                      <a:pt x="110854" y="65748"/>
                      <a:pt x="110854" y="65752"/>
                      <a:pt x="110854" y="65752"/>
                    </a:cubicBezTo>
                    <a:cubicBezTo>
                      <a:pt x="110837" y="65761"/>
                      <a:pt x="110820" y="65770"/>
                      <a:pt x="110803" y="65778"/>
                    </a:cubicBezTo>
                    <a:cubicBezTo>
                      <a:pt x="110799" y="65778"/>
                      <a:pt x="110794" y="65778"/>
                      <a:pt x="110794" y="65782"/>
                    </a:cubicBezTo>
                    <a:cubicBezTo>
                      <a:pt x="110782" y="65787"/>
                      <a:pt x="110773" y="65791"/>
                      <a:pt x="110764" y="65795"/>
                    </a:cubicBezTo>
                    <a:lnTo>
                      <a:pt x="111431" y="62605"/>
                    </a:lnTo>
                    <a:cubicBezTo>
                      <a:pt x="111419" y="62605"/>
                      <a:pt x="111410" y="62609"/>
                      <a:pt x="111397" y="62609"/>
                    </a:cubicBezTo>
                    <a:lnTo>
                      <a:pt x="111389" y="62609"/>
                    </a:lnTo>
                    <a:cubicBezTo>
                      <a:pt x="111380" y="62613"/>
                      <a:pt x="111376" y="62613"/>
                      <a:pt x="111368" y="62613"/>
                    </a:cubicBezTo>
                    <a:cubicBezTo>
                      <a:pt x="111364" y="62613"/>
                      <a:pt x="111364" y="62613"/>
                      <a:pt x="111358" y="62617"/>
                    </a:cubicBezTo>
                    <a:lnTo>
                      <a:pt x="111338" y="62617"/>
                    </a:lnTo>
                    <a:cubicBezTo>
                      <a:pt x="111333" y="62621"/>
                      <a:pt x="111329" y="62621"/>
                      <a:pt x="111329" y="62621"/>
                    </a:cubicBezTo>
                    <a:lnTo>
                      <a:pt x="112398" y="57510"/>
                    </a:lnTo>
                    <a:lnTo>
                      <a:pt x="112398" y="57510"/>
                    </a:lnTo>
                    <a:cubicBezTo>
                      <a:pt x="112377" y="57519"/>
                      <a:pt x="112359" y="57532"/>
                      <a:pt x="112339" y="57540"/>
                    </a:cubicBezTo>
                    <a:cubicBezTo>
                      <a:pt x="112334" y="57540"/>
                      <a:pt x="112334" y="57544"/>
                      <a:pt x="112329" y="57544"/>
                    </a:cubicBezTo>
                    <a:cubicBezTo>
                      <a:pt x="112313" y="57554"/>
                      <a:pt x="112296" y="57562"/>
                      <a:pt x="112278" y="57570"/>
                    </a:cubicBezTo>
                    <a:cubicBezTo>
                      <a:pt x="112274" y="57570"/>
                      <a:pt x="112270" y="57575"/>
                      <a:pt x="112266" y="57579"/>
                    </a:cubicBezTo>
                    <a:cubicBezTo>
                      <a:pt x="112248" y="57583"/>
                      <a:pt x="112236" y="57592"/>
                      <a:pt x="112219" y="57601"/>
                    </a:cubicBezTo>
                    <a:lnTo>
                      <a:pt x="112215" y="57601"/>
                    </a:lnTo>
                    <a:cubicBezTo>
                      <a:pt x="112197" y="57609"/>
                      <a:pt x="112180" y="57617"/>
                      <a:pt x="112167" y="57626"/>
                    </a:cubicBezTo>
                    <a:cubicBezTo>
                      <a:pt x="112163" y="57626"/>
                      <a:pt x="112159" y="57631"/>
                      <a:pt x="112159" y="57631"/>
                    </a:cubicBezTo>
                    <a:cubicBezTo>
                      <a:pt x="112142" y="57639"/>
                      <a:pt x="112124" y="57647"/>
                      <a:pt x="112112" y="57652"/>
                    </a:cubicBezTo>
                    <a:cubicBezTo>
                      <a:pt x="112108" y="57656"/>
                      <a:pt x="112108" y="57656"/>
                      <a:pt x="112103" y="57656"/>
                    </a:cubicBezTo>
                    <a:cubicBezTo>
                      <a:pt x="112090" y="57664"/>
                      <a:pt x="112077" y="57669"/>
                      <a:pt x="112065" y="57678"/>
                    </a:cubicBezTo>
                    <a:cubicBezTo>
                      <a:pt x="112061" y="57678"/>
                      <a:pt x="112061" y="57678"/>
                      <a:pt x="112056" y="57682"/>
                    </a:cubicBezTo>
                    <a:cubicBezTo>
                      <a:pt x="112043" y="57686"/>
                      <a:pt x="112031" y="57694"/>
                      <a:pt x="112013" y="57698"/>
                    </a:cubicBezTo>
                    <a:cubicBezTo>
                      <a:pt x="112013" y="57703"/>
                      <a:pt x="112009" y="57703"/>
                      <a:pt x="112009" y="57703"/>
                    </a:cubicBezTo>
                    <a:cubicBezTo>
                      <a:pt x="111992" y="57712"/>
                      <a:pt x="111979" y="57716"/>
                      <a:pt x="111966" y="57724"/>
                    </a:cubicBezTo>
                    <a:cubicBezTo>
                      <a:pt x="111966" y="57724"/>
                      <a:pt x="111962" y="57724"/>
                      <a:pt x="111962" y="57729"/>
                    </a:cubicBezTo>
                    <a:cubicBezTo>
                      <a:pt x="111949" y="57733"/>
                      <a:pt x="111936" y="57737"/>
                      <a:pt x="111928" y="57746"/>
                    </a:cubicBezTo>
                    <a:lnTo>
                      <a:pt x="111919" y="57746"/>
                    </a:lnTo>
                    <a:cubicBezTo>
                      <a:pt x="111907" y="57755"/>
                      <a:pt x="111893" y="57759"/>
                      <a:pt x="111885" y="57767"/>
                    </a:cubicBezTo>
                    <a:lnTo>
                      <a:pt x="111877" y="57767"/>
                    </a:lnTo>
                    <a:cubicBezTo>
                      <a:pt x="111863" y="57775"/>
                      <a:pt x="111851" y="57780"/>
                      <a:pt x="111838" y="57785"/>
                    </a:cubicBezTo>
                    <a:lnTo>
                      <a:pt x="111838" y="57789"/>
                    </a:lnTo>
                    <a:cubicBezTo>
                      <a:pt x="111825" y="57793"/>
                      <a:pt x="111816" y="57797"/>
                      <a:pt x="111804" y="57801"/>
                    </a:cubicBezTo>
                    <a:cubicBezTo>
                      <a:pt x="111804" y="57806"/>
                      <a:pt x="111800" y="57806"/>
                      <a:pt x="111800" y="57806"/>
                    </a:cubicBezTo>
                    <a:cubicBezTo>
                      <a:pt x="111786" y="57810"/>
                      <a:pt x="111774" y="57818"/>
                      <a:pt x="111765" y="57822"/>
                    </a:cubicBezTo>
                    <a:cubicBezTo>
                      <a:pt x="111761" y="57822"/>
                      <a:pt x="111761" y="57822"/>
                      <a:pt x="111757" y="57827"/>
                    </a:cubicBezTo>
                    <a:cubicBezTo>
                      <a:pt x="111748" y="57832"/>
                      <a:pt x="111735" y="57836"/>
                      <a:pt x="111723" y="57840"/>
                    </a:cubicBezTo>
                    <a:cubicBezTo>
                      <a:pt x="111714" y="57848"/>
                      <a:pt x="111701" y="57852"/>
                      <a:pt x="111692" y="57857"/>
                    </a:cubicBezTo>
                    <a:cubicBezTo>
                      <a:pt x="111688" y="57857"/>
                      <a:pt x="111688" y="57857"/>
                      <a:pt x="111684" y="57861"/>
                    </a:cubicBezTo>
                    <a:cubicBezTo>
                      <a:pt x="111676" y="57866"/>
                      <a:pt x="111662" y="57870"/>
                      <a:pt x="111654" y="57874"/>
                    </a:cubicBezTo>
                    <a:cubicBezTo>
                      <a:pt x="111650" y="57874"/>
                      <a:pt x="111650" y="57878"/>
                      <a:pt x="111646" y="57878"/>
                    </a:cubicBezTo>
                    <a:cubicBezTo>
                      <a:pt x="111641" y="57878"/>
                      <a:pt x="111637" y="57883"/>
                      <a:pt x="111632" y="57883"/>
                    </a:cubicBezTo>
                    <a:cubicBezTo>
                      <a:pt x="111628" y="57887"/>
                      <a:pt x="111624" y="57887"/>
                      <a:pt x="111620" y="57891"/>
                    </a:cubicBezTo>
                    <a:cubicBezTo>
                      <a:pt x="111615" y="57891"/>
                      <a:pt x="111611" y="57895"/>
                      <a:pt x="111607" y="57895"/>
                    </a:cubicBezTo>
                    <a:cubicBezTo>
                      <a:pt x="111603" y="57895"/>
                      <a:pt x="111599" y="57899"/>
                      <a:pt x="111599" y="57899"/>
                    </a:cubicBezTo>
                    <a:cubicBezTo>
                      <a:pt x="111589" y="57904"/>
                      <a:pt x="111585" y="57904"/>
                      <a:pt x="111581" y="57909"/>
                    </a:cubicBezTo>
                    <a:cubicBezTo>
                      <a:pt x="111577" y="57909"/>
                      <a:pt x="111577" y="57909"/>
                      <a:pt x="111573" y="57913"/>
                    </a:cubicBezTo>
                    <a:cubicBezTo>
                      <a:pt x="111564" y="57913"/>
                      <a:pt x="111556" y="57917"/>
                      <a:pt x="111551" y="57921"/>
                    </a:cubicBezTo>
                    <a:cubicBezTo>
                      <a:pt x="111547" y="57921"/>
                      <a:pt x="111547" y="57921"/>
                      <a:pt x="111547" y="57925"/>
                    </a:cubicBezTo>
                    <a:cubicBezTo>
                      <a:pt x="111538" y="57925"/>
                      <a:pt x="111534" y="57929"/>
                      <a:pt x="111526" y="57934"/>
                    </a:cubicBezTo>
                    <a:lnTo>
                      <a:pt x="111518" y="57934"/>
                    </a:lnTo>
                    <a:cubicBezTo>
                      <a:pt x="111512" y="57938"/>
                      <a:pt x="111508" y="57943"/>
                      <a:pt x="111500" y="57943"/>
                    </a:cubicBezTo>
                    <a:cubicBezTo>
                      <a:pt x="111500" y="57943"/>
                      <a:pt x="111496" y="57947"/>
                      <a:pt x="111492" y="57947"/>
                    </a:cubicBezTo>
                    <a:cubicBezTo>
                      <a:pt x="111487" y="57951"/>
                      <a:pt x="111483" y="57951"/>
                      <a:pt x="111474" y="57955"/>
                    </a:cubicBezTo>
                    <a:cubicBezTo>
                      <a:pt x="111474" y="57955"/>
                      <a:pt x="111470" y="57955"/>
                      <a:pt x="111466" y="57960"/>
                    </a:cubicBezTo>
                    <a:cubicBezTo>
                      <a:pt x="111461" y="57960"/>
                      <a:pt x="111457" y="57964"/>
                      <a:pt x="111449" y="57964"/>
                    </a:cubicBezTo>
                    <a:cubicBezTo>
                      <a:pt x="111449" y="57968"/>
                      <a:pt x="111445" y="57968"/>
                      <a:pt x="111445" y="57968"/>
                    </a:cubicBezTo>
                    <a:cubicBezTo>
                      <a:pt x="111435" y="57972"/>
                      <a:pt x="111427" y="57976"/>
                      <a:pt x="111423" y="57976"/>
                    </a:cubicBezTo>
                    <a:cubicBezTo>
                      <a:pt x="111419" y="57976"/>
                      <a:pt x="111419" y="57981"/>
                      <a:pt x="111419" y="57981"/>
                    </a:cubicBezTo>
                    <a:cubicBezTo>
                      <a:pt x="111410" y="57986"/>
                      <a:pt x="111402" y="57986"/>
                      <a:pt x="111393" y="57990"/>
                    </a:cubicBezTo>
                    <a:cubicBezTo>
                      <a:pt x="111389" y="57990"/>
                      <a:pt x="111389" y="57994"/>
                      <a:pt x="111384" y="57994"/>
                    </a:cubicBezTo>
                    <a:cubicBezTo>
                      <a:pt x="111380" y="57998"/>
                      <a:pt x="111372" y="57998"/>
                      <a:pt x="111364" y="58002"/>
                    </a:cubicBezTo>
                    <a:cubicBezTo>
                      <a:pt x="111364" y="58002"/>
                      <a:pt x="111358" y="58002"/>
                      <a:pt x="111358" y="58006"/>
                    </a:cubicBezTo>
                    <a:cubicBezTo>
                      <a:pt x="111350" y="58006"/>
                      <a:pt x="111346" y="58011"/>
                      <a:pt x="111338" y="58015"/>
                    </a:cubicBezTo>
                    <a:lnTo>
                      <a:pt x="111329" y="58015"/>
                    </a:lnTo>
                    <a:cubicBezTo>
                      <a:pt x="111325" y="58020"/>
                      <a:pt x="111316" y="58024"/>
                      <a:pt x="111312" y="58024"/>
                    </a:cubicBezTo>
                    <a:cubicBezTo>
                      <a:pt x="111307" y="58028"/>
                      <a:pt x="111303" y="58028"/>
                      <a:pt x="111303" y="58028"/>
                    </a:cubicBezTo>
                    <a:cubicBezTo>
                      <a:pt x="111295" y="58032"/>
                      <a:pt x="111287" y="58037"/>
                      <a:pt x="111281" y="58037"/>
                    </a:cubicBezTo>
                    <a:cubicBezTo>
                      <a:pt x="111277" y="58037"/>
                      <a:pt x="111277" y="58041"/>
                      <a:pt x="111273" y="58041"/>
                    </a:cubicBezTo>
                    <a:cubicBezTo>
                      <a:pt x="111256" y="58049"/>
                      <a:pt x="111235" y="58058"/>
                      <a:pt x="111214" y="58067"/>
                    </a:cubicBezTo>
                    <a:lnTo>
                      <a:pt x="111210" y="58067"/>
                    </a:lnTo>
                    <a:cubicBezTo>
                      <a:pt x="111200" y="58071"/>
                      <a:pt x="111192" y="58075"/>
                      <a:pt x="111184" y="58079"/>
                    </a:cubicBezTo>
                    <a:cubicBezTo>
                      <a:pt x="111179" y="58079"/>
                      <a:pt x="111179" y="58079"/>
                      <a:pt x="111175" y="58083"/>
                    </a:cubicBezTo>
                    <a:cubicBezTo>
                      <a:pt x="111166" y="58083"/>
                      <a:pt x="111158" y="58088"/>
                      <a:pt x="111149" y="58092"/>
                    </a:cubicBezTo>
                    <a:cubicBezTo>
                      <a:pt x="111149" y="58092"/>
                      <a:pt x="111145" y="58092"/>
                      <a:pt x="111141" y="58097"/>
                    </a:cubicBezTo>
                    <a:cubicBezTo>
                      <a:pt x="111133" y="58097"/>
                      <a:pt x="111123" y="58101"/>
                      <a:pt x="111115" y="58105"/>
                    </a:cubicBezTo>
                    <a:lnTo>
                      <a:pt x="111111" y="58109"/>
                    </a:lnTo>
                    <a:cubicBezTo>
                      <a:pt x="111064" y="58126"/>
                      <a:pt x="111017" y="58148"/>
                      <a:pt x="110961" y="58169"/>
                    </a:cubicBezTo>
                    <a:cubicBezTo>
                      <a:pt x="110837" y="58221"/>
                      <a:pt x="110696" y="58276"/>
                      <a:pt x="110529" y="58345"/>
                    </a:cubicBezTo>
                    <a:cubicBezTo>
                      <a:pt x="110525" y="58357"/>
                      <a:pt x="110517" y="58371"/>
                      <a:pt x="110512" y="58383"/>
                    </a:cubicBezTo>
                    <a:cubicBezTo>
                      <a:pt x="110507" y="58387"/>
                      <a:pt x="110507" y="58391"/>
                      <a:pt x="110503" y="58396"/>
                    </a:cubicBezTo>
                    <a:cubicBezTo>
                      <a:pt x="110499" y="58405"/>
                      <a:pt x="110495" y="58413"/>
                      <a:pt x="110495" y="58422"/>
                    </a:cubicBezTo>
                    <a:cubicBezTo>
                      <a:pt x="110491" y="58426"/>
                      <a:pt x="110491" y="58430"/>
                      <a:pt x="110486" y="58438"/>
                    </a:cubicBezTo>
                    <a:cubicBezTo>
                      <a:pt x="110482" y="58443"/>
                      <a:pt x="110482" y="58452"/>
                      <a:pt x="110478" y="58460"/>
                    </a:cubicBezTo>
                    <a:cubicBezTo>
                      <a:pt x="110474" y="58464"/>
                      <a:pt x="110474" y="58473"/>
                      <a:pt x="110469" y="58477"/>
                    </a:cubicBezTo>
                    <a:cubicBezTo>
                      <a:pt x="110469" y="58486"/>
                      <a:pt x="110465" y="58494"/>
                      <a:pt x="110465" y="58499"/>
                    </a:cubicBezTo>
                    <a:cubicBezTo>
                      <a:pt x="110465" y="58503"/>
                      <a:pt x="110465" y="58503"/>
                      <a:pt x="110460" y="58503"/>
                    </a:cubicBezTo>
                    <a:cubicBezTo>
                      <a:pt x="110460" y="58507"/>
                      <a:pt x="110456" y="58515"/>
                      <a:pt x="110456" y="58525"/>
                    </a:cubicBezTo>
                    <a:cubicBezTo>
                      <a:pt x="110456" y="58529"/>
                      <a:pt x="110452" y="58533"/>
                      <a:pt x="110452" y="58541"/>
                    </a:cubicBezTo>
                    <a:cubicBezTo>
                      <a:pt x="110448" y="58550"/>
                      <a:pt x="110448" y="58558"/>
                      <a:pt x="110444" y="58563"/>
                    </a:cubicBezTo>
                    <a:cubicBezTo>
                      <a:pt x="110444" y="58571"/>
                      <a:pt x="110440" y="58576"/>
                      <a:pt x="110440" y="58580"/>
                    </a:cubicBezTo>
                    <a:cubicBezTo>
                      <a:pt x="110440" y="58588"/>
                      <a:pt x="110435" y="58596"/>
                      <a:pt x="110430" y="58610"/>
                    </a:cubicBezTo>
                    <a:lnTo>
                      <a:pt x="110430" y="58622"/>
                    </a:lnTo>
                    <a:cubicBezTo>
                      <a:pt x="110426" y="58635"/>
                      <a:pt x="110422" y="58648"/>
                      <a:pt x="110422" y="58661"/>
                    </a:cubicBezTo>
                    <a:lnTo>
                      <a:pt x="110255" y="59448"/>
                    </a:lnTo>
                    <a:cubicBezTo>
                      <a:pt x="110251" y="59461"/>
                      <a:pt x="110247" y="59469"/>
                      <a:pt x="110243" y="59478"/>
                    </a:cubicBezTo>
                    <a:cubicBezTo>
                      <a:pt x="110239" y="59482"/>
                      <a:pt x="110239" y="59486"/>
                      <a:pt x="110234" y="59491"/>
                    </a:cubicBezTo>
                    <a:cubicBezTo>
                      <a:pt x="110229" y="59508"/>
                      <a:pt x="110221" y="59520"/>
                      <a:pt x="110213" y="59534"/>
                    </a:cubicBezTo>
                    <a:lnTo>
                      <a:pt x="109267" y="64054"/>
                    </a:lnTo>
                    <a:cubicBezTo>
                      <a:pt x="109092" y="64080"/>
                      <a:pt x="108920" y="64106"/>
                      <a:pt x="108750" y="64127"/>
                    </a:cubicBezTo>
                    <a:lnTo>
                      <a:pt x="107501" y="70077"/>
                    </a:lnTo>
                    <a:cubicBezTo>
                      <a:pt x="107535" y="70073"/>
                      <a:pt x="107570" y="70068"/>
                      <a:pt x="107599" y="70064"/>
                    </a:cubicBezTo>
                    <a:lnTo>
                      <a:pt x="107599" y="70064"/>
                    </a:lnTo>
                    <a:lnTo>
                      <a:pt x="106975" y="73054"/>
                    </a:lnTo>
                    <a:lnTo>
                      <a:pt x="106970" y="73050"/>
                    </a:lnTo>
                    <a:cubicBezTo>
                      <a:pt x="106966" y="73045"/>
                      <a:pt x="106962" y="73040"/>
                      <a:pt x="106958" y="73032"/>
                    </a:cubicBezTo>
                    <a:cubicBezTo>
                      <a:pt x="106954" y="73024"/>
                      <a:pt x="106950" y="73019"/>
                      <a:pt x="106940" y="73011"/>
                    </a:cubicBezTo>
                    <a:cubicBezTo>
                      <a:pt x="106936" y="73007"/>
                      <a:pt x="106932" y="72998"/>
                      <a:pt x="106928" y="72993"/>
                    </a:cubicBezTo>
                    <a:cubicBezTo>
                      <a:pt x="106924" y="72985"/>
                      <a:pt x="106915" y="72977"/>
                      <a:pt x="106911" y="72973"/>
                    </a:cubicBezTo>
                    <a:cubicBezTo>
                      <a:pt x="106906" y="72963"/>
                      <a:pt x="106902" y="72959"/>
                      <a:pt x="106898" y="72955"/>
                    </a:cubicBezTo>
                    <a:cubicBezTo>
                      <a:pt x="106889" y="72947"/>
                      <a:pt x="106885" y="72938"/>
                      <a:pt x="106877" y="72930"/>
                    </a:cubicBezTo>
                    <a:cubicBezTo>
                      <a:pt x="106873" y="72925"/>
                      <a:pt x="106867" y="72921"/>
                      <a:pt x="106863" y="72916"/>
                    </a:cubicBezTo>
                    <a:cubicBezTo>
                      <a:pt x="106855" y="72908"/>
                      <a:pt x="106847" y="72896"/>
                      <a:pt x="106838" y="72886"/>
                    </a:cubicBezTo>
                    <a:cubicBezTo>
                      <a:pt x="106838" y="72886"/>
                      <a:pt x="106834" y="72882"/>
                      <a:pt x="106834" y="72878"/>
                    </a:cubicBezTo>
                    <a:lnTo>
                      <a:pt x="106796" y="72839"/>
                    </a:lnTo>
                    <a:cubicBezTo>
                      <a:pt x="106796" y="72839"/>
                      <a:pt x="106790" y="72835"/>
                      <a:pt x="106786" y="72831"/>
                    </a:cubicBezTo>
                    <a:cubicBezTo>
                      <a:pt x="106778" y="72823"/>
                      <a:pt x="106770" y="72814"/>
                      <a:pt x="106761" y="72805"/>
                    </a:cubicBezTo>
                    <a:cubicBezTo>
                      <a:pt x="106757" y="72801"/>
                      <a:pt x="106752" y="72797"/>
                      <a:pt x="106748" y="72793"/>
                    </a:cubicBezTo>
                    <a:cubicBezTo>
                      <a:pt x="106739" y="72784"/>
                      <a:pt x="106731" y="72776"/>
                      <a:pt x="106723" y="72767"/>
                    </a:cubicBezTo>
                    <a:cubicBezTo>
                      <a:pt x="106719" y="72762"/>
                      <a:pt x="106713" y="72758"/>
                      <a:pt x="106709" y="72754"/>
                    </a:cubicBezTo>
                    <a:cubicBezTo>
                      <a:pt x="106701" y="72746"/>
                      <a:pt x="106693" y="72737"/>
                      <a:pt x="106684" y="72732"/>
                    </a:cubicBezTo>
                    <a:cubicBezTo>
                      <a:pt x="106680" y="72728"/>
                      <a:pt x="106676" y="72720"/>
                      <a:pt x="106671" y="72716"/>
                    </a:cubicBezTo>
                    <a:cubicBezTo>
                      <a:pt x="106662" y="72711"/>
                      <a:pt x="106654" y="72703"/>
                      <a:pt x="106646" y="72695"/>
                    </a:cubicBezTo>
                    <a:cubicBezTo>
                      <a:pt x="106642" y="72690"/>
                      <a:pt x="106636" y="72685"/>
                      <a:pt x="106632" y="72681"/>
                    </a:cubicBezTo>
                    <a:cubicBezTo>
                      <a:pt x="106624" y="72673"/>
                      <a:pt x="106616" y="72665"/>
                      <a:pt x="106607" y="72660"/>
                    </a:cubicBezTo>
                    <a:cubicBezTo>
                      <a:pt x="106599" y="72656"/>
                      <a:pt x="106594" y="72651"/>
                      <a:pt x="106590" y="72647"/>
                    </a:cubicBezTo>
                    <a:cubicBezTo>
                      <a:pt x="106581" y="72639"/>
                      <a:pt x="106569" y="72630"/>
                      <a:pt x="106560" y="72622"/>
                    </a:cubicBezTo>
                    <a:cubicBezTo>
                      <a:pt x="106555" y="72618"/>
                      <a:pt x="106551" y="72613"/>
                      <a:pt x="106551" y="72608"/>
                    </a:cubicBezTo>
                    <a:cubicBezTo>
                      <a:pt x="106534" y="72600"/>
                      <a:pt x="106522" y="72588"/>
                      <a:pt x="106508" y="72574"/>
                    </a:cubicBezTo>
                    <a:cubicBezTo>
                      <a:pt x="106504" y="72574"/>
                      <a:pt x="106500" y="72570"/>
                      <a:pt x="106496" y="72566"/>
                    </a:cubicBezTo>
                    <a:cubicBezTo>
                      <a:pt x="106488" y="72557"/>
                      <a:pt x="106474" y="72549"/>
                      <a:pt x="106466" y="72541"/>
                    </a:cubicBezTo>
                    <a:cubicBezTo>
                      <a:pt x="106457" y="72536"/>
                      <a:pt x="106453" y="72531"/>
                      <a:pt x="106449" y="72527"/>
                    </a:cubicBezTo>
                    <a:cubicBezTo>
                      <a:pt x="106440" y="72519"/>
                      <a:pt x="106427" y="72515"/>
                      <a:pt x="106419" y="72506"/>
                    </a:cubicBezTo>
                    <a:cubicBezTo>
                      <a:pt x="106415" y="72502"/>
                      <a:pt x="106406" y="72497"/>
                      <a:pt x="106401" y="72493"/>
                    </a:cubicBezTo>
                    <a:cubicBezTo>
                      <a:pt x="106393" y="72485"/>
                      <a:pt x="106385" y="72476"/>
                      <a:pt x="106376" y="72472"/>
                    </a:cubicBezTo>
                    <a:cubicBezTo>
                      <a:pt x="106368" y="72468"/>
                      <a:pt x="106363" y="72464"/>
                      <a:pt x="106354" y="72459"/>
                    </a:cubicBezTo>
                    <a:cubicBezTo>
                      <a:pt x="106346" y="72450"/>
                      <a:pt x="106338" y="72442"/>
                      <a:pt x="106329" y="72438"/>
                    </a:cubicBezTo>
                    <a:cubicBezTo>
                      <a:pt x="106320" y="72434"/>
                      <a:pt x="106316" y="72425"/>
                      <a:pt x="106312" y="72420"/>
                    </a:cubicBezTo>
                    <a:cubicBezTo>
                      <a:pt x="106299" y="72416"/>
                      <a:pt x="106291" y="72408"/>
                      <a:pt x="106282" y="72399"/>
                    </a:cubicBezTo>
                    <a:cubicBezTo>
                      <a:pt x="106273" y="72395"/>
                      <a:pt x="106269" y="72391"/>
                      <a:pt x="106265" y="72387"/>
                    </a:cubicBezTo>
                    <a:cubicBezTo>
                      <a:pt x="106252" y="72382"/>
                      <a:pt x="106239" y="72373"/>
                      <a:pt x="106231" y="72365"/>
                    </a:cubicBezTo>
                    <a:cubicBezTo>
                      <a:pt x="106226" y="72361"/>
                      <a:pt x="106218" y="72357"/>
                      <a:pt x="106214" y="72352"/>
                    </a:cubicBezTo>
                    <a:cubicBezTo>
                      <a:pt x="106209" y="72352"/>
                      <a:pt x="106209" y="72348"/>
                      <a:pt x="106209" y="72348"/>
                    </a:cubicBezTo>
                    <a:cubicBezTo>
                      <a:pt x="106180" y="72331"/>
                      <a:pt x="106154" y="72310"/>
                      <a:pt x="106123" y="72292"/>
                    </a:cubicBezTo>
                    <a:cubicBezTo>
                      <a:pt x="106123" y="72288"/>
                      <a:pt x="106119" y="72288"/>
                      <a:pt x="106119" y="72288"/>
                    </a:cubicBezTo>
                    <a:cubicBezTo>
                      <a:pt x="106089" y="72266"/>
                      <a:pt x="106064" y="72249"/>
                      <a:pt x="106034" y="72228"/>
                    </a:cubicBezTo>
                    <a:cubicBezTo>
                      <a:pt x="106030" y="72228"/>
                      <a:pt x="106026" y="72223"/>
                      <a:pt x="106021" y="72219"/>
                    </a:cubicBezTo>
                    <a:cubicBezTo>
                      <a:pt x="105991" y="72203"/>
                      <a:pt x="105965" y="72181"/>
                      <a:pt x="105935" y="72164"/>
                    </a:cubicBezTo>
                    <a:cubicBezTo>
                      <a:pt x="105931" y="72160"/>
                      <a:pt x="105923" y="72156"/>
                      <a:pt x="105918" y="72156"/>
                    </a:cubicBezTo>
                    <a:cubicBezTo>
                      <a:pt x="105892" y="72134"/>
                      <a:pt x="105863" y="72117"/>
                      <a:pt x="105833" y="72100"/>
                    </a:cubicBezTo>
                    <a:cubicBezTo>
                      <a:pt x="105829" y="72095"/>
                      <a:pt x="105825" y="72091"/>
                      <a:pt x="105820" y="72091"/>
                    </a:cubicBezTo>
                    <a:cubicBezTo>
                      <a:pt x="105790" y="72069"/>
                      <a:pt x="105760" y="72049"/>
                      <a:pt x="105730" y="72031"/>
                    </a:cubicBezTo>
                    <a:cubicBezTo>
                      <a:pt x="105726" y="72031"/>
                      <a:pt x="105726" y="72031"/>
                      <a:pt x="105726" y="72027"/>
                    </a:cubicBezTo>
                    <a:cubicBezTo>
                      <a:pt x="105696" y="72010"/>
                      <a:pt x="105661" y="71988"/>
                      <a:pt x="105632" y="71972"/>
                    </a:cubicBezTo>
                    <a:cubicBezTo>
                      <a:pt x="105627" y="71967"/>
                      <a:pt x="105623" y="71963"/>
                      <a:pt x="105619" y="71963"/>
                    </a:cubicBezTo>
                    <a:cubicBezTo>
                      <a:pt x="105589" y="71941"/>
                      <a:pt x="105559" y="71925"/>
                      <a:pt x="105525" y="71903"/>
                    </a:cubicBezTo>
                    <a:cubicBezTo>
                      <a:pt x="105517" y="71899"/>
                      <a:pt x="105507" y="71890"/>
                      <a:pt x="105495" y="71882"/>
                    </a:cubicBezTo>
                    <a:cubicBezTo>
                      <a:pt x="105491" y="71882"/>
                      <a:pt x="105487" y="71877"/>
                      <a:pt x="105487" y="71877"/>
                    </a:cubicBezTo>
                    <a:cubicBezTo>
                      <a:pt x="105465" y="71864"/>
                      <a:pt x="105444" y="71852"/>
                      <a:pt x="105422" y="71838"/>
                    </a:cubicBezTo>
                    <a:cubicBezTo>
                      <a:pt x="105418" y="71834"/>
                      <a:pt x="105414" y="71830"/>
                      <a:pt x="105410" y="71830"/>
                    </a:cubicBezTo>
                    <a:cubicBezTo>
                      <a:pt x="105375" y="71809"/>
                      <a:pt x="105341" y="71787"/>
                      <a:pt x="105307" y="71767"/>
                    </a:cubicBezTo>
                    <a:cubicBezTo>
                      <a:pt x="105302" y="71761"/>
                      <a:pt x="105302" y="71761"/>
                      <a:pt x="105298" y="71761"/>
                    </a:cubicBezTo>
                    <a:cubicBezTo>
                      <a:pt x="105264" y="71741"/>
                      <a:pt x="105230" y="71719"/>
                      <a:pt x="105199" y="71698"/>
                    </a:cubicBezTo>
                    <a:cubicBezTo>
                      <a:pt x="105195" y="71694"/>
                      <a:pt x="105195" y="71694"/>
                      <a:pt x="105191" y="71694"/>
                    </a:cubicBezTo>
                    <a:cubicBezTo>
                      <a:pt x="105161" y="71672"/>
                      <a:pt x="105128" y="71651"/>
                      <a:pt x="105093" y="71629"/>
                    </a:cubicBezTo>
                    <a:cubicBezTo>
                      <a:pt x="105089" y="71625"/>
                      <a:pt x="105084" y="71621"/>
                      <a:pt x="105076" y="71621"/>
                    </a:cubicBezTo>
                    <a:cubicBezTo>
                      <a:pt x="105045" y="71599"/>
                      <a:pt x="105012" y="71578"/>
                      <a:pt x="104982" y="71556"/>
                    </a:cubicBezTo>
                    <a:cubicBezTo>
                      <a:pt x="104974" y="71552"/>
                      <a:pt x="104968" y="71548"/>
                      <a:pt x="104964" y="71544"/>
                    </a:cubicBezTo>
                    <a:cubicBezTo>
                      <a:pt x="104930" y="71522"/>
                      <a:pt x="104897" y="71501"/>
                      <a:pt x="104862" y="71479"/>
                    </a:cubicBezTo>
                    <a:cubicBezTo>
                      <a:pt x="104858" y="71475"/>
                      <a:pt x="104853" y="71475"/>
                      <a:pt x="104849" y="71471"/>
                    </a:cubicBezTo>
                    <a:cubicBezTo>
                      <a:pt x="104814" y="71449"/>
                      <a:pt x="104781" y="71424"/>
                      <a:pt x="104747" y="71402"/>
                    </a:cubicBezTo>
                    <a:lnTo>
                      <a:pt x="104743" y="71398"/>
                    </a:lnTo>
                    <a:cubicBezTo>
                      <a:pt x="104708" y="71376"/>
                      <a:pt x="104674" y="71351"/>
                      <a:pt x="104640" y="71330"/>
                    </a:cubicBezTo>
                    <a:cubicBezTo>
                      <a:pt x="104635" y="71325"/>
                      <a:pt x="104631" y="71321"/>
                      <a:pt x="104627" y="71321"/>
                    </a:cubicBezTo>
                    <a:cubicBezTo>
                      <a:pt x="104593" y="71295"/>
                      <a:pt x="104558" y="71274"/>
                      <a:pt x="104524" y="71248"/>
                    </a:cubicBezTo>
                    <a:cubicBezTo>
                      <a:pt x="104520" y="71244"/>
                      <a:pt x="104516" y="71240"/>
                      <a:pt x="104512" y="71240"/>
                    </a:cubicBezTo>
                    <a:cubicBezTo>
                      <a:pt x="104473" y="71214"/>
                      <a:pt x="104439" y="71189"/>
                      <a:pt x="104404" y="71163"/>
                    </a:cubicBezTo>
                    <a:cubicBezTo>
                      <a:pt x="104400" y="71159"/>
                      <a:pt x="104396" y="71155"/>
                      <a:pt x="104387" y="71151"/>
                    </a:cubicBezTo>
                    <a:cubicBezTo>
                      <a:pt x="104353" y="71125"/>
                      <a:pt x="104319" y="71099"/>
                      <a:pt x="104285" y="71074"/>
                    </a:cubicBezTo>
                    <a:cubicBezTo>
                      <a:pt x="104281" y="71069"/>
                      <a:pt x="104276" y="71064"/>
                      <a:pt x="104271" y="71064"/>
                    </a:cubicBezTo>
                    <a:cubicBezTo>
                      <a:pt x="104233" y="71035"/>
                      <a:pt x="104199" y="71009"/>
                      <a:pt x="104161" y="70979"/>
                    </a:cubicBezTo>
                    <a:cubicBezTo>
                      <a:pt x="104161" y="70979"/>
                      <a:pt x="104156" y="70975"/>
                      <a:pt x="104152" y="70975"/>
                    </a:cubicBezTo>
                    <a:cubicBezTo>
                      <a:pt x="104113" y="70945"/>
                      <a:pt x="104079" y="70915"/>
                      <a:pt x="104040" y="70885"/>
                    </a:cubicBezTo>
                    <a:cubicBezTo>
                      <a:pt x="104054" y="70705"/>
                      <a:pt x="103955" y="70555"/>
                      <a:pt x="103819" y="70415"/>
                    </a:cubicBezTo>
                    <a:cubicBezTo>
                      <a:pt x="103805" y="70401"/>
                      <a:pt x="103788" y="70389"/>
                      <a:pt x="103776" y="70372"/>
                    </a:cubicBezTo>
                    <a:cubicBezTo>
                      <a:pt x="103758" y="70359"/>
                      <a:pt x="103742" y="70346"/>
                      <a:pt x="103728" y="70334"/>
                    </a:cubicBezTo>
                    <a:cubicBezTo>
                      <a:pt x="103711" y="70316"/>
                      <a:pt x="103695" y="70304"/>
                      <a:pt x="103677" y="70290"/>
                    </a:cubicBezTo>
                    <a:cubicBezTo>
                      <a:pt x="103660" y="70278"/>
                      <a:pt x="103643" y="70265"/>
                      <a:pt x="103626" y="70247"/>
                    </a:cubicBezTo>
                    <a:cubicBezTo>
                      <a:pt x="103592" y="70222"/>
                      <a:pt x="103557" y="70196"/>
                      <a:pt x="103523" y="70170"/>
                    </a:cubicBezTo>
                    <a:cubicBezTo>
                      <a:pt x="103489" y="70145"/>
                      <a:pt x="103454" y="70119"/>
                      <a:pt x="103420" y="70093"/>
                    </a:cubicBezTo>
                    <a:cubicBezTo>
                      <a:pt x="103395" y="70073"/>
                      <a:pt x="103369" y="70055"/>
                      <a:pt x="103343" y="70034"/>
                    </a:cubicBezTo>
                    <a:cubicBezTo>
                      <a:pt x="103335" y="70030"/>
                      <a:pt x="103326" y="70021"/>
                      <a:pt x="103318" y="70016"/>
                    </a:cubicBezTo>
                    <a:cubicBezTo>
                      <a:pt x="103142" y="69876"/>
                      <a:pt x="103002" y="69734"/>
                      <a:pt x="102998" y="69576"/>
                    </a:cubicBezTo>
                    <a:cubicBezTo>
                      <a:pt x="102998" y="69554"/>
                      <a:pt x="102998" y="69534"/>
                      <a:pt x="103002" y="69512"/>
                    </a:cubicBezTo>
                    <a:cubicBezTo>
                      <a:pt x="102998" y="69499"/>
                      <a:pt x="102992" y="69491"/>
                      <a:pt x="102988" y="69477"/>
                    </a:cubicBezTo>
                    <a:cubicBezTo>
                      <a:pt x="102988" y="69477"/>
                      <a:pt x="102988" y="69473"/>
                      <a:pt x="102984" y="69469"/>
                    </a:cubicBezTo>
                    <a:cubicBezTo>
                      <a:pt x="102984" y="69465"/>
                      <a:pt x="102980" y="69457"/>
                      <a:pt x="102976" y="69448"/>
                    </a:cubicBezTo>
                    <a:cubicBezTo>
                      <a:pt x="102976" y="69448"/>
                      <a:pt x="102972" y="69444"/>
                      <a:pt x="102972" y="69439"/>
                    </a:cubicBezTo>
                    <a:cubicBezTo>
                      <a:pt x="102967" y="69431"/>
                      <a:pt x="102963" y="69426"/>
                      <a:pt x="102959" y="69418"/>
                    </a:cubicBezTo>
                    <a:cubicBezTo>
                      <a:pt x="102959" y="69418"/>
                      <a:pt x="102959" y="69414"/>
                      <a:pt x="102954" y="69414"/>
                    </a:cubicBezTo>
                    <a:cubicBezTo>
                      <a:pt x="102950" y="69406"/>
                      <a:pt x="102946" y="69396"/>
                      <a:pt x="102941" y="69392"/>
                    </a:cubicBezTo>
                    <a:cubicBezTo>
                      <a:pt x="102937" y="69388"/>
                      <a:pt x="102937" y="69388"/>
                      <a:pt x="102933" y="69384"/>
                    </a:cubicBezTo>
                    <a:cubicBezTo>
                      <a:pt x="102933" y="69380"/>
                      <a:pt x="102929" y="69371"/>
                      <a:pt x="102925" y="69367"/>
                    </a:cubicBezTo>
                    <a:cubicBezTo>
                      <a:pt x="102921" y="69367"/>
                      <a:pt x="102921" y="69362"/>
                      <a:pt x="102915" y="69362"/>
                    </a:cubicBezTo>
                    <a:cubicBezTo>
                      <a:pt x="102911" y="69354"/>
                      <a:pt x="102907" y="69349"/>
                      <a:pt x="102903" y="69345"/>
                    </a:cubicBezTo>
                    <a:cubicBezTo>
                      <a:pt x="102899" y="69345"/>
                      <a:pt x="102899" y="69341"/>
                      <a:pt x="102899" y="69341"/>
                    </a:cubicBezTo>
                    <a:cubicBezTo>
                      <a:pt x="102895" y="69337"/>
                      <a:pt x="102886" y="69329"/>
                      <a:pt x="102882" y="69323"/>
                    </a:cubicBezTo>
                    <a:cubicBezTo>
                      <a:pt x="102877" y="69323"/>
                      <a:pt x="102877" y="69319"/>
                      <a:pt x="102873" y="69319"/>
                    </a:cubicBezTo>
                    <a:cubicBezTo>
                      <a:pt x="102869" y="69315"/>
                      <a:pt x="102864" y="69311"/>
                      <a:pt x="102860" y="69307"/>
                    </a:cubicBezTo>
                    <a:cubicBezTo>
                      <a:pt x="102860" y="69307"/>
                      <a:pt x="102856" y="69307"/>
                      <a:pt x="102856" y="69303"/>
                    </a:cubicBezTo>
                    <a:lnTo>
                      <a:pt x="102852" y="69303"/>
                    </a:lnTo>
                    <a:cubicBezTo>
                      <a:pt x="102848" y="69298"/>
                      <a:pt x="102848" y="69298"/>
                      <a:pt x="102844" y="69294"/>
                    </a:cubicBezTo>
                    <a:cubicBezTo>
                      <a:pt x="102838" y="69294"/>
                      <a:pt x="102838" y="69294"/>
                      <a:pt x="102834" y="69290"/>
                    </a:cubicBezTo>
                    <a:cubicBezTo>
                      <a:pt x="102830" y="69290"/>
                      <a:pt x="102830" y="69285"/>
                      <a:pt x="102826" y="69285"/>
                    </a:cubicBezTo>
                    <a:lnTo>
                      <a:pt x="102822" y="69281"/>
                    </a:lnTo>
                    <a:lnTo>
                      <a:pt x="102818" y="69281"/>
                    </a:lnTo>
                    <a:cubicBezTo>
                      <a:pt x="102813" y="69277"/>
                      <a:pt x="102805" y="69272"/>
                      <a:pt x="102800" y="69272"/>
                    </a:cubicBezTo>
                    <a:cubicBezTo>
                      <a:pt x="102800" y="69268"/>
                      <a:pt x="102800" y="69268"/>
                      <a:pt x="102796" y="69268"/>
                    </a:cubicBezTo>
                    <a:cubicBezTo>
                      <a:pt x="102787" y="69264"/>
                      <a:pt x="102783" y="69260"/>
                      <a:pt x="102775" y="69260"/>
                    </a:cubicBezTo>
                    <a:cubicBezTo>
                      <a:pt x="102775" y="69260"/>
                      <a:pt x="102771" y="69260"/>
                      <a:pt x="102771" y="69256"/>
                    </a:cubicBezTo>
                    <a:cubicBezTo>
                      <a:pt x="102767" y="69256"/>
                      <a:pt x="102757" y="69252"/>
                      <a:pt x="102753" y="69252"/>
                    </a:cubicBezTo>
                    <a:lnTo>
                      <a:pt x="102749" y="69252"/>
                    </a:lnTo>
                    <a:cubicBezTo>
                      <a:pt x="102749" y="69246"/>
                      <a:pt x="102745" y="69246"/>
                      <a:pt x="102745" y="69246"/>
                    </a:cubicBezTo>
                    <a:cubicBezTo>
                      <a:pt x="102741" y="69246"/>
                      <a:pt x="102732" y="69242"/>
                      <a:pt x="102728" y="69242"/>
                    </a:cubicBezTo>
                    <a:lnTo>
                      <a:pt x="102723" y="69242"/>
                    </a:lnTo>
                    <a:lnTo>
                      <a:pt x="102719" y="69238"/>
                    </a:lnTo>
                    <a:cubicBezTo>
                      <a:pt x="102715" y="69238"/>
                      <a:pt x="102706" y="69238"/>
                      <a:pt x="102698" y="69234"/>
                    </a:cubicBezTo>
                    <a:cubicBezTo>
                      <a:pt x="102684" y="69230"/>
                      <a:pt x="102672" y="69230"/>
                      <a:pt x="102659" y="69226"/>
                    </a:cubicBezTo>
                    <a:lnTo>
                      <a:pt x="102655" y="69226"/>
                    </a:lnTo>
                    <a:cubicBezTo>
                      <a:pt x="102646" y="69226"/>
                      <a:pt x="102638" y="69221"/>
                      <a:pt x="102629" y="69221"/>
                    </a:cubicBezTo>
                    <a:lnTo>
                      <a:pt x="102621" y="69221"/>
                    </a:lnTo>
                    <a:cubicBezTo>
                      <a:pt x="102613" y="69221"/>
                      <a:pt x="102607" y="69221"/>
                      <a:pt x="102599" y="69217"/>
                    </a:cubicBezTo>
                    <a:lnTo>
                      <a:pt x="102595" y="69217"/>
                    </a:lnTo>
                    <a:cubicBezTo>
                      <a:pt x="102578" y="69217"/>
                      <a:pt x="102565" y="69217"/>
                      <a:pt x="102552" y="69213"/>
                    </a:cubicBezTo>
                    <a:lnTo>
                      <a:pt x="102453" y="69213"/>
                    </a:lnTo>
                    <a:cubicBezTo>
                      <a:pt x="102441" y="69213"/>
                      <a:pt x="102424" y="69213"/>
                      <a:pt x="102411" y="69209"/>
                    </a:cubicBezTo>
                    <a:lnTo>
                      <a:pt x="102266" y="69209"/>
                    </a:lnTo>
                    <a:cubicBezTo>
                      <a:pt x="102253" y="69204"/>
                      <a:pt x="102240" y="69204"/>
                      <a:pt x="102228" y="69204"/>
                    </a:cubicBezTo>
                    <a:lnTo>
                      <a:pt x="102218" y="69204"/>
                    </a:lnTo>
                    <a:cubicBezTo>
                      <a:pt x="102214" y="69200"/>
                      <a:pt x="102206" y="69200"/>
                      <a:pt x="102197" y="69200"/>
                    </a:cubicBezTo>
                    <a:lnTo>
                      <a:pt x="102189" y="69200"/>
                    </a:lnTo>
                    <a:lnTo>
                      <a:pt x="102407" y="68174"/>
                    </a:lnTo>
                    <a:cubicBezTo>
                      <a:pt x="102437" y="68020"/>
                      <a:pt x="102343" y="67831"/>
                      <a:pt x="101983" y="67558"/>
                    </a:cubicBezTo>
                    <a:cubicBezTo>
                      <a:pt x="101975" y="67553"/>
                      <a:pt x="101966" y="67545"/>
                      <a:pt x="101954" y="67540"/>
                    </a:cubicBezTo>
                    <a:cubicBezTo>
                      <a:pt x="101954" y="67536"/>
                      <a:pt x="101949" y="67536"/>
                      <a:pt x="101945" y="67536"/>
                    </a:cubicBezTo>
                    <a:cubicBezTo>
                      <a:pt x="101945" y="67532"/>
                      <a:pt x="101940" y="67532"/>
                      <a:pt x="101936" y="67527"/>
                    </a:cubicBezTo>
                    <a:cubicBezTo>
                      <a:pt x="101936" y="67527"/>
                      <a:pt x="101932" y="67527"/>
                      <a:pt x="101928" y="67523"/>
                    </a:cubicBezTo>
                    <a:cubicBezTo>
                      <a:pt x="101924" y="67523"/>
                      <a:pt x="101920" y="67519"/>
                      <a:pt x="101910" y="67515"/>
                    </a:cubicBezTo>
                    <a:cubicBezTo>
                      <a:pt x="101906" y="67515"/>
                      <a:pt x="101902" y="67511"/>
                      <a:pt x="101898" y="67507"/>
                    </a:cubicBezTo>
                    <a:cubicBezTo>
                      <a:pt x="101894" y="67507"/>
                      <a:pt x="101889" y="67501"/>
                      <a:pt x="101881" y="67497"/>
                    </a:cubicBezTo>
                    <a:cubicBezTo>
                      <a:pt x="101881" y="67497"/>
                      <a:pt x="101877" y="67497"/>
                      <a:pt x="101872" y="67493"/>
                    </a:cubicBezTo>
                    <a:lnTo>
                      <a:pt x="101868" y="67493"/>
                    </a:lnTo>
                    <a:cubicBezTo>
                      <a:pt x="101863" y="67489"/>
                      <a:pt x="101859" y="67489"/>
                      <a:pt x="101859" y="67489"/>
                    </a:cubicBezTo>
                    <a:cubicBezTo>
                      <a:pt x="101851" y="67485"/>
                      <a:pt x="101847" y="67485"/>
                      <a:pt x="101843" y="67481"/>
                    </a:cubicBezTo>
                    <a:cubicBezTo>
                      <a:pt x="101838" y="67481"/>
                      <a:pt x="101833" y="67476"/>
                      <a:pt x="101833" y="67476"/>
                    </a:cubicBezTo>
                    <a:lnTo>
                      <a:pt x="101829" y="67476"/>
                    </a:lnTo>
                    <a:cubicBezTo>
                      <a:pt x="101829" y="67476"/>
                      <a:pt x="101825" y="67476"/>
                      <a:pt x="101825" y="67472"/>
                    </a:cubicBezTo>
                    <a:cubicBezTo>
                      <a:pt x="101817" y="67472"/>
                      <a:pt x="101808" y="67468"/>
                      <a:pt x="101800" y="67463"/>
                    </a:cubicBezTo>
                    <a:lnTo>
                      <a:pt x="101795" y="67463"/>
                    </a:lnTo>
                    <a:cubicBezTo>
                      <a:pt x="101791" y="67463"/>
                      <a:pt x="101791" y="67463"/>
                      <a:pt x="101791" y="67459"/>
                    </a:cubicBezTo>
                    <a:cubicBezTo>
                      <a:pt x="101782" y="67459"/>
                      <a:pt x="101778" y="67455"/>
                      <a:pt x="101770" y="67455"/>
                    </a:cubicBezTo>
                    <a:lnTo>
                      <a:pt x="101766" y="67455"/>
                    </a:lnTo>
                    <a:cubicBezTo>
                      <a:pt x="101766" y="67450"/>
                      <a:pt x="101761" y="67450"/>
                      <a:pt x="101761" y="67450"/>
                    </a:cubicBezTo>
                    <a:cubicBezTo>
                      <a:pt x="101756" y="67450"/>
                      <a:pt x="101748" y="67450"/>
                      <a:pt x="101744" y="67446"/>
                    </a:cubicBezTo>
                    <a:lnTo>
                      <a:pt x="101735" y="67446"/>
                    </a:lnTo>
                    <a:cubicBezTo>
                      <a:pt x="101727" y="67442"/>
                      <a:pt x="101719" y="67442"/>
                      <a:pt x="101709" y="67442"/>
                    </a:cubicBezTo>
                    <a:lnTo>
                      <a:pt x="101709" y="67438"/>
                    </a:lnTo>
                    <a:lnTo>
                      <a:pt x="101679" y="67438"/>
                    </a:lnTo>
                    <a:cubicBezTo>
                      <a:pt x="101679" y="67434"/>
                      <a:pt x="101679" y="67434"/>
                      <a:pt x="101675" y="67434"/>
                    </a:cubicBezTo>
                    <a:lnTo>
                      <a:pt x="101603" y="67434"/>
                    </a:lnTo>
                    <a:cubicBezTo>
                      <a:pt x="101594" y="67434"/>
                      <a:pt x="101586" y="67438"/>
                      <a:pt x="101581" y="67438"/>
                    </a:cubicBezTo>
                    <a:cubicBezTo>
                      <a:pt x="101569" y="67438"/>
                      <a:pt x="101555" y="67442"/>
                      <a:pt x="101547" y="67442"/>
                    </a:cubicBezTo>
                    <a:cubicBezTo>
                      <a:pt x="101543" y="67446"/>
                      <a:pt x="101539" y="67446"/>
                      <a:pt x="101535" y="67446"/>
                    </a:cubicBezTo>
                    <a:cubicBezTo>
                      <a:pt x="101530" y="67446"/>
                      <a:pt x="101521" y="67450"/>
                      <a:pt x="101517" y="67450"/>
                    </a:cubicBezTo>
                    <a:cubicBezTo>
                      <a:pt x="101513" y="67450"/>
                      <a:pt x="101513" y="67450"/>
                      <a:pt x="101513" y="67455"/>
                    </a:cubicBezTo>
                    <a:cubicBezTo>
                      <a:pt x="101504" y="67455"/>
                      <a:pt x="101500" y="67455"/>
                      <a:pt x="101496" y="67459"/>
                    </a:cubicBezTo>
                    <a:cubicBezTo>
                      <a:pt x="101492" y="67459"/>
                      <a:pt x="101483" y="67463"/>
                      <a:pt x="101478" y="67463"/>
                    </a:cubicBezTo>
                    <a:cubicBezTo>
                      <a:pt x="101474" y="67468"/>
                      <a:pt x="101466" y="67468"/>
                      <a:pt x="101462" y="67472"/>
                    </a:cubicBezTo>
                    <a:cubicBezTo>
                      <a:pt x="101458" y="67472"/>
                      <a:pt x="101453" y="67476"/>
                      <a:pt x="101449" y="67476"/>
                    </a:cubicBezTo>
                    <a:cubicBezTo>
                      <a:pt x="101449" y="67476"/>
                      <a:pt x="101449" y="67481"/>
                      <a:pt x="101444" y="67481"/>
                    </a:cubicBezTo>
                    <a:cubicBezTo>
                      <a:pt x="101440" y="67481"/>
                      <a:pt x="101432" y="67485"/>
                      <a:pt x="101423" y="67489"/>
                    </a:cubicBezTo>
                    <a:cubicBezTo>
                      <a:pt x="101419" y="67493"/>
                      <a:pt x="101415" y="67493"/>
                      <a:pt x="101411" y="67497"/>
                    </a:cubicBezTo>
                    <a:cubicBezTo>
                      <a:pt x="101401" y="67501"/>
                      <a:pt x="101397" y="67507"/>
                      <a:pt x="101389" y="67511"/>
                    </a:cubicBezTo>
                    <a:cubicBezTo>
                      <a:pt x="101385" y="67511"/>
                      <a:pt x="101381" y="67515"/>
                      <a:pt x="101376" y="67515"/>
                    </a:cubicBezTo>
                    <a:cubicBezTo>
                      <a:pt x="101367" y="67519"/>
                      <a:pt x="101359" y="67523"/>
                      <a:pt x="101355" y="67532"/>
                    </a:cubicBezTo>
                    <a:cubicBezTo>
                      <a:pt x="101350" y="67532"/>
                      <a:pt x="101346" y="67532"/>
                      <a:pt x="101342" y="67536"/>
                    </a:cubicBezTo>
                    <a:cubicBezTo>
                      <a:pt x="101334" y="67540"/>
                      <a:pt x="101320" y="67549"/>
                      <a:pt x="101308" y="67558"/>
                    </a:cubicBezTo>
                    <a:cubicBezTo>
                      <a:pt x="101299" y="67562"/>
                      <a:pt x="101286" y="67570"/>
                      <a:pt x="101278" y="67574"/>
                    </a:cubicBezTo>
                    <a:cubicBezTo>
                      <a:pt x="101273" y="67578"/>
                      <a:pt x="101269" y="67578"/>
                      <a:pt x="101269" y="67578"/>
                    </a:cubicBezTo>
                    <a:cubicBezTo>
                      <a:pt x="101261" y="67584"/>
                      <a:pt x="101252" y="67592"/>
                      <a:pt x="101243" y="67596"/>
                    </a:cubicBezTo>
                    <a:cubicBezTo>
                      <a:pt x="101239" y="67596"/>
                      <a:pt x="101235" y="67600"/>
                      <a:pt x="101231" y="67600"/>
                    </a:cubicBezTo>
                    <a:cubicBezTo>
                      <a:pt x="101227" y="67604"/>
                      <a:pt x="101218" y="67609"/>
                      <a:pt x="101209" y="67613"/>
                    </a:cubicBezTo>
                    <a:cubicBezTo>
                      <a:pt x="101205" y="67613"/>
                      <a:pt x="101201" y="67617"/>
                      <a:pt x="101196" y="67622"/>
                    </a:cubicBezTo>
                    <a:cubicBezTo>
                      <a:pt x="101188" y="67622"/>
                      <a:pt x="101184" y="67626"/>
                      <a:pt x="101175" y="67630"/>
                    </a:cubicBezTo>
                    <a:cubicBezTo>
                      <a:pt x="101166" y="67635"/>
                      <a:pt x="101158" y="67639"/>
                      <a:pt x="101150" y="67639"/>
                    </a:cubicBezTo>
                    <a:cubicBezTo>
                      <a:pt x="101145" y="67643"/>
                      <a:pt x="101141" y="67643"/>
                      <a:pt x="101136" y="67647"/>
                    </a:cubicBezTo>
                    <a:cubicBezTo>
                      <a:pt x="101128" y="67651"/>
                      <a:pt x="101115" y="67655"/>
                      <a:pt x="101103" y="67661"/>
                    </a:cubicBezTo>
                    <a:lnTo>
                      <a:pt x="101098" y="67661"/>
                    </a:lnTo>
                    <a:cubicBezTo>
                      <a:pt x="101089" y="67665"/>
                      <a:pt x="101081" y="67665"/>
                      <a:pt x="101073" y="67669"/>
                    </a:cubicBezTo>
                    <a:lnTo>
                      <a:pt x="101055" y="67669"/>
                    </a:lnTo>
                    <a:cubicBezTo>
                      <a:pt x="101042" y="67673"/>
                      <a:pt x="101030" y="67677"/>
                      <a:pt x="101012" y="67677"/>
                    </a:cubicBezTo>
                    <a:cubicBezTo>
                      <a:pt x="101004" y="67681"/>
                      <a:pt x="100996" y="67681"/>
                      <a:pt x="100982" y="67681"/>
                    </a:cubicBezTo>
                    <a:lnTo>
                      <a:pt x="100949" y="67681"/>
                    </a:lnTo>
                    <a:lnTo>
                      <a:pt x="100945" y="67686"/>
                    </a:lnTo>
                    <a:cubicBezTo>
                      <a:pt x="100931" y="67686"/>
                      <a:pt x="100923" y="67686"/>
                      <a:pt x="100910" y="67681"/>
                    </a:cubicBezTo>
                    <a:lnTo>
                      <a:pt x="100862" y="67681"/>
                    </a:lnTo>
                    <a:cubicBezTo>
                      <a:pt x="100858" y="67677"/>
                      <a:pt x="100858" y="67677"/>
                      <a:pt x="100854" y="67677"/>
                    </a:cubicBezTo>
                    <a:lnTo>
                      <a:pt x="100837" y="67677"/>
                    </a:lnTo>
                    <a:cubicBezTo>
                      <a:pt x="100833" y="67677"/>
                      <a:pt x="100829" y="67673"/>
                      <a:pt x="100824" y="67673"/>
                    </a:cubicBezTo>
                    <a:lnTo>
                      <a:pt x="100816" y="67673"/>
                    </a:lnTo>
                    <a:cubicBezTo>
                      <a:pt x="100803" y="67669"/>
                      <a:pt x="100791" y="67669"/>
                      <a:pt x="100777" y="67665"/>
                    </a:cubicBezTo>
                    <a:lnTo>
                      <a:pt x="100773" y="67665"/>
                    </a:lnTo>
                    <a:cubicBezTo>
                      <a:pt x="100760" y="67661"/>
                      <a:pt x="100743" y="67655"/>
                      <a:pt x="100730" y="67651"/>
                    </a:cubicBezTo>
                    <a:cubicBezTo>
                      <a:pt x="100722" y="67651"/>
                      <a:pt x="100718" y="67647"/>
                      <a:pt x="100708" y="67647"/>
                    </a:cubicBezTo>
                    <a:cubicBezTo>
                      <a:pt x="100704" y="67643"/>
                      <a:pt x="100704" y="67643"/>
                      <a:pt x="100700" y="67643"/>
                    </a:cubicBezTo>
                    <a:cubicBezTo>
                      <a:pt x="100692" y="67639"/>
                      <a:pt x="100683" y="67639"/>
                      <a:pt x="100670" y="67635"/>
                    </a:cubicBezTo>
                    <a:cubicBezTo>
                      <a:pt x="100666" y="67630"/>
                      <a:pt x="100662" y="67630"/>
                      <a:pt x="100657" y="67630"/>
                    </a:cubicBezTo>
                    <a:cubicBezTo>
                      <a:pt x="100653" y="67626"/>
                      <a:pt x="100645" y="67622"/>
                      <a:pt x="100637" y="67622"/>
                    </a:cubicBezTo>
                    <a:cubicBezTo>
                      <a:pt x="100631" y="67617"/>
                      <a:pt x="100627" y="67617"/>
                      <a:pt x="100623" y="67617"/>
                    </a:cubicBezTo>
                    <a:cubicBezTo>
                      <a:pt x="100619" y="67613"/>
                      <a:pt x="100611" y="67609"/>
                      <a:pt x="100606" y="67609"/>
                    </a:cubicBezTo>
                    <a:cubicBezTo>
                      <a:pt x="100598" y="67604"/>
                      <a:pt x="100589" y="67600"/>
                      <a:pt x="100580" y="67596"/>
                    </a:cubicBezTo>
                    <a:cubicBezTo>
                      <a:pt x="100576" y="67596"/>
                      <a:pt x="100572" y="67592"/>
                      <a:pt x="100564" y="67592"/>
                    </a:cubicBezTo>
                    <a:cubicBezTo>
                      <a:pt x="100560" y="67588"/>
                      <a:pt x="100550" y="67584"/>
                      <a:pt x="100542" y="67578"/>
                    </a:cubicBezTo>
                    <a:cubicBezTo>
                      <a:pt x="100534" y="67574"/>
                      <a:pt x="100525" y="67570"/>
                      <a:pt x="100521" y="67570"/>
                    </a:cubicBezTo>
                    <a:lnTo>
                      <a:pt x="100516" y="67570"/>
                    </a:lnTo>
                    <a:cubicBezTo>
                      <a:pt x="100375" y="67258"/>
                      <a:pt x="100098" y="66903"/>
                      <a:pt x="99780" y="66540"/>
                    </a:cubicBezTo>
                    <a:cubicBezTo>
                      <a:pt x="99747" y="66501"/>
                      <a:pt x="99717" y="66463"/>
                      <a:pt x="99682" y="66424"/>
                    </a:cubicBezTo>
                    <a:cubicBezTo>
                      <a:pt x="99665" y="66403"/>
                      <a:pt x="99648" y="66386"/>
                      <a:pt x="99631" y="66364"/>
                    </a:cubicBezTo>
                    <a:cubicBezTo>
                      <a:pt x="99563" y="66287"/>
                      <a:pt x="99490" y="66210"/>
                      <a:pt x="99421" y="66133"/>
                    </a:cubicBezTo>
                    <a:cubicBezTo>
                      <a:pt x="99405" y="66112"/>
                      <a:pt x="99387" y="66095"/>
                      <a:pt x="99370" y="66074"/>
                    </a:cubicBezTo>
                    <a:cubicBezTo>
                      <a:pt x="98878" y="65521"/>
                      <a:pt x="98391" y="64974"/>
                      <a:pt x="98237" y="64525"/>
                    </a:cubicBezTo>
                    <a:lnTo>
                      <a:pt x="98378" y="63867"/>
                    </a:lnTo>
                    <a:cubicBezTo>
                      <a:pt x="98177" y="63559"/>
                      <a:pt x="97886" y="63280"/>
                      <a:pt x="97569" y="63020"/>
                    </a:cubicBezTo>
                    <a:cubicBezTo>
                      <a:pt x="97535" y="62990"/>
                      <a:pt x="97496" y="62959"/>
                      <a:pt x="97463" y="62929"/>
                    </a:cubicBezTo>
                    <a:cubicBezTo>
                      <a:pt x="97176" y="62703"/>
                      <a:pt x="96876" y="62485"/>
                      <a:pt x="96608" y="62275"/>
                    </a:cubicBezTo>
                    <a:cubicBezTo>
                      <a:pt x="96371" y="62092"/>
                      <a:pt x="96162" y="61912"/>
                      <a:pt x="96012" y="61732"/>
                    </a:cubicBezTo>
                    <a:cubicBezTo>
                      <a:pt x="96000" y="61719"/>
                      <a:pt x="95992" y="61707"/>
                      <a:pt x="95978" y="61693"/>
                    </a:cubicBezTo>
                    <a:cubicBezTo>
                      <a:pt x="95949" y="61655"/>
                      <a:pt x="95923" y="61616"/>
                      <a:pt x="95897" y="61578"/>
                    </a:cubicBezTo>
                    <a:cubicBezTo>
                      <a:pt x="95889" y="61565"/>
                      <a:pt x="95880" y="61553"/>
                      <a:pt x="95872" y="61539"/>
                    </a:cubicBezTo>
                    <a:cubicBezTo>
                      <a:pt x="95803" y="61419"/>
                      <a:pt x="95761" y="61304"/>
                      <a:pt x="95756" y="61184"/>
                    </a:cubicBezTo>
                    <a:cubicBezTo>
                      <a:pt x="95735" y="61163"/>
                      <a:pt x="95713" y="61142"/>
                      <a:pt x="95688" y="61125"/>
                    </a:cubicBezTo>
                    <a:cubicBezTo>
                      <a:pt x="95684" y="61117"/>
                      <a:pt x="95674" y="61111"/>
                      <a:pt x="95666" y="61103"/>
                    </a:cubicBezTo>
                    <a:cubicBezTo>
                      <a:pt x="95649" y="61091"/>
                      <a:pt x="95636" y="61078"/>
                      <a:pt x="95619" y="61065"/>
                    </a:cubicBezTo>
                    <a:cubicBezTo>
                      <a:pt x="95611" y="61056"/>
                      <a:pt x="95602" y="61052"/>
                      <a:pt x="95593" y="61044"/>
                    </a:cubicBezTo>
                    <a:cubicBezTo>
                      <a:pt x="95581" y="61030"/>
                      <a:pt x="95564" y="61022"/>
                      <a:pt x="95550" y="61009"/>
                    </a:cubicBezTo>
                    <a:cubicBezTo>
                      <a:pt x="95542" y="61001"/>
                      <a:pt x="95530" y="60996"/>
                      <a:pt x="95520" y="60988"/>
                    </a:cubicBezTo>
                    <a:cubicBezTo>
                      <a:pt x="95508" y="60979"/>
                      <a:pt x="95491" y="60967"/>
                      <a:pt x="95478" y="60957"/>
                    </a:cubicBezTo>
                    <a:cubicBezTo>
                      <a:pt x="95473" y="60953"/>
                      <a:pt x="95469" y="60949"/>
                      <a:pt x="95465" y="60945"/>
                    </a:cubicBezTo>
                    <a:cubicBezTo>
                      <a:pt x="95457" y="60941"/>
                      <a:pt x="95448" y="60932"/>
                      <a:pt x="95435" y="60928"/>
                    </a:cubicBezTo>
                    <a:cubicBezTo>
                      <a:pt x="95431" y="60924"/>
                      <a:pt x="95427" y="60919"/>
                      <a:pt x="95422" y="60919"/>
                    </a:cubicBezTo>
                    <a:cubicBezTo>
                      <a:pt x="95401" y="60902"/>
                      <a:pt x="95384" y="60890"/>
                      <a:pt x="95362" y="60876"/>
                    </a:cubicBezTo>
                    <a:cubicBezTo>
                      <a:pt x="95358" y="60876"/>
                      <a:pt x="95354" y="60872"/>
                      <a:pt x="95350" y="60868"/>
                    </a:cubicBezTo>
                    <a:cubicBezTo>
                      <a:pt x="95333" y="60860"/>
                      <a:pt x="95315" y="60847"/>
                      <a:pt x="95299" y="60838"/>
                    </a:cubicBezTo>
                    <a:cubicBezTo>
                      <a:pt x="95289" y="60834"/>
                      <a:pt x="95285" y="60829"/>
                      <a:pt x="95281" y="60829"/>
                    </a:cubicBezTo>
                    <a:cubicBezTo>
                      <a:pt x="95277" y="60825"/>
                      <a:pt x="95273" y="60825"/>
                      <a:pt x="95268" y="60821"/>
                    </a:cubicBezTo>
                    <a:cubicBezTo>
                      <a:pt x="95256" y="60817"/>
                      <a:pt x="95247" y="60809"/>
                      <a:pt x="95238" y="60803"/>
                    </a:cubicBezTo>
                    <a:cubicBezTo>
                      <a:pt x="95226" y="60799"/>
                      <a:pt x="95217" y="60795"/>
                      <a:pt x="95208" y="60787"/>
                    </a:cubicBezTo>
                    <a:cubicBezTo>
                      <a:pt x="95196" y="60783"/>
                      <a:pt x="95179" y="60774"/>
                      <a:pt x="95161" y="60765"/>
                    </a:cubicBezTo>
                    <a:cubicBezTo>
                      <a:pt x="95153" y="60761"/>
                      <a:pt x="95149" y="60757"/>
                      <a:pt x="95140" y="60752"/>
                    </a:cubicBezTo>
                    <a:lnTo>
                      <a:pt x="95136" y="60752"/>
                    </a:lnTo>
                    <a:cubicBezTo>
                      <a:pt x="95114" y="60740"/>
                      <a:pt x="95093" y="60732"/>
                      <a:pt x="95072" y="60722"/>
                    </a:cubicBezTo>
                    <a:cubicBezTo>
                      <a:pt x="95068" y="60718"/>
                      <a:pt x="95063" y="60718"/>
                      <a:pt x="95059" y="60714"/>
                    </a:cubicBezTo>
                    <a:cubicBezTo>
                      <a:pt x="95046" y="60710"/>
                      <a:pt x="95037" y="60706"/>
                      <a:pt x="95029" y="60706"/>
                    </a:cubicBezTo>
                    <a:cubicBezTo>
                      <a:pt x="95021" y="60701"/>
                      <a:pt x="95007" y="60697"/>
                      <a:pt x="94999" y="60693"/>
                    </a:cubicBezTo>
                    <a:cubicBezTo>
                      <a:pt x="94995" y="60688"/>
                      <a:pt x="94991" y="60688"/>
                      <a:pt x="94991" y="60688"/>
                    </a:cubicBezTo>
                    <a:cubicBezTo>
                      <a:pt x="94969" y="60680"/>
                      <a:pt x="94952" y="60675"/>
                      <a:pt x="94934" y="60667"/>
                    </a:cubicBezTo>
                    <a:cubicBezTo>
                      <a:pt x="94930" y="60667"/>
                      <a:pt x="94926" y="60663"/>
                      <a:pt x="94922" y="60663"/>
                    </a:cubicBezTo>
                    <a:cubicBezTo>
                      <a:pt x="94918" y="60663"/>
                      <a:pt x="94914" y="60659"/>
                      <a:pt x="94909" y="60659"/>
                    </a:cubicBezTo>
                    <a:cubicBezTo>
                      <a:pt x="94888" y="60649"/>
                      <a:pt x="94867" y="60645"/>
                      <a:pt x="94845" y="60637"/>
                    </a:cubicBezTo>
                    <a:lnTo>
                      <a:pt x="94837" y="60637"/>
                    </a:lnTo>
                    <a:cubicBezTo>
                      <a:pt x="94837" y="60637"/>
                      <a:pt x="94832" y="60637"/>
                      <a:pt x="94828" y="60633"/>
                    </a:cubicBezTo>
                    <a:cubicBezTo>
                      <a:pt x="94806" y="60629"/>
                      <a:pt x="94780" y="60620"/>
                      <a:pt x="94760" y="60616"/>
                    </a:cubicBezTo>
                    <a:lnTo>
                      <a:pt x="94751" y="60616"/>
                    </a:lnTo>
                    <a:cubicBezTo>
                      <a:pt x="94729" y="60607"/>
                      <a:pt x="94703" y="60603"/>
                      <a:pt x="94683" y="60598"/>
                    </a:cubicBezTo>
                    <a:cubicBezTo>
                      <a:pt x="94674" y="60598"/>
                      <a:pt x="94669" y="60598"/>
                      <a:pt x="94665" y="60594"/>
                    </a:cubicBezTo>
                    <a:lnTo>
                      <a:pt x="94652" y="60594"/>
                    </a:lnTo>
                    <a:cubicBezTo>
                      <a:pt x="94632" y="60590"/>
                      <a:pt x="94610" y="60586"/>
                      <a:pt x="94588" y="60582"/>
                    </a:cubicBezTo>
                    <a:cubicBezTo>
                      <a:pt x="94610" y="60479"/>
                      <a:pt x="94555" y="60355"/>
                      <a:pt x="94486" y="60222"/>
                    </a:cubicBezTo>
                    <a:cubicBezTo>
                      <a:pt x="94387" y="60029"/>
                      <a:pt x="94255" y="59828"/>
                      <a:pt x="94285" y="59674"/>
                    </a:cubicBezTo>
                    <a:cubicBezTo>
                      <a:pt x="94255" y="59645"/>
                      <a:pt x="94221" y="59615"/>
                      <a:pt x="94190" y="59585"/>
                    </a:cubicBezTo>
                    <a:cubicBezTo>
                      <a:pt x="94178" y="59572"/>
                      <a:pt x="94170" y="59563"/>
                      <a:pt x="94160" y="59551"/>
                    </a:cubicBezTo>
                    <a:cubicBezTo>
                      <a:pt x="94139" y="59534"/>
                      <a:pt x="94118" y="59512"/>
                      <a:pt x="94097" y="59491"/>
                    </a:cubicBezTo>
                    <a:cubicBezTo>
                      <a:pt x="94083" y="59482"/>
                      <a:pt x="94071" y="59469"/>
                      <a:pt x="94058" y="59457"/>
                    </a:cubicBezTo>
                    <a:cubicBezTo>
                      <a:pt x="94036" y="59439"/>
                      <a:pt x="94020" y="59423"/>
                      <a:pt x="93998" y="59405"/>
                    </a:cubicBezTo>
                    <a:cubicBezTo>
                      <a:pt x="93985" y="59392"/>
                      <a:pt x="93972" y="59380"/>
                      <a:pt x="93955" y="59371"/>
                    </a:cubicBezTo>
                    <a:cubicBezTo>
                      <a:pt x="93939" y="59354"/>
                      <a:pt x="93917" y="59337"/>
                      <a:pt x="93900" y="59320"/>
                    </a:cubicBezTo>
                    <a:cubicBezTo>
                      <a:pt x="93887" y="59307"/>
                      <a:pt x="93870" y="59299"/>
                      <a:pt x="93856" y="59285"/>
                    </a:cubicBezTo>
                    <a:cubicBezTo>
                      <a:pt x="93836" y="59269"/>
                      <a:pt x="93819" y="59255"/>
                      <a:pt x="93801" y="59238"/>
                    </a:cubicBezTo>
                    <a:cubicBezTo>
                      <a:pt x="93785" y="59226"/>
                      <a:pt x="93771" y="59218"/>
                      <a:pt x="93754" y="59204"/>
                    </a:cubicBezTo>
                    <a:cubicBezTo>
                      <a:pt x="93737" y="59192"/>
                      <a:pt x="93716" y="59174"/>
                      <a:pt x="93698" y="59161"/>
                    </a:cubicBezTo>
                    <a:cubicBezTo>
                      <a:pt x="93682" y="59149"/>
                      <a:pt x="93669" y="59135"/>
                      <a:pt x="93656" y="59127"/>
                    </a:cubicBezTo>
                    <a:cubicBezTo>
                      <a:pt x="93635" y="59110"/>
                      <a:pt x="93613" y="59097"/>
                      <a:pt x="93592" y="59084"/>
                    </a:cubicBezTo>
                    <a:cubicBezTo>
                      <a:pt x="93579" y="59072"/>
                      <a:pt x="93566" y="59064"/>
                      <a:pt x="93549" y="59050"/>
                    </a:cubicBezTo>
                    <a:cubicBezTo>
                      <a:pt x="93544" y="59046"/>
                      <a:pt x="93540" y="59046"/>
                      <a:pt x="93536" y="59042"/>
                    </a:cubicBezTo>
                    <a:cubicBezTo>
                      <a:pt x="93511" y="59020"/>
                      <a:pt x="93485" y="59003"/>
                      <a:pt x="93459" y="58987"/>
                    </a:cubicBezTo>
                    <a:cubicBezTo>
                      <a:pt x="93455" y="58987"/>
                      <a:pt x="93451" y="58981"/>
                      <a:pt x="93451" y="58981"/>
                    </a:cubicBezTo>
                    <a:cubicBezTo>
                      <a:pt x="93420" y="58961"/>
                      <a:pt x="93390" y="58939"/>
                      <a:pt x="93361" y="58922"/>
                    </a:cubicBezTo>
                    <a:cubicBezTo>
                      <a:pt x="93352" y="58914"/>
                      <a:pt x="93343" y="58910"/>
                      <a:pt x="93335" y="58904"/>
                    </a:cubicBezTo>
                    <a:cubicBezTo>
                      <a:pt x="93305" y="58884"/>
                      <a:pt x="93275" y="58862"/>
                      <a:pt x="93241" y="58845"/>
                    </a:cubicBezTo>
                    <a:lnTo>
                      <a:pt x="93236" y="58841"/>
                    </a:lnTo>
                    <a:cubicBezTo>
                      <a:pt x="93203" y="58819"/>
                      <a:pt x="93169" y="58798"/>
                      <a:pt x="93134" y="58776"/>
                    </a:cubicBezTo>
                    <a:cubicBezTo>
                      <a:pt x="93126" y="58772"/>
                      <a:pt x="93117" y="58768"/>
                      <a:pt x="93108" y="58764"/>
                    </a:cubicBezTo>
                    <a:cubicBezTo>
                      <a:pt x="93083" y="58746"/>
                      <a:pt x="93053" y="58730"/>
                      <a:pt x="93027" y="58712"/>
                    </a:cubicBezTo>
                    <a:cubicBezTo>
                      <a:pt x="93019" y="58708"/>
                      <a:pt x="93015" y="58704"/>
                      <a:pt x="93006" y="58699"/>
                    </a:cubicBezTo>
                    <a:cubicBezTo>
                      <a:pt x="92980" y="58683"/>
                      <a:pt x="92950" y="58669"/>
                      <a:pt x="92920" y="58653"/>
                    </a:cubicBezTo>
                    <a:cubicBezTo>
                      <a:pt x="92920" y="58648"/>
                      <a:pt x="92916" y="58648"/>
                      <a:pt x="92912" y="58644"/>
                    </a:cubicBezTo>
                    <a:cubicBezTo>
                      <a:pt x="92869" y="58622"/>
                      <a:pt x="92826" y="58596"/>
                      <a:pt x="92788" y="58576"/>
                    </a:cubicBezTo>
                    <a:lnTo>
                      <a:pt x="92784" y="58576"/>
                    </a:lnTo>
                    <a:cubicBezTo>
                      <a:pt x="92741" y="58550"/>
                      <a:pt x="92698" y="58529"/>
                      <a:pt x="92655" y="58507"/>
                    </a:cubicBezTo>
                    <a:cubicBezTo>
                      <a:pt x="92642" y="58499"/>
                      <a:pt x="92630" y="58490"/>
                      <a:pt x="92616" y="58482"/>
                    </a:cubicBezTo>
                    <a:cubicBezTo>
                      <a:pt x="92587" y="58468"/>
                      <a:pt x="92557" y="58452"/>
                      <a:pt x="92527" y="58438"/>
                    </a:cubicBezTo>
                    <a:cubicBezTo>
                      <a:pt x="92510" y="58430"/>
                      <a:pt x="92496" y="58422"/>
                      <a:pt x="92480" y="58413"/>
                    </a:cubicBezTo>
                    <a:cubicBezTo>
                      <a:pt x="92450" y="58396"/>
                      <a:pt x="92425" y="58383"/>
                      <a:pt x="92394" y="58371"/>
                    </a:cubicBezTo>
                    <a:cubicBezTo>
                      <a:pt x="92377" y="58361"/>
                      <a:pt x="92364" y="58353"/>
                      <a:pt x="92348" y="58345"/>
                    </a:cubicBezTo>
                    <a:cubicBezTo>
                      <a:pt x="92317" y="58332"/>
                      <a:pt x="92287" y="58314"/>
                      <a:pt x="92257" y="58302"/>
                    </a:cubicBezTo>
                    <a:cubicBezTo>
                      <a:pt x="92245" y="58294"/>
                      <a:pt x="92232" y="58289"/>
                      <a:pt x="92219" y="58280"/>
                    </a:cubicBezTo>
                    <a:cubicBezTo>
                      <a:pt x="92176" y="58259"/>
                      <a:pt x="92133" y="58237"/>
                      <a:pt x="92091" y="58217"/>
                    </a:cubicBezTo>
                    <a:lnTo>
                      <a:pt x="92086" y="58217"/>
                    </a:lnTo>
                    <a:cubicBezTo>
                      <a:pt x="92044" y="58195"/>
                      <a:pt x="92001" y="58174"/>
                      <a:pt x="91957" y="58152"/>
                    </a:cubicBezTo>
                    <a:cubicBezTo>
                      <a:pt x="91941" y="58144"/>
                      <a:pt x="91924" y="58135"/>
                      <a:pt x="91906" y="58126"/>
                    </a:cubicBezTo>
                    <a:cubicBezTo>
                      <a:pt x="91876" y="58114"/>
                      <a:pt x="91842" y="58097"/>
                      <a:pt x="91813" y="58083"/>
                    </a:cubicBezTo>
                    <a:cubicBezTo>
                      <a:pt x="91778" y="58067"/>
                      <a:pt x="91744" y="58049"/>
                      <a:pt x="91710" y="58032"/>
                    </a:cubicBezTo>
                    <a:cubicBezTo>
                      <a:pt x="91689" y="58024"/>
                      <a:pt x="91671" y="58015"/>
                      <a:pt x="91650" y="58006"/>
                    </a:cubicBezTo>
                    <a:cubicBezTo>
                      <a:pt x="91620" y="57990"/>
                      <a:pt x="91590" y="57976"/>
                      <a:pt x="91560" y="57960"/>
                    </a:cubicBezTo>
                    <a:cubicBezTo>
                      <a:pt x="91547" y="57955"/>
                      <a:pt x="91530" y="57947"/>
                      <a:pt x="91517" y="57938"/>
                    </a:cubicBezTo>
                    <a:cubicBezTo>
                      <a:pt x="91432" y="57895"/>
                      <a:pt x="91342" y="57852"/>
                      <a:pt x="91256" y="57810"/>
                    </a:cubicBezTo>
                    <a:cubicBezTo>
                      <a:pt x="91244" y="57806"/>
                      <a:pt x="91231" y="57797"/>
                      <a:pt x="91218" y="57793"/>
                    </a:cubicBezTo>
                    <a:cubicBezTo>
                      <a:pt x="91188" y="57775"/>
                      <a:pt x="91158" y="57763"/>
                      <a:pt x="91128" y="57746"/>
                    </a:cubicBezTo>
                    <a:cubicBezTo>
                      <a:pt x="91111" y="57737"/>
                      <a:pt x="91098" y="57729"/>
                      <a:pt x="91081" y="57720"/>
                    </a:cubicBezTo>
                    <a:cubicBezTo>
                      <a:pt x="91051" y="57708"/>
                      <a:pt x="91025" y="57694"/>
                      <a:pt x="90996" y="57678"/>
                    </a:cubicBezTo>
                    <a:cubicBezTo>
                      <a:pt x="90982" y="57669"/>
                      <a:pt x="90966" y="57660"/>
                      <a:pt x="90948" y="57652"/>
                    </a:cubicBezTo>
                    <a:cubicBezTo>
                      <a:pt x="90919" y="57639"/>
                      <a:pt x="90893" y="57621"/>
                      <a:pt x="90863" y="57605"/>
                    </a:cubicBezTo>
                    <a:cubicBezTo>
                      <a:pt x="90850" y="57601"/>
                      <a:pt x="90833" y="57592"/>
                      <a:pt x="90820" y="57583"/>
                    </a:cubicBezTo>
                    <a:cubicBezTo>
                      <a:pt x="90777" y="57562"/>
                      <a:pt x="90735" y="57536"/>
                      <a:pt x="90696" y="57515"/>
                    </a:cubicBezTo>
                    <a:cubicBezTo>
                      <a:pt x="90666" y="57515"/>
                      <a:pt x="90636" y="57519"/>
                      <a:pt x="90607" y="57519"/>
                    </a:cubicBezTo>
                    <a:lnTo>
                      <a:pt x="90311" y="57519"/>
                    </a:lnTo>
                    <a:cubicBezTo>
                      <a:pt x="90281" y="57519"/>
                      <a:pt x="90256" y="57519"/>
                      <a:pt x="90226" y="57515"/>
                    </a:cubicBezTo>
                    <a:lnTo>
                      <a:pt x="90204" y="57515"/>
                    </a:lnTo>
                    <a:cubicBezTo>
                      <a:pt x="90183" y="57515"/>
                      <a:pt x="90161" y="57515"/>
                      <a:pt x="90141" y="57510"/>
                    </a:cubicBezTo>
                    <a:lnTo>
                      <a:pt x="90110" y="57510"/>
                    </a:lnTo>
                    <a:cubicBezTo>
                      <a:pt x="90093" y="57506"/>
                      <a:pt x="90076" y="57506"/>
                      <a:pt x="90054" y="57506"/>
                    </a:cubicBezTo>
                    <a:cubicBezTo>
                      <a:pt x="90046" y="57506"/>
                      <a:pt x="90038" y="57502"/>
                      <a:pt x="90025" y="57502"/>
                    </a:cubicBezTo>
                    <a:cubicBezTo>
                      <a:pt x="90007" y="57502"/>
                      <a:pt x="89987" y="57498"/>
                      <a:pt x="89965" y="57498"/>
                    </a:cubicBezTo>
                    <a:cubicBezTo>
                      <a:pt x="89961" y="57498"/>
                      <a:pt x="89952" y="57498"/>
                      <a:pt x="89943" y="57493"/>
                    </a:cubicBezTo>
                    <a:cubicBezTo>
                      <a:pt x="89914" y="57493"/>
                      <a:pt x="89888" y="57489"/>
                      <a:pt x="89858" y="57485"/>
                    </a:cubicBezTo>
                    <a:lnTo>
                      <a:pt x="89845" y="57485"/>
                    </a:lnTo>
                    <a:cubicBezTo>
                      <a:pt x="89819" y="57481"/>
                      <a:pt x="89798" y="57477"/>
                      <a:pt x="89776" y="57477"/>
                    </a:cubicBezTo>
                    <a:cubicBezTo>
                      <a:pt x="89768" y="57472"/>
                      <a:pt x="89760" y="57472"/>
                      <a:pt x="89746" y="57472"/>
                    </a:cubicBezTo>
                    <a:cubicBezTo>
                      <a:pt x="89730" y="57467"/>
                      <a:pt x="89712" y="57463"/>
                      <a:pt x="89691" y="57463"/>
                    </a:cubicBezTo>
                    <a:cubicBezTo>
                      <a:pt x="89683" y="57459"/>
                      <a:pt x="89673" y="57459"/>
                      <a:pt x="89665" y="57459"/>
                    </a:cubicBezTo>
                    <a:cubicBezTo>
                      <a:pt x="89644" y="57455"/>
                      <a:pt x="89622" y="57451"/>
                      <a:pt x="89602" y="57447"/>
                    </a:cubicBezTo>
                    <a:cubicBezTo>
                      <a:pt x="89592" y="57447"/>
                      <a:pt x="89588" y="57447"/>
                      <a:pt x="89584" y="57442"/>
                    </a:cubicBezTo>
                    <a:cubicBezTo>
                      <a:pt x="89559" y="57438"/>
                      <a:pt x="89529" y="57433"/>
                      <a:pt x="89507" y="57429"/>
                    </a:cubicBezTo>
                    <a:cubicBezTo>
                      <a:pt x="89499" y="57429"/>
                      <a:pt x="89494" y="57429"/>
                      <a:pt x="89490" y="57425"/>
                    </a:cubicBezTo>
                    <a:cubicBezTo>
                      <a:pt x="89468" y="57421"/>
                      <a:pt x="89448" y="57416"/>
                      <a:pt x="89430" y="57412"/>
                    </a:cubicBezTo>
                    <a:cubicBezTo>
                      <a:pt x="89417" y="57412"/>
                      <a:pt x="89409" y="57412"/>
                      <a:pt x="89400" y="57408"/>
                    </a:cubicBezTo>
                    <a:cubicBezTo>
                      <a:pt x="89383" y="57404"/>
                      <a:pt x="89371" y="57400"/>
                      <a:pt x="89353" y="57400"/>
                    </a:cubicBezTo>
                    <a:cubicBezTo>
                      <a:pt x="89340" y="57395"/>
                      <a:pt x="89332" y="57395"/>
                      <a:pt x="89323" y="57390"/>
                    </a:cubicBezTo>
                    <a:cubicBezTo>
                      <a:pt x="89306" y="57386"/>
                      <a:pt x="89289" y="57382"/>
                      <a:pt x="89276" y="57382"/>
                    </a:cubicBezTo>
                    <a:cubicBezTo>
                      <a:pt x="89268" y="57378"/>
                      <a:pt x="89255" y="57374"/>
                      <a:pt x="89246" y="57374"/>
                    </a:cubicBezTo>
                    <a:cubicBezTo>
                      <a:pt x="89225" y="57370"/>
                      <a:pt x="89203" y="57361"/>
                      <a:pt x="89182" y="57356"/>
                    </a:cubicBezTo>
                    <a:cubicBezTo>
                      <a:pt x="89178" y="57356"/>
                      <a:pt x="89169" y="57356"/>
                      <a:pt x="89165" y="57352"/>
                    </a:cubicBezTo>
                    <a:cubicBezTo>
                      <a:pt x="89140" y="57348"/>
                      <a:pt x="89114" y="57339"/>
                      <a:pt x="89083" y="57331"/>
                    </a:cubicBezTo>
                    <a:cubicBezTo>
                      <a:pt x="89079" y="57331"/>
                      <a:pt x="89071" y="57331"/>
                      <a:pt x="89067" y="57327"/>
                    </a:cubicBezTo>
                    <a:cubicBezTo>
                      <a:pt x="89045" y="57323"/>
                      <a:pt x="89024" y="57318"/>
                      <a:pt x="89002" y="57309"/>
                    </a:cubicBezTo>
                    <a:cubicBezTo>
                      <a:pt x="88994" y="57309"/>
                      <a:pt x="88986" y="57305"/>
                      <a:pt x="88976" y="57305"/>
                    </a:cubicBezTo>
                    <a:cubicBezTo>
                      <a:pt x="88960" y="57297"/>
                      <a:pt x="88939" y="57293"/>
                      <a:pt x="88917" y="57288"/>
                    </a:cubicBezTo>
                    <a:cubicBezTo>
                      <a:pt x="88913" y="57284"/>
                      <a:pt x="88904" y="57284"/>
                      <a:pt x="88899" y="57279"/>
                    </a:cubicBezTo>
                    <a:cubicBezTo>
                      <a:pt x="88866" y="57271"/>
                      <a:pt x="88827" y="57258"/>
                      <a:pt x="88793" y="57250"/>
                    </a:cubicBezTo>
                    <a:cubicBezTo>
                      <a:pt x="88789" y="57246"/>
                      <a:pt x="88780" y="57246"/>
                      <a:pt x="88775" y="57241"/>
                    </a:cubicBezTo>
                    <a:cubicBezTo>
                      <a:pt x="88741" y="57232"/>
                      <a:pt x="88708" y="57220"/>
                      <a:pt x="88669" y="57211"/>
                    </a:cubicBezTo>
                    <a:cubicBezTo>
                      <a:pt x="88664" y="57207"/>
                      <a:pt x="88660" y="57207"/>
                      <a:pt x="88652" y="57202"/>
                    </a:cubicBezTo>
                    <a:cubicBezTo>
                      <a:pt x="88617" y="57194"/>
                      <a:pt x="88583" y="57181"/>
                      <a:pt x="88549" y="57169"/>
                    </a:cubicBezTo>
                    <a:cubicBezTo>
                      <a:pt x="88544" y="57169"/>
                      <a:pt x="88540" y="57165"/>
                      <a:pt x="88532" y="57165"/>
                    </a:cubicBezTo>
                    <a:cubicBezTo>
                      <a:pt x="88498" y="57151"/>
                      <a:pt x="88463" y="57139"/>
                      <a:pt x="88425" y="57125"/>
                    </a:cubicBezTo>
                    <a:lnTo>
                      <a:pt x="88421" y="57125"/>
                    </a:lnTo>
                    <a:cubicBezTo>
                      <a:pt x="88370" y="57108"/>
                      <a:pt x="88318" y="57092"/>
                      <a:pt x="88267" y="57070"/>
                    </a:cubicBezTo>
                    <a:cubicBezTo>
                      <a:pt x="88262" y="57070"/>
                      <a:pt x="88258" y="57070"/>
                      <a:pt x="88254" y="57066"/>
                    </a:cubicBezTo>
                    <a:cubicBezTo>
                      <a:pt x="88203" y="57049"/>
                      <a:pt x="88151" y="57027"/>
                      <a:pt x="88100" y="57011"/>
                    </a:cubicBezTo>
                    <a:cubicBezTo>
                      <a:pt x="88049" y="56989"/>
                      <a:pt x="87997" y="56972"/>
                      <a:pt x="87946" y="56950"/>
                    </a:cubicBezTo>
                    <a:cubicBezTo>
                      <a:pt x="87942" y="56950"/>
                      <a:pt x="87938" y="56950"/>
                      <a:pt x="87934" y="56946"/>
                    </a:cubicBezTo>
                    <a:cubicBezTo>
                      <a:pt x="87882" y="56928"/>
                      <a:pt x="87826" y="56908"/>
                      <a:pt x="87774" y="56886"/>
                    </a:cubicBezTo>
                    <a:cubicBezTo>
                      <a:pt x="87728" y="56869"/>
                      <a:pt x="87681" y="56851"/>
                      <a:pt x="87630" y="56831"/>
                    </a:cubicBezTo>
                    <a:cubicBezTo>
                      <a:pt x="87626" y="56831"/>
                      <a:pt x="87620" y="56831"/>
                      <a:pt x="87612" y="56826"/>
                    </a:cubicBezTo>
                    <a:cubicBezTo>
                      <a:pt x="87561" y="56809"/>
                      <a:pt x="87514" y="56788"/>
                      <a:pt x="87462" y="56770"/>
                    </a:cubicBezTo>
                    <a:cubicBezTo>
                      <a:pt x="87458" y="56770"/>
                      <a:pt x="87458" y="56766"/>
                      <a:pt x="87458" y="56766"/>
                    </a:cubicBezTo>
                    <a:cubicBezTo>
                      <a:pt x="87407" y="56749"/>
                      <a:pt x="87356" y="56732"/>
                      <a:pt x="87304" y="56711"/>
                    </a:cubicBezTo>
                    <a:cubicBezTo>
                      <a:pt x="87300" y="56711"/>
                      <a:pt x="87296" y="56707"/>
                      <a:pt x="87292" y="56707"/>
                    </a:cubicBezTo>
                    <a:cubicBezTo>
                      <a:pt x="87241" y="56689"/>
                      <a:pt x="87189" y="56672"/>
                      <a:pt x="87138" y="56651"/>
                    </a:cubicBezTo>
                    <a:lnTo>
                      <a:pt x="87133" y="56651"/>
                    </a:lnTo>
                    <a:cubicBezTo>
                      <a:pt x="87099" y="56638"/>
                      <a:pt x="87065" y="56626"/>
                      <a:pt x="87026" y="56612"/>
                    </a:cubicBezTo>
                    <a:cubicBezTo>
                      <a:pt x="87022" y="56612"/>
                      <a:pt x="87018" y="56612"/>
                      <a:pt x="87014" y="56608"/>
                    </a:cubicBezTo>
                    <a:cubicBezTo>
                      <a:pt x="86975" y="56595"/>
                      <a:pt x="86941" y="56587"/>
                      <a:pt x="86907" y="56574"/>
                    </a:cubicBezTo>
                    <a:cubicBezTo>
                      <a:pt x="86902" y="56574"/>
                      <a:pt x="86894" y="56569"/>
                      <a:pt x="86890" y="56569"/>
                    </a:cubicBezTo>
                    <a:cubicBezTo>
                      <a:pt x="86856" y="56557"/>
                      <a:pt x="86821" y="56549"/>
                      <a:pt x="86787" y="56535"/>
                    </a:cubicBezTo>
                    <a:cubicBezTo>
                      <a:pt x="86779" y="56535"/>
                      <a:pt x="86774" y="56531"/>
                      <a:pt x="86765" y="56531"/>
                    </a:cubicBezTo>
                    <a:cubicBezTo>
                      <a:pt x="86732" y="56518"/>
                      <a:pt x="86697" y="56510"/>
                      <a:pt x="86663" y="56497"/>
                    </a:cubicBezTo>
                    <a:lnTo>
                      <a:pt x="86655" y="56497"/>
                    </a:lnTo>
                    <a:cubicBezTo>
                      <a:pt x="86650" y="56492"/>
                      <a:pt x="86641" y="56492"/>
                      <a:pt x="86637" y="56488"/>
                    </a:cubicBezTo>
                    <a:cubicBezTo>
                      <a:pt x="86620" y="56484"/>
                      <a:pt x="86603" y="56480"/>
                      <a:pt x="86590" y="56476"/>
                    </a:cubicBezTo>
                    <a:cubicBezTo>
                      <a:pt x="86578" y="56476"/>
                      <a:pt x="86568" y="56472"/>
                      <a:pt x="86560" y="56466"/>
                    </a:cubicBezTo>
                    <a:cubicBezTo>
                      <a:pt x="86543" y="56462"/>
                      <a:pt x="86530" y="56458"/>
                      <a:pt x="86513" y="56454"/>
                    </a:cubicBezTo>
                    <a:cubicBezTo>
                      <a:pt x="86505" y="56454"/>
                      <a:pt x="86496" y="56450"/>
                      <a:pt x="86483" y="56450"/>
                    </a:cubicBezTo>
                    <a:cubicBezTo>
                      <a:pt x="86471" y="56446"/>
                      <a:pt x="86453" y="56441"/>
                      <a:pt x="86436" y="56437"/>
                    </a:cubicBezTo>
                    <a:cubicBezTo>
                      <a:pt x="86428" y="56433"/>
                      <a:pt x="86419" y="56433"/>
                      <a:pt x="86410" y="56428"/>
                    </a:cubicBezTo>
                    <a:cubicBezTo>
                      <a:pt x="86385" y="56424"/>
                      <a:pt x="86363" y="56415"/>
                      <a:pt x="86337" y="56411"/>
                    </a:cubicBezTo>
                    <a:lnTo>
                      <a:pt x="86333" y="56411"/>
                    </a:lnTo>
                    <a:cubicBezTo>
                      <a:pt x="86321" y="56403"/>
                      <a:pt x="86312" y="56395"/>
                      <a:pt x="86299" y="56385"/>
                    </a:cubicBezTo>
                    <a:cubicBezTo>
                      <a:pt x="86295" y="56385"/>
                      <a:pt x="86291" y="56381"/>
                      <a:pt x="86291" y="56381"/>
                    </a:cubicBezTo>
                    <a:cubicBezTo>
                      <a:pt x="86282" y="56373"/>
                      <a:pt x="86274" y="56369"/>
                      <a:pt x="86265" y="56364"/>
                    </a:cubicBezTo>
                    <a:cubicBezTo>
                      <a:pt x="86260" y="56360"/>
                      <a:pt x="86256" y="56356"/>
                      <a:pt x="86252" y="56356"/>
                    </a:cubicBezTo>
                    <a:cubicBezTo>
                      <a:pt x="86248" y="56352"/>
                      <a:pt x="86244" y="56347"/>
                      <a:pt x="86244" y="56347"/>
                    </a:cubicBezTo>
                    <a:cubicBezTo>
                      <a:pt x="86235" y="56343"/>
                      <a:pt x="86231" y="56338"/>
                      <a:pt x="86226" y="56334"/>
                    </a:cubicBezTo>
                    <a:cubicBezTo>
                      <a:pt x="86226" y="56334"/>
                      <a:pt x="86222" y="56330"/>
                      <a:pt x="86218" y="56326"/>
                    </a:cubicBezTo>
                    <a:cubicBezTo>
                      <a:pt x="86214" y="56326"/>
                      <a:pt x="86209" y="56322"/>
                      <a:pt x="86205" y="56318"/>
                    </a:cubicBezTo>
                    <a:cubicBezTo>
                      <a:pt x="86201" y="56313"/>
                      <a:pt x="86197" y="56313"/>
                      <a:pt x="86193" y="56308"/>
                    </a:cubicBezTo>
                    <a:cubicBezTo>
                      <a:pt x="86188" y="56304"/>
                      <a:pt x="86183" y="56304"/>
                      <a:pt x="86183" y="56300"/>
                    </a:cubicBezTo>
                    <a:cubicBezTo>
                      <a:pt x="86179" y="56296"/>
                      <a:pt x="86175" y="56296"/>
                      <a:pt x="86171" y="56292"/>
                    </a:cubicBezTo>
                    <a:cubicBezTo>
                      <a:pt x="86167" y="56287"/>
                      <a:pt x="86167" y="56287"/>
                      <a:pt x="86163" y="56283"/>
                    </a:cubicBezTo>
                    <a:cubicBezTo>
                      <a:pt x="86158" y="56279"/>
                      <a:pt x="86154" y="56279"/>
                      <a:pt x="86154" y="56275"/>
                    </a:cubicBezTo>
                    <a:cubicBezTo>
                      <a:pt x="86149" y="56270"/>
                      <a:pt x="86145" y="56270"/>
                      <a:pt x="86141" y="56266"/>
                    </a:cubicBezTo>
                    <a:cubicBezTo>
                      <a:pt x="86141" y="56261"/>
                      <a:pt x="86137" y="56261"/>
                      <a:pt x="86132" y="56257"/>
                    </a:cubicBezTo>
                    <a:cubicBezTo>
                      <a:pt x="86128" y="56257"/>
                      <a:pt x="86128" y="56253"/>
                      <a:pt x="86124" y="56249"/>
                    </a:cubicBezTo>
                    <a:cubicBezTo>
                      <a:pt x="86120" y="56249"/>
                      <a:pt x="86120" y="56245"/>
                      <a:pt x="86116" y="56245"/>
                    </a:cubicBezTo>
                    <a:cubicBezTo>
                      <a:pt x="86112" y="56241"/>
                      <a:pt x="86112" y="56236"/>
                      <a:pt x="86106" y="56231"/>
                    </a:cubicBezTo>
                    <a:cubicBezTo>
                      <a:pt x="86106" y="56231"/>
                      <a:pt x="86102" y="56227"/>
                      <a:pt x="86098" y="56227"/>
                    </a:cubicBezTo>
                    <a:cubicBezTo>
                      <a:pt x="86098" y="56223"/>
                      <a:pt x="86094" y="56219"/>
                      <a:pt x="86094" y="56219"/>
                    </a:cubicBezTo>
                    <a:cubicBezTo>
                      <a:pt x="86090" y="56215"/>
                      <a:pt x="86090" y="56215"/>
                      <a:pt x="86086" y="56210"/>
                    </a:cubicBezTo>
                    <a:cubicBezTo>
                      <a:pt x="86081" y="56210"/>
                      <a:pt x="86081" y="56206"/>
                      <a:pt x="86077" y="56202"/>
                    </a:cubicBezTo>
                    <a:lnTo>
                      <a:pt x="86073" y="56198"/>
                    </a:lnTo>
                    <a:cubicBezTo>
                      <a:pt x="86068" y="56193"/>
                      <a:pt x="86068" y="56189"/>
                      <a:pt x="86064" y="56189"/>
                    </a:cubicBezTo>
                    <a:cubicBezTo>
                      <a:pt x="86064" y="56184"/>
                      <a:pt x="86060" y="56184"/>
                      <a:pt x="86060" y="56180"/>
                    </a:cubicBezTo>
                    <a:cubicBezTo>
                      <a:pt x="86055" y="56180"/>
                      <a:pt x="86055" y="56176"/>
                      <a:pt x="86051" y="56172"/>
                    </a:cubicBezTo>
                    <a:lnTo>
                      <a:pt x="86051" y="56168"/>
                    </a:lnTo>
                    <a:cubicBezTo>
                      <a:pt x="86047" y="56164"/>
                      <a:pt x="86043" y="56159"/>
                      <a:pt x="86039" y="56154"/>
                    </a:cubicBezTo>
                    <a:lnTo>
                      <a:pt x="86039" y="56150"/>
                    </a:lnTo>
                    <a:cubicBezTo>
                      <a:pt x="86035" y="56146"/>
                      <a:pt x="86035" y="56142"/>
                      <a:pt x="86029" y="56142"/>
                    </a:cubicBezTo>
                    <a:cubicBezTo>
                      <a:pt x="86029" y="56138"/>
                      <a:pt x="86029" y="56138"/>
                      <a:pt x="86025" y="56133"/>
                    </a:cubicBezTo>
                    <a:cubicBezTo>
                      <a:pt x="86025" y="56133"/>
                      <a:pt x="86025" y="56129"/>
                      <a:pt x="86021" y="56129"/>
                    </a:cubicBezTo>
                    <a:lnTo>
                      <a:pt x="86021" y="56121"/>
                    </a:lnTo>
                    <a:cubicBezTo>
                      <a:pt x="86017" y="56121"/>
                      <a:pt x="86017" y="56116"/>
                      <a:pt x="86017" y="56116"/>
                    </a:cubicBezTo>
                    <a:cubicBezTo>
                      <a:pt x="86017" y="56112"/>
                      <a:pt x="86013" y="56112"/>
                      <a:pt x="86013" y="56107"/>
                    </a:cubicBezTo>
                    <a:cubicBezTo>
                      <a:pt x="86013" y="56107"/>
                      <a:pt x="86013" y="56103"/>
                      <a:pt x="86009" y="56103"/>
                    </a:cubicBezTo>
                    <a:lnTo>
                      <a:pt x="86009" y="56095"/>
                    </a:lnTo>
                    <a:lnTo>
                      <a:pt x="86004" y="56091"/>
                    </a:lnTo>
                    <a:lnTo>
                      <a:pt x="86004" y="56082"/>
                    </a:lnTo>
                    <a:lnTo>
                      <a:pt x="86000" y="56077"/>
                    </a:lnTo>
                    <a:lnTo>
                      <a:pt x="86000" y="56073"/>
                    </a:lnTo>
                    <a:cubicBezTo>
                      <a:pt x="86000" y="56069"/>
                      <a:pt x="85996" y="56069"/>
                      <a:pt x="85996" y="56065"/>
                    </a:cubicBezTo>
                    <a:lnTo>
                      <a:pt x="85996" y="56061"/>
                    </a:lnTo>
                    <a:lnTo>
                      <a:pt x="85996" y="56052"/>
                    </a:lnTo>
                    <a:cubicBezTo>
                      <a:pt x="85996" y="56052"/>
                      <a:pt x="85991" y="56052"/>
                      <a:pt x="85991" y="56048"/>
                    </a:cubicBezTo>
                    <a:lnTo>
                      <a:pt x="85991" y="56044"/>
                    </a:lnTo>
                    <a:lnTo>
                      <a:pt x="85991" y="56035"/>
                    </a:lnTo>
                    <a:lnTo>
                      <a:pt x="85991" y="56030"/>
                    </a:lnTo>
                    <a:lnTo>
                      <a:pt x="85991" y="56026"/>
                    </a:lnTo>
                    <a:cubicBezTo>
                      <a:pt x="85987" y="56022"/>
                      <a:pt x="85987" y="56022"/>
                      <a:pt x="85987" y="56018"/>
                    </a:cubicBezTo>
                    <a:lnTo>
                      <a:pt x="85987" y="56014"/>
                    </a:lnTo>
                    <a:lnTo>
                      <a:pt x="85987" y="56010"/>
                    </a:lnTo>
                    <a:lnTo>
                      <a:pt x="85987" y="56005"/>
                    </a:lnTo>
                    <a:lnTo>
                      <a:pt x="85987" y="55996"/>
                    </a:lnTo>
                    <a:lnTo>
                      <a:pt x="85987" y="55992"/>
                    </a:lnTo>
                    <a:lnTo>
                      <a:pt x="85987" y="55988"/>
                    </a:lnTo>
                    <a:lnTo>
                      <a:pt x="85987" y="55984"/>
                    </a:lnTo>
                    <a:lnTo>
                      <a:pt x="85987" y="55975"/>
                    </a:lnTo>
                    <a:lnTo>
                      <a:pt x="85987" y="55971"/>
                    </a:lnTo>
                    <a:lnTo>
                      <a:pt x="85987" y="55967"/>
                    </a:lnTo>
                    <a:lnTo>
                      <a:pt x="85987" y="55962"/>
                    </a:lnTo>
                    <a:lnTo>
                      <a:pt x="85987" y="55953"/>
                    </a:lnTo>
                    <a:cubicBezTo>
                      <a:pt x="85991" y="55953"/>
                      <a:pt x="85991" y="55949"/>
                      <a:pt x="85991" y="55949"/>
                    </a:cubicBezTo>
                    <a:lnTo>
                      <a:pt x="85991" y="55945"/>
                    </a:lnTo>
                    <a:lnTo>
                      <a:pt x="85991" y="55941"/>
                    </a:lnTo>
                    <a:lnTo>
                      <a:pt x="85991" y="55933"/>
                    </a:lnTo>
                    <a:lnTo>
                      <a:pt x="85991" y="55923"/>
                    </a:lnTo>
                    <a:lnTo>
                      <a:pt x="85991" y="55919"/>
                    </a:lnTo>
                    <a:lnTo>
                      <a:pt x="85991" y="55911"/>
                    </a:lnTo>
                    <a:lnTo>
                      <a:pt x="85991" y="55907"/>
                    </a:lnTo>
                    <a:cubicBezTo>
                      <a:pt x="85996" y="55907"/>
                      <a:pt x="85996" y="55902"/>
                      <a:pt x="85996" y="55902"/>
                    </a:cubicBezTo>
                    <a:lnTo>
                      <a:pt x="85996" y="55898"/>
                    </a:lnTo>
                    <a:lnTo>
                      <a:pt x="85996" y="55890"/>
                    </a:lnTo>
                    <a:lnTo>
                      <a:pt x="85996" y="55885"/>
                    </a:lnTo>
                    <a:lnTo>
                      <a:pt x="85996" y="55864"/>
                    </a:lnTo>
                    <a:lnTo>
                      <a:pt x="85996" y="55856"/>
                    </a:lnTo>
                    <a:lnTo>
                      <a:pt x="85996" y="55851"/>
                    </a:lnTo>
                    <a:lnTo>
                      <a:pt x="85996" y="55842"/>
                    </a:lnTo>
                    <a:lnTo>
                      <a:pt x="85996" y="55838"/>
                    </a:lnTo>
                    <a:lnTo>
                      <a:pt x="85996" y="55834"/>
                    </a:lnTo>
                    <a:lnTo>
                      <a:pt x="85996" y="55830"/>
                    </a:lnTo>
                    <a:lnTo>
                      <a:pt x="85996" y="55821"/>
                    </a:lnTo>
                    <a:lnTo>
                      <a:pt x="85991" y="55817"/>
                    </a:lnTo>
                    <a:lnTo>
                      <a:pt x="85991" y="55813"/>
                    </a:lnTo>
                    <a:lnTo>
                      <a:pt x="85991" y="55804"/>
                    </a:lnTo>
                    <a:lnTo>
                      <a:pt x="85991" y="55799"/>
                    </a:lnTo>
                    <a:lnTo>
                      <a:pt x="85987" y="55795"/>
                    </a:lnTo>
                    <a:lnTo>
                      <a:pt x="85987" y="55787"/>
                    </a:lnTo>
                    <a:lnTo>
                      <a:pt x="85987" y="55783"/>
                    </a:lnTo>
                    <a:cubicBezTo>
                      <a:pt x="85983" y="55779"/>
                      <a:pt x="85983" y="55779"/>
                      <a:pt x="85983" y="55774"/>
                    </a:cubicBezTo>
                    <a:lnTo>
                      <a:pt x="85983" y="55769"/>
                    </a:lnTo>
                    <a:lnTo>
                      <a:pt x="85978" y="55765"/>
                    </a:lnTo>
                    <a:lnTo>
                      <a:pt x="85978" y="55757"/>
                    </a:lnTo>
                    <a:cubicBezTo>
                      <a:pt x="85974" y="55757"/>
                      <a:pt x="85974" y="55753"/>
                      <a:pt x="85974" y="55753"/>
                    </a:cubicBezTo>
                    <a:cubicBezTo>
                      <a:pt x="85974" y="55748"/>
                      <a:pt x="85974" y="55748"/>
                      <a:pt x="85970" y="55744"/>
                    </a:cubicBezTo>
                    <a:lnTo>
                      <a:pt x="85970" y="55740"/>
                    </a:lnTo>
                    <a:cubicBezTo>
                      <a:pt x="85966" y="55736"/>
                      <a:pt x="85966" y="55736"/>
                      <a:pt x="85966" y="55731"/>
                    </a:cubicBezTo>
                    <a:lnTo>
                      <a:pt x="85962" y="55727"/>
                    </a:lnTo>
                    <a:cubicBezTo>
                      <a:pt x="85962" y="55722"/>
                      <a:pt x="85962" y="55722"/>
                      <a:pt x="85958" y="55718"/>
                    </a:cubicBezTo>
                    <a:cubicBezTo>
                      <a:pt x="85958" y="55718"/>
                      <a:pt x="85958" y="55714"/>
                      <a:pt x="85952" y="55714"/>
                    </a:cubicBezTo>
                    <a:cubicBezTo>
                      <a:pt x="85952" y="55710"/>
                      <a:pt x="85952" y="55710"/>
                      <a:pt x="85948" y="55706"/>
                    </a:cubicBezTo>
                    <a:cubicBezTo>
                      <a:pt x="85948" y="55706"/>
                      <a:pt x="85948" y="55702"/>
                      <a:pt x="85944" y="55702"/>
                    </a:cubicBezTo>
                    <a:cubicBezTo>
                      <a:pt x="85944" y="55697"/>
                      <a:pt x="85944" y="55697"/>
                      <a:pt x="85940" y="55692"/>
                    </a:cubicBezTo>
                    <a:cubicBezTo>
                      <a:pt x="85940" y="55692"/>
                      <a:pt x="85936" y="55688"/>
                      <a:pt x="85936" y="55684"/>
                    </a:cubicBezTo>
                    <a:lnTo>
                      <a:pt x="85932" y="55680"/>
                    </a:lnTo>
                    <a:cubicBezTo>
                      <a:pt x="85927" y="55676"/>
                      <a:pt x="85927" y="55676"/>
                      <a:pt x="85923" y="55671"/>
                    </a:cubicBezTo>
                    <a:cubicBezTo>
                      <a:pt x="85923" y="55671"/>
                      <a:pt x="85923" y="55667"/>
                      <a:pt x="85919" y="55667"/>
                    </a:cubicBezTo>
                    <a:cubicBezTo>
                      <a:pt x="85919" y="55663"/>
                      <a:pt x="85914" y="55659"/>
                      <a:pt x="85914" y="55659"/>
                    </a:cubicBezTo>
                    <a:cubicBezTo>
                      <a:pt x="85910" y="55655"/>
                      <a:pt x="85910" y="55655"/>
                      <a:pt x="85906" y="55650"/>
                    </a:cubicBezTo>
                    <a:cubicBezTo>
                      <a:pt x="85906" y="55650"/>
                      <a:pt x="85901" y="55645"/>
                      <a:pt x="85901" y="55641"/>
                    </a:cubicBezTo>
                    <a:cubicBezTo>
                      <a:pt x="85897" y="55641"/>
                      <a:pt x="85897" y="55637"/>
                      <a:pt x="85893" y="55637"/>
                    </a:cubicBezTo>
                    <a:cubicBezTo>
                      <a:pt x="85889" y="55633"/>
                      <a:pt x="85889" y="55629"/>
                      <a:pt x="85885" y="55629"/>
                    </a:cubicBezTo>
                    <a:cubicBezTo>
                      <a:pt x="85885" y="55625"/>
                      <a:pt x="85881" y="55625"/>
                      <a:pt x="85881" y="55620"/>
                    </a:cubicBezTo>
                    <a:cubicBezTo>
                      <a:pt x="85875" y="55616"/>
                      <a:pt x="85871" y="55616"/>
                      <a:pt x="85867" y="55611"/>
                    </a:cubicBezTo>
                    <a:cubicBezTo>
                      <a:pt x="85867" y="55607"/>
                      <a:pt x="85863" y="55607"/>
                      <a:pt x="85863" y="55603"/>
                    </a:cubicBezTo>
                    <a:cubicBezTo>
                      <a:pt x="85859" y="55603"/>
                      <a:pt x="85855" y="55599"/>
                      <a:pt x="85850" y="55594"/>
                    </a:cubicBezTo>
                    <a:lnTo>
                      <a:pt x="85846" y="55590"/>
                    </a:lnTo>
                    <a:cubicBezTo>
                      <a:pt x="85842" y="55586"/>
                      <a:pt x="85837" y="55582"/>
                      <a:pt x="85833" y="55578"/>
                    </a:cubicBezTo>
                    <a:cubicBezTo>
                      <a:pt x="85829" y="55578"/>
                      <a:pt x="85829" y="55573"/>
                      <a:pt x="85824" y="55573"/>
                    </a:cubicBezTo>
                    <a:cubicBezTo>
                      <a:pt x="85820" y="55568"/>
                      <a:pt x="85816" y="55564"/>
                      <a:pt x="85812" y="55560"/>
                    </a:cubicBezTo>
                    <a:cubicBezTo>
                      <a:pt x="85808" y="55560"/>
                      <a:pt x="85808" y="55556"/>
                      <a:pt x="85804" y="55556"/>
                    </a:cubicBezTo>
                    <a:cubicBezTo>
                      <a:pt x="85798" y="55552"/>
                      <a:pt x="85790" y="55543"/>
                      <a:pt x="85782" y="55539"/>
                    </a:cubicBezTo>
                    <a:cubicBezTo>
                      <a:pt x="85721" y="55534"/>
                      <a:pt x="85662" y="55526"/>
                      <a:pt x="85602" y="55522"/>
                    </a:cubicBezTo>
                    <a:lnTo>
                      <a:pt x="85585" y="55522"/>
                    </a:lnTo>
                    <a:cubicBezTo>
                      <a:pt x="85529" y="55513"/>
                      <a:pt x="85474" y="55509"/>
                      <a:pt x="85419" y="55505"/>
                    </a:cubicBezTo>
                    <a:cubicBezTo>
                      <a:pt x="85409" y="55505"/>
                      <a:pt x="85401" y="55501"/>
                      <a:pt x="85397" y="55501"/>
                    </a:cubicBezTo>
                    <a:cubicBezTo>
                      <a:pt x="85362" y="55496"/>
                      <a:pt x="85328" y="55496"/>
                      <a:pt x="85294" y="55491"/>
                    </a:cubicBezTo>
                    <a:cubicBezTo>
                      <a:pt x="85290" y="55491"/>
                      <a:pt x="85285" y="55487"/>
                      <a:pt x="85281" y="55487"/>
                    </a:cubicBezTo>
                    <a:cubicBezTo>
                      <a:pt x="85251" y="55487"/>
                      <a:pt x="85222" y="55483"/>
                      <a:pt x="85196" y="55479"/>
                    </a:cubicBezTo>
                    <a:cubicBezTo>
                      <a:pt x="85183" y="55479"/>
                      <a:pt x="85174" y="55475"/>
                      <a:pt x="85166" y="55475"/>
                    </a:cubicBezTo>
                    <a:cubicBezTo>
                      <a:pt x="85136" y="55471"/>
                      <a:pt x="85106" y="55471"/>
                      <a:pt x="85076" y="55466"/>
                    </a:cubicBezTo>
                    <a:cubicBezTo>
                      <a:pt x="85072" y="55466"/>
                      <a:pt x="85068" y="55462"/>
                      <a:pt x="85063" y="55462"/>
                    </a:cubicBezTo>
                    <a:cubicBezTo>
                      <a:pt x="85029" y="55457"/>
                      <a:pt x="84999" y="55453"/>
                      <a:pt x="84965" y="55449"/>
                    </a:cubicBezTo>
                    <a:cubicBezTo>
                      <a:pt x="84957" y="55449"/>
                      <a:pt x="84947" y="55449"/>
                      <a:pt x="84939" y="55445"/>
                    </a:cubicBezTo>
                    <a:cubicBezTo>
                      <a:pt x="84914" y="55445"/>
                      <a:pt x="84884" y="55440"/>
                      <a:pt x="84858" y="55436"/>
                    </a:cubicBezTo>
                    <a:cubicBezTo>
                      <a:pt x="84849" y="55436"/>
                      <a:pt x="84841" y="55432"/>
                      <a:pt x="84837" y="55432"/>
                    </a:cubicBezTo>
                    <a:cubicBezTo>
                      <a:pt x="84803" y="55428"/>
                      <a:pt x="84768" y="55424"/>
                      <a:pt x="84738" y="55419"/>
                    </a:cubicBezTo>
                    <a:cubicBezTo>
                      <a:pt x="84730" y="55414"/>
                      <a:pt x="84721" y="55414"/>
                      <a:pt x="84716" y="55414"/>
                    </a:cubicBezTo>
                    <a:cubicBezTo>
                      <a:pt x="84691" y="55410"/>
                      <a:pt x="84661" y="55406"/>
                      <a:pt x="84635" y="55402"/>
                    </a:cubicBezTo>
                    <a:cubicBezTo>
                      <a:pt x="84627" y="55398"/>
                      <a:pt x="84618" y="55398"/>
                      <a:pt x="84610" y="55398"/>
                    </a:cubicBezTo>
                    <a:cubicBezTo>
                      <a:pt x="84576" y="55389"/>
                      <a:pt x="84541" y="55385"/>
                      <a:pt x="84511" y="55380"/>
                    </a:cubicBezTo>
                    <a:lnTo>
                      <a:pt x="84507" y="55380"/>
                    </a:lnTo>
                    <a:cubicBezTo>
                      <a:pt x="84469" y="55372"/>
                      <a:pt x="84434" y="55368"/>
                      <a:pt x="84400" y="55359"/>
                    </a:cubicBezTo>
                    <a:cubicBezTo>
                      <a:pt x="84392" y="55359"/>
                      <a:pt x="84383" y="55355"/>
                      <a:pt x="84375" y="55355"/>
                    </a:cubicBezTo>
                    <a:cubicBezTo>
                      <a:pt x="84341" y="55347"/>
                      <a:pt x="84306" y="55342"/>
                      <a:pt x="84268" y="55333"/>
                    </a:cubicBezTo>
                    <a:cubicBezTo>
                      <a:pt x="84264" y="55333"/>
                      <a:pt x="84259" y="55329"/>
                      <a:pt x="84250" y="55329"/>
                    </a:cubicBezTo>
                    <a:cubicBezTo>
                      <a:pt x="84221" y="55325"/>
                      <a:pt x="84187" y="55317"/>
                      <a:pt x="84152" y="55308"/>
                    </a:cubicBezTo>
                    <a:cubicBezTo>
                      <a:pt x="84148" y="55308"/>
                      <a:pt x="84144" y="55308"/>
                      <a:pt x="84135" y="55303"/>
                    </a:cubicBezTo>
                    <a:cubicBezTo>
                      <a:pt x="84101" y="55299"/>
                      <a:pt x="84067" y="55291"/>
                      <a:pt x="84033" y="55282"/>
                    </a:cubicBezTo>
                    <a:cubicBezTo>
                      <a:pt x="84019" y="55278"/>
                      <a:pt x="84011" y="55278"/>
                      <a:pt x="84002" y="55274"/>
                    </a:cubicBezTo>
                    <a:cubicBezTo>
                      <a:pt x="83986" y="55270"/>
                      <a:pt x="83968" y="55265"/>
                      <a:pt x="83947" y="55260"/>
                    </a:cubicBezTo>
                    <a:cubicBezTo>
                      <a:pt x="83938" y="55260"/>
                      <a:pt x="83930" y="55256"/>
                      <a:pt x="83917" y="55252"/>
                    </a:cubicBezTo>
                    <a:cubicBezTo>
                      <a:pt x="83899" y="55248"/>
                      <a:pt x="83879" y="55244"/>
                      <a:pt x="83857" y="55240"/>
                    </a:cubicBezTo>
                    <a:cubicBezTo>
                      <a:pt x="83853" y="55235"/>
                      <a:pt x="83844" y="55235"/>
                      <a:pt x="83836" y="55231"/>
                    </a:cubicBezTo>
                    <a:cubicBezTo>
                      <a:pt x="83806" y="55226"/>
                      <a:pt x="83780" y="55218"/>
                      <a:pt x="83751" y="55209"/>
                    </a:cubicBezTo>
                    <a:lnTo>
                      <a:pt x="83745" y="55209"/>
                    </a:lnTo>
                    <a:cubicBezTo>
                      <a:pt x="83720" y="55201"/>
                      <a:pt x="83694" y="55193"/>
                      <a:pt x="83668" y="55188"/>
                    </a:cubicBezTo>
                    <a:cubicBezTo>
                      <a:pt x="83656" y="55183"/>
                      <a:pt x="83648" y="55179"/>
                      <a:pt x="83635" y="55175"/>
                    </a:cubicBezTo>
                    <a:cubicBezTo>
                      <a:pt x="83622" y="55171"/>
                      <a:pt x="83609" y="55167"/>
                      <a:pt x="83591" y="55163"/>
                    </a:cubicBezTo>
                    <a:cubicBezTo>
                      <a:pt x="83583" y="55163"/>
                      <a:pt x="83571" y="55158"/>
                      <a:pt x="83558" y="55154"/>
                    </a:cubicBezTo>
                    <a:cubicBezTo>
                      <a:pt x="83545" y="55149"/>
                      <a:pt x="83532" y="55145"/>
                      <a:pt x="83520" y="55141"/>
                    </a:cubicBezTo>
                    <a:cubicBezTo>
                      <a:pt x="83506" y="55137"/>
                      <a:pt x="83494" y="55132"/>
                      <a:pt x="83485" y="55128"/>
                    </a:cubicBezTo>
                    <a:cubicBezTo>
                      <a:pt x="83472" y="55124"/>
                      <a:pt x="83455" y="55120"/>
                      <a:pt x="83443" y="55116"/>
                    </a:cubicBezTo>
                    <a:cubicBezTo>
                      <a:pt x="83433" y="55111"/>
                      <a:pt x="83421" y="55106"/>
                      <a:pt x="83408" y="55106"/>
                    </a:cubicBezTo>
                    <a:cubicBezTo>
                      <a:pt x="83395" y="55102"/>
                      <a:pt x="83382" y="55094"/>
                      <a:pt x="83370" y="55090"/>
                    </a:cubicBezTo>
                    <a:cubicBezTo>
                      <a:pt x="83360" y="55090"/>
                      <a:pt x="83352" y="55086"/>
                      <a:pt x="83344" y="55081"/>
                    </a:cubicBezTo>
                    <a:cubicBezTo>
                      <a:pt x="83301" y="55068"/>
                      <a:pt x="83263" y="55051"/>
                      <a:pt x="83220" y="55039"/>
                    </a:cubicBezTo>
                    <a:cubicBezTo>
                      <a:pt x="83216" y="55035"/>
                      <a:pt x="83206" y="55035"/>
                      <a:pt x="83202" y="55029"/>
                    </a:cubicBezTo>
                    <a:cubicBezTo>
                      <a:pt x="83160" y="55017"/>
                      <a:pt x="83121" y="55000"/>
                      <a:pt x="83078" y="54983"/>
                    </a:cubicBezTo>
                    <a:cubicBezTo>
                      <a:pt x="83070" y="54978"/>
                      <a:pt x="83062" y="54974"/>
                      <a:pt x="83053" y="54970"/>
                    </a:cubicBezTo>
                    <a:cubicBezTo>
                      <a:pt x="83040" y="54966"/>
                      <a:pt x="83027" y="54962"/>
                      <a:pt x="83015" y="54958"/>
                    </a:cubicBezTo>
                    <a:cubicBezTo>
                      <a:pt x="83006" y="54952"/>
                      <a:pt x="82993" y="54944"/>
                      <a:pt x="82981" y="54940"/>
                    </a:cubicBezTo>
                    <a:cubicBezTo>
                      <a:pt x="82971" y="54936"/>
                      <a:pt x="82959" y="54932"/>
                      <a:pt x="82946" y="54927"/>
                    </a:cubicBezTo>
                    <a:cubicBezTo>
                      <a:pt x="82933" y="54923"/>
                      <a:pt x="82924" y="54914"/>
                      <a:pt x="82912" y="54910"/>
                    </a:cubicBezTo>
                    <a:cubicBezTo>
                      <a:pt x="82899" y="54906"/>
                      <a:pt x="82890" y="54901"/>
                      <a:pt x="82878" y="54893"/>
                    </a:cubicBezTo>
                    <a:cubicBezTo>
                      <a:pt x="82865" y="54889"/>
                      <a:pt x="82856" y="54885"/>
                      <a:pt x="82843" y="54881"/>
                    </a:cubicBezTo>
                    <a:cubicBezTo>
                      <a:pt x="82831" y="54871"/>
                      <a:pt x="82822" y="54867"/>
                      <a:pt x="82809" y="54863"/>
                    </a:cubicBezTo>
                    <a:cubicBezTo>
                      <a:pt x="82796" y="54859"/>
                      <a:pt x="82788" y="54850"/>
                      <a:pt x="82775" y="54846"/>
                    </a:cubicBezTo>
                    <a:cubicBezTo>
                      <a:pt x="82762" y="54842"/>
                      <a:pt x="82750" y="54833"/>
                      <a:pt x="82736" y="54824"/>
                    </a:cubicBezTo>
                    <a:cubicBezTo>
                      <a:pt x="82724" y="54820"/>
                      <a:pt x="82715" y="54816"/>
                      <a:pt x="82707" y="54812"/>
                    </a:cubicBezTo>
                    <a:cubicBezTo>
                      <a:pt x="82689" y="54804"/>
                      <a:pt x="82677" y="54798"/>
                      <a:pt x="82663" y="54790"/>
                    </a:cubicBezTo>
                    <a:cubicBezTo>
                      <a:pt x="82651" y="54786"/>
                      <a:pt x="82642" y="54778"/>
                      <a:pt x="82634" y="54773"/>
                    </a:cubicBezTo>
                    <a:cubicBezTo>
                      <a:pt x="82616" y="54765"/>
                      <a:pt x="82604" y="54760"/>
                      <a:pt x="82591" y="54752"/>
                    </a:cubicBezTo>
                    <a:cubicBezTo>
                      <a:pt x="82582" y="54747"/>
                      <a:pt x="82570" y="54743"/>
                      <a:pt x="82561" y="54735"/>
                    </a:cubicBezTo>
                    <a:cubicBezTo>
                      <a:pt x="82549" y="54727"/>
                      <a:pt x="82531" y="54717"/>
                      <a:pt x="82514" y="54709"/>
                    </a:cubicBezTo>
                    <a:cubicBezTo>
                      <a:pt x="82510" y="54705"/>
                      <a:pt x="82501" y="54701"/>
                      <a:pt x="82493" y="54696"/>
                    </a:cubicBezTo>
                    <a:cubicBezTo>
                      <a:pt x="82467" y="54683"/>
                      <a:pt x="82437" y="54666"/>
                      <a:pt x="82411" y="54650"/>
                    </a:cubicBezTo>
                    <a:cubicBezTo>
                      <a:pt x="82403" y="54644"/>
                      <a:pt x="82399" y="54640"/>
                      <a:pt x="82390" y="54636"/>
                    </a:cubicBezTo>
                    <a:cubicBezTo>
                      <a:pt x="82369" y="54624"/>
                      <a:pt x="82347" y="54611"/>
                      <a:pt x="82322" y="54593"/>
                    </a:cubicBezTo>
                    <a:cubicBezTo>
                      <a:pt x="82318" y="54589"/>
                      <a:pt x="82308" y="54585"/>
                      <a:pt x="82304" y="54581"/>
                    </a:cubicBezTo>
                    <a:cubicBezTo>
                      <a:pt x="82279" y="54563"/>
                      <a:pt x="82249" y="54547"/>
                      <a:pt x="82223" y="54529"/>
                    </a:cubicBezTo>
                    <a:cubicBezTo>
                      <a:pt x="82219" y="54525"/>
                      <a:pt x="82215" y="54525"/>
                      <a:pt x="82211" y="54521"/>
                    </a:cubicBezTo>
                    <a:cubicBezTo>
                      <a:pt x="82185" y="54504"/>
                      <a:pt x="82164" y="54490"/>
                      <a:pt x="82142" y="54474"/>
                    </a:cubicBezTo>
                    <a:cubicBezTo>
                      <a:pt x="82134" y="54465"/>
                      <a:pt x="82125" y="54461"/>
                      <a:pt x="82116" y="54457"/>
                    </a:cubicBezTo>
                    <a:cubicBezTo>
                      <a:pt x="82108" y="54448"/>
                      <a:pt x="82099" y="54444"/>
                      <a:pt x="82091" y="54435"/>
                    </a:cubicBezTo>
                    <a:cubicBezTo>
                      <a:pt x="82077" y="54427"/>
                      <a:pt x="82065" y="54419"/>
                      <a:pt x="82057" y="54409"/>
                    </a:cubicBezTo>
                    <a:cubicBezTo>
                      <a:pt x="82048" y="54405"/>
                      <a:pt x="82039" y="54397"/>
                      <a:pt x="82031" y="54393"/>
                    </a:cubicBezTo>
                    <a:cubicBezTo>
                      <a:pt x="82026" y="54393"/>
                      <a:pt x="82026" y="54388"/>
                      <a:pt x="82022" y="54388"/>
                    </a:cubicBezTo>
                    <a:lnTo>
                      <a:pt x="82279" y="53169"/>
                    </a:lnTo>
                    <a:cubicBezTo>
                      <a:pt x="82266" y="53165"/>
                      <a:pt x="82253" y="53161"/>
                      <a:pt x="82241" y="53161"/>
                    </a:cubicBezTo>
                    <a:cubicBezTo>
                      <a:pt x="82236" y="53156"/>
                      <a:pt x="82227" y="53156"/>
                      <a:pt x="82219" y="53156"/>
                    </a:cubicBezTo>
                    <a:cubicBezTo>
                      <a:pt x="82211" y="53152"/>
                      <a:pt x="82197" y="53148"/>
                      <a:pt x="82189" y="53148"/>
                    </a:cubicBezTo>
                    <a:cubicBezTo>
                      <a:pt x="82176" y="53144"/>
                      <a:pt x="82159" y="53140"/>
                      <a:pt x="82146" y="53140"/>
                    </a:cubicBezTo>
                    <a:cubicBezTo>
                      <a:pt x="82134" y="53135"/>
                      <a:pt x="82125" y="53135"/>
                      <a:pt x="82116" y="53130"/>
                    </a:cubicBezTo>
                    <a:cubicBezTo>
                      <a:pt x="82099" y="53126"/>
                      <a:pt x="82087" y="53126"/>
                      <a:pt x="82069" y="53122"/>
                    </a:cubicBezTo>
                    <a:cubicBezTo>
                      <a:pt x="82061" y="53122"/>
                      <a:pt x="82048" y="53118"/>
                      <a:pt x="82039" y="53118"/>
                    </a:cubicBezTo>
                    <a:cubicBezTo>
                      <a:pt x="82022" y="53114"/>
                      <a:pt x="82010" y="53110"/>
                      <a:pt x="81992" y="53110"/>
                    </a:cubicBezTo>
                    <a:cubicBezTo>
                      <a:pt x="81984" y="53105"/>
                      <a:pt x="81975" y="53105"/>
                      <a:pt x="81966" y="53101"/>
                    </a:cubicBezTo>
                    <a:lnTo>
                      <a:pt x="81941" y="53101"/>
                    </a:lnTo>
                    <a:cubicBezTo>
                      <a:pt x="81919" y="53096"/>
                      <a:pt x="81894" y="53092"/>
                      <a:pt x="81872" y="53088"/>
                    </a:cubicBezTo>
                    <a:cubicBezTo>
                      <a:pt x="81864" y="53084"/>
                      <a:pt x="81852" y="53084"/>
                      <a:pt x="81842" y="53084"/>
                    </a:cubicBezTo>
                    <a:cubicBezTo>
                      <a:pt x="81821" y="53079"/>
                      <a:pt x="81800" y="53075"/>
                      <a:pt x="81779" y="53071"/>
                    </a:cubicBezTo>
                    <a:cubicBezTo>
                      <a:pt x="81769" y="53071"/>
                      <a:pt x="81757" y="53071"/>
                      <a:pt x="81749" y="53067"/>
                    </a:cubicBezTo>
                    <a:cubicBezTo>
                      <a:pt x="81723" y="53067"/>
                      <a:pt x="81698" y="53063"/>
                      <a:pt x="81672" y="53058"/>
                    </a:cubicBezTo>
                    <a:cubicBezTo>
                      <a:pt x="81667" y="53058"/>
                      <a:pt x="81663" y="53058"/>
                      <a:pt x="81659" y="53053"/>
                    </a:cubicBezTo>
                    <a:cubicBezTo>
                      <a:pt x="81629" y="53049"/>
                      <a:pt x="81599" y="53045"/>
                      <a:pt x="81564" y="53045"/>
                    </a:cubicBezTo>
                    <a:cubicBezTo>
                      <a:pt x="81556" y="53041"/>
                      <a:pt x="81548" y="53041"/>
                      <a:pt x="81538" y="53041"/>
                    </a:cubicBezTo>
                    <a:cubicBezTo>
                      <a:pt x="81518" y="53037"/>
                      <a:pt x="81496" y="53037"/>
                      <a:pt x="81475" y="53033"/>
                    </a:cubicBezTo>
                    <a:cubicBezTo>
                      <a:pt x="81461" y="53033"/>
                      <a:pt x="81453" y="53028"/>
                      <a:pt x="81441" y="53028"/>
                    </a:cubicBezTo>
                    <a:cubicBezTo>
                      <a:pt x="81419" y="53024"/>
                      <a:pt x="81398" y="53024"/>
                      <a:pt x="81376" y="53019"/>
                    </a:cubicBezTo>
                    <a:lnTo>
                      <a:pt x="81346" y="53019"/>
                    </a:lnTo>
                    <a:cubicBezTo>
                      <a:pt x="81321" y="53015"/>
                      <a:pt x="81291" y="53011"/>
                      <a:pt x="81265" y="53007"/>
                    </a:cubicBezTo>
                    <a:lnTo>
                      <a:pt x="81256" y="53007"/>
                    </a:lnTo>
                    <a:cubicBezTo>
                      <a:pt x="81222" y="53002"/>
                      <a:pt x="81188" y="52998"/>
                      <a:pt x="81153" y="52994"/>
                    </a:cubicBezTo>
                    <a:cubicBezTo>
                      <a:pt x="81128" y="52994"/>
                      <a:pt x="81102" y="52990"/>
                      <a:pt x="81076" y="52990"/>
                    </a:cubicBezTo>
                    <a:cubicBezTo>
                      <a:pt x="81064" y="52986"/>
                      <a:pt x="81056" y="52986"/>
                      <a:pt x="81043" y="52986"/>
                    </a:cubicBezTo>
                    <a:cubicBezTo>
                      <a:pt x="81021" y="52981"/>
                      <a:pt x="81000" y="52981"/>
                      <a:pt x="80979" y="52976"/>
                    </a:cubicBezTo>
                    <a:cubicBezTo>
                      <a:pt x="80966" y="52976"/>
                      <a:pt x="80957" y="52972"/>
                      <a:pt x="80948" y="52972"/>
                    </a:cubicBezTo>
                    <a:cubicBezTo>
                      <a:pt x="80918" y="52968"/>
                      <a:pt x="80885" y="52968"/>
                      <a:pt x="80855" y="52964"/>
                    </a:cubicBezTo>
                    <a:lnTo>
                      <a:pt x="80851" y="52964"/>
                    </a:lnTo>
                    <a:cubicBezTo>
                      <a:pt x="80820" y="52960"/>
                      <a:pt x="80794" y="52956"/>
                      <a:pt x="80764" y="52951"/>
                    </a:cubicBezTo>
                    <a:cubicBezTo>
                      <a:pt x="80756" y="52951"/>
                      <a:pt x="80748" y="52951"/>
                      <a:pt x="80735" y="52947"/>
                    </a:cubicBezTo>
                    <a:cubicBezTo>
                      <a:pt x="80713" y="52947"/>
                      <a:pt x="80692" y="52942"/>
                      <a:pt x="80671" y="52938"/>
                    </a:cubicBezTo>
                    <a:cubicBezTo>
                      <a:pt x="80662" y="52938"/>
                      <a:pt x="80654" y="52938"/>
                      <a:pt x="80640" y="52934"/>
                    </a:cubicBezTo>
                    <a:cubicBezTo>
                      <a:pt x="80620" y="52934"/>
                      <a:pt x="80598" y="52930"/>
                      <a:pt x="80572" y="52925"/>
                    </a:cubicBezTo>
                    <a:cubicBezTo>
                      <a:pt x="80568" y="52925"/>
                      <a:pt x="80559" y="52925"/>
                      <a:pt x="80551" y="52921"/>
                    </a:cubicBezTo>
                    <a:cubicBezTo>
                      <a:pt x="80521" y="52917"/>
                      <a:pt x="80491" y="52913"/>
                      <a:pt x="80461" y="52909"/>
                    </a:cubicBezTo>
                    <a:lnTo>
                      <a:pt x="80444" y="52909"/>
                    </a:lnTo>
                    <a:cubicBezTo>
                      <a:pt x="80419" y="52904"/>
                      <a:pt x="80397" y="52899"/>
                      <a:pt x="80371" y="52895"/>
                    </a:cubicBezTo>
                    <a:cubicBezTo>
                      <a:pt x="80358" y="52891"/>
                      <a:pt x="80346" y="52887"/>
                      <a:pt x="80328" y="52887"/>
                    </a:cubicBezTo>
                    <a:cubicBezTo>
                      <a:pt x="80320" y="52883"/>
                      <a:pt x="80312" y="52883"/>
                      <a:pt x="80298" y="52883"/>
                    </a:cubicBezTo>
                    <a:cubicBezTo>
                      <a:pt x="80286" y="52879"/>
                      <a:pt x="80269" y="52874"/>
                      <a:pt x="80251" y="52874"/>
                    </a:cubicBezTo>
                    <a:cubicBezTo>
                      <a:pt x="80243" y="52870"/>
                      <a:pt x="80235" y="52870"/>
                      <a:pt x="80226" y="52865"/>
                    </a:cubicBezTo>
                    <a:cubicBezTo>
                      <a:pt x="80204" y="52861"/>
                      <a:pt x="80183" y="52857"/>
                      <a:pt x="80162" y="52853"/>
                    </a:cubicBezTo>
                    <a:lnTo>
                      <a:pt x="80153" y="52853"/>
                    </a:lnTo>
                    <a:cubicBezTo>
                      <a:pt x="80132" y="52848"/>
                      <a:pt x="80111" y="52840"/>
                      <a:pt x="80085" y="52836"/>
                    </a:cubicBezTo>
                    <a:cubicBezTo>
                      <a:pt x="80055" y="52828"/>
                      <a:pt x="80024" y="52822"/>
                      <a:pt x="79999" y="52814"/>
                    </a:cubicBezTo>
                    <a:cubicBezTo>
                      <a:pt x="79990" y="52810"/>
                      <a:pt x="79982" y="52810"/>
                      <a:pt x="79978" y="52810"/>
                    </a:cubicBezTo>
                    <a:cubicBezTo>
                      <a:pt x="79957" y="52802"/>
                      <a:pt x="79935" y="52797"/>
                      <a:pt x="79909" y="52789"/>
                    </a:cubicBezTo>
                    <a:cubicBezTo>
                      <a:pt x="79896" y="52784"/>
                      <a:pt x="79884" y="52784"/>
                      <a:pt x="79870" y="52780"/>
                    </a:cubicBezTo>
                    <a:cubicBezTo>
                      <a:pt x="79866" y="52776"/>
                      <a:pt x="79858" y="52776"/>
                      <a:pt x="79850" y="52771"/>
                    </a:cubicBezTo>
                    <a:cubicBezTo>
                      <a:pt x="79845" y="52771"/>
                      <a:pt x="79836" y="52767"/>
                      <a:pt x="79828" y="52763"/>
                    </a:cubicBezTo>
                    <a:lnTo>
                      <a:pt x="79862" y="52597"/>
                    </a:lnTo>
                    <a:cubicBezTo>
                      <a:pt x="79862" y="52587"/>
                      <a:pt x="79866" y="52579"/>
                      <a:pt x="79866" y="52575"/>
                    </a:cubicBezTo>
                    <a:lnTo>
                      <a:pt x="79866" y="52566"/>
                    </a:lnTo>
                    <a:lnTo>
                      <a:pt x="79866" y="52540"/>
                    </a:lnTo>
                    <a:lnTo>
                      <a:pt x="79866" y="52520"/>
                    </a:lnTo>
                    <a:lnTo>
                      <a:pt x="79866" y="52510"/>
                    </a:lnTo>
                    <a:cubicBezTo>
                      <a:pt x="79866" y="52502"/>
                      <a:pt x="79862" y="52498"/>
                      <a:pt x="79862" y="52489"/>
                    </a:cubicBezTo>
                    <a:lnTo>
                      <a:pt x="79862" y="52485"/>
                    </a:lnTo>
                    <a:cubicBezTo>
                      <a:pt x="79858" y="52476"/>
                      <a:pt x="79858" y="52468"/>
                      <a:pt x="79858" y="52463"/>
                    </a:cubicBezTo>
                    <a:lnTo>
                      <a:pt x="79854" y="52459"/>
                    </a:lnTo>
                    <a:cubicBezTo>
                      <a:pt x="79854" y="52451"/>
                      <a:pt x="79850" y="52443"/>
                      <a:pt x="79845" y="52433"/>
                    </a:cubicBezTo>
                    <a:lnTo>
                      <a:pt x="79845" y="52429"/>
                    </a:lnTo>
                    <a:cubicBezTo>
                      <a:pt x="79841" y="52421"/>
                      <a:pt x="79836" y="52417"/>
                      <a:pt x="79836" y="52408"/>
                    </a:cubicBezTo>
                    <a:lnTo>
                      <a:pt x="79832" y="52404"/>
                    </a:lnTo>
                    <a:cubicBezTo>
                      <a:pt x="79828" y="52395"/>
                      <a:pt x="79824" y="52386"/>
                      <a:pt x="79819" y="52382"/>
                    </a:cubicBezTo>
                    <a:lnTo>
                      <a:pt x="79819" y="52374"/>
                    </a:lnTo>
                    <a:cubicBezTo>
                      <a:pt x="79815" y="52366"/>
                      <a:pt x="79811" y="52360"/>
                      <a:pt x="79803" y="52352"/>
                    </a:cubicBezTo>
                    <a:cubicBezTo>
                      <a:pt x="79798" y="52344"/>
                      <a:pt x="79793" y="52335"/>
                      <a:pt x="79785" y="52327"/>
                    </a:cubicBezTo>
                    <a:cubicBezTo>
                      <a:pt x="79785" y="52327"/>
                      <a:pt x="79785" y="52322"/>
                      <a:pt x="79781" y="52322"/>
                    </a:cubicBezTo>
                    <a:cubicBezTo>
                      <a:pt x="79777" y="52314"/>
                      <a:pt x="79768" y="52305"/>
                      <a:pt x="79764" y="52297"/>
                    </a:cubicBezTo>
                    <a:lnTo>
                      <a:pt x="79759" y="52297"/>
                    </a:lnTo>
                    <a:cubicBezTo>
                      <a:pt x="79755" y="52289"/>
                      <a:pt x="79751" y="52279"/>
                      <a:pt x="79742" y="52275"/>
                    </a:cubicBezTo>
                    <a:cubicBezTo>
                      <a:pt x="79742" y="52271"/>
                      <a:pt x="79738" y="52271"/>
                      <a:pt x="79738" y="52267"/>
                    </a:cubicBezTo>
                    <a:cubicBezTo>
                      <a:pt x="79730" y="52263"/>
                      <a:pt x="79726" y="52254"/>
                      <a:pt x="79716" y="52245"/>
                    </a:cubicBezTo>
                    <a:cubicBezTo>
                      <a:pt x="79712" y="52245"/>
                      <a:pt x="79712" y="52241"/>
                      <a:pt x="79712" y="52241"/>
                    </a:cubicBezTo>
                    <a:cubicBezTo>
                      <a:pt x="79704" y="52232"/>
                      <a:pt x="79700" y="52228"/>
                      <a:pt x="79691" y="52220"/>
                    </a:cubicBezTo>
                    <a:cubicBezTo>
                      <a:pt x="79687" y="52220"/>
                      <a:pt x="79687" y="52216"/>
                      <a:pt x="79687" y="52216"/>
                    </a:cubicBezTo>
                    <a:cubicBezTo>
                      <a:pt x="79678" y="52206"/>
                      <a:pt x="79670" y="52198"/>
                      <a:pt x="79661" y="52190"/>
                    </a:cubicBezTo>
                    <a:cubicBezTo>
                      <a:pt x="79657" y="52190"/>
                      <a:pt x="79657" y="52190"/>
                      <a:pt x="79653" y="52186"/>
                    </a:cubicBezTo>
                    <a:cubicBezTo>
                      <a:pt x="79649" y="52181"/>
                      <a:pt x="79639" y="52173"/>
                      <a:pt x="79631" y="52164"/>
                    </a:cubicBezTo>
                    <a:cubicBezTo>
                      <a:pt x="79627" y="52164"/>
                      <a:pt x="79627" y="52164"/>
                      <a:pt x="79627" y="52160"/>
                    </a:cubicBezTo>
                    <a:cubicBezTo>
                      <a:pt x="79619" y="52155"/>
                      <a:pt x="79606" y="52147"/>
                      <a:pt x="79597" y="52139"/>
                    </a:cubicBezTo>
                    <a:cubicBezTo>
                      <a:pt x="79597" y="52135"/>
                      <a:pt x="79593" y="52135"/>
                      <a:pt x="79588" y="52135"/>
                    </a:cubicBezTo>
                    <a:cubicBezTo>
                      <a:pt x="79580" y="52125"/>
                      <a:pt x="79572" y="52117"/>
                      <a:pt x="79562" y="52109"/>
                    </a:cubicBezTo>
                    <a:lnTo>
                      <a:pt x="79558" y="52109"/>
                    </a:lnTo>
                    <a:cubicBezTo>
                      <a:pt x="79550" y="52100"/>
                      <a:pt x="79537" y="52092"/>
                      <a:pt x="79529" y="52083"/>
                    </a:cubicBezTo>
                    <a:cubicBezTo>
                      <a:pt x="79524" y="52083"/>
                      <a:pt x="79524" y="52078"/>
                      <a:pt x="79520" y="52078"/>
                    </a:cubicBezTo>
                    <a:cubicBezTo>
                      <a:pt x="79507" y="52070"/>
                      <a:pt x="79499" y="52062"/>
                      <a:pt x="79485" y="52052"/>
                    </a:cubicBezTo>
                    <a:cubicBezTo>
                      <a:pt x="79477" y="52048"/>
                      <a:pt x="79469" y="52040"/>
                      <a:pt x="79465" y="52036"/>
                    </a:cubicBezTo>
                    <a:cubicBezTo>
                      <a:pt x="79460" y="52036"/>
                      <a:pt x="79460" y="52036"/>
                      <a:pt x="79456" y="52032"/>
                    </a:cubicBezTo>
                    <a:cubicBezTo>
                      <a:pt x="79443" y="52023"/>
                      <a:pt x="79426" y="52010"/>
                      <a:pt x="79408" y="52001"/>
                    </a:cubicBezTo>
                    <a:lnTo>
                      <a:pt x="79408" y="51997"/>
                    </a:lnTo>
                    <a:cubicBezTo>
                      <a:pt x="79392" y="51989"/>
                      <a:pt x="79375" y="51976"/>
                      <a:pt x="79357" y="51963"/>
                    </a:cubicBezTo>
                    <a:cubicBezTo>
                      <a:pt x="79349" y="51959"/>
                      <a:pt x="79345" y="51959"/>
                      <a:pt x="79341" y="51955"/>
                    </a:cubicBezTo>
                    <a:cubicBezTo>
                      <a:pt x="79327" y="51946"/>
                      <a:pt x="79315" y="51938"/>
                      <a:pt x="79298" y="51924"/>
                    </a:cubicBezTo>
                    <a:cubicBezTo>
                      <a:pt x="79293" y="51924"/>
                      <a:pt x="79289" y="51920"/>
                      <a:pt x="79285" y="51916"/>
                    </a:cubicBezTo>
                    <a:cubicBezTo>
                      <a:pt x="79268" y="51908"/>
                      <a:pt x="79250" y="51894"/>
                      <a:pt x="79229" y="51882"/>
                    </a:cubicBezTo>
                    <a:cubicBezTo>
                      <a:pt x="79225" y="51882"/>
                      <a:pt x="79221" y="51878"/>
                      <a:pt x="79221" y="51878"/>
                    </a:cubicBezTo>
                    <a:cubicBezTo>
                      <a:pt x="79203" y="51865"/>
                      <a:pt x="79187" y="51856"/>
                      <a:pt x="79169" y="51847"/>
                    </a:cubicBezTo>
                    <a:cubicBezTo>
                      <a:pt x="79165" y="51843"/>
                      <a:pt x="79161" y="51839"/>
                      <a:pt x="79152" y="51835"/>
                    </a:cubicBezTo>
                    <a:cubicBezTo>
                      <a:pt x="79139" y="51827"/>
                      <a:pt x="79122" y="51813"/>
                      <a:pt x="79106" y="51805"/>
                    </a:cubicBezTo>
                    <a:cubicBezTo>
                      <a:pt x="79100" y="51805"/>
                      <a:pt x="79096" y="51801"/>
                      <a:pt x="79096" y="51801"/>
                    </a:cubicBezTo>
                    <a:cubicBezTo>
                      <a:pt x="79075" y="51788"/>
                      <a:pt x="79054" y="51775"/>
                      <a:pt x="79033" y="51762"/>
                    </a:cubicBezTo>
                    <a:cubicBezTo>
                      <a:pt x="79019" y="51750"/>
                      <a:pt x="79003" y="51740"/>
                      <a:pt x="78986" y="51732"/>
                    </a:cubicBezTo>
                    <a:cubicBezTo>
                      <a:pt x="78977" y="51728"/>
                      <a:pt x="78968" y="51719"/>
                      <a:pt x="78960" y="51715"/>
                    </a:cubicBezTo>
                    <a:cubicBezTo>
                      <a:pt x="78938" y="51702"/>
                      <a:pt x="78917" y="51689"/>
                      <a:pt x="78895" y="51677"/>
                    </a:cubicBezTo>
                    <a:lnTo>
                      <a:pt x="78891" y="51673"/>
                    </a:lnTo>
                    <a:cubicBezTo>
                      <a:pt x="78870" y="51659"/>
                      <a:pt x="78853" y="51647"/>
                      <a:pt x="78832" y="51634"/>
                    </a:cubicBezTo>
                    <a:cubicBezTo>
                      <a:pt x="78827" y="51634"/>
                      <a:pt x="78818" y="51630"/>
                      <a:pt x="78814" y="51625"/>
                    </a:cubicBezTo>
                    <a:cubicBezTo>
                      <a:pt x="78798" y="51612"/>
                      <a:pt x="78780" y="51604"/>
                      <a:pt x="78763" y="51596"/>
                    </a:cubicBezTo>
                    <a:cubicBezTo>
                      <a:pt x="78759" y="51591"/>
                      <a:pt x="78755" y="51586"/>
                      <a:pt x="78750" y="51582"/>
                    </a:cubicBezTo>
                    <a:cubicBezTo>
                      <a:pt x="78729" y="51570"/>
                      <a:pt x="78707" y="51557"/>
                      <a:pt x="78686" y="51544"/>
                    </a:cubicBezTo>
                    <a:cubicBezTo>
                      <a:pt x="78682" y="51539"/>
                      <a:pt x="78678" y="51535"/>
                      <a:pt x="78673" y="51535"/>
                    </a:cubicBezTo>
                    <a:cubicBezTo>
                      <a:pt x="78656" y="51523"/>
                      <a:pt x="78639" y="51514"/>
                      <a:pt x="78622" y="51501"/>
                    </a:cubicBezTo>
                    <a:cubicBezTo>
                      <a:pt x="78613" y="51497"/>
                      <a:pt x="78609" y="51493"/>
                      <a:pt x="78601" y="51488"/>
                    </a:cubicBezTo>
                    <a:cubicBezTo>
                      <a:pt x="78583" y="51476"/>
                      <a:pt x="78562" y="51462"/>
                      <a:pt x="78545" y="51450"/>
                    </a:cubicBezTo>
                    <a:cubicBezTo>
                      <a:pt x="78541" y="51450"/>
                      <a:pt x="78541" y="51446"/>
                      <a:pt x="78536" y="51446"/>
                    </a:cubicBezTo>
                    <a:cubicBezTo>
                      <a:pt x="78515" y="51432"/>
                      <a:pt x="78494" y="51416"/>
                      <a:pt x="78472" y="51403"/>
                    </a:cubicBezTo>
                    <a:cubicBezTo>
                      <a:pt x="78468" y="51399"/>
                      <a:pt x="78464" y="51395"/>
                      <a:pt x="78455" y="51390"/>
                    </a:cubicBezTo>
                    <a:cubicBezTo>
                      <a:pt x="78438" y="51381"/>
                      <a:pt x="78425" y="51369"/>
                      <a:pt x="78408" y="51356"/>
                    </a:cubicBezTo>
                    <a:cubicBezTo>
                      <a:pt x="78399" y="51351"/>
                      <a:pt x="78395" y="51347"/>
                      <a:pt x="78391" y="51343"/>
                    </a:cubicBezTo>
                    <a:cubicBezTo>
                      <a:pt x="78370" y="51330"/>
                      <a:pt x="78348" y="51313"/>
                      <a:pt x="78326" y="51300"/>
                    </a:cubicBezTo>
                    <a:lnTo>
                      <a:pt x="78326" y="51296"/>
                    </a:lnTo>
                    <a:cubicBezTo>
                      <a:pt x="78305" y="51283"/>
                      <a:pt x="78289" y="51270"/>
                      <a:pt x="78267" y="51253"/>
                    </a:cubicBezTo>
                    <a:cubicBezTo>
                      <a:pt x="78263" y="51249"/>
                      <a:pt x="78254" y="51245"/>
                      <a:pt x="78250" y="51241"/>
                    </a:cubicBezTo>
                    <a:cubicBezTo>
                      <a:pt x="78233" y="51231"/>
                      <a:pt x="78220" y="51219"/>
                      <a:pt x="78207" y="51206"/>
                    </a:cubicBezTo>
                    <a:cubicBezTo>
                      <a:pt x="78198" y="51202"/>
                      <a:pt x="78194" y="51197"/>
                      <a:pt x="78186" y="51193"/>
                    </a:cubicBezTo>
                    <a:cubicBezTo>
                      <a:pt x="78168" y="51176"/>
                      <a:pt x="78147" y="51164"/>
                      <a:pt x="78130" y="51146"/>
                    </a:cubicBezTo>
                    <a:lnTo>
                      <a:pt x="78125" y="51146"/>
                    </a:lnTo>
                    <a:cubicBezTo>
                      <a:pt x="78109" y="51129"/>
                      <a:pt x="78087" y="51112"/>
                      <a:pt x="78070" y="51099"/>
                    </a:cubicBezTo>
                    <a:cubicBezTo>
                      <a:pt x="78066" y="51095"/>
                      <a:pt x="78062" y="51087"/>
                      <a:pt x="78053" y="51082"/>
                    </a:cubicBezTo>
                    <a:cubicBezTo>
                      <a:pt x="78040" y="51073"/>
                      <a:pt x="78028" y="51061"/>
                      <a:pt x="78010" y="51048"/>
                    </a:cubicBezTo>
                    <a:cubicBezTo>
                      <a:pt x="78006" y="51043"/>
                      <a:pt x="78002" y="51035"/>
                      <a:pt x="77997" y="51031"/>
                    </a:cubicBezTo>
                    <a:cubicBezTo>
                      <a:pt x="77976" y="51014"/>
                      <a:pt x="77959" y="50996"/>
                      <a:pt x="77942" y="50980"/>
                    </a:cubicBezTo>
                    <a:lnTo>
                      <a:pt x="77937" y="50980"/>
                    </a:lnTo>
                    <a:cubicBezTo>
                      <a:pt x="77920" y="50962"/>
                      <a:pt x="77904" y="50945"/>
                      <a:pt x="77886" y="50928"/>
                    </a:cubicBezTo>
                    <a:cubicBezTo>
                      <a:pt x="77882" y="50923"/>
                      <a:pt x="77878" y="50919"/>
                      <a:pt x="77874" y="50915"/>
                    </a:cubicBezTo>
                    <a:cubicBezTo>
                      <a:pt x="77860" y="50903"/>
                      <a:pt x="77848" y="50889"/>
                      <a:pt x="77835" y="50872"/>
                    </a:cubicBezTo>
                    <a:cubicBezTo>
                      <a:pt x="77831" y="50868"/>
                      <a:pt x="77822" y="50864"/>
                      <a:pt x="77817" y="50860"/>
                    </a:cubicBezTo>
                    <a:cubicBezTo>
                      <a:pt x="77801" y="50838"/>
                      <a:pt x="77783" y="50821"/>
                      <a:pt x="77771" y="50804"/>
                    </a:cubicBezTo>
                    <a:lnTo>
                      <a:pt x="77766" y="50804"/>
                    </a:lnTo>
                    <a:cubicBezTo>
                      <a:pt x="77754" y="50783"/>
                      <a:pt x="77736" y="50765"/>
                      <a:pt x="77720" y="50749"/>
                    </a:cubicBezTo>
                    <a:cubicBezTo>
                      <a:pt x="77715" y="50744"/>
                      <a:pt x="77711" y="50735"/>
                      <a:pt x="77706" y="50731"/>
                    </a:cubicBezTo>
                    <a:cubicBezTo>
                      <a:pt x="77698" y="50718"/>
                      <a:pt x="77685" y="50702"/>
                      <a:pt x="77673" y="50688"/>
                    </a:cubicBezTo>
                    <a:cubicBezTo>
                      <a:pt x="77669" y="50684"/>
                      <a:pt x="77663" y="50676"/>
                      <a:pt x="77659" y="50672"/>
                    </a:cubicBezTo>
                    <a:cubicBezTo>
                      <a:pt x="77647" y="50650"/>
                      <a:pt x="77634" y="50633"/>
                      <a:pt x="77617" y="50611"/>
                    </a:cubicBezTo>
                    <a:cubicBezTo>
                      <a:pt x="77604" y="50590"/>
                      <a:pt x="77592" y="50573"/>
                      <a:pt x="77578" y="50552"/>
                    </a:cubicBezTo>
                    <a:cubicBezTo>
                      <a:pt x="77574" y="50548"/>
                      <a:pt x="77570" y="50538"/>
                      <a:pt x="77566" y="50534"/>
                    </a:cubicBezTo>
                    <a:cubicBezTo>
                      <a:pt x="77557" y="50518"/>
                      <a:pt x="77548" y="50505"/>
                      <a:pt x="77540" y="50487"/>
                    </a:cubicBezTo>
                    <a:cubicBezTo>
                      <a:pt x="77535" y="50483"/>
                      <a:pt x="77531" y="50475"/>
                      <a:pt x="77527" y="50471"/>
                    </a:cubicBezTo>
                    <a:cubicBezTo>
                      <a:pt x="77515" y="50449"/>
                      <a:pt x="77505" y="50428"/>
                      <a:pt x="77493" y="50406"/>
                    </a:cubicBezTo>
                    <a:cubicBezTo>
                      <a:pt x="77069" y="49731"/>
                      <a:pt x="77865" y="49427"/>
                      <a:pt x="76899" y="48580"/>
                    </a:cubicBezTo>
                    <a:cubicBezTo>
                      <a:pt x="76885" y="48572"/>
                      <a:pt x="76873" y="48562"/>
                      <a:pt x="76860" y="48554"/>
                    </a:cubicBezTo>
                    <a:lnTo>
                      <a:pt x="76856" y="48550"/>
                    </a:lnTo>
                    <a:cubicBezTo>
                      <a:pt x="76847" y="48546"/>
                      <a:pt x="76838" y="48537"/>
                      <a:pt x="76830" y="48529"/>
                    </a:cubicBezTo>
                    <a:cubicBezTo>
                      <a:pt x="76826" y="48529"/>
                      <a:pt x="76822" y="48524"/>
                      <a:pt x="76817" y="48524"/>
                    </a:cubicBezTo>
                    <a:cubicBezTo>
                      <a:pt x="76812" y="48516"/>
                      <a:pt x="76804" y="48511"/>
                      <a:pt x="76800" y="48507"/>
                    </a:cubicBezTo>
                    <a:cubicBezTo>
                      <a:pt x="76796" y="48503"/>
                      <a:pt x="76791" y="48503"/>
                      <a:pt x="76787" y="48499"/>
                    </a:cubicBezTo>
                    <a:cubicBezTo>
                      <a:pt x="76783" y="48495"/>
                      <a:pt x="76779" y="48491"/>
                      <a:pt x="76770" y="48485"/>
                    </a:cubicBezTo>
                    <a:cubicBezTo>
                      <a:pt x="76770" y="48481"/>
                      <a:pt x="76765" y="48477"/>
                      <a:pt x="76761" y="48477"/>
                    </a:cubicBezTo>
                    <a:cubicBezTo>
                      <a:pt x="76757" y="48473"/>
                      <a:pt x="76753" y="48469"/>
                      <a:pt x="76749" y="48465"/>
                    </a:cubicBezTo>
                    <a:cubicBezTo>
                      <a:pt x="76749" y="48460"/>
                      <a:pt x="76745" y="48460"/>
                      <a:pt x="76745" y="48460"/>
                    </a:cubicBezTo>
                    <a:lnTo>
                      <a:pt x="76838" y="48011"/>
                    </a:lnTo>
                    <a:cubicBezTo>
                      <a:pt x="76842" y="47985"/>
                      <a:pt x="76838" y="47956"/>
                      <a:pt x="76822" y="47921"/>
                    </a:cubicBezTo>
                    <a:cubicBezTo>
                      <a:pt x="76808" y="47895"/>
                      <a:pt x="76791" y="47865"/>
                      <a:pt x="76757" y="47836"/>
                    </a:cubicBezTo>
                    <a:cubicBezTo>
                      <a:pt x="76731" y="47818"/>
                      <a:pt x="76706" y="47802"/>
                      <a:pt x="76676" y="47784"/>
                    </a:cubicBezTo>
                    <a:cubicBezTo>
                      <a:pt x="76668" y="47780"/>
                      <a:pt x="76658" y="47776"/>
                      <a:pt x="76650" y="47767"/>
                    </a:cubicBezTo>
                    <a:cubicBezTo>
                      <a:pt x="76633" y="47759"/>
                      <a:pt x="76616" y="47746"/>
                      <a:pt x="76595" y="47733"/>
                    </a:cubicBezTo>
                    <a:cubicBezTo>
                      <a:pt x="76586" y="47729"/>
                      <a:pt x="76577" y="47725"/>
                      <a:pt x="76569" y="47716"/>
                    </a:cubicBezTo>
                    <a:cubicBezTo>
                      <a:pt x="76548" y="47707"/>
                      <a:pt x="76526" y="47695"/>
                      <a:pt x="76504" y="47682"/>
                    </a:cubicBezTo>
                    <a:cubicBezTo>
                      <a:pt x="76500" y="47678"/>
                      <a:pt x="76492" y="47673"/>
                      <a:pt x="76483" y="47669"/>
                    </a:cubicBezTo>
                    <a:cubicBezTo>
                      <a:pt x="76457" y="47652"/>
                      <a:pt x="76432" y="47639"/>
                      <a:pt x="76402" y="47622"/>
                    </a:cubicBezTo>
                    <a:cubicBezTo>
                      <a:pt x="76398" y="47618"/>
                      <a:pt x="76394" y="47618"/>
                      <a:pt x="76389" y="47613"/>
                    </a:cubicBezTo>
                    <a:cubicBezTo>
                      <a:pt x="76360" y="47596"/>
                      <a:pt x="76334" y="47583"/>
                      <a:pt x="76303" y="47567"/>
                    </a:cubicBezTo>
                    <a:cubicBezTo>
                      <a:pt x="76295" y="47562"/>
                      <a:pt x="76287" y="47557"/>
                      <a:pt x="76283" y="47553"/>
                    </a:cubicBezTo>
                    <a:cubicBezTo>
                      <a:pt x="76248" y="47536"/>
                      <a:pt x="76218" y="47515"/>
                      <a:pt x="76184" y="47498"/>
                    </a:cubicBezTo>
                    <a:cubicBezTo>
                      <a:pt x="76180" y="47498"/>
                      <a:pt x="76171" y="47494"/>
                      <a:pt x="76167" y="47490"/>
                    </a:cubicBezTo>
                    <a:cubicBezTo>
                      <a:pt x="76137" y="47472"/>
                      <a:pt x="76107" y="47459"/>
                      <a:pt x="76082" y="47442"/>
                    </a:cubicBezTo>
                    <a:cubicBezTo>
                      <a:pt x="76072" y="47438"/>
                      <a:pt x="76064" y="47433"/>
                      <a:pt x="76060" y="47429"/>
                    </a:cubicBezTo>
                    <a:cubicBezTo>
                      <a:pt x="76026" y="47413"/>
                      <a:pt x="75991" y="47391"/>
                      <a:pt x="75957" y="47374"/>
                    </a:cubicBezTo>
                    <a:cubicBezTo>
                      <a:pt x="75940" y="47365"/>
                      <a:pt x="75928" y="47361"/>
                      <a:pt x="75914" y="47352"/>
                    </a:cubicBezTo>
                    <a:lnTo>
                      <a:pt x="75979" y="47058"/>
                    </a:lnTo>
                    <a:cubicBezTo>
                      <a:pt x="76026" y="47048"/>
                      <a:pt x="76072" y="47044"/>
                      <a:pt x="76120" y="47036"/>
                    </a:cubicBezTo>
                    <a:cubicBezTo>
                      <a:pt x="76159" y="47032"/>
                      <a:pt x="76192" y="47028"/>
                      <a:pt x="76226" y="47019"/>
                    </a:cubicBezTo>
                    <a:cubicBezTo>
                      <a:pt x="76265" y="47014"/>
                      <a:pt x="76299" y="47010"/>
                      <a:pt x="76329" y="47002"/>
                    </a:cubicBezTo>
                    <a:lnTo>
                      <a:pt x="77578" y="41052"/>
                    </a:lnTo>
                    <a:lnTo>
                      <a:pt x="77578" y="41052"/>
                    </a:lnTo>
                    <a:cubicBezTo>
                      <a:pt x="77509" y="41065"/>
                      <a:pt x="77442" y="41078"/>
                      <a:pt x="77369" y="41086"/>
                    </a:cubicBezTo>
                    <a:cubicBezTo>
                      <a:pt x="77253" y="41104"/>
                      <a:pt x="77130" y="41116"/>
                      <a:pt x="77009" y="41134"/>
                    </a:cubicBezTo>
                    <a:cubicBezTo>
                      <a:pt x="76885" y="41146"/>
                      <a:pt x="76761" y="41159"/>
                      <a:pt x="76646" y="41177"/>
                    </a:cubicBezTo>
                    <a:cubicBezTo>
                      <a:pt x="76629" y="41181"/>
                      <a:pt x="76611" y="41181"/>
                      <a:pt x="76595" y="41185"/>
                    </a:cubicBezTo>
                    <a:lnTo>
                      <a:pt x="76586" y="41185"/>
                    </a:lnTo>
                    <a:cubicBezTo>
                      <a:pt x="76569" y="41189"/>
                      <a:pt x="76552" y="41189"/>
                      <a:pt x="76539" y="41193"/>
                    </a:cubicBezTo>
                    <a:lnTo>
                      <a:pt x="76530" y="41193"/>
                    </a:lnTo>
                    <a:cubicBezTo>
                      <a:pt x="76514" y="41197"/>
                      <a:pt x="76496" y="41197"/>
                      <a:pt x="76483" y="41202"/>
                    </a:cubicBezTo>
                    <a:lnTo>
                      <a:pt x="76475" y="41202"/>
                    </a:lnTo>
                    <a:cubicBezTo>
                      <a:pt x="76457" y="41206"/>
                      <a:pt x="76445" y="41211"/>
                      <a:pt x="76427" y="41211"/>
                    </a:cubicBezTo>
                    <a:lnTo>
                      <a:pt x="76423" y="41215"/>
                    </a:lnTo>
                    <a:cubicBezTo>
                      <a:pt x="76411" y="41215"/>
                      <a:pt x="76394" y="41219"/>
                      <a:pt x="76380" y="41223"/>
                    </a:cubicBezTo>
                    <a:lnTo>
                      <a:pt x="76376" y="41223"/>
                    </a:lnTo>
                    <a:cubicBezTo>
                      <a:pt x="76360" y="41228"/>
                      <a:pt x="76346" y="41228"/>
                      <a:pt x="76334" y="41232"/>
                    </a:cubicBezTo>
                    <a:cubicBezTo>
                      <a:pt x="76329" y="41232"/>
                      <a:pt x="76329" y="41232"/>
                      <a:pt x="76325" y="41236"/>
                    </a:cubicBezTo>
                    <a:cubicBezTo>
                      <a:pt x="76312" y="41236"/>
                      <a:pt x="76299" y="41240"/>
                      <a:pt x="76287" y="41244"/>
                    </a:cubicBezTo>
                    <a:lnTo>
                      <a:pt x="76278" y="41244"/>
                    </a:lnTo>
                    <a:cubicBezTo>
                      <a:pt x="76265" y="41249"/>
                      <a:pt x="76252" y="41254"/>
                      <a:pt x="76244" y="41258"/>
                    </a:cubicBezTo>
                    <a:lnTo>
                      <a:pt x="76235" y="41258"/>
                    </a:lnTo>
                    <a:cubicBezTo>
                      <a:pt x="76226" y="41262"/>
                      <a:pt x="76222" y="41262"/>
                      <a:pt x="76214" y="41266"/>
                    </a:cubicBezTo>
                    <a:cubicBezTo>
                      <a:pt x="76214" y="41266"/>
                      <a:pt x="76210" y="41266"/>
                      <a:pt x="76206" y="41270"/>
                    </a:cubicBezTo>
                    <a:cubicBezTo>
                      <a:pt x="76201" y="41270"/>
                      <a:pt x="76196" y="41270"/>
                      <a:pt x="76188" y="41274"/>
                    </a:cubicBezTo>
                    <a:cubicBezTo>
                      <a:pt x="76188" y="41274"/>
                      <a:pt x="76184" y="41274"/>
                      <a:pt x="76180" y="41279"/>
                    </a:cubicBezTo>
                    <a:cubicBezTo>
                      <a:pt x="76175" y="41279"/>
                      <a:pt x="76167" y="41283"/>
                      <a:pt x="76159" y="41288"/>
                    </a:cubicBezTo>
                    <a:cubicBezTo>
                      <a:pt x="76149" y="41292"/>
                      <a:pt x="76141" y="41292"/>
                      <a:pt x="76137" y="41296"/>
                    </a:cubicBezTo>
                    <a:lnTo>
                      <a:pt x="76133" y="41296"/>
                    </a:lnTo>
                    <a:lnTo>
                      <a:pt x="76133" y="41300"/>
                    </a:lnTo>
                    <a:cubicBezTo>
                      <a:pt x="76124" y="41300"/>
                      <a:pt x="76115" y="41305"/>
                      <a:pt x="76107" y="41309"/>
                    </a:cubicBezTo>
                    <a:cubicBezTo>
                      <a:pt x="76107" y="41309"/>
                      <a:pt x="76107" y="41313"/>
                      <a:pt x="76103" y="41313"/>
                    </a:cubicBezTo>
                    <a:cubicBezTo>
                      <a:pt x="76098" y="41317"/>
                      <a:pt x="76090" y="41321"/>
                      <a:pt x="76082" y="41326"/>
                    </a:cubicBezTo>
                    <a:cubicBezTo>
                      <a:pt x="76077" y="41326"/>
                      <a:pt x="76077" y="41326"/>
                      <a:pt x="76077" y="41331"/>
                    </a:cubicBezTo>
                    <a:cubicBezTo>
                      <a:pt x="76072" y="41331"/>
                      <a:pt x="76068" y="41335"/>
                      <a:pt x="76064" y="41335"/>
                    </a:cubicBezTo>
                    <a:cubicBezTo>
                      <a:pt x="76064" y="41339"/>
                      <a:pt x="76060" y="41339"/>
                      <a:pt x="76060" y="41339"/>
                    </a:cubicBezTo>
                    <a:cubicBezTo>
                      <a:pt x="76056" y="41343"/>
                      <a:pt x="76052" y="41347"/>
                      <a:pt x="76047" y="41347"/>
                    </a:cubicBezTo>
                    <a:lnTo>
                      <a:pt x="76047" y="41351"/>
                    </a:lnTo>
                    <a:lnTo>
                      <a:pt x="76043" y="41351"/>
                    </a:lnTo>
                    <a:cubicBezTo>
                      <a:pt x="76043" y="41356"/>
                      <a:pt x="76038" y="41356"/>
                      <a:pt x="76034" y="41360"/>
                    </a:cubicBezTo>
                    <a:lnTo>
                      <a:pt x="76034" y="41365"/>
                    </a:lnTo>
                    <a:cubicBezTo>
                      <a:pt x="76030" y="41365"/>
                      <a:pt x="76026" y="41369"/>
                      <a:pt x="76021" y="41373"/>
                    </a:cubicBezTo>
                    <a:cubicBezTo>
                      <a:pt x="76021" y="41377"/>
                      <a:pt x="76017" y="41377"/>
                      <a:pt x="76017" y="41382"/>
                    </a:cubicBezTo>
                    <a:lnTo>
                      <a:pt x="76013" y="41386"/>
                    </a:lnTo>
                    <a:cubicBezTo>
                      <a:pt x="76013" y="41390"/>
                      <a:pt x="76009" y="41390"/>
                      <a:pt x="76009" y="41394"/>
                    </a:cubicBezTo>
                    <a:cubicBezTo>
                      <a:pt x="76009" y="41394"/>
                      <a:pt x="76005" y="41394"/>
                      <a:pt x="76005" y="41398"/>
                    </a:cubicBezTo>
                    <a:cubicBezTo>
                      <a:pt x="76005" y="41402"/>
                      <a:pt x="76000" y="41402"/>
                      <a:pt x="76000" y="41408"/>
                    </a:cubicBezTo>
                    <a:lnTo>
                      <a:pt x="76000" y="41412"/>
                    </a:lnTo>
                    <a:cubicBezTo>
                      <a:pt x="75995" y="41416"/>
                      <a:pt x="75995" y="41420"/>
                      <a:pt x="75995" y="41424"/>
                    </a:cubicBezTo>
                    <a:cubicBezTo>
                      <a:pt x="75991" y="41428"/>
                      <a:pt x="75991" y="41433"/>
                      <a:pt x="75991" y="41437"/>
                    </a:cubicBezTo>
                    <a:lnTo>
                      <a:pt x="75949" y="41629"/>
                    </a:lnTo>
                    <a:cubicBezTo>
                      <a:pt x="75928" y="41629"/>
                      <a:pt x="75910" y="41625"/>
                      <a:pt x="75889" y="41625"/>
                    </a:cubicBezTo>
                    <a:cubicBezTo>
                      <a:pt x="75884" y="41625"/>
                      <a:pt x="75880" y="41625"/>
                      <a:pt x="75876" y="41621"/>
                    </a:cubicBezTo>
                    <a:cubicBezTo>
                      <a:pt x="75837" y="41617"/>
                      <a:pt x="75799" y="41613"/>
                      <a:pt x="75760" y="41608"/>
                    </a:cubicBezTo>
                    <a:cubicBezTo>
                      <a:pt x="75756" y="41604"/>
                      <a:pt x="75752" y="41604"/>
                      <a:pt x="75752" y="41604"/>
                    </a:cubicBezTo>
                    <a:cubicBezTo>
                      <a:pt x="75709" y="41600"/>
                      <a:pt x="75671" y="41591"/>
                      <a:pt x="75628" y="41587"/>
                    </a:cubicBezTo>
                    <a:lnTo>
                      <a:pt x="75620" y="41587"/>
                    </a:lnTo>
                    <a:cubicBezTo>
                      <a:pt x="75581" y="41578"/>
                      <a:pt x="75543" y="41570"/>
                      <a:pt x="75504" y="41566"/>
                    </a:cubicBezTo>
                    <a:cubicBezTo>
                      <a:pt x="75462" y="41556"/>
                      <a:pt x="75423" y="41552"/>
                      <a:pt x="75385" y="41544"/>
                    </a:cubicBezTo>
                    <a:lnTo>
                      <a:pt x="75371" y="41544"/>
                    </a:lnTo>
                    <a:cubicBezTo>
                      <a:pt x="75333" y="41536"/>
                      <a:pt x="75290" y="41531"/>
                      <a:pt x="75251" y="41523"/>
                    </a:cubicBezTo>
                    <a:cubicBezTo>
                      <a:pt x="75209" y="41518"/>
                      <a:pt x="75170" y="41514"/>
                      <a:pt x="75128" y="41505"/>
                    </a:cubicBezTo>
                    <a:lnTo>
                      <a:pt x="75119" y="41505"/>
                    </a:lnTo>
                    <a:cubicBezTo>
                      <a:pt x="75081" y="41501"/>
                      <a:pt x="75042" y="41497"/>
                      <a:pt x="75004" y="41493"/>
                    </a:cubicBezTo>
                    <a:lnTo>
                      <a:pt x="74994" y="41493"/>
                    </a:lnTo>
                    <a:cubicBezTo>
                      <a:pt x="74990" y="41493"/>
                      <a:pt x="74986" y="41489"/>
                      <a:pt x="74978" y="41489"/>
                    </a:cubicBezTo>
                    <a:lnTo>
                      <a:pt x="74961" y="41489"/>
                    </a:lnTo>
                    <a:cubicBezTo>
                      <a:pt x="74948" y="41489"/>
                      <a:pt x="74935" y="41485"/>
                      <a:pt x="74923" y="41485"/>
                    </a:cubicBezTo>
                    <a:lnTo>
                      <a:pt x="74909" y="41485"/>
                    </a:lnTo>
                    <a:cubicBezTo>
                      <a:pt x="74892" y="41485"/>
                      <a:pt x="74875" y="41479"/>
                      <a:pt x="74858" y="41479"/>
                    </a:cubicBezTo>
                    <a:lnTo>
                      <a:pt x="74846" y="41479"/>
                    </a:lnTo>
                    <a:cubicBezTo>
                      <a:pt x="74832" y="41479"/>
                      <a:pt x="74820" y="41475"/>
                      <a:pt x="74807" y="41475"/>
                    </a:cubicBezTo>
                    <a:lnTo>
                      <a:pt x="74751" y="41475"/>
                    </a:lnTo>
                    <a:cubicBezTo>
                      <a:pt x="74747" y="41475"/>
                      <a:pt x="74743" y="41475"/>
                      <a:pt x="74734" y="41471"/>
                    </a:cubicBezTo>
                    <a:lnTo>
                      <a:pt x="74550" y="41471"/>
                    </a:lnTo>
                    <a:lnTo>
                      <a:pt x="74935" y="39628"/>
                    </a:lnTo>
                    <a:lnTo>
                      <a:pt x="74935" y="39632"/>
                    </a:lnTo>
                    <a:cubicBezTo>
                      <a:pt x="74952" y="39560"/>
                      <a:pt x="74897" y="39465"/>
                      <a:pt x="74726" y="39359"/>
                    </a:cubicBezTo>
                    <a:cubicBezTo>
                      <a:pt x="74609" y="39274"/>
                      <a:pt x="74466" y="39247"/>
                      <a:pt x="74311" y="39247"/>
                    </a:cubicBezTo>
                    <a:cubicBezTo>
                      <a:pt x="74199" y="39247"/>
                      <a:pt x="74080" y="39261"/>
                      <a:pt x="73960" y="39278"/>
                    </a:cubicBezTo>
                    <a:cubicBezTo>
                      <a:pt x="73930" y="39282"/>
                      <a:pt x="73896" y="39290"/>
                      <a:pt x="73865" y="39294"/>
                    </a:cubicBezTo>
                    <a:cubicBezTo>
                      <a:pt x="73836" y="39298"/>
                      <a:pt x="73806" y="39303"/>
                      <a:pt x="73776" y="39307"/>
                    </a:cubicBezTo>
                    <a:cubicBezTo>
                      <a:pt x="73691" y="39316"/>
                      <a:pt x="73600" y="39329"/>
                      <a:pt x="73515" y="39333"/>
                    </a:cubicBezTo>
                    <a:cubicBezTo>
                      <a:pt x="73135" y="38974"/>
                      <a:pt x="72667" y="38795"/>
                      <a:pt x="72111" y="38795"/>
                    </a:cubicBezTo>
                    <a:cubicBezTo>
                      <a:pt x="72015" y="38795"/>
                      <a:pt x="71918" y="38800"/>
                      <a:pt x="71817" y="38811"/>
                    </a:cubicBezTo>
                    <a:lnTo>
                      <a:pt x="71368" y="40954"/>
                    </a:lnTo>
                    <a:lnTo>
                      <a:pt x="71338" y="40954"/>
                    </a:lnTo>
                    <a:cubicBezTo>
                      <a:pt x="71330" y="40954"/>
                      <a:pt x="71321" y="40950"/>
                      <a:pt x="71312" y="40950"/>
                    </a:cubicBezTo>
                    <a:lnTo>
                      <a:pt x="71719" y="39012"/>
                    </a:lnTo>
                    <a:cubicBezTo>
                      <a:pt x="71419" y="38619"/>
                      <a:pt x="71056" y="38379"/>
                      <a:pt x="70641" y="38216"/>
                    </a:cubicBezTo>
                    <a:cubicBezTo>
                      <a:pt x="70371" y="38255"/>
                      <a:pt x="70119" y="38293"/>
                      <a:pt x="69850" y="38328"/>
                    </a:cubicBezTo>
                    <a:lnTo>
                      <a:pt x="69696" y="39076"/>
                    </a:lnTo>
                    <a:cubicBezTo>
                      <a:pt x="69323" y="38739"/>
                      <a:pt x="68863" y="38568"/>
                      <a:pt x="68328" y="38568"/>
                    </a:cubicBezTo>
                    <a:cubicBezTo>
                      <a:pt x="68232" y="38568"/>
                      <a:pt x="68133" y="38574"/>
                      <a:pt x="68032" y="38585"/>
                    </a:cubicBezTo>
                    <a:lnTo>
                      <a:pt x="67672" y="40295"/>
                    </a:lnTo>
                    <a:cubicBezTo>
                      <a:pt x="67664" y="40299"/>
                      <a:pt x="67655" y="40299"/>
                      <a:pt x="67647" y="40299"/>
                    </a:cubicBezTo>
                    <a:cubicBezTo>
                      <a:pt x="67634" y="40304"/>
                      <a:pt x="67621" y="40304"/>
                      <a:pt x="67613" y="40304"/>
                    </a:cubicBezTo>
                    <a:cubicBezTo>
                      <a:pt x="67609" y="40308"/>
                      <a:pt x="67609" y="40308"/>
                      <a:pt x="67604" y="40308"/>
                    </a:cubicBezTo>
                    <a:lnTo>
                      <a:pt x="67921" y="38790"/>
                    </a:lnTo>
                    <a:lnTo>
                      <a:pt x="67921" y="38790"/>
                    </a:lnTo>
                    <a:cubicBezTo>
                      <a:pt x="67882" y="38794"/>
                      <a:pt x="67844" y="38794"/>
                      <a:pt x="67801" y="38798"/>
                    </a:cubicBezTo>
                    <a:lnTo>
                      <a:pt x="67763" y="38798"/>
                    </a:lnTo>
                    <a:cubicBezTo>
                      <a:pt x="67737" y="38798"/>
                      <a:pt x="67711" y="38802"/>
                      <a:pt x="67681" y="38802"/>
                    </a:cubicBezTo>
                    <a:lnTo>
                      <a:pt x="67398" y="38802"/>
                    </a:lnTo>
                    <a:cubicBezTo>
                      <a:pt x="67378" y="38802"/>
                      <a:pt x="67356" y="38802"/>
                      <a:pt x="67331" y="38798"/>
                    </a:cubicBezTo>
                    <a:lnTo>
                      <a:pt x="67283" y="38798"/>
                    </a:lnTo>
                    <a:cubicBezTo>
                      <a:pt x="67262" y="38798"/>
                      <a:pt x="67240" y="38794"/>
                      <a:pt x="67219" y="38794"/>
                    </a:cubicBezTo>
                    <a:cubicBezTo>
                      <a:pt x="67202" y="38794"/>
                      <a:pt x="67185" y="38790"/>
                      <a:pt x="67167" y="38790"/>
                    </a:cubicBezTo>
                    <a:cubicBezTo>
                      <a:pt x="67147" y="38790"/>
                      <a:pt x="67125" y="38785"/>
                      <a:pt x="67104" y="38785"/>
                    </a:cubicBezTo>
                    <a:cubicBezTo>
                      <a:pt x="67086" y="38785"/>
                      <a:pt x="67070" y="38781"/>
                      <a:pt x="67052" y="38781"/>
                    </a:cubicBezTo>
                    <a:cubicBezTo>
                      <a:pt x="67027" y="38777"/>
                      <a:pt x="66997" y="38777"/>
                      <a:pt x="66971" y="38773"/>
                    </a:cubicBezTo>
                    <a:cubicBezTo>
                      <a:pt x="66967" y="38773"/>
                      <a:pt x="66962" y="38773"/>
                      <a:pt x="66958" y="38768"/>
                    </a:cubicBezTo>
                    <a:cubicBezTo>
                      <a:pt x="66924" y="38764"/>
                      <a:pt x="66890" y="38759"/>
                      <a:pt x="66855" y="38755"/>
                    </a:cubicBezTo>
                    <a:cubicBezTo>
                      <a:pt x="66847" y="38755"/>
                      <a:pt x="66839" y="38755"/>
                      <a:pt x="66830" y="38751"/>
                    </a:cubicBezTo>
                    <a:cubicBezTo>
                      <a:pt x="66800" y="38747"/>
                      <a:pt x="66770" y="38743"/>
                      <a:pt x="66744" y="38739"/>
                    </a:cubicBezTo>
                    <a:lnTo>
                      <a:pt x="66727" y="38739"/>
                    </a:lnTo>
                    <a:cubicBezTo>
                      <a:pt x="66711" y="38734"/>
                      <a:pt x="66693" y="38729"/>
                      <a:pt x="66676" y="38725"/>
                    </a:cubicBezTo>
                    <a:cubicBezTo>
                      <a:pt x="66654" y="38721"/>
                      <a:pt x="66634" y="38717"/>
                      <a:pt x="66612" y="38717"/>
                    </a:cubicBezTo>
                    <a:cubicBezTo>
                      <a:pt x="66595" y="38713"/>
                      <a:pt x="66577" y="38708"/>
                      <a:pt x="66561" y="38704"/>
                    </a:cubicBezTo>
                    <a:cubicBezTo>
                      <a:pt x="66543" y="38700"/>
                      <a:pt x="66522" y="38696"/>
                      <a:pt x="66500" y="38691"/>
                    </a:cubicBezTo>
                    <a:cubicBezTo>
                      <a:pt x="66470" y="38682"/>
                      <a:pt x="66441" y="38674"/>
                      <a:pt x="66411" y="38670"/>
                    </a:cubicBezTo>
                    <a:cubicBezTo>
                      <a:pt x="66407" y="38666"/>
                      <a:pt x="66403" y="38666"/>
                      <a:pt x="66397" y="38666"/>
                    </a:cubicBezTo>
                    <a:cubicBezTo>
                      <a:pt x="66364" y="38657"/>
                      <a:pt x="66330" y="38644"/>
                      <a:pt x="66295" y="38636"/>
                    </a:cubicBezTo>
                    <a:cubicBezTo>
                      <a:pt x="66287" y="38636"/>
                      <a:pt x="66278" y="38631"/>
                      <a:pt x="66269" y="38627"/>
                    </a:cubicBezTo>
                    <a:cubicBezTo>
                      <a:pt x="66249" y="38623"/>
                      <a:pt x="66223" y="38615"/>
                      <a:pt x="66197" y="38605"/>
                    </a:cubicBezTo>
                    <a:cubicBezTo>
                      <a:pt x="66184" y="38601"/>
                      <a:pt x="66176" y="38597"/>
                      <a:pt x="66162" y="38593"/>
                    </a:cubicBezTo>
                    <a:cubicBezTo>
                      <a:pt x="66141" y="38589"/>
                      <a:pt x="66120" y="38580"/>
                      <a:pt x="66099" y="38571"/>
                    </a:cubicBezTo>
                    <a:cubicBezTo>
                      <a:pt x="66085" y="38567"/>
                      <a:pt x="66073" y="38563"/>
                      <a:pt x="66060" y="38559"/>
                    </a:cubicBezTo>
                    <a:cubicBezTo>
                      <a:pt x="66038" y="38550"/>
                      <a:pt x="66022" y="38542"/>
                      <a:pt x="66000" y="38533"/>
                    </a:cubicBezTo>
                    <a:cubicBezTo>
                      <a:pt x="65987" y="38528"/>
                      <a:pt x="65975" y="38524"/>
                      <a:pt x="65961" y="38520"/>
                    </a:cubicBezTo>
                    <a:cubicBezTo>
                      <a:pt x="65945" y="38512"/>
                      <a:pt x="65923" y="38503"/>
                      <a:pt x="65906" y="38494"/>
                    </a:cubicBezTo>
                    <a:cubicBezTo>
                      <a:pt x="65893" y="38490"/>
                      <a:pt x="65880" y="38486"/>
                      <a:pt x="65864" y="38477"/>
                    </a:cubicBezTo>
                    <a:cubicBezTo>
                      <a:pt x="65846" y="38469"/>
                      <a:pt x="65825" y="38461"/>
                      <a:pt x="65803" y="38451"/>
                    </a:cubicBezTo>
                    <a:cubicBezTo>
                      <a:pt x="65795" y="38447"/>
                      <a:pt x="65782" y="38439"/>
                      <a:pt x="65769" y="38435"/>
                    </a:cubicBezTo>
                    <a:cubicBezTo>
                      <a:pt x="65739" y="38422"/>
                      <a:pt x="65714" y="38409"/>
                      <a:pt x="65684" y="38392"/>
                    </a:cubicBezTo>
                    <a:cubicBezTo>
                      <a:pt x="65679" y="38392"/>
                      <a:pt x="65675" y="38388"/>
                      <a:pt x="65671" y="38388"/>
                    </a:cubicBezTo>
                    <a:cubicBezTo>
                      <a:pt x="65641" y="38370"/>
                      <a:pt x="65615" y="38358"/>
                      <a:pt x="65586" y="38340"/>
                    </a:cubicBezTo>
                    <a:cubicBezTo>
                      <a:pt x="65581" y="38336"/>
                      <a:pt x="65576" y="38336"/>
                      <a:pt x="65572" y="38332"/>
                    </a:cubicBezTo>
                    <a:cubicBezTo>
                      <a:pt x="65546" y="38319"/>
                      <a:pt x="65517" y="38302"/>
                      <a:pt x="65491" y="38285"/>
                    </a:cubicBezTo>
                    <a:cubicBezTo>
                      <a:pt x="65487" y="38285"/>
                      <a:pt x="65487" y="38281"/>
                      <a:pt x="65483" y="38281"/>
                    </a:cubicBezTo>
                    <a:cubicBezTo>
                      <a:pt x="65453" y="38263"/>
                      <a:pt x="65427" y="38246"/>
                      <a:pt x="65397" y="38230"/>
                    </a:cubicBezTo>
                    <a:cubicBezTo>
                      <a:pt x="65388" y="38220"/>
                      <a:pt x="65380" y="38216"/>
                      <a:pt x="65376" y="38212"/>
                    </a:cubicBezTo>
                    <a:cubicBezTo>
                      <a:pt x="65355" y="38200"/>
                      <a:pt x="65333" y="38182"/>
                      <a:pt x="65311" y="38169"/>
                    </a:cubicBezTo>
                    <a:cubicBezTo>
                      <a:pt x="65303" y="38165"/>
                      <a:pt x="65294" y="38161"/>
                      <a:pt x="65286" y="38153"/>
                    </a:cubicBezTo>
                    <a:cubicBezTo>
                      <a:pt x="65273" y="38143"/>
                      <a:pt x="65256" y="38131"/>
                      <a:pt x="65239" y="38118"/>
                    </a:cubicBezTo>
                    <a:cubicBezTo>
                      <a:pt x="65234" y="38114"/>
                      <a:pt x="65226" y="38109"/>
                      <a:pt x="65222" y="38105"/>
                    </a:cubicBezTo>
                    <a:lnTo>
                      <a:pt x="66107" y="33893"/>
                    </a:lnTo>
                    <a:lnTo>
                      <a:pt x="66107" y="33893"/>
                    </a:lnTo>
                    <a:cubicBezTo>
                      <a:pt x="66085" y="33897"/>
                      <a:pt x="66069" y="33901"/>
                      <a:pt x="66047" y="33909"/>
                    </a:cubicBezTo>
                    <a:lnTo>
                      <a:pt x="66150" y="33421"/>
                    </a:lnTo>
                    <a:cubicBezTo>
                      <a:pt x="66154" y="33421"/>
                      <a:pt x="66158" y="33417"/>
                      <a:pt x="66167" y="33417"/>
                    </a:cubicBezTo>
                    <a:lnTo>
                      <a:pt x="66172" y="33413"/>
                    </a:lnTo>
                    <a:cubicBezTo>
                      <a:pt x="66214" y="33396"/>
                      <a:pt x="66253" y="33379"/>
                      <a:pt x="66291" y="33362"/>
                    </a:cubicBezTo>
                    <a:lnTo>
                      <a:pt x="66295" y="33358"/>
                    </a:lnTo>
                    <a:cubicBezTo>
                      <a:pt x="66334" y="33340"/>
                      <a:pt x="66368" y="33328"/>
                      <a:pt x="66407" y="33311"/>
                    </a:cubicBezTo>
                    <a:cubicBezTo>
                      <a:pt x="66411" y="33306"/>
                      <a:pt x="66415" y="33306"/>
                      <a:pt x="66415" y="33306"/>
                    </a:cubicBezTo>
                    <a:cubicBezTo>
                      <a:pt x="66454" y="33289"/>
                      <a:pt x="66492" y="33267"/>
                      <a:pt x="66531" y="33251"/>
                    </a:cubicBezTo>
                    <a:lnTo>
                      <a:pt x="66535" y="33251"/>
                    </a:lnTo>
                    <a:cubicBezTo>
                      <a:pt x="66565" y="33238"/>
                      <a:pt x="66595" y="33221"/>
                      <a:pt x="66624" y="33208"/>
                    </a:cubicBezTo>
                    <a:lnTo>
                      <a:pt x="66628" y="33208"/>
                    </a:lnTo>
                    <a:cubicBezTo>
                      <a:pt x="66659" y="33190"/>
                      <a:pt x="66689" y="33178"/>
                      <a:pt x="66719" y="33165"/>
                    </a:cubicBezTo>
                    <a:cubicBezTo>
                      <a:pt x="66749" y="33148"/>
                      <a:pt x="66778" y="33135"/>
                      <a:pt x="66808" y="33119"/>
                    </a:cubicBezTo>
                    <a:cubicBezTo>
                      <a:pt x="66839" y="33105"/>
                      <a:pt x="66869" y="33088"/>
                      <a:pt x="66898" y="33075"/>
                    </a:cubicBezTo>
                    <a:cubicBezTo>
                      <a:pt x="66911" y="33080"/>
                      <a:pt x="66920" y="33088"/>
                      <a:pt x="66928" y="33097"/>
                    </a:cubicBezTo>
                    <a:cubicBezTo>
                      <a:pt x="66932" y="33101"/>
                      <a:pt x="66942" y="33101"/>
                      <a:pt x="66946" y="33105"/>
                    </a:cubicBezTo>
                    <a:cubicBezTo>
                      <a:pt x="66950" y="33109"/>
                      <a:pt x="66958" y="33113"/>
                      <a:pt x="66962" y="33119"/>
                    </a:cubicBezTo>
                    <a:cubicBezTo>
                      <a:pt x="66967" y="33123"/>
                      <a:pt x="66971" y="33127"/>
                      <a:pt x="66975" y="33131"/>
                    </a:cubicBezTo>
                    <a:cubicBezTo>
                      <a:pt x="66984" y="33135"/>
                      <a:pt x="66988" y="33139"/>
                      <a:pt x="66993" y="33144"/>
                    </a:cubicBezTo>
                    <a:cubicBezTo>
                      <a:pt x="66997" y="33148"/>
                      <a:pt x="67001" y="33152"/>
                      <a:pt x="67005" y="33152"/>
                    </a:cubicBezTo>
                    <a:cubicBezTo>
                      <a:pt x="67009" y="33157"/>
                      <a:pt x="67013" y="33161"/>
                      <a:pt x="67019" y="33165"/>
                    </a:cubicBezTo>
                    <a:cubicBezTo>
                      <a:pt x="67023" y="33170"/>
                      <a:pt x="67027" y="33174"/>
                      <a:pt x="67031" y="33178"/>
                    </a:cubicBezTo>
                    <a:cubicBezTo>
                      <a:pt x="67035" y="33182"/>
                      <a:pt x="67039" y="33182"/>
                      <a:pt x="67044" y="33186"/>
                    </a:cubicBezTo>
                    <a:lnTo>
                      <a:pt x="67044" y="33190"/>
                    </a:lnTo>
                    <a:lnTo>
                      <a:pt x="66950" y="33648"/>
                    </a:lnTo>
                    <a:cubicBezTo>
                      <a:pt x="66946" y="33662"/>
                      <a:pt x="66946" y="33678"/>
                      <a:pt x="66950" y="33695"/>
                    </a:cubicBezTo>
                    <a:cubicBezTo>
                      <a:pt x="66950" y="33700"/>
                      <a:pt x="66950" y="33709"/>
                      <a:pt x="66954" y="33713"/>
                    </a:cubicBezTo>
                    <a:cubicBezTo>
                      <a:pt x="66954" y="33717"/>
                      <a:pt x="66954" y="33721"/>
                      <a:pt x="66958" y="33725"/>
                    </a:cubicBezTo>
                    <a:cubicBezTo>
                      <a:pt x="66967" y="33751"/>
                      <a:pt x="66988" y="33786"/>
                      <a:pt x="67023" y="33820"/>
                    </a:cubicBezTo>
                    <a:cubicBezTo>
                      <a:pt x="67048" y="33806"/>
                      <a:pt x="67070" y="33794"/>
                      <a:pt x="67095" y="33781"/>
                    </a:cubicBezTo>
                    <a:cubicBezTo>
                      <a:pt x="67104" y="33777"/>
                      <a:pt x="67112" y="33772"/>
                      <a:pt x="67121" y="33764"/>
                    </a:cubicBezTo>
                    <a:cubicBezTo>
                      <a:pt x="67138" y="33760"/>
                      <a:pt x="67151" y="33751"/>
                      <a:pt x="67167" y="33743"/>
                    </a:cubicBezTo>
                    <a:cubicBezTo>
                      <a:pt x="67177" y="33734"/>
                      <a:pt x="67189" y="33729"/>
                      <a:pt x="67198" y="33725"/>
                    </a:cubicBezTo>
                    <a:cubicBezTo>
                      <a:pt x="67210" y="33717"/>
                      <a:pt x="67228" y="33709"/>
                      <a:pt x="67240" y="33700"/>
                    </a:cubicBezTo>
                    <a:cubicBezTo>
                      <a:pt x="67254" y="33695"/>
                      <a:pt x="67262" y="33691"/>
                      <a:pt x="67275" y="33683"/>
                    </a:cubicBezTo>
                    <a:cubicBezTo>
                      <a:pt x="67287" y="33678"/>
                      <a:pt x="67301" y="33670"/>
                      <a:pt x="67313" y="33662"/>
                    </a:cubicBezTo>
                    <a:cubicBezTo>
                      <a:pt x="67331" y="33652"/>
                      <a:pt x="67347" y="33644"/>
                      <a:pt x="67364" y="33636"/>
                    </a:cubicBezTo>
                    <a:cubicBezTo>
                      <a:pt x="67378" y="33627"/>
                      <a:pt x="67390" y="33618"/>
                      <a:pt x="67408" y="33614"/>
                    </a:cubicBezTo>
                    <a:cubicBezTo>
                      <a:pt x="67420" y="33606"/>
                      <a:pt x="67437" y="33597"/>
                      <a:pt x="67455" y="33589"/>
                    </a:cubicBezTo>
                    <a:cubicBezTo>
                      <a:pt x="67467" y="33581"/>
                      <a:pt x="67475" y="33575"/>
                      <a:pt x="67485" y="33571"/>
                    </a:cubicBezTo>
                    <a:cubicBezTo>
                      <a:pt x="67501" y="33563"/>
                      <a:pt x="67514" y="33555"/>
                      <a:pt x="67527" y="33546"/>
                    </a:cubicBezTo>
                    <a:cubicBezTo>
                      <a:pt x="67540" y="33542"/>
                      <a:pt x="67548" y="33537"/>
                      <a:pt x="67562" y="33529"/>
                    </a:cubicBezTo>
                    <a:cubicBezTo>
                      <a:pt x="67574" y="33524"/>
                      <a:pt x="67587" y="33516"/>
                      <a:pt x="67600" y="33508"/>
                    </a:cubicBezTo>
                    <a:cubicBezTo>
                      <a:pt x="67613" y="33504"/>
                      <a:pt x="67621" y="33494"/>
                      <a:pt x="67634" y="33490"/>
                    </a:cubicBezTo>
                    <a:cubicBezTo>
                      <a:pt x="67647" y="33482"/>
                      <a:pt x="67660" y="33478"/>
                      <a:pt x="67672" y="33469"/>
                    </a:cubicBezTo>
                    <a:cubicBezTo>
                      <a:pt x="67681" y="33465"/>
                      <a:pt x="67694" y="33456"/>
                      <a:pt x="67706" y="33452"/>
                    </a:cubicBezTo>
                    <a:cubicBezTo>
                      <a:pt x="67720" y="33443"/>
                      <a:pt x="67732" y="33439"/>
                      <a:pt x="67745" y="33431"/>
                    </a:cubicBezTo>
                    <a:cubicBezTo>
                      <a:pt x="67753" y="33421"/>
                      <a:pt x="67767" y="33417"/>
                      <a:pt x="67775" y="33413"/>
                    </a:cubicBezTo>
                    <a:cubicBezTo>
                      <a:pt x="67788" y="33405"/>
                      <a:pt x="67801" y="33396"/>
                      <a:pt x="67814" y="33392"/>
                    </a:cubicBezTo>
                    <a:cubicBezTo>
                      <a:pt x="67826" y="33383"/>
                      <a:pt x="67835" y="33379"/>
                      <a:pt x="67848" y="33370"/>
                    </a:cubicBezTo>
                    <a:cubicBezTo>
                      <a:pt x="67860" y="33366"/>
                      <a:pt x="67874" y="33358"/>
                      <a:pt x="67882" y="33350"/>
                    </a:cubicBezTo>
                    <a:cubicBezTo>
                      <a:pt x="67895" y="33344"/>
                      <a:pt x="67903" y="33336"/>
                      <a:pt x="67917" y="33332"/>
                    </a:cubicBezTo>
                    <a:cubicBezTo>
                      <a:pt x="67929" y="33324"/>
                      <a:pt x="67942" y="33319"/>
                      <a:pt x="67951" y="33311"/>
                    </a:cubicBezTo>
                    <a:cubicBezTo>
                      <a:pt x="67963" y="33306"/>
                      <a:pt x="67972" y="33298"/>
                      <a:pt x="67984" y="33293"/>
                    </a:cubicBezTo>
                    <a:cubicBezTo>
                      <a:pt x="67998" y="33285"/>
                      <a:pt x="68010" y="33277"/>
                      <a:pt x="68019" y="33273"/>
                    </a:cubicBezTo>
                    <a:cubicBezTo>
                      <a:pt x="68032" y="33263"/>
                      <a:pt x="68040" y="33259"/>
                      <a:pt x="68053" y="33251"/>
                    </a:cubicBezTo>
                    <a:cubicBezTo>
                      <a:pt x="68061" y="33242"/>
                      <a:pt x="68075" y="33238"/>
                      <a:pt x="68087" y="33229"/>
                    </a:cubicBezTo>
                    <a:cubicBezTo>
                      <a:pt x="68096" y="33225"/>
                      <a:pt x="68109" y="33216"/>
                      <a:pt x="68117" y="33212"/>
                    </a:cubicBezTo>
                    <a:cubicBezTo>
                      <a:pt x="68122" y="33208"/>
                      <a:pt x="68126" y="33204"/>
                      <a:pt x="68134" y="33200"/>
                    </a:cubicBezTo>
                    <a:cubicBezTo>
                      <a:pt x="68138" y="33196"/>
                      <a:pt x="68148" y="33190"/>
                      <a:pt x="68156" y="33186"/>
                    </a:cubicBezTo>
                    <a:cubicBezTo>
                      <a:pt x="68164" y="33182"/>
                      <a:pt x="68168" y="33178"/>
                      <a:pt x="68177" y="33174"/>
                    </a:cubicBezTo>
                    <a:cubicBezTo>
                      <a:pt x="68194" y="33161"/>
                      <a:pt x="68211" y="33152"/>
                      <a:pt x="68225" y="33139"/>
                    </a:cubicBezTo>
                    <a:cubicBezTo>
                      <a:pt x="68229" y="33139"/>
                      <a:pt x="68233" y="33135"/>
                      <a:pt x="68237" y="33131"/>
                    </a:cubicBezTo>
                    <a:cubicBezTo>
                      <a:pt x="68259" y="33119"/>
                      <a:pt x="68276" y="33105"/>
                      <a:pt x="68297" y="33093"/>
                    </a:cubicBezTo>
                    <a:cubicBezTo>
                      <a:pt x="68302" y="33088"/>
                      <a:pt x="68306" y="33088"/>
                      <a:pt x="68310" y="33084"/>
                    </a:cubicBezTo>
                    <a:cubicBezTo>
                      <a:pt x="68322" y="33071"/>
                      <a:pt x="68340" y="33062"/>
                      <a:pt x="68353" y="33054"/>
                    </a:cubicBezTo>
                    <a:cubicBezTo>
                      <a:pt x="68357" y="33050"/>
                      <a:pt x="68365" y="33046"/>
                      <a:pt x="68369" y="33036"/>
                    </a:cubicBezTo>
                    <a:cubicBezTo>
                      <a:pt x="68383" y="33028"/>
                      <a:pt x="68395" y="33020"/>
                      <a:pt x="68408" y="33011"/>
                    </a:cubicBezTo>
                    <a:cubicBezTo>
                      <a:pt x="68412" y="33007"/>
                      <a:pt x="68421" y="33003"/>
                      <a:pt x="68425" y="32998"/>
                    </a:cubicBezTo>
                    <a:cubicBezTo>
                      <a:pt x="68438" y="32985"/>
                      <a:pt x="68450" y="32977"/>
                      <a:pt x="68464" y="32969"/>
                    </a:cubicBezTo>
                    <a:cubicBezTo>
                      <a:pt x="68468" y="32965"/>
                      <a:pt x="68472" y="32959"/>
                      <a:pt x="68481" y="32955"/>
                    </a:cubicBezTo>
                    <a:cubicBezTo>
                      <a:pt x="68498" y="32943"/>
                      <a:pt x="68515" y="32930"/>
                      <a:pt x="68527" y="32913"/>
                    </a:cubicBezTo>
                    <a:cubicBezTo>
                      <a:pt x="68549" y="32896"/>
                      <a:pt x="68566" y="32882"/>
                      <a:pt x="68584" y="32866"/>
                    </a:cubicBezTo>
                    <a:cubicBezTo>
                      <a:pt x="68592" y="32862"/>
                      <a:pt x="68596" y="32853"/>
                      <a:pt x="68600" y="32849"/>
                    </a:cubicBezTo>
                    <a:cubicBezTo>
                      <a:pt x="68614" y="32840"/>
                      <a:pt x="68626" y="32827"/>
                      <a:pt x="68635" y="32815"/>
                    </a:cubicBezTo>
                    <a:cubicBezTo>
                      <a:pt x="68643" y="32811"/>
                      <a:pt x="68648" y="32801"/>
                      <a:pt x="68656" y="32797"/>
                    </a:cubicBezTo>
                    <a:cubicBezTo>
                      <a:pt x="68665" y="32785"/>
                      <a:pt x="68677" y="32776"/>
                      <a:pt x="68687" y="32768"/>
                    </a:cubicBezTo>
                    <a:cubicBezTo>
                      <a:pt x="68691" y="32759"/>
                      <a:pt x="68699" y="32750"/>
                      <a:pt x="68703" y="32746"/>
                    </a:cubicBezTo>
                    <a:cubicBezTo>
                      <a:pt x="68716" y="32734"/>
                      <a:pt x="68725" y="32724"/>
                      <a:pt x="68733" y="32716"/>
                    </a:cubicBezTo>
                    <a:cubicBezTo>
                      <a:pt x="68733" y="32712"/>
                      <a:pt x="68738" y="32708"/>
                      <a:pt x="68738" y="32708"/>
                    </a:cubicBezTo>
                    <a:cubicBezTo>
                      <a:pt x="68746" y="32699"/>
                      <a:pt x="68750" y="32695"/>
                      <a:pt x="68754" y="32686"/>
                    </a:cubicBezTo>
                    <a:cubicBezTo>
                      <a:pt x="68758" y="32682"/>
                      <a:pt x="68764" y="32673"/>
                      <a:pt x="68772" y="32669"/>
                    </a:cubicBezTo>
                    <a:cubicBezTo>
                      <a:pt x="68780" y="32661"/>
                      <a:pt x="68784" y="32647"/>
                      <a:pt x="68793" y="32639"/>
                    </a:cubicBezTo>
                    <a:cubicBezTo>
                      <a:pt x="68797" y="32631"/>
                      <a:pt x="68802" y="32626"/>
                      <a:pt x="68806" y="32622"/>
                    </a:cubicBezTo>
                    <a:cubicBezTo>
                      <a:pt x="68815" y="32609"/>
                      <a:pt x="68827" y="32592"/>
                      <a:pt x="68835" y="32580"/>
                    </a:cubicBezTo>
                    <a:cubicBezTo>
                      <a:pt x="68835" y="32580"/>
                      <a:pt x="68841" y="32575"/>
                      <a:pt x="68841" y="32570"/>
                    </a:cubicBezTo>
                    <a:cubicBezTo>
                      <a:pt x="68849" y="32554"/>
                      <a:pt x="68861" y="32541"/>
                      <a:pt x="68870" y="32523"/>
                    </a:cubicBezTo>
                    <a:lnTo>
                      <a:pt x="68870" y="32519"/>
                    </a:lnTo>
                    <a:cubicBezTo>
                      <a:pt x="68870" y="32519"/>
                      <a:pt x="68874" y="32519"/>
                      <a:pt x="68874" y="32515"/>
                    </a:cubicBezTo>
                    <a:cubicBezTo>
                      <a:pt x="68883" y="32503"/>
                      <a:pt x="68892" y="32485"/>
                      <a:pt x="68900" y="32468"/>
                    </a:cubicBezTo>
                    <a:lnTo>
                      <a:pt x="68900" y="32464"/>
                    </a:lnTo>
                    <a:cubicBezTo>
                      <a:pt x="68908" y="32446"/>
                      <a:pt x="68918" y="32430"/>
                      <a:pt x="68926" y="32412"/>
                    </a:cubicBezTo>
                    <a:lnTo>
                      <a:pt x="69114" y="31506"/>
                    </a:lnTo>
                    <a:cubicBezTo>
                      <a:pt x="69139" y="31599"/>
                      <a:pt x="69169" y="31694"/>
                      <a:pt x="69212" y="31796"/>
                    </a:cubicBezTo>
                    <a:cubicBezTo>
                      <a:pt x="69358" y="31792"/>
                      <a:pt x="69477" y="31784"/>
                      <a:pt x="69580" y="31771"/>
                    </a:cubicBezTo>
                    <a:cubicBezTo>
                      <a:pt x="69597" y="31767"/>
                      <a:pt x="69615" y="31763"/>
                      <a:pt x="69627" y="31763"/>
                    </a:cubicBezTo>
                    <a:cubicBezTo>
                      <a:pt x="69631" y="31763"/>
                      <a:pt x="69636" y="31763"/>
                      <a:pt x="69640" y="31758"/>
                    </a:cubicBezTo>
                    <a:cubicBezTo>
                      <a:pt x="69653" y="31758"/>
                      <a:pt x="69666" y="31753"/>
                      <a:pt x="69674" y="31753"/>
                    </a:cubicBezTo>
                    <a:cubicBezTo>
                      <a:pt x="69678" y="31753"/>
                      <a:pt x="69682" y="31753"/>
                      <a:pt x="69687" y="31749"/>
                    </a:cubicBezTo>
                    <a:cubicBezTo>
                      <a:pt x="69700" y="31749"/>
                      <a:pt x="69713" y="31745"/>
                      <a:pt x="69725" y="31741"/>
                    </a:cubicBezTo>
                    <a:lnTo>
                      <a:pt x="69734" y="31741"/>
                    </a:lnTo>
                    <a:cubicBezTo>
                      <a:pt x="69747" y="31737"/>
                      <a:pt x="69755" y="31737"/>
                      <a:pt x="69769" y="31733"/>
                    </a:cubicBezTo>
                    <a:lnTo>
                      <a:pt x="69777" y="31733"/>
                    </a:lnTo>
                    <a:cubicBezTo>
                      <a:pt x="69790" y="31728"/>
                      <a:pt x="69802" y="31724"/>
                      <a:pt x="69816" y="31719"/>
                    </a:cubicBezTo>
                    <a:cubicBezTo>
                      <a:pt x="69824" y="31719"/>
                      <a:pt x="69836" y="31715"/>
                      <a:pt x="69846" y="31711"/>
                    </a:cubicBezTo>
                    <a:lnTo>
                      <a:pt x="69850" y="31711"/>
                    </a:lnTo>
                    <a:cubicBezTo>
                      <a:pt x="69862" y="31707"/>
                      <a:pt x="69879" y="31702"/>
                      <a:pt x="69893" y="31694"/>
                    </a:cubicBezTo>
                    <a:lnTo>
                      <a:pt x="69901" y="31694"/>
                    </a:lnTo>
                    <a:cubicBezTo>
                      <a:pt x="69913" y="31690"/>
                      <a:pt x="69927" y="31686"/>
                      <a:pt x="69935" y="31681"/>
                    </a:cubicBezTo>
                    <a:cubicBezTo>
                      <a:pt x="69939" y="31676"/>
                      <a:pt x="69944" y="31676"/>
                      <a:pt x="69948" y="31676"/>
                    </a:cubicBezTo>
                    <a:cubicBezTo>
                      <a:pt x="69960" y="31672"/>
                      <a:pt x="69970" y="31668"/>
                      <a:pt x="69978" y="31664"/>
                    </a:cubicBezTo>
                    <a:cubicBezTo>
                      <a:pt x="69982" y="31660"/>
                      <a:pt x="69986" y="31660"/>
                      <a:pt x="69990" y="31660"/>
                    </a:cubicBezTo>
                    <a:cubicBezTo>
                      <a:pt x="70004" y="31651"/>
                      <a:pt x="70016" y="31647"/>
                      <a:pt x="70029" y="31642"/>
                    </a:cubicBezTo>
                    <a:cubicBezTo>
                      <a:pt x="70029" y="31638"/>
                      <a:pt x="70033" y="31638"/>
                      <a:pt x="70033" y="31638"/>
                    </a:cubicBezTo>
                    <a:cubicBezTo>
                      <a:pt x="70042" y="31634"/>
                      <a:pt x="70055" y="31630"/>
                      <a:pt x="70063" y="31625"/>
                    </a:cubicBezTo>
                    <a:cubicBezTo>
                      <a:pt x="70067" y="31621"/>
                      <a:pt x="70072" y="31621"/>
                      <a:pt x="70076" y="31617"/>
                    </a:cubicBezTo>
                    <a:cubicBezTo>
                      <a:pt x="70085" y="31613"/>
                      <a:pt x="70093" y="31613"/>
                      <a:pt x="70098" y="31609"/>
                    </a:cubicBezTo>
                    <a:cubicBezTo>
                      <a:pt x="70102" y="31604"/>
                      <a:pt x="70106" y="31604"/>
                      <a:pt x="70110" y="31599"/>
                    </a:cubicBezTo>
                    <a:cubicBezTo>
                      <a:pt x="70119" y="31595"/>
                      <a:pt x="70128" y="31591"/>
                      <a:pt x="70136" y="31587"/>
                    </a:cubicBezTo>
                    <a:cubicBezTo>
                      <a:pt x="70140" y="31587"/>
                      <a:pt x="70140" y="31587"/>
                      <a:pt x="70144" y="31583"/>
                    </a:cubicBezTo>
                    <a:cubicBezTo>
                      <a:pt x="70158" y="31579"/>
                      <a:pt x="70166" y="31570"/>
                      <a:pt x="70179" y="31565"/>
                    </a:cubicBezTo>
                    <a:cubicBezTo>
                      <a:pt x="70187" y="31561"/>
                      <a:pt x="70196" y="31557"/>
                      <a:pt x="70209" y="31548"/>
                    </a:cubicBezTo>
                    <a:cubicBezTo>
                      <a:pt x="70213" y="31548"/>
                      <a:pt x="70217" y="31544"/>
                      <a:pt x="70217" y="31544"/>
                    </a:cubicBezTo>
                    <a:cubicBezTo>
                      <a:pt x="70226" y="31540"/>
                      <a:pt x="70235" y="31536"/>
                      <a:pt x="70243" y="31532"/>
                    </a:cubicBezTo>
                    <a:cubicBezTo>
                      <a:pt x="70247" y="31532"/>
                      <a:pt x="70252" y="31528"/>
                      <a:pt x="70256" y="31528"/>
                    </a:cubicBezTo>
                    <a:cubicBezTo>
                      <a:pt x="70260" y="31522"/>
                      <a:pt x="70268" y="31518"/>
                      <a:pt x="70278" y="31514"/>
                    </a:cubicBezTo>
                    <a:cubicBezTo>
                      <a:pt x="70282" y="31514"/>
                      <a:pt x="70286" y="31510"/>
                      <a:pt x="70290" y="31510"/>
                    </a:cubicBezTo>
                    <a:cubicBezTo>
                      <a:pt x="70298" y="31506"/>
                      <a:pt x="70307" y="31502"/>
                      <a:pt x="70316" y="31497"/>
                    </a:cubicBezTo>
                    <a:cubicBezTo>
                      <a:pt x="70320" y="31493"/>
                      <a:pt x="70320" y="31493"/>
                      <a:pt x="70324" y="31493"/>
                    </a:cubicBezTo>
                    <a:cubicBezTo>
                      <a:pt x="70337" y="31488"/>
                      <a:pt x="70350" y="31480"/>
                      <a:pt x="70363" y="31476"/>
                    </a:cubicBezTo>
                    <a:cubicBezTo>
                      <a:pt x="70367" y="31476"/>
                      <a:pt x="70371" y="31471"/>
                      <a:pt x="70375" y="31471"/>
                    </a:cubicBezTo>
                    <a:cubicBezTo>
                      <a:pt x="70384" y="31467"/>
                      <a:pt x="70393" y="31463"/>
                      <a:pt x="70406" y="31459"/>
                    </a:cubicBezTo>
                    <a:cubicBezTo>
                      <a:pt x="70410" y="31455"/>
                      <a:pt x="70414" y="31455"/>
                      <a:pt x="70418" y="31455"/>
                    </a:cubicBezTo>
                    <a:cubicBezTo>
                      <a:pt x="70432" y="31451"/>
                      <a:pt x="70444" y="31441"/>
                      <a:pt x="70457" y="31437"/>
                    </a:cubicBezTo>
                    <a:lnTo>
                      <a:pt x="70461" y="31437"/>
                    </a:lnTo>
                    <a:cubicBezTo>
                      <a:pt x="70474" y="31433"/>
                      <a:pt x="70491" y="31429"/>
                      <a:pt x="70509" y="31420"/>
                    </a:cubicBezTo>
                    <a:cubicBezTo>
                      <a:pt x="70517" y="31420"/>
                      <a:pt x="70525" y="31416"/>
                      <a:pt x="70538" y="31412"/>
                    </a:cubicBezTo>
                    <a:cubicBezTo>
                      <a:pt x="70551" y="31407"/>
                      <a:pt x="70564" y="31407"/>
                      <a:pt x="70576" y="31403"/>
                    </a:cubicBezTo>
                    <a:cubicBezTo>
                      <a:pt x="70580" y="31403"/>
                      <a:pt x="70586" y="31399"/>
                      <a:pt x="70586" y="31399"/>
                    </a:cubicBezTo>
                    <a:cubicBezTo>
                      <a:pt x="70598" y="31399"/>
                      <a:pt x="70606" y="31394"/>
                      <a:pt x="70619" y="31390"/>
                    </a:cubicBezTo>
                    <a:lnTo>
                      <a:pt x="70628" y="31390"/>
                    </a:lnTo>
                    <a:cubicBezTo>
                      <a:pt x="70641" y="31386"/>
                      <a:pt x="70653" y="31386"/>
                      <a:pt x="70671" y="31382"/>
                    </a:cubicBezTo>
                    <a:cubicBezTo>
                      <a:pt x="70671" y="31382"/>
                      <a:pt x="70675" y="31382"/>
                      <a:pt x="70679" y="31378"/>
                    </a:cubicBezTo>
                    <a:cubicBezTo>
                      <a:pt x="70688" y="31378"/>
                      <a:pt x="70701" y="31374"/>
                      <a:pt x="70714" y="31374"/>
                    </a:cubicBezTo>
                    <a:cubicBezTo>
                      <a:pt x="70718" y="31374"/>
                      <a:pt x="70722" y="31374"/>
                      <a:pt x="70726" y="31368"/>
                    </a:cubicBezTo>
                    <a:cubicBezTo>
                      <a:pt x="70740" y="31368"/>
                      <a:pt x="70756" y="31364"/>
                      <a:pt x="70773" y="31364"/>
                    </a:cubicBezTo>
                    <a:cubicBezTo>
                      <a:pt x="70786" y="31360"/>
                      <a:pt x="70799" y="31360"/>
                      <a:pt x="70811" y="31360"/>
                    </a:cubicBezTo>
                    <a:cubicBezTo>
                      <a:pt x="70837" y="31356"/>
                      <a:pt x="70868" y="31352"/>
                      <a:pt x="70894" y="31352"/>
                    </a:cubicBezTo>
                    <a:cubicBezTo>
                      <a:pt x="70910" y="31348"/>
                      <a:pt x="70923" y="31348"/>
                      <a:pt x="70940" y="31348"/>
                    </a:cubicBezTo>
                    <a:cubicBezTo>
                      <a:pt x="71000" y="31343"/>
                      <a:pt x="71064" y="31339"/>
                      <a:pt x="71137" y="31339"/>
                    </a:cubicBezTo>
                    <a:cubicBezTo>
                      <a:pt x="71145" y="31348"/>
                      <a:pt x="71158" y="31356"/>
                      <a:pt x="71167" y="31364"/>
                    </a:cubicBezTo>
                    <a:cubicBezTo>
                      <a:pt x="71171" y="31368"/>
                      <a:pt x="71171" y="31374"/>
                      <a:pt x="71176" y="31378"/>
                    </a:cubicBezTo>
                    <a:cubicBezTo>
                      <a:pt x="71184" y="31382"/>
                      <a:pt x="71188" y="31390"/>
                      <a:pt x="71196" y="31394"/>
                    </a:cubicBezTo>
                    <a:cubicBezTo>
                      <a:pt x="71202" y="31399"/>
                      <a:pt x="71202" y="31403"/>
                      <a:pt x="71206" y="31407"/>
                    </a:cubicBezTo>
                    <a:cubicBezTo>
                      <a:pt x="71214" y="31412"/>
                      <a:pt x="71218" y="31420"/>
                      <a:pt x="71227" y="31425"/>
                    </a:cubicBezTo>
                    <a:cubicBezTo>
                      <a:pt x="71227" y="31429"/>
                      <a:pt x="71231" y="31433"/>
                      <a:pt x="71235" y="31437"/>
                    </a:cubicBezTo>
                    <a:cubicBezTo>
                      <a:pt x="71244" y="31445"/>
                      <a:pt x="71253" y="31451"/>
                      <a:pt x="71257" y="31459"/>
                    </a:cubicBezTo>
                    <a:cubicBezTo>
                      <a:pt x="71261" y="31463"/>
                      <a:pt x="71261" y="31463"/>
                      <a:pt x="71265" y="31467"/>
                    </a:cubicBezTo>
                    <a:cubicBezTo>
                      <a:pt x="71273" y="31476"/>
                      <a:pt x="71283" y="31484"/>
                      <a:pt x="71291" y="31497"/>
                    </a:cubicBezTo>
                    <a:cubicBezTo>
                      <a:pt x="71295" y="31502"/>
                      <a:pt x="71299" y="31502"/>
                      <a:pt x="71299" y="31506"/>
                    </a:cubicBezTo>
                    <a:cubicBezTo>
                      <a:pt x="71308" y="31514"/>
                      <a:pt x="71316" y="31522"/>
                      <a:pt x="71325" y="31532"/>
                    </a:cubicBezTo>
                    <a:cubicBezTo>
                      <a:pt x="71330" y="31540"/>
                      <a:pt x="71338" y="31544"/>
                      <a:pt x="71346" y="31553"/>
                    </a:cubicBezTo>
                    <a:cubicBezTo>
                      <a:pt x="71350" y="31557"/>
                      <a:pt x="71355" y="31565"/>
                      <a:pt x="71360" y="31570"/>
                    </a:cubicBezTo>
                    <a:cubicBezTo>
                      <a:pt x="71364" y="31574"/>
                      <a:pt x="71372" y="31583"/>
                      <a:pt x="71381" y="31591"/>
                    </a:cubicBezTo>
                    <a:cubicBezTo>
                      <a:pt x="71381" y="31595"/>
                      <a:pt x="71385" y="31595"/>
                      <a:pt x="71389" y="31599"/>
                    </a:cubicBezTo>
                    <a:cubicBezTo>
                      <a:pt x="71398" y="31609"/>
                      <a:pt x="71407" y="31621"/>
                      <a:pt x="71415" y="31630"/>
                    </a:cubicBezTo>
                    <a:lnTo>
                      <a:pt x="71419" y="31634"/>
                    </a:lnTo>
                    <a:cubicBezTo>
                      <a:pt x="71427" y="31642"/>
                      <a:pt x="71437" y="31651"/>
                      <a:pt x="71445" y="31660"/>
                    </a:cubicBezTo>
                    <a:cubicBezTo>
                      <a:pt x="71449" y="31664"/>
                      <a:pt x="71453" y="31668"/>
                      <a:pt x="71453" y="31672"/>
                    </a:cubicBezTo>
                    <a:cubicBezTo>
                      <a:pt x="71462" y="31676"/>
                      <a:pt x="71470" y="31686"/>
                      <a:pt x="71475" y="31690"/>
                    </a:cubicBezTo>
                    <a:cubicBezTo>
                      <a:pt x="71479" y="31694"/>
                      <a:pt x="71484" y="31698"/>
                      <a:pt x="71488" y="31702"/>
                    </a:cubicBezTo>
                    <a:cubicBezTo>
                      <a:pt x="71492" y="31707"/>
                      <a:pt x="71500" y="31715"/>
                      <a:pt x="71504" y="31719"/>
                    </a:cubicBezTo>
                    <a:cubicBezTo>
                      <a:pt x="71509" y="31724"/>
                      <a:pt x="71514" y="31728"/>
                      <a:pt x="71518" y="31733"/>
                    </a:cubicBezTo>
                    <a:cubicBezTo>
                      <a:pt x="71526" y="31741"/>
                      <a:pt x="71535" y="31749"/>
                      <a:pt x="71543" y="31758"/>
                    </a:cubicBezTo>
                    <a:lnTo>
                      <a:pt x="71547" y="31758"/>
                    </a:lnTo>
                    <a:cubicBezTo>
                      <a:pt x="71556" y="31767"/>
                      <a:pt x="71569" y="31775"/>
                      <a:pt x="71577" y="31784"/>
                    </a:cubicBezTo>
                    <a:cubicBezTo>
                      <a:pt x="71581" y="31788"/>
                      <a:pt x="71581" y="31792"/>
                      <a:pt x="71586" y="31792"/>
                    </a:cubicBezTo>
                    <a:cubicBezTo>
                      <a:pt x="71595" y="31801"/>
                      <a:pt x="71603" y="31805"/>
                      <a:pt x="71607" y="31810"/>
                    </a:cubicBezTo>
                    <a:cubicBezTo>
                      <a:pt x="71612" y="31814"/>
                      <a:pt x="71616" y="31818"/>
                      <a:pt x="71620" y="31818"/>
                    </a:cubicBezTo>
                    <a:cubicBezTo>
                      <a:pt x="71629" y="31826"/>
                      <a:pt x="71633" y="31830"/>
                      <a:pt x="71642" y="31835"/>
                    </a:cubicBezTo>
                    <a:cubicBezTo>
                      <a:pt x="71646" y="31840"/>
                      <a:pt x="71646" y="31840"/>
                      <a:pt x="71650" y="31840"/>
                    </a:cubicBezTo>
                    <a:cubicBezTo>
                      <a:pt x="71650" y="31844"/>
                      <a:pt x="71650" y="31844"/>
                      <a:pt x="71654" y="31844"/>
                    </a:cubicBezTo>
                    <a:cubicBezTo>
                      <a:pt x="71663" y="31848"/>
                      <a:pt x="71668" y="31856"/>
                      <a:pt x="71676" y="31861"/>
                    </a:cubicBezTo>
                    <a:cubicBezTo>
                      <a:pt x="71680" y="31861"/>
                      <a:pt x="71684" y="31865"/>
                      <a:pt x="71684" y="31865"/>
                    </a:cubicBezTo>
                    <a:cubicBezTo>
                      <a:pt x="71697" y="31873"/>
                      <a:pt x="71706" y="31878"/>
                      <a:pt x="71719" y="31887"/>
                    </a:cubicBezTo>
                    <a:lnTo>
                      <a:pt x="71723" y="31887"/>
                    </a:lnTo>
                    <a:cubicBezTo>
                      <a:pt x="71735" y="31895"/>
                      <a:pt x="71749" y="31903"/>
                      <a:pt x="71761" y="31907"/>
                    </a:cubicBezTo>
                    <a:lnTo>
                      <a:pt x="71766" y="31912"/>
                    </a:lnTo>
                    <a:lnTo>
                      <a:pt x="71770" y="31912"/>
                    </a:lnTo>
                    <a:cubicBezTo>
                      <a:pt x="71778" y="31917"/>
                      <a:pt x="71787" y="31921"/>
                      <a:pt x="71792" y="31925"/>
                    </a:cubicBezTo>
                    <a:lnTo>
                      <a:pt x="71800" y="31925"/>
                    </a:lnTo>
                    <a:lnTo>
                      <a:pt x="71804" y="31929"/>
                    </a:lnTo>
                    <a:cubicBezTo>
                      <a:pt x="71812" y="31929"/>
                      <a:pt x="71817" y="31933"/>
                      <a:pt x="71822" y="31933"/>
                    </a:cubicBezTo>
                    <a:cubicBezTo>
                      <a:pt x="71826" y="31938"/>
                      <a:pt x="71830" y="31938"/>
                      <a:pt x="71834" y="31938"/>
                    </a:cubicBezTo>
                    <a:cubicBezTo>
                      <a:pt x="71834" y="31942"/>
                      <a:pt x="71838" y="31942"/>
                      <a:pt x="71838" y="31942"/>
                    </a:cubicBezTo>
                    <a:cubicBezTo>
                      <a:pt x="71843" y="31942"/>
                      <a:pt x="71847" y="31942"/>
                      <a:pt x="71851" y="31946"/>
                    </a:cubicBezTo>
                    <a:cubicBezTo>
                      <a:pt x="71855" y="31946"/>
                      <a:pt x="71860" y="31946"/>
                      <a:pt x="71864" y="31950"/>
                    </a:cubicBezTo>
                    <a:lnTo>
                      <a:pt x="71873" y="31950"/>
                    </a:lnTo>
                    <a:cubicBezTo>
                      <a:pt x="71877" y="31950"/>
                      <a:pt x="71881" y="31955"/>
                      <a:pt x="71885" y="31955"/>
                    </a:cubicBezTo>
                    <a:lnTo>
                      <a:pt x="71894" y="31955"/>
                    </a:lnTo>
                    <a:cubicBezTo>
                      <a:pt x="71899" y="31959"/>
                      <a:pt x="71899" y="31959"/>
                      <a:pt x="71903" y="31959"/>
                    </a:cubicBezTo>
                    <a:cubicBezTo>
                      <a:pt x="71907" y="31959"/>
                      <a:pt x="71915" y="31959"/>
                      <a:pt x="71920" y="31964"/>
                    </a:cubicBezTo>
                    <a:lnTo>
                      <a:pt x="71932" y="31964"/>
                    </a:lnTo>
                    <a:cubicBezTo>
                      <a:pt x="71941" y="31968"/>
                      <a:pt x="71954" y="31968"/>
                      <a:pt x="71962" y="31968"/>
                    </a:cubicBezTo>
                    <a:lnTo>
                      <a:pt x="71975" y="31968"/>
                    </a:lnTo>
                    <a:cubicBezTo>
                      <a:pt x="71984" y="31972"/>
                      <a:pt x="71992" y="31972"/>
                      <a:pt x="72005" y="31972"/>
                    </a:cubicBezTo>
                    <a:lnTo>
                      <a:pt x="72057" y="31972"/>
                    </a:lnTo>
                    <a:lnTo>
                      <a:pt x="72086" y="31830"/>
                    </a:lnTo>
                    <a:cubicBezTo>
                      <a:pt x="72090" y="31826"/>
                      <a:pt x="72090" y="31826"/>
                      <a:pt x="72095" y="31826"/>
                    </a:cubicBezTo>
                    <a:cubicBezTo>
                      <a:pt x="72095" y="31822"/>
                      <a:pt x="72095" y="31822"/>
                      <a:pt x="72100" y="31822"/>
                    </a:cubicBezTo>
                    <a:cubicBezTo>
                      <a:pt x="72104" y="31818"/>
                      <a:pt x="72108" y="31818"/>
                      <a:pt x="72112" y="31814"/>
                    </a:cubicBezTo>
                    <a:lnTo>
                      <a:pt x="72116" y="31814"/>
                    </a:lnTo>
                    <a:cubicBezTo>
                      <a:pt x="72120" y="31810"/>
                      <a:pt x="72125" y="31810"/>
                      <a:pt x="72125" y="31810"/>
                    </a:cubicBezTo>
                    <a:cubicBezTo>
                      <a:pt x="72129" y="31810"/>
                      <a:pt x="72129" y="31810"/>
                      <a:pt x="72129" y="31805"/>
                    </a:cubicBezTo>
                    <a:lnTo>
                      <a:pt x="72142" y="31805"/>
                    </a:lnTo>
                    <a:cubicBezTo>
                      <a:pt x="72142" y="31801"/>
                      <a:pt x="72142" y="31801"/>
                      <a:pt x="72146" y="31801"/>
                    </a:cubicBezTo>
                    <a:cubicBezTo>
                      <a:pt x="72155" y="31801"/>
                      <a:pt x="72163" y="31796"/>
                      <a:pt x="72172" y="31796"/>
                    </a:cubicBezTo>
                    <a:cubicBezTo>
                      <a:pt x="72185" y="31792"/>
                      <a:pt x="72193" y="31792"/>
                      <a:pt x="72206" y="31788"/>
                    </a:cubicBezTo>
                    <a:cubicBezTo>
                      <a:pt x="72241" y="31784"/>
                      <a:pt x="72282" y="31782"/>
                      <a:pt x="72327" y="31782"/>
                    </a:cubicBezTo>
                    <a:cubicBezTo>
                      <a:pt x="72459" y="31782"/>
                      <a:pt x="72628" y="31798"/>
                      <a:pt x="72809" y="31814"/>
                    </a:cubicBezTo>
                    <a:cubicBezTo>
                      <a:pt x="72958" y="31827"/>
                      <a:pt x="73115" y="31838"/>
                      <a:pt x="73267" y="31838"/>
                    </a:cubicBezTo>
                    <a:cubicBezTo>
                      <a:pt x="73364" y="31838"/>
                      <a:pt x="73459" y="31834"/>
                      <a:pt x="73549" y="31822"/>
                    </a:cubicBezTo>
                    <a:cubicBezTo>
                      <a:pt x="73567" y="31818"/>
                      <a:pt x="73579" y="31818"/>
                      <a:pt x="73596" y="31814"/>
                    </a:cubicBezTo>
                    <a:cubicBezTo>
                      <a:pt x="73600" y="31814"/>
                      <a:pt x="73609" y="31810"/>
                      <a:pt x="73614" y="31810"/>
                    </a:cubicBezTo>
                    <a:cubicBezTo>
                      <a:pt x="73622" y="31810"/>
                      <a:pt x="73634" y="31805"/>
                      <a:pt x="73644" y="31805"/>
                    </a:cubicBezTo>
                    <a:cubicBezTo>
                      <a:pt x="73648" y="31805"/>
                      <a:pt x="73652" y="31801"/>
                      <a:pt x="73660" y="31801"/>
                    </a:cubicBezTo>
                    <a:cubicBezTo>
                      <a:pt x="73669" y="31796"/>
                      <a:pt x="73677" y="31796"/>
                      <a:pt x="73686" y="31792"/>
                    </a:cubicBezTo>
                    <a:cubicBezTo>
                      <a:pt x="73695" y="31792"/>
                      <a:pt x="73699" y="31792"/>
                      <a:pt x="73703" y="31788"/>
                    </a:cubicBezTo>
                    <a:cubicBezTo>
                      <a:pt x="73711" y="31788"/>
                      <a:pt x="73721" y="31784"/>
                      <a:pt x="73729" y="31784"/>
                    </a:cubicBezTo>
                    <a:lnTo>
                      <a:pt x="73733" y="31784"/>
                    </a:lnTo>
                    <a:lnTo>
                      <a:pt x="73733" y="31779"/>
                    </a:lnTo>
                    <a:cubicBezTo>
                      <a:pt x="73746" y="31775"/>
                      <a:pt x="73763" y="31771"/>
                      <a:pt x="73780" y="31767"/>
                    </a:cubicBezTo>
                    <a:cubicBezTo>
                      <a:pt x="73784" y="31763"/>
                      <a:pt x="73788" y="31763"/>
                      <a:pt x="73793" y="31758"/>
                    </a:cubicBezTo>
                    <a:cubicBezTo>
                      <a:pt x="73806" y="31753"/>
                      <a:pt x="73814" y="31749"/>
                      <a:pt x="73827" y="31745"/>
                    </a:cubicBezTo>
                    <a:cubicBezTo>
                      <a:pt x="73827" y="31745"/>
                      <a:pt x="73831" y="31745"/>
                      <a:pt x="73836" y="31741"/>
                    </a:cubicBezTo>
                    <a:cubicBezTo>
                      <a:pt x="73840" y="31741"/>
                      <a:pt x="73845" y="31737"/>
                      <a:pt x="73845" y="31737"/>
                    </a:cubicBezTo>
                    <a:cubicBezTo>
                      <a:pt x="73849" y="31737"/>
                      <a:pt x="73853" y="31733"/>
                      <a:pt x="73857" y="31733"/>
                    </a:cubicBezTo>
                    <a:cubicBezTo>
                      <a:pt x="73865" y="31728"/>
                      <a:pt x="73879" y="31719"/>
                      <a:pt x="73891" y="31715"/>
                    </a:cubicBezTo>
                    <a:lnTo>
                      <a:pt x="75136" y="25766"/>
                    </a:lnTo>
                    <a:lnTo>
                      <a:pt x="75136" y="25766"/>
                    </a:lnTo>
                    <a:cubicBezTo>
                      <a:pt x="75123" y="25770"/>
                      <a:pt x="75115" y="25779"/>
                      <a:pt x="75102" y="25783"/>
                    </a:cubicBezTo>
                    <a:cubicBezTo>
                      <a:pt x="75097" y="25787"/>
                      <a:pt x="75097" y="25787"/>
                      <a:pt x="75093" y="25787"/>
                    </a:cubicBezTo>
                    <a:cubicBezTo>
                      <a:pt x="75085" y="25791"/>
                      <a:pt x="75081" y="25795"/>
                      <a:pt x="75071" y="25795"/>
                    </a:cubicBezTo>
                    <a:cubicBezTo>
                      <a:pt x="75063" y="25805"/>
                      <a:pt x="75051" y="25809"/>
                      <a:pt x="75038" y="25813"/>
                    </a:cubicBezTo>
                    <a:cubicBezTo>
                      <a:pt x="75033" y="25813"/>
                      <a:pt x="75029" y="25817"/>
                      <a:pt x="75025" y="25817"/>
                    </a:cubicBezTo>
                    <a:cubicBezTo>
                      <a:pt x="75008" y="25821"/>
                      <a:pt x="74994" y="25830"/>
                      <a:pt x="74978" y="25834"/>
                    </a:cubicBezTo>
                    <a:cubicBezTo>
                      <a:pt x="74969" y="25834"/>
                      <a:pt x="74961" y="25839"/>
                      <a:pt x="74952" y="25839"/>
                    </a:cubicBezTo>
                    <a:cubicBezTo>
                      <a:pt x="74948" y="25843"/>
                      <a:pt x="74939" y="25843"/>
                      <a:pt x="74935" y="25847"/>
                    </a:cubicBezTo>
                    <a:cubicBezTo>
                      <a:pt x="74923" y="25847"/>
                      <a:pt x="74913" y="25851"/>
                      <a:pt x="74901" y="25851"/>
                    </a:cubicBezTo>
                    <a:cubicBezTo>
                      <a:pt x="74897" y="25856"/>
                      <a:pt x="74892" y="25856"/>
                      <a:pt x="74888" y="25856"/>
                    </a:cubicBezTo>
                    <a:cubicBezTo>
                      <a:pt x="74879" y="25860"/>
                      <a:pt x="74866" y="25860"/>
                      <a:pt x="74854" y="25864"/>
                    </a:cubicBezTo>
                    <a:lnTo>
                      <a:pt x="74840" y="25864"/>
                    </a:lnTo>
                    <a:cubicBezTo>
                      <a:pt x="74828" y="25868"/>
                      <a:pt x="74811" y="25868"/>
                      <a:pt x="74794" y="25872"/>
                    </a:cubicBezTo>
                    <a:cubicBezTo>
                      <a:pt x="74704" y="25886"/>
                      <a:pt x="74608" y="25891"/>
                      <a:pt x="74511" y="25891"/>
                    </a:cubicBezTo>
                    <a:cubicBezTo>
                      <a:pt x="74359" y="25891"/>
                      <a:pt x="74202" y="25879"/>
                      <a:pt x="74054" y="25868"/>
                    </a:cubicBezTo>
                    <a:cubicBezTo>
                      <a:pt x="73938" y="25856"/>
                      <a:pt x="73827" y="25847"/>
                      <a:pt x="73725" y="25839"/>
                    </a:cubicBezTo>
                    <a:lnTo>
                      <a:pt x="73983" y="24599"/>
                    </a:lnTo>
                    <a:lnTo>
                      <a:pt x="73983" y="24599"/>
                    </a:lnTo>
                    <a:cubicBezTo>
                      <a:pt x="73982" y="24602"/>
                      <a:pt x="73980" y="24604"/>
                      <a:pt x="73977" y="24607"/>
                    </a:cubicBezTo>
                    <a:lnTo>
                      <a:pt x="73977" y="24615"/>
                    </a:lnTo>
                    <a:cubicBezTo>
                      <a:pt x="73973" y="24619"/>
                      <a:pt x="73973" y="24624"/>
                      <a:pt x="73973" y="24628"/>
                    </a:cubicBezTo>
                    <a:cubicBezTo>
                      <a:pt x="73973" y="24628"/>
                      <a:pt x="73968" y="24628"/>
                      <a:pt x="73968" y="24632"/>
                    </a:cubicBezTo>
                    <a:cubicBezTo>
                      <a:pt x="73968" y="24641"/>
                      <a:pt x="73964" y="24650"/>
                      <a:pt x="73964" y="24658"/>
                    </a:cubicBezTo>
                    <a:lnTo>
                      <a:pt x="73716" y="25839"/>
                    </a:lnTo>
                    <a:cubicBezTo>
                      <a:pt x="73665" y="25837"/>
                      <a:pt x="73616" y="25834"/>
                      <a:pt x="73571" y="25834"/>
                    </a:cubicBezTo>
                    <a:cubicBezTo>
                      <a:pt x="73526" y="25834"/>
                      <a:pt x="73485" y="25837"/>
                      <a:pt x="73451" y="25843"/>
                    </a:cubicBezTo>
                    <a:cubicBezTo>
                      <a:pt x="73438" y="25843"/>
                      <a:pt x="73429" y="25843"/>
                      <a:pt x="73421" y="25847"/>
                    </a:cubicBezTo>
                    <a:lnTo>
                      <a:pt x="73417" y="25847"/>
                    </a:lnTo>
                    <a:cubicBezTo>
                      <a:pt x="73409" y="25847"/>
                      <a:pt x="73399" y="25851"/>
                      <a:pt x="73391" y="25856"/>
                    </a:cubicBezTo>
                    <a:lnTo>
                      <a:pt x="73387" y="25856"/>
                    </a:lnTo>
                    <a:cubicBezTo>
                      <a:pt x="73383" y="25856"/>
                      <a:pt x="73383" y="25856"/>
                      <a:pt x="73378" y="25860"/>
                    </a:cubicBezTo>
                    <a:lnTo>
                      <a:pt x="73374" y="25860"/>
                    </a:lnTo>
                    <a:cubicBezTo>
                      <a:pt x="73369" y="25860"/>
                      <a:pt x="73365" y="25864"/>
                      <a:pt x="73365" y="25864"/>
                    </a:cubicBezTo>
                    <a:lnTo>
                      <a:pt x="73361" y="25864"/>
                    </a:lnTo>
                    <a:cubicBezTo>
                      <a:pt x="73352" y="25868"/>
                      <a:pt x="73348" y="25872"/>
                      <a:pt x="73344" y="25872"/>
                    </a:cubicBezTo>
                    <a:lnTo>
                      <a:pt x="73344" y="25877"/>
                    </a:lnTo>
                    <a:lnTo>
                      <a:pt x="73340" y="25877"/>
                    </a:lnTo>
                    <a:cubicBezTo>
                      <a:pt x="73336" y="25877"/>
                      <a:pt x="73332" y="25882"/>
                      <a:pt x="73332" y="25886"/>
                    </a:cubicBezTo>
                    <a:lnTo>
                      <a:pt x="73326" y="25886"/>
                    </a:lnTo>
                    <a:cubicBezTo>
                      <a:pt x="73322" y="25890"/>
                      <a:pt x="73322" y="25894"/>
                      <a:pt x="73318" y="25894"/>
                    </a:cubicBezTo>
                    <a:lnTo>
                      <a:pt x="73318" y="25898"/>
                    </a:lnTo>
                    <a:lnTo>
                      <a:pt x="73314" y="25898"/>
                    </a:lnTo>
                    <a:cubicBezTo>
                      <a:pt x="73314" y="25902"/>
                      <a:pt x="73310" y="25907"/>
                      <a:pt x="73306" y="25911"/>
                    </a:cubicBezTo>
                    <a:cubicBezTo>
                      <a:pt x="73306" y="25916"/>
                      <a:pt x="73301" y="25924"/>
                      <a:pt x="73301" y="25928"/>
                    </a:cubicBezTo>
                    <a:lnTo>
                      <a:pt x="73297" y="25928"/>
                    </a:lnTo>
                    <a:lnTo>
                      <a:pt x="73297" y="25937"/>
                    </a:lnTo>
                    <a:lnTo>
                      <a:pt x="73280" y="26022"/>
                    </a:lnTo>
                    <a:lnTo>
                      <a:pt x="73220" y="26022"/>
                    </a:lnTo>
                    <a:cubicBezTo>
                      <a:pt x="73216" y="26022"/>
                      <a:pt x="73211" y="26022"/>
                      <a:pt x="73207" y="26018"/>
                    </a:cubicBezTo>
                    <a:lnTo>
                      <a:pt x="73182" y="26018"/>
                    </a:lnTo>
                    <a:cubicBezTo>
                      <a:pt x="73178" y="26014"/>
                      <a:pt x="73168" y="26014"/>
                      <a:pt x="73164" y="26014"/>
                    </a:cubicBezTo>
                    <a:cubicBezTo>
                      <a:pt x="73160" y="26014"/>
                      <a:pt x="73156" y="26010"/>
                      <a:pt x="73147" y="26010"/>
                    </a:cubicBezTo>
                    <a:cubicBezTo>
                      <a:pt x="73143" y="26010"/>
                      <a:pt x="73139" y="26010"/>
                      <a:pt x="73130" y="26005"/>
                    </a:cubicBezTo>
                    <a:cubicBezTo>
                      <a:pt x="73126" y="26005"/>
                      <a:pt x="73121" y="26005"/>
                      <a:pt x="73117" y="26001"/>
                    </a:cubicBezTo>
                    <a:cubicBezTo>
                      <a:pt x="73109" y="26001"/>
                      <a:pt x="73105" y="25997"/>
                      <a:pt x="73095" y="25997"/>
                    </a:cubicBezTo>
                    <a:cubicBezTo>
                      <a:pt x="73091" y="25997"/>
                      <a:pt x="73087" y="25993"/>
                      <a:pt x="73087" y="25993"/>
                    </a:cubicBezTo>
                    <a:cubicBezTo>
                      <a:pt x="73079" y="25993"/>
                      <a:pt x="73075" y="25988"/>
                      <a:pt x="73070" y="25988"/>
                    </a:cubicBezTo>
                    <a:cubicBezTo>
                      <a:pt x="73062" y="25984"/>
                      <a:pt x="73057" y="25984"/>
                      <a:pt x="73053" y="25979"/>
                    </a:cubicBezTo>
                    <a:cubicBezTo>
                      <a:pt x="73049" y="25979"/>
                      <a:pt x="73044" y="25975"/>
                      <a:pt x="73036" y="25975"/>
                    </a:cubicBezTo>
                    <a:cubicBezTo>
                      <a:pt x="73032" y="25971"/>
                      <a:pt x="73024" y="25967"/>
                      <a:pt x="73018" y="25967"/>
                    </a:cubicBezTo>
                    <a:cubicBezTo>
                      <a:pt x="73014" y="25963"/>
                      <a:pt x="73010" y="25963"/>
                      <a:pt x="73006" y="25959"/>
                    </a:cubicBezTo>
                    <a:cubicBezTo>
                      <a:pt x="72993" y="25954"/>
                      <a:pt x="72980" y="25945"/>
                      <a:pt x="72967" y="25941"/>
                    </a:cubicBezTo>
                    <a:cubicBezTo>
                      <a:pt x="72967" y="25941"/>
                      <a:pt x="72967" y="25937"/>
                      <a:pt x="72963" y="25937"/>
                    </a:cubicBezTo>
                    <a:cubicBezTo>
                      <a:pt x="72955" y="25933"/>
                      <a:pt x="72941" y="25924"/>
                      <a:pt x="72933" y="25916"/>
                    </a:cubicBezTo>
                    <a:cubicBezTo>
                      <a:pt x="72929" y="25916"/>
                      <a:pt x="72925" y="25916"/>
                      <a:pt x="72925" y="25911"/>
                    </a:cubicBezTo>
                    <a:cubicBezTo>
                      <a:pt x="72916" y="25907"/>
                      <a:pt x="72908" y="25902"/>
                      <a:pt x="72899" y="25894"/>
                    </a:cubicBezTo>
                    <a:cubicBezTo>
                      <a:pt x="72895" y="25894"/>
                      <a:pt x="72890" y="25890"/>
                      <a:pt x="72886" y="25886"/>
                    </a:cubicBezTo>
                    <a:cubicBezTo>
                      <a:pt x="72882" y="25882"/>
                      <a:pt x="72874" y="25877"/>
                      <a:pt x="72864" y="25872"/>
                    </a:cubicBezTo>
                    <a:cubicBezTo>
                      <a:pt x="72860" y="25868"/>
                      <a:pt x="72860" y="25864"/>
                      <a:pt x="72856" y="25864"/>
                    </a:cubicBezTo>
                    <a:cubicBezTo>
                      <a:pt x="72848" y="25856"/>
                      <a:pt x="72839" y="25851"/>
                      <a:pt x="72831" y="25843"/>
                    </a:cubicBezTo>
                    <a:cubicBezTo>
                      <a:pt x="72831" y="25843"/>
                      <a:pt x="72826" y="25839"/>
                      <a:pt x="72822" y="25839"/>
                    </a:cubicBezTo>
                    <a:cubicBezTo>
                      <a:pt x="72813" y="25830"/>
                      <a:pt x="72801" y="25821"/>
                      <a:pt x="72793" y="25809"/>
                    </a:cubicBezTo>
                    <a:cubicBezTo>
                      <a:pt x="72779" y="25800"/>
                      <a:pt x="72771" y="25791"/>
                      <a:pt x="72762" y="25783"/>
                    </a:cubicBezTo>
                    <a:cubicBezTo>
                      <a:pt x="72758" y="25779"/>
                      <a:pt x="72754" y="25774"/>
                      <a:pt x="72754" y="25774"/>
                    </a:cubicBezTo>
                    <a:cubicBezTo>
                      <a:pt x="72745" y="25766"/>
                      <a:pt x="72736" y="25762"/>
                      <a:pt x="72732" y="25753"/>
                    </a:cubicBezTo>
                    <a:cubicBezTo>
                      <a:pt x="72728" y="25748"/>
                      <a:pt x="72724" y="25744"/>
                      <a:pt x="72720" y="25744"/>
                    </a:cubicBezTo>
                    <a:cubicBezTo>
                      <a:pt x="72716" y="25736"/>
                      <a:pt x="72706" y="25728"/>
                      <a:pt x="72702" y="25723"/>
                    </a:cubicBezTo>
                    <a:cubicBezTo>
                      <a:pt x="72698" y="25719"/>
                      <a:pt x="72694" y="25714"/>
                      <a:pt x="72694" y="25714"/>
                    </a:cubicBezTo>
                    <a:cubicBezTo>
                      <a:pt x="72685" y="25706"/>
                      <a:pt x="72677" y="25697"/>
                      <a:pt x="72668" y="25689"/>
                    </a:cubicBezTo>
                    <a:lnTo>
                      <a:pt x="72664" y="25685"/>
                    </a:lnTo>
                    <a:cubicBezTo>
                      <a:pt x="72651" y="25671"/>
                      <a:pt x="72643" y="25663"/>
                      <a:pt x="72633" y="25651"/>
                    </a:cubicBezTo>
                    <a:cubicBezTo>
                      <a:pt x="72629" y="25651"/>
                      <a:pt x="72629" y="25646"/>
                      <a:pt x="72625" y="25642"/>
                    </a:cubicBezTo>
                    <a:cubicBezTo>
                      <a:pt x="72617" y="25633"/>
                      <a:pt x="72613" y="25629"/>
                      <a:pt x="72604" y="25620"/>
                    </a:cubicBezTo>
                    <a:cubicBezTo>
                      <a:pt x="72600" y="25616"/>
                      <a:pt x="72596" y="25612"/>
                      <a:pt x="72596" y="25608"/>
                    </a:cubicBezTo>
                    <a:cubicBezTo>
                      <a:pt x="72587" y="25599"/>
                      <a:pt x="72574" y="25590"/>
                      <a:pt x="72566" y="25578"/>
                    </a:cubicBezTo>
                    <a:cubicBezTo>
                      <a:pt x="72562" y="25574"/>
                      <a:pt x="72557" y="25569"/>
                      <a:pt x="72548" y="25560"/>
                    </a:cubicBezTo>
                    <a:cubicBezTo>
                      <a:pt x="72544" y="25556"/>
                      <a:pt x="72540" y="25552"/>
                      <a:pt x="72536" y="25548"/>
                    </a:cubicBezTo>
                    <a:cubicBezTo>
                      <a:pt x="72527" y="25539"/>
                      <a:pt x="72519" y="25527"/>
                      <a:pt x="72510" y="25517"/>
                    </a:cubicBezTo>
                    <a:cubicBezTo>
                      <a:pt x="72505" y="25513"/>
                      <a:pt x="72505" y="25513"/>
                      <a:pt x="72501" y="25509"/>
                    </a:cubicBezTo>
                    <a:cubicBezTo>
                      <a:pt x="72497" y="25505"/>
                      <a:pt x="72489" y="25497"/>
                      <a:pt x="72480" y="25488"/>
                    </a:cubicBezTo>
                    <a:cubicBezTo>
                      <a:pt x="72475" y="25483"/>
                      <a:pt x="72475" y="25479"/>
                      <a:pt x="72471" y="25475"/>
                    </a:cubicBezTo>
                    <a:cubicBezTo>
                      <a:pt x="72463" y="25471"/>
                      <a:pt x="72459" y="25462"/>
                      <a:pt x="72454" y="25458"/>
                    </a:cubicBezTo>
                    <a:cubicBezTo>
                      <a:pt x="72450" y="25454"/>
                      <a:pt x="72446" y="25450"/>
                      <a:pt x="72442" y="25445"/>
                    </a:cubicBezTo>
                    <a:cubicBezTo>
                      <a:pt x="72433" y="25440"/>
                      <a:pt x="72428" y="25432"/>
                      <a:pt x="72420" y="25428"/>
                    </a:cubicBezTo>
                    <a:cubicBezTo>
                      <a:pt x="72420" y="25424"/>
                      <a:pt x="72416" y="25420"/>
                      <a:pt x="72412" y="25420"/>
                    </a:cubicBezTo>
                    <a:cubicBezTo>
                      <a:pt x="72403" y="25411"/>
                      <a:pt x="72394" y="25398"/>
                      <a:pt x="72386" y="25389"/>
                    </a:cubicBezTo>
                    <a:lnTo>
                      <a:pt x="72382" y="25389"/>
                    </a:lnTo>
                    <a:cubicBezTo>
                      <a:pt x="72240" y="25394"/>
                      <a:pt x="72120" y="25402"/>
                      <a:pt x="72018" y="25415"/>
                    </a:cubicBezTo>
                    <a:cubicBezTo>
                      <a:pt x="72001" y="25420"/>
                      <a:pt x="71988" y="25420"/>
                      <a:pt x="71971" y="25424"/>
                    </a:cubicBezTo>
                    <a:lnTo>
                      <a:pt x="71958" y="25424"/>
                    </a:lnTo>
                    <a:cubicBezTo>
                      <a:pt x="71946" y="25428"/>
                      <a:pt x="71936" y="25428"/>
                      <a:pt x="71924" y="25432"/>
                    </a:cubicBezTo>
                    <a:lnTo>
                      <a:pt x="71915" y="25432"/>
                    </a:lnTo>
                    <a:cubicBezTo>
                      <a:pt x="71903" y="25436"/>
                      <a:pt x="71885" y="25436"/>
                      <a:pt x="71873" y="25440"/>
                    </a:cubicBezTo>
                    <a:cubicBezTo>
                      <a:pt x="71869" y="25440"/>
                      <a:pt x="71869" y="25445"/>
                      <a:pt x="71864" y="25445"/>
                    </a:cubicBezTo>
                    <a:cubicBezTo>
                      <a:pt x="71855" y="25445"/>
                      <a:pt x="71843" y="25450"/>
                      <a:pt x="71834" y="25450"/>
                    </a:cubicBezTo>
                    <a:cubicBezTo>
                      <a:pt x="71830" y="25454"/>
                      <a:pt x="71826" y="25454"/>
                      <a:pt x="71822" y="25454"/>
                    </a:cubicBezTo>
                    <a:cubicBezTo>
                      <a:pt x="71808" y="25458"/>
                      <a:pt x="71796" y="25462"/>
                      <a:pt x="71787" y="25462"/>
                    </a:cubicBezTo>
                    <a:cubicBezTo>
                      <a:pt x="71783" y="25462"/>
                      <a:pt x="71783" y="25462"/>
                      <a:pt x="71783" y="25466"/>
                    </a:cubicBezTo>
                    <a:cubicBezTo>
                      <a:pt x="71774" y="25466"/>
                      <a:pt x="71766" y="25471"/>
                      <a:pt x="71757" y="25471"/>
                    </a:cubicBezTo>
                    <a:lnTo>
                      <a:pt x="71753" y="25475"/>
                    </a:lnTo>
                    <a:cubicBezTo>
                      <a:pt x="71735" y="25479"/>
                      <a:pt x="71723" y="25483"/>
                      <a:pt x="71706" y="25488"/>
                    </a:cubicBezTo>
                    <a:lnTo>
                      <a:pt x="71701" y="25488"/>
                    </a:lnTo>
                    <a:cubicBezTo>
                      <a:pt x="71689" y="25497"/>
                      <a:pt x="71676" y="25501"/>
                      <a:pt x="71663" y="25505"/>
                    </a:cubicBezTo>
                    <a:cubicBezTo>
                      <a:pt x="71658" y="25505"/>
                      <a:pt x="71654" y="25509"/>
                      <a:pt x="71650" y="25509"/>
                    </a:cubicBezTo>
                    <a:cubicBezTo>
                      <a:pt x="71642" y="25513"/>
                      <a:pt x="71629" y="25517"/>
                      <a:pt x="71620" y="25522"/>
                    </a:cubicBezTo>
                    <a:cubicBezTo>
                      <a:pt x="71616" y="25522"/>
                      <a:pt x="71612" y="25527"/>
                      <a:pt x="71607" y="25527"/>
                    </a:cubicBezTo>
                    <a:cubicBezTo>
                      <a:pt x="71595" y="25531"/>
                      <a:pt x="71581" y="25539"/>
                      <a:pt x="71569" y="25543"/>
                    </a:cubicBezTo>
                    <a:lnTo>
                      <a:pt x="71565" y="25548"/>
                    </a:lnTo>
                    <a:cubicBezTo>
                      <a:pt x="71552" y="25552"/>
                      <a:pt x="71543" y="25556"/>
                      <a:pt x="71535" y="25560"/>
                    </a:cubicBezTo>
                    <a:cubicBezTo>
                      <a:pt x="71530" y="25560"/>
                      <a:pt x="71526" y="25565"/>
                      <a:pt x="71522" y="25565"/>
                    </a:cubicBezTo>
                    <a:cubicBezTo>
                      <a:pt x="71518" y="25569"/>
                      <a:pt x="71509" y="25574"/>
                      <a:pt x="71500" y="25578"/>
                    </a:cubicBezTo>
                    <a:cubicBezTo>
                      <a:pt x="71496" y="25582"/>
                      <a:pt x="71492" y="25582"/>
                      <a:pt x="71488" y="25586"/>
                    </a:cubicBezTo>
                    <a:cubicBezTo>
                      <a:pt x="71479" y="25586"/>
                      <a:pt x="71475" y="25590"/>
                      <a:pt x="71466" y="25594"/>
                    </a:cubicBezTo>
                    <a:cubicBezTo>
                      <a:pt x="71462" y="25599"/>
                      <a:pt x="71458" y="25599"/>
                      <a:pt x="71453" y="25604"/>
                    </a:cubicBezTo>
                    <a:cubicBezTo>
                      <a:pt x="71445" y="25608"/>
                      <a:pt x="71432" y="25612"/>
                      <a:pt x="71423" y="25616"/>
                    </a:cubicBezTo>
                    <a:cubicBezTo>
                      <a:pt x="71411" y="25625"/>
                      <a:pt x="71402" y="25629"/>
                      <a:pt x="71389" y="25633"/>
                    </a:cubicBezTo>
                    <a:cubicBezTo>
                      <a:pt x="71389" y="25637"/>
                      <a:pt x="71385" y="25637"/>
                      <a:pt x="71381" y="25642"/>
                    </a:cubicBezTo>
                    <a:cubicBezTo>
                      <a:pt x="71372" y="25646"/>
                      <a:pt x="71364" y="25646"/>
                      <a:pt x="71360" y="25651"/>
                    </a:cubicBezTo>
                    <a:cubicBezTo>
                      <a:pt x="71355" y="25655"/>
                      <a:pt x="71350" y="25655"/>
                      <a:pt x="71346" y="25659"/>
                    </a:cubicBezTo>
                    <a:cubicBezTo>
                      <a:pt x="71338" y="25663"/>
                      <a:pt x="71330" y="25667"/>
                      <a:pt x="71321" y="25671"/>
                    </a:cubicBezTo>
                    <a:cubicBezTo>
                      <a:pt x="71316" y="25671"/>
                      <a:pt x="71312" y="25676"/>
                      <a:pt x="71312" y="25676"/>
                    </a:cubicBezTo>
                    <a:cubicBezTo>
                      <a:pt x="71299" y="25681"/>
                      <a:pt x="71291" y="25685"/>
                      <a:pt x="71279" y="25689"/>
                    </a:cubicBezTo>
                    <a:cubicBezTo>
                      <a:pt x="71279" y="25693"/>
                      <a:pt x="71279" y="25693"/>
                      <a:pt x="71273" y="25693"/>
                    </a:cubicBezTo>
                    <a:cubicBezTo>
                      <a:pt x="71261" y="25697"/>
                      <a:pt x="71248" y="25706"/>
                      <a:pt x="71235" y="25710"/>
                    </a:cubicBezTo>
                    <a:cubicBezTo>
                      <a:pt x="71235" y="25710"/>
                      <a:pt x="71231" y="25714"/>
                      <a:pt x="71227" y="25714"/>
                    </a:cubicBezTo>
                    <a:cubicBezTo>
                      <a:pt x="71218" y="25719"/>
                      <a:pt x="71206" y="25723"/>
                      <a:pt x="71196" y="25728"/>
                    </a:cubicBezTo>
                    <a:cubicBezTo>
                      <a:pt x="71192" y="25728"/>
                      <a:pt x="71188" y="25732"/>
                      <a:pt x="71184" y="25732"/>
                    </a:cubicBezTo>
                    <a:cubicBezTo>
                      <a:pt x="71171" y="25736"/>
                      <a:pt x="71158" y="25740"/>
                      <a:pt x="71145" y="25744"/>
                    </a:cubicBezTo>
                    <a:lnTo>
                      <a:pt x="71141" y="25748"/>
                    </a:lnTo>
                    <a:cubicBezTo>
                      <a:pt x="71125" y="25753"/>
                      <a:pt x="71111" y="25758"/>
                      <a:pt x="71094" y="25762"/>
                    </a:cubicBezTo>
                    <a:cubicBezTo>
                      <a:pt x="71086" y="25766"/>
                      <a:pt x="71073" y="25770"/>
                      <a:pt x="71060" y="25770"/>
                    </a:cubicBezTo>
                    <a:lnTo>
                      <a:pt x="71060" y="25774"/>
                    </a:lnTo>
                    <a:cubicBezTo>
                      <a:pt x="71048" y="25774"/>
                      <a:pt x="71034" y="25779"/>
                      <a:pt x="71026" y="25783"/>
                    </a:cubicBezTo>
                    <a:lnTo>
                      <a:pt x="71013" y="25783"/>
                    </a:lnTo>
                    <a:cubicBezTo>
                      <a:pt x="71004" y="25787"/>
                      <a:pt x="70991" y="25791"/>
                      <a:pt x="70983" y="25791"/>
                    </a:cubicBezTo>
                    <a:cubicBezTo>
                      <a:pt x="70979" y="25791"/>
                      <a:pt x="70975" y="25795"/>
                      <a:pt x="70975" y="25795"/>
                    </a:cubicBezTo>
                    <a:cubicBezTo>
                      <a:pt x="70961" y="25795"/>
                      <a:pt x="70945" y="25800"/>
                      <a:pt x="70932" y="25805"/>
                    </a:cubicBezTo>
                    <a:lnTo>
                      <a:pt x="70923" y="25805"/>
                    </a:lnTo>
                    <a:cubicBezTo>
                      <a:pt x="70910" y="25809"/>
                      <a:pt x="70898" y="25809"/>
                      <a:pt x="70888" y="25813"/>
                    </a:cubicBezTo>
                    <a:lnTo>
                      <a:pt x="70876" y="25813"/>
                    </a:lnTo>
                    <a:cubicBezTo>
                      <a:pt x="70859" y="25817"/>
                      <a:pt x="70842" y="25817"/>
                      <a:pt x="70829" y="25821"/>
                    </a:cubicBezTo>
                    <a:cubicBezTo>
                      <a:pt x="70803" y="25825"/>
                      <a:pt x="70773" y="25825"/>
                      <a:pt x="70748" y="25830"/>
                    </a:cubicBezTo>
                    <a:cubicBezTo>
                      <a:pt x="70718" y="25834"/>
                      <a:pt x="70692" y="25834"/>
                      <a:pt x="70663" y="25839"/>
                    </a:cubicBezTo>
                    <a:lnTo>
                      <a:pt x="70653" y="25839"/>
                    </a:lnTo>
                    <a:cubicBezTo>
                      <a:pt x="70594" y="25843"/>
                      <a:pt x="70529" y="25847"/>
                      <a:pt x="70457" y="25847"/>
                    </a:cubicBezTo>
                    <a:cubicBezTo>
                      <a:pt x="70414" y="25740"/>
                      <a:pt x="70380" y="25637"/>
                      <a:pt x="70359" y="25539"/>
                    </a:cubicBezTo>
                    <a:cubicBezTo>
                      <a:pt x="70320" y="25359"/>
                      <a:pt x="70312" y="25189"/>
                      <a:pt x="70324" y="25026"/>
                    </a:cubicBezTo>
                    <a:lnTo>
                      <a:pt x="70521" y="24089"/>
                    </a:lnTo>
                    <a:cubicBezTo>
                      <a:pt x="70547" y="23978"/>
                      <a:pt x="70564" y="23871"/>
                      <a:pt x="70572" y="23760"/>
                    </a:cubicBezTo>
                    <a:cubicBezTo>
                      <a:pt x="70576" y="23704"/>
                      <a:pt x="70576" y="23649"/>
                      <a:pt x="70576" y="23589"/>
                    </a:cubicBezTo>
                    <a:cubicBezTo>
                      <a:pt x="70576" y="23456"/>
                      <a:pt x="70560" y="23315"/>
                      <a:pt x="70517" y="23170"/>
                    </a:cubicBezTo>
                    <a:cubicBezTo>
                      <a:pt x="70499" y="23170"/>
                      <a:pt x="70483" y="23166"/>
                      <a:pt x="70466" y="23166"/>
                    </a:cubicBezTo>
                    <a:lnTo>
                      <a:pt x="70461" y="23166"/>
                    </a:lnTo>
                    <a:cubicBezTo>
                      <a:pt x="70452" y="23161"/>
                      <a:pt x="70440" y="23161"/>
                      <a:pt x="70432" y="23161"/>
                    </a:cubicBezTo>
                    <a:lnTo>
                      <a:pt x="70427" y="23161"/>
                    </a:lnTo>
                    <a:cubicBezTo>
                      <a:pt x="70410" y="23161"/>
                      <a:pt x="70397" y="23156"/>
                      <a:pt x="70384" y="23156"/>
                    </a:cubicBezTo>
                    <a:lnTo>
                      <a:pt x="70286" y="23156"/>
                    </a:lnTo>
                    <a:cubicBezTo>
                      <a:pt x="70278" y="23156"/>
                      <a:pt x="70268" y="23156"/>
                      <a:pt x="70260" y="23161"/>
                    </a:cubicBezTo>
                    <a:lnTo>
                      <a:pt x="70221" y="23161"/>
                    </a:lnTo>
                    <a:cubicBezTo>
                      <a:pt x="70217" y="23161"/>
                      <a:pt x="70213" y="23161"/>
                      <a:pt x="70209" y="23166"/>
                    </a:cubicBezTo>
                    <a:cubicBezTo>
                      <a:pt x="70196" y="23166"/>
                      <a:pt x="70183" y="23166"/>
                      <a:pt x="70170" y="23170"/>
                    </a:cubicBezTo>
                    <a:cubicBezTo>
                      <a:pt x="70158" y="23170"/>
                      <a:pt x="70144" y="23174"/>
                      <a:pt x="70132" y="23174"/>
                    </a:cubicBezTo>
                    <a:cubicBezTo>
                      <a:pt x="70128" y="23174"/>
                      <a:pt x="70124" y="23174"/>
                      <a:pt x="70119" y="23178"/>
                    </a:cubicBezTo>
                    <a:cubicBezTo>
                      <a:pt x="70110" y="23178"/>
                      <a:pt x="70102" y="23182"/>
                      <a:pt x="70093" y="23182"/>
                    </a:cubicBezTo>
                    <a:cubicBezTo>
                      <a:pt x="70089" y="23182"/>
                      <a:pt x="70085" y="23182"/>
                      <a:pt x="70081" y="23187"/>
                    </a:cubicBezTo>
                    <a:cubicBezTo>
                      <a:pt x="70067" y="23187"/>
                      <a:pt x="70059" y="23191"/>
                      <a:pt x="70051" y="23191"/>
                    </a:cubicBezTo>
                    <a:cubicBezTo>
                      <a:pt x="70047" y="23191"/>
                      <a:pt x="70042" y="23195"/>
                      <a:pt x="70042" y="23195"/>
                    </a:cubicBezTo>
                    <a:cubicBezTo>
                      <a:pt x="70029" y="23199"/>
                      <a:pt x="70016" y="23204"/>
                      <a:pt x="70004" y="23204"/>
                    </a:cubicBezTo>
                    <a:cubicBezTo>
                      <a:pt x="69999" y="23208"/>
                      <a:pt x="69999" y="23208"/>
                      <a:pt x="69995" y="23208"/>
                    </a:cubicBezTo>
                    <a:cubicBezTo>
                      <a:pt x="69986" y="23213"/>
                      <a:pt x="69978" y="23213"/>
                      <a:pt x="69965" y="23217"/>
                    </a:cubicBezTo>
                    <a:cubicBezTo>
                      <a:pt x="69965" y="23217"/>
                      <a:pt x="69960" y="23221"/>
                      <a:pt x="69956" y="23221"/>
                    </a:cubicBezTo>
                    <a:cubicBezTo>
                      <a:pt x="69948" y="23225"/>
                      <a:pt x="69939" y="23225"/>
                      <a:pt x="69931" y="23229"/>
                    </a:cubicBezTo>
                    <a:cubicBezTo>
                      <a:pt x="69927" y="23233"/>
                      <a:pt x="69922" y="23233"/>
                      <a:pt x="69918" y="23233"/>
                    </a:cubicBezTo>
                    <a:cubicBezTo>
                      <a:pt x="69909" y="23238"/>
                      <a:pt x="69901" y="23243"/>
                      <a:pt x="69893" y="23247"/>
                    </a:cubicBezTo>
                    <a:cubicBezTo>
                      <a:pt x="69893" y="23247"/>
                      <a:pt x="69888" y="23247"/>
                      <a:pt x="69883" y="23251"/>
                    </a:cubicBezTo>
                    <a:cubicBezTo>
                      <a:pt x="69871" y="23255"/>
                      <a:pt x="69862" y="23259"/>
                      <a:pt x="69850" y="23264"/>
                    </a:cubicBezTo>
                    <a:cubicBezTo>
                      <a:pt x="69832" y="23272"/>
                      <a:pt x="69820" y="23276"/>
                      <a:pt x="69806" y="23285"/>
                    </a:cubicBezTo>
                    <a:cubicBezTo>
                      <a:pt x="69802" y="23285"/>
                      <a:pt x="69802" y="23290"/>
                      <a:pt x="69798" y="23290"/>
                    </a:cubicBezTo>
                    <a:cubicBezTo>
                      <a:pt x="69785" y="23298"/>
                      <a:pt x="69773" y="23302"/>
                      <a:pt x="69759" y="23310"/>
                    </a:cubicBezTo>
                    <a:cubicBezTo>
                      <a:pt x="69755" y="23310"/>
                      <a:pt x="69755" y="23315"/>
                      <a:pt x="69751" y="23315"/>
                    </a:cubicBezTo>
                    <a:cubicBezTo>
                      <a:pt x="69739" y="23320"/>
                      <a:pt x="69725" y="23328"/>
                      <a:pt x="69717" y="23336"/>
                    </a:cubicBezTo>
                    <a:cubicBezTo>
                      <a:pt x="69713" y="23336"/>
                      <a:pt x="69713" y="23336"/>
                      <a:pt x="69708" y="23341"/>
                    </a:cubicBezTo>
                    <a:cubicBezTo>
                      <a:pt x="69696" y="23349"/>
                      <a:pt x="69682" y="23353"/>
                      <a:pt x="69670" y="23362"/>
                    </a:cubicBezTo>
                    <a:lnTo>
                      <a:pt x="69666" y="23367"/>
                    </a:lnTo>
                    <a:lnTo>
                      <a:pt x="69662" y="23367"/>
                    </a:lnTo>
                    <a:cubicBezTo>
                      <a:pt x="69644" y="23379"/>
                      <a:pt x="69631" y="23387"/>
                      <a:pt x="69615" y="23401"/>
                    </a:cubicBezTo>
                    <a:cubicBezTo>
                      <a:pt x="69615" y="23401"/>
                      <a:pt x="69610" y="23401"/>
                      <a:pt x="69610" y="23405"/>
                    </a:cubicBezTo>
                    <a:cubicBezTo>
                      <a:pt x="69593" y="23413"/>
                      <a:pt x="69576" y="23426"/>
                      <a:pt x="69559" y="23439"/>
                    </a:cubicBezTo>
                    <a:cubicBezTo>
                      <a:pt x="69559" y="23439"/>
                      <a:pt x="69554" y="23439"/>
                      <a:pt x="69554" y="23444"/>
                    </a:cubicBezTo>
                    <a:cubicBezTo>
                      <a:pt x="69538" y="23452"/>
                      <a:pt x="69524" y="23464"/>
                      <a:pt x="69508" y="23478"/>
                    </a:cubicBezTo>
                    <a:cubicBezTo>
                      <a:pt x="69503" y="23478"/>
                      <a:pt x="69503" y="23478"/>
                      <a:pt x="69503" y="23482"/>
                    </a:cubicBezTo>
                    <a:cubicBezTo>
                      <a:pt x="69486" y="23490"/>
                      <a:pt x="69469" y="23503"/>
                      <a:pt x="69451" y="23516"/>
                    </a:cubicBezTo>
                    <a:cubicBezTo>
                      <a:pt x="69451" y="23516"/>
                      <a:pt x="69451" y="23521"/>
                      <a:pt x="69447" y="23521"/>
                    </a:cubicBezTo>
                    <a:cubicBezTo>
                      <a:pt x="69431" y="23533"/>
                      <a:pt x="69417" y="23546"/>
                      <a:pt x="69400" y="23559"/>
                    </a:cubicBezTo>
                    <a:cubicBezTo>
                      <a:pt x="69400" y="23559"/>
                      <a:pt x="69396" y="23559"/>
                      <a:pt x="69396" y="23563"/>
                    </a:cubicBezTo>
                    <a:cubicBezTo>
                      <a:pt x="69379" y="23576"/>
                      <a:pt x="69362" y="23589"/>
                      <a:pt x="69345" y="23602"/>
                    </a:cubicBezTo>
                    <a:lnTo>
                      <a:pt x="69345" y="23606"/>
                    </a:lnTo>
                    <a:cubicBezTo>
                      <a:pt x="69328" y="23618"/>
                      <a:pt x="69311" y="23632"/>
                      <a:pt x="69293" y="23644"/>
                    </a:cubicBezTo>
                    <a:cubicBezTo>
                      <a:pt x="69277" y="23657"/>
                      <a:pt x="69255" y="23675"/>
                      <a:pt x="69238" y="23687"/>
                    </a:cubicBezTo>
                    <a:cubicBezTo>
                      <a:pt x="69225" y="23695"/>
                      <a:pt x="69212" y="23709"/>
                      <a:pt x="69204" y="23717"/>
                    </a:cubicBezTo>
                    <a:cubicBezTo>
                      <a:pt x="69200" y="23721"/>
                      <a:pt x="69195" y="23721"/>
                      <a:pt x="69191" y="23726"/>
                    </a:cubicBezTo>
                    <a:cubicBezTo>
                      <a:pt x="69178" y="23734"/>
                      <a:pt x="69165" y="23742"/>
                      <a:pt x="69153" y="23756"/>
                    </a:cubicBezTo>
                    <a:lnTo>
                      <a:pt x="69149" y="23760"/>
                    </a:lnTo>
                    <a:cubicBezTo>
                      <a:pt x="69139" y="23768"/>
                      <a:pt x="69127" y="23777"/>
                      <a:pt x="69114" y="23786"/>
                    </a:cubicBezTo>
                    <a:cubicBezTo>
                      <a:pt x="69109" y="23786"/>
                      <a:pt x="69109" y="23790"/>
                      <a:pt x="69105" y="23794"/>
                    </a:cubicBezTo>
                    <a:cubicBezTo>
                      <a:pt x="69092" y="23803"/>
                      <a:pt x="69080" y="23811"/>
                      <a:pt x="69066" y="23819"/>
                    </a:cubicBezTo>
                    <a:cubicBezTo>
                      <a:pt x="69062" y="23824"/>
                      <a:pt x="69062" y="23824"/>
                      <a:pt x="69058" y="23829"/>
                    </a:cubicBezTo>
                    <a:cubicBezTo>
                      <a:pt x="69050" y="23837"/>
                      <a:pt x="69037" y="23845"/>
                      <a:pt x="69024" y="23854"/>
                    </a:cubicBezTo>
                    <a:cubicBezTo>
                      <a:pt x="69020" y="23854"/>
                      <a:pt x="69020" y="23858"/>
                      <a:pt x="69015" y="23858"/>
                    </a:cubicBezTo>
                    <a:cubicBezTo>
                      <a:pt x="69003" y="23867"/>
                      <a:pt x="68989" y="23875"/>
                      <a:pt x="68977" y="23888"/>
                    </a:cubicBezTo>
                    <a:cubicBezTo>
                      <a:pt x="68973" y="23888"/>
                      <a:pt x="68969" y="23892"/>
                      <a:pt x="68969" y="23892"/>
                    </a:cubicBezTo>
                    <a:cubicBezTo>
                      <a:pt x="68956" y="23901"/>
                      <a:pt x="68943" y="23910"/>
                      <a:pt x="68930" y="23918"/>
                    </a:cubicBezTo>
                    <a:lnTo>
                      <a:pt x="68926" y="23922"/>
                    </a:lnTo>
                    <a:cubicBezTo>
                      <a:pt x="68908" y="23931"/>
                      <a:pt x="68896" y="23940"/>
                      <a:pt x="68883" y="23948"/>
                    </a:cubicBezTo>
                    <a:cubicBezTo>
                      <a:pt x="68879" y="23952"/>
                      <a:pt x="68874" y="23952"/>
                      <a:pt x="68874" y="23957"/>
                    </a:cubicBezTo>
                    <a:cubicBezTo>
                      <a:pt x="68857" y="23965"/>
                      <a:pt x="68841" y="23978"/>
                      <a:pt x="68823" y="23987"/>
                    </a:cubicBezTo>
                    <a:cubicBezTo>
                      <a:pt x="68819" y="23987"/>
                      <a:pt x="68819" y="23991"/>
                      <a:pt x="68815" y="23991"/>
                    </a:cubicBezTo>
                    <a:cubicBezTo>
                      <a:pt x="68797" y="23999"/>
                      <a:pt x="68780" y="24012"/>
                      <a:pt x="68758" y="24021"/>
                    </a:cubicBezTo>
                    <a:cubicBezTo>
                      <a:pt x="68742" y="24034"/>
                      <a:pt x="68720" y="24042"/>
                      <a:pt x="68703" y="24050"/>
                    </a:cubicBezTo>
                    <a:lnTo>
                      <a:pt x="68699" y="24055"/>
                    </a:lnTo>
                    <a:cubicBezTo>
                      <a:pt x="68677" y="24064"/>
                      <a:pt x="68661" y="24072"/>
                      <a:pt x="68643" y="24080"/>
                    </a:cubicBezTo>
                    <a:cubicBezTo>
                      <a:pt x="68639" y="24085"/>
                      <a:pt x="68635" y="24085"/>
                      <a:pt x="68630" y="24085"/>
                    </a:cubicBezTo>
                    <a:cubicBezTo>
                      <a:pt x="68618" y="24094"/>
                      <a:pt x="68600" y="24102"/>
                      <a:pt x="68584" y="24106"/>
                    </a:cubicBezTo>
                    <a:cubicBezTo>
                      <a:pt x="68584" y="24111"/>
                      <a:pt x="68579" y="24111"/>
                      <a:pt x="68579" y="24111"/>
                    </a:cubicBezTo>
                    <a:cubicBezTo>
                      <a:pt x="68562" y="24115"/>
                      <a:pt x="68549" y="24123"/>
                      <a:pt x="68537" y="24127"/>
                    </a:cubicBezTo>
                    <a:cubicBezTo>
                      <a:pt x="68533" y="24127"/>
                      <a:pt x="68527" y="24132"/>
                      <a:pt x="68523" y="24132"/>
                    </a:cubicBezTo>
                    <a:cubicBezTo>
                      <a:pt x="68507" y="24141"/>
                      <a:pt x="68494" y="24145"/>
                      <a:pt x="68476" y="24149"/>
                    </a:cubicBezTo>
                    <a:cubicBezTo>
                      <a:pt x="68472" y="24149"/>
                      <a:pt x="68468" y="24153"/>
                      <a:pt x="68468" y="24153"/>
                    </a:cubicBezTo>
                    <a:cubicBezTo>
                      <a:pt x="68450" y="24157"/>
                      <a:pt x="68438" y="24162"/>
                      <a:pt x="68421" y="24166"/>
                    </a:cubicBezTo>
                    <a:cubicBezTo>
                      <a:pt x="68421" y="24171"/>
                      <a:pt x="68417" y="24171"/>
                      <a:pt x="68412" y="24171"/>
                    </a:cubicBezTo>
                    <a:cubicBezTo>
                      <a:pt x="68391" y="24175"/>
                      <a:pt x="68373" y="24183"/>
                      <a:pt x="68357" y="24188"/>
                    </a:cubicBezTo>
                    <a:lnTo>
                      <a:pt x="68344" y="24188"/>
                    </a:lnTo>
                    <a:cubicBezTo>
                      <a:pt x="68327" y="24196"/>
                      <a:pt x="68310" y="24200"/>
                      <a:pt x="68292" y="24200"/>
                    </a:cubicBezTo>
                    <a:cubicBezTo>
                      <a:pt x="68288" y="24204"/>
                      <a:pt x="68284" y="24204"/>
                      <a:pt x="68284" y="24204"/>
                    </a:cubicBezTo>
                    <a:cubicBezTo>
                      <a:pt x="68263" y="24209"/>
                      <a:pt x="68241" y="24214"/>
                      <a:pt x="68225" y="24218"/>
                    </a:cubicBezTo>
                    <a:lnTo>
                      <a:pt x="68211" y="24218"/>
                    </a:lnTo>
                    <a:cubicBezTo>
                      <a:pt x="68190" y="24222"/>
                      <a:pt x="68168" y="24226"/>
                      <a:pt x="68148" y="24230"/>
                    </a:cubicBezTo>
                    <a:cubicBezTo>
                      <a:pt x="68130" y="24230"/>
                      <a:pt x="68113" y="24234"/>
                      <a:pt x="68096" y="24234"/>
                    </a:cubicBezTo>
                    <a:cubicBezTo>
                      <a:pt x="68091" y="24234"/>
                      <a:pt x="68083" y="24234"/>
                      <a:pt x="68079" y="24239"/>
                    </a:cubicBezTo>
                    <a:lnTo>
                      <a:pt x="68040" y="24239"/>
                    </a:lnTo>
                    <a:cubicBezTo>
                      <a:pt x="68032" y="24243"/>
                      <a:pt x="68028" y="24243"/>
                      <a:pt x="68023" y="24243"/>
                    </a:cubicBezTo>
                    <a:cubicBezTo>
                      <a:pt x="68006" y="24243"/>
                      <a:pt x="67989" y="24243"/>
                      <a:pt x="67968" y="24248"/>
                    </a:cubicBezTo>
                    <a:lnTo>
                      <a:pt x="67835" y="24248"/>
                    </a:lnTo>
                    <a:cubicBezTo>
                      <a:pt x="67814" y="24248"/>
                      <a:pt x="67797" y="24248"/>
                      <a:pt x="67775" y="24243"/>
                    </a:cubicBezTo>
                    <a:lnTo>
                      <a:pt x="67716" y="24243"/>
                    </a:lnTo>
                    <a:cubicBezTo>
                      <a:pt x="67706" y="24243"/>
                      <a:pt x="67702" y="24239"/>
                      <a:pt x="67694" y="24239"/>
                    </a:cubicBezTo>
                    <a:cubicBezTo>
                      <a:pt x="67676" y="24239"/>
                      <a:pt x="67660" y="24239"/>
                      <a:pt x="67643" y="24234"/>
                    </a:cubicBezTo>
                    <a:lnTo>
                      <a:pt x="67629" y="24234"/>
                    </a:lnTo>
                    <a:cubicBezTo>
                      <a:pt x="67621" y="24234"/>
                      <a:pt x="67617" y="24234"/>
                      <a:pt x="67609" y="24230"/>
                    </a:cubicBezTo>
                    <a:cubicBezTo>
                      <a:pt x="67600" y="24230"/>
                      <a:pt x="67587" y="24230"/>
                      <a:pt x="67578" y="24226"/>
                    </a:cubicBezTo>
                    <a:lnTo>
                      <a:pt x="67557" y="24226"/>
                    </a:lnTo>
                    <a:lnTo>
                      <a:pt x="67925" y="22459"/>
                    </a:lnTo>
                    <a:cubicBezTo>
                      <a:pt x="67946" y="22473"/>
                      <a:pt x="67968" y="22481"/>
                      <a:pt x="67989" y="22494"/>
                    </a:cubicBezTo>
                    <a:cubicBezTo>
                      <a:pt x="67989" y="22494"/>
                      <a:pt x="67989" y="22498"/>
                      <a:pt x="67994" y="22498"/>
                    </a:cubicBezTo>
                    <a:cubicBezTo>
                      <a:pt x="68019" y="22515"/>
                      <a:pt x="68049" y="22528"/>
                      <a:pt x="68079" y="22546"/>
                    </a:cubicBezTo>
                    <a:lnTo>
                      <a:pt x="68083" y="22550"/>
                    </a:lnTo>
                    <a:cubicBezTo>
                      <a:pt x="68113" y="22566"/>
                      <a:pt x="68143" y="22579"/>
                      <a:pt x="68173" y="22597"/>
                    </a:cubicBezTo>
                    <a:cubicBezTo>
                      <a:pt x="68182" y="22601"/>
                      <a:pt x="68194" y="22605"/>
                      <a:pt x="68203" y="22613"/>
                    </a:cubicBezTo>
                    <a:cubicBezTo>
                      <a:pt x="68225" y="22623"/>
                      <a:pt x="68245" y="22635"/>
                      <a:pt x="68267" y="22643"/>
                    </a:cubicBezTo>
                    <a:cubicBezTo>
                      <a:pt x="68280" y="22652"/>
                      <a:pt x="68292" y="22656"/>
                      <a:pt x="68306" y="22665"/>
                    </a:cubicBezTo>
                    <a:cubicBezTo>
                      <a:pt x="68318" y="22669"/>
                      <a:pt x="68331" y="22678"/>
                      <a:pt x="68344" y="22682"/>
                    </a:cubicBezTo>
                    <a:cubicBezTo>
                      <a:pt x="68353" y="22686"/>
                      <a:pt x="68361" y="22690"/>
                      <a:pt x="68369" y="22694"/>
                    </a:cubicBezTo>
                    <a:cubicBezTo>
                      <a:pt x="68379" y="22700"/>
                      <a:pt x="68387" y="22704"/>
                      <a:pt x="68395" y="22708"/>
                    </a:cubicBezTo>
                    <a:cubicBezTo>
                      <a:pt x="68425" y="22720"/>
                      <a:pt x="68460" y="22738"/>
                      <a:pt x="68489" y="22751"/>
                    </a:cubicBezTo>
                    <a:lnTo>
                      <a:pt x="68494" y="22751"/>
                    </a:lnTo>
                    <a:cubicBezTo>
                      <a:pt x="68523" y="22767"/>
                      <a:pt x="68558" y="22781"/>
                      <a:pt x="68592" y="22793"/>
                    </a:cubicBezTo>
                    <a:cubicBezTo>
                      <a:pt x="68600" y="22797"/>
                      <a:pt x="68610" y="22802"/>
                      <a:pt x="68618" y="22806"/>
                    </a:cubicBezTo>
                    <a:cubicBezTo>
                      <a:pt x="68626" y="22810"/>
                      <a:pt x="68639" y="22815"/>
                      <a:pt x="68648" y="22819"/>
                    </a:cubicBezTo>
                    <a:cubicBezTo>
                      <a:pt x="68665" y="22823"/>
                      <a:pt x="68677" y="22832"/>
                      <a:pt x="68691" y="22836"/>
                    </a:cubicBezTo>
                    <a:cubicBezTo>
                      <a:pt x="68703" y="22840"/>
                      <a:pt x="68716" y="22844"/>
                      <a:pt x="68725" y="22848"/>
                    </a:cubicBezTo>
                    <a:cubicBezTo>
                      <a:pt x="68758" y="22862"/>
                      <a:pt x="68793" y="22879"/>
                      <a:pt x="68827" y="22892"/>
                    </a:cubicBezTo>
                    <a:lnTo>
                      <a:pt x="68831" y="22892"/>
                    </a:lnTo>
                    <a:cubicBezTo>
                      <a:pt x="69447" y="22806"/>
                      <a:pt x="70059" y="22716"/>
                      <a:pt x="70667" y="22631"/>
                    </a:cubicBezTo>
                    <a:cubicBezTo>
                      <a:pt x="70688" y="22631"/>
                      <a:pt x="70705" y="22631"/>
                      <a:pt x="70726" y="22627"/>
                    </a:cubicBezTo>
                    <a:lnTo>
                      <a:pt x="70855" y="22627"/>
                    </a:lnTo>
                    <a:cubicBezTo>
                      <a:pt x="70872" y="22627"/>
                      <a:pt x="70888" y="22631"/>
                      <a:pt x="70906" y="22631"/>
                    </a:cubicBezTo>
                    <a:lnTo>
                      <a:pt x="70914" y="22631"/>
                    </a:lnTo>
                    <a:cubicBezTo>
                      <a:pt x="70923" y="22635"/>
                      <a:pt x="70936" y="22635"/>
                      <a:pt x="70945" y="22635"/>
                    </a:cubicBezTo>
                    <a:cubicBezTo>
                      <a:pt x="70949" y="22635"/>
                      <a:pt x="70953" y="22635"/>
                      <a:pt x="70957" y="22639"/>
                    </a:cubicBezTo>
                    <a:cubicBezTo>
                      <a:pt x="70965" y="22639"/>
                      <a:pt x="70975" y="22639"/>
                      <a:pt x="70987" y="22643"/>
                    </a:cubicBezTo>
                    <a:lnTo>
                      <a:pt x="70996" y="22643"/>
                    </a:lnTo>
                    <a:cubicBezTo>
                      <a:pt x="71004" y="22643"/>
                      <a:pt x="71013" y="22648"/>
                      <a:pt x="71022" y="22648"/>
                    </a:cubicBezTo>
                    <a:lnTo>
                      <a:pt x="71026" y="22648"/>
                    </a:lnTo>
                    <a:cubicBezTo>
                      <a:pt x="71038" y="22652"/>
                      <a:pt x="71048" y="22656"/>
                      <a:pt x="71060" y="22656"/>
                    </a:cubicBezTo>
                    <a:lnTo>
                      <a:pt x="71064" y="22656"/>
                    </a:lnTo>
                    <a:cubicBezTo>
                      <a:pt x="71086" y="22665"/>
                      <a:pt x="71107" y="22669"/>
                      <a:pt x="71129" y="22674"/>
                    </a:cubicBezTo>
                    <a:cubicBezTo>
                      <a:pt x="71133" y="22678"/>
                      <a:pt x="71133" y="22678"/>
                      <a:pt x="71137" y="22678"/>
                    </a:cubicBezTo>
                    <a:cubicBezTo>
                      <a:pt x="71145" y="22682"/>
                      <a:pt x="71154" y="22682"/>
                      <a:pt x="71163" y="22686"/>
                    </a:cubicBezTo>
                    <a:cubicBezTo>
                      <a:pt x="71167" y="22686"/>
                      <a:pt x="71167" y="22686"/>
                      <a:pt x="71171" y="22690"/>
                    </a:cubicBezTo>
                    <a:cubicBezTo>
                      <a:pt x="71184" y="22690"/>
                      <a:pt x="71192" y="22694"/>
                      <a:pt x="71206" y="22700"/>
                    </a:cubicBezTo>
                    <a:cubicBezTo>
                      <a:pt x="71218" y="22704"/>
                      <a:pt x="71231" y="22712"/>
                      <a:pt x="71248" y="22716"/>
                    </a:cubicBezTo>
                    <a:lnTo>
                      <a:pt x="71257" y="22716"/>
                    </a:lnTo>
                    <a:cubicBezTo>
                      <a:pt x="71269" y="22725"/>
                      <a:pt x="71283" y="22729"/>
                      <a:pt x="71295" y="22733"/>
                    </a:cubicBezTo>
                    <a:lnTo>
                      <a:pt x="71299" y="22738"/>
                    </a:lnTo>
                    <a:cubicBezTo>
                      <a:pt x="71325" y="22746"/>
                      <a:pt x="71346" y="22755"/>
                      <a:pt x="71372" y="22767"/>
                    </a:cubicBezTo>
                    <a:cubicBezTo>
                      <a:pt x="71398" y="22781"/>
                      <a:pt x="71419" y="22789"/>
                      <a:pt x="71441" y="22802"/>
                    </a:cubicBezTo>
                    <a:lnTo>
                      <a:pt x="71449" y="22802"/>
                    </a:lnTo>
                    <a:cubicBezTo>
                      <a:pt x="71470" y="22815"/>
                      <a:pt x="71492" y="22823"/>
                      <a:pt x="71514" y="22836"/>
                    </a:cubicBezTo>
                    <a:lnTo>
                      <a:pt x="71518" y="22836"/>
                    </a:lnTo>
                    <a:cubicBezTo>
                      <a:pt x="71539" y="22848"/>
                      <a:pt x="71565" y="22862"/>
                      <a:pt x="71586" y="22870"/>
                    </a:cubicBezTo>
                    <a:cubicBezTo>
                      <a:pt x="71607" y="22883"/>
                      <a:pt x="71629" y="22896"/>
                      <a:pt x="71654" y="22905"/>
                    </a:cubicBezTo>
                    <a:cubicBezTo>
                      <a:pt x="71654" y="22909"/>
                      <a:pt x="71658" y="22909"/>
                      <a:pt x="71658" y="22909"/>
                    </a:cubicBezTo>
                    <a:cubicBezTo>
                      <a:pt x="71680" y="22921"/>
                      <a:pt x="71706" y="22931"/>
                      <a:pt x="71727" y="22943"/>
                    </a:cubicBezTo>
                    <a:cubicBezTo>
                      <a:pt x="71753" y="22956"/>
                      <a:pt x="71778" y="22968"/>
                      <a:pt x="71804" y="22977"/>
                    </a:cubicBezTo>
                    <a:lnTo>
                      <a:pt x="71808" y="22982"/>
                    </a:lnTo>
                    <a:cubicBezTo>
                      <a:pt x="71834" y="22990"/>
                      <a:pt x="71860" y="23002"/>
                      <a:pt x="71885" y="23016"/>
                    </a:cubicBezTo>
                    <a:lnTo>
                      <a:pt x="71894" y="23016"/>
                    </a:lnTo>
                    <a:cubicBezTo>
                      <a:pt x="71907" y="23020"/>
                      <a:pt x="71920" y="23028"/>
                      <a:pt x="71932" y="23033"/>
                    </a:cubicBezTo>
                    <a:cubicBezTo>
                      <a:pt x="71936" y="23033"/>
                      <a:pt x="71941" y="23033"/>
                      <a:pt x="71941" y="23037"/>
                    </a:cubicBezTo>
                    <a:cubicBezTo>
                      <a:pt x="71966" y="23045"/>
                      <a:pt x="71997" y="23054"/>
                      <a:pt x="72023" y="23063"/>
                    </a:cubicBezTo>
                    <a:cubicBezTo>
                      <a:pt x="72027" y="23067"/>
                      <a:pt x="72027" y="23067"/>
                      <a:pt x="72031" y="23067"/>
                    </a:cubicBezTo>
                    <a:cubicBezTo>
                      <a:pt x="72039" y="23071"/>
                      <a:pt x="72048" y="23071"/>
                      <a:pt x="72057" y="23075"/>
                    </a:cubicBezTo>
                    <a:lnTo>
                      <a:pt x="72065" y="23075"/>
                    </a:lnTo>
                    <a:lnTo>
                      <a:pt x="72069" y="23079"/>
                    </a:lnTo>
                    <a:cubicBezTo>
                      <a:pt x="72104" y="23089"/>
                      <a:pt x="72138" y="23097"/>
                      <a:pt x="72172" y="23105"/>
                    </a:cubicBezTo>
                    <a:lnTo>
                      <a:pt x="72185" y="23105"/>
                    </a:lnTo>
                    <a:cubicBezTo>
                      <a:pt x="72193" y="23110"/>
                      <a:pt x="72202" y="23110"/>
                      <a:pt x="72211" y="23110"/>
                    </a:cubicBezTo>
                    <a:cubicBezTo>
                      <a:pt x="72211" y="23114"/>
                      <a:pt x="72215" y="23114"/>
                      <a:pt x="72215" y="23114"/>
                    </a:cubicBezTo>
                    <a:lnTo>
                      <a:pt x="72223" y="23114"/>
                    </a:lnTo>
                    <a:cubicBezTo>
                      <a:pt x="72232" y="23114"/>
                      <a:pt x="72244" y="23118"/>
                      <a:pt x="72258" y="23118"/>
                    </a:cubicBezTo>
                    <a:lnTo>
                      <a:pt x="72266" y="23118"/>
                    </a:lnTo>
                    <a:cubicBezTo>
                      <a:pt x="72279" y="23122"/>
                      <a:pt x="72292" y="23122"/>
                      <a:pt x="72305" y="23127"/>
                    </a:cubicBezTo>
                    <a:lnTo>
                      <a:pt x="72339" y="23127"/>
                    </a:lnTo>
                    <a:cubicBezTo>
                      <a:pt x="72347" y="23127"/>
                      <a:pt x="72351" y="23127"/>
                      <a:pt x="72356" y="23131"/>
                    </a:cubicBezTo>
                    <a:lnTo>
                      <a:pt x="72505" y="23131"/>
                    </a:lnTo>
                    <a:cubicBezTo>
                      <a:pt x="72514" y="23131"/>
                      <a:pt x="72523" y="23127"/>
                      <a:pt x="72531" y="23127"/>
                    </a:cubicBezTo>
                    <a:lnTo>
                      <a:pt x="72544" y="23127"/>
                    </a:lnTo>
                    <a:cubicBezTo>
                      <a:pt x="72552" y="23127"/>
                      <a:pt x="72562" y="23127"/>
                      <a:pt x="72574" y="23122"/>
                    </a:cubicBezTo>
                    <a:lnTo>
                      <a:pt x="72582" y="23122"/>
                    </a:lnTo>
                    <a:cubicBezTo>
                      <a:pt x="72600" y="23122"/>
                      <a:pt x="72613" y="23118"/>
                      <a:pt x="72625" y="23118"/>
                    </a:cubicBezTo>
                    <a:lnTo>
                      <a:pt x="72831" y="22139"/>
                    </a:lnTo>
                    <a:cubicBezTo>
                      <a:pt x="72839" y="22139"/>
                      <a:pt x="72848" y="22135"/>
                      <a:pt x="72856" y="22130"/>
                    </a:cubicBezTo>
                    <a:lnTo>
                      <a:pt x="73652" y="18324"/>
                    </a:lnTo>
                    <a:lnTo>
                      <a:pt x="73660" y="18324"/>
                    </a:lnTo>
                    <a:cubicBezTo>
                      <a:pt x="73669" y="18324"/>
                      <a:pt x="73682" y="18324"/>
                      <a:pt x="73695" y="18328"/>
                    </a:cubicBezTo>
                    <a:cubicBezTo>
                      <a:pt x="73703" y="18328"/>
                      <a:pt x="73716" y="18328"/>
                      <a:pt x="73725" y="18332"/>
                    </a:cubicBezTo>
                    <a:lnTo>
                      <a:pt x="73750" y="18332"/>
                    </a:lnTo>
                    <a:cubicBezTo>
                      <a:pt x="73759" y="18332"/>
                      <a:pt x="73772" y="18337"/>
                      <a:pt x="73784" y="18337"/>
                    </a:cubicBezTo>
                    <a:cubicBezTo>
                      <a:pt x="73793" y="18337"/>
                      <a:pt x="73802" y="18341"/>
                      <a:pt x="73806" y="18341"/>
                    </a:cubicBezTo>
                    <a:cubicBezTo>
                      <a:pt x="73823" y="18341"/>
                      <a:pt x="73836" y="18345"/>
                      <a:pt x="73849" y="18345"/>
                    </a:cubicBezTo>
                    <a:cubicBezTo>
                      <a:pt x="73853" y="18349"/>
                      <a:pt x="73861" y="18349"/>
                      <a:pt x="73870" y="18349"/>
                    </a:cubicBezTo>
                    <a:cubicBezTo>
                      <a:pt x="73887" y="18353"/>
                      <a:pt x="73908" y="18353"/>
                      <a:pt x="73930" y="18357"/>
                    </a:cubicBezTo>
                    <a:lnTo>
                      <a:pt x="73934" y="18357"/>
                    </a:lnTo>
                    <a:cubicBezTo>
                      <a:pt x="73942" y="18345"/>
                      <a:pt x="73956" y="18328"/>
                      <a:pt x="73964" y="18311"/>
                    </a:cubicBezTo>
                    <a:cubicBezTo>
                      <a:pt x="73968" y="18306"/>
                      <a:pt x="73973" y="18302"/>
                      <a:pt x="73977" y="18298"/>
                    </a:cubicBezTo>
                    <a:cubicBezTo>
                      <a:pt x="73985" y="18280"/>
                      <a:pt x="73994" y="18268"/>
                      <a:pt x="73999" y="18255"/>
                    </a:cubicBezTo>
                    <a:cubicBezTo>
                      <a:pt x="74003" y="18255"/>
                      <a:pt x="74007" y="18251"/>
                      <a:pt x="74007" y="18247"/>
                    </a:cubicBezTo>
                    <a:cubicBezTo>
                      <a:pt x="74019" y="18229"/>
                      <a:pt x="74029" y="18213"/>
                      <a:pt x="74041" y="18191"/>
                    </a:cubicBezTo>
                    <a:cubicBezTo>
                      <a:pt x="74050" y="18178"/>
                      <a:pt x="74058" y="18165"/>
                      <a:pt x="74066" y="18152"/>
                    </a:cubicBezTo>
                    <a:cubicBezTo>
                      <a:pt x="74071" y="18148"/>
                      <a:pt x="74076" y="18144"/>
                      <a:pt x="74080" y="18136"/>
                    </a:cubicBezTo>
                    <a:cubicBezTo>
                      <a:pt x="74088" y="18122"/>
                      <a:pt x="74101" y="18106"/>
                      <a:pt x="74110" y="18088"/>
                    </a:cubicBezTo>
                    <a:cubicBezTo>
                      <a:pt x="74122" y="18071"/>
                      <a:pt x="74131" y="18055"/>
                      <a:pt x="74143" y="18041"/>
                    </a:cubicBezTo>
                    <a:cubicBezTo>
                      <a:pt x="74143" y="18037"/>
                      <a:pt x="74148" y="18029"/>
                      <a:pt x="74153" y="18024"/>
                    </a:cubicBezTo>
                    <a:cubicBezTo>
                      <a:pt x="74161" y="18011"/>
                      <a:pt x="74169" y="17998"/>
                      <a:pt x="74178" y="17986"/>
                    </a:cubicBezTo>
                    <a:cubicBezTo>
                      <a:pt x="74182" y="17982"/>
                      <a:pt x="74182" y="17982"/>
                      <a:pt x="74187" y="17978"/>
                    </a:cubicBezTo>
                    <a:cubicBezTo>
                      <a:pt x="74195" y="17960"/>
                      <a:pt x="74208" y="17943"/>
                      <a:pt x="74220" y="17930"/>
                    </a:cubicBezTo>
                    <a:cubicBezTo>
                      <a:pt x="74220" y="17926"/>
                      <a:pt x="74225" y="17921"/>
                      <a:pt x="74230" y="17917"/>
                    </a:cubicBezTo>
                    <a:cubicBezTo>
                      <a:pt x="74238" y="17905"/>
                      <a:pt x="74246" y="17891"/>
                      <a:pt x="74255" y="17879"/>
                    </a:cubicBezTo>
                    <a:cubicBezTo>
                      <a:pt x="74259" y="17875"/>
                      <a:pt x="74264" y="17870"/>
                      <a:pt x="74268" y="17866"/>
                    </a:cubicBezTo>
                    <a:cubicBezTo>
                      <a:pt x="74276" y="17849"/>
                      <a:pt x="74289" y="17832"/>
                      <a:pt x="74302" y="17819"/>
                    </a:cubicBezTo>
                    <a:cubicBezTo>
                      <a:pt x="74302" y="17819"/>
                      <a:pt x="74302" y="17814"/>
                      <a:pt x="74307" y="17814"/>
                    </a:cubicBezTo>
                    <a:cubicBezTo>
                      <a:pt x="74315" y="17802"/>
                      <a:pt x="74327" y="17785"/>
                      <a:pt x="74341" y="17772"/>
                    </a:cubicBezTo>
                    <a:cubicBezTo>
                      <a:pt x="74345" y="17767"/>
                      <a:pt x="74349" y="17763"/>
                      <a:pt x="74353" y="17759"/>
                    </a:cubicBezTo>
                    <a:cubicBezTo>
                      <a:pt x="74366" y="17742"/>
                      <a:pt x="74379" y="17729"/>
                      <a:pt x="74392" y="17712"/>
                    </a:cubicBezTo>
                    <a:cubicBezTo>
                      <a:pt x="74404" y="17695"/>
                      <a:pt x="74418" y="17682"/>
                      <a:pt x="74435" y="17665"/>
                    </a:cubicBezTo>
                    <a:cubicBezTo>
                      <a:pt x="74435" y="17660"/>
                      <a:pt x="74439" y="17660"/>
                      <a:pt x="74439" y="17656"/>
                    </a:cubicBezTo>
                    <a:cubicBezTo>
                      <a:pt x="74451" y="17644"/>
                      <a:pt x="74469" y="17627"/>
                      <a:pt x="74481" y="17613"/>
                    </a:cubicBezTo>
                    <a:cubicBezTo>
                      <a:pt x="74486" y="17609"/>
                      <a:pt x="74490" y="17609"/>
                      <a:pt x="74490" y="17605"/>
                    </a:cubicBezTo>
                    <a:cubicBezTo>
                      <a:pt x="74507" y="17593"/>
                      <a:pt x="74520" y="17575"/>
                      <a:pt x="74538" y="17562"/>
                    </a:cubicBezTo>
                    <a:cubicBezTo>
                      <a:pt x="74538" y="17558"/>
                      <a:pt x="74542" y="17558"/>
                      <a:pt x="74546" y="17554"/>
                    </a:cubicBezTo>
                    <a:cubicBezTo>
                      <a:pt x="74558" y="17541"/>
                      <a:pt x="74576" y="17524"/>
                      <a:pt x="74593" y="17511"/>
                    </a:cubicBezTo>
                    <a:cubicBezTo>
                      <a:pt x="74610" y="17502"/>
                      <a:pt x="74631" y="17498"/>
                      <a:pt x="74644" y="17490"/>
                    </a:cubicBezTo>
                    <a:cubicBezTo>
                      <a:pt x="74653" y="17490"/>
                      <a:pt x="74657" y="17485"/>
                      <a:pt x="74661" y="17485"/>
                    </a:cubicBezTo>
                    <a:cubicBezTo>
                      <a:pt x="74674" y="17481"/>
                      <a:pt x="74687" y="17477"/>
                      <a:pt x="74696" y="17473"/>
                    </a:cubicBezTo>
                    <a:cubicBezTo>
                      <a:pt x="74704" y="17468"/>
                      <a:pt x="74708" y="17464"/>
                      <a:pt x="74717" y="17464"/>
                    </a:cubicBezTo>
                    <a:cubicBezTo>
                      <a:pt x="74726" y="17459"/>
                      <a:pt x="74734" y="17455"/>
                      <a:pt x="74743" y="17451"/>
                    </a:cubicBezTo>
                    <a:cubicBezTo>
                      <a:pt x="74751" y="17447"/>
                      <a:pt x="74755" y="17447"/>
                      <a:pt x="74763" y="17443"/>
                    </a:cubicBezTo>
                    <a:cubicBezTo>
                      <a:pt x="74773" y="17439"/>
                      <a:pt x="74781" y="17434"/>
                      <a:pt x="74789" y="17429"/>
                    </a:cubicBezTo>
                    <a:cubicBezTo>
                      <a:pt x="74794" y="17429"/>
                      <a:pt x="74798" y="17425"/>
                      <a:pt x="74798" y="17425"/>
                    </a:cubicBezTo>
                    <a:cubicBezTo>
                      <a:pt x="74802" y="17425"/>
                      <a:pt x="74802" y="17425"/>
                      <a:pt x="74807" y="17421"/>
                    </a:cubicBezTo>
                    <a:cubicBezTo>
                      <a:pt x="74828" y="17413"/>
                      <a:pt x="74846" y="17404"/>
                      <a:pt x="74866" y="17396"/>
                    </a:cubicBezTo>
                    <a:cubicBezTo>
                      <a:pt x="74888" y="17382"/>
                      <a:pt x="74905" y="17374"/>
                      <a:pt x="74923" y="17366"/>
                    </a:cubicBezTo>
                    <a:cubicBezTo>
                      <a:pt x="74927" y="17362"/>
                      <a:pt x="74931" y="17362"/>
                      <a:pt x="74935" y="17357"/>
                    </a:cubicBezTo>
                    <a:cubicBezTo>
                      <a:pt x="74952" y="17348"/>
                      <a:pt x="74969" y="17340"/>
                      <a:pt x="74986" y="17327"/>
                    </a:cubicBezTo>
                    <a:cubicBezTo>
                      <a:pt x="74990" y="17327"/>
                      <a:pt x="74994" y="17323"/>
                      <a:pt x="74994" y="17323"/>
                    </a:cubicBezTo>
                    <a:cubicBezTo>
                      <a:pt x="75012" y="17314"/>
                      <a:pt x="75025" y="17305"/>
                      <a:pt x="75042" y="17293"/>
                    </a:cubicBezTo>
                    <a:lnTo>
                      <a:pt x="75046" y="17293"/>
                    </a:lnTo>
                    <a:lnTo>
                      <a:pt x="75051" y="17289"/>
                    </a:lnTo>
                    <a:cubicBezTo>
                      <a:pt x="75055" y="17285"/>
                      <a:pt x="75063" y="17280"/>
                      <a:pt x="75067" y="17280"/>
                    </a:cubicBezTo>
                    <a:cubicBezTo>
                      <a:pt x="75071" y="17275"/>
                      <a:pt x="75081" y="17271"/>
                      <a:pt x="75085" y="17267"/>
                    </a:cubicBezTo>
                    <a:cubicBezTo>
                      <a:pt x="75089" y="17263"/>
                      <a:pt x="75097" y="17259"/>
                      <a:pt x="75102" y="17254"/>
                    </a:cubicBezTo>
                    <a:cubicBezTo>
                      <a:pt x="75106" y="17250"/>
                      <a:pt x="75110" y="17250"/>
                      <a:pt x="75119" y="17246"/>
                    </a:cubicBezTo>
                    <a:cubicBezTo>
                      <a:pt x="75123" y="17242"/>
                      <a:pt x="75128" y="17238"/>
                      <a:pt x="75132" y="17233"/>
                    </a:cubicBezTo>
                    <a:cubicBezTo>
                      <a:pt x="75140" y="17228"/>
                      <a:pt x="75144" y="17224"/>
                      <a:pt x="75148" y="17220"/>
                    </a:cubicBezTo>
                    <a:cubicBezTo>
                      <a:pt x="75154" y="17216"/>
                      <a:pt x="75162" y="17216"/>
                      <a:pt x="75166" y="17212"/>
                    </a:cubicBezTo>
                    <a:cubicBezTo>
                      <a:pt x="75170" y="17208"/>
                      <a:pt x="75174" y="17203"/>
                      <a:pt x="75183" y="17198"/>
                    </a:cubicBezTo>
                    <a:cubicBezTo>
                      <a:pt x="75187" y="17194"/>
                      <a:pt x="75192" y="17190"/>
                      <a:pt x="75196" y="17186"/>
                    </a:cubicBezTo>
                    <a:cubicBezTo>
                      <a:pt x="75200" y="17182"/>
                      <a:pt x="75205" y="17177"/>
                      <a:pt x="75213" y="17177"/>
                    </a:cubicBezTo>
                    <a:cubicBezTo>
                      <a:pt x="75217" y="17173"/>
                      <a:pt x="75221" y="17169"/>
                      <a:pt x="75225" y="17165"/>
                    </a:cubicBezTo>
                    <a:cubicBezTo>
                      <a:pt x="75231" y="17161"/>
                      <a:pt x="75235" y="17156"/>
                      <a:pt x="75243" y="17151"/>
                    </a:cubicBezTo>
                    <a:cubicBezTo>
                      <a:pt x="75247" y="17147"/>
                      <a:pt x="75251" y="17143"/>
                      <a:pt x="75256" y="17139"/>
                    </a:cubicBezTo>
                    <a:cubicBezTo>
                      <a:pt x="75260" y="17135"/>
                      <a:pt x="75264" y="17131"/>
                      <a:pt x="75269" y="17131"/>
                    </a:cubicBezTo>
                    <a:cubicBezTo>
                      <a:pt x="75273" y="17126"/>
                      <a:pt x="75277" y="17122"/>
                      <a:pt x="75282" y="17117"/>
                    </a:cubicBezTo>
                    <a:cubicBezTo>
                      <a:pt x="75286" y="17113"/>
                      <a:pt x="75290" y="17113"/>
                      <a:pt x="75290" y="17109"/>
                    </a:cubicBezTo>
                    <a:cubicBezTo>
                      <a:pt x="75290" y="17109"/>
                      <a:pt x="75294" y="17109"/>
                      <a:pt x="75294" y="17105"/>
                    </a:cubicBezTo>
                    <a:cubicBezTo>
                      <a:pt x="75308" y="17096"/>
                      <a:pt x="75320" y="17084"/>
                      <a:pt x="75333" y="17074"/>
                    </a:cubicBezTo>
                    <a:lnTo>
                      <a:pt x="75333" y="17070"/>
                    </a:lnTo>
                    <a:cubicBezTo>
                      <a:pt x="75346" y="17062"/>
                      <a:pt x="75359" y="17049"/>
                      <a:pt x="75367" y="17040"/>
                    </a:cubicBezTo>
                    <a:cubicBezTo>
                      <a:pt x="75371" y="17036"/>
                      <a:pt x="75375" y="17036"/>
                      <a:pt x="75379" y="17032"/>
                    </a:cubicBezTo>
                    <a:cubicBezTo>
                      <a:pt x="75389" y="17019"/>
                      <a:pt x="75401" y="17011"/>
                      <a:pt x="75414" y="16997"/>
                    </a:cubicBezTo>
                    <a:cubicBezTo>
                      <a:pt x="75427" y="16985"/>
                      <a:pt x="75436" y="16977"/>
                      <a:pt x="75448" y="16963"/>
                    </a:cubicBezTo>
                    <a:cubicBezTo>
                      <a:pt x="75452" y="16963"/>
                      <a:pt x="75452" y="16959"/>
                      <a:pt x="75456" y="16955"/>
                    </a:cubicBezTo>
                    <a:cubicBezTo>
                      <a:pt x="75466" y="16946"/>
                      <a:pt x="75478" y="16934"/>
                      <a:pt x="75491" y="16925"/>
                    </a:cubicBezTo>
                    <a:lnTo>
                      <a:pt x="75491" y="16920"/>
                    </a:lnTo>
                    <a:cubicBezTo>
                      <a:pt x="75504" y="16908"/>
                      <a:pt x="75513" y="16900"/>
                      <a:pt x="75525" y="16886"/>
                    </a:cubicBezTo>
                    <a:cubicBezTo>
                      <a:pt x="75525" y="16886"/>
                      <a:pt x="75529" y="16882"/>
                      <a:pt x="75529" y="16878"/>
                    </a:cubicBezTo>
                    <a:cubicBezTo>
                      <a:pt x="75543" y="16869"/>
                      <a:pt x="75551" y="16857"/>
                      <a:pt x="75564" y="16848"/>
                    </a:cubicBezTo>
                    <a:cubicBezTo>
                      <a:pt x="75564" y="16843"/>
                      <a:pt x="75568" y="16843"/>
                      <a:pt x="75568" y="16839"/>
                    </a:cubicBezTo>
                    <a:cubicBezTo>
                      <a:pt x="75581" y="16831"/>
                      <a:pt x="75590" y="16818"/>
                      <a:pt x="75602" y="16809"/>
                    </a:cubicBezTo>
                    <a:cubicBezTo>
                      <a:pt x="75610" y="16797"/>
                      <a:pt x="75624" y="16784"/>
                      <a:pt x="75636" y="16771"/>
                    </a:cubicBezTo>
                    <a:cubicBezTo>
                      <a:pt x="75636" y="16766"/>
                      <a:pt x="75641" y="16766"/>
                      <a:pt x="75641" y="16766"/>
                    </a:cubicBezTo>
                    <a:cubicBezTo>
                      <a:pt x="75649" y="16754"/>
                      <a:pt x="75662" y="16746"/>
                      <a:pt x="75671" y="16737"/>
                    </a:cubicBezTo>
                    <a:cubicBezTo>
                      <a:pt x="75671" y="16732"/>
                      <a:pt x="75675" y="16728"/>
                      <a:pt x="75679" y="16728"/>
                    </a:cubicBezTo>
                    <a:cubicBezTo>
                      <a:pt x="75687" y="16715"/>
                      <a:pt x="75701" y="16703"/>
                      <a:pt x="75709" y="16694"/>
                    </a:cubicBezTo>
                    <a:cubicBezTo>
                      <a:pt x="75713" y="16689"/>
                      <a:pt x="75713" y="16689"/>
                      <a:pt x="75718" y="16689"/>
                    </a:cubicBezTo>
                    <a:cubicBezTo>
                      <a:pt x="75726" y="16677"/>
                      <a:pt x="75735" y="16669"/>
                      <a:pt x="75744" y="16660"/>
                    </a:cubicBezTo>
                    <a:cubicBezTo>
                      <a:pt x="75748" y="16655"/>
                      <a:pt x="75752" y="16651"/>
                      <a:pt x="75752" y="16651"/>
                    </a:cubicBezTo>
                    <a:cubicBezTo>
                      <a:pt x="75764" y="16638"/>
                      <a:pt x="75778" y="16630"/>
                      <a:pt x="75786" y="16617"/>
                    </a:cubicBezTo>
                    <a:cubicBezTo>
                      <a:pt x="75790" y="16617"/>
                      <a:pt x="75790" y="16612"/>
                      <a:pt x="75795" y="16612"/>
                    </a:cubicBezTo>
                    <a:cubicBezTo>
                      <a:pt x="75803" y="16600"/>
                      <a:pt x="75812" y="16592"/>
                      <a:pt x="75825" y="16583"/>
                    </a:cubicBezTo>
                    <a:cubicBezTo>
                      <a:pt x="75825" y="16578"/>
                      <a:pt x="75829" y="16578"/>
                      <a:pt x="75833" y="16574"/>
                    </a:cubicBezTo>
                    <a:cubicBezTo>
                      <a:pt x="75841" y="16566"/>
                      <a:pt x="75855" y="16553"/>
                      <a:pt x="75867" y="16545"/>
                    </a:cubicBezTo>
                    <a:cubicBezTo>
                      <a:pt x="75867" y="16541"/>
                      <a:pt x="75872" y="16541"/>
                      <a:pt x="75876" y="16535"/>
                    </a:cubicBezTo>
                    <a:cubicBezTo>
                      <a:pt x="75884" y="16527"/>
                      <a:pt x="75898" y="16519"/>
                      <a:pt x="75906" y="16510"/>
                    </a:cubicBezTo>
                    <a:cubicBezTo>
                      <a:pt x="75910" y="16506"/>
                      <a:pt x="75910" y="16502"/>
                      <a:pt x="75914" y="16502"/>
                    </a:cubicBezTo>
                    <a:cubicBezTo>
                      <a:pt x="75918" y="16497"/>
                      <a:pt x="75923" y="16493"/>
                      <a:pt x="75928" y="16489"/>
                    </a:cubicBezTo>
                    <a:cubicBezTo>
                      <a:pt x="75932" y="16484"/>
                      <a:pt x="75936" y="16480"/>
                      <a:pt x="75944" y="16476"/>
                    </a:cubicBezTo>
                    <a:cubicBezTo>
                      <a:pt x="75949" y="16472"/>
                      <a:pt x="75953" y="16472"/>
                      <a:pt x="75957" y="16468"/>
                    </a:cubicBezTo>
                    <a:cubicBezTo>
                      <a:pt x="75961" y="16464"/>
                      <a:pt x="75966" y="16458"/>
                      <a:pt x="75970" y="16454"/>
                    </a:cubicBezTo>
                    <a:cubicBezTo>
                      <a:pt x="75975" y="16450"/>
                      <a:pt x="75983" y="16446"/>
                      <a:pt x="75987" y="16442"/>
                    </a:cubicBezTo>
                    <a:cubicBezTo>
                      <a:pt x="75991" y="16438"/>
                      <a:pt x="75995" y="16433"/>
                      <a:pt x="76000" y="16429"/>
                    </a:cubicBezTo>
                    <a:cubicBezTo>
                      <a:pt x="76005" y="16429"/>
                      <a:pt x="76013" y="16425"/>
                      <a:pt x="76017" y="16420"/>
                    </a:cubicBezTo>
                    <a:cubicBezTo>
                      <a:pt x="76021" y="16416"/>
                      <a:pt x="76026" y="16412"/>
                      <a:pt x="76030" y="16407"/>
                    </a:cubicBezTo>
                    <a:cubicBezTo>
                      <a:pt x="76038" y="16403"/>
                      <a:pt x="76043" y="16399"/>
                      <a:pt x="76047" y="16399"/>
                    </a:cubicBezTo>
                    <a:cubicBezTo>
                      <a:pt x="76052" y="16395"/>
                      <a:pt x="76056" y="16391"/>
                      <a:pt x="76064" y="16387"/>
                    </a:cubicBezTo>
                    <a:cubicBezTo>
                      <a:pt x="76068" y="16381"/>
                      <a:pt x="76072" y="16377"/>
                      <a:pt x="76077" y="16373"/>
                    </a:cubicBezTo>
                    <a:cubicBezTo>
                      <a:pt x="76086" y="16369"/>
                      <a:pt x="76090" y="16365"/>
                      <a:pt x="76094" y="16365"/>
                    </a:cubicBezTo>
                    <a:cubicBezTo>
                      <a:pt x="76098" y="16361"/>
                      <a:pt x="76107" y="16356"/>
                      <a:pt x="76111" y="16352"/>
                    </a:cubicBezTo>
                    <a:cubicBezTo>
                      <a:pt x="76115" y="16348"/>
                      <a:pt x="76124" y="16343"/>
                      <a:pt x="76129" y="16339"/>
                    </a:cubicBezTo>
                    <a:cubicBezTo>
                      <a:pt x="76133" y="16339"/>
                      <a:pt x="76137" y="16335"/>
                      <a:pt x="76145" y="16330"/>
                    </a:cubicBezTo>
                    <a:cubicBezTo>
                      <a:pt x="76149" y="16326"/>
                      <a:pt x="76154" y="16326"/>
                      <a:pt x="76159" y="16322"/>
                    </a:cubicBezTo>
                    <a:cubicBezTo>
                      <a:pt x="76175" y="16314"/>
                      <a:pt x="76192" y="16300"/>
                      <a:pt x="76210" y="16292"/>
                    </a:cubicBezTo>
                    <a:cubicBezTo>
                      <a:pt x="76226" y="16279"/>
                      <a:pt x="76244" y="16271"/>
                      <a:pt x="76261" y="16262"/>
                    </a:cubicBezTo>
                    <a:cubicBezTo>
                      <a:pt x="76265" y="16258"/>
                      <a:pt x="76269" y="16258"/>
                      <a:pt x="76273" y="16253"/>
                    </a:cubicBezTo>
                    <a:cubicBezTo>
                      <a:pt x="76291" y="16245"/>
                      <a:pt x="76308" y="16237"/>
                      <a:pt x="76325" y="16227"/>
                    </a:cubicBezTo>
                    <a:cubicBezTo>
                      <a:pt x="76329" y="16223"/>
                      <a:pt x="76334" y="16223"/>
                      <a:pt x="76334" y="16223"/>
                    </a:cubicBezTo>
                    <a:cubicBezTo>
                      <a:pt x="76350" y="16215"/>
                      <a:pt x="76368" y="16207"/>
                      <a:pt x="76389" y="16198"/>
                    </a:cubicBezTo>
                    <a:cubicBezTo>
                      <a:pt x="76394" y="16194"/>
                      <a:pt x="76398" y="16194"/>
                      <a:pt x="76402" y="16189"/>
                    </a:cubicBezTo>
                    <a:cubicBezTo>
                      <a:pt x="76406" y="16189"/>
                      <a:pt x="76411" y="16185"/>
                      <a:pt x="76415" y="16185"/>
                    </a:cubicBezTo>
                    <a:cubicBezTo>
                      <a:pt x="76423" y="16181"/>
                      <a:pt x="76432" y="16176"/>
                      <a:pt x="76441" y="16172"/>
                    </a:cubicBezTo>
                    <a:cubicBezTo>
                      <a:pt x="76445" y="16168"/>
                      <a:pt x="76453" y="16168"/>
                      <a:pt x="76457" y="16164"/>
                    </a:cubicBezTo>
                    <a:cubicBezTo>
                      <a:pt x="76466" y="16164"/>
                      <a:pt x="76475" y="16160"/>
                      <a:pt x="76483" y="16156"/>
                    </a:cubicBezTo>
                    <a:cubicBezTo>
                      <a:pt x="76488" y="16150"/>
                      <a:pt x="76496" y="16150"/>
                      <a:pt x="76500" y="16146"/>
                    </a:cubicBezTo>
                    <a:cubicBezTo>
                      <a:pt x="76509" y="16142"/>
                      <a:pt x="76522" y="16138"/>
                      <a:pt x="76530" y="16134"/>
                    </a:cubicBezTo>
                    <a:cubicBezTo>
                      <a:pt x="76534" y="16134"/>
                      <a:pt x="76539" y="16134"/>
                      <a:pt x="76543" y="16130"/>
                    </a:cubicBezTo>
                    <a:cubicBezTo>
                      <a:pt x="76556" y="16125"/>
                      <a:pt x="76573" y="16121"/>
                      <a:pt x="76591" y="16112"/>
                    </a:cubicBezTo>
                    <a:lnTo>
                      <a:pt x="76595" y="16112"/>
                    </a:lnTo>
                    <a:cubicBezTo>
                      <a:pt x="76607" y="16108"/>
                      <a:pt x="76620" y="16104"/>
                      <a:pt x="76633" y="16099"/>
                    </a:cubicBezTo>
                    <a:cubicBezTo>
                      <a:pt x="76642" y="16095"/>
                      <a:pt x="76646" y="16095"/>
                      <a:pt x="76650" y="16091"/>
                    </a:cubicBezTo>
                    <a:cubicBezTo>
                      <a:pt x="76663" y="16091"/>
                      <a:pt x="76672" y="16087"/>
                      <a:pt x="76684" y="16083"/>
                    </a:cubicBezTo>
                    <a:cubicBezTo>
                      <a:pt x="76688" y="16079"/>
                      <a:pt x="76693" y="16079"/>
                      <a:pt x="76702" y="16079"/>
                    </a:cubicBezTo>
                    <a:cubicBezTo>
                      <a:pt x="76714" y="16073"/>
                      <a:pt x="76727" y="16069"/>
                      <a:pt x="76745" y="16061"/>
                    </a:cubicBezTo>
                    <a:lnTo>
                      <a:pt x="76860" y="15518"/>
                    </a:lnTo>
                    <a:lnTo>
                      <a:pt x="76864" y="15514"/>
                    </a:lnTo>
                    <a:cubicBezTo>
                      <a:pt x="76868" y="15509"/>
                      <a:pt x="76873" y="15505"/>
                      <a:pt x="76877" y="15501"/>
                    </a:cubicBezTo>
                    <a:cubicBezTo>
                      <a:pt x="76881" y="15497"/>
                      <a:pt x="76885" y="15492"/>
                      <a:pt x="76893" y="15488"/>
                    </a:cubicBezTo>
                    <a:cubicBezTo>
                      <a:pt x="76899" y="15479"/>
                      <a:pt x="76903" y="15475"/>
                      <a:pt x="76907" y="15471"/>
                    </a:cubicBezTo>
                    <a:cubicBezTo>
                      <a:pt x="76911" y="15467"/>
                      <a:pt x="76919" y="15463"/>
                      <a:pt x="76924" y="15458"/>
                    </a:cubicBezTo>
                    <a:cubicBezTo>
                      <a:pt x="76928" y="15453"/>
                      <a:pt x="76932" y="15449"/>
                      <a:pt x="76937" y="15445"/>
                    </a:cubicBezTo>
                    <a:cubicBezTo>
                      <a:pt x="76945" y="15437"/>
                      <a:pt x="76950" y="15432"/>
                      <a:pt x="76954" y="15428"/>
                    </a:cubicBezTo>
                    <a:cubicBezTo>
                      <a:pt x="76958" y="15424"/>
                      <a:pt x="76962" y="15420"/>
                      <a:pt x="76970" y="15415"/>
                    </a:cubicBezTo>
                    <a:cubicBezTo>
                      <a:pt x="76976" y="15411"/>
                      <a:pt x="76980" y="15406"/>
                      <a:pt x="76988" y="15398"/>
                    </a:cubicBezTo>
                    <a:cubicBezTo>
                      <a:pt x="76992" y="15394"/>
                      <a:pt x="76996" y="15390"/>
                      <a:pt x="77001" y="15386"/>
                    </a:cubicBezTo>
                    <a:cubicBezTo>
                      <a:pt x="77009" y="15381"/>
                      <a:pt x="77014" y="15376"/>
                      <a:pt x="77018" y="15372"/>
                    </a:cubicBezTo>
                    <a:cubicBezTo>
                      <a:pt x="77027" y="15368"/>
                      <a:pt x="77031" y="15364"/>
                      <a:pt x="77035" y="15360"/>
                    </a:cubicBezTo>
                    <a:cubicBezTo>
                      <a:pt x="77039" y="15355"/>
                      <a:pt x="77043" y="15351"/>
                      <a:pt x="77047" y="15347"/>
                    </a:cubicBezTo>
                    <a:cubicBezTo>
                      <a:pt x="77061" y="15338"/>
                      <a:pt x="77069" y="15329"/>
                      <a:pt x="77082" y="15317"/>
                    </a:cubicBezTo>
                    <a:cubicBezTo>
                      <a:pt x="77099" y="15304"/>
                      <a:pt x="77116" y="15291"/>
                      <a:pt x="77134" y="15278"/>
                    </a:cubicBezTo>
                    <a:lnTo>
                      <a:pt x="77134" y="15274"/>
                    </a:lnTo>
                    <a:cubicBezTo>
                      <a:pt x="77138" y="15270"/>
                      <a:pt x="77146" y="15266"/>
                      <a:pt x="77150" y="15261"/>
                    </a:cubicBezTo>
                    <a:cubicBezTo>
                      <a:pt x="77155" y="15257"/>
                      <a:pt x="77159" y="15252"/>
                      <a:pt x="77163" y="15248"/>
                    </a:cubicBezTo>
                    <a:cubicBezTo>
                      <a:pt x="77172" y="15244"/>
                      <a:pt x="77181" y="15236"/>
                      <a:pt x="77189" y="15227"/>
                    </a:cubicBezTo>
                    <a:cubicBezTo>
                      <a:pt x="77193" y="15227"/>
                      <a:pt x="77193" y="15222"/>
                      <a:pt x="77193" y="15222"/>
                    </a:cubicBezTo>
                    <a:cubicBezTo>
                      <a:pt x="77207" y="15214"/>
                      <a:pt x="77215" y="15206"/>
                      <a:pt x="77223" y="15197"/>
                    </a:cubicBezTo>
                    <a:cubicBezTo>
                      <a:pt x="77227" y="15193"/>
                      <a:pt x="77227" y="15193"/>
                      <a:pt x="77232" y="15189"/>
                    </a:cubicBezTo>
                    <a:cubicBezTo>
                      <a:pt x="77240" y="15184"/>
                      <a:pt x="77245" y="15175"/>
                      <a:pt x="77253" y="15171"/>
                    </a:cubicBezTo>
                    <a:cubicBezTo>
                      <a:pt x="77258" y="15167"/>
                      <a:pt x="77262" y="15163"/>
                      <a:pt x="77262" y="15159"/>
                    </a:cubicBezTo>
                    <a:cubicBezTo>
                      <a:pt x="77270" y="15155"/>
                      <a:pt x="77274" y="15150"/>
                      <a:pt x="77278" y="15145"/>
                    </a:cubicBezTo>
                    <a:cubicBezTo>
                      <a:pt x="77284" y="15141"/>
                      <a:pt x="77288" y="15137"/>
                      <a:pt x="77292" y="15133"/>
                    </a:cubicBezTo>
                    <a:cubicBezTo>
                      <a:pt x="77296" y="15129"/>
                      <a:pt x="77300" y="15124"/>
                      <a:pt x="77304" y="15116"/>
                    </a:cubicBezTo>
                    <a:cubicBezTo>
                      <a:pt x="77309" y="15116"/>
                      <a:pt x="77313" y="15112"/>
                      <a:pt x="77317" y="15108"/>
                    </a:cubicBezTo>
                    <a:cubicBezTo>
                      <a:pt x="77322" y="15103"/>
                      <a:pt x="77326" y="15098"/>
                      <a:pt x="77330" y="15090"/>
                    </a:cubicBezTo>
                    <a:cubicBezTo>
                      <a:pt x="77335" y="15086"/>
                      <a:pt x="77339" y="15086"/>
                      <a:pt x="77343" y="15082"/>
                    </a:cubicBezTo>
                    <a:cubicBezTo>
                      <a:pt x="77343" y="15078"/>
                      <a:pt x="77347" y="15073"/>
                      <a:pt x="77351" y="15068"/>
                    </a:cubicBezTo>
                    <a:lnTo>
                      <a:pt x="77355" y="15064"/>
                    </a:lnTo>
                    <a:cubicBezTo>
                      <a:pt x="77355" y="15060"/>
                      <a:pt x="77361" y="15060"/>
                      <a:pt x="77361" y="15056"/>
                    </a:cubicBezTo>
                    <a:cubicBezTo>
                      <a:pt x="77365" y="15052"/>
                      <a:pt x="77369" y="15043"/>
                      <a:pt x="77377" y="15039"/>
                    </a:cubicBezTo>
                    <a:cubicBezTo>
                      <a:pt x="77377" y="15039"/>
                      <a:pt x="77377" y="15035"/>
                      <a:pt x="77381" y="15035"/>
                    </a:cubicBezTo>
                    <a:cubicBezTo>
                      <a:pt x="77386" y="15026"/>
                      <a:pt x="77390" y="15017"/>
                      <a:pt x="77399" y="15009"/>
                    </a:cubicBezTo>
                    <a:lnTo>
                      <a:pt x="77399" y="15005"/>
                    </a:lnTo>
                    <a:cubicBezTo>
                      <a:pt x="77403" y="15001"/>
                      <a:pt x="77407" y="14996"/>
                      <a:pt x="77412" y="14987"/>
                    </a:cubicBezTo>
                    <a:lnTo>
                      <a:pt x="77412" y="14983"/>
                    </a:lnTo>
                    <a:lnTo>
                      <a:pt x="77416" y="14979"/>
                    </a:lnTo>
                    <a:cubicBezTo>
                      <a:pt x="77420" y="14970"/>
                      <a:pt x="77424" y="14962"/>
                      <a:pt x="77428" y="14958"/>
                    </a:cubicBezTo>
                    <a:lnTo>
                      <a:pt x="77428" y="14954"/>
                    </a:lnTo>
                    <a:cubicBezTo>
                      <a:pt x="77432" y="14944"/>
                      <a:pt x="77432" y="14936"/>
                      <a:pt x="77438" y="14928"/>
                    </a:cubicBezTo>
                    <a:cubicBezTo>
                      <a:pt x="77442" y="14919"/>
                      <a:pt x="77442" y="14910"/>
                      <a:pt x="77446" y="14902"/>
                    </a:cubicBezTo>
                    <a:lnTo>
                      <a:pt x="77561" y="14342"/>
                    </a:lnTo>
                    <a:lnTo>
                      <a:pt x="77663" y="14342"/>
                    </a:lnTo>
                    <a:cubicBezTo>
                      <a:pt x="77689" y="14342"/>
                      <a:pt x="77715" y="14342"/>
                      <a:pt x="77740" y="14346"/>
                    </a:cubicBezTo>
                    <a:lnTo>
                      <a:pt x="77766" y="14346"/>
                    </a:lnTo>
                    <a:cubicBezTo>
                      <a:pt x="77801" y="14346"/>
                      <a:pt x="77831" y="14346"/>
                      <a:pt x="77865" y="14342"/>
                    </a:cubicBezTo>
                    <a:lnTo>
                      <a:pt x="77967" y="14342"/>
                    </a:lnTo>
                    <a:cubicBezTo>
                      <a:pt x="77976" y="14342"/>
                      <a:pt x="77985" y="14342"/>
                      <a:pt x="77997" y="14338"/>
                    </a:cubicBezTo>
                    <a:cubicBezTo>
                      <a:pt x="78023" y="14338"/>
                      <a:pt x="78048" y="14338"/>
                      <a:pt x="78079" y="14334"/>
                    </a:cubicBezTo>
                    <a:lnTo>
                      <a:pt x="78100" y="14334"/>
                    </a:lnTo>
                    <a:cubicBezTo>
                      <a:pt x="78130" y="14334"/>
                      <a:pt x="78164" y="14328"/>
                      <a:pt x="78198" y="14324"/>
                    </a:cubicBezTo>
                    <a:lnTo>
                      <a:pt x="78224" y="14324"/>
                    </a:lnTo>
                    <a:cubicBezTo>
                      <a:pt x="78254" y="14320"/>
                      <a:pt x="78279" y="14320"/>
                      <a:pt x="78305" y="14316"/>
                    </a:cubicBezTo>
                    <a:cubicBezTo>
                      <a:pt x="78314" y="14316"/>
                      <a:pt x="78326" y="14312"/>
                      <a:pt x="78336" y="14312"/>
                    </a:cubicBezTo>
                    <a:cubicBezTo>
                      <a:pt x="78370" y="14308"/>
                      <a:pt x="78403" y="14303"/>
                      <a:pt x="78438" y="14299"/>
                    </a:cubicBezTo>
                    <a:cubicBezTo>
                      <a:pt x="78459" y="14295"/>
                      <a:pt x="78480" y="14290"/>
                      <a:pt x="78502" y="14290"/>
                    </a:cubicBezTo>
                    <a:cubicBezTo>
                      <a:pt x="78524" y="14286"/>
                      <a:pt x="78549" y="14282"/>
                      <a:pt x="78571" y="14277"/>
                    </a:cubicBezTo>
                    <a:cubicBezTo>
                      <a:pt x="78575" y="14273"/>
                      <a:pt x="78575" y="14269"/>
                      <a:pt x="78579" y="14265"/>
                    </a:cubicBezTo>
                    <a:cubicBezTo>
                      <a:pt x="78587" y="14261"/>
                      <a:pt x="78592" y="14251"/>
                      <a:pt x="78596" y="14247"/>
                    </a:cubicBezTo>
                    <a:cubicBezTo>
                      <a:pt x="78596" y="14243"/>
                      <a:pt x="78596" y="14243"/>
                      <a:pt x="78601" y="14243"/>
                    </a:cubicBezTo>
                    <a:cubicBezTo>
                      <a:pt x="78605" y="14235"/>
                      <a:pt x="78605" y="14231"/>
                      <a:pt x="78609" y="14226"/>
                    </a:cubicBezTo>
                    <a:lnTo>
                      <a:pt x="78609" y="14222"/>
                    </a:lnTo>
                    <a:cubicBezTo>
                      <a:pt x="78613" y="14218"/>
                      <a:pt x="78618" y="14213"/>
                      <a:pt x="78618" y="14209"/>
                    </a:cubicBezTo>
                    <a:lnTo>
                      <a:pt x="78622" y="14205"/>
                    </a:lnTo>
                    <a:cubicBezTo>
                      <a:pt x="78622" y="14200"/>
                      <a:pt x="78626" y="14196"/>
                      <a:pt x="78626" y="14192"/>
                    </a:cubicBezTo>
                    <a:lnTo>
                      <a:pt x="78626" y="14188"/>
                    </a:lnTo>
                    <a:cubicBezTo>
                      <a:pt x="78630" y="14184"/>
                      <a:pt x="78630" y="14174"/>
                      <a:pt x="78630" y="14170"/>
                    </a:cubicBezTo>
                    <a:lnTo>
                      <a:pt x="79880" y="8226"/>
                    </a:lnTo>
                    <a:lnTo>
                      <a:pt x="79880" y="8226"/>
                    </a:lnTo>
                    <a:cubicBezTo>
                      <a:pt x="79875" y="8230"/>
                      <a:pt x="79875" y="8234"/>
                      <a:pt x="79875" y="8238"/>
                    </a:cubicBezTo>
                    <a:cubicBezTo>
                      <a:pt x="79875" y="8238"/>
                      <a:pt x="79875" y="8242"/>
                      <a:pt x="79870" y="8242"/>
                    </a:cubicBezTo>
                    <a:cubicBezTo>
                      <a:pt x="79870" y="8246"/>
                      <a:pt x="79870" y="8251"/>
                      <a:pt x="79866" y="8256"/>
                    </a:cubicBezTo>
                    <a:lnTo>
                      <a:pt x="79866" y="8260"/>
                    </a:lnTo>
                    <a:cubicBezTo>
                      <a:pt x="79862" y="8264"/>
                      <a:pt x="79858" y="8268"/>
                      <a:pt x="79858" y="8277"/>
                    </a:cubicBezTo>
                    <a:lnTo>
                      <a:pt x="79854" y="8277"/>
                    </a:lnTo>
                    <a:cubicBezTo>
                      <a:pt x="79854" y="8281"/>
                      <a:pt x="79850" y="8289"/>
                      <a:pt x="79845" y="8294"/>
                    </a:cubicBezTo>
                    <a:lnTo>
                      <a:pt x="79841" y="8298"/>
                    </a:lnTo>
                    <a:cubicBezTo>
                      <a:pt x="79836" y="8303"/>
                      <a:pt x="79832" y="8311"/>
                      <a:pt x="79828" y="8315"/>
                    </a:cubicBezTo>
                    <a:cubicBezTo>
                      <a:pt x="79824" y="8319"/>
                      <a:pt x="79819" y="8323"/>
                      <a:pt x="79815" y="8333"/>
                    </a:cubicBezTo>
                    <a:cubicBezTo>
                      <a:pt x="79773" y="8337"/>
                      <a:pt x="79730" y="8345"/>
                      <a:pt x="79687" y="8349"/>
                    </a:cubicBezTo>
                    <a:cubicBezTo>
                      <a:pt x="79653" y="8354"/>
                      <a:pt x="79614" y="8358"/>
                      <a:pt x="79580" y="8362"/>
                    </a:cubicBezTo>
                    <a:cubicBezTo>
                      <a:pt x="79572" y="8366"/>
                      <a:pt x="79562" y="8366"/>
                      <a:pt x="79550" y="8366"/>
                    </a:cubicBezTo>
                    <a:cubicBezTo>
                      <a:pt x="79542" y="8366"/>
                      <a:pt x="79529" y="8371"/>
                      <a:pt x="79516" y="8371"/>
                    </a:cubicBezTo>
                    <a:lnTo>
                      <a:pt x="79683" y="7584"/>
                    </a:lnTo>
                    <a:cubicBezTo>
                      <a:pt x="79657" y="7579"/>
                      <a:pt x="79627" y="7579"/>
                      <a:pt x="79601" y="7575"/>
                    </a:cubicBezTo>
                    <a:lnTo>
                      <a:pt x="79576" y="7575"/>
                    </a:lnTo>
                    <a:cubicBezTo>
                      <a:pt x="79558" y="7571"/>
                      <a:pt x="79537" y="7571"/>
                      <a:pt x="79520" y="7571"/>
                    </a:cubicBezTo>
                    <a:cubicBezTo>
                      <a:pt x="79511" y="7567"/>
                      <a:pt x="79503" y="7567"/>
                      <a:pt x="79495" y="7567"/>
                    </a:cubicBezTo>
                    <a:cubicBezTo>
                      <a:pt x="79477" y="7563"/>
                      <a:pt x="79456" y="7563"/>
                      <a:pt x="79439" y="7559"/>
                    </a:cubicBezTo>
                    <a:lnTo>
                      <a:pt x="79414" y="7559"/>
                    </a:lnTo>
                    <a:cubicBezTo>
                      <a:pt x="79392" y="7553"/>
                      <a:pt x="79370" y="7549"/>
                      <a:pt x="79349" y="7545"/>
                    </a:cubicBezTo>
                    <a:lnTo>
                      <a:pt x="79337" y="7545"/>
                    </a:lnTo>
                    <a:cubicBezTo>
                      <a:pt x="79311" y="7541"/>
                      <a:pt x="79285" y="7537"/>
                      <a:pt x="79260" y="7533"/>
                    </a:cubicBezTo>
                    <a:lnTo>
                      <a:pt x="79238" y="7533"/>
                    </a:lnTo>
                    <a:cubicBezTo>
                      <a:pt x="79221" y="7528"/>
                      <a:pt x="79199" y="7524"/>
                      <a:pt x="79183" y="7520"/>
                    </a:cubicBezTo>
                    <a:cubicBezTo>
                      <a:pt x="79173" y="7520"/>
                      <a:pt x="79165" y="7520"/>
                      <a:pt x="79157" y="7515"/>
                    </a:cubicBezTo>
                    <a:cubicBezTo>
                      <a:pt x="79135" y="7515"/>
                      <a:pt x="79118" y="7511"/>
                      <a:pt x="79096" y="7507"/>
                    </a:cubicBezTo>
                    <a:cubicBezTo>
                      <a:pt x="79092" y="7507"/>
                      <a:pt x="79084" y="7507"/>
                      <a:pt x="79080" y="7502"/>
                    </a:cubicBezTo>
                    <a:cubicBezTo>
                      <a:pt x="79049" y="7498"/>
                      <a:pt x="79023" y="7494"/>
                      <a:pt x="78998" y="7490"/>
                    </a:cubicBezTo>
                    <a:cubicBezTo>
                      <a:pt x="78977" y="7486"/>
                      <a:pt x="78952" y="7482"/>
                      <a:pt x="78930" y="7476"/>
                    </a:cubicBezTo>
                    <a:cubicBezTo>
                      <a:pt x="78921" y="7476"/>
                      <a:pt x="78913" y="7476"/>
                      <a:pt x="78904" y="7472"/>
                    </a:cubicBezTo>
                    <a:cubicBezTo>
                      <a:pt x="78887" y="7472"/>
                      <a:pt x="78870" y="7468"/>
                      <a:pt x="78849" y="7464"/>
                    </a:cubicBezTo>
                    <a:cubicBezTo>
                      <a:pt x="78840" y="7464"/>
                      <a:pt x="78832" y="7464"/>
                      <a:pt x="78823" y="7460"/>
                    </a:cubicBezTo>
                    <a:cubicBezTo>
                      <a:pt x="78802" y="7456"/>
                      <a:pt x="78784" y="7456"/>
                      <a:pt x="78763" y="7451"/>
                    </a:cubicBezTo>
                    <a:cubicBezTo>
                      <a:pt x="78755" y="7451"/>
                      <a:pt x="78750" y="7451"/>
                      <a:pt x="78746" y="7447"/>
                    </a:cubicBezTo>
                    <a:lnTo>
                      <a:pt x="78729" y="7447"/>
                    </a:lnTo>
                    <a:lnTo>
                      <a:pt x="78998" y="6164"/>
                    </a:lnTo>
                    <a:lnTo>
                      <a:pt x="78998" y="6164"/>
                    </a:lnTo>
                    <a:cubicBezTo>
                      <a:pt x="78994" y="6168"/>
                      <a:pt x="78994" y="6177"/>
                      <a:pt x="78994" y="6181"/>
                    </a:cubicBezTo>
                    <a:cubicBezTo>
                      <a:pt x="78990" y="6185"/>
                      <a:pt x="78990" y="6185"/>
                      <a:pt x="78990" y="6189"/>
                    </a:cubicBezTo>
                    <a:cubicBezTo>
                      <a:pt x="78990" y="6193"/>
                      <a:pt x="78990" y="6198"/>
                      <a:pt x="78986" y="6203"/>
                    </a:cubicBezTo>
                    <a:lnTo>
                      <a:pt x="78986" y="6207"/>
                    </a:lnTo>
                    <a:cubicBezTo>
                      <a:pt x="78981" y="6211"/>
                      <a:pt x="78981" y="6215"/>
                      <a:pt x="78981" y="6219"/>
                    </a:cubicBezTo>
                    <a:cubicBezTo>
                      <a:pt x="78977" y="6224"/>
                      <a:pt x="78977" y="6224"/>
                      <a:pt x="78977" y="6228"/>
                    </a:cubicBezTo>
                    <a:cubicBezTo>
                      <a:pt x="78972" y="6232"/>
                      <a:pt x="78972" y="6236"/>
                      <a:pt x="78972" y="6241"/>
                    </a:cubicBezTo>
                    <a:cubicBezTo>
                      <a:pt x="78968" y="6241"/>
                      <a:pt x="78968" y="6245"/>
                      <a:pt x="78968" y="6250"/>
                    </a:cubicBezTo>
                    <a:cubicBezTo>
                      <a:pt x="78964" y="6250"/>
                      <a:pt x="78964" y="6254"/>
                      <a:pt x="78964" y="6258"/>
                    </a:cubicBezTo>
                    <a:cubicBezTo>
                      <a:pt x="78960" y="6262"/>
                      <a:pt x="78960" y="6262"/>
                      <a:pt x="78960" y="6266"/>
                    </a:cubicBezTo>
                    <a:cubicBezTo>
                      <a:pt x="78956" y="6270"/>
                      <a:pt x="78956" y="6275"/>
                      <a:pt x="78952" y="6275"/>
                    </a:cubicBezTo>
                    <a:cubicBezTo>
                      <a:pt x="78952" y="6280"/>
                      <a:pt x="78946" y="6284"/>
                      <a:pt x="78946" y="6284"/>
                    </a:cubicBezTo>
                    <a:cubicBezTo>
                      <a:pt x="78946" y="6288"/>
                      <a:pt x="78942" y="6292"/>
                      <a:pt x="78938" y="6296"/>
                    </a:cubicBezTo>
                    <a:cubicBezTo>
                      <a:pt x="78938" y="6296"/>
                      <a:pt x="78938" y="6301"/>
                      <a:pt x="78934" y="6301"/>
                    </a:cubicBezTo>
                    <a:cubicBezTo>
                      <a:pt x="78934" y="6305"/>
                      <a:pt x="78930" y="6309"/>
                      <a:pt x="78926" y="6313"/>
                    </a:cubicBezTo>
                    <a:cubicBezTo>
                      <a:pt x="78926" y="6318"/>
                      <a:pt x="78926" y="6318"/>
                      <a:pt x="78921" y="6318"/>
                    </a:cubicBezTo>
                    <a:cubicBezTo>
                      <a:pt x="78917" y="6327"/>
                      <a:pt x="78913" y="6331"/>
                      <a:pt x="78909" y="6335"/>
                    </a:cubicBezTo>
                    <a:cubicBezTo>
                      <a:pt x="78900" y="6343"/>
                      <a:pt x="78895" y="6352"/>
                      <a:pt x="78887" y="6361"/>
                    </a:cubicBezTo>
                    <a:cubicBezTo>
                      <a:pt x="78883" y="6365"/>
                      <a:pt x="78883" y="6365"/>
                      <a:pt x="78879" y="6369"/>
                    </a:cubicBezTo>
                    <a:cubicBezTo>
                      <a:pt x="78870" y="6378"/>
                      <a:pt x="78861" y="6382"/>
                      <a:pt x="78853" y="6390"/>
                    </a:cubicBezTo>
                    <a:cubicBezTo>
                      <a:pt x="78849" y="6395"/>
                      <a:pt x="78844" y="6399"/>
                      <a:pt x="78844" y="6399"/>
                    </a:cubicBezTo>
                    <a:cubicBezTo>
                      <a:pt x="78840" y="6404"/>
                      <a:pt x="78836" y="6404"/>
                      <a:pt x="78836" y="6408"/>
                    </a:cubicBezTo>
                    <a:cubicBezTo>
                      <a:pt x="78832" y="6412"/>
                      <a:pt x="78827" y="6412"/>
                      <a:pt x="78823" y="6416"/>
                    </a:cubicBezTo>
                    <a:cubicBezTo>
                      <a:pt x="78818" y="6420"/>
                      <a:pt x="78818" y="6420"/>
                      <a:pt x="78814" y="6424"/>
                    </a:cubicBezTo>
                    <a:cubicBezTo>
                      <a:pt x="78810" y="6424"/>
                      <a:pt x="78806" y="6429"/>
                      <a:pt x="78798" y="6434"/>
                    </a:cubicBezTo>
                    <a:cubicBezTo>
                      <a:pt x="78798" y="6438"/>
                      <a:pt x="78793" y="6438"/>
                      <a:pt x="78793" y="6438"/>
                    </a:cubicBezTo>
                    <a:cubicBezTo>
                      <a:pt x="78784" y="6442"/>
                      <a:pt x="78776" y="6450"/>
                      <a:pt x="78767" y="6455"/>
                    </a:cubicBezTo>
                    <a:cubicBezTo>
                      <a:pt x="78763" y="6455"/>
                      <a:pt x="78763" y="6459"/>
                      <a:pt x="78759" y="6459"/>
                    </a:cubicBezTo>
                    <a:cubicBezTo>
                      <a:pt x="78755" y="6463"/>
                      <a:pt x="78746" y="6467"/>
                      <a:pt x="78741" y="6467"/>
                    </a:cubicBezTo>
                    <a:cubicBezTo>
                      <a:pt x="78737" y="6472"/>
                      <a:pt x="78733" y="6476"/>
                      <a:pt x="78729" y="6476"/>
                    </a:cubicBezTo>
                    <a:cubicBezTo>
                      <a:pt x="78725" y="6481"/>
                      <a:pt x="78721" y="6481"/>
                      <a:pt x="78716" y="6485"/>
                    </a:cubicBezTo>
                    <a:cubicBezTo>
                      <a:pt x="78711" y="6485"/>
                      <a:pt x="78707" y="6489"/>
                      <a:pt x="78703" y="6493"/>
                    </a:cubicBezTo>
                    <a:cubicBezTo>
                      <a:pt x="78699" y="6493"/>
                      <a:pt x="78695" y="6497"/>
                      <a:pt x="78686" y="6497"/>
                    </a:cubicBezTo>
                    <a:cubicBezTo>
                      <a:pt x="78682" y="6501"/>
                      <a:pt x="78678" y="6501"/>
                      <a:pt x="78673" y="6506"/>
                    </a:cubicBezTo>
                    <a:cubicBezTo>
                      <a:pt x="78669" y="6506"/>
                      <a:pt x="78664" y="6511"/>
                      <a:pt x="78656" y="6515"/>
                    </a:cubicBezTo>
                    <a:cubicBezTo>
                      <a:pt x="78644" y="6519"/>
                      <a:pt x="78630" y="6523"/>
                      <a:pt x="78618" y="6532"/>
                    </a:cubicBezTo>
                    <a:cubicBezTo>
                      <a:pt x="78618" y="6532"/>
                      <a:pt x="78613" y="6532"/>
                      <a:pt x="78609" y="6536"/>
                    </a:cubicBezTo>
                    <a:cubicBezTo>
                      <a:pt x="78596" y="6540"/>
                      <a:pt x="78587" y="6544"/>
                      <a:pt x="78575" y="6544"/>
                    </a:cubicBezTo>
                    <a:cubicBezTo>
                      <a:pt x="78575" y="6548"/>
                      <a:pt x="78571" y="6548"/>
                      <a:pt x="78567" y="6553"/>
                    </a:cubicBezTo>
                    <a:cubicBezTo>
                      <a:pt x="78549" y="6558"/>
                      <a:pt x="78536" y="6562"/>
                      <a:pt x="78519" y="6566"/>
                    </a:cubicBezTo>
                    <a:cubicBezTo>
                      <a:pt x="78506" y="6570"/>
                      <a:pt x="78490" y="6578"/>
                      <a:pt x="78476" y="6583"/>
                    </a:cubicBezTo>
                    <a:cubicBezTo>
                      <a:pt x="78468" y="6583"/>
                      <a:pt x="78459" y="6588"/>
                      <a:pt x="78455" y="6588"/>
                    </a:cubicBezTo>
                    <a:cubicBezTo>
                      <a:pt x="78451" y="6588"/>
                      <a:pt x="78447" y="6592"/>
                      <a:pt x="78442" y="6592"/>
                    </a:cubicBezTo>
                    <a:cubicBezTo>
                      <a:pt x="78429" y="6596"/>
                      <a:pt x="78421" y="6596"/>
                      <a:pt x="78408" y="6600"/>
                    </a:cubicBezTo>
                    <a:lnTo>
                      <a:pt x="78403" y="6600"/>
                    </a:lnTo>
                    <a:cubicBezTo>
                      <a:pt x="78391" y="6604"/>
                      <a:pt x="78378" y="6609"/>
                      <a:pt x="78365" y="6613"/>
                    </a:cubicBezTo>
                    <a:cubicBezTo>
                      <a:pt x="78361" y="6613"/>
                      <a:pt x="78356" y="6613"/>
                      <a:pt x="78352" y="6617"/>
                    </a:cubicBezTo>
                    <a:cubicBezTo>
                      <a:pt x="78344" y="6617"/>
                      <a:pt x="78331" y="6621"/>
                      <a:pt x="78322" y="6621"/>
                    </a:cubicBezTo>
                    <a:cubicBezTo>
                      <a:pt x="78318" y="6621"/>
                      <a:pt x="78314" y="6625"/>
                      <a:pt x="78310" y="6625"/>
                    </a:cubicBezTo>
                    <a:cubicBezTo>
                      <a:pt x="78301" y="6625"/>
                      <a:pt x="78289" y="6630"/>
                      <a:pt x="78279" y="6630"/>
                    </a:cubicBezTo>
                    <a:cubicBezTo>
                      <a:pt x="78275" y="6635"/>
                      <a:pt x="78271" y="6635"/>
                      <a:pt x="78263" y="6635"/>
                    </a:cubicBezTo>
                    <a:cubicBezTo>
                      <a:pt x="78254" y="6639"/>
                      <a:pt x="78245" y="6639"/>
                      <a:pt x="78237" y="6643"/>
                    </a:cubicBezTo>
                    <a:lnTo>
                      <a:pt x="78220" y="6643"/>
                    </a:lnTo>
                    <a:cubicBezTo>
                      <a:pt x="78207" y="6647"/>
                      <a:pt x="78194" y="6647"/>
                      <a:pt x="78182" y="6651"/>
                    </a:cubicBezTo>
                    <a:lnTo>
                      <a:pt x="78177" y="6651"/>
                    </a:lnTo>
                    <a:lnTo>
                      <a:pt x="77835" y="8285"/>
                    </a:lnTo>
                    <a:cubicBezTo>
                      <a:pt x="77831" y="8285"/>
                      <a:pt x="77827" y="8281"/>
                      <a:pt x="77822" y="8281"/>
                    </a:cubicBezTo>
                    <a:cubicBezTo>
                      <a:pt x="77809" y="8281"/>
                      <a:pt x="77792" y="8277"/>
                      <a:pt x="77779" y="8277"/>
                    </a:cubicBezTo>
                    <a:cubicBezTo>
                      <a:pt x="77771" y="8272"/>
                      <a:pt x="77766" y="8272"/>
                      <a:pt x="77758" y="8272"/>
                    </a:cubicBezTo>
                    <a:lnTo>
                      <a:pt x="78798" y="3328"/>
                    </a:lnTo>
                    <a:lnTo>
                      <a:pt x="78798" y="3328"/>
                    </a:lnTo>
                    <a:cubicBezTo>
                      <a:pt x="78587" y="3345"/>
                      <a:pt x="78391" y="3366"/>
                      <a:pt x="78207" y="3392"/>
                    </a:cubicBezTo>
                    <a:cubicBezTo>
                      <a:pt x="78186" y="3396"/>
                      <a:pt x="78160" y="3396"/>
                      <a:pt x="78139" y="3401"/>
                    </a:cubicBezTo>
                    <a:cubicBezTo>
                      <a:pt x="78130" y="3401"/>
                      <a:pt x="78121" y="3405"/>
                      <a:pt x="78117" y="3405"/>
                    </a:cubicBezTo>
                    <a:cubicBezTo>
                      <a:pt x="78100" y="3409"/>
                      <a:pt x="78083" y="3409"/>
                      <a:pt x="78070" y="3414"/>
                    </a:cubicBezTo>
                    <a:cubicBezTo>
                      <a:pt x="78062" y="3414"/>
                      <a:pt x="78053" y="3414"/>
                      <a:pt x="78044" y="3418"/>
                    </a:cubicBezTo>
                    <a:lnTo>
                      <a:pt x="78032" y="3418"/>
                    </a:lnTo>
                    <a:lnTo>
                      <a:pt x="78743" y="16"/>
                    </a:ln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 name="Google Shape;1362;p35"/>
            <p:cNvGrpSpPr/>
            <p:nvPr/>
          </p:nvGrpSpPr>
          <p:grpSpPr>
            <a:xfrm>
              <a:off x="664450" y="1727588"/>
              <a:ext cx="6302775" cy="2258900"/>
              <a:chOff x="664450" y="238200"/>
              <a:chExt cx="6302775" cy="2258900"/>
            </a:xfrm>
          </p:grpSpPr>
          <p:sp>
            <p:nvSpPr>
              <p:cNvPr id="1363" name="Google Shape;1363;p35"/>
              <p:cNvSpPr/>
              <p:nvPr/>
            </p:nvSpPr>
            <p:spPr>
              <a:xfrm>
                <a:off x="3496775" y="324425"/>
                <a:ext cx="37625" cy="161250"/>
              </a:xfrm>
              <a:custGeom>
                <a:rect b="b" l="l" r="r" t="t"/>
                <a:pathLst>
                  <a:path extrusionOk="0" h="6450" w="1505">
                    <a:moveTo>
                      <a:pt x="1279" y="0"/>
                    </a:moveTo>
                    <a:lnTo>
                      <a:pt x="34" y="5945"/>
                    </a:lnTo>
                    <a:cubicBezTo>
                      <a:pt x="0" y="6099"/>
                      <a:pt x="64" y="6270"/>
                      <a:pt x="261" y="6450"/>
                    </a:cubicBezTo>
                    <a:lnTo>
                      <a:pt x="1505" y="500"/>
                    </a:lnTo>
                    <a:cubicBezTo>
                      <a:pt x="1309" y="320"/>
                      <a:pt x="1248" y="149"/>
                      <a:pt x="1279"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35"/>
              <p:cNvSpPr/>
              <p:nvPr/>
            </p:nvSpPr>
            <p:spPr>
              <a:xfrm>
                <a:off x="3549275" y="324625"/>
                <a:ext cx="39800" cy="150150"/>
              </a:xfrm>
              <a:custGeom>
                <a:rect b="b" l="l" r="r" t="t"/>
                <a:pathLst>
                  <a:path extrusionOk="0" h="6006" w="1592">
                    <a:moveTo>
                      <a:pt x="1591" y="0"/>
                    </a:moveTo>
                    <a:cubicBezTo>
                      <a:pt x="1544" y="0"/>
                      <a:pt x="1505" y="4"/>
                      <a:pt x="1463" y="13"/>
                    </a:cubicBezTo>
                    <a:cubicBezTo>
                      <a:pt x="1386" y="22"/>
                      <a:pt x="1313" y="38"/>
                      <a:pt x="1244" y="60"/>
                    </a:cubicBezTo>
                    <a:lnTo>
                      <a:pt x="0" y="6005"/>
                    </a:lnTo>
                    <a:cubicBezTo>
                      <a:pt x="64" y="5988"/>
                      <a:pt x="137" y="5972"/>
                      <a:pt x="218" y="5958"/>
                    </a:cubicBezTo>
                    <a:cubicBezTo>
                      <a:pt x="257" y="5954"/>
                      <a:pt x="299" y="5950"/>
                      <a:pt x="342" y="5946"/>
                    </a:cubicBezTo>
                    <a:lnTo>
                      <a:pt x="1591"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35"/>
              <p:cNvSpPr/>
              <p:nvPr/>
            </p:nvSpPr>
            <p:spPr>
              <a:xfrm>
                <a:off x="3545425" y="326100"/>
                <a:ext cx="34975" cy="150150"/>
              </a:xfrm>
              <a:custGeom>
                <a:rect b="b" l="l" r="r" t="t"/>
                <a:pathLst>
                  <a:path extrusionOk="0" h="6006" w="1399">
                    <a:moveTo>
                      <a:pt x="1398" y="1"/>
                    </a:moveTo>
                    <a:lnTo>
                      <a:pt x="1398" y="1"/>
                    </a:lnTo>
                    <a:cubicBezTo>
                      <a:pt x="1343" y="18"/>
                      <a:pt x="1296" y="36"/>
                      <a:pt x="1248" y="56"/>
                    </a:cubicBezTo>
                    <a:lnTo>
                      <a:pt x="0" y="6006"/>
                    </a:lnTo>
                    <a:cubicBezTo>
                      <a:pt x="46" y="5984"/>
                      <a:pt x="98" y="5964"/>
                      <a:pt x="154" y="5946"/>
                    </a:cubicBezTo>
                    <a:lnTo>
                      <a:pt x="1398"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35"/>
              <p:cNvSpPr/>
              <p:nvPr/>
            </p:nvSpPr>
            <p:spPr>
              <a:xfrm>
                <a:off x="3541675" y="327500"/>
                <a:ext cx="34975" cy="150925"/>
              </a:xfrm>
              <a:custGeom>
                <a:rect b="b" l="l" r="r" t="t"/>
                <a:pathLst>
                  <a:path extrusionOk="0" h="6037" w="1399">
                    <a:moveTo>
                      <a:pt x="1398" y="0"/>
                    </a:moveTo>
                    <a:lnTo>
                      <a:pt x="1398" y="0"/>
                    </a:lnTo>
                    <a:cubicBezTo>
                      <a:pt x="1343" y="26"/>
                      <a:pt x="1292" y="57"/>
                      <a:pt x="1245" y="87"/>
                    </a:cubicBezTo>
                    <a:lnTo>
                      <a:pt x="0" y="6036"/>
                    </a:lnTo>
                    <a:cubicBezTo>
                      <a:pt x="48" y="6005"/>
                      <a:pt x="94" y="5976"/>
                      <a:pt x="150" y="5950"/>
                    </a:cubicBezTo>
                    <a:lnTo>
                      <a:pt x="1398"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35"/>
              <p:cNvSpPr/>
              <p:nvPr/>
            </p:nvSpPr>
            <p:spPr>
              <a:xfrm>
                <a:off x="3532900" y="329650"/>
                <a:ext cx="39900" cy="154950"/>
              </a:xfrm>
              <a:custGeom>
                <a:rect b="b" l="l" r="r" t="t"/>
                <a:pathLst>
                  <a:path extrusionOk="0" h="6198" w="1596">
                    <a:moveTo>
                      <a:pt x="1596" y="1"/>
                    </a:moveTo>
                    <a:cubicBezTo>
                      <a:pt x="1540" y="34"/>
                      <a:pt x="1493" y="73"/>
                      <a:pt x="1442" y="107"/>
                    </a:cubicBezTo>
                    <a:cubicBezTo>
                      <a:pt x="1378" y="159"/>
                      <a:pt x="1313" y="206"/>
                      <a:pt x="1245" y="248"/>
                    </a:cubicBezTo>
                    <a:lnTo>
                      <a:pt x="0" y="6198"/>
                    </a:lnTo>
                    <a:cubicBezTo>
                      <a:pt x="69" y="6155"/>
                      <a:pt x="129" y="6108"/>
                      <a:pt x="197" y="6057"/>
                    </a:cubicBezTo>
                    <a:cubicBezTo>
                      <a:pt x="245" y="6018"/>
                      <a:pt x="296" y="5984"/>
                      <a:pt x="351" y="5950"/>
                    </a:cubicBezTo>
                    <a:lnTo>
                      <a:pt x="1596"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35"/>
              <p:cNvSpPr/>
              <p:nvPr/>
            </p:nvSpPr>
            <p:spPr>
              <a:xfrm>
                <a:off x="3529800" y="335825"/>
                <a:ext cx="34250" cy="150500"/>
              </a:xfrm>
              <a:custGeom>
                <a:rect b="b" l="l" r="r" t="t"/>
                <a:pathLst>
                  <a:path extrusionOk="0" h="6020" w="1370">
                    <a:moveTo>
                      <a:pt x="1369" y="1"/>
                    </a:moveTo>
                    <a:lnTo>
                      <a:pt x="1369" y="1"/>
                    </a:lnTo>
                    <a:cubicBezTo>
                      <a:pt x="1330" y="27"/>
                      <a:pt x="1287" y="48"/>
                      <a:pt x="1245" y="70"/>
                    </a:cubicBezTo>
                    <a:lnTo>
                      <a:pt x="0" y="6019"/>
                    </a:lnTo>
                    <a:cubicBezTo>
                      <a:pt x="43" y="5998"/>
                      <a:pt x="86" y="5976"/>
                      <a:pt x="124" y="5951"/>
                    </a:cubicBezTo>
                    <a:lnTo>
                      <a:pt x="1369"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35"/>
              <p:cNvSpPr/>
              <p:nvPr/>
            </p:nvSpPr>
            <p:spPr>
              <a:xfrm>
                <a:off x="3527025" y="337550"/>
                <a:ext cx="33925" cy="149850"/>
              </a:xfrm>
              <a:custGeom>
                <a:rect b="b" l="l" r="r" t="t"/>
                <a:pathLst>
                  <a:path extrusionOk="0" h="5994" w="1357">
                    <a:moveTo>
                      <a:pt x="1356" y="1"/>
                    </a:moveTo>
                    <a:lnTo>
                      <a:pt x="1356" y="1"/>
                    </a:lnTo>
                    <a:cubicBezTo>
                      <a:pt x="1321" y="18"/>
                      <a:pt x="1287" y="30"/>
                      <a:pt x="1250" y="44"/>
                    </a:cubicBezTo>
                    <a:lnTo>
                      <a:pt x="0" y="5993"/>
                    </a:lnTo>
                    <a:cubicBezTo>
                      <a:pt x="38" y="5980"/>
                      <a:pt x="77" y="5968"/>
                      <a:pt x="111" y="5950"/>
                    </a:cubicBezTo>
                    <a:lnTo>
                      <a:pt x="1356"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35"/>
              <p:cNvSpPr/>
              <p:nvPr/>
            </p:nvSpPr>
            <p:spPr>
              <a:xfrm>
                <a:off x="3515375" y="338625"/>
                <a:ext cx="42900" cy="149800"/>
              </a:xfrm>
              <a:custGeom>
                <a:rect b="b" l="l" r="r" t="t"/>
                <a:pathLst>
                  <a:path extrusionOk="0" h="5992" w="1716">
                    <a:moveTo>
                      <a:pt x="1716" y="1"/>
                    </a:moveTo>
                    <a:cubicBezTo>
                      <a:pt x="1668" y="13"/>
                      <a:pt x="1621" y="26"/>
                      <a:pt x="1570" y="31"/>
                    </a:cubicBezTo>
                    <a:cubicBezTo>
                      <a:pt x="1517" y="38"/>
                      <a:pt x="1458" y="43"/>
                      <a:pt x="1393" y="43"/>
                    </a:cubicBezTo>
                    <a:cubicBezTo>
                      <a:pt x="1347" y="43"/>
                      <a:pt x="1297" y="40"/>
                      <a:pt x="1244" y="35"/>
                    </a:cubicBezTo>
                    <a:lnTo>
                      <a:pt x="0" y="5980"/>
                    </a:lnTo>
                    <a:cubicBezTo>
                      <a:pt x="58" y="5988"/>
                      <a:pt x="112" y="5991"/>
                      <a:pt x="163" y="5991"/>
                    </a:cubicBezTo>
                    <a:cubicBezTo>
                      <a:pt x="221" y="5991"/>
                      <a:pt x="275" y="5987"/>
                      <a:pt x="325" y="5980"/>
                    </a:cubicBezTo>
                    <a:cubicBezTo>
                      <a:pt x="376" y="5971"/>
                      <a:pt x="423" y="5963"/>
                      <a:pt x="466" y="5950"/>
                    </a:cubicBezTo>
                    <a:lnTo>
                      <a:pt x="1716"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35"/>
              <p:cNvSpPr/>
              <p:nvPr/>
            </p:nvSpPr>
            <p:spPr>
              <a:xfrm>
                <a:off x="3511525" y="338950"/>
                <a:ext cx="34975" cy="149200"/>
              </a:xfrm>
              <a:custGeom>
                <a:rect b="b" l="l" r="r" t="t"/>
                <a:pathLst>
                  <a:path extrusionOk="0" h="5968" w="1399">
                    <a:moveTo>
                      <a:pt x="1244" y="0"/>
                    </a:moveTo>
                    <a:lnTo>
                      <a:pt x="0" y="5946"/>
                    </a:lnTo>
                    <a:cubicBezTo>
                      <a:pt x="56" y="5958"/>
                      <a:pt x="107" y="5963"/>
                      <a:pt x="154" y="5967"/>
                    </a:cubicBezTo>
                    <a:lnTo>
                      <a:pt x="1398" y="22"/>
                    </a:lnTo>
                    <a:cubicBezTo>
                      <a:pt x="1351" y="18"/>
                      <a:pt x="1300" y="9"/>
                      <a:pt x="1244"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35"/>
              <p:cNvSpPr/>
              <p:nvPr/>
            </p:nvSpPr>
            <p:spPr>
              <a:xfrm>
                <a:off x="3507450" y="338100"/>
                <a:ext cx="35200" cy="149500"/>
              </a:xfrm>
              <a:custGeom>
                <a:rect b="b" l="l" r="r" t="t"/>
                <a:pathLst>
                  <a:path extrusionOk="0" h="5980" w="1408">
                    <a:moveTo>
                      <a:pt x="1245" y="0"/>
                    </a:moveTo>
                    <a:lnTo>
                      <a:pt x="0" y="5946"/>
                    </a:lnTo>
                    <a:cubicBezTo>
                      <a:pt x="56" y="5962"/>
                      <a:pt x="112" y="5971"/>
                      <a:pt x="163" y="5980"/>
                    </a:cubicBezTo>
                    <a:lnTo>
                      <a:pt x="1407" y="34"/>
                    </a:lnTo>
                    <a:cubicBezTo>
                      <a:pt x="1356" y="22"/>
                      <a:pt x="1305" y="13"/>
                      <a:pt x="1245"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35"/>
              <p:cNvSpPr/>
              <p:nvPr/>
            </p:nvSpPr>
            <p:spPr>
              <a:xfrm>
                <a:off x="3503275" y="336925"/>
                <a:ext cx="35325" cy="149825"/>
              </a:xfrm>
              <a:custGeom>
                <a:rect b="b" l="l" r="r" t="t"/>
                <a:pathLst>
                  <a:path extrusionOk="0" h="5993" w="1413">
                    <a:moveTo>
                      <a:pt x="1245" y="0"/>
                    </a:moveTo>
                    <a:lnTo>
                      <a:pt x="1" y="5950"/>
                    </a:lnTo>
                    <a:cubicBezTo>
                      <a:pt x="60" y="5967"/>
                      <a:pt x="112" y="5979"/>
                      <a:pt x="167" y="5993"/>
                    </a:cubicBezTo>
                    <a:lnTo>
                      <a:pt x="1412" y="47"/>
                    </a:lnTo>
                    <a:cubicBezTo>
                      <a:pt x="1361" y="34"/>
                      <a:pt x="1305" y="18"/>
                      <a:pt x="1245"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35"/>
              <p:cNvSpPr/>
              <p:nvPr/>
            </p:nvSpPr>
            <p:spPr>
              <a:xfrm>
                <a:off x="3521250" y="311200"/>
                <a:ext cx="67825" cy="28500"/>
              </a:xfrm>
              <a:custGeom>
                <a:rect b="b" l="l" r="r" t="t"/>
                <a:pathLst>
                  <a:path extrusionOk="0" h="1140" w="2713">
                    <a:moveTo>
                      <a:pt x="1368" y="1"/>
                    </a:moveTo>
                    <a:cubicBezTo>
                      <a:pt x="1274" y="1"/>
                      <a:pt x="1183" y="7"/>
                      <a:pt x="1096" y="20"/>
                    </a:cubicBezTo>
                    <a:cubicBezTo>
                      <a:pt x="432" y="113"/>
                      <a:pt x="0" y="546"/>
                      <a:pt x="526" y="1029"/>
                    </a:cubicBezTo>
                    <a:cubicBezTo>
                      <a:pt x="793" y="1107"/>
                      <a:pt x="1000" y="1140"/>
                      <a:pt x="1167" y="1140"/>
                    </a:cubicBezTo>
                    <a:cubicBezTo>
                      <a:pt x="1228" y="1140"/>
                      <a:pt x="1283" y="1136"/>
                      <a:pt x="1335" y="1128"/>
                    </a:cubicBezTo>
                    <a:cubicBezTo>
                      <a:pt x="1591" y="1094"/>
                      <a:pt x="1741" y="970"/>
                      <a:pt x="1908" y="845"/>
                    </a:cubicBezTo>
                    <a:cubicBezTo>
                      <a:pt x="2075" y="721"/>
                      <a:pt x="2259" y="593"/>
                      <a:pt x="2584" y="550"/>
                    </a:cubicBezTo>
                    <a:cubicBezTo>
                      <a:pt x="2626" y="541"/>
                      <a:pt x="2665" y="537"/>
                      <a:pt x="2712" y="537"/>
                    </a:cubicBezTo>
                    <a:cubicBezTo>
                      <a:pt x="2330" y="155"/>
                      <a:pt x="1820" y="1"/>
                      <a:pt x="1368" y="1"/>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35"/>
              <p:cNvSpPr/>
              <p:nvPr/>
            </p:nvSpPr>
            <p:spPr>
              <a:xfrm>
                <a:off x="4055575" y="277350"/>
                <a:ext cx="31350" cy="149625"/>
              </a:xfrm>
              <a:custGeom>
                <a:rect b="b" l="l" r="r" t="t"/>
                <a:pathLst>
                  <a:path extrusionOk="0" h="5985" w="1254">
                    <a:moveTo>
                      <a:pt x="1254" y="1"/>
                    </a:moveTo>
                    <a:lnTo>
                      <a:pt x="1248" y="26"/>
                    </a:lnTo>
                    <a:lnTo>
                      <a:pt x="1248" y="26"/>
                    </a:lnTo>
                    <a:cubicBezTo>
                      <a:pt x="1251" y="19"/>
                      <a:pt x="1254" y="10"/>
                      <a:pt x="1254" y="1"/>
                    </a:cubicBezTo>
                    <a:close/>
                    <a:moveTo>
                      <a:pt x="1248" y="26"/>
                    </a:moveTo>
                    <a:lnTo>
                      <a:pt x="1248" y="26"/>
                    </a:lnTo>
                    <a:cubicBezTo>
                      <a:pt x="1247" y="29"/>
                      <a:pt x="1246" y="33"/>
                      <a:pt x="1244" y="35"/>
                    </a:cubicBezTo>
                    <a:lnTo>
                      <a:pt x="0" y="5984"/>
                    </a:lnTo>
                    <a:cubicBezTo>
                      <a:pt x="4" y="5972"/>
                      <a:pt x="4" y="5964"/>
                      <a:pt x="8" y="5950"/>
                    </a:cubicBezTo>
                    <a:lnTo>
                      <a:pt x="1248" y="26"/>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35"/>
              <p:cNvSpPr/>
              <p:nvPr/>
            </p:nvSpPr>
            <p:spPr>
              <a:xfrm>
                <a:off x="4054825" y="278225"/>
                <a:ext cx="31875" cy="150250"/>
              </a:xfrm>
              <a:custGeom>
                <a:rect b="b" l="l" r="r" t="t"/>
                <a:pathLst>
                  <a:path extrusionOk="0" h="6010" w="1275">
                    <a:moveTo>
                      <a:pt x="1274" y="0"/>
                    </a:moveTo>
                    <a:cubicBezTo>
                      <a:pt x="1266" y="21"/>
                      <a:pt x="1258" y="43"/>
                      <a:pt x="1249" y="60"/>
                    </a:cubicBezTo>
                    <a:lnTo>
                      <a:pt x="0" y="6010"/>
                    </a:lnTo>
                    <a:cubicBezTo>
                      <a:pt x="13" y="5988"/>
                      <a:pt x="21" y="5971"/>
                      <a:pt x="30" y="5949"/>
                    </a:cubicBezTo>
                    <a:lnTo>
                      <a:pt x="1274"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35"/>
              <p:cNvSpPr/>
              <p:nvPr/>
            </p:nvSpPr>
            <p:spPr>
              <a:xfrm>
                <a:off x="4053950" y="279700"/>
                <a:ext cx="32100" cy="150050"/>
              </a:xfrm>
              <a:custGeom>
                <a:rect b="b" l="l" r="r" t="t"/>
                <a:pathLst>
                  <a:path extrusionOk="0" h="6002" w="1284">
                    <a:moveTo>
                      <a:pt x="1284" y="1"/>
                    </a:moveTo>
                    <a:cubicBezTo>
                      <a:pt x="1271" y="18"/>
                      <a:pt x="1258" y="35"/>
                      <a:pt x="1246" y="52"/>
                    </a:cubicBezTo>
                    <a:lnTo>
                      <a:pt x="0" y="6002"/>
                    </a:lnTo>
                    <a:cubicBezTo>
                      <a:pt x="14" y="5984"/>
                      <a:pt x="26" y="5967"/>
                      <a:pt x="35" y="5951"/>
                    </a:cubicBezTo>
                    <a:lnTo>
                      <a:pt x="1284"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35"/>
              <p:cNvSpPr/>
              <p:nvPr/>
            </p:nvSpPr>
            <p:spPr>
              <a:xfrm>
                <a:off x="4052775" y="281000"/>
                <a:ext cx="32325" cy="149950"/>
              </a:xfrm>
              <a:custGeom>
                <a:rect b="b" l="l" r="r" t="t"/>
                <a:pathLst>
                  <a:path extrusionOk="0" h="5998" w="1293">
                    <a:moveTo>
                      <a:pt x="1293" y="0"/>
                    </a:moveTo>
                    <a:lnTo>
                      <a:pt x="1293" y="0"/>
                    </a:lnTo>
                    <a:cubicBezTo>
                      <a:pt x="1279" y="18"/>
                      <a:pt x="1263" y="34"/>
                      <a:pt x="1245" y="48"/>
                    </a:cubicBezTo>
                    <a:lnTo>
                      <a:pt x="0" y="5997"/>
                    </a:lnTo>
                    <a:cubicBezTo>
                      <a:pt x="18" y="5984"/>
                      <a:pt x="35" y="5966"/>
                      <a:pt x="47" y="5950"/>
                    </a:cubicBezTo>
                    <a:lnTo>
                      <a:pt x="1293"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35"/>
              <p:cNvSpPr/>
              <p:nvPr/>
            </p:nvSpPr>
            <p:spPr>
              <a:xfrm>
                <a:off x="4051175" y="282175"/>
                <a:ext cx="32750" cy="149925"/>
              </a:xfrm>
              <a:custGeom>
                <a:rect b="b" l="l" r="r" t="t"/>
                <a:pathLst>
                  <a:path extrusionOk="0" h="5997" w="1310">
                    <a:moveTo>
                      <a:pt x="1309" y="1"/>
                    </a:moveTo>
                    <a:lnTo>
                      <a:pt x="1309" y="1"/>
                    </a:lnTo>
                    <a:cubicBezTo>
                      <a:pt x="1288" y="17"/>
                      <a:pt x="1266" y="34"/>
                      <a:pt x="1245" y="48"/>
                    </a:cubicBezTo>
                    <a:lnTo>
                      <a:pt x="1" y="5996"/>
                    </a:lnTo>
                    <a:cubicBezTo>
                      <a:pt x="22" y="5984"/>
                      <a:pt x="44" y="5967"/>
                      <a:pt x="64" y="5950"/>
                    </a:cubicBezTo>
                    <a:lnTo>
                      <a:pt x="1309"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35"/>
              <p:cNvSpPr/>
              <p:nvPr/>
            </p:nvSpPr>
            <p:spPr>
              <a:xfrm>
                <a:off x="4048725" y="283350"/>
                <a:ext cx="33575" cy="150025"/>
              </a:xfrm>
              <a:custGeom>
                <a:rect b="b" l="l" r="r" t="t"/>
                <a:pathLst>
                  <a:path extrusionOk="0" h="6001" w="1343">
                    <a:moveTo>
                      <a:pt x="1343" y="1"/>
                    </a:moveTo>
                    <a:lnTo>
                      <a:pt x="1343" y="1"/>
                    </a:lnTo>
                    <a:cubicBezTo>
                      <a:pt x="1313" y="21"/>
                      <a:pt x="1283" y="39"/>
                      <a:pt x="1249" y="52"/>
                    </a:cubicBezTo>
                    <a:lnTo>
                      <a:pt x="0" y="6001"/>
                    </a:lnTo>
                    <a:cubicBezTo>
                      <a:pt x="34" y="5984"/>
                      <a:pt x="69" y="5967"/>
                      <a:pt x="99" y="5949"/>
                    </a:cubicBezTo>
                    <a:lnTo>
                      <a:pt x="1343"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35"/>
              <p:cNvSpPr/>
              <p:nvPr/>
            </p:nvSpPr>
            <p:spPr>
              <a:xfrm>
                <a:off x="4044650" y="284650"/>
                <a:ext cx="35325" cy="150250"/>
              </a:xfrm>
              <a:custGeom>
                <a:rect b="b" l="l" r="r" t="t"/>
                <a:pathLst>
                  <a:path extrusionOk="0" h="6010" w="1413">
                    <a:moveTo>
                      <a:pt x="1412" y="0"/>
                    </a:moveTo>
                    <a:lnTo>
                      <a:pt x="1412" y="0"/>
                    </a:lnTo>
                    <a:cubicBezTo>
                      <a:pt x="1361" y="26"/>
                      <a:pt x="1306" y="42"/>
                      <a:pt x="1249" y="64"/>
                    </a:cubicBezTo>
                    <a:lnTo>
                      <a:pt x="1" y="6009"/>
                    </a:lnTo>
                    <a:cubicBezTo>
                      <a:pt x="60" y="5992"/>
                      <a:pt x="116" y="5970"/>
                      <a:pt x="163" y="5949"/>
                    </a:cubicBezTo>
                    <a:lnTo>
                      <a:pt x="1412"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35"/>
              <p:cNvSpPr/>
              <p:nvPr/>
            </p:nvSpPr>
            <p:spPr>
              <a:xfrm>
                <a:off x="3948975" y="286225"/>
                <a:ext cx="126925" cy="160625"/>
              </a:xfrm>
              <a:custGeom>
                <a:rect b="b" l="l" r="r" t="t"/>
                <a:pathLst>
                  <a:path extrusionOk="0" h="6425" w="5077">
                    <a:moveTo>
                      <a:pt x="5076" y="1"/>
                    </a:moveTo>
                    <a:lnTo>
                      <a:pt x="5076" y="1"/>
                    </a:lnTo>
                    <a:cubicBezTo>
                      <a:pt x="4944" y="40"/>
                      <a:pt x="4786" y="69"/>
                      <a:pt x="4610" y="95"/>
                    </a:cubicBezTo>
                    <a:cubicBezTo>
                      <a:pt x="4264" y="142"/>
                      <a:pt x="3840" y="168"/>
                      <a:pt x="3396" y="198"/>
                    </a:cubicBezTo>
                    <a:cubicBezTo>
                      <a:pt x="2951" y="223"/>
                      <a:pt x="2476" y="257"/>
                      <a:pt x="2032" y="317"/>
                    </a:cubicBezTo>
                    <a:cubicBezTo>
                      <a:pt x="1757" y="356"/>
                      <a:pt x="1493" y="407"/>
                      <a:pt x="1248" y="476"/>
                    </a:cubicBezTo>
                    <a:lnTo>
                      <a:pt x="0" y="6425"/>
                    </a:lnTo>
                    <a:cubicBezTo>
                      <a:pt x="243" y="6357"/>
                      <a:pt x="508" y="6306"/>
                      <a:pt x="782" y="6266"/>
                    </a:cubicBezTo>
                    <a:cubicBezTo>
                      <a:pt x="1232" y="6207"/>
                      <a:pt x="1702" y="6173"/>
                      <a:pt x="2151" y="6142"/>
                    </a:cubicBezTo>
                    <a:cubicBezTo>
                      <a:pt x="2596" y="6117"/>
                      <a:pt x="3015" y="6091"/>
                      <a:pt x="3366" y="6045"/>
                    </a:cubicBezTo>
                    <a:cubicBezTo>
                      <a:pt x="3542" y="6019"/>
                      <a:pt x="3695" y="5988"/>
                      <a:pt x="3828" y="5946"/>
                    </a:cubicBezTo>
                    <a:lnTo>
                      <a:pt x="5076"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35"/>
              <p:cNvSpPr/>
              <p:nvPr/>
            </p:nvSpPr>
            <p:spPr>
              <a:xfrm>
                <a:off x="3925975" y="274575"/>
                <a:ext cx="54225" cy="172275"/>
              </a:xfrm>
              <a:custGeom>
                <a:rect b="b" l="l" r="r" t="t"/>
                <a:pathLst>
                  <a:path extrusionOk="0" h="6891" w="2169">
                    <a:moveTo>
                      <a:pt x="1292" y="1"/>
                    </a:moveTo>
                    <a:cubicBezTo>
                      <a:pt x="1292" y="1"/>
                      <a:pt x="1291" y="2"/>
                      <a:pt x="1291" y="2"/>
                    </a:cubicBezTo>
                    <a:lnTo>
                      <a:pt x="1291" y="2"/>
                    </a:lnTo>
                    <a:lnTo>
                      <a:pt x="1292" y="1"/>
                    </a:lnTo>
                    <a:close/>
                    <a:moveTo>
                      <a:pt x="1291" y="2"/>
                    </a:moveTo>
                    <a:lnTo>
                      <a:pt x="42" y="5950"/>
                    </a:lnTo>
                    <a:cubicBezTo>
                      <a:pt x="0" y="6160"/>
                      <a:pt x="792" y="6630"/>
                      <a:pt x="920" y="6891"/>
                    </a:cubicBezTo>
                    <a:lnTo>
                      <a:pt x="2168" y="942"/>
                    </a:lnTo>
                    <a:cubicBezTo>
                      <a:pt x="2036" y="681"/>
                      <a:pt x="1249" y="217"/>
                      <a:pt x="1291" y="2"/>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35"/>
              <p:cNvSpPr/>
              <p:nvPr/>
            </p:nvSpPr>
            <p:spPr>
              <a:xfrm>
                <a:off x="3947875" y="259325"/>
                <a:ext cx="143650" cy="38800"/>
              </a:xfrm>
              <a:custGeom>
                <a:rect b="b" l="l" r="r" t="t"/>
                <a:pathLst>
                  <a:path extrusionOk="0" h="1552" w="5746">
                    <a:moveTo>
                      <a:pt x="3181" y="1"/>
                    </a:moveTo>
                    <a:cubicBezTo>
                      <a:pt x="2779" y="1"/>
                      <a:pt x="2377" y="27"/>
                      <a:pt x="2003" y="80"/>
                    </a:cubicBezTo>
                    <a:cubicBezTo>
                      <a:pt x="1421" y="161"/>
                      <a:pt x="907" y="307"/>
                      <a:pt x="574" y="512"/>
                    </a:cubicBezTo>
                    <a:cubicBezTo>
                      <a:pt x="1" y="615"/>
                      <a:pt x="1134" y="1235"/>
                      <a:pt x="1292" y="1552"/>
                    </a:cubicBezTo>
                    <a:cubicBezTo>
                      <a:pt x="1537" y="1483"/>
                      <a:pt x="1801" y="1432"/>
                      <a:pt x="2076" y="1393"/>
                    </a:cubicBezTo>
                    <a:cubicBezTo>
                      <a:pt x="2520" y="1333"/>
                      <a:pt x="2995" y="1299"/>
                      <a:pt x="3440" y="1274"/>
                    </a:cubicBezTo>
                    <a:cubicBezTo>
                      <a:pt x="3884" y="1244"/>
                      <a:pt x="4308" y="1218"/>
                      <a:pt x="4654" y="1171"/>
                    </a:cubicBezTo>
                    <a:cubicBezTo>
                      <a:pt x="5343" y="1073"/>
                      <a:pt x="5745" y="885"/>
                      <a:pt x="5497" y="384"/>
                    </a:cubicBezTo>
                    <a:cubicBezTo>
                      <a:pt x="4923" y="126"/>
                      <a:pt x="4053" y="1"/>
                      <a:pt x="3181" y="1"/>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35"/>
              <p:cNvSpPr/>
              <p:nvPr/>
            </p:nvSpPr>
            <p:spPr>
              <a:xfrm>
                <a:off x="5535025" y="319375"/>
                <a:ext cx="31450" cy="152400"/>
              </a:xfrm>
              <a:custGeom>
                <a:rect b="b" l="l" r="r" t="t"/>
                <a:pathLst>
                  <a:path extrusionOk="0" h="6096" w="1258">
                    <a:moveTo>
                      <a:pt x="1258" y="1"/>
                    </a:moveTo>
                    <a:cubicBezTo>
                      <a:pt x="1257" y="4"/>
                      <a:pt x="1257" y="6"/>
                      <a:pt x="1256" y="9"/>
                    </a:cubicBezTo>
                    <a:lnTo>
                      <a:pt x="1256" y="9"/>
                    </a:lnTo>
                    <a:lnTo>
                      <a:pt x="1258" y="1"/>
                    </a:lnTo>
                    <a:close/>
                    <a:moveTo>
                      <a:pt x="1256" y="9"/>
                    </a:moveTo>
                    <a:lnTo>
                      <a:pt x="8" y="5945"/>
                    </a:lnTo>
                    <a:cubicBezTo>
                      <a:pt x="0" y="5989"/>
                      <a:pt x="0" y="6040"/>
                      <a:pt x="8" y="6095"/>
                    </a:cubicBezTo>
                    <a:lnTo>
                      <a:pt x="1254" y="146"/>
                    </a:lnTo>
                    <a:cubicBezTo>
                      <a:pt x="1245" y="94"/>
                      <a:pt x="1248" y="49"/>
                      <a:pt x="1256" y="9"/>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35"/>
              <p:cNvSpPr/>
              <p:nvPr/>
            </p:nvSpPr>
            <p:spPr>
              <a:xfrm>
                <a:off x="5603125" y="357550"/>
                <a:ext cx="56150" cy="151400"/>
              </a:xfrm>
              <a:custGeom>
                <a:rect b="b" l="l" r="r" t="t"/>
                <a:pathLst>
                  <a:path extrusionOk="0" h="6056" w="2246">
                    <a:moveTo>
                      <a:pt x="2246" y="0"/>
                    </a:moveTo>
                    <a:cubicBezTo>
                      <a:pt x="2109" y="39"/>
                      <a:pt x="1981" y="65"/>
                      <a:pt x="1856" y="81"/>
                    </a:cubicBezTo>
                    <a:cubicBezTo>
                      <a:pt x="1730" y="99"/>
                      <a:pt x="1608" y="108"/>
                      <a:pt x="1491" y="108"/>
                    </a:cubicBezTo>
                    <a:cubicBezTo>
                      <a:pt x="1407" y="108"/>
                      <a:pt x="1325" y="104"/>
                      <a:pt x="1245" y="95"/>
                    </a:cubicBezTo>
                    <a:lnTo>
                      <a:pt x="1" y="6044"/>
                    </a:lnTo>
                    <a:cubicBezTo>
                      <a:pt x="82" y="6051"/>
                      <a:pt x="166" y="6055"/>
                      <a:pt x="252" y="6055"/>
                    </a:cubicBezTo>
                    <a:cubicBezTo>
                      <a:pt x="367" y="6055"/>
                      <a:pt x="487" y="6048"/>
                      <a:pt x="612" y="6031"/>
                    </a:cubicBezTo>
                    <a:cubicBezTo>
                      <a:pt x="737" y="6015"/>
                      <a:pt x="865" y="5989"/>
                      <a:pt x="1001" y="5946"/>
                    </a:cubicBezTo>
                    <a:lnTo>
                      <a:pt x="2246"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35"/>
              <p:cNvSpPr/>
              <p:nvPr/>
            </p:nvSpPr>
            <p:spPr>
              <a:xfrm>
                <a:off x="5597900" y="359175"/>
                <a:ext cx="36350" cy="149500"/>
              </a:xfrm>
              <a:custGeom>
                <a:rect b="b" l="l" r="r" t="t"/>
                <a:pathLst>
                  <a:path extrusionOk="0" h="5980" w="1454">
                    <a:moveTo>
                      <a:pt x="1244" y="0"/>
                    </a:moveTo>
                    <a:lnTo>
                      <a:pt x="0" y="5950"/>
                    </a:lnTo>
                    <a:cubicBezTo>
                      <a:pt x="68" y="5962"/>
                      <a:pt x="137" y="5970"/>
                      <a:pt x="210" y="5979"/>
                    </a:cubicBezTo>
                    <a:lnTo>
                      <a:pt x="1454" y="30"/>
                    </a:lnTo>
                    <a:cubicBezTo>
                      <a:pt x="1382" y="22"/>
                      <a:pt x="1313" y="12"/>
                      <a:pt x="1244"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35"/>
              <p:cNvSpPr/>
              <p:nvPr/>
            </p:nvSpPr>
            <p:spPr>
              <a:xfrm>
                <a:off x="5592975" y="358200"/>
                <a:ext cx="36050" cy="149725"/>
              </a:xfrm>
              <a:custGeom>
                <a:rect b="b" l="l" r="r" t="t"/>
                <a:pathLst>
                  <a:path extrusionOk="0" h="5989" w="1442">
                    <a:moveTo>
                      <a:pt x="1245" y="0"/>
                    </a:moveTo>
                    <a:lnTo>
                      <a:pt x="0" y="5946"/>
                    </a:lnTo>
                    <a:cubicBezTo>
                      <a:pt x="65" y="5963"/>
                      <a:pt x="128" y="5975"/>
                      <a:pt x="197" y="5989"/>
                    </a:cubicBezTo>
                    <a:lnTo>
                      <a:pt x="1441" y="39"/>
                    </a:lnTo>
                    <a:cubicBezTo>
                      <a:pt x="1374" y="26"/>
                      <a:pt x="1309" y="13"/>
                      <a:pt x="1245"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35"/>
              <p:cNvSpPr/>
              <p:nvPr/>
            </p:nvSpPr>
            <p:spPr>
              <a:xfrm>
                <a:off x="5586875" y="356500"/>
                <a:ext cx="37250" cy="150350"/>
              </a:xfrm>
              <a:custGeom>
                <a:rect b="b" l="l" r="r" t="t"/>
                <a:pathLst>
                  <a:path extrusionOk="0" h="6014" w="1490">
                    <a:moveTo>
                      <a:pt x="1245" y="0"/>
                    </a:moveTo>
                    <a:lnTo>
                      <a:pt x="1" y="5949"/>
                    </a:lnTo>
                    <a:cubicBezTo>
                      <a:pt x="82" y="5975"/>
                      <a:pt x="163" y="5996"/>
                      <a:pt x="244" y="6014"/>
                    </a:cubicBezTo>
                    <a:lnTo>
                      <a:pt x="1489" y="68"/>
                    </a:lnTo>
                    <a:cubicBezTo>
                      <a:pt x="1407" y="46"/>
                      <a:pt x="1326" y="26"/>
                      <a:pt x="1245"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35"/>
              <p:cNvSpPr/>
              <p:nvPr/>
            </p:nvSpPr>
            <p:spPr>
              <a:xfrm>
                <a:off x="5566775" y="350075"/>
                <a:ext cx="51225" cy="155150"/>
              </a:xfrm>
              <a:custGeom>
                <a:rect b="b" l="l" r="r" t="t"/>
                <a:pathLst>
                  <a:path extrusionOk="0" h="6206" w="2049">
                    <a:moveTo>
                      <a:pt x="1245" y="1"/>
                    </a:moveTo>
                    <a:lnTo>
                      <a:pt x="0" y="5949"/>
                    </a:lnTo>
                    <a:cubicBezTo>
                      <a:pt x="270" y="6031"/>
                      <a:pt x="535" y="6125"/>
                      <a:pt x="805" y="6206"/>
                    </a:cubicBezTo>
                    <a:lnTo>
                      <a:pt x="2049" y="257"/>
                    </a:lnTo>
                    <a:cubicBezTo>
                      <a:pt x="1780" y="180"/>
                      <a:pt x="1518" y="82"/>
                      <a:pt x="1245"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35"/>
              <p:cNvSpPr/>
              <p:nvPr/>
            </p:nvSpPr>
            <p:spPr>
              <a:xfrm>
                <a:off x="5560675" y="348450"/>
                <a:ext cx="37250" cy="150375"/>
              </a:xfrm>
              <a:custGeom>
                <a:rect b="b" l="l" r="r" t="t"/>
                <a:pathLst>
                  <a:path extrusionOk="0" h="6015" w="1490">
                    <a:moveTo>
                      <a:pt x="1249" y="1"/>
                    </a:moveTo>
                    <a:lnTo>
                      <a:pt x="1" y="5951"/>
                    </a:lnTo>
                    <a:cubicBezTo>
                      <a:pt x="82" y="5968"/>
                      <a:pt x="163" y="5989"/>
                      <a:pt x="244" y="6014"/>
                    </a:cubicBezTo>
                    <a:lnTo>
                      <a:pt x="1489" y="66"/>
                    </a:lnTo>
                    <a:cubicBezTo>
                      <a:pt x="1412" y="44"/>
                      <a:pt x="1331" y="23"/>
                      <a:pt x="1249"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35"/>
              <p:cNvSpPr/>
              <p:nvPr/>
            </p:nvSpPr>
            <p:spPr>
              <a:xfrm>
                <a:off x="5555750" y="347375"/>
                <a:ext cx="36150" cy="149850"/>
              </a:xfrm>
              <a:custGeom>
                <a:rect b="b" l="l" r="r" t="t"/>
                <a:pathLst>
                  <a:path extrusionOk="0" h="5994" w="1446">
                    <a:moveTo>
                      <a:pt x="1246" y="1"/>
                    </a:moveTo>
                    <a:lnTo>
                      <a:pt x="1" y="5950"/>
                    </a:lnTo>
                    <a:cubicBezTo>
                      <a:pt x="69" y="5964"/>
                      <a:pt x="133" y="5976"/>
                      <a:pt x="198" y="5994"/>
                    </a:cubicBezTo>
                    <a:lnTo>
                      <a:pt x="1446" y="44"/>
                    </a:lnTo>
                    <a:cubicBezTo>
                      <a:pt x="1378" y="27"/>
                      <a:pt x="1314" y="14"/>
                      <a:pt x="1246"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35"/>
              <p:cNvSpPr/>
              <p:nvPr/>
            </p:nvSpPr>
            <p:spPr>
              <a:xfrm>
                <a:off x="5550525" y="346750"/>
                <a:ext cx="36375" cy="149400"/>
              </a:xfrm>
              <a:custGeom>
                <a:rect b="b" l="l" r="r" t="t"/>
                <a:pathLst>
                  <a:path extrusionOk="0" h="5976" w="1455">
                    <a:moveTo>
                      <a:pt x="1244" y="0"/>
                    </a:moveTo>
                    <a:lnTo>
                      <a:pt x="0" y="5946"/>
                    </a:lnTo>
                    <a:cubicBezTo>
                      <a:pt x="73" y="5954"/>
                      <a:pt x="141" y="5963"/>
                      <a:pt x="210" y="5975"/>
                    </a:cubicBezTo>
                    <a:lnTo>
                      <a:pt x="1455" y="26"/>
                    </a:lnTo>
                    <a:cubicBezTo>
                      <a:pt x="1386" y="18"/>
                      <a:pt x="1317" y="5"/>
                      <a:pt x="1244"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35"/>
              <p:cNvSpPr/>
              <p:nvPr/>
            </p:nvSpPr>
            <p:spPr>
              <a:xfrm>
                <a:off x="5530525" y="346375"/>
                <a:ext cx="51125" cy="150325"/>
              </a:xfrm>
              <a:custGeom>
                <a:rect b="b" l="l" r="r" t="t"/>
                <a:pathLst>
                  <a:path extrusionOk="0" h="6013" w="2045">
                    <a:moveTo>
                      <a:pt x="1778" y="0"/>
                    </a:moveTo>
                    <a:cubicBezTo>
                      <a:pt x="1675" y="0"/>
                      <a:pt x="1570" y="7"/>
                      <a:pt x="1459" y="20"/>
                    </a:cubicBezTo>
                    <a:cubicBezTo>
                      <a:pt x="1377" y="33"/>
                      <a:pt x="1305" y="46"/>
                      <a:pt x="1249" y="62"/>
                    </a:cubicBezTo>
                    <a:lnTo>
                      <a:pt x="1" y="6012"/>
                    </a:lnTo>
                    <a:cubicBezTo>
                      <a:pt x="60" y="5995"/>
                      <a:pt x="129" y="5978"/>
                      <a:pt x="214" y="5969"/>
                    </a:cubicBezTo>
                    <a:cubicBezTo>
                      <a:pt x="327" y="5955"/>
                      <a:pt x="437" y="5949"/>
                      <a:pt x="543" y="5949"/>
                    </a:cubicBezTo>
                    <a:cubicBezTo>
                      <a:pt x="631" y="5949"/>
                      <a:pt x="717" y="5953"/>
                      <a:pt x="800" y="5961"/>
                    </a:cubicBezTo>
                    <a:lnTo>
                      <a:pt x="2044" y="15"/>
                    </a:lnTo>
                    <a:cubicBezTo>
                      <a:pt x="1958" y="6"/>
                      <a:pt x="1869" y="0"/>
                      <a:pt x="1778" y="0"/>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35"/>
              <p:cNvSpPr/>
              <p:nvPr/>
            </p:nvSpPr>
            <p:spPr>
              <a:xfrm>
                <a:off x="5528375" y="347925"/>
                <a:ext cx="33375" cy="149600"/>
              </a:xfrm>
              <a:custGeom>
                <a:rect b="b" l="l" r="r" t="t"/>
                <a:pathLst>
                  <a:path extrusionOk="0" h="5984" w="1335">
                    <a:moveTo>
                      <a:pt x="1335" y="0"/>
                    </a:moveTo>
                    <a:cubicBezTo>
                      <a:pt x="1301" y="10"/>
                      <a:pt x="1271" y="22"/>
                      <a:pt x="1246" y="35"/>
                    </a:cubicBezTo>
                    <a:lnTo>
                      <a:pt x="0" y="5984"/>
                    </a:lnTo>
                    <a:cubicBezTo>
                      <a:pt x="26" y="5972"/>
                      <a:pt x="57" y="5958"/>
                      <a:pt x="87" y="5950"/>
                    </a:cubicBezTo>
                    <a:lnTo>
                      <a:pt x="1335"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35"/>
              <p:cNvSpPr/>
              <p:nvPr/>
            </p:nvSpPr>
            <p:spPr>
              <a:xfrm>
                <a:off x="5526875" y="348800"/>
                <a:ext cx="32650" cy="149500"/>
              </a:xfrm>
              <a:custGeom>
                <a:rect b="b" l="l" r="r" t="t"/>
                <a:pathLst>
                  <a:path extrusionOk="0" h="5980" w="1306">
                    <a:moveTo>
                      <a:pt x="1306" y="0"/>
                    </a:moveTo>
                    <a:lnTo>
                      <a:pt x="1306" y="0"/>
                    </a:lnTo>
                    <a:cubicBezTo>
                      <a:pt x="1284" y="9"/>
                      <a:pt x="1266" y="21"/>
                      <a:pt x="1250" y="30"/>
                    </a:cubicBezTo>
                    <a:lnTo>
                      <a:pt x="1" y="5980"/>
                    </a:lnTo>
                    <a:cubicBezTo>
                      <a:pt x="18" y="5966"/>
                      <a:pt x="40" y="5958"/>
                      <a:pt x="60" y="5949"/>
                    </a:cubicBezTo>
                    <a:lnTo>
                      <a:pt x="1306"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35"/>
              <p:cNvSpPr/>
              <p:nvPr/>
            </p:nvSpPr>
            <p:spPr>
              <a:xfrm>
                <a:off x="5525800" y="349550"/>
                <a:ext cx="32350" cy="149500"/>
              </a:xfrm>
              <a:custGeom>
                <a:rect b="b" l="l" r="r" t="t"/>
                <a:pathLst>
                  <a:path extrusionOk="0" h="5980" w="1294">
                    <a:moveTo>
                      <a:pt x="1293" y="0"/>
                    </a:moveTo>
                    <a:lnTo>
                      <a:pt x="1293" y="0"/>
                    </a:lnTo>
                    <a:cubicBezTo>
                      <a:pt x="1276" y="8"/>
                      <a:pt x="1263" y="22"/>
                      <a:pt x="1250" y="30"/>
                    </a:cubicBezTo>
                    <a:lnTo>
                      <a:pt x="1" y="5979"/>
                    </a:lnTo>
                    <a:cubicBezTo>
                      <a:pt x="14" y="5970"/>
                      <a:pt x="31" y="5958"/>
                      <a:pt x="44" y="5950"/>
                    </a:cubicBezTo>
                    <a:lnTo>
                      <a:pt x="1293"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35"/>
              <p:cNvSpPr/>
              <p:nvPr/>
            </p:nvSpPr>
            <p:spPr>
              <a:xfrm>
                <a:off x="5524950" y="350275"/>
                <a:ext cx="32100" cy="149725"/>
              </a:xfrm>
              <a:custGeom>
                <a:rect b="b" l="l" r="r" t="t"/>
                <a:pathLst>
                  <a:path extrusionOk="0" h="5989" w="1284">
                    <a:moveTo>
                      <a:pt x="1284" y="1"/>
                    </a:moveTo>
                    <a:lnTo>
                      <a:pt x="1246" y="39"/>
                    </a:lnTo>
                    <a:lnTo>
                      <a:pt x="1" y="5988"/>
                    </a:lnTo>
                    <a:cubicBezTo>
                      <a:pt x="9" y="5976"/>
                      <a:pt x="22" y="5963"/>
                      <a:pt x="35" y="5950"/>
                    </a:cubicBezTo>
                    <a:lnTo>
                      <a:pt x="1284"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35"/>
              <p:cNvSpPr/>
              <p:nvPr/>
            </p:nvSpPr>
            <p:spPr>
              <a:xfrm>
                <a:off x="5524100" y="351225"/>
                <a:ext cx="32000" cy="149850"/>
              </a:xfrm>
              <a:custGeom>
                <a:rect b="b" l="l" r="r" t="t"/>
                <a:pathLst>
                  <a:path extrusionOk="0" h="5994" w="1280">
                    <a:moveTo>
                      <a:pt x="1280" y="1"/>
                    </a:moveTo>
                    <a:cubicBezTo>
                      <a:pt x="1267" y="14"/>
                      <a:pt x="1258" y="32"/>
                      <a:pt x="1249" y="48"/>
                    </a:cubicBezTo>
                    <a:lnTo>
                      <a:pt x="1" y="5994"/>
                    </a:lnTo>
                    <a:cubicBezTo>
                      <a:pt x="13" y="5980"/>
                      <a:pt x="23" y="5964"/>
                      <a:pt x="35" y="5950"/>
                    </a:cubicBezTo>
                    <a:lnTo>
                      <a:pt x="1280"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35"/>
              <p:cNvSpPr/>
              <p:nvPr/>
            </p:nvSpPr>
            <p:spPr>
              <a:xfrm>
                <a:off x="5523375" y="352425"/>
                <a:ext cx="31975" cy="150475"/>
              </a:xfrm>
              <a:custGeom>
                <a:rect b="b" l="l" r="r" t="t"/>
                <a:pathLst>
                  <a:path extrusionOk="0" h="6019" w="1279">
                    <a:moveTo>
                      <a:pt x="1278" y="0"/>
                    </a:moveTo>
                    <a:lnTo>
                      <a:pt x="1278" y="0"/>
                    </a:lnTo>
                    <a:cubicBezTo>
                      <a:pt x="1266" y="22"/>
                      <a:pt x="1253" y="47"/>
                      <a:pt x="1244" y="69"/>
                    </a:cubicBezTo>
                    <a:lnTo>
                      <a:pt x="0" y="6018"/>
                    </a:lnTo>
                    <a:cubicBezTo>
                      <a:pt x="8" y="5993"/>
                      <a:pt x="17" y="5971"/>
                      <a:pt x="30" y="5946"/>
                    </a:cubicBezTo>
                    <a:lnTo>
                      <a:pt x="1278"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35"/>
              <p:cNvSpPr/>
              <p:nvPr/>
            </p:nvSpPr>
            <p:spPr>
              <a:xfrm>
                <a:off x="5522300" y="354125"/>
                <a:ext cx="32200" cy="152925"/>
              </a:xfrm>
              <a:custGeom>
                <a:rect b="b" l="l" r="r" t="t"/>
                <a:pathLst>
                  <a:path extrusionOk="0" h="6117" w="1288">
                    <a:moveTo>
                      <a:pt x="1287" y="1"/>
                    </a:moveTo>
                    <a:cubicBezTo>
                      <a:pt x="1270" y="60"/>
                      <a:pt x="1262" y="116"/>
                      <a:pt x="1244" y="172"/>
                    </a:cubicBezTo>
                    <a:lnTo>
                      <a:pt x="0" y="6117"/>
                    </a:lnTo>
                    <a:cubicBezTo>
                      <a:pt x="18" y="6065"/>
                      <a:pt x="26" y="6006"/>
                      <a:pt x="43" y="5950"/>
                    </a:cubicBezTo>
                    <a:lnTo>
                      <a:pt x="1287" y="1"/>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35"/>
              <p:cNvSpPr/>
              <p:nvPr/>
            </p:nvSpPr>
            <p:spPr>
              <a:xfrm>
                <a:off x="5521550" y="358425"/>
                <a:ext cx="31875" cy="150350"/>
              </a:xfrm>
              <a:custGeom>
                <a:rect b="b" l="l" r="r" t="t"/>
                <a:pathLst>
                  <a:path extrusionOk="0" h="6014" w="1275">
                    <a:moveTo>
                      <a:pt x="1274" y="0"/>
                    </a:moveTo>
                    <a:cubicBezTo>
                      <a:pt x="1266" y="21"/>
                      <a:pt x="1258" y="42"/>
                      <a:pt x="1244" y="64"/>
                    </a:cubicBezTo>
                    <a:lnTo>
                      <a:pt x="0" y="6014"/>
                    </a:lnTo>
                    <a:cubicBezTo>
                      <a:pt x="13" y="5992"/>
                      <a:pt x="22" y="5970"/>
                      <a:pt x="30" y="5945"/>
                    </a:cubicBezTo>
                    <a:lnTo>
                      <a:pt x="1274"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35"/>
              <p:cNvSpPr/>
              <p:nvPr/>
            </p:nvSpPr>
            <p:spPr>
              <a:xfrm>
                <a:off x="5520900" y="360000"/>
                <a:ext cx="31775" cy="149725"/>
              </a:xfrm>
              <a:custGeom>
                <a:rect b="b" l="l" r="r" t="t"/>
                <a:pathLst>
                  <a:path extrusionOk="0" h="5989" w="1271">
                    <a:moveTo>
                      <a:pt x="1270" y="1"/>
                    </a:moveTo>
                    <a:lnTo>
                      <a:pt x="1270" y="1"/>
                    </a:lnTo>
                    <a:cubicBezTo>
                      <a:pt x="1266" y="14"/>
                      <a:pt x="1254" y="27"/>
                      <a:pt x="1245" y="40"/>
                    </a:cubicBezTo>
                    <a:lnTo>
                      <a:pt x="1" y="5989"/>
                    </a:lnTo>
                    <a:cubicBezTo>
                      <a:pt x="9" y="5976"/>
                      <a:pt x="17" y="5963"/>
                      <a:pt x="26" y="5951"/>
                    </a:cubicBezTo>
                    <a:lnTo>
                      <a:pt x="1270"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35"/>
              <p:cNvSpPr/>
              <p:nvPr/>
            </p:nvSpPr>
            <p:spPr>
              <a:xfrm>
                <a:off x="5520150" y="360975"/>
                <a:ext cx="31875" cy="149525"/>
              </a:xfrm>
              <a:custGeom>
                <a:rect b="b" l="l" r="r" t="t"/>
                <a:pathLst>
                  <a:path extrusionOk="0" h="5981" w="1275">
                    <a:moveTo>
                      <a:pt x="1275" y="1"/>
                    </a:moveTo>
                    <a:cubicBezTo>
                      <a:pt x="1267" y="13"/>
                      <a:pt x="1258" y="21"/>
                      <a:pt x="1245" y="31"/>
                    </a:cubicBezTo>
                    <a:lnTo>
                      <a:pt x="1" y="5980"/>
                    </a:lnTo>
                    <a:cubicBezTo>
                      <a:pt x="9" y="5971"/>
                      <a:pt x="21" y="5959"/>
                      <a:pt x="31" y="5950"/>
                    </a:cubicBezTo>
                    <a:lnTo>
                      <a:pt x="1275"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35"/>
              <p:cNvSpPr/>
              <p:nvPr/>
            </p:nvSpPr>
            <p:spPr>
              <a:xfrm>
                <a:off x="5519275" y="361725"/>
                <a:ext cx="32000" cy="149400"/>
              </a:xfrm>
              <a:custGeom>
                <a:rect b="b" l="l" r="r" t="t"/>
                <a:pathLst>
                  <a:path extrusionOk="0" h="5976" w="1280">
                    <a:moveTo>
                      <a:pt x="1280" y="1"/>
                    </a:moveTo>
                    <a:cubicBezTo>
                      <a:pt x="1272" y="9"/>
                      <a:pt x="1258" y="17"/>
                      <a:pt x="1246" y="26"/>
                    </a:cubicBezTo>
                    <a:lnTo>
                      <a:pt x="1" y="5976"/>
                    </a:lnTo>
                    <a:cubicBezTo>
                      <a:pt x="14" y="5967"/>
                      <a:pt x="23" y="5959"/>
                      <a:pt x="36" y="5950"/>
                    </a:cubicBezTo>
                    <a:lnTo>
                      <a:pt x="1280"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35"/>
              <p:cNvSpPr/>
              <p:nvPr/>
            </p:nvSpPr>
            <p:spPr>
              <a:xfrm>
                <a:off x="5518100" y="362375"/>
                <a:ext cx="32350" cy="149400"/>
              </a:xfrm>
              <a:custGeom>
                <a:rect b="b" l="l" r="r" t="t"/>
                <a:pathLst>
                  <a:path extrusionOk="0" h="5976" w="1294">
                    <a:moveTo>
                      <a:pt x="1293" y="0"/>
                    </a:moveTo>
                    <a:cubicBezTo>
                      <a:pt x="1280" y="9"/>
                      <a:pt x="1263" y="17"/>
                      <a:pt x="1246" y="26"/>
                    </a:cubicBezTo>
                    <a:lnTo>
                      <a:pt x="1" y="5976"/>
                    </a:lnTo>
                    <a:cubicBezTo>
                      <a:pt x="18" y="5966"/>
                      <a:pt x="32" y="5958"/>
                      <a:pt x="48" y="5950"/>
                    </a:cubicBezTo>
                    <a:lnTo>
                      <a:pt x="1293"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35"/>
              <p:cNvSpPr/>
              <p:nvPr/>
            </p:nvSpPr>
            <p:spPr>
              <a:xfrm>
                <a:off x="5516425" y="363025"/>
                <a:ext cx="32825" cy="149400"/>
              </a:xfrm>
              <a:custGeom>
                <a:rect b="b" l="l" r="r" t="t"/>
                <a:pathLst>
                  <a:path extrusionOk="0" h="5976" w="1313">
                    <a:moveTo>
                      <a:pt x="1313" y="0"/>
                    </a:moveTo>
                    <a:cubicBezTo>
                      <a:pt x="1295" y="8"/>
                      <a:pt x="1270" y="16"/>
                      <a:pt x="1244" y="26"/>
                    </a:cubicBezTo>
                    <a:lnTo>
                      <a:pt x="0" y="5975"/>
                    </a:lnTo>
                    <a:cubicBezTo>
                      <a:pt x="26" y="5966"/>
                      <a:pt x="47" y="5958"/>
                      <a:pt x="68" y="5950"/>
                    </a:cubicBezTo>
                    <a:lnTo>
                      <a:pt x="1313"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35"/>
              <p:cNvSpPr/>
              <p:nvPr/>
            </p:nvSpPr>
            <p:spPr>
              <a:xfrm>
                <a:off x="5515675" y="363650"/>
                <a:ext cx="31875" cy="148975"/>
              </a:xfrm>
              <a:custGeom>
                <a:rect b="b" l="l" r="r" t="t"/>
                <a:pathLst>
                  <a:path extrusionOk="0" h="5959" w="1275">
                    <a:moveTo>
                      <a:pt x="1274" y="1"/>
                    </a:moveTo>
                    <a:lnTo>
                      <a:pt x="1274" y="1"/>
                    </a:lnTo>
                    <a:cubicBezTo>
                      <a:pt x="1266" y="5"/>
                      <a:pt x="1258" y="5"/>
                      <a:pt x="1244" y="9"/>
                    </a:cubicBezTo>
                    <a:lnTo>
                      <a:pt x="0" y="5959"/>
                    </a:lnTo>
                    <a:cubicBezTo>
                      <a:pt x="8" y="5954"/>
                      <a:pt x="21" y="5950"/>
                      <a:pt x="30" y="5950"/>
                    </a:cubicBezTo>
                    <a:lnTo>
                      <a:pt x="1274"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35"/>
              <p:cNvSpPr/>
              <p:nvPr/>
            </p:nvSpPr>
            <p:spPr>
              <a:xfrm>
                <a:off x="5246625" y="309975"/>
                <a:ext cx="33625" cy="152075"/>
              </a:xfrm>
              <a:custGeom>
                <a:rect b="b" l="l" r="r" t="t"/>
                <a:pathLst>
                  <a:path extrusionOk="0" h="6083" w="1345">
                    <a:moveTo>
                      <a:pt x="1245" y="0"/>
                    </a:moveTo>
                    <a:lnTo>
                      <a:pt x="0" y="5950"/>
                    </a:lnTo>
                    <a:cubicBezTo>
                      <a:pt x="65" y="5997"/>
                      <a:pt x="99" y="6039"/>
                      <a:pt x="91" y="6082"/>
                    </a:cubicBezTo>
                    <a:lnTo>
                      <a:pt x="1335" y="133"/>
                    </a:lnTo>
                    <a:cubicBezTo>
                      <a:pt x="1344" y="91"/>
                      <a:pt x="1309" y="47"/>
                      <a:pt x="1245"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35"/>
              <p:cNvSpPr/>
              <p:nvPr/>
            </p:nvSpPr>
            <p:spPr>
              <a:xfrm>
                <a:off x="5244400" y="308575"/>
                <a:ext cx="33375" cy="150150"/>
              </a:xfrm>
              <a:custGeom>
                <a:rect b="b" l="l" r="r" t="t"/>
                <a:pathLst>
                  <a:path extrusionOk="0" h="6006" w="1335">
                    <a:moveTo>
                      <a:pt x="1244" y="1"/>
                    </a:moveTo>
                    <a:lnTo>
                      <a:pt x="0" y="5950"/>
                    </a:lnTo>
                    <a:cubicBezTo>
                      <a:pt x="34" y="5972"/>
                      <a:pt x="64" y="5988"/>
                      <a:pt x="89" y="6006"/>
                    </a:cubicBezTo>
                    <a:lnTo>
                      <a:pt x="1334" y="56"/>
                    </a:lnTo>
                    <a:cubicBezTo>
                      <a:pt x="1309" y="39"/>
                      <a:pt x="1279" y="22"/>
                      <a:pt x="1244"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35"/>
              <p:cNvSpPr/>
              <p:nvPr/>
            </p:nvSpPr>
            <p:spPr>
              <a:xfrm>
                <a:off x="5232200" y="302275"/>
                <a:ext cx="43325" cy="155075"/>
              </a:xfrm>
              <a:custGeom>
                <a:rect b="b" l="l" r="r" t="t"/>
                <a:pathLst>
                  <a:path extrusionOk="0" h="6203" w="1733">
                    <a:moveTo>
                      <a:pt x="1245" y="0"/>
                    </a:moveTo>
                    <a:lnTo>
                      <a:pt x="0" y="5950"/>
                    </a:lnTo>
                    <a:cubicBezTo>
                      <a:pt x="171" y="6044"/>
                      <a:pt x="356" y="6130"/>
                      <a:pt x="488" y="6202"/>
                    </a:cubicBezTo>
                    <a:lnTo>
                      <a:pt x="1732" y="253"/>
                    </a:lnTo>
                    <a:cubicBezTo>
                      <a:pt x="1604" y="180"/>
                      <a:pt x="1416" y="99"/>
                      <a:pt x="1245"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35"/>
              <p:cNvSpPr/>
              <p:nvPr/>
            </p:nvSpPr>
            <p:spPr>
              <a:xfrm>
                <a:off x="5227925" y="299600"/>
                <a:ext cx="35400" cy="151425"/>
              </a:xfrm>
              <a:custGeom>
                <a:rect b="b" l="l" r="r" t="t"/>
                <a:pathLst>
                  <a:path extrusionOk="0" h="6057" w="1416">
                    <a:moveTo>
                      <a:pt x="1245" y="1"/>
                    </a:moveTo>
                    <a:lnTo>
                      <a:pt x="0" y="5946"/>
                    </a:lnTo>
                    <a:cubicBezTo>
                      <a:pt x="51" y="5984"/>
                      <a:pt x="111" y="6023"/>
                      <a:pt x="171" y="6057"/>
                    </a:cubicBezTo>
                    <a:lnTo>
                      <a:pt x="1416" y="107"/>
                    </a:lnTo>
                    <a:cubicBezTo>
                      <a:pt x="1356" y="73"/>
                      <a:pt x="1301" y="34"/>
                      <a:pt x="1245"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35"/>
              <p:cNvSpPr/>
              <p:nvPr/>
            </p:nvSpPr>
            <p:spPr>
              <a:xfrm>
                <a:off x="5220850" y="290825"/>
                <a:ext cx="38225" cy="157450"/>
              </a:xfrm>
              <a:custGeom>
                <a:rect b="b" l="l" r="r" t="t"/>
                <a:pathLst>
                  <a:path extrusionOk="0" h="6298" w="1529">
                    <a:moveTo>
                      <a:pt x="1250" y="0"/>
                    </a:moveTo>
                    <a:lnTo>
                      <a:pt x="1" y="5950"/>
                    </a:lnTo>
                    <a:cubicBezTo>
                      <a:pt x="31" y="6082"/>
                      <a:pt x="142" y="6198"/>
                      <a:pt x="283" y="6297"/>
                    </a:cubicBezTo>
                    <a:lnTo>
                      <a:pt x="1528" y="352"/>
                    </a:lnTo>
                    <a:cubicBezTo>
                      <a:pt x="1387" y="249"/>
                      <a:pt x="1280" y="138"/>
                      <a:pt x="1250"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35"/>
              <p:cNvSpPr/>
              <p:nvPr/>
            </p:nvSpPr>
            <p:spPr>
              <a:xfrm>
                <a:off x="5005725" y="303550"/>
                <a:ext cx="37125" cy="159250"/>
              </a:xfrm>
              <a:custGeom>
                <a:rect b="b" l="l" r="r" t="t"/>
                <a:pathLst>
                  <a:path extrusionOk="0" h="6370" w="1485">
                    <a:moveTo>
                      <a:pt x="1270" y="1"/>
                    </a:moveTo>
                    <a:cubicBezTo>
                      <a:pt x="1270" y="1"/>
                      <a:pt x="1270" y="2"/>
                      <a:pt x="1270" y="2"/>
                    </a:cubicBezTo>
                    <a:lnTo>
                      <a:pt x="1270" y="2"/>
                    </a:lnTo>
                    <a:lnTo>
                      <a:pt x="1270" y="1"/>
                    </a:lnTo>
                    <a:close/>
                    <a:moveTo>
                      <a:pt x="1270" y="2"/>
                    </a:moveTo>
                    <a:lnTo>
                      <a:pt x="22" y="5950"/>
                    </a:lnTo>
                    <a:cubicBezTo>
                      <a:pt x="1" y="6060"/>
                      <a:pt x="237" y="6252"/>
                      <a:pt x="214" y="6367"/>
                    </a:cubicBezTo>
                    <a:lnTo>
                      <a:pt x="214" y="6367"/>
                    </a:lnTo>
                    <a:lnTo>
                      <a:pt x="1459" y="419"/>
                    </a:lnTo>
                    <a:cubicBezTo>
                      <a:pt x="1485" y="309"/>
                      <a:pt x="1247" y="118"/>
                      <a:pt x="1270" y="2"/>
                    </a:cubicBezTo>
                    <a:close/>
                    <a:moveTo>
                      <a:pt x="214" y="6367"/>
                    </a:moveTo>
                    <a:lnTo>
                      <a:pt x="214" y="6369"/>
                    </a:lnTo>
                    <a:cubicBezTo>
                      <a:pt x="214" y="6368"/>
                      <a:pt x="214" y="6368"/>
                      <a:pt x="214" y="6367"/>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35"/>
              <p:cNvSpPr/>
              <p:nvPr/>
            </p:nvSpPr>
            <p:spPr>
              <a:xfrm>
                <a:off x="5566225" y="392825"/>
                <a:ext cx="45700" cy="151975"/>
              </a:xfrm>
              <a:custGeom>
                <a:rect b="b" l="l" r="r" t="t"/>
                <a:pathLst>
                  <a:path extrusionOk="0" h="6079" w="1828">
                    <a:moveTo>
                      <a:pt x="1828" y="1"/>
                    </a:moveTo>
                    <a:lnTo>
                      <a:pt x="1828" y="1"/>
                    </a:lnTo>
                    <a:cubicBezTo>
                      <a:pt x="1622" y="26"/>
                      <a:pt x="1429" y="74"/>
                      <a:pt x="1246" y="129"/>
                    </a:cubicBezTo>
                    <a:lnTo>
                      <a:pt x="0" y="6079"/>
                    </a:lnTo>
                    <a:cubicBezTo>
                      <a:pt x="185" y="6023"/>
                      <a:pt x="377" y="5976"/>
                      <a:pt x="582" y="5946"/>
                    </a:cubicBezTo>
                    <a:lnTo>
                      <a:pt x="1828"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35"/>
              <p:cNvSpPr/>
              <p:nvPr/>
            </p:nvSpPr>
            <p:spPr>
              <a:xfrm>
                <a:off x="5519075" y="396050"/>
                <a:ext cx="78300" cy="166625"/>
              </a:xfrm>
              <a:custGeom>
                <a:rect b="b" l="l" r="r" t="t"/>
                <a:pathLst>
                  <a:path extrusionOk="0" h="6665" w="3132">
                    <a:moveTo>
                      <a:pt x="3132" y="0"/>
                    </a:moveTo>
                    <a:lnTo>
                      <a:pt x="3132" y="0"/>
                    </a:lnTo>
                    <a:cubicBezTo>
                      <a:pt x="2537" y="184"/>
                      <a:pt x="1994" y="488"/>
                      <a:pt x="1245" y="715"/>
                    </a:cubicBezTo>
                    <a:lnTo>
                      <a:pt x="1" y="6664"/>
                    </a:lnTo>
                    <a:cubicBezTo>
                      <a:pt x="749" y="6433"/>
                      <a:pt x="1288" y="6133"/>
                      <a:pt x="1886" y="5950"/>
                    </a:cubicBezTo>
                    <a:lnTo>
                      <a:pt x="3132"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35"/>
              <p:cNvSpPr/>
              <p:nvPr/>
            </p:nvSpPr>
            <p:spPr>
              <a:xfrm>
                <a:off x="5501750" y="413900"/>
                <a:ext cx="48450" cy="153150"/>
              </a:xfrm>
              <a:custGeom>
                <a:rect b="b" l="l" r="r" t="t"/>
                <a:pathLst>
                  <a:path extrusionOk="0" h="6126" w="1938">
                    <a:moveTo>
                      <a:pt x="1938" y="1"/>
                    </a:moveTo>
                    <a:cubicBezTo>
                      <a:pt x="1728" y="65"/>
                      <a:pt x="1498" y="125"/>
                      <a:pt x="1250" y="176"/>
                    </a:cubicBezTo>
                    <a:lnTo>
                      <a:pt x="1" y="6126"/>
                    </a:lnTo>
                    <a:cubicBezTo>
                      <a:pt x="253" y="6074"/>
                      <a:pt x="480" y="6014"/>
                      <a:pt x="694" y="5950"/>
                    </a:cubicBezTo>
                    <a:lnTo>
                      <a:pt x="1938"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35"/>
              <p:cNvSpPr/>
              <p:nvPr/>
            </p:nvSpPr>
            <p:spPr>
              <a:xfrm>
                <a:off x="4671375" y="240250"/>
                <a:ext cx="32300" cy="155400"/>
              </a:xfrm>
              <a:custGeom>
                <a:rect b="b" l="l" r="r" t="t"/>
                <a:pathLst>
                  <a:path extrusionOk="0" h="6216" w="1292">
                    <a:moveTo>
                      <a:pt x="1262" y="0"/>
                    </a:moveTo>
                    <a:cubicBezTo>
                      <a:pt x="1261" y="1"/>
                      <a:pt x="1261" y="3"/>
                      <a:pt x="1261" y="4"/>
                    </a:cubicBezTo>
                    <a:lnTo>
                      <a:pt x="1261" y="4"/>
                    </a:lnTo>
                    <a:lnTo>
                      <a:pt x="1262" y="0"/>
                    </a:lnTo>
                    <a:close/>
                    <a:moveTo>
                      <a:pt x="1261" y="4"/>
                    </a:moveTo>
                    <a:lnTo>
                      <a:pt x="13" y="5946"/>
                    </a:lnTo>
                    <a:cubicBezTo>
                      <a:pt x="0" y="6005"/>
                      <a:pt x="42" y="6125"/>
                      <a:pt x="26" y="6216"/>
                    </a:cubicBezTo>
                    <a:lnTo>
                      <a:pt x="1270" y="266"/>
                    </a:lnTo>
                    <a:cubicBezTo>
                      <a:pt x="1291" y="182"/>
                      <a:pt x="1250" y="62"/>
                      <a:pt x="1261" y="4"/>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35"/>
              <p:cNvSpPr/>
              <p:nvPr/>
            </p:nvSpPr>
            <p:spPr>
              <a:xfrm>
                <a:off x="5501225" y="418300"/>
                <a:ext cx="31800" cy="149500"/>
              </a:xfrm>
              <a:custGeom>
                <a:rect b="b" l="l" r="r" t="t"/>
                <a:pathLst>
                  <a:path extrusionOk="0" h="5980" w="1272">
                    <a:moveTo>
                      <a:pt x="1271" y="0"/>
                    </a:moveTo>
                    <a:lnTo>
                      <a:pt x="1271" y="0"/>
                    </a:lnTo>
                    <a:cubicBezTo>
                      <a:pt x="1262" y="8"/>
                      <a:pt x="1254" y="22"/>
                      <a:pt x="1250" y="30"/>
                    </a:cubicBezTo>
                    <a:lnTo>
                      <a:pt x="0" y="5980"/>
                    </a:lnTo>
                    <a:cubicBezTo>
                      <a:pt x="9" y="5971"/>
                      <a:pt x="14" y="5958"/>
                      <a:pt x="22" y="5950"/>
                    </a:cubicBezTo>
                    <a:lnTo>
                      <a:pt x="1271"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35"/>
              <p:cNvSpPr/>
              <p:nvPr/>
            </p:nvSpPr>
            <p:spPr>
              <a:xfrm>
                <a:off x="5500675" y="419025"/>
                <a:ext cx="31800" cy="149950"/>
              </a:xfrm>
              <a:custGeom>
                <a:rect b="b" l="l" r="r" t="t"/>
                <a:pathLst>
                  <a:path extrusionOk="0" h="5998" w="1272">
                    <a:moveTo>
                      <a:pt x="1272" y="1"/>
                    </a:moveTo>
                    <a:lnTo>
                      <a:pt x="1272" y="1"/>
                    </a:lnTo>
                    <a:cubicBezTo>
                      <a:pt x="1258" y="18"/>
                      <a:pt x="1254" y="35"/>
                      <a:pt x="1250" y="48"/>
                    </a:cubicBezTo>
                    <a:lnTo>
                      <a:pt x="1" y="5998"/>
                    </a:lnTo>
                    <a:cubicBezTo>
                      <a:pt x="10" y="5980"/>
                      <a:pt x="14" y="5968"/>
                      <a:pt x="22" y="5951"/>
                    </a:cubicBezTo>
                    <a:lnTo>
                      <a:pt x="1272"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35"/>
              <p:cNvSpPr/>
              <p:nvPr/>
            </p:nvSpPr>
            <p:spPr>
              <a:xfrm>
                <a:off x="5500575" y="420225"/>
                <a:ext cx="31350" cy="149400"/>
              </a:xfrm>
              <a:custGeom>
                <a:rect b="b" l="l" r="r" t="t"/>
                <a:pathLst>
                  <a:path extrusionOk="0" h="5976" w="1254">
                    <a:moveTo>
                      <a:pt x="1254" y="0"/>
                    </a:moveTo>
                    <a:lnTo>
                      <a:pt x="1254" y="0"/>
                    </a:lnTo>
                    <a:cubicBezTo>
                      <a:pt x="1250" y="8"/>
                      <a:pt x="1246" y="22"/>
                      <a:pt x="1246" y="30"/>
                    </a:cubicBezTo>
                    <a:lnTo>
                      <a:pt x="493" y="3625"/>
                    </a:lnTo>
                    <a:lnTo>
                      <a:pt x="1254" y="0"/>
                    </a:lnTo>
                    <a:close/>
                    <a:moveTo>
                      <a:pt x="493" y="3625"/>
                    </a:moveTo>
                    <a:lnTo>
                      <a:pt x="5" y="5950"/>
                    </a:lnTo>
                    <a:cubicBezTo>
                      <a:pt x="5" y="5958"/>
                      <a:pt x="1" y="5966"/>
                      <a:pt x="1" y="5975"/>
                    </a:cubicBezTo>
                    <a:lnTo>
                      <a:pt x="493" y="3625"/>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35"/>
              <p:cNvSpPr/>
              <p:nvPr/>
            </p:nvSpPr>
            <p:spPr>
              <a:xfrm>
                <a:off x="4904775" y="302175"/>
                <a:ext cx="31800" cy="154100"/>
              </a:xfrm>
              <a:custGeom>
                <a:rect b="b" l="l" r="r" t="t"/>
                <a:pathLst>
                  <a:path extrusionOk="0" h="6164" w="1272">
                    <a:moveTo>
                      <a:pt x="1245" y="0"/>
                    </a:moveTo>
                    <a:lnTo>
                      <a:pt x="0" y="5950"/>
                    </a:lnTo>
                    <a:cubicBezTo>
                      <a:pt x="14" y="6023"/>
                      <a:pt x="22" y="6100"/>
                      <a:pt x="10" y="6163"/>
                    </a:cubicBezTo>
                    <a:lnTo>
                      <a:pt x="1258" y="214"/>
                    </a:lnTo>
                    <a:cubicBezTo>
                      <a:pt x="1271" y="150"/>
                      <a:pt x="1258" y="77"/>
                      <a:pt x="1245"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35"/>
              <p:cNvSpPr/>
              <p:nvPr/>
            </p:nvSpPr>
            <p:spPr>
              <a:xfrm>
                <a:off x="4855500" y="301725"/>
                <a:ext cx="31450" cy="149625"/>
              </a:xfrm>
              <a:custGeom>
                <a:rect b="b" l="l" r="r" t="t"/>
                <a:pathLst>
                  <a:path extrusionOk="0" h="5985" w="1258">
                    <a:moveTo>
                      <a:pt x="1258" y="1"/>
                    </a:moveTo>
                    <a:cubicBezTo>
                      <a:pt x="1253" y="14"/>
                      <a:pt x="1249" y="26"/>
                      <a:pt x="1249" y="36"/>
                    </a:cubicBezTo>
                    <a:lnTo>
                      <a:pt x="0" y="5984"/>
                    </a:lnTo>
                    <a:cubicBezTo>
                      <a:pt x="4" y="5972"/>
                      <a:pt x="9" y="5964"/>
                      <a:pt x="9" y="5950"/>
                    </a:cubicBezTo>
                    <a:lnTo>
                      <a:pt x="1258" y="1"/>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35"/>
              <p:cNvSpPr/>
              <p:nvPr/>
            </p:nvSpPr>
            <p:spPr>
              <a:xfrm>
                <a:off x="4854725" y="302600"/>
                <a:ext cx="32000" cy="150450"/>
              </a:xfrm>
              <a:custGeom>
                <a:rect b="b" l="l" r="r" t="t"/>
                <a:pathLst>
                  <a:path extrusionOk="0" h="6018" w="1280">
                    <a:moveTo>
                      <a:pt x="1280" y="1"/>
                    </a:moveTo>
                    <a:lnTo>
                      <a:pt x="1280" y="1"/>
                    </a:lnTo>
                    <a:cubicBezTo>
                      <a:pt x="1271" y="21"/>
                      <a:pt x="1263" y="47"/>
                      <a:pt x="1246" y="72"/>
                    </a:cubicBezTo>
                    <a:lnTo>
                      <a:pt x="1" y="6018"/>
                    </a:lnTo>
                    <a:cubicBezTo>
                      <a:pt x="14" y="5996"/>
                      <a:pt x="26" y="5971"/>
                      <a:pt x="31" y="5949"/>
                    </a:cubicBezTo>
                    <a:lnTo>
                      <a:pt x="1280"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35"/>
              <p:cNvSpPr/>
              <p:nvPr/>
            </p:nvSpPr>
            <p:spPr>
              <a:xfrm>
                <a:off x="4739575" y="248825"/>
                <a:ext cx="32850" cy="150350"/>
              </a:xfrm>
              <a:custGeom>
                <a:rect b="b" l="l" r="r" t="t"/>
                <a:pathLst>
                  <a:path extrusionOk="0" h="6014" w="1314">
                    <a:moveTo>
                      <a:pt x="1314" y="0"/>
                    </a:moveTo>
                    <a:cubicBezTo>
                      <a:pt x="1288" y="22"/>
                      <a:pt x="1266" y="42"/>
                      <a:pt x="1245" y="68"/>
                    </a:cubicBezTo>
                    <a:lnTo>
                      <a:pt x="1" y="6013"/>
                    </a:lnTo>
                    <a:cubicBezTo>
                      <a:pt x="22" y="5992"/>
                      <a:pt x="44" y="5966"/>
                      <a:pt x="64" y="5945"/>
                    </a:cubicBezTo>
                    <a:lnTo>
                      <a:pt x="1314"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35"/>
              <p:cNvSpPr/>
              <p:nvPr/>
            </p:nvSpPr>
            <p:spPr>
              <a:xfrm>
                <a:off x="4737450" y="250500"/>
                <a:ext cx="33250" cy="151775"/>
              </a:xfrm>
              <a:custGeom>
                <a:rect b="b" l="l" r="r" t="t"/>
                <a:pathLst>
                  <a:path extrusionOk="0" h="6071" w="1330">
                    <a:moveTo>
                      <a:pt x="1330" y="1"/>
                    </a:moveTo>
                    <a:cubicBezTo>
                      <a:pt x="1296" y="40"/>
                      <a:pt x="1270" y="78"/>
                      <a:pt x="1245" y="121"/>
                    </a:cubicBezTo>
                    <a:lnTo>
                      <a:pt x="0" y="6071"/>
                    </a:lnTo>
                    <a:cubicBezTo>
                      <a:pt x="21" y="6027"/>
                      <a:pt x="52" y="5989"/>
                      <a:pt x="86" y="5946"/>
                    </a:cubicBezTo>
                    <a:lnTo>
                      <a:pt x="1330"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35"/>
              <p:cNvSpPr/>
              <p:nvPr/>
            </p:nvSpPr>
            <p:spPr>
              <a:xfrm>
                <a:off x="4735100" y="253500"/>
                <a:ext cx="33475" cy="154125"/>
              </a:xfrm>
              <a:custGeom>
                <a:rect b="b" l="l" r="r" t="t"/>
                <a:pathLst>
                  <a:path extrusionOk="0" h="6165" w="1339">
                    <a:moveTo>
                      <a:pt x="1339" y="1"/>
                    </a:moveTo>
                    <a:cubicBezTo>
                      <a:pt x="1301" y="70"/>
                      <a:pt x="1270" y="143"/>
                      <a:pt x="1249" y="214"/>
                    </a:cubicBezTo>
                    <a:lnTo>
                      <a:pt x="0" y="6164"/>
                    </a:lnTo>
                    <a:cubicBezTo>
                      <a:pt x="26" y="6091"/>
                      <a:pt x="55" y="6019"/>
                      <a:pt x="94" y="5951"/>
                    </a:cubicBezTo>
                    <a:lnTo>
                      <a:pt x="1339"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35"/>
              <p:cNvSpPr/>
              <p:nvPr/>
            </p:nvSpPr>
            <p:spPr>
              <a:xfrm>
                <a:off x="4732075" y="258850"/>
                <a:ext cx="34275" cy="159675"/>
              </a:xfrm>
              <a:custGeom>
                <a:rect b="b" l="l" r="r" t="t"/>
                <a:pathLst>
                  <a:path extrusionOk="0" h="6387" w="1371">
                    <a:moveTo>
                      <a:pt x="1370" y="0"/>
                    </a:moveTo>
                    <a:cubicBezTo>
                      <a:pt x="1323" y="146"/>
                      <a:pt x="1293" y="296"/>
                      <a:pt x="1246" y="437"/>
                    </a:cubicBezTo>
                    <a:lnTo>
                      <a:pt x="1" y="6386"/>
                    </a:lnTo>
                    <a:cubicBezTo>
                      <a:pt x="48" y="6242"/>
                      <a:pt x="74" y="6092"/>
                      <a:pt x="121" y="5950"/>
                    </a:cubicBezTo>
                    <a:lnTo>
                      <a:pt x="1370" y="0"/>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35"/>
              <p:cNvSpPr/>
              <p:nvPr/>
            </p:nvSpPr>
            <p:spPr>
              <a:xfrm>
                <a:off x="4729750" y="269750"/>
                <a:ext cx="33500" cy="154125"/>
              </a:xfrm>
              <a:custGeom>
                <a:rect b="b" l="l" r="r" t="t"/>
                <a:pathLst>
                  <a:path extrusionOk="0" h="6165" w="1340">
                    <a:moveTo>
                      <a:pt x="1339" y="1"/>
                    </a:moveTo>
                    <a:cubicBezTo>
                      <a:pt x="1318" y="74"/>
                      <a:pt x="1288" y="146"/>
                      <a:pt x="1249" y="215"/>
                    </a:cubicBezTo>
                    <a:lnTo>
                      <a:pt x="0" y="6165"/>
                    </a:lnTo>
                    <a:cubicBezTo>
                      <a:pt x="38" y="6096"/>
                      <a:pt x="68" y="6023"/>
                      <a:pt x="94" y="5950"/>
                    </a:cubicBezTo>
                    <a:lnTo>
                      <a:pt x="1339"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35"/>
              <p:cNvSpPr/>
              <p:nvPr/>
            </p:nvSpPr>
            <p:spPr>
              <a:xfrm>
                <a:off x="4727600" y="275125"/>
                <a:ext cx="33375" cy="151725"/>
              </a:xfrm>
              <a:custGeom>
                <a:rect b="b" l="l" r="r" t="t"/>
                <a:pathLst>
                  <a:path extrusionOk="0" h="6069" w="1335">
                    <a:moveTo>
                      <a:pt x="1335" y="0"/>
                    </a:moveTo>
                    <a:cubicBezTo>
                      <a:pt x="1309" y="42"/>
                      <a:pt x="1279" y="81"/>
                      <a:pt x="1245" y="124"/>
                    </a:cubicBezTo>
                    <a:lnTo>
                      <a:pt x="0" y="6069"/>
                    </a:lnTo>
                    <a:cubicBezTo>
                      <a:pt x="35" y="6031"/>
                      <a:pt x="65" y="5992"/>
                      <a:pt x="86" y="5950"/>
                    </a:cubicBezTo>
                    <a:lnTo>
                      <a:pt x="1335"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35"/>
              <p:cNvSpPr/>
              <p:nvPr/>
            </p:nvSpPr>
            <p:spPr>
              <a:xfrm>
                <a:off x="4726425" y="278225"/>
                <a:ext cx="32325" cy="150025"/>
              </a:xfrm>
              <a:custGeom>
                <a:rect b="b" l="l" r="r" t="t"/>
                <a:pathLst>
                  <a:path extrusionOk="0" h="6001" w="1293">
                    <a:moveTo>
                      <a:pt x="1292" y="0"/>
                    </a:moveTo>
                    <a:cubicBezTo>
                      <a:pt x="1279" y="17"/>
                      <a:pt x="1263" y="34"/>
                      <a:pt x="1245" y="52"/>
                    </a:cubicBezTo>
                    <a:lnTo>
                      <a:pt x="0" y="6000"/>
                    </a:lnTo>
                    <a:cubicBezTo>
                      <a:pt x="18" y="5984"/>
                      <a:pt x="35" y="5966"/>
                      <a:pt x="47" y="5945"/>
                    </a:cubicBezTo>
                    <a:lnTo>
                      <a:pt x="1292"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35"/>
              <p:cNvSpPr/>
              <p:nvPr/>
            </p:nvSpPr>
            <p:spPr>
              <a:xfrm>
                <a:off x="5506800" y="445025"/>
                <a:ext cx="31350" cy="149375"/>
              </a:xfrm>
              <a:custGeom>
                <a:rect b="b" l="l" r="r" t="t"/>
                <a:pathLst>
                  <a:path extrusionOk="0" h="5975" w="1254">
                    <a:moveTo>
                      <a:pt x="1253" y="1"/>
                    </a:moveTo>
                    <a:lnTo>
                      <a:pt x="1251" y="11"/>
                    </a:lnTo>
                    <a:lnTo>
                      <a:pt x="1251" y="11"/>
                    </a:lnTo>
                    <a:cubicBezTo>
                      <a:pt x="1253" y="7"/>
                      <a:pt x="1253" y="4"/>
                      <a:pt x="1253" y="1"/>
                    </a:cubicBezTo>
                    <a:close/>
                    <a:moveTo>
                      <a:pt x="1251" y="11"/>
                    </a:moveTo>
                    <a:lnTo>
                      <a:pt x="1251" y="11"/>
                    </a:lnTo>
                    <a:cubicBezTo>
                      <a:pt x="1249" y="16"/>
                      <a:pt x="1247" y="21"/>
                      <a:pt x="1244" y="26"/>
                    </a:cubicBezTo>
                    <a:lnTo>
                      <a:pt x="0" y="5975"/>
                    </a:lnTo>
                    <a:cubicBezTo>
                      <a:pt x="4" y="5967"/>
                      <a:pt x="4" y="5959"/>
                      <a:pt x="8" y="5949"/>
                    </a:cubicBezTo>
                    <a:lnTo>
                      <a:pt x="1251" y="11"/>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35"/>
              <p:cNvSpPr/>
              <p:nvPr/>
            </p:nvSpPr>
            <p:spPr>
              <a:xfrm>
                <a:off x="5506675" y="445675"/>
                <a:ext cx="31250" cy="149175"/>
              </a:xfrm>
              <a:custGeom>
                <a:rect b="b" l="l" r="r" t="t"/>
                <a:pathLst>
                  <a:path extrusionOk="0" h="5967" w="1250">
                    <a:moveTo>
                      <a:pt x="1249" y="0"/>
                    </a:moveTo>
                    <a:lnTo>
                      <a:pt x="1247" y="10"/>
                    </a:lnTo>
                    <a:lnTo>
                      <a:pt x="1247" y="10"/>
                    </a:lnTo>
                    <a:cubicBezTo>
                      <a:pt x="1248" y="8"/>
                      <a:pt x="1249" y="4"/>
                      <a:pt x="1249" y="0"/>
                    </a:cubicBezTo>
                    <a:close/>
                    <a:moveTo>
                      <a:pt x="1247" y="10"/>
                    </a:moveTo>
                    <a:lnTo>
                      <a:pt x="1247" y="10"/>
                    </a:lnTo>
                    <a:cubicBezTo>
                      <a:pt x="1246" y="13"/>
                      <a:pt x="1245" y="15"/>
                      <a:pt x="1245" y="17"/>
                    </a:cubicBezTo>
                    <a:lnTo>
                      <a:pt x="2" y="5961"/>
                    </a:lnTo>
                    <a:lnTo>
                      <a:pt x="2" y="5961"/>
                    </a:lnTo>
                    <a:cubicBezTo>
                      <a:pt x="3" y="5957"/>
                      <a:pt x="5" y="5952"/>
                      <a:pt x="5" y="5949"/>
                    </a:cubicBezTo>
                    <a:lnTo>
                      <a:pt x="1247" y="10"/>
                    </a:lnTo>
                    <a:close/>
                    <a:moveTo>
                      <a:pt x="2" y="5961"/>
                    </a:moveTo>
                    <a:lnTo>
                      <a:pt x="2" y="5961"/>
                    </a:lnTo>
                    <a:cubicBezTo>
                      <a:pt x="1" y="5963"/>
                      <a:pt x="1" y="5965"/>
                      <a:pt x="1" y="5966"/>
                    </a:cubicBezTo>
                    <a:lnTo>
                      <a:pt x="2" y="596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35"/>
              <p:cNvSpPr/>
              <p:nvPr/>
            </p:nvSpPr>
            <p:spPr>
              <a:xfrm>
                <a:off x="4762475" y="293500"/>
                <a:ext cx="31650" cy="150375"/>
              </a:xfrm>
              <a:custGeom>
                <a:rect b="b" l="l" r="r" t="t"/>
                <a:pathLst>
                  <a:path extrusionOk="0" h="6015" w="1266">
                    <a:moveTo>
                      <a:pt x="1244" y="0"/>
                    </a:moveTo>
                    <a:lnTo>
                      <a:pt x="0" y="5946"/>
                    </a:lnTo>
                    <a:cubicBezTo>
                      <a:pt x="13" y="5971"/>
                      <a:pt x="17" y="5993"/>
                      <a:pt x="13" y="6015"/>
                    </a:cubicBezTo>
                    <a:lnTo>
                      <a:pt x="1262" y="65"/>
                    </a:lnTo>
                    <a:cubicBezTo>
                      <a:pt x="1266" y="47"/>
                      <a:pt x="1262" y="26"/>
                      <a:pt x="1244"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35"/>
              <p:cNvSpPr/>
              <p:nvPr/>
            </p:nvSpPr>
            <p:spPr>
              <a:xfrm>
                <a:off x="4723975" y="278725"/>
                <a:ext cx="33600" cy="149525"/>
              </a:xfrm>
              <a:custGeom>
                <a:rect b="b" l="l" r="r" t="t"/>
                <a:pathLst>
                  <a:path extrusionOk="0" h="5981" w="1344">
                    <a:moveTo>
                      <a:pt x="1245" y="1"/>
                    </a:moveTo>
                    <a:lnTo>
                      <a:pt x="1" y="5951"/>
                    </a:lnTo>
                    <a:cubicBezTo>
                      <a:pt x="30" y="5960"/>
                      <a:pt x="64" y="5968"/>
                      <a:pt x="98" y="5980"/>
                    </a:cubicBezTo>
                    <a:lnTo>
                      <a:pt x="1343" y="32"/>
                    </a:lnTo>
                    <a:cubicBezTo>
                      <a:pt x="1309" y="18"/>
                      <a:pt x="1279" y="10"/>
                      <a:pt x="1245"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35"/>
              <p:cNvSpPr/>
              <p:nvPr/>
            </p:nvSpPr>
            <p:spPr>
              <a:xfrm>
                <a:off x="4720875" y="277900"/>
                <a:ext cx="34225" cy="149600"/>
              </a:xfrm>
              <a:custGeom>
                <a:rect b="b" l="l" r="r" t="t"/>
                <a:pathLst>
                  <a:path extrusionOk="0" h="5984" w="1369">
                    <a:moveTo>
                      <a:pt x="1244" y="0"/>
                    </a:moveTo>
                    <a:lnTo>
                      <a:pt x="0" y="5950"/>
                    </a:lnTo>
                    <a:cubicBezTo>
                      <a:pt x="42" y="5958"/>
                      <a:pt x="81" y="5971"/>
                      <a:pt x="125" y="5984"/>
                    </a:cubicBezTo>
                    <a:lnTo>
                      <a:pt x="1369" y="34"/>
                    </a:lnTo>
                    <a:cubicBezTo>
                      <a:pt x="1331" y="22"/>
                      <a:pt x="1288" y="13"/>
                      <a:pt x="1244"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35"/>
              <p:cNvSpPr/>
              <p:nvPr/>
            </p:nvSpPr>
            <p:spPr>
              <a:xfrm>
                <a:off x="4716925" y="277150"/>
                <a:ext cx="35075" cy="149500"/>
              </a:xfrm>
              <a:custGeom>
                <a:rect b="b" l="l" r="r" t="t"/>
                <a:pathLst>
                  <a:path extrusionOk="0" h="5980" w="1403">
                    <a:moveTo>
                      <a:pt x="1244" y="0"/>
                    </a:moveTo>
                    <a:lnTo>
                      <a:pt x="0" y="5946"/>
                    </a:lnTo>
                    <a:cubicBezTo>
                      <a:pt x="56" y="5958"/>
                      <a:pt x="107" y="5966"/>
                      <a:pt x="158" y="5980"/>
                    </a:cubicBezTo>
                    <a:lnTo>
                      <a:pt x="1402" y="30"/>
                    </a:lnTo>
                    <a:cubicBezTo>
                      <a:pt x="1351" y="18"/>
                      <a:pt x="1300" y="9"/>
                      <a:pt x="1244"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35"/>
              <p:cNvSpPr/>
              <p:nvPr/>
            </p:nvSpPr>
            <p:spPr>
              <a:xfrm>
                <a:off x="4710375" y="276175"/>
                <a:ext cx="37675" cy="149625"/>
              </a:xfrm>
              <a:custGeom>
                <a:rect b="b" l="l" r="r" t="t"/>
                <a:pathLst>
                  <a:path extrusionOk="0" h="5985" w="1507">
                    <a:moveTo>
                      <a:pt x="1246" y="0"/>
                    </a:moveTo>
                    <a:lnTo>
                      <a:pt x="0" y="5950"/>
                    </a:lnTo>
                    <a:cubicBezTo>
                      <a:pt x="91" y="5959"/>
                      <a:pt x="176" y="5971"/>
                      <a:pt x="262" y="5985"/>
                    </a:cubicBezTo>
                    <a:lnTo>
                      <a:pt x="1506" y="39"/>
                    </a:lnTo>
                    <a:cubicBezTo>
                      <a:pt x="1421" y="22"/>
                      <a:pt x="1335" y="10"/>
                      <a:pt x="1246"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35"/>
              <p:cNvSpPr/>
              <p:nvPr/>
            </p:nvSpPr>
            <p:spPr>
              <a:xfrm>
                <a:off x="4665800" y="274575"/>
                <a:ext cx="75725" cy="150350"/>
              </a:xfrm>
              <a:custGeom>
                <a:rect b="b" l="l" r="r" t="t"/>
                <a:pathLst>
                  <a:path extrusionOk="0" h="6014" w="3029">
                    <a:moveTo>
                      <a:pt x="1245" y="1"/>
                    </a:moveTo>
                    <a:lnTo>
                      <a:pt x="0" y="5950"/>
                    </a:lnTo>
                    <a:cubicBezTo>
                      <a:pt x="573" y="6006"/>
                      <a:pt x="1207" y="5954"/>
                      <a:pt x="1783" y="6014"/>
                    </a:cubicBezTo>
                    <a:lnTo>
                      <a:pt x="3029" y="64"/>
                    </a:lnTo>
                    <a:cubicBezTo>
                      <a:pt x="2451" y="9"/>
                      <a:pt x="1822" y="60"/>
                      <a:pt x="1245" y="1"/>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35"/>
              <p:cNvSpPr/>
              <p:nvPr/>
            </p:nvSpPr>
            <p:spPr>
              <a:xfrm>
                <a:off x="4659275" y="273725"/>
                <a:ext cx="37650" cy="149625"/>
              </a:xfrm>
              <a:custGeom>
                <a:rect b="b" l="l" r="r" t="t"/>
                <a:pathLst>
                  <a:path extrusionOk="0" h="5985" w="1506">
                    <a:moveTo>
                      <a:pt x="1245" y="1"/>
                    </a:moveTo>
                    <a:lnTo>
                      <a:pt x="1" y="5949"/>
                    </a:lnTo>
                    <a:cubicBezTo>
                      <a:pt x="86" y="5963"/>
                      <a:pt x="171" y="5975"/>
                      <a:pt x="261" y="5984"/>
                    </a:cubicBezTo>
                    <a:lnTo>
                      <a:pt x="1506" y="35"/>
                    </a:lnTo>
                    <a:cubicBezTo>
                      <a:pt x="1416" y="26"/>
                      <a:pt x="1331" y="13"/>
                      <a:pt x="1245"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35"/>
              <p:cNvSpPr/>
              <p:nvPr/>
            </p:nvSpPr>
            <p:spPr>
              <a:xfrm>
                <a:off x="4655325" y="272850"/>
                <a:ext cx="35075" cy="149625"/>
              </a:xfrm>
              <a:custGeom>
                <a:rect b="b" l="l" r="r" t="t"/>
                <a:pathLst>
                  <a:path extrusionOk="0" h="5985" w="1403">
                    <a:moveTo>
                      <a:pt x="1245" y="1"/>
                    </a:moveTo>
                    <a:lnTo>
                      <a:pt x="1" y="5951"/>
                    </a:lnTo>
                    <a:cubicBezTo>
                      <a:pt x="52" y="5964"/>
                      <a:pt x="103" y="5976"/>
                      <a:pt x="159" y="5984"/>
                    </a:cubicBezTo>
                    <a:lnTo>
                      <a:pt x="1403" y="36"/>
                    </a:lnTo>
                    <a:cubicBezTo>
                      <a:pt x="1352" y="27"/>
                      <a:pt x="1296" y="14"/>
                      <a:pt x="1245"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35"/>
              <p:cNvSpPr/>
              <p:nvPr/>
            </p:nvSpPr>
            <p:spPr>
              <a:xfrm>
                <a:off x="4652125" y="272125"/>
                <a:ext cx="34325" cy="149500"/>
              </a:xfrm>
              <a:custGeom>
                <a:rect b="b" l="l" r="r" t="t"/>
                <a:pathLst>
                  <a:path extrusionOk="0" h="5980" w="1373">
                    <a:moveTo>
                      <a:pt x="1244" y="0"/>
                    </a:moveTo>
                    <a:lnTo>
                      <a:pt x="0" y="5946"/>
                    </a:lnTo>
                    <a:cubicBezTo>
                      <a:pt x="42" y="5958"/>
                      <a:pt x="86" y="5971"/>
                      <a:pt x="129" y="5980"/>
                    </a:cubicBezTo>
                    <a:lnTo>
                      <a:pt x="1373" y="30"/>
                    </a:lnTo>
                    <a:cubicBezTo>
                      <a:pt x="1330" y="22"/>
                      <a:pt x="1288" y="13"/>
                      <a:pt x="1244"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35"/>
              <p:cNvSpPr/>
              <p:nvPr/>
            </p:nvSpPr>
            <p:spPr>
              <a:xfrm>
                <a:off x="4649550" y="271275"/>
                <a:ext cx="33700" cy="149500"/>
              </a:xfrm>
              <a:custGeom>
                <a:rect b="b" l="l" r="r" t="t"/>
                <a:pathLst>
                  <a:path extrusionOk="0" h="5980" w="1348">
                    <a:moveTo>
                      <a:pt x="1245" y="0"/>
                    </a:moveTo>
                    <a:lnTo>
                      <a:pt x="1" y="5950"/>
                    </a:lnTo>
                    <a:cubicBezTo>
                      <a:pt x="35" y="5958"/>
                      <a:pt x="68" y="5970"/>
                      <a:pt x="103" y="5980"/>
                    </a:cubicBezTo>
                    <a:lnTo>
                      <a:pt x="1347" y="34"/>
                    </a:lnTo>
                    <a:cubicBezTo>
                      <a:pt x="1314" y="22"/>
                      <a:pt x="1279" y="13"/>
                      <a:pt x="1245"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35"/>
              <p:cNvSpPr/>
              <p:nvPr/>
            </p:nvSpPr>
            <p:spPr>
              <a:xfrm>
                <a:off x="4647000" y="270300"/>
                <a:ext cx="33675" cy="149725"/>
              </a:xfrm>
              <a:custGeom>
                <a:rect b="b" l="l" r="r" t="t"/>
                <a:pathLst>
                  <a:path extrusionOk="0" h="5989" w="1347">
                    <a:moveTo>
                      <a:pt x="1244" y="0"/>
                    </a:moveTo>
                    <a:lnTo>
                      <a:pt x="0" y="5950"/>
                    </a:lnTo>
                    <a:cubicBezTo>
                      <a:pt x="34" y="5963"/>
                      <a:pt x="68" y="5976"/>
                      <a:pt x="103" y="5989"/>
                    </a:cubicBezTo>
                    <a:lnTo>
                      <a:pt x="1347" y="39"/>
                    </a:lnTo>
                    <a:cubicBezTo>
                      <a:pt x="1313" y="26"/>
                      <a:pt x="1278" y="14"/>
                      <a:pt x="1244"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35"/>
              <p:cNvSpPr/>
              <p:nvPr/>
            </p:nvSpPr>
            <p:spPr>
              <a:xfrm>
                <a:off x="4644525" y="269250"/>
                <a:ext cx="33600" cy="149800"/>
              </a:xfrm>
              <a:custGeom>
                <a:rect b="b" l="l" r="r" t="t"/>
                <a:pathLst>
                  <a:path extrusionOk="0" h="5992" w="1344">
                    <a:moveTo>
                      <a:pt x="1245" y="0"/>
                    </a:moveTo>
                    <a:lnTo>
                      <a:pt x="0" y="5945"/>
                    </a:lnTo>
                    <a:cubicBezTo>
                      <a:pt x="30" y="5962"/>
                      <a:pt x="64" y="5974"/>
                      <a:pt x="99" y="5992"/>
                    </a:cubicBezTo>
                    <a:lnTo>
                      <a:pt x="1343" y="42"/>
                    </a:lnTo>
                    <a:cubicBezTo>
                      <a:pt x="1309" y="30"/>
                      <a:pt x="1279" y="12"/>
                      <a:pt x="1245"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35"/>
              <p:cNvSpPr/>
              <p:nvPr/>
            </p:nvSpPr>
            <p:spPr>
              <a:xfrm>
                <a:off x="4641725" y="267725"/>
                <a:ext cx="33925" cy="150150"/>
              </a:xfrm>
              <a:custGeom>
                <a:rect b="b" l="l" r="r" t="t"/>
                <a:pathLst>
                  <a:path extrusionOk="0" h="6006" w="1357">
                    <a:moveTo>
                      <a:pt x="1246" y="1"/>
                    </a:moveTo>
                    <a:lnTo>
                      <a:pt x="1" y="5946"/>
                    </a:lnTo>
                    <a:cubicBezTo>
                      <a:pt x="35" y="5968"/>
                      <a:pt x="73" y="5989"/>
                      <a:pt x="112" y="6006"/>
                    </a:cubicBezTo>
                    <a:lnTo>
                      <a:pt x="1357" y="61"/>
                    </a:lnTo>
                    <a:cubicBezTo>
                      <a:pt x="1319" y="40"/>
                      <a:pt x="1284" y="22"/>
                      <a:pt x="1246"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35"/>
              <p:cNvSpPr/>
              <p:nvPr/>
            </p:nvSpPr>
            <p:spPr>
              <a:xfrm>
                <a:off x="4638425" y="265600"/>
                <a:ext cx="34450" cy="150800"/>
              </a:xfrm>
              <a:custGeom>
                <a:rect b="b" l="l" r="r" t="t"/>
                <a:pathLst>
                  <a:path extrusionOk="0" h="6032" w="1378">
                    <a:moveTo>
                      <a:pt x="1245" y="0"/>
                    </a:moveTo>
                    <a:lnTo>
                      <a:pt x="0" y="5950"/>
                    </a:lnTo>
                    <a:cubicBezTo>
                      <a:pt x="43" y="5980"/>
                      <a:pt x="86" y="6005"/>
                      <a:pt x="133" y="6031"/>
                    </a:cubicBezTo>
                    <a:lnTo>
                      <a:pt x="1378" y="86"/>
                    </a:lnTo>
                    <a:cubicBezTo>
                      <a:pt x="1335" y="60"/>
                      <a:pt x="1287" y="30"/>
                      <a:pt x="1245"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35"/>
              <p:cNvSpPr/>
              <p:nvPr/>
            </p:nvSpPr>
            <p:spPr>
              <a:xfrm>
                <a:off x="4628375" y="255000"/>
                <a:ext cx="41200" cy="159375"/>
              </a:xfrm>
              <a:custGeom>
                <a:rect b="b" l="l" r="r" t="t"/>
                <a:pathLst>
                  <a:path extrusionOk="0" h="6375" w="1648">
                    <a:moveTo>
                      <a:pt x="1245" y="0"/>
                    </a:moveTo>
                    <a:lnTo>
                      <a:pt x="1" y="5950"/>
                    </a:lnTo>
                    <a:cubicBezTo>
                      <a:pt x="116" y="6126"/>
                      <a:pt x="252" y="6262"/>
                      <a:pt x="402" y="6374"/>
                    </a:cubicBezTo>
                    <a:lnTo>
                      <a:pt x="1647" y="424"/>
                    </a:lnTo>
                    <a:cubicBezTo>
                      <a:pt x="1497" y="318"/>
                      <a:pt x="1361" y="176"/>
                      <a:pt x="1245"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35"/>
              <p:cNvSpPr/>
              <p:nvPr/>
            </p:nvSpPr>
            <p:spPr>
              <a:xfrm>
                <a:off x="4659475" y="238200"/>
                <a:ext cx="112950" cy="48600"/>
              </a:xfrm>
              <a:custGeom>
                <a:rect b="b" l="l" r="r" t="t"/>
                <a:pathLst>
                  <a:path extrusionOk="0" h="1944" w="4518">
                    <a:moveTo>
                      <a:pt x="2123" y="1"/>
                    </a:moveTo>
                    <a:cubicBezTo>
                      <a:pt x="2057" y="1"/>
                      <a:pt x="1991" y="5"/>
                      <a:pt x="1926" y="14"/>
                    </a:cubicBezTo>
                    <a:cubicBezTo>
                      <a:pt x="1870" y="23"/>
                      <a:pt x="1819" y="36"/>
                      <a:pt x="1763" y="48"/>
                    </a:cubicBezTo>
                    <a:cubicBezTo>
                      <a:pt x="1665" y="74"/>
                      <a:pt x="1870" y="421"/>
                      <a:pt x="1631" y="451"/>
                    </a:cubicBezTo>
                    <a:cubicBezTo>
                      <a:pt x="1609" y="455"/>
                      <a:pt x="1588" y="455"/>
                      <a:pt x="1562" y="455"/>
                    </a:cubicBezTo>
                    <a:cubicBezTo>
                      <a:pt x="1053" y="528"/>
                      <a:pt x="510" y="601"/>
                      <a:pt x="1" y="672"/>
                    </a:cubicBezTo>
                    <a:cubicBezTo>
                      <a:pt x="844" y="1943"/>
                      <a:pt x="2658" y="1221"/>
                      <a:pt x="3923" y="1653"/>
                    </a:cubicBezTo>
                    <a:cubicBezTo>
                      <a:pt x="4287" y="1293"/>
                      <a:pt x="4137" y="780"/>
                      <a:pt x="4518" y="425"/>
                    </a:cubicBezTo>
                    <a:lnTo>
                      <a:pt x="4518" y="425"/>
                    </a:lnTo>
                    <a:cubicBezTo>
                      <a:pt x="4474" y="427"/>
                      <a:pt x="4431" y="428"/>
                      <a:pt x="4389" y="428"/>
                    </a:cubicBezTo>
                    <a:cubicBezTo>
                      <a:pt x="3530" y="428"/>
                      <a:pt x="2792" y="1"/>
                      <a:pt x="2123" y="1"/>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35"/>
              <p:cNvSpPr/>
              <p:nvPr/>
            </p:nvSpPr>
            <p:spPr>
              <a:xfrm>
                <a:off x="4760550" y="313375"/>
                <a:ext cx="32400" cy="150600"/>
              </a:xfrm>
              <a:custGeom>
                <a:rect b="b" l="l" r="r" t="t"/>
                <a:pathLst>
                  <a:path extrusionOk="0" h="6024" w="1296">
                    <a:moveTo>
                      <a:pt x="1244" y="1"/>
                    </a:moveTo>
                    <a:lnTo>
                      <a:pt x="0" y="5950"/>
                    </a:lnTo>
                    <a:cubicBezTo>
                      <a:pt x="34" y="5972"/>
                      <a:pt x="52" y="5998"/>
                      <a:pt x="46" y="6023"/>
                    </a:cubicBezTo>
                    <a:lnTo>
                      <a:pt x="1292" y="74"/>
                    </a:lnTo>
                    <a:cubicBezTo>
                      <a:pt x="1296" y="48"/>
                      <a:pt x="1278" y="26"/>
                      <a:pt x="1244"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35"/>
              <p:cNvSpPr/>
              <p:nvPr/>
            </p:nvSpPr>
            <p:spPr>
              <a:xfrm>
                <a:off x="4759675" y="312875"/>
                <a:ext cx="32000" cy="149275"/>
              </a:xfrm>
              <a:custGeom>
                <a:rect b="b" l="l" r="r" t="t"/>
                <a:pathLst>
                  <a:path extrusionOk="0" h="5971" w="1280">
                    <a:moveTo>
                      <a:pt x="1246" y="0"/>
                    </a:moveTo>
                    <a:lnTo>
                      <a:pt x="0" y="5949"/>
                    </a:lnTo>
                    <a:cubicBezTo>
                      <a:pt x="14" y="5958"/>
                      <a:pt x="26" y="5962"/>
                      <a:pt x="35" y="5970"/>
                    </a:cubicBezTo>
                    <a:lnTo>
                      <a:pt x="1279" y="21"/>
                    </a:lnTo>
                    <a:cubicBezTo>
                      <a:pt x="1271" y="17"/>
                      <a:pt x="1258" y="8"/>
                      <a:pt x="1246"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35"/>
              <p:cNvSpPr/>
              <p:nvPr/>
            </p:nvSpPr>
            <p:spPr>
              <a:xfrm>
                <a:off x="4758625" y="312325"/>
                <a:ext cx="32200" cy="149275"/>
              </a:xfrm>
              <a:custGeom>
                <a:rect b="b" l="l" r="r" t="t"/>
                <a:pathLst>
                  <a:path extrusionOk="0" h="5971" w="1288">
                    <a:moveTo>
                      <a:pt x="1244" y="1"/>
                    </a:moveTo>
                    <a:lnTo>
                      <a:pt x="0" y="5945"/>
                    </a:lnTo>
                    <a:cubicBezTo>
                      <a:pt x="13" y="5954"/>
                      <a:pt x="30" y="5963"/>
                      <a:pt x="42" y="5971"/>
                    </a:cubicBezTo>
                    <a:lnTo>
                      <a:pt x="1288" y="22"/>
                    </a:lnTo>
                    <a:cubicBezTo>
                      <a:pt x="1274" y="13"/>
                      <a:pt x="1262" y="9"/>
                      <a:pt x="1244"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35"/>
              <p:cNvSpPr/>
              <p:nvPr/>
            </p:nvSpPr>
            <p:spPr>
              <a:xfrm>
                <a:off x="4756050" y="311150"/>
                <a:ext cx="33700" cy="149825"/>
              </a:xfrm>
              <a:custGeom>
                <a:rect b="b" l="l" r="r" t="t"/>
                <a:pathLst>
                  <a:path extrusionOk="0" h="5993" w="1348">
                    <a:moveTo>
                      <a:pt x="1245" y="0"/>
                    </a:moveTo>
                    <a:lnTo>
                      <a:pt x="1" y="5950"/>
                    </a:lnTo>
                    <a:cubicBezTo>
                      <a:pt x="39" y="5966"/>
                      <a:pt x="68" y="5980"/>
                      <a:pt x="103" y="5992"/>
                    </a:cubicBezTo>
                    <a:lnTo>
                      <a:pt x="1347" y="48"/>
                    </a:lnTo>
                    <a:cubicBezTo>
                      <a:pt x="1318" y="30"/>
                      <a:pt x="1284" y="18"/>
                      <a:pt x="1245"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35"/>
              <p:cNvSpPr/>
              <p:nvPr/>
            </p:nvSpPr>
            <p:spPr>
              <a:xfrm>
                <a:off x="4750700" y="309125"/>
                <a:ext cx="36475" cy="150800"/>
              </a:xfrm>
              <a:custGeom>
                <a:rect b="b" l="l" r="r" t="t"/>
                <a:pathLst>
                  <a:path extrusionOk="0" h="6032" w="1459">
                    <a:moveTo>
                      <a:pt x="1245" y="0"/>
                    </a:moveTo>
                    <a:lnTo>
                      <a:pt x="0" y="5945"/>
                    </a:lnTo>
                    <a:cubicBezTo>
                      <a:pt x="73" y="5976"/>
                      <a:pt x="150" y="6005"/>
                      <a:pt x="215" y="6031"/>
                    </a:cubicBezTo>
                    <a:lnTo>
                      <a:pt x="1459" y="81"/>
                    </a:lnTo>
                    <a:cubicBezTo>
                      <a:pt x="1395" y="56"/>
                      <a:pt x="1322" y="30"/>
                      <a:pt x="1245"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35"/>
              <p:cNvSpPr/>
              <p:nvPr/>
            </p:nvSpPr>
            <p:spPr>
              <a:xfrm>
                <a:off x="4747175" y="307500"/>
                <a:ext cx="34675" cy="150250"/>
              </a:xfrm>
              <a:custGeom>
                <a:rect b="b" l="l" r="r" t="t"/>
                <a:pathLst>
                  <a:path extrusionOk="0" h="6010" w="1387">
                    <a:moveTo>
                      <a:pt x="1249" y="1"/>
                    </a:moveTo>
                    <a:lnTo>
                      <a:pt x="0" y="5950"/>
                    </a:lnTo>
                    <a:cubicBezTo>
                      <a:pt x="48" y="5972"/>
                      <a:pt x="94" y="5993"/>
                      <a:pt x="141" y="6010"/>
                    </a:cubicBezTo>
                    <a:lnTo>
                      <a:pt x="1386" y="65"/>
                    </a:lnTo>
                    <a:cubicBezTo>
                      <a:pt x="1339" y="44"/>
                      <a:pt x="1292" y="22"/>
                      <a:pt x="1249"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35"/>
              <p:cNvSpPr/>
              <p:nvPr/>
            </p:nvSpPr>
            <p:spPr>
              <a:xfrm>
                <a:off x="4745150" y="306450"/>
                <a:ext cx="33250" cy="149825"/>
              </a:xfrm>
              <a:custGeom>
                <a:rect b="b" l="l" r="r" t="t"/>
                <a:pathLst>
                  <a:path extrusionOk="0" h="5993" w="1330">
                    <a:moveTo>
                      <a:pt x="1245" y="1"/>
                    </a:moveTo>
                    <a:lnTo>
                      <a:pt x="0" y="5949"/>
                    </a:lnTo>
                    <a:cubicBezTo>
                      <a:pt x="26" y="5963"/>
                      <a:pt x="56" y="5980"/>
                      <a:pt x="81" y="5992"/>
                    </a:cubicBezTo>
                    <a:lnTo>
                      <a:pt x="1330" y="43"/>
                    </a:lnTo>
                    <a:cubicBezTo>
                      <a:pt x="1300" y="30"/>
                      <a:pt x="1270" y="17"/>
                      <a:pt x="1245"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35"/>
              <p:cNvSpPr/>
              <p:nvPr/>
            </p:nvSpPr>
            <p:spPr>
              <a:xfrm>
                <a:off x="4743425" y="305375"/>
                <a:ext cx="32850" cy="149825"/>
              </a:xfrm>
              <a:custGeom>
                <a:rect b="b" l="l" r="r" t="t"/>
                <a:pathLst>
                  <a:path extrusionOk="0" h="5993" w="1314">
                    <a:moveTo>
                      <a:pt x="1245" y="0"/>
                    </a:moveTo>
                    <a:lnTo>
                      <a:pt x="1" y="5950"/>
                    </a:lnTo>
                    <a:cubicBezTo>
                      <a:pt x="22" y="5962"/>
                      <a:pt x="44" y="5980"/>
                      <a:pt x="69" y="5992"/>
                    </a:cubicBezTo>
                    <a:lnTo>
                      <a:pt x="1314" y="44"/>
                    </a:lnTo>
                    <a:cubicBezTo>
                      <a:pt x="1292" y="30"/>
                      <a:pt x="1266" y="18"/>
                      <a:pt x="1245"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35"/>
              <p:cNvSpPr/>
              <p:nvPr/>
            </p:nvSpPr>
            <p:spPr>
              <a:xfrm>
                <a:off x="4740325" y="301325"/>
                <a:ext cx="34225" cy="152825"/>
              </a:xfrm>
              <a:custGeom>
                <a:rect b="b" l="l" r="r" t="t"/>
                <a:pathLst>
                  <a:path extrusionOk="0" h="6113" w="1369">
                    <a:moveTo>
                      <a:pt x="1250" y="0"/>
                    </a:moveTo>
                    <a:lnTo>
                      <a:pt x="0" y="5945"/>
                    </a:lnTo>
                    <a:cubicBezTo>
                      <a:pt x="9" y="6009"/>
                      <a:pt x="56" y="6065"/>
                      <a:pt x="125" y="6112"/>
                    </a:cubicBezTo>
                    <a:lnTo>
                      <a:pt x="1369" y="162"/>
                    </a:lnTo>
                    <a:cubicBezTo>
                      <a:pt x="1305" y="115"/>
                      <a:pt x="1258" y="60"/>
                      <a:pt x="1250"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35"/>
              <p:cNvSpPr/>
              <p:nvPr/>
            </p:nvSpPr>
            <p:spPr>
              <a:xfrm>
                <a:off x="5438775" y="446075"/>
                <a:ext cx="99050" cy="155400"/>
              </a:xfrm>
              <a:custGeom>
                <a:rect b="b" l="l" r="r" t="t"/>
                <a:pathLst>
                  <a:path extrusionOk="0" h="6216" w="3962">
                    <a:moveTo>
                      <a:pt x="3961" y="1"/>
                    </a:moveTo>
                    <a:lnTo>
                      <a:pt x="3961" y="1"/>
                    </a:lnTo>
                    <a:cubicBezTo>
                      <a:pt x="3174" y="48"/>
                      <a:pt x="2400" y="70"/>
                      <a:pt x="1801" y="155"/>
                    </a:cubicBezTo>
                    <a:cubicBezTo>
                      <a:pt x="1592" y="180"/>
                      <a:pt x="1403" y="219"/>
                      <a:pt x="1245" y="271"/>
                    </a:cubicBezTo>
                    <a:lnTo>
                      <a:pt x="1" y="6215"/>
                    </a:lnTo>
                    <a:cubicBezTo>
                      <a:pt x="159" y="6169"/>
                      <a:pt x="347" y="6130"/>
                      <a:pt x="552" y="6100"/>
                    </a:cubicBezTo>
                    <a:cubicBezTo>
                      <a:pt x="1156" y="6019"/>
                      <a:pt x="1930" y="5998"/>
                      <a:pt x="2717" y="5950"/>
                    </a:cubicBezTo>
                    <a:lnTo>
                      <a:pt x="3961"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35"/>
              <p:cNvSpPr/>
              <p:nvPr/>
            </p:nvSpPr>
            <p:spPr>
              <a:xfrm>
                <a:off x="5433650" y="452825"/>
                <a:ext cx="36250" cy="150575"/>
              </a:xfrm>
              <a:custGeom>
                <a:rect b="b" l="l" r="r" t="t"/>
                <a:pathLst>
                  <a:path extrusionOk="0" h="6023" w="1450">
                    <a:moveTo>
                      <a:pt x="1450" y="1"/>
                    </a:moveTo>
                    <a:lnTo>
                      <a:pt x="1450" y="1"/>
                    </a:lnTo>
                    <a:cubicBezTo>
                      <a:pt x="1377" y="22"/>
                      <a:pt x="1305" y="48"/>
                      <a:pt x="1245" y="78"/>
                    </a:cubicBezTo>
                    <a:lnTo>
                      <a:pt x="1" y="6022"/>
                    </a:lnTo>
                    <a:cubicBezTo>
                      <a:pt x="60" y="5997"/>
                      <a:pt x="129" y="5971"/>
                      <a:pt x="206" y="5945"/>
                    </a:cubicBezTo>
                    <a:lnTo>
                      <a:pt x="1450"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35"/>
              <p:cNvSpPr/>
              <p:nvPr/>
            </p:nvSpPr>
            <p:spPr>
              <a:xfrm>
                <a:off x="5430650" y="454750"/>
                <a:ext cx="34125" cy="150250"/>
              </a:xfrm>
              <a:custGeom>
                <a:rect b="b" l="l" r="r" t="t"/>
                <a:pathLst>
                  <a:path extrusionOk="0" h="6010" w="1365">
                    <a:moveTo>
                      <a:pt x="1365" y="1"/>
                    </a:moveTo>
                    <a:lnTo>
                      <a:pt x="1365" y="1"/>
                    </a:lnTo>
                    <a:cubicBezTo>
                      <a:pt x="1323" y="17"/>
                      <a:pt x="1284" y="39"/>
                      <a:pt x="1246" y="64"/>
                    </a:cubicBezTo>
                    <a:lnTo>
                      <a:pt x="0" y="6010"/>
                    </a:lnTo>
                    <a:cubicBezTo>
                      <a:pt x="34" y="5988"/>
                      <a:pt x="73" y="5967"/>
                      <a:pt x="121" y="5945"/>
                    </a:cubicBezTo>
                    <a:lnTo>
                      <a:pt x="1365"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35"/>
              <p:cNvSpPr/>
              <p:nvPr/>
            </p:nvSpPr>
            <p:spPr>
              <a:xfrm>
                <a:off x="5428525" y="456350"/>
                <a:ext cx="33275" cy="150250"/>
              </a:xfrm>
              <a:custGeom>
                <a:rect b="b" l="l" r="r" t="t"/>
                <a:pathLst>
                  <a:path extrusionOk="0" h="6010" w="1331">
                    <a:moveTo>
                      <a:pt x="1331" y="0"/>
                    </a:moveTo>
                    <a:lnTo>
                      <a:pt x="1331" y="0"/>
                    </a:lnTo>
                    <a:cubicBezTo>
                      <a:pt x="1300" y="18"/>
                      <a:pt x="1270" y="39"/>
                      <a:pt x="1248" y="61"/>
                    </a:cubicBezTo>
                    <a:lnTo>
                      <a:pt x="0" y="6010"/>
                    </a:lnTo>
                    <a:cubicBezTo>
                      <a:pt x="26" y="5989"/>
                      <a:pt x="56" y="5967"/>
                      <a:pt x="85" y="5946"/>
                    </a:cubicBezTo>
                    <a:lnTo>
                      <a:pt x="1331"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35"/>
              <p:cNvSpPr/>
              <p:nvPr/>
            </p:nvSpPr>
            <p:spPr>
              <a:xfrm>
                <a:off x="5426900" y="457850"/>
                <a:ext cx="32850" cy="150275"/>
              </a:xfrm>
              <a:custGeom>
                <a:rect b="b" l="l" r="r" t="t"/>
                <a:pathLst>
                  <a:path extrusionOk="0" h="6011" w="1314">
                    <a:moveTo>
                      <a:pt x="1313" y="1"/>
                    </a:moveTo>
                    <a:cubicBezTo>
                      <a:pt x="1288" y="17"/>
                      <a:pt x="1267" y="39"/>
                      <a:pt x="1250" y="61"/>
                    </a:cubicBezTo>
                    <a:lnTo>
                      <a:pt x="1" y="6010"/>
                    </a:lnTo>
                    <a:cubicBezTo>
                      <a:pt x="22" y="5989"/>
                      <a:pt x="44" y="5967"/>
                      <a:pt x="65" y="5950"/>
                    </a:cubicBezTo>
                    <a:lnTo>
                      <a:pt x="1313"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35"/>
              <p:cNvSpPr/>
              <p:nvPr/>
            </p:nvSpPr>
            <p:spPr>
              <a:xfrm>
                <a:off x="5425725" y="459350"/>
                <a:ext cx="32425" cy="150450"/>
              </a:xfrm>
              <a:custGeom>
                <a:rect b="b" l="l" r="r" t="t"/>
                <a:pathLst>
                  <a:path extrusionOk="0" h="6018" w="1297">
                    <a:moveTo>
                      <a:pt x="1297" y="1"/>
                    </a:moveTo>
                    <a:lnTo>
                      <a:pt x="1297" y="1"/>
                    </a:lnTo>
                    <a:cubicBezTo>
                      <a:pt x="1279" y="26"/>
                      <a:pt x="1263" y="48"/>
                      <a:pt x="1250" y="69"/>
                    </a:cubicBezTo>
                    <a:lnTo>
                      <a:pt x="0" y="6018"/>
                    </a:lnTo>
                    <a:cubicBezTo>
                      <a:pt x="14" y="5997"/>
                      <a:pt x="31" y="5972"/>
                      <a:pt x="48" y="5950"/>
                    </a:cubicBezTo>
                    <a:lnTo>
                      <a:pt x="1297"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35"/>
              <p:cNvSpPr/>
              <p:nvPr/>
            </p:nvSpPr>
            <p:spPr>
              <a:xfrm>
                <a:off x="5424875" y="461075"/>
                <a:ext cx="32100" cy="150650"/>
              </a:xfrm>
              <a:custGeom>
                <a:rect b="b" l="l" r="r" t="t"/>
                <a:pathLst>
                  <a:path extrusionOk="0" h="6026" w="1284">
                    <a:moveTo>
                      <a:pt x="1284" y="0"/>
                    </a:moveTo>
                    <a:cubicBezTo>
                      <a:pt x="1266" y="26"/>
                      <a:pt x="1254" y="52"/>
                      <a:pt x="1246" y="81"/>
                    </a:cubicBezTo>
                    <a:lnTo>
                      <a:pt x="0" y="6026"/>
                    </a:lnTo>
                    <a:cubicBezTo>
                      <a:pt x="9" y="6000"/>
                      <a:pt x="22" y="5975"/>
                      <a:pt x="34" y="5949"/>
                    </a:cubicBezTo>
                    <a:lnTo>
                      <a:pt x="1284"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35"/>
              <p:cNvSpPr/>
              <p:nvPr/>
            </p:nvSpPr>
            <p:spPr>
              <a:xfrm>
                <a:off x="5424575" y="463100"/>
                <a:ext cx="31450" cy="149825"/>
              </a:xfrm>
              <a:custGeom>
                <a:rect b="b" l="l" r="r" t="t"/>
                <a:pathLst>
                  <a:path extrusionOk="0" h="5993" w="1258">
                    <a:moveTo>
                      <a:pt x="1258" y="0"/>
                    </a:moveTo>
                    <a:lnTo>
                      <a:pt x="1258" y="0"/>
                    </a:lnTo>
                    <a:cubicBezTo>
                      <a:pt x="1252" y="13"/>
                      <a:pt x="1248" y="30"/>
                      <a:pt x="1248" y="42"/>
                    </a:cubicBezTo>
                    <a:lnTo>
                      <a:pt x="0" y="5992"/>
                    </a:lnTo>
                    <a:cubicBezTo>
                      <a:pt x="4" y="5976"/>
                      <a:pt x="8" y="5962"/>
                      <a:pt x="12" y="5945"/>
                    </a:cubicBezTo>
                    <a:lnTo>
                      <a:pt x="1258" y="0"/>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35"/>
              <p:cNvSpPr/>
              <p:nvPr/>
            </p:nvSpPr>
            <p:spPr>
              <a:xfrm>
                <a:off x="5348625" y="444500"/>
                <a:ext cx="31250" cy="148850"/>
              </a:xfrm>
              <a:custGeom>
                <a:rect b="b" l="l" r="r" t="t"/>
                <a:pathLst>
                  <a:path extrusionOk="0" h="5954" w="1250">
                    <a:moveTo>
                      <a:pt x="1246" y="0"/>
                    </a:moveTo>
                    <a:lnTo>
                      <a:pt x="1" y="5950"/>
                    </a:lnTo>
                    <a:lnTo>
                      <a:pt x="1" y="5954"/>
                    </a:lnTo>
                    <a:lnTo>
                      <a:pt x="1250" y="4"/>
                    </a:lnTo>
                    <a:cubicBezTo>
                      <a:pt x="1246" y="4"/>
                      <a:pt x="1246" y="4"/>
                      <a:pt x="1246"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35"/>
              <p:cNvSpPr/>
              <p:nvPr/>
            </p:nvSpPr>
            <p:spPr>
              <a:xfrm>
                <a:off x="5346925" y="443625"/>
                <a:ext cx="32850" cy="149625"/>
              </a:xfrm>
              <a:custGeom>
                <a:rect b="b" l="l" r="r" t="t"/>
                <a:pathLst>
                  <a:path extrusionOk="0" h="5985" w="1314">
                    <a:moveTo>
                      <a:pt x="1245" y="0"/>
                    </a:moveTo>
                    <a:lnTo>
                      <a:pt x="1" y="5950"/>
                    </a:lnTo>
                    <a:cubicBezTo>
                      <a:pt x="21" y="5959"/>
                      <a:pt x="43" y="5971"/>
                      <a:pt x="69" y="5985"/>
                    </a:cubicBezTo>
                    <a:lnTo>
                      <a:pt x="1314" y="35"/>
                    </a:lnTo>
                    <a:cubicBezTo>
                      <a:pt x="1292" y="22"/>
                      <a:pt x="1267" y="14"/>
                      <a:pt x="1245"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35"/>
              <p:cNvSpPr/>
              <p:nvPr/>
            </p:nvSpPr>
            <p:spPr>
              <a:xfrm>
                <a:off x="5345650" y="443100"/>
                <a:ext cx="32425" cy="149275"/>
              </a:xfrm>
              <a:custGeom>
                <a:rect b="b" l="l" r="r" t="t"/>
                <a:pathLst>
                  <a:path extrusionOk="0" h="5971" w="1297">
                    <a:moveTo>
                      <a:pt x="1245" y="1"/>
                    </a:moveTo>
                    <a:lnTo>
                      <a:pt x="1" y="5949"/>
                    </a:lnTo>
                    <a:cubicBezTo>
                      <a:pt x="17" y="5954"/>
                      <a:pt x="35" y="5963"/>
                      <a:pt x="52" y="5971"/>
                    </a:cubicBezTo>
                    <a:lnTo>
                      <a:pt x="1296" y="21"/>
                    </a:lnTo>
                    <a:cubicBezTo>
                      <a:pt x="1279" y="13"/>
                      <a:pt x="1262" y="5"/>
                      <a:pt x="1245"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35"/>
              <p:cNvSpPr/>
              <p:nvPr/>
            </p:nvSpPr>
            <p:spPr>
              <a:xfrm>
                <a:off x="5344575" y="442675"/>
                <a:ext cx="32200" cy="149175"/>
              </a:xfrm>
              <a:custGeom>
                <a:rect b="b" l="l" r="r" t="t"/>
                <a:pathLst>
                  <a:path extrusionOk="0" h="5967" w="1288">
                    <a:moveTo>
                      <a:pt x="1245" y="0"/>
                    </a:moveTo>
                    <a:lnTo>
                      <a:pt x="1" y="5950"/>
                    </a:lnTo>
                    <a:cubicBezTo>
                      <a:pt x="13" y="5954"/>
                      <a:pt x="30" y="5958"/>
                      <a:pt x="44" y="5966"/>
                    </a:cubicBezTo>
                    <a:lnTo>
                      <a:pt x="1288" y="18"/>
                    </a:lnTo>
                    <a:cubicBezTo>
                      <a:pt x="1275" y="8"/>
                      <a:pt x="1262" y="4"/>
                      <a:pt x="1245"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35"/>
              <p:cNvSpPr/>
              <p:nvPr/>
            </p:nvSpPr>
            <p:spPr>
              <a:xfrm>
                <a:off x="5343600" y="442325"/>
                <a:ext cx="32100" cy="149100"/>
              </a:xfrm>
              <a:custGeom>
                <a:rect b="b" l="l" r="r" t="t"/>
                <a:pathLst>
                  <a:path extrusionOk="0" h="5964" w="1284">
                    <a:moveTo>
                      <a:pt x="1246" y="1"/>
                    </a:moveTo>
                    <a:lnTo>
                      <a:pt x="1" y="5951"/>
                    </a:lnTo>
                    <a:cubicBezTo>
                      <a:pt x="14" y="5955"/>
                      <a:pt x="26" y="5960"/>
                      <a:pt x="40" y="5964"/>
                    </a:cubicBezTo>
                    <a:lnTo>
                      <a:pt x="1284" y="14"/>
                    </a:lnTo>
                    <a:cubicBezTo>
                      <a:pt x="1271" y="10"/>
                      <a:pt x="1258" y="6"/>
                      <a:pt x="1246"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35"/>
              <p:cNvSpPr/>
              <p:nvPr/>
            </p:nvSpPr>
            <p:spPr>
              <a:xfrm>
                <a:off x="5342750" y="442125"/>
                <a:ext cx="32000" cy="148975"/>
              </a:xfrm>
              <a:custGeom>
                <a:rect b="b" l="l" r="r" t="t"/>
                <a:pathLst>
                  <a:path extrusionOk="0" h="5959" w="1280">
                    <a:moveTo>
                      <a:pt x="1246" y="1"/>
                    </a:moveTo>
                    <a:lnTo>
                      <a:pt x="1" y="5950"/>
                    </a:lnTo>
                    <a:cubicBezTo>
                      <a:pt x="9" y="5950"/>
                      <a:pt x="22" y="5954"/>
                      <a:pt x="35" y="5959"/>
                    </a:cubicBezTo>
                    <a:lnTo>
                      <a:pt x="1280" y="9"/>
                    </a:lnTo>
                    <a:cubicBezTo>
                      <a:pt x="1271" y="5"/>
                      <a:pt x="1258" y="5"/>
                      <a:pt x="1246"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35"/>
              <p:cNvSpPr/>
              <p:nvPr/>
            </p:nvSpPr>
            <p:spPr>
              <a:xfrm>
                <a:off x="5341800" y="441925"/>
                <a:ext cx="32100" cy="148975"/>
              </a:xfrm>
              <a:custGeom>
                <a:rect b="b" l="l" r="r" t="t"/>
                <a:pathLst>
                  <a:path extrusionOk="0" h="5959" w="1284">
                    <a:moveTo>
                      <a:pt x="1245" y="1"/>
                    </a:moveTo>
                    <a:lnTo>
                      <a:pt x="1" y="5950"/>
                    </a:lnTo>
                    <a:cubicBezTo>
                      <a:pt x="13" y="5950"/>
                      <a:pt x="26" y="5954"/>
                      <a:pt x="39" y="5958"/>
                    </a:cubicBezTo>
                    <a:lnTo>
                      <a:pt x="1284" y="9"/>
                    </a:lnTo>
                    <a:cubicBezTo>
                      <a:pt x="1270" y="5"/>
                      <a:pt x="1258" y="5"/>
                      <a:pt x="1245"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35"/>
              <p:cNvSpPr/>
              <p:nvPr/>
            </p:nvSpPr>
            <p:spPr>
              <a:xfrm>
                <a:off x="5340725" y="441825"/>
                <a:ext cx="32200" cy="148875"/>
              </a:xfrm>
              <a:custGeom>
                <a:rect b="b" l="l" r="r" t="t"/>
                <a:pathLst>
                  <a:path extrusionOk="0" h="5955" w="1288">
                    <a:moveTo>
                      <a:pt x="1245" y="0"/>
                    </a:moveTo>
                    <a:lnTo>
                      <a:pt x="1" y="5945"/>
                    </a:lnTo>
                    <a:cubicBezTo>
                      <a:pt x="13" y="5949"/>
                      <a:pt x="26" y="5949"/>
                      <a:pt x="44" y="5954"/>
                    </a:cubicBezTo>
                    <a:lnTo>
                      <a:pt x="1288" y="5"/>
                    </a:lnTo>
                    <a:cubicBezTo>
                      <a:pt x="1275" y="5"/>
                      <a:pt x="1258" y="0"/>
                      <a:pt x="1245"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35"/>
              <p:cNvSpPr/>
              <p:nvPr/>
            </p:nvSpPr>
            <p:spPr>
              <a:xfrm>
                <a:off x="5336025" y="441725"/>
                <a:ext cx="35825" cy="149175"/>
              </a:xfrm>
              <a:custGeom>
                <a:rect b="b" l="l" r="r" t="t"/>
                <a:pathLst>
                  <a:path extrusionOk="0" h="5967" w="1433">
                    <a:moveTo>
                      <a:pt x="1370" y="1"/>
                    </a:moveTo>
                    <a:cubicBezTo>
                      <a:pt x="1349" y="1"/>
                      <a:pt x="1328" y="2"/>
                      <a:pt x="1309" y="4"/>
                    </a:cubicBezTo>
                    <a:cubicBezTo>
                      <a:pt x="1288" y="9"/>
                      <a:pt x="1266" y="13"/>
                      <a:pt x="1245" y="17"/>
                    </a:cubicBezTo>
                    <a:lnTo>
                      <a:pt x="1" y="5966"/>
                    </a:lnTo>
                    <a:cubicBezTo>
                      <a:pt x="17" y="5962"/>
                      <a:pt x="43" y="5958"/>
                      <a:pt x="64" y="5953"/>
                    </a:cubicBezTo>
                    <a:cubicBezTo>
                      <a:pt x="92" y="5950"/>
                      <a:pt x="121" y="5947"/>
                      <a:pt x="151" y="5947"/>
                    </a:cubicBezTo>
                    <a:cubicBezTo>
                      <a:pt x="163" y="5947"/>
                      <a:pt x="176" y="5948"/>
                      <a:pt x="189" y="5949"/>
                    </a:cubicBezTo>
                    <a:lnTo>
                      <a:pt x="1433" y="4"/>
                    </a:lnTo>
                    <a:cubicBezTo>
                      <a:pt x="1412" y="2"/>
                      <a:pt x="1390" y="1"/>
                      <a:pt x="1370" y="1"/>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35"/>
              <p:cNvSpPr/>
              <p:nvPr/>
            </p:nvSpPr>
            <p:spPr>
              <a:xfrm>
                <a:off x="5334750" y="442125"/>
                <a:ext cx="32400" cy="149300"/>
              </a:xfrm>
              <a:custGeom>
                <a:rect b="b" l="l" r="r" t="t"/>
                <a:pathLst>
                  <a:path extrusionOk="0" h="5972" w="1296">
                    <a:moveTo>
                      <a:pt x="1296" y="1"/>
                    </a:moveTo>
                    <a:lnTo>
                      <a:pt x="1296" y="1"/>
                    </a:lnTo>
                    <a:cubicBezTo>
                      <a:pt x="1278" y="9"/>
                      <a:pt x="1262" y="14"/>
                      <a:pt x="1244" y="22"/>
                    </a:cubicBezTo>
                    <a:lnTo>
                      <a:pt x="0" y="5972"/>
                    </a:lnTo>
                    <a:cubicBezTo>
                      <a:pt x="17" y="5963"/>
                      <a:pt x="34" y="5954"/>
                      <a:pt x="52" y="5950"/>
                    </a:cubicBezTo>
                    <a:lnTo>
                      <a:pt x="1296"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35"/>
              <p:cNvSpPr/>
              <p:nvPr/>
            </p:nvSpPr>
            <p:spPr>
              <a:xfrm>
                <a:off x="5333675" y="442675"/>
                <a:ext cx="32200" cy="149300"/>
              </a:xfrm>
              <a:custGeom>
                <a:rect b="b" l="l" r="r" t="t"/>
                <a:pathLst>
                  <a:path extrusionOk="0" h="5972" w="1288">
                    <a:moveTo>
                      <a:pt x="1287" y="0"/>
                    </a:moveTo>
                    <a:cubicBezTo>
                      <a:pt x="1275" y="8"/>
                      <a:pt x="1258" y="13"/>
                      <a:pt x="1244" y="22"/>
                    </a:cubicBezTo>
                    <a:lnTo>
                      <a:pt x="0" y="5971"/>
                    </a:lnTo>
                    <a:cubicBezTo>
                      <a:pt x="13" y="5962"/>
                      <a:pt x="26" y="5954"/>
                      <a:pt x="43" y="5950"/>
                    </a:cubicBezTo>
                    <a:lnTo>
                      <a:pt x="1287"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35"/>
              <p:cNvSpPr/>
              <p:nvPr/>
            </p:nvSpPr>
            <p:spPr>
              <a:xfrm>
                <a:off x="5332600" y="443200"/>
                <a:ext cx="32200" cy="149525"/>
              </a:xfrm>
              <a:custGeom>
                <a:rect b="b" l="l" r="r" t="t"/>
                <a:pathLst>
                  <a:path extrusionOk="0" h="5981" w="1288">
                    <a:moveTo>
                      <a:pt x="1287" y="1"/>
                    </a:moveTo>
                    <a:lnTo>
                      <a:pt x="1287" y="1"/>
                    </a:lnTo>
                    <a:cubicBezTo>
                      <a:pt x="1275" y="13"/>
                      <a:pt x="1258" y="22"/>
                      <a:pt x="1245" y="35"/>
                    </a:cubicBezTo>
                    <a:lnTo>
                      <a:pt x="0" y="5980"/>
                    </a:lnTo>
                    <a:cubicBezTo>
                      <a:pt x="13" y="5971"/>
                      <a:pt x="26" y="5959"/>
                      <a:pt x="43" y="5950"/>
                    </a:cubicBezTo>
                    <a:lnTo>
                      <a:pt x="1287"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35"/>
              <p:cNvSpPr/>
              <p:nvPr/>
            </p:nvSpPr>
            <p:spPr>
              <a:xfrm>
                <a:off x="5331650" y="444050"/>
                <a:ext cx="32100" cy="149725"/>
              </a:xfrm>
              <a:custGeom>
                <a:rect b="b" l="l" r="r" t="t"/>
                <a:pathLst>
                  <a:path extrusionOk="0" h="5989" w="1284">
                    <a:moveTo>
                      <a:pt x="1283" y="1"/>
                    </a:moveTo>
                    <a:lnTo>
                      <a:pt x="1283" y="1"/>
                    </a:lnTo>
                    <a:cubicBezTo>
                      <a:pt x="1270" y="9"/>
                      <a:pt x="1258" y="26"/>
                      <a:pt x="1244" y="40"/>
                    </a:cubicBezTo>
                    <a:lnTo>
                      <a:pt x="0" y="5988"/>
                    </a:lnTo>
                    <a:cubicBezTo>
                      <a:pt x="12" y="5972"/>
                      <a:pt x="26" y="5959"/>
                      <a:pt x="38" y="5946"/>
                    </a:cubicBezTo>
                    <a:lnTo>
                      <a:pt x="1283"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35"/>
              <p:cNvSpPr/>
              <p:nvPr/>
            </p:nvSpPr>
            <p:spPr>
              <a:xfrm>
                <a:off x="5330675" y="445025"/>
                <a:ext cx="32100" cy="150025"/>
              </a:xfrm>
              <a:custGeom>
                <a:rect b="b" l="l" r="r" t="t"/>
                <a:pathLst>
                  <a:path extrusionOk="0" h="6001" w="1284">
                    <a:moveTo>
                      <a:pt x="1283" y="1"/>
                    </a:moveTo>
                    <a:cubicBezTo>
                      <a:pt x="1271" y="17"/>
                      <a:pt x="1258" y="35"/>
                      <a:pt x="1249" y="52"/>
                    </a:cubicBezTo>
                    <a:lnTo>
                      <a:pt x="0" y="6001"/>
                    </a:lnTo>
                    <a:cubicBezTo>
                      <a:pt x="13" y="5984"/>
                      <a:pt x="26" y="5963"/>
                      <a:pt x="39" y="5949"/>
                    </a:cubicBezTo>
                    <a:lnTo>
                      <a:pt x="1283"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35"/>
              <p:cNvSpPr/>
              <p:nvPr/>
            </p:nvSpPr>
            <p:spPr>
              <a:xfrm>
                <a:off x="5329925" y="446325"/>
                <a:ext cx="32000" cy="150450"/>
              </a:xfrm>
              <a:custGeom>
                <a:rect b="b" l="l" r="r" t="t"/>
                <a:pathLst>
                  <a:path extrusionOk="0" h="6018" w="1280">
                    <a:moveTo>
                      <a:pt x="1279" y="0"/>
                    </a:moveTo>
                    <a:cubicBezTo>
                      <a:pt x="1266" y="21"/>
                      <a:pt x="1254" y="42"/>
                      <a:pt x="1246" y="68"/>
                    </a:cubicBezTo>
                    <a:lnTo>
                      <a:pt x="0" y="6017"/>
                    </a:lnTo>
                    <a:cubicBezTo>
                      <a:pt x="9" y="5992"/>
                      <a:pt x="18" y="5970"/>
                      <a:pt x="30" y="5949"/>
                    </a:cubicBezTo>
                    <a:lnTo>
                      <a:pt x="1279"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35"/>
              <p:cNvSpPr/>
              <p:nvPr/>
            </p:nvSpPr>
            <p:spPr>
              <a:xfrm>
                <a:off x="5329725" y="448000"/>
                <a:ext cx="31350" cy="149750"/>
              </a:xfrm>
              <a:custGeom>
                <a:rect b="b" l="l" r="r" t="t"/>
                <a:pathLst>
                  <a:path extrusionOk="0" h="5990" w="1254">
                    <a:moveTo>
                      <a:pt x="1254" y="1"/>
                    </a:moveTo>
                    <a:lnTo>
                      <a:pt x="1254" y="1"/>
                    </a:lnTo>
                    <a:cubicBezTo>
                      <a:pt x="1248" y="14"/>
                      <a:pt x="1248" y="26"/>
                      <a:pt x="1244" y="40"/>
                    </a:cubicBezTo>
                    <a:lnTo>
                      <a:pt x="8" y="5951"/>
                    </a:lnTo>
                    <a:lnTo>
                      <a:pt x="8" y="5951"/>
                    </a:lnTo>
                    <a:cubicBezTo>
                      <a:pt x="8" y="5951"/>
                      <a:pt x="8" y="5951"/>
                      <a:pt x="8" y="5950"/>
                    </a:cubicBezTo>
                    <a:lnTo>
                      <a:pt x="1254" y="1"/>
                    </a:lnTo>
                    <a:close/>
                    <a:moveTo>
                      <a:pt x="8" y="5951"/>
                    </a:moveTo>
                    <a:cubicBezTo>
                      <a:pt x="4" y="5964"/>
                      <a:pt x="0" y="5976"/>
                      <a:pt x="0" y="5989"/>
                    </a:cubicBezTo>
                    <a:lnTo>
                      <a:pt x="8" y="5951"/>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35"/>
              <p:cNvSpPr/>
              <p:nvPr/>
            </p:nvSpPr>
            <p:spPr>
              <a:xfrm>
                <a:off x="5330575" y="460625"/>
                <a:ext cx="35625" cy="148925"/>
              </a:xfrm>
              <a:custGeom>
                <a:rect b="b" l="l" r="r" t="t"/>
                <a:pathLst>
                  <a:path extrusionOk="0" h="5957" w="1425">
                    <a:moveTo>
                      <a:pt x="1245" y="1"/>
                    </a:moveTo>
                    <a:lnTo>
                      <a:pt x="0" y="5950"/>
                    </a:lnTo>
                    <a:cubicBezTo>
                      <a:pt x="39" y="5953"/>
                      <a:pt x="81" y="5956"/>
                      <a:pt x="125" y="5956"/>
                    </a:cubicBezTo>
                    <a:cubicBezTo>
                      <a:pt x="143" y="5956"/>
                      <a:pt x="161" y="5956"/>
                      <a:pt x="180" y="5955"/>
                    </a:cubicBezTo>
                    <a:lnTo>
                      <a:pt x="1425" y="5"/>
                    </a:lnTo>
                    <a:lnTo>
                      <a:pt x="1425" y="5"/>
                    </a:lnTo>
                    <a:cubicBezTo>
                      <a:pt x="1398" y="7"/>
                      <a:pt x="1373" y="8"/>
                      <a:pt x="1348" y="8"/>
                    </a:cubicBezTo>
                    <a:cubicBezTo>
                      <a:pt x="1314" y="8"/>
                      <a:pt x="1280" y="6"/>
                      <a:pt x="1245" y="1"/>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35"/>
              <p:cNvSpPr/>
              <p:nvPr/>
            </p:nvSpPr>
            <p:spPr>
              <a:xfrm>
                <a:off x="5328200" y="460300"/>
                <a:ext cx="33525" cy="149100"/>
              </a:xfrm>
              <a:custGeom>
                <a:rect b="b" l="l" r="r" t="t"/>
                <a:pathLst>
                  <a:path extrusionOk="0" h="5964" w="1341">
                    <a:moveTo>
                      <a:pt x="1246" y="0"/>
                    </a:moveTo>
                    <a:lnTo>
                      <a:pt x="1" y="5950"/>
                    </a:lnTo>
                    <a:cubicBezTo>
                      <a:pt x="31" y="5954"/>
                      <a:pt x="61" y="5959"/>
                      <a:pt x="95" y="5963"/>
                    </a:cubicBezTo>
                    <a:lnTo>
                      <a:pt x="1340" y="14"/>
                    </a:lnTo>
                    <a:cubicBezTo>
                      <a:pt x="1309" y="10"/>
                      <a:pt x="1276" y="6"/>
                      <a:pt x="1246"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35"/>
              <p:cNvSpPr/>
              <p:nvPr/>
            </p:nvSpPr>
            <p:spPr>
              <a:xfrm>
                <a:off x="5326175" y="459900"/>
                <a:ext cx="33175" cy="149175"/>
              </a:xfrm>
              <a:custGeom>
                <a:rect b="b" l="l" r="r" t="t"/>
                <a:pathLst>
                  <a:path extrusionOk="0" h="5967" w="1327">
                    <a:moveTo>
                      <a:pt x="1246" y="0"/>
                    </a:moveTo>
                    <a:lnTo>
                      <a:pt x="1" y="5950"/>
                    </a:lnTo>
                    <a:cubicBezTo>
                      <a:pt x="26" y="5954"/>
                      <a:pt x="56" y="5962"/>
                      <a:pt x="82" y="5966"/>
                    </a:cubicBezTo>
                    <a:lnTo>
                      <a:pt x="1327" y="16"/>
                    </a:lnTo>
                    <a:cubicBezTo>
                      <a:pt x="1301" y="12"/>
                      <a:pt x="1271" y="8"/>
                      <a:pt x="1246"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35"/>
              <p:cNvSpPr/>
              <p:nvPr/>
            </p:nvSpPr>
            <p:spPr>
              <a:xfrm>
                <a:off x="5323950" y="459350"/>
                <a:ext cx="33375" cy="149300"/>
              </a:xfrm>
              <a:custGeom>
                <a:rect b="b" l="l" r="r" t="t"/>
                <a:pathLst>
                  <a:path extrusionOk="0" h="5972" w="1335">
                    <a:moveTo>
                      <a:pt x="1248" y="1"/>
                    </a:moveTo>
                    <a:lnTo>
                      <a:pt x="0" y="5946"/>
                    </a:lnTo>
                    <a:cubicBezTo>
                      <a:pt x="30" y="5954"/>
                      <a:pt x="60" y="5962"/>
                      <a:pt x="90" y="5972"/>
                    </a:cubicBezTo>
                    <a:lnTo>
                      <a:pt x="1335" y="22"/>
                    </a:lnTo>
                    <a:cubicBezTo>
                      <a:pt x="1305" y="13"/>
                      <a:pt x="1274" y="9"/>
                      <a:pt x="1248"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35"/>
              <p:cNvSpPr/>
              <p:nvPr/>
            </p:nvSpPr>
            <p:spPr>
              <a:xfrm>
                <a:off x="5321275" y="458500"/>
                <a:ext cx="33900" cy="149525"/>
              </a:xfrm>
              <a:custGeom>
                <a:rect b="b" l="l" r="r" t="t"/>
                <a:pathLst>
                  <a:path extrusionOk="0" h="5981" w="1356">
                    <a:moveTo>
                      <a:pt x="1249" y="1"/>
                    </a:moveTo>
                    <a:lnTo>
                      <a:pt x="0" y="5945"/>
                    </a:lnTo>
                    <a:cubicBezTo>
                      <a:pt x="38" y="5958"/>
                      <a:pt x="72" y="5971"/>
                      <a:pt x="107" y="5980"/>
                    </a:cubicBezTo>
                    <a:lnTo>
                      <a:pt x="1355" y="35"/>
                    </a:lnTo>
                    <a:cubicBezTo>
                      <a:pt x="1317" y="21"/>
                      <a:pt x="1284" y="9"/>
                      <a:pt x="1249"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35"/>
              <p:cNvSpPr/>
              <p:nvPr/>
            </p:nvSpPr>
            <p:spPr>
              <a:xfrm>
                <a:off x="5310375" y="454225"/>
                <a:ext cx="42125" cy="152925"/>
              </a:xfrm>
              <a:custGeom>
                <a:rect b="b" l="l" r="r" t="t"/>
                <a:pathLst>
                  <a:path extrusionOk="0" h="6117" w="1685">
                    <a:moveTo>
                      <a:pt x="1244" y="0"/>
                    </a:moveTo>
                    <a:lnTo>
                      <a:pt x="0" y="5950"/>
                    </a:lnTo>
                    <a:cubicBezTo>
                      <a:pt x="149" y="6001"/>
                      <a:pt x="291" y="6065"/>
                      <a:pt x="436" y="6116"/>
                    </a:cubicBezTo>
                    <a:lnTo>
                      <a:pt x="1685" y="172"/>
                    </a:lnTo>
                    <a:cubicBezTo>
                      <a:pt x="1535" y="115"/>
                      <a:pt x="1394" y="56"/>
                      <a:pt x="1244"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35"/>
              <p:cNvSpPr/>
              <p:nvPr/>
            </p:nvSpPr>
            <p:spPr>
              <a:xfrm>
                <a:off x="5307575" y="453375"/>
                <a:ext cx="33925" cy="149600"/>
              </a:xfrm>
              <a:custGeom>
                <a:rect b="b" l="l" r="r" t="t"/>
                <a:pathLst>
                  <a:path extrusionOk="0" h="5984" w="1357">
                    <a:moveTo>
                      <a:pt x="1250" y="0"/>
                    </a:moveTo>
                    <a:lnTo>
                      <a:pt x="0" y="5949"/>
                    </a:lnTo>
                    <a:cubicBezTo>
                      <a:pt x="39" y="5958"/>
                      <a:pt x="77" y="5970"/>
                      <a:pt x="112" y="5984"/>
                    </a:cubicBezTo>
                    <a:lnTo>
                      <a:pt x="1356" y="34"/>
                    </a:lnTo>
                    <a:cubicBezTo>
                      <a:pt x="1322" y="26"/>
                      <a:pt x="1283" y="13"/>
                      <a:pt x="1250"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35"/>
              <p:cNvSpPr/>
              <p:nvPr/>
            </p:nvSpPr>
            <p:spPr>
              <a:xfrm>
                <a:off x="5305450" y="452825"/>
                <a:ext cx="33375" cy="149275"/>
              </a:xfrm>
              <a:custGeom>
                <a:rect b="b" l="l" r="r" t="t"/>
                <a:pathLst>
                  <a:path extrusionOk="0" h="5971" w="1335">
                    <a:moveTo>
                      <a:pt x="1244" y="1"/>
                    </a:moveTo>
                    <a:lnTo>
                      <a:pt x="0" y="5945"/>
                    </a:lnTo>
                    <a:cubicBezTo>
                      <a:pt x="30" y="5955"/>
                      <a:pt x="60" y="5963"/>
                      <a:pt x="85" y="5971"/>
                    </a:cubicBezTo>
                    <a:lnTo>
                      <a:pt x="1335" y="22"/>
                    </a:lnTo>
                    <a:cubicBezTo>
                      <a:pt x="1305" y="13"/>
                      <a:pt x="1275" y="5"/>
                      <a:pt x="1244"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35"/>
              <p:cNvSpPr/>
              <p:nvPr/>
            </p:nvSpPr>
            <p:spPr>
              <a:xfrm>
                <a:off x="5303300" y="452400"/>
                <a:ext cx="33275" cy="149075"/>
              </a:xfrm>
              <a:custGeom>
                <a:rect b="b" l="l" r="r" t="t"/>
                <a:pathLst>
                  <a:path extrusionOk="0" h="5963" w="1331">
                    <a:moveTo>
                      <a:pt x="1249" y="0"/>
                    </a:moveTo>
                    <a:lnTo>
                      <a:pt x="1" y="5946"/>
                    </a:lnTo>
                    <a:cubicBezTo>
                      <a:pt x="31" y="5954"/>
                      <a:pt x="56" y="5958"/>
                      <a:pt x="86" y="5962"/>
                    </a:cubicBezTo>
                    <a:lnTo>
                      <a:pt x="1330" y="18"/>
                    </a:lnTo>
                    <a:cubicBezTo>
                      <a:pt x="1305" y="9"/>
                      <a:pt x="1275" y="4"/>
                      <a:pt x="1249"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35"/>
              <p:cNvSpPr/>
              <p:nvPr/>
            </p:nvSpPr>
            <p:spPr>
              <a:xfrm>
                <a:off x="5300950" y="452100"/>
                <a:ext cx="33600" cy="148950"/>
              </a:xfrm>
              <a:custGeom>
                <a:rect b="b" l="l" r="r" t="t"/>
                <a:pathLst>
                  <a:path extrusionOk="0" h="5958" w="1344">
                    <a:moveTo>
                      <a:pt x="1250" y="0"/>
                    </a:moveTo>
                    <a:lnTo>
                      <a:pt x="0" y="5945"/>
                    </a:lnTo>
                    <a:cubicBezTo>
                      <a:pt x="34" y="5949"/>
                      <a:pt x="64" y="5954"/>
                      <a:pt x="95" y="5958"/>
                    </a:cubicBezTo>
                    <a:lnTo>
                      <a:pt x="1343" y="12"/>
                    </a:lnTo>
                    <a:cubicBezTo>
                      <a:pt x="1313" y="4"/>
                      <a:pt x="1279" y="0"/>
                      <a:pt x="1250"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35"/>
              <p:cNvSpPr/>
              <p:nvPr/>
            </p:nvSpPr>
            <p:spPr>
              <a:xfrm>
                <a:off x="5296550" y="451850"/>
                <a:ext cx="35650" cy="148875"/>
              </a:xfrm>
              <a:custGeom>
                <a:rect b="b" l="l" r="r" t="t"/>
                <a:pathLst>
                  <a:path extrusionOk="0" h="5955" w="1426">
                    <a:moveTo>
                      <a:pt x="1246" y="1"/>
                    </a:moveTo>
                    <a:lnTo>
                      <a:pt x="1" y="5950"/>
                    </a:lnTo>
                    <a:cubicBezTo>
                      <a:pt x="18" y="5949"/>
                      <a:pt x="36" y="5949"/>
                      <a:pt x="53" y="5949"/>
                    </a:cubicBezTo>
                    <a:cubicBezTo>
                      <a:pt x="96" y="5949"/>
                      <a:pt x="137" y="5952"/>
                      <a:pt x="176" y="5955"/>
                    </a:cubicBezTo>
                    <a:lnTo>
                      <a:pt x="1426" y="10"/>
                    </a:lnTo>
                    <a:cubicBezTo>
                      <a:pt x="1365" y="1"/>
                      <a:pt x="1310" y="1"/>
                      <a:pt x="1246" y="1"/>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35"/>
              <p:cNvSpPr/>
              <p:nvPr/>
            </p:nvSpPr>
            <p:spPr>
              <a:xfrm>
                <a:off x="5295925" y="451850"/>
                <a:ext cx="31800" cy="148975"/>
              </a:xfrm>
              <a:custGeom>
                <a:rect b="b" l="l" r="r" t="t"/>
                <a:pathLst>
                  <a:path extrusionOk="0" h="5959" w="1272">
                    <a:moveTo>
                      <a:pt x="1271" y="1"/>
                    </a:moveTo>
                    <a:lnTo>
                      <a:pt x="1271" y="1"/>
                    </a:lnTo>
                    <a:cubicBezTo>
                      <a:pt x="1262" y="5"/>
                      <a:pt x="1254" y="5"/>
                      <a:pt x="1245" y="10"/>
                    </a:cubicBezTo>
                    <a:lnTo>
                      <a:pt x="0" y="5959"/>
                    </a:lnTo>
                    <a:cubicBezTo>
                      <a:pt x="8" y="5955"/>
                      <a:pt x="18" y="5955"/>
                      <a:pt x="26" y="5950"/>
                    </a:cubicBezTo>
                    <a:lnTo>
                      <a:pt x="1271"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35"/>
              <p:cNvSpPr/>
              <p:nvPr/>
            </p:nvSpPr>
            <p:spPr>
              <a:xfrm>
                <a:off x="5294200" y="452100"/>
                <a:ext cx="32875" cy="149375"/>
              </a:xfrm>
              <a:custGeom>
                <a:rect b="b" l="l" r="r" t="t"/>
                <a:pathLst>
                  <a:path extrusionOk="0" h="5975" w="1315">
                    <a:moveTo>
                      <a:pt x="1314" y="0"/>
                    </a:moveTo>
                    <a:lnTo>
                      <a:pt x="1314" y="0"/>
                    </a:lnTo>
                    <a:cubicBezTo>
                      <a:pt x="1289" y="8"/>
                      <a:pt x="1267" y="16"/>
                      <a:pt x="1246" y="26"/>
                    </a:cubicBezTo>
                    <a:lnTo>
                      <a:pt x="0" y="5974"/>
                    </a:lnTo>
                    <a:cubicBezTo>
                      <a:pt x="18" y="5966"/>
                      <a:pt x="44" y="5958"/>
                      <a:pt x="69" y="5949"/>
                    </a:cubicBezTo>
                    <a:lnTo>
                      <a:pt x="1314"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35"/>
              <p:cNvSpPr/>
              <p:nvPr/>
            </p:nvSpPr>
            <p:spPr>
              <a:xfrm>
                <a:off x="5293050" y="452725"/>
                <a:ext cx="32300" cy="149375"/>
              </a:xfrm>
              <a:custGeom>
                <a:rect b="b" l="l" r="r" t="t"/>
                <a:pathLst>
                  <a:path extrusionOk="0" h="5975" w="1292">
                    <a:moveTo>
                      <a:pt x="1292" y="1"/>
                    </a:moveTo>
                    <a:lnTo>
                      <a:pt x="1292" y="1"/>
                    </a:lnTo>
                    <a:cubicBezTo>
                      <a:pt x="1274" y="9"/>
                      <a:pt x="1258" y="17"/>
                      <a:pt x="1244" y="26"/>
                    </a:cubicBezTo>
                    <a:lnTo>
                      <a:pt x="0" y="5975"/>
                    </a:lnTo>
                    <a:cubicBezTo>
                      <a:pt x="13" y="5967"/>
                      <a:pt x="30" y="5959"/>
                      <a:pt x="46" y="5949"/>
                    </a:cubicBezTo>
                    <a:lnTo>
                      <a:pt x="1292"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35"/>
              <p:cNvSpPr/>
              <p:nvPr/>
            </p:nvSpPr>
            <p:spPr>
              <a:xfrm>
                <a:off x="5292175" y="453375"/>
                <a:ext cx="32000" cy="149375"/>
              </a:xfrm>
              <a:custGeom>
                <a:rect b="b" l="l" r="r" t="t"/>
                <a:pathLst>
                  <a:path extrusionOk="0" h="5975" w="1280">
                    <a:moveTo>
                      <a:pt x="1279" y="0"/>
                    </a:moveTo>
                    <a:cubicBezTo>
                      <a:pt x="1267" y="9"/>
                      <a:pt x="1258" y="17"/>
                      <a:pt x="1246" y="26"/>
                    </a:cubicBezTo>
                    <a:lnTo>
                      <a:pt x="0" y="5975"/>
                    </a:lnTo>
                    <a:cubicBezTo>
                      <a:pt x="10" y="5962"/>
                      <a:pt x="22" y="5954"/>
                      <a:pt x="35" y="5949"/>
                    </a:cubicBezTo>
                    <a:lnTo>
                      <a:pt x="1279"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35"/>
              <p:cNvSpPr/>
              <p:nvPr/>
            </p:nvSpPr>
            <p:spPr>
              <a:xfrm>
                <a:off x="5291425" y="454000"/>
                <a:ext cx="31900" cy="149400"/>
              </a:xfrm>
              <a:custGeom>
                <a:rect b="b" l="l" r="r" t="t"/>
                <a:pathLst>
                  <a:path extrusionOk="0" h="5976" w="1276">
                    <a:moveTo>
                      <a:pt x="1276" y="1"/>
                    </a:moveTo>
                    <a:cubicBezTo>
                      <a:pt x="1266" y="9"/>
                      <a:pt x="1254" y="17"/>
                      <a:pt x="1246" y="31"/>
                    </a:cubicBezTo>
                    <a:lnTo>
                      <a:pt x="1" y="5975"/>
                    </a:lnTo>
                    <a:cubicBezTo>
                      <a:pt x="9" y="5967"/>
                      <a:pt x="18" y="5959"/>
                      <a:pt x="30" y="5950"/>
                    </a:cubicBezTo>
                    <a:lnTo>
                      <a:pt x="1276"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35"/>
              <p:cNvSpPr/>
              <p:nvPr/>
            </p:nvSpPr>
            <p:spPr>
              <a:xfrm>
                <a:off x="5290775" y="454750"/>
                <a:ext cx="31800" cy="149625"/>
              </a:xfrm>
              <a:custGeom>
                <a:rect b="b" l="l" r="r" t="t"/>
                <a:pathLst>
                  <a:path extrusionOk="0" h="5985" w="1272">
                    <a:moveTo>
                      <a:pt x="1272" y="1"/>
                    </a:moveTo>
                    <a:lnTo>
                      <a:pt x="1272" y="1"/>
                    </a:lnTo>
                    <a:cubicBezTo>
                      <a:pt x="1263" y="9"/>
                      <a:pt x="1254" y="22"/>
                      <a:pt x="1246" y="35"/>
                    </a:cubicBezTo>
                    <a:lnTo>
                      <a:pt x="1" y="5984"/>
                    </a:lnTo>
                    <a:cubicBezTo>
                      <a:pt x="9" y="5971"/>
                      <a:pt x="18" y="5959"/>
                      <a:pt x="27" y="5945"/>
                    </a:cubicBezTo>
                    <a:lnTo>
                      <a:pt x="1272"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35"/>
              <p:cNvSpPr/>
              <p:nvPr/>
            </p:nvSpPr>
            <p:spPr>
              <a:xfrm>
                <a:off x="5290250" y="455600"/>
                <a:ext cx="31700" cy="150050"/>
              </a:xfrm>
              <a:custGeom>
                <a:rect b="b" l="l" r="r" t="t"/>
                <a:pathLst>
                  <a:path extrusionOk="0" h="6002" w="1268">
                    <a:moveTo>
                      <a:pt x="1267" y="1"/>
                    </a:moveTo>
                    <a:lnTo>
                      <a:pt x="1267" y="1"/>
                    </a:lnTo>
                    <a:cubicBezTo>
                      <a:pt x="1258" y="18"/>
                      <a:pt x="1250" y="35"/>
                      <a:pt x="1246" y="56"/>
                    </a:cubicBezTo>
                    <a:lnTo>
                      <a:pt x="0" y="6002"/>
                    </a:lnTo>
                    <a:cubicBezTo>
                      <a:pt x="5" y="5984"/>
                      <a:pt x="14" y="5968"/>
                      <a:pt x="22" y="5950"/>
                    </a:cubicBezTo>
                    <a:lnTo>
                      <a:pt x="1267"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35"/>
              <p:cNvSpPr/>
              <p:nvPr/>
            </p:nvSpPr>
            <p:spPr>
              <a:xfrm>
                <a:off x="5289950" y="457000"/>
                <a:ext cx="31450" cy="149825"/>
              </a:xfrm>
              <a:custGeom>
                <a:rect b="b" l="l" r="r" t="t"/>
                <a:pathLst>
                  <a:path extrusionOk="0" h="5993" w="1258">
                    <a:moveTo>
                      <a:pt x="1258" y="0"/>
                    </a:moveTo>
                    <a:cubicBezTo>
                      <a:pt x="1253" y="13"/>
                      <a:pt x="1248" y="26"/>
                      <a:pt x="1244" y="43"/>
                    </a:cubicBezTo>
                    <a:lnTo>
                      <a:pt x="7" y="5960"/>
                    </a:lnTo>
                    <a:lnTo>
                      <a:pt x="7" y="5960"/>
                    </a:lnTo>
                    <a:cubicBezTo>
                      <a:pt x="8" y="5956"/>
                      <a:pt x="10" y="5951"/>
                      <a:pt x="12" y="5946"/>
                    </a:cubicBezTo>
                    <a:lnTo>
                      <a:pt x="1258" y="0"/>
                    </a:lnTo>
                    <a:close/>
                    <a:moveTo>
                      <a:pt x="7" y="5960"/>
                    </a:moveTo>
                    <a:lnTo>
                      <a:pt x="7" y="5960"/>
                    </a:lnTo>
                    <a:cubicBezTo>
                      <a:pt x="5" y="5968"/>
                      <a:pt x="4" y="5975"/>
                      <a:pt x="2" y="5983"/>
                    </a:cubicBezTo>
                    <a:lnTo>
                      <a:pt x="2" y="5983"/>
                    </a:lnTo>
                    <a:lnTo>
                      <a:pt x="7" y="5960"/>
                    </a:lnTo>
                    <a:close/>
                    <a:moveTo>
                      <a:pt x="2" y="5983"/>
                    </a:moveTo>
                    <a:lnTo>
                      <a:pt x="0" y="5993"/>
                    </a:lnTo>
                    <a:cubicBezTo>
                      <a:pt x="1" y="5989"/>
                      <a:pt x="2" y="5986"/>
                      <a:pt x="2" y="5983"/>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35"/>
              <p:cNvSpPr/>
              <p:nvPr/>
            </p:nvSpPr>
            <p:spPr>
              <a:xfrm>
                <a:off x="5288975" y="462025"/>
                <a:ext cx="31450" cy="149850"/>
              </a:xfrm>
              <a:custGeom>
                <a:rect b="b" l="l" r="r" t="t"/>
                <a:pathLst>
                  <a:path extrusionOk="0" h="5994" w="1258">
                    <a:moveTo>
                      <a:pt x="1258" y="0"/>
                    </a:moveTo>
                    <a:lnTo>
                      <a:pt x="1054" y="975"/>
                    </a:lnTo>
                    <a:lnTo>
                      <a:pt x="1249" y="43"/>
                    </a:lnTo>
                    <a:cubicBezTo>
                      <a:pt x="1253" y="30"/>
                      <a:pt x="1258" y="18"/>
                      <a:pt x="1258" y="0"/>
                    </a:cubicBezTo>
                    <a:close/>
                    <a:moveTo>
                      <a:pt x="1054" y="975"/>
                    </a:moveTo>
                    <a:lnTo>
                      <a:pt x="0" y="5993"/>
                    </a:lnTo>
                    <a:cubicBezTo>
                      <a:pt x="4" y="5980"/>
                      <a:pt x="9" y="5967"/>
                      <a:pt x="13" y="5950"/>
                    </a:cubicBezTo>
                    <a:lnTo>
                      <a:pt x="1054" y="975"/>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35"/>
              <p:cNvSpPr/>
              <p:nvPr/>
            </p:nvSpPr>
            <p:spPr>
              <a:xfrm>
                <a:off x="5288425" y="463100"/>
                <a:ext cx="31800" cy="150150"/>
              </a:xfrm>
              <a:custGeom>
                <a:rect b="b" l="l" r="r" t="t"/>
                <a:pathLst>
                  <a:path extrusionOk="0" h="6006" w="1272">
                    <a:moveTo>
                      <a:pt x="1271" y="0"/>
                    </a:moveTo>
                    <a:cubicBezTo>
                      <a:pt x="1263" y="22"/>
                      <a:pt x="1258" y="38"/>
                      <a:pt x="1246" y="56"/>
                    </a:cubicBezTo>
                    <a:lnTo>
                      <a:pt x="1" y="6005"/>
                    </a:lnTo>
                    <a:cubicBezTo>
                      <a:pt x="10" y="5988"/>
                      <a:pt x="18" y="5966"/>
                      <a:pt x="22" y="5950"/>
                    </a:cubicBezTo>
                    <a:lnTo>
                      <a:pt x="1271"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35"/>
              <p:cNvSpPr/>
              <p:nvPr/>
            </p:nvSpPr>
            <p:spPr>
              <a:xfrm>
                <a:off x="5287775" y="464475"/>
                <a:ext cx="31800" cy="149625"/>
              </a:xfrm>
              <a:custGeom>
                <a:rect b="b" l="l" r="r" t="t"/>
                <a:pathLst>
                  <a:path extrusionOk="0" h="5985" w="1272">
                    <a:moveTo>
                      <a:pt x="1272" y="1"/>
                    </a:moveTo>
                    <a:lnTo>
                      <a:pt x="1272" y="1"/>
                    </a:lnTo>
                    <a:cubicBezTo>
                      <a:pt x="1268" y="13"/>
                      <a:pt x="1258" y="26"/>
                      <a:pt x="1246" y="35"/>
                    </a:cubicBezTo>
                    <a:lnTo>
                      <a:pt x="1" y="5984"/>
                    </a:lnTo>
                    <a:cubicBezTo>
                      <a:pt x="10" y="5972"/>
                      <a:pt x="18" y="5959"/>
                      <a:pt x="27" y="5950"/>
                    </a:cubicBezTo>
                    <a:lnTo>
                      <a:pt x="1272"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35"/>
              <p:cNvSpPr/>
              <p:nvPr/>
            </p:nvSpPr>
            <p:spPr>
              <a:xfrm>
                <a:off x="5287050" y="465325"/>
                <a:ext cx="31875" cy="149525"/>
              </a:xfrm>
              <a:custGeom>
                <a:rect b="b" l="l" r="r" t="t"/>
                <a:pathLst>
                  <a:path extrusionOk="0" h="5981" w="1275">
                    <a:moveTo>
                      <a:pt x="1275" y="1"/>
                    </a:moveTo>
                    <a:cubicBezTo>
                      <a:pt x="1267" y="14"/>
                      <a:pt x="1258" y="22"/>
                      <a:pt x="1249" y="30"/>
                    </a:cubicBezTo>
                    <a:lnTo>
                      <a:pt x="0" y="5980"/>
                    </a:lnTo>
                    <a:cubicBezTo>
                      <a:pt x="13" y="5968"/>
                      <a:pt x="22" y="5959"/>
                      <a:pt x="30" y="5950"/>
                    </a:cubicBezTo>
                    <a:lnTo>
                      <a:pt x="1275"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35"/>
              <p:cNvSpPr/>
              <p:nvPr/>
            </p:nvSpPr>
            <p:spPr>
              <a:xfrm>
                <a:off x="5286200" y="466075"/>
                <a:ext cx="32100" cy="149300"/>
              </a:xfrm>
              <a:custGeom>
                <a:rect b="b" l="l" r="r" t="t"/>
                <a:pathLst>
                  <a:path extrusionOk="0" h="5972" w="1284">
                    <a:moveTo>
                      <a:pt x="1283" y="0"/>
                    </a:moveTo>
                    <a:cubicBezTo>
                      <a:pt x="1270" y="10"/>
                      <a:pt x="1262" y="18"/>
                      <a:pt x="1249" y="26"/>
                    </a:cubicBezTo>
                    <a:lnTo>
                      <a:pt x="0" y="5972"/>
                    </a:lnTo>
                    <a:cubicBezTo>
                      <a:pt x="13" y="5968"/>
                      <a:pt x="26" y="5959"/>
                      <a:pt x="34" y="5950"/>
                    </a:cubicBezTo>
                    <a:lnTo>
                      <a:pt x="1283"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35"/>
              <p:cNvSpPr/>
              <p:nvPr/>
            </p:nvSpPr>
            <p:spPr>
              <a:xfrm>
                <a:off x="5285125" y="466725"/>
                <a:ext cx="32325" cy="149300"/>
              </a:xfrm>
              <a:custGeom>
                <a:rect b="b" l="l" r="r" t="t"/>
                <a:pathLst>
                  <a:path extrusionOk="0" h="5972" w="1293">
                    <a:moveTo>
                      <a:pt x="1292" y="0"/>
                    </a:moveTo>
                    <a:cubicBezTo>
                      <a:pt x="1279" y="9"/>
                      <a:pt x="1262" y="18"/>
                      <a:pt x="1245" y="22"/>
                    </a:cubicBezTo>
                    <a:lnTo>
                      <a:pt x="0" y="5971"/>
                    </a:lnTo>
                    <a:cubicBezTo>
                      <a:pt x="18" y="5963"/>
                      <a:pt x="30" y="5954"/>
                      <a:pt x="43" y="5946"/>
                    </a:cubicBezTo>
                    <a:lnTo>
                      <a:pt x="1292"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35"/>
              <p:cNvSpPr/>
              <p:nvPr/>
            </p:nvSpPr>
            <p:spPr>
              <a:xfrm>
                <a:off x="5283425" y="467250"/>
                <a:ext cx="32850" cy="149400"/>
              </a:xfrm>
              <a:custGeom>
                <a:rect b="b" l="l" r="r" t="t"/>
                <a:pathLst>
                  <a:path extrusionOk="0" h="5976" w="1314">
                    <a:moveTo>
                      <a:pt x="1313" y="1"/>
                    </a:moveTo>
                    <a:lnTo>
                      <a:pt x="1313" y="1"/>
                    </a:lnTo>
                    <a:cubicBezTo>
                      <a:pt x="1296" y="10"/>
                      <a:pt x="1274" y="18"/>
                      <a:pt x="1249" y="26"/>
                    </a:cubicBezTo>
                    <a:lnTo>
                      <a:pt x="0" y="5976"/>
                    </a:lnTo>
                    <a:cubicBezTo>
                      <a:pt x="26" y="5968"/>
                      <a:pt x="47" y="5959"/>
                      <a:pt x="68" y="5950"/>
                    </a:cubicBezTo>
                    <a:lnTo>
                      <a:pt x="1313"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35"/>
              <p:cNvSpPr/>
              <p:nvPr/>
            </p:nvSpPr>
            <p:spPr>
              <a:xfrm>
                <a:off x="5282650" y="467900"/>
                <a:ext cx="32000" cy="148975"/>
              </a:xfrm>
              <a:custGeom>
                <a:rect b="b" l="l" r="r" t="t"/>
                <a:pathLst>
                  <a:path extrusionOk="0" h="5959" w="1280">
                    <a:moveTo>
                      <a:pt x="1280" y="0"/>
                    </a:moveTo>
                    <a:cubicBezTo>
                      <a:pt x="1267" y="4"/>
                      <a:pt x="1258" y="4"/>
                      <a:pt x="1250" y="10"/>
                    </a:cubicBezTo>
                    <a:lnTo>
                      <a:pt x="1" y="5958"/>
                    </a:lnTo>
                    <a:cubicBezTo>
                      <a:pt x="14" y="5954"/>
                      <a:pt x="22" y="5954"/>
                      <a:pt x="31" y="5950"/>
                    </a:cubicBezTo>
                    <a:lnTo>
                      <a:pt x="1280"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35"/>
              <p:cNvSpPr/>
              <p:nvPr/>
            </p:nvSpPr>
            <p:spPr>
              <a:xfrm>
                <a:off x="5476950" y="503175"/>
                <a:ext cx="31350" cy="149300"/>
              </a:xfrm>
              <a:custGeom>
                <a:rect b="b" l="l" r="r" t="t"/>
                <a:pathLst>
                  <a:path extrusionOk="0" h="5972" w="1254">
                    <a:moveTo>
                      <a:pt x="1254" y="1"/>
                    </a:moveTo>
                    <a:lnTo>
                      <a:pt x="1254" y="1"/>
                    </a:lnTo>
                    <a:cubicBezTo>
                      <a:pt x="1249" y="5"/>
                      <a:pt x="1249" y="14"/>
                      <a:pt x="1245" y="22"/>
                    </a:cubicBezTo>
                    <a:lnTo>
                      <a:pt x="323" y="4432"/>
                    </a:lnTo>
                    <a:lnTo>
                      <a:pt x="1254" y="1"/>
                    </a:lnTo>
                    <a:close/>
                    <a:moveTo>
                      <a:pt x="323" y="4432"/>
                    </a:moveTo>
                    <a:lnTo>
                      <a:pt x="4" y="5946"/>
                    </a:lnTo>
                    <a:cubicBezTo>
                      <a:pt x="4" y="5955"/>
                      <a:pt x="0" y="5964"/>
                      <a:pt x="0" y="5972"/>
                    </a:cubicBezTo>
                    <a:lnTo>
                      <a:pt x="323" y="4432"/>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35"/>
              <p:cNvSpPr/>
              <p:nvPr/>
            </p:nvSpPr>
            <p:spPr>
              <a:xfrm>
                <a:off x="5476300" y="503725"/>
                <a:ext cx="31800" cy="150050"/>
              </a:xfrm>
              <a:custGeom>
                <a:rect b="b" l="l" r="r" t="t"/>
                <a:pathLst>
                  <a:path extrusionOk="0" h="6002" w="1272">
                    <a:moveTo>
                      <a:pt x="1271" y="0"/>
                    </a:moveTo>
                    <a:lnTo>
                      <a:pt x="1271" y="0"/>
                    </a:lnTo>
                    <a:cubicBezTo>
                      <a:pt x="1267" y="18"/>
                      <a:pt x="1258" y="34"/>
                      <a:pt x="1250" y="52"/>
                    </a:cubicBezTo>
                    <a:lnTo>
                      <a:pt x="1" y="6001"/>
                    </a:lnTo>
                    <a:cubicBezTo>
                      <a:pt x="14" y="5984"/>
                      <a:pt x="18" y="5967"/>
                      <a:pt x="26" y="5950"/>
                    </a:cubicBezTo>
                    <a:lnTo>
                      <a:pt x="1271"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35"/>
              <p:cNvSpPr/>
              <p:nvPr/>
            </p:nvSpPr>
            <p:spPr>
              <a:xfrm>
                <a:off x="5474825" y="505000"/>
                <a:ext cx="32725" cy="150900"/>
              </a:xfrm>
              <a:custGeom>
                <a:rect b="b" l="l" r="r" t="t"/>
                <a:pathLst>
                  <a:path extrusionOk="0" h="6036" w="1309">
                    <a:moveTo>
                      <a:pt x="1309" y="1"/>
                    </a:moveTo>
                    <a:lnTo>
                      <a:pt x="1309" y="1"/>
                    </a:lnTo>
                    <a:cubicBezTo>
                      <a:pt x="1291" y="30"/>
                      <a:pt x="1270" y="56"/>
                      <a:pt x="1244" y="86"/>
                    </a:cubicBezTo>
                    <a:lnTo>
                      <a:pt x="0" y="6035"/>
                    </a:lnTo>
                    <a:cubicBezTo>
                      <a:pt x="22" y="6006"/>
                      <a:pt x="43" y="5980"/>
                      <a:pt x="60" y="5950"/>
                    </a:cubicBezTo>
                    <a:lnTo>
                      <a:pt x="1309"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35"/>
              <p:cNvSpPr/>
              <p:nvPr/>
            </p:nvSpPr>
            <p:spPr>
              <a:xfrm>
                <a:off x="5473425" y="507125"/>
                <a:ext cx="32525" cy="150300"/>
              </a:xfrm>
              <a:custGeom>
                <a:rect b="b" l="l" r="r" t="t"/>
                <a:pathLst>
                  <a:path extrusionOk="0" h="6012" w="1301">
                    <a:moveTo>
                      <a:pt x="1300" y="1"/>
                    </a:moveTo>
                    <a:lnTo>
                      <a:pt x="1300" y="1"/>
                    </a:lnTo>
                    <a:cubicBezTo>
                      <a:pt x="1284" y="22"/>
                      <a:pt x="1266" y="40"/>
                      <a:pt x="1249" y="61"/>
                    </a:cubicBezTo>
                    <a:lnTo>
                      <a:pt x="1" y="6011"/>
                    </a:lnTo>
                    <a:cubicBezTo>
                      <a:pt x="17" y="5990"/>
                      <a:pt x="39" y="5968"/>
                      <a:pt x="56" y="5950"/>
                    </a:cubicBezTo>
                    <a:lnTo>
                      <a:pt x="1300"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35"/>
              <p:cNvSpPr/>
              <p:nvPr/>
            </p:nvSpPr>
            <p:spPr>
              <a:xfrm>
                <a:off x="5471925" y="508650"/>
                <a:ext cx="32725" cy="150900"/>
              </a:xfrm>
              <a:custGeom>
                <a:rect b="b" l="l" r="r" t="t"/>
                <a:pathLst>
                  <a:path extrusionOk="0" h="6036" w="1309">
                    <a:moveTo>
                      <a:pt x="1309" y="0"/>
                    </a:moveTo>
                    <a:cubicBezTo>
                      <a:pt x="1283" y="30"/>
                      <a:pt x="1263" y="56"/>
                      <a:pt x="1245" y="86"/>
                    </a:cubicBezTo>
                    <a:lnTo>
                      <a:pt x="0" y="6035"/>
                    </a:lnTo>
                    <a:cubicBezTo>
                      <a:pt x="17" y="6005"/>
                      <a:pt x="39" y="5976"/>
                      <a:pt x="61" y="5950"/>
                    </a:cubicBezTo>
                    <a:lnTo>
                      <a:pt x="1309"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35"/>
              <p:cNvSpPr/>
              <p:nvPr/>
            </p:nvSpPr>
            <p:spPr>
              <a:xfrm>
                <a:off x="5471275" y="510775"/>
                <a:ext cx="31800" cy="149950"/>
              </a:xfrm>
              <a:custGeom>
                <a:rect b="b" l="l" r="r" t="t"/>
                <a:pathLst>
                  <a:path extrusionOk="0" h="5998" w="1272">
                    <a:moveTo>
                      <a:pt x="1271" y="1"/>
                    </a:moveTo>
                    <a:lnTo>
                      <a:pt x="1271" y="1"/>
                    </a:lnTo>
                    <a:cubicBezTo>
                      <a:pt x="1263" y="18"/>
                      <a:pt x="1254" y="35"/>
                      <a:pt x="1250" y="52"/>
                    </a:cubicBezTo>
                    <a:lnTo>
                      <a:pt x="0" y="5997"/>
                    </a:lnTo>
                    <a:cubicBezTo>
                      <a:pt x="10" y="5980"/>
                      <a:pt x="18" y="5963"/>
                      <a:pt x="26" y="5950"/>
                    </a:cubicBezTo>
                    <a:lnTo>
                      <a:pt x="1271"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35"/>
              <p:cNvSpPr/>
              <p:nvPr/>
            </p:nvSpPr>
            <p:spPr>
              <a:xfrm>
                <a:off x="5471175" y="512050"/>
                <a:ext cx="31350" cy="149325"/>
              </a:xfrm>
              <a:custGeom>
                <a:rect b="b" l="l" r="r" t="t"/>
                <a:pathLst>
                  <a:path extrusionOk="0" h="5973" w="1254">
                    <a:moveTo>
                      <a:pt x="1254" y="1"/>
                    </a:moveTo>
                    <a:lnTo>
                      <a:pt x="1254" y="1"/>
                    </a:lnTo>
                    <a:cubicBezTo>
                      <a:pt x="1250" y="5"/>
                      <a:pt x="1250" y="14"/>
                      <a:pt x="1245" y="23"/>
                    </a:cubicBezTo>
                    <a:lnTo>
                      <a:pt x="323" y="4432"/>
                    </a:lnTo>
                    <a:lnTo>
                      <a:pt x="323" y="4432"/>
                    </a:lnTo>
                    <a:lnTo>
                      <a:pt x="1254" y="1"/>
                    </a:lnTo>
                    <a:close/>
                    <a:moveTo>
                      <a:pt x="323" y="4432"/>
                    </a:moveTo>
                    <a:lnTo>
                      <a:pt x="4" y="5946"/>
                    </a:lnTo>
                    <a:cubicBezTo>
                      <a:pt x="4" y="5955"/>
                      <a:pt x="0" y="5963"/>
                      <a:pt x="0" y="5972"/>
                    </a:cubicBezTo>
                    <a:lnTo>
                      <a:pt x="323" y="4432"/>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35"/>
              <p:cNvSpPr/>
              <p:nvPr/>
            </p:nvSpPr>
            <p:spPr>
              <a:xfrm>
                <a:off x="5283425" y="496450"/>
                <a:ext cx="65575" cy="154750"/>
              </a:xfrm>
              <a:custGeom>
                <a:rect b="b" l="l" r="r" t="t"/>
                <a:pathLst>
                  <a:path extrusionOk="0" h="6190" w="2623">
                    <a:moveTo>
                      <a:pt x="2622" y="1"/>
                    </a:moveTo>
                    <a:cubicBezTo>
                      <a:pt x="1925" y="94"/>
                      <a:pt x="1497" y="163"/>
                      <a:pt x="1249" y="240"/>
                    </a:cubicBezTo>
                    <a:lnTo>
                      <a:pt x="0" y="6190"/>
                    </a:lnTo>
                    <a:cubicBezTo>
                      <a:pt x="252" y="6113"/>
                      <a:pt x="680" y="6044"/>
                      <a:pt x="1377" y="5950"/>
                    </a:cubicBezTo>
                    <a:lnTo>
                      <a:pt x="2622"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35"/>
              <p:cNvSpPr/>
              <p:nvPr/>
            </p:nvSpPr>
            <p:spPr>
              <a:xfrm>
                <a:off x="5279975" y="502450"/>
                <a:ext cx="34675" cy="150025"/>
              </a:xfrm>
              <a:custGeom>
                <a:rect b="b" l="l" r="r" t="t"/>
                <a:pathLst>
                  <a:path extrusionOk="0" h="6001" w="1387">
                    <a:moveTo>
                      <a:pt x="1387" y="0"/>
                    </a:moveTo>
                    <a:cubicBezTo>
                      <a:pt x="1331" y="17"/>
                      <a:pt x="1284" y="34"/>
                      <a:pt x="1246" y="51"/>
                    </a:cubicBezTo>
                    <a:lnTo>
                      <a:pt x="1" y="6001"/>
                    </a:lnTo>
                    <a:cubicBezTo>
                      <a:pt x="40" y="5984"/>
                      <a:pt x="87" y="5967"/>
                      <a:pt x="138" y="5950"/>
                    </a:cubicBezTo>
                    <a:lnTo>
                      <a:pt x="1387"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35"/>
              <p:cNvSpPr/>
              <p:nvPr/>
            </p:nvSpPr>
            <p:spPr>
              <a:xfrm>
                <a:off x="5278400" y="503725"/>
                <a:ext cx="32725" cy="149600"/>
              </a:xfrm>
              <a:custGeom>
                <a:rect b="b" l="l" r="r" t="t"/>
                <a:pathLst>
                  <a:path extrusionOk="0" h="5984" w="1309">
                    <a:moveTo>
                      <a:pt x="1309" y="0"/>
                    </a:moveTo>
                    <a:lnTo>
                      <a:pt x="1309" y="0"/>
                    </a:lnTo>
                    <a:cubicBezTo>
                      <a:pt x="1287" y="14"/>
                      <a:pt x="1266" y="22"/>
                      <a:pt x="1248" y="34"/>
                    </a:cubicBezTo>
                    <a:lnTo>
                      <a:pt x="0" y="5984"/>
                    </a:lnTo>
                    <a:cubicBezTo>
                      <a:pt x="22" y="5972"/>
                      <a:pt x="38" y="5958"/>
                      <a:pt x="64" y="5950"/>
                    </a:cubicBezTo>
                    <a:lnTo>
                      <a:pt x="1309"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35"/>
              <p:cNvSpPr/>
              <p:nvPr/>
            </p:nvSpPr>
            <p:spPr>
              <a:xfrm>
                <a:off x="5277425" y="504575"/>
                <a:ext cx="32200" cy="149500"/>
              </a:xfrm>
              <a:custGeom>
                <a:rect b="b" l="l" r="r" t="t"/>
                <a:pathLst>
                  <a:path extrusionOk="0" h="5980" w="1288">
                    <a:moveTo>
                      <a:pt x="1287" y="0"/>
                    </a:moveTo>
                    <a:lnTo>
                      <a:pt x="1287" y="0"/>
                    </a:lnTo>
                    <a:cubicBezTo>
                      <a:pt x="1271" y="9"/>
                      <a:pt x="1258" y="22"/>
                      <a:pt x="1245" y="31"/>
                    </a:cubicBezTo>
                    <a:lnTo>
                      <a:pt x="0" y="5980"/>
                    </a:lnTo>
                    <a:cubicBezTo>
                      <a:pt x="13" y="5967"/>
                      <a:pt x="26" y="5959"/>
                      <a:pt x="39" y="5950"/>
                    </a:cubicBezTo>
                    <a:lnTo>
                      <a:pt x="1287"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35"/>
              <p:cNvSpPr/>
              <p:nvPr/>
            </p:nvSpPr>
            <p:spPr>
              <a:xfrm>
                <a:off x="5276775" y="505350"/>
                <a:ext cx="31800" cy="149375"/>
              </a:xfrm>
              <a:custGeom>
                <a:rect b="b" l="l" r="r" t="t"/>
                <a:pathLst>
                  <a:path extrusionOk="0" h="5975" w="1272">
                    <a:moveTo>
                      <a:pt x="1271" y="0"/>
                    </a:moveTo>
                    <a:lnTo>
                      <a:pt x="1271" y="0"/>
                    </a:lnTo>
                    <a:cubicBezTo>
                      <a:pt x="1262" y="8"/>
                      <a:pt x="1254" y="16"/>
                      <a:pt x="1246" y="26"/>
                    </a:cubicBezTo>
                    <a:lnTo>
                      <a:pt x="0" y="5974"/>
                    </a:lnTo>
                    <a:cubicBezTo>
                      <a:pt x="5" y="5966"/>
                      <a:pt x="18" y="5958"/>
                      <a:pt x="26" y="5949"/>
                    </a:cubicBezTo>
                    <a:lnTo>
                      <a:pt x="1271"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35"/>
              <p:cNvSpPr/>
              <p:nvPr/>
            </p:nvSpPr>
            <p:spPr>
              <a:xfrm>
                <a:off x="5276225" y="505975"/>
                <a:ext cx="31700" cy="149525"/>
              </a:xfrm>
              <a:custGeom>
                <a:rect b="b" l="l" r="r" t="t"/>
                <a:pathLst>
                  <a:path extrusionOk="0" h="5981" w="1268">
                    <a:moveTo>
                      <a:pt x="1268" y="1"/>
                    </a:moveTo>
                    <a:lnTo>
                      <a:pt x="1268" y="1"/>
                    </a:lnTo>
                    <a:cubicBezTo>
                      <a:pt x="1258" y="9"/>
                      <a:pt x="1250" y="21"/>
                      <a:pt x="1246" y="30"/>
                    </a:cubicBezTo>
                    <a:lnTo>
                      <a:pt x="1" y="5980"/>
                    </a:lnTo>
                    <a:cubicBezTo>
                      <a:pt x="6" y="5967"/>
                      <a:pt x="14" y="5959"/>
                      <a:pt x="22" y="5949"/>
                    </a:cubicBezTo>
                    <a:lnTo>
                      <a:pt x="1268"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35"/>
              <p:cNvSpPr/>
              <p:nvPr/>
            </p:nvSpPr>
            <p:spPr>
              <a:xfrm>
                <a:off x="5276025" y="506725"/>
                <a:ext cx="31375" cy="149175"/>
              </a:xfrm>
              <a:custGeom>
                <a:rect b="b" l="l" r="r" t="t"/>
                <a:pathLst>
                  <a:path extrusionOk="0" h="5967" w="1255">
                    <a:moveTo>
                      <a:pt x="1254" y="0"/>
                    </a:moveTo>
                    <a:cubicBezTo>
                      <a:pt x="1250" y="5"/>
                      <a:pt x="1250" y="13"/>
                      <a:pt x="1246" y="17"/>
                    </a:cubicBezTo>
                    <a:lnTo>
                      <a:pt x="2" y="5962"/>
                    </a:lnTo>
                    <a:lnTo>
                      <a:pt x="2" y="5962"/>
                    </a:lnTo>
                    <a:cubicBezTo>
                      <a:pt x="3" y="5958"/>
                      <a:pt x="6" y="5953"/>
                      <a:pt x="9" y="5950"/>
                    </a:cubicBezTo>
                    <a:lnTo>
                      <a:pt x="1254" y="0"/>
                    </a:lnTo>
                    <a:close/>
                    <a:moveTo>
                      <a:pt x="2" y="5962"/>
                    </a:moveTo>
                    <a:lnTo>
                      <a:pt x="2" y="5962"/>
                    </a:lnTo>
                    <a:cubicBezTo>
                      <a:pt x="1" y="5964"/>
                      <a:pt x="1" y="5965"/>
                      <a:pt x="1" y="5966"/>
                    </a:cubicBezTo>
                    <a:lnTo>
                      <a:pt x="2" y="5962"/>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35"/>
              <p:cNvSpPr/>
              <p:nvPr/>
            </p:nvSpPr>
            <p:spPr>
              <a:xfrm>
                <a:off x="5266500" y="507125"/>
                <a:ext cx="40675" cy="149150"/>
              </a:xfrm>
              <a:custGeom>
                <a:rect b="b" l="l" r="r" t="t"/>
                <a:pathLst>
                  <a:path extrusionOk="0" h="5966" w="1627">
                    <a:moveTo>
                      <a:pt x="1627" y="1"/>
                    </a:moveTo>
                    <a:cubicBezTo>
                      <a:pt x="1543" y="10"/>
                      <a:pt x="1459" y="16"/>
                      <a:pt x="1377" y="16"/>
                    </a:cubicBezTo>
                    <a:cubicBezTo>
                      <a:pt x="1334" y="16"/>
                      <a:pt x="1292" y="14"/>
                      <a:pt x="1250" y="10"/>
                    </a:cubicBezTo>
                    <a:lnTo>
                      <a:pt x="1" y="5960"/>
                    </a:lnTo>
                    <a:cubicBezTo>
                      <a:pt x="42" y="5964"/>
                      <a:pt x="85" y="5966"/>
                      <a:pt x="128" y="5966"/>
                    </a:cubicBezTo>
                    <a:cubicBezTo>
                      <a:pt x="210" y="5966"/>
                      <a:pt x="295" y="5959"/>
                      <a:pt x="382" y="5950"/>
                    </a:cubicBezTo>
                    <a:lnTo>
                      <a:pt x="1627"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35"/>
              <p:cNvSpPr/>
              <p:nvPr/>
            </p:nvSpPr>
            <p:spPr>
              <a:xfrm>
                <a:off x="5265025" y="507125"/>
                <a:ext cx="32750" cy="149000"/>
              </a:xfrm>
              <a:custGeom>
                <a:rect b="b" l="l" r="r" t="t"/>
                <a:pathLst>
                  <a:path extrusionOk="0" h="5960" w="1310">
                    <a:moveTo>
                      <a:pt x="1244" y="1"/>
                    </a:moveTo>
                    <a:lnTo>
                      <a:pt x="0" y="5950"/>
                    </a:lnTo>
                    <a:cubicBezTo>
                      <a:pt x="18" y="5955"/>
                      <a:pt x="38" y="5955"/>
                      <a:pt x="60" y="5960"/>
                    </a:cubicBezTo>
                    <a:lnTo>
                      <a:pt x="1309" y="10"/>
                    </a:lnTo>
                    <a:cubicBezTo>
                      <a:pt x="1288" y="10"/>
                      <a:pt x="1266" y="6"/>
                      <a:pt x="1244"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35"/>
              <p:cNvSpPr/>
              <p:nvPr/>
            </p:nvSpPr>
            <p:spPr>
              <a:xfrm>
                <a:off x="5263850" y="506925"/>
                <a:ext cx="32300" cy="148975"/>
              </a:xfrm>
              <a:custGeom>
                <a:rect b="b" l="l" r="r" t="t"/>
                <a:pathLst>
                  <a:path extrusionOk="0" h="5959" w="1292">
                    <a:moveTo>
                      <a:pt x="1249" y="1"/>
                    </a:moveTo>
                    <a:lnTo>
                      <a:pt x="0" y="5950"/>
                    </a:lnTo>
                    <a:cubicBezTo>
                      <a:pt x="18" y="5950"/>
                      <a:pt x="30" y="5954"/>
                      <a:pt x="47" y="5958"/>
                    </a:cubicBezTo>
                    <a:lnTo>
                      <a:pt x="1291" y="9"/>
                    </a:lnTo>
                    <a:cubicBezTo>
                      <a:pt x="1275" y="5"/>
                      <a:pt x="1262" y="5"/>
                      <a:pt x="1249"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35"/>
              <p:cNvSpPr/>
              <p:nvPr/>
            </p:nvSpPr>
            <p:spPr>
              <a:xfrm>
                <a:off x="5263000" y="506725"/>
                <a:ext cx="32100" cy="148975"/>
              </a:xfrm>
              <a:custGeom>
                <a:rect b="b" l="l" r="r" t="t"/>
                <a:pathLst>
                  <a:path extrusionOk="0" h="5959" w="1284">
                    <a:moveTo>
                      <a:pt x="1244" y="0"/>
                    </a:moveTo>
                    <a:lnTo>
                      <a:pt x="0" y="5945"/>
                    </a:lnTo>
                    <a:cubicBezTo>
                      <a:pt x="13" y="5950"/>
                      <a:pt x="22" y="5954"/>
                      <a:pt x="34" y="5958"/>
                    </a:cubicBezTo>
                    <a:lnTo>
                      <a:pt x="1283" y="9"/>
                    </a:lnTo>
                    <a:cubicBezTo>
                      <a:pt x="1270" y="5"/>
                      <a:pt x="1258" y="5"/>
                      <a:pt x="1244"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35"/>
              <p:cNvSpPr/>
              <p:nvPr/>
            </p:nvSpPr>
            <p:spPr>
              <a:xfrm>
                <a:off x="5262125" y="506400"/>
                <a:ext cx="32000" cy="148950"/>
              </a:xfrm>
              <a:custGeom>
                <a:rect b="b" l="l" r="r" t="t"/>
                <a:pathLst>
                  <a:path extrusionOk="0" h="5958" w="1280">
                    <a:moveTo>
                      <a:pt x="1250" y="0"/>
                    </a:moveTo>
                    <a:lnTo>
                      <a:pt x="0" y="5950"/>
                    </a:lnTo>
                    <a:cubicBezTo>
                      <a:pt x="14" y="5954"/>
                      <a:pt x="22" y="5958"/>
                      <a:pt x="35" y="5958"/>
                    </a:cubicBezTo>
                    <a:lnTo>
                      <a:pt x="1279" y="13"/>
                    </a:lnTo>
                    <a:cubicBezTo>
                      <a:pt x="1271" y="9"/>
                      <a:pt x="1258" y="4"/>
                      <a:pt x="1250"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35"/>
              <p:cNvSpPr/>
              <p:nvPr/>
            </p:nvSpPr>
            <p:spPr>
              <a:xfrm>
                <a:off x="5261375" y="506175"/>
                <a:ext cx="32000" cy="148975"/>
              </a:xfrm>
              <a:custGeom>
                <a:rect b="b" l="l" r="r" t="t"/>
                <a:pathLst>
                  <a:path extrusionOk="0" h="5959" w="1280">
                    <a:moveTo>
                      <a:pt x="1250" y="1"/>
                    </a:moveTo>
                    <a:lnTo>
                      <a:pt x="1" y="5946"/>
                    </a:lnTo>
                    <a:cubicBezTo>
                      <a:pt x="14" y="5951"/>
                      <a:pt x="22" y="5955"/>
                      <a:pt x="30" y="5959"/>
                    </a:cubicBezTo>
                    <a:lnTo>
                      <a:pt x="1280" y="9"/>
                    </a:lnTo>
                    <a:cubicBezTo>
                      <a:pt x="1267" y="9"/>
                      <a:pt x="1258" y="5"/>
                      <a:pt x="1250"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35"/>
              <p:cNvSpPr/>
              <p:nvPr/>
            </p:nvSpPr>
            <p:spPr>
              <a:xfrm>
                <a:off x="5260625" y="505750"/>
                <a:ext cx="32000" cy="149100"/>
              </a:xfrm>
              <a:custGeom>
                <a:rect b="b" l="l" r="r" t="t"/>
                <a:pathLst>
                  <a:path extrusionOk="0" h="5964" w="1280">
                    <a:moveTo>
                      <a:pt x="1246" y="0"/>
                    </a:moveTo>
                    <a:lnTo>
                      <a:pt x="1" y="5950"/>
                    </a:lnTo>
                    <a:cubicBezTo>
                      <a:pt x="9" y="5954"/>
                      <a:pt x="22" y="5958"/>
                      <a:pt x="31" y="5963"/>
                    </a:cubicBezTo>
                    <a:lnTo>
                      <a:pt x="1280" y="18"/>
                    </a:lnTo>
                    <a:cubicBezTo>
                      <a:pt x="1267" y="14"/>
                      <a:pt x="1258" y="10"/>
                      <a:pt x="1246"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35"/>
              <p:cNvSpPr/>
              <p:nvPr/>
            </p:nvSpPr>
            <p:spPr>
              <a:xfrm>
                <a:off x="5259775" y="505350"/>
                <a:ext cx="32000" cy="149175"/>
              </a:xfrm>
              <a:custGeom>
                <a:rect b="b" l="l" r="r" t="t"/>
                <a:pathLst>
                  <a:path extrusionOk="0" h="5967" w="1280">
                    <a:moveTo>
                      <a:pt x="1245" y="0"/>
                    </a:moveTo>
                    <a:lnTo>
                      <a:pt x="1" y="5949"/>
                    </a:lnTo>
                    <a:cubicBezTo>
                      <a:pt x="13" y="5954"/>
                      <a:pt x="23" y="5962"/>
                      <a:pt x="35" y="5966"/>
                    </a:cubicBezTo>
                    <a:lnTo>
                      <a:pt x="1280" y="16"/>
                    </a:lnTo>
                    <a:cubicBezTo>
                      <a:pt x="1271" y="12"/>
                      <a:pt x="1258" y="8"/>
                      <a:pt x="1245"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35"/>
              <p:cNvSpPr/>
              <p:nvPr/>
            </p:nvSpPr>
            <p:spPr>
              <a:xfrm>
                <a:off x="5258700" y="504700"/>
                <a:ext cx="32225" cy="149375"/>
              </a:xfrm>
              <a:custGeom>
                <a:rect b="b" l="l" r="r" t="t"/>
                <a:pathLst>
                  <a:path extrusionOk="0" h="5975" w="1289">
                    <a:moveTo>
                      <a:pt x="1246" y="0"/>
                    </a:moveTo>
                    <a:lnTo>
                      <a:pt x="1" y="5945"/>
                    </a:lnTo>
                    <a:cubicBezTo>
                      <a:pt x="14" y="5958"/>
                      <a:pt x="31" y="5966"/>
                      <a:pt x="44" y="5975"/>
                    </a:cubicBezTo>
                    <a:lnTo>
                      <a:pt x="1288" y="26"/>
                    </a:lnTo>
                    <a:cubicBezTo>
                      <a:pt x="1276" y="17"/>
                      <a:pt x="1258" y="9"/>
                      <a:pt x="1246"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35"/>
              <p:cNvSpPr/>
              <p:nvPr/>
            </p:nvSpPr>
            <p:spPr>
              <a:xfrm>
                <a:off x="5254950" y="500625"/>
                <a:ext cx="34900" cy="152700"/>
              </a:xfrm>
              <a:custGeom>
                <a:rect b="b" l="l" r="r" t="t"/>
                <a:pathLst>
                  <a:path extrusionOk="0" h="6108" w="1396">
                    <a:moveTo>
                      <a:pt x="1250" y="0"/>
                    </a:moveTo>
                    <a:lnTo>
                      <a:pt x="1" y="5950"/>
                    </a:lnTo>
                    <a:cubicBezTo>
                      <a:pt x="44" y="6019"/>
                      <a:pt x="95" y="6070"/>
                      <a:pt x="151" y="6108"/>
                    </a:cubicBezTo>
                    <a:lnTo>
                      <a:pt x="1396" y="163"/>
                    </a:lnTo>
                    <a:cubicBezTo>
                      <a:pt x="1340" y="120"/>
                      <a:pt x="1293" y="69"/>
                      <a:pt x="1250"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35"/>
              <p:cNvSpPr/>
              <p:nvPr/>
            </p:nvSpPr>
            <p:spPr>
              <a:xfrm>
                <a:off x="5343825" y="444600"/>
                <a:ext cx="59050" cy="240700"/>
              </a:xfrm>
              <a:custGeom>
                <a:rect b="b" l="l" r="r" t="t"/>
                <a:pathLst>
                  <a:path extrusionOk="0" h="9628" w="2362">
                    <a:moveTo>
                      <a:pt x="1442" y="0"/>
                    </a:moveTo>
                    <a:lnTo>
                      <a:pt x="193" y="5950"/>
                    </a:lnTo>
                    <a:cubicBezTo>
                      <a:pt x="407" y="7139"/>
                      <a:pt x="1" y="8148"/>
                      <a:pt x="1117" y="9628"/>
                    </a:cubicBezTo>
                    <a:lnTo>
                      <a:pt x="2362" y="3678"/>
                    </a:lnTo>
                    <a:cubicBezTo>
                      <a:pt x="1245" y="2199"/>
                      <a:pt x="1651" y="1193"/>
                      <a:pt x="1442"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35"/>
              <p:cNvSpPr/>
              <p:nvPr/>
            </p:nvSpPr>
            <p:spPr>
              <a:xfrm>
                <a:off x="5496525" y="552050"/>
                <a:ext cx="33150" cy="150775"/>
              </a:xfrm>
              <a:custGeom>
                <a:rect b="b" l="l" r="r" t="t"/>
                <a:pathLst>
                  <a:path extrusionOk="0" h="6031" w="1326">
                    <a:moveTo>
                      <a:pt x="1326" y="0"/>
                    </a:moveTo>
                    <a:lnTo>
                      <a:pt x="1326" y="0"/>
                    </a:lnTo>
                    <a:cubicBezTo>
                      <a:pt x="1296" y="26"/>
                      <a:pt x="1270" y="52"/>
                      <a:pt x="1249" y="82"/>
                    </a:cubicBezTo>
                    <a:lnTo>
                      <a:pt x="0" y="6031"/>
                    </a:lnTo>
                    <a:cubicBezTo>
                      <a:pt x="26" y="6001"/>
                      <a:pt x="52" y="5976"/>
                      <a:pt x="77" y="5950"/>
                    </a:cubicBezTo>
                    <a:lnTo>
                      <a:pt x="1326"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35"/>
              <p:cNvSpPr/>
              <p:nvPr/>
            </p:nvSpPr>
            <p:spPr>
              <a:xfrm>
                <a:off x="5493950" y="554100"/>
                <a:ext cx="33800" cy="152275"/>
              </a:xfrm>
              <a:custGeom>
                <a:rect b="b" l="l" r="r" t="t"/>
                <a:pathLst>
                  <a:path extrusionOk="0" h="6091" w="1352">
                    <a:moveTo>
                      <a:pt x="1352" y="0"/>
                    </a:moveTo>
                    <a:lnTo>
                      <a:pt x="1352" y="0"/>
                    </a:lnTo>
                    <a:cubicBezTo>
                      <a:pt x="1310" y="47"/>
                      <a:pt x="1275" y="94"/>
                      <a:pt x="1249" y="145"/>
                    </a:cubicBezTo>
                    <a:lnTo>
                      <a:pt x="1" y="6091"/>
                    </a:lnTo>
                    <a:cubicBezTo>
                      <a:pt x="31" y="6043"/>
                      <a:pt x="64" y="5992"/>
                      <a:pt x="103" y="5949"/>
                    </a:cubicBezTo>
                    <a:lnTo>
                      <a:pt x="1352"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35"/>
              <p:cNvSpPr/>
              <p:nvPr/>
            </p:nvSpPr>
            <p:spPr>
              <a:xfrm>
                <a:off x="5491700" y="557725"/>
                <a:ext cx="33500" cy="154000"/>
              </a:xfrm>
              <a:custGeom>
                <a:rect b="b" l="l" r="r" t="t"/>
                <a:pathLst>
                  <a:path extrusionOk="0" h="6160" w="1340">
                    <a:moveTo>
                      <a:pt x="1339" y="0"/>
                    </a:moveTo>
                    <a:cubicBezTo>
                      <a:pt x="1301" y="65"/>
                      <a:pt x="1271" y="138"/>
                      <a:pt x="1246" y="210"/>
                    </a:cubicBezTo>
                    <a:lnTo>
                      <a:pt x="0" y="6159"/>
                    </a:lnTo>
                    <a:cubicBezTo>
                      <a:pt x="22" y="6086"/>
                      <a:pt x="52" y="6014"/>
                      <a:pt x="91" y="5946"/>
                    </a:cubicBezTo>
                    <a:lnTo>
                      <a:pt x="1339"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35"/>
              <p:cNvSpPr/>
              <p:nvPr/>
            </p:nvSpPr>
            <p:spPr>
              <a:xfrm>
                <a:off x="5490525" y="562950"/>
                <a:ext cx="32325" cy="153050"/>
              </a:xfrm>
              <a:custGeom>
                <a:rect b="b" l="l" r="r" t="t"/>
                <a:pathLst>
                  <a:path extrusionOk="0" h="6122" w="1293">
                    <a:moveTo>
                      <a:pt x="1293" y="1"/>
                    </a:moveTo>
                    <a:lnTo>
                      <a:pt x="1293" y="1"/>
                    </a:lnTo>
                    <a:cubicBezTo>
                      <a:pt x="1275" y="57"/>
                      <a:pt x="1258" y="117"/>
                      <a:pt x="1245" y="172"/>
                    </a:cubicBezTo>
                    <a:lnTo>
                      <a:pt x="0" y="6122"/>
                    </a:lnTo>
                    <a:cubicBezTo>
                      <a:pt x="14" y="6066"/>
                      <a:pt x="26" y="6006"/>
                      <a:pt x="47" y="5950"/>
                    </a:cubicBezTo>
                    <a:lnTo>
                      <a:pt x="1293" y="1"/>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35"/>
              <p:cNvSpPr/>
              <p:nvPr/>
            </p:nvSpPr>
            <p:spPr>
              <a:xfrm>
                <a:off x="4346500" y="326350"/>
                <a:ext cx="32975" cy="155050"/>
              </a:xfrm>
              <a:custGeom>
                <a:rect b="b" l="l" r="r" t="t"/>
                <a:pathLst>
                  <a:path extrusionOk="0" h="6202" w="1319">
                    <a:moveTo>
                      <a:pt x="1319" y="0"/>
                    </a:moveTo>
                    <a:lnTo>
                      <a:pt x="1317" y="6"/>
                    </a:lnTo>
                    <a:lnTo>
                      <a:pt x="1317" y="6"/>
                    </a:lnTo>
                    <a:cubicBezTo>
                      <a:pt x="1318" y="4"/>
                      <a:pt x="1318" y="2"/>
                      <a:pt x="1319" y="0"/>
                    </a:cubicBezTo>
                    <a:close/>
                    <a:moveTo>
                      <a:pt x="1317" y="6"/>
                    </a:moveTo>
                    <a:cubicBezTo>
                      <a:pt x="1300" y="89"/>
                      <a:pt x="1267" y="168"/>
                      <a:pt x="1250" y="252"/>
                    </a:cubicBezTo>
                    <a:lnTo>
                      <a:pt x="2" y="6196"/>
                    </a:lnTo>
                    <a:lnTo>
                      <a:pt x="2" y="6196"/>
                    </a:lnTo>
                    <a:cubicBezTo>
                      <a:pt x="20" y="6113"/>
                      <a:pt x="56" y="6033"/>
                      <a:pt x="74" y="5949"/>
                    </a:cubicBezTo>
                    <a:lnTo>
                      <a:pt x="1317" y="6"/>
                    </a:lnTo>
                    <a:close/>
                    <a:moveTo>
                      <a:pt x="2" y="6196"/>
                    </a:moveTo>
                    <a:cubicBezTo>
                      <a:pt x="1" y="6198"/>
                      <a:pt x="1" y="6199"/>
                      <a:pt x="1" y="6201"/>
                    </a:cubicBezTo>
                    <a:lnTo>
                      <a:pt x="2" y="6196"/>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35"/>
              <p:cNvSpPr/>
              <p:nvPr/>
            </p:nvSpPr>
            <p:spPr>
              <a:xfrm>
                <a:off x="5422200" y="557825"/>
                <a:ext cx="31575" cy="149000"/>
              </a:xfrm>
              <a:custGeom>
                <a:rect b="b" l="l" r="r" t="t"/>
                <a:pathLst>
                  <a:path extrusionOk="0" h="5960" w="1263">
                    <a:moveTo>
                      <a:pt x="1245" y="0"/>
                    </a:moveTo>
                    <a:lnTo>
                      <a:pt x="1" y="5950"/>
                    </a:lnTo>
                    <a:cubicBezTo>
                      <a:pt x="5" y="5950"/>
                      <a:pt x="13" y="5954"/>
                      <a:pt x="18" y="5959"/>
                    </a:cubicBezTo>
                    <a:lnTo>
                      <a:pt x="1262" y="9"/>
                    </a:lnTo>
                    <a:cubicBezTo>
                      <a:pt x="1258" y="5"/>
                      <a:pt x="1250" y="5"/>
                      <a:pt x="1245"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35"/>
              <p:cNvSpPr/>
              <p:nvPr/>
            </p:nvSpPr>
            <p:spPr>
              <a:xfrm>
                <a:off x="5416625" y="555375"/>
                <a:ext cx="36700" cy="151200"/>
              </a:xfrm>
              <a:custGeom>
                <a:rect b="b" l="l" r="r" t="t"/>
                <a:pathLst>
                  <a:path extrusionOk="0" h="6048" w="1468">
                    <a:moveTo>
                      <a:pt x="1250" y="1"/>
                    </a:moveTo>
                    <a:lnTo>
                      <a:pt x="1" y="5949"/>
                    </a:lnTo>
                    <a:cubicBezTo>
                      <a:pt x="78" y="5980"/>
                      <a:pt x="151" y="6014"/>
                      <a:pt x="224" y="6048"/>
                    </a:cubicBezTo>
                    <a:lnTo>
                      <a:pt x="1468" y="98"/>
                    </a:lnTo>
                    <a:cubicBezTo>
                      <a:pt x="1396" y="64"/>
                      <a:pt x="1323" y="30"/>
                      <a:pt x="1250"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35"/>
              <p:cNvSpPr/>
              <p:nvPr/>
            </p:nvSpPr>
            <p:spPr>
              <a:xfrm>
                <a:off x="5408100" y="552175"/>
                <a:ext cx="39800" cy="151950"/>
              </a:xfrm>
              <a:custGeom>
                <a:rect b="b" l="l" r="r" t="t"/>
                <a:pathLst>
                  <a:path extrusionOk="0" h="6078" w="1592">
                    <a:moveTo>
                      <a:pt x="1249" y="0"/>
                    </a:moveTo>
                    <a:lnTo>
                      <a:pt x="0" y="5949"/>
                    </a:lnTo>
                    <a:cubicBezTo>
                      <a:pt x="115" y="5988"/>
                      <a:pt x="231" y="6031"/>
                      <a:pt x="342" y="6077"/>
                    </a:cubicBezTo>
                    <a:lnTo>
                      <a:pt x="1591" y="129"/>
                    </a:lnTo>
                    <a:cubicBezTo>
                      <a:pt x="1475" y="81"/>
                      <a:pt x="1364" y="42"/>
                      <a:pt x="1249"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35"/>
              <p:cNvSpPr/>
              <p:nvPr/>
            </p:nvSpPr>
            <p:spPr>
              <a:xfrm>
                <a:off x="5395700" y="548000"/>
                <a:ext cx="43650" cy="152900"/>
              </a:xfrm>
              <a:custGeom>
                <a:rect b="b" l="l" r="r" t="t"/>
                <a:pathLst>
                  <a:path extrusionOk="0" h="6116" w="1746">
                    <a:moveTo>
                      <a:pt x="1244" y="0"/>
                    </a:moveTo>
                    <a:lnTo>
                      <a:pt x="0" y="5946"/>
                    </a:lnTo>
                    <a:cubicBezTo>
                      <a:pt x="167" y="6005"/>
                      <a:pt x="334" y="6056"/>
                      <a:pt x="496" y="6116"/>
                    </a:cubicBezTo>
                    <a:lnTo>
                      <a:pt x="1745" y="167"/>
                    </a:lnTo>
                    <a:cubicBezTo>
                      <a:pt x="1578" y="111"/>
                      <a:pt x="1412" y="55"/>
                      <a:pt x="1244"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35"/>
              <p:cNvSpPr/>
              <p:nvPr/>
            </p:nvSpPr>
            <p:spPr>
              <a:xfrm>
                <a:off x="5387125" y="544675"/>
                <a:ext cx="39700" cy="151975"/>
              </a:xfrm>
              <a:custGeom>
                <a:rect b="b" l="l" r="r" t="t"/>
                <a:pathLst>
                  <a:path extrusionOk="0" h="6079" w="1588">
                    <a:moveTo>
                      <a:pt x="1246" y="1"/>
                    </a:moveTo>
                    <a:lnTo>
                      <a:pt x="0" y="5950"/>
                    </a:lnTo>
                    <a:cubicBezTo>
                      <a:pt x="112" y="5997"/>
                      <a:pt x="227" y="6040"/>
                      <a:pt x="343" y="6079"/>
                    </a:cubicBezTo>
                    <a:lnTo>
                      <a:pt x="1587" y="133"/>
                    </a:lnTo>
                    <a:cubicBezTo>
                      <a:pt x="1472" y="90"/>
                      <a:pt x="1356" y="48"/>
                      <a:pt x="1246"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35"/>
              <p:cNvSpPr/>
              <p:nvPr/>
            </p:nvSpPr>
            <p:spPr>
              <a:xfrm>
                <a:off x="5381575" y="542325"/>
                <a:ext cx="36700" cy="151125"/>
              </a:xfrm>
              <a:custGeom>
                <a:rect b="b" l="l" r="r" t="t"/>
                <a:pathLst>
                  <a:path extrusionOk="0" h="6045" w="1468">
                    <a:moveTo>
                      <a:pt x="1249" y="0"/>
                    </a:moveTo>
                    <a:lnTo>
                      <a:pt x="1" y="5946"/>
                    </a:lnTo>
                    <a:cubicBezTo>
                      <a:pt x="73" y="5984"/>
                      <a:pt x="145" y="6015"/>
                      <a:pt x="222" y="6044"/>
                    </a:cubicBezTo>
                    <a:lnTo>
                      <a:pt x="1468" y="95"/>
                    </a:lnTo>
                    <a:cubicBezTo>
                      <a:pt x="1395" y="65"/>
                      <a:pt x="1318" y="35"/>
                      <a:pt x="1249"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35"/>
              <p:cNvSpPr/>
              <p:nvPr/>
            </p:nvSpPr>
            <p:spPr>
              <a:xfrm>
                <a:off x="5376750" y="539750"/>
                <a:ext cx="36050" cy="151225"/>
              </a:xfrm>
              <a:custGeom>
                <a:rect b="b" l="l" r="r" t="t"/>
                <a:pathLst>
                  <a:path extrusionOk="0" h="6049" w="1442">
                    <a:moveTo>
                      <a:pt x="1246" y="1"/>
                    </a:moveTo>
                    <a:lnTo>
                      <a:pt x="1" y="5950"/>
                    </a:lnTo>
                    <a:cubicBezTo>
                      <a:pt x="65" y="5984"/>
                      <a:pt x="129" y="6019"/>
                      <a:pt x="194" y="6049"/>
                    </a:cubicBezTo>
                    <a:lnTo>
                      <a:pt x="1442" y="103"/>
                    </a:lnTo>
                    <a:cubicBezTo>
                      <a:pt x="1374" y="69"/>
                      <a:pt x="1310" y="35"/>
                      <a:pt x="1246"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35"/>
              <p:cNvSpPr/>
              <p:nvPr/>
            </p:nvSpPr>
            <p:spPr>
              <a:xfrm>
                <a:off x="5371725" y="536550"/>
                <a:ext cx="36175" cy="151975"/>
              </a:xfrm>
              <a:custGeom>
                <a:rect b="b" l="l" r="r" t="t"/>
                <a:pathLst>
                  <a:path extrusionOk="0" h="6079" w="1447">
                    <a:moveTo>
                      <a:pt x="1246" y="0"/>
                    </a:moveTo>
                    <a:lnTo>
                      <a:pt x="1" y="5950"/>
                    </a:lnTo>
                    <a:cubicBezTo>
                      <a:pt x="65" y="5997"/>
                      <a:pt x="133" y="6035"/>
                      <a:pt x="202" y="6078"/>
                    </a:cubicBezTo>
                    <a:lnTo>
                      <a:pt x="1447" y="129"/>
                    </a:lnTo>
                    <a:cubicBezTo>
                      <a:pt x="1378" y="91"/>
                      <a:pt x="1309" y="47"/>
                      <a:pt x="1246"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35"/>
              <p:cNvSpPr/>
              <p:nvPr/>
            </p:nvSpPr>
            <p:spPr>
              <a:xfrm>
                <a:off x="5148350" y="500625"/>
                <a:ext cx="137875" cy="154100"/>
              </a:xfrm>
              <a:custGeom>
                <a:rect b="b" l="l" r="r" t="t"/>
                <a:pathLst>
                  <a:path extrusionOk="0" h="6164" w="5515">
                    <a:moveTo>
                      <a:pt x="5514" y="0"/>
                    </a:moveTo>
                    <a:cubicBezTo>
                      <a:pt x="5321" y="43"/>
                      <a:pt x="5129" y="77"/>
                      <a:pt x="4941" y="103"/>
                    </a:cubicBezTo>
                    <a:cubicBezTo>
                      <a:pt x="4323" y="190"/>
                      <a:pt x="3708" y="207"/>
                      <a:pt x="3104" y="207"/>
                    </a:cubicBezTo>
                    <a:cubicBezTo>
                      <a:pt x="2732" y="207"/>
                      <a:pt x="2365" y="201"/>
                      <a:pt x="2004" y="201"/>
                    </a:cubicBezTo>
                    <a:cubicBezTo>
                      <a:pt x="1748" y="201"/>
                      <a:pt x="1495" y="204"/>
                      <a:pt x="1246" y="215"/>
                    </a:cubicBezTo>
                    <a:lnTo>
                      <a:pt x="1" y="6163"/>
                    </a:lnTo>
                    <a:cubicBezTo>
                      <a:pt x="247" y="6152"/>
                      <a:pt x="497" y="6149"/>
                      <a:pt x="751" y="6149"/>
                    </a:cubicBezTo>
                    <a:cubicBezTo>
                      <a:pt x="1119" y="6149"/>
                      <a:pt x="1494" y="6156"/>
                      <a:pt x="1873" y="6156"/>
                    </a:cubicBezTo>
                    <a:cubicBezTo>
                      <a:pt x="2472" y="6156"/>
                      <a:pt x="3083" y="6139"/>
                      <a:pt x="3696" y="6052"/>
                    </a:cubicBezTo>
                    <a:cubicBezTo>
                      <a:pt x="3884" y="6027"/>
                      <a:pt x="4077" y="5993"/>
                      <a:pt x="4265" y="5950"/>
                    </a:cubicBezTo>
                    <a:lnTo>
                      <a:pt x="5514"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35"/>
              <p:cNvSpPr/>
              <p:nvPr/>
            </p:nvSpPr>
            <p:spPr>
              <a:xfrm>
                <a:off x="4343625" y="343525"/>
                <a:ext cx="32200" cy="150700"/>
              </a:xfrm>
              <a:custGeom>
                <a:rect b="b" l="l" r="r" t="t"/>
                <a:pathLst>
                  <a:path extrusionOk="0" h="6028" w="1288">
                    <a:moveTo>
                      <a:pt x="1245" y="1"/>
                    </a:moveTo>
                    <a:lnTo>
                      <a:pt x="1" y="5951"/>
                    </a:lnTo>
                    <a:cubicBezTo>
                      <a:pt x="30" y="5976"/>
                      <a:pt x="39" y="6002"/>
                      <a:pt x="35" y="6028"/>
                    </a:cubicBezTo>
                    <a:lnTo>
                      <a:pt x="1284" y="78"/>
                    </a:lnTo>
                    <a:cubicBezTo>
                      <a:pt x="1288" y="52"/>
                      <a:pt x="1280" y="27"/>
                      <a:pt x="1245"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35"/>
              <p:cNvSpPr/>
              <p:nvPr/>
            </p:nvSpPr>
            <p:spPr>
              <a:xfrm>
                <a:off x="4343200" y="343325"/>
                <a:ext cx="31550" cy="148975"/>
              </a:xfrm>
              <a:custGeom>
                <a:rect b="b" l="l" r="r" t="t"/>
                <a:pathLst>
                  <a:path extrusionOk="0" h="5959" w="1262">
                    <a:moveTo>
                      <a:pt x="1249" y="1"/>
                    </a:moveTo>
                    <a:lnTo>
                      <a:pt x="0" y="5950"/>
                    </a:lnTo>
                    <a:cubicBezTo>
                      <a:pt x="8" y="5954"/>
                      <a:pt x="14" y="5954"/>
                      <a:pt x="18" y="5959"/>
                    </a:cubicBezTo>
                    <a:lnTo>
                      <a:pt x="1262" y="9"/>
                    </a:lnTo>
                    <a:cubicBezTo>
                      <a:pt x="1258" y="9"/>
                      <a:pt x="1254" y="5"/>
                      <a:pt x="1249"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35"/>
              <p:cNvSpPr/>
              <p:nvPr/>
            </p:nvSpPr>
            <p:spPr>
              <a:xfrm>
                <a:off x="4342875" y="343225"/>
                <a:ext cx="31575" cy="148875"/>
              </a:xfrm>
              <a:custGeom>
                <a:rect b="b" l="l" r="r" t="t"/>
                <a:pathLst>
                  <a:path extrusionOk="0" h="5955" w="1263">
                    <a:moveTo>
                      <a:pt x="1249" y="1"/>
                    </a:moveTo>
                    <a:lnTo>
                      <a:pt x="1" y="5946"/>
                    </a:lnTo>
                    <a:cubicBezTo>
                      <a:pt x="5" y="5950"/>
                      <a:pt x="9" y="5950"/>
                      <a:pt x="13" y="5954"/>
                    </a:cubicBezTo>
                    <a:lnTo>
                      <a:pt x="1262" y="5"/>
                    </a:lnTo>
                    <a:cubicBezTo>
                      <a:pt x="1258" y="5"/>
                      <a:pt x="1253" y="1"/>
                      <a:pt x="1249"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35"/>
              <p:cNvSpPr/>
              <p:nvPr/>
            </p:nvSpPr>
            <p:spPr>
              <a:xfrm>
                <a:off x="4342550" y="343025"/>
                <a:ext cx="31575" cy="148875"/>
              </a:xfrm>
              <a:custGeom>
                <a:rect b="b" l="l" r="r" t="t"/>
                <a:pathLst>
                  <a:path extrusionOk="0" h="5955" w="1263">
                    <a:moveTo>
                      <a:pt x="1246" y="0"/>
                    </a:moveTo>
                    <a:lnTo>
                      <a:pt x="1" y="5949"/>
                    </a:lnTo>
                    <a:cubicBezTo>
                      <a:pt x="5" y="5949"/>
                      <a:pt x="9" y="5954"/>
                      <a:pt x="14" y="5954"/>
                    </a:cubicBezTo>
                    <a:lnTo>
                      <a:pt x="1262" y="9"/>
                    </a:lnTo>
                    <a:cubicBezTo>
                      <a:pt x="1258" y="4"/>
                      <a:pt x="1250" y="4"/>
                      <a:pt x="1246"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35"/>
              <p:cNvSpPr/>
              <p:nvPr/>
            </p:nvSpPr>
            <p:spPr>
              <a:xfrm>
                <a:off x="4342125" y="342900"/>
                <a:ext cx="31575" cy="148850"/>
              </a:xfrm>
              <a:custGeom>
                <a:rect b="b" l="l" r="r" t="t"/>
                <a:pathLst>
                  <a:path extrusionOk="0" h="5954" w="1263">
                    <a:moveTo>
                      <a:pt x="1245" y="0"/>
                    </a:moveTo>
                    <a:lnTo>
                      <a:pt x="0" y="5946"/>
                    </a:lnTo>
                    <a:cubicBezTo>
                      <a:pt x="5" y="5950"/>
                      <a:pt x="13" y="5950"/>
                      <a:pt x="18" y="5954"/>
                    </a:cubicBezTo>
                    <a:lnTo>
                      <a:pt x="1263" y="5"/>
                    </a:lnTo>
                    <a:cubicBezTo>
                      <a:pt x="1258" y="5"/>
                      <a:pt x="1253" y="0"/>
                      <a:pt x="1245"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35"/>
              <p:cNvSpPr/>
              <p:nvPr/>
            </p:nvSpPr>
            <p:spPr>
              <a:xfrm>
                <a:off x="4342025" y="342800"/>
                <a:ext cx="31250" cy="148750"/>
              </a:xfrm>
              <a:custGeom>
                <a:rect b="b" l="l" r="r" t="t"/>
                <a:pathLst>
                  <a:path extrusionOk="0" h="5950" w="1250">
                    <a:moveTo>
                      <a:pt x="1245" y="0"/>
                    </a:moveTo>
                    <a:lnTo>
                      <a:pt x="0" y="5950"/>
                    </a:lnTo>
                    <a:lnTo>
                      <a:pt x="4" y="5950"/>
                    </a:lnTo>
                    <a:lnTo>
                      <a:pt x="1249" y="4"/>
                    </a:lnTo>
                    <a:cubicBezTo>
                      <a:pt x="1249" y="4"/>
                      <a:pt x="1249" y="0"/>
                      <a:pt x="1245"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35"/>
              <p:cNvSpPr/>
              <p:nvPr/>
            </p:nvSpPr>
            <p:spPr>
              <a:xfrm>
                <a:off x="4342025" y="342800"/>
                <a:ext cx="31150" cy="148750"/>
              </a:xfrm>
              <a:custGeom>
                <a:rect b="b" l="l" r="r" t="t"/>
                <a:pathLst>
                  <a:path extrusionOk="0" h="5950" w="1246">
                    <a:moveTo>
                      <a:pt x="1245" y="0"/>
                    </a:moveTo>
                    <a:lnTo>
                      <a:pt x="0" y="5950"/>
                    </a:lnTo>
                    <a:lnTo>
                      <a:pt x="0" y="5950"/>
                    </a:lnTo>
                    <a:lnTo>
                      <a:pt x="1245"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35"/>
              <p:cNvSpPr/>
              <p:nvPr/>
            </p:nvSpPr>
            <p:spPr>
              <a:xfrm>
                <a:off x="4341900" y="342800"/>
                <a:ext cx="31275" cy="148750"/>
              </a:xfrm>
              <a:custGeom>
                <a:rect b="b" l="l" r="r" t="t"/>
                <a:pathLst>
                  <a:path extrusionOk="0" h="5950" w="1251">
                    <a:moveTo>
                      <a:pt x="1246" y="0"/>
                    </a:moveTo>
                    <a:lnTo>
                      <a:pt x="1" y="5950"/>
                    </a:lnTo>
                    <a:lnTo>
                      <a:pt x="5" y="5950"/>
                    </a:lnTo>
                    <a:lnTo>
                      <a:pt x="1250"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35"/>
              <p:cNvSpPr/>
              <p:nvPr/>
            </p:nvSpPr>
            <p:spPr>
              <a:xfrm>
                <a:off x="4341700" y="342800"/>
                <a:ext cx="31375" cy="148750"/>
              </a:xfrm>
              <a:custGeom>
                <a:rect b="b" l="l" r="r" t="t"/>
                <a:pathLst>
                  <a:path extrusionOk="0" h="5950" w="1255">
                    <a:moveTo>
                      <a:pt x="1245" y="0"/>
                    </a:moveTo>
                    <a:lnTo>
                      <a:pt x="1" y="5946"/>
                    </a:lnTo>
                    <a:cubicBezTo>
                      <a:pt x="5" y="5946"/>
                      <a:pt x="5" y="5950"/>
                      <a:pt x="9" y="5950"/>
                    </a:cubicBezTo>
                    <a:lnTo>
                      <a:pt x="1254"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35"/>
              <p:cNvSpPr/>
              <p:nvPr/>
            </p:nvSpPr>
            <p:spPr>
              <a:xfrm>
                <a:off x="4341475" y="342700"/>
                <a:ext cx="31350" cy="148750"/>
              </a:xfrm>
              <a:custGeom>
                <a:rect b="b" l="l" r="r" t="t"/>
                <a:pathLst>
                  <a:path extrusionOk="0" h="5950" w="1254">
                    <a:moveTo>
                      <a:pt x="1250" y="0"/>
                    </a:moveTo>
                    <a:lnTo>
                      <a:pt x="0" y="5950"/>
                    </a:lnTo>
                    <a:lnTo>
                      <a:pt x="10" y="5950"/>
                    </a:lnTo>
                    <a:lnTo>
                      <a:pt x="1254" y="4"/>
                    </a:lnTo>
                    <a:lnTo>
                      <a:pt x="1250"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35"/>
              <p:cNvSpPr/>
              <p:nvPr/>
            </p:nvSpPr>
            <p:spPr>
              <a:xfrm>
                <a:off x="4339975" y="342700"/>
                <a:ext cx="32750" cy="148950"/>
              </a:xfrm>
              <a:custGeom>
                <a:rect b="b" l="l" r="r" t="t"/>
                <a:pathLst>
                  <a:path extrusionOk="0" h="5958" w="1310">
                    <a:moveTo>
                      <a:pt x="1310" y="0"/>
                    </a:moveTo>
                    <a:cubicBezTo>
                      <a:pt x="1297" y="0"/>
                      <a:pt x="1284" y="0"/>
                      <a:pt x="1276" y="4"/>
                    </a:cubicBezTo>
                    <a:cubicBezTo>
                      <a:pt x="1263" y="4"/>
                      <a:pt x="1254" y="4"/>
                      <a:pt x="1246" y="8"/>
                    </a:cubicBezTo>
                    <a:lnTo>
                      <a:pt x="1" y="5958"/>
                    </a:lnTo>
                    <a:cubicBezTo>
                      <a:pt x="9" y="5954"/>
                      <a:pt x="18" y="5954"/>
                      <a:pt x="27" y="5950"/>
                    </a:cubicBezTo>
                    <a:lnTo>
                      <a:pt x="60" y="5950"/>
                    </a:lnTo>
                    <a:lnTo>
                      <a:pt x="1310"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35"/>
              <p:cNvSpPr/>
              <p:nvPr/>
            </p:nvSpPr>
            <p:spPr>
              <a:xfrm>
                <a:off x="4339350" y="342900"/>
                <a:ext cx="31800" cy="149000"/>
              </a:xfrm>
              <a:custGeom>
                <a:rect b="b" l="l" r="r" t="t"/>
                <a:pathLst>
                  <a:path extrusionOk="0" h="5960" w="1272">
                    <a:moveTo>
                      <a:pt x="1271" y="0"/>
                    </a:moveTo>
                    <a:lnTo>
                      <a:pt x="1271" y="0"/>
                    </a:lnTo>
                    <a:cubicBezTo>
                      <a:pt x="1262" y="5"/>
                      <a:pt x="1254" y="5"/>
                      <a:pt x="1245" y="9"/>
                    </a:cubicBezTo>
                    <a:lnTo>
                      <a:pt x="0" y="5959"/>
                    </a:lnTo>
                    <a:cubicBezTo>
                      <a:pt x="8" y="5954"/>
                      <a:pt x="18" y="5950"/>
                      <a:pt x="26" y="5950"/>
                    </a:cubicBezTo>
                    <a:lnTo>
                      <a:pt x="1271"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35"/>
              <p:cNvSpPr/>
              <p:nvPr/>
            </p:nvSpPr>
            <p:spPr>
              <a:xfrm>
                <a:off x="4338700" y="343125"/>
                <a:ext cx="31800" cy="149075"/>
              </a:xfrm>
              <a:custGeom>
                <a:rect b="b" l="l" r="r" t="t"/>
                <a:pathLst>
                  <a:path extrusionOk="0" h="5963" w="1272">
                    <a:moveTo>
                      <a:pt x="1271" y="0"/>
                    </a:moveTo>
                    <a:lnTo>
                      <a:pt x="1271" y="0"/>
                    </a:lnTo>
                    <a:cubicBezTo>
                      <a:pt x="1262" y="5"/>
                      <a:pt x="1254" y="9"/>
                      <a:pt x="1250" y="13"/>
                    </a:cubicBezTo>
                    <a:lnTo>
                      <a:pt x="1" y="5962"/>
                    </a:lnTo>
                    <a:cubicBezTo>
                      <a:pt x="9" y="5958"/>
                      <a:pt x="18" y="5954"/>
                      <a:pt x="26" y="5950"/>
                    </a:cubicBezTo>
                    <a:lnTo>
                      <a:pt x="1271"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35"/>
              <p:cNvSpPr/>
              <p:nvPr/>
            </p:nvSpPr>
            <p:spPr>
              <a:xfrm>
                <a:off x="4338175" y="343425"/>
                <a:ext cx="31775" cy="149200"/>
              </a:xfrm>
              <a:custGeom>
                <a:rect b="b" l="l" r="r" t="t"/>
                <a:pathLst>
                  <a:path extrusionOk="0" h="5968" w="1271">
                    <a:moveTo>
                      <a:pt x="1271" y="1"/>
                    </a:moveTo>
                    <a:cubicBezTo>
                      <a:pt x="1262" y="10"/>
                      <a:pt x="1253" y="14"/>
                      <a:pt x="1245" y="18"/>
                    </a:cubicBezTo>
                    <a:lnTo>
                      <a:pt x="0" y="5968"/>
                    </a:lnTo>
                    <a:cubicBezTo>
                      <a:pt x="9" y="5964"/>
                      <a:pt x="13" y="5955"/>
                      <a:pt x="22" y="5950"/>
                    </a:cubicBezTo>
                    <a:lnTo>
                      <a:pt x="1271"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35"/>
              <p:cNvSpPr/>
              <p:nvPr/>
            </p:nvSpPr>
            <p:spPr>
              <a:xfrm>
                <a:off x="4337750" y="343875"/>
                <a:ext cx="31575" cy="149175"/>
              </a:xfrm>
              <a:custGeom>
                <a:rect b="b" l="l" r="r" t="t"/>
                <a:pathLst>
                  <a:path extrusionOk="0" h="5967" w="1263">
                    <a:moveTo>
                      <a:pt x="1262" y="0"/>
                    </a:moveTo>
                    <a:cubicBezTo>
                      <a:pt x="1258" y="8"/>
                      <a:pt x="1249" y="13"/>
                      <a:pt x="1245" y="18"/>
                    </a:cubicBezTo>
                    <a:lnTo>
                      <a:pt x="1" y="5966"/>
                    </a:lnTo>
                    <a:cubicBezTo>
                      <a:pt x="5" y="5962"/>
                      <a:pt x="9" y="5954"/>
                      <a:pt x="17" y="5950"/>
                    </a:cubicBezTo>
                    <a:lnTo>
                      <a:pt x="1262"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35"/>
              <p:cNvSpPr/>
              <p:nvPr/>
            </p:nvSpPr>
            <p:spPr>
              <a:xfrm>
                <a:off x="4337425" y="344300"/>
                <a:ext cx="31450" cy="149175"/>
              </a:xfrm>
              <a:custGeom>
                <a:rect b="b" l="l" r="r" t="t"/>
                <a:pathLst>
                  <a:path extrusionOk="0" h="5967" w="1258">
                    <a:moveTo>
                      <a:pt x="1258" y="1"/>
                    </a:moveTo>
                    <a:lnTo>
                      <a:pt x="1258" y="1"/>
                    </a:lnTo>
                    <a:cubicBezTo>
                      <a:pt x="1254" y="9"/>
                      <a:pt x="1250" y="13"/>
                      <a:pt x="1245" y="21"/>
                    </a:cubicBezTo>
                    <a:lnTo>
                      <a:pt x="0" y="5967"/>
                    </a:lnTo>
                    <a:cubicBezTo>
                      <a:pt x="4" y="5963"/>
                      <a:pt x="8" y="5959"/>
                      <a:pt x="14" y="5949"/>
                    </a:cubicBezTo>
                    <a:lnTo>
                      <a:pt x="1258"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35"/>
              <p:cNvSpPr/>
              <p:nvPr/>
            </p:nvSpPr>
            <p:spPr>
              <a:xfrm>
                <a:off x="4337225" y="344825"/>
                <a:ext cx="31350" cy="149200"/>
              </a:xfrm>
              <a:custGeom>
                <a:rect b="b" l="l" r="r" t="t"/>
                <a:pathLst>
                  <a:path extrusionOk="0" h="5968" w="1254">
                    <a:moveTo>
                      <a:pt x="1253" y="0"/>
                    </a:moveTo>
                    <a:lnTo>
                      <a:pt x="1253" y="0"/>
                    </a:lnTo>
                    <a:cubicBezTo>
                      <a:pt x="1248" y="5"/>
                      <a:pt x="1248" y="14"/>
                      <a:pt x="1244" y="18"/>
                    </a:cubicBezTo>
                    <a:lnTo>
                      <a:pt x="2" y="5958"/>
                    </a:lnTo>
                    <a:lnTo>
                      <a:pt x="2" y="5958"/>
                    </a:lnTo>
                    <a:cubicBezTo>
                      <a:pt x="4" y="5954"/>
                      <a:pt x="6" y="5950"/>
                      <a:pt x="8" y="5946"/>
                    </a:cubicBezTo>
                    <a:lnTo>
                      <a:pt x="1253" y="0"/>
                    </a:lnTo>
                    <a:close/>
                    <a:moveTo>
                      <a:pt x="2" y="5958"/>
                    </a:moveTo>
                    <a:lnTo>
                      <a:pt x="2" y="5958"/>
                    </a:lnTo>
                    <a:cubicBezTo>
                      <a:pt x="1" y="5961"/>
                      <a:pt x="0" y="5964"/>
                      <a:pt x="0" y="5967"/>
                    </a:cubicBezTo>
                    <a:lnTo>
                      <a:pt x="2" y="5958"/>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35"/>
              <p:cNvSpPr/>
              <p:nvPr/>
            </p:nvSpPr>
            <p:spPr>
              <a:xfrm>
                <a:off x="4337100" y="345250"/>
                <a:ext cx="31250" cy="148975"/>
              </a:xfrm>
              <a:custGeom>
                <a:rect b="b" l="l" r="r" t="t"/>
                <a:pathLst>
                  <a:path extrusionOk="0" h="5959" w="1250">
                    <a:moveTo>
                      <a:pt x="1249" y="1"/>
                    </a:moveTo>
                    <a:lnTo>
                      <a:pt x="727" y="2497"/>
                    </a:lnTo>
                    <a:lnTo>
                      <a:pt x="1249" y="9"/>
                    </a:lnTo>
                    <a:lnTo>
                      <a:pt x="1249" y="1"/>
                    </a:lnTo>
                    <a:close/>
                    <a:moveTo>
                      <a:pt x="727" y="2497"/>
                    </a:moveTo>
                    <a:lnTo>
                      <a:pt x="2" y="5956"/>
                    </a:lnTo>
                    <a:lnTo>
                      <a:pt x="2" y="5956"/>
                    </a:lnTo>
                    <a:cubicBezTo>
                      <a:pt x="3" y="5953"/>
                      <a:pt x="5" y="5950"/>
                      <a:pt x="5" y="5950"/>
                    </a:cubicBezTo>
                    <a:lnTo>
                      <a:pt x="727" y="2497"/>
                    </a:lnTo>
                    <a:close/>
                    <a:moveTo>
                      <a:pt x="2" y="5956"/>
                    </a:moveTo>
                    <a:cubicBezTo>
                      <a:pt x="1" y="5956"/>
                      <a:pt x="1" y="5957"/>
                      <a:pt x="1" y="5959"/>
                    </a:cubicBezTo>
                    <a:lnTo>
                      <a:pt x="2" y="5956"/>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35"/>
              <p:cNvSpPr/>
              <p:nvPr/>
            </p:nvSpPr>
            <p:spPr>
              <a:xfrm>
                <a:off x="5141950" y="505975"/>
                <a:ext cx="37550" cy="150025"/>
              </a:xfrm>
              <a:custGeom>
                <a:rect b="b" l="l" r="r" t="t"/>
                <a:pathLst>
                  <a:path extrusionOk="0" h="6001" w="1502">
                    <a:moveTo>
                      <a:pt x="1502" y="1"/>
                    </a:moveTo>
                    <a:lnTo>
                      <a:pt x="1502" y="1"/>
                    </a:lnTo>
                    <a:cubicBezTo>
                      <a:pt x="1394" y="17"/>
                      <a:pt x="1309" y="35"/>
                      <a:pt x="1245" y="52"/>
                    </a:cubicBezTo>
                    <a:lnTo>
                      <a:pt x="0" y="6001"/>
                    </a:lnTo>
                    <a:cubicBezTo>
                      <a:pt x="65" y="5980"/>
                      <a:pt x="150" y="5963"/>
                      <a:pt x="257" y="5949"/>
                    </a:cubicBezTo>
                    <a:lnTo>
                      <a:pt x="1502"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35"/>
              <p:cNvSpPr/>
              <p:nvPr/>
            </p:nvSpPr>
            <p:spPr>
              <a:xfrm>
                <a:off x="5139825" y="507275"/>
                <a:ext cx="33275" cy="149500"/>
              </a:xfrm>
              <a:custGeom>
                <a:rect b="b" l="l" r="r" t="t"/>
                <a:pathLst>
                  <a:path extrusionOk="0" h="5980" w="1331">
                    <a:moveTo>
                      <a:pt x="1330" y="0"/>
                    </a:moveTo>
                    <a:cubicBezTo>
                      <a:pt x="1300" y="8"/>
                      <a:pt x="1270" y="21"/>
                      <a:pt x="1248" y="30"/>
                    </a:cubicBezTo>
                    <a:lnTo>
                      <a:pt x="0" y="5979"/>
                    </a:lnTo>
                    <a:cubicBezTo>
                      <a:pt x="26" y="5970"/>
                      <a:pt x="51" y="5958"/>
                      <a:pt x="85" y="5949"/>
                    </a:cubicBezTo>
                    <a:lnTo>
                      <a:pt x="1330"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35"/>
              <p:cNvSpPr/>
              <p:nvPr/>
            </p:nvSpPr>
            <p:spPr>
              <a:xfrm>
                <a:off x="5138625" y="508000"/>
                <a:ext cx="32425" cy="149425"/>
              </a:xfrm>
              <a:custGeom>
                <a:rect b="b" l="l" r="r" t="t"/>
                <a:pathLst>
                  <a:path extrusionOk="0" h="5977" w="1297">
                    <a:moveTo>
                      <a:pt x="1296" y="1"/>
                    </a:moveTo>
                    <a:lnTo>
                      <a:pt x="1296" y="1"/>
                    </a:lnTo>
                    <a:cubicBezTo>
                      <a:pt x="1276" y="9"/>
                      <a:pt x="1262" y="22"/>
                      <a:pt x="1245" y="31"/>
                    </a:cubicBezTo>
                    <a:lnTo>
                      <a:pt x="1" y="5976"/>
                    </a:lnTo>
                    <a:cubicBezTo>
                      <a:pt x="13" y="5967"/>
                      <a:pt x="31" y="5959"/>
                      <a:pt x="48" y="5950"/>
                    </a:cubicBezTo>
                    <a:lnTo>
                      <a:pt x="1296"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35"/>
              <p:cNvSpPr/>
              <p:nvPr/>
            </p:nvSpPr>
            <p:spPr>
              <a:xfrm>
                <a:off x="5137775" y="508750"/>
                <a:ext cx="31975" cy="149300"/>
              </a:xfrm>
              <a:custGeom>
                <a:rect b="b" l="l" r="r" t="t"/>
                <a:pathLst>
                  <a:path extrusionOk="0" h="5972" w="1279">
                    <a:moveTo>
                      <a:pt x="1279" y="1"/>
                    </a:moveTo>
                    <a:lnTo>
                      <a:pt x="1279" y="1"/>
                    </a:lnTo>
                    <a:cubicBezTo>
                      <a:pt x="1267" y="9"/>
                      <a:pt x="1253" y="18"/>
                      <a:pt x="1245" y="26"/>
                    </a:cubicBezTo>
                    <a:lnTo>
                      <a:pt x="1" y="5972"/>
                    </a:lnTo>
                    <a:cubicBezTo>
                      <a:pt x="9" y="5962"/>
                      <a:pt x="21" y="5954"/>
                      <a:pt x="35" y="5946"/>
                    </a:cubicBezTo>
                    <a:lnTo>
                      <a:pt x="1279"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35"/>
              <p:cNvSpPr/>
              <p:nvPr/>
            </p:nvSpPr>
            <p:spPr>
              <a:xfrm>
                <a:off x="5137025" y="509400"/>
                <a:ext cx="31900" cy="149400"/>
              </a:xfrm>
              <a:custGeom>
                <a:rect b="b" l="l" r="r" t="t"/>
                <a:pathLst>
                  <a:path extrusionOk="0" h="5976" w="1276">
                    <a:moveTo>
                      <a:pt x="1275" y="0"/>
                    </a:moveTo>
                    <a:cubicBezTo>
                      <a:pt x="1263" y="8"/>
                      <a:pt x="1254" y="18"/>
                      <a:pt x="1245" y="26"/>
                    </a:cubicBezTo>
                    <a:lnTo>
                      <a:pt x="0" y="5975"/>
                    </a:lnTo>
                    <a:cubicBezTo>
                      <a:pt x="9" y="5966"/>
                      <a:pt x="18" y="5958"/>
                      <a:pt x="31" y="5946"/>
                    </a:cubicBezTo>
                    <a:lnTo>
                      <a:pt x="1275"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35"/>
              <p:cNvSpPr/>
              <p:nvPr/>
            </p:nvSpPr>
            <p:spPr>
              <a:xfrm>
                <a:off x="5136375" y="510025"/>
                <a:ext cx="31800" cy="149625"/>
              </a:xfrm>
              <a:custGeom>
                <a:rect b="b" l="l" r="r" t="t"/>
                <a:pathLst>
                  <a:path extrusionOk="0" h="5985" w="1272">
                    <a:moveTo>
                      <a:pt x="1271" y="1"/>
                    </a:moveTo>
                    <a:cubicBezTo>
                      <a:pt x="1263" y="13"/>
                      <a:pt x="1254" y="27"/>
                      <a:pt x="1250" y="35"/>
                    </a:cubicBezTo>
                    <a:lnTo>
                      <a:pt x="0" y="5984"/>
                    </a:lnTo>
                    <a:cubicBezTo>
                      <a:pt x="10" y="5972"/>
                      <a:pt x="18" y="5963"/>
                      <a:pt x="26" y="5950"/>
                    </a:cubicBezTo>
                    <a:lnTo>
                      <a:pt x="1271"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35"/>
              <p:cNvSpPr/>
              <p:nvPr/>
            </p:nvSpPr>
            <p:spPr>
              <a:xfrm>
                <a:off x="5134675" y="510875"/>
                <a:ext cx="32950" cy="152950"/>
              </a:xfrm>
              <a:custGeom>
                <a:rect b="b" l="l" r="r" t="t"/>
                <a:pathLst>
                  <a:path extrusionOk="0" h="6118" w="1318">
                    <a:moveTo>
                      <a:pt x="1318" y="1"/>
                    </a:moveTo>
                    <a:cubicBezTo>
                      <a:pt x="1310" y="18"/>
                      <a:pt x="1300" y="31"/>
                      <a:pt x="1296" y="44"/>
                    </a:cubicBezTo>
                    <a:cubicBezTo>
                      <a:pt x="1275" y="91"/>
                      <a:pt x="1266" y="133"/>
                      <a:pt x="1245" y="172"/>
                    </a:cubicBezTo>
                    <a:lnTo>
                      <a:pt x="1" y="6118"/>
                    </a:lnTo>
                    <a:cubicBezTo>
                      <a:pt x="17" y="6083"/>
                      <a:pt x="30" y="6041"/>
                      <a:pt x="52" y="5993"/>
                    </a:cubicBezTo>
                    <a:cubicBezTo>
                      <a:pt x="56" y="5980"/>
                      <a:pt x="60" y="5964"/>
                      <a:pt x="68" y="5950"/>
                    </a:cubicBezTo>
                    <a:lnTo>
                      <a:pt x="1318"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35"/>
              <p:cNvSpPr/>
              <p:nvPr/>
            </p:nvSpPr>
            <p:spPr>
              <a:xfrm>
                <a:off x="5134250" y="515175"/>
                <a:ext cx="31550" cy="149300"/>
              </a:xfrm>
              <a:custGeom>
                <a:rect b="b" l="l" r="r" t="t"/>
                <a:pathLst>
                  <a:path extrusionOk="0" h="5972" w="1262">
                    <a:moveTo>
                      <a:pt x="1262" y="0"/>
                    </a:moveTo>
                    <a:lnTo>
                      <a:pt x="1262" y="0"/>
                    </a:lnTo>
                    <a:cubicBezTo>
                      <a:pt x="1258" y="8"/>
                      <a:pt x="1254" y="18"/>
                      <a:pt x="1245" y="22"/>
                    </a:cubicBezTo>
                    <a:lnTo>
                      <a:pt x="0" y="5971"/>
                    </a:lnTo>
                    <a:cubicBezTo>
                      <a:pt x="4" y="5962"/>
                      <a:pt x="14" y="5954"/>
                      <a:pt x="18" y="5946"/>
                    </a:cubicBezTo>
                    <a:lnTo>
                      <a:pt x="1262"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35"/>
              <p:cNvSpPr/>
              <p:nvPr/>
            </p:nvSpPr>
            <p:spPr>
              <a:xfrm>
                <a:off x="5133800" y="515700"/>
                <a:ext cx="31600" cy="149175"/>
              </a:xfrm>
              <a:custGeom>
                <a:rect b="b" l="l" r="r" t="t"/>
                <a:pathLst>
                  <a:path extrusionOk="0" h="5967" w="1264">
                    <a:moveTo>
                      <a:pt x="1263" y="1"/>
                    </a:moveTo>
                    <a:lnTo>
                      <a:pt x="1263" y="1"/>
                    </a:lnTo>
                    <a:cubicBezTo>
                      <a:pt x="1258" y="9"/>
                      <a:pt x="1254" y="13"/>
                      <a:pt x="1250" y="17"/>
                    </a:cubicBezTo>
                    <a:lnTo>
                      <a:pt x="1" y="5967"/>
                    </a:lnTo>
                    <a:cubicBezTo>
                      <a:pt x="6" y="5963"/>
                      <a:pt x="14" y="5954"/>
                      <a:pt x="18" y="5950"/>
                    </a:cubicBezTo>
                    <a:lnTo>
                      <a:pt x="1263"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35"/>
              <p:cNvSpPr/>
              <p:nvPr/>
            </p:nvSpPr>
            <p:spPr>
              <a:xfrm>
                <a:off x="5133500" y="516125"/>
                <a:ext cx="31575" cy="149000"/>
              </a:xfrm>
              <a:custGeom>
                <a:rect b="b" l="l" r="r" t="t"/>
                <a:pathLst>
                  <a:path extrusionOk="0" h="5960" w="1263">
                    <a:moveTo>
                      <a:pt x="1262" y="0"/>
                    </a:moveTo>
                    <a:cubicBezTo>
                      <a:pt x="1254" y="5"/>
                      <a:pt x="1250" y="9"/>
                      <a:pt x="1245" y="9"/>
                    </a:cubicBezTo>
                    <a:lnTo>
                      <a:pt x="1" y="5959"/>
                    </a:lnTo>
                    <a:cubicBezTo>
                      <a:pt x="5" y="5954"/>
                      <a:pt x="9" y="5954"/>
                      <a:pt x="13" y="5950"/>
                    </a:cubicBezTo>
                    <a:lnTo>
                      <a:pt x="1262"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35"/>
              <p:cNvSpPr/>
              <p:nvPr/>
            </p:nvSpPr>
            <p:spPr>
              <a:xfrm>
                <a:off x="5133075" y="516350"/>
                <a:ext cx="31550" cy="148975"/>
              </a:xfrm>
              <a:custGeom>
                <a:rect b="b" l="l" r="r" t="t"/>
                <a:pathLst>
                  <a:path extrusionOk="0" h="5959" w="1262">
                    <a:moveTo>
                      <a:pt x="1262" y="0"/>
                    </a:moveTo>
                    <a:lnTo>
                      <a:pt x="1262" y="0"/>
                    </a:lnTo>
                    <a:cubicBezTo>
                      <a:pt x="1258" y="4"/>
                      <a:pt x="1253" y="9"/>
                      <a:pt x="1245" y="9"/>
                    </a:cubicBezTo>
                    <a:lnTo>
                      <a:pt x="0" y="5958"/>
                    </a:lnTo>
                    <a:cubicBezTo>
                      <a:pt x="4" y="5958"/>
                      <a:pt x="13" y="5954"/>
                      <a:pt x="18" y="5950"/>
                    </a:cubicBezTo>
                    <a:lnTo>
                      <a:pt x="1262"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35"/>
              <p:cNvSpPr/>
              <p:nvPr/>
            </p:nvSpPr>
            <p:spPr>
              <a:xfrm>
                <a:off x="5132525" y="516550"/>
                <a:ext cx="31700" cy="148975"/>
              </a:xfrm>
              <a:custGeom>
                <a:rect b="b" l="l" r="r" t="t"/>
                <a:pathLst>
                  <a:path extrusionOk="0" h="5959" w="1268">
                    <a:moveTo>
                      <a:pt x="1267" y="1"/>
                    </a:moveTo>
                    <a:lnTo>
                      <a:pt x="1267" y="1"/>
                    </a:lnTo>
                    <a:cubicBezTo>
                      <a:pt x="1263" y="5"/>
                      <a:pt x="1254" y="9"/>
                      <a:pt x="1250" y="9"/>
                    </a:cubicBezTo>
                    <a:lnTo>
                      <a:pt x="1" y="5958"/>
                    </a:lnTo>
                    <a:cubicBezTo>
                      <a:pt x="10" y="5958"/>
                      <a:pt x="18" y="5954"/>
                      <a:pt x="22" y="5950"/>
                    </a:cubicBezTo>
                    <a:lnTo>
                      <a:pt x="1267"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35"/>
              <p:cNvSpPr/>
              <p:nvPr/>
            </p:nvSpPr>
            <p:spPr>
              <a:xfrm>
                <a:off x="5129225" y="516750"/>
                <a:ext cx="34550" cy="149075"/>
              </a:xfrm>
              <a:custGeom>
                <a:rect b="b" l="l" r="r" t="t"/>
                <a:pathLst>
                  <a:path extrusionOk="0" h="5963" w="1382">
                    <a:moveTo>
                      <a:pt x="1382" y="1"/>
                    </a:moveTo>
                    <a:lnTo>
                      <a:pt x="1382" y="1"/>
                    </a:lnTo>
                    <a:cubicBezTo>
                      <a:pt x="1369" y="6"/>
                      <a:pt x="1360" y="10"/>
                      <a:pt x="1348" y="10"/>
                    </a:cubicBezTo>
                    <a:cubicBezTo>
                      <a:pt x="1335" y="12"/>
                      <a:pt x="1320" y="13"/>
                      <a:pt x="1303" y="13"/>
                    </a:cubicBezTo>
                    <a:cubicBezTo>
                      <a:pt x="1287" y="13"/>
                      <a:pt x="1268" y="12"/>
                      <a:pt x="1249" y="10"/>
                    </a:cubicBezTo>
                    <a:lnTo>
                      <a:pt x="0" y="5960"/>
                    </a:lnTo>
                    <a:cubicBezTo>
                      <a:pt x="22" y="5962"/>
                      <a:pt x="40" y="5963"/>
                      <a:pt x="56" y="5963"/>
                    </a:cubicBezTo>
                    <a:cubicBezTo>
                      <a:pt x="73" y="5963"/>
                      <a:pt x="88" y="5962"/>
                      <a:pt x="103" y="5960"/>
                    </a:cubicBezTo>
                    <a:cubicBezTo>
                      <a:pt x="112" y="5955"/>
                      <a:pt x="124" y="5955"/>
                      <a:pt x="133" y="5950"/>
                    </a:cubicBezTo>
                    <a:lnTo>
                      <a:pt x="1382"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35"/>
              <p:cNvSpPr/>
              <p:nvPr/>
            </p:nvSpPr>
            <p:spPr>
              <a:xfrm>
                <a:off x="5127725" y="516750"/>
                <a:ext cx="32750" cy="149000"/>
              </a:xfrm>
              <a:custGeom>
                <a:rect b="b" l="l" r="r" t="t"/>
                <a:pathLst>
                  <a:path extrusionOk="0" h="5960" w="1310">
                    <a:moveTo>
                      <a:pt x="1245" y="1"/>
                    </a:moveTo>
                    <a:lnTo>
                      <a:pt x="1" y="5950"/>
                    </a:lnTo>
                    <a:cubicBezTo>
                      <a:pt x="22" y="5955"/>
                      <a:pt x="44" y="5955"/>
                      <a:pt x="60" y="5960"/>
                    </a:cubicBezTo>
                    <a:lnTo>
                      <a:pt x="1309" y="10"/>
                    </a:lnTo>
                    <a:cubicBezTo>
                      <a:pt x="1288" y="6"/>
                      <a:pt x="1266" y="6"/>
                      <a:pt x="1245"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35"/>
              <p:cNvSpPr/>
              <p:nvPr/>
            </p:nvSpPr>
            <p:spPr>
              <a:xfrm>
                <a:off x="5125800" y="516350"/>
                <a:ext cx="33050" cy="149175"/>
              </a:xfrm>
              <a:custGeom>
                <a:rect b="b" l="l" r="r" t="t"/>
                <a:pathLst>
                  <a:path extrusionOk="0" h="5967" w="1322">
                    <a:moveTo>
                      <a:pt x="1250" y="0"/>
                    </a:moveTo>
                    <a:lnTo>
                      <a:pt x="1" y="5950"/>
                    </a:lnTo>
                    <a:cubicBezTo>
                      <a:pt x="30" y="5954"/>
                      <a:pt x="56" y="5962"/>
                      <a:pt x="78" y="5966"/>
                    </a:cubicBezTo>
                    <a:lnTo>
                      <a:pt x="1322" y="17"/>
                    </a:lnTo>
                    <a:cubicBezTo>
                      <a:pt x="1301" y="13"/>
                      <a:pt x="1275" y="9"/>
                      <a:pt x="1250"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35"/>
              <p:cNvSpPr/>
              <p:nvPr/>
            </p:nvSpPr>
            <p:spPr>
              <a:xfrm>
                <a:off x="5123025" y="515600"/>
                <a:ext cx="34025" cy="149525"/>
              </a:xfrm>
              <a:custGeom>
                <a:rect b="b" l="l" r="r" t="t"/>
                <a:pathLst>
                  <a:path extrusionOk="0" h="5981" w="1361">
                    <a:moveTo>
                      <a:pt x="1245" y="1"/>
                    </a:moveTo>
                    <a:lnTo>
                      <a:pt x="1" y="5949"/>
                    </a:lnTo>
                    <a:cubicBezTo>
                      <a:pt x="39" y="5963"/>
                      <a:pt x="78" y="5971"/>
                      <a:pt x="112" y="5980"/>
                    </a:cubicBezTo>
                    <a:lnTo>
                      <a:pt x="1361" y="30"/>
                    </a:lnTo>
                    <a:cubicBezTo>
                      <a:pt x="1326" y="21"/>
                      <a:pt x="1288" y="13"/>
                      <a:pt x="1245"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35"/>
              <p:cNvSpPr/>
              <p:nvPr/>
            </p:nvSpPr>
            <p:spPr>
              <a:xfrm>
                <a:off x="5120025" y="514625"/>
                <a:ext cx="34125" cy="149725"/>
              </a:xfrm>
              <a:custGeom>
                <a:rect b="b" l="l" r="r" t="t"/>
                <a:pathLst>
                  <a:path extrusionOk="0" h="5989" w="1365">
                    <a:moveTo>
                      <a:pt x="1245" y="1"/>
                    </a:moveTo>
                    <a:lnTo>
                      <a:pt x="1" y="5950"/>
                    </a:lnTo>
                    <a:cubicBezTo>
                      <a:pt x="44" y="5963"/>
                      <a:pt x="82" y="5976"/>
                      <a:pt x="121" y="5988"/>
                    </a:cubicBezTo>
                    <a:lnTo>
                      <a:pt x="1365" y="40"/>
                    </a:lnTo>
                    <a:cubicBezTo>
                      <a:pt x="1331" y="30"/>
                      <a:pt x="1288" y="18"/>
                      <a:pt x="1245"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35"/>
              <p:cNvSpPr/>
              <p:nvPr/>
            </p:nvSpPr>
            <p:spPr>
              <a:xfrm>
                <a:off x="5486800" y="584350"/>
                <a:ext cx="32300" cy="153025"/>
              </a:xfrm>
              <a:custGeom>
                <a:rect b="b" l="l" r="r" t="t"/>
                <a:pathLst>
                  <a:path extrusionOk="0" h="6121" w="1292">
                    <a:moveTo>
                      <a:pt x="1292" y="1"/>
                    </a:moveTo>
                    <a:cubicBezTo>
                      <a:pt x="1278" y="60"/>
                      <a:pt x="1266" y="116"/>
                      <a:pt x="1245" y="171"/>
                    </a:cubicBezTo>
                    <a:lnTo>
                      <a:pt x="0" y="6121"/>
                    </a:lnTo>
                    <a:cubicBezTo>
                      <a:pt x="17" y="6065"/>
                      <a:pt x="34" y="6010"/>
                      <a:pt x="47" y="5950"/>
                    </a:cubicBezTo>
                    <a:lnTo>
                      <a:pt x="1292" y="1"/>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35"/>
              <p:cNvSpPr/>
              <p:nvPr/>
            </p:nvSpPr>
            <p:spPr>
              <a:xfrm>
                <a:off x="5485375" y="588625"/>
                <a:ext cx="32550" cy="152200"/>
              </a:xfrm>
              <a:custGeom>
                <a:rect b="b" l="l" r="r" t="t"/>
                <a:pathLst>
                  <a:path extrusionOk="0" h="6088" w="1302">
                    <a:moveTo>
                      <a:pt x="1302" y="0"/>
                    </a:moveTo>
                    <a:lnTo>
                      <a:pt x="1302" y="0"/>
                    </a:lnTo>
                    <a:cubicBezTo>
                      <a:pt x="1289" y="47"/>
                      <a:pt x="1272" y="94"/>
                      <a:pt x="1250" y="138"/>
                    </a:cubicBezTo>
                    <a:lnTo>
                      <a:pt x="1" y="6087"/>
                    </a:lnTo>
                    <a:cubicBezTo>
                      <a:pt x="23" y="6044"/>
                      <a:pt x="40" y="5997"/>
                      <a:pt x="57" y="5950"/>
                    </a:cubicBezTo>
                    <a:lnTo>
                      <a:pt x="1302"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35"/>
              <p:cNvSpPr/>
              <p:nvPr/>
            </p:nvSpPr>
            <p:spPr>
              <a:xfrm>
                <a:off x="5483600" y="591725"/>
                <a:ext cx="33050" cy="149100"/>
              </a:xfrm>
              <a:custGeom>
                <a:rect b="b" l="l" r="r" t="t"/>
                <a:pathLst>
                  <a:path extrusionOk="0" h="5964" w="1322">
                    <a:moveTo>
                      <a:pt x="1244" y="0"/>
                    </a:moveTo>
                    <a:lnTo>
                      <a:pt x="0" y="5950"/>
                    </a:lnTo>
                    <a:cubicBezTo>
                      <a:pt x="26" y="5954"/>
                      <a:pt x="46" y="5958"/>
                      <a:pt x="72" y="5963"/>
                    </a:cubicBezTo>
                    <a:lnTo>
                      <a:pt x="1321" y="14"/>
                    </a:lnTo>
                    <a:cubicBezTo>
                      <a:pt x="1296" y="9"/>
                      <a:pt x="1270" y="4"/>
                      <a:pt x="1244"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35"/>
              <p:cNvSpPr/>
              <p:nvPr/>
            </p:nvSpPr>
            <p:spPr>
              <a:xfrm>
                <a:off x="5478975" y="590775"/>
                <a:ext cx="35750" cy="149700"/>
              </a:xfrm>
              <a:custGeom>
                <a:rect b="b" l="l" r="r" t="t"/>
                <a:pathLst>
                  <a:path extrusionOk="0" h="5988" w="1430">
                    <a:moveTo>
                      <a:pt x="1245" y="0"/>
                    </a:moveTo>
                    <a:lnTo>
                      <a:pt x="0" y="5950"/>
                    </a:lnTo>
                    <a:cubicBezTo>
                      <a:pt x="61" y="5966"/>
                      <a:pt x="120" y="5980"/>
                      <a:pt x="185" y="5988"/>
                    </a:cubicBezTo>
                    <a:lnTo>
                      <a:pt x="1429" y="38"/>
                    </a:lnTo>
                    <a:cubicBezTo>
                      <a:pt x="1366" y="30"/>
                      <a:pt x="1305" y="17"/>
                      <a:pt x="1245"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35"/>
              <p:cNvSpPr/>
              <p:nvPr/>
            </p:nvSpPr>
            <p:spPr>
              <a:xfrm>
                <a:off x="5474700" y="589700"/>
                <a:ext cx="35425" cy="149825"/>
              </a:xfrm>
              <a:custGeom>
                <a:rect b="b" l="l" r="r" t="t"/>
                <a:pathLst>
                  <a:path extrusionOk="0" h="5993" w="1417">
                    <a:moveTo>
                      <a:pt x="1245" y="0"/>
                    </a:moveTo>
                    <a:lnTo>
                      <a:pt x="1" y="5950"/>
                    </a:lnTo>
                    <a:cubicBezTo>
                      <a:pt x="56" y="5967"/>
                      <a:pt x="112" y="5980"/>
                      <a:pt x="171" y="5993"/>
                    </a:cubicBezTo>
                    <a:lnTo>
                      <a:pt x="1416" y="43"/>
                    </a:lnTo>
                    <a:cubicBezTo>
                      <a:pt x="1361" y="30"/>
                      <a:pt x="1300" y="18"/>
                      <a:pt x="1245"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35"/>
              <p:cNvSpPr/>
              <p:nvPr/>
            </p:nvSpPr>
            <p:spPr>
              <a:xfrm>
                <a:off x="5470425" y="588300"/>
                <a:ext cx="35425" cy="150150"/>
              </a:xfrm>
              <a:custGeom>
                <a:rect b="b" l="l" r="r" t="t"/>
                <a:pathLst>
                  <a:path extrusionOk="0" h="6006" w="1417">
                    <a:moveTo>
                      <a:pt x="1246" y="1"/>
                    </a:moveTo>
                    <a:lnTo>
                      <a:pt x="1" y="5950"/>
                    </a:lnTo>
                    <a:cubicBezTo>
                      <a:pt x="56" y="5972"/>
                      <a:pt x="116" y="5988"/>
                      <a:pt x="172" y="6006"/>
                    </a:cubicBezTo>
                    <a:lnTo>
                      <a:pt x="1416" y="56"/>
                    </a:lnTo>
                    <a:cubicBezTo>
                      <a:pt x="1361" y="39"/>
                      <a:pt x="1305" y="22"/>
                      <a:pt x="1246"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35"/>
              <p:cNvSpPr/>
              <p:nvPr/>
            </p:nvSpPr>
            <p:spPr>
              <a:xfrm>
                <a:off x="5465825" y="586575"/>
                <a:ext cx="35750" cy="150500"/>
              </a:xfrm>
              <a:custGeom>
                <a:rect b="b" l="l" r="r" t="t"/>
                <a:pathLst>
                  <a:path extrusionOk="0" h="6020" w="1430">
                    <a:moveTo>
                      <a:pt x="1245" y="1"/>
                    </a:moveTo>
                    <a:lnTo>
                      <a:pt x="1" y="5946"/>
                    </a:lnTo>
                    <a:cubicBezTo>
                      <a:pt x="60" y="5972"/>
                      <a:pt x="121" y="5998"/>
                      <a:pt x="185" y="6019"/>
                    </a:cubicBezTo>
                    <a:lnTo>
                      <a:pt x="1430" y="70"/>
                    </a:lnTo>
                    <a:cubicBezTo>
                      <a:pt x="1369" y="48"/>
                      <a:pt x="1305" y="27"/>
                      <a:pt x="1245"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35"/>
              <p:cNvSpPr/>
              <p:nvPr/>
            </p:nvSpPr>
            <p:spPr>
              <a:xfrm>
                <a:off x="5460375" y="584125"/>
                <a:ext cx="36575" cy="151125"/>
              </a:xfrm>
              <a:custGeom>
                <a:rect b="b" l="l" r="r" t="t"/>
                <a:pathLst>
                  <a:path extrusionOk="0" h="6045" w="1463">
                    <a:moveTo>
                      <a:pt x="1249" y="0"/>
                    </a:moveTo>
                    <a:lnTo>
                      <a:pt x="0" y="5950"/>
                    </a:lnTo>
                    <a:cubicBezTo>
                      <a:pt x="73" y="5985"/>
                      <a:pt x="146" y="6015"/>
                      <a:pt x="219" y="6044"/>
                    </a:cubicBezTo>
                    <a:lnTo>
                      <a:pt x="1463" y="99"/>
                    </a:lnTo>
                    <a:cubicBezTo>
                      <a:pt x="1391" y="69"/>
                      <a:pt x="1318" y="35"/>
                      <a:pt x="1249"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35"/>
              <p:cNvSpPr/>
              <p:nvPr/>
            </p:nvSpPr>
            <p:spPr>
              <a:xfrm>
                <a:off x="5453200" y="580400"/>
                <a:ext cx="38425" cy="152500"/>
              </a:xfrm>
              <a:custGeom>
                <a:rect b="b" l="l" r="r" t="t"/>
                <a:pathLst>
                  <a:path extrusionOk="0" h="6100" w="1537">
                    <a:moveTo>
                      <a:pt x="1250" y="1"/>
                    </a:moveTo>
                    <a:lnTo>
                      <a:pt x="1" y="5949"/>
                    </a:lnTo>
                    <a:cubicBezTo>
                      <a:pt x="95" y="6000"/>
                      <a:pt x="194" y="6052"/>
                      <a:pt x="287" y="6099"/>
                    </a:cubicBezTo>
                    <a:lnTo>
                      <a:pt x="1536" y="149"/>
                    </a:lnTo>
                    <a:cubicBezTo>
                      <a:pt x="1438" y="103"/>
                      <a:pt x="1344" y="52"/>
                      <a:pt x="1250"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35"/>
              <p:cNvSpPr/>
              <p:nvPr/>
            </p:nvSpPr>
            <p:spPr>
              <a:xfrm>
                <a:off x="5441125" y="572575"/>
                <a:ext cx="43325" cy="156575"/>
              </a:xfrm>
              <a:custGeom>
                <a:rect b="b" l="l" r="r" t="t"/>
                <a:pathLst>
                  <a:path extrusionOk="0" h="6263" w="1733">
                    <a:moveTo>
                      <a:pt x="1245" y="0"/>
                    </a:moveTo>
                    <a:lnTo>
                      <a:pt x="0" y="5950"/>
                    </a:lnTo>
                    <a:cubicBezTo>
                      <a:pt x="159" y="6062"/>
                      <a:pt x="322" y="6165"/>
                      <a:pt x="484" y="6262"/>
                    </a:cubicBezTo>
                    <a:lnTo>
                      <a:pt x="1733" y="314"/>
                    </a:lnTo>
                    <a:cubicBezTo>
                      <a:pt x="1566" y="219"/>
                      <a:pt x="1403" y="112"/>
                      <a:pt x="1245"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35"/>
              <p:cNvSpPr/>
              <p:nvPr/>
            </p:nvSpPr>
            <p:spPr>
              <a:xfrm>
                <a:off x="5422650" y="558050"/>
                <a:ext cx="49625" cy="163300"/>
              </a:xfrm>
              <a:custGeom>
                <a:rect b="b" l="l" r="r" t="t"/>
                <a:pathLst>
                  <a:path extrusionOk="0" h="6532" w="1985">
                    <a:moveTo>
                      <a:pt x="1244" y="0"/>
                    </a:moveTo>
                    <a:lnTo>
                      <a:pt x="0" y="5950"/>
                    </a:lnTo>
                    <a:cubicBezTo>
                      <a:pt x="239" y="6150"/>
                      <a:pt x="488" y="6351"/>
                      <a:pt x="739" y="6531"/>
                    </a:cubicBezTo>
                    <a:lnTo>
                      <a:pt x="1984" y="581"/>
                    </a:lnTo>
                    <a:cubicBezTo>
                      <a:pt x="1732" y="402"/>
                      <a:pt x="1489" y="202"/>
                      <a:pt x="1244"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35"/>
              <p:cNvSpPr/>
              <p:nvPr/>
            </p:nvSpPr>
            <p:spPr>
              <a:xfrm>
                <a:off x="4332175" y="354875"/>
                <a:ext cx="32225" cy="150500"/>
              </a:xfrm>
              <a:custGeom>
                <a:rect b="b" l="l" r="r" t="t"/>
                <a:pathLst>
                  <a:path extrusionOk="0" h="6020" w="1289">
                    <a:moveTo>
                      <a:pt x="1250" y="1"/>
                    </a:moveTo>
                    <a:lnTo>
                      <a:pt x="1" y="5950"/>
                    </a:lnTo>
                    <a:cubicBezTo>
                      <a:pt x="31" y="5968"/>
                      <a:pt x="39" y="5993"/>
                      <a:pt x="35" y="6019"/>
                    </a:cubicBezTo>
                    <a:lnTo>
                      <a:pt x="1284" y="73"/>
                    </a:lnTo>
                    <a:cubicBezTo>
                      <a:pt x="1288" y="48"/>
                      <a:pt x="1280" y="22"/>
                      <a:pt x="1250"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35"/>
              <p:cNvSpPr/>
              <p:nvPr/>
            </p:nvSpPr>
            <p:spPr>
              <a:xfrm>
                <a:off x="4331975" y="354675"/>
                <a:ext cx="31475" cy="148975"/>
              </a:xfrm>
              <a:custGeom>
                <a:rect b="b" l="l" r="r" t="t"/>
                <a:pathLst>
                  <a:path extrusionOk="0" h="5959" w="1259">
                    <a:moveTo>
                      <a:pt x="1245" y="0"/>
                    </a:moveTo>
                    <a:lnTo>
                      <a:pt x="1" y="5950"/>
                    </a:lnTo>
                    <a:cubicBezTo>
                      <a:pt x="5" y="5950"/>
                      <a:pt x="9" y="5954"/>
                      <a:pt x="9" y="5958"/>
                    </a:cubicBezTo>
                    <a:lnTo>
                      <a:pt x="1258" y="9"/>
                    </a:lnTo>
                    <a:cubicBezTo>
                      <a:pt x="1253" y="4"/>
                      <a:pt x="1249" y="4"/>
                      <a:pt x="1245"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35"/>
              <p:cNvSpPr/>
              <p:nvPr/>
            </p:nvSpPr>
            <p:spPr>
              <a:xfrm>
                <a:off x="4331650" y="354575"/>
                <a:ext cx="31450" cy="148875"/>
              </a:xfrm>
              <a:custGeom>
                <a:rect b="b" l="l" r="r" t="t"/>
                <a:pathLst>
                  <a:path extrusionOk="0" h="5955" w="1258">
                    <a:moveTo>
                      <a:pt x="1250" y="0"/>
                    </a:moveTo>
                    <a:lnTo>
                      <a:pt x="0" y="5949"/>
                    </a:lnTo>
                    <a:cubicBezTo>
                      <a:pt x="4" y="5949"/>
                      <a:pt x="9" y="5949"/>
                      <a:pt x="14" y="5954"/>
                    </a:cubicBezTo>
                    <a:lnTo>
                      <a:pt x="1258" y="4"/>
                    </a:lnTo>
                    <a:cubicBezTo>
                      <a:pt x="1254" y="4"/>
                      <a:pt x="1254" y="0"/>
                      <a:pt x="1250"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35"/>
              <p:cNvSpPr/>
              <p:nvPr/>
            </p:nvSpPr>
            <p:spPr>
              <a:xfrm>
                <a:off x="4331450" y="354450"/>
                <a:ext cx="31450" cy="148850"/>
              </a:xfrm>
              <a:custGeom>
                <a:rect b="b" l="l" r="r" t="t"/>
                <a:pathLst>
                  <a:path extrusionOk="0" h="5954" w="1258">
                    <a:moveTo>
                      <a:pt x="1244" y="0"/>
                    </a:moveTo>
                    <a:lnTo>
                      <a:pt x="0" y="5946"/>
                    </a:lnTo>
                    <a:cubicBezTo>
                      <a:pt x="4" y="5950"/>
                      <a:pt x="4" y="5950"/>
                      <a:pt x="8" y="5954"/>
                    </a:cubicBezTo>
                    <a:lnTo>
                      <a:pt x="1258" y="5"/>
                    </a:lnTo>
                    <a:cubicBezTo>
                      <a:pt x="1253" y="0"/>
                      <a:pt x="1248" y="0"/>
                      <a:pt x="1244"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35"/>
              <p:cNvSpPr/>
              <p:nvPr/>
            </p:nvSpPr>
            <p:spPr>
              <a:xfrm>
                <a:off x="4331100" y="354225"/>
                <a:ext cx="31475" cy="148875"/>
              </a:xfrm>
              <a:custGeom>
                <a:rect b="b" l="l" r="r" t="t"/>
                <a:pathLst>
                  <a:path extrusionOk="0" h="5955" w="1259">
                    <a:moveTo>
                      <a:pt x="1246" y="1"/>
                    </a:moveTo>
                    <a:lnTo>
                      <a:pt x="1" y="5951"/>
                    </a:lnTo>
                    <a:cubicBezTo>
                      <a:pt x="5" y="5955"/>
                      <a:pt x="10" y="5955"/>
                      <a:pt x="14" y="5955"/>
                    </a:cubicBezTo>
                    <a:lnTo>
                      <a:pt x="1258" y="9"/>
                    </a:lnTo>
                    <a:cubicBezTo>
                      <a:pt x="1254" y="5"/>
                      <a:pt x="1250" y="5"/>
                      <a:pt x="1246"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35"/>
              <p:cNvSpPr/>
              <p:nvPr/>
            </p:nvSpPr>
            <p:spPr>
              <a:xfrm>
                <a:off x="4330700" y="354125"/>
                <a:ext cx="31550" cy="148875"/>
              </a:xfrm>
              <a:custGeom>
                <a:rect b="b" l="l" r="r" t="t"/>
                <a:pathLst>
                  <a:path extrusionOk="0" h="5955" w="1262">
                    <a:moveTo>
                      <a:pt x="1249" y="1"/>
                    </a:moveTo>
                    <a:lnTo>
                      <a:pt x="0" y="5950"/>
                    </a:lnTo>
                    <a:cubicBezTo>
                      <a:pt x="4" y="5955"/>
                      <a:pt x="13" y="5955"/>
                      <a:pt x="17" y="5955"/>
                    </a:cubicBezTo>
                    <a:lnTo>
                      <a:pt x="1262" y="5"/>
                    </a:lnTo>
                    <a:cubicBezTo>
                      <a:pt x="1258" y="5"/>
                      <a:pt x="1253" y="5"/>
                      <a:pt x="1249"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35"/>
              <p:cNvSpPr/>
              <p:nvPr/>
            </p:nvSpPr>
            <p:spPr>
              <a:xfrm>
                <a:off x="4330700" y="354125"/>
                <a:ext cx="31225" cy="148775"/>
              </a:xfrm>
              <a:custGeom>
                <a:rect b="b" l="l" r="r" t="t"/>
                <a:pathLst>
                  <a:path extrusionOk="0" h="5951" w="1249">
                    <a:moveTo>
                      <a:pt x="1244" y="1"/>
                    </a:moveTo>
                    <a:lnTo>
                      <a:pt x="0" y="5950"/>
                    </a:lnTo>
                    <a:lnTo>
                      <a:pt x="1249"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35"/>
              <p:cNvSpPr/>
              <p:nvPr/>
            </p:nvSpPr>
            <p:spPr>
              <a:xfrm>
                <a:off x="5118300" y="514625"/>
                <a:ext cx="32850" cy="149725"/>
              </a:xfrm>
              <a:custGeom>
                <a:rect b="b" l="l" r="r" t="t"/>
                <a:pathLst>
                  <a:path extrusionOk="0" h="5989" w="1314">
                    <a:moveTo>
                      <a:pt x="1314" y="1"/>
                    </a:moveTo>
                    <a:lnTo>
                      <a:pt x="1314" y="1"/>
                    </a:lnTo>
                    <a:cubicBezTo>
                      <a:pt x="1293" y="14"/>
                      <a:pt x="1272" y="26"/>
                      <a:pt x="1250" y="40"/>
                    </a:cubicBezTo>
                    <a:lnTo>
                      <a:pt x="1" y="5988"/>
                    </a:lnTo>
                    <a:cubicBezTo>
                      <a:pt x="22" y="5976"/>
                      <a:pt x="44" y="5963"/>
                      <a:pt x="70" y="5950"/>
                    </a:cubicBezTo>
                    <a:lnTo>
                      <a:pt x="1314"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35"/>
              <p:cNvSpPr/>
              <p:nvPr/>
            </p:nvSpPr>
            <p:spPr>
              <a:xfrm>
                <a:off x="5116925" y="515600"/>
                <a:ext cx="32650" cy="149725"/>
              </a:xfrm>
              <a:custGeom>
                <a:rect b="b" l="l" r="r" t="t"/>
                <a:pathLst>
                  <a:path extrusionOk="0" h="5989" w="1306">
                    <a:moveTo>
                      <a:pt x="1305" y="1"/>
                    </a:moveTo>
                    <a:cubicBezTo>
                      <a:pt x="1284" y="13"/>
                      <a:pt x="1262" y="26"/>
                      <a:pt x="1250" y="43"/>
                    </a:cubicBezTo>
                    <a:lnTo>
                      <a:pt x="0" y="5988"/>
                    </a:lnTo>
                    <a:cubicBezTo>
                      <a:pt x="18" y="5975"/>
                      <a:pt x="39" y="5963"/>
                      <a:pt x="56" y="5949"/>
                    </a:cubicBezTo>
                    <a:lnTo>
                      <a:pt x="1305"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35"/>
              <p:cNvSpPr/>
              <p:nvPr/>
            </p:nvSpPr>
            <p:spPr>
              <a:xfrm>
                <a:off x="5115850" y="516650"/>
                <a:ext cx="32325" cy="149850"/>
              </a:xfrm>
              <a:custGeom>
                <a:rect b="b" l="l" r="r" t="t"/>
                <a:pathLst>
                  <a:path extrusionOk="0" h="5994" w="1293">
                    <a:moveTo>
                      <a:pt x="1293" y="1"/>
                    </a:moveTo>
                    <a:lnTo>
                      <a:pt x="1293" y="1"/>
                    </a:lnTo>
                    <a:cubicBezTo>
                      <a:pt x="1275" y="14"/>
                      <a:pt x="1258" y="26"/>
                      <a:pt x="1245" y="44"/>
                    </a:cubicBezTo>
                    <a:lnTo>
                      <a:pt x="0" y="5993"/>
                    </a:lnTo>
                    <a:cubicBezTo>
                      <a:pt x="14" y="5976"/>
                      <a:pt x="26" y="5964"/>
                      <a:pt x="43" y="5946"/>
                    </a:cubicBezTo>
                    <a:lnTo>
                      <a:pt x="1293"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35"/>
              <p:cNvSpPr/>
              <p:nvPr/>
            </p:nvSpPr>
            <p:spPr>
              <a:xfrm>
                <a:off x="5115000" y="517725"/>
                <a:ext cx="32000" cy="149950"/>
              </a:xfrm>
              <a:custGeom>
                <a:rect b="b" l="l" r="r" t="t"/>
                <a:pathLst>
                  <a:path extrusionOk="0" h="5998" w="1280">
                    <a:moveTo>
                      <a:pt x="1279" y="1"/>
                    </a:moveTo>
                    <a:cubicBezTo>
                      <a:pt x="1266" y="13"/>
                      <a:pt x="1258" y="31"/>
                      <a:pt x="1246" y="48"/>
                    </a:cubicBezTo>
                    <a:lnTo>
                      <a:pt x="0" y="5998"/>
                    </a:lnTo>
                    <a:cubicBezTo>
                      <a:pt x="9" y="5980"/>
                      <a:pt x="22" y="5963"/>
                      <a:pt x="34" y="5950"/>
                    </a:cubicBezTo>
                    <a:lnTo>
                      <a:pt x="1279"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35"/>
              <p:cNvSpPr/>
              <p:nvPr/>
            </p:nvSpPr>
            <p:spPr>
              <a:xfrm>
                <a:off x="5114350" y="518925"/>
                <a:ext cx="31800" cy="150250"/>
              </a:xfrm>
              <a:custGeom>
                <a:rect b="b" l="l" r="r" t="t"/>
                <a:pathLst>
                  <a:path extrusionOk="0" h="6010" w="1272">
                    <a:moveTo>
                      <a:pt x="1272" y="0"/>
                    </a:moveTo>
                    <a:cubicBezTo>
                      <a:pt x="1262" y="16"/>
                      <a:pt x="1254" y="38"/>
                      <a:pt x="1246" y="60"/>
                    </a:cubicBezTo>
                    <a:lnTo>
                      <a:pt x="1" y="6009"/>
                    </a:lnTo>
                    <a:cubicBezTo>
                      <a:pt x="9" y="5988"/>
                      <a:pt x="18" y="5966"/>
                      <a:pt x="26" y="5950"/>
                    </a:cubicBezTo>
                    <a:lnTo>
                      <a:pt x="1272"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35"/>
              <p:cNvSpPr/>
              <p:nvPr/>
            </p:nvSpPr>
            <p:spPr>
              <a:xfrm>
                <a:off x="5114150" y="520400"/>
                <a:ext cx="31350" cy="149500"/>
              </a:xfrm>
              <a:custGeom>
                <a:rect b="b" l="l" r="r" t="t"/>
                <a:pathLst>
                  <a:path extrusionOk="0" h="5980" w="1254">
                    <a:moveTo>
                      <a:pt x="1254" y="1"/>
                    </a:moveTo>
                    <a:cubicBezTo>
                      <a:pt x="1249" y="9"/>
                      <a:pt x="1249" y="22"/>
                      <a:pt x="1245" y="34"/>
                    </a:cubicBezTo>
                    <a:lnTo>
                      <a:pt x="5" y="5960"/>
                    </a:lnTo>
                    <a:lnTo>
                      <a:pt x="5" y="5960"/>
                    </a:lnTo>
                    <a:cubicBezTo>
                      <a:pt x="6" y="5956"/>
                      <a:pt x="7" y="5953"/>
                      <a:pt x="9" y="5950"/>
                    </a:cubicBezTo>
                    <a:lnTo>
                      <a:pt x="1254" y="1"/>
                    </a:lnTo>
                    <a:close/>
                    <a:moveTo>
                      <a:pt x="5" y="5960"/>
                    </a:moveTo>
                    <a:lnTo>
                      <a:pt x="5" y="5960"/>
                    </a:lnTo>
                    <a:cubicBezTo>
                      <a:pt x="2" y="5967"/>
                      <a:pt x="1" y="5975"/>
                      <a:pt x="1" y="5980"/>
                    </a:cubicBezTo>
                    <a:lnTo>
                      <a:pt x="5" y="5960"/>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35"/>
              <p:cNvSpPr/>
              <p:nvPr/>
            </p:nvSpPr>
            <p:spPr>
              <a:xfrm>
                <a:off x="4330575" y="354125"/>
                <a:ext cx="31250" cy="148775"/>
              </a:xfrm>
              <a:custGeom>
                <a:rect b="b" l="l" r="r" t="t"/>
                <a:pathLst>
                  <a:path extrusionOk="0" h="5951" w="1250">
                    <a:moveTo>
                      <a:pt x="1245" y="1"/>
                    </a:moveTo>
                    <a:lnTo>
                      <a:pt x="0" y="5950"/>
                    </a:lnTo>
                    <a:lnTo>
                      <a:pt x="5" y="5950"/>
                    </a:lnTo>
                    <a:lnTo>
                      <a:pt x="1249"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35"/>
              <p:cNvSpPr/>
              <p:nvPr/>
            </p:nvSpPr>
            <p:spPr>
              <a:xfrm>
                <a:off x="4330475" y="354125"/>
                <a:ext cx="31250" cy="148775"/>
              </a:xfrm>
              <a:custGeom>
                <a:rect b="b" l="l" r="r" t="t"/>
                <a:pathLst>
                  <a:path extrusionOk="0" h="5951" w="1250">
                    <a:moveTo>
                      <a:pt x="1245" y="1"/>
                    </a:moveTo>
                    <a:lnTo>
                      <a:pt x="0" y="5946"/>
                    </a:lnTo>
                    <a:cubicBezTo>
                      <a:pt x="0" y="5950"/>
                      <a:pt x="4" y="5950"/>
                      <a:pt x="4" y="5950"/>
                    </a:cubicBezTo>
                    <a:lnTo>
                      <a:pt x="1249"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35"/>
              <p:cNvSpPr/>
              <p:nvPr/>
            </p:nvSpPr>
            <p:spPr>
              <a:xfrm>
                <a:off x="4330250" y="354025"/>
                <a:ext cx="31375" cy="148775"/>
              </a:xfrm>
              <a:custGeom>
                <a:rect b="b" l="l" r="r" t="t"/>
                <a:pathLst>
                  <a:path extrusionOk="0" h="5951" w="1255">
                    <a:moveTo>
                      <a:pt x="1250" y="1"/>
                    </a:moveTo>
                    <a:lnTo>
                      <a:pt x="1" y="5950"/>
                    </a:lnTo>
                    <a:lnTo>
                      <a:pt x="9" y="5950"/>
                    </a:lnTo>
                    <a:lnTo>
                      <a:pt x="1254" y="5"/>
                    </a:lnTo>
                    <a:cubicBezTo>
                      <a:pt x="1254" y="5"/>
                      <a:pt x="1250" y="5"/>
                      <a:pt x="1250"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35"/>
              <p:cNvSpPr/>
              <p:nvPr/>
            </p:nvSpPr>
            <p:spPr>
              <a:xfrm>
                <a:off x="4330050" y="354025"/>
                <a:ext cx="31475" cy="148775"/>
              </a:xfrm>
              <a:custGeom>
                <a:rect b="b" l="l" r="r" t="t"/>
                <a:pathLst>
                  <a:path extrusionOk="0" h="5951" w="1259">
                    <a:moveTo>
                      <a:pt x="1249" y="1"/>
                    </a:moveTo>
                    <a:lnTo>
                      <a:pt x="1" y="5950"/>
                    </a:lnTo>
                    <a:lnTo>
                      <a:pt x="9" y="5950"/>
                    </a:lnTo>
                    <a:lnTo>
                      <a:pt x="1258"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35"/>
              <p:cNvSpPr/>
              <p:nvPr/>
            </p:nvSpPr>
            <p:spPr>
              <a:xfrm>
                <a:off x="4328550" y="354025"/>
                <a:ext cx="32725" cy="148875"/>
              </a:xfrm>
              <a:custGeom>
                <a:rect b="b" l="l" r="r" t="t"/>
                <a:pathLst>
                  <a:path extrusionOk="0" h="5955" w="1309">
                    <a:moveTo>
                      <a:pt x="1275" y="1"/>
                    </a:moveTo>
                    <a:cubicBezTo>
                      <a:pt x="1267" y="5"/>
                      <a:pt x="1258" y="5"/>
                      <a:pt x="1245" y="9"/>
                    </a:cubicBezTo>
                    <a:lnTo>
                      <a:pt x="0" y="5954"/>
                    </a:lnTo>
                    <a:cubicBezTo>
                      <a:pt x="9" y="5954"/>
                      <a:pt x="18" y="5950"/>
                      <a:pt x="26" y="5950"/>
                    </a:cubicBezTo>
                    <a:lnTo>
                      <a:pt x="61" y="5950"/>
                    </a:lnTo>
                    <a:lnTo>
                      <a:pt x="1309"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35"/>
              <p:cNvSpPr/>
              <p:nvPr/>
            </p:nvSpPr>
            <p:spPr>
              <a:xfrm>
                <a:off x="4327900" y="354225"/>
                <a:ext cx="31800" cy="148975"/>
              </a:xfrm>
              <a:custGeom>
                <a:rect b="b" l="l" r="r" t="t"/>
                <a:pathLst>
                  <a:path extrusionOk="0" h="5959" w="1272">
                    <a:moveTo>
                      <a:pt x="1271" y="1"/>
                    </a:moveTo>
                    <a:lnTo>
                      <a:pt x="1271" y="1"/>
                    </a:lnTo>
                    <a:cubicBezTo>
                      <a:pt x="1262" y="1"/>
                      <a:pt x="1258" y="5"/>
                      <a:pt x="1250" y="9"/>
                    </a:cubicBezTo>
                    <a:lnTo>
                      <a:pt x="0" y="5959"/>
                    </a:lnTo>
                    <a:cubicBezTo>
                      <a:pt x="10" y="5955"/>
                      <a:pt x="18" y="5951"/>
                      <a:pt x="26" y="5946"/>
                    </a:cubicBezTo>
                    <a:lnTo>
                      <a:pt x="1271"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35"/>
              <p:cNvSpPr/>
              <p:nvPr/>
            </p:nvSpPr>
            <p:spPr>
              <a:xfrm>
                <a:off x="4327350" y="354450"/>
                <a:ext cx="31800" cy="149100"/>
              </a:xfrm>
              <a:custGeom>
                <a:rect b="b" l="l" r="r" t="t"/>
                <a:pathLst>
                  <a:path extrusionOk="0" h="5964" w="1272">
                    <a:moveTo>
                      <a:pt x="1272" y="0"/>
                    </a:moveTo>
                    <a:lnTo>
                      <a:pt x="1272" y="0"/>
                    </a:lnTo>
                    <a:cubicBezTo>
                      <a:pt x="1263" y="5"/>
                      <a:pt x="1254" y="9"/>
                      <a:pt x="1246" y="13"/>
                    </a:cubicBezTo>
                    <a:lnTo>
                      <a:pt x="1" y="5963"/>
                    </a:lnTo>
                    <a:cubicBezTo>
                      <a:pt x="6" y="5959"/>
                      <a:pt x="14" y="5954"/>
                      <a:pt x="22" y="5950"/>
                    </a:cubicBezTo>
                    <a:lnTo>
                      <a:pt x="1272"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35"/>
              <p:cNvSpPr/>
              <p:nvPr/>
            </p:nvSpPr>
            <p:spPr>
              <a:xfrm>
                <a:off x="4326850" y="354775"/>
                <a:ext cx="31675" cy="149075"/>
              </a:xfrm>
              <a:custGeom>
                <a:rect b="b" l="l" r="r" t="t"/>
                <a:pathLst>
                  <a:path extrusionOk="0" h="5963" w="1267">
                    <a:moveTo>
                      <a:pt x="1266" y="0"/>
                    </a:moveTo>
                    <a:cubicBezTo>
                      <a:pt x="1258" y="5"/>
                      <a:pt x="1253" y="9"/>
                      <a:pt x="1244" y="18"/>
                    </a:cubicBezTo>
                    <a:lnTo>
                      <a:pt x="0" y="5962"/>
                    </a:lnTo>
                    <a:cubicBezTo>
                      <a:pt x="4" y="5958"/>
                      <a:pt x="13" y="5954"/>
                      <a:pt x="21" y="5950"/>
                    </a:cubicBezTo>
                    <a:lnTo>
                      <a:pt x="1266"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35"/>
              <p:cNvSpPr/>
              <p:nvPr/>
            </p:nvSpPr>
            <p:spPr>
              <a:xfrm>
                <a:off x="4326400" y="355200"/>
                <a:ext cx="31575" cy="149200"/>
              </a:xfrm>
              <a:custGeom>
                <a:rect b="b" l="l" r="r" t="t"/>
                <a:pathLst>
                  <a:path extrusionOk="0" h="5968" w="1263">
                    <a:moveTo>
                      <a:pt x="1262" y="1"/>
                    </a:moveTo>
                    <a:lnTo>
                      <a:pt x="1262" y="1"/>
                    </a:lnTo>
                    <a:cubicBezTo>
                      <a:pt x="1258" y="5"/>
                      <a:pt x="1250" y="9"/>
                      <a:pt x="1245" y="17"/>
                    </a:cubicBezTo>
                    <a:lnTo>
                      <a:pt x="1" y="5967"/>
                    </a:lnTo>
                    <a:cubicBezTo>
                      <a:pt x="5" y="5959"/>
                      <a:pt x="9" y="5955"/>
                      <a:pt x="18" y="5945"/>
                    </a:cubicBezTo>
                    <a:lnTo>
                      <a:pt x="1262"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35"/>
              <p:cNvSpPr/>
              <p:nvPr/>
            </p:nvSpPr>
            <p:spPr>
              <a:xfrm>
                <a:off x="4326075" y="355625"/>
                <a:ext cx="31475" cy="149200"/>
              </a:xfrm>
              <a:custGeom>
                <a:rect b="b" l="l" r="r" t="t"/>
                <a:pathLst>
                  <a:path extrusionOk="0" h="5968" w="1259">
                    <a:moveTo>
                      <a:pt x="1258" y="0"/>
                    </a:moveTo>
                    <a:lnTo>
                      <a:pt x="1258" y="0"/>
                    </a:lnTo>
                    <a:cubicBezTo>
                      <a:pt x="1254" y="4"/>
                      <a:pt x="1250" y="14"/>
                      <a:pt x="1246" y="18"/>
                    </a:cubicBezTo>
                    <a:lnTo>
                      <a:pt x="2" y="5960"/>
                    </a:lnTo>
                    <a:lnTo>
                      <a:pt x="2" y="5960"/>
                    </a:lnTo>
                    <a:cubicBezTo>
                      <a:pt x="4" y="5956"/>
                      <a:pt x="8" y="5953"/>
                      <a:pt x="14" y="5950"/>
                    </a:cubicBezTo>
                    <a:lnTo>
                      <a:pt x="1258" y="0"/>
                    </a:lnTo>
                    <a:close/>
                    <a:moveTo>
                      <a:pt x="2" y="5960"/>
                    </a:moveTo>
                    <a:lnTo>
                      <a:pt x="2" y="5960"/>
                    </a:lnTo>
                    <a:cubicBezTo>
                      <a:pt x="1" y="5962"/>
                      <a:pt x="1" y="5964"/>
                      <a:pt x="1" y="5967"/>
                    </a:cubicBezTo>
                    <a:lnTo>
                      <a:pt x="2" y="596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35"/>
              <p:cNvSpPr/>
              <p:nvPr/>
            </p:nvSpPr>
            <p:spPr>
              <a:xfrm>
                <a:off x="4325875" y="356050"/>
                <a:ext cx="31350" cy="149175"/>
              </a:xfrm>
              <a:custGeom>
                <a:rect b="b" l="l" r="r" t="t"/>
                <a:pathLst>
                  <a:path extrusionOk="0" h="5967" w="1254">
                    <a:moveTo>
                      <a:pt x="1254" y="1"/>
                    </a:moveTo>
                    <a:cubicBezTo>
                      <a:pt x="1250" y="5"/>
                      <a:pt x="1250" y="13"/>
                      <a:pt x="1246" y="18"/>
                    </a:cubicBezTo>
                    <a:lnTo>
                      <a:pt x="2" y="5959"/>
                    </a:lnTo>
                    <a:lnTo>
                      <a:pt x="2" y="5959"/>
                    </a:lnTo>
                    <a:cubicBezTo>
                      <a:pt x="4" y="5955"/>
                      <a:pt x="6" y="5953"/>
                      <a:pt x="9" y="5950"/>
                    </a:cubicBezTo>
                    <a:lnTo>
                      <a:pt x="1254" y="1"/>
                    </a:lnTo>
                    <a:close/>
                    <a:moveTo>
                      <a:pt x="2" y="5959"/>
                    </a:moveTo>
                    <a:lnTo>
                      <a:pt x="2" y="5959"/>
                    </a:lnTo>
                    <a:cubicBezTo>
                      <a:pt x="1" y="5961"/>
                      <a:pt x="0" y="5964"/>
                      <a:pt x="0" y="5967"/>
                    </a:cubicBezTo>
                    <a:lnTo>
                      <a:pt x="2" y="5959"/>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35"/>
              <p:cNvSpPr/>
              <p:nvPr/>
            </p:nvSpPr>
            <p:spPr>
              <a:xfrm>
                <a:off x="4325775" y="356500"/>
                <a:ext cx="31250" cy="148975"/>
              </a:xfrm>
              <a:custGeom>
                <a:rect b="b" l="l" r="r" t="t"/>
                <a:pathLst>
                  <a:path extrusionOk="0" h="5959" w="1250">
                    <a:moveTo>
                      <a:pt x="1250" y="0"/>
                    </a:moveTo>
                    <a:lnTo>
                      <a:pt x="698" y="2637"/>
                    </a:lnTo>
                    <a:lnTo>
                      <a:pt x="1250" y="8"/>
                    </a:lnTo>
                    <a:lnTo>
                      <a:pt x="1250" y="0"/>
                    </a:lnTo>
                    <a:close/>
                    <a:moveTo>
                      <a:pt x="698" y="2637"/>
                    </a:moveTo>
                    <a:lnTo>
                      <a:pt x="1" y="5955"/>
                    </a:lnTo>
                    <a:lnTo>
                      <a:pt x="1" y="5955"/>
                    </a:lnTo>
                    <a:cubicBezTo>
                      <a:pt x="2" y="5952"/>
                      <a:pt x="4" y="5949"/>
                      <a:pt x="4" y="5949"/>
                    </a:cubicBezTo>
                    <a:lnTo>
                      <a:pt x="698" y="2637"/>
                    </a:lnTo>
                    <a:close/>
                    <a:moveTo>
                      <a:pt x="1" y="5955"/>
                    </a:moveTo>
                    <a:cubicBezTo>
                      <a:pt x="1" y="5956"/>
                      <a:pt x="0" y="5957"/>
                      <a:pt x="0" y="5958"/>
                    </a:cubicBezTo>
                    <a:lnTo>
                      <a:pt x="1" y="5955"/>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35"/>
              <p:cNvSpPr/>
              <p:nvPr/>
            </p:nvSpPr>
            <p:spPr>
              <a:xfrm>
                <a:off x="4138425" y="301525"/>
                <a:ext cx="47600" cy="173550"/>
              </a:xfrm>
              <a:custGeom>
                <a:rect b="b" l="l" r="r" t="t"/>
                <a:pathLst>
                  <a:path extrusionOk="0" h="6942" w="1904">
                    <a:moveTo>
                      <a:pt x="1301" y="0"/>
                    </a:moveTo>
                    <a:lnTo>
                      <a:pt x="1301" y="0"/>
                    </a:lnTo>
                    <a:cubicBezTo>
                      <a:pt x="1301" y="4"/>
                      <a:pt x="1300" y="7"/>
                      <a:pt x="1299" y="10"/>
                    </a:cubicBezTo>
                    <a:lnTo>
                      <a:pt x="1299" y="10"/>
                    </a:lnTo>
                    <a:lnTo>
                      <a:pt x="1301" y="0"/>
                    </a:lnTo>
                    <a:close/>
                    <a:moveTo>
                      <a:pt x="1299" y="10"/>
                    </a:moveTo>
                    <a:lnTo>
                      <a:pt x="56" y="5950"/>
                    </a:lnTo>
                    <a:cubicBezTo>
                      <a:pt x="1" y="6203"/>
                      <a:pt x="224" y="6536"/>
                      <a:pt x="660" y="6942"/>
                    </a:cubicBezTo>
                    <a:lnTo>
                      <a:pt x="1904" y="997"/>
                    </a:lnTo>
                    <a:cubicBezTo>
                      <a:pt x="1473" y="596"/>
                      <a:pt x="1250" y="261"/>
                      <a:pt x="1299" y="1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35"/>
              <p:cNvSpPr/>
              <p:nvPr/>
            </p:nvSpPr>
            <p:spPr>
              <a:xfrm>
                <a:off x="4316900" y="361725"/>
                <a:ext cx="32200" cy="150575"/>
              </a:xfrm>
              <a:custGeom>
                <a:rect b="b" l="l" r="r" t="t"/>
                <a:pathLst>
                  <a:path extrusionOk="0" h="6023" w="1288">
                    <a:moveTo>
                      <a:pt x="1245" y="1"/>
                    </a:moveTo>
                    <a:lnTo>
                      <a:pt x="0" y="5950"/>
                    </a:lnTo>
                    <a:cubicBezTo>
                      <a:pt x="30" y="5971"/>
                      <a:pt x="39" y="5997"/>
                      <a:pt x="34" y="6022"/>
                    </a:cubicBezTo>
                    <a:lnTo>
                      <a:pt x="1279" y="74"/>
                    </a:lnTo>
                    <a:cubicBezTo>
                      <a:pt x="1287" y="48"/>
                      <a:pt x="1275" y="22"/>
                      <a:pt x="1245"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35"/>
              <p:cNvSpPr/>
              <p:nvPr/>
            </p:nvSpPr>
            <p:spPr>
              <a:xfrm>
                <a:off x="4316575" y="361500"/>
                <a:ext cx="31475" cy="149000"/>
              </a:xfrm>
              <a:custGeom>
                <a:rect b="b" l="l" r="r" t="t"/>
                <a:pathLst>
                  <a:path extrusionOk="0" h="5960" w="1259">
                    <a:moveTo>
                      <a:pt x="1245" y="0"/>
                    </a:moveTo>
                    <a:lnTo>
                      <a:pt x="1" y="5950"/>
                    </a:lnTo>
                    <a:cubicBezTo>
                      <a:pt x="5" y="5954"/>
                      <a:pt x="9" y="5954"/>
                      <a:pt x="13" y="5959"/>
                    </a:cubicBezTo>
                    <a:lnTo>
                      <a:pt x="1258" y="10"/>
                    </a:lnTo>
                    <a:cubicBezTo>
                      <a:pt x="1253" y="10"/>
                      <a:pt x="1249" y="6"/>
                      <a:pt x="1245"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35"/>
              <p:cNvSpPr/>
              <p:nvPr/>
            </p:nvSpPr>
            <p:spPr>
              <a:xfrm>
                <a:off x="4316250" y="361400"/>
                <a:ext cx="31450" cy="148875"/>
              </a:xfrm>
              <a:custGeom>
                <a:rect b="b" l="l" r="r" t="t"/>
                <a:pathLst>
                  <a:path extrusionOk="0" h="5955" w="1258">
                    <a:moveTo>
                      <a:pt x="1250" y="0"/>
                    </a:moveTo>
                    <a:lnTo>
                      <a:pt x="0" y="5950"/>
                    </a:lnTo>
                    <a:cubicBezTo>
                      <a:pt x="5" y="5950"/>
                      <a:pt x="9" y="5954"/>
                      <a:pt x="14" y="5954"/>
                    </a:cubicBezTo>
                    <a:lnTo>
                      <a:pt x="1258" y="4"/>
                    </a:lnTo>
                    <a:cubicBezTo>
                      <a:pt x="1254" y="4"/>
                      <a:pt x="1254" y="0"/>
                      <a:pt x="1250"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35"/>
              <p:cNvSpPr/>
              <p:nvPr/>
            </p:nvSpPr>
            <p:spPr>
              <a:xfrm>
                <a:off x="4315950" y="361200"/>
                <a:ext cx="31550" cy="148950"/>
              </a:xfrm>
              <a:custGeom>
                <a:rect b="b" l="l" r="r" t="t"/>
                <a:pathLst>
                  <a:path extrusionOk="0" h="5958" w="1262">
                    <a:moveTo>
                      <a:pt x="1244" y="0"/>
                    </a:moveTo>
                    <a:lnTo>
                      <a:pt x="0" y="5950"/>
                    </a:lnTo>
                    <a:cubicBezTo>
                      <a:pt x="4" y="5954"/>
                      <a:pt x="8" y="5954"/>
                      <a:pt x="12" y="5958"/>
                    </a:cubicBezTo>
                    <a:lnTo>
                      <a:pt x="1262" y="8"/>
                    </a:lnTo>
                    <a:cubicBezTo>
                      <a:pt x="1258" y="4"/>
                      <a:pt x="1252" y="4"/>
                      <a:pt x="1244"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35"/>
              <p:cNvSpPr/>
              <p:nvPr/>
            </p:nvSpPr>
            <p:spPr>
              <a:xfrm>
                <a:off x="4315600" y="361100"/>
                <a:ext cx="31475" cy="148850"/>
              </a:xfrm>
              <a:custGeom>
                <a:rect b="b" l="l" r="r" t="t"/>
                <a:pathLst>
                  <a:path extrusionOk="0" h="5954" w="1259">
                    <a:moveTo>
                      <a:pt x="1246" y="0"/>
                    </a:moveTo>
                    <a:lnTo>
                      <a:pt x="1" y="5950"/>
                    </a:lnTo>
                    <a:cubicBezTo>
                      <a:pt x="5" y="5950"/>
                      <a:pt x="9" y="5954"/>
                      <a:pt x="14" y="5954"/>
                    </a:cubicBezTo>
                    <a:lnTo>
                      <a:pt x="1258" y="4"/>
                    </a:lnTo>
                    <a:cubicBezTo>
                      <a:pt x="1254" y="4"/>
                      <a:pt x="1250" y="4"/>
                      <a:pt x="1246"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35"/>
              <p:cNvSpPr/>
              <p:nvPr/>
            </p:nvSpPr>
            <p:spPr>
              <a:xfrm>
                <a:off x="4315300" y="360975"/>
                <a:ext cx="31450" cy="148875"/>
              </a:xfrm>
              <a:custGeom>
                <a:rect b="b" l="l" r="r" t="t"/>
                <a:pathLst>
                  <a:path extrusionOk="0" h="5955" w="1258">
                    <a:moveTo>
                      <a:pt x="1245" y="1"/>
                    </a:moveTo>
                    <a:lnTo>
                      <a:pt x="0" y="5950"/>
                    </a:lnTo>
                    <a:cubicBezTo>
                      <a:pt x="5" y="5950"/>
                      <a:pt x="9" y="5955"/>
                      <a:pt x="13" y="5955"/>
                    </a:cubicBezTo>
                    <a:lnTo>
                      <a:pt x="1258" y="5"/>
                    </a:lnTo>
                    <a:cubicBezTo>
                      <a:pt x="1253" y="5"/>
                      <a:pt x="1249" y="5"/>
                      <a:pt x="1245"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35"/>
              <p:cNvSpPr/>
              <p:nvPr/>
            </p:nvSpPr>
            <p:spPr>
              <a:xfrm>
                <a:off x="4315075" y="360975"/>
                <a:ext cx="31350" cy="148750"/>
              </a:xfrm>
              <a:custGeom>
                <a:rect b="b" l="l" r="r" t="t"/>
                <a:pathLst>
                  <a:path extrusionOk="0" h="5950" w="1254">
                    <a:moveTo>
                      <a:pt x="1245" y="1"/>
                    </a:moveTo>
                    <a:lnTo>
                      <a:pt x="0" y="5950"/>
                    </a:lnTo>
                    <a:lnTo>
                      <a:pt x="9" y="5950"/>
                    </a:lnTo>
                    <a:lnTo>
                      <a:pt x="1254"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35"/>
              <p:cNvSpPr/>
              <p:nvPr/>
            </p:nvSpPr>
            <p:spPr>
              <a:xfrm>
                <a:off x="4314850" y="360850"/>
                <a:ext cx="31375" cy="148875"/>
              </a:xfrm>
              <a:custGeom>
                <a:rect b="b" l="l" r="r" t="t"/>
                <a:pathLst>
                  <a:path extrusionOk="0" h="5955" w="1255">
                    <a:moveTo>
                      <a:pt x="1250" y="1"/>
                    </a:moveTo>
                    <a:lnTo>
                      <a:pt x="1" y="5950"/>
                    </a:lnTo>
                    <a:cubicBezTo>
                      <a:pt x="5" y="5950"/>
                      <a:pt x="9" y="5950"/>
                      <a:pt x="9" y="5955"/>
                    </a:cubicBezTo>
                    <a:lnTo>
                      <a:pt x="1254" y="6"/>
                    </a:lnTo>
                    <a:cubicBezTo>
                      <a:pt x="1254" y="6"/>
                      <a:pt x="1250" y="6"/>
                      <a:pt x="1250"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35"/>
              <p:cNvSpPr/>
              <p:nvPr/>
            </p:nvSpPr>
            <p:spPr>
              <a:xfrm>
                <a:off x="4314650" y="360850"/>
                <a:ext cx="31475" cy="148775"/>
              </a:xfrm>
              <a:custGeom>
                <a:rect b="b" l="l" r="r" t="t"/>
                <a:pathLst>
                  <a:path extrusionOk="0" h="5951" w="1259">
                    <a:moveTo>
                      <a:pt x="1249" y="1"/>
                    </a:moveTo>
                    <a:lnTo>
                      <a:pt x="1" y="5950"/>
                    </a:lnTo>
                    <a:lnTo>
                      <a:pt x="9" y="5950"/>
                    </a:lnTo>
                    <a:lnTo>
                      <a:pt x="1258"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35"/>
              <p:cNvSpPr/>
              <p:nvPr/>
            </p:nvSpPr>
            <p:spPr>
              <a:xfrm>
                <a:off x="4313150" y="360850"/>
                <a:ext cx="32725" cy="148875"/>
              </a:xfrm>
              <a:custGeom>
                <a:rect b="b" l="l" r="r" t="t"/>
                <a:pathLst>
                  <a:path extrusionOk="0" h="5955" w="1309">
                    <a:moveTo>
                      <a:pt x="1271" y="1"/>
                    </a:moveTo>
                    <a:cubicBezTo>
                      <a:pt x="1262" y="6"/>
                      <a:pt x="1254" y="6"/>
                      <a:pt x="1245" y="10"/>
                    </a:cubicBezTo>
                    <a:lnTo>
                      <a:pt x="0" y="5955"/>
                    </a:lnTo>
                    <a:cubicBezTo>
                      <a:pt x="9" y="5955"/>
                      <a:pt x="18" y="5950"/>
                      <a:pt x="26" y="5950"/>
                    </a:cubicBezTo>
                    <a:lnTo>
                      <a:pt x="61" y="5950"/>
                    </a:lnTo>
                    <a:lnTo>
                      <a:pt x="1309"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35"/>
              <p:cNvSpPr/>
              <p:nvPr/>
            </p:nvSpPr>
            <p:spPr>
              <a:xfrm>
                <a:off x="4312500" y="361100"/>
                <a:ext cx="31800" cy="148950"/>
              </a:xfrm>
              <a:custGeom>
                <a:rect b="b" l="l" r="r" t="t"/>
                <a:pathLst>
                  <a:path extrusionOk="0" h="5958" w="1272">
                    <a:moveTo>
                      <a:pt x="1271" y="0"/>
                    </a:moveTo>
                    <a:lnTo>
                      <a:pt x="1271" y="0"/>
                    </a:lnTo>
                    <a:cubicBezTo>
                      <a:pt x="1262" y="0"/>
                      <a:pt x="1254" y="4"/>
                      <a:pt x="1246" y="8"/>
                    </a:cubicBezTo>
                    <a:lnTo>
                      <a:pt x="1" y="5958"/>
                    </a:lnTo>
                    <a:cubicBezTo>
                      <a:pt x="10" y="5954"/>
                      <a:pt x="18" y="5950"/>
                      <a:pt x="26" y="5945"/>
                    </a:cubicBezTo>
                    <a:lnTo>
                      <a:pt x="1271"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35"/>
              <p:cNvSpPr/>
              <p:nvPr/>
            </p:nvSpPr>
            <p:spPr>
              <a:xfrm>
                <a:off x="4311850" y="361300"/>
                <a:ext cx="31800" cy="149075"/>
              </a:xfrm>
              <a:custGeom>
                <a:rect b="b" l="l" r="r" t="t"/>
                <a:pathLst>
                  <a:path extrusionOk="0" h="5963" w="1272">
                    <a:moveTo>
                      <a:pt x="1272" y="0"/>
                    </a:moveTo>
                    <a:lnTo>
                      <a:pt x="1272" y="0"/>
                    </a:lnTo>
                    <a:cubicBezTo>
                      <a:pt x="1262" y="4"/>
                      <a:pt x="1254" y="8"/>
                      <a:pt x="1246" y="14"/>
                    </a:cubicBezTo>
                    <a:lnTo>
                      <a:pt x="1" y="5962"/>
                    </a:lnTo>
                    <a:cubicBezTo>
                      <a:pt x="10" y="5958"/>
                      <a:pt x="18" y="5954"/>
                      <a:pt x="27" y="5950"/>
                    </a:cubicBezTo>
                    <a:lnTo>
                      <a:pt x="1272"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35"/>
              <p:cNvSpPr/>
              <p:nvPr/>
            </p:nvSpPr>
            <p:spPr>
              <a:xfrm>
                <a:off x="4311325" y="361625"/>
                <a:ext cx="31700" cy="149175"/>
              </a:xfrm>
              <a:custGeom>
                <a:rect b="b" l="l" r="r" t="t"/>
                <a:pathLst>
                  <a:path extrusionOk="0" h="5967" w="1268">
                    <a:moveTo>
                      <a:pt x="1267" y="1"/>
                    </a:moveTo>
                    <a:lnTo>
                      <a:pt x="1267" y="1"/>
                    </a:lnTo>
                    <a:cubicBezTo>
                      <a:pt x="1263" y="5"/>
                      <a:pt x="1254" y="9"/>
                      <a:pt x="1245" y="17"/>
                    </a:cubicBezTo>
                    <a:lnTo>
                      <a:pt x="0" y="5967"/>
                    </a:lnTo>
                    <a:cubicBezTo>
                      <a:pt x="10" y="5958"/>
                      <a:pt x="14" y="5954"/>
                      <a:pt x="22" y="5949"/>
                    </a:cubicBezTo>
                    <a:lnTo>
                      <a:pt x="1267"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35"/>
              <p:cNvSpPr/>
              <p:nvPr/>
            </p:nvSpPr>
            <p:spPr>
              <a:xfrm>
                <a:off x="4310900" y="362050"/>
                <a:ext cx="31575" cy="149200"/>
              </a:xfrm>
              <a:custGeom>
                <a:rect b="b" l="l" r="r" t="t"/>
                <a:pathLst>
                  <a:path extrusionOk="0" h="5968" w="1263">
                    <a:moveTo>
                      <a:pt x="1262" y="0"/>
                    </a:moveTo>
                    <a:cubicBezTo>
                      <a:pt x="1258" y="4"/>
                      <a:pt x="1249" y="13"/>
                      <a:pt x="1245" y="17"/>
                    </a:cubicBezTo>
                    <a:lnTo>
                      <a:pt x="1" y="5967"/>
                    </a:lnTo>
                    <a:cubicBezTo>
                      <a:pt x="5" y="5958"/>
                      <a:pt x="9" y="5954"/>
                      <a:pt x="17" y="5950"/>
                    </a:cubicBezTo>
                    <a:lnTo>
                      <a:pt x="1262"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35"/>
              <p:cNvSpPr/>
              <p:nvPr/>
            </p:nvSpPr>
            <p:spPr>
              <a:xfrm>
                <a:off x="4310475" y="362475"/>
                <a:ext cx="31575" cy="149175"/>
              </a:xfrm>
              <a:custGeom>
                <a:rect b="b" l="l" r="r" t="t"/>
                <a:pathLst>
                  <a:path extrusionOk="0" h="5967" w="1263">
                    <a:moveTo>
                      <a:pt x="1262" y="0"/>
                    </a:moveTo>
                    <a:lnTo>
                      <a:pt x="1262" y="0"/>
                    </a:lnTo>
                    <a:cubicBezTo>
                      <a:pt x="1258" y="9"/>
                      <a:pt x="1254" y="13"/>
                      <a:pt x="1250" y="22"/>
                    </a:cubicBezTo>
                    <a:lnTo>
                      <a:pt x="0" y="5967"/>
                    </a:lnTo>
                    <a:cubicBezTo>
                      <a:pt x="5" y="5962"/>
                      <a:pt x="9" y="5954"/>
                      <a:pt x="18" y="5950"/>
                    </a:cubicBezTo>
                    <a:lnTo>
                      <a:pt x="1262"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35"/>
              <p:cNvSpPr/>
              <p:nvPr/>
            </p:nvSpPr>
            <p:spPr>
              <a:xfrm>
                <a:off x="4310275" y="363025"/>
                <a:ext cx="31450" cy="149175"/>
              </a:xfrm>
              <a:custGeom>
                <a:rect b="b" l="l" r="r" t="t"/>
                <a:pathLst>
                  <a:path extrusionOk="0" h="5967" w="1258">
                    <a:moveTo>
                      <a:pt x="1258" y="0"/>
                    </a:moveTo>
                    <a:cubicBezTo>
                      <a:pt x="1254" y="4"/>
                      <a:pt x="1248" y="12"/>
                      <a:pt x="1248" y="16"/>
                    </a:cubicBezTo>
                    <a:lnTo>
                      <a:pt x="0" y="5966"/>
                    </a:lnTo>
                    <a:cubicBezTo>
                      <a:pt x="4" y="5958"/>
                      <a:pt x="4" y="5954"/>
                      <a:pt x="8" y="5945"/>
                    </a:cubicBezTo>
                    <a:lnTo>
                      <a:pt x="1258"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35"/>
              <p:cNvSpPr/>
              <p:nvPr/>
            </p:nvSpPr>
            <p:spPr>
              <a:xfrm>
                <a:off x="4310275" y="363425"/>
                <a:ext cx="31225" cy="149000"/>
              </a:xfrm>
              <a:custGeom>
                <a:rect b="b" l="l" r="r" t="t"/>
                <a:pathLst>
                  <a:path extrusionOk="0" h="5960" w="1249">
                    <a:moveTo>
                      <a:pt x="1248" y="0"/>
                    </a:moveTo>
                    <a:cubicBezTo>
                      <a:pt x="1244" y="6"/>
                      <a:pt x="1244" y="10"/>
                      <a:pt x="1244" y="10"/>
                    </a:cubicBezTo>
                    <a:lnTo>
                      <a:pt x="588" y="3151"/>
                    </a:lnTo>
                    <a:lnTo>
                      <a:pt x="1248" y="0"/>
                    </a:lnTo>
                    <a:close/>
                    <a:moveTo>
                      <a:pt x="588" y="3151"/>
                    </a:moveTo>
                    <a:lnTo>
                      <a:pt x="0" y="5950"/>
                    </a:lnTo>
                    <a:lnTo>
                      <a:pt x="0" y="5959"/>
                    </a:lnTo>
                    <a:lnTo>
                      <a:pt x="588" y="3151"/>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35"/>
              <p:cNvSpPr/>
              <p:nvPr/>
            </p:nvSpPr>
            <p:spPr>
              <a:xfrm>
                <a:off x="4133400" y="332425"/>
                <a:ext cx="31675" cy="155175"/>
              </a:xfrm>
              <a:custGeom>
                <a:rect b="b" l="l" r="r" t="t"/>
                <a:pathLst>
                  <a:path extrusionOk="0" h="6207" w="1267">
                    <a:moveTo>
                      <a:pt x="1266" y="0"/>
                    </a:moveTo>
                    <a:cubicBezTo>
                      <a:pt x="1263" y="12"/>
                      <a:pt x="1260" y="24"/>
                      <a:pt x="1259" y="37"/>
                    </a:cubicBezTo>
                    <a:lnTo>
                      <a:pt x="1259" y="37"/>
                    </a:lnTo>
                    <a:lnTo>
                      <a:pt x="1266" y="0"/>
                    </a:lnTo>
                    <a:close/>
                    <a:moveTo>
                      <a:pt x="1259" y="37"/>
                    </a:moveTo>
                    <a:lnTo>
                      <a:pt x="18" y="5950"/>
                    </a:lnTo>
                    <a:cubicBezTo>
                      <a:pt x="9" y="5993"/>
                      <a:pt x="9" y="6039"/>
                      <a:pt x="9" y="6087"/>
                    </a:cubicBezTo>
                    <a:cubicBezTo>
                      <a:pt x="9" y="6129"/>
                      <a:pt x="9" y="6167"/>
                      <a:pt x="1" y="6206"/>
                    </a:cubicBezTo>
                    <a:lnTo>
                      <a:pt x="1" y="6206"/>
                    </a:lnTo>
                    <a:lnTo>
                      <a:pt x="1246" y="261"/>
                    </a:lnTo>
                    <a:cubicBezTo>
                      <a:pt x="1254" y="219"/>
                      <a:pt x="1254" y="180"/>
                      <a:pt x="1254" y="137"/>
                    </a:cubicBezTo>
                    <a:cubicBezTo>
                      <a:pt x="1254" y="103"/>
                      <a:pt x="1254" y="69"/>
                      <a:pt x="1259" y="37"/>
                    </a:cubicBezTo>
                    <a:close/>
                    <a:moveTo>
                      <a:pt x="1" y="6206"/>
                    </a:moveTo>
                    <a:lnTo>
                      <a:pt x="1" y="6207"/>
                    </a:lnTo>
                    <a:cubicBezTo>
                      <a:pt x="1" y="6206"/>
                      <a:pt x="1" y="6206"/>
                      <a:pt x="1" y="6206"/>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35"/>
              <p:cNvSpPr/>
              <p:nvPr/>
            </p:nvSpPr>
            <p:spPr>
              <a:xfrm>
                <a:off x="5208575" y="566150"/>
                <a:ext cx="38825" cy="162675"/>
              </a:xfrm>
              <a:custGeom>
                <a:rect b="b" l="l" r="r" t="t"/>
                <a:pathLst>
                  <a:path extrusionOk="0" h="6507" w="1553">
                    <a:moveTo>
                      <a:pt x="1279" y="1"/>
                    </a:moveTo>
                    <a:lnTo>
                      <a:pt x="30" y="5950"/>
                    </a:lnTo>
                    <a:cubicBezTo>
                      <a:pt x="0" y="6096"/>
                      <a:pt x="307" y="6348"/>
                      <a:pt x="274" y="6506"/>
                    </a:cubicBezTo>
                    <a:lnTo>
                      <a:pt x="274" y="6506"/>
                    </a:lnTo>
                    <a:lnTo>
                      <a:pt x="1518" y="557"/>
                    </a:lnTo>
                    <a:cubicBezTo>
                      <a:pt x="1552" y="399"/>
                      <a:pt x="1249" y="147"/>
                      <a:pt x="1279" y="1"/>
                    </a:cubicBezTo>
                    <a:close/>
                    <a:moveTo>
                      <a:pt x="274" y="6506"/>
                    </a:moveTo>
                    <a:lnTo>
                      <a:pt x="274" y="6507"/>
                    </a:lnTo>
                    <a:cubicBezTo>
                      <a:pt x="274" y="6506"/>
                      <a:pt x="274" y="6506"/>
                      <a:pt x="274" y="6506"/>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35"/>
              <p:cNvSpPr/>
              <p:nvPr/>
            </p:nvSpPr>
            <p:spPr>
              <a:xfrm>
                <a:off x="5128800" y="556225"/>
                <a:ext cx="33250" cy="152825"/>
              </a:xfrm>
              <a:custGeom>
                <a:rect b="b" l="l" r="r" t="t"/>
                <a:pathLst>
                  <a:path extrusionOk="0" h="6113" w="1330">
                    <a:moveTo>
                      <a:pt x="1330" y="1"/>
                    </a:moveTo>
                    <a:lnTo>
                      <a:pt x="1330" y="1"/>
                    </a:lnTo>
                    <a:cubicBezTo>
                      <a:pt x="1304" y="60"/>
                      <a:pt x="1275" y="111"/>
                      <a:pt x="1245" y="167"/>
                    </a:cubicBezTo>
                    <a:lnTo>
                      <a:pt x="1" y="6112"/>
                    </a:lnTo>
                    <a:cubicBezTo>
                      <a:pt x="30" y="6061"/>
                      <a:pt x="60" y="6006"/>
                      <a:pt x="86" y="5950"/>
                    </a:cubicBezTo>
                    <a:lnTo>
                      <a:pt x="1330"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35"/>
              <p:cNvSpPr/>
              <p:nvPr/>
            </p:nvSpPr>
            <p:spPr>
              <a:xfrm>
                <a:off x="5126875" y="560375"/>
                <a:ext cx="33050" cy="151975"/>
              </a:xfrm>
              <a:custGeom>
                <a:rect b="b" l="l" r="r" t="t"/>
                <a:pathLst>
                  <a:path extrusionOk="0" h="6079" w="1322">
                    <a:moveTo>
                      <a:pt x="1322" y="1"/>
                    </a:moveTo>
                    <a:cubicBezTo>
                      <a:pt x="1296" y="44"/>
                      <a:pt x="1270" y="87"/>
                      <a:pt x="1245" y="129"/>
                    </a:cubicBezTo>
                    <a:lnTo>
                      <a:pt x="1" y="6079"/>
                    </a:lnTo>
                    <a:cubicBezTo>
                      <a:pt x="26" y="6037"/>
                      <a:pt x="52" y="5994"/>
                      <a:pt x="78" y="5946"/>
                    </a:cubicBezTo>
                    <a:lnTo>
                      <a:pt x="1322"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35"/>
              <p:cNvSpPr/>
              <p:nvPr/>
            </p:nvSpPr>
            <p:spPr>
              <a:xfrm>
                <a:off x="5124075" y="563600"/>
                <a:ext cx="33925" cy="154525"/>
              </a:xfrm>
              <a:custGeom>
                <a:rect b="b" l="l" r="r" t="t"/>
                <a:pathLst>
                  <a:path extrusionOk="0" h="6181" w="1357">
                    <a:moveTo>
                      <a:pt x="1357" y="0"/>
                    </a:moveTo>
                    <a:lnTo>
                      <a:pt x="1357" y="0"/>
                    </a:lnTo>
                    <a:cubicBezTo>
                      <a:pt x="1314" y="77"/>
                      <a:pt x="1272" y="154"/>
                      <a:pt x="1246" y="231"/>
                    </a:cubicBezTo>
                    <a:lnTo>
                      <a:pt x="1" y="6181"/>
                    </a:lnTo>
                    <a:cubicBezTo>
                      <a:pt x="26" y="6100"/>
                      <a:pt x="70" y="6027"/>
                      <a:pt x="113" y="5950"/>
                    </a:cubicBezTo>
                    <a:lnTo>
                      <a:pt x="1357"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35"/>
              <p:cNvSpPr/>
              <p:nvPr/>
            </p:nvSpPr>
            <p:spPr>
              <a:xfrm>
                <a:off x="5123550" y="569375"/>
                <a:ext cx="31675" cy="150575"/>
              </a:xfrm>
              <a:custGeom>
                <a:rect b="b" l="l" r="r" t="t"/>
                <a:pathLst>
                  <a:path extrusionOk="0" h="6023" w="1267">
                    <a:moveTo>
                      <a:pt x="1267" y="0"/>
                    </a:moveTo>
                    <a:lnTo>
                      <a:pt x="1267" y="0"/>
                    </a:lnTo>
                    <a:cubicBezTo>
                      <a:pt x="1258" y="26"/>
                      <a:pt x="1254" y="47"/>
                      <a:pt x="1249" y="73"/>
                    </a:cubicBezTo>
                    <a:lnTo>
                      <a:pt x="0" y="6023"/>
                    </a:lnTo>
                    <a:cubicBezTo>
                      <a:pt x="9" y="5997"/>
                      <a:pt x="14" y="5975"/>
                      <a:pt x="22" y="5950"/>
                    </a:cubicBezTo>
                    <a:lnTo>
                      <a:pt x="1267" y="0"/>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35"/>
              <p:cNvSpPr/>
              <p:nvPr/>
            </p:nvSpPr>
            <p:spPr>
              <a:xfrm>
                <a:off x="5285850" y="624125"/>
                <a:ext cx="32100" cy="149425"/>
              </a:xfrm>
              <a:custGeom>
                <a:rect b="b" l="l" r="r" t="t"/>
                <a:pathLst>
                  <a:path extrusionOk="0" h="5977" w="1284">
                    <a:moveTo>
                      <a:pt x="1246" y="1"/>
                    </a:moveTo>
                    <a:lnTo>
                      <a:pt x="1" y="5950"/>
                    </a:lnTo>
                    <a:cubicBezTo>
                      <a:pt x="14" y="5959"/>
                      <a:pt x="27" y="5967"/>
                      <a:pt x="40" y="5976"/>
                    </a:cubicBezTo>
                    <a:lnTo>
                      <a:pt x="1284" y="26"/>
                    </a:lnTo>
                    <a:cubicBezTo>
                      <a:pt x="1272" y="17"/>
                      <a:pt x="1258" y="9"/>
                      <a:pt x="1246"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35"/>
              <p:cNvSpPr/>
              <p:nvPr/>
            </p:nvSpPr>
            <p:spPr>
              <a:xfrm>
                <a:off x="5280725" y="620825"/>
                <a:ext cx="36300" cy="152075"/>
              </a:xfrm>
              <a:custGeom>
                <a:rect b="b" l="l" r="r" t="t"/>
                <a:pathLst>
                  <a:path extrusionOk="0" h="6083" w="1452">
                    <a:moveTo>
                      <a:pt x="1246" y="0"/>
                    </a:moveTo>
                    <a:lnTo>
                      <a:pt x="1" y="5949"/>
                    </a:lnTo>
                    <a:cubicBezTo>
                      <a:pt x="69" y="5988"/>
                      <a:pt x="138" y="6031"/>
                      <a:pt x="206" y="6082"/>
                    </a:cubicBezTo>
                    <a:lnTo>
                      <a:pt x="1451" y="133"/>
                    </a:lnTo>
                    <a:cubicBezTo>
                      <a:pt x="1386" y="85"/>
                      <a:pt x="1319" y="42"/>
                      <a:pt x="1246"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35"/>
              <p:cNvSpPr/>
              <p:nvPr/>
            </p:nvSpPr>
            <p:spPr>
              <a:xfrm>
                <a:off x="5275500" y="618025"/>
                <a:ext cx="36375" cy="151525"/>
              </a:xfrm>
              <a:custGeom>
                <a:rect b="b" l="l" r="r" t="t"/>
                <a:pathLst>
                  <a:path extrusionOk="0" h="6061" w="1455">
                    <a:moveTo>
                      <a:pt x="1245" y="0"/>
                    </a:moveTo>
                    <a:lnTo>
                      <a:pt x="0" y="5950"/>
                    </a:lnTo>
                    <a:cubicBezTo>
                      <a:pt x="69" y="5984"/>
                      <a:pt x="142" y="6023"/>
                      <a:pt x="210" y="6061"/>
                    </a:cubicBezTo>
                    <a:lnTo>
                      <a:pt x="1455" y="112"/>
                    </a:lnTo>
                    <a:cubicBezTo>
                      <a:pt x="1386" y="73"/>
                      <a:pt x="1318" y="35"/>
                      <a:pt x="1245"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35"/>
              <p:cNvSpPr/>
              <p:nvPr/>
            </p:nvSpPr>
            <p:spPr>
              <a:xfrm>
                <a:off x="5266750" y="614275"/>
                <a:ext cx="39900" cy="152525"/>
              </a:xfrm>
              <a:custGeom>
                <a:rect b="b" l="l" r="r" t="t"/>
                <a:pathLst>
                  <a:path extrusionOk="0" h="6101" w="1596">
                    <a:moveTo>
                      <a:pt x="1248" y="1"/>
                    </a:moveTo>
                    <a:lnTo>
                      <a:pt x="0" y="5950"/>
                    </a:lnTo>
                    <a:cubicBezTo>
                      <a:pt x="119" y="5997"/>
                      <a:pt x="235" y="6045"/>
                      <a:pt x="350" y="6100"/>
                    </a:cubicBezTo>
                    <a:lnTo>
                      <a:pt x="1595" y="150"/>
                    </a:lnTo>
                    <a:cubicBezTo>
                      <a:pt x="1479" y="99"/>
                      <a:pt x="1364" y="48"/>
                      <a:pt x="1248"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35"/>
              <p:cNvSpPr/>
              <p:nvPr/>
            </p:nvSpPr>
            <p:spPr>
              <a:xfrm>
                <a:off x="5259900" y="611500"/>
                <a:ext cx="38075" cy="151550"/>
              </a:xfrm>
              <a:custGeom>
                <a:rect b="b" l="l" r="r" t="t"/>
                <a:pathLst>
                  <a:path extrusionOk="0" h="6062" w="1523">
                    <a:moveTo>
                      <a:pt x="1244" y="1"/>
                    </a:moveTo>
                    <a:lnTo>
                      <a:pt x="0" y="5950"/>
                    </a:lnTo>
                    <a:cubicBezTo>
                      <a:pt x="89" y="5984"/>
                      <a:pt x="184" y="6023"/>
                      <a:pt x="274" y="6061"/>
                    </a:cubicBezTo>
                    <a:lnTo>
                      <a:pt x="1522" y="112"/>
                    </a:lnTo>
                    <a:cubicBezTo>
                      <a:pt x="1429" y="74"/>
                      <a:pt x="1339" y="40"/>
                      <a:pt x="1244"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35"/>
              <p:cNvSpPr/>
              <p:nvPr/>
            </p:nvSpPr>
            <p:spPr>
              <a:xfrm>
                <a:off x="5251100" y="607650"/>
                <a:ext cx="39925" cy="152625"/>
              </a:xfrm>
              <a:custGeom>
                <a:rect b="b" l="l" r="r" t="t"/>
                <a:pathLst>
                  <a:path extrusionOk="0" h="6105" w="1597">
                    <a:moveTo>
                      <a:pt x="1246" y="1"/>
                    </a:moveTo>
                    <a:lnTo>
                      <a:pt x="1" y="5950"/>
                    </a:lnTo>
                    <a:cubicBezTo>
                      <a:pt x="117" y="6006"/>
                      <a:pt x="232" y="6053"/>
                      <a:pt x="352" y="6104"/>
                    </a:cubicBezTo>
                    <a:lnTo>
                      <a:pt x="1596" y="155"/>
                    </a:lnTo>
                    <a:cubicBezTo>
                      <a:pt x="1481" y="103"/>
                      <a:pt x="1361" y="56"/>
                      <a:pt x="1246"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35"/>
              <p:cNvSpPr/>
              <p:nvPr/>
            </p:nvSpPr>
            <p:spPr>
              <a:xfrm>
                <a:off x="5245875" y="604875"/>
                <a:ext cx="36400" cy="151550"/>
              </a:xfrm>
              <a:custGeom>
                <a:rect b="b" l="l" r="r" t="t"/>
                <a:pathLst>
                  <a:path extrusionOk="0" h="6062" w="1456">
                    <a:moveTo>
                      <a:pt x="1246" y="1"/>
                    </a:moveTo>
                    <a:lnTo>
                      <a:pt x="1" y="5950"/>
                    </a:lnTo>
                    <a:cubicBezTo>
                      <a:pt x="69" y="5988"/>
                      <a:pt x="137" y="6027"/>
                      <a:pt x="210" y="6061"/>
                    </a:cubicBezTo>
                    <a:lnTo>
                      <a:pt x="1455" y="112"/>
                    </a:lnTo>
                    <a:cubicBezTo>
                      <a:pt x="1386" y="78"/>
                      <a:pt x="1313" y="39"/>
                      <a:pt x="1246"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35"/>
              <p:cNvSpPr/>
              <p:nvPr/>
            </p:nvSpPr>
            <p:spPr>
              <a:xfrm>
                <a:off x="5240650" y="601575"/>
                <a:ext cx="36375" cy="152075"/>
              </a:xfrm>
              <a:custGeom>
                <a:rect b="b" l="l" r="r" t="t"/>
                <a:pathLst>
                  <a:path extrusionOk="0" h="6083" w="1455">
                    <a:moveTo>
                      <a:pt x="1244" y="0"/>
                    </a:moveTo>
                    <a:lnTo>
                      <a:pt x="0" y="5949"/>
                    </a:lnTo>
                    <a:cubicBezTo>
                      <a:pt x="69" y="5996"/>
                      <a:pt x="137" y="6039"/>
                      <a:pt x="210" y="6082"/>
                    </a:cubicBezTo>
                    <a:lnTo>
                      <a:pt x="1455" y="133"/>
                    </a:lnTo>
                    <a:cubicBezTo>
                      <a:pt x="1382" y="94"/>
                      <a:pt x="1313" y="47"/>
                      <a:pt x="1244"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35"/>
              <p:cNvSpPr/>
              <p:nvPr/>
            </p:nvSpPr>
            <p:spPr>
              <a:xfrm>
                <a:off x="5226200" y="585625"/>
                <a:ext cx="45575" cy="164700"/>
              </a:xfrm>
              <a:custGeom>
                <a:rect b="b" l="l" r="r" t="t"/>
                <a:pathLst>
                  <a:path extrusionOk="0" h="6588" w="1823">
                    <a:moveTo>
                      <a:pt x="1245" y="1"/>
                    </a:moveTo>
                    <a:lnTo>
                      <a:pt x="0" y="5951"/>
                    </a:lnTo>
                    <a:cubicBezTo>
                      <a:pt x="159" y="6228"/>
                      <a:pt x="360" y="6429"/>
                      <a:pt x="578" y="6587"/>
                    </a:cubicBezTo>
                    <a:lnTo>
                      <a:pt x="1822" y="638"/>
                    </a:lnTo>
                    <a:cubicBezTo>
                      <a:pt x="1605" y="484"/>
                      <a:pt x="1408" y="283"/>
                      <a:pt x="1245"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35"/>
              <p:cNvSpPr/>
              <p:nvPr/>
            </p:nvSpPr>
            <p:spPr>
              <a:xfrm>
                <a:off x="5367675" y="653750"/>
                <a:ext cx="36700" cy="149300"/>
              </a:xfrm>
              <a:custGeom>
                <a:rect b="b" l="l" r="r" t="t"/>
                <a:pathLst>
                  <a:path extrusionOk="0" h="5972" w="1468">
                    <a:moveTo>
                      <a:pt x="1244" y="0"/>
                    </a:moveTo>
                    <a:lnTo>
                      <a:pt x="0" y="5946"/>
                    </a:lnTo>
                    <a:cubicBezTo>
                      <a:pt x="64" y="5954"/>
                      <a:pt x="137" y="5962"/>
                      <a:pt x="218" y="5971"/>
                    </a:cubicBezTo>
                    <a:lnTo>
                      <a:pt x="1467" y="22"/>
                    </a:lnTo>
                    <a:cubicBezTo>
                      <a:pt x="1382" y="13"/>
                      <a:pt x="1309" y="4"/>
                      <a:pt x="1244"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35"/>
              <p:cNvSpPr/>
              <p:nvPr/>
            </p:nvSpPr>
            <p:spPr>
              <a:xfrm>
                <a:off x="5354100" y="653200"/>
                <a:ext cx="44700" cy="149200"/>
              </a:xfrm>
              <a:custGeom>
                <a:rect b="b" l="l" r="r" t="t"/>
                <a:pathLst>
                  <a:path extrusionOk="0" h="5968" w="1788">
                    <a:moveTo>
                      <a:pt x="1458" y="0"/>
                    </a:moveTo>
                    <a:cubicBezTo>
                      <a:pt x="1386" y="0"/>
                      <a:pt x="1319" y="5"/>
                      <a:pt x="1244" y="14"/>
                    </a:cubicBezTo>
                    <a:lnTo>
                      <a:pt x="0" y="5963"/>
                    </a:lnTo>
                    <a:cubicBezTo>
                      <a:pt x="81" y="5953"/>
                      <a:pt x="152" y="5948"/>
                      <a:pt x="230" y="5948"/>
                    </a:cubicBezTo>
                    <a:cubicBezTo>
                      <a:pt x="318" y="5948"/>
                      <a:pt x="414" y="5954"/>
                      <a:pt x="543" y="5968"/>
                    </a:cubicBezTo>
                    <a:lnTo>
                      <a:pt x="1787" y="22"/>
                    </a:lnTo>
                    <a:cubicBezTo>
                      <a:pt x="1652" y="8"/>
                      <a:pt x="1551" y="0"/>
                      <a:pt x="1458" y="0"/>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35"/>
              <p:cNvSpPr/>
              <p:nvPr/>
            </p:nvSpPr>
            <p:spPr>
              <a:xfrm>
                <a:off x="5375900" y="678675"/>
                <a:ext cx="32225" cy="148850"/>
              </a:xfrm>
              <a:custGeom>
                <a:rect b="b" l="l" r="r" t="t"/>
                <a:pathLst>
                  <a:path extrusionOk="0" h="5954" w="1289">
                    <a:moveTo>
                      <a:pt x="1245" y="0"/>
                    </a:moveTo>
                    <a:lnTo>
                      <a:pt x="1" y="5950"/>
                    </a:lnTo>
                    <a:cubicBezTo>
                      <a:pt x="13" y="5950"/>
                      <a:pt x="31" y="5954"/>
                      <a:pt x="43" y="5954"/>
                    </a:cubicBezTo>
                    <a:lnTo>
                      <a:pt x="1288" y="4"/>
                    </a:lnTo>
                    <a:cubicBezTo>
                      <a:pt x="1275" y="4"/>
                      <a:pt x="1262" y="4"/>
                      <a:pt x="1245" y="0"/>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35"/>
              <p:cNvSpPr/>
              <p:nvPr/>
            </p:nvSpPr>
            <p:spPr>
              <a:xfrm>
                <a:off x="5369400" y="677800"/>
                <a:ext cx="37625" cy="149625"/>
              </a:xfrm>
              <a:custGeom>
                <a:rect b="b" l="l" r="r" t="t"/>
                <a:pathLst>
                  <a:path extrusionOk="0" h="5985" w="1505">
                    <a:moveTo>
                      <a:pt x="1248" y="0"/>
                    </a:moveTo>
                    <a:lnTo>
                      <a:pt x="0" y="5950"/>
                    </a:lnTo>
                    <a:cubicBezTo>
                      <a:pt x="85" y="5963"/>
                      <a:pt x="171" y="5975"/>
                      <a:pt x="261" y="5985"/>
                    </a:cubicBezTo>
                    <a:lnTo>
                      <a:pt x="1505" y="35"/>
                    </a:lnTo>
                    <a:cubicBezTo>
                      <a:pt x="1420" y="26"/>
                      <a:pt x="1335" y="13"/>
                      <a:pt x="1248"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35"/>
              <p:cNvSpPr/>
              <p:nvPr/>
            </p:nvSpPr>
            <p:spPr>
              <a:xfrm>
                <a:off x="5364250" y="676750"/>
                <a:ext cx="36375" cy="149800"/>
              </a:xfrm>
              <a:custGeom>
                <a:rect b="b" l="l" r="r" t="t"/>
                <a:pathLst>
                  <a:path extrusionOk="0" h="5992" w="1455">
                    <a:moveTo>
                      <a:pt x="1245" y="0"/>
                    </a:moveTo>
                    <a:lnTo>
                      <a:pt x="1" y="5950"/>
                    </a:lnTo>
                    <a:cubicBezTo>
                      <a:pt x="69" y="5962"/>
                      <a:pt x="137" y="5979"/>
                      <a:pt x="206" y="5992"/>
                    </a:cubicBezTo>
                    <a:lnTo>
                      <a:pt x="1454" y="42"/>
                    </a:lnTo>
                    <a:cubicBezTo>
                      <a:pt x="1381" y="30"/>
                      <a:pt x="1314" y="16"/>
                      <a:pt x="1245"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35"/>
              <p:cNvSpPr/>
              <p:nvPr/>
            </p:nvSpPr>
            <p:spPr>
              <a:xfrm>
                <a:off x="5359425" y="675450"/>
                <a:ext cx="35950" cy="150050"/>
              </a:xfrm>
              <a:custGeom>
                <a:rect b="b" l="l" r="r" t="t"/>
                <a:pathLst>
                  <a:path extrusionOk="0" h="6002" w="1438">
                    <a:moveTo>
                      <a:pt x="1250" y="1"/>
                    </a:moveTo>
                    <a:lnTo>
                      <a:pt x="1" y="5950"/>
                    </a:lnTo>
                    <a:cubicBezTo>
                      <a:pt x="66" y="5967"/>
                      <a:pt x="129" y="5984"/>
                      <a:pt x="194" y="6002"/>
                    </a:cubicBezTo>
                    <a:lnTo>
                      <a:pt x="1438" y="52"/>
                    </a:lnTo>
                    <a:cubicBezTo>
                      <a:pt x="1374" y="35"/>
                      <a:pt x="1310" y="22"/>
                      <a:pt x="1250"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35"/>
              <p:cNvSpPr/>
              <p:nvPr/>
            </p:nvSpPr>
            <p:spPr>
              <a:xfrm>
                <a:off x="5354750" y="673950"/>
                <a:ext cx="35950" cy="150275"/>
              </a:xfrm>
              <a:custGeom>
                <a:rect b="b" l="l" r="r" t="t"/>
                <a:pathLst>
                  <a:path extrusionOk="0" h="6011" w="1438">
                    <a:moveTo>
                      <a:pt x="1248" y="0"/>
                    </a:moveTo>
                    <a:lnTo>
                      <a:pt x="0" y="5950"/>
                    </a:lnTo>
                    <a:cubicBezTo>
                      <a:pt x="64" y="5971"/>
                      <a:pt x="128" y="5993"/>
                      <a:pt x="188" y="6010"/>
                    </a:cubicBezTo>
                    <a:lnTo>
                      <a:pt x="1437" y="61"/>
                    </a:lnTo>
                    <a:cubicBezTo>
                      <a:pt x="1372" y="43"/>
                      <a:pt x="1309" y="22"/>
                      <a:pt x="1248"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35"/>
              <p:cNvSpPr/>
              <p:nvPr/>
            </p:nvSpPr>
            <p:spPr>
              <a:xfrm>
                <a:off x="5349800" y="672025"/>
                <a:ext cx="36175" cy="150675"/>
              </a:xfrm>
              <a:custGeom>
                <a:rect b="b" l="l" r="r" t="t"/>
                <a:pathLst>
                  <a:path extrusionOk="0" h="6027" w="1447">
                    <a:moveTo>
                      <a:pt x="1246" y="0"/>
                    </a:moveTo>
                    <a:lnTo>
                      <a:pt x="1" y="5950"/>
                    </a:lnTo>
                    <a:cubicBezTo>
                      <a:pt x="66" y="5975"/>
                      <a:pt x="133" y="6001"/>
                      <a:pt x="198" y="6027"/>
                    </a:cubicBezTo>
                    <a:lnTo>
                      <a:pt x="1446" y="77"/>
                    </a:lnTo>
                    <a:cubicBezTo>
                      <a:pt x="1378" y="57"/>
                      <a:pt x="1310" y="31"/>
                      <a:pt x="1246"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35"/>
              <p:cNvSpPr/>
              <p:nvPr/>
            </p:nvSpPr>
            <p:spPr>
              <a:xfrm>
                <a:off x="5344025" y="669450"/>
                <a:ext cx="36950" cy="151325"/>
              </a:xfrm>
              <a:custGeom>
                <a:rect b="b" l="l" r="r" t="t"/>
                <a:pathLst>
                  <a:path extrusionOk="0" h="6053" w="1478">
                    <a:moveTo>
                      <a:pt x="1246" y="1"/>
                    </a:moveTo>
                    <a:lnTo>
                      <a:pt x="1" y="5950"/>
                    </a:lnTo>
                    <a:cubicBezTo>
                      <a:pt x="78" y="5989"/>
                      <a:pt x="155" y="6023"/>
                      <a:pt x="232" y="6053"/>
                    </a:cubicBezTo>
                    <a:lnTo>
                      <a:pt x="1477" y="103"/>
                    </a:lnTo>
                    <a:cubicBezTo>
                      <a:pt x="1400" y="73"/>
                      <a:pt x="1323" y="40"/>
                      <a:pt x="1246"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35"/>
              <p:cNvSpPr/>
              <p:nvPr/>
            </p:nvSpPr>
            <p:spPr>
              <a:xfrm>
                <a:off x="5336775" y="665725"/>
                <a:ext cx="38425" cy="152500"/>
              </a:xfrm>
              <a:custGeom>
                <a:rect b="b" l="l" r="r" t="t"/>
                <a:pathLst>
                  <a:path extrusionOk="0" h="6100" w="1537">
                    <a:moveTo>
                      <a:pt x="1249" y="1"/>
                    </a:moveTo>
                    <a:lnTo>
                      <a:pt x="0" y="5945"/>
                    </a:lnTo>
                    <a:cubicBezTo>
                      <a:pt x="99" y="6001"/>
                      <a:pt x="192" y="6052"/>
                      <a:pt x="291" y="6099"/>
                    </a:cubicBezTo>
                    <a:lnTo>
                      <a:pt x="1536" y="150"/>
                    </a:lnTo>
                    <a:cubicBezTo>
                      <a:pt x="1438" y="103"/>
                      <a:pt x="1343" y="52"/>
                      <a:pt x="1249"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35"/>
              <p:cNvSpPr/>
              <p:nvPr/>
            </p:nvSpPr>
            <p:spPr>
              <a:xfrm>
                <a:off x="5325125" y="658125"/>
                <a:ext cx="42875" cy="156250"/>
              </a:xfrm>
              <a:custGeom>
                <a:rect b="b" l="l" r="r" t="t"/>
                <a:pathLst>
                  <a:path extrusionOk="0" h="6250" w="1715">
                    <a:moveTo>
                      <a:pt x="1245" y="1"/>
                    </a:moveTo>
                    <a:lnTo>
                      <a:pt x="0" y="5950"/>
                    </a:lnTo>
                    <a:cubicBezTo>
                      <a:pt x="149" y="6057"/>
                      <a:pt x="308" y="6160"/>
                      <a:pt x="466" y="6249"/>
                    </a:cubicBezTo>
                    <a:lnTo>
                      <a:pt x="1715" y="305"/>
                    </a:lnTo>
                    <a:cubicBezTo>
                      <a:pt x="1553" y="210"/>
                      <a:pt x="1399" y="112"/>
                      <a:pt x="1245"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35"/>
              <p:cNvSpPr/>
              <p:nvPr/>
            </p:nvSpPr>
            <p:spPr>
              <a:xfrm>
                <a:off x="5286825" y="624775"/>
                <a:ext cx="69425" cy="182125"/>
              </a:xfrm>
              <a:custGeom>
                <a:rect b="b" l="l" r="r" t="t"/>
                <a:pathLst>
                  <a:path extrusionOk="0" h="7285" w="2777">
                    <a:moveTo>
                      <a:pt x="1245" y="0"/>
                    </a:moveTo>
                    <a:lnTo>
                      <a:pt x="1" y="5950"/>
                    </a:lnTo>
                    <a:cubicBezTo>
                      <a:pt x="497" y="6428"/>
                      <a:pt x="994" y="6904"/>
                      <a:pt x="1532" y="7284"/>
                    </a:cubicBezTo>
                    <a:lnTo>
                      <a:pt x="2777" y="1335"/>
                    </a:lnTo>
                    <a:cubicBezTo>
                      <a:pt x="2238" y="954"/>
                      <a:pt x="1746" y="484"/>
                      <a:pt x="1245"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35"/>
              <p:cNvSpPr/>
              <p:nvPr/>
            </p:nvSpPr>
            <p:spPr>
              <a:xfrm>
                <a:off x="5465200" y="694900"/>
                <a:ext cx="32950" cy="149200"/>
              </a:xfrm>
              <a:custGeom>
                <a:rect b="b" l="l" r="r" t="t"/>
                <a:pathLst>
                  <a:path extrusionOk="0" h="5968" w="1318">
                    <a:moveTo>
                      <a:pt x="1317" y="1"/>
                    </a:moveTo>
                    <a:lnTo>
                      <a:pt x="1317" y="1"/>
                    </a:lnTo>
                    <a:cubicBezTo>
                      <a:pt x="1291" y="5"/>
                      <a:pt x="1266" y="14"/>
                      <a:pt x="1244" y="18"/>
                    </a:cubicBezTo>
                    <a:lnTo>
                      <a:pt x="0" y="5968"/>
                    </a:lnTo>
                    <a:cubicBezTo>
                      <a:pt x="22" y="5963"/>
                      <a:pt x="43" y="5955"/>
                      <a:pt x="69" y="5950"/>
                    </a:cubicBezTo>
                    <a:lnTo>
                      <a:pt x="1317"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35"/>
              <p:cNvSpPr/>
              <p:nvPr/>
            </p:nvSpPr>
            <p:spPr>
              <a:xfrm>
                <a:off x="5461975" y="695350"/>
                <a:ext cx="34350" cy="149925"/>
              </a:xfrm>
              <a:custGeom>
                <a:rect b="b" l="l" r="r" t="t"/>
                <a:pathLst>
                  <a:path extrusionOk="0" h="5997" w="1374">
                    <a:moveTo>
                      <a:pt x="1373" y="0"/>
                    </a:moveTo>
                    <a:lnTo>
                      <a:pt x="1373" y="0"/>
                    </a:lnTo>
                    <a:cubicBezTo>
                      <a:pt x="1327" y="17"/>
                      <a:pt x="1284" y="30"/>
                      <a:pt x="1245" y="47"/>
                    </a:cubicBezTo>
                    <a:lnTo>
                      <a:pt x="1" y="5996"/>
                    </a:lnTo>
                    <a:cubicBezTo>
                      <a:pt x="39" y="5980"/>
                      <a:pt x="82" y="5962"/>
                      <a:pt x="129" y="5950"/>
                    </a:cubicBezTo>
                    <a:lnTo>
                      <a:pt x="1373"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35"/>
              <p:cNvSpPr/>
              <p:nvPr/>
            </p:nvSpPr>
            <p:spPr>
              <a:xfrm>
                <a:off x="5459950" y="696525"/>
                <a:ext cx="33150" cy="149825"/>
              </a:xfrm>
              <a:custGeom>
                <a:rect b="b" l="l" r="r" t="t"/>
                <a:pathLst>
                  <a:path extrusionOk="0" h="5993" w="1326">
                    <a:moveTo>
                      <a:pt x="1326" y="0"/>
                    </a:moveTo>
                    <a:lnTo>
                      <a:pt x="1326" y="0"/>
                    </a:lnTo>
                    <a:cubicBezTo>
                      <a:pt x="1300" y="17"/>
                      <a:pt x="1270" y="30"/>
                      <a:pt x="1249" y="47"/>
                    </a:cubicBezTo>
                    <a:lnTo>
                      <a:pt x="1" y="5992"/>
                    </a:lnTo>
                    <a:cubicBezTo>
                      <a:pt x="26" y="5980"/>
                      <a:pt x="52" y="5962"/>
                      <a:pt x="82" y="5949"/>
                    </a:cubicBezTo>
                    <a:lnTo>
                      <a:pt x="1326"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35"/>
              <p:cNvSpPr/>
              <p:nvPr/>
            </p:nvSpPr>
            <p:spPr>
              <a:xfrm>
                <a:off x="5458450" y="697675"/>
                <a:ext cx="32725" cy="149750"/>
              </a:xfrm>
              <a:custGeom>
                <a:rect b="b" l="l" r="r" t="t"/>
                <a:pathLst>
                  <a:path extrusionOk="0" h="5990" w="1309">
                    <a:moveTo>
                      <a:pt x="1309" y="1"/>
                    </a:moveTo>
                    <a:cubicBezTo>
                      <a:pt x="1288" y="14"/>
                      <a:pt x="1267" y="26"/>
                      <a:pt x="1249" y="44"/>
                    </a:cubicBezTo>
                    <a:lnTo>
                      <a:pt x="0" y="5989"/>
                    </a:lnTo>
                    <a:cubicBezTo>
                      <a:pt x="22" y="5976"/>
                      <a:pt x="39" y="5960"/>
                      <a:pt x="61" y="5946"/>
                    </a:cubicBezTo>
                    <a:lnTo>
                      <a:pt x="1309"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35"/>
              <p:cNvSpPr/>
              <p:nvPr/>
            </p:nvSpPr>
            <p:spPr>
              <a:xfrm>
                <a:off x="5457400" y="698750"/>
                <a:ext cx="32300" cy="149850"/>
              </a:xfrm>
              <a:custGeom>
                <a:rect b="b" l="l" r="r" t="t"/>
                <a:pathLst>
                  <a:path extrusionOk="0" h="5994" w="1292">
                    <a:moveTo>
                      <a:pt x="1291" y="1"/>
                    </a:moveTo>
                    <a:cubicBezTo>
                      <a:pt x="1274" y="14"/>
                      <a:pt x="1258" y="31"/>
                      <a:pt x="1244" y="44"/>
                    </a:cubicBezTo>
                    <a:lnTo>
                      <a:pt x="0" y="5994"/>
                    </a:lnTo>
                    <a:cubicBezTo>
                      <a:pt x="12" y="5976"/>
                      <a:pt x="26" y="5963"/>
                      <a:pt x="42" y="5946"/>
                    </a:cubicBezTo>
                    <a:lnTo>
                      <a:pt x="1291"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35"/>
              <p:cNvSpPr/>
              <p:nvPr/>
            </p:nvSpPr>
            <p:spPr>
              <a:xfrm>
                <a:off x="5456425" y="699825"/>
                <a:ext cx="32100" cy="150150"/>
              </a:xfrm>
              <a:custGeom>
                <a:rect b="b" l="l" r="r" t="t"/>
                <a:pathLst>
                  <a:path extrusionOk="0" h="6006" w="1284">
                    <a:moveTo>
                      <a:pt x="1283" y="1"/>
                    </a:moveTo>
                    <a:lnTo>
                      <a:pt x="1283" y="1"/>
                    </a:lnTo>
                    <a:cubicBezTo>
                      <a:pt x="1267" y="22"/>
                      <a:pt x="1257" y="39"/>
                      <a:pt x="1245" y="56"/>
                    </a:cubicBezTo>
                    <a:lnTo>
                      <a:pt x="0" y="6006"/>
                    </a:lnTo>
                    <a:cubicBezTo>
                      <a:pt x="9" y="5989"/>
                      <a:pt x="22" y="5967"/>
                      <a:pt x="39" y="5951"/>
                    </a:cubicBezTo>
                    <a:lnTo>
                      <a:pt x="1283"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35"/>
              <p:cNvSpPr/>
              <p:nvPr/>
            </p:nvSpPr>
            <p:spPr>
              <a:xfrm>
                <a:off x="5455675" y="701225"/>
                <a:ext cx="31900" cy="150450"/>
              </a:xfrm>
              <a:custGeom>
                <a:rect b="b" l="l" r="r" t="t"/>
                <a:pathLst>
                  <a:path extrusionOk="0" h="6018" w="1276">
                    <a:moveTo>
                      <a:pt x="1275" y="0"/>
                    </a:moveTo>
                    <a:cubicBezTo>
                      <a:pt x="1262" y="22"/>
                      <a:pt x="1254" y="48"/>
                      <a:pt x="1245" y="69"/>
                    </a:cubicBezTo>
                    <a:lnTo>
                      <a:pt x="2" y="6008"/>
                    </a:lnTo>
                    <a:lnTo>
                      <a:pt x="2" y="6008"/>
                    </a:lnTo>
                    <a:cubicBezTo>
                      <a:pt x="8" y="5987"/>
                      <a:pt x="19" y="5969"/>
                      <a:pt x="30" y="5950"/>
                    </a:cubicBezTo>
                    <a:lnTo>
                      <a:pt x="1275" y="0"/>
                    </a:lnTo>
                    <a:close/>
                    <a:moveTo>
                      <a:pt x="2" y="6008"/>
                    </a:moveTo>
                    <a:lnTo>
                      <a:pt x="2" y="6008"/>
                    </a:lnTo>
                    <a:cubicBezTo>
                      <a:pt x="1" y="6011"/>
                      <a:pt x="1" y="6014"/>
                      <a:pt x="0" y="6018"/>
                    </a:cubicBezTo>
                    <a:lnTo>
                      <a:pt x="2" y="6008"/>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35"/>
              <p:cNvSpPr/>
              <p:nvPr/>
            </p:nvSpPr>
            <p:spPr>
              <a:xfrm>
                <a:off x="5455350" y="702950"/>
                <a:ext cx="31475" cy="149700"/>
              </a:xfrm>
              <a:custGeom>
                <a:rect b="b" l="l" r="r" t="t"/>
                <a:pathLst>
                  <a:path extrusionOk="0" h="5988" w="1259">
                    <a:moveTo>
                      <a:pt x="1258" y="0"/>
                    </a:moveTo>
                    <a:cubicBezTo>
                      <a:pt x="1253" y="12"/>
                      <a:pt x="1249" y="26"/>
                      <a:pt x="1249" y="38"/>
                    </a:cubicBezTo>
                    <a:lnTo>
                      <a:pt x="1" y="5988"/>
                    </a:lnTo>
                    <a:cubicBezTo>
                      <a:pt x="5" y="5974"/>
                      <a:pt x="9" y="5962"/>
                      <a:pt x="13" y="5949"/>
                    </a:cubicBezTo>
                    <a:lnTo>
                      <a:pt x="1258" y="0"/>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35"/>
              <p:cNvSpPr/>
              <p:nvPr/>
            </p:nvSpPr>
            <p:spPr>
              <a:xfrm>
                <a:off x="3992700" y="383550"/>
                <a:ext cx="38725" cy="166175"/>
              </a:xfrm>
              <a:custGeom>
                <a:rect b="b" l="l" r="r" t="t"/>
                <a:pathLst>
                  <a:path extrusionOk="0" h="6647" w="1549">
                    <a:moveTo>
                      <a:pt x="1287" y="0"/>
                    </a:moveTo>
                    <a:lnTo>
                      <a:pt x="1287" y="0"/>
                    </a:lnTo>
                    <a:cubicBezTo>
                      <a:pt x="1287" y="0"/>
                      <a:pt x="1287" y="1"/>
                      <a:pt x="1287" y="1"/>
                    </a:cubicBezTo>
                    <a:lnTo>
                      <a:pt x="1287" y="1"/>
                    </a:lnTo>
                    <a:lnTo>
                      <a:pt x="1287" y="0"/>
                    </a:lnTo>
                    <a:close/>
                    <a:moveTo>
                      <a:pt x="1287" y="1"/>
                    </a:moveTo>
                    <a:lnTo>
                      <a:pt x="38" y="5950"/>
                    </a:lnTo>
                    <a:cubicBezTo>
                      <a:pt x="0" y="6134"/>
                      <a:pt x="299" y="6424"/>
                      <a:pt x="253" y="6647"/>
                    </a:cubicBezTo>
                    <a:lnTo>
                      <a:pt x="1501" y="697"/>
                    </a:lnTo>
                    <a:cubicBezTo>
                      <a:pt x="1548" y="479"/>
                      <a:pt x="1249" y="185"/>
                      <a:pt x="1287"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35"/>
              <p:cNvSpPr/>
              <p:nvPr/>
            </p:nvSpPr>
            <p:spPr>
              <a:xfrm>
                <a:off x="5313575" y="677925"/>
                <a:ext cx="33900" cy="154950"/>
              </a:xfrm>
              <a:custGeom>
                <a:rect b="b" l="l" r="r" t="t"/>
                <a:pathLst>
                  <a:path extrusionOk="0" h="6198" w="1356">
                    <a:moveTo>
                      <a:pt x="1355" y="0"/>
                    </a:moveTo>
                    <a:lnTo>
                      <a:pt x="1355" y="0"/>
                    </a:lnTo>
                    <a:cubicBezTo>
                      <a:pt x="1309" y="77"/>
                      <a:pt x="1274" y="162"/>
                      <a:pt x="1245" y="248"/>
                    </a:cubicBezTo>
                    <a:lnTo>
                      <a:pt x="0" y="6197"/>
                    </a:lnTo>
                    <a:cubicBezTo>
                      <a:pt x="30" y="6112"/>
                      <a:pt x="64" y="6026"/>
                      <a:pt x="107" y="5945"/>
                    </a:cubicBezTo>
                    <a:lnTo>
                      <a:pt x="1355"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35"/>
              <p:cNvSpPr/>
              <p:nvPr/>
            </p:nvSpPr>
            <p:spPr>
              <a:xfrm>
                <a:off x="5312400" y="684100"/>
                <a:ext cx="32300" cy="153150"/>
              </a:xfrm>
              <a:custGeom>
                <a:rect b="b" l="l" r="r" t="t"/>
                <a:pathLst>
                  <a:path extrusionOk="0" h="6126" w="1292">
                    <a:moveTo>
                      <a:pt x="1292" y="1"/>
                    </a:moveTo>
                    <a:cubicBezTo>
                      <a:pt x="1274" y="56"/>
                      <a:pt x="1258" y="117"/>
                      <a:pt x="1244" y="176"/>
                    </a:cubicBezTo>
                    <a:lnTo>
                      <a:pt x="1" y="6121"/>
                    </a:lnTo>
                    <a:lnTo>
                      <a:pt x="1" y="6121"/>
                    </a:lnTo>
                    <a:cubicBezTo>
                      <a:pt x="14" y="6063"/>
                      <a:pt x="31" y="6004"/>
                      <a:pt x="47" y="5950"/>
                    </a:cubicBezTo>
                    <a:lnTo>
                      <a:pt x="1292" y="1"/>
                    </a:lnTo>
                    <a:close/>
                    <a:moveTo>
                      <a:pt x="1" y="6121"/>
                    </a:moveTo>
                    <a:lnTo>
                      <a:pt x="1" y="6121"/>
                    </a:lnTo>
                    <a:cubicBezTo>
                      <a:pt x="1" y="6123"/>
                      <a:pt x="1" y="6124"/>
                      <a:pt x="0" y="6126"/>
                    </a:cubicBezTo>
                    <a:lnTo>
                      <a:pt x="1" y="6121"/>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35"/>
              <p:cNvSpPr/>
              <p:nvPr/>
            </p:nvSpPr>
            <p:spPr>
              <a:xfrm>
                <a:off x="3962950" y="419125"/>
                <a:ext cx="32225" cy="149525"/>
              </a:xfrm>
              <a:custGeom>
                <a:rect b="b" l="l" r="r" t="t"/>
                <a:pathLst>
                  <a:path extrusionOk="0" h="5981" w="1289">
                    <a:moveTo>
                      <a:pt x="1246" y="1"/>
                    </a:moveTo>
                    <a:lnTo>
                      <a:pt x="1" y="5951"/>
                    </a:lnTo>
                    <a:cubicBezTo>
                      <a:pt x="14" y="5959"/>
                      <a:pt x="26" y="5968"/>
                      <a:pt x="40" y="5980"/>
                    </a:cubicBezTo>
                    <a:lnTo>
                      <a:pt x="1289" y="31"/>
                    </a:lnTo>
                    <a:cubicBezTo>
                      <a:pt x="1271" y="23"/>
                      <a:pt x="1258" y="14"/>
                      <a:pt x="1246"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35"/>
              <p:cNvSpPr/>
              <p:nvPr/>
            </p:nvSpPr>
            <p:spPr>
              <a:xfrm>
                <a:off x="3957725" y="413050"/>
                <a:ext cx="36375" cy="154850"/>
              </a:xfrm>
              <a:custGeom>
                <a:rect b="b" l="l" r="r" t="t"/>
                <a:pathLst>
                  <a:path extrusionOk="0" h="6194" w="1455">
                    <a:moveTo>
                      <a:pt x="1258" y="1"/>
                    </a:moveTo>
                    <a:cubicBezTo>
                      <a:pt x="1257" y="1"/>
                      <a:pt x="1257" y="2"/>
                      <a:pt x="1257" y="2"/>
                    </a:cubicBezTo>
                    <a:lnTo>
                      <a:pt x="1257" y="2"/>
                    </a:lnTo>
                    <a:lnTo>
                      <a:pt x="1258" y="1"/>
                    </a:lnTo>
                    <a:close/>
                    <a:moveTo>
                      <a:pt x="1257" y="2"/>
                    </a:moveTo>
                    <a:lnTo>
                      <a:pt x="9" y="5945"/>
                    </a:lnTo>
                    <a:cubicBezTo>
                      <a:pt x="0" y="6006"/>
                      <a:pt x="56" y="6087"/>
                      <a:pt x="210" y="6194"/>
                    </a:cubicBezTo>
                    <a:lnTo>
                      <a:pt x="1455" y="244"/>
                    </a:lnTo>
                    <a:cubicBezTo>
                      <a:pt x="1302" y="138"/>
                      <a:pt x="1246" y="58"/>
                      <a:pt x="1257" y="2"/>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35"/>
              <p:cNvSpPr/>
              <p:nvPr/>
            </p:nvSpPr>
            <p:spPr>
              <a:xfrm>
                <a:off x="5460500" y="732550"/>
                <a:ext cx="31450" cy="149725"/>
              </a:xfrm>
              <a:custGeom>
                <a:rect b="b" l="l" r="r" t="t"/>
                <a:pathLst>
                  <a:path extrusionOk="0" h="5989" w="1258">
                    <a:moveTo>
                      <a:pt x="1258" y="1"/>
                    </a:moveTo>
                    <a:lnTo>
                      <a:pt x="1258" y="1"/>
                    </a:lnTo>
                    <a:cubicBezTo>
                      <a:pt x="1253" y="13"/>
                      <a:pt x="1248" y="30"/>
                      <a:pt x="1244" y="43"/>
                    </a:cubicBezTo>
                    <a:lnTo>
                      <a:pt x="0" y="5988"/>
                    </a:lnTo>
                    <a:cubicBezTo>
                      <a:pt x="4" y="5976"/>
                      <a:pt x="8" y="5963"/>
                      <a:pt x="13" y="5950"/>
                    </a:cubicBezTo>
                    <a:lnTo>
                      <a:pt x="1258" y="1"/>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35"/>
              <p:cNvSpPr/>
              <p:nvPr/>
            </p:nvSpPr>
            <p:spPr>
              <a:xfrm>
                <a:off x="5460375" y="733600"/>
                <a:ext cx="31250" cy="149000"/>
              </a:xfrm>
              <a:custGeom>
                <a:rect b="b" l="l" r="r" t="t"/>
                <a:pathLst>
                  <a:path extrusionOk="0" h="5960" w="1250">
                    <a:moveTo>
                      <a:pt x="1249" y="1"/>
                    </a:moveTo>
                    <a:lnTo>
                      <a:pt x="684" y="2702"/>
                    </a:lnTo>
                    <a:lnTo>
                      <a:pt x="1249" y="10"/>
                    </a:lnTo>
                    <a:lnTo>
                      <a:pt x="1249" y="1"/>
                    </a:lnTo>
                    <a:close/>
                    <a:moveTo>
                      <a:pt x="684" y="2702"/>
                    </a:moveTo>
                    <a:lnTo>
                      <a:pt x="0" y="5960"/>
                    </a:lnTo>
                    <a:cubicBezTo>
                      <a:pt x="5" y="5955"/>
                      <a:pt x="5" y="5950"/>
                      <a:pt x="5" y="5946"/>
                    </a:cubicBezTo>
                    <a:lnTo>
                      <a:pt x="684" y="2702"/>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35"/>
              <p:cNvSpPr/>
              <p:nvPr/>
            </p:nvSpPr>
            <p:spPr>
              <a:xfrm>
                <a:off x="5454825" y="733850"/>
                <a:ext cx="36800" cy="149225"/>
              </a:xfrm>
              <a:custGeom>
                <a:rect b="b" l="l" r="r" t="t"/>
                <a:pathLst>
                  <a:path extrusionOk="0" h="5969" w="1472">
                    <a:moveTo>
                      <a:pt x="1471" y="0"/>
                    </a:moveTo>
                    <a:lnTo>
                      <a:pt x="1471" y="0"/>
                    </a:lnTo>
                    <a:cubicBezTo>
                      <a:pt x="1446" y="8"/>
                      <a:pt x="1420" y="12"/>
                      <a:pt x="1394" y="12"/>
                    </a:cubicBezTo>
                    <a:cubicBezTo>
                      <a:pt x="1365" y="18"/>
                      <a:pt x="1336" y="20"/>
                      <a:pt x="1307" y="20"/>
                    </a:cubicBezTo>
                    <a:cubicBezTo>
                      <a:pt x="1286" y="20"/>
                      <a:pt x="1265" y="19"/>
                      <a:pt x="1245" y="16"/>
                    </a:cubicBezTo>
                    <a:lnTo>
                      <a:pt x="0" y="5966"/>
                    </a:lnTo>
                    <a:cubicBezTo>
                      <a:pt x="20" y="5968"/>
                      <a:pt x="40" y="5969"/>
                      <a:pt x="61" y="5969"/>
                    </a:cubicBezTo>
                    <a:cubicBezTo>
                      <a:pt x="90" y="5969"/>
                      <a:pt x="120" y="5967"/>
                      <a:pt x="150" y="5962"/>
                    </a:cubicBezTo>
                    <a:cubicBezTo>
                      <a:pt x="176" y="5958"/>
                      <a:pt x="196" y="5954"/>
                      <a:pt x="222" y="5950"/>
                    </a:cubicBezTo>
                    <a:lnTo>
                      <a:pt x="1471"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35"/>
              <p:cNvSpPr/>
              <p:nvPr/>
            </p:nvSpPr>
            <p:spPr>
              <a:xfrm>
                <a:off x="5453750" y="734150"/>
                <a:ext cx="32200" cy="148875"/>
              </a:xfrm>
              <a:custGeom>
                <a:rect b="b" l="l" r="r" t="t"/>
                <a:pathLst>
                  <a:path extrusionOk="0" h="5955" w="1288">
                    <a:moveTo>
                      <a:pt x="1245" y="0"/>
                    </a:moveTo>
                    <a:lnTo>
                      <a:pt x="0" y="5950"/>
                    </a:lnTo>
                    <a:cubicBezTo>
                      <a:pt x="14" y="5950"/>
                      <a:pt x="26" y="5954"/>
                      <a:pt x="43" y="5954"/>
                    </a:cubicBezTo>
                    <a:lnTo>
                      <a:pt x="1288" y="4"/>
                    </a:lnTo>
                    <a:cubicBezTo>
                      <a:pt x="1275" y="4"/>
                      <a:pt x="1258" y="0"/>
                      <a:pt x="1245"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35"/>
              <p:cNvSpPr/>
              <p:nvPr/>
            </p:nvSpPr>
            <p:spPr>
              <a:xfrm>
                <a:off x="5452800" y="733950"/>
                <a:ext cx="32100" cy="148950"/>
              </a:xfrm>
              <a:custGeom>
                <a:rect b="b" l="l" r="r" t="t"/>
                <a:pathLst>
                  <a:path extrusionOk="0" h="5958" w="1284">
                    <a:moveTo>
                      <a:pt x="1244" y="0"/>
                    </a:moveTo>
                    <a:lnTo>
                      <a:pt x="0" y="5950"/>
                    </a:lnTo>
                    <a:cubicBezTo>
                      <a:pt x="13" y="5954"/>
                      <a:pt x="26" y="5954"/>
                      <a:pt x="38" y="5958"/>
                    </a:cubicBezTo>
                    <a:lnTo>
                      <a:pt x="1283" y="8"/>
                    </a:lnTo>
                    <a:cubicBezTo>
                      <a:pt x="1270" y="4"/>
                      <a:pt x="1258" y="4"/>
                      <a:pt x="1244"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35"/>
              <p:cNvSpPr/>
              <p:nvPr/>
            </p:nvSpPr>
            <p:spPr>
              <a:xfrm>
                <a:off x="5451925" y="733725"/>
                <a:ext cx="32000" cy="148975"/>
              </a:xfrm>
              <a:custGeom>
                <a:rect b="b" l="l" r="r" t="t"/>
                <a:pathLst>
                  <a:path extrusionOk="0" h="5959" w="1280">
                    <a:moveTo>
                      <a:pt x="1250" y="1"/>
                    </a:moveTo>
                    <a:lnTo>
                      <a:pt x="0" y="5950"/>
                    </a:lnTo>
                    <a:cubicBezTo>
                      <a:pt x="14" y="5955"/>
                      <a:pt x="22" y="5955"/>
                      <a:pt x="35" y="5959"/>
                    </a:cubicBezTo>
                    <a:lnTo>
                      <a:pt x="1279" y="9"/>
                    </a:lnTo>
                    <a:cubicBezTo>
                      <a:pt x="1271" y="5"/>
                      <a:pt x="1258" y="5"/>
                      <a:pt x="1250"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35"/>
              <p:cNvSpPr/>
              <p:nvPr/>
            </p:nvSpPr>
            <p:spPr>
              <a:xfrm>
                <a:off x="5451075" y="733400"/>
                <a:ext cx="32100" cy="149075"/>
              </a:xfrm>
              <a:custGeom>
                <a:rect b="b" l="l" r="r" t="t"/>
                <a:pathLst>
                  <a:path extrusionOk="0" h="5963" w="1284">
                    <a:moveTo>
                      <a:pt x="1245" y="1"/>
                    </a:moveTo>
                    <a:lnTo>
                      <a:pt x="1" y="5950"/>
                    </a:lnTo>
                    <a:cubicBezTo>
                      <a:pt x="13" y="5954"/>
                      <a:pt x="22" y="5958"/>
                      <a:pt x="34" y="5963"/>
                    </a:cubicBezTo>
                    <a:lnTo>
                      <a:pt x="1284" y="14"/>
                    </a:lnTo>
                    <a:cubicBezTo>
                      <a:pt x="1270" y="9"/>
                      <a:pt x="1258" y="5"/>
                      <a:pt x="1245"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35"/>
              <p:cNvSpPr/>
              <p:nvPr/>
            </p:nvSpPr>
            <p:spPr>
              <a:xfrm>
                <a:off x="5450100" y="733100"/>
                <a:ext cx="32100" cy="149075"/>
              </a:xfrm>
              <a:custGeom>
                <a:rect b="b" l="l" r="r" t="t"/>
                <a:pathLst>
                  <a:path extrusionOk="0" h="5963" w="1284">
                    <a:moveTo>
                      <a:pt x="1246" y="0"/>
                    </a:moveTo>
                    <a:lnTo>
                      <a:pt x="1" y="5949"/>
                    </a:lnTo>
                    <a:cubicBezTo>
                      <a:pt x="14" y="5954"/>
                      <a:pt x="26" y="5958"/>
                      <a:pt x="40" y="5962"/>
                    </a:cubicBezTo>
                    <a:lnTo>
                      <a:pt x="1284" y="13"/>
                    </a:lnTo>
                    <a:cubicBezTo>
                      <a:pt x="1271" y="8"/>
                      <a:pt x="1258" y="4"/>
                      <a:pt x="1246"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35"/>
              <p:cNvSpPr/>
              <p:nvPr/>
            </p:nvSpPr>
            <p:spPr>
              <a:xfrm>
                <a:off x="5448950" y="732550"/>
                <a:ext cx="32300" cy="149275"/>
              </a:xfrm>
              <a:custGeom>
                <a:rect b="b" l="l" r="r" t="t"/>
                <a:pathLst>
                  <a:path extrusionOk="0" h="5971" w="1292">
                    <a:moveTo>
                      <a:pt x="1244" y="1"/>
                    </a:moveTo>
                    <a:lnTo>
                      <a:pt x="0" y="5950"/>
                    </a:lnTo>
                    <a:cubicBezTo>
                      <a:pt x="17" y="5959"/>
                      <a:pt x="30" y="5963"/>
                      <a:pt x="47" y="5971"/>
                    </a:cubicBezTo>
                    <a:lnTo>
                      <a:pt x="1292" y="22"/>
                    </a:lnTo>
                    <a:cubicBezTo>
                      <a:pt x="1278" y="13"/>
                      <a:pt x="1262" y="9"/>
                      <a:pt x="1244"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35"/>
              <p:cNvSpPr/>
              <p:nvPr/>
            </p:nvSpPr>
            <p:spPr>
              <a:xfrm>
                <a:off x="5447025" y="731575"/>
                <a:ext cx="33050" cy="149750"/>
              </a:xfrm>
              <a:custGeom>
                <a:rect b="b" l="l" r="r" t="t"/>
                <a:pathLst>
                  <a:path extrusionOk="0" h="5990" w="1322">
                    <a:moveTo>
                      <a:pt x="1249" y="1"/>
                    </a:moveTo>
                    <a:lnTo>
                      <a:pt x="0" y="5946"/>
                    </a:lnTo>
                    <a:cubicBezTo>
                      <a:pt x="26" y="5964"/>
                      <a:pt x="52" y="5976"/>
                      <a:pt x="77" y="5989"/>
                    </a:cubicBezTo>
                    <a:lnTo>
                      <a:pt x="1321" y="40"/>
                    </a:lnTo>
                    <a:cubicBezTo>
                      <a:pt x="1296" y="26"/>
                      <a:pt x="1274" y="14"/>
                      <a:pt x="1249"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35"/>
              <p:cNvSpPr/>
              <p:nvPr/>
            </p:nvSpPr>
            <p:spPr>
              <a:xfrm>
                <a:off x="5439525" y="726875"/>
                <a:ext cx="38725" cy="153375"/>
              </a:xfrm>
              <a:custGeom>
                <a:rect b="b" l="l" r="r" t="t"/>
                <a:pathLst>
                  <a:path extrusionOk="0" h="6135" w="1549">
                    <a:moveTo>
                      <a:pt x="1250" y="1"/>
                    </a:moveTo>
                    <a:lnTo>
                      <a:pt x="1" y="5950"/>
                    </a:lnTo>
                    <a:cubicBezTo>
                      <a:pt x="103" y="6006"/>
                      <a:pt x="202" y="6079"/>
                      <a:pt x="300" y="6134"/>
                    </a:cubicBezTo>
                    <a:lnTo>
                      <a:pt x="1549" y="189"/>
                    </a:lnTo>
                    <a:cubicBezTo>
                      <a:pt x="1446" y="129"/>
                      <a:pt x="1352" y="60"/>
                      <a:pt x="1250"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35"/>
              <p:cNvSpPr/>
              <p:nvPr/>
            </p:nvSpPr>
            <p:spPr>
              <a:xfrm>
                <a:off x="5437700" y="725900"/>
                <a:ext cx="33075" cy="149750"/>
              </a:xfrm>
              <a:custGeom>
                <a:rect b="b" l="l" r="r" t="t"/>
                <a:pathLst>
                  <a:path extrusionOk="0" h="5990" w="1323">
                    <a:moveTo>
                      <a:pt x="1250" y="1"/>
                    </a:moveTo>
                    <a:lnTo>
                      <a:pt x="1" y="5950"/>
                    </a:lnTo>
                    <a:cubicBezTo>
                      <a:pt x="26" y="5960"/>
                      <a:pt x="52" y="5972"/>
                      <a:pt x="74" y="5989"/>
                    </a:cubicBezTo>
                    <a:lnTo>
                      <a:pt x="1323" y="40"/>
                    </a:lnTo>
                    <a:cubicBezTo>
                      <a:pt x="1297" y="26"/>
                      <a:pt x="1276" y="14"/>
                      <a:pt x="1250"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35"/>
              <p:cNvSpPr/>
              <p:nvPr/>
            </p:nvSpPr>
            <p:spPr>
              <a:xfrm>
                <a:off x="5436525" y="725400"/>
                <a:ext cx="32425" cy="149275"/>
              </a:xfrm>
              <a:custGeom>
                <a:rect b="b" l="l" r="r" t="t"/>
                <a:pathLst>
                  <a:path extrusionOk="0" h="5971" w="1297">
                    <a:moveTo>
                      <a:pt x="1246" y="0"/>
                    </a:moveTo>
                    <a:lnTo>
                      <a:pt x="0" y="5945"/>
                    </a:lnTo>
                    <a:cubicBezTo>
                      <a:pt x="18" y="5954"/>
                      <a:pt x="35" y="5962"/>
                      <a:pt x="48" y="5970"/>
                    </a:cubicBezTo>
                    <a:lnTo>
                      <a:pt x="1297" y="21"/>
                    </a:lnTo>
                    <a:cubicBezTo>
                      <a:pt x="1280" y="13"/>
                      <a:pt x="1262" y="4"/>
                      <a:pt x="1246"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35"/>
              <p:cNvSpPr/>
              <p:nvPr/>
            </p:nvSpPr>
            <p:spPr>
              <a:xfrm>
                <a:off x="5435475" y="724950"/>
                <a:ext cx="32200" cy="149075"/>
              </a:xfrm>
              <a:custGeom>
                <a:rect b="b" l="l" r="r" t="t"/>
                <a:pathLst>
                  <a:path extrusionOk="0" h="5963" w="1288">
                    <a:moveTo>
                      <a:pt x="1249" y="1"/>
                    </a:moveTo>
                    <a:lnTo>
                      <a:pt x="0" y="5950"/>
                    </a:lnTo>
                    <a:cubicBezTo>
                      <a:pt x="17" y="5955"/>
                      <a:pt x="30" y="5959"/>
                      <a:pt x="42" y="5963"/>
                    </a:cubicBezTo>
                    <a:lnTo>
                      <a:pt x="1288" y="18"/>
                    </a:lnTo>
                    <a:cubicBezTo>
                      <a:pt x="1274" y="9"/>
                      <a:pt x="1262" y="5"/>
                      <a:pt x="1249"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35"/>
              <p:cNvSpPr/>
              <p:nvPr/>
            </p:nvSpPr>
            <p:spPr>
              <a:xfrm>
                <a:off x="5434600" y="724625"/>
                <a:ext cx="32100" cy="149100"/>
              </a:xfrm>
              <a:custGeom>
                <a:rect b="b" l="l" r="r" t="t"/>
                <a:pathLst>
                  <a:path extrusionOk="0" h="5964" w="1284">
                    <a:moveTo>
                      <a:pt x="1246" y="1"/>
                    </a:moveTo>
                    <a:lnTo>
                      <a:pt x="1" y="5950"/>
                    </a:lnTo>
                    <a:cubicBezTo>
                      <a:pt x="14" y="5954"/>
                      <a:pt x="26" y="5959"/>
                      <a:pt x="35" y="5963"/>
                    </a:cubicBezTo>
                    <a:lnTo>
                      <a:pt x="1284" y="14"/>
                    </a:lnTo>
                    <a:cubicBezTo>
                      <a:pt x="1271" y="10"/>
                      <a:pt x="1258" y="6"/>
                      <a:pt x="1246"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35"/>
              <p:cNvSpPr/>
              <p:nvPr/>
            </p:nvSpPr>
            <p:spPr>
              <a:xfrm>
                <a:off x="5433750" y="724425"/>
                <a:ext cx="32000" cy="148975"/>
              </a:xfrm>
              <a:custGeom>
                <a:rect b="b" l="l" r="r" t="t"/>
                <a:pathLst>
                  <a:path extrusionOk="0" h="5959" w="1280">
                    <a:moveTo>
                      <a:pt x="1245" y="0"/>
                    </a:moveTo>
                    <a:lnTo>
                      <a:pt x="1" y="5950"/>
                    </a:lnTo>
                    <a:cubicBezTo>
                      <a:pt x="9" y="5950"/>
                      <a:pt x="22" y="5954"/>
                      <a:pt x="35" y="5958"/>
                    </a:cubicBezTo>
                    <a:lnTo>
                      <a:pt x="1280" y="9"/>
                    </a:lnTo>
                    <a:cubicBezTo>
                      <a:pt x="1266" y="4"/>
                      <a:pt x="1258" y="4"/>
                      <a:pt x="1245"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35"/>
              <p:cNvSpPr/>
              <p:nvPr/>
            </p:nvSpPr>
            <p:spPr>
              <a:xfrm>
                <a:off x="5432675" y="724225"/>
                <a:ext cx="32200" cy="148950"/>
              </a:xfrm>
              <a:custGeom>
                <a:rect b="b" l="l" r="r" t="t"/>
                <a:pathLst>
                  <a:path extrusionOk="0" h="5958" w="1288">
                    <a:moveTo>
                      <a:pt x="1250" y="0"/>
                    </a:moveTo>
                    <a:lnTo>
                      <a:pt x="1" y="5950"/>
                    </a:lnTo>
                    <a:cubicBezTo>
                      <a:pt x="18" y="5950"/>
                      <a:pt x="30" y="5954"/>
                      <a:pt x="44" y="5958"/>
                    </a:cubicBezTo>
                    <a:lnTo>
                      <a:pt x="1288" y="8"/>
                    </a:lnTo>
                    <a:cubicBezTo>
                      <a:pt x="1275" y="4"/>
                      <a:pt x="1262" y="4"/>
                      <a:pt x="1250"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35"/>
              <p:cNvSpPr/>
              <p:nvPr/>
            </p:nvSpPr>
            <p:spPr>
              <a:xfrm>
                <a:off x="5431500" y="724100"/>
                <a:ext cx="32425" cy="148875"/>
              </a:xfrm>
              <a:custGeom>
                <a:rect b="b" l="l" r="r" t="t"/>
                <a:pathLst>
                  <a:path extrusionOk="0" h="5955" w="1297">
                    <a:moveTo>
                      <a:pt x="1250" y="1"/>
                    </a:moveTo>
                    <a:lnTo>
                      <a:pt x="0" y="5945"/>
                    </a:lnTo>
                    <a:cubicBezTo>
                      <a:pt x="18" y="5950"/>
                      <a:pt x="35" y="5950"/>
                      <a:pt x="48" y="5955"/>
                    </a:cubicBezTo>
                    <a:lnTo>
                      <a:pt x="1297" y="5"/>
                    </a:lnTo>
                    <a:cubicBezTo>
                      <a:pt x="1279" y="5"/>
                      <a:pt x="1263" y="1"/>
                      <a:pt x="1250"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35"/>
              <p:cNvSpPr/>
              <p:nvPr/>
            </p:nvSpPr>
            <p:spPr>
              <a:xfrm>
                <a:off x="5428425" y="724025"/>
                <a:ext cx="34325" cy="148725"/>
              </a:xfrm>
              <a:custGeom>
                <a:rect b="b" l="l" r="r" t="t"/>
                <a:pathLst>
                  <a:path extrusionOk="0" h="5949" w="1373">
                    <a:moveTo>
                      <a:pt x="1310" y="0"/>
                    </a:moveTo>
                    <a:cubicBezTo>
                      <a:pt x="1289" y="0"/>
                      <a:pt x="1268" y="1"/>
                      <a:pt x="1244" y="4"/>
                    </a:cubicBezTo>
                    <a:lnTo>
                      <a:pt x="0" y="5948"/>
                    </a:lnTo>
                    <a:cubicBezTo>
                      <a:pt x="14" y="5947"/>
                      <a:pt x="28" y="5947"/>
                      <a:pt x="42" y="5947"/>
                    </a:cubicBezTo>
                    <a:cubicBezTo>
                      <a:pt x="70" y="5947"/>
                      <a:pt x="98" y="5948"/>
                      <a:pt x="123" y="5948"/>
                    </a:cubicBezTo>
                    <a:lnTo>
                      <a:pt x="1373" y="4"/>
                    </a:lnTo>
                    <a:cubicBezTo>
                      <a:pt x="1351" y="1"/>
                      <a:pt x="1331" y="0"/>
                      <a:pt x="1310" y="0"/>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35"/>
              <p:cNvSpPr/>
              <p:nvPr/>
            </p:nvSpPr>
            <p:spPr>
              <a:xfrm>
                <a:off x="4015350" y="434425"/>
                <a:ext cx="36925" cy="154850"/>
              </a:xfrm>
              <a:custGeom>
                <a:rect b="b" l="l" r="r" t="t"/>
                <a:pathLst>
                  <a:path extrusionOk="0" h="6194" w="1477">
                    <a:moveTo>
                      <a:pt x="1246" y="1"/>
                    </a:moveTo>
                    <a:lnTo>
                      <a:pt x="1" y="5950"/>
                    </a:lnTo>
                    <a:cubicBezTo>
                      <a:pt x="86" y="6014"/>
                      <a:pt x="163" y="6091"/>
                      <a:pt x="232" y="6194"/>
                    </a:cubicBezTo>
                    <a:lnTo>
                      <a:pt x="1477" y="245"/>
                    </a:lnTo>
                    <a:cubicBezTo>
                      <a:pt x="1408" y="142"/>
                      <a:pt x="1331" y="65"/>
                      <a:pt x="1246"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35"/>
              <p:cNvSpPr/>
              <p:nvPr/>
            </p:nvSpPr>
            <p:spPr>
              <a:xfrm>
                <a:off x="4013325" y="433150"/>
                <a:ext cx="33175" cy="150050"/>
              </a:xfrm>
              <a:custGeom>
                <a:rect b="b" l="l" r="r" t="t"/>
                <a:pathLst>
                  <a:path extrusionOk="0" h="6002" w="1327">
                    <a:moveTo>
                      <a:pt x="1245" y="0"/>
                    </a:moveTo>
                    <a:lnTo>
                      <a:pt x="1" y="5950"/>
                    </a:lnTo>
                    <a:cubicBezTo>
                      <a:pt x="26" y="5968"/>
                      <a:pt x="56" y="5984"/>
                      <a:pt x="82" y="6001"/>
                    </a:cubicBezTo>
                    <a:lnTo>
                      <a:pt x="1327" y="52"/>
                    </a:lnTo>
                    <a:cubicBezTo>
                      <a:pt x="1301" y="34"/>
                      <a:pt x="1275" y="18"/>
                      <a:pt x="1245"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35"/>
              <p:cNvSpPr/>
              <p:nvPr/>
            </p:nvSpPr>
            <p:spPr>
              <a:xfrm>
                <a:off x="4011700" y="432300"/>
                <a:ext cx="32750" cy="149625"/>
              </a:xfrm>
              <a:custGeom>
                <a:rect b="b" l="l" r="r" t="t"/>
                <a:pathLst>
                  <a:path extrusionOk="0" h="5985" w="1310">
                    <a:moveTo>
                      <a:pt x="1246" y="1"/>
                    </a:moveTo>
                    <a:lnTo>
                      <a:pt x="1" y="5950"/>
                    </a:lnTo>
                    <a:cubicBezTo>
                      <a:pt x="22" y="5963"/>
                      <a:pt x="44" y="5971"/>
                      <a:pt x="66" y="5984"/>
                    </a:cubicBezTo>
                    <a:lnTo>
                      <a:pt x="1310" y="34"/>
                    </a:lnTo>
                    <a:cubicBezTo>
                      <a:pt x="1289" y="26"/>
                      <a:pt x="1268" y="13"/>
                      <a:pt x="1246"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35"/>
              <p:cNvSpPr/>
              <p:nvPr/>
            </p:nvSpPr>
            <p:spPr>
              <a:xfrm>
                <a:off x="4010225" y="431650"/>
                <a:ext cx="32650" cy="149425"/>
              </a:xfrm>
              <a:custGeom>
                <a:rect b="b" l="l" r="r" t="t"/>
                <a:pathLst>
                  <a:path extrusionOk="0" h="5977" w="1306">
                    <a:moveTo>
                      <a:pt x="1250" y="1"/>
                    </a:moveTo>
                    <a:lnTo>
                      <a:pt x="0" y="5951"/>
                    </a:lnTo>
                    <a:cubicBezTo>
                      <a:pt x="22" y="5959"/>
                      <a:pt x="39" y="5967"/>
                      <a:pt x="60" y="5976"/>
                    </a:cubicBezTo>
                    <a:lnTo>
                      <a:pt x="1305" y="27"/>
                    </a:lnTo>
                    <a:cubicBezTo>
                      <a:pt x="1288" y="17"/>
                      <a:pt x="1266" y="9"/>
                      <a:pt x="1250"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35"/>
              <p:cNvSpPr/>
              <p:nvPr/>
            </p:nvSpPr>
            <p:spPr>
              <a:xfrm>
                <a:off x="4008825" y="431125"/>
                <a:ext cx="32650" cy="149300"/>
              </a:xfrm>
              <a:custGeom>
                <a:rect b="b" l="l" r="r" t="t"/>
                <a:pathLst>
                  <a:path extrusionOk="0" h="5972" w="1306">
                    <a:moveTo>
                      <a:pt x="1245" y="0"/>
                    </a:moveTo>
                    <a:lnTo>
                      <a:pt x="1" y="5950"/>
                    </a:lnTo>
                    <a:cubicBezTo>
                      <a:pt x="18" y="5954"/>
                      <a:pt x="39" y="5962"/>
                      <a:pt x="56" y="5972"/>
                    </a:cubicBezTo>
                    <a:lnTo>
                      <a:pt x="1306" y="22"/>
                    </a:lnTo>
                    <a:cubicBezTo>
                      <a:pt x="1284" y="13"/>
                      <a:pt x="1267" y="9"/>
                      <a:pt x="1245"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35"/>
              <p:cNvSpPr/>
              <p:nvPr/>
            </p:nvSpPr>
            <p:spPr>
              <a:xfrm>
                <a:off x="4007125" y="430575"/>
                <a:ext cx="32850" cy="149300"/>
              </a:xfrm>
              <a:custGeom>
                <a:rect b="b" l="l" r="r" t="t"/>
                <a:pathLst>
                  <a:path extrusionOk="0" h="5972" w="1314">
                    <a:moveTo>
                      <a:pt x="1245" y="1"/>
                    </a:moveTo>
                    <a:lnTo>
                      <a:pt x="0" y="5950"/>
                    </a:lnTo>
                    <a:cubicBezTo>
                      <a:pt x="22" y="5955"/>
                      <a:pt x="43" y="5963"/>
                      <a:pt x="69" y="5972"/>
                    </a:cubicBezTo>
                    <a:lnTo>
                      <a:pt x="1313" y="22"/>
                    </a:lnTo>
                    <a:cubicBezTo>
                      <a:pt x="1292" y="14"/>
                      <a:pt x="1267" y="9"/>
                      <a:pt x="1245"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35"/>
              <p:cNvSpPr/>
              <p:nvPr/>
            </p:nvSpPr>
            <p:spPr>
              <a:xfrm>
                <a:off x="4005200" y="430150"/>
                <a:ext cx="33075" cy="149200"/>
              </a:xfrm>
              <a:custGeom>
                <a:rect b="b" l="l" r="r" t="t"/>
                <a:pathLst>
                  <a:path extrusionOk="0" h="5968" w="1323">
                    <a:moveTo>
                      <a:pt x="1249" y="0"/>
                    </a:moveTo>
                    <a:lnTo>
                      <a:pt x="0" y="5946"/>
                    </a:lnTo>
                    <a:cubicBezTo>
                      <a:pt x="26" y="5954"/>
                      <a:pt x="51" y="5959"/>
                      <a:pt x="77" y="5967"/>
                    </a:cubicBezTo>
                    <a:lnTo>
                      <a:pt x="1322" y="18"/>
                    </a:lnTo>
                    <a:cubicBezTo>
                      <a:pt x="1297" y="10"/>
                      <a:pt x="1275" y="5"/>
                      <a:pt x="1249"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35"/>
              <p:cNvSpPr/>
              <p:nvPr/>
            </p:nvSpPr>
            <p:spPr>
              <a:xfrm>
                <a:off x="4002725" y="429625"/>
                <a:ext cx="33725" cy="149175"/>
              </a:xfrm>
              <a:custGeom>
                <a:rect b="b" l="l" r="r" t="t"/>
                <a:pathLst>
                  <a:path extrusionOk="0" h="5967" w="1349">
                    <a:moveTo>
                      <a:pt x="1250" y="1"/>
                    </a:moveTo>
                    <a:lnTo>
                      <a:pt x="1" y="5949"/>
                    </a:lnTo>
                    <a:cubicBezTo>
                      <a:pt x="35" y="5955"/>
                      <a:pt x="69" y="5959"/>
                      <a:pt x="99" y="5967"/>
                    </a:cubicBezTo>
                    <a:lnTo>
                      <a:pt x="1348" y="21"/>
                    </a:lnTo>
                    <a:cubicBezTo>
                      <a:pt x="1315" y="13"/>
                      <a:pt x="1280" y="5"/>
                      <a:pt x="1250"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35"/>
              <p:cNvSpPr/>
              <p:nvPr/>
            </p:nvSpPr>
            <p:spPr>
              <a:xfrm>
                <a:off x="3997725" y="429000"/>
                <a:ext cx="36250" cy="149375"/>
              </a:xfrm>
              <a:custGeom>
                <a:rect b="b" l="l" r="r" t="t"/>
                <a:pathLst>
                  <a:path extrusionOk="0" h="5975" w="1450">
                    <a:moveTo>
                      <a:pt x="1249" y="0"/>
                    </a:moveTo>
                    <a:lnTo>
                      <a:pt x="0" y="5945"/>
                    </a:lnTo>
                    <a:cubicBezTo>
                      <a:pt x="68" y="5954"/>
                      <a:pt x="137" y="5962"/>
                      <a:pt x="201" y="5974"/>
                    </a:cubicBezTo>
                    <a:lnTo>
                      <a:pt x="1450" y="26"/>
                    </a:lnTo>
                    <a:cubicBezTo>
                      <a:pt x="1381" y="12"/>
                      <a:pt x="1317" y="4"/>
                      <a:pt x="1249"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35"/>
              <p:cNvSpPr/>
              <p:nvPr/>
            </p:nvSpPr>
            <p:spPr>
              <a:xfrm>
                <a:off x="3984125" y="427800"/>
                <a:ext cx="44825" cy="149825"/>
              </a:xfrm>
              <a:custGeom>
                <a:rect b="b" l="l" r="r" t="t"/>
                <a:pathLst>
                  <a:path extrusionOk="0" h="5993" w="1793">
                    <a:moveTo>
                      <a:pt x="1246" y="1"/>
                    </a:moveTo>
                    <a:lnTo>
                      <a:pt x="0" y="5951"/>
                    </a:lnTo>
                    <a:cubicBezTo>
                      <a:pt x="180" y="5971"/>
                      <a:pt x="365" y="5976"/>
                      <a:pt x="544" y="5993"/>
                    </a:cubicBezTo>
                    <a:lnTo>
                      <a:pt x="1793" y="48"/>
                    </a:lnTo>
                    <a:cubicBezTo>
                      <a:pt x="1613" y="27"/>
                      <a:pt x="1425" y="22"/>
                      <a:pt x="1246" y="1"/>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35"/>
              <p:cNvSpPr/>
              <p:nvPr/>
            </p:nvSpPr>
            <p:spPr>
              <a:xfrm>
                <a:off x="3979425" y="427275"/>
                <a:ext cx="35850" cy="149300"/>
              </a:xfrm>
              <a:custGeom>
                <a:rect b="b" l="l" r="r" t="t"/>
                <a:pathLst>
                  <a:path extrusionOk="0" h="5972" w="1434">
                    <a:moveTo>
                      <a:pt x="1250" y="0"/>
                    </a:moveTo>
                    <a:lnTo>
                      <a:pt x="1" y="5946"/>
                    </a:lnTo>
                    <a:cubicBezTo>
                      <a:pt x="65" y="5958"/>
                      <a:pt x="125" y="5966"/>
                      <a:pt x="188" y="5972"/>
                    </a:cubicBezTo>
                    <a:lnTo>
                      <a:pt x="1434" y="22"/>
                    </a:lnTo>
                    <a:cubicBezTo>
                      <a:pt x="1374" y="18"/>
                      <a:pt x="1309" y="9"/>
                      <a:pt x="1250"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35"/>
              <p:cNvSpPr/>
              <p:nvPr/>
            </p:nvSpPr>
            <p:spPr>
              <a:xfrm>
                <a:off x="3976850" y="426725"/>
                <a:ext cx="33825" cy="149200"/>
              </a:xfrm>
              <a:custGeom>
                <a:rect b="b" l="l" r="r" t="t"/>
                <a:pathLst>
                  <a:path extrusionOk="0" h="5968" w="1353">
                    <a:moveTo>
                      <a:pt x="1246" y="1"/>
                    </a:moveTo>
                    <a:lnTo>
                      <a:pt x="1" y="5946"/>
                    </a:lnTo>
                    <a:cubicBezTo>
                      <a:pt x="35" y="5955"/>
                      <a:pt x="70" y="5963"/>
                      <a:pt x="104" y="5968"/>
                    </a:cubicBezTo>
                    <a:lnTo>
                      <a:pt x="1353" y="22"/>
                    </a:lnTo>
                    <a:cubicBezTo>
                      <a:pt x="1314" y="14"/>
                      <a:pt x="1280" y="9"/>
                      <a:pt x="1246"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35"/>
              <p:cNvSpPr/>
              <p:nvPr/>
            </p:nvSpPr>
            <p:spPr>
              <a:xfrm>
                <a:off x="3974925" y="426200"/>
                <a:ext cx="33100" cy="149200"/>
              </a:xfrm>
              <a:custGeom>
                <a:rect b="b" l="l" r="r" t="t"/>
                <a:pathLst>
                  <a:path extrusionOk="0" h="5968" w="1324">
                    <a:moveTo>
                      <a:pt x="1246" y="0"/>
                    </a:moveTo>
                    <a:lnTo>
                      <a:pt x="1" y="5950"/>
                    </a:lnTo>
                    <a:cubicBezTo>
                      <a:pt x="27" y="5954"/>
                      <a:pt x="52" y="5963"/>
                      <a:pt x="78" y="5967"/>
                    </a:cubicBezTo>
                    <a:lnTo>
                      <a:pt x="1323" y="22"/>
                    </a:lnTo>
                    <a:cubicBezTo>
                      <a:pt x="1297" y="14"/>
                      <a:pt x="1272" y="10"/>
                      <a:pt x="1246"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35"/>
              <p:cNvSpPr/>
              <p:nvPr/>
            </p:nvSpPr>
            <p:spPr>
              <a:xfrm>
                <a:off x="3973350" y="425650"/>
                <a:ext cx="32750" cy="149300"/>
              </a:xfrm>
              <a:custGeom>
                <a:rect b="b" l="l" r="r" t="t"/>
                <a:pathLst>
                  <a:path extrusionOk="0" h="5972" w="1310">
                    <a:moveTo>
                      <a:pt x="1244" y="1"/>
                    </a:moveTo>
                    <a:lnTo>
                      <a:pt x="0" y="5950"/>
                    </a:lnTo>
                    <a:cubicBezTo>
                      <a:pt x="21" y="5960"/>
                      <a:pt x="42" y="5964"/>
                      <a:pt x="64" y="5972"/>
                    </a:cubicBezTo>
                    <a:lnTo>
                      <a:pt x="1309" y="22"/>
                    </a:lnTo>
                    <a:cubicBezTo>
                      <a:pt x="1287" y="14"/>
                      <a:pt x="1266" y="10"/>
                      <a:pt x="1244"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35"/>
              <p:cNvSpPr/>
              <p:nvPr/>
            </p:nvSpPr>
            <p:spPr>
              <a:xfrm>
                <a:off x="3971825" y="425150"/>
                <a:ext cx="32650" cy="149275"/>
              </a:xfrm>
              <a:custGeom>
                <a:rect b="b" l="l" r="r" t="t"/>
                <a:pathLst>
                  <a:path extrusionOk="0" h="5971" w="1306">
                    <a:moveTo>
                      <a:pt x="1250" y="0"/>
                    </a:moveTo>
                    <a:lnTo>
                      <a:pt x="1" y="5949"/>
                    </a:lnTo>
                    <a:cubicBezTo>
                      <a:pt x="22" y="5958"/>
                      <a:pt x="40" y="5962"/>
                      <a:pt x="61" y="5970"/>
                    </a:cubicBezTo>
                    <a:lnTo>
                      <a:pt x="1305" y="21"/>
                    </a:lnTo>
                    <a:cubicBezTo>
                      <a:pt x="1288" y="17"/>
                      <a:pt x="1267" y="8"/>
                      <a:pt x="1250"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35"/>
              <p:cNvSpPr/>
              <p:nvPr/>
            </p:nvSpPr>
            <p:spPr>
              <a:xfrm>
                <a:off x="3970350" y="424500"/>
                <a:ext cx="32725" cy="149375"/>
              </a:xfrm>
              <a:custGeom>
                <a:rect b="b" l="l" r="r" t="t"/>
                <a:pathLst>
                  <a:path extrusionOk="0" h="5975" w="1309">
                    <a:moveTo>
                      <a:pt x="1249" y="1"/>
                    </a:moveTo>
                    <a:lnTo>
                      <a:pt x="0" y="5945"/>
                    </a:lnTo>
                    <a:cubicBezTo>
                      <a:pt x="22" y="5958"/>
                      <a:pt x="38" y="5967"/>
                      <a:pt x="60" y="5975"/>
                    </a:cubicBezTo>
                    <a:lnTo>
                      <a:pt x="1309" y="26"/>
                    </a:lnTo>
                    <a:cubicBezTo>
                      <a:pt x="1287" y="17"/>
                      <a:pt x="1266" y="9"/>
                      <a:pt x="1249"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35"/>
              <p:cNvSpPr/>
              <p:nvPr/>
            </p:nvSpPr>
            <p:spPr>
              <a:xfrm>
                <a:off x="3968850" y="423625"/>
                <a:ext cx="32750" cy="149525"/>
              </a:xfrm>
              <a:custGeom>
                <a:rect b="b" l="l" r="r" t="t"/>
                <a:pathLst>
                  <a:path extrusionOk="0" h="5981" w="1310">
                    <a:moveTo>
                      <a:pt x="1249" y="1"/>
                    </a:moveTo>
                    <a:lnTo>
                      <a:pt x="1" y="5950"/>
                    </a:lnTo>
                    <a:cubicBezTo>
                      <a:pt x="21" y="5964"/>
                      <a:pt x="43" y="5972"/>
                      <a:pt x="60" y="5980"/>
                    </a:cubicBezTo>
                    <a:lnTo>
                      <a:pt x="1309" y="36"/>
                    </a:lnTo>
                    <a:cubicBezTo>
                      <a:pt x="1288" y="22"/>
                      <a:pt x="1266" y="14"/>
                      <a:pt x="1249"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35"/>
              <p:cNvSpPr/>
              <p:nvPr/>
            </p:nvSpPr>
            <p:spPr>
              <a:xfrm>
                <a:off x="3966925" y="422350"/>
                <a:ext cx="33150" cy="150050"/>
              </a:xfrm>
              <a:custGeom>
                <a:rect b="b" l="l" r="r" t="t"/>
                <a:pathLst>
                  <a:path extrusionOk="0" h="6002" w="1326">
                    <a:moveTo>
                      <a:pt x="1245" y="0"/>
                    </a:moveTo>
                    <a:lnTo>
                      <a:pt x="1" y="5950"/>
                    </a:lnTo>
                    <a:cubicBezTo>
                      <a:pt x="26" y="5971"/>
                      <a:pt x="52" y="5989"/>
                      <a:pt x="78" y="6001"/>
                    </a:cubicBezTo>
                    <a:lnTo>
                      <a:pt x="1326" y="52"/>
                    </a:lnTo>
                    <a:cubicBezTo>
                      <a:pt x="1296" y="39"/>
                      <a:pt x="1270" y="22"/>
                      <a:pt x="1245"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35"/>
              <p:cNvSpPr/>
              <p:nvPr/>
            </p:nvSpPr>
            <p:spPr>
              <a:xfrm>
                <a:off x="3963925" y="419875"/>
                <a:ext cx="34125" cy="151225"/>
              </a:xfrm>
              <a:custGeom>
                <a:rect b="b" l="l" r="r" t="t"/>
                <a:pathLst>
                  <a:path extrusionOk="0" h="6049" w="1365">
                    <a:moveTo>
                      <a:pt x="1250" y="1"/>
                    </a:moveTo>
                    <a:lnTo>
                      <a:pt x="1" y="5950"/>
                    </a:lnTo>
                    <a:cubicBezTo>
                      <a:pt x="38" y="5985"/>
                      <a:pt x="78" y="6019"/>
                      <a:pt x="121" y="6049"/>
                    </a:cubicBezTo>
                    <a:lnTo>
                      <a:pt x="1365" y="99"/>
                    </a:lnTo>
                    <a:cubicBezTo>
                      <a:pt x="1322" y="74"/>
                      <a:pt x="1284" y="40"/>
                      <a:pt x="1250"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35"/>
              <p:cNvSpPr/>
              <p:nvPr/>
            </p:nvSpPr>
            <p:spPr>
              <a:xfrm>
                <a:off x="5359000" y="690950"/>
                <a:ext cx="69750" cy="195925"/>
              </a:xfrm>
              <a:custGeom>
                <a:rect b="b" l="l" r="r" t="t"/>
                <a:pathLst>
                  <a:path extrusionOk="0" h="7837" w="2790">
                    <a:moveTo>
                      <a:pt x="1246" y="1"/>
                    </a:moveTo>
                    <a:lnTo>
                      <a:pt x="0" y="5950"/>
                    </a:lnTo>
                    <a:cubicBezTo>
                      <a:pt x="971" y="6720"/>
                      <a:pt x="831" y="7139"/>
                      <a:pt x="1540" y="7836"/>
                    </a:cubicBezTo>
                    <a:lnTo>
                      <a:pt x="2789" y="1886"/>
                    </a:lnTo>
                    <a:cubicBezTo>
                      <a:pt x="2075" y="1194"/>
                      <a:pt x="2217" y="771"/>
                      <a:pt x="1246"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35"/>
              <p:cNvSpPr/>
              <p:nvPr/>
            </p:nvSpPr>
            <p:spPr>
              <a:xfrm>
                <a:off x="5413875" y="734800"/>
                <a:ext cx="31650" cy="150475"/>
              </a:xfrm>
              <a:custGeom>
                <a:rect b="b" l="l" r="r" t="t"/>
                <a:pathLst>
                  <a:path extrusionOk="0" h="6019" w="1266">
                    <a:moveTo>
                      <a:pt x="1266" y="0"/>
                    </a:moveTo>
                    <a:lnTo>
                      <a:pt x="1264" y="9"/>
                    </a:lnTo>
                    <a:lnTo>
                      <a:pt x="1264" y="9"/>
                    </a:lnTo>
                    <a:cubicBezTo>
                      <a:pt x="1265" y="6"/>
                      <a:pt x="1265" y="3"/>
                      <a:pt x="1266" y="0"/>
                    </a:cubicBezTo>
                    <a:close/>
                    <a:moveTo>
                      <a:pt x="1264" y="9"/>
                    </a:moveTo>
                    <a:lnTo>
                      <a:pt x="1264" y="9"/>
                    </a:lnTo>
                    <a:cubicBezTo>
                      <a:pt x="1259" y="29"/>
                      <a:pt x="1253" y="50"/>
                      <a:pt x="1249" y="69"/>
                    </a:cubicBezTo>
                    <a:lnTo>
                      <a:pt x="0" y="6018"/>
                    </a:lnTo>
                    <a:cubicBezTo>
                      <a:pt x="8" y="5997"/>
                      <a:pt x="12" y="5971"/>
                      <a:pt x="22" y="5946"/>
                    </a:cubicBezTo>
                    <a:lnTo>
                      <a:pt x="1264" y="9"/>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35"/>
              <p:cNvSpPr/>
              <p:nvPr/>
            </p:nvSpPr>
            <p:spPr>
              <a:xfrm>
                <a:off x="5413325" y="736500"/>
                <a:ext cx="31800" cy="150050"/>
              </a:xfrm>
              <a:custGeom>
                <a:rect b="b" l="l" r="r" t="t"/>
                <a:pathLst>
                  <a:path extrusionOk="0" h="6002" w="1272">
                    <a:moveTo>
                      <a:pt x="1271" y="1"/>
                    </a:moveTo>
                    <a:cubicBezTo>
                      <a:pt x="1262" y="18"/>
                      <a:pt x="1258" y="35"/>
                      <a:pt x="1250" y="52"/>
                    </a:cubicBezTo>
                    <a:lnTo>
                      <a:pt x="1" y="6002"/>
                    </a:lnTo>
                    <a:cubicBezTo>
                      <a:pt x="9" y="5984"/>
                      <a:pt x="18" y="5967"/>
                      <a:pt x="22" y="5950"/>
                    </a:cubicBezTo>
                    <a:lnTo>
                      <a:pt x="1271"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35"/>
              <p:cNvSpPr/>
              <p:nvPr/>
            </p:nvSpPr>
            <p:spPr>
              <a:xfrm>
                <a:off x="5412900" y="737800"/>
                <a:ext cx="31675" cy="149400"/>
              </a:xfrm>
              <a:custGeom>
                <a:rect b="b" l="l" r="r" t="t"/>
                <a:pathLst>
                  <a:path extrusionOk="0" h="5976" w="1267">
                    <a:moveTo>
                      <a:pt x="1267" y="0"/>
                    </a:moveTo>
                    <a:cubicBezTo>
                      <a:pt x="1258" y="8"/>
                      <a:pt x="1253" y="18"/>
                      <a:pt x="1245" y="26"/>
                    </a:cubicBezTo>
                    <a:lnTo>
                      <a:pt x="0" y="5975"/>
                    </a:lnTo>
                    <a:cubicBezTo>
                      <a:pt x="5" y="5966"/>
                      <a:pt x="13" y="5958"/>
                      <a:pt x="18" y="5950"/>
                    </a:cubicBezTo>
                    <a:lnTo>
                      <a:pt x="1267"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35"/>
              <p:cNvSpPr/>
              <p:nvPr/>
            </p:nvSpPr>
            <p:spPr>
              <a:xfrm>
                <a:off x="5412475" y="738425"/>
                <a:ext cx="31575" cy="149175"/>
              </a:xfrm>
              <a:custGeom>
                <a:rect b="b" l="l" r="r" t="t"/>
                <a:pathLst>
                  <a:path extrusionOk="0" h="5967" w="1263">
                    <a:moveTo>
                      <a:pt x="1262" y="1"/>
                    </a:moveTo>
                    <a:lnTo>
                      <a:pt x="1262" y="1"/>
                    </a:lnTo>
                    <a:cubicBezTo>
                      <a:pt x="1258" y="9"/>
                      <a:pt x="1249" y="13"/>
                      <a:pt x="1245" y="22"/>
                    </a:cubicBezTo>
                    <a:lnTo>
                      <a:pt x="1" y="5967"/>
                    </a:lnTo>
                    <a:cubicBezTo>
                      <a:pt x="5" y="5963"/>
                      <a:pt x="9" y="5959"/>
                      <a:pt x="17" y="5950"/>
                    </a:cubicBezTo>
                    <a:lnTo>
                      <a:pt x="1262"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35"/>
              <p:cNvSpPr/>
              <p:nvPr/>
            </p:nvSpPr>
            <p:spPr>
              <a:xfrm>
                <a:off x="5411950" y="738975"/>
                <a:ext cx="31650" cy="149075"/>
              </a:xfrm>
              <a:custGeom>
                <a:rect b="b" l="l" r="r" t="t"/>
                <a:pathLst>
                  <a:path extrusionOk="0" h="5963" w="1266">
                    <a:moveTo>
                      <a:pt x="1266" y="0"/>
                    </a:moveTo>
                    <a:cubicBezTo>
                      <a:pt x="1258" y="4"/>
                      <a:pt x="1253" y="9"/>
                      <a:pt x="1244" y="13"/>
                    </a:cubicBezTo>
                    <a:lnTo>
                      <a:pt x="0" y="5962"/>
                    </a:lnTo>
                    <a:cubicBezTo>
                      <a:pt x="8" y="5958"/>
                      <a:pt x="12" y="5950"/>
                      <a:pt x="22" y="5945"/>
                    </a:cubicBezTo>
                    <a:lnTo>
                      <a:pt x="1266"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35"/>
              <p:cNvSpPr/>
              <p:nvPr/>
            </p:nvSpPr>
            <p:spPr>
              <a:xfrm>
                <a:off x="5411400" y="739275"/>
                <a:ext cx="31675" cy="148975"/>
              </a:xfrm>
              <a:custGeom>
                <a:rect b="b" l="l" r="r" t="t"/>
                <a:pathLst>
                  <a:path extrusionOk="0" h="5959" w="1267">
                    <a:moveTo>
                      <a:pt x="1266" y="1"/>
                    </a:moveTo>
                    <a:cubicBezTo>
                      <a:pt x="1262" y="5"/>
                      <a:pt x="1254" y="10"/>
                      <a:pt x="1246" y="14"/>
                    </a:cubicBezTo>
                    <a:lnTo>
                      <a:pt x="1" y="5958"/>
                    </a:lnTo>
                    <a:cubicBezTo>
                      <a:pt x="9" y="5954"/>
                      <a:pt x="18" y="5954"/>
                      <a:pt x="22" y="5950"/>
                    </a:cubicBezTo>
                    <a:lnTo>
                      <a:pt x="1266"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35"/>
              <p:cNvSpPr/>
              <p:nvPr/>
            </p:nvSpPr>
            <p:spPr>
              <a:xfrm>
                <a:off x="5410750" y="739600"/>
                <a:ext cx="31800" cy="148975"/>
              </a:xfrm>
              <a:custGeom>
                <a:rect b="b" l="l" r="r" t="t"/>
                <a:pathLst>
                  <a:path extrusionOk="0" h="5959" w="1272">
                    <a:moveTo>
                      <a:pt x="1272" y="1"/>
                    </a:moveTo>
                    <a:lnTo>
                      <a:pt x="1272" y="1"/>
                    </a:lnTo>
                    <a:cubicBezTo>
                      <a:pt x="1262" y="1"/>
                      <a:pt x="1254" y="5"/>
                      <a:pt x="1246" y="9"/>
                    </a:cubicBezTo>
                    <a:lnTo>
                      <a:pt x="1" y="5959"/>
                    </a:lnTo>
                    <a:cubicBezTo>
                      <a:pt x="9" y="5955"/>
                      <a:pt x="18" y="5951"/>
                      <a:pt x="27" y="5945"/>
                    </a:cubicBezTo>
                    <a:lnTo>
                      <a:pt x="1272"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35"/>
              <p:cNvSpPr/>
              <p:nvPr/>
            </p:nvSpPr>
            <p:spPr>
              <a:xfrm>
                <a:off x="5406275" y="739825"/>
                <a:ext cx="35650" cy="149050"/>
              </a:xfrm>
              <a:custGeom>
                <a:rect b="b" l="l" r="r" t="t"/>
                <a:pathLst>
                  <a:path extrusionOk="0" h="5962" w="1426">
                    <a:moveTo>
                      <a:pt x="1425" y="0"/>
                    </a:moveTo>
                    <a:lnTo>
                      <a:pt x="1425" y="0"/>
                    </a:lnTo>
                    <a:cubicBezTo>
                      <a:pt x="1412" y="4"/>
                      <a:pt x="1394" y="8"/>
                      <a:pt x="1382" y="8"/>
                    </a:cubicBezTo>
                    <a:cubicBezTo>
                      <a:pt x="1362" y="11"/>
                      <a:pt x="1342" y="12"/>
                      <a:pt x="1320" y="12"/>
                    </a:cubicBezTo>
                    <a:cubicBezTo>
                      <a:pt x="1297" y="12"/>
                      <a:pt x="1273" y="11"/>
                      <a:pt x="1245" y="8"/>
                    </a:cubicBezTo>
                    <a:lnTo>
                      <a:pt x="0" y="5958"/>
                    </a:lnTo>
                    <a:cubicBezTo>
                      <a:pt x="26" y="5960"/>
                      <a:pt x="51" y="5961"/>
                      <a:pt x="73" y="5961"/>
                    </a:cubicBezTo>
                    <a:cubicBezTo>
                      <a:pt x="95" y="5961"/>
                      <a:pt x="116" y="5960"/>
                      <a:pt x="133" y="5958"/>
                    </a:cubicBezTo>
                    <a:cubicBezTo>
                      <a:pt x="150" y="5954"/>
                      <a:pt x="168" y="5954"/>
                      <a:pt x="180" y="5950"/>
                    </a:cubicBezTo>
                    <a:lnTo>
                      <a:pt x="1425"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35"/>
              <p:cNvSpPr/>
              <p:nvPr/>
            </p:nvSpPr>
            <p:spPr>
              <a:xfrm>
                <a:off x="5404250" y="739725"/>
                <a:ext cx="33175" cy="149075"/>
              </a:xfrm>
              <a:custGeom>
                <a:rect b="b" l="l" r="r" t="t"/>
                <a:pathLst>
                  <a:path extrusionOk="0" h="5963" w="1327">
                    <a:moveTo>
                      <a:pt x="1244" y="0"/>
                    </a:moveTo>
                    <a:lnTo>
                      <a:pt x="0" y="5950"/>
                    </a:lnTo>
                    <a:cubicBezTo>
                      <a:pt x="30" y="5954"/>
                      <a:pt x="56" y="5958"/>
                      <a:pt x="81" y="5962"/>
                    </a:cubicBezTo>
                    <a:lnTo>
                      <a:pt x="1326" y="12"/>
                    </a:lnTo>
                    <a:cubicBezTo>
                      <a:pt x="1301" y="12"/>
                      <a:pt x="1275" y="8"/>
                      <a:pt x="1244"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35"/>
              <p:cNvSpPr/>
              <p:nvPr/>
            </p:nvSpPr>
            <p:spPr>
              <a:xfrm>
                <a:off x="5401775" y="739275"/>
                <a:ext cx="33600" cy="149200"/>
              </a:xfrm>
              <a:custGeom>
                <a:rect b="b" l="l" r="r" t="t"/>
                <a:pathLst>
                  <a:path extrusionOk="0" h="5968" w="1344">
                    <a:moveTo>
                      <a:pt x="1250" y="1"/>
                    </a:moveTo>
                    <a:lnTo>
                      <a:pt x="1" y="5946"/>
                    </a:lnTo>
                    <a:cubicBezTo>
                      <a:pt x="40" y="5954"/>
                      <a:pt x="69" y="5964"/>
                      <a:pt x="99" y="5968"/>
                    </a:cubicBezTo>
                    <a:lnTo>
                      <a:pt x="1343" y="18"/>
                    </a:lnTo>
                    <a:cubicBezTo>
                      <a:pt x="1314" y="14"/>
                      <a:pt x="1284" y="10"/>
                      <a:pt x="1250"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35"/>
              <p:cNvSpPr/>
              <p:nvPr/>
            </p:nvSpPr>
            <p:spPr>
              <a:xfrm>
                <a:off x="5398375" y="738325"/>
                <a:ext cx="34650" cy="149625"/>
              </a:xfrm>
              <a:custGeom>
                <a:rect b="b" l="l" r="r" t="t"/>
                <a:pathLst>
                  <a:path extrusionOk="0" h="5985" w="1386">
                    <a:moveTo>
                      <a:pt x="1248" y="1"/>
                    </a:moveTo>
                    <a:lnTo>
                      <a:pt x="0" y="5950"/>
                    </a:lnTo>
                    <a:cubicBezTo>
                      <a:pt x="51" y="5963"/>
                      <a:pt x="99" y="5976"/>
                      <a:pt x="137" y="5984"/>
                    </a:cubicBezTo>
                    <a:lnTo>
                      <a:pt x="1386" y="39"/>
                    </a:lnTo>
                    <a:cubicBezTo>
                      <a:pt x="1343" y="26"/>
                      <a:pt x="1296" y="17"/>
                      <a:pt x="1248"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35"/>
              <p:cNvSpPr/>
              <p:nvPr/>
            </p:nvSpPr>
            <p:spPr>
              <a:xfrm>
                <a:off x="5397500" y="738100"/>
                <a:ext cx="32100" cy="149000"/>
              </a:xfrm>
              <a:custGeom>
                <a:rect b="b" l="l" r="r" t="t"/>
                <a:pathLst>
                  <a:path extrusionOk="0" h="5960" w="1284">
                    <a:moveTo>
                      <a:pt x="1249" y="0"/>
                    </a:moveTo>
                    <a:lnTo>
                      <a:pt x="0" y="5950"/>
                    </a:lnTo>
                    <a:cubicBezTo>
                      <a:pt x="14" y="5950"/>
                      <a:pt x="26" y="5954"/>
                      <a:pt x="35" y="5959"/>
                    </a:cubicBezTo>
                    <a:lnTo>
                      <a:pt x="1283" y="10"/>
                    </a:lnTo>
                    <a:cubicBezTo>
                      <a:pt x="1271" y="6"/>
                      <a:pt x="1258" y="6"/>
                      <a:pt x="1249"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35"/>
              <p:cNvSpPr/>
              <p:nvPr/>
            </p:nvSpPr>
            <p:spPr>
              <a:xfrm>
                <a:off x="5390125" y="690375"/>
                <a:ext cx="108025" cy="49775"/>
              </a:xfrm>
              <a:custGeom>
                <a:rect b="b" l="l" r="r" t="t"/>
                <a:pathLst>
                  <a:path extrusionOk="0" h="1991" w="4321">
                    <a:moveTo>
                      <a:pt x="647" y="1"/>
                    </a:moveTo>
                    <a:cubicBezTo>
                      <a:pt x="435" y="1"/>
                      <a:pt x="220" y="8"/>
                      <a:pt x="1" y="24"/>
                    </a:cubicBezTo>
                    <a:cubicBezTo>
                      <a:pt x="972" y="794"/>
                      <a:pt x="830" y="1217"/>
                      <a:pt x="1544" y="1909"/>
                    </a:cubicBezTo>
                    <a:cubicBezTo>
                      <a:pt x="1732" y="1968"/>
                      <a:pt x="1866" y="1991"/>
                      <a:pt x="1962" y="1991"/>
                    </a:cubicBezTo>
                    <a:cubicBezTo>
                      <a:pt x="1986" y="1991"/>
                      <a:pt x="2008" y="1989"/>
                      <a:pt x="2028" y="1986"/>
                    </a:cubicBezTo>
                    <a:cubicBezTo>
                      <a:pt x="2203" y="1961"/>
                      <a:pt x="2203" y="1828"/>
                      <a:pt x="2233" y="1688"/>
                    </a:cubicBezTo>
                    <a:cubicBezTo>
                      <a:pt x="2267" y="1546"/>
                      <a:pt x="2332" y="1401"/>
                      <a:pt x="2644" y="1358"/>
                    </a:cubicBezTo>
                    <a:cubicBezTo>
                      <a:pt x="2682" y="1354"/>
                      <a:pt x="2729" y="1350"/>
                      <a:pt x="2776" y="1350"/>
                    </a:cubicBezTo>
                    <a:cubicBezTo>
                      <a:pt x="2798" y="1348"/>
                      <a:pt x="2820" y="1347"/>
                      <a:pt x="2840" y="1347"/>
                    </a:cubicBezTo>
                    <a:cubicBezTo>
                      <a:pt x="3268" y="1347"/>
                      <a:pt x="3478" y="1758"/>
                      <a:pt x="3889" y="1758"/>
                    </a:cubicBezTo>
                    <a:cubicBezTo>
                      <a:pt x="3919" y="1758"/>
                      <a:pt x="3950" y="1756"/>
                      <a:pt x="3982" y="1751"/>
                    </a:cubicBezTo>
                    <a:cubicBezTo>
                      <a:pt x="4008" y="1751"/>
                      <a:pt x="4034" y="1747"/>
                      <a:pt x="4059" y="1739"/>
                    </a:cubicBezTo>
                    <a:cubicBezTo>
                      <a:pt x="4235" y="1247"/>
                      <a:pt x="3328" y="421"/>
                      <a:pt x="4320" y="182"/>
                    </a:cubicBezTo>
                    <a:lnTo>
                      <a:pt x="4320" y="182"/>
                    </a:lnTo>
                    <a:cubicBezTo>
                      <a:pt x="4186" y="188"/>
                      <a:pt x="4053" y="190"/>
                      <a:pt x="3922" y="190"/>
                    </a:cubicBezTo>
                    <a:cubicBezTo>
                      <a:pt x="2799" y="190"/>
                      <a:pt x="1768" y="1"/>
                      <a:pt x="647" y="1"/>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35"/>
              <p:cNvSpPr/>
              <p:nvPr/>
            </p:nvSpPr>
            <p:spPr>
              <a:xfrm>
                <a:off x="3691475" y="377325"/>
                <a:ext cx="35850" cy="156275"/>
              </a:xfrm>
              <a:custGeom>
                <a:rect b="b" l="l" r="r" t="t"/>
                <a:pathLst>
                  <a:path extrusionOk="0" h="6251" w="1434">
                    <a:moveTo>
                      <a:pt x="1245" y="1"/>
                    </a:moveTo>
                    <a:lnTo>
                      <a:pt x="0" y="5946"/>
                    </a:lnTo>
                    <a:cubicBezTo>
                      <a:pt x="47" y="6048"/>
                      <a:pt x="187" y="6171"/>
                      <a:pt x="172" y="6248"/>
                    </a:cubicBezTo>
                    <a:lnTo>
                      <a:pt x="172" y="6248"/>
                    </a:lnTo>
                    <a:lnTo>
                      <a:pt x="1416" y="301"/>
                    </a:lnTo>
                    <a:cubicBezTo>
                      <a:pt x="1433" y="224"/>
                      <a:pt x="1292" y="99"/>
                      <a:pt x="1245" y="1"/>
                    </a:cubicBezTo>
                    <a:close/>
                    <a:moveTo>
                      <a:pt x="172" y="6248"/>
                    </a:moveTo>
                    <a:lnTo>
                      <a:pt x="172" y="6250"/>
                    </a:lnTo>
                    <a:cubicBezTo>
                      <a:pt x="172" y="6250"/>
                      <a:pt x="172" y="6249"/>
                      <a:pt x="172" y="6248"/>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35"/>
              <p:cNvSpPr/>
              <p:nvPr/>
            </p:nvSpPr>
            <p:spPr>
              <a:xfrm>
                <a:off x="3939100" y="433050"/>
                <a:ext cx="50525" cy="171525"/>
              </a:xfrm>
              <a:custGeom>
                <a:rect b="b" l="l" r="r" t="t"/>
                <a:pathLst>
                  <a:path extrusionOk="0" h="6861" w="2021">
                    <a:moveTo>
                      <a:pt x="1250" y="0"/>
                    </a:moveTo>
                    <a:lnTo>
                      <a:pt x="1" y="5950"/>
                    </a:lnTo>
                    <a:cubicBezTo>
                      <a:pt x="318" y="6274"/>
                      <a:pt x="771" y="6643"/>
                      <a:pt x="729" y="6860"/>
                    </a:cubicBezTo>
                    <a:lnTo>
                      <a:pt x="1973" y="911"/>
                    </a:lnTo>
                    <a:cubicBezTo>
                      <a:pt x="2020" y="693"/>
                      <a:pt x="1566" y="326"/>
                      <a:pt x="1250"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35"/>
              <p:cNvSpPr/>
              <p:nvPr/>
            </p:nvSpPr>
            <p:spPr>
              <a:xfrm>
                <a:off x="3907025" y="440200"/>
                <a:ext cx="32850" cy="158200"/>
              </a:xfrm>
              <a:custGeom>
                <a:rect b="b" l="l" r="r" t="t"/>
                <a:pathLst>
                  <a:path extrusionOk="0" h="6328" w="1314">
                    <a:moveTo>
                      <a:pt x="1258" y="1"/>
                    </a:moveTo>
                    <a:cubicBezTo>
                      <a:pt x="1258" y="2"/>
                      <a:pt x="1258" y="3"/>
                      <a:pt x="1257" y="5"/>
                    </a:cubicBezTo>
                    <a:lnTo>
                      <a:pt x="1257" y="5"/>
                    </a:lnTo>
                    <a:lnTo>
                      <a:pt x="1258" y="1"/>
                    </a:lnTo>
                    <a:close/>
                    <a:moveTo>
                      <a:pt x="1257" y="5"/>
                    </a:moveTo>
                    <a:lnTo>
                      <a:pt x="14" y="5946"/>
                    </a:lnTo>
                    <a:cubicBezTo>
                      <a:pt x="1" y="6006"/>
                      <a:pt x="18" y="6070"/>
                      <a:pt x="31" y="6134"/>
                    </a:cubicBezTo>
                    <a:cubicBezTo>
                      <a:pt x="48" y="6203"/>
                      <a:pt x="65" y="6267"/>
                      <a:pt x="56" y="6327"/>
                    </a:cubicBezTo>
                    <a:lnTo>
                      <a:pt x="1301" y="377"/>
                    </a:lnTo>
                    <a:cubicBezTo>
                      <a:pt x="1314" y="322"/>
                      <a:pt x="1297" y="253"/>
                      <a:pt x="1280" y="189"/>
                    </a:cubicBezTo>
                    <a:cubicBezTo>
                      <a:pt x="1263" y="122"/>
                      <a:pt x="1247" y="59"/>
                      <a:pt x="1257" y="5"/>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35"/>
              <p:cNvSpPr/>
              <p:nvPr/>
            </p:nvSpPr>
            <p:spPr>
              <a:xfrm>
                <a:off x="3731875" y="392825"/>
                <a:ext cx="31475" cy="150050"/>
              </a:xfrm>
              <a:custGeom>
                <a:rect b="b" l="l" r="r" t="t"/>
                <a:pathLst>
                  <a:path extrusionOk="0" h="6002" w="1259">
                    <a:moveTo>
                      <a:pt x="1258" y="1"/>
                    </a:moveTo>
                    <a:cubicBezTo>
                      <a:pt x="1254" y="18"/>
                      <a:pt x="1250" y="36"/>
                      <a:pt x="1246" y="52"/>
                    </a:cubicBezTo>
                    <a:lnTo>
                      <a:pt x="1" y="6002"/>
                    </a:lnTo>
                    <a:cubicBezTo>
                      <a:pt x="5" y="5984"/>
                      <a:pt x="10" y="5968"/>
                      <a:pt x="14" y="5950"/>
                    </a:cubicBezTo>
                    <a:lnTo>
                      <a:pt x="1258" y="1"/>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35"/>
              <p:cNvSpPr/>
              <p:nvPr/>
            </p:nvSpPr>
            <p:spPr>
              <a:xfrm>
                <a:off x="3730825" y="394125"/>
                <a:ext cx="32200" cy="151125"/>
              </a:xfrm>
              <a:custGeom>
                <a:rect b="b" l="l" r="r" t="t"/>
                <a:pathLst>
                  <a:path extrusionOk="0" h="6045" w="1288">
                    <a:moveTo>
                      <a:pt x="1288" y="0"/>
                    </a:moveTo>
                    <a:cubicBezTo>
                      <a:pt x="1275" y="35"/>
                      <a:pt x="1262" y="65"/>
                      <a:pt x="1245" y="95"/>
                    </a:cubicBezTo>
                    <a:lnTo>
                      <a:pt x="1" y="6044"/>
                    </a:lnTo>
                    <a:cubicBezTo>
                      <a:pt x="17" y="6014"/>
                      <a:pt x="31" y="5984"/>
                      <a:pt x="43" y="5950"/>
                    </a:cubicBezTo>
                    <a:lnTo>
                      <a:pt x="1288"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35"/>
              <p:cNvSpPr/>
              <p:nvPr/>
            </p:nvSpPr>
            <p:spPr>
              <a:xfrm>
                <a:off x="3729325" y="396475"/>
                <a:ext cx="32625" cy="150800"/>
              </a:xfrm>
              <a:custGeom>
                <a:rect b="b" l="l" r="r" t="t"/>
                <a:pathLst>
                  <a:path extrusionOk="0" h="6032" w="1305">
                    <a:moveTo>
                      <a:pt x="1305" y="1"/>
                    </a:moveTo>
                    <a:lnTo>
                      <a:pt x="1305" y="1"/>
                    </a:lnTo>
                    <a:cubicBezTo>
                      <a:pt x="1287" y="26"/>
                      <a:pt x="1271" y="56"/>
                      <a:pt x="1249" y="82"/>
                    </a:cubicBezTo>
                    <a:lnTo>
                      <a:pt x="0" y="6031"/>
                    </a:lnTo>
                    <a:cubicBezTo>
                      <a:pt x="26" y="6006"/>
                      <a:pt x="43" y="5976"/>
                      <a:pt x="61" y="5950"/>
                    </a:cubicBezTo>
                    <a:lnTo>
                      <a:pt x="1305"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35"/>
              <p:cNvSpPr/>
              <p:nvPr/>
            </p:nvSpPr>
            <p:spPr>
              <a:xfrm>
                <a:off x="3727500" y="398500"/>
                <a:ext cx="33075" cy="150600"/>
              </a:xfrm>
              <a:custGeom>
                <a:rect b="b" l="l" r="r" t="t"/>
                <a:pathLst>
                  <a:path extrusionOk="0" h="6024" w="1323">
                    <a:moveTo>
                      <a:pt x="1322" y="1"/>
                    </a:moveTo>
                    <a:cubicBezTo>
                      <a:pt x="1297" y="26"/>
                      <a:pt x="1275" y="52"/>
                      <a:pt x="1245" y="78"/>
                    </a:cubicBezTo>
                    <a:lnTo>
                      <a:pt x="0" y="6023"/>
                    </a:lnTo>
                    <a:cubicBezTo>
                      <a:pt x="26" y="6002"/>
                      <a:pt x="52" y="5976"/>
                      <a:pt x="73" y="5950"/>
                    </a:cubicBezTo>
                    <a:lnTo>
                      <a:pt x="1322"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35"/>
              <p:cNvSpPr/>
              <p:nvPr/>
            </p:nvSpPr>
            <p:spPr>
              <a:xfrm>
                <a:off x="3724825" y="400425"/>
                <a:ext cx="33825" cy="150600"/>
              </a:xfrm>
              <a:custGeom>
                <a:rect b="b" l="l" r="r" t="t"/>
                <a:pathLst>
                  <a:path extrusionOk="0" h="6024" w="1353">
                    <a:moveTo>
                      <a:pt x="1352" y="1"/>
                    </a:moveTo>
                    <a:lnTo>
                      <a:pt x="1352" y="1"/>
                    </a:lnTo>
                    <a:cubicBezTo>
                      <a:pt x="1323" y="26"/>
                      <a:pt x="1288" y="52"/>
                      <a:pt x="1250" y="74"/>
                    </a:cubicBezTo>
                    <a:lnTo>
                      <a:pt x="1" y="6023"/>
                    </a:lnTo>
                    <a:cubicBezTo>
                      <a:pt x="40" y="5998"/>
                      <a:pt x="73" y="5976"/>
                      <a:pt x="107" y="5946"/>
                    </a:cubicBezTo>
                    <a:lnTo>
                      <a:pt x="1352"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35"/>
              <p:cNvSpPr/>
              <p:nvPr/>
            </p:nvSpPr>
            <p:spPr>
              <a:xfrm>
                <a:off x="3721075" y="402250"/>
                <a:ext cx="35000" cy="150800"/>
              </a:xfrm>
              <a:custGeom>
                <a:rect b="b" l="l" r="r" t="t"/>
                <a:pathLst>
                  <a:path extrusionOk="0" h="6032" w="1400">
                    <a:moveTo>
                      <a:pt x="1400" y="1"/>
                    </a:moveTo>
                    <a:lnTo>
                      <a:pt x="1400" y="1"/>
                    </a:lnTo>
                    <a:cubicBezTo>
                      <a:pt x="1353" y="30"/>
                      <a:pt x="1305" y="56"/>
                      <a:pt x="1250" y="82"/>
                    </a:cubicBezTo>
                    <a:lnTo>
                      <a:pt x="1" y="6031"/>
                    </a:lnTo>
                    <a:cubicBezTo>
                      <a:pt x="57" y="6006"/>
                      <a:pt x="108" y="5980"/>
                      <a:pt x="151" y="5950"/>
                    </a:cubicBezTo>
                    <a:lnTo>
                      <a:pt x="1400"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35"/>
              <p:cNvSpPr/>
              <p:nvPr/>
            </p:nvSpPr>
            <p:spPr>
              <a:xfrm>
                <a:off x="3714900" y="404275"/>
                <a:ext cx="37425" cy="151125"/>
              </a:xfrm>
              <a:custGeom>
                <a:rect b="b" l="l" r="r" t="t"/>
                <a:pathLst>
                  <a:path extrusionOk="0" h="6045" w="1497">
                    <a:moveTo>
                      <a:pt x="1497" y="1"/>
                    </a:moveTo>
                    <a:lnTo>
                      <a:pt x="1497" y="1"/>
                    </a:lnTo>
                    <a:cubicBezTo>
                      <a:pt x="1420" y="35"/>
                      <a:pt x="1339" y="65"/>
                      <a:pt x="1244" y="95"/>
                    </a:cubicBezTo>
                    <a:lnTo>
                      <a:pt x="0" y="6045"/>
                    </a:lnTo>
                    <a:cubicBezTo>
                      <a:pt x="90" y="6014"/>
                      <a:pt x="176" y="5984"/>
                      <a:pt x="248" y="5950"/>
                    </a:cubicBezTo>
                    <a:lnTo>
                      <a:pt x="1497"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35"/>
              <p:cNvSpPr/>
              <p:nvPr/>
            </p:nvSpPr>
            <p:spPr>
              <a:xfrm>
                <a:off x="3687075" y="406650"/>
                <a:ext cx="58950" cy="153125"/>
              </a:xfrm>
              <a:custGeom>
                <a:rect b="b" l="l" r="r" t="t"/>
                <a:pathLst>
                  <a:path extrusionOk="0" h="6125" w="2358">
                    <a:moveTo>
                      <a:pt x="2357" y="0"/>
                    </a:moveTo>
                    <a:cubicBezTo>
                      <a:pt x="2191" y="51"/>
                      <a:pt x="1994" y="93"/>
                      <a:pt x="1763" y="124"/>
                    </a:cubicBezTo>
                    <a:cubicBezTo>
                      <a:pt x="1605" y="150"/>
                      <a:pt x="1434" y="166"/>
                      <a:pt x="1250" y="180"/>
                    </a:cubicBezTo>
                    <a:lnTo>
                      <a:pt x="1" y="6124"/>
                    </a:lnTo>
                    <a:cubicBezTo>
                      <a:pt x="189" y="6112"/>
                      <a:pt x="360" y="6094"/>
                      <a:pt x="519" y="6073"/>
                    </a:cubicBezTo>
                    <a:cubicBezTo>
                      <a:pt x="745" y="6043"/>
                      <a:pt x="942" y="6001"/>
                      <a:pt x="1113" y="5950"/>
                    </a:cubicBezTo>
                    <a:lnTo>
                      <a:pt x="2357"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35"/>
              <p:cNvSpPr/>
              <p:nvPr/>
            </p:nvSpPr>
            <p:spPr>
              <a:xfrm>
                <a:off x="5470325" y="784300"/>
                <a:ext cx="37775" cy="153150"/>
              </a:xfrm>
              <a:custGeom>
                <a:rect b="b" l="l" r="r" t="t"/>
                <a:pathLst>
                  <a:path extrusionOk="0" h="6126" w="1511">
                    <a:moveTo>
                      <a:pt x="1245" y="0"/>
                    </a:moveTo>
                    <a:lnTo>
                      <a:pt x="0" y="5946"/>
                    </a:lnTo>
                    <a:cubicBezTo>
                      <a:pt x="81" y="6005"/>
                      <a:pt x="167" y="6062"/>
                      <a:pt x="265" y="6125"/>
                    </a:cubicBezTo>
                    <a:lnTo>
                      <a:pt x="1510" y="176"/>
                    </a:lnTo>
                    <a:cubicBezTo>
                      <a:pt x="1416" y="116"/>
                      <a:pt x="1327" y="57"/>
                      <a:pt x="1245"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35"/>
              <p:cNvSpPr/>
              <p:nvPr/>
            </p:nvSpPr>
            <p:spPr>
              <a:xfrm>
                <a:off x="5423600" y="741100"/>
                <a:ext cx="77850" cy="191850"/>
              </a:xfrm>
              <a:custGeom>
                <a:rect b="b" l="l" r="r" t="t"/>
                <a:pathLst>
                  <a:path extrusionOk="0" h="7674" w="3114">
                    <a:moveTo>
                      <a:pt x="1245" y="1"/>
                    </a:moveTo>
                    <a:lnTo>
                      <a:pt x="0" y="5950"/>
                    </a:lnTo>
                    <a:cubicBezTo>
                      <a:pt x="907" y="6592"/>
                      <a:pt x="946" y="7020"/>
                      <a:pt x="1869" y="7674"/>
                    </a:cubicBezTo>
                    <a:lnTo>
                      <a:pt x="3114" y="1728"/>
                    </a:lnTo>
                    <a:cubicBezTo>
                      <a:pt x="2190" y="1070"/>
                      <a:pt x="2152" y="642"/>
                      <a:pt x="1245"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35"/>
              <p:cNvSpPr/>
              <p:nvPr/>
            </p:nvSpPr>
            <p:spPr>
              <a:xfrm>
                <a:off x="5421025" y="739375"/>
                <a:ext cx="33725" cy="150500"/>
              </a:xfrm>
              <a:custGeom>
                <a:rect b="b" l="l" r="r" t="t"/>
                <a:pathLst>
                  <a:path extrusionOk="0" h="6020" w="1349">
                    <a:moveTo>
                      <a:pt x="1250" y="1"/>
                    </a:moveTo>
                    <a:lnTo>
                      <a:pt x="0" y="5950"/>
                    </a:lnTo>
                    <a:cubicBezTo>
                      <a:pt x="34" y="5972"/>
                      <a:pt x="69" y="5993"/>
                      <a:pt x="103" y="6019"/>
                    </a:cubicBezTo>
                    <a:lnTo>
                      <a:pt x="1348" y="70"/>
                    </a:lnTo>
                    <a:cubicBezTo>
                      <a:pt x="1313" y="48"/>
                      <a:pt x="1284" y="22"/>
                      <a:pt x="1250"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35"/>
              <p:cNvSpPr/>
              <p:nvPr/>
            </p:nvSpPr>
            <p:spPr>
              <a:xfrm>
                <a:off x="3835825" y="442575"/>
                <a:ext cx="32325" cy="157300"/>
              </a:xfrm>
              <a:custGeom>
                <a:rect b="b" l="l" r="r" t="t"/>
                <a:pathLst>
                  <a:path extrusionOk="0" h="6292" w="1293">
                    <a:moveTo>
                      <a:pt x="1293" y="0"/>
                    </a:moveTo>
                    <a:lnTo>
                      <a:pt x="47" y="5945"/>
                    </a:lnTo>
                    <a:cubicBezTo>
                      <a:pt x="39" y="6065"/>
                      <a:pt x="22" y="6181"/>
                      <a:pt x="0" y="6292"/>
                    </a:cubicBezTo>
                    <a:lnTo>
                      <a:pt x="1245" y="346"/>
                    </a:lnTo>
                    <a:cubicBezTo>
                      <a:pt x="1271" y="231"/>
                      <a:pt x="1283" y="115"/>
                      <a:pt x="1293"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35"/>
              <p:cNvSpPr/>
              <p:nvPr/>
            </p:nvSpPr>
            <p:spPr>
              <a:xfrm>
                <a:off x="5473725" y="791350"/>
                <a:ext cx="35975" cy="155625"/>
              </a:xfrm>
              <a:custGeom>
                <a:rect b="b" l="l" r="r" t="t"/>
                <a:pathLst>
                  <a:path extrusionOk="0" h="6225" w="1439">
                    <a:moveTo>
                      <a:pt x="1258" y="0"/>
                    </a:moveTo>
                    <a:lnTo>
                      <a:pt x="14" y="5946"/>
                    </a:lnTo>
                    <a:cubicBezTo>
                      <a:pt x="1" y="6015"/>
                      <a:pt x="56" y="6104"/>
                      <a:pt x="194" y="6224"/>
                    </a:cubicBezTo>
                    <a:lnTo>
                      <a:pt x="1438" y="275"/>
                    </a:lnTo>
                    <a:cubicBezTo>
                      <a:pt x="1302" y="154"/>
                      <a:pt x="1246" y="65"/>
                      <a:pt x="1258"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35"/>
              <p:cNvSpPr/>
              <p:nvPr/>
            </p:nvSpPr>
            <p:spPr>
              <a:xfrm>
                <a:off x="5294750" y="739600"/>
                <a:ext cx="53900" cy="161075"/>
              </a:xfrm>
              <a:custGeom>
                <a:rect b="b" l="l" r="r" t="t"/>
                <a:pathLst>
                  <a:path extrusionOk="0" h="6443" w="2156">
                    <a:moveTo>
                      <a:pt x="2156" y="1"/>
                    </a:moveTo>
                    <a:cubicBezTo>
                      <a:pt x="1844" y="163"/>
                      <a:pt x="1518" y="321"/>
                      <a:pt x="1245" y="493"/>
                    </a:cubicBezTo>
                    <a:lnTo>
                      <a:pt x="0" y="6442"/>
                    </a:lnTo>
                    <a:cubicBezTo>
                      <a:pt x="270" y="6267"/>
                      <a:pt x="600" y="6113"/>
                      <a:pt x="907" y="5951"/>
                    </a:cubicBezTo>
                    <a:lnTo>
                      <a:pt x="2156"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35"/>
              <p:cNvSpPr/>
              <p:nvPr/>
            </p:nvSpPr>
            <p:spPr>
              <a:xfrm>
                <a:off x="5287775" y="751900"/>
                <a:ext cx="38125" cy="153800"/>
              </a:xfrm>
              <a:custGeom>
                <a:rect b="b" l="l" r="r" t="t"/>
                <a:pathLst>
                  <a:path extrusionOk="0" h="6152" w="1525">
                    <a:moveTo>
                      <a:pt x="1524" y="1"/>
                    </a:moveTo>
                    <a:lnTo>
                      <a:pt x="1524" y="1"/>
                    </a:lnTo>
                    <a:cubicBezTo>
                      <a:pt x="1422" y="64"/>
                      <a:pt x="1327" y="133"/>
                      <a:pt x="1246" y="202"/>
                    </a:cubicBezTo>
                    <a:lnTo>
                      <a:pt x="1" y="6152"/>
                    </a:lnTo>
                    <a:cubicBezTo>
                      <a:pt x="83" y="6079"/>
                      <a:pt x="176" y="6014"/>
                      <a:pt x="279" y="5950"/>
                    </a:cubicBezTo>
                    <a:lnTo>
                      <a:pt x="1524"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35"/>
              <p:cNvSpPr/>
              <p:nvPr/>
            </p:nvSpPr>
            <p:spPr>
              <a:xfrm>
                <a:off x="5283925" y="756925"/>
                <a:ext cx="35000" cy="152500"/>
              </a:xfrm>
              <a:custGeom>
                <a:rect b="b" l="l" r="r" t="t"/>
                <a:pathLst>
                  <a:path extrusionOk="0" h="6100" w="1400">
                    <a:moveTo>
                      <a:pt x="1400" y="1"/>
                    </a:moveTo>
                    <a:lnTo>
                      <a:pt x="1400" y="1"/>
                    </a:lnTo>
                    <a:cubicBezTo>
                      <a:pt x="1345" y="52"/>
                      <a:pt x="1293" y="99"/>
                      <a:pt x="1246" y="151"/>
                    </a:cubicBezTo>
                    <a:lnTo>
                      <a:pt x="1" y="6099"/>
                    </a:lnTo>
                    <a:cubicBezTo>
                      <a:pt x="44" y="6048"/>
                      <a:pt x="95" y="5997"/>
                      <a:pt x="155" y="5951"/>
                    </a:cubicBezTo>
                    <a:lnTo>
                      <a:pt x="1400"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35"/>
              <p:cNvSpPr/>
              <p:nvPr/>
            </p:nvSpPr>
            <p:spPr>
              <a:xfrm>
                <a:off x="5281700" y="760675"/>
                <a:ext cx="33400" cy="151950"/>
              </a:xfrm>
              <a:custGeom>
                <a:rect b="b" l="l" r="r" t="t"/>
                <a:pathLst>
                  <a:path extrusionOk="0" h="6078" w="1336">
                    <a:moveTo>
                      <a:pt x="1335" y="1"/>
                    </a:moveTo>
                    <a:cubicBezTo>
                      <a:pt x="1301" y="43"/>
                      <a:pt x="1270" y="86"/>
                      <a:pt x="1245" y="129"/>
                    </a:cubicBezTo>
                    <a:lnTo>
                      <a:pt x="1" y="6078"/>
                    </a:lnTo>
                    <a:cubicBezTo>
                      <a:pt x="26" y="6036"/>
                      <a:pt x="56" y="5992"/>
                      <a:pt x="90" y="5949"/>
                    </a:cubicBezTo>
                    <a:lnTo>
                      <a:pt x="1335"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35"/>
              <p:cNvSpPr/>
              <p:nvPr/>
            </p:nvSpPr>
            <p:spPr>
              <a:xfrm>
                <a:off x="3937075" y="483300"/>
                <a:ext cx="36600" cy="155075"/>
              </a:xfrm>
              <a:custGeom>
                <a:rect b="b" l="l" r="r" t="t"/>
                <a:pathLst>
                  <a:path extrusionOk="0" h="6203" w="1464">
                    <a:moveTo>
                      <a:pt x="1246" y="0"/>
                    </a:moveTo>
                    <a:lnTo>
                      <a:pt x="1" y="5950"/>
                    </a:lnTo>
                    <a:cubicBezTo>
                      <a:pt x="70" y="5997"/>
                      <a:pt x="142" y="6078"/>
                      <a:pt x="214" y="6202"/>
                    </a:cubicBezTo>
                    <a:lnTo>
                      <a:pt x="1464" y="257"/>
                    </a:lnTo>
                    <a:cubicBezTo>
                      <a:pt x="1387" y="129"/>
                      <a:pt x="1314" y="47"/>
                      <a:pt x="1246"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35"/>
              <p:cNvSpPr/>
              <p:nvPr/>
            </p:nvSpPr>
            <p:spPr>
              <a:xfrm>
                <a:off x="3936350" y="482750"/>
                <a:ext cx="31875" cy="149300"/>
              </a:xfrm>
              <a:custGeom>
                <a:rect b="b" l="l" r="r" t="t"/>
                <a:pathLst>
                  <a:path extrusionOk="0" h="5972" w="1275">
                    <a:moveTo>
                      <a:pt x="1244" y="1"/>
                    </a:moveTo>
                    <a:lnTo>
                      <a:pt x="0" y="5950"/>
                    </a:lnTo>
                    <a:cubicBezTo>
                      <a:pt x="8" y="5960"/>
                      <a:pt x="22" y="5964"/>
                      <a:pt x="30" y="5972"/>
                    </a:cubicBezTo>
                    <a:lnTo>
                      <a:pt x="1275" y="22"/>
                    </a:lnTo>
                    <a:cubicBezTo>
                      <a:pt x="1266" y="14"/>
                      <a:pt x="1253" y="10"/>
                      <a:pt x="1244"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35"/>
              <p:cNvSpPr/>
              <p:nvPr/>
            </p:nvSpPr>
            <p:spPr>
              <a:xfrm>
                <a:off x="3935800" y="482550"/>
                <a:ext cx="31675" cy="148975"/>
              </a:xfrm>
              <a:custGeom>
                <a:rect b="b" l="l" r="r" t="t"/>
                <a:pathLst>
                  <a:path extrusionOk="0" h="5959" w="1267">
                    <a:moveTo>
                      <a:pt x="1246" y="0"/>
                    </a:moveTo>
                    <a:lnTo>
                      <a:pt x="0" y="5950"/>
                    </a:lnTo>
                    <a:cubicBezTo>
                      <a:pt x="9" y="5950"/>
                      <a:pt x="14" y="5954"/>
                      <a:pt x="22" y="5958"/>
                    </a:cubicBezTo>
                    <a:lnTo>
                      <a:pt x="1266" y="9"/>
                    </a:lnTo>
                    <a:cubicBezTo>
                      <a:pt x="1258" y="9"/>
                      <a:pt x="1254" y="5"/>
                      <a:pt x="1246"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35"/>
              <p:cNvSpPr/>
              <p:nvPr/>
            </p:nvSpPr>
            <p:spPr>
              <a:xfrm>
                <a:off x="3935375" y="482350"/>
                <a:ext cx="31575" cy="148975"/>
              </a:xfrm>
              <a:custGeom>
                <a:rect b="b" l="l" r="r" t="t"/>
                <a:pathLst>
                  <a:path extrusionOk="0" h="5959" w="1263">
                    <a:moveTo>
                      <a:pt x="1249" y="0"/>
                    </a:moveTo>
                    <a:lnTo>
                      <a:pt x="0" y="5950"/>
                    </a:lnTo>
                    <a:cubicBezTo>
                      <a:pt x="9" y="5954"/>
                      <a:pt x="13" y="5954"/>
                      <a:pt x="17" y="5958"/>
                    </a:cubicBezTo>
                    <a:lnTo>
                      <a:pt x="1263" y="8"/>
                    </a:lnTo>
                    <a:cubicBezTo>
                      <a:pt x="1257" y="4"/>
                      <a:pt x="1253" y="4"/>
                      <a:pt x="1249"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35"/>
              <p:cNvSpPr/>
              <p:nvPr/>
            </p:nvSpPr>
            <p:spPr>
              <a:xfrm>
                <a:off x="3935050" y="482250"/>
                <a:ext cx="31575" cy="148850"/>
              </a:xfrm>
              <a:custGeom>
                <a:rect b="b" l="l" r="r" t="t"/>
                <a:pathLst>
                  <a:path extrusionOk="0" h="5954" w="1263">
                    <a:moveTo>
                      <a:pt x="1250" y="0"/>
                    </a:moveTo>
                    <a:lnTo>
                      <a:pt x="1" y="5949"/>
                    </a:lnTo>
                    <a:cubicBezTo>
                      <a:pt x="5" y="5949"/>
                      <a:pt x="9" y="5954"/>
                      <a:pt x="13" y="5954"/>
                    </a:cubicBezTo>
                    <a:lnTo>
                      <a:pt x="1262" y="4"/>
                    </a:lnTo>
                    <a:cubicBezTo>
                      <a:pt x="1258" y="4"/>
                      <a:pt x="1254" y="0"/>
                      <a:pt x="1250"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35"/>
              <p:cNvSpPr/>
              <p:nvPr/>
            </p:nvSpPr>
            <p:spPr>
              <a:xfrm>
                <a:off x="3934850" y="482125"/>
                <a:ext cx="31450" cy="148850"/>
              </a:xfrm>
              <a:custGeom>
                <a:rect b="b" l="l" r="r" t="t"/>
                <a:pathLst>
                  <a:path extrusionOk="0" h="5954" w="1258">
                    <a:moveTo>
                      <a:pt x="1245" y="0"/>
                    </a:moveTo>
                    <a:lnTo>
                      <a:pt x="0" y="5950"/>
                    </a:lnTo>
                    <a:cubicBezTo>
                      <a:pt x="0" y="5950"/>
                      <a:pt x="5" y="5954"/>
                      <a:pt x="9" y="5954"/>
                    </a:cubicBezTo>
                    <a:lnTo>
                      <a:pt x="1258" y="5"/>
                    </a:lnTo>
                    <a:cubicBezTo>
                      <a:pt x="1253" y="5"/>
                      <a:pt x="1249" y="5"/>
                      <a:pt x="1245"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35"/>
              <p:cNvSpPr/>
              <p:nvPr/>
            </p:nvSpPr>
            <p:spPr>
              <a:xfrm>
                <a:off x="3934525" y="482125"/>
                <a:ext cx="31450" cy="148750"/>
              </a:xfrm>
              <a:custGeom>
                <a:rect b="b" l="l" r="r" t="t"/>
                <a:pathLst>
                  <a:path extrusionOk="0" h="5950" w="1258">
                    <a:moveTo>
                      <a:pt x="1245" y="0"/>
                    </a:moveTo>
                    <a:lnTo>
                      <a:pt x="0" y="5946"/>
                    </a:lnTo>
                    <a:cubicBezTo>
                      <a:pt x="4" y="5946"/>
                      <a:pt x="8" y="5950"/>
                      <a:pt x="13" y="5950"/>
                    </a:cubicBezTo>
                    <a:lnTo>
                      <a:pt x="1258"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35"/>
              <p:cNvSpPr/>
              <p:nvPr/>
            </p:nvSpPr>
            <p:spPr>
              <a:xfrm>
                <a:off x="3934200" y="482000"/>
                <a:ext cx="31475" cy="148775"/>
              </a:xfrm>
              <a:custGeom>
                <a:rect b="b" l="l" r="r" t="t"/>
                <a:pathLst>
                  <a:path extrusionOk="0" h="5951" w="1259">
                    <a:moveTo>
                      <a:pt x="1245" y="1"/>
                    </a:moveTo>
                    <a:lnTo>
                      <a:pt x="1" y="5951"/>
                    </a:lnTo>
                    <a:lnTo>
                      <a:pt x="13" y="5951"/>
                    </a:lnTo>
                    <a:lnTo>
                      <a:pt x="1258" y="5"/>
                    </a:lnTo>
                    <a:cubicBezTo>
                      <a:pt x="1253" y="1"/>
                      <a:pt x="1249" y="1"/>
                      <a:pt x="1245"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35"/>
              <p:cNvSpPr/>
              <p:nvPr/>
            </p:nvSpPr>
            <p:spPr>
              <a:xfrm>
                <a:off x="3933875" y="482000"/>
                <a:ext cx="31450" cy="148775"/>
              </a:xfrm>
              <a:custGeom>
                <a:rect b="b" l="l" r="r" t="t"/>
                <a:pathLst>
                  <a:path extrusionOk="0" h="5951" w="1258">
                    <a:moveTo>
                      <a:pt x="1246" y="1"/>
                    </a:moveTo>
                    <a:lnTo>
                      <a:pt x="0" y="5946"/>
                    </a:lnTo>
                    <a:cubicBezTo>
                      <a:pt x="5" y="5946"/>
                      <a:pt x="9" y="5951"/>
                      <a:pt x="14" y="5951"/>
                    </a:cubicBezTo>
                    <a:lnTo>
                      <a:pt x="1258"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35"/>
              <p:cNvSpPr/>
              <p:nvPr/>
            </p:nvSpPr>
            <p:spPr>
              <a:xfrm>
                <a:off x="3932500" y="481925"/>
                <a:ext cx="32525" cy="148850"/>
              </a:xfrm>
              <a:custGeom>
                <a:rect b="b" l="l" r="r" t="t"/>
                <a:pathLst>
                  <a:path extrusionOk="0" h="5954" w="1301">
                    <a:moveTo>
                      <a:pt x="1281" y="1"/>
                    </a:moveTo>
                    <a:cubicBezTo>
                      <a:pt x="1275" y="1"/>
                      <a:pt x="1268" y="2"/>
                      <a:pt x="1262" y="4"/>
                    </a:cubicBezTo>
                    <a:cubicBezTo>
                      <a:pt x="1258" y="4"/>
                      <a:pt x="1249" y="4"/>
                      <a:pt x="1244" y="8"/>
                    </a:cubicBezTo>
                    <a:lnTo>
                      <a:pt x="0" y="5954"/>
                    </a:lnTo>
                    <a:cubicBezTo>
                      <a:pt x="4" y="5954"/>
                      <a:pt x="12" y="5954"/>
                      <a:pt x="17" y="5949"/>
                    </a:cubicBezTo>
                    <a:lnTo>
                      <a:pt x="55" y="5949"/>
                    </a:lnTo>
                    <a:lnTo>
                      <a:pt x="1301" y="4"/>
                    </a:lnTo>
                    <a:cubicBezTo>
                      <a:pt x="1294" y="2"/>
                      <a:pt x="1288" y="1"/>
                      <a:pt x="1281" y="1"/>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35"/>
              <p:cNvSpPr/>
              <p:nvPr/>
            </p:nvSpPr>
            <p:spPr>
              <a:xfrm>
                <a:off x="3932050" y="482125"/>
                <a:ext cx="31575" cy="148850"/>
              </a:xfrm>
              <a:custGeom>
                <a:rect b="b" l="l" r="r" t="t"/>
                <a:pathLst>
                  <a:path extrusionOk="0" h="5954" w="1263">
                    <a:moveTo>
                      <a:pt x="1262" y="0"/>
                    </a:moveTo>
                    <a:lnTo>
                      <a:pt x="1262" y="0"/>
                    </a:lnTo>
                    <a:cubicBezTo>
                      <a:pt x="1258" y="0"/>
                      <a:pt x="1250" y="5"/>
                      <a:pt x="1246" y="5"/>
                    </a:cubicBezTo>
                    <a:lnTo>
                      <a:pt x="1" y="5954"/>
                    </a:lnTo>
                    <a:cubicBezTo>
                      <a:pt x="5" y="5950"/>
                      <a:pt x="10" y="5950"/>
                      <a:pt x="18" y="5946"/>
                    </a:cubicBezTo>
                    <a:lnTo>
                      <a:pt x="1262"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35"/>
              <p:cNvSpPr/>
              <p:nvPr/>
            </p:nvSpPr>
            <p:spPr>
              <a:xfrm>
                <a:off x="3931750" y="482250"/>
                <a:ext cx="31450" cy="148950"/>
              </a:xfrm>
              <a:custGeom>
                <a:rect b="b" l="l" r="r" t="t"/>
                <a:pathLst>
                  <a:path extrusionOk="0" h="5958" w="1258">
                    <a:moveTo>
                      <a:pt x="1258" y="0"/>
                    </a:moveTo>
                    <a:lnTo>
                      <a:pt x="1258" y="0"/>
                    </a:lnTo>
                    <a:cubicBezTo>
                      <a:pt x="1254" y="4"/>
                      <a:pt x="1249" y="4"/>
                      <a:pt x="1244" y="8"/>
                    </a:cubicBezTo>
                    <a:lnTo>
                      <a:pt x="0" y="5958"/>
                    </a:lnTo>
                    <a:cubicBezTo>
                      <a:pt x="4" y="5954"/>
                      <a:pt x="8" y="5949"/>
                      <a:pt x="13" y="5949"/>
                    </a:cubicBezTo>
                    <a:lnTo>
                      <a:pt x="1258"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35"/>
              <p:cNvSpPr/>
              <p:nvPr/>
            </p:nvSpPr>
            <p:spPr>
              <a:xfrm>
                <a:off x="3931400" y="482450"/>
                <a:ext cx="31475" cy="148975"/>
              </a:xfrm>
              <a:custGeom>
                <a:rect b="b" l="l" r="r" t="t"/>
                <a:pathLst>
                  <a:path extrusionOk="0" h="5959" w="1259">
                    <a:moveTo>
                      <a:pt x="1258" y="0"/>
                    </a:moveTo>
                    <a:cubicBezTo>
                      <a:pt x="1254" y="0"/>
                      <a:pt x="1250" y="4"/>
                      <a:pt x="1246" y="9"/>
                    </a:cubicBezTo>
                    <a:lnTo>
                      <a:pt x="1" y="5958"/>
                    </a:lnTo>
                    <a:cubicBezTo>
                      <a:pt x="5" y="5954"/>
                      <a:pt x="10" y="5950"/>
                      <a:pt x="14" y="5950"/>
                    </a:cubicBezTo>
                    <a:lnTo>
                      <a:pt x="1258"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35"/>
              <p:cNvSpPr/>
              <p:nvPr/>
            </p:nvSpPr>
            <p:spPr>
              <a:xfrm>
                <a:off x="3931100" y="482650"/>
                <a:ext cx="31475" cy="148975"/>
              </a:xfrm>
              <a:custGeom>
                <a:rect b="b" l="l" r="r" t="t"/>
                <a:pathLst>
                  <a:path extrusionOk="0" h="5959" w="1259">
                    <a:moveTo>
                      <a:pt x="1258" y="1"/>
                    </a:moveTo>
                    <a:cubicBezTo>
                      <a:pt x="1254" y="5"/>
                      <a:pt x="1249" y="10"/>
                      <a:pt x="1245" y="14"/>
                    </a:cubicBezTo>
                    <a:lnTo>
                      <a:pt x="1" y="5958"/>
                    </a:lnTo>
                    <a:cubicBezTo>
                      <a:pt x="5" y="5954"/>
                      <a:pt x="9" y="5954"/>
                      <a:pt x="13" y="5950"/>
                    </a:cubicBezTo>
                    <a:lnTo>
                      <a:pt x="1258"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35"/>
              <p:cNvSpPr/>
              <p:nvPr/>
            </p:nvSpPr>
            <p:spPr>
              <a:xfrm>
                <a:off x="3930875" y="482975"/>
                <a:ext cx="31350" cy="149075"/>
              </a:xfrm>
              <a:custGeom>
                <a:rect b="b" l="l" r="r" t="t"/>
                <a:pathLst>
                  <a:path extrusionOk="0" h="5963" w="1254">
                    <a:moveTo>
                      <a:pt x="1254" y="1"/>
                    </a:moveTo>
                    <a:cubicBezTo>
                      <a:pt x="1250" y="5"/>
                      <a:pt x="1250" y="9"/>
                      <a:pt x="1246" y="13"/>
                    </a:cubicBezTo>
                    <a:lnTo>
                      <a:pt x="1" y="5961"/>
                    </a:lnTo>
                    <a:lnTo>
                      <a:pt x="1" y="5961"/>
                    </a:lnTo>
                    <a:cubicBezTo>
                      <a:pt x="2" y="5957"/>
                      <a:pt x="6" y="5953"/>
                      <a:pt x="10" y="5945"/>
                    </a:cubicBezTo>
                    <a:lnTo>
                      <a:pt x="1254" y="1"/>
                    </a:lnTo>
                    <a:close/>
                    <a:moveTo>
                      <a:pt x="1" y="5961"/>
                    </a:moveTo>
                    <a:cubicBezTo>
                      <a:pt x="1" y="5961"/>
                      <a:pt x="0" y="5962"/>
                      <a:pt x="0" y="5963"/>
                    </a:cubicBezTo>
                    <a:lnTo>
                      <a:pt x="1" y="596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35"/>
              <p:cNvSpPr/>
              <p:nvPr/>
            </p:nvSpPr>
            <p:spPr>
              <a:xfrm>
                <a:off x="3930575" y="483300"/>
                <a:ext cx="31450" cy="149300"/>
              </a:xfrm>
              <a:custGeom>
                <a:rect b="b" l="l" r="r" t="t"/>
                <a:pathLst>
                  <a:path extrusionOk="0" h="5972" w="1258">
                    <a:moveTo>
                      <a:pt x="1258" y="0"/>
                    </a:moveTo>
                    <a:cubicBezTo>
                      <a:pt x="1253" y="9"/>
                      <a:pt x="1249" y="14"/>
                      <a:pt x="1249" y="22"/>
                    </a:cubicBezTo>
                    <a:lnTo>
                      <a:pt x="0" y="5971"/>
                    </a:lnTo>
                    <a:cubicBezTo>
                      <a:pt x="4" y="5963"/>
                      <a:pt x="8" y="5958"/>
                      <a:pt x="12" y="5950"/>
                    </a:cubicBezTo>
                    <a:lnTo>
                      <a:pt x="1258"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35"/>
              <p:cNvSpPr/>
              <p:nvPr/>
            </p:nvSpPr>
            <p:spPr>
              <a:xfrm>
                <a:off x="3930575" y="483825"/>
                <a:ext cx="31250" cy="148975"/>
              </a:xfrm>
              <a:custGeom>
                <a:rect b="b" l="l" r="r" t="t"/>
                <a:pathLst>
                  <a:path extrusionOk="0" h="5959" w="1250">
                    <a:moveTo>
                      <a:pt x="1249" y="1"/>
                    </a:moveTo>
                    <a:lnTo>
                      <a:pt x="1249" y="3"/>
                    </a:lnTo>
                    <a:lnTo>
                      <a:pt x="1249" y="3"/>
                    </a:lnTo>
                    <a:cubicBezTo>
                      <a:pt x="1249" y="2"/>
                      <a:pt x="1249" y="2"/>
                      <a:pt x="1249" y="1"/>
                    </a:cubicBezTo>
                    <a:close/>
                    <a:moveTo>
                      <a:pt x="1249" y="3"/>
                    </a:moveTo>
                    <a:lnTo>
                      <a:pt x="1249" y="3"/>
                    </a:lnTo>
                    <a:cubicBezTo>
                      <a:pt x="1248" y="7"/>
                      <a:pt x="1244" y="10"/>
                      <a:pt x="1244" y="14"/>
                    </a:cubicBezTo>
                    <a:lnTo>
                      <a:pt x="529" y="3431"/>
                    </a:lnTo>
                    <a:lnTo>
                      <a:pt x="1249" y="3"/>
                    </a:lnTo>
                    <a:close/>
                    <a:moveTo>
                      <a:pt x="529" y="3431"/>
                    </a:moveTo>
                    <a:lnTo>
                      <a:pt x="0" y="5950"/>
                    </a:lnTo>
                    <a:lnTo>
                      <a:pt x="0" y="5959"/>
                    </a:lnTo>
                    <a:lnTo>
                      <a:pt x="529" y="3431"/>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35"/>
              <p:cNvSpPr/>
              <p:nvPr/>
            </p:nvSpPr>
            <p:spPr>
              <a:xfrm>
                <a:off x="3976750" y="493650"/>
                <a:ext cx="35325" cy="153600"/>
              </a:xfrm>
              <a:custGeom>
                <a:rect b="b" l="l" r="r" t="t"/>
                <a:pathLst>
                  <a:path extrusionOk="0" h="6144" w="1413">
                    <a:moveTo>
                      <a:pt x="1245" y="1"/>
                    </a:moveTo>
                    <a:lnTo>
                      <a:pt x="1" y="5951"/>
                    </a:lnTo>
                    <a:cubicBezTo>
                      <a:pt x="64" y="5994"/>
                      <a:pt x="121" y="6057"/>
                      <a:pt x="163" y="6144"/>
                    </a:cubicBezTo>
                    <a:lnTo>
                      <a:pt x="1412" y="194"/>
                    </a:lnTo>
                    <a:cubicBezTo>
                      <a:pt x="1365" y="109"/>
                      <a:pt x="1310" y="48"/>
                      <a:pt x="1245"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35"/>
              <p:cNvSpPr/>
              <p:nvPr/>
            </p:nvSpPr>
            <p:spPr>
              <a:xfrm>
                <a:off x="3975775" y="493150"/>
                <a:ext cx="32100" cy="149275"/>
              </a:xfrm>
              <a:custGeom>
                <a:rect b="b" l="l" r="r" t="t"/>
                <a:pathLst>
                  <a:path extrusionOk="0" h="5971" w="1284">
                    <a:moveTo>
                      <a:pt x="1250" y="0"/>
                    </a:moveTo>
                    <a:lnTo>
                      <a:pt x="1" y="5945"/>
                    </a:lnTo>
                    <a:cubicBezTo>
                      <a:pt x="14" y="5954"/>
                      <a:pt x="26" y="5962"/>
                      <a:pt x="40" y="5971"/>
                    </a:cubicBezTo>
                    <a:lnTo>
                      <a:pt x="1284" y="21"/>
                    </a:lnTo>
                    <a:cubicBezTo>
                      <a:pt x="1272" y="13"/>
                      <a:pt x="1263" y="5"/>
                      <a:pt x="1250"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35"/>
              <p:cNvSpPr/>
              <p:nvPr/>
            </p:nvSpPr>
            <p:spPr>
              <a:xfrm>
                <a:off x="3974925" y="492600"/>
                <a:ext cx="32125" cy="149175"/>
              </a:xfrm>
              <a:custGeom>
                <a:rect b="b" l="l" r="r" t="t"/>
                <a:pathLst>
                  <a:path extrusionOk="0" h="5967" w="1285">
                    <a:moveTo>
                      <a:pt x="1246" y="1"/>
                    </a:moveTo>
                    <a:lnTo>
                      <a:pt x="1" y="5950"/>
                    </a:lnTo>
                    <a:cubicBezTo>
                      <a:pt x="14" y="5955"/>
                      <a:pt x="27" y="5963"/>
                      <a:pt x="35" y="5967"/>
                    </a:cubicBezTo>
                    <a:lnTo>
                      <a:pt x="1284" y="22"/>
                    </a:lnTo>
                    <a:cubicBezTo>
                      <a:pt x="1272" y="13"/>
                      <a:pt x="1258" y="9"/>
                      <a:pt x="1246"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35"/>
              <p:cNvSpPr/>
              <p:nvPr/>
            </p:nvSpPr>
            <p:spPr>
              <a:xfrm>
                <a:off x="3974200" y="492275"/>
                <a:ext cx="31900" cy="149100"/>
              </a:xfrm>
              <a:custGeom>
                <a:rect b="b" l="l" r="r" t="t"/>
                <a:pathLst>
                  <a:path extrusionOk="0" h="5964" w="1276">
                    <a:moveTo>
                      <a:pt x="1249" y="1"/>
                    </a:moveTo>
                    <a:lnTo>
                      <a:pt x="0" y="5950"/>
                    </a:lnTo>
                    <a:cubicBezTo>
                      <a:pt x="8" y="5954"/>
                      <a:pt x="22" y="5958"/>
                      <a:pt x="30" y="5963"/>
                    </a:cubicBezTo>
                    <a:lnTo>
                      <a:pt x="1275" y="14"/>
                    </a:lnTo>
                    <a:cubicBezTo>
                      <a:pt x="1266" y="10"/>
                      <a:pt x="1258" y="5"/>
                      <a:pt x="1249"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35"/>
              <p:cNvSpPr/>
              <p:nvPr/>
            </p:nvSpPr>
            <p:spPr>
              <a:xfrm>
                <a:off x="3973450" y="492075"/>
                <a:ext cx="32000" cy="148975"/>
              </a:xfrm>
              <a:custGeom>
                <a:rect b="b" l="l" r="r" t="t"/>
                <a:pathLst>
                  <a:path extrusionOk="0" h="5959" w="1280">
                    <a:moveTo>
                      <a:pt x="1249" y="0"/>
                    </a:moveTo>
                    <a:lnTo>
                      <a:pt x="0" y="5946"/>
                    </a:lnTo>
                    <a:cubicBezTo>
                      <a:pt x="13" y="5950"/>
                      <a:pt x="22" y="5954"/>
                      <a:pt x="30" y="5958"/>
                    </a:cubicBezTo>
                    <a:lnTo>
                      <a:pt x="1279" y="9"/>
                    </a:lnTo>
                    <a:cubicBezTo>
                      <a:pt x="1266" y="4"/>
                      <a:pt x="1258" y="0"/>
                      <a:pt x="1249"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35"/>
              <p:cNvSpPr/>
              <p:nvPr/>
            </p:nvSpPr>
            <p:spPr>
              <a:xfrm>
                <a:off x="3972700" y="491725"/>
                <a:ext cx="31975" cy="149000"/>
              </a:xfrm>
              <a:custGeom>
                <a:rect b="b" l="l" r="r" t="t"/>
                <a:pathLst>
                  <a:path extrusionOk="0" h="5960" w="1279">
                    <a:moveTo>
                      <a:pt x="1245" y="1"/>
                    </a:moveTo>
                    <a:lnTo>
                      <a:pt x="1" y="5951"/>
                    </a:lnTo>
                    <a:cubicBezTo>
                      <a:pt x="9" y="5955"/>
                      <a:pt x="21" y="5955"/>
                      <a:pt x="30" y="5960"/>
                    </a:cubicBezTo>
                    <a:lnTo>
                      <a:pt x="1279" y="14"/>
                    </a:lnTo>
                    <a:cubicBezTo>
                      <a:pt x="1266" y="10"/>
                      <a:pt x="1253" y="6"/>
                      <a:pt x="1245"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35"/>
              <p:cNvSpPr/>
              <p:nvPr/>
            </p:nvSpPr>
            <p:spPr>
              <a:xfrm>
                <a:off x="3971725" y="491525"/>
                <a:ext cx="32100" cy="148975"/>
              </a:xfrm>
              <a:custGeom>
                <a:rect b="b" l="l" r="r" t="t"/>
                <a:pathLst>
                  <a:path extrusionOk="0" h="5959" w="1284">
                    <a:moveTo>
                      <a:pt x="1250" y="1"/>
                    </a:moveTo>
                    <a:lnTo>
                      <a:pt x="1" y="5950"/>
                    </a:lnTo>
                    <a:cubicBezTo>
                      <a:pt x="14" y="5950"/>
                      <a:pt x="26" y="5954"/>
                      <a:pt x="40" y="5959"/>
                    </a:cubicBezTo>
                    <a:lnTo>
                      <a:pt x="1284" y="9"/>
                    </a:lnTo>
                    <a:cubicBezTo>
                      <a:pt x="1271" y="5"/>
                      <a:pt x="1262" y="5"/>
                      <a:pt x="1250"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35"/>
              <p:cNvSpPr/>
              <p:nvPr/>
            </p:nvSpPr>
            <p:spPr>
              <a:xfrm>
                <a:off x="3970650" y="491325"/>
                <a:ext cx="32325" cy="148975"/>
              </a:xfrm>
              <a:custGeom>
                <a:rect b="b" l="l" r="r" t="t"/>
                <a:pathLst>
                  <a:path extrusionOk="0" h="5959" w="1293">
                    <a:moveTo>
                      <a:pt x="1246" y="1"/>
                    </a:moveTo>
                    <a:lnTo>
                      <a:pt x="0" y="5950"/>
                    </a:lnTo>
                    <a:cubicBezTo>
                      <a:pt x="14" y="5950"/>
                      <a:pt x="31" y="5954"/>
                      <a:pt x="44" y="5958"/>
                    </a:cubicBezTo>
                    <a:lnTo>
                      <a:pt x="1293" y="9"/>
                    </a:lnTo>
                    <a:cubicBezTo>
                      <a:pt x="1275" y="5"/>
                      <a:pt x="1263" y="1"/>
                      <a:pt x="1246"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35"/>
              <p:cNvSpPr/>
              <p:nvPr/>
            </p:nvSpPr>
            <p:spPr>
              <a:xfrm>
                <a:off x="3969050" y="491100"/>
                <a:ext cx="32750" cy="149000"/>
              </a:xfrm>
              <a:custGeom>
                <a:rect b="b" l="l" r="r" t="t"/>
                <a:pathLst>
                  <a:path extrusionOk="0" h="5960" w="1310">
                    <a:moveTo>
                      <a:pt x="1245" y="0"/>
                    </a:moveTo>
                    <a:lnTo>
                      <a:pt x="1" y="5950"/>
                    </a:lnTo>
                    <a:cubicBezTo>
                      <a:pt x="22" y="5950"/>
                      <a:pt x="44" y="5954"/>
                      <a:pt x="64" y="5959"/>
                    </a:cubicBezTo>
                    <a:lnTo>
                      <a:pt x="1310" y="10"/>
                    </a:lnTo>
                    <a:cubicBezTo>
                      <a:pt x="1288" y="5"/>
                      <a:pt x="1266" y="0"/>
                      <a:pt x="1245"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35"/>
              <p:cNvSpPr/>
              <p:nvPr/>
            </p:nvSpPr>
            <p:spPr>
              <a:xfrm>
                <a:off x="3948825" y="490950"/>
                <a:ext cx="51350" cy="149400"/>
              </a:xfrm>
              <a:custGeom>
                <a:rect b="b" l="l" r="r" t="t"/>
                <a:pathLst>
                  <a:path extrusionOk="0" h="5976" w="2054">
                    <a:moveTo>
                      <a:pt x="1919" y="0"/>
                    </a:moveTo>
                    <a:cubicBezTo>
                      <a:pt x="1743" y="0"/>
                      <a:pt x="1557" y="26"/>
                      <a:pt x="1381" y="26"/>
                    </a:cubicBezTo>
                    <a:cubicBezTo>
                      <a:pt x="1335" y="26"/>
                      <a:pt x="1290" y="24"/>
                      <a:pt x="1246" y="20"/>
                    </a:cubicBezTo>
                    <a:lnTo>
                      <a:pt x="1" y="5969"/>
                    </a:lnTo>
                    <a:cubicBezTo>
                      <a:pt x="44" y="5974"/>
                      <a:pt x="89" y="5975"/>
                      <a:pt x="135" y="5975"/>
                    </a:cubicBezTo>
                    <a:cubicBezTo>
                      <a:pt x="309" y="5975"/>
                      <a:pt x="498" y="5950"/>
                      <a:pt x="674" y="5950"/>
                    </a:cubicBezTo>
                    <a:cubicBezTo>
                      <a:pt x="721" y="5950"/>
                      <a:pt x="766" y="5952"/>
                      <a:pt x="810" y="5956"/>
                    </a:cubicBezTo>
                    <a:lnTo>
                      <a:pt x="2054" y="6"/>
                    </a:lnTo>
                    <a:cubicBezTo>
                      <a:pt x="2010" y="2"/>
                      <a:pt x="1965" y="0"/>
                      <a:pt x="1919" y="0"/>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35"/>
              <p:cNvSpPr/>
              <p:nvPr/>
            </p:nvSpPr>
            <p:spPr>
              <a:xfrm>
                <a:off x="3947250" y="491225"/>
                <a:ext cx="32750" cy="148975"/>
              </a:xfrm>
              <a:custGeom>
                <a:rect b="b" l="l" r="r" t="t"/>
                <a:pathLst>
                  <a:path extrusionOk="0" h="5959" w="1310">
                    <a:moveTo>
                      <a:pt x="1244" y="0"/>
                    </a:moveTo>
                    <a:lnTo>
                      <a:pt x="0" y="5949"/>
                    </a:lnTo>
                    <a:cubicBezTo>
                      <a:pt x="22" y="5954"/>
                      <a:pt x="43" y="5954"/>
                      <a:pt x="64" y="5958"/>
                    </a:cubicBezTo>
                    <a:lnTo>
                      <a:pt x="1309" y="9"/>
                    </a:lnTo>
                    <a:cubicBezTo>
                      <a:pt x="1288" y="9"/>
                      <a:pt x="1266" y="5"/>
                      <a:pt x="1244"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35"/>
              <p:cNvSpPr/>
              <p:nvPr/>
            </p:nvSpPr>
            <p:spPr>
              <a:xfrm>
                <a:off x="3946075" y="491000"/>
                <a:ext cx="32300" cy="148975"/>
              </a:xfrm>
              <a:custGeom>
                <a:rect b="b" l="l" r="r" t="t"/>
                <a:pathLst>
                  <a:path extrusionOk="0" h="5959" w="1292">
                    <a:moveTo>
                      <a:pt x="1245" y="0"/>
                    </a:moveTo>
                    <a:lnTo>
                      <a:pt x="0" y="5950"/>
                    </a:lnTo>
                    <a:cubicBezTo>
                      <a:pt x="13" y="5950"/>
                      <a:pt x="30" y="5954"/>
                      <a:pt x="47" y="5958"/>
                    </a:cubicBezTo>
                    <a:lnTo>
                      <a:pt x="1291" y="9"/>
                    </a:lnTo>
                    <a:cubicBezTo>
                      <a:pt x="1275" y="4"/>
                      <a:pt x="1262" y="4"/>
                      <a:pt x="1245"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35"/>
              <p:cNvSpPr/>
              <p:nvPr/>
            </p:nvSpPr>
            <p:spPr>
              <a:xfrm>
                <a:off x="3945225" y="490775"/>
                <a:ext cx="32000" cy="148975"/>
              </a:xfrm>
              <a:custGeom>
                <a:rect b="b" l="l" r="r" t="t"/>
                <a:pathLst>
                  <a:path extrusionOk="0" h="5959" w="1280">
                    <a:moveTo>
                      <a:pt x="1244" y="1"/>
                    </a:moveTo>
                    <a:lnTo>
                      <a:pt x="0" y="5951"/>
                    </a:lnTo>
                    <a:cubicBezTo>
                      <a:pt x="13" y="5951"/>
                      <a:pt x="22" y="5955"/>
                      <a:pt x="34" y="5959"/>
                    </a:cubicBezTo>
                    <a:lnTo>
                      <a:pt x="1279" y="9"/>
                    </a:lnTo>
                    <a:cubicBezTo>
                      <a:pt x="1266" y="5"/>
                      <a:pt x="1258" y="5"/>
                      <a:pt x="1244"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35"/>
              <p:cNvSpPr/>
              <p:nvPr/>
            </p:nvSpPr>
            <p:spPr>
              <a:xfrm>
                <a:off x="3944475" y="490575"/>
                <a:ext cx="31875" cy="148975"/>
              </a:xfrm>
              <a:custGeom>
                <a:rect b="b" l="l" r="r" t="t"/>
                <a:pathLst>
                  <a:path extrusionOk="0" h="5959" w="1275">
                    <a:moveTo>
                      <a:pt x="1245" y="1"/>
                    </a:moveTo>
                    <a:lnTo>
                      <a:pt x="0" y="5945"/>
                    </a:lnTo>
                    <a:cubicBezTo>
                      <a:pt x="9" y="5949"/>
                      <a:pt x="21" y="5955"/>
                      <a:pt x="30" y="5959"/>
                    </a:cubicBezTo>
                    <a:lnTo>
                      <a:pt x="1274" y="9"/>
                    </a:lnTo>
                    <a:cubicBezTo>
                      <a:pt x="1266" y="5"/>
                      <a:pt x="1253" y="1"/>
                      <a:pt x="1245"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35"/>
              <p:cNvSpPr/>
              <p:nvPr/>
            </p:nvSpPr>
            <p:spPr>
              <a:xfrm>
                <a:off x="3943700" y="490250"/>
                <a:ext cx="31900" cy="148975"/>
              </a:xfrm>
              <a:custGeom>
                <a:rect b="b" l="l" r="r" t="t"/>
                <a:pathLst>
                  <a:path extrusionOk="0" h="5959" w="1276">
                    <a:moveTo>
                      <a:pt x="1246" y="0"/>
                    </a:moveTo>
                    <a:lnTo>
                      <a:pt x="1" y="5950"/>
                    </a:lnTo>
                    <a:cubicBezTo>
                      <a:pt x="10" y="5954"/>
                      <a:pt x="18" y="5954"/>
                      <a:pt x="31" y="5958"/>
                    </a:cubicBezTo>
                    <a:lnTo>
                      <a:pt x="1276" y="14"/>
                    </a:lnTo>
                    <a:cubicBezTo>
                      <a:pt x="1267" y="9"/>
                      <a:pt x="1254" y="5"/>
                      <a:pt x="1246"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35"/>
              <p:cNvSpPr/>
              <p:nvPr/>
            </p:nvSpPr>
            <p:spPr>
              <a:xfrm>
                <a:off x="3942950" y="489950"/>
                <a:ext cx="31900" cy="149075"/>
              </a:xfrm>
              <a:custGeom>
                <a:rect b="b" l="l" r="r" t="t"/>
                <a:pathLst>
                  <a:path extrusionOk="0" h="5963" w="1276">
                    <a:moveTo>
                      <a:pt x="1246" y="0"/>
                    </a:moveTo>
                    <a:lnTo>
                      <a:pt x="1" y="5949"/>
                    </a:lnTo>
                    <a:cubicBezTo>
                      <a:pt x="10" y="5954"/>
                      <a:pt x="18" y="5958"/>
                      <a:pt x="31" y="5962"/>
                    </a:cubicBezTo>
                    <a:lnTo>
                      <a:pt x="1276" y="12"/>
                    </a:lnTo>
                    <a:cubicBezTo>
                      <a:pt x="1268" y="8"/>
                      <a:pt x="1254" y="4"/>
                      <a:pt x="1246"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35"/>
              <p:cNvSpPr/>
              <p:nvPr/>
            </p:nvSpPr>
            <p:spPr>
              <a:xfrm>
                <a:off x="3942425" y="489700"/>
                <a:ext cx="31675" cy="148975"/>
              </a:xfrm>
              <a:custGeom>
                <a:rect b="b" l="l" r="r" t="t"/>
                <a:pathLst>
                  <a:path extrusionOk="0" h="5959" w="1267">
                    <a:moveTo>
                      <a:pt x="1250" y="1"/>
                    </a:moveTo>
                    <a:lnTo>
                      <a:pt x="0" y="5946"/>
                    </a:lnTo>
                    <a:cubicBezTo>
                      <a:pt x="10" y="5951"/>
                      <a:pt x="14" y="5955"/>
                      <a:pt x="22" y="5959"/>
                    </a:cubicBezTo>
                    <a:lnTo>
                      <a:pt x="1267" y="10"/>
                    </a:lnTo>
                    <a:cubicBezTo>
                      <a:pt x="1263" y="5"/>
                      <a:pt x="1254" y="1"/>
                      <a:pt x="1250"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35"/>
              <p:cNvSpPr/>
              <p:nvPr/>
            </p:nvSpPr>
            <p:spPr>
              <a:xfrm>
                <a:off x="3593300" y="429100"/>
                <a:ext cx="40550" cy="165000"/>
              </a:xfrm>
              <a:custGeom>
                <a:rect b="b" l="l" r="r" t="t"/>
                <a:pathLst>
                  <a:path extrusionOk="0" h="6600" w="1622">
                    <a:moveTo>
                      <a:pt x="1250" y="0"/>
                    </a:moveTo>
                    <a:lnTo>
                      <a:pt x="1" y="5950"/>
                    </a:lnTo>
                    <a:cubicBezTo>
                      <a:pt x="322" y="6232"/>
                      <a:pt x="373" y="6428"/>
                      <a:pt x="338" y="6600"/>
                    </a:cubicBezTo>
                    <a:lnTo>
                      <a:pt x="1584" y="650"/>
                    </a:lnTo>
                    <a:cubicBezTo>
                      <a:pt x="1622" y="479"/>
                      <a:pt x="1570" y="283"/>
                      <a:pt x="1250"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35"/>
              <p:cNvSpPr/>
              <p:nvPr/>
            </p:nvSpPr>
            <p:spPr>
              <a:xfrm>
                <a:off x="3685925" y="411125"/>
                <a:ext cx="32400" cy="149525"/>
              </a:xfrm>
              <a:custGeom>
                <a:rect b="b" l="l" r="r" t="t"/>
                <a:pathLst>
                  <a:path extrusionOk="0" h="5981" w="1296">
                    <a:moveTo>
                      <a:pt x="1296" y="1"/>
                    </a:moveTo>
                    <a:cubicBezTo>
                      <a:pt x="1278" y="9"/>
                      <a:pt x="1262" y="17"/>
                      <a:pt x="1245" y="30"/>
                    </a:cubicBezTo>
                    <a:lnTo>
                      <a:pt x="0" y="5980"/>
                    </a:lnTo>
                    <a:cubicBezTo>
                      <a:pt x="17" y="5967"/>
                      <a:pt x="30" y="5959"/>
                      <a:pt x="47" y="5945"/>
                    </a:cubicBezTo>
                    <a:lnTo>
                      <a:pt x="1296"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35"/>
              <p:cNvSpPr/>
              <p:nvPr/>
            </p:nvSpPr>
            <p:spPr>
              <a:xfrm>
                <a:off x="3679600" y="411875"/>
                <a:ext cx="37450" cy="153350"/>
              </a:xfrm>
              <a:custGeom>
                <a:rect b="b" l="l" r="r" t="t"/>
                <a:pathLst>
                  <a:path extrusionOk="0" h="6134" w="1498">
                    <a:moveTo>
                      <a:pt x="1498" y="0"/>
                    </a:moveTo>
                    <a:lnTo>
                      <a:pt x="1498" y="0"/>
                    </a:lnTo>
                    <a:cubicBezTo>
                      <a:pt x="1403" y="60"/>
                      <a:pt x="1322" y="121"/>
                      <a:pt x="1245" y="188"/>
                    </a:cubicBezTo>
                    <a:lnTo>
                      <a:pt x="1" y="6134"/>
                    </a:lnTo>
                    <a:cubicBezTo>
                      <a:pt x="74" y="6069"/>
                      <a:pt x="159" y="6006"/>
                      <a:pt x="253" y="5950"/>
                    </a:cubicBezTo>
                    <a:lnTo>
                      <a:pt x="1498"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35"/>
              <p:cNvSpPr/>
              <p:nvPr/>
            </p:nvSpPr>
            <p:spPr>
              <a:xfrm>
                <a:off x="3671800" y="416575"/>
                <a:ext cx="38925" cy="156675"/>
              </a:xfrm>
              <a:custGeom>
                <a:rect b="b" l="l" r="r" t="t"/>
                <a:pathLst>
                  <a:path extrusionOk="0" h="6267" w="1557">
                    <a:moveTo>
                      <a:pt x="1557" y="0"/>
                    </a:moveTo>
                    <a:cubicBezTo>
                      <a:pt x="1438" y="99"/>
                      <a:pt x="1339" y="206"/>
                      <a:pt x="1245" y="318"/>
                    </a:cubicBezTo>
                    <a:lnTo>
                      <a:pt x="1" y="6266"/>
                    </a:lnTo>
                    <a:cubicBezTo>
                      <a:pt x="94" y="6155"/>
                      <a:pt x="193" y="6049"/>
                      <a:pt x="313" y="5946"/>
                    </a:cubicBezTo>
                    <a:lnTo>
                      <a:pt x="1557"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35"/>
              <p:cNvSpPr/>
              <p:nvPr/>
            </p:nvSpPr>
            <p:spPr>
              <a:xfrm>
                <a:off x="3662600" y="424500"/>
                <a:ext cx="40325" cy="160075"/>
              </a:xfrm>
              <a:custGeom>
                <a:rect b="b" l="l" r="r" t="t"/>
                <a:pathLst>
                  <a:path extrusionOk="0" h="6403" w="1613">
                    <a:moveTo>
                      <a:pt x="1613" y="1"/>
                    </a:moveTo>
                    <a:cubicBezTo>
                      <a:pt x="1489" y="149"/>
                      <a:pt x="1374" y="303"/>
                      <a:pt x="1245" y="453"/>
                    </a:cubicBezTo>
                    <a:lnTo>
                      <a:pt x="0" y="6403"/>
                    </a:lnTo>
                    <a:cubicBezTo>
                      <a:pt x="129" y="6253"/>
                      <a:pt x="240" y="6099"/>
                      <a:pt x="369" y="5949"/>
                    </a:cubicBezTo>
                    <a:lnTo>
                      <a:pt x="1613"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35"/>
              <p:cNvSpPr/>
              <p:nvPr/>
            </p:nvSpPr>
            <p:spPr>
              <a:xfrm>
                <a:off x="3654800" y="435825"/>
                <a:ext cx="38950" cy="156675"/>
              </a:xfrm>
              <a:custGeom>
                <a:rect b="b" l="l" r="r" t="t"/>
                <a:pathLst>
                  <a:path extrusionOk="0" h="6267" w="1558">
                    <a:moveTo>
                      <a:pt x="1557" y="0"/>
                    </a:moveTo>
                    <a:lnTo>
                      <a:pt x="1557" y="0"/>
                    </a:lnTo>
                    <a:cubicBezTo>
                      <a:pt x="1467" y="112"/>
                      <a:pt x="1364" y="219"/>
                      <a:pt x="1249" y="317"/>
                    </a:cubicBezTo>
                    <a:lnTo>
                      <a:pt x="0" y="6266"/>
                    </a:lnTo>
                    <a:cubicBezTo>
                      <a:pt x="120" y="6163"/>
                      <a:pt x="219" y="6057"/>
                      <a:pt x="312" y="5950"/>
                    </a:cubicBezTo>
                    <a:lnTo>
                      <a:pt x="1557"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35"/>
              <p:cNvSpPr/>
              <p:nvPr/>
            </p:nvSpPr>
            <p:spPr>
              <a:xfrm>
                <a:off x="3648475" y="443750"/>
                <a:ext cx="37575" cy="153450"/>
              </a:xfrm>
              <a:custGeom>
                <a:rect b="b" l="l" r="r" t="t"/>
                <a:pathLst>
                  <a:path extrusionOk="0" h="6138" w="1503">
                    <a:moveTo>
                      <a:pt x="1502" y="0"/>
                    </a:moveTo>
                    <a:lnTo>
                      <a:pt x="1502" y="0"/>
                    </a:lnTo>
                    <a:cubicBezTo>
                      <a:pt x="1425" y="68"/>
                      <a:pt x="1339" y="129"/>
                      <a:pt x="1246" y="188"/>
                    </a:cubicBezTo>
                    <a:lnTo>
                      <a:pt x="1" y="6138"/>
                    </a:lnTo>
                    <a:cubicBezTo>
                      <a:pt x="95" y="6077"/>
                      <a:pt x="180" y="6014"/>
                      <a:pt x="253" y="5949"/>
                    </a:cubicBezTo>
                    <a:lnTo>
                      <a:pt x="1502"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35"/>
              <p:cNvSpPr/>
              <p:nvPr/>
            </p:nvSpPr>
            <p:spPr>
              <a:xfrm>
                <a:off x="3641425" y="448450"/>
                <a:ext cx="38200" cy="152600"/>
              </a:xfrm>
              <a:custGeom>
                <a:rect b="b" l="l" r="r" t="t"/>
                <a:pathLst>
                  <a:path extrusionOk="0" h="6104" w="1528">
                    <a:moveTo>
                      <a:pt x="1528" y="0"/>
                    </a:moveTo>
                    <a:lnTo>
                      <a:pt x="1528" y="0"/>
                    </a:lnTo>
                    <a:cubicBezTo>
                      <a:pt x="1442" y="56"/>
                      <a:pt x="1348" y="107"/>
                      <a:pt x="1246" y="154"/>
                    </a:cubicBezTo>
                    <a:lnTo>
                      <a:pt x="0" y="6104"/>
                    </a:lnTo>
                    <a:cubicBezTo>
                      <a:pt x="103" y="6057"/>
                      <a:pt x="198" y="6005"/>
                      <a:pt x="283" y="5950"/>
                    </a:cubicBezTo>
                    <a:lnTo>
                      <a:pt x="1528"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35"/>
              <p:cNvSpPr/>
              <p:nvPr/>
            </p:nvSpPr>
            <p:spPr>
              <a:xfrm>
                <a:off x="3631600" y="452300"/>
                <a:ext cx="40975" cy="152500"/>
              </a:xfrm>
              <a:custGeom>
                <a:rect b="b" l="l" r="r" t="t"/>
                <a:pathLst>
                  <a:path extrusionOk="0" h="6100" w="1639">
                    <a:moveTo>
                      <a:pt x="1639" y="0"/>
                    </a:moveTo>
                    <a:cubicBezTo>
                      <a:pt x="1523" y="56"/>
                      <a:pt x="1390" y="103"/>
                      <a:pt x="1244" y="150"/>
                    </a:cubicBezTo>
                    <a:lnTo>
                      <a:pt x="0" y="6100"/>
                    </a:lnTo>
                    <a:cubicBezTo>
                      <a:pt x="146" y="6053"/>
                      <a:pt x="274" y="6005"/>
                      <a:pt x="393" y="5950"/>
                    </a:cubicBezTo>
                    <a:lnTo>
                      <a:pt x="1639"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35"/>
              <p:cNvSpPr/>
              <p:nvPr/>
            </p:nvSpPr>
            <p:spPr>
              <a:xfrm>
                <a:off x="3621975" y="456050"/>
                <a:ext cx="40750" cy="151100"/>
              </a:xfrm>
              <a:custGeom>
                <a:rect b="b" l="l" r="r" t="t"/>
                <a:pathLst>
                  <a:path extrusionOk="0" h="6044" w="1630">
                    <a:moveTo>
                      <a:pt x="1629" y="0"/>
                    </a:moveTo>
                    <a:lnTo>
                      <a:pt x="1629" y="0"/>
                    </a:lnTo>
                    <a:cubicBezTo>
                      <a:pt x="1514" y="34"/>
                      <a:pt x="1386" y="68"/>
                      <a:pt x="1244" y="99"/>
                    </a:cubicBezTo>
                    <a:lnTo>
                      <a:pt x="0" y="6043"/>
                    </a:lnTo>
                    <a:cubicBezTo>
                      <a:pt x="141" y="6017"/>
                      <a:pt x="265" y="5984"/>
                      <a:pt x="385" y="5950"/>
                    </a:cubicBezTo>
                    <a:lnTo>
                      <a:pt x="1629"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35"/>
              <p:cNvSpPr/>
              <p:nvPr/>
            </p:nvSpPr>
            <p:spPr>
              <a:xfrm>
                <a:off x="5542075" y="817650"/>
                <a:ext cx="31350" cy="149300"/>
              </a:xfrm>
              <a:custGeom>
                <a:rect b="b" l="l" r="r" t="t"/>
                <a:pathLst>
                  <a:path extrusionOk="0" h="5972" w="1254">
                    <a:moveTo>
                      <a:pt x="1254" y="1"/>
                    </a:moveTo>
                    <a:lnTo>
                      <a:pt x="1252" y="11"/>
                    </a:lnTo>
                    <a:lnTo>
                      <a:pt x="1252" y="11"/>
                    </a:lnTo>
                    <a:cubicBezTo>
                      <a:pt x="1253" y="8"/>
                      <a:pt x="1254" y="5"/>
                      <a:pt x="1254" y="1"/>
                    </a:cubicBezTo>
                    <a:close/>
                    <a:moveTo>
                      <a:pt x="1252" y="11"/>
                    </a:moveTo>
                    <a:lnTo>
                      <a:pt x="1252" y="11"/>
                    </a:lnTo>
                    <a:cubicBezTo>
                      <a:pt x="1250" y="14"/>
                      <a:pt x="1249" y="18"/>
                      <a:pt x="1249" y="22"/>
                    </a:cubicBezTo>
                    <a:lnTo>
                      <a:pt x="1" y="5972"/>
                    </a:lnTo>
                    <a:cubicBezTo>
                      <a:pt x="5" y="5964"/>
                      <a:pt x="9" y="5954"/>
                      <a:pt x="9" y="5950"/>
                    </a:cubicBezTo>
                    <a:lnTo>
                      <a:pt x="1252" y="11"/>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35"/>
              <p:cNvSpPr/>
              <p:nvPr/>
            </p:nvSpPr>
            <p:spPr>
              <a:xfrm>
                <a:off x="5540700" y="818200"/>
                <a:ext cx="32600" cy="151975"/>
              </a:xfrm>
              <a:custGeom>
                <a:rect b="b" l="l" r="r" t="t"/>
                <a:pathLst>
                  <a:path extrusionOk="0" h="6079" w="1304">
                    <a:moveTo>
                      <a:pt x="1304" y="0"/>
                    </a:moveTo>
                    <a:cubicBezTo>
                      <a:pt x="1287" y="43"/>
                      <a:pt x="1270" y="86"/>
                      <a:pt x="1244" y="128"/>
                    </a:cubicBezTo>
                    <a:lnTo>
                      <a:pt x="0" y="6078"/>
                    </a:lnTo>
                    <a:cubicBezTo>
                      <a:pt x="21" y="6035"/>
                      <a:pt x="42" y="5993"/>
                      <a:pt x="56" y="5950"/>
                    </a:cubicBezTo>
                    <a:lnTo>
                      <a:pt x="1304"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35"/>
              <p:cNvSpPr/>
              <p:nvPr/>
            </p:nvSpPr>
            <p:spPr>
              <a:xfrm>
                <a:off x="5538325" y="821400"/>
                <a:ext cx="33500" cy="152075"/>
              </a:xfrm>
              <a:custGeom>
                <a:rect b="b" l="l" r="r" t="t"/>
                <a:pathLst>
                  <a:path extrusionOk="0" h="6083" w="1340">
                    <a:moveTo>
                      <a:pt x="1339" y="0"/>
                    </a:moveTo>
                    <a:cubicBezTo>
                      <a:pt x="1314" y="48"/>
                      <a:pt x="1284" y="91"/>
                      <a:pt x="1245" y="133"/>
                    </a:cubicBezTo>
                    <a:lnTo>
                      <a:pt x="1" y="6083"/>
                    </a:lnTo>
                    <a:cubicBezTo>
                      <a:pt x="35" y="6040"/>
                      <a:pt x="69" y="5993"/>
                      <a:pt x="95" y="5950"/>
                    </a:cubicBezTo>
                    <a:lnTo>
                      <a:pt x="1339"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35"/>
              <p:cNvSpPr/>
              <p:nvPr/>
            </p:nvSpPr>
            <p:spPr>
              <a:xfrm>
                <a:off x="5534475" y="824700"/>
                <a:ext cx="34975" cy="152525"/>
              </a:xfrm>
              <a:custGeom>
                <a:rect b="b" l="l" r="r" t="t"/>
                <a:pathLst>
                  <a:path extrusionOk="0" h="6101" w="1399">
                    <a:moveTo>
                      <a:pt x="1399" y="1"/>
                    </a:moveTo>
                    <a:cubicBezTo>
                      <a:pt x="1357" y="52"/>
                      <a:pt x="1305" y="104"/>
                      <a:pt x="1245" y="151"/>
                    </a:cubicBezTo>
                    <a:lnTo>
                      <a:pt x="1" y="6100"/>
                    </a:lnTo>
                    <a:cubicBezTo>
                      <a:pt x="56" y="6053"/>
                      <a:pt x="107" y="6002"/>
                      <a:pt x="155" y="5951"/>
                    </a:cubicBezTo>
                    <a:lnTo>
                      <a:pt x="1399"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35"/>
              <p:cNvSpPr/>
              <p:nvPr/>
            </p:nvSpPr>
            <p:spPr>
              <a:xfrm>
                <a:off x="5526675" y="828450"/>
                <a:ext cx="38925" cy="154350"/>
              </a:xfrm>
              <a:custGeom>
                <a:rect b="b" l="l" r="r" t="t"/>
                <a:pathLst>
                  <a:path extrusionOk="0" h="6174" w="1557">
                    <a:moveTo>
                      <a:pt x="1557" y="1"/>
                    </a:moveTo>
                    <a:lnTo>
                      <a:pt x="1557" y="1"/>
                    </a:lnTo>
                    <a:cubicBezTo>
                      <a:pt x="1467" y="82"/>
                      <a:pt x="1361" y="155"/>
                      <a:pt x="1249" y="228"/>
                    </a:cubicBezTo>
                    <a:lnTo>
                      <a:pt x="1" y="6173"/>
                    </a:lnTo>
                    <a:cubicBezTo>
                      <a:pt x="116" y="6104"/>
                      <a:pt x="218" y="6027"/>
                      <a:pt x="313" y="5950"/>
                    </a:cubicBezTo>
                    <a:lnTo>
                      <a:pt x="1557"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35"/>
              <p:cNvSpPr/>
              <p:nvPr/>
            </p:nvSpPr>
            <p:spPr>
              <a:xfrm>
                <a:off x="5505825" y="834125"/>
                <a:ext cx="52075" cy="160950"/>
              </a:xfrm>
              <a:custGeom>
                <a:rect b="b" l="l" r="r" t="t"/>
                <a:pathLst>
                  <a:path extrusionOk="0" h="6438" w="2083">
                    <a:moveTo>
                      <a:pt x="2083" y="1"/>
                    </a:moveTo>
                    <a:lnTo>
                      <a:pt x="2083" y="1"/>
                    </a:lnTo>
                    <a:cubicBezTo>
                      <a:pt x="1818" y="168"/>
                      <a:pt x="1510" y="322"/>
                      <a:pt x="1245" y="488"/>
                    </a:cubicBezTo>
                    <a:lnTo>
                      <a:pt x="0" y="6438"/>
                    </a:lnTo>
                    <a:cubicBezTo>
                      <a:pt x="266" y="6271"/>
                      <a:pt x="569" y="6117"/>
                      <a:pt x="835" y="5946"/>
                    </a:cubicBezTo>
                    <a:lnTo>
                      <a:pt x="2083"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35"/>
              <p:cNvSpPr/>
              <p:nvPr/>
            </p:nvSpPr>
            <p:spPr>
              <a:xfrm>
                <a:off x="5498125" y="846325"/>
                <a:ext cx="38850" cy="154325"/>
              </a:xfrm>
              <a:custGeom>
                <a:rect b="b" l="l" r="r" t="t"/>
                <a:pathLst>
                  <a:path extrusionOk="0" h="6173" w="1554">
                    <a:moveTo>
                      <a:pt x="1553" y="0"/>
                    </a:moveTo>
                    <a:lnTo>
                      <a:pt x="1553" y="0"/>
                    </a:lnTo>
                    <a:cubicBezTo>
                      <a:pt x="1441" y="73"/>
                      <a:pt x="1335" y="146"/>
                      <a:pt x="1245" y="223"/>
                    </a:cubicBezTo>
                    <a:lnTo>
                      <a:pt x="0" y="6173"/>
                    </a:lnTo>
                    <a:cubicBezTo>
                      <a:pt x="90" y="6096"/>
                      <a:pt x="197" y="6023"/>
                      <a:pt x="308" y="5950"/>
                    </a:cubicBezTo>
                    <a:lnTo>
                      <a:pt x="1553"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35"/>
              <p:cNvSpPr/>
              <p:nvPr/>
            </p:nvSpPr>
            <p:spPr>
              <a:xfrm>
                <a:off x="5494175" y="851875"/>
                <a:ext cx="35100" cy="152625"/>
              </a:xfrm>
              <a:custGeom>
                <a:rect b="b" l="l" r="r" t="t"/>
                <a:pathLst>
                  <a:path extrusionOk="0" h="6105" w="1404">
                    <a:moveTo>
                      <a:pt x="1403" y="1"/>
                    </a:moveTo>
                    <a:lnTo>
                      <a:pt x="1403" y="1"/>
                    </a:lnTo>
                    <a:cubicBezTo>
                      <a:pt x="1343" y="52"/>
                      <a:pt x="1291" y="104"/>
                      <a:pt x="1249" y="155"/>
                    </a:cubicBezTo>
                    <a:lnTo>
                      <a:pt x="0" y="6105"/>
                    </a:lnTo>
                    <a:cubicBezTo>
                      <a:pt x="47" y="6053"/>
                      <a:pt x="99" y="6002"/>
                      <a:pt x="158" y="5951"/>
                    </a:cubicBezTo>
                    <a:lnTo>
                      <a:pt x="1403"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35"/>
              <p:cNvSpPr/>
              <p:nvPr/>
            </p:nvSpPr>
            <p:spPr>
              <a:xfrm>
                <a:off x="5491800" y="855725"/>
                <a:ext cx="33625" cy="152075"/>
              </a:xfrm>
              <a:custGeom>
                <a:rect b="b" l="l" r="r" t="t"/>
                <a:pathLst>
                  <a:path extrusionOk="0" h="6083" w="1345">
                    <a:moveTo>
                      <a:pt x="1344" y="1"/>
                    </a:moveTo>
                    <a:lnTo>
                      <a:pt x="1344" y="1"/>
                    </a:lnTo>
                    <a:cubicBezTo>
                      <a:pt x="1305" y="43"/>
                      <a:pt x="1276" y="86"/>
                      <a:pt x="1250" y="133"/>
                    </a:cubicBezTo>
                    <a:lnTo>
                      <a:pt x="1" y="6083"/>
                    </a:lnTo>
                    <a:cubicBezTo>
                      <a:pt x="31" y="6036"/>
                      <a:pt x="61" y="5993"/>
                      <a:pt x="95" y="5951"/>
                    </a:cubicBezTo>
                    <a:lnTo>
                      <a:pt x="1344"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35"/>
              <p:cNvSpPr/>
              <p:nvPr/>
            </p:nvSpPr>
            <p:spPr>
              <a:xfrm>
                <a:off x="5490425" y="859050"/>
                <a:ext cx="32625" cy="151975"/>
              </a:xfrm>
              <a:custGeom>
                <a:rect b="b" l="l" r="r" t="t"/>
                <a:pathLst>
                  <a:path extrusionOk="0" h="6079" w="1305">
                    <a:moveTo>
                      <a:pt x="1305" y="0"/>
                    </a:moveTo>
                    <a:lnTo>
                      <a:pt x="1305" y="0"/>
                    </a:lnTo>
                    <a:cubicBezTo>
                      <a:pt x="1279" y="43"/>
                      <a:pt x="1262" y="86"/>
                      <a:pt x="1245" y="129"/>
                    </a:cubicBezTo>
                    <a:lnTo>
                      <a:pt x="0" y="6078"/>
                    </a:lnTo>
                    <a:cubicBezTo>
                      <a:pt x="13" y="6031"/>
                      <a:pt x="35" y="5988"/>
                      <a:pt x="56" y="5950"/>
                    </a:cubicBezTo>
                    <a:lnTo>
                      <a:pt x="1305"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35"/>
              <p:cNvSpPr/>
              <p:nvPr/>
            </p:nvSpPr>
            <p:spPr>
              <a:xfrm>
                <a:off x="5490100" y="862250"/>
                <a:ext cx="31475" cy="149725"/>
              </a:xfrm>
              <a:custGeom>
                <a:rect b="b" l="l" r="r" t="t"/>
                <a:pathLst>
                  <a:path extrusionOk="0" h="5989" w="1259">
                    <a:moveTo>
                      <a:pt x="1258" y="1"/>
                    </a:moveTo>
                    <a:cubicBezTo>
                      <a:pt x="1254" y="13"/>
                      <a:pt x="1249" y="26"/>
                      <a:pt x="1245" y="39"/>
                    </a:cubicBezTo>
                    <a:lnTo>
                      <a:pt x="1" y="5988"/>
                    </a:lnTo>
                    <a:cubicBezTo>
                      <a:pt x="5" y="5976"/>
                      <a:pt x="9" y="5963"/>
                      <a:pt x="13" y="5950"/>
                    </a:cubicBezTo>
                    <a:lnTo>
                      <a:pt x="1258" y="1"/>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35"/>
              <p:cNvSpPr/>
              <p:nvPr/>
            </p:nvSpPr>
            <p:spPr>
              <a:xfrm>
                <a:off x="5485175" y="862250"/>
                <a:ext cx="36050" cy="149725"/>
              </a:xfrm>
              <a:custGeom>
                <a:rect b="b" l="l" r="r" t="t"/>
                <a:pathLst>
                  <a:path extrusionOk="0" h="5989" w="1442">
                    <a:moveTo>
                      <a:pt x="1250" y="1"/>
                    </a:moveTo>
                    <a:lnTo>
                      <a:pt x="1" y="5950"/>
                    </a:lnTo>
                    <a:cubicBezTo>
                      <a:pt x="70" y="5963"/>
                      <a:pt x="133" y="5976"/>
                      <a:pt x="198" y="5988"/>
                    </a:cubicBezTo>
                    <a:lnTo>
                      <a:pt x="1442" y="39"/>
                    </a:lnTo>
                    <a:lnTo>
                      <a:pt x="1250"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35"/>
              <p:cNvSpPr/>
              <p:nvPr/>
            </p:nvSpPr>
            <p:spPr>
              <a:xfrm>
                <a:off x="5479200" y="861400"/>
                <a:ext cx="37225" cy="149625"/>
              </a:xfrm>
              <a:custGeom>
                <a:rect b="b" l="l" r="r" t="t"/>
                <a:pathLst>
                  <a:path extrusionOk="0" h="5985" w="1489">
                    <a:moveTo>
                      <a:pt x="1245" y="1"/>
                    </a:moveTo>
                    <a:lnTo>
                      <a:pt x="1" y="5949"/>
                    </a:lnTo>
                    <a:cubicBezTo>
                      <a:pt x="82" y="5959"/>
                      <a:pt x="163" y="5971"/>
                      <a:pt x="240" y="5984"/>
                    </a:cubicBezTo>
                    <a:lnTo>
                      <a:pt x="1489" y="35"/>
                    </a:lnTo>
                    <a:cubicBezTo>
                      <a:pt x="1408" y="21"/>
                      <a:pt x="1326" y="9"/>
                      <a:pt x="1245"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35"/>
              <p:cNvSpPr/>
              <p:nvPr/>
            </p:nvSpPr>
            <p:spPr>
              <a:xfrm>
                <a:off x="5466675" y="861100"/>
                <a:ext cx="43650" cy="149175"/>
              </a:xfrm>
              <a:custGeom>
                <a:rect b="b" l="l" r="r" t="t"/>
                <a:pathLst>
                  <a:path extrusionOk="0" h="5967" w="1746">
                    <a:moveTo>
                      <a:pt x="1528" y="1"/>
                    </a:moveTo>
                    <a:cubicBezTo>
                      <a:pt x="1437" y="1"/>
                      <a:pt x="1344" y="7"/>
                      <a:pt x="1246" y="21"/>
                    </a:cubicBezTo>
                    <a:lnTo>
                      <a:pt x="1" y="5967"/>
                    </a:lnTo>
                    <a:cubicBezTo>
                      <a:pt x="94" y="5955"/>
                      <a:pt x="186" y="5950"/>
                      <a:pt x="275" y="5950"/>
                    </a:cubicBezTo>
                    <a:cubicBezTo>
                      <a:pt x="352" y="5950"/>
                      <a:pt x="428" y="5954"/>
                      <a:pt x="502" y="5961"/>
                    </a:cubicBezTo>
                    <a:lnTo>
                      <a:pt x="1746" y="13"/>
                    </a:lnTo>
                    <a:cubicBezTo>
                      <a:pt x="1674" y="5"/>
                      <a:pt x="1602" y="1"/>
                      <a:pt x="1528" y="1"/>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35"/>
              <p:cNvSpPr/>
              <p:nvPr/>
            </p:nvSpPr>
            <p:spPr>
              <a:xfrm>
                <a:off x="3596400" y="456675"/>
                <a:ext cx="42825" cy="166725"/>
              </a:xfrm>
              <a:custGeom>
                <a:rect b="b" l="l" r="r" t="t"/>
                <a:pathLst>
                  <a:path extrusionOk="0" h="6669" w="1713">
                    <a:moveTo>
                      <a:pt x="1288" y="1"/>
                    </a:moveTo>
                    <a:lnTo>
                      <a:pt x="40" y="5950"/>
                    </a:lnTo>
                    <a:cubicBezTo>
                      <a:pt x="1" y="6134"/>
                      <a:pt x="66" y="6352"/>
                      <a:pt x="463" y="6669"/>
                    </a:cubicBezTo>
                    <a:lnTo>
                      <a:pt x="1712" y="723"/>
                    </a:lnTo>
                    <a:cubicBezTo>
                      <a:pt x="1310" y="402"/>
                      <a:pt x="1250" y="185"/>
                      <a:pt x="1288"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35"/>
              <p:cNvSpPr/>
              <p:nvPr/>
            </p:nvSpPr>
            <p:spPr>
              <a:xfrm>
                <a:off x="3607750" y="474750"/>
                <a:ext cx="31475" cy="151875"/>
              </a:xfrm>
              <a:custGeom>
                <a:rect b="b" l="l" r="r" t="t"/>
                <a:pathLst>
                  <a:path extrusionOk="0" h="6075" w="1259">
                    <a:moveTo>
                      <a:pt x="1258" y="0"/>
                    </a:moveTo>
                    <a:lnTo>
                      <a:pt x="9" y="5946"/>
                    </a:lnTo>
                    <a:cubicBezTo>
                      <a:pt x="13" y="5992"/>
                      <a:pt x="9" y="6031"/>
                      <a:pt x="1" y="6074"/>
                    </a:cubicBezTo>
                    <a:lnTo>
                      <a:pt x="1245" y="125"/>
                    </a:lnTo>
                    <a:cubicBezTo>
                      <a:pt x="1254" y="86"/>
                      <a:pt x="1258" y="44"/>
                      <a:pt x="1258"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35"/>
              <p:cNvSpPr/>
              <p:nvPr/>
            </p:nvSpPr>
            <p:spPr>
              <a:xfrm>
                <a:off x="3171900" y="372950"/>
                <a:ext cx="31350" cy="149300"/>
              </a:xfrm>
              <a:custGeom>
                <a:rect b="b" l="l" r="r" t="t"/>
                <a:pathLst>
                  <a:path extrusionOk="0" h="5972" w="1254">
                    <a:moveTo>
                      <a:pt x="1254" y="0"/>
                    </a:moveTo>
                    <a:lnTo>
                      <a:pt x="1254" y="0"/>
                    </a:lnTo>
                    <a:cubicBezTo>
                      <a:pt x="1250" y="10"/>
                      <a:pt x="1250" y="14"/>
                      <a:pt x="1246" y="22"/>
                    </a:cubicBezTo>
                    <a:lnTo>
                      <a:pt x="0" y="5971"/>
                    </a:lnTo>
                    <a:cubicBezTo>
                      <a:pt x="6" y="5963"/>
                      <a:pt x="6" y="5958"/>
                      <a:pt x="6" y="5950"/>
                    </a:cubicBezTo>
                    <a:lnTo>
                      <a:pt x="1254" y="0"/>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35"/>
              <p:cNvSpPr/>
              <p:nvPr/>
            </p:nvSpPr>
            <p:spPr>
              <a:xfrm>
                <a:off x="3171500" y="373475"/>
                <a:ext cx="31550" cy="149625"/>
              </a:xfrm>
              <a:custGeom>
                <a:rect b="b" l="l" r="r" t="t"/>
                <a:pathLst>
                  <a:path extrusionOk="0" h="5985" w="1262">
                    <a:moveTo>
                      <a:pt x="1262" y="1"/>
                    </a:moveTo>
                    <a:lnTo>
                      <a:pt x="1262" y="1"/>
                    </a:lnTo>
                    <a:cubicBezTo>
                      <a:pt x="1258" y="14"/>
                      <a:pt x="1253" y="26"/>
                      <a:pt x="1244" y="40"/>
                    </a:cubicBezTo>
                    <a:lnTo>
                      <a:pt x="0" y="5984"/>
                    </a:lnTo>
                    <a:cubicBezTo>
                      <a:pt x="8" y="5976"/>
                      <a:pt x="12" y="5963"/>
                      <a:pt x="16" y="5950"/>
                    </a:cubicBezTo>
                    <a:lnTo>
                      <a:pt x="1262"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35"/>
              <p:cNvSpPr/>
              <p:nvPr/>
            </p:nvSpPr>
            <p:spPr>
              <a:xfrm>
                <a:off x="3170850" y="374450"/>
                <a:ext cx="31775" cy="149625"/>
              </a:xfrm>
              <a:custGeom>
                <a:rect b="b" l="l" r="r" t="t"/>
                <a:pathLst>
                  <a:path extrusionOk="0" h="5985" w="1271">
                    <a:moveTo>
                      <a:pt x="1270" y="1"/>
                    </a:moveTo>
                    <a:cubicBezTo>
                      <a:pt x="1266" y="13"/>
                      <a:pt x="1258" y="26"/>
                      <a:pt x="1245" y="39"/>
                    </a:cubicBezTo>
                    <a:lnTo>
                      <a:pt x="0" y="5984"/>
                    </a:lnTo>
                    <a:cubicBezTo>
                      <a:pt x="9" y="5971"/>
                      <a:pt x="17" y="5959"/>
                      <a:pt x="26" y="5945"/>
                    </a:cubicBezTo>
                    <a:lnTo>
                      <a:pt x="1270"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35"/>
              <p:cNvSpPr/>
              <p:nvPr/>
            </p:nvSpPr>
            <p:spPr>
              <a:xfrm>
                <a:off x="3169575" y="375400"/>
                <a:ext cx="32400" cy="149850"/>
              </a:xfrm>
              <a:custGeom>
                <a:rect b="b" l="l" r="r" t="t"/>
                <a:pathLst>
                  <a:path extrusionOk="0" h="5994" w="1296">
                    <a:moveTo>
                      <a:pt x="1296" y="1"/>
                    </a:moveTo>
                    <a:lnTo>
                      <a:pt x="1296" y="1"/>
                    </a:lnTo>
                    <a:cubicBezTo>
                      <a:pt x="1283" y="14"/>
                      <a:pt x="1266" y="31"/>
                      <a:pt x="1248" y="48"/>
                    </a:cubicBezTo>
                    <a:lnTo>
                      <a:pt x="0" y="5994"/>
                    </a:lnTo>
                    <a:cubicBezTo>
                      <a:pt x="22" y="5980"/>
                      <a:pt x="34" y="5963"/>
                      <a:pt x="51" y="5946"/>
                    </a:cubicBezTo>
                    <a:lnTo>
                      <a:pt x="1296"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35"/>
              <p:cNvSpPr/>
              <p:nvPr/>
            </p:nvSpPr>
            <p:spPr>
              <a:xfrm>
                <a:off x="3161875" y="376600"/>
                <a:ext cx="38925" cy="154100"/>
              </a:xfrm>
              <a:custGeom>
                <a:rect b="b" l="l" r="r" t="t"/>
                <a:pathLst>
                  <a:path extrusionOk="0" h="6164" w="1557">
                    <a:moveTo>
                      <a:pt x="1556" y="0"/>
                    </a:moveTo>
                    <a:cubicBezTo>
                      <a:pt x="1467" y="77"/>
                      <a:pt x="1335" y="141"/>
                      <a:pt x="1244" y="214"/>
                    </a:cubicBezTo>
                    <a:lnTo>
                      <a:pt x="0" y="6163"/>
                    </a:lnTo>
                    <a:cubicBezTo>
                      <a:pt x="89" y="6086"/>
                      <a:pt x="218" y="6023"/>
                      <a:pt x="308" y="5946"/>
                    </a:cubicBezTo>
                    <a:lnTo>
                      <a:pt x="1556"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35"/>
              <p:cNvSpPr/>
              <p:nvPr/>
            </p:nvSpPr>
            <p:spPr>
              <a:xfrm>
                <a:off x="3160575" y="381925"/>
                <a:ext cx="32425" cy="149950"/>
              </a:xfrm>
              <a:custGeom>
                <a:rect b="b" l="l" r="r" t="t"/>
                <a:pathLst>
                  <a:path extrusionOk="0" h="5998" w="1297">
                    <a:moveTo>
                      <a:pt x="1296" y="1"/>
                    </a:moveTo>
                    <a:lnTo>
                      <a:pt x="1296" y="1"/>
                    </a:lnTo>
                    <a:cubicBezTo>
                      <a:pt x="1280" y="18"/>
                      <a:pt x="1262" y="35"/>
                      <a:pt x="1249" y="52"/>
                    </a:cubicBezTo>
                    <a:lnTo>
                      <a:pt x="1" y="5997"/>
                    </a:lnTo>
                    <a:cubicBezTo>
                      <a:pt x="17" y="5980"/>
                      <a:pt x="35" y="5968"/>
                      <a:pt x="52" y="5950"/>
                    </a:cubicBezTo>
                    <a:lnTo>
                      <a:pt x="1296"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35"/>
              <p:cNvSpPr/>
              <p:nvPr/>
            </p:nvSpPr>
            <p:spPr>
              <a:xfrm>
                <a:off x="3159950" y="383200"/>
                <a:ext cx="31875" cy="149750"/>
              </a:xfrm>
              <a:custGeom>
                <a:rect b="b" l="l" r="r" t="t"/>
                <a:pathLst>
                  <a:path extrusionOk="0" h="5990" w="1275">
                    <a:moveTo>
                      <a:pt x="1274" y="1"/>
                    </a:moveTo>
                    <a:cubicBezTo>
                      <a:pt x="1262" y="14"/>
                      <a:pt x="1253" y="27"/>
                      <a:pt x="1244" y="40"/>
                    </a:cubicBezTo>
                    <a:lnTo>
                      <a:pt x="0" y="5990"/>
                    </a:lnTo>
                    <a:cubicBezTo>
                      <a:pt x="8" y="5972"/>
                      <a:pt x="17" y="5959"/>
                      <a:pt x="26" y="5946"/>
                    </a:cubicBezTo>
                    <a:lnTo>
                      <a:pt x="1274"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35"/>
              <p:cNvSpPr/>
              <p:nvPr/>
            </p:nvSpPr>
            <p:spPr>
              <a:xfrm>
                <a:off x="3159500" y="384175"/>
                <a:ext cx="31575" cy="149625"/>
              </a:xfrm>
              <a:custGeom>
                <a:rect b="b" l="l" r="r" t="t"/>
                <a:pathLst>
                  <a:path extrusionOk="0" h="5985" w="1263">
                    <a:moveTo>
                      <a:pt x="1262" y="1"/>
                    </a:moveTo>
                    <a:lnTo>
                      <a:pt x="1262" y="1"/>
                    </a:lnTo>
                    <a:cubicBezTo>
                      <a:pt x="1254" y="13"/>
                      <a:pt x="1250" y="27"/>
                      <a:pt x="1246" y="39"/>
                    </a:cubicBezTo>
                    <a:lnTo>
                      <a:pt x="1" y="5984"/>
                    </a:lnTo>
                    <a:cubicBezTo>
                      <a:pt x="5" y="5971"/>
                      <a:pt x="9" y="5959"/>
                      <a:pt x="18" y="5951"/>
                    </a:cubicBezTo>
                    <a:lnTo>
                      <a:pt x="1262"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35"/>
              <p:cNvSpPr/>
              <p:nvPr/>
            </p:nvSpPr>
            <p:spPr>
              <a:xfrm>
                <a:off x="3159400" y="385125"/>
                <a:ext cx="31250" cy="149200"/>
              </a:xfrm>
              <a:custGeom>
                <a:rect b="b" l="l" r="r" t="t"/>
                <a:pathLst>
                  <a:path extrusionOk="0" h="5968" w="1250">
                    <a:moveTo>
                      <a:pt x="1250" y="1"/>
                    </a:moveTo>
                    <a:lnTo>
                      <a:pt x="1249" y="4"/>
                    </a:lnTo>
                    <a:lnTo>
                      <a:pt x="1249" y="4"/>
                    </a:lnTo>
                    <a:cubicBezTo>
                      <a:pt x="1250" y="3"/>
                      <a:pt x="1250" y="2"/>
                      <a:pt x="1250" y="1"/>
                    </a:cubicBezTo>
                    <a:close/>
                    <a:moveTo>
                      <a:pt x="1249" y="4"/>
                    </a:moveTo>
                    <a:cubicBezTo>
                      <a:pt x="1248" y="7"/>
                      <a:pt x="1245" y="12"/>
                      <a:pt x="1245" y="18"/>
                    </a:cubicBezTo>
                    <a:lnTo>
                      <a:pt x="270" y="4680"/>
                    </a:lnTo>
                    <a:lnTo>
                      <a:pt x="1249" y="4"/>
                    </a:lnTo>
                    <a:close/>
                    <a:moveTo>
                      <a:pt x="270" y="4680"/>
                    </a:moveTo>
                    <a:lnTo>
                      <a:pt x="5" y="5946"/>
                    </a:lnTo>
                    <a:cubicBezTo>
                      <a:pt x="1" y="5955"/>
                      <a:pt x="1" y="5959"/>
                      <a:pt x="1" y="5968"/>
                    </a:cubicBezTo>
                    <a:lnTo>
                      <a:pt x="270" y="4680"/>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35"/>
              <p:cNvSpPr/>
              <p:nvPr/>
            </p:nvSpPr>
            <p:spPr>
              <a:xfrm>
                <a:off x="5213350" y="810175"/>
                <a:ext cx="40450" cy="150575"/>
              </a:xfrm>
              <a:custGeom>
                <a:rect b="b" l="l" r="r" t="t"/>
                <a:pathLst>
                  <a:path extrusionOk="0" h="6023" w="1618">
                    <a:moveTo>
                      <a:pt x="1618" y="1"/>
                    </a:moveTo>
                    <a:lnTo>
                      <a:pt x="1618" y="1"/>
                    </a:lnTo>
                    <a:cubicBezTo>
                      <a:pt x="1460" y="22"/>
                      <a:pt x="1341" y="48"/>
                      <a:pt x="1250" y="74"/>
                    </a:cubicBezTo>
                    <a:lnTo>
                      <a:pt x="1" y="6022"/>
                    </a:lnTo>
                    <a:cubicBezTo>
                      <a:pt x="91" y="5993"/>
                      <a:pt x="216" y="5971"/>
                      <a:pt x="374" y="5945"/>
                    </a:cubicBezTo>
                    <a:lnTo>
                      <a:pt x="1618"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35"/>
              <p:cNvSpPr/>
              <p:nvPr/>
            </p:nvSpPr>
            <p:spPr>
              <a:xfrm>
                <a:off x="5211125" y="812000"/>
                <a:ext cx="33500" cy="149525"/>
              </a:xfrm>
              <a:custGeom>
                <a:rect b="b" l="l" r="r" t="t"/>
                <a:pathLst>
                  <a:path extrusionOk="0" h="5981" w="1340">
                    <a:moveTo>
                      <a:pt x="1339" y="1"/>
                    </a:moveTo>
                    <a:lnTo>
                      <a:pt x="1339" y="1"/>
                    </a:lnTo>
                    <a:cubicBezTo>
                      <a:pt x="1301" y="13"/>
                      <a:pt x="1270" y="21"/>
                      <a:pt x="1245" y="35"/>
                    </a:cubicBezTo>
                    <a:lnTo>
                      <a:pt x="1" y="5980"/>
                    </a:lnTo>
                    <a:cubicBezTo>
                      <a:pt x="26" y="5971"/>
                      <a:pt x="56" y="5959"/>
                      <a:pt x="90" y="5949"/>
                    </a:cubicBezTo>
                    <a:lnTo>
                      <a:pt x="1339"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35"/>
              <p:cNvSpPr/>
              <p:nvPr/>
            </p:nvSpPr>
            <p:spPr>
              <a:xfrm>
                <a:off x="5209850" y="812850"/>
                <a:ext cx="32400" cy="149300"/>
              </a:xfrm>
              <a:custGeom>
                <a:rect b="b" l="l" r="r" t="t"/>
                <a:pathLst>
                  <a:path extrusionOk="0" h="5972" w="1296">
                    <a:moveTo>
                      <a:pt x="1296" y="1"/>
                    </a:moveTo>
                    <a:lnTo>
                      <a:pt x="1296" y="1"/>
                    </a:lnTo>
                    <a:cubicBezTo>
                      <a:pt x="1279" y="9"/>
                      <a:pt x="1262" y="18"/>
                      <a:pt x="1250" y="26"/>
                    </a:cubicBezTo>
                    <a:lnTo>
                      <a:pt x="0" y="5972"/>
                    </a:lnTo>
                    <a:cubicBezTo>
                      <a:pt x="18" y="5963"/>
                      <a:pt x="34" y="5954"/>
                      <a:pt x="52" y="5946"/>
                    </a:cubicBezTo>
                    <a:lnTo>
                      <a:pt x="1296"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35"/>
              <p:cNvSpPr/>
              <p:nvPr/>
            </p:nvSpPr>
            <p:spPr>
              <a:xfrm>
                <a:off x="5209300" y="813500"/>
                <a:ext cx="31800" cy="149075"/>
              </a:xfrm>
              <a:custGeom>
                <a:rect b="b" l="l" r="r" t="t"/>
                <a:pathLst>
                  <a:path extrusionOk="0" h="5963" w="1272">
                    <a:moveTo>
                      <a:pt x="1272" y="0"/>
                    </a:moveTo>
                    <a:cubicBezTo>
                      <a:pt x="1262" y="4"/>
                      <a:pt x="1254" y="9"/>
                      <a:pt x="1246" y="18"/>
                    </a:cubicBezTo>
                    <a:lnTo>
                      <a:pt x="1" y="5962"/>
                    </a:lnTo>
                    <a:cubicBezTo>
                      <a:pt x="5" y="5958"/>
                      <a:pt x="14" y="5954"/>
                      <a:pt x="22" y="5946"/>
                    </a:cubicBezTo>
                    <a:lnTo>
                      <a:pt x="1272"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35"/>
              <p:cNvSpPr/>
              <p:nvPr/>
            </p:nvSpPr>
            <p:spPr>
              <a:xfrm>
                <a:off x="5208775" y="813925"/>
                <a:ext cx="31675" cy="149175"/>
              </a:xfrm>
              <a:custGeom>
                <a:rect b="b" l="l" r="r" t="t"/>
                <a:pathLst>
                  <a:path extrusionOk="0" h="5967" w="1267">
                    <a:moveTo>
                      <a:pt x="1267" y="1"/>
                    </a:moveTo>
                    <a:cubicBezTo>
                      <a:pt x="1258" y="5"/>
                      <a:pt x="1254" y="13"/>
                      <a:pt x="1250" y="17"/>
                    </a:cubicBezTo>
                    <a:lnTo>
                      <a:pt x="0" y="5967"/>
                    </a:lnTo>
                    <a:cubicBezTo>
                      <a:pt x="9" y="5959"/>
                      <a:pt x="14" y="5954"/>
                      <a:pt x="22" y="5945"/>
                    </a:cubicBezTo>
                    <a:lnTo>
                      <a:pt x="1267"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35"/>
              <p:cNvSpPr/>
              <p:nvPr/>
            </p:nvSpPr>
            <p:spPr>
              <a:xfrm>
                <a:off x="5208575" y="814350"/>
                <a:ext cx="31450" cy="149200"/>
              </a:xfrm>
              <a:custGeom>
                <a:rect b="b" l="l" r="r" t="t"/>
                <a:pathLst>
                  <a:path extrusionOk="0" h="5968" w="1258">
                    <a:moveTo>
                      <a:pt x="1258" y="0"/>
                    </a:moveTo>
                    <a:lnTo>
                      <a:pt x="1258" y="0"/>
                    </a:lnTo>
                    <a:cubicBezTo>
                      <a:pt x="1253" y="4"/>
                      <a:pt x="1249" y="14"/>
                      <a:pt x="1244" y="18"/>
                    </a:cubicBezTo>
                    <a:lnTo>
                      <a:pt x="2" y="5958"/>
                    </a:lnTo>
                    <a:lnTo>
                      <a:pt x="2" y="5958"/>
                    </a:lnTo>
                    <a:cubicBezTo>
                      <a:pt x="4" y="5954"/>
                      <a:pt x="6" y="5952"/>
                      <a:pt x="8" y="5950"/>
                    </a:cubicBezTo>
                    <a:lnTo>
                      <a:pt x="1258" y="0"/>
                    </a:lnTo>
                    <a:close/>
                    <a:moveTo>
                      <a:pt x="2" y="5958"/>
                    </a:moveTo>
                    <a:lnTo>
                      <a:pt x="2" y="5958"/>
                    </a:lnTo>
                    <a:cubicBezTo>
                      <a:pt x="1" y="5960"/>
                      <a:pt x="0" y="5963"/>
                      <a:pt x="0" y="5967"/>
                    </a:cubicBezTo>
                    <a:lnTo>
                      <a:pt x="2" y="5958"/>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35"/>
              <p:cNvSpPr/>
              <p:nvPr/>
            </p:nvSpPr>
            <p:spPr>
              <a:xfrm>
                <a:off x="5208350" y="814775"/>
                <a:ext cx="31350" cy="149075"/>
              </a:xfrm>
              <a:custGeom>
                <a:rect b="b" l="l" r="r" t="t"/>
                <a:pathLst>
                  <a:path extrusionOk="0" h="5963" w="1254">
                    <a:moveTo>
                      <a:pt x="1253" y="1"/>
                    </a:moveTo>
                    <a:cubicBezTo>
                      <a:pt x="1249" y="5"/>
                      <a:pt x="1249" y="9"/>
                      <a:pt x="1245" y="18"/>
                    </a:cubicBezTo>
                    <a:lnTo>
                      <a:pt x="1" y="5960"/>
                    </a:lnTo>
                    <a:lnTo>
                      <a:pt x="1" y="5960"/>
                    </a:lnTo>
                    <a:cubicBezTo>
                      <a:pt x="3" y="5957"/>
                      <a:pt x="6" y="5953"/>
                      <a:pt x="9" y="5950"/>
                    </a:cubicBezTo>
                    <a:lnTo>
                      <a:pt x="1253" y="1"/>
                    </a:lnTo>
                    <a:close/>
                    <a:moveTo>
                      <a:pt x="1" y="5960"/>
                    </a:moveTo>
                    <a:cubicBezTo>
                      <a:pt x="1" y="5961"/>
                      <a:pt x="1" y="5962"/>
                      <a:pt x="1" y="5963"/>
                    </a:cubicBezTo>
                    <a:lnTo>
                      <a:pt x="1" y="596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35"/>
              <p:cNvSpPr/>
              <p:nvPr/>
            </p:nvSpPr>
            <p:spPr>
              <a:xfrm>
                <a:off x="5208225" y="815225"/>
                <a:ext cx="31250" cy="148850"/>
              </a:xfrm>
              <a:custGeom>
                <a:rect b="b" l="l" r="r" t="t"/>
                <a:pathLst>
                  <a:path extrusionOk="0" h="5954" w="1250">
                    <a:moveTo>
                      <a:pt x="1250" y="0"/>
                    </a:moveTo>
                    <a:lnTo>
                      <a:pt x="985" y="1264"/>
                    </a:lnTo>
                    <a:lnTo>
                      <a:pt x="985" y="1264"/>
                    </a:lnTo>
                    <a:lnTo>
                      <a:pt x="1250" y="4"/>
                    </a:lnTo>
                    <a:lnTo>
                      <a:pt x="1250" y="0"/>
                    </a:lnTo>
                    <a:close/>
                    <a:moveTo>
                      <a:pt x="985" y="1264"/>
                    </a:moveTo>
                    <a:lnTo>
                      <a:pt x="1" y="5954"/>
                    </a:lnTo>
                    <a:cubicBezTo>
                      <a:pt x="6" y="5949"/>
                      <a:pt x="6" y="5949"/>
                      <a:pt x="6" y="5945"/>
                    </a:cubicBezTo>
                    <a:lnTo>
                      <a:pt x="985" y="1264"/>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35"/>
              <p:cNvSpPr/>
              <p:nvPr/>
            </p:nvSpPr>
            <p:spPr>
              <a:xfrm>
                <a:off x="5288425" y="832850"/>
                <a:ext cx="33375" cy="149950"/>
              </a:xfrm>
              <a:custGeom>
                <a:rect b="b" l="l" r="r" t="t"/>
                <a:pathLst>
                  <a:path extrusionOk="0" h="5998" w="1335">
                    <a:moveTo>
                      <a:pt x="1246" y="0"/>
                    </a:moveTo>
                    <a:lnTo>
                      <a:pt x="1" y="5950"/>
                    </a:lnTo>
                    <a:cubicBezTo>
                      <a:pt x="31" y="5967"/>
                      <a:pt x="61" y="5980"/>
                      <a:pt x="91" y="5997"/>
                    </a:cubicBezTo>
                    <a:lnTo>
                      <a:pt x="1335" y="48"/>
                    </a:lnTo>
                    <a:cubicBezTo>
                      <a:pt x="1305" y="30"/>
                      <a:pt x="1275" y="18"/>
                      <a:pt x="1246"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35"/>
              <p:cNvSpPr/>
              <p:nvPr/>
            </p:nvSpPr>
            <p:spPr>
              <a:xfrm>
                <a:off x="5283625" y="830825"/>
                <a:ext cx="35950" cy="150775"/>
              </a:xfrm>
              <a:custGeom>
                <a:rect b="b" l="l" r="r" t="t"/>
                <a:pathLst>
                  <a:path extrusionOk="0" h="6031" w="1438">
                    <a:moveTo>
                      <a:pt x="1250" y="0"/>
                    </a:moveTo>
                    <a:lnTo>
                      <a:pt x="1" y="5950"/>
                    </a:lnTo>
                    <a:cubicBezTo>
                      <a:pt x="64" y="5975"/>
                      <a:pt x="129" y="6001"/>
                      <a:pt x="193" y="6031"/>
                    </a:cubicBezTo>
                    <a:lnTo>
                      <a:pt x="1438" y="81"/>
                    </a:lnTo>
                    <a:cubicBezTo>
                      <a:pt x="1373" y="52"/>
                      <a:pt x="1313" y="26"/>
                      <a:pt x="1250"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35"/>
              <p:cNvSpPr/>
              <p:nvPr/>
            </p:nvSpPr>
            <p:spPr>
              <a:xfrm>
                <a:off x="5278300" y="828800"/>
                <a:ext cx="36575" cy="150775"/>
              </a:xfrm>
              <a:custGeom>
                <a:rect b="b" l="l" r="r" t="t"/>
                <a:pathLst>
                  <a:path extrusionOk="0" h="6031" w="1463">
                    <a:moveTo>
                      <a:pt x="1244" y="0"/>
                    </a:moveTo>
                    <a:lnTo>
                      <a:pt x="0" y="5950"/>
                    </a:lnTo>
                    <a:cubicBezTo>
                      <a:pt x="72" y="5970"/>
                      <a:pt x="145" y="6001"/>
                      <a:pt x="214" y="6031"/>
                    </a:cubicBezTo>
                    <a:lnTo>
                      <a:pt x="1463" y="81"/>
                    </a:lnTo>
                    <a:cubicBezTo>
                      <a:pt x="1390" y="51"/>
                      <a:pt x="1317" y="26"/>
                      <a:pt x="1244"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35"/>
              <p:cNvSpPr/>
              <p:nvPr/>
            </p:nvSpPr>
            <p:spPr>
              <a:xfrm>
                <a:off x="5270900" y="826425"/>
                <a:ext cx="38525" cy="151125"/>
              </a:xfrm>
              <a:custGeom>
                <a:rect b="b" l="l" r="r" t="t"/>
                <a:pathLst>
                  <a:path extrusionOk="0" h="6045" w="1541">
                    <a:moveTo>
                      <a:pt x="1246" y="1"/>
                    </a:moveTo>
                    <a:lnTo>
                      <a:pt x="0" y="5950"/>
                    </a:lnTo>
                    <a:cubicBezTo>
                      <a:pt x="99" y="5976"/>
                      <a:pt x="198" y="6010"/>
                      <a:pt x="296" y="6045"/>
                    </a:cubicBezTo>
                    <a:lnTo>
                      <a:pt x="1540" y="95"/>
                    </a:lnTo>
                    <a:cubicBezTo>
                      <a:pt x="1446" y="60"/>
                      <a:pt x="1348" y="30"/>
                      <a:pt x="1246"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35"/>
              <p:cNvSpPr/>
              <p:nvPr/>
            </p:nvSpPr>
            <p:spPr>
              <a:xfrm>
                <a:off x="5245575" y="819575"/>
                <a:ext cx="56475" cy="155625"/>
              </a:xfrm>
              <a:custGeom>
                <a:rect b="b" l="l" r="r" t="t"/>
                <a:pathLst>
                  <a:path extrusionOk="0" h="6225" w="2259">
                    <a:moveTo>
                      <a:pt x="1244" y="1"/>
                    </a:moveTo>
                    <a:lnTo>
                      <a:pt x="0" y="5950"/>
                    </a:lnTo>
                    <a:cubicBezTo>
                      <a:pt x="334" y="6049"/>
                      <a:pt x="676" y="6126"/>
                      <a:pt x="1013" y="6224"/>
                    </a:cubicBezTo>
                    <a:lnTo>
                      <a:pt x="2259" y="275"/>
                    </a:lnTo>
                    <a:cubicBezTo>
                      <a:pt x="1925" y="176"/>
                      <a:pt x="1578" y="99"/>
                      <a:pt x="1244"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35"/>
              <p:cNvSpPr/>
              <p:nvPr/>
            </p:nvSpPr>
            <p:spPr>
              <a:xfrm>
                <a:off x="5238275" y="817350"/>
                <a:ext cx="38425" cy="151000"/>
              </a:xfrm>
              <a:custGeom>
                <a:rect b="b" l="l" r="r" t="t"/>
                <a:pathLst>
                  <a:path extrusionOk="0" h="6040" w="1537">
                    <a:moveTo>
                      <a:pt x="1250" y="0"/>
                    </a:moveTo>
                    <a:lnTo>
                      <a:pt x="1" y="5946"/>
                    </a:lnTo>
                    <a:cubicBezTo>
                      <a:pt x="99" y="5980"/>
                      <a:pt x="194" y="6009"/>
                      <a:pt x="292" y="6039"/>
                    </a:cubicBezTo>
                    <a:lnTo>
                      <a:pt x="1536" y="90"/>
                    </a:lnTo>
                    <a:cubicBezTo>
                      <a:pt x="1438" y="64"/>
                      <a:pt x="1344" y="30"/>
                      <a:pt x="1250"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35"/>
              <p:cNvSpPr/>
              <p:nvPr/>
            </p:nvSpPr>
            <p:spPr>
              <a:xfrm>
                <a:off x="5233150" y="815325"/>
                <a:ext cx="36375" cy="150675"/>
              </a:xfrm>
              <a:custGeom>
                <a:rect b="b" l="l" r="r" t="t"/>
                <a:pathLst>
                  <a:path extrusionOk="0" h="6027" w="1455">
                    <a:moveTo>
                      <a:pt x="1246" y="0"/>
                    </a:moveTo>
                    <a:lnTo>
                      <a:pt x="0" y="5950"/>
                    </a:lnTo>
                    <a:cubicBezTo>
                      <a:pt x="69" y="5980"/>
                      <a:pt x="138" y="6005"/>
                      <a:pt x="206" y="6027"/>
                    </a:cubicBezTo>
                    <a:lnTo>
                      <a:pt x="1455" y="81"/>
                    </a:lnTo>
                    <a:cubicBezTo>
                      <a:pt x="1382" y="56"/>
                      <a:pt x="1313" y="30"/>
                      <a:pt x="1246"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35"/>
              <p:cNvSpPr/>
              <p:nvPr/>
            </p:nvSpPr>
            <p:spPr>
              <a:xfrm>
                <a:off x="5228550" y="813300"/>
                <a:ext cx="35750" cy="150775"/>
              </a:xfrm>
              <a:custGeom>
                <a:rect b="b" l="l" r="r" t="t"/>
                <a:pathLst>
                  <a:path extrusionOk="0" h="6031" w="1430">
                    <a:moveTo>
                      <a:pt x="1246" y="0"/>
                    </a:moveTo>
                    <a:lnTo>
                      <a:pt x="1" y="5949"/>
                    </a:lnTo>
                    <a:cubicBezTo>
                      <a:pt x="60" y="5979"/>
                      <a:pt x="121" y="6005"/>
                      <a:pt x="184" y="6031"/>
                    </a:cubicBezTo>
                    <a:lnTo>
                      <a:pt x="1430" y="81"/>
                    </a:lnTo>
                    <a:cubicBezTo>
                      <a:pt x="1365" y="56"/>
                      <a:pt x="1305" y="30"/>
                      <a:pt x="1246"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35"/>
              <p:cNvSpPr/>
              <p:nvPr/>
            </p:nvSpPr>
            <p:spPr>
              <a:xfrm>
                <a:off x="5223950" y="810925"/>
                <a:ext cx="35750" cy="151100"/>
              </a:xfrm>
              <a:custGeom>
                <a:rect b="b" l="l" r="r" t="t"/>
                <a:pathLst>
                  <a:path extrusionOk="0" h="6044" w="1430">
                    <a:moveTo>
                      <a:pt x="1250" y="1"/>
                    </a:moveTo>
                    <a:lnTo>
                      <a:pt x="1" y="5950"/>
                    </a:lnTo>
                    <a:cubicBezTo>
                      <a:pt x="60" y="5984"/>
                      <a:pt x="121" y="6014"/>
                      <a:pt x="185" y="6044"/>
                    </a:cubicBezTo>
                    <a:lnTo>
                      <a:pt x="1430" y="95"/>
                    </a:lnTo>
                    <a:cubicBezTo>
                      <a:pt x="1369" y="64"/>
                      <a:pt x="1306" y="35"/>
                      <a:pt x="1250"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35"/>
              <p:cNvSpPr/>
              <p:nvPr/>
            </p:nvSpPr>
            <p:spPr>
              <a:xfrm>
                <a:off x="5222675" y="810175"/>
                <a:ext cx="32550" cy="149525"/>
              </a:xfrm>
              <a:custGeom>
                <a:rect b="b" l="l" r="r" t="t"/>
                <a:pathLst>
                  <a:path extrusionOk="0" h="5981" w="1302">
                    <a:moveTo>
                      <a:pt x="1245" y="1"/>
                    </a:moveTo>
                    <a:lnTo>
                      <a:pt x="1" y="5945"/>
                    </a:lnTo>
                    <a:cubicBezTo>
                      <a:pt x="18" y="5959"/>
                      <a:pt x="34" y="5967"/>
                      <a:pt x="52" y="5980"/>
                    </a:cubicBezTo>
                    <a:lnTo>
                      <a:pt x="1301" y="31"/>
                    </a:lnTo>
                    <a:cubicBezTo>
                      <a:pt x="1280" y="22"/>
                      <a:pt x="1262" y="9"/>
                      <a:pt x="1245"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35"/>
              <p:cNvSpPr/>
              <p:nvPr/>
            </p:nvSpPr>
            <p:spPr>
              <a:xfrm>
                <a:off x="5397625" y="854350"/>
                <a:ext cx="36900" cy="160300"/>
              </a:xfrm>
              <a:custGeom>
                <a:rect b="b" l="l" r="r" t="t"/>
                <a:pathLst>
                  <a:path extrusionOk="0" h="6412" w="1476">
                    <a:moveTo>
                      <a:pt x="1274" y="1"/>
                    </a:moveTo>
                    <a:lnTo>
                      <a:pt x="1274" y="1"/>
                    </a:lnTo>
                    <a:cubicBezTo>
                      <a:pt x="1273" y="6"/>
                      <a:pt x="1272" y="11"/>
                      <a:pt x="1271" y="16"/>
                    </a:cubicBezTo>
                    <a:lnTo>
                      <a:pt x="1271" y="16"/>
                    </a:lnTo>
                    <a:lnTo>
                      <a:pt x="1274" y="1"/>
                    </a:lnTo>
                    <a:close/>
                    <a:moveTo>
                      <a:pt x="1271" y="16"/>
                    </a:moveTo>
                    <a:lnTo>
                      <a:pt x="26" y="5949"/>
                    </a:lnTo>
                    <a:cubicBezTo>
                      <a:pt x="0" y="6073"/>
                      <a:pt x="56" y="6223"/>
                      <a:pt x="231" y="6411"/>
                    </a:cubicBezTo>
                    <a:lnTo>
                      <a:pt x="1475" y="462"/>
                    </a:lnTo>
                    <a:cubicBezTo>
                      <a:pt x="1311" y="281"/>
                      <a:pt x="1250" y="136"/>
                      <a:pt x="1271" y="16"/>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35"/>
              <p:cNvSpPr/>
              <p:nvPr/>
            </p:nvSpPr>
            <p:spPr>
              <a:xfrm>
                <a:off x="5442300" y="867500"/>
                <a:ext cx="33275" cy="150875"/>
              </a:xfrm>
              <a:custGeom>
                <a:rect b="b" l="l" r="r" t="t"/>
                <a:pathLst>
                  <a:path extrusionOk="0" h="6035" w="1331">
                    <a:moveTo>
                      <a:pt x="1250" y="0"/>
                    </a:moveTo>
                    <a:lnTo>
                      <a:pt x="0" y="5950"/>
                    </a:lnTo>
                    <a:cubicBezTo>
                      <a:pt x="35" y="5971"/>
                      <a:pt x="61" y="6001"/>
                      <a:pt x="87" y="6035"/>
                    </a:cubicBezTo>
                    <a:lnTo>
                      <a:pt x="1331" y="85"/>
                    </a:lnTo>
                    <a:cubicBezTo>
                      <a:pt x="1309" y="51"/>
                      <a:pt x="1279" y="26"/>
                      <a:pt x="1250"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35"/>
              <p:cNvSpPr/>
              <p:nvPr/>
            </p:nvSpPr>
            <p:spPr>
              <a:xfrm>
                <a:off x="5441650" y="867050"/>
                <a:ext cx="31900" cy="149200"/>
              </a:xfrm>
              <a:custGeom>
                <a:rect b="b" l="l" r="r" t="t"/>
                <a:pathLst>
                  <a:path extrusionOk="0" h="5968" w="1276">
                    <a:moveTo>
                      <a:pt x="1246" y="1"/>
                    </a:moveTo>
                    <a:lnTo>
                      <a:pt x="1" y="5950"/>
                    </a:lnTo>
                    <a:cubicBezTo>
                      <a:pt x="10" y="5954"/>
                      <a:pt x="18" y="5964"/>
                      <a:pt x="26" y="5968"/>
                    </a:cubicBezTo>
                    <a:lnTo>
                      <a:pt x="1276" y="18"/>
                    </a:lnTo>
                    <a:cubicBezTo>
                      <a:pt x="1267" y="14"/>
                      <a:pt x="1254" y="6"/>
                      <a:pt x="1246"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35"/>
              <p:cNvSpPr/>
              <p:nvPr/>
            </p:nvSpPr>
            <p:spPr>
              <a:xfrm>
                <a:off x="5441025" y="866750"/>
                <a:ext cx="31775" cy="149075"/>
              </a:xfrm>
              <a:custGeom>
                <a:rect b="b" l="l" r="r" t="t"/>
                <a:pathLst>
                  <a:path extrusionOk="0" h="5963" w="1271">
                    <a:moveTo>
                      <a:pt x="1249" y="0"/>
                    </a:moveTo>
                    <a:lnTo>
                      <a:pt x="0" y="5950"/>
                    </a:lnTo>
                    <a:cubicBezTo>
                      <a:pt x="9" y="5954"/>
                      <a:pt x="18" y="5958"/>
                      <a:pt x="26" y="5962"/>
                    </a:cubicBezTo>
                    <a:lnTo>
                      <a:pt x="1271" y="13"/>
                    </a:lnTo>
                    <a:cubicBezTo>
                      <a:pt x="1262" y="9"/>
                      <a:pt x="1253" y="4"/>
                      <a:pt x="1249"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35"/>
              <p:cNvSpPr/>
              <p:nvPr/>
            </p:nvSpPr>
            <p:spPr>
              <a:xfrm>
                <a:off x="5440600" y="866550"/>
                <a:ext cx="31675" cy="148950"/>
              </a:xfrm>
              <a:custGeom>
                <a:rect b="b" l="l" r="r" t="t"/>
                <a:pathLst>
                  <a:path extrusionOk="0" h="5958" w="1267">
                    <a:moveTo>
                      <a:pt x="1245" y="0"/>
                    </a:moveTo>
                    <a:lnTo>
                      <a:pt x="1" y="5949"/>
                    </a:lnTo>
                    <a:cubicBezTo>
                      <a:pt x="5" y="5954"/>
                      <a:pt x="13" y="5954"/>
                      <a:pt x="17" y="5958"/>
                    </a:cubicBezTo>
                    <a:lnTo>
                      <a:pt x="1266" y="8"/>
                    </a:lnTo>
                    <a:cubicBezTo>
                      <a:pt x="1258" y="8"/>
                      <a:pt x="1253" y="4"/>
                      <a:pt x="1245"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35"/>
              <p:cNvSpPr/>
              <p:nvPr/>
            </p:nvSpPr>
            <p:spPr>
              <a:xfrm>
                <a:off x="5440075" y="866400"/>
                <a:ext cx="31650" cy="148875"/>
              </a:xfrm>
              <a:custGeom>
                <a:rect b="b" l="l" r="r" t="t"/>
                <a:pathLst>
                  <a:path extrusionOk="0" h="5955" w="1266">
                    <a:moveTo>
                      <a:pt x="1244" y="1"/>
                    </a:moveTo>
                    <a:lnTo>
                      <a:pt x="0" y="5946"/>
                    </a:lnTo>
                    <a:cubicBezTo>
                      <a:pt x="8" y="5951"/>
                      <a:pt x="12" y="5951"/>
                      <a:pt x="22" y="5955"/>
                    </a:cubicBezTo>
                    <a:lnTo>
                      <a:pt x="1266" y="6"/>
                    </a:lnTo>
                    <a:cubicBezTo>
                      <a:pt x="1258" y="6"/>
                      <a:pt x="1254" y="1"/>
                      <a:pt x="1244"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35"/>
              <p:cNvSpPr/>
              <p:nvPr/>
            </p:nvSpPr>
            <p:spPr>
              <a:xfrm>
                <a:off x="5439525" y="866200"/>
                <a:ext cx="31675" cy="148875"/>
              </a:xfrm>
              <a:custGeom>
                <a:rect b="b" l="l" r="r" t="t"/>
                <a:pathLst>
                  <a:path extrusionOk="0" h="5955" w="1267">
                    <a:moveTo>
                      <a:pt x="1250" y="1"/>
                    </a:moveTo>
                    <a:lnTo>
                      <a:pt x="1" y="5950"/>
                    </a:lnTo>
                    <a:cubicBezTo>
                      <a:pt x="9" y="5950"/>
                      <a:pt x="13" y="5954"/>
                      <a:pt x="22" y="5954"/>
                    </a:cubicBezTo>
                    <a:lnTo>
                      <a:pt x="1266" y="9"/>
                    </a:lnTo>
                    <a:cubicBezTo>
                      <a:pt x="1262" y="5"/>
                      <a:pt x="1254" y="1"/>
                      <a:pt x="1250"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35"/>
              <p:cNvSpPr/>
              <p:nvPr/>
            </p:nvSpPr>
            <p:spPr>
              <a:xfrm>
                <a:off x="5439000" y="866100"/>
                <a:ext cx="31775" cy="148875"/>
              </a:xfrm>
              <a:custGeom>
                <a:rect b="b" l="l" r="r" t="t"/>
                <a:pathLst>
                  <a:path extrusionOk="0" h="5955" w="1271">
                    <a:moveTo>
                      <a:pt x="1245" y="1"/>
                    </a:moveTo>
                    <a:lnTo>
                      <a:pt x="0" y="5946"/>
                    </a:lnTo>
                    <a:cubicBezTo>
                      <a:pt x="8" y="5950"/>
                      <a:pt x="17" y="5950"/>
                      <a:pt x="22" y="5954"/>
                    </a:cubicBezTo>
                    <a:lnTo>
                      <a:pt x="1271" y="5"/>
                    </a:lnTo>
                    <a:cubicBezTo>
                      <a:pt x="1262" y="1"/>
                      <a:pt x="1253" y="1"/>
                      <a:pt x="1245"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35"/>
              <p:cNvSpPr/>
              <p:nvPr/>
            </p:nvSpPr>
            <p:spPr>
              <a:xfrm>
                <a:off x="5438350" y="865900"/>
                <a:ext cx="31800" cy="148875"/>
              </a:xfrm>
              <a:custGeom>
                <a:rect b="b" l="l" r="r" t="t"/>
                <a:pathLst>
                  <a:path extrusionOk="0" h="5955" w="1272">
                    <a:moveTo>
                      <a:pt x="1246" y="0"/>
                    </a:moveTo>
                    <a:lnTo>
                      <a:pt x="0" y="5949"/>
                    </a:lnTo>
                    <a:cubicBezTo>
                      <a:pt x="9" y="5949"/>
                      <a:pt x="18" y="5954"/>
                      <a:pt x="26" y="5954"/>
                    </a:cubicBezTo>
                    <a:lnTo>
                      <a:pt x="1271" y="9"/>
                    </a:lnTo>
                    <a:cubicBezTo>
                      <a:pt x="1262" y="5"/>
                      <a:pt x="1254" y="5"/>
                      <a:pt x="1246"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35"/>
              <p:cNvSpPr/>
              <p:nvPr/>
            </p:nvSpPr>
            <p:spPr>
              <a:xfrm>
                <a:off x="5437400" y="865775"/>
                <a:ext cx="32100" cy="148875"/>
              </a:xfrm>
              <a:custGeom>
                <a:rect b="b" l="l" r="r" t="t"/>
                <a:pathLst>
                  <a:path extrusionOk="0" h="5955" w="1284">
                    <a:moveTo>
                      <a:pt x="1245" y="0"/>
                    </a:moveTo>
                    <a:lnTo>
                      <a:pt x="0" y="5950"/>
                    </a:lnTo>
                    <a:cubicBezTo>
                      <a:pt x="13" y="5950"/>
                      <a:pt x="26" y="5954"/>
                      <a:pt x="38" y="5954"/>
                    </a:cubicBezTo>
                    <a:lnTo>
                      <a:pt x="1284" y="5"/>
                    </a:lnTo>
                    <a:cubicBezTo>
                      <a:pt x="1270" y="5"/>
                      <a:pt x="1258" y="0"/>
                      <a:pt x="1245"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35"/>
              <p:cNvSpPr/>
              <p:nvPr/>
            </p:nvSpPr>
            <p:spPr>
              <a:xfrm>
                <a:off x="5410325" y="865700"/>
                <a:ext cx="58200" cy="152900"/>
              </a:xfrm>
              <a:custGeom>
                <a:rect b="b" l="l" r="r" t="t"/>
                <a:pathLst>
                  <a:path extrusionOk="0" h="6116" w="2328">
                    <a:moveTo>
                      <a:pt x="2256" y="1"/>
                    </a:moveTo>
                    <a:cubicBezTo>
                      <a:pt x="2212" y="1"/>
                      <a:pt x="2165" y="4"/>
                      <a:pt x="2118" y="13"/>
                    </a:cubicBezTo>
                    <a:cubicBezTo>
                      <a:pt x="2011" y="25"/>
                      <a:pt x="1895" y="55"/>
                      <a:pt x="1784" y="85"/>
                    </a:cubicBezTo>
                    <a:cubicBezTo>
                      <a:pt x="1674" y="111"/>
                      <a:pt x="1558" y="141"/>
                      <a:pt x="1451" y="157"/>
                    </a:cubicBezTo>
                    <a:cubicBezTo>
                      <a:pt x="1408" y="163"/>
                      <a:pt x="1365" y="167"/>
                      <a:pt x="1323" y="167"/>
                    </a:cubicBezTo>
                    <a:cubicBezTo>
                      <a:pt x="1299" y="167"/>
                      <a:pt x="1274" y="165"/>
                      <a:pt x="1250" y="162"/>
                    </a:cubicBezTo>
                    <a:lnTo>
                      <a:pt x="0" y="6111"/>
                    </a:lnTo>
                    <a:cubicBezTo>
                      <a:pt x="24" y="6114"/>
                      <a:pt x="48" y="6116"/>
                      <a:pt x="73" y="6116"/>
                    </a:cubicBezTo>
                    <a:cubicBezTo>
                      <a:pt x="116" y="6116"/>
                      <a:pt x="160" y="6111"/>
                      <a:pt x="206" y="6103"/>
                    </a:cubicBezTo>
                    <a:cubicBezTo>
                      <a:pt x="314" y="6090"/>
                      <a:pt x="424" y="6060"/>
                      <a:pt x="539" y="6034"/>
                    </a:cubicBezTo>
                    <a:cubicBezTo>
                      <a:pt x="651" y="6004"/>
                      <a:pt x="766" y="5974"/>
                      <a:pt x="873" y="5962"/>
                    </a:cubicBezTo>
                    <a:cubicBezTo>
                      <a:pt x="920" y="5953"/>
                      <a:pt x="966" y="5949"/>
                      <a:pt x="1011" y="5949"/>
                    </a:cubicBezTo>
                    <a:cubicBezTo>
                      <a:pt x="1035" y="5949"/>
                      <a:pt x="1059" y="5950"/>
                      <a:pt x="1083" y="5953"/>
                    </a:cubicBezTo>
                    <a:lnTo>
                      <a:pt x="2328" y="3"/>
                    </a:lnTo>
                    <a:cubicBezTo>
                      <a:pt x="2305" y="2"/>
                      <a:pt x="2281" y="1"/>
                      <a:pt x="2256" y="1"/>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35"/>
              <p:cNvSpPr/>
              <p:nvPr/>
            </p:nvSpPr>
            <p:spPr>
              <a:xfrm>
                <a:off x="5409475" y="869625"/>
                <a:ext cx="32100" cy="148875"/>
              </a:xfrm>
              <a:custGeom>
                <a:rect b="b" l="l" r="r" t="t"/>
                <a:pathLst>
                  <a:path extrusionOk="0" h="5955" w="1284">
                    <a:moveTo>
                      <a:pt x="1246" y="0"/>
                    </a:moveTo>
                    <a:lnTo>
                      <a:pt x="1" y="5950"/>
                    </a:lnTo>
                    <a:cubicBezTo>
                      <a:pt x="14" y="5950"/>
                      <a:pt x="26" y="5954"/>
                      <a:pt x="34" y="5954"/>
                    </a:cubicBezTo>
                    <a:lnTo>
                      <a:pt x="1284" y="5"/>
                    </a:lnTo>
                    <a:cubicBezTo>
                      <a:pt x="1271" y="5"/>
                      <a:pt x="1258" y="5"/>
                      <a:pt x="1246"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35"/>
              <p:cNvSpPr/>
              <p:nvPr/>
            </p:nvSpPr>
            <p:spPr>
              <a:xfrm>
                <a:off x="5408825" y="869525"/>
                <a:ext cx="31800" cy="148850"/>
              </a:xfrm>
              <a:custGeom>
                <a:rect b="b" l="l" r="r" t="t"/>
                <a:pathLst>
                  <a:path extrusionOk="0" h="5954" w="1272">
                    <a:moveTo>
                      <a:pt x="1246" y="0"/>
                    </a:moveTo>
                    <a:lnTo>
                      <a:pt x="1" y="5950"/>
                    </a:lnTo>
                    <a:cubicBezTo>
                      <a:pt x="9" y="5950"/>
                      <a:pt x="18" y="5950"/>
                      <a:pt x="27" y="5954"/>
                    </a:cubicBezTo>
                    <a:lnTo>
                      <a:pt x="1272" y="4"/>
                    </a:lnTo>
                    <a:cubicBezTo>
                      <a:pt x="1262" y="4"/>
                      <a:pt x="1254" y="0"/>
                      <a:pt x="1246"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35"/>
              <p:cNvSpPr/>
              <p:nvPr/>
            </p:nvSpPr>
            <p:spPr>
              <a:xfrm>
                <a:off x="5408300" y="869425"/>
                <a:ext cx="31700" cy="148850"/>
              </a:xfrm>
              <a:custGeom>
                <a:rect b="b" l="l" r="r" t="t"/>
                <a:pathLst>
                  <a:path extrusionOk="0" h="5954" w="1268">
                    <a:moveTo>
                      <a:pt x="1245" y="0"/>
                    </a:moveTo>
                    <a:lnTo>
                      <a:pt x="0" y="5946"/>
                    </a:lnTo>
                    <a:cubicBezTo>
                      <a:pt x="4" y="5950"/>
                      <a:pt x="14" y="5950"/>
                      <a:pt x="22" y="5954"/>
                    </a:cubicBezTo>
                    <a:lnTo>
                      <a:pt x="1267" y="4"/>
                    </a:lnTo>
                    <a:cubicBezTo>
                      <a:pt x="1258" y="0"/>
                      <a:pt x="1254" y="0"/>
                      <a:pt x="1245"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35"/>
              <p:cNvSpPr/>
              <p:nvPr/>
            </p:nvSpPr>
            <p:spPr>
              <a:xfrm>
                <a:off x="5407750" y="869200"/>
                <a:ext cx="31700" cy="148875"/>
              </a:xfrm>
              <a:custGeom>
                <a:rect b="b" l="l" r="r" t="t"/>
                <a:pathLst>
                  <a:path extrusionOk="0" h="5955" w="1268">
                    <a:moveTo>
                      <a:pt x="1246" y="1"/>
                    </a:moveTo>
                    <a:lnTo>
                      <a:pt x="1" y="5950"/>
                    </a:lnTo>
                    <a:cubicBezTo>
                      <a:pt x="6" y="5950"/>
                      <a:pt x="14" y="5955"/>
                      <a:pt x="22" y="5955"/>
                    </a:cubicBezTo>
                    <a:lnTo>
                      <a:pt x="1267" y="9"/>
                    </a:lnTo>
                    <a:cubicBezTo>
                      <a:pt x="1258" y="5"/>
                      <a:pt x="1254" y="5"/>
                      <a:pt x="1246"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35"/>
              <p:cNvSpPr/>
              <p:nvPr/>
            </p:nvSpPr>
            <p:spPr>
              <a:xfrm>
                <a:off x="5407250" y="868975"/>
                <a:ext cx="31650" cy="149000"/>
              </a:xfrm>
              <a:custGeom>
                <a:rect b="b" l="l" r="r" t="t"/>
                <a:pathLst>
                  <a:path extrusionOk="0" h="5960" w="1266">
                    <a:moveTo>
                      <a:pt x="1248" y="1"/>
                    </a:moveTo>
                    <a:lnTo>
                      <a:pt x="0" y="5950"/>
                    </a:lnTo>
                    <a:cubicBezTo>
                      <a:pt x="8" y="5954"/>
                      <a:pt x="13" y="5954"/>
                      <a:pt x="21" y="5959"/>
                    </a:cubicBezTo>
                    <a:lnTo>
                      <a:pt x="1266" y="10"/>
                    </a:lnTo>
                    <a:cubicBezTo>
                      <a:pt x="1262" y="10"/>
                      <a:pt x="1253" y="6"/>
                      <a:pt x="1248"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35"/>
              <p:cNvSpPr/>
              <p:nvPr/>
            </p:nvSpPr>
            <p:spPr>
              <a:xfrm>
                <a:off x="5406800" y="868775"/>
                <a:ext cx="31675" cy="148975"/>
              </a:xfrm>
              <a:custGeom>
                <a:rect b="b" l="l" r="r" t="t"/>
                <a:pathLst>
                  <a:path extrusionOk="0" h="5959" w="1267">
                    <a:moveTo>
                      <a:pt x="1245" y="0"/>
                    </a:moveTo>
                    <a:lnTo>
                      <a:pt x="1" y="5950"/>
                    </a:lnTo>
                    <a:cubicBezTo>
                      <a:pt x="5" y="5954"/>
                      <a:pt x="13" y="5954"/>
                      <a:pt x="18" y="5958"/>
                    </a:cubicBezTo>
                    <a:lnTo>
                      <a:pt x="1266" y="9"/>
                    </a:lnTo>
                    <a:cubicBezTo>
                      <a:pt x="1258" y="9"/>
                      <a:pt x="1254" y="5"/>
                      <a:pt x="1245"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35"/>
              <p:cNvSpPr/>
              <p:nvPr/>
            </p:nvSpPr>
            <p:spPr>
              <a:xfrm>
                <a:off x="5406275" y="868575"/>
                <a:ext cx="31650" cy="148975"/>
              </a:xfrm>
              <a:custGeom>
                <a:rect b="b" l="l" r="r" t="t"/>
                <a:pathLst>
                  <a:path extrusionOk="0" h="5959" w="1266">
                    <a:moveTo>
                      <a:pt x="1245" y="0"/>
                    </a:moveTo>
                    <a:lnTo>
                      <a:pt x="0" y="5945"/>
                    </a:lnTo>
                    <a:cubicBezTo>
                      <a:pt x="8" y="5950"/>
                      <a:pt x="14" y="5954"/>
                      <a:pt x="22" y="5958"/>
                    </a:cubicBezTo>
                    <a:lnTo>
                      <a:pt x="1266" y="8"/>
                    </a:lnTo>
                    <a:cubicBezTo>
                      <a:pt x="1262" y="4"/>
                      <a:pt x="1254" y="4"/>
                      <a:pt x="1245"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35"/>
              <p:cNvSpPr/>
              <p:nvPr/>
            </p:nvSpPr>
            <p:spPr>
              <a:xfrm>
                <a:off x="5405525" y="868025"/>
                <a:ext cx="31900" cy="149175"/>
              </a:xfrm>
              <a:custGeom>
                <a:rect b="b" l="l" r="r" t="t"/>
                <a:pathLst>
                  <a:path extrusionOk="0" h="5967" w="1276">
                    <a:moveTo>
                      <a:pt x="1245" y="1"/>
                    </a:moveTo>
                    <a:lnTo>
                      <a:pt x="0" y="5950"/>
                    </a:lnTo>
                    <a:cubicBezTo>
                      <a:pt x="9" y="5958"/>
                      <a:pt x="22" y="5963"/>
                      <a:pt x="30" y="5967"/>
                    </a:cubicBezTo>
                    <a:lnTo>
                      <a:pt x="1275" y="22"/>
                    </a:lnTo>
                    <a:cubicBezTo>
                      <a:pt x="1266" y="13"/>
                      <a:pt x="1258" y="9"/>
                      <a:pt x="1245"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35"/>
              <p:cNvSpPr/>
              <p:nvPr/>
            </p:nvSpPr>
            <p:spPr>
              <a:xfrm>
                <a:off x="5403400" y="865900"/>
                <a:ext cx="33250" cy="150900"/>
              </a:xfrm>
              <a:custGeom>
                <a:rect b="b" l="l" r="r" t="t"/>
                <a:pathLst>
                  <a:path extrusionOk="0" h="6036" w="1330">
                    <a:moveTo>
                      <a:pt x="1244" y="0"/>
                    </a:moveTo>
                    <a:lnTo>
                      <a:pt x="0" y="5949"/>
                    </a:lnTo>
                    <a:cubicBezTo>
                      <a:pt x="26" y="5984"/>
                      <a:pt x="56" y="6014"/>
                      <a:pt x="85" y="6035"/>
                    </a:cubicBezTo>
                    <a:lnTo>
                      <a:pt x="1330" y="86"/>
                    </a:lnTo>
                    <a:cubicBezTo>
                      <a:pt x="1300" y="64"/>
                      <a:pt x="1270" y="34"/>
                      <a:pt x="1244"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35"/>
              <p:cNvSpPr/>
              <p:nvPr/>
            </p:nvSpPr>
            <p:spPr>
              <a:xfrm>
                <a:off x="5460500" y="861625"/>
                <a:ext cx="37325" cy="153350"/>
              </a:xfrm>
              <a:custGeom>
                <a:rect b="b" l="l" r="r" t="t"/>
                <a:pathLst>
                  <a:path extrusionOk="0" h="6134" w="1493">
                    <a:moveTo>
                      <a:pt x="1493" y="0"/>
                    </a:moveTo>
                    <a:lnTo>
                      <a:pt x="1493" y="0"/>
                    </a:lnTo>
                    <a:cubicBezTo>
                      <a:pt x="1402" y="60"/>
                      <a:pt x="1321" y="120"/>
                      <a:pt x="1244" y="184"/>
                    </a:cubicBezTo>
                    <a:lnTo>
                      <a:pt x="0" y="6133"/>
                    </a:lnTo>
                    <a:cubicBezTo>
                      <a:pt x="72" y="6069"/>
                      <a:pt x="158" y="6009"/>
                      <a:pt x="248" y="5946"/>
                    </a:cubicBezTo>
                    <a:lnTo>
                      <a:pt x="1493"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35"/>
              <p:cNvSpPr/>
              <p:nvPr/>
            </p:nvSpPr>
            <p:spPr>
              <a:xfrm>
                <a:off x="5456100" y="866200"/>
                <a:ext cx="35525" cy="153050"/>
              </a:xfrm>
              <a:custGeom>
                <a:rect b="b" l="l" r="r" t="t"/>
                <a:pathLst>
                  <a:path extrusionOk="0" h="6122" w="1421">
                    <a:moveTo>
                      <a:pt x="1420" y="1"/>
                    </a:moveTo>
                    <a:lnTo>
                      <a:pt x="1420" y="1"/>
                    </a:lnTo>
                    <a:cubicBezTo>
                      <a:pt x="1357" y="56"/>
                      <a:pt x="1296" y="112"/>
                      <a:pt x="1249" y="172"/>
                    </a:cubicBezTo>
                    <a:lnTo>
                      <a:pt x="1" y="6122"/>
                    </a:lnTo>
                    <a:cubicBezTo>
                      <a:pt x="52" y="6061"/>
                      <a:pt x="112" y="6006"/>
                      <a:pt x="176" y="5950"/>
                    </a:cubicBezTo>
                    <a:lnTo>
                      <a:pt x="1420"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35"/>
              <p:cNvSpPr/>
              <p:nvPr/>
            </p:nvSpPr>
            <p:spPr>
              <a:xfrm>
                <a:off x="5453550" y="870500"/>
                <a:ext cx="33775" cy="152375"/>
              </a:xfrm>
              <a:custGeom>
                <a:rect b="b" l="l" r="r" t="t"/>
                <a:pathLst>
                  <a:path extrusionOk="0" h="6095" w="1351">
                    <a:moveTo>
                      <a:pt x="1351" y="0"/>
                    </a:moveTo>
                    <a:lnTo>
                      <a:pt x="1351" y="0"/>
                    </a:lnTo>
                    <a:cubicBezTo>
                      <a:pt x="1309" y="47"/>
                      <a:pt x="1274" y="99"/>
                      <a:pt x="1244" y="150"/>
                    </a:cubicBezTo>
                    <a:lnTo>
                      <a:pt x="0" y="6095"/>
                    </a:lnTo>
                    <a:cubicBezTo>
                      <a:pt x="30" y="6047"/>
                      <a:pt x="64" y="5996"/>
                      <a:pt x="103" y="5950"/>
                    </a:cubicBezTo>
                    <a:lnTo>
                      <a:pt x="1351"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35"/>
              <p:cNvSpPr/>
              <p:nvPr/>
            </p:nvSpPr>
            <p:spPr>
              <a:xfrm>
                <a:off x="5451925" y="874250"/>
                <a:ext cx="32750" cy="152275"/>
              </a:xfrm>
              <a:custGeom>
                <a:rect b="b" l="l" r="r" t="t"/>
                <a:pathLst>
                  <a:path extrusionOk="0" h="6091" w="1310">
                    <a:moveTo>
                      <a:pt x="1309" y="0"/>
                    </a:moveTo>
                    <a:lnTo>
                      <a:pt x="1309" y="0"/>
                    </a:lnTo>
                    <a:cubicBezTo>
                      <a:pt x="1284" y="42"/>
                      <a:pt x="1262" y="93"/>
                      <a:pt x="1246" y="141"/>
                    </a:cubicBezTo>
                    <a:lnTo>
                      <a:pt x="0" y="6090"/>
                    </a:lnTo>
                    <a:cubicBezTo>
                      <a:pt x="14" y="6039"/>
                      <a:pt x="35" y="5992"/>
                      <a:pt x="65" y="5945"/>
                    </a:cubicBezTo>
                    <a:lnTo>
                      <a:pt x="1309"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35"/>
              <p:cNvSpPr/>
              <p:nvPr/>
            </p:nvSpPr>
            <p:spPr>
              <a:xfrm>
                <a:off x="5451375" y="877750"/>
                <a:ext cx="31700" cy="150600"/>
              </a:xfrm>
              <a:custGeom>
                <a:rect b="b" l="l" r="r" t="t"/>
                <a:pathLst>
                  <a:path extrusionOk="0" h="6024" w="1268">
                    <a:moveTo>
                      <a:pt x="1268" y="1"/>
                    </a:moveTo>
                    <a:cubicBezTo>
                      <a:pt x="1258" y="26"/>
                      <a:pt x="1254" y="48"/>
                      <a:pt x="1246" y="74"/>
                    </a:cubicBezTo>
                    <a:lnTo>
                      <a:pt x="2" y="6017"/>
                    </a:lnTo>
                    <a:lnTo>
                      <a:pt x="2" y="6017"/>
                    </a:lnTo>
                    <a:cubicBezTo>
                      <a:pt x="7" y="5994"/>
                      <a:pt x="15" y="5970"/>
                      <a:pt x="22" y="5950"/>
                    </a:cubicBezTo>
                    <a:lnTo>
                      <a:pt x="1268" y="1"/>
                    </a:lnTo>
                    <a:close/>
                    <a:moveTo>
                      <a:pt x="2" y="6017"/>
                    </a:moveTo>
                    <a:lnTo>
                      <a:pt x="2" y="6017"/>
                    </a:lnTo>
                    <a:cubicBezTo>
                      <a:pt x="2" y="6019"/>
                      <a:pt x="1" y="6021"/>
                      <a:pt x="1" y="6023"/>
                    </a:cubicBezTo>
                    <a:lnTo>
                      <a:pt x="2" y="6017"/>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35"/>
              <p:cNvSpPr/>
              <p:nvPr/>
            </p:nvSpPr>
            <p:spPr>
              <a:xfrm>
                <a:off x="5235600" y="835100"/>
                <a:ext cx="31275" cy="148875"/>
              </a:xfrm>
              <a:custGeom>
                <a:rect b="b" l="l" r="r" t="t"/>
                <a:pathLst>
                  <a:path extrusionOk="0" h="5955" w="1251">
                    <a:moveTo>
                      <a:pt x="1250" y="1"/>
                    </a:moveTo>
                    <a:cubicBezTo>
                      <a:pt x="1246" y="1"/>
                      <a:pt x="1246" y="5"/>
                      <a:pt x="1246" y="5"/>
                    </a:cubicBezTo>
                    <a:lnTo>
                      <a:pt x="467" y="3726"/>
                    </a:lnTo>
                    <a:lnTo>
                      <a:pt x="1250" y="1"/>
                    </a:lnTo>
                    <a:close/>
                    <a:moveTo>
                      <a:pt x="467" y="3726"/>
                    </a:moveTo>
                    <a:lnTo>
                      <a:pt x="1" y="5945"/>
                    </a:lnTo>
                    <a:lnTo>
                      <a:pt x="1" y="5954"/>
                    </a:lnTo>
                    <a:lnTo>
                      <a:pt x="467" y="3726"/>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35"/>
              <p:cNvSpPr/>
              <p:nvPr/>
            </p:nvSpPr>
            <p:spPr>
              <a:xfrm>
                <a:off x="5235400" y="835200"/>
                <a:ext cx="31375" cy="149175"/>
              </a:xfrm>
              <a:custGeom>
                <a:rect b="b" l="l" r="r" t="t"/>
                <a:pathLst>
                  <a:path extrusionOk="0" h="5967" w="1255">
                    <a:moveTo>
                      <a:pt x="1254" y="1"/>
                    </a:moveTo>
                    <a:lnTo>
                      <a:pt x="1253" y="4"/>
                    </a:lnTo>
                    <a:lnTo>
                      <a:pt x="1253" y="4"/>
                    </a:lnTo>
                    <a:cubicBezTo>
                      <a:pt x="1254" y="3"/>
                      <a:pt x="1254" y="2"/>
                      <a:pt x="1254" y="1"/>
                    </a:cubicBezTo>
                    <a:close/>
                    <a:moveTo>
                      <a:pt x="1253" y="4"/>
                    </a:moveTo>
                    <a:cubicBezTo>
                      <a:pt x="1252" y="8"/>
                      <a:pt x="1248" y="14"/>
                      <a:pt x="1245" y="17"/>
                    </a:cubicBezTo>
                    <a:lnTo>
                      <a:pt x="1" y="5967"/>
                    </a:lnTo>
                    <a:cubicBezTo>
                      <a:pt x="5" y="5959"/>
                      <a:pt x="5" y="5954"/>
                      <a:pt x="9" y="5950"/>
                    </a:cubicBezTo>
                    <a:lnTo>
                      <a:pt x="1253" y="4"/>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35"/>
              <p:cNvSpPr/>
              <p:nvPr/>
            </p:nvSpPr>
            <p:spPr>
              <a:xfrm>
                <a:off x="5235075" y="835625"/>
                <a:ext cx="31450" cy="149200"/>
              </a:xfrm>
              <a:custGeom>
                <a:rect b="b" l="l" r="r" t="t"/>
                <a:pathLst>
                  <a:path extrusionOk="0" h="5968" w="1258">
                    <a:moveTo>
                      <a:pt x="1258" y="0"/>
                    </a:moveTo>
                    <a:lnTo>
                      <a:pt x="1257" y="6"/>
                    </a:lnTo>
                    <a:lnTo>
                      <a:pt x="1257" y="6"/>
                    </a:lnTo>
                    <a:cubicBezTo>
                      <a:pt x="1257" y="4"/>
                      <a:pt x="1258" y="2"/>
                      <a:pt x="1258" y="0"/>
                    </a:cubicBezTo>
                    <a:close/>
                    <a:moveTo>
                      <a:pt x="1257" y="6"/>
                    </a:moveTo>
                    <a:lnTo>
                      <a:pt x="1257" y="6"/>
                    </a:lnTo>
                    <a:cubicBezTo>
                      <a:pt x="1255" y="10"/>
                      <a:pt x="1252" y="15"/>
                      <a:pt x="1250" y="18"/>
                    </a:cubicBezTo>
                    <a:lnTo>
                      <a:pt x="0" y="5967"/>
                    </a:lnTo>
                    <a:cubicBezTo>
                      <a:pt x="5" y="5959"/>
                      <a:pt x="10" y="5954"/>
                      <a:pt x="14" y="5950"/>
                    </a:cubicBezTo>
                    <a:lnTo>
                      <a:pt x="1257" y="6"/>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35"/>
              <p:cNvSpPr/>
              <p:nvPr/>
            </p:nvSpPr>
            <p:spPr>
              <a:xfrm>
                <a:off x="5234650" y="836050"/>
                <a:ext cx="31675" cy="149200"/>
              </a:xfrm>
              <a:custGeom>
                <a:rect b="b" l="l" r="r" t="t"/>
                <a:pathLst>
                  <a:path extrusionOk="0" h="5968" w="1267">
                    <a:moveTo>
                      <a:pt x="1267" y="1"/>
                    </a:moveTo>
                    <a:lnTo>
                      <a:pt x="1267" y="1"/>
                    </a:lnTo>
                    <a:cubicBezTo>
                      <a:pt x="1258" y="5"/>
                      <a:pt x="1253" y="14"/>
                      <a:pt x="1245" y="18"/>
                    </a:cubicBezTo>
                    <a:lnTo>
                      <a:pt x="1" y="5968"/>
                    </a:lnTo>
                    <a:cubicBezTo>
                      <a:pt x="9" y="5958"/>
                      <a:pt x="13" y="5954"/>
                      <a:pt x="17" y="5950"/>
                    </a:cubicBezTo>
                    <a:lnTo>
                      <a:pt x="1267"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35"/>
              <p:cNvSpPr/>
              <p:nvPr/>
            </p:nvSpPr>
            <p:spPr>
              <a:xfrm>
                <a:off x="5234025" y="836500"/>
                <a:ext cx="31775" cy="149175"/>
              </a:xfrm>
              <a:custGeom>
                <a:rect b="b" l="l" r="r" t="t"/>
                <a:pathLst>
                  <a:path extrusionOk="0" h="5967" w="1271">
                    <a:moveTo>
                      <a:pt x="1270" y="0"/>
                    </a:moveTo>
                    <a:cubicBezTo>
                      <a:pt x="1266" y="4"/>
                      <a:pt x="1258" y="12"/>
                      <a:pt x="1244" y="16"/>
                    </a:cubicBezTo>
                    <a:lnTo>
                      <a:pt x="0" y="5966"/>
                    </a:lnTo>
                    <a:cubicBezTo>
                      <a:pt x="9" y="5962"/>
                      <a:pt x="17" y="5954"/>
                      <a:pt x="26" y="5950"/>
                    </a:cubicBezTo>
                    <a:lnTo>
                      <a:pt x="1270"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35"/>
              <p:cNvSpPr/>
              <p:nvPr/>
            </p:nvSpPr>
            <p:spPr>
              <a:xfrm>
                <a:off x="5233800" y="836900"/>
                <a:ext cx="31350" cy="148875"/>
              </a:xfrm>
              <a:custGeom>
                <a:rect b="b" l="l" r="r" t="t"/>
                <a:pathLst>
                  <a:path extrusionOk="0" h="5955" w="1254">
                    <a:moveTo>
                      <a:pt x="1253" y="0"/>
                    </a:moveTo>
                    <a:lnTo>
                      <a:pt x="1253" y="3"/>
                    </a:lnTo>
                    <a:lnTo>
                      <a:pt x="1253" y="3"/>
                    </a:lnTo>
                    <a:cubicBezTo>
                      <a:pt x="1253" y="3"/>
                      <a:pt x="1253" y="2"/>
                      <a:pt x="1253" y="0"/>
                    </a:cubicBezTo>
                    <a:close/>
                    <a:moveTo>
                      <a:pt x="1253" y="3"/>
                    </a:moveTo>
                    <a:cubicBezTo>
                      <a:pt x="1252" y="6"/>
                      <a:pt x="1249" y="6"/>
                      <a:pt x="1249" y="6"/>
                    </a:cubicBezTo>
                    <a:lnTo>
                      <a:pt x="0" y="5954"/>
                    </a:lnTo>
                    <a:cubicBezTo>
                      <a:pt x="4" y="5954"/>
                      <a:pt x="9" y="5950"/>
                      <a:pt x="9" y="5950"/>
                    </a:cubicBezTo>
                    <a:lnTo>
                      <a:pt x="1253" y="3"/>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35"/>
              <p:cNvSpPr/>
              <p:nvPr/>
            </p:nvSpPr>
            <p:spPr>
              <a:xfrm>
                <a:off x="3702075" y="508325"/>
                <a:ext cx="37225" cy="149925"/>
              </a:xfrm>
              <a:custGeom>
                <a:rect b="b" l="l" r="r" t="t"/>
                <a:pathLst>
                  <a:path extrusionOk="0" h="5997" w="1489">
                    <a:moveTo>
                      <a:pt x="1488" y="0"/>
                    </a:moveTo>
                    <a:cubicBezTo>
                      <a:pt x="1475" y="0"/>
                      <a:pt x="1459" y="4"/>
                      <a:pt x="1445" y="4"/>
                    </a:cubicBezTo>
                    <a:cubicBezTo>
                      <a:pt x="1368" y="18"/>
                      <a:pt x="1305" y="30"/>
                      <a:pt x="1248" y="47"/>
                    </a:cubicBezTo>
                    <a:lnTo>
                      <a:pt x="0" y="5997"/>
                    </a:lnTo>
                    <a:cubicBezTo>
                      <a:pt x="55" y="5979"/>
                      <a:pt x="124" y="5967"/>
                      <a:pt x="196" y="5954"/>
                    </a:cubicBezTo>
                    <a:cubicBezTo>
                      <a:pt x="214" y="5954"/>
                      <a:pt x="227" y="5950"/>
                      <a:pt x="243" y="5950"/>
                    </a:cubicBezTo>
                    <a:lnTo>
                      <a:pt x="1488"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35"/>
              <p:cNvSpPr/>
              <p:nvPr/>
            </p:nvSpPr>
            <p:spPr>
              <a:xfrm>
                <a:off x="3699900" y="509500"/>
                <a:ext cx="33400" cy="149600"/>
              </a:xfrm>
              <a:custGeom>
                <a:rect b="b" l="l" r="r" t="t"/>
                <a:pathLst>
                  <a:path extrusionOk="0" h="5984" w="1336">
                    <a:moveTo>
                      <a:pt x="1335" y="0"/>
                    </a:moveTo>
                    <a:lnTo>
                      <a:pt x="1335" y="0"/>
                    </a:lnTo>
                    <a:cubicBezTo>
                      <a:pt x="1301" y="9"/>
                      <a:pt x="1272" y="22"/>
                      <a:pt x="1246" y="34"/>
                    </a:cubicBezTo>
                    <a:lnTo>
                      <a:pt x="1" y="5984"/>
                    </a:lnTo>
                    <a:cubicBezTo>
                      <a:pt x="26" y="5971"/>
                      <a:pt x="57" y="5958"/>
                      <a:pt x="87" y="5950"/>
                    </a:cubicBezTo>
                    <a:lnTo>
                      <a:pt x="1335"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35"/>
              <p:cNvSpPr/>
              <p:nvPr/>
            </p:nvSpPr>
            <p:spPr>
              <a:xfrm>
                <a:off x="3698525" y="510350"/>
                <a:ext cx="32525" cy="149400"/>
              </a:xfrm>
              <a:custGeom>
                <a:rect b="b" l="l" r="r" t="t"/>
                <a:pathLst>
                  <a:path extrusionOk="0" h="5976" w="1301">
                    <a:moveTo>
                      <a:pt x="1301" y="0"/>
                    </a:moveTo>
                    <a:cubicBezTo>
                      <a:pt x="1279" y="9"/>
                      <a:pt x="1262" y="18"/>
                      <a:pt x="1246" y="31"/>
                    </a:cubicBezTo>
                    <a:lnTo>
                      <a:pt x="0" y="5975"/>
                    </a:lnTo>
                    <a:cubicBezTo>
                      <a:pt x="18" y="5967"/>
                      <a:pt x="35" y="5959"/>
                      <a:pt x="56" y="5950"/>
                    </a:cubicBezTo>
                    <a:lnTo>
                      <a:pt x="1301"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35"/>
              <p:cNvSpPr/>
              <p:nvPr/>
            </p:nvSpPr>
            <p:spPr>
              <a:xfrm>
                <a:off x="3697575" y="511100"/>
                <a:ext cx="32100" cy="149400"/>
              </a:xfrm>
              <a:custGeom>
                <a:rect b="b" l="l" r="r" t="t"/>
                <a:pathLst>
                  <a:path extrusionOk="0" h="5976" w="1284">
                    <a:moveTo>
                      <a:pt x="1284" y="1"/>
                    </a:moveTo>
                    <a:cubicBezTo>
                      <a:pt x="1270" y="9"/>
                      <a:pt x="1258" y="17"/>
                      <a:pt x="1245" y="27"/>
                    </a:cubicBezTo>
                    <a:lnTo>
                      <a:pt x="0" y="5975"/>
                    </a:lnTo>
                    <a:cubicBezTo>
                      <a:pt x="13" y="5967"/>
                      <a:pt x="26" y="5959"/>
                      <a:pt x="38" y="5945"/>
                    </a:cubicBezTo>
                    <a:lnTo>
                      <a:pt x="1284"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35"/>
              <p:cNvSpPr/>
              <p:nvPr/>
            </p:nvSpPr>
            <p:spPr>
              <a:xfrm>
                <a:off x="3696825" y="511750"/>
                <a:ext cx="31875" cy="149525"/>
              </a:xfrm>
              <a:custGeom>
                <a:rect b="b" l="l" r="r" t="t"/>
                <a:pathLst>
                  <a:path extrusionOk="0" h="5981" w="1275">
                    <a:moveTo>
                      <a:pt x="1275" y="1"/>
                    </a:moveTo>
                    <a:cubicBezTo>
                      <a:pt x="1266" y="13"/>
                      <a:pt x="1253" y="21"/>
                      <a:pt x="1245" y="30"/>
                    </a:cubicBezTo>
                    <a:lnTo>
                      <a:pt x="1" y="5980"/>
                    </a:lnTo>
                    <a:cubicBezTo>
                      <a:pt x="9" y="5971"/>
                      <a:pt x="17" y="5958"/>
                      <a:pt x="30" y="5949"/>
                    </a:cubicBezTo>
                    <a:lnTo>
                      <a:pt x="1275"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35"/>
              <p:cNvSpPr/>
              <p:nvPr/>
            </p:nvSpPr>
            <p:spPr>
              <a:xfrm>
                <a:off x="3696175" y="512500"/>
                <a:ext cx="31775" cy="149600"/>
              </a:xfrm>
              <a:custGeom>
                <a:rect b="b" l="l" r="r" t="t"/>
                <a:pathLst>
                  <a:path extrusionOk="0" h="5984" w="1271">
                    <a:moveTo>
                      <a:pt x="1271" y="0"/>
                    </a:moveTo>
                    <a:lnTo>
                      <a:pt x="1271" y="0"/>
                    </a:lnTo>
                    <a:cubicBezTo>
                      <a:pt x="1263" y="13"/>
                      <a:pt x="1253" y="22"/>
                      <a:pt x="1249" y="34"/>
                    </a:cubicBezTo>
                    <a:lnTo>
                      <a:pt x="1" y="5984"/>
                    </a:lnTo>
                    <a:cubicBezTo>
                      <a:pt x="9" y="5971"/>
                      <a:pt x="17" y="5962"/>
                      <a:pt x="27" y="5950"/>
                    </a:cubicBezTo>
                    <a:lnTo>
                      <a:pt x="1271"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35"/>
              <p:cNvSpPr/>
              <p:nvPr/>
            </p:nvSpPr>
            <p:spPr>
              <a:xfrm>
                <a:off x="3695750" y="513350"/>
                <a:ext cx="31675" cy="149700"/>
              </a:xfrm>
              <a:custGeom>
                <a:rect b="b" l="l" r="r" t="t"/>
                <a:pathLst>
                  <a:path extrusionOk="0" h="5988" w="1267">
                    <a:moveTo>
                      <a:pt x="1266" y="0"/>
                    </a:moveTo>
                    <a:lnTo>
                      <a:pt x="1266" y="0"/>
                    </a:lnTo>
                    <a:cubicBezTo>
                      <a:pt x="1258" y="14"/>
                      <a:pt x="1254" y="26"/>
                      <a:pt x="1250" y="39"/>
                    </a:cubicBezTo>
                    <a:lnTo>
                      <a:pt x="1" y="5988"/>
                    </a:lnTo>
                    <a:cubicBezTo>
                      <a:pt x="5" y="5976"/>
                      <a:pt x="13" y="5962"/>
                      <a:pt x="18" y="5950"/>
                    </a:cubicBezTo>
                    <a:lnTo>
                      <a:pt x="1266"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35"/>
              <p:cNvSpPr/>
              <p:nvPr/>
            </p:nvSpPr>
            <p:spPr>
              <a:xfrm>
                <a:off x="3695650" y="514325"/>
                <a:ext cx="31350" cy="149275"/>
              </a:xfrm>
              <a:custGeom>
                <a:rect b="b" l="l" r="r" t="t"/>
                <a:pathLst>
                  <a:path extrusionOk="0" h="5971" w="1254">
                    <a:moveTo>
                      <a:pt x="1254" y="0"/>
                    </a:moveTo>
                    <a:lnTo>
                      <a:pt x="1254" y="0"/>
                    </a:lnTo>
                    <a:cubicBezTo>
                      <a:pt x="1249" y="9"/>
                      <a:pt x="1249" y="13"/>
                      <a:pt x="1245" y="21"/>
                    </a:cubicBezTo>
                    <a:lnTo>
                      <a:pt x="98" y="5502"/>
                    </a:lnTo>
                    <a:lnTo>
                      <a:pt x="1254" y="0"/>
                    </a:lnTo>
                    <a:close/>
                    <a:moveTo>
                      <a:pt x="98" y="5502"/>
                    </a:moveTo>
                    <a:lnTo>
                      <a:pt x="5" y="5949"/>
                    </a:lnTo>
                    <a:cubicBezTo>
                      <a:pt x="5" y="5954"/>
                      <a:pt x="0" y="5962"/>
                      <a:pt x="0" y="5970"/>
                    </a:cubicBezTo>
                    <a:lnTo>
                      <a:pt x="98" y="5502"/>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35"/>
              <p:cNvSpPr/>
              <p:nvPr/>
            </p:nvSpPr>
            <p:spPr>
              <a:xfrm>
                <a:off x="5359125" y="857025"/>
                <a:ext cx="31475" cy="149800"/>
              </a:xfrm>
              <a:custGeom>
                <a:rect b="b" l="l" r="r" t="t"/>
                <a:pathLst>
                  <a:path extrusionOk="0" h="5992" w="1259">
                    <a:moveTo>
                      <a:pt x="1258" y="0"/>
                    </a:moveTo>
                    <a:lnTo>
                      <a:pt x="1258" y="0"/>
                    </a:lnTo>
                    <a:cubicBezTo>
                      <a:pt x="1253" y="13"/>
                      <a:pt x="1249" y="30"/>
                      <a:pt x="1245" y="47"/>
                    </a:cubicBezTo>
                    <a:lnTo>
                      <a:pt x="1" y="5992"/>
                    </a:lnTo>
                    <a:cubicBezTo>
                      <a:pt x="5" y="5980"/>
                      <a:pt x="9" y="5962"/>
                      <a:pt x="13" y="5945"/>
                    </a:cubicBezTo>
                    <a:lnTo>
                      <a:pt x="1258" y="0"/>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35"/>
              <p:cNvSpPr/>
              <p:nvPr/>
            </p:nvSpPr>
            <p:spPr>
              <a:xfrm>
                <a:off x="5358050" y="858200"/>
                <a:ext cx="32200" cy="151000"/>
              </a:xfrm>
              <a:custGeom>
                <a:rect b="b" l="l" r="r" t="t"/>
                <a:pathLst>
                  <a:path extrusionOk="0" h="6040" w="1288">
                    <a:moveTo>
                      <a:pt x="1288" y="0"/>
                    </a:moveTo>
                    <a:cubicBezTo>
                      <a:pt x="1279" y="30"/>
                      <a:pt x="1266" y="60"/>
                      <a:pt x="1245" y="94"/>
                    </a:cubicBezTo>
                    <a:lnTo>
                      <a:pt x="0" y="6039"/>
                    </a:lnTo>
                    <a:cubicBezTo>
                      <a:pt x="18" y="6010"/>
                      <a:pt x="34" y="5980"/>
                      <a:pt x="44" y="5945"/>
                    </a:cubicBezTo>
                    <a:lnTo>
                      <a:pt x="1288"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35"/>
              <p:cNvSpPr/>
              <p:nvPr/>
            </p:nvSpPr>
            <p:spPr>
              <a:xfrm>
                <a:off x="5356550" y="860525"/>
                <a:ext cx="32625" cy="150800"/>
              </a:xfrm>
              <a:custGeom>
                <a:rect b="b" l="l" r="r" t="t"/>
                <a:pathLst>
                  <a:path extrusionOk="0" h="6032" w="1305">
                    <a:moveTo>
                      <a:pt x="1305" y="1"/>
                    </a:moveTo>
                    <a:lnTo>
                      <a:pt x="1305" y="1"/>
                    </a:lnTo>
                    <a:cubicBezTo>
                      <a:pt x="1292" y="27"/>
                      <a:pt x="1271" y="56"/>
                      <a:pt x="1245" y="82"/>
                    </a:cubicBezTo>
                    <a:lnTo>
                      <a:pt x="1" y="6032"/>
                    </a:lnTo>
                    <a:cubicBezTo>
                      <a:pt x="27" y="6006"/>
                      <a:pt x="43" y="5976"/>
                      <a:pt x="60" y="5946"/>
                    </a:cubicBezTo>
                    <a:lnTo>
                      <a:pt x="1305"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35"/>
              <p:cNvSpPr/>
              <p:nvPr/>
            </p:nvSpPr>
            <p:spPr>
              <a:xfrm>
                <a:off x="5356225" y="862550"/>
                <a:ext cx="31475" cy="149100"/>
              </a:xfrm>
              <a:custGeom>
                <a:rect b="b" l="l" r="r" t="t"/>
                <a:pathLst>
                  <a:path extrusionOk="0" h="5964" w="1259">
                    <a:moveTo>
                      <a:pt x="1258" y="1"/>
                    </a:moveTo>
                    <a:cubicBezTo>
                      <a:pt x="1254" y="6"/>
                      <a:pt x="1254" y="10"/>
                      <a:pt x="1250" y="14"/>
                    </a:cubicBezTo>
                    <a:lnTo>
                      <a:pt x="1" y="5964"/>
                    </a:lnTo>
                    <a:cubicBezTo>
                      <a:pt x="5" y="5960"/>
                      <a:pt x="9" y="5955"/>
                      <a:pt x="14" y="5951"/>
                    </a:cubicBezTo>
                    <a:lnTo>
                      <a:pt x="1258"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35"/>
              <p:cNvSpPr/>
              <p:nvPr/>
            </p:nvSpPr>
            <p:spPr>
              <a:xfrm>
                <a:off x="3769100" y="517100"/>
                <a:ext cx="36050" cy="154525"/>
              </a:xfrm>
              <a:custGeom>
                <a:rect b="b" l="l" r="r" t="t"/>
                <a:pathLst>
                  <a:path extrusionOk="0" h="6181" w="1442">
                    <a:moveTo>
                      <a:pt x="1250" y="0"/>
                    </a:moveTo>
                    <a:lnTo>
                      <a:pt x="0" y="5950"/>
                    </a:lnTo>
                    <a:cubicBezTo>
                      <a:pt x="77" y="6005"/>
                      <a:pt x="146" y="6078"/>
                      <a:pt x="197" y="6181"/>
                    </a:cubicBezTo>
                    <a:lnTo>
                      <a:pt x="1441" y="231"/>
                    </a:lnTo>
                    <a:cubicBezTo>
                      <a:pt x="1390" y="128"/>
                      <a:pt x="1322" y="56"/>
                      <a:pt x="1250"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35"/>
              <p:cNvSpPr/>
              <p:nvPr/>
            </p:nvSpPr>
            <p:spPr>
              <a:xfrm>
                <a:off x="3767600" y="516125"/>
                <a:ext cx="32750" cy="149725"/>
              </a:xfrm>
              <a:custGeom>
                <a:rect b="b" l="l" r="r" t="t"/>
                <a:pathLst>
                  <a:path extrusionOk="0" h="5989" w="1310">
                    <a:moveTo>
                      <a:pt x="1250" y="0"/>
                    </a:moveTo>
                    <a:lnTo>
                      <a:pt x="1" y="5946"/>
                    </a:lnTo>
                    <a:cubicBezTo>
                      <a:pt x="22" y="5959"/>
                      <a:pt x="44" y="5971"/>
                      <a:pt x="60" y="5989"/>
                    </a:cubicBezTo>
                    <a:lnTo>
                      <a:pt x="1310" y="39"/>
                    </a:lnTo>
                    <a:cubicBezTo>
                      <a:pt x="1288" y="26"/>
                      <a:pt x="1266" y="9"/>
                      <a:pt x="1250"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35"/>
              <p:cNvSpPr/>
              <p:nvPr/>
            </p:nvSpPr>
            <p:spPr>
              <a:xfrm>
                <a:off x="3766525" y="515475"/>
                <a:ext cx="32325" cy="149300"/>
              </a:xfrm>
              <a:custGeom>
                <a:rect b="b" l="l" r="r" t="t"/>
                <a:pathLst>
                  <a:path extrusionOk="0" h="5972" w="1293">
                    <a:moveTo>
                      <a:pt x="1250" y="0"/>
                    </a:moveTo>
                    <a:lnTo>
                      <a:pt x="1" y="5950"/>
                    </a:lnTo>
                    <a:cubicBezTo>
                      <a:pt x="18" y="5959"/>
                      <a:pt x="30" y="5968"/>
                      <a:pt x="44" y="5972"/>
                    </a:cubicBezTo>
                    <a:lnTo>
                      <a:pt x="1293" y="26"/>
                    </a:lnTo>
                    <a:cubicBezTo>
                      <a:pt x="1276" y="18"/>
                      <a:pt x="1262" y="10"/>
                      <a:pt x="1250"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35"/>
              <p:cNvSpPr/>
              <p:nvPr/>
            </p:nvSpPr>
            <p:spPr>
              <a:xfrm>
                <a:off x="3765475" y="515075"/>
                <a:ext cx="32300" cy="149175"/>
              </a:xfrm>
              <a:custGeom>
                <a:rect b="b" l="l" r="r" t="t"/>
                <a:pathLst>
                  <a:path extrusionOk="0" h="5967" w="1292">
                    <a:moveTo>
                      <a:pt x="1249" y="0"/>
                    </a:moveTo>
                    <a:lnTo>
                      <a:pt x="1" y="5950"/>
                    </a:lnTo>
                    <a:cubicBezTo>
                      <a:pt x="17" y="5954"/>
                      <a:pt x="30" y="5962"/>
                      <a:pt x="43" y="5966"/>
                    </a:cubicBezTo>
                    <a:lnTo>
                      <a:pt x="1292" y="16"/>
                    </a:lnTo>
                    <a:cubicBezTo>
                      <a:pt x="1274" y="12"/>
                      <a:pt x="1262" y="4"/>
                      <a:pt x="1249"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35"/>
              <p:cNvSpPr/>
              <p:nvPr/>
            </p:nvSpPr>
            <p:spPr>
              <a:xfrm>
                <a:off x="3764400" y="514625"/>
                <a:ext cx="32300" cy="149200"/>
              </a:xfrm>
              <a:custGeom>
                <a:rect b="b" l="l" r="r" t="t"/>
                <a:pathLst>
                  <a:path extrusionOk="0" h="5968" w="1292">
                    <a:moveTo>
                      <a:pt x="1250" y="1"/>
                    </a:moveTo>
                    <a:lnTo>
                      <a:pt x="0" y="5950"/>
                    </a:lnTo>
                    <a:cubicBezTo>
                      <a:pt x="18" y="5954"/>
                      <a:pt x="30" y="5958"/>
                      <a:pt x="44" y="5968"/>
                    </a:cubicBezTo>
                    <a:lnTo>
                      <a:pt x="1292" y="18"/>
                    </a:lnTo>
                    <a:cubicBezTo>
                      <a:pt x="1275" y="14"/>
                      <a:pt x="1262" y="5"/>
                      <a:pt x="1250"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35"/>
              <p:cNvSpPr/>
              <p:nvPr/>
            </p:nvSpPr>
            <p:spPr>
              <a:xfrm>
                <a:off x="3763425" y="514325"/>
                <a:ext cx="32225" cy="149075"/>
              </a:xfrm>
              <a:custGeom>
                <a:rect b="b" l="l" r="r" t="t"/>
                <a:pathLst>
                  <a:path extrusionOk="0" h="5963" w="1289">
                    <a:moveTo>
                      <a:pt x="1246" y="0"/>
                    </a:moveTo>
                    <a:lnTo>
                      <a:pt x="0" y="5949"/>
                    </a:lnTo>
                    <a:cubicBezTo>
                      <a:pt x="14" y="5954"/>
                      <a:pt x="26" y="5958"/>
                      <a:pt x="39" y="5962"/>
                    </a:cubicBezTo>
                    <a:lnTo>
                      <a:pt x="1289" y="13"/>
                    </a:lnTo>
                    <a:cubicBezTo>
                      <a:pt x="1275" y="9"/>
                      <a:pt x="1258" y="4"/>
                      <a:pt x="1246"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35"/>
              <p:cNvSpPr/>
              <p:nvPr/>
            </p:nvSpPr>
            <p:spPr>
              <a:xfrm>
                <a:off x="3762025" y="513975"/>
                <a:ext cx="32550" cy="149075"/>
              </a:xfrm>
              <a:custGeom>
                <a:rect b="b" l="l" r="r" t="t"/>
                <a:pathLst>
                  <a:path extrusionOk="0" h="5963" w="1302">
                    <a:moveTo>
                      <a:pt x="1246" y="1"/>
                    </a:moveTo>
                    <a:lnTo>
                      <a:pt x="1" y="5946"/>
                    </a:lnTo>
                    <a:cubicBezTo>
                      <a:pt x="18" y="5951"/>
                      <a:pt x="36" y="5959"/>
                      <a:pt x="56" y="5963"/>
                    </a:cubicBezTo>
                    <a:lnTo>
                      <a:pt x="1302" y="14"/>
                    </a:lnTo>
                    <a:cubicBezTo>
                      <a:pt x="1284" y="9"/>
                      <a:pt x="1263" y="5"/>
                      <a:pt x="1246"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35"/>
              <p:cNvSpPr/>
              <p:nvPr/>
            </p:nvSpPr>
            <p:spPr>
              <a:xfrm>
                <a:off x="3760450" y="513675"/>
                <a:ext cx="32750" cy="148975"/>
              </a:xfrm>
              <a:custGeom>
                <a:rect b="b" l="l" r="r" t="t"/>
                <a:pathLst>
                  <a:path extrusionOk="0" h="5959" w="1310">
                    <a:moveTo>
                      <a:pt x="1249" y="1"/>
                    </a:moveTo>
                    <a:lnTo>
                      <a:pt x="0" y="5949"/>
                    </a:lnTo>
                    <a:cubicBezTo>
                      <a:pt x="22" y="5949"/>
                      <a:pt x="42" y="5954"/>
                      <a:pt x="64" y="5958"/>
                    </a:cubicBezTo>
                    <a:lnTo>
                      <a:pt x="1309" y="13"/>
                    </a:lnTo>
                    <a:cubicBezTo>
                      <a:pt x="1288" y="9"/>
                      <a:pt x="1270" y="5"/>
                      <a:pt x="1249"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35"/>
              <p:cNvSpPr/>
              <p:nvPr/>
            </p:nvSpPr>
            <p:spPr>
              <a:xfrm>
                <a:off x="3757775" y="513250"/>
                <a:ext cx="33900" cy="149175"/>
              </a:xfrm>
              <a:custGeom>
                <a:rect b="b" l="l" r="r" t="t"/>
                <a:pathLst>
                  <a:path extrusionOk="0" h="5967" w="1356">
                    <a:moveTo>
                      <a:pt x="1245" y="0"/>
                    </a:moveTo>
                    <a:lnTo>
                      <a:pt x="1" y="5950"/>
                    </a:lnTo>
                    <a:cubicBezTo>
                      <a:pt x="39" y="5954"/>
                      <a:pt x="72" y="5958"/>
                      <a:pt x="107" y="5966"/>
                    </a:cubicBezTo>
                    <a:lnTo>
                      <a:pt x="1356" y="18"/>
                    </a:lnTo>
                    <a:cubicBezTo>
                      <a:pt x="1318" y="8"/>
                      <a:pt x="1284" y="4"/>
                      <a:pt x="1245"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35"/>
              <p:cNvSpPr/>
              <p:nvPr/>
            </p:nvSpPr>
            <p:spPr>
              <a:xfrm>
                <a:off x="3740550" y="512600"/>
                <a:ext cx="48350" cy="149400"/>
              </a:xfrm>
              <a:custGeom>
                <a:rect b="b" l="l" r="r" t="t"/>
                <a:pathLst>
                  <a:path extrusionOk="0" h="5976" w="1934">
                    <a:moveTo>
                      <a:pt x="1245" y="1"/>
                    </a:moveTo>
                    <a:lnTo>
                      <a:pt x="1" y="5950"/>
                    </a:lnTo>
                    <a:cubicBezTo>
                      <a:pt x="223" y="5972"/>
                      <a:pt x="467" y="5954"/>
                      <a:pt x="690" y="5976"/>
                    </a:cubicBezTo>
                    <a:lnTo>
                      <a:pt x="1934" y="26"/>
                    </a:lnTo>
                    <a:cubicBezTo>
                      <a:pt x="1711" y="5"/>
                      <a:pt x="1472" y="22"/>
                      <a:pt x="1245" y="1"/>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35"/>
              <p:cNvSpPr/>
              <p:nvPr/>
            </p:nvSpPr>
            <p:spPr>
              <a:xfrm>
                <a:off x="3737900" y="512275"/>
                <a:ext cx="33775" cy="149100"/>
              </a:xfrm>
              <a:custGeom>
                <a:rect b="b" l="l" r="r" t="t"/>
                <a:pathLst>
                  <a:path extrusionOk="0" h="5964" w="1351">
                    <a:moveTo>
                      <a:pt x="1244" y="0"/>
                    </a:moveTo>
                    <a:lnTo>
                      <a:pt x="0" y="5946"/>
                    </a:lnTo>
                    <a:cubicBezTo>
                      <a:pt x="34" y="5954"/>
                      <a:pt x="72" y="5959"/>
                      <a:pt x="107" y="5963"/>
                    </a:cubicBezTo>
                    <a:lnTo>
                      <a:pt x="1351" y="14"/>
                    </a:lnTo>
                    <a:cubicBezTo>
                      <a:pt x="1317" y="9"/>
                      <a:pt x="1283" y="5"/>
                      <a:pt x="1244"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35"/>
              <p:cNvSpPr/>
              <p:nvPr/>
            </p:nvSpPr>
            <p:spPr>
              <a:xfrm>
                <a:off x="3736175" y="511850"/>
                <a:ext cx="32850" cy="149075"/>
              </a:xfrm>
              <a:custGeom>
                <a:rect b="b" l="l" r="r" t="t"/>
                <a:pathLst>
                  <a:path extrusionOk="0" h="5963" w="1314">
                    <a:moveTo>
                      <a:pt x="1244" y="1"/>
                    </a:moveTo>
                    <a:lnTo>
                      <a:pt x="0" y="5950"/>
                    </a:lnTo>
                    <a:cubicBezTo>
                      <a:pt x="22" y="5954"/>
                      <a:pt x="47" y="5959"/>
                      <a:pt x="69" y="5963"/>
                    </a:cubicBezTo>
                    <a:lnTo>
                      <a:pt x="1313" y="17"/>
                    </a:lnTo>
                    <a:cubicBezTo>
                      <a:pt x="1292" y="13"/>
                      <a:pt x="1266" y="9"/>
                      <a:pt x="1244"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35"/>
              <p:cNvSpPr/>
              <p:nvPr/>
            </p:nvSpPr>
            <p:spPr>
              <a:xfrm>
                <a:off x="3734875" y="511525"/>
                <a:ext cx="32425" cy="149100"/>
              </a:xfrm>
              <a:custGeom>
                <a:rect b="b" l="l" r="r" t="t"/>
                <a:pathLst>
                  <a:path extrusionOk="0" h="5964" w="1297">
                    <a:moveTo>
                      <a:pt x="1250" y="0"/>
                    </a:moveTo>
                    <a:lnTo>
                      <a:pt x="1" y="5950"/>
                    </a:lnTo>
                    <a:cubicBezTo>
                      <a:pt x="18" y="5954"/>
                      <a:pt x="35" y="5958"/>
                      <a:pt x="52" y="5963"/>
                    </a:cubicBezTo>
                    <a:lnTo>
                      <a:pt x="1296" y="14"/>
                    </a:lnTo>
                    <a:cubicBezTo>
                      <a:pt x="1280" y="10"/>
                      <a:pt x="1263" y="5"/>
                      <a:pt x="1250"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35"/>
              <p:cNvSpPr/>
              <p:nvPr/>
            </p:nvSpPr>
            <p:spPr>
              <a:xfrm>
                <a:off x="3733700" y="511225"/>
                <a:ext cx="32450" cy="149075"/>
              </a:xfrm>
              <a:custGeom>
                <a:rect b="b" l="l" r="r" t="t"/>
                <a:pathLst>
                  <a:path extrusionOk="0" h="5963" w="1298">
                    <a:moveTo>
                      <a:pt x="1250" y="0"/>
                    </a:moveTo>
                    <a:lnTo>
                      <a:pt x="1" y="5950"/>
                    </a:lnTo>
                    <a:cubicBezTo>
                      <a:pt x="18" y="5954"/>
                      <a:pt x="31" y="5958"/>
                      <a:pt x="48" y="5962"/>
                    </a:cubicBezTo>
                    <a:lnTo>
                      <a:pt x="1297" y="12"/>
                    </a:lnTo>
                    <a:cubicBezTo>
                      <a:pt x="1280" y="8"/>
                      <a:pt x="1262" y="4"/>
                      <a:pt x="1250"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35"/>
              <p:cNvSpPr/>
              <p:nvPr/>
            </p:nvSpPr>
            <p:spPr>
              <a:xfrm>
                <a:off x="3732750" y="510775"/>
                <a:ext cx="32200" cy="149200"/>
              </a:xfrm>
              <a:custGeom>
                <a:rect b="b" l="l" r="r" t="t"/>
                <a:pathLst>
                  <a:path extrusionOk="0" h="5968" w="1288">
                    <a:moveTo>
                      <a:pt x="1245" y="1"/>
                    </a:moveTo>
                    <a:lnTo>
                      <a:pt x="1" y="5950"/>
                    </a:lnTo>
                    <a:cubicBezTo>
                      <a:pt x="13" y="5954"/>
                      <a:pt x="26" y="5958"/>
                      <a:pt x="39" y="5968"/>
                    </a:cubicBezTo>
                    <a:lnTo>
                      <a:pt x="1288" y="18"/>
                    </a:lnTo>
                    <a:cubicBezTo>
                      <a:pt x="1271" y="14"/>
                      <a:pt x="1258" y="9"/>
                      <a:pt x="1245"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35"/>
              <p:cNvSpPr/>
              <p:nvPr/>
            </p:nvSpPr>
            <p:spPr>
              <a:xfrm>
                <a:off x="3731675" y="510350"/>
                <a:ext cx="32200" cy="149200"/>
              </a:xfrm>
              <a:custGeom>
                <a:rect b="b" l="l" r="r" t="t"/>
                <a:pathLst>
                  <a:path extrusionOk="0" h="5968" w="1288">
                    <a:moveTo>
                      <a:pt x="1250" y="0"/>
                    </a:moveTo>
                    <a:lnTo>
                      <a:pt x="1" y="5950"/>
                    </a:lnTo>
                    <a:cubicBezTo>
                      <a:pt x="13" y="5954"/>
                      <a:pt x="26" y="5963"/>
                      <a:pt x="44" y="5967"/>
                    </a:cubicBezTo>
                    <a:lnTo>
                      <a:pt x="1288" y="18"/>
                    </a:lnTo>
                    <a:cubicBezTo>
                      <a:pt x="1276" y="14"/>
                      <a:pt x="1262" y="9"/>
                      <a:pt x="1250"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35"/>
              <p:cNvSpPr/>
              <p:nvPr/>
            </p:nvSpPr>
            <p:spPr>
              <a:xfrm>
                <a:off x="3730500" y="509700"/>
                <a:ext cx="32425" cy="149400"/>
              </a:xfrm>
              <a:custGeom>
                <a:rect b="b" l="l" r="r" t="t"/>
                <a:pathLst>
                  <a:path extrusionOk="0" h="5976" w="1297">
                    <a:moveTo>
                      <a:pt x="1246" y="1"/>
                    </a:moveTo>
                    <a:lnTo>
                      <a:pt x="0" y="5950"/>
                    </a:lnTo>
                    <a:cubicBezTo>
                      <a:pt x="18" y="5959"/>
                      <a:pt x="30" y="5968"/>
                      <a:pt x="48" y="5976"/>
                    </a:cubicBezTo>
                    <a:lnTo>
                      <a:pt x="1297" y="26"/>
                    </a:lnTo>
                    <a:cubicBezTo>
                      <a:pt x="1279" y="18"/>
                      <a:pt x="1262" y="10"/>
                      <a:pt x="1246"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35"/>
              <p:cNvSpPr/>
              <p:nvPr/>
            </p:nvSpPr>
            <p:spPr>
              <a:xfrm>
                <a:off x="3729225" y="508850"/>
                <a:ext cx="32425" cy="149625"/>
              </a:xfrm>
              <a:custGeom>
                <a:rect b="b" l="l" r="r" t="t"/>
                <a:pathLst>
                  <a:path extrusionOk="0" h="5985" w="1297">
                    <a:moveTo>
                      <a:pt x="1245" y="1"/>
                    </a:moveTo>
                    <a:lnTo>
                      <a:pt x="0" y="5950"/>
                    </a:lnTo>
                    <a:cubicBezTo>
                      <a:pt x="18" y="5963"/>
                      <a:pt x="34" y="5972"/>
                      <a:pt x="51" y="5984"/>
                    </a:cubicBezTo>
                    <a:lnTo>
                      <a:pt x="1297" y="35"/>
                    </a:lnTo>
                    <a:cubicBezTo>
                      <a:pt x="1279" y="26"/>
                      <a:pt x="1262" y="14"/>
                      <a:pt x="1245"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35"/>
              <p:cNvSpPr/>
              <p:nvPr/>
            </p:nvSpPr>
            <p:spPr>
              <a:xfrm>
                <a:off x="3723350" y="501350"/>
                <a:ext cx="37025" cy="156275"/>
              </a:xfrm>
              <a:custGeom>
                <a:rect b="b" l="l" r="r" t="t"/>
                <a:pathLst>
                  <a:path extrusionOk="0" h="6251" w="1481">
                    <a:moveTo>
                      <a:pt x="1249" y="1"/>
                    </a:moveTo>
                    <a:lnTo>
                      <a:pt x="0" y="5946"/>
                    </a:lnTo>
                    <a:cubicBezTo>
                      <a:pt x="60" y="6088"/>
                      <a:pt x="141" y="6181"/>
                      <a:pt x="235" y="6250"/>
                    </a:cubicBezTo>
                    <a:lnTo>
                      <a:pt x="1480" y="301"/>
                    </a:lnTo>
                    <a:cubicBezTo>
                      <a:pt x="1386" y="232"/>
                      <a:pt x="1309" y="138"/>
                      <a:pt x="1249"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35"/>
              <p:cNvSpPr/>
              <p:nvPr/>
            </p:nvSpPr>
            <p:spPr>
              <a:xfrm>
                <a:off x="5195625" y="828250"/>
                <a:ext cx="31375" cy="151100"/>
              </a:xfrm>
              <a:custGeom>
                <a:rect b="b" l="l" r="r" t="t"/>
                <a:pathLst>
                  <a:path extrusionOk="0" h="6044" w="1255">
                    <a:moveTo>
                      <a:pt x="1249" y="1"/>
                    </a:moveTo>
                    <a:lnTo>
                      <a:pt x="1" y="5946"/>
                    </a:lnTo>
                    <a:cubicBezTo>
                      <a:pt x="9" y="5984"/>
                      <a:pt x="9" y="6018"/>
                      <a:pt x="5" y="6044"/>
                    </a:cubicBezTo>
                    <a:lnTo>
                      <a:pt x="1249" y="99"/>
                    </a:lnTo>
                    <a:cubicBezTo>
                      <a:pt x="1254" y="69"/>
                      <a:pt x="1254" y="34"/>
                      <a:pt x="1249"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35"/>
              <p:cNvSpPr/>
              <p:nvPr/>
            </p:nvSpPr>
            <p:spPr>
              <a:xfrm>
                <a:off x="5193375" y="828150"/>
                <a:ext cx="33475" cy="148850"/>
              </a:xfrm>
              <a:custGeom>
                <a:rect b="b" l="l" r="r" t="t"/>
                <a:pathLst>
                  <a:path extrusionOk="0" h="5954" w="1339">
                    <a:moveTo>
                      <a:pt x="1245" y="0"/>
                    </a:moveTo>
                    <a:lnTo>
                      <a:pt x="0" y="5950"/>
                    </a:lnTo>
                    <a:cubicBezTo>
                      <a:pt x="15" y="5952"/>
                      <a:pt x="30" y="5953"/>
                      <a:pt x="46" y="5953"/>
                    </a:cubicBezTo>
                    <a:cubicBezTo>
                      <a:pt x="61" y="5953"/>
                      <a:pt x="76" y="5952"/>
                      <a:pt x="91" y="5950"/>
                    </a:cubicBezTo>
                    <a:lnTo>
                      <a:pt x="1339" y="5"/>
                    </a:lnTo>
                    <a:cubicBezTo>
                      <a:pt x="1305" y="5"/>
                      <a:pt x="1275" y="5"/>
                      <a:pt x="1245" y="0"/>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35"/>
              <p:cNvSpPr/>
              <p:nvPr/>
            </p:nvSpPr>
            <p:spPr>
              <a:xfrm>
                <a:off x="5192325" y="828050"/>
                <a:ext cx="32200" cy="148875"/>
              </a:xfrm>
              <a:custGeom>
                <a:rect b="b" l="l" r="r" t="t"/>
                <a:pathLst>
                  <a:path extrusionOk="0" h="5955" w="1288">
                    <a:moveTo>
                      <a:pt x="1244" y="0"/>
                    </a:moveTo>
                    <a:lnTo>
                      <a:pt x="0" y="5949"/>
                    </a:lnTo>
                    <a:cubicBezTo>
                      <a:pt x="13" y="5949"/>
                      <a:pt x="30" y="5954"/>
                      <a:pt x="42" y="5954"/>
                    </a:cubicBezTo>
                    <a:lnTo>
                      <a:pt x="1287" y="4"/>
                    </a:lnTo>
                    <a:cubicBezTo>
                      <a:pt x="1274" y="4"/>
                      <a:pt x="1262" y="4"/>
                      <a:pt x="1244"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35"/>
              <p:cNvSpPr/>
              <p:nvPr/>
            </p:nvSpPr>
            <p:spPr>
              <a:xfrm>
                <a:off x="5191450" y="827825"/>
                <a:ext cx="32000" cy="148950"/>
              </a:xfrm>
              <a:custGeom>
                <a:rect b="b" l="l" r="r" t="t"/>
                <a:pathLst>
                  <a:path extrusionOk="0" h="5958" w="1280">
                    <a:moveTo>
                      <a:pt x="1250" y="0"/>
                    </a:moveTo>
                    <a:lnTo>
                      <a:pt x="0" y="5950"/>
                    </a:lnTo>
                    <a:cubicBezTo>
                      <a:pt x="14" y="5954"/>
                      <a:pt x="22" y="5954"/>
                      <a:pt x="35" y="5958"/>
                    </a:cubicBezTo>
                    <a:lnTo>
                      <a:pt x="1279" y="9"/>
                    </a:lnTo>
                    <a:cubicBezTo>
                      <a:pt x="1271" y="9"/>
                      <a:pt x="1258" y="4"/>
                      <a:pt x="1250"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35"/>
              <p:cNvSpPr/>
              <p:nvPr/>
            </p:nvSpPr>
            <p:spPr>
              <a:xfrm>
                <a:off x="5190700" y="827700"/>
                <a:ext cx="32000" cy="148875"/>
              </a:xfrm>
              <a:custGeom>
                <a:rect b="b" l="l" r="r" t="t"/>
                <a:pathLst>
                  <a:path extrusionOk="0" h="5955" w="1280">
                    <a:moveTo>
                      <a:pt x="1250" y="1"/>
                    </a:moveTo>
                    <a:lnTo>
                      <a:pt x="1" y="5947"/>
                    </a:lnTo>
                    <a:cubicBezTo>
                      <a:pt x="14" y="5951"/>
                      <a:pt x="22" y="5955"/>
                      <a:pt x="30" y="5955"/>
                    </a:cubicBezTo>
                    <a:lnTo>
                      <a:pt x="1280" y="5"/>
                    </a:lnTo>
                    <a:cubicBezTo>
                      <a:pt x="1266" y="5"/>
                      <a:pt x="1258" y="1"/>
                      <a:pt x="1250"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35"/>
              <p:cNvSpPr/>
              <p:nvPr/>
            </p:nvSpPr>
            <p:spPr>
              <a:xfrm>
                <a:off x="5190050" y="827400"/>
                <a:ext cx="31900" cy="148975"/>
              </a:xfrm>
              <a:custGeom>
                <a:rect b="b" l="l" r="r" t="t"/>
                <a:pathLst>
                  <a:path extrusionOk="0" h="5959" w="1276">
                    <a:moveTo>
                      <a:pt x="1246" y="1"/>
                    </a:moveTo>
                    <a:lnTo>
                      <a:pt x="1" y="5949"/>
                    </a:lnTo>
                    <a:cubicBezTo>
                      <a:pt x="9" y="5954"/>
                      <a:pt x="18" y="5959"/>
                      <a:pt x="27" y="5959"/>
                    </a:cubicBezTo>
                    <a:lnTo>
                      <a:pt x="1276" y="13"/>
                    </a:lnTo>
                    <a:cubicBezTo>
                      <a:pt x="1263" y="9"/>
                      <a:pt x="1254" y="5"/>
                      <a:pt x="1246"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35"/>
              <p:cNvSpPr/>
              <p:nvPr/>
            </p:nvSpPr>
            <p:spPr>
              <a:xfrm>
                <a:off x="5189225" y="827175"/>
                <a:ext cx="32000" cy="148975"/>
              </a:xfrm>
              <a:custGeom>
                <a:rect b="b" l="l" r="r" t="t"/>
                <a:pathLst>
                  <a:path extrusionOk="0" h="5959" w="1280">
                    <a:moveTo>
                      <a:pt x="1244" y="0"/>
                    </a:moveTo>
                    <a:lnTo>
                      <a:pt x="0" y="5946"/>
                    </a:lnTo>
                    <a:cubicBezTo>
                      <a:pt x="12" y="5950"/>
                      <a:pt x="22" y="5954"/>
                      <a:pt x="34" y="5958"/>
                    </a:cubicBezTo>
                    <a:lnTo>
                      <a:pt x="1279" y="10"/>
                    </a:lnTo>
                    <a:cubicBezTo>
                      <a:pt x="1266" y="10"/>
                      <a:pt x="1258" y="5"/>
                      <a:pt x="1244"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35"/>
              <p:cNvSpPr/>
              <p:nvPr/>
            </p:nvSpPr>
            <p:spPr>
              <a:xfrm>
                <a:off x="5188350" y="826775"/>
                <a:ext cx="32000" cy="149050"/>
              </a:xfrm>
              <a:custGeom>
                <a:rect b="b" l="l" r="r" t="t"/>
                <a:pathLst>
                  <a:path extrusionOk="0" h="5962" w="1280">
                    <a:moveTo>
                      <a:pt x="1245" y="0"/>
                    </a:moveTo>
                    <a:lnTo>
                      <a:pt x="0" y="5949"/>
                    </a:lnTo>
                    <a:cubicBezTo>
                      <a:pt x="13" y="5954"/>
                      <a:pt x="22" y="5958"/>
                      <a:pt x="35" y="5962"/>
                    </a:cubicBezTo>
                    <a:lnTo>
                      <a:pt x="1279" y="16"/>
                    </a:lnTo>
                    <a:cubicBezTo>
                      <a:pt x="1271" y="8"/>
                      <a:pt x="1258" y="4"/>
                      <a:pt x="1245"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35"/>
              <p:cNvSpPr/>
              <p:nvPr/>
            </p:nvSpPr>
            <p:spPr>
              <a:xfrm>
                <a:off x="5187175" y="826125"/>
                <a:ext cx="32325" cy="149375"/>
              </a:xfrm>
              <a:custGeom>
                <a:rect b="b" l="l" r="r" t="t"/>
                <a:pathLst>
                  <a:path extrusionOk="0" h="5975" w="1293">
                    <a:moveTo>
                      <a:pt x="1249" y="0"/>
                    </a:moveTo>
                    <a:lnTo>
                      <a:pt x="1" y="5949"/>
                    </a:lnTo>
                    <a:cubicBezTo>
                      <a:pt x="17" y="5958"/>
                      <a:pt x="31" y="5966"/>
                      <a:pt x="47" y="5975"/>
                    </a:cubicBezTo>
                    <a:lnTo>
                      <a:pt x="1292" y="26"/>
                    </a:lnTo>
                    <a:cubicBezTo>
                      <a:pt x="1279" y="17"/>
                      <a:pt x="1263" y="9"/>
                      <a:pt x="1249"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35"/>
              <p:cNvSpPr/>
              <p:nvPr/>
            </p:nvSpPr>
            <p:spPr>
              <a:xfrm>
                <a:off x="5185475" y="825050"/>
                <a:ext cx="32950" cy="149800"/>
              </a:xfrm>
              <a:custGeom>
                <a:rect b="b" l="l" r="r" t="t"/>
                <a:pathLst>
                  <a:path extrusionOk="0" h="5992" w="1318">
                    <a:moveTo>
                      <a:pt x="1249" y="0"/>
                    </a:moveTo>
                    <a:lnTo>
                      <a:pt x="0" y="5950"/>
                    </a:lnTo>
                    <a:cubicBezTo>
                      <a:pt x="26" y="5962"/>
                      <a:pt x="47" y="5980"/>
                      <a:pt x="69" y="5992"/>
                    </a:cubicBezTo>
                    <a:lnTo>
                      <a:pt x="1317" y="43"/>
                    </a:lnTo>
                    <a:cubicBezTo>
                      <a:pt x="1292" y="30"/>
                      <a:pt x="1270" y="18"/>
                      <a:pt x="1249"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35"/>
              <p:cNvSpPr/>
              <p:nvPr/>
            </p:nvSpPr>
            <p:spPr>
              <a:xfrm>
                <a:off x="5173075" y="812525"/>
                <a:ext cx="43650" cy="161275"/>
              </a:xfrm>
              <a:custGeom>
                <a:rect b="b" l="l" r="r" t="t"/>
                <a:pathLst>
                  <a:path extrusionOk="0" h="6451" w="1746">
                    <a:moveTo>
                      <a:pt x="1245" y="0"/>
                    </a:moveTo>
                    <a:lnTo>
                      <a:pt x="0" y="5946"/>
                    </a:lnTo>
                    <a:cubicBezTo>
                      <a:pt x="158" y="6104"/>
                      <a:pt x="312" y="6318"/>
                      <a:pt x="496" y="6451"/>
                    </a:cubicBezTo>
                    <a:lnTo>
                      <a:pt x="1745" y="501"/>
                    </a:lnTo>
                    <a:cubicBezTo>
                      <a:pt x="1557" y="369"/>
                      <a:pt x="1407" y="159"/>
                      <a:pt x="1245"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35"/>
              <p:cNvSpPr/>
              <p:nvPr/>
            </p:nvSpPr>
            <p:spPr>
              <a:xfrm>
                <a:off x="5160975" y="812525"/>
                <a:ext cx="43225" cy="150575"/>
              </a:xfrm>
              <a:custGeom>
                <a:rect b="b" l="l" r="r" t="t"/>
                <a:pathLst>
                  <a:path extrusionOk="0" h="6023" w="1729">
                    <a:moveTo>
                      <a:pt x="1729" y="0"/>
                    </a:moveTo>
                    <a:lnTo>
                      <a:pt x="1729" y="0"/>
                    </a:lnTo>
                    <a:cubicBezTo>
                      <a:pt x="1643" y="5"/>
                      <a:pt x="1566" y="10"/>
                      <a:pt x="1498" y="22"/>
                    </a:cubicBezTo>
                    <a:cubicBezTo>
                      <a:pt x="1399" y="35"/>
                      <a:pt x="1318" y="52"/>
                      <a:pt x="1249" y="73"/>
                    </a:cubicBezTo>
                    <a:lnTo>
                      <a:pt x="1" y="6023"/>
                    </a:lnTo>
                    <a:cubicBezTo>
                      <a:pt x="74" y="6001"/>
                      <a:pt x="155" y="5985"/>
                      <a:pt x="253" y="5971"/>
                    </a:cubicBezTo>
                    <a:cubicBezTo>
                      <a:pt x="321" y="5959"/>
                      <a:pt x="398" y="5950"/>
                      <a:pt x="484" y="5946"/>
                    </a:cubicBezTo>
                    <a:lnTo>
                      <a:pt x="1729"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35"/>
              <p:cNvSpPr/>
              <p:nvPr/>
            </p:nvSpPr>
            <p:spPr>
              <a:xfrm>
                <a:off x="5157975" y="814350"/>
                <a:ext cx="34250" cy="149950"/>
              </a:xfrm>
              <a:custGeom>
                <a:rect b="b" l="l" r="r" t="t"/>
                <a:pathLst>
                  <a:path extrusionOk="0" h="5998" w="1370">
                    <a:moveTo>
                      <a:pt x="1369" y="0"/>
                    </a:moveTo>
                    <a:lnTo>
                      <a:pt x="1369" y="0"/>
                    </a:lnTo>
                    <a:cubicBezTo>
                      <a:pt x="1323" y="14"/>
                      <a:pt x="1280" y="30"/>
                      <a:pt x="1246" y="47"/>
                    </a:cubicBezTo>
                    <a:lnTo>
                      <a:pt x="1" y="5997"/>
                    </a:lnTo>
                    <a:cubicBezTo>
                      <a:pt x="35" y="5980"/>
                      <a:pt x="78" y="5963"/>
                      <a:pt x="121" y="5950"/>
                    </a:cubicBezTo>
                    <a:lnTo>
                      <a:pt x="1369"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35"/>
              <p:cNvSpPr/>
              <p:nvPr/>
            </p:nvSpPr>
            <p:spPr>
              <a:xfrm>
                <a:off x="5155950" y="815525"/>
                <a:ext cx="33175" cy="149850"/>
              </a:xfrm>
              <a:custGeom>
                <a:rect b="b" l="l" r="r" t="t"/>
                <a:pathLst>
                  <a:path extrusionOk="0" h="5994" w="1327">
                    <a:moveTo>
                      <a:pt x="1327" y="0"/>
                    </a:moveTo>
                    <a:lnTo>
                      <a:pt x="1327" y="0"/>
                    </a:lnTo>
                    <a:cubicBezTo>
                      <a:pt x="1296" y="14"/>
                      <a:pt x="1270" y="26"/>
                      <a:pt x="1250" y="44"/>
                    </a:cubicBezTo>
                    <a:lnTo>
                      <a:pt x="1" y="5993"/>
                    </a:lnTo>
                    <a:cubicBezTo>
                      <a:pt x="26" y="5976"/>
                      <a:pt x="52" y="5962"/>
                      <a:pt x="82" y="5950"/>
                    </a:cubicBezTo>
                    <a:lnTo>
                      <a:pt x="1327"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35"/>
              <p:cNvSpPr/>
              <p:nvPr/>
            </p:nvSpPr>
            <p:spPr>
              <a:xfrm>
                <a:off x="5154475" y="816600"/>
                <a:ext cx="32725" cy="149825"/>
              </a:xfrm>
              <a:custGeom>
                <a:rect b="b" l="l" r="r" t="t"/>
                <a:pathLst>
                  <a:path extrusionOk="0" h="5993" w="1309">
                    <a:moveTo>
                      <a:pt x="1309" y="1"/>
                    </a:moveTo>
                    <a:lnTo>
                      <a:pt x="1309" y="1"/>
                    </a:lnTo>
                    <a:cubicBezTo>
                      <a:pt x="1283" y="13"/>
                      <a:pt x="1266" y="30"/>
                      <a:pt x="1248" y="43"/>
                    </a:cubicBezTo>
                    <a:lnTo>
                      <a:pt x="0" y="5992"/>
                    </a:lnTo>
                    <a:cubicBezTo>
                      <a:pt x="17" y="5976"/>
                      <a:pt x="38" y="5962"/>
                      <a:pt x="60" y="5950"/>
                    </a:cubicBezTo>
                    <a:lnTo>
                      <a:pt x="1309"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35"/>
              <p:cNvSpPr/>
              <p:nvPr/>
            </p:nvSpPr>
            <p:spPr>
              <a:xfrm>
                <a:off x="5153275" y="817650"/>
                <a:ext cx="32425" cy="150050"/>
              </a:xfrm>
              <a:custGeom>
                <a:rect b="b" l="l" r="r" t="t"/>
                <a:pathLst>
                  <a:path extrusionOk="0" h="6002" w="1297">
                    <a:moveTo>
                      <a:pt x="1296" y="1"/>
                    </a:moveTo>
                    <a:cubicBezTo>
                      <a:pt x="1275" y="18"/>
                      <a:pt x="1258" y="35"/>
                      <a:pt x="1245" y="52"/>
                    </a:cubicBezTo>
                    <a:lnTo>
                      <a:pt x="1" y="6002"/>
                    </a:lnTo>
                    <a:cubicBezTo>
                      <a:pt x="13" y="5985"/>
                      <a:pt x="31" y="5968"/>
                      <a:pt x="48" y="5950"/>
                    </a:cubicBezTo>
                    <a:lnTo>
                      <a:pt x="1296"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35"/>
              <p:cNvSpPr/>
              <p:nvPr/>
            </p:nvSpPr>
            <p:spPr>
              <a:xfrm>
                <a:off x="5152200" y="818925"/>
                <a:ext cx="32225" cy="150300"/>
              </a:xfrm>
              <a:custGeom>
                <a:rect b="b" l="l" r="r" t="t"/>
                <a:pathLst>
                  <a:path extrusionOk="0" h="6012" w="1289">
                    <a:moveTo>
                      <a:pt x="1288" y="1"/>
                    </a:moveTo>
                    <a:lnTo>
                      <a:pt x="1288" y="1"/>
                    </a:lnTo>
                    <a:cubicBezTo>
                      <a:pt x="1272" y="18"/>
                      <a:pt x="1258" y="40"/>
                      <a:pt x="1246" y="61"/>
                    </a:cubicBezTo>
                    <a:lnTo>
                      <a:pt x="1" y="6011"/>
                    </a:lnTo>
                    <a:cubicBezTo>
                      <a:pt x="9" y="5990"/>
                      <a:pt x="26" y="5968"/>
                      <a:pt x="44" y="5951"/>
                    </a:cubicBezTo>
                    <a:lnTo>
                      <a:pt x="1288"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35"/>
              <p:cNvSpPr/>
              <p:nvPr/>
            </p:nvSpPr>
            <p:spPr>
              <a:xfrm>
                <a:off x="5151250" y="820450"/>
                <a:ext cx="32100" cy="150900"/>
              </a:xfrm>
              <a:custGeom>
                <a:rect b="b" l="l" r="r" t="t"/>
                <a:pathLst>
                  <a:path extrusionOk="0" h="6036" w="1284">
                    <a:moveTo>
                      <a:pt x="1284" y="0"/>
                    </a:moveTo>
                    <a:cubicBezTo>
                      <a:pt x="1267" y="26"/>
                      <a:pt x="1253" y="56"/>
                      <a:pt x="1245" y="86"/>
                    </a:cubicBezTo>
                    <a:lnTo>
                      <a:pt x="1" y="6035"/>
                    </a:lnTo>
                    <a:cubicBezTo>
                      <a:pt x="9" y="6006"/>
                      <a:pt x="21" y="5976"/>
                      <a:pt x="39" y="5950"/>
                    </a:cubicBezTo>
                    <a:lnTo>
                      <a:pt x="1284"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35"/>
              <p:cNvSpPr/>
              <p:nvPr/>
            </p:nvSpPr>
            <p:spPr>
              <a:xfrm>
                <a:off x="5150825" y="822575"/>
                <a:ext cx="31550" cy="150250"/>
              </a:xfrm>
              <a:custGeom>
                <a:rect b="b" l="l" r="r" t="t"/>
                <a:pathLst>
                  <a:path extrusionOk="0" h="6010" w="1262">
                    <a:moveTo>
                      <a:pt x="1262" y="1"/>
                    </a:moveTo>
                    <a:cubicBezTo>
                      <a:pt x="1258" y="18"/>
                      <a:pt x="1250" y="40"/>
                      <a:pt x="1245" y="60"/>
                    </a:cubicBezTo>
                    <a:lnTo>
                      <a:pt x="6" y="5984"/>
                    </a:lnTo>
                    <a:lnTo>
                      <a:pt x="6" y="5984"/>
                    </a:lnTo>
                    <a:cubicBezTo>
                      <a:pt x="9" y="5972"/>
                      <a:pt x="12" y="5961"/>
                      <a:pt x="18" y="5950"/>
                    </a:cubicBezTo>
                    <a:lnTo>
                      <a:pt x="1262" y="1"/>
                    </a:lnTo>
                    <a:close/>
                    <a:moveTo>
                      <a:pt x="6" y="5984"/>
                    </a:moveTo>
                    <a:lnTo>
                      <a:pt x="6" y="5984"/>
                    </a:lnTo>
                    <a:cubicBezTo>
                      <a:pt x="4" y="5992"/>
                      <a:pt x="2" y="6001"/>
                      <a:pt x="0" y="6010"/>
                    </a:cubicBezTo>
                    <a:lnTo>
                      <a:pt x="6" y="5984"/>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35"/>
              <p:cNvSpPr/>
              <p:nvPr/>
            </p:nvSpPr>
            <p:spPr>
              <a:xfrm>
                <a:off x="5349175" y="862250"/>
                <a:ext cx="38300" cy="149400"/>
              </a:xfrm>
              <a:custGeom>
                <a:rect b="b" l="l" r="r" t="t"/>
                <a:pathLst>
                  <a:path extrusionOk="0" h="5976" w="1532">
                    <a:moveTo>
                      <a:pt x="1245" y="1"/>
                    </a:moveTo>
                    <a:lnTo>
                      <a:pt x="0" y="5950"/>
                    </a:lnTo>
                    <a:cubicBezTo>
                      <a:pt x="95" y="5959"/>
                      <a:pt x="188" y="5967"/>
                      <a:pt x="283" y="5976"/>
                    </a:cubicBezTo>
                    <a:lnTo>
                      <a:pt x="1532" y="26"/>
                    </a:lnTo>
                    <a:cubicBezTo>
                      <a:pt x="1433" y="22"/>
                      <a:pt x="1339" y="13"/>
                      <a:pt x="1245" y="1"/>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35"/>
              <p:cNvSpPr/>
              <p:nvPr/>
            </p:nvSpPr>
            <p:spPr>
              <a:xfrm>
                <a:off x="5335900" y="860425"/>
                <a:ext cx="44425" cy="150600"/>
              </a:xfrm>
              <a:custGeom>
                <a:rect b="b" l="l" r="r" t="t"/>
                <a:pathLst>
                  <a:path extrusionOk="0" h="6024" w="1777">
                    <a:moveTo>
                      <a:pt x="1246" y="1"/>
                    </a:moveTo>
                    <a:lnTo>
                      <a:pt x="1" y="5950"/>
                    </a:lnTo>
                    <a:cubicBezTo>
                      <a:pt x="172" y="5980"/>
                      <a:pt x="352" y="6006"/>
                      <a:pt x="531" y="6023"/>
                    </a:cubicBezTo>
                    <a:lnTo>
                      <a:pt x="1776" y="74"/>
                    </a:lnTo>
                    <a:cubicBezTo>
                      <a:pt x="1597" y="56"/>
                      <a:pt x="1421" y="35"/>
                      <a:pt x="1246"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35"/>
              <p:cNvSpPr/>
              <p:nvPr/>
            </p:nvSpPr>
            <p:spPr>
              <a:xfrm>
                <a:off x="5329175" y="859150"/>
                <a:ext cx="37875" cy="150050"/>
              </a:xfrm>
              <a:custGeom>
                <a:rect b="b" l="l" r="r" t="t"/>
                <a:pathLst>
                  <a:path extrusionOk="0" h="6002" w="1515">
                    <a:moveTo>
                      <a:pt x="1250" y="0"/>
                    </a:moveTo>
                    <a:lnTo>
                      <a:pt x="1" y="5946"/>
                    </a:lnTo>
                    <a:cubicBezTo>
                      <a:pt x="90" y="5968"/>
                      <a:pt x="180" y="5984"/>
                      <a:pt x="270" y="6001"/>
                    </a:cubicBezTo>
                    <a:lnTo>
                      <a:pt x="1515" y="52"/>
                    </a:lnTo>
                    <a:cubicBezTo>
                      <a:pt x="1424" y="39"/>
                      <a:pt x="1335" y="18"/>
                      <a:pt x="1250"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35"/>
              <p:cNvSpPr/>
              <p:nvPr/>
            </p:nvSpPr>
            <p:spPr>
              <a:xfrm>
                <a:off x="5324350" y="857875"/>
                <a:ext cx="36075" cy="149925"/>
              </a:xfrm>
              <a:custGeom>
                <a:rect b="b" l="l" r="r" t="t"/>
                <a:pathLst>
                  <a:path extrusionOk="0" h="5997" w="1443">
                    <a:moveTo>
                      <a:pt x="1246" y="0"/>
                    </a:moveTo>
                    <a:lnTo>
                      <a:pt x="1" y="5946"/>
                    </a:lnTo>
                    <a:cubicBezTo>
                      <a:pt x="65" y="5967"/>
                      <a:pt x="129" y="5984"/>
                      <a:pt x="194" y="5997"/>
                    </a:cubicBezTo>
                    <a:lnTo>
                      <a:pt x="1443" y="51"/>
                    </a:lnTo>
                    <a:cubicBezTo>
                      <a:pt x="1374" y="34"/>
                      <a:pt x="1309" y="18"/>
                      <a:pt x="1246"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35"/>
              <p:cNvSpPr/>
              <p:nvPr/>
            </p:nvSpPr>
            <p:spPr>
              <a:xfrm>
                <a:off x="5320300" y="856575"/>
                <a:ext cx="35200" cy="149950"/>
              </a:xfrm>
              <a:custGeom>
                <a:rect b="b" l="l" r="r" t="t"/>
                <a:pathLst>
                  <a:path extrusionOk="0" h="5998" w="1408">
                    <a:moveTo>
                      <a:pt x="1250" y="1"/>
                    </a:moveTo>
                    <a:lnTo>
                      <a:pt x="0" y="5946"/>
                    </a:lnTo>
                    <a:cubicBezTo>
                      <a:pt x="56" y="5968"/>
                      <a:pt x="107" y="5984"/>
                      <a:pt x="163" y="5998"/>
                    </a:cubicBezTo>
                    <a:lnTo>
                      <a:pt x="1408" y="52"/>
                    </a:lnTo>
                    <a:cubicBezTo>
                      <a:pt x="1356" y="35"/>
                      <a:pt x="1301" y="18"/>
                      <a:pt x="1250"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35"/>
              <p:cNvSpPr/>
              <p:nvPr/>
            </p:nvSpPr>
            <p:spPr>
              <a:xfrm>
                <a:off x="5316650" y="855200"/>
                <a:ext cx="34900" cy="150050"/>
              </a:xfrm>
              <a:custGeom>
                <a:rect b="b" l="l" r="r" t="t"/>
                <a:pathLst>
                  <a:path extrusionOk="0" h="6002" w="1396">
                    <a:moveTo>
                      <a:pt x="1246" y="0"/>
                    </a:moveTo>
                    <a:lnTo>
                      <a:pt x="1" y="5946"/>
                    </a:lnTo>
                    <a:cubicBezTo>
                      <a:pt x="48" y="5966"/>
                      <a:pt x="99" y="5984"/>
                      <a:pt x="146" y="6001"/>
                    </a:cubicBezTo>
                    <a:lnTo>
                      <a:pt x="1396" y="56"/>
                    </a:lnTo>
                    <a:cubicBezTo>
                      <a:pt x="1344" y="38"/>
                      <a:pt x="1297" y="18"/>
                      <a:pt x="1246"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35"/>
              <p:cNvSpPr/>
              <p:nvPr/>
            </p:nvSpPr>
            <p:spPr>
              <a:xfrm>
                <a:off x="5313150" y="853575"/>
                <a:ext cx="34650" cy="150275"/>
              </a:xfrm>
              <a:custGeom>
                <a:rect b="b" l="l" r="r" t="t"/>
                <a:pathLst>
                  <a:path extrusionOk="0" h="6011" w="1386">
                    <a:moveTo>
                      <a:pt x="1244" y="1"/>
                    </a:moveTo>
                    <a:lnTo>
                      <a:pt x="0" y="5950"/>
                    </a:lnTo>
                    <a:cubicBezTo>
                      <a:pt x="47" y="5972"/>
                      <a:pt x="94" y="5993"/>
                      <a:pt x="141" y="6011"/>
                    </a:cubicBezTo>
                    <a:lnTo>
                      <a:pt x="1386" y="65"/>
                    </a:lnTo>
                    <a:cubicBezTo>
                      <a:pt x="1339" y="44"/>
                      <a:pt x="1291" y="22"/>
                      <a:pt x="1244"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35"/>
              <p:cNvSpPr/>
              <p:nvPr/>
            </p:nvSpPr>
            <p:spPr>
              <a:xfrm>
                <a:off x="5309300" y="851550"/>
                <a:ext cx="34975" cy="150800"/>
              </a:xfrm>
              <a:custGeom>
                <a:rect b="b" l="l" r="r" t="t"/>
                <a:pathLst>
                  <a:path extrusionOk="0" h="6032" w="1399">
                    <a:moveTo>
                      <a:pt x="1244" y="1"/>
                    </a:moveTo>
                    <a:lnTo>
                      <a:pt x="0" y="5950"/>
                    </a:lnTo>
                    <a:cubicBezTo>
                      <a:pt x="51" y="5980"/>
                      <a:pt x="103" y="6006"/>
                      <a:pt x="154" y="6031"/>
                    </a:cubicBezTo>
                    <a:lnTo>
                      <a:pt x="1398" y="82"/>
                    </a:lnTo>
                    <a:cubicBezTo>
                      <a:pt x="1347" y="56"/>
                      <a:pt x="1296" y="30"/>
                      <a:pt x="1244"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35"/>
              <p:cNvSpPr/>
              <p:nvPr/>
            </p:nvSpPr>
            <p:spPr>
              <a:xfrm>
                <a:off x="5304600" y="848575"/>
                <a:ext cx="35825" cy="151750"/>
              </a:xfrm>
              <a:custGeom>
                <a:rect b="b" l="l" r="r" t="t"/>
                <a:pathLst>
                  <a:path extrusionOk="0" h="6070" w="1433">
                    <a:moveTo>
                      <a:pt x="1248" y="1"/>
                    </a:moveTo>
                    <a:lnTo>
                      <a:pt x="0" y="5949"/>
                    </a:lnTo>
                    <a:cubicBezTo>
                      <a:pt x="60" y="5992"/>
                      <a:pt x="123" y="6031"/>
                      <a:pt x="188" y="6069"/>
                    </a:cubicBezTo>
                    <a:lnTo>
                      <a:pt x="1432" y="120"/>
                    </a:lnTo>
                    <a:cubicBezTo>
                      <a:pt x="1369" y="86"/>
                      <a:pt x="1309" y="43"/>
                      <a:pt x="1248"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35"/>
              <p:cNvSpPr/>
              <p:nvPr/>
            </p:nvSpPr>
            <p:spPr>
              <a:xfrm>
                <a:off x="5290675" y="834025"/>
                <a:ext cx="45150" cy="163300"/>
              </a:xfrm>
              <a:custGeom>
                <a:rect b="b" l="l" r="r" t="t"/>
                <a:pathLst>
                  <a:path extrusionOk="0" h="6532" w="1806">
                    <a:moveTo>
                      <a:pt x="1245" y="1"/>
                    </a:moveTo>
                    <a:lnTo>
                      <a:pt x="1" y="5950"/>
                    </a:lnTo>
                    <a:cubicBezTo>
                      <a:pt x="159" y="6193"/>
                      <a:pt x="347" y="6382"/>
                      <a:pt x="557" y="6531"/>
                    </a:cubicBezTo>
                    <a:lnTo>
                      <a:pt x="1805" y="583"/>
                    </a:lnTo>
                    <a:cubicBezTo>
                      <a:pt x="1596" y="433"/>
                      <a:pt x="1408" y="244"/>
                      <a:pt x="1245"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35"/>
              <p:cNvSpPr/>
              <p:nvPr/>
            </p:nvSpPr>
            <p:spPr>
              <a:xfrm>
                <a:off x="3601650" y="491000"/>
                <a:ext cx="36050" cy="161150"/>
              </a:xfrm>
              <a:custGeom>
                <a:rect b="b" l="l" r="r" t="t"/>
                <a:pathLst>
                  <a:path extrusionOk="0" h="6446" w="1442">
                    <a:moveTo>
                      <a:pt x="1275" y="0"/>
                    </a:moveTo>
                    <a:cubicBezTo>
                      <a:pt x="1275" y="0"/>
                      <a:pt x="1275" y="1"/>
                      <a:pt x="1275" y="1"/>
                    </a:cubicBezTo>
                    <a:lnTo>
                      <a:pt x="1275" y="1"/>
                    </a:lnTo>
                    <a:lnTo>
                      <a:pt x="1275" y="0"/>
                    </a:lnTo>
                    <a:close/>
                    <a:moveTo>
                      <a:pt x="1275" y="1"/>
                    </a:moveTo>
                    <a:lnTo>
                      <a:pt x="30" y="5950"/>
                    </a:lnTo>
                    <a:cubicBezTo>
                      <a:pt x="0" y="6091"/>
                      <a:pt x="26" y="6245"/>
                      <a:pt x="197" y="6446"/>
                    </a:cubicBezTo>
                    <a:lnTo>
                      <a:pt x="1442" y="501"/>
                    </a:lnTo>
                    <a:cubicBezTo>
                      <a:pt x="1276" y="300"/>
                      <a:pt x="1246" y="142"/>
                      <a:pt x="1275"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35"/>
              <p:cNvSpPr/>
              <p:nvPr/>
            </p:nvSpPr>
            <p:spPr>
              <a:xfrm>
                <a:off x="3611375" y="372625"/>
                <a:ext cx="160000" cy="146950"/>
              </a:xfrm>
              <a:custGeom>
                <a:rect b="b" l="l" r="r" t="t"/>
                <a:pathLst>
                  <a:path extrusionOk="0" h="5878" w="6400">
                    <a:moveTo>
                      <a:pt x="5766" y="1"/>
                    </a:moveTo>
                    <a:lnTo>
                      <a:pt x="5766" y="1"/>
                    </a:lnTo>
                    <a:cubicBezTo>
                      <a:pt x="5304" y="65"/>
                      <a:pt x="4890" y="125"/>
                      <a:pt x="4449" y="189"/>
                    </a:cubicBezTo>
                    <a:cubicBezTo>
                      <a:pt x="4513" y="325"/>
                      <a:pt x="4770" y="518"/>
                      <a:pt x="4505" y="556"/>
                    </a:cubicBezTo>
                    <a:cubicBezTo>
                      <a:pt x="2683" y="972"/>
                      <a:pt x="1668" y="1639"/>
                      <a:pt x="527" y="2259"/>
                    </a:cubicBezTo>
                    <a:cubicBezTo>
                      <a:pt x="1494" y="3102"/>
                      <a:pt x="0" y="3200"/>
                      <a:pt x="1113" y="4085"/>
                    </a:cubicBezTo>
                    <a:cubicBezTo>
                      <a:pt x="1135" y="4488"/>
                      <a:pt x="616" y="4710"/>
                      <a:pt x="1053" y="5236"/>
                    </a:cubicBezTo>
                    <a:cubicBezTo>
                      <a:pt x="2229" y="5471"/>
                      <a:pt x="3414" y="5732"/>
                      <a:pt x="4641" y="5878"/>
                    </a:cubicBezTo>
                    <a:cubicBezTo>
                      <a:pt x="4556" y="5659"/>
                      <a:pt x="4645" y="5493"/>
                      <a:pt x="5073" y="5432"/>
                    </a:cubicBezTo>
                    <a:cubicBezTo>
                      <a:pt x="5087" y="5432"/>
                      <a:pt x="5103" y="5428"/>
                      <a:pt x="5116" y="5428"/>
                    </a:cubicBezTo>
                    <a:cubicBezTo>
                      <a:pt x="3983" y="4710"/>
                      <a:pt x="2546" y="4672"/>
                      <a:pt x="1668" y="3436"/>
                    </a:cubicBezTo>
                    <a:cubicBezTo>
                      <a:pt x="3419" y="3071"/>
                      <a:pt x="3285" y="2135"/>
                      <a:pt x="4278" y="1541"/>
                    </a:cubicBezTo>
                    <a:cubicBezTo>
                      <a:pt x="4462" y="1527"/>
                      <a:pt x="4633" y="1511"/>
                      <a:pt x="4791" y="1485"/>
                    </a:cubicBezTo>
                    <a:cubicBezTo>
                      <a:pt x="6117" y="1301"/>
                      <a:pt x="6400" y="796"/>
                      <a:pt x="5766" y="1"/>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35"/>
              <p:cNvSpPr/>
              <p:nvPr/>
            </p:nvSpPr>
            <p:spPr>
              <a:xfrm>
                <a:off x="3662050" y="514425"/>
                <a:ext cx="65375" cy="153900"/>
              </a:xfrm>
              <a:custGeom>
                <a:rect b="b" l="l" r="r" t="t"/>
                <a:pathLst>
                  <a:path extrusionOk="0" h="6156" w="2615">
                    <a:moveTo>
                      <a:pt x="1246" y="0"/>
                    </a:moveTo>
                    <a:lnTo>
                      <a:pt x="1" y="5945"/>
                    </a:lnTo>
                    <a:cubicBezTo>
                      <a:pt x="450" y="6027"/>
                      <a:pt x="908" y="6099"/>
                      <a:pt x="1370" y="6155"/>
                    </a:cubicBezTo>
                    <a:lnTo>
                      <a:pt x="2614" y="206"/>
                    </a:lnTo>
                    <a:cubicBezTo>
                      <a:pt x="2152" y="150"/>
                      <a:pt x="1700" y="77"/>
                      <a:pt x="1246"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35"/>
              <p:cNvSpPr/>
              <p:nvPr/>
            </p:nvSpPr>
            <p:spPr>
              <a:xfrm>
                <a:off x="3606575" y="503525"/>
                <a:ext cx="86625" cy="159525"/>
              </a:xfrm>
              <a:custGeom>
                <a:rect b="b" l="l" r="r" t="t"/>
                <a:pathLst>
                  <a:path extrusionOk="0" h="6381" w="3465">
                    <a:moveTo>
                      <a:pt x="1245" y="0"/>
                    </a:moveTo>
                    <a:lnTo>
                      <a:pt x="0" y="5945"/>
                    </a:lnTo>
                    <a:cubicBezTo>
                      <a:pt x="731" y="6094"/>
                      <a:pt x="1471" y="6248"/>
                      <a:pt x="2220" y="6381"/>
                    </a:cubicBezTo>
                    <a:lnTo>
                      <a:pt x="3465" y="436"/>
                    </a:lnTo>
                    <a:cubicBezTo>
                      <a:pt x="2717" y="304"/>
                      <a:pt x="1981" y="145"/>
                      <a:pt x="1245"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35"/>
              <p:cNvSpPr/>
              <p:nvPr/>
            </p:nvSpPr>
            <p:spPr>
              <a:xfrm>
                <a:off x="5237875" y="843750"/>
                <a:ext cx="31225" cy="148975"/>
              </a:xfrm>
              <a:custGeom>
                <a:rect b="b" l="l" r="r" t="t"/>
                <a:pathLst>
                  <a:path extrusionOk="0" h="5959" w="1249">
                    <a:moveTo>
                      <a:pt x="1249" y="1"/>
                    </a:moveTo>
                    <a:lnTo>
                      <a:pt x="588" y="3158"/>
                    </a:lnTo>
                    <a:lnTo>
                      <a:pt x="588" y="3158"/>
                    </a:lnTo>
                    <a:lnTo>
                      <a:pt x="1249" y="9"/>
                    </a:lnTo>
                    <a:lnTo>
                      <a:pt x="1249" y="1"/>
                    </a:lnTo>
                    <a:close/>
                    <a:moveTo>
                      <a:pt x="588" y="3158"/>
                    </a:moveTo>
                    <a:lnTo>
                      <a:pt x="1" y="5955"/>
                    </a:lnTo>
                    <a:lnTo>
                      <a:pt x="1" y="5955"/>
                    </a:lnTo>
                    <a:cubicBezTo>
                      <a:pt x="2" y="5952"/>
                      <a:pt x="4" y="5949"/>
                      <a:pt x="4" y="5946"/>
                    </a:cubicBezTo>
                    <a:lnTo>
                      <a:pt x="588" y="3158"/>
                    </a:lnTo>
                    <a:close/>
                    <a:moveTo>
                      <a:pt x="1" y="5955"/>
                    </a:moveTo>
                    <a:lnTo>
                      <a:pt x="1" y="5955"/>
                    </a:lnTo>
                    <a:cubicBezTo>
                      <a:pt x="1" y="5956"/>
                      <a:pt x="0" y="5957"/>
                      <a:pt x="0" y="5958"/>
                    </a:cubicBezTo>
                    <a:lnTo>
                      <a:pt x="1" y="5955"/>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35"/>
              <p:cNvSpPr/>
              <p:nvPr/>
            </p:nvSpPr>
            <p:spPr>
              <a:xfrm>
                <a:off x="5237650" y="843950"/>
                <a:ext cx="31450" cy="149300"/>
              </a:xfrm>
              <a:custGeom>
                <a:rect b="b" l="l" r="r" t="t"/>
                <a:pathLst>
                  <a:path extrusionOk="0" h="5972" w="1258">
                    <a:moveTo>
                      <a:pt x="1258" y="1"/>
                    </a:moveTo>
                    <a:cubicBezTo>
                      <a:pt x="1253" y="10"/>
                      <a:pt x="1249" y="14"/>
                      <a:pt x="1245" y="22"/>
                    </a:cubicBezTo>
                    <a:lnTo>
                      <a:pt x="0" y="5972"/>
                    </a:lnTo>
                    <a:cubicBezTo>
                      <a:pt x="4" y="5964"/>
                      <a:pt x="9" y="5960"/>
                      <a:pt x="9" y="5950"/>
                    </a:cubicBezTo>
                    <a:lnTo>
                      <a:pt x="1258"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35"/>
              <p:cNvSpPr/>
              <p:nvPr/>
            </p:nvSpPr>
            <p:spPr>
              <a:xfrm>
                <a:off x="5237325" y="844500"/>
                <a:ext cx="31475" cy="149200"/>
              </a:xfrm>
              <a:custGeom>
                <a:rect b="b" l="l" r="r" t="t"/>
                <a:pathLst>
                  <a:path extrusionOk="0" h="5968" w="1259">
                    <a:moveTo>
                      <a:pt x="1258" y="0"/>
                    </a:moveTo>
                    <a:lnTo>
                      <a:pt x="1257" y="4"/>
                    </a:lnTo>
                    <a:lnTo>
                      <a:pt x="1257" y="4"/>
                    </a:lnTo>
                    <a:cubicBezTo>
                      <a:pt x="1258" y="3"/>
                      <a:pt x="1258" y="1"/>
                      <a:pt x="1258" y="0"/>
                    </a:cubicBezTo>
                    <a:close/>
                    <a:moveTo>
                      <a:pt x="1257" y="4"/>
                    </a:moveTo>
                    <a:cubicBezTo>
                      <a:pt x="1256" y="9"/>
                      <a:pt x="1252" y="15"/>
                      <a:pt x="1245" y="18"/>
                    </a:cubicBezTo>
                    <a:lnTo>
                      <a:pt x="1" y="5967"/>
                    </a:lnTo>
                    <a:cubicBezTo>
                      <a:pt x="5" y="5963"/>
                      <a:pt x="9" y="5954"/>
                      <a:pt x="13" y="5950"/>
                    </a:cubicBezTo>
                    <a:lnTo>
                      <a:pt x="1257" y="4"/>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35"/>
              <p:cNvSpPr/>
              <p:nvPr/>
            </p:nvSpPr>
            <p:spPr>
              <a:xfrm>
                <a:off x="5236900" y="844925"/>
                <a:ext cx="31550" cy="149175"/>
              </a:xfrm>
              <a:custGeom>
                <a:rect b="b" l="l" r="r" t="t"/>
                <a:pathLst>
                  <a:path extrusionOk="0" h="5967" w="1262">
                    <a:moveTo>
                      <a:pt x="1262" y="1"/>
                    </a:moveTo>
                    <a:lnTo>
                      <a:pt x="1262" y="1"/>
                    </a:lnTo>
                    <a:cubicBezTo>
                      <a:pt x="1258" y="9"/>
                      <a:pt x="1254" y="13"/>
                      <a:pt x="1245" y="18"/>
                    </a:cubicBezTo>
                    <a:lnTo>
                      <a:pt x="0" y="5967"/>
                    </a:lnTo>
                    <a:cubicBezTo>
                      <a:pt x="4" y="5963"/>
                      <a:pt x="14" y="5955"/>
                      <a:pt x="18" y="5950"/>
                    </a:cubicBezTo>
                    <a:lnTo>
                      <a:pt x="1262"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35"/>
              <p:cNvSpPr/>
              <p:nvPr/>
            </p:nvSpPr>
            <p:spPr>
              <a:xfrm>
                <a:off x="5236250" y="845375"/>
                <a:ext cx="31800" cy="149175"/>
              </a:xfrm>
              <a:custGeom>
                <a:rect b="b" l="l" r="r" t="t"/>
                <a:pathLst>
                  <a:path extrusionOk="0" h="5967" w="1272">
                    <a:moveTo>
                      <a:pt x="1271" y="0"/>
                    </a:moveTo>
                    <a:lnTo>
                      <a:pt x="1271" y="0"/>
                    </a:lnTo>
                    <a:cubicBezTo>
                      <a:pt x="1266" y="8"/>
                      <a:pt x="1258" y="13"/>
                      <a:pt x="1250" y="21"/>
                    </a:cubicBezTo>
                    <a:lnTo>
                      <a:pt x="1" y="5966"/>
                    </a:lnTo>
                    <a:cubicBezTo>
                      <a:pt x="9" y="5962"/>
                      <a:pt x="18" y="5958"/>
                      <a:pt x="26" y="5949"/>
                    </a:cubicBezTo>
                    <a:lnTo>
                      <a:pt x="1271"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35"/>
              <p:cNvSpPr/>
              <p:nvPr/>
            </p:nvSpPr>
            <p:spPr>
              <a:xfrm>
                <a:off x="5235400" y="845875"/>
                <a:ext cx="32100" cy="149200"/>
              </a:xfrm>
              <a:custGeom>
                <a:rect b="b" l="l" r="r" t="t"/>
                <a:pathLst>
                  <a:path extrusionOk="0" h="5968" w="1284">
                    <a:moveTo>
                      <a:pt x="1284" y="1"/>
                    </a:moveTo>
                    <a:lnTo>
                      <a:pt x="1284" y="1"/>
                    </a:lnTo>
                    <a:cubicBezTo>
                      <a:pt x="1271" y="6"/>
                      <a:pt x="1258" y="14"/>
                      <a:pt x="1245" y="18"/>
                    </a:cubicBezTo>
                    <a:lnTo>
                      <a:pt x="1" y="5968"/>
                    </a:lnTo>
                    <a:cubicBezTo>
                      <a:pt x="13" y="5960"/>
                      <a:pt x="26" y="5954"/>
                      <a:pt x="35" y="5946"/>
                    </a:cubicBezTo>
                    <a:lnTo>
                      <a:pt x="1284"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35"/>
              <p:cNvSpPr/>
              <p:nvPr/>
            </p:nvSpPr>
            <p:spPr>
              <a:xfrm>
                <a:off x="5233675" y="846325"/>
                <a:ext cx="32850" cy="149400"/>
              </a:xfrm>
              <a:custGeom>
                <a:rect b="b" l="l" r="r" t="t"/>
                <a:pathLst>
                  <a:path extrusionOk="0" h="5976" w="1314">
                    <a:moveTo>
                      <a:pt x="1314" y="0"/>
                    </a:moveTo>
                    <a:lnTo>
                      <a:pt x="1314" y="0"/>
                    </a:lnTo>
                    <a:cubicBezTo>
                      <a:pt x="1292" y="8"/>
                      <a:pt x="1272" y="18"/>
                      <a:pt x="1250" y="26"/>
                    </a:cubicBezTo>
                    <a:lnTo>
                      <a:pt x="1" y="5975"/>
                    </a:lnTo>
                    <a:cubicBezTo>
                      <a:pt x="27" y="5967"/>
                      <a:pt x="48" y="5958"/>
                      <a:pt x="70" y="5950"/>
                    </a:cubicBezTo>
                    <a:lnTo>
                      <a:pt x="1314"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35"/>
              <p:cNvSpPr/>
              <p:nvPr/>
            </p:nvSpPr>
            <p:spPr>
              <a:xfrm>
                <a:off x="5229525" y="846950"/>
                <a:ext cx="35425" cy="149625"/>
              </a:xfrm>
              <a:custGeom>
                <a:rect b="b" l="l" r="r" t="t"/>
                <a:pathLst>
                  <a:path extrusionOk="0" h="5985" w="1417">
                    <a:moveTo>
                      <a:pt x="1416" y="1"/>
                    </a:moveTo>
                    <a:cubicBezTo>
                      <a:pt x="1369" y="14"/>
                      <a:pt x="1309" y="27"/>
                      <a:pt x="1245" y="35"/>
                    </a:cubicBezTo>
                    <a:lnTo>
                      <a:pt x="1" y="5984"/>
                    </a:lnTo>
                    <a:cubicBezTo>
                      <a:pt x="64" y="5976"/>
                      <a:pt x="120" y="5963"/>
                      <a:pt x="167" y="5950"/>
                    </a:cubicBezTo>
                    <a:lnTo>
                      <a:pt x="1416"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35"/>
              <p:cNvSpPr/>
              <p:nvPr/>
            </p:nvSpPr>
            <p:spPr>
              <a:xfrm>
                <a:off x="5413875" y="735650"/>
                <a:ext cx="159550" cy="160825"/>
              </a:xfrm>
              <a:custGeom>
                <a:rect b="b" l="l" r="r" t="t"/>
                <a:pathLst>
                  <a:path extrusionOk="0" h="6433" w="6382">
                    <a:moveTo>
                      <a:pt x="2592" y="1"/>
                    </a:moveTo>
                    <a:cubicBezTo>
                      <a:pt x="2237" y="52"/>
                      <a:pt x="1882" y="98"/>
                      <a:pt x="1536" y="150"/>
                    </a:cubicBezTo>
                    <a:cubicBezTo>
                      <a:pt x="2626" y="890"/>
                      <a:pt x="2541" y="1339"/>
                      <a:pt x="3768" y="2122"/>
                    </a:cubicBezTo>
                    <a:cubicBezTo>
                      <a:pt x="3601" y="2190"/>
                      <a:pt x="3610" y="2305"/>
                      <a:pt x="3832" y="2503"/>
                    </a:cubicBezTo>
                    <a:cubicBezTo>
                      <a:pt x="3143" y="2892"/>
                      <a:pt x="2870" y="3148"/>
                      <a:pt x="2455" y="3833"/>
                    </a:cubicBezTo>
                    <a:cubicBezTo>
                      <a:pt x="1840" y="4269"/>
                      <a:pt x="0" y="4325"/>
                      <a:pt x="825" y="5210"/>
                    </a:cubicBezTo>
                    <a:cubicBezTo>
                      <a:pt x="911" y="5329"/>
                      <a:pt x="1035" y="5369"/>
                      <a:pt x="1178" y="5369"/>
                    </a:cubicBezTo>
                    <a:cubicBezTo>
                      <a:pt x="1220" y="5369"/>
                      <a:pt x="1264" y="5365"/>
                      <a:pt x="1309" y="5359"/>
                    </a:cubicBezTo>
                    <a:cubicBezTo>
                      <a:pt x="1416" y="5343"/>
                      <a:pt x="1532" y="5313"/>
                      <a:pt x="1642" y="5287"/>
                    </a:cubicBezTo>
                    <a:cubicBezTo>
                      <a:pt x="1753" y="5257"/>
                      <a:pt x="1869" y="5227"/>
                      <a:pt x="1976" y="5215"/>
                    </a:cubicBezTo>
                    <a:cubicBezTo>
                      <a:pt x="2026" y="5207"/>
                      <a:pt x="2074" y="5203"/>
                      <a:pt x="2120" y="5203"/>
                    </a:cubicBezTo>
                    <a:cubicBezTo>
                      <a:pt x="2261" y="5203"/>
                      <a:pt x="2384" y="5243"/>
                      <a:pt x="2468" y="5359"/>
                    </a:cubicBezTo>
                    <a:cubicBezTo>
                      <a:pt x="1946" y="5432"/>
                      <a:pt x="1420" y="5509"/>
                      <a:pt x="898" y="5582"/>
                    </a:cubicBezTo>
                    <a:cubicBezTo>
                      <a:pt x="1429" y="6176"/>
                      <a:pt x="2215" y="6211"/>
                      <a:pt x="2922" y="6433"/>
                    </a:cubicBezTo>
                    <a:cubicBezTo>
                      <a:pt x="2511" y="5801"/>
                      <a:pt x="2831" y="5394"/>
                      <a:pt x="3358" y="5039"/>
                    </a:cubicBezTo>
                    <a:cubicBezTo>
                      <a:pt x="3453" y="5025"/>
                      <a:pt x="3544" y="5019"/>
                      <a:pt x="3633" y="5019"/>
                    </a:cubicBezTo>
                    <a:cubicBezTo>
                      <a:pt x="3864" y="5019"/>
                      <a:pt x="4078" y="5060"/>
                      <a:pt x="4294" y="5103"/>
                    </a:cubicBezTo>
                    <a:cubicBezTo>
                      <a:pt x="4491" y="4342"/>
                      <a:pt x="6167" y="4034"/>
                      <a:pt x="6382" y="3281"/>
                    </a:cubicBezTo>
                    <a:cubicBezTo>
                      <a:pt x="5171" y="2092"/>
                      <a:pt x="3759" y="1271"/>
                      <a:pt x="2592" y="1"/>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35"/>
              <p:cNvSpPr/>
              <p:nvPr/>
            </p:nvSpPr>
            <p:spPr>
              <a:xfrm>
                <a:off x="5453750" y="895825"/>
                <a:ext cx="33175" cy="149400"/>
              </a:xfrm>
              <a:custGeom>
                <a:rect b="b" l="l" r="r" t="t"/>
                <a:pathLst>
                  <a:path extrusionOk="0" h="5976" w="1327">
                    <a:moveTo>
                      <a:pt x="1245" y="0"/>
                    </a:moveTo>
                    <a:lnTo>
                      <a:pt x="0" y="5950"/>
                    </a:lnTo>
                    <a:cubicBezTo>
                      <a:pt x="26" y="5958"/>
                      <a:pt x="52" y="5967"/>
                      <a:pt x="77" y="5976"/>
                    </a:cubicBezTo>
                    <a:lnTo>
                      <a:pt x="1327" y="26"/>
                    </a:lnTo>
                    <a:cubicBezTo>
                      <a:pt x="1301" y="18"/>
                      <a:pt x="1271" y="10"/>
                      <a:pt x="1245"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35"/>
              <p:cNvSpPr/>
              <p:nvPr/>
            </p:nvSpPr>
            <p:spPr>
              <a:xfrm>
                <a:off x="5431075" y="890050"/>
                <a:ext cx="53825" cy="154525"/>
              </a:xfrm>
              <a:custGeom>
                <a:rect b="b" l="l" r="r" t="t"/>
                <a:pathLst>
                  <a:path extrusionOk="0" h="6181" w="2153">
                    <a:moveTo>
                      <a:pt x="1249" y="0"/>
                    </a:moveTo>
                    <a:lnTo>
                      <a:pt x="1" y="5946"/>
                    </a:lnTo>
                    <a:cubicBezTo>
                      <a:pt x="300" y="6035"/>
                      <a:pt x="608" y="6096"/>
                      <a:pt x="907" y="6181"/>
                    </a:cubicBezTo>
                    <a:lnTo>
                      <a:pt x="2152" y="231"/>
                    </a:lnTo>
                    <a:cubicBezTo>
                      <a:pt x="1857" y="146"/>
                      <a:pt x="1545" y="87"/>
                      <a:pt x="1249"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35"/>
              <p:cNvSpPr/>
              <p:nvPr/>
            </p:nvSpPr>
            <p:spPr>
              <a:xfrm>
                <a:off x="5426250" y="888450"/>
                <a:ext cx="36075" cy="150250"/>
              </a:xfrm>
              <a:custGeom>
                <a:rect b="b" l="l" r="r" t="t"/>
                <a:pathLst>
                  <a:path extrusionOk="0" h="6010" w="1443">
                    <a:moveTo>
                      <a:pt x="1250" y="1"/>
                    </a:moveTo>
                    <a:lnTo>
                      <a:pt x="1" y="5950"/>
                    </a:lnTo>
                    <a:cubicBezTo>
                      <a:pt x="66" y="5971"/>
                      <a:pt x="129" y="5992"/>
                      <a:pt x="194" y="6010"/>
                    </a:cubicBezTo>
                    <a:lnTo>
                      <a:pt x="1442" y="64"/>
                    </a:lnTo>
                    <a:cubicBezTo>
                      <a:pt x="1374" y="43"/>
                      <a:pt x="1310" y="26"/>
                      <a:pt x="1250"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35"/>
              <p:cNvSpPr/>
              <p:nvPr/>
            </p:nvSpPr>
            <p:spPr>
              <a:xfrm>
                <a:off x="5422650" y="887075"/>
                <a:ext cx="34875" cy="150150"/>
              </a:xfrm>
              <a:custGeom>
                <a:rect b="b" l="l" r="r" t="t"/>
                <a:pathLst>
                  <a:path extrusionOk="0" h="6006" w="1395">
                    <a:moveTo>
                      <a:pt x="1248" y="0"/>
                    </a:moveTo>
                    <a:lnTo>
                      <a:pt x="0" y="5949"/>
                    </a:lnTo>
                    <a:cubicBezTo>
                      <a:pt x="46" y="5970"/>
                      <a:pt x="98" y="5988"/>
                      <a:pt x="145" y="6005"/>
                    </a:cubicBezTo>
                    <a:lnTo>
                      <a:pt x="1394" y="56"/>
                    </a:lnTo>
                    <a:cubicBezTo>
                      <a:pt x="1343" y="38"/>
                      <a:pt x="1296" y="21"/>
                      <a:pt x="1248"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35"/>
              <p:cNvSpPr/>
              <p:nvPr/>
            </p:nvSpPr>
            <p:spPr>
              <a:xfrm>
                <a:off x="5419300" y="885650"/>
                <a:ext cx="34575" cy="150150"/>
              </a:xfrm>
              <a:custGeom>
                <a:rect b="b" l="l" r="r" t="t"/>
                <a:pathLst>
                  <a:path extrusionOk="0" h="6006" w="1383">
                    <a:moveTo>
                      <a:pt x="1250" y="1"/>
                    </a:moveTo>
                    <a:lnTo>
                      <a:pt x="1" y="5950"/>
                    </a:lnTo>
                    <a:cubicBezTo>
                      <a:pt x="48" y="5968"/>
                      <a:pt x="91" y="5989"/>
                      <a:pt x="134" y="6006"/>
                    </a:cubicBezTo>
                    <a:lnTo>
                      <a:pt x="1382" y="57"/>
                    </a:lnTo>
                    <a:cubicBezTo>
                      <a:pt x="1335" y="40"/>
                      <a:pt x="1293" y="22"/>
                      <a:pt x="1250"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35"/>
              <p:cNvSpPr/>
              <p:nvPr/>
            </p:nvSpPr>
            <p:spPr>
              <a:xfrm>
                <a:off x="5416100" y="883975"/>
                <a:ext cx="34450" cy="150450"/>
              </a:xfrm>
              <a:custGeom>
                <a:rect b="b" l="l" r="r" t="t"/>
                <a:pathLst>
                  <a:path extrusionOk="0" h="6018" w="1378">
                    <a:moveTo>
                      <a:pt x="1246" y="0"/>
                    </a:moveTo>
                    <a:lnTo>
                      <a:pt x="0" y="5950"/>
                    </a:lnTo>
                    <a:cubicBezTo>
                      <a:pt x="44" y="5970"/>
                      <a:pt x="87" y="5996"/>
                      <a:pt x="129" y="6017"/>
                    </a:cubicBezTo>
                    <a:lnTo>
                      <a:pt x="1378" y="68"/>
                    </a:lnTo>
                    <a:cubicBezTo>
                      <a:pt x="1331" y="47"/>
                      <a:pt x="1289" y="26"/>
                      <a:pt x="1246"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35"/>
              <p:cNvSpPr/>
              <p:nvPr/>
            </p:nvSpPr>
            <p:spPr>
              <a:xfrm>
                <a:off x="5412250" y="881500"/>
                <a:ext cx="35000" cy="151225"/>
              </a:xfrm>
              <a:custGeom>
                <a:rect b="b" l="l" r="r" t="t"/>
                <a:pathLst>
                  <a:path extrusionOk="0" h="6049" w="1400">
                    <a:moveTo>
                      <a:pt x="1246" y="1"/>
                    </a:moveTo>
                    <a:lnTo>
                      <a:pt x="0" y="5950"/>
                    </a:lnTo>
                    <a:cubicBezTo>
                      <a:pt x="52" y="5984"/>
                      <a:pt x="103" y="6018"/>
                      <a:pt x="154" y="6049"/>
                    </a:cubicBezTo>
                    <a:lnTo>
                      <a:pt x="1400" y="99"/>
                    </a:lnTo>
                    <a:cubicBezTo>
                      <a:pt x="1348" y="69"/>
                      <a:pt x="1297" y="34"/>
                      <a:pt x="1246"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35"/>
              <p:cNvSpPr/>
              <p:nvPr/>
            </p:nvSpPr>
            <p:spPr>
              <a:xfrm>
                <a:off x="5405200" y="875200"/>
                <a:ext cx="38200" cy="155075"/>
              </a:xfrm>
              <a:custGeom>
                <a:rect b="b" l="l" r="r" t="t"/>
                <a:pathLst>
                  <a:path extrusionOk="0" h="6203" w="1528">
                    <a:moveTo>
                      <a:pt x="1245" y="0"/>
                    </a:moveTo>
                    <a:lnTo>
                      <a:pt x="0" y="5950"/>
                    </a:lnTo>
                    <a:cubicBezTo>
                      <a:pt x="86" y="6048"/>
                      <a:pt x="185" y="6129"/>
                      <a:pt x="282" y="6202"/>
                    </a:cubicBezTo>
                    <a:lnTo>
                      <a:pt x="1528" y="253"/>
                    </a:lnTo>
                    <a:cubicBezTo>
                      <a:pt x="1429" y="180"/>
                      <a:pt x="1335" y="99"/>
                      <a:pt x="1245"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35"/>
              <p:cNvSpPr/>
              <p:nvPr/>
            </p:nvSpPr>
            <p:spPr>
              <a:xfrm>
                <a:off x="3006800" y="389725"/>
                <a:ext cx="184800" cy="156475"/>
              </a:xfrm>
              <a:custGeom>
                <a:rect b="b" l="l" r="r" t="t"/>
                <a:pathLst>
                  <a:path extrusionOk="0" h="6259" w="7392">
                    <a:moveTo>
                      <a:pt x="7392" y="1"/>
                    </a:moveTo>
                    <a:lnTo>
                      <a:pt x="7392" y="1"/>
                    </a:lnTo>
                    <a:cubicBezTo>
                      <a:pt x="7041" y="87"/>
                      <a:pt x="6703" y="150"/>
                      <a:pt x="6369" y="198"/>
                    </a:cubicBezTo>
                    <a:cubicBezTo>
                      <a:pt x="5782" y="280"/>
                      <a:pt x="5219" y="310"/>
                      <a:pt x="4670" y="310"/>
                    </a:cubicBezTo>
                    <a:cubicBezTo>
                      <a:pt x="3499" y="310"/>
                      <a:pt x="2391" y="173"/>
                      <a:pt x="1250" y="112"/>
                    </a:cubicBezTo>
                    <a:lnTo>
                      <a:pt x="1" y="6062"/>
                    </a:lnTo>
                    <a:cubicBezTo>
                      <a:pt x="1149" y="6120"/>
                      <a:pt x="2259" y="6258"/>
                      <a:pt x="3435" y="6258"/>
                    </a:cubicBezTo>
                    <a:cubicBezTo>
                      <a:pt x="3981" y="6258"/>
                      <a:pt x="4541" y="6229"/>
                      <a:pt x="5125" y="6147"/>
                    </a:cubicBezTo>
                    <a:cubicBezTo>
                      <a:pt x="5455" y="6100"/>
                      <a:pt x="5797" y="6036"/>
                      <a:pt x="6148" y="5950"/>
                    </a:cubicBezTo>
                    <a:lnTo>
                      <a:pt x="7392"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35"/>
              <p:cNvSpPr/>
              <p:nvPr/>
            </p:nvSpPr>
            <p:spPr>
              <a:xfrm>
                <a:off x="3004775" y="391650"/>
                <a:ext cx="33300" cy="149650"/>
              </a:xfrm>
              <a:custGeom>
                <a:rect b="b" l="l" r="r" t="t"/>
                <a:pathLst>
                  <a:path extrusionOk="0" h="5986" w="1332">
                    <a:moveTo>
                      <a:pt x="1250" y="1"/>
                    </a:moveTo>
                    <a:lnTo>
                      <a:pt x="1" y="5950"/>
                    </a:lnTo>
                    <a:cubicBezTo>
                      <a:pt x="31" y="5964"/>
                      <a:pt x="56" y="5972"/>
                      <a:pt x="82" y="5985"/>
                    </a:cubicBezTo>
                    <a:lnTo>
                      <a:pt x="1331" y="35"/>
                    </a:lnTo>
                    <a:cubicBezTo>
                      <a:pt x="1301" y="26"/>
                      <a:pt x="1276" y="14"/>
                      <a:pt x="1250"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35"/>
              <p:cNvSpPr/>
              <p:nvPr/>
            </p:nvSpPr>
            <p:spPr>
              <a:xfrm>
                <a:off x="3002125" y="390500"/>
                <a:ext cx="33925" cy="149925"/>
              </a:xfrm>
              <a:custGeom>
                <a:rect b="b" l="l" r="r" t="t"/>
                <a:pathLst>
                  <a:path extrusionOk="0" h="5997" w="1357">
                    <a:moveTo>
                      <a:pt x="1244" y="0"/>
                    </a:moveTo>
                    <a:lnTo>
                      <a:pt x="0" y="5949"/>
                    </a:lnTo>
                    <a:cubicBezTo>
                      <a:pt x="34" y="5966"/>
                      <a:pt x="73" y="5984"/>
                      <a:pt x="107" y="5996"/>
                    </a:cubicBezTo>
                    <a:lnTo>
                      <a:pt x="1356" y="47"/>
                    </a:lnTo>
                    <a:cubicBezTo>
                      <a:pt x="1317" y="34"/>
                      <a:pt x="1283" y="17"/>
                      <a:pt x="1244"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35"/>
              <p:cNvSpPr/>
              <p:nvPr/>
            </p:nvSpPr>
            <p:spPr>
              <a:xfrm>
                <a:off x="2998900" y="388775"/>
                <a:ext cx="34350" cy="150450"/>
              </a:xfrm>
              <a:custGeom>
                <a:rect b="b" l="l" r="r" t="t"/>
                <a:pathLst>
                  <a:path extrusionOk="0" h="6018" w="1374">
                    <a:moveTo>
                      <a:pt x="1245" y="1"/>
                    </a:moveTo>
                    <a:lnTo>
                      <a:pt x="1" y="5950"/>
                    </a:lnTo>
                    <a:cubicBezTo>
                      <a:pt x="43" y="5976"/>
                      <a:pt x="86" y="5997"/>
                      <a:pt x="129" y="6018"/>
                    </a:cubicBezTo>
                    <a:lnTo>
                      <a:pt x="1373" y="69"/>
                    </a:lnTo>
                    <a:cubicBezTo>
                      <a:pt x="1331" y="48"/>
                      <a:pt x="1288" y="26"/>
                      <a:pt x="1245"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35"/>
              <p:cNvSpPr/>
              <p:nvPr/>
            </p:nvSpPr>
            <p:spPr>
              <a:xfrm>
                <a:off x="2994525" y="386000"/>
                <a:ext cx="35500" cy="151550"/>
              </a:xfrm>
              <a:custGeom>
                <a:rect b="b" l="l" r="r" t="t"/>
                <a:pathLst>
                  <a:path extrusionOk="0" h="6062" w="1420">
                    <a:moveTo>
                      <a:pt x="1244" y="1"/>
                    </a:moveTo>
                    <a:lnTo>
                      <a:pt x="0" y="5949"/>
                    </a:lnTo>
                    <a:cubicBezTo>
                      <a:pt x="56" y="5988"/>
                      <a:pt x="115" y="6026"/>
                      <a:pt x="176" y="6061"/>
                    </a:cubicBezTo>
                    <a:lnTo>
                      <a:pt x="1420" y="112"/>
                    </a:lnTo>
                    <a:cubicBezTo>
                      <a:pt x="1360" y="78"/>
                      <a:pt x="1305" y="43"/>
                      <a:pt x="1244"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35"/>
              <p:cNvSpPr/>
              <p:nvPr/>
            </p:nvSpPr>
            <p:spPr>
              <a:xfrm>
                <a:off x="2983925" y="376475"/>
                <a:ext cx="41725" cy="158275"/>
              </a:xfrm>
              <a:custGeom>
                <a:rect b="b" l="l" r="r" t="t"/>
                <a:pathLst>
                  <a:path extrusionOk="0" h="6331" w="1669">
                    <a:moveTo>
                      <a:pt x="1245" y="1"/>
                    </a:moveTo>
                    <a:lnTo>
                      <a:pt x="0" y="5951"/>
                    </a:lnTo>
                    <a:cubicBezTo>
                      <a:pt x="134" y="6095"/>
                      <a:pt x="274" y="6224"/>
                      <a:pt x="424" y="6330"/>
                    </a:cubicBezTo>
                    <a:lnTo>
                      <a:pt x="1668" y="382"/>
                    </a:lnTo>
                    <a:cubicBezTo>
                      <a:pt x="1520" y="274"/>
                      <a:pt x="1378" y="151"/>
                      <a:pt x="1245"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35"/>
              <p:cNvSpPr/>
              <p:nvPr/>
            </p:nvSpPr>
            <p:spPr>
              <a:xfrm>
                <a:off x="3015050" y="360975"/>
                <a:ext cx="205000" cy="36500"/>
              </a:xfrm>
              <a:custGeom>
                <a:rect b="b" l="l" r="r" t="t"/>
                <a:pathLst>
                  <a:path extrusionOk="0" h="1460" w="8200">
                    <a:moveTo>
                      <a:pt x="7135" y="1"/>
                    </a:moveTo>
                    <a:lnTo>
                      <a:pt x="7135" y="1"/>
                    </a:lnTo>
                    <a:cubicBezTo>
                      <a:pt x="4504" y="94"/>
                      <a:pt x="2160" y="360"/>
                      <a:pt x="0" y="621"/>
                    </a:cubicBezTo>
                    <a:cubicBezTo>
                      <a:pt x="275" y="925"/>
                      <a:pt x="577" y="1138"/>
                      <a:pt x="920" y="1262"/>
                    </a:cubicBezTo>
                    <a:cubicBezTo>
                      <a:pt x="2061" y="1323"/>
                      <a:pt x="3169" y="1460"/>
                      <a:pt x="4340" y="1460"/>
                    </a:cubicBezTo>
                    <a:cubicBezTo>
                      <a:pt x="4889" y="1460"/>
                      <a:pt x="5452" y="1430"/>
                      <a:pt x="6039" y="1348"/>
                    </a:cubicBezTo>
                    <a:cubicBezTo>
                      <a:pt x="6373" y="1300"/>
                      <a:pt x="6711" y="1237"/>
                      <a:pt x="7062" y="1151"/>
                    </a:cubicBezTo>
                    <a:cubicBezTo>
                      <a:pt x="6742" y="663"/>
                      <a:pt x="8199" y="719"/>
                      <a:pt x="7135" y="1"/>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35"/>
              <p:cNvSpPr/>
              <p:nvPr/>
            </p:nvSpPr>
            <p:spPr>
              <a:xfrm>
                <a:off x="5232600" y="857025"/>
                <a:ext cx="31600" cy="150050"/>
              </a:xfrm>
              <a:custGeom>
                <a:rect b="b" l="l" r="r" t="t"/>
                <a:pathLst>
                  <a:path extrusionOk="0" h="6002" w="1264">
                    <a:moveTo>
                      <a:pt x="1263" y="0"/>
                    </a:moveTo>
                    <a:cubicBezTo>
                      <a:pt x="1258" y="17"/>
                      <a:pt x="1254" y="38"/>
                      <a:pt x="1246" y="56"/>
                    </a:cubicBezTo>
                    <a:lnTo>
                      <a:pt x="1" y="6001"/>
                    </a:lnTo>
                    <a:cubicBezTo>
                      <a:pt x="6" y="5984"/>
                      <a:pt x="14" y="5966"/>
                      <a:pt x="18" y="5950"/>
                    </a:cubicBezTo>
                    <a:lnTo>
                      <a:pt x="1263" y="0"/>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35"/>
              <p:cNvSpPr/>
              <p:nvPr/>
            </p:nvSpPr>
            <p:spPr>
              <a:xfrm>
                <a:off x="5231875" y="858400"/>
                <a:ext cx="31900" cy="150800"/>
              </a:xfrm>
              <a:custGeom>
                <a:rect b="b" l="l" r="r" t="t"/>
                <a:pathLst>
                  <a:path extrusionOk="0" h="6032" w="1276">
                    <a:moveTo>
                      <a:pt x="1275" y="1"/>
                    </a:moveTo>
                    <a:lnTo>
                      <a:pt x="1275" y="1"/>
                    </a:lnTo>
                    <a:cubicBezTo>
                      <a:pt x="1267" y="30"/>
                      <a:pt x="1253" y="56"/>
                      <a:pt x="1245" y="86"/>
                    </a:cubicBezTo>
                    <a:lnTo>
                      <a:pt x="0" y="6031"/>
                    </a:lnTo>
                    <a:cubicBezTo>
                      <a:pt x="9" y="6006"/>
                      <a:pt x="22" y="5976"/>
                      <a:pt x="30" y="5946"/>
                    </a:cubicBezTo>
                    <a:lnTo>
                      <a:pt x="1275"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35"/>
              <p:cNvSpPr/>
              <p:nvPr/>
            </p:nvSpPr>
            <p:spPr>
              <a:xfrm>
                <a:off x="5231550" y="860525"/>
                <a:ext cx="31475" cy="149850"/>
              </a:xfrm>
              <a:custGeom>
                <a:rect b="b" l="l" r="r" t="t"/>
                <a:pathLst>
                  <a:path extrusionOk="0" h="5994" w="1259">
                    <a:moveTo>
                      <a:pt x="1258" y="1"/>
                    </a:moveTo>
                    <a:cubicBezTo>
                      <a:pt x="1254" y="14"/>
                      <a:pt x="1249" y="31"/>
                      <a:pt x="1245" y="44"/>
                    </a:cubicBezTo>
                    <a:lnTo>
                      <a:pt x="1" y="5994"/>
                    </a:lnTo>
                    <a:cubicBezTo>
                      <a:pt x="5" y="5976"/>
                      <a:pt x="9" y="5964"/>
                      <a:pt x="13" y="5946"/>
                    </a:cubicBezTo>
                    <a:lnTo>
                      <a:pt x="1258" y="1"/>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35"/>
              <p:cNvSpPr/>
              <p:nvPr/>
            </p:nvSpPr>
            <p:spPr>
              <a:xfrm>
                <a:off x="3057925" y="413900"/>
                <a:ext cx="32525" cy="151650"/>
              </a:xfrm>
              <a:custGeom>
                <a:rect b="b" l="l" r="r" t="t"/>
                <a:pathLst>
                  <a:path extrusionOk="0" h="6066" w="1301">
                    <a:moveTo>
                      <a:pt x="1245" y="1"/>
                    </a:moveTo>
                    <a:lnTo>
                      <a:pt x="1" y="5950"/>
                    </a:lnTo>
                    <a:cubicBezTo>
                      <a:pt x="39" y="6002"/>
                      <a:pt x="52" y="6040"/>
                      <a:pt x="48" y="6065"/>
                    </a:cubicBezTo>
                    <a:lnTo>
                      <a:pt x="1292" y="117"/>
                    </a:lnTo>
                    <a:cubicBezTo>
                      <a:pt x="1300" y="91"/>
                      <a:pt x="1284" y="52"/>
                      <a:pt x="1245"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35"/>
              <p:cNvSpPr/>
              <p:nvPr/>
            </p:nvSpPr>
            <p:spPr>
              <a:xfrm>
                <a:off x="2986925" y="408775"/>
                <a:ext cx="31350" cy="149500"/>
              </a:xfrm>
              <a:custGeom>
                <a:rect b="b" l="l" r="r" t="t"/>
                <a:pathLst>
                  <a:path extrusionOk="0" h="5980" w="1254">
                    <a:moveTo>
                      <a:pt x="1254" y="0"/>
                    </a:moveTo>
                    <a:lnTo>
                      <a:pt x="1250" y="20"/>
                    </a:lnTo>
                    <a:lnTo>
                      <a:pt x="1250" y="20"/>
                    </a:lnTo>
                    <a:cubicBezTo>
                      <a:pt x="1252" y="13"/>
                      <a:pt x="1254" y="6"/>
                      <a:pt x="1254" y="0"/>
                    </a:cubicBezTo>
                    <a:close/>
                    <a:moveTo>
                      <a:pt x="1250" y="20"/>
                    </a:moveTo>
                    <a:lnTo>
                      <a:pt x="1250" y="20"/>
                    </a:lnTo>
                    <a:cubicBezTo>
                      <a:pt x="1248" y="24"/>
                      <a:pt x="1247" y="27"/>
                      <a:pt x="1246" y="30"/>
                    </a:cubicBezTo>
                    <a:lnTo>
                      <a:pt x="0" y="5980"/>
                    </a:lnTo>
                    <a:cubicBezTo>
                      <a:pt x="5" y="5967"/>
                      <a:pt x="5" y="5958"/>
                      <a:pt x="9" y="5946"/>
                    </a:cubicBezTo>
                    <a:lnTo>
                      <a:pt x="1250" y="20"/>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35"/>
              <p:cNvSpPr/>
              <p:nvPr/>
            </p:nvSpPr>
            <p:spPr>
              <a:xfrm>
                <a:off x="5327550" y="910050"/>
                <a:ext cx="31175" cy="148750"/>
              </a:xfrm>
              <a:custGeom>
                <a:rect b="b" l="l" r="r" t="t"/>
                <a:pathLst>
                  <a:path extrusionOk="0" h="5950" w="1247">
                    <a:moveTo>
                      <a:pt x="1246" y="0"/>
                    </a:moveTo>
                    <a:lnTo>
                      <a:pt x="1" y="5946"/>
                    </a:lnTo>
                    <a:lnTo>
                      <a:pt x="1" y="5950"/>
                    </a:lnTo>
                    <a:lnTo>
                      <a:pt x="1246"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35"/>
              <p:cNvSpPr/>
              <p:nvPr/>
            </p:nvSpPr>
            <p:spPr>
              <a:xfrm>
                <a:off x="5326725" y="910050"/>
                <a:ext cx="32000" cy="149925"/>
              </a:xfrm>
              <a:custGeom>
                <a:rect b="b" l="l" r="r" t="t"/>
                <a:pathLst>
                  <a:path extrusionOk="0" h="5997" w="1280">
                    <a:moveTo>
                      <a:pt x="1279" y="0"/>
                    </a:moveTo>
                    <a:cubicBezTo>
                      <a:pt x="1266" y="13"/>
                      <a:pt x="1253" y="31"/>
                      <a:pt x="1245" y="47"/>
                    </a:cubicBezTo>
                    <a:lnTo>
                      <a:pt x="0" y="5997"/>
                    </a:lnTo>
                    <a:cubicBezTo>
                      <a:pt x="8" y="5979"/>
                      <a:pt x="22" y="5963"/>
                      <a:pt x="34" y="5950"/>
                    </a:cubicBezTo>
                    <a:lnTo>
                      <a:pt x="1279"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35"/>
              <p:cNvSpPr/>
              <p:nvPr/>
            </p:nvSpPr>
            <p:spPr>
              <a:xfrm>
                <a:off x="5326075" y="911225"/>
                <a:ext cx="31800" cy="150150"/>
              </a:xfrm>
              <a:custGeom>
                <a:rect b="b" l="l" r="r" t="t"/>
                <a:pathLst>
                  <a:path extrusionOk="0" h="6006" w="1272">
                    <a:moveTo>
                      <a:pt x="1271" y="0"/>
                    </a:moveTo>
                    <a:cubicBezTo>
                      <a:pt x="1262" y="18"/>
                      <a:pt x="1254" y="39"/>
                      <a:pt x="1246" y="56"/>
                    </a:cubicBezTo>
                    <a:lnTo>
                      <a:pt x="0" y="6005"/>
                    </a:lnTo>
                    <a:cubicBezTo>
                      <a:pt x="9" y="5989"/>
                      <a:pt x="14" y="5967"/>
                      <a:pt x="26" y="5950"/>
                    </a:cubicBezTo>
                    <a:lnTo>
                      <a:pt x="1271"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35"/>
              <p:cNvSpPr/>
              <p:nvPr/>
            </p:nvSpPr>
            <p:spPr>
              <a:xfrm>
                <a:off x="5325875" y="912600"/>
                <a:ext cx="31350" cy="149525"/>
              </a:xfrm>
              <a:custGeom>
                <a:rect b="b" l="l" r="r" t="t"/>
                <a:pathLst>
                  <a:path extrusionOk="0" h="5981" w="1254">
                    <a:moveTo>
                      <a:pt x="1254" y="1"/>
                    </a:moveTo>
                    <a:lnTo>
                      <a:pt x="751" y="2401"/>
                    </a:lnTo>
                    <a:lnTo>
                      <a:pt x="1248" y="31"/>
                    </a:lnTo>
                    <a:cubicBezTo>
                      <a:pt x="1248" y="22"/>
                      <a:pt x="1254" y="14"/>
                      <a:pt x="1254" y="1"/>
                    </a:cubicBezTo>
                    <a:close/>
                    <a:moveTo>
                      <a:pt x="751" y="2401"/>
                    </a:moveTo>
                    <a:lnTo>
                      <a:pt x="0" y="5980"/>
                    </a:lnTo>
                    <a:cubicBezTo>
                      <a:pt x="4" y="5972"/>
                      <a:pt x="4" y="5960"/>
                      <a:pt x="8" y="5950"/>
                    </a:cubicBezTo>
                    <a:lnTo>
                      <a:pt x="751" y="2401"/>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35"/>
              <p:cNvSpPr/>
              <p:nvPr/>
            </p:nvSpPr>
            <p:spPr>
              <a:xfrm>
                <a:off x="2950250" y="412175"/>
                <a:ext cx="35200" cy="153500"/>
              </a:xfrm>
              <a:custGeom>
                <a:rect b="b" l="l" r="r" t="t"/>
                <a:pathLst>
                  <a:path extrusionOk="0" h="6140" w="1408">
                    <a:moveTo>
                      <a:pt x="1245" y="1"/>
                    </a:moveTo>
                    <a:lnTo>
                      <a:pt x="1" y="5950"/>
                    </a:lnTo>
                    <a:cubicBezTo>
                      <a:pt x="99" y="6019"/>
                      <a:pt x="159" y="6083"/>
                      <a:pt x="150" y="6139"/>
                    </a:cubicBezTo>
                    <a:lnTo>
                      <a:pt x="1395" y="190"/>
                    </a:lnTo>
                    <a:cubicBezTo>
                      <a:pt x="1408" y="134"/>
                      <a:pt x="1343" y="70"/>
                      <a:pt x="1245"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35"/>
              <p:cNvSpPr/>
              <p:nvPr/>
            </p:nvSpPr>
            <p:spPr>
              <a:xfrm>
                <a:off x="2936775" y="403850"/>
                <a:ext cx="44600" cy="157100"/>
              </a:xfrm>
              <a:custGeom>
                <a:rect b="b" l="l" r="r" t="t"/>
                <a:pathLst>
                  <a:path extrusionOk="0" h="6284" w="1784">
                    <a:moveTo>
                      <a:pt x="1250" y="0"/>
                    </a:moveTo>
                    <a:lnTo>
                      <a:pt x="1" y="5946"/>
                    </a:lnTo>
                    <a:cubicBezTo>
                      <a:pt x="172" y="6066"/>
                      <a:pt x="394" y="6181"/>
                      <a:pt x="540" y="6283"/>
                    </a:cubicBezTo>
                    <a:lnTo>
                      <a:pt x="1784" y="334"/>
                    </a:lnTo>
                    <a:cubicBezTo>
                      <a:pt x="1639" y="231"/>
                      <a:pt x="1416" y="116"/>
                      <a:pt x="1250"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35"/>
              <p:cNvSpPr/>
              <p:nvPr/>
            </p:nvSpPr>
            <p:spPr>
              <a:xfrm>
                <a:off x="2930675" y="396150"/>
                <a:ext cx="37350" cy="156350"/>
              </a:xfrm>
              <a:custGeom>
                <a:rect b="b" l="l" r="r" t="t"/>
                <a:pathLst>
                  <a:path extrusionOk="0" h="6254" w="1494">
                    <a:moveTo>
                      <a:pt x="1271" y="0"/>
                    </a:moveTo>
                    <a:lnTo>
                      <a:pt x="22" y="5950"/>
                    </a:lnTo>
                    <a:cubicBezTo>
                      <a:pt x="0" y="6053"/>
                      <a:pt x="103" y="6155"/>
                      <a:pt x="245" y="6254"/>
                    </a:cubicBezTo>
                    <a:lnTo>
                      <a:pt x="1494" y="308"/>
                    </a:lnTo>
                    <a:cubicBezTo>
                      <a:pt x="1352" y="206"/>
                      <a:pt x="1250" y="103"/>
                      <a:pt x="1271"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35"/>
              <p:cNvSpPr/>
              <p:nvPr/>
            </p:nvSpPr>
            <p:spPr>
              <a:xfrm>
                <a:off x="3157375" y="456775"/>
                <a:ext cx="33050" cy="149425"/>
              </a:xfrm>
              <a:custGeom>
                <a:rect b="b" l="l" r="r" t="t"/>
                <a:pathLst>
                  <a:path extrusionOk="0" h="5977" w="1322">
                    <a:moveTo>
                      <a:pt x="1322" y="1"/>
                    </a:moveTo>
                    <a:lnTo>
                      <a:pt x="1322" y="1"/>
                    </a:lnTo>
                    <a:cubicBezTo>
                      <a:pt x="1296" y="9"/>
                      <a:pt x="1270" y="18"/>
                      <a:pt x="1249" y="27"/>
                    </a:cubicBezTo>
                    <a:lnTo>
                      <a:pt x="0" y="5976"/>
                    </a:lnTo>
                    <a:cubicBezTo>
                      <a:pt x="26" y="5967"/>
                      <a:pt x="52" y="5959"/>
                      <a:pt x="77" y="5950"/>
                    </a:cubicBezTo>
                    <a:lnTo>
                      <a:pt x="1322"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35"/>
              <p:cNvSpPr/>
              <p:nvPr/>
            </p:nvSpPr>
            <p:spPr>
              <a:xfrm>
                <a:off x="3120475" y="457425"/>
                <a:ext cx="68125" cy="153025"/>
              </a:xfrm>
              <a:custGeom>
                <a:rect b="b" l="l" r="r" t="t"/>
                <a:pathLst>
                  <a:path extrusionOk="0" h="6121" w="2725">
                    <a:moveTo>
                      <a:pt x="2725" y="1"/>
                    </a:moveTo>
                    <a:cubicBezTo>
                      <a:pt x="2511" y="64"/>
                      <a:pt x="2310" y="107"/>
                      <a:pt x="2114" y="137"/>
                    </a:cubicBezTo>
                    <a:cubicBezTo>
                      <a:pt x="1946" y="161"/>
                      <a:pt x="1784" y="171"/>
                      <a:pt x="1627" y="171"/>
                    </a:cubicBezTo>
                    <a:cubicBezTo>
                      <a:pt x="1496" y="171"/>
                      <a:pt x="1369" y="164"/>
                      <a:pt x="1246" y="150"/>
                    </a:cubicBezTo>
                    <a:lnTo>
                      <a:pt x="0" y="6100"/>
                    </a:lnTo>
                    <a:cubicBezTo>
                      <a:pt x="125" y="6114"/>
                      <a:pt x="252" y="6121"/>
                      <a:pt x="382" y="6121"/>
                    </a:cubicBezTo>
                    <a:cubicBezTo>
                      <a:pt x="539" y="6121"/>
                      <a:pt x="701" y="6110"/>
                      <a:pt x="869" y="6087"/>
                    </a:cubicBezTo>
                    <a:cubicBezTo>
                      <a:pt x="1062" y="6057"/>
                      <a:pt x="1267" y="6014"/>
                      <a:pt x="1476" y="5950"/>
                    </a:cubicBezTo>
                    <a:lnTo>
                      <a:pt x="2725"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35"/>
              <p:cNvSpPr/>
              <p:nvPr/>
            </p:nvSpPr>
            <p:spPr>
              <a:xfrm>
                <a:off x="3113300" y="460200"/>
                <a:ext cx="38325" cy="149750"/>
              </a:xfrm>
              <a:custGeom>
                <a:rect b="b" l="l" r="r" t="t"/>
                <a:pathLst>
                  <a:path extrusionOk="0" h="5990" w="1533">
                    <a:moveTo>
                      <a:pt x="1250" y="0"/>
                    </a:moveTo>
                    <a:lnTo>
                      <a:pt x="1" y="5950"/>
                    </a:lnTo>
                    <a:cubicBezTo>
                      <a:pt x="95" y="5967"/>
                      <a:pt x="189" y="5980"/>
                      <a:pt x="287" y="5989"/>
                    </a:cubicBezTo>
                    <a:lnTo>
                      <a:pt x="1533" y="39"/>
                    </a:lnTo>
                    <a:cubicBezTo>
                      <a:pt x="1438" y="30"/>
                      <a:pt x="1344" y="18"/>
                      <a:pt x="1250"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35"/>
              <p:cNvSpPr/>
              <p:nvPr/>
            </p:nvSpPr>
            <p:spPr>
              <a:xfrm>
                <a:off x="3106800" y="458800"/>
                <a:ext cx="37775" cy="150175"/>
              </a:xfrm>
              <a:custGeom>
                <a:rect b="b" l="l" r="r" t="t"/>
                <a:pathLst>
                  <a:path extrusionOk="0" h="6007" w="1511">
                    <a:moveTo>
                      <a:pt x="1249" y="1"/>
                    </a:moveTo>
                    <a:lnTo>
                      <a:pt x="0" y="5951"/>
                    </a:lnTo>
                    <a:cubicBezTo>
                      <a:pt x="85" y="5972"/>
                      <a:pt x="176" y="5989"/>
                      <a:pt x="261" y="6006"/>
                    </a:cubicBezTo>
                    <a:lnTo>
                      <a:pt x="1510" y="56"/>
                    </a:lnTo>
                    <a:cubicBezTo>
                      <a:pt x="1420" y="40"/>
                      <a:pt x="1335" y="23"/>
                      <a:pt x="1249"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35"/>
              <p:cNvSpPr/>
              <p:nvPr/>
            </p:nvSpPr>
            <p:spPr>
              <a:xfrm>
                <a:off x="3099400" y="456875"/>
                <a:ext cx="38650" cy="150700"/>
              </a:xfrm>
              <a:custGeom>
                <a:rect b="b" l="l" r="r" t="t"/>
                <a:pathLst>
                  <a:path extrusionOk="0" h="6028" w="1546">
                    <a:moveTo>
                      <a:pt x="1246" y="1"/>
                    </a:moveTo>
                    <a:lnTo>
                      <a:pt x="1" y="5946"/>
                    </a:lnTo>
                    <a:cubicBezTo>
                      <a:pt x="99" y="5976"/>
                      <a:pt x="198" y="6002"/>
                      <a:pt x="296" y="6028"/>
                    </a:cubicBezTo>
                    <a:lnTo>
                      <a:pt x="1545" y="78"/>
                    </a:lnTo>
                    <a:cubicBezTo>
                      <a:pt x="1443" y="56"/>
                      <a:pt x="1344" y="27"/>
                      <a:pt x="1246"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35"/>
              <p:cNvSpPr/>
              <p:nvPr/>
            </p:nvSpPr>
            <p:spPr>
              <a:xfrm>
                <a:off x="3085625" y="452400"/>
                <a:ext cx="44925" cy="153150"/>
              </a:xfrm>
              <a:custGeom>
                <a:rect b="b" l="l" r="r" t="t"/>
                <a:pathLst>
                  <a:path extrusionOk="0" h="6126" w="1797">
                    <a:moveTo>
                      <a:pt x="1250" y="0"/>
                    </a:moveTo>
                    <a:lnTo>
                      <a:pt x="0" y="5950"/>
                    </a:lnTo>
                    <a:cubicBezTo>
                      <a:pt x="184" y="6009"/>
                      <a:pt x="364" y="6074"/>
                      <a:pt x="552" y="6125"/>
                    </a:cubicBezTo>
                    <a:lnTo>
                      <a:pt x="1797" y="180"/>
                    </a:lnTo>
                    <a:cubicBezTo>
                      <a:pt x="1613" y="125"/>
                      <a:pt x="1429" y="65"/>
                      <a:pt x="1250"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35"/>
              <p:cNvSpPr/>
              <p:nvPr/>
            </p:nvSpPr>
            <p:spPr>
              <a:xfrm>
                <a:off x="3077275" y="449400"/>
                <a:ext cx="39600" cy="151750"/>
              </a:xfrm>
              <a:custGeom>
                <a:rect b="b" l="l" r="r" t="t"/>
                <a:pathLst>
                  <a:path extrusionOk="0" h="6070" w="1584">
                    <a:moveTo>
                      <a:pt x="1245" y="0"/>
                    </a:moveTo>
                    <a:lnTo>
                      <a:pt x="1" y="5950"/>
                    </a:lnTo>
                    <a:cubicBezTo>
                      <a:pt x="112" y="5989"/>
                      <a:pt x="223" y="6027"/>
                      <a:pt x="334" y="6070"/>
                    </a:cubicBezTo>
                    <a:lnTo>
                      <a:pt x="1584" y="120"/>
                    </a:lnTo>
                    <a:cubicBezTo>
                      <a:pt x="1472" y="82"/>
                      <a:pt x="1361" y="39"/>
                      <a:pt x="1245"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35"/>
              <p:cNvSpPr/>
              <p:nvPr/>
            </p:nvSpPr>
            <p:spPr>
              <a:xfrm>
                <a:off x="3066800" y="445875"/>
                <a:ext cx="41600" cy="152275"/>
              </a:xfrm>
              <a:custGeom>
                <a:rect b="b" l="l" r="r" t="t"/>
                <a:pathLst>
                  <a:path extrusionOk="0" h="6091" w="1664">
                    <a:moveTo>
                      <a:pt x="1245" y="1"/>
                    </a:moveTo>
                    <a:lnTo>
                      <a:pt x="1" y="5950"/>
                    </a:lnTo>
                    <a:cubicBezTo>
                      <a:pt x="142" y="5992"/>
                      <a:pt x="283" y="6044"/>
                      <a:pt x="420" y="6091"/>
                    </a:cubicBezTo>
                    <a:lnTo>
                      <a:pt x="1664" y="141"/>
                    </a:lnTo>
                    <a:cubicBezTo>
                      <a:pt x="1527" y="95"/>
                      <a:pt x="1387" y="48"/>
                      <a:pt x="1245"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35"/>
              <p:cNvSpPr/>
              <p:nvPr/>
            </p:nvSpPr>
            <p:spPr>
              <a:xfrm>
                <a:off x="2862800" y="411975"/>
                <a:ext cx="41075" cy="166925"/>
              </a:xfrm>
              <a:custGeom>
                <a:rect b="b" l="l" r="r" t="t"/>
                <a:pathLst>
                  <a:path extrusionOk="0" h="6677" w="1643">
                    <a:moveTo>
                      <a:pt x="1283" y="1"/>
                    </a:moveTo>
                    <a:lnTo>
                      <a:pt x="38" y="5950"/>
                    </a:lnTo>
                    <a:cubicBezTo>
                      <a:pt x="0" y="6122"/>
                      <a:pt x="103" y="6361"/>
                      <a:pt x="393" y="6677"/>
                    </a:cubicBezTo>
                    <a:lnTo>
                      <a:pt x="1643" y="732"/>
                    </a:lnTo>
                    <a:cubicBezTo>
                      <a:pt x="1347" y="411"/>
                      <a:pt x="1248" y="172"/>
                      <a:pt x="1283"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35"/>
              <p:cNvSpPr/>
              <p:nvPr/>
            </p:nvSpPr>
            <p:spPr>
              <a:xfrm>
                <a:off x="2988850" y="442575"/>
                <a:ext cx="36925" cy="162225"/>
              </a:xfrm>
              <a:custGeom>
                <a:rect b="b" l="l" r="r" t="t"/>
                <a:pathLst>
                  <a:path extrusionOk="0" h="6489" w="1477">
                    <a:moveTo>
                      <a:pt x="1246" y="0"/>
                    </a:moveTo>
                    <a:lnTo>
                      <a:pt x="0" y="5945"/>
                    </a:lnTo>
                    <a:cubicBezTo>
                      <a:pt x="191" y="6160"/>
                      <a:pt x="229" y="6327"/>
                      <a:pt x="201" y="6474"/>
                    </a:cubicBezTo>
                    <a:lnTo>
                      <a:pt x="201" y="6474"/>
                    </a:lnTo>
                    <a:lnTo>
                      <a:pt x="1446" y="539"/>
                    </a:lnTo>
                    <a:cubicBezTo>
                      <a:pt x="1477" y="389"/>
                      <a:pt x="1442" y="218"/>
                      <a:pt x="1246" y="0"/>
                    </a:cubicBezTo>
                    <a:close/>
                    <a:moveTo>
                      <a:pt x="201" y="6474"/>
                    </a:moveTo>
                    <a:lnTo>
                      <a:pt x="197" y="6489"/>
                    </a:lnTo>
                    <a:cubicBezTo>
                      <a:pt x="199" y="6484"/>
                      <a:pt x="200" y="6479"/>
                      <a:pt x="201" y="6474"/>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35"/>
              <p:cNvSpPr/>
              <p:nvPr/>
            </p:nvSpPr>
            <p:spPr>
              <a:xfrm>
                <a:off x="2924475" y="445550"/>
                <a:ext cx="32850" cy="149825"/>
              </a:xfrm>
              <a:custGeom>
                <a:rect b="b" l="l" r="r" t="t"/>
                <a:pathLst>
                  <a:path extrusionOk="0" h="5993" w="1314">
                    <a:moveTo>
                      <a:pt x="1245" y="0"/>
                    </a:moveTo>
                    <a:lnTo>
                      <a:pt x="1" y="5950"/>
                    </a:lnTo>
                    <a:cubicBezTo>
                      <a:pt x="22" y="5963"/>
                      <a:pt x="48" y="5976"/>
                      <a:pt x="69" y="5993"/>
                    </a:cubicBezTo>
                    <a:lnTo>
                      <a:pt x="1314" y="43"/>
                    </a:lnTo>
                    <a:cubicBezTo>
                      <a:pt x="1292" y="31"/>
                      <a:pt x="1271" y="14"/>
                      <a:pt x="1245"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35"/>
              <p:cNvSpPr/>
              <p:nvPr/>
            </p:nvSpPr>
            <p:spPr>
              <a:xfrm>
                <a:off x="2922325" y="444500"/>
                <a:ext cx="33300" cy="149800"/>
              </a:xfrm>
              <a:custGeom>
                <a:rect b="b" l="l" r="r" t="t"/>
                <a:pathLst>
                  <a:path extrusionOk="0" h="5992" w="1332">
                    <a:moveTo>
                      <a:pt x="1246" y="0"/>
                    </a:moveTo>
                    <a:lnTo>
                      <a:pt x="1" y="5945"/>
                    </a:lnTo>
                    <a:cubicBezTo>
                      <a:pt x="31" y="5962"/>
                      <a:pt x="57" y="5975"/>
                      <a:pt x="87" y="5992"/>
                    </a:cubicBezTo>
                    <a:lnTo>
                      <a:pt x="1331" y="42"/>
                    </a:lnTo>
                    <a:cubicBezTo>
                      <a:pt x="1305" y="26"/>
                      <a:pt x="1276" y="12"/>
                      <a:pt x="1246"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35"/>
              <p:cNvSpPr/>
              <p:nvPr/>
            </p:nvSpPr>
            <p:spPr>
              <a:xfrm>
                <a:off x="2920300" y="443525"/>
                <a:ext cx="33175" cy="149600"/>
              </a:xfrm>
              <a:custGeom>
                <a:rect b="b" l="l" r="r" t="t"/>
                <a:pathLst>
                  <a:path extrusionOk="0" h="5984" w="1327">
                    <a:moveTo>
                      <a:pt x="1246" y="0"/>
                    </a:moveTo>
                    <a:lnTo>
                      <a:pt x="1" y="5950"/>
                    </a:lnTo>
                    <a:cubicBezTo>
                      <a:pt x="26" y="5963"/>
                      <a:pt x="56" y="5971"/>
                      <a:pt x="82" y="5984"/>
                    </a:cubicBezTo>
                    <a:lnTo>
                      <a:pt x="1327" y="39"/>
                    </a:lnTo>
                    <a:cubicBezTo>
                      <a:pt x="1301" y="26"/>
                      <a:pt x="1276" y="14"/>
                      <a:pt x="1246"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35"/>
              <p:cNvSpPr/>
              <p:nvPr/>
            </p:nvSpPr>
            <p:spPr>
              <a:xfrm>
                <a:off x="2918275" y="442775"/>
                <a:ext cx="33175" cy="149500"/>
              </a:xfrm>
              <a:custGeom>
                <a:rect b="b" l="l" r="r" t="t"/>
                <a:pathLst>
                  <a:path extrusionOk="0" h="5980" w="1327">
                    <a:moveTo>
                      <a:pt x="1246" y="0"/>
                    </a:moveTo>
                    <a:lnTo>
                      <a:pt x="1" y="5950"/>
                    </a:lnTo>
                    <a:cubicBezTo>
                      <a:pt x="26" y="5958"/>
                      <a:pt x="56" y="5967"/>
                      <a:pt x="82" y="5980"/>
                    </a:cubicBezTo>
                    <a:lnTo>
                      <a:pt x="1327" y="30"/>
                    </a:lnTo>
                    <a:cubicBezTo>
                      <a:pt x="1301" y="22"/>
                      <a:pt x="1275" y="9"/>
                      <a:pt x="1246"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35"/>
              <p:cNvSpPr/>
              <p:nvPr/>
            </p:nvSpPr>
            <p:spPr>
              <a:xfrm>
                <a:off x="2915925" y="442025"/>
                <a:ext cx="33500" cy="149525"/>
              </a:xfrm>
              <a:custGeom>
                <a:rect b="b" l="l" r="r" t="t"/>
                <a:pathLst>
                  <a:path extrusionOk="0" h="5981" w="1340">
                    <a:moveTo>
                      <a:pt x="1245" y="1"/>
                    </a:moveTo>
                    <a:lnTo>
                      <a:pt x="0" y="5950"/>
                    </a:lnTo>
                    <a:cubicBezTo>
                      <a:pt x="31" y="5958"/>
                      <a:pt x="65" y="5967"/>
                      <a:pt x="95" y="5980"/>
                    </a:cubicBezTo>
                    <a:lnTo>
                      <a:pt x="1340" y="30"/>
                    </a:lnTo>
                    <a:cubicBezTo>
                      <a:pt x="1309" y="18"/>
                      <a:pt x="1279" y="9"/>
                      <a:pt x="1245"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35"/>
              <p:cNvSpPr/>
              <p:nvPr/>
            </p:nvSpPr>
            <p:spPr>
              <a:xfrm>
                <a:off x="2913050" y="441275"/>
                <a:ext cx="34025" cy="149525"/>
              </a:xfrm>
              <a:custGeom>
                <a:rect b="b" l="l" r="r" t="t"/>
                <a:pathLst>
                  <a:path extrusionOk="0" h="5981" w="1361">
                    <a:moveTo>
                      <a:pt x="1244" y="1"/>
                    </a:moveTo>
                    <a:lnTo>
                      <a:pt x="0" y="5945"/>
                    </a:lnTo>
                    <a:cubicBezTo>
                      <a:pt x="38" y="5959"/>
                      <a:pt x="77" y="5967"/>
                      <a:pt x="115" y="5980"/>
                    </a:cubicBezTo>
                    <a:lnTo>
                      <a:pt x="1360" y="31"/>
                    </a:lnTo>
                    <a:cubicBezTo>
                      <a:pt x="1321" y="17"/>
                      <a:pt x="1283" y="9"/>
                      <a:pt x="1244"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35"/>
              <p:cNvSpPr/>
              <p:nvPr/>
            </p:nvSpPr>
            <p:spPr>
              <a:xfrm>
                <a:off x="2908350" y="440300"/>
                <a:ext cx="35825" cy="149625"/>
              </a:xfrm>
              <a:custGeom>
                <a:rect b="b" l="l" r="r" t="t"/>
                <a:pathLst>
                  <a:path extrusionOk="0" h="5985" w="1433">
                    <a:moveTo>
                      <a:pt x="1244" y="1"/>
                    </a:moveTo>
                    <a:lnTo>
                      <a:pt x="0" y="5950"/>
                    </a:lnTo>
                    <a:cubicBezTo>
                      <a:pt x="64" y="5959"/>
                      <a:pt x="123" y="5972"/>
                      <a:pt x="188" y="5984"/>
                    </a:cubicBezTo>
                    <a:lnTo>
                      <a:pt x="1432" y="40"/>
                    </a:lnTo>
                    <a:cubicBezTo>
                      <a:pt x="1373" y="22"/>
                      <a:pt x="1309" y="10"/>
                      <a:pt x="1244"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35"/>
              <p:cNvSpPr/>
              <p:nvPr/>
            </p:nvSpPr>
            <p:spPr>
              <a:xfrm>
                <a:off x="2892400" y="437850"/>
                <a:ext cx="47075" cy="151225"/>
              </a:xfrm>
              <a:custGeom>
                <a:rect b="b" l="l" r="r" t="t"/>
                <a:pathLst>
                  <a:path extrusionOk="0" h="6049" w="1883">
                    <a:moveTo>
                      <a:pt x="1249" y="0"/>
                    </a:moveTo>
                    <a:lnTo>
                      <a:pt x="1" y="5950"/>
                    </a:lnTo>
                    <a:cubicBezTo>
                      <a:pt x="210" y="5989"/>
                      <a:pt x="428" y="6010"/>
                      <a:pt x="638" y="6048"/>
                    </a:cubicBezTo>
                    <a:lnTo>
                      <a:pt x="1882" y="99"/>
                    </a:lnTo>
                    <a:cubicBezTo>
                      <a:pt x="1673" y="61"/>
                      <a:pt x="1459" y="39"/>
                      <a:pt x="1249"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35"/>
              <p:cNvSpPr/>
              <p:nvPr/>
            </p:nvSpPr>
            <p:spPr>
              <a:xfrm>
                <a:off x="2887675" y="436900"/>
                <a:ext cx="35975" cy="149700"/>
              </a:xfrm>
              <a:custGeom>
                <a:rect b="b" l="l" r="r" t="t"/>
                <a:pathLst>
                  <a:path extrusionOk="0" h="5988" w="1439">
                    <a:moveTo>
                      <a:pt x="1246" y="0"/>
                    </a:moveTo>
                    <a:lnTo>
                      <a:pt x="1" y="5950"/>
                    </a:lnTo>
                    <a:cubicBezTo>
                      <a:pt x="66" y="5966"/>
                      <a:pt x="125" y="5980"/>
                      <a:pt x="190" y="5988"/>
                    </a:cubicBezTo>
                    <a:lnTo>
                      <a:pt x="1438" y="38"/>
                    </a:lnTo>
                    <a:cubicBezTo>
                      <a:pt x="1374" y="30"/>
                      <a:pt x="1310" y="18"/>
                      <a:pt x="1246"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35"/>
              <p:cNvSpPr/>
              <p:nvPr/>
            </p:nvSpPr>
            <p:spPr>
              <a:xfrm>
                <a:off x="2884800" y="436150"/>
                <a:ext cx="34050" cy="149500"/>
              </a:xfrm>
              <a:custGeom>
                <a:rect b="b" l="l" r="r" t="t"/>
                <a:pathLst>
                  <a:path extrusionOk="0" h="5980" w="1362">
                    <a:moveTo>
                      <a:pt x="1245" y="1"/>
                    </a:moveTo>
                    <a:lnTo>
                      <a:pt x="1" y="5950"/>
                    </a:lnTo>
                    <a:cubicBezTo>
                      <a:pt x="39" y="5963"/>
                      <a:pt x="78" y="5971"/>
                      <a:pt x="116" y="5980"/>
                    </a:cubicBezTo>
                    <a:lnTo>
                      <a:pt x="1361" y="30"/>
                    </a:lnTo>
                    <a:cubicBezTo>
                      <a:pt x="1322" y="22"/>
                      <a:pt x="1284" y="13"/>
                      <a:pt x="1245"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35"/>
              <p:cNvSpPr/>
              <p:nvPr/>
            </p:nvSpPr>
            <p:spPr>
              <a:xfrm>
                <a:off x="2882450" y="435400"/>
                <a:ext cx="33500" cy="149525"/>
              </a:xfrm>
              <a:custGeom>
                <a:rect b="b" l="l" r="r" t="t"/>
                <a:pathLst>
                  <a:path extrusionOk="0" h="5981" w="1340">
                    <a:moveTo>
                      <a:pt x="1246" y="1"/>
                    </a:moveTo>
                    <a:lnTo>
                      <a:pt x="1" y="5949"/>
                    </a:lnTo>
                    <a:cubicBezTo>
                      <a:pt x="30" y="5959"/>
                      <a:pt x="61" y="5971"/>
                      <a:pt x="95" y="5980"/>
                    </a:cubicBezTo>
                    <a:lnTo>
                      <a:pt x="1339" y="31"/>
                    </a:lnTo>
                    <a:cubicBezTo>
                      <a:pt x="1309" y="21"/>
                      <a:pt x="1275" y="13"/>
                      <a:pt x="1246"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35"/>
              <p:cNvSpPr/>
              <p:nvPr/>
            </p:nvSpPr>
            <p:spPr>
              <a:xfrm>
                <a:off x="2880325" y="434625"/>
                <a:ext cx="33275" cy="149525"/>
              </a:xfrm>
              <a:custGeom>
                <a:rect b="b" l="l" r="r" t="t"/>
                <a:pathLst>
                  <a:path extrusionOk="0" h="5981" w="1331">
                    <a:moveTo>
                      <a:pt x="1250" y="1"/>
                    </a:moveTo>
                    <a:lnTo>
                      <a:pt x="0" y="5951"/>
                    </a:lnTo>
                    <a:cubicBezTo>
                      <a:pt x="30" y="5960"/>
                      <a:pt x="56" y="5972"/>
                      <a:pt x="86" y="5980"/>
                    </a:cubicBezTo>
                    <a:lnTo>
                      <a:pt x="1331" y="32"/>
                    </a:lnTo>
                    <a:cubicBezTo>
                      <a:pt x="1301" y="23"/>
                      <a:pt x="1275" y="10"/>
                      <a:pt x="1250"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35"/>
              <p:cNvSpPr/>
              <p:nvPr/>
            </p:nvSpPr>
            <p:spPr>
              <a:xfrm>
                <a:off x="2878300" y="433700"/>
                <a:ext cx="33275" cy="149700"/>
              </a:xfrm>
              <a:custGeom>
                <a:rect b="b" l="l" r="r" t="t"/>
                <a:pathLst>
                  <a:path extrusionOk="0" h="5988" w="1331">
                    <a:moveTo>
                      <a:pt x="1248" y="0"/>
                    </a:moveTo>
                    <a:lnTo>
                      <a:pt x="0" y="5950"/>
                    </a:lnTo>
                    <a:cubicBezTo>
                      <a:pt x="30" y="5962"/>
                      <a:pt x="56" y="5975"/>
                      <a:pt x="81" y="5988"/>
                    </a:cubicBezTo>
                    <a:lnTo>
                      <a:pt x="1331" y="38"/>
                    </a:lnTo>
                    <a:cubicBezTo>
                      <a:pt x="1300" y="26"/>
                      <a:pt x="1274" y="12"/>
                      <a:pt x="1248"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35"/>
              <p:cNvSpPr/>
              <p:nvPr/>
            </p:nvSpPr>
            <p:spPr>
              <a:xfrm>
                <a:off x="2876125" y="432600"/>
                <a:ext cx="33400" cy="149850"/>
              </a:xfrm>
              <a:custGeom>
                <a:rect b="b" l="l" r="r" t="t"/>
                <a:pathLst>
                  <a:path extrusionOk="0" h="5994" w="1336">
                    <a:moveTo>
                      <a:pt x="1250" y="1"/>
                    </a:moveTo>
                    <a:lnTo>
                      <a:pt x="1" y="5951"/>
                    </a:lnTo>
                    <a:cubicBezTo>
                      <a:pt x="32" y="5964"/>
                      <a:pt x="62" y="5980"/>
                      <a:pt x="87" y="5994"/>
                    </a:cubicBezTo>
                    <a:lnTo>
                      <a:pt x="1335" y="44"/>
                    </a:lnTo>
                    <a:cubicBezTo>
                      <a:pt x="1306" y="31"/>
                      <a:pt x="1276" y="18"/>
                      <a:pt x="1250"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35"/>
              <p:cNvSpPr/>
              <p:nvPr/>
            </p:nvSpPr>
            <p:spPr>
              <a:xfrm>
                <a:off x="2873575" y="430925"/>
                <a:ext cx="33825" cy="150450"/>
              </a:xfrm>
              <a:custGeom>
                <a:rect b="b" l="l" r="r" t="t"/>
                <a:pathLst>
                  <a:path extrusionOk="0" h="6018" w="1353">
                    <a:moveTo>
                      <a:pt x="1245" y="0"/>
                    </a:moveTo>
                    <a:lnTo>
                      <a:pt x="0" y="5949"/>
                    </a:lnTo>
                    <a:cubicBezTo>
                      <a:pt x="35" y="5974"/>
                      <a:pt x="69" y="5996"/>
                      <a:pt x="103" y="6018"/>
                    </a:cubicBezTo>
                    <a:lnTo>
                      <a:pt x="1352" y="68"/>
                    </a:lnTo>
                    <a:cubicBezTo>
                      <a:pt x="1314" y="46"/>
                      <a:pt x="1279" y="26"/>
                      <a:pt x="1245"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35"/>
              <p:cNvSpPr/>
              <p:nvPr/>
            </p:nvSpPr>
            <p:spPr>
              <a:xfrm>
                <a:off x="2872625" y="430275"/>
                <a:ext cx="32100" cy="149375"/>
              </a:xfrm>
              <a:custGeom>
                <a:rect b="b" l="l" r="r" t="t"/>
                <a:pathLst>
                  <a:path extrusionOk="0" h="5975" w="1284">
                    <a:moveTo>
                      <a:pt x="1250" y="0"/>
                    </a:moveTo>
                    <a:lnTo>
                      <a:pt x="0" y="5945"/>
                    </a:lnTo>
                    <a:cubicBezTo>
                      <a:pt x="13" y="5958"/>
                      <a:pt x="26" y="5967"/>
                      <a:pt x="38" y="5975"/>
                    </a:cubicBezTo>
                    <a:lnTo>
                      <a:pt x="1283" y="26"/>
                    </a:lnTo>
                    <a:cubicBezTo>
                      <a:pt x="1270" y="17"/>
                      <a:pt x="1262" y="9"/>
                      <a:pt x="1250"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35"/>
              <p:cNvSpPr/>
              <p:nvPr/>
            </p:nvSpPr>
            <p:spPr>
              <a:xfrm>
                <a:off x="3558350" y="553125"/>
                <a:ext cx="57875" cy="184250"/>
              </a:xfrm>
              <a:custGeom>
                <a:rect b="b" l="l" r="r" t="t"/>
                <a:pathLst>
                  <a:path extrusionOk="0" h="7370" w="2315">
                    <a:moveTo>
                      <a:pt x="1245" y="0"/>
                    </a:moveTo>
                    <a:lnTo>
                      <a:pt x="1" y="5950"/>
                    </a:lnTo>
                    <a:cubicBezTo>
                      <a:pt x="569" y="6488"/>
                      <a:pt x="1068" y="7005"/>
                      <a:pt x="993" y="7368"/>
                    </a:cubicBezTo>
                    <a:lnTo>
                      <a:pt x="993" y="7368"/>
                    </a:lnTo>
                    <a:lnTo>
                      <a:pt x="2237" y="1425"/>
                    </a:lnTo>
                    <a:cubicBezTo>
                      <a:pt x="2314" y="1057"/>
                      <a:pt x="1813" y="539"/>
                      <a:pt x="1245" y="0"/>
                    </a:cubicBezTo>
                    <a:close/>
                    <a:moveTo>
                      <a:pt x="993" y="7368"/>
                    </a:moveTo>
                    <a:lnTo>
                      <a:pt x="992" y="7370"/>
                    </a:lnTo>
                    <a:cubicBezTo>
                      <a:pt x="992" y="7369"/>
                      <a:pt x="992" y="7369"/>
                      <a:pt x="993" y="7368"/>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35"/>
              <p:cNvSpPr/>
              <p:nvPr/>
            </p:nvSpPr>
            <p:spPr>
              <a:xfrm>
                <a:off x="2943950" y="466725"/>
                <a:ext cx="33925" cy="149625"/>
              </a:xfrm>
              <a:custGeom>
                <a:rect b="b" l="l" r="r" t="t"/>
                <a:pathLst>
                  <a:path extrusionOk="0" h="5985" w="1357">
                    <a:moveTo>
                      <a:pt x="1245" y="0"/>
                    </a:moveTo>
                    <a:lnTo>
                      <a:pt x="0" y="5946"/>
                    </a:lnTo>
                    <a:cubicBezTo>
                      <a:pt x="34" y="5959"/>
                      <a:pt x="69" y="5971"/>
                      <a:pt x="107" y="5985"/>
                    </a:cubicBezTo>
                    <a:lnTo>
                      <a:pt x="1356" y="35"/>
                    </a:lnTo>
                    <a:cubicBezTo>
                      <a:pt x="1317" y="22"/>
                      <a:pt x="1279" y="9"/>
                      <a:pt x="1245"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35"/>
              <p:cNvSpPr/>
              <p:nvPr/>
            </p:nvSpPr>
            <p:spPr>
              <a:xfrm>
                <a:off x="2941175" y="465675"/>
                <a:ext cx="33925" cy="149700"/>
              </a:xfrm>
              <a:custGeom>
                <a:rect b="b" l="l" r="r" t="t"/>
                <a:pathLst>
                  <a:path extrusionOk="0" h="5988" w="1357">
                    <a:moveTo>
                      <a:pt x="1244" y="0"/>
                    </a:moveTo>
                    <a:lnTo>
                      <a:pt x="0" y="5950"/>
                    </a:lnTo>
                    <a:cubicBezTo>
                      <a:pt x="34" y="5962"/>
                      <a:pt x="73" y="5975"/>
                      <a:pt x="111" y="5988"/>
                    </a:cubicBezTo>
                    <a:lnTo>
                      <a:pt x="1356" y="42"/>
                    </a:lnTo>
                    <a:cubicBezTo>
                      <a:pt x="1317" y="26"/>
                      <a:pt x="1279" y="12"/>
                      <a:pt x="1244"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35"/>
              <p:cNvSpPr/>
              <p:nvPr/>
            </p:nvSpPr>
            <p:spPr>
              <a:xfrm>
                <a:off x="2939150" y="464700"/>
                <a:ext cx="33150" cy="149725"/>
              </a:xfrm>
              <a:custGeom>
                <a:rect b="b" l="l" r="r" t="t"/>
                <a:pathLst>
                  <a:path extrusionOk="0" h="5989" w="1326">
                    <a:moveTo>
                      <a:pt x="1244" y="0"/>
                    </a:moveTo>
                    <a:lnTo>
                      <a:pt x="0" y="5950"/>
                    </a:lnTo>
                    <a:cubicBezTo>
                      <a:pt x="26" y="5963"/>
                      <a:pt x="51" y="5975"/>
                      <a:pt x="81" y="5989"/>
                    </a:cubicBezTo>
                    <a:lnTo>
                      <a:pt x="1325" y="39"/>
                    </a:lnTo>
                    <a:cubicBezTo>
                      <a:pt x="1296" y="26"/>
                      <a:pt x="1270" y="13"/>
                      <a:pt x="1244"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35"/>
              <p:cNvSpPr/>
              <p:nvPr/>
            </p:nvSpPr>
            <p:spPr>
              <a:xfrm>
                <a:off x="2937525" y="463850"/>
                <a:ext cx="32750" cy="149600"/>
              </a:xfrm>
              <a:custGeom>
                <a:rect b="b" l="l" r="r" t="t"/>
                <a:pathLst>
                  <a:path extrusionOk="0" h="5984" w="1310">
                    <a:moveTo>
                      <a:pt x="1246" y="0"/>
                    </a:moveTo>
                    <a:lnTo>
                      <a:pt x="0" y="5950"/>
                    </a:lnTo>
                    <a:cubicBezTo>
                      <a:pt x="18" y="5962"/>
                      <a:pt x="39" y="5971"/>
                      <a:pt x="65" y="5984"/>
                    </a:cubicBezTo>
                    <a:lnTo>
                      <a:pt x="1309" y="34"/>
                    </a:lnTo>
                    <a:cubicBezTo>
                      <a:pt x="1288" y="26"/>
                      <a:pt x="1266" y="12"/>
                      <a:pt x="1246"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35"/>
              <p:cNvSpPr/>
              <p:nvPr/>
            </p:nvSpPr>
            <p:spPr>
              <a:xfrm>
                <a:off x="2935925" y="462875"/>
                <a:ext cx="32750" cy="149725"/>
              </a:xfrm>
              <a:custGeom>
                <a:rect b="b" l="l" r="r" t="t"/>
                <a:pathLst>
                  <a:path extrusionOk="0" h="5989" w="1310">
                    <a:moveTo>
                      <a:pt x="1249" y="0"/>
                    </a:moveTo>
                    <a:lnTo>
                      <a:pt x="1" y="5950"/>
                    </a:lnTo>
                    <a:cubicBezTo>
                      <a:pt x="21" y="5963"/>
                      <a:pt x="39" y="5975"/>
                      <a:pt x="64" y="5989"/>
                    </a:cubicBezTo>
                    <a:lnTo>
                      <a:pt x="1310" y="39"/>
                    </a:lnTo>
                    <a:cubicBezTo>
                      <a:pt x="1288" y="26"/>
                      <a:pt x="1266" y="13"/>
                      <a:pt x="1249"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35"/>
              <p:cNvSpPr/>
              <p:nvPr/>
            </p:nvSpPr>
            <p:spPr>
              <a:xfrm>
                <a:off x="2926175" y="446625"/>
                <a:ext cx="40975" cy="165000"/>
              </a:xfrm>
              <a:custGeom>
                <a:rect b="b" l="l" r="r" t="t"/>
                <a:pathLst>
                  <a:path extrusionOk="0" h="6600" w="1639">
                    <a:moveTo>
                      <a:pt x="1246" y="0"/>
                    </a:moveTo>
                    <a:lnTo>
                      <a:pt x="1" y="5950"/>
                    </a:lnTo>
                    <a:cubicBezTo>
                      <a:pt x="275" y="6258"/>
                      <a:pt x="155" y="6433"/>
                      <a:pt x="391" y="6600"/>
                    </a:cubicBezTo>
                    <a:lnTo>
                      <a:pt x="1639" y="650"/>
                    </a:lnTo>
                    <a:cubicBezTo>
                      <a:pt x="1400" y="484"/>
                      <a:pt x="1520" y="308"/>
                      <a:pt x="1246"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35"/>
              <p:cNvSpPr/>
              <p:nvPr/>
            </p:nvSpPr>
            <p:spPr>
              <a:xfrm>
                <a:off x="2977850" y="442575"/>
                <a:ext cx="42150" cy="150550"/>
              </a:xfrm>
              <a:custGeom>
                <a:rect b="b" l="l" r="r" t="t"/>
                <a:pathLst>
                  <a:path extrusionOk="0" h="6022" w="1686">
                    <a:moveTo>
                      <a:pt x="1686" y="0"/>
                    </a:moveTo>
                    <a:lnTo>
                      <a:pt x="1686" y="0"/>
                    </a:lnTo>
                    <a:cubicBezTo>
                      <a:pt x="1625" y="4"/>
                      <a:pt x="1570" y="8"/>
                      <a:pt x="1518" y="17"/>
                    </a:cubicBezTo>
                    <a:cubicBezTo>
                      <a:pt x="1411" y="30"/>
                      <a:pt x="1321" y="52"/>
                      <a:pt x="1244" y="73"/>
                    </a:cubicBezTo>
                    <a:lnTo>
                      <a:pt x="0" y="6022"/>
                    </a:lnTo>
                    <a:cubicBezTo>
                      <a:pt x="77" y="6001"/>
                      <a:pt x="166" y="5980"/>
                      <a:pt x="274" y="5966"/>
                    </a:cubicBezTo>
                    <a:cubicBezTo>
                      <a:pt x="325" y="5958"/>
                      <a:pt x="381" y="5950"/>
                      <a:pt x="440" y="5945"/>
                    </a:cubicBezTo>
                    <a:lnTo>
                      <a:pt x="1686"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35"/>
              <p:cNvSpPr/>
              <p:nvPr/>
            </p:nvSpPr>
            <p:spPr>
              <a:xfrm>
                <a:off x="2974425" y="444400"/>
                <a:ext cx="34550" cy="150000"/>
              </a:xfrm>
              <a:custGeom>
                <a:rect b="b" l="l" r="r" t="t"/>
                <a:pathLst>
                  <a:path extrusionOk="0" h="6000" w="1382">
                    <a:moveTo>
                      <a:pt x="1381" y="0"/>
                    </a:moveTo>
                    <a:cubicBezTo>
                      <a:pt x="1330" y="16"/>
                      <a:pt x="1284" y="34"/>
                      <a:pt x="1245" y="55"/>
                    </a:cubicBezTo>
                    <a:lnTo>
                      <a:pt x="1" y="6000"/>
                    </a:lnTo>
                    <a:cubicBezTo>
                      <a:pt x="38" y="5984"/>
                      <a:pt x="86" y="5966"/>
                      <a:pt x="137" y="5949"/>
                    </a:cubicBezTo>
                    <a:lnTo>
                      <a:pt x="1381"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35"/>
              <p:cNvSpPr/>
              <p:nvPr/>
            </p:nvSpPr>
            <p:spPr>
              <a:xfrm>
                <a:off x="2971950" y="445775"/>
                <a:ext cx="33600" cy="150050"/>
              </a:xfrm>
              <a:custGeom>
                <a:rect b="b" l="l" r="r" t="t"/>
                <a:pathLst>
                  <a:path extrusionOk="0" h="6002" w="1344">
                    <a:moveTo>
                      <a:pt x="1344" y="0"/>
                    </a:moveTo>
                    <a:cubicBezTo>
                      <a:pt x="1310" y="13"/>
                      <a:pt x="1275" y="34"/>
                      <a:pt x="1245" y="52"/>
                    </a:cubicBezTo>
                    <a:lnTo>
                      <a:pt x="1" y="6001"/>
                    </a:lnTo>
                    <a:cubicBezTo>
                      <a:pt x="31" y="5980"/>
                      <a:pt x="60" y="5962"/>
                      <a:pt x="100" y="5945"/>
                    </a:cubicBezTo>
                    <a:lnTo>
                      <a:pt x="1344"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35"/>
              <p:cNvSpPr/>
              <p:nvPr/>
            </p:nvSpPr>
            <p:spPr>
              <a:xfrm>
                <a:off x="2969925" y="447050"/>
                <a:ext cx="33175" cy="150250"/>
              </a:xfrm>
              <a:custGeom>
                <a:rect b="b" l="l" r="r" t="t"/>
                <a:pathLst>
                  <a:path extrusionOk="0" h="6010" w="1327">
                    <a:moveTo>
                      <a:pt x="1326" y="1"/>
                    </a:moveTo>
                    <a:lnTo>
                      <a:pt x="1326" y="1"/>
                    </a:lnTo>
                    <a:cubicBezTo>
                      <a:pt x="1296" y="17"/>
                      <a:pt x="1271" y="39"/>
                      <a:pt x="1245" y="60"/>
                    </a:cubicBezTo>
                    <a:lnTo>
                      <a:pt x="1" y="6010"/>
                    </a:lnTo>
                    <a:cubicBezTo>
                      <a:pt x="21" y="5988"/>
                      <a:pt x="52" y="5967"/>
                      <a:pt x="82" y="5950"/>
                    </a:cubicBezTo>
                    <a:lnTo>
                      <a:pt x="1326"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35"/>
              <p:cNvSpPr/>
              <p:nvPr/>
            </p:nvSpPr>
            <p:spPr>
              <a:xfrm>
                <a:off x="2967875" y="448550"/>
                <a:ext cx="33175" cy="150675"/>
              </a:xfrm>
              <a:custGeom>
                <a:rect b="b" l="l" r="r" t="t"/>
                <a:pathLst>
                  <a:path extrusionOk="0" h="6027" w="1327">
                    <a:moveTo>
                      <a:pt x="1327" y="0"/>
                    </a:moveTo>
                    <a:lnTo>
                      <a:pt x="1327" y="0"/>
                    </a:lnTo>
                    <a:cubicBezTo>
                      <a:pt x="1297" y="26"/>
                      <a:pt x="1272" y="52"/>
                      <a:pt x="1250" y="77"/>
                    </a:cubicBezTo>
                    <a:lnTo>
                      <a:pt x="1" y="6027"/>
                    </a:lnTo>
                    <a:cubicBezTo>
                      <a:pt x="26" y="6001"/>
                      <a:pt x="52" y="5976"/>
                      <a:pt x="83" y="5950"/>
                    </a:cubicBezTo>
                    <a:lnTo>
                      <a:pt x="1327"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35"/>
              <p:cNvSpPr/>
              <p:nvPr/>
            </p:nvSpPr>
            <p:spPr>
              <a:xfrm>
                <a:off x="2961375" y="450475"/>
                <a:ext cx="37750" cy="158600"/>
              </a:xfrm>
              <a:custGeom>
                <a:rect b="b" l="l" r="r" t="t"/>
                <a:pathLst>
                  <a:path extrusionOk="0" h="6344" w="1510">
                    <a:moveTo>
                      <a:pt x="1510" y="0"/>
                    </a:moveTo>
                    <a:lnTo>
                      <a:pt x="1510" y="0"/>
                    </a:lnTo>
                    <a:cubicBezTo>
                      <a:pt x="1403" y="129"/>
                      <a:pt x="1352" y="270"/>
                      <a:pt x="1245" y="393"/>
                    </a:cubicBezTo>
                    <a:lnTo>
                      <a:pt x="0" y="6343"/>
                    </a:lnTo>
                    <a:cubicBezTo>
                      <a:pt x="107" y="6215"/>
                      <a:pt x="158" y="6074"/>
                      <a:pt x="261" y="5950"/>
                    </a:cubicBezTo>
                    <a:lnTo>
                      <a:pt x="1510"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35"/>
              <p:cNvSpPr/>
              <p:nvPr/>
            </p:nvSpPr>
            <p:spPr>
              <a:xfrm>
                <a:off x="2959325" y="460300"/>
                <a:ext cx="33200" cy="150800"/>
              </a:xfrm>
              <a:custGeom>
                <a:rect b="b" l="l" r="r" t="t"/>
                <a:pathLst>
                  <a:path extrusionOk="0" h="6032" w="1328">
                    <a:moveTo>
                      <a:pt x="1327" y="0"/>
                    </a:moveTo>
                    <a:lnTo>
                      <a:pt x="1327" y="0"/>
                    </a:lnTo>
                    <a:cubicBezTo>
                      <a:pt x="1306" y="31"/>
                      <a:pt x="1276" y="57"/>
                      <a:pt x="1246" y="83"/>
                    </a:cubicBezTo>
                    <a:lnTo>
                      <a:pt x="1" y="6031"/>
                    </a:lnTo>
                    <a:cubicBezTo>
                      <a:pt x="31" y="6006"/>
                      <a:pt x="56" y="5976"/>
                      <a:pt x="82" y="5950"/>
                    </a:cubicBezTo>
                    <a:lnTo>
                      <a:pt x="1327"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35"/>
              <p:cNvSpPr/>
              <p:nvPr/>
            </p:nvSpPr>
            <p:spPr>
              <a:xfrm>
                <a:off x="2957300" y="462350"/>
                <a:ext cx="33200" cy="150250"/>
              </a:xfrm>
              <a:custGeom>
                <a:rect b="b" l="l" r="r" t="t"/>
                <a:pathLst>
                  <a:path extrusionOk="0" h="6010" w="1328">
                    <a:moveTo>
                      <a:pt x="1327" y="1"/>
                    </a:moveTo>
                    <a:lnTo>
                      <a:pt x="1327" y="1"/>
                    </a:lnTo>
                    <a:cubicBezTo>
                      <a:pt x="1306" y="21"/>
                      <a:pt x="1276" y="43"/>
                      <a:pt x="1245" y="60"/>
                    </a:cubicBezTo>
                    <a:lnTo>
                      <a:pt x="1" y="6010"/>
                    </a:lnTo>
                    <a:cubicBezTo>
                      <a:pt x="31" y="5988"/>
                      <a:pt x="56" y="5971"/>
                      <a:pt x="82" y="5949"/>
                    </a:cubicBezTo>
                    <a:lnTo>
                      <a:pt x="1327"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35"/>
              <p:cNvSpPr/>
              <p:nvPr/>
            </p:nvSpPr>
            <p:spPr>
              <a:xfrm>
                <a:off x="2954850" y="463850"/>
                <a:ext cx="33575" cy="150050"/>
              </a:xfrm>
              <a:custGeom>
                <a:rect b="b" l="l" r="r" t="t"/>
                <a:pathLst>
                  <a:path extrusionOk="0" h="6002" w="1343">
                    <a:moveTo>
                      <a:pt x="1343" y="0"/>
                    </a:moveTo>
                    <a:lnTo>
                      <a:pt x="1343" y="0"/>
                    </a:lnTo>
                    <a:cubicBezTo>
                      <a:pt x="1317" y="18"/>
                      <a:pt x="1283" y="34"/>
                      <a:pt x="1250" y="51"/>
                    </a:cubicBezTo>
                    <a:lnTo>
                      <a:pt x="0" y="6001"/>
                    </a:lnTo>
                    <a:cubicBezTo>
                      <a:pt x="39" y="5984"/>
                      <a:pt x="69" y="5966"/>
                      <a:pt x="99" y="5950"/>
                    </a:cubicBezTo>
                    <a:lnTo>
                      <a:pt x="1343"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35"/>
              <p:cNvSpPr/>
              <p:nvPr/>
            </p:nvSpPr>
            <p:spPr>
              <a:xfrm>
                <a:off x="2951325" y="465125"/>
                <a:ext cx="34775" cy="150050"/>
              </a:xfrm>
              <a:custGeom>
                <a:rect b="b" l="l" r="r" t="t"/>
                <a:pathLst>
                  <a:path extrusionOk="0" h="6002" w="1391">
                    <a:moveTo>
                      <a:pt x="1391" y="0"/>
                    </a:moveTo>
                    <a:cubicBezTo>
                      <a:pt x="1347" y="22"/>
                      <a:pt x="1300" y="38"/>
                      <a:pt x="1249" y="56"/>
                    </a:cubicBezTo>
                    <a:lnTo>
                      <a:pt x="1" y="6001"/>
                    </a:lnTo>
                    <a:cubicBezTo>
                      <a:pt x="56" y="5988"/>
                      <a:pt x="98" y="5972"/>
                      <a:pt x="141" y="5950"/>
                    </a:cubicBezTo>
                    <a:lnTo>
                      <a:pt x="1391"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35"/>
              <p:cNvSpPr/>
              <p:nvPr/>
            </p:nvSpPr>
            <p:spPr>
              <a:xfrm>
                <a:off x="2946600" y="466500"/>
                <a:ext cx="35950" cy="149850"/>
              </a:xfrm>
              <a:custGeom>
                <a:rect b="b" l="l" r="r" t="t"/>
                <a:pathLst>
                  <a:path extrusionOk="0" h="5994" w="1438">
                    <a:moveTo>
                      <a:pt x="1438" y="1"/>
                    </a:moveTo>
                    <a:cubicBezTo>
                      <a:pt x="1382" y="18"/>
                      <a:pt x="1319" y="31"/>
                      <a:pt x="1250" y="44"/>
                    </a:cubicBezTo>
                    <a:lnTo>
                      <a:pt x="1" y="5994"/>
                    </a:lnTo>
                    <a:cubicBezTo>
                      <a:pt x="74" y="5980"/>
                      <a:pt x="133" y="5963"/>
                      <a:pt x="190" y="5946"/>
                    </a:cubicBezTo>
                    <a:lnTo>
                      <a:pt x="1438"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35"/>
              <p:cNvSpPr/>
              <p:nvPr/>
            </p:nvSpPr>
            <p:spPr>
              <a:xfrm>
                <a:off x="5363175" y="971425"/>
                <a:ext cx="33175" cy="149200"/>
              </a:xfrm>
              <a:custGeom>
                <a:rect b="b" l="l" r="r" t="t"/>
                <a:pathLst>
                  <a:path extrusionOk="0" h="5968" w="1327">
                    <a:moveTo>
                      <a:pt x="1327" y="0"/>
                    </a:moveTo>
                    <a:cubicBezTo>
                      <a:pt x="1296" y="5"/>
                      <a:pt x="1271" y="9"/>
                      <a:pt x="1245" y="18"/>
                    </a:cubicBezTo>
                    <a:lnTo>
                      <a:pt x="1" y="5968"/>
                    </a:lnTo>
                    <a:cubicBezTo>
                      <a:pt x="22" y="5958"/>
                      <a:pt x="48" y="5954"/>
                      <a:pt x="78" y="5946"/>
                    </a:cubicBezTo>
                    <a:lnTo>
                      <a:pt x="1327"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35"/>
              <p:cNvSpPr/>
              <p:nvPr/>
            </p:nvSpPr>
            <p:spPr>
              <a:xfrm>
                <a:off x="5362000" y="971850"/>
                <a:ext cx="32300" cy="149175"/>
              </a:xfrm>
              <a:custGeom>
                <a:rect b="b" l="l" r="r" t="t"/>
                <a:pathLst>
                  <a:path extrusionOk="0" h="5967" w="1292">
                    <a:moveTo>
                      <a:pt x="1292" y="1"/>
                    </a:moveTo>
                    <a:lnTo>
                      <a:pt x="1292" y="1"/>
                    </a:lnTo>
                    <a:cubicBezTo>
                      <a:pt x="1275" y="5"/>
                      <a:pt x="1262" y="9"/>
                      <a:pt x="1246" y="17"/>
                    </a:cubicBezTo>
                    <a:lnTo>
                      <a:pt x="1" y="5967"/>
                    </a:lnTo>
                    <a:cubicBezTo>
                      <a:pt x="14" y="5959"/>
                      <a:pt x="30" y="5955"/>
                      <a:pt x="48" y="5951"/>
                    </a:cubicBezTo>
                    <a:lnTo>
                      <a:pt x="1292"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35"/>
              <p:cNvSpPr/>
              <p:nvPr/>
            </p:nvSpPr>
            <p:spPr>
              <a:xfrm>
                <a:off x="5361150" y="972275"/>
                <a:ext cx="32000" cy="149200"/>
              </a:xfrm>
              <a:custGeom>
                <a:rect b="b" l="l" r="r" t="t"/>
                <a:pathLst>
                  <a:path extrusionOk="0" h="5968" w="1280">
                    <a:moveTo>
                      <a:pt x="1280" y="0"/>
                    </a:moveTo>
                    <a:lnTo>
                      <a:pt x="1280" y="0"/>
                    </a:lnTo>
                    <a:cubicBezTo>
                      <a:pt x="1266" y="5"/>
                      <a:pt x="1258" y="14"/>
                      <a:pt x="1245" y="18"/>
                    </a:cubicBezTo>
                    <a:lnTo>
                      <a:pt x="1" y="5967"/>
                    </a:lnTo>
                    <a:cubicBezTo>
                      <a:pt x="9" y="5963"/>
                      <a:pt x="22" y="5954"/>
                      <a:pt x="35" y="5950"/>
                    </a:cubicBezTo>
                    <a:lnTo>
                      <a:pt x="1280"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35"/>
              <p:cNvSpPr/>
              <p:nvPr/>
            </p:nvSpPr>
            <p:spPr>
              <a:xfrm>
                <a:off x="5360275" y="972700"/>
                <a:ext cx="32000" cy="149425"/>
              </a:xfrm>
              <a:custGeom>
                <a:rect b="b" l="l" r="r" t="t"/>
                <a:pathLst>
                  <a:path extrusionOk="0" h="5977" w="1280">
                    <a:moveTo>
                      <a:pt x="1280" y="1"/>
                    </a:moveTo>
                    <a:lnTo>
                      <a:pt x="1280" y="1"/>
                    </a:lnTo>
                    <a:cubicBezTo>
                      <a:pt x="1267" y="9"/>
                      <a:pt x="1258" y="18"/>
                      <a:pt x="1250" y="26"/>
                    </a:cubicBezTo>
                    <a:lnTo>
                      <a:pt x="1" y="5976"/>
                    </a:lnTo>
                    <a:cubicBezTo>
                      <a:pt x="14" y="5968"/>
                      <a:pt x="22" y="5959"/>
                      <a:pt x="36" y="5950"/>
                    </a:cubicBezTo>
                    <a:lnTo>
                      <a:pt x="1280"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35"/>
              <p:cNvSpPr/>
              <p:nvPr/>
            </p:nvSpPr>
            <p:spPr>
              <a:xfrm>
                <a:off x="5357850" y="973350"/>
                <a:ext cx="33675" cy="151325"/>
              </a:xfrm>
              <a:custGeom>
                <a:rect b="b" l="l" r="r" t="t"/>
                <a:pathLst>
                  <a:path extrusionOk="0" h="6053" w="1347">
                    <a:moveTo>
                      <a:pt x="1347" y="0"/>
                    </a:moveTo>
                    <a:cubicBezTo>
                      <a:pt x="1309" y="34"/>
                      <a:pt x="1283" y="69"/>
                      <a:pt x="1244" y="103"/>
                    </a:cubicBezTo>
                    <a:lnTo>
                      <a:pt x="0" y="6053"/>
                    </a:lnTo>
                    <a:cubicBezTo>
                      <a:pt x="38" y="6019"/>
                      <a:pt x="60" y="5980"/>
                      <a:pt x="98" y="5950"/>
                    </a:cubicBezTo>
                    <a:lnTo>
                      <a:pt x="1347"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35"/>
              <p:cNvSpPr/>
              <p:nvPr/>
            </p:nvSpPr>
            <p:spPr>
              <a:xfrm>
                <a:off x="5356975" y="975925"/>
                <a:ext cx="32000" cy="149300"/>
              </a:xfrm>
              <a:custGeom>
                <a:rect b="b" l="l" r="r" t="t"/>
                <a:pathLst>
                  <a:path extrusionOk="0" h="5972" w="1280">
                    <a:moveTo>
                      <a:pt x="1279" y="0"/>
                    </a:moveTo>
                    <a:lnTo>
                      <a:pt x="1279" y="0"/>
                    </a:lnTo>
                    <a:cubicBezTo>
                      <a:pt x="1271" y="8"/>
                      <a:pt x="1258" y="18"/>
                      <a:pt x="1250" y="22"/>
                    </a:cubicBezTo>
                    <a:lnTo>
                      <a:pt x="0" y="5971"/>
                    </a:lnTo>
                    <a:cubicBezTo>
                      <a:pt x="14" y="5962"/>
                      <a:pt x="26" y="5958"/>
                      <a:pt x="35" y="5950"/>
                    </a:cubicBezTo>
                    <a:lnTo>
                      <a:pt x="1279"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35"/>
              <p:cNvSpPr/>
              <p:nvPr/>
            </p:nvSpPr>
            <p:spPr>
              <a:xfrm>
                <a:off x="5356125" y="976450"/>
                <a:ext cx="32100" cy="149300"/>
              </a:xfrm>
              <a:custGeom>
                <a:rect b="b" l="l" r="r" t="t"/>
                <a:pathLst>
                  <a:path extrusionOk="0" h="5972" w="1284">
                    <a:moveTo>
                      <a:pt x="1284" y="1"/>
                    </a:moveTo>
                    <a:lnTo>
                      <a:pt x="1284" y="1"/>
                    </a:lnTo>
                    <a:cubicBezTo>
                      <a:pt x="1270" y="9"/>
                      <a:pt x="1258" y="18"/>
                      <a:pt x="1245" y="22"/>
                    </a:cubicBezTo>
                    <a:lnTo>
                      <a:pt x="0" y="5972"/>
                    </a:lnTo>
                    <a:cubicBezTo>
                      <a:pt x="13" y="5963"/>
                      <a:pt x="26" y="5958"/>
                      <a:pt x="34" y="5950"/>
                    </a:cubicBezTo>
                    <a:lnTo>
                      <a:pt x="1284"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35"/>
              <p:cNvSpPr/>
              <p:nvPr/>
            </p:nvSpPr>
            <p:spPr>
              <a:xfrm>
                <a:off x="5354950" y="977000"/>
                <a:ext cx="32300" cy="149175"/>
              </a:xfrm>
              <a:custGeom>
                <a:rect b="b" l="l" r="r" t="t"/>
                <a:pathLst>
                  <a:path extrusionOk="0" h="5967" w="1292">
                    <a:moveTo>
                      <a:pt x="1292" y="0"/>
                    </a:moveTo>
                    <a:cubicBezTo>
                      <a:pt x="1279" y="4"/>
                      <a:pt x="1262" y="12"/>
                      <a:pt x="1245" y="17"/>
                    </a:cubicBezTo>
                    <a:lnTo>
                      <a:pt x="0" y="5966"/>
                    </a:lnTo>
                    <a:cubicBezTo>
                      <a:pt x="18" y="5962"/>
                      <a:pt x="34" y="5954"/>
                      <a:pt x="47" y="5950"/>
                    </a:cubicBezTo>
                    <a:lnTo>
                      <a:pt x="1292"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35"/>
              <p:cNvSpPr/>
              <p:nvPr/>
            </p:nvSpPr>
            <p:spPr>
              <a:xfrm>
                <a:off x="5352700" y="977400"/>
                <a:ext cx="33400" cy="149200"/>
              </a:xfrm>
              <a:custGeom>
                <a:rect b="b" l="l" r="r" t="t"/>
                <a:pathLst>
                  <a:path extrusionOk="0" h="5968" w="1336">
                    <a:moveTo>
                      <a:pt x="1335" y="1"/>
                    </a:moveTo>
                    <a:cubicBezTo>
                      <a:pt x="1310" y="10"/>
                      <a:pt x="1279" y="14"/>
                      <a:pt x="1245" y="22"/>
                    </a:cubicBezTo>
                    <a:lnTo>
                      <a:pt x="1" y="5968"/>
                    </a:lnTo>
                    <a:cubicBezTo>
                      <a:pt x="35" y="5964"/>
                      <a:pt x="65" y="5959"/>
                      <a:pt x="90" y="5950"/>
                    </a:cubicBezTo>
                    <a:lnTo>
                      <a:pt x="1335"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35"/>
              <p:cNvSpPr/>
              <p:nvPr/>
            </p:nvSpPr>
            <p:spPr>
              <a:xfrm>
                <a:off x="3066275" y="494750"/>
                <a:ext cx="57125" cy="151375"/>
              </a:xfrm>
              <a:custGeom>
                <a:rect b="b" l="l" r="r" t="t"/>
                <a:pathLst>
                  <a:path extrusionOk="0" h="6055" w="2285">
                    <a:moveTo>
                      <a:pt x="2284" y="0"/>
                    </a:moveTo>
                    <a:lnTo>
                      <a:pt x="2284" y="0"/>
                    </a:lnTo>
                    <a:cubicBezTo>
                      <a:pt x="2143" y="26"/>
                      <a:pt x="2002" y="51"/>
                      <a:pt x="1865" y="73"/>
                    </a:cubicBezTo>
                    <a:cubicBezTo>
                      <a:pt x="1721" y="93"/>
                      <a:pt x="1582" y="105"/>
                      <a:pt x="1449" y="105"/>
                    </a:cubicBezTo>
                    <a:cubicBezTo>
                      <a:pt x="1381" y="105"/>
                      <a:pt x="1314" y="102"/>
                      <a:pt x="1249" y="95"/>
                    </a:cubicBezTo>
                    <a:lnTo>
                      <a:pt x="0" y="6044"/>
                    </a:lnTo>
                    <a:cubicBezTo>
                      <a:pt x="64" y="6051"/>
                      <a:pt x="130" y="6054"/>
                      <a:pt x="197" y="6054"/>
                    </a:cubicBezTo>
                    <a:cubicBezTo>
                      <a:pt x="332" y="6054"/>
                      <a:pt x="474" y="6041"/>
                      <a:pt x="620" y="6018"/>
                    </a:cubicBezTo>
                    <a:cubicBezTo>
                      <a:pt x="757" y="6001"/>
                      <a:pt x="894" y="5975"/>
                      <a:pt x="1035" y="5946"/>
                    </a:cubicBezTo>
                    <a:lnTo>
                      <a:pt x="2284"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35"/>
              <p:cNvSpPr/>
              <p:nvPr/>
            </p:nvSpPr>
            <p:spPr>
              <a:xfrm>
                <a:off x="3063700" y="496775"/>
                <a:ext cx="33800" cy="149100"/>
              </a:xfrm>
              <a:custGeom>
                <a:rect b="b" l="l" r="r" t="t"/>
                <a:pathLst>
                  <a:path extrusionOk="0" h="5964" w="1352">
                    <a:moveTo>
                      <a:pt x="1245" y="0"/>
                    </a:moveTo>
                    <a:lnTo>
                      <a:pt x="1" y="5950"/>
                    </a:lnTo>
                    <a:cubicBezTo>
                      <a:pt x="35" y="5954"/>
                      <a:pt x="68" y="5958"/>
                      <a:pt x="103" y="5963"/>
                    </a:cubicBezTo>
                    <a:lnTo>
                      <a:pt x="1352" y="14"/>
                    </a:lnTo>
                    <a:cubicBezTo>
                      <a:pt x="1318" y="14"/>
                      <a:pt x="1280" y="9"/>
                      <a:pt x="1245"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35"/>
              <p:cNvSpPr/>
              <p:nvPr/>
            </p:nvSpPr>
            <p:spPr>
              <a:xfrm>
                <a:off x="3061875" y="496450"/>
                <a:ext cx="32950" cy="149075"/>
              </a:xfrm>
              <a:custGeom>
                <a:rect b="b" l="l" r="r" t="t"/>
                <a:pathLst>
                  <a:path extrusionOk="0" h="5963" w="1318">
                    <a:moveTo>
                      <a:pt x="1245" y="1"/>
                    </a:moveTo>
                    <a:lnTo>
                      <a:pt x="1" y="5945"/>
                    </a:lnTo>
                    <a:cubicBezTo>
                      <a:pt x="27" y="5955"/>
                      <a:pt x="48" y="5959"/>
                      <a:pt x="74" y="5963"/>
                    </a:cubicBezTo>
                    <a:lnTo>
                      <a:pt x="1318" y="13"/>
                    </a:lnTo>
                    <a:cubicBezTo>
                      <a:pt x="1296" y="9"/>
                      <a:pt x="1271" y="5"/>
                      <a:pt x="1245"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35"/>
              <p:cNvSpPr/>
              <p:nvPr/>
            </p:nvSpPr>
            <p:spPr>
              <a:xfrm>
                <a:off x="3060400" y="496025"/>
                <a:ext cx="32600" cy="149075"/>
              </a:xfrm>
              <a:custGeom>
                <a:rect b="b" l="l" r="r" t="t"/>
                <a:pathLst>
                  <a:path extrusionOk="0" h="5963" w="1304">
                    <a:moveTo>
                      <a:pt x="1244" y="0"/>
                    </a:moveTo>
                    <a:lnTo>
                      <a:pt x="0" y="5950"/>
                    </a:lnTo>
                    <a:cubicBezTo>
                      <a:pt x="21" y="5954"/>
                      <a:pt x="38" y="5958"/>
                      <a:pt x="60" y="5962"/>
                    </a:cubicBezTo>
                    <a:lnTo>
                      <a:pt x="1304" y="18"/>
                    </a:lnTo>
                    <a:cubicBezTo>
                      <a:pt x="1288" y="14"/>
                      <a:pt x="1266" y="4"/>
                      <a:pt x="1244"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35"/>
              <p:cNvSpPr/>
              <p:nvPr/>
            </p:nvSpPr>
            <p:spPr>
              <a:xfrm>
                <a:off x="3059100" y="495575"/>
                <a:ext cx="32425" cy="149225"/>
              </a:xfrm>
              <a:custGeom>
                <a:rect b="b" l="l" r="r" t="t"/>
                <a:pathLst>
                  <a:path extrusionOk="0" h="5969" w="1297">
                    <a:moveTo>
                      <a:pt x="1245" y="1"/>
                    </a:moveTo>
                    <a:lnTo>
                      <a:pt x="1" y="5951"/>
                    </a:lnTo>
                    <a:cubicBezTo>
                      <a:pt x="17" y="5955"/>
                      <a:pt x="35" y="5960"/>
                      <a:pt x="52" y="5968"/>
                    </a:cubicBezTo>
                    <a:lnTo>
                      <a:pt x="1296" y="18"/>
                    </a:lnTo>
                    <a:cubicBezTo>
                      <a:pt x="1279" y="14"/>
                      <a:pt x="1263" y="6"/>
                      <a:pt x="1245"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35"/>
              <p:cNvSpPr/>
              <p:nvPr/>
            </p:nvSpPr>
            <p:spPr>
              <a:xfrm>
                <a:off x="3057700" y="495075"/>
                <a:ext cx="32550" cy="149275"/>
              </a:xfrm>
              <a:custGeom>
                <a:rect b="b" l="l" r="r" t="t"/>
                <a:pathLst>
                  <a:path extrusionOk="0" h="5971" w="1302">
                    <a:moveTo>
                      <a:pt x="1250" y="0"/>
                    </a:moveTo>
                    <a:lnTo>
                      <a:pt x="1" y="5949"/>
                    </a:lnTo>
                    <a:cubicBezTo>
                      <a:pt x="18" y="5958"/>
                      <a:pt x="35" y="5962"/>
                      <a:pt x="57" y="5971"/>
                    </a:cubicBezTo>
                    <a:lnTo>
                      <a:pt x="1301" y="21"/>
                    </a:lnTo>
                    <a:cubicBezTo>
                      <a:pt x="1284" y="13"/>
                      <a:pt x="1267" y="9"/>
                      <a:pt x="1250"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35"/>
              <p:cNvSpPr/>
              <p:nvPr/>
            </p:nvSpPr>
            <p:spPr>
              <a:xfrm>
                <a:off x="3056425" y="494525"/>
                <a:ext cx="32525" cy="149300"/>
              </a:xfrm>
              <a:custGeom>
                <a:rect b="b" l="l" r="r" t="t"/>
                <a:pathLst>
                  <a:path extrusionOk="0" h="5972" w="1301">
                    <a:moveTo>
                      <a:pt x="1245" y="1"/>
                    </a:moveTo>
                    <a:lnTo>
                      <a:pt x="0" y="5945"/>
                    </a:lnTo>
                    <a:cubicBezTo>
                      <a:pt x="18" y="5955"/>
                      <a:pt x="35" y="5963"/>
                      <a:pt x="52" y="5971"/>
                    </a:cubicBezTo>
                    <a:lnTo>
                      <a:pt x="1301" y="22"/>
                    </a:lnTo>
                    <a:cubicBezTo>
                      <a:pt x="1279" y="17"/>
                      <a:pt x="1263" y="9"/>
                      <a:pt x="1245"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35"/>
              <p:cNvSpPr/>
              <p:nvPr/>
            </p:nvSpPr>
            <p:spPr>
              <a:xfrm>
                <a:off x="3054925" y="493650"/>
                <a:ext cx="32650" cy="149525"/>
              </a:xfrm>
              <a:custGeom>
                <a:rect b="b" l="l" r="r" t="t"/>
                <a:pathLst>
                  <a:path extrusionOk="0" h="5981" w="1306">
                    <a:moveTo>
                      <a:pt x="1246" y="1"/>
                    </a:moveTo>
                    <a:lnTo>
                      <a:pt x="1" y="5951"/>
                    </a:lnTo>
                    <a:cubicBezTo>
                      <a:pt x="18" y="5964"/>
                      <a:pt x="40" y="5972"/>
                      <a:pt x="60" y="5980"/>
                    </a:cubicBezTo>
                    <a:lnTo>
                      <a:pt x="1305" y="36"/>
                    </a:lnTo>
                    <a:cubicBezTo>
                      <a:pt x="1284" y="23"/>
                      <a:pt x="1266" y="14"/>
                      <a:pt x="1246"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35"/>
              <p:cNvSpPr/>
              <p:nvPr/>
            </p:nvSpPr>
            <p:spPr>
              <a:xfrm>
                <a:off x="3053000" y="492500"/>
                <a:ext cx="33075" cy="149925"/>
              </a:xfrm>
              <a:custGeom>
                <a:rect b="b" l="l" r="r" t="t"/>
                <a:pathLst>
                  <a:path extrusionOk="0" h="5997" w="1323">
                    <a:moveTo>
                      <a:pt x="1246" y="1"/>
                    </a:moveTo>
                    <a:lnTo>
                      <a:pt x="1" y="5949"/>
                    </a:lnTo>
                    <a:cubicBezTo>
                      <a:pt x="26" y="5967"/>
                      <a:pt x="52" y="5984"/>
                      <a:pt x="78" y="5997"/>
                    </a:cubicBezTo>
                    <a:lnTo>
                      <a:pt x="1323" y="47"/>
                    </a:lnTo>
                    <a:cubicBezTo>
                      <a:pt x="1297" y="35"/>
                      <a:pt x="1271" y="17"/>
                      <a:pt x="1246"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35"/>
              <p:cNvSpPr/>
              <p:nvPr/>
            </p:nvSpPr>
            <p:spPr>
              <a:xfrm>
                <a:off x="3047325" y="486825"/>
                <a:ext cx="36825" cy="154425"/>
              </a:xfrm>
              <a:custGeom>
                <a:rect b="b" l="l" r="r" t="t"/>
                <a:pathLst>
                  <a:path extrusionOk="0" h="6177" w="1473">
                    <a:moveTo>
                      <a:pt x="1250" y="1"/>
                    </a:moveTo>
                    <a:lnTo>
                      <a:pt x="1" y="5951"/>
                    </a:lnTo>
                    <a:cubicBezTo>
                      <a:pt x="70" y="6040"/>
                      <a:pt x="147" y="6117"/>
                      <a:pt x="228" y="6176"/>
                    </a:cubicBezTo>
                    <a:lnTo>
                      <a:pt x="1473" y="228"/>
                    </a:lnTo>
                    <a:cubicBezTo>
                      <a:pt x="1391" y="167"/>
                      <a:pt x="1314" y="94"/>
                      <a:pt x="1250"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35"/>
              <p:cNvSpPr/>
              <p:nvPr/>
            </p:nvSpPr>
            <p:spPr>
              <a:xfrm>
                <a:off x="2986625" y="470575"/>
                <a:ext cx="37750" cy="162975"/>
              </a:xfrm>
              <a:custGeom>
                <a:rect b="b" l="l" r="r" t="t"/>
                <a:pathLst>
                  <a:path extrusionOk="0" h="6519" w="1510">
                    <a:moveTo>
                      <a:pt x="1278" y="0"/>
                    </a:moveTo>
                    <a:lnTo>
                      <a:pt x="34" y="5946"/>
                    </a:lnTo>
                    <a:cubicBezTo>
                      <a:pt x="0" y="6104"/>
                      <a:pt x="42" y="6283"/>
                      <a:pt x="265" y="6518"/>
                    </a:cubicBezTo>
                    <a:lnTo>
                      <a:pt x="1509" y="570"/>
                    </a:lnTo>
                    <a:cubicBezTo>
                      <a:pt x="1287" y="334"/>
                      <a:pt x="1248" y="154"/>
                      <a:pt x="1278"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35"/>
              <p:cNvSpPr/>
              <p:nvPr/>
            </p:nvSpPr>
            <p:spPr>
              <a:xfrm>
                <a:off x="2888450" y="390725"/>
                <a:ext cx="301975" cy="106700"/>
              </a:xfrm>
              <a:custGeom>
                <a:rect b="b" l="l" r="r" t="t"/>
                <a:pathLst>
                  <a:path extrusionOk="0" h="4268" w="12079">
                    <a:moveTo>
                      <a:pt x="3747" y="0"/>
                    </a:moveTo>
                    <a:cubicBezTo>
                      <a:pt x="3626" y="0"/>
                      <a:pt x="3503" y="8"/>
                      <a:pt x="3383" y="25"/>
                    </a:cubicBezTo>
                    <a:cubicBezTo>
                      <a:pt x="3268" y="43"/>
                      <a:pt x="3157" y="63"/>
                      <a:pt x="3045" y="98"/>
                    </a:cubicBezTo>
                    <a:cubicBezTo>
                      <a:pt x="2545" y="479"/>
                      <a:pt x="4312" y="910"/>
                      <a:pt x="3760" y="1137"/>
                    </a:cubicBezTo>
                    <a:cubicBezTo>
                      <a:pt x="3098" y="782"/>
                      <a:pt x="1954" y="495"/>
                      <a:pt x="1153" y="495"/>
                    </a:cubicBezTo>
                    <a:cubicBezTo>
                      <a:pt x="1028" y="495"/>
                      <a:pt x="910" y="502"/>
                      <a:pt x="804" y="517"/>
                    </a:cubicBezTo>
                    <a:cubicBezTo>
                      <a:pt x="232" y="594"/>
                      <a:pt x="1" y="906"/>
                      <a:pt x="617" y="1582"/>
                    </a:cubicBezTo>
                    <a:cubicBezTo>
                      <a:pt x="1219" y="2053"/>
                      <a:pt x="2131" y="1822"/>
                      <a:pt x="2755" y="2236"/>
                    </a:cubicBezTo>
                    <a:cubicBezTo>
                      <a:pt x="3126" y="2655"/>
                      <a:pt x="2772" y="2827"/>
                      <a:pt x="3576" y="3075"/>
                    </a:cubicBezTo>
                    <a:cubicBezTo>
                      <a:pt x="4569" y="2899"/>
                      <a:pt x="4021" y="2240"/>
                      <a:pt x="5094" y="2091"/>
                    </a:cubicBezTo>
                    <a:cubicBezTo>
                      <a:pt x="5146" y="2082"/>
                      <a:pt x="5201" y="2078"/>
                      <a:pt x="5262" y="2074"/>
                    </a:cubicBezTo>
                    <a:lnTo>
                      <a:pt x="5262" y="2074"/>
                    </a:lnTo>
                    <a:cubicBezTo>
                      <a:pt x="5933" y="2827"/>
                      <a:pt x="4709" y="2998"/>
                      <a:pt x="5436" y="3764"/>
                    </a:cubicBezTo>
                    <a:cubicBezTo>
                      <a:pt x="5846" y="3868"/>
                      <a:pt x="6256" y="3967"/>
                      <a:pt x="6715" y="3967"/>
                    </a:cubicBezTo>
                    <a:cubicBezTo>
                      <a:pt x="6859" y="3967"/>
                      <a:pt x="7009" y="3957"/>
                      <a:pt x="7165" y="3934"/>
                    </a:cubicBezTo>
                    <a:cubicBezTo>
                      <a:pt x="7305" y="3918"/>
                      <a:pt x="7451" y="3887"/>
                      <a:pt x="7605" y="3845"/>
                    </a:cubicBezTo>
                    <a:cubicBezTo>
                      <a:pt x="7835" y="4166"/>
                      <a:pt x="8167" y="4267"/>
                      <a:pt x="8550" y="4267"/>
                    </a:cubicBezTo>
                    <a:cubicBezTo>
                      <a:pt x="8687" y="4267"/>
                      <a:pt x="8830" y="4254"/>
                      <a:pt x="8978" y="4234"/>
                    </a:cubicBezTo>
                    <a:cubicBezTo>
                      <a:pt x="9115" y="4212"/>
                      <a:pt x="9256" y="4187"/>
                      <a:pt x="9397" y="4161"/>
                    </a:cubicBezTo>
                    <a:cubicBezTo>
                      <a:pt x="9008" y="3498"/>
                      <a:pt x="8614" y="2831"/>
                      <a:pt x="8379" y="2207"/>
                    </a:cubicBezTo>
                    <a:lnTo>
                      <a:pt x="8379" y="2207"/>
                    </a:lnTo>
                    <a:cubicBezTo>
                      <a:pt x="9195" y="2459"/>
                      <a:pt x="9958" y="2840"/>
                      <a:pt x="10901" y="2840"/>
                    </a:cubicBezTo>
                    <a:cubicBezTo>
                      <a:pt x="11060" y="2840"/>
                      <a:pt x="11225" y="2829"/>
                      <a:pt x="11395" y="2805"/>
                    </a:cubicBezTo>
                    <a:cubicBezTo>
                      <a:pt x="11613" y="2775"/>
                      <a:pt x="11839" y="2724"/>
                      <a:pt x="12079" y="2643"/>
                    </a:cubicBezTo>
                    <a:cubicBezTo>
                      <a:pt x="11065" y="1334"/>
                      <a:pt x="9372" y="1484"/>
                      <a:pt x="8024" y="928"/>
                    </a:cubicBezTo>
                    <a:lnTo>
                      <a:pt x="8024" y="928"/>
                    </a:lnTo>
                    <a:cubicBezTo>
                      <a:pt x="8101" y="1030"/>
                      <a:pt x="8084" y="1077"/>
                      <a:pt x="8007" y="1086"/>
                    </a:cubicBezTo>
                    <a:cubicBezTo>
                      <a:pt x="7993" y="1088"/>
                      <a:pt x="7977" y="1089"/>
                      <a:pt x="7959" y="1089"/>
                    </a:cubicBezTo>
                    <a:cubicBezTo>
                      <a:pt x="7836" y="1089"/>
                      <a:pt x="7634" y="1041"/>
                      <a:pt x="7425" y="992"/>
                    </a:cubicBezTo>
                    <a:cubicBezTo>
                      <a:pt x="7222" y="944"/>
                      <a:pt x="7016" y="897"/>
                      <a:pt x="6866" y="897"/>
                    </a:cubicBezTo>
                    <a:cubicBezTo>
                      <a:pt x="6840" y="897"/>
                      <a:pt x="6815" y="899"/>
                      <a:pt x="6792" y="902"/>
                    </a:cubicBezTo>
                    <a:cubicBezTo>
                      <a:pt x="6728" y="915"/>
                      <a:pt x="6664" y="923"/>
                      <a:pt x="6604" y="932"/>
                    </a:cubicBezTo>
                    <a:cubicBezTo>
                      <a:pt x="6456" y="953"/>
                      <a:pt x="6312" y="964"/>
                      <a:pt x="6173" y="964"/>
                    </a:cubicBezTo>
                    <a:cubicBezTo>
                      <a:pt x="5810" y="964"/>
                      <a:pt x="5478" y="892"/>
                      <a:pt x="5185" y="752"/>
                    </a:cubicBezTo>
                    <a:cubicBezTo>
                      <a:pt x="5318" y="344"/>
                      <a:pt x="4547" y="0"/>
                      <a:pt x="3747" y="0"/>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35"/>
              <p:cNvSpPr/>
              <p:nvPr/>
            </p:nvSpPr>
            <p:spPr>
              <a:xfrm>
                <a:off x="3016550" y="486825"/>
                <a:ext cx="62050" cy="151800"/>
              </a:xfrm>
              <a:custGeom>
                <a:rect b="b" l="l" r="r" t="t"/>
                <a:pathLst>
                  <a:path extrusionOk="0" h="6072" w="2482">
                    <a:moveTo>
                      <a:pt x="2481" y="1"/>
                    </a:moveTo>
                    <a:cubicBezTo>
                      <a:pt x="2327" y="43"/>
                      <a:pt x="2181" y="74"/>
                      <a:pt x="2041" y="90"/>
                    </a:cubicBezTo>
                    <a:cubicBezTo>
                      <a:pt x="1890" y="113"/>
                      <a:pt x="1745" y="123"/>
                      <a:pt x="1605" y="123"/>
                    </a:cubicBezTo>
                    <a:cubicBezTo>
                      <a:pt x="1482" y="123"/>
                      <a:pt x="1363" y="116"/>
                      <a:pt x="1245" y="104"/>
                    </a:cubicBezTo>
                    <a:lnTo>
                      <a:pt x="0" y="6053"/>
                    </a:lnTo>
                    <a:cubicBezTo>
                      <a:pt x="111" y="6065"/>
                      <a:pt x="226" y="6071"/>
                      <a:pt x="344" y="6071"/>
                    </a:cubicBezTo>
                    <a:cubicBezTo>
                      <a:pt x="489" y="6071"/>
                      <a:pt x="640" y="6061"/>
                      <a:pt x="796" y="6040"/>
                    </a:cubicBezTo>
                    <a:cubicBezTo>
                      <a:pt x="937" y="6018"/>
                      <a:pt x="1082" y="5989"/>
                      <a:pt x="1232" y="5951"/>
                    </a:cubicBezTo>
                    <a:lnTo>
                      <a:pt x="2481"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35"/>
              <p:cNvSpPr/>
              <p:nvPr/>
            </p:nvSpPr>
            <p:spPr>
              <a:xfrm>
                <a:off x="3008950" y="488325"/>
                <a:ext cx="38750" cy="149850"/>
              </a:xfrm>
              <a:custGeom>
                <a:rect b="b" l="l" r="r" t="t"/>
                <a:pathLst>
                  <a:path extrusionOk="0" h="5994" w="1550">
                    <a:moveTo>
                      <a:pt x="1245" y="0"/>
                    </a:moveTo>
                    <a:lnTo>
                      <a:pt x="0" y="5950"/>
                    </a:lnTo>
                    <a:cubicBezTo>
                      <a:pt x="99" y="5968"/>
                      <a:pt x="201" y="5980"/>
                      <a:pt x="304" y="5993"/>
                    </a:cubicBezTo>
                    <a:lnTo>
                      <a:pt x="1549" y="44"/>
                    </a:lnTo>
                    <a:cubicBezTo>
                      <a:pt x="1447" y="34"/>
                      <a:pt x="1344" y="18"/>
                      <a:pt x="1245"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35"/>
              <p:cNvSpPr/>
              <p:nvPr/>
            </p:nvSpPr>
            <p:spPr>
              <a:xfrm>
                <a:off x="2998900" y="486200"/>
                <a:ext cx="41200" cy="150900"/>
              </a:xfrm>
              <a:custGeom>
                <a:rect b="b" l="l" r="r" t="t"/>
                <a:pathLst>
                  <a:path extrusionOk="0" h="6036" w="1648">
                    <a:moveTo>
                      <a:pt x="1245" y="0"/>
                    </a:moveTo>
                    <a:lnTo>
                      <a:pt x="1" y="5950"/>
                    </a:lnTo>
                    <a:cubicBezTo>
                      <a:pt x="133" y="5980"/>
                      <a:pt x="266" y="6009"/>
                      <a:pt x="402" y="6035"/>
                    </a:cubicBezTo>
                    <a:lnTo>
                      <a:pt x="1647" y="85"/>
                    </a:lnTo>
                    <a:cubicBezTo>
                      <a:pt x="1511" y="60"/>
                      <a:pt x="1377" y="30"/>
                      <a:pt x="1245"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35"/>
              <p:cNvSpPr/>
              <p:nvPr/>
            </p:nvSpPr>
            <p:spPr>
              <a:xfrm>
                <a:off x="2993225" y="484800"/>
                <a:ext cx="36800" cy="150150"/>
              </a:xfrm>
              <a:custGeom>
                <a:rect b="b" l="l" r="r" t="t"/>
                <a:pathLst>
                  <a:path extrusionOk="0" h="6006" w="1472">
                    <a:moveTo>
                      <a:pt x="1245" y="1"/>
                    </a:moveTo>
                    <a:lnTo>
                      <a:pt x="1" y="5949"/>
                    </a:lnTo>
                    <a:cubicBezTo>
                      <a:pt x="74" y="5967"/>
                      <a:pt x="151" y="5988"/>
                      <a:pt x="228" y="6006"/>
                    </a:cubicBezTo>
                    <a:lnTo>
                      <a:pt x="1472" y="56"/>
                    </a:lnTo>
                    <a:cubicBezTo>
                      <a:pt x="1395" y="39"/>
                      <a:pt x="1322" y="21"/>
                      <a:pt x="1245"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35"/>
              <p:cNvSpPr/>
              <p:nvPr/>
            </p:nvSpPr>
            <p:spPr>
              <a:xfrm>
                <a:off x="3360325" y="562850"/>
                <a:ext cx="32200" cy="150700"/>
              </a:xfrm>
              <a:custGeom>
                <a:rect b="b" l="l" r="r" t="t"/>
                <a:pathLst>
                  <a:path extrusionOk="0" h="6028" w="1288">
                    <a:moveTo>
                      <a:pt x="1249" y="0"/>
                    </a:moveTo>
                    <a:lnTo>
                      <a:pt x="0" y="5950"/>
                    </a:lnTo>
                    <a:cubicBezTo>
                      <a:pt x="34" y="5972"/>
                      <a:pt x="43" y="6001"/>
                      <a:pt x="39" y="6027"/>
                    </a:cubicBezTo>
                    <a:lnTo>
                      <a:pt x="1283" y="77"/>
                    </a:lnTo>
                    <a:cubicBezTo>
                      <a:pt x="1287" y="52"/>
                      <a:pt x="1279" y="26"/>
                      <a:pt x="1249"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35"/>
              <p:cNvSpPr/>
              <p:nvPr/>
            </p:nvSpPr>
            <p:spPr>
              <a:xfrm>
                <a:off x="3360000" y="562650"/>
                <a:ext cx="31575" cy="148975"/>
              </a:xfrm>
              <a:custGeom>
                <a:rect b="b" l="l" r="r" t="t"/>
                <a:pathLst>
                  <a:path extrusionOk="0" h="5959" w="1263">
                    <a:moveTo>
                      <a:pt x="1245" y="0"/>
                    </a:moveTo>
                    <a:lnTo>
                      <a:pt x="1" y="5950"/>
                    </a:lnTo>
                    <a:cubicBezTo>
                      <a:pt x="5" y="5954"/>
                      <a:pt x="9" y="5954"/>
                      <a:pt x="13" y="5958"/>
                    </a:cubicBezTo>
                    <a:lnTo>
                      <a:pt x="1262" y="8"/>
                    </a:lnTo>
                    <a:cubicBezTo>
                      <a:pt x="1258" y="8"/>
                      <a:pt x="1253" y="4"/>
                      <a:pt x="1245"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35"/>
              <p:cNvSpPr/>
              <p:nvPr/>
            </p:nvSpPr>
            <p:spPr>
              <a:xfrm>
                <a:off x="3359675" y="562550"/>
                <a:ext cx="31450" cy="148850"/>
              </a:xfrm>
              <a:custGeom>
                <a:rect b="b" l="l" r="r" t="t"/>
                <a:pathLst>
                  <a:path extrusionOk="0" h="5954" w="1258">
                    <a:moveTo>
                      <a:pt x="1250" y="0"/>
                    </a:moveTo>
                    <a:lnTo>
                      <a:pt x="0" y="5950"/>
                    </a:lnTo>
                    <a:cubicBezTo>
                      <a:pt x="5" y="5950"/>
                      <a:pt x="9" y="5954"/>
                      <a:pt x="14" y="5954"/>
                    </a:cubicBezTo>
                    <a:lnTo>
                      <a:pt x="1258" y="4"/>
                    </a:lnTo>
                    <a:cubicBezTo>
                      <a:pt x="1258" y="4"/>
                      <a:pt x="1254" y="0"/>
                      <a:pt x="1250"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35"/>
              <p:cNvSpPr/>
              <p:nvPr/>
            </p:nvSpPr>
            <p:spPr>
              <a:xfrm>
                <a:off x="3359375" y="562300"/>
                <a:ext cx="31550" cy="149000"/>
              </a:xfrm>
              <a:custGeom>
                <a:rect b="b" l="l" r="r" t="t"/>
                <a:pathLst>
                  <a:path extrusionOk="0" h="5960" w="1262">
                    <a:moveTo>
                      <a:pt x="1244" y="1"/>
                    </a:moveTo>
                    <a:lnTo>
                      <a:pt x="0" y="5950"/>
                    </a:lnTo>
                    <a:cubicBezTo>
                      <a:pt x="4" y="5955"/>
                      <a:pt x="8" y="5955"/>
                      <a:pt x="12" y="5960"/>
                    </a:cubicBezTo>
                    <a:lnTo>
                      <a:pt x="1262" y="10"/>
                    </a:lnTo>
                    <a:cubicBezTo>
                      <a:pt x="1258" y="6"/>
                      <a:pt x="1252" y="6"/>
                      <a:pt x="1244"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35"/>
              <p:cNvSpPr/>
              <p:nvPr/>
            </p:nvSpPr>
            <p:spPr>
              <a:xfrm>
                <a:off x="3359025" y="562200"/>
                <a:ext cx="31475" cy="148875"/>
              </a:xfrm>
              <a:custGeom>
                <a:rect b="b" l="l" r="r" t="t"/>
                <a:pathLst>
                  <a:path extrusionOk="0" h="5955" w="1259">
                    <a:moveTo>
                      <a:pt x="1246" y="1"/>
                    </a:moveTo>
                    <a:lnTo>
                      <a:pt x="1" y="5950"/>
                    </a:lnTo>
                    <a:cubicBezTo>
                      <a:pt x="5" y="5950"/>
                      <a:pt x="9" y="5954"/>
                      <a:pt x="14" y="5954"/>
                    </a:cubicBezTo>
                    <a:lnTo>
                      <a:pt x="1258" y="5"/>
                    </a:lnTo>
                    <a:cubicBezTo>
                      <a:pt x="1254" y="5"/>
                      <a:pt x="1250" y="5"/>
                      <a:pt x="1246"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35"/>
              <p:cNvSpPr/>
              <p:nvPr/>
            </p:nvSpPr>
            <p:spPr>
              <a:xfrm>
                <a:off x="3358725" y="562100"/>
                <a:ext cx="31450" cy="148875"/>
              </a:xfrm>
              <a:custGeom>
                <a:rect b="b" l="l" r="r" t="t"/>
                <a:pathLst>
                  <a:path extrusionOk="0" h="5955" w="1258">
                    <a:moveTo>
                      <a:pt x="1249" y="1"/>
                    </a:moveTo>
                    <a:lnTo>
                      <a:pt x="0" y="5950"/>
                    </a:lnTo>
                    <a:lnTo>
                      <a:pt x="5" y="5950"/>
                    </a:lnTo>
                    <a:cubicBezTo>
                      <a:pt x="5" y="5950"/>
                      <a:pt x="9" y="5954"/>
                      <a:pt x="13" y="5954"/>
                    </a:cubicBezTo>
                    <a:lnTo>
                      <a:pt x="1258" y="5"/>
                    </a:lnTo>
                    <a:cubicBezTo>
                      <a:pt x="1253" y="5"/>
                      <a:pt x="1253" y="5"/>
                      <a:pt x="1249"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35"/>
              <p:cNvSpPr/>
              <p:nvPr/>
            </p:nvSpPr>
            <p:spPr>
              <a:xfrm>
                <a:off x="3358600" y="562100"/>
                <a:ext cx="31350" cy="148775"/>
              </a:xfrm>
              <a:custGeom>
                <a:rect b="b" l="l" r="r" t="t"/>
                <a:pathLst>
                  <a:path extrusionOk="0" h="5951" w="1254">
                    <a:moveTo>
                      <a:pt x="1245" y="1"/>
                    </a:moveTo>
                    <a:lnTo>
                      <a:pt x="0" y="5950"/>
                    </a:lnTo>
                    <a:lnTo>
                      <a:pt x="5" y="5950"/>
                    </a:lnTo>
                    <a:lnTo>
                      <a:pt x="1254"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35"/>
              <p:cNvSpPr/>
              <p:nvPr/>
            </p:nvSpPr>
            <p:spPr>
              <a:xfrm>
                <a:off x="3358500" y="562100"/>
                <a:ext cx="31250" cy="148775"/>
              </a:xfrm>
              <a:custGeom>
                <a:rect b="b" l="l" r="r" t="t"/>
                <a:pathLst>
                  <a:path extrusionOk="0" h="5951" w="1250">
                    <a:moveTo>
                      <a:pt x="1245" y="1"/>
                    </a:moveTo>
                    <a:lnTo>
                      <a:pt x="0" y="5946"/>
                    </a:lnTo>
                    <a:lnTo>
                      <a:pt x="4" y="5950"/>
                    </a:lnTo>
                    <a:lnTo>
                      <a:pt x="1249"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35"/>
              <p:cNvSpPr/>
              <p:nvPr/>
            </p:nvSpPr>
            <p:spPr>
              <a:xfrm>
                <a:off x="3358275" y="562000"/>
                <a:ext cx="31375" cy="148775"/>
              </a:xfrm>
              <a:custGeom>
                <a:rect b="b" l="l" r="r" t="t"/>
                <a:pathLst>
                  <a:path extrusionOk="0" h="5951" w="1255">
                    <a:moveTo>
                      <a:pt x="1245" y="1"/>
                    </a:moveTo>
                    <a:lnTo>
                      <a:pt x="1" y="5950"/>
                    </a:lnTo>
                    <a:lnTo>
                      <a:pt x="9" y="5950"/>
                    </a:lnTo>
                    <a:lnTo>
                      <a:pt x="1254" y="5"/>
                    </a:lnTo>
                    <a:cubicBezTo>
                      <a:pt x="1250" y="5"/>
                      <a:pt x="1250" y="1"/>
                      <a:pt x="1245"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35"/>
              <p:cNvSpPr/>
              <p:nvPr/>
            </p:nvSpPr>
            <p:spPr>
              <a:xfrm>
                <a:off x="3356675" y="562000"/>
                <a:ext cx="32750" cy="148975"/>
              </a:xfrm>
              <a:custGeom>
                <a:rect b="b" l="l" r="r" t="t"/>
                <a:pathLst>
                  <a:path extrusionOk="0" h="5959" w="1310">
                    <a:moveTo>
                      <a:pt x="1309" y="1"/>
                    </a:moveTo>
                    <a:cubicBezTo>
                      <a:pt x="1297" y="1"/>
                      <a:pt x="1289" y="1"/>
                      <a:pt x="1275" y="5"/>
                    </a:cubicBezTo>
                    <a:cubicBezTo>
                      <a:pt x="1267" y="5"/>
                      <a:pt x="1258" y="5"/>
                      <a:pt x="1250" y="9"/>
                    </a:cubicBezTo>
                    <a:lnTo>
                      <a:pt x="0" y="5958"/>
                    </a:lnTo>
                    <a:cubicBezTo>
                      <a:pt x="14" y="5954"/>
                      <a:pt x="22" y="5954"/>
                      <a:pt x="31" y="5950"/>
                    </a:cubicBezTo>
                    <a:lnTo>
                      <a:pt x="65" y="5950"/>
                    </a:lnTo>
                    <a:lnTo>
                      <a:pt x="1309"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35"/>
              <p:cNvSpPr/>
              <p:nvPr/>
            </p:nvSpPr>
            <p:spPr>
              <a:xfrm>
                <a:off x="3356025" y="562200"/>
                <a:ext cx="31900" cy="148975"/>
              </a:xfrm>
              <a:custGeom>
                <a:rect b="b" l="l" r="r" t="t"/>
                <a:pathLst>
                  <a:path extrusionOk="0" h="5959" w="1276">
                    <a:moveTo>
                      <a:pt x="1276" y="1"/>
                    </a:moveTo>
                    <a:lnTo>
                      <a:pt x="1276" y="1"/>
                    </a:lnTo>
                    <a:cubicBezTo>
                      <a:pt x="1267" y="5"/>
                      <a:pt x="1258" y="5"/>
                      <a:pt x="1250" y="10"/>
                    </a:cubicBezTo>
                    <a:lnTo>
                      <a:pt x="1" y="5959"/>
                    </a:lnTo>
                    <a:cubicBezTo>
                      <a:pt x="10" y="5954"/>
                      <a:pt x="18" y="5950"/>
                      <a:pt x="26" y="5950"/>
                    </a:cubicBezTo>
                    <a:lnTo>
                      <a:pt x="1276"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35"/>
              <p:cNvSpPr/>
              <p:nvPr/>
            </p:nvSpPr>
            <p:spPr>
              <a:xfrm>
                <a:off x="3355525" y="562425"/>
                <a:ext cx="31750" cy="149075"/>
              </a:xfrm>
              <a:custGeom>
                <a:rect b="b" l="l" r="r" t="t"/>
                <a:pathLst>
                  <a:path extrusionOk="0" h="5963" w="1270">
                    <a:moveTo>
                      <a:pt x="1270" y="1"/>
                    </a:moveTo>
                    <a:lnTo>
                      <a:pt x="1270" y="1"/>
                    </a:lnTo>
                    <a:cubicBezTo>
                      <a:pt x="1262" y="5"/>
                      <a:pt x="1252" y="9"/>
                      <a:pt x="1244" y="13"/>
                    </a:cubicBezTo>
                    <a:lnTo>
                      <a:pt x="0" y="5963"/>
                    </a:lnTo>
                    <a:cubicBezTo>
                      <a:pt x="8" y="5959"/>
                      <a:pt x="17" y="5955"/>
                      <a:pt x="21" y="5950"/>
                    </a:cubicBezTo>
                    <a:lnTo>
                      <a:pt x="1270"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35"/>
              <p:cNvSpPr/>
              <p:nvPr/>
            </p:nvSpPr>
            <p:spPr>
              <a:xfrm>
                <a:off x="3354975" y="562750"/>
                <a:ext cx="31675" cy="149200"/>
              </a:xfrm>
              <a:custGeom>
                <a:rect b="b" l="l" r="r" t="t"/>
                <a:pathLst>
                  <a:path extrusionOk="0" h="5968" w="1267">
                    <a:moveTo>
                      <a:pt x="1266" y="0"/>
                    </a:moveTo>
                    <a:lnTo>
                      <a:pt x="1266" y="0"/>
                    </a:lnTo>
                    <a:cubicBezTo>
                      <a:pt x="1258" y="9"/>
                      <a:pt x="1254" y="14"/>
                      <a:pt x="1245" y="18"/>
                    </a:cubicBezTo>
                    <a:lnTo>
                      <a:pt x="1" y="5967"/>
                    </a:lnTo>
                    <a:cubicBezTo>
                      <a:pt x="5" y="5958"/>
                      <a:pt x="13" y="5954"/>
                      <a:pt x="22" y="5950"/>
                    </a:cubicBezTo>
                    <a:lnTo>
                      <a:pt x="1266"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35"/>
              <p:cNvSpPr/>
              <p:nvPr/>
            </p:nvSpPr>
            <p:spPr>
              <a:xfrm>
                <a:off x="3354550" y="563175"/>
                <a:ext cx="31550" cy="149175"/>
              </a:xfrm>
              <a:custGeom>
                <a:rect b="b" l="l" r="r" t="t"/>
                <a:pathLst>
                  <a:path extrusionOk="0" h="5967" w="1262">
                    <a:moveTo>
                      <a:pt x="1262" y="1"/>
                    </a:moveTo>
                    <a:cubicBezTo>
                      <a:pt x="1258" y="5"/>
                      <a:pt x="1249" y="13"/>
                      <a:pt x="1245" y="17"/>
                    </a:cubicBezTo>
                    <a:lnTo>
                      <a:pt x="0" y="5967"/>
                    </a:lnTo>
                    <a:cubicBezTo>
                      <a:pt x="4" y="5959"/>
                      <a:pt x="8" y="5954"/>
                      <a:pt x="18" y="5950"/>
                    </a:cubicBezTo>
                    <a:lnTo>
                      <a:pt x="1262"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35"/>
              <p:cNvSpPr/>
              <p:nvPr/>
            </p:nvSpPr>
            <p:spPr>
              <a:xfrm>
                <a:off x="3354225" y="563600"/>
                <a:ext cx="31475" cy="149200"/>
              </a:xfrm>
              <a:custGeom>
                <a:rect b="b" l="l" r="r" t="t"/>
                <a:pathLst>
                  <a:path extrusionOk="0" h="5968" w="1259">
                    <a:moveTo>
                      <a:pt x="1258" y="0"/>
                    </a:moveTo>
                    <a:cubicBezTo>
                      <a:pt x="1253" y="9"/>
                      <a:pt x="1249" y="14"/>
                      <a:pt x="1245" y="18"/>
                    </a:cubicBezTo>
                    <a:lnTo>
                      <a:pt x="1" y="5967"/>
                    </a:lnTo>
                    <a:cubicBezTo>
                      <a:pt x="5" y="5963"/>
                      <a:pt x="9" y="5954"/>
                      <a:pt x="13" y="5950"/>
                    </a:cubicBezTo>
                    <a:lnTo>
                      <a:pt x="1258"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35"/>
              <p:cNvSpPr/>
              <p:nvPr/>
            </p:nvSpPr>
            <p:spPr>
              <a:xfrm>
                <a:off x="3354000" y="564025"/>
                <a:ext cx="31350" cy="149200"/>
              </a:xfrm>
              <a:custGeom>
                <a:rect b="b" l="l" r="r" t="t"/>
                <a:pathLst>
                  <a:path extrusionOk="0" h="5968" w="1254">
                    <a:moveTo>
                      <a:pt x="1254" y="1"/>
                    </a:moveTo>
                    <a:cubicBezTo>
                      <a:pt x="1250" y="9"/>
                      <a:pt x="1250" y="14"/>
                      <a:pt x="1246" y="18"/>
                    </a:cubicBezTo>
                    <a:lnTo>
                      <a:pt x="2" y="5962"/>
                    </a:lnTo>
                    <a:lnTo>
                      <a:pt x="2" y="5962"/>
                    </a:lnTo>
                    <a:cubicBezTo>
                      <a:pt x="3" y="5958"/>
                      <a:pt x="6" y="5953"/>
                      <a:pt x="10" y="5950"/>
                    </a:cubicBezTo>
                    <a:lnTo>
                      <a:pt x="1254" y="1"/>
                    </a:lnTo>
                    <a:close/>
                    <a:moveTo>
                      <a:pt x="2" y="5962"/>
                    </a:moveTo>
                    <a:lnTo>
                      <a:pt x="2" y="5962"/>
                    </a:lnTo>
                    <a:cubicBezTo>
                      <a:pt x="1" y="5964"/>
                      <a:pt x="1" y="5966"/>
                      <a:pt x="1" y="5968"/>
                    </a:cubicBezTo>
                    <a:lnTo>
                      <a:pt x="2" y="5962"/>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35"/>
              <p:cNvSpPr/>
              <p:nvPr/>
            </p:nvSpPr>
            <p:spPr>
              <a:xfrm>
                <a:off x="3353900" y="564475"/>
                <a:ext cx="31250" cy="148950"/>
              </a:xfrm>
              <a:custGeom>
                <a:rect b="b" l="l" r="r" t="t"/>
                <a:pathLst>
                  <a:path extrusionOk="0" h="5958" w="1250">
                    <a:moveTo>
                      <a:pt x="1250" y="0"/>
                    </a:moveTo>
                    <a:lnTo>
                      <a:pt x="727" y="2499"/>
                    </a:lnTo>
                    <a:lnTo>
                      <a:pt x="1250" y="8"/>
                    </a:lnTo>
                    <a:lnTo>
                      <a:pt x="1250" y="0"/>
                    </a:lnTo>
                    <a:close/>
                    <a:moveTo>
                      <a:pt x="727" y="2499"/>
                    </a:moveTo>
                    <a:lnTo>
                      <a:pt x="0" y="5958"/>
                    </a:lnTo>
                    <a:cubicBezTo>
                      <a:pt x="5" y="5954"/>
                      <a:pt x="5" y="5954"/>
                      <a:pt x="5" y="5950"/>
                    </a:cubicBezTo>
                    <a:lnTo>
                      <a:pt x="727" y="2499"/>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35"/>
              <p:cNvSpPr/>
              <p:nvPr/>
            </p:nvSpPr>
            <p:spPr>
              <a:xfrm>
                <a:off x="3559950" y="600600"/>
                <a:ext cx="37025" cy="157750"/>
              </a:xfrm>
              <a:custGeom>
                <a:rect b="b" l="l" r="r" t="t"/>
                <a:pathLst>
                  <a:path extrusionOk="0" h="6310" w="1481">
                    <a:moveTo>
                      <a:pt x="1250" y="0"/>
                    </a:moveTo>
                    <a:lnTo>
                      <a:pt x="0" y="5950"/>
                    </a:lnTo>
                    <a:cubicBezTo>
                      <a:pt x="172" y="6097"/>
                      <a:pt x="233" y="6214"/>
                      <a:pt x="216" y="6304"/>
                    </a:cubicBezTo>
                    <a:lnTo>
                      <a:pt x="216" y="6304"/>
                    </a:lnTo>
                    <a:lnTo>
                      <a:pt x="1459" y="364"/>
                    </a:lnTo>
                    <a:cubicBezTo>
                      <a:pt x="1480" y="270"/>
                      <a:pt x="1425" y="154"/>
                      <a:pt x="1250" y="0"/>
                    </a:cubicBezTo>
                    <a:close/>
                    <a:moveTo>
                      <a:pt x="216" y="6304"/>
                    </a:moveTo>
                    <a:lnTo>
                      <a:pt x="215" y="6309"/>
                    </a:lnTo>
                    <a:cubicBezTo>
                      <a:pt x="215" y="6308"/>
                      <a:pt x="216" y="6306"/>
                      <a:pt x="216" y="6304"/>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35"/>
              <p:cNvSpPr/>
              <p:nvPr/>
            </p:nvSpPr>
            <p:spPr>
              <a:xfrm>
                <a:off x="5373650" y="997425"/>
                <a:ext cx="31700" cy="154750"/>
              </a:xfrm>
              <a:custGeom>
                <a:rect b="b" l="l" r="r" t="t"/>
                <a:pathLst>
                  <a:path extrusionOk="0" h="6190" w="1268">
                    <a:moveTo>
                      <a:pt x="1262" y="0"/>
                    </a:moveTo>
                    <a:lnTo>
                      <a:pt x="18" y="5945"/>
                    </a:lnTo>
                    <a:cubicBezTo>
                      <a:pt x="1" y="6031"/>
                      <a:pt x="1" y="6112"/>
                      <a:pt x="18" y="6189"/>
                    </a:cubicBezTo>
                    <a:lnTo>
                      <a:pt x="1267" y="244"/>
                    </a:lnTo>
                    <a:cubicBezTo>
                      <a:pt x="1246" y="167"/>
                      <a:pt x="1246" y="81"/>
                      <a:pt x="1262"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35"/>
              <p:cNvSpPr/>
              <p:nvPr/>
            </p:nvSpPr>
            <p:spPr>
              <a:xfrm>
                <a:off x="3559525" y="600500"/>
                <a:ext cx="31675" cy="148875"/>
              </a:xfrm>
              <a:custGeom>
                <a:rect b="b" l="l" r="r" t="t"/>
                <a:pathLst>
                  <a:path extrusionOk="0" h="5955" w="1267">
                    <a:moveTo>
                      <a:pt x="1245" y="0"/>
                    </a:moveTo>
                    <a:lnTo>
                      <a:pt x="1" y="5950"/>
                    </a:lnTo>
                    <a:cubicBezTo>
                      <a:pt x="5" y="5950"/>
                      <a:pt x="13" y="5950"/>
                      <a:pt x="17" y="5954"/>
                    </a:cubicBezTo>
                    <a:lnTo>
                      <a:pt x="1267" y="4"/>
                    </a:lnTo>
                    <a:cubicBezTo>
                      <a:pt x="1258" y="4"/>
                      <a:pt x="1253" y="4"/>
                      <a:pt x="1245"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35"/>
              <p:cNvSpPr/>
              <p:nvPr/>
            </p:nvSpPr>
            <p:spPr>
              <a:xfrm>
                <a:off x="3474725" y="599825"/>
                <a:ext cx="115925" cy="156800"/>
              </a:xfrm>
              <a:custGeom>
                <a:rect b="b" l="l" r="r" t="t"/>
                <a:pathLst>
                  <a:path extrusionOk="0" h="6272" w="4637">
                    <a:moveTo>
                      <a:pt x="4092" y="0"/>
                    </a:moveTo>
                    <a:cubicBezTo>
                      <a:pt x="3591" y="0"/>
                      <a:pt x="3060" y="60"/>
                      <a:pt x="2524" y="138"/>
                    </a:cubicBezTo>
                    <a:cubicBezTo>
                      <a:pt x="2306" y="168"/>
                      <a:pt x="2088" y="203"/>
                      <a:pt x="1865" y="233"/>
                    </a:cubicBezTo>
                    <a:cubicBezTo>
                      <a:pt x="1660" y="266"/>
                      <a:pt x="1451" y="296"/>
                      <a:pt x="1245" y="327"/>
                    </a:cubicBezTo>
                    <a:lnTo>
                      <a:pt x="0" y="6272"/>
                    </a:lnTo>
                    <a:cubicBezTo>
                      <a:pt x="206" y="6246"/>
                      <a:pt x="411" y="6212"/>
                      <a:pt x="621" y="6182"/>
                    </a:cubicBezTo>
                    <a:cubicBezTo>
                      <a:pt x="839" y="6147"/>
                      <a:pt x="1062" y="6113"/>
                      <a:pt x="1279" y="6084"/>
                    </a:cubicBezTo>
                    <a:cubicBezTo>
                      <a:pt x="1815" y="6009"/>
                      <a:pt x="2344" y="5950"/>
                      <a:pt x="2845" y="5950"/>
                    </a:cubicBezTo>
                    <a:cubicBezTo>
                      <a:pt x="3032" y="5950"/>
                      <a:pt x="3215" y="5958"/>
                      <a:pt x="3393" y="5977"/>
                    </a:cubicBezTo>
                    <a:lnTo>
                      <a:pt x="4637" y="27"/>
                    </a:lnTo>
                    <a:cubicBezTo>
                      <a:pt x="4460" y="9"/>
                      <a:pt x="4278" y="0"/>
                      <a:pt x="4092" y="0"/>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35"/>
              <p:cNvSpPr/>
              <p:nvPr/>
            </p:nvSpPr>
            <p:spPr>
              <a:xfrm>
                <a:off x="3566450" y="629275"/>
                <a:ext cx="32125" cy="150550"/>
              </a:xfrm>
              <a:custGeom>
                <a:rect b="b" l="l" r="r" t="t"/>
                <a:pathLst>
                  <a:path extrusionOk="0" h="6022" w="1285">
                    <a:moveTo>
                      <a:pt x="1246" y="0"/>
                    </a:moveTo>
                    <a:lnTo>
                      <a:pt x="1" y="5950"/>
                    </a:lnTo>
                    <a:cubicBezTo>
                      <a:pt x="32" y="5970"/>
                      <a:pt x="40" y="5996"/>
                      <a:pt x="36" y="6021"/>
                    </a:cubicBezTo>
                    <a:lnTo>
                      <a:pt x="1280" y="73"/>
                    </a:lnTo>
                    <a:cubicBezTo>
                      <a:pt x="1284" y="47"/>
                      <a:pt x="1276" y="22"/>
                      <a:pt x="1246"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35"/>
              <p:cNvSpPr/>
              <p:nvPr/>
            </p:nvSpPr>
            <p:spPr>
              <a:xfrm>
                <a:off x="3566150" y="629025"/>
                <a:ext cx="31475" cy="149000"/>
              </a:xfrm>
              <a:custGeom>
                <a:rect b="b" l="l" r="r" t="t"/>
                <a:pathLst>
                  <a:path extrusionOk="0" h="5960" w="1259">
                    <a:moveTo>
                      <a:pt x="1245" y="1"/>
                    </a:moveTo>
                    <a:lnTo>
                      <a:pt x="1" y="5950"/>
                    </a:lnTo>
                    <a:cubicBezTo>
                      <a:pt x="5" y="5950"/>
                      <a:pt x="9" y="5955"/>
                      <a:pt x="13" y="5960"/>
                    </a:cubicBezTo>
                    <a:lnTo>
                      <a:pt x="1258" y="10"/>
                    </a:lnTo>
                    <a:cubicBezTo>
                      <a:pt x="1254" y="6"/>
                      <a:pt x="1250" y="6"/>
                      <a:pt x="1245"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35"/>
              <p:cNvSpPr/>
              <p:nvPr/>
            </p:nvSpPr>
            <p:spPr>
              <a:xfrm>
                <a:off x="3565825" y="628925"/>
                <a:ext cx="31450" cy="148875"/>
              </a:xfrm>
              <a:custGeom>
                <a:rect b="b" l="l" r="r" t="t"/>
                <a:pathLst>
                  <a:path extrusionOk="0" h="5955" w="1258">
                    <a:moveTo>
                      <a:pt x="1245" y="1"/>
                    </a:moveTo>
                    <a:lnTo>
                      <a:pt x="0" y="5946"/>
                    </a:lnTo>
                    <a:cubicBezTo>
                      <a:pt x="5" y="5950"/>
                      <a:pt x="10" y="5950"/>
                      <a:pt x="14" y="5954"/>
                    </a:cubicBezTo>
                    <a:lnTo>
                      <a:pt x="1258" y="5"/>
                    </a:lnTo>
                    <a:cubicBezTo>
                      <a:pt x="1254" y="5"/>
                      <a:pt x="1250" y="1"/>
                      <a:pt x="1245"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35"/>
              <p:cNvSpPr/>
              <p:nvPr/>
            </p:nvSpPr>
            <p:spPr>
              <a:xfrm>
                <a:off x="3565525" y="628725"/>
                <a:ext cx="31450" cy="148875"/>
              </a:xfrm>
              <a:custGeom>
                <a:rect b="b" l="l" r="r" t="t"/>
                <a:pathLst>
                  <a:path extrusionOk="0" h="5955" w="1258">
                    <a:moveTo>
                      <a:pt x="1244" y="0"/>
                    </a:moveTo>
                    <a:lnTo>
                      <a:pt x="0" y="5950"/>
                    </a:lnTo>
                    <a:cubicBezTo>
                      <a:pt x="4" y="5950"/>
                      <a:pt x="8" y="5954"/>
                      <a:pt x="12" y="5954"/>
                    </a:cubicBezTo>
                    <a:lnTo>
                      <a:pt x="1257" y="9"/>
                    </a:lnTo>
                    <a:cubicBezTo>
                      <a:pt x="1253" y="5"/>
                      <a:pt x="1249" y="5"/>
                      <a:pt x="1244"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35"/>
              <p:cNvSpPr/>
              <p:nvPr/>
            </p:nvSpPr>
            <p:spPr>
              <a:xfrm>
                <a:off x="3565175" y="628625"/>
                <a:ext cx="31475" cy="148875"/>
              </a:xfrm>
              <a:custGeom>
                <a:rect b="b" l="l" r="r" t="t"/>
                <a:pathLst>
                  <a:path extrusionOk="0" h="5955" w="1259">
                    <a:moveTo>
                      <a:pt x="1246" y="0"/>
                    </a:moveTo>
                    <a:lnTo>
                      <a:pt x="1" y="5950"/>
                    </a:lnTo>
                    <a:cubicBezTo>
                      <a:pt x="6" y="5950"/>
                      <a:pt x="10" y="5954"/>
                      <a:pt x="14" y="5954"/>
                    </a:cubicBezTo>
                    <a:lnTo>
                      <a:pt x="1258" y="4"/>
                    </a:lnTo>
                    <a:cubicBezTo>
                      <a:pt x="1254" y="4"/>
                      <a:pt x="1250" y="0"/>
                      <a:pt x="1246"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35"/>
              <p:cNvSpPr/>
              <p:nvPr/>
            </p:nvSpPr>
            <p:spPr>
              <a:xfrm>
                <a:off x="3564875" y="628525"/>
                <a:ext cx="31450" cy="148850"/>
              </a:xfrm>
              <a:custGeom>
                <a:rect b="b" l="l" r="r" t="t"/>
                <a:pathLst>
                  <a:path extrusionOk="0" h="5954" w="1258">
                    <a:moveTo>
                      <a:pt x="1250" y="0"/>
                    </a:moveTo>
                    <a:lnTo>
                      <a:pt x="0" y="5949"/>
                    </a:lnTo>
                    <a:lnTo>
                      <a:pt x="4" y="5949"/>
                    </a:lnTo>
                    <a:cubicBezTo>
                      <a:pt x="4" y="5949"/>
                      <a:pt x="9" y="5954"/>
                      <a:pt x="13" y="5954"/>
                    </a:cubicBezTo>
                    <a:lnTo>
                      <a:pt x="1258" y="4"/>
                    </a:lnTo>
                    <a:cubicBezTo>
                      <a:pt x="1258" y="4"/>
                      <a:pt x="1254" y="4"/>
                      <a:pt x="1250"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35"/>
              <p:cNvSpPr/>
              <p:nvPr/>
            </p:nvSpPr>
            <p:spPr>
              <a:xfrm>
                <a:off x="3564775" y="628525"/>
                <a:ext cx="31350" cy="148725"/>
              </a:xfrm>
              <a:custGeom>
                <a:rect b="b" l="l" r="r" t="t"/>
                <a:pathLst>
                  <a:path extrusionOk="0" h="5949" w="1254">
                    <a:moveTo>
                      <a:pt x="1244" y="0"/>
                    </a:moveTo>
                    <a:lnTo>
                      <a:pt x="0" y="5949"/>
                    </a:lnTo>
                    <a:lnTo>
                      <a:pt x="4" y="5949"/>
                    </a:lnTo>
                    <a:lnTo>
                      <a:pt x="1254"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35"/>
              <p:cNvSpPr/>
              <p:nvPr/>
            </p:nvSpPr>
            <p:spPr>
              <a:xfrm>
                <a:off x="3564550" y="628525"/>
                <a:ext cx="31350" cy="148725"/>
              </a:xfrm>
              <a:custGeom>
                <a:rect b="b" l="l" r="r" t="t"/>
                <a:pathLst>
                  <a:path extrusionOk="0" h="5949" w="1254">
                    <a:moveTo>
                      <a:pt x="1249" y="0"/>
                    </a:moveTo>
                    <a:lnTo>
                      <a:pt x="0" y="5945"/>
                    </a:lnTo>
                    <a:cubicBezTo>
                      <a:pt x="5" y="5945"/>
                      <a:pt x="5" y="5945"/>
                      <a:pt x="9" y="5949"/>
                    </a:cubicBezTo>
                    <a:lnTo>
                      <a:pt x="1253"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35"/>
              <p:cNvSpPr/>
              <p:nvPr/>
            </p:nvSpPr>
            <p:spPr>
              <a:xfrm>
                <a:off x="3564325" y="628400"/>
                <a:ext cx="31475" cy="148750"/>
              </a:xfrm>
              <a:custGeom>
                <a:rect b="b" l="l" r="r" t="t"/>
                <a:pathLst>
                  <a:path extrusionOk="0" h="5950" w="1259">
                    <a:moveTo>
                      <a:pt x="1250" y="0"/>
                    </a:moveTo>
                    <a:lnTo>
                      <a:pt x="1" y="5950"/>
                    </a:lnTo>
                    <a:lnTo>
                      <a:pt x="9" y="5950"/>
                    </a:lnTo>
                    <a:lnTo>
                      <a:pt x="1258" y="5"/>
                    </a:lnTo>
                    <a:cubicBezTo>
                      <a:pt x="1254" y="0"/>
                      <a:pt x="1250" y="0"/>
                      <a:pt x="1250"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35"/>
              <p:cNvSpPr/>
              <p:nvPr/>
            </p:nvSpPr>
            <p:spPr>
              <a:xfrm>
                <a:off x="3562750" y="628400"/>
                <a:ext cx="32850" cy="148975"/>
              </a:xfrm>
              <a:custGeom>
                <a:rect b="b" l="l" r="r" t="t"/>
                <a:pathLst>
                  <a:path extrusionOk="0" h="5959" w="1314">
                    <a:moveTo>
                      <a:pt x="1274" y="0"/>
                    </a:moveTo>
                    <a:cubicBezTo>
                      <a:pt x="1266" y="5"/>
                      <a:pt x="1258" y="5"/>
                      <a:pt x="1248" y="9"/>
                    </a:cubicBezTo>
                    <a:lnTo>
                      <a:pt x="0" y="5959"/>
                    </a:lnTo>
                    <a:cubicBezTo>
                      <a:pt x="8" y="5954"/>
                      <a:pt x="21" y="5954"/>
                      <a:pt x="30" y="5950"/>
                    </a:cubicBezTo>
                    <a:lnTo>
                      <a:pt x="64" y="5950"/>
                    </a:lnTo>
                    <a:lnTo>
                      <a:pt x="1313"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35"/>
              <p:cNvSpPr/>
              <p:nvPr/>
            </p:nvSpPr>
            <p:spPr>
              <a:xfrm>
                <a:off x="3562100" y="628625"/>
                <a:ext cx="31875" cy="148975"/>
              </a:xfrm>
              <a:custGeom>
                <a:rect b="b" l="l" r="r" t="t"/>
                <a:pathLst>
                  <a:path extrusionOk="0" h="5959" w="1275">
                    <a:moveTo>
                      <a:pt x="1274" y="0"/>
                    </a:moveTo>
                    <a:cubicBezTo>
                      <a:pt x="1266" y="4"/>
                      <a:pt x="1253" y="4"/>
                      <a:pt x="1249" y="9"/>
                    </a:cubicBezTo>
                    <a:lnTo>
                      <a:pt x="0" y="5958"/>
                    </a:lnTo>
                    <a:cubicBezTo>
                      <a:pt x="9" y="5954"/>
                      <a:pt x="17" y="5950"/>
                      <a:pt x="26" y="5950"/>
                    </a:cubicBezTo>
                    <a:lnTo>
                      <a:pt x="1274"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35"/>
              <p:cNvSpPr/>
              <p:nvPr/>
            </p:nvSpPr>
            <p:spPr>
              <a:xfrm>
                <a:off x="3561550" y="628825"/>
                <a:ext cx="31775" cy="149075"/>
              </a:xfrm>
              <a:custGeom>
                <a:rect b="b" l="l" r="r" t="t"/>
                <a:pathLst>
                  <a:path extrusionOk="0" h="5963" w="1271">
                    <a:moveTo>
                      <a:pt x="1271" y="1"/>
                    </a:moveTo>
                    <a:lnTo>
                      <a:pt x="1271" y="1"/>
                    </a:lnTo>
                    <a:cubicBezTo>
                      <a:pt x="1263" y="5"/>
                      <a:pt x="1254" y="9"/>
                      <a:pt x="1245" y="14"/>
                    </a:cubicBezTo>
                    <a:lnTo>
                      <a:pt x="1" y="5963"/>
                    </a:lnTo>
                    <a:cubicBezTo>
                      <a:pt x="5" y="5958"/>
                      <a:pt x="13" y="5954"/>
                      <a:pt x="22" y="5950"/>
                    </a:cubicBezTo>
                    <a:lnTo>
                      <a:pt x="1271"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35"/>
              <p:cNvSpPr/>
              <p:nvPr/>
            </p:nvSpPr>
            <p:spPr>
              <a:xfrm>
                <a:off x="3561025" y="629150"/>
                <a:ext cx="31675" cy="149175"/>
              </a:xfrm>
              <a:custGeom>
                <a:rect b="b" l="l" r="r" t="t"/>
                <a:pathLst>
                  <a:path extrusionOk="0" h="5967" w="1267">
                    <a:moveTo>
                      <a:pt x="1266" y="1"/>
                    </a:moveTo>
                    <a:cubicBezTo>
                      <a:pt x="1258" y="5"/>
                      <a:pt x="1250" y="13"/>
                      <a:pt x="1245" y="17"/>
                    </a:cubicBezTo>
                    <a:lnTo>
                      <a:pt x="0" y="5967"/>
                    </a:lnTo>
                    <a:cubicBezTo>
                      <a:pt x="4" y="5959"/>
                      <a:pt x="13" y="5955"/>
                      <a:pt x="22" y="5950"/>
                    </a:cubicBezTo>
                    <a:lnTo>
                      <a:pt x="1266"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35"/>
              <p:cNvSpPr/>
              <p:nvPr/>
            </p:nvSpPr>
            <p:spPr>
              <a:xfrm>
                <a:off x="3560575" y="629575"/>
                <a:ext cx="31575" cy="149200"/>
              </a:xfrm>
              <a:custGeom>
                <a:rect b="b" l="l" r="r" t="t"/>
                <a:pathLst>
                  <a:path extrusionOk="0" h="5968" w="1263">
                    <a:moveTo>
                      <a:pt x="1263" y="0"/>
                    </a:moveTo>
                    <a:lnTo>
                      <a:pt x="1263" y="0"/>
                    </a:lnTo>
                    <a:cubicBezTo>
                      <a:pt x="1254" y="4"/>
                      <a:pt x="1250" y="14"/>
                      <a:pt x="1246" y="18"/>
                    </a:cubicBezTo>
                    <a:lnTo>
                      <a:pt x="1" y="5967"/>
                    </a:lnTo>
                    <a:cubicBezTo>
                      <a:pt x="5" y="5958"/>
                      <a:pt x="10" y="5954"/>
                      <a:pt x="18" y="5950"/>
                    </a:cubicBezTo>
                    <a:lnTo>
                      <a:pt x="1263"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35"/>
              <p:cNvSpPr/>
              <p:nvPr/>
            </p:nvSpPr>
            <p:spPr>
              <a:xfrm>
                <a:off x="3560275" y="630000"/>
                <a:ext cx="31475" cy="149175"/>
              </a:xfrm>
              <a:custGeom>
                <a:rect b="b" l="l" r="r" t="t"/>
                <a:pathLst>
                  <a:path extrusionOk="0" h="5967" w="1259">
                    <a:moveTo>
                      <a:pt x="1258" y="1"/>
                    </a:moveTo>
                    <a:cubicBezTo>
                      <a:pt x="1254" y="5"/>
                      <a:pt x="1249" y="13"/>
                      <a:pt x="1245" y="18"/>
                    </a:cubicBezTo>
                    <a:lnTo>
                      <a:pt x="2" y="5959"/>
                    </a:lnTo>
                    <a:lnTo>
                      <a:pt x="2" y="5959"/>
                    </a:lnTo>
                    <a:cubicBezTo>
                      <a:pt x="4" y="5956"/>
                      <a:pt x="8" y="5953"/>
                      <a:pt x="13" y="5950"/>
                    </a:cubicBezTo>
                    <a:lnTo>
                      <a:pt x="1258" y="1"/>
                    </a:lnTo>
                    <a:close/>
                    <a:moveTo>
                      <a:pt x="2" y="5959"/>
                    </a:moveTo>
                    <a:cubicBezTo>
                      <a:pt x="1" y="5962"/>
                      <a:pt x="1" y="5964"/>
                      <a:pt x="1" y="5967"/>
                    </a:cubicBezTo>
                    <a:lnTo>
                      <a:pt x="2" y="5959"/>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35"/>
              <p:cNvSpPr/>
              <p:nvPr/>
            </p:nvSpPr>
            <p:spPr>
              <a:xfrm>
                <a:off x="3560050" y="630450"/>
                <a:ext cx="31350" cy="149175"/>
              </a:xfrm>
              <a:custGeom>
                <a:rect b="b" l="l" r="r" t="t"/>
                <a:pathLst>
                  <a:path extrusionOk="0" h="5967" w="1254">
                    <a:moveTo>
                      <a:pt x="1254" y="0"/>
                    </a:moveTo>
                    <a:cubicBezTo>
                      <a:pt x="1250" y="4"/>
                      <a:pt x="1250" y="13"/>
                      <a:pt x="1246" y="17"/>
                    </a:cubicBezTo>
                    <a:lnTo>
                      <a:pt x="2" y="5959"/>
                    </a:lnTo>
                    <a:lnTo>
                      <a:pt x="2" y="5959"/>
                    </a:lnTo>
                    <a:cubicBezTo>
                      <a:pt x="4" y="5955"/>
                      <a:pt x="7" y="5952"/>
                      <a:pt x="10" y="5949"/>
                    </a:cubicBezTo>
                    <a:lnTo>
                      <a:pt x="1254" y="0"/>
                    </a:lnTo>
                    <a:close/>
                    <a:moveTo>
                      <a:pt x="2" y="5959"/>
                    </a:moveTo>
                    <a:cubicBezTo>
                      <a:pt x="1" y="5961"/>
                      <a:pt x="0" y="5964"/>
                      <a:pt x="0" y="5966"/>
                    </a:cubicBezTo>
                    <a:lnTo>
                      <a:pt x="2" y="5959"/>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35"/>
              <p:cNvSpPr/>
              <p:nvPr/>
            </p:nvSpPr>
            <p:spPr>
              <a:xfrm>
                <a:off x="3559950" y="630850"/>
                <a:ext cx="31250" cy="148975"/>
              </a:xfrm>
              <a:custGeom>
                <a:rect b="b" l="l" r="r" t="t"/>
                <a:pathLst>
                  <a:path extrusionOk="0" h="5959" w="1250">
                    <a:moveTo>
                      <a:pt x="1250" y="1"/>
                    </a:moveTo>
                    <a:lnTo>
                      <a:pt x="691" y="2672"/>
                    </a:lnTo>
                    <a:lnTo>
                      <a:pt x="1250" y="10"/>
                    </a:lnTo>
                    <a:lnTo>
                      <a:pt x="1250" y="1"/>
                    </a:lnTo>
                    <a:close/>
                    <a:moveTo>
                      <a:pt x="691" y="2672"/>
                    </a:moveTo>
                    <a:lnTo>
                      <a:pt x="0" y="5958"/>
                    </a:lnTo>
                    <a:cubicBezTo>
                      <a:pt x="4" y="5954"/>
                      <a:pt x="4" y="5950"/>
                      <a:pt x="4" y="5950"/>
                    </a:cubicBezTo>
                    <a:lnTo>
                      <a:pt x="691" y="2672"/>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35"/>
              <p:cNvSpPr/>
              <p:nvPr/>
            </p:nvSpPr>
            <p:spPr>
              <a:xfrm>
                <a:off x="5430350" y="1018050"/>
                <a:ext cx="31325" cy="149400"/>
              </a:xfrm>
              <a:custGeom>
                <a:rect b="b" l="l" r="r" t="t"/>
                <a:pathLst>
                  <a:path extrusionOk="0" h="5976" w="1253">
                    <a:moveTo>
                      <a:pt x="1252" y="1"/>
                    </a:moveTo>
                    <a:lnTo>
                      <a:pt x="1250" y="13"/>
                    </a:lnTo>
                    <a:lnTo>
                      <a:pt x="1250" y="13"/>
                    </a:lnTo>
                    <a:cubicBezTo>
                      <a:pt x="1251" y="9"/>
                      <a:pt x="1252" y="5"/>
                      <a:pt x="1252" y="1"/>
                    </a:cubicBezTo>
                    <a:close/>
                    <a:moveTo>
                      <a:pt x="1250" y="13"/>
                    </a:moveTo>
                    <a:cubicBezTo>
                      <a:pt x="1248" y="17"/>
                      <a:pt x="1246" y="22"/>
                      <a:pt x="1244" y="26"/>
                    </a:cubicBezTo>
                    <a:lnTo>
                      <a:pt x="0" y="5976"/>
                    </a:lnTo>
                    <a:cubicBezTo>
                      <a:pt x="4" y="5967"/>
                      <a:pt x="4" y="5954"/>
                      <a:pt x="8" y="5945"/>
                    </a:cubicBezTo>
                    <a:lnTo>
                      <a:pt x="1250" y="13"/>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35"/>
              <p:cNvSpPr/>
              <p:nvPr/>
            </p:nvSpPr>
            <p:spPr>
              <a:xfrm>
                <a:off x="5429800" y="1018700"/>
                <a:ext cx="31675" cy="149925"/>
              </a:xfrm>
              <a:custGeom>
                <a:rect b="b" l="l" r="r" t="t"/>
                <a:pathLst>
                  <a:path extrusionOk="0" h="5997" w="1267">
                    <a:moveTo>
                      <a:pt x="1266" y="0"/>
                    </a:moveTo>
                    <a:cubicBezTo>
                      <a:pt x="1262" y="17"/>
                      <a:pt x="1254" y="34"/>
                      <a:pt x="1245" y="52"/>
                    </a:cubicBezTo>
                    <a:lnTo>
                      <a:pt x="1" y="5996"/>
                    </a:lnTo>
                    <a:cubicBezTo>
                      <a:pt x="9" y="5984"/>
                      <a:pt x="17" y="5966"/>
                      <a:pt x="22" y="5950"/>
                    </a:cubicBezTo>
                    <a:lnTo>
                      <a:pt x="1266"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35"/>
              <p:cNvSpPr/>
              <p:nvPr/>
            </p:nvSpPr>
            <p:spPr>
              <a:xfrm>
                <a:off x="5429050" y="1019975"/>
                <a:ext cx="31875" cy="149725"/>
              </a:xfrm>
              <a:custGeom>
                <a:rect b="b" l="l" r="r" t="t"/>
                <a:pathLst>
                  <a:path extrusionOk="0" h="5989" w="1275">
                    <a:moveTo>
                      <a:pt x="1275" y="1"/>
                    </a:moveTo>
                    <a:lnTo>
                      <a:pt x="1275" y="1"/>
                    </a:lnTo>
                    <a:cubicBezTo>
                      <a:pt x="1266" y="13"/>
                      <a:pt x="1258" y="26"/>
                      <a:pt x="1245" y="43"/>
                    </a:cubicBezTo>
                    <a:lnTo>
                      <a:pt x="1" y="5988"/>
                    </a:lnTo>
                    <a:cubicBezTo>
                      <a:pt x="9" y="5976"/>
                      <a:pt x="21" y="5963"/>
                      <a:pt x="31" y="5945"/>
                    </a:cubicBezTo>
                    <a:lnTo>
                      <a:pt x="1275"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35"/>
              <p:cNvSpPr/>
              <p:nvPr/>
            </p:nvSpPr>
            <p:spPr>
              <a:xfrm>
                <a:off x="5428075" y="1021025"/>
                <a:ext cx="32100" cy="149650"/>
              </a:xfrm>
              <a:custGeom>
                <a:rect b="b" l="l" r="r" t="t"/>
                <a:pathLst>
                  <a:path extrusionOk="0" h="5986" w="1284">
                    <a:moveTo>
                      <a:pt x="1284" y="1"/>
                    </a:moveTo>
                    <a:cubicBezTo>
                      <a:pt x="1272" y="14"/>
                      <a:pt x="1258" y="26"/>
                      <a:pt x="1246" y="36"/>
                    </a:cubicBezTo>
                    <a:lnTo>
                      <a:pt x="1" y="5985"/>
                    </a:lnTo>
                    <a:lnTo>
                      <a:pt x="40" y="5946"/>
                    </a:lnTo>
                    <a:lnTo>
                      <a:pt x="1284"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35"/>
              <p:cNvSpPr/>
              <p:nvPr/>
            </p:nvSpPr>
            <p:spPr>
              <a:xfrm>
                <a:off x="5426800" y="1021900"/>
                <a:ext cx="32425" cy="149725"/>
              </a:xfrm>
              <a:custGeom>
                <a:rect b="b" l="l" r="r" t="t"/>
                <a:pathLst>
                  <a:path extrusionOk="0" h="5989" w="1297">
                    <a:moveTo>
                      <a:pt x="1297" y="1"/>
                    </a:moveTo>
                    <a:lnTo>
                      <a:pt x="1297" y="1"/>
                    </a:lnTo>
                    <a:cubicBezTo>
                      <a:pt x="1284" y="13"/>
                      <a:pt x="1266" y="26"/>
                      <a:pt x="1250" y="39"/>
                    </a:cubicBezTo>
                    <a:lnTo>
                      <a:pt x="0" y="5988"/>
                    </a:lnTo>
                    <a:cubicBezTo>
                      <a:pt x="18" y="5976"/>
                      <a:pt x="34" y="5963"/>
                      <a:pt x="52" y="5950"/>
                    </a:cubicBezTo>
                    <a:lnTo>
                      <a:pt x="1297"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35"/>
              <p:cNvSpPr/>
              <p:nvPr/>
            </p:nvSpPr>
            <p:spPr>
              <a:xfrm>
                <a:off x="5425075" y="1022850"/>
                <a:ext cx="32975" cy="149625"/>
              </a:xfrm>
              <a:custGeom>
                <a:rect b="b" l="l" r="r" t="t"/>
                <a:pathLst>
                  <a:path extrusionOk="0" h="5985" w="1319">
                    <a:moveTo>
                      <a:pt x="1319" y="1"/>
                    </a:moveTo>
                    <a:cubicBezTo>
                      <a:pt x="1297" y="14"/>
                      <a:pt x="1271" y="26"/>
                      <a:pt x="1246" y="40"/>
                    </a:cubicBezTo>
                    <a:lnTo>
                      <a:pt x="1" y="5984"/>
                    </a:lnTo>
                    <a:cubicBezTo>
                      <a:pt x="26" y="5976"/>
                      <a:pt x="48" y="5964"/>
                      <a:pt x="69" y="5950"/>
                    </a:cubicBezTo>
                    <a:lnTo>
                      <a:pt x="1319"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35"/>
              <p:cNvSpPr/>
              <p:nvPr/>
            </p:nvSpPr>
            <p:spPr>
              <a:xfrm>
                <a:off x="5422300" y="1023825"/>
                <a:ext cx="33925" cy="149725"/>
              </a:xfrm>
              <a:custGeom>
                <a:rect b="b" l="l" r="r" t="t"/>
                <a:pathLst>
                  <a:path extrusionOk="0" h="5989" w="1357">
                    <a:moveTo>
                      <a:pt x="1357" y="1"/>
                    </a:moveTo>
                    <a:lnTo>
                      <a:pt x="1357" y="1"/>
                    </a:lnTo>
                    <a:cubicBezTo>
                      <a:pt x="1327" y="13"/>
                      <a:pt x="1288" y="26"/>
                      <a:pt x="1246" y="39"/>
                    </a:cubicBezTo>
                    <a:lnTo>
                      <a:pt x="1" y="5988"/>
                    </a:lnTo>
                    <a:cubicBezTo>
                      <a:pt x="44" y="5976"/>
                      <a:pt x="78" y="5962"/>
                      <a:pt x="112" y="5945"/>
                    </a:cubicBezTo>
                    <a:lnTo>
                      <a:pt x="1357"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35"/>
              <p:cNvSpPr/>
              <p:nvPr/>
            </p:nvSpPr>
            <p:spPr>
              <a:xfrm>
                <a:off x="5418250" y="1024775"/>
                <a:ext cx="35200" cy="149750"/>
              </a:xfrm>
              <a:custGeom>
                <a:rect b="b" l="l" r="r" t="t"/>
                <a:pathLst>
                  <a:path extrusionOk="0" h="5990" w="1408">
                    <a:moveTo>
                      <a:pt x="1408" y="1"/>
                    </a:moveTo>
                    <a:cubicBezTo>
                      <a:pt x="1361" y="18"/>
                      <a:pt x="1309" y="30"/>
                      <a:pt x="1249" y="40"/>
                    </a:cubicBezTo>
                    <a:lnTo>
                      <a:pt x="1" y="5989"/>
                    </a:lnTo>
                    <a:cubicBezTo>
                      <a:pt x="60" y="5976"/>
                      <a:pt x="116" y="5968"/>
                      <a:pt x="163" y="5950"/>
                    </a:cubicBezTo>
                    <a:lnTo>
                      <a:pt x="1408"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35"/>
              <p:cNvSpPr/>
              <p:nvPr/>
            </p:nvSpPr>
            <p:spPr>
              <a:xfrm>
                <a:off x="5403500" y="982675"/>
                <a:ext cx="72175" cy="43100"/>
              </a:xfrm>
              <a:custGeom>
                <a:rect b="b" l="l" r="r" t="t"/>
                <a:pathLst>
                  <a:path extrusionOk="0" h="1724" w="2887">
                    <a:moveTo>
                      <a:pt x="944" y="0"/>
                    </a:moveTo>
                    <a:cubicBezTo>
                      <a:pt x="881" y="0"/>
                      <a:pt x="822" y="4"/>
                      <a:pt x="766" y="12"/>
                    </a:cubicBezTo>
                    <a:cubicBezTo>
                      <a:pt x="222" y="85"/>
                      <a:pt x="0" y="513"/>
                      <a:pt x="73" y="834"/>
                    </a:cubicBezTo>
                    <a:cubicBezTo>
                      <a:pt x="727" y="1005"/>
                      <a:pt x="1305" y="1309"/>
                      <a:pt x="1839" y="1724"/>
                    </a:cubicBezTo>
                    <a:cubicBezTo>
                      <a:pt x="2887" y="1535"/>
                      <a:pt x="2036" y="765"/>
                      <a:pt x="1420" y="68"/>
                    </a:cubicBezTo>
                    <a:cubicBezTo>
                      <a:pt x="1243" y="21"/>
                      <a:pt x="1084" y="0"/>
                      <a:pt x="944" y="0"/>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35"/>
              <p:cNvSpPr/>
              <p:nvPr/>
            </p:nvSpPr>
            <p:spPr>
              <a:xfrm>
                <a:off x="5412900" y="1021800"/>
                <a:ext cx="36575" cy="152725"/>
              </a:xfrm>
              <a:custGeom>
                <a:rect b="b" l="l" r="r" t="t"/>
                <a:pathLst>
                  <a:path extrusionOk="0" h="6109" w="1463">
                    <a:moveTo>
                      <a:pt x="1249" y="0"/>
                    </a:moveTo>
                    <a:lnTo>
                      <a:pt x="0" y="5949"/>
                    </a:lnTo>
                    <a:cubicBezTo>
                      <a:pt x="73" y="6000"/>
                      <a:pt x="146" y="6052"/>
                      <a:pt x="215" y="6108"/>
                    </a:cubicBezTo>
                    <a:lnTo>
                      <a:pt x="1463" y="159"/>
                    </a:lnTo>
                    <a:cubicBezTo>
                      <a:pt x="1391" y="103"/>
                      <a:pt x="1318" y="52"/>
                      <a:pt x="1249"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35"/>
              <p:cNvSpPr/>
              <p:nvPr/>
            </p:nvSpPr>
            <p:spPr>
              <a:xfrm>
                <a:off x="5402525" y="1015150"/>
                <a:ext cx="41625" cy="155400"/>
              </a:xfrm>
              <a:custGeom>
                <a:rect b="b" l="l" r="r" t="t"/>
                <a:pathLst>
                  <a:path extrusionOk="0" h="6216" w="1665">
                    <a:moveTo>
                      <a:pt x="1246" y="1"/>
                    </a:moveTo>
                    <a:lnTo>
                      <a:pt x="0" y="5946"/>
                    </a:lnTo>
                    <a:cubicBezTo>
                      <a:pt x="142" y="6027"/>
                      <a:pt x="279" y="6118"/>
                      <a:pt x="415" y="6215"/>
                    </a:cubicBezTo>
                    <a:lnTo>
                      <a:pt x="1664" y="266"/>
                    </a:lnTo>
                    <a:cubicBezTo>
                      <a:pt x="1528" y="172"/>
                      <a:pt x="1386" y="82"/>
                      <a:pt x="1246"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35"/>
              <p:cNvSpPr/>
              <p:nvPr/>
            </p:nvSpPr>
            <p:spPr>
              <a:xfrm>
                <a:off x="5394925" y="1011200"/>
                <a:ext cx="38750" cy="152625"/>
              </a:xfrm>
              <a:custGeom>
                <a:rect b="b" l="l" r="r" t="t"/>
                <a:pathLst>
                  <a:path extrusionOk="0" h="6105" w="1550">
                    <a:moveTo>
                      <a:pt x="1250" y="1"/>
                    </a:moveTo>
                    <a:lnTo>
                      <a:pt x="1" y="5946"/>
                    </a:lnTo>
                    <a:cubicBezTo>
                      <a:pt x="103" y="5997"/>
                      <a:pt x="206" y="6049"/>
                      <a:pt x="304" y="6104"/>
                    </a:cubicBezTo>
                    <a:lnTo>
                      <a:pt x="1550" y="159"/>
                    </a:lnTo>
                    <a:cubicBezTo>
                      <a:pt x="1451" y="99"/>
                      <a:pt x="1348" y="48"/>
                      <a:pt x="1250"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35"/>
              <p:cNvSpPr/>
              <p:nvPr/>
            </p:nvSpPr>
            <p:spPr>
              <a:xfrm>
                <a:off x="5388650" y="1008325"/>
                <a:ext cx="37525" cy="151550"/>
              </a:xfrm>
              <a:custGeom>
                <a:rect b="b" l="l" r="r" t="t"/>
                <a:pathLst>
                  <a:path extrusionOk="0" h="6062" w="1501">
                    <a:moveTo>
                      <a:pt x="1244" y="1"/>
                    </a:moveTo>
                    <a:lnTo>
                      <a:pt x="0" y="5949"/>
                    </a:lnTo>
                    <a:cubicBezTo>
                      <a:pt x="85" y="5984"/>
                      <a:pt x="170" y="6022"/>
                      <a:pt x="252" y="6061"/>
                    </a:cubicBezTo>
                    <a:lnTo>
                      <a:pt x="1501" y="116"/>
                    </a:lnTo>
                    <a:cubicBezTo>
                      <a:pt x="1416" y="72"/>
                      <a:pt x="1329" y="39"/>
                      <a:pt x="1244"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35"/>
              <p:cNvSpPr/>
              <p:nvPr/>
            </p:nvSpPr>
            <p:spPr>
              <a:xfrm>
                <a:off x="5382875" y="1006175"/>
                <a:ext cx="36900" cy="150900"/>
              </a:xfrm>
              <a:custGeom>
                <a:rect b="b" l="l" r="r" t="t"/>
                <a:pathLst>
                  <a:path extrusionOk="0" h="6036" w="1476">
                    <a:moveTo>
                      <a:pt x="1244" y="0"/>
                    </a:moveTo>
                    <a:lnTo>
                      <a:pt x="0" y="5946"/>
                    </a:lnTo>
                    <a:cubicBezTo>
                      <a:pt x="77" y="5976"/>
                      <a:pt x="154" y="6005"/>
                      <a:pt x="231" y="6035"/>
                    </a:cubicBezTo>
                    <a:lnTo>
                      <a:pt x="1475" y="87"/>
                    </a:lnTo>
                    <a:cubicBezTo>
                      <a:pt x="1402" y="56"/>
                      <a:pt x="1321" y="26"/>
                      <a:pt x="1244"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35"/>
              <p:cNvSpPr/>
              <p:nvPr/>
            </p:nvSpPr>
            <p:spPr>
              <a:xfrm>
                <a:off x="5377100" y="1004250"/>
                <a:ext cx="36900" cy="150575"/>
              </a:xfrm>
              <a:custGeom>
                <a:rect b="b" l="l" r="r" t="t"/>
                <a:pathLst>
                  <a:path extrusionOk="0" h="6023" w="1476">
                    <a:moveTo>
                      <a:pt x="1244" y="0"/>
                    </a:moveTo>
                    <a:lnTo>
                      <a:pt x="0" y="5950"/>
                    </a:lnTo>
                    <a:cubicBezTo>
                      <a:pt x="77" y="5972"/>
                      <a:pt x="154" y="5997"/>
                      <a:pt x="231" y="6023"/>
                    </a:cubicBezTo>
                    <a:lnTo>
                      <a:pt x="1475" y="77"/>
                    </a:lnTo>
                    <a:cubicBezTo>
                      <a:pt x="1398" y="48"/>
                      <a:pt x="1321" y="26"/>
                      <a:pt x="1244"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35"/>
              <p:cNvSpPr/>
              <p:nvPr/>
            </p:nvSpPr>
            <p:spPr>
              <a:xfrm>
                <a:off x="5374100" y="1003500"/>
                <a:ext cx="34125" cy="149500"/>
              </a:xfrm>
              <a:custGeom>
                <a:rect b="b" l="l" r="r" t="t"/>
                <a:pathLst>
                  <a:path extrusionOk="0" h="5980" w="1365">
                    <a:moveTo>
                      <a:pt x="1249" y="1"/>
                    </a:moveTo>
                    <a:lnTo>
                      <a:pt x="0" y="5946"/>
                    </a:lnTo>
                    <a:cubicBezTo>
                      <a:pt x="38" y="5958"/>
                      <a:pt x="81" y="5968"/>
                      <a:pt x="120" y="5980"/>
                    </a:cubicBezTo>
                    <a:lnTo>
                      <a:pt x="1364" y="30"/>
                    </a:lnTo>
                    <a:cubicBezTo>
                      <a:pt x="1326" y="22"/>
                      <a:pt x="1287" y="9"/>
                      <a:pt x="1249"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35"/>
              <p:cNvSpPr/>
              <p:nvPr/>
            </p:nvSpPr>
            <p:spPr>
              <a:xfrm>
                <a:off x="3544550" y="633650"/>
                <a:ext cx="33925" cy="152375"/>
              </a:xfrm>
              <a:custGeom>
                <a:rect b="b" l="l" r="r" t="t"/>
                <a:pathLst>
                  <a:path extrusionOk="0" h="6095" w="1357">
                    <a:moveTo>
                      <a:pt x="1250" y="1"/>
                    </a:moveTo>
                    <a:lnTo>
                      <a:pt x="0" y="5949"/>
                    </a:lnTo>
                    <a:cubicBezTo>
                      <a:pt x="65" y="5996"/>
                      <a:pt x="107" y="6044"/>
                      <a:pt x="99" y="6095"/>
                    </a:cubicBezTo>
                    <a:lnTo>
                      <a:pt x="1344" y="145"/>
                    </a:lnTo>
                    <a:cubicBezTo>
                      <a:pt x="1356" y="94"/>
                      <a:pt x="1313" y="47"/>
                      <a:pt x="1250"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35"/>
              <p:cNvSpPr/>
              <p:nvPr/>
            </p:nvSpPr>
            <p:spPr>
              <a:xfrm>
                <a:off x="3537725" y="629475"/>
                <a:ext cx="38075" cy="152925"/>
              </a:xfrm>
              <a:custGeom>
                <a:rect b="b" l="l" r="r" t="t"/>
                <a:pathLst>
                  <a:path extrusionOk="0" h="6117" w="1523">
                    <a:moveTo>
                      <a:pt x="1244" y="0"/>
                    </a:moveTo>
                    <a:lnTo>
                      <a:pt x="0" y="5946"/>
                    </a:lnTo>
                    <a:cubicBezTo>
                      <a:pt x="81" y="6005"/>
                      <a:pt x="196" y="6061"/>
                      <a:pt x="273" y="6116"/>
                    </a:cubicBezTo>
                    <a:lnTo>
                      <a:pt x="1523" y="168"/>
                    </a:lnTo>
                    <a:cubicBezTo>
                      <a:pt x="1442" y="111"/>
                      <a:pt x="1326" y="56"/>
                      <a:pt x="1244"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35"/>
              <p:cNvSpPr/>
              <p:nvPr/>
            </p:nvSpPr>
            <p:spPr>
              <a:xfrm>
                <a:off x="3534825" y="625525"/>
                <a:ext cx="34025" cy="152600"/>
              </a:xfrm>
              <a:custGeom>
                <a:rect b="b" l="l" r="r" t="t"/>
                <a:pathLst>
                  <a:path extrusionOk="0" h="6104" w="1361">
                    <a:moveTo>
                      <a:pt x="1258" y="0"/>
                    </a:moveTo>
                    <a:lnTo>
                      <a:pt x="1258" y="0"/>
                    </a:lnTo>
                    <a:cubicBezTo>
                      <a:pt x="1258" y="1"/>
                      <a:pt x="1258" y="1"/>
                      <a:pt x="1257" y="2"/>
                    </a:cubicBezTo>
                    <a:lnTo>
                      <a:pt x="1257" y="2"/>
                    </a:lnTo>
                    <a:lnTo>
                      <a:pt x="1258" y="0"/>
                    </a:lnTo>
                    <a:close/>
                    <a:moveTo>
                      <a:pt x="1257" y="2"/>
                    </a:moveTo>
                    <a:lnTo>
                      <a:pt x="9" y="5950"/>
                    </a:lnTo>
                    <a:cubicBezTo>
                      <a:pt x="0" y="6005"/>
                      <a:pt x="48" y="6057"/>
                      <a:pt x="116" y="6104"/>
                    </a:cubicBezTo>
                    <a:lnTo>
                      <a:pt x="1360" y="158"/>
                    </a:lnTo>
                    <a:cubicBezTo>
                      <a:pt x="1292" y="108"/>
                      <a:pt x="1247" y="57"/>
                      <a:pt x="1257" y="2"/>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35"/>
              <p:cNvSpPr/>
              <p:nvPr/>
            </p:nvSpPr>
            <p:spPr>
              <a:xfrm>
                <a:off x="5355050" y="1027575"/>
                <a:ext cx="31550" cy="150800"/>
              </a:xfrm>
              <a:custGeom>
                <a:rect b="b" l="l" r="r" t="t"/>
                <a:pathLst>
                  <a:path extrusionOk="0" h="6032" w="1262">
                    <a:moveTo>
                      <a:pt x="1262" y="0"/>
                    </a:moveTo>
                    <a:lnTo>
                      <a:pt x="18" y="5945"/>
                    </a:lnTo>
                    <a:cubicBezTo>
                      <a:pt x="10" y="5975"/>
                      <a:pt x="4" y="6005"/>
                      <a:pt x="0" y="6031"/>
                    </a:cubicBezTo>
                    <a:lnTo>
                      <a:pt x="1245" y="86"/>
                    </a:lnTo>
                    <a:cubicBezTo>
                      <a:pt x="1250" y="56"/>
                      <a:pt x="1258" y="26"/>
                      <a:pt x="1262"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35"/>
              <p:cNvSpPr/>
              <p:nvPr/>
            </p:nvSpPr>
            <p:spPr>
              <a:xfrm>
                <a:off x="5533500" y="1073125"/>
                <a:ext cx="33525" cy="157425"/>
              </a:xfrm>
              <a:custGeom>
                <a:rect b="b" l="l" r="r" t="t"/>
                <a:pathLst>
                  <a:path extrusionOk="0" h="6297" w="1341">
                    <a:moveTo>
                      <a:pt x="1340" y="0"/>
                    </a:moveTo>
                    <a:cubicBezTo>
                      <a:pt x="1315" y="120"/>
                      <a:pt x="1271" y="231"/>
                      <a:pt x="1246" y="351"/>
                    </a:cubicBezTo>
                    <a:lnTo>
                      <a:pt x="9" y="6257"/>
                    </a:lnTo>
                    <a:lnTo>
                      <a:pt x="9" y="6257"/>
                    </a:lnTo>
                    <a:cubicBezTo>
                      <a:pt x="33" y="6154"/>
                      <a:pt x="72" y="6052"/>
                      <a:pt x="95" y="5949"/>
                    </a:cubicBezTo>
                    <a:lnTo>
                      <a:pt x="1340" y="0"/>
                    </a:lnTo>
                    <a:close/>
                    <a:moveTo>
                      <a:pt x="9" y="6257"/>
                    </a:moveTo>
                    <a:cubicBezTo>
                      <a:pt x="6" y="6270"/>
                      <a:pt x="3" y="6283"/>
                      <a:pt x="1" y="6296"/>
                    </a:cubicBezTo>
                    <a:lnTo>
                      <a:pt x="9" y="6257"/>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35"/>
              <p:cNvSpPr/>
              <p:nvPr/>
            </p:nvSpPr>
            <p:spPr>
              <a:xfrm>
                <a:off x="5463575" y="1058250"/>
                <a:ext cx="37575" cy="161375"/>
              </a:xfrm>
              <a:custGeom>
                <a:rect b="b" l="l" r="r" t="t"/>
                <a:pathLst>
                  <a:path extrusionOk="0" h="6455" w="1503">
                    <a:moveTo>
                      <a:pt x="1279" y="0"/>
                    </a:moveTo>
                    <a:lnTo>
                      <a:pt x="35" y="5950"/>
                    </a:lnTo>
                    <a:cubicBezTo>
                      <a:pt x="0" y="6095"/>
                      <a:pt x="65" y="6271"/>
                      <a:pt x="257" y="6455"/>
                    </a:cubicBezTo>
                    <a:lnTo>
                      <a:pt x="1502" y="509"/>
                    </a:lnTo>
                    <a:cubicBezTo>
                      <a:pt x="1309" y="321"/>
                      <a:pt x="1250" y="150"/>
                      <a:pt x="1279"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35"/>
              <p:cNvSpPr/>
              <p:nvPr/>
            </p:nvSpPr>
            <p:spPr>
              <a:xfrm>
                <a:off x="2601875" y="451850"/>
                <a:ext cx="31250" cy="148975"/>
              </a:xfrm>
              <a:custGeom>
                <a:rect b="b" l="l" r="r" t="t"/>
                <a:pathLst>
                  <a:path extrusionOk="0" h="5959" w="1250">
                    <a:moveTo>
                      <a:pt x="1250" y="1"/>
                    </a:moveTo>
                    <a:lnTo>
                      <a:pt x="552" y="3335"/>
                    </a:lnTo>
                    <a:lnTo>
                      <a:pt x="1250" y="10"/>
                    </a:lnTo>
                    <a:lnTo>
                      <a:pt x="1250" y="1"/>
                    </a:lnTo>
                    <a:close/>
                    <a:moveTo>
                      <a:pt x="552" y="3335"/>
                    </a:moveTo>
                    <a:lnTo>
                      <a:pt x="1" y="5959"/>
                    </a:lnTo>
                    <a:cubicBezTo>
                      <a:pt x="5" y="5955"/>
                      <a:pt x="5" y="5950"/>
                      <a:pt x="5" y="5946"/>
                    </a:cubicBezTo>
                    <a:lnTo>
                      <a:pt x="552" y="3335"/>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35"/>
              <p:cNvSpPr/>
              <p:nvPr/>
            </p:nvSpPr>
            <p:spPr>
              <a:xfrm>
                <a:off x="2601675" y="452100"/>
                <a:ext cx="31450" cy="149275"/>
              </a:xfrm>
              <a:custGeom>
                <a:rect b="b" l="l" r="r" t="t"/>
                <a:pathLst>
                  <a:path extrusionOk="0" h="5971" w="1258">
                    <a:moveTo>
                      <a:pt x="1258" y="0"/>
                    </a:moveTo>
                    <a:lnTo>
                      <a:pt x="1258" y="0"/>
                    </a:lnTo>
                    <a:cubicBezTo>
                      <a:pt x="1253" y="8"/>
                      <a:pt x="1249" y="12"/>
                      <a:pt x="1249" y="21"/>
                    </a:cubicBezTo>
                    <a:lnTo>
                      <a:pt x="1" y="5970"/>
                    </a:lnTo>
                    <a:cubicBezTo>
                      <a:pt x="5" y="5962"/>
                      <a:pt x="9" y="5958"/>
                      <a:pt x="9" y="5949"/>
                    </a:cubicBezTo>
                    <a:lnTo>
                      <a:pt x="1258"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35"/>
              <p:cNvSpPr/>
              <p:nvPr/>
            </p:nvSpPr>
            <p:spPr>
              <a:xfrm>
                <a:off x="2601350" y="452600"/>
                <a:ext cx="31550" cy="149200"/>
              </a:xfrm>
              <a:custGeom>
                <a:rect b="b" l="l" r="r" t="t"/>
                <a:pathLst>
                  <a:path extrusionOk="0" h="5968" w="1262">
                    <a:moveTo>
                      <a:pt x="1262" y="1"/>
                    </a:moveTo>
                    <a:cubicBezTo>
                      <a:pt x="1258" y="6"/>
                      <a:pt x="1254" y="14"/>
                      <a:pt x="1249" y="18"/>
                    </a:cubicBezTo>
                    <a:lnTo>
                      <a:pt x="0" y="5968"/>
                    </a:lnTo>
                    <a:cubicBezTo>
                      <a:pt x="4" y="5959"/>
                      <a:pt x="8" y="5954"/>
                      <a:pt x="14" y="5950"/>
                    </a:cubicBezTo>
                    <a:lnTo>
                      <a:pt x="1262"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35"/>
              <p:cNvSpPr/>
              <p:nvPr/>
            </p:nvSpPr>
            <p:spPr>
              <a:xfrm>
                <a:off x="2600900" y="453025"/>
                <a:ext cx="31700" cy="149225"/>
              </a:xfrm>
              <a:custGeom>
                <a:rect b="b" l="l" r="r" t="t"/>
                <a:pathLst>
                  <a:path extrusionOk="0" h="5969" w="1268">
                    <a:moveTo>
                      <a:pt x="1267" y="1"/>
                    </a:moveTo>
                    <a:cubicBezTo>
                      <a:pt x="1258" y="9"/>
                      <a:pt x="1254" y="14"/>
                      <a:pt x="1246" y="18"/>
                    </a:cubicBezTo>
                    <a:lnTo>
                      <a:pt x="1" y="5968"/>
                    </a:lnTo>
                    <a:cubicBezTo>
                      <a:pt x="10" y="5963"/>
                      <a:pt x="14" y="5955"/>
                      <a:pt x="18" y="5951"/>
                    </a:cubicBezTo>
                    <a:lnTo>
                      <a:pt x="1267"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35"/>
              <p:cNvSpPr/>
              <p:nvPr/>
            </p:nvSpPr>
            <p:spPr>
              <a:xfrm>
                <a:off x="2600275" y="453475"/>
                <a:ext cx="31775" cy="149175"/>
              </a:xfrm>
              <a:custGeom>
                <a:rect b="b" l="l" r="r" t="t"/>
                <a:pathLst>
                  <a:path extrusionOk="0" h="5967" w="1271">
                    <a:moveTo>
                      <a:pt x="1271" y="0"/>
                    </a:moveTo>
                    <a:cubicBezTo>
                      <a:pt x="1267" y="9"/>
                      <a:pt x="1258" y="13"/>
                      <a:pt x="1245" y="22"/>
                    </a:cubicBezTo>
                    <a:lnTo>
                      <a:pt x="0" y="5966"/>
                    </a:lnTo>
                    <a:cubicBezTo>
                      <a:pt x="9" y="5962"/>
                      <a:pt x="18" y="5958"/>
                      <a:pt x="26" y="5950"/>
                    </a:cubicBezTo>
                    <a:lnTo>
                      <a:pt x="1271"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35"/>
              <p:cNvSpPr/>
              <p:nvPr/>
            </p:nvSpPr>
            <p:spPr>
              <a:xfrm>
                <a:off x="2599200" y="454000"/>
                <a:ext cx="32225" cy="149300"/>
              </a:xfrm>
              <a:custGeom>
                <a:rect b="b" l="l" r="r" t="t"/>
                <a:pathLst>
                  <a:path extrusionOk="0" h="5972" w="1289">
                    <a:moveTo>
                      <a:pt x="1288" y="1"/>
                    </a:moveTo>
                    <a:lnTo>
                      <a:pt x="1288" y="1"/>
                    </a:lnTo>
                    <a:cubicBezTo>
                      <a:pt x="1275" y="9"/>
                      <a:pt x="1263" y="13"/>
                      <a:pt x="1249" y="22"/>
                    </a:cubicBezTo>
                    <a:lnTo>
                      <a:pt x="1" y="5971"/>
                    </a:lnTo>
                    <a:cubicBezTo>
                      <a:pt x="17" y="5963"/>
                      <a:pt x="31" y="5955"/>
                      <a:pt x="43" y="5945"/>
                    </a:cubicBezTo>
                    <a:lnTo>
                      <a:pt x="1288"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35"/>
              <p:cNvSpPr/>
              <p:nvPr/>
            </p:nvSpPr>
            <p:spPr>
              <a:xfrm>
                <a:off x="2597400" y="454525"/>
                <a:ext cx="33050" cy="149400"/>
              </a:xfrm>
              <a:custGeom>
                <a:rect b="b" l="l" r="r" t="t"/>
                <a:pathLst>
                  <a:path extrusionOk="0" h="5976" w="1322">
                    <a:moveTo>
                      <a:pt x="1321" y="1"/>
                    </a:moveTo>
                    <a:cubicBezTo>
                      <a:pt x="1301" y="10"/>
                      <a:pt x="1275" y="18"/>
                      <a:pt x="1244" y="26"/>
                    </a:cubicBezTo>
                    <a:lnTo>
                      <a:pt x="0" y="5976"/>
                    </a:lnTo>
                    <a:cubicBezTo>
                      <a:pt x="26" y="5968"/>
                      <a:pt x="51" y="5959"/>
                      <a:pt x="73" y="5950"/>
                    </a:cubicBezTo>
                    <a:lnTo>
                      <a:pt x="1321"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35"/>
              <p:cNvSpPr/>
              <p:nvPr/>
            </p:nvSpPr>
            <p:spPr>
              <a:xfrm>
                <a:off x="2554850" y="455175"/>
                <a:ext cx="73675" cy="153800"/>
              </a:xfrm>
              <a:custGeom>
                <a:rect b="b" l="l" r="r" t="t"/>
                <a:pathLst>
                  <a:path extrusionOk="0" h="6152" w="2947">
                    <a:moveTo>
                      <a:pt x="2946" y="0"/>
                    </a:moveTo>
                    <a:lnTo>
                      <a:pt x="2946" y="0"/>
                    </a:lnTo>
                    <a:cubicBezTo>
                      <a:pt x="2883" y="22"/>
                      <a:pt x="2801" y="39"/>
                      <a:pt x="2711" y="52"/>
                    </a:cubicBezTo>
                    <a:cubicBezTo>
                      <a:pt x="2532" y="77"/>
                      <a:pt x="2314" y="91"/>
                      <a:pt x="2099" y="103"/>
                    </a:cubicBezTo>
                    <a:cubicBezTo>
                      <a:pt x="1882" y="116"/>
                      <a:pt x="1668" y="129"/>
                      <a:pt x="1489" y="154"/>
                    </a:cubicBezTo>
                    <a:cubicBezTo>
                      <a:pt x="1394" y="168"/>
                      <a:pt x="1313" y="185"/>
                      <a:pt x="1244" y="205"/>
                    </a:cubicBezTo>
                    <a:lnTo>
                      <a:pt x="0" y="6151"/>
                    </a:lnTo>
                    <a:cubicBezTo>
                      <a:pt x="68" y="6134"/>
                      <a:pt x="149" y="6117"/>
                      <a:pt x="243" y="6104"/>
                    </a:cubicBezTo>
                    <a:cubicBezTo>
                      <a:pt x="419" y="6078"/>
                      <a:pt x="637" y="6066"/>
                      <a:pt x="851" y="6048"/>
                    </a:cubicBezTo>
                    <a:cubicBezTo>
                      <a:pt x="1069" y="6036"/>
                      <a:pt x="1287" y="6023"/>
                      <a:pt x="1467" y="5997"/>
                    </a:cubicBezTo>
                    <a:cubicBezTo>
                      <a:pt x="1556" y="5985"/>
                      <a:pt x="1633" y="5971"/>
                      <a:pt x="1702" y="5950"/>
                    </a:cubicBezTo>
                    <a:lnTo>
                      <a:pt x="2946"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35"/>
              <p:cNvSpPr/>
              <p:nvPr/>
            </p:nvSpPr>
            <p:spPr>
              <a:xfrm>
                <a:off x="2553225" y="460300"/>
                <a:ext cx="32750" cy="149300"/>
              </a:xfrm>
              <a:custGeom>
                <a:rect b="b" l="l" r="r" t="t"/>
                <a:pathLst>
                  <a:path extrusionOk="0" h="5972" w="1310">
                    <a:moveTo>
                      <a:pt x="1309" y="0"/>
                    </a:moveTo>
                    <a:lnTo>
                      <a:pt x="1309" y="0"/>
                    </a:lnTo>
                    <a:cubicBezTo>
                      <a:pt x="1288" y="6"/>
                      <a:pt x="1266" y="14"/>
                      <a:pt x="1246" y="22"/>
                    </a:cubicBezTo>
                    <a:lnTo>
                      <a:pt x="0" y="5972"/>
                    </a:lnTo>
                    <a:cubicBezTo>
                      <a:pt x="18" y="5963"/>
                      <a:pt x="39" y="5954"/>
                      <a:pt x="65" y="5946"/>
                    </a:cubicBezTo>
                    <a:lnTo>
                      <a:pt x="1309"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35"/>
              <p:cNvSpPr/>
              <p:nvPr/>
            </p:nvSpPr>
            <p:spPr>
              <a:xfrm>
                <a:off x="2330700" y="414975"/>
                <a:ext cx="31250" cy="149725"/>
              </a:xfrm>
              <a:custGeom>
                <a:rect b="b" l="l" r="r" t="t"/>
                <a:pathLst>
                  <a:path extrusionOk="0" h="5989" w="1250">
                    <a:moveTo>
                      <a:pt x="1250" y="1"/>
                    </a:moveTo>
                    <a:lnTo>
                      <a:pt x="5" y="5950"/>
                    </a:lnTo>
                    <a:cubicBezTo>
                      <a:pt x="1" y="5963"/>
                      <a:pt x="1" y="5976"/>
                      <a:pt x="1" y="5988"/>
                    </a:cubicBezTo>
                    <a:lnTo>
                      <a:pt x="1246" y="39"/>
                    </a:lnTo>
                    <a:cubicBezTo>
                      <a:pt x="1246" y="26"/>
                      <a:pt x="1250" y="13"/>
                      <a:pt x="1250"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35"/>
              <p:cNvSpPr/>
              <p:nvPr/>
            </p:nvSpPr>
            <p:spPr>
              <a:xfrm>
                <a:off x="2481275" y="414750"/>
                <a:ext cx="31350" cy="149400"/>
              </a:xfrm>
              <a:custGeom>
                <a:rect b="b" l="l" r="r" t="t"/>
                <a:pathLst>
                  <a:path extrusionOk="0" h="5976" w="1254">
                    <a:moveTo>
                      <a:pt x="1254" y="0"/>
                    </a:moveTo>
                    <a:cubicBezTo>
                      <a:pt x="1249" y="10"/>
                      <a:pt x="1249" y="18"/>
                      <a:pt x="1244" y="26"/>
                    </a:cubicBezTo>
                    <a:lnTo>
                      <a:pt x="311" y="4489"/>
                    </a:lnTo>
                    <a:lnTo>
                      <a:pt x="1254" y="0"/>
                    </a:lnTo>
                    <a:close/>
                    <a:moveTo>
                      <a:pt x="311" y="4489"/>
                    </a:moveTo>
                    <a:lnTo>
                      <a:pt x="4" y="5950"/>
                    </a:lnTo>
                    <a:cubicBezTo>
                      <a:pt x="4" y="5959"/>
                      <a:pt x="0" y="5968"/>
                      <a:pt x="0" y="5976"/>
                    </a:cubicBezTo>
                    <a:lnTo>
                      <a:pt x="311" y="4489"/>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35"/>
              <p:cNvSpPr/>
              <p:nvPr/>
            </p:nvSpPr>
            <p:spPr>
              <a:xfrm>
                <a:off x="2480625" y="415400"/>
                <a:ext cx="31775" cy="150050"/>
              </a:xfrm>
              <a:custGeom>
                <a:rect b="b" l="l" r="r" t="t"/>
                <a:pathLst>
                  <a:path extrusionOk="0" h="6002" w="1271">
                    <a:moveTo>
                      <a:pt x="1270" y="0"/>
                    </a:moveTo>
                    <a:lnTo>
                      <a:pt x="1270" y="0"/>
                    </a:lnTo>
                    <a:cubicBezTo>
                      <a:pt x="1266" y="18"/>
                      <a:pt x="1258" y="35"/>
                      <a:pt x="1245" y="51"/>
                    </a:cubicBezTo>
                    <a:lnTo>
                      <a:pt x="0" y="6001"/>
                    </a:lnTo>
                    <a:cubicBezTo>
                      <a:pt x="9" y="5985"/>
                      <a:pt x="18" y="5967"/>
                      <a:pt x="26" y="5950"/>
                    </a:cubicBezTo>
                    <a:lnTo>
                      <a:pt x="1270"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35"/>
              <p:cNvSpPr/>
              <p:nvPr/>
            </p:nvSpPr>
            <p:spPr>
              <a:xfrm>
                <a:off x="2479650" y="416675"/>
                <a:ext cx="32100" cy="150050"/>
              </a:xfrm>
              <a:custGeom>
                <a:rect b="b" l="l" r="r" t="t"/>
                <a:pathLst>
                  <a:path extrusionOk="0" h="6002" w="1284">
                    <a:moveTo>
                      <a:pt x="1284" y="0"/>
                    </a:moveTo>
                    <a:cubicBezTo>
                      <a:pt x="1275" y="18"/>
                      <a:pt x="1263" y="35"/>
                      <a:pt x="1250" y="52"/>
                    </a:cubicBezTo>
                    <a:lnTo>
                      <a:pt x="0" y="6001"/>
                    </a:lnTo>
                    <a:cubicBezTo>
                      <a:pt x="18" y="5985"/>
                      <a:pt x="31" y="5968"/>
                      <a:pt x="39" y="5950"/>
                    </a:cubicBezTo>
                    <a:lnTo>
                      <a:pt x="1284"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35"/>
              <p:cNvSpPr/>
              <p:nvPr/>
            </p:nvSpPr>
            <p:spPr>
              <a:xfrm>
                <a:off x="2478275" y="417950"/>
                <a:ext cx="32625" cy="150150"/>
              </a:xfrm>
              <a:custGeom>
                <a:rect b="b" l="l" r="r" t="t"/>
                <a:pathLst>
                  <a:path extrusionOk="0" h="6006" w="1305">
                    <a:moveTo>
                      <a:pt x="1305" y="1"/>
                    </a:moveTo>
                    <a:lnTo>
                      <a:pt x="1305" y="1"/>
                    </a:lnTo>
                    <a:cubicBezTo>
                      <a:pt x="1287" y="22"/>
                      <a:pt x="1271" y="40"/>
                      <a:pt x="1249" y="57"/>
                    </a:cubicBezTo>
                    <a:lnTo>
                      <a:pt x="0" y="6006"/>
                    </a:lnTo>
                    <a:cubicBezTo>
                      <a:pt x="22" y="5989"/>
                      <a:pt x="43" y="5972"/>
                      <a:pt x="55" y="5950"/>
                    </a:cubicBezTo>
                    <a:lnTo>
                      <a:pt x="1305"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35"/>
              <p:cNvSpPr/>
              <p:nvPr/>
            </p:nvSpPr>
            <p:spPr>
              <a:xfrm>
                <a:off x="2476125" y="419375"/>
                <a:ext cx="33400" cy="150250"/>
              </a:xfrm>
              <a:custGeom>
                <a:rect b="b" l="l" r="r" t="t"/>
                <a:pathLst>
                  <a:path extrusionOk="0" h="6010" w="1336">
                    <a:moveTo>
                      <a:pt x="1335" y="0"/>
                    </a:moveTo>
                    <a:lnTo>
                      <a:pt x="1335" y="0"/>
                    </a:lnTo>
                    <a:cubicBezTo>
                      <a:pt x="1310" y="21"/>
                      <a:pt x="1280" y="42"/>
                      <a:pt x="1250" y="64"/>
                    </a:cubicBezTo>
                    <a:lnTo>
                      <a:pt x="1" y="6009"/>
                    </a:lnTo>
                    <a:cubicBezTo>
                      <a:pt x="35" y="5992"/>
                      <a:pt x="64" y="5970"/>
                      <a:pt x="86" y="5949"/>
                    </a:cubicBezTo>
                    <a:lnTo>
                      <a:pt x="1335"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35"/>
              <p:cNvSpPr/>
              <p:nvPr/>
            </p:nvSpPr>
            <p:spPr>
              <a:xfrm>
                <a:off x="2472075" y="420950"/>
                <a:ext cx="35325" cy="150900"/>
              </a:xfrm>
              <a:custGeom>
                <a:rect b="b" l="l" r="r" t="t"/>
                <a:pathLst>
                  <a:path extrusionOk="0" h="6036" w="1413">
                    <a:moveTo>
                      <a:pt x="1412" y="1"/>
                    </a:moveTo>
                    <a:lnTo>
                      <a:pt x="1412" y="1"/>
                    </a:lnTo>
                    <a:cubicBezTo>
                      <a:pt x="1361" y="31"/>
                      <a:pt x="1304" y="60"/>
                      <a:pt x="1245" y="86"/>
                    </a:cubicBezTo>
                    <a:lnTo>
                      <a:pt x="1" y="6036"/>
                    </a:lnTo>
                    <a:cubicBezTo>
                      <a:pt x="60" y="6006"/>
                      <a:pt x="116" y="5980"/>
                      <a:pt x="163" y="5946"/>
                    </a:cubicBezTo>
                    <a:lnTo>
                      <a:pt x="1412"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35"/>
              <p:cNvSpPr/>
              <p:nvPr/>
            </p:nvSpPr>
            <p:spPr>
              <a:xfrm>
                <a:off x="2450475" y="423100"/>
                <a:ext cx="52725" cy="157000"/>
              </a:xfrm>
              <a:custGeom>
                <a:rect b="b" l="l" r="r" t="t"/>
                <a:pathLst>
                  <a:path extrusionOk="0" h="6280" w="2109">
                    <a:moveTo>
                      <a:pt x="2109" y="0"/>
                    </a:moveTo>
                    <a:lnTo>
                      <a:pt x="2109" y="0"/>
                    </a:lnTo>
                    <a:cubicBezTo>
                      <a:pt x="1848" y="120"/>
                      <a:pt x="1506" y="215"/>
                      <a:pt x="1250" y="330"/>
                    </a:cubicBezTo>
                    <a:lnTo>
                      <a:pt x="0" y="6279"/>
                    </a:lnTo>
                    <a:cubicBezTo>
                      <a:pt x="261" y="6159"/>
                      <a:pt x="603" y="6066"/>
                      <a:pt x="865" y="5950"/>
                    </a:cubicBezTo>
                    <a:lnTo>
                      <a:pt x="2109"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35"/>
              <p:cNvSpPr/>
              <p:nvPr/>
            </p:nvSpPr>
            <p:spPr>
              <a:xfrm>
                <a:off x="2446300" y="431325"/>
                <a:ext cx="35425" cy="151025"/>
              </a:xfrm>
              <a:custGeom>
                <a:rect b="b" l="l" r="r" t="t"/>
                <a:pathLst>
                  <a:path extrusionOk="0" h="6041" w="1417">
                    <a:moveTo>
                      <a:pt x="1417" y="1"/>
                    </a:moveTo>
                    <a:cubicBezTo>
                      <a:pt x="1352" y="30"/>
                      <a:pt x="1296" y="61"/>
                      <a:pt x="1245" y="91"/>
                    </a:cubicBezTo>
                    <a:lnTo>
                      <a:pt x="0" y="6041"/>
                    </a:lnTo>
                    <a:cubicBezTo>
                      <a:pt x="47" y="6010"/>
                      <a:pt x="108" y="5980"/>
                      <a:pt x="167" y="5950"/>
                    </a:cubicBezTo>
                    <a:lnTo>
                      <a:pt x="1417"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35"/>
              <p:cNvSpPr/>
              <p:nvPr/>
            </p:nvSpPr>
            <p:spPr>
              <a:xfrm>
                <a:off x="2444150" y="433575"/>
                <a:ext cx="33300" cy="150375"/>
              </a:xfrm>
              <a:custGeom>
                <a:rect b="b" l="l" r="r" t="t"/>
                <a:pathLst>
                  <a:path extrusionOk="0" h="6015" w="1332">
                    <a:moveTo>
                      <a:pt x="1331" y="1"/>
                    </a:moveTo>
                    <a:lnTo>
                      <a:pt x="1331" y="1"/>
                    </a:lnTo>
                    <a:cubicBezTo>
                      <a:pt x="1301" y="22"/>
                      <a:pt x="1272" y="43"/>
                      <a:pt x="1246" y="65"/>
                    </a:cubicBezTo>
                    <a:lnTo>
                      <a:pt x="1" y="6014"/>
                    </a:lnTo>
                    <a:cubicBezTo>
                      <a:pt x="26" y="5993"/>
                      <a:pt x="52" y="5971"/>
                      <a:pt x="86" y="5951"/>
                    </a:cubicBezTo>
                    <a:lnTo>
                      <a:pt x="1331"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35"/>
              <p:cNvSpPr/>
              <p:nvPr/>
            </p:nvSpPr>
            <p:spPr>
              <a:xfrm>
                <a:off x="2442775" y="435175"/>
                <a:ext cx="32525" cy="150050"/>
              </a:xfrm>
              <a:custGeom>
                <a:rect b="b" l="l" r="r" t="t"/>
                <a:pathLst>
                  <a:path extrusionOk="0" h="6002" w="1301">
                    <a:moveTo>
                      <a:pt x="1301" y="1"/>
                    </a:moveTo>
                    <a:cubicBezTo>
                      <a:pt x="1279" y="18"/>
                      <a:pt x="1262" y="35"/>
                      <a:pt x="1250" y="52"/>
                    </a:cubicBezTo>
                    <a:lnTo>
                      <a:pt x="0" y="6002"/>
                    </a:lnTo>
                    <a:cubicBezTo>
                      <a:pt x="18" y="5984"/>
                      <a:pt x="34" y="5968"/>
                      <a:pt x="56" y="5950"/>
                    </a:cubicBezTo>
                    <a:lnTo>
                      <a:pt x="1301"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35"/>
              <p:cNvSpPr/>
              <p:nvPr/>
            </p:nvSpPr>
            <p:spPr>
              <a:xfrm>
                <a:off x="2441800" y="436450"/>
                <a:ext cx="32225" cy="150050"/>
              </a:xfrm>
              <a:custGeom>
                <a:rect b="b" l="l" r="r" t="t"/>
                <a:pathLst>
                  <a:path extrusionOk="0" h="6002" w="1289">
                    <a:moveTo>
                      <a:pt x="1289" y="1"/>
                    </a:moveTo>
                    <a:lnTo>
                      <a:pt x="1289" y="1"/>
                    </a:lnTo>
                    <a:cubicBezTo>
                      <a:pt x="1271" y="18"/>
                      <a:pt x="1258" y="36"/>
                      <a:pt x="1250" y="56"/>
                    </a:cubicBezTo>
                    <a:lnTo>
                      <a:pt x="0" y="6002"/>
                    </a:lnTo>
                    <a:cubicBezTo>
                      <a:pt x="14" y="5984"/>
                      <a:pt x="26" y="5968"/>
                      <a:pt x="39" y="5951"/>
                    </a:cubicBezTo>
                    <a:lnTo>
                      <a:pt x="1289"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35"/>
              <p:cNvSpPr/>
              <p:nvPr/>
            </p:nvSpPr>
            <p:spPr>
              <a:xfrm>
                <a:off x="2441275" y="437850"/>
                <a:ext cx="31775" cy="150050"/>
              </a:xfrm>
              <a:custGeom>
                <a:rect b="b" l="l" r="r" t="t"/>
                <a:pathLst>
                  <a:path extrusionOk="0" h="6002" w="1271">
                    <a:moveTo>
                      <a:pt x="1271" y="0"/>
                    </a:moveTo>
                    <a:cubicBezTo>
                      <a:pt x="1258" y="18"/>
                      <a:pt x="1253" y="35"/>
                      <a:pt x="1245" y="52"/>
                    </a:cubicBezTo>
                    <a:lnTo>
                      <a:pt x="2" y="5996"/>
                    </a:lnTo>
                    <a:lnTo>
                      <a:pt x="2" y="5996"/>
                    </a:lnTo>
                    <a:cubicBezTo>
                      <a:pt x="6" y="5977"/>
                      <a:pt x="14" y="5962"/>
                      <a:pt x="21" y="5946"/>
                    </a:cubicBezTo>
                    <a:lnTo>
                      <a:pt x="1271" y="0"/>
                    </a:lnTo>
                    <a:close/>
                    <a:moveTo>
                      <a:pt x="2" y="5996"/>
                    </a:moveTo>
                    <a:cubicBezTo>
                      <a:pt x="2" y="5998"/>
                      <a:pt x="1" y="6000"/>
                      <a:pt x="1" y="6001"/>
                    </a:cubicBezTo>
                    <a:lnTo>
                      <a:pt x="2" y="5996"/>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35"/>
              <p:cNvSpPr/>
              <p:nvPr/>
            </p:nvSpPr>
            <p:spPr>
              <a:xfrm>
                <a:off x="2441050" y="439125"/>
                <a:ext cx="31350" cy="149400"/>
              </a:xfrm>
              <a:custGeom>
                <a:rect b="b" l="l" r="r" t="t"/>
                <a:pathLst>
                  <a:path extrusionOk="0" h="5976" w="1254">
                    <a:moveTo>
                      <a:pt x="1254" y="1"/>
                    </a:moveTo>
                    <a:cubicBezTo>
                      <a:pt x="1250" y="10"/>
                      <a:pt x="1250" y="18"/>
                      <a:pt x="1246" y="26"/>
                    </a:cubicBezTo>
                    <a:lnTo>
                      <a:pt x="1" y="5976"/>
                    </a:lnTo>
                    <a:cubicBezTo>
                      <a:pt x="5" y="5968"/>
                      <a:pt x="5" y="5959"/>
                      <a:pt x="10" y="5950"/>
                    </a:cubicBezTo>
                    <a:lnTo>
                      <a:pt x="1254" y="1"/>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35"/>
              <p:cNvSpPr/>
              <p:nvPr/>
            </p:nvSpPr>
            <p:spPr>
              <a:xfrm>
                <a:off x="5487750" y="1044250"/>
                <a:ext cx="91225" cy="46325"/>
              </a:xfrm>
              <a:custGeom>
                <a:rect b="b" l="l" r="r" t="t"/>
                <a:pathLst>
                  <a:path extrusionOk="0" h="1853" w="3649">
                    <a:moveTo>
                      <a:pt x="1599" y="1"/>
                    </a:moveTo>
                    <a:cubicBezTo>
                      <a:pt x="1466" y="1"/>
                      <a:pt x="1337" y="10"/>
                      <a:pt x="1215" y="26"/>
                    </a:cubicBezTo>
                    <a:cubicBezTo>
                      <a:pt x="471" y="133"/>
                      <a:pt x="0" y="544"/>
                      <a:pt x="535" y="1069"/>
                    </a:cubicBezTo>
                    <a:cubicBezTo>
                      <a:pt x="1343" y="1420"/>
                      <a:pt x="2199" y="1681"/>
                      <a:pt x="3088" y="1852"/>
                    </a:cubicBezTo>
                    <a:cubicBezTo>
                      <a:pt x="2904" y="1284"/>
                      <a:pt x="3649" y="1010"/>
                      <a:pt x="2665" y="197"/>
                    </a:cubicBezTo>
                    <a:cubicBezTo>
                      <a:pt x="2319" y="61"/>
                      <a:pt x="1946" y="1"/>
                      <a:pt x="1599" y="1"/>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35"/>
              <p:cNvSpPr/>
              <p:nvPr/>
            </p:nvSpPr>
            <p:spPr>
              <a:xfrm>
                <a:off x="5520475" y="1087650"/>
                <a:ext cx="44500" cy="151675"/>
              </a:xfrm>
              <a:custGeom>
                <a:rect b="b" l="l" r="r" t="t"/>
                <a:pathLst>
                  <a:path extrusionOk="0" h="6067" w="1780">
                    <a:moveTo>
                      <a:pt x="1245" y="0"/>
                    </a:moveTo>
                    <a:lnTo>
                      <a:pt x="0" y="5950"/>
                    </a:lnTo>
                    <a:cubicBezTo>
                      <a:pt x="176" y="5993"/>
                      <a:pt x="351" y="6031"/>
                      <a:pt x="531" y="6066"/>
                    </a:cubicBezTo>
                    <a:lnTo>
                      <a:pt x="1779" y="116"/>
                    </a:lnTo>
                    <a:cubicBezTo>
                      <a:pt x="1599" y="82"/>
                      <a:pt x="1420" y="44"/>
                      <a:pt x="1245"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35"/>
              <p:cNvSpPr/>
              <p:nvPr/>
            </p:nvSpPr>
            <p:spPr>
              <a:xfrm>
                <a:off x="5504975" y="1083600"/>
                <a:ext cx="46650" cy="152825"/>
              </a:xfrm>
              <a:custGeom>
                <a:rect b="b" l="l" r="r" t="t"/>
                <a:pathLst>
                  <a:path extrusionOk="0" h="6113" w="1866">
                    <a:moveTo>
                      <a:pt x="1249" y="0"/>
                    </a:moveTo>
                    <a:lnTo>
                      <a:pt x="0" y="5950"/>
                    </a:lnTo>
                    <a:cubicBezTo>
                      <a:pt x="205" y="6009"/>
                      <a:pt x="411" y="6065"/>
                      <a:pt x="620" y="6112"/>
                    </a:cubicBezTo>
                    <a:lnTo>
                      <a:pt x="1865" y="162"/>
                    </a:lnTo>
                    <a:cubicBezTo>
                      <a:pt x="1655" y="115"/>
                      <a:pt x="1450" y="60"/>
                      <a:pt x="1249"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35"/>
              <p:cNvSpPr/>
              <p:nvPr/>
            </p:nvSpPr>
            <p:spPr>
              <a:xfrm>
                <a:off x="5490325" y="1078900"/>
                <a:ext cx="45900" cy="153450"/>
              </a:xfrm>
              <a:custGeom>
                <a:rect b="b" l="l" r="r" t="t"/>
                <a:pathLst>
                  <a:path extrusionOk="0" h="6138" w="1836">
                    <a:moveTo>
                      <a:pt x="1249" y="0"/>
                    </a:moveTo>
                    <a:lnTo>
                      <a:pt x="0" y="5949"/>
                    </a:lnTo>
                    <a:cubicBezTo>
                      <a:pt x="193" y="6018"/>
                      <a:pt x="389" y="6077"/>
                      <a:pt x="586" y="6138"/>
                    </a:cubicBezTo>
                    <a:lnTo>
                      <a:pt x="1835" y="188"/>
                    </a:lnTo>
                    <a:cubicBezTo>
                      <a:pt x="1638" y="133"/>
                      <a:pt x="1441" y="68"/>
                      <a:pt x="1249"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35"/>
              <p:cNvSpPr/>
              <p:nvPr/>
            </p:nvSpPr>
            <p:spPr>
              <a:xfrm>
                <a:off x="5475550" y="1073325"/>
                <a:ext cx="46025" cy="154325"/>
              </a:xfrm>
              <a:custGeom>
                <a:rect b="b" l="l" r="r" t="t"/>
                <a:pathLst>
                  <a:path extrusionOk="0" h="6173" w="1841">
                    <a:moveTo>
                      <a:pt x="1246" y="1"/>
                    </a:moveTo>
                    <a:lnTo>
                      <a:pt x="1" y="5946"/>
                    </a:lnTo>
                    <a:cubicBezTo>
                      <a:pt x="194" y="6027"/>
                      <a:pt x="390" y="6104"/>
                      <a:pt x="591" y="6172"/>
                    </a:cubicBezTo>
                    <a:lnTo>
                      <a:pt x="1840" y="223"/>
                    </a:lnTo>
                    <a:cubicBezTo>
                      <a:pt x="1639" y="155"/>
                      <a:pt x="1442" y="78"/>
                      <a:pt x="1246"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35"/>
              <p:cNvSpPr/>
              <p:nvPr/>
            </p:nvSpPr>
            <p:spPr>
              <a:xfrm>
                <a:off x="5470000" y="1070975"/>
                <a:ext cx="36700" cy="151025"/>
              </a:xfrm>
              <a:custGeom>
                <a:rect b="b" l="l" r="r" t="t"/>
                <a:pathLst>
                  <a:path extrusionOk="0" h="6041" w="1468">
                    <a:moveTo>
                      <a:pt x="1245" y="0"/>
                    </a:moveTo>
                    <a:lnTo>
                      <a:pt x="0" y="5946"/>
                    </a:lnTo>
                    <a:cubicBezTo>
                      <a:pt x="73" y="5980"/>
                      <a:pt x="146" y="6009"/>
                      <a:pt x="223" y="6040"/>
                    </a:cubicBezTo>
                    <a:lnTo>
                      <a:pt x="1468" y="95"/>
                    </a:lnTo>
                    <a:cubicBezTo>
                      <a:pt x="1395" y="65"/>
                      <a:pt x="1318" y="30"/>
                      <a:pt x="1245"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35"/>
              <p:cNvSpPr/>
              <p:nvPr/>
            </p:nvSpPr>
            <p:spPr>
              <a:xfrm>
                <a:off x="2545625" y="460850"/>
                <a:ext cx="38750" cy="149825"/>
              </a:xfrm>
              <a:custGeom>
                <a:rect b="b" l="l" r="r" t="t"/>
                <a:pathLst>
                  <a:path extrusionOk="0" h="5993" w="1550">
                    <a:moveTo>
                      <a:pt x="1550" y="0"/>
                    </a:moveTo>
                    <a:lnTo>
                      <a:pt x="1550" y="0"/>
                    </a:lnTo>
                    <a:cubicBezTo>
                      <a:pt x="1485" y="4"/>
                      <a:pt x="1430" y="9"/>
                      <a:pt x="1382" y="13"/>
                    </a:cubicBezTo>
                    <a:cubicBezTo>
                      <a:pt x="1331" y="22"/>
                      <a:pt x="1284" y="30"/>
                      <a:pt x="1246" y="43"/>
                    </a:cubicBezTo>
                    <a:lnTo>
                      <a:pt x="1" y="5993"/>
                    </a:lnTo>
                    <a:cubicBezTo>
                      <a:pt x="40" y="5979"/>
                      <a:pt x="82" y="5971"/>
                      <a:pt x="138" y="5963"/>
                    </a:cubicBezTo>
                    <a:cubicBezTo>
                      <a:pt x="184" y="5958"/>
                      <a:pt x="241" y="5950"/>
                      <a:pt x="304" y="5950"/>
                    </a:cubicBezTo>
                    <a:lnTo>
                      <a:pt x="1550"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35"/>
              <p:cNvSpPr/>
              <p:nvPr/>
            </p:nvSpPr>
            <p:spPr>
              <a:xfrm>
                <a:off x="2544025" y="461925"/>
                <a:ext cx="32750" cy="149400"/>
              </a:xfrm>
              <a:custGeom>
                <a:rect b="b" l="l" r="r" t="t"/>
                <a:pathLst>
                  <a:path extrusionOk="0" h="5976" w="1310">
                    <a:moveTo>
                      <a:pt x="1310" y="0"/>
                    </a:moveTo>
                    <a:lnTo>
                      <a:pt x="1310" y="0"/>
                    </a:lnTo>
                    <a:cubicBezTo>
                      <a:pt x="1284" y="8"/>
                      <a:pt x="1263" y="18"/>
                      <a:pt x="1245" y="26"/>
                    </a:cubicBezTo>
                    <a:lnTo>
                      <a:pt x="1" y="5975"/>
                    </a:lnTo>
                    <a:cubicBezTo>
                      <a:pt x="17" y="5966"/>
                      <a:pt x="39" y="5958"/>
                      <a:pt x="65" y="5950"/>
                    </a:cubicBezTo>
                    <a:lnTo>
                      <a:pt x="1310"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35"/>
              <p:cNvSpPr/>
              <p:nvPr/>
            </p:nvSpPr>
            <p:spPr>
              <a:xfrm>
                <a:off x="2542950" y="462550"/>
                <a:ext cx="32225" cy="149325"/>
              </a:xfrm>
              <a:custGeom>
                <a:rect b="b" l="l" r="r" t="t"/>
                <a:pathLst>
                  <a:path extrusionOk="0" h="5973" w="1289">
                    <a:moveTo>
                      <a:pt x="1288" y="1"/>
                    </a:moveTo>
                    <a:cubicBezTo>
                      <a:pt x="1272" y="9"/>
                      <a:pt x="1258" y="13"/>
                      <a:pt x="1246" y="22"/>
                    </a:cubicBezTo>
                    <a:lnTo>
                      <a:pt x="1" y="5972"/>
                    </a:lnTo>
                    <a:cubicBezTo>
                      <a:pt x="14" y="5963"/>
                      <a:pt x="27" y="5955"/>
                      <a:pt x="44" y="5950"/>
                    </a:cubicBezTo>
                    <a:lnTo>
                      <a:pt x="1288"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35"/>
              <p:cNvSpPr/>
              <p:nvPr/>
            </p:nvSpPr>
            <p:spPr>
              <a:xfrm>
                <a:off x="2542100" y="463100"/>
                <a:ext cx="32025" cy="149400"/>
              </a:xfrm>
              <a:custGeom>
                <a:rect b="b" l="l" r="r" t="t"/>
                <a:pathLst>
                  <a:path extrusionOk="0" h="5976" w="1281">
                    <a:moveTo>
                      <a:pt x="1280" y="0"/>
                    </a:moveTo>
                    <a:lnTo>
                      <a:pt x="1280" y="0"/>
                    </a:lnTo>
                    <a:cubicBezTo>
                      <a:pt x="1267" y="9"/>
                      <a:pt x="1258" y="17"/>
                      <a:pt x="1245" y="26"/>
                    </a:cubicBezTo>
                    <a:lnTo>
                      <a:pt x="1" y="5976"/>
                    </a:lnTo>
                    <a:cubicBezTo>
                      <a:pt x="9" y="5966"/>
                      <a:pt x="23" y="5958"/>
                      <a:pt x="35" y="5950"/>
                    </a:cubicBezTo>
                    <a:lnTo>
                      <a:pt x="1280"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35"/>
              <p:cNvSpPr/>
              <p:nvPr/>
            </p:nvSpPr>
            <p:spPr>
              <a:xfrm>
                <a:off x="2541475" y="463750"/>
                <a:ext cx="31775" cy="149400"/>
              </a:xfrm>
              <a:custGeom>
                <a:rect b="b" l="l" r="r" t="t"/>
                <a:pathLst>
                  <a:path extrusionOk="0" h="5976" w="1271">
                    <a:moveTo>
                      <a:pt x="1270" y="0"/>
                    </a:moveTo>
                    <a:lnTo>
                      <a:pt x="1270" y="0"/>
                    </a:lnTo>
                    <a:cubicBezTo>
                      <a:pt x="1262" y="8"/>
                      <a:pt x="1254" y="16"/>
                      <a:pt x="1244" y="26"/>
                    </a:cubicBezTo>
                    <a:lnTo>
                      <a:pt x="0" y="5975"/>
                    </a:lnTo>
                    <a:cubicBezTo>
                      <a:pt x="4" y="5966"/>
                      <a:pt x="17" y="5958"/>
                      <a:pt x="26" y="5950"/>
                    </a:cubicBezTo>
                    <a:lnTo>
                      <a:pt x="1270"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35"/>
              <p:cNvSpPr/>
              <p:nvPr/>
            </p:nvSpPr>
            <p:spPr>
              <a:xfrm>
                <a:off x="2540825" y="464375"/>
                <a:ext cx="31775" cy="149625"/>
              </a:xfrm>
              <a:custGeom>
                <a:rect b="b" l="l" r="r" t="t"/>
                <a:pathLst>
                  <a:path extrusionOk="0" h="5985" w="1271">
                    <a:moveTo>
                      <a:pt x="1270" y="1"/>
                    </a:moveTo>
                    <a:cubicBezTo>
                      <a:pt x="1262" y="13"/>
                      <a:pt x="1254" y="26"/>
                      <a:pt x="1245" y="35"/>
                    </a:cubicBezTo>
                    <a:lnTo>
                      <a:pt x="1" y="5984"/>
                    </a:lnTo>
                    <a:cubicBezTo>
                      <a:pt x="9" y="5971"/>
                      <a:pt x="13" y="5963"/>
                      <a:pt x="26" y="5950"/>
                    </a:cubicBezTo>
                    <a:lnTo>
                      <a:pt x="1270"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35"/>
              <p:cNvSpPr/>
              <p:nvPr/>
            </p:nvSpPr>
            <p:spPr>
              <a:xfrm>
                <a:off x="2540300" y="465225"/>
                <a:ext cx="31650" cy="149950"/>
              </a:xfrm>
              <a:custGeom>
                <a:rect b="b" l="l" r="r" t="t"/>
                <a:pathLst>
                  <a:path extrusionOk="0" h="5998" w="1266">
                    <a:moveTo>
                      <a:pt x="1266" y="1"/>
                    </a:moveTo>
                    <a:cubicBezTo>
                      <a:pt x="1258" y="18"/>
                      <a:pt x="1253" y="34"/>
                      <a:pt x="1244" y="52"/>
                    </a:cubicBezTo>
                    <a:lnTo>
                      <a:pt x="0" y="5997"/>
                    </a:lnTo>
                    <a:cubicBezTo>
                      <a:pt x="4" y="5980"/>
                      <a:pt x="12" y="5968"/>
                      <a:pt x="22" y="5950"/>
                    </a:cubicBezTo>
                    <a:lnTo>
                      <a:pt x="1266"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35"/>
              <p:cNvSpPr/>
              <p:nvPr/>
            </p:nvSpPr>
            <p:spPr>
              <a:xfrm>
                <a:off x="2540075" y="466500"/>
                <a:ext cx="31350" cy="149625"/>
              </a:xfrm>
              <a:custGeom>
                <a:rect b="b" l="l" r="r" t="t"/>
                <a:pathLst>
                  <a:path extrusionOk="0" h="5985" w="1254">
                    <a:moveTo>
                      <a:pt x="1253" y="1"/>
                    </a:moveTo>
                    <a:cubicBezTo>
                      <a:pt x="1249" y="9"/>
                      <a:pt x="1249" y="22"/>
                      <a:pt x="1245" y="35"/>
                    </a:cubicBezTo>
                    <a:lnTo>
                      <a:pt x="8" y="5949"/>
                    </a:lnTo>
                    <a:lnTo>
                      <a:pt x="8" y="5949"/>
                    </a:lnTo>
                    <a:cubicBezTo>
                      <a:pt x="9" y="5948"/>
                      <a:pt x="9" y="5947"/>
                      <a:pt x="9" y="5946"/>
                    </a:cubicBezTo>
                    <a:lnTo>
                      <a:pt x="1253" y="1"/>
                    </a:lnTo>
                    <a:close/>
                    <a:moveTo>
                      <a:pt x="8" y="5949"/>
                    </a:moveTo>
                    <a:lnTo>
                      <a:pt x="8" y="5949"/>
                    </a:lnTo>
                    <a:cubicBezTo>
                      <a:pt x="5" y="5960"/>
                      <a:pt x="1" y="5973"/>
                      <a:pt x="1" y="5984"/>
                    </a:cubicBezTo>
                    <a:lnTo>
                      <a:pt x="8" y="5949"/>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35"/>
              <p:cNvSpPr/>
              <p:nvPr/>
            </p:nvSpPr>
            <p:spPr>
              <a:xfrm>
                <a:off x="2420625" y="431875"/>
                <a:ext cx="36825" cy="160300"/>
              </a:xfrm>
              <a:custGeom>
                <a:rect b="b" l="l" r="r" t="t"/>
                <a:pathLst>
                  <a:path extrusionOk="0" h="6412" w="1473">
                    <a:moveTo>
                      <a:pt x="1250" y="0"/>
                    </a:moveTo>
                    <a:lnTo>
                      <a:pt x="1" y="5950"/>
                    </a:lnTo>
                    <a:cubicBezTo>
                      <a:pt x="172" y="6129"/>
                      <a:pt x="223" y="6274"/>
                      <a:pt x="201" y="6395"/>
                    </a:cubicBezTo>
                    <a:lnTo>
                      <a:pt x="201" y="6395"/>
                    </a:lnTo>
                    <a:lnTo>
                      <a:pt x="1447" y="466"/>
                    </a:lnTo>
                    <a:cubicBezTo>
                      <a:pt x="1473" y="338"/>
                      <a:pt x="1425" y="193"/>
                      <a:pt x="1250" y="0"/>
                    </a:cubicBezTo>
                    <a:close/>
                    <a:moveTo>
                      <a:pt x="201" y="6395"/>
                    </a:moveTo>
                    <a:lnTo>
                      <a:pt x="198" y="6412"/>
                    </a:lnTo>
                    <a:cubicBezTo>
                      <a:pt x="199" y="6406"/>
                      <a:pt x="200" y="6401"/>
                      <a:pt x="201" y="6395"/>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35"/>
              <p:cNvSpPr/>
              <p:nvPr/>
            </p:nvSpPr>
            <p:spPr>
              <a:xfrm>
                <a:off x="5598950" y="1092050"/>
                <a:ext cx="55100" cy="177625"/>
              </a:xfrm>
              <a:custGeom>
                <a:rect b="b" l="l" r="r" t="t"/>
                <a:pathLst>
                  <a:path extrusionOk="0" h="7105" w="2204">
                    <a:moveTo>
                      <a:pt x="1305" y="0"/>
                    </a:moveTo>
                    <a:lnTo>
                      <a:pt x="1305" y="0"/>
                    </a:lnTo>
                    <a:cubicBezTo>
                      <a:pt x="1305" y="1"/>
                      <a:pt x="1305" y="1"/>
                      <a:pt x="1305" y="2"/>
                    </a:cubicBezTo>
                    <a:lnTo>
                      <a:pt x="1305" y="2"/>
                    </a:lnTo>
                    <a:lnTo>
                      <a:pt x="1305" y="0"/>
                    </a:lnTo>
                    <a:close/>
                    <a:moveTo>
                      <a:pt x="1305" y="2"/>
                    </a:moveTo>
                    <a:lnTo>
                      <a:pt x="61" y="5950"/>
                    </a:lnTo>
                    <a:cubicBezTo>
                      <a:pt x="0" y="6228"/>
                      <a:pt x="557" y="6686"/>
                      <a:pt x="959" y="7104"/>
                    </a:cubicBezTo>
                    <a:lnTo>
                      <a:pt x="2203" y="1155"/>
                    </a:lnTo>
                    <a:cubicBezTo>
                      <a:pt x="1807" y="737"/>
                      <a:pt x="1248" y="280"/>
                      <a:pt x="1305" y="2"/>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35"/>
              <p:cNvSpPr/>
              <p:nvPr/>
            </p:nvSpPr>
            <p:spPr>
              <a:xfrm>
                <a:off x="3352525" y="647775"/>
                <a:ext cx="32525" cy="149600"/>
              </a:xfrm>
              <a:custGeom>
                <a:rect b="b" l="l" r="r" t="t"/>
                <a:pathLst>
                  <a:path extrusionOk="0" h="5984" w="1301">
                    <a:moveTo>
                      <a:pt x="1244" y="0"/>
                    </a:moveTo>
                    <a:lnTo>
                      <a:pt x="0" y="5949"/>
                    </a:lnTo>
                    <a:cubicBezTo>
                      <a:pt x="17" y="5958"/>
                      <a:pt x="34" y="5970"/>
                      <a:pt x="55" y="5984"/>
                    </a:cubicBezTo>
                    <a:lnTo>
                      <a:pt x="1301" y="34"/>
                    </a:lnTo>
                    <a:cubicBezTo>
                      <a:pt x="1283" y="21"/>
                      <a:pt x="1262" y="12"/>
                      <a:pt x="1244"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35"/>
              <p:cNvSpPr/>
              <p:nvPr/>
            </p:nvSpPr>
            <p:spPr>
              <a:xfrm>
                <a:off x="3351325" y="647225"/>
                <a:ext cx="32325" cy="149275"/>
              </a:xfrm>
              <a:custGeom>
                <a:rect b="b" l="l" r="r" t="t"/>
                <a:pathLst>
                  <a:path extrusionOk="0" h="5971" w="1293">
                    <a:moveTo>
                      <a:pt x="1250" y="1"/>
                    </a:moveTo>
                    <a:lnTo>
                      <a:pt x="1" y="5950"/>
                    </a:lnTo>
                    <a:cubicBezTo>
                      <a:pt x="18" y="5954"/>
                      <a:pt x="31" y="5963"/>
                      <a:pt x="48" y="5971"/>
                    </a:cubicBezTo>
                    <a:lnTo>
                      <a:pt x="1292" y="22"/>
                    </a:lnTo>
                    <a:cubicBezTo>
                      <a:pt x="1280" y="13"/>
                      <a:pt x="1262" y="5"/>
                      <a:pt x="1250"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35"/>
              <p:cNvSpPr/>
              <p:nvPr/>
            </p:nvSpPr>
            <p:spPr>
              <a:xfrm>
                <a:off x="3350475" y="646800"/>
                <a:ext cx="32125" cy="149200"/>
              </a:xfrm>
              <a:custGeom>
                <a:rect b="b" l="l" r="r" t="t"/>
                <a:pathLst>
                  <a:path extrusionOk="0" h="5968" w="1285">
                    <a:moveTo>
                      <a:pt x="1245" y="0"/>
                    </a:moveTo>
                    <a:lnTo>
                      <a:pt x="1" y="5950"/>
                    </a:lnTo>
                    <a:cubicBezTo>
                      <a:pt x="13" y="5954"/>
                      <a:pt x="27" y="5958"/>
                      <a:pt x="35" y="5967"/>
                    </a:cubicBezTo>
                    <a:lnTo>
                      <a:pt x="1284" y="18"/>
                    </a:lnTo>
                    <a:cubicBezTo>
                      <a:pt x="1271" y="8"/>
                      <a:pt x="1258" y="4"/>
                      <a:pt x="1245"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35"/>
              <p:cNvSpPr/>
              <p:nvPr/>
            </p:nvSpPr>
            <p:spPr>
              <a:xfrm>
                <a:off x="3349625" y="646475"/>
                <a:ext cx="32000" cy="149075"/>
              </a:xfrm>
              <a:custGeom>
                <a:rect b="b" l="l" r="r" t="t"/>
                <a:pathLst>
                  <a:path extrusionOk="0" h="5963" w="1280">
                    <a:moveTo>
                      <a:pt x="1245" y="1"/>
                    </a:moveTo>
                    <a:lnTo>
                      <a:pt x="0" y="5949"/>
                    </a:lnTo>
                    <a:cubicBezTo>
                      <a:pt x="9" y="5955"/>
                      <a:pt x="22" y="5959"/>
                      <a:pt x="35" y="5963"/>
                    </a:cubicBezTo>
                    <a:lnTo>
                      <a:pt x="1279" y="13"/>
                    </a:lnTo>
                    <a:cubicBezTo>
                      <a:pt x="1267" y="9"/>
                      <a:pt x="1257" y="5"/>
                      <a:pt x="1245"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35"/>
              <p:cNvSpPr/>
              <p:nvPr/>
            </p:nvSpPr>
            <p:spPr>
              <a:xfrm>
                <a:off x="3348775" y="646150"/>
                <a:ext cx="32000" cy="149075"/>
              </a:xfrm>
              <a:custGeom>
                <a:rect b="b" l="l" r="r" t="t"/>
                <a:pathLst>
                  <a:path extrusionOk="0" h="5963" w="1280">
                    <a:moveTo>
                      <a:pt x="1245" y="0"/>
                    </a:moveTo>
                    <a:lnTo>
                      <a:pt x="0" y="5950"/>
                    </a:lnTo>
                    <a:cubicBezTo>
                      <a:pt x="13" y="5954"/>
                      <a:pt x="22" y="5958"/>
                      <a:pt x="34" y="5962"/>
                    </a:cubicBezTo>
                    <a:lnTo>
                      <a:pt x="1279" y="14"/>
                    </a:lnTo>
                    <a:cubicBezTo>
                      <a:pt x="1271" y="9"/>
                      <a:pt x="1258" y="5"/>
                      <a:pt x="1245"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35"/>
              <p:cNvSpPr/>
              <p:nvPr/>
            </p:nvSpPr>
            <p:spPr>
              <a:xfrm>
                <a:off x="3347925" y="645950"/>
                <a:ext cx="32000" cy="148975"/>
              </a:xfrm>
              <a:custGeom>
                <a:rect b="b" l="l" r="r" t="t"/>
                <a:pathLst>
                  <a:path extrusionOk="0" h="5959" w="1280">
                    <a:moveTo>
                      <a:pt x="1244" y="0"/>
                    </a:moveTo>
                    <a:lnTo>
                      <a:pt x="0" y="5950"/>
                    </a:lnTo>
                    <a:cubicBezTo>
                      <a:pt x="8" y="5954"/>
                      <a:pt x="22" y="5954"/>
                      <a:pt x="34" y="5958"/>
                    </a:cubicBezTo>
                    <a:lnTo>
                      <a:pt x="1279" y="8"/>
                    </a:lnTo>
                    <a:cubicBezTo>
                      <a:pt x="1266" y="8"/>
                      <a:pt x="1258" y="4"/>
                      <a:pt x="1244"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35"/>
              <p:cNvSpPr/>
              <p:nvPr/>
            </p:nvSpPr>
            <p:spPr>
              <a:xfrm>
                <a:off x="3346850" y="645725"/>
                <a:ext cx="32200" cy="148975"/>
              </a:xfrm>
              <a:custGeom>
                <a:rect b="b" l="l" r="r" t="t"/>
                <a:pathLst>
                  <a:path extrusionOk="0" h="5959" w="1288">
                    <a:moveTo>
                      <a:pt x="1245" y="0"/>
                    </a:moveTo>
                    <a:lnTo>
                      <a:pt x="0" y="5950"/>
                    </a:lnTo>
                    <a:cubicBezTo>
                      <a:pt x="14" y="5954"/>
                      <a:pt x="26" y="5954"/>
                      <a:pt x="43" y="5959"/>
                    </a:cubicBezTo>
                    <a:lnTo>
                      <a:pt x="1287" y="9"/>
                    </a:lnTo>
                    <a:cubicBezTo>
                      <a:pt x="1275" y="5"/>
                      <a:pt x="1262" y="5"/>
                      <a:pt x="1245"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35"/>
              <p:cNvSpPr/>
              <p:nvPr/>
            </p:nvSpPr>
            <p:spPr>
              <a:xfrm>
                <a:off x="3345450" y="645500"/>
                <a:ext cx="32550" cy="148975"/>
              </a:xfrm>
              <a:custGeom>
                <a:rect b="b" l="l" r="r" t="t"/>
                <a:pathLst>
                  <a:path extrusionOk="0" h="5959" w="1302">
                    <a:moveTo>
                      <a:pt x="1250" y="1"/>
                    </a:moveTo>
                    <a:lnTo>
                      <a:pt x="1" y="5950"/>
                    </a:lnTo>
                    <a:cubicBezTo>
                      <a:pt x="22" y="5955"/>
                      <a:pt x="39" y="5955"/>
                      <a:pt x="56" y="5959"/>
                    </a:cubicBezTo>
                    <a:lnTo>
                      <a:pt x="1301" y="9"/>
                    </a:lnTo>
                    <a:cubicBezTo>
                      <a:pt x="1284" y="9"/>
                      <a:pt x="1266" y="5"/>
                      <a:pt x="1250"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35"/>
              <p:cNvSpPr/>
              <p:nvPr/>
            </p:nvSpPr>
            <p:spPr>
              <a:xfrm>
                <a:off x="3336575" y="645450"/>
                <a:ext cx="40125" cy="149575"/>
              </a:xfrm>
              <a:custGeom>
                <a:rect b="b" l="l" r="r" t="t"/>
                <a:pathLst>
                  <a:path extrusionOk="0" h="5983" w="1605">
                    <a:moveTo>
                      <a:pt x="1520" y="0"/>
                    </a:moveTo>
                    <a:cubicBezTo>
                      <a:pt x="1470" y="0"/>
                      <a:pt x="1419" y="3"/>
                      <a:pt x="1365" y="11"/>
                    </a:cubicBezTo>
                    <a:cubicBezTo>
                      <a:pt x="1327" y="16"/>
                      <a:pt x="1288" y="24"/>
                      <a:pt x="1246" y="33"/>
                    </a:cubicBezTo>
                    <a:lnTo>
                      <a:pt x="1" y="5982"/>
                    </a:lnTo>
                    <a:cubicBezTo>
                      <a:pt x="44" y="5974"/>
                      <a:pt x="82" y="5965"/>
                      <a:pt x="121" y="5961"/>
                    </a:cubicBezTo>
                    <a:cubicBezTo>
                      <a:pt x="176" y="5953"/>
                      <a:pt x="227" y="5948"/>
                      <a:pt x="277" y="5948"/>
                    </a:cubicBezTo>
                    <a:cubicBezTo>
                      <a:pt x="304" y="5948"/>
                      <a:pt x="330" y="5950"/>
                      <a:pt x="356" y="5952"/>
                    </a:cubicBezTo>
                    <a:lnTo>
                      <a:pt x="1605" y="3"/>
                    </a:lnTo>
                    <a:cubicBezTo>
                      <a:pt x="1577" y="1"/>
                      <a:pt x="1549" y="0"/>
                      <a:pt x="1520" y="0"/>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35"/>
              <p:cNvSpPr/>
              <p:nvPr/>
            </p:nvSpPr>
            <p:spPr>
              <a:xfrm>
                <a:off x="2539100" y="472375"/>
                <a:ext cx="31475" cy="149625"/>
              </a:xfrm>
              <a:custGeom>
                <a:rect b="b" l="l" r="r" t="t"/>
                <a:pathLst>
                  <a:path extrusionOk="0" h="5985" w="1259">
                    <a:moveTo>
                      <a:pt x="1258" y="1"/>
                    </a:moveTo>
                    <a:cubicBezTo>
                      <a:pt x="1256" y="8"/>
                      <a:pt x="1255" y="14"/>
                      <a:pt x="1254" y="21"/>
                    </a:cubicBezTo>
                    <a:lnTo>
                      <a:pt x="1254" y="21"/>
                    </a:lnTo>
                    <a:lnTo>
                      <a:pt x="1258" y="1"/>
                    </a:lnTo>
                    <a:close/>
                    <a:moveTo>
                      <a:pt x="1254" y="21"/>
                    </a:moveTo>
                    <a:lnTo>
                      <a:pt x="1250" y="39"/>
                    </a:lnTo>
                    <a:lnTo>
                      <a:pt x="1250" y="39"/>
                    </a:lnTo>
                    <a:cubicBezTo>
                      <a:pt x="1252" y="33"/>
                      <a:pt x="1253" y="27"/>
                      <a:pt x="1254" y="21"/>
                    </a:cubicBezTo>
                    <a:close/>
                    <a:moveTo>
                      <a:pt x="1250" y="39"/>
                    </a:moveTo>
                    <a:lnTo>
                      <a:pt x="1250" y="39"/>
                    </a:lnTo>
                    <a:cubicBezTo>
                      <a:pt x="1250" y="40"/>
                      <a:pt x="1250" y="40"/>
                      <a:pt x="1250" y="40"/>
                    </a:cubicBezTo>
                    <a:lnTo>
                      <a:pt x="1" y="5984"/>
                    </a:lnTo>
                    <a:cubicBezTo>
                      <a:pt x="5" y="5976"/>
                      <a:pt x="9" y="5964"/>
                      <a:pt x="14" y="5951"/>
                    </a:cubicBezTo>
                    <a:lnTo>
                      <a:pt x="1250" y="39"/>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35"/>
              <p:cNvSpPr/>
              <p:nvPr/>
            </p:nvSpPr>
            <p:spPr>
              <a:xfrm>
                <a:off x="2538575" y="473350"/>
                <a:ext cx="31800" cy="149925"/>
              </a:xfrm>
              <a:custGeom>
                <a:rect b="b" l="l" r="r" t="t"/>
                <a:pathLst>
                  <a:path extrusionOk="0" h="5997" w="1272">
                    <a:moveTo>
                      <a:pt x="1271" y="1"/>
                    </a:moveTo>
                    <a:lnTo>
                      <a:pt x="1271" y="1"/>
                    </a:lnTo>
                    <a:cubicBezTo>
                      <a:pt x="1262" y="17"/>
                      <a:pt x="1258" y="31"/>
                      <a:pt x="1250" y="48"/>
                    </a:cubicBezTo>
                    <a:lnTo>
                      <a:pt x="0" y="5997"/>
                    </a:lnTo>
                    <a:cubicBezTo>
                      <a:pt x="10" y="5980"/>
                      <a:pt x="18" y="5963"/>
                      <a:pt x="22" y="5945"/>
                    </a:cubicBezTo>
                    <a:lnTo>
                      <a:pt x="1271"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35"/>
              <p:cNvSpPr/>
              <p:nvPr/>
            </p:nvSpPr>
            <p:spPr>
              <a:xfrm>
                <a:off x="2538025" y="474550"/>
                <a:ext cx="31800" cy="149600"/>
              </a:xfrm>
              <a:custGeom>
                <a:rect b="b" l="l" r="r" t="t"/>
                <a:pathLst>
                  <a:path extrusionOk="0" h="5984" w="1272">
                    <a:moveTo>
                      <a:pt x="1272" y="0"/>
                    </a:moveTo>
                    <a:cubicBezTo>
                      <a:pt x="1263" y="13"/>
                      <a:pt x="1254" y="21"/>
                      <a:pt x="1246" y="34"/>
                    </a:cubicBezTo>
                    <a:lnTo>
                      <a:pt x="1" y="5984"/>
                    </a:lnTo>
                    <a:cubicBezTo>
                      <a:pt x="10" y="5970"/>
                      <a:pt x="18" y="5962"/>
                      <a:pt x="22" y="5949"/>
                    </a:cubicBezTo>
                    <a:lnTo>
                      <a:pt x="1272"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35"/>
              <p:cNvSpPr/>
              <p:nvPr/>
            </p:nvSpPr>
            <p:spPr>
              <a:xfrm>
                <a:off x="2537300" y="475400"/>
                <a:ext cx="31875" cy="149400"/>
              </a:xfrm>
              <a:custGeom>
                <a:rect b="b" l="l" r="r" t="t"/>
                <a:pathLst>
                  <a:path extrusionOk="0" h="5976" w="1275">
                    <a:moveTo>
                      <a:pt x="1275" y="0"/>
                    </a:moveTo>
                    <a:lnTo>
                      <a:pt x="1275" y="0"/>
                    </a:lnTo>
                    <a:cubicBezTo>
                      <a:pt x="1267" y="8"/>
                      <a:pt x="1257" y="18"/>
                      <a:pt x="1249" y="26"/>
                    </a:cubicBezTo>
                    <a:lnTo>
                      <a:pt x="0" y="5975"/>
                    </a:lnTo>
                    <a:cubicBezTo>
                      <a:pt x="13" y="5966"/>
                      <a:pt x="22" y="5958"/>
                      <a:pt x="30" y="5950"/>
                    </a:cubicBezTo>
                    <a:lnTo>
                      <a:pt x="1275"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35"/>
              <p:cNvSpPr/>
              <p:nvPr/>
            </p:nvSpPr>
            <p:spPr>
              <a:xfrm>
                <a:off x="2536550" y="476025"/>
                <a:ext cx="32000" cy="149425"/>
              </a:xfrm>
              <a:custGeom>
                <a:rect b="b" l="l" r="r" t="t"/>
                <a:pathLst>
                  <a:path extrusionOk="0" h="5977" w="1280">
                    <a:moveTo>
                      <a:pt x="1279" y="1"/>
                    </a:moveTo>
                    <a:cubicBezTo>
                      <a:pt x="1266" y="9"/>
                      <a:pt x="1258" y="18"/>
                      <a:pt x="1245" y="26"/>
                    </a:cubicBezTo>
                    <a:lnTo>
                      <a:pt x="0" y="5976"/>
                    </a:lnTo>
                    <a:cubicBezTo>
                      <a:pt x="14" y="5967"/>
                      <a:pt x="22" y="5959"/>
                      <a:pt x="30" y="5950"/>
                    </a:cubicBezTo>
                    <a:lnTo>
                      <a:pt x="1279"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35"/>
              <p:cNvSpPr/>
              <p:nvPr/>
            </p:nvSpPr>
            <p:spPr>
              <a:xfrm>
                <a:off x="2535475" y="476675"/>
                <a:ext cx="32225" cy="149300"/>
              </a:xfrm>
              <a:custGeom>
                <a:rect b="b" l="l" r="r" t="t"/>
                <a:pathLst>
                  <a:path extrusionOk="0" h="5972" w="1289">
                    <a:moveTo>
                      <a:pt x="1288" y="0"/>
                    </a:moveTo>
                    <a:lnTo>
                      <a:pt x="1288" y="0"/>
                    </a:lnTo>
                    <a:cubicBezTo>
                      <a:pt x="1275" y="9"/>
                      <a:pt x="1263" y="18"/>
                      <a:pt x="1245" y="22"/>
                    </a:cubicBezTo>
                    <a:lnTo>
                      <a:pt x="0" y="5972"/>
                    </a:lnTo>
                    <a:cubicBezTo>
                      <a:pt x="13" y="5962"/>
                      <a:pt x="31" y="5958"/>
                      <a:pt x="43" y="5950"/>
                    </a:cubicBezTo>
                    <a:lnTo>
                      <a:pt x="1288"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35"/>
              <p:cNvSpPr/>
              <p:nvPr/>
            </p:nvSpPr>
            <p:spPr>
              <a:xfrm>
                <a:off x="2533875" y="477200"/>
                <a:ext cx="32750" cy="149425"/>
              </a:xfrm>
              <a:custGeom>
                <a:rect b="b" l="l" r="r" t="t"/>
                <a:pathLst>
                  <a:path extrusionOk="0" h="5977" w="1310">
                    <a:moveTo>
                      <a:pt x="1309" y="1"/>
                    </a:moveTo>
                    <a:lnTo>
                      <a:pt x="1309" y="1"/>
                    </a:lnTo>
                    <a:cubicBezTo>
                      <a:pt x="1292" y="9"/>
                      <a:pt x="1270" y="17"/>
                      <a:pt x="1245" y="27"/>
                    </a:cubicBezTo>
                    <a:lnTo>
                      <a:pt x="0" y="5976"/>
                    </a:lnTo>
                    <a:cubicBezTo>
                      <a:pt x="22" y="5967"/>
                      <a:pt x="44" y="5959"/>
                      <a:pt x="64" y="5951"/>
                    </a:cubicBezTo>
                    <a:lnTo>
                      <a:pt x="1309"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35"/>
              <p:cNvSpPr/>
              <p:nvPr/>
            </p:nvSpPr>
            <p:spPr>
              <a:xfrm>
                <a:off x="2526175" y="477850"/>
                <a:ext cx="38825" cy="149825"/>
              </a:xfrm>
              <a:custGeom>
                <a:rect b="b" l="l" r="r" t="t"/>
                <a:pathLst>
                  <a:path extrusionOk="0" h="5993" w="1553">
                    <a:moveTo>
                      <a:pt x="1553" y="1"/>
                    </a:moveTo>
                    <a:lnTo>
                      <a:pt x="1553" y="1"/>
                    </a:lnTo>
                    <a:cubicBezTo>
                      <a:pt x="1515" y="13"/>
                      <a:pt x="1472" y="22"/>
                      <a:pt x="1416" y="30"/>
                    </a:cubicBezTo>
                    <a:cubicBezTo>
                      <a:pt x="1369" y="34"/>
                      <a:pt x="1309" y="43"/>
                      <a:pt x="1245" y="43"/>
                    </a:cubicBezTo>
                    <a:lnTo>
                      <a:pt x="1" y="5992"/>
                    </a:lnTo>
                    <a:cubicBezTo>
                      <a:pt x="64" y="5988"/>
                      <a:pt x="121" y="5984"/>
                      <a:pt x="172" y="5980"/>
                    </a:cubicBezTo>
                    <a:cubicBezTo>
                      <a:pt x="223" y="5971"/>
                      <a:pt x="269" y="5963"/>
                      <a:pt x="308" y="5950"/>
                    </a:cubicBezTo>
                    <a:lnTo>
                      <a:pt x="1553"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35"/>
              <p:cNvSpPr/>
              <p:nvPr/>
            </p:nvSpPr>
            <p:spPr>
              <a:xfrm>
                <a:off x="5308950" y="1049250"/>
                <a:ext cx="74250" cy="155825"/>
              </a:xfrm>
              <a:custGeom>
                <a:rect b="b" l="l" r="r" t="t"/>
                <a:pathLst>
                  <a:path extrusionOk="0" h="6233" w="2970">
                    <a:moveTo>
                      <a:pt x="2969" y="1"/>
                    </a:moveTo>
                    <a:lnTo>
                      <a:pt x="2969" y="1"/>
                    </a:lnTo>
                    <a:cubicBezTo>
                      <a:pt x="2700" y="32"/>
                      <a:pt x="2430" y="65"/>
                      <a:pt x="2178" y="99"/>
                    </a:cubicBezTo>
                    <a:cubicBezTo>
                      <a:pt x="1828" y="147"/>
                      <a:pt x="1503" y="206"/>
                      <a:pt x="1246" y="288"/>
                    </a:cubicBezTo>
                    <a:lnTo>
                      <a:pt x="1" y="6233"/>
                    </a:lnTo>
                    <a:cubicBezTo>
                      <a:pt x="257" y="6156"/>
                      <a:pt x="579" y="6096"/>
                      <a:pt x="930" y="6049"/>
                    </a:cubicBezTo>
                    <a:cubicBezTo>
                      <a:pt x="1186" y="6011"/>
                      <a:pt x="1455" y="5980"/>
                      <a:pt x="1725" y="5950"/>
                    </a:cubicBezTo>
                    <a:lnTo>
                      <a:pt x="2969"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35"/>
              <p:cNvSpPr/>
              <p:nvPr/>
            </p:nvSpPr>
            <p:spPr>
              <a:xfrm>
                <a:off x="5302550" y="1056450"/>
                <a:ext cx="37550" cy="151100"/>
              </a:xfrm>
              <a:custGeom>
                <a:rect b="b" l="l" r="r" t="t"/>
                <a:pathLst>
                  <a:path extrusionOk="0" h="6044" w="1502">
                    <a:moveTo>
                      <a:pt x="1502" y="0"/>
                    </a:moveTo>
                    <a:lnTo>
                      <a:pt x="1502" y="0"/>
                    </a:lnTo>
                    <a:cubicBezTo>
                      <a:pt x="1407" y="26"/>
                      <a:pt x="1322" y="60"/>
                      <a:pt x="1245" y="94"/>
                    </a:cubicBezTo>
                    <a:lnTo>
                      <a:pt x="0" y="6043"/>
                    </a:lnTo>
                    <a:cubicBezTo>
                      <a:pt x="73" y="6009"/>
                      <a:pt x="163" y="5975"/>
                      <a:pt x="257" y="5945"/>
                    </a:cubicBezTo>
                    <a:lnTo>
                      <a:pt x="1502"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35"/>
              <p:cNvSpPr/>
              <p:nvPr/>
            </p:nvSpPr>
            <p:spPr>
              <a:xfrm>
                <a:off x="5299225" y="1058775"/>
                <a:ext cx="34475" cy="150500"/>
              </a:xfrm>
              <a:custGeom>
                <a:rect b="b" l="l" r="r" t="t"/>
                <a:pathLst>
                  <a:path extrusionOk="0" h="6020" w="1379">
                    <a:moveTo>
                      <a:pt x="1378" y="1"/>
                    </a:moveTo>
                    <a:lnTo>
                      <a:pt x="1378" y="1"/>
                    </a:lnTo>
                    <a:cubicBezTo>
                      <a:pt x="1331" y="22"/>
                      <a:pt x="1288" y="44"/>
                      <a:pt x="1250" y="69"/>
                    </a:cubicBezTo>
                    <a:lnTo>
                      <a:pt x="1" y="6019"/>
                    </a:lnTo>
                    <a:cubicBezTo>
                      <a:pt x="40" y="5993"/>
                      <a:pt x="87" y="5972"/>
                      <a:pt x="133" y="5950"/>
                    </a:cubicBezTo>
                    <a:lnTo>
                      <a:pt x="1378"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35"/>
              <p:cNvSpPr/>
              <p:nvPr/>
            </p:nvSpPr>
            <p:spPr>
              <a:xfrm>
                <a:off x="5297200" y="1060500"/>
                <a:ext cx="33275" cy="150250"/>
              </a:xfrm>
              <a:custGeom>
                <a:rect b="b" l="l" r="r" t="t"/>
                <a:pathLst>
                  <a:path extrusionOk="0" h="6010" w="1331">
                    <a:moveTo>
                      <a:pt x="1331" y="0"/>
                    </a:moveTo>
                    <a:lnTo>
                      <a:pt x="1331" y="0"/>
                    </a:lnTo>
                    <a:cubicBezTo>
                      <a:pt x="1297" y="22"/>
                      <a:pt x="1271" y="44"/>
                      <a:pt x="1246" y="64"/>
                    </a:cubicBezTo>
                    <a:lnTo>
                      <a:pt x="1" y="6010"/>
                    </a:lnTo>
                    <a:cubicBezTo>
                      <a:pt x="26" y="5988"/>
                      <a:pt x="52" y="5972"/>
                      <a:pt x="82" y="5950"/>
                    </a:cubicBezTo>
                    <a:lnTo>
                      <a:pt x="1331"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35"/>
              <p:cNvSpPr/>
              <p:nvPr/>
            </p:nvSpPr>
            <p:spPr>
              <a:xfrm>
                <a:off x="5295725" y="1062100"/>
                <a:ext cx="32625" cy="150150"/>
              </a:xfrm>
              <a:custGeom>
                <a:rect b="b" l="l" r="r" t="t"/>
                <a:pathLst>
                  <a:path extrusionOk="0" h="6006" w="1305">
                    <a:moveTo>
                      <a:pt x="1305" y="0"/>
                    </a:moveTo>
                    <a:lnTo>
                      <a:pt x="1305" y="0"/>
                    </a:lnTo>
                    <a:cubicBezTo>
                      <a:pt x="1283" y="18"/>
                      <a:pt x="1266" y="35"/>
                      <a:pt x="1248" y="57"/>
                    </a:cubicBezTo>
                    <a:lnTo>
                      <a:pt x="0" y="6005"/>
                    </a:lnTo>
                    <a:cubicBezTo>
                      <a:pt x="16" y="5985"/>
                      <a:pt x="38" y="5967"/>
                      <a:pt x="60" y="5946"/>
                    </a:cubicBezTo>
                    <a:lnTo>
                      <a:pt x="1305"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35"/>
              <p:cNvSpPr/>
              <p:nvPr/>
            </p:nvSpPr>
            <p:spPr>
              <a:xfrm>
                <a:off x="5294750" y="1063500"/>
                <a:ext cx="32200" cy="150150"/>
              </a:xfrm>
              <a:custGeom>
                <a:rect b="b" l="l" r="r" t="t"/>
                <a:pathLst>
                  <a:path extrusionOk="0" h="6006" w="1288">
                    <a:moveTo>
                      <a:pt x="1287" y="1"/>
                    </a:moveTo>
                    <a:lnTo>
                      <a:pt x="1287" y="1"/>
                    </a:lnTo>
                    <a:cubicBezTo>
                      <a:pt x="1271" y="17"/>
                      <a:pt x="1258" y="39"/>
                      <a:pt x="1245" y="56"/>
                    </a:cubicBezTo>
                    <a:lnTo>
                      <a:pt x="0" y="6006"/>
                    </a:lnTo>
                    <a:cubicBezTo>
                      <a:pt x="13" y="5984"/>
                      <a:pt x="26" y="5967"/>
                      <a:pt x="39" y="5949"/>
                    </a:cubicBezTo>
                    <a:lnTo>
                      <a:pt x="1287"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35"/>
              <p:cNvSpPr/>
              <p:nvPr/>
            </p:nvSpPr>
            <p:spPr>
              <a:xfrm>
                <a:off x="5294000" y="1064875"/>
                <a:ext cx="31900" cy="150275"/>
              </a:xfrm>
              <a:custGeom>
                <a:rect b="b" l="l" r="r" t="t"/>
                <a:pathLst>
                  <a:path extrusionOk="0" h="6011" w="1276">
                    <a:moveTo>
                      <a:pt x="1275" y="1"/>
                    </a:moveTo>
                    <a:cubicBezTo>
                      <a:pt x="1266" y="23"/>
                      <a:pt x="1254" y="39"/>
                      <a:pt x="1250" y="60"/>
                    </a:cubicBezTo>
                    <a:lnTo>
                      <a:pt x="0" y="6010"/>
                    </a:lnTo>
                    <a:cubicBezTo>
                      <a:pt x="8" y="5989"/>
                      <a:pt x="18" y="5967"/>
                      <a:pt x="30" y="5951"/>
                    </a:cubicBezTo>
                    <a:lnTo>
                      <a:pt x="1275"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35"/>
              <p:cNvSpPr/>
              <p:nvPr/>
            </p:nvSpPr>
            <p:spPr>
              <a:xfrm>
                <a:off x="5293800" y="1066375"/>
                <a:ext cx="31450" cy="149600"/>
              </a:xfrm>
              <a:custGeom>
                <a:rect b="b" l="l" r="r" t="t"/>
                <a:pathLst>
                  <a:path extrusionOk="0" h="5984" w="1258">
                    <a:moveTo>
                      <a:pt x="1258" y="0"/>
                    </a:moveTo>
                    <a:cubicBezTo>
                      <a:pt x="1253" y="14"/>
                      <a:pt x="1248" y="22"/>
                      <a:pt x="1248" y="34"/>
                    </a:cubicBezTo>
                    <a:lnTo>
                      <a:pt x="0" y="5984"/>
                    </a:lnTo>
                    <a:cubicBezTo>
                      <a:pt x="4" y="5972"/>
                      <a:pt x="8" y="5962"/>
                      <a:pt x="8" y="5950"/>
                    </a:cubicBezTo>
                    <a:lnTo>
                      <a:pt x="1258" y="0"/>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35"/>
              <p:cNvSpPr/>
              <p:nvPr/>
            </p:nvSpPr>
            <p:spPr>
              <a:xfrm>
                <a:off x="5679775" y="1128500"/>
                <a:ext cx="56175" cy="152825"/>
              </a:xfrm>
              <a:custGeom>
                <a:rect b="b" l="l" r="r" t="t"/>
                <a:pathLst>
                  <a:path extrusionOk="0" h="6113" w="2247">
                    <a:moveTo>
                      <a:pt x="2247" y="1"/>
                    </a:moveTo>
                    <a:lnTo>
                      <a:pt x="2247" y="1"/>
                    </a:lnTo>
                    <a:cubicBezTo>
                      <a:pt x="2089" y="13"/>
                      <a:pt x="1943" y="26"/>
                      <a:pt x="1810" y="48"/>
                    </a:cubicBezTo>
                    <a:cubicBezTo>
                      <a:pt x="1592" y="78"/>
                      <a:pt x="1408" y="116"/>
                      <a:pt x="1246" y="163"/>
                    </a:cubicBezTo>
                    <a:lnTo>
                      <a:pt x="1" y="6112"/>
                    </a:lnTo>
                    <a:cubicBezTo>
                      <a:pt x="160" y="6065"/>
                      <a:pt x="348" y="6027"/>
                      <a:pt x="565" y="5992"/>
                    </a:cubicBezTo>
                    <a:cubicBezTo>
                      <a:pt x="699" y="5976"/>
                      <a:pt x="843" y="5959"/>
                      <a:pt x="997" y="5950"/>
                    </a:cubicBezTo>
                    <a:lnTo>
                      <a:pt x="2247"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35"/>
              <p:cNvSpPr/>
              <p:nvPr/>
            </p:nvSpPr>
            <p:spPr>
              <a:xfrm>
                <a:off x="5673600" y="1132550"/>
                <a:ext cx="37325" cy="151125"/>
              </a:xfrm>
              <a:custGeom>
                <a:rect b="b" l="l" r="r" t="t"/>
                <a:pathLst>
                  <a:path extrusionOk="0" h="6045" w="1493">
                    <a:moveTo>
                      <a:pt x="1493" y="1"/>
                    </a:moveTo>
                    <a:lnTo>
                      <a:pt x="1493" y="1"/>
                    </a:lnTo>
                    <a:cubicBezTo>
                      <a:pt x="1403" y="31"/>
                      <a:pt x="1321" y="61"/>
                      <a:pt x="1249" y="95"/>
                    </a:cubicBezTo>
                    <a:lnTo>
                      <a:pt x="0" y="6045"/>
                    </a:lnTo>
                    <a:cubicBezTo>
                      <a:pt x="73" y="6010"/>
                      <a:pt x="158" y="5980"/>
                      <a:pt x="248" y="5950"/>
                    </a:cubicBezTo>
                    <a:lnTo>
                      <a:pt x="1493"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35"/>
              <p:cNvSpPr/>
              <p:nvPr/>
            </p:nvSpPr>
            <p:spPr>
              <a:xfrm>
                <a:off x="5669950" y="1134925"/>
                <a:ext cx="34875" cy="150800"/>
              </a:xfrm>
              <a:custGeom>
                <a:rect b="b" l="l" r="r" t="t"/>
                <a:pathLst>
                  <a:path extrusionOk="0" h="6032" w="1395">
                    <a:moveTo>
                      <a:pt x="1395" y="0"/>
                    </a:moveTo>
                    <a:lnTo>
                      <a:pt x="1395" y="0"/>
                    </a:lnTo>
                    <a:cubicBezTo>
                      <a:pt x="1339" y="26"/>
                      <a:pt x="1288" y="52"/>
                      <a:pt x="1246" y="81"/>
                    </a:cubicBezTo>
                    <a:lnTo>
                      <a:pt x="1" y="6031"/>
                    </a:lnTo>
                    <a:cubicBezTo>
                      <a:pt x="44" y="6001"/>
                      <a:pt x="95" y="5976"/>
                      <a:pt x="146" y="5950"/>
                    </a:cubicBezTo>
                    <a:lnTo>
                      <a:pt x="1395"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35"/>
              <p:cNvSpPr/>
              <p:nvPr/>
            </p:nvSpPr>
            <p:spPr>
              <a:xfrm>
                <a:off x="5667275" y="1136950"/>
                <a:ext cx="33825" cy="150700"/>
              </a:xfrm>
              <a:custGeom>
                <a:rect b="b" l="l" r="r" t="t"/>
                <a:pathLst>
                  <a:path extrusionOk="0" h="6028" w="1353">
                    <a:moveTo>
                      <a:pt x="1353" y="0"/>
                    </a:moveTo>
                    <a:lnTo>
                      <a:pt x="1353" y="0"/>
                    </a:lnTo>
                    <a:cubicBezTo>
                      <a:pt x="1314" y="26"/>
                      <a:pt x="1280" y="52"/>
                      <a:pt x="1245" y="77"/>
                    </a:cubicBezTo>
                    <a:lnTo>
                      <a:pt x="1" y="6027"/>
                    </a:lnTo>
                    <a:cubicBezTo>
                      <a:pt x="31" y="5997"/>
                      <a:pt x="70" y="5972"/>
                      <a:pt x="108" y="5950"/>
                    </a:cubicBezTo>
                    <a:lnTo>
                      <a:pt x="1353"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35"/>
              <p:cNvSpPr/>
              <p:nvPr/>
            </p:nvSpPr>
            <p:spPr>
              <a:xfrm>
                <a:off x="5665250" y="1138875"/>
                <a:ext cx="33150" cy="150675"/>
              </a:xfrm>
              <a:custGeom>
                <a:rect b="b" l="l" r="r" t="t"/>
                <a:pathLst>
                  <a:path extrusionOk="0" h="6027" w="1326">
                    <a:moveTo>
                      <a:pt x="1326" y="0"/>
                    </a:moveTo>
                    <a:cubicBezTo>
                      <a:pt x="1296" y="26"/>
                      <a:pt x="1271" y="52"/>
                      <a:pt x="1249" y="81"/>
                    </a:cubicBezTo>
                    <a:lnTo>
                      <a:pt x="1" y="6027"/>
                    </a:lnTo>
                    <a:cubicBezTo>
                      <a:pt x="26" y="6001"/>
                      <a:pt x="52" y="5976"/>
                      <a:pt x="82" y="5950"/>
                    </a:cubicBezTo>
                    <a:lnTo>
                      <a:pt x="1326"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35"/>
              <p:cNvSpPr/>
              <p:nvPr/>
            </p:nvSpPr>
            <p:spPr>
              <a:xfrm>
                <a:off x="5663750" y="1140900"/>
                <a:ext cx="32725" cy="150800"/>
              </a:xfrm>
              <a:custGeom>
                <a:rect b="b" l="l" r="r" t="t"/>
                <a:pathLst>
                  <a:path extrusionOk="0" h="6032" w="1309">
                    <a:moveTo>
                      <a:pt x="1309" y="0"/>
                    </a:moveTo>
                    <a:lnTo>
                      <a:pt x="1309" y="0"/>
                    </a:lnTo>
                    <a:cubicBezTo>
                      <a:pt x="1283" y="26"/>
                      <a:pt x="1263" y="56"/>
                      <a:pt x="1245" y="87"/>
                    </a:cubicBezTo>
                    <a:lnTo>
                      <a:pt x="0" y="6031"/>
                    </a:lnTo>
                    <a:cubicBezTo>
                      <a:pt x="18" y="6006"/>
                      <a:pt x="39" y="5976"/>
                      <a:pt x="61" y="5946"/>
                    </a:cubicBezTo>
                    <a:lnTo>
                      <a:pt x="1309"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35"/>
              <p:cNvSpPr/>
              <p:nvPr/>
            </p:nvSpPr>
            <p:spPr>
              <a:xfrm>
                <a:off x="5662700" y="1143050"/>
                <a:ext cx="32200" cy="151200"/>
              </a:xfrm>
              <a:custGeom>
                <a:rect b="b" l="l" r="r" t="t"/>
                <a:pathLst>
                  <a:path extrusionOk="0" h="6048" w="1288">
                    <a:moveTo>
                      <a:pt x="1287" y="1"/>
                    </a:moveTo>
                    <a:cubicBezTo>
                      <a:pt x="1270" y="30"/>
                      <a:pt x="1258" y="64"/>
                      <a:pt x="1244" y="98"/>
                    </a:cubicBezTo>
                    <a:lnTo>
                      <a:pt x="0" y="6048"/>
                    </a:lnTo>
                    <a:cubicBezTo>
                      <a:pt x="8" y="6014"/>
                      <a:pt x="26" y="5980"/>
                      <a:pt x="42" y="5945"/>
                    </a:cubicBezTo>
                    <a:lnTo>
                      <a:pt x="1287"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35"/>
              <p:cNvSpPr/>
              <p:nvPr/>
            </p:nvSpPr>
            <p:spPr>
              <a:xfrm>
                <a:off x="5662250" y="1145500"/>
                <a:ext cx="31575" cy="150150"/>
              </a:xfrm>
              <a:custGeom>
                <a:rect b="b" l="l" r="r" t="t"/>
                <a:pathLst>
                  <a:path extrusionOk="0" h="6006" w="1263">
                    <a:moveTo>
                      <a:pt x="1262" y="0"/>
                    </a:moveTo>
                    <a:cubicBezTo>
                      <a:pt x="1254" y="18"/>
                      <a:pt x="1250" y="39"/>
                      <a:pt x="1246" y="57"/>
                    </a:cubicBezTo>
                    <a:lnTo>
                      <a:pt x="3" y="5993"/>
                    </a:lnTo>
                    <a:lnTo>
                      <a:pt x="3" y="5993"/>
                    </a:lnTo>
                    <a:cubicBezTo>
                      <a:pt x="7" y="5978"/>
                      <a:pt x="11" y="5964"/>
                      <a:pt x="18" y="5950"/>
                    </a:cubicBezTo>
                    <a:lnTo>
                      <a:pt x="1262" y="0"/>
                    </a:lnTo>
                    <a:close/>
                    <a:moveTo>
                      <a:pt x="3" y="5993"/>
                    </a:moveTo>
                    <a:cubicBezTo>
                      <a:pt x="2" y="5997"/>
                      <a:pt x="1" y="6001"/>
                      <a:pt x="1" y="6005"/>
                    </a:cubicBezTo>
                    <a:lnTo>
                      <a:pt x="3" y="5993"/>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35"/>
              <p:cNvSpPr/>
              <p:nvPr/>
            </p:nvSpPr>
            <p:spPr>
              <a:xfrm>
                <a:off x="3353900" y="648600"/>
                <a:ext cx="37675" cy="166750"/>
              </a:xfrm>
              <a:custGeom>
                <a:rect b="b" l="l" r="r" t="t"/>
                <a:pathLst>
                  <a:path extrusionOk="0" h="6670" w="1507">
                    <a:moveTo>
                      <a:pt x="1246" y="1"/>
                    </a:moveTo>
                    <a:lnTo>
                      <a:pt x="0" y="5951"/>
                    </a:lnTo>
                    <a:cubicBezTo>
                      <a:pt x="219" y="6237"/>
                      <a:pt x="261" y="6464"/>
                      <a:pt x="219" y="6669"/>
                    </a:cubicBezTo>
                    <a:lnTo>
                      <a:pt x="1463" y="720"/>
                    </a:lnTo>
                    <a:cubicBezTo>
                      <a:pt x="1506" y="518"/>
                      <a:pt x="1467" y="287"/>
                      <a:pt x="1246"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35"/>
              <p:cNvSpPr/>
              <p:nvPr/>
            </p:nvSpPr>
            <p:spPr>
              <a:xfrm>
                <a:off x="5596175" y="1128700"/>
                <a:ext cx="32000" cy="159050"/>
              </a:xfrm>
              <a:custGeom>
                <a:rect b="b" l="l" r="r" t="t"/>
                <a:pathLst>
                  <a:path extrusionOk="0" h="6362" w="1280">
                    <a:moveTo>
                      <a:pt x="1279" y="1"/>
                    </a:moveTo>
                    <a:lnTo>
                      <a:pt x="34" y="5951"/>
                    </a:lnTo>
                    <a:cubicBezTo>
                      <a:pt x="9" y="6071"/>
                      <a:pt x="14" y="6215"/>
                      <a:pt x="0" y="6361"/>
                    </a:cubicBezTo>
                    <a:lnTo>
                      <a:pt x="1246" y="411"/>
                    </a:lnTo>
                    <a:cubicBezTo>
                      <a:pt x="1258" y="267"/>
                      <a:pt x="1254" y="125"/>
                      <a:pt x="1279"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35"/>
              <p:cNvSpPr/>
              <p:nvPr/>
            </p:nvSpPr>
            <p:spPr>
              <a:xfrm>
                <a:off x="5624200" y="1133525"/>
                <a:ext cx="42125" cy="150375"/>
              </a:xfrm>
              <a:custGeom>
                <a:rect b="b" l="l" r="r" t="t"/>
                <a:pathLst>
                  <a:path extrusionOk="0" h="6015" w="1685">
                    <a:moveTo>
                      <a:pt x="1685" y="1"/>
                    </a:moveTo>
                    <a:lnTo>
                      <a:pt x="1685" y="1"/>
                    </a:lnTo>
                    <a:cubicBezTo>
                      <a:pt x="1604" y="5"/>
                      <a:pt x="1531" y="9"/>
                      <a:pt x="1467" y="17"/>
                    </a:cubicBezTo>
                    <a:cubicBezTo>
                      <a:pt x="1382" y="31"/>
                      <a:pt x="1309" y="48"/>
                      <a:pt x="1244" y="69"/>
                    </a:cubicBezTo>
                    <a:lnTo>
                      <a:pt x="0" y="6014"/>
                    </a:lnTo>
                    <a:cubicBezTo>
                      <a:pt x="64" y="5997"/>
                      <a:pt x="137" y="5980"/>
                      <a:pt x="222" y="5967"/>
                    </a:cubicBezTo>
                    <a:cubicBezTo>
                      <a:pt x="287" y="5959"/>
                      <a:pt x="360" y="5955"/>
                      <a:pt x="441" y="5950"/>
                    </a:cubicBezTo>
                    <a:lnTo>
                      <a:pt x="1685"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35"/>
              <p:cNvSpPr/>
              <p:nvPr/>
            </p:nvSpPr>
            <p:spPr>
              <a:xfrm>
                <a:off x="5620350" y="1135225"/>
                <a:ext cx="34975" cy="150150"/>
              </a:xfrm>
              <a:custGeom>
                <a:rect b="b" l="l" r="r" t="t"/>
                <a:pathLst>
                  <a:path extrusionOk="0" h="6006" w="1399">
                    <a:moveTo>
                      <a:pt x="1398" y="1"/>
                    </a:moveTo>
                    <a:cubicBezTo>
                      <a:pt x="1343" y="18"/>
                      <a:pt x="1292" y="40"/>
                      <a:pt x="1249" y="57"/>
                    </a:cubicBezTo>
                    <a:lnTo>
                      <a:pt x="0" y="6006"/>
                    </a:lnTo>
                    <a:cubicBezTo>
                      <a:pt x="48" y="5985"/>
                      <a:pt x="99" y="5968"/>
                      <a:pt x="154" y="5946"/>
                    </a:cubicBezTo>
                    <a:lnTo>
                      <a:pt x="1398"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35"/>
              <p:cNvSpPr/>
              <p:nvPr/>
            </p:nvSpPr>
            <p:spPr>
              <a:xfrm>
                <a:off x="5614250" y="1136650"/>
                <a:ext cx="37325" cy="151925"/>
              </a:xfrm>
              <a:custGeom>
                <a:rect b="b" l="l" r="r" t="t"/>
                <a:pathLst>
                  <a:path extrusionOk="0" h="6077" w="1493">
                    <a:moveTo>
                      <a:pt x="1493" y="0"/>
                    </a:moveTo>
                    <a:cubicBezTo>
                      <a:pt x="1459" y="16"/>
                      <a:pt x="1429" y="34"/>
                      <a:pt x="1399" y="46"/>
                    </a:cubicBezTo>
                    <a:cubicBezTo>
                      <a:pt x="1348" y="77"/>
                      <a:pt x="1297" y="107"/>
                      <a:pt x="1245" y="128"/>
                    </a:cubicBezTo>
                    <a:lnTo>
                      <a:pt x="0" y="6077"/>
                    </a:lnTo>
                    <a:cubicBezTo>
                      <a:pt x="51" y="6056"/>
                      <a:pt x="99" y="6026"/>
                      <a:pt x="154" y="5996"/>
                    </a:cubicBezTo>
                    <a:cubicBezTo>
                      <a:pt x="184" y="5979"/>
                      <a:pt x="215" y="5966"/>
                      <a:pt x="244" y="5949"/>
                    </a:cubicBezTo>
                    <a:lnTo>
                      <a:pt x="1493"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35"/>
              <p:cNvSpPr/>
              <p:nvPr/>
            </p:nvSpPr>
            <p:spPr>
              <a:xfrm>
                <a:off x="5612200" y="1139850"/>
                <a:ext cx="33200" cy="149600"/>
              </a:xfrm>
              <a:custGeom>
                <a:rect b="b" l="l" r="r" t="t"/>
                <a:pathLst>
                  <a:path extrusionOk="0" h="5984" w="1328">
                    <a:moveTo>
                      <a:pt x="1327" y="0"/>
                    </a:moveTo>
                    <a:lnTo>
                      <a:pt x="1327" y="0"/>
                    </a:lnTo>
                    <a:cubicBezTo>
                      <a:pt x="1302" y="13"/>
                      <a:pt x="1276" y="26"/>
                      <a:pt x="1246" y="34"/>
                    </a:cubicBezTo>
                    <a:lnTo>
                      <a:pt x="1" y="5984"/>
                    </a:lnTo>
                    <a:cubicBezTo>
                      <a:pt x="27" y="5971"/>
                      <a:pt x="56" y="5962"/>
                      <a:pt x="82" y="5949"/>
                    </a:cubicBezTo>
                    <a:lnTo>
                      <a:pt x="1327"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35"/>
              <p:cNvSpPr/>
              <p:nvPr/>
            </p:nvSpPr>
            <p:spPr>
              <a:xfrm>
                <a:off x="5605500" y="1140700"/>
                <a:ext cx="37875" cy="149350"/>
              </a:xfrm>
              <a:custGeom>
                <a:rect b="b" l="l" r="r" t="t"/>
                <a:pathLst>
                  <a:path extrusionOk="0" h="5974" w="1515">
                    <a:moveTo>
                      <a:pt x="1514" y="0"/>
                    </a:moveTo>
                    <a:cubicBezTo>
                      <a:pt x="1488" y="8"/>
                      <a:pt x="1458" y="13"/>
                      <a:pt x="1428" y="18"/>
                    </a:cubicBezTo>
                    <a:cubicBezTo>
                      <a:pt x="1398" y="23"/>
                      <a:pt x="1365" y="25"/>
                      <a:pt x="1328" y="25"/>
                    </a:cubicBezTo>
                    <a:cubicBezTo>
                      <a:pt x="1302" y="25"/>
                      <a:pt x="1274" y="24"/>
                      <a:pt x="1244" y="22"/>
                    </a:cubicBezTo>
                    <a:lnTo>
                      <a:pt x="0" y="5966"/>
                    </a:lnTo>
                    <a:cubicBezTo>
                      <a:pt x="34" y="5971"/>
                      <a:pt x="66" y="5973"/>
                      <a:pt x="96" y="5973"/>
                    </a:cubicBezTo>
                    <a:cubicBezTo>
                      <a:pt x="126" y="5973"/>
                      <a:pt x="154" y="5971"/>
                      <a:pt x="180" y="5966"/>
                    </a:cubicBezTo>
                    <a:cubicBezTo>
                      <a:pt x="214" y="5962"/>
                      <a:pt x="239" y="5954"/>
                      <a:pt x="269" y="5950"/>
                    </a:cubicBezTo>
                    <a:lnTo>
                      <a:pt x="1514"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35"/>
              <p:cNvSpPr/>
              <p:nvPr/>
            </p:nvSpPr>
            <p:spPr>
              <a:xfrm>
                <a:off x="5603325" y="1140900"/>
                <a:ext cx="33300" cy="148975"/>
              </a:xfrm>
              <a:custGeom>
                <a:rect b="b" l="l" r="r" t="t"/>
                <a:pathLst>
                  <a:path extrusionOk="0" h="5959" w="1332">
                    <a:moveTo>
                      <a:pt x="1246" y="0"/>
                    </a:moveTo>
                    <a:lnTo>
                      <a:pt x="1" y="5946"/>
                    </a:lnTo>
                    <a:cubicBezTo>
                      <a:pt x="31" y="5954"/>
                      <a:pt x="61" y="5958"/>
                      <a:pt x="87" y="5958"/>
                    </a:cubicBezTo>
                    <a:lnTo>
                      <a:pt x="1331" y="14"/>
                    </a:lnTo>
                    <a:cubicBezTo>
                      <a:pt x="1305" y="10"/>
                      <a:pt x="1276" y="5"/>
                      <a:pt x="1246"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35"/>
              <p:cNvSpPr/>
              <p:nvPr/>
            </p:nvSpPr>
            <p:spPr>
              <a:xfrm>
                <a:off x="5601000" y="1140350"/>
                <a:ext cx="33475" cy="149200"/>
              </a:xfrm>
              <a:custGeom>
                <a:rect b="b" l="l" r="r" t="t"/>
                <a:pathLst>
                  <a:path extrusionOk="0" h="5968" w="1339">
                    <a:moveTo>
                      <a:pt x="1244" y="1"/>
                    </a:moveTo>
                    <a:lnTo>
                      <a:pt x="0" y="5951"/>
                    </a:lnTo>
                    <a:cubicBezTo>
                      <a:pt x="34" y="5960"/>
                      <a:pt x="64" y="5964"/>
                      <a:pt x="94" y="5968"/>
                    </a:cubicBezTo>
                    <a:lnTo>
                      <a:pt x="1339" y="22"/>
                    </a:lnTo>
                    <a:cubicBezTo>
                      <a:pt x="1309" y="14"/>
                      <a:pt x="1278" y="10"/>
                      <a:pt x="1244"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35"/>
              <p:cNvSpPr/>
              <p:nvPr/>
            </p:nvSpPr>
            <p:spPr>
              <a:xfrm>
                <a:off x="5598000" y="1139625"/>
                <a:ext cx="34125" cy="149500"/>
              </a:xfrm>
              <a:custGeom>
                <a:rect b="b" l="l" r="r" t="t"/>
                <a:pathLst>
                  <a:path extrusionOk="0" h="5980" w="1365">
                    <a:moveTo>
                      <a:pt x="1244" y="0"/>
                    </a:moveTo>
                    <a:lnTo>
                      <a:pt x="0" y="5946"/>
                    </a:lnTo>
                    <a:cubicBezTo>
                      <a:pt x="43" y="5958"/>
                      <a:pt x="81" y="5971"/>
                      <a:pt x="120" y="5980"/>
                    </a:cubicBezTo>
                    <a:lnTo>
                      <a:pt x="1364" y="30"/>
                    </a:lnTo>
                    <a:cubicBezTo>
                      <a:pt x="1331" y="22"/>
                      <a:pt x="1287" y="13"/>
                      <a:pt x="1244"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35"/>
              <p:cNvSpPr/>
              <p:nvPr/>
            </p:nvSpPr>
            <p:spPr>
              <a:xfrm>
                <a:off x="5596175" y="1138975"/>
                <a:ext cx="32950" cy="149300"/>
              </a:xfrm>
              <a:custGeom>
                <a:rect b="b" l="l" r="r" t="t"/>
                <a:pathLst>
                  <a:path extrusionOk="0" h="5972" w="1318">
                    <a:moveTo>
                      <a:pt x="1246" y="0"/>
                    </a:moveTo>
                    <a:lnTo>
                      <a:pt x="0" y="5950"/>
                    </a:lnTo>
                    <a:cubicBezTo>
                      <a:pt x="26" y="5958"/>
                      <a:pt x="52" y="5968"/>
                      <a:pt x="73" y="5972"/>
                    </a:cubicBezTo>
                    <a:lnTo>
                      <a:pt x="1317" y="26"/>
                    </a:lnTo>
                    <a:cubicBezTo>
                      <a:pt x="1297" y="18"/>
                      <a:pt x="1271" y="10"/>
                      <a:pt x="1246"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35"/>
              <p:cNvSpPr/>
              <p:nvPr/>
            </p:nvSpPr>
            <p:spPr>
              <a:xfrm>
                <a:off x="5655850" y="1153200"/>
                <a:ext cx="37650" cy="149000"/>
              </a:xfrm>
              <a:custGeom>
                <a:rect b="b" l="l" r="r" t="t"/>
                <a:pathLst>
                  <a:path extrusionOk="0" h="5960" w="1506">
                    <a:moveTo>
                      <a:pt x="1249" y="0"/>
                    </a:moveTo>
                    <a:lnTo>
                      <a:pt x="0" y="5950"/>
                    </a:lnTo>
                    <a:cubicBezTo>
                      <a:pt x="77" y="5954"/>
                      <a:pt x="162" y="5959"/>
                      <a:pt x="261" y="5959"/>
                    </a:cubicBezTo>
                    <a:lnTo>
                      <a:pt x="1506" y="9"/>
                    </a:lnTo>
                    <a:lnTo>
                      <a:pt x="1506" y="9"/>
                    </a:lnTo>
                    <a:cubicBezTo>
                      <a:pt x="1480" y="10"/>
                      <a:pt x="1455" y="11"/>
                      <a:pt x="1431" y="11"/>
                    </a:cubicBezTo>
                    <a:cubicBezTo>
                      <a:pt x="1363" y="11"/>
                      <a:pt x="1303" y="7"/>
                      <a:pt x="1249" y="0"/>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35"/>
              <p:cNvSpPr/>
              <p:nvPr/>
            </p:nvSpPr>
            <p:spPr>
              <a:xfrm>
                <a:off x="5653175" y="1152775"/>
                <a:ext cx="33925" cy="149175"/>
              </a:xfrm>
              <a:custGeom>
                <a:rect b="b" l="l" r="r" t="t"/>
                <a:pathLst>
                  <a:path extrusionOk="0" h="5967" w="1357">
                    <a:moveTo>
                      <a:pt x="1250" y="1"/>
                    </a:moveTo>
                    <a:lnTo>
                      <a:pt x="0" y="5950"/>
                    </a:lnTo>
                    <a:cubicBezTo>
                      <a:pt x="34" y="5959"/>
                      <a:pt x="69" y="5963"/>
                      <a:pt x="107" y="5967"/>
                    </a:cubicBezTo>
                    <a:lnTo>
                      <a:pt x="1356" y="17"/>
                    </a:lnTo>
                    <a:cubicBezTo>
                      <a:pt x="1317" y="13"/>
                      <a:pt x="1283" y="9"/>
                      <a:pt x="1250"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35"/>
              <p:cNvSpPr/>
              <p:nvPr/>
            </p:nvSpPr>
            <p:spPr>
              <a:xfrm>
                <a:off x="5651550" y="1152450"/>
                <a:ext cx="32875" cy="149100"/>
              </a:xfrm>
              <a:custGeom>
                <a:rect b="b" l="l" r="r" t="t"/>
                <a:pathLst>
                  <a:path extrusionOk="0" h="5964" w="1315">
                    <a:moveTo>
                      <a:pt x="1250" y="0"/>
                    </a:moveTo>
                    <a:lnTo>
                      <a:pt x="1" y="5950"/>
                    </a:lnTo>
                    <a:cubicBezTo>
                      <a:pt x="22" y="5954"/>
                      <a:pt x="44" y="5958"/>
                      <a:pt x="65" y="5963"/>
                    </a:cubicBezTo>
                    <a:lnTo>
                      <a:pt x="1315" y="14"/>
                    </a:lnTo>
                    <a:cubicBezTo>
                      <a:pt x="1293" y="14"/>
                      <a:pt x="1267" y="5"/>
                      <a:pt x="1250"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35"/>
              <p:cNvSpPr/>
              <p:nvPr/>
            </p:nvSpPr>
            <p:spPr>
              <a:xfrm>
                <a:off x="5650400" y="1152150"/>
                <a:ext cx="32400" cy="149075"/>
              </a:xfrm>
              <a:custGeom>
                <a:rect b="b" l="l" r="r" t="t"/>
                <a:pathLst>
                  <a:path extrusionOk="0" h="5963" w="1296">
                    <a:moveTo>
                      <a:pt x="1245" y="0"/>
                    </a:moveTo>
                    <a:lnTo>
                      <a:pt x="0" y="5950"/>
                    </a:lnTo>
                    <a:cubicBezTo>
                      <a:pt x="13" y="5954"/>
                      <a:pt x="30" y="5958"/>
                      <a:pt x="47" y="5962"/>
                    </a:cubicBezTo>
                    <a:lnTo>
                      <a:pt x="1296" y="12"/>
                    </a:lnTo>
                    <a:cubicBezTo>
                      <a:pt x="1278" y="8"/>
                      <a:pt x="1262" y="4"/>
                      <a:pt x="1245"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35"/>
              <p:cNvSpPr/>
              <p:nvPr/>
            </p:nvSpPr>
            <p:spPr>
              <a:xfrm>
                <a:off x="5649325" y="1151800"/>
                <a:ext cx="32200" cy="149100"/>
              </a:xfrm>
              <a:custGeom>
                <a:rect b="b" l="l" r="r" t="t"/>
                <a:pathLst>
                  <a:path extrusionOk="0" h="5964" w="1288">
                    <a:moveTo>
                      <a:pt x="1244" y="1"/>
                    </a:moveTo>
                    <a:lnTo>
                      <a:pt x="0" y="5950"/>
                    </a:lnTo>
                    <a:cubicBezTo>
                      <a:pt x="13" y="5954"/>
                      <a:pt x="26" y="5959"/>
                      <a:pt x="43" y="5964"/>
                    </a:cubicBezTo>
                    <a:lnTo>
                      <a:pt x="1288" y="14"/>
                    </a:lnTo>
                    <a:cubicBezTo>
                      <a:pt x="1275" y="10"/>
                      <a:pt x="1258" y="5"/>
                      <a:pt x="1244"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35"/>
              <p:cNvSpPr/>
              <p:nvPr/>
            </p:nvSpPr>
            <p:spPr>
              <a:xfrm>
                <a:off x="5648350" y="1151500"/>
                <a:ext cx="32100" cy="149075"/>
              </a:xfrm>
              <a:custGeom>
                <a:rect b="b" l="l" r="r" t="t"/>
                <a:pathLst>
                  <a:path extrusionOk="0" h="5963" w="1284">
                    <a:moveTo>
                      <a:pt x="1245" y="0"/>
                    </a:moveTo>
                    <a:lnTo>
                      <a:pt x="0" y="5950"/>
                    </a:lnTo>
                    <a:cubicBezTo>
                      <a:pt x="14" y="5954"/>
                      <a:pt x="26" y="5958"/>
                      <a:pt x="39" y="5962"/>
                    </a:cubicBezTo>
                    <a:lnTo>
                      <a:pt x="1283" y="13"/>
                    </a:lnTo>
                    <a:cubicBezTo>
                      <a:pt x="1271" y="9"/>
                      <a:pt x="1258" y="5"/>
                      <a:pt x="1245"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35"/>
              <p:cNvSpPr/>
              <p:nvPr/>
            </p:nvSpPr>
            <p:spPr>
              <a:xfrm>
                <a:off x="5647500" y="1151050"/>
                <a:ext cx="32000" cy="149225"/>
              </a:xfrm>
              <a:custGeom>
                <a:rect b="b" l="l" r="r" t="t"/>
                <a:pathLst>
                  <a:path extrusionOk="0" h="5969" w="1280">
                    <a:moveTo>
                      <a:pt x="1246" y="1"/>
                    </a:moveTo>
                    <a:lnTo>
                      <a:pt x="0" y="5951"/>
                    </a:lnTo>
                    <a:cubicBezTo>
                      <a:pt x="14" y="5955"/>
                      <a:pt x="22" y="5959"/>
                      <a:pt x="34" y="5968"/>
                    </a:cubicBezTo>
                    <a:lnTo>
                      <a:pt x="1279" y="18"/>
                    </a:lnTo>
                    <a:cubicBezTo>
                      <a:pt x="1271" y="14"/>
                      <a:pt x="1258" y="5"/>
                      <a:pt x="1246"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35"/>
              <p:cNvSpPr/>
              <p:nvPr/>
            </p:nvSpPr>
            <p:spPr>
              <a:xfrm>
                <a:off x="5646550" y="1150525"/>
                <a:ext cx="32100" cy="149300"/>
              </a:xfrm>
              <a:custGeom>
                <a:rect b="b" l="l" r="r" t="t"/>
                <a:pathLst>
                  <a:path extrusionOk="0" h="5972" w="1284">
                    <a:moveTo>
                      <a:pt x="1245" y="0"/>
                    </a:moveTo>
                    <a:lnTo>
                      <a:pt x="0" y="5950"/>
                    </a:lnTo>
                    <a:cubicBezTo>
                      <a:pt x="13" y="5958"/>
                      <a:pt x="26" y="5963"/>
                      <a:pt x="38" y="5972"/>
                    </a:cubicBezTo>
                    <a:lnTo>
                      <a:pt x="1284" y="22"/>
                    </a:lnTo>
                    <a:cubicBezTo>
                      <a:pt x="1270" y="18"/>
                      <a:pt x="1258" y="10"/>
                      <a:pt x="1245"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35"/>
              <p:cNvSpPr/>
              <p:nvPr/>
            </p:nvSpPr>
            <p:spPr>
              <a:xfrm>
                <a:off x="5645375" y="1149875"/>
                <a:ext cx="32300" cy="149425"/>
              </a:xfrm>
              <a:custGeom>
                <a:rect b="b" l="l" r="r" t="t"/>
                <a:pathLst>
                  <a:path extrusionOk="0" h="5977" w="1292">
                    <a:moveTo>
                      <a:pt x="1248" y="1"/>
                    </a:moveTo>
                    <a:lnTo>
                      <a:pt x="0" y="5946"/>
                    </a:lnTo>
                    <a:cubicBezTo>
                      <a:pt x="17" y="5959"/>
                      <a:pt x="30" y="5968"/>
                      <a:pt x="47" y="5976"/>
                    </a:cubicBezTo>
                    <a:lnTo>
                      <a:pt x="1292" y="26"/>
                    </a:lnTo>
                    <a:cubicBezTo>
                      <a:pt x="1274" y="18"/>
                      <a:pt x="1262" y="10"/>
                      <a:pt x="1248"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35"/>
              <p:cNvSpPr/>
              <p:nvPr/>
            </p:nvSpPr>
            <p:spPr>
              <a:xfrm>
                <a:off x="5635200" y="1133525"/>
                <a:ext cx="41400" cy="165025"/>
              </a:xfrm>
              <a:custGeom>
                <a:rect b="b" l="l" r="r" t="t"/>
                <a:pathLst>
                  <a:path extrusionOk="0" h="6601" w="1656">
                    <a:moveTo>
                      <a:pt x="1245" y="1"/>
                    </a:moveTo>
                    <a:lnTo>
                      <a:pt x="1" y="5950"/>
                    </a:lnTo>
                    <a:cubicBezTo>
                      <a:pt x="189" y="6198"/>
                      <a:pt x="198" y="6450"/>
                      <a:pt x="407" y="6600"/>
                    </a:cubicBezTo>
                    <a:lnTo>
                      <a:pt x="1655" y="655"/>
                    </a:lnTo>
                    <a:cubicBezTo>
                      <a:pt x="1446" y="501"/>
                      <a:pt x="1434" y="253"/>
                      <a:pt x="1245"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35"/>
              <p:cNvSpPr/>
              <p:nvPr/>
            </p:nvSpPr>
            <p:spPr>
              <a:xfrm>
                <a:off x="5626425" y="1090300"/>
                <a:ext cx="109525" cy="63150"/>
              </a:xfrm>
              <a:custGeom>
                <a:rect b="b" l="l" r="r" t="t"/>
                <a:pathLst>
                  <a:path extrusionOk="0" h="2526" w="4381">
                    <a:moveTo>
                      <a:pt x="515" y="0"/>
                    </a:moveTo>
                    <a:cubicBezTo>
                      <a:pt x="421" y="0"/>
                      <a:pt x="326" y="5"/>
                      <a:pt x="227" y="15"/>
                    </a:cubicBezTo>
                    <a:cubicBezTo>
                      <a:pt x="69" y="284"/>
                      <a:pt x="677" y="776"/>
                      <a:pt x="1104" y="1225"/>
                    </a:cubicBezTo>
                    <a:cubicBezTo>
                      <a:pt x="933" y="1202"/>
                      <a:pt x="790" y="1191"/>
                      <a:pt x="671" y="1191"/>
                    </a:cubicBezTo>
                    <a:cubicBezTo>
                      <a:pt x="595" y="1191"/>
                      <a:pt x="529" y="1195"/>
                      <a:pt x="472" y="1203"/>
                    </a:cubicBezTo>
                    <a:cubicBezTo>
                      <a:pt x="1" y="1268"/>
                      <a:pt x="65" y="1597"/>
                      <a:pt x="36" y="1947"/>
                    </a:cubicBezTo>
                    <a:cubicBezTo>
                      <a:pt x="242" y="2015"/>
                      <a:pt x="388" y="2039"/>
                      <a:pt x="501" y="2039"/>
                    </a:cubicBezTo>
                    <a:cubicBezTo>
                      <a:pt x="534" y="2039"/>
                      <a:pt x="563" y="2037"/>
                      <a:pt x="591" y="2034"/>
                    </a:cubicBezTo>
                    <a:cubicBezTo>
                      <a:pt x="719" y="2016"/>
                      <a:pt x="805" y="1961"/>
                      <a:pt x="912" y="1900"/>
                    </a:cubicBezTo>
                    <a:cubicBezTo>
                      <a:pt x="1023" y="1841"/>
                      <a:pt x="1155" y="1781"/>
                      <a:pt x="1378" y="1746"/>
                    </a:cubicBezTo>
                    <a:cubicBezTo>
                      <a:pt x="1442" y="1738"/>
                      <a:pt x="1515" y="1734"/>
                      <a:pt x="1596" y="1730"/>
                    </a:cubicBezTo>
                    <a:cubicBezTo>
                      <a:pt x="1893" y="2127"/>
                      <a:pt x="1749" y="2526"/>
                      <a:pt x="2655" y="2526"/>
                    </a:cubicBezTo>
                    <a:cubicBezTo>
                      <a:pt x="2664" y="2526"/>
                      <a:pt x="2673" y="2525"/>
                      <a:pt x="2683" y="2525"/>
                    </a:cubicBezTo>
                    <a:cubicBezTo>
                      <a:pt x="2584" y="2050"/>
                      <a:pt x="2948" y="1712"/>
                      <a:pt x="3944" y="1576"/>
                    </a:cubicBezTo>
                    <a:cubicBezTo>
                      <a:pt x="4077" y="1554"/>
                      <a:pt x="4223" y="1541"/>
                      <a:pt x="4381" y="1529"/>
                    </a:cubicBezTo>
                    <a:cubicBezTo>
                      <a:pt x="3867" y="720"/>
                      <a:pt x="2867" y="951"/>
                      <a:pt x="2093" y="707"/>
                    </a:cubicBezTo>
                    <a:cubicBezTo>
                      <a:pt x="1679" y="219"/>
                      <a:pt x="1148" y="0"/>
                      <a:pt x="515" y="0"/>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35"/>
              <p:cNvSpPr/>
              <p:nvPr/>
            </p:nvSpPr>
            <p:spPr>
              <a:xfrm>
                <a:off x="2342575" y="431875"/>
                <a:ext cx="109300" cy="162425"/>
              </a:xfrm>
              <a:custGeom>
                <a:rect b="b" l="l" r="r" t="t"/>
                <a:pathLst>
                  <a:path extrusionOk="0" h="6497" w="4372">
                    <a:moveTo>
                      <a:pt x="4372" y="0"/>
                    </a:moveTo>
                    <a:cubicBezTo>
                      <a:pt x="4158" y="56"/>
                      <a:pt x="3872" y="103"/>
                      <a:pt x="3546" y="146"/>
                    </a:cubicBezTo>
                    <a:cubicBezTo>
                      <a:pt x="3422" y="162"/>
                      <a:pt x="3294" y="180"/>
                      <a:pt x="3162" y="197"/>
                    </a:cubicBezTo>
                    <a:cubicBezTo>
                      <a:pt x="3025" y="219"/>
                      <a:pt x="2887" y="235"/>
                      <a:pt x="2747" y="257"/>
                    </a:cubicBezTo>
                    <a:cubicBezTo>
                      <a:pt x="2216" y="330"/>
                      <a:pt x="1673" y="419"/>
                      <a:pt x="1245" y="552"/>
                    </a:cubicBezTo>
                    <a:lnTo>
                      <a:pt x="1" y="6497"/>
                    </a:lnTo>
                    <a:cubicBezTo>
                      <a:pt x="428" y="6369"/>
                      <a:pt x="972" y="6279"/>
                      <a:pt x="1498" y="6202"/>
                    </a:cubicBezTo>
                    <a:cubicBezTo>
                      <a:pt x="1639" y="6185"/>
                      <a:pt x="1780" y="6163"/>
                      <a:pt x="1916" y="6147"/>
                    </a:cubicBezTo>
                    <a:cubicBezTo>
                      <a:pt x="2050" y="6129"/>
                      <a:pt x="2178" y="6112"/>
                      <a:pt x="2301" y="6096"/>
                    </a:cubicBezTo>
                    <a:cubicBezTo>
                      <a:pt x="2627" y="6048"/>
                      <a:pt x="2913" y="6005"/>
                      <a:pt x="3123" y="5950"/>
                    </a:cubicBezTo>
                    <a:lnTo>
                      <a:pt x="4372"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35"/>
              <p:cNvSpPr/>
              <p:nvPr/>
            </p:nvSpPr>
            <p:spPr>
              <a:xfrm>
                <a:off x="2333600" y="445675"/>
                <a:ext cx="40125" cy="152075"/>
              </a:xfrm>
              <a:custGeom>
                <a:rect b="b" l="l" r="r" t="t"/>
                <a:pathLst>
                  <a:path extrusionOk="0" h="6083" w="1605">
                    <a:moveTo>
                      <a:pt x="1604" y="0"/>
                    </a:moveTo>
                    <a:cubicBezTo>
                      <a:pt x="1472" y="38"/>
                      <a:pt x="1352" y="81"/>
                      <a:pt x="1245" y="133"/>
                    </a:cubicBezTo>
                    <a:lnTo>
                      <a:pt x="1" y="6082"/>
                    </a:lnTo>
                    <a:cubicBezTo>
                      <a:pt x="107" y="6031"/>
                      <a:pt x="227" y="5988"/>
                      <a:pt x="360" y="5945"/>
                    </a:cubicBezTo>
                    <a:lnTo>
                      <a:pt x="1604"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35"/>
              <p:cNvSpPr/>
              <p:nvPr/>
            </p:nvSpPr>
            <p:spPr>
              <a:xfrm>
                <a:off x="2329000" y="448975"/>
                <a:ext cx="35725" cy="151100"/>
              </a:xfrm>
              <a:custGeom>
                <a:rect b="b" l="l" r="r" t="t"/>
                <a:pathLst>
                  <a:path extrusionOk="0" h="6044" w="1429">
                    <a:moveTo>
                      <a:pt x="1429" y="1"/>
                    </a:moveTo>
                    <a:lnTo>
                      <a:pt x="1429" y="1"/>
                    </a:lnTo>
                    <a:cubicBezTo>
                      <a:pt x="1361" y="31"/>
                      <a:pt x="1300" y="64"/>
                      <a:pt x="1245" y="99"/>
                    </a:cubicBezTo>
                    <a:lnTo>
                      <a:pt x="1" y="6044"/>
                    </a:lnTo>
                    <a:cubicBezTo>
                      <a:pt x="56" y="6010"/>
                      <a:pt x="116" y="5980"/>
                      <a:pt x="185" y="5950"/>
                    </a:cubicBezTo>
                    <a:lnTo>
                      <a:pt x="1429"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35"/>
              <p:cNvSpPr/>
              <p:nvPr/>
            </p:nvSpPr>
            <p:spPr>
              <a:xfrm>
                <a:off x="2326100" y="451450"/>
                <a:ext cx="34050" cy="150800"/>
              </a:xfrm>
              <a:custGeom>
                <a:rect b="b" l="l" r="r" t="t"/>
                <a:pathLst>
                  <a:path extrusionOk="0" h="6032" w="1362">
                    <a:moveTo>
                      <a:pt x="1361" y="0"/>
                    </a:moveTo>
                    <a:lnTo>
                      <a:pt x="1361" y="0"/>
                    </a:lnTo>
                    <a:cubicBezTo>
                      <a:pt x="1323" y="26"/>
                      <a:pt x="1284" y="52"/>
                      <a:pt x="1250" y="81"/>
                    </a:cubicBezTo>
                    <a:lnTo>
                      <a:pt x="1" y="6031"/>
                    </a:lnTo>
                    <a:cubicBezTo>
                      <a:pt x="35" y="6000"/>
                      <a:pt x="74" y="5975"/>
                      <a:pt x="117" y="5945"/>
                    </a:cubicBezTo>
                    <a:lnTo>
                      <a:pt x="1361"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35"/>
              <p:cNvSpPr/>
              <p:nvPr/>
            </p:nvSpPr>
            <p:spPr>
              <a:xfrm>
                <a:off x="2324175" y="453475"/>
                <a:ext cx="33200" cy="150700"/>
              </a:xfrm>
              <a:custGeom>
                <a:rect b="b" l="l" r="r" t="t"/>
                <a:pathLst>
                  <a:path extrusionOk="0" h="6028" w="1328">
                    <a:moveTo>
                      <a:pt x="1327" y="0"/>
                    </a:moveTo>
                    <a:lnTo>
                      <a:pt x="1327" y="0"/>
                    </a:lnTo>
                    <a:cubicBezTo>
                      <a:pt x="1297" y="26"/>
                      <a:pt x="1272" y="52"/>
                      <a:pt x="1246" y="77"/>
                    </a:cubicBezTo>
                    <a:lnTo>
                      <a:pt x="1" y="6027"/>
                    </a:lnTo>
                    <a:cubicBezTo>
                      <a:pt x="22" y="6001"/>
                      <a:pt x="52" y="5976"/>
                      <a:pt x="78" y="5950"/>
                    </a:cubicBezTo>
                    <a:lnTo>
                      <a:pt x="1327"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35"/>
              <p:cNvSpPr/>
              <p:nvPr/>
            </p:nvSpPr>
            <p:spPr>
              <a:xfrm>
                <a:off x="2322800" y="455400"/>
                <a:ext cx="32550" cy="150700"/>
              </a:xfrm>
              <a:custGeom>
                <a:rect b="b" l="l" r="r" t="t"/>
                <a:pathLst>
                  <a:path extrusionOk="0" h="6028" w="1302">
                    <a:moveTo>
                      <a:pt x="1301" y="0"/>
                    </a:moveTo>
                    <a:cubicBezTo>
                      <a:pt x="1280" y="26"/>
                      <a:pt x="1262" y="52"/>
                      <a:pt x="1250" y="77"/>
                    </a:cubicBezTo>
                    <a:lnTo>
                      <a:pt x="0" y="6027"/>
                    </a:lnTo>
                    <a:cubicBezTo>
                      <a:pt x="18" y="6001"/>
                      <a:pt x="34" y="5976"/>
                      <a:pt x="56" y="5950"/>
                    </a:cubicBezTo>
                    <a:lnTo>
                      <a:pt x="1301"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35"/>
              <p:cNvSpPr/>
              <p:nvPr/>
            </p:nvSpPr>
            <p:spPr>
              <a:xfrm>
                <a:off x="2321950" y="457325"/>
                <a:ext cx="32100" cy="150800"/>
              </a:xfrm>
              <a:custGeom>
                <a:rect b="b" l="l" r="r" t="t"/>
                <a:pathLst>
                  <a:path extrusionOk="0" h="6032" w="1284">
                    <a:moveTo>
                      <a:pt x="1284" y="0"/>
                    </a:moveTo>
                    <a:lnTo>
                      <a:pt x="1284" y="0"/>
                    </a:lnTo>
                    <a:cubicBezTo>
                      <a:pt x="1266" y="30"/>
                      <a:pt x="1253" y="56"/>
                      <a:pt x="1245" y="82"/>
                    </a:cubicBezTo>
                    <a:lnTo>
                      <a:pt x="1" y="6031"/>
                    </a:lnTo>
                    <a:cubicBezTo>
                      <a:pt x="9" y="6005"/>
                      <a:pt x="21" y="5976"/>
                      <a:pt x="34" y="5950"/>
                    </a:cubicBezTo>
                    <a:lnTo>
                      <a:pt x="1284"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35"/>
              <p:cNvSpPr/>
              <p:nvPr/>
            </p:nvSpPr>
            <p:spPr>
              <a:xfrm>
                <a:off x="2321725" y="459350"/>
                <a:ext cx="31350" cy="149400"/>
              </a:xfrm>
              <a:custGeom>
                <a:rect b="b" l="l" r="r" t="t"/>
                <a:pathLst>
                  <a:path extrusionOk="0" h="5976" w="1254">
                    <a:moveTo>
                      <a:pt x="1254" y="1"/>
                    </a:moveTo>
                    <a:cubicBezTo>
                      <a:pt x="1250" y="9"/>
                      <a:pt x="1250" y="18"/>
                      <a:pt x="1246" y="26"/>
                    </a:cubicBezTo>
                    <a:lnTo>
                      <a:pt x="3" y="5962"/>
                    </a:lnTo>
                    <a:lnTo>
                      <a:pt x="3" y="5962"/>
                    </a:lnTo>
                    <a:cubicBezTo>
                      <a:pt x="5" y="5958"/>
                      <a:pt x="7" y="5954"/>
                      <a:pt x="10" y="5950"/>
                    </a:cubicBezTo>
                    <a:lnTo>
                      <a:pt x="1254" y="1"/>
                    </a:lnTo>
                    <a:close/>
                    <a:moveTo>
                      <a:pt x="3" y="5962"/>
                    </a:moveTo>
                    <a:cubicBezTo>
                      <a:pt x="1" y="5967"/>
                      <a:pt x="0" y="5971"/>
                      <a:pt x="0" y="5976"/>
                    </a:cubicBezTo>
                    <a:lnTo>
                      <a:pt x="3" y="5962"/>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35"/>
              <p:cNvSpPr/>
              <p:nvPr/>
            </p:nvSpPr>
            <p:spPr>
              <a:xfrm>
                <a:off x="5278700" y="1076325"/>
                <a:ext cx="48875" cy="150100"/>
              </a:xfrm>
              <a:custGeom>
                <a:rect b="b" l="l" r="r" t="t"/>
                <a:pathLst>
                  <a:path extrusionOk="0" h="6004" w="1955">
                    <a:moveTo>
                      <a:pt x="1955" y="1"/>
                    </a:moveTo>
                    <a:lnTo>
                      <a:pt x="1955" y="1"/>
                    </a:lnTo>
                    <a:cubicBezTo>
                      <a:pt x="1760" y="38"/>
                      <a:pt x="1594" y="54"/>
                      <a:pt x="1449" y="54"/>
                    </a:cubicBezTo>
                    <a:cubicBezTo>
                      <a:pt x="1378" y="54"/>
                      <a:pt x="1312" y="50"/>
                      <a:pt x="1250" y="43"/>
                    </a:cubicBezTo>
                    <a:lnTo>
                      <a:pt x="0" y="5993"/>
                    </a:lnTo>
                    <a:cubicBezTo>
                      <a:pt x="61" y="5999"/>
                      <a:pt x="126" y="6003"/>
                      <a:pt x="196" y="6003"/>
                    </a:cubicBezTo>
                    <a:cubicBezTo>
                      <a:pt x="342" y="6003"/>
                      <a:pt x="511" y="5986"/>
                      <a:pt x="711" y="5945"/>
                    </a:cubicBezTo>
                    <a:lnTo>
                      <a:pt x="1955"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35"/>
              <p:cNvSpPr/>
              <p:nvPr/>
            </p:nvSpPr>
            <p:spPr>
              <a:xfrm>
                <a:off x="5275725" y="1076975"/>
                <a:ext cx="34225" cy="149175"/>
              </a:xfrm>
              <a:custGeom>
                <a:rect b="b" l="l" r="r" t="t"/>
                <a:pathLst>
                  <a:path extrusionOk="0" h="5967" w="1369">
                    <a:moveTo>
                      <a:pt x="1245" y="0"/>
                    </a:moveTo>
                    <a:lnTo>
                      <a:pt x="0" y="5949"/>
                    </a:lnTo>
                    <a:cubicBezTo>
                      <a:pt x="38" y="5958"/>
                      <a:pt x="81" y="5962"/>
                      <a:pt x="119" y="5967"/>
                    </a:cubicBezTo>
                    <a:lnTo>
                      <a:pt x="1369" y="17"/>
                    </a:lnTo>
                    <a:cubicBezTo>
                      <a:pt x="1326" y="13"/>
                      <a:pt x="1284" y="9"/>
                      <a:pt x="1245"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35"/>
              <p:cNvSpPr/>
              <p:nvPr/>
            </p:nvSpPr>
            <p:spPr>
              <a:xfrm>
                <a:off x="5273250" y="1076425"/>
                <a:ext cx="33600" cy="149300"/>
              </a:xfrm>
              <a:custGeom>
                <a:rect b="b" l="l" r="r" t="t"/>
                <a:pathLst>
                  <a:path extrusionOk="0" h="5972" w="1344">
                    <a:moveTo>
                      <a:pt x="1245" y="1"/>
                    </a:moveTo>
                    <a:lnTo>
                      <a:pt x="1" y="5951"/>
                    </a:lnTo>
                    <a:cubicBezTo>
                      <a:pt x="31" y="5959"/>
                      <a:pt x="65" y="5967"/>
                      <a:pt x="99" y="5971"/>
                    </a:cubicBezTo>
                    <a:lnTo>
                      <a:pt x="1344" y="22"/>
                    </a:lnTo>
                    <a:cubicBezTo>
                      <a:pt x="1310" y="17"/>
                      <a:pt x="1280" y="9"/>
                      <a:pt x="1245"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35"/>
              <p:cNvSpPr/>
              <p:nvPr/>
            </p:nvSpPr>
            <p:spPr>
              <a:xfrm>
                <a:off x="5270700" y="1075800"/>
                <a:ext cx="33675" cy="149400"/>
              </a:xfrm>
              <a:custGeom>
                <a:rect b="b" l="l" r="r" t="t"/>
                <a:pathLst>
                  <a:path extrusionOk="0" h="5976" w="1347">
                    <a:moveTo>
                      <a:pt x="1248" y="0"/>
                    </a:moveTo>
                    <a:lnTo>
                      <a:pt x="0" y="5950"/>
                    </a:lnTo>
                    <a:cubicBezTo>
                      <a:pt x="34" y="5958"/>
                      <a:pt x="68" y="5966"/>
                      <a:pt x="103" y="5976"/>
                    </a:cubicBezTo>
                    <a:lnTo>
                      <a:pt x="1347" y="26"/>
                    </a:lnTo>
                    <a:cubicBezTo>
                      <a:pt x="1313" y="22"/>
                      <a:pt x="1279" y="8"/>
                      <a:pt x="1248"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35"/>
              <p:cNvSpPr/>
              <p:nvPr/>
            </p:nvSpPr>
            <p:spPr>
              <a:xfrm>
                <a:off x="5266950" y="1074625"/>
                <a:ext cx="34975" cy="149925"/>
              </a:xfrm>
              <a:custGeom>
                <a:rect b="b" l="l" r="r" t="t"/>
                <a:pathLst>
                  <a:path extrusionOk="0" h="5997" w="1399">
                    <a:moveTo>
                      <a:pt x="1244" y="0"/>
                    </a:moveTo>
                    <a:lnTo>
                      <a:pt x="0" y="5946"/>
                    </a:lnTo>
                    <a:cubicBezTo>
                      <a:pt x="48" y="5962"/>
                      <a:pt x="99" y="5979"/>
                      <a:pt x="150" y="5997"/>
                    </a:cubicBezTo>
                    <a:lnTo>
                      <a:pt x="1398" y="47"/>
                    </a:lnTo>
                    <a:cubicBezTo>
                      <a:pt x="1343" y="34"/>
                      <a:pt x="1292" y="17"/>
                      <a:pt x="1244"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35"/>
              <p:cNvSpPr/>
              <p:nvPr/>
            </p:nvSpPr>
            <p:spPr>
              <a:xfrm>
                <a:off x="5260200" y="1072150"/>
                <a:ext cx="37875" cy="151125"/>
              </a:xfrm>
              <a:custGeom>
                <a:rect b="b" l="l" r="r" t="t"/>
                <a:pathLst>
                  <a:path extrusionOk="0" h="6045" w="1515">
                    <a:moveTo>
                      <a:pt x="1246" y="0"/>
                    </a:moveTo>
                    <a:lnTo>
                      <a:pt x="0" y="5950"/>
                    </a:lnTo>
                    <a:cubicBezTo>
                      <a:pt x="82" y="5976"/>
                      <a:pt x="164" y="6010"/>
                      <a:pt x="249" y="6039"/>
                    </a:cubicBezTo>
                    <a:cubicBezTo>
                      <a:pt x="257" y="6039"/>
                      <a:pt x="262" y="6045"/>
                      <a:pt x="270" y="6045"/>
                    </a:cubicBezTo>
                    <a:lnTo>
                      <a:pt x="1514" y="99"/>
                    </a:lnTo>
                    <a:cubicBezTo>
                      <a:pt x="1506" y="95"/>
                      <a:pt x="1502" y="95"/>
                      <a:pt x="1494" y="91"/>
                    </a:cubicBezTo>
                    <a:cubicBezTo>
                      <a:pt x="1408" y="60"/>
                      <a:pt x="1327" y="30"/>
                      <a:pt x="1246"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35"/>
              <p:cNvSpPr/>
              <p:nvPr/>
            </p:nvSpPr>
            <p:spPr>
              <a:xfrm>
                <a:off x="5256475" y="1070975"/>
                <a:ext cx="34875" cy="149950"/>
              </a:xfrm>
              <a:custGeom>
                <a:rect b="b" l="l" r="r" t="t"/>
                <a:pathLst>
                  <a:path extrusionOk="0" h="5998" w="1395">
                    <a:moveTo>
                      <a:pt x="1245" y="0"/>
                    </a:moveTo>
                    <a:lnTo>
                      <a:pt x="1" y="5946"/>
                    </a:lnTo>
                    <a:cubicBezTo>
                      <a:pt x="47" y="5963"/>
                      <a:pt x="98" y="5980"/>
                      <a:pt x="149" y="5997"/>
                    </a:cubicBezTo>
                    <a:lnTo>
                      <a:pt x="1395" y="47"/>
                    </a:lnTo>
                    <a:cubicBezTo>
                      <a:pt x="1343" y="30"/>
                      <a:pt x="1292" y="14"/>
                      <a:pt x="1245"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35"/>
              <p:cNvSpPr/>
              <p:nvPr/>
            </p:nvSpPr>
            <p:spPr>
              <a:xfrm>
                <a:off x="5254425" y="1070425"/>
                <a:ext cx="33175" cy="149200"/>
              </a:xfrm>
              <a:custGeom>
                <a:rect b="b" l="l" r="r" t="t"/>
                <a:pathLst>
                  <a:path extrusionOk="0" h="5968" w="1327">
                    <a:moveTo>
                      <a:pt x="1250" y="1"/>
                    </a:moveTo>
                    <a:lnTo>
                      <a:pt x="0" y="5950"/>
                    </a:lnTo>
                    <a:cubicBezTo>
                      <a:pt x="26" y="5954"/>
                      <a:pt x="57" y="5964"/>
                      <a:pt x="83" y="5968"/>
                    </a:cubicBezTo>
                    <a:lnTo>
                      <a:pt x="1327" y="22"/>
                    </a:lnTo>
                    <a:cubicBezTo>
                      <a:pt x="1301" y="14"/>
                      <a:pt x="1275" y="6"/>
                      <a:pt x="1250"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35"/>
              <p:cNvSpPr/>
              <p:nvPr/>
            </p:nvSpPr>
            <p:spPr>
              <a:xfrm>
                <a:off x="5252925" y="1070125"/>
                <a:ext cx="32750" cy="149075"/>
              </a:xfrm>
              <a:custGeom>
                <a:rect b="b" l="l" r="r" t="t"/>
                <a:pathLst>
                  <a:path extrusionOk="0" h="5963" w="1310">
                    <a:moveTo>
                      <a:pt x="1246" y="0"/>
                    </a:moveTo>
                    <a:lnTo>
                      <a:pt x="1" y="5950"/>
                    </a:lnTo>
                    <a:cubicBezTo>
                      <a:pt x="22" y="5950"/>
                      <a:pt x="40" y="5954"/>
                      <a:pt x="60" y="5962"/>
                    </a:cubicBezTo>
                    <a:lnTo>
                      <a:pt x="1310" y="13"/>
                    </a:lnTo>
                    <a:cubicBezTo>
                      <a:pt x="1288" y="9"/>
                      <a:pt x="1267" y="4"/>
                      <a:pt x="1246"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35"/>
              <p:cNvSpPr/>
              <p:nvPr/>
            </p:nvSpPr>
            <p:spPr>
              <a:xfrm>
                <a:off x="5251550" y="1069925"/>
                <a:ext cx="32550" cy="148950"/>
              </a:xfrm>
              <a:custGeom>
                <a:rect b="b" l="l" r="r" t="t"/>
                <a:pathLst>
                  <a:path extrusionOk="0" h="5958" w="1302">
                    <a:moveTo>
                      <a:pt x="1245" y="0"/>
                    </a:moveTo>
                    <a:lnTo>
                      <a:pt x="0" y="5949"/>
                    </a:lnTo>
                    <a:cubicBezTo>
                      <a:pt x="18" y="5949"/>
                      <a:pt x="38" y="5954"/>
                      <a:pt x="56" y="5958"/>
                    </a:cubicBezTo>
                    <a:lnTo>
                      <a:pt x="1301" y="8"/>
                    </a:lnTo>
                    <a:cubicBezTo>
                      <a:pt x="1284" y="4"/>
                      <a:pt x="1266" y="0"/>
                      <a:pt x="1245"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35"/>
              <p:cNvSpPr/>
              <p:nvPr/>
            </p:nvSpPr>
            <p:spPr>
              <a:xfrm>
                <a:off x="5247275" y="1069825"/>
                <a:ext cx="35400" cy="149175"/>
              </a:xfrm>
              <a:custGeom>
                <a:rect b="b" l="l" r="r" t="t"/>
                <a:pathLst>
                  <a:path extrusionOk="0" h="5967" w="1416">
                    <a:moveTo>
                      <a:pt x="1354" y="0"/>
                    </a:moveTo>
                    <a:cubicBezTo>
                      <a:pt x="1335" y="0"/>
                      <a:pt x="1315" y="2"/>
                      <a:pt x="1296" y="4"/>
                    </a:cubicBezTo>
                    <a:cubicBezTo>
                      <a:pt x="1279" y="8"/>
                      <a:pt x="1262" y="12"/>
                      <a:pt x="1245" y="16"/>
                    </a:cubicBezTo>
                    <a:lnTo>
                      <a:pt x="0" y="5966"/>
                    </a:lnTo>
                    <a:cubicBezTo>
                      <a:pt x="17" y="5958"/>
                      <a:pt x="35" y="5953"/>
                      <a:pt x="51" y="5953"/>
                    </a:cubicBezTo>
                    <a:cubicBezTo>
                      <a:pt x="71" y="5951"/>
                      <a:pt x="90" y="5950"/>
                      <a:pt x="110" y="5950"/>
                    </a:cubicBezTo>
                    <a:cubicBezTo>
                      <a:pt x="130" y="5950"/>
                      <a:pt x="150" y="5951"/>
                      <a:pt x="171" y="5953"/>
                    </a:cubicBezTo>
                    <a:lnTo>
                      <a:pt x="1416" y="4"/>
                    </a:lnTo>
                    <a:cubicBezTo>
                      <a:pt x="1395" y="2"/>
                      <a:pt x="1374" y="0"/>
                      <a:pt x="1354" y="0"/>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35"/>
              <p:cNvSpPr/>
              <p:nvPr/>
            </p:nvSpPr>
            <p:spPr>
              <a:xfrm>
                <a:off x="5246325" y="1070225"/>
                <a:ext cx="32100" cy="149075"/>
              </a:xfrm>
              <a:custGeom>
                <a:rect b="b" l="l" r="r" t="t"/>
                <a:pathLst>
                  <a:path extrusionOk="0" h="5963" w="1284">
                    <a:moveTo>
                      <a:pt x="1283" y="0"/>
                    </a:moveTo>
                    <a:cubicBezTo>
                      <a:pt x="1270" y="5"/>
                      <a:pt x="1257" y="9"/>
                      <a:pt x="1244" y="14"/>
                    </a:cubicBezTo>
                    <a:lnTo>
                      <a:pt x="0" y="5962"/>
                    </a:lnTo>
                    <a:cubicBezTo>
                      <a:pt x="12" y="5958"/>
                      <a:pt x="26" y="5950"/>
                      <a:pt x="38" y="5950"/>
                    </a:cubicBezTo>
                    <a:lnTo>
                      <a:pt x="1283"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35"/>
              <p:cNvSpPr/>
              <p:nvPr/>
            </p:nvSpPr>
            <p:spPr>
              <a:xfrm>
                <a:off x="5245450" y="1070550"/>
                <a:ext cx="32000" cy="149175"/>
              </a:xfrm>
              <a:custGeom>
                <a:rect b="b" l="l" r="r" t="t"/>
                <a:pathLst>
                  <a:path extrusionOk="0" h="5967" w="1280">
                    <a:moveTo>
                      <a:pt x="1279" y="1"/>
                    </a:moveTo>
                    <a:cubicBezTo>
                      <a:pt x="1271" y="5"/>
                      <a:pt x="1258" y="13"/>
                      <a:pt x="1249" y="17"/>
                    </a:cubicBezTo>
                    <a:lnTo>
                      <a:pt x="0" y="5967"/>
                    </a:lnTo>
                    <a:cubicBezTo>
                      <a:pt x="13" y="5959"/>
                      <a:pt x="22" y="5955"/>
                      <a:pt x="35" y="5949"/>
                    </a:cubicBezTo>
                    <a:lnTo>
                      <a:pt x="1279"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35"/>
              <p:cNvSpPr/>
              <p:nvPr/>
            </p:nvSpPr>
            <p:spPr>
              <a:xfrm>
                <a:off x="5244700" y="1070975"/>
                <a:ext cx="32000" cy="149400"/>
              </a:xfrm>
              <a:custGeom>
                <a:rect b="b" l="l" r="r" t="t"/>
                <a:pathLst>
                  <a:path extrusionOk="0" h="5976" w="1280">
                    <a:moveTo>
                      <a:pt x="1279" y="0"/>
                    </a:moveTo>
                    <a:cubicBezTo>
                      <a:pt x="1267" y="9"/>
                      <a:pt x="1258" y="18"/>
                      <a:pt x="1246" y="26"/>
                    </a:cubicBezTo>
                    <a:lnTo>
                      <a:pt x="0" y="5976"/>
                    </a:lnTo>
                    <a:cubicBezTo>
                      <a:pt x="10" y="5967"/>
                      <a:pt x="22" y="5958"/>
                      <a:pt x="30" y="5950"/>
                    </a:cubicBezTo>
                    <a:lnTo>
                      <a:pt x="1279"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35"/>
              <p:cNvSpPr/>
              <p:nvPr/>
            </p:nvSpPr>
            <p:spPr>
              <a:xfrm>
                <a:off x="5243850" y="1071600"/>
                <a:ext cx="32000" cy="149625"/>
              </a:xfrm>
              <a:custGeom>
                <a:rect b="b" l="l" r="r" t="t"/>
                <a:pathLst>
                  <a:path extrusionOk="0" h="5985" w="1280">
                    <a:moveTo>
                      <a:pt x="1280" y="1"/>
                    </a:moveTo>
                    <a:cubicBezTo>
                      <a:pt x="1266" y="10"/>
                      <a:pt x="1258" y="22"/>
                      <a:pt x="1245" y="36"/>
                    </a:cubicBezTo>
                    <a:lnTo>
                      <a:pt x="0" y="5984"/>
                    </a:lnTo>
                    <a:cubicBezTo>
                      <a:pt x="9" y="5972"/>
                      <a:pt x="22" y="5959"/>
                      <a:pt x="34" y="5951"/>
                    </a:cubicBezTo>
                    <a:lnTo>
                      <a:pt x="1280"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35"/>
              <p:cNvSpPr/>
              <p:nvPr/>
            </p:nvSpPr>
            <p:spPr>
              <a:xfrm>
                <a:off x="5242775" y="1072475"/>
                <a:ext cx="32200" cy="150250"/>
              </a:xfrm>
              <a:custGeom>
                <a:rect b="b" l="l" r="r" t="t"/>
                <a:pathLst>
                  <a:path extrusionOk="0" h="6010" w="1288">
                    <a:moveTo>
                      <a:pt x="1288" y="1"/>
                    </a:moveTo>
                    <a:cubicBezTo>
                      <a:pt x="1275" y="17"/>
                      <a:pt x="1258" y="39"/>
                      <a:pt x="1246" y="60"/>
                    </a:cubicBezTo>
                    <a:lnTo>
                      <a:pt x="0" y="6010"/>
                    </a:lnTo>
                    <a:cubicBezTo>
                      <a:pt x="14" y="5984"/>
                      <a:pt x="26" y="5967"/>
                      <a:pt x="43" y="5949"/>
                    </a:cubicBezTo>
                    <a:lnTo>
                      <a:pt x="1288"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35"/>
              <p:cNvSpPr/>
              <p:nvPr/>
            </p:nvSpPr>
            <p:spPr>
              <a:xfrm>
                <a:off x="5242575" y="1073975"/>
                <a:ext cx="31350" cy="149075"/>
              </a:xfrm>
              <a:custGeom>
                <a:rect b="b" l="l" r="r" t="t"/>
                <a:pathLst>
                  <a:path extrusionOk="0" h="5963" w="1254">
                    <a:moveTo>
                      <a:pt x="1254" y="0"/>
                    </a:moveTo>
                    <a:lnTo>
                      <a:pt x="1253" y="3"/>
                    </a:lnTo>
                    <a:lnTo>
                      <a:pt x="1253" y="3"/>
                    </a:lnTo>
                    <a:cubicBezTo>
                      <a:pt x="1253" y="2"/>
                      <a:pt x="1254" y="1"/>
                      <a:pt x="1254" y="0"/>
                    </a:cubicBezTo>
                    <a:close/>
                    <a:moveTo>
                      <a:pt x="1253" y="3"/>
                    </a:moveTo>
                    <a:cubicBezTo>
                      <a:pt x="1252" y="7"/>
                      <a:pt x="1249" y="10"/>
                      <a:pt x="1249" y="13"/>
                    </a:cubicBezTo>
                    <a:lnTo>
                      <a:pt x="0" y="5962"/>
                    </a:lnTo>
                    <a:cubicBezTo>
                      <a:pt x="4" y="5958"/>
                      <a:pt x="4" y="5954"/>
                      <a:pt x="8" y="5950"/>
                    </a:cubicBezTo>
                    <a:lnTo>
                      <a:pt x="1253" y="3"/>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35"/>
              <p:cNvSpPr/>
              <p:nvPr/>
            </p:nvSpPr>
            <p:spPr>
              <a:xfrm>
                <a:off x="5242225" y="1074275"/>
                <a:ext cx="31600" cy="149650"/>
              </a:xfrm>
              <a:custGeom>
                <a:rect b="b" l="l" r="r" t="t"/>
                <a:pathLst>
                  <a:path extrusionOk="0" h="5986" w="1264">
                    <a:moveTo>
                      <a:pt x="1263" y="1"/>
                    </a:moveTo>
                    <a:cubicBezTo>
                      <a:pt x="1254" y="14"/>
                      <a:pt x="1250" y="22"/>
                      <a:pt x="1250" y="36"/>
                    </a:cubicBezTo>
                    <a:lnTo>
                      <a:pt x="1" y="5985"/>
                    </a:lnTo>
                    <a:cubicBezTo>
                      <a:pt x="6" y="5972"/>
                      <a:pt x="10" y="5960"/>
                      <a:pt x="14" y="5950"/>
                    </a:cubicBezTo>
                    <a:lnTo>
                      <a:pt x="1263"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35"/>
              <p:cNvSpPr/>
              <p:nvPr/>
            </p:nvSpPr>
            <p:spPr>
              <a:xfrm>
                <a:off x="5242025" y="1075150"/>
                <a:ext cx="31475" cy="149625"/>
              </a:xfrm>
              <a:custGeom>
                <a:rect b="b" l="l" r="r" t="t"/>
                <a:pathLst>
                  <a:path extrusionOk="0" h="5985" w="1259">
                    <a:moveTo>
                      <a:pt x="1258" y="1"/>
                    </a:moveTo>
                    <a:lnTo>
                      <a:pt x="1258" y="1"/>
                    </a:lnTo>
                    <a:cubicBezTo>
                      <a:pt x="1254" y="13"/>
                      <a:pt x="1250" y="26"/>
                      <a:pt x="1246" y="34"/>
                    </a:cubicBezTo>
                    <a:lnTo>
                      <a:pt x="1" y="5984"/>
                    </a:lnTo>
                    <a:cubicBezTo>
                      <a:pt x="5" y="5971"/>
                      <a:pt x="5" y="5963"/>
                      <a:pt x="9" y="5950"/>
                    </a:cubicBezTo>
                    <a:lnTo>
                      <a:pt x="1258" y="1"/>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35"/>
              <p:cNvSpPr/>
              <p:nvPr/>
            </p:nvSpPr>
            <p:spPr>
              <a:xfrm>
                <a:off x="2545225" y="503150"/>
                <a:ext cx="43200" cy="149775"/>
              </a:xfrm>
              <a:custGeom>
                <a:rect b="b" l="l" r="r" t="t"/>
                <a:pathLst>
                  <a:path extrusionOk="0" h="5991" w="1728">
                    <a:moveTo>
                      <a:pt x="1623" y="0"/>
                    </a:moveTo>
                    <a:cubicBezTo>
                      <a:pt x="1523" y="0"/>
                      <a:pt x="1441" y="5"/>
                      <a:pt x="1373" y="15"/>
                    </a:cubicBezTo>
                    <a:cubicBezTo>
                      <a:pt x="1321" y="23"/>
                      <a:pt x="1278" y="32"/>
                      <a:pt x="1244" y="41"/>
                    </a:cubicBezTo>
                    <a:lnTo>
                      <a:pt x="0" y="5990"/>
                    </a:lnTo>
                    <a:cubicBezTo>
                      <a:pt x="34" y="5977"/>
                      <a:pt x="77" y="5969"/>
                      <a:pt x="123" y="5965"/>
                    </a:cubicBezTo>
                    <a:cubicBezTo>
                      <a:pt x="192" y="5955"/>
                      <a:pt x="271" y="5948"/>
                      <a:pt x="367" y="5948"/>
                    </a:cubicBezTo>
                    <a:cubicBezTo>
                      <a:pt x="403" y="5948"/>
                      <a:pt x="442" y="5949"/>
                      <a:pt x="483" y="5951"/>
                    </a:cubicBezTo>
                    <a:lnTo>
                      <a:pt x="1728" y="2"/>
                    </a:lnTo>
                    <a:cubicBezTo>
                      <a:pt x="1691" y="1"/>
                      <a:pt x="1656" y="0"/>
                      <a:pt x="1623" y="0"/>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35"/>
              <p:cNvSpPr/>
              <p:nvPr/>
            </p:nvSpPr>
            <p:spPr>
              <a:xfrm>
                <a:off x="2543600" y="504150"/>
                <a:ext cx="32750" cy="149425"/>
              </a:xfrm>
              <a:custGeom>
                <a:rect b="b" l="l" r="r" t="t"/>
                <a:pathLst>
                  <a:path extrusionOk="0" h="5977" w="1310">
                    <a:moveTo>
                      <a:pt x="1309" y="1"/>
                    </a:moveTo>
                    <a:lnTo>
                      <a:pt x="1309" y="1"/>
                    </a:lnTo>
                    <a:cubicBezTo>
                      <a:pt x="1284" y="9"/>
                      <a:pt x="1262" y="17"/>
                      <a:pt x="1246" y="26"/>
                    </a:cubicBezTo>
                    <a:lnTo>
                      <a:pt x="1" y="5976"/>
                    </a:lnTo>
                    <a:cubicBezTo>
                      <a:pt x="18" y="5967"/>
                      <a:pt x="40" y="5959"/>
                      <a:pt x="65" y="5950"/>
                    </a:cubicBezTo>
                    <a:lnTo>
                      <a:pt x="1309"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35"/>
              <p:cNvSpPr/>
              <p:nvPr/>
            </p:nvSpPr>
            <p:spPr>
              <a:xfrm>
                <a:off x="2542525" y="504800"/>
                <a:ext cx="32225" cy="149275"/>
              </a:xfrm>
              <a:custGeom>
                <a:rect b="b" l="l" r="r" t="t"/>
                <a:pathLst>
                  <a:path extrusionOk="0" h="5971" w="1289">
                    <a:moveTo>
                      <a:pt x="1289" y="0"/>
                    </a:moveTo>
                    <a:lnTo>
                      <a:pt x="1289" y="0"/>
                    </a:lnTo>
                    <a:cubicBezTo>
                      <a:pt x="1271" y="9"/>
                      <a:pt x="1258" y="13"/>
                      <a:pt x="1246" y="22"/>
                    </a:cubicBezTo>
                    <a:lnTo>
                      <a:pt x="0" y="5971"/>
                    </a:lnTo>
                    <a:cubicBezTo>
                      <a:pt x="14" y="5962"/>
                      <a:pt x="26" y="5954"/>
                      <a:pt x="44" y="5950"/>
                    </a:cubicBezTo>
                    <a:lnTo>
                      <a:pt x="1289"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35"/>
              <p:cNvSpPr/>
              <p:nvPr/>
            </p:nvSpPr>
            <p:spPr>
              <a:xfrm>
                <a:off x="2541675" y="505350"/>
                <a:ext cx="32000" cy="149375"/>
              </a:xfrm>
              <a:custGeom>
                <a:rect b="b" l="l" r="r" t="t"/>
                <a:pathLst>
                  <a:path extrusionOk="0" h="5975" w="1280">
                    <a:moveTo>
                      <a:pt x="1280" y="0"/>
                    </a:moveTo>
                    <a:cubicBezTo>
                      <a:pt x="1266" y="8"/>
                      <a:pt x="1258" y="16"/>
                      <a:pt x="1246" y="26"/>
                    </a:cubicBezTo>
                    <a:lnTo>
                      <a:pt x="1" y="5974"/>
                    </a:lnTo>
                    <a:cubicBezTo>
                      <a:pt x="9" y="5966"/>
                      <a:pt x="22" y="5958"/>
                      <a:pt x="34" y="5949"/>
                    </a:cubicBezTo>
                    <a:lnTo>
                      <a:pt x="1280"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35"/>
              <p:cNvSpPr/>
              <p:nvPr/>
            </p:nvSpPr>
            <p:spPr>
              <a:xfrm>
                <a:off x="2540925" y="505975"/>
                <a:ext cx="31900" cy="149525"/>
              </a:xfrm>
              <a:custGeom>
                <a:rect b="b" l="l" r="r" t="t"/>
                <a:pathLst>
                  <a:path extrusionOk="0" h="5981" w="1276">
                    <a:moveTo>
                      <a:pt x="1276" y="1"/>
                    </a:moveTo>
                    <a:lnTo>
                      <a:pt x="1276" y="1"/>
                    </a:lnTo>
                    <a:cubicBezTo>
                      <a:pt x="1266" y="9"/>
                      <a:pt x="1254" y="21"/>
                      <a:pt x="1245" y="30"/>
                    </a:cubicBezTo>
                    <a:lnTo>
                      <a:pt x="1" y="5980"/>
                    </a:lnTo>
                    <a:cubicBezTo>
                      <a:pt x="9" y="5967"/>
                      <a:pt x="18" y="5959"/>
                      <a:pt x="31" y="5949"/>
                    </a:cubicBezTo>
                    <a:lnTo>
                      <a:pt x="1276"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35"/>
              <p:cNvSpPr/>
              <p:nvPr/>
            </p:nvSpPr>
            <p:spPr>
              <a:xfrm>
                <a:off x="2540200" y="506725"/>
                <a:ext cx="31850" cy="149725"/>
              </a:xfrm>
              <a:custGeom>
                <a:rect b="b" l="l" r="r" t="t"/>
                <a:pathLst>
                  <a:path extrusionOk="0" h="5989" w="1274">
                    <a:moveTo>
                      <a:pt x="1274" y="0"/>
                    </a:moveTo>
                    <a:lnTo>
                      <a:pt x="1274" y="0"/>
                    </a:lnTo>
                    <a:cubicBezTo>
                      <a:pt x="1266" y="13"/>
                      <a:pt x="1253" y="26"/>
                      <a:pt x="1248" y="43"/>
                    </a:cubicBezTo>
                    <a:lnTo>
                      <a:pt x="0" y="5988"/>
                    </a:lnTo>
                    <a:cubicBezTo>
                      <a:pt x="8" y="5976"/>
                      <a:pt x="16" y="5962"/>
                      <a:pt x="30" y="5950"/>
                    </a:cubicBezTo>
                    <a:lnTo>
                      <a:pt x="1274"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35"/>
              <p:cNvSpPr/>
              <p:nvPr/>
            </p:nvSpPr>
            <p:spPr>
              <a:xfrm>
                <a:off x="2538150" y="507775"/>
                <a:ext cx="33275" cy="153600"/>
              </a:xfrm>
              <a:custGeom>
                <a:rect b="b" l="l" r="r" t="t"/>
                <a:pathLst>
                  <a:path extrusionOk="0" h="6144" w="1331">
                    <a:moveTo>
                      <a:pt x="1330" y="1"/>
                    </a:moveTo>
                    <a:lnTo>
                      <a:pt x="1330" y="1"/>
                    </a:lnTo>
                    <a:cubicBezTo>
                      <a:pt x="1310" y="31"/>
                      <a:pt x="1300" y="65"/>
                      <a:pt x="1288" y="95"/>
                    </a:cubicBezTo>
                    <a:cubicBezTo>
                      <a:pt x="1275" y="129"/>
                      <a:pt x="1262" y="164"/>
                      <a:pt x="1245" y="194"/>
                    </a:cubicBezTo>
                    <a:lnTo>
                      <a:pt x="1" y="6143"/>
                    </a:lnTo>
                    <a:cubicBezTo>
                      <a:pt x="17" y="6108"/>
                      <a:pt x="31" y="6078"/>
                      <a:pt x="39" y="6045"/>
                    </a:cubicBezTo>
                    <a:cubicBezTo>
                      <a:pt x="52" y="6011"/>
                      <a:pt x="65" y="5980"/>
                      <a:pt x="82" y="5946"/>
                    </a:cubicBezTo>
                    <a:lnTo>
                      <a:pt x="1330"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35"/>
              <p:cNvSpPr/>
              <p:nvPr/>
            </p:nvSpPr>
            <p:spPr>
              <a:xfrm>
                <a:off x="2537400" y="512600"/>
                <a:ext cx="31900" cy="149725"/>
              </a:xfrm>
              <a:custGeom>
                <a:rect b="b" l="l" r="r" t="t"/>
                <a:pathLst>
                  <a:path extrusionOk="0" h="5989" w="1276">
                    <a:moveTo>
                      <a:pt x="1275" y="1"/>
                    </a:moveTo>
                    <a:cubicBezTo>
                      <a:pt x="1267" y="13"/>
                      <a:pt x="1258" y="30"/>
                      <a:pt x="1245" y="44"/>
                    </a:cubicBezTo>
                    <a:lnTo>
                      <a:pt x="0" y="5988"/>
                    </a:lnTo>
                    <a:cubicBezTo>
                      <a:pt x="9" y="5976"/>
                      <a:pt x="22" y="5962"/>
                      <a:pt x="31" y="5950"/>
                    </a:cubicBezTo>
                    <a:lnTo>
                      <a:pt x="1275"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35"/>
              <p:cNvSpPr/>
              <p:nvPr/>
            </p:nvSpPr>
            <p:spPr>
              <a:xfrm>
                <a:off x="2536650" y="513675"/>
                <a:ext cx="31900" cy="149375"/>
              </a:xfrm>
              <a:custGeom>
                <a:rect b="b" l="l" r="r" t="t"/>
                <a:pathLst>
                  <a:path extrusionOk="0" h="5975" w="1276">
                    <a:moveTo>
                      <a:pt x="1275" y="1"/>
                    </a:moveTo>
                    <a:lnTo>
                      <a:pt x="1275" y="1"/>
                    </a:lnTo>
                    <a:cubicBezTo>
                      <a:pt x="1267" y="9"/>
                      <a:pt x="1258" y="17"/>
                      <a:pt x="1245" y="26"/>
                    </a:cubicBezTo>
                    <a:lnTo>
                      <a:pt x="0" y="5975"/>
                    </a:lnTo>
                    <a:cubicBezTo>
                      <a:pt x="14" y="5967"/>
                      <a:pt x="22" y="5958"/>
                      <a:pt x="30" y="5945"/>
                    </a:cubicBezTo>
                    <a:lnTo>
                      <a:pt x="1275"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35"/>
              <p:cNvSpPr/>
              <p:nvPr/>
            </p:nvSpPr>
            <p:spPr>
              <a:xfrm>
                <a:off x="2535800" y="514325"/>
                <a:ext cx="32000" cy="149375"/>
              </a:xfrm>
              <a:custGeom>
                <a:rect b="b" l="l" r="r" t="t"/>
                <a:pathLst>
                  <a:path extrusionOk="0" h="5975" w="1280">
                    <a:moveTo>
                      <a:pt x="1279" y="0"/>
                    </a:moveTo>
                    <a:lnTo>
                      <a:pt x="1279" y="0"/>
                    </a:lnTo>
                    <a:cubicBezTo>
                      <a:pt x="1270" y="9"/>
                      <a:pt x="1262" y="17"/>
                      <a:pt x="1250" y="26"/>
                    </a:cubicBezTo>
                    <a:lnTo>
                      <a:pt x="0" y="5975"/>
                    </a:lnTo>
                    <a:cubicBezTo>
                      <a:pt x="13" y="5966"/>
                      <a:pt x="26" y="5958"/>
                      <a:pt x="34" y="5949"/>
                    </a:cubicBezTo>
                    <a:lnTo>
                      <a:pt x="1279"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35"/>
              <p:cNvSpPr/>
              <p:nvPr/>
            </p:nvSpPr>
            <p:spPr>
              <a:xfrm>
                <a:off x="2534825" y="514950"/>
                <a:ext cx="32225" cy="149300"/>
              </a:xfrm>
              <a:custGeom>
                <a:rect b="b" l="l" r="r" t="t"/>
                <a:pathLst>
                  <a:path extrusionOk="0" h="5972" w="1289">
                    <a:moveTo>
                      <a:pt x="1289" y="1"/>
                    </a:moveTo>
                    <a:lnTo>
                      <a:pt x="1289" y="1"/>
                    </a:lnTo>
                    <a:cubicBezTo>
                      <a:pt x="1275" y="9"/>
                      <a:pt x="1263" y="17"/>
                      <a:pt x="1246" y="21"/>
                    </a:cubicBezTo>
                    <a:lnTo>
                      <a:pt x="0" y="5971"/>
                    </a:lnTo>
                    <a:cubicBezTo>
                      <a:pt x="14" y="5963"/>
                      <a:pt x="26" y="5959"/>
                      <a:pt x="39" y="5950"/>
                    </a:cubicBezTo>
                    <a:lnTo>
                      <a:pt x="1289"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35"/>
              <p:cNvSpPr/>
              <p:nvPr/>
            </p:nvSpPr>
            <p:spPr>
              <a:xfrm>
                <a:off x="2533325" y="515475"/>
                <a:ext cx="32650" cy="149300"/>
              </a:xfrm>
              <a:custGeom>
                <a:rect b="b" l="l" r="r" t="t"/>
                <a:pathLst>
                  <a:path extrusionOk="0" h="5972" w="1306">
                    <a:moveTo>
                      <a:pt x="1306" y="0"/>
                    </a:moveTo>
                    <a:cubicBezTo>
                      <a:pt x="1288" y="10"/>
                      <a:pt x="1267" y="18"/>
                      <a:pt x="1246" y="26"/>
                    </a:cubicBezTo>
                    <a:lnTo>
                      <a:pt x="1" y="5972"/>
                    </a:lnTo>
                    <a:cubicBezTo>
                      <a:pt x="22" y="5968"/>
                      <a:pt x="44" y="5959"/>
                      <a:pt x="60" y="5950"/>
                    </a:cubicBezTo>
                    <a:lnTo>
                      <a:pt x="1306"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35"/>
              <p:cNvSpPr/>
              <p:nvPr/>
            </p:nvSpPr>
            <p:spPr>
              <a:xfrm>
                <a:off x="2526375" y="516125"/>
                <a:ext cx="38125" cy="149625"/>
              </a:xfrm>
              <a:custGeom>
                <a:rect b="b" l="l" r="r" t="t"/>
                <a:pathLst>
                  <a:path extrusionOk="0" h="5985" w="1525">
                    <a:moveTo>
                      <a:pt x="1524" y="0"/>
                    </a:moveTo>
                    <a:lnTo>
                      <a:pt x="1524" y="0"/>
                    </a:lnTo>
                    <a:cubicBezTo>
                      <a:pt x="1489" y="9"/>
                      <a:pt x="1451" y="18"/>
                      <a:pt x="1404" y="26"/>
                    </a:cubicBezTo>
                    <a:cubicBezTo>
                      <a:pt x="1357" y="31"/>
                      <a:pt x="1305" y="35"/>
                      <a:pt x="1250" y="39"/>
                    </a:cubicBezTo>
                    <a:lnTo>
                      <a:pt x="1" y="5985"/>
                    </a:lnTo>
                    <a:cubicBezTo>
                      <a:pt x="61" y="5985"/>
                      <a:pt x="113" y="5980"/>
                      <a:pt x="155" y="5971"/>
                    </a:cubicBezTo>
                    <a:cubicBezTo>
                      <a:pt x="202" y="5967"/>
                      <a:pt x="245" y="5959"/>
                      <a:pt x="279" y="5946"/>
                    </a:cubicBezTo>
                    <a:lnTo>
                      <a:pt x="1524"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35"/>
              <p:cNvSpPr/>
              <p:nvPr/>
            </p:nvSpPr>
            <p:spPr>
              <a:xfrm>
                <a:off x="5332600" y="1098900"/>
                <a:ext cx="31350" cy="149500"/>
              </a:xfrm>
              <a:custGeom>
                <a:rect b="b" l="l" r="r" t="t"/>
                <a:pathLst>
                  <a:path extrusionOk="0" h="5980" w="1254">
                    <a:moveTo>
                      <a:pt x="1254" y="0"/>
                    </a:moveTo>
                    <a:lnTo>
                      <a:pt x="1249" y="22"/>
                    </a:lnTo>
                    <a:lnTo>
                      <a:pt x="1249" y="22"/>
                    </a:lnTo>
                    <a:cubicBezTo>
                      <a:pt x="1252" y="16"/>
                      <a:pt x="1254" y="9"/>
                      <a:pt x="1254" y="0"/>
                    </a:cubicBezTo>
                    <a:close/>
                    <a:moveTo>
                      <a:pt x="1249" y="22"/>
                    </a:moveTo>
                    <a:cubicBezTo>
                      <a:pt x="1248" y="25"/>
                      <a:pt x="1247" y="27"/>
                      <a:pt x="1245" y="30"/>
                    </a:cubicBezTo>
                    <a:lnTo>
                      <a:pt x="0" y="5979"/>
                    </a:lnTo>
                    <a:cubicBezTo>
                      <a:pt x="4" y="5970"/>
                      <a:pt x="4" y="5962"/>
                      <a:pt x="9" y="5950"/>
                    </a:cubicBezTo>
                    <a:lnTo>
                      <a:pt x="1249" y="22"/>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35"/>
              <p:cNvSpPr/>
              <p:nvPr/>
            </p:nvSpPr>
            <p:spPr>
              <a:xfrm>
                <a:off x="5332050" y="1099625"/>
                <a:ext cx="31700" cy="150050"/>
              </a:xfrm>
              <a:custGeom>
                <a:rect b="b" l="l" r="r" t="t"/>
                <a:pathLst>
                  <a:path extrusionOk="0" h="6002" w="1268">
                    <a:moveTo>
                      <a:pt x="1267" y="1"/>
                    </a:moveTo>
                    <a:lnTo>
                      <a:pt x="1266" y="5"/>
                    </a:lnTo>
                    <a:lnTo>
                      <a:pt x="1266" y="5"/>
                    </a:lnTo>
                    <a:cubicBezTo>
                      <a:pt x="1267" y="4"/>
                      <a:pt x="1267" y="2"/>
                      <a:pt x="1267" y="1"/>
                    </a:cubicBezTo>
                    <a:close/>
                    <a:moveTo>
                      <a:pt x="1266" y="5"/>
                    </a:moveTo>
                    <a:cubicBezTo>
                      <a:pt x="1262" y="25"/>
                      <a:pt x="1253" y="40"/>
                      <a:pt x="1246" y="56"/>
                    </a:cubicBezTo>
                    <a:lnTo>
                      <a:pt x="1" y="6002"/>
                    </a:lnTo>
                    <a:cubicBezTo>
                      <a:pt x="10" y="5988"/>
                      <a:pt x="18" y="5967"/>
                      <a:pt x="22" y="5950"/>
                    </a:cubicBezTo>
                    <a:lnTo>
                      <a:pt x="1266" y="5"/>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35"/>
              <p:cNvSpPr/>
              <p:nvPr/>
            </p:nvSpPr>
            <p:spPr>
              <a:xfrm>
                <a:off x="5331300" y="1101025"/>
                <a:ext cx="31900" cy="149700"/>
              </a:xfrm>
              <a:custGeom>
                <a:rect b="b" l="l" r="r" t="t"/>
                <a:pathLst>
                  <a:path extrusionOk="0" h="5988" w="1276">
                    <a:moveTo>
                      <a:pt x="1276" y="0"/>
                    </a:moveTo>
                    <a:cubicBezTo>
                      <a:pt x="1268" y="14"/>
                      <a:pt x="1258" y="26"/>
                      <a:pt x="1246" y="43"/>
                    </a:cubicBezTo>
                    <a:lnTo>
                      <a:pt x="1" y="5988"/>
                    </a:lnTo>
                    <a:cubicBezTo>
                      <a:pt x="10" y="5976"/>
                      <a:pt x="22" y="5962"/>
                      <a:pt x="31" y="5946"/>
                    </a:cubicBezTo>
                    <a:lnTo>
                      <a:pt x="1276"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35"/>
              <p:cNvSpPr/>
              <p:nvPr/>
            </p:nvSpPr>
            <p:spPr>
              <a:xfrm>
                <a:off x="5330350" y="1102100"/>
                <a:ext cx="32100" cy="149600"/>
              </a:xfrm>
              <a:custGeom>
                <a:rect b="b" l="l" r="r" t="t"/>
                <a:pathLst>
                  <a:path extrusionOk="0" h="5984" w="1284">
                    <a:moveTo>
                      <a:pt x="1284" y="0"/>
                    </a:moveTo>
                    <a:lnTo>
                      <a:pt x="1284" y="0"/>
                    </a:lnTo>
                    <a:cubicBezTo>
                      <a:pt x="1271" y="13"/>
                      <a:pt x="1258" y="26"/>
                      <a:pt x="1245" y="34"/>
                    </a:cubicBezTo>
                    <a:lnTo>
                      <a:pt x="1" y="5984"/>
                    </a:lnTo>
                    <a:lnTo>
                      <a:pt x="39" y="5945"/>
                    </a:lnTo>
                    <a:lnTo>
                      <a:pt x="1284"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35"/>
              <p:cNvSpPr/>
              <p:nvPr/>
            </p:nvSpPr>
            <p:spPr>
              <a:xfrm>
                <a:off x="5329175" y="1102950"/>
                <a:ext cx="32300" cy="149600"/>
              </a:xfrm>
              <a:custGeom>
                <a:rect b="b" l="l" r="r" t="t"/>
                <a:pathLst>
                  <a:path extrusionOk="0" h="5984" w="1292">
                    <a:moveTo>
                      <a:pt x="1292" y="0"/>
                    </a:moveTo>
                    <a:lnTo>
                      <a:pt x="1292" y="0"/>
                    </a:lnTo>
                    <a:cubicBezTo>
                      <a:pt x="1280" y="14"/>
                      <a:pt x="1262" y="26"/>
                      <a:pt x="1245" y="34"/>
                    </a:cubicBezTo>
                    <a:lnTo>
                      <a:pt x="1" y="5984"/>
                    </a:lnTo>
                    <a:cubicBezTo>
                      <a:pt x="18" y="5976"/>
                      <a:pt x="34" y="5962"/>
                      <a:pt x="48" y="5950"/>
                    </a:cubicBezTo>
                    <a:lnTo>
                      <a:pt x="1292"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35"/>
              <p:cNvSpPr/>
              <p:nvPr/>
            </p:nvSpPr>
            <p:spPr>
              <a:xfrm>
                <a:off x="5327550" y="1103800"/>
                <a:ext cx="32750" cy="149625"/>
              </a:xfrm>
              <a:custGeom>
                <a:rect b="b" l="l" r="r" t="t"/>
                <a:pathLst>
                  <a:path extrusionOk="0" h="5985" w="1310">
                    <a:moveTo>
                      <a:pt x="1310" y="0"/>
                    </a:moveTo>
                    <a:lnTo>
                      <a:pt x="1310" y="0"/>
                    </a:lnTo>
                    <a:cubicBezTo>
                      <a:pt x="1293" y="13"/>
                      <a:pt x="1272" y="26"/>
                      <a:pt x="1246" y="35"/>
                    </a:cubicBezTo>
                    <a:lnTo>
                      <a:pt x="1" y="5985"/>
                    </a:lnTo>
                    <a:cubicBezTo>
                      <a:pt x="23" y="5975"/>
                      <a:pt x="44" y="5963"/>
                      <a:pt x="66" y="5950"/>
                    </a:cubicBezTo>
                    <a:lnTo>
                      <a:pt x="1310"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35"/>
              <p:cNvSpPr/>
              <p:nvPr/>
            </p:nvSpPr>
            <p:spPr>
              <a:xfrm>
                <a:off x="5325125" y="1104675"/>
                <a:ext cx="33600" cy="149700"/>
              </a:xfrm>
              <a:custGeom>
                <a:rect b="b" l="l" r="r" t="t"/>
                <a:pathLst>
                  <a:path extrusionOk="0" h="5988" w="1344">
                    <a:moveTo>
                      <a:pt x="1343" y="0"/>
                    </a:moveTo>
                    <a:lnTo>
                      <a:pt x="1343" y="0"/>
                    </a:lnTo>
                    <a:cubicBezTo>
                      <a:pt x="1317" y="16"/>
                      <a:pt x="1284" y="26"/>
                      <a:pt x="1249" y="38"/>
                    </a:cubicBezTo>
                    <a:lnTo>
                      <a:pt x="0" y="5988"/>
                    </a:lnTo>
                    <a:cubicBezTo>
                      <a:pt x="38" y="5975"/>
                      <a:pt x="68" y="5962"/>
                      <a:pt x="98" y="5950"/>
                    </a:cubicBezTo>
                    <a:lnTo>
                      <a:pt x="1343"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35"/>
              <p:cNvSpPr/>
              <p:nvPr/>
            </p:nvSpPr>
            <p:spPr>
              <a:xfrm>
                <a:off x="5319750" y="1101775"/>
                <a:ext cx="36600" cy="152600"/>
              </a:xfrm>
              <a:custGeom>
                <a:rect b="b" l="l" r="r" t="t"/>
                <a:pathLst>
                  <a:path extrusionOk="0" h="6104" w="1464">
                    <a:moveTo>
                      <a:pt x="1246" y="0"/>
                    </a:moveTo>
                    <a:lnTo>
                      <a:pt x="1" y="5950"/>
                    </a:lnTo>
                    <a:cubicBezTo>
                      <a:pt x="70" y="5997"/>
                      <a:pt x="138" y="6048"/>
                      <a:pt x="215" y="6104"/>
                    </a:cubicBezTo>
                    <a:lnTo>
                      <a:pt x="1464" y="154"/>
                    </a:lnTo>
                    <a:cubicBezTo>
                      <a:pt x="1387" y="99"/>
                      <a:pt x="1314" y="47"/>
                      <a:pt x="1246"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35"/>
              <p:cNvSpPr/>
              <p:nvPr/>
            </p:nvSpPr>
            <p:spPr>
              <a:xfrm>
                <a:off x="5300200" y="1088925"/>
                <a:ext cx="50725" cy="161600"/>
              </a:xfrm>
              <a:custGeom>
                <a:rect b="b" l="l" r="r" t="t"/>
                <a:pathLst>
                  <a:path extrusionOk="0" h="6464" w="2029">
                    <a:moveTo>
                      <a:pt x="1249" y="1"/>
                    </a:moveTo>
                    <a:lnTo>
                      <a:pt x="1" y="5950"/>
                    </a:lnTo>
                    <a:cubicBezTo>
                      <a:pt x="103" y="6019"/>
                      <a:pt x="313" y="6130"/>
                      <a:pt x="783" y="6464"/>
                    </a:cubicBezTo>
                    <a:lnTo>
                      <a:pt x="2028" y="514"/>
                    </a:lnTo>
                    <a:cubicBezTo>
                      <a:pt x="1557" y="180"/>
                      <a:pt x="1347" y="70"/>
                      <a:pt x="1249"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35"/>
              <p:cNvSpPr/>
              <p:nvPr/>
            </p:nvSpPr>
            <p:spPr>
              <a:xfrm>
                <a:off x="5296450" y="1076325"/>
                <a:ext cx="34975" cy="161375"/>
              </a:xfrm>
              <a:custGeom>
                <a:rect b="b" l="l" r="r" t="t"/>
                <a:pathLst>
                  <a:path extrusionOk="0" h="6455" w="1399">
                    <a:moveTo>
                      <a:pt x="1245" y="1"/>
                    </a:moveTo>
                    <a:lnTo>
                      <a:pt x="1" y="5945"/>
                    </a:lnTo>
                    <a:cubicBezTo>
                      <a:pt x="86" y="6334"/>
                      <a:pt x="18" y="6360"/>
                      <a:pt x="151" y="6454"/>
                    </a:cubicBezTo>
                    <a:lnTo>
                      <a:pt x="1399" y="505"/>
                    </a:lnTo>
                    <a:cubicBezTo>
                      <a:pt x="1267" y="411"/>
                      <a:pt x="1331" y="386"/>
                      <a:pt x="1245"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35"/>
              <p:cNvSpPr/>
              <p:nvPr/>
            </p:nvSpPr>
            <p:spPr>
              <a:xfrm>
                <a:off x="5322550" y="1074875"/>
                <a:ext cx="49850" cy="30775"/>
              </a:xfrm>
              <a:custGeom>
                <a:rect b="b" l="l" r="r" t="t"/>
                <a:pathLst>
                  <a:path extrusionOk="0" h="1231" w="1994">
                    <a:moveTo>
                      <a:pt x="826" y="1"/>
                    </a:moveTo>
                    <a:cubicBezTo>
                      <a:pt x="670" y="1"/>
                      <a:pt x="508" y="14"/>
                      <a:pt x="338" y="37"/>
                    </a:cubicBezTo>
                    <a:cubicBezTo>
                      <a:pt x="295" y="41"/>
                      <a:pt x="248" y="50"/>
                      <a:pt x="201" y="59"/>
                    </a:cubicBezTo>
                    <a:cubicBezTo>
                      <a:pt x="360" y="777"/>
                      <a:pt x="1" y="243"/>
                      <a:pt x="1352" y="1230"/>
                    </a:cubicBezTo>
                    <a:cubicBezTo>
                      <a:pt x="1993" y="1029"/>
                      <a:pt x="1450" y="473"/>
                      <a:pt x="1420" y="75"/>
                    </a:cubicBezTo>
                    <a:cubicBezTo>
                      <a:pt x="1234" y="24"/>
                      <a:pt x="1036" y="1"/>
                      <a:pt x="826" y="1"/>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35"/>
              <p:cNvSpPr/>
              <p:nvPr/>
            </p:nvSpPr>
            <p:spPr>
              <a:xfrm>
                <a:off x="3333375" y="663375"/>
                <a:ext cx="34025" cy="158700"/>
              </a:xfrm>
              <a:custGeom>
                <a:rect b="b" l="l" r="r" t="t"/>
                <a:pathLst>
                  <a:path extrusionOk="0" h="6348" w="1361">
                    <a:moveTo>
                      <a:pt x="1360" y="0"/>
                    </a:moveTo>
                    <a:lnTo>
                      <a:pt x="1360" y="0"/>
                    </a:lnTo>
                    <a:cubicBezTo>
                      <a:pt x="1331" y="137"/>
                      <a:pt x="1292" y="269"/>
                      <a:pt x="1250" y="403"/>
                    </a:cubicBezTo>
                    <a:lnTo>
                      <a:pt x="0" y="6347"/>
                    </a:lnTo>
                    <a:cubicBezTo>
                      <a:pt x="47" y="6219"/>
                      <a:pt x="85" y="6082"/>
                      <a:pt x="116" y="5946"/>
                    </a:cubicBezTo>
                    <a:lnTo>
                      <a:pt x="1360" y="0"/>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35"/>
              <p:cNvSpPr/>
              <p:nvPr/>
            </p:nvSpPr>
            <p:spPr>
              <a:xfrm>
                <a:off x="3330700" y="673425"/>
                <a:ext cx="33925" cy="156675"/>
              </a:xfrm>
              <a:custGeom>
                <a:rect b="b" l="l" r="r" t="t"/>
                <a:pathLst>
                  <a:path extrusionOk="0" h="6267" w="1357">
                    <a:moveTo>
                      <a:pt x="1357" y="1"/>
                    </a:moveTo>
                    <a:cubicBezTo>
                      <a:pt x="1317" y="103"/>
                      <a:pt x="1284" y="210"/>
                      <a:pt x="1245" y="317"/>
                    </a:cubicBezTo>
                    <a:lnTo>
                      <a:pt x="0" y="6266"/>
                    </a:lnTo>
                    <a:cubicBezTo>
                      <a:pt x="34" y="6160"/>
                      <a:pt x="73" y="6052"/>
                      <a:pt x="107" y="5945"/>
                    </a:cubicBezTo>
                    <a:lnTo>
                      <a:pt x="1357"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35"/>
              <p:cNvSpPr/>
              <p:nvPr/>
            </p:nvSpPr>
            <p:spPr>
              <a:xfrm>
                <a:off x="3327925" y="681325"/>
                <a:ext cx="33900" cy="158800"/>
              </a:xfrm>
              <a:custGeom>
                <a:rect b="b" l="l" r="r" t="t"/>
                <a:pathLst>
                  <a:path extrusionOk="0" h="6352" w="1356">
                    <a:moveTo>
                      <a:pt x="1356" y="1"/>
                    </a:moveTo>
                    <a:cubicBezTo>
                      <a:pt x="1314" y="133"/>
                      <a:pt x="1275" y="266"/>
                      <a:pt x="1245" y="403"/>
                    </a:cubicBezTo>
                    <a:lnTo>
                      <a:pt x="16" y="6280"/>
                    </a:lnTo>
                    <a:lnTo>
                      <a:pt x="16" y="6280"/>
                    </a:lnTo>
                    <a:cubicBezTo>
                      <a:pt x="41" y="6168"/>
                      <a:pt x="76" y="6059"/>
                      <a:pt x="111" y="5950"/>
                    </a:cubicBezTo>
                    <a:lnTo>
                      <a:pt x="1356" y="1"/>
                    </a:lnTo>
                    <a:close/>
                    <a:moveTo>
                      <a:pt x="16" y="6280"/>
                    </a:moveTo>
                    <a:cubicBezTo>
                      <a:pt x="10" y="6304"/>
                      <a:pt x="5" y="6328"/>
                      <a:pt x="1" y="6352"/>
                    </a:cubicBezTo>
                    <a:lnTo>
                      <a:pt x="16" y="6280"/>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35"/>
              <p:cNvSpPr/>
              <p:nvPr/>
            </p:nvSpPr>
            <p:spPr>
              <a:xfrm>
                <a:off x="3490650" y="719925"/>
                <a:ext cx="35750" cy="156775"/>
              </a:xfrm>
              <a:custGeom>
                <a:rect b="b" l="l" r="r" t="t"/>
                <a:pathLst>
                  <a:path extrusionOk="0" h="6271" w="1430">
                    <a:moveTo>
                      <a:pt x="1250" y="1"/>
                    </a:moveTo>
                    <a:lnTo>
                      <a:pt x="1" y="5950"/>
                    </a:lnTo>
                    <a:cubicBezTo>
                      <a:pt x="133" y="6078"/>
                      <a:pt x="181" y="6178"/>
                      <a:pt x="166" y="6261"/>
                    </a:cubicBezTo>
                    <a:lnTo>
                      <a:pt x="166" y="6261"/>
                    </a:lnTo>
                    <a:lnTo>
                      <a:pt x="1412" y="322"/>
                    </a:lnTo>
                    <a:cubicBezTo>
                      <a:pt x="1430" y="236"/>
                      <a:pt x="1382" y="133"/>
                      <a:pt x="1250" y="1"/>
                    </a:cubicBezTo>
                    <a:close/>
                    <a:moveTo>
                      <a:pt x="166" y="6261"/>
                    </a:moveTo>
                    <a:lnTo>
                      <a:pt x="164" y="6271"/>
                    </a:lnTo>
                    <a:cubicBezTo>
                      <a:pt x="165" y="6267"/>
                      <a:pt x="165" y="6264"/>
                      <a:pt x="166" y="626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35"/>
              <p:cNvSpPr/>
              <p:nvPr/>
            </p:nvSpPr>
            <p:spPr>
              <a:xfrm>
                <a:off x="3490125" y="719925"/>
                <a:ext cx="31775" cy="148975"/>
              </a:xfrm>
              <a:custGeom>
                <a:rect b="b" l="l" r="r" t="t"/>
                <a:pathLst>
                  <a:path extrusionOk="0" h="5959" w="1271">
                    <a:moveTo>
                      <a:pt x="1271" y="1"/>
                    </a:moveTo>
                    <a:cubicBezTo>
                      <a:pt x="1263" y="5"/>
                      <a:pt x="1254" y="9"/>
                      <a:pt x="1245" y="9"/>
                    </a:cubicBezTo>
                    <a:lnTo>
                      <a:pt x="0" y="5959"/>
                    </a:lnTo>
                    <a:cubicBezTo>
                      <a:pt x="9" y="5954"/>
                      <a:pt x="18" y="5954"/>
                      <a:pt x="22" y="5950"/>
                    </a:cubicBezTo>
                    <a:lnTo>
                      <a:pt x="1271"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35"/>
              <p:cNvSpPr/>
              <p:nvPr/>
            </p:nvSpPr>
            <p:spPr>
              <a:xfrm>
                <a:off x="3469175" y="720125"/>
                <a:ext cx="52100" cy="153900"/>
              </a:xfrm>
              <a:custGeom>
                <a:rect b="b" l="l" r="r" t="t"/>
                <a:pathLst>
                  <a:path extrusionOk="0" h="6156" w="2084">
                    <a:moveTo>
                      <a:pt x="2083" y="1"/>
                    </a:moveTo>
                    <a:cubicBezTo>
                      <a:pt x="1835" y="78"/>
                      <a:pt x="1497" y="129"/>
                      <a:pt x="1249" y="206"/>
                    </a:cubicBezTo>
                    <a:lnTo>
                      <a:pt x="1" y="6156"/>
                    </a:lnTo>
                    <a:cubicBezTo>
                      <a:pt x="253" y="6079"/>
                      <a:pt x="587" y="6027"/>
                      <a:pt x="838" y="5951"/>
                    </a:cubicBezTo>
                    <a:lnTo>
                      <a:pt x="2083"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35"/>
              <p:cNvSpPr/>
              <p:nvPr/>
            </p:nvSpPr>
            <p:spPr>
              <a:xfrm>
                <a:off x="3465100" y="725275"/>
                <a:ext cx="35300" cy="150275"/>
              </a:xfrm>
              <a:custGeom>
                <a:rect b="b" l="l" r="r" t="t"/>
                <a:pathLst>
                  <a:path extrusionOk="0" h="6011" w="1412">
                    <a:moveTo>
                      <a:pt x="1412" y="0"/>
                    </a:moveTo>
                    <a:lnTo>
                      <a:pt x="1412" y="0"/>
                    </a:lnTo>
                    <a:cubicBezTo>
                      <a:pt x="1352" y="18"/>
                      <a:pt x="1297" y="39"/>
                      <a:pt x="1245" y="61"/>
                    </a:cubicBezTo>
                    <a:lnTo>
                      <a:pt x="0" y="6010"/>
                    </a:lnTo>
                    <a:cubicBezTo>
                      <a:pt x="48" y="5989"/>
                      <a:pt x="103" y="5967"/>
                      <a:pt x="164" y="5950"/>
                    </a:cubicBezTo>
                    <a:lnTo>
                      <a:pt x="1412"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35"/>
              <p:cNvSpPr/>
              <p:nvPr/>
            </p:nvSpPr>
            <p:spPr>
              <a:xfrm>
                <a:off x="3463300" y="726775"/>
                <a:ext cx="32950" cy="149725"/>
              </a:xfrm>
              <a:custGeom>
                <a:rect b="b" l="l" r="r" t="t"/>
                <a:pathLst>
                  <a:path extrusionOk="0" h="5989" w="1318">
                    <a:moveTo>
                      <a:pt x="1317" y="1"/>
                    </a:moveTo>
                    <a:cubicBezTo>
                      <a:pt x="1292" y="13"/>
                      <a:pt x="1266" y="26"/>
                      <a:pt x="1245" y="39"/>
                    </a:cubicBezTo>
                    <a:lnTo>
                      <a:pt x="0" y="5988"/>
                    </a:lnTo>
                    <a:cubicBezTo>
                      <a:pt x="21" y="5976"/>
                      <a:pt x="47" y="5963"/>
                      <a:pt x="72" y="5950"/>
                    </a:cubicBezTo>
                    <a:lnTo>
                      <a:pt x="1317"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35"/>
              <p:cNvSpPr/>
              <p:nvPr/>
            </p:nvSpPr>
            <p:spPr>
              <a:xfrm>
                <a:off x="3462125" y="727725"/>
                <a:ext cx="32300" cy="149625"/>
              </a:xfrm>
              <a:custGeom>
                <a:rect b="b" l="l" r="r" t="t"/>
                <a:pathLst>
                  <a:path extrusionOk="0" h="5985" w="1292">
                    <a:moveTo>
                      <a:pt x="1292" y="1"/>
                    </a:moveTo>
                    <a:lnTo>
                      <a:pt x="1292" y="1"/>
                    </a:lnTo>
                    <a:cubicBezTo>
                      <a:pt x="1274" y="14"/>
                      <a:pt x="1262" y="22"/>
                      <a:pt x="1244" y="36"/>
                    </a:cubicBezTo>
                    <a:lnTo>
                      <a:pt x="0" y="5984"/>
                    </a:lnTo>
                    <a:cubicBezTo>
                      <a:pt x="13" y="5972"/>
                      <a:pt x="30" y="5964"/>
                      <a:pt x="47" y="5950"/>
                    </a:cubicBezTo>
                    <a:lnTo>
                      <a:pt x="1292"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35"/>
              <p:cNvSpPr/>
              <p:nvPr/>
            </p:nvSpPr>
            <p:spPr>
              <a:xfrm>
                <a:off x="3461375" y="728600"/>
                <a:ext cx="31875" cy="149525"/>
              </a:xfrm>
              <a:custGeom>
                <a:rect b="b" l="l" r="r" t="t"/>
                <a:pathLst>
                  <a:path extrusionOk="0" h="5981" w="1275">
                    <a:moveTo>
                      <a:pt x="1274" y="1"/>
                    </a:moveTo>
                    <a:lnTo>
                      <a:pt x="1274" y="1"/>
                    </a:lnTo>
                    <a:cubicBezTo>
                      <a:pt x="1266" y="9"/>
                      <a:pt x="1253" y="21"/>
                      <a:pt x="1245" y="30"/>
                    </a:cubicBezTo>
                    <a:lnTo>
                      <a:pt x="0" y="5980"/>
                    </a:lnTo>
                    <a:cubicBezTo>
                      <a:pt x="9" y="5967"/>
                      <a:pt x="17" y="5958"/>
                      <a:pt x="30" y="5949"/>
                    </a:cubicBezTo>
                    <a:lnTo>
                      <a:pt x="1274"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35"/>
              <p:cNvSpPr/>
              <p:nvPr/>
            </p:nvSpPr>
            <p:spPr>
              <a:xfrm>
                <a:off x="3460825" y="729350"/>
                <a:ext cx="31675" cy="149500"/>
              </a:xfrm>
              <a:custGeom>
                <a:rect b="b" l="l" r="r" t="t"/>
                <a:pathLst>
                  <a:path extrusionOk="0" h="5980" w="1267">
                    <a:moveTo>
                      <a:pt x="1267" y="0"/>
                    </a:moveTo>
                    <a:lnTo>
                      <a:pt x="1267" y="0"/>
                    </a:lnTo>
                    <a:cubicBezTo>
                      <a:pt x="1262" y="9"/>
                      <a:pt x="1254" y="22"/>
                      <a:pt x="1249" y="30"/>
                    </a:cubicBezTo>
                    <a:lnTo>
                      <a:pt x="1" y="5980"/>
                    </a:lnTo>
                    <a:cubicBezTo>
                      <a:pt x="9" y="5966"/>
                      <a:pt x="13" y="5958"/>
                      <a:pt x="22" y="5950"/>
                    </a:cubicBezTo>
                    <a:lnTo>
                      <a:pt x="1267"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35"/>
              <p:cNvSpPr/>
              <p:nvPr/>
            </p:nvSpPr>
            <p:spPr>
              <a:xfrm>
                <a:off x="3460500" y="730100"/>
                <a:ext cx="31575" cy="149500"/>
              </a:xfrm>
              <a:custGeom>
                <a:rect b="b" l="l" r="r" t="t"/>
                <a:pathLst>
                  <a:path extrusionOk="0" h="5980" w="1263">
                    <a:moveTo>
                      <a:pt x="1262" y="0"/>
                    </a:moveTo>
                    <a:lnTo>
                      <a:pt x="1262" y="0"/>
                    </a:lnTo>
                    <a:cubicBezTo>
                      <a:pt x="1254" y="8"/>
                      <a:pt x="1250" y="22"/>
                      <a:pt x="1246" y="30"/>
                    </a:cubicBezTo>
                    <a:lnTo>
                      <a:pt x="1" y="5980"/>
                    </a:lnTo>
                    <a:cubicBezTo>
                      <a:pt x="5" y="5966"/>
                      <a:pt x="10" y="5958"/>
                      <a:pt x="14" y="5950"/>
                    </a:cubicBezTo>
                    <a:lnTo>
                      <a:pt x="1262"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35"/>
              <p:cNvSpPr/>
              <p:nvPr/>
            </p:nvSpPr>
            <p:spPr>
              <a:xfrm>
                <a:off x="3460400" y="730825"/>
                <a:ext cx="31250" cy="149075"/>
              </a:xfrm>
              <a:custGeom>
                <a:rect b="b" l="l" r="r" t="t"/>
                <a:pathLst>
                  <a:path extrusionOk="0" h="5963" w="1250">
                    <a:moveTo>
                      <a:pt x="1250" y="1"/>
                    </a:moveTo>
                    <a:lnTo>
                      <a:pt x="1246" y="18"/>
                    </a:lnTo>
                    <a:lnTo>
                      <a:pt x="1246" y="18"/>
                    </a:lnTo>
                    <a:cubicBezTo>
                      <a:pt x="1250" y="13"/>
                      <a:pt x="1250" y="5"/>
                      <a:pt x="1250" y="1"/>
                    </a:cubicBezTo>
                    <a:close/>
                    <a:moveTo>
                      <a:pt x="1246" y="18"/>
                    </a:moveTo>
                    <a:lnTo>
                      <a:pt x="1246" y="18"/>
                    </a:lnTo>
                    <a:cubicBezTo>
                      <a:pt x="1246" y="18"/>
                      <a:pt x="1246" y="18"/>
                      <a:pt x="1246" y="18"/>
                    </a:cubicBezTo>
                    <a:lnTo>
                      <a:pt x="1" y="5960"/>
                    </a:lnTo>
                    <a:lnTo>
                      <a:pt x="1" y="5960"/>
                    </a:lnTo>
                    <a:cubicBezTo>
                      <a:pt x="2" y="5957"/>
                      <a:pt x="5" y="5954"/>
                      <a:pt x="5" y="5951"/>
                    </a:cubicBezTo>
                    <a:lnTo>
                      <a:pt x="1246" y="18"/>
                    </a:lnTo>
                    <a:close/>
                    <a:moveTo>
                      <a:pt x="1" y="5960"/>
                    </a:moveTo>
                    <a:cubicBezTo>
                      <a:pt x="1" y="5961"/>
                      <a:pt x="0" y="5962"/>
                      <a:pt x="0" y="5963"/>
                    </a:cubicBezTo>
                    <a:lnTo>
                      <a:pt x="1" y="5960"/>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35"/>
              <p:cNvSpPr/>
              <p:nvPr/>
            </p:nvSpPr>
            <p:spPr>
              <a:xfrm>
                <a:off x="3171050" y="636325"/>
                <a:ext cx="43000" cy="190125"/>
              </a:xfrm>
              <a:custGeom>
                <a:rect b="b" l="l" r="r" t="t"/>
                <a:pathLst>
                  <a:path extrusionOk="0" h="7605" w="1720">
                    <a:moveTo>
                      <a:pt x="1246" y="0"/>
                    </a:moveTo>
                    <a:lnTo>
                      <a:pt x="1" y="5950"/>
                    </a:lnTo>
                    <a:cubicBezTo>
                      <a:pt x="348" y="6574"/>
                      <a:pt x="471" y="7125"/>
                      <a:pt x="373" y="7605"/>
                    </a:cubicBezTo>
                    <a:lnTo>
                      <a:pt x="1617" y="1655"/>
                    </a:lnTo>
                    <a:cubicBezTo>
                      <a:pt x="1720" y="1177"/>
                      <a:pt x="1596" y="624"/>
                      <a:pt x="1246"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35"/>
              <p:cNvSpPr/>
              <p:nvPr/>
            </p:nvSpPr>
            <p:spPr>
              <a:xfrm>
                <a:off x="2562300" y="534950"/>
                <a:ext cx="72125" cy="156025"/>
              </a:xfrm>
              <a:custGeom>
                <a:rect b="b" l="l" r="r" t="t"/>
                <a:pathLst>
                  <a:path extrusionOk="0" h="6241" w="2885">
                    <a:moveTo>
                      <a:pt x="2884" y="1"/>
                    </a:moveTo>
                    <a:lnTo>
                      <a:pt x="2884" y="1"/>
                    </a:lnTo>
                    <a:cubicBezTo>
                      <a:pt x="2674" y="17"/>
                      <a:pt x="2478" y="39"/>
                      <a:pt x="2294" y="64"/>
                    </a:cubicBezTo>
                    <a:cubicBezTo>
                      <a:pt x="1888" y="120"/>
                      <a:pt x="1545" y="202"/>
                      <a:pt x="1246" y="291"/>
                    </a:cubicBezTo>
                    <a:lnTo>
                      <a:pt x="1" y="6241"/>
                    </a:lnTo>
                    <a:cubicBezTo>
                      <a:pt x="296" y="6146"/>
                      <a:pt x="642" y="6069"/>
                      <a:pt x="1049" y="6014"/>
                    </a:cubicBezTo>
                    <a:cubicBezTo>
                      <a:pt x="1233" y="5988"/>
                      <a:pt x="1426" y="5967"/>
                      <a:pt x="1635" y="5950"/>
                    </a:cubicBezTo>
                    <a:lnTo>
                      <a:pt x="2884"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35"/>
              <p:cNvSpPr/>
              <p:nvPr/>
            </p:nvSpPr>
            <p:spPr>
              <a:xfrm>
                <a:off x="2548625" y="542225"/>
                <a:ext cx="44825" cy="153775"/>
              </a:xfrm>
              <a:custGeom>
                <a:rect b="b" l="l" r="r" t="t"/>
                <a:pathLst>
                  <a:path extrusionOk="0" h="6151" w="1793">
                    <a:moveTo>
                      <a:pt x="1793" y="0"/>
                    </a:moveTo>
                    <a:lnTo>
                      <a:pt x="1793" y="0"/>
                    </a:lnTo>
                    <a:cubicBezTo>
                      <a:pt x="1592" y="65"/>
                      <a:pt x="1408" y="133"/>
                      <a:pt x="1245" y="205"/>
                    </a:cubicBezTo>
                    <a:lnTo>
                      <a:pt x="1" y="6151"/>
                    </a:lnTo>
                    <a:cubicBezTo>
                      <a:pt x="163" y="6078"/>
                      <a:pt x="343" y="6009"/>
                      <a:pt x="548" y="5950"/>
                    </a:cubicBezTo>
                    <a:lnTo>
                      <a:pt x="1793"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35"/>
              <p:cNvSpPr/>
              <p:nvPr/>
            </p:nvSpPr>
            <p:spPr>
              <a:xfrm>
                <a:off x="3346300" y="690750"/>
                <a:ext cx="48150" cy="176775"/>
              </a:xfrm>
              <a:custGeom>
                <a:rect b="b" l="l" r="r" t="t"/>
                <a:pathLst>
                  <a:path extrusionOk="0" h="7071" w="1926">
                    <a:moveTo>
                      <a:pt x="1305" y="1"/>
                    </a:moveTo>
                    <a:lnTo>
                      <a:pt x="61" y="5949"/>
                    </a:lnTo>
                    <a:cubicBezTo>
                      <a:pt x="1" y="6241"/>
                      <a:pt x="112" y="6587"/>
                      <a:pt x="681" y="7070"/>
                    </a:cubicBezTo>
                    <a:lnTo>
                      <a:pt x="1925" y="1125"/>
                    </a:lnTo>
                    <a:cubicBezTo>
                      <a:pt x="1357" y="637"/>
                      <a:pt x="1246" y="291"/>
                      <a:pt x="1305"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35"/>
              <p:cNvSpPr/>
              <p:nvPr/>
            </p:nvSpPr>
            <p:spPr>
              <a:xfrm>
                <a:off x="2110000" y="455500"/>
                <a:ext cx="31375" cy="149825"/>
              </a:xfrm>
              <a:custGeom>
                <a:rect b="b" l="l" r="r" t="t"/>
                <a:pathLst>
                  <a:path extrusionOk="0" h="5993" w="1255">
                    <a:moveTo>
                      <a:pt x="1254" y="1"/>
                    </a:moveTo>
                    <a:lnTo>
                      <a:pt x="1254" y="1"/>
                    </a:lnTo>
                    <a:cubicBezTo>
                      <a:pt x="1253" y="3"/>
                      <a:pt x="1253" y="6"/>
                      <a:pt x="1252" y="8"/>
                    </a:cubicBezTo>
                    <a:lnTo>
                      <a:pt x="1252" y="8"/>
                    </a:lnTo>
                    <a:lnTo>
                      <a:pt x="1254" y="1"/>
                    </a:lnTo>
                    <a:close/>
                    <a:moveTo>
                      <a:pt x="1252" y="8"/>
                    </a:moveTo>
                    <a:lnTo>
                      <a:pt x="103" y="5505"/>
                    </a:lnTo>
                    <a:lnTo>
                      <a:pt x="1250" y="44"/>
                    </a:lnTo>
                    <a:cubicBezTo>
                      <a:pt x="1250" y="32"/>
                      <a:pt x="1250" y="22"/>
                      <a:pt x="1252" y="8"/>
                    </a:cubicBezTo>
                    <a:close/>
                    <a:moveTo>
                      <a:pt x="103" y="5505"/>
                    </a:moveTo>
                    <a:lnTo>
                      <a:pt x="9" y="5952"/>
                    </a:lnTo>
                    <a:lnTo>
                      <a:pt x="9" y="5952"/>
                    </a:lnTo>
                    <a:cubicBezTo>
                      <a:pt x="9" y="5952"/>
                      <a:pt x="10" y="5951"/>
                      <a:pt x="10" y="5950"/>
                    </a:cubicBezTo>
                    <a:lnTo>
                      <a:pt x="103" y="5505"/>
                    </a:lnTo>
                    <a:close/>
                    <a:moveTo>
                      <a:pt x="9" y="5952"/>
                    </a:moveTo>
                    <a:cubicBezTo>
                      <a:pt x="6" y="5961"/>
                      <a:pt x="5" y="5970"/>
                      <a:pt x="3" y="5981"/>
                    </a:cubicBezTo>
                    <a:lnTo>
                      <a:pt x="3" y="5981"/>
                    </a:lnTo>
                    <a:lnTo>
                      <a:pt x="9" y="5952"/>
                    </a:lnTo>
                    <a:close/>
                    <a:moveTo>
                      <a:pt x="3" y="5981"/>
                    </a:moveTo>
                    <a:lnTo>
                      <a:pt x="1" y="5992"/>
                    </a:lnTo>
                    <a:cubicBezTo>
                      <a:pt x="2" y="5988"/>
                      <a:pt x="2" y="5985"/>
                      <a:pt x="3" y="598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35"/>
              <p:cNvSpPr/>
              <p:nvPr/>
            </p:nvSpPr>
            <p:spPr>
              <a:xfrm>
                <a:off x="3402550" y="727325"/>
                <a:ext cx="60225" cy="149800"/>
              </a:xfrm>
              <a:custGeom>
                <a:rect b="b" l="l" r="r" t="t"/>
                <a:pathLst>
                  <a:path extrusionOk="0" h="5992" w="2409">
                    <a:moveTo>
                      <a:pt x="1245" y="0"/>
                    </a:moveTo>
                    <a:lnTo>
                      <a:pt x="1" y="5945"/>
                    </a:lnTo>
                    <a:cubicBezTo>
                      <a:pt x="295" y="5975"/>
                      <a:pt x="594" y="5992"/>
                      <a:pt x="902" y="5992"/>
                    </a:cubicBezTo>
                    <a:cubicBezTo>
                      <a:pt x="988" y="5992"/>
                      <a:pt x="1076" y="5991"/>
                      <a:pt x="1164" y="5988"/>
                    </a:cubicBezTo>
                    <a:lnTo>
                      <a:pt x="2409" y="38"/>
                    </a:lnTo>
                    <a:lnTo>
                      <a:pt x="2409" y="38"/>
                    </a:lnTo>
                    <a:cubicBezTo>
                      <a:pt x="2308" y="42"/>
                      <a:pt x="2208" y="43"/>
                      <a:pt x="2109" y="43"/>
                    </a:cubicBezTo>
                    <a:cubicBezTo>
                      <a:pt x="1815" y="43"/>
                      <a:pt x="1526" y="29"/>
                      <a:pt x="1245" y="0"/>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35"/>
              <p:cNvSpPr/>
              <p:nvPr/>
            </p:nvSpPr>
            <p:spPr>
              <a:xfrm>
                <a:off x="3388975" y="725400"/>
                <a:ext cx="44700" cy="150550"/>
              </a:xfrm>
              <a:custGeom>
                <a:rect b="b" l="l" r="r" t="t"/>
                <a:pathLst>
                  <a:path extrusionOk="0" h="6022" w="1788">
                    <a:moveTo>
                      <a:pt x="1245" y="0"/>
                    </a:moveTo>
                    <a:lnTo>
                      <a:pt x="1" y="5945"/>
                    </a:lnTo>
                    <a:cubicBezTo>
                      <a:pt x="180" y="5980"/>
                      <a:pt x="360" y="6005"/>
                      <a:pt x="544" y="6022"/>
                    </a:cubicBezTo>
                    <a:lnTo>
                      <a:pt x="1788" y="77"/>
                    </a:lnTo>
                    <a:cubicBezTo>
                      <a:pt x="1604" y="56"/>
                      <a:pt x="1424" y="30"/>
                      <a:pt x="1245"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35"/>
              <p:cNvSpPr/>
              <p:nvPr/>
            </p:nvSpPr>
            <p:spPr>
              <a:xfrm>
                <a:off x="3378825" y="723250"/>
                <a:ext cx="41275" cy="150775"/>
              </a:xfrm>
              <a:custGeom>
                <a:rect b="b" l="l" r="r" t="t"/>
                <a:pathLst>
                  <a:path extrusionOk="0" h="6031" w="1651">
                    <a:moveTo>
                      <a:pt x="1244" y="0"/>
                    </a:moveTo>
                    <a:lnTo>
                      <a:pt x="0" y="5950"/>
                    </a:lnTo>
                    <a:cubicBezTo>
                      <a:pt x="133" y="5979"/>
                      <a:pt x="269" y="6009"/>
                      <a:pt x="407" y="6031"/>
                    </a:cubicBezTo>
                    <a:lnTo>
                      <a:pt x="1651" y="86"/>
                    </a:lnTo>
                    <a:cubicBezTo>
                      <a:pt x="1514" y="61"/>
                      <a:pt x="1378" y="35"/>
                      <a:pt x="1244"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35"/>
              <p:cNvSpPr/>
              <p:nvPr/>
            </p:nvSpPr>
            <p:spPr>
              <a:xfrm>
                <a:off x="3369950" y="720900"/>
                <a:ext cx="40000" cy="151100"/>
              </a:xfrm>
              <a:custGeom>
                <a:rect b="b" l="l" r="r" t="t"/>
                <a:pathLst>
                  <a:path extrusionOk="0" h="6044" w="1600">
                    <a:moveTo>
                      <a:pt x="1245" y="1"/>
                    </a:moveTo>
                    <a:lnTo>
                      <a:pt x="0" y="5949"/>
                    </a:lnTo>
                    <a:cubicBezTo>
                      <a:pt x="116" y="5984"/>
                      <a:pt x="235" y="6014"/>
                      <a:pt x="355" y="6044"/>
                    </a:cubicBezTo>
                    <a:lnTo>
                      <a:pt x="1599" y="94"/>
                    </a:lnTo>
                    <a:cubicBezTo>
                      <a:pt x="1480" y="68"/>
                      <a:pt x="1364" y="35"/>
                      <a:pt x="1245"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35"/>
              <p:cNvSpPr/>
              <p:nvPr/>
            </p:nvSpPr>
            <p:spPr>
              <a:xfrm>
                <a:off x="3363325" y="718850"/>
                <a:ext cx="37775" cy="150800"/>
              </a:xfrm>
              <a:custGeom>
                <a:rect b="b" l="l" r="r" t="t"/>
                <a:pathLst>
                  <a:path extrusionOk="0" h="6032" w="1511">
                    <a:moveTo>
                      <a:pt x="1244" y="1"/>
                    </a:moveTo>
                    <a:lnTo>
                      <a:pt x="0" y="5946"/>
                    </a:lnTo>
                    <a:cubicBezTo>
                      <a:pt x="85" y="5976"/>
                      <a:pt x="176" y="6006"/>
                      <a:pt x="265" y="6031"/>
                    </a:cubicBezTo>
                    <a:lnTo>
                      <a:pt x="1510" y="83"/>
                    </a:lnTo>
                    <a:cubicBezTo>
                      <a:pt x="1424" y="57"/>
                      <a:pt x="1335" y="31"/>
                      <a:pt x="1244"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35"/>
              <p:cNvSpPr/>
              <p:nvPr/>
            </p:nvSpPr>
            <p:spPr>
              <a:xfrm>
                <a:off x="6238375" y="1310600"/>
                <a:ext cx="32550" cy="150575"/>
              </a:xfrm>
              <a:custGeom>
                <a:rect b="b" l="l" r="r" t="t"/>
                <a:pathLst>
                  <a:path extrusionOk="0" h="6023" w="1302">
                    <a:moveTo>
                      <a:pt x="1301" y="1"/>
                    </a:moveTo>
                    <a:lnTo>
                      <a:pt x="1301" y="1"/>
                    </a:lnTo>
                    <a:cubicBezTo>
                      <a:pt x="1284" y="31"/>
                      <a:pt x="1266" y="52"/>
                      <a:pt x="1246" y="78"/>
                    </a:cubicBezTo>
                    <a:lnTo>
                      <a:pt x="1" y="6022"/>
                    </a:lnTo>
                    <a:cubicBezTo>
                      <a:pt x="18" y="6002"/>
                      <a:pt x="40" y="5976"/>
                      <a:pt x="52" y="5950"/>
                    </a:cubicBezTo>
                    <a:lnTo>
                      <a:pt x="1301"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35"/>
              <p:cNvSpPr/>
              <p:nvPr/>
            </p:nvSpPr>
            <p:spPr>
              <a:xfrm>
                <a:off x="6236900" y="1312525"/>
                <a:ext cx="32625" cy="150150"/>
              </a:xfrm>
              <a:custGeom>
                <a:rect b="b" l="l" r="r" t="t"/>
                <a:pathLst>
                  <a:path extrusionOk="0" h="6006" w="1305">
                    <a:moveTo>
                      <a:pt x="1305" y="1"/>
                    </a:moveTo>
                    <a:cubicBezTo>
                      <a:pt x="1287" y="22"/>
                      <a:pt x="1266" y="39"/>
                      <a:pt x="1244" y="56"/>
                    </a:cubicBezTo>
                    <a:lnTo>
                      <a:pt x="0" y="6006"/>
                    </a:lnTo>
                    <a:cubicBezTo>
                      <a:pt x="22" y="5988"/>
                      <a:pt x="42" y="5967"/>
                      <a:pt x="60" y="5945"/>
                    </a:cubicBezTo>
                    <a:lnTo>
                      <a:pt x="1305"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35"/>
              <p:cNvSpPr/>
              <p:nvPr/>
            </p:nvSpPr>
            <p:spPr>
              <a:xfrm>
                <a:off x="6235375" y="1313925"/>
                <a:ext cx="32650" cy="149950"/>
              </a:xfrm>
              <a:custGeom>
                <a:rect b="b" l="l" r="r" t="t"/>
                <a:pathLst>
                  <a:path extrusionOk="0" h="5998" w="1306">
                    <a:moveTo>
                      <a:pt x="1305" y="0"/>
                    </a:moveTo>
                    <a:cubicBezTo>
                      <a:pt x="1289" y="18"/>
                      <a:pt x="1267" y="34"/>
                      <a:pt x="1246" y="47"/>
                    </a:cubicBezTo>
                    <a:lnTo>
                      <a:pt x="1" y="5997"/>
                    </a:lnTo>
                    <a:cubicBezTo>
                      <a:pt x="22" y="5984"/>
                      <a:pt x="44" y="5966"/>
                      <a:pt x="61" y="5950"/>
                    </a:cubicBezTo>
                    <a:lnTo>
                      <a:pt x="1305"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35"/>
              <p:cNvSpPr/>
              <p:nvPr/>
            </p:nvSpPr>
            <p:spPr>
              <a:xfrm>
                <a:off x="6233675" y="1315100"/>
                <a:ext cx="32850" cy="149600"/>
              </a:xfrm>
              <a:custGeom>
                <a:rect b="b" l="l" r="r" t="t"/>
                <a:pathLst>
                  <a:path extrusionOk="0" h="5984" w="1314">
                    <a:moveTo>
                      <a:pt x="1314" y="0"/>
                    </a:moveTo>
                    <a:cubicBezTo>
                      <a:pt x="1292" y="13"/>
                      <a:pt x="1271" y="26"/>
                      <a:pt x="1245" y="38"/>
                    </a:cubicBezTo>
                    <a:lnTo>
                      <a:pt x="1" y="5984"/>
                    </a:lnTo>
                    <a:cubicBezTo>
                      <a:pt x="22" y="5976"/>
                      <a:pt x="48" y="5962"/>
                      <a:pt x="69" y="5950"/>
                    </a:cubicBezTo>
                    <a:lnTo>
                      <a:pt x="1314"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35"/>
              <p:cNvSpPr/>
              <p:nvPr/>
            </p:nvSpPr>
            <p:spPr>
              <a:xfrm>
                <a:off x="6231525" y="1316050"/>
                <a:ext cx="33275" cy="149500"/>
              </a:xfrm>
              <a:custGeom>
                <a:rect b="b" l="l" r="r" t="t"/>
                <a:pathLst>
                  <a:path extrusionOk="0" h="5980" w="1331">
                    <a:moveTo>
                      <a:pt x="1331" y="0"/>
                    </a:moveTo>
                    <a:lnTo>
                      <a:pt x="1331" y="0"/>
                    </a:lnTo>
                    <a:cubicBezTo>
                      <a:pt x="1305" y="14"/>
                      <a:pt x="1276" y="22"/>
                      <a:pt x="1246" y="30"/>
                    </a:cubicBezTo>
                    <a:lnTo>
                      <a:pt x="1" y="5980"/>
                    </a:lnTo>
                    <a:cubicBezTo>
                      <a:pt x="31" y="5972"/>
                      <a:pt x="61" y="5958"/>
                      <a:pt x="87" y="5946"/>
                    </a:cubicBezTo>
                    <a:lnTo>
                      <a:pt x="1331"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35"/>
              <p:cNvSpPr/>
              <p:nvPr/>
            </p:nvSpPr>
            <p:spPr>
              <a:xfrm>
                <a:off x="6219475" y="1316800"/>
                <a:ext cx="43200" cy="149750"/>
              </a:xfrm>
              <a:custGeom>
                <a:rect b="b" l="l" r="r" t="t"/>
                <a:pathLst>
                  <a:path extrusionOk="0" h="5990" w="1728">
                    <a:moveTo>
                      <a:pt x="1728" y="0"/>
                    </a:moveTo>
                    <a:lnTo>
                      <a:pt x="1728" y="0"/>
                    </a:lnTo>
                    <a:cubicBezTo>
                      <a:pt x="1689" y="13"/>
                      <a:pt x="1643" y="22"/>
                      <a:pt x="1599" y="31"/>
                    </a:cubicBezTo>
                    <a:cubicBezTo>
                      <a:pt x="1546" y="37"/>
                      <a:pt x="1489" y="40"/>
                      <a:pt x="1430" y="40"/>
                    </a:cubicBezTo>
                    <a:cubicBezTo>
                      <a:pt x="1372" y="40"/>
                      <a:pt x="1310" y="37"/>
                      <a:pt x="1248" y="31"/>
                    </a:cubicBezTo>
                    <a:lnTo>
                      <a:pt x="0" y="5980"/>
                    </a:lnTo>
                    <a:cubicBezTo>
                      <a:pt x="64" y="5986"/>
                      <a:pt x="125" y="5990"/>
                      <a:pt x="183" y="5990"/>
                    </a:cubicBezTo>
                    <a:cubicBezTo>
                      <a:pt x="241" y="5990"/>
                      <a:pt x="297" y="5986"/>
                      <a:pt x="350" y="5980"/>
                    </a:cubicBezTo>
                    <a:cubicBezTo>
                      <a:pt x="397" y="5971"/>
                      <a:pt x="441" y="5963"/>
                      <a:pt x="483" y="5950"/>
                    </a:cubicBezTo>
                    <a:lnTo>
                      <a:pt x="1728"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35"/>
              <p:cNvSpPr/>
              <p:nvPr/>
            </p:nvSpPr>
            <p:spPr>
              <a:xfrm>
                <a:off x="6214975" y="1316925"/>
                <a:ext cx="35725" cy="149375"/>
              </a:xfrm>
              <a:custGeom>
                <a:rect b="b" l="l" r="r" t="t"/>
                <a:pathLst>
                  <a:path extrusionOk="0" h="5975" w="1429">
                    <a:moveTo>
                      <a:pt x="1245" y="0"/>
                    </a:moveTo>
                    <a:lnTo>
                      <a:pt x="1" y="5949"/>
                    </a:lnTo>
                    <a:cubicBezTo>
                      <a:pt x="64" y="5958"/>
                      <a:pt x="124" y="5966"/>
                      <a:pt x="180" y="5975"/>
                    </a:cubicBezTo>
                    <a:lnTo>
                      <a:pt x="1428" y="26"/>
                    </a:lnTo>
                    <a:cubicBezTo>
                      <a:pt x="1369" y="21"/>
                      <a:pt x="1309" y="13"/>
                      <a:pt x="1245"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35"/>
              <p:cNvSpPr/>
              <p:nvPr/>
            </p:nvSpPr>
            <p:spPr>
              <a:xfrm>
                <a:off x="6209950" y="1315850"/>
                <a:ext cx="36150" cy="149800"/>
              </a:xfrm>
              <a:custGeom>
                <a:rect b="b" l="l" r="r" t="t"/>
                <a:pathLst>
                  <a:path extrusionOk="0" h="5992" w="1446">
                    <a:moveTo>
                      <a:pt x="1244" y="0"/>
                    </a:moveTo>
                    <a:lnTo>
                      <a:pt x="0" y="5950"/>
                    </a:lnTo>
                    <a:cubicBezTo>
                      <a:pt x="68" y="5966"/>
                      <a:pt x="137" y="5980"/>
                      <a:pt x="202" y="5992"/>
                    </a:cubicBezTo>
                    <a:lnTo>
                      <a:pt x="1446" y="43"/>
                    </a:lnTo>
                    <a:cubicBezTo>
                      <a:pt x="1382" y="30"/>
                      <a:pt x="1313" y="18"/>
                      <a:pt x="1244"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35"/>
              <p:cNvSpPr/>
              <p:nvPr/>
            </p:nvSpPr>
            <p:spPr>
              <a:xfrm>
                <a:off x="6202900" y="1314025"/>
                <a:ext cx="38175" cy="150575"/>
              </a:xfrm>
              <a:custGeom>
                <a:rect b="b" l="l" r="r" t="t"/>
                <a:pathLst>
                  <a:path extrusionOk="0" h="6023" w="1527">
                    <a:moveTo>
                      <a:pt x="1244" y="0"/>
                    </a:moveTo>
                    <a:lnTo>
                      <a:pt x="0" y="5946"/>
                    </a:lnTo>
                    <a:cubicBezTo>
                      <a:pt x="93" y="5976"/>
                      <a:pt x="188" y="6001"/>
                      <a:pt x="282" y="6023"/>
                    </a:cubicBezTo>
                    <a:lnTo>
                      <a:pt x="1526" y="73"/>
                    </a:lnTo>
                    <a:cubicBezTo>
                      <a:pt x="1433" y="52"/>
                      <a:pt x="1339" y="26"/>
                      <a:pt x="1244"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35"/>
              <p:cNvSpPr/>
              <p:nvPr/>
            </p:nvSpPr>
            <p:spPr>
              <a:xfrm>
                <a:off x="6172625" y="1304100"/>
                <a:ext cx="61400" cy="158575"/>
              </a:xfrm>
              <a:custGeom>
                <a:rect b="b" l="l" r="r" t="t"/>
                <a:pathLst>
                  <a:path extrusionOk="0" h="6343" w="2456">
                    <a:moveTo>
                      <a:pt x="1249" y="0"/>
                    </a:moveTo>
                    <a:lnTo>
                      <a:pt x="1" y="5949"/>
                    </a:lnTo>
                    <a:cubicBezTo>
                      <a:pt x="355" y="6051"/>
                      <a:pt x="791" y="6223"/>
                      <a:pt x="1211" y="6343"/>
                    </a:cubicBezTo>
                    <a:lnTo>
                      <a:pt x="2455" y="397"/>
                    </a:lnTo>
                    <a:cubicBezTo>
                      <a:pt x="2036" y="273"/>
                      <a:pt x="1604" y="107"/>
                      <a:pt x="1249"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35"/>
              <p:cNvSpPr/>
              <p:nvPr/>
            </p:nvSpPr>
            <p:spPr>
              <a:xfrm>
                <a:off x="6167900" y="1302800"/>
                <a:ext cx="35950" cy="150025"/>
              </a:xfrm>
              <a:custGeom>
                <a:rect b="b" l="l" r="r" t="t"/>
                <a:pathLst>
                  <a:path extrusionOk="0" h="6001" w="1438">
                    <a:moveTo>
                      <a:pt x="1250" y="1"/>
                    </a:moveTo>
                    <a:lnTo>
                      <a:pt x="1" y="5949"/>
                    </a:lnTo>
                    <a:cubicBezTo>
                      <a:pt x="61" y="5963"/>
                      <a:pt x="125" y="5980"/>
                      <a:pt x="190" y="6001"/>
                    </a:cubicBezTo>
                    <a:lnTo>
                      <a:pt x="1438" y="52"/>
                    </a:lnTo>
                    <a:cubicBezTo>
                      <a:pt x="1370" y="35"/>
                      <a:pt x="1310" y="17"/>
                      <a:pt x="1250"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35"/>
              <p:cNvSpPr/>
              <p:nvPr/>
            </p:nvSpPr>
            <p:spPr>
              <a:xfrm>
                <a:off x="6164800" y="1302175"/>
                <a:ext cx="34375" cy="149375"/>
              </a:xfrm>
              <a:custGeom>
                <a:rect b="b" l="l" r="r" t="t"/>
                <a:pathLst>
                  <a:path extrusionOk="0" h="5975" w="1375">
                    <a:moveTo>
                      <a:pt x="1246" y="0"/>
                    </a:moveTo>
                    <a:lnTo>
                      <a:pt x="1" y="5949"/>
                    </a:lnTo>
                    <a:cubicBezTo>
                      <a:pt x="40" y="5958"/>
                      <a:pt x="83" y="5966"/>
                      <a:pt x="125" y="5974"/>
                    </a:cubicBezTo>
                    <a:lnTo>
                      <a:pt x="1374" y="26"/>
                    </a:lnTo>
                    <a:cubicBezTo>
                      <a:pt x="1327" y="16"/>
                      <a:pt x="1289" y="8"/>
                      <a:pt x="1246"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35"/>
              <p:cNvSpPr/>
              <p:nvPr/>
            </p:nvSpPr>
            <p:spPr>
              <a:xfrm>
                <a:off x="6164500" y="1302175"/>
                <a:ext cx="31450" cy="148725"/>
              </a:xfrm>
              <a:custGeom>
                <a:rect b="b" l="l" r="r" t="t"/>
                <a:pathLst>
                  <a:path extrusionOk="0" h="5949" w="1258">
                    <a:moveTo>
                      <a:pt x="1250" y="0"/>
                    </a:moveTo>
                    <a:lnTo>
                      <a:pt x="0" y="5949"/>
                    </a:lnTo>
                    <a:lnTo>
                      <a:pt x="13" y="5949"/>
                    </a:lnTo>
                    <a:lnTo>
                      <a:pt x="1258"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35"/>
              <p:cNvSpPr/>
              <p:nvPr/>
            </p:nvSpPr>
            <p:spPr>
              <a:xfrm>
                <a:off x="6152750" y="1302175"/>
                <a:ext cx="43000" cy="150000"/>
              </a:xfrm>
              <a:custGeom>
                <a:rect b="b" l="l" r="r" t="t"/>
                <a:pathLst>
                  <a:path extrusionOk="0" h="6000" w="1720">
                    <a:moveTo>
                      <a:pt x="1720" y="0"/>
                    </a:moveTo>
                    <a:cubicBezTo>
                      <a:pt x="1595" y="0"/>
                      <a:pt x="1497" y="8"/>
                      <a:pt x="1412" y="16"/>
                    </a:cubicBezTo>
                    <a:cubicBezTo>
                      <a:pt x="1347" y="30"/>
                      <a:pt x="1292" y="38"/>
                      <a:pt x="1244" y="55"/>
                    </a:cubicBezTo>
                    <a:lnTo>
                      <a:pt x="0" y="6000"/>
                    </a:lnTo>
                    <a:cubicBezTo>
                      <a:pt x="46" y="5988"/>
                      <a:pt x="98" y="5974"/>
                      <a:pt x="162" y="5966"/>
                    </a:cubicBezTo>
                    <a:cubicBezTo>
                      <a:pt x="248" y="5954"/>
                      <a:pt x="350" y="5949"/>
                      <a:pt x="470" y="5949"/>
                    </a:cubicBezTo>
                    <a:lnTo>
                      <a:pt x="1720"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35"/>
              <p:cNvSpPr/>
              <p:nvPr/>
            </p:nvSpPr>
            <p:spPr>
              <a:xfrm>
                <a:off x="6150600" y="1303550"/>
                <a:ext cx="33275" cy="149500"/>
              </a:xfrm>
              <a:custGeom>
                <a:rect b="b" l="l" r="r" t="t"/>
                <a:pathLst>
                  <a:path extrusionOk="0" h="5980" w="1331">
                    <a:moveTo>
                      <a:pt x="1330" y="0"/>
                    </a:moveTo>
                    <a:lnTo>
                      <a:pt x="1330" y="0"/>
                    </a:lnTo>
                    <a:cubicBezTo>
                      <a:pt x="1301" y="9"/>
                      <a:pt x="1275" y="17"/>
                      <a:pt x="1249" y="30"/>
                    </a:cubicBezTo>
                    <a:lnTo>
                      <a:pt x="0" y="5980"/>
                    </a:lnTo>
                    <a:cubicBezTo>
                      <a:pt x="26" y="5967"/>
                      <a:pt x="55" y="5954"/>
                      <a:pt x="86" y="5945"/>
                    </a:cubicBezTo>
                    <a:lnTo>
                      <a:pt x="1330"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35"/>
              <p:cNvSpPr/>
              <p:nvPr/>
            </p:nvSpPr>
            <p:spPr>
              <a:xfrm>
                <a:off x="6149300" y="1304300"/>
                <a:ext cx="32550" cy="149400"/>
              </a:xfrm>
              <a:custGeom>
                <a:rect b="b" l="l" r="r" t="t"/>
                <a:pathLst>
                  <a:path extrusionOk="0" h="5976" w="1302">
                    <a:moveTo>
                      <a:pt x="1301" y="0"/>
                    </a:moveTo>
                    <a:cubicBezTo>
                      <a:pt x="1280" y="8"/>
                      <a:pt x="1262" y="18"/>
                      <a:pt x="1246" y="30"/>
                    </a:cubicBezTo>
                    <a:lnTo>
                      <a:pt x="1" y="5976"/>
                    </a:lnTo>
                    <a:cubicBezTo>
                      <a:pt x="14" y="5966"/>
                      <a:pt x="36" y="5958"/>
                      <a:pt x="52" y="5950"/>
                    </a:cubicBezTo>
                    <a:lnTo>
                      <a:pt x="1301"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35"/>
              <p:cNvSpPr/>
              <p:nvPr/>
            </p:nvSpPr>
            <p:spPr>
              <a:xfrm>
                <a:off x="6148250" y="1305050"/>
                <a:ext cx="32200" cy="149400"/>
              </a:xfrm>
              <a:custGeom>
                <a:rect b="b" l="l" r="r" t="t"/>
                <a:pathLst>
                  <a:path extrusionOk="0" h="5976" w="1288">
                    <a:moveTo>
                      <a:pt x="1288" y="0"/>
                    </a:moveTo>
                    <a:cubicBezTo>
                      <a:pt x="1270" y="8"/>
                      <a:pt x="1258" y="17"/>
                      <a:pt x="1249" y="30"/>
                    </a:cubicBezTo>
                    <a:lnTo>
                      <a:pt x="1" y="5975"/>
                    </a:lnTo>
                    <a:cubicBezTo>
                      <a:pt x="13" y="5967"/>
                      <a:pt x="26" y="5958"/>
                      <a:pt x="43" y="5946"/>
                    </a:cubicBezTo>
                    <a:lnTo>
                      <a:pt x="1288"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35"/>
              <p:cNvSpPr/>
              <p:nvPr/>
            </p:nvSpPr>
            <p:spPr>
              <a:xfrm>
                <a:off x="6147375" y="1305775"/>
                <a:ext cx="32100" cy="149525"/>
              </a:xfrm>
              <a:custGeom>
                <a:rect b="b" l="l" r="r" t="t"/>
                <a:pathLst>
                  <a:path extrusionOk="0" h="5981" w="1284">
                    <a:moveTo>
                      <a:pt x="1284" y="1"/>
                    </a:moveTo>
                    <a:cubicBezTo>
                      <a:pt x="1272" y="10"/>
                      <a:pt x="1258" y="22"/>
                      <a:pt x="1250" y="36"/>
                    </a:cubicBezTo>
                    <a:lnTo>
                      <a:pt x="1" y="5980"/>
                    </a:lnTo>
                    <a:cubicBezTo>
                      <a:pt x="14" y="5972"/>
                      <a:pt x="22" y="5959"/>
                      <a:pt x="36" y="5946"/>
                    </a:cubicBezTo>
                    <a:lnTo>
                      <a:pt x="1284"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35"/>
              <p:cNvSpPr/>
              <p:nvPr/>
            </p:nvSpPr>
            <p:spPr>
              <a:xfrm>
                <a:off x="6146625" y="1306650"/>
                <a:ext cx="32000" cy="149725"/>
              </a:xfrm>
              <a:custGeom>
                <a:rect b="b" l="l" r="r" t="t"/>
                <a:pathLst>
                  <a:path extrusionOk="0" h="5989" w="1280">
                    <a:moveTo>
                      <a:pt x="1280" y="1"/>
                    </a:moveTo>
                    <a:cubicBezTo>
                      <a:pt x="1267" y="13"/>
                      <a:pt x="1258" y="26"/>
                      <a:pt x="1250" y="39"/>
                    </a:cubicBezTo>
                    <a:lnTo>
                      <a:pt x="1" y="5988"/>
                    </a:lnTo>
                    <a:cubicBezTo>
                      <a:pt x="9" y="5975"/>
                      <a:pt x="22" y="5959"/>
                      <a:pt x="31" y="5945"/>
                    </a:cubicBezTo>
                    <a:lnTo>
                      <a:pt x="1280"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35"/>
              <p:cNvSpPr/>
              <p:nvPr/>
            </p:nvSpPr>
            <p:spPr>
              <a:xfrm>
                <a:off x="6146100" y="1307600"/>
                <a:ext cx="31800" cy="150150"/>
              </a:xfrm>
              <a:custGeom>
                <a:rect b="b" l="l" r="r" t="t"/>
                <a:pathLst>
                  <a:path extrusionOk="0" h="6006" w="1272">
                    <a:moveTo>
                      <a:pt x="1271" y="1"/>
                    </a:moveTo>
                    <a:lnTo>
                      <a:pt x="1271" y="1"/>
                    </a:lnTo>
                    <a:cubicBezTo>
                      <a:pt x="1258" y="22"/>
                      <a:pt x="1250" y="40"/>
                      <a:pt x="1246" y="60"/>
                    </a:cubicBezTo>
                    <a:lnTo>
                      <a:pt x="0" y="6006"/>
                    </a:lnTo>
                    <a:cubicBezTo>
                      <a:pt x="4" y="5988"/>
                      <a:pt x="14" y="5968"/>
                      <a:pt x="22" y="5950"/>
                    </a:cubicBezTo>
                    <a:lnTo>
                      <a:pt x="1271"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35"/>
              <p:cNvSpPr/>
              <p:nvPr/>
            </p:nvSpPr>
            <p:spPr>
              <a:xfrm>
                <a:off x="6145800" y="1309100"/>
                <a:ext cx="31450" cy="149725"/>
              </a:xfrm>
              <a:custGeom>
                <a:rect b="b" l="l" r="r" t="t"/>
                <a:pathLst>
                  <a:path extrusionOk="0" h="5989" w="1258">
                    <a:moveTo>
                      <a:pt x="1258" y="0"/>
                    </a:moveTo>
                    <a:cubicBezTo>
                      <a:pt x="1253" y="14"/>
                      <a:pt x="1248" y="26"/>
                      <a:pt x="1244" y="39"/>
                    </a:cubicBezTo>
                    <a:lnTo>
                      <a:pt x="0" y="5989"/>
                    </a:lnTo>
                    <a:cubicBezTo>
                      <a:pt x="4" y="5971"/>
                      <a:pt x="8" y="5959"/>
                      <a:pt x="12" y="5946"/>
                    </a:cubicBezTo>
                    <a:lnTo>
                      <a:pt x="1258" y="0"/>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35"/>
              <p:cNvSpPr/>
              <p:nvPr/>
            </p:nvSpPr>
            <p:spPr>
              <a:xfrm>
                <a:off x="5879300" y="1236825"/>
                <a:ext cx="31375" cy="149625"/>
              </a:xfrm>
              <a:custGeom>
                <a:rect b="b" l="l" r="r" t="t"/>
                <a:pathLst>
                  <a:path extrusionOk="0" h="5985" w="1255">
                    <a:moveTo>
                      <a:pt x="1254" y="1"/>
                    </a:moveTo>
                    <a:lnTo>
                      <a:pt x="1248" y="30"/>
                    </a:lnTo>
                    <a:lnTo>
                      <a:pt x="1248" y="30"/>
                    </a:lnTo>
                    <a:cubicBezTo>
                      <a:pt x="1251" y="22"/>
                      <a:pt x="1254" y="11"/>
                      <a:pt x="1254" y="1"/>
                    </a:cubicBezTo>
                    <a:close/>
                    <a:moveTo>
                      <a:pt x="1248" y="30"/>
                    </a:moveTo>
                    <a:lnTo>
                      <a:pt x="1248" y="30"/>
                    </a:lnTo>
                    <a:cubicBezTo>
                      <a:pt x="1247" y="31"/>
                      <a:pt x="1247" y="33"/>
                      <a:pt x="1246" y="34"/>
                    </a:cubicBezTo>
                    <a:lnTo>
                      <a:pt x="1" y="5984"/>
                    </a:lnTo>
                    <a:cubicBezTo>
                      <a:pt x="6" y="5971"/>
                      <a:pt x="6" y="5963"/>
                      <a:pt x="10" y="5950"/>
                    </a:cubicBezTo>
                    <a:lnTo>
                      <a:pt x="1248" y="30"/>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35"/>
              <p:cNvSpPr/>
              <p:nvPr/>
            </p:nvSpPr>
            <p:spPr>
              <a:xfrm>
                <a:off x="5878575" y="1237675"/>
                <a:ext cx="31875" cy="150350"/>
              </a:xfrm>
              <a:custGeom>
                <a:rect b="b" l="l" r="r" t="t"/>
                <a:pathLst>
                  <a:path extrusionOk="0" h="6014" w="1275">
                    <a:moveTo>
                      <a:pt x="1275" y="0"/>
                    </a:moveTo>
                    <a:lnTo>
                      <a:pt x="1275" y="0"/>
                    </a:lnTo>
                    <a:cubicBezTo>
                      <a:pt x="1267" y="22"/>
                      <a:pt x="1258" y="44"/>
                      <a:pt x="1245" y="65"/>
                    </a:cubicBezTo>
                    <a:lnTo>
                      <a:pt x="0" y="6014"/>
                    </a:lnTo>
                    <a:cubicBezTo>
                      <a:pt x="13" y="5993"/>
                      <a:pt x="22" y="5972"/>
                      <a:pt x="30" y="5950"/>
                    </a:cubicBezTo>
                    <a:lnTo>
                      <a:pt x="1275"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35"/>
              <p:cNvSpPr/>
              <p:nvPr/>
            </p:nvSpPr>
            <p:spPr>
              <a:xfrm>
                <a:off x="5877375" y="1239300"/>
                <a:ext cx="32350" cy="150350"/>
              </a:xfrm>
              <a:custGeom>
                <a:rect b="b" l="l" r="r" t="t"/>
                <a:pathLst>
                  <a:path extrusionOk="0" h="6014" w="1294">
                    <a:moveTo>
                      <a:pt x="1293" y="0"/>
                    </a:moveTo>
                    <a:lnTo>
                      <a:pt x="1293" y="0"/>
                    </a:lnTo>
                    <a:cubicBezTo>
                      <a:pt x="1280" y="21"/>
                      <a:pt x="1268" y="42"/>
                      <a:pt x="1250" y="64"/>
                    </a:cubicBezTo>
                    <a:lnTo>
                      <a:pt x="1" y="6013"/>
                    </a:lnTo>
                    <a:cubicBezTo>
                      <a:pt x="18" y="5992"/>
                      <a:pt x="36" y="5970"/>
                      <a:pt x="48" y="5949"/>
                    </a:cubicBezTo>
                    <a:lnTo>
                      <a:pt x="1293"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35"/>
              <p:cNvSpPr/>
              <p:nvPr/>
            </p:nvSpPr>
            <p:spPr>
              <a:xfrm>
                <a:off x="5875800" y="1240875"/>
                <a:ext cx="32850" cy="150375"/>
              </a:xfrm>
              <a:custGeom>
                <a:rect b="b" l="l" r="r" t="t"/>
                <a:pathLst>
                  <a:path extrusionOk="0" h="6015" w="1314">
                    <a:moveTo>
                      <a:pt x="1313" y="1"/>
                    </a:moveTo>
                    <a:lnTo>
                      <a:pt x="1313" y="1"/>
                    </a:lnTo>
                    <a:cubicBezTo>
                      <a:pt x="1292" y="22"/>
                      <a:pt x="1270" y="48"/>
                      <a:pt x="1244" y="70"/>
                    </a:cubicBezTo>
                    <a:lnTo>
                      <a:pt x="0" y="6014"/>
                    </a:lnTo>
                    <a:cubicBezTo>
                      <a:pt x="26" y="5993"/>
                      <a:pt x="47" y="5972"/>
                      <a:pt x="64" y="5950"/>
                    </a:cubicBezTo>
                    <a:lnTo>
                      <a:pt x="1313"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35"/>
              <p:cNvSpPr/>
              <p:nvPr/>
            </p:nvSpPr>
            <p:spPr>
              <a:xfrm>
                <a:off x="5873325" y="1242600"/>
                <a:ext cx="33600" cy="150450"/>
              </a:xfrm>
              <a:custGeom>
                <a:rect b="b" l="l" r="r" t="t"/>
                <a:pathLst>
                  <a:path extrusionOk="0" h="6018" w="1344">
                    <a:moveTo>
                      <a:pt x="1343" y="1"/>
                    </a:moveTo>
                    <a:lnTo>
                      <a:pt x="1343" y="1"/>
                    </a:lnTo>
                    <a:cubicBezTo>
                      <a:pt x="1314" y="22"/>
                      <a:pt x="1284" y="48"/>
                      <a:pt x="1246" y="68"/>
                    </a:cubicBezTo>
                    <a:lnTo>
                      <a:pt x="1" y="6018"/>
                    </a:lnTo>
                    <a:cubicBezTo>
                      <a:pt x="35" y="5996"/>
                      <a:pt x="69" y="5971"/>
                      <a:pt x="99" y="5945"/>
                    </a:cubicBezTo>
                    <a:lnTo>
                      <a:pt x="1343"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35"/>
              <p:cNvSpPr/>
              <p:nvPr/>
            </p:nvSpPr>
            <p:spPr>
              <a:xfrm>
                <a:off x="5869575" y="1244300"/>
                <a:ext cx="34900" cy="150775"/>
              </a:xfrm>
              <a:custGeom>
                <a:rect b="b" l="l" r="r" t="t"/>
                <a:pathLst>
                  <a:path extrusionOk="0" h="6031" w="1396">
                    <a:moveTo>
                      <a:pt x="1396" y="0"/>
                    </a:moveTo>
                    <a:cubicBezTo>
                      <a:pt x="1353" y="31"/>
                      <a:pt x="1301" y="57"/>
                      <a:pt x="1246" y="82"/>
                    </a:cubicBezTo>
                    <a:lnTo>
                      <a:pt x="1" y="6031"/>
                    </a:lnTo>
                    <a:cubicBezTo>
                      <a:pt x="56" y="6005"/>
                      <a:pt x="108" y="5976"/>
                      <a:pt x="151" y="5950"/>
                    </a:cubicBezTo>
                    <a:lnTo>
                      <a:pt x="1396"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35"/>
              <p:cNvSpPr/>
              <p:nvPr/>
            </p:nvSpPr>
            <p:spPr>
              <a:xfrm>
                <a:off x="5863175" y="1246350"/>
                <a:ext cx="37550" cy="151100"/>
              </a:xfrm>
              <a:custGeom>
                <a:rect b="b" l="l" r="r" t="t"/>
                <a:pathLst>
                  <a:path extrusionOk="0" h="6044" w="1502">
                    <a:moveTo>
                      <a:pt x="1502" y="0"/>
                    </a:moveTo>
                    <a:lnTo>
                      <a:pt x="1502" y="0"/>
                    </a:lnTo>
                    <a:cubicBezTo>
                      <a:pt x="1425" y="34"/>
                      <a:pt x="1339" y="68"/>
                      <a:pt x="1245" y="98"/>
                    </a:cubicBezTo>
                    <a:lnTo>
                      <a:pt x="0" y="6043"/>
                    </a:lnTo>
                    <a:cubicBezTo>
                      <a:pt x="95" y="6018"/>
                      <a:pt x="180" y="5984"/>
                      <a:pt x="257" y="5949"/>
                    </a:cubicBezTo>
                    <a:lnTo>
                      <a:pt x="1502"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35"/>
              <p:cNvSpPr/>
              <p:nvPr/>
            </p:nvSpPr>
            <p:spPr>
              <a:xfrm>
                <a:off x="5824025" y="1248775"/>
                <a:ext cx="70300" cy="152500"/>
              </a:xfrm>
              <a:custGeom>
                <a:rect b="b" l="l" r="r" t="t"/>
                <a:pathLst>
                  <a:path extrusionOk="0" h="6100" w="2812">
                    <a:moveTo>
                      <a:pt x="2811" y="1"/>
                    </a:moveTo>
                    <a:lnTo>
                      <a:pt x="2811" y="1"/>
                    </a:lnTo>
                    <a:cubicBezTo>
                      <a:pt x="2657" y="48"/>
                      <a:pt x="2482" y="83"/>
                      <a:pt x="2302" y="109"/>
                    </a:cubicBezTo>
                    <a:cubicBezTo>
                      <a:pt x="2100" y="136"/>
                      <a:pt x="1888" y="152"/>
                      <a:pt x="1675" y="152"/>
                    </a:cubicBezTo>
                    <a:cubicBezTo>
                      <a:pt x="1532" y="152"/>
                      <a:pt x="1389" y="145"/>
                      <a:pt x="1250" y="129"/>
                    </a:cubicBezTo>
                    <a:lnTo>
                      <a:pt x="1" y="6079"/>
                    </a:lnTo>
                    <a:cubicBezTo>
                      <a:pt x="144" y="6093"/>
                      <a:pt x="289" y="6100"/>
                      <a:pt x="434" y="6100"/>
                    </a:cubicBezTo>
                    <a:cubicBezTo>
                      <a:pt x="645" y="6100"/>
                      <a:pt x="855" y="6085"/>
                      <a:pt x="1053" y="6057"/>
                    </a:cubicBezTo>
                    <a:cubicBezTo>
                      <a:pt x="1237" y="6032"/>
                      <a:pt x="1412" y="5994"/>
                      <a:pt x="1566" y="5946"/>
                    </a:cubicBezTo>
                    <a:lnTo>
                      <a:pt x="2811"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35"/>
              <p:cNvSpPr/>
              <p:nvPr/>
            </p:nvSpPr>
            <p:spPr>
              <a:xfrm>
                <a:off x="5817725" y="1251150"/>
                <a:ext cx="37550" cy="149600"/>
              </a:xfrm>
              <a:custGeom>
                <a:rect b="b" l="l" r="r" t="t"/>
                <a:pathLst>
                  <a:path extrusionOk="0" h="5984" w="1502">
                    <a:moveTo>
                      <a:pt x="1249" y="0"/>
                    </a:moveTo>
                    <a:lnTo>
                      <a:pt x="0" y="5950"/>
                    </a:lnTo>
                    <a:cubicBezTo>
                      <a:pt x="82" y="5962"/>
                      <a:pt x="168" y="5976"/>
                      <a:pt x="253" y="5984"/>
                    </a:cubicBezTo>
                    <a:lnTo>
                      <a:pt x="1502" y="34"/>
                    </a:lnTo>
                    <a:cubicBezTo>
                      <a:pt x="1417" y="26"/>
                      <a:pt x="1331" y="14"/>
                      <a:pt x="1249"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35"/>
              <p:cNvSpPr/>
              <p:nvPr/>
            </p:nvSpPr>
            <p:spPr>
              <a:xfrm>
                <a:off x="5817075" y="1251050"/>
                <a:ext cx="31900" cy="148850"/>
              </a:xfrm>
              <a:custGeom>
                <a:rect b="b" l="l" r="r" t="t"/>
                <a:pathLst>
                  <a:path extrusionOk="0" h="5954" w="1276">
                    <a:moveTo>
                      <a:pt x="1246" y="0"/>
                    </a:moveTo>
                    <a:lnTo>
                      <a:pt x="1" y="5946"/>
                    </a:lnTo>
                    <a:cubicBezTo>
                      <a:pt x="10" y="5950"/>
                      <a:pt x="18" y="5950"/>
                      <a:pt x="26" y="5954"/>
                    </a:cubicBezTo>
                    <a:lnTo>
                      <a:pt x="1275" y="4"/>
                    </a:lnTo>
                    <a:cubicBezTo>
                      <a:pt x="1263" y="0"/>
                      <a:pt x="1254" y="0"/>
                      <a:pt x="1246"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35"/>
              <p:cNvSpPr/>
              <p:nvPr/>
            </p:nvSpPr>
            <p:spPr>
              <a:xfrm>
                <a:off x="5864550" y="1253600"/>
                <a:ext cx="34150" cy="153475"/>
              </a:xfrm>
              <a:custGeom>
                <a:rect b="b" l="l" r="r" t="t"/>
                <a:pathLst>
                  <a:path extrusionOk="0" h="6139" w="1366">
                    <a:moveTo>
                      <a:pt x="1246" y="1"/>
                    </a:moveTo>
                    <a:lnTo>
                      <a:pt x="1" y="5951"/>
                    </a:lnTo>
                    <a:cubicBezTo>
                      <a:pt x="91" y="6032"/>
                      <a:pt x="121" y="6087"/>
                      <a:pt x="112" y="6138"/>
                    </a:cubicBezTo>
                    <a:lnTo>
                      <a:pt x="1357" y="189"/>
                    </a:lnTo>
                    <a:cubicBezTo>
                      <a:pt x="1366" y="142"/>
                      <a:pt x="1340" y="82"/>
                      <a:pt x="1246"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35"/>
              <p:cNvSpPr/>
              <p:nvPr/>
            </p:nvSpPr>
            <p:spPr>
              <a:xfrm>
                <a:off x="5811750" y="1240975"/>
                <a:ext cx="36475" cy="158725"/>
              </a:xfrm>
              <a:custGeom>
                <a:rect b="b" l="l" r="r" t="t"/>
                <a:pathLst>
                  <a:path extrusionOk="0" h="6349" w="1459">
                    <a:moveTo>
                      <a:pt x="1271" y="1"/>
                    </a:moveTo>
                    <a:cubicBezTo>
                      <a:pt x="1271" y="1"/>
                      <a:pt x="1271" y="2"/>
                      <a:pt x="1270" y="3"/>
                    </a:cubicBezTo>
                    <a:lnTo>
                      <a:pt x="1270" y="3"/>
                    </a:lnTo>
                    <a:lnTo>
                      <a:pt x="1271" y="1"/>
                    </a:lnTo>
                    <a:close/>
                    <a:moveTo>
                      <a:pt x="1270" y="3"/>
                    </a:moveTo>
                    <a:lnTo>
                      <a:pt x="22" y="5950"/>
                    </a:lnTo>
                    <a:cubicBezTo>
                      <a:pt x="0" y="6066"/>
                      <a:pt x="51" y="6203"/>
                      <a:pt x="214" y="6349"/>
                    </a:cubicBezTo>
                    <a:lnTo>
                      <a:pt x="1459" y="403"/>
                    </a:lnTo>
                    <a:cubicBezTo>
                      <a:pt x="1301" y="254"/>
                      <a:pt x="1246" y="122"/>
                      <a:pt x="1270" y="3"/>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35"/>
              <p:cNvSpPr/>
              <p:nvPr/>
            </p:nvSpPr>
            <p:spPr>
              <a:xfrm>
                <a:off x="5835050" y="1226650"/>
                <a:ext cx="82775" cy="25925"/>
              </a:xfrm>
              <a:custGeom>
                <a:rect b="b" l="l" r="r" t="t"/>
                <a:pathLst>
                  <a:path extrusionOk="0" h="1037" w="3311">
                    <a:moveTo>
                      <a:pt x="2135" y="0"/>
                    </a:moveTo>
                    <a:cubicBezTo>
                      <a:pt x="1900" y="0"/>
                      <a:pt x="1660" y="16"/>
                      <a:pt x="1437" y="48"/>
                    </a:cubicBezTo>
                    <a:cubicBezTo>
                      <a:pt x="616" y="163"/>
                      <a:pt x="0" y="485"/>
                      <a:pt x="527" y="976"/>
                    </a:cubicBezTo>
                    <a:cubicBezTo>
                      <a:pt x="752" y="1017"/>
                      <a:pt x="994" y="1036"/>
                      <a:pt x="1236" y="1036"/>
                    </a:cubicBezTo>
                    <a:cubicBezTo>
                      <a:pt x="1448" y="1036"/>
                      <a:pt x="1661" y="1022"/>
                      <a:pt x="1861" y="994"/>
                    </a:cubicBezTo>
                    <a:cubicBezTo>
                      <a:pt x="2686" y="878"/>
                      <a:pt x="3311" y="532"/>
                      <a:pt x="2905" y="65"/>
                    </a:cubicBezTo>
                    <a:cubicBezTo>
                      <a:pt x="2672" y="21"/>
                      <a:pt x="2406" y="0"/>
                      <a:pt x="2135" y="0"/>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35"/>
              <p:cNvSpPr/>
              <p:nvPr/>
            </p:nvSpPr>
            <p:spPr>
              <a:xfrm>
                <a:off x="2140800" y="477100"/>
                <a:ext cx="37225" cy="155050"/>
              </a:xfrm>
              <a:custGeom>
                <a:rect b="b" l="l" r="r" t="t"/>
                <a:pathLst>
                  <a:path extrusionOk="0" h="6202" w="1489">
                    <a:moveTo>
                      <a:pt x="1250" y="1"/>
                    </a:moveTo>
                    <a:lnTo>
                      <a:pt x="0" y="5949"/>
                    </a:lnTo>
                    <a:cubicBezTo>
                      <a:pt x="149" y="6051"/>
                      <a:pt x="239" y="6141"/>
                      <a:pt x="228" y="6201"/>
                    </a:cubicBezTo>
                    <a:lnTo>
                      <a:pt x="228" y="6201"/>
                    </a:lnTo>
                    <a:lnTo>
                      <a:pt x="1477" y="252"/>
                    </a:lnTo>
                    <a:cubicBezTo>
                      <a:pt x="1489" y="193"/>
                      <a:pt x="1396" y="104"/>
                      <a:pt x="1250" y="1"/>
                    </a:cubicBezTo>
                    <a:close/>
                    <a:moveTo>
                      <a:pt x="228" y="6201"/>
                    </a:moveTo>
                    <a:lnTo>
                      <a:pt x="227" y="6202"/>
                    </a:lnTo>
                    <a:cubicBezTo>
                      <a:pt x="227" y="6202"/>
                      <a:pt x="228" y="6201"/>
                      <a:pt x="228" y="620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35"/>
              <p:cNvSpPr/>
              <p:nvPr/>
            </p:nvSpPr>
            <p:spPr>
              <a:xfrm>
                <a:off x="2115575" y="461175"/>
                <a:ext cx="56475" cy="164675"/>
              </a:xfrm>
              <a:custGeom>
                <a:rect b="b" l="l" r="r" t="t"/>
                <a:pathLst>
                  <a:path extrusionOk="0" h="6587" w="2259">
                    <a:moveTo>
                      <a:pt x="1245" y="0"/>
                    </a:moveTo>
                    <a:lnTo>
                      <a:pt x="0" y="5950"/>
                    </a:lnTo>
                    <a:cubicBezTo>
                      <a:pt x="295" y="6155"/>
                      <a:pt x="741" y="6395"/>
                      <a:pt x="1009" y="6586"/>
                    </a:cubicBezTo>
                    <a:lnTo>
                      <a:pt x="2259" y="638"/>
                    </a:lnTo>
                    <a:cubicBezTo>
                      <a:pt x="1989" y="449"/>
                      <a:pt x="1540" y="206"/>
                      <a:pt x="1245"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35"/>
              <p:cNvSpPr/>
              <p:nvPr/>
            </p:nvSpPr>
            <p:spPr>
              <a:xfrm>
                <a:off x="2110000" y="456575"/>
                <a:ext cx="36700" cy="153375"/>
              </a:xfrm>
              <a:custGeom>
                <a:rect b="b" l="l" r="r" t="t"/>
                <a:pathLst>
                  <a:path extrusionOk="0" h="6135" w="1468">
                    <a:moveTo>
                      <a:pt x="1250" y="1"/>
                    </a:moveTo>
                    <a:lnTo>
                      <a:pt x="1" y="5949"/>
                    </a:lnTo>
                    <a:cubicBezTo>
                      <a:pt x="52" y="6006"/>
                      <a:pt x="129" y="6065"/>
                      <a:pt x="223" y="6134"/>
                    </a:cubicBezTo>
                    <a:lnTo>
                      <a:pt x="1468" y="184"/>
                    </a:lnTo>
                    <a:cubicBezTo>
                      <a:pt x="1378" y="120"/>
                      <a:pt x="1301" y="56"/>
                      <a:pt x="1250"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35"/>
              <p:cNvSpPr/>
              <p:nvPr/>
            </p:nvSpPr>
            <p:spPr>
              <a:xfrm>
                <a:off x="6014275" y="1293825"/>
                <a:ext cx="43200" cy="152600"/>
              </a:xfrm>
              <a:custGeom>
                <a:rect b="b" l="l" r="r" t="t"/>
                <a:pathLst>
                  <a:path extrusionOk="0" h="6104" w="1728">
                    <a:moveTo>
                      <a:pt x="1244" y="0"/>
                    </a:moveTo>
                    <a:lnTo>
                      <a:pt x="0" y="5949"/>
                    </a:lnTo>
                    <a:cubicBezTo>
                      <a:pt x="162" y="5996"/>
                      <a:pt x="325" y="6048"/>
                      <a:pt x="484" y="6103"/>
                    </a:cubicBezTo>
                    <a:lnTo>
                      <a:pt x="1728" y="154"/>
                    </a:lnTo>
                    <a:cubicBezTo>
                      <a:pt x="1570" y="98"/>
                      <a:pt x="1408" y="47"/>
                      <a:pt x="1244"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35"/>
              <p:cNvSpPr/>
              <p:nvPr/>
            </p:nvSpPr>
            <p:spPr>
              <a:xfrm>
                <a:off x="5996200" y="1289100"/>
                <a:ext cx="49200" cy="153475"/>
              </a:xfrm>
              <a:custGeom>
                <a:rect b="b" l="l" r="r" t="t"/>
                <a:pathLst>
                  <a:path extrusionOk="0" h="6139" w="1968">
                    <a:moveTo>
                      <a:pt x="1245" y="1"/>
                    </a:moveTo>
                    <a:lnTo>
                      <a:pt x="1" y="5950"/>
                    </a:lnTo>
                    <a:cubicBezTo>
                      <a:pt x="244" y="6006"/>
                      <a:pt x="483" y="6070"/>
                      <a:pt x="723" y="6138"/>
                    </a:cubicBezTo>
                    <a:lnTo>
                      <a:pt x="1967" y="189"/>
                    </a:lnTo>
                    <a:cubicBezTo>
                      <a:pt x="1728" y="121"/>
                      <a:pt x="1489" y="56"/>
                      <a:pt x="1245"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35"/>
              <p:cNvSpPr/>
              <p:nvPr/>
            </p:nvSpPr>
            <p:spPr>
              <a:xfrm>
                <a:off x="5898775" y="1269850"/>
                <a:ext cx="128550" cy="168025"/>
              </a:xfrm>
              <a:custGeom>
                <a:rect b="b" l="l" r="r" t="t"/>
                <a:pathLst>
                  <a:path extrusionOk="0" h="6721" w="5142">
                    <a:moveTo>
                      <a:pt x="1245" y="1"/>
                    </a:moveTo>
                    <a:lnTo>
                      <a:pt x="1" y="5950"/>
                    </a:lnTo>
                    <a:cubicBezTo>
                      <a:pt x="1284" y="6254"/>
                      <a:pt x="2623" y="6416"/>
                      <a:pt x="3898" y="6720"/>
                    </a:cubicBezTo>
                    <a:lnTo>
                      <a:pt x="5142" y="771"/>
                    </a:lnTo>
                    <a:cubicBezTo>
                      <a:pt x="3872" y="472"/>
                      <a:pt x="2528" y="305"/>
                      <a:pt x="1245"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35"/>
              <p:cNvSpPr/>
              <p:nvPr/>
            </p:nvSpPr>
            <p:spPr>
              <a:xfrm>
                <a:off x="5893425" y="1268575"/>
                <a:ext cx="36500" cy="150050"/>
              </a:xfrm>
              <a:custGeom>
                <a:rect b="b" l="l" r="r" t="t"/>
                <a:pathLst>
                  <a:path extrusionOk="0" h="6002" w="1460">
                    <a:moveTo>
                      <a:pt x="1250" y="0"/>
                    </a:moveTo>
                    <a:lnTo>
                      <a:pt x="0" y="5950"/>
                    </a:lnTo>
                    <a:cubicBezTo>
                      <a:pt x="73" y="5967"/>
                      <a:pt x="142" y="5984"/>
                      <a:pt x="215" y="6001"/>
                    </a:cubicBezTo>
                    <a:lnTo>
                      <a:pt x="1459" y="52"/>
                    </a:lnTo>
                    <a:cubicBezTo>
                      <a:pt x="1391" y="35"/>
                      <a:pt x="1318" y="18"/>
                      <a:pt x="1250"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35"/>
              <p:cNvSpPr/>
              <p:nvPr/>
            </p:nvSpPr>
            <p:spPr>
              <a:xfrm>
                <a:off x="3152975" y="686475"/>
                <a:ext cx="47400" cy="165325"/>
              </a:xfrm>
              <a:custGeom>
                <a:rect b="b" l="l" r="r" t="t"/>
                <a:pathLst>
                  <a:path extrusionOk="0" h="6613" w="1896">
                    <a:moveTo>
                      <a:pt x="1245" y="0"/>
                    </a:moveTo>
                    <a:lnTo>
                      <a:pt x="1" y="5950"/>
                    </a:lnTo>
                    <a:cubicBezTo>
                      <a:pt x="219" y="6167"/>
                      <a:pt x="437" y="6390"/>
                      <a:pt x="651" y="6613"/>
                    </a:cubicBezTo>
                    <a:lnTo>
                      <a:pt x="1896" y="663"/>
                    </a:lnTo>
                    <a:cubicBezTo>
                      <a:pt x="1681" y="445"/>
                      <a:pt x="1464" y="218"/>
                      <a:pt x="1245"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35"/>
              <p:cNvSpPr/>
              <p:nvPr/>
            </p:nvSpPr>
            <p:spPr>
              <a:xfrm>
                <a:off x="6144825" y="1318075"/>
                <a:ext cx="31450" cy="149750"/>
              </a:xfrm>
              <a:custGeom>
                <a:rect b="b" l="l" r="r" t="t"/>
                <a:pathLst>
                  <a:path extrusionOk="0" h="5990" w="1258">
                    <a:moveTo>
                      <a:pt x="1258" y="0"/>
                    </a:moveTo>
                    <a:cubicBezTo>
                      <a:pt x="1253" y="14"/>
                      <a:pt x="1249" y="26"/>
                      <a:pt x="1245" y="39"/>
                    </a:cubicBezTo>
                    <a:lnTo>
                      <a:pt x="0" y="5989"/>
                    </a:lnTo>
                    <a:cubicBezTo>
                      <a:pt x="4" y="5976"/>
                      <a:pt x="9" y="5963"/>
                      <a:pt x="13" y="5950"/>
                    </a:cubicBezTo>
                    <a:lnTo>
                      <a:pt x="1258" y="0"/>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35"/>
              <p:cNvSpPr/>
              <p:nvPr/>
            </p:nvSpPr>
            <p:spPr>
              <a:xfrm>
                <a:off x="6144175" y="1319050"/>
                <a:ext cx="31800" cy="150150"/>
              </a:xfrm>
              <a:custGeom>
                <a:rect b="b" l="l" r="r" t="t"/>
                <a:pathLst>
                  <a:path extrusionOk="0" h="6006" w="1272">
                    <a:moveTo>
                      <a:pt x="1271" y="0"/>
                    </a:moveTo>
                    <a:lnTo>
                      <a:pt x="1270" y="5"/>
                    </a:lnTo>
                    <a:lnTo>
                      <a:pt x="1270" y="5"/>
                    </a:lnTo>
                    <a:cubicBezTo>
                      <a:pt x="1271" y="3"/>
                      <a:pt x="1271" y="2"/>
                      <a:pt x="1271" y="0"/>
                    </a:cubicBezTo>
                    <a:close/>
                    <a:moveTo>
                      <a:pt x="1270" y="5"/>
                    </a:moveTo>
                    <a:cubicBezTo>
                      <a:pt x="1266" y="24"/>
                      <a:pt x="1257" y="40"/>
                      <a:pt x="1250" y="60"/>
                    </a:cubicBezTo>
                    <a:lnTo>
                      <a:pt x="0" y="6006"/>
                    </a:lnTo>
                    <a:cubicBezTo>
                      <a:pt x="14" y="5988"/>
                      <a:pt x="22" y="5967"/>
                      <a:pt x="26" y="5950"/>
                    </a:cubicBezTo>
                    <a:lnTo>
                      <a:pt x="1270" y="5"/>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35"/>
              <p:cNvSpPr/>
              <p:nvPr/>
            </p:nvSpPr>
            <p:spPr>
              <a:xfrm>
                <a:off x="6143525" y="1320550"/>
                <a:ext cx="31900" cy="149725"/>
              </a:xfrm>
              <a:custGeom>
                <a:rect b="b" l="l" r="r" t="t"/>
                <a:pathLst>
                  <a:path extrusionOk="0" h="5989" w="1276">
                    <a:moveTo>
                      <a:pt x="1276" y="0"/>
                    </a:moveTo>
                    <a:cubicBezTo>
                      <a:pt x="1267" y="13"/>
                      <a:pt x="1254" y="26"/>
                      <a:pt x="1246" y="39"/>
                    </a:cubicBezTo>
                    <a:lnTo>
                      <a:pt x="1" y="5989"/>
                    </a:lnTo>
                    <a:cubicBezTo>
                      <a:pt x="10" y="5975"/>
                      <a:pt x="18" y="5963"/>
                      <a:pt x="26" y="5946"/>
                    </a:cubicBezTo>
                    <a:lnTo>
                      <a:pt x="1276"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35"/>
              <p:cNvSpPr/>
              <p:nvPr/>
            </p:nvSpPr>
            <p:spPr>
              <a:xfrm>
                <a:off x="6142675" y="1321525"/>
                <a:ext cx="32000" cy="149600"/>
              </a:xfrm>
              <a:custGeom>
                <a:rect b="b" l="l" r="r" t="t"/>
                <a:pathLst>
                  <a:path extrusionOk="0" h="5984" w="1280">
                    <a:moveTo>
                      <a:pt x="1280" y="0"/>
                    </a:moveTo>
                    <a:cubicBezTo>
                      <a:pt x="1271" y="12"/>
                      <a:pt x="1258" y="26"/>
                      <a:pt x="1245" y="34"/>
                    </a:cubicBezTo>
                    <a:lnTo>
                      <a:pt x="1" y="5984"/>
                    </a:lnTo>
                    <a:cubicBezTo>
                      <a:pt x="13" y="5970"/>
                      <a:pt x="22" y="5962"/>
                      <a:pt x="35" y="5950"/>
                    </a:cubicBezTo>
                    <a:lnTo>
                      <a:pt x="1280"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35"/>
              <p:cNvSpPr/>
              <p:nvPr/>
            </p:nvSpPr>
            <p:spPr>
              <a:xfrm>
                <a:off x="6141600" y="1322350"/>
                <a:ext cx="32200" cy="149525"/>
              </a:xfrm>
              <a:custGeom>
                <a:rect b="b" l="l" r="r" t="t"/>
                <a:pathLst>
                  <a:path extrusionOk="0" h="5981" w="1288">
                    <a:moveTo>
                      <a:pt x="1288" y="1"/>
                    </a:moveTo>
                    <a:cubicBezTo>
                      <a:pt x="1276" y="14"/>
                      <a:pt x="1262" y="22"/>
                      <a:pt x="1246" y="31"/>
                    </a:cubicBezTo>
                    <a:lnTo>
                      <a:pt x="1" y="5980"/>
                    </a:lnTo>
                    <a:cubicBezTo>
                      <a:pt x="18" y="5972"/>
                      <a:pt x="30" y="5959"/>
                      <a:pt x="44" y="5951"/>
                    </a:cubicBezTo>
                    <a:lnTo>
                      <a:pt x="1288"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35"/>
              <p:cNvSpPr/>
              <p:nvPr/>
            </p:nvSpPr>
            <p:spPr>
              <a:xfrm>
                <a:off x="6140325" y="1323100"/>
                <a:ext cx="32425" cy="149525"/>
              </a:xfrm>
              <a:custGeom>
                <a:rect b="b" l="l" r="r" t="t"/>
                <a:pathLst>
                  <a:path extrusionOk="0" h="5981" w="1297">
                    <a:moveTo>
                      <a:pt x="1297" y="1"/>
                    </a:moveTo>
                    <a:cubicBezTo>
                      <a:pt x="1284" y="10"/>
                      <a:pt x="1267" y="22"/>
                      <a:pt x="1246" y="30"/>
                    </a:cubicBezTo>
                    <a:lnTo>
                      <a:pt x="0" y="5980"/>
                    </a:lnTo>
                    <a:cubicBezTo>
                      <a:pt x="18" y="5968"/>
                      <a:pt x="35" y="5959"/>
                      <a:pt x="52" y="5950"/>
                    </a:cubicBezTo>
                    <a:lnTo>
                      <a:pt x="1297"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35"/>
              <p:cNvSpPr/>
              <p:nvPr/>
            </p:nvSpPr>
            <p:spPr>
              <a:xfrm>
                <a:off x="6138200" y="1323850"/>
                <a:ext cx="33275" cy="149500"/>
              </a:xfrm>
              <a:custGeom>
                <a:rect b="b" l="l" r="r" t="t"/>
                <a:pathLst>
                  <a:path extrusionOk="0" h="5980" w="1331">
                    <a:moveTo>
                      <a:pt x="1331" y="0"/>
                    </a:moveTo>
                    <a:lnTo>
                      <a:pt x="1331" y="0"/>
                    </a:lnTo>
                    <a:cubicBezTo>
                      <a:pt x="1305" y="10"/>
                      <a:pt x="1279" y="22"/>
                      <a:pt x="1249" y="31"/>
                    </a:cubicBezTo>
                    <a:lnTo>
                      <a:pt x="0" y="5980"/>
                    </a:lnTo>
                    <a:cubicBezTo>
                      <a:pt x="34" y="5972"/>
                      <a:pt x="60" y="5959"/>
                      <a:pt x="85" y="5950"/>
                    </a:cubicBezTo>
                    <a:lnTo>
                      <a:pt x="1331"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35"/>
              <p:cNvSpPr/>
              <p:nvPr/>
            </p:nvSpPr>
            <p:spPr>
              <a:xfrm>
                <a:off x="6135075" y="1324625"/>
                <a:ext cx="34375" cy="149375"/>
              </a:xfrm>
              <a:custGeom>
                <a:rect b="b" l="l" r="r" t="t"/>
                <a:pathLst>
                  <a:path extrusionOk="0" h="5975" w="1375">
                    <a:moveTo>
                      <a:pt x="1374" y="0"/>
                    </a:moveTo>
                    <a:lnTo>
                      <a:pt x="1374" y="0"/>
                    </a:lnTo>
                    <a:cubicBezTo>
                      <a:pt x="1335" y="13"/>
                      <a:pt x="1297" y="21"/>
                      <a:pt x="1250" y="30"/>
                    </a:cubicBezTo>
                    <a:lnTo>
                      <a:pt x="1" y="5974"/>
                    </a:lnTo>
                    <a:cubicBezTo>
                      <a:pt x="48" y="5970"/>
                      <a:pt x="91" y="5958"/>
                      <a:pt x="125" y="5949"/>
                    </a:cubicBezTo>
                    <a:lnTo>
                      <a:pt x="1374"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35"/>
              <p:cNvSpPr/>
              <p:nvPr/>
            </p:nvSpPr>
            <p:spPr>
              <a:xfrm>
                <a:off x="3431625" y="728275"/>
                <a:ext cx="72125" cy="190675"/>
              </a:xfrm>
              <a:custGeom>
                <a:rect b="b" l="l" r="r" t="t"/>
                <a:pathLst>
                  <a:path extrusionOk="0" h="7627" w="2885">
                    <a:moveTo>
                      <a:pt x="1246" y="0"/>
                    </a:moveTo>
                    <a:lnTo>
                      <a:pt x="1" y="5950"/>
                    </a:lnTo>
                    <a:cubicBezTo>
                      <a:pt x="549" y="6506"/>
                      <a:pt x="1096" y="7071"/>
                      <a:pt x="1639" y="7626"/>
                    </a:cubicBezTo>
                    <a:lnTo>
                      <a:pt x="2884" y="1677"/>
                    </a:lnTo>
                    <a:cubicBezTo>
                      <a:pt x="2340" y="1121"/>
                      <a:pt x="1793" y="561"/>
                      <a:pt x="1246"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35"/>
              <p:cNvSpPr/>
              <p:nvPr/>
            </p:nvSpPr>
            <p:spPr>
              <a:xfrm>
                <a:off x="5859850" y="1272225"/>
                <a:ext cx="32450" cy="149600"/>
              </a:xfrm>
              <a:custGeom>
                <a:rect b="b" l="l" r="r" t="t"/>
                <a:pathLst>
                  <a:path extrusionOk="0" h="5984" w="1298">
                    <a:moveTo>
                      <a:pt x="1246" y="0"/>
                    </a:moveTo>
                    <a:lnTo>
                      <a:pt x="1" y="5950"/>
                    </a:lnTo>
                    <a:cubicBezTo>
                      <a:pt x="18" y="5962"/>
                      <a:pt x="35" y="5975"/>
                      <a:pt x="52" y="5984"/>
                    </a:cubicBezTo>
                    <a:lnTo>
                      <a:pt x="1297" y="38"/>
                    </a:lnTo>
                    <a:cubicBezTo>
                      <a:pt x="1280" y="26"/>
                      <a:pt x="1262" y="12"/>
                      <a:pt x="1246"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35"/>
              <p:cNvSpPr/>
              <p:nvPr/>
            </p:nvSpPr>
            <p:spPr>
              <a:xfrm>
                <a:off x="5855150" y="1266450"/>
                <a:ext cx="35850" cy="154525"/>
              </a:xfrm>
              <a:custGeom>
                <a:rect b="b" l="l" r="r" t="t"/>
                <a:pathLst>
                  <a:path extrusionOk="0" h="6181" w="1434">
                    <a:moveTo>
                      <a:pt x="1258" y="0"/>
                    </a:moveTo>
                    <a:cubicBezTo>
                      <a:pt x="1258" y="2"/>
                      <a:pt x="1258" y="3"/>
                      <a:pt x="1257" y="5"/>
                    </a:cubicBezTo>
                    <a:lnTo>
                      <a:pt x="1257" y="5"/>
                    </a:lnTo>
                    <a:lnTo>
                      <a:pt x="1258" y="0"/>
                    </a:lnTo>
                    <a:close/>
                    <a:moveTo>
                      <a:pt x="1257" y="5"/>
                    </a:moveTo>
                    <a:lnTo>
                      <a:pt x="9" y="5950"/>
                    </a:lnTo>
                    <a:cubicBezTo>
                      <a:pt x="1" y="6005"/>
                      <a:pt x="43" y="6078"/>
                      <a:pt x="189" y="6181"/>
                    </a:cubicBezTo>
                    <a:lnTo>
                      <a:pt x="1434" y="231"/>
                    </a:lnTo>
                    <a:cubicBezTo>
                      <a:pt x="1292" y="131"/>
                      <a:pt x="1248" y="60"/>
                      <a:pt x="1257" y="5"/>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35"/>
              <p:cNvSpPr/>
              <p:nvPr/>
            </p:nvSpPr>
            <p:spPr>
              <a:xfrm>
                <a:off x="5892150" y="1268475"/>
                <a:ext cx="32525" cy="148850"/>
              </a:xfrm>
              <a:custGeom>
                <a:rect b="b" l="l" r="r" t="t"/>
                <a:pathLst>
                  <a:path extrusionOk="0" h="5954" w="1301">
                    <a:moveTo>
                      <a:pt x="1245" y="0"/>
                    </a:moveTo>
                    <a:lnTo>
                      <a:pt x="0" y="5946"/>
                    </a:lnTo>
                    <a:cubicBezTo>
                      <a:pt x="18" y="5950"/>
                      <a:pt x="35" y="5950"/>
                      <a:pt x="51" y="5954"/>
                    </a:cubicBezTo>
                    <a:lnTo>
                      <a:pt x="1301" y="4"/>
                    </a:lnTo>
                    <a:cubicBezTo>
                      <a:pt x="1279" y="4"/>
                      <a:pt x="1263" y="0"/>
                      <a:pt x="1245"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35"/>
              <p:cNvSpPr/>
              <p:nvPr/>
            </p:nvSpPr>
            <p:spPr>
              <a:xfrm>
                <a:off x="5881025" y="1268275"/>
                <a:ext cx="42275" cy="149800"/>
              </a:xfrm>
              <a:custGeom>
                <a:rect b="b" l="l" r="r" t="t"/>
                <a:pathLst>
                  <a:path extrusionOk="0" h="5992" w="1691">
                    <a:moveTo>
                      <a:pt x="1548" y="0"/>
                    </a:moveTo>
                    <a:cubicBezTo>
                      <a:pt x="1493" y="0"/>
                      <a:pt x="1442" y="4"/>
                      <a:pt x="1395" y="8"/>
                    </a:cubicBezTo>
                    <a:cubicBezTo>
                      <a:pt x="1343" y="16"/>
                      <a:pt x="1292" y="30"/>
                      <a:pt x="1250" y="42"/>
                    </a:cubicBezTo>
                    <a:lnTo>
                      <a:pt x="1" y="5992"/>
                    </a:lnTo>
                    <a:cubicBezTo>
                      <a:pt x="48" y="5979"/>
                      <a:pt x="95" y="5966"/>
                      <a:pt x="150" y="5958"/>
                    </a:cubicBezTo>
                    <a:cubicBezTo>
                      <a:pt x="197" y="5951"/>
                      <a:pt x="247" y="5947"/>
                      <a:pt x="302" y="5947"/>
                    </a:cubicBezTo>
                    <a:cubicBezTo>
                      <a:pt x="347" y="5947"/>
                      <a:pt x="395" y="5950"/>
                      <a:pt x="445" y="5954"/>
                    </a:cubicBezTo>
                    <a:lnTo>
                      <a:pt x="1690" y="8"/>
                    </a:lnTo>
                    <a:cubicBezTo>
                      <a:pt x="1640" y="3"/>
                      <a:pt x="1593" y="0"/>
                      <a:pt x="1548" y="0"/>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35"/>
              <p:cNvSpPr/>
              <p:nvPr/>
            </p:nvSpPr>
            <p:spPr>
              <a:xfrm>
                <a:off x="5878025" y="1269325"/>
                <a:ext cx="34250" cy="149925"/>
              </a:xfrm>
              <a:custGeom>
                <a:rect b="b" l="l" r="r" t="t"/>
                <a:pathLst>
                  <a:path extrusionOk="0" h="5997" w="1370">
                    <a:moveTo>
                      <a:pt x="1370" y="0"/>
                    </a:moveTo>
                    <a:lnTo>
                      <a:pt x="1370" y="0"/>
                    </a:lnTo>
                    <a:cubicBezTo>
                      <a:pt x="1323" y="13"/>
                      <a:pt x="1284" y="31"/>
                      <a:pt x="1246" y="47"/>
                    </a:cubicBezTo>
                    <a:lnTo>
                      <a:pt x="0" y="5997"/>
                    </a:lnTo>
                    <a:cubicBezTo>
                      <a:pt x="39" y="5980"/>
                      <a:pt x="77" y="5963"/>
                      <a:pt x="121" y="5950"/>
                    </a:cubicBezTo>
                    <a:lnTo>
                      <a:pt x="1370"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35"/>
              <p:cNvSpPr/>
              <p:nvPr/>
            </p:nvSpPr>
            <p:spPr>
              <a:xfrm>
                <a:off x="5869675" y="1270500"/>
                <a:ext cx="39500" cy="153450"/>
              </a:xfrm>
              <a:custGeom>
                <a:rect b="b" l="l" r="r" t="t"/>
                <a:pathLst>
                  <a:path extrusionOk="0" h="6138" w="1580">
                    <a:moveTo>
                      <a:pt x="1580" y="0"/>
                    </a:moveTo>
                    <a:cubicBezTo>
                      <a:pt x="1528" y="26"/>
                      <a:pt x="1477" y="52"/>
                      <a:pt x="1434" y="81"/>
                    </a:cubicBezTo>
                    <a:cubicBezTo>
                      <a:pt x="1366" y="125"/>
                      <a:pt x="1306" y="168"/>
                      <a:pt x="1250" y="193"/>
                    </a:cubicBezTo>
                    <a:lnTo>
                      <a:pt x="1" y="6138"/>
                    </a:lnTo>
                    <a:cubicBezTo>
                      <a:pt x="61" y="6112"/>
                      <a:pt x="121" y="6074"/>
                      <a:pt x="190" y="6031"/>
                    </a:cubicBezTo>
                    <a:cubicBezTo>
                      <a:pt x="232" y="6001"/>
                      <a:pt x="279" y="5976"/>
                      <a:pt x="334" y="5950"/>
                    </a:cubicBezTo>
                    <a:lnTo>
                      <a:pt x="1580"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35"/>
              <p:cNvSpPr/>
              <p:nvPr/>
            </p:nvSpPr>
            <p:spPr>
              <a:xfrm>
                <a:off x="5868525" y="1275325"/>
                <a:ext cx="32425" cy="149175"/>
              </a:xfrm>
              <a:custGeom>
                <a:rect b="b" l="l" r="r" t="t"/>
                <a:pathLst>
                  <a:path extrusionOk="0" h="5967" w="1297">
                    <a:moveTo>
                      <a:pt x="1296" y="0"/>
                    </a:moveTo>
                    <a:cubicBezTo>
                      <a:pt x="1279" y="4"/>
                      <a:pt x="1262" y="13"/>
                      <a:pt x="1249" y="17"/>
                    </a:cubicBezTo>
                    <a:lnTo>
                      <a:pt x="1" y="5966"/>
                    </a:lnTo>
                    <a:cubicBezTo>
                      <a:pt x="17" y="5962"/>
                      <a:pt x="35" y="5954"/>
                      <a:pt x="47" y="5945"/>
                    </a:cubicBezTo>
                    <a:lnTo>
                      <a:pt x="1296"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35"/>
              <p:cNvSpPr/>
              <p:nvPr/>
            </p:nvSpPr>
            <p:spPr>
              <a:xfrm>
                <a:off x="5866275" y="1275725"/>
                <a:ext cx="33475" cy="149000"/>
              </a:xfrm>
              <a:custGeom>
                <a:rect b="b" l="l" r="r" t="t"/>
                <a:pathLst>
                  <a:path extrusionOk="0" h="5960" w="1339">
                    <a:moveTo>
                      <a:pt x="1339" y="1"/>
                    </a:moveTo>
                    <a:lnTo>
                      <a:pt x="1339" y="1"/>
                    </a:lnTo>
                    <a:cubicBezTo>
                      <a:pt x="1327" y="6"/>
                      <a:pt x="1313" y="10"/>
                      <a:pt x="1297" y="10"/>
                    </a:cubicBezTo>
                    <a:cubicBezTo>
                      <a:pt x="1288" y="12"/>
                      <a:pt x="1279" y="13"/>
                      <a:pt x="1271" y="13"/>
                    </a:cubicBezTo>
                    <a:cubicBezTo>
                      <a:pt x="1262" y="13"/>
                      <a:pt x="1254" y="12"/>
                      <a:pt x="1246" y="10"/>
                    </a:cubicBezTo>
                    <a:lnTo>
                      <a:pt x="0" y="5960"/>
                    </a:lnTo>
                    <a:lnTo>
                      <a:pt x="52" y="5960"/>
                    </a:lnTo>
                    <a:cubicBezTo>
                      <a:pt x="65" y="5954"/>
                      <a:pt x="77" y="5954"/>
                      <a:pt x="91" y="5950"/>
                    </a:cubicBezTo>
                    <a:lnTo>
                      <a:pt x="1339"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35"/>
              <p:cNvSpPr/>
              <p:nvPr/>
            </p:nvSpPr>
            <p:spPr>
              <a:xfrm>
                <a:off x="5865825" y="1275950"/>
                <a:ext cx="31600" cy="148775"/>
              </a:xfrm>
              <a:custGeom>
                <a:rect b="b" l="l" r="r" t="t"/>
                <a:pathLst>
                  <a:path extrusionOk="0" h="5951" w="1264">
                    <a:moveTo>
                      <a:pt x="1250" y="1"/>
                    </a:moveTo>
                    <a:lnTo>
                      <a:pt x="1" y="5951"/>
                    </a:lnTo>
                    <a:lnTo>
                      <a:pt x="18" y="5951"/>
                    </a:lnTo>
                    <a:lnTo>
                      <a:pt x="1264"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35"/>
              <p:cNvSpPr/>
              <p:nvPr/>
            </p:nvSpPr>
            <p:spPr>
              <a:xfrm>
                <a:off x="5865525" y="1275850"/>
                <a:ext cx="31575" cy="148875"/>
              </a:xfrm>
              <a:custGeom>
                <a:rect b="b" l="l" r="r" t="t"/>
                <a:pathLst>
                  <a:path extrusionOk="0" h="5955" w="1263">
                    <a:moveTo>
                      <a:pt x="1250" y="1"/>
                    </a:moveTo>
                    <a:lnTo>
                      <a:pt x="1" y="5949"/>
                    </a:lnTo>
                    <a:cubicBezTo>
                      <a:pt x="5" y="5949"/>
                      <a:pt x="9" y="5949"/>
                      <a:pt x="13" y="5955"/>
                    </a:cubicBezTo>
                    <a:lnTo>
                      <a:pt x="1262" y="5"/>
                    </a:lnTo>
                    <a:cubicBezTo>
                      <a:pt x="1258" y="5"/>
                      <a:pt x="1254" y="1"/>
                      <a:pt x="1250"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35"/>
              <p:cNvSpPr/>
              <p:nvPr/>
            </p:nvSpPr>
            <p:spPr>
              <a:xfrm>
                <a:off x="5865325" y="1275725"/>
                <a:ext cx="31450" cy="148875"/>
              </a:xfrm>
              <a:custGeom>
                <a:rect b="b" l="l" r="r" t="t"/>
                <a:pathLst>
                  <a:path extrusionOk="0" h="5955" w="1258">
                    <a:moveTo>
                      <a:pt x="1244" y="1"/>
                    </a:moveTo>
                    <a:lnTo>
                      <a:pt x="0" y="5950"/>
                    </a:lnTo>
                    <a:cubicBezTo>
                      <a:pt x="4" y="5950"/>
                      <a:pt x="9" y="5954"/>
                      <a:pt x="9" y="5954"/>
                    </a:cubicBezTo>
                    <a:lnTo>
                      <a:pt x="1258" y="6"/>
                    </a:lnTo>
                    <a:cubicBezTo>
                      <a:pt x="1253" y="6"/>
                      <a:pt x="1249" y="6"/>
                      <a:pt x="1244"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35"/>
              <p:cNvSpPr/>
              <p:nvPr/>
            </p:nvSpPr>
            <p:spPr>
              <a:xfrm>
                <a:off x="5865000" y="1275725"/>
                <a:ext cx="31450" cy="148775"/>
              </a:xfrm>
              <a:custGeom>
                <a:rect b="b" l="l" r="r" t="t"/>
                <a:pathLst>
                  <a:path extrusionOk="0" h="5951" w="1258">
                    <a:moveTo>
                      <a:pt x="1245" y="1"/>
                    </a:moveTo>
                    <a:lnTo>
                      <a:pt x="0" y="5946"/>
                    </a:lnTo>
                    <a:cubicBezTo>
                      <a:pt x="4" y="5950"/>
                      <a:pt x="8" y="5950"/>
                      <a:pt x="13" y="5950"/>
                    </a:cubicBezTo>
                    <a:lnTo>
                      <a:pt x="1257"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35"/>
              <p:cNvSpPr/>
              <p:nvPr/>
            </p:nvSpPr>
            <p:spPr>
              <a:xfrm>
                <a:off x="5864675" y="1275525"/>
                <a:ext cx="31475" cy="148875"/>
              </a:xfrm>
              <a:custGeom>
                <a:rect b="b" l="l" r="r" t="t"/>
                <a:pathLst>
                  <a:path extrusionOk="0" h="5955" w="1259">
                    <a:moveTo>
                      <a:pt x="1245" y="1"/>
                    </a:moveTo>
                    <a:lnTo>
                      <a:pt x="1" y="5950"/>
                    </a:lnTo>
                    <a:cubicBezTo>
                      <a:pt x="5" y="5950"/>
                      <a:pt x="9" y="5954"/>
                      <a:pt x="13" y="5954"/>
                    </a:cubicBezTo>
                    <a:lnTo>
                      <a:pt x="1258" y="9"/>
                    </a:lnTo>
                    <a:cubicBezTo>
                      <a:pt x="1253" y="5"/>
                      <a:pt x="1249" y="5"/>
                      <a:pt x="1245"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35"/>
              <p:cNvSpPr/>
              <p:nvPr/>
            </p:nvSpPr>
            <p:spPr>
              <a:xfrm>
                <a:off x="5864250" y="1275425"/>
                <a:ext cx="31550" cy="148875"/>
              </a:xfrm>
              <a:custGeom>
                <a:rect b="b" l="l" r="r" t="t"/>
                <a:pathLst>
                  <a:path extrusionOk="0" h="5955" w="1262">
                    <a:moveTo>
                      <a:pt x="1244" y="0"/>
                    </a:moveTo>
                    <a:lnTo>
                      <a:pt x="0" y="5946"/>
                    </a:lnTo>
                    <a:cubicBezTo>
                      <a:pt x="4" y="5950"/>
                      <a:pt x="8" y="5954"/>
                      <a:pt x="18" y="5954"/>
                    </a:cubicBezTo>
                    <a:lnTo>
                      <a:pt x="1262" y="5"/>
                    </a:lnTo>
                    <a:cubicBezTo>
                      <a:pt x="1258" y="5"/>
                      <a:pt x="1250" y="0"/>
                      <a:pt x="1244"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35"/>
              <p:cNvSpPr/>
              <p:nvPr/>
            </p:nvSpPr>
            <p:spPr>
              <a:xfrm>
                <a:off x="5863700" y="1275100"/>
                <a:ext cx="31675" cy="148975"/>
              </a:xfrm>
              <a:custGeom>
                <a:rect b="b" l="l" r="r" t="t"/>
                <a:pathLst>
                  <a:path extrusionOk="0" h="5959" w="1267">
                    <a:moveTo>
                      <a:pt x="1246" y="0"/>
                    </a:moveTo>
                    <a:lnTo>
                      <a:pt x="1" y="5950"/>
                    </a:lnTo>
                    <a:cubicBezTo>
                      <a:pt x="9" y="5954"/>
                      <a:pt x="14" y="5959"/>
                      <a:pt x="22" y="5959"/>
                    </a:cubicBezTo>
                    <a:lnTo>
                      <a:pt x="1266" y="13"/>
                    </a:lnTo>
                    <a:cubicBezTo>
                      <a:pt x="1262" y="9"/>
                      <a:pt x="1254" y="5"/>
                      <a:pt x="1246"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35"/>
              <p:cNvSpPr/>
              <p:nvPr/>
            </p:nvSpPr>
            <p:spPr>
              <a:xfrm>
                <a:off x="5862850" y="1274575"/>
                <a:ext cx="32000" cy="149275"/>
              </a:xfrm>
              <a:custGeom>
                <a:rect b="b" l="l" r="r" t="t"/>
                <a:pathLst>
                  <a:path extrusionOk="0" h="5971" w="1280">
                    <a:moveTo>
                      <a:pt x="1245" y="1"/>
                    </a:moveTo>
                    <a:lnTo>
                      <a:pt x="1" y="5949"/>
                    </a:lnTo>
                    <a:cubicBezTo>
                      <a:pt x="13" y="5958"/>
                      <a:pt x="22" y="5962"/>
                      <a:pt x="35" y="5971"/>
                    </a:cubicBezTo>
                    <a:lnTo>
                      <a:pt x="1280" y="21"/>
                    </a:lnTo>
                    <a:cubicBezTo>
                      <a:pt x="1271" y="17"/>
                      <a:pt x="1258" y="9"/>
                      <a:pt x="1245"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35"/>
              <p:cNvSpPr/>
              <p:nvPr/>
            </p:nvSpPr>
            <p:spPr>
              <a:xfrm>
                <a:off x="5861150" y="1273175"/>
                <a:ext cx="32825" cy="150150"/>
              </a:xfrm>
              <a:custGeom>
                <a:rect b="b" l="l" r="r" t="t"/>
                <a:pathLst>
                  <a:path extrusionOk="0" h="6006" w="1313">
                    <a:moveTo>
                      <a:pt x="1245" y="0"/>
                    </a:moveTo>
                    <a:lnTo>
                      <a:pt x="0" y="5946"/>
                    </a:lnTo>
                    <a:cubicBezTo>
                      <a:pt x="26" y="5971"/>
                      <a:pt x="47" y="5989"/>
                      <a:pt x="69" y="6005"/>
                    </a:cubicBezTo>
                    <a:lnTo>
                      <a:pt x="1313" y="57"/>
                    </a:lnTo>
                    <a:cubicBezTo>
                      <a:pt x="1291" y="39"/>
                      <a:pt x="1271" y="22"/>
                      <a:pt x="1245"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35"/>
              <p:cNvSpPr/>
              <p:nvPr/>
            </p:nvSpPr>
            <p:spPr>
              <a:xfrm>
                <a:off x="5873225" y="1234900"/>
                <a:ext cx="397700" cy="90475"/>
              </a:xfrm>
              <a:custGeom>
                <a:rect b="b" l="l" r="r" t="t"/>
                <a:pathLst>
                  <a:path extrusionOk="0" h="3619" w="15908">
                    <a:moveTo>
                      <a:pt x="4914" y="1"/>
                    </a:moveTo>
                    <a:cubicBezTo>
                      <a:pt x="4299" y="86"/>
                      <a:pt x="3696" y="171"/>
                      <a:pt x="3084" y="257"/>
                    </a:cubicBezTo>
                    <a:cubicBezTo>
                      <a:pt x="3088" y="522"/>
                      <a:pt x="3204" y="818"/>
                      <a:pt x="2618" y="899"/>
                    </a:cubicBezTo>
                    <a:cubicBezTo>
                      <a:pt x="2588" y="903"/>
                      <a:pt x="2559" y="907"/>
                      <a:pt x="2524" y="907"/>
                    </a:cubicBezTo>
                    <a:cubicBezTo>
                      <a:pt x="2456" y="933"/>
                      <a:pt x="2391" y="946"/>
                      <a:pt x="2332" y="954"/>
                    </a:cubicBezTo>
                    <a:cubicBezTo>
                      <a:pt x="2291" y="960"/>
                      <a:pt x="2252" y="962"/>
                      <a:pt x="2214" y="962"/>
                    </a:cubicBezTo>
                    <a:cubicBezTo>
                      <a:pt x="2025" y="962"/>
                      <a:pt x="1868" y="898"/>
                      <a:pt x="1712" y="830"/>
                    </a:cubicBezTo>
                    <a:cubicBezTo>
                      <a:pt x="1550" y="762"/>
                      <a:pt x="1391" y="694"/>
                      <a:pt x="1200" y="694"/>
                    </a:cubicBezTo>
                    <a:cubicBezTo>
                      <a:pt x="1163" y="694"/>
                      <a:pt x="1126" y="696"/>
                      <a:pt x="1087" y="702"/>
                    </a:cubicBezTo>
                    <a:cubicBezTo>
                      <a:pt x="1027" y="710"/>
                      <a:pt x="968" y="727"/>
                      <a:pt x="899" y="749"/>
                    </a:cubicBezTo>
                    <a:cubicBezTo>
                      <a:pt x="1404" y="1181"/>
                      <a:pt x="1" y="1035"/>
                      <a:pt x="762" y="1531"/>
                    </a:cubicBezTo>
                    <a:cubicBezTo>
                      <a:pt x="850" y="1612"/>
                      <a:pt x="923" y="1646"/>
                      <a:pt x="987" y="1646"/>
                    </a:cubicBezTo>
                    <a:cubicBezTo>
                      <a:pt x="998" y="1646"/>
                      <a:pt x="1009" y="1645"/>
                      <a:pt x="1019" y="1643"/>
                    </a:cubicBezTo>
                    <a:cubicBezTo>
                      <a:pt x="1108" y="1630"/>
                      <a:pt x="1189" y="1570"/>
                      <a:pt x="1292" y="1505"/>
                    </a:cubicBezTo>
                    <a:cubicBezTo>
                      <a:pt x="1395" y="1442"/>
                      <a:pt x="1527" y="1369"/>
                      <a:pt x="1707" y="1343"/>
                    </a:cubicBezTo>
                    <a:cubicBezTo>
                      <a:pt x="1754" y="1338"/>
                      <a:pt x="1804" y="1334"/>
                      <a:pt x="1857" y="1334"/>
                    </a:cubicBezTo>
                    <a:cubicBezTo>
                      <a:pt x="1918" y="1334"/>
                      <a:pt x="1984" y="1339"/>
                      <a:pt x="2058" y="1347"/>
                    </a:cubicBezTo>
                    <a:cubicBezTo>
                      <a:pt x="3816" y="1788"/>
                      <a:pt x="5694" y="1938"/>
                      <a:pt x="7370" y="2511"/>
                    </a:cubicBezTo>
                    <a:cubicBezTo>
                      <a:pt x="7699" y="2849"/>
                      <a:pt x="8025" y="3183"/>
                      <a:pt x="8353" y="3520"/>
                    </a:cubicBezTo>
                    <a:cubicBezTo>
                      <a:pt x="8554" y="3349"/>
                      <a:pt x="8777" y="3264"/>
                      <a:pt x="9016" y="3230"/>
                    </a:cubicBezTo>
                    <a:cubicBezTo>
                      <a:pt x="9098" y="3219"/>
                      <a:pt x="9181" y="3213"/>
                      <a:pt x="9265" y="3213"/>
                    </a:cubicBezTo>
                    <a:cubicBezTo>
                      <a:pt x="10011" y="3213"/>
                      <a:pt x="10883" y="3611"/>
                      <a:pt x="11724" y="3619"/>
                    </a:cubicBezTo>
                    <a:cubicBezTo>
                      <a:pt x="12536" y="3477"/>
                      <a:pt x="11720" y="2832"/>
                      <a:pt x="12593" y="2707"/>
                    </a:cubicBezTo>
                    <a:cubicBezTo>
                      <a:pt x="12678" y="2699"/>
                      <a:pt x="12776" y="2691"/>
                      <a:pt x="12901" y="2691"/>
                    </a:cubicBezTo>
                    <a:cubicBezTo>
                      <a:pt x="13502" y="2794"/>
                      <a:pt x="14569" y="3318"/>
                      <a:pt x="15284" y="3318"/>
                    </a:cubicBezTo>
                    <a:cubicBezTo>
                      <a:pt x="15342" y="3318"/>
                      <a:pt x="15397" y="3314"/>
                      <a:pt x="15449" y="3307"/>
                    </a:cubicBezTo>
                    <a:cubicBezTo>
                      <a:pt x="15647" y="3276"/>
                      <a:pt x="15805" y="3195"/>
                      <a:pt x="15907" y="3029"/>
                    </a:cubicBezTo>
                    <a:cubicBezTo>
                      <a:pt x="15214" y="2956"/>
                      <a:pt x="14624" y="2644"/>
                      <a:pt x="14141" y="2139"/>
                    </a:cubicBezTo>
                    <a:cubicBezTo>
                      <a:pt x="13063" y="1831"/>
                      <a:pt x="11891" y="1750"/>
                      <a:pt x="10903" y="1254"/>
                    </a:cubicBezTo>
                    <a:cubicBezTo>
                      <a:pt x="10740" y="1091"/>
                      <a:pt x="10578" y="920"/>
                      <a:pt x="10406" y="749"/>
                    </a:cubicBezTo>
                    <a:cubicBezTo>
                      <a:pt x="10168" y="777"/>
                      <a:pt x="9937" y="789"/>
                      <a:pt x="9712" y="789"/>
                    </a:cubicBezTo>
                    <a:cubicBezTo>
                      <a:pt x="7990" y="789"/>
                      <a:pt x="6609" y="69"/>
                      <a:pt x="4914" y="1"/>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35"/>
              <p:cNvSpPr/>
              <p:nvPr/>
            </p:nvSpPr>
            <p:spPr>
              <a:xfrm>
                <a:off x="6127725" y="1324925"/>
                <a:ext cx="38625" cy="149075"/>
              </a:xfrm>
              <a:custGeom>
                <a:rect b="b" l="l" r="r" t="t"/>
                <a:pathLst>
                  <a:path extrusionOk="0" h="5963" w="1545">
                    <a:moveTo>
                      <a:pt x="1245" y="1"/>
                    </a:moveTo>
                    <a:lnTo>
                      <a:pt x="0" y="5946"/>
                    </a:lnTo>
                    <a:cubicBezTo>
                      <a:pt x="98" y="5958"/>
                      <a:pt x="196" y="5962"/>
                      <a:pt x="295" y="5962"/>
                    </a:cubicBezTo>
                    <a:lnTo>
                      <a:pt x="1544" y="18"/>
                    </a:lnTo>
                    <a:cubicBezTo>
                      <a:pt x="1446" y="14"/>
                      <a:pt x="1347" y="9"/>
                      <a:pt x="1245" y="1"/>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35"/>
              <p:cNvSpPr/>
              <p:nvPr/>
            </p:nvSpPr>
            <p:spPr>
              <a:xfrm>
                <a:off x="6119800" y="1323750"/>
                <a:ext cx="39050" cy="149850"/>
              </a:xfrm>
              <a:custGeom>
                <a:rect b="b" l="l" r="r" t="t"/>
                <a:pathLst>
                  <a:path extrusionOk="0" h="5994" w="1562">
                    <a:moveTo>
                      <a:pt x="1245" y="0"/>
                    </a:moveTo>
                    <a:lnTo>
                      <a:pt x="0" y="5950"/>
                    </a:lnTo>
                    <a:cubicBezTo>
                      <a:pt x="107" y="5967"/>
                      <a:pt x="210" y="5984"/>
                      <a:pt x="317" y="5993"/>
                    </a:cubicBezTo>
                    <a:lnTo>
                      <a:pt x="1562" y="48"/>
                    </a:lnTo>
                    <a:cubicBezTo>
                      <a:pt x="1459" y="35"/>
                      <a:pt x="1352" y="18"/>
                      <a:pt x="1245"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35"/>
              <p:cNvSpPr/>
              <p:nvPr/>
            </p:nvSpPr>
            <p:spPr>
              <a:xfrm>
                <a:off x="6107200" y="1321075"/>
                <a:ext cx="43750" cy="151425"/>
              </a:xfrm>
              <a:custGeom>
                <a:rect b="b" l="l" r="r" t="t"/>
                <a:pathLst>
                  <a:path extrusionOk="0" h="6057" w="1750">
                    <a:moveTo>
                      <a:pt x="1244" y="1"/>
                    </a:moveTo>
                    <a:lnTo>
                      <a:pt x="0" y="5950"/>
                    </a:lnTo>
                    <a:cubicBezTo>
                      <a:pt x="166" y="5988"/>
                      <a:pt x="334" y="6027"/>
                      <a:pt x="504" y="6057"/>
                    </a:cubicBezTo>
                    <a:lnTo>
                      <a:pt x="1749" y="107"/>
                    </a:lnTo>
                    <a:cubicBezTo>
                      <a:pt x="1582" y="78"/>
                      <a:pt x="1412" y="40"/>
                      <a:pt x="1244"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35"/>
              <p:cNvSpPr/>
              <p:nvPr/>
            </p:nvSpPr>
            <p:spPr>
              <a:xfrm>
                <a:off x="6098950" y="1319050"/>
                <a:ext cx="39375" cy="150800"/>
              </a:xfrm>
              <a:custGeom>
                <a:rect b="b" l="l" r="r" t="t"/>
                <a:pathLst>
                  <a:path extrusionOk="0" h="6032" w="1575">
                    <a:moveTo>
                      <a:pt x="1245" y="0"/>
                    </a:moveTo>
                    <a:lnTo>
                      <a:pt x="1" y="5950"/>
                    </a:lnTo>
                    <a:cubicBezTo>
                      <a:pt x="107" y="5976"/>
                      <a:pt x="218" y="6001"/>
                      <a:pt x="330" y="6031"/>
                    </a:cubicBezTo>
                    <a:lnTo>
                      <a:pt x="1574" y="82"/>
                    </a:lnTo>
                    <a:cubicBezTo>
                      <a:pt x="1463" y="56"/>
                      <a:pt x="1357" y="26"/>
                      <a:pt x="1245"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35"/>
              <p:cNvSpPr/>
              <p:nvPr/>
            </p:nvSpPr>
            <p:spPr>
              <a:xfrm>
                <a:off x="6086975" y="1316575"/>
                <a:ext cx="43100" cy="151250"/>
              </a:xfrm>
              <a:custGeom>
                <a:rect b="b" l="l" r="r" t="t"/>
                <a:pathLst>
                  <a:path extrusionOk="0" h="6050" w="1724">
                    <a:moveTo>
                      <a:pt x="1245" y="1"/>
                    </a:moveTo>
                    <a:lnTo>
                      <a:pt x="0" y="5946"/>
                    </a:lnTo>
                    <a:cubicBezTo>
                      <a:pt x="158" y="5976"/>
                      <a:pt x="316" y="6010"/>
                      <a:pt x="480" y="6049"/>
                    </a:cubicBezTo>
                    <a:lnTo>
                      <a:pt x="1724" y="99"/>
                    </a:lnTo>
                    <a:cubicBezTo>
                      <a:pt x="1562" y="60"/>
                      <a:pt x="1404" y="27"/>
                      <a:pt x="1245"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35"/>
              <p:cNvSpPr/>
              <p:nvPr/>
            </p:nvSpPr>
            <p:spPr>
              <a:xfrm>
                <a:off x="6080250" y="1315500"/>
                <a:ext cx="37875" cy="149750"/>
              </a:xfrm>
              <a:custGeom>
                <a:rect b="b" l="l" r="r" t="t"/>
                <a:pathLst>
                  <a:path extrusionOk="0" h="5990" w="1515">
                    <a:moveTo>
                      <a:pt x="1244" y="1"/>
                    </a:moveTo>
                    <a:lnTo>
                      <a:pt x="0" y="5950"/>
                    </a:lnTo>
                    <a:cubicBezTo>
                      <a:pt x="86" y="5960"/>
                      <a:pt x="180" y="5972"/>
                      <a:pt x="269" y="5989"/>
                    </a:cubicBezTo>
                    <a:lnTo>
                      <a:pt x="1514" y="44"/>
                    </a:lnTo>
                    <a:cubicBezTo>
                      <a:pt x="1424" y="26"/>
                      <a:pt x="1335" y="14"/>
                      <a:pt x="1244"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35"/>
              <p:cNvSpPr/>
              <p:nvPr/>
            </p:nvSpPr>
            <p:spPr>
              <a:xfrm>
                <a:off x="6061950" y="1315225"/>
                <a:ext cx="49425" cy="150325"/>
              </a:xfrm>
              <a:custGeom>
                <a:rect b="b" l="l" r="r" t="t"/>
                <a:pathLst>
                  <a:path extrusionOk="0" h="6013" w="1977">
                    <a:moveTo>
                      <a:pt x="1735" y="0"/>
                    </a:moveTo>
                    <a:cubicBezTo>
                      <a:pt x="1644" y="0"/>
                      <a:pt x="1554" y="5"/>
                      <a:pt x="1467" y="17"/>
                    </a:cubicBezTo>
                    <a:cubicBezTo>
                      <a:pt x="1390" y="25"/>
                      <a:pt x="1317" y="43"/>
                      <a:pt x="1250" y="63"/>
                    </a:cubicBezTo>
                    <a:lnTo>
                      <a:pt x="0" y="6013"/>
                    </a:lnTo>
                    <a:cubicBezTo>
                      <a:pt x="73" y="5991"/>
                      <a:pt x="146" y="5975"/>
                      <a:pt x="219" y="5966"/>
                    </a:cubicBezTo>
                    <a:cubicBezTo>
                      <a:pt x="299" y="5953"/>
                      <a:pt x="382" y="5948"/>
                      <a:pt x="466" y="5948"/>
                    </a:cubicBezTo>
                    <a:cubicBezTo>
                      <a:pt x="553" y="5948"/>
                      <a:pt x="641" y="5953"/>
                      <a:pt x="732" y="5961"/>
                    </a:cubicBezTo>
                    <a:lnTo>
                      <a:pt x="1976" y="12"/>
                    </a:lnTo>
                    <a:cubicBezTo>
                      <a:pt x="1895" y="4"/>
                      <a:pt x="1814" y="0"/>
                      <a:pt x="1735" y="0"/>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35"/>
              <p:cNvSpPr/>
              <p:nvPr/>
            </p:nvSpPr>
            <p:spPr>
              <a:xfrm>
                <a:off x="6058100" y="1316800"/>
                <a:ext cx="35100" cy="150275"/>
              </a:xfrm>
              <a:custGeom>
                <a:rect b="b" l="l" r="r" t="t"/>
                <a:pathLst>
                  <a:path extrusionOk="0" h="6011" w="1404">
                    <a:moveTo>
                      <a:pt x="1404" y="0"/>
                    </a:moveTo>
                    <a:lnTo>
                      <a:pt x="1404" y="0"/>
                    </a:lnTo>
                    <a:cubicBezTo>
                      <a:pt x="1348" y="18"/>
                      <a:pt x="1297" y="39"/>
                      <a:pt x="1246" y="61"/>
                    </a:cubicBezTo>
                    <a:lnTo>
                      <a:pt x="0" y="6010"/>
                    </a:lnTo>
                    <a:cubicBezTo>
                      <a:pt x="52" y="5985"/>
                      <a:pt x="103" y="5967"/>
                      <a:pt x="154" y="5950"/>
                    </a:cubicBezTo>
                    <a:lnTo>
                      <a:pt x="1404"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35"/>
              <p:cNvSpPr/>
              <p:nvPr/>
            </p:nvSpPr>
            <p:spPr>
              <a:xfrm>
                <a:off x="6054450" y="1318300"/>
                <a:ext cx="34800" cy="150700"/>
              </a:xfrm>
              <a:custGeom>
                <a:rect b="b" l="l" r="r" t="t"/>
                <a:pathLst>
                  <a:path extrusionOk="0" h="6028" w="1392">
                    <a:moveTo>
                      <a:pt x="1392" y="1"/>
                    </a:moveTo>
                    <a:lnTo>
                      <a:pt x="1392" y="1"/>
                    </a:lnTo>
                    <a:cubicBezTo>
                      <a:pt x="1344" y="22"/>
                      <a:pt x="1297" y="48"/>
                      <a:pt x="1250" y="78"/>
                    </a:cubicBezTo>
                    <a:lnTo>
                      <a:pt x="1" y="6027"/>
                    </a:lnTo>
                    <a:cubicBezTo>
                      <a:pt x="48" y="5997"/>
                      <a:pt x="95" y="5971"/>
                      <a:pt x="146" y="5950"/>
                    </a:cubicBezTo>
                    <a:lnTo>
                      <a:pt x="1392"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35"/>
              <p:cNvSpPr/>
              <p:nvPr/>
            </p:nvSpPr>
            <p:spPr>
              <a:xfrm>
                <a:off x="6050950" y="1320225"/>
                <a:ext cx="34750" cy="151450"/>
              </a:xfrm>
              <a:custGeom>
                <a:rect b="b" l="l" r="r" t="t"/>
                <a:pathLst>
                  <a:path extrusionOk="0" h="6058" w="1390">
                    <a:moveTo>
                      <a:pt x="1390" y="1"/>
                    </a:moveTo>
                    <a:lnTo>
                      <a:pt x="1390" y="1"/>
                    </a:lnTo>
                    <a:cubicBezTo>
                      <a:pt x="1339" y="30"/>
                      <a:pt x="1291" y="68"/>
                      <a:pt x="1244" y="107"/>
                    </a:cubicBezTo>
                    <a:lnTo>
                      <a:pt x="0" y="6057"/>
                    </a:lnTo>
                    <a:cubicBezTo>
                      <a:pt x="47" y="6014"/>
                      <a:pt x="95" y="5980"/>
                      <a:pt x="141" y="5950"/>
                    </a:cubicBezTo>
                    <a:lnTo>
                      <a:pt x="1390"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35"/>
              <p:cNvSpPr/>
              <p:nvPr/>
            </p:nvSpPr>
            <p:spPr>
              <a:xfrm>
                <a:off x="6026350" y="1297675"/>
                <a:ext cx="55725" cy="174000"/>
              </a:xfrm>
              <a:custGeom>
                <a:rect b="b" l="l" r="r" t="t"/>
                <a:pathLst>
                  <a:path extrusionOk="0" h="6960" w="2229">
                    <a:moveTo>
                      <a:pt x="1245" y="0"/>
                    </a:moveTo>
                    <a:lnTo>
                      <a:pt x="1" y="5949"/>
                    </a:lnTo>
                    <a:cubicBezTo>
                      <a:pt x="329" y="6288"/>
                      <a:pt x="655" y="6621"/>
                      <a:pt x="984" y="6959"/>
                    </a:cubicBezTo>
                    <a:lnTo>
                      <a:pt x="2228" y="1009"/>
                    </a:lnTo>
                    <a:cubicBezTo>
                      <a:pt x="1900" y="672"/>
                      <a:pt x="1574" y="338"/>
                      <a:pt x="1245"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35"/>
              <p:cNvSpPr/>
              <p:nvPr/>
            </p:nvSpPr>
            <p:spPr>
              <a:xfrm>
                <a:off x="5618325" y="1227950"/>
                <a:ext cx="31325" cy="149500"/>
              </a:xfrm>
              <a:custGeom>
                <a:rect b="b" l="l" r="r" t="t"/>
                <a:pathLst>
                  <a:path extrusionOk="0" h="5980" w="1253">
                    <a:moveTo>
                      <a:pt x="1253" y="0"/>
                    </a:moveTo>
                    <a:lnTo>
                      <a:pt x="1248" y="20"/>
                    </a:lnTo>
                    <a:lnTo>
                      <a:pt x="1248" y="20"/>
                    </a:lnTo>
                    <a:cubicBezTo>
                      <a:pt x="1251" y="13"/>
                      <a:pt x="1253" y="6"/>
                      <a:pt x="1253" y="0"/>
                    </a:cubicBezTo>
                    <a:close/>
                    <a:moveTo>
                      <a:pt x="1248" y="20"/>
                    </a:moveTo>
                    <a:lnTo>
                      <a:pt x="1248" y="20"/>
                    </a:lnTo>
                    <a:cubicBezTo>
                      <a:pt x="1247" y="24"/>
                      <a:pt x="1246" y="27"/>
                      <a:pt x="1244" y="30"/>
                    </a:cubicBezTo>
                    <a:lnTo>
                      <a:pt x="0" y="5980"/>
                    </a:lnTo>
                    <a:cubicBezTo>
                      <a:pt x="4" y="5966"/>
                      <a:pt x="4" y="5958"/>
                      <a:pt x="8" y="5950"/>
                    </a:cubicBezTo>
                    <a:lnTo>
                      <a:pt x="1248" y="20"/>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35"/>
              <p:cNvSpPr/>
              <p:nvPr/>
            </p:nvSpPr>
            <p:spPr>
              <a:xfrm>
                <a:off x="5617675" y="1228700"/>
                <a:ext cx="31775" cy="150150"/>
              </a:xfrm>
              <a:custGeom>
                <a:rect b="b" l="l" r="r" t="t"/>
                <a:pathLst>
                  <a:path extrusionOk="0" h="6006" w="1271">
                    <a:moveTo>
                      <a:pt x="1270" y="0"/>
                    </a:moveTo>
                    <a:lnTo>
                      <a:pt x="1269" y="5"/>
                    </a:lnTo>
                    <a:lnTo>
                      <a:pt x="1269" y="5"/>
                    </a:lnTo>
                    <a:cubicBezTo>
                      <a:pt x="1270" y="4"/>
                      <a:pt x="1270" y="2"/>
                      <a:pt x="1270" y="0"/>
                    </a:cubicBezTo>
                    <a:close/>
                    <a:moveTo>
                      <a:pt x="1269" y="5"/>
                    </a:moveTo>
                    <a:lnTo>
                      <a:pt x="1269" y="5"/>
                    </a:lnTo>
                    <a:cubicBezTo>
                      <a:pt x="1265" y="25"/>
                      <a:pt x="1257" y="41"/>
                      <a:pt x="1245" y="60"/>
                    </a:cubicBezTo>
                    <a:lnTo>
                      <a:pt x="1" y="6005"/>
                    </a:lnTo>
                    <a:cubicBezTo>
                      <a:pt x="9" y="5988"/>
                      <a:pt x="21" y="5967"/>
                      <a:pt x="26" y="5950"/>
                    </a:cubicBezTo>
                    <a:lnTo>
                      <a:pt x="1269" y="5"/>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35"/>
              <p:cNvSpPr/>
              <p:nvPr/>
            </p:nvSpPr>
            <p:spPr>
              <a:xfrm>
                <a:off x="5616500" y="1230175"/>
                <a:ext cx="32300" cy="150275"/>
              </a:xfrm>
              <a:custGeom>
                <a:rect b="b" l="l" r="r" t="t"/>
                <a:pathLst>
                  <a:path extrusionOk="0" h="6011" w="1292">
                    <a:moveTo>
                      <a:pt x="1292" y="1"/>
                    </a:moveTo>
                    <a:cubicBezTo>
                      <a:pt x="1279" y="22"/>
                      <a:pt x="1266" y="44"/>
                      <a:pt x="1249" y="61"/>
                    </a:cubicBezTo>
                    <a:lnTo>
                      <a:pt x="0" y="6011"/>
                    </a:lnTo>
                    <a:cubicBezTo>
                      <a:pt x="17" y="5989"/>
                      <a:pt x="34" y="5968"/>
                      <a:pt x="48" y="5946"/>
                    </a:cubicBezTo>
                    <a:lnTo>
                      <a:pt x="1292"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35"/>
              <p:cNvSpPr/>
              <p:nvPr/>
            </p:nvSpPr>
            <p:spPr>
              <a:xfrm>
                <a:off x="5614475" y="1231700"/>
                <a:ext cx="33250" cy="150775"/>
              </a:xfrm>
              <a:custGeom>
                <a:rect b="b" l="l" r="r" t="t"/>
                <a:pathLst>
                  <a:path extrusionOk="0" h="6031" w="1330">
                    <a:moveTo>
                      <a:pt x="1330" y="0"/>
                    </a:moveTo>
                    <a:cubicBezTo>
                      <a:pt x="1304" y="30"/>
                      <a:pt x="1278" y="56"/>
                      <a:pt x="1249" y="81"/>
                    </a:cubicBezTo>
                    <a:lnTo>
                      <a:pt x="0" y="6031"/>
                    </a:lnTo>
                    <a:cubicBezTo>
                      <a:pt x="30" y="6005"/>
                      <a:pt x="60" y="5980"/>
                      <a:pt x="81" y="5950"/>
                    </a:cubicBezTo>
                    <a:lnTo>
                      <a:pt x="1330"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35"/>
              <p:cNvSpPr/>
              <p:nvPr/>
            </p:nvSpPr>
            <p:spPr>
              <a:xfrm>
                <a:off x="5609975" y="1233725"/>
                <a:ext cx="35725" cy="152075"/>
              </a:xfrm>
              <a:custGeom>
                <a:rect b="b" l="l" r="r" t="t"/>
                <a:pathLst>
                  <a:path extrusionOk="0" h="6083" w="1429">
                    <a:moveTo>
                      <a:pt x="1429" y="0"/>
                    </a:moveTo>
                    <a:lnTo>
                      <a:pt x="1429" y="0"/>
                    </a:lnTo>
                    <a:cubicBezTo>
                      <a:pt x="1373" y="48"/>
                      <a:pt x="1309" y="90"/>
                      <a:pt x="1249" y="133"/>
                    </a:cubicBezTo>
                    <a:lnTo>
                      <a:pt x="1" y="6082"/>
                    </a:lnTo>
                    <a:cubicBezTo>
                      <a:pt x="64" y="6039"/>
                      <a:pt x="129" y="5992"/>
                      <a:pt x="180" y="5950"/>
                    </a:cubicBezTo>
                    <a:lnTo>
                      <a:pt x="1429"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35"/>
              <p:cNvSpPr/>
              <p:nvPr/>
            </p:nvSpPr>
            <p:spPr>
              <a:xfrm>
                <a:off x="5533950" y="1204850"/>
                <a:ext cx="40650" cy="171625"/>
              </a:xfrm>
              <a:custGeom>
                <a:rect b="b" l="l" r="r" t="t"/>
                <a:pathLst>
                  <a:path extrusionOk="0" h="6865" w="1626">
                    <a:moveTo>
                      <a:pt x="1245" y="1"/>
                    </a:moveTo>
                    <a:lnTo>
                      <a:pt x="0" y="5950"/>
                    </a:lnTo>
                    <a:cubicBezTo>
                      <a:pt x="300" y="6314"/>
                      <a:pt x="377" y="6608"/>
                      <a:pt x="326" y="6865"/>
                    </a:cubicBezTo>
                    <a:lnTo>
                      <a:pt x="1570" y="916"/>
                    </a:lnTo>
                    <a:cubicBezTo>
                      <a:pt x="1625" y="664"/>
                      <a:pt x="1544" y="364"/>
                      <a:pt x="1245"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35"/>
              <p:cNvSpPr/>
              <p:nvPr/>
            </p:nvSpPr>
            <p:spPr>
              <a:xfrm>
                <a:off x="5058325" y="1123675"/>
                <a:ext cx="33500" cy="148875"/>
              </a:xfrm>
              <a:custGeom>
                <a:rect b="b" l="l" r="r" t="t"/>
                <a:pathLst>
                  <a:path extrusionOk="0" h="5955" w="1340">
                    <a:moveTo>
                      <a:pt x="1245" y="1"/>
                    </a:moveTo>
                    <a:lnTo>
                      <a:pt x="1" y="5950"/>
                    </a:lnTo>
                    <a:cubicBezTo>
                      <a:pt x="31" y="5950"/>
                      <a:pt x="65" y="5954"/>
                      <a:pt x="94" y="5954"/>
                    </a:cubicBezTo>
                    <a:lnTo>
                      <a:pt x="1339" y="10"/>
                    </a:lnTo>
                    <a:cubicBezTo>
                      <a:pt x="1310" y="6"/>
                      <a:pt x="1280" y="6"/>
                      <a:pt x="1245" y="1"/>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35"/>
              <p:cNvSpPr/>
              <p:nvPr/>
            </p:nvSpPr>
            <p:spPr>
              <a:xfrm>
                <a:off x="5053300" y="1122925"/>
                <a:ext cx="36150" cy="149525"/>
              </a:xfrm>
              <a:custGeom>
                <a:rect b="b" l="l" r="r" t="t"/>
                <a:pathLst>
                  <a:path extrusionOk="0" h="5981" w="1446">
                    <a:moveTo>
                      <a:pt x="1245" y="1"/>
                    </a:moveTo>
                    <a:lnTo>
                      <a:pt x="1" y="5951"/>
                    </a:lnTo>
                    <a:cubicBezTo>
                      <a:pt x="64" y="5964"/>
                      <a:pt x="133" y="5972"/>
                      <a:pt x="202" y="5980"/>
                    </a:cubicBezTo>
                    <a:lnTo>
                      <a:pt x="1446" y="31"/>
                    </a:lnTo>
                    <a:cubicBezTo>
                      <a:pt x="1378" y="22"/>
                      <a:pt x="1309" y="14"/>
                      <a:pt x="1245"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35"/>
              <p:cNvSpPr/>
              <p:nvPr/>
            </p:nvSpPr>
            <p:spPr>
              <a:xfrm>
                <a:off x="5049125" y="1122100"/>
                <a:ext cx="35300" cy="149600"/>
              </a:xfrm>
              <a:custGeom>
                <a:rect b="b" l="l" r="r" t="t"/>
                <a:pathLst>
                  <a:path extrusionOk="0" h="5984" w="1412">
                    <a:moveTo>
                      <a:pt x="1246" y="0"/>
                    </a:moveTo>
                    <a:lnTo>
                      <a:pt x="0" y="5950"/>
                    </a:lnTo>
                    <a:cubicBezTo>
                      <a:pt x="57" y="5962"/>
                      <a:pt x="112" y="5975"/>
                      <a:pt x="168" y="5984"/>
                    </a:cubicBezTo>
                    <a:lnTo>
                      <a:pt x="1412" y="34"/>
                    </a:lnTo>
                    <a:cubicBezTo>
                      <a:pt x="1356" y="26"/>
                      <a:pt x="1301" y="12"/>
                      <a:pt x="1246"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35"/>
              <p:cNvSpPr/>
              <p:nvPr/>
            </p:nvSpPr>
            <p:spPr>
              <a:xfrm>
                <a:off x="5045175" y="1121000"/>
                <a:ext cx="35100" cy="149850"/>
              </a:xfrm>
              <a:custGeom>
                <a:rect b="b" l="l" r="r" t="t"/>
                <a:pathLst>
                  <a:path extrusionOk="0" h="5994" w="1404">
                    <a:moveTo>
                      <a:pt x="1245" y="1"/>
                    </a:moveTo>
                    <a:lnTo>
                      <a:pt x="0" y="5951"/>
                    </a:lnTo>
                    <a:cubicBezTo>
                      <a:pt x="52" y="5968"/>
                      <a:pt x="103" y="5980"/>
                      <a:pt x="158" y="5994"/>
                    </a:cubicBezTo>
                    <a:lnTo>
                      <a:pt x="1404" y="44"/>
                    </a:lnTo>
                    <a:cubicBezTo>
                      <a:pt x="1352" y="31"/>
                      <a:pt x="1297" y="18"/>
                      <a:pt x="1245"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35"/>
              <p:cNvSpPr/>
              <p:nvPr/>
            </p:nvSpPr>
            <p:spPr>
              <a:xfrm>
                <a:off x="5041000" y="1119725"/>
                <a:ext cx="35325" cy="150050"/>
              </a:xfrm>
              <a:custGeom>
                <a:rect b="b" l="l" r="r" t="t"/>
                <a:pathLst>
                  <a:path extrusionOk="0" h="6002" w="1413">
                    <a:moveTo>
                      <a:pt x="1245" y="1"/>
                    </a:moveTo>
                    <a:lnTo>
                      <a:pt x="1" y="5950"/>
                    </a:lnTo>
                    <a:cubicBezTo>
                      <a:pt x="56" y="5968"/>
                      <a:pt x="112" y="5984"/>
                      <a:pt x="167" y="6002"/>
                    </a:cubicBezTo>
                    <a:lnTo>
                      <a:pt x="1412" y="52"/>
                    </a:lnTo>
                    <a:cubicBezTo>
                      <a:pt x="1357" y="40"/>
                      <a:pt x="1301" y="18"/>
                      <a:pt x="1245"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35"/>
              <p:cNvSpPr/>
              <p:nvPr/>
            </p:nvSpPr>
            <p:spPr>
              <a:xfrm>
                <a:off x="5036300" y="1117900"/>
                <a:ext cx="35850" cy="150600"/>
              </a:xfrm>
              <a:custGeom>
                <a:rect b="b" l="l" r="r" t="t"/>
                <a:pathLst>
                  <a:path extrusionOk="0" h="6024" w="1434">
                    <a:moveTo>
                      <a:pt x="1245" y="1"/>
                    </a:moveTo>
                    <a:lnTo>
                      <a:pt x="0" y="5950"/>
                    </a:lnTo>
                    <a:cubicBezTo>
                      <a:pt x="61" y="5976"/>
                      <a:pt x="124" y="5998"/>
                      <a:pt x="189" y="6023"/>
                    </a:cubicBezTo>
                    <a:lnTo>
                      <a:pt x="1433" y="74"/>
                    </a:lnTo>
                    <a:cubicBezTo>
                      <a:pt x="1369" y="52"/>
                      <a:pt x="1309" y="26"/>
                      <a:pt x="1245"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35"/>
              <p:cNvSpPr/>
              <p:nvPr/>
            </p:nvSpPr>
            <p:spPr>
              <a:xfrm>
                <a:off x="5029775" y="1115025"/>
                <a:ext cx="37675" cy="151650"/>
              </a:xfrm>
              <a:custGeom>
                <a:rect b="b" l="l" r="r" t="t"/>
                <a:pathLst>
                  <a:path extrusionOk="0" h="6066" w="1507">
                    <a:moveTo>
                      <a:pt x="1246" y="1"/>
                    </a:moveTo>
                    <a:lnTo>
                      <a:pt x="0" y="5950"/>
                    </a:lnTo>
                    <a:cubicBezTo>
                      <a:pt x="87" y="5988"/>
                      <a:pt x="172" y="6027"/>
                      <a:pt x="261" y="6065"/>
                    </a:cubicBezTo>
                    <a:lnTo>
                      <a:pt x="1506" y="116"/>
                    </a:lnTo>
                    <a:cubicBezTo>
                      <a:pt x="1416" y="82"/>
                      <a:pt x="1331" y="39"/>
                      <a:pt x="1246"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35"/>
              <p:cNvSpPr/>
              <p:nvPr/>
            </p:nvSpPr>
            <p:spPr>
              <a:xfrm>
                <a:off x="5014375" y="1106700"/>
                <a:ext cx="46550" cy="157100"/>
              </a:xfrm>
              <a:custGeom>
                <a:rect b="b" l="l" r="r" t="t"/>
                <a:pathLst>
                  <a:path extrusionOk="0" h="6284" w="1862">
                    <a:moveTo>
                      <a:pt x="1246" y="0"/>
                    </a:moveTo>
                    <a:lnTo>
                      <a:pt x="0" y="5950"/>
                    </a:lnTo>
                    <a:cubicBezTo>
                      <a:pt x="202" y="6065"/>
                      <a:pt x="407" y="6181"/>
                      <a:pt x="616" y="6283"/>
                    </a:cubicBezTo>
                    <a:lnTo>
                      <a:pt x="1862" y="334"/>
                    </a:lnTo>
                    <a:cubicBezTo>
                      <a:pt x="1652" y="231"/>
                      <a:pt x="1447" y="115"/>
                      <a:pt x="1246"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35"/>
              <p:cNvSpPr/>
              <p:nvPr/>
            </p:nvSpPr>
            <p:spPr>
              <a:xfrm>
                <a:off x="5009875" y="1104225"/>
                <a:ext cx="35650" cy="151225"/>
              </a:xfrm>
              <a:custGeom>
                <a:rect b="b" l="l" r="r" t="t"/>
                <a:pathLst>
                  <a:path extrusionOk="0" h="6049" w="1426">
                    <a:moveTo>
                      <a:pt x="1250" y="1"/>
                    </a:moveTo>
                    <a:lnTo>
                      <a:pt x="1" y="5946"/>
                    </a:lnTo>
                    <a:cubicBezTo>
                      <a:pt x="61" y="5980"/>
                      <a:pt x="121" y="6014"/>
                      <a:pt x="180" y="6049"/>
                    </a:cubicBezTo>
                    <a:lnTo>
                      <a:pt x="1426" y="99"/>
                    </a:lnTo>
                    <a:cubicBezTo>
                      <a:pt x="1365" y="65"/>
                      <a:pt x="1306" y="30"/>
                      <a:pt x="1250"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35"/>
              <p:cNvSpPr/>
              <p:nvPr/>
            </p:nvSpPr>
            <p:spPr>
              <a:xfrm>
                <a:off x="4994600" y="1096000"/>
                <a:ext cx="46550" cy="156900"/>
              </a:xfrm>
              <a:custGeom>
                <a:rect b="b" l="l" r="r" t="t"/>
                <a:pathLst>
                  <a:path extrusionOk="0" h="6276" w="1862">
                    <a:moveTo>
                      <a:pt x="1249" y="0"/>
                    </a:moveTo>
                    <a:lnTo>
                      <a:pt x="0" y="5946"/>
                    </a:lnTo>
                    <a:cubicBezTo>
                      <a:pt x="210" y="6048"/>
                      <a:pt x="411" y="6159"/>
                      <a:pt x="612" y="6275"/>
                    </a:cubicBezTo>
                    <a:lnTo>
                      <a:pt x="1861" y="330"/>
                    </a:lnTo>
                    <a:cubicBezTo>
                      <a:pt x="1656" y="215"/>
                      <a:pt x="1455" y="99"/>
                      <a:pt x="1249"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35"/>
              <p:cNvSpPr/>
              <p:nvPr/>
            </p:nvSpPr>
            <p:spPr>
              <a:xfrm>
                <a:off x="4988075" y="1093025"/>
                <a:ext cx="37775" cy="151625"/>
              </a:xfrm>
              <a:custGeom>
                <a:rect b="b" l="l" r="r" t="t"/>
                <a:pathLst>
                  <a:path extrusionOk="0" h="6065" w="1511">
                    <a:moveTo>
                      <a:pt x="1250" y="0"/>
                    </a:moveTo>
                    <a:lnTo>
                      <a:pt x="0" y="5949"/>
                    </a:lnTo>
                    <a:cubicBezTo>
                      <a:pt x="91" y="5988"/>
                      <a:pt x="176" y="6026"/>
                      <a:pt x="261" y="6065"/>
                    </a:cubicBezTo>
                    <a:lnTo>
                      <a:pt x="1510" y="119"/>
                    </a:lnTo>
                    <a:cubicBezTo>
                      <a:pt x="1425" y="77"/>
                      <a:pt x="1335" y="38"/>
                      <a:pt x="1250"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35"/>
              <p:cNvSpPr/>
              <p:nvPr/>
            </p:nvSpPr>
            <p:spPr>
              <a:xfrm>
                <a:off x="4984225" y="1091500"/>
                <a:ext cx="35100" cy="150250"/>
              </a:xfrm>
              <a:custGeom>
                <a:rect b="b" l="l" r="r" t="t"/>
                <a:pathLst>
                  <a:path extrusionOk="0" h="6010" w="1404">
                    <a:moveTo>
                      <a:pt x="1245" y="0"/>
                    </a:moveTo>
                    <a:lnTo>
                      <a:pt x="0" y="5950"/>
                    </a:lnTo>
                    <a:cubicBezTo>
                      <a:pt x="52" y="5972"/>
                      <a:pt x="103" y="5989"/>
                      <a:pt x="154" y="6010"/>
                    </a:cubicBezTo>
                    <a:lnTo>
                      <a:pt x="1404" y="61"/>
                    </a:lnTo>
                    <a:cubicBezTo>
                      <a:pt x="1352" y="44"/>
                      <a:pt x="1301" y="22"/>
                      <a:pt x="1245"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35"/>
              <p:cNvSpPr/>
              <p:nvPr/>
            </p:nvSpPr>
            <p:spPr>
              <a:xfrm>
                <a:off x="5749200" y="1265150"/>
                <a:ext cx="31225" cy="148875"/>
              </a:xfrm>
              <a:custGeom>
                <a:rect b="b" l="l" r="r" t="t"/>
                <a:pathLst>
                  <a:path extrusionOk="0" h="5955" w="1249">
                    <a:moveTo>
                      <a:pt x="1249" y="1"/>
                    </a:moveTo>
                    <a:lnTo>
                      <a:pt x="1248" y="5"/>
                    </a:lnTo>
                    <a:lnTo>
                      <a:pt x="1248" y="5"/>
                    </a:lnTo>
                    <a:cubicBezTo>
                      <a:pt x="1249" y="4"/>
                      <a:pt x="1249" y="3"/>
                      <a:pt x="1249" y="1"/>
                    </a:cubicBezTo>
                    <a:close/>
                    <a:moveTo>
                      <a:pt x="1248" y="5"/>
                    </a:moveTo>
                    <a:lnTo>
                      <a:pt x="1248" y="5"/>
                    </a:lnTo>
                    <a:cubicBezTo>
                      <a:pt x="1247" y="5"/>
                      <a:pt x="1246" y="5"/>
                      <a:pt x="1245" y="5"/>
                    </a:cubicBezTo>
                    <a:lnTo>
                      <a:pt x="0" y="5955"/>
                    </a:lnTo>
                    <a:lnTo>
                      <a:pt x="5" y="5950"/>
                    </a:lnTo>
                    <a:lnTo>
                      <a:pt x="1248" y="5"/>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35"/>
              <p:cNvSpPr/>
              <p:nvPr/>
            </p:nvSpPr>
            <p:spPr>
              <a:xfrm>
                <a:off x="5748325" y="1265250"/>
                <a:ext cx="32000" cy="149950"/>
              </a:xfrm>
              <a:custGeom>
                <a:rect b="b" l="l" r="r" t="t"/>
                <a:pathLst>
                  <a:path extrusionOk="0" h="5998" w="1280">
                    <a:moveTo>
                      <a:pt x="1280" y="1"/>
                    </a:moveTo>
                    <a:cubicBezTo>
                      <a:pt x="1271" y="18"/>
                      <a:pt x="1262" y="35"/>
                      <a:pt x="1250" y="48"/>
                    </a:cubicBezTo>
                    <a:lnTo>
                      <a:pt x="1" y="5998"/>
                    </a:lnTo>
                    <a:cubicBezTo>
                      <a:pt x="14" y="5984"/>
                      <a:pt x="26" y="5968"/>
                      <a:pt x="35" y="5951"/>
                    </a:cubicBezTo>
                    <a:lnTo>
                      <a:pt x="1280"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35"/>
              <p:cNvSpPr/>
              <p:nvPr/>
            </p:nvSpPr>
            <p:spPr>
              <a:xfrm>
                <a:off x="5747275" y="1266450"/>
                <a:ext cx="32300" cy="149800"/>
              </a:xfrm>
              <a:custGeom>
                <a:rect b="b" l="l" r="r" t="t"/>
                <a:pathLst>
                  <a:path extrusionOk="0" h="5992" w="1292">
                    <a:moveTo>
                      <a:pt x="1292" y="0"/>
                    </a:moveTo>
                    <a:lnTo>
                      <a:pt x="1292" y="0"/>
                    </a:lnTo>
                    <a:cubicBezTo>
                      <a:pt x="1278" y="18"/>
                      <a:pt x="1262" y="30"/>
                      <a:pt x="1249" y="47"/>
                    </a:cubicBezTo>
                    <a:lnTo>
                      <a:pt x="0" y="5992"/>
                    </a:lnTo>
                    <a:cubicBezTo>
                      <a:pt x="17" y="5980"/>
                      <a:pt x="30" y="5966"/>
                      <a:pt x="43" y="5950"/>
                    </a:cubicBezTo>
                    <a:lnTo>
                      <a:pt x="1292"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35"/>
              <p:cNvSpPr/>
              <p:nvPr/>
            </p:nvSpPr>
            <p:spPr>
              <a:xfrm>
                <a:off x="5745850" y="1267625"/>
                <a:ext cx="32650" cy="149700"/>
              </a:xfrm>
              <a:custGeom>
                <a:rect b="b" l="l" r="r" t="t"/>
                <a:pathLst>
                  <a:path extrusionOk="0" h="5988" w="1306">
                    <a:moveTo>
                      <a:pt x="1306" y="0"/>
                    </a:moveTo>
                    <a:cubicBezTo>
                      <a:pt x="1289" y="13"/>
                      <a:pt x="1268" y="26"/>
                      <a:pt x="1250" y="38"/>
                    </a:cubicBezTo>
                    <a:lnTo>
                      <a:pt x="1" y="5988"/>
                    </a:lnTo>
                    <a:cubicBezTo>
                      <a:pt x="23" y="5976"/>
                      <a:pt x="40" y="5962"/>
                      <a:pt x="57" y="5945"/>
                    </a:cubicBezTo>
                    <a:lnTo>
                      <a:pt x="1306"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35"/>
              <p:cNvSpPr/>
              <p:nvPr/>
            </p:nvSpPr>
            <p:spPr>
              <a:xfrm>
                <a:off x="5744075" y="1268575"/>
                <a:ext cx="33050" cy="149725"/>
              </a:xfrm>
              <a:custGeom>
                <a:rect b="b" l="l" r="r" t="t"/>
                <a:pathLst>
                  <a:path extrusionOk="0" h="5989" w="1322">
                    <a:moveTo>
                      <a:pt x="1321" y="0"/>
                    </a:moveTo>
                    <a:cubicBezTo>
                      <a:pt x="1296" y="14"/>
                      <a:pt x="1270" y="30"/>
                      <a:pt x="1244" y="39"/>
                    </a:cubicBezTo>
                    <a:lnTo>
                      <a:pt x="0" y="5989"/>
                    </a:lnTo>
                    <a:cubicBezTo>
                      <a:pt x="26" y="5976"/>
                      <a:pt x="51" y="5963"/>
                      <a:pt x="72" y="5950"/>
                    </a:cubicBezTo>
                    <a:lnTo>
                      <a:pt x="1321"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35"/>
              <p:cNvSpPr/>
              <p:nvPr/>
            </p:nvSpPr>
            <p:spPr>
              <a:xfrm>
                <a:off x="5741375" y="1269550"/>
                <a:ext cx="33825" cy="149825"/>
              </a:xfrm>
              <a:custGeom>
                <a:rect b="b" l="l" r="r" t="t"/>
                <a:pathLst>
                  <a:path extrusionOk="0" h="5993" w="1353">
                    <a:moveTo>
                      <a:pt x="1352" y="0"/>
                    </a:moveTo>
                    <a:lnTo>
                      <a:pt x="1352" y="0"/>
                    </a:lnTo>
                    <a:cubicBezTo>
                      <a:pt x="1318" y="17"/>
                      <a:pt x="1283" y="30"/>
                      <a:pt x="1246" y="42"/>
                    </a:cubicBezTo>
                    <a:lnTo>
                      <a:pt x="0" y="5992"/>
                    </a:lnTo>
                    <a:cubicBezTo>
                      <a:pt x="39" y="5980"/>
                      <a:pt x="73" y="5966"/>
                      <a:pt x="108" y="5950"/>
                    </a:cubicBezTo>
                    <a:lnTo>
                      <a:pt x="1352"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35"/>
              <p:cNvSpPr/>
              <p:nvPr/>
            </p:nvSpPr>
            <p:spPr>
              <a:xfrm>
                <a:off x="5725975" y="1270600"/>
                <a:ext cx="46550" cy="150125"/>
              </a:xfrm>
              <a:custGeom>
                <a:rect b="b" l="l" r="r" t="t"/>
                <a:pathLst>
                  <a:path extrusionOk="0" h="6005" w="1862">
                    <a:moveTo>
                      <a:pt x="1862" y="0"/>
                    </a:moveTo>
                    <a:lnTo>
                      <a:pt x="1862" y="0"/>
                    </a:lnTo>
                    <a:cubicBezTo>
                      <a:pt x="1806" y="18"/>
                      <a:pt x="1741" y="31"/>
                      <a:pt x="1678" y="39"/>
                    </a:cubicBezTo>
                    <a:cubicBezTo>
                      <a:pt x="1608" y="51"/>
                      <a:pt x="1535" y="56"/>
                      <a:pt x="1459" y="56"/>
                    </a:cubicBezTo>
                    <a:cubicBezTo>
                      <a:pt x="1391" y="56"/>
                      <a:pt x="1321" y="52"/>
                      <a:pt x="1250" y="44"/>
                    </a:cubicBezTo>
                    <a:lnTo>
                      <a:pt x="0" y="5993"/>
                    </a:lnTo>
                    <a:cubicBezTo>
                      <a:pt x="67" y="6001"/>
                      <a:pt x="132" y="6004"/>
                      <a:pt x="195" y="6004"/>
                    </a:cubicBezTo>
                    <a:cubicBezTo>
                      <a:pt x="277" y="6004"/>
                      <a:pt x="356" y="5998"/>
                      <a:pt x="428" y="5989"/>
                    </a:cubicBezTo>
                    <a:cubicBezTo>
                      <a:pt x="497" y="5980"/>
                      <a:pt x="557" y="5968"/>
                      <a:pt x="616" y="5950"/>
                    </a:cubicBezTo>
                    <a:lnTo>
                      <a:pt x="1862"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35"/>
              <p:cNvSpPr/>
              <p:nvPr/>
            </p:nvSpPr>
            <p:spPr>
              <a:xfrm>
                <a:off x="5722350" y="1271250"/>
                <a:ext cx="34875" cy="149200"/>
              </a:xfrm>
              <a:custGeom>
                <a:rect b="b" l="l" r="r" t="t"/>
                <a:pathLst>
                  <a:path extrusionOk="0" h="5968" w="1395">
                    <a:moveTo>
                      <a:pt x="1249" y="0"/>
                    </a:moveTo>
                    <a:lnTo>
                      <a:pt x="1" y="5946"/>
                    </a:lnTo>
                    <a:cubicBezTo>
                      <a:pt x="52" y="5954"/>
                      <a:pt x="99" y="5963"/>
                      <a:pt x="145" y="5967"/>
                    </a:cubicBezTo>
                    <a:lnTo>
                      <a:pt x="1395" y="18"/>
                    </a:lnTo>
                    <a:cubicBezTo>
                      <a:pt x="1343" y="13"/>
                      <a:pt x="1296" y="9"/>
                      <a:pt x="1249"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35"/>
              <p:cNvSpPr/>
              <p:nvPr/>
            </p:nvSpPr>
            <p:spPr>
              <a:xfrm>
                <a:off x="5719450" y="1270600"/>
                <a:ext cx="34125" cy="149300"/>
              </a:xfrm>
              <a:custGeom>
                <a:rect b="b" l="l" r="r" t="t"/>
                <a:pathLst>
                  <a:path extrusionOk="0" h="5972" w="1365">
                    <a:moveTo>
                      <a:pt x="1250" y="0"/>
                    </a:moveTo>
                    <a:lnTo>
                      <a:pt x="1" y="5950"/>
                    </a:lnTo>
                    <a:cubicBezTo>
                      <a:pt x="40" y="5959"/>
                      <a:pt x="78" y="5968"/>
                      <a:pt x="117" y="5972"/>
                    </a:cubicBezTo>
                    <a:lnTo>
                      <a:pt x="1365" y="26"/>
                    </a:lnTo>
                    <a:cubicBezTo>
                      <a:pt x="1327" y="18"/>
                      <a:pt x="1288" y="10"/>
                      <a:pt x="1250"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35"/>
              <p:cNvSpPr/>
              <p:nvPr/>
            </p:nvSpPr>
            <p:spPr>
              <a:xfrm>
                <a:off x="5716900" y="1269950"/>
                <a:ext cx="33800" cy="149425"/>
              </a:xfrm>
              <a:custGeom>
                <a:rect b="b" l="l" r="r" t="t"/>
                <a:pathLst>
                  <a:path extrusionOk="0" h="5977" w="1352">
                    <a:moveTo>
                      <a:pt x="1249" y="1"/>
                    </a:moveTo>
                    <a:lnTo>
                      <a:pt x="0" y="5946"/>
                    </a:lnTo>
                    <a:cubicBezTo>
                      <a:pt x="35" y="5960"/>
                      <a:pt x="69" y="5968"/>
                      <a:pt x="103" y="5976"/>
                    </a:cubicBezTo>
                    <a:lnTo>
                      <a:pt x="1352" y="26"/>
                    </a:lnTo>
                    <a:cubicBezTo>
                      <a:pt x="1318" y="18"/>
                      <a:pt x="1283" y="10"/>
                      <a:pt x="1249"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35"/>
              <p:cNvSpPr/>
              <p:nvPr/>
            </p:nvSpPr>
            <p:spPr>
              <a:xfrm>
                <a:off x="5716475" y="1269750"/>
                <a:ext cx="31675" cy="148875"/>
              </a:xfrm>
              <a:custGeom>
                <a:rect b="b" l="l" r="r" t="t"/>
                <a:pathLst>
                  <a:path extrusionOk="0" h="5955" w="1267">
                    <a:moveTo>
                      <a:pt x="1245" y="1"/>
                    </a:moveTo>
                    <a:lnTo>
                      <a:pt x="1" y="5950"/>
                    </a:lnTo>
                    <a:cubicBezTo>
                      <a:pt x="5" y="5954"/>
                      <a:pt x="13" y="5954"/>
                      <a:pt x="17" y="5954"/>
                    </a:cubicBezTo>
                    <a:lnTo>
                      <a:pt x="1266" y="9"/>
                    </a:lnTo>
                    <a:cubicBezTo>
                      <a:pt x="1258" y="5"/>
                      <a:pt x="1249" y="5"/>
                      <a:pt x="1245"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35"/>
              <p:cNvSpPr/>
              <p:nvPr/>
            </p:nvSpPr>
            <p:spPr>
              <a:xfrm>
                <a:off x="2607975" y="605825"/>
                <a:ext cx="31450" cy="149625"/>
              </a:xfrm>
              <a:custGeom>
                <a:rect b="b" l="l" r="r" t="t"/>
                <a:pathLst>
                  <a:path extrusionOk="0" h="5985" w="1258">
                    <a:moveTo>
                      <a:pt x="1257" y="1"/>
                    </a:moveTo>
                    <a:lnTo>
                      <a:pt x="1257" y="1"/>
                    </a:lnTo>
                    <a:cubicBezTo>
                      <a:pt x="1253" y="14"/>
                      <a:pt x="1249" y="26"/>
                      <a:pt x="1245" y="40"/>
                    </a:cubicBezTo>
                    <a:lnTo>
                      <a:pt x="0" y="5984"/>
                    </a:lnTo>
                    <a:cubicBezTo>
                      <a:pt x="5" y="5976"/>
                      <a:pt x="9" y="5964"/>
                      <a:pt x="9" y="5950"/>
                    </a:cubicBezTo>
                    <a:lnTo>
                      <a:pt x="1257" y="1"/>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35"/>
              <p:cNvSpPr/>
              <p:nvPr/>
            </p:nvSpPr>
            <p:spPr>
              <a:xfrm>
                <a:off x="2607225" y="606800"/>
                <a:ext cx="31900" cy="150475"/>
              </a:xfrm>
              <a:custGeom>
                <a:rect b="b" l="l" r="r" t="t"/>
                <a:pathLst>
                  <a:path extrusionOk="0" h="6019" w="1276">
                    <a:moveTo>
                      <a:pt x="1275" y="1"/>
                    </a:moveTo>
                    <a:cubicBezTo>
                      <a:pt x="1267" y="22"/>
                      <a:pt x="1258" y="48"/>
                      <a:pt x="1245" y="69"/>
                    </a:cubicBezTo>
                    <a:lnTo>
                      <a:pt x="0" y="6018"/>
                    </a:lnTo>
                    <a:cubicBezTo>
                      <a:pt x="14" y="5997"/>
                      <a:pt x="22" y="5971"/>
                      <a:pt x="30" y="5945"/>
                    </a:cubicBezTo>
                    <a:lnTo>
                      <a:pt x="1275"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35"/>
              <p:cNvSpPr/>
              <p:nvPr/>
            </p:nvSpPr>
            <p:spPr>
              <a:xfrm>
                <a:off x="2606050" y="608500"/>
                <a:ext cx="32325" cy="150375"/>
              </a:xfrm>
              <a:custGeom>
                <a:rect b="b" l="l" r="r" t="t"/>
                <a:pathLst>
                  <a:path extrusionOk="0" h="6015" w="1293">
                    <a:moveTo>
                      <a:pt x="1292" y="1"/>
                    </a:moveTo>
                    <a:cubicBezTo>
                      <a:pt x="1279" y="26"/>
                      <a:pt x="1263" y="48"/>
                      <a:pt x="1245" y="65"/>
                    </a:cubicBezTo>
                    <a:lnTo>
                      <a:pt x="0" y="6015"/>
                    </a:lnTo>
                    <a:cubicBezTo>
                      <a:pt x="17" y="5993"/>
                      <a:pt x="35" y="5972"/>
                      <a:pt x="47" y="5950"/>
                    </a:cubicBezTo>
                    <a:lnTo>
                      <a:pt x="1292"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35"/>
              <p:cNvSpPr/>
              <p:nvPr/>
            </p:nvSpPr>
            <p:spPr>
              <a:xfrm>
                <a:off x="2604550" y="610125"/>
                <a:ext cx="32650" cy="150250"/>
              </a:xfrm>
              <a:custGeom>
                <a:rect b="b" l="l" r="r" t="t"/>
                <a:pathLst>
                  <a:path extrusionOk="0" h="6010" w="1306">
                    <a:moveTo>
                      <a:pt x="1305" y="0"/>
                    </a:moveTo>
                    <a:cubicBezTo>
                      <a:pt x="1288" y="22"/>
                      <a:pt x="1271" y="43"/>
                      <a:pt x="1250" y="60"/>
                    </a:cubicBezTo>
                    <a:lnTo>
                      <a:pt x="0" y="6009"/>
                    </a:lnTo>
                    <a:cubicBezTo>
                      <a:pt x="22" y="5988"/>
                      <a:pt x="44" y="5971"/>
                      <a:pt x="60" y="5950"/>
                    </a:cubicBezTo>
                    <a:lnTo>
                      <a:pt x="1305"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35"/>
              <p:cNvSpPr/>
              <p:nvPr/>
            </p:nvSpPr>
            <p:spPr>
              <a:xfrm>
                <a:off x="2602525" y="611600"/>
                <a:ext cx="33275" cy="150250"/>
              </a:xfrm>
              <a:custGeom>
                <a:rect b="b" l="l" r="r" t="t"/>
                <a:pathLst>
                  <a:path extrusionOk="0" h="6010" w="1331">
                    <a:moveTo>
                      <a:pt x="1331" y="1"/>
                    </a:moveTo>
                    <a:lnTo>
                      <a:pt x="1331" y="1"/>
                    </a:lnTo>
                    <a:cubicBezTo>
                      <a:pt x="1305" y="22"/>
                      <a:pt x="1275" y="44"/>
                      <a:pt x="1245" y="61"/>
                    </a:cubicBezTo>
                    <a:lnTo>
                      <a:pt x="0" y="6010"/>
                    </a:lnTo>
                    <a:cubicBezTo>
                      <a:pt x="30" y="5989"/>
                      <a:pt x="60" y="5972"/>
                      <a:pt x="81" y="5950"/>
                    </a:cubicBezTo>
                    <a:lnTo>
                      <a:pt x="1331"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35"/>
              <p:cNvSpPr/>
              <p:nvPr/>
            </p:nvSpPr>
            <p:spPr>
              <a:xfrm>
                <a:off x="2599750" y="613125"/>
                <a:ext cx="33900" cy="150250"/>
              </a:xfrm>
              <a:custGeom>
                <a:rect b="b" l="l" r="r" t="t"/>
                <a:pathLst>
                  <a:path extrusionOk="0" h="6010" w="1356">
                    <a:moveTo>
                      <a:pt x="1356" y="0"/>
                    </a:moveTo>
                    <a:cubicBezTo>
                      <a:pt x="1326" y="21"/>
                      <a:pt x="1288" y="42"/>
                      <a:pt x="1245" y="60"/>
                    </a:cubicBezTo>
                    <a:lnTo>
                      <a:pt x="1" y="6010"/>
                    </a:lnTo>
                    <a:cubicBezTo>
                      <a:pt x="43" y="5988"/>
                      <a:pt x="78" y="5971"/>
                      <a:pt x="111" y="5949"/>
                    </a:cubicBezTo>
                    <a:lnTo>
                      <a:pt x="1356"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35"/>
              <p:cNvSpPr/>
              <p:nvPr/>
            </p:nvSpPr>
            <p:spPr>
              <a:xfrm>
                <a:off x="2595025" y="614600"/>
                <a:ext cx="35850" cy="150475"/>
              </a:xfrm>
              <a:custGeom>
                <a:rect b="b" l="l" r="r" t="t"/>
                <a:pathLst>
                  <a:path extrusionOk="0" h="6019" w="1434">
                    <a:moveTo>
                      <a:pt x="1434" y="1"/>
                    </a:moveTo>
                    <a:lnTo>
                      <a:pt x="1434" y="1"/>
                    </a:lnTo>
                    <a:cubicBezTo>
                      <a:pt x="1382" y="27"/>
                      <a:pt x="1319" y="48"/>
                      <a:pt x="1246" y="70"/>
                    </a:cubicBezTo>
                    <a:lnTo>
                      <a:pt x="1" y="6018"/>
                    </a:lnTo>
                    <a:cubicBezTo>
                      <a:pt x="74" y="5998"/>
                      <a:pt x="133" y="5976"/>
                      <a:pt x="190" y="5951"/>
                    </a:cubicBezTo>
                    <a:lnTo>
                      <a:pt x="1434"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35"/>
              <p:cNvSpPr/>
              <p:nvPr/>
            </p:nvSpPr>
            <p:spPr>
              <a:xfrm>
                <a:off x="2587675" y="616325"/>
                <a:ext cx="38500" cy="150475"/>
              </a:xfrm>
              <a:custGeom>
                <a:rect b="b" l="l" r="r" t="t"/>
                <a:pathLst>
                  <a:path extrusionOk="0" h="6019" w="1540">
                    <a:moveTo>
                      <a:pt x="1540" y="1"/>
                    </a:moveTo>
                    <a:lnTo>
                      <a:pt x="1540" y="1"/>
                    </a:lnTo>
                    <a:cubicBezTo>
                      <a:pt x="1454" y="26"/>
                      <a:pt x="1356" y="52"/>
                      <a:pt x="1248" y="73"/>
                    </a:cubicBezTo>
                    <a:lnTo>
                      <a:pt x="0" y="6018"/>
                    </a:lnTo>
                    <a:cubicBezTo>
                      <a:pt x="111" y="6001"/>
                      <a:pt x="209" y="5975"/>
                      <a:pt x="295" y="5949"/>
                    </a:cubicBezTo>
                    <a:lnTo>
                      <a:pt x="1540"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35"/>
              <p:cNvSpPr/>
              <p:nvPr/>
            </p:nvSpPr>
            <p:spPr>
              <a:xfrm>
                <a:off x="5238175" y="1170000"/>
                <a:ext cx="32300" cy="149075"/>
              </a:xfrm>
              <a:custGeom>
                <a:rect b="b" l="l" r="r" t="t"/>
                <a:pathLst>
                  <a:path extrusionOk="0" h="5963" w="1292">
                    <a:moveTo>
                      <a:pt x="1292" y="1"/>
                    </a:moveTo>
                    <a:lnTo>
                      <a:pt x="1292" y="1"/>
                    </a:lnTo>
                    <a:cubicBezTo>
                      <a:pt x="1276" y="5"/>
                      <a:pt x="1262" y="9"/>
                      <a:pt x="1250" y="13"/>
                    </a:cubicBezTo>
                    <a:lnTo>
                      <a:pt x="1" y="5962"/>
                    </a:lnTo>
                    <a:cubicBezTo>
                      <a:pt x="18" y="5958"/>
                      <a:pt x="30" y="5954"/>
                      <a:pt x="48" y="5949"/>
                    </a:cubicBezTo>
                    <a:lnTo>
                      <a:pt x="1292"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35"/>
              <p:cNvSpPr/>
              <p:nvPr/>
            </p:nvSpPr>
            <p:spPr>
              <a:xfrm>
                <a:off x="5236350" y="1170300"/>
                <a:ext cx="33075" cy="149425"/>
              </a:xfrm>
              <a:custGeom>
                <a:rect b="b" l="l" r="r" t="t"/>
                <a:pathLst>
                  <a:path extrusionOk="0" h="5977" w="1323">
                    <a:moveTo>
                      <a:pt x="1323" y="1"/>
                    </a:moveTo>
                    <a:lnTo>
                      <a:pt x="1323" y="1"/>
                    </a:lnTo>
                    <a:cubicBezTo>
                      <a:pt x="1293" y="9"/>
                      <a:pt x="1267" y="18"/>
                      <a:pt x="1246" y="27"/>
                    </a:cubicBezTo>
                    <a:lnTo>
                      <a:pt x="1" y="5976"/>
                    </a:lnTo>
                    <a:cubicBezTo>
                      <a:pt x="22" y="5968"/>
                      <a:pt x="48" y="5959"/>
                      <a:pt x="74" y="5950"/>
                    </a:cubicBezTo>
                    <a:lnTo>
                      <a:pt x="1323"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35"/>
              <p:cNvSpPr/>
              <p:nvPr/>
            </p:nvSpPr>
            <p:spPr>
              <a:xfrm>
                <a:off x="5235400" y="1170950"/>
                <a:ext cx="32100" cy="149300"/>
              </a:xfrm>
              <a:custGeom>
                <a:rect b="b" l="l" r="r" t="t"/>
                <a:pathLst>
                  <a:path extrusionOk="0" h="5972" w="1284">
                    <a:moveTo>
                      <a:pt x="1284" y="1"/>
                    </a:moveTo>
                    <a:lnTo>
                      <a:pt x="1284" y="1"/>
                    </a:lnTo>
                    <a:cubicBezTo>
                      <a:pt x="1271" y="9"/>
                      <a:pt x="1258" y="18"/>
                      <a:pt x="1245" y="22"/>
                    </a:cubicBezTo>
                    <a:lnTo>
                      <a:pt x="1" y="5972"/>
                    </a:lnTo>
                    <a:cubicBezTo>
                      <a:pt x="13" y="5962"/>
                      <a:pt x="26" y="5958"/>
                      <a:pt x="39" y="5950"/>
                    </a:cubicBezTo>
                    <a:lnTo>
                      <a:pt x="1284"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35"/>
              <p:cNvSpPr/>
              <p:nvPr/>
            </p:nvSpPr>
            <p:spPr>
              <a:xfrm>
                <a:off x="5234525" y="1171500"/>
                <a:ext cx="32000" cy="149300"/>
              </a:xfrm>
              <a:custGeom>
                <a:rect b="b" l="l" r="r" t="t"/>
                <a:pathLst>
                  <a:path extrusionOk="0" h="5972" w="1280">
                    <a:moveTo>
                      <a:pt x="1280" y="0"/>
                    </a:moveTo>
                    <a:cubicBezTo>
                      <a:pt x="1268" y="8"/>
                      <a:pt x="1258" y="18"/>
                      <a:pt x="1250" y="26"/>
                    </a:cubicBezTo>
                    <a:lnTo>
                      <a:pt x="1" y="5971"/>
                    </a:lnTo>
                    <a:cubicBezTo>
                      <a:pt x="14" y="5966"/>
                      <a:pt x="22" y="5958"/>
                      <a:pt x="36" y="5950"/>
                    </a:cubicBezTo>
                    <a:lnTo>
                      <a:pt x="1280"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35"/>
              <p:cNvSpPr/>
              <p:nvPr/>
            </p:nvSpPr>
            <p:spPr>
              <a:xfrm>
                <a:off x="5234025" y="1172125"/>
                <a:ext cx="31775" cy="149300"/>
              </a:xfrm>
              <a:custGeom>
                <a:rect b="b" l="l" r="r" t="t"/>
                <a:pathLst>
                  <a:path extrusionOk="0" h="5972" w="1271">
                    <a:moveTo>
                      <a:pt x="1270" y="1"/>
                    </a:moveTo>
                    <a:lnTo>
                      <a:pt x="1270" y="1"/>
                    </a:lnTo>
                    <a:cubicBezTo>
                      <a:pt x="1262" y="5"/>
                      <a:pt x="1253" y="13"/>
                      <a:pt x="1244" y="22"/>
                    </a:cubicBezTo>
                    <a:lnTo>
                      <a:pt x="0" y="5972"/>
                    </a:lnTo>
                    <a:cubicBezTo>
                      <a:pt x="9" y="5963"/>
                      <a:pt x="13" y="5954"/>
                      <a:pt x="21" y="5946"/>
                    </a:cubicBezTo>
                    <a:lnTo>
                      <a:pt x="1270"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35"/>
              <p:cNvSpPr/>
              <p:nvPr/>
            </p:nvSpPr>
            <p:spPr>
              <a:xfrm>
                <a:off x="5233575" y="1172675"/>
                <a:ext cx="31575" cy="149275"/>
              </a:xfrm>
              <a:custGeom>
                <a:rect b="b" l="l" r="r" t="t"/>
                <a:pathLst>
                  <a:path extrusionOk="0" h="5971" w="1263">
                    <a:moveTo>
                      <a:pt x="1262" y="0"/>
                    </a:moveTo>
                    <a:cubicBezTo>
                      <a:pt x="1258" y="8"/>
                      <a:pt x="1254" y="17"/>
                      <a:pt x="1245" y="26"/>
                    </a:cubicBezTo>
                    <a:lnTo>
                      <a:pt x="1" y="5970"/>
                    </a:lnTo>
                    <a:cubicBezTo>
                      <a:pt x="5" y="5962"/>
                      <a:pt x="13" y="5954"/>
                      <a:pt x="18" y="5950"/>
                    </a:cubicBezTo>
                    <a:lnTo>
                      <a:pt x="1262"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35"/>
              <p:cNvSpPr/>
              <p:nvPr/>
            </p:nvSpPr>
            <p:spPr>
              <a:xfrm>
                <a:off x="5233250" y="1173300"/>
                <a:ext cx="31450" cy="149425"/>
              </a:xfrm>
              <a:custGeom>
                <a:rect b="b" l="l" r="r" t="t"/>
                <a:pathLst>
                  <a:path extrusionOk="0" h="5977" w="1258">
                    <a:moveTo>
                      <a:pt x="1258" y="1"/>
                    </a:moveTo>
                    <a:cubicBezTo>
                      <a:pt x="1254" y="9"/>
                      <a:pt x="1250" y="17"/>
                      <a:pt x="1246" y="31"/>
                    </a:cubicBezTo>
                    <a:lnTo>
                      <a:pt x="1" y="5976"/>
                    </a:lnTo>
                    <a:cubicBezTo>
                      <a:pt x="6" y="5967"/>
                      <a:pt x="10" y="5959"/>
                      <a:pt x="14" y="5945"/>
                    </a:cubicBezTo>
                    <a:lnTo>
                      <a:pt x="1258"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35"/>
              <p:cNvSpPr/>
              <p:nvPr/>
            </p:nvSpPr>
            <p:spPr>
              <a:xfrm>
                <a:off x="5233150" y="1174050"/>
                <a:ext cx="31250" cy="149075"/>
              </a:xfrm>
              <a:custGeom>
                <a:rect b="b" l="l" r="r" t="t"/>
                <a:pathLst>
                  <a:path extrusionOk="0" h="5963" w="1250">
                    <a:moveTo>
                      <a:pt x="1250" y="1"/>
                    </a:moveTo>
                    <a:lnTo>
                      <a:pt x="1248" y="10"/>
                    </a:lnTo>
                    <a:lnTo>
                      <a:pt x="1248" y="10"/>
                    </a:lnTo>
                    <a:cubicBezTo>
                      <a:pt x="1250" y="7"/>
                      <a:pt x="1250" y="4"/>
                      <a:pt x="1250" y="1"/>
                    </a:cubicBezTo>
                    <a:close/>
                    <a:moveTo>
                      <a:pt x="1248" y="10"/>
                    </a:moveTo>
                    <a:lnTo>
                      <a:pt x="1248" y="10"/>
                    </a:lnTo>
                    <a:cubicBezTo>
                      <a:pt x="1247" y="11"/>
                      <a:pt x="1246" y="12"/>
                      <a:pt x="1246" y="13"/>
                    </a:cubicBezTo>
                    <a:lnTo>
                      <a:pt x="1" y="5959"/>
                    </a:lnTo>
                    <a:lnTo>
                      <a:pt x="1" y="5959"/>
                    </a:lnTo>
                    <a:cubicBezTo>
                      <a:pt x="2" y="5956"/>
                      <a:pt x="5" y="5952"/>
                      <a:pt x="5" y="5946"/>
                    </a:cubicBezTo>
                    <a:lnTo>
                      <a:pt x="1248" y="10"/>
                    </a:lnTo>
                    <a:close/>
                    <a:moveTo>
                      <a:pt x="1" y="5959"/>
                    </a:moveTo>
                    <a:cubicBezTo>
                      <a:pt x="1" y="5961"/>
                      <a:pt x="0" y="5962"/>
                      <a:pt x="0" y="5963"/>
                    </a:cubicBezTo>
                    <a:lnTo>
                      <a:pt x="1" y="5959"/>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35"/>
              <p:cNvSpPr/>
              <p:nvPr/>
            </p:nvSpPr>
            <p:spPr>
              <a:xfrm>
                <a:off x="4979950" y="1091500"/>
                <a:ext cx="35425" cy="150050"/>
              </a:xfrm>
              <a:custGeom>
                <a:rect b="b" l="l" r="r" t="t"/>
                <a:pathLst>
                  <a:path extrusionOk="0" h="6002" w="1417">
                    <a:moveTo>
                      <a:pt x="1416" y="0"/>
                    </a:moveTo>
                    <a:lnTo>
                      <a:pt x="1416" y="0"/>
                    </a:lnTo>
                    <a:cubicBezTo>
                      <a:pt x="1361" y="18"/>
                      <a:pt x="1300" y="35"/>
                      <a:pt x="1245" y="52"/>
                    </a:cubicBezTo>
                    <a:lnTo>
                      <a:pt x="1" y="6001"/>
                    </a:lnTo>
                    <a:cubicBezTo>
                      <a:pt x="56" y="5984"/>
                      <a:pt x="112" y="5968"/>
                      <a:pt x="171" y="5950"/>
                    </a:cubicBezTo>
                    <a:lnTo>
                      <a:pt x="1416"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35"/>
              <p:cNvSpPr/>
              <p:nvPr/>
            </p:nvSpPr>
            <p:spPr>
              <a:xfrm>
                <a:off x="4966350" y="1092775"/>
                <a:ext cx="44750" cy="153900"/>
              </a:xfrm>
              <a:custGeom>
                <a:rect b="b" l="l" r="r" t="t"/>
                <a:pathLst>
                  <a:path extrusionOk="0" h="6156" w="1790">
                    <a:moveTo>
                      <a:pt x="1789" y="1"/>
                    </a:moveTo>
                    <a:lnTo>
                      <a:pt x="1789" y="1"/>
                    </a:lnTo>
                    <a:cubicBezTo>
                      <a:pt x="1588" y="65"/>
                      <a:pt x="1408" y="133"/>
                      <a:pt x="1246" y="206"/>
                    </a:cubicBezTo>
                    <a:lnTo>
                      <a:pt x="1" y="6156"/>
                    </a:lnTo>
                    <a:cubicBezTo>
                      <a:pt x="160" y="6079"/>
                      <a:pt x="344" y="6010"/>
                      <a:pt x="545" y="5950"/>
                    </a:cubicBezTo>
                    <a:lnTo>
                      <a:pt x="1789"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35"/>
              <p:cNvSpPr/>
              <p:nvPr/>
            </p:nvSpPr>
            <p:spPr>
              <a:xfrm>
                <a:off x="4957175" y="1097925"/>
                <a:ext cx="40350" cy="153675"/>
              </a:xfrm>
              <a:custGeom>
                <a:rect b="b" l="l" r="r" t="t"/>
                <a:pathLst>
                  <a:path extrusionOk="0" h="6147" w="1614">
                    <a:moveTo>
                      <a:pt x="1613" y="0"/>
                    </a:moveTo>
                    <a:lnTo>
                      <a:pt x="1613" y="0"/>
                    </a:lnTo>
                    <a:cubicBezTo>
                      <a:pt x="1477" y="65"/>
                      <a:pt x="1356" y="128"/>
                      <a:pt x="1246" y="201"/>
                    </a:cubicBezTo>
                    <a:lnTo>
                      <a:pt x="0" y="6147"/>
                    </a:lnTo>
                    <a:cubicBezTo>
                      <a:pt x="111" y="6078"/>
                      <a:pt x="231" y="6009"/>
                      <a:pt x="368" y="5950"/>
                    </a:cubicBezTo>
                    <a:lnTo>
                      <a:pt x="1613"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35"/>
              <p:cNvSpPr/>
              <p:nvPr/>
            </p:nvSpPr>
            <p:spPr>
              <a:xfrm>
                <a:off x="4949675" y="1102950"/>
                <a:ext cx="38650" cy="154100"/>
              </a:xfrm>
              <a:custGeom>
                <a:rect b="b" l="l" r="r" t="t"/>
                <a:pathLst>
                  <a:path extrusionOk="0" h="6164" w="1546">
                    <a:moveTo>
                      <a:pt x="1546" y="0"/>
                    </a:moveTo>
                    <a:lnTo>
                      <a:pt x="1546" y="0"/>
                    </a:lnTo>
                    <a:cubicBezTo>
                      <a:pt x="1434" y="69"/>
                      <a:pt x="1335" y="142"/>
                      <a:pt x="1250" y="219"/>
                    </a:cubicBezTo>
                    <a:lnTo>
                      <a:pt x="1" y="6163"/>
                    </a:lnTo>
                    <a:cubicBezTo>
                      <a:pt x="91" y="6091"/>
                      <a:pt x="190" y="6019"/>
                      <a:pt x="300" y="5946"/>
                    </a:cubicBezTo>
                    <a:lnTo>
                      <a:pt x="1546"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35"/>
              <p:cNvSpPr/>
              <p:nvPr/>
            </p:nvSpPr>
            <p:spPr>
              <a:xfrm>
                <a:off x="4943150" y="1108400"/>
                <a:ext cx="37775" cy="155300"/>
              </a:xfrm>
              <a:custGeom>
                <a:rect b="b" l="l" r="r" t="t"/>
                <a:pathLst>
                  <a:path extrusionOk="0" h="6212" w="1511">
                    <a:moveTo>
                      <a:pt x="1511" y="1"/>
                    </a:moveTo>
                    <a:lnTo>
                      <a:pt x="1511" y="1"/>
                    </a:lnTo>
                    <a:cubicBezTo>
                      <a:pt x="1412" y="82"/>
                      <a:pt x="1323" y="171"/>
                      <a:pt x="1246" y="262"/>
                    </a:cubicBezTo>
                    <a:lnTo>
                      <a:pt x="1" y="6211"/>
                    </a:lnTo>
                    <a:cubicBezTo>
                      <a:pt x="78" y="6121"/>
                      <a:pt x="164" y="6032"/>
                      <a:pt x="262" y="5945"/>
                    </a:cubicBezTo>
                    <a:lnTo>
                      <a:pt x="1511"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35"/>
              <p:cNvSpPr/>
              <p:nvPr/>
            </p:nvSpPr>
            <p:spPr>
              <a:xfrm>
                <a:off x="4941775" y="1114925"/>
                <a:ext cx="32550" cy="150350"/>
              </a:xfrm>
              <a:custGeom>
                <a:rect b="b" l="l" r="r" t="t"/>
                <a:pathLst>
                  <a:path extrusionOk="0" h="6014" w="1302">
                    <a:moveTo>
                      <a:pt x="1301" y="1"/>
                    </a:moveTo>
                    <a:lnTo>
                      <a:pt x="1301" y="1"/>
                    </a:lnTo>
                    <a:cubicBezTo>
                      <a:pt x="1284" y="22"/>
                      <a:pt x="1266" y="43"/>
                      <a:pt x="1250" y="64"/>
                    </a:cubicBezTo>
                    <a:lnTo>
                      <a:pt x="0" y="6014"/>
                    </a:lnTo>
                    <a:cubicBezTo>
                      <a:pt x="18" y="5992"/>
                      <a:pt x="34" y="5971"/>
                      <a:pt x="56" y="5950"/>
                    </a:cubicBezTo>
                    <a:lnTo>
                      <a:pt x="1301"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35"/>
              <p:cNvSpPr/>
              <p:nvPr/>
            </p:nvSpPr>
            <p:spPr>
              <a:xfrm>
                <a:off x="5072550" y="1144650"/>
                <a:ext cx="32550" cy="149600"/>
              </a:xfrm>
              <a:custGeom>
                <a:rect b="b" l="l" r="r" t="t"/>
                <a:pathLst>
                  <a:path extrusionOk="0" h="5984" w="1302">
                    <a:moveTo>
                      <a:pt x="1250" y="0"/>
                    </a:moveTo>
                    <a:lnTo>
                      <a:pt x="1" y="5950"/>
                    </a:lnTo>
                    <a:cubicBezTo>
                      <a:pt x="18" y="5958"/>
                      <a:pt x="34" y="5972"/>
                      <a:pt x="56" y="5984"/>
                    </a:cubicBezTo>
                    <a:lnTo>
                      <a:pt x="1301" y="34"/>
                    </a:lnTo>
                    <a:cubicBezTo>
                      <a:pt x="1284" y="22"/>
                      <a:pt x="1266" y="14"/>
                      <a:pt x="1250"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35"/>
              <p:cNvSpPr/>
              <p:nvPr/>
            </p:nvSpPr>
            <p:spPr>
              <a:xfrm>
                <a:off x="5058100" y="1123900"/>
                <a:ext cx="45700" cy="169500"/>
              </a:xfrm>
              <a:custGeom>
                <a:rect b="b" l="l" r="r" t="t"/>
                <a:pathLst>
                  <a:path extrusionOk="0" h="6780" w="1828">
                    <a:moveTo>
                      <a:pt x="1348" y="1"/>
                    </a:moveTo>
                    <a:lnTo>
                      <a:pt x="103" y="5945"/>
                    </a:lnTo>
                    <a:cubicBezTo>
                      <a:pt x="565" y="6318"/>
                      <a:pt x="1" y="6369"/>
                      <a:pt x="579" y="6780"/>
                    </a:cubicBezTo>
                    <a:lnTo>
                      <a:pt x="1828" y="830"/>
                    </a:lnTo>
                    <a:cubicBezTo>
                      <a:pt x="1246" y="420"/>
                      <a:pt x="1810" y="368"/>
                      <a:pt x="1348"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35"/>
              <p:cNvSpPr/>
              <p:nvPr/>
            </p:nvSpPr>
            <p:spPr>
              <a:xfrm>
                <a:off x="5306400" y="1191375"/>
                <a:ext cx="45475" cy="149350"/>
              </a:xfrm>
              <a:custGeom>
                <a:rect b="b" l="l" r="r" t="t"/>
                <a:pathLst>
                  <a:path extrusionOk="0" h="5974" w="1819">
                    <a:moveTo>
                      <a:pt x="1245" y="1"/>
                    </a:moveTo>
                    <a:lnTo>
                      <a:pt x="0" y="5950"/>
                    </a:lnTo>
                    <a:cubicBezTo>
                      <a:pt x="144" y="5967"/>
                      <a:pt x="292" y="5973"/>
                      <a:pt x="443" y="5973"/>
                    </a:cubicBezTo>
                    <a:cubicBezTo>
                      <a:pt x="487" y="5973"/>
                      <a:pt x="530" y="5973"/>
                      <a:pt x="574" y="5972"/>
                    </a:cubicBezTo>
                    <a:lnTo>
                      <a:pt x="1818" y="22"/>
                    </a:lnTo>
                    <a:lnTo>
                      <a:pt x="1818" y="22"/>
                    </a:lnTo>
                    <a:cubicBezTo>
                      <a:pt x="1768" y="24"/>
                      <a:pt x="1718" y="25"/>
                      <a:pt x="1668" y="25"/>
                    </a:cubicBezTo>
                    <a:cubicBezTo>
                      <a:pt x="1524" y="25"/>
                      <a:pt x="1382" y="17"/>
                      <a:pt x="1245" y="1"/>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35"/>
              <p:cNvSpPr/>
              <p:nvPr/>
            </p:nvSpPr>
            <p:spPr>
              <a:xfrm>
                <a:off x="5298375" y="1190300"/>
                <a:ext cx="39175" cy="149850"/>
              </a:xfrm>
              <a:custGeom>
                <a:rect b="b" l="l" r="r" t="t"/>
                <a:pathLst>
                  <a:path extrusionOk="0" h="5994" w="1567">
                    <a:moveTo>
                      <a:pt x="1245" y="0"/>
                    </a:moveTo>
                    <a:lnTo>
                      <a:pt x="1" y="5950"/>
                    </a:lnTo>
                    <a:cubicBezTo>
                      <a:pt x="103" y="5968"/>
                      <a:pt x="210" y="5980"/>
                      <a:pt x="321" y="5993"/>
                    </a:cubicBezTo>
                    <a:lnTo>
                      <a:pt x="1566" y="44"/>
                    </a:lnTo>
                    <a:cubicBezTo>
                      <a:pt x="1459" y="35"/>
                      <a:pt x="1353" y="18"/>
                      <a:pt x="1245"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35"/>
              <p:cNvSpPr/>
              <p:nvPr/>
            </p:nvSpPr>
            <p:spPr>
              <a:xfrm>
                <a:off x="5291325" y="1188800"/>
                <a:ext cx="38175" cy="150275"/>
              </a:xfrm>
              <a:custGeom>
                <a:rect b="b" l="l" r="r" t="t"/>
                <a:pathLst>
                  <a:path extrusionOk="0" h="6011" w="1527">
                    <a:moveTo>
                      <a:pt x="1245" y="1"/>
                    </a:moveTo>
                    <a:lnTo>
                      <a:pt x="1" y="5951"/>
                    </a:lnTo>
                    <a:cubicBezTo>
                      <a:pt x="90" y="5972"/>
                      <a:pt x="184" y="5993"/>
                      <a:pt x="283" y="6010"/>
                    </a:cubicBezTo>
                    <a:lnTo>
                      <a:pt x="1527" y="60"/>
                    </a:lnTo>
                    <a:cubicBezTo>
                      <a:pt x="1434" y="44"/>
                      <a:pt x="1339" y="23"/>
                      <a:pt x="1245"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35"/>
              <p:cNvSpPr/>
              <p:nvPr/>
            </p:nvSpPr>
            <p:spPr>
              <a:xfrm>
                <a:off x="5283825" y="1186875"/>
                <a:ext cx="38625" cy="150700"/>
              </a:xfrm>
              <a:custGeom>
                <a:rect b="b" l="l" r="r" t="t"/>
                <a:pathLst>
                  <a:path extrusionOk="0" h="6028" w="1545">
                    <a:moveTo>
                      <a:pt x="1246" y="1"/>
                    </a:moveTo>
                    <a:lnTo>
                      <a:pt x="1" y="5946"/>
                    </a:lnTo>
                    <a:cubicBezTo>
                      <a:pt x="99" y="5976"/>
                      <a:pt x="198" y="6002"/>
                      <a:pt x="301" y="6028"/>
                    </a:cubicBezTo>
                    <a:lnTo>
                      <a:pt x="1545" y="78"/>
                    </a:lnTo>
                    <a:cubicBezTo>
                      <a:pt x="1442" y="56"/>
                      <a:pt x="1344" y="27"/>
                      <a:pt x="1246"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35"/>
              <p:cNvSpPr/>
              <p:nvPr/>
            </p:nvSpPr>
            <p:spPr>
              <a:xfrm>
                <a:off x="5274750" y="1183875"/>
                <a:ext cx="40225" cy="151675"/>
              </a:xfrm>
              <a:custGeom>
                <a:rect b="b" l="l" r="r" t="t"/>
                <a:pathLst>
                  <a:path extrusionOk="0" h="6067" w="1609">
                    <a:moveTo>
                      <a:pt x="1246" y="1"/>
                    </a:moveTo>
                    <a:lnTo>
                      <a:pt x="0" y="5951"/>
                    </a:lnTo>
                    <a:cubicBezTo>
                      <a:pt x="120" y="5994"/>
                      <a:pt x="240" y="6032"/>
                      <a:pt x="364" y="6066"/>
                    </a:cubicBezTo>
                    <a:lnTo>
                      <a:pt x="1609" y="121"/>
                    </a:lnTo>
                    <a:cubicBezTo>
                      <a:pt x="1489" y="82"/>
                      <a:pt x="1365" y="44"/>
                      <a:pt x="1246"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35"/>
              <p:cNvSpPr/>
              <p:nvPr/>
            </p:nvSpPr>
            <p:spPr>
              <a:xfrm>
                <a:off x="5239350" y="1170000"/>
                <a:ext cx="66550" cy="162650"/>
              </a:xfrm>
              <a:custGeom>
                <a:rect b="b" l="l" r="r" t="t"/>
                <a:pathLst>
                  <a:path extrusionOk="0" h="6506" w="2662">
                    <a:moveTo>
                      <a:pt x="1245" y="1"/>
                    </a:moveTo>
                    <a:lnTo>
                      <a:pt x="1" y="5949"/>
                    </a:lnTo>
                    <a:cubicBezTo>
                      <a:pt x="475" y="6129"/>
                      <a:pt x="937" y="6339"/>
                      <a:pt x="1416" y="6506"/>
                    </a:cubicBezTo>
                    <a:lnTo>
                      <a:pt x="2662" y="556"/>
                    </a:lnTo>
                    <a:cubicBezTo>
                      <a:pt x="2182" y="390"/>
                      <a:pt x="1720" y="184"/>
                      <a:pt x="1245"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35"/>
              <p:cNvSpPr/>
              <p:nvPr/>
            </p:nvSpPr>
            <p:spPr>
              <a:xfrm>
                <a:off x="3429925" y="757150"/>
                <a:ext cx="63425" cy="203400"/>
              </a:xfrm>
              <a:custGeom>
                <a:rect b="b" l="l" r="r" t="t"/>
                <a:pathLst>
                  <a:path extrusionOk="0" h="8136" w="2537">
                    <a:moveTo>
                      <a:pt x="1263" y="0"/>
                    </a:moveTo>
                    <a:lnTo>
                      <a:pt x="17" y="5946"/>
                    </a:lnTo>
                    <a:cubicBezTo>
                      <a:pt x="1" y="6552"/>
                      <a:pt x="1288" y="7558"/>
                      <a:pt x="1168" y="8135"/>
                    </a:cubicBezTo>
                    <a:lnTo>
                      <a:pt x="2417" y="2186"/>
                    </a:lnTo>
                    <a:cubicBezTo>
                      <a:pt x="2536" y="1609"/>
                      <a:pt x="1249" y="608"/>
                      <a:pt x="1263"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35"/>
              <p:cNvSpPr/>
              <p:nvPr/>
            </p:nvSpPr>
            <p:spPr>
              <a:xfrm>
                <a:off x="5332825" y="1198325"/>
                <a:ext cx="41500" cy="158275"/>
              </a:xfrm>
              <a:custGeom>
                <a:rect b="b" l="l" r="r" t="t"/>
                <a:pathLst>
                  <a:path extrusionOk="0" h="6331" w="1660">
                    <a:moveTo>
                      <a:pt x="1245" y="1"/>
                    </a:moveTo>
                    <a:lnTo>
                      <a:pt x="0" y="5950"/>
                    </a:lnTo>
                    <a:cubicBezTo>
                      <a:pt x="149" y="6053"/>
                      <a:pt x="287" y="6181"/>
                      <a:pt x="415" y="6330"/>
                    </a:cubicBezTo>
                    <a:lnTo>
                      <a:pt x="1659" y="382"/>
                    </a:lnTo>
                    <a:cubicBezTo>
                      <a:pt x="1535" y="232"/>
                      <a:pt x="1394" y="108"/>
                      <a:pt x="1245"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35"/>
              <p:cNvSpPr/>
              <p:nvPr/>
            </p:nvSpPr>
            <p:spPr>
              <a:xfrm>
                <a:off x="5328525" y="1195525"/>
                <a:ext cx="35425" cy="151575"/>
              </a:xfrm>
              <a:custGeom>
                <a:rect b="b" l="l" r="r" t="t"/>
                <a:pathLst>
                  <a:path extrusionOk="0" h="6063" w="1417">
                    <a:moveTo>
                      <a:pt x="1245" y="1"/>
                    </a:moveTo>
                    <a:lnTo>
                      <a:pt x="1" y="5951"/>
                    </a:lnTo>
                    <a:cubicBezTo>
                      <a:pt x="60" y="5985"/>
                      <a:pt x="116" y="6019"/>
                      <a:pt x="172" y="6062"/>
                    </a:cubicBezTo>
                    <a:lnTo>
                      <a:pt x="1417" y="113"/>
                    </a:lnTo>
                    <a:cubicBezTo>
                      <a:pt x="1361" y="74"/>
                      <a:pt x="1306" y="36"/>
                      <a:pt x="1245"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35"/>
              <p:cNvSpPr/>
              <p:nvPr/>
            </p:nvSpPr>
            <p:spPr>
              <a:xfrm>
                <a:off x="5325325" y="1193850"/>
                <a:ext cx="34350" cy="150450"/>
              </a:xfrm>
              <a:custGeom>
                <a:rect b="b" l="l" r="r" t="t"/>
                <a:pathLst>
                  <a:path extrusionOk="0" h="6018" w="1374">
                    <a:moveTo>
                      <a:pt x="1245" y="0"/>
                    </a:moveTo>
                    <a:lnTo>
                      <a:pt x="1" y="5950"/>
                    </a:lnTo>
                    <a:cubicBezTo>
                      <a:pt x="44" y="5970"/>
                      <a:pt x="86" y="5992"/>
                      <a:pt x="129" y="6018"/>
                    </a:cubicBezTo>
                    <a:lnTo>
                      <a:pt x="1373" y="68"/>
                    </a:lnTo>
                    <a:cubicBezTo>
                      <a:pt x="1335" y="47"/>
                      <a:pt x="1288" y="22"/>
                      <a:pt x="1245"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35"/>
              <p:cNvSpPr/>
              <p:nvPr/>
            </p:nvSpPr>
            <p:spPr>
              <a:xfrm>
                <a:off x="5322425" y="1192650"/>
                <a:ext cx="34025" cy="149950"/>
              </a:xfrm>
              <a:custGeom>
                <a:rect b="b" l="l" r="r" t="t"/>
                <a:pathLst>
                  <a:path extrusionOk="0" h="5998" w="1361">
                    <a:moveTo>
                      <a:pt x="1250" y="1"/>
                    </a:moveTo>
                    <a:lnTo>
                      <a:pt x="1" y="5946"/>
                    </a:lnTo>
                    <a:cubicBezTo>
                      <a:pt x="40" y="5963"/>
                      <a:pt x="78" y="5980"/>
                      <a:pt x="117" y="5998"/>
                    </a:cubicBezTo>
                    <a:lnTo>
                      <a:pt x="1361" y="48"/>
                    </a:lnTo>
                    <a:cubicBezTo>
                      <a:pt x="1323" y="31"/>
                      <a:pt x="1289" y="13"/>
                      <a:pt x="1250"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35"/>
              <p:cNvSpPr/>
              <p:nvPr/>
            </p:nvSpPr>
            <p:spPr>
              <a:xfrm>
                <a:off x="5320725" y="1191925"/>
                <a:ext cx="32950" cy="149400"/>
              </a:xfrm>
              <a:custGeom>
                <a:rect b="b" l="l" r="r" t="t"/>
                <a:pathLst>
                  <a:path extrusionOk="0" h="5976" w="1318">
                    <a:moveTo>
                      <a:pt x="1245" y="0"/>
                    </a:moveTo>
                    <a:lnTo>
                      <a:pt x="1" y="5950"/>
                    </a:lnTo>
                    <a:cubicBezTo>
                      <a:pt x="22" y="5958"/>
                      <a:pt x="48" y="5966"/>
                      <a:pt x="69" y="5975"/>
                    </a:cubicBezTo>
                    <a:lnTo>
                      <a:pt x="1318" y="30"/>
                    </a:lnTo>
                    <a:cubicBezTo>
                      <a:pt x="1292" y="17"/>
                      <a:pt x="1271" y="8"/>
                      <a:pt x="1245"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35"/>
              <p:cNvSpPr/>
              <p:nvPr/>
            </p:nvSpPr>
            <p:spPr>
              <a:xfrm>
                <a:off x="5377300" y="1182825"/>
                <a:ext cx="31775" cy="151100"/>
              </a:xfrm>
              <a:custGeom>
                <a:rect b="b" l="l" r="r" t="t"/>
                <a:pathLst>
                  <a:path extrusionOk="0" h="6044" w="1271">
                    <a:moveTo>
                      <a:pt x="1270" y="1"/>
                    </a:moveTo>
                    <a:lnTo>
                      <a:pt x="1270" y="1"/>
                    </a:lnTo>
                    <a:cubicBezTo>
                      <a:pt x="1262" y="35"/>
                      <a:pt x="1254" y="64"/>
                      <a:pt x="1244" y="94"/>
                    </a:cubicBezTo>
                    <a:lnTo>
                      <a:pt x="0" y="6044"/>
                    </a:lnTo>
                    <a:cubicBezTo>
                      <a:pt x="9" y="6014"/>
                      <a:pt x="18" y="5980"/>
                      <a:pt x="26" y="5949"/>
                    </a:cubicBezTo>
                    <a:lnTo>
                      <a:pt x="1270" y="1"/>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35"/>
              <p:cNvSpPr/>
              <p:nvPr/>
            </p:nvSpPr>
            <p:spPr>
              <a:xfrm>
                <a:off x="5375475" y="1185175"/>
                <a:ext cx="32950" cy="152825"/>
              </a:xfrm>
              <a:custGeom>
                <a:rect b="b" l="l" r="r" t="t"/>
                <a:pathLst>
                  <a:path extrusionOk="0" h="6113" w="1318">
                    <a:moveTo>
                      <a:pt x="1317" y="0"/>
                    </a:moveTo>
                    <a:lnTo>
                      <a:pt x="1317" y="0"/>
                    </a:lnTo>
                    <a:cubicBezTo>
                      <a:pt x="1301" y="56"/>
                      <a:pt x="1275" y="112"/>
                      <a:pt x="1246" y="163"/>
                    </a:cubicBezTo>
                    <a:lnTo>
                      <a:pt x="0" y="6112"/>
                    </a:lnTo>
                    <a:cubicBezTo>
                      <a:pt x="30" y="6057"/>
                      <a:pt x="52" y="6005"/>
                      <a:pt x="73" y="5950"/>
                    </a:cubicBezTo>
                    <a:lnTo>
                      <a:pt x="1317"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35"/>
              <p:cNvSpPr/>
              <p:nvPr/>
            </p:nvSpPr>
            <p:spPr>
              <a:xfrm>
                <a:off x="5372900" y="1189250"/>
                <a:ext cx="33725" cy="152275"/>
              </a:xfrm>
              <a:custGeom>
                <a:rect b="b" l="l" r="r" t="t"/>
                <a:pathLst>
                  <a:path extrusionOk="0" h="6091" w="1349">
                    <a:moveTo>
                      <a:pt x="1349" y="0"/>
                    </a:moveTo>
                    <a:cubicBezTo>
                      <a:pt x="1323" y="47"/>
                      <a:pt x="1288" y="94"/>
                      <a:pt x="1250" y="141"/>
                    </a:cubicBezTo>
                    <a:lnTo>
                      <a:pt x="1" y="6091"/>
                    </a:lnTo>
                    <a:cubicBezTo>
                      <a:pt x="40" y="6043"/>
                      <a:pt x="74" y="5996"/>
                      <a:pt x="103" y="5949"/>
                    </a:cubicBezTo>
                    <a:lnTo>
                      <a:pt x="1349"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35"/>
              <p:cNvSpPr/>
              <p:nvPr/>
            </p:nvSpPr>
            <p:spPr>
              <a:xfrm>
                <a:off x="5369700" y="1192775"/>
                <a:ext cx="34475" cy="151950"/>
              </a:xfrm>
              <a:custGeom>
                <a:rect b="b" l="l" r="r" t="t"/>
                <a:pathLst>
                  <a:path extrusionOk="0" h="6078" w="1379">
                    <a:moveTo>
                      <a:pt x="1378" y="0"/>
                    </a:moveTo>
                    <a:lnTo>
                      <a:pt x="1378" y="0"/>
                    </a:lnTo>
                    <a:cubicBezTo>
                      <a:pt x="1339" y="43"/>
                      <a:pt x="1297" y="85"/>
                      <a:pt x="1246" y="128"/>
                    </a:cubicBezTo>
                    <a:lnTo>
                      <a:pt x="0" y="6078"/>
                    </a:lnTo>
                    <a:cubicBezTo>
                      <a:pt x="48" y="6035"/>
                      <a:pt x="95" y="5993"/>
                      <a:pt x="129" y="5950"/>
                    </a:cubicBezTo>
                    <a:lnTo>
                      <a:pt x="1378"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35"/>
              <p:cNvSpPr/>
              <p:nvPr/>
            </p:nvSpPr>
            <p:spPr>
              <a:xfrm>
                <a:off x="5365425" y="1195975"/>
                <a:ext cx="35425" cy="151875"/>
              </a:xfrm>
              <a:custGeom>
                <a:rect b="b" l="l" r="r" t="t"/>
                <a:pathLst>
                  <a:path extrusionOk="0" h="6075" w="1417">
                    <a:moveTo>
                      <a:pt x="1417" y="0"/>
                    </a:moveTo>
                    <a:lnTo>
                      <a:pt x="1417" y="0"/>
                    </a:lnTo>
                    <a:cubicBezTo>
                      <a:pt x="1365" y="43"/>
                      <a:pt x="1309" y="86"/>
                      <a:pt x="1245" y="129"/>
                    </a:cubicBezTo>
                    <a:lnTo>
                      <a:pt x="0" y="6074"/>
                    </a:lnTo>
                    <a:cubicBezTo>
                      <a:pt x="65" y="6035"/>
                      <a:pt x="120" y="5993"/>
                      <a:pt x="171" y="5950"/>
                    </a:cubicBezTo>
                    <a:lnTo>
                      <a:pt x="1417"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35"/>
              <p:cNvSpPr/>
              <p:nvPr/>
            </p:nvSpPr>
            <p:spPr>
              <a:xfrm>
                <a:off x="5359325" y="1199175"/>
                <a:ext cx="37250" cy="151975"/>
              </a:xfrm>
              <a:custGeom>
                <a:rect b="b" l="l" r="r" t="t"/>
                <a:pathLst>
                  <a:path extrusionOk="0" h="6079" w="1490">
                    <a:moveTo>
                      <a:pt x="1489" y="1"/>
                    </a:moveTo>
                    <a:lnTo>
                      <a:pt x="1489" y="1"/>
                    </a:lnTo>
                    <a:cubicBezTo>
                      <a:pt x="1416" y="44"/>
                      <a:pt x="1335" y="91"/>
                      <a:pt x="1245" y="129"/>
                    </a:cubicBezTo>
                    <a:lnTo>
                      <a:pt x="1" y="6079"/>
                    </a:lnTo>
                    <a:cubicBezTo>
                      <a:pt x="90" y="6035"/>
                      <a:pt x="172" y="5993"/>
                      <a:pt x="244" y="5946"/>
                    </a:cubicBezTo>
                    <a:lnTo>
                      <a:pt x="1489"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35"/>
              <p:cNvSpPr/>
              <p:nvPr/>
            </p:nvSpPr>
            <p:spPr>
              <a:xfrm>
                <a:off x="5349275" y="1202375"/>
                <a:ext cx="41175" cy="152525"/>
              </a:xfrm>
              <a:custGeom>
                <a:rect b="b" l="l" r="r" t="t"/>
                <a:pathLst>
                  <a:path extrusionOk="0" h="6101" w="1647">
                    <a:moveTo>
                      <a:pt x="1647" y="1"/>
                    </a:moveTo>
                    <a:lnTo>
                      <a:pt x="1647" y="1"/>
                    </a:lnTo>
                    <a:cubicBezTo>
                      <a:pt x="1528" y="56"/>
                      <a:pt x="1395" y="108"/>
                      <a:pt x="1246" y="151"/>
                    </a:cubicBezTo>
                    <a:lnTo>
                      <a:pt x="0" y="6100"/>
                    </a:lnTo>
                    <a:cubicBezTo>
                      <a:pt x="150" y="6053"/>
                      <a:pt x="283" y="6006"/>
                      <a:pt x="403" y="5951"/>
                    </a:cubicBezTo>
                    <a:lnTo>
                      <a:pt x="1647"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35"/>
              <p:cNvSpPr/>
              <p:nvPr/>
            </p:nvSpPr>
            <p:spPr>
              <a:xfrm>
                <a:off x="5343200" y="1206125"/>
                <a:ext cx="37225" cy="150475"/>
              </a:xfrm>
              <a:custGeom>
                <a:rect b="b" l="l" r="r" t="t"/>
                <a:pathLst>
                  <a:path extrusionOk="0" h="6019" w="1489">
                    <a:moveTo>
                      <a:pt x="1489" y="1"/>
                    </a:moveTo>
                    <a:lnTo>
                      <a:pt x="1489" y="1"/>
                    </a:lnTo>
                    <a:cubicBezTo>
                      <a:pt x="1412" y="27"/>
                      <a:pt x="1330" y="48"/>
                      <a:pt x="1244" y="70"/>
                    </a:cubicBezTo>
                    <a:lnTo>
                      <a:pt x="0" y="6018"/>
                    </a:lnTo>
                    <a:cubicBezTo>
                      <a:pt x="85" y="5998"/>
                      <a:pt x="166" y="5976"/>
                      <a:pt x="243" y="5950"/>
                    </a:cubicBezTo>
                    <a:lnTo>
                      <a:pt x="1489"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35"/>
              <p:cNvSpPr/>
              <p:nvPr/>
            </p:nvSpPr>
            <p:spPr>
              <a:xfrm>
                <a:off x="5151025" y="1148500"/>
                <a:ext cx="32100" cy="149075"/>
              </a:xfrm>
              <a:custGeom>
                <a:rect b="b" l="l" r="r" t="t"/>
                <a:pathLst>
                  <a:path extrusionOk="0" h="5963" w="1284">
                    <a:moveTo>
                      <a:pt x="1246" y="0"/>
                    </a:moveTo>
                    <a:lnTo>
                      <a:pt x="1" y="5950"/>
                    </a:lnTo>
                    <a:cubicBezTo>
                      <a:pt x="14" y="5954"/>
                      <a:pt x="26" y="5958"/>
                      <a:pt x="40" y="5962"/>
                    </a:cubicBezTo>
                    <a:lnTo>
                      <a:pt x="1284" y="14"/>
                    </a:lnTo>
                    <a:cubicBezTo>
                      <a:pt x="1271" y="9"/>
                      <a:pt x="1258" y="4"/>
                      <a:pt x="1246"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35"/>
              <p:cNvSpPr/>
              <p:nvPr/>
            </p:nvSpPr>
            <p:spPr>
              <a:xfrm>
                <a:off x="5149200" y="1148050"/>
                <a:ext cx="32975" cy="149200"/>
              </a:xfrm>
              <a:custGeom>
                <a:rect b="b" l="l" r="r" t="t"/>
                <a:pathLst>
                  <a:path extrusionOk="0" h="5968" w="1319">
                    <a:moveTo>
                      <a:pt x="1246" y="1"/>
                    </a:moveTo>
                    <a:lnTo>
                      <a:pt x="1" y="5950"/>
                    </a:lnTo>
                    <a:cubicBezTo>
                      <a:pt x="22" y="5955"/>
                      <a:pt x="48" y="5960"/>
                      <a:pt x="74" y="5968"/>
                    </a:cubicBezTo>
                    <a:lnTo>
                      <a:pt x="1319" y="18"/>
                    </a:lnTo>
                    <a:cubicBezTo>
                      <a:pt x="1293" y="14"/>
                      <a:pt x="1272" y="6"/>
                      <a:pt x="1246"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35"/>
              <p:cNvSpPr/>
              <p:nvPr/>
            </p:nvSpPr>
            <p:spPr>
              <a:xfrm>
                <a:off x="5146875" y="1147550"/>
                <a:ext cx="33475" cy="149275"/>
              </a:xfrm>
              <a:custGeom>
                <a:rect b="b" l="l" r="r" t="t"/>
                <a:pathLst>
                  <a:path extrusionOk="0" h="5971" w="1339">
                    <a:moveTo>
                      <a:pt x="1244" y="0"/>
                    </a:moveTo>
                    <a:lnTo>
                      <a:pt x="0" y="5949"/>
                    </a:lnTo>
                    <a:cubicBezTo>
                      <a:pt x="30" y="5954"/>
                      <a:pt x="60" y="5962"/>
                      <a:pt x="94" y="5970"/>
                    </a:cubicBezTo>
                    <a:lnTo>
                      <a:pt x="1339" y="21"/>
                    </a:lnTo>
                    <a:cubicBezTo>
                      <a:pt x="1309" y="13"/>
                      <a:pt x="1274" y="9"/>
                      <a:pt x="1244"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35"/>
              <p:cNvSpPr/>
              <p:nvPr/>
            </p:nvSpPr>
            <p:spPr>
              <a:xfrm>
                <a:off x="5143550" y="1147100"/>
                <a:ext cx="34450" cy="149175"/>
              </a:xfrm>
              <a:custGeom>
                <a:rect b="b" l="l" r="r" t="t"/>
                <a:pathLst>
                  <a:path extrusionOk="0" h="5967" w="1378">
                    <a:moveTo>
                      <a:pt x="1245" y="1"/>
                    </a:moveTo>
                    <a:lnTo>
                      <a:pt x="1" y="5951"/>
                    </a:lnTo>
                    <a:cubicBezTo>
                      <a:pt x="43" y="5955"/>
                      <a:pt x="86" y="5959"/>
                      <a:pt x="133" y="5967"/>
                    </a:cubicBezTo>
                    <a:lnTo>
                      <a:pt x="1377" y="18"/>
                    </a:lnTo>
                    <a:cubicBezTo>
                      <a:pt x="1335" y="13"/>
                      <a:pt x="1288" y="5"/>
                      <a:pt x="1245"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35"/>
              <p:cNvSpPr/>
              <p:nvPr/>
            </p:nvSpPr>
            <p:spPr>
              <a:xfrm>
                <a:off x="5088800" y="1146825"/>
                <a:ext cx="85900" cy="152325"/>
              </a:xfrm>
              <a:custGeom>
                <a:rect b="b" l="l" r="r" t="t"/>
                <a:pathLst>
                  <a:path extrusionOk="0" h="6093" w="3436">
                    <a:moveTo>
                      <a:pt x="3184" y="0"/>
                    </a:moveTo>
                    <a:cubicBezTo>
                      <a:pt x="2643" y="0"/>
                      <a:pt x="2037" y="143"/>
                      <a:pt x="1494" y="143"/>
                    </a:cubicBezTo>
                    <a:cubicBezTo>
                      <a:pt x="1410" y="143"/>
                      <a:pt x="1326" y="140"/>
                      <a:pt x="1245" y="132"/>
                    </a:cubicBezTo>
                    <a:lnTo>
                      <a:pt x="0" y="6081"/>
                    </a:lnTo>
                    <a:cubicBezTo>
                      <a:pt x="82" y="6089"/>
                      <a:pt x="166" y="6092"/>
                      <a:pt x="251" y="6092"/>
                    </a:cubicBezTo>
                    <a:cubicBezTo>
                      <a:pt x="792" y="6092"/>
                      <a:pt x="1399" y="5950"/>
                      <a:pt x="1940" y="5950"/>
                    </a:cubicBezTo>
                    <a:cubicBezTo>
                      <a:pt x="2025" y="5950"/>
                      <a:pt x="2109" y="5953"/>
                      <a:pt x="2191" y="5962"/>
                    </a:cubicBezTo>
                    <a:lnTo>
                      <a:pt x="3435" y="12"/>
                    </a:lnTo>
                    <a:cubicBezTo>
                      <a:pt x="3353" y="4"/>
                      <a:pt x="3270" y="0"/>
                      <a:pt x="3184" y="0"/>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35"/>
              <p:cNvSpPr/>
              <p:nvPr/>
            </p:nvSpPr>
            <p:spPr>
              <a:xfrm>
                <a:off x="5085475" y="1149675"/>
                <a:ext cx="34475" cy="149175"/>
              </a:xfrm>
              <a:custGeom>
                <a:rect b="b" l="l" r="r" t="t"/>
                <a:pathLst>
                  <a:path extrusionOk="0" h="5967" w="1379">
                    <a:moveTo>
                      <a:pt x="1246" y="1"/>
                    </a:moveTo>
                    <a:lnTo>
                      <a:pt x="1" y="5950"/>
                    </a:lnTo>
                    <a:cubicBezTo>
                      <a:pt x="44" y="5958"/>
                      <a:pt x="86" y="5962"/>
                      <a:pt x="133" y="5967"/>
                    </a:cubicBezTo>
                    <a:lnTo>
                      <a:pt x="1378" y="18"/>
                    </a:lnTo>
                    <a:cubicBezTo>
                      <a:pt x="1335" y="13"/>
                      <a:pt x="1288" y="9"/>
                      <a:pt x="1246"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35"/>
              <p:cNvSpPr/>
              <p:nvPr/>
            </p:nvSpPr>
            <p:spPr>
              <a:xfrm>
                <a:off x="5083125" y="1149250"/>
                <a:ext cx="33525" cy="149200"/>
              </a:xfrm>
              <a:custGeom>
                <a:rect b="b" l="l" r="r" t="t"/>
                <a:pathLst>
                  <a:path extrusionOk="0" h="5968" w="1341">
                    <a:moveTo>
                      <a:pt x="1246" y="0"/>
                    </a:moveTo>
                    <a:lnTo>
                      <a:pt x="0" y="5946"/>
                    </a:lnTo>
                    <a:cubicBezTo>
                      <a:pt x="31" y="5954"/>
                      <a:pt x="61" y="5963"/>
                      <a:pt x="95" y="5967"/>
                    </a:cubicBezTo>
                    <a:lnTo>
                      <a:pt x="1340" y="18"/>
                    </a:lnTo>
                    <a:cubicBezTo>
                      <a:pt x="1309" y="13"/>
                      <a:pt x="1275" y="4"/>
                      <a:pt x="1246"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35"/>
              <p:cNvSpPr/>
              <p:nvPr/>
            </p:nvSpPr>
            <p:spPr>
              <a:xfrm>
                <a:off x="5081200" y="1148700"/>
                <a:ext cx="33075" cy="149200"/>
              </a:xfrm>
              <a:custGeom>
                <a:rect b="b" l="l" r="r" t="t"/>
                <a:pathLst>
                  <a:path extrusionOk="0" h="5968" w="1323">
                    <a:moveTo>
                      <a:pt x="1246" y="1"/>
                    </a:moveTo>
                    <a:lnTo>
                      <a:pt x="0" y="5950"/>
                    </a:lnTo>
                    <a:cubicBezTo>
                      <a:pt x="26" y="5954"/>
                      <a:pt x="52" y="5964"/>
                      <a:pt x="77" y="5968"/>
                    </a:cubicBezTo>
                    <a:lnTo>
                      <a:pt x="1323" y="22"/>
                    </a:lnTo>
                    <a:cubicBezTo>
                      <a:pt x="1297" y="14"/>
                      <a:pt x="1271" y="10"/>
                      <a:pt x="1246"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35"/>
              <p:cNvSpPr/>
              <p:nvPr/>
            </p:nvSpPr>
            <p:spPr>
              <a:xfrm>
                <a:off x="5079500" y="1148200"/>
                <a:ext cx="32850" cy="149275"/>
              </a:xfrm>
              <a:custGeom>
                <a:rect b="b" l="l" r="r" t="t"/>
                <a:pathLst>
                  <a:path extrusionOk="0" h="5971" w="1314">
                    <a:moveTo>
                      <a:pt x="1245" y="0"/>
                    </a:moveTo>
                    <a:lnTo>
                      <a:pt x="1" y="5949"/>
                    </a:lnTo>
                    <a:cubicBezTo>
                      <a:pt x="22" y="5958"/>
                      <a:pt x="48" y="5962"/>
                      <a:pt x="68" y="5970"/>
                    </a:cubicBezTo>
                    <a:lnTo>
                      <a:pt x="1314" y="21"/>
                    </a:lnTo>
                    <a:cubicBezTo>
                      <a:pt x="1292" y="12"/>
                      <a:pt x="1271" y="8"/>
                      <a:pt x="1245"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35"/>
              <p:cNvSpPr/>
              <p:nvPr/>
            </p:nvSpPr>
            <p:spPr>
              <a:xfrm>
                <a:off x="5077900" y="1147550"/>
                <a:ext cx="32725" cy="149375"/>
              </a:xfrm>
              <a:custGeom>
                <a:rect b="b" l="l" r="r" t="t"/>
                <a:pathLst>
                  <a:path extrusionOk="0" h="5975" w="1309">
                    <a:moveTo>
                      <a:pt x="1249" y="0"/>
                    </a:moveTo>
                    <a:lnTo>
                      <a:pt x="0" y="5949"/>
                    </a:lnTo>
                    <a:cubicBezTo>
                      <a:pt x="22" y="5958"/>
                      <a:pt x="43" y="5966"/>
                      <a:pt x="65" y="5975"/>
                    </a:cubicBezTo>
                    <a:lnTo>
                      <a:pt x="1309" y="26"/>
                    </a:lnTo>
                    <a:cubicBezTo>
                      <a:pt x="1287" y="17"/>
                      <a:pt x="1271" y="9"/>
                      <a:pt x="1249"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35"/>
              <p:cNvSpPr/>
              <p:nvPr/>
            </p:nvSpPr>
            <p:spPr>
              <a:xfrm>
                <a:off x="5076300" y="1146775"/>
                <a:ext cx="32850" cy="149500"/>
              </a:xfrm>
              <a:custGeom>
                <a:rect b="b" l="l" r="r" t="t"/>
                <a:pathLst>
                  <a:path extrusionOk="0" h="5980" w="1314">
                    <a:moveTo>
                      <a:pt x="1245" y="1"/>
                    </a:moveTo>
                    <a:lnTo>
                      <a:pt x="0" y="5950"/>
                    </a:lnTo>
                    <a:cubicBezTo>
                      <a:pt x="22" y="5964"/>
                      <a:pt x="43" y="5972"/>
                      <a:pt x="64" y="5980"/>
                    </a:cubicBezTo>
                    <a:lnTo>
                      <a:pt x="1313" y="31"/>
                    </a:lnTo>
                    <a:cubicBezTo>
                      <a:pt x="1288" y="22"/>
                      <a:pt x="1266" y="14"/>
                      <a:pt x="1245"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35"/>
              <p:cNvSpPr/>
              <p:nvPr/>
            </p:nvSpPr>
            <p:spPr>
              <a:xfrm>
                <a:off x="5074475" y="1145825"/>
                <a:ext cx="32950" cy="149725"/>
              </a:xfrm>
              <a:custGeom>
                <a:rect b="b" l="l" r="r" t="t"/>
                <a:pathLst>
                  <a:path extrusionOk="0" h="5989" w="1318">
                    <a:moveTo>
                      <a:pt x="1245" y="1"/>
                    </a:moveTo>
                    <a:lnTo>
                      <a:pt x="1" y="5950"/>
                    </a:lnTo>
                    <a:cubicBezTo>
                      <a:pt x="22" y="5963"/>
                      <a:pt x="48" y="5976"/>
                      <a:pt x="73" y="5988"/>
                    </a:cubicBezTo>
                    <a:lnTo>
                      <a:pt x="1318" y="39"/>
                    </a:lnTo>
                    <a:cubicBezTo>
                      <a:pt x="1292" y="30"/>
                      <a:pt x="1270" y="18"/>
                      <a:pt x="1245"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35"/>
              <p:cNvSpPr/>
              <p:nvPr/>
            </p:nvSpPr>
            <p:spPr>
              <a:xfrm>
                <a:off x="5073925" y="1145500"/>
                <a:ext cx="31675" cy="149100"/>
              </a:xfrm>
              <a:custGeom>
                <a:rect b="b" l="l" r="r" t="t"/>
                <a:pathLst>
                  <a:path extrusionOk="0" h="5964" w="1267">
                    <a:moveTo>
                      <a:pt x="1246" y="0"/>
                    </a:moveTo>
                    <a:lnTo>
                      <a:pt x="1" y="5950"/>
                    </a:lnTo>
                    <a:cubicBezTo>
                      <a:pt x="5" y="5954"/>
                      <a:pt x="14" y="5959"/>
                      <a:pt x="23" y="5963"/>
                    </a:cubicBezTo>
                    <a:lnTo>
                      <a:pt x="1267" y="14"/>
                    </a:lnTo>
                    <a:cubicBezTo>
                      <a:pt x="1258" y="9"/>
                      <a:pt x="1254" y="5"/>
                      <a:pt x="1246"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35"/>
              <p:cNvSpPr/>
              <p:nvPr/>
            </p:nvSpPr>
            <p:spPr>
              <a:xfrm>
                <a:off x="5151900" y="1148825"/>
                <a:ext cx="49300" cy="174950"/>
              </a:xfrm>
              <a:custGeom>
                <a:rect b="b" l="l" r="r" t="t"/>
                <a:pathLst>
                  <a:path extrusionOk="0" h="6998" w="1972">
                    <a:moveTo>
                      <a:pt x="1249" y="1"/>
                    </a:moveTo>
                    <a:lnTo>
                      <a:pt x="5" y="5949"/>
                    </a:lnTo>
                    <a:cubicBezTo>
                      <a:pt x="1" y="6356"/>
                      <a:pt x="625" y="6429"/>
                      <a:pt x="723" y="6997"/>
                    </a:cubicBezTo>
                    <a:lnTo>
                      <a:pt x="1971" y="1053"/>
                    </a:lnTo>
                    <a:cubicBezTo>
                      <a:pt x="1869" y="479"/>
                      <a:pt x="1249" y="406"/>
                      <a:pt x="1249"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35"/>
              <p:cNvSpPr/>
              <p:nvPr/>
            </p:nvSpPr>
            <p:spPr>
              <a:xfrm>
                <a:off x="2621675" y="641025"/>
                <a:ext cx="34875" cy="149075"/>
              </a:xfrm>
              <a:custGeom>
                <a:rect b="b" l="l" r="r" t="t"/>
                <a:pathLst>
                  <a:path extrusionOk="0" h="5963" w="1395">
                    <a:moveTo>
                      <a:pt x="1248" y="0"/>
                    </a:moveTo>
                    <a:lnTo>
                      <a:pt x="0" y="5950"/>
                    </a:lnTo>
                    <a:cubicBezTo>
                      <a:pt x="51" y="5954"/>
                      <a:pt x="99" y="5958"/>
                      <a:pt x="150" y="5962"/>
                    </a:cubicBezTo>
                    <a:lnTo>
                      <a:pt x="1394" y="13"/>
                    </a:lnTo>
                    <a:cubicBezTo>
                      <a:pt x="1343" y="8"/>
                      <a:pt x="1296" y="4"/>
                      <a:pt x="1248" y="0"/>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35"/>
              <p:cNvSpPr/>
              <p:nvPr/>
            </p:nvSpPr>
            <p:spPr>
              <a:xfrm>
                <a:off x="2595125" y="637075"/>
                <a:ext cx="57775" cy="152700"/>
              </a:xfrm>
              <a:custGeom>
                <a:rect b="b" l="l" r="r" t="t"/>
                <a:pathLst>
                  <a:path extrusionOk="0" h="6108" w="2311">
                    <a:moveTo>
                      <a:pt x="1246" y="0"/>
                    </a:moveTo>
                    <a:lnTo>
                      <a:pt x="1" y="5950"/>
                    </a:lnTo>
                    <a:cubicBezTo>
                      <a:pt x="365" y="5988"/>
                      <a:pt x="707" y="6069"/>
                      <a:pt x="1062" y="6108"/>
                    </a:cubicBezTo>
                    <a:lnTo>
                      <a:pt x="2310" y="158"/>
                    </a:lnTo>
                    <a:cubicBezTo>
                      <a:pt x="1951" y="124"/>
                      <a:pt x="1609" y="38"/>
                      <a:pt x="1246"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35"/>
              <p:cNvSpPr/>
              <p:nvPr/>
            </p:nvSpPr>
            <p:spPr>
              <a:xfrm>
                <a:off x="2591175" y="636725"/>
                <a:ext cx="35100" cy="149100"/>
              </a:xfrm>
              <a:custGeom>
                <a:rect b="b" l="l" r="r" t="t"/>
                <a:pathLst>
                  <a:path extrusionOk="0" h="5964" w="1404">
                    <a:moveTo>
                      <a:pt x="1246" y="1"/>
                    </a:moveTo>
                    <a:lnTo>
                      <a:pt x="1" y="5950"/>
                    </a:lnTo>
                    <a:cubicBezTo>
                      <a:pt x="52" y="5954"/>
                      <a:pt x="103" y="5960"/>
                      <a:pt x="159" y="5964"/>
                    </a:cubicBezTo>
                    <a:lnTo>
                      <a:pt x="1404" y="14"/>
                    </a:lnTo>
                    <a:cubicBezTo>
                      <a:pt x="1353" y="10"/>
                      <a:pt x="1297" y="6"/>
                      <a:pt x="1246" y="1"/>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35"/>
              <p:cNvSpPr/>
              <p:nvPr/>
            </p:nvSpPr>
            <p:spPr>
              <a:xfrm>
                <a:off x="5652975" y="1273925"/>
                <a:ext cx="31975" cy="149300"/>
              </a:xfrm>
              <a:custGeom>
                <a:rect b="b" l="l" r="r" t="t"/>
                <a:pathLst>
                  <a:path extrusionOk="0" h="5972" w="1279">
                    <a:moveTo>
                      <a:pt x="1278" y="1"/>
                    </a:moveTo>
                    <a:lnTo>
                      <a:pt x="1278" y="1"/>
                    </a:lnTo>
                    <a:cubicBezTo>
                      <a:pt x="1266" y="9"/>
                      <a:pt x="1258" y="13"/>
                      <a:pt x="1244" y="21"/>
                    </a:cubicBezTo>
                    <a:lnTo>
                      <a:pt x="0" y="5971"/>
                    </a:lnTo>
                    <a:cubicBezTo>
                      <a:pt x="8" y="5963"/>
                      <a:pt x="21" y="5959"/>
                      <a:pt x="34" y="5949"/>
                    </a:cubicBezTo>
                    <a:lnTo>
                      <a:pt x="1278"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35"/>
              <p:cNvSpPr/>
              <p:nvPr/>
            </p:nvSpPr>
            <p:spPr>
              <a:xfrm>
                <a:off x="5651775" y="1274450"/>
                <a:ext cx="32325" cy="149625"/>
              </a:xfrm>
              <a:custGeom>
                <a:rect b="b" l="l" r="r" t="t"/>
                <a:pathLst>
                  <a:path extrusionOk="0" h="5985" w="1293">
                    <a:moveTo>
                      <a:pt x="1292" y="0"/>
                    </a:moveTo>
                    <a:cubicBezTo>
                      <a:pt x="1275" y="14"/>
                      <a:pt x="1258" y="22"/>
                      <a:pt x="1245" y="35"/>
                    </a:cubicBezTo>
                    <a:lnTo>
                      <a:pt x="1" y="5985"/>
                    </a:lnTo>
                    <a:cubicBezTo>
                      <a:pt x="13" y="5972"/>
                      <a:pt x="31" y="5959"/>
                      <a:pt x="48" y="5950"/>
                    </a:cubicBezTo>
                    <a:lnTo>
                      <a:pt x="1292"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35"/>
              <p:cNvSpPr/>
              <p:nvPr/>
            </p:nvSpPr>
            <p:spPr>
              <a:xfrm>
                <a:off x="5650800" y="1275325"/>
                <a:ext cx="32100" cy="149600"/>
              </a:xfrm>
              <a:custGeom>
                <a:rect b="b" l="l" r="r" t="t"/>
                <a:pathLst>
                  <a:path extrusionOk="0" h="5984" w="1284">
                    <a:moveTo>
                      <a:pt x="1284" y="0"/>
                    </a:moveTo>
                    <a:cubicBezTo>
                      <a:pt x="1272" y="13"/>
                      <a:pt x="1258" y="22"/>
                      <a:pt x="1250" y="34"/>
                    </a:cubicBezTo>
                    <a:lnTo>
                      <a:pt x="1" y="5984"/>
                    </a:lnTo>
                    <a:cubicBezTo>
                      <a:pt x="14" y="5970"/>
                      <a:pt x="26" y="5958"/>
                      <a:pt x="40" y="5950"/>
                    </a:cubicBezTo>
                    <a:lnTo>
                      <a:pt x="1284"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35"/>
              <p:cNvSpPr/>
              <p:nvPr/>
            </p:nvSpPr>
            <p:spPr>
              <a:xfrm>
                <a:off x="5650175" y="1276175"/>
                <a:ext cx="31900" cy="149700"/>
              </a:xfrm>
              <a:custGeom>
                <a:rect b="b" l="l" r="r" t="t"/>
                <a:pathLst>
                  <a:path extrusionOk="0" h="5988" w="1276">
                    <a:moveTo>
                      <a:pt x="1275" y="0"/>
                    </a:moveTo>
                    <a:cubicBezTo>
                      <a:pt x="1262" y="14"/>
                      <a:pt x="1254" y="26"/>
                      <a:pt x="1245" y="43"/>
                    </a:cubicBezTo>
                    <a:lnTo>
                      <a:pt x="0" y="5988"/>
                    </a:lnTo>
                    <a:cubicBezTo>
                      <a:pt x="9" y="5975"/>
                      <a:pt x="18" y="5962"/>
                      <a:pt x="26" y="5950"/>
                    </a:cubicBezTo>
                    <a:lnTo>
                      <a:pt x="1275"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35"/>
              <p:cNvSpPr/>
              <p:nvPr/>
            </p:nvSpPr>
            <p:spPr>
              <a:xfrm>
                <a:off x="5649625" y="1277250"/>
                <a:ext cx="31700" cy="149925"/>
              </a:xfrm>
              <a:custGeom>
                <a:rect b="b" l="l" r="r" t="t"/>
                <a:pathLst>
                  <a:path extrusionOk="0" h="5997" w="1268">
                    <a:moveTo>
                      <a:pt x="1267" y="0"/>
                    </a:moveTo>
                    <a:cubicBezTo>
                      <a:pt x="1258" y="13"/>
                      <a:pt x="1250" y="30"/>
                      <a:pt x="1246" y="48"/>
                    </a:cubicBezTo>
                    <a:lnTo>
                      <a:pt x="1" y="5996"/>
                    </a:lnTo>
                    <a:cubicBezTo>
                      <a:pt x="6" y="5980"/>
                      <a:pt x="14" y="5962"/>
                      <a:pt x="22" y="5945"/>
                    </a:cubicBezTo>
                    <a:lnTo>
                      <a:pt x="1267"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35"/>
              <p:cNvSpPr/>
              <p:nvPr/>
            </p:nvSpPr>
            <p:spPr>
              <a:xfrm>
                <a:off x="5649425" y="1278425"/>
                <a:ext cx="31350" cy="149375"/>
              </a:xfrm>
              <a:custGeom>
                <a:rect b="b" l="l" r="r" t="t"/>
                <a:pathLst>
                  <a:path extrusionOk="0" h="5975" w="1254">
                    <a:moveTo>
                      <a:pt x="1254" y="1"/>
                    </a:moveTo>
                    <a:cubicBezTo>
                      <a:pt x="1250" y="9"/>
                      <a:pt x="1250" y="17"/>
                      <a:pt x="1246" y="26"/>
                    </a:cubicBezTo>
                    <a:lnTo>
                      <a:pt x="0" y="5975"/>
                    </a:lnTo>
                    <a:cubicBezTo>
                      <a:pt x="4" y="5967"/>
                      <a:pt x="4" y="5958"/>
                      <a:pt x="9" y="5949"/>
                    </a:cubicBezTo>
                    <a:lnTo>
                      <a:pt x="1254" y="1"/>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35"/>
              <p:cNvSpPr/>
              <p:nvPr/>
            </p:nvSpPr>
            <p:spPr>
              <a:xfrm>
                <a:off x="2590875" y="636725"/>
                <a:ext cx="31450" cy="149000"/>
              </a:xfrm>
              <a:custGeom>
                <a:rect b="b" l="l" r="r" t="t"/>
                <a:pathLst>
                  <a:path extrusionOk="0" h="5960" w="1258">
                    <a:moveTo>
                      <a:pt x="1258" y="1"/>
                    </a:moveTo>
                    <a:cubicBezTo>
                      <a:pt x="1254" y="6"/>
                      <a:pt x="1249" y="10"/>
                      <a:pt x="1244" y="10"/>
                    </a:cubicBezTo>
                    <a:lnTo>
                      <a:pt x="0" y="5960"/>
                    </a:lnTo>
                    <a:cubicBezTo>
                      <a:pt x="4" y="5954"/>
                      <a:pt x="9" y="5954"/>
                      <a:pt x="13" y="5950"/>
                    </a:cubicBezTo>
                    <a:lnTo>
                      <a:pt x="1258"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35"/>
              <p:cNvSpPr/>
              <p:nvPr/>
            </p:nvSpPr>
            <p:spPr>
              <a:xfrm>
                <a:off x="2590225" y="636950"/>
                <a:ext cx="31775" cy="149300"/>
              </a:xfrm>
              <a:custGeom>
                <a:rect b="b" l="l" r="r" t="t"/>
                <a:pathLst>
                  <a:path extrusionOk="0" h="5972" w="1271">
                    <a:moveTo>
                      <a:pt x="1270" y="1"/>
                    </a:moveTo>
                    <a:lnTo>
                      <a:pt x="1270" y="1"/>
                    </a:lnTo>
                    <a:cubicBezTo>
                      <a:pt x="1262" y="9"/>
                      <a:pt x="1254" y="17"/>
                      <a:pt x="1249" y="27"/>
                    </a:cubicBezTo>
                    <a:lnTo>
                      <a:pt x="1" y="5971"/>
                    </a:lnTo>
                    <a:cubicBezTo>
                      <a:pt x="9" y="5967"/>
                      <a:pt x="17" y="5959"/>
                      <a:pt x="26" y="5951"/>
                    </a:cubicBezTo>
                    <a:lnTo>
                      <a:pt x="1270"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35"/>
              <p:cNvSpPr/>
              <p:nvPr/>
            </p:nvSpPr>
            <p:spPr>
              <a:xfrm>
                <a:off x="2589900" y="637600"/>
                <a:ext cx="31550" cy="149175"/>
              </a:xfrm>
              <a:custGeom>
                <a:rect b="b" l="l" r="r" t="t"/>
                <a:pathLst>
                  <a:path extrusionOk="0" h="5967" w="1262">
                    <a:moveTo>
                      <a:pt x="1262" y="1"/>
                    </a:moveTo>
                    <a:cubicBezTo>
                      <a:pt x="1254" y="5"/>
                      <a:pt x="1250" y="13"/>
                      <a:pt x="1245" y="22"/>
                    </a:cubicBezTo>
                    <a:lnTo>
                      <a:pt x="0" y="5967"/>
                    </a:lnTo>
                    <a:cubicBezTo>
                      <a:pt x="4" y="5963"/>
                      <a:pt x="10" y="5954"/>
                      <a:pt x="14" y="5945"/>
                    </a:cubicBezTo>
                    <a:lnTo>
                      <a:pt x="1262"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35"/>
              <p:cNvSpPr/>
              <p:nvPr/>
            </p:nvSpPr>
            <p:spPr>
              <a:xfrm>
                <a:off x="2589700" y="638150"/>
                <a:ext cx="31350" cy="149075"/>
              </a:xfrm>
              <a:custGeom>
                <a:rect b="b" l="l" r="r" t="t"/>
                <a:pathLst>
                  <a:path extrusionOk="0" h="5963" w="1254">
                    <a:moveTo>
                      <a:pt x="1253" y="0"/>
                    </a:moveTo>
                    <a:cubicBezTo>
                      <a:pt x="1249" y="4"/>
                      <a:pt x="1249" y="8"/>
                      <a:pt x="1244" y="13"/>
                    </a:cubicBezTo>
                    <a:lnTo>
                      <a:pt x="1" y="5959"/>
                    </a:lnTo>
                    <a:lnTo>
                      <a:pt x="1" y="5959"/>
                    </a:lnTo>
                    <a:cubicBezTo>
                      <a:pt x="2" y="5956"/>
                      <a:pt x="5" y="5952"/>
                      <a:pt x="8" y="5945"/>
                    </a:cubicBezTo>
                    <a:lnTo>
                      <a:pt x="1253" y="0"/>
                    </a:lnTo>
                    <a:close/>
                    <a:moveTo>
                      <a:pt x="1" y="5959"/>
                    </a:moveTo>
                    <a:cubicBezTo>
                      <a:pt x="0" y="5960"/>
                      <a:pt x="0" y="5961"/>
                      <a:pt x="0" y="5962"/>
                    </a:cubicBezTo>
                    <a:lnTo>
                      <a:pt x="1" y="5959"/>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35"/>
              <p:cNvSpPr/>
              <p:nvPr/>
            </p:nvSpPr>
            <p:spPr>
              <a:xfrm>
                <a:off x="2589600" y="638450"/>
                <a:ext cx="31225" cy="148975"/>
              </a:xfrm>
              <a:custGeom>
                <a:rect b="b" l="l" r="r" t="t"/>
                <a:pathLst>
                  <a:path extrusionOk="0" h="5959" w="1249">
                    <a:moveTo>
                      <a:pt x="1248" y="1"/>
                    </a:moveTo>
                    <a:lnTo>
                      <a:pt x="726" y="2497"/>
                    </a:lnTo>
                    <a:lnTo>
                      <a:pt x="726" y="2497"/>
                    </a:lnTo>
                    <a:lnTo>
                      <a:pt x="1248" y="9"/>
                    </a:lnTo>
                    <a:lnTo>
                      <a:pt x="1248" y="1"/>
                    </a:lnTo>
                    <a:close/>
                    <a:moveTo>
                      <a:pt x="726" y="2497"/>
                    </a:moveTo>
                    <a:lnTo>
                      <a:pt x="0" y="5958"/>
                    </a:lnTo>
                    <a:cubicBezTo>
                      <a:pt x="4" y="5954"/>
                      <a:pt x="4" y="5954"/>
                      <a:pt x="4" y="5950"/>
                    </a:cubicBezTo>
                    <a:lnTo>
                      <a:pt x="726" y="2497"/>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35"/>
              <p:cNvSpPr/>
              <p:nvPr/>
            </p:nvSpPr>
            <p:spPr>
              <a:xfrm>
                <a:off x="3143025" y="719275"/>
                <a:ext cx="43450" cy="187075"/>
              </a:xfrm>
              <a:custGeom>
                <a:rect b="b" l="l" r="r" t="t"/>
                <a:pathLst>
                  <a:path extrusionOk="0" h="7483" w="1738">
                    <a:moveTo>
                      <a:pt x="1340" y="1"/>
                    </a:moveTo>
                    <a:lnTo>
                      <a:pt x="1340" y="1"/>
                    </a:lnTo>
                    <a:cubicBezTo>
                      <a:pt x="1340" y="3"/>
                      <a:pt x="1339" y="5"/>
                      <a:pt x="1339" y="7"/>
                    </a:cubicBezTo>
                    <a:lnTo>
                      <a:pt x="1339" y="7"/>
                    </a:lnTo>
                    <a:lnTo>
                      <a:pt x="1340" y="1"/>
                    </a:lnTo>
                    <a:close/>
                    <a:moveTo>
                      <a:pt x="1339" y="7"/>
                    </a:moveTo>
                    <a:lnTo>
                      <a:pt x="95" y="5947"/>
                    </a:lnTo>
                    <a:cubicBezTo>
                      <a:pt x="1" y="6391"/>
                      <a:pt x="348" y="6964"/>
                      <a:pt x="488" y="7482"/>
                    </a:cubicBezTo>
                    <a:lnTo>
                      <a:pt x="1737" y="1533"/>
                    </a:lnTo>
                    <a:cubicBezTo>
                      <a:pt x="1592" y="1018"/>
                      <a:pt x="1249" y="447"/>
                      <a:pt x="1339" y="7"/>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35"/>
              <p:cNvSpPr/>
              <p:nvPr/>
            </p:nvSpPr>
            <p:spPr>
              <a:xfrm>
                <a:off x="5224275" y="1193500"/>
                <a:ext cx="34150" cy="150800"/>
              </a:xfrm>
              <a:custGeom>
                <a:rect b="b" l="l" r="r" t="t"/>
                <a:pathLst>
                  <a:path extrusionOk="0" h="6032" w="1366">
                    <a:moveTo>
                      <a:pt x="1250" y="1"/>
                    </a:moveTo>
                    <a:lnTo>
                      <a:pt x="0" y="5946"/>
                    </a:lnTo>
                    <a:cubicBezTo>
                      <a:pt x="39" y="5976"/>
                      <a:pt x="77" y="6002"/>
                      <a:pt x="116" y="6032"/>
                    </a:cubicBezTo>
                    <a:lnTo>
                      <a:pt x="1366" y="87"/>
                    </a:lnTo>
                    <a:cubicBezTo>
                      <a:pt x="1327" y="56"/>
                      <a:pt x="1289" y="26"/>
                      <a:pt x="1250"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35"/>
              <p:cNvSpPr/>
              <p:nvPr/>
            </p:nvSpPr>
            <p:spPr>
              <a:xfrm>
                <a:off x="5216900" y="1188800"/>
                <a:ext cx="38625" cy="153375"/>
              </a:xfrm>
              <a:custGeom>
                <a:rect b="b" l="l" r="r" t="t"/>
                <a:pathLst>
                  <a:path extrusionOk="0" h="6135" w="1545">
                    <a:moveTo>
                      <a:pt x="1250" y="1"/>
                    </a:moveTo>
                    <a:lnTo>
                      <a:pt x="1" y="5946"/>
                    </a:lnTo>
                    <a:cubicBezTo>
                      <a:pt x="103" y="6006"/>
                      <a:pt x="202" y="6066"/>
                      <a:pt x="295" y="6134"/>
                    </a:cubicBezTo>
                    <a:lnTo>
                      <a:pt x="1545" y="189"/>
                    </a:lnTo>
                    <a:cubicBezTo>
                      <a:pt x="1446" y="121"/>
                      <a:pt x="1347" y="56"/>
                      <a:pt x="1250"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35"/>
              <p:cNvSpPr/>
              <p:nvPr/>
            </p:nvSpPr>
            <p:spPr>
              <a:xfrm>
                <a:off x="5211125" y="1185700"/>
                <a:ext cx="37025" cy="151775"/>
              </a:xfrm>
              <a:custGeom>
                <a:rect b="b" l="l" r="r" t="t"/>
                <a:pathLst>
                  <a:path extrusionOk="0" h="6071" w="1481">
                    <a:moveTo>
                      <a:pt x="1250" y="1"/>
                    </a:moveTo>
                    <a:lnTo>
                      <a:pt x="1" y="5950"/>
                    </a:lnTo>
                    <a:cubicBezTo>
                      <a:pt x="82" y="5988"/>
                      <a:pt x="159" y="6027"/>
                      <a:pt x="232" y="6070"/>
                    </a:cubicBezTo>
                    <a:lnTo>
                      <a:pt x="1481" y="125"/>
                    </a:lnTo>
                    <a:cubicBezTo>
                      <a:pt x="1404" y="82"/>
                      <a:pt x="1327" y="40"/>
                      <a:pt x="1250"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35"/>
              <p:cNvSpPr/>
              <p:nvPr/>
            </p:nvSpPr>
            <p:spPr>
              <a:xfrm>
                <a:off x="5206000" y="1183475"/>
                <a:ext cx="36375" cy="151000"/>
              </a:xfrm>
              <a:custGeom>
                <a:rect b="b" l="l" r="r" t="t"/>
                <a:pathLst>
                  <a:path extrusionOk="0" h="6040" w="1455">
                    <a:moveTo>
                      <a:pt x="1245" y="0"/>
                    </a:moveTo>
                    <a:lnTo>
                      <a:pt x="0" y="5945"/>
                    </a:lnTo>
                    <a:cubicBezTo>
                      <a:pt x="69" y="5975"/>
                      <a:pt x="137" y="6006"/>
                      <a:pt x="206" y="6039"/>
                    </a:cubicBezTo>
                    <a:lnTo>
                      <a:pt x="1455" y="90"/>
                    </a:lnTo>
                    <a:cubicBezTo>
                      <a:pt x="1386" y="60"/>
                      <a:pt x="1313" y="26"/>
                      <a:pt x="1245"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35"/>
              <p:cNvSpPr/>
              <p:nvPr/>
            </p:nvSpPr>
            <p:spPr>
              <a:xfrm>
                <a:off x="5200875" y="1181550"/>
                <a:ext cx="36250" cy="150550"/>
              </a:xfrm>
              <a:custGeom>
                <a:rect b="b" l="l" r="r" t="t"/>
                <a:pathLst>
                  <a:path extrusionOk="0" h="6022" w="1450">
                    <a:moveTo>
                      <a:pt x="1244" y="0"/>
                    </a:moveTo>
                    <a:lnTo>
                      <a:pt x="0" y="5945"/>
                    </a:lnTo>
                    <a:cubicBezTo>
                      <a:pt x="69" y="5971"/>
                      <a:pt x="137" y="5996"/>
                      <a:pt x="205" y="6022"/>
                    </a:cubicBezTo>
                    <a:lnTo>
                      <a:pt x="1450" y="77"/>
                    </a:lnTo>
                    <a:cubicBezTo>
                      <a:pt x="1382" y="47"/>
                      <a:pt x="1313" y="21"/>
                      <a:pt x="1244"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35"/>
              <p:cNvSpPr/>
              <p:nvPr/>
            </p:nvSpPr>
            <p:spPr>
              <a:xfrm>
                <a:off x="5195525" y="1179825"/>
                <a:ext cx="36475" cy="150350"/>
              </a:xfrm>
              <a:custGeom>
                <a:rect b="b" l="l" r="r" t="t"/>
                <a:pathLst>
                  <a:path extrusionOk="0" h="6014" w="1459">
                    <a:moveTo>
                      <a:pt x="1245" y="1"/>
                    </a:moveTo>
                    <a:lnTo>
                      <a:pt x="1" y="5946"/>
                    </a:lnTo>
                    <a:cubicBezTo>
                      <a:pt x="72" y="5967"/>
                      <a:pt x="141" y="5992"/>
                      <a:pt x="214" y="6014"/>
                    </a:cubicBezTo>
                    <a:lnTo>
                      <a:pt x="1458" y="69"/>
                    </a:lnTo>
                    <a:cubicBezTo>
                      <a:pt x="1390" y="44"/>
                      <a:pt x="1318" y="18"/>
                      <a:pt x="1245"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35"/>
              <p:cNvSpPr/>
              <p:nvPr/>
            </p:nvSpPr>
            <p:spPr>
              <a:xfrm>
                <a:off x="5189625" y="1178225"/>
                <a:ext cx="37025" cy="150275"/>
              </a:xfrm>
              <a:custGeom>
                <a:rect b="b" l="l" r="r" t="t"/>
                <a:pathLst>
                  <a:path extrusionOk="0" h="6011" w="1481">
                    <a:moveTo>
                      <a:pt x="1246" y="0"/>
                    </a:moveTo>
                    <a:lnTo>
                      <a:pt x="0" y="5950"/>
                    </a:lnTo>
                    <a:cubicBezTo>
                      <a:pt x="77" y="5967"/>
                      <a:pt x="160" y="5989"/>
                      <a:pt x="237" y="6010"/>
                    </a:cubicBezTo>
                    <a:lnTo>
                      <a:pt x="1481" y="65"/>
                    </a:lnTo>
                    <a:cubicBezTo>
                      <a:pt x="1404" y="39"/>
                      <a:pt x="1327" y="17"/>
                      <a:pt x="1246"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35"/>
              <p:cNvSpPr/>
              <p:nvPr/>
            </p:nvSpPr>
            <p:spPr>
              <a:xfrm>
                <a:off x="5182350" y="1176725"/>
                <a:ext cx="38425" cy="150250"/>
              </a:xfrm>
              <a:custGeom>
                <a:rect b="b" l="l" r="r" t="t"/>
                <a:pathLst>
                  <a:path extrusionOk="0" h="6010" w="1537">
                    <a:moveTo>
                      <a:pt x="1250" y="0"/>
                    </a:moveTo>
                    <a:lnTo>
                      <a:pt x="1" y="5950"/>
                    </a:lnTo>
                    <a:cubicBezTo>
                      <a:pt x="100" y="5968"/>
                      <a:pt x="198" y="5984"/>
                      <a:pt x="291" y="6010"/>
                    </a:cubicBezTo>
                    <a:lnTo>
                      <a:pt x="1537" y="60"/>
                    </a:lnTo>
                    <a:cubicBezTo>
                      <a:pt x="1442" y="39"/>
                      <a:pt x="1344" y="18"/>
                      <a:pt x="1250"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35"/>
              <p:cNvSpPr/>
              <p:nvPr/>
            </p:nvSpPr>
            <p:spPr>
              <a:xfrm>
                <a:off x="5172000" y="1175225"/>
                <a:ext cx="41625" cy="150275"/>
              </a:xfrm>
              <a:custGeom>
                <a:rect b="b" l="l" r="r" t="t"/>
                <a:pathLst>
                  <a:path extrusionOk="0" h="6011" w="1665">
                    <a:moveTo>
                      <a:pt x="1244" y="1"/>
                    </a:moveTo>
                    <a:lnTo>
                      <a:pt x="0" y="5951"/>
                    </a:lnTo>
                    <a:cubicBezTo>
                      <a:pt x="141" y="5967"/>
                      <a:pt x="278" y="5984"/>
                      <a:pt x="415" y="6010"/>
                    </a:cubicBezTo>
                    <a:lnTo>
                      <a:pt x="1664" y="60"/>
                    </a:lnTo>
                    <a:cubicBezTo>
                      <a:pt x="1527" y="35"/>
                      <a:pt x="1386" y="17"/>
                      <a:pt x="1244"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35"/>
              <p:cNvSpPr/>
              <p:nvPr/>
            </p:nvSpPr>
            <p:spPr>
              <a:xfrm>
                <a:off x="5169975" y="1175125"/>
                <a:ext cx="33150" cy="148875"/>
              </a:xfrm>
              <a:custGeom>
                <a:rect b="b" l="l" r="r" t="t"/>
                <a:pathLst>
                  <a:path extrusionOk="0" h="5955" w="1326">
                    <a:moveTo>
                      <a:pt x="1248" y="1"/>
                    </a:moveTo>
                    <a:lnTo>
                      <a:pt x="0" y="5945"/>
                    </a:lnTo>
                    <a:cubicBezTo>
                      <a:pt x="26" y="5949"/>
                      <a:pt x="51" y="5955"/>
                      <a:pt x="81" y="5955"/>
                    </a:cubicBezTo>
                    <a:lnTo>
                      <a:pt x="1325" y="5"/>
                    </a:lnTo>
                    <a:cubicBezTo>
                      <a:pt x="1300" y="5"/>
                      <a:pt x="1274" y="1"/>
                      <a:pt x="1248" y="1"/>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35"/>
              <p:cNvSpPr/>
              <p:nvPr/>
            </p:nvSpPr>
            <p:spPr>
              <a:xfrm>
                <a:off x="2562750" y="611700"/>
                <a:ext cx="41825" cy="176600"/>
              </a:xfrm>
              <a:custGeom>
                <a:rect b="b" l="l" r="r" t="t"/>
                <a:pathLst>
                  <a:path extrusionOk="0" h="7064" w="1673">
                    <a:moveTo>
                      <a:pt x="1404" y="1"/>
                    </a:moveTo>
                    <a:lnTo>
                      <a:pt x="154" y="5946"/>
                    </a:lnTo>
                    <a:cubicBezTo>
                      <a:pt x="423" y="6379"/>
                      <a:pt x="0" y="6601"/>
                      <a:pt x="351" y="7063"/>
                    </a:cubicBezTo>
                    <a:lnTo>
                      <a:pt x="1600" y="1114"/>
                    </a:lnTo>
                    <a:cubicBezTo>
                      <a:pt x="1244" y="652"/>
                      <a:pt x="1672" y="429"/>
                      <a:pt x="1404"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35"/>
              <p:cNvSpPr/>
              <p:nvPr/>
            </p:nvSpPr>
            <p:spPr>
              <a:xfrm>
                <a:off x="4941575" y="1121450"/>
                <a:ext cx="31450" cy="150150"/>
              </a:xfrm>
              <a:custGeom>
                <a:rect b="b" l="l" r="r" t="t"/>
                <a:pathLst>
                  <a:path extrusionOk="0" h="6006" w="1258">
                    <a:moveTo>
                      <a:pt x="1258" y="0"/>
                    </a:moveTo>
                    <a:lnTo>
                      <a:pt x="1255" y="14"/>
                    </a:lnTo>
                    <a:lnTo>
                      <a:pt x="1255" y="14"/>
                    </a:lnTo>
                    <a:cubicBezTo>
                      <a:pt x="1256" y="10"/>
                      <a:pt x="1257" y="5"/>
                      <a:pt x="1258" y="0"/>
                    </a:cubicBezTo>
                    <a:close/>
                    <a:moveTo>
                      <a:pt x="1255" y="14"/>
                    </a:moveTo>
                    <a:cubicBezTo>
                      <a:pt x="1251" y="29"/>
                      <a:pt x="1248" y="42"/>
                      <a:pt x="1244" y="56"/>
                    </a:cubicBezTo>
                    <a:lnTo>
                      <a:pt x="0" y="6005"/>
                    </a:lnTo>
                    <a:cubicBezTo>
                      <a:pt x="4" y="5988"/>
                      <a:pt x="8" y="5966"/>
                      <a:pt x="13" y="5950"/>
                    </a:cubicBezTo>
                    <a:lnTo>
                      <a:pt x="1255" y="14"/>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35"/>
              <p:cNvSpPr/>
              <p:nvPr/>
            </p:nvSpPr>
            <p:spPr>
              <a:xfrm>
                <a:off x="4939750" y="1122825"/>
                <a:ext cx="32950" cy="152425"/>
              </a:xfrm>
              <a:custGeom>
                <a:rect b="b" l="l" r="r" t="t"/>
                <a:pathLst>
                  <a:path extrusionOk="0" h="6097" w="1318">
                    <a:moveTo>
                      <a:pt x="1317" y="1"/>
                    </a:moveTo>
                    <a:cubicBezTo>
                      <a:pt x="1301" y="52"/>
                      <a:pt x="1275" y="103"/>
                      <a:pt x="1250" y="151"/>
                    </a:cubicBezTo>
                    <a:lnTo>
                      <a:pt x="0" y="6096"/>
                    </a:lnTo>
                    <a:cubicBezTo>
                      <a:pt x="30" y="6049"/>
                      <a:pt x="56" y="6002"/>
                      <a:pt x="73" y="5950"/>
                    </a:cubicBezTo>
                    <a:lnTo>
                      <a:pt x="1317"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35"/>
              <p:cNvSpPr/>
              <p:nvPr/>
            </p:nvSpPr>
            <p:spPr>
              <a:xfrm>
                <a:off x="4935700" y="1126575"/>
                <a:ext cx="35300" cy="155175"/>
              </a:xfrm>
              <a:custGeom>
                <a:rect b="b" l="l" r="r" t="t"/>
                <a:pathLst>
                  <a:path extrusionOk="0" h="6207" w="1412">
                    <a:moveTo>
                      <a:pt x="1412" y="1"/>
                    </a:moveTo>
                    <a:lnTo>
                      <a:pt x="1412" y="1"/>
                    </a:lnTo>
                    <a:cubicBezTo>
                      <a:pt x="1360" y="86"/>
                      <a:pt x="1296" y="172"/>
                      <a:pt x="1244" y="257"/>
                    </a:cubicBezTo>
                    <a:lnTo>
                      <a:pt x="0" y="6207"/>
                    </a:lnTo>
                    <a:cubicBezTo>
                      <a:pt x="52" y="6117"/>
                      <a:pt x="115" y="6036"/>
                      <a:pt x="162" y="5946"/>
                    </a:cubicBezTo>
                    <a:lnTo>
                      <a:pt x="1412"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35"/>
              <p:cNvSpPr/>
              <p:nvPr/>
            </p:nvSpPr>
            <p:spPr>
              <a:xfrm>
                <a:off x="4933975" y="1133000"/>
                <a:ext cx="32850" cy="152375"/>
              </a:xfrm>
              <a:custGeom>
                <a:rect b="b" l="l" r="r" t="t"/>
                <a:pathLst>
                  <a:path extrusionOk="0" h="6095" w="1314">
                    <a:moveTo>
                      <a:pt x="1313" y="0"/>
                    </a:moveTo>
                    <a:lnTo>
                      <a:pt x="1313" y="0"/>
                    </a:lnTo>
                    <a:cubicBezTo>
                      <a:pt x="1288" y="48"/>
                      <a:pt x="1262" y="99"/>
                      <a:pt x="1245" y="150"/>
                    </a:cubicBezTo>
                    <a:lnTo>
                      <a:pt x="0" y="6095"/>
                    </a:lnTo>
                    <a:cubicBezTo>
                      <a:pt x="18" y="6043"/>
                      <a:pt x="38" y="5997"/>
                      <a:pt x="69" y="5950"/>
                    </a:cubicBezTo>
                    <a:lnTo>
                      <a:pt x="1313"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35"/>
              <p:cNvSpPr/>
              <p:nvPr/>
            </p:nvSpPr>
            <p:spPr>
              <a:xfrm>
                <a:off x="4933525" y="1136750"/>
                <a:ext cx="31575" cy="150150"/>
              </a:xfrm>
              <a:custGeom>
                <a:rect b="b" l="l" r="r" t="t"/>
                <a:pathLst>
                  <a:path extrusionOk="0" h="6006" w="1263">
                    <a:moveTo>
                      <a:pt x="1263" y="0"/>
                    </a:moveTo>
                    <a:lnTo>
                      <a:pt x="1263" y="0"/>
                    </a:lnTo>
                    <a:cubicBezTo>
                      <a:pt x="1258" y="17"/>
                      <a:pt x="1250" y="34"/>
                      <a:pt x="1246" y="56"/>
                    </a:cubicBezTo>
                    <a:lnTo>
                      <a:pt x="4" y="5992"/>
                    </a:lnTo>
                    <a:lnTo>
                      <a:pt x="4" y="5992"/>
                    </a:lnTo>
                    <a:cubicBezTo>
                      <a:pt x="7" y="5976"/>
                      <a:pt x="12" y="5962"/>
                      <a:pt x="18" y="5945"/>
                    </a:cubicBezTo>
                    <a:lnTo>
                      <a:pt x="1263" y="0"/>
                    </a:lnTo>
                    <a:close/>
                    <a:moveTo>
                      <a:pt x="4" y="5992"/>
                    </a:moveTo>
                    <a:lnTo>
                      <a:pt x="4" y="5992"/>
                    </a:lnTo>
                    <a:cubicBezTo>
                      <a:pt x="3" y="5996"/>
                      <a:pt x="2" y="6001"/>
                      <a:pt x="1" y="6005"/>
                    </a:cubicBezTo>
                    <a:lnTo>
                      <a:pt x="4" y="5992"/>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35"/>
              <p:cNvSpPr/>
              <p:nvPr/>
            </p:nvSpPr>
            <p:spPr>
              <a:xfrm>
                <a:off x="5227175" y="1195675"/>
                <a:ext cx="32400" cy="153125"/>
              </a:xfrm>
              <a:custGeom>
                <a:rect b="b" l="l" r="r" t="t"/>
                <a:pathLst>
                  <a:path extrusionOk="0" h="6125" w="1296">
                    <a:moveTo>
                      <a:pt x="1250" y="0"/>
                    </a:moveTo>
                    <a:lnTo>
                      <a:pt x="0" y="5945"/>
                    </a:lnTo>
                    <a:cubicBezTo>
                      <a:pt x="47" y="6013"/>
                      <a:pt x="52" y="6073"/>
                      <a:pt x="43" y="6124"/>
                    </a:cubicBezTo>
                    <a:lnTo>
                      <a:pt x="1287" y="180"/>
                    </a:lnTo>
                    <a:cubicBezTo>
                      <a:pt x="1296" y="123"/>
                      <a:pt x="1292" y="68"/>
                      <a:pt x="1250"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35"/>
              <p:cNvSpPr/>
              <p:nvPr/>
            </p:nvSpPr>
            <p:spPr>
              <a:xfrm>
                <a:off x="5731100" y="1300975"/>
                <a:ext cx="32000" cy="149275"/>
              </a:xfrm>
              <a:custGeom>
                <a:rect b="b" l="l" r="r" t="t"/>
                <a:pathLst>
                  <a:path extrusionOk="0" h="5971" w="1280">
                    <a:moveTo>
                      <a:pt x="1280" y="1"/>
                    </a:moveTo>
                    <a:cubicBezTo>
                      <a:pt x="1267" y="9"/>
                      <a:pt x="1258" y="17"/>
                      <a:pt x="1246" y="26"/>
                    </a:cubicBezTo>
                    <a:lnTo>
                      <a:pt x="1" y="5971"/>
                    </a:lnTo>
                    <a:cubicBezTo>
                      <a:pt x="10" y="5963"/>
                      <a:pt x="22" y="5955"/>
                      <a:pt x="36" y="5945"/>
                    </a:cubicBezTo>
                    <a:lnTo>
                      <a:pt x="1280"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35"/>
              <p:cNvSpPr/>
              <p:nvPr/>
            </p:nvSpPr>
            <p:spPr>
              <a:xfrm>
                <a:off x="5730150" y="1301625"/>
                <a:ext cx="32100" cy="149600"/>
              </a:xfrm>
              <a:custGeom>
                <a:rect b="b" l="l" r="r" t="t"/>
                <a:pathLst>
                  <a:path extrusionOk="0" h="5984" w="1284">
                    <a:moveTo>
                      <a:pt x="1284" y="0"/>
                    </a:moveTo>
                    <a:lnTo>
                      <a:pt x="1245" y="38"/>
                    </a:lnTo>
                    <a:lnTo>
                      <a:pt x="1" y="5984"/>
                    </a:lnTo>
                    <a:lnTo>
                      <a:pt x="39" y="5945"/>
                    </a:lnTo>
                    <a:lnTo>
                      <a:pt x="1284"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35"/>
              <p:cNvSpPr/>
              <p:nvPr/>
            </p:nvSpPr>
            <p:spPr>
              <a:xfrm>
                <a:off x="5729400" y="1302575"/>
                <a:ext cx="31875" cy="149750"/>
              </a:xfrm>
              <a:custGeom>
                <a:rect b="b" l="l" r="r" t="t"/>
                <a:pathLst>
                  <a:path extrusionOk="0" h="5990" w="1275">
                    <a:moveTo>
                      <a:pt x="1275" y="0"/>
                    </a:moveTo>
                    <a:cubicBezTo>
                      <a:pt x="1263" y="14"/>
                      <a:pt x="1254" y="26"/>
                      <a:pt x="1245" y="44"/>
                    </a:cubicBezTo>
                    <a:lnTo>
                      <a:pt x="1" y="5989"/>
                    </a:lnTo>
                    <a:cubicBezTo>
                      <a:pt x="9" y="5976"/>
                      <a:pt x="17" y="5963"/>
                      <a:pt x="31" y="5946"/>
                    </a:cubicBezTo>
                    <a:lnTo>
                      <a:pt x="1275"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35"/>
              <p:cNvSpPr/>
              <p:nvPr/>
            </p:nvSpPr>
            <p:spPr>
              <a:xfrm>
                <a:off x="5728875" y="1303650"/>
                <a:ext cx="31675" cy="149950"/>
              </a:xfrm>
              <a:custGeom>
                <a:rect b="b" l="l" r="r" t="t"/>
                <a:pathLst>
                  <a:path extrusionOk="0" h="5998" w="1267">
                    <a:moveTo>
                      <a:pt x="1266" y="1"/>
                    </a:moveTo>
                    <a:lnTo>
                      <a:pt x="1266" y="1"/>
                    </a:lnTo>
                    <a:cubicBezTo>
                      <a:pt x="1258" y="13"/>
                      <a:pt x="1250" y="30"/>
                      <a:pt x="1245" y="48"/>
                    </a:cubicBezTo>
                    <a:lnTo>
                      <a:pt x="0" y="5997"/>
                    </a:lnTo>
                    <a:cubicBezTo>
                      <a:pt x="5" y="5980"/>
                      <a:pt x="13" y="5963"/>
                      <a:pt x="22" y="5946"/>
                    </a:cubicBezTo>
                    <a:lnTo>
                      <a:pt x="1266"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35"/>
              <p:cNvSpPr/>
              <p:nvPr/>
            </p:nvSpPr>
            <p:spPr>
              <a:xfrm>
                <a:off x="5728675" y="1304825"/>
                <a:ext cx="31325" cy="149425"/>
              </a:xfrm>
              <a:custGeom>
                <a:rect b="b" l="l" r="r" t="t"/>
                <a:pathLst>
                  <a:path extrusionOk="0" h="5977" w="1253">
                    <a:moveTo>
                      <a:pt x="1253" y="1"/>
                    </a:moveTo>
                    <a:cubicBezTo>
                      <a:pt x="1248" y="9"/>
                      <a:pt x="1248" y="17"/>
                      <a:pt x="1244" y="26"/>
                    </a:cubicBezTo>
                    <a:lnTo>
                      <a:pt x="3" y="5962"/>
                    </a:lnTo>
                    <a:lnTo>
                      <a:pt x="3" y="5962"/>
                    </a:lnTo>
                    <a:cubicBezTo>
                      <a:pt x="5" y="5958"/>
                      <a:pt x="7" y="5954"/>
                      <a:pt x="8" y="5950"/>
                    </a:cubicBezTo>
                    <a:lnTo>
                      <a:pt x="1253" y="1"/>
                    </a:lnTo>
                    <a:close/>
                    <a:moveTo>
                      <a:pt x="3" y="5962"/>
                    </a:moveTo>
                    <a:cubicBezTo>
                      <a:pt x="1" y="5966"/>
                      <a:pt x="0" y="5971"/>
                      <a:pt x="0" y="5976"/>
                    </a:cubicBezTo>
                    <a:lnTo>
                      <a:pt x="3" y="5962"/>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35"/>
              <p:cNvSpPr/>
              <p:nvPr/>
            </p:nvSpPr>
            <p:spPr>
              <a:xfrm>
                <a:off x="5781375" y="1308150"/>
                <a:ext cx="33400" cy="150250"/>
              </a:xfrm>
              <a:custGeom>
                <a:rect b="b" l="l" r="r" t="t"/>
                <a:pathLst>
                  <a:path extrusionOk="0" h="6010" w="1336">
                    <a:moveTo>
                      <a:pt x="1335" y="0"/>
                    </a:moveTo>
                    <a:lnTo>
                      <a:pt x="1335" y="0"/>
                    </a:lnTo>
                    <a:cubicBezTo>
                      <a:pt x="1305" y="22"/>
                      <a:pt x="1275" y="43"/>
                      <a:pt x="1249" y="60"/>
                    </a:cubicBezTo>
                    <a:lnTo>
                      <a:pt x="1" y="6009"/>
                    </a:lnTo>
                    <a:cubicBezTo>
                      <a:pt x="30" y="5988"/>
                      <a:pt x="60" y="5971"/>
                      <a:pt x="90" y="5946"/>
                    </a:cubicBezTo>
                    <a:lnTo>
                      <a:pt x="1335"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35"/>
              <p:cNvSpPr/>
              <p:nvPr/>
            </p:nvSpPr>
            <p:spPr>
              <a:xfrm>
                <a:off x="5778700" y="1309625"/>
                <a:ext cx="33900" cy="150250"/>
              </a:xfrm>
              <a:custGeom>
                <a:rect b="b" l="l" r="r" t="t"/>
                <a:pathLst>
                  <a:path extrusionOk="0" h="6010" w="1356">
                    <a:moveTo>
                      <a:pt x="1356" y="1"/>
                    </a:moveTo>
                    <a:lnTo>
                      <a:pt x="1356" y="1"/>
                    </a:lnTo>
                    <a:cubicBezTo>
                      <a:pt x="1318" y="22"/>
                      <a:pt x="1284" y="44"/>
                      <a:pt x="1245" y="61"/>
                    </a:cubicBezTo>
                    <a:lnTo>
                      <a:pt x="1" y="6010"/>
                    </a:lnTo>
                    <a:cubicBezTo>
                      <a:pt x="35" y="5993"/>
                      <a:pt x="73" y="5972"/>
                      <a:pt x="108" y="5950"/>
                    </a:cubicBezTo>
                    <a:lnTo>
                      <a:pt x="1356"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35"/>
              <p:cNvSpPr/>
              <p:nvPr/>
            </p:nvSpPr>
            <p:spPr>
              <a:xfrm>
                <a:off x="5776025" y="1311150"/>
                <a:ext cx="33825" cy="149700"/>
              </a:xfrm>
              <a:custGeom>
                <a:rect b="b" l="l" r="r" t="t"/>
                <a:pathLst>
                  <a:path extrusionOk="0" h="5988" w="1353">
                    <a:moveTo>
                      <a:pt x="1352" y="0"/>
                    </a:moveTo>
                    <a:lnTo>
                      <a:pt x="1352" y="0"/>
                    </a:lnTo>
                    <a:cubicBezTo>
                      <a:pt x="1318" y="17"/>
                      <a:pt x="1283" y="30"/>
                      <a:pt x="1249" y="38"/>
                    </a:cubicBezTo>
                    <a:lnTo>
                      <a:pt x="0" y="5988"/>
                    </a:lnTo>
                    <a:cubicBezTo>
                      <a:pt x="35" y="5980"/>
                      <a:pt x="73" y="5962"/>
                      <a:pt x="108" y="5949"/>
                    </a:cubicBezTo>
                    <a:lnTo>
                      <a:pt x="1352"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35"/>
              <p:cNvSpPr/>
              <p:nvPr/>
            </p:nvSpPr>
            <p:spPr>
              <a:xfrm>
                <a:off x="5767475" y="1312100"/>
                <a:ext cx="39800" cy="149650"/>
              </a:xfrm>
              <a:custGeom>
                <a:rect b="b" l="l" r="r" t="t"/>
                <a:pathLst>
                  <a:path extrusionOk="0" h="5986" w="1592">
                    <a:moveTo>
                      <a:pt x="1591" y="0"/>
                    </a:moveTo>
                    <a:lnTo>
                      <a:pt x="1591" y="0"/>
                    </a:lnTo>
                    <a:cubicBezTo>
                      <a:pt x="1548" y="14"/>
                      <a:pt x="1510" y="22"/>
                      <a:pt x="1467" y="30"/>
                    </a:cubicBezTo>
                    <a:cubicBezTo>
                      <a:pt x="1431" y="35"/>
                      <a:pt x="1395" y="37"/>
                      <a:pt x="1358" y="37"/>
                    </a:cubicBezTo>
                    <a:cubicBezTo>
                      <a:pt x="1322" y="37"/>
                      <a:pt x="1286" y="35"/>
                      <a:pt x="1250" y="30"/>
                    </a:cubicBezTo>
                    <a:lnTo>
                      <a:pt x="0" y="5980"/>
                    </a:lnTo>
                    <a:cubicBezTo>
                      <a:pt x="35" y="5983"/>
                      <a:pt x="69" y="5985"/>
                      <a:pt x="102" y="5985"/>
                    </a:cubicBezTo>
                    <a:cubicBezTo>
                      <a:pt x="143" y="5985"/>
                      <a:pt x="183" y="5982"/>
                      <a:pt x="223" y="5976"/>
                    </a:cubicBezTo>
                    <a:cubicBezTo>
                      <a:pt x="261" y="5971"/>
                      <a:pt x="304" y="5962"/>
                      <a:pt x="342" y="5950"/>
                    </a:cubicBezTo>
                    <a:lnTo>
                      <a:pt x="1591"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35"/>
              <p:cNvSpPr/>
              <p:nvPr/>
            </p:nvSpPr>
            <p:spPr>
              <a:xfrm>
                <a:off x="5765450" y="1312625"/>
                <a:ext cx="33275" cy="148975"/>
              </a:xfrm>
              <a:custGeom>
                <a:rect b="b" l="l" r="r" t="t"/>
                <a:pathLst>
                  <a:path extrusionOk="0" h="5959" w="1331">
                    <a:moveTo>
                      <a:pt x="1244" y="1"/>
                    </a:moveTo>
                    <a:lnTo>
                      <a:pt x="0" y="5946"/>
                    </a:lnTo>
                    <a:cubicBezTo>
                      <a:pt x="26" y="5950"/>
                      <a:pt x="56" y="5955"/>
                      <a:pt x="81" y="5959"/>
                    </a:cubicBezTo>
                    <a:lnTo>
                      <a:pt x="1331" y="9"/>
                    </a:lnTo>
                    <a:cubicBezTo>
                      <a:pt x="1301" y="9"/>
                      <a:pt x="1275" y="5"/>
                      <a:pt x="1244"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35"/>
              <p:cNvSpPr/>
              <p:nvPr/>
            </p:nvSpPr>
            <p:spPr>
              <a:xfrm>
                <a:off x="5763425" y="1312200"/>
                <a:ext cx="33150" cy="149100"/>
              </a:xfrm>
              <a:custGeom>
                <a:rect b="b" l="l" r="r" t="t"/>
                <a:pathLst>
                  <a:path extrusionOk="0" h="5964" w="1326">
                    <a:moveTo>
                      <a:pt x="1244" y="0"/>
                    </a:moveTo>
                    <a:lnTo>
                      <a:pt x="0" y="5946"/>
                    </a:lnTo>
                    <a:cubicBezTo>
                      <a:pt x="26" y="5954"/>
                      <a:pt x="51" y="5958"/>
                      <a:pt x="81" y="5963"/>
                    </a:cubicBezTo>
                    <a:lnTo>
                      <a:pt x="1325" y="18"/>
                    </a:lnTo>
                    <a:cubicBezTo>
                      <a:pt x="1300" y="10"/>
                      <a:pt x="1270" y="5"/>
                      <a:pt x="1244"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35"/>
              <p:cNvSpPr/>
              <p:nvPr/>
            </p:nvSpPr>
            <p:spPr>
              <a:xfrm>
                <a:off x="5761050" y="1311550"/>
                <a:ext cx="33500" cy="149300"/>
              </a:xfrm>
              <a:custGeom>
                <a:rect b="b" l="l" r="r" t="t"/>
                <a:pathLst>
                  <a:path extrusionOk="0" h="5972" w="1340">
                    <a:moveTo>
                      <a:pt x="1250" y="1"/>
                    </a:moveTo>
                    <a:lnTo>
                      <a:pt x="1" y="5950"/>
                    </a:lnTo>
                    <a:cubicBezTo>
                      <a:pt x="35" y="5959"/>
                      <a:pt x="65" y="5968"/>
                      <a:pt x="95" y="5972"/>
                    </a:cubicBezTo>
                    <a:lnTo>
                      <a:pt x="1339" y="26"/>
                    </a:lnTo>
                    <a:cubicBezTo>
                      <a:pt x="1309" y="18"/>
                      <a:pt x="1280" y="10"/>
                      <a:pt x="1250"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35"/>
              <p:cNvSpPr/>
              <p:nvPr/>
            </p:nvSpPr>
            <p:spPr>
              <a:xfrm>
                <a:off x="5757950" y="1310600"/>
                <a:ext cx="34350" cy="149725"/>
              </a:xfrm>
              <a:custGeom>
                <a:rect b="b" l="l" r="r" t="t"/>
                <a:pathLst>
                  <a:path extrusionOk="0" h="5989" w="1374">
                    <a:moveTo>
                      <a:pt x="1250" y="1"/>
                    </a:moveTo>
                    <a:lnTo>
                      <a:pt x="0" y="5945"/>
                    </a:lnTo>
                    <a:cubicBezTo>
                      <a:pt x="44" y="5963"/>
                      <a:pt x="87" y="5976"/>
                      <a:pt x="125" y="5988"/>
                    </a:cubicBezTo>
                    <a:lnTo>
                      <a:pt x="1374" y="39"/>
                    </a:lnTo>
                    <a:cubicBezTo>
                      <a:pt x="1331" y="26"/>
                      <a:pt x="1293" y="13"/>
                      <a:pt x="1250"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35"/>
              <p:cNvSpPr/>
              <p:nvPr/>
            </p:nvSpPr>
            <p:spPr>
              <a:xfrm>
                <a:off x="5738800" y="1303125"/>
                <a:ext cx="50400" cy="156125"/>
              </a:xfrm>
              <a:custGeom>
                <a:rect b="b" l="l" r="r" t="t"/>
                <a:pathLst>
                  <a:path extrusionOk="0" h="6245" w="2016">
                    <a:moveTo>
                      <a:pt x="1246" y="0"/>
                    </a:moveTo>
                    <a:lnTo>
                      <a:pt x="1" y="5950"/>
                    </a:lnTo>
                    <a:cubicBezTo>
                      <a:pt x="288" y="6048"/>
                      <a:pt x="536" y="6163"/>
                      <a:pt x="766" y="6244"/>
                    </a:cubicBezTo>
                    <a:lnTo>
                      <a:pt x="2016" y="300"/>
                    </a:lnTo>
                    <a:cubicBezTo>
                      <a:pt x="1785" y="219"/>
                      <a:pt x="1532" y="99"/>
                      <a:pt x="1246"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35"/>
              <p:cNvSpPr/>
              <p:nvPr/>
            </p:nvSpPr>
            <p:spPr>
              <a:xfrm>
                <a:off x="5733675" y="1301400"/>
                <a:ext cx="36275" cy="150475"/>
              </a:xfrm>
              <a:custGeom>
                <a:rect b="b" l="l" r="r" t="t"/>
                <a:pathLst>
                  <a:path extrusionOk="0" h="6019" w="1451">
                    <a:moveTo>
                      <a:pt x="1246" y="0"/>
                    </a:moveTo>
                    <a:lnTo>
                      <a:pt x="0" y="5950"/>
                    </a:lnTo>
                    <a:cubicBezTo>
                      <a:pt x="69" y="5971"/>
                      <a:pt x="138" y="5993"/>
                      <a:pt x="206" y="6019"/>
                    </a:cubicBezTo>
                    <a:lnTo>
                      <a:pt x="1451" y="69"/>
                    </a:lnTo>
                    <a:cubicBezTo>
                      <a:pt x="1386" y="43"/>
                      <a:pt x="1318" y="22"/>
                      <a:pt x="1246"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35"/>
              <p:cNvSpPr/>
              <p:nvPr/>
            </p:nvSpPr>
            <p:spPr>
              <a:xfrm>
                <a:off x="5731975" y="1300975"/>
                <a:ext cx="32850" cy="149175"/>
              </a:xfrm>
              <a:custGeom>
                <a:rect b="b" l="l" r="r" t="t"/>
                <a:pathLst>
                  <a:path extrusionOk="0" h="5967" w="1314">
                    <a:moveTo>
                      <a:pt x="1245" y="1"/>
                    </a:moveTo>
                    <a:lnTo>
                      <a:pt x="1" y="5945"/>
                    </a:lnTo>
                    <a:cubicBezTo>
                      <a:pt x="22" y="5955"/>
                      <a:pt x="48" y="5959"/>
                      <a:pt x="68" y="5967"/>
                    </a:cubicBezTo>
                    <a:lnTo>
                      <a:pt x="1314" y="17"/>
                    </a:lnTo>
                    <a:cubicBezTo>
                      <a:pt x="1292" y="13"/>
                      <a:pt x="1266" y="5"/>
                      <a:pt x="1245"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35"/>
              <p:cNvSpPr/>
              <p:nvPr/>
            </p:nvSpPr>
            <p:spPr>
              <a:xfrm>
                <a:off x="2630100" y="657400"/>
                <a:ext cx="31375" cy="149075"/>
              </a:xfrm>
              <a:custGeom>
                <a:rect b="b" l="l" r="r" t="t"/>
                <a:pathLst>
                  <a:path extrusionOk="0" h="5963" w="1255">
                    <a:moveTo>
                      <a:pt x="1254" y="0"/>
                    </a:moveTo>
                    <a:cubicBezTo>
                      <a:pt x="1250" y="4"/>
                      <a:pt x="1250" y="8"/>
                      <a:pt x="1250" y="16"/>
                    </a:cubicBezTo>
                    <a:lnTo>
                      <a:pt x="1" y="5962"/>
                    </a:lnTo>
                    <a:cubicBezTo>
                      <a:pt x="5" y="5958"/>
                      <a:pt x="5" y="5954"/>
                      <a:pt x="5" y="5949"/>
                    </a:cubicBezTo>
                    <a:lnTo>
                      <a:pt x="1254" y="0"/>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35"/>
              <p:cNvSpPr/>
              <p:nvPr/>
            </p:nvSpPr>
            <p:spPr>
              <a:xfrm>
                <a:off x="2629675" y="657800"/>
                <a:ext cx="31700" cy="149600"/>
              </a:xfrm>
              <a:custGeom>
                <a:rect b="b" l="l" r="r" t="t"/>
                <a:pathLst>
                  <a:path extrusionOk="0" h="5984" w="1268">
                    <a:moveTo>
                      <a:pt x="1267" y="0"/>
                    </a:moveTo>
                    <a:cubicBezTo>
                      <a:pt x="1262" y="10"/>
                      <a:pt x="1254" y="22"/>
                      <a:pt x="1250" y="35"/>
                    </a:cubicBezTo>
                    <a:lnTo>
                      <a:pt x="0" y="5984"/>
                    </a:lnTo>
                    <a:cubicBezTo>
                      <a:pt x="10" y="5972"/>
                      <a:pt x="14" y="5958"/>
                      <a:pt x="18" y="5946"/>
                    </a:cubicBezTo>
                    <a:lnTo>
                      <a:pt x="1267"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35"/>
              <p:cNvSpPr/>
              <p:nvPr/>
            </p:nvSpPr>
            <p:spPr>
              <a:xfrm>
                <a:off x="2628925" y="658675"/>
                <a:ext cx="32000" cy="149825"/>
              </a:xfrm>
              <a:custGeom>
                <a:rect b="b" l="l" r="r" t="t"/>
                <a:pathLst>
                  <a:path extrusionOk="0" h="5993" w="1280">
                    <a:moveTo>
                      <a:pt x="1280" y="0"/>
                    </a:moveTo>
                    <a:cubicBezTo>
                      <a:pt x="1271" y="13"/>
                      <a:pt x="1258" y="30"/>
                      <a:pt x="1250" y="42"/>
                    </a:cubicBezTo>
                    <a:lnTo>
                      <a:pt x="1" y="5992"/>
                    </a:lnTo>
                    <a:cubicBezTo>
                      <a:pt x="14" y="5975"/>
                      <a:pt x="22" y="5962"/>
                      <a:pt x="30" y="5949"/>
                    </a:cubicBezTo>
                    <a:lnTo>
                      <a:pt x="1280"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35"/>
              <p:cNvSpPr/>
              <p:nvPr/>
            </p:nvSpPr>
            <p:spPr>
              <a:xfrm>
                <a:off x="2628725" y="659725"/>
                <a:ext cx="31450" cy="149100"/>
              </a:xfrm>
              <a:custGeom>
                <a:rect b="b" l="l" r="r" t="t"/>
                <a:pathLst>
                  <a:path extrusionOk="0" h="5964" w="1258">
                    <a:moveTo>
                      <a:pt x="1258" y="0"/>
                    </a:moveTo>
                    <a:lnTo>
                      <a:pt x="1258" y="0"/>
                    </a:lnTo>
                    <a:cubicBezTo>
                      <a:pt x="1254" y="5"/>
                      <a:pt x="1249" y="10"/>
                      <a:pt x="1245" y="14"/>
                    </a:cubicBezTo>
                    <a:lnTo>
                      <a:pt x="0" y="5963"/>
                    </a:lnTo>
                    <a:cubicBezTo>
                      <a:pt x="5" y="5958"/>
                      <a:pt x="5" y="5954"/>
                      <a:pt x="9" y="5950"/>
                    </a:cubicBezTo>
                    <a:lnTo>
                      <a:pt x="1258"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35"/>
              <p:cNvSpPr/>
              <p:nvPr/>
            </p:nvSpPr>
            <p:spPr>
              <a:xfrm>
                <a:off x="6085800" y="1382575"/>
                <a:ext cx="31250" cy="148950"/>
              </a:xfrm>
              <a:custGeom>
                <a:rect b="b" l="l" r="r" t="t"/>
                <a:pathLst>
                  <a:path extrusionOk="0" h="5958" w="1250">
                    <a:moveTo>
                      <a:pt x="1249" y="0"/>
                    </a:moveTo>
                    <a:lnTo>
                      <a:pt x="726" y="2499"/>
                    </a:lnTo>
                    <a:lnTo>
                      <a:pt x="1249" y="8"/>
                    </a:lnTo>
                    <a:lnTo>
                      <a:pt x="1249" y="0"/>
                    </a:lnTo>
                    <a:close/>
                    <a:moveTo>
                      <a:pt x="726" y="2499"/>
                    </a:moveTo>
                    <a:lnTo>
                      <a:pt x="1" y="5955"/>
                    </a:lnTo>
                    <a:lnTo>
                      <a:pt x="1" y="5955"/>
                    </a:lnTo>
                    <a:cubicBezTo>
                      <a:pt x="2" y="5952"/>
                      <a:pt x="4" y="5950"/>
                      <a:pt x="4" y="5950"/>
                    </a:cubicBezTo>
                    <a:lnTo>
                      <a:pt x="726" y="2499"/>
                    </a:lnTo>
                    <a:close/>
                    <a:moveTo>
                      <a:pt x="1" y="5955"/>
                    </a:moveTo>
                    <a:lnTo>
                      <a:pt x="1" y="5955"/>
                    </a:lnTo>
                    <a:cubicBezTo>
                      <a:pt x="0" y="5956"/>
                      <a:pt x="0" y="5957"/>
                      <a:pt x="0" y="5958"/>
                    </a:cubicBezTo>
                    <a:lnTo>
                      <a:pt x="1" y="5955"/>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35"/>
              <p:cNvSpPr/>
              <p:nvPr/>
            </p:nvSpPr>
            <p:spPr>
              <a:xfrm>
                <a:off x="6085675" y="1382775"/>
                <a:ext cx="31375" cy="149100"/>
              </a:xfrm>
              <a:custGeom>
                <a:rect b="b" l="l" r="r" t="t"/>
                <a:pathLst>
                  <a:path extrusionOk="0" h="5964" w="1255">
                    <a:moveTo>
                      <a:pt x="1254" y="0"/>
                    </a:moveTo>
                    <a:cubicBezTo>
                      <a:pt x="1250" y="4"/>
                      <a:pt x="1250" y="10"/>
                      <a:pt x="1246" y="18"/>
                    </a:cubicBezTo>
                    <a:lnTo>
                      <a:pt x="2" y="5959"/>
                    </a:lnTo>
                    <a:lnTo>
                      <a:pt x="2" y="5959"/>
                    </a:lnTo>
                    <a:cubicBezTo>
                      <a:pt x="3" y="5956"/>
                      <a:pt x="5" y="5953"/>
                      <a:pt x="5" y="5950"/>
                    </a:cubicBezTo>
                    <a:lnTo>
                      <a:pt x="1254" y="0"/>
                    </a:lnTo>
                    <a:close/>
                    <a:moveTo>
                      <a:pt x="2" y="5959"/>
                    </a:moveTo>
                    <a:cubicBezTo>
                      <a:pt x="1" y="5960"/>
                      <a:pt x="1" y="5962"/>
                      <a:pt x="1" y="5963"/>
                    </a:cubicBezTo>
                    <a:lnTo>
                      <a:pt x="2" y="5959"/>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35"/>
              <p:cNvSpPr/>
              <p:nvPr/>
            </p:nvSpPr>
            <p:spPr>
              <a:xfrm>
                <a:off x="6085375" y="1383200"/>
                <a:ext cx="31475" cy="149075"/>
              </a:xfrm>
              <a:custGeom>
                <a:rect b="b" l="l" r="r" t="t"/>
                <a:pathLst>
                  <a:path extrusionOk="0" h="5963" w="1259">
                    <a:moveTo>
                      <a:pt x="1258" y="1"/>
                    </a:moveTo>
                    <a:cubicBezTo>
                      <a:pt x="1253" y="5"/>
                      <a:pt x="1249" y="9"/>
                      <a:pt x="1245" y="13"/>
                    </a:cubicBezTo>
                    <a:lnTo>
                      <a:pt x="1" y="5963"/>
                    </a:lnTo>
                    <a:cubicBezTo>
                      <a:pt x="5" y="5959"/>
                      <a:pt x="9" y="5954"/>
                      <a:pt x="13" y="5946"/>
                    </a:cubicBezTo>
                    <a:lnTo>
                      <a:pt x="1258"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35"/>
              <p:cNvSpPr/>
              <p:nvPr/>
            </p:nvSpPr>
            <p:spPr>
              <a:xfrm>
                <a:off x="6084950" y="1383525"/>
                <a:ext cx="31550" cy="149200"/>
              </a:xfrm>
              <a:custGeom>
                <a:rect b="b" l="l" r="r" t="t"/>
                <a:pathLst>
                  <a:path extrusionOk="0" h="5968" w="1262">
                    <a:moveTo>
                      <a:pt x="1262" y="0"/>
                    </a:moveTo>
                    <a:lnTo>
                      <a:pt x="1262" y="0"/>
                    </a:lnTo>
                    <a:cubicBezTo>
                      <a:pt x="1258" y="9"/>
                      <a:pt x="1254" y="13"/>
                      <a:pt x="1244" y="18"/>
                    </a:cubicBezTo>
                    <a:lnTo>
                      <a:pt x="0" y="5967"/>
                    </a:lnTo>
                    <a:cubicBezTo>
                      <a:pt x="4" y="5963"/>
                      <a:pt x="13" y="5954"/>
                      <a:pt x="18" y="5950"/>
                    </a:cubicBezTo>
                    <a:lnTo>
                      <a:pt x="1262"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35"/>
              <p:cNvSpPr/>
              <p:nvPr/>
            </p:nvSpPr>
            <p:spPr>
              <a:xfrm>
                <a:off x="6084400" y="1383950"/>
                <a:ext cx="31675" cy="149200"/>
              </a:xfrm>
              <a:custGeom>
                <a:rect b="b" l="l" r="r" t="t"/>
                <a:pathLst>
                  <a:path extrusionOk="0" h="5968" w="1267">
                    <a:moveTo>
                      <a:pt x="1266" y="1"/>
                    </a:moveTo>
                    <a:cubicBezTo>
                      <a:pt x="1262" y="9"/>
                      <a:pt x="1254" y="14"/>
                      <a:pt x="1246" y="18"/>
                    </a:cubicBezTo>
                    <a:lnTo>
                      <a:pt x="1" y="5968"/>
                    </a:lnTo>
                    <a:cubicBezTo>
                      <a:pt x="9" y="5962"/>
                      <a:pt x="14" y="5954"/>
                      <a:pt x="22" y="5950"/>
                    </a:cubicBezTo>
                    <a:lnTo>
                      <a:pt x="1266"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35"/>
              <p:cNvSpPr/>
              <p:nvPr/>
            </p:nvSpPr>
            <p:spPr>
              <a:xfrm>
                <a:off x="6083325" y="1384375"/>
                <a:ext cx="32225" cy="149300"/>
              </a:xfrm>
              <a:custGeom>
                <a:rect b="b" l="l" r="r" t="t"/>
                <a:pathLst>
                  <a:path extrusionOk="0" h="5972" w="1289">
                    <a:moveTo>
                      <a:pt x="1289" y="1"/>
                    </a:moveTo>
                    <a:lnTo>
                      <a:pt x="1289" y="1"/>
                    </a:lnTo>
                    <a:cubicBezTo>
                      <a:pt x="1275" y="9"/>
                      <a:pt x="1263" y="13"/>
                      <a:pt x="1246" y="23"/>
                    </a:cubicBezTo>
                    <a:lnTo>
                      <a:pt x="1" y="5971"/>
                    </a:lnTo>
                    <a:cubicBezTo>
                      <a:pt x="18" y="5963"/>
                      <a:pt x="31" y="5959"/>
                      <a:pt x="44" y="5951"/>
                    </a:cubicBezTo>
                    <a:lnTo>
                      <a:pt x="1289"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35"/>
              <p:cNvSpPr/>
              <p:nvPr/>
            </p:nvSpPr>
            <p:spPr>
              <a:xfrm>
                <a:off x="6081000" y="1384925"/>
                <a:ext cx="33475" cy="149625"/>
              </a:xfrm>
              <a:custGeom>
                <a:rect b="b" l="l" r="r" t="t"/>
                <a:pathLst>
                  <a:path extrusionOk="0" h="5985" w="1339">
                    <a:moveTo>
                      <a:pt x="1339" y="1"/>
                    </a:moveTo>
                    <a:cubicBezTo>
                      <a:pt x="1313" y="13"/>
                      <a:pt x="1283" y="26"/>
                      <a:pt x="1248" y="34"/>
                    </a:cubicBezTo>
                    <a:lnTo>
                      <a:pt x="0" y="5984"/>
                    </a:lnTo>
                    <a:cubicBezTo>
                      <a:pt x="34" y="5971"/>
                      <a:pt x="68" y="5962"/>
                      <a:pt x="94" y="5949"/>
                    </a:cubicBezTo>
                    <a:lnTo>
                      <a:pt x="1339"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35"/>
              <p:cNvSpPr/>
              <p:nvPr/>
            </p:nvSpPr>
            <p:spPr>
              <a:xfrm>
                <a:off x="6072225" y="1385775"/>
                <a:ext cx="40000" cy="151000"/>
              </a:xfrm>
              <a:custGeom>
                <a:rect b="b" l="l" r="r" t="t"/>
                <a:pathLst>
                  <a:path extrusionOk="0" h="6040" w="1600">
                    <a:moveTo>
                      <a:pt x="1599" y="0"/>
                    </a:moveTo>
                    <a:lnTo>
                      <a:pt x="1599" y="0"/>
                    </a:lnTo>
                    <a:cubicBezTo>
                      <a:pt x="1488" y="34"/>
                      <a:pt x="1356" y="60"/>
                      <a:pt x="1245" y="90"/>
                    </a:cubicBezTo>
                    <a:lnTo>
                      <a:pt x="0" y="6039"/>
                    </a:lnTo>
                    <a:cubicBezTo>
                      <a:pt x="107" y="6005"/>
                      <a:pt x="244" y="5980"/>
                      <a:pt x="351" y="5950"/>
                    </a:cubicBezTo>
                    <a:lnTo>
                      <a:pt x="1599"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35"/>
              <p:cNvSpPr/>
              <p:nvPr/>
            </p:nvSpPr>
            <p:spPr>
              <a:xfrm>
                <a:off x="6069750" y="1388000"/>
                <a:ext cx="33625" cy="149650"/>
              </a:xfrm>
              <a:custGeom>
                <a:rect b="b" l="l" r="r" t="t"/>
                <a:pathLst>
                  <a:path extrusionOk="0" h="5986" w="1345">
                    <a:moveTo>
                      <a:pt x="1344" y="1"/>
                    </a:moveTo>
                    <a:lnTo>
                      <a:pt x="1344" y="1"/>
                    </a:lnTo>
                    <a:cubicBezTo>
                      <a:pt x="1309" y="14"/>
                      <a:pt x="1275" y="26"/>
                      <a:pt x="1246" y="40"/>
                    </a:cubicBezTo>
                    <a:lnTo>
                      <a:pt x="1" y="5985"/>
                    </a:lnTo>
                    <a:cubicBezTo>
                      <a:pt x="30" y="5972"/>
                      <a:pt x="61" y="5964"/>
                      <a:pt x="99" y="5950"/>
                    </a:cubicBezTo>
                    <a:lnTo>
                      <a:pt x="1344"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35"/>
              <p:cNvSpPr/>
              <p:nvPr/>
            </p:nvSpPr>
            <p:spPr>
              <a:xfrm>
                <a:off x="6068800" y="1388975"/>
                <a:ext cx="32100" cy="149175"/>
              </a:xfrm>
              <a:custGeom>
                <a:rect b="b" l="l" r="r" t="t"/>
                <a:pathLst>
                  <a:path extrusionOk="0" h="5967" w="1284">
                    <a:moveTo>
                      <a:pt x="1284" y="1"/>
                    </a:moveTo>
                    <a:lnTo>
                      <a:pt x="1284" y="1"/>
                    </a:lnTo>
                    <a:cubicBezTo>
                      <a:pt x="1270" y="5"/>
                      <a:pt x="1258" y="13"/>
                      <a:pt x="1245" y="18"/>
                    </a:cubicBezTo>
                    <a:lnTo>
                      <a:pt x="1" y="5967"/>
                    </a:lnTo>
                    <a:cubicBezTo>
                      <a:pt x="13" y="5959"/>
                      <a:pt x="26" y="5954"/>
                      <a:pt x="39" y="5946"/>
                    </a:cubicBezTo>
                    <a:lnTo>
                      <a:pt x="1284"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35"/>
              <p:cNvSpPr/>
              <p:nvPr/>
            </p:nvSpPr>
            <p:spPr>
              <a:xfrm>
                <a:off x="6068150" y="1389425"/>
                <a:ext cx="31775" cy="149175"/>
              </a:xfrm>
              <a:custGeom>
                <a:rect b="b" l="l" r="r" t="t"/>
                <a:pathLst>
                  <a:path extrusionOk="0" h="5967" w="1271">
                    <a:moveTo>
                      <a:pt x="1271" y="0"/>
                    </a:moveTo>
                    <a:cubicBezTo>
                      <a:pt x="1262" y="8"/>
                      <a:pt x="1254" y="12"/>
                      <a:pt x="1245" y="21"/>
                    </a:cubicBezTo>
                    <a:lnTo>
                      <a:pt x="1" y="5966"/>
                    </a:lnTo>
                    <a:cubicBezTo>
                      <a:pt x="9" y="5962"/>
                      <a:pt x="17" y="5954"/>
                      <a:pt x="27" y="5949"/>
                    </a:cubicBezTo>
                    <a:lnTo>
                      <a:pt x="1271"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35"/>
              <p:cNvSpPr/>
              <p:nvPr/>
            </p:nvSpPr>
            <p:spPr>
              <a:xfrm>
                <a:off x="6067725" y="1389925"/>
                <a:ext cx="31550" cy="149100"/>
              </a:xfrm>
              <a:custGeom>
                <a:rect b="b" l="l" r="r" t="t"/>
                <a:pathLst>
                  <a:path extrusionOk="0" h="5964" w="1262">
                    <a:moveTo>
                      <a:pt x="1262" y="1"/>
                    </a:moveTo>
                    <a:cubicBezTo>
                      <a:pt x="1258" y="6"/>
                      <a:pt x="1254" y="10"/>
                      <a:pt x="1250" y="14"/>
                    </a:cubicBezTo>
                    <a:lnTo>
                      <a:pt x="0" y="5964"/>
                    </a:lnTo>
                    <a:cubicBezTo>
                      <a:pt x="5" y="5960"/>
                      <a:pt x="14" y="5954"/>
                      <a:pt x="18" y="5946"/>
                    </a:cubicBezTo>
                    <a:lnTo>
                      <a:pt x="1262"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35"/>
              <p:cNvSpPr/>
              <p:nvPr/>
            </p:nvSpPr>
            <p:spPr>
              <a:xfrm>
                <a:off x="6067425" y="1390275"/>
                <a:ext cx="31550" cy="149175"/>
              </a:xfrm>
              <a:custGeom>
                <a:rect b="b" l="l" r="r" t="t"/>
                <a:pathLst>
                  <a:path extrusionOk="0" h="5967" w="1262">
                    <a:moveTo>
                      <a:pt x="1262" y="0"/>
                    </a:moveTo>
                    <a:lnTo>
                      <a:pt x="1262" y="0"/>
                    </a:lnTo>
                    <a:cubicBezTo>
                      <a:pt x="1258" y="4"/>
                      <a:pt x="1252" y="12"/>
                      <a:pt x="1248" y="17"/>
                    </a:cubicBezTo>
                    <a:lnTo>
                      <a:pt x="0" y="5966"/>
                    </a:lnTo>
                    <a:cubicBezTo>
                      <a:pt x="4" y="5958"/>
                      <a:pt x="8" y="5954"/>
                      <a:pt x="12" y="5950"/>
                    </a:cubicBezTo>
                    <a:lnTo>
                      <a:pt x="1262"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35"/>
              <p:cNvSpPr/>
              <p:nvPr/>
            </p:nvSpPr>
            <p:spPr>
              <a:xfrm>
                <a:off x="6067275" y="1390700"/>
                <a:ext cx="31375" cy="149175"/>
              </a:xfrm>
              <a:custGeom>
                <a:rect b="b" l="l" r="r" t="t"/>
                <a:pathLst>
                  <a:path extrusionOk="0" h="5967" w="1255">
                    <a:moveTo>
                      <a:pt x="1254" y="0"/>
                    </a:moveTo>
                    <a:lnTo>
                      <a:pt x="1254" y="0"/>
                    </a:lnTo>
                    <a:cubicBezTo>
                      <a:pt x="1250" y="5"/>
                      <a:pt x="1246" y="13"/>
                      <a:pt x="1246" y="17"/>
                    </a:cubicBezTo>
                    <a:lnTo>
                      <a:pt x="3" y="5959"/>
                    </a:lnTo>
                    <a:lnTo>
                      <a:pt x="3" y="5959"/>
                    </a:lnTo>
                    <a:cubicBezTo>
                      <a:pt x="4" y="5955"/>
                      <a:pt x="6" y="5952"/>
                      <a:pt x="6" y="5949"/>
                    </a:cubicBezTo>
                    <a:lnTo>
                      <a:pt x="1254" y="0"/>
                    </a:lnTo>
                    <a:close/>
                    <a:moveTo>
                      <a:pt x="3" y="5959"/>
                    </a:moveTo>
                    <a:lnTo>
                      <a:pt x="3" y="5959"/>
                    </a:lnTo>
                    <a:cubicBezTo>
                      <a:pt x="2" y="5961"/>
                      <a:pt x="1" y="5963"/>
                      <a:pt x="1" y="5967"/>
                    </a:cubicBezTo>
                    <a:lnTo>
                      <a:pt x="3" y="5959"/>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35"/>
              <p:cNvSpPr/>
              <p:nvPr/>
            </p:nvSpPr>
            <p:spPr>
              <a:xfrm>
                <a:off x="6067175" y="1391100"/>
                <a:ext cx="31275" cy="148875"/>
              </a:xfrm>
              <a:custGeom>
                <a:rect b="b" l="l" r="r" t="t"/>
                <a:pathLst>
                  <a:path extrusionOk="0" h="5955" w="1251">
                    <a:moveTo>
                      <a:pt x="1250" y="1"/>
                    </a:moveTo>
                    <a:lnTo>
                      <a:pt x="784" y="2229"/>
                    </a:lnTo>
                    <a:lnTo>
                      <a:pt x="1250" y="10"/>
                    </a:lnTo>
                    <a:lnTo>
                      <a:pt x="1250" y="1"/>
                    </a:lnTo>
                    <a:close/>
                    <a:moveTo>
                      <a:pt x="784" y="2229"/>
                    </a:moveTo>
                    <a:lnTo>
                      <a:pt x="1" y="5955"/>
                    </a:lnTo>
                    <a:lnTo>
                      <a:pt x="5" y="5951"/>
                    </a:lnTo>
                    <a:lnTo>
                      <a:pt x="784" y="2229"/>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35"/>
              <p:cNvSpPr/>
              <p:nvPr/>
            </p:nvSpPr>
            <p:spPr>
              <a:xfrm>
                <a:off x="6114650" y="1342450"/>
                <a:ext cx="87075" cy="218700"/>
              </a:xfrm>
              <a:custGeom>
                <a:rect b="b" l="l" r="r" t="t"/>
                <a:pathLst>
                  <a:path extrusionOk="0" h="8748" w="3483">
                    <a:moveTo>
                      <a:pt x="1250" y="1"/>
                    </a:moveTo>
                    <a:lnTo>
                      <a:pt x="1" y="5946"/>
                    </a:lnTo>
                    <a:cubicBezTo>
                      <a:pt x="5" y="6669"/>
                      <a:pt x="2234" y="8072"/>
                      <a:pt x="2093" y="8748"/>
                    </a:cubicBezTo>
                    <a:lnTo>
                      <a:pt x="3337" y="2798"/>
                    </a:lnTo>
                    <a:cubicBezTo>
                      <a:pt x="3483" y="2127"/>
                      <a:pt x="1250" y="719"/>
                      <a:pt x="1250"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35"/>
              <p:cNvSpPr/>
              <p:nvPr/>
            </p:nvSpPr>
            <p:spPr>
              <a:xfrm>
                <a:off x="2593325" y="660050"/>
                <a:ext cx="66525" cy="150350"/>
              </a:xfrm>
              <a:custGeom>
                <a:rect b="b" l="l" r="r" t="t"/>
                <a:pathLst>
                  <a:path extrusionOk="0" h="6014" w="2661">
                    <a:moveTo>
                      <a:pt x="2661" y="1"/>
                    </a:moveTo>
                    <a:lnTo>
                      <a:pt x="2661" y="1"/>
                    </a:lnTo>
                    <a:cubicBezTo>
                      <a:pt x="2618" y="9"/>
                      <a:pt x="2575" y="13"/>
                      <a:pt x="2532" y="17"/>
                    </a:cubicBezTo>
                    <a:cubicBezTo>
                      <a:pt x="2301" y="50"/>
                      <a:pt x="2076" y="64"/>
                      <a:pt x="1858" y="64"/>
                    </a:cubicBezTo>
                    <a:cubicBezTo>
                      <a:pt x="1649" y="64"/>
                      <a:pt x="1445" y="52"/>
                      <a:pt x="1245" y="31"/>
                    </a:cubicBezTo>
                    <a:lnTo>
                      <a:pt x="1" y="5980"/>
                    </a:lnTo>
                    <a:cubicBezTo>
                      <a:pt x="202" y="6001"/>
                      <a:pt x="406" y="6014"/>
                      <a:pt x="614" y="6014"/>
                    </a:cubicBezTo>
                    <a:cubicBezTo>
                      <a:pt x="831" y="6014"/>
                      <a:pt x="1053" y="6000"/>
                      <a:pt x="1284" y="5967"/>
                    </a:cubicBezTo>
                    <a:cubicBezTo>
                      <a:pt x="1326" y="5963"/>
                      <a:pt x="1369" y="5955"/>
                      <a:pt x="1416" y="5950"/>
                    </a:cubicBezTo>
                    <a:lnTo>
                      <a:pt x="2661"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35"/>
              <p:cNvSpPr/>
              <p:nvPr/>
            </p:nvSpPr>
            <p:spPr>
              <a:xfrm>
                <a:off x="2546275" y="653850"/>
                <a:ext cx="78200" cy="155725"/>
              </a:xfrm>
              <a:custGeom>
                <a:rect b="b" l="l" r="r" t="t"/>
                <a:pathLst>
                  <a:path extrusionOk="0" h="6229" w="3128">
                    <a:moveTo>
                      <a:pt x="1245" y="0"/>
                    </a:moveTo>
                    <a:lnTo>
                      <a:pt x="0" y="5946"/>
                    </a:lnTo>
                    <a:cubicBezTo>
                      <a:pt x="638" y="6014"/>
                      <a:pt x="1245" y="6159"/>
                      <a:pt x="1883" y="6228"/>
                    </a:cubicBezTo>
                    <a:lnTo>
                      <a:pt x="3127" y="279"/>
                    </a:lnTo>
                    <a:cubicBezTo>
                      <a:pt x="2490" y="210"/>
                      <a:pt x="1887" y="65"/>
                      <a:pt x="1245"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35"/>
              <p:cNvSpPr/>
              <p:nvPr/>
            </p:nvSpPr>
            <p:spPr>
              <a:xfrm>
                <a:off x="2540400" y="653300"/>
                <a:ext cx="37025" cy="149200"/>
              </a:xfrm>
              <a:custGeom>
                <a:rect b="b" l="l" r="r" t="t"/>
                <a:pathLst>
                  <a:path extrusionOk="0" h="5968" w="1481">
                    <a:moveTo>
                      <a:pt x="1245" y="1"/>
                    </a:moveTo>
                    <a:lnTo>
                      <a:pt x="0" y="5950"/>
                    </a:lnTo>
                    <a:cubicBezTo>
                      <a:pt x="77" y="5955"/>
                      <a:pt x="158" y="5959"/>
                      <a:pt x="235" y="5968"/>
                    </a:cubicBezTo>
                    <a:lnTo>
                      <a:pt x="1480" y="22"/>
                    </a:lnTo>
                    <a:cubicBezTo>
                      <a:pt x="1403" y="14"/>
                      <a:pt x="1326" y="5"/>
                      <a:pt x="1245" y="1"/>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35"/>
              <p:cNvSpPr/>
              <p:nvPr/>
            </p:nvSpPr>
            <p:spPr>
              <a:xfrm>
                <a:off x="5233375" y="1217575"/>
                <a:ext cx="32525" cy="149625"/>
              </a:xfrm>
              <a:custGeom>
                <a:rect b="b" l="l" r="r" t="t"/>
                <a:pathLst>
                  <a:path extrusionOk="0" h="5985" w="1301">
                    <a:moveTo>
                      <a:pt x="1249" y="1"/>
                    </a:moveTo>
                    <a:lnTo>
                      <a:pt x="1" y="5945"/>
                    </a:lnTo>
                    <a:cubicBezTo>
                      <a:pt x="17" y="5959"/>
                      <a:pt x="35" y="5971"/>
                      <a:pt x="56" y="5984"/>
                    </a:cubicBezTo>
                    <a:lnTo>
                      <a:pt x="1300" y="35"/>
                    </a:lnTo>
                    <a:cubicBezTo>
                      <a:pt x="1284" y="22"/>
                      <a:pt x="1266" y="9"/>
                      <a:pt x="1249"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35"/>
              <p:cNvSpPr/>
              <p:nvPr/>
            </p:nvSpPr>
            <p:spPr>
              <a:xfrm>
                <a:off x="5225050" y="1206450"/>
                <a:ext cx="39550" cy="159775"/>
              </a:xfrm>
              <a:custGeom>
                <a:rect b="b" l="l" r="r" t="t"/>
                <a:pathLst>
                  <a:path extrusionOk="0" h="6391" w="1582">
                    <a:moveTo>
                      <a:pt x="1270" y="0"/>
                    </a:moveTo>
                    <a:lnTo>
                      <a:pt x="1270" y="0"/>
                    </a:lnTo>
                    <a:cubicBezTo>
                      <a:pt x="1269" y="4"/>
                      <a:pt x="1268" y="8"/>
                      <a:pt x="1267" y="12"/>
                    </a:cubicBezTo>
                    <a:lnTo>
                      <a:pt x="1267" y="12"/>
                    </a:lnTo>
                    <a:lnTo>
                      <a:pt x="1270" y="0"/>
                    </a:lnTo>
                    <a:close/>
                    <a:moveTo>
                      <a:pt x="1267" y="12"/>
                    </a:moveTo>
                    <a:lnTo>
                      <a:pt x="21" y="5946"/>
                    </a:lnTo>
                    <a:cubicBezTo>
                      <a:pt x="0" y="6057"/>
                      <a:pt x="46" y="6190"/>
                      <a:pt x="334" y="6390"/>
                    </a:cubicBezTo>
                    <a:lnTo>
                      <a:pt x="1582" y="446"/>
                    </a:lnTo>
                    <a:cubicBezTo>
                      <a:pt x="1302" y="248"/>
                      <a:pt x="1248" y="118"/>
                      <a:pt x="1267" y="12"/>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35"/>
              <p:cNvSpPr/>
              <p:nvPr/>
            </p:nvSpPr>
            <p:spPr>
              <a:xfrm>
                <a:off x="3389725" y="819275"/>
                <a:ext cx="35750" cy="151225"/>
              </a:xfrm>
              <a:custGeom>
                <a:rect b="b" l="l" r="r" t="t"/>
                <a:pathLst>
                  <a:path extrusionOk="0" h="6049" w="1430">
                    <a:moveTo>
                      <a:pt x="1429" y="0"/>
                    </a:moveTo>
                    <a:lnTo>
                      <a:pt x="1429" y="0"/>
                    </a:lnTo>
                    <a:cubicBezTo>
                      <a:pt x="1369" y="38"/>
                      <a:pt x="1305" y="73"/>
                      <a:pt x="1245" y="99"/>
                    </a:cubicBezTo>
                    <a:lnTo>
                      <a:pt x="0" y="6048"/>
                    </a:lnTo>
                    <a:cubicBezTo>
                      <a:pt x="60" y="6018"/>
                      <a:pt x="121" y="5988"/>
                      <a:pt x="184" y="5950"/>
                    </a:cubicBezTo>
                    <a:lnTo>
                      <a:pt x="1429"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35"/>
              <p:cNvSpPr/>
              <p:nvPr/>
            </p:nvSpPr>
            <p:spPr>
              <a:xfrm>
                <a:off x="3384375" y="821725"/>
                <a:ext cx="36475" cy="150800"/>
              </a:xfrm>
              <a:custGeom>
                <a:rect b="b" l="l" r="r" t="t"/>
                <a:pathLst>
                  <a:path extrusionOk="0" h="6032" w="1459">
                    <a:moveTo>
                      <a:pt x="1459" y="1"/>
                    </a:moveTo>
                    <a:lnTo>
                      <a:pt x="1459" y="1"/>
                    </a:lnTo>
                    <a:cubicBezTo>
                      <a:pt x="1387" y="35"/>
                      <a:pt x="1318" y="60"/>
                      <a:pt x="1245" y="82"/>
                    </a:cubicBezTo>
                    <a:lnTo>
                      <a:pt x="1" y="6032"/>
                    </a:lnTo>
                    <a:cubicBezTo>
                      <a:pt x="73" y="6010"/>
                      <a:pt x="142" y="5984"/>
                      <a:pt x="214" y="5950"/>
                    </a:cubicBezTo>
                    <a:lnTo>
                      <a:pt x="1459"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35"/>
              <p:cNvSpPr/>
              <p:nvPr/>
            </p:nvSpPr>
            <p:spPr>
              <a:xfrm>
                <a:off x="3367175" y="823750"/>
                <a:ext cx="48350" cy="150600"/>
              </a:xfrm>
              <a:custGeom>
                <a:rect b="b" l="l" r="r" t="t"/>
                <a:pathLst>
                  <a:path extrusionOk="0" h="6024" w="1934">
                    <a:moveTo>
                      <a:pt x="1933" y="1"/>
                    </a:moveTo>
                    <a:lnTo>
                      <a:pt x="1933" y="1"/>
                    </a:lnTo>
                    <a:cubicBezTo>
                      <a:pt x="1852" y="27"/>
                      <a:pt x="1767" y="48"/>
                      <a:pt x="1681" y="60"/>
                    </a:cubicBezTo>
                    <a:cubicBezTo>
                      <a:pt x="1603" y="70"/>
                      <a:pt x="1526" y="74"/>
                      <a:pt x="1448" y="74"/>
                    </a:cubicBezTo>
                    <a:cubicBezTo>
                      <a:pt x="1380" y="74"/>
                      <a:pt x="1312" y="71"/>
                      <a:pt x="1244" y="65"/>
                    </a:cubicBezTo>
                    <a:lnTo>
                      <a:pt x="0" y="6014"/>
                    </a:lnTo>
                    <a:cubicBezTo>
                      <a:pt x="64" y="6020"/>
                      <a:pt x="128" y="6023"/>
                      <a:pt x="192" y="6023"/>
                    </a:cubicBezTo>
                    <a:cubicBezTo>
                      <a:pt x="273" y="6023"/>
                      <a:pt x="355" y="6018"/>
                      <a:pt x="436" y="6006"/>
                    </a:cubicBezTo>
                    <a:cubicBezTo>
                      <a:pt x="522" y="5998"/>
                      <a:pt x="603" y="5976"/>
                      <a:pt x="689" y="5951"/>
                    </a:cubicBezTo>
                    <a:lnTo>
                      <a:pt x="1933"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35"/>
              <p:cNvSpPr/>
              <p:nvPr/>
            </p:nvSpPr>
            <p:spPr>
              <a:xfrm>
                <a:off x="3363525" y="824850"/>
                <a:ext cx="34775" cy="149275"/>
              </a:xfrm>
              <a:custGeom>
                <a:rect b="b" l="l" r="r" t="t"/>
                <a:pathLst>
                  <a:path extrusionOk="0" h="5971" w="1391">
                    <a:moveTo>
                      <a:pt x="1246" y="0"/>
                    </a:moveTo>
                    <a:lnTo>
                      <a:pt x="0" y="5949"/>
                    </a:lnTo>
                    <a:cubicBezTo>
                      <a:pt x="48" y="5958"/>
                      <a:pt x="95" y="5962"/>
                      <a:pt x="146" y="5970"/>
                    </a:cubicBezTo>
                    <a:lnTo>
                      <a:pt x="1390" y="21"/>
                    </a:lnTo>
                    <a:cubicBezTo>
                      <a:pt x="1343" y="16"/>
                      <a:pt x="1292" y="8"/>
                      <a:pt x="1246"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35"/>
              <p:cNvSpPr/>
              <p:nvPr/>
            </p:nvSpPr>
            <p:spPr>
              <a:xfrm>
                <a:off x="3360000" y="824075"/>
                <a:ext cx="34675" cy="149500"/>
              </a:xfrm>
              <a:custGeom>
                <a:rect b="b" l="l" r="r" t="t"/>
                <a:pathLst>
                  <a:path extrusionOk="0" h="5980" w="1387">
                    <a:moveTo>
                      <a:pt x="1245" y="0"/>
                    </a:moveTo>
                    <a:lnTo>
                      <a:pt x="1" y="5950"/>
                    </a:lnTo>
                    <a:cubicBezTo>
                      <a:pt x="47" y="5963"/>
                      <a:pt x="94" y="5971"/>
                      <a:pt x="141" y="5980"/>
                    </a:cubicBezTo>
                    <a:lnTo>
                      <a:pt x="1387" y="31"/>
                    </a:lnTo>
                    <a:cubicBezTo>
                      <a:pt x="1339" y="22"/>
                      <a:pt x="1292" y="14"/>
                      <a:pt x="1245"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35"/>
              <p:cNvSpPr/>
              <p:nvPr/>
            </p:nvSpPr>
            <p:spPr>
              <a:xfrm>
                <a:off x="3356575" y="823225"/>
                <a:ext cx="34550" cy="149600"/>
              </a:xfrm>
              <a:custGeom>
                <a:rect b="b" l="l" r="r" t="t"/>
                <a:pathLst>
                  <a:path extrusionOk="0" h="5984" w="1382">
                    <a:moveTo>
                      <a:pt x="1245" y="0"/>
                    </a:moveTo>
                    <a:lnTo>
                      <a:pt x="0" y="5950"/>
                    </a:lnTo>
                    <a:cubicBezTo>
                      <a:pt x="43" y="5962"/>
                      <a:pt x="91" y="5976"/>
                      <a:pt x="138" y="5984"/>
                    </a:cubicBezTo>
                    <a:lnTo>
                      <a:pt x="1382" y="34"/>
                    </a:lnTo>
                    <a:cubicBezTo>
                      <a:pt x="1335" y="26"/>
                      <a:pt x="1293" y="14"/>
                      <a:pt x="1245"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35"/>
              <p:cNvSpPr/>
              <p:nvPr/>
            </p:nvSpPr>
            <p:spPr>
              <a:xfrm>
                <a:off x="3352625" y="821950"/>
                <a:ext cx="35100" cy="150025"/>
              </a:xfrm>
              <a:custGeom>
                <a:rect b="b" l="l" r="r" t="t"/>
                <a:pathLst>
                  <a:path extrusionOk="0" h="6001" w="1404">
                    <a:moveTo>
                      <a:pt x="1245" y="0"/>
                    </a:moveTo>
                    <a:lnTo>
                      <a:pt x="0" y="5950"/>
                    </a:lnTo>
                    <a:cubicBezTo>
                      <a:pt x="51" y="5967"/>
                      <a:pt x="103" y="5984"/>
                      <a:pt x="158" y="6001"/>
                    </a:cubicBezTo>
                    <a:lnTo>
                      <a:pt x="1403" y="51"/>
                    </a:lnTo>
                    <a:cubicBezTo>
                      <a:pt x="1352" y="34"/>
                      <a:pt x="1297" y="17"/>
                      <a:pt x="1245"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35"/>
              <p:cNvSpPr/>
              <p:nvPr/>
            </p:nvSpPr>
            <p:spPr>
              <a:xfrm>
                <a:off x="3347925" y="820125"/>
                <a:ext cx="35850" cy="150575"/>
              </a:xfrm>
              <a:custGeom>
                <a:rect b="b" l="l" r="r" t="t"/>
                <a:pathLst>
                  <a:path extrusionOk="0" h="6023" w="1434">
                    <a:moveTo>
                      <a:pt x="1244" y="0"/>
                    </a:moveTo>
                    <a:lnTo>
                      <a:pt x="0" y="5950"/>
                    </a:lnTo>
                    <a:cubicBezTo>
                      <a:pt x="60" y="5975"/>
                      <a:pt x="124" y="6001"/>
                      <a:pt x="188" y="6023"/>
                    </a:cubicBezTo>
                    <a:lnTo>
                      <a:pt x="1433" y="73"/>
                    </a:lnTo>
                    <a:cubicBezTo>
                      <a:pt x="1369" y="51"/>
                      <a:pt x="1309" y="26"/>
                      <a:pt x="1244"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35"/>
              <p:cNvSpPr/>
              <p:nvPr/>
            </p:nvSpPr>
            <p:spPr>
              <a:xfrm>
                <a:off x="3341275" y="817250"/>
                <a:ext cx="37775" cy="151625"/>
              </a:xfrm>
              <a:custGeom>
                <a:rect b="b" l="l" r="r" t="t"/>
                <a:pathLst>
                  <a:path extrusionOk="0" h="6065" w="1511">
                    <a:moveTo>
                      <a:pt x="1250" y="0"/>
                    </a:moveTo>
                    <a:lnTo>
                      <a:pt x="0" y="5945"/>
                    </a:lnTo>
                    <a:cubicBezTo>
                      <a:pt x="91" y="5988"/>
                      <a:pt x="176" y="6027"/>
                      <a:pt x="266" y="6065"/>
                    </a:cubicBezTo>
                    <a:lnTo>
                      <a:pt x="1510" y="115"/>
                    </a:lnTo>
                    <a:cubicBezTo>
                      <a:pt x="1421" y="81"/>
                      <a:pt x="1335" y="38"/>
                      <a:pt x="1250"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35"/>
              <p:cNvSpPr/>
              <p:nvPr/>
            </p:nvSpPr>
            <p:spPr>
              <a:xfrm>
                <a:off x="3327050" y="809550"/>
                <a:ext cx="45475" cy="156325"/>
              </a:xfrm>
              <a:custGeom>
                <a:rect b="b" l="l" r="r" t="t"/>
                <a:pathLst>
                  <a:path extrusionOk="0" h="6253" w="1819">
                    <a:moveTo>
                      <a:pt x="1250" y="0"/>
                    </a:moveTo>
                    <a:lnTo>
                      <a:pt x="1" y="5950"/>
                    </a:lnTo>
                    <a:cubicBezTo>
                      <a:pt x="190" y="6057"/>
                      <a:pt x="382" y="6163"/>
                      <a:pt x="569" y="6253"/>
                    </a:cubicBezTo>
                    <a:lnTo>
                      <a:pt x="1819" y="308"/>
                    </a:lnTo>
                    <a:cubicBezTo>
                      <a:pt x="1627" y="214"/>
                      <a:pt x="1438" y="107"/>
                      <a:pt x="1250"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35"/>
              <p:cNvSpPr/>
              <p:nvPr/>
            </p:nvSpPr>
            <p:spPr>
              <a:xfrm>
                <a:off x="3313375" y="801625"/>
                <a:ext cx="44925" cy="156675"/>
              </a:xfrm>
              <a:custGeom>
                <a:rect b="b" l="l" r="r" t="t"/>
                <a:pathLst>
                  <a:path extrusionOk="0" h="6267" w="1797">
                    <a:moveTo>
                      <a:pt x="1250" y="0"/>
                    </a:moveTo>
                    <a:lnTo>
                      <a:pt x="1" y="5950"/>
                    </a:lnTo>
                    <a:cubicBezTo>
                      <a:pt x="180" y="6052"/>
                      <a:pt x="364" y="6159"/>
                      <a:pt x="548" y="6267"/>
                    </a:cubicBezTo>
                    <a:lnTo>
                      <a:pt x="1797" y="317"/>
                    </a:lnTo>
                    <a:cubicBezTo>
                      <a:pt x="1613" y="215"/>
                      <a:pt x="1429" y="103"/>
                      <a:pt x="1250"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35"/>
              <p:cNvSpPr/>
              <p:nvPr/>
            </p:nvSpPr>
            <p:spPr>
              <a:xfrm>
                <a:off x="3301075" y="795000"/>
                <a:ext cx="43550" cy="155375"/>
              </a:xfrm>
              <a:custGeom>
                <a:rect b="b" l="l" r="r" t="t"/>
                <a:pathLst>
                  <a:path extrusionOk="0" h="6215" w="1742">
                    <a:moveTo>
                      <a:pt x="1245" y="0"/>
                    </a:moveTo>
                    <a:lnTo>
                      <a:pt x="1" y="5950"/>
                    </a:lnTo>
                    <a:cubicBezTo>
                      <a:pt x="163" y="6027"/>
                      <a:pt x="325" y="6121"/>
                      <a:pt x="493" y="6215"/>
                    </a:cubicBezTo>
                    <a:lnTo>
                      <a:pt x="1742" y="265"/>
                    </a:lnTo>
                    <a:cubicBezTo>
                      <a:pt x="1575" y="172"/>
                      <a:pt x="1408" y="81"/>
                      <a:pt x="1245"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35"/>
              <p:cNvSpPr/>
              <p:nvPr/>
            </p:nvSpPr>
            <p:spPr>
              <a:xfrm>
                <a:off x="3295525" y="792525"/>
                <a:ext cx="36700" cy="151225"/>
              </a:xfrm>
              <a:custGeom>
                <a:rect b="b" l="l" r="r" t="t"/>
                <a:pathLst>
                  <a:path extrusionOk="0" h="6049" w="1468">
                    <a:moveTo>
                      <a:pt x="1249" y="1"/>
                    </a:moveTo>
                    <a:lnTo>
                      <a:pt x="0" y="5950"/>
                    </a:lnTo>
                    <a:cubicBezTo>
                      <a:pt x="77" y="5980"/>
                      <a:pt x="150" y="6015"/>
                      <a:pt x="223" y="6049"/>
                    </a:cubicBezTo>
                    <a:lnTo>
                      <a:pt x="1467" y="99"/>
                    </a:lnTo>
                    <a:cubicBezTo>
                      <a:pt x="1394" y="65"/>
                      <a:pt x="1322" y="30"/>
                      <a:pt x="1249"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35"/>
              <p:cNvSpPr/>
              <p:nvPr/>
            </p:nvSpPr>
            <p:spPr>
              <a:xfrm>
                <a:off x="3291775" y="791150"/>
                <a:ext cx="35000" cy="150150"/>
              </a:xfrm>
              <a:custGeom>
                <a:rect b="b" l="l" r="r" t="t"/>
                <a:pathLst>
                  <a:path extrusionOk="0" h="6006" w="1400">
                    <a:moveTo>
                      <a:pt x="1250" y="0"/>
                    </a:moveTo>
                    <a:lnTo>
                      <a:pt x="0" y="5946"/>
                    </a:lnTo>
                    <a:cubicBezTo>
                      <a:pt x="52" y="5962"/>
                      <a:pt x="103" y="5984"/>
                      <a:pt x="150" y="6005"/>
                    </a:cubicBezTo>
                    <a:lnTo>
                      <a:pt x="1399" y="56"/>
                    </a:lnTo>
                    <a:cubicBezTo>
                      <a:pt x="1348" y="34"/>
                      <a:pt x="1297" y="18"/>
                      <a:pt x="1250"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35"/>
              <p:cNvSpPr/>
              <p:nvPr/>
            </p:nvSpPr>
            <p:spPr>
              <a:xfrm>
                <a:off x="3288675" y="790075"/>
                <a:ext cx="34350" cy="149725"/>
              </a:xfrm>
              <a:custGeom>
                <a:rect b="b" l="l" r="r" t="t"/>
                <a:pathLst>
                  <a:path extrusionOk="0" h="5989" w="1374">
                    <a:moveTo>
                      <a:pt x="1245" y="0"/>
                    </a:moveTo>
                    <a:lnTo>
                      <a:pt x="0" y="5950"/>
                    </a:lnTo>
                    <a:cubicBezTo>
                      <a:pt x="43" y="5963"/>
                      <a:pt x="82" y="5975"/>
                      <a:pt x="124" y="5989"/>
                    </a:cubicBezTo>
                    <a:lnTo>
                      <a:pt x="1374" y="43"/>
                    </a:lnTo>
                    <a:cubicBezTo>
                      <a:pt x="1330" y="26"/>
                      <a:pt x="1288" y="13"/>
                      <a:pt x="1245"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35"/>
              <p:cNvSpPr/>
              <p:nvPr/>
            </p:nvSpPr>
            <p:spPr>
              <a:xfrm>
                <a:off x="3286100" y="789425"/>
                <a:ext cx="33725" cy="149400"/>
              </a:xfrm>
              <a:custGeom>
                <a:rect b="b" l="l" r="r" t="t"/>
                <a:pathLst>
                  <a:path extrusionOk="0" h="5976" w="1349">
                    <a:moveTo>
                      <a:pt x="1246" y="0"/>
                    </a:moveTo>
                    <a:lnTo>
                      <a:pt x="0" y="5946"/>
                    </a:lnTo>
                    <a:cubicBezTo>
                      <a:pt x="35" y="5954"/>
                      <a:pt x="69" y="5963"/>
                      <a:pt x="103" y="5976"/>
                    </a:cubicBezTo>
                    <a:lnTo>
                      <a:pt x="1348" y="26"/>
                    </a:lnTo>
                    <a:cubicBezTo>
                      <a:pt x="1314" y="18"/>
                      <a:pt x="1279" y="10"/>
                      <a:pt x="1246"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35"/>
              <p:cNvSpPr/>
              <p:nvPr/>
            </p:nvSpPr>
            <p:spPr>
              <a:xfrm>
                <a:off x="3283525" y="788900"/>
                <a:ext cx="33725" cy="149175"/>
              </a:xfrm>
              <a:custGeom>
                <a:rect b="b" l="l" r="r" t="t"/>
                <a:pathLst>
                  <a:path extrusionOk="0" h="5967" w="1349">
                    <a:moveTo>
                      <a:pt x="1246" y="1"/>
                    </a:moveTo>
                    <a:lnTo>
                      <a:pt x="1" y="5945"/>
                    </a:lnTo>
                    <a:cubicBezTo>
                      <a:pt x="36" y="5955"/>
                      <a:pt x="70" y="5959"/>
                      <a:pt x="103" y="5967"/>
                    </a:cubicBezTo>
                    <a:lnTo>
                      <a:pt x="1349" y="21"/>
                    </a:lnTo>
                    <a:cubicBezTo>
                      <a:pt x="1315" y="13"/>
                      <a:pt x="1280" y="5"/>
                      <a:pt x="1246"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35"/>
              <p:cNvSpPr/>
              <p:nvPr/>
            </p:nvSpPr>
            <p:spPr>
              <a:xfrm>
                <a:off x="3280650" y="788475"/>
                <a:ext cx="34025" cy="149075"/>
              </a:xfrm>
              <a:custGeom>
                <a:rect b="b" l="l" r="r" t="t"/>
                <a:pathLst>
                  <a:path extrusionOk="0" h="5963" w="1361">
                    <a:moveTo>
                      <a:pt x="1245" y="0"/>
                    </a:moveTo>
                    <a:lnTo>
                      <a:pt x="1" y="5950"/>
                    </a:lnTo>
                    <a:cubicBezTo>
                      <a:pt x="39" y="5954"/>
                      <a:pt x="78" y="5958"/>
                      <a:pt x="116" y="5962"/>
                    </a:cubicBezTo>
                    <a:lnTo>
                      <a:pt x="1361" y="18"/>
                    </a:lnTo>
                    <a:cubicBezTo>
                      <a:pt x="1322" y="9"/>
                      <a:pt x="1284" y="5"/>
                      <a:pt x="1245"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35"/>
              <p:cNvSpPr/>
              <p:nvPr/>
            </p:nvSpPr>
            <p:spPr>
              <a:xfrm>
                <a:off x="3274975" y="788300"/>
                <a:ext cx="36800" cy="148950"/>
              </a:xfrm>
              <a:custGeom>
                <a:rect b="b" l="l" r="r" t="t"/>
                <a:pathLst>
                  <a:path extrusionOk="0" h="5958" w="1472">
                    <a:moveTo>
                      <a:pt x="1340" y="1"/>
                    </a:moveTo>
                    <a:cubicBezTo>
                      <a:pt x="1309" y="1"/>
                      <a:pt x="1278" y="2"/>
                      <a:pt x="1246" y="3"/>
                    </a:cubicBezTo>
                    <a:lnTo>
                      <a:pt x="1" y="5953"/>
                    </a:lnTo>
                    <a:cubicBezTo>
                      <a:pt x="32" y="5951"/>
                      <a:pt x="64" y="5950"/>
                      <a:pt x="96" y="5950"/>
                    </a:cubicBezTo>
                    <a:cubicBezTo>
                      <a:pt x="140" y="5950"/>
                      <a:pt x="184" y="5952"/>
                      <a:pt x="228" y="5957"/>
                    </a:cubicBezTo>
                    <a:lnTo>
                      <a:pt x="1472" y="7"/>
                    </a:lnTo>
                    <a:cubicBezTo>
                      <a:pt x="1427" y="3"/>
                      <a:pt x="1383" y="1"/>
                      <a:pt x="1340" y="1"/>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35"/>
              <p:cNvSpPr/>
              <p:nvPr/>
            </p:nvSpPr>
            <p:spPr>
              <a:xfrm>
                <a:off x="3277875" y="807075"/>
                <a:ext cx="31675" cy="151450"/>
              </a:xfrm>
              <a:custGeom>
                <a:rect b="b" l="l" r="r" t="t"/>
                <a:pathLst>
                  <a:path extrusionOk="0" h="6058" w="1267">
                    <a:moveTo>
                      <a:pt x="1267" y="1"/>
                    </a:moveTo>
                    <a:lnTo>
                      <a:pt x="1267" y="1"/>
                    </a:lnTo>
                    <a:cubicBezTo>
                      <a:pt x="1264" y="12"/>
                      <a:pt x="1261" y="24"/>
                      <a:pt x="1259" y="37"/>
                    </a:cubicBezTo>
                    <a:lnTo>
                      <a:pt x="1259" y="37"/>
                    </a:lnTo>
                    <a:lnTo>
                      <a:pt x="1267" y="1"/>
                    </a:lnTo>
                    <a:close/>
                    <a:moveTo>
                      <a:pt x="1259" y="37"/>
                    </a:moveTo>
                    <a:lnTo>
                      <a:pt x="17" y="5946"/>
                    </a:lnTo>
                    <a:cubicBezTo>
                      <a:pt x="13" y="5984"/>
                      <a:pt x="5" y="6018"/>
                      <a:pt x="1" y="6057"/>
                    </a:cubicBezTo>
                    <a:lnTo>
                      <a:pt x="1245" y="107"/>
                    </a:lnTo>
                    <a:cubicBezTo>
                      <a:pt x="1250" y="85"/>
                      <a:pt x="1255" y="61"/>
                      <a:pt x="1259" y="37"/>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35"/>
              <p:cNvSpPr/>
              <p:nvPr/>
            </p:nvSpPr>
            <p:spPr>
              <a:xfrm>
                <a:off x="4936000" y="1154700"/>
                <a:ext cx="37025" cy="149825"/>
              </a:xfrm>
              <a:custGeom>
                <a:rect b="b" l="l" r="r" t="t"/>
                <a:pathLst>
                  <a:path extrusionOk="0" h="5993" w="1481">
                    <a:moveTo>
                      <a:pt x="1481" y="1"/>
                    </a:moveTo>
                    <a:lnTo>
                      <a:pt x="1481" y="1"/>
                    </a:lnTo>
                    <a:cubicBezTo>
                      <a:pt x="1378" y="13"/>
                      <a:pt x="1305" y="26"/>
                      <a:pt x="1250" y="43"/>
                    </a:cubicBezTo>
                    <a:lnTo>
                      <a:pt x="1" y="5992"/>
                    </a:lnTo>
                    <a:cubicBezTo>
                      <a:pt x="56" y="5976"/>
                      <a:pt x="133" y="5959"/>
                      <a:pt x="231" y="5950"/>
                    </a:cubicBezTo>
                    <a:lnTo>
                      <a:pt x="1481"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35"/>
              <p:cNvSpPr/>
              <p:nvPr/>
            </p:nvSpPr>
            <p:spPr>
              <a:xfrm>
                <a:off x="4934625" y="1155750"/>
                <a:ext cx="32625" cy="149325"/>
              </a:xfrm>
              <a:custGeom>
                <a:rect b="b" l="l" r="r" t="t"/>
                <a:pathLst>
                  <a:path extrusionOk="0" h="5973" w="1305">
                    <a:moveTo>
                      <a:pt x="1305" y="1"/>
                    </a:moveTo>
                    <a:lnTo>
                      <a:pt x="1305" y="1"/>
                    </a:lnTo>
                    <a:cubicBezTo>
                      <a:pt x="1279" y="6"/>
                      <a:pt x="1262" y="14"/>
                      <a:pt x="1244" y="22"/>
                    </a:cubicBezTo>
                    <a:lnTo>
                      <a:pt x="0" y="5972"/>
                    </a:lnTo>
                    <a:cubicBezTo>
                      <a:pt x="18" y="5964"/>
                      <a:pt x="34" y="5955"/>
                      <a:pt x="56" y="5950"/>
                    </a:cubicBezTo>
                    <a:lnTo>
                      <a:pt x="1305"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35"/>
              <p:cNvSpPr/>
              <p:nvPr/>
            </p:nvSpPr>
            <p:spPr>
              <a:xfrm>
                <a:off x="4933775" y="1156300"/>
                <a:ext cx="31975" cy="149200"/>
              </a:xfrm>
              <a:custGeom>
                <a:rect b="b" l="l" r="r" t="t"/>
                <a:pathLst>
                  <a:path extrusionOk="0" h="5968" w="1279">
                    <a:moveTo>
                      <a:pt x="1278" y="0"/>
                    </a:moveTo>
                    <a:cubicBezTo>
                      <a:pt x="1266" y="4"/>
                      <a:pt x="1258" y="14"/>
                      <a:pt x="1248" y="18"/>
                    </a:cubicBezTo>
                    <a:lnTo>
                      <a:pt x="0" y="5967"/>
                    </a:lnTo>
                    <a:cubicBezTo>
                      <a:pt x="8" y="5958"/>
                      <a:pt x="21" y="5954"/>
                      <a:pt x="34" y="5950"/>
                    </a:cubicBezTo>
                    <a:lnTo>
                      <a:pt x="1278"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35"/>
              <p:cNvSpPr/>
              <p:nvPr/>
            </p:nvSpPr>
            <p:spPr>
              <a:xfrm>
                <a:off x="4933225" y="1156725"/>
                <a:ext cx="31775" cy="149075"/>
              </a:xfrm>
              <a:custGeom>
                <a:rect b="b" l="l" r="r" t="t"/>
                <a:pathLst>
                  <a:path extrusionOk="0" h="5963" w="1271">
                    <a:moveTo>
                      <a:pt x="1270" y="1"/>
                    </a:moveTo>
                    <a:lnTo>
                      <a:pt x="1270" y="1"/>
                    </a:lnTo>
                    <a:cubicBezTo>
                      <a:pt x="1262" y="5"/>
                      <a:pt x="1254" y="9"/>
                      <a:pt x="1245" y="18"/>
                    </a:cubicBezTo>
                    <a:lnTo>
                      <a:pt x="1" y="5963"/>
                    </a:lnTo>
                    <a:cubicBezTo>
                      <a:pt x="9" y="5959"/>
                      <a:pt x="13" y="5955"/>
                      <a:pt x="22" y="5950"/>
                    </a:cubicBezTo>
                    <a:lnTo>
                      <a:pt x="1270"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35"/>
              <p:cNvSpPr/>
              <p:nvPr/>
            </p:nvSpPr>
            <p:spPr>
              <a:xfrm>
                <a:off x="4932800" y="1157175"/>
                <a:ext cx="31550" cy="149075"/>
              </a:xfrm>
              <a:custGeom>
                <a:rect b="b" l="l" r="r" t="t"/>
                <a:pathLst>
                  <a:path extrusionOk="0" h="5963" w="1262">
                    <a:moveTo>
                      <a:pt x="1262" y="0"/>
                    </a:moveTo>
                    <a:lnTo>
                      <a:pt x="1262" y="0"/>
                    </a:lnTo>
                    <a:cubicBezTo>
                      <a:pt x="1258" y="4"/>
                      <a:pt x="1254" y="8"/>
                      <a:pt x="1249" y="17"/>
                    </a:cubicBezTo>
                    <a:lnTo>
                      <a:pt x="0" y="5962"/>
                    </a:lnTo>
                    <a:cubicBezTo>
                      <a:pt x="4" y="5958"/>
                      <a:pt x="14" y="5954"/>
                      <a:pt x="18" y="5945"/>
                    </a:cubicBezTo>
                    <a:lnTo>
                      <a:pt x="1262"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35"/>
              <p:cNvSpPr/>
              <p:nvPr/>
            </p:nvSpPr>
            <p:spPr>
              <a:xfrm>
                <a:off x="4932475" y="1157575"/>
                <a:ext cx="31575" cy="149100"/>
              </a:xfrm>
              <a:custGeom>
                <a:rect b="b" l="l" r="r" t="t"/>
                <a:pathLst>
                  <a:path extrusionOk="0" h="5964" w="1263">
                    <a:moveTo>
                      <a:pt x="1262" y="1"/>
                    </a:moveTo>
                    <a:cubicBezTo>
                      <a:pt x="1253" y="5"/>
                      <a:pt x="1253" y="10"/>
                      <a:pt x="1249" y="18"/>
                    </a:cubicBezTo>
                    <a:lnTo>
                      <a:pt x="1" y="5964"/>
                    </a:lnTo>
                    <a:cubicBezTo>
                      <a:pt x="5" y="5959"/>
                      <a:pt x="9" y="5954"/>
                      <a:pt x="13" y="5946"/>
                    </a:cubicBezTo>
                    <a:lnTo>
                      <a:pt x="1262"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35"/>
              <p:cNvSpPr/>
              <p:nvPr/>
            </p:nvSpPr>
            <p:spPr>
              <a:xfrm>
                <a:off x="4932250" y="1158025"/>
                <a:ext cx="31475" cy="149175"/>
              </a:xfrm>
              <a:custGeom>
                <a:rect b="b" l="l" r="r" t="t"/>
                <a:pathLst>
                  <a:path extrusionOk="0" h="5967" w="1259">
                    <a:moveTo>
                      <a:pt x="1258" y="0"/>
                    </a:moveTo>
                    <a:lnTo>
                      <a:pt x="1258" y="0"/>
                    </a:lnTo>
                    <a:cubicBezTo>
                      <a:pt x="1254" y="4"/>
                      <a:pt x="1250" y="12"/>
                      <a:pt x="1250" y="18"/>
                    </a:cubicBezTo>
                    <a:lnTo>
                      <a:pt x="1" y="5966"/>
                    </a:lnTo>
                    <a:cubicBezTo>
                      <a:pt x="5" y="5962"/>
                      <a:pt x="5" y="5954"/>
                      <a:pt x="10" y="5946"/>
                    </a:cubicBezTo>
                    <a:lnTo>
                      <a:pt x="1258"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35"/>
              <p:cNvSpPr/>
              <p:nvPr/>
            </p:nvSpPr>
            <p:spPr>
              <a:xfrm>
                <a:off x="4932150" y="1158450"/>
                <a:ext cx="31350" cy="149075"/>
              </a:xfrm>
              <a:custGeom>
                <a:rect b="b" l="l" r="r" t="t"/>
                <a:pathLst>
                  <a:path extrusionOk="0" h="5963" w="1254">
                    <a:moveTo>
                      <a:pt x="1254" y="1"/>
                    </a:moveTo>
                    <a:cubicBezTo>
                      <a:pt x="1250" y="5"/>
                      <a:pt x="1250" y="9"/>
                      <a:pt x="1250" y="13"/>
                    </a:cubicBezTo>
                    <a:lnTo>
                      <a:pt x="1" y="5963"/>
                    </a:lnTo>
                    <a:cubicBezTo>
                      <a:pt x="5" y="5958"/>
                      <a:pt x="5" y="5954"/>
                      <a:pt x="5" y="5949"/>
                    </a:cubicBezTo>
                    <a:lnTo>
                      <a:pt x="1254" y="1"/>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35"/>
              <p:cNvSpPr/>
              <p:nvPr/>
            </p:nvSpPr>
            <p:spPr>
              <a:xfrm>
                <a:off x="2532250" y="653275"/>
                <a:ext cx="39300" cy="149550"/>
              </a:xfrm>
              <a:custGeom>
                <a:rect b="b" l="l" r="r" t="t"/>
                <a:pathLst>
                  <a:path extrusionOk="0" h="5982" w="1572">
                    <a:moveTo>
                      <a:pt x="1500" y="0"/>
                    </a:moveTo>
                    <a:cubicBezTo>
                      <a:pt x="1438" y="0"/>
                      <a:pt x="1384" y="4"/>
                      <a:pt x="1340" y="11"/>
                    </a:cubicBezTo>
                    <a:cubicBezTo>
                      <a:pt x="1301" y="19"/>
                      <a:pt x="1272" y="23"/>
                      <a:pt x="1246" y="32"/>
                    </a:cubicBezTo>
                    <a:lnTo>
                      <a:pt x="1" y="5981"/>
                    </a:lnTo>
                    <a:cubicBezTo>
                      <a:pt x="26" y="5973"/>
                      <a:pt x="57" y="5965"/>
                      <a:pt x="91" y="5960"/>
                    </a:cubicBezTo>
                    <a:cubicBezTo>
                      <a:pt x="138" y="5954"/>
                      <a:pt x="189" y="5950"/>
                      <a:pt x="252" y="5950"/>
                    </a:cubicBezTo>
                    <a:cubicBezTo>
                      <a:pt x="275" y="5950"/>
                      <a:pt x="300" y="5950"/>
                      <a:pt x="326" y="5951"/>
                    </a:cubicBezTo>
                    <a:lnTo>
                      <a:pt x="1571" y="2"/>
                    </a:lnTo>
                    <a:cubicBezTo>
                      <a:pt x="1547" y="1"/>
                      <a:pt x="1523" y="0"/>
                      <a:pt x="1500" y="0"/>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35"/>
              <p:cNvSpPr/>
              <p:nvPr/>
            </p:nvSpPr>
            <p:spPr>
              <a:xfrm>
                <a:off x="2531100" y="654050"/>
                <a:ext cx="32300" cy="149200"/>
              </a:xfrm>
              <a:custGeom>
                <a:rect b="b" l="l" r="r" t="t"/>
                <a:pathLst>
                  <a:path extrusionOk="0" h="5968" w="1292">
                    <a:moveTo>
                      <a:pt x="1292" y="1"/>
                    </a:moveTo>
                    <a:lnTo>
                      <a:pt x="1292" y="1"/>
                    </a:lnTo>
                    <a:cubicBezTo>
                      <a:pt x="1275" y="6"/>
                      <a:pt x="1262" y="10"/>
                      <a:pt x="1249" y="18"/>
                    </a:cubicBezTo>
                    <a:lnTo>
                      <a:pt x="1" y="5968"/>
                    </a:lnTo>
                    <a:cubicBezTo>
                      <a:pt x="13" y="5959"/>
                      <a:pt x="30" y="5954"/>
                      <a:pt x="47" y="5950"/>
                    </a:cubicBezTo>
                    <a:lnTo>
                      <a:pt x="1292"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35"/>
              <p:cNvSpPr/>
              <p:nvPr/>
            </p:nvSpPr>
            <p:spPr>
              <a:xfrm>
                <a:off x="2530325" y="654500"/>
                <a:ext cx="32000" cy="149075"/>
              </a:xfrm>
              <a:custGeom>
                <a:rect b="b" l="l" r="r" t="t"/>
                <a:pathLst>
                  <a:path extrusionOk="0" h="5963" w="1280">
                    <a:moveTo>
                      <a:pt x="1280" y="0"/>
                    </a:moveTo>
                    <a:cubicBezTo>
                      <a:pt x="1268" y="4"/>
                      <a:pt x="1258" y="8"/>
                      <a:pt x="1250" y="18"/>
                    </a:cubicBezTo>
                    <a:lnTo>
                      <a:pt x="1" y="5962"/>
                    </a:lnTo>
                    <a:cubicBezTo>
                      <a:pt x="10" y="5958"/>
                      <a:pt x="22" y="5954"/>
                      <a:pt x="32" y="5950"/>
                    </a:cubicBezTo>
                    <a:lnTo>
                      <a:pt x="1280"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35"/>
              <p:cNvSpPr/>
              <p:nvPr/>
            </p:nvSpPr>
            <p:spPr>
              <a:xfrm>
                <a:off x="2529825" y="654925"/>
                <a:ext cx="31775" cy="149075"/>
              </a:xfrm>
              <a:custGeom>
                <a:rect b="b" l="l" r="r" t="t"/>
                <a:pathLst>
                  <a:path extrusionOk="0" h="5963" w="1271">
                    <a:moveTo>
                      <a:pt x="1270" y="1"/>
                    </a:moveTo>
                    <a:lnTo>
                      <a:pt x="1270" y="1"/>
                    </a:lnTo>
                    <a:cubicBezTo>
                      <a:pt x="1262" y="5"/>
                      <a:pt x="1253" y="9"/>
                      <a:pt x="1244" y="13"/>
                    </a:cubicBezTo>
                    <a:lnTo>
                      <a:pt x="0" y="5962"/>
                    </a:lnTo>
                    <a:cubicBezTo>
                      <a:pt x="9" y="5958"/>
                      <a:pt x="13" y="5950"/>
                      <a:pt x="21" y="5945"/>
                    </a:cubicBezTo>
                    <a:lnTo>
                      <a:pt x="1270"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35"/>
              <p:cNvSpPr/>
              <p:nvPr/>
            </p:nvSpPr>
            <p:spPr>
              <a:xfrm>
                <a:off x="2529375" y="655225"/>
                <a:ext cx="31575" cy="149200"/>
              </a:xfrm>
              <a:custGeom>
                <a:rect b="b" l="l" r="r" t="t"/>
                <a:pathLst>
                  <a:path extrusionOk="0" h="5968" w="1263">
                    <a:moveTo>
                      <a:pt x="1262" y="1"/>
                    </a:moveTo>
                    <a:cubicBezTo>
                      <a:pt x="1258" y="10"/>
                      <a:pt x="1250" y="14"/>
                      <a:pt x="1245" y="22"/>
                    </a:cubicBezTo>
                    <a:lnTo>
                      <a:pt x="1" y="5968"/>
                    </a:lnTo>
                    <a:lnTo>
                      <a:pt x="18" y="5950"/>
                    </a:lnTo>
                    <a:lnTo>
                      <a:pt x="1262"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35"/>
              <p:cNvSpPr/>
              <p:nvPr/>
            </p:nvSpPr>
            <p:spPr>
              <a:xfrm>
                <a:off x="2528950" y="655775"/>
                <a:ext cx="31550" cy="149300"/>
              </a:xfrm>
              <a:custGeom>
                <a:rect b="b" l="l" r="r" t="t"/>
                <a:pathLst>
                  <a:path extrusionOk="0" h="5972" w="1262">
                    <a:moveTo>
                      <a:pt x="1262" y="0"/>
                    </a:moveTo>
                    <a:lnTo>
                      <a:pt x="1262" y="0"/>
                    </a:lnTo>
                    <a:cubicBezTo>
                      <a:pt x="1258" y="4"/>
                      <a:pt x="1254" y="14"/>
                      <a:pt x="1250" y="22"/>
                    </a:cubicBezTo>
                    <a:lnTo>
                      <a:pt x="0" y="5972"/>
                    </a:lnTo>
                    <a:cubicBezTo>
                      <a:pt x="5" y="5962"/>
                      <a:pt x="10" y="5954"/>
                      <a:pt x="18" y="5946"/>
                    </a:cubicBezTo>
                    <a:lnTo>
                      <a:pt x="1262"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35"/>
              <p:cNvSpPr/>
              <p:nvPr/>
            </p:nvSpPr>
            <p:spPr>
              <a:xfrm>
                <a:off x="2528650" y="656300"/>
                <a:ext cx="31550" cy="149525"/>
              </a:xfrm>
              <a:custGeom>
                <a:rect b="b" l="l" r="r" t="t"/>
                <a:pathLst>
                  <a:path extrusionOk="0" h="5981" w="1262">
                    <a:moveTo>
                      <a:pt x="1262" y="1"/>
                    </a:moveTo>
                    <a:cubicBezTo>
                      <a:pt x="1253" y="9"/>
                      <a:pt x="1248" y="23"/>
                      <a:pt x="1244" y="31"/>
                    </a:cubicBezTo>
                    <a:lnTo>
                      <a:pt x="0" y="5980"/>
                    </a:lnTo>
                    <a:cubicBezTo>
                      <a:pt x="4" y="5967"/>
                      <a:pt x="8" y="5959"/>
                      <a:pt x="12" y="5951"/>
                    </a:cubicBezTo>
                    <a:lnTo>
                      <a:pt x="1262"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35"/>
              <p:cNvSpPr/>
              <p:nvPr/>
            </p:nvSpPr>
            <p:spPr>
              <a:xfrm>
                <a:off x="2528525" y="657050"/>
                <a:ext cx="31250" cy="149300"/>
              </a:xfrm>
              <a:custGeom>
                <a:rect b="b" l="l" r="r" t="t"/>
                <a:pathLst>
                  <a:path extrusionOk="0" h="5972" w="1250">
                    <a:moveTo>
                      <a:pt x="1249" y="1"/>
                    </a:moveTo>
                    <a:lnTo>
                      <a:pt x="1246" y="14"/>
                    </a:lnTo>
                    <a:lnTo>
                      <a:pt x="1246" y="14"/>
                    </a:lnTo>
                    <a:cubicBezTo>
                      <a:pt x="1248" y="10"/>
                      <a:pt x="1249" y="6"/>
                      <a:pt x="1249" y="1"/>
                    </a:cubicBezTo>
                    <a:close/>
                    <a:moveTo>
                      <a:pt x="1246" y="14"/>
                    </a:moveTo>
                    <a:cubicBezTo>
                      <a:pt x="1246" y="16"/>
                      <a:pt x="1245" y="18"/>
                      <a:pt x="1245" y="20"/>
                    </a:cubicBezTo>
                    <a:lnTo>
                      <a:pt x="1245" y="20"/>
                    </a:lnTo>
                    <a:lnTo>
                      <a:pt x="1246" y="14"/>
                    </a:lnTo>
                    <a:close/>
                    <a:moveTo>
                      <a:pt x="1245" y="20"/>
                    </a:moveTo>
                    <a:lnTo>
                      <a:pt x="5" y="5950"/>
                    </a:lnTo>
                    <a:cubicBezTo>
                      <a:pt x="5" y="5954"/>
                      <a:pt x="1" y="5963"/>
                      <a:pt x="1" y="5972"/>
                    </a:cubicBezTo>
                    <a:lnTo>
                      <a:pt x="1245" y="22"/>
                    </a:lnTo>
                    <a:cubicBezTo>
                      <a:pt x="1245" y="21"/>
                      <a:pt x="1245" y="21"/>
                      <a:pt x="1245" y="2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35"/>
              <p:cNvSpPr/>
              <p:nvPr/>
            </p:nvSpPr>
            <p:spPr>
              <a:xfrm>
                <a:off x="3180875" y="771050"/>
                <a:ext cx="63775" cy="179425"/>
              </a:xfrm>
              <a:custGeom>
                <a:rect b="b" l="l" r="r" t="t"/>
                <a:pathLst>
                  <a:path extrusionOk="0" h="7177" w="2551">
                    <a:moveTo>
                      <a:pt x="1246" y="0"/>
                    </a:moveTo>
                    <a:lnTo>
                      <a:pt x="1" y="5945"/>
                    </a:lnTo>
                    <a:cubicBezTo>
                      <a:pt x="472" y="6284"/>
                      <a:pt x="899" y="6707"/>
                      <a:pt x="1305" y="7177"/>
                    </a:cubicBezTo>
                    <a:lnTo>
                      <a:pt x="2551" y="1228"/>
                    </a:lnTo>
                    <a:cubicBezTo>
                      <a:pt x="2144" y="761"/>
                      <a:pt x="1720" y="334"/>
                      <a:pt x="1246"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35"/>
              <p:cNvSpPr/>
              <p:nvPr/>
            </p:nvSpPr>
            <p:spPr>
              <a:xfrm>
                <a:off x="3171500" y="764950"/>
                <a:ext cx="40525" cy="154725"/>
              </a:xfrm>
              <a:custGeom>
                <a:rect b="b" l="l" r="r" t="t"/>
                <a:pathLst>
                  <a:path extrusionOk="0" h="6189" w="1621">
                    <a:moveTo>
                      <a:pt x="1244" y="0"/>
                    </a:moveTo>
                    <a:lnTo>
                      <a:pt x="0" y="5950"/>
                    </a:lnTo>
                    <a:cubicBezTo>
                      <a:pt x="128" y="6023"/>
                      <a:pt x="253" y="6104"/>
                      <a:pt x="376" y="6189"/>
                    </a:cubicBezTo>
                    <a:lnTo>
                      <a:pt x="1621" y="244"/>
                    </a:lnTo>
                    <a:cubicBezTo>
                      <a:pt x="1497" y="154"/>
                      <a:pt x="1372" y="77"/>
                      <a:pt x="1244"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35"/>
              <p:cNvSpPr/>
              <p:nvPr/>
            </p:nvSpPr>
            <p:spPr>
              <a:xfrm>
                <a:off x="3165075" y="761625"/>
                <a:ext cx="37550" cy="152075"/>
              </a:xfrm>
              <a:custGeom>
                <a:rect b="b" l="l" r="r" t="t"/>
                <a:pathLst>
                  <a:path extrusionOk="0" h="6083" w="1502">
                    <a:moveTo>
                      <a:pt x="1245" y="1"/>
                    </a:moveTo>
                    <a:lnTo>
                      <a:pt x="0" y="5950"/>
                    </a:lnTo>
                    <a:cubicBezTo>
                      <a:pt x="86" y="5993"/>
                      <a:pt x="171" y="6036"/>
                      <a:pt x="257" y="6083"/>
                    </a:cubicBezTo>
                    <a:lnTo>
                      <a:pt x="1501" y="133"/>
                    </a:lnTo>
                    <a:cubicBezTo>
                      <a:pt x="1420" y="86"/>
                      <a:pt x="1335" y="44"/>
                      <a:pt x="1245"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35"/>
              <p:cNvSpPr/>
              <p:nvPr/>
            </p:nvSpPr>
            <p:spPr>
              <a:xfrm>
                <a:off x="3159950" y="759275"/>
                <a:ext cx="36250" cy="151125"/>
              </a:xfrm>
              <a:custGeom>
                <a:rect b="b" l="l" r="r" t="t"/>
                <a:pathLst>
                  <a:path extrusionOk="0" h="6045" w="1450">
                    <a:moveTo>
                      <a:pt x="1244" y="0"/>
                    </a:moveTo>
                    <a:lnTo>
                      <a:pt x="0" y="5950"/>
                    </a:lnTo>
                    <a:cubicBezTo>
                      <a:pt x="68" y="5980"/>
                      <a:pt x="137" y="6010"/>
                      <a:pt x="205" y="6044"/>
                    </a:cubicBezTo>
                    <a:lnTo>
                      <a:pt x="1450" y="95"/>
                    </a:lnTo>
                    <a:cubicBezTo>
                      <a:pt x="1382" y="61"/>
                      <a:pt x="1313" y="31"/>
                      <a:pt x="1244"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35"/>
              <p:cNvSpPr/>
              <p:nvPr/>
            </p:nvSpPr>
            <p:spPr>
              <a:xfrm>
                <a:off x="3155225" y="757575"/>
                <a:ext cx="35850" cy="150450"/>
              </a:xfrm>
              <a:custGeom>
                <a:rect b="b" l="l" r="r" t="t"/>
                <a:pathLst>
                  <a:path extrusionOk="0" h="6018" w="1434">
                    <a:moveTo>
                      <a:pt x="1249" y="1"/>
                    </a:moveTo>
                    <a:lnTo>
                      <a:pt x="0" y="5950"/>
                    </a:lnTo>
                    <a:cubicBezTo>
                      <a:pt x="65" y="5971"/>
                      <a:pt x="124" y="5992"/>
                      <a:pt x="189" y="6018"/>
                    </a:cubicBezTo>
                    <a:lnTo>
                      <a:pt x="1433" y="68"/>
                    </a:lnTo>
                    <a:cubicBezTo>
                      <a:pt x="1374" y="48"/>
                      <a:pt x="1309" y="22"/>
                      <a:pt x="1249"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35"/>
              <p:cNvSpPr/>
              <p:nvPr/>
            </p:nvSpPr>
            <p:spPr>
              <a:xfrm>
                <a:off x="5737650" y="1326950"/>
                <a:ext cx="37000" cy="149625"/>
              </a:xfrm>
              <a:custGeom>
                <a:rect b="b" l="l" r="r" t="t"/>
                <a:pathLst>
                  <a:path extrusionOk="0" h="5985" w="1480">
                    <a:moveTo>
                      <a:pt x="1249" y="1"/>
                    </a:moveTo>
                    <a:lnTo>
                      <a:pt x="1" y="5950"/>
                    </a:lnTo>
                    <a:cubicBezTo>
                      <a:pt x="77" y="5964"/>
                      <a:pt x="154" y="5976"/>
                      <a:pt x="236" y="5984"/>
                    </a:cubicBezTo>
                    <a:lnTo>
                      <a:pt x="1480" y="40"/>
                    </a:lnTo>
                    <a:cubicBezTo>
                      <a:pt x="1399" y="26"/>
                      <a:pt x="1322" y="14"/>
                      <a:pt x="1249"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35"/>
              <p:cNvSpPr/>
              <p:nvPr/>
            </p:nvSpPr>
            <p:spPr>
              <a:xfrm>
                <a:off x="5730250" y="1325475"/>
                <a:ext cx="38625" cy="150250"/>
              </a:xfrm>
              <a:custGeom>
                <a:rect b="b" l="l" r="r" t="t"/>
                <a:pathLst>
                  <a:path extrusionOk="0" h="6010" w="1545">
                    <a:moveTo>
                      <a:pt x="1250" y="0"/>
                    </a:moveTo>
                    <a:lnTo>
                      <a:pt x="1" y="5950"/>
                    </a:lnTo>
                    <a:cubicBezTo>
                      <a:pt x="99" y="5971"/>
                      <a:pt x="198" y="5992"/>
                      <a:pt x="297" y="6009"/>
                    </a:cubicBezTo>
                    <a:lnTo>
                      <a:pt x="1545" y="60"/>
                    </a:lnTo>
                    <a:cubicBezTo>
                      <a:pt x="1442" y="43"/>
                      <a:pt x="1344" y="26"/>
                      <a:pt x="1250"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35"/>
              <p:cNvSpPr/>
              <p:nvPr/>
            </p:nvSpPr>
            <p:spPr>
              <a:xfrm>
                <a:off x="5724050" y="1323850"/>
                <a:ext cx="37475" cy="150375"/>
              </a:xfrm>
              <a:custGeom>
                <a:rect b="b" l="l" r="r" t="t"/>
                <a:pathLst>
                  <a:path extrusionOk="0" h="6015" w="1499">
                    <a:moveTo>
                      <a:pt x="1250" y="0"/>
                    </a:moveTo>
                    <a:lnTo>
                      <a:pt x="0" y="5950"/>
                    </a:lnTo>
                    <a:cubicBezTo>
                      <a:pt x="83" y="5972"/>
                      <a:pt x="168" y="5993"/>
                      <a:pt x="249" y="6015"/>
                    </a:cubicBezTo>
                    <a:lnTo>
                      <a:pt x="1498" y="65"/>
                    </a:lnTo>
                    <a:cubicBezTo>
                      <a:pt x="1412" y="48"/>
                      <a:pt x="1327" y="22"/>
                      <a:pt x="1250"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35"/>
              <p:cNvSpPr/>
              <p:nvPr/>
            </p:nvSpPr>
            <p:spPr>
              <a:xfrm>
                <a:off x="5718500" y="1322050"/>
                <a:ext cx="36800" cy="150575"/>
              </a:xfrm>
              <a:custGeom>
                <a:rect b="b" l="l" r="r" t="t"/>
                <a:pathLst>
                  <a:path extrusionOk="0" h="6023" w="1472">
                    <a:moveTo>
                      <a:pt x="1249" y="1"/>
                    </a:moveTo>
                    <a:lnTo>
                      <a:pt x="1" y="5949"/>
                    </a:lnTo>
                    <a:cubicBezTo>
                      <a:pt x="74" y="5975"/>
                      <a:pt x="145" y="5996"/>
                      <a:pt x="222" y="6022"/>
                    </a:cubicBezTo>
                    <a:lnTo>
                      <a:pt x="1472" y="72"/>
                    </a:lnTo>
                    <a:cubicBezTo>
                      <a:pt x="1395" y="52"/>
                      <a:pt x="1318" y="26"/>
                      <a:pt x="1249"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35"/>
              <p:cNvSpPr/>
              <p:nvPr/>
            </p:nvSpPr>
            <p:spPr>
              <a:xfrm>
                <a:off x="5713050" y="1320000"/>
                <a:ext cx="36675" cy="150800"/>
              </a:xfrm>
              <a:custGeom>
                <a:rect b="b" l="l" r="r" t="t"/>
                <a:pathLst>
                  <a:path extrusionOk="0" h="6032" w="1467">
                    <a:moveTo>
                      <a:pt x="1245" y="0"/>
                    </a:moveTo>
                    <a:lnTo>
                      <a:pt x="0" y="5950"/>
                    </a:lnTo>
                    <a:cubicBezTo>
                      <a:pt x="73" y="5976"/>
                      <a:pt x="146" y="6006"/>
                      <a:pt x="219" y="6031"/>
                    </a:cubicBezTo>
                    <a:lnTo>
                      <a:pt x="1467" y="83"/>
                    </a:lnTo>
                    <a:cubicBezTo>
                      <a:pt x="1390" y="57"/>
                      <a:pt x="1318" y="31"/>
                      <a:pt x="1245"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35"/>
              <p:cNvSpPr/>
              <p:nvPr/>
            </p:nvSpPr>
            <p:spPr>
              <a:xfrm>
                <a:off x="5707600" y="1317550"/>
                <a:ext cx="36600" cy="151225"/>
              </a:xfrm>
              <a:custGeom>
                <a:rect b="b" l="l" r="r" t="t"/>
                <a:pathLst>
                  <a:path extrusionOk="0" h="6049" w="1464">
                    <a:moveTo>
                      <a:pt x="1245" y="1"/>
                    </a:moveTo>
                    <a:lnTo>
                      <a:pt x="0" y="5950"/>
                    </a:lnTo>
                    <a:cubicBezTo>
                      <a:pt x="68" y="5984"/>
                      <a:pt x="141" y="6014"/>
                      <a:pt x="218" y="6048"/>
                    </a:cubicBezTo>
                    <a:lnTo>
                      <a:pt x="1463" y="98"/>
                    </a:lnTo>
                    <a:cubicBezTo>
                      <a:pt x="1390" y="69"/>
                      <a:pt x="1317" y="35"/>
                      <a:pt x="1245"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35"/>
              <p:cNvSpPr/>
              <p:nvPr/>
            </p:nvSpPr>
            <p:spPr>
              <a:xfrm>
                <a:off x="5701725" y="1314450"/>
                <a:ext cx="37000" cy="151850"/>
              </a:xfrm>
              <a:custGeom>
                <a:rect b="b" l="l" r="r" t="t"/>
                <a:pathLst>
                  <a:path extrusionOk="0" h="6074" w="1480">
                    <a:moveTo>
                      <a:pt x="1245" y="1"/>
                    </a:moveTo>
                    <a:lnTo>
                      <a:pt x="0" y="5950"/>
                    </a:lnTo>
                    <a:cubicBezTo>
                      <a:pt x="72" y="5992"/>
                      <a:pt x="154" y="6031"/>
                      <a:pt x="235" y="6074"/>
                    </a:cubicBezTo>
                    <a:lnTo>
                      <a:pt x="1480" y="125"/>
                    </a:lnTo>
                    <a:cubicBezTo>
                      <a:pt x="1398" y="86"/>
                      <a:pt x="1322" y="43"/>
                      <a:pt x="1245"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35"/>
              <p:cNvSpPr/>
              <p:nvPr/>
            </p:nvSpPr>
            <p:spPr>
              <a:xfrm>
                <a:off x="5694225" y="1309725"/>
                <a:ext cx="38625" cy="153500"/>
              </a:xfrm>
              <a:custGeom>
                <a:rect b="b" l="l" r="r" t="t"/>
                <a:pathLst>
                  <a:path extrusionOk="0" h="6140" w="1545">
                    <a:moveTo>
                      <a:pt x="1250" y="1"/>
                    </a:moveTo>
                    <a:lnTo>
                      <a:pt x="1" y="5946"/>
                    </a:lnTo>
                    <a:cubicBezTo>
                      <a:pt x="95" y="6015"/>
                      <a:pt x="193" y="6079"/>
                      <a:pt x="300" y="6139"/>
                    </a:cubicBezTo>
                    <a:lnTo>
                      <a:pt x="1545" y="190"/>
                    </a:lnTo>
                    <a:cubicBezTo>
                      <a:pt x="1438" y="129"/>
                      <a:pt x="1339" y="66"/>
                      <a:pt x="1250"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35"/>
              <p:cNvSpPr/>
              <p:nvPr/>
            </p:nvSpPr>
            <p:spPr>
              <a:xfrm>
                <a:off x="5664275" y="1257900"/>
                <a:ext cx="61200" cy="200500"/>
              </a:xfrm>
              <a:custGeom>
                <a:rect b="b" l="l" r="r" t="t"/>
                <a:pathLst>
                  <a:path extrusionOk="0" h="8020" w="2448">
                    <a:moveTo>
                      <a:pt x="1378" y="0"/>
                    </a:moveTo>
                    <a:cubicBezTo>
                      <a:pt x="1378" y="3"/>
                      <a:pt x="1377" y="5"/>
                      <a:pt x="1377" y="8"/>
                    </a:cubicBezTo>
                    <a:lnTo>
                      <a:pt x="1377" y="8"/>
                    </a:lnTo>
                    <a:lnTo>
                      <a:pt x="1378" y="0"/>
                    </a:lnTo>
                    <a:close/>
                    <a:moveTo>
                      <a:pt x="1377" y="8"/>
                    </a:moveTo>
                    <a:lnTo>
                      <a:pt x="129" y="5945"/>
                    </a:lnTo>
                    <a:cubicBezTo>
                      <a:pt x="1" y="6570"/>
                      <a:pt x="348" y="7412"/>
                      <a:pt x="1199" y="8019"/>
                    </a:cubicBezTo>
                    <a:lnTo>
                      <a:pt x="2448" y="2074"/>
                    </a:lnTo>
                    <a:cubicBezTo>
                      <a:pt x="1595" y="1466"/>
                      <a:pt x="1249" y="627"/>
                      <a:pt x="1377" y="8"/>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35"/>
              <p:cNvSpPr/>
              <p:nvPr/>
            </p:nvSpPr>
            <p:spPr>
              <a:xfrm>
                <a:off x="5686625" y="1246750"/>
                <a:ext cx="128150" cy="81200"/>
              </a:xfrm>
              <a:custGeom>
                <a:rect b="b" l="l" r="r" t="t"/>
                <a:pathLst>
                  <a:path extrusionOk="0" h="3248" w="5126">
                    <a:moveTo>
                      <a:pt x="668" y="26"/>
                    </a:moveTo>
                    <a:lnTo>
                      <a:pt x="668" y="26"/>
                    </a:lnTo>
                    <a:cubicBezTo>
                      <a:pt x="1" y="908"/>
                      <a:pt x="891" y="2901"/>
                      <a:pt x="3521" y="3248"/>
                    </a:cubicBezTo>
                    <a:cubicBezTo>
                      <a:pt x="2991" y="2772"/>
                      <a:pt x="2747" y="2383"/>
                      <a:pt x="3059" y="2170"/>
                    </a:cubicBezTo>
                    <a:lnTo>
                      <a:pt x="3059" y="2170"/>
                    </a:lnTo>
                    <a:cubicBezTo>
                      <a:pt x="3688" y="2339"/>
                      <a:pt x="4150" y="2652"/>
                      <a:pt x="4585" y="2652"/>
                    </a:cubicBezTo>
                    <a:cubicBezTo>
                      <a:pt x="4624" y="2652"/>
                      <a:pt x="4663" y="2649"/>
                      <a:pt x="4701" y="2644"/>
                    </a:cubicBezTo>
                    <a:cubicBezTo>
                      <a:pt x="4843" y="2623"/>
                      <a:pt x="4979" y="2567"/>
                      <a:pt x="5125" y="2456"/>
                    </a:cubicBezTo>
                    <a:cubicBezTo>
                      <a:pt x="4308" y="1772"/>
                      <a:pt x="3209" y="1669"/>
                      <a:pt x="2439" y="921"/>
                    </a:cubicBezTo>
                    <a:lnTo>
                      <a:pt x="2439" y="921"/>
                    </a:lnTo>
                    <a:cubicBezTo>
                      <a:pt x="2634" y="980"/>
                      <a:pt x="2837" y="1009"/>
                      <a:pt x="3024" y="1009"/>
                    </a:cubicBezTo>
                    <a:cubicBezTo>
                      <a:pt x="3103" y="1009"/>
                      <a:pt x="3180" y="1004"/>
                      <a:pt x="3252" y="993"/>
                    </a:cubicBezTo>
                    <a:cubicBezTo>
                      <a:pt x="3491" y="960"/>
                      <a:pt x="3679" y="873"/>
                      <a:pt x="3752" y="737"/>
                    </a:cubicBezTo>
                    <a:cubicBezTo>
                      <a:pt x="2974" y="1"/>
                      <a:pt x="1605" y="463"/>
                      <a:pt x="668" y="26"/>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35"/>
              <p:cNvSpPr/>
              <p:nvPr/>
            </p:nvSpPr>
            <p:spPr>
              <a:xfrm>
                <a:off x="5661400" y="1311250"/>
                <a:ext cx="31375" cy="149400"/>
              </a:xfrm>
              <a:custGeom>
                <a:rect b="b" l="l" r="r" t="t"/>
                <a:pathLst>
                  <a:path extrusionOk="0" h="5976" w="1255">
                    <a:moveTo>
                      <a:pt x="1254" y="0"/>
                    </a:moveTo>
                    <a:cubicBezTo>
                      <a:pt x="1249" y="9"/>
                      <a:pt x="1249" y="17"/>
                      <a:pt x="1245" y="26"/>
                    </a:cubicBezTo>
                    <a:lnTo>
                      <a:pt x="312" y="4489"/>
                    </a:lnTo>
                    <a:lnTo>
                      <a:pt x="1254" y="0"/>
                    </a:lnTo>
                    <a:close/>
                    <a:moveTo>
                      <a:pt x="312" y="4489"/>
                    </a:moveTo>
                    <a:lnTo>
                      <a:pt x="5" y="5950"/>
                    </a:lnTo>
                    <a:cubicBezTo>
                      <a:pt x="5" y="5958"/>
                      <a:pt x="1" y="5966"/>
                      <a:pt x="1" y="5976"/>
                    </a:cubicBezTo>
                    <a:lnTo>
                      <a:pt x="312" y="4489"/>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35"/>
              <p:cNvSpPr/>
              <p:nvPr/>
            </p:nvSpPr>
            <p:spPr>
              <a:xfrm>
                <a:off x="5660875" y="1311900"/>
                <a:ext cx="31650" cy="149900"/>
              </a:xfrm>
              <a:custGeom>
                <a:rect b="b" l="l" r="r" t="t"/>
                <a:pathLst>
                  <a:path extrusionOk="0" h="5996" w="1266">
                    <a:moveTo>
                      <a:pt x="1266" y="0"/>
                    </a:moveTo>
                    <a:lnTo>
                      <a:pt x="1266" y="0"/>
                    </a:lnTo>
                    <a:cubicBezTo>
                      <a:pt x="1262" y="17"/>
                      <a:pt x="1254" y="34"/>
                      <a:pt x="1244" y="47"/>
                    </a:cubicBezTo>
                    <a:lnTo>
                      <a:pt x="0" y="5996"/>
                    </a:lnTo>
                    <a:cubicBezTo>
                      <a:pt x="8" y="5979"/>
                      <a:pt x="13" y="5966"/>
                      <a:pt x="22" y="5950"/>
                    </a:cubicBezTo>
                    <a:lnTo>
                      <a:pt x="1266"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35"/>
              <p:cNvSpPr/>
              <p:nvPr/>
            </p:nvSpPr>
            <p:spPr>
              <a:xfrm>
                <a:off x="5660125" y="1313075"/>
                <a:ext cx="31875" cy="149700"/>
              </a:xfrm>
              <a:custGeom>
                <a:rect b="b" l="l" r="r" t="t"/>
                <a:pathLst>
                  <a:path extrusionOk="0" h="5988" w="1275">
                    <a:moveTo>
                      <a:pt x="1274" y="0"/>
                    </a:moveTo>
                    <a:lnTo>
                      <a:pt x="1274" y="0"/>
                    </a:lnTo>
                    <a:cubicBezTo>
                      <a:pt x="1266" y="13"/>
                      <a:pt x="1258" y="26"/>
                      <a:pt x="1249" y="38"/>
                    </a:cubicBezTo>
                    <a:lnTo>
                      <a:pt x="0" y="5988"/>
                    </a:lnTo>
                    <a:cubicBezTo>
                      <a:pt x="13" y="5975"/>
                      <a:pt x="22" y="5962"/>
                      <a:pt x="30" y="5949"/>
                    </a:cubicBezTo>
                    <a:lnTo>
                      <a:pt x="1274"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35"/>
              <p:cNvSpPr/>
              <p:nvPr/>
            </p:nvSpPr>
            <p:spPr>
              <a:xfrm>
                <a:off x="5659250" y="1314025"/>
                <a:ext cx="32100" cy="149600"/>
              </a:xfrm>
              <a:custGeom>
                <a:rect b="b" l="l" r="r" t="t"/>
                <a:pathLst>
                  <a:path extrusionOk="0" h="5984" w="1284">
                    <a:moveTo>
                      <a:pt x="1284" y="0"/>
                    </a:moveTo>
                    <a:lnTo>
                      <a:pt x="1246" y="39"/>
                    </a:lnTo>
                    <a:lnTo>
                      <a:pt x="1" y="5984"/>
                    </a:lnTo>
                    <a:cubicBezTo>
                      <a:pt x="14" y="5976"/>
                      <a:pt x="26" y="5962"/>
                      <a:pt x="35" y="5950"/>
                    </a:cubicBezTo>
                    <a:lnTo>
                      <a:pt x="1284"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35"/>
              <p:cNvSpPr/>
              <p:nvPr/>
            </p:nvSpPr>
            <p:spPr>
              <a:xfrm>
                <a:off x="5658200" y="1315000"/>
                <a:ext cx="32200" cy="149500"/>
              </a:xfrm>
              <a:custGeom>
                <a:rect b="b" l="l" r="r" t="t"/>
                <a:pathLst>
                  <a:path extrusionOk="0" h="5980" w="1288">
                    <a:moveTo>
                      <a:pt x="1288" y="0"/>
                    </a:moveTo>
                    <a:lnTo>
                      <a:pt x="1288" y="0"/>
                    </a:lnTo>
                    <a:cubicBezTo>
                      <a:pt x="1274" y="9"/>
                      <a:pt x="1262" y="21"/>
                      <a:pt x="1245" y="30"/>
                    </a:cubicBezTo>
                    <a:lnTo>
                      <a:pt x="0" y="5980"/>
                    </a:lnTo>
                    <a:cubicBezTo>
                      <a:pt x="13" y="5966"/>
                      <a:pt x="30" y="5958"/>
                      <a:pt x="43" y="5945"/>
                    </a:cubicBezTo>
                    <a:lnTo>
                      <a:pt x="1288"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35"/>
              <p:cNvSpPr/>
              <p:nvPr/>
            </p:nvSpPr>
            <p:spPr>
              <a:xfrm>
                <a:off x="5657550" y="1315750"/>
                <a:ext cx="31775" cy="149075"/>
              </a:xfrm>
              <a:custGeom>
                <a:rect b="b" l="l" r="r" t="t"/>
                <a:pathLst>
                  <a:path extrusionOk="0" h="5963" w="1271">
                    <a:moveTo>
                      <a:pt x="1271" y="0"/>
                    </a:moveTo>
                    <a:cubicBezTo>
                      <a:pt x="1262" y="4"/>
                      <a:pt x="1254" y="8"/>
                      <a:pt x="1249" y="12"/>
                    </a:cubicBezTo>
                    <a:lnTo>
                      <a:pt x="1" y="5962"/>
                    </a:lnTo>
                    <a:cubicBezTo>
                      <a:pt x="9" y="5958"/>
                      <a:pt x="17" y="5954"/>
                      <a:pt x="26" y="5950"/>
                    </a:cubicBezTo>
                    <a:lnTo>
                      <a:pt x="1271"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35"/>
              <p:cNvSpPr/>
              <p:nvPr/>
            </p:nvSpPr>
            <p:spPr>
              <a:xfrm>
                <a:off x="3340750" y="826625"/>
                <a:ext cx="32525" cy="149100"/>
              </a:xfrm>
              <a:custGeom>
                <a:rect b="b" l="l" r="r" t="t"/>
                <a:pathLst>
                  <a:path extrusionOk="0" h="5964" w="1301">
                    <a:moveTo>
                      <a:pt x="1300" y="1"/>
                    </a:moveTo>
                    <a:lnTo>
                      <a:pt x="1300" y="1"/>
                    </a:lnTo>
                    <a:cubicBezTo>
                      <a:pt x="1284" y="6"/>
                      <a:pt x="1267" y="10"/>
                      <a:pt x="1249" y="14"/>
                    </a:cubicBezTo>
                    <a:lnTo>
                      <a:pt x="1" y="5964"/>
                    </a:lnTo>
                    <a:cubicBezTo>
                      <a:pt x="17" y="5960"/>
                      <a:pt x="35" y="5955"/>
                      <a:pt x="56" y="5951"/>
                    </a:cubicBezTo>
                    <a:lnTo>
                      <a:pt x="1300"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35"/>
              <p:cNvSpPr/>
              <p:nvPr/>
            </p:nvSpPr>
            <p:spPr>
              <a:xfrm>
                <a:off x="3338700" y="826975"/>
                <a:ext cx="33300" cy="149500"/>
              </a:xfrm>
              <a:custGeom>
                <a:rect b="b" l="l" r="r" t="t"/>
                <a:pathLst>
                  <a:path extrusionOk="0" h="5980" w="1332">
                    <a:moveTo>
                      <a:pt x="1331" y="0"/>
                    </a:moveTo>
                    <a:lnTo>
                      <a:pt x="1331" y="0"/>
                    </a:lnTo>
                    <a:cubicBezTo>
                      <a:pt x="1297" y="8"/>
                      <a:pt x="1272" y="22"/>
                      <a:pt x="1250" y="30"/>
                    </a:cubicBezTo>
                    <a:lnTo>
                      <a:pt x="1" y="5980"/>
                    </a:lnTo>
                    <a:cubicBezTo>
                      <a:pt x="26" y="5966"/>
                      <a:pt x="52" y="5958"/>
                      <a:pt x="83" y="5950"/>
                    </a:cubicBezTo>
                    <a:lnTo>
                      <a:pt x="1331"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35"/>
              <p:cNvSpPr/>
              <p:nvPr/>
            </p:nvSpPr>
            <p:spPr>
              <a:xfrm>
                <a:off x="3337550" y="827700"/>
                <a:ext cx="32400" cy="149425"/>
              </a:xfrm>
              <a:custGeom>
                <a:rect b="b" l="l" r="r" t="t"/>
                <a:pathLst>
                  <a:path extrusionOk="0" h="5977" w="1296">
                    <a:moveTo>
                      <a:pt x="1296" y="1"/>
                    </a:moveTo>
                    <a:cubicBezTo>
                      <a:pt x="1279" y="9"/>
                      <a:pt x="1262" y="18"/>
                      <a:pt x="1249" y="27"/>
                    </a:cubicBezTo>
                    <a:lnTo>
                      <a:pt x="1" y="5976"/>
                    </a:lnTo>
                    <a:cubicBezTo>
                      <a:pt x="17" y="5968"/>
                      <a:pt x="30" y="5959"/>
                      <a:pt x="47" y="5951"/>
                    </a:cubicBezTo>
                    <a:lnTo>
                      <a:pt x="1296"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35"/>
              <p:cNvSpPr/>
              <p:nvPr/>
            </p:nvSpPr>
            <p:spPr>
              <a:xfrm>
                <a:off x="3336775" y="828350"/>
                <a:ext cx="32000" cy="149300"/>
              </a:xfrm>
              <a:custGeom>
                <a:rect b="b" l="l" r="r" t="t"/>
                <a:pathLst>
                  <a:path extrusionOk="0" h="5972" w="1280">
                    <a:moveTo>
                      <a:pt x="1280" y="1"/>
                    </a:moveTo>
                    <a:lnTo>
                      <a:pt x="1280" y="1"/>
                    </a:lnTo>
                    <a:cubicBezTo>
                      <a:pt x="1267" y="9"/>
                      <a:pt x="1254" y="18"/>
                      <a:pt x="1246" y="26"/>
                    </a:cubicBezTo>
                    <a:lnTo>
                      <a:pt x="1" y="5972"/>
                    </a:lnTo>
                    <a:cubicBezTo>
                      <a:pt x="10" y="5968"/>
                      <a:pt x="18" y="5958"/>
                      <a:pt x="32" y="5950"/>
                    </a:cubicBezTo>
                    <a:lnTo>
                      <a:pt x="1280"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35"/>
              <p:cNvSpPr/>
              <p:nvPr/>
            </p:nvSpPr>
            <p:spPr>
              <a:xfrm>
                <a:off x="3336150" y="829000"/>
                <a:ext cx="31775" cy="149300"/>
              </a:xfrm>
              <a:custGeom>
                <a:rect b="b" l="l" r="r" t="t"/>
                <a:pathLst>
                  <a:path extrusionOk="0" h="5972" w="1271">
                    <a:moveTo>
                      <a:pt x="1271" y="0"/>
                    </a:moveTo>
                    <a:lnTo>
                      <a:pt x="1271" y="0"/>
                    </a:lnTo>
                    <a:cubicBezTo>
                      <a:pt x="1263" y="4"/>
                      <a:pt x="1253" y="14"/>
                      <a:pt x="1249" y="22"/>
                    </a:cubicBezTo>
                    <a:lnTo>
                      <a:pt x="0" y="5972"/>
                    </a:lnTo>
                    <a:lnTo>
                      <a:pt x="26" y="5946"/>
                    </a:lnTo>
                    <a:lnTo>
                      <a:pt x="1271"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35"/>
              <p:cNvSpPr/>
              <p:nvPr/>
            </p:nvSpPr>
            <p:spPr>
              <a:xfrm>
                <a:off x="3335725" y="829525"/>
                <a:ext cx="31675" cy="149325"/>
              </a:xfrm>
              <a:custGeom>
                <a:rect b="b" l="l" r="r" t="t"/>
                <a:pathLst>
                  <a:path extrusionOk="0" h="5973" w="1267">
                    <a:moveTo>
                      <a:pt x="1266" y="1"/>
                    </a:moveTo>
                    <a:lnTo>
                      <a:pt x="1266" y="1"/>
                    </a:lnTo>
                    <a:cubicBezTo>
                      <a:pt x="1258" y="9"/>
                      <a:pt x="1254" y="18"/>
                      <a:pt x="1249" y="22"/>
                    </a:cubicBezTo>
                    <a:lnTo>
                      <a:pt x="1" y="5972"/>
                    </a:lnTo>
                    <a:cubicBezTo>
                      <a:pt x="9" y="5963"/>
                      <a:pt x="13" y="5959"/>
                      <a:pt x="17" y="5951"/>
                    </a:cubicBezTo>
                    <a:lnTo>
                      <a:pt x="1266"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35"/>
              <p:cNvSpPr/>
              <p:nvPr/>
            </p:nvSpPr>
            <p:spPr>
              <a:xfrm>
                <a:off x="3335500" y="830075"/>
                <a:ext cx="31450" cy="149400"/>
              </a:xfrm>
              <a:custGeom>
                <a:rect b="b" l="l" r="r" t="t"/>
                <a:pathLst>
                  <a:path extrusionOk="0" h="5976" w="1258">
                    <a:moveTo>
                      <a:pt x="1258" y="0"/>
                    </a:moveTo>
                    <a:lnTo>
                      <a:pt x="1258" y="0"/>
                    </a:lnTo>
                    <a:cubicBezTo>
                      <a:pt x="1254" y="9"/>
                      <a:pt x="1250" y="17"/>
                      <a:pt x="1246" y="26"/>
                    </a:cubicBezTo>
                    <a:lnTo>
                      <a:pt x="0" y="5976"/>
                    </a:lnTo>
                    <a:cubicBezTo>
                      <a:pt x="6" y="5966"/>
                      <a:pt x="6" y="5958"/>
                      <a:pt x="10" y="5950"/>
                    </a:cubicBezTo>
                    <a:lnTo>
                      <a:pt x="1258"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35"/>
              <p:cNvSpPr/>
              <p:nvPr/>
            </p:nvSpPr>
            <p:spPr>
              <a:xfrm>
                <a:off x="3335400" y="830725"/>
                <a:ext cx="31250" cy="149075"/>
              </a:xfrm>
              <a:custGeom>
                <a:rect b="b" l="l" r="r" t="t"/>
                <a:pathLst>
                  <a:path extrusionOk="0" h="5963" w="1250">
                    <a:moveTo>
                      <a:pt x="1250" y="0"/>
                    </a:moveTo>
                    <a:lnTo>
                      <a:pt x="1248" y="10"/>
                    </a:lnTo>
                    <a:lnTo>
                      <a:pt x="1248" y="10"/>
                    </a:lnTo>
                    <a:cubicBezTo>
                      <a:pt x="1250" y="7"/>
                      <a:pt x="1250" y="3"/>
                      <a:pt x="1250" y="0"/>
                    </a:cubicBezTo>
                    <a:close/>
                    <a:moveTo>
                      <a:pt x="1248" y="10"/>
                    </a:moveTo>
                    <a:cubicBezTo>
                      <a:pt x="1247" y="11"/>
                      <a:pt x="1246" y="12"/>
                      <a:pt x="1245" y="12"/>
                    </a:cubicBezTo>
                    <a:lnTo>
                      <a:pt x="1" y="5959"/>
                    </a:lnTo>
                    <a:lnTo>
                      <a:pt x="1" y="5959"/>
                    </a:lnTo>
                    <a:cubicBezTo>
                      <a:pt x="2" y="5956"/>
                      <a:pt x="4" y="5953"/>
                      <a:pt x="4" y="5950"/>
                    </a:cubicBezTo>
                    <a:lnTo>
                      <a:pt x="1248" y="10"/>
                    </a:lnTo>
                    <a:close/>
                    <a:moveTo>
                      <a:pt x="1" y="5959"/>
                    </a:moveTo>
                    <a:cubicBezTo>
                      <a:pt x="1" y="5960"/>
                      <a:pt x="0" y="5961"/>
                      <a:pt x="0" y="5962"/>
                    </a:cubicBezTo>
                    <a:lnTo>
                      <a:pt x="1" y="5959"/>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35"/>
              <p:cNvSpPr/>
              <p:nvPr/>
            </p:nvSpPr>
            <p:spPr>
              <a:xfrm>
                <a:off x="3276800" y="806550"/>
                <a:ext cx="32750" cy="149200"/>
              </a:xfrm>
              <a:custGeom>
                <a:rect b="b" l="l" r="r" t="t"/>
                <a:pathLst>
                  <a:path extrusionOk="0" h="5968" w="1310">
                    <a:moveTo>
                      <a:pt x="1250" y="0"/>
                    </a:moveTo>
                    <a:lnTo>
                      <a:pt x="1" y="5950"/>
                    </a:lnTo>
                    <a:cubicBezTo>
                      <a:pt x="22" y="5954"/>
                      <a:pt x="44" y="5962"/>
                      <a:pt x="60" y="5967"/>
                    </a:cubicBezTo>
                    <a:lnTo>
                      <a:pt x="1310" y="22"/>
                    </a:lnTo>
                    <a:cubicBezTo>
                      <a:pt x="1288" y="13"/>
                      <a:pt x="1267" y="8"/>
                      <a:pt x="1250"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35"/>
              <p:cNvSpPr/>
              <p:nvPr/>
            </p:nvSpPr>
            <p:spPr>
              <a:xfrm>
                <a:off x="3275100" y="806100"/>
                <a:ext cx="32975" cy="149200"/>
              </a:xfrm>
              <a:custGeom>
                <a:rect b="b" l="l" r="r" t="t"/>
                <a:pathLst>
                  <a:path extrusionOk="0" h="5968" w="1319">
                    <a:moveTo>
                      <a:pt x="1249" y="1"/>
                    </a:moveTo>
                    <a:lnTo>
                      <a:pt x="0" y="5950"/>
                    </a:lnTo>
                    <a:cubicBezTo>
                      <a:pt x="26" y="5954"/>
                      <a:pt x="47" y="5960"/>
                      <a:pt x="69" y="5968"/>
                    </a:cubicBezTo>
                    <a:lnTo>
                      <a:pt x="1318" y="18"/>
                    </a:lnTo>
                    <a:cubicBezTo>
                      <a:pt x="1292" y="14"/>
                      <a:pt x="1271" y="6"/>
                      <a:pt x="1249"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35"/>
              <p:cNvSpPr/>
              <p:nvPr/>
            </p:nvSpPr>
            <p:spPr>
              <a:xfrm>
                <a:off x="3272950" y="805700"/>
                <a:ext cx="33400" cy="149175"/>
              </a:xfrm>
              <a:custGeom>
                <a:rect b="b" l="l" r="r" t="t"/>
                <a:pathLst>
                  <a:path extrusionOk="0" h="5967" w="1336">
                    <a:moveTo>
                      <a:pt x="1245" y="0"/>
                    </a:moveTo>
                    <a:lnTo>
                      <a:pt x="1" y="5945"/>
                    </a:lnTo>
                    <a:cubicBezTo>
                      <a:pt x="31" y="5954"/>
                      <a:pt x="60" y="5958"/>
                      <a:pt x="86" y="5966"/>
                    </a:cubicBezTo>
                    <a:lnTo>
                      <a:pt x="1335" y="17"/>
                    </a:lnTo>
                    <a:cubicBezTo>
                      <a:pt x="1306" y="8"/>
                      <a:pt x="1276" y="4"/>
                      <a:pt x="1245"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35"/>
              <p:cNvSpPr/>
              <p:nvPr/>
            </p:nvSpPr>
            <p:spPr>
              <a:xfrm>
                <a:off x="3269650" y="805250"/>
                <a:ext cx="34425" cy="149075"/>
              </a:xfrm>
              <a:custGeom>
                <a:rect b="b" l="l" r="r" t="t"/>
                <a:pathLst>
                  <a:path extrusionOk="0" h="5963" w="1377">
                    <a:moveTo>
                      <a:pt x="1245" y="1"/>
                    </a:moveTo>
                    <a:lnTo>
                      <a:pt x="0" y="5946"/>
                    </a:lnTo>
                    <a:cubicBezTo>
                      <a:pt x="43" y="5950"/>
                      <a:pt x="90" y="5959"/>
                      <a:pt x="133" y="5963"/>
                    </a:cubicBezTo>
                    <a:lnTo>
                      <a:pt x="1377" y="18"/>
                    </a:lnTo>
                    <a:cubicBezTo>
                      <a:pt x="1335" y="9"/>
                      <a:pt x="1292" y="5"/>
                      <a:pt x="1245"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35"/>
              <p:cNvSpPr/>
              <p:nvPr/>
            </p:nvSpPr>
            <p:spPr>
              <a:xfrm>
                <a:off x="3227500" y="804925"/>
                <a:ext cx="73275" cy="150075"/>
              </a:xfrm>
              <a:custGeom>
                <a:rect b="b" l="l" r="r" t="t"/>
                <a:pathLst>
                  <a:path extrusionOk="0" h="6003" w="2931">
                    <a:moveTo>
                      <a:pt x="2647" y="0"/>
                    </a:moveTo>
                    <a:cubicBezTo>
                      <a:pt x="2280" y="0"/>
                      <a:pt x="1885" y="55"/>
                      <a:pt x="1517" y="55"/>
                    </a:cubicBezTo>
                    <a:cubicBezTo>
                      <a:pt x="1426" y="55"/>
                      <a:pt x="1337" y="52"/>
                      <a:pt x="1250" y="44"/>
                    </a:cubicBezTo>
                    <a:lnTo>
                      <a:pt x="1" y="5989"/>
                    </a:lnTo>
                    <a:cubicBezTo>
                      <a:pt x="94" y="5999"/>
                      <a:pt x="190" y="6003"/>
                      <a:pt x="288" y="6003"/>
                    </a:cubicBezTo>
                    <a:cubicBezTo>
                      <a:pt x="659" y="6003"/>
                      <a:pt x="1054" y="5948"/>
                      <a:pt x="1421" y="5948"/>
                    </a:cubicBezTo>
                    <a:cubicBezTo>
                      <a:pt x="1511" y="5948"/>
                      <a:pt x="1600" y="5951"/>
                      <a:pt x="1686" y="5959"/>
                    </a:cubicBezTo>
                    <a:lnTo>
                      <a:pt x="2931" y="14"/>
                    </a:lnTo>
                    <a:cubicBezTo>
                      <a:pt x="2839" y="4"/>
                      <a:pt x="2744" y="0"/>
                      <a:pt x="2647" y="0"/>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35"/>
              <p:cNvSpPr/>
              <p:nvPr/>
            </p:nvSpPr>
            <p:spPr>
              <a:xfrm>
                <a:off x="3224200" y="805475"/>
                <a:ext cx="34575" cy="149200"/>
              </a:xfrm>
              <a:custGeom>
                <a:rect b="b" l="l" r="r" t="t"/>
                <a:pathLst>
                  <a:path extrusionOk="0" h="5968" w="1383">
                    <a:moveTo>
                      <a:pt x="1245" y="0"/>
                    </a:moveTo>
                    <a:lnTo>
                      <a:pt x="0" y="5950"/>
                    </a:lnTo>
                    <a:cubicBezTo>
                      <a:pt x="44" y="5959"/>
                      <a:pt x="90" y="5963"/>
                      <a:pt x="133" y="5967"/>
                    </a:cubicBezTo>
                    <a:lnTo>
                      <a:pt x="1382" y="22"/>
                    </a:lnTo>
                    <a:cubicBezTo>
                      <a:pt x="1335" y="17"/>
                      <a:pt x="1292" y="9"/>
                      <a:pt x="1245"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35"/>
              <p:cNvSpPr/>
              <p:nvPr/>
            </p:nvSpPr>
            <p:spPr>
              <a:xfrm>
                <a:off x="3221850" y="805050"/>
                <a:ext cx="33475" cy="149175"/>
              </a:xfrm>
              <a:custGeom>
                <a:rect b="b" l="l" r="r" t="t"/>
                <a:pathLst>
                  <a:path extrusionOk="0" h="5967" w="1339">
                    <a:moveTo>
                      <a:pt x="1249" y="1"/>
                    </a:moveTo>
                    <a:lnTo>
                      <a:pt x="0" y="5950"/>
                    </a:lnTo>
                    <a:cubicBezTo>
                      <a:pt x="35" y="5954"/>
                      <a:pt x="65" y="5963"/>
                      <a:pt x="94" y="5967"/>
                    </a:cubicBezTo>
                    <a:lnTo>
                      <a:pt x="1339" y="17"/>
                    </a:lnTo>
                    <a:cubicBezTo>
                      <a:pt x="1309" y="13"/>
                      <a:pt x="1279" y="9"/>
                      <a:pt x="1249"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35"/>
              <p:cNvSpPr/>
              <p:nvPr/>
            </p:nvSpPr>
            <p:spPr>
              <a:xfrm>
                <a:off x="3220150" y="804625"/>
                <a:ext cx="32950" cy="149200"/>
              </a:xfrm>
              <a:custGeom>
                <a:rect b="b" l="l" r="r" t="t"/>
                <a:pathLst>
                  <a:path extrusionOk="0" h="5968" w="1318">
                    <a:moveTo>
                      <a:pt x="1249" y="0"/>
                    </a:moveTo>
                    <a:lnTo>
                      <a:pt x="0" y="5950"/>
                    </a:lnTo>
                    <a:cubicBezTo>
                      <a:pt x="26" y="5954"/>
                      <a:pt x="46" y="5958"/>
                      <a:pt x="68" y="5967"/>
                    </a:cubicBezTo>
                    <a:lnTo>
                      <a:pt x="1317" y="18"/>
                    </a:lnTo>
                    <a:cubicBezTo>
                      <a:pt x="1292" y="13"/>
                      <a:pt x="1270" y="4"/>
                      <a:pt x="1249"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35"/>
              <p:cNvSpPr/>
              <p:nvPr/>
            </p:nvSpPr>
            <p:spPr>
              <a:xfrm>
                <a:off x="3218525" y="804075"/>
                <a:ext cx="32850" cy="149300"/>
              </a:xfrm>
              <a:custGeom>
                <a:rect b="b" l="l" r="r" t="t"/>
                <a:pathLst>
                  <a:path extrusionOk="0" h="5972" w="1314">
                    <a:moveTo>
                      <a:pt x="1250" y="1"/>
                    </a:moveTo>
                    <a:lnTo>
                      <a:pt x="1" y="5950"/>
                    </a:lnTo>
                    <a:cubicBezTo>
                      <a:pt x="22" y="5954"/>
                      <a:pt x="44" y="5964"/>
                      <a:pt x="65" y="5972"/>
                    </a:cubicBezTo>
                    <a:lnTo>
                      <a:pt x="1314" y="22"/>
                    </a:lnTo>
                    <a:cubicBezTo>
                      <a:pt x="1292" y="14"/>
                      <a:pt x="1271" y="10"/>
                      <a:pt x="1250"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35"/>
              <p:cNvSpPr/>
              <p:nvPr/>
            </p:nvSpPr>
            <p:spPr>
              <a:xfrm>
                <a:off x="3217050" y="803550"/>
                <a:ext cx="32725" cy="149300"/>
              </a:xfrm>
              <a:custGeom>
                <a:rect b="b" l="l" r="r" t="t"/>
                <a:pathLst>
                  <a:path extrusionOk="0" h="5972" w="1309">
                    <a:moveTo>
                      <a:pt x="1248" y="0"/>
                    </a:moveTo>
                    <a:lnTo>
                      <a:pt x="0" y="5946"/>
                    </a:lnTo>
                    <a:cubicBezTo>
                      <a:pt x="22" y="5954"/>
                      <a:pt x="42" y="5963"/>
                      <a:pt x="60" y="5971"/>
                    </a:cubicBezTo>
                    <a:lnTo>
                      <a:pt x="1309" y="22"/>
                    </a:lnTo>
                    <a:cubicBezTo>
                      <a:pt x="1287" y="13"/>
                      <a:pt x="1266" y="9"/>
                      <a:pt x="1248"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35"/>
              <p:cNvSpPr/>
              <p:nvPr/>
            </p:nvSpPr>
            <p:spPr>
              <a:xfrm>
                <a:off x="3215525" y="802800"/>
                <a:ext cx="32750" cy="149400"/>
              </a:xfrm>
              <a:custGeom>
                <a:rect b="b" l="l" r="r" t="t"/>
                <a:pathLst>
                  <a:path extrusionOk="0" h="5976" w="1310">
                    <a:moveTo>
                      <a:pt x="1246" y="0"/>
                    </a:moveTo>
                    <a:lnTo>
                      <a:pt x="1" y="5950"/>
                    </a:lnTo>
                    <a:cubicBezTo>
                      <a:pt x="22" y="5958"/>
                      <a:pt x="44" y="5967"/>
                      <a:pt x="61" y="5976"/>
                    </a:cubicBezTo>
                    <a:lnTo>
                      <a:pt x="1309" y="30"/>
                    </a:lnTo>
                    <a:cubicBezTo>
                      <a:pt x="1289" y="22"/>
                      <a:pt x="1267" y="14"/>
                      <a:pt x="1246"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35"/>
              <p:cNvSpPr/>
              <p:nvPr/>
            </p:nvSpPr>
            <p:spPr>
              <a:xfrm>
                <a:off x="3213925" y="801950"/>
                <a:ext cx="32750" cy="149600"/>
              </a:xfrm>
              <a:custGeom>
                <a:rect b="b" l="l" r="r" t="t"/>
                <a:pathLst>
                  <a:path extrusionOk="0" h="5984" w="1310">
                    <a:moveTo>
                      <a:pt x="1245" y="0"/>
                    </a:moveTo>
                    <a:lnTo>
                      <a:pt x="1" y="5950"/>
                    </a:lnTo>
                    <a:cubicBezTo>
                      <a:pt x="22" y="5962"/>
                      <a:pt x="44" y="5976"/>
                      <a:pt x="65" y="5984"/>
                    </a:cubicBezTo>
                    <a:lnTo>
                      <a:pt x="1310" y="34"/>
                    </a:lnTo>
                    <a:cubicBezTo>
                      <a:pt x="1288" y="26"/>
                      <a:pt x="1267" y="13"/>
                      <a:pt x="1245"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35"/>
              <p:cNvSpPr/>
              <p:nvPr/>
            </p:nvSpPr>
            <p:spPr>
              <a:xfrm>
                <a:off x="3213500" y="801750"/>
                <a:ext cx="31575" cy="148975"/>
              </a:xfrm>
              <a:custGeom>
                <a:rect b="b" l="l" r="r" t="t"/>
                <a:pathLst>
                  <a:path extrusionOk="0" h="5959" w="1263">
                    <a:moveTo>
                      <a:pt x="1246" y="0"/>
                    </a:moveTo>
                    <a:lnTo>
                      <a:pt x="0" y="5949"/>
                    </a:lnTo>
                    <a:cubicBezTo>
                      <a:pt x="5" y="5949"/>
                      <a:pt x="14" y="5954"/>
                      <a:pt x="18" y="5958"/>
                    </a:cubicBezTo>
                    <a:lnTo>
                      <a:pt x="1262" y="8"/>
                    </a:lnTo>
                    <a:cubicBezTo>
                      <a:pt x="1258" y="8"/>
                      <a:pt x="1254" y="4"/>
                      <a:pt x="1246"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35"/>
              <p:cNvSpPr/>
              <p:nvPr/>
            </p:nvSpPr>
            <p:spPr>
              <a:xfrm>
                <a:off x="3352525" y="835625"/>
                <a:ext cx="33050" cy="152300"/>
              </a:xfrm>
              <a:custGeom>
                <a:rect b="b" l="l" r="r" t="t"/>
                <a:pathLst>
                  <a:path extrusionOk="0" h="6092" w="1322">
                    <a:moveTo>
                      <a:pt x="1253" y="0"/>
                    </a:moveTo>
                    <a:cubicBezTo>
                      <a:pt x="1253" y="2"/>
                      <a:pt x="1252" y="4"/>
                      <a:pt x="1252" y="6"/>
                    </a:cubicBezTo>
                    <a:lnTo>
                      <a:pt x="1252" y="6"/>
                    </a:lnTo>
                    <a:lnTo>
                      <a:pt x="1253" y="0"/>
                    </a:lnTo>
                    <a:close/>
                    <a:moveTo>
                      <a:pt x="1252" y="6"/>
                    </a:moveTo>
                    <a:lnTo>
                      <a:pt x="8" y="5946"/>
                    </a:lnTo>
                    <a:cubicBezTo>
                      <a:pt x="0" y="5980"/>
                      <a:pt x="22" y="6031"/>
                      <a:pt x="77" y="6091"/>
                    </a:cubicBezTo>
                    <a:lnTo>
                      <a:pt x="1321" y="146"/>
                    </a:lnTo>
                    <a:cubicBezTo>
                      <a:pt x="1269" y="86"/>
                      <a:pt x="1247" y="41"/>
                      <a:pt x="1252" y="6"/>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35"/>
              <p:cNvSpPr/>
              <p:nvPr/>
            </p:nvSpPr>
            <p:spPr>
              <a:xfrm>
                <a:off x="2528000" y="661550"/>
                <a:ext cx="31225" cy="149200"/>
              </a:xfrm>
              <a:custGeom>
                <a:rect b="b" l="l" r="r" t="t"/>
                <a:pathLst>
                  <a:path extrusionOk="0" h="5968" w="1249">
                    <a:moveTo>
                      <a:pt x="1249" y="0"/>
                    </a:moveTo>
                    <a:lnTo>
                      <a:pt x="1245" y="17"/>
                    </a:lnTo>
                    <a:lnTo>
                      <a:pt x="1245" y="17"/>
                    </a:lnTo>
                    <a:cubicBezTo>
                      <a:pt x="1249" y="13"/>
                      <a:pt x="1249" y="4"/>
                      <a:pt x="1249" y="0"/>
                    </a:cubicBezTo>
                    <a:close/>
                    <a:moveTo>
                      <a:pt x="1245" y="17"/>
                    </a:moveTo>
                    <a:cubicBezTo>
                      <a:pt x="1245" y="17"/>
                      <a:pt x="1245" y="18"/>
                      <a:pt x="1245" y="18"/>
                    </a:cubicBezTo>
                    <a:lnTo>
                      <a:pt x="587" y="3164"/>
                    </a:lnTo>
                    <a:lnTo>
                      <a:pt x="1245" y="17"/>
                    </a:lnTo>
                    <a:close/>
                    <a:moveTo>
                      <a:pt x="587" y="3164"/>
                    </a:moveTo>
                    <a:lnTo>
                      <a:pt x="5" y="5946"/>
                    </a:lnTo>
                    <a:cubicBezTo>
                      <a:pt x="5" y="5947"/>
                      <a:pt x="4" y="5948"/>
                      <a:pt x="4" y="5948"/>
                    </a:cubicBezTo>
                    <a:lnTo>
                      <a:pt x="4" y="5948"/>
                    </a:lnTo>
                    <a:lnTo>
                      <a:pt x="587" y="3164"/>
                    </a:lnTo>
                    <a:close/>
                    <a:moveTo>
                      <a:pt x="4" y="5948"/>
                    </a:moveTo>
                    <a:lnTo>
                      <a:pt x="2" y="5958"/>
                    </a:lnTo>
                    <a:lnTo>
                      <a:pt x="2" y="5958"/>
                    </a:lnTo>
                    <a:cubicBezTo>
                      <a:pt x="3" y="5955"/>
                      <a:pt x="4" y="5952"/>
                      <a:pt x="4" y="5948"/>
                    </a:cubicBezTo>
                    <a:close/>
                    <a:moveTo>
                      <a:pt x="2" y="5958"/>
                    </a:moveTo>
                    <a:cubicBezTo>
                      <a:pt x="1" y="5962"/>
                      <a:pt x="0" y="5965"/>
                      <a:pt x="0" y="5967"/>
                    </a:cubicBezTo>
                    <a:lnTo>
                      <a:pt x="2" y="5958"/>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35"/>
              <p:cNvSpPr/>
              <p:nvPr/>
            </p:nvSpPr>
            <p:spPr>
              <a:xfrm>
                <a:off x="2527675" y="661975"/>
                <a:ext cx="31450" cy="149525"/>
              </a:xfrm>
              <a:custGeom>
                <a:rect b="b" l="l" r="r" t="t"/>
                <a:pathLst>
                  <a:path extrusionOk="0" h="5981" w="1258">
                    <a:moveTo>
                      <a:pt x="1258" y="1"/>
                    </a:moveTo>
                    <a:lnTo>
                      <a:pt x="1258" y="1"/>
                    </a:lnTo>
                    <a:cubicBezTo>
                      <a:pt x="1253" y="13"/>
                      <a:pt x="1249" y="22"/>
                      <a:pt x="1245" y="35"/>
                    </a:cubicBezTo>
                    <a:lnTo>
                      <a:pt x="0" y="5980"/>
                    </a:lnTo>
                    <a:cubicBezTo>
                      <a:pt x="4" y="5971"/>
                      <a:pt x="9" y="5963"/>
                      <a:pt x="13" y="5950"/>
                    </a:cubicBezTo>
                    <a:lnTo>
                      <a:pt x="1258"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35"/>
              <p:cNvSpPr/>
              <p:nvPr/>
            </p:nvSpPr>
            <p:spPr>
              <a:xfrm>
                <a:off x="2527250" y="662825"/>
                <a:ext cx="31575" cy="149200"/>
              </a:xfrm>
              <a:custGeom>
                <a:rect b="b" l="l" r="r" t="t"/>
                <a:pathLst>
                  <a:path extrusionOk="0" h="5968" w="1263">
                    <a:moveTo>
                      <a:pt x="1262" y="1"/>
                    </a:moveTo>
                    <a:cubicBezTo>
                      <a:pt x="1258" y="5"/>
                      <a:pt x="1253" y="14"/>
                      <a:pt x="1249" y="22"/>
                    </a:cubicBezTo>
                    <a:lnTo>
                      <a:pt x="1" y="5968"/>
                    </a:lnTo>
                    <a:cubicBezTo>
                      <a:pt x="9" y="5963"/>
                      <a:pt x="13" y="5954"/>
                      <a:pt x="17" y="5946"/>
                    </a:cubicBezTo>
                    <a:lnTo>
                      <a:pt x="1262"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35"/>
              <p:cNvSpPr/>
              <p:nvPr/>
            </p:nvSpPr>
            <p:spPr>
              <a:xfrm>
                <a:off x="2526825" y="663375"/>
                <a:ext cx="31650" cy="149075"/>
              </a:xfrm>
              <a:custGeom>
                <a:rect b="b" l="l" r="r" t="t"/>
                <a:pathLst>
                  <a:path extrusionOk="0" h="5963" w="1266">
                    <a:moveTo>
                      <a:pt x="1266" y="0"/>
                    </a:moveTo>
                    <a:lnTo>
                      <a:pt x="1266" y="0"/>
                    </a:lnTo>
                    <a:cubicBezTo>
                      <a:pt x="1258" y="4"/>
                      <a:pt x="1254" y="8"/>
                      <a:pt x="1244" y="18"/>
                    </a:cubicBezTo>
                    <a:lnTo>
                      <a:pt x="0" y="5962"/>
                    </a:lnTo>
                    <a:cubicBezTo>
                      <a:pt x="8" y="5958"/>
                      <a:pt x="13" y="5954"/>
                      <a:pt x="18" y="5946"/>
                    </a:cubicBezTo>
                    <a:lnTo>
                      <a:pt x="1266"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35"/>
              <p:cNvSpPr/>
              <p:nvPr/>
            </p:nvSpPr>
            <p:spPr>
              <a:xfrm>
                <a:off x="2526275" y="663800"/>
                <a:ext cx="31675" cy="149075"/>
              </a:xfrm>
              <a:custGeom>
                <a:rect b="b" l="l" r="r" t="t"/>
                <a:pathLst>
                  <a:path extrusionOk="0" h="5963" w="1267">
                    <a:moveTo>
                      <a:pt x="1266" y="1"/>
                    </a:moveTo>
                    <a:cubicBezTo>
                      <a:pt x="1262" y="5"/>
                      <a:pt x="1254" y="9"/>
                      <a:pt x="1250" y="13"/>
                    </a:cubicBezTo>
                    <a:lnTo>
                      <a:pt x="1" y="5963"/>
                    </a:lnTo>
                    <a:cubicBezTo>
                      <a:pt x="9" y="5959"/>
                      <a:pt x="18" y="5954"/>
                      <a:pt x="22" y="5945"/>
                    </a:cubicBezTo>
                    <a:lnTo>
                      <a:pt x="1266"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35"/>
              <p:cNvSpPr/>
              <p:nvPr/>
            </p:nvSpPr>
            <p:spPr>
              <a:xfrm>
                <a:off x="2525625" y="664125"/>
                <a:ext cx="31900" cy="149200"/>
              </a:xfrm>
              <a:custGeom>
                <a:rect b="b" l="l" r="r" t="t"/>
                <a:pathLst>
                  <a:path extrusionOk="0" h="5968" w="1276">
                    <a:moveTo>
                      <a:pt x="1276" y="0"/>
                    </a:moveTo>
                    <a:lnTo>
                      <a:pt x="1276" y="0"/>
                    </a:lnTo>
                    <a:cubicBezTo>
                      <a:pt x="1267" y="8"/>
                      <a:pt x="1254" y="13"/>
                      <a:pt x="1246" y="17"/>
                    </a:cubicBezTo>
                    <a:lnTo>
                      <a:pt x="1" y="5967"/>
                    </a:lnTo>
                    <a:cubicBezTo>
                      <a:pt x="9" y="5958"/>
                      <a:pt x="18" y="5954"/>
                      <a:pt x="27" y="5950"/>
                    </a:cubicBezTo>
                    <a:lnTo>
                      <a:pt x="1276"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35"/>
              <p:cNvSpPr/>
              <p:nvPr/>
            </p:nvSpPr>
            <p:spPr>
              <a:xfrm>
                <a:off x="2524450" y="664550"/>
                <a:ext cx="32350" cy="149075"/>
              </a:xfrm>
              <a:custGeom>
                <a:rect b="b" l="l" r="r" t="t"/>
                <a:pathLst>
                  <a:path extrusionOk="0" h="5963" w="1294">
                    <a:moveTo>
                      <a:pt x="1293" y="0"/>
                    </a:moveTo>
                    <a:lnTo>
                      <a:pt x="1293" y="0"/>
                    </a:lnTo>
                    <a:cubicBezTo>
                      <a:pt x="1280" y="5"/>
                      <a:pt x="1267" y="9"/>
                      <a:pt x="1250" y="17"/>
                    </a:cubicBezTo>
                    <a:lnTo>
                      <a:pt x="1" y="5962"/>
                    </a:lnTo>
                    <a:cubicBezTo>
                      <a:pt x="18" y="5958"/>
                      <a:pt x="36" y="5954"/>
                      <a:pt x="48" y="5950"/>
                    </a:cubicBezTo>
                    <a:lnTo>
                      <a:pt x="1293"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35"/>
              <p:cNvSpPr/>
              <p:nvPr/>
            </p:nvSpPr>
            <p:spPr>
              <a:xfrm>
                <a:off x="2522425" y="664950"/>
                <a:ext cx="33300" cy="149200"/>
              </a:xfrm>
              <a:custGeom>
                <a:rect b="b" l="l" r="r" t="t"/>
                <a:pathLst>
                  <a:path extrusionOk="0" h="5968" w="1332">
                    <a:moveTo>
                      <a:pt x="1331" y="1"/>
                    </a:moveTo>
                    <a:lnTo>
                      <a:pt x="1331" y="1"/>
                    </a:lnTo>
                    <a:cubicBezTo>
                      <a:pt x="1305" y="6"/>
                      <a:pt x="1280" y="14"/>
                      <a:pt x="1246" y="18"/>
                    </a:cubicBezTo>
                    <a:lnTo>
                      <a:pt x="1" y="5968"/>
                    </a:lnTo>
                    <a:cubicBezTo>
                      <a:pt x="30" y="5960"/>
                      <a:pt x="60" y="5955"/>
                      <a:pt x="82" y="5946"/>
                    </a:cubicBezTo>
                    <a:lnTo>
                      <a:pt x="1331"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35"/>
              <p:cNvSpPr/>
              <p:nvPr/>
            </p:nvSpPr>
            <p:spPr>
              <a:xfrm>
                <a:off x="4932475" y="1164525"/>
                <a:ext cx="31250" cy="149075"/>
              </a:xfrm>
              <a:custGeom>
                <a:rect b="b" l="l" r="r" t="t"/>
                <a:pathLst>
                  <a:path extrusionOk="0" h="5963" w="1250">
                    <a:moveTo>
                      <a:pt x="1249" y="1"/>
                    </a:moveTo>
                    <a:lnTo>
                      <a:pt x="1248" y="4"/>
                    </a:lnTo>
                    <a:lnTo>
                      <a:pt x="1248" y="4"/>
                    </a:lnTo>
                    <a:cubicBezTo>
                      <a:pt x="1249" y="3"/>
                      <a:pt x="1249" y="2"/>
                      <a:pt x="1249" y="1"/>
                    </a:cubicBezTo>
                    <a:close/>
                    <a:moveTo>
                      <a:pt x="1248" y="4"/>
                    </a:moveTo>
                    <a:lnTo>
                      <a:pt x="1248" y="4"/>
                    </a:lnTo>
                    <a:cubicBezTo>
                      <a:pt x="1247" y="7"/>
                      <a:pt x="1245" y="10"/>
                      <a:pt x="1245" y="14"/>
                    </a:cubicBezTo>
                    <a:lnTo>
                      <a:pt x="3" y="5953"/>
                    </a:lnTo>
                    <a:lnTo>
                      <a:pt x="3" y="5953"/>
                    </a:lnTo>
                    <a:cubicBezTo>
                      <a:pt x="3" y="5952"/>
                      <a:pt x="4" y="5951"/>
                      <a:pt x="5" y="5951"/>
                    </a:cubicBezTo>
                    <a:lnTo>
                      <a:pt x="1248" y="4"/>
                    </a:lnTo>
                    <a:close/>
                    <a:moveTo>
                      <a:pt x="3" y="5953"/>
                    </a:moveTo>
                    <a:cubicBezTo>
                      <a:pt x="1" y="5956"/>
                      <a:pt x="1" y="5960"/>
                      <a:pt x="1" y="5963"/>
                    </a:cubicBezTo>
                    <a:lnTo>
                      <a:pt x="3" y="5953"/>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35"/>
              <p:cNvSpPr/>
              <p:nvPr/>
            </p:nvSpPr>
            <p:spPr>
              <a:xfrm>
                <a:off x="4932150" y="1164875"/>
                <a:ext cx="31475" cy="149275"/>
              </a:xfrm>
              <a:custGeom>
                <a:rect b="b" l="l" r="r" t="t"/>
                <a:pathLst>
                  <a:path extrusionOk="0" h="5971" w="1259">
                    <a:moveTo>
                      <a:pt x="1258" y="0"/>
                    </a:moveTo>
                    <a:cubicBezTo>
                      <a:pt x="1254" y="8"/>
                      <a:pt x="1254" y="17"/>
                      <a:pt x="1250" y="21"/>
                    </a:cubicBezTo>
                    <a:lnTo>
                      <a:pt x="1" y="5970"/>
                    </a:lnTo>
                    <a:cubicBezTo>
                      <a:pt x="5" y="5962"/>
                      <a:pt x="9" y="5958"/>
                      <a:pt x="14" y="5949"/>
                    </a:cubicBezTo>
                    <a:lnTo>
                      <a:pt x="1258"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35"/>
              <p:cNvSpPr/>
              <p:nvPr/>
            </p:nvSpPr>
            <p:spPr>
              <a:xfrm>
                <a:off x="4931850" y="1165375"/>
                <a:ext cx="31550" cy="149200"/>
              </a:xfrm>
              <a:custGeom>
                <a:rect b="b" l="l" r="r" t="t"/>
                <a:pathLst>
                  <a:path extrusionOk="0" h="5968" w="1262">
                    <a:moveTo>
                      <a:pt x="1262" y="1"/>
                    </a:moveTo>
                    <a:cubicBezTo>
                      <a:pt x="1258" y="10"/>
                      <a:pt x="1253" y="14"/>
                      <a:pt x="1248" y="18"/>
                    </a:cubicBezTo>
                    <a:lnTo>
                      <a:pt x="0" y="5968"/>
                    </a:lnTo>
                    <a:cubicBezTo>
                      <a:pt x="8" y="5964"/>
                      <a:pt x="13" y="5960"/>
                      <a:pt x="13" y="5950"/>
                    </a:cubicBezTo>
                    <a:lnTo>
                      <a:pt x="1262"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35"/>
              <p:cNvSpPr/>
              <p:nvPr/>
            </p:nvSpPr>
            <p:spPr>
              <a:xfrm>
                <a:off x="4931500" y="1165825"/>
                <a:ext cx="31575" cy="149200"/>
              </a:xfrm>
              <a:custGeom>
                <a:rect b="b" l="l" r="r" t="t"/>
                <a:pathLst>
                  <a:path extrusionOk="0" h="5968" w="1263">
                    <a:moveTo>
                      <a:pt x="1262" y="0"/>
                    </a:moveTo>
                    <a:lnTo>
                      <a:pt x="1262" y="0"/>
                    </a:lnTo>
                    <a:cubicBezTo>
                      <a:pt x="1258" y="8"/>
                      <a:pt x="1254" y="14"/>
                      <a:pt x="1246" y="18"/>
                    </a:cubicBezTo>
                    <a:lnTo>
                      <a:pt x="1" y="5967"/>
                    </a:lnTo>
                    <a:cubicBezTo>
                      <a:pt x="5" y="5958"/>
                      <a:pt x="9" y="5954"/>
                      <a:pt x="14" y="5950"/>
                    </a:cubicBezTo>
                    <a:lnTo>
                      <a:pt x="1262"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35"/>
              <p:cNvSpPr/>
              <p:nvPr/>
            </p:nvSpPr>
            <p:spPr>
              <a:xfrm>
                <a:off x="4931075" y="1166250"/>
                <a:ext cx="31600" cy="149075"/>
              </a:xfrm>
              <a:custGeom>
                <a:rect b="b" l="l" r="r" t="t"/>
                <a:pathLst>
                  <a:path extrusionOk="0" h="5963" w="1264">
                    <a:moveTo>
                      <a:pt x="1263" y="1"/>
                    </a:moveTo>
                    <a:cubicBezTo>
                      <a:pt x="1258" y="5"/>
                      <a:pt x="1254" y="9"/>
                      <a:pt x="1246" y="13"/>
                    </a:cubicBezTo>
                    <a:lnTo>
                      <a:pt x="0" y="5963"/>
                    </a:lnTo>
                    <a:cubicBezTo>
                      <a:pt x="6" y="5959"/>
                      <a:pt x="14" y="5954"/>
                      <a:pt x="18" y="5950"/>
                    </a:cubicBezTo>
                    <a:lnTo>
                      <a:pt x="1263"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35"/>
              <p:cNvSpPr/>
              <p:nvPr/>
            </p:nvSpPr>
            <p:spPr>
              <a:xfrm>
                <a:off x="4930425" y="1166550"/>
                <a:ext cx="31800" cy="149100"/>
              </a:xfrm>
              <a:custGeom>
                <a:rect b="b" l="l" r="r" t="t"/>
                <a:pathLst>
                  <a:path extrusionOk="0" h="5964" w="1272">
                    <a:moveTo>
                      <a:pt x="1272" y="1"/>
                    </a:moveTo>
                    <a:cubicBezTo>
                      <a:pt x="1267" y="5"/>
                      <a:pt x="1258" y="10"/>
                      <a:pt x="1250" y="14"/>
                    </a:cubicBezTo>
                    <a:lnTo>
                      <a:pt x="1" y="5964"/>
                    </a:lnTo>
                    <a:cubicBezTo>
                      <a:pt x="10" y="5959"/>
                      <a:pt x="18" y="5955"/>
                      <a:pt x="26" y="5951"/>
                    </a:cubicBezTo>
                    <a:lnTo>
                      <a:pt x="1272"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35"/>
              <p:cNvSpPr/>
              <p:nvPr/>
            </p:nvSpPr>
            <p:spPr>
              <a:xfrm>
                <a:off x="4929575" y="1166900"/>
                <a:ext cx="32125" cy="149075"/>
              </a:xfrm>
              <a:custGeom>
                <a:rect b="b" l="l" r="r" t="t"/>
                <a:pathLst>
                  <a:path extrusionOk="0" h="5963" w="1285">
                    <a:moveTo>
                      <a:pt x="1284" y="0"/>
                    </a:moveTo>
                    <a:cubicBezTo>
                      <a:pt x="1272" y="4"/>
                      <a:pt x="1258" y="9"/>
                      <a:pt x="1246" y="13"/>
                    </a:cubicBezTo>
                    <a:lnTo>
                      <a:pt x="1" y="5962"/>
                    </a:lnTo>
                    <a:cubicBezTo>
                      <a:pt x="14" y="5958"/>
                      <a:pt x="27" y="5954"/>
                      <a:pt x="35" y="5950"/>
                    </a:cubicBezTo>
                    <a:lnTo>
                      <a:pt x="1284"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35"/>
              <p:cNvSpPr/>
              <p:nvPr/>
            </p:nvSpPr>
            <p:spPr>
              <a:xfrm>
                <a:off x="4917300" y="1167200"/>
                <a:ext cx="43450" cy="149425"/>
              </a:xfrm>
              <a:custGeom>
                <a:rect b="b" l="l" r="r" t="t"/>
                <a:pathLst>
                  <a:path extrusionOk="0" h="5977" w="1738">
                    <a:moveTo>
                      <a:pt x="1737" y="1"/>
                    </a:moveTo>
                    <a:lnTo>
                      <a:pt x="1737" y="1"/>
                    </a:lnTo>
                    <a:cubicBezTo>
                      <a:pt x="1715" y="10"/>
                      <a:pt x="1690" y="14"/>
                      <a:pt x="1660" y="18"/>
                    </a:cubicBezTo>
                    <a:cubicBezTo>
                      <a:pt x="1616" y="24"/>
                      <a:pt x="1564" y="27"/>
                      <a:pt x="1502" y="27"/>
                    </a:cubicBezTo>
                    <a:cubicBezTo>
                      <a:pt x="1431" y="27"/>
                      <a:pt x="1346" y="23"/>
                      <a:pt x="1244" y="14"/>
                    </a:cubicBezTo>
                    <a:lnTo>
                      <a:pt x="0" y="5964"/>
                    </a:lnTo>
                    <a:cubicBezTo>
                      <a:pt x="101" y="5972"/>
                      <a:pt x="186" y="5977"/>
                      <a:pt x="257" y="5977"/>
                    </a:cubicBezTo>
                    <a:cubicBezTo>
                      <a:pt x="318" y="5977"/>
                      <a:pt x="369" y="5973"/>
                      <a:pt x="411" y="5968"/>
                    </a:cubicBezTo>
                    <a:cubicBezTo>
                      <a:pt x="441" y="5964"/>
                      <a:pt x="466" y="5954"/>
                      <a:pt x="492" y="5950"/>
                    </a:cubicBezTo>
                    <a:lnTo>
                      <a:pt x="1737"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35"/>
              <p:cNvSpPr/>
              <p:nvPr/>
            </p:nvSpPr>
            <p:spPr>
              <a:xfrm>
                <a:off x="1938600" y="509700"/>
                <a:ext cx="31475" cy="149650"/>
              </a:xfrm>
              <a:custGeom>
                <a:rect b="b" l="l" r="r" t="t"/>
                <a:pathLst>
                  <a:path extrusionOk="0" h="5986" w="1259">
                    <a:moveTo>
                      <a:pt x="1258" y="1"/>
                    </a:moveTo>
                    <a:cubicBezTo>
                      <a:pt x="1254" y="14"/>
                      <a:pt x="1250" y="26"/>
                      <a:pt x="1246" y="40"/>
                    </a:cubicBezTo>
                    <a:lnTo>
                      <a:pt x="1" y="5985"/>
                    </a:lnTo>
                    <a:cubicBezTo>
                      <a:pt x="5" y="5976"/>
                      <a:pt x="9" y="5963"/>
                      <a:pt x="9" y="5950"/>
                    </a:cubicBezTo>
                    <a:lnTo>
                      <a:pt x="1258" y="1"/>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35"/>
              <p:cNvSpPr/>
              <p:nvPr/>
            </p:nvSpPr>
            <p:spPr>
              <a:xfrm>
                <a:off x="1937850" y="510675"/>
                <a:ext cx="31900" cy="150450"/>
              </a:xfrm>
              <a:custGeom>
                <a:rect b="b" l="l" r="r" t="t"/>
                <a:pathLst>
                  <a:path extrusionOk="0" h="6018" w="1276">
                    <a:moveTo>
                      <a:pt x="1276" y="1"/>
                    </a:moveTo>
                    <a:cubicBezTo>
                      <a:pt x="1267" y="22"/>
                      <a:pt x="1258" y="48"/>
                      <a:pt x="1245" y="69"/>
                    </a:cubicBezTo>
                    <a:lnTo>
                      <a:pt x="1" y="6018"/>
                    </a:lnTo>
                    <a:cubicBezTo>
                      <a:pt x="13" y="5992"/>
                      <a:pt x="22" y="5972"/>
                      <a:pt x="31" y="5946"/>
                    </a:cubicBezTo>
                    <a:lnTo>
                      <a:pt x="1276"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35"/>
              <p:cNvSpPr/>
              <p:nvPr/>
            </p:nvSpPr>
            <p:spPr>
              <a:xfrm>
                <a:off x="1936775" y="512400"/>
                <a:ext cx="32225" cy="150150"/>
              </a:xfrm>
              <a:custGeom>
                <a:rect b="b" l="l" r="r" t="t"/>
                <a:pathLst>
                  <a:path extrusionOk="0" h="6006" w="1289">
                    <a:moveTo>
                      <a:pt x="1288" y="0"/>
                    </a:moveTo>
                    <a:cubicBezTo>
                      <a:pt x="1276" y="21"/>
                      <a:pt x="1262" y="38"/>
                      <a:pt x="1246" y="56"/>
                    </a:cubicBezTo>
                    <a:lnTo>
                      <a:pt x="1" y="6005"/>
                    </a:lnTo>
                    <a:cubicBezTo>
                      <a:pt x="18" y="5988"/>
                      <a:pt x="31" y="5966"/>
                      <a:pt x="44" y="5949"/>
                    </a:cubicBezTo>
                    <a:lnTo>
                      <a:pt x="1288"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35"/>
              <p:cNvSpPr/>
              <p:nvPr/>
            </p:nvSpPr>
            <p:spPr>
              <a:xfrm>
                <a:off x="1935400" y="513775"/>
                <a:ext cx="32525" cy="150150"/>
              </a:xfrm>
              <a:custGeom>
                <a:rect b="b" l="l" r="r" t="t"/>
                <a:pathLst>
                  <a:path extrusionOk="0" h="6006" w="1301">
                    <a:moveTo>
                      <a:pt x="1301" y="1"/>
                    </a:moveTo>
                    <a:cubicBezTo>
                      <a:pt x="1283" y="22"/>
                      <a:pt x="1266" y="39"/>
                      <a:pt x="1245" y="56"/>
                    </a:cubicBezTo>
                    <a:lnTo>
                      <a:pt x="0" y="6006"/>
                    </a:lnTo>
                    <a:cubicBezTo>
                      <a:pt x="22" y="5988"/>
                      <a:pt x="39" y="5971"/>
                      <a:pt x="56" y="5950"/>
                    </a:cubicBezTo>
                    <a:lnTo>
                      <a:pt x="1301"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35"/>
              <p:cNvSpPr/>
              <p:nvPr/>
            </p:nvSpPr>
            <p:spPr>
              <a:xfrm>
                <a:off x="1933575" y="515175"/>
                <a:ext cx="32975" cy="150150"/>
              </a:xfrm>
              <a:custGeom>
                <a:rect b="b" l="l" r="r" t="t"/>
                <a:pathLst>
                  <a:path extrusionOk="0" h="6006" w="1319">
                    <a:moveTo>
                      <a:pt x="1318" y="0"/>
                    </a:moveTo>
                    <a:cubicBezTo>
                      <a:pt x="1297" y="22"/>
                      <a:pt x="1271" y="38"/>
                      <a:pt x="1246" y="56"/>
                    </a:cubicBezTo>
                    <a:lnTo>
                      <a:pt x="0" y="6005"/>
                    </a:lnTo>
                    <a:cubicBezTo>
                      <a:pt x="26" y="5988"/>
                      <a:pt x="52" y="5971"/>
                      <a:pt x="73" y="5950"/>
                    </a:cubicBezTo>
                    <a:lnTo>
                      <a:pt x="1318"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35"/>
              <p:cNvSpPr/>
              <p:nvPr/>
            </p:nvSpPr>
            <p:spPr>
              <a:xfrm>
                <a:off x="1930800" y="516550"/>
                <a:ext cx="33925" cy="150250"/>
              </a:xfrm>
              <a:custGeom>
                <a:rect b="b" l="l" r="r" t="t"/>
                <a:pathLst>
                  <a:path extrusionOk="0" h="6010" w="1357">
                    <a:moveTo>
                      <a:pt x="1357" y="1"/>
                    </a:moveTo>
                    <a:lnTo>
                      <a:pt x="1357" y="1"/>
                    </a:lnTo>
                    <a:cubicBezTo>
                      <a:pt x="1322" y="22"/>
                      <a:pt x="1284" y="44"/>
                      <a:pt x="1245" y="60"/>
                    </a:cubicBezTo>
                    <a:lnTo>
                      <a:pt x="1" y="6010"/>
                    </a:lnTo>
                    <a:cubicBezTo>
                      <a:pt x="39" y="5988"/>
                      <a:pt x="78" y="5972"/>
                      <a:pt x="111" y="5950"/>
                    </a:cubicBezTo>
                    <a:lnTo>
                      <a:pt x="1357"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35"/>
              <p:cNvSpPr/>
              <p:nvPr/>
            </p:nvSpPr>
            <p:spPr>
              <a:xfrm>
                <a:off x="1925475" y="518050"/>
                <a:ext cx="36450" cy="150675"/>
              </a:xfrm>
              <a:custGeom>
                <a:rect b="b" l="l" r="r" t="t"/>
                <a:pathLst>
                  <a:path extrusionOk="0" h="6027" w="1458">
                    <a:moveTo>
                      <a:pt x="1458" y="0"/>
                    </a:moveTo>
                    <a:lnTo>
                      <a:pt x="1458" y="0"/>
                    </a:lnTo>
                    <a:cubicBezTo>
                      <a:pt x="1394" y="31"/>
                      <a:pt x="1321" y="57"/>
                      <a:pt x="1244" y="77"/>
                    </a:cubicBezTo>
                    <a:lnTo>
                      <a:pt x="0" y="6027"/>
                    </a:lnTo>
                    <a:cubicBezTo>
                      <a:pt x="77" y="6005"/>
                      <a:pt x="149" y="5980"/>
                      <a:pt x="214" y="5950"/>
                    </a:cubicBezTo>
                    <a:lnTo>
                      <a:pt x="1458"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35"/>
              <p:cNvSpPr/>
              <p:nvPr/>
            </p:nvSpPr>
            <p:spPr>
              <a:xfrm>
                <a:off x="1887725" y="519975"/>
                <a:ext cx="68875" cy="156800"/>
              </a:xfrm>
              <a:custGeom>
                <a:rect b="b" l="l" r="r" t="t"/>
                <a:pathLst>
                  <a:path extrusionOk="0" h="6272" w="2755">
                    <a:moveTo>
                      <a:pt x="2754" y="0"/>
                    </a:moveTo>
                    <a:lnTo>
                      <a:pt x="2754" y="0"/>
                    </a:lnTo>
                    <a:cubicBezTo>
                      <a:pt x="2318" y="134"/>
                      <a:pt x="1706" y="185"/>
                      <a:pt x="1244" y="326"/>
                    </a:cubicBezTo>
                    <a:lnTo>
                      <a:pt x="0" y="6271"/>
                    </a:lnTo>
                    <a:cubicBezTo>
                      <a:pt x="458" y="6133"/>
                      <a:pt x="1074" y="6082"/>
                      <a:pt x="1510" y="5950"/>
                    </a:cubicBezTo>
                    <a:lnTo>
                      <a:pt x="2754"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35"/>
              <p:cNvSpPr/>
              <p:nvPr/>
            </p:nvSpPr>
            <p:spPr>
              <a:xfrm>
                <a:off x="1881600" y="528100"/>
                <a:ext cx="37250" cy="150900"/>
              </a:xfrm>
              <a:custGeom>
                <a:rect b="b" l="l" r="r" t="t"/>
                <a:pathLst>
                  <a:path extrusionOk="0" h="6036" w="1490">
                    <a:moveTo>
                      <a:pt x="1489" y="1"/>
                    </a:moveTo>
                    <a:lnTo>
                      <a:pt x="1489" y="1"/>
                    </a:lnTo>
                    <a:cubicBezTo>
                      <a:pt x="1404" y="26"/>
                      <a:pt x="1319" y="56"/>
                      <a:pt x="1246" y="91"/>
                    </a:cubicBezTo>
                    <a:lnTo>
                      <a:pt x="1" y="6035"/>
                    </a:lnTo>
                    <a:cubicBezTo>
                      <a:pt x="74" y="6001"/>
                      <a:pt x="155" y="5972"/>
                      <a:pt x="245" y="5946"/>
                    </a:cubicBezTo>
                    <a:lnTo>
                      <a:pt x="1489"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35"/>
              <p:cNvSpPr/>
              <p:nvPr/>
            </p:nvSpPr>
            <p:spPr>
              <a:xfrm>
                <a:off x="1878725" y="530350"/>
                <a:ext cx="34025" cy="150150"/>
              </a:xfrm>
              <a:custGeom>
                <a:rect b="b" l="l" r="r" t="t"/>
                <a:pathLst>
                  <a:path extrusionOk="0" h="6006" w="1361">
                    <a:moveTo>
                      <a:pt x="1361" y="1"/>
                    </a:moveTo>
                    <a:lnTo>
                      <a:pt x="1361" y="1"/>
                    </a:lnTo>
                    <a:cubicBezTo>
                      <a:pt x="1322" y="17"/>
                      <a:pt x="1284" y="39"/>
                      <a:pt x="1245" y="60"/>
                    </a:cubicBezTo>
                    <a:lnTo>
                      <a:pt x="1" y="6006"/>
                    </a:lnTo>
                    <a:cubicBezTo>
                      <a:pt x="35" y="5984"/>
                      <a:pt x="74" y="5967"/>
                      <a:pt x="116" y="5945"/>
                    </a:cubicBezTo>
                    <a:lnTo>
                      <a:pt x="1361"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35"/>
              <p:cNvSpPr/>
              <p:nvPr/>
            </p:nvSpPr>
            <p:spPr>
              <a:xfrm>
                <a:off x="1877225" y="531850"/>
                <a:ext cx="32625" cy="149075"/>
              </a:xfrm>
              <a:custGeom>
                <a:rect b="b" l="l" r="r" t="t"/>
                <a:pathLst>
                  <a:path extrusionOk="0" h="5963" w="1305">
                    <a:moveTo>
                      <a:pt x="1305" y="0"/>
                    </a:moveTo>
                    <a:cubicBezTo>
                      <a:pt x="1283" y="4"/>
                      <a:pt x="1263" y="9"/>
                      <a:pt x="1245" y="13"/>
                    </a:cubicBezTo>
                    <a:lnTo>
                      <a:pt x="0" y="5962"/>
                    </a:lnTo>
                    <a:cubicBezTo>
                      <a:pt x="18" y="5958"/>
                      <a:pt x="39" y="5950"/>
                      <a:pt x="61" y="5946"/>
                    </a:cubicBezTo>
                    <a:lnTo>
                      <a:pt x="1305"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35"/>
              <p:cNvSpPr/>
              <p:nvPr/>
            </p:nvSpPr>
            <p:spPr>
              <a:xfrm>
                <a:off x="1876375" y="532150"/>
                <a:ext cx="32000" cy="149000"/>
              </a:xfrm>
              <a:custGeom>
                <a:rect b="b" l="l" r="r" t="t"/>
                <a:pathLst>
                  <a:path extrusionOk="0" h="5960" w="1280">
                    <a:moveTo>
                      <a:pt x="1279" y="1"/>
                    </a:moveTo>
                    <a:cubicBezTo>
                      <a:pt x="1266" y="6"/>
                      <a:pt x="1258" y="10"/>
                      <a:pt x="1250" y="14"/>
                    </a:cubicBezTo>
                    <a:lnTo>
                      <a:pt x="0" y="5960"/>
                    </a:lnTo>
                    <a:cubicBezTo>
                      <a:pt x="14" y="5960"/>
                      <a:pt x="22" y="5954"/>
                      <a:pt x="34" y="5950"/>
                    </a:cubicBezTo>
                    <a:lnTo>
                      <a:pt x="1279"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35"/>
              <p:cNvSpPr/>
              <p:nvPr/>
            </p:nvSpPr>
            <p:spPr>
              <a:xfrm>
                <a:off x="1875925" y="532500"/>
                <a:ext cx="31700" cy="148950"/>
              </a:xfrm>
              <a:custGeom>
                <a:rect b="b" l="l" r="r" t="t"/>
                <a:pathLst>
                  <a:path extrusionOk="0" h="5958" w="1268">
                    <a:moveTo>
                      <a:pt x="1268" y="0"/>
                    </a:moveTo>
                    <a:cubicBezTo>
                      <a:pt x="1258" y="0"/>
                      <a:pt x="1250" y="4"/>
                      <a:pt x="1246" y="8"/>
                    </a:cubicBezTo>
                    <a:lnTo>
                      <a:pt x="1" y="5958"/>
                    </a:lnTo>
                    <a:cubicBezTo>
                      <a:pt x="6" y="5954"/>
                      <a:pt x="14" y="5950"/>
                      <a:pt x="18" y="5946"/>
                    </a:cubicBezTo>
                    <a:lnTo>
                      <a:pt x="1268"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35"/>
              <p:cNvSpPr/>
              <p:nvPr/>
            </p:nvSpPr>
            <p:spPr>
              <a:xfrm>
                <a:off x="1875725" y="532700"/>
                <a:ext cx="31375" cy="148875"/>
              </a:xfrm>
              <a:custGeom>
                <a:rect b="b" l="l" r="r" t="t"/>
                <a:pathLst>
                  <a:path extrusionOk="0" h="5955" w="1255">
                    <a:moveTo>
                      <a:pt x="1254" y="0"/>
                    </a:moveTo>
                    <a:cubicBezTo>
                      <a:pt x="1250" y="4"/>
                      <a:pt x="1250" y="4"/>
                      <a:pt x="1246" y="10"/>
                    </a:cubicBezTo>
                    <a:lnTo>
                      <a:pt x="1" y="5954"/>
                    </a:lnTo>
                    <a:cubicBezTo>
                      <a:pt x="1" y="5954"/>
                      <a:pt x="5" y="5950"/>
                      <a:pt x="9" y="5950"/>
                    </a:cubicBezTo>
                    <a:lnTo>
                      <a:pt x="1254"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35"/>
              <p:cNvSpPr/>
              <p:nvPr/>
            </p:nvSpPr>
            <p:spPr>
              <a:xfrm>
                <a:off x="1875525" y="532925"/>
                <a:ext cx="31350" cy="148875"/>
              </a:xfrm>
              <a:custGeom>
                <a:rect b="b" l="l" r="r" t="t"/>
                <a:pathLst>
                  <a:path extrusionOk="0" h="5955" w="1254">
                    <a:moveTo>
                      <a:pt x="1254" y="1"/>
                    </a:moveTo>
                    <a:cubicBezTo>
                      <a:pt x="1249" y="1"/>
                      <a:pt x="1249" y="5"/>
                      <a:pt x="1245" y="5"/>
                    </a:cubicBezTo>
                    <a:lnTo>
                      <a:pt x="1" y="5954"/>
                    </a:lnTo>
                    <a:cubicBezTo>
                      <a:pt x="5" y="5949"/>
                      <a:pt x="5" y="5949"/>
                      <a:pt x="9" y="5945"/>
                    </a:cubicBezTo>
                    <a:lnTo>
                      <a:pt x="1254"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35"/>
              <p:cNvSpPr/>
              <p:nvPr/>
            </p:nvSpPr>
            <p:spPr>
              <a:xfrm>
                <a:off x="1875425" y="533025"/>
                <a:ext cx="31225" cy="148875"/>
              </a:xfrm>
              <a:custGeom>
                <a:rect b="b" l="l" r="r" t="t"/>
                <a:pathLst>
                  <a:path extrusionOk="0" h="5955" w="1249">
                    <a:moveTo>
                      <a:pt x="1249" y="1"/>
                    </a:moveTo>
                    <a:lnTo>
                      <a:pt x="1248" y="6"/>
                    </a:lnTo>
                    <a:lnTo>
                      <a:pt x="1248" y="6"/>
                    </a:lnTo>
                    <a:cubicBezTo>
                      <a:pt x="1249" y="4"/>
                      <a:pt x="1249" y="3"/>
                      <a:pt x="1249" y="1"/>
                    </a:cubicBezTo>
                    <a:close/>
                    <a:moveTo>
                      <a:pt x="1248" y="6"/>
                    </a:moveTo>
                    <a:lnTo>
                      <a:pt x="1248" y="6"/>
                    </a:lnTo>
                    <a:cubicBezTo>
                      <a:pt x="1247" y="6"/>
                      <a:pt x="1246" y="7"/>
                      <a:pt x="1245" y="9"/>
                    </a:cubicBezTo>
                    <a:lnTo>
                      <a:pt x="0" y="5954"/>
                    </a:lnTo>
                    <a:lnTo>
                      <a:pt x="5" y="5950"/>
                    </a:lnTo>
                    <a:lnTo>
                      <a:pt x="1248" y="6"/>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35"/>
              <p:cNvSpPr/>
              <p:nvPr/>
            </p:nvSpPr>
            <p:spPr>
              <a:xfrm>
                <a:off x="1875300" y="533225"/>
                <a:ext cx="31250" cy="148875"/>
              </a:xfrm>
              <a:custGeom>
                <a:rect b="b" l="l" r="r" t="t"/>
                <a:pathLst>
                  <a:path extrusionOk="0" h="5955" w="1250">
                    <a:moveTo>
                      <a:pt x="1250" y="1"/>
                    </a:moveTo>
                    <a:lnTo>
                      <a:pt x="998" y="1201"/>
                    </a:lnTo>
                    <a:lnTo>
                      <a:pt x="1250" y="5"/>
                    </a:lnTo>
                    <a:lnTo>
                      <a:pt x="1250" y="1"/>
                    </a:lnTo>
                    <a:close/>
                    <a:moveTo>
                      <a:pt x="998" y="1201"/>
                    </a:moveTo>
                    <a:lnTo>
                      <a:pt x="1" y="5953"/>
                    </a:lnTo>
                    <a:lnTo>
                      <a:pt x="1" y="5953"/>
                    </a:lnTo>
                    <a:cubicBezTo>
                      <a:pt x="2" y="5950"/>
                      <a:pt x="5" y="5950"/>
                      <a:pt x="5" y="5946"/>
                    </a:cubicBezTo>
                    <a:lnTo>
                      <a:pt x="998" y="1201"/>
                    </a:lnTo>
                    <a:close/>
                    <a:moveTo>
                      <a:pt x="1" y="5953"/>
                    </a:moveTo>
                    <a:cubicBezTo>
                      <a:pt x="0" y="5953"/>
                      <a:pt x="0" y="5954"/>
                      <a:pt x="0" y="5955"/>
                    </a:cubicBezTo>
                    <a:lnTo>
                      <a:pt x="1" y="5953"/>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35"/>
              <p:cNvSpPr/>
              <p:nvPr/>
            </p:nvSpPr>
            <p:spPr>
              <a:xfrm>
                <a:off x="1875300" y="533325"/>
                <a:ext cx="31250" cy="148875"/>
              </a:xfrm>
              <a:custGeom>
                <a:rect b="b" l="l" r="r" t="t"/>
                <a:pathLst>
                  <a:path extrusionOk="0" h="5955" w="1250">
                    <a:moveTo>
                      <a:pt x="1250" y="1"/>
                    </a:moveTo>
                    <a:lnTo>
                      <a:pt x="1245" y="5"/>
                    </a:lnTo>
                    <a:lnTo>
                      <a:pt x="262" y="4705"/>
                    </a:lnTo>
                    <a:lnTo>
                      <a:pt x="1250" y="1"/>
                    </a:lnTo>
                    <a:close/>
                    <a:moveTo>
                      <a:pt x="262" y="4705"/>
                    </a:moveTo>
                    <a:lnTo>
                      <a:pt x="0" y="5951"/>
                    </a:lnTo>
                    <a:lnTo>
                      <a:pt x="0" y="5955"/>
                    </a:lnTo>
                    <a:lnTo>
                      <a:pt x="262" y="4705"/>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35"/>
              <p:cNvSpPr/>
              <p:nvPr/>
            </p:nvSpPr>
            <p:spPr>
              <a:xfrm>
                <a:off x="5497275" y="1276800"/>
                <a:ext cx="37025" cy="167050"/>
              </a:xfrm>
              <a:custGeom>
                <a:rect b="b" l="l" r="r" t="t"/>
                <a:pathLst>
                  <a:path extrusionOk="0" h="6682" w="1481">
                    <a:moveTo>
                      <a:pt x="1287" y="1"/>
                    </a:moveTo>
                    <a:lnTo>
                      <a:pt x="43" y="5950"/>
                    </a:lnTo>
                    <a:cubicBezTo>
                      <a:pt x="0" y="6160"/>
                      <a:pt x="47" y="6399"/>
                      <a:pt x="235" y="6681"/>
                    </a:cubicBezTo>
                    <a:lnTo>
                      <a:pt x="1480" y="733"/>
                    </a:lnTo>
                    <a:cubicBezTo>
                      <a:pt x="1292" y="450"/>
                      <a:pt x="1244" y="210"/>
                      <a:pt x="1287"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35"/>
              <p:cNvSpPr/>
              <p:nvPr/>
            </p:nvSpPr>
            <p:spPr>
              <a:xfrm>
                <a:off x="5675825" y="1321525"/>
                <a:ext cx="31250" cy="148950"/>
              </a:xfrm>
              <a:custGeom>
                <a:rect b="b" l="l" r="r" t="t"/>
                <a:pathLst>
                  <a:path extrusionOk="0" h="5958" w="1250">
                    <a:moveTo>
                      <a:pt x="1250" y="0"/>
                    </a:moveTo>
                    <a:lnTo>
                      <a:pt x="1249" y="3"/>
                    </a:lnTo>
                    <a:lnTo>
                      <a:pt x="1249" y="3"/>
                    </a:lnTo>
                    <a:cubicBezTo>
                      <a:pt x="1250" y="1"/>
                      <a:pt x="1250" y="0"/>
                      <a:pt x="1250" y="0"/>
                    </a:cubicBezTo>
                    <a:close/>
                    <a:moveTo>
                      <a:pt x="1249" y="3"/>
                    </a:moveTo>
                    <a:lnTo>
                      <a:pt x="1249" y="3"/>
                    </a:lnTo>
                    <a:cubicBezTo>
                      <a:pt x="1249" y="4"/>
                      <a:pt x="1248" y="6"/>
                      <a:pt x="1246" y="8"/>
                    </a:cubicBezTo>
                    <a:lnTo>
                      <a:pt x="3" y="5947"/>
                    </a:lnTo>
                    <a:lnTo>
                      <a:pt x="3" y="5947"/>
                    </a:lnTo>
                    <a:cubicBezTo>
                      <a:pt x="3" y="5946"/>
                      <a:pt x="4" y="5945"/>
                      <a:pt x="5" y="5945"/>
                    </a:cubicBezTo>
                    <a:lnTo>
                      <a:pt x="1249" y="3"/>
                    </a:lnTo>
                    <a:close/>
                    <a:moveTo>
                      <a:pt x="3" y="5947"/>
                    </a:moveTo>
                    <a:cubicBezTo>
                      <a:pt x="1" y="5951"/>
                      <a:pt x="1" y="5955"/>
                      <a:pt x="1" y="5958"/>
                    </a:cubicBezTo>
                    <a:lnTo>
                      <a:pt x="3" y="5947"/>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35"/>
              <p:cNvSpPr/>
              <p:nvPr/>
            </p:nvSpPr>
            <p:spPr>
              <a:xfrm>
                <a:off x="5675625" y="1321725"/>
                <a:ext cx="31350" cy="149200"/>
              </a:xfrm>
              <a:custGeom>
                <a:rect b="b" l="l" r="r" t="t"/>
                <a:pathLst>
                  <a:path extrusionOk="0" h="5968" w="1254">
                    <a:moveTo>
                      <a:pt x="1254" y="0"/>
                    </a:moveTo>
                    <a:lnTo>
                      <a:pt x="1253" y="5"/>
                    </a:lnTo>
                    <a:lnTo>
                      <a:pt x="1253" y="5"/>
                    </a:lnTo>
                    <a:cubicBezTo>
                      <a:pt x="1253" y="3"/>
                      <a:pt x="1254" y="1"/>
                      <a:pt x="1254" y="0"/>
                    </a:cubicBezTo>
                    <a:close/>
                    <a:moveTo>
                      <a:pt x="1253" y="5"/>
                    </a:moveTo>
                    <a:cubicBezTo>
                      <a:pt x="1251" y="9"/>
                      <a:pt x="1248" y="15"/>
                      <a:pt x="1245" y="18"/>
                    </a:cubicBezTo>
                    <a:lnTo>
                      <a:pt x="0" y="5967"/>
                    </a:lnTo>
                    <a:cubicBezTo>
                      <a:pt x="5" y="5958"/>
                      <a:pt x="9" y="5954"/>
                      <a:pt x="9" y="5950"/>
                    </a:cubicBezTo>
                    <a:lnTo>
                      <a:pt x="1253" y="5"/>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35"/>
              <p:cNvSpPr/>
              <p:nvPr/>
            </p:nvSpPr>
            <p:spPr>
              <a:xfrm>
                <a:off x="5675300" y="1322150"/>
                <a:ext cx="31450" cy="149175"/>
              </a:xfrm>
              <a:custGeom>
                <a:rect b="b" l="l" r="r" t="t"/>
                <a:pathLst>
                  <a:path extrusionOk="0" h="5967" w="1258">
                    <a:moveTo>
                      <a:pt x="1258" y="1"/>
                    </a:moveTo>
                    <a:lnTo>
                      <a:pt x="1257" y="5"/>
                    </a:lnTo>
                    <a:lnTo>
                      <a:pt x="1257" y="5"/>
                    </a:lnTo>
                    <a:cubicBezTo>
                      <a:pt x="1257" y="3"/>
                      <a:pt x="1258" y="2"/>
                      <a:pt x="1258" y="1"/>
                    </a:cubicBezTo>
                    <a:close/>
                    <a:moveTo>
                      <a:pt x="1257" y="5"/>
                    </a:moveTo>
                    <a:lnTo>
                      <a:pt x="1257" y="5"/>
                    </a:lnTo>
                    <a:cubicBezTo>
                      <a:pt x="1255" y="9"/>
                      <a:pt x="1252" y="14"/>
                      <a:pt x="1249" y="17"/>
                    </a:cubicBezTo>
                    <a:lnTo>
                      <a:pt x="0" y="5967"/>
                    </a:lnTo>
                    <a:cubicBezTo>
                      <a:pt x="5" y="5959"/>
                      <a:pt x="9" y="5954"/>
                      <a:pt x="13" y="5950"/>
                    </a:cubicBezTo>
                    <a:lnTo>
                      <a:pt x="1257" y="5"/>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35"/>
              <p:cNvSpPr/>
              <p:nvPr/>
            </p:nvSpPr>
            <p:spPr>
              <a:xfrm>
                <a:off x="5674875" y="1322575"/>
                <a:ext cx="31675" cy="149200"/>
              </a:xfrm>
              <a:custGeom>
                <a:rect b="b" l="l" r="r" t="t"/>
                <a:pathLst>
                  <a:path extrusionOk="0" h="5968" w="1267">
                    <a:moveTo>
                      <a:pt x="1266" y="0"/>
                    </a:moveTo>
                    <a:lnTo>
                      <a:pt x="1266" y="0"/>
                    </a:lnTo>
                    <a:cubicBezTo>
                      <a:pt x="1258" y="5"/>
                      <a:pt x="1254" y="13"/>
                      <a:pt x="1245" y="18"/>
                    </a:cubicBezTo>
                    <a:lnTo>
                      <a:pt x="1" y="5967"/>
                    </a:lnTo>
                    <a:cubicBezTo>
                      <a:pt x="9" y="5963"/>
                      <a:pt x="13" y="5954"/>
                      <a:pt x="17" y="5950"/>
                    </a:cubicBezTo>
                    <a:lnTo>
                      <a:pt x="1266"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35"/>
              <p:cNvSpPr/>
              <p:nvPr/>
            </p:nvSpPr>
            <p:spPr>
              <a:xfrm>
                <a:off x="5674125" y="1323000"/>
                <a:ext cx="31875" cy="149300"/>
              </a:xfrm>
              <a:custGeom>
                <a:rect b="b" l="l" r="r" t="t"/>
                <a:pathLst>
                  <a:path extrusionOk="0" h="5972" w="1275">
                    <a:moveTo>
                      <a:pt x="1275" y="1"/>
                    </a:moveTo>
                    <a:lnTo>
                      <a:pt x="1275" y="1"/>
                    </a:lnTo>
                    <a:cubicBezTo>
                      <a:pt x="1267" y="9"/>
                      <a:pt x="1258" y="18"/>
                      <a:pt x="1245" y="22"/>
                    </a:cubicBezTo>
                    <a:lnTo>
                      <a:pt x="1" y="5972"/>
                    </a:lnTo>
                    <a:cubicBezTo>
                      <a:pt x="13" y="5963"/>
                      <a:pt x="21" y="5958"/>
                      <a:pt x="31" y="5950"/>
                    </a:cubicBezTo>
                    <a:lnTo>
                      <a:pt x="1275"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35"/>
              <p:cNvSpPr/>
              <p:nvPr/>
            </p:nvSpPr>
            <p:spPr>
              <a:xfrm>
                <a:off x="5672625" y="1323550"/>
                <a:ext cx="32650" cy="149600"/>
              </a:xfrm>
              <a:custGeom>
                <a:rect b="b" l="l" r="r" t="t"/>
                <a:pathLst>
                  <a:path extrusionOk="0" h="5984" w="1306">
                    <a:moveTo>
                      <a:pt x="1305" y="0"/>
                    </a:moveTo>
                    <a:cubicBezTo>
                      <a:pt x="1288" y="12"/>
                      <a:pt x="1267" y="22"/>
                      <a:pt x="1245" y="34"/>
                    </a:cubicBezTo>
                    <a:lnTo>
                      <a:pt x="0" y="5984"/>
                    </a:lnTo>
                    <a:cubicBezTo>
                      <a:pt x="22" y="5971"/>
                      <a:pt x="43" y="5962"/>
                      <a:pt x="61" y="5950"/>
                    </a:cubicBezTo>
                    <a:lnTo>
                      <a:pt x="1305"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35"/>
              <p:cNvSpPr/>
              <p:nvPr/>
            </p:nvSpPr>
            <p:spPr>
              <a:xfrm>
                <a:off x="5667725" y="1324375"/>
                <a:ext cx="36050" cy="150800"/>
              </a:xfrm>
              <a:custGeom>
                <a:rect b="b" l="l" r="r" t="t"/>
                <a:pathLst>
                  <a:path extrusionOk="0" h="6032" w="1442">
                    <a:moveTo>
                      <a:pt x="1441" y="1"/>
                    </a:moveTo>
                    <a:cubicBezTo>
                      <a:pt x="1377" y="27"/>
                      <a:pt x="1304" y="52"/>
                      <a:pt x="1244" y="82"/>
                    </a:cubicBezTo>
                    <a:lnTo>
                      <a:pt x="0" y="6032"/>
                    </a:lnTo>
                    <a:cubicBezTo>
                      <a:pt x="60" y="6002"/>
                      <a:pt x="133" y="5976"/>
                      <a:pt x="196" y="5951"/>
                    </a:cubicBezTo>
                    <a:lnTo>
                      <a:pt x="1441"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35"/>
              <p:cNvSpPr/>
              <p:nvPr/>
            </p:nvSpPr>
            <p:spPr>
              <a:xfrm>
                <a:off x="5666100" y="1326425"/>
                <a:ext cx="32750" cy="149500"/>
              </a:xfrm>
              <a:custGeom>
                <a:rect b="b" l="l" r="r" t="t"/>
                <a:pathLst>
                  <a:path extrusionOk="0" h="5980" w="1310">
                    <a:moveTo>
                      <a:pt x="1309" y="0"/>
                    </a:moveTo>
                    <a:lnTo>
                      <a:pt x="1309" y="0"/>
                    </a:lnTo>
                    <a:cubicBezTo>
                      <a:pt x="1288" y="9"/>
                      <a:pt x="1266" y="22"/>
                      <a:pt x="1246" y="31"/>
                    </a:cubicBezTo>
                    <a:lnTo>
                      <a:pt x="1" y="5979"/>
                    </a:lnTo>
                    <a:cubicBezTo>
                      <a:pt x="18" y="5967"/>
                      <a:pt x="40" y="5959"/>
                      <a:pt x="65" y="5950"/>
                    </a:cubicBezTo>
                    <a:lnTo>
                      <a:pt x="1309"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35"/>
              <p:cNvSpPr/>
              <p:nvPr/>
            </p:nvSpPr>
            <p:spPr>
              <a:xfrm>
                <a:off x="5665350" y="1327175"/>
                <a:ext cx="31900" cy="149300"/>
              </a:xfrm>
              <a:custGeom>
                <a:rect b="b" l="l" r="r" t="t"/>
                <a:pathLst>
                  <a:path extrusionOk="0" h="5972" w="1276">
                    <a:moveTo>
                      <a:pt x="1276" y="1"/>
                    </a:moveTo>
                    <a:lnTo>
                      <a:pt x="1276" y="1"/>
                    </a:lnTo>
                    <a:cubicBezTo>
                      <a:pt x="1267" y="9"/>
                      <a:pt x="1258" y="17"/>
                      <a:pt x="1250" y="21"/>
                    </a:cubicBezTo>
                    <a:lnTo>
                      <a:pt x="1" y="5971"/>
                    </a:lnTo>
                    <a:cubicBezTo>
                      <a:pt x="9" y="5963"/>
                      <a:pt x="22" y="5959"/>
                      <a:pt x="31" y="5949"/>
                    </a:cubicBezTo>
                    <a:lnTo>
                      <a:pt x="1276"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35"/>
              <p:cNvSpPr/>
              <p:nvPr/>
            </p:nvSpPr>
            <p:spPr>
              <a:xfrm>
                <a:off x="5664925" y="1327700"/>
                <a:ext cx="31700" cy="149200"/>
              </a:xfrm>
              <a:custGeom>
                <a:rect b="b" l="l" r="r" t="t"/>
                <a:pathLst>
                  <a:path extrusionOk="0" h="5968" w="1268">
                    <a:moveTo>
                      <a:pt x="1267" y="0"/>
                    </a:moveTo>
                    <a:cubicBezTo>
                      <a:pt x="1258" y="10"/>
                      <a:pt x="1254" y="14"/>
                      <a:pt x="1246" y="18"/>
                    </a:cubicBezTo>
                    <a:lnTo>
                      <a:pt x="0" y="5967"/>
                    </a:lnTo>
                    <a:cubicBezTo>
                      <a:pt x="4" y="5963"/>
                      <a:pt x="14" y="5954"/>
                      <a:pt x="18" y="5950"/>
                    </a:cubicBezTo>
                    <a:lnTo>
                      <a:pt x="1267"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35"/>
              <p:cNvSpPr/>
              <p:nvPr/>
            </p:nvSpPr>
            <p:spPr>
              <a:xfrm>
                <a:off x="5664625" y="1328125"/>
                <a:ext cx="31450" cy="149200"/>
              </a:xfrm>
              <a:custGeom>
                <a:rect b="b" l="l" r="r" t="t"/>
                <a:pathLst>
                  <a:path extrusionOk="0" h="5968" w="1258">
                    <a:moveTo>
                      <a:pt x="1258" y="1"/>
                    </a:moveTo>
                    <a:cubicBezTo>
                      <a:pt x="1253" y="9"/>
                      <a:pt x="1248" y="14"/>
                      <a:pt x="1244" y="22"/>
                    </a:cubicBezTo>
                    <a:lnTo>
                      <a:pt x="0" y="5968"/>
                    </a:lnTo>
                    <a:cubicBezTo>
                      <a:pt x="4" y="5963"/>
                      <a:pt x="8" y="5959"/>
                      <a:pt x="12" y="5950"/>
                    </a:cubicBezTo>
                    <a:lnTo>
                      <a:pt x="1258"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35"/>
              <p:cNvSpPr/>
              <p:nvPr/>
            </p:nvSpPr>
            <p:spPr>
              <a:xfrm>
                <a:off x="5664375" y="1328675"/>
                <a:ext cx="31375" cy="149075"/>
              </a:xfrm>
              <a:custGeom>
                <a:rect b="b" l="l" r="r" t="t"/>
                <a:pathLst>
                  <a:path extrusionOk="0" h="5963" w="1255">
                    <a:moveTo>
                      <a:pt x="1254" y="0"/>
                    </a:moveTo>
                    <a:lnTo>
                      <a:pt x="1254" y="4"/>
                    </a:lnTo>
                    <a:lnTo>
                      <a:pt x="1254" y="4"/>
                    </a:lnTo>
                    <a:cubicBezTo>
                      <a:pt x="1254" y="3"/>
                      <a:pt x="1254" y="1"/>
                      <a:pt x="1254" y="0"/>
                    </a:cubicBezTo>
                    <a:close/>
                    <a:moveTo>
                      <a:pt x="1254" y="4"/>
                    </a:moveTo>
                    <a:lnTo>
                      <a:pt x="1254" y="4"/>
                    </a:lnTo>
                    <a:cubicBezTo>
                      <a:pt x="1252" y="7"/>
                      <a:pt x="1250" y="11"/>
                      <a:pt x="1250" y="18"/>
                    </a:cubicBezTo>
                    <a:lnTo>
                      <a:pt x="1" y="5962"/>
                    </a:lnTo>
                    <a:cubicBezTo>
                      <a:pt x="6" y="5958"/>
                      <a:pt x="6" y="5954"/>
                      <a:pt x="10" y="5946"/>
                    </a:cubicBezTo>
                    <a:lnTo>
                      <a:pt x="1254" y="4"/>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35"/>
              <p:cNvSpPr/>
              <p:nvPr/>
            </p:nvSpPr>
            <p:spPr>
              <a:xfrm>
                <a:off x="5664375" y="1329100"/>
                <a:ext cx="31275" cy="148875"/>
              </a:xfrm>
              <a:custGeom>
                <a:rect b="b" l="l" r="r" t="t"/>
                <a:pathLst>
                  <a:path extrusionOk="0" h="5955" w="1251">
                    <a:moveTo>
                      <a:pt x="1250" y="1"/>
                    </a:moveTo>
                    <a:cubicBezTo>
                      <a:pt x="1246" y="1"/>
                      <a:pt x="1246" y="5"/>
                      <a:pt x="1246" y="9"/>
                    </a:cubicBezTo>
                    <a:lnTo>
                      <a:pt x="560" y="3284"/>
                    </a:lnTo>
                    <a:lnTo>
                      <a:pt x="1250" y="1"/>
                    </a:lnTo>
                    <a:close/>
                    <a:moveTo>
                      <a:pt x="560" y="3284"/>
                    </a:moveTo>
                    <a:lnTo>
                      <a:pt x="1" y="5945"/>
                    </a:lnTo>
                    <a:lnTo>
                      <a:pt x="1" y="5955"/>
                    </a:lnTo>
                    <a:lnTo>
                      <a:pt x="560" y="3284"/>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35"/>
              <p:cNvSpPr/>
              <p:nvPr/>
            </p:nvSpPr>
            <p:spPr>
              <a:xfrm>
                <a:off x="5268775" y="1237125"/>
                <a:ext cx="42900" cy="161700"/>
              </a:xfrm>
              <a:custGeom>
                <a:rect b="b" l="l" r="r" t="t"/>
                <a:pathLst>
                  <a:path extrusionOk="0" h="6468" w="1716">
                    <a:moveTo>
                      <a:pt x="1248" y="1"/>
                    </a:moveTo>
                    <a:lnTo>
                      <a:pt x="0" y="5951"/>
                    </a:lnTo>
                    <a:cubicBezTo>
                      <a:pt x="180" y="6079"/>
                      <a:pt x="338" y="6237"/>
                      <a:pt x="466" y="6468"/>
                    </a:cubicBezTo>
                    <a:lnTo>
                      <a:pt x="1716" y="518"/>
                    </a:lnTo>
                    <a:cubicBezTo>
                      <a:pt x="1587" y="292"/>
                      <a:pt x="1424" y="129"/>
                      <a:pt x="1248"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35"/>
              <p:cNvSpPr/>
              <p:nvPr/>
            </p:nvSpPr>
            <p:spPr>
              <a:xfrm>
                <a:off x="5264475" y="1234475"/>
                <a:ext cx="35525" cy="151425"/>
              </a:xfrm>
              <a:custGeom>
                <a:rect b="b" l="l" r="r" t="t"/>
                <a:pathLst>
                  <a:path extrusionOk="0" h="6057" w="1421">
                    <a:moveTo>
                      <a:pt x="1246" y="0"/>
                    </a:moveTo>
                    <a:lnTo>
                      <a:pt x="1" y="5946"/>
                    </a:lnTo>
                    <a:cubicBezTo>
                      <a:pt x="56" y="5980"/>
                      <a:pt x="117" y="6019"/>
                      <a:pt x="172" y="6057"/>
                    </a:cubicBezTo>
                    <a:lnTo>
                      <a:pt x="1420" y="107"/>
                    </a:lnTo>
                    <a:cubicBezTo>
                      <a:pt x="1361" y="69"/>
                      <a:pt x="1305" y="34"/>
                      <a:pt x="1246"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35"/>
              <p:cNvSpPr/>
              <p:nvPr/>
            </p:nvSpPr>
            <p:spPr>
              <a:xfrm>
                <a:off x="5259350" y="1231800"/>
                <a:ext cx="36275" cy="151325"/>
              </a:xfrm>
              <a:custGeom>
                <a:rect b="b" l="l" r="r" t="t"/>
                <a:pathLst>
                  <a:path extrusionOk="0" h="6053" w="1451">
                    <a:moveTo>
                      <a:pt x="1246" y="0"/>
                    </a:moveTo>
                    <a:lnTo>
                      <a:pt x="0" y="5950"/>
                    </a:lnTo>
                    <a:cubicBezTo>
                      <a:pt x="69" y="5980"/>
                      <a:pt x="137" y="6018"/>
                      <a:pt x="206" y="6053"/>
                    </a:cubicBezTo>
                    <a:lnTo>
                      <a:pt x="1451" y="107"/>
                    </a:lnTo>
                    <a:cubicBezTo>
                      <a:pt x="1382" y="69"/>
                      <a:pt x="1318" y="34"/>
                      <a:pt x="1246"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35"/>
              <p:cNvSpPr/>
              <p:nvPr/>
            </p:nvSpPr>
            <p:spPr>
              <a:xfrm>
                <a:off x="5247275" y="1226225"/>
                <a:ext cx="43225" cy="154325"/>
              </a:xfrm>
              <a:custGeom>
                <a:rect b="b" l="l" r="r" t="t"/>
                <a:pathLst>
                  <a:path extrusionOk="0" h="6173" w="1729">
                    <a:moveTo>
                      <a:pt x="1249" y="1"/>
                    </a:moveTo>
                    <a:lnTo>
                      <a:pt x="0" y="5950"/>
                    </a:lnTo>
                    <a:cubicBezTo>
                      <a:pt x="163" y="6027"/>
                      <a:pt x="325" y="6096"/>
                      <a:pt x="483" y="6173"/>
                    </a:cubicBezTo>
                    <a:lnTo>
                      <a:pt x="1729" y="223"/>
                    </a:lnTo>
                    <a:cubicBezTo>
                      <a:pt x="1570" y="146"/>
                      <a:pt x="1407" y="78"/>
                      <a:pt x="1249"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35"/>
              <p:cNvSpPr/>
              <p:nvPr/>
            </p:nvSpPr>
            <p:spPr>
              <a:xfrm>
                <a:off x="5242125" y="1223550"/>
                <a:ext cx="36400" cy="151450"/>
              </a:xfrm>
              <a:custGeom>
                <a:rect b="b" l="l" r="r" t="t"/>
                <a:pathLst>
                  <a:path extrusionOk="0" h="6058" w="1456">
                    <a:moveTo>
                      <a:pt x="1250" y="1"/>
                    </a:moveTo>
                    <a:lnTo>
                      <a:pt x="1" y="5950"/>
                    </a:lnTo>
                    <a:cubicBezTo>
                      <a:pt x="69" y="5988"/>
                      <a:pt x="138" y="6023"/>
                      <a:pt x="206" y="6057"/>
                    </a:cubicBezTo>
                    <a:lnTo>
                      <a:pt x="1455" y="108"/>
                    </a:lnTo>
                    <a:cubicBezTo>
                      <a:pt x="1382" y="78"/>
                      <a:pt x="1314" y="40"/>
                      <a:pt x="1250"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35"/>
              <p:cNvSpPr/>
              <p:nvPr/>
            </p:nvSpPr>
            <p:spPr>
              <a:xfrm>
                <a:off x="5237750" y="1220775"/>
                <a:ext cx="35625" cy="151550"/>
              </a:xfrm>
              <a:custGeom>
                <a:rect b="b" l="l" r="r" t="t"/>
                <a:pathLst>
                  <a:path extrusionOk="0" h="6062" w="1425">
                    <a:moveTo>
                      <a:pt x="1249" y="1"/>
                    </a:moveTo>
                    <a:lnTo>
                      <a:pt x="0" y="5951"/>
                    </a:lnTo>
                    <a:cubicBezTo>
                      <a:pt x="61" y="5993"/>
                      <a:pt x="116" y="6028"/>
                      <a:pt x="176" y="6061"/>
                    </a:cubicBezTo>
                    <a:lnTo>
                      <a:pt x="1425" y="112"/>
                    </a:lnTo>
                    <a:cubicBezTo>
                      <a:pt x="1365" y="78"/>
                      <a:pt x="1305" y="43"/>
                      <a:pt x="1249"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35"/>
              <p:cNvSpPr/>
              <p:nvPr/>
            </p:nvSpPr>
            <p:spPr>
              <a:xfrm>
                <a:off x="5234775" y="1218425"/>
                <a:ext cx="34225" cy="151125"/>
              </a:xfrm>
              <a:custGeom>
                <a:rect b="b" l="l" r="r" t="t"/>
                <a:pathLst>
                  <a:path extrusionOk="0" h="6045" w="1369">
                    <a:moveTo>
                      <a:pt x="1244" y="1"/>
                    </a:moveTo>
                    <a:lnTo>
                      <a:pt x="0" y="5950"/>
                    </a:lnTo>
                    <a:cubicBezTo>
                      <a:pt x="38" y="5984"/>
                      <a:pt x="77" y="6014"/>
                      <a:pt x="119" y="6045"/>
                    </a:cubicBezTo>
                    <a:lnTo>
                      <a:pt x="1368" y="95"/>
                    </a:lnTo>
                    <a:cubicBezTo>
                      <a:pt x="1325" y="65"/>
                      <a:pt x="1283" y="34"/>
                      <a:pt x="1244"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35"/>
              <p:cNvSpPr/>
              <p:nvPr/>
            </p:nvSpPr>
            <p:spPr>
              <a:xfrm>
                <a:off x="6926250" y="1575975"/>
                <a:ext cx="31350" cy="149525"/>
              </a:xfrm>
              <a:custGeom>
                <a:rect b="b" l="l" r="r" t="t"/>
                <a:pathLst>
                  <a:path extrusionOk="0" h="5981" w="1254">
                    <a:moveTo>
                      <a:pt x="1254" y="1"/>
                    </a:moveTo>
                    <a:lnTo>
                      <a:pt x="1250" y="18"/>
                    </a:lnTo>
                    <a:lnTo>
                      <a:pt x="1250" y="18"/>
                    </a:lnTo>
                    <a:cubicBezTo>
                      <a:pt x="1252" y="11"/>
                      <a:pt x="1254" y="6"/>
                      <a:pt x="1254" y="1"/>
                    </a:cubicBezTo>
                    <a:close/>
                    <a:moveTo>
                      <a:pt x="1250" y="18"/>
                    </a:moveTo>
                    <a:cubicBezTo>
                      <a:pt x="1249" y="22"/>
                      <a:pt x="1247" y="26"/>
                      <a:pt x="1245" y="32"/>
                    </a:cubicBezTo>
                    <a:lnTo>
                      <a:pt x="0" y="5980"/>
                    </a:lnTo>
                    <a:cubicBezTo>
                      <a:pt x="4" y="5968"/>
                      <a:pt x="9" y="5960"/>
                      <a:pt x="9" y="5946"/>
                    </a:cubicBezTo>
                    <a:lnTo>
                      <a:pt x="1250" y="18"/>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35"/>
              <p:cNvSpPr/>
              <p:nvPr/>
            </p:nvSpPr>
            <p:spPr>
              <a:xfrm>
                <a:off x="6925600" y="1576750"/>
                <a:ext cx="31800" cy="150250"/>
              </a:xfrm>
              <a:custGeom>
                <a:rect b="b" l="l" r="r" t="t"/>
                <a:pathLst>
                  <a:path extrusionOk="0" h="6010" w="1272">
                    <a:moveTo>
                      <a:pt x="1271" y="1"/>
                    </a:moveTo>
                    <a:lnTo>
                      <a:pt x="1271" y="3"/>
                    </a:lnTo>
                    <a:lnTo>
                      <a:pt x="1271" y="3"/>
                    </a:lnTo>
                    <a:cubicBezTo>
                      <a:pt x="1271" y="2"/>
                      <a:pt x="1271" y="1"/>
                      <a:pt x="1271" y="1"/>
                    </a:cubicBezTo>
                    <a:close/>
                    <a:moveTo>
                      <a:pt x="1271" y="3"/>
                    </a:moveTo>
                    <a:cubicBezTo>
                      <a:pt x="1267" y="22"/>
                      <a:pt x="1258" y="39"/>
                      <a:pt x="1246" y="60"/>
                    </a:cubicBezTo>
                    <a:lnTo>
                      <a:pt x="0" y="6010"/>
                    </a:lnTo>
                    <a:cubicBezTo>
                      <a:pt x="10" y="5988"/>
                      <a:pt x="18" y="5967"/>
                      <a:pt x="26" y="5949"/>
                    </a:cubicBezTo>
                    <a:lnTo>
                      <a:pt x="1271" y="3"/>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35"/>
              <p:cNvSpPr/>
              <p:nvPr/>
            </p:nvSpPr>
            <p:spPr>
              <a:xfrm>
                <a:off x="6924325" y="1578250"/>
                <a:ext cx="32425" cy="150350"/>
              </a:xfrm>
              <a:custGeom>
                <a:rect b="b" l="l" r="r" t="t"/>
                <a:pathLst>
                  <a:path extrusionOk="0" h="6014" w="1297">
                    <a:moveTo>
                      <a:pt x="1297" y="0"/>
                    </a:moveTo>
                    <a:lnTo>
                      <a:pt x="1297" y="0"/>
                    </a:lnTo>
                    <a:cubicBezTo>
                      <a:pt x="1283" y="22"/>
                      <a:pt x="1267" y="47"/>
                      <a:pt x="1249" y="69"/>
                    </a:cubicBezTo>
                    <a:lnTo>
                      <a:pt x="0" y="6013"/>
                    </a:lnTo>
                    <a:cubicBezTo>
                      <a:pt x="22" y="5992"/>
                      <a:pt x="35" y="5971"/>
                      <a:pt x="51" y="5950"/>
                    </a:cubicBezTo>
                    <a:lnTo>
                      <a:pt x="1297"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35"/>
              <p:cNvSpPr/>
              <p:nvPr/>
            </p:nvSpPr>
            <p:spPr>
              <a:xfrm>
                <a:off x="6922175" y="1579950"/>
                <a:ext cx="33400" cy="150900"/>
              </a:xfrm>
              <a:custGeom>
                <a:rect b="b" l="l" r="r" t="t"/>
                <a:pathLst>
                  <a:path extrusionOk="0" h="6036" w="1336">
                    <a:moveTo>
                      <a:pt x="1335" y="1"/>
                    </a:moveTo>
                    <a:lnTo>
                      <a:pt x="1335" y="1"/>
                    </a:lnTo>
                    <a:cubicBezTo>
                      <a:pt x="1310" y="31"/>
                      <a:pt x="1280" y="56"/>
                      <a:pt x="1245" y="86"/>
                    </a:cubicBezTo>
                    <a:lnTo>
                      <a:pt x="1" y="6036"/>
                    </a:lnTo>
                    <a:cubicBezTo>
                      <a:pt x="31" y="6006"/>
                      <a:pt x="60" y="5975"/>
                      <a:pt x="86" y="5945"/>
                    </a:cubicBezTo>
                    <a:lnTo>
                      <a:pt x="1335"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35"/>
              <p:cNvSpPr/>
              <p:nvPr/>
            </p:nvSpPr>
            <p:spPr>
              <a:xfrm>
                <a:off x="6913750" y="1582100"/>
                <a:ext cx="39575" cy="155175"/>
              </a:xfrm>
              <a:custGeom>
                <a:rect b="b" l="l" r="r" t="t"/>
                <a:pathLst>
                  <a:path extrusionOk="0" h="6207" w="1583">
                    <a:moveTo>
                      <a:pt x="1582" y="0"/>
                    </a:moveTo>
                    <a:cubicBezTo>
                      <a:pt x="1479" y="89"/>
                      <a:pt x="1347" y="166"/>
                      <a:pt x="1244" y="257"/>
                    </a:cubicBezTo>
                    <a:lnTo>
                      <a:pt x="0" y="6206"/>
                    </a:lnTo>
                    <a:cubicBezTo>
                      <a:pt x="103" y="6116"/>
                      <a:pt x="231" y="6035"/>
                      <a:pt x="338" y="5950"/>
                    </a:cubicBezTo>
                    <a:lnTo>
                      <a:pt x="1582"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35"/>
              <p:cNvSpPr/>
              <p:nvPr/>
            </p:nvSpPr>
            <p:spPr>
              <a:xfrm>
                <a:off x="6911475" y="1588500"/>
                <a:ext cx="33400" cy="150900"/>
              </a:xfrm>
              <a:custGeom>
                <a:rect b="b" l="l" r="r" t="t"/>
                <a:pathLst>
                  <a:path extrusionOk="0" h="6036" w="1336">
                    <a:moveTo>
                      <a:pt x="1335" y="1"/>
                    </a:moveTo>
                    <a:lnTo>
                      <a:pt x="1335" y="1"/>
                    </a:lnTo>
                    <a:cubicBezTo>
                      <a:pt x="1301" y="31"/>
                      <a:pt x="1272" y="56"/>
                      <a:pt x="1246" y="90"/>
                    </a:cubicBezTo>
                    <a:lnTo>
                      <a:pt x="1" y="6036"/>
                    </a:lnTo>
                    <a:cubicBezTo>
                      <a:pt x="27" y="6006"/>
                      <a:pt x="56" y="5976"/>
                      <a:pt x="91" y="5950"/>
                    </a:cubicBezTo>
                    <a:lnTo>
                      <a:pt x="1335"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35"/>
              <p:cNvSpPr/>
              <p:nvPr/>
            </p:nvSpPr>
            <p:spPr>
              <a:xfrm>
                <a:off x="6910300" y="1590750"/>
                <a:ext cx="32350" cy="150275"/>
              </a:xfrm>
              <a:custGeom>
                <a:rect b="b" l="l" r="r" t="t"/>
                <a:pathLst>
                  <a:path extrusionOk="0" h="6011" w="1294">
                    <a:moveTo>
                      <a:pt x="1293" y="0"/>
                    </a:moveTo>
                    <a:cubicBezTo>
                      <a:pt x="1276" y="18"/>
                      <a:pt x="1258" y="39"/>
                      <a:pt x="1246" y="65"/>
                    </a:cubicBezTo>
                    <a:lnTo>
                      <a:pt x="1" y="6010"/>
                    </a:lnTo>
                    <a:cubicBezTo>
                      <a:pt x="14" y="5989"/>
                      <a:pt x="31" y="5967"/>
                      <a:pt x="48" y="5946"/>
                    </a:cubicBezTo>
                    <a:lnTo>
                      <a:pt x="1293"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35"/>
              <p:cNvSpPr/>
              <p:nvPr/>
            </p:nvSpPr>
            <p:spPr>
              <a:xfrm>
                <a:off x="6910000" y="1592350"/>
                <a:ext cx="31450" cy="149425"/>
              </a:xfrm>
              <a:custGeom>
                <a:rect b="b" l="l" r="r" t="t"/>
                <a:pathLst>
                  <a:path extrusionOk="0" h="5977" w="1258">
                    <a:moveTo>
                      <a:pt x="1258" y="1"/>
                    </a:moveTo>
                    <a:lnTo>
                      <a:pt x="1258" y="1"/>
                    </a:lnTo>
                    <a:cubicBezTo>
                      <a:pt x="1254" y="9"/>
                      <a:pt x="1250" y="18"/>
                      <a:pt x="1244" y="26"/>
                    </a:cubicBezTo>
                    <a:lnTo>
                      <a:pt x="0" y="5976"/>
                    </a:lnTo>
                    <a:cubicBezTo>
                      <a:pt x="4" y="5967"/>
                      <a:pt x="9" y="5955"/>
                      <a:pt x="13" y="5946"/>
                    </a:cubicBezTo>
                    <a:lnTo>
                      <a:pt x="1258"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35"/>
              <p:cNvSpPr/>
              <p:nvPr/>
            </p:nvSpPr>
            <p:spPr>
              <a:xfrm>
                <a:off x="3273800" y="820450"/>
                <a:ext cx="41975" cy="167475"/>
              </a:xfrm>
              <a:custGeom>
                <a:rect b="b" l="l" r="r" t="t"/>
                <a:pathLst>
                  <a:path extrusionOk="0" h="6699" w="1679">
                    <a:moveTo>
                      <a:pt x="1301" y="0"/>
                    </a:moveTo>
                    <a:cubicBezTo>
                      <a:pt x="1300" y="5"/>
                      <a:pt x="1299" y="10"/>
                      <a:pt x="1298" y="15"/>
                    </a:cubicBezTo>
                    <a:lnTo>
                      <a:pt x="1298" y="15"/>
                    </a:lnTo>
                    <a:lnTo>
                      <a:pt x="1301" y="0"/>
                    </a:lnTo>
                    <a:close/>
                    <a:moveTo>
                      <a:pt x="1298" y="15"/>
                    </a:moveTo>
                    <a:lnTo>
                      <a:pt x="52" y="5945"/>
                    </a:lnTo>
                    <a:cubicBezTo>
                      <a:pt x="1" y="6202"/>
                      <a:pt x="30" y="6412"/>
                      <a:pt x="429" y="6698"/>
                    </a:cubicBezTo>
                    <a:lnTo>
                      <a:pt x="1678" y="753"/>
                    </a:lnTo>
                    <a:cubicBezTo>
                      <a:pt x="1287" y="468"/>
                      <a:pt x="1247" y="265"/>
                      <a:pt x="1298" y="15"/>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35"/>
              <p:cNvSpPr/>
              <p:nvPr/>
            </p:nvSpPr>
            <p:spPr>
              <a:xfrm>
                <a:off x="5426700" y="1286425"/>
                <a:ext cx="32200" cy="148975"/>
              </a:xfrm>
              <a:custGeom>
                <a:rect b="b" l="l" r="r" t="t"/>
                <a:pathLst>
                  <a:path extrusionOk="0" h="5959" w="1288">
                    <a:moveTo>
                      <a:pt x="1244" y="1"/>
                    </a:moveTo>
                    <a:lnTo>
                      <a:pt x="0" y="5950"/>
                    </a:lnTo>
                    <a:cubicBezTo>
                      <a:pt x="13" y="5950"/>
                      <a:pt x="26" y="5955"/>
                      <a:pt x="38" y="5959"/>
                    </a:cubicBezTo>
                    <a:lnTo>
                      <a:pt x="1288" y="9"/>
                    </a:lnTo>
                    <a:cubicBezTo>
                      <a:pt x="1275" y="5"/>
                      <a:pt x="1258" y="5"/>
                      <a:pt x="1244"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35"/>
              <p:cNvSpPr/>
              <p:nvPr/>
            </p:nvSpPr>
            <p:spPr>
              <a:xfrm>
                <a:off x="5382325" y="1277250"/>
                <a:ext cx="75500" cy="157950"/>
              </a:xfrm>
              <a:custGeom>
                <a:rect b="b" l="l" r="r" t="t"/>
                <a:pathLst>
                  <a:path extrusionOk="0" h="6318" w="3020">
                    <a:moveTo>
                      <a:pt x="1249" y="0"/>
                    </a:moveTo>
                    <a:lnTo>
                      <a:pt x="1" y="5945"/>
                    </a:lnTo>
                    <a:cubicBezTo>
                      <a:pt x="587" y="6086"/>
                      <a:pt x="1177" y="6211"/>
                      <a:pt x="1775" y="6317"/>
                    </a:cubicBezTo>
                    <a:lnTo>
                      <a:pt x="3019" y="368"/>
                    </a:lnTo>
                    <a:cubicBezTo>
                      <a:pt x="2421" y="261"/>
                      <a:pt x="1831" y="137"/>
                      <a:pt x="1249"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35"/>
              <p:cNvSpPr/>
              <p:nvPr/>
            </p:nvSpPr>
            <p:spPr>
              <a:xfrm>
                <a:off x="5280425" y="1250075"/>
                <a:ext cx="133125" cy="175800"/>
              </a:xfrm>
              <a:custGeom>
                <a:rect b="b" l="l" r="r" t="t"/>
                <a:pathLst>
                  <a:path extrusionOk="0" h="7032" w="5325">
                    <a:moveTo>
                      <a:pt x="1250" y="0"/>
                    </a:moveTo>
                    <a:lnTo>
                      <a:pt x="0" y="5950"/>
                    </a:lnTo>
                    <a:cubicBezTo>
                      <a:pt x="1356" y="6313"/>
                      <a:pt x="2699" y="6707"/>
                      <a:pt x="4077" y="7032"/>
                    </a:cubicBezTo>
                    <a:lnTo>
                      <a:pt x="5325" y="1087"/>
                    </a:lnTo>
                    <a:cubicBezTo>
                      <a:pt x="3948" y="758"/>
                      <a:pt x="2600" y="365"/>
                      <a:pt x="1250"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35"/>
              <p:cNvSpPr/>
              <p:nvPr/>
            </p:nvSpPr>
            <p:spPr>
              <a:xfrm>
                <a:off x="5941225" y="1382675"/>
                <a:ext cx="45250" cy="167375"/>
              </a:xfrm>
              <a:custGeom>
                <a:rect b="b" l="l" r="r" t="t"/>
                <a:pathLst>
                  <a:path extrusionOk="0" h="6695" w="1810">
                    <a:moveTo>
                      <a:pt x="1288" y="0"/>
                    </a:moveTo>
                    <a:lnTo>
                      <a:pt x="39" y="5950"/>
                    </a:lnTo>
                    <a:cubicBezTo>
                      <a:pt x="1" y="6138"/>
                      <a:pt x="564" y="6510"/>
                      <a:pt x="526" y="6694"/>
                    </a:cubicBezTo>
                    <a:lnTo>
                      <a:pt x="526" y="6694"/>
                    </a:lnTo>
                    <a:lnTo>
                      <a:pt x="1771" y="744"/>
                    </a:lnTo>
                    <a:cubicBezTo>
                      <a:pt x="1809" y="561"/>
                      <a:pt x="1250" y="188"/>
                      <a:pt x="1288" y="0"/>
                    </a:cubicBezTo>
                    <a:close/>
                    <a:moveTo>
                      <a:pt x="526" y="6694"/>
                    </a:moveTo>
                    <a:lnTo>
                      <a:pt x="526" y="6694"/>
                    </a:lnTo>
                    <a:cubicBezTo>
                      <a:pt x="526" y="6694"/>
                      <a:pt x="526" y="6694"/>
                      <a:pt x="526" y="6694"/>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35"/>
              <p:cNvSpPr/>
              <p:nvPr/>
            </p:nvSpPr>
            <p:spPr>
              <a:xfrm>
                <a:off x="6823275" y="1557600"/>
                <a:ext cx="63750" cy="182125"/>
              </a:xfrm>
              <a:custGeom>
                <a:rect b="b" l="l" r="r" t="t"/>
                <a:pathLst>
                  <a:path extrusionOk="0" h="7285" w="2550">
                    <a:moveTo>
                      <a:pt x="1245" y="1"/>
                    </a:moveTo>
                    <a:lnTo>
                      <a:pt x="1" y="5951"/>
                    </a:lnTo>
                    <a:cubicBezTo>
                      <a:pt x="433" y="6395"/>
                      <a:pt x="869" y="6839"/>
                      <a:pt x="1300" y="7285"/>
                    </a:cubicBezTo>
                    <a:lnTo>
                      <a:pt x="2550" y="1335"/>
                    </a:lnTo>
                    <a:cubicBezTo>
                      <a:pt x="2113" y="890"/>
                      <a:pt x="1681" y="445"/>
                      <a:pt x="1245"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35"/>
              <p:cNvSpPr/>
              <p:nvPr/>
            </p:nvSpPr>
            <p:spPr>
              <a:xfrm>
                <a:off x="2674675" y="706900"/>
                <a:ext cx="40900" cy="160825"/>
              </a:xfrm>
              <a:custGeom>
                <a:rect b="b" l="l" r="r" t="t"/>
                <a:pathLst>
                  <a:path extrusionOk="0" h="6433" w="1636">
                    <a:moveTo>
                      <a:pt x="1250" y="0"/>
                    </a:moveTo>
                    <a:lnTo>
                      <a:pt x="1" y="5945"/>
                    </a:lnTo>
                    <a:cubicBezTo>
                      <a:pt x="307" y="6166"/>
                      <a:pt x="390" y="6311"/>
                      <a:pt x="366" y="6430"/>
                    </a:cubicBezTo>
                    <a:lnTo>
                      <a:pt x="366" y="6430"/>
                    </a:lnTo>
                    <a:lnTo>
                      <a:pt x="1614" y="484"/>
                    </a:lnTo>
                    <a:cubicBezTo>
                      <a:pt x="1635" y="368"/>
                      <a:pt x="1558" y="218"/>
                      <a:pt x="1250" y="0"/>
                    </a:cubicBezTo>
                    <a:close/>
                    <a:moveTo>
                      <a:pt x="366" y="6430"/>
                    </a:moveTo>
                    <a:lnTo>
                      <a:pt x="365" y="6432"/>
                    </a:lnTo>
                    <a:cubicBezTo>
                      <a:pt x="365" y="6432"/>
                      <a:pt x="366" y="6431"/>
                      <a:pt x="366" y="643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35"/>
              <p:cNvSpPr/>
              <p:nvPr/>
            </p:nvSpPr>
            <p:spPr>
              <a:xfrm>
                <a:off x="2673850" y="706250"/>
                <a:ext cx="32100" cy="149275"/>
              </a:xfrm>
              <a:custGeom>
                <a:rect b="b" l="l" r="r" t="t"/>
                <a:pathLst>
                  <a:path extrusionOk="0" h="5971" w="1284">
                    <a:moveTo>
                      <a:pt x="1245" y="1"/>
                    </a:moveTo>
                    <a:lnTo>
                      <a:pt x="0" y="5945"/>
                    </a:lnTo>
                    <a:cubicBezTo>
                      <a:pt x="13" y="5958"/>
                      <a:pt x="22" y="5967"/>
                      <a:pt x="34" y="5971"/>
                    </a:cubicBezTo>
                    <a:lnTo>
                      <a:pt x="1283" y="26"/>
                    </a:lnTo>
                    <a:cubicBezTo>
                      <a:pt x="1271" y="17"/>
                      <a:pt x="1258" y="9"/>
                      <a:pt x="1245"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35"/>
              <p:cNvSpPr/>
              <p:nvPr/>
            </p:nvSpPr>
            <p:spPr>
              <a:xfrm>
                <a:off x="2600400" y="675650"/>
                <a:ext cx="31325" cy="149325"/>
              </a:xfrm>
              <a:custGeom>
                <a:rect b="b" l="l" r="r" t="t"/>
                <a:pathLst>
                  <a:path extrusionOk="0" h="5973" w="1253">
                    <a:moveTo>
                      <a:pt x="1253" y="1"/>
                    </a:moveTo>
                    <a:lnTo>
                      <a:pt x="864" y="1857"/>
                    </a:lnTo>
                    <a:lnTo>
                      <a:pt x="1248" y="27"/>
                    </a:lnTo>
                    <a:cubicBezTo>
                      <a:pt x="1248" y="18"/>
                      <a:pt x="1253" y="9"/>
                      <a:pt x="1253" y="1"/>
                    </a:cubicBezTo>
                    <a:close/>
                    <a:moveTo>
                      <a:pt x="864" y="1857"/>
                    </a:moveTo>
                    <a:lnTo>
                      <a:pt x="0" y="5972"/>
                    </a:lnTo>
                    <a:cubicBezTo>
                      <a:pt x="4" y="5963"/>
                      <a:pt x="4" y="5955"/>
                      <a:pt x="8" y="5946"/>
                    </a:cubicBezTo>
                    <a:lnTo>
                      <a:pt x="864" y="1857"/>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35"/>
              <p:cNvSpPr/>
              <p:nvPr/>
            </p:nvSpPr>
            <p:spPr>
              <a:xfrm>
                <a:off x="2599750" y="676300"/>
                <a:ext cx="31875" cy="150250"/>
              </a:xfrm>
              <a:custGeom>
                <a:rect b="b" l="l" r="r" t="t"/>
                <a:pathLst>
                  <a:path extrusionOk="0" h="6010" w="1275">
                    <a:moveTo>
                      <a:pt x="1274" y="1"/>
                    </a:moveTo>
                    <a:lnTo>
                      <a:pt x="1274" y="1"/>
                    </a:lnTo>
                    <a:cubicBezTo>
                      <a:pt x="1266" y="18"/>
                      <a:pt x="1258" y="40"/>
                      <a:pt x="1245" y="60"/>
                    </a:cubicBezTo>
                    <a:lnTo>
                      <a:pt x="1" y="6010"/>
                    </a:lnTo>
                    <a:cubicBezTo>
                      <a:pt x="9" y="5988"/>
                      <a:pt x="21" y="5968"/>
                      <a:pt x="26" y="5946"/>
                    </a:cubicBezTo>
                    <a:lnTo>
                      <a:pt x="1274"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35"/>
              <p:cNvSpPr/>
              <p:nvPr/>
            </p:nvSpPr>
            <p:spPr>
              <a:xfrm>
                <a:off x="2598225" y="677800"/>
                <a:ext cx="32650" cy="150775"/>
              </a:xfrm>
              <a:custGeom>
                <a:rect b="b" l="l" r="r" t="t"/>
                <a:pathLst>
                  <a:path extrusionOk="0" h="6031" w="1306">
                    <a:moveTo>
                      <a:pt x="1306" y="0"/>
                    </a:moveTo>
                    <a:lnTo>
                      <a:pt x="1306" y="0"/>
                    </a:lnTo>
                    <a:cubicBezTo>
                      <a:pt x="1288" y="26"/>
                      <a:pt x="1268" y="57"/>
                      <a:pt x="1246" y="82"/>
                    </a:cubicBezTo>
                    <a:lnTo>
                      <a:pt x="1" y="6031"/>
                    </a:lnTo>
                    <a:cubicBezTo>
                      <a:pt x="23" y="6001"/>
                      <a:pt x="44" y="5975"/>
                      <a:pt x="62" y="5950"/>
                    </a:cubicBezTo>
                    <a:lnTo>
                      <a:pt x="1306"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35"/>
              <p:cNvSpPr/>
              <p:nvPr/>
            </p:nvSpPr>
            <p:spPr>
              <a:xfrm>
                <a:off x="2592800" y="679850"/>
                <a:ext cx="36600" cy="153875"/>
              </a:xfrm>
              <a:custGeom>
                <a:rect b="b" l="l" r="r" t="t"/>
                <a:pathLst>
                  <a:path extrusionOk="0" h="6155" w="1464">
                    <a:moveTo>
                      <a:pt x="1463" y="0"/>
                    </a:moveTo>
                    <a:lnTo>
                      <a:pt x="1463" y="0"/>
                    </a:lnTo>
                    <a:cubicBezTo>
                      <a:pt x="1408" y="68"/>
                      <a:pt x="1331" y="137"/>
                      <a:pt x="1244" y="206"/>
                    </a:cubicBezTo>
                    <a:lnTo>
                      <a:pt x="0" y="6154"/>
                    </a:lnTo>
                    <a:cubicBezTo>
                      <a:pt x="81" y="6082"/>
                      <a:pt x="158" y="6014"/>
                      <a:pt x="218" y="5949"/>
                    </a:cubicBezTo>
                    <a:lnTo>
                      <a:pt x="1463"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35"/>
              <p:cNvSpPr/>
              <p:nvPr/>
            </p:nvSpPr>
            <p:spPr>
              <a:xfrm>
                <a:off x="2590425" y="684975"/>
                <a:ext cx="33500" cy="150800"/>
              </a:xfrm>
              <a:custGeom>
                <a:rect b="b" l="l" r="r" t="t"/>
                <a:pathLst>
                  <a:path extrusionOk="0" h="6032" w="1340">
                    <a:moveTo>
                      <a:pt x="1339" y="1"/>
                    </a:moveTo>
                    <a:lnTo>
                      <a:pt x="1339" y="1"/>
                    </a:lnTo>
                    <a:cubicBezTo>
                      <a:pt x="1310" y="26"/>
                      <a:pt x="1276" y="52"/>
                      <a:pt x="1246" y="82"/>
                    </a:cubicBezTo>
                    <a:lnTo>
                      <a:pt x="1" y="6031"/>
                    </a:lnTo>
                    <a:cubicBezTo>
                      <a:pt x="31" y="6000"/>
                      <a:pt x="66" y="5975"/>
                      <a:pt x="95" y="5949"/>
                    </a:cubicBezTo>
                    <a:lnTo>
                      <a:pt x="1339"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35"/>
              <p:cNvSpPr/>
              <p:nvPr/>
            </p:nvSpPr>
            <p:spPr>
              <a:xfrm>
                <a:off x="2584450" y="687000"/>
                <a:ext cx="37150" cy="154425"/>
              </a:xfrm>
              <a:custGeom>
                <a:rect b="b" l="l" r="r" t="t"/>
                <a:pathLst>
                  <a:path extrusionOk="0" h="6177" w="1486">
                    <a:moveTo>
                      <a:pt x="1485" y="1"/>
                    </a:moveTo>
                    <a:lnTo>
                      <a:pt x="1485" y="1"/>
                    </a:lnTo>
                    <a:cubicBezTo>
                      <a:pt x="1399" y="74"/>
                      <a:pt x="1314" y="151"/>
                      <a:pt x="1245" y="228"/>
                    </a:cubicBezTo>
                    <a:lnTo>
                      <a:pt x="1" y="6176"/>
                    </a:lnTo>
                    <a:cubicBezTo>
                      <a:pt x="64" y="6095"/>
                      <a:pt x="151" y="6022"/>
                      <a:pt x="240" y="5950"/>
                    </a:cubicBezTo>
                    <a:lnTo>
                      <a:pt x="1485"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35"/>
              <p:cNvSpPr/>
              <p:nvPr/>
            </p:nvSpPr>
            <p:spPr>
              <a:xfrm>
                <a:off x="2582525" y="692675"/>
                <a:ext cx="33050" cy="151300"/>
              </a:xfrm>
              <a:custGeom>
                <a:rect b="b" l="l" r="r" t="t"/>
                <a:pathLst>
                  <a:path extrusionOk="0" h="6052" w="1322">
                    <a:moveTo>
                      <a:pt x="1322" y="1"/>
                    </a:moveTo>
                    <a:cubicBezTo>
                      <a:pt x="1292" y="34"/>
                      <a:pt x="1266" y="68"/>
                      <a:pt x="1245" y="107"/>
                    </a:cubicBezTo>
                    <a:lnTo>
                      <a:pt x="1" y="6052"/>
                    </a:lnTo>
                    <a:cubicBezTo>
                      <a:pt x="22" y="6018"/>
                      <a:pt x="48" y="5984"/>
                      <a:pt x="78" y="5949"/>
                    </a:cubicBezTo>
                    <a:lnTo>
                      <a:pt x="1322"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35"/>
              <p:cNvSpPr/>
              <p:nvPr/>
            </p:nvSpPr>
            <p:spPr>
              <a:xfrm>
                <a:off x="2581550" y="695350"/>
                <a:ext cx="32100" cy="150675"/>
              </a:xfrm>
              <a:custGeom>
                <a:rect b="b" l="l" r="r" t="t"/>
                <a:pathLst>
                  <a:path extrusionOk="0" h="6027" w="1284">
                    <a:moveTo>
                      <a:pt x="1284" y="0"/>
                    </a:moveTo>
                    <a:lnTo>
                      <a:pt x="1284" y="0"/>
                    </a:lnTo>
                    <a:cubicBezTo>
                      <a:pt x="1267" y="26"/>
                      <a:pt x="1254" y="52"/>
                      <a:pt x="1246" y="77"/>
                    </a:cubicBezTo>
                    <a:lnTo>
                      <a:pt x="1" y="6027"/>
                    </a:lnTo>
                    <a:cubicBezTo>
                      <a:pt x="10" y="6001"/>
                      <a:pt x="22" y="5976"/>
                      <a:pt x="40" y="5945"/>
                    </a:cubicBezTo>
                    <a:lnTo>
                      <a:pt x="1284"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35"/>
              <p:cNvSpPr/>
              <p:nvPr/>
            </p:nvSpPr>
            <p:spPr>
              <a:xfrm>
                <a:off x="2581350" y="697275"/>
                <a:ext cx="31350" cy="149700"/>
              </a:xfrm>
              <a:custGeom>
                <a:rect b="b" l="l" r="r" t="t"/>
                <a:pathLst>
                  <a:path extrusionOk="0" h="5988" w="1254">
                    <a:moveTo>
                      <a:pt x="1254" y="0"/>
                    </a:moveTo>
                    <a:cubicBezTo>
                      <a:pt x="1250" y="13"/>
                      <a:pt x="1250" y="26"/>
                      <a:pt x="1245" y="38"/>
                    </a:cubicBezTo>
                    <a:lnTo>
                      <a:pt x="8" y="5952"/>
                    </a:lnTo>
                    <a:lnTo>
                      <a:pt x="8" y="5952"/>
                    </a:lnTo>
                    <a:cubicBezTo>
                      <a:pt x="8" y="5951"/>
                      <a:pt x="8" y="5951"/>
                      <a:pt x="9" y="5950"/>
                    </a:cubicBezTo>
                    <a:lnTo>
                      <a:pt x="1254" y="0"/>
                    </a:lnTo>
                    <a:close/>
                    <a:moveTo>
                      <a:pt x="8" y="5952"/>
                    </a:moveTo>
                    <a:cubicBezTo>
                      <a:pt x="4" y="5964"/>
                      <a:pt x="1" y="5976"/>
                      <a:pt x="1" y="5988"/>
                    </a:cubicBezTo>
                    <a:lnTo>
                      <a:pt x="8" y="5952"/>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35"/>
              <p:cNvSpPr/>
              <p:nvPr/>
            </p:nvSpPr>
            <p:spPr>
              <a:xfrm>
                <a:off x="3296800" y="842475"/>
                <a:ext cx="40550" cy="157100"/>
              </a:xfrm>
              <a:custGeom>
                <a:rect b="b" l="l" r="r" t="t"/>
                <a:pathLst>
                  <a:path extrusionOk="0" h="6284" w="1622">
                    <a:moveTo>
                      <a:pt x="1246" y="0"/>
                    </a:moveTo>
                    <a:lnTo>
                      <a:pt x="0" y="5950"/>
                    </a:lnTo>
                    <a:cubicBezTo>
                      <a:pt x="129" y="6044"/>
                      <a:pt x="249" y="6167"/>
                      <a:pt x="373" y="6283"/>
                    </a:cubicBezTo>
                    <a:lnTo>
                      <a:pt x="1621" y="334"/>
                    </a:lnTo>
                    <a:cubicBezTo>
                      <a:pt x="1493" y="219"/>
                      <a:pt x="1378" y="95"/>
                      <a:pt x="1246"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35"/>
              <p:cNvSpPr/>
              <p:nvPr/>
            </p:nvSpPr>
            <p:spPr>
              <a:xfrm>
                <a:off x="3294875" y="841300"/>
                <a:ext cx="33075" cy="149925"/>
              </a:xfrm>
              <a:custGeom>
                <a:rect b="b" l="l" r="r" t="t"/>
                <a:pathLst>
                  <a:path extrusionOk="0" h="5997" w="1323">
                    <a:moveTo>
                      <a:pt x="1246" y="0"/>
                    </a:moveTo>
                    <a:lnTo>
                      <a:pt x="0" y="5950"/>
                    </a:lnTo>
                    <a:cubicBezTo>
                      <a:pt x="26" y="5963"/>
                      <a:pt x="52" y="5979"/>
                      <a:pt x="77" y="5997"/>
                    </a:cubicBezTo>
                    <a:lnTo>
                      <a:pt x="1323" y="47"/>
                    </a:lnTo>
                    <a:cubicBezTo>
                      <a:pt x="1297" y="30"/>
                      <a:pt x="1271" y="13"/>
                      <a:pt x="1246"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35"/>
              <p:cNvSpPr/>
              <p:nvPr/>
            </p:nvSpPr>
            <p:spPr>
              <a:xfrm>
                <a:off x="3293700" y="840650"/>
                <a:ext cx="32325" cy="149400"/>
              </a:xfrm>
              <a:custGeom>
                <a:rect b="b" l="l" r="r" t="t"/>
                <a:pathLst>
                  <a:path extrusionOk="0" h="5976" w="1293">
                    <a:moveTo>
                      <a:pt x="1245" y="0"/>
                    </a:moveTo>
                    <a:lnTo>
                      <a:pt x="0" y="5950"/>
                    </a:lnTo>
                    <a:cubicBezTo>
                      <a:pt x="18" y="5958"/>
                      <a:pt x="30" y="5967"/>
                      <a:pt x="47" y="5976"/>
                    </a:cubicBezTo>
                    <a:lnTo>
                      <a:pt x="1293" y="26"/>
                    </a:lnTo>
                    <a:cubicBezTo>
                      <a:pt x="1279" y="18"/>
                      <a:pt x="1262" y="10"/>
                      <a:pt x="1245"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35"/>
              <p:cNvSpPr/>
              <p:nvPr/>
            </p:nvSpPr>
            <p:spPr>
              <a:xfrm>
                <a:off x="3292750" y="840225"/>
                <a:ext cx="32100" cy="149175"/>
              </a:xfrm>
              <a:custGeom>
                <a:rect b="b" l="l" r="r" t="t"/>
                <a:pathLst>
                  <a:path extrusionOk="0" h="5967" w="1284">
                    <a:moveTo>
                      <a:pt x="1244" y="1"/>
                    </a:moveTo>
                    <a:lnTo>
                      <a:pt x="0" y="5950"/>
                    </a:lnTo>
                    <a:cubicBezTo>
                      <a:pt x="13" y="5955"/>
                      <a:pt x="26" y="5959"/>
                      <a:pt x="38" y="5967"/>
                    </a:cubicBezTo>
                    <a:lnTo>
                      <a:pt x="1283" y="17"/>
                    </a:lnTo>
                    <a:cubicBezTo>
                      <a:pt x="1270" y="13"/>
                      <a:pt x="1258" y="5"/>
                      <a:pt x="1244"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35"/>
              <p:cNvSpPr/>
              <p:nvPr/>
            </p:nvSpPr>
            <p:spPr>
              <a:xfrm>
                <a:off x="3291875" y="839900"/>
                <a:ext cx="32000" cy="149075"/>
              </a:xfrm>
              <a:custGeom>
                <a:rect b="b" l="l" r="r" t="t"/>
                <a:pathLst>
                  <a:path extrusionOk="0" h="5963" w="1280">
                    <a:moveTo>
                      <a:pt x="1250" y="1"/>
                    </a:moveTo>
                    <a:lnTo>
                      <a:pt x="0" y="5950"/>
                    </a:lnTo>
                    <a:cubicBezTo>
                      <a:pt x="14" y="5954"/>
                      <a:pt x="22" y="5958"/>
                      <a:pt x="35" y="5963"/>
                    </a:cubicBezTo>
                    <a:lnTo>
                      <a:pt x="1279" y="14"/>
                    </a:lnTo>
                    <a:cubicBezTo>
                      <a:pt x="1271" y="9"/>
                      <a:pt x="1258" y="5"/>
                      <a:pt x="1250"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35"/>
              <p:cNvSpPr/>
              <p:nvPr/>
            </p:nvSpPr>
            <p:spPr>
              <a:xfrm>
                <a:off x="3291125" y="839700"/>
                <a:ext cx="32000" cy="148975"/>
              </a:xfrm>
              <a:custGeom>
                <a:rect b="b" l="l" r="r" t="t"/>
                <a:pathLst>
                  <a:path extrusionOk="0" h="5959" w="1280">
                    <a:moveTo>
                      <a:pt x="1246" y="0"/>
                    </a:moveTo>
                    <a:lnTo>
                      <a:pt x="1" y="5945"/>
                    </a:lnTo>
                    <a:cubicBezTo>
                      <a:pt x="10" y="5950"/>
                      <a:pt x="22" y="5954"/>
                      <a:pt x="30" y="5958"/>
                    </a:cubicBezTo>
                    <a:lnTo>
                      <a:pt x="1280" y="9"/>
                    </a:lnTo>
                    <a:cubicBezTo>
                      <a:pt x="1267" y="4"/>
                      <a:pt x="1258" y="0"/>
                      <a:pt x="1246"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35"/>
              <p:cNvSpPr/>
              <p:nvPr/>
            </p:nvSpPr>
            <p:spPr>
              <a:xfrm>
                <a:off x="3290375" y="839475"/>
                <a:ext cx="31900" cy="148850"/>
              </a:xfrm>
              <a:custGeom>
                <a:rect b="b" l="l" r="r" t="t"/>
                <a:pathLst>
                  <a:path extrusionOk="0" h="5954" w="1276">
                    <a:moveTo>
                      <a:pt x="1246" y="0"/>
                    </a:moveTo>
                    <a:lnTo>
                      <a:pt x="1" y="5950"/>
                    </a:lnTo>
                    <a:cubicBezTo>
                      <a:pt x="9" y="5950"/>
                      <a:pt x="22" y="5954"/>
                      <a:pt x="31" y="5954"/>
                    </a:cubicBezTo>
                    <a:lnTo>
                      <a:pt x="1276" y="9"/>
                    </a:lnTo>
                    <a:cubicBezTo>
                      <a:pt x="1267" y="5"/>
                      <a:pt x="1254" y="0"/>
                      <a:pt x="1246"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35"/>
              <p:cNvSpPr/>
              <p:nvPr/>
            </p:nvSpPr>
            <p:spPr>
              <a:xfrm>
                <a:off x="3289525" y="839250"/>
                <a:ext cx="32000" cy="148975"/>
              </a:xfrm>
              <a:custGeom>
                <a:rect b="b" l="l" r="r" t="t"/>
                <a:pathLst>
                  <a:path extrusionOk="0" h="5959" w="1280">
                    <a:moveTo>
                      <a:pt x="1245" y="1"/>
                    </a:moveTo>
                    <a:lnTo>
                      <a:pt x="1" y="5951"/>
                    </a:lnTo>
                    <a:cubicBezTo>
                      <a:pt x="9" y="5951"/>
                      <a:pt x="23" y="5955"/>
                      <a:pt x="35" y="5959"/>
                    </a:cubicBezTo>
                    <a:lnTo>
                      <a:pt x="1280" y="9"/>
                    </a:lnTo>
                    <a:cubicBezTo>
                      <a:pt x="1267" y="5"/>
                      <a:pt x="1258" y="5"/>
                      <a:pt x="1245"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35"/>
              <p:cNvSpPr/>
              <p:nvPr/>
            </p:nvSpPr>
            <p:spPr>
              <a:xfrm>
                <a:off x="3288450" y="839150"/>
                <a:ext cx="32225" cy="148875"/>
              </a:xfrm>
              <a:custGeom>
                <a:rect b="b" l="l" r="r" t="t"/>
                <a:pathLst>
                  <a:path extrusionOk="0" h="5955" w="1289">
                    <a:moveTo>
                      <a:pt x="1246" y="1"/>
                    </a:moveTo>
                    <a:lnTo>
                      <a:pt x="1" y="5950"/>
                    </a:lnTo>
                    <a:cubicBezTo>
                      <a:pt x="14" y="5950"/>
                      <a:pt x="27" y="5950"/>
                      <a:pt x="44" y="5955"/>
                    </a:cubicBezTo>
                    <a:lnTo>
                      <a:pt x="1288" y="5"/>
                    </a:lnTo>
                    <a:cubicBezTo>
                      <a:pt x="1276" y="5"/>
                      <a:pt x="1258" y="1"/>
                      <a:pt x="1246"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35"/>
              <p:cNvSpPr/>
              <p:nvPr/>
            </p:nvSpPr>
            <p:spPr>
              <a:xfrm>
                <a:off x="3284500" y="839100"/>
                <a:ext cx="35100" cy="148825"/>
              </a:xfrm>
              <a:custGeom>
                <a:rect b="b" l="l" r="r" t="t"/>
                <a:pathLst>
                  <a:path extrusionOk="0" h="5953" w="1404">
                    <a:moveTo>
                      <a:pt x="1343" y="0"/>
                    </a:moveTo>
                    <a:cubicBezTo>
                      <a:pt x="1314" y="0"/>
                      <a:pt x="1283" y="2"/>
                      <a:pt x="1250" y="7"/>
                    </a:cubicBezTo>
                    <a:lnTo>
                      <a:pt x="1" y="5952"/>
                    </a:lnTo>
                    <a:cubicBezTo>
                      <a:pt x="33" y="5950"/>
                      <a:pt x="64" y="5947"/>
                      <a:pt x="95" y="5947"/>
                    </a:cubicBezTo>
                    <a:cubicBezTo>
                      <a:pt x="117" y="5947"/>
                      <a:pt x="138" y="5949"/>
                      <a:pt x="159" y="5952"/>
                    </a:cubicBezTo>
                    <a:lnTo>
                      <a:pt x="1404" y="3"/>
                    </a:lnTo>
                    <a:cubicBezTo>
                      <a:pt x="1384" y="1"/>
                      <a:pt x="1364" y="0"/>
                      <a:pt x="1343" y="0"/>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35"/>
              <p:cNvSpPr/>
              <p:nvPr/>
            </p:nvSpPr>
            <p:spPr>
              <a:xfrm>
                <a:off x="4907475" y="1184425"/>
                <a:ext cx="57425" cy="152400"/>
              </a:xfrm>
              <a:custGeom>
                <a:rect b="b" l="l" r="r" t="t"/>
                <a:pathLst>
                  <a:path extrusionOk="0" h="6096" w="2297">
                    <a:moveTo>
                      <a:pt x="2296" y="0"/>
                    </a:moveTo>
                    <a:lnTo>
                      <a:pt x="2296" y="0"/>
                    </a:lnTo>
                    <a:cubicBezTo>
                      <a:pt x="1945" y="48"/>
                      <a:pt x="1608" y="99"/>
                      <a:pt x="1248" y="146"/>
                    </a:cubicBezTo>
                    <a:lnTo>
                      <a:pt x="0" y="6096"/>
                    </a:lnTo>
                    <a:cubicBezTo>
                      <a:pt x="363" y="6044"/>
                      <a:pt x="701" y="5997"/>
                      <a:pt x="1052" y="5950"/>
                    </a:cubicBezTo>
                    <a:lnTo>
                      <a:pt x="2296"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35"/>
              <p:cNvSpPr/>
              <p:nvPr/>
            </p:nvSpPr>
            <p:spPr>
              <a:xfrm>
                <a:off x="6855775" y="1590975"/>
                <a:ext cx="32525" cy="154400"/>
              </a:xfrm>
              <a:custGeom>
                <a:rect b="b" l="l" r="r" t="t"/>
                <a:pathLst>
                  <a:path extrusionOk="0" h="6176" w="1301">
                    <a:moveTo>
                      <a:pt x="1250" y="0"/>
                    </a:moveTo>
                    <a:lnTo>
                      <a:pt x="0" y="5950"/>
                    </a:lnTo>
                    <a:cubicBezTo>
                      <a:pt x="48" y="6035"/>
                      <a:pt x="57" y="6108"/>
                      <a:pt x="43" y="6176"/>
                    </a:cubicBezTo>
                    <a:lnTo>
                      <a:pt x="1289" y="227"/>
                    </a:lnTo>
                    <a:cubicBezTo>
                      <a:pt x="1301" y="163"/>
                      <a:pt x="1293" y="86"/>
                      <a:pt x="1250"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35"/>
              <p:cNvSpPr/>
              <p:nvPr/>
            </p:nvSpPr>
            <p:spPr>
              <a:xfrm>
                <a:off x="5506550" y="1203125"/>
                <a:ext cx="206100" cy="134125"/>
              </a:xfrm>
              <a:custGeom>
                <a:rect b="b" l="l" r="r" t="t"/>
                <a:pathLst>
                  <a:path extrusionOk="0" h="5365" w="8244">
                    <a:moveTo>
                      <a:pt x="3099" y="0"/>
                    </a:moveTo>
                    <a:cubicBezTo>
                      <a:pt x="2914" y="0"/>
                      <a:pt x="2723" y="12"/>
                      <a:pt x="2525" y="40"/>
                    </a:cubicBezTo>
                    <a:cubicBezTo>
                      <a:pt x="2464" y="48"/>
                      <a:pt x="2405" y="61"/>
                      <a:pt x="2341" y="70"/>
                    </a:cubicBezTo>
                    <a:cubicBezTo>
                      <a:pt x="3804" y="1853"/>
                      <a:pt x="1" y="2007"/>
                      <a:pt x="1109" y="3680"/>
                    </a:cubicBezTo>
                    <a:cubicBezTo>
                      <a:pt x="2020" y="4316"/>
                      <a:pt x="3260" y="4265"/>
                      <a:pt x="4051" y="5172"/>
                    </a:cubicBezTo>
                    <a:cubicBezTo>
                      <a:pt x="4215" y="5117"/>
                      <a:pt x="4369" y="5078"/>
                      <a:pt x="4513" y="5060"/>
                    </a:cubicBezTo>
                    <a:cubicBezTo>
                      <a:pt x="4628" y="5044"/>
                      <a:pt x="4738" y="5037"/>
                      <a:pt x="4845" y="5037"/>
                    </a:cubicBezTo>
                    <a:cubicBezTo>
                      <a:pt x="5210" y="5037"/>
                      <a:pt x="5536" y="5120"/>
                      <a:pt x="5857" y="5202"/>
                    </a:cubicBezTo>
                    <a:cubicBezTo>
                      <a:pt x="6187" y="5282"/>
                      <a:pt x="6514" y="5365"/>
                      <a:pt x="6881" y="5365"/>
                    </a:cubicBezTo>
                    <a:cubicBezTo>
                      <a:pt x="6985" y="5365"/>
                      <a:pt x="7092" y="5358"/>
                      <a:pt x="7204" y="5343"/>
                    </a:cubicBezTo>
                    <a:cubicBezTo>
                      <a:pt x="7354" y="5322"/>
                      <a:pt x="7508" y="5283"/>
                      <a:pt x="7674" y="5228"/>
                    </a:cubicBezTo>
                    <a:cubicBezTo>
                      <a:pt x="7225" y="4855"/>
                      <a:pt x="8244" y="4941"/>
                      <a:pt x="7978" y="4620"/>
                    </a:cubicBezTo>
                    <a:cubicBezTo>
                      <a:pt x="7958" y="4619"/>
                      <a:pt x="7939" y="4619"/>
                      <a:pt x="7919" y="4619"/>
                    </a:cubicBezTo>
                    <a:cubicBezTo>
                      <a:pt x="7827" y="4619"/>
                      <a:pt x="7731" y="4627"/>
                      <a:pt x="7639" y="4627"/>
                    </a:cubicBezTo>
                    <a:cubicBezTo>
                      <a:pt x="7504" y="4627"/>
                      <a:pt x="7378" y="4609"/>
                      <a:pt x="7289" y="4517"/>
                    </a:cubicBezTo>
                    <a:cubicBezTo>
                      <a:pt x="7922" y="4167"/>
                      <a:pt x="6468" y="3183"/>
                      <a:pt x="7135" y="2833"/>
                    </a:cubicBezTo>
                    <a:cubicBezTo>
                      <a:pt x="6002" y="2375"/>
                      <a:pt x="6263" y="1686"/>
                      <a:pt x="5386" y="1357"/>
                    </a:cubicBezTo>
                    <a:cubicBezTo>
                      <a:pt x="5698" y="1143"/>
                      <a:pt x="5989" y="925"/>
                      <a:pt x="5356" y="415"/>
                    </a:cubicBezTo>
                    <a:cubicBezTo>
                      <a:pt x="4626" y="238"/>
                      <a:pt x="3920" y="0"/>
                      <a:pt x="3099" y="0"/>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35"/>
              <p:cNvSpPr/>
              <p:nvPr/>
            </p:nvSpPr>
            <p:spPr>
              <a:xfrm>
                <a:off x="5566650" y="1323325"/>
                <a:ext cx="41200" cy="157725"/>
              </a:xfrm>
              <a:custGeom>
                <a:rect b="b" l="l" r="r" t="t"/>
                <a:pathLst>
                  <a:path extrusionOk="0" h="6309" w="1648">
                    <a:moveTo>
                      <a:pt x="1246" y="1"/>
                    </a:moveTo>
                    <a:lnTo>
                      <a:pt x="1" y="5950"/>
                    </a:lnTo>
                    <a:cubicBezTo>
                      <a:pt x="143" y="6052"/>
                      <a:pt x="275" y="6168"/>
                      <a:pt x="399" y="6309"/>
                    </a:cubicBezTo>
                    <a:lnTo>
                      <a:pt x="1647" y="364"/>
                    </a:lnTo>
                    <a:cubicBezTo>
                      <a:pt x="1523" y="219"/>
                      <a:pt x="1387" y="104"/>
                      <a:pt x="1246"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35"/>
              <p:cNvSpPr/>
              <p:nvPr/>
            </p:nvSpPr>
            <p:spPr>
              <a:xfrm>
                <a:off x="5561225" y="1319900"/>
                <a:ext cx="36600" cy="152175"/>
              </a:xfrm>
              <a:custGeom>
                <a:rect b="b" l="l" r="r" t="t"/>
                <a:pathLst>
                  <a:path extrusionOk="0" h="6087" w="1464">
                    <a:moveTo>
                      <a:pt x="1244" y="0"/>
                    </a:moveTo>
                    <a:lnTo>
                      <a:pt x="0" y="5950"/>
                    </a:lnTo>
                    <a:cubicBezTo>
                      <a:pt x="72" y="5993"/>
                      <a:pt x="145" y="6035"/>
                      <a:pt x="218" y="6087"/>
                    </a:cubicBezTo>
                    <a:lnTo>
                      <a:pt x="1463" y="138"/>
                    </a:lnTo>
                    <a:cubicBezTo>
                      <a:pt x="1394" y="91"/>
                      <a:pt x="1321" y="43"/>
                      <a:pt x="1244"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35"/>
              <p:cNvSpPr/>
              <p:nvPr/>
            </p:nvSpPr>
            <p:spPr>
              <a:xfrm>
                <a:off x="5556200" y="1317225"/>
                <a:ext cx="36150" cy="151425"/>
              </a:xfrm>
              <a:custGeom>
                <a:rect b="b" l="l" r="r" t="t"/>
                <a:pathLst>
                  <a:path extrusionOk="0" h="6057" w="1446">
                    <a:moveTo>
                      <a:pt x="1248" y="1"/>
                    </a:moveTo>
                    <a:lnTo>
                      <a:pt x="0" y="5950"/>
                    </a:lnTo>
                    <a:cubicBezTo>
                      <a:pt x="68" y="5984"/>
                      <a:pt x="137" y="6019"/>
                      <a:pt x="201" y="6057"/>
                    </a:cubicBezTo>
                    <a:lnTo>
                      <a:pt x="1445" y="107"/>
                    </a:lnTo>
                    <a:cubicBezTo>
                      <a:pt x="1382" y="69"/>
                      <a:pt x="1313" y="34"/>
                      <a:pt x="1248"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35"/>
              <p:cNvSpPr/>
              <p:nvPr/>
            </p:nvSpPr>
            <p:spPr>
              <a:xfrm>
                <a:off x="5550625" y="1314775"/>
                <a:ext cx="36800" cy="151225"/>
              </a:xfrm>
              <a:custGeom>
                <a:rect b="b" l="l" r="r" t="t"/>
                <a:pathLst>
                  <a:path extrusionOk="0" h="6049" w="1472">
                    <a:moveTo>
                      <a:pt x="1245" y="0"/>
                    </a:moveTo>
                    <a:lnTo>
                      <a:pt x="0" y="5950"/>
                    </a:lnTo>
                    <a:cubicBezTo>
                      <a:pt x="73" y="5979"/>
                      <a:pt x="150" y="6014"/>
                      <a:pt x="223" y="6048"/>
                    </a:cubicBezTo>
                    <a:lnTo>
                      <a:pt x="1471" y="99"/>
                    </a:lnTo>
                    <a:cubicBezTo>
                      <a:pt x="1394" y="65"/>
                      <a:pt x="1322" y="30"/>
                      <a:pt x="1245"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35"/>
              <p:cNvSpPr/>
              <p:nvPr/>
            </p:nvSpPr>
            <p:spPr>
              <a:xfrm>
                <a:off x="5542275" y="1311650"/>
                <a:ext cx="39500" cy="151875"/>
              </a:xfrm>
              <a:custGeom>
                <a:rect b="b" l="l" r="r" t="t"/>
                <a:pathLst>
                  <a:path extrusionOk="0" h="6075" w="1580">
                    <a:moveTo>
                      <a:pt x="1246" y="1"/>
                    </a:moveTo>
                    <a:lnTo>
                      <a:pt x="1" y="5950"/>
                    </a:lnTo>
                    <a:cubicBezTo>
                      <a:pt x="112" y="5989"/>
                      <a:pt x="223" y="6027"/>
                      <a:pt x="334" y="6075"/>
                    </a:cubicBezTo>
                    <a:lnTo>
                      <a:pt x="1579" y="125"/>
                    </a:lnTo>
                    <a:cubicBezTo>
                      <a:pt x="1468" y="83"/>
                      <a:pt x="1357" y="40"/>
                      <a:pt x="1246"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35"/>
              <p:cNvSpPr/>
              <p:nvPr/>
            </p:nvSpPr>
            <p:spPr>
              <a:xfrm>
                <a:off x="5527100" y="1306525"/>
                <a:ext cx="46325" cy="153900"/>
              </a:xfrm>
              <a:custGeom>
                <a:rect b="b" l="l" r="r" t="t"/>
                <a:pathLst>
                  <a:path extrusionOk="0" h="6156" w="1853">
                    <a:moveTo>
                      <a:pt x="1245" y="1"/>
                    </a:moveTo>
                    <a:lnTo>
                      <a:pt x="0" y="5950"/>
                    </a:lnTo>
                    <a:cubicBezTo>
                      <a:pt x="201" y="6019"/>
                      <a:pt x="407" y="6083"/>
                      <a:pt x="608" y="6155"/>
                    </a:cubicBezTo>
                    <a:lnTo>
                      <a:pt x="1853" y="206"/>
                    </a:lnTo>
                    <a:cubicBezTo>
                      <a:pt x="1652" y="138"/>
                      <a:pt x="1446" y="73"/>
                      <a:pt x="1245"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35"/>
              <p:cNvSpPr/>
              <p:nvPr/>
            </p:nvSpPr>
            <p:spPr>
              <a:xfrm>
                <a:off x="5518750" y="1303450"/>
                <a:ext cx="39500" cy="151850"/>
              </a:xfrm>
              <a:custGeom>
                <a:rect b="b" l="l" r="r" t="t"/>
                <a:pathLst>
                  <a:path extrusionOk="0" h="6074" w="1580">
                    <a:moveTo>
                      <a:pt x="1246" y="0"/>
                    </a:moveTo>
                    <a:lnTo>
                      <a:pt x="0" y="5949"/>
                    </a:lnTo>
                    <a:cubicBezTo>
                      <a:pt x="108" y="5992"/>
                      <a:pt x="223" y="6035"/>
                      <a:pt x="334" y="6073"/>
                    </a:cubicBezTo>
                    <a:lnTo>
                      <a:pt x="1579" y="124"/>
                    </a:lnTo>
                    <a:cubicBezTo>
                      <a:pt x="1468" y="86"/>
                      <a:pt x="1356" y="42"/>
                      <a:pt x="1246"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35"/>
              <p:cNvSpPr/>
              <p:nvPr/>
            </p:nvSpPr>
            <p:spPr>
              <a:xfrm>
                <a:off x="5513200" y="1300975"/>
                <a:ext cx="36700" cy="151200"/>
              </a:xfrm>
              <a:custGeom>
                <a:rect b="b" l="l" r="r" t="t"/>
                <a:pathLst>
                  <a:path extrusionOk="0" h="6048" w="1468">
                    <a:moveTo>
                      <a:pt x="1245" y="1"/>
                    </a:moveTo>
                    <a:lnTo>
                      <a:pt x="1" y="5950"/>
                    </a:lnTo>
                    <a:cubicBezTo>
                      <a:pt x="74" y="5984"/>
                      <a:pt x="145" y="6014"/>
                      <a:pt x="222" y="6048"/>
                    </a:cubicBezTo>
                    <a:lnTo>
                      <a:pt x="1468" y="99"/>
                    </a:lnTo>
                    <a:cubicBezTo>
                      <a:pt x="1395" y="69"/>
                      <a:pt x="1318" y="35"/>
                      <a:pt x="1245"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35"/>
              <p:cNvSpPr/>
              <p:nvPr/>
            </p:nvSpPr>
            <p:spPr>
              <a:xfrm>
                <a:off x="5508175" y="1298325"/>
                <a:ext cx="36150" cy="151425"/>
              </a:xfrm>
              <a:custGeom>
                <a:rect b="b" l="l" r="r" t="t"/>
                <a:pathLst>
                  <a:path extrusionOk="0" h="6057" w="1446">
                    <a:moveTo>
                      <a:pt x="1245" y="0"/>
                    </a:moveTo>
                    <a:lnTo>
                      <a:pt x="0" y="5949"/>
                    </a:lnTo>
                    <a:cubicBezTo>
                      <a:pt x="64" y="5988"/>
                      <a:pt x="133" y="6022"/>
                      <a:pt x="202" y="6056"/>
                    </a:cubicBezTo>
                    <a:lnTo>
                      <a:pt x="1446" y="107"/>
                    </a:lnTo>
                    <a:cubicBezTo>
                      <a:pt x="1378" y="72"/>
                      <a:pt x="1313" y="38"/>
                      <a:pt x="1245"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35"/>
              <p:cNvSpPr/>
              <p:nvPr/>
            </p:nvSpPr>
            <p:spPr>
              <a:xfrm>
                <a:off x="5503150" y="1295100"/>
                <a:ext cx="36150" cy="151950"/>
              </a:xfrm>
              <a:custGeom>
                <a:rect b="b" l="l" r="r" t="t"/>
                <a:pathLst>
                  <a:path extrusionOk="0" h="6078" w="1446">
                    <a:moveTo>
                      <a:pt x="1245" y="1"/>
                    </a:moveTo>
                    <a:lnTo>
                      <a:pt x="0" y="5949"/>
                    </a:lnTo>
                    <a:cubicBezTo>
                      <a:pt x="65" y="5997"/>
                      <a:pt x="133" y="6040"/>
                      <a:pt x="201" y="6078"/>
                    </a:cubicBezTo>
                    <a:lnTo>
                      <a:pt x="1446" y="129"/>
                    </a:lnTo>
                    <a:cubicBezTo>
                      <a:pt x="1378" y="90"/>
                      <a:pt x="1309" y="47"/>
                      <a:pt x="1245"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35"/>
              <p:cNvSpPr/>
              <p:nvPr/>
            </p:nvSpPr>
            <p:spPr>
              <a:xfrm>
                <a:off x="5665250" y="1333800"/>
                <a:ext cx="33150" cy="149425"/>
              </a:xfrm>
              <a:custGeom>
                <a:rect b="b" l="l" r="r" t="t"/>
                <a:pathLst>
                  <a:path extrusionOk="0" h="5977" w="1326">
                    <a:moveTo>
                      <a:pt x="1326" y="1"/>
                    </a:moveTo>
                    <a:lnTo>
                      <a:pt x="1326" y="1"/>
                    </a:lnTo>
                    <a:cubicBezTo>
                      <a:pt x="1300" y="9"/>
                      <a:pt x="1275" y="18"/>
                      <a:pt x="1249" y="26"/>
                    </a:cubicBezTo>
                    <a:lnTo>
                      <a:pt x="1" y="5976"/>
                    </a:lnTo>
                    <a:cubicBezTo>
                      <a:pt x="26" y="5967"/>
                      <a:pt x="52" y="5959"/>
                      <a:pt x="78" y="5950"/>
                    </a:cubicBezTo>
                    <a:lnTo>
                      <a:pt x="1326"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35"/>
              <p:cNvSpPr/>
              <p:nvPr/>
            </p:nvSpPr>
            <p:spPr>
              <a:xfrm>
                <a:off x="5640550" y="1334450"/>
                <a:ext cx="55925" cy="151475"/>
              </a:xfrm>
              <a:custGeom>
                <a:rect b="b" l="l" r="r" t="t"/>
                <a:pathLst>
                  <a:path extrusionOk="0" h="6059" w="2237">
                    <a:moveTo>
                      <a:pt x="2237" y="0"/>
                    </a:moveTo>
                    <a:lnTo>
                      <a:pt x="2237" y="0"/>
                    </a:lnTo>
                    <a:cubicBezTo>
                      <a:pt x="2100" y="43"/>
                      <a:pt x="1968" y="73"/>
                      <a:pt x="1844" y="90"/>
                    </a:cubicBezTo>
                    <a:cubicBezTo>
                      <a:pt x="1732" y="106"/>
                      <a:pt x="1625" y="112"/>
                      <a:pt x="1522" y="112"/>
                    </a:cubicBezTo>
                    <a:cubicBezTo>
                      <a:pt x="1427" y="112"/>
                      <a:pt x="1335" y="107"/>
                      <a:pt x="1245" y="99"/>
                    </a:cubicBezTo>
                    <a:lnTo>
                      <a:pt x="0" y="6043"/>
                    </a:lnTo>
                    <a:cubicBezTo>
                      <a:pt x="87" y="6053"/>
                      <a:pt x="175" y="6059"/>
                      <a:pt x="266" y="6059"/>
                    </a:cubicBezTo>
                    <a:cubicBezTo>
                      <a:pt x="372" y="6059"/>
                      <a:pt x="481" y="6051"/>
                      <a:pt x="595" y="6035"/>
                    </a:cubicBezTo>
                    <a:cubicBezTo>
                      <a:pt x="723" y="6018"/>
                      <a:pt x="851" y="5992"/>
                      <a:pt x="989" y="5950"/>
                    </a:cubicBezTo>
                    <a:lnTo>
                      <a:pt x="2237"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35"/>
              <p:cNvSpPr/>
              <p:nvPr/>
            </p:nvSpPr>
            <p:spPr>
              <a:xfrm>
                <a:off x="5634775" y="1336050"/>
                <a:ext cx="36925" cy="149500"/>
              </a:xfrm>
              <a:custGeom>
                <a:rect b="b" l="l" r="r" t="t"/>
                <a:pathLst>
                  <a:path extrusionOk="0" h="5980" w="1477">
                    <a:moveTo>
                      <a:pt x="1250" y="0"/>
                    </a:moveTo>
                    <a:lnTo>
                      <a:pt x="0" y="5950"/>
                    </a:lnTo>
                    <a:cubicBezTo>
                      <a:pt x="77" y="5963"/>
                      <a:pt x="154" y="5975"/>
                      <a:pt x="231" y="5979"/>
                    </a:cubicBezTo>
                    <a:lnTo>
                      <a:pt x="1476" y="35"/>
                    </a:lnTo>
                    <a:cubicBezTo>
                      <a:pt x="1399" y="26"/>
                      <a:pt x="1322" y="13"/>
                      <a:pt x="1250"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35"/>
              <p:cNvSpPr/>
              <p:nvPr/>
            </p:nvSpPr>
            <p:spPr>
              <a:xfrm>
                <a:off x="5627700" y="1334550"/>
                <a:ext cx="38325" cy="150250"/>
              </a:xfrm>
              <a:custGeom>
                <a:rect b="b" l="l" r="r" t="t"/>
                <a:pathLst>
                  <a:path extrusionOk="0" h="6010" w="1533">
                    <a:moveTo>
                      <a:pt x="1250" y="0"/>
                    </a:moveTo>
                    <a:lnTo>
                      <a:pt x="1" y="5950"/>
                    </a:lnTo>
                    <a:cubicBezTo>
                      <a:pt x="95" y="5972"/>
                      <a:pt x="190" y="5993"/>
                      <a:pt x="283" y="6010"/>
                    </a:cubicBezTo>
                    <a:lnTo>
                      <a:pt x="1533" y="60"/>
                    </a:lnTo>
                    <a:cubicBezTo>
                      <a:pt x="1434" y="44"/>
                      <a:pt x="1340" y="22"/>
                      <a:pt x="1250"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35"/>
              <p:cNvSpPr/>
              <p:nvPr/>
            </p:nvSpPr>
            <p:spPr>
              <a:xfrm>
                <a:off x="5616050" y="1331675"/>
                <a:ext cx="42925" cy="151650"/>
              </a:xfrm>
              <a:custGeom>
                <a:rect b="b" l="l" r="r" t="t"/>
                <a:pathLst>
                  <a:path extrusionOk="0" h="6066" w="1717">
                    <a:moveTo>
                      <a:pt x="1246" y="1"/>
                    </a:moveTo>
                    <a:lnTo>
                      <a:pt x="1" y="5949"/>
                    </a:lnTo>
                    <a:cubicBezTo>
                      <a:pt x="78" y="5967"/>
                      <a:pt x="155" y="5988"/>
                      <a:pt x="232" y="6006"/>
                    </a:cubicBezTo>
                    <a:cubicBezTo>
                      <a:pt x="309" y="6026"/>
                      <a:pt x="390" y="6048"/>
                      <a:pt x="467" y="6065"/>
                    </a:cubicBezTo>
                    <a:lnTo>
                      <a:pt x="1716" y="115"/>
                    </a:lnTo>
                    <a:cubicBezTo>
                      <a:pt x="1635" y="98"/>
                      <a:pt x="1558" y="78"/>
                      <a:pt x="1477" y="60"/>
                    </a:cubicBezTo>
                    <a:cubicBezTo>
                      <a:pt x="1400" y="39"/>
                      <a:pt x="1323" y="17"/>
                      <a:pt x="1246"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35"/>
              <p:cNvSpPr/>
              <p:nvPr/>
            </p:nvSpPr>
            <p:spPr>
              <a:xfrm>
                <a:off x="5608900" y="1330150"/>
                <a:ext cx="38325" cy="150275"/>
              </a:xfrm>
              <a:custGeom>
                <a:rect b="b" l="l" r="r" t="t"/>
                <a:pathLst>
                  <a:path extrusionOk="0" h="6011" w="1533">
                    <a:moveTo>
                      <a:pt x="1250" y="1"/>
                    </a:moveTo>
                    <a:lnTo>
                      <a:pt x="1" y="5951"/>
                    </a:lnTo>
                    <a:cubicBezTo>
                      <a:pt x="99" y="5968"/>
                      <a:pt x="192" y="5990"/>
                      <a:pt x="287" y="6010"/>
                    </a:cubicBezTo>
                    <a:lnTo>
                      <a:pt x="1532" y="62"/>
                    </a:lnTo>
                    <a:cubicBezTo>
                      <a:pt x="1438" y="40"/>
                      <a:pt x="1343" y="18"/>
                      <a:pt x="1250"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35"/>
              <p:cNvSpPr/>
              <p:nvPr/>
            </p:nvSpPr>
            <p:spPr>
              <a:xfrm>
                <a:off x="5603225" y="1329425"/>
                <a:ext cx="36925" cy="149500"/>
              </a:xfrm>
              <a:custGeom>
                <a:rect b="b" l="l" r="r" t="t"/>
                <a:pathLst>
                  <a:path extrusionOk="0" h="5980" w="1477">
                    <a:moveTo>
                      <a:pt x="1246" y="0"/>
                    </a:moveTo>
                    <a:lnTo>
                      <a:pt x="1" y="5946"/>
                    </a:lnTo>
                    <a:cubicBezTo>
                      <a:pt x="78" y="5954"/>
                      <a:pt x="155" y="5967"/>
                      <a:pt x="228" y="5980"/>
                    </a:cubicBezTo>
                    <a:lnTo>
                      <a:pt x="1477" y="30"/>
                    </a:lnTo>
                    <a:cubicBezTo>
                      <a:pt x="1400" y="18"/>
                      <a:pt x="1327" y="4"/>
                      <a:pt x="1246"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35"/>
              <p:cNvSpPr/>
              <p:nvPr/>
            </p:nvSpPr>
            <p:spPr>
              <a:xfrm>
                <a:off x="5578425" y="1329025"/>
                <a:ext cx="55950" cy="151525"/>
              </a:xfrm>
              <a:custGeom>
                <a:rect b="b" l="l" r="r" t="t"/>
                <a:pathLst>
                  <a:path extrusionOk="0" h="6061" w="2238">
                    <a:moveTo>
                      <a:pt x="1972" y="1"/>
                    </a:moveTo>
                    <a:cubicBezTo>
                      <a:pt x="1865" y="1"/>
                      <a:pt x="1754" y="8"/>
                      <a:pt x="1638" y="24"/>
                    </a:cubicBezTo>
                    <a:cubicBezTo>
                      <a:pt x="1514" y="42"/>
                      <a:pt x="1382" y="68"/>
                      <a:pt x="1245" y="111"/>
                    </a:cubicBezTo>
                    <a:lnTo>
                      <a:pt x="0" y="6060"/>
                    </a:lnTo>
                    <a:cubicBezTo>
                      <a:pt x="138" y="6017"/>
                      <a:pt x="270" y="5987"/>
                      <a:pt x="394" y="5970"/>
                    </a:cubicBezTo>
                    <a:cubicBezTo>
                      <a:pt x="506" y="5954"/>
                      <a:pt x="613" y="5948"/>
                      <a:pt x="716" y="5948"/>
                    </a:cubicBezTo>
                    <a:cubicBezTo>
                      <a:pt x="811" y="5948"/>
                      <a:pt x="903" y="5953"/>
                      <a:pt x="993" y="5962"/>
                    </a:cubicBezTo>
                    <a:lnTo>
                      <a:pt x="2238" y="16"/>
                    </a:lnTo>
                    <a:cubicBezTo>
                      <a:pt x="2151" y="6"/>
                      <a:pt x="2063" y="1"/>
                      <a:pt x="1972" y="1"/>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35"/>
              <p:cNvSpPr/>
              <p:nvPr/>
            </p:nvSpPr>
            <p:spPr>
              <a:xfrm>
                <a:off x="5576625" y="1331775"/>
                <a:ext cx="32950" cy="149275"/>
              </a:xfrm>
              <a:custGeom>
                <a:rect b="b" l="l" r="r" t="t"/>
                <a:pathLst>
                  <a:path extrusionOk="0" h="5971" w="1318">
                    <a:moveTo>
                      <a:pt x="1317" y="1"/>
                    </a:moveTo>
                    <a:lnTo>
                      <a:pt x="1317" y="1"/>
                    </a:lnTo>
                    <a:cubicBezTo>
                      <a:pt x="1296" y="9"/>
                      <a:pt x="1270" y="17"/>
                      <a:pt x="1248" y="26"/>
                    </a:cubicBezTo>
                    <a:lnTo>
                      <a:pt x="0" y="5971"/>
                    </a:lnTo>
                    <a:cubicBezTo>
                      <a:pt x="26" y="5963"/>
                      <a:pt x="46" y="5958"/>
                      <a:pt x="72" y="5950"/>
                    </a:cubicBezTo>
                    <a:lnTo>
                      <a:pt x="1317"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35"/>
              <p:cNvSpPr/>
              <p:nvPr/>
            </p:nvSpPr>
            <p:spPr>
              <a:xfrm>
                <a:off x="2844600" y="744100"/>
                <a:ext cx="31350" cy="149275"/>
              </a:xfrm>
              <a:custGeom>
                <a:rect b="b" l="l" r="r" t="t"/>
                <a:pathLst>
                  <a:path extrusionOk="0" h="5971" w="1254">
                    <a:moveTo>
                      <a:pt x="1254" y="1"/>
                    </a:moveTo>
                    <a:lnTo>
                      <a:pt x="1252" y="9"/>
                    </a:lnTo>
                    <a:lnTo>
                      <a:pt x="1252" y="9"/>
                    </a:lnTo>
                    <a:cubicBezTo>
                      <a:pt x="1253" y="7"/>
                      <a:pt x="1254" y="4"/>
                      <a:pt x="1254" y="1"/>
                    </a:cubicBezTo>
                    <a:close/>
                    <a:moveTo>
                      <a:pt x="1252" y="9"/>
                    </a:moveTo>
                    <a:lnTo>
                      <a:pt x="1252" y="9"/>
                    </a:lnTo>
                    <a:cubicBezTo>
                      <a:pt x="1250" y="13"/>
                      <a:pt x="1248" y="17"/>
                      <a:pt x="1246" y="22"/>
                    </a:cubicBezTo>
                    <a:lnTo>
                      <a:pt x="3" y="5960"/>
                    </a:lnTo>
                    <a:lnTo>
                      <a:pt x="3" y="5960"/>
                    </a:lnTo>
                    <a:cubicBezTo>
                      <a:pt x="4" y="5956"/>
                      <a:pt x="7" y="5952"/>
                      <a:pt x="10" y="5950"/>
                    </a:cubicBezTo>
                    <a:lnTo>
                      <a:pt x="1252" y="9"/>
                    </a:lnTo>
                    <a:close/>
                    <a:moveTo>
                      <a:pt x="3" y="5960"/>
                    </a:moveTo>
                    <a:cubicBezTo>
                      <a:pt x="1" y="5963"/>
                      <a:pt x="0" y="5967"/>
                      <a:pt x="0" y="5971"/>
                    </a:cubicBezTo>
                    <a:lnTo>
                      <a:pt x="3" y="596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35"/>
              <p:cNvSpPr/>
              <p:nvPr/>
            </p:nvSpPr>
            <p:spPr>
              <a:xfrm>
                <a:off x="2844050" y="744650"/>
                <a:ext cx="31700" cy="149275"/>
              </a:xfrm>
              <a:custGeom>
                <a:rect b="b" l="l" r="r" t="t"/>
                <a:pathLst>
                  <a:path extrusionOk="0" h="5971" w="1268">
                    <a:moveTo>
                      <a:pt x="1268" y="0"/>
                    </a:moveTo>
                    <a:cubicBezTo>
                      <a:pt x="1263" y="8"/>
                      <a:pt x="1254" y="17"/>
                      <a:pt x="1250" y="26"/>
                    </a:cubicBezTo>
                    <a:lnTo>
                      <a:pt x="1" y="5970"/>
                    </a:lnTo>
                    <a:cubicBezTo>
                      <a:pt x="10" y="5966"/>
                      <a:pt x="14" y="5958"/>
                      <a:pt x="22" y="5949"/>
                    </a:cubicBezTo>
                    <a:lnTo>
                      <a:pt x="1268"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35"/>
              <p:cNvSpPr/>
              <p:nvPr/>
            </p:nvSpPr>
            <p:spPr>
              <a:xfrm>
                <a:off x="2843425" y="745275"/>
                <a:ext cx="31900" cy="149300"/>
              </a:xfrm>
              <a:custGeom>
                <a:rect b="b" l="l" r="r" t="t"/>
                <a:pathLst>
                  <a:path extrusionOk="0" h="5972" w="1276">
                    <a:moveTo>
                      <a:pt x="1275" y="1"/>
                    </a:moveTo>
                    <a:lnTo>
                      <a:pt x="1249" y="27"/>
                    </a:lnTo>
                    <a:lnTo>
                      <a:pt x="0" y="5971"/>
                    </a:lnTo>
                    <a:cubicBezTo>
                      <a:pt x="14" y="5963"/>
                      <a:pt x="22" y="5959"/>
                      <a:pt x="26" y="5945"/>
                    </a:cubicBezTo>
                    <a:lnTo>
                      <a:pt x="1275"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35"/>
              <p:cNvSpPr/>
              <p:nvPr/>
            </p:nvSpPr>
            <p:spPr>
              <a:xfrm>
                <a:off x="2842475" y="745925"/>
                <a:ext cx="32200" cy="149375"/>
              </a:xfrm>
              <a:custGeom>
                <a:rect b="b" l="l" r="r" t="t"/>
                <a:pathLst>
                  <a:path extrusionOk="0" h="5975" w="1288">
                    <a:moveTo>
                      <a:pt x="1287" y="1"/>
                    </a:moveTo>
                    <a:cubicBezTo>
                      <a:pt x="1275" y="9"/>
                      <a:pt x="1262" y="17"/>
                      <a:pt x="1244" y="30"/>
                    </a:cubicBezTo>
                    <a:lnTo>
                      <a:pt x="0" y="5975"/>
                    </a:lnTo>
                    <a:cubicBezTo>
                      <a:pt x="13" y="5967"/>
                      <a:pt x="26" y="5958"/>
                      <a:pt x="38" y="5945"/>
                    </a:cubicBezTo>
                    <a:lnTo>
                      <a:pt x="1287"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35"/>
              <p:cNvSpPr/>
              <p:nvPr/>
            </p:nvSpPr>
            <p:spPr>
              <a:xfrm>
                <a:off x="2840650" y="746675"/>
                <a:ext cx="32950" cy="149600"/>
              </a:xfrm>
              <a:custGeom>
                <a:rect b="b" l="l" r="r" t="t"/>
                <a:pathLst>
                  <a:path extrusionOk="0" h="5984" w="1318">
                    <a:moveTo>
                      <a:pt x="1317" y="0"/>
                    </a:moveTo>
                    <a:lnTo>
                      <a:pt x="1317" y="0"/>
                    </a:lnTo>
                    <a:cubicBezTo>
                      <a:pt x="1297" y="13"/>
                      <a:pt x="1275" y="26"/>
                      <a:pt x="1250" y="34"/>
                    </a:cubicBezTo>
                    <a:lnTo>
                      <a:pt x="0" y="5984"/>
                    </a:lnTo>
                    <a:cubicBezTo>
                      <a:pt x="26" y="5970"/>
                      <a:pt x="52" y="5958"/>
                      <a:pt x="73" y="5945"/>
                    </a:cubicBezTo>
                    <a:lnTo>
                      <a:pt x="1317"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35"/>
              <p:cNvSpPr/>
              <p:nvPr/>
            </p:nvSpPr>
            <p:spPr>
              <a:xfrm>
                <a:off x="2826425" y="747525"/>
                <a:ext cx="45475" cy="153775"/>
              </a:xfrm>
              <a:custGeom>
                <a:rect b="b" l="l" r="r" t="t"/>
                <a:pathLst>
                  <a:path extrusionOk="0" h="6151" w="1819">
                    <a:moveTo>
                      <a:pt x="1819" y="0"/>
                    </a:moveTo>
                    <a:cubicBezTo>
                      <a:pt x="1655" y="77"/>
                      <a:pt x="1408" y="128"/>
                      <a:pt x="1245" y="201"/>
                    </a:cubicBezTo>
                    <a:lnTo>
                      <a:pt x="1" y="6151"/>
                    </a:lnTo>
                    <a:cubicBezTo>
                      <a:pt x="163" y="6074"/>
                      <a:pt x="407" y="6027"/>
                      <a:pt x="569" y="5950"/>
                    </a:cubicBezTo>
                    <a:lnTo>
                      <a:pt x="1819"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35"/>
              <p:cNvSpPr/>
              <p:nvPr/>
            </p:nvSpPr>
            <p:spPr>
              <a:xfrm>
                <a:off x="2824700" y="752550"/>
                <a:ext cx="32850" cy="149700"/>
              </a:xfrm>
              <a:custGeom>
                <a:rect b="b" l="l" r="r" t="t"/>
                <a:pathLst>
                  <a:path extrusionOk="0" h="5988" w="1314">
                    <a:moveTo>
                      <a:pt x="1314" y="0"/>
                    </a:moveTo>
                    <a:lnTo>
                      <a:pt x="1314" y="0"/>
                    </a:lnTo>
                    <a:cubicBezTo>
                      <a:pt x="1288" y="13"/>
                      <a:pt x="1268" y="26"/>
                      <a:pt x="1246" y="38"/>
                    </a:cubicBezTo>
                    <a:lnTo>
                      <a:pt x="1" y="5988"/>
                    </a:lnTo>
                    <a:cubicBezTo>
                      <a:pt x="22" y="5976"/>
                      <a:pt x="44" y="5962"/>
                      <a:pt x="70" y="5950"/>
                    </a:cubicBezTo>
                    <a:lnTo>
                      <a:pt x="1314"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35"/>
              <p:cNvSpPr/>
              <p:nvPr/>
            </p:nvSpPr>
            <p:spPr>
              <a:xfrm>
                <a:off x="2823650" y="753500"/>
                <a:ext cx="32225" cy="149400"/>
              </a:xfrm>
              <a:custGeom>
                <a:rect b="b" l="l" r="r" t="t"/>
                <a:pathLst>
                  <a:path extrusionOk="0" h="5976" w="1289">
                    <a:moveTo>
                      <a:pt x="1288" y="0"/>
                    </a:moveTo>
                    <a:lnTo>
                      <a:pt x="1288" y="0"/>
                    </a:lnTo>
                    <a:cubicBezTo>
                      <a:pt x="1275" y="10"/>
                      <a:pt x="1258" y="18"/>
                      <a:pt x="1249" y="31"/>
                    </a:cubicBezTo>
                    <a:lnTo>
                      <a:pt x="1" y="5976"/>
                    </a:lnTo>
                    <a:cubicBezTo>
                      <a:pt x="13" y="5967"/>
                      <a:pt x="26" y="5959"/>
                      <a:pt x="43" y="5950"/>
                    </a:cubicBezTo>
                    <a:lnTo>
                      <a:pt x="1288"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35"/>
              <p:cNvSpPr/>
              <p:nvPr/>
            </p:nvSpPr>
            <p:spPr>
              <a:xfrm>
                <a:off x="2823025" y="754275"/>
                <a:ext cx="31875" cy="149275"/>
              </a:xfrm>
              <a:custGeom>
                <a:rect b="b" l="l" r="r" t="t"/>
                <a:pathLst>
                  <a:path extrusionOk="0" h="5971" w="1275">
                    <a:moveTo>
                      <a:pt x="1274" y="0"/>
                    </a:moveTo>
                    <a:cubicBezTo>
                      <a:pt x="1262" y="8"/>
                      <a:pt x="1252" y="17"/>
                      <a:pt x="1248" y="26"/>
                    </a:cubicBezTo>
                    <a:lnTo>
                      <a:pt x="0" y="5970"/>
                    </a:lnTo>
                    <a:cubicBezTo>
                      <a:pt x="8" y="5962"/>
                      <a:pt x="17" y="5954"/>
                      <a:pt x="26" y="5945"/>
                    </a:cubicBezTo>
                    <a:lnTo>
                      <a:pt x="1274"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35"/>
              <p:cNvSpPr/>
              <p:nvPr/>
            </p:nvSpPr>
            <p:spPr>
              <a:xfrm>
                <a:off x="2822575" y="754900"/>
                <a:ext cx="31675" cy="149275"/>
              </a:xfrm>
              <a:custGeom>
                <a:rect b="b" l="l" r="r" t="t"/>
                <a:pathLst>
                  <a:path extrusionOk="0" h="5971" w="1267">
                    <a:moveTo>
                      <a:pt x="1266" y="1"/>
                    </a:moveTo>
                    <a:cubicBezTo>
                      <a:pt x="1258" y="9"/>
                      <a:pt x="1254" y="13"/>
                      <a:pt x="1250" y="21"/>
                    </a:cubicBezTo>
                    <a:lnTo>
                      <a:pt x="1" y="5971"/>
                    </a:lnTo>
                    <a:cubicBezTo>
                      <a:pt x="5" y="5963"/>
                      <a:pt x="13" y="5955"/>
                      <a:pt x="18" y="5945"/>
                    </a:cubicBezTo>
                    <a:lnTo>
                      <a:pt x="1266"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35"/>
              <p:cNvSpPr/>
              <p:nvPr/>
            </p:nvSpPr>
            <p:spPr>
              <a:xfrm>
                <a:off x="2822250" y="755425"/>
                <a:ext cx="31575" cy="149400"/>
              </a:xfrm>
              <a:custGeom>
                <a:rect b="b" l="l" r="r" t="t"/>
                <a:pathLst>
                  <a:path extrusionOk="0" h="5976" w="1263">
                    <a:moveTo>
                      <a:pt x="1263" y="0"/>
                    </a:moveTo>
                    <a:cubicBezTo>
                      <a:pt x="1254" y="10"/>
                      <a:pt x="1250" y="18"/>
                      <a:pt x="1250" y="26"/>
                    </a:cubicBezTo>
                    <a:lnTo>
                      <a:pt x="0" y="5976"/>
                    </a:lnTo>
                    <a:cubicBezTo>
                      <a:pt x="5" y="5967"/>
                      <a:pt x="10" y="5959"/>
                      <a:pt x="14" y="5950"/>
                    </a:cubicBezTo>
                    <a:lnTo>
                      <a:pt x="1263"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35"/>
              <p:cNvSpPr/>
              <p:nvPr/>
            </p:nvSpPr>
            <p:spPr>
              <a:xfrm>
                <a:off x="2822250" y="756050"/>
                <a:ext cx="31250" cy="149100"/>
              </a:xfrm>
              <a:custGeom>
                <a:rect b="b" l="l" r="r" t="t"/>
                <a:pathLst>
                  <a:path extrusionOk="0" h="5964" w="1250">
                    <a:moveTo>
                      <a:pt x="1250" y="1"/>
                    </a:moveTo>
                    <a:lnTo>
                      <a:pt x="1250" y="1"/>
                    </a:lnTo>
                    <a:cubicBezTo>
                      <a:pt x="1245" y="6"/>
                      <a:pt x="1245" y="10"/>
                      <a:pt x="1245" y="14"/>
                    </a:cubicBezTo>
                    <a:lnTo>
                      <a:pt x="850" y="1904"/>
                    </a:lnTo>
                    <a:lnTo>
                      <a:pt x="1250" y="1"/>
                    </a:lnTo>
                    <a:close/>
                    <a:moveTo>
                      <a:pt x="850" y="1904"/>
                    </a:moveTo>
                    <a:lnTo>
                      <a:pt x="0" y="5951"/>
                    </a:lnTo>
                    <a:lnTo>
                      <a:pt x="0" y="5964"/>
                    </a:lnTo>
                    <a:lnTo>
                      <a:pt x="850" y="1904"/>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35"/>
              <p:cNvSpPr/>
              <p:nvPr/>
            </p:nvSpPr>
            <p:spPr>
              <a:xfrm>
                <a:off x="3089575" y="801500"/>
                <a:ext cx="31350" cy="149425"/>
              </a:xfrm>
              <a:custGeom>
                <a:rect b="b" l="l" r="r" t="t"/>
                <a:pathLst>
                  <a:path extrusionOk="0" h="5977" w="1254">
                    <a:moveTo>
                      <a:pt x="1254" y="1"/>
                    </a:moveTo>
                    <a:cubicBezTo>
                      <a:pt x="1250" y="10"/>
                      <a:pt x="1250" y="18"/>
                      <a:pt x="1246" y="27"/>
                    </a:cubicBezTo>
                    <a:lnTo>
                      <a:pt x="0" y="5976"/>
                    </a:lnTo>
                    <a:cubicBezTo>
                      <a:pt x="5" y="5968"/>
                      <a:pt x="5" y="5959"/>
                      <a:pt x="9" y="5951"/>
                    </a:cubicBezTo>
                    <a:lnTo>
                      <a:pt x="1254" y="1"/>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35"/>
              <p:cNvSpPr/>
              <p:nvPr/>
            </p:nvSpPr>
            <p:spPr>
              <a:xfrm>
                <a:off x="3088925" y="802150"/>
                <a:ext cx="31800" cy="150050"/>
              </a:xfrm>
              <a:custGeom>
                <a:rect b="b" l="l" r="r" t="t"/>
                <a:pathLst>
                  <a:path extrusionOk="0" h="6002" w="1272">
                    <a:moveTo>
                      <a:pt x="1272" y="1"/>
                    </a:moveTo>
                    <a:cubicBezTo>
                      <a:pt x="1266" y="22"/>
                      <a:pt x="1258" y="40"/>
                      <a:pt x="1250" y="56"/>
                    </a:cubicBezTo>
                    <a:lnTo>
                      <a:pt x="1" y="6002"/>
                    </a:lnTo>
                    <a:cubicBezTo>
                      <a:pt x="14" y="5984"/>
                      <a:pt x="18" y="5968"/>
                      <a:pt x="26" y="5950"/>
                    </a:cubicBezTo>
                    <a:lnTo>
                      <a:pt x="1272"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35"/>
              <p:cNvSpPr/>
              <p:nvPr/>
            </p:nvSpPr>
            <p:spPr>
              <a:xfrm>
                <a:off x="3087975" y="803550"/>
                <a:ext cx="32225" cy="150150"/>
              </a:xfrm>
              <a:custGeom>
                <a:rect b="b" l="l" r="r" t="t"/>
                <a:pathLst>
                  <a:path extrusionOk="0" h="6006" w="1289">
                    <a:moveTo>
                      <a:pt x="1288" y="0"/>
                    </a:moveTo>
                    <a:cubicBezTo>
                      <a:pt x="1275" y="17"/>
                      <a:pt x="1262" y="39"/>
                      <a:pt x="1245" y="56"/>
                    </a:cubicBezTo>
                    <a:lnTo>
                      <a:pt x="1" y="6005"/>
                    </a:lnTo>
                    <a:cubicBezTo>
                      <a:pt x="13" y="5985"/>
                      <a:pt x="31" y="5967"/>
                      <a:pt x="39" y="5946"/>
                    </a:cubicBezTo>
                    <a:lnTo>
                      <a:pt x="1288"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35"/>
              <p:cNvSpPr/>
              <p:nvPr/>
            </p:nvSpPr>
            <p:spPr>
              <a:xfrm>
                <a:off x="3085925" y="804950"/>
                <a:ext cx="33175" cy="150675"/>
              </a:xfrm>
              <a:custGeom>
                <a:rect b="b" l="l" r="r" t="t"/>
                <a:pathLst>
                  <a:path extrusionOk="0" h="6027" w="1327">
                    <a:moveTo>
                      <a:pt x="1327" y="0"/>
                    </a:moveTo>
                    <a:cubicBezTo>
                      <a:pt x="1305" y="30"/>
                      <a:pt x="1276" y="56"/>
                      <a:pt x="1246" y="82"/>
                    </a:cubicBezTo>
                    <a:lnTo>
                      <a:pt x="1" y="6026"/>
                    </a:lnTo>
                    <a:cubicBezTo>
                      <a:pt x="31" y="6000"/>
                      <a:pt x="57" y="5975"/>
                      <a:pt x="83" y="5949"/>
                    </a:cubicBezTo>
                    <a:lnTo>
                      <a:pt x="1327"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35"/>
              <p:cNvSpPr/>
              <p:nvPr/>
            </p:nvSpPr>
            <p:spPr>
              <a:xfrm>
                <a:off x="3080925" y="806975"/>
                <a:ext cx="36150" cy="152625"/>
              </a:xfrm>
              <a:custGeom>
                <a:rect b="b" l="l" r="r" t="t"/>
                <a:pathLst>
                  <a:path extrusionOk="0" h="6105" w="1446">
                    <a:moveTo>
                      <a:pt x="1446" y="1"/>
                    </a:moveTo>
                    <a:cubicBezTo>
                      <a:pt x="1381" y="52"/>
                      <a:pt x="1313" y="103"/>
                      <a:pt x="1249" y="155"/>
                    </a:cubicBezTo>
                    <a:lnTo>
                      <a:pt x="1" y="6104"/>
                    </a:lnTo>
                    <a:cubicBezTo>
                      <a:pt x="64" y="6053"/>
                      <a:pt x="137" y="6002"/>
                      <a:pt x="201" y="5945"/>
                    </a:cubicBezTo>
                    <a:lnTo>
                      <a:pt x="1446"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35"/>
              <p:cNvSpPr/>
              <p:nvPr/>
            </p:nvSpPr>
            <p:spPr>
              <a:xfrm>
                <a:off x="4636925" y="1128175"/>
                <a:ext cx="39175" cy="149850"/>
              </a:xfrm>
              <a:custGeom>
                <a:rect b="b" l="l" r="r" t="t"/>
                <a:pathLst>
                  <a:path extrusionOk="0" h="5994" w="1567">
                    <a:moveTo>
                      <a:pt x="1245" y="0"/>
                    </a:moveTo>
                    <a:lnTo>
                      <a:pt x="1" y="5946"/>
                    </a:lnTo>
                    <a:cubicBezTo>
                      <a:pt x="107" y="5967"/>
                      <a:pt x="210" y="5980"/>
                      <a:pt x="317" y="5993"/>
                    </a:cubicBezTo>
                    <a:lnTo>
                      <a:pt x="1566" y="43"/>
                    </a:lnTo>
                    <a:cubicBezTo>
                      <a:pt x="1459" y="35"/>
                      <a:pt x="1353" y="18"/>
                      <a:pt x="1245"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35"/>
              <p:cNvSpPr/>
              <p:nvPr/>
            </p:nvSpPr>
            <p:spPr>
              <a:xfrm>
                <a:off x="4624200" y="1125400"/>
                <a:ext cx="43850" cy="151425"/>
              </a:xfrm>
              <a:custGeom>
                <a:rect b="b" l="l" r="r" t="t"/>
                <a:pathLst>
                  <a:path extrusionOk="0" h="6057" w="1754">
                    <a:moveTo>
                      <a:pt x="1246" y="0"/>
                    </a:moveTo>
                    <a:lnTo>
                      <a:pt x="0" y="5950"/>
                    </a:lnTo>
                    <a:cubicBezTo>
                      <a:pt x="172" y="5993"/>
                      <a:pt x="338" y="6027"/>
                      <a:pt x="510" y="6057"/>
                    </a:cubicBezTo>
                    <a:lnTo>
                      <a:pt x="1754" y="111"/>
                    </a:lnTo>
                    <a:cubicBezTo>
                      <a:pt x="1587" y="82"/>
                      <a:pt x="1416" y="44"/>
                      <a:pt x="1246"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35"/>
              <p:cNvSpPr/>
              <p:nvPr/>
            </p:nvSpPr>
            <p:spPr>
              <a:xfrm>
                <a:off x="4609350" y="1121875"/>
                <a:ext cx="46000" cy="152300"/>
              </a:xfrm>
              <a:custGeom>
                <a:rect b="b" l="l" r="r" t="t"/>
                <a:pathLst>
                  <a:path extrusionOk="0" h="6092" w="1840">
                    <a:moveTo>
                      <a:pt x="1244" y="1"/>
                    </a:moveTo>
                    <a:lnTo>
                      <a:pt x="0" y="5945"/>
                    </a:lnTo>
                    <a:cubicBezTo>
                      <a:pt x="201" y="5997"/>
                      <a:pt x="397" y="6044"/>
                      <a:pt x="594" y="6091"/>
                    </a:cubicBezTo>
                    <a:lnTo>
                      <a:pt x="1840" y="141"/>
                    </a:lnTo>
                    <a:cubicBezTo>
                      <a:pt x="1647" y="98"/>
                      <a:pt x="1445" y="47"/>
                      <a:pt x="1244"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35"/>
              <p:cNvSpPr/>
              <p:nvPr/>
            </p:nvSpPr>
            <p:spPr>
              <a:xfrm>
                <a:off x="4594800" y="1118775"/>
                <a:ext cx="45675" cy="151750"/>
              </a:xfrm>
              <a:custGeom>
                <a:rect b="b" l="l" r="r" t="t"/>
                <a:pathLst>
                  <a:path extrusionOk="0" h="6070" w="1827">
                    <a:moveTo>
                      <a:pt x="1249" y="1"/>
                    </a:moveTo>
                    <a:lnTo>
                      <a:pt x="0" y="5950"/>
                    </a:lnTo>
                    <a:cubicBezTo>
                      <a:pt x="201" y="5984"/>
                      <a:pt x="394" y="6027"/>
                      <a:pt x="582" y="6069"/>
                    </a:cubicBezTo>
                    <a:lnTo>
                      <a:pt x="1826" y="125"/>
                    </a:lnTo>
                    <a:cubicBezTo>
                      <a:pt x="1638" y="78"/>
                      <a:pt x="1446" y="34"/>
                      <a:pt x="1249"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35"/>
              <p:cNvSpPr/>
              <p:nvPr/>
            </p:nvSpPr>
            <p:spPr>
              <a:xfrm>
                <a:off x="4583975" y="1117275"/>
                <a:ext cx="42075" cy="150275"/>
              </a:xfrm>
              <a:custGeom>
                <a:rect b="b" l="l" r="r" t="t"/>
                <a:pathLst>
                  <a:path extrusionOk="0" h="6011" w="1683">
                    <a:moveTo>
                      <a:pt x="1250" y="0"/>
                    </a:moveTo>
                    <a:lnTo>
                      <a:pt x="1" y="5946"/>
                    </a:lnTo>
                    <a:cubicBezTo>
                      <a:pt x="151" y="5963"/>
                      <a:pt x="292" y="5985"/>
                      <a:pt x="433" y="6010"/>
                    </a:cubicBezTo>
                    <a:lnTo>
                      <a:pt x="1682" y="61"/>
                    </a:lnTo>
                    <a:cubicBezTo>
                      <a:pt x="1541" y="35"/>
                      <a:pt x="1396" y="13"/>
                      <a:pt x="1250"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35"/>
              <p:cNvSpPr/>
              <p:nvPr/>
            </p:nvSpPr>
            <p:spPr>
              <a:xfrm>
                <a:off x="4543800" y="1116550"/>
                <a:ext cx="71450" cy="152375"/>
              </a:xfrm>
              <a:custGeom>
                <a:rect b="b" l="l" r="r" t="t"/>
                <a:pathLst>
                  <a:path extrusionOk="0" h="6095" w="2858">
                    <a:moveTo>
                      <a:pt x="2347" y="1"/>
                    </a:moveTo>
                    <a:cubicBezTo>
                      <a:pt x="2154" y="1"/>
                      <a:pt x="1956" y="13"/>
                      <a:pt x="1750" y="42"/>
                    </a:cubicBezTo>
                    <a:cubicBezTo>
                      <a:pt x="1587" y="68"/>
                      <a:pt x="1420" y="98"/>
                      <a:pt x="1245" y="145"/>
                    </a:cubicBezTo>
                    <a:lnTo>
                      <a:pt x="0" y="6095"/>
                    </a:lnTo>
                    <a:cubicBezTo>
                      <a:pt x="171" y="6047"/>
                      <a:pt x="338" y="6014"/>
                      <a:pt x="504" y="5992"/>
                    </a:cubicBezTo>
                    <a:cubicBezTo>
                      <a:pt x="714" y="5962"/>
                      <a:pt x="918" y="5950"/>
                      <a:pt x="1114" y="5950"/>
                    </a:cubicBezTo>
                    <a:cubicBezTo>
                      <a:pt x="1284" y="5950"/>
                      <a:pt x="1448" y="5959"/>
                      <a:pt x="1608" y="5975"/>
                    </a:cubicBezTo>
                    <a:lnTo>
                      <a:pt x="2857" y="29"/>
                    </a:lnTo>
                    <a:cubicBezTo>
                      <a:pt x="2690" y="11"/>
                      <a:pt x="2521" y="1"/>
                      <a:pt x="2347" y="1"/>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35"/>
              <p:cNvSpPr/>
              <p:nvPr/>
            </p:nvSpPr>
            <p:spPr>
              <a:xfrm>
                <a:off x="4639925" y="1131925"/>
                <a:ext cx="35625" cy="156150"/>
              </a:xfrm>
              <a:custGeom>
                <a:rect b="b" l="l" r="r" t="t"/>
                <a:pathLst>
                  <a:path extrusionOk="0" h="6246" w="1425">
                    <a:moveTo>
                      <a:pt x="1262" y="0"/>
                    </a:moveTo>
                    <a:cubicBezTo>
                      <a:pt x="1262" y="1"/>
                      <a:pt x="1262" y="2"/>
                      <a:pt x="1262" y="3"/>
                    </a:cubicBezTo>
                    <a:lnTo>
                      <a:pt x="1262" y="3"/>
                    </a:lnTo>
                    <a:lnTo>
                      <a:pt x="1262" y="0"/>
                    </a:lnTo>
                    <a:close/>
                    <a:moveTo>
                      <a:pt x="1262" y="3"/>
                    </a:moveTo>
                    <a:lnTo>
                      <a:pt x="13" y="5950"/>
                    </a:lnTo>
                    <a:cubicBezTo>
                      <a:pt x="1" y="6027"/>
                      <a:pt x="82" y="6134"/>
                      <a:pt x="175" y="6245"/>
                    </a:cubicBezTo>
                    <a:lnTo>
                      <a:pt x="1424" y="296"/>
                    </a:lnTo>
                    <a:cubicBezTo>
                      <a:pt x="1327" y="185"/>
                      <a:pt x="1247" y="80"/>
                      <a:pt x="1262" y="3"/>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35"/>
              <p:cNvSpPr/>
              <p:nvPr/>
            </p:nvSpPr>
            <p:spPr>
              <a:xfrm>
                <a:off x="2704725" y="730400"/>
                <a:ext cx="32550" cy="153800"/>
              </a:xfrm>
              <a:custGeom>
                <a:rect b="b" l="l" r="r" t="t"/>
                <a:pathLst>
                  <a:path extrusionOk="0" h="6152" w="1302">
                    <a:moveTo>
                      <a:pt x="1246" y="0"/>
                    </a:moveTo>
                    <a:lnTo>
                      <a:pt x="1" y="5950"/>
                    </a:lnTo>
                    <a:cubicBezTo>
                      <a:pt x="48" y="6027"/>
                      <a:pt x="56" y="6092"/>
                      <a:pt x="44" y="6151"/>
                    </a:cubicBezTo>
                    <a:lnTo>
                      <a:pt x="1288" y="202"/>
                    </a:lnTo>
                    <a:cubicBezTo>
                      <a:pt x="1302" y="142"/>
                      <a:pt x="1293" y="77"/>
                      <a:pt x="1246"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35"/>
              <p:cNvSpPr/>
              <p:nvPr/>
            </p:nvSpPr>
            <p:spPr>
              <a:xfrm>
                <a:off x="4694225" y="1145825"/>
                <a:ext cx="32850" cy="149300"/>
              </a:xfrm>
              <a:custGeom>
                <a:rect b="b" l="l" r="r" t="t"/>
                <a:pathLst>
                  <a:path extrusionOk="0" h="5972" w="1314">
                    <a:moveTo>
                      <a:pt x="1246" y="1"/>
                    </a:moveTo>
                    <a:lnTo>
                      <a:pt x="1" y="5946"/>
                    </a:lnTo>
                    <a:cubicBezTo>
                      <a:pt x="22" y="5954"/>
                      <a:pt x="44" y="5963"/>
                      <a:pt x="70" y="5972"/>
                    </a:cubicBezTo>
                    <a:lnTo>
                      <a:pt x="1314" y="22"/>
                    </a:lnTo>
                    <a:cubicBezTo>
                      <a:pt x="1293" y="13"/>
                      <a:pt x="1268" y="5"/>
                      <a:pt x="1246"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35"/>
              <p:cNvSpPr/>
              <p:nvPr/>
            </p:nvSpPr>
            <p:spPr>
              <a:xfrm>
                <a:off x="4692000" y="1145175"/>
                <a:ext cx="33375" cy="149325"/>
              </a:xfrm>
              <a:custGeom>
                <a:rect b="b" l="l" r="r" t="t"/>
                <a:pathLst>
                  <a:path extrusionOk="0" h="5973" w="1335">
                    <a:moveTo>
                      <a:pt x="1249" y="1"/>
                    </a:moveTo>
                    <a:lnTo>
                      <a:pt x="1" y="5951"/>
                    </a:lnTo>
                    <a:cubicBezTo>
                      <a:pt x="30" y="5959"/>
                      <a:pt x="60" y="5967"/>
                      <a:pt x="90" y="5972"/>
                    </a:cubicBezTo>
                    <a:lnTo>
                      <a:pt x="1335" y="27"/>
                    </a:lnTo>
                    <a:cubicBezTo>
                      <a:pt x="1305" y="18"/>
                      <a:pt x="1274" y="9"/>
                      <a:pt x="1249"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35"/>
              <p:cNvSpPr/>
              <p:nvPr/>
            </p:nvSpPr>
            <p:spPr>
              <a:xfrm>
                <a:off x="4689200" y="1144650"/>
                <a:ext cx="34025" cy="149300"/>
              </a:xfrm>
              <a:custGeom>
                <a:rect b="b" l="l" r="r" t="t"/>
                <a:pathLst>
                  <a:path extrusionOk="0" h="5972" w="1361">
                    <a:moveTo>
                      <a:pt x="1250" y="0"/>
                    </a:moveTo>
                    <a:lnTo>
                      <a:pt x="1" y="5950"/>
                    </a:lnTo>
                    <a:cubicBezTo>
                      <a:pt x="40" y="5954"/>
                      <a:pt x="78" y="5962"/>
                      <a:pt x="113" y="5972"/>
                    </a:cubicBezTo>
                    <a:lnTo>
                      <a:pt x="1361" y="22"/>
                    </a:lnTo>
                    <a:cubicBezTo>
                      <a:pt x="1323" y="14"/>
                      <a:pt x="1284" y="9"/>
                      <a:pt x="1250"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35"/>
              <p:cNvSpPr/>
              <p:nvPr/>
            </p:nvSpPr>
            <p:spPr>
              <a:xfrm>
                <a:off x="4684700" y="1144000"/>
                <a:ext cx="35750" cy="149400"/>
              </a:xfrm>
              <a:custGeom>
                <a:rect b="b" l="l" r="r" t="t"/>
                <a:pathLst>
                  <a:path extrusionOk="0" h="5976" w="1430">
                    <a:moveTo>
                      <a:pt x="1250" y="1"/>
                    </a:moveTo>
                    <a:lnTo>
                      <a:pt x="1" y="5950"/>
                    </a:lnTo>
                    <a:cubicBezTo>
                      <a:pt x="62" y="5959"/>
                      <a:pt x="125" y="5963"/>
                      <a:pt x="181" y="5976"/>
                    </a:cubicBezTo>
                    <a:lnTo>
                      <a:pt x="1430" y="26"/>
                    </a:lnTo>
                    <a:cubicBezTo>
                      <a:pt x="1370" y="18"/>
                      <a:pt x="1310" y="9"/>
                      <a:pt x="1250"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35"/>
              <p:cNvSpPr/>
              <p:nvPr/>
            </p:nvSpPr>
            <p:spPr>
              <a:xfrm>
                <a:off x="4658100" y="1142825"/>
                <a:ext cx="57875" cy="149950"/>
              </a:xfrm>
              <a:custGeom>
                <a:rect b="b" l="l" r="r" t="t"/>
                <a:pathLst>
                  <a:path extrusionOk="0" h="5998" w="2315">
                    <a:moveTo>
                      <a:pt x="1245" y="0"/>
                    </a:moveTo>
                    <a:lnTo>
                      <a:pt x="0" y="5950"/>
                    </a:lnTo>
                    <a:cubicBezTo>
                      <a:pt x="342" y="5984"/>
                      <a:pt x="715" y="5963"/>
                      <a:pt x="1065" y="5997"/>
                    </a:cubicBezTo>
                    <a:lnTo>
                      <a:pt x="2314" y="48"/>
                    </a:lnTo>
                    <a:cubicBezTo>
                      <a:pt x="1963" y="14"/>
                      <a:pt x="1587" y="35"/>
                      <a:pt x="1245" y="0"/>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35"/>
              <p:cNvSpPr/>
              <p:nvPr/>
            </p:nvSpPr>
            <p:spPr>
              <a:xfrm>
                <a:off x="4653700" y="1142175"/>
                <a:ext cx="35525" cy="149425"/>
              </a:xfrm>
              <a:custGeom>
                <a:rect b="b" l="l" r="r" t="t"/>
                <a:pathLst>
                  <a:path extrusionOk="0" h="5977" w="1421">
                    <a:moveTo>
                      <a:pt x="1250" y="1"/>
                    </a:moveTo>
                    <a:lnTo>
                      <a:pt x="1" y="5950"/>
                    </a:lnTo>
                    <a:cubicBezTo>
                      <a:pt x="60" y="5959"/>
                      <a:pt x="117" y="5968"/>
                      <a:pt x="176" y="5976"/>
                    </a:cubicBezTo>
                    <a:lnTo>
                      <a:pt x="1421" y="26"/>
                    </a:lnTo>
                    <a:cubicBezTo>
                      <a:pt x="1365" y="22"/>
                      <a:pt x="1306" y="14"/>
                      <a:pt x="1250"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35"/>
              <p:cNvSpPr/>
              <p:nvPr/>
            </p:nvSpPr>
            <p:spPr>
              <a:xfrm>
                <a:off x="4651150" y="1141650"/>
                <a:ext cx="33825" cy="149300"/>
              </a:xfrm>
              <a:custGeom>
                <a:rect b="b" l="l" r="r" t="t"/>
                <a:pathLst>
                  <a:path extrusionOk="0" h="5972" w="1353">
                    <a:moveTo>
                      <a:pt x="1250" y="0"/>
                    </a:moveTo>
                    <a:lnTo>
                      <a:pt x="0" y="5950"/>
                    </a:lnTo>
                    <a:cubicBezTo>
                      <a:pt x="34" y="5959"/>
                      <a:pt x="69" y="5967"/>
                      <a:pt x="103" y="5971"/>
                    </a:cubicBezTo>
                    <a:lnTo>
                      <a:pt x="1352" y="22"/>
                    </a:lnTo>
                    <a:cubicBezTo>
                      <a:pt x="1317" y="18"/>
                      <a:pt x="1283" y="9"/>
                      <a:pt x="1250"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35"/>
              <p:cNvSpPr/>
              <p:nvPr/>
            </p:nvSpPr>
            <p:spPr>
              <a:xfrm>
                <a:off x="4649225" y="1141225"/>
                <a:ext cx="33175" cy="149175"/>
              </a:xfrm>
              <a:custGeom>
                <a:rect b="b" l="l" r="r" t="t"/>
                <a:pathLst>
                  <a:path extrusionOk="0" h="5967" w="1327">
                    <a:moveTo>
                      <a:pt x="1245" y="1"/>
                    </a:moveTo>
                    <a:lnTo>
                      <a:pt x="0" y="5945"/>
                    </a:lnTo>
                    <a:cubicBezTo>
                      <a:pt x="26" y="5955"/>
                      <a:pt x="52" y="5963"/>
                      <a:pt x="77" y="5967"/>
                    </a:cubicBezTo>
                    <a:lnTo>
                      <a:pt x="1327" y="17"/>
                    </a:lnTo>
                    <a:cubicBezTo>
                      <a:pt x="1301" y="13"/>
                      <a:pt x="1271" y="5"/>
                      <a:pt x="1245"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35"/>
              <p:cNvSpPr/>
              <p:nvPr/>
            </p:nvSpPr>
            <p:spPr>
              <a:xfrm>
                <a:off x="4647500" y="1140700"/>
                <a:ext cx="32875" cy="149175"/>
              </a:xfrm>
              <a:custGeom>
                <a:rect b="b" l="l" r="r" t="t"/>
                <a:pathLst>
                  <a:path extrusionOk="0" h="5967" w="1315">
                    <a:moveTo>
                      <a:pt x="1250" y="0"/>
                    </a:moveTo>
                    <a:lnTo>
                      <a:pt x="1" y="5946"/>
                    </a:lnTo>
                    <a:cubicBezTo>
                      <a:pt x="26" y="5954"/>
                      <a:pt x="48" y="5962"/>
                      <a:pt x="69" y="5966"/>
                    </a:cubicBezTo>
                    <a:lnTo>
                      <a:pt x="1314" y="22"/>
                    </a:lnTo>
                    <a:cubicBezTo>
                      <a:pt x="1293" y="13"/>
                      <a:pt x="1271" y="4"/>
                      <a:pt x="1250"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35"/>
              <p:cNvSpPr/>
              <p:nvPr/>
            </p:nvSpPr>
            <p:spPr>
              <a:xfrm>
                <a:off x="4645900" y="1140050"/>
                <a:ext cx="32850" cy="149300"/>
              </a:xfrm>
              <a:custGeom>
                <a:rect b="b" l="l" r="r" t="t"/>
                <a:pathLst>
                  <a:path extrusionOk="0" h="5972" w="1314">
                    <a:moveTo>
                      <a:pt x="1250" y="1"/>
                    </a:moveTo>
                    <a:lnTo>
                      <a:pt x="1" y="5950"/>
                    </a:lnTo>
                    <a:cubicBezTo>
                      <a:pt x="22" y="5958"/>
                      <a:pt x="44" y="5967"/>
                      <a:pt x="65" y="5972"/>
                    </a:cubicBezTo>
                    <a:lnTo>
                      <a:pt x="1314" y="26"/>
                    </a:lnTo>
                    <a:cubicBezTo>
                      <a:pt x="1292" y="18"/>
                      <a:pt x="1271" y="9"/>
                      <a:pt x="1250"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35"/>
              <p:cNvSpPr/>
              <p:nvPr/>
            </p:nvSpPr>
            <p:spPr>
              <a:xfrm>
                <a:off x="4644425" y="1139300"/>
                <a:ext cx="32750" cy="149525"/>
              </a:xfrm>
              <a:custGeom>
                <a:rect b="b" l="l" r="r" t="t"/>
                <a:pathLst>
                  <a:path extrusionOk="0" h="5981" w="1310">
                    <a:moveTo>
                      <a:pt x="1244" y="1"/>
                    </a:moveTo>
                    <a:lnTo>
                      <a:pt x="0" y="5950"/>
                    </a:lnTo>
                    <a:cubicBezTo>
                      <a:pt x="21" y="5963"/>
                      <a:pt x="42" y="5971"/>
                      <a:pt x="60" y="5980"/>
                    </a:cubicBezTo>
                    <a:lnTo>
                      <a:pt x="1309" y="31"/>
                    </a:lnTo>
                    <a:cubicBezTo>
                      <a:pt x="1288" y="22"/>
                      <a:pt x="1266" y="13"/>
                      <a:pt x="1244"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35"/>
              <p:cNvSpPr/>
              <p:nvPr/>
            </p:nvSpPr>
            <p:spPr>
              <a:xfrm>
                <a:off x="4644300" y="1139300"/>
                <a:ext cx="31250" cy="148775"/>
              </a:xfrm>
              <a:custGeom>
                <a:rect b="b" l="l" r="r" t="t"/>
                <a:pathLst>
                  <a:path extrusionOk="0" h="5951" w="1250">
                    <a:moveTo>
                      <a:pt x="1249" y="1"/>
                    </a:moveTo>
                    <a:lnTo>
                      <a:pt x="0" y="5950"/>
                    </a:lnTo>
                    <a:lnTo>
                      <a:pt x="5" y="5950"/>
                    </a:lnTo>
                    <a:lnTo>
                      <a:pt x="1249" y="1"/>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35"/>
              <p:cNvSpPr/>
              <p:nvPr/>
            </p:nvSpPr>
            <p:spPr>
              <a:xfrm>
                <a:off x="4535875" y="1120175"/>
                <a:ext cx="39050" cy="149100"/>
              </a:xfrm>
              <a:custGeom>
                <a:rect b="b" l="l" r="r" t="t"/>
                <a:pathLst>
                  <a:path extrusionOk="0" h="5964" w="1562">
                    <a:moveTo>
                      <a:pt x="1562" y="0"/>
                    </a:moveTo>
                    <a:lnTo>
                      <a:pt x="1562" y="0"/>
                    </a:lnTo>
                    <a:cubicBezTo>
                      <a:pt x="1495" y="10"/>
                      <a:pt x="1431" y="14"/>
                      <a:pt x="1371" y="14"/>
                    </a:cubicBezTo>
                    <a:cubicBezTo>
                      <a:pt x="1327" y="14"/>
                      <a:pt x="1285" y="12"/>
                      <a:pt x="1245" y="8"/>
                    </a:cubicBezTo>
                    <a:lnTo>
                      <a:pt x="0" y="5958"/>
                    </a:lnTo>
                    <a:cubicBezTo>
                      <a:pt x="39" y="5961"/>
                      <a:pt x="80" y="5963"/>
                      <a:pt x="122" y="5963"/>
                    </a:cubicBezTo>
                    <a:cubicBezTo>
                      <a:pt x="183" y="5963"/>
                      <a:pt x="247" y="5959"/>
                      <a:pt x="317" y="5950"/>
                    </a:cubicBezTo>
                    <a:lnTo>
                      <a:pt x="1562"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35"/>
              <p:cNvSpPr/>
              <p:nvPr/>
            </p:nvSpPr>
            <p:spPr>
              <a:xfrm>
                <a:off x="4533750" y="1120050"/>
                <a:ext cx="33275" cy="149075"/>
              </a:xfrm>
              <a:custGeom>
                <a:rect b="b" l="l" r="r" t="t"/>
                <a:pathLst>
                  <a:path extrusionOk="0" h="5963" w="1331">
                    <a:moveTo>
                      <a:pt x="1245" y="1"/>
                    </a:moveTo>
                    <a:lnTo>
                      <a:pt x="0" y="5951"/>
                    </a:lnTo>
                    <a:cubicBezTo>
                      <a:pt x="26" y="5955"/>
                      <a:pt x="55" y="5959"/>
                      <a:pt x="85" y="5963"/>
                    </a:cubicBezTo>
                    <a:lnTo>
                      <a:pt x="1330" y="13"/>
                    </a:lnTo>
                    <a:cubicBezTo>
                      <a:pt x="1301" y="9"/>
                      <a:pt x="1275" y="5"/>
                      <a:pt x="1245"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35"/>
              <p:cNvSpPr/>
              <p:nvPr/>
            </p:nvSpPr>
            <p:spPr>
              <a:xfrm>
                <a:off x="4531925" y="1119725"/>
                <a:ext cx="32975" cy="149100"/>
              </a:xfrm>
              <a:custGeom>
                <a:rect b="b" l="l" r="r" t="t"/>
                <a:pathLst>
                  <a:path extrusionOk="0" h="5964" w="1319">
                    <a:moveTo>
                      <a:pt x="1245" y="1"/>
                    </a:moveTo>
                    <a:lnTo>
                      <a:pt x="0" y="5950"/>
                    </a:lnTo>
                    <a:cubicBezTo>
                      <a:pt x="26" y="5954"/>
                      <a:pt x="47" y="5958"/>
                      <a:pt x="73" y="5964"/>
                    </a:cubicBezTo>
                    <a:lnTo>
                      <a:pt x="1318" y="14"/>
                    </a:lnTo>
                    <a:cubicBezTo>
                      <a:pt x="1297" y="10"/>
                      <a:pt x="1271" y="5"/>
                      <a:pt x="1245"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35"/>
              <p:cNvSpPr/>
              <p:nvPr/>
            </p:nvSpPr>
            <p:spPr>
              <a:xfrm>
                <a:off x="4530100" y="1119200"/>
                <a:ext cx="32975" cy="149300"/>
              </a:xfrm>
              <a:custGeom>
                <a:rect b="b" l="l" r="r" t="t"/>
                <a:pathLst>
                  <a:path extrusionOk="0" h="5972" w="1319">
                    <a:moveTo>
                      <a:pt x="1245" y="0"/>
                    </a:moveTo>
                    <a:lnTo>
                      <a:pt x="0" y="5950"/>
                    </a:lnTo>
                    <a:cubicBezTo>
                      <a:pt x="22" y="5959"/>
                      <a:pt x="48" y="5963"/>
                      <a:pt x="73" y="5971"/>
                    </a:cubicBezTo>
                    <a:lnTo>
                      <a:pt x="1318" y="22"/>
                    </a:lnTo>
                    <a:cubicBezTo>
                      <a:pt x="1297" y="13"/>
                      <a:pt x="1271" y="9"/>
                      <a:pt x="1245"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35"/>
              <p:cNvSpPr/>
              <p:nvPr/>
            </p:nvSpPr>
            <p:spPr>
              <a:xfrm>
                <a:off x="4527750" y="1118450"/>
                <a:ext cx="33500" cy="149500"/>
              </a:xfrm>
              <a:custGeom>
                <a:rect b="b" l="l" r="r" t="t"/>
                <a:pathLst>
                  <a:path extrusionOk="0" h="5980" w="1340">
                    <a:moveTo>
                      <a:pt x="1245" y="0"/>
                    </a:moveTo>
                    <a:lnTo>
                      <a:pt x="1" y="5950"/>
                    </a:lnTo>
                    <a:cubicBezTo>
                      <a:pt x="31" y="5958"/>
                      <a:pt x="60" y="5971"/>
                      <a:pt x="94" y="5980"/>
                    </a:cubicBezTo>
                    <a:lnTo>
                      <a:pt x="1339" y="30"/>
                    </a:lnTo>
                    <a:cubicBezTo>
                      <a:pt x="1310" y="22"/>
                      <a:pt x="1280" y="14"/>
                      <a:pt x="1245"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35"/>
              <p:cNvSpPr/>
              <p:nvPr/>
            </p:nvSpPr>
            <p:spPr>
              <a:xfrm>
                <a:off x="4520800" y="1115875"/>
                <a:ext cx="38075" cy="151325"/>
              </a:xfrm>
              <a:custGeom>
                <a:rect b="b" l="l" r="r" t="t"/>
                <a:pathLst>
                  <a:path extrusionOk="0" h="6053" w="1523">
                    <a:moveTo>
                      <a:pt x="1245" y="1"/>
                    </a:moveTo>
                    <a:lnTo>
                      <a:pt x="1" y="5946"/>
                    </a:lnTo>
                    <a:cubicBezTo>
                      <a:pt x="90" y="5980"/>
                      <a:pt x="184" y="6019"/>
                      <a:pt x="279" y="6053"/>
                    </a:cubicBezTo>
                    <a:lnTo>
                      <a:pt x="1523" y="103"/>
                    </a:lnTo>
                    <a:cubicBezTo>
                      <a:pt x="1430" y="69"/>
                      <a:pt x="1339" y="30"/>
                      <a:pt x="1245"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35"/>
              <p:cNvSpPr/>
              <p:nvPr/>
            </p:nvSpPr>
            <p:spPr>
              <a:xfrm>
                <a:off x="4518775" y="1115225"/>
                <a:ext cx="33150" cy="149325"/>
              </a:xfrm>
              <a:custGeom>
                <a:rect b="b" l="l" r="r" t="t"/>
                <a:pathLst>
                  <a:path extrusionOk="0" h="5973" w="1326">
                    <a:moveTo>
                      <a:pt x="1245" y="1"/>
                    </a:moveTo>
                    <a:lnTo>
                      <a:pt x="1" y="5946"/>
                    </a:lnTo>
                    <a:cubicBezTo>
                      <a:pt x="26" y="5955"/>
                      <a:pt x="56" y="5964"/>
                      <a:pt x="82" y="5972"/>
                    </a:cubicBezTo>
                    <a:lnTo>
                      <a:pt x="1326" y="27"/>
                    </a:lnTo>
                    <a:cubicBezTo>
                      <a:pt x="1300" y="18"/>
                      <a:pt x="1274" y="5"/>
                      <a:pt x="1245"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35"/>
              <p:cNvSpPr/>
              <p:nvPr/>
            </p:nvSpPr>
            <p:spPr>
              <a:xfrm>
                <a:off x="4517275" y="1114825"/>
                <a:ext cx="32625" cy="149075"/>
              </a:xfrm>
              <a:custGeom>
                <a:rect b="b" l="l" r="r" t="t"/>
                <a:pathLst>
                  <a:path extrusionOk="0" h="5963" w="1305">
                    <a:moveTo>
                      <a:pt x="1245" y="1"/>
                    </a:moveTo>
                    <a:lnTo>
                      <a:pt x="0" y="5945"/>
                    </a:lnTo>
                    <a:cubicBezTo>
                      <a:pt x="17" y="5954"/>
                      <a:pt x="39" y="5958"/>
                      <a:pt x="61" y="5962"/>
                    </a:cubicBezTo>
                    <a:lnTo>
                      <a:pt x="1305" y="17"/>
                    </a:lnTo>
                    <a:cubicBezTo>
                      <a:pt x="1288" y="9"/>
                      <a:pt x="1267" y="5"/>
                      <a:pt x="1245"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35"/>
              <p:cNvSpPr/>
              <p:nvPr/>
            </p:nvSpPr>
            <p:spPr>
              <a:xfrm>
                <a:off x="4515975" y="1114500"/>
                <a:ext cx="32450" cy="148975"/>
              </a:xfrm>
              <a:custGeom>
                <a:rect b="b" l="l" r="r" t="t"/>
                <a:pathLst>
                  <a:path extrusionOk="0" h="5959" w="1298">
                    <a:moveTo>
                      <a:pt x="1246" y="0"/>
                    </a:moveTo>
                    <a:lnTo>
                      <a:pt x="1" y="5950"/>
                    </a:lnTo>
                    <a:cubicBezTo>
                      <a:pt x="18" y="5954"/>
                      <a:pt x="36" y="5958"/>
                      <a:pt x="52" y="5958"/>
                    </a:cubicBezTo>
                    <a:lnTo>
                      <a:pt x="1297" y="14"/>
                    </a:lnTo>
                    <a:cubicBezTo>
                      <a:pt x="1280" y="8"/>
                      <a:pt x="1263" y="4"/>
                      <a:pt x="1246"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35"/>
              <p:cNvSpPr/>
              <p:nvPr/>
            </p:nvSpPr>
            <p:spPr>
              <a:xfrm>
                <a:off x="1936250" y="567975"/>
                <a:ext cx="34250" cy="151875"/>
              </a:xfrm>
              <a:custGeom>
                <a:rect b="b" l="l" r="r" t="t"/>
                <a:pathLst>
                  <a:path extrusionOk="0" h="6075" w="1370">
                    <a:moveTo>
                      <a:pt x="1245" y="1"/>
                    </a:moveTo>
                    <a:lnTo>
                      <a:pt x="0" y="5950"/>
                    </a:lnTo>
                    <a:cubicBezTo>
                      <a:pt x="43" y="5984"/>
                      <a:pt x="86" y="6023"/>
                      <a:pt x="120" y="6075"/>
                    </a:cubicBezTo>
                    <a:lnTo>
                      <a:pt x="1370" y="129"/>
                    </a:lnTo>
                    <a:cubicBezTo>
                      <a:pt x="1331" y="74"/>
                      <a:pt x="1293" y="36"/>
                      <a:pt x="1245"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35"/>
              <p:cNvSpPr/>
              <p:nvPr/>
            </p:nvSpPr>
            <p:spPr>
              <a:xfrm>
                <a:off x="1935200" y="567350"/>
                <a:ext cx="32200" cy="149400"/>
              </a:xfrm>
              <a:custGeom>
                <a:rect b="b" l="l" r="r" t="t"/>
                <a:pathLst>
                  <a:path extrusionOk="0" h="5976" w="1288">
                    <a:moveTo>
                      <a:pt x="1248" y="0"/>
                    </a:moveTo>
                    <a:lnTo>
                      <a:pt x="0" y="5950"/>
                    </a:lnTo>
                    <a:cubicBezTo>
                      <a:pt x="17" y="5958"/>
                      <a:pt x="30" y="5967"/>
                      <a:pt x="42" y="5975"/>
                    </a:cubicBezTo>
                    <a:lnTo>
                      <a:pt x="1287" y="26"/>
                    </a:lnTo>
                    <a:cubicBezTo>
                      <a:pt x="1274" y="18"/>
                      <a:pt x="1262" y="9"/>
                      <a:pt x="1248"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35"/>
              <p:cNvSpPr/>
              <p:nvPr/>
            </p:nvSpPr>
            <p:spPr>
              <a:xfrm>
                <a:off x="1934325" y="566925"/>
                <a:ext cx="32100" cy="149175"/>
              </a:xfrm>
              <a:custGeom>
                <a:rect b="b" l="l" r="r" t="t"/>
                <a:pathLst>
                  <a:path extrusionOk="0" h="5967" w="1284">
                    <a:moveTo>
                      <a:pt x="1245" y="1"/>
                    </a:moveTo>
                    <a:lnTo>
                      <a:pt x="0" y="5945"/>
                    </a:lnTo>
                    <a:cubicBezTo>
                      <a:pt x="14" y="5954"/>
                      <a:pt x="26" y="5958"/>
                      <a:pt x="35" y="5967"/>
                    </a:cubicBezTo>
                    <a:lnTo>
                      <a:pt x="1283" y="17"/>
                    </a:lnTo>
                    <a:cubicBezTo>
                      <a:pt x="1271" y="9"/>
                      <a:pt x="1258" y="5"/>
                      <a:pt x="1245"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35"/>
              <p:cNvSpPr/>
              <p:nvPr/>
            </p:nvSpPr>
            <p:spPr>
              <a:xfrm>
                <a:off x="1933475" y="566500"/>
                <a:ext cx="32000" cy="149075"/>
              </a:xfrm>
              <a:custGeom>
                <a:rect b="b" l="l" r="r" t="t"/>
                <a:pathLst>
                  <a:path extrusionOk="0" h="5963" w="1280">
                    <a:moveTo>
                      <a:pt x="1250" y="0"/>
                    </a:moveTo>
                    <a:lnTo>
                      <a:pt x="0" y="5950"/>
                    </a:lnTo>
                    <a:cubicBezTo>
                      <a:pt x="14" y="5954"/>
                      <a:pt x="22" y="5958"/>
                      <a:pt x="34" y="5962"/>
                    </a:cubicBezTo>
                    <a:lnTo>
                      <a:pt x="1279" y="18"/>
                    </a:lnTo>
                    <a:cubicBezTo>
                      <a:pt x="1271" y="8"/>
                      <a:pt x="1258" y="4"/>
                      <a:pt x="1250"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35"/>
              <p:cNvSpPr/>
              <p:nvPr/>
            </p:nvSpPr>
            <p:spPr>
              <a:xfrm>
                <a:off x="1932725" y="566150"/>
                <a:ext cx="32000" cy="149100"/>
              </a:xfrm>
              <a:custGeom>
                <a:rect b="b" l="l" r="r" t="t"/>
                <a:pathLst>
                  <a:path extrusionOk="0" h="5964" w="1280">
                    <a:moveTo>
                      <a:pt x="1250" y="1"/>
                    </a:moveTo>
                    <a:lnTo>
                      <a:pt x="1" y="5950"/>
                    </a:lnTo>
                    <a:cubicBezTo>
                      <a:pt x="13" y="5955"/>
                      <a:pt x="22" y="5960"/>
                      <a:pt x="30" y="5964"/>
                    </a:cubicBezTo>
                    <a:lnTo>
                      <a:pt x="1280" y="14"/>
                    </a:lnTo>
                    <a:cubicBezTo>
                      <a:pt x="1266" y="10"/>
                      <a:pt x="1258" y="6"/>
                      <a:pt x="1250"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35"/>
              <p:cNvSpPr/>
              <p:nvPr/>
            </p:nvSpPr>
            <p:spPr>
              <a:xfrm>
                <a:off x="1931975" y="565950"/>
                <a:ext cx="32000" cy="148975"/>
              </a:xfrm>
              <a:custGeom>
                <a:rect b="b" l="l" r="r" t="t"/>
                <a:pathLst>
                  <a:path extrusionOk="0" h="5959" w="1280">
                    <a:moveTo>
                      <a:pt x="1245" y="1"/>
                    </a:moveTo>
                    <a:lnTo>
                      <a:pt x="1" y="5950"/>
                    </a:lnTo>
                    <a:cubicBezTo>
                      <a:pt x="9" y="5954"/>
                      <a:pt x="22" y="5954"/>
                      <a:pt x="31" y="5958"/>
                    </a:cubicBezTo>
                    <a:lnTo>
                      <a:pt x="1280" y="9"/>
                    </a:lnTo>
                    <a:cubicBezTo>
                      <a:pt x="1267" y="9"/>
                      <a:pt x="1258" y="5"/>
                      <a:pt x="1245"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35"/>
              <p:cNvSpPr/>
              <p:nvPr/>
            </p:nvSpPr>
            <p:spPr>
              <a:xfrm>
                <a:off x="1930900" y="565750"/>
                <a:ext cx="32200" cy="148975"/>
              </a:xfrm>
              <a:custGeom>
                <a:rect b="b" l="l" r="r" t="t"/>
                <a:pathLst>
                  <a:path extrusionOk="0" h="5959" w="1288">
                    <a:moveTo>
                      <a:pt x="1250" y="0"/>
                    </a:moveTo>
                    <a:lnTo>
                      <a:pt x="1" y="5945"/>
                    </a:lnTo>
                    <a:cubicBezTo>
                      <a:pt x="18" y="5950"/>
                      <a:pt x="30" y="5954"/>
                      <a:pt x="44" y="5958"/>
                    </a:cubicBezTo>
                    <a:lnTo>
                      <a:pt x="1288" y="9"/>
                    </a:lnTo>
                    <a:cubicBezTo>
                      <a:pt x="1276" y="5"/>
                      <a:pt x="1262" y="0"/>
                      <a:pt x="1250"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35"/>
              <p:cNvSpPr/>
              <p:nvPr/>
            </p:nvSpPr>
            <p:spPr>
              <a:xfrm>
                <a:off x="1929950" y="565525"/>
                <a:ext cx="32200" cy="148850"/>
              </a:xfrm>
              <a:custGeom>
                <a:rect b="b" l="l" r="r" t="t"/>
                <a:pathLst>
                  <a:path extrusionOk="0" h="5954" w="1288">
                    <a:moveTo>
                      <a:pt x="1245" y="0"/>
                    </a:moveTo>
                    <a:lnTo>
                      <a:pt x="1" y="5946"/>
                    </a:lnTo>
                    <a:cubicBezTo>
                      <a:pt x="13" y="5950"/>
                      <a:pt x="26" y="5954"/>
                      <a:pt x="39" y="5954"/>
                    </a:cubicBezTo>
                    <a:lnTo>
                      <a:pt x="1288" y="9"/>
                    </a:lnTo>
                    <a:cubicBezTo>
                      <a:pt x="1271" y="5"/>
                      <a:pt x="1258" y="0"/>
                      <a:pt x="1245"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35"/>
              <p:cNvSpPr/>
              <p:nvPr/>
            </p:nvSpPr>
            <p:spPr>
              <a:xfrm>
                <a:off x="1928025" y="565200"/>
                <a:ext cx="33050" cy="148975"/>
              </a:xfrm>
              <a:custGeom>
                <a:rect b="b" l="l" r="r" t="t"/>
                <a:pathLst>
                  <a:path extrusionOk="0" h="5959" w="1322">
                    <a:moveTo>
                      <a:pt x="1249" y="1"/>
                    </a:moveTo>
                    <a:lnTo>
                      <a:pt x="1" y="5950"/>
                    </a:lnTo>
                    <a:cubicBezTo>
                      <a:pt x="26" y="5955"/>
                      <a:pt x="52" y="5955"/>
                      <a:pt x="78" y="5959"/>
                    </a:cubicBezTo>
                    <a:lnTo>
                      <a:pt x="1322" y="13"/>
                    </a:lnTo>
                    <a:cubicBezTo>
                      <a:pt x="1296" y="9"/>
                      <a:pt x="1271" y="5"/>
                      <a:pt x="1249"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35"/>
              <p:cNvSpPr/>
              <p:nvPr/>
            </p:nvSpPr>
            <p:spPr>
              <a:xfrm>
                <a:off x="1909000" y="565075"/>
                <a:ext cx="50250" cy="149175"/>
              </a:xfrm>
              <a:custGeom>
                <a:rect b="b" l="l" r="r" t="t"/>
                <a:pathLst>
                  <a:path extrusionOk="0" h="5967" w="2010">
                    <a:moveTo>
                      <a:pt x="1875" y="0"/>
                    </a:moveTo>
                    <a:cubicBezTo>
                      <a:pt x="1713" y="0"/>
                      <a:pt x="1542" y="19"/>
                      <a:pt x="1379" y="19"/>
                    </a:cubicBezTo>
                    <a:cubicBezTo>
                      <a:pt x="1333" y="19"/>
                      <a:pt x="1288" y="18"/>
                      <a:pt x="1244" y="14"/>
                    </a:cubicBezTo>
                    <a:lnTo>
                      <a:pt x="0" y="5960"/>
                    </a:lnTo>
                    <a:cubicBezTo>
                      <a:pt x="50" y="5965"/>
                      <a:pt x="102" y="5967"/>
                      <a:pt x="155" y="5967"/>
                    </a:cubicBezTo>
                    <a:cubicBezTo>
                      <a:pt x="308" y="5967"/>
                      <a:pt x="471" y="5950"/>
                      <a:pt x="625" y="5950"/>
                    </a:cubicBezTo>
                    <a:cubicBezTo>
                      <a:pt x="672" y="5950"/>
                      <a:pt x="717" y="5952"/>
                      <a:pt x="762" y="5955"/>
                    </a:cubicBezTo>
                    <a:lnTo>
                      <a:pt x="2010" y="6"/>
                    </a:lnTo>
                    <a:cubicBezTo>
                      <a:pt x="1966" y="2"/>
                      <a:pt x="1921" y="0"/>
                      <a:pt x="1875" y="0"/>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35"/>
              <p:cNvSpPr/>
              <p:nvPr/>
            </p:nvSpPr>
            <p:spPr>
              <a:xfrm>
                <a:off x="1907175" y="565100"/>
                <a:ext cx="32950" cy="148975"/>
              </a:xfrm>
              <a:custGeom>
                <a:rect b="b" l="l" r="r" t="t"/>
                <a:pathLst>
                  <a:path extrusionOk="0" h="5959" w="1318">
                    <a:moveTo>
                      <a:pt x="1249" y="1"/>
                    </a:moveTo>
                    <a:lnTo>
                      <a:pt x="0" y="5950"/>
                    </a:lnTo>
                    <a:cubicBezTo>
                      <a:pt x="26" y="5954"/>
                      <a:pt x="47" y="5959"/>
                      <a:pt x="73" y="5959"/>
                    </a:cubicBezTo>
                    <a:lnTo>
                      <a:pt x="1317" y="13"/>
                    </a:lnTo>
                    <a:cubicBezTo>
                      <a:pt x="1297" y="9"/>
                      <a:pt x="1271" y="5"/>
                      <a:pt x="1249"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35"/>
              <p:cNvSpPr/>
              <p:nvPr/>
            </p:nvSpPr>
            <p:spPr>
              <a:xfrm>
                <a:off x="1905975" y="564875"/>
                <a:ext cx="32450" cy="149000"/>
              </a:xfrm>
              <a:custGeom>
                <a:rect b="b" l="l" r="r" t="t"/>
                <a:pathLst>
                  <a:path extrusionOk="0" h="5960" w="1298">
                    <a:moveTo>
                      <a:pt x="1246" y="1"/>
                    </a:moveTo>
                    <a:lnTo>
                      <a:pt x="1" y="5950"/>
                    </a:lnTo>
                    <a:cubicBezTo>
                      <a:pt x="18" y="5954"/>
                      <a:pt x="36" y="5954"/>
                      <a:pt x="48" y="5959"/>
                    </a:cubicBezTo>
                    <a:lnTo>
                      <a:pt x="1297" y="10"/>
                    </a:lnTo>
                    <a:cubicBezTo>
                      <a:pt x="1280" y="10"/>
                      <a:pt x="1263" y="6"/>
                      <a:pt x="1246"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35"/>
              <p:cNvSpPr/>
              <p:nvPr/>
            </p:nvSpPr>
            <p:spPr>
              <a:xfrm>
                <a:off x="1905150" y="564675"/>
                <a:ext cx="32000" cy="148975"/>
              </a:xfrm>
              <a:custGeom>
                <a:rect b="b" l="l" r="r" t="t"/>
                <a:pathLst>
                  <a:path extrusionOk="0" h="5959" w="1280">
                    <a:moveTo>
                      <a:pt x="1244" y="0"/>
                    </a:moveTo>
                    <a:lnTo>
                      <a:pt x="0" y="5950"/>
                    </a:lnTo>
                    <a:cubicBezTo>
                      <a:pt x="8" y="5950"/>
                      <a:pt x="22" y="5954"/>
                      <a:pt x="34" y="5958"/>
                    </a:cubicBezTo>
                    <a:lnTo>
                      <a:pt x="1279" y="9"/>
                    </a:lnTo>
                    <a:cubicBezTo>
                      <a:pt x="1266" y="4"/>
                      <a:pt x="1258" y="4"/>
                      <a:pt x="1244"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35"/>
              <p:cNvSpPr/>
              <p:nvPr/>
            </p:nvSpPr>
            <p:spPr>
              <a:xfrm>
                <a:off x="1904300" y="564475"/>
                <a:ext cx="31975" cy="148950"/>
              </a:xfrm>
              <a:custGeom>
                <a:rect b="b" l="l" r="r" t="t"/>
                <a:pathLst>
                  <a:path extrusionOk="0" h="5958" w="1279">
                    <a:moveTo>
                      <a:pt x="1248" y="0"/>
                    </a:moveTo>
                    <a:lnTo>
                      <a:pt x="0" y="5945"/>
                    </a:lnTo>
                    <a:cubicBezTo>
                      <a:pt x="13" y="5950"/>
                      <a:pt x="21" y="5954"/>
                      <a:pt x="34" y="5958"/>
                    </a:cubicBezTo>
                    <a:lnTo>
                      <a:pt x="1278" y="8"/>
                    </a:lnTo>
                    <a:cubicBezTo>
                      <a:pt x="1266" y="4"/>
                      <a:pt x="1258" y="0"/>
                      <a:pt x="1248"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35"/>
              <p:cNvSpPr/>
              <p:nvPr/>
            </p:nvSpPr>
            <p:spPr>
              <a:xfrm>
                <a:off x="1903525" y="564125"/>
                <a:ext cx="32000" cy="148975"/>
              </a:xfrm>
              <a:custGeom>
                <a:rect b="b" l="l" r="r" t="t"/>
                <a:pathLst>
                  <a:path extrusionOk="0" h="5959" w="1280">
                    <a:moveTo>
                      <a:pt x="1246" y="1"/>
                    </a:moveTo>
                    <a:lnTo>
                      <a:pt x="0" y="5950"/>
                    </a:lnTo>
                    <a:cubicBezTo>
                      <a:pt x="10" y="5954"/>
                      <a:pt x="22" y="5954"/>
                      <a:pt x="31" y="5959"/>
                    </a:cubicBezTo>
                    <a:lnTo>
                      <a:pt x="1279" y="14"/>
                    </a:lnTo>
                    <a:cubicBezTo>
                      <a:pt x="1267" y="10"/>
                      <a:pt x="1258" y="5"/>
                      <a:pt x="1246"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35"/>
              <p:cNvSpPr/>
              <p:nvPr/>
            </p:nvSpPr>
            <p:spPr>
              <a:xfrm>
                <a:off x="1902675" y="563725"/>
                <a:ext cx="32000" cy="149175"/>
              </a:xfrm>
              <a:custGeom>
                <a:rect b="b" l="l" r="r" t="t"/>
                <a:pathLst>
                  <a:path extrusionOk="0" h="5967" w="1280">
                    <a:moveTo>
                      <a:pt x="1250" y="0"/>
                    </a:moveTo>
                    <a:lnTo>
                      <a:pt x="1" y="5949"/>
                    </a:lnTo>
                    <a:cubicBezTo>
                      <a:pt x="14" y="5954"/>
                      <a:pt x="22" y="5958"/>
                      <a:pt x="34" y="5966"/>
                    </a:cubicBezTo>
                    <a:lnTo>
                      <a:pt x="1280" y="17"/>
                    </a:lnTo>
                    <a:cubicBezTo>
                      <a:pt x="1271" y="13"/>
                      <a:pt x="1258" y="9"/>
                      <a:pt x="1250"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35"/>
              <p:cNvSpPr/>
              <p:nvPr/>
            </p:nvSpPr>
            <p:spPr>
              <a:xfrm>
                <a:off x="1901925" y="563275"/>
                <a:ext cx="32000" cy="149175"/>
              </a:xfrm>
              <a:custGeom>
                <a:rect b="b" l="l" r="r" t="t"/>
                <a:pathLst>
                  <a:path extrusionOk="0" h="5967" w="1280">
                    <a:moveTo>
                      <a:pt x="1245" y="1"/>
                    </a:moveTo>
                    <a:lnTo>
                      <a:pt x="1" y="5950"/>
                    </a:lnTo>
                    <a:cubicBezTo>
                      <a:pt x="9" y="5959"/>
                      <a:pt x="22" y="5963"/>
                      <a:pt x="31" y="5967"/>
                    </a:cubicBezTo>
                    <a:lnTo>
                      <a:pt x="1280" y="18"/>
                    </a:lnTo>
                    <a:cubicBezTo>
                      <a:pt x="1266" y="13"/>
                      <a:pt x="1258" y="9"/>
                      <a:pt x="1245"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35"/>
              <p:cNvSpPr/>
              <p:nvPr/>
            </p:nvSpPr>
            <p:spPr>
              <a:xfrm>
                <a:off x="1900750" y="562550"/>
                <a:ext cx="32300" cy="149500"/>
              </a:xfrm>
              <a:custGeom>
                <a:rect b="b" l="l" r="r" t="t"/>
                <a:pathLst>
                  <a:path extrusionOk="0" h="5980" w="1292">
                    <a:moveTo>
                      <a:pt x="1246" y="0"/>
                    </a:moveTo>
                    <a:lnTo>
                      <a:pt x="1" y="5950"/>
                    </a:lnTo>
                    <a:cubicBezTo>
                      <a:pt x="14" y="5962"/>
                      <a:pt x="30" y="5970"/>
                      <a:pt x="48" y="5979"/>
                    </a:cubicBezTo>
                    <a:lnTo>
                      <a:pt x="1292" y="30"/>
                    </a:lnTo>
                    <a:cubicBezTo>
                      <a:pt x="1275" y="22"/>
                      <a:pt x="1262" y="12"/>
                      <a:pt x="1246"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35"/>
              <p:cNvSpPr/>
              <p:nvPr/>
            </p:nvSpPr>
            <p:spPr>
              <a:xfrm>
                <a:off x="1896900" y="558050"/>
                <a:ext cx="35000" cy="153250"/>
              </a:xfrm>
              <a:custGeom>
                <a:rect b="b" l="l" r="r" t="t"/>
                <a:pathLst>
                  <a:path extrusionOk="0" h="6130" w="1400">
                    <a:moveTo>
                      <a:pt x="1246" y="0"/>
                    </a:moveTo>
                    <a:lnTo>
                      <a:pt x="1" y="5945"/>
                    </a:lnTo>
                    <a:cubicBezTo>
                      <a:pt x="44" y="6027"/>
                      <a:pt x="95" y="6087"/>
                      <a:pt x="155" y="6130"/>
                    </a:cubicBezTo>
                    <a:lnTo>
                      <a:pt x="1400" y="180"/>
                    </a:lnTo>
                    <a:cubicBezTo>
                      <a:pt x="1339" y="137"/>
                      <a:pt x="1288" y="77"/>
                      <a:pt x="1246"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35"/>
              <p:cNvSpPr/>
              <p:nvPr/>
            </p:nvSpPr>
            <p:spPr>
              <a:xfrm>
                <a:off x="1886325" y="552825"/>
                <a:ext cx="44075" cy="151425"/>
              </a:xfrm>
              <a:custGeom>
                <a:rect b="b" l="l" r="r" t="t"/>
                <a:pathLst>
                  <a:path extrusionOk="0" h="6057" w="1763">
                    <a:moveTo>
                      <a:pt x="1762" y="0"/>
                    </a:moveTo>
                    <a:lnTo>
                      <a:pt x="1762" y="0"/>
                    </a:lnTo>
                    <a:cubicBezTo>
                      <a:pt x="1561" y="26"/>
                      <a:pt x="1391" y="64"/>
                      <a:pt x="1249" y="107"/>
                    </a:cubicBezTo>
                    <a:lnTo>
                      <a:pt x="1" y="6056"/>
                    </a:lnTo>
                    <a:cubicBezTo>
                      <a:pt x="145" y="6013"/>
                      <a:pt x="317" y="5974"/>
                      <a:pt x="518" y="5945"/>
                    </a:cubicBezTo>
                    <a:lnTo>
                      <a:pt x="1762"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35"/>
              <p:cNvSpPr/>
              <p:nvPr/>
            </p:nvSpPr>
            <p:spPr>
              <a:xfrm>
                <a:off x="1880875" y="555475"/>
                <a:ext cx="36675" cy="150800"/>
              </a:xfrm>
              <a:custGeom>
                <a:rect b="b" l="l" r="r" t="t"/>
                <a:pathLst>
                  <a:path extrusionOk="0" h="6032" w="1467">
                    <a:moveTo>
                      <a:pt x="1467" y="1"/>
                    </a:moveTo>
                    <a:lnTo>
                      <a:pt x="1467" y="1"/>
                    </a:lnTo>
                    <a:cubicBezTo>
                      <a:pt x="1382" y="26"/>
                      <a:pt x="1309" y="52"/>
                      <a:pt x="1245" y="82"/>
                    </a:cubicBezTo>
                    <a:lnTo>
                      <a:pt x="0" y="6032"/>
                    </a:lnTo>
                    <a:cubicBezTo>
                      <a:pt x="65" y="6002"/>
                      <a:pt x="137" y="5976"/>
                      <a:pt x="219" y="5950"/>
                    </a:cubicBezTo>
                    <a:lnTo>
                      <a:pt x="1467"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35"/>
              <p:cNvSpPr/>
              <p:nvPr/>
            </p:nvSpPr>
            <p:spPr>
              <a:xfrm>
                <a:off x="1877450" y="557500"/>
                <a:ext cx="34575" cy="150600"/>
              </a:xfrm>
              <a:custGeom>
                <a:rect b="b" l="l" r="r" t="t"/>
                <a:pathLst>
                  <a:path extrusionOk="0" h="6024" w="1383">
                    <a:moveTo>
                      <a:pt x="1382" y="1"/>
                    </a:moveTo>
                    <a:lnTo>
                      <a:pt x="1382" y="1"/>
                    </a:lnTo>
                    <a:cubicBezTo>
                      <a:pt x="1331" y="27"/>
                      <a:pt x="1288" y="52"/>
                      <a:pt x="1245" y="78"/>
                    </a:cubicBezTo>
                    <a:lnTo>
                      <a:pt x="0" y="6023"/>
                    </a:lnTo>
                    <a:cubicBezTo>
                      <a:pt x="38" y="5998"/>
                      <a:pt x="86" y="5976"/>
                      <a:pt x="137" y="5951"/>
                    </a:cubicBezTo>
                    <a:lnTo>
                      <a:pt x="1382"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35"/>
              <p:cNvSpPr/>
              <p:nvPr/>
            </p:nvSpPr>
            <p:spPr>
              <a:xfrm>
                <a:off x="1874975" y="559425"/>
                <a:ext cx="33600" cy="150475"/>
              </a:xfrm>
              <a:custGeom>
                <a:rect b="b" l="l" r="r" t="t"/>
                <a:pathLst>
                  <a:path extrusionOk="0" h="6019" w="1344">
                    <a:moveTo>
                      <a:pt x="1344" y="1"/>
                    </a:moveTo>
                    <a:lnTo>
                      <a:pt x="1344" y="1"/>
                    </a:lnTo>
                    <a:cubicBezTo>
                      <a:pt x="1310" y="22"/>
                      <a:pt x="1276" y="44"/>
                      <a:pt x="1245" y="70"/>
                    </a:cubicBezTo>
                    <a:lnTo>
                      <a:pt x="1" y="6018"/>
                    </a:lnTo>
                    <a:cubicBezTo>
                      <a:pt x="31" y="5993"/>
                      <a:pt x="65" y="5972"/>
                      <a:pt x="99" y="5946"/>
                    </a:cubicBezTo>
                    <a:lnTo>
                      <a:pt x="1344"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35"/>
              <p:cNvSpPr/>
              <p:nvPr/>
            </p:nvSpPr>
            <p:spPr>
              <a:xfrm>
                <a:off x="1873175" y="561150"/>
                <a:ext cx="32950" cy="150675"/>
              </a:xfrm>
              <a:custGeom>
                <a:rect b="b" l="l" r="r" t="t"/>
                <a:pathLst>
                  <a:path extrusionOk="0" h="6027" w="1318">
                    <a:moveTo>
                      <a:pt x="1317" y="1"/>
                    </a:moveTo>
                    <a:cubicBezTo>
                      <a:pt x="1291" y="26"/>
                      <a:pt x="1266" y="52"/>
                      <a:pt x="1245" y="78"/>
                    </a:cubicBezTo>
                    <a:lnTo>
                      <a:pt x="0" y="6026"/>
                    </a:lnTo>
                    <a:cubicBezTo>
                      <a:pt x="22" y="5996"/>
                      <a:pt x="47" y="5975"/>
                      <a:pt x="73" y="5949"/>
                    </a:cubicBezTo>
                    <a:lnTo>
                      <a:pt x="1317"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35"/>
              <p:cNvSpPr/>
              <p:nvPr/>
            </p:nvSpPr>
            <p:spPr>
              <a:xfrm>
                <a:off x="1871675" y="563075"/>
                <a:ext cx="32650" cy="150800"/>
              </a:xfrm>
              <a:custGeom>
                <a:rect b="b" l="l" r="r" t="t"/>
                <a:pathLst>
                  <a:path extrusionOk="0" h="6032" w="1306">
                    <a:moveTo>
                      <a:pt x="1305" y="1"/>
                    </a:moveTo>
                    <a:lnTo>
                      <a:pt x="1305" y="1"/>
                    </a:lnTo>
                    <a:cubicBezTo>
                      <a:pt x="1284" y="26"/>
                      <a:pt x="1262" y="56"/>
                      <a:pt x="1245" y="82"/>
                    </a:cubicBezTo>
                    <a:lnTo>
                      <a:pt x="1" y="6031"/>
                    </a:lnTo>
                    <a:cubicBezTo>
                      <a:pt x="17" y="6001"/>
                      <a:pt x="34" y="5975"/>
                      <a:pt x="60" y="5949"/>
                    </a:cubicBezTo>
                    <a:lnTo>
                      <a:pt x="1305"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35"/>
              <p:cNvSpPr/>
              <p:nvPr/>
            </p:nvSpPr>
            <p:spPr>
              <a:xfrm>
                <a:off x="1870500" y="565100"/>
                <a:ext cx="32300" cy="151350"/>
              </a:xfrm>
              <a:custGeom>
                <a:rect b="b" l="l" r="r" t="t"/>
                <a:pathLst>
                  <a:path extrusionOk="0" h="6054" w="1292">
                    <a:moveTo>
                      <a:pt x="1292" y="1"/>
                    </a:moveTo>
                    <a:lnTo>
                      <a:pt x="1292" y="1"/>
                    </a:lnTo>
                    <a:cubicBezTo>
                      <a:pt x="1275" y="35"/>
                      <a:pt x="1258" y="68"/>
                      <a:pt x="1250" y="103"/>
                    </a:cubicBezTo>
                    <a:lnTo>
                      <a:pt x="0" y="6053"/>
                    </a:lnTo>
                    <a:cubicBezTo>
                      <a:pt x="13" y="6018"/>
                      <a:pt x="26" y="5984"/>
                      <a:pt x="48" y="5950"/>
                    </a:cubicBezTo>
                    <a:lnTo>
                      <a:pt x="1292"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35"/>
              <p:cNvSpPr/>
              <p:nvPr/>
            </p:nvSpPr>
            <p:spPr>
              <a:xfrm>
                <a:off x="1870050" y="567675"/>
                <a:ext cx="31700" cy="150250"/>
              </a:xfrm>
              <a:custGeom>
                <a:rect b="b" l="l" r="r" t="t"/>
                <a:pathLst>
                  <a:path extrusionOk="0" h="6010" w="1268">
                    <a:moveTo>
                      <a:pt x="1268" y="0"/>
                    </a:moveTo>
                    <a:cubicBezTo>
                      <a:pt x="1258" y="17"/>
                      <a:pt x="1254" y="38"/>
                      <a:pt x="1250" y="60"/>
                    </a:cubicBezTo>
                    <a:lnTo>
                      <a:pt x="2" y="6004"/>
                    </a:lnTo>
                    <a:lnTo>
                      <a:pt x="2" y="6004"/>
                    </a:lnTo>
                    <a:cubicBezTo>
                      <a:pt x="7" y="5984"/>
                      <a:pt x="15" y="5965"/>
                      <a:pt x="18" y="5950"/>
                    </a:cubicBezTo>
                    <a:lnTo>
                      <a:pt x="1268" y="0"/>
                    </a:lnTo>
                    <a:close/>
                    <a:moveTo>
                      <a:pt x="2" y="6004"/>
                    </a:moveTo>
                    <a:lnTo>
                      <a:pt x="2" y="6004"/>
                    </a:lnTo>
                    <a:cubicBezTo>
                      <a:pt x="2" y="6006"/>
                      <a:pt x="1" y="6008"/>
                      <a:pt x="1" y="6010"/>
                    </a:cubicBezTo>
                    <a:lnTo>
                      <a:pt x="2" y="6004"/>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35"/>
              <p:cNvSpPr/>
              <p:nvPr/>
            </p:nvSpPr>
            <p:spPr>
              <a:xfrm>
                <a:off x="2672550" y="731675"/>
                <a:ext cx="35000" cy="156175"/>
              </a:xfrm>
              <a:custGeom>
                <a:rect b="b" l="l" r="r" t="t"/>
                <a:pathLst>
                  <a:path extrusionOk="0" h="6247" w="1400">
                    <a:moveTo>
                      <a:pt x="1266" y="1"/>
                    </a:moveTo>
                    <a:lnTo>
                      <a:pt x="18" y="5950"/>
                    </a:lnTo>
                    <a:cubicBezTo>
                      <a:pt x="1" y="6032"/>
                      <a:pt x="35" y="6126"/>
                      <a:pt x="151" y="6246"/>
                    </a:cubicBezTo>
                    <a:lnTo>
                      <a:pt x="1400" y="296"/>
                    </a:lnTo>
                    <a:cubicBezTo>
                      <a:pt x="1280" y="176"/>
                      <a:pt x="1250" y="83"/>
                      <a:pt x="1266"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35"/>
              <p:cNvSpPr/>
              <p:nvPr/>
            </p:nvSpPr>
            <p:spPr>
              <a:xfrm>
                <a:off x="2698025" y="730400"/>
                <a:ext cx="37875" cy="149650"/>
              </a:xfrm>
              <a:custGeom>
                <a:rect b="b" l="l" r="r" t="t"/>
                <a:pathLst>
                  <a:path extrusionOk="0" h="5986" w="1515">
                    <a:moveTo>
                      <a:pt x="1514" y="0"/>
                    </a:moveTo>
                    <a:cubicBezTo>
                      <a:pt x="1459" y="0"/>
                      <a:pt x="1407" y="6"/>
                      <a:pt x="1364" y="14"/>
                    </a:cubicBezTo>
                    <a:cubicBezTo>
                      <a:pt x="1317" y="18"/>
                      <a:pt x="1279" y="26"/>
                      <a:pt x="1248" y="35"/>
                    </a:cubicBezTo>
                    <a:lnTo>
                      <a:pt x="0" y="5985"/>
                    </a:lnTo>
                    <a:cubicBezTo>
                      <a:pt x="34" y="5976"/>
                      <a:pt x="73" y="5968"/>
                      <a:pt x="119" y="5959"/>
                    </a:cubicBezTo>
                    <a:cubicBezTo>
                      <a:pt x="162" y="5954"/>
                      <a:pt x="209" y="5950"/>
                      <a:pt x="269" y="5950"/>
                    </a:cubicBezTo>
                    <a:lnTo>
                      <a:pt x="1514"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35"/>
              <p:cNvSpPr/>
              <p:nvPr/>
            </p:nvSpPr>
            <p:spPr>
              <a:xfrm>
                <a:off x="2696500" y="731275"/>
                <a:ext cx="32750" cy="149400"/>
              </a:xfrm>
              <a:custGeom>
                <a:rect b="b" l="l" r="r" t="t"/>
                <a:pathLst>
                  <a:path extrusionOk="0" h="5976" w="1310">
                    <a:moveTo>
                      <a:pt x="1309" y="0"/>
                    </a:moveTo>
                    <a:cubicBezTo>
                      <a:pt x="1284" y="9"/>
                      <a:pt x="1263" y="17"/>
                      <a:pt x="1246" y="26"/>
                    </a:cubicBezTo>
                    <a:lnTo>
                      <a:pt x="0" y="5976"/>
                    </a:lnTo>
                    <a:cubicBezTo>
                      <a:pt x="18" y="5966"/>
                      <a:pt x="39" y="5958"/>
                      <a:pt x="61" y="5950"/>
                    </a:cubicBezTo>
                    <a:lnTo>
                      <a:pt x="1309"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35"/>
              <p:cNvSpPr/>
              <p:nvPr/>
            </p:nvSpPr>
            <p:spPr>
              <a:xfrm>
                <a:off x="2695350" y="731925"/>
                <a:ext cx="32300" cy="149400"/>
              </a:xfrm>
              <a:custGeom>
                <a:rect b="b" l="l" r="r" t="t"/>
                <a:pathLst>
                  <a:path extrusionOk="0" h="5976" w="1292">
                    <a:moveTo>
                      <a:pt x="1292" y="0"/>
                    </a:moveTo>
                    <a:cubicBezTo>
                      <a:pt x="1274" y="8"/>
                      <a:pt x="1258" y="16"/>
                      <a:pt x="1244" y="26"/>
                    </a:cubicBezTo>
                    <a:lnTo>
                      <a:pt x="0" y="5975"/>
                    </a:lnTo>
                    <a:cubicBezTo>
                      <a:pt x="13" y="5966"/>
                      <a:pt x="30" y="5958"/>
                      <a:pt x="46" y="5950"/>
                    </a:cubicBezTo>
                    <a:lnTo>
                      <a:pt x="1292"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35"/>
              <p:cNvSpPr/>
              <p:nvPr/>
            </p:nvSpPr>
            <p:spPr>
              <a:xfrm>
                <a:off x="2694175" y="732550"/>
                <a:ext cx="32300" cy="149625"/>
              </a:xfrm>
              <a:custGeom>
                <a:rect b="b" l="l" r="r" t="t"/>
                <a:pathLst>
                  <a:path extrusionOk="0" h="5985" w="1292">
                    <a:moveTo>
                      <a:pt x="1291" y="1"/>
                    </a:moveTo>
                    <a:lnTo>
                      <a:pt x="1291" y="1"/>
                    </a:lnTo>
                    <a:cubicBezTo>
                      <a:pt x="1274" y="9"/>
                      <a:pt x="1258" y="22"/>
                      <a:pt x="1244" y="35"/>
                    </a:cubicBezTo>
                    <a:lnTo>
                      <a:pt x="0" y="5984"/>
                    </a:lnTo>
                    <a:cubicBezTo>
                      <a:pt x="12" y="5971"/>
                      <a:pt x="30" y="5959"/>
                      <a:pt x="47" y="5950"/>
                    </a:cubicBezTo>
                    <a:lnTo>
                      <a:pt x="1291"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35"/>
              <p:cNvSpPr/>
              <p:nvPr/>
            </p:nvSpPr>
            <p:spPr>
              <a:xfrm>
                <a:off x="2691275" y="733400"/>
                <a:ext cx="34025" cy="151425"/>
              </a:xfrm>
              <a:custGeom>
                <a:rect b="b" l="l" r="r" t="t"/>
                <a:pathLst>
                  <a:path extrusionOk="0" h="6057" w="1361">
                    <a:moveTo>
                      <a:pt x="1360" y="1"/>
                    </a:moveTo>
                    <a:lnTo>
                      <a:pt x="1360" y="1"/>
                    </a:lnTo>
                    <a:cubicBezTo>
                      <a:pt x="1339" y="18"/>
                      <a:pt x="1322" y="34"/>
                      <a:pt x="1305" y="56"/>
                    </a:cubicBezTo>
                    <a:cubicBezTo>
                      <a:pt x="1287" y="73"/>
                      <a:pt x="1271" y="91"/>
                      <a:pt x="1249" y="111"/>
                    </a:cubicBezTo>
                    <a:lnTo>
                      <a:pt x="0" y="6057"/>
                    </a:lnTo>
                    <a:cubicBezTo>
                      <a:pt x="22" y="6040"/>
                      <a:pt x="43" y="6023"/>
                      <a:pt x="61" y="6002"/>
                    </a:cubicBezTo>
                    <a:cubicBezTo>
                      <a:pt x="77" y="5984"/>
                      <a:pt x="94" y="5968"/>
                      <a:pt x="116" y="5950"/>
                    </a:cubicBezTo>
                    <a:lnTo>
                      <a:pt x="1360"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35"/>
              <p:cNvSpPr/>
              <p:nvPr/>
            </p:nvSpPr>
            <p:spPr>
              <a:xfrm>
                <a:off x="2690200" y="736175"/>
                <a:ext cx="32325" cy="149500"/>
              </a:xfrm>
              <a:custGeom>
                <a:rect b="b" l="l" r="r" t="t"/>
                <a:pathLst>
                  <a:path extrusionOk="0" h="5980" w="1293">
                    <a:moveTo>
                      <a:pt x="1292" y="0"/>
                    </a:moveTo>
                    <a:lnTo>
                      <a:pt x="1292" y="0"/>
                    </a:lnTo>
                    <a:cubicBezTo>
                      <a:pt x="1275" y="10"/>
                      <a:pt x="1263" y="22"/>
                      <a:pt x="1245" y="35"/>
                    </a:cubicBezTo>
                    <a:lnTo>
                      <a:pt x="1" y="5980"/>
                    </a:lnTo>
                    <a:cubicBezTo>
                      <a:pt x="17" y="5972"/>
                      <a:pt x="31" y="5959"/>
                      <a:pt x="43" y="5946"/>
                    </a:cubicBezTo>
                    <a:lnTo>
                      <a:pt x="1292"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35"/>
              <p:cNvSpPr/>
              <p:nvPr/>
            </p:nvSpPr>
            <p:spPr>
              <a:xfrm>
                <a:off x="2689025" y="737050"/>
                <a:ext cx="32325" cy="149275"/>
              </a:xfrm>
              <a:custGeom>
                <a:rect b="b" l="l" r="r" t="t"/>
                <a:pathLst>
                  <a:path extrusionOk="0" h="5971" w="1293">
                    <a:moveTo>
                      <a:pt x="1292" y="0"/>
                    </a:moveTo>
                    <a:lnTo>
                      <a:pt x="1292" y="0"/>
                    </a:lnTo>
                    <a:cubicBezTo>
                      <a:pt x="1280" y="9"/>
                      <a:pt x="1262" y="17"/>
                      <a:pt x="1245" y="26"/>
                    </a:cubicBezTo>
                    <a:lnTo>
                      <a:pt x="1" y="5971"/>
                    </a:lnTo>
                    <a:cubicBezTo>
                      <a:pt x="17" y="5962"/>
                      <a:pt x="31" y="5954"/>
                      <a:pt x="48" y="5945"/>
                    </a:cubicBezTo>
                    <a:lnTo>
                      <a:pt x="1292"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35"/>
              <p:cNvSpPr/>
              <p:nvPr/>
            </p:nvSpPr>
            <p:spPr>
              <a:xfrm>
                <a:off x="2687425" y="737700"/>
                <a:ext cx="32725" cy="149275"/>
              </a:xfrm>
              <a:custGeom>
                <a:rect b="b" l="l" r="r" t="t"/>
                <a:pathLst>
                  <a:path extrusionOk="0" h="5971" w="1309">
                    <a:moveTo>
                      <a:pt x="1309" y="0"/>
                    </a:moveTo>
                    <a:lnTo>
                      <a:pt x="1309" y="0"/>
                    </a:lnTo>
                    <a:cubicBezTo>
                      <a:pt x="1292" y="8"/>
                      <a:pt x="1271" y="12"/>
                      <a:pt x="1249" y="22"/>
                    </a:cubicBezTo>
                    <a:lnTo>
                      <a:pt x="0" y="5970"/>
                    </a:lnTo>
                    <a:cubicBezTo>
                      <a:pt x="26" y="5962"/>
                      <a:pt x="43" y="5954"/>
                      <a:pt x="65" y="5945"/>
                    </a:cubicBezTo>
                    <a:lnTo>
                      <a:pt x="1309"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35"/>
              <p:cNvSpPr/>
              <p:nvPr/>
            </p:nvSpPr>
            <p:spPr>
              <a:xfrm>
                <a:off x="2676300" y="738225"/>
                <a:ext cx="42375" cy="149650"/>
              </a:xfrm>
              <a:custGeom>
                <a:rect b="b" l="l" r="r" t="t"/>
                <a:pathLst>
                  <a:path extrusionOk="0" h="5986" w="1695">
                    <a:moveTo>
                      <a:pt x="1694" y="1"/>
                    </a:moveTo>
                    <a:cubicBezTo>
                      <a:pt x="1660" y="9"/>
                      <a:pt x="1621" y="17"/>
                      <a:pt x="1578" y="26"/>
                    </a:cubicBezTo>
                    <a:cubicBezTo>
                      <a:pt x="1516" y="32"/>
                      <a:pt x="1442" y="36"/>
                      <a:pt x="1353" y="36"/>
                    </a:cubicBezTo>
                    <a:cubicBezTo>
                      <a:pt x="1321" y="36"/>
                      <a:pt x="1286" y="36"/>
                      <a:pt x="1250" y="34"/>
                    </a:cubicBezTo>
                    <a:lnTo>
                      <a:pt x="1" y="5984"/>
                    </a:lnTo>
                    <a:cubicBezTo>
                      <a:pt x="35" y="5985"/>
                      <a:pt x="68" y="5986"/>
                      <a:pt x="99" y="5986"/>
                    </a:cubicBezTo>
                    <a:cubicBezTo>
                      <a:pt x="193" y="5986"/>
                      <a:pt x="270" y="5981"/>
                      <a:pt x="334" y="5971"/>
                    </a:cubicBezTo>
                    <a:cubicBezTo>
                      <a:pt x="377" y="5967"/>
                      <a:pt x="415" y="5958"/>
                      <a:pt x="445" y="5949"/>
                    </a:cubicBezTo>
                    <a:lnTo>
                      <a:pt x="1694"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35"/>
              <p:cNvSpPr/>
              <p:nvPr/>
            </p:nvSpPr>
            <p:spPr>
              <a:xfrm>
                <a:off x="4721275" y="1164525"/>
                <a:ext cx="40675" cy="159050"/>
              </a:xfrm>
              <a:custGeom>
                <a:rect b="b" l="l" r="r" t="t"/>
                <a:pathLst>
                  <a:path extrusionOk="0" h="6362" w="1627">
                    <a:moveTo>
                      <a:pt x="1246" y="1"/>
                    </a:moveTo>
                    <a:lnTo>
                      <a:pt x="1" y="5951"/>
                    </a:lnTo>
                    <a:cubicBezTo>
                      <a:pt x="142" y="6053"/>
                      <a:pt x="275" y="6177"/>
                      <a:pt x="377" y="6361"/>
                    </a:cubicBezTo>
                    <a:lnTo>
                      <a:pt x="1627" y="411"/>
                    </a:lnTo>
                    <a:cubicBezTo>
                      <a:pt x="1520" y="232"/>
                      <a:pt x="1392" y="104"/>
                      <a:pt x="1246"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35"/>
              <p:cNvSpPr/>
              <p:nvPr/>
            </p:nvSpPr>
            <p:spPr>
              <a:xfrm>
                <a:off x="4716375" y="1161425"/>
                <a:ext cx="36050" cy="151875"/>
              </a:xfrm>
              <a:custGeom>
                <a:rect b="b" l="l" r="r" t="t"/>
                <a:pathLst>
                  <a:path extrusionOk="0" h="6075" w="1442">
                    <a:moveTo>
                      <a:pt x="1245" y="1"/>
                    </a:moveTo>
                    <a:lnTo>
                      <a:pt x="1" y="5950"/>
                    </a:lnTo>
                    <a:cubicBezTo>
                      <a:pt x="64" y="5989"/>
                      <a:pt x="133" y="6031"/>
                      <a:pt x="197" y="6075"/>
                    </a:cubicBezTo>
                    <a:lnTo>
                      <a:pt x="1442" y="125"/>
                    </a:lnTo>
                    <a:cubicBezTo>
                      <a:pt x="1377" y="82"/>
                      <a:pt x="1314" y="40"/>
                      <a:pt x="1245"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35"/>
              <p:cNvSpPr/>
              <p:nvPr/>
            </p:nvSpPr>
            <p:spPr>
              <a:xfrm>
                <a:off x="4708775" y="1157275"/>
                <a:ext cx="38725" cy="152925"/>
              </a:xfrm>
              <a:custGeom>
                <a:rect b="b" l="l" r="r" t="t"/>
                <a:pathLst>
                  <a:path extrusionOk="0" h="6117" w="1549">
                    <a:moveTo>
                      <a:pt x="1245" y="0"/>
                    </a:moveTo>
                    <a:lnTo>
                      <a:pt x="1" y="5950"/>
                    </a:lnTo>
                    <a:cubicBezTo>
                      <a:pt x="99" y="6010"/>
                      <a:pt x="202" y="6061"/>
                      <a:pt x="305" y="6116"/>
                    </a:cubicBezTo>
                    <a:lnTo>
                      <a:pt x="1549" y="167"/>
                    </a:lnTo>
                    <a:cubicBezTo>
                      <a:pt x="1450" y="111"/>
                      <a:pt x="1348" y="60"/>
                      <a:pt x="1245"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35"/>
              <p:cNvSpPr/>
              <p:nvPr/>
            </p:nvSpPr>
            <p:spPr>
              <a:xfrm>
                <a:off x="4703850" y="1154275"/>
                <a:ext cx="36050" cy="151775"/>
              </a:xfrm>
              <a:custGeom>
                <a:rect b="b" l="l" r="r" t="t"/>
                <a:pathLst>
                  <a:path extrusionOk="0" h="6071" w="1442">
                    <a:moveTo>
                      <a:pt x="1246" y="0"/>
                    </a:moveTo>
                    <a:lnTo>
                      <a:pt x="1" y="5946"/>
                    </a:lnTo>
                    <a:cubicBezTo>
                      <a:pt x="65" y="5993"/>
                      <a:pt x="129" y="6031"/>
                      <a:pt x="198" y="6070"/>
                    </a:cubicBezTo>
                    <a:lnTo>
                      <a:pt x="1442" y="120"/>
                    </a:lnTo>
                    <a:cubicBezTo>
                      <a:pt x="1378" y="85"/>
                      <a:pt x="1310" y="43"/>
                      <a:pt x="1246"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35"/>
              <p:cNvSpPr/>
              <p:nvPr/>
            </p:nvSpPr>
            <p:spPr>
              <a:xfrm>
                <a:off x="4695950" y="1146375"/>
                <a:ext cx="39050" cy="156550"/>
              </a:xfrm>
              <a:custGeom>
                <a:rect b="b" l="l" r="r" t="t"/>
                <a:pathLst>
                  <a:path extrusionOk="0" h="6262" w="1562">
                    <a:moveTo>
                      <a:pt x="1245" y="0"/>
                    </a:moveTo>
                    <a:lnTo>
                      <a:pt x="1" y="5950"/>
                    </a:lnTo>
                    <a:cubicBezTo>
                      <a:pt x="90" y="6082"/>
                      <a:pt x="202" y="6181"/>
                      <a:pt x="317" y="6262"/>
                    </a:cubicBezTo>
                    <a:lnTo>
                      <a:pt x="1562" y="316"/>
                    </a:lnTo>
                    <a:cubicBezTo>
                      <a:pt x="1446" y="231"/>
                      <a:pt x="1339" y="133"/>
                      <a:pt x="1245"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35"/>
              <p:cNvSpPr/>
              <p:nvPr/>
            </p:nvSpPr>
            <p:spPr>
              <a:xfrm>
                <a:off x="2823975" y="761100"/>
                <a:ext cx="31450" cy="148750"/>
              </a:xfrm>
              <a:custGeom>
                <a:rect b="b" l="l" r="r" t="t"/>
                <a:pathLst>
                  <a:path extrusionOk="0" h="5950" w="1258">
                    <a:moveTo>
                      <a:pt x="1245" y="0"/>
                    </a:moveTo>
                    <a:lnTo>
                      <a:pt x="0" y="5950"/>
                    </a:lnTo>
                    <a:lnTo>
                      <a:pt x="8" y="5950"/>
                    </a:lnTo>
                    <a:lnTo>
                      <a:pt x="1258" y="4"/>
                    </a:lnTo>
                    <a:cubicBezTo>
                      <a:pt x="1253" y="0"/>
                      <a:pt x="1249" y="0"/>
                      <a:pt x="1245"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35"/>
              <p:cNvSpPr/>
              <p:nvPr/>
            </p:nvSpPr>
            <p:spPr>
              <a:xfrm>
                <a:off x="2823025" y="760875"/>
                <a:ext cx="32100" cy="148975"/>
              </a:xfrm>
              <a:custGeom>
                <a:rect b="b" l="l" r="r" t="t"/>
                <a:pathLst>
                  <a:path extrusionOk="0" h="5959" w="1284">
                    <a:moveTo>
                      <a:pt x="1244" y="1"/>
                    </a:moveTo>
                    <a:lnTo>
                      <a:pt x="0" y="5946"/>
                    </a:lnTo>
                    <a:cubicBezTo>
                      <a:pt x="12" y="5951"/>
                      <a:pt x="26" y="5955"/>
                      <a:pt x="38" y="5959"/>
                    </a:cubicBezTo>
                    <a:lnTo>
                      <a:pt x="1283" y="9"/>
                    </a:lnTo>
                    <a:cubicBezTo>
                      <a:pt x="1270" y="5"/>
                      <a:pt x="1262" y="1"/>
                      <a:pt x="1244"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35"/>
              <p:cNvSpPr/>
              <p:nvPr/>
            </p:nvSpPr>
            <p:spPr>
              <a:xfrm>
                <a:off x="2821300" y="760450"/>
                <a:ext cx="32850" cy="149100"/>
              </a:xfrm>
              <a:custGeom>
                <a:rect b="b" l="l" r="r" t="t"/>
                <a:pathLst>
                  <a:path extrusionOk="0" h="5964" w="1314">
                    <a:moveTo>
                      <a:pt x="1250" y="1"/>
                    </a:moveTo>
                    <a:lnTo>
                      <a:pt x="0" y="5950"/>
                    </a:lnTo>
                    <a:cubicBezTo>
                      <a:pt x="26" y="5954"/>
                      <a:pt x="48" y="5958"/>
                      <a:pt x="69" y="5963"/>
                    </a:cubicBezTo>
                    <a:lnTo>
                      <a:pt x="1313" y="18"/>
                    </a:lnTo>
                    <a:cubicBezTo>
                      <a:pt x="1296" y="10"/>
                      <a:pt x="1270" y="5"/>
                      <a:pt x="1250"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35"/>
              <p:cNvSpPr/>
              <p:nvPr/>
            </p:nvSpPr>
            <p:spPr>
              <a:xfrm>
                <a:off x="2817650" y="760050"/>
                <a:ext cx="34900" cy="149175"/>
              </a:xfrm>
              <a:custGeom>
                <a:rect b="b" l="l" r="r" t="t"/>
                <a:pathLst>
                  <a:path extrusionOk="0" h="5967" w="1396">
                    <a:moveTo>
                      <a:pt x="1250" y="0"/>
                    </a:moveTo>
                    <a:lnTo>
                      <a:pt x="1" y="5949"/>
                    </a:lnTo>
                    <a:cubicBezTo>
                      <a:pt x="56" y="5954"/>
                      <a:pt x="103" y="5958"/>
                      <a:pt x="146" y="5966"/>
                    </a:cubicBezTo>
                    <a:lnTo>
                      <a:pt x="1396" y="17"/>
                    </a:lnTo>
                    <a:cubicBezTo>
                      <a:pt x="1352" y="12"/>
                      <a:pt x="1301" y="4"/>
                      <a:pt x="1250"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35"/>
              <p:cNvSpPr/>
              <p:nvPr/>
            </p:nvSpPr>
            <p:spPr>
              <a:xfrm>
                <a:off x="2778625" y="759475"/>
                <a:ext cx="70275" cy="151775"/>
              </a:xfrm>
              <a:custGeom>
                <a:rect b="b" l="l" r="r" t="t"/>
                <a:pathLst>
                  <a:path extrusionOk="0" h="6071" w="2811">
                    <a:moveTo>
                      <a:pt x="2334" y="1"/>
                    </a:moveTo>
                    <a:cubicBezTo>
                      <a:pt x="2091" y="1"/>
                      <a:pt x="1830" y="16"/>
                      <a:pt x="1601" y="49"/>
                    </a:cubicBezTo>
                    <a:cubicBezTo>
                      <a:pt x="1468" y="65"/>
                      <a:pt x="1348" y="91"/>
                      <a:pt x="1250" y="121"/>
                    </a:cubicBezTo>
                    <a:lnTo>
                      <a:pt x="0" y="6070"/>
                    </a:lnTo>
                    <a:cubicBezTo>
                      <a:pt x="103" y="6040"/>
                      <a:pt x="223" y="6015"/>
                      <a:pt x="355" y="5997"/>
                    </a:cubicBezTo>
                    <a:cubicBezTo>
                      <a:pt x="583" y="5965"/>
                      <a:pt x="846" y="5950"/>
                      <a:pt x="1089" y="5950"/>
                    </a:cubicBezTo>
                    <a:cubicBezTo>
                      <a:pt x="1263" y="5950"/>
                      <a:pt x="1427" y="5958"/>
                      <a:pt x="1562" y="5972"/>
                    </a:cubicBezTo>
                    <a:lnTo>
                      <a:pt x="2811" y="23"/>
                    </a:lnTo>
                    <a:cubicBezTo>
                      <a:pt x="2673" y="9"/>
                      <a:pt x="2508" y="1"/>
                      <a:pt x="2334" y="1"/>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35"/>
              <p:cNvSpPr/>
              <p:nvPr/>
            </p:nvSpPr>
            <p:spPr>
              <a:xfrm>
                <a:off x="2775750" y="762475"/>
                <a:ext cx="34125" cy="149850"/>
              </a:xfrm>
              <a:custGeom>
                <a:rect b="b" l="l" r="r" t="t"/>
                <a:pathLst>
                  <a:path extrusionOk="0" h="5994" w="1365">
                    <a:moveTo>
                      <a:pt x="1365" y="1"/>
                    </a:moveTo>
                    <a:lnTo>
                      <a:pt x="1365" y="1"/>
                    </a:lnTo>
                    <a:cubicBezTo>
                      <a:pt x="1317" y="14"/>
                      <a:pt x="1279" y="31"/>
                      <a:pt x="1244" y="44"/>
                    </a:cubicBezTo>
                    <a:lnTo>
                      <a:pt x="0" y="5993"/>
                    </a:lnTo>
                    <a:cubicBezTo>
                      <a:pt x="34" y="5976"/>
                      <a:pt x="73" y="5964"/>
                      <a:pt x="115" y="5950"/>
                    </a:cubicBezTo>
                    <a:lnTo>
                      <a:pt x="1365"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35"/>
              <p:cNvSpPr/>
              <p:nvPr/>
            </p:nvSpPr>
            <p:spPr>
              <a:xfrm>
                <a:off x="2774250" y="763550"/>
                <a:ext cx="32625" cy="149625"/>
              </a:xfrm>
              <a:custGeom>
                <a:rect b="b" l="l" r="r" t="t"/>
                <a:pathLst>
                  <a:path extrusionOk="0" h="5985" w="1305">
                    <a:moveTo>
                      <a:pt x="1304" y="1"/>
                    </a:moveTo>
                    <a:cubicBezTo>
                      <a:pt x="1284" y="14"/>
                      <a:pt x="1262" y="22"/>
                      <a:pt x="1245" y="35"/>
                    </a:cubicBezTo>
                    <a:lnTo>
                      <a:pt x="1" y="5984"/>
                    </a:lnTo>
                    <a:cubicBezTo>
                      <a:pt x="17" y="5972"/>
                      <a:pt x="39" y="5959"/>
                      <a:pt x="60" y="5950"/>
                    </a:cubicBezTo>
                    <a:lnTo>
                      <a:pt x="1304"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35"/>
              <p:cNvSpPr/>
              <p:nvPr/>
            </p:nvSpPr>
            <p:spPr>
              <a:xfrm>
                <a:off x="2773275" y="764400"/>
                <a:ext cx="32100" cy="149400"/>
              </a:xfrm>
              <a:custGeom>
                <a:rect b="b" l="l" r="r" t="t"/>
                <a:pathLst>
                  <a:path extrusionOk="0" h="5976" w="1284">
                    <a:moveTo>
                      <a:pt x="1284" y="1"/>
                    </a:moveTo>
                    <a:cubicBezTo>
                      <a:pt x="1272" y="10"/>
                      <a:pt x="1258" y="18"/>
                      <a:pt x="1250" y="26"/>
                    </a:cubicBezTo>
                    <a:lnTo>
                      <a:pt x="1" y="5976"/>
                    </a:lnTo>
                    <a:cubicBezTo>
                      <a:pt x="14" y="5968"/>
                      <a:pt x="26" y="5959"/>
                      <a:pt x="40" y="5950"/>
                    </a:cubicBezTo>
                    <a:lnTo>
                      <a:pt x="1284"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35"/>
              <p:cNvSpPr/>
              <p:nvPr/>
            </p:nvSpPr>
            <p:spPr>
              <a:xfrm>
                <a:off x="2772750" y="765050"/>
                <a:ext cx="31800" cy="149300"/>
              </a:xfrm>
              <a:custGeom>
                <a:rect b="b" l="l" r="r" t="t"/>
                <a:pathLst>
                  <a:path extrusionOk="0" h="5972" w="1272">
                    <a:moveTo>
                      <a:pt x="1271" y="0"/>
                    </a:moveTo>
                    <a:lnTo>
                      <a:pt x="1271" y="0"/>
                    </a:lnTo>
                    <a:cubicBezTo>
                      <a:pt x="1262" y="9"/>
                      <a:pt x="1254" y="18"/>
                      <a:pt x="1245" y="22"/>
                    </a:cubicBezTo>
                    <a:lnTo>
                      <a:pt x="0" y="5971"/>
                    </a:lnTo>
                    <a:cubicBezTo>
                      <a:pt x="4" y="5963"/>
                      <a:pt x="14" y="5954"/>
                      <a:pt x="22" y="5950"/>
                    </a:cubicBezTo>
                    <a:lnTo>
                      <a:pt x="1271"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35"/>
              <p:cNvSpPr/>
              <p:nvPr/>
            </p:nvSpPr>
            <p:spPr>
              <a:xfrm>
                <a:off x="2772325" y="765575"/>
                <a:ext cx="31575" cy="149300"/>
              </a:xfrm>
              <a:custGeom>
                <a:rect b="b" l="l" r="r" t="t"/>
                <a:pathLst>
                  <a:path extrusionOk="0" h="5972" w="1263">
                    <a:moveTo>
                      <a:pt x="1262" y="1"/>
                    </a:moveTo>
                    <a:lnTo>
                      <a:pt x="1262" y="1"/>
                    </a:lnTo>
                    <a:cubicBezTo>
                      <a:pt x="1258" y="10"/>
                      <a:pt x="1249" y="18"/>
                      <a:pt x="1245" y="26"/>
                    </a:cubicBezTo>
                    <a:lnTo>
                      <a:pt x="1" y="5972"/>
                    </a:lnTo>
                    <a:cubicBezTo>
                      <a:pt x="5" y="5968"/>
                      <a:pt x="9" y="5959"/>
                      <a:pt x="17" y="5950"/>
                    </a:cubicBezTo>
                    <a:lnTo>
                      <a:pt x="1262"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35"/>
              <p:cNvSpPr/>
              <p:nvPr/>
            </p:nvSpPr>
            <p:spPr>
              <a:xfrm>
                <a:off x="2772100" y="766225"/>
                <a:ext cx="31350" cy="149300"/>
              </a:xfrm>
              <a:custGeom>
                <a:rect b="b" l="l" r="r" t="t"/>
                <a:pathLst>
                  <a:path extrusionOk="0" h="5972" w="1254">
                    <a:moveTo>
                      <a:pt x="1254" y="0"/>
                    </a:moveTo>
                    <a:cubicBezTo>
                      <a:pt x="1250" y="5"/>
                      <a:pt x="1250" y="14"/>
                      <a:pt x="1246" y="22"/>
                    </a:cubicBezTo>
                    <a:lnTo>
                      <a:pt x="3" y="5959"/>
                    </a:lnTo>
                    <a:lnTo>
                      <a:pt x="3" y="5959"/>
                    </a:lnTo>
                    <a:cubicBezTo>
                      <a:pt x="5" y="5955"/>
                      <a:pt x="7" y="5950"/>
                      <a:pt x="10" y="5946"/>
                    </a:cubicBezTo>
                    <a:lnTo>
                      <a:pt x="1254" y="0"/>
                    </a:lnTo>
                    <a:close/>
                    <a:moveTo>
                      <a:pt x="3" y="5959"/>
                    </a:moveTo>
                    <a:lnTo>
                      <a:pt x="3" y="5959"/>
                    </a:lnTo>
                    <a:cubicBezTo>
                      <a:pt x="2" y="5963"/>
                      <a:pt x="1" y="5968"/>
                      <a:pt x="1" y="5972"/>
                    </a:cubicBezTo>
                    <a:lnTo>
                      <a:pt x="3" y="5959"/>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35"/>
              <p:cNvSpPr/>
              <p:nvPr/>
            </p:nvSpPr>
            <p:spPr>
              <a:xfrm>
                <a:off x="2772000" y="766775"/>
                <a:ext cx="31250" cy="148950"/>
              </a:xfrm>
              <a:custGeom>
                <a:rect b="b" l="l" r="r" t="t"/>
                <a:pathLst>
                  <a:path extrusionOk="0" h="5958" w="1250">
                    <a:moveTo>
                      <a:pt x="1250" y="0"/>
                    </a:moveTo>
                    <a:lnTo>
                      <a:pt x="1249" y="3"/>
                    </a:lnTo>
                    <a:lnTo>
                      <a:pt x="1249" y="3"/>
                    </a:lnTo>
                    <a:cubicBezTo>
                      <a:pt x="1249" y="2"/>
                      <a:pt x="1250" y="1"/>
                      <a:pt x="1250" y="0"/>
                    </a:cubicBezTo>
                    <a:close/>
                    <a:moveTo>
                      <a:pt x="1249" y="3"/>
                    </a:moveTo>
                    <a:cubicBezTo>
                      <a:pt x="1248" y="6"/>
                      <a:pt x="1246" y="10"/>
                      <a:pt x="1246" y="13"/>
                    </a:cubicBezTo>
                    <a:lnTo>
                      <a:pt x="1" y="5953"/>
                    </a:lnTo>
                    <a:lnTo>
                      <a:pt x="1" y="5953"/>
                    </a:lnTo>
                    <a:cubicBezTo>
                      <a:pt x="2" y="5952"/>
                      <a:pt x="3" y="5951"/>
                      <a:pt x="5" y="5950"/>
                    </a:cubicBezTo>
                    <a:lnTo>
                      <a:pt x="1249" y="3"/>
                    </a:lnTo>
                    <a:close/>
                    <a:moveTo>
                      <a:pt x="1" y="5953"/>
                    </a:moveTo>
                    <a:lnTo>
                      <a:pt x="1" y="5953"/>
                    </a:lnTo>
                    <a:cubicBezTo>
                      <a:pt x="0" y="5954"/>
                      <a:pt x="0" y="5955"/>
                      <a:pt x="0" y="5958"/>
                    </a:cubicBezTo>
                    <a:lnTo>
                      <a:pt x="1" y="5953"/>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35"/>
              <p:cNvSpPr/>
              <p:nvPr/>
            </p:nvSpPr>
            <p:spPr>
              <a:xfrm>
                <a:off x="6848400" y="1609775"/>
                <a:ext cx="41200" cy="163100"/>
              </a:xfrm>
              <a:custGeom>
                <a:rect b="b" l="l" r="r" t="t"/>
                <a:pathLst>
                  <a:path extrusionOk="0" h="6524" w="1648">
                    <a:moveTo>
                      <a:pt x="1280" y="1"/>
                    </a:moveTo>
                    <a:lnTo>
                      <a:pt x="31" y="5946"/>
                    </a:lnTo>
                    <a:cubicBezTo>
                      <a:pt x="1" y="6091"/>
                      <a:pt x="74" y="6267"/>
                      <a:pt x="403" y="6523"/>
                    </a:cubicBezTo>
                    <a:lnTo>
                      <a:pt x="1647" y="574"/>
                    </a:lnTo>
                    <a:cubicBezTo>
                      <a:pt x="1322" y="322"/>
                      <a:pt x="1250" y="143"/>
                      <a:pt x="1280"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35"/>
              <p:cNvSpPr/>
              <p:nvPr/>
            </p:nvSpPr>
            <p:spPr>
              <a:xfrm>
                <a:off x="2699950" y="745275"/>
                <a:ext cx="41075" cy="161700"/>
              </a:xfrm>
              <a:custGeom>
                <a:rect b="b" l="l" r="r" t="t"/>
                <a:pathLst>
                  <a:path extrusionOk="0" h="6468" w="1643">
                    <a:moveTo>
                      <a:pt x="1270" y="1"/>
                    </a:moveTo>
                    <a:lnTo>
                      <a:pt x="26" y="5945"/>
                    </a:lnTo>
                    <a:cubicBezTo>
                      <a:pt x="0" y="6074"/>
                      <a:pt x="64" y="6232"/>
                      <a:pt x="393" y="6468"/>
                    </a:cubicBezTo>
                    <a:lnTo>
                      <a:pt x="1642" y="518"/>
                    </a:lnTo>
                    <a:cubicBezTo>
                      <a:pt x="1313" y="283"/>
                      <a:pt x="1244" y="124"/>
                      <a:pt x="1270"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35"/>
              <p:cNvSpPr/>
              <p:nvPr/>
            </p:nvSpPr>
            <p:spPr>
              <a:xfrm>
                <a:off x="2692650" y="704000"/>
                <a:ext cx="183300" cy="64525"/>
              </a:xfrm>
              <a:custGeom>
                <a:rect b="b" l="l" r="r" t="t"/>
                <a:pathLst>
                  <a:path extrusionOk="0" h="2581" w="7332">
                    <a:moveTo>
                      <a:pt x="5172" y="0"/>
                    </a:moveTo>
                    <a:cubicBezTo>
                      <a:pt x="4911" y="112"/>
                      <a:pt x="4659" y="168"/>
                      <a:pt x="4420" y="201"/>
                    </a:cubicBezTo>
                    <a:cubicBezTo>
                      <a:pt x="4260" y="223"/>
                      <a:pt x="4106" y="235"/>
                      <a:pt x="3958" y="249"/>
                    </a:cubicBezTo>
                    <a:cubicBezTo>
                      <a:pt x="3804" y="261"/>
                      <a:pt x="3650" y="274"/>
                      <a:pt x="3500" y="296"/>
                    </a:cubicBezTo>
                    <a:cubicBezTo>
                      <a:pt x="3239" y="330"/>
                      <a:pt x="2982" y="394"/>
                      <a:pt x="2717" y="535"/>
                    </a:cubicBezTo>
                    <a:cubicBezTo>
                      <a:pt x="2004" y="531"/>
                      <a:pt x="1509" y="61"/>
                      <a:pt x="795" y="61"/>
                    </a:cubicBezTo>
                    <a:cubicBezTo>
                      <a:pt x="721" y="61"/>
                      <a:pt x="644" y="66"/>
                      <a:pt x="565" y="77"/>
                    </a:cubicBezTo>
                    <a:cubicBezTo>
                      <a:pt x="545" y="81"/>
                      <a:pt x="519" y="86"/>
                      <a:pt x="493" y="91"/>
                    </a:cubicBezTo>
                    <a:cubicBezTo>
                      <a:pt x="1609" y="856"/>
                      <a:pt x="0" y="796"/>
                      <a:pt x="596" y="1403"/>
                    </a:cubicBezTo>
                    <a:cubicBezTo>
                      <a:pt x="632" y="1405"/>
                      <a:pt x="667" y="1405"/>
                      <a:pt x="699" y="1405"/>
                    </a:cubicBezTo>
                    <a:cubicBezTo>
                      <a:pt x="788" y="1405"/>
                      <a:pt x="862" y="1401"/>
                      <a:pt x="924" y="1395"/>
                    </a:cubicBezTo>
                    <a:cubicBezTo>
                      <a:pt x="1117" y="1364"/>
                      <a:pt x="1186" y="1297"/>
                      <a:pt x="1250" y="1232"/>
                    </a:cubicBezTo>
                    <a:cubicBezTo>
                      <a:pt x="1314" y="1164"/>
                      <a:pt x="1382" y="1095"/>
                      <a:pt x="1579" y="1070"/>
                    </a:cubicBezTo>
                    <a:cubicBezTo>
                      <a:pt x="1622" y="1062"/>
                      <a:pt x="1674" y="1056"/>
                      <a:pt x="1729" y="1056"/>
                    </a:cubicBezTo>
                    <a:cubicBezTo>
                      <a:pt x="1990" y="1480"/>
                      <a:pt x="1078" y="1557"/>
                      <a:pt x="1934" y="2169"/>
                    </a:cubicBezTo>
                    <a:cubicBezTo>
                      <a:pt x="2063" y="2118"/>
                      <a:pt x="2187" y="2088"/>
                      <a:pt x="2302" y="2075"/>
                    </a:cubicBezTo>
                    <a:cubicBezTo>
                      <a:pt x="2374" y="2065"/>
                      <a:pt x="2444" y="2060"/>
                      <a:pt x="2511" y="2060"/>
                    </a:cubicBezTo>
                    <a:cubicBezTo>
                      <a:pt x="3224" y="2060"/>
                      <a:pt x="3683" y="2580"/>
                      <a:pt x="4385" y="2580"/>
                    </a:cubicBezTo>
                    <a:cubicBezTo>
                      <a:pt x="4398" y="2580"/>
                      <a:pt x="4411" y="2580"/>
                      <a:pt x="4424" y="2580"/>
                    </a:cubicBezTo>
                    <a:cubicBezTo>
                      <a:pt x="4372" y="2422"/>
                      <a:pt x="4659" y="2319"/>
                      <a:pt x="5040" y="2268"/>
                    </a:cubicBezTo>
                    <a:cubicBezTo>
                      <a:pt x="5273" y="2235"/>
                      <a:pt x="5541" y="2220"/>
                      <a:pt x="5789" y="2220"/>
                    </a:cubicBezTo>
                    <a:cubicBezTo>
                      <a:pt x="6095" y="2220"/>
                      <a:pt x="6371" y="2243"/>
                      <a:pt x="6511" y="2288"/>
                    </a:cubicBezTo>
                    <a:cubicBezTo>
                      <a:pt x="6122" y="1857"/>
                      <a:pt x="7229" y="1887"/>
                      <a:pt x="7332" y="1605"/>
                    </a:cubicBezTo>
                    <a:cubicBezTo>
                      <a:pt x="6781" y="715"/>
                      <a:pt x="5796" y="723"/>
                      <a:pt x="5172" y="0"/>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35"/>
              <p:cNvSpPr/>
              <p:nvPr/>
            </p:nvSpPr>
            <p:spPr>
              <a:xfrm>
                <a:off x="2767600" y="768375"/>
                <a:ext cx="35650" cy="148875"/>
              </a:xfrm>
              <a:custGeom>
                <a:rect b="b" l="l" r="r" t="t"/>
                <a:pathLst>
                  <a:path extrusionOk="0" h="5955" w="1426">
                    <a:moveTo>
                      <a:pt x="1246" y="1"/>
                    </a:moveTo>
                    <a:lnTo>
                      <a:pt x="1" y="5945"/>
                    </a:lnTo>
                    <a:cubicBezTo>
                      <a:pt x="56" y="5954"/>
                      <a:pt x="117" y="5954"/>
                      <a:pt x="181" y="5954"/>
                    </a:cubicBezTo>
                    <a:lnTo>
                      <a:pt x="1426" y="5"/>
                    </a:lnTo>
                    <a:cubicBezTo>
                      <a:pt x="1365" y="5"/>
                      <a:pt x="1306" y="5"/>
                      <a:pt x="1246" y="1"/>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35"/>
              <p:cNvSpPr/>
              <p:nvPr/>
            </p:nvSpPr>
            <p:spPr>
              <a:xfrm>
                <a:off x="2764850" y="767950"/>
                <a:ext cx="33925" cy="149075"/>
              </a:xfrm>
              <a:custGeom>
                <a:rect b="b" l="l" r="r" t="t"/>
                <a:pathLst>
                  <a:path extrusionOk="0" h="5963" w="1357">
                    <a:moveTo>
                      <a:pt x="1244" y="0"/>
                    </a:moveTo>
                    <a:lnTo>
                      <a:pt x="0" y="5950"/>
                    </a:lnTo>
                    <a:cubicBezTo>
                      <a:pt x="34" y="5954"/>
                      <a:pt x="73" y="5958"/>
                      <a:pt x="111" y="5962"/>
                    </a:cubicBezTo>
                    <a:lnTo>
                      <a:pt x="1356" y="18"/>
                    </a:lnTo>
                    <a:cubicBezTo>
                      <a:pt x="1317" y="13"/>
                      <a:pt x="1283" y="4"/>
                      <a:pt x="1244"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35"/>
              <p:cNvSpPr/>
              <p:nvPr/>
            </p:nvSpPr>
            <p:spPr>
              <a:xfrm>
                <a:off x="2762475" y="767400"/>
                <a:ext cx="33500" cy="149300"/>
              </a:xfrm>
              <a:custGeom>
                <a:rect b="b" l="l" r="r" t="t"/>
                <a:pathLst>
                  <a:path extrusionOk="0" h="5972" w="1340">
                    <a:moveTo>
                      <a:pt x="1246" y="1"/>
                    </a:moveTo>
                    <a:lnTo>
                      <a:pt x="1" y="5950"/>
                    </a:lnTo>
                    <a:cubicBezTo>
                      <a:pt x="30" y="5959"/>
                      <a:pt x="65" y="5963"/>
                      <a:pt x="95" y="5972"/>
                    </a:cubicBezTo>
                    <a:lnTo>
                      <a:pt x="1339" y="22"/>
                    </a:lnTo>
                    <a:cubicBezTo>
                      <a:pt x="1309" y="18"/>
                      <a:pt x="1280" y="9"/>
                      <a:pt x="1246"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35"/>
              <p:cNvSpPr/>
              <p:nvPr/>
            </p:nvSpPr>
            <p:spPr>
              <a:xfrm>
                <a:off x="2760150" y="766775"/>
                <a:ext cx="33475" cy="149400"/>
              </a:xfrm>
              <a:custGeom>
                <a:rect b="b" l="l" r="r" t="t"/>
                <a:pathLst>
                  <a:path extrusionOk="0" h="5976" w="1339">
                    <a:moveTo>
                      <a:pt x="1244" y="0"/>
                    </a:moveTo>
                    <a:lnTo>
                      <a:pt x="0" y="5950"/>
                    </a:lnTo>
                    <a:cubicBezTo>
                      <a:pt x="30" y="5958"/>
                      <a:pt x="60" y="5967"/>
                      <a:pt x="94" y="5975"/>
                    </a:cubicBezTo>
                    <a:lnTo>
                      <a:pt x="1339" y="26"/>
                    </a:lnTo>
                    <a:cubicBezTo>
                      <a:pt x="1309" y="22"/>
                      <a:pt x="1274" y="13"/>
                      <a:pt x="1244"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35"/>
              <p:cNvSpPr/>
              <p:nvPr/>
            </p:nvSpPr>
            <p:spPr>
              <a:xfrm>
                <a:off x="2757350" y="765925"/>
                <a:ext cx="33925" cy="149600"/>
              </a:xfrm>
              <a:custGeom>
                <a:rect b="b" l="l" r="r" t="t"/>
                <a:pathLst>
                  <a:path extrusionOk="0" h="5984" w="1357">
                    <a:moveTo>
                      <a:pt x="1245" y="0"/>
                    </a:moveTo>
                    <a:lnTo>
                      <a:pt x="0" y="5950"/>
                    </a:lnTo>
                    <a:cubicBezTo>
                      <a:pt x="39" y="5962"/>
                      <a:pt x="73" y="5975"/>
                      <a:pt x="112" y="5984"/>
                    </a:cubicBezTo>
                    <a:lnTo>
                      <a:pt x="1356" y="34"/>
                    </a:lnTo>
                    <a:cubicBezTo>
                      <a:pt x="1318" y="26"/>
                      <a:pt x="1283" y="12"/>
                      <a:pt x="1245"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35"/>
              <p:cNvSpPr/>
              <p:nvPr/>
            </p:nvSpPr>
            <p:spPr>
              <a:xfrm>
                <a:off x="2753600" y="764525"/>
                <a:ext cx="34900" cy="150150"/>
              </a:xfrm>
              <a:custGeom>
                <a:rect b="b" l="l" r="r" t="t"/>
                <a:pathLst>
                  <a:path extrusionOk="0" h="6006" w="1396">
                    <a:moveTo>
                      <a:pt x="1246" y="1"/>
                    </a:moveTo>
                    <a:lnTo>
                      <a:pt x="0" y="5945"/>
                    </a:lnTo>
                    <a:cubicBezTo>
                      <a:pt x="48" y="5967"/>
                      <a:pt x="99" y="5988"/>
                      <a:pt x="150" y="6006"/>
                    </a:cubicBezTo>
                    <a:lnTo>
                      <a:pt x="1395" y="56"/>
                    </a:lnTo>
                    <a:cubicBezTo>
                      <a:pt x="1348" y="39"/>
                      <a:pt x="1297" y="17"/>
                      <a:pt x="1246"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35"/>
              <p:cNvSpPr/>
              <p:nvPr/>
            </p:nvSpPr>
            <p:spPr>
              <a:xfrm>
                <a:off x="2742275" y="759600"/>
                <a:ext cx="42475" cy="153575"/>
              </a:xfrm>
              <a:custGeom>
                <a:rect b="b" l="l" r="r" t="t"/>
                <a:pathLst>
                  <a:path extrusionOk="0" h="6143" w="1699">
                    <a:moveTo>
                      <a:pt x="1245" y="1"/>
                    </a:moveTo>
                    <a:lnTo>
                      <a:pt x="1" y="5946"/>
                    </a:lnTo>
                    <a:cubicBezTo>
                      <a:pt x="155" y="6010"/>
                      <a:pt x="299" y="6083"/>
                      <a:pt x="453" y="6142"/>
                    </a:cubicBezTo>
                    <a:lnTo>
                      <a:pt x="1699" y="198"/>
                    </a:lnTo>
                    <a:cubicBezTo>
                      <a:pt x="1549" y="133"/>
                      <a:pt x="1399" y="60"/>
                      <a:pt x="1245"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35"/>
              <p:cNvSpPr/>
              <p:nvPr/>
            </p:nvSpPr>
            <p:spPr>
              <a:xfrm>
                <a:off x="2738325" y="757975"/>
                <a:ext cx="35075" cy="150300"/>
              </a:xfrm>
              <a:custGeom>
                <a:rect b="b" l="l" r="r" t="t"/>
                <a:pathLst>
                  <a:path extrusionOk="0" h="6012" w="1403">
                    <a:moveTo>
                      <a:pt x="1245" y="1"/>
                    </a:moveTo>
                    <a:lnTo>
                      <a:pt x="1" y="5951"/>
                    </a:lnTo>
                    <a:cubicBezTo>
                      <a:pt x="52" y="5968"/>
                      <a:pt x="107" y="5990"/>
                      <a:pt x="159" y="6011"/>
                    </a:cubicBezTo>
                    <a:lnTo>
                      <a:pt x="1403" y="66"/>
                    </a:lnTo>
                    <a:cubicBezTo>
                      <a:pt x="1352" y="44"/>
                      <a:pt x="1300" y="23"/>
                      <a:pt x="1245"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35"/>
              <p:cNvSpPr/>
              <p:nvPr/>
            </p:nvSpPr>
            <p:spPr>
              <a:xfrm>
                <a:off x="2735525" y="757150"/>
                <a:ext cx="33925" cy="149600"/>
              </a:xfrm>
              <a:custGeom>
                <a:rect b="b" l="l" r="r" t="t"/>
                <a:pathLst>
                  <a:path extrusionOk="0" h="5984" w="1357">
                    <a:moveTo>
                      <a:pt x="1246" y="0"/>
                    </a:moveTo>
                    <a:lnTo>
                      <a:pt x="1" y="5950"/>
                    </a:lnTo>
                    <a:cubicBezTo>
                      <a:pt x="40" y="5958"/>
                      <a:pt x="74" y="5971"/>
                      <a:pt x="113" y="5984"/>
                    </a:cubicBezTo>
                    <a:lnTo>
                      <a:pt x="1357" y="34"/>
                    </a:lnTo>
                    <a:cubicBezTo>
                      <a:pt x="1323" y="22"/>
                      <a:pt x="1284" y="13"/>
                      <a:pt x="1246"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35"/>
              <p:cNvSpPr/>
              <p:nvPr/>
            </p:nvSpPr>
            <p:spPr>
              <a:xfrm>
                <a:off x="2733200" y="756500"/>
                <a:ext cx="33475" cy="149400"/>
              </a:xfrm>
              <a:custGeom>
                <a:rect b="b" l="l" r="r" t="t"/>
                <a:pathLst>
                  <a:path extrusionOk="0" h="5976" w="1339">
                    <a:moveTo>
                      <a:pt x="1244" y="0"/>
                    </a:moveTo>
                    <a:lnTo>
                      <a:pt x="0" y="5950"/>
                    </a:lnTo>
                    <a:cubicBezTo>
                      <a:pt x="30" y="5958"/>
                      <a:pt x="64" y="5968"/>
                      <a:pt x="94" y="5976"/>
                    </a:cubicBezTo>
                    <a:lnTo>
                      <a:pt x="1339" y="26"/>
                    </a:lnTo>
                    <a:cubicBezTo>
                      <a:pt x="1309" y="18"/>
                      <a:pt x="1274" y="9"/>
                      <a:pt x="1244"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35"/>
              <p:cNvSpPr/>
              <p:nvPr/>
            </p:nvSpPr>
            <p:spPr>
              <a:xfrm>
                <a:off x="2730825" y="756050"/>
                <a:ext cx="33500" cy="149225"/>
              </a:xfrm>
              <a:custGeom>
                <a:rect b="b" l="l" r="r" t="t"/>
                <a:pathLst>
                  <a:path extrusionOk="0" h="5969" w="1340">
                    <a:moveTo>
                      <a:pt x="1245" y="1"/>
                    </a:moveTo>
                    <a:lnTo>
                      <a:pt x="1" y="5947"/>
                    </a:lnTo>
                    <a:cubicBezTo>
                      <a:pt x="31" y="5955"/>
                      <a:pt x="60" y="5960"/>
                      <a:pt x="95" y="5968"/>
                    </a:cubicBezTo>
                    <a:lnTo>
                      <a:pt x="1339" y="18"/>
                    </a:lnTo>
                    <a:cubicBezTo>
                      <a:pt x="1310" y="10"/>
                      <a:pt x="1276" y="6"/>
                      <a:pt x="1245"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35"/>
              <p:cNvSpPr/>
              <p:nvPr/>
            </p:nvSpPr>
            <p:spPr>
              <a:xfrm>
                <a:off x="2728075" y="755650"/>
                <a:ext cx="33900" cy="149075"/>
              </a:xfrm>
              <a:custGeom>
                <a:rect b="b" l="l" r="r" t="t"/>
                <a:pathLst>
                  <a:path extrusionOk="0" h="5963" w="1356">
                    <a:moveTo>
                      <a:pt x="1244" y="1"/>
                    </a:moveTo>
                    <a:lnTo>
                      <a:pt x="0" y="5950"/>
                    </a:lnTo>
                    <a:cubicBezTo>
                      <a:pt x="38" y="5954"/>
                      <a:pt x="72" y="5958"/>
                      <a:pt x="111" y="5963"/>
                    </a:cubicBezTo>
                    <a:lnTo>
                      <a:pt x="1355" y="17"/>
                    </a:lnTo>
                    <a:cubicBezTo>
                      <a:pt x="1321" y="9"/>
                      <a:pt x="1283" y="5"/>
                      <a:pt x="1244"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35"/>
              <p:cNvSpPr/>
              <p:nvPr/>
            </p:nvSpPr>
            <p:spPr>
              <a:xfrm>
                <a:off x="2712425" y="755425"/>
                <a:ext cx="46775" cy="150575"/>
              </a:xfrm>
              <a:custGeom>
                <a:rect b="b" l="l" r="r" t="t"/>
                <a:pathLst>
                  <a:path extrusionOk="0" h="6023" w="1871">
                    <a:moveTo>
                      <a:pt x="1718" y="0"/>
                    </a:moveTo>
                    <a:cubicBezTo>
                      <a:pt x="1652" y="0"/>
                      <a:pt x="1583" y="6"/>
                      <a:pt x="1511" y="18"/>
                    </a:cubicBezTo>
                    <a:cubicBezTo>
                      <a:pt x="1426" y="26"/>
                      <a:pt x="1339" y="48"/>
                      <a:pt x="1246" y="73"/>
                    </a:cubicBezTo>
                    <a:lnTo>
                      <a:pt x="1" y="6023"/>
                    </a:lnTo>
                    <a:cubicBezTo>
                      <a:pt x="91" y="5997"/>
                      <a:pt x="181" y="5976"/>
                      <a:pt x="267" y="5963"/>
                    </a:cubicBezTo>
                    <a:cubicBezTo>
                      <a:pt x="335" y="5954"/>
                      <a:pt x="401" y="5950"/>
                      <a:pt x="465" y="5950"/>
                    </a:cubicBezTo>
                    <a:cubicBezTo>
                      <a:pt x="520" y="5950"/>
                      <a:pt x="574" y="5953"/>
                      <a:pt x="626" y="5959"/>
                    </a:cubicBezTo>
                    <a:lnTo>
                      <a:pt x="1870" y="10"/>
                    </a:lnTo>
                    <a:cubicBezTo>
                      <a:pt x="1821" y="4"/>
                      <a:pt x="1771" y="0"/>
                      <a:pt x="1718" y="0"/>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35"/>
              <p:cNvSpPr/>
              <p:nvPr/>
            </p:nvSpPr>
            <p:spPr>
              <a:xfrm>
                <a:off x="2709775" y="757250"/>
                <a:ext cx="33825" cy="149725"/>
              </a:xfrm>
              <a:custGeom>
                <a:rect b="b" l="l" r="r" t="t"/>
                <a:pathLst>
                  <a:path extrusionOk="0" h="5989" w="1353">
                    <a:moveTo>
                      <a:pt x="1352" y="0"/>
                    </a:moveTo>
                    <a:cubicBezTo>
                      <a:pt x="1317" y="14"/>
                      <a:pt x="1283" y="26"/>
                      <a:pt x="1249" y="39"/>
                    </a:cubicBezTo>
                    <a:lnTo>
                      <a:pt x="0" y="5989"/>
                    </a:lnTo>
                    <a:cubicBezTo>
                      <a:pt x="39" y="5971"/>
                      <a:pt x="73" y="5963"/>
                      <a:pt x="107" y="5950"/>
                    </a:cubicBezTo>
                    <a:lnTo>
                      <a:pt x="1352"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35"/>
              <p:cNvSpPr/>
              <p:nvPr/>
            </p:nvSpPr>
            <p:spPr>
              <a:xfrm>
                <a:off x="4281075" y="1075450"/>
                <a:ext cx="34450" cy="150500"/>
              </a:xfrm>
              <a:custGeom>
                <a:rect b="b" l="l" r="r" t="t"/>
                <a:pathLst>
                  <a:path extrusionOk="0" h="6020" w="1378">
                    <a:moveTo>
                      <a:pt x="1378" y="1"/>
                    </a:moveTo>
                    <a:cubicBezTo>
                      <a:pt x="1330" y="22"/>
                      <a:pt x="1287" y="48"/>
                      <a:pt x="1249" y="74"/>
                    </a:cubicBezTo>
                    <a:lnTo>
                      <a:pt x="0" y="6019"/>
                    </a:lnTo>
                    <a:cubicBezTo>
                      <a:pt x="43" y="5998"/>
                      <a:pt x="86" y="5972"/>
                      <a:pt x="132" y="5951"/>
                    </a:cubicBezTo>
                    <a:lnTo>
                      <a:pt x="1378"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35"/>
              <p:cNvSpPr/>
              <p:nvPr/>
            </p:nvSpPr>
            <p:spPr>
              <a:xfrm>
                <a:off x="4269950" y="1077275"/>
                <a:ext cx="42375" cy="157000"/>
              </a:xfrm>
              <a:custGeom>
                <a:rect b="b" l="l" r="r" t="t"/>
                <a:pathLst>
                  <a:path extrusionOk="0" h="6280" w="1695">
                    <a:moveTo>
                      <a:pt x="1694" y="1"/>
                    </a:moveTo>
                    <a:lnTo>
                      <a:pt x="1694" y="1"/>
                    </a:lnTo>
                    <a:cubicBezTo>
                      <a:pt x="1527" y="108"/>
                      <a:pt x="1412" y="228"/>
                      <a:pt x="1250" y="330"/>
                    </a:cubicBezTo>
                    <a:lnTo>
                      <a:pt x="1" y="6280"/>
                    </a:lnTo>
                    <a:cubicBezTo>
                      <a:pt x="167" y="6173"/>
                      <a:pt x="279" y="6053"/>
                      <a:pt x="445" y="5946"/>
                    </a:cubicBezTo>
                    <a:lnTo>
                      <a:pt x="1694"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35"/>
              <p:cNvSpPr/>
              <p:nvPr/>
            </p:nvSpPr>
            <p:spPr>
              <a:xfrm>
                <a:off x="4266400" y="1085525"/>
                <a:ext cx="34800" cy="150675"/>
              </a:xfrm>
              <a:custGeom>
                <a:rect b="b" l="l" r="r" t="t"/>
                <a:pathLst>
                  <a:path extrusionOk="0" h="6027" w="1392">
                    <a:moveTo>
                      <a:pt x="1392" y="0"/>
                    </a:moveTo>
                    <a:lnTo>
                      <a:pt x="1392" y="0"/>
                    </a:lnTo>
                    <a:cubicBezTo>
                      <a:pt x="1345" y="30"/>
                      <a:pt x="1302" y="56"/>
                      <a:pt x="1246" y="81"/>
                    </a:cubicBezTo>
                    <a:lnTo>
                      <a:pt x="1" y="6027"/>
                    </a:lnTo>
                    <a:cubicBezTo>
                      <a:pt x="52" y="6005"/>
                      <a:pt x="99" y="5976"/>
                      <a:pt x="143" y="5950"/>
                    </a:cubicBezTo>
                    <a:lnTo>
                      <a:pt x="1392"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35"/>
              <p:cNvSpPr/>
              <p:nvPr/>
            </p:nvSpPr>
            <p:spPr>
              <a:xfrm>
                <a:off x="4463700" y="1131375"/>
                <a:ext cx="36275" cy="152950"/>
              </a:xfrm>
              <a:custGeom>
                <a:rect b="b" l="l" r="r" t="t"/>
                <a:pathLst>
                  <a:path extrusionOk="0" h="6118" w="1451">
                    <a:moveTo>
                      <a:pt x="1250" y="1"/>
                    </a:moveTo>
                    <a:lnTo>
                      <a:pt x="1" y="5946"/>
                    </a:lnTo>
                    <a:cubicBezTo>
                      <a:pt x="69" y="5997"/>
                      <a:pt x="137" y="6053"/>
                      <a:pt x="206" y="6118"/>
                    </a:cubicBezTo>
                    <a:lnTo>
                      <a:pt x="1450" y="172"/>
                    </a:lnTo>
                    <a:cubicBezTo>
                      <a:pt x="1382" y="103"/>
                      <a:pt x="1318" y="48"/>
                      <a:pt x="1250"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35"/>
              <p:cNvSpPr/>
              <p:nvPr/>
            </p:nvSpPr>
            <p:spPr>
              <a:xfrm>
                <a:off x="4460400" y="1129250"/>
                <a:ext cx="34550" cy="150800"/>
              </a:xfrm>
              <a:custGeom>
                <a:rect b="b" l="l" r="r" t="t"/>
                <a:pathLst>
                  <a:path extrusionOk="0" h="6032" w="1382">
                    <a:moveTo>
                      <a:pt x="1244" y="0"/>
                    </a:moveTo>
                    <a:lnTo>
                      <a:pt x="0" y="5946"/>
                    </a:lnTo>
                    <a:cubicBezTo>
                      <a:pt x="48" y="5972"/>
                      <a:pt x="90" y="6001"/>
                      <a:pt x="133" y="6031"/>
                    </a:cubicBezTo>
                    <a:lnTo>
                      <a:pt x="1382" y="86"/>
                    </a:lnTo>
                    <a:cubicBezTo>
                      <a:pt x="1335" y="52"/>
                      <a:pt x="1292" y="26"/>
                      <a:pt x="1244"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35"/>
              <p:cNvSpPr/>
              <p:nvPr/>
            </p:nvSpPr>
            <p:spPr>
              <a:xfrm>
                <a:off x="4457725" y="1127875"/>
                <a:ext cx="33800" cy="150025"/>
              </a:xfrm>
              <a:custGeom>
                <a:rect b="b" l="l" r="r" t="t"/>
                <a:pathLst>
                  <a:path extrusionOk="0" h="6001" w="1352">
                    <a:moveTo>
                      <a:pt x="1249" y="0"/>
                    </a:moveTo>
                    <a:lnTo>
                      <a:pt x="1" y="5946"/>
                    </a:lnTo>
                    <a:cubicBezTo>
                      <a:pt x="39" y="5962"/>
                      <a:pt x="72" y="5984"/>
                      <a:pt x="107" y="6001"/>
                    </a:cubicBezTo>
                    <a:lnTo>
                      <a:pt x="1351" y="55"/>
                    </a:lnTo>
                    <a:cubicBezTo>
                      <a:pt x="1318" y="34"/>
                      <a:pt x="1284" y="17"/>
                      <a:pt x="1249"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35"/>
              <p:cNvSpPr/>
              <p:nvPr/>
            </p:nvSpPr>
            <p:spPr>
              <a:xfrm>
                <a:off x="4455150" y="1126675"/>
                <a:ext cx="33800" cy="149850"/>
              </a:xfrm>
              <a:custGeom>
                <a:rect b="b" l="l" r="r" t="t"/>
                <a:pathLst>
                  <a:path extrusionOk="0" h="5994" w="1352">
                    <a:moveTo>
                      <a:pt x="1245" y="1"/>
                    </a:moveTo>
                    <a:lnTo>
                      <a:pt x="1" y="5950"/>
                    </a:lnTo>
                    <a:cubicBezTo>
                      <a:pt x="35" y="5963"/>
                      <a:pt x="69" y="5976"/>
                      <a:pt x="104" y="5994"/>
                    </a:cubicBezTo>
                    <a:lnTo>
                      <a:pt x="1352" y="48"/>
                    </a:lnTo>
                    <a:cubicBezTo>
                      <a:pt x="1318" y="31"/>
                      <a:pt x="1284" y="14"/>
                      <a:pt x="1245"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35"/>
              <p:cNvSpPr/>
              <p:nvPr/>
            </p:nvSpPr>
            <p:spPr>
              <a:xfrm>
                <a:off x="4452350" y="1125600"/>
                <a:ext cx="33925" cy="149850"/>
              </a:xfrm>
              <a:custGeom>
                <a:rect b="b" l="l" r="r" t="t"/>
                <a:pathLst>
                  <a:path extrusionOk="0" h="5994" w="1357">
                    <a:moveTo>
                      <a:pt x="1246" y="1"/>
                    </a:moveTo>
                    <a:lnTo>
                      <a:pt x="1" y="5950"/>
                    </a:lnTo>
                    <a:cubicBezTo>
                      <a:pt x="36" y="5964"/>
                      <a:pt x="74" y="5976"/>
                      <a:pt x="113" y="5993"/>
                    </a:cubicBezTo>
                    <a:lnTo>
                      <a:pt x="1357" y="44"/>
                    </a:lnTo>
                    <a:cubicBezTo>
                      <a:pt x="1323" y="26"/>
                      <a:pt x="1284" y="14"/>
                      <a:pt x="1246"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35"/>
              <p:cNvSpPr/>
              <p:nvPr/>
            </p:nvSpPr>
            <p:spPr>
              <a:xfrm>
                <a:off x="4448200" y="1124325"/>
                <a:ext cx="35325" cy="150050"/>
              </a:xfrm>
              <a:custGeom>
                <a:rect b="b" l="l" r="r" t="t"/>
                <a:pathLst>
                  <a:path extrusionOk="0" h="6002" w="1413">
                    <a:moveTo>
                      <a:pt x="1249" y="0"/>
                    </a:moveTo>
                    <a:lnTo>
                      <a:pt x="1" y="5946"/>
                    </a:lnTo>
                    <a:cubicBezTo>
                      <a:pt x="56" y="5963"/>
                      <a:pt x="112" y="5980"/>
                      <a:pt x="167" y="6001"/>
                    </a:cubicBezTo>
                    <a:lnTo>
                      <a:pt x="1412" y="52"/>
                    </a:lnTo>
                    <a:cubicBezTo>
                      <a:pt x="1357" y="31"/>
                      <a:pt x="1300" y="14"/>
                      <a:pt x="1249"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35"/>
              <p:cNvSpPr/>
              <p:nvPr/>
            </p:nvSpPr>
            <p:spPr>
              <a:xfrm>
                <a:off x="4440700" y="1122200"/>
                <a:ext cx="38725" cy="150775"/>
              </a:xfrm>
              <a:custGeom>
                <a:rect b="b" l="l" r="r" t="t"/>
                <a:pathLst>
                  <a:path extrusionOk="0" h="6031" w="1549">
                    <a:moveTo>
                      <a:pt x="1246" y="0"/>
                    </a:moveTo>
                    <a:lnTo>
                      <a:pt x="1" y="5950"/>
                    </a:lnTo>
                    <a:cubicBezTo>
                      <a:pt x="95" y="5975"/>
                      <a:pt x="198" y="6001"/>
                      <a:pt x="301" y="6031"/>
                    </a:cubicBezTo>
                    <a:lnTo>
                      <a:pt x="1549" y="85"/>
                    </a:lnTo>
                    <a:cubicBezTo>
                      <a:pt x="1442" y="56"/>
                      <a:pt x="1344" y="30"/>
                      <a:pt x="1246"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35"/>
              <p:cNvSpPr/>
              <p:nvPr/>
            </p:nvSpPr>
            <p:spPr>
              <a:xfrm>
                <a:off x="4437200" y="1121125"/>
                <a:ext cx="34675" cy="149825"/>
              </a:xfrm>
              <a:custGeom>
                <a:rect b="b" l="l" r="r" t="t"/>
                <a:pathLst>
                  <a:path extrusionOk="0" h="5993" w="1387">
                    <a:moveTo>
                      <a:pt x="1244" y="0"/>
                    </a:moveTo>
                    <a:lnTo>
                      <a:pt x="0" y="5946"/>
                    </a:lnTo>
                    <a:cubicBezTo>
                      <a:pt x="47" y="5963"/>
                      <a:pt x="90" y="5975"/>
                      <a:pt x="141" y="5993"/>
                    </a:cubicBezTo>
                    <a:lnTo>
                      <a:pt x="1386" y="43"/>
                    </a:lnTo>
                    <a:cubicBezTo>
                      <a:pt x="1339" y="31"/>
                      <a:pt x="1292" y="13"/>
                      <a:pt x="1244"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35"/>
              <p:cNvSpPr/>
              <p:nvPr/>
            </p:nvSpPr>
            <p:spPr>
              <a:xfrm>
                <a:off x="4435050" y="1120275"/>
                <a:ext cx="33275" cy="149500"/>
              </a:xfrm>
              <a:custGeom>
                <a:rect b="b" l="l" r="r" t="t"/>
                <a:pathLst>
                  <a:path extrusionOk="0" h="5980" w="1331">
                    <a:moveTo>
                      <a:pt x="1245" y="0"/>
                    </a:moveTo>
                    <a:lnTo>
                      <a:pt x="0" y="5950"/>
                    </a:lnTo>
                    <a:cubicBezTo>
                      <a:pt x="26" y="5958"/>
                      <a:pt x="56" y="5971"/>
                      <a:pt x="86" y="5980"/>
                    </a:cubicBezTo>
                    <a:lnTo>
                      <a:pt x="1330" y="34"/>
                    </a:lnTo>
                    <a:cubicBezTo>
                      <a:pt x="1301" y="22"/>
                      <a:pt x="1275" y="14"/>
                      <a:pt x="1245"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35"/>
              <p:cNvSpPr/>
              <p:nvPr/>
            </p:nvSpPr>
            <p:spPr>
              <a:xfrm>
                <a:off x="4433125" y="1119425"/>
                <a:ext cx="33075" cy="149600"/>
              </a:xfrm>
              <a:custGeom>
                <a:rect b="b" l="l" r="r" t="t"/>
                <a:pathLst>
                  <a:path extrusionOk="0" h="5984" w="1323">
                    <a:moveTo>
                      <a:pt x="1249" y="0"/>
                    </a:moveTo>
                    <a:lnTo>
                      <a:pt x="0" y="5950"/>
                    </a:lnTo>
                    <a:cubicBezTo>
                      <a:pt x="26" y="5962"/>
                      <a:pt x="51" y="5970"/>
                      <a:pt x="77" y="5984"/>
                    </a:cubicBezTo>
                    <a:lnTo>
                      <a:pt x="1322" y="34"/>
                    </a:lnTo>
                    <a:cubicBezTo>
                      <a:pt x="1297" y="26"/>
                      <a:pt x="1271" y="13"/>
                      <a:pt x="1249"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35"/>
              <p:cNvSpPr/>
              <p:nvPr/>
            </p:nvSpPr>
            <p:spPr>
              <a:xfrm>
                <a:off x="4431425" y="1118550"/>
                <a:ext cx="32950" cy="149625"/>
              </a:xfrm>
              <a:custGeom>
                <a:rect b="b" l="l" r="r" t="t"/>
                <a:pathLst>
                  <a:path extrusionOk="0" h="5985" w="1318">
                    <a:moveTo>
                      <a:pt x="1244" y="0"/>
                    </a:moveTo>
                    <a:lnTo>
                      <a:pt x="0" y="5946"/>
                    </a:lnTo>
                    <a:cubicBezTo>
                      <a:pt x="21" y="5959"/>
                      <a:pt x="47" y="5972"/>
                      <a:pt x="68" y="5985"/>
                    </a:cubicBezTo>
                    <a:lnTo>
                      <a:pt x="1317" y="35"/>
                    </a:lnTo>
                    <a:cubicBezTo>
                      <a:pt x="1292" y="26"/>
                      <a:pt x="1270" y="14"/>
                      <a:pt x="1244"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35"/>
              <p:cNvSpPr/>
              <p:nvPr/>
            </p:nvSpPr>
            <p:spPr>
              <a:xfrm>
                <a:off x="4429375" y="1117275"/>
                <a:ext cx="33175" cy="149925"/>
              </a:xfrm>
              <a:custGeom>
                <a:rect b="b" l="l" r="r" t="t"/>
                <a:pathLst>
                  <a:path extrusionOk="0" h="5997" w="1327">
                    <a:moveTo>
                      <a:pt x="1245" y="0"/>
                    </a:moveTo>
                    <a:lnTo>
                      <a:pt x="0" y="5946"/>
                    </a:lnTo>
                    <a:cubicBezTo>
                      <a:pt x="26" y="5967"/>
                      <a:pt x="52" y="5985"/>
                      <a:pt x="82" y="5997"/>
                    </a:cubicBezTo>
                    <a:lnTo>
                      <a:pt x="1326" y="51"/>
                    </a:lnTo>
                    <a:cubicBezTo>
                      <a:pt x="1301" y="35"/>
                      <a:pt x="1271" y="18"/>
                      <a:pt x="1245"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35"/>
              <p:cNvSpPr/>
              <p:nvPr/>
            </p:nvSpPr>
            <p:spPr>
              <a:xfrm>
                <a:off x="4429175" y="1117050"/>
                <a:ext cx="31350" cy="148875"/>
              </a:xfrm>
              <a:custGeom>
                <a:rect b="b" l="l" r="r" t="t"/>
                <a:pathLst>
                  <a:path extrusionOk="0" h="5955" w="1254">
                    <a:moveTo>
                      <a:pt x="1245" y="1"/>
                    </a:moveTo>
                    <a:lnTo>
                      <a:pt x="0" y="5950"/>
                    </a:lnTo>
                    <a:cubicBezTo>
                      <a:pt x="4" y="5950"/>
                      <a:pt x="4" y="5955"/>
                      <a:pt x="8" y="5955"/>
                    </a:cubicBezTo>
                    <a:lnTo>
                      <a:pt x="1253" y="9"/>
                    </a:lnTo>
                    <a:cubicBezTo>
                      <a:pt x="1253" y="5"/>
                      <a:pt x="1249" y="5"/>
                      <a:pt x="1245"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35"/>
              <p:cNvSpPr/>
              <p:nvPr/>
            </p:nvSpPr>
            <p:spPr>
              <a:xfrm>
                <a:off x="4506250" y="1114500"/>
                <a:ext cx="40875" cy="150775"/>
              </a:xfrm>
              <a:custGeom>
                <a:rect b="b" l="l" r="r" t="t"/>
                <a:pathLst>
                  <a:path extrusionOk="0" h="6031" w="1635">
                    <a:moveTo>
                      <a:pt x="1635" y="0"/>
                    </a:moveTo>
                    <a:lnTo>
                      <a:pt x="1635" y="0"/>
                    </a:lnTo>
                    <a:cubicBezTo>
                      <a:pt x="1481" y="22"/>
                      <a:pt x="1353" y="52"/>
                      <a:pt x="1246" y="85"/>
                    </a:cubicBezTo>
                    <a:lnTo>
                      <a:pt x="1" y="6031"/>
                    </a:lnTo>
                    <a:cubicBezTo>
                      <a:pt x="107" y="6001"/>
                      <a:pt x="236" y="5971"/>
                      <a:pt x="390" y="5950"/>
                    </a:cubicBezTo>
                    <a:lnTo>
                      <a:pt x="1635"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35"/>
              <p:cNvSpPr/>
              <p:nvPr/>
            </p:nvSpPr>
            <p:spPr>
              <a:xfrm>
                <a:off x="4501350" y="1116625"/>
                <a:ext cx="36050" cy="150475"/>
              </a:xfrm>
              <a:custGeom>
                <a:rect b="b" l="l" r="r" t="t"/>
                <a:pathLst>
                  <a:path extrusionOk="0" h="6019" w="1442">
                    <a:moveTo>
                      <a:pt x="1442" y="0"/>
                    </a:moveTo>
                    <a:lnTo>
                      <a:pt x="1442" y="0"/>
                    </a:lnTo>
                    <a:cubicBezTo>
                      <a:pt x="1369" y="22"/>
                      <a:pt x="1304" y="48"/>
                      <a:pt x="1249" y="73"/>
                    </a:cubicBezTo>
                    <a:lnTo>
                      <a:pt x="1" y="6019"/>
                    </a:lnTo>
                    <a:cubicBezTo>
                      <a:pt x="60" y="5993"/>
                      <a:pt x="124" y="5972"/>
                      <a:pt x="197" y="5946"/>
                    </a:cubicBezTo>
                    <a:lnTo>
                      <a:pt x="1442"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35"/>
              <p:cNvSpPr/>
              <p:nvPr/>
            </p:nvSpPr>
            <p:spPr>
              <a:xfrm>
                <a:off x="4497700" y="1118450"/>
                <a:ext cx="34875" cy="150675"/>
              </a:xfrm>
              <a:custGeom>
                <a:rect b="b" l="l" r="r" t="t"/>
                <a:pathLst>
                  <a:path extrusionOk="0" h="6027" w="1395">
                    <a:moveTo>
                      <a:pt x="1395" y="0"/>
                    </a:moveTo>
                    <a:lnTo>
                      <a:pt x="1395" y="0"/>
                    </a:lnTo>
                    <a:cubicBezTo>
                      <a:pt x="1339" y="26"/>
                      <a:pt x="1288" y="52"/>
                      <a:pt x="1245" y="81"/>
                    </a:cubicBezTo>
                    <a:lnTo>
                      <a:pt x="1" y="6027"/>
                    </a:lnTo>
                    <a:cubicBezTo>
                      <a:pt x="44" y="6001"/>
                      <a:pt x="90" y="5971"/>
                      <a:pt x="147" y="5946"/>
                    </a:cubicBezTo>
                    <a:lnTo>
                      <a:pt x="1395"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35"/>
              <p:cNvSpPr/>
              <p:nvPr/>
            </p:nvSpPr>
            <p:spPr>
              <a:xfrm>
                <a:off x="4492675" y="1120475"/>
                <a:ext cx="36150" cy="152500"/>
              </a:xfrm>
              <a:custGeom>
                <a:rect b="b" l="l" r="r" t="t"/>
                <a:pathLst>
                  <a:path extrusionOk="0" h="6100" w="1446">
                    <a:moveTo>
                      <a:pt x="1446" y="0"/>
                    </a:moveTo>
                    <a:lnTo>
                      <a:pt x="1446" y="0"/>
                    </a:lnTo>
                    <a:cubicBezTo>
                      <a:pt x="1369" y="48"/>
                      <a:pt x="1309" y="99"/>
                      <a:pt x="1250" y="150"/>
                    </a:cubicBezTo>
                    <a:lnTo>
                      <a:pt x="1" y="6100"/>
                    </a:lnTo>
                    <a:cubicBezTo>
                      <a:pt x="60" y="6049"/>
                      <a:pt x="125" y="5997"/>
                      <a:pt x="202" y="5946"/>
                    </a:cubicBezTo>
                    <a:lnTo>
                      <a:pt x="1446"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35"/>
              <p:cNvSpPr/>
              <p:nvPr/>
            </p:nvSpPr>
            <p:spPr>
              <a:xfrm>
                <a:off x="4490000" y="1124225"/>
                <a:ext cx="33925" cy="151025"/>
              </a:xfrm>
              <a:custGeom>
                <a:rect b="b" l="l" r="r" t="t"/>
                <a:pathLst>
                  <a:path extrusionOk="0" h="6041" w="1357">
                    <a:moveTo>
                      <a:pt x="1357" y="0"/>
                    </a:moveTo>
                    <a:cubicBezTo>
                      <a:pt x="1339" y="14"/>
                      <a:pt x="1327" y="26"/>
                      <a:pt x="1310" y="39"/>
                    </a:cubicBezTo>
                    <a:cubicBezTo>
                      <a:pt x="1288" y="56"/>
                      <a:pt x="1271" y="73"/>
                      <a:pt x="1250" y="91"/>
                    </a:cubicBezTo>
                    <a:lnTo>
                      <a:pt x="1" y="6040"/>
                    </a:lnTo>
                    <a:cubicBezTo>
                      <a:pt x="22" y="6023"/>
                      <a:pt x="44" y="6005"/>
                      <a:pt x="65" y="5989"/>
                    </a:cubicBezTo>
                    <a:cubicBezTo>
                      <a:pt x="78" y="5976"/>
                      <a:pt x="95" y="5963"/>
                      <a:pt x="108" y="5950"/>
                    </a:cubicBezTo>
                    <a:lnTo>
                      <a:pt x="1357"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35"/>
              <p:cNvSpPr/>
              <p:nvPr/>
            </p:nvSpPr>
            <p:spPr>
              <a:xfrm>
                <a:off x="4485175" y="1126475"/>
                <a:ext cx="36100" cy="152375"/>
              </a:xfrm>
              <a:custGeom>
                <a:rect b="b" l="l" r="r" t="t"/>
                <a:pathLst>
                  <a:path extrusionOk="0" h="6095" w="1444">
                    <a:moveTo>
                      <a:pt x="1443" y="1"/>
                    </a:moveTo>
                    <a:cubicBezTo>
                      <a:pt x="1383" y="52"/>
                      <a:pt x="1323" y="103"/>
                      <a:pt x="1250" y="145"/>
                    </a:cubicBezTo>
                    <a:lnTo>
                      <a:pt x="1" y="6095"/>
                    </a:lnTo>
                    <a:cubicBezTo>
                      <a:pt x="74" y="6048"/>
                      <a:pt x="138" y="6002"/>
                      <a:pt x="194" y="5950"/>
                    </a:cubicBezTo>
                    <a:lnTo>
                      <a:pt x="1443"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35"/>
              <p:cNvSpPr/>
              <p:nvPr/>
            </p:nvSpPr>
            <p:spPr>
              <a:xfrm>
                <a:off x="4481575" y="1130100"/>
                <a:ext cx="34875" cy="150800"/>
              </a:xfrm>
              <a:custGeom>
                <a:rect b="b" l="l" r="r" t="t"/>
                <a:pathLst>
                  <a:path extrusionOk="0" h="6032" w="1395">
                    <a:moveTo>
                      <a:pt x="1394" y="0"/>
                    </a:moveTo>
                    <a:lnTo>
                      <a:pt x="1394" y="0"/>
                    </a:lnTo>
                    <a:cubicBezTo>
                      <a:pt x="1347" y="31"/>
                      <a:pt x="1300" y="57"/>
                      <a:pt x="1248" y="82"/>
                    </a:cubicBezTo>
                    <a:lnTo>
                      <a:pt x="0" y="6031"/>
                    </a:lnTo>
                    <a:cubicBezTo>
                      <a:pt x="56" y="6005"/>
                      <a:pt x="103" y="5980"/>
                      <a:pt x="145" y="5950"/>
                    </a:cubicBezTo>
                    <a:lnTo>
                      <a:pt x="1394"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35"/>
              <p:cNvSpPr/>
              <p:nvPr/>
            </p:nvSpPr>
            <p:spPr>
              <a:xfrm>
                <a:off x="4477075" y="1132150"/>
                <a:ext cx="35725" cy="150450"/>
              </a:xfrm>
              <a:custGeom>
                <a:rect b="b" l="l" r="r" t="t"/>
                <a:pathLst>
                  <a:path extrusionOk="0" h="6018" w="1429">
                    <a:moveTo>
                      <a:pt x="1428" y="0"/>
                    </a:moveTo>
                    <a:lnTo>
                      <a:pt x="1428" y="0"/>
                    </a:lnTo>
                    <a:cubicBezTo>
                      <a:pt x="1373" y="26"/>
                      <a:pt x="1313" y="47"/>
                      <a:pt x="1245" y="68"/>
                    </a:cubicBezTo>
                    <a:lnTo>
                      <a:pt x="1" y="6018"/>
                    </a:lnTo>
                    <a:cubicBezTo>
                      <a:pt x="68" y="5996"/>
                      <a:pt x="129" y="5971"/>
                      <a:pt x="180" y="5949"/>
                    </a:cubicBezTo>
                    <a:lnTo>
                      <a:pt x="1428"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35"/>
              <p:cNvSpPr/>
              <p:nvPr/>
            </p:nvSpPr>
            <p:spPr>
              <a:xfrm>
                <a:off x="4468850" y="1133850"/>
                <a:ext cx="39350" cy="150475"/>
              </a:xfrm>
              <a:custGeom>
                <a:rect b="b" l="l" r="r" t="t"/>
                <a:pathLst>
                  <a:path extrusionOk="0" h="6019" w="1574">
                    <a:moveTo>
                      <a:pt x="1574" y="0"/>
                    </a:moveTo>
                    <a:lnTo>
                      <a:pt x="1574" y="0"/>
                    </a:lnTo>
                    <a:cubicBezTo>
                      <a:pt x="1484" y="30"/>
                      <a:pt x="1372" y="52"/>
                      <a:pt x="1244" y="73"/>
                    </a:cubicBezTo>
                    <a:lnTo>
                      <a:pt x="0" y="6019"/>
                    </a:lnTo>
                    <a:cubicBezTo>
                      <a:pt x="128" y="6001"/>
                      <a:pt x="235" y="5975"/>
                      <a:pt x="330" y="5950"/>
                    </a:cubicBezTo>
                    <a:lnTo>
                      <a:pt x="1574"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35"/>
              <p:cNvSpPr/>
              <p:nvPr/>
            </p:nvSpPr>
            <p:spPr>
              <a:xfrm>
                <a:off x="6885400" y="1623800"/>
                <a:ext cx="41850" cy="172275"/>
              </a:xfrm>
              <a:custGeom>
                <a:rect b="b" l="l" r="r" t="t"/>
                <a:pathLst>
                  <a:path extrusionOk="0" h="6891" w="1674">
                    <a:moveTo>
                      <a:pt x="1245" y="0"/>
                    </a:moveTo>
                    <a:lnTo>
                      <a:pt x="1" y="5946"/>
                    </a:lnTo>
                    <a:cubicBezTo>
                      <a:pt x="266" y="6138"/>
                      <a:pt x="167" y="6574"/>
                      <a:pt x="424" y="6890"/>
                    </a:cubicBezTo>
                    <a:lnTo>
                      <a:pt x="1673" y="946"/>
                    </a:lnTo>
                    <a:cubicBezTo>
                      <a:pt x="1417" y="624"/>
                      <a:pt x="1510" y="188"/>
                      <a:pt x="1245"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35"/>
              <p:cNvSpPr/>
              <p:nvPr/>
            </p:nvSpPr>
            <p:spPr>
              <a:xfrm>
                <a:off x="6884650" y="1623250"/>
                <a:ext cx="31900" cy="149200"/>
              </a:xfrm>
              <a:custGeom>
                <a:rect b="b" l="l" r="r" t="t"/>
                <a:pathLst>
                  <a:path extrusionOk="0" h="5968" w="1276">
                    <a:moveTo>
                      <a:pt x="1245" y="1"/>
                    </a:moveTo>
                    <a:lnTo>
                      <a:pt x="0" y="5946"/>
                    </a:lnTo>
                    <a:cubicBezTo>
                      <a:pt x="9" y="5954"/>
                      <a:pt x="22" y="5963"/>
                      <a:pt x="31" y="5968"/>
                    </a:cubicBezTo>
                    <a:lnTo>
                      <a:pt x="1275" y="22"/>
                    </a:lnTo>
                    <a:cubicBezTo>
                      <a:pt x="1267" y="14"/>
                      <a:pt x="1258" y="5"/>
                      <a:pt x="1245"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35"/>
              <p:cNvSpPr/>
              <p:nvPr/>
            </p:nvSpPr>
            <p:spPr>
              <a:xfrm>
                <a:off x="6883900" y="1622825"/>
                <a:ext cx="31900" cy="149100"/>
              </a:xfrm>
              <a:custGeom>
                <a:rect b="b" l="l" r="r" t="t"/>
                <a:pathLst>
                  <a:path extrusionOk="0" h="5964" w="1276">
                    <a:moveTo>
                      <a:pt x="1246" y="0"/>
                    </a:moveTo>
                    <a:lnTo>
                      <a:pt x="0" y="5950"/>
                    </a:lnTo>
                    <a:cubicBezTo>
                      <a:pt x="10" y="5954"/>
                      <a:pt x="18" y="5959"/>
                      <a:pt x="30" y="5963"/>
                    </a:cubicBezTo>
                    <a:lnTo>
                      <a:pt x="1275" y="18"/>
                    </a:lnTo>
                    <a:cubicBezTo>
                      <a:pt x="1267" y="9"/>
                      <a:pt x="1258" y="5"/>
                      <a:pt x="1246"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35"/>
              <p:cNvSpPr/>
              <p:nvPr/>
            </p:nvSpPr>
            <p:spPr>
              <a:xfrm>
                <a:off x="6883250" y="1622500"/>
                <a:ext cx="31800" cy="149075"/>
              </a:xfrm>
              <a:custGeom>
                <a:rect b="b" l="l" r="r" t="t"/>
                <a:pathLst>
                  <a:path extrusionOk="0" h="5963" w="1272">
                    <a:moveTo>
                      <a:pt x="1246" y="1"/>
                    </a:moveTo>
                    <a:lnTo>
                      <a:pt x="1" y="5951"/>
                    </a:lnTo>
                    <a:cubicBezTo>
                      <a:pt x="10" y="5955"/>
                      <a:pt x="18" y="5959"/>
                      <a:pt x="26" y="5963"/>
                    </a:cubicBezTo>
                    <a:lnTo>
                      <a:pt x="1272" y="13"/>
                    </a:lnTo>
                    <a:cubicBezTo>
                      <a:pt x="1262" y="9"/>
                      <a:pt x="1254" y="5"/>
                      <a:pt x="1246"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35"/>
              <p:cNvSpPr/>
              <p:nvPr/>
            </p:nvSpPr>
            <p:spPr>
              <a:xfrm>
                <a:off x="6882625" y="1622300"/>
                <a:ext cx="31775" cy="148975"/>
              </a:xfrm>
              <a:custGeom>
                <a:rect b="b" l="l" r="r" t="t"/>
                <a:pathLst>
                  <a:path extrusionOk="0" h="5959" w="1271">
                    <a:moveTo>
                      <a:pt x="1245" y="1"/>
                    </a:moveTo>
                    <a:lnTo>
                      <a:pt x="0" y="5949"/>
                    </a:lnTo>
                    <a:cubicBezTo>
                      <a:pt x="9" y="5949"/>
                      <a:pt x="18" y="5954"/>
                      <a:pt x="26" y="5959"/>
                    </a:cubicBezTo>
                    <a:lnTo>
                      <a:pt x="1271" y="9"/>
                    </a:lnTo>
                    <a:cubicBezTo>
                      <a:pt x="1262" y="5"/>
                      <a:pt x="1253" y="5"/>
                      <a:pt x="1245"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35"/>
              <p:cNvSpPr/>
              <p:nvPr/>
            </p:nvSpPr>
            <p:spPr>
              <a:xfrm>
                <a:off x="6881875" y="1622075"/>
                <a:ext cx="31900" cy="148975"/>
              </a:xfrm>
              <a:custGeom>
                <a:rect b="b" l="l" r="r" t="t"/>
                <a:pathLst>
                  <a:path extrusionOk="0" h="5959" w="1276">
                    <a:moveTo>
                      <a:pt x="1250" y="0"/>
                    </a:moveTo>
                    <a:lnTo>
                      <a:pt x="0" y="5950"/>
                    </a:lnTo>
                    <a:cubicBezTo>
                      <a:pt x="9" y="5950"/>
                      <a:pt x="22" y="5954"/>
                      <a:pt x="30" y="5958"/>
                    </a:cubicBezTo>
                    <a:lnTo>
                      <a:pt x="1275" y="10"/>
                    </a:lnTo>
                    <a:cubicBezTo>
                      <a:pt x="1266" y="5"/>
                      <a:pt x="1258" y="5"/>
                      <a:pt x="1250"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35"/>
              <p:cNvSpPr/>
              <p:nvPr/>
            </p:nvSpPr>
            <p:spPr>
              <a:xfrm>
                <a:off x="6881025" y="1621875"/>
                <a:ext cx="32100" cy="148975"/>
              </a:xfrm>
              <a:custGeom>
                <a:rect b="b" l="l" r="r" t="t"/>
                <a:pathLst>
                  <a:path extrusionOk="0" h="5959" w="1284">
                    <a:moveTo>
                      <a:pt x="1249" y="0"/>
                    </a:moveTo>
                    <a:lnTo>
                      <a:pt x="0" y="5950"/>
                    </a:lnTo>
                    <a:cubicBezTo>
                      <a:pt x="13" y="5950"/>
                      <a:pt x="26" y="5954"/>
                      <a:pt x="34" y="5958"/>
                    </a:cubicBezTo>
                    <a:lnTo>
                      <a:pt x="1284" y="8"/>
                    </a:lnTo>
                    <a:cubicBezTo>
                      <a:pt x="1270" y="4"/>
                      <a:pt x="1262" y="4"/>
                      <a:pt x="1249"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35"/>
              <p:cNvSpPr/>
              <p:nvPr/>
            </p:nvSpPr>
            <p:spPr>
              <a:xfrm>
                <a:off x="6880050" y="1621675"/>
                <a:ext cx="32200" cy="148950"/>
              </a:xfrm>
              <a:custGeom>
                <a:rect b="b" l="l" r="r" t="t"/>
                <a:pathLst>
                  <a:path extrusionOk="0" h="5958" w="1288">
                    <a:moveTo>
                      <a:pt x="1246" y="0"/>
                    </a:moveTo>
                    <a:lnTo>
                      <a:pt x="0" y="5949"/>
                    </a:lnTo>
                    <a:cubicBezTo>
                      <a:pt x="14" y="5949"/>
                      <a:pt x="26" y="5954"/>
                      <a:pt x="39" y="5958"/>
                    </a:cubicBezTo>
                    <a:lnTo>
                      <a:pt x="1288" y="8"/>
                    </a:lnTo>
                    <a:cubicBezTo>
                      <a:pt x="1275" y="4"/>
                      <a:pt x="1258" y="4"/>
                      <a:pt x="1246"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35"/>
              <p:cNvSpPr/>
              <p:nvPr/>
            </p:nvSpPr>
            <p:spPr>
              <a:xfrm>
                <a:off x="6878550" y="1621425"/>
                <a:ext cx="32650" cy="148975"/>
              </a:xfrm>
              <a:custGeom>
                <a:rect b="b" l="l" r="r" t="t"/>
                <a:pathLst>
                  <a:path extrusionOk="0" h="5959" w="1306">
                    <a:moveTo>
                      <a:pt x="1245" y="1"/>
                    </a:moveTo>
                    <a:lnTo>
                      <a:pt x="1" y="5950"/>
                    </a:lnTo>
                    <a:cubicBezTo>
                      <a:pt x="22" y="5950"/>
                      <a:pt x="39" y="5955"/>
                      <a:pt x="60" y="5959"/>
                    </a:cubicBezTo>
                    <a:lnTo>
                      <a:pt x="1306" y="10"/>
                    </a:lnTo>
                    <a:cubicBezTo>
                      <a:pt x="1288" y="5"/>
                      <a:pt x="1267" y="5"/>
                      <a:pt x="1245"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35"/>
              <p:cNvSpPr/>
              <p:nvPr/>
            </p:nvSpPr>
            <p:spPr>
              <a:xfrm>
                <a:off x="6858475" y="1621325"/>
                <a:ext cx="51200" cy="151550"/>
              </a:xfrm>
              <a:custGeom>
                <a:rect b="b" l="l" r="r" t="t"/>
                <a:pathLst>
                  <a:path extrusionOk="0" h="6062" w="2048">
                    <a:moveTo>
                      <a:pt x="1953" y="1"/>
                    </a:moveTo>
                    <a:cubicBezTo>
                      <a:pt x="1877" y="1"/>
                      <a:pt x="1789" y="7"/>
                      <a:pt x="1689" y="22"/>
                    </a:cubicBezTo>
                    <a:cubicBezTo>
                      <a:pt x="1566" y="40"/>
                      <a:pt x="1416" y="69"/>
                      <a:pt x="1244" y="112"/>
                    </a:cubicBezTo>
                    <a:lnTo>
                      <a:pt x="0" y="6061"/>
                    </a:lnTo>
                    <a:cubicBezTo>
                      <a:pt x="171" y="6019"/>
                      <a:pt x="316" y="5988"/>
                      <a:pt x="445" y="5972"/>
                    </a:cubicBezTo>
                    <a:cubicBezTo>
                      <a:pt x="545" y="5957"/>
                      <a:pt x="630" y="5951"/>
                      <a:pt x="706" y="5951"/>
                    </a:cubicBezTo>
                    <a:cubicBezTo>
                      <a:pt x="741" y="5951"/>
                      <a:pt x="773" y="5952"/>
                      <a:pt x="804" y="5954"/>
                    </a:cubicBezTo>
                    <a:lnTo>
                      <a:pt x="2048" y="5"/>
                    </a:lnTo>
                    <a:cubicBezTo>
                      <a:pt x="2019" y="2"/>
                      <a:pt x="1987" y="1"/>
                      <a:pt x="1953" y="1"/>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35"/>
              <p:cNvSpPr/>
              <p:nvPr/>
            </p:nvSpPr>
            <p:spPr>
              <a:xfrm>
                <a:off x="6917800" y="1632450"/>
                <a:ext cx="31675" cy="150275"/>
              </a:xfrm>
              <a:custGeom>
                <a:rect b="b" l="l" r="r" t="t"/>
                <a:pathLst>
                  <a:path extrusionOk="0" h="6011" w="1267">
                    <a:moveTo>
                      <a:pt x="1266" y="0"/>
                    </a:moveTo>
                    <a:lnTo>
                      <a:pt x="1266" y="0"/>
                    </a:lnTo>
                    <a:cubicBezTo>
                      <a:pt x="1258" y="22"/>
                      <a:pt x="1254" y="43"/>
                      <a:pt x="1250" y="65"/>
                    </a:cubicBezTo>
                    <a:lnTo>
                      <a:pt x="0" y="6010"/>
                    </a:lnTo>
                    <a:cubicBezTo>
                      <a:pt x="9" y="5989"/>
                      <a:pt x="14" y="5967"/>
                      <a:pt x="18" y="5946"/>
                    </a:cubicBezTo>
                    <a:lnTo>
                      <a:pt x="1266" y="0"/>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35"/>
              <p:cNvSpPr/>
              <p:nvPr/>
            </p:nvSpPr>
            <p:spPr>
              <a:xfrm>
                <a:off x="6916625" y="1634050"/>
                <a:ext cx="32425" cy="151350"/>
              </a:xfrm>
              <a:custGeom>
                <a:rect b="b" l="l" r="r" t="t"/>
                <a:pathLst>
                  <a:path extrusionOk="0" h="6054" w="1297">
                    <a:moveTo>
                      <a:pt x="1297" y="1"/>
                    </a:moveTo>
                    <a:cubicBezTo>
                      <a:pt x="1283" y="35"/>
                      <a:pt x="1267" y="70"/>
                      <a:pt x="1249" y="103"/>
                    </a:cubicBezTo>
                    <a:lnTo>
                      <a:pt x="0" y="6053"/>
                    </a:lnTo>
                    <a:cubicBezTo>
                      <a:pt x="22" y="6018"/>
                      <a:pt x="35" y="5984"/>
                      <a:pt x="47" y="5946"/>
                    </a:cubicBezTo>
                    <a:lnTo>
                      <a:pt x="1297"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35"/>
              <p:cNvSpPr/>
              <p:nvPr/>
            </p:nvSpPr>
            <p:spPr>
              <a:xfrm>
                <a:off x="6915125" y="1636625"/>
                <a:ext cx="32750" cy="150900"/>
              </a:xfrm>
              <a:custGeom>
                <a:rect b="b" l="l" r="r" t="t"/>
                <a:pathLst>
                  <a:path extrusionOk="0" h="6036" w="1310">
                    <a:moveTo>
                      <a:pt x="1309" y="0"/>
                    </a:moveTo>
                    <a:lnTo>
                      <a:pt x="1309" y="0"/>
                    </a:lnTo>
                    <a:cubicBezTo>
                      <a:pt x="1292" y="30"/>
                      <a:pt x="1270" y="60"/>
                      <a:pt x="1250" y="86"/>
                    </a:cubicBezTo>
                    <a:lnTo>
                      <a:pt x="1" y="6035"/>
                    </a:lnTo>
                    <a:cubicBezTo>
                      <a:pt x="26" y="6006"/>
                      <a:pt x="44" y="5980"/>
                      <a:pt x="60" y="5950"/>
                    </a:cubicBezTo>
                    <a:lnTo>
                      <a:pt x="1309"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35"/>
              <p:cNvSpPr/>
              <p:nvPr/>
            </p:nvSpPr>
            <p:spPr>
              <a:xfrm>
                <a:off x="6913300" y="1638750"/>
                <a:ext cx="33075" cy="150600"/>
              </a:xfrm>
              <a:custGeom>
                <a:rect b="b" l="l" r="r" t="t"/>
                <a:pathLst>
                  <a:path extrusionOk="0" h="6024" w="1323">
                    <a:moveTo>
                      <a:pt x="1323" y="1"/>
                    </a:moveTo>
                    <a:lnTo>
                      <a:pt x="1323" y="1"/>
                    </a:lnTo>
                    <a:cubicBezTo>
                      <a:pt x="1301" y="26"/>
                      <a:pt x="1276" y="48"/>
                      <a:pt x="1250" y="74"/>
                    </a:cubicBezTo>
                    <a:lnTo>
                      <a:pt x="1" y="6023"/>
                    </a:lnTo>
                    <a:cubicBezTo>
                      <a:pt x="31" y="5998"/>
                      <a:pt x="52" y="5976"/>
                      <a:pt x="74" y="5950"/>
                    </a:cubicBezTo>
                    <a:lnTo>
                      <a:pt x="1323"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35"/>
              <p:cNvSpPr/>
              <p:nvPr/>
            </p:nvSpPr>
            <p:spPr>
              <a:xfrm>
                <a:off x="6911075" y="1640575"/>
                <a:ext cx="33500" cy="150350"/>
              </a:xfrm>
              <a:custGeom>
                <a:rect b="b" l="l" r="r" t="t"/>
                <a:pathLst>
                  <a:path extrusionOk="0" h="6014" w="1340">
                    <a:moveTo>
                      <a:pt x="1339" y="1"/>
                    </a:moveTo>
                    <a:lnTo>
                      <a:pt x="1339" y="1"/>
                    </a:lnTo>
                    <a:cubicBezTo>
                      <a:pt x="1309" y="22"/>
                      <a:pt x="1278" y="48"/>
                      <a:pt x="1245" y="69"/>
                    </a:cubicBezTo>
                    <a:lnTo>
                      <a:pt x="0" y="6014"/>
                    </a:lnTo>
                    <a:cubicBezTo>
                      <a:pt x="34" y="5993"/>
                      <a:pt x="64" y="5972"/>
                      <a:pt x="90" y="5950"/>
                    </a:cubicBezTo>
                    <a:lnTo>
                      <a:pt x="1339"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35"/>
              <p:cNvSpPr/>
              <p:nvPr/>
            </p:nvSpPr>
            <p:spPr>
              <a:xfrm>
                <a:off x="6907975" y="1642300"/>
                <a:ext cx="34225" cy="150350"/>
              </a:xfrm>
              <a:custGeom>
                <a:rect b="b" l="l" r="r" t="t"/>
                <a:pathLst>
                  <a:path extrusionOk="0" h="6014" w="1369">
                    <a:moveTo>
                      <a:pt x="1369" y="0"/>
                    </a:moveTo>
                    <a:lnTo>
                      <a:pt x="1369" y="0"/>
                    </a:lnTo>
                    <a:cubicBezTo>
                      <a:pt x="1331" y="22"/>
                      <a:pt x="1292" y="42"/>
                      <a:pt x="1244" y="64"/>
                    </a:cubicBezTo>
                    <a:lnTo>
                      <a:pt x="0" y="6014"/>
                    </a:lnTo>
                    <a:cubicBezTo>
                      <a:pt x="42" y="5992"/>
                      <a:pt x="85" y="5971"/>
                      <a:pt x="124" y="5945"/>
                    </a:cubicBezTo>
                    <a:lnTo>
                      <a:pt x="1369"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35"/>
              <p:cNvSpPr/>
              <p:nvPr/>
            </p:nvSpPr>
            <p:spPr>
              <a:xfrm>
                <a:off x="6903050" y="1643900"/>
                <a:ext cx="36050" cy="150575"/>
              </a:xfrm>
              <a:custGeom>
                <a:rect b="b" l="l" r="r" t="t"/>
                <a:pathLst>
                  <a:path extrusionOk="0" h="6023" w="1442">
                    <a:moveTo>
                      <a:pt x="1441" y="0"/>
                    </a:moveTo>
                    <a:lnTo>
                      <a:pt x="1441" y="0"/>
                    </a:lnTo>
                    <a:cubicBezTo>
                      <a:pt x="1386" y="26"/>
                      <a:pt x="1317" y="51"/>
                      <a:pt x="1249" y="73"/>
                    </a:cubicBezTo>
                    <a:lnTo>
                      <a:pt x="0" y="6023"/>
                    </a:lnTo>
                    <a:cubicBezTo>
                      <a:pt x="73" y="6001"/>
                      <a:pt x="137" y="5975"/>
                      <a:pt x="197" y="5950"/>
                    </a:cubicBezTo>
                    <a:lnTo>
                      <a:pt x="1441"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35"/>
              <p:cNvSpPr/>
              <p:nvPr/>
            </p:nvSpPr>
            <p:spPr>
              <a:xfrm>
                <a:off x="6895975" y="1645700"/>
                <a:ext cx="38325" cy="150375"/>
              </a:xfrm>
              <a:custGeom>
                <a:rect b="b" l="l" r="r" t="t"/>
                <a:pathLst>
                  <a:path extrusionOk="0" h="6015" w="1533">
                    <a:moveTo>
                      <a:pt x="1532" y="1"/>
                    </a:moveTo>
                    <a:cubicBezTo>
                      <a:pt x="1446" y="27"/>
                      <a:pt x="1353" y="48"/>
                      <a:pt x="1250" y="70"/>
                    </a:cubicBezTo>
                    <a:lnTo>
                      <a:pt x="1" y="6014"/>
                    </a:lnTo>
                    <a:cubicBezTo>
                      <a:pt x="108" y="5998"/>
                      <a:pt x="202" y="5976"/>
                      <a:pt x="283" y="5951"/>
                    </a:cubicBezTo>
                    <a:lnTo>
                      <a:pt x="1532"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35"/>
              <p:cNvSpPr/>
              <p:nvPr/>
            </p:nvSpPr>
            <p:spPr>
              <a:xfrm>
                <a:off x="6854375" y="1556350"/>
                <a:ext cx="112850" cy="91100"/>
              </a:xfrm>
              <a:custGeom>
                <a:rect b="b" l="l" r="r" t="t"/>
                <a:pathLst>
                  <a:path extrusionOk="0" h="3644" w="4514">
                    <a:moveTo>
                      <a:pt x="344" y="0"/>
                    </a:moveTo>
                    <a:cubicBezTo>
                      <a:pt x="290" y="0"/>
                      <a:pt x="234" y="4"/>
                      <a:pt x="176" y="12"/>
                    </a:cubicBezTo>
                    <a:cubicBezTo>
                      <a:pt x="121" y="21"/>
                      <a:pt x="61" y="33"/>
                      <a:pt x="1" y="51"/>
                    </a:cubicBezTo>
                    <a:cubicBezTo>
                      <a:pt x="437" y="495"/>
                      <a:pt x="869" y="940"/>
                      <a:pt x="1306" y="1385"/>
                    </a:cubicBezTo>
                    <a:cubicBezTo>
                      <a:pt x="1580" y="1907"/>
                      <a:pt x="489" y="1997"/>
                      <a:pt x="1408" y="2711"/>
                    </a:cubicBezTo>
                    <a:cubicBezTo>
                      <a:pt x="1580" y="2668"/>
                      <a:pt x="1730" y="2639"/>
                      <a:pt x="1853" y="2621"/>
                    </a:cubicBezTo>
                    <a:cubicBezTo>
                      <a:pt x="1951" y="2607"/>
                      <a:pt x="2036" y="2601"/>
                      <a:pt x="2112" y="2601"/>
                    </a:cubicBezTo>
                    <a:cubicBezTo>
                      <a:pt x="2848" y="2601"/>
                      <a:pt x="2576" y="3225"/>
                      <a:pt x="2914" y="3644"/>
                    </a:cubicBezTo>
                    <a:cubicBezTo>
                      <a:pt x="4513" y="3357"/>
                      <a:pt x="3504" y="2258"/>
                      <a:pt x="3469" y="1466"/>
                    </a:cubicBezTo>
                    <a:cubicBezTo>
                      <a:pt x="3615" y="1158"/>
                      <a:pt x="4270" y="1013"/>
                      <a:pt x="4111" y="606"/>
                    </a:cubicBezTo>
                    <a:cubicBezTo>
                      <a:pt x="3772" y="480"/>
                      <a:pt x="3528" y="435"/>
                      <a:pt x="3318" y="435"/>
                    </a:cubicBezTo>
                    <a:cubicBezTo>
                      <a:pt x="3250" y="435"/>
                      <a:pt x="3186" y="440"/>
                      <a:pt x="3124" y="448"/>
                    </a:cubicBezTo>
                    <a:cubicBezTo>
                      <a:pt x="2952" y="474"/>
                      <a:pt x="2790" y="525"/>
                      <a:pt x="2593" y="586"/>
                    </a:cubicBezTo>
                    <a:cubicBezTo>
                      <a:pt x="2401" y="641"/>
                      <a:pt x="2178" y="701"/>
                      <a:pt x="1878" y="744"/>
                    </a:cubicBezTo>
                    <a:cubicBezTo>
                      <a:pt x="1793" y="756"/>
                      <a:pt x="1699" y="765"/>
                      <a:pt x="1601" y="774"/>
                    </a:cubicBezTo>
                    <a:cubicBezTo>
                      <a:pt x="1251" y="370"/>
                      <a:pt x="884" y="0"/>
                      <a:pt x="344" y="0"/>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35"/>
              <p:cNvSpPr/>
              <p:nvPr/>
            </p:nvSpPr>
            <p:spPr>
              <a:xfrm>
                <a:off x="3224500" y="876275"/>
                <a:ext cx="33825" cy="152375"/>
              </a:xfrm>
              <a:custGeom>
                <a:rect b="b" l="l" r="r" t="t"/>
                <a:pathLst>
                  <a:path extrusionOk="0" h="6095" w="1353">
                    <a:moveTo>
                      <a:pt x="1353" y="0"/>
                    </a:moveTo>
                    <a:lnTo>
                      <a:pt x="1353" y="0"/>
                    </a:lnTo>
                    <a:cubicBezTo>
                      <a:pt x="1310" y="47"/>
                      <a:pt x="1276" y="99"/>
                      <a:pt x="1246" y="145"/>
                    </a:cubicBezTo>
                    <a:lnTo>
                      <a:pt x="1" y="6095"/>
                    </a:lnTo>
                    <a:cubicBezTo>
                      <a:pt x="32" y="6047"/>
                      <a:pt x="65" y="5996"/>
                      <a:pt x="109" y="5945"/>
                    </a:cubicBezTo>
                    <a:lnTo>
                      <a:pt x="1353"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35"/>
              <p:cNvSpPr/>
              <p:nvPr/>
            </p:nvSpPr>
            <p:spPr>
              <a:xfrm>
                <a:off x="3222925" y="879875"/>
                <a:ext cx="32725" cy="152225"/>
              </a:xfrm>
              <a:custGeom>
                <a:rect b="b" l="l" r="r" t="t"/>
                <a:pathLst>
                  <a:path extrusionOk="0" h="6089" w="1309">
                    <a:moveTo>
                      <a:pt x="1309" y="1"/>
                    </a:moveTo>
                    <a:cubicBezTo>
                      <a:pt x="1283" y="48"/>
                      <a:pt x="1262" y="95"/>
                      <a:pt x="1249" y="143"/>
                    </a:cubicBezTo>
                    <a:lnTo>
                      <a:pt x="0" y="6088"/>
                    </a:lnTo>
                    <a:cubicBezTo>
                      <a:pt x="18" y="6045"/>
                      <a:pt x="38" y="5998"/>
                      <a:pt x="64" y="5951"/>
                    </a:cubicBezTo>
                    <a:lnTo>
                      <a:pt x="1309"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35"/>
              <p:cNvSpPr/>
              <p:nvPr/>
            </p:nvSpPr>
            <p:spPr>
              <a:xfrm>
                <a:off x="3222475" y="883425"/>
                <a:ext cx="31700" cy="150350"/>
              </a:xfrm>
              <a:custGeom>
                <a:rect b="b" l="l" r="r" t="t"/>
                <a:pathLst>
                  <a:path extrusionOk="0" h="6014" w="1268">
                    <a:moveTo>
                      <a:pt x="1267" y="1"/>
                    </a:moveTo>
                    <a:cubicBezTo>
                      <a:pt x="1258" y="22"/>
                      <a:pt x="1250" y="44"/>
                      <a:pt x="1246" y="64"/>
                    </a:cubicBezTo>
                    <a:lnTo>
                      <a:pt x="2" y="6009"/>
                    </a:lnTo>
                    <a:lnTo>
                      <a:pt x="2" y="6009"/>
                    </a:lnTo>
                    <a:cubicBezTo>
                      <a:pt x="6" y="5989"/>
                      <a:pt x="14" y="5970"/>
                      <a:pt x="18" y="5946"/>
                    </a:cubicBezTo>
                    <a:lnTo>
                      <a:pt x="1267" y="1"/>
                    </a:lnTo>
                    <a:close/>
                    <a:moveTo>
                      <a:pt x="2" y="6009"/>
                    </a:moveTo>
                    <a:lnTo>
                      <a:pt x="2" y="6009"/>
                    </a:lnTo>
                    <a:cubicBezTo>
                      <a:pt x="1" y="6010"/>
                      <a:pt x="1" y="6012"/>
                      <a:pt x="1" y="6014"/>
                    </a:cubicBezTo>
                    <a:lnTo>
                      <a:pt x="2" y="6009"/>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35"/>
              <p:cNvSpPr/>
              <p:nvPr/>
            </p:nvSpPr>
            <p:spPr>
              <a:xfrm>
                <a:off x="3247400" y="867275"/>
                <a:ext cx="50600" cy="175925"/>
              </a:xfrm>
              <a:custGeom>
                <a:rect b="b" l="l" r="r" t="t"/>
                <a:pathLst>
                  <a:path extrusionOk="0" h="7037" w="2024">
                    <a:moveTo>
                      <a:pt x="1566" y="1"/>
                    </a:moveTo>
                    <a:lnTo>
                      <a:pt x="322" y="5950"/>
                    </a:lnTo>
                    <a:cubicBezTo>
                      <a:pt x="377" y="6288"/>
                      <a:pt x="0" y="6484"/>
                      <a:pt x="774" y="7037"/>
                    </a:cubicBezTo>
                    <a:lnTo>
                      <a:pt x="2024" y="1087"/>
                    </a:lnTo>
                    <a:cubicBezTo>
                      <a:pt x="1250" y="536"/>
                      <a:pt x="1621" y="339"/>
                      <a:pt x="1566"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35"/>
              <p:cNvSpPr/>
              <p:nvPr/>
            </p:nvSpPr>
            <p:spPr>
              <a:xfrm>
                <a:off x="6840375" y="1636200"/>
                <a:ext cx="32000" cy="156025"/>
              </a:xfrm>
              <a:custGeom>
                <a:rect b="b" l="l" r="r" t="t"/>
                <a:pathLst>
                  <a:path extrusionOk="0" h="6241" w="1280">
                    <a:moveTo>
                      <a:pt x="1246" y="0"/>
                    </a:moveTo>
                    <a:lnTo>
                      <a:pt x="0" y="5950"/>
                    </a:lnTo>
                    <a:cubicBezTo>
                      <a:pt x="31" y="6043"/>
                      <a:pt x="28" y="6126"/>
                      <a:pt x="13" y="6205"/>
                    </a:cubicBezTo>
                    <a:lnTo>
                      <a:pt x="13" y="6205"/>
                    </a:lnTo>
                    <a:lnTo>
                      <a:pt x="1254" y="292"/>
                    </a:lnTo>
                    <a:cubicBezTo>
                      <a:pt x="1271" y="201"/>
                      <a:pt x="1279" y="107"/>
                      <a:pt x="1246" y="0"/>
                    </a:cubicBezTo>
                    <a:close/>
                    <a:moveTo>
                      <a:pt x="13" y="6205"/>
                    </a:moveTo>
                    <a:lnTo>
                      <a:pt x="6" y="6240"/>
                    </a:lnTo>
                    <a:cubicBezTo>
                      <a:pt x="8" y="6229"/>
                      <a:pt x="11" y="6217"/>
                      <a:pt x="13" y="6205"/>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35"/>
              <p:cNvSpPr/>
              <p:nvPr/>
            </p:nvSpPr>
            <p:spPr>
              <a:xfrm>
                <a:off x="2582425" y="704625"/>
                <a:ext cx="31775" cy="148975"/>
              </a:xfrm>
              <a:custGeom>
                <a:rect b="b" l="l" r="r" t="t"/>
                <a:pathLst>
                  <a:path extrusionOk="0" h="5959" w="1271">
                    <a:moveTo>
                      <a:pt x="1270" y="1"/>
                    </a:moveTo>
                    <a:cubicBezTo>
                      <a:pt x="1262" y="5"/>
                      <a:pt x="1253" y="5"/>
                      <a:pt x="1245" y="10"/>
                    </a:cubicBezTo>
                    <a:lnTo>
                      <a:pt x="1" y="5959"/>
                    </a:lnTo>
                    <a:cubicBezTo>
                      <a:pt x="9" y="5955"/>
                      <a:pt x="17" y="5950"/>
                      <a:pt x="26" y="5950"/>
                    </a:cubicBezTo>
                    <a:lnTo>
                      <a:pt x="1270"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35"/>
              <p:cNvSpPr/>
              <p:nvPr/>
            </p:nvSpPr>
            <p:spPr>
              <a:xfrm>
                <a:off x="2574300" y="704875"/>
                <a:ext cx="39250" cy="151725"/>
              </a:xfrm>
              <a:custGeom>
                <a:rect b="b" l="l" r="r" t="t"/>
                <a:pathLst>
                  <a:path extrusionOk="0" h="6069" w="1570">
                    <a:moveTo>
                      <a:pt x="1570" y="0"/>
                    </a:moveTo>
                    <a:lnTo>
                      <a:pt x="1570" y="0"/>
                    </a:lnTo>
                    <a:cubicBezTo>
                      <a:pt x="1450" y="38"/>
                      <a:pt x="1343" y="77"/>
                      <a:pt x="1249" y="119"/>
                    </a:cubicBezTo>
                    <a:lnTo>
                      <a:pt x="0" y="6069"/>
                    </a:lnTo>
                    <a:cubicBezTo>
                      <a:pt x="99" y="6026"/>
                      <a:pt x="206" y="5984"/>
                      <a:pt x="326" y="5949"/>
                    </a:cubicBezTo>
                    <a:lnTo>
                      <a:pt x="1570"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35"/>
              <p:cNvSpPr/>
              <p:nvPr/>
            </p:nvSpPr>
            <p:spPr>
              <a:xfrm>
                <a:off x="2568175" y="707850"/>
                <a:ext cx="37375" cy="152075"/>
              </a:xfrm>
              <a:custGeom>
                <a:rect b="b" l="l" r="r" t="t"/>
                <a:pathLst>
                  <a:path extrusionOk="0" h="6083" w="1495">
                    <a:moveTo>
                      <a:pt x="1494" y="0"/>
                    </a:moveTo>
                    <a:cubicBezTo>
                      <a:pt x="1404" y="43"/>
                      <a:pt x="1323" y="86"/>
                      <a:pt x="1250" y="133"/>
                    </a:cubicBezTo>
                    <a:lnTo>
                      <a:pt x="1" y="6082"/>
                    </a:lnTo>
                    <a:cubicBezTo>
                      <a:pt x="78" y="6035"/>
                      <a:pt x="155" y="5993"/>
                      <a:pt x="245" y="5950"/>
                    </a:cubicBezTo>
                    <a:lnTo>
                      <a:pt x="1494"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35"/>
              <p:cNvSpPr/>
              <p:nvPr/>
            </p:nvSpPr>
            <p:spPr>
              <a:xfrm>
                <a:off x="2562200" y="711150"/>
                <a:ext cx="37250" cy="153250"/>
              </a:xfrm>
              <a:custGeom>
                <a:rect b="b" l="l" r="r" t="t"/>
                <a:pathLst>
                  <a:path extrusionOk="0" h="6130" w="1490">
                    <a:moveTo>
                      <a:pt x="1489" y="1"/>
                    </a:moveTo>
                    <a:cubicBezTo>
                      <a:pt x="1400" y="61"/>
                      <a:pt x="1323" y="121"/>
                      <a:pt x="1250" y="180"/>
                    </a:cubicBezTo>
                    <a:lnTo>
                      <a:pt x="1" y="6130"/>
                    </a:lnTo>
                    <a:cubicBezTo>
                      <a:pt x="74" y="6066"/>
                      <a:pt x="155" y="6006"/>
                      <a:pt x="240" y="5950"/>
                    </a:cubicBezTo>
                    <a:lnTo>
                      <a:pt x="1489"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35"/>
              <p:cNvSpPr/>
              <p:nvPr/>
            </p:nvSpPr>
            <p:spPr>
              <a:xfrm>
                <a:off x="2546700" y="715650"/>
                <a:ext cx="46750" cy="163950"/>
              </a:xfrm>
              <a:custGeom>
                <a:rect b="b" l="l" r="r" t="t"/>
                <a:pathLst>
                  <a:path extrusionOk="0" h="6558" w="1870">
                    <a:moveTo>
                      <a:pt x="1870" y="0"/>
                    </a:moveTo>
                    <a:lnTo>
                      <a:pt x="1870" y="0"/>
                    </a:lnTo>
                    <a:cubicBezTo>
                      <a:pt x="1639" y="197"/>
                      <a:pt x="1476" y="411"/>
                      <a:pt x="1245" y="608"/>
                    </a:cubicBezTo>
                    <a:lnTo>
                      <a:pt x="1" y="6558"/>
                    </a:lnTo>
                    <a:cubicBezTo>
                      <a:pt x="232" y="6360"/>
                      <a:pt x="394" y="6143"/>
                      <a:pt x="621" y="5950"/>
                    </a:cubicBezTo>
                    <a:lnTo>
                      <a:pt x="1870"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35"/>
              <p:cNvSpPr/>
              <p:nvPr/>
            </p:nvSpPr>
            <p:spPr>
              <a:xfrm>
                <a:off x="2540600" y="730825"/>
                <a:ext cx="37225" cy="153275"/>
              </a:xfrm>
              <a:custGeom>
                <a:rect b="b" l="l" r="r" t="t"/>
                <a:pathLst>
                  <a:path extrusionOk="0" h="6131" w="1489">
                    <a:moveTo>
                      <a:pt x="1489" y="1"/>
                    </a:moveTo>
                    <a:lnTo>
                      <a:pt x="1489" y="1"/>
                    </a:lnTo>
                    <a:cubicBezTo>
                      <a:pt x="1417" y="66"/>
                      <a:pt x="1340" y="125"/>
                      <a:pt x="1250" y="181"/>
                    </a:cubicBezTo>
                    <a:lnTo>
                      <a:pt x="0" y="6130"/>
                    </a:lnTo>
                    <a:cubicBezTo>
                      <a:pt x="91" y="6071"/>
                      <a:pt x="172" y="6010"/>
                      <a:pt x="245" y="5951"/>
                    </a:cubicBezTo>
                    <a:lnTo>
                      <a:pt x="1489"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35"/>
              <p:cNvSpPr/>
              <p:nvPr/>
            </p:nvSpPr>
            <p:spPr>
              <a:xfrm>
                <a:off x="2534425" y="735325"/>
                <a:ext cx="37425" cy="152075"/>
              </a:xfrm>
              <a:custGeom>
                <a:rect b="b" l="l" r="r" t="t"/>
                <a:pathLst>
                  <a:path extrusionOk="0" h="6083" w="1497">
                    <a:moveTo>
                      <a:pt x="1497" y="1"/>
                    </a:moveTo>
                    <a:lnTo>
                      <a:pt x="1497" y="1"/>
                    </a:lnTo>
                    <a:cubicBezTo>
                      <a:pt x="1420" y="48"/>
                      <a:pt x="1339" y="95"/>
                      <a:pt x="1248" y="137"/>
                    </a:cubicBezTo>
                    <a:lnTo>
                      <a:pt x="0" y="6083"/>
                    </a:lnTo>
                    <a:cubicBezTo>
                      <a:pt x="93" y="6045"/>
                      <a:pt x="176" y="5997"/>
                      <a:pt x="247" y="5950"/>
                    </a:cubicBezTo>
                    <a:lnTo>
                      <a:pt x="1497"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35"/>
              <p:cNvSpPr/>
              <p:nvPr/>
            </p:nvSpPr>
            <p:spPr>
              <a:xfrm>
                <a:off x="2529275" y="738750"/>
                <a:ext cx="36375" cy="150775"/>
              </a:xfrm>
              <a:custGeom>
                <a:rect b="b" l="l" r="r" t="t"/>
                <a:pathLst>
                  <a:path extrusionOk="0" h="6031" w="1455">
                    <a:moveTo>
                      <a:pt x="1454" y="0"/>
                    </a:moveTo>
                    <a:lnTo>
                      <a:pt x="1454" y="0"/>
                    </a:lnTo>
                    <a:cubicBezTo>
                      <a:pt x="1391" y="31"/>
                      <a:pt x="1322" y="57"/>
                      <a:pt x="1249" y="82"/>
                    </a:cubicBezTo>
                    <a:lnTo>
                      <a:pt x="1" y="6031"/>
                    </a:lnTo>
                    <a:cubicBezTo>
                      <a:pt x="78" y="6005"/>
                      <a:pt x="141" y="5975"/>
                      <a:pt x="206" y="5946"/>
                    </a:cubicBezTo>
                    <a:lnTo>
                      <a:pt x="1454"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35"/>
              <p:cNvSpPr/>
              <p:nvPr/>
            </p:nvSpPr>
            <p:spPr>
              <a:xfrm>
                <a:off x="4396650" y="1117050"/>
                <a:ext cx="63675" cy="151350"/>
              </a:xfrm>
              <a:custGeom>
                <a:rect b="b" l="l" r="r" t="t"/>
                <a:pathLst>
                  <a:path extrusionOk="0" h="6054" w="2547">
                    <a:moveTo>
                      <a:pt x="2546" y="1"/>
                    </a:moveTo>
                    <a:lnTo>
                      <a:pt x="2546" y="1"/>
                    </a:lnTo>
                    <a:cubicBezTo>
                      <a:pt x="2426" y="31"/>
                      <a:pt x="2306" y="52"/>
                      <a:pt x="2191" y="66"/>
                    </a:cubicBezTo>
                    <a:cubicBezTo>
                      <a:pt x="1996" y="92"/>
                      <a:pt x="1809" y="105"/>
                      <a:pt x="1627" y="105"/>
                    </a:cubicBezTo>
                    <a:cubicBezTo>
                      <a:pt x="1497" y="105"/>
                      <a:pt x="1370" y="99"/>
                      <a:pt x="1246" y="86"/>
                    </a:cubicBezTo>
                    <a:lnTo>
                      <a:pt x="0" y="6032"/>
                    </a:lnTo>
                    <a:cubicBezTo>
                      <a:pt x="130" y="6046"/>
                      <a:pt x="262" y="6054"/>
                      <a:pt x="398" y="6054"/>
                    </a:cubicBezTo>
                    <a:cubicBezTo>
                      <a:pt x="575" y="6054"/>
                      <a:pt x="757" y="6041"/>
                      <a:pt x="946" y="6014"/>
                    </a:cubicBezTo>
                    <a:cubicBezTo>
                      <a:pt x="1062" y="5998"/>
                      <a:pt x="1181" y="5976"/>
                      <a:pt x="1301" y="5950"/>
                    </a:cubicBezTo>
                    <a:lnTo>
                      <a:pt x="2546"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35"/>
              <p:cNvSpPr/>
              <p:nvPr/>
            </p:nvSpPr>
            <p:spPr>
              <a:xfrm>
                <a:off x="4389825" y="1118250"/>
                <a:ext cx="37975" cy="149600"/>
              </a:xfrm>
              <a:custGeom>
                <a:rect b="b" l="l" r="r" t="t"/>
                <a:pathLst>
                  <a:path extrusionOk="0" h="5984" w="1519">
                    <a:moveTo>
                      <a:pt x="1249" y="0"/>
                    </a:moveTo>
                    <a:lnTo>
                      <a:pt x="0" y="5950"/>
                    </a:lnTo>
                    <a:cubicBezTo>
                      <a:pt x="90" y="5962"/>
                      <a:pt x="180" y="5975"/>
                      <a:pt x="273" y="5984"/>
                    </a:cubicBezTo>
                    <a:lnTo>
                      <a:pt x="1519" y="38"/>
                    </a:lnTo>
                    <a:cubicBezTo>
                      <a:pt x="1428" y="30"/>
                      <a:pt x="1339" y="12"/>
                      <a:pt x="1249"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35"/>
              <p:cNvSpPr/>
              <p:nvPr/>
            </p:nvSpPr>
            <p:spPr>
              <a:xfrm>
                <a:off x="4384050" y="1117050"/>
                <a:ext cx="37000" cy="149950"/>
              </a:xfrm>
              <a:custGeom>
                <a:rect b="b" l="l" r="r" t="t"/>
                <a:pathLst>
                  <a:path extrusionOk="0" h="5998" w="1480">
                    <a:moveTo>
                      <a:pt x="1245" y="1"/>
                    </a:moveTo>
                    <a:lnTo>
                      <a:pt x="0" y="5946"/>
                    </a:lnTo>
                    <a:cubicBezTo>
                      <a:pt x="77" y="5968"/>
                      <a:pt x="154" y="5980"/>
                      <a:pt x="231" y="5998"/>
                    </a:cubicBezTo>
                    <a:lnTo>
                      <a:pt x="1480" y="48"/>
                    </a:lnTo>
                    <a:cubicBezTo>
                      <a:pt x="1399" y="35"/>
                      <a:pt x="1322" y="18"/>
                      <a:pt x="1245"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35"/>
              <p:cNvSpPr/>
              <p:nvPr/>
            </p:nvSpPr>
            <p:spPr>
              <a:xfrm>
                <a:off x="4378375" y="1115475"/>
                <a:ext cx="36800" cy="150250"/>
              </a:xfrm>
              <a:custGeom>
                <a:rect b="b" l="l" r="r" t="t"/>
                <a:pathLst>
                  <a:path extrusionOk="0" h="6010" w="1472">
                    <a:moveTo>
                      <a:pt x="1245" y="0"/>
                    </a:moveTo>
                    <a:lnTo>
                      <a:pt x="1" y="5949"/>
                    </a:lnTo>
                    <a:cubicBezTo>
                      <a:pt x="73" y="5970"/>
                      <a:pt x="150" y="5992"/>
                      <a:pt x="227" y="6009"/>
                    </a:cubicBezTo>
                    <a:lnTo>
                      <a:pt x="1472" y="64"/>
                    </a:lnTo>
                    <a:cubicBezTo>
                      <a:pt x="1395" y="42"/>
                      <a:pt x="1322" y="26"/>
                      <a:pt x="1245"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35"/>
              <p:cNvSpPr/>
              <p:nvPr/>
            </p:nvSpPr>
            <p:spPr>
              <a:xfrm>
                <a:off x="4372275" y="1113550"/>
                <a:ext cx="37225" cy="150650"/>
              </a:xfrm>
              <a:custGeom>
                <a:rect b="b" l="l" r="r" t="t"/>
                <a:pathLst>
                  <a:path extrusionOk="0" h="6026" w="1489">
                    <a:moveTo>
                      <a:pt x="1250" y="0"/>
                    </a:moveTo>
                    <a:lnTo>
                      <a:pt x="0" y="5949"/>
                    </a:lnTo>
                    <a:cubicBezTo>
                      <a:pt x="82" y="5980"/>
                      <a:pt x="163" y="6005"/>
                      <a:pt x="245" y="6026"/>
                    </a:cubicBezTo>
                    <a:lnTo>
                      <a:pt x="1489" y="77"/>
                    </a:lnTo>
                    <a:cubicBezTo>
                      <a:pt x="1408" y="56"/>
                      <a:pt x="1327" y="30"/>
                      <a:pt x="1250"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35"/>
              <p:cNvSpPr/>
              <p:nvPr/>
            </p:nvSpPr>
            <p:spPr>
              <a:xfrm>
                <a:off x="4365100" y="1110750"/>
                <a:ext cx="38425" cy="151525"/>
              </a:xfrm>
              <a:custGeom>
                <a:rect b="b" l="l" r="r" t="t"/>
                <a:pathLst>
                  <a:path extrusionOk="0" h="6061" w="1537">
                    <a:moveTo>
                      <a:pt x="1246" y="0"/>
                    </a:moveTo>
                    <a:lnTo>
                      <a:pt x="1" y="5950"/>
                    </a:lnTo>
                    <a:cubicBezTo>
                      <a:pt x="95" y="5989"/>
                      <a:pt x="190" y="6027"/>
                      <a:pt x="287" y="6061"/>
                    </a:cubicBezTo>
                    <a:lnTo>
                      <a:pt x="1537" y="112"/>
                    </a:lnTo>
                    <a:cubicBezTo>
                      <a:pt x="1438" y="77"/>
                      <a:pt x="1339" y="43"/>
                      <a:pt x="1246"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35"/>
              <p:cNvSpPr/>
              <p:nvPr/>
            </p:nvSpPr>
            <p:spPr>
              <a:xfrm>
                <a:off x="4354850" y="1106150"/>
                <a:ext cx="41425" cy="153350"/>
              </a:xfrm>
              <a:custGeom>
                <a:rect b="b" l="l" r="r" t="t"/>
                <a:pathLst>
                  <a:path extrusionOk="0" h="6134" w="1657">
                    <a:moveTo>
                      <a:pt x="1245" y="1"/>
                    </a:moveTo>
                    <a:lnTo>
                      <a:pt x="0" y="5950"/>
                    </a:lnTo>
                    <a:cubicBezTo>
                      <a:pt x="133" y="6014"/>
                      <a:pt x="270" y="6079"/>
                      <a:pt x="411" y="6134"/>
                    </a:cubicBezTo>
                    <a:lnTo>
                      <a:pt x="1656" y="184"/>
                    </a:lnTo>
                    <a:cubicBezTo>
                      <a:pt x="1518" y="129"/>
                      <a:pt x="1382" y="69"/>
                      <a:pt x="1245"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35"/>
              <p:cNvSpPr/>
              <p:nvPr/>
            </p:nvSpPr>
            <p:spPr>
              <a:xfrm>
                <a:off x="4318075" y="1087100"/>
                <a:ext cx="67925" cy="167825"/>
              </a:xfrm>
              <a:custGeom>
                <a:rect b="b" l="l" r="r" t="t"/>
                <a:pathLst>
                  <a:path extrusionOk="0" h="6713" w="2717">
                    <a:moveTo>
                      <a:pt x="1244" y="1"/>
                    </a:moveTo>
                    <a:lnTo>
                      <a:pt x="0" y="5951"/>
                    </a:lnTo>
                    <a:cubicBezTo>
                      <a:pt x="496" y="6191"/>
                      <a:pt x="975" y="6473"/>
                      <a:pt x="1471" y="6712"/>
                    </a:cubicBezTo>
                    <a:lnTo>
                      <a:pt x="2716" y="763"/>
                    </a:lnTo>
                    <a:cubicBezTo>
                      <a:pt x="2220" y="523"/>
                      <a:pt x="1741" y="241"/>
                      <a:pt x="1244"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35"/>
              <p:cNvSpPr/>
              <p:nvPr/>
            </p:nvSpPr>
            <p:spPr>
              <a:xfrm>
                <a:off x="4307900" y="1082625"/>
                <a:ext cx="41300" cy="153250"/>
              </a:xfrm>
              <a:custGeom>
                <a:rect b="b" l="l" r="r" t="t"/>
                <a:pathLst>
                  <a:path extrusionOk="0" h="6130" w="1652">
                    <a:moveTo>
                      <a:pt x="1246" y="0"/>
                    </a:moveTo>
                    <a:lnTo>
                      <a:pt x="1" y="5950"/>
                    </a:lnTo>
                    <a:cubicBezTo>
                      <a:pt x="137" y="6005"/>
                      <a:pt x="275" y="6066"/>
                      <a:pt x="407" y="6130"/>
                    </a:cubicBezTo>
                    <a:lnTo>
                      <a:pt x="1651" y="180"/>
                    </a:lnTo>
                    <a:cubicBezTo>
                      <a:pt x="1519" y="116"/>
                      <a:pt x="1382" y="57"/>
                      <a:pt x="1246"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35"/>
              <p:cNvSpPr/>
              <p:nvPr/>
            </p:nvSpPr>
            <p:spPr>
              <a:xfrm>
                <a:off x="4300750" y="1079850"/>
                <a:ext cx="38300" cy="151525"/>
              </a:xfrm>
              <a:custGeom>
                <a:rect b="b" l="l" r="r" t="t"/>
                <a:pathLst>
                  <a:path extrusionOk="0" h="6061" w="1532">
                    <a:moveTo>
                      <a:pt x="1245" y="0"/>
                    </a:moveTo>
                    <a:lnTo>
                      <a:pt x="0" y="5950"/>
                    </a:lnTo>
                    <a:cubicBezTo>
                      <a:pt x="99" y="5984"/>
                      <a:pt x="192" y="6023"/>
                      <a:pt x="287" y="6061"/>
                    </a:cubicBezTo>
                    <a:lnTo>
                      <a:pt x="1532" y="111"/>
                    </a:lnTo>
                    <a:cubicBezTo>
                      <a:pt x="1438" y="73"/>
                      <a:pt x="1343" y="34"/>
                      <a:pt x="1245"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35"/>
              <p:cNvSpPr/>
              <p:nvPr/>
            </p:nvSpPr>
            <p:spPr>
              <a:xfrm>
                <a:off x="4294775" y="1077925"/>
                <a:ext cx="37100" cy="150700"/>
              </a:xfrm>
              <a:custGeom>
                <a:rect b="b" l="l" r="r" t="t"/>
                <a:pathLst>
                  <a:path extrusionOk="0" h="6028" w="1484">
                    <a:moveTo>
                      <a:pt x="1244" y="0"/>
                    </a:moveTo>
                    <a:lnTo>
                      <a:pt x="0" y="5950"/>
                    </a:lnTo>
                    <a:cubicBezTo>
                      <a:pt x="81" y="5976"/>
                      <a:pt x="158" y="6001"/>
                      <a:pt x="239" y="6027"/>
                    </a:cubicBezTo>
                    <a:lnTo>
                      <a:pt x="1484" y="77"/>
                    </a:lnTo>
                    <a:cubicBezTo>
                      <a:pt x="1407" y="52"/>
                      <a:pt x="1325" y="26"/>
                      <a:pt x="1244"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35"/>
              <p:cNvSpPr/>
              <p:nvPr/>
            </p:nvSpPr>
            <p:spPr>
              <a:xfrm>
                <a:off x="4289100" y="1076425"/>
                <a:ext cx="36800" cy="150275"/>
              </a:xfrm>
              <a:custGeom>
                <a:rect b="b" l="l" r="r" t="t"/>
                <a:pathLst>
                  <a:path extrusionOk="0" h="6011" w="1472">
                    <a:moveTo>
                      <a:pt x="1244" y="1"/>
                    </a:moveTo>
                    <a:lnTo>
                      <a:pt x="0" y="5951"/>
                    </a:lnTo>
                    <a:cubicBezTo>
                      <a:pt x="77" y="5967"/>
                      <a:pt x="150" y="5989"/>
                      <a:pt x="227" y="6010"/>
                    </a:cubicBezTo>
                    <a:lnTo>
                      <a:pt x="1471" y="60"/>
                    </a:lnTo>
                    <a:cubicBezTo>
                      <a:pt x="1398" y="39"/>
                      <a:pt x="1321" y="17"/>
                      <a:pt x="1244"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35"/>
              <p:cNvSpPr/>
              <p:nvPr/>
            </p:nvSpPr>
            <p:spPr>
              <a:xfrm>
                <a:off x="4284375" y="1075450"/>
                <a:ext cx="35850" cy="149750"/>
              </a:xfrm>
              <a:custGeom>
                <a:rect b="b" l="l" r="r" t="t"/>
                <a:pathLst>
                  <a:path extrusionOk="0" h="5990" w="1434">
                    <a:moveTo>
                      <a:pt x="1246" y="1"/>
                    </a:moveTo>
                    <a:lnTo>
                      <a:pt x="0" y="5951"/>
                    </a:lnTo>
                    <a:cubicBezTo>
                      <a:pt x="65" y="5959"/>
                      <a:pt x="125" y="5972"/>
                      <a:pt x="189" y="5990"/>
                    </a:cubicBezTo>
                    <a:lnTo>
                      <a:pt x="1433" y="40"/>
                    </a:lnTo>
                    <a:cubicBezTo>
                      <a:pt x="1374" y="27"/>
                      <a:pt x="1309" y="14"/>
                      <a:pt x="1246"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35"/>
              <p:cNvSpPr/>
              <p:nvPr/>
            </p:nvSpPr>
            <p:spPr>
              <a:xfrm>
                <a:off x="4780200" y="1197900"/>
                <a:ext cx="74350" cy="174625"/>
              </a:xfrm>
              <a:custGeom>
                <a:rect b="b" l="l" r="r" t="t"/>
                <a:pathLst>
                  <a:path extrusionOk="0" h="6985" w="2974">
                    <a:moveTo>
                      <a:pt x="1250" y="0"/>
                    </a:moveTo>
                    <a:lnTo>
                      <a:pt x="1" y="5950"/>
                    </a:lnTo>
                    <a:cubicBezTo>
                      <a:pt x="583" y="6279"/>
                      <a:pt x="1151" y="6643"/>
                      <a:pt x="1729" y="6985"/>
                    </a:cubicBezTo>
                    <a:lnTo>
                      <a:pt x="2973" y="1035"/>
                    </a:lnTo>
                    <a:cubicBezTo>
                      <a:pt x="2396" y="693"/>
                      <a:pt x="1832" y="334"/>
                      <a:pt x="1250"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35"/>
              <p:cNvSpPr/>
              <p:nvPr/>
            </p:nvSpPr>
            <p:spPr>
              <a:xfrm>
                <a:off x="4757550" y="1185800"/>
                <a:ext cx="53900" cy="160850"/>
              </a:xfrm>
              <a:custGeom>
                <a:rect b="b" l="l" r="r" t="t"/>
                <a:pathLst>
                  <a:path extrusionOk="0" h="6434" w="2156">
                    <a:moveTo>
                      <a:pt x="1244" y="1"/>
                    </a:moveTo>
                    <a:lnTo>
                      <a:pt x="0" y="5950"/>
                    </a:lnTo>
                    <a:cubicBezTo>
                      <a:pt x="308" y="6100"/>
                      <a:pt x="612" y="6263"/>
                      <a:pt x="907" y="6434"/>
                    </a:cubicBezTo>
                    <a:lnTo>
                      <a:pt x="2156" y="484"/>
                    </a:lnTo>
                    <a:cubicBezTo>
                      <a:pt x="1856" y="313"/>
                      <a:pt x="1552" y="151"/>
                      <a:pt x="1244"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35"/>
              <p:cNvSpPr/>
              <p:nvPr/>
            </p:nvSpPr>
            <p:spPr>
              <a:xfrm>
                <a:off x="4743975" y="1179725"/>
                <a:ext cx="44700" cy="154850"/>
              </a:xfrm>
              <a:custGeom>
                <a:rect b="b" l="l" r="r" t="t"/>
                <a:pathLst>
                  <a:path extrusionOk="0" h="6194" w="1788">
                    <a:moveTo>
                      <a:pt x="1248" y="1"/>
                    </a:moveTo>
                    <a:lnTo>
                      <a:pt x="0" y="5950"/>
                    </a:lnTo>
                    <a:cubicBezTo>
                      <a:pt x="184" y="6027"/>
                      <a:pt x="364" y="6108"/>
                      <a:pt x="543" y="6193"/>
                    </a:cubicBezTo>
                    <a:lnTo>
                      <a:pt x="1787" y="244"/>
                    </a:lnTo>
                    <a:cubicBezTo>
                      <a:pt x="1608" y="159"/>
                      <a:pt x="1428" y="78"/>
                      <a:pt x="1248"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35"/>
              <p:cNvSpPr/>
              <p:nvPr/>
            </p:nvSpPr>
            <p:spPr>
              <a:xfrm>
                <a:off x="4733475" y="1175775"/>
                <a:ext cx="41725" cy="152725"/>
              </a:xfrm>
              <a:custGeom>
                <a:rect b="b" l="l" r="r" t="t"/>
                <a:pathLst>
                  <a:path extrusionOk="0" h="6109" w="1669">
                    <a:moveTo>
                      <a:pt x="1245" y="0"/>
                    </a:moveTo>
                    <a:lnTo>
                      <a:pt x="0" y="5949"/>
                    </a:lnTo>
                    <a:cubicBezTo>
                      <a:pt x="142" y="5996"/>
                      <a:pt x="283" y="6052"/>
                      <a:pt x="420" y="6108"/>
                    </a:cubicBezTo>
                    <a:lnTo>
                      <a:pt x="1668" y="159"/>
                    </a:lnTo>
                    <a:cubicBezTo>
                      <a:pt x="1528" y="103"/>
                      <a:pt x="1386" y="52"/>
                      <a:pt x="1245"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35"/>
              <p:cNvSpPr/>
              <p:nvPr/>
            </p:nvSpPr>
            <p:spPr>
              <a:xfrm>
                <a:off x="4730700" y="1174800"/>
                <a:ext cx="33925" cy="149725"/>
              </a:xfrm>
              <a:custGeom>
                <a:rect b="b" l="l" r="r" t="t"/>
                <a:pathLst>
                  <a:path extrusionOk="0" h="5989" w="1357">
                    <a:moveTo>
                      <a:pt x="1250" y="0"/>
                    </a:moveTo>
                    <a:lnTo>
                      <a:pt x="0" y="5950"/>
                    </a:lnTo>
                    <a:cubicBezTo>
                      <a:pt x="39" y="5962"/>
                      <a:pt x="73" y="5976"/>
                      <a:pt x="111" y="5988"/>
                    </a:cubicBezTo>
                    <a:lnTo>
                      <a:pt x="1356" y="39"/>
                    </a:lnTo>
                    <a:cubicBezTo>
                      <a:pt x="1323" y="26"/>
                      <a:pt x="1284" y="14"/>
                      <a:pt x="1250"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35"/>
              <p:cNvSpPr/>
              <p:nvPr/>
            </p:nvSpPr>
            <p:spPr>
              <a:xfrm>
                <a:off x="5382975" y="1324925"/>
                <a:ext cx="53275" cy="170675"/>
              </a:xfrm>
              <a:custGeom>
                <a:rect b="b" l="l" r="r" t="t"/>
                <a:pathLst>
                  <a:path extrusionOk="0" h="6827" w="2131">
                    <a:moveTo>
                      <a:pt x="1244" y="1"/>
                    </a:moveTo>
                    <a:lnTo>
                      <a:pt x="0" y="5950"/>
                    </a:lnTo>
                    <a:cubicBezTo>
                      <a:pt x="325" y="6181"/>
                      <a:pt x="624" y="6463"/>
                      <a:pt x="885" y="6827"/>
                    </a:cubicBezTo>
                    <a:lnTo>
                      <a:pt x="2130" y="877"/>
                    </a:lnTo>
                    <a:cubicBezTo>
                      <a:pt x="1869" y="518"/>
                      <a:pt x="1570" y="232"/>
                      <a:pt x="1244"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35"/>
              <p:cNvSpPr/>
              <p:nvPr/>
            </p:nvSpPr>
            <p:spPr>
              <a:xfrm>
                <a:off x="5374300" y="1319475"/>
                <a:ext cx="39800" cy="154225"/>
              </a:xfrm>
              <a:custGeom>
                <a:rect b="b" l="l" r="r" t="t"/>
                <a:pathLst>
                  <a:path extrusionOk="0" h="6169" w="1592">
                    <a:moveTo>
                      <a:pt x="1249" y="1"/>
                    </a:moveTo>
                    <a:lnTo>
                      <a:pt x="0" y="5945"/>
                    </a:lnTo>
                    <a:cubicBezTo>
                      <a:pt x="120" y="6014"/>
                      <a:pt x="235" y="6087"/>
                      <a:pt x="347" y="6168"/>
                    </a:cubicBezTo>
                    <a:lnTo>
                      <a:pt x="1591" y="219"/>
                    </a:lnTo>
                    <a:cubicBezTo>
                      <a:pt x="1480" y="137"/>
                      <a:pt x="1364" y="65"/>
                      <a:pt x="1249"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35"/>
              <p:cNvSpPr/>
              <p:nvPr/>
            </p:nvSpPr>
            <p:spPr>
              <a:xfrm>
                <a:off x="5366825" y="1315500"/>
                <a:ext cx="38725" cy="152625"/>
              </a:xfrm>
              <a:custGeom>
                <a:rect b="b" l="l" r="r" t="t"/>
                <a:pathLst>
                  <a:path extrusionOk="0" h="6105" w="1549">
                    <a:moveTo>
                      <a:pt x="1249" y="1"/>
                    </a:moveTo>
                    <a:lnTo>
                      <a:pt x="0" y="5950"/>
                    </a:lnTo>
                    <a:cubicBezTo>
                      <a:pt x="103" y="5998"/>
                      <a:pt x="201" y="6049"/>
                      <a:pt x="299" y="6104"/>
                    </a:cubicBezTo>
                    <a:lnTo>
                      <a:pt x="1548" y="160"/>
                    </a:lnTo>
                    <a:cubicBezTo>
                      <a:pt x="1450" y="103"/>
                      <a:pt x="1347" y="48"/>
                      <a:pt x="1249"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35"/>
              <p:cNvSpPr/>
              <p:nvPr/>
            </p:nvSpPr>
            <p:spPr>
              <a:xfrm>
                <a:off x="5359325" y="1312200"/>
                <a:ext cx="38725" cy="152075"/>
              </a:xfrm>
              <a:custGeom>
                <a:rect b="b" l="l" r="r" t="t"/>
                <a:pathLst>
                  <a:path extrusionOk="0" h="6083" w="1549">
                    <a:moveTo>
                      <a:pt x="1250" y="0"/>
                    </a:moveTo>
                    <a:lnTo>
                      <a:pt x="1" y="5950"/>
                    </a:lnTo>
                    <a:cubicBezTo>
                      <a:pt x="103" y="5989"/>
                      <a:pt x="202" y="6035"/>
                      <a:pt x="300" y="6082"/>
                    </a:cubicBezTo>
                    <a:lnTo>
                      <a:pt x="1549" y="133"/>
                    </a:lnTo>
                    <a:cubicBezTo>
                      <a:pt x="1450" y="87"/>
                      <a:pt x="1348" y="44"/>
                      <a:pt x="1250"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35"/>
              <p:cNvSpPr/>
              <p:nvPr/>
            </p:nvSpPr>
            <p:spPr>
              <a:xfrm>
                <a:off x="5350900" y="1309000"/>
                <a:ext cx="39700" cy="151975"/>
              </a:xfrm>
              <a:custGeom>
                <a:rect b="b" l="l" r="r" t="t"/>
                <a:pathLst>
                  <a:path extrusionOk="0" h="6079" w="1588">
                    <a:moveTo>
                      <a:pt x="1244" y="0"/>
                    </a:moveTo>
                    <a:lnTo>
                      <a:pt x="0" y="5950"/>
                    </a:lnTo>
                    <a:cubicBezTo>
                      <a:pt x="115" y="5989"/>
                      <a:pt x="227" y="6031"/>
                      <a:pt x="338" y="6078"/>
                    </a:cubicBezTo>
                    <a:lnTo>
                      <a:pt x="1587" y="128"/>
                    </a:lnTo>
                    <a:cubicBezTo>
                      <a:pt x="1471" y="81"/>
                      <a:pt x="1360" y="39"/>
                      <a:pt x="1244"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35"/>
              <p:cNvSpPr/>
              <p:nvPr/>
            </p:nvSpPr>
            <p:spPr>
              <a:xfrm>
                <a:off x="5339975" y="1305475"/>
                <a:ext cx="42050" cy="152275"/>
              </a:xfrm>
              <a:custGeom>
                <a:rect b="b" l="l" r="r" t="t"/>
                <a:pathLst>
                  <a:path extrusionOk="0" h="6091" w="1682">
                    <a:moveTo>
                      <a:pt x="1245" y="0"/>
                    </a:moveTo>
                    <a:lnTo>
                      <a:pt x="1" y="5950"/>
                    </a:lnTo>
                    <a:cubicBezTo>
                      <a:pt x="146" y="5992"/>
                      <a:pt x="291" y="6039"/>
                      <a:pt x="437" y="6091"/>
                    </a:cubicBezTo>
                    <a:lnTo>
                      <a:pt x="1681" y="141"/>
                    </a:lnTo>
                    <a:cubicBezTo>
                      <a:pt x="1541" y="90"/>
                      <a:pt x="1391" y="43"/>
                      <a:pt x="1245"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35"/>
              <p:cNvSpPr/>
              <p:nvPr/>
            </p:nvSpPr>
            <p:spPr>
              <a:xfrm>
                <a:off x="5288550" y="1292200"/>
                <a:ext cx="82550" cy="162050"/>
              </a:xfrm>
              <a:custGeom>
                <a:rect b="b" l="l" r="r" t="t"/>
                <a:pathLst>
                  <a:path extrusionOk="0" h="6482" w="3302">
                    <a:moveTo>
                      <a:pt x="1245" y="1"/>
                    </a:moveTo>
                    <a:lnTo>
                      <a:pt x="1" y="5950"/>
                    </a:lnTo>
                    <a:cubicBezTo>
                      <a:pt x="676" y="6147"/>
                      <a:pt x="1381" y="6284"/>
                      <a:pt x="2058" y="6481"/>
                    </a:cubicBezTo>
                    <a:lnTo>
                      <a:pt x="3302" y="531"/>
                    </a:lnTo>
                    <a:cubicBezTo>
                      <a:pt x="2626" y="334"/>
                      <a:pt x="1920" y="198"/>
                      <a:pt x="1245"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35"/>
              <p:cNvSpPr/>
              <p:nvPr/>
            </p:nvSpPr>
            <p:spPr>
              <a:xfrm>
                <a:off x="5277425" y="1288700"/>
                <a:ext cx="42250" cy="152275"/>
              </a:xfrm>
              <a:custGeom>
                <a:rect b="b" l="l" r="r" t="t"/>
                <a:pathLst>
                  <a:path extrusionOk="0" h="6091" w="1690">
                    <a:moveTo>
                      <a:pt x="1245" y="0"/>
                    </a:moveTo>
                    <a:lnTo>
                      <a:pt x="0" y="5949"/>
                    </a:lnTo>
                    <a:cubicBezTo>
                      <a:pt x="146" y="6000"/>
                      <a:pt x="296" y="6047"/>
                      <a:pt x="446" y="6090"/>
                    </a:cubicBezTo>
                    <a:lnTo>
                      <a:pt x="1690" y="141"/>
                    </a:lnTo>
                    <a:cubicBezTo>
                      <a:pt x="1540" y="98"/>
                      <a:pt x="1390" y="51"/>
                      <a:pt x="1245"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35"/>
              <p:cNvSpPr/>
              <p:nvPr/>
            </p:nvSpPr>
            <p:spPr>
              <a:xfrm>
                <a:off x="5268875" y="1285475"/>
                <a:ext cx="39700" cy="151950"/>
              </a:xfrm>
              <a:custGeom>
                <a:rect b="b" l="l" r="r" t="t"/>
                <a:pathLst>
                  <a:path extrusionOk="0" h="6078" w="1588">
                    <a:moveTo>
                      <a:pt x="1244" y="1"/>
                    </a:moveTo>
                    <a:lnTo>
                      <a:pt x="0" y="5949"/>
                    </a:lnTo>
                    <a:cubicBezTo>
                      <a:pt x="111" y="5997"/>
                      <a:pt x="227" y="6040"/>
                      <a:pt x="342" y="6078"/>
                    </a:cubicBezTo>
                    <a:lnTo>
                      <a:pt x="1587" y="129"/>
                    </a:lnTo>
                    <a:cubicBezTo>
                      <a:pt x="1471" y="90"/>
                      <a:pt x="1360" y="47"/>
                      <a:pt x="1244"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35"/>
              <p:cNvSpPr/>
              <p:nvPr/>
            </p:nvSpPr>
            <p:spPr>
              <a:xfrm>
                <a:off x="5261275" y="1282050"/>
                <a:ext cx="38725" cy="152175"/>
              </a:xfrm>
              <a:custGeom>
                <a:rect b="b" l="l" r="r" t="t"/>
                <a:pathLst>
                  <a:path extrusionOk="0" h="6087" w="1549">
                    <a:moveTo>
                      <a:pt x="1246" y="0"/>
                    </a:moveTo>
                    <a:lnTo>
                      <a:pt x="0" y="5950"/>
                    </a:lnTo>
                    <a:cubicBezTo>
                      <a:pt x="99" y="5997"/>
                      <a:pt x="202" y="6044"/>
                      <a:pt x="304" y="6086"/>
                    </a:cubicBezTo>
                    <a:lnTo>
                      <a:pt x="1548" y="138"/>
                    </a:lnTo>
                    <a:cubicBezTo>
                      <a:pt x="1446" y="95"/>
                      <a:pt x="1348" y="52"/>
                      <a:pt x="1246"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35"/>
              <p:cNvSpPr/>
              <p:nvPr/>
            </p:nvSpPr>
            <p:spPr>
              <a:xfrm>
                <a:off x="5253675" y="1278100"/>
                <a:ext cx="38750" cy="152700"/>
              </a:xfrm>
              <a:custGeom>
                <a:rect b="b" l="l" r="r" t="t"/>
                <a:pathLst>
                  <a:path extrusionOk="0" h="6108" w="1550">
                    <a:moveTo>
                      <a:pt x="1250" y="0"/>
                    </a:moveTo>
                    <a:lnTo>
                      <a:pt x="1" y="5950"/>
                    </a:lnTo>
                    <a:cubicBezTo>
                      <a:pt x="99" y="6005"/>
                      <a:pt x="202" y="6061"/>
                      <a:pt x="304" y="6108"/>
                    </a:cubicBezTo>
                    <a:lnTo>
                      <a:pt x="1550" y="158"/>
                    </a:lnTo>
                    <a:cubicBezTo>
                      <a:pt x="1447" y="111"/>
                      <a:pt x="1348" y="60"/>
                      <a:pt x="1250"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35"/>
              <p:cNvSpPr/>
              <p:nvPr/>
            </p:nvSpPr>
            <p:spPr>
              <a:xfrm>
                <a:off x="5244925" y="1272525"/>
                <a:ext cx="40000" cy="154325"/>
              </a:xfrm>
              <a:custGeom>
                <a:rect b="b" l="l" r="r" t="t"/>
                <a:pathLst>
                  <a:path extrusionOk="0" h="6173" w="1600">
                    <a:moveTo>
                      <a:pt x="1245" y="0"/>
                    </a:moveTo>
                    <a:lnTo>
                      <a:pt x="1" y="5946"/>
                    </a:lnTo>
                    <a:cubicBezTo>
                      <a:pt x="116" y="6027"/>
                      <a:pt x="232" y="6104"/>
                      <a:pt x="351" y="6173"/>
                    </a:cubicBezTo>
                    <a:lnTo>
                      <a:pt x="1600" y="223"/>
                    </a:lnTo>
                    <a:cubicBezTo>
                      <a:pt x="1476" y="154"/>
                      <a:pt x="1361" y="83"/>
                      <a:pt x="1245"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35"/>
              <p:cNvSpPr/>
              <p:nvPr/>
            </p:nvSpPr>
            <p:spPr>
              <a:xfrm>
                <a:off x="5232200" y="1261625"/>
                <a:ext cx="43850" cy="159550"/>
              </a:xfrm>
              <a:custGeom>
                <a:rect b="b" l="l" r="r" t="t"/>
                <a:pathLst>
                  <a:path extrusionOk="0" h="6382" w="1754">
                    <a:moveTo>
                      <a:pt x="1245" y="0"/>
                    </a:moveTo>
                    <a:lnTo>
                      <a:pt x="0" y="5946"/>
                    </a:lnTo>
                    <a:cubicBezTo>
                      <a:pt x="159" y="6113"/>
                      <a:pt x="330" y="6258"/>
                      <a:pt x="510" y="6382"/>
                    </a:cubicBezTo>
                    <a:lnTo>
                      <a:pt x="1754" y="436"/>
                    </a:lnTo>
                    <a:cubicBezTo>
                      <a:pt x="1578" y="308"/>
                      <a:pt x="1408" y="163"/>
                      <a:pt x="1245"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35"/>
              <p:cNvSpPr/>
              <p:nvPr/>
            </p:nvSpPr>
            <p:spPr>
              <a:xfrm>
                <a:off x="3040275" y="806975"/>
                <a:ext cx="77875" cy="204250"/>
              </a:xfrm>
              <a:custGeom>
                <a:rect b="b" l="l" r="r" t="t"/>
                <a:pathLst>
                  <a:path extrusionOk="0" h="8170" w="3115">
                    <a:moveTo>
                      <a:pt x="1246" y="1"/>
                    </a:moveTo>
                    <a:lnTo>
                      <a:pt x="1" y="5950"/>
                    </a:lnTo>
                    <a:cubicBezTo>
                      <a:pt x="1088" y="6835"/>
                      <a:pt x="861" y="7310"/>
                      <a:pt x="1870" y="8170"/>
                    </a:cubicBezTo>
                    <a:lnTo>
                      <a:pt x="3115" y="2220"/>
                    </a:lnTo>
                    <a:cubicBezTo>
                      <a:pt x="2105" y="1361"/>
                      <a:pt x="2336" y="890"/>
                      <a:pt x="1246"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35"/>
              <p:cNvSpPr/>
              <p:nvPr/>
            </p:nvSpPr>
            <p:spPr>
              <a:xfrm>
                <a:off x="3104425" y="865025"/>
                <a:ext cx="54350" cy="149950"/>
              </a:xfrm>
              <a:custGeom>
                <a:rect b="b" l="l" r="r" t="t"/>
                <a:pathLst>
                  <a:path extrusionOk="0" h="5998" w="2174">
                    <a:moveTo>
                      <a:pt x="1246" y="1"/>
                    </a:moveTo>
                    <a:lnTo>
                      <a:pt x="1" y="5946"/>
                    </a:lnTo>
                    <a:cubicBezTo>
                      <a:pt x="403" y="5989"/>
                      <a:pt x="652" y="5984"/>
                      <a:pt x="929" y="5997"/>
                    </a:cubicBezTo>
                    <a:lnTo>
                      <a:pt x="2174" y="52"/>
                    </a:lnTo>
                    <a:cubicBezTo>
                      <a:pt x="1896" y="35"/>
                      <a:pt x="1647" y="40"/>
                      <a:pt x="1246" y="1"/>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35"/>
              <p:cNvSpPr/>
              <p:nvPr/>
            </p:nvSpPr>
            <p:spPr>
              <a:xfrm>
                <a:off x="3087000" y="862450"/>
                <a:ext cx="48575" cy="151250"/>
              </a:xfrm>
              <a:custGeom>
                <a:rect b="b" l="l" r="r" t="t"/>
                <a:pathLst>
                  <a:path extrusionOk="0" h="6050" w="1943">
                    <a:moveTo>
                      <a:pt x="1246" y="1"/>
                    </a:moveTo>
                    <a:lnTo>
                      <a:pt x="1" y="5951"/>
                    </a:lnTo>
                    <a:cubicBezTo>
                      <a:pt x="279" y="5998"/>
                      <a:pt x="506" y="6032"/>
                      <a:pt x="698" y="6049"/>
                    </a:cubicBezTo>
                    <a:lnTo>
                      <a:pt x="1943" y="104"/>
                    </a:lnTo>
                    <a:cubicBezTo>
                      <a:pt x="1750" y="82"/>
                      <a:pt x="1528" y="52"/>
                      <a:pt x="1246"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35"/>
              <p:cNvSpPr/>
              <p:nvPr/>
            </p:nvSpPr>
            <p:spPr>
              <a:xfrm>
                <a:off x="1971650" y="612900"/>
                <a:ext cx="37350" cy="154000"/>
              </a:xfrm>
              <a:custGeom>
                <a:rect b="b" l="l" r="r" t="t"/>
                <a:pathLst>
                  <a:path extrusionOk="0" h="6160" w="1494">
                    <a:moveTo>
                      <a:pt x="1245" y="0"/>
                    </a:moveTo>
                    <a:lnTo>
                      <a:pt x="1" y="5950"/>
                    </a:lnTo>
                    <a:cubicBezTo>
                      <a:pt x="78" y="6005"/>
                      <a:pt x="163" y="6074"/>
                      <a:pt x="248" y="6159"/>
                    </a:cubicBezTo>
                    <a:lnTo>
                      <a:pt x="1493" y="210"/>
                    </a:lnTo>
                    <a:cubicBezTo>
                      <a:pt x="1407" y="124"/>
                      <a:pt x="1326" y="56"/>
                      <a:pt x="1245"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35"/>
              <p:cNvSpPr/>
              <p:nvPr/>
            </p:nvSpPr>
            <p:spPr>
              <a:xfrm>
                <a:off x="1968550" y="610875"/>
                <a:ext cx="34225" cy="150775"/>
              </a:xfrm>
              <a:custGeom>
                <a:rect b="b" l="l" r="r" t="t"/>
                <a:pathLst>
                  <a:path extrusionOk="0" h="6031" w="1369">
                    <a:moveTo>
                      <a:pt x="1245" y="0"/>
                    </a:moveTo>
                    <a:lnTo>
                      <a:pt x="1" y="5950"/>
                    </a:lnTo>
                    <a:cubicBezTo>
                      <a:pt x="39" y="5975"/>
                      <a:pt x="82" y="6001"/>
                      <a:pt x="125" y="6031"/>
                    </a:cubicBezTo>
                    <a:lnTo>
                      <a:pt x="1369" y="81"/>
                    </a:lnTo>
                    <a:cubicBezTo>
                      <a:pt x="1326" y="51"/>
                      <a:pt x="1288" y="26"/>
                      <a:pt x="1245"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35"/>
              <p:cNvSpPr/>
              <p:nvPr/>
            </p:nvSpPr>
            <p:spPr>
              <a:xfrm>
                <a:off x="1966625" y="609925"/>
                <a:ext cx="33050" cy="149700"/>
              </a:xfrm>
              <a:custGeom>
                <a:rect b="b" l="l" r="r" t="t"/>
                <a:pathLst>
                  <a:path extrusionOk="0" h="5988" w="1322">
                    <a:moveTo>
                      <a:pt x="1245" y="0"/>
                    </a:moveTo>
                    <a:lnTo>
                      <a:pt x="1" y="5949"/>
                    </a:lnTo>
                    <a:cubicBezTo>
                      <a:pt x="26" y="5958"/>
                      <a:pt x="52" y="5974"/>
                      <a:pt x="78" y="5988"/>
                    </a:cubicBezTo>
                    <a:lnTo>
                      <a:pt x="1322" y="38"/>
                    </a:lnTo>
                    <a:lnTo>
                      <a:pt x="1245" y="0"/>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35"/>
              <p:cNvSpPr/>
              <p:nvPr/>
            </p:nvSpPr>
            <p:spPr>
              <a:xfrm>
                <a:off x="1965000" y="609275"/>
                <a:ext cx="32750" cy="149375"/>
              </a:xfrm>
              <a:custGeom>
                <a:rect b="b" l="l" r="r" t="t"/>
                <a:pathLst>
                  <a:path extrusionOk="0" h="5975" w="1310">
                    <a:moveTo>
                      <a:pt x="1250" y="0"/>
                    </a:moveTo>
                    <a:lnTo>
                      <a:pt x="1" y="5945"/>
                    </a:lnTo>
                    <a:cubicBezTo>
                      <a:pt x="22" y="5954"/>
                      <a:pt x="44" y="5962"/>
                      <a:pt x="66" y="5975"/>
                    </a:cubicBezTo>
                    <a:lnTo>
                      <a:pt x="1310" y="26"/>
                    </a:lnTo>
                    <a:cubicBezTo>
                      <a:pt x="1288" y="17"/>
                      <a:pt x="1268" y="4"/>
                      <a:pt x="1250"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35"/>
              <p:cNvSpPr/>
              <p:nvPr/>
            </p:nvSpPr>
            <p:spPr>
              <a:xfrm>
                <a:off x="1963725" y="608725"/>
                <a:ext cx="32550" cy="149175"/>
              </a:xfrm>
              <a:custGeom>
                <a:rect b="b" l="l" r="r" t="t"/>
                <a:pathLst>
                  <a:path extrusionOk="0" h="5967" w="1302">
                    <a:moveTo>
                      <a:pt x="1250" y="1"/>
                    </a:moveTo>
                    <a:lnTo>
                      <a:pt x="1" y="5950"/>
                    </a:lnTo>
                    <a:cubicBezTo>
                      <a:pt x="18" y="5955"/>
                      <a:pt x="36" y="5963"/>
                      <a:pt x="52" y="5967"/>
                    </a:cubicBezTo>
                    <a:lnTo>
                      <a:pt x="1301" y="22"/>
                    </a:lnTo>
                    <a:cubicBezTo>
                      <a:pt x="1284" y="13"/>
                      <a:pt x="1267" y="5"/>
                      <a:pt x="1250"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35"/>
              <p:cNvSpPr/>
              <p:nvPr/>
            </p:nvSpPr>
            <p:spPr>
              <a:xfrm>
                <a:off x="1962550" y="608300"/>
                <a:ext cx="32425" cy="149200"/>
              </a:xfrm>
              <a:custGeom>
                <a:rect b="b" l="l" r="r" t="t"/>
                <a:pathLst>
                  <a:path extrusionOk="0" h="5968" w="1297">
                    <a:moveTo>
                      <a:pt x="1250" y="0"/>
                    </a:moveTo>
                    <a:lnTo>
                      <a:pt x="0" y="5950"/>
                    </a:lnTo>
                    <a:cubicBezTo>
                      <a:pt x="18" y="5954"/>
                      <a:pt x="35" y="5958"/>
                      <a:pt x="48" y="5967"/>
                    </a:cubicBezTo>
                    <a:lnTo>
                      <a:pt x="1297" y="18"/>
                    </a:lnTo>
                    <a:cubicBezTo>
                      <a:pt x="1279" y="14"/>
                      <a:pt x="1263" y="4"/>
                      <a:pt x="1250"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35"/>
              <p:cNvSpPr/>
              <p:nvPr/>
            </p:nvSpPr>
            <p:spPr>
              <a:xfrm>
                <a:off x="1961500" y="608100"/>
                <a:ext cx="32300" cy="148950"/>
              </a:xfrm>
              <a:custGeom>
                <a:rect b="b" l="l" r="r" t="t"/>
                <a:pathLst>
                  <a:path extrusionOk="0" h="5958" w="1292">
                    <a:moveTo>
                      <a:pt x="1244" y="0"/>
                    </a:moveTo>
                    <a:lnTo>
                      <a:pt x="0" y="5945"/>
                    </a:lnTo>
                    <a:cubicBezTo>
                      <a:pt x="13" y="5950"/>
                      <a:pt x="30" y="5954"/>
                      <a:pt x="42" y="5958"/>
                    </a:cubicBezTo>
                    <a:lnTo>
                      <a:pt x="1292" y="8"/>
                    </a:lnTo>
                    <a:cubicBezTo>
                      <a:pt x="1274" y="4"/>
                      <a:pt x="1262" y="0"/>
                      <a:pt x="1244"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35"/>
              <p:cNvSpPr/>
              <p:nvPr/>
            </p:nvSpPr>
            <p:spPr>
              <a:xfrm>
                <a:off x="1960200" y="607750"/>
                <a:ext cx="32425" cy="148975"/>
              </a:xfrm>
              <a:custGeom>
                <a:rect b="b" l="l" r="r" t="t"/>
                <a:pathLst>
                  <a:path extrusionOk="0" h="5959" w="1297">
                    <a:moveTo>
                      <a:pt x="1249" y="1"/>
                    </a:moveTo>
                    <a:lnTo>
                      <a:pt x="1" y="5950"/>
                    </a:lnTo>
                    <a:cubicBezTo>
                      <a:pt x="17" y="5955"/>
                      <a:pt x="35" y="5955"/>
                      <a:pt x="52" y="5959"/>
                    </a:cubicBezTo>
                    <a:lnTo>
                      <a:pt x="1296" y="14"/>
                    </a:lnTo>
                    <a:cubicBezTo>
                      <a:pt x="1280" y="10"/>
                      <a:pt x="1263" y="5"/>
                      <a:pt x="1249"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35"/>
              <p:cNvSpPr/>
              <p:nvPr/>
            </p:nvSpPr>
            <p:spPr>
              <a:xfrm>
                <a:off x="1958700" y="607550"/>
                <a:ext cx="32750" cy="148975"/>
              </a:xfrm>
              <a:custGeom>
                <a:rect b="b" l="l" r="r" t="t"/>
                <a:pathLst>
                  <a:path extrusionOk="0" h="5959" w="1310">
                    <a:moveTo>
                      <a:pt x="1250" y="1"/>
                    </a:moveTo>
                    <a:lnTo>
                      <a:pt x="0" y="5950"/>
                    </a:lnTo>
                    <a:cubicBezTo>
                      <a:pt x="22" y="5950"/>
                      <a:pt x="44" y="5954"/>
                      <a:pt x="61" y="5958"/>
                    </a:cubicBezTo>
                    <a:lnTo>
                      <a:pt x="1309" y="9"/>
                    </a:lnTo>
                    <a:cubicBezTo>
                      <a:pt x="1289" y="5"/>
                      <a:pt x="1267" y="5"/>
                      <a:pt x="1250"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35"/>
              <p:cNvSpPr/>
              <p:nvPr/>
            </p:nvSpPr>
            <p:spPr>
              <a:xfrm>
                <a:off x="1950150" y="607475"/>
                <a:ext cx="39800" cy="149800"/>
              </a:xfrm>
              <a:custGeom>
                <a:rect b="b" l="l" r="r" t="t"/>
                <a:pathLst>
                  <a:path extrusionOk="0" h="5992" w="1592">
                    <a:moveTo>
                      <a:pt x="1507" y="1"/>
                    </a:moveTo>
                    <a:cubicBezTo>
                      <a:pt x="1467" y="1"/>
                      <a:pt x="1428" y="3"/>
                      <a:pt x="1390" y="8"/>
                    </a:cubicBezTo>
                    <a:cubicBezTo>
                      <a:pt x="1343" y="16"/>
                      <a:pt x="1292" y="25"/>
                      <a:pt x="1250" y="42"/>
                    </a:cubicBezTo>
                    <a:lnTo>
                      <a:pt x="1" y="5991"/>
                    </a:lnTo>
                    <a:cubicBezTo>
                      <a:pt x="48" y="5975"/>
                      <a:pt x="95" y="5966"/>
                      <a:pt x="146" y="5957"/>
                    </a:cubicBezTo>
                    <a:cubicBezTo>
                      <a:pt x="186" y="5952"/>
                      <a:pt x="226" y="5948"/>
                      <a:pt x="267" y="5948"/>
                    </a:cubicBezTo>
                    <a:cubicBezTo>
                      <a:pt x="292" y="5948"/>
                      <a:pt x="317" y="5950"/>
                      <a:pt x="342" y="5953"/>
                    </a:cubicBezTo>
                    <a:lnTo>
                      <a:pt x="1592" y="4"/>
                    </a:lnTo>
                    <a:cubicBezTo>
                      <a:pt x="1563" y="2"/>
                      <a:pt x="1535" y="1"/>
                      <a:pt x="1507" y="1"/>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35"/>
              <p:cNvSpPr/>
              <p:nvPr/>
            </p:nvSpPr>
            <p:spPr>
              <a:xfrm>
                <a:off x="1946300" y="608500"/>
                <a:ext cx="35100" cy="150150"/>
              </a:xfrm>
              <a:custGeom>
                <a:rect b="b" l="l" r="r" t="t"/>
                <a:pathLst>
                  <a:path extrusionOk="0" h="6006" w="1404">
                    <a:moveTo>
                      <a:pt x="1404" y="1"/>
                    </a:moveTo>
                    <a:cubicBezTo>
                      <a:pt x="1348" y="18"/>
                      <a:pt x="1297" y="35"/>
                      <a:pt x="1246" y="61"/>
                    </a:cubicBezTo>
                    <a:lnTo>
                      <a:pt x="1" y="6006"/>
                    </a:lnTo>
                    <a:cubicBezTo>
                      <a:pt x="52" y="5985"/>
                      <a:pt x="103" y="5964"/>
                      <a:pt x="155" y="5950"/>
                    </a:cubicBezTo>
                    <a:lnTo>
                      <a:pt x="1404"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35"/>
              <p:cNvSpPr/>
              <p:nvPr/>
            </p:nvSpPr>
            <p:spPr>
              <a:xfrm>
                <a:off x="1930150" y="610025"/>
                <a:ext cx="47300" cy="157950"/>
              </a:xfrm>
              <a:custGeom>
                <a:rect b="b" l="l" r="r" t="t"/>
                <a:pathLst>
                  <a:path extrusionOk="0" h="6318" w="1892">
                    <a:moveTo>
                      <a:pt x="1892" y="0"/>
                    </a:moveTo>
                    <a:lnTo>
                      <a:pt x="1892" y="0"/>
                    </a:lnTo>
                    <a:cubicBezTo>
                      <a:pt x="1661" y="107"/>
                      <a:pt x="1455" y="273"/>
                      <a:pt x="1245" y="368"/>
                    </a:cubicBezTo>
                    <a:lnTo>
                      <a:pt x="1" y="6317"/>
                    </a:lnTo>
                    <a:cubicBezTo>
                      <a:pt x="206" y="6223"/>
                      <a:pt x="416" y="6057"/>
                      <a:pt x="647" y="5945"/>
                    </a:cubicBezTo>
                    <a:lnTo>
                      <a:pt x="1892"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35"/>
              <p:cNvSpPr/>
              <p:nvPr/>
            </p:nvSpPr>
            <p:spPr>
              <a:xfrm>
                <a:off x="1927900" y="619200"/>
                <a:ext cx="33400" cy="149725"/>
              </a:xfrm>
              <a:custGeom>
                <a:rect b="b" l="l" r="r" t="t"/>
                <a:pathLst>
                  <a:path extrusionOk="0" h="5989" w="1336">
                    <a:moveTo>
                      <a:pt x="1335" y="1"/>
                    </a:moveTo>
                    <a:lnTo>
                      <a:pt x="1335" y="1"/>
                    </a:lnTo>
                    <a:cubicBezTo>
                      <a:pt x="1305" y="18"/>
                      <a:pt x="1276" y="30"/>
                      <a:pt x="1246" y="40"/>
                    </a:cubicBezTo>
                    <a:lnTo>
                      <a:pt x="1" y="5988"/>
                    </a:lnTo>
                    <a:cubicBezTo>
                      <a:pt x="31" y="5976"/>
                      <a:pt x="61" y="5963"/>
                      <a:pt x="91" y="5950"/>
                    </a:cubicBezTo>
                    <a:lnTo>
                      <a:pt x="1335"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35"/>
              <p:cNvSpPr/>
              <p:nvPr/>
            </p:nvSpPr>
            <p:spPr>
              <a:xfrm>
                <a:off x="3941125" y="1036750"/>
                <a:ext cx="39175" cy="150150"/>
              </a:xfrm>
              <a:custGeom>
                <a:rect b="b" l="l" r="r" t="t"/>
                <a:pathLst>
                  <a:path extrusionOk="0" h="6006" w="1567">
                    <a:moveTo>
                      <a:pt x="1566" y="1"/>
                    </a:moveTo>
                    <a:lnTo>
                      <a:pt x="1566" y="1"/>
                    </a:lnTo>
                    <a:cubicBezTo>
                      <a:pt x="1430" y="13"/>
                      <a:pt x="1327" y="31"/>
                      <a:pt x="1250" y="56"/>
                    </a:cubicBezTo>
                    <a:lnTo>
                      <a:pt x="1" y="6006"/>
                    </a:lnTo>
                    <a:cubicBezTo>
                      <a:pt x="78" y="5980"/>
                      <a:pt x="186" y="5963"/>
                      <a:pt x="322" y="5951"/>
                    </a:cubicBezTo>
                    <a:lnTo>
                      <a:pt x="1566"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35"/>
              <p:cNvSpPr/>
              <p:nvPr/>
            </p:nvSpPr>
            <p:spPr>
              <a:xfrm>
                <a:off x="3939450" y="1038150"/>
                <a:ext cx="32950" cy="149400"/>
              </a:xfrm>
              <a:custGeom>
                <a:rect b="b" l="l" r="r" t="t"/>
                <a:pathLst>
                  <a:path extrusionOk="0" h="5976" w="1318">
                    <a:moveTo>
                      <a:pt x="1317" y="0"/>
                    </a:moveTo>
                    <a:lnTo>
                      <a:pt x="1317" y="0"/>
                    </a:lnTo>
                    <a:cubicBezTo>
                      <a:pt x="1287" y="9"/>
                      <a:pt x="1266" y="18"/>
                      <a:pt x="1244" y="26"/>
                    </a:cubicBezTo>
                    <a:lnTo>
                      <a:pt x="0" y="5976"/>
                    </a:lnTo>
                    <a:cubicBezTo>
                      <a:pt x="22" y="5967"/>
                      <a:pt x="42" y="5958"/>
                      <a:pt x="68" y="5950"/>
                    </a:cubicBezTo>
                    <a:lnTo>
                      <a:pt x="1317"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35"/>
              <p:cNvSpPr/>
              <p:nvPr/>
            </p:nvSpPr>
            <p:spPr>
              <a:xfrm>
                <a:off x="3938475" y="1038800"/>
                <a:ext cx="32100" cy="149300"/>
              </a:xfrm>
              <a:custGeom>
                <a:rect b="b" l="l" r="r" t="t"/>
                <a:pathLst>
                  <a:path extrusionOk="0" h="5972" w="1284">
                    <a:moveTo>
                      <a:pt x="1283" y="0"/>
                    </a:moveTo>
                    <a:lnTo>
                      <a:pt x="1283" y="0"/>
                    </a:lnTo>
                    <a:cubicBezTo>
                      <a:pt x="1271" y="8"/>
                      <a:pt x="1258" y="13"/>
                      <a:pt x="1245" y="22"/>
                    </a:cubicBezTo>
                    <a:lnTo>
                      <a:pt x="0" y="5971"/>
                    </a:lnTo>
                    <a:cubicBezTo>
                      <a:pt x="9" y="5962"/>
                      <a:pt x="22" y="5954"/>
                      <a:pt x="39" y="5950"/>
                    </a:cubicBezTo>
                    <a:lnTo>
                      <a:pt x="1283"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35"/>
              <p:cNvSpPr/>
              <p:nvPr/>
            </p:nvSpPr>
            <p:spPr>
              <a:xfrm>
                <a:off x="3937725" y="1039325"/>
                <a:ext cx="31900" cy="149175"/>
              </a:xfrm>
              <a:custGeom>
                <a:rect b="b" l="l" r="r" t="t"/>
                <a:pathLst>
                  <a:path extrusionOk="0" h="5967" w="1276">
                    <a:moveTo>
                      <a:pt x="1275" y="1"/>
                    </a:moveTo>
                    <a:lnTo>
                      <a:pt x="1275" y="1"/>
                    </a:lnTo>
                    <a:cubicBezTo>
                      <a:pt x="1266" y="5"/>
                      <a:pt x="1254" y="13"/>
                      <a:pt x="1250" y="22"/>
                    </a:cubicBezTo>
                    <a:lnTo>
                      <a:pt x="0" y="5967"/>
                    </a:lnTo>
                    <a:cubicBezTo>
                      <a:pt x="9" y="5963"/>
                      <a:pt x="18" y="5954"/>
                      <a:pt x="30" y="5950"/>
                    </a:cubicBezTo>
                    <a:lnTo>
                      <a:pt x="1275"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35"/>
              <p:cNvSpPr/>
              <p:nvPr/>
            </p:nvSpPr>
            <p:spPr>
              <a:xfrm>
                <a:off x="3937300" y="1039875"/>
                <a:ext cx="31675" cy="149175"/>
              </a:xfrm>
              <a:custGeom>
                <a:rect b="b" l="l" r="r" t="t"/>
                <a:pathLst>
                  <a:path extrusionOk="0" h="5967" w="1267">
                    <a:moveTo>
                      <a:pt x="1267" y="0"/>
                    </a:moveTo>
                    <a:cubicBezTo>
                      <a:pt x="1257" y="4"/>
                      <a:pt x="1249" y="12"/>
                      <a:pt x="1245" y="17"/>
                    </a:cubicBezTo>
                    <a:lnTo>
                      <a:pt x="0" y="5966"/>
                    </a:lnTo>
                    <a:cubicBezTo>
                      <a:pt x="5" y="5958"/>
                      <a:pt x="13" y="5954"/>
                      <a:pt x="17" y="5945"/>
                    </a:cubicBezTo>
                    <a:lnTo>
                      <a:pt x="1267"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35"/>
              <p:cNvSpPr/>
              <p:nvPr/>
            </p:nvSpPr>
            <p:spPr>
              <a:xfrm>
                <a:off x="3936875" y="1040275"/>
                <a:ext cx="31575" cy="149200"/>
              </a:xfrm>
              <a:custGeom>
                <a:rect b="b" l="l" r="r" t="t"/>
                <a:pathLst>
                  <a:path extrusionOk="0" h="5968" w="1263">
                    <a:moveTo>
                      <a:pt x="1262" y="1"/>
                    </a:moveTo>
                    <a:lnTo>
                      <a:pt x="1262" y="1"/>
                    </a:lnTo>
                    <a:cubicBezTo>
                      <a:pt x="1258" y="10"/>
                      <a:pt x="1254" y="14"/>
                      <a:pt x="1249" y="22"/>
                    </a:cubicBezTo>
                    <a:lnTo>
                      <a:pt x="1" y="5968"/>
                    </a:lnTo>
                    <a:cubicBezTo>
                      <a:pt x="5" y="5964"/>
                      <a:pt x="13" y="5954"/>
                      <a:pt x="17" y="5950"/>
                    </a:cubicBezTo>
                    <a:lnTo>
                      <a:pt x="1262"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35"/>
              <p:cNvSpPr/>
              <p:nvPr/>
            </p:nvSpPr>
            <p:spPr>
              <a:xfrm>
                <a:off x="3936650" y="1040825"/>
                <a:ext cx="31450" cy="149300"/>
              </a:xfrm>
              <a:custGeom>
                <a:rect b="b" l="l" r="r" t="t"/>
                <a:pathLst>
                  <a:path extrusionOk="0" h="5972" w="1258">
                    <a:moveTo>
                      <a:pt x="1258" y="0"/>
                    </a:moveTo>
                    <a:cubicBezTo>
                      <a:pt x="1254" y="4"/>
                      <a:pt x="1250" y="13"/>
                      <a:pt x="1245" y="22"/>
                    </a:cubicBezTo>
                    <a:lnTo>
                      <a:pt x="0" y="5971"/>
                    </a:lnTo>
                    <a:cubicBezTo>
                      <a:pt x="5" y="5963"/>
                      <a:pt x="10" y="5954"/>
                      <a:pt x="10" y="5946"/>
                    </a:cubicBezTo>
                    <a:lnTo>
                      <a:pt x="1258"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35"/>
              <p:cNvSpPr/>
              <p:nvPr/>
            </p:nvSpPr>
            <p:spPr>
              <a:xfrm>
                <a:off x="3936550" y="1041350"/>
                <a:ext cx="31250" cy="149075"/>
              </a:xfrm>
              <a:custGeom>
                <a:rect b="b" l="l" r="r" t="t"/>
                <a:pathLst>
                  <a:path extrusionOk="0" h="5963" w="1250">
                    <a:moveTo>
                      <a:pt x="1249" y="1"/>
                    </a:moveTo>
                    <a:lnTo>
                      <a:pt x="442" y="3859"/>
                    </a:lnTo>
                    <a:lnTo>
                      <a:pt x="1249" y="14"/>
                    </a:lnTo>
                    <a:lnTo>
                      <a:pt x="1249" y="1"/>
                    </a:lnTo>
                    <a:close/>
                    <a:moveTo>
                      <a:pt x="442" y="3859"/>
                    </a:moveTo>
                    <a:lnTo>
                      <a:pt x="0" y="5963"/>
                    </a:lnTo>
                    <a:cubicBezTo>
                      <a:pt x="4" y="5958"/>
                      <a:pt x="4" y="5954"/>
                      <a:pt x="4" y="5950"/>
                    </a:cubicBezTo>
                    <a:lnTo>
                      <a:pt x="442" y="3859"/>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35"/>
              <p:cNvSpPr/>
              <p:nvPr/>
            </p:nvSpPr>
            <p:spPr>
              <a:xfrm>
                <a:off x="5494800" y="1357750"/>
                <a:ext cx="33600" cy="149950"/>
              </a:xfrm>
              <a:custGeom>
                <a:rect b="b" l="l" r="r" t="t"/>
                <a:pathLst>
                  <a:path extrusionOk="0" h="5998" w="1344">
                    <a:moveTo>
                      <a:pt x="1343" y="0"/>
                    </a:moveTo>
                    <a:lnTo>
                      <a:pt x="1343" y="0"/>
                    </a:lnTo>
                    <a:cubicBezTo>
                      <a:pt x="1309" y="18"/>
                      <a:pt x="1280" y="35"/>
                      <a:pt x="1246" y="52"/>
                    </a:cubicBezTo>
                    <a:lnTo>
                      <a:pt x="1" y="5997"/>
                    </a:lnTo>
                    <a:cubicBezTo>
                      <a:pt x="30" y="5984"/>
                      <a:pt x="65" y="5968"/>
                      <a:pt x="95" y="5946"/>
                    </a:cubicBezTo>
                    <a:lnTo>
                      <a:pt x="1343"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35"/>
              <p:cNvSpPr/>
              <p:nvPr/>
            </p:nvSpPr>
            <p:spPr>
              <a:xfrm>
                <a:off x="5491700" y="1359025"/>
                <a:ext cx="34250" cy="149850"/>
              </a:xfrm>
              <a:custGeom>
                <a:rect b="b" l="l" r="r" t="t"/>
                <a:pathLst>
                  <a:path extrusionOk="0" h="5994" w="1370">
                    <a:moveTo>
                      <a:pt x="1370" y="1"/>
                    </a:moveTo>
                    <a:lnTo>
                      <a:pt x="1370" y="1"/>
                    </a:lnTo>
                    <a:cubicBezTo>
                      <a:pt x="1331" y="18"/>
                      <a:pt x="1288" y="36"/>
                      <a:pt x="1246" y="48"/>
                    </a:cubicBezTo>
                    <a:lnTo>
                      <a:pt x="0" y="5994"/>
                    </a:lnTo>
                    <a:cubicBezTo>
                      <a:pt x="44" y="5980"/>
                      <a:pt x="82" y="5968"/>
                      <a:pt x="125" y="5946"/>
                    </a:cubicBezTo>
                    <a:lnTo>
                      <a:pt x="1370"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35"/>
              <p:cNvSpPr/>
              <p:nvPr/>
            </p:nvSpPr>
            <p:spPr>
              <a:xfrm>
                <a:off x="5477275" y="1360200"/>
                <a:ext cx="45575" cy="150000"/>
              </a:xfrm>
              <a:custGeom>
                <a:rect b="b" l="l" r="r" t="t"/>
                <a:pathLst>
                  <a:path extrusionOk="0" h="6000" w="1823">
                    <a:moveTo>
                      <a:pt x="1823" y="1"/>
                    </a:moveTo>
                    <a:lnTo>
                      <a:pt x="1823" y="1"/>
                    </a:lnTo>
                    <a:cubicBezTo>
                      <a:pt x="1767" y="18"/>
                      <a:pt x="1711" y="31"/>
                      <a:pt x="1651" y="40"/>
                    </a:cubicBezTo>
                    <a:cubicBezTo>
                      <a:pt x="1587" y="48"/>
                      <a:pt x="1521" y="52"/>
                      <a:pt x="1453" y="52"/>
                    </a:cubicBezTo>
                    <a:cubicBezTo>
                      <a:pt x="1385" y="52"/>
                      <a:pt x="1316" y="48"/>
                      <a:pt x="1245" y="40"/>
                    </a:cubicBezTo>
                    <a:lnTo>
                      <a:pt x="1" y="5989"/>
                    </a:lnTo>
                    <a:cubicBezTo>
                      <a:pt x="71" y="5995"/>
                      <a:pt x="140" y="6000"/>
                      <a:pt x="208" y="6000"/>
                    </a:cubicBezTo>
                    <a:cubicBezTo>
                      <a:pt x="275" y="6000"/>
                      <a:pt x="340" y="5995"/>
                      <a:pt x="402" y="5985"/>
                    </a:cubicBezTo>
                    <a:cubicBezTo>
                      <a:pt x="463" y="5976"/>
                      <a:pt x="522" y="5963"/>
                      <a:pt x="577" y="5947"/>
                    </a:cubicBezTo>
                    <a:lnTo>
                      <a:pt x="1823"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35"/>
              <p:cNvSpPr/>
              <p:nvPr/>
            </p:nvSpPr>
            <p:spPr>
              <a:xfrm>
                <a:off x="5472250" y="1360425"/>
                <a:ext cx="36150" cy="149500"/>
              </a:xfrm>
              <a:custGeom>
                <a:rect b="b" l="l" r="r" t="t"/>
                <a:pathLst>
                  <a:path extrusionOk="0" h="5980" w="1446">
                    <a:moveTo>
                      <a:pt x="1250" y="0"/>
                    </a:moveTo>
                    <a:lnTo>
                      <a:pt x="0" y="5950"/>
                    </a:lnTo>
                    <a:cubicBezTo>
                      <a:pt x="69" y="5963"/>
                      <a:pt x="137" y="5971"/>
                      <a:pt x="202" y="5980"/>
                    </a:cubicBezTo>
                    <a:lnTo>
                      <a:pt x="1446" y="31"/>
                    </a:lnTo>
                    <a:cubicBezTo>
                      <a:pt x="1382" y="26"/>
                      <a:pt x="1313" y="14"/>
                      <a:pt x="1250"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35"/>
              <p:cNvSpPr/>
              <p:nvPr/>
            </p:nvSpPr>
            <p:spPr>
              <a:xfrm>
                <a:off x="5466375" y="1359275"/>
                <a:ext cx="37125" cy="149900"/>
              </a:xfrm>
              <a:custGeom>
                <a:rect b="b" l="l" r="r" t="t"/>
                <a:pathLst>
                  <a:path extrusionOk="0" h="5996" w="1485">
                    <a:moveTo>
                      <a:pt x="1244" y="0"/>
                    </a:moveTo>
                    <a:lnTo>
                      <a:pt x="0" y="5949"/>
                    </a:lnTo>
                    <a:cubicBezTo>
                      <a:pt x="81" y="5966"/>
                      <a:pt x="158" y="5984"/>
                      <a:pt x="235" y="5996"/>
                    </a:cubicBezTo>
                    <a:lnTo>
                      <a:pt x="1485" y="46"/>
                    </a:lnTo>
                    <a:cubicBezTo>
                      <a:pt x="1408" y="34"/>
                      <a:pt x="1326" y="16"/>
                      <a:pt x="1244"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35"/>
              <p:cNvSpPr/>
              <p:nvPr/>
            </p:nvSpPr>
            <p:spPr>
              <a:xfrm>
                <a:off x="5454375" y="1355925"/>
                <a:ext cx="43125" cy="152075"/>
              </a:xfrm>
              <a:custGeom>
                <a:rect b="b" l="l" r="r" t="t"/>
                <a:pathLst>
                  <a:path extrusionOk="0" h="6083" w="1725">
                    <a:moveTo>
                      <a:pt x="1246" y="1"/>
                    </a:moveTo>
                    <a:lnTo>
                      <a:pt x="1" y="5950"/>
                    </a:lnTo>
                    <a:cubicBezTo>
                      <a:pt x="163" y="5997"/>
                      <a:pt x="326" y="6045"/>
                      <a:pt x="480" y="6083"/>
                    </a:cubicBezTo>
                    <a:lnTo>
                      <a:pt x="1724" y="134"/>
                    </a:lnTo>
                    <a:cubicBezTo>
                      <a:pt x="1570" y="95"/>
                      <a:pt x="1412" y="52"/>
                      <a:pt x="1246"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35"/>
              <p:cNvSpPr/>
              <p:nvPr/>
            </p:nvSpPr>
            <p:spPr>
              <a:xfrm>
                <a:off x="5446375" y="1353600"/>
                <a:ext cx="39175" cy="151100"/>
              </a:xfrm>
              <a:custGeom>
                <a:rect b="b" l="l" r="r" t="t"/>
                <a:pathLst>
                  <a:path extrusionOk="0" h="6044" w="1567">
                    <a:moveTo>
                      <a:pt x="1245" y="0"/>
                    </a:moveTo>
                    <a:lnTo>
                      <a:pt x="1" y="5950"/>
                    </a:lnTo>
                    <a:cubicBezTo>
                      <a:pt x="107" y="5980"/>
                      <a:pt x="214" y="6013"/>
                      <a:pt x="321" y="6043"/>
                    </a:cubicBezTo>
                    <a:lnTo>
                      <a:pt x="1566" y="94"/>
                    </a:lnTo>
                    <a:cubicBezTo>
                      <a:pt x="1458" y="64"/>
                      <a:pt x="1352" y="34"/>
                      <a:pt x="1245"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35"/>
              <p:cNvSpPr/>
              <p:nvPr/>
            </p:nvSpPr>
            <p:spPr>
              <a:xfrm>
                <a:off x="5432375" y="1349850"/>
                <a:ext cx="45125" cy="152500"/>
              </a:xfrm>
              <a:custGeom>
                <a:rect b="b" l="l" r="r" t="t"/>
                <a:pathLst>
                  <a:path extrusionOk="0" h="6100" w="1805">
                    <a:moveTo>
                      <a:pt x="1248" y="0"/>
                    </a:moveTo>
                    <a:lnTo>
                      <a:pt x="0" y="5950"/>
                    </a:lnTo>
                    <a:cubicBezTo>
                      <a:pt x="188" y="5992"/>
                      <a:pt x="376" y="6043"/>
                      <a:pt x="561" y="6100"/>
                    </a:cubicBezTo>
                    <a:lnTo>
                      <a:pt x="1805" y="150"/>
                    </a:lnTo>
                    <a:cubicBezTo>
                      <a:pt x="1621" y="99"/>
                      <a:pt x="1437" y="43"/>
                      <a:pt x="1248"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35"/>
              <p:cNvSpPr/>
              <p:nvPr/>
            </p:nvSpPr>
            <p:spPr>
              <a:xfrm>
                <a:off x="5424675" y="1348225"/>
                <a:ext cx="38925" cy="150375"/>
              </a:xfrm>
              <a:custGeom>
                <a:rect b="b" l="l" r="r" t="t"/>
                <a:pathLst>
                  <a:path extrusionOk="0" h="6015" w="1557">
                    <a:moveTo>
                      <a:pt x="1244" y="1"/>
                    </a:moveTo>
                    <a:lnTo>
                      <a:pt x="0" y="5946"/>
                    </a:lnTo>
                    <a:cubicBezTo>
                      <a:pt x="103" y="5968"/>
                      <a:pt x="206" y="5989"/>
                      <a:pt x="308" y="6015"/>
                    </a:cubicBezTo>
                    <a:lnTo>
                      <a:pt x="1556" y="65"/>
                    </a:lnTo>
                    <a:cubicBezTo>
                      <a:pt x="1450" y="40"/>
                      <a:pt x="1347" y="18"/>
                      <a:pt x="1244"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35"/>
              <p:cNvSpPr/>
              <p:nvPr/>
            </p:nvSpPr>
            <p:spPr>
              <a:xfrm>
                <a:off x="5417375" y="1347175"/>
                <a:ext cx="38425" cy="149725"/>
              </a:xfrm>
              <a:custGeom>
                <a:rect b="b" l="l" r="r" t="t"/>
                <a:pathLst>
                  <a:path extrusionOk="0" h="5989" w="1537">
                    <a:moveTo>
                      <a:pt x="1246" y="1"/>
                    </a:moveTo>
                    <a:lnTo>
                      <a:pt x="1" y="5950"/>
                    </a:lnTo>
                    <a:cubicBezTo>
                      <a:pt x="99" y="5958"/>
                      <a:pt x="194" y="5971"/>
                      <a:pt x="292" y="5988"/>
                    </a:cubicBezTo>
                    <a:lnTo>
                      <a:pt x="1536" y="43"/>
                    </a:lnTo>
                    <a:cubicBezTo>
                      <a:pt x="1438" y="26"/>
                      <a:pt x="1344" y="9"/>
                      <a:pt x="1246"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35"/>
              <p:cNvSpPr/>
              <p:nvPr/>
            </p:nvSpPr>
            <p:spPr>
              <a:xfrm>
                <a:off x="5405100" y="1346750"/>
                <a:ext cx="43425" cy="149200"/>
              </a:xfrm>
              <a:custGeom>
                <a:rect b="b" l="l" r="r" t="t"/>
                <a:pathLst>
                  <a:path extrusionOk="0" h="5968" w="1737">
                    <a:moveTo>
                      <a:pt x="1408" y="0"/>
                    </a:moveTo>
                    <a:cubicBezTo>
                      <a:pt x="1354" y="0"/>
                      <a:pt x="1300" y="1"/>
                      <a:pt x="1245" y="4"/>
                    </a:cubicBezTo>
                    <a:lnTo>
                      <a:pt x="0" y="5954"/>
                    </a:lnTo>
                    <a:cubicBezTo>
                      <a:pt x="54" y="5951"/>
                      <a:pt x="108" y="5950"/>
                      <a:pt x="162" y="5950"/>
                    </a:cubicBezTo>
                    <a:cubicBezTo>
                      <a:pt x="272" y="5950"/>
                      <a:pt x="383" y="5955"/>
                      <a:pt x="492" y="5967"/>
                    </a:cubicBezTo>
                    <a:lnTo>
                      <a:pt x="1737" y="18"/>
                    </a:lnTo>
                    <a:cubicBezTo>
                      <a:pt x="1628" y="6"/>
                      <a:pt x="1519" y="0"/>
                      <a:pt x="1408" y="0"/>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35"/>
              <p:cNvSpPr/>
              <p:nvPr/>
            </p:nvSpPr>
            <p:spPr>
              <a:xfrm>
                <a:off x="5263300" y="1252675"/>
                <a:ext cx="265100" cy="108850"/>
              </a:xfrm>
              <a:custGeom>
                <a:rect b="b" l="l" r="r" t="t"/>
                <a:pathLst>
                  <a:path extrusionOk="0" h="4354" w="10604">
                    <a:moveTo>
                      <a:pt x="1263" y="0"/>
                    </a:moveTo>
                    <a:cubicBezTo>
                      <a:pt x="1228" y="0"/>
                      <a:pt x="1193" y="3"/>
                      <a:pt x="1155" y="8"/>
                    </a:cubicBezTo>
                    <a:cubicBezTo>
                      <a:pt x="1412" y="261"/>
                      <a:pt x="1416" y="346"/>
                      <a:pt x="1288" y="363"/>
                    </a:cubicBezTo>
                    <a:cubicBezTo>
                      <a:pt x="1271" y="365"/>
                      <a:pt x="1251" y="366"/>
                      <a:pt x="1229" y="366"/>
                    </a:cubicBezTo>
                    <a:cubicBezTo>
                      <a:pt x="1125" y="366"/>
                      <a:pt x="970" y="345"/>
                      <a:pt x="805" y="320"/>
                    </a:cubicBezTo>
                    <a:cubicBezTo>
                      <a:pt x="663" y="302"/>
                      <a:pt x="510" y="284"/>
                      <a:pt x="369" y="284"/>
                    </a:cubicBezTo>
                    <a:cubicBezTo>
                      <a:pt x="311" y="284"/>
                      <a:pt x="254" y="287"/>
                      <a:pt x="202" y="295"/>
                    </a:cubicBezTo>
                    <a:cubicBezTo>
                      <a:pt x="125" y="307"/>
                      <a:pt x="56" y="324"/>
                      <a:pt x="1" y="358"/>
                    </a:cubicBezTo>
                    <a:cubicBezTo>
                      <a:pt x="1913" y="2314"/>
                      <a:pt x="5202" y="1398"/>
                      <a:pt x="6917" y="3767"/>
                    </a:cubicBezTo>
                    <a:cubicBezTo>
                      <a:pt x="6974" y="3764"/>
                      <a:pt x="7031" y="3762"/>
                      <a:pt x="7088" y="3762"/>
                    </a:cubicBezTo>
                    <a:cubicBezTo>
                      <a:pt x="8137" y="3762"/>
                      <a:pt x="9201" y="4354"/>
                      <a:pt x="10015" y="4354"/>
                    </a:cubicBezTo>
                    <a:cubicBezTo>
                      <a:pt x="10082" y="4354"/>
                      <a:pt x="10147" y="4350"/>
                      <a:pt x="10210" y="4341"/>
                    </a:cubicBezTo>
                    <a:cubicBezTo>
                      <a:pt x="10352" y="4319"/>
                      <a:pt x="10480" y="4276"/>
                      <a:pt x="10603" y="4203"/>
                    </a:cubicBezTo>
                    <a:cubicBezTo>
                      <a:pt x="10578" y="3477"/>
                      <a:pt x="8718" y="2908"/>
                      <a:pt x="7969" y="2103"/>
                    </a:cubicBezTo>
                    <a:cubicBezTo>
                      <a:pt x="6831" y="1868"/>
                      <a:pt x="5425" y="1522"/>
                      <a:pt x="4710" y="1218"/>
                    </a:cubicBezTo>
                    <a:cubicBezTo>
                      <a:pt x="3936" y="885"/>
                      <a:pt x="2845" y="731"/>
                      <a:pt x="2533" y="196"/>
                    </a:cubicBezTo>
                    <a:cubicBezTo>
                      <a:pt x="2464" y="222"/>
                      <a:pt x="2401" y="239"/>
                      <a:pt x="2340" y="247"/>
                    </a:cubicBezTo>
                    <a:cubicBezTo>
                      <a:pt x="2302" y="253"/>
                      <a:pt x="2265" y="255"/>
                      <a:pt x="2229" y="255"/>
                    </a:cubicBezTo>
                    <a:cubicBezTo>
                      <a:pt x="1862" y="255"/>
                      <a:pt x="1622" y="0"/>
                      <a:pt x="1263" y="0"/>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35"/>
              <p:cNvSpPr/>
              <p:nvPr/>
            </p:nvSpPr>
            <p:spPr>
              <a:xfrm>
                <a:off x="2031975" y="640575"/>
                <a:ext cx="88325" cy="153625"/>
              </a:xfrm>
              <a:custGeom>
                <a:rect b="b" l="l" r="r" t="t"/>
                <a:pathLst>
                  <a:path extrusionOk="0" h="6145" w="3533">
                    <a:moveTo>
                      <a:pt x="3532" y="1"/>
                    </a:moveTo>
                    <a:lnTo>
                      <a:pt x="3532" y="1"/>
                    </a:lnTo>
                    <a:cubicBezTo>
                      <a:pt x="3293" y="61"/>
                      <a:pt x="3062" y="108"/>
                      <a:pt x="2839" y="138"/>
                    </a:cubicBezTo>
                    <a:cubicBezTo>
                      <a:pt x="2552" y="179"/>
                      <a:pt x="2276" y="196"/>
                      <a:pt x="2009" y="196"/>
                    </a:cubicBezTo>
                    <a:cubicBezTo>
                      <a:pt x="1747" y="196"/>
                      <a:pt x="1494" y="180"/>
                      <a:pt x="1244" y="155"/>
                    </a:cubicBezTo>
                    <a:lnTo>
                      <a:pt x="0" y="6104"/>
                    </a:lnTo>
                    <a:cubicBezTo>
                      <a:pt x="245" y="6129"/>
                      <a:pt x="494" y="6144"/>
                      <a:pt x="751" y="6144"/>
                    </a:cubicBezTo>
                    <a:cubicBezTo>
                      <a:pt x="1022" y="6144"/>
                      <a:pt x="1301" y="6127"/>
                      <a:pt x="1591" y="6088"/>
                    </a:cubicBezTo>
                    <a:cubicBezTo>
                      <a:pt x="1817" y="6053"/>
                      <a:pt x="2048" y="6011"/>
                      <a:pt x="2288" y="5946"/>
                    </a:cubicBezTo>
                    <a:lnTo>
                      <a:pt x="3532"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35"/>
              <p:cNvSpPr/>
              <p:nvPr/>
            </p:nvSpPr>
            <p:spPr>
              <a:xfrm>
                <a:off x="2011850" y="641550"/>
                <a:ext cx="51250" cy="151650"/>
              </a:xfrm>
              <a:custGeom>
                <a:rect b="b" l="l" r="r" t="t"/>
                <a:pathLst>
                  <a:path extrusionOk="0" h="6066" w="2050">
                    <a:moveTo>
                      <a:pt x="1250" y="1"/>
                    </a:moveTo>
                    <a:lnTo>
                      <a:pt x="0" y="5950"/>
                    </a:lnTo>
                    <a:cubicBezTo>
                      <a:pt x="266" y="5998"/>
                      <a:pt x="531" y="6036"/>
                      <a:pt x="805" y="6065"/>
                    </a:cubicBezTo>
                    <a:lnTo>
                      <a:pt x="2049" y="116"/>
                    </a:lnTo>
                    <a:cubicBezTo>
                      <a:pt x="1780" y="90"/>
                      <a:pt x="1510" y="48"/>
                      <a:pt x="1250"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35"/>
              <p:cNvSpPr/>
              <p:nvPr/>
            </p:nvSpPr>
            <p:spPr>
              <a:xfrm>
                <a:off x="1998275" y="639000"/>
                <a:ext cx="44825" cy="151325"/>
              </a:xfrm>
              <a:custGeom>
                <a:rect b="b" l="l" r="r" t="t"/>
                <a:pathLst>
                  <a:path extrusionOk="0" h="6053" w="1793">
                    <a:moveTo>
                      <a:pt x="1245" y="0"/>
                    </a:moveTo>
                    <a:lnTo>
                      <a:pt x="0" y="5950"/>
                    </a:lnTo>
                    <a:cubicBezTo>
                      <a:pt x="180" y="5984"/>
                      <a:pt x="364" y="6017"/>
                      <a:pt x="543" y="6052"/>
                    </a:cubicBezTo>
                    <a:lnTo>
                      <a:pt x="1793" y="103"/>
                    </a:lnTo>
                    <a:cubicBezTo>
                      <a:pt x="1609" y="69"/>
                      <a:pt x="1425" y="34"/>
                      <a:pt x="1245"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35"/>
              <p:cNvSpPr/>
              <p:nvPr/>
            </p:nvSpPr>
            <p:spPr>
              <a:xfrm>
                <a:off x="5898250" y="1425450"/>
                <a:ext cx="51450" cy="183725"/>
              </a:xfrm>
              <a:custGeom>
                <a:rect b="b" l="l" r="r" t="t"/>
                <a:pathLst>
                  <a:path extrusionOk="0" h="7349" w="2058">
                    <a:moveTo>
                      <a:pt x="1245" y="0"/>
                    </a:moveTo>
                    <a:lnTo>
                      <a:pt x="0" y="5950"/>
                    </a:lnTo>
                    <a:cubicBezTo>
                      <a:pt x="129" y="6373"/>
                      <a:pt x="813" y="6981"/>
                      <a:pt x="736" y="7348"/>
                    </a:cubicBezTo>
                    <a:lnTo>
                      <a:pt x="1981" y="1398"/>
                    </a:lnTo>
                    <a:cubicBezTo>
                      <a:pt x="2057" y="1031"/>
                      <a:pt x="1373" y="427"/>
                      <a:pt x="1245"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35"/>
              <p:cNvSpPr/>
              <p:nvPr/>
            </p:nvSpPr>
            <p:spPr>
              <a:xfrm>
                <a:off x="5021325" y="1267300"/>
                <a:ext cx="32000" cy="148950"/>
              </a:xfrm>
              <a:custGeom>
                <a:rect b="b" l="l" r="r" t="t"/>
                <a:pathLst>
                  <a:path extrusionOk="0" h="5958" w="1280">
                    <a:moveTo>
                      <a:pt x="1280" y="0"/>
                    </a:moveTo>
                    <a:cubicBezTo>
                      <a:pt x="1266" y="0"/>
                      <a:pt x="1258" y="4"/>
                      <a:pt x="1246" y="9"/>
                    </a:cubicBezTo>
                    <a:lnTo>
                      <a:pt x="1" y="5958"/>
                    </a:lnTo>
                    <a:cubicBezTo>
                      <a:pt x="9" y="5954"/>
                      <a:pt x="22" y="5950"/>
                      <a:pt x="35" y="5950"/>
                    </a:cubicBezTo>
                    <a:lnTo>
                      <a:pt x="1280"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35"/>
              <p:cNvSpPr/>
              <p:nvPr/>
            </p:nvSpPr>
            <p:spPr>
              <a:xfrm>
                <a:off x="5019600" y="1267525"/>
                <a:ext cx="32875" cy="149275"/>
              </a:xfrm>
              <a:custGeom>
                <a:rect b="b" l="l" r="r" t="t"/>
                <a:pathLst>
                  <a:path extrusionOk="0" h="5971" w="1315">
                    <a:moveTo>
                      <a:pt x="1315" y="0"/>
                    </a:moveTo>
                    <a:cubicBezTo>
                      <a:pt x="1289" y="8"/>
                      <a:pt x="1268" y="17"/>
                      <a:pt x="1246" y="26"/>
                    </a:cubicBezTo>
                    <a:lnTo>
                      <a:pt x="1" y="5970"/>
                    </a:lnTo>
                    <a:cubicBezTo>
                      <a:pt x="22" y="5962"/>
                      <a:pt x="44" y="5954"/>
                      <a:pt x="70" y="5949"/>
                    </a:cubicBezTo>
                    <a:lnTo>
                      <a:pt x="1315"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35"/>
              <p:cNvSpPr/>
              <p:nvPr/>
            </p:nvSpPr>
            <p:spPr>
              <a:xfrm>
                <a:off x="5018550" y="1268150"/>
                <a:ext cx="32225" cy="149300"/>
              </a:xfrm>
              <a:custGeom>
                <a:rect b="b" l="l" r="r" t="t"/>
                <a:pathLst>
                  <a:path extrusionOk="0" h="5972" w="1289">
                    <a:moveTo>
                      <a:pt x="1288" y="1"/>
                    </a:moveTo>
                    <a:cubicBezTo>
                      <a:pt x="1275" y="5"/>
                      <a:pt x="1258" y="13"/>
                      <a:pt x="1245" y="21"/>
                    </a:cubicBezTo>
                    <a:lnTo>
                      <a:pt x="1" y="5971"/>
                    </a:lnTo>
                    <a:cubicBezTo>
                      <a:pt x="13" y="5963"/>
                      <a:pt x="26" y="5955"/>
                      <a:pt x="43" y="5945"/>
                    </a:cubicBezTo>
                    <a:lnTo>
                      <a:pt x="1288"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35"/>
              <p:cNvSpPr/>
              <p:nvPr/>
            </p:nvSpPr>
            <p:spPr>
              <a:xfrm>
                <a:off x="5017675" y="1268675"/>
                <a:ext cx="32000" cy="149400"/>
              </a:xfrm>
              <a:custGeom>
                <a:rect b="b" l="l" r="r" t="t"/>
                <a:pathLst>
                  <a:path extrusionOk="0" h="5976" w="1280">
                    <a:moveTo>
                      <a:pt x="1280" y="0"/>
                    </a:moveTo>
                    <a:lnTo>
                      <a:pt x="1280" y="0"/>
                    </a:lnTo>
                    <a:cubicBezTo>
                      <a:pt x="1268" y="10"/>
                      <a:pt x="1258" y="18"/>
                      <a:pt x="1246" y="26"/>
                    </a:cubicBezTo>
                    <a:lnTo>
                      <a:pt x="1" y="5976"/>
                    </a:lnTo>
                    <a:cubicBezTo>
                      <a:pt x="10" y="5968"/>
                      <a:pt x="22" y="5959"/>
                      <a:pt x="36" y="5950"/>
                    </a:cubicBezTo>
                    <a:lnTo>
                      <a:pt x="1280"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35"/>
              <p:cNvSpPr/>
              <p:nvPr/>
            </p:nvSpPr>
            <p:spPr>
              <a:xfrm>
                <a:off x="5017050" y="1269325"/>
                <a:ext cx="31800" cy="149400"/>
              </a:xfrm>
              <a:custGeom>
                <a:rect b="b" l="l" r="r" t="t"/>
                <a:pathLst>
                  <a:path extrusionOk="0" h="5976" w="1272">
                    <a:moveTo>
                      <a:pt x="1271" y="0"/>
                    </a:moveTo>
                    <a:lnTo>
                      <a:pt x="1271" y="0"/>
                    </a:lnTo>
                    <a:cubicBezTo>
                      <a:pt x="1263" y="9"/>
                      <a:pt x="1254" y="18"/>
                      <a:pt x="1245" y="26"/>
                    </a:cubicBezTo>
                    <a:lnTo>
                      <a:pt x="0" y="5975"/>
                    </a:lnTo>
                    <a:cubicBezTo>
                      <a:pt x="5" y="5967"/>
                      <a:pt x="18" y="5959"/>
                      <a:pt x="26" y="5950"/>
                    </a:cubicBezTo>
                    <a:lnTo>
                      <a:pt x="1271"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35"/>
              <p:cNvSpPr/>
              <p:nvPr/>
            </p:nvSpPr>
            <p:spPr>
              <a:xfrm>
                <a:off x="5016400" y="1269950"/>
                <a:ext cx="31800" cy="149650"/>
              </a:xfrm>
              <a:custGeom>
                <a:rect b="b" l="l" r="r" t="t"/>
                <a:pathLst>
                  <a:path extrusionOk="0" h="5986" w="1272">
                    <a:moveTo>
                      <a:pt x="1271" y="1"/>
                    </a:moveTo>
                    <a:cubicBezTo>
                      <a:pt x="1263" y="14"/>
                      <a:pt x="1254" y="26"/>
                      <a:pt x="1246" y="40"/>
                    </a:cubicBezTo>
                    <a:lnTo>
                      <a:pt x="1" y="5985"/>
                    </a:lnTo>
                    <a:cubicBezTo>
                      <a:pt x="6" y="5972"/>
                      <a:pt x="14" y="5964"/>
                      <a:pt x="26" y="5950"/>
                    </a:cubicBezTo>
                    <a:lnTo>
                      <a:pt x="1271"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35"/>
              <p:cNvSpPr/>
              <p:nvPr/>
            </p:nvSpPr>
            <p:spPr>
              <a:xfrm>
                <a:off x="5015900" y="1270925"/>
                <a:ext cx="31650" cy="149950"/>
              </a:xfrm>
              <a:custGeom>
                <a:rect b="b" l="l" r="r" t="t"/>
                <a:pathLst>
                  <a:path extrusionOk="0" h="5998" w="1266">
                    <a:moveTo>
                      <a:pt x="1266" y="1"/>
                    </a:moveTo>
                    <a:cubicBezTo>
                      <a:pt x="1258" y="13"/>
                      <a:pt x="1248" y="31"/>
                      <a:pt x="1244" y="48"/>
                    </a:cubicBezTo>
                    <a:lnTo>
                      <a:pt x="0" y="5998"/>
                    </a:lnTo>
                    <a:cubicBezTo>
                      <a:pt x="4" y="5980"/>
                      <a:pt x="12" y="5963"/>
                      <a:pt x="21" y="5946"/>
                    </a:cubicBezTo>
                    <a:lnTo>
                      <a:pt x="1266"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35"/>
              <p:cNvSpPr/>
              <p:nvPr/>
            </p:nvSpPr>
            <p:spPr>
              <a:xfrm>
                <a:off x="5015550" y="1272100"/>
                <a:ext cx="31475" cy="149725"/>
              </a:xfrm>
              <a:custGeom>
                <a:rect b="b" l="l" r="r" t="t"/>
                <a:pathLst>
                  <a:path extrusionOk="0" h="5989" w="1259">
                    <a:moveTo>
                      <a:pt x="1258" y="1"/>
                    </a:moveTo>
                    <a:lnTo>
                      <a:pt x="1258" y="1"/>
                    </a:lnTo>
                    <a:cubicBezTo>
                      <a:pt x="1254" y="13"/>
                      <a:pt x="1250" y="27"/>
                      <a:pt x="1250" y="39"/>
                    </a:cubicBezTo>
                    <a:lnTo>
                      <a:pt x="1" y="5989"/>
                    </a:lnTo>
                    <a:cubicBezTo>
                      <a:pt x="5" y="5976"/>
                      <a:pt x="9" y="5963"/>
                      <a:pt x="14" y="5951"/>
                    </a:cubicBezTo>
                    <a:lnTo>
                      <a:pt x="1258" y="1"/>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35"/>
              <p:cNvSpPr/>
              <p:nvPr/>
            </p:nvSpPr>
            <p:spPr>
              <a:xfrm>
                <a:off x="3127625" y="866300"/>
                <a:ext cx="39075" cy="162150"/>
              </a:xfrm>
              <a:custGeom>
                <a:rect b="b" l="l" r="r" t="t"/>
                <a:pathLst>
                  <a:path extrusionOk="0" h="6486" w="1563">
                    <a:moveTo>
                      <a:pt x="1246" y="1"/>
                    </a:moveTo>
                    <a:lnTo>
                      <a:pt x="1" y="5946"/>
                    </a:lnTo>
                    <a:cubicBezTo>
                      <a:pt x="234" y="6142"/>
                      <a:pt x="313" y="6325"/>
                      <a:pt x="286" y="6472"/>
                    </a:cubicBezTo>
                    <a:lnTo>
                      <a:pt x="286" y="6472"/>
                    </a:lnTo>
                    <a:lnTo>
                      <a:pt x="1532" y="540"/>
                    </a:lnTo>
                    <a:cubicBezTo>
                      <a:pt x="1562" y="386"/>
                      <a:pt x="1485" y="202"/>
                      <a:pt x="1246" y="1"/>
                    </a:cubicBezTo>
                    <a:close/>
                    <a:moveTo>
                      <a:pt x="286" y="6472"/>
                    </a:moveTo>
                    <a:lnTo>
                      <a:pt x="283" y="6485"/>
                    </a:lnTo>
                    <a:cubicBezTo>
                      <a:pt x="284" y="6481"/>
                      <a:pt x="285" y="6477"/>
                      <a:pt x="286" y="6472"/>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35"/>
              <p:cNvSpPr/>
              <p:nvPr/>
            </p:nvSpPr>
            <p:spPr>
              <a:xfrm>
                <a:off x="1925875" y="618450"/>
                <a:ext cx="33175" cy="150475"/>
              </a:xfrm>
              <a:custGeom>
                <a:rect b="b" l="l" r="r" t="t"/>
                <a:pathLst>
                  <a:path extrusionOk="0" h="6019" w="1327">
                    <a:moveTo>
                      <a:pt x="1246" y="1"/>
                    </a:moveTo>
                    <a:lnTo>
                      <a:pt x="1" y="5950"/>
                    </a:lnTo>
                    <a:cubicBezTo>
                      <a:pt x="30" y="5972"/>
                      <a:pt x="56" y="5993"/>
                      <a:pt x="82" y="6018"/>
                    </a:cubicBezTo>
                    <a:lnTo>
                      <a:pt x="1327" y="70"/>
                    </a:lnTo>
                    <a:cubicBezTo>
                      <a:pt x="1305" y="44"/>
                      <a:pt x="1275" y="22"/>
                      <a:pt x="1246"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35"/>
              <p:cNvSpPr/>
              <p:nvPr/>
            </p:nvSpPr>
            <p:spPr>
              <a:xfrm>
                <a:off x="1924375" y="617475"/>
                <a:ext cx="32650" cy="149750"/>
              </a:xfrm>
              <a:custGeom>
                <a:rect b="b" l="l" r="r" t="t"/>
                <a:pathLst>
                  <a:path extrusionOk="0" h="5990" w="1306">
                    <a:moveTo>
                      <a:pt x="1245" y="1"/>
                    </a:moveTo>
                    <a:lnTo>
                      <a:pt x="1" y="5950"/>
                    </a:lnTo>
                    <a:cubicBezTo>
                      <a:pt x="23" y="5960"/>
                      <a:pt x="44" y="5972"/>
                      <a:pt x="61" y="5989"/>
                    </a:cubicBezTo>
                    <a:lnTo>
                      <a:pt x="1306" y="40"/>
                    </a:lnTo>
                    <a:cubicBezTo>
                      <a:pt x="1288" y="27"/>
                      <a:pt x="1267" y="14"/>
                      <a:pt x="1245"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35"/>
              <p:cNvSpPr/>
              <p:nvPr/>
            </p:nvSpPr>
            <p:spPr>
              <a:xfrm>
                <a:off x="1923100" y="616750"/>
                <a:ext cx="32425" cy="149500"/>
              </a:xfrm>
              <a:custGeom>
                <a:rect b="b" l="l" r="r" t="t"/>
                <a:pathLst>
                  <a:path extrusionOk="0" h="5980" w="1297">
                    <a:moveTo>
                      <a:pt x="1245" y="0"/>
                    </a:moveTo>
                    <a:lnTo>
                      <a:pt x="1" y="5950"/>
                    </a:lnTo>
                    <a:cubicBezTo>
                      <a:pt x="18" y="5958"/>
                      <a:pt x="35" y="5967"/>
                      <a:pt x="52" y="5979"/>
                    </a:cubicBezTo>
                    <a:lnTo>
                      <a:pt x="1296" y="30"/>
                    </a:lnTo>
                    <a:cubicBezTo>
                      <a:pt x="1280" y="22"/>
                      <a:pt x="1262" y="9"/>
                      <a:pt x="1245"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35"/>
              <p:cNvSpPr/>
              <p:nvPr/>
            </p:nvSpPr>
            <p:spPr>
              <a:xfrm>
                <a:off x="1921825" y="616200"/>
                <a:ext cx="32400" cy="149300"/>
              </a:xfrm>
              <a:custGeom>
                <a:rect b="b" l="l" r="r" t="t"/>
                <a:pathLst>
                  <a:path extrusionOk="0" h="5972" w="1296">
                    <a:moveTo>
                      <a:pt x="1244" y="1"/>
                    </a:moveTo>
                    <a:lnTo>
                      <a:pt x="0" y="5950"/>
                    </a:lnTo>
                    <a:cubicBezTo>
                      <a:pt x="18" y="5954"/>
                      <a:pt x="34" y="5963"/>
                      <a:pt x="52" y="5972"/>
                    </a:cubicBezTo>
                    <a:lnTo>
                      <a:pt x="1296" y="22"/>
                    </a:lnTo>
                    <a:cubicBezTo>
                      <a:pt x="1279" y="14"/>
                      <a:pt x="1262" y="10"/>
                      <a:pt x="1244"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35"/>
              <p:cNvSpPr/>
              <p:nvPr/>
            </p:nvSpPr>
            <p:spPr>
              <a:xfrm>
                <a:off x="1920425" y="615675"/>
                <a:ext cx="32525" cy="149300"/>
              </a:xfrm>
              <a:custGeom>
                <a:rect b="b" l="l" r="r" t="t"/>
                <a:pathLst>
                  <a:path extrusionOk="0" h="5972" w="1301">
                    <a:moveTo>
                      <a:pt x="1249" y="1"/>
                    </a:moveTo>
                    <a:lnTo>
                      <a:pt x="1" y="5950"/>
                    </a:lnTo>
                    <a:cubicBezTo>
                      <a:pt x="17" y="5959"/>
                      <a:pt x="39" y="5963"/>
                      <a:pt x="56" y="5971"/>
                    </a:cubicBezTo>
                    <a:lnTo>
                      <a:pt x="1300" y="22"/>
                    </a:lnTo>
                    <a:cubicBezTo>
                      <a:pt x="1284" y="13"/>
                      <a:pt x="1267" y="9"/>
                      <a:pt x="1249"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35"/>
              <p:cNvSpPr/>
              <p:nvPr/>
            </p:nvSpPr>
            <p:spPr>
              <a:xfrm>
                <a:off x="1919050" y="615250"/>
                <a:ext cx="32625" cy="149175"/>
              </a:xfrm>
              <a:custGeom>
                <a:rect b="b" l="l" r="r" t="t"/>
                <a:pathLst>
                  <a:path extrusionOk="0" h="5967" w="1305">
                    <a:moveTo>
                      <a:pt x="1245" y="1"/>
                    </a:moveTo>
                    <a:lnTo>
                      <a:pt x="0" y="5950"/>
                    </a:lnTo>
                    <a:cubicBezTo>
                      <a:pt x="17" y="5954"/>
                      <a:pt x="38" y="5962"/>
                      <a:pt x="56" y="5967"/>
                    </a:cubicBezTo>
                    <a:lnTo>
                      <a:pt x="1304" y="18"/>
                    </a:lnTo>
                    <a:cubicBezTo>
                      <a:pt x="1284" y="13"/>
                      <a:pt x="1266" y="5"/>
                      <a:pt x="1245"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35"/>
              <p:cNvSpPr/>
              <p:nvPr/>
            </p:nvSpPr>
            <p:spPr>
              <a:xfrm>
                <a:off x="1917425" y="614825"/>
                <a:ext cx="32750" cy="149200"/>
              </a:xfrm>
              <a:custGeom>
                <a:rect b="b" l="l" r="r" t="t"/>
                <a:pathLst>
                  <a:path extrusionOk="0" h="5968" w="1310">
                    <a:moveTo>
                      <a:pt x="1246" y="0"/>
                    </a:moveTo>
                    <a:lnTo>
                      <a:pt x="1" y="5950"/>
                    </a:lnTo>
                    <a:cubicBezTo>
                      <a:pt x="22" y="5954"/>
                      <a:pt x="44" y="5958"/>
                      <a:pt x="65" y="5967"/>
                    </a:cubicBezTo>
                    <a:lnTo>
                      <a:pt x="1310" y="18"/>
                    </a:lnTo>
                    <a:cubicBezTo>
                      <a:pt x="1288" y="13"/>
                      <a:pt x="1266" y="4"/>
                      <a:pt x="1246"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35"/>
              <p:cNvSpPr/>
              <p:nvPr/>
            </p:nvSpPr>
            <p:spPr>
              <a:xfrm>
                <a:off x="1915400" y="614400"/>
                <a:ext cx="33175" cy="149175"/>
              </a:xfrm>
              <a:custGeom>
                <a:rect b="b" l="l" r="r" t="t"/>
                <a:pathLst>
                  <a:path extrusionOk="0" h="5967" w="1327">
                    <a:moveTo>
                      <a:pt x="1250" y="1"/>
                    </a:moveTo>
                    <a:lnTo>
                      <a:pt x="1" y="5949"/>
                    </a:lnTo>
                    <a:cubicBezTo>
                      <a:pt x="26" y="5954"/>
                      <a:pt x="56" y="5959"/>
                      <a:pt x="82" y="5967"/>
                    </a:cubicBezTo>
                    <a:lnTo>
                      <a:pt x="1327" y="17"/>
                    </a:lnTo>
                    <a:cubicBezTo>
                      <a:pt x="1301" y="13"/>
                      <a:pt x="1276" y="5"/>
                      <a:pt x="1250"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35"/>
              <p:cNvSpPr/>
              <p:nvPr/>
            </p:nvSpPr>
            <p:spPr>
              <a:xfrm>
                <a:off x="1912725" y="614075"/>
                <a:ext cx="33925" cy="149075"/>
              </a:xfrm>
              <a:custGeom>
                <a:rect b="b" l="l" r="r" t="t"/>
                <a:pathLst>
                  <a:path extrusionOk="0" h="5963" w="1357">
                    <a:moveTo>
                      <a:pt x="1245" y="0"/>
                    </a:moveTo>
                    <a:lnTo>
                      <a:pt x="1" y="5946"/>
                    </a:lnTo>
                    <a:cubicBezTo>
                      <a:pt x="39" y="5950"/>
                      <a:pt x="74" y="5958"/>
                      <a:pt x="108" y="5962"/>
                    </a:cubicBezTo>
                    <a:lnTo>
                      <a:pt x="1357" y="14"/>
                    </a:lnTo>
                    <a:cubicBezTo>
                      <a:pt x="1318" y="9"/>
                      <a:pt x="1284" y="4"/>
                      <a:pt x="1245"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35"/>
              <p:cNvSpPr/>
              <p:nvPr/>
            </p:nvSpPr>
            <p:spPr>
              <a:xfrm>
                <a:off x="1899150" y="613850"/>
                <a:ext cx="44725" cy="149925"/>
              </a:xfrm>
              <a:custGeom>
                <a:rect b="b" l="l" r="r" t="t"/>
                <a:pathLst>
                  <a:path extrusionOk="0" h="5997" w="1789">
                    <a:moveTo>
                      <a:pt x="1611" y="1"/>
                    </a:moveTo>
                    <a:cubicBezTo>
                      <a:pt x="1544" y="1"/>
                      <a:pt x="1478" y="5"/>
                      <a:pt x="1416" y="13"/>
                    </a:cubicBezTo>
                    <a:cubicBezTo>
                      <a:pt x="1352" y="23"/>
                      <a:pt x="1296" y="35"/>
                      <a:pt x="1245" y="48"/>
                    </a:cubicBezTo>
                    <a:lnTo>
                      <a:pt x="1" y="5997"/>
                    </a:lnTo>
                    <a:cubicBezTo>
                      <a:pt x="52" y="5985"/>
                      <a:pt x="108" y="5971"/>
                      <a:pt x="167" y="5963"/>
                    </a:cubicBezTo>
                    <a:cubicBezTo>
                      <a:pt x="237" y="5953"/>
                      <a:pt x="312" y="5947"/>
                      <a:pt x="389" y="5947"/>
                    </a:cubicBezTo>
                    <a:cubicBezTo>
                      <a:pt x="440" y="5947"/>
                      <a:pt x="492" y="5949"/>
                      <a:pt x="544" y="5955"/>
                    </a:cubicBezTo>
                    <a:lnTo>
                      <a:pt x="1788" y="9"/>
                    </a:lnTo>
                    <a:cubicBezTo>
                      <a:pt x="1729" y="4"/>
                      <a:pt x="1669" y="1"/>
                      <a:pt x="1611" y="1"/>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35"/>
              <p:cNvSpPr/>
              <p:nvPr/>
            </p:nvSpPr>
            <p:spPr>
              <a:xfrm>
                <a:off x="1896900" y="615050"/>
                <a:ext cx="33400" cy="149600"/>
              </a:xfrm>
              <a:custGeom>
                <a:rect b="b" l="l" r="r" t="t"/>
                <a:pathLst>
                  <a:path extrusionOk="0" h="5984" w="1336">
                    <a:moveTo>
                      <a:pt x="1335" y="0"/>
                    </a:moveTo>
                    <a:lnTo>
                      <a:pt x="1335" y="0"/>
                    </a:lnTo>
                    <a:cubicBezTo>
                      <a:pt x="1305" y="13"/>
                      <a:pt x="1276" y="21"/>
                      <a:pt x="1250" y="34"/>
                    </a:cubicBezTo>
                    <a:lnTo>
                      <a:pt x="1" y="5984"/>
                    </a:lnTo>
                    <a:cubicBezTo>
                      <a:pt x="30" y="5970"/>
                      <a:pt x="60" y="5958"/>
                      <a:pt x="91" y="5949"/>
                    </a:cubicBezTo>
                    <a:lnTo>
                      <a:pt x="1335"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35"/>
              <p:cNvSpPr/>
              <p:nvPr/>
            </p:nvSpPr>
            <p:spPr>
              <a:xfrm>
                <a:off x="1895525" y="615900"/>
                <a:ext cx="32625" cy="149500"/>
              </a:xfrm>
              <a:custGeom>
                <a:rect b="b" l="l" r="r" t="t"/>
                <a:pathLst>
                  <a:path extrusionOk="0" h="5980" w="1305">
                    <a:moveTo>
                      <a:pt x="1305" y="0"/>
                    </a:moveTo>
                    <a:lnTo>
                      <a:pt x="1305" y="0"/>
                    </a:lnTo>
                    <a:cubicBezTo>
                      <a:pt x="1283" y="8"/>
                      <a:pt x="1266" y="22"/>
                      <a:pt x="1249" y="30"/>
                    </a:cubicBezTo>
                    <a:lnTo>
                      <a:pt x="0" y="5980"/>
                    </a:lnTo>
                    <a:cubicBezTo>
                      <a:pt x="18" y="5971"/>
                      <a:pt x="38" y="5958"/>
                      <a:pt x="56" y="5950"/>
                    </a:cubicBezTo>
                    <a:lnTo>
                      <a:pt x="1305"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35"/>
              <p:cNvSpPr/>
              <p:nvPr/>
            </p:nvSpPr>
            <p:spPr>
              <a:xfrm>
                <a:off x="1894550" y="616625"/>
                <a:ext cx="32225" cy="149525"/>
              </a:xfrm>
              <a:custGeom>
                <a:rect b="b" l="l" r="r" t="t"/>
                <a:pathLst>
                  <a:path extrusionOk="0" h="5981" w="1289">
                    <a:moveTo>
                      <a:pt x="1288" y="1"/>
                    </a:moveTo>
                    <a:lnTo>
                      <a:pt x="1288" y="1"/>
                    </a:lnTo>
                    <a:cubicBezTo>
                      <a:pt x="1271" y="9"/>
                      <a:pt x="1258" y="23"/>
                      <a:pt x="1249" y="31"/>
                    </a:cubicBezTo>
                    <a:lnTo>
                      <a:pt x="0" y="5980"/>
                    </a:lnTo>
                    <a:cubicBezTo>
                      <a:pt x="13" y="5968"/>
                      <a:pt x="26" y="5959"/>
                      <a:pt x="39" y="5951"/>
                    </a:cubicBezTo>
                    <a:lnTo>
                      <a:pt x="1288"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35"/>
              <p:cNvSpPr/>
              <p:nvPr/>
            </p:nvSpPr>
            <p:spPr>
              <a:xfrm>
                <a:off x="1893900" y="617375"/>
                <a:ext cx="31900" cy="149425"/>
              </a:xfrm>
              <a:custGeom>
                <a:rect b="b" l="l" r="r" t="t"/>
                <a:pathLst>
                  <a:path extrusionOk="0" h="5977" w="1276">
                    <a:moveTo>
                      <a:pt x="1275" y="1"/>
                    </a:moveTo>
                    <a:cubicBezTo>
                      <a:pt x="1263" y="10"/>
                      <a:pt x="1254" y="18"/>
                      <a:pt x="1246" y="26"/>
                    </a:cubicBezTo>
                    <a:lnTo>
                      <a:pt x="0" y="5976"/>
                    </a:lnTo>
                    <a:cubicBezTo>
                      <a:pt x="10" y="5968"/>
                      <a:pt x="18" y="5959"/>
                      <a:pt x="26" y="5950"/>
                    </a:cubicBezTo>
                    <a:lnTo>
                      <a:pt x="1275"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35"/>
              <p:cNvSpPr/>
              <p:nvPr/>
            </p:nvSpPr>
            <p:spPr>
              <a:xfrm>
                <a:off x="1893375" y="618025"/>
                <a:ext cx="31675" cy="149400"/>
              </a:xfrm>
              <a:custGeom>
                <a:rect b="b" l="l" r="r" t="t"/>
                <a:pathLst>
                  <a:path extrusionOk="0" h="5976" w="1267">
                    <a:moveTo>
                      <a:pt x="1267" y="0"/>
                    </a:moveTo>
                    <a:lnTo>
                      <a:pt x="1267" y="0"/>
                    </a:lnTo>
                    <a:cubicBezTo>
                      <a:pt x="1263" y="10"/>
                      <a:pt x="1253" y="18"/>
                      <a:pt x="1249" y="30"/>
                    </a:cubicBezTo>
                    <a:lnTo>
                      <a:pt x="1" y="5976"/>
                    </a:lnTo>
                    <a:cubicBezTo>
                      <a:pt x="9" y="5967"/>
                      <a:pt x="13" y="5958"/>
                      <a:pt x="21" y="5950"/>
                    </a:cubicBezTo>
                    <a:lnTo>
                      <a:pt x="1267"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35"/>
              <p:cNvSpPr/>
              <p:nvPr/>
            </p:nvSpPr>
            <p:spPr>
              <a:xfrm>
                <a:off x="1893050" y="618775"/>
                <a:ext cx="31575" cy="149400"/>
              </a:xfrm>
              <a:custGeom>
                <a:rect b="b" l="l" r="r" t="t"/>
                <a:pathLst>
                  <a:path extrusionOk="0" h="5976" w="1263">
                    <a:moveTo>
                      <a:pt x="1262" y="0"/>
                    </a:moveTo>
                    <a:cubicBezTo>
                      <a:pt x="1254" y="9"/>
                      <a:pt x="1250" y="18"/>
                      <a:pt x="1250" y="26"/>
                    </a:cubicBezTo>
                    <a:lnTo>
                      <a:pt x="1" y="5975"/>
                    </a:lnTo>
                    <a:cubicBezTo>
                      <a:pt x="5" y="5967"/>
                      <a:pt x="9" y="5959"/>
                      <a:pt x="14" y="5946"/>
                    </a:cubicBezTo>
                    <a:lnTo>
                      <a:pt x="1262"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35"/>
              <p:cNvSpPr/>
              <p:nvPr/>
            </p:nvSpPr>
            <p:spPr>
              <a:xfrm>
                <a:off x="1892950" y="619400"/>
                <a:ext cx="31350" cy="149200"/>
              </a:xfrm>
              <a:custGeom>
                <a:rect b="b" l="l" r="r" t="t"/>
                <a:pathLst>
                  <a:path extrusionOk="0" h="5968" w="1254">
                    <a:moveTo>
                      <a:pt x="1254" y="1"/>
                    </a:moveTo>
                    <a:cubicBezTo>
                      <a:pt x="1250" y="10"/>
                      <a:pt x="1250" y="14"/>
                      <a:pt x="1250" y="18"/>
                    </a:cubicBezTo>
                    <a:lnTo>
                      <a:pt x="1" y="5968"/>
                    </a:lnTo>
                    <a:cubicBezTo>
                      <a:pt x="5" y="5960"/>
                      <a:pt x="5" y="5955"/>
                      <a:pt x="5" y="5950"/>
                    </a:cubicBezTo>
                    <a:lnTo>
                      <a:pt x="1254" y="1"/>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35"/>
              <p:cNvSpPr/>
              <p:nvPr/>
            </p:nvSpPr>
            <p:spPr>
              <a:xfrm>
                <a:off x="4878150" y="1244200"/>
                <a:ext cx="37975" cy="152950"/>
              </a:xfrm>
              <a:custGeom>
                <a:rect b="b" l="l" r="r" t="t"/>
                <a:pathLst>
                  <a:path extrusionOk="0" h="6118" w="1519">
                    <a:moveTo>
                      <a:pt x="1245" y="0"/>
                    </a:moveTo>
                    <a:lnTo>
                      <a:pt x="1" y="5950"/>
                    </a:lnTo>
                    <a:cubicBezTo>
                      <a:pt x="95" y="6001"/>
                      <a:pt x="185" y="6057"/>
                      <a:pt x="270" y="6117"/>
                    </a:cubicBezTo>
                    <a:lnTo>
                      <a:pt x="1519" y="167"/>
                    </a:lnTo>
                    <a:cubicBezTo>
                      <a:pt x="1430" y="107"/>
                      <a:pt x="1339" y="56"/>
                      <a:pt x="1245"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35"/>
              <p:cNvSpPr/>
              <p:nvPr/>
            </p:nvSpPr>
            <p:spPr>
              <a:xfrm>
                <a:off x="4869925" y="1239925"/>
                <a:ext cx="39350" cy="153025"/>
              </a:xfrm>
              <a:custGeom>
                <a:rect b="b" l="l" r="r" t="t"/>
                <a:pathLst>
                  <a:path extrusionOk="0" h="6121" w="1574">
                    <a:moveTo>
                      <a:pt x="1245" y="1"/>
                    </a:moveTo>
                    <a:lnTo>
                      <a:pt x="0" y="5945"/>
                    </a:lnTo>
                    <a:cubicBezTo>
                      <a:pt x="111" y="6001"/>
                      <a:pt x="223" y="6061"/>
                      <a:pt x="330" y="6121"/>
                    </a:cubicBezTo>
                    <a:lnTo>
                      <a:pt x="1574" y="171"/>
                    </a:lnTo>
                    <a:cubicBezTo>
                      <a:pt x="1467" y="112"/>
                      <a:pt x="1356" y="52"/>
                      <a:pt x="1245"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35"/>
              <p:cNvSpPr/>
              <p:nvPr/>
            </p:nvSpPr>
            <p:spPr>
              <a:xfrm>
                <a:off x="4861375" y="1236075"/>
                <a:ext cx="39700" cy="152500"/>
              </a:xfrm>
              <a:custGeom>
                <a:rect b="b" l="l" r="r" t="t"/>
                <a:pathLst>
                  <a:path extrusionOk="0" h="6100" w="1588">
                    <a:moveTo>
                      <a:pt x="1245" y="1"/>
                    </a:moveTo>
                    <a:lnTo>
                      <a:pt x="0" y="5949"/>
                    </a:lnTo>
                    <a:cubicBezTo>
                      <a:pt x="115" y="5997"/>
                      <a:pt x="227" y="6048"/>
                      <a:pt x="342" y="6099"/>
                    </a:cubicBezTo>
                    <a:lnTo>
                      <a:pt x="1587" y="155"/>
                    </a:lnTo>
                    <a:cubicBezTo>
                      <a:pt x="1476" y="98"/>
                      <a:pt x="1361" y="47"/>
                      <a:pt x="1245"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35"/>
              <p:cNvSpPr/>
              <p:nvPr/>
            </p:nvSpPr>
            <p:spPr>
              <a:xfrm>
                <a:off x="4851200" y="1232225"/>
                <a:ext cx="41300" cy="152600"/>
              </a:xfrm>
              <a:custGeom>
                <a:rect b="b" l="l" r="r" t="t"/>
                <a:pathLst>
                  <a:path extrusionOk="0" h="6104" w="1652">
                    <a:moveTo>
                      <a:pt x="1245" y="1"/>
                    </a:moveTo>
                    <a:lnTo>
                      <a:pt x="1" y="5949"/>
                    </a:lnTo>
                    <a:cubicBezTo>
                      <a:pt x="137" y="5997"/>
                      <a:pt x="275" y="6048"/>
                      <a:pt x="407" y="6103"/>
                    </a:cubicBezTo>
                    <a:lnTo>
                      <a:pt x="1652" y="155"/>
                    </a:lnTo>
                    <a:cubicBezTo>
                      <a:pt x="1519" y="98"/>
                      <a:pt x="1383" y="52"/>
                      <a:pt x="1245"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35"/>
              <p:cNvSpPr/>
              <p:nvPr/>
            </p:nvSpPr>
            <p:spPr>
              <a:xfrm>
                <a:off x="4834425" y="1226975"/>
                <a:ext cx="47925" cy="154000"/>
              </a:xfrm>
              <a:custGeom>
                <a:rect b="b" l="l" r="r" t="t"/>
                <a:pathLst>
                  <a:path extrusionOk="0" h="6160" w="1917">
                    <a:moveTo>
                      <a:pt x="1249" y="0"/>
                    </a:moveTo>
                    <a:lnTo>
                      <a:pt x="1" y="5950"/>
                    </a:lnTo>
                    <a:cubicBezTo>
                      <a:pt x="227" y="6015"/>
                      <a:pt x="449" y="6082"/>
                      <a:pt x="672" y="6159"/>
                    </a:cubicBezTo>
                    <a:lnTo>
                      <a:pt x="1916" y="211"/>
                    </a:lnTo>
                    <a:cubicBezTo>
                      <a:pt x="1698" y="134"/>
                      <a:pt x="1472" y="65"/>
                      <a:pt x="1249"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35"/>
              <p:cNvSpPr/>
              <p:nvPr/>
            </p:nvSpPr>
            <p:spPr>
              <a:xfrm>
                <a:off x="4823425" y="1223775"/>
                <a:ext cx="42225" cy="151975"/>
              </a:xfrm>
              <a:custGeom>
                <a:rect b="b" l="l" r="r" t="t"/>
                <a:pathLst>
                  <a:path extrusionOk="0" h="6079" w="1689">
                    <a:moveTo>
                      <a:pt x="1244" y="0"/>
                    </a:moveTo>
                    <a:lnTo>
                      <a:pt x="0" y="5950"/>
                    </a:lnTo>
                    <a:cubicBezTo>
                      <a:pt x="145" y="5993"/>
                      <a:pt x="295" y="6031"/>
                      <a:pt x="441" y="6078"/>
                    </a:cubicBezTo>
                    <a:lnTo>
                      <a:pt x="1689" y="128"/>
                    </a:lnTo>
                    <a:cubicBezTo>
                      <a:pt x="1540" y="86"/>
                      <a:pt x="1394" y="43"/>
                      <a:pt x="1244"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35"/>
              <p:cNvSpPr/>
              <p:nvPr/>
            </p:nvSpPr>
            <p:spPr>
              <a:xfrm>
                <a:off x="1849750" y="575900"/>
                <a:ext cx="51475" cy="151650"/>
              </a:xfrm>
              <a:custGeom>
                <a:rect b="b" l="l" r="r" t="t"/>
                <a:pathLst>
                  <a:path extrusionOk="0" h="6066" w="2059">
                    <a:moveTo>
                      <a:pt x="2058" y="1"/>
                    </a:moveTo>
                    <a:lnTo>
                      <a:pt x="2058" y="1"/>
                    </a:lnTo>
                    <a:cubicBezTo>
                      <a:pt x="1895" y="5"/>
                      <a:pt x="1754" y="17"/>
                      <a:pt x="1626" y="35"/>
                    </a:cubicBezTo>
                    <a:cubicBezTo>
                      <a:pt x="1480" y="56"/>
                      <a:pt x="1356" y="86"/>
                      <a:pt x="1249" y="116"/>
                    </a:cubicBezTo>
                    <a:lnTo>
                      <a:pt x="1" y="6066"/>
                    </a:lnTo>
                    <a:cubicBezTo>
                      <a:pt x="108" y="6032"/>
                      <a:pt x="232" y="6006"/>
                      <a:pt x="381" y="5984"/>
                    </a:cubicBezTo>
                    <a:cubicBezTo>
                      <a:pt x="505" y="5967"/>
                      <a:pt x="651" y="5955"/>
                      <a:pt x="813" y="5945"/>
                    </a:cubicBezTo>
                    <a:lnTo>
                      <a:pt x="2058"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35"/>
              <p:cNvSpPr/>
              <p:nvPr/>
            </p:nvSpPr>
            <p:spPr>
              <a:xfrm>
                <a:off x="1844725" y="578775"/>
                <a:ext cx="36275" cy="150700"/>
              </a:xfrm>
              <a:custGeom>
                <a:rect b="b" l="l" r="r" t="t"/>
                <a:pathLst>
                  <a:path extrusionOk="0" h="6028" w="1451">
                    <a:moveTo>
                      <a:pt x="1450" y="1"/>
                    </a:moveTo>
                    <a:lnTo>
                      <a:pt x="1450" y="1"/>
                    </a:lnTo>
                    <a:cubicBezTo>
                      <a:pt x="1373" y="27"/>
                      <a:pt x="1309" y="48"/>
                      <a:pt x="1249" y="78"/>
                    </a:cubicBezTo>
                    <a:lnTo>
                      <a:pt x="1" y="6027"/>
                    </a:lnTo>
                    <a:cubicBezTo>
                      <a:pt x="60" y="5998"/>
                      <a:pt x="129" y="5972"/>
                      <a:pt x="202" y="5951"/>
                    </a:cubicBezTo>
                    <a:lnTo>
                      <a:pt x="1450"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35"/>
              <p:cNvSpPr/>
              <p:nvPr/>
            </p:nvSpPr>
            <p:spPr>
              <a:xfrm>
                <a:off x="1841075" y="580700"/>
                <a:ext cx="34875" cy="150700"/>
              </a:xfrm>
              <a:custGeom>
                <a:rect b="b" l="l" r="r" t="t"/>
                <a:pathLst>
                  <a:path extrusionOk="0" h="6028" w="1395">
                    <a:moveTo>
                      <a:pt x="1395" y="1"/>
                    </a:moveTo>
                    <a:lnTo>
                      <a:pt x="1395" y="1"/>
                    </a:lnTo>
                    <a:cubicBezTo>
                      <a:pt x="1340" y="27"/>
                      <a:pt x="1292" y="52"/>
                      <a:pt x="1246" y="82"/>
                    </a:cubicBezTo>
                    <a:lnTo>
                      <a:pt x="1" y="6027"/>
                    </a:lnTo>
                    <a:cubicBezTo>
                      <a:pt x="44" y="6002"/>
                      <a:pt x="95" y="5976"/>
                      <a:pt x="147" y="5950"/>
                    </a:cubicBezTo>
                    <a:lnTo>
                      <a:pt x="1395"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35"/>
              <p:cNvSpPr/>
              <p:nvPr/>
            </p:nvSpPr>
            <p:spPr>
              <a:xfrm>
                <a:off x="1837675" y="582725"/>
                <a:ext cx="34575" cy="151250"/>
              </a:xfrm>
              <a:custGeom>
                <a:rect b="b" l="l" r="r" t="t"/>
                <a:pathLst>
                  <a:path extrusionOk="0" h="6050" w="1383">
                    <a:moveTo>
                      <a:pt x="1382" y="1"/>
                    </a:moveTo>
                    <a:lnTo>
                      <a:pt x="1382" y="1"/>
                    </a:lnTo>
                    <a:cubicBezTo>
                      <a:pt x="1331" y="31"/>
                      <a:pt x="1288" y="66"/>
                      <a:pt x="1245" y="104"/>
                    </a:cubicBezTo>
                    <a:lnTo>
                      <a:pt x="0" y="6049"/>
                    </a:lnTo>
                    <a:cubicBezTo>
                      <a:pt x="38" y="6015"/>
                      <a:pt x="86" y="5980"/>
                      <a:pt x="137" y="5946"/>
                    </a:cubicBezTo>
                    <a:lnTo>
                      <a:pt x="1382"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35"/>
              <p:cNvSpPr/>
              <p:nvPr/>
            </p:nvSpPr>
            <p:spPr>
              <a:xfrm>
                <a:off x="1827300" y="585300"/>
                <a:ext cx="41500" cy="159125"/>
              </a:xfrm>
              <a:custGeom>
                <a:rect b="b" l="l" r="r" t="t"/>
                <a:pathLst>
                  <a:path extrusionOk="0" h="6365" w="1660">
                    <a:moveTo>
                      <a:pt x="1660" y="1"/>
                    </a:moveTo>
                    <a:lnTo>
                      <a:pt x="1660" y="1"/>
                    </a:lnTo>
                    <a:cubicBezTo>
                      <a:pt x="1501" y="133"/>
                      <a:pt x="1403" y="283"/>
                      <a:pt x="1245" y="415"/>
                    </a:cubicBezTo>
                    <a:lnTo>
                      <a:pt x="1" y="6365"/>
                    </a:lnTo>
                    <a:cubicBezTo>
                      <a:pt x="155" y="6233"/>
                      <a:pt x="257" y="6083"/>
                      <a:pt x="415" y="5946"/>
                    </a:cubicBezTo>
                    <a:lnTo>
                      <a:pt x="1660"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35"/>
              <p:cNvSpPr/>
              <p:nvPr/>
            </p:nvSpPr>
            <p:spPr>
              <a:xfrm>
                <a:off x="1823775" y="595675"/>
                <a:ext cx="34650" cy="151325"/>
              </a:xfrm>
              <a:custGeom>
                <a:rect b="b" l="l" r="r" t="t"/>
                <a:pathLst>
                  <a:path extrusionOk="0" h="6053" w="1386">
                    <a:moveTo>
                      <a:pt x="1386" y="0"/>
                    </a:moveTo>
                    <a:lnTo>
                      <a:pt x="1386" y="0"/>
                    </a:lnTo>
                    <a:cubicBezTo>
                      <a:pt x="1348" y="39"/>
                      <a:pt x="1301" y="73"/>
                      <a:pt x="1249" y="108"/>
                    </a:cubicBezTo>
                    <a:lnTo>
                      <a:pt x="0" y="6053"/>
                    </a:lnTo>
                    <a:cubicBezTo>
                      <a:pt x="55" y="6023"/>
                      <a:pt x="99" y="5985"/>
                      <a:pt x="142" y="5950"/>
                    </a:cubicBezTo>
                    <a:lnTo>
                      <a:pt x="1386"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35"/>
              <p:cNvSpPr/>
              <p:nvPr/>
            </p:nvSpPr>
            <p:spPr>
              <a:xfrm>
                <a:off x="1820250" y="598375"/>
                <a:ext cx="34775" cy="150650"/>
              </a:xfrm>
              <a:custGeom>
                <a:rect b="b" l="l" r="r" t="t"/>
                <a:pathLst>
                  <a:path extrusionOk="0" h="6026" w="1391">
                    <a:moveTo>
                      <a:pt x="1390" y="0"/>
                    </a:moveTo>
                    <a:cubicBezTo>
                      <a:pt x="1347" y="26"/>
                      <a:pt x="1296" y="51"/>
                      <a:pt x="1245" y="77"/>
                    </a:cubicBezTo>
                    <a:lnTo>
                      <a:pt x="0" y="6026"/>
                    </a:lnTo>
                    <a:cubicBezTo>
                      <a:pt x="52" y="6000"/>
                      <a:pt x="98" y="5974"/>
                      <a:pt x="141" y="5945"/>
                    </a:cubicBezTo>
                    <a:lnTo>
                      <a:pt x="1390"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35"/>
              <p:cNvSpPr/>
              <p:nvPr/>
            </p:nvSpPr>
            <p:spPr>
              <a:xfrm>
                <a:off x="1815325" y="600300"/>
                <a:ext cx="36050" cy="150550"/>
              </a:xfrm>
              <a:custGeom>
                <a:rect b="b" l="l" r="r" t="t"/>
                <a:pathLst>
                  <a:path extrusionOk="0" h="6022" w="1442">
                    <a:moveTo>
                      <a:pt x="1442" y="0"/>
                    </a:moveTo>
                    <a:lnTo>
                      <a:pt x="1442" y="0"/>
                    </a:lnTo>
                    <a:cubicBezTo>
                      <a:pt x="1386" y="26"/>
                      <a:pt x="1321" y="51"/>
                      <a:pt x="1250" y="72"/>
                    </a:cubicBezTo>
                    <a:lnTo>
                      <a:pt x="0" y="6022"/>
                    </a:lnTo>
                    <a:cubicBezTo>
                      <a:pt x="73" y="6000"/>
                      <a:pt x="137" y="5974"/>
                      <a:pt x="197" y="5949"/>
                    </a:cubicBezTo>
                    <a:lnTo>
                      <a:pt x="1442"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35"/>
              <p:cNvSpPr/>
              <p:nvPr/>
            </p:nvSpPr>
            <p:spPr>
              <a:xfrm>
                <a:off x="1807825" y="602075"/>
                <a:ext cx="38750" cy="150500"/>
              </a:xfrm>
              <a:custGeom>
                <a:rect b="b" l="l" r="r" t="t"/>
                <a:pathLst>
                  <a:path extrusionOk="0" h="6020" w="1550">
                    <a:moveTo>
                      <a:pt x="1550" y="1"/>
                    </a:moveTo>
                    <a:lnTo>
                      <a:pt x="1550" y="1"/>
                    </a:lnTo>
                    <a:cubicBezTo>
                      <a:pt x="1459" y="27"/>
                      <a:pt x="1361" y="52"/>
                      <a:pt x="1246" y="70"/>
                    </a:cubicBezTo>
                    <a:lnTo>
                      <a:pt x="1" y="6019"/>
                    </a:lnTo>
                    <a:cubicBezTo>
                      <a:pt x="112" y="5998"/>
                      <a:pt x="215" y="5976"/>
                      <a:pt x="300" y="5951"/>
                    </a:cubicBezTo>
                    <a:lnTo>
                      <a:pt x="1550"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35"/>
              <p:cNvSpPr/>
              <p:nvPr/>
            </p:nvSpPr>
            <p:spPr>
              <a:xfrm>
                <a:off x="3736275" y="1006700"/>
                <a:ext cx="50700" cy="151550"/>
              </a:xfrm>
              <a:custGeom>
                <a:rect b="b" l="l" r="r" t="t"/>
                <a:pathLst>
                  <a:path extrusionOk="0" h="6062" w="2028">
                    <a:moveTo>
                      <a:pt x="2028" y="1"/>
                    </a:moveTo>
                    <a:lnTo>
                      <a:pt x="2028" y="1"/>
                    </a:lnTo>
                    <a:cubicBezTo>
                      <a:pt x="1779" y="40"/>
                      <a:pt x="1523" y="74"/>
                      <a:pt x="1246" y="112"/>
                    </a:cubicBezTo>
                    <a:lnTo>
                      <a:pt x="0" y="6061"/>
                    </a:lnTo>
                    <a:cubicBezTo>
                      <a:pt x="274" y="6023"/>
                      <a:pt x="531" y="5984"/>
                      <a:pt x="784" y="5951"/>
                    </a:cubicBezTo>
                    <a:lnTo>
                      <a:pt x="2028"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35"/>
              <p:cNvSpPr/>
              <p:nvPr/>
            </p:nvSpPr>
            <p:spPr>
              <a:xfrm>
                <a:off x="5532650" y="1380000"/>
                <a:ext cx="210900" cy="155250"/>
              </a:xfrm>
              <a:custGeom>
                <a:rect b="b" l="l" r="r" t="t"/>
                <a:pathLst>
                  <a:path extrusionOk="0" h="6210" w="8436">
                    <a:moveTo>
                      <a:pt x="8436" y="0"/>
                    </a:moveTo>
                    <a:cubicBezTo>
                      <a:pt x="8149" y="69"/>
                      <a:pt x="7871" y="115"/>
                      <a:pt x="7597" y="154"/>
                    </a:cubicBezTo>
                    <a:cubicBezTo>
                      <a:pt x="7033" y="234"/>
                      <a:pt x="6493" y="260"/>
                      <a:pt x="5966" y="260"/>
                    </a:cubicBezTo>
                    <a:cubicBezTo>
                      <a:pt x="4891" y="260"/>
                      <a:pt x="3868" y="150"/>
                      <a:pt x="2792" y="150"/>
                    </a:cubicBezTo>
                    <a:cubicBezTo>
                      <a:pt x="2292" y="150"/>
                      <a:pt x="1780" y="174"/>
                      <a:pt x="1246" y="244"/>
                    </a:cubicBezTo>
                    <a:lnTo>
                      <a:pt x="1" y="6193"/>
                    </a:lnTo>
                    <a:cubicBezTo>
                      <a:pt x="534" y="6123"/>
                      <a:pt x="1045" y="6099"/>
                      <a:pt x="1545" y="6099"/>
                    </a:cubicBezTo>
                    <a:cubicBezTo>
                      <a:pt x="2621" y="6099"/>
                      <a:pt x="3645" y="6210"/>
                      <a:pt x="4721" y="6210"/>
                    </a:cubicBezTo>
                    <a:cubicBezTo>
                      <a:pt x="5248" y="6210"/>
                      <a:pt x="5788" y="6183"/>
                      <a:pt x="6353" y="6104"/>
                    </a:cubicBezTo>
                    <a:cubicBezTo>
                      <a:pt x="6622" y="6065"/>
                      <a:pt x="6900" y="6014"/>
                      <a:pt x="7186" y="5950"/>
                    </a:cubicBezTo>
                    <a:lnTo>
                      <a:pt x="8436"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35"/>
              <p:cNvSpPr/>
              <p:nvPr/>
            </p:nvSpPr>
            <p:spPr>
              <a:xfrm>
                <a:off x="5532225" y="1385875"/>
                <a:ext cx="31575" cy="148975"/>
              </a:xfrm>
              <a:custGeom>
                <a:rect b="b" l="l" r="r" t="t"/>
                <a:pathLst>
                  <a:path extrusionOk="0" h="5959" w="1263">
                    <a:moveTo>
                      <a:pt x="1250" y="1"/>
                    </a:moveTo>
                    <a:lnTo>
                      <a:pt x="0" y="5950"/>
                    </a:lnTo>
                    <a:cubicBezTo>
                      <a:pt x="10" y="5950"/>
                      <a:pt x="14" y="5954"/>
                      <a:pt x="18" y="5958"/>
                    </a:cubicBezTo>
                    <a:lnTo>
                      <a:pt x="1263" y="9"/>
                    </a:lnTo>
                    <a:cubicBezTo>
                      <a:pt x="1258" y="5"/>
                      <a:pt x="1254" y="5"/>
                      <a:pt x="1250"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35"/>
              <p:cNvSpPr/>
              <p:nvPr/>
            </p:nvSpPr>
            <p:spPr>
              <a:xfrm>
                <a:off x="5513300" y="1359125"/>
                <a:ext cx="50175" cy="175525"/>
              </a:xfrm>
              <a:custGeom>
                <a:rect b="b" l="l" r="r" t="t"/>
                <a:pathLst>
                  <a:path extrusionOk="0" h="7021" w="2007">
                    <a:moveTo>
                      <a:pt x="1553" y="1"/>
                    </a:moveTo>
                    <a:lnTo>
                      <a:pt x="305" y="5951"/>
                    </a:lnTo>
                    <a:cubicBezTo>
                      <a:pt x="368" y="6276"/>
                      <a:pt x="1" y="6481"/>
                      <a:pt x="757" y="7020"/>
                    </a:cubicBezTo>
                    <a:lnTo>
                      <a:pt x="2007" y="1071"/>
                    </a:lnTo>
                    <a:cubicBezTo>
                      <a:pt x="1245" y="532"/>
                      <a:pt x="1613" y="330"/>
                      <a:pt x="1553"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35"/>
              <p:cNvSpPr/>
              <p:nvPr/>
            </p:nvSpPr>
            <p:spPr>
              <a:xfrm>
                <a:off x="5544300" y="1357650"/>
                <a:ext cx="199250" cy="28875"/>
              </a:xfrm>
              <a:custGeom>
                <a:rect b="b" l="l" r="r" t="t"/>
                <a:pathLst>
                  <a:path extrusionOk="0" h="1155" w="7970">
                    <a:moveTo>
                      <a:pt x="6207" y="0"/>
                    </a:moveTo>
                    <a:lnTo>
                      <a:pt x="5938" y="39"/>
                    </a:lnTo>
                    <a:cubicBezTo>
                      <a:pt x="5106" y="155"/>
                      <a:pt x="4305" y="195"/>
                      <a:pt x="3522" y="195"/>
                    </a:cubicBezTo>
                    <a:cubicBezTo>
                      <a:pt x="2430" y="195"/>
                      <a:pt x="1372" y="117"/>
                      <a:pt x="313" y="60"/>
                    </a:cubicBezTo>
                    <a:lnTo>
                      <a:pt x="313" y="60"/>
                    </a:lnTo>
                    <a:cubicBezTo>
                      <a:pt x="373" y="389"/>
                      <a:pt x="1" y="595"/>
                      <a:pt x="780" y="1138"/>
                    </a:cubicBezTo>
                    <a:cubicBezTo>
                      <a:pt x="1314" y="1068"/>
                      <a:pt x="1826" y="1044"/>
                      <a:pt x="2326" y="1044"/>
                    </a:cubicBezTo>
                    <a:cubicBezTo>
                      <a:pt x="3402" y="1044"/>
                      <a:pt x="4425" y="1154"/>
                      <a:pt x="5500" y="1154"/>
                    </a:cubicBezTo>
                    <a:cubicBezTo>
                      <a:pt x="6027" y="1154"/>
                      <a:pt x="6567" y="1128"/>
                      <a:pt x="7131" y="1048"/>
                    </a:cubicBezTo>
                    <a:cubicBezTo>
                      <a:pt x="7405" y="1009"/>
                      <a:pt x="7683" y="963"/>
                      <a:pt x="7970" y="894"/>
                    </a:cubicBezTo>
                    <a:cubicBezTo>
                      <a:pt x="7533" y="283"/>
                      <a:pt x="6652" y="608"/>
                      <a:pt x="6207" y="0"/>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35"/>
              <p:cNvSpPr/>
              <p:nvPr/>
            </p:nvSpPr>
            <p:spPr>
              <a:xfrm>
                <a:off x="1990025" y="639000"/>
                <a:ext cx="39400" cy="149500"/>
              </a:xfrm>
              <a:custGeom>
                <a:rect b="b" l="l" r="r" t="t"/>
                <a:pathLst>
                  <a:path extrusionOk="0" h="5980" w="1576">
                    <a:moveTo>
                      <a:pt x="1575" y="0"/>
                    </a:moveTo>
                    <a:cubicBezTo>
                      <a:pt x="1481" y="0"/>
                      <a:pt x="1408" y="4"/>
                      <a:pt x="1344" y="12"/>
                    </a:cubicBezTo>
                    <a:cubicBezTo>
                      <a:pt x="1310" y="18"/>
                      <a:pt x="1276" y="26"/>
                      <a:pt x="1250" y="34"/>
                    </a:cubicBezTo>
                    <a:lnTo>
                      <a:pt x="1" y="5979"/>
                    </a:lnTo>
                    <a:cubicBezTo>
                      <a:pt x="31" y="5971"/>
                      <a:pt x="61" y="5966"/>
                      <a:pt x="99" y="5958"/>
                    </a:cubicBezTo>
                    <a:cubicBezTo>
                      <a:pt x="143" y="5952"/>
                      <a:pt x="196" y="5948"/>
                      <a:pt x="258" y="5948"/>
                    </a:cubicBezTo>
                    <a:cubicBezTo>
                      <a:pt x="281" y="5948"/>
                      <a:pt x="305" y="5949"/>
                      <a:pt x="330" y="5950"/>
                    </a:cubicBezTo>
                    <a:lnTo>
                      <a:pt x="1575"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35"/>
              <p:cNvSpPr/>
              <p:nvPr/>
            </p:nvSpPr>
            <p:spPr>
              <a:xfrm>
                <a:off x="1988850" y="639825"/>
                <a:ext cx="32450" cy="149100"/>
              </a:xfrm>
              <a:custGeom>
                <a:rect b="b" l="l" r="r" t="t"/>
                <a:pathLst>
                  <a:path extrusionOk="0" h="5964" w="1298">
                    <a:moveTo>
                      <a:pt x="1297" y="1"/>
                    </a:moveTo>
                    <a:lnTo>
                      <a:pt x="1297" y="1"/>
                    </a:lnTo>
                    <a:cubicBezTo>
                      <a:pt x="1280" y="5"/>
                      <a:pt x="1263" y="10"/>
                      <a:pt x="1250" y="18"/>
                    </a:cubicBezTo>
                    <a:lnTo>
                      <a:pt x="1" y="5964"/>
                    </a:lnTo>
                    <a:cubicBezTo>
                      <a:pt x="18" y="5959"/>
                      <a:pt x="31" y="5955"/>
                      <a:pt x="48" y="5946"/>
                    </a:cubicBezTo>
                    <a:lnTo>
                      <a:pt x="1297"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35"/>
              <p:cNvSpPr/>
              <p:nvPr/>
            </p:nvSpPr>
            <p:spPr>
              <a:xfrm>
                <a:off x="1988100" y="640275"/>
                <a:ext cx="32000" cy="149075"/>
              </a:xfrm>
              <a:custGeom>
                <a:rect b="b" l="l" r="r" t="t"/>
                <a:pathLst>
                  <a:path extrusionOk="0" h="5963" w="1280">
                    <a:moveTo>
                      <a:pt x="1280" y="0"/>
                    </a:moveTo>
                    <a:cubicBezTo>
                      <a:pt x="1267" y="4"/>
                      <a:pt x="1258" y="9"/>
                      <a:pt x="1250" y="13"/>
                    </a:cubicBezTo>
                    <a:lnTo>
                      <a:pt x="1" y="5962"/>
                    </a:lnTo>
                    <a:cubicBezTo>
                      <a:pt x="14" y="5958"/>
                      <a:pt x="22" y="5954"/>
                      <a:pt x="31" y="5946"/>
                    </a:cubicBezTo>
                    <a:lnTo>
                      <a:pt x="1280"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35"/>
              <p:cNvSpPr/>
              <p:nvPr/>
            </p:nvSpPr>
            <p:spPr>
              <a:xfrm>
                <a:off x="1987575" y="640575"/>
                <a:ext cx="31800" cy="149200"/>
              </a:xfrm>
              <a:custGeom>
                <a:rect b="b" l="l" r="r" t="t"/>
                <a:pathLst>
                  <a:path extrusionOk="0" h="5968" w="1272">
                    <a:moveTo>
                      <a:pt x="1271" y="1"/>
                    </a:moveTo>
                    <a:lnTo>
                      <a:pt x="1271" y="1"/>
                    </a:lnTo>
                    <a:cubicBezTo>
                      <a:pt x="1263" y="10"/>
                      <a:pt x="1254" y="14"/>
                      <a:pt x="1245" y="18"/>
                    </a:cubicBezTo>
                    <a:lnTo>
                      <a:pt x="0" y="5968"/>
                    </a:lnTo>
                    <a:cubicBezTo>
                      <a:pt x="9" y="5964"/>
                      <a:pt x="14" y="5954"/>
                      <a:pt x="22" y="5950"/>
                    </a:cubicBezTo>
                    <a:lnTo>
                      <a:pt x="1271"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35"/>
              <p:cNvSpPr/>
              <p:nvPr/>
            </p:nvSpPr>
            <p:spPr>
              <a:xfrm>
                <a:off x="1987050" y="641025"/>
                <a:ext cx="31675" cy="149300"/>
              </a:xfrm>
              <a:custGeom>
                <a:rect b="b" l="l" r="r" t="t"/>
                <a:pathLst>
                  <a:path extrusionOk="0" h="5972" w="1267">
                    <a:moveTo>
                      <a:pt x="1266" y="0"/>
                    </a:moveTo>
                    <a:cubicBezTo>
                      <a:pt x="1262" y="8"/>
                      <a:pt x="1253" y="13"/>
                      <a:pt x="1249" y="22"/>
                    </a:cubicBezTo>
                    <a:lnTo>
                      <a:pt x="1" y="5971"/>
                    </a:lnTo>
                    <a:cubicBezTo>
                      <a:pt x="9" y="5962"/>
                      <a:pt x="13" y="5958"/>
                      <a:pt x="21" y="5950"/>
                    </a:cubicBezTo>
                    <a:lnTo>
                      <a:pt x="1266"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35"/>
              <p:cNvSpPr/>
              <p:nvPr/>
            </p:nvSpPr>
            <p:spPr>
              <a:xfrm>
                <a:off x="1986625" y="641550"/>
                <a:ext cx="31650" cy="149300"/>
              </a:xfrm>
              <a:custGeom>
                <a:rect b="b" l="l" r="r" t="t"/>
                <a:pathLst>
                  <a:path extrusionOk="0" h="5972" w="1266">
                    <a:moveTo>
                      <a:pt x="1266" y="1"/>
                    </a:moveTo>
                    <a:lnTo>
                      <a:pt x="1266" y="1"/>
                    </a:lnTo>
                    <a:cubicBezTo>
                      <a:pt x="1258" y="9"/>
                      <a:pt x="1254" y="18"/>
                      <a:pt x="1250" y="26"/>
                    </a:cubicBezTo>
                    <a:lnTo>
                      <a:pt x="0" y="5972"/>
                    </a:lnTo>
                    <a:cubicBezTo>
                      <a:pt x="8" y="5963"/>
                      <a:pt x="13" y="5959"/>
                      <a:pt x="18" y="5950"/>
                    </a:cubicBezTo>
                    <a:lnTo>
                      <a:pt x="1266"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35"/>
              <p:cNvSpPr/>
              <p:nvPr/>
            </p:nvSpPr>
            <p:spPr>
              <a:xfrm>
                <a:off x="1986275" y="642200"/>
                <a:ext cx="31600" cy="149500"/>
              </a:xfrm>
              <a:custGeom>
                <a:rect b="b" l="l" r="r" t="t"/>
                <a:pathLst>
                  <a:path extrusionOk="0" h="5980" w="1264">
                    <a:moveTo>
                      <a:pt x="1264" y="0"/>
                    </a:moveTo>
                    <a:cubicBezTo>
                      <a:pt x="1254" y="9"/>
                      <a:pt x="1250" y="22"/>
                      <a:pt x="1246" y="30"/>
                    </a:cubicBezTo>
                    <a:lnTo>
                      <a:pt x="1" y="5980"/>
                    </a:lnTo>
                    <a:cubicBezTo>
                      <a:pt x="6" y="5972"/>
                      <a:pt x="10" y="5958"/>
                      <a:pt x="14" y="5946"/>
                    </a:cubicBezTo>
                    <a:lnTo>
                      <a:pt x="1264"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35"/>
              <p:cNvSpPr/>
              <p:nvPr/>
            </p:nvSpPr>
            <p:spPr>
              <a:xfrm>
                <a:off x="1986075" y="642950"/>
                <a:ext cx="31375" cy="149400"/>
              </a:xfrm>
              <a:custGeom>
                <a:rect b="b" l="l" r="r" t="t"/>
                <a:pathLst>
                  <a:path extrusionOk="0" h="5976" w="1255">
                    <a:moveTo>
                      <a:pt x="1254" y="0"/>
                    </a:moveTo>
                    <a:lnTo>
                      <a:pt x="865" y="1858"/>
                    </a:lnTo>
                    <a:lnTo>
                      <a:pt x="1250" y="26"/>
                    </a:lnTo>
                    <a:cubicBezTo>
                      <a:pt x="1250" y="18"/>
                      <a:pt x="1254" y="8"/>
                      <a:pt x="1254" y="0"/>
                    </a:cubicBezTo>
                    <a:close/>
                    <a:moveTo>
                      <a:pt x="865" y="1858"/>
                    </a:moveTo>
                    <a:lnTo>
                      <a:pt x="1" y="5975"/>
                    </a:lnTo>
                    <a:cubicBezTo>
                      <a:pt x="5" y="5967"/>
                      <a:pt x="5" y="5958"/>
                      <a:pt x="9" y="5950"/>
                    </a:cubicBezTo>
                    <a:lnTo>
                      <a:pt x="865" y="1858"/>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35"/>
              <p:cNvSpPr/>
              <p:nvPr/>
            </p:nvSpPr>
            <p:spPr>
              <a:xfrm>
                <a:off x="2128500" y="671375"/>
                <a:ext cx="41725" cy="153700"/>
              </a:xfrm>
              <a:custGeom>
                <a:rect b="b" l="l" r="r" t="t"/>
                <a:pathLst>
                  <a:path extrusionOk="0" h="6148" w="1669">
                    <a:moveTo>
                      <a:pt x="1246" y="1"/>
                    </a:moveTo>
                    <a:lnTo>
                      <a:pt x="1" y="5950"/>
                    </a:lnTo>
                    <a:cubicBezTo>
                      <a:pt x="142" y="6019"/>
                      <a:pt x="283" y="6083"/>
                      <a:pt x="425" y="6147"/>
                    </a:cubicBezTo>
                    <a:lnTo>
                      <a:pt x="1669" y="202"/>
                    </a:lnTo>
                    <a:cubicBezTo>
                      <a:pt x="1528" y="134"/>
                      <a:pt x="1387" y="69"/>
                      <a:pt x="1246"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35"/>
              <p:cNvSpPr/>
              <p:nvPr/>
            </p:nvSpPr>
            <p:spPr>
              <a:xfrm>
                <a:off x="2116750" y="665300"/>
                <a:ext cx="42900" cy="154850"/>
              </a:xfrm>
              <a:custGeom>
                <a:rect b="b" l="l" r="r" t="t"/>
                <a:pathLst>
                  <a:path extrusionOk="0" h="6194" w="1716">
                    <a:moveTo>
                      <a:pt x="1245" y="0"/>
                    </a:moveTo>
                    <a:lnTo>
                      <a:pt x="1" y="5950"/>
                    </a:lnTo>
                    <a:cubicBezTo>
                      <a:pt x="155" y="6035"/>
                      <a:pt x="313" y="6116"/>
                      <a:pt x="471" y="6193"/>
                    </a:cubicBezTo>
                    <a:lnTo>
                      <a:pt x="1716" y="244"/>
                    </a:lnTo>
                    <a:cubicBezTo>
                      <a:pt x="1557" y="167"/>
                      <a:pt x="1399" y="90"/>
                      <a:pt x="1245"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35"/>
              <p:cNvSpPr/>
              <p:nvPr/>
            </p:nvSpPr>
            <p:spPr>
              <a:xfrm>
                <a:off x="2108075" y="659825"/>
                <a:ext cx="39800" cy="154225"/>
              </a:xfrm>
              <a:custGeom>
                <a:rect b="b" l="l" r="r" t="t"/>
                <a:pathLst>
                  <a:path extrusionOk="0" h="6169" w="1592">
                    <a:moveTo>
                      <a:pt x="1246" y="1"/>
                    </a:moveTo>
                    <a:lnTo>
                      <a:pt x="1" y="5946"/>
                    </a:lnTo>
                    <a:cubicBezTo>
                      <a:pt x="113" y="6027"/>
                      <a:pt x="228" y="6100"/>
                      <a:pt x="348" y="6169"/>
                    </a:cubicBezTo>
                    <a:lnTo>
                      <a:pt x="1592" y="219"/>
                    </a:lnTo>
                    <a:cubicBezTo>
                      <a:pt x="1473" y="150"/>
                      <a:pt x="1357" y="78"/>
                      <a:pt x="1246"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35"/>
              <p:cNvSpPr/>
              <p:nvPr/>
            </p:nvSpPr>
            <p:spPr>
              <a:xfrm>
                <a:off x="2089175" y="640575"/>
                <a:ext cx="50050" cy="167925"/>
              </a:xfrm>
              <a:custGeom>
                <a:rect b="b" l="l" r="r" t="t"/>
                <a:pathLst>
                  <a:path extrusionOk="0" h="6717" w="2002">
                    <a:moveTo>
                      <a:pt x="1244" y="1"/>
                    </a:moveTo>
                    <a:lnTo>
                      <a:pt x="0" y="5946"/>
                    </a:lnTo>
                    <a:cubicBezTo>
                      <a:pt x="214" y="6272"/>
                      <a:pt x="474" y="6519"/>
                      <a:pt x="757" y="6716"/>
                    </a:cubicBezTo>
                    <a:lnTo>
                      <a:pt x="2002" y="771"/>
                    </a:lnTo>
                    <a:cubicBezTo>
                      <a:pt x="1720" y="570"/>
                      <a:pt x="1459" y="326"/>
                      <a:pt x="1244"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35"/>
              <p:cNvSpPr/>
              <p:nvPr/>
            </p:nvSpPr>
            <p:spPr>
              <a:xfrm>
                <a:off x="6503250" y="1583050"/>
                <a:ext cx="33825" cy="149400"/>
              </a:xfrm>
              <a:custGeom>
                <a:rect b="b" l="l" r="r" t="t"/>
                <a:pathLst>
                  <a:path extrusionOk="0" h="5976" w="1353">
                    <a:moveTo>
                      <a:pt x="1352" y="0"/>
                    </a:moveTo>
                    <a:lnTo>
                      <a:pt x="1352" y="0"/>
                    </a:lnTo>
                    <a:cubicBezTo>
                      <a:pt x="1313" y="9"/>
                      <a:pt x="1279" y="18"/>
                      <a:pt x="1244" y="26"/>
                    </a:cubicBezTo>
                    <a:lnTo>
                      <a:pt x="0" y="5975"/>
                    </a:lnTo>
                    <a:cubicBezTo>
                      <a:pt x="30" y="5967"/>
                      <a:pt x="69" y="5959"/>
                      <a:pt x="107" y="5950"/>
                    </a:cubicBezTo>
                    <a:lnTo>
                      <a:pt x="1352"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35"/>
              <p:cNvSpPr/>
              <p:nvPr/>
            </p:nvSpPr>
            <p:spPr>
              <a:xfrm>
                <a:off x="6501225" y="1583675"/>
                <a:ext cx="33150" cy="149525"/>
              </a:xfrm>
              <a:custGeom>
                <a:rect b="b" l="l" r="r" t="t"/>
                <a:pathLst>
                  <a:path extrusionOk="0" h="5981" w="1326">
                    <a:moveTo>
                      <a:pt x="1325" y="1"/>
                    </a:moveTo>
                    <a:lnTo>
                      <a:pt x="1325" y="1"/>
                    </a:lnTo>
                    <a:cubicBezTo>
                      <a:pt x="1296" y="10"/>
                      <a:pt x="1270" y="22"/>
                      <a:pt x="1244" y="32"/>
                    </a:cubicBezTo>
                    <a:lnTo>
                      <a:pt x="0" y="5980"/>
                    </a:lnTo>
                    <a:cubicBezTo>
                      <a:pt x="22" y="5968"/>
                      <a:pt x="51" y="5960"/>
                      <a:pt x="81" y="5950"/>
                    </a:cubicBezTo>
                    <a:lnTo>
                      <a:pt x="1325"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35"/>
              <p:cNvSpPr/>
              <p:nvPr/>
            </p:nvSpPr>
            <p:spPr>
              <a:xfrm>
                <a:off x="6499825" y="1584450"/>
                <a:ext cx="32525" cy="149525"/>
              </a:xfrm>
              <a:custGeom>
                <a:rect b="b" l="l" r="r" t="t"/>
                <a:pathLst>
                  <a:path extrusionOk="0" h="5981" w="1301">
                    <a:moveTo>
                      <a:pt x="1300" y="1"/>
                    </a:moveTo>
                    <a:cubicBezTo>
                      <a:pt x="1279" y="9"/>
                      <a:pt x="1262" y="21"/>
                      <a:pt x="1245" y="30"/>
                    </a:cubicBezTo>
                    <a:lnTo>
                      <a:pt x="1" y="5980"/>
                    </a:lnTo>
                    <a:cubicBezTo>
                      <a:pt x="17" y="5967"/>
                      <a:pt x="35" y="5958"/>
                      <a:pt x="56" y="5949"/>
                    </a:cubicBezTo>
                    <a:lnTo>
                      <a:pt x="1300"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35"/>
              <p:cNvSpPr/>
              <p:nvPr/>
            </p:nvSpPr>
            <p:spPr>
              <a:xfrm>
                <a:off x="6498750" y="1585200"/>
                <a:ext cx="32200" cy="149500"/>
              </a:xfrm>
              <a:custGeom>
                <a:rect b="b" l="l" r="r" t="t"/>
                <a:pathLst>
                  <a:path extrusionOk="0" h="5980" w="1288">
                    <a:moveTo>
                      <a:pt x="1288" y="0"/>
                    </a:moveTo>
                    <a:cubicBezTo>
                      <a:pt x="1276" y="9"/>
                      <a:pt x="1258" y="22"/>
                      <a:pt x="1245" y="30"/>
                    </a:cubicBezTo>
                    <a:lnTo>
                      <a:pt x="1" y="5980"/>
                    </a:lnTo>
                    <a:cubicBezTo>
                      <a:pt x="13" y="5966"/>
                      <a:pt x="26" y="5958"/>
                      <a:pt x="44" y="5950"/>
                    </a:cubicBezTo>
                    <a:lnTo>
                      <a:pt x="1288"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35"/>
              <p:cNvSpPr/>
              <p:nvPr/>
            </p:nvSpPr>
            <p:spPr>
              <a:xfrm>
                <a:off x="6497900" y="1585950"/>
                <a:ext cx="31975" cy="149600"/>
              </a:xfrm>
              <a:custGeom>
                <a:rect b="b" l="l" r="r" t="t"/>
                <a:pathLst>
                  <a:path extrusionOk="0" h="5984" w="1279">
                    <a:moveTo>
                      <a:pt x="1279" y="0"/>
                    </a:moveTo>
                    <a:cubicBezTo>
                      <a:pt x="1271" y="12"/>
                      <a:pt x="1258" y="22"/>
                      <a:pt x="1249" y="34"/>
                    </a:cubicBezTo>
                    <a:lnTo>
                      <a:pt x="1" y="5984"/>
                    </a:lnTo>
                    <a:cubicBezTo>
                      <a:pt x="13" y="5971"/>
                      <a:pt x="21" y="5958"/>
                      <a:pt x="35" y="5950"/>
                    </a:cubicBezTo>
                    <a:lnTo>
                      <a:pt x="1279"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35"/>
              <p:cNvSpPr/>
              <p:nvPr/>
            </p:nvSpPr>
            <p:spPr>
              <a:xfrm>
                <a:off x="6497275" y="1586800"/>
                <a:ext cx="31850" cy="149725"/>
              </a:xfrm>
              <a:custGeom>
                <a:rect b="b" l="l" r="r" t="t"/>
                <a:pathLst>
                  <a:path extrusionOk="0" h="5989" w="1274">
                    <a:moveTo>
                      <a:pt x="1274" y="0"/>
                    </a:moveTo>
                    <a:lnTo>
                      <a:pt x="1274" y="0"/>
                    </a:lnTo>
                    <a:cubicBezTo>
                      <a:pt x="1262" y="13"/>
                      <a:pt x="1252" y="26"/>
                      <a:pt x="1244" y="39"/>
                    </a:cubicBezTo>
                    <a:lnTo>
                      <a:pt x="0" y="5989"/>
                    </a:lnTo>
                    <a:cubicBezTo>
                      <a:pt x="8" y="5975"/>
                      <a:pt x="16" y="5963"/>
                      <a:pt x="26" y="5950"/>
                    </a:cubicBezTo>
                    <a:lnTo>
                      <a:pt x="1274"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35"/>
              <p:cNvSpPr/>
              <p:nvPr/>
            </p:nvSpPr>
            <p:spPr>
              <a:xfrm>
                <a:off x="6496725" y="1587775"/>
                <a:ext cx="31675" cy="150025"/>
              </a:xfrm>
              <a:custGeom>
                <a:rect b="b" l="l" r="r" t="t"/>
                <a:pathLst>
                  <a:path extrusionOk="0" h="6001" w="1267">
                    <a:moveTo>
                      <a:pt x="1266" y="0"/>
                    </a:moveTo>
                    <a:lnTo>
                      <a:pt x="1266" y="0"/>
                    </a:lnTo>
                    <a:cubicBezTo>
                      <a:pt x="1258" y="16"/>
                      <a:pt x="1249" y="34"/>
                      <a:pt x="1245" y="51"/>
                    </a:cubicBezTo>
                    <a:lnTo>
                      <a:pt x="1" y="6001"/>
                    </a:lnTo>
                    <a:cubicBezTo>
                      <a:pt x="5" y="5984"/>
                      <a:pt x="13" y="5966"/>
                      <a:pt x="22" y="5950"/>
                    </a:cubicBezTo>
                    <a:lnTo>
                      <a:pt x="1266"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35"/>
              <p:cNvSpPr/>
              <p:nvPr/>
            </p:nvSpPr>
            <p:spPr>
              <a:xfrm>
                <a:off x="6496500" y="1589050"/>
                <a:ext cx="31350" cy="149600"/>
              </a:xfrm>
              <a:custGeom>
                <a:rect b="b" l="l" r="r" t="t"/>
                <a:pathLst>
                  <a:path extrusionOk="0" h="5984" w="1254">
                    <a:moveTo>
                      <a:pt x="1254" y="0"/>
                    </a:moveTo>
                    <a:lnTo>
                      <a:pt x="1254" y="0"/>
                    </a:lnTo>
                    <a:cubicBezTo>
                      <a:pt x="1250" y="13"/>
                      <a:pt x="1245" y="22"/>
                      <a:pt x="1245" y="34"/>
                    </a:cubicBezTo>
                    <a:lnTo>
                      <a:pt x="5" y="5963"/>
                    </a:lnTo>
                    <a:lnTo>
                      <a:pt x="5" y="5963"/>
                    </a:lnTo>
                    <a:cubicBezTo>
                      <a:pt x="6" y="5959"/>
                      <a:pt x="8" y="5955"/>
                      <a:pt x="10" y="5950"/>
                    </a:cubicBezTo>
                    <a:lnTo>
                      <a:pt x="1254" y="0"/>
                    </a:lnTo>
                    <a:close/>
                    <a:moveTo>
                      <a:pt x="5" y="5963"/>
                    </a:moveTo>
                    <a:lnTo>
                      <a:pt x="5" y="5963"/>
                    </a:lnTo>
                    <a:cubicBezTo>
                      <a:pt x="2" y="5969"/>
                      <a:pt x="0" y="5976"/>
                      <a:pt x="0" y="5984"/>
                    </a:cubicBezTo>
                    <a:lnTo>
                      <a:pt x="5" y="5963"/>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35"/>
              <p:cNvSpPr/>
              <p:nvPr/>
            </p:nvSpPr>
            <p:spPr>
              <a:xfrm>
                <a:off x="3949175" y="1036750"/>
                <a:ext cx="55625" cy="173800"/>
              </a:xfrm>
              <a:custGeom>
                <a:rect b="b" l="l" r="r" t="t"/>
                <a:pathLst>
                  <a:path extrusionOk="0" h="6952" w="2225">
                    <a:moveTo>
                      <a:pt x="1244" y="1"/>
                    </a:moveTo>
                    <a:lnTo>
                      <a:pt x="0" y="5951"/>
                    </a:lnTo>
                    <a:cubicBezTo>
                      <a:pt x="326" y="6288"/>
                      <a:pt x="659" y="6626"/>
                      <a:pt x="980" y="6951"/>
                    </a:cubicBezTo>
                    <a:lnTo>
                      <a:pt x="2225" y="1006"/>
                    </a:lnTo>
                    <a:cubicBezTo>
                      <a:pt x="1903" y="676"/>
                      <a:pt x="1574" y="339"/>
                      <a:pt x="1244"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35"/>
              <p:cNvSpPr/>
              <p:nvPr/>
            </p:nvSpPr>
            <p:spPr>
              <a:xfrm>
                <a:off x="6838575" y="1647850"/>
                <a:ext cx="38075" cy="164800"/>
              </a:xfrm>
              <a:custGeom>
                <a:rect b="b" l="l" r="r" t="t"/>
                <a:pathLst>
                  <a:path extrusionOk="0" h="6592" w="1523">
                    <a:moveTo>
                      <a:pt x="1284" y="0"/>
                    </a:moveTo>
                    <a:cubicBezTo>
                      <a:pt x="1282" y="6"/>
                      <a:pt x="1281" y="12"/>
                      <a:pt x="1280" y="18"/>
                    </a:cubicBezTo>
                    <a:lnTo>
                      <a:pt x="1280" y="18"/>
                    </a:lnTo>
                    <a:lnTo>
                      <a:pt x="1284" y="0"/>
                    </a:lnTo>
                    <a:close/>
                    <a:moveTo>
                      <a:pt x="1280" y="18"/>
                    </a:moveTo>
                    <a:lnTo>
                      <a:pt x="39" y="5950"/>
                    </a:lnTo>
                    <a:cubicBezTo>
                      <a:pt x="1" y="6129"/>
                      <a:pt x="1" y="6318"/>
                      <a:pt x="274" y="6591"/>
                    </a:cubicBezTo>
                    <a:lnTo>
                      <a:pt x="1523" y="647"/>
                    </a:lnTo>
                    <a:cubicBezTo>
                      <a:pt x="1254" y="378"/>
                      <a:pt x="1245" y="192"/>
                      <a:pt x="1280" y="18"/>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35"/>
              <p:cNvSpPr/>
              <p:nvPr/>
            </p:nvSpPr>
            <p:spPr>
              <a:xfrm>
                <a:off x="4509900" y="1171375"/>
                <a:ext cx="32650" cy="154325"/>
              </a:xfrm>
              <a:custGeom>
                <a:rect b="b" l="l" r="r" t="t"/>
                <a:pathLst>
                  <a:path extrusionOk="0" h="6173" w="1306">
                    <a:moveTo>
                      <a:pt x="1305" y="1"/>
                    </a:moveTo>
                    <a:cubicBezTo>
                      <a:pt x="1288" y="74"/>
                      <a:pt x="1262" y="146"/>
                      <a:pt x="1245" y="223"/>
                    </a:cubicBezTo>
                    <a:lnTo>
                      <a:pt x="0" y="6172"/>
                    </a:lnTo>
                    <a:cubicBezTo>
                      <a:pt x="18" y="6095"/>
                      <a:pt x="44" y="6022"/>
                      <a:pt x="60" y="5945"/>
                    </a:cubicBezTo>
                    <a:lnTo>
                      <a:pt x="1305" y="1"/>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35"/>
              <p:cNvSpPr/>
              <p:nvPr/>
            </p:nvSpPr>
            <p:spPr>
              <a:xfrm>
                <a:off x="1891875" y="624675"/>
                <a:ext cx="34450" cy="148875"/>
              </a:xfrm>
              <a:custGeom>
                <a:rect b="b" l="l" r="r" t="t"/>
                <a:pathLst>
                  <a:path extrusionOk="0" h="5955" w="1378">
                    <a:moveTo>
                      <a:pt x="1246" y="0"/>
                    </a:moveTo>
                    <a:lnTo>
                      <a:pt x="0" y="5945"/>
                    </a:lnTo>
                    <a:cubicBezTo>
                      <a:pt x="44" y="5949"/>
                      <a:pt x="87" y="5954"/>
                      <a:pt x="129" y="5954"/>
                    </a:cubicBezTo>
                    <a:lnTo>
                      <a:pt x="1378" y="4"/>
                    </a:lnTo>
                    <a:cubicBezTo>
                      <a:pt x="1331" y="4"/>
                      <a:pt x="1288" y="4"/>
                      <a:pt x="1246" y="0"/>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35"/>
              <p:cNvSpPr/>
              <p:nvPr/>
            </p:nvSpPr>
            <p:spPr>
              <a:xfrm>
                <a:off x="1889525" y="624225"/>
                <a:ext cx="33500" cy="149075"/>
              </a:xfrm>
              <a:custGeom>
                <a:rect b="b" l="l" r="r" t="t"/>
                <a:pathLst>
                  <a:path extrusionOk="0" h="5963" w="1340">
                    <a:moveTo>
                      <a:pt x="1245" y="1"/>
                    </a:moveTo>
                    <a:lnTo>
                      <a:pt x="1" y="5950"/>
                    </a:lnTo>
                    <a:cubicBezTo>
                      <a:pt x="31" y="5959"/>
                      <a:pt x="61" y="5963"/>
                      <a:pt x="94" y="5963"/>
                    </a:cubicBezTo>
                    <a:lnTo>
                      <a:pt x="1340" y="18"/>
                    </a:lnTo>
                    <a:cubicBezTo>
                      <a:pt x="1310" y="13"/>
                      <a:pt x="1275" y="9"/>
                      <a:pt x="1245"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35"/>
              <p:cNvSpPr/>
              <p:nvPr/>
            </p:nvSpPr>
            <p:spPr>
              <a:xfrm>
                <a:off x="1887175" y="623800"/>
                <a:ext cx="33500" cy="149200"/>
              </a:xfrm>
              <a:custGeom>
                <a:rect b="b" l="l" r="r" t="t"/>
                <a:pathLst>
                  <a:path extrusionOk="0" h="5968" w="1340">
                    <a:moveTo>
                      <a:pt x="1245" y="0"/>
                    </a:moveTo>
                    <a:lnTo>
                      <a:pt x="1" y="5950"/>
                    </a:lnTo>
                    <a:cubicBezTo>
                      <a:pt x="30" y="5954"/>
                      <a:pt x="60" y="5963"/>
                      <a:pt x="95" y="5967"/>
                    </a:cubicBezTo>
                    <a:lnTo>
                      <a:pt x="1339" y="18"/>
                    </a:lnTo>
                    <a:cubicBezTo>
                      <a:pt x="1305" y="14"/>
                      <a:pt x="1275" y="10"/>
                      <a:pt x="1245"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35"/>
              <p:cNvSpPr/>
              <p:nvPr/>
            </p:nvSpPr>
            <p:spPr>
              <a:xfrm>
                <a:off x="1883975" y="622950"/>
                <a:ext cx="34325" cy="149600"/>
              </a:xfrm>
              <a:custGeom>
                <a:rect b="b" l="l" r="r" t="t"/>
                <a:pathLst>
                  <a:path extrusionOk="0" h="5984" w="1373">
                    <a:moveTo>
                      <a:pt x="1244" y="0"/>
                    </a:moveTo>
                    <a:lnTo>
                      <a:pt x="0" y="5950"/>
                    </a:lnTo>
                    <a:cubicBezTo>
                      <a:pt x="43" y="5962"/>
                      <a:pt x="85" y="5972"/>
                      <a:pt x="129" y="5984"/>
                    </a:cubicBezTo>
                    <a:lnTo>
                      <a:pt x="1373" y="34"/>
                    </a:lnTo>
                    <a:cubicBezTo>
                      <a:pt x="1331" y="26"/>
                      <a:pt x="1287" y="13"/>
                      <a:pt x="1244"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35"/>
              <p:cNvSpPr/>
              <p:nvPr/>
            </p:nvSpPr>
            <p:spPr>
              <a:xfrm>
                <a:off x="1877025" y="620825"/>
                <a:ext cx="38075" cy="150900"/>
              </a:xfrm>
              <a:custGeom>
                <a:rect b="b" l="l" r="r" t="t"/>
                <a:pathLst>
                  <a:path extrusionOk="0" h="6036" w="1523">
                    <a:moveTo>
                      <a:pt x="1245" y="0"/>
                    </a:moveTo>
                    <a:lnTo>
                      <a:pt x="0" y="5949"/>
                    </a:lnTo>
                    <a:cubicBezTo>
                      <a:pt x="94" y="5975"/>
                      <a:pt x="184" y="6005"/>
                      <a:pt x="278" y="6035"/>
                    </a:cubicBezTo>
                    <a:lnTo>
                      <a:pt x="1522" y="85"/>
                    </a:lnTo>
                    <a:cubicBezTo>
                      <a:pt x="1429" y="60"/>
                      <a:pt x="1339" y="26"/>
                      <a:pt x="1245"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35"/>
              <p:cNvSpPr/>
              <p:nvPr/>
            </p:nvSpPr>
            <p:spPr>
              <a:xfrm>
                <a:off x="1873800" y="619950"/>
                <a:ext cx="34375" cy="149600"/>
              </a:xfrm>
              <a:custGeom>
                <a:rect b="b" l="l" r="r" t="t"/>
                <a:pathLst>
                  <a:path extrusionOk="0" h="5984" w="1375">
                    <a:moveTo>
                      <a:pt x="1246" y="0"/>
                    </a:moveTo>
                    <a:lnTo>
                      <a:pt x="1" y="5950"/>
                    </a:lnTo>
                    <a:cubicBezTo>
                      <a:pt x="44" y="5958"/>
                      <a:pt x="86" y="5972"/>
                      <a:pt x="129" y="5984"/>
                    </a:cubicBezTo>
                    <a:lnTo>
                      <a:pt x="1374" y="35"/>
                    </a:lnTo>
                    <a:cubicBezTo>
                      <a:pt x="1331" y="22"/>
                      <a:pt x="1288" y="10"/>
                      <a:pt x="1246"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35"/>
              <p:cNvSpPr/>
              <p:nvPr/>
            </p:nvSpPr>
            <p:spPr>
              <a:xfrm>
                <a:off x="1871350" y="619400"/>
                <a:ext cx="33600" cy="149325"/>
              </a:xfrm>
              <a:custGeom>
                <a:rect b="b" l="l" r="r" t="t"/>
                <a:pathLst>
                  <a:path extrusionOk="0" h="5973" w="1344">
                    <a:moveTo>
                      <a:pt x="1249" y="1"/>
                    </a:moveTo>
                    <a:lnTo>
                      <a:pt x="0" y="5950"/>
                    </a:lnTo>
                    <a:cubicBezTo>
                      <a:pt x="35" y="5955"/>
                      <a:pt x="65" y="5964"/>
                      <a:pt x="99" y="5972"/>
                    </a:cubicBezTo>
                    <a:lnTo>
                      <a:pt x="1344" y="22"/>
                    </a:lnTo>
                    <a:cubicBezTo>
                      <a:pt x="1313" y="14"/>
                      <a:pt x="1279" y="10"/>
                      <a:pt x="1249"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35"/>
              <p:cNvSpPr/>
              <p:nvPr/>
            </p:nvSpPr>
            <p:spPr>
              <a:xfrm>
                <a:off x="1868875" y="619100"/>
                <a:ext cx="33725" cy="149075"/>
              </a:xfrm>
              <a:custGeom>
                <a:rect b="b" l="l" r="r" t="t"/>
                <a:pathLst>
                  <a:path extrusionOk="0" h="5963" w="1349">
                    <a:moveTo>
                      <a:pt x="1250" y="1"/>
                    </a:moveTo>
                    <a:lnTo>
                      <a:pt x="1" y="5950"/>
                    </a:lnTo>
                    <a:cubicBezTo>
                      <a:pt x="36" y="5950"/>
                      <a:pt x="69" y="5958"/>
                      <a:pt x="99" y="5962"/>
                    </a:cubicBezTo>
                    <a:lnTo>
                      <a:pt x="1348" y="13"/>
                    </a:lnTo>
                    <a:cubicBezTo>
                      <a:pt x="1315" y="9"/>
                      <a:pt x="1284" y="5"/>
                      <a:pt x="1250"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35"/>
              <p:cNvSpPr/>
              <p:nvPr/>
            </p:nvSpPr>
            <p:spPr>
              <a:xfrm>
                <a:off x="1856575" y="618950"/>
                <a:ext cx="43550" cy="150100"/>
              </a:xfrm>
              <a:custGeom>
                <a:rect b="b" l="l" r="r" t="t"/>
                <a:pathLst>
                  <a:path extrusionOk="0" h="6004" w="1742">
                    <a:moveTo>
                      <a:pt x="1614" y="1"/>
                    </a:moveTo>
                    <a:cubicBezTo>
                      <a:pt x="1561" y="1"/>
                      <a:pt x="1506" y="4"/>
                      <a:pt x="1447" y="11"/>
                    </a:cubicBezTo>
                    <a:cubicBezTo>
                      <a:pt x="1383" y="19"/>
                      <a:pt x="1319" y="36"/>
                      <a:pt x="1246" y="58"/>
                    </a:cubicBezTo>
                    <a:lnTo>
                      <a:pt x="1" y="6003"/>
                    </a:lnTo>
                    <a:cubicBezTo>
                      <a:pt x="70" y="5982"/>
                      <a:pt x="138" y="5968"/>
                      <a:pt x="202" y="5960"/>
                    </a:cubicBezTo>
                    <a:cubicBezTo>
                      <a:pt x="257" y="5951"/>
                      <a:pt x="310" y="5947"/>
                      <a:pt x="362" y="5947"/>
                    </a:cubicBezTo>
                    <a:cubicBezTo>
                      <a:pt x="407" y="5947"/>
                      <a:pt x="451" y="5950"/>
                      <a:pt x="493" y="5956"/>
                    </a:cubicBezTo>
                    <a:lnTo>
                      <a:pt x="1742" y="7"/>
                    </a:lnTo>
                    <a:cubicBezTo>
                      <a:pt x="1699" y="3"/>
                      <a:pt x="1657" y="1"/>
                      <a:pt x="1614" y="1"/>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35"/>
              <p:cNvSpPr/>
              <p:nvPr/>
            </p:nvSpPr>
            <p:spPr>
              <a:xfrm>
                <a:off x="1854350" y="620375"/>
                <a:ext cx="33400" cy="149425"/>
              </a:xfrm>
              <a:custGeom>
                <a:rect b="b" l="l" r="r" t="t"/>
                <a:pathLst>
                  <a:path extrusionOk="0" h="5977" w="1336">
                    <a:moveTo>
                      <a:pt x="1335" y="1"/>
                    </a:moveTo>
                    <a:lnTo>
                      <a:pt x="1335" y="1"/>
                    </a:lnTo>
                    <a:cubicBezTo>
                      <a:pt x="1309" y="9"/>
                      <a:pt x="1280" y="18"/>
                      <a:pt x="1249" y="31"/>
                    </a:cubicBezTo>
                    <a:lnTo>
                      <a:pt x="1" y="5976"/>
                    </a:lnTo>
                    <a:cubicBezTo>
                      <a:pt x="30" y="5967"/>
                      <a:pt x="60" y="5955"/>
                      <a:pt x="90" y="5946"/>
                    </a:cubicBezTo>
                    <a:lnTo>
                      <a:pt x="1335"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35"/>
              <p:cNvSpPr/>
              <p:nvPr/>
            </p:nvSpPr>
            <p:spPr>
              <a:xfrm>
                <a:off x="1852200" y="611400"/>
                <a:ext cx="33375" cy="158400"/>
              </a:xfrm>
              <a:custGeom>
                <a:rect b="b" l="l" r="r" t="t"/>
                <a:pathLst>
                  <a:path extrusionOk="0" h="6336" w="1335">
                    <a:moveTo>
                      <a:pt x="1271" y="1"/>
                    </a:moveTo>
                    <a:lnTo>
                      <a:pt x="26" y="5950"/>
                    </a:lnTo>
                    <a:cubicBezTo>
                      <a:pt x="0" y="6057"/>
                      <a:pt x="22" y="6185"/>
                      <a:pt x="87" y="6335"/>
                    </a:cubicBezTo>
                    <a:lnTo>
                      <a:pt x="1335" y="390"/>
                    </a:lnTo>
                    <a:cubicBezTo>
                      <a:pt x="1267" y="236"/>
                      <a:pt x="1250" y="107"/>
                      <a:pt x="1271"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35"/>
              <p:cNvSpPr/>
              <p:nvPr/>
            </p:nvSpPr>
            <p:spPr>
              <a:xfrm>
                <a:off x="3247825" y="899350"/>
                <a:ext cx="37150" cy="165325"/>
              </a:xfrm>
              <a:custGeom>
                <a:rect b="b" l="l" r="r" t="t"/>
                <a:pathLst>
                  <a:path extrusionOk="0" h="6613" w="1486">
                    <a:moveTo>
                      <a:pt x="1267" y="1"/>
                    </a:moveTo>
                    <a:cubicBezTo>
                      <a:pt x="1266" y="2"/>
                      <a:pt x="1266" y="3"/>
                      <a:pt x="1266" y="4"/>
                    </a:cubicBezTo>
                    <a:lnTo>
                      <a:pt x="1266" y="4"/>
                    </a:lnTo>
                    <a:lnTo>
                      <a:pt x="1267" y="1"/>
                    </a:lnTo>
                    <a:close/>
                    <a:moveTo>
                      <a:pt x="1266" y="4"/>
                    </a:moveTo>
                    <a:lnTo>
                      <a:pt x="22" y="5951"/>
                    </a:lnTo>
                    <a:cubicBezTo>
                      <a:pt x="1" y="6048"/>
                      <a:pt x="65" y="6172"/>
                      <a:pt x="129" y="6297"/>
                    </a:cubicBezTo>
                    <a:cubicBezTo>
                      <a:pt x="183" y="6405"/>
                      <a:pt x="237" y="6514"/>
                      <a:pt x="220" y="6606"/>
                    </a:cubicBezTo>
                    <a:lnTo>
                      <a:pt x="220" y="6606"/>
                    </a:lnTo>
                    <a:lnTo>
                      <a:pt x="1468" y="664"/>
                    </a:lnTo>
                    <a:cubicBezTo>
                      <a:pt x="1485" y="570"/>
                      <a:pt x="1429" y="459"/>
                      <a:pt x="1373" y="351"/>
                    </a:cubicBezTo>
                    <a:cubicBezTo>
                      <a:pt x="1310" y="224"/>
                      <a:pt x="1246" y="102"/>
                      <a:pt x="1266" y="4"/>
                    </a:cubicBezTo>
                    <a:close/>
                    <a:moveTo>
                      <a:pt x="220" y="6606"/>
                    </a:moveTo>
                    <a:lnTo>
                      <a:pt x="219" y="6613"/>
                    </a:lnTo>
                    <a:cubicBezTo>
                      <a:pt x="219" y="6610"/>
                      <a:pt x="220" y="6608"/>
                      <a:pt x="220" y="6606"/>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35"/>
              <p:cNvSpPr/>
              <p:nvPr/>
            </p:nvSpPr>
            <p:spPr>
              <a:xfrm>
                <a:off x="2523500" y="740800"/>
                <a:ext cx="37000" cy="154500"/>
              </a:xfrm>
              <a:custGeom>
                <a:rect b="b" l="l" r="r" t="t"/>
                <a:pathLst>
                  <a:path extrusionOk="0" h="6180" w="1480">
                    <a:moveTo>
                      <a:pt x="1480" y="0"/>
                    </a:moveTo>
                    <a:lnTo>
                      <a:pt x="1480" y="0"/>
                    </a:lnTo>
                    <a:cubicBezTo>
                      <a:pt x="1391" y="77"/>
                      <a:pt x="1318" y="154"/>
                      <a:pt x="1249" y="235"/>
                    </a:cubicBezTo>
                    <a:lnTo>
                      <a:pt x="1" y="6180"/>
                    </a:lnTo>
                    <a:cubicBezTo>
                      <a:pt x="69" y="6103"/>
                      <a:pt x="146" y="6022"/>
                      <a:pt x="232" y="5949"/>
                    </a:cubicBezTo>
                    <a:lnTo>
                      <a:pt x="1480"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35"/>
              <p:cNvSpPr/>
              <p:nvPr/>
            </p:nvSpPr>
            <p:spPr>
              <a:xfrm>
                <a:off x="2512800" y="746675"/>
                <a:ext cx="41925" cy="164150"/>
              </a:xfrm>
              <a:custGeom>
                <a:rect b="b" l="l" r="r" t="t"/>
                <a:pathLst>
                  <a:path extrusionOk="0" h="6566" w="1677">
                    <a:moveTo>
                      <a:pt x="1677" y="0"/>
                    </a:moveTo>
                    <a:lnTo>
                      <a:pt x="1677" y="0"/>
                    </a:lnTo>
                    <a:cubicBezTo>
                      <a:pt x="1507" y="196"/>
                      <a:pt x="1382" y="411"/>
                      <a:pt x="1246" y="616"/>
                    </a:cubicBezTo>
                    <a:lnTo>
                      <a:pt x="1" y="6566"/>
                    </a:lnTo>
                    <a:cubicBezTo>
                      <a:pt x="137" y="6361"/>
                      <a:pt x="261" y="6146"/>
                      <a:pt x="429" y="5945"/>
                    </a:cubicBezTo>
                    <a:lnTo>
                      <a:pt x="1677"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35"/>
              <p:cNvSpPr/>
              <p:nvPr/>
            </p:nvSpPr>
            <p:spPr>
              <a:xfrm>
                <a:off x="5001000" y="1284300"/>
                <a:ext cx="31800" cy="148875"/>
              </a:xfrm>
              <a:custGeom>
                <a:rect b="b" l="l" r="r" t="t"/>
                <a:pathLst>
                  <a:path extrusionOk="0" h="5955" w="1272">
                    <a:moveTo>
                      <a:pt x="1250" y="1"/>
                    </a:moveTo>
                    <a:lnTo>
                      <a:pt x="1" y="5950"/>
                    </a:lnTo>
                    <a:cubicBezTo>
                      <a:pt x="10" y="5950"/>
                      <a:pt x="18" y="5954"/>
                      <a:pt x="26" y="5954"/>
                    </a:cubicBezTo>
                    <a:lnTo>
                      <a:pt x="1271" y="5"/>
                    </a:lnTo>
                    <a:cubicBezTo>
                      <a:pt x="1263" y="5"/>
                      <a:pt x="1254" y="1"/>
                      <a:pt x="1250"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35"/>
              <p:cNvSpPr/>
              <p:nvPr/>
            </p:nvSpPr>
            <p:spPr>
              <a:xfrm>
                <a:off x="4996100" y="1283025"/>
                <a:ext cx="36150" cy="150050"/>
              </a:xfrm>
              <a:custGeom>
                <a:rect b="b" l="l" r="r" t="t"/>
                <a:pathLst>
                  <a:path extrusionOk="0" h="6002" w="1446">
                    <a:moveTo>
                      <a:pt x="1245" y="0"/>
                    </a:moveTo>
                    <a:lnTo>
                      <a:pt x="1" y="5950"/>
                    </a:lnTo>
                    <a:cubicBezTo>
                      <a:pt x="60" y="5966"/>
                      <a:pt x="125" y="5984"/>
                      <a:pt x="197" y="6001"/>
                    </a:cubicBezTo>
                    <a:lnTo>
                      <a:pt x="1446" y="52"/>
                    </a:lnTo>
                    <a:cubicBezTo>
                      <a:pt x="1373" y="34"/>
                      <a:pt x="1305" y="17"/>
                      <a:pt x="1245"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35"/>
              <p:cNvSpPr/>
              <p:nvPr/>
            </p:nvSpPr>
            <p:spPr>
              <a:xfrm>
                <a:off x="4993000" y="1282050"/>
                <a:ext cx="34225" cy="149725"/>
              </a:xfrm>
              <a:custGeom>
                <a:rect b="b" l="l" r="r" t="t"/>
                <a:pathLst>
                  <a:path extrusionOk="0" h="5989" w="1369">
                    <a:moveTo>
                      <a:pt x="1245" y="0"/>
                    </a:moveTo>
                    <a:lnTo>
                      <a:pt x="0" y="5946"/>
                    </a:lnTo>
                    <a:cubicBezTo>
                      <a:pt x="38" y="5958"/>
                      <a:pt x="77" y="5976"/>
                      <a:pt x="125" y="5989"/>
                    </a:cubicBezTo>
                    <a:lnTo>
                      <a:pt x="1369" y="39"/>
                    </a:lnTo>
                    <a:cubicBezTo>
                      <a:pt x="1327" y="26"/>
                      <a:pt x="1284" y="14"/>
                      <a:pt x="1245"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35"/>
              <p:cNvSpPr/>
              <p:nvPr/>
            </p:nvSpPr>
            <p:spPr>
              <a:xfrm>
                <a:off x="4990625" y="1281200"/>
                <a:ext cx="33500" cy="149500"/>
              </a:xfrm>
              <a:custGeom>
                <a:rect b="b" l="l" r="r" t="t"/>
                <a:pathLst>
                  <a:path extrusionOk="0" h="5980" w="1340">
                    <a:moveTo>
                      <a:pt x="1250" y="0"/>
                    </a:moveTo>
                    <a:lnTo>
                      <a:pt x="1" y="5946"/>
                    </a:lnTo>
                    <a:cubicBezTo>
                      <a:pt x="31" y="5958"/>
                      <a:pt x="62" y="5972"/>
                      <a:pt x="95" y="5980"/>
                    </a:cubicBezTo>
                    <a:lnTo>
                      <a:pt x="1340" y="34"/>
                    </a:lnTo>
                    <a:cubicBezTo>
                      <a:pt x="1306" y="22"/>
                      <a:pt x="1276" y="9"/>
                      <a:pt x="1250"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35"/>
              <p:cNvSpPr/>
              <p:nvPr/>
            </p:nvSpPr>
            <p:spPr>
              <a:xfrm>
                <a:off x="4988700" y="1280350"/>
                <a:ext cx="33200" cy="149500"/>
              </a:xfrm>
              <a:custGeom>
                <a:rect b="b" l="l" r="r" t="t"/>
                <a:pathLst>
                  <a:path extrusionOk="0" h="5980" w="1328">
                    <a:moveTo>
                      <a:pt x="1250" y="1"/>
                    </a:moveTo>
                    <a:lnTo>
                      <a:pt x="1" y="5945"/>
                    </a:lnTo>
                    <a:cubicBezTo>
                      <a:pt x="27" y="5958"/>
                      <a:pt x="52" y="5971"/>
                      <a:pt x="78" y="5980"/>
                    </a:cubicBezTo>
                    <a:lnTo>
                      <a:pt x="1327" y="34"/>
                    </a:lnTo>
                    <a:cubicBezTo>
                      <a:pt x="1297" y="21"/>
                      <a:pt x="1272" y="9"/>
                      <a:pt x="1250"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35"/>
              <p:cNvSpPr/>
              <p:nvPr/>
            </p:nvSpPr>
            <p:spPr>
              <a:xfrm>
                <a:off x="4987125" y="1279475"/>
                <a:ext cx="32850" cy="149525"/>
              </a:xfrm>
              <a:custGeom>
                <a:rect b="b" l="l" r="r" t="t"/>
                <a:pathLst>
                  <a:path extrusionOk="0" h="5981" w="1314">
                    <a:moveTo>
                      <a:pt x="1244" y="1"/>
                    </a:moveTo>
                    <a:lnTo>
                      <a:pt x="0" y="5946"/>
                    </a:lnTo>
                    <a:cubicBezTo>
                      <a:pt x="22" y="5958"/>
                      <a:pt x="42" y="5972"/>
                      <a:pt x="64" y="5980"/>
                    </a:cubicBezTo>
                    <a:lnTo>
                      <a:pt x="1313" y="36"/>
                    </a:lnTo>
                    <a:cubicBezTo>
                      <a:pt x="1288" y="22"/>
                      <a:pt x="1266" y="10"/>
                      <a:pt x="1244"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35"/>
              <p:cNvSpPr/>
              <p:nvPr/>
            </p:nvSpPr>
            <p:spPr>
              <a:xfrm>
                <a:off x="4985400" y="1278300"/>
                <a:ext cx="32850" cy="149850"/>
              </a:xfrm>
              <a:custGeom>
                <a:rect b="b" l="l" r="r" t="t"/>
                <a:pathLst>
                  <a:path extrusionOk="0" h="5994" w="1314">
                    <a:moveTo>
                      <a:pt x="1250" y="0"/>
                    </a:moveTo>
                    <a:lnTo>
                      <a:pt x="1" y="5950"/>
                    </a:lnTo>
                    <a:cubicBezTo>
                      <a:pt x="22" y="5967"/>
                      <a:pt x="44" y="5980"/>
                      <a:pt x="69" y="5993"/>
                    </a:cubicBezTo>
                    <a:lnTo>
                      <a:pt x="1313" y="48"/>
                    </a:lnTo>
                    <a:cubicBezTo>
                      <a:pt x="1292" y="31"/>
                      <a:pt x="1266" y="18"/>
                      <a:pt x="1250"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35"/>
              <p:cNvSpPr/>
              <p:nvPr/>
            </p:nvSpPr>
            <p:spPr>
              <a:xfrm>
                <a:off x="4961125" y="1242900"/>
                <a:ext cx="56575" cy="184175"/>
              </a:xfrm>
              <a:custGeom>
                <a:rect b="b" l="l" r="r" t="t"/>
                <a:pathLst>
                  <a:path extrusionOk="0" h="7367" w="2263">
                    <a:moveTo>
                      <a:pt x="1250" y="1"/>
                    </a:moveTo>
                    <a:lnTo>
                      <a:pt x="0" y="5946"/>
                    </a:lnTo>
                    <a:cubicBezTo>
                      <a:pt x="1019" y="6669"/>
                      <a:pt x="557" y="7067"/>
                      <a:pt x="972" y="7366"/>
                    </a:cubicBezTo>
                    <a:lnTo>
                      <a:pt x="2221" y="1416"/>
                    </a:lnTo>
                    <a:cubicBezTo>
                      <a:pt x="1806" y="1118"/>
                      <a:pt x="2263" y="719"/>
                      <a:pt x="1250"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35"/>
              <p:cNvSpPr/>
              <p:nvPr/>
            </p:nvSpPr>
            <p:spPr>
              <a:xfrm>
                <a:off x="4960725" y="1242500"/>
                <a:ext cx="31650" cy="149075"/>
              </a:xfrm>
              <a:custGeom>
                <a:rect b="b" l="l" r="r" t="t"/>
                <a:pathLst>
                  <a:path extrusionOk="0" h="5963" w="1266">
                    <a:moveTo>
                      <a:pt x="1244" y="0"/>
                    </a:moveTo>
                    <a:lnTo>
                      <a:pt x="0" y="5949"/>
                    </a:lnTo>
                    <a:cubicBezTo>
                      <a:pt x="4" y="5954"/>
                      <a:pt x="12" y="5958"/>
                      <a:pt x="16" y="5962"/>
                    </a:cubicBezTo>
                    <a:lnTo>
                      <a:pt x="1266" y="17"/>
                    </a:lnTo>
                    <a:cubicBezTo>
                      <a:pt x="1258" y="9"/>
                      <a:pt x="1252" y="5"/>
                      <a:pt x="1244"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35"/>
              <p:cNvSpPr/>
              <p:nvPr/>
            </p:nvSpPr>
            <p:spPr>
              <a:xfrm>
                <a:off x="5014700" y="1277775"/>
                <a:ext cx="31375" cy="149625"/>
              </a:xfrm>
              <a:custGeom>
                <a:rect b="b" l="l" r="r" t="t"/>
                <a:pathLst>
                  <a:path extrusionOk="0" h="5985" w="1255">
                    <a:moveTo>
                      <a:pt x="1254" y="1"/>
                    </a:moveTo>
                    <a:lnTo>
                      <a:pt x="1248" y="29"/>
                    </a:lnTo>
                    <a:lnTo>
                      <a:pt x="1248" y="29"/>
                    </a:lnTo>
                    <a:cubicBezTo>
                      <a:pt x="1251" y="19"/>
                      <a:pt x="1254" y="10"/>
                      <a:pt x="1254" y="1"/>
                    </a:cubicBezTo>
                    <a:close/>
                    <a:moveTo>
                      <a:pt x="1248" y="29"/>
                    </a:moveTo>
                    <a:lnTo>
                      <a:pt x="1248" y="29"/>
                    </a:lnTo>
                    <a:cubicBezTo>
                      <a:pt x="1247" y="32"/>
                      <a:pt x="1246" y="36"/>
                      <a:pt x="1245" y="39"/>
                    </a:cubicBezTo>
                    <a:lnTo>
                      <a:pt x="1" y="5984"/>
                    </a:lnTo>
                    <a:cubicBezTo>
                      <a:pt x="5" y="5975"/>
                      <a:pt x="9" y="5963"/>
                      <a:pt x="9" y="5949"/>
                    </a:cubicBezTo>
                    <a:lnTo>
                      <a:pt x="1248" y="29"/>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35"/>
              <p:cNvSpPr/>
              <p:nvPr/>
            </p:nvSpPr>
            <p:spPr>
              <a:xfrm>
                <a:off x="5014175" y="1278725"/>
                <a:ext cx="31650" cy="150050"/>
              </a:xfrm>
              <a:custGeom>
                <a:rect b="b" l="l" r="r" t="t"/>
                <a:pathLst>
                  <a:path extrusionOk="0" h="6002" w="1266">
                    <a:moveTo>
                      <a:pt x="1266" y="1"/>
                    </a:moveTo>
                    <a:lnTo>
                      <a:pt x="1266" y="1"/>
                    </a:lnTo>
                    <a:cubicBezTo>
                      <a:pt x="1262" y="18"/>
                      <a:pt x="1254" y="35"/>
                      <a:pt x="1244" y="52"/>
                    </a:cubicBezTo>
                    <a:lnTo>
                      <a:pt x="0" y="6002"/>
                    </a:lnTo>
                    <a:cubicBezTo>
                      <a:pt x="8" y="5984"/>
                      <a:pt x="13" y="5968"/>
                      <a:pt x="22" y="5946"/>
                    </a:cubicBezTo>
                    <a:lnTo>
                      <a:pt x="1266"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35"/>
              <p:cNvSpPr/>
              <p:nvPr/>
            </p:nvSpPr>
            <p:spPr>
              <a:xfrm>
                <a:off x="5013525" y="1280025"/>
                <a:ext cx="31775" cy="149600"/>
              </a:xfrm>
              <a:custGeom>
                <a:rect b="b" l="l" r="r" t="t"/>
                <a:pathLst>
                  <a:path extrusionOk="0" h="5984" w="1271">
                    <a:moveTo>
                      <a:pt x="1270" y="0"/>
                    </a:moveTo>
                    <a:lnTo>
                      <a:pt x="1270" y="0"/>
                    </a:lnTo>
                    <a:cubicBezTo>
                      <a:pt x="1262" y="14"/>
                      <a:pt x="1254" y="22"/>
                      <a:pt x="1245" y="34"/>
                    </a:cubicBezTo>
                    <a:lnTo>
                      <a:pt x="1" y="5984"/>
                    </a:lnTo>
                    <a:cubicBezTo>
                      <a:pt x="9" y="5971"/>
                      <a:pt x="18" y="5958"/>
                      <a:pt x="26" y="5950"/>
                    </a:cubicBezTo>
                    <a:lnTo>
                      <a:pt x="1270"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35"/>
              <p:cNvSpPr/>
              <p:nvPr/>
            </p:nvSpPr>
            <p:spPr>
              <a:xfrm>
                <a:off x="5012775" y="1280875"/>
                <a:ext cx="31875" cy="149400"/>
              </a:xfrm>
              <a:custGeom>
                <a:rect b="b" l="l" r="r" t="t"/>
                <a:pathLst>
                  <a:path extrusionOk="0" h="5976" w="1275">
                    <a:moveTo>
                      <a:pt x="1275" y="0"/>
                    </a:moveTo>
                    <a:lnTo>
                      <a:pt x="1275" y="0"/>
                    </a:lnTo>
                    <a:cubicBezTo>
                      <a:pt x="1267" y="9"/>
                      <a:pt x="1258" y="17"/>
                      <a:pt x="1249" y="26"/>
                    </a:cubicBezTo>
                    <a:lnTo>
                      <a:pt x="1" y="5975"/>
                    </a:lnTo>
                    <a:cubicBezTo>
                      <a:pt x="13" y="5967"/>
                      <a:pt x="22" y="5959"/>
                      <a:pt x="31" y="5950"/>
                    </a:cubicBezTo>
                    <a:lnTo>
                      <a:pt x="1275"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35"/>
              <p:cNvSpPr/>
              <p:nvPr/>
            </p:nvSpPr>
            <p:spPr>
              <a:xfrm>
                <a:off x="5012050" y="1281500"/>
                <a:ext cx="31975" cy="149400"/>
              </a:xfrm>
              <a:custGeom>
                <a:rect b="b" l="l" r="r" t="t"/>
                <a:pathLst>
                  <a:path extrusionOk="0" h="5976" w="1279">
                    <a:moveTo>
                      <a:pt x="1278" y="1"/>
                    </a:moveTo>
                    <a:cubicBezTo>
                      <a:pt x="1266" y="10"/>
                      <a:pt x="1258" y="18"/>
                      <a:pt x="1244" y="26"/>
                    </a:cubicBezTo>
                    <a:lnTo>
                      <a:pt x="0" y="5976"/>
                    </a:lnTo>
                    <a:cubicBezTo>
                      <a:pt x="8" y="5968"/>
                      <a:pt x="21" y="5960"/>
                      <a:pt x="30" y="5950"/>
                    </a:cubicBezTo>
                    <a:lnTo>
                      <a:pt x="1278"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35"/>
              <p:cNvSpPr/>
              <p:nvPr/>
            </p:nvSpPr>
            <p:spPr>
              <a:xfrm>
                <a:off x="5010850" y="1282150"/>
                <a:ext cx="32325" cy="149300"/>
              </a:xfrm>
              <a:custGeom>
                <a:rect b="b" l="l" r="r" t="t"/>
                <a:pathLst>
                  <a:path extrusionOk="0" h="5972" w="1293">
                    <a:moveTo>
                      <a:pt x="1292" y="0"/>
                    </a:moveTo>
                    <a:cubicBezTo>
                      <a:pt x="1280" y="10"/>
                      <a:pt x="1262" y="18"/>
                      <a:pt x="1249" y="26"/>
                    </a:cubicBezTo>
                    <a:lnTo>
                      <a:pt x="1" y="5972"/>
                    </a:lnTo>
                    <a:cubicBezTo>
                      <a:pt x="17" y="5967"/>
                      <a:pt x="31" y="5959"/>
                      <a:pt x="48" y="5950"/>
                    </a:cubicBezTo>
                    <a:lnTo>
                      <a:pt x="1292"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35"/>
              <p:cNvSpPr/>
              <p:nvPr/>
            </p:nvSpPr>
            <p:spPr>
              <a:xfrm>
                <a:off x="5009250" y="1282800"/>
                <a:ext cx="32850" cy="149300"/>
              </a:xfrm>
              <a:custGeom>
                <a:rect b="b" l="l" r="r" t="t"/>
                <a:pathLst>
                  <a:path extrusionOk="0" h="5972" w="1314">
                    <a:moveTo>
                      <a:pt x="1313" y="0"/>
                    </a:moveTo>
                    <a:lnTo>
                      <a:pt x="1313" y="0"/>
                    </a:lnTo>
                    <a:cubicBezTo>
                      <a:pt x="1293" y="9"/>
                      <a:pt x="1271" y="17"/>
                      <a:pt x="1245" y="22"/>
                    </a:cubicBezTo>
                    <a:lnTo>
                      <a:pt x="0" y="5971"/>
                    </a:lnTo>
                    <a:cubicBezTo>
                      <a:pt x="22" y="5963"/>
                      <a:pt x="47" y="5954"/>
                      <a:pt x="65" y="5946"/>
                    </a:cubicBezTo>
                    <a:lnTo>
                      <a:pt x="1313"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35"/>
              <p:cNvSpPr/>
              <p:nvPr/>
            </p:nvSpPr>
            <p:spPr>
              <a:xfrm>
                <a:off x="5001650" y="1283325"/>
                <a:ext cx="38750" cy="149850"/>
              </a:xfrm>
              <a:custGeom>
                <a:rect b="b" l="l" r="r" t="t"/>
                <a:pathLst>
                  <a:path extrusionOk="0" h="5994" w="1550">
                    <a:moveTo>
                      <a:pt x="1549" y="1"/>
                    </a:moveTo>
                    <a:lnTo>
                      <a:pt x="1549" y="1"/>
                    </a:lnTo>
                    <a:cubicBezTo>
                      <a:pt x="1510" y="14"/>
                      <a:pt x="1468" y="22"/>
                      <a:pt x="1417" y="30"/>
                    </a:cubicBezTo>
                    <a:cubicBezTo>
                      <a:pt x="1366" y="40"/>
                      <a:pt x="1309" y="44"/>
                      <a:pt x="1245" y="44"/>
                    </a:cubicBezTo>
                    <a:lnTo>
                      <a:pt x="0" y="5993"/>
                    </a:lnTo>
                    <a:cubicBezTo>
                      <a:pt x="65" y="5989"/>
                      <a:pt x="120" y="5984"/>
                      <a:pt x="172" y="5980"/>
                    </a:cubicBezTo>
                    <a:cubicBezTo>
                      <a:pt x="223" y="5972"/>
                      <a:pt x="266" y="5964"/>
                      <a:pt x="304" y="5950"/>
                    </a:cubicBezTo>
                    <a:lnTo>
                      <a:pt x="1549"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35"/>
              <p:cNvSpPr/>
              <p:nvPr/>
            </p:nvSpPr>
            <p:spPr>
              <a:xfrm>
                <a:off x="4991825" y="1242500"/>
                <a:ext cx="61500" cy="41925"/>
              </a:xfrm>
              <a:custGeom>
                <a:rect b="b" l="l" r="r" t="t"/>
                <a:pathLst>
                  <a:path extrusionOk="0" h="1677" w="2460">
                    <a:moveTo>
                      <a:pt x="0" y="0"/>
                    </a:moveTo>
                    <a:lnTo>
                      <a:pt x="0" y="0"/>
                    </a:lnTo>
                    <a:cubicBezTo>
                      <a:pt x="1343" y="941"/>
                      <a:pt x="176" y="1339"/>
                      <a:pt x="1638" y="1677"/>
                    </a:cubicBezTo>
                    <a:cubicBezTo>
                      <a:pt x="1702" y="1677"/>
                      <a:pt x="1759" y="1673"/>
                      <a:pt x="1810" y="1663"/>
                    </a:cubicBezTo>
                    <a:cubicBezTo>
                      <a:pt x="2460" y="1574"/>
                      <a:pt x="1933" y="1120"/>
                      <a:pt x="2460" y="992"/>
                    </a:cubicBezTo>
                    <a:cubicBezTo>
                      <a:pt x="1724" y="492"/>
                      <a:pt x="864" y="244"/>
                      <a:pt x="0" y="0"/>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35"/>
              <p:cNvSpPr/>
              <p:nvPr/>
            </p:nvSpPr>
            <p:spPr>
              <a:xfrm>
                <a:off x="1985550" y="647225"/>
                <a:ext cx="31350" cy="149400"/>
              </a:xfrm>
              <a:custGeom>
                <a:rect b="b" l="l" r="r" t="t"/>
                <a:pathLst>
                  <a:path extrusionOk="0" h="5976" w="1254">
                    <a:moveTo>
                      <a:pt x="1254" y="1"/>
                    </a:moveTo>
                    <a:cubicBezTo>
                      <a:pt x="1249" y="9"/>
                      <a:pt x="1249" y="17"/>
                      <a:pt x="1245" y="26"/>
                    </a:cubicBezTo>
                    <a:lnTo>
                      <a:pt x="568" y="3261"/>
                    </a:lnTo>
                    <a:lnTo>
                      <a:pt x="1254" y="1"/>
                    </a:lnTo>
                    <a:close/>
                    <a:moveTo>
                      <a:pt x="568" y="3261"/>
                    </a:moveTo>
                    <a:lnTo>
                      <a:pt x="4" y="5945"/>
                    </a:lnTo>
                    <a:cubicBezTo>
                      <a:pt x="4" y="5954"/>
                      <a:pt x="0" y="5963"/>
                      <a:pt x="0" y="5976"/>
                    </a:cubicBezTo>
                    <a:lnTo>
                      <a:pt x="568" y="3261"/>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35"/>
              <p:cNvSpPr/>
              <p:nvPr/>
            </p:nvSpPr>
            <p:spPr>
              <a:xfrm>
                <a:off x="1985125" y="647875"/>
                <a:ext cx="31575" cy="149600"/>
              </a:xfrm>
              <a:custGeom>
                <a:rect b="b" l="l" r="r" t="t"/>
                <a:pathLst>
                  <a:path extrusionOk="0" h="5984" w="1263">
                    <a:moveTo>
                      <a:pt x="1262" y="0"/>
                    </a:moveTo>
                    <a:lnTo>
                      <a:pt x="1262" y="0"/>
                    </a:lnTo>
                    <a:cubicBezTo>
                      <a:pt x="1258" y="13"/>
                      <a:pt x="1253" y="22"/>
                      <a:pt x="1245" y="34"/>
                    </a:cubicBezTo>
                    <a:lnTo>
                      <a:pt x="1" y="5984"/>
                    </a:lnTo>
                    <a:cubicBezTo>
                      <a:pt x="9" y="5970"/>
                      <a:pt x="13" y="5958"/>
                      <a:pt x="17" y="5950"/>
                    </a:cubicBezTo>
                    <a:lnTo>
                      <a:pt x="1262"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35"/>
              <p:cNvSpPr/>
              <p:nvPr/>
            </p:nvSpPr>
            <p:spPr>
              <a:xfrm>
                <a:off x="1984700" y="648725"/>
                <a:ext cx="31550" cy="149300"/>
              </a:xfrm>
              <a:custGeom>
                <a:rect b="b" l="l" r="r" t="t"/>
                <a:pathLst>
                  <a:path extrusionOk="0" h="5972" w="1262">
                    <a:moveTo>
                      <a:pt x="1262" y="0"/>
                    </a:moveTo>
                    <a:cubicBezTo>
                      <a:pt x="1258" y="8"/>
                      <a:pt x="1254" y="18"/>
                      <a:pt x="1244" y="26"/>
                    </a:cubicBezTo>
                    <a:lnTo>
                      <a:pt x="0" y="5971"/>
                    </a:lnTo>
                    <a:cubicBezTo>
                      <a:pt x="8" y="5962"/>
                      <a:pt x="13" y="5958"/>
                      <a:pt x="18" y="5950"/>
                    </a:cubicBezTo>
                    <a:lnTo>
                      <a:pt x="1262"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35"/>
              <p:cNvSpPr/>
              <p:nvPr/>
            </p:nvSpPr>
            <p:spPr>
              <a:xfrm>
                <a:off x="1984150" y="649350"/>
                <a:ext cx="31675" cy="149200"/>
              </a:xfrm>
              <a:custGeom>
                <a:rect b="b" l="l" r="r" t="t"/>
                <a:pathLst>
                  <a:path extrusionOk="0" h="5968" w="1267">
                    <a:moveTo>
                      <a:pt x="1266" y="1"/>
                    </a:moveTo>
                    <a:cubicBezTo>
                      <a:pt x="1262" y="5"/>
                      <a:pt x="1254" y="14"/>
                      <a:pt x="1250" y="18"/>
                    </a:cubicBezTo>
                    <a:lnTo>
                      <a:pt x="1" y="5968"/>
                    </a:lnTo>
                    <a:cubicBezTo>
                      <a:pt x="9" y="5959"/>
                      <a:pt x="18" y="5955"/>
                      <a:pt x="22" y="5946"/>
                    </a:cubicBezTo>
                    <a:lnTo>
                      <a:pt x="1266"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35"/>
              <p:cNvSpPr/>
              <p:nvPr/>
            </p:nvSpPr>
            <p:spPr>
              <a:xfrm>
                <a:off x="1983625" y="649800"/>
                <a:ext cx="31775" cy="149175"/>
              </a:xfrm>
              <a:custGeom>
                <a:rect b="b" l="l" r="r" t="t"/>
                <a:pathLst>
                  <a:path extrusionOk="0" h="5967" w="1271">
                    <a:moveTo>
                      <a:pt x="1271" y="0"/>
                    </a:moveTo>
                    <a:lnTo>
                      <a:pt x="1271" y="0"/>
                    </a:lnTo>
                    <a:cubicBezTo>
                      <a:pt x="1262" y="8"/>
                      <a:pt x="1254" y="13"/>
                      <a:pt x="1245" y="17"/>
                    </a:cubicBezTo>
                    <a:lnTo>
                      <a:pt x="0" y="5966"/>
                    </a:lnTo>
                    <a:cubicBezTo>
                      <a:pt x="9" y="5962"/>
                      <a:pt x="18" y="5954"/>
                      <a:pt x="22" y="5950"/>
                    </a:cubicBezTo>
                    <a:lnTo>
                      <a:pt x="1271"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35"/>
              <p:cNvSpPr/>
              <p:nvPr/>
            </p:nvSpPr>
            <p:spPr>
              <a:xfrm>
                <a:off x="1982875" y="650200"/>
                <a:ext cx="31900" cy="149200"/>
              </a:xfrm>
              <a:custGeom>
                <a:rect b="b" l="l" r="r" t="t"/>
                <a:pathLst>
                  <a:path extrusionOk="0" h="5968" w="1276">
                    <a:moveTo>
                      <a:pt x="1275" y="1"/>
                    </a:moveTo>
                    <a:lnTo>
                      <a:pt x="1275" y="1"/>
                    </a:lnTo>
                    <a:cubicBezTo>
                      <a:pt x="1266" y="6"/>
                      <a:pt x="1258" y="14"/>
                      <a:pt x="1246" y="18"/>
                    </a:cubicBezTo>
                    <a:lnTo>
                      <a:pt x="0" y="5968"/>
                    </a:lnTo>
                    <a:cubicBezTo>
                      <a:pt x="9" y="5964"/>
                      <a:pt x="22" y="5954"/>
                      <a:pt x="30" y="5950"/>
                    </a:cubicBezTo>
                    <a:lnTo>
                      <a:pt x="1275"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35"/>
              <p:cNvSpPr/>
              <p:nvPr/>
            </p:nvSpPr>
            <p:spPr>
              <a:xfrm>
                <a:off x="1981700" y="650650"/>
                <a:ext cx="32325" cy="149200"/>
              </a:xfrm>
              <a:custGeom>
                <a:rect b="b" l="l" r="r" t="t"/>
                <a:pathLst>
                  <a:path extrusionOk="0" h="5968" w="1293">
                    <a:moveTo>
                      <a:pt x="1293" y="0"/>
                    </a:moveTo>
                    <a:lnTo>
                      <a:pt x="1293" y="0"/>
                    </a:lnTo>
                    <a:cubicBezTo>
                      <a:pt x="1279" y="4"/>
                      <a:pt x="1262" y="13"/>
                      <a:pt x="1245" y="18"/>
                    </a:cubicBezTo>
                    <a:lnTo>
                      <a:pt x="0" y="5967"/>
                    </a:lnTo>
                    <a:cubicBezTo>
                      <a:pt x="18" y="5962"/>
                      <a:pt x="35" y="5954"/>
                      <a:pt x="47" y="5950"/>
                    </a:cubicBezTo>
                    <a:lnTo>
                      <a:pt x="1293"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35"/>
              <p:cNvSpPr/>
              <p:nvPr/>
            </p:nvSpPr>
            <p:spPr>
              <a:xfrm>
                <a:off x="1973775" y="651075"/>
                <a:ext cx="39075" cy="149550"/>
              </a:xfrm>
              <a:custGeom>
                <a:rect b="b" l="l" r="r" t="t"/>
                <a:pathLst>
                  <a:path extrusionOk="0" h="5982" w="1563">
                    <a:moveTo>
                      <a:pt x="1562" y="1"/>
                    </a:moveTo>
                    <a:lnTo>
                      <a:pt x="1562" y="1"/>
                    </a:lnTo>
                    <a:cubicBezTo>
                      <a:pt x="1537" y="9"/>
                      <a:pt x="1502" y="17"/>
                      <a:pt x="1464" y="22"/>
                    </a:cubicBezTo>
                    <a:cubicBezTo>
                      <a:pt x="1408" y="30"/>
                      <a:pt x="1335" y="34"/>
                      <a:pt x="1245" y="34"/>
                    </a:cubicBezTo>
                    <a:lnTo>
                      <a:pt x="1" y="5980"/>
                    </a:lnTo>
                    <a:cubicBezTo>
                      <a:pt x="24" y="5981"/>
                      <a:pt x="47" y="5982"/>
                      <a:pt x="67" y="5982"/>
                    </a:cubicBezTo>
                    <a:cubicBezTo>
                      <a:pt x="126" y="5982"/>
                      <a:pt x="175" y="5978"/>
                      <a:pt x="219" y="5971"/>
                    </a:cubicBezTo>
                    <a:cubicBezTo>
                      <a:pt x="258" y="5962"/>
                      <a:pt x="291" y="5958"/>
                      <a:pt x="317" y="5950"/>
                    </a:cubicBezTo>
                    <a:lnTo>
                      <a:pt x="1562"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35"/>
              <p:cNvSpPr/>
              <p:nvPr/>
            </p:nvSpPr>
            <p:spPr>
              <a:xfrm>
                <a:off x="3041250" y="868875"/>
                <a:ext cx="37450" cy="158275"/>
              </a:xfrm>
              <a:custGeom>
                <a:rect b="b" l="l" r="r" t="t"/>
                <a:pathLst>
                  <a:path extrusionOk="0" h="6331" w="1498">
                    <a:moveTo>
                      <a:pt x="1245" y="1"/>
                    </a:moveTo>
                    <a:lnTo>
                      <a:pt x="1" y="5950"/>
                    </a:lnTo>
                    <a:cubicBezTo>
                      <a:pt x="188" y="6147"/>
                      <a:pt x="248" y="6262"/>
                      <a:pt x="236" y="6331"/>
                    </a:cubicBezTo>
                    <a:lnTo>
                      <a:pt x="1480" y="381"/>
                    </a:lnTo>
                    <a:cubicBezTo>
                      <a:pt x="1497" y="313"/>
                      <a:pt x="1434" y="202"/>
                      <a:pt x="1245"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35"/>
              <p:cNvSpPr/>
              <p:nvPr/>
            </p:nvSpPr>
            <p:spPr>
              <a:xfrm>
                <a:off x="2203025" y="696100"/>
                <a:ext cx="37775" cy="157725"/>
              </a:xfrm>
              <a:custGeom>
                <a:rect b="b" l="l" r="r" t="t"/>
                <a:pathLst>
                  <a:path extrusionOk="0" h="6309" w="1511">
                    <a:moveTo>
                      <a:pt x="1246" y="0"/>
                    </a:moveTo>
                    <a:lnTo>
                      <a:pt x="1" y="5950"/>
                    </a:lnTo>
                    <a:cubicBezTo>
                      <a:pt x="189" y="6100"/>
                      <a:pt x="263" y="6213"/>
                      <a:pt x="247" y="6302"/>
                    </a:cubicBezTo>
                    <a:lnTo>
                      <a:pt x="247" y="6302"/>
                    </a:lnTo>
                    <a:lnTo>
                      <a:pt x="1493" y="359"/>
                    </a:lnTo>
                    <a:cubicBezTo>
                      <a:pt x="1511" y="269"/>
                      <a:pt x="1442" y="154"/>
                      <a:pt x="1246" y="0"/>
                    </a:cubicBezTo>
                    <a:close/>
                    <a:moveTo>
                      <a:pt x="247" y="6302"/>
                    </a:moveTo>
                    <a:lnTo>
                      <a:pt x="245" y="6309"/>
                    </a:lnTo>
                    <a:cubicBezTo>
                      <a:pt x="246" y="6307"/>
                      <a:pt x="246" y="6304"/>
                      <a:pt x="247" y="6302"/>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35"/>
              <p:cNvSpPr/>
              <p:nvPr/>
            </p:nvSpPr>
            <p:spPr>
              <a:xfrm>
                <a:off x="3641225" y="1006275"/>
                <a:ext cx="35850" cy="150475"/>
              </a:xfrm>
              <a:custGeom>
                <a:rect b="b" l="l" r="r" t="t"/>
                <a:pathLst>
                  <a:path extrusionOk="0" h="6019" w="1434">
                    <a:moveTo>
                      <a:pt x="1244" y="0"/>
                    </a:moveTo>
                    <a:lnTo>
                      <a:pt x="0" y="5950"/>
                    </a:lnTo>
                    <a:cubicBezTo>
                      <a:pt x="64" y="5972"/>
                      <a:pt x="124" y="5993"/>
                      <a:pt x="184" y="6019"/>
                    </a:cubicBezTo>
                    <a:lnTo>
                      <a:pt x="1433" y="69"/>
                    </a:lnTo>
                    <a:cubicBezTo>
                      <a:pt x="1369" y="48"/>
                      <a:pt x="1309" y="26"/>
                      <a:pt x="1244"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35"/>
              <p:cNvSpPr/>
              <p:nvPr/>
            </p:nvSpPr>
            <p:spPr>
              <a:xfrm>
                <a:off x="3627750" y="1002025"/>
                <a:ext cx="44600" cy="153025"/>
              </a:xfrm>
              <a:custGeom>
                <a:rect b="b" l="l" r="r" t="t"/>
                <a:pathLst>
                  <a:path extrusionOk="0" h="6121" w="1784">
                    <a:moveTo>
                      <a:pt x="1244" y="0"/>
                    </a:moveTo>
                    <a:lnTo>
                      <a:pt x="0" y="5950"/>
                    </a:lnTo>
                    <a:cubicBezTo>
                      <a:pt x="184" y="6001"/>
                      <a:pt x="364" y="6061"/>
                      <a:pt x="539" y="6120"/>
                    </a:cubicBezTo>
                    <a:lnTo>
                      <a:pt x="1783" y="170"/>
                    </a:lnTo>
                    <a:cubicBezTo>
                      <a:pt x="1609" y="111"/>
                      <a:pt x="1429" y="55"/>
                      <a:pt x="1244"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35"/>
              <p:cNvSpPr/>
              <p:nvPr/>
            </p:nvSpPr>
            <p:spPr>
              <a:xfrm>
                <a:off x="3602400" y="995500"/>
                <a:ext cx="56475" cy="155275"/>
              </a:xfrm>
              <a:custGeom>
                <a:rect b="b" l="l" r="r" t="t"/>
                <a:pathLst>
                  <a:path extrusionOk="0" h="6211" w="2259">
                    <a:moveTo>
                      <a:pt x="1245" y="0"/>
                    </a:moveTo>
                    <a:lnTo>
                      <a:pt x="0" y="5945"/>
                    </a:lnTo>
                    <a:cubicBezTo>
                      <a:pt x="343" y="6026"/>
                      <a:pt x="681" y="6112"/>
                      <a:pt x="1014" y="6211"/>
                    </a:cubicBezTo>
                    <a:lnTo>
                      <a:pt x="2258" y="261"/>
                    </a:lnTo>
                    <a:cubicBezTo>
                      <a:pt x="1930" y="162"/>
                      <a:pt x="1587" y="81"/>
                      <a:pt x="1245"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35"/>
              <p:cNvSpPr/>
              <p:nvPr/>
            </p:nvSpPr>
            <p:spPr>
              <a:xfrm>
                <a:off x="3574600" y="988950"/>
                <a:ext cx="58950" cy="155175"/>
              </a:xfrm>
              <a:custGeom>
                <a:rect b="b" l="l" r="r" t="t"/>
                <a:pathLst>
                  <a:path extrusionOk="0" h="6207" w="2358">
                    <a:moveTo>
                      <a:pt x="1246" y="1"/>
                    </a:moveTo>
                    <a:lnTo>
                      <a:pt x="0" y="5950"/>
                    </a:lnTo>
                    <a:cubicBezTo>
                      <a:pt x="368" y="6040"/>
                      <a:pt x="741" y="6122"/>
                      <a:pt x="1112" y="6207"/>
                    </a:cubicBezTo>
                    <a:lnTo>
                      <a:pt x="2357" y="262"/>
                    </a:lnTo>
                    <a:cubicBezTo>
                      <a:pt x="1990" y="172"/>
                      <a:pt x="1613" y="91"/>
                      <a:pt x="1246"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35"/>
              <p:cNvSpPr/>
              <p:nvPr/>
            </p:nvSpPr>
            <p:spPr>
              <a:xfrm>
                <a:off x="3549275" y="982425"/>
                <a:ext cx="56475" cy="155300"/>
              </a:xfrm>
              <a:custGeom>
                <a:rect b="b" l="l" r="r" t="t"/>
                <a:pathLst>
                  <a:path extrusionOk="0" h="6212" w="2259">
                    <a:moveTo>
                      <a:pt x="1244" y="1"/>
                    </a:moveTo>
                    <a:lnTo>
                      <a:pt x="0" y="5950"/>
                    </a:lnTo>
                    <a:cubicBezTo>
                      <a:pt x="329" y="6045"/>
                      <a:pt x="672" y="6130"/>
                      <a:pt x="1013" y="6211"/>
                    </a:cubicBezTo>
                    <a:lnTo>
                      <a:pt x="2259" y="262"/>
                    </a:lnTo>
                    <a:cubicBezTo>
                      <a:pt x="1916" y="180"/>
                      <a:pt x="1578" y="99"/>
                      <a:pt x="1244"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35"/>
              <p:cNvSpPr/>
              <p:nvPr/>
            </p:nvSpPr>
            <p:spPr>
              <a:xfrm>
                <a:off x="3535800" y="978175"/>
                <a:ext cx="44600" cy="153025"/>
              </a:xfrm>
              <a:custGeom>
                <a:rect b="b" l="l" r="r" t="t"/>
                <a:pathLst>
                  <a:path extrusionOk="0" h="6121" w="1784">
                    <a:moveTo>
                      <a:pt x="1244" y="0"/>
                    </a:moveTo>
                    <a:lnTo>
                      <a:pt x="0" y="5949"/>
                    </a:lnTo>
                    <a:cubicBezTo>
                      <a:pt x="175" y="6010"/>
                      <a:pt x="354" y="6065"/>
                      <a:pt x="539" y="6120"/>
                    </a:cubicBezTo>
                    <a:lnTo>
                      <a:pt x="1783" y="171"/>
                    </a:lnTo>
                    <a:cubicBezTo>
                      <a:pt x="1604" y="119"/>
                      <a:pt x="1424" y="60"/>
                      <a:pt x="1244"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35"/>
              <p:cNvSpPr/>
              <p:nvPr/>
            </p:nvSpPr>
            <p:spPr>
              <a:xfrm>
                <a:off x="3525400" y="974200"/>
                <a:ext cx="41525" cy="152700"/>
              </a:xfrm>
              <a:custGeom>
                <a:rect b="b" l="l" r="r" t="t"/>
                <a:pathLst>
                  <a:path extrusionOk="0" h="6108" w="1661">
                    <a:moveTo>
                      <a:pt x="1246" y="0"/>
                    </a:moveTo>
                    <a:lnTo>
                      <a:pt x="1" y="5950"/>
                    </a:lnTo>
                    <a:cubicBezTo>
                      <a:pt x="138" y="6005"/>
                      <a:pt x="275" y="6057"/>
                      <a:pt x="416" y="6108"/>
                    </a:cubicBezTo>
                    <a:lnTo>
                      <a:pt x="1660" y="159"/>
                    </a:lnTo>
                    <a:cubicBezTo>
                      <a:pt x="1524" y="108"/>
                      <a:pt x="1382" y="57"/>
                      <a:pt x="1246"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35"/>
              <p:cNvSpPr/>
              <p:nvPr/>
            </p:nvSpPr>
            <p:spPr>
              <a:xfrm>
                <a:off x="3522425" y="972900"/>
                <a:ext cx="34125" cy="150050"/>
              </a:xfrm>
              <a:custGeom>
                <a:rect b="b" l="l" r="r" t="t"/>
                <a:pathLst>
                  <a:path extrusionOk="0" h="6002" w="1365">
                    <a:moveTo>
                      <a:pt x="1245" y="1"/>
                    </a:moveTo>
                    <a:lnTo>
                      <a:pt x="1" y="5951"/>
                    </a:lnTo>
                    <a:cubicBezTo>
                      <a:pt x="38" y="5968"/>
                      <a:pt x="78" y="5985"/>
                      <a:pt x="120" y="6002"/>
                    </a:cubicBezTo>
                    <a:lnTo>
                      <a:pt x="1365" y="52"/>
                    </a:lnTo>
                    <a:cubicBezTo>
                      <a:pt x="1326" y="36"/>
                      <a:pt x="1284" y="18"/>
                      <a:pt x="1245"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35"/>
              <p:cNvSpPr/>
              <p:nvPr/>
            </p:nvSpPr>
            <p:spPr>
              <a:xfrm>
                <a:off x="4884875" y="1248375"/>
                <a:ext cx="55975" cy="174100"/>
              </a:xfrm>
              <a:custGeom>
                <a:rect b="b" l="l" r="r" t="t"/>
                <a:pathLst>
                  <a:path extrusionOk="0" h="6964" w="2239">
                    <a:moveTo>
                      <a:pt x="1250" y="0"/>
                    </a:moveTo>
                    <a:lnTo>
                      <a:pt x="1" y="5950"/>
                    </a:lnTo>
                    <a:cubicBezTo>
                      <a:pt x="334" y="6288"/>
                      <a:pt x="664" y="6626"/>
                      <a:pt x="993" y="6963"/>
                    </a:cubicBezTo>
                    <a:lnTo>
                      <a:pt x="2239" y="1014"/>
                    </a:lnTo>
                    <a:cubicBezTo>
                      <a:pt x="1909" y="676"/>
                      <a:pt x="1579" y="342"/>
                      <a:pt x="1250"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35"/>
              <p:cNvSpPr/>
              <p:nvPr/>
            </p:nvSpPr>
            <p:spPr>
              <a:xfrm>
                <a:off x="4917825" y="1271375"/>
                <a:ext cx="72625" cy="153075"/>
              </a:xfrm>
              <a:custGeom>
                <a:rect b="b" l="l" r="r" t="t"/>
                <a:pathLst>
                  <a:path extrusionOk="0" h="6123" w="2905">
                    <a:moveTo>
                      <a:pt x="2905" y="0"/>
                    </a:moveTo>
                    <a:cubicBezTo>
                      <a:pt x="2763" y="21"/>
                      <a:pt x="2627" y="42"/>
                      <a:pt x="2486" y="64"/>
                    </a:cubicBezTo>
                    <a:cubicBezTo>
                      <a:pt x="2362" y="85"/>
                      <a:pt x="2238" y="103"/>
                      <a:pt x="2117" y="119"/>
                    </a:cubicBezTo>
                    <a:cubicBezTo>
                      <a:pt x="1899" y="150"/>
                      <a:pt x="1685" y="174"/>
                      <a:pt x="1482" y="174"/>
                    </a:cubicBezTo>
                    <a:cubicBezTo>
                      <a:pt x="1402" y="174"/>
                      <a:pt x="1325" y="171"/>
                      <a:pt x="1249" y="162"/>
                    </a:cubicBezTo>
                    <a:lnTo>
                      <a:pt x="1" y="6112"/>
                    </a:lnTo>
                    <a:cubicBezTo>
                      <a:pt x="75" y="6119"/>
                      <a:pt x="151" y="6122"/>
                      <a:pt x="228" y="6122"/>
                    </a:cubicBezTo>
                    <a:cubicBezTo>
                      <a:pt x="433" y="6122"/>
                      <a:pt x="649" y="6100"/>
                      <a:pt x="869" y="6069"/>
                    </a:cubicBezTo>
                    <a:cubicBezTo>
                      <a:pt x="992" y="6051"/>
                      <a:pt x="1117" y="6035"/>
                      <a:pt x="1241" y="6014"/>
                    </a:cubicBezTo>
                    <a:cubicBezTo>
                      <a:pt x="1377" y="5992"/>
                      <a:pt x="1519" y="5970"/>
                      <a:pt x="1655" y="5949"/>
                    </a:cubicBezTo>
                    <a:lnTo>
                      <a:pt x="2905"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35"/>
              <p:cNvSpPr/>
              <p:nvPr/>
            </p:nvSpPr>
            <p:spPr>
              <a:xfrm>
                <a:off x="4914825" y="1274975"/>
                <a:ext cx="34225" cy="149225"/>
              </a:xfrm>
              <a:custGeom>
                <a:rect b="b" l="l" r="r" t="t"/>
                <a:pathLst>
                  <a:path extrusionOk="0" h="5969" w="1369">
                    <a:moveTo>
                      <a:pt x="1246" y="1"/>
                    </a:moveTo>
                    <a:lnTo>
                      <a:pt x="1" y="5951"/>
                    </a:lnTo>
                    <a:cubicBezTo>
                      <a:pt x="40" y="5959"/>
                      <a:pt x="82" y="5964"/>
                      <a:pt x="121" y="5968"/>
                    </a:cubicBezTo>
                    <a:lnTo>
                      <a:pt x="1369" y="18"/>
                    </a:lnTo>
                    <a:cubicBezTo>
                      <a:pt x="1327" y="14"/>
                      <a:pt x="1288" y="10"/>
                      <a:pt x="1246"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35"/>
              <p:cNvSpPr/>
              <p:nvPr/>
            </p:nvSpPr>
            <p:spPr>
              <a:xfrm>
                <a:off x="4912700" y="1274575"/>
                <a:ext cx="33275" cy="149175"/>
              </a:xfrm>
              <a:custGeom>
                <a:rect b="b" l="l" r="r" t="t"/>
                <a:pathLst>
                  <a:path extrusionOk="0" h="5967" w="1331">
                    <a:moveTo>
                      <a:pt x="1245" y="1"/>
                    </a:moveTo>
                    <a:lnTo>
                      <a:pt x="0" y="5949"/>
                    </a:lnTo>
                    <a:cubicBezTo>
                      <a:pt x="26" y="5954"/>
                      <a:pt x="56" y="5962"/>
                      <a:pt x="86" y="5967"/>
                    </a:cubicBezTo>
                    <a:lnTo>
                      <a:pt x="1331" y="17"/>
                    </a:lnTo>
                    <a:cubicBezTo>
                      <a:pt x="1300" y="13"/>
                      <a:pt x="1274" y="9"/>
                      <a:pt x="1245"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35"/>
              <p:cNvSpPr/>
              <p:nvPr/>
            </p:nvSpPr>
            <p:spPr>
              <a:xfrm>
                <a:off x="4910975" y="1274150"/>
                <a:ext cx="32850" cy="149175"/>
              </a:xfrm>
              <a:custGeom>
                <a:rect b="b" l="l" r="r" t="t"/>
                <a:pathLst>
                  <a:path extrusionOk="0" h="5967" w="1314">
                    <a:moveTo>
                      <a:pt x="1246" y="0"/>
                    </a:moveTo>
                    <a:lnTo>
                      <a:pt x="1" y="5950"/>
                    </a:lnTo>
                    <a:cubicBezTo>
                      <a:pt x="22" y="5954"/>
                      <a:pt x="44" y="5962"/>
                      <a:pt x="69" y="5966"/>
                    </a:cubicBezTo>
                    <a:lnTo>
                      <a:pt x="1314" y="18"/>
                    </a:lnTo>
                    <a:cubicBezTo>
                      <a:pt x="1292" y="12"/>
                      <a:pt x="1266" y="4"/>
                      <a:pt x="1246"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35"/>
              <p:cNvSpPr/>
              <p:nvPr/>
            </p:nvSpPr>
            <p:spPr>
              <a:xfrm>
                <a:off x="4909700" y="1273700"/>
                <a:ext cx="32425" cy="149200"/>
              </a:xfrm>
              <a:custGeom>
                <a:rect b="b" l="l" r="r" t="t"/>
                <a:pathLst>
                  <a:path extrusionOk="0" h="5968" w="1297">
                    <a:moveTo>
                      <a:pt x="1246" y="1"/>
                    </a:moveTo>
                    <a:lnTo>
                      <a:pt x="0" y="5950"/>
                    </a:lnTo>
                    <a:cubicBezTo>
                      <a:pt x="18" y="5954"/>
                      <a:pt x="34" y="5958"/>
                      <a:pt x="52" y="5968"/>
                    </a:cubicBezTo>
                    <a:lnTo>
                      <a:pt x="1297" y="18"/>
                    </a:lnTo>
                    <a:cubicBezTo>
                      <a:pt x="1279" y="14"/>
                      <a:pt x="1262" y="5"/>
                      <a:pt x="1246"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35"/>
              <p:cNvSpPr/>
              <p:nvPr/>
            </p:nvSpPr>
            <p:spPr>
              <a:xfrm>
                <a:off x="1947575" y="649550"/>
                <a:ext cx="57350" cy="151025"/>
              </a:xfrm>
              <a:custGeom>
                <a:rect b="b" l="l" r="r" t="t"/>
                <a:pathLst>
                  <a:path extrusionOk="0" h="6041" w="2294">
                    <a:moveTo>
                      <a:pt x="1250" y="1"/>
                    </a:moveTo>
                    <a:lnTo>
                      <a:pt x="1" y="5947"/>
                    </a:lnTo>
                    <a:cubicBezTo>
                      <a:pt x="348" y="5986"/>
                      <a:pt x="702" y="6006"/>
                      <a:pt x="1049" y="6041"/>
                    </a:cubicBezTo>
                    <a:lnTo>
                      <a:pt x="2293" y="95"/>
                    </a:lnTo>
                    <a:cubicBezTo>
                      <a:pt x="1947" y="62"/>
                      <a:pt x="1592" y="36"/>
                      <a:pt x="1250" y="1"/>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35"/>
              <p:cNvSpPr/>
              <p:nvPr/>
            </p:nvSpPr>
            <p:spPr>
              <a:xfrm>
                <a:off x="1931975" y="647425"/>
                <a:ext cx="46875" cy="150800"/>
              </a:xfrm>
              <a:custGeom>
                <a:rect b="b" l="l" r="r" t="t"/>
                <a:pathLst>
                  <a:path extrusionOk="0" h="6032" w="1875">
                    <a:moveTo>
                      <a:pt x="1245" y="1"/>
                    </a:moveTo>
                    <a:lnTo>
                      <a:pt x="1" y="5950"/>
                    </a:lnTo>
                    <a:cubicBezTo>
                      <a:pt x="206" y="5984"/>
                      <a:pt x="416" y="6010"/>
                      <a:pt x="625" y="6032"/>
                    </a:cubicBezTo>
                    <a:lnTo>
                      <a:pt x="1874" y="86"/>
                    </a:lnTo>
                    <a:cubicBezTo>
                      <a:pt x="1660" y="65"/>
                      <a:pt x="1450" y="35"/>
                      <a:pt x="1245"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35"/>
              <p:cNvSpPr/>
              <p:nvPr/>
            </p:nvSpPr>
            <p:spPr>
              <a:xfrm>
                <a:off x="1924375" y="645850"/>
                <a:ext cx="38725" cy="150350"/>
              </a:xfrm>
              <a:custGeom>
                <a:rect b="b" l="l" r="r" t="t"/>
                <a:pathLst>
                  <a:path extrusionOk="0" h="6014" w="1549">
                    <a:moveTo>
                      <a:pt x="1245" y="0"/>
                    </a:moveTo>
                    <a:lnTo>
                      <a:pt x="1" y="5949"/>
                    </a:lnTo>
                    <a:cubicBezTo>
                      <a:pt x="100" y="5974"/>
                      <a:pt x="202" y="5992"/>
                      <a:pt x="305" y="6013"/>
                    </a:cubicBezTo>
                    <a:lnTo>
                      <a:pt x="1549" y="64"/>
                    </a:lnTo>
                    <a:cubicBezTo>
                      <a:pt x="1446" y="46"/>
                      <a:pt x="1348" y="26"/>
                      <a:pt x="1245"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35"/>
              <p:cNvSpPr/>
              <p:nvPr/>
            </p:nvSpPr>
            <p:spPr>
              <a:xfrm>
                <a:off x="1918825" y="644425"/>
                <a:ext cx="36700" cy="150150"/>
              </a:xfrm>
              <a:custGeom>
                <a:rect b="b" l="l" r="r" t="t"/>
                <a:pathLst>
                  <a:path extrusionOk="0" h="6006" w="1468">
                    <a:moveTo>
                      <a:pt x="1249" y="1"/>
                    </a:moveTo>
                    <a:lnTo>
                      <a:pt x="0" y="5950"/>
                    </a:lnTo>
                    <a:cubicBezTo>
                      <a:pt x="73" y="5968"/>
                      <a:pt x="146" y="5989"/>
                      <a:pt x="223" y="6006"/>
                    </a:cubicBezTo>
                    <a:lnTo>
                      <a:pt x="1467" y="57"/>
                    </a:lnTo>
                    <a:cubicBezTo>
                      <a:pt x="1395" y="40"/>
                      <a:pt x="1322" y="22"/>
                      <a:pt x="1249"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35"/>
              <p:cNvSpPr/>
              <p:nvPr/>
            </p:nvSpPr>
            <p:spPr>
              <a:xfrm>
                <a:off x="1914225" y="642950"/>
                <a:ext cx="35850" cy="150250"/>
              </a:xfrm>
              <a:custGeom>
                <a:rect b="b" l="l" r="r" t="t"/>
                <a:pathLst>
                  <a:path extrusionOk="0" h="6010" w="1434">
                    <a:moveTo>
                      <a:pt x="1250" y="0"/>
                    </a:moveTo>
                    <a:lnTo>
                      <a:pt x="0" y="5950"/>
                    </a:lnTo>
                    <a:cubicBezTo>
                      <a:pt x="65" y="5971"/>
                      <a:pt x="125" y="5988"/>
                      <a:pt x="184" y="6009"/>
                    </a:cubicBezTo>
                    <a:lnTo>
                      <a:pt x="1433" y="60"/>
                    </a:lnTo>
                    <a:cubicBezTo>
                      <a:pt x="1369" y="43"/>
                      <a:pt x="1309" y="22"/>
                      <a:pt x="1250"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35"/>
              <p:cNvSpPr/>
              <p:nvPr/>
            </p:nvSpPr>
            <p:spPr>
              <a:xfrm>
                <a:off x="1910075" y="641350"/>
                <a:ext cx="35400" cy="150350"/>
              </a:xfrm>
              <a:custGeom>
                <a:rect b="b" l="l" r="r" t="t"/>
                <a:pathLst>
                  <a:path extrusionOk="0" h="6014" w="1416">
                    <a:moveTo>
                      <a:pt x="1248" y="0"/>
                    </a:moveTo>
                    <a:lnTo>
                      <a:pt x="0" y="5949"/>
                    </a:lnTo>
                    <a:cubicBezTo>
                      <a:pt x="56" y="5971"/>
                      <a:pt x="111" y="5992"/>
                      <a:pt x="166" y="6014"/>
                    </a:cubicBezTo>
                    <a:lnTo>
                      <a:pt x="1416" y="64"/>
                    </a:lnTo>
                    <a:cubicBezTo>
                      <a:pt x="1360" y="43"/>
                      <a:pt x="1304" y="26"/>
                      <a:pt x="1248"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35"/>
              <p:cNvSpPr/>
              <p:nvPr/>
            </p:nvSpPr>
            <p:spPr>
              <a:xfrm>
                <a:off x="1905975" y="639525"/>
                <a:ext cx="35325" cy="150575"/>
              </a:xfrm>
              <a:custGeom>
                <a:rect b="b" l="l" r="r" t="t"/>
                <a:pathLst>
                  <a:path extrusionOk="0" h="6023" w="1413">
                    <a:moveTo>
                      <a:pt x="1250" y="1"/>
                    </a:moveTo>
                    <a:lnTo>
                      <a:pt x="1" y="5950"/>
                    </a:lnTo>
                    <a:cubicBezTo>
                      <a:pt x="56" y="5976"/>
                      <a:pt x="113" y="6002"/>
                      <a:pt x="164" y="6022"/>
                    </a:cubicBezTo>
                    <a:lnTo>
                      <a:pt x="1412" y="73"/>
                    </a:lnTo>
                    <a:cubicBezTo>
                      <a:pt x="1357" y="52"/>
                      <a:pt x="1302" y="26"/>
                      <a:pt x="1250"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35"/>
              <p:cNvSpPr/>
              <p:nvPr/>
            </p:nvSpPr>
            <p:spPr>
              <a:xfrm>
                <a:off x="1901600" y="637275"/>
                <a:ext cx="35650" cy="151025"/>
              </a:xfrm>
              <a:custGeom>
                <a:rect b="b" l="l" r="r" t="t"/>
                <a:pathLst>
                  <a:path extrusionOk="0" h="6041" w="1426">
                    <a:moveTo>
                      <a:pt x="1250" y="0"/>
                    </a:moveTo>
                    <a:lnTo>
                      <a:pt x="0" y="5950"/>
                    </a:lnTo>
                    <a:cubicBezTo>
                      <a:pt x="61" y="5980"/>
                      <a:pt x="116" y="6009"/>
                      <a:pt x="176" y="6040"/>
                    </a:cubicBezTo>
                    <a:lnTo>
                      <a:pt x="1425" y="91"/>
                    </a:lnTo>
                    <a:cubicBezTo>
                      <a:pt x="1366" y="65"/>
                      <a:pt x="1305" y="30"/>
                      <a:pt x="1250"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35"/>
              <p:cNvSpPr/>
              <p:nvPr/>
            </p:nvSpPr>
            <p:spPr>
              <a:xfrm>
                <a:off x="1896900" y="634175"/>
                <a:ext cx="35950" cy="151850"/>
              </a:xfrm>
              <a:custGeom>
                <a:rect b="b" l="l" r="r" t="t"/>
                <a:pathLst>
                  <a:path extrusionOk="0" h="6074" w="1438">
                    <a:moveTo>
                      <a:pt x="1246" y="0"/>
                    </a:moveTo>
                    <a:lnTo>
                      <a:pt x="1" y="5950"/>
                    </a:lnTo>
                    <a:cubicBezTo>
                      <a:pt x="60" y="5993"/>
                      <a:pt x="125" y="6036"/>
                      <a:pt x="188" y="6074"/>
                    </a:cubicBezTo>
                    <a:lnTo>
                      <a:pt x="1438" y="124"/>
                    </a:lnTo>
                    <a:cubicBezTo>
                      <a:pt x="1369" y="86"/>
                      <a:pt x="1309" y="47"/>
                      <a:pt x="1246"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35"/>
              <p:cNvSpPr/>
              <p:nvPr/>
            </p:nvSpPr>
            <p:spPr>
              <a:xfrm>
                <a:off x="3241525" y="921825"/>
                <a:ext cx="35400" cy="154400"/>
              </a:xfrm>
              <a:custGeom>
                <a:rect b="b" l="l" r="r" t="t"/>
                <a:pathLst>
                  <a:path extrusionOk="0" h="6176" w="1416">
                    <a:moveTo>
                      <a:pt x="1245" y="0"/>
                    </a:moveTo>
                    <a:lnTo>
                      <a:pt x="0" y="5945"/>
                    </a:lnTo>
                    <a:cubicBezTo>
                      <a:pt x="111" y="6039"/>
                      <a:pt x="172" y="6112"/>
                      <a:pt x="158" y="6176"/>
                    </a:cubicBezTo>
                    <a:lnTo>
                      <a:pt x="1404" y="227"/>
                    </a:lnTo>
                    <a:cubicBezTo>
                      <a:pt x="1416" y="162"/>
                      <a:pt x="1360" y="89"/>
                      <a:pt x="1245"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35"/>
              <p:cNvSpPr/>
              <p:nvPr/>
            </p:nvSpPr>
            <p:spPr>
              <a:xfrm>
                <a:off x="3945850" y="1059100"/>
                <a:ext cx="31250" cy="148975"/>
              </a:xfrm>
              <a:custGeom>
                <a:rect b="b" l="l" r="r" t="t"/>
                <a:pathLst>
                  <a:path extrusionOk="0" h="5959" w="1250">
                    <a:moveTo>
                      <a:pt x="1249" y="1"/>
                    </a:moveTo>
                    <a:lnTo>
                      <a:pt x="541" y="3382"/>
                    </a:lnTo>
                    <a:lnTo>
                      <a:pt x="1249" y="9"/>
                    </a:lnTo>
                    <a:lnTo>
                      <a:pt x="1249" y="1"/>
                    </a:lnTo>
                    <a:close/>
                    <a:moveTo>
                      <a:pt x="541" y="3382"/>
                    </a:moveTo>
                    <a:lnTo>
                      <a:pt x="1" y="5959"/>
                    </a:lnTo>
                    <a:cubicBezTo>
                      <a:pt x="5" y="5955"/>
                      <a:pt x="5" y="5951"/>
                      <a:pt x="5" y="5945"/>
                    </a:cubicBezTo>
                    <a:lnTo>
                      <a:pt x="541" y="3382"/>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35"/>
              <p:cNvSpPr/>
              <p:nvPr/>
            </p:nvSpPr>
            <p:spPr>
              <a:xfrm>
                <a:off x="3945625" y="1059325"/>
                <a:ext cx="31475" cy="149200"/>
              </a:xfrm>
              <a:custGeom>
                <a:rect b="b" l="l" r="r" t="t"/>
                <a:pathLst>
                  <a:path extrusionOk="0" h="5968" w="1259">
                    <a:moveTo>
                      <a:pt x="1258" y="0"/>
                    </a:moveTo>
                    <a:cubicBezTo>
                      <a:pt x="1254" y="8"/>
                      <a:pt x="1250" y="14"/>
                      <a:pt x="1250" y="22"/>
                    </a:cubicBezTo>
                    <a:lnTo>
                      <a:pt x="1" y="5967"/>
                    </a:lnTo>
                    <a:cubicBezTo>
                      <a:pt x="6" y="5962"/>
                      <a:pt x="10" y="5954"/>
                      <a:pt x="10" y="5950"/>
                    </a:cubicBezTo>
                    <a:lnTo>
                      <a:pt x="1258"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35"/>
              <p:cNvSpPr/>
              <p:nvPr/>
            </p:nvSpPr>
            <p:spPr>
              <a:xfrm>
                <a:off x="3945425" y="1059850"/>
                <a:ext cx="31450" cy="149075"/>
              </a:xfrm>
              <a:custGeom>
                <a:rect b="b" l="l" r="r" t="t"/>
                <a:pathLst>
                  <a:path extrusionOk="0" h="5963" w="1258">
                    <a:moveTo>
                      <a:pt x="1258" y="1"/>
                    </a:moveTo>
                    <a:lnTo>
                      <a:pt x="1258" y="1"/>
                    </a:lnTo>
                    <a:cubicBezTo>
                      <a:pt x="1254" y="5"/>
                      <a:pt x="1250" y="9"/>
                      <a:pt x="1246" y="13"/>
                    </a:cubicBezTo>
                    <a:lnTo>
                      <a:pt x="0" y="5963"/>
                    </a:lnTo>
                    <a:cubicBezTo>
                      <a:pt x="5" y="5959"/>
                      <a:pt x="9" y="5955"/>
                      <a:pt x="9" y="5946"/>
                    </a:cubicBezTo>
                    <a:lnTo>
                      <a:pt x="1258"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35"/>
              <p:cNvSpPr/>
              <p:nvPr/>
            </p:nvSpPr>
            <p:spPr>
              <a:xfrm>
                <a:off x="3944975" y="1060175"/>
                <a:ext cx="31600" cy="149200"/>
              </a:xfrm>
              <a:custGeom>
                <a:rect b="b" l="l" r="r" t="t"/>
                <a:pathLst>
                  <a:path extrusionOk="0" h="5968" w="1264">
                    <a:moveTo>
                      <a:pt x="1264" y="0"/>
                    </a:moveTo>
                    <a:lnTo>
                      <a:pt x="1264" y="0"/>
                    </a:lnTo>
                    <a:cubicBezTo>
                      <a:pt x="1258" y="9"/>
                      <a:pt x="1254" y="13"/>
                      <a:pt x="1246" y="18"/>
                    </a:cubicBezTo>
                    <a:lnTo>
                      <a:pt x="1" y="5967"/>
                    </a:lnTo>
                    <a:cubicBezTo>
                      <a:pt x="6" y="5963"/>
                      <a:pt x="14" y="5954"/>
                      <a:pt x="18" y="5950"/>
                    </a:cubicBezTo>
                    <a:lnTo>
                      <a:pt x="1264"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35"/>
              <p:cNvSpPr/>
              <p:nvPr/>
            </p:nvSpPr>
            <p:spPr>
              <a:xfrm>
                <a:off x="3944575" y="1060600"/>
                <a:ext cx="31575" cy="149075"/>
              </a:xfrm>
              <a:custGeom>
                <a:rect b="b" l="l" r="r" t="t"/>
                <a:pathLst>
                  <a:path extrusionOk="0" h="5963" w="1263">
                    <a:moveTo>
                      <a:pt x="1262" y="1"/>
                    </a:moveTo>
                    <a:lnTo>
                      <a:pt x="1262" y="1"/>
                    </a:lnTo>
                    <a:cubicBezTo>
                      <a:pt x="1258" y="5"/>
                      <a:pt x="1254" y="9"/>
                      <a:pt x="1245" y="14"/>
                    </a:cubicBezTo>
                    <a:lnTo>
                      <a:pt x="1" y="5962"/>
                    </a:lnTo>
                    <a:cubicBezTo>
                      <a:pt x="5" y="5958"/>
                      <a:pt x="13" y="5954"/>
                      <a:pt x="17" y="5950"/>
                    </a:cubicBezTo>
                    <a:lnTo>
                      <a:pt x="1262"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35"/>
              <p:cNvSpPr/>
              <p:nvPr/>
            </p:nvSpPr>
            <p:spPr>
              <a:xfrm>
                <a:off x="3943925" y="1060925"/>
                <a:ext cx="31775" cy="149075"/>
              </a:xfrm>
              <a:custGeom>
                <a:rect b="b" l="l" r="r" t="t"/>
                <a:pathLst>
                  <a:path extrusionOk="0" h="5963" w="1271">
                    <a:moveTo>
                      <a:pt x="1271" y="1"/>
                    </a:moveTo>
                    <a:cubicBezTo>
                      <a:pt x="1262" y="5"/>
                      <a:pt x="1254" y="9"/>
                      <a:pt x="1245" y="13"/>
                    </a:cubicBezTo>
                    <a:lnTo>
                      <a:pt x="1" y="5963"/>
                    </a:lnTo>
                    <a:cubicBezTo>
                      <a:pt x="9" y="5959"/>
                      <a:pt x="17" y="5955"/>
                      <a:pt x="27" y="5949"/>
                    </a:cubicBezTo>
                    <a:lnTo>
                      <a:pt x="1271"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35"/>
              <p:cNvSpPr/>
              <p:nvPr/>
            </p:nvSpPr>
            <p:spPr>
              <a:xfrm>
                <a:off x="3942850" y="1061250"/>
                <a:ext cx="32200" cy="149200"/>
              </a:xfrm>
              <a:custGeom>
                <a:rect b="b" l="l" r="r" t="t"/>
                <a:pathLst>
                  <a:path extrusionOk="0" h="5968" w="1288">
                    <a:moveTo>
                      <a:pt x="1288" y="0"/>
                    </a:moveTo>
                    <a:lnTo>
                      <a:pt x="1288" y="0"/>
                    </a:lnTo>
                    <a:cubicBezTo>
                      <a:pt x="1276" y="8"/>
                      <a:pt x="1262" y="14"/>
                      <a:pt x="1246" y="18"/>
                    </a:cubicBezTo>
                    <a:lnTo>
                      <a:pt x="1" y="5967"/>
                    </a:lnTo>
                    <a:cubicBezTo>
                      <a:pt x="14" y="5962"/>
                      <a:pt x="31" y="5954"/>
                      <a:pt x="44" y="5950"/>
                    </a:cubicBezTo>
                    <a:lnTo>
                      <a:pt x="1288"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35"/>
              <p:cNvSpPr/>
              <p:nvPr/>
            </p:nvSpPr>
            <p:spPr>
              <a:xfrm>
                <a:off x="3929475" y="1061675"/>
                <a:ext cx="44525" cy="149825"/>
              </a:xfrm>
              <a:custGeom>
                <a:rect b="b" l="l" r="r" t="t"/>
                <a:pathLst>
                  <a:path extrusionOk="0" h="5993" w="1781">
                    <a:moveTo>
                      <a:pt x="1781" y="1"/>
                    </a:moveTo>
                    <a:lnTo>
                      <a:pt x="1781" y="1"/>
                    </a:lnTo>
                    <a:cubicBezTo>
                      <a:pt x="1755" y="9"/>
                      <a:pt x="1724" y="17"/>
                      <a:pt x="1686" y="22"/>
                    </a:cubicBezTo>
                    <a:cubicBezTo>
                      <a:pt x="1570" y="38"/>
                      <a:pt x="1469" y="46"/>
                      <a:pt x="1382" y="46"/>
                    </a:cubicBezTo>
                    <a:cubicBezTo>
                      <a:pt x="1332" y="46"/>
                      <a:pt x="1287" y="44"/>
                      <a:pt x="1246" y="39"/>
                    </a:cubicBezTo>
                    <a:lnTo>
                      <a:pt x="1" y="5988"/>
                    </a:lnTo>
                    <a:cubicBezTo>
                      <a:pt x="34" y="5991"/>
                      <a:pt x="71" y="5992"/>
                      <a:pt x="110" y="5992"/>
                    </a:cubicBezTo>
                    <a:cubicBezTo>
                      <a:pt x="201" y="5992"/>
                      <a:pt x="310" y="5985"/>
                      <a:pt x="441" y="5967"/>
                    </a:cubicBezTo>
                    <a:cubicBezTo>
                      <a:pt x="476" y="5963"/>
                      <a:pt x="510" y="5958"/>
                      <a:pt x="536" y="5950"/>
                    </a:cubicBezTo>
                    <a:lnTo>
                      <a:pt x="1781"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35"/>
              <p:cNvSpPr/>
              <p:nvPr/>
            </p:nvSpPr>
            <p:spPr>
              <a:xfrm>
                <a:off x="3928100" y="1062425"/>
                <a:ext cx="32550" cy="148975"/>
              </a:xfrm>
              <a:custGeom>
                <a:rect b="b" l="l" r="r" t="t"/>
                <a:pathLst>
                  <a:path extrusionOk="0" h="5959" w="1302">
                    <a:moveTo>
                      <a:pt x="1246" y="0"/>
                    </a:moveTo>
                    <a:lnTo>
                      <a:pt x="1" y="5950"/>
                    </a:lnTo>
                    <a:cubicBezTo>
                      <a:pt x="18" y="5954"/>
                      <a:pt x="34" y="5954"/>
                      <a:pt x="56" y="5958"/>
                    </a:cubicBezTo>
                    <a:lnTo>
                      <a:pt x="1301" y="9"/>
                    </a:lnTo>
                    <a:cubicBezTo>
                      <a:pt x="1280" y="5"/>
                      <a:pt x="1262" y="5"/>
                      <a:pt x="1246"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35"/>
              <p:cNvSpPr/>
              <p:nvPr/>
            </p:nvSpPr>
            <p:spPr>
              <a:xfrm>
                <a:off x="3926925" y="1062225"/>
                <a:ext cx="32325" cy="148975"/>
              </a:xfrm>
              <a:custGeom>
                <a:rect b="b" l="l" r="r" t="t"/>
                <a:pathLst>
                  <a:path extrusionOk="0" h="5959" w="1293">
                    <a:moveTo>
                      <a:pt x="1245" y="0"/>
                    </a:moveTo>
                    <a:lnTo>
                      <a:pt x="0" y="5949"/>
                    </a:lnTo>
                    <a:cubicBezTo>
                      <a:pt x="14" y="5954"/>
                      <a:pt x="30" y="5954"/>
                      <a:pt x="48" y="5958"/>
                    </a:cubicBezTo>
                    <a:lnTo>
                      <a:pt x="1293" y="8"/>
                    </a:lnTo>
                    <a:cubicBezTo>
                      <a:pt x="1275" y="8"/>
                      <a:pt x="1262" y="4"/>
                      <a:pt x="1245"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35"/>
              <p:cNvSpPr/>
              <p:nvPr/>
            </p:nvSpPr>
            <p:spPr>
              <a:xfrm>
                <a:off x="3926075" y="1061975"/>
                <a:ext cx="32000" cy="148975"/>
              </a:xfrm>
              <a:custGeom>
                <a:rect b="b" l="l" r="r" t="t"/>
                <a:pathLst>
                  <a:path extrusionOk="0" h="5959" w="1280">
                    <a:moveTo>
                      <a:pt x="1250" y="1"/>
                    </a:moveTo>
                    <a:lnTo>
                      <a:pt x="0" y="5951"/>
                    </a:lnTo>
                    <a:cubicBezTo>
                      <a:pt x="13" y="5955"/>
                      <a:pt x="22" y="5955"/>
                      <a:pt x="34" y="5959"/>
                    </a:cubicBezTo>
                    <a:lnTo>
                      <a:pt x="1279" y="10"/>
                    </a:lnTo>
                    <a:cubicBezTo>
                      <a:pt x="1270" y="5"/>
                      <a:pt x="1258" y="5"/>
                      <a:pt x="1250"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35"/>
              <p:cNvSpPr/>
              <p:nvPr/>
            </p:nvSpPr>
            <p:spPr>
              <a:xfrm>
                <a:off x="3925425" y="1061775"/>
                <a:ext cx="31900" cy="148975"/>
              </a:xfrm>
              <a:custGeom>
                <a:rect b="b" l="l" r="r" t="t"/>
                <a:pathLst>
                  <a:path extrusionOk="0" h="5959" w="1276">
                    <a:moveTo>
                      <a:pt x="1245" y="1"/>
                    </a:moveTo>
                    <a:lnTo>
                      <a:pt x="1" y="5950"/>
                    </a:lnTo>
                    <a:cubicBezTo>
                      <a:pt x="9" y="5954"/>
                      <a:pt x="18" y="5954"/>
                      <a:pt x="26" y="5959"/>
                    </a:cubicBezTo>
                    <a:lnTo>
                      <a:pt x="1276" y="9"/>
                    </a:lnTo>
                    <a:cubicBezTo>
                      <a:pt x="1266" y="9"/>
                      <a:pt x="1254" y="5"/>
                      <a:pt x="1245"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35"/>
              <p:cNvSpPr/>
              <p:nvPr/>
            </p:nvSpPr>
            <p:spPr>
              <a:xfrm>
                <a:off x="3924800" y="1061575"/>
                <a:ext cx="31750" cy="148975"/>
              </a:xfrm>
              <a:custGeom>
                <a:rect b="b" l="l" r="r" t="t"/>
                <a:pathLst>
                  <a:path extrusionOk="0" h="5959" w="1270">
                    <a:moveTo>
                      <a:pt x="1249" y="1"/>
                    </a:moveTo>
                    <a:lnTo>
                      <a:pt x="0" y="5949"/>
                    </a:lnTo>
                    <a:cubicBezTo>
                      <a:pt x="8" y="5949"/>
                      <a:pt x="18" y="5954"/>
                      <a:pt x="26" y="5958"/>
                    </a:cubicBezTo>
                    <a:lnTo>
                      <a:pt x="1270" y="9"/>
                    </a:lnTo>
                    <a:cubicBezTo>
                      <a:pt x="1262" y="5"/>
                      <a:pt x="1258" y="5"/>
                      <a:pt x="1249"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35"/>
              <p:cNvSpPr/>
              <p:nvPr/>
            </p:nvSpPr>
            <p:spPr>
              <a:xfrm>
                <a:off x="3924150" y="1061250"/>
                <a:ext cx="31900" cy="149075"/>
              </a:xfrm>
              <a:custGeom>
                <a:rect b="b" l="l" r="r" t="t"/>
                <a:pathLst>
                  <a:path extrusionOk="0" h="5963" w="1276">
                    <a:moveTo>
                      <a:pt x="1245" y="0"/>
                    </a:moveTo>
                    <a:lnTo>
                      <a:pt x="0" y="5950"/>
                    </a:lnTo>
                    <a:cubicBezTo>
                      <a:pt x="9" y="5954"/>
                      <a:pt x="18" y="5958"/>
                      <a:pt x="26" y="5962"/>
                    </a:cubicBezTo>
                    <a:lnTo>
                      <a:pt x="1275" y="14"/>
                    </a:lnTo>
                    <a:cubicBezTo>
                      <a:pt x="1262" y="8"/>
                      <a:pt x="1254" y="4"/>
                      <a:pt x="1245"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35"/>
              <p:cNvSpPr/>
              <p:nvPr/>
            </p:nvSpPr>
            <p:spPr>
              <a:xfrm>
                <a:off x="3923500" y="1060925"/>
                <a:ext cx="31775" cy="149075"/>
              </a:xfrm>
              <a:custGeom>
                <a:rect b="b" l="l" r="r" t="t"/>
                <a:pathLst>
                  <a:path extrusionOk="0" h="5963" w="1271">
                    <a:moveTo>
                      <a:pt x="1245" y="1"/>
                    </a:moveTo>
                    <a:lnTo>
                      <a:pt x="1" y="5949"/>
                    </a:lnTo>
                    <a:cubicBezTo>
                      <a:pt x="9" y="5955"/>
                      <a:pt x="18" y="5959"/>
                      <a:pt x="26" y="5963"/>
                    </a:cubicBezTo>
                    <a:lnTo>
                      <a:pt x="1271" y="13"/>
                    </a:lnTo>
                    <a:cubicBezTo>
                      <a:pt x="1262" y="9"/>
                      <a:pt x="1254" y="5"/>
                      <a:pt x="1245"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35"/>
              <p:cNvSpPr/>
              <p:nvPr/>
            </p:nvSpPr>
            <p:spPr>
              <a:xfrm>
                <a:off x="3922775" y="1060400"/>
                <a:ext cx="31850" cy="149275"/>
              </a:xfrm>
              <a:custGeom>
                <a:rect b="b" l="l" r="r" t="t"/>
                <a:pathLst>
                  <a:path extrusionOk="0" h="5971" w="1274">
                    <a:moveTo>
                      <a:pt x="1244" y="0"/>
                    </a:moveTo>
                    <a:lnTo>
                      <a:pt x="0" y="5950"/>
                    </a:lnTo>
                    <a:cubicBezTo>
                      <a:pt x="8" y="5958"/>
                      <a:pt x="16" y="5962"/>
                      <a:pt x="30" y="5970"/>
                    </a:cubicBezTo>
                    <a:lnTo>
                      <a:pt x="1274" y="22"/>
                    </a:lnTo>
                    <a:cubicBezTo>
                      <a:pt x="1266" y="13"/>
                      <a:pt x="1253" y="9"/>
                      <a:pt x="1244"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35"/>
              <p:cNvSpPr/>
              <p:nvPr/>
            </p:nvSpPr>
            <p:spPr>
              <a:xfrm>
                <a:off x="3913250" y="1046700"/>
                <a:ext cx="40650" cy="162450"/>
              </a:xfrm>
              <a:custGeom>
                <a:rect b="b" l="l" r="r" t="t"/>
                <a:pathLst>
                  <a:path extrusionOk="0" h="6498" w="1626">
                    <a:moveTo>
                      <a:pt x="1249" y="0"/>
                    </a:moveTo>
                    <a:lnTo>
                      <a:pt x="0" y="5950"/>
                    </a:lnTo>
                    <a:cubicBezTo>
                      <a:pt x="227" y="6113"/>
                      <a:pt x="192" y="6360"/>
                      <a:pt x="381" y="6498"/>
                    </a:cubicBezTo>
                    <a:lnTo>
                      <a:pt x="1625" y="548"/>
                    </a:lnTo>
                    <a:cubicBezTo>
                      <a:pt x="1441" y="416"/>
                      <a:pt x="1475" y="163"/>
                      <a:pt x="1249"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35"/>
              <p:cNvSpPr/>
              <p:nvPr/>
            </p:nvSpPr>
            <p:spPr>
              <a:xfrm>
                <a:off x="3912175" y="1045950"/>
                <a:ext cx="32325" cy="149500"/>
              </a:xfrm>
              <a:custGeom>
                <a:rect b="b" l="l" r="r" t="t"/>
                <a:pathLst>
                  <a:path extrusionOk="0" h="5980" w="1293">
                    <a:moveTo>
                      <a:pt x="1245" y="0"/>
                    </a:moveTo>
                    <a:lnTo>
                      <a:pt x="0" y="5950"/>
                    </a:lnTo>
                    <a:cubicBezTo>
                      <a:pt x="13" y="5958"/>
                      <a:pt x="30" y="5967"/>
                      <a:pt x="43" y="5980"/>
                    </a:cubicBezTo>
                    <a:lnTo>
                      <a:pt x="1292" y="30"/>
                    </a:lnTo>
                    <a:cubicBezTo>
                      <a:pt x="1275" y="22"/>
                      <a:pt x="1262" y="10"/>
                      <a:pt x="1245"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35"/>
              <p:cNvSpPr/>
              <p:nvPr/>
            </p:nvSpPr>
            <p:spPr>
              <a:xfrm>
                <a:off x="3911100" y="1045400"/>
                <a:ext cx="32225" cy="149325"/>
              </a:xfrm>
              <a:custGeom>
                <a:rect b="b" l="l" r="r" t="t"/>
                <a:pathLst>
                  <a:path extrusionOk="0" h="5973" w="1289">
                    <a:moveTo>
                      <a:pt x="1245" y="1"/>
                    </a:moveTo>
                    <a:lnTo>
                      <a:pt x="1" y="5950"/>
                    </a:lnTo>
                    <a:cubicBezTo>
                      <a:pt x="17" y="5955"/>
                      <a:pt x="31" y="5964"/>
                      <a:pt x="43" y="5972"/>
                    </a:cubicBezTo>
                    <a:lnTo>
                      <a:pt x="1288" y="22"/>
                    </a:lnTo>
                    <a:cubicBezTo>
                      <a:pt x="1275" y="14"/>
                      <a:pt x="1263" y="10"/>
                      <a:pt x="1245"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35"/>
              <p:cNvSpPr/>
              <p:nvPr/>
            </p:nvSpPr>
            <p:spPr>
              <a:xfrm>
                <a:off x="3910125" y="1045000"/>
                <a:ext cx="32125" cy="149175"/>
              </a:xfrm>
              <a:custGeom>
                <a:rect b="b" l="l" r="r" t="t"/>
                <a:pathLst>
                  <a:path extrusionOk="0" h="5967" w="1285">
                    <a:moveTo>
                      <a:pt x="1250" y="0"/>
                    </a:moveTo>
                    <a:lnTo>
                      <a:pt x="1" y="5950"/>
                    </a:lnTo>
                    <a:cubicBezTo>
                      <a:pt x="14" y="5954"/>
                      <a:pt x="27" y="5958"/>
                      <a:pt x="40" y="5966"/>
                    </a:cubicBezTo>
                    <a:lnTo>
                      <a:pt x="1284" y="17"/>
                    </a:lnTo>
                    <a:cubicBezTo>
                      <a:pt x="1276" y="13"/>
                      <a:pt x="1263" y="5"/>
                      <a:pt x="1250"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35"/>
              <p:cNvSpPr/>
              <p:nvPr/>
            </p:nvSpPr>
            <p:spPr>
              <a:xfrm>
                <a:off x="3909050" y="1044550"/>
                <a:ext cx="32350" cy="149225"/>
              </a:xfrm>
              <a:custGeom>
                <a:rect b="b" l="l" r="r" t="t"/>
                <a:pathLst>
                  <a:path extrusionOk="0" h="5969" w="1294">
                    <a:moveTo>
                      <a:pt x="1250" y="1"/>
                    </a:moveTo>
                    <a:lnTo>
                      <a:pt x="1" y="5951"/>
                    </a:lnTo>
                    <a:cubicBezTo>
                      <a:pt x="18" y="5955"/>
                      <a:pt x="32" y="5959"/>
                      <a:pt x="44" y="5968"/>
                    </a:cubicBezTo>
                    <a:lnTo>
                      <a:pt x="1293" y="18"/>
                    </a:lnTo>
                    <a:cubicBezTo>
                      <a:pt x="1276" y="14"/>
                      <a:pt x="1263" y="5"/>
                      <a:pt x="1250"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35"/>
              <p:cNvSpPr/>
              <p:nvPr/>
            </p:nvSpPr>
            <p:spPr>
              <a:xfrm>
                <a:off x="3907900" y="1044250"/>
                <a:ext cx="32425" cy="149075"/>
              </a:xfrm>
              <a:custGeom>
                <a:rect b="b" l="l" r="r" t="t"/>
                <a:pathLst>
                  <a:path extrusionOk="0" h="5963" w="1297">
                    <a:moveTo>
                      <a:pt x="1249" y="1"/>
                    </a:moveTo>
                    <a:lnTo>
                      <a:pt x="1" y="5945"/>
                    </a:lnTo>
                    <a:cubicBezTo>
                      <a:pt x="17" y="5954"/>
                      <a:pt x="35" y="5958"/>
                      <a:pt x="47" y="5963"/>
                    </a:cubicBezTo>
                    <a:lnTo>
                      <a:pt x="1296" y="13"/>
                    </a:lnTo>
                    <a:cubicBezTo>
                      <a:pt x="1279" y="9"/>
                      <a:pt x="1266" y="5"/>
                      <a:pt x="1249"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35"/>
              <p:cNvSpPr/>
              <p:nvPr/>
            </p:nvSpPr>
            <p:spPr>
              <a:xfrm>
                <a:off x="3906625" y="1043925"/>
                <a:ext cx="32500" cy="148975"/>
              </a:xfrm>
              <a:custGeom>
                <a:rect b="b" l="l" r="r" t="t"/>
                <a:pathLst>
                  <a:path extrusionOk="0" h="5959" w="1300">
                    <a:moveTo>
                      <a:pt x="1249" y="0"/>
                    </a:moveTo>
                    <a:lnTo>
                      <a:pt x="0" y="5946"/>
                    </a:lnTo>
                    <a:cubicBezTo>
                      <a:pt x="21" y="5950"/>
                      <a:pt x="38" y="5954"/>
                      <a:pt x="52" y="5958"/>
                    </a:cubicBezTo>
                    <a:lnTo>
                      <a:pt x="1300" y="14"/>
                    </a:lnTo>
                    <a:cubicBezTo>
                      <a:pt x="1283" y="9"/>
                      <a:pt x="1266" y="4"/>
                      <a:pt x="1249"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35"/>
              <p:cNvSpPr/>
              <p:nvPr/>
            </p:nvSpPr>
            <p:spPr>
              <a:xfrm>
                <a:off x="3904700" y="1043475"/>
                <a:ext cx="33150" cy="149100"/>
              </a:xfrm>
              <a:custGeom>
                <a:rect b="b" l="l" r="r" t="t"/>
                <a:pathLst>
                  <a:path extrusionOk="0" h="5964" w="1326">
                    <a:moveTo>
                      <a:pt x="1244" y="1"/>
                    </a:moveTo>
                    <a:lnTo>
                      <a:pt x="0" y="5950"/>
                    </a:lnTo>
                    <a:cubicBezTo>
                      <a:pt x="26" y="5955"/>
                      <a:pt x="56" y="5960"/>
                      <a:pt x="77" y="5964"/>
                    </a:cubicBezTo>
                    <a:lnTo>
                      <a:pt x="1326" y="18"/>
                    </a:lnTo>
                    <a:cubicBezTo>
                      <a:pt x="1300" y="10"/>
                      <a:pt x="1274" y="6"/>
                      <a:pt x="1244"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35"/>
              <p:cNvSpPr/>
              <p:nvPr/>
            </p:nvSpPr>
            <p:spPr>
              <a:xfrm>
                <a:off x="3903175" y="1043275"/>
                <a:ext cx="32650" cy="148975"/>
              </a:xfrm>
              <a:custGeom>
                <a:rect b="b" l="l" r="r" t="t"/>
                <a:pathLst>
                  <a:path extrusionOk="0" h="5959" w="1306">
                    <a:moveTo>
                      <a:pt x="1246" y="1"/>
                    </a:moveTo>
                    <a:lnTo>
                      <a:pt x="1" y="5946"/>
                    </a:lnTo>
                    <a:cubicBezTo>
                      <a:pt x="22" y="5950"/>
                      <a:pt x="40" y="5954"/>
                      <a:pt x="61" y="5958"/>
                    </a:cubicBezTo>
                    <a:lnTo>
                      <a:pt x="1305" y="9"/>
                    </a:lnTo>
                    <a:cubicBezTo>
                      <a:pt x="1288" y="5"/>
                      <a:pt x="1267" y="1"/>
                      <a:pt x="1246"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35"/>
              <p:cNvSpPr/>
              <p:nvPr/>
            </p:nvSpPr>
            <p:spPr>
              <a:xfrm>
                <a:off x="3755850" y="1006700"/>
                <a:ext cx="59450" cy="182675"/>
              </a:xfrm>
              <a:custGeom>
                <a:rect b="b" l="l" r="r" t="t"/>
                <a:pathLst>
                  <a:path extrusionOk="0" h="7307" w="2378">
                    <a:moveTo>
                      <a:pt x="1245" y="1"/>
                    </a:moveTo>
                    <a:lnTo>
                      <a:pt x="1" y="5951"/>
                    </a:lnTo>
                    <a:cubicBezTo>
                      <a:pt x="355" y="6652"/>
                      <a:pt x="569" y="6584"/>
                      <a:pt x="1134" y="7307"/>
                    </a:cubicBezTo>
                    <a:lnTo>
                      <a:pt x="2378" y="1357"/>
                    </a:lnTo>
                    <a:cubicBezTo>
                      <a:pt x="1813" y="634"/>
                      <a:pt x="1600" y="702"/>
                      <a:pt x="1245"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35"/>
              <p:cNvSpPr/>
              <p:nvPr/>
            </p:nvSpPr>
            <p:spPr>
              <a:xfrm>
                <a:off x="6496500" y="1602525"/>
                <a:ext cx="31350" cy="149500"/>
              </a:xfrm>
              <a:custGeom>
                <a:rect b="b" l="l" r="r" t="t"/>
                <a:pathLst>
                  <a:path extrusionOk="0" h="5980" w="1254">
                    <a:moveTo>
                      <a:pt x="1254" y="0"/>
                    </a:moveTo>
                    <a:lnTo>
                      <a:pt x="1249" y="20"/>
                    </a:lnTo>
                    <a:lnTo>
                      <a:pt x="1249" y="20"/>
                    </a:lnTo>
                    <a:cubicBezTo>
                      <a:pt x="1252" y="13"/>
                      <a:pt x="1254" y="6"/>
                      <a:pt x="1254" y="0"/>
                    </a:cubicBezTo>
                    <a:close/>
                    <a:moveTo>
                      <a:pt x="1249" y="20"/>
                    </a:moveTo>
                    <a:lnTo>
                      <a:pt x="1249" y="20"/>
                    </a:lnTo>
                    <a:cubicBezTo>
                      <a:pt x="1248" y="24"/>
                      <a:pt x="1247" y="27"/>
                      <a:pt x="1245" y="30"/>
                    </a:cubicBezTo>
                    <a:lnTo>
                      <a:pt x="0" y="5980"/>
                    </a:lnTo>
                    <a:cubicBezTo>
                      <a:pt x="5" y="5966"/>
                      <a:pt x="5" y="5958"/>
                      <a:pt x="10" y="5945"/>
                    </a:cubicBezTo>
                    <a:lnTo>
                      <a:pt x="1249" y="20"/>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35"/>
              <p:cNvSpPr/>
              <p:nvPr/>
            </p:nvSpPr>
            <p:spPr>
              <a:xfrm>
                <a:off x="6495850" y="1603275"/>
                <a:ext cx="31800" cy="150025"/>
              </a:xfrm>
              <a:custGeom>
                <a:rect b="b" l="l" r="r" t="t"/>
                <a:pathLst>
                  <a:path extrusionOk="0" h="6001" w="1272">
                    <a:moveTo>
                      <a:pt x="1271" y="0"/>
                    </a:moveTo>
                    <a:cubicBezTo>
                      <a:pt x="1267" y="17"/>
                      <a:pt x="1258" y="38"/>
                      <a:pt x="1250" y="55"/>
                    </a:cubicBezTo>
                    <a:lnTo>
                      <a:pt x="1" y="6001"/>
                    </a:lnTo>
                    <a:cubicBezTo>
                      <a:pt x="14" y="5984"/>
                      <a:pt x="18" y="5966"/>
                      <a:pt x="26" y="5950"/>
                    </a:cubicBezTo>
                    <a:lnTo>
                      <a:pt x="1271"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35"/>
              <p:cNvSpPr/>
              <p:nvPr/>
            </p:nvSpPr>
            <p:spPr>
              <a:xfrm>
                <a:off x="6495200" y="1604650"/>
                <a:ext cx="31900" cy="149725"/>
              </a:xfrm>
              <a:custGeom>
                <a:rect b="b" l="l" r="r" t="t"/>
                <a:pathLst>
                  <a:path extrusionOk="0" h="5989" w="1276">
                    <a:moveTo>
                      <a:pt x="1276" y="0"/>
                    </a:moveTo>
                    <a:cubicBezTo>
                      <a:pt x="1268" y="14"/>
                      <a:pt x="1258" y="26"/>
                      <a:pt x="1246" y="39"/>
                    </a:cubicBezTo>
                    <a:lnTo>
                      <a:pt x="1" y="5988"/>
                    </a:lnTo>
                    <a:cubicBezTo>
                      <a:pt x="10" y="5976"/>
                      <a:pt x="18" y="5962"/>
                      <a:pt x="27" y="5946"/>
                    </a:cubicBezTo>
                    <a:lnTo>
                      <a:pt x="1276"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35"/>
              <p:cNvSpPr/>
              <p:nvPr/>
            </p:nvSpPr>
            <p:spPr>
              <a:xfrm>
                <a:off x="6494375" y="1605625"/>
                <a:ext cx="32000" cy="149600"/>
              </a:xfrm>
              <a:custGeom>
                <a:rect b="b" l="l" r="r" t="t"/>
                <a:pathLst>
                  <a:path extrusionOk="0" h="5984" w="1280">
                    <a:moveTo>
                      <a:pt x="1279" y="0"/>
                    </a:moveTo>
                    <a:cubicBezTo>
                      <a:pt x="1271" y="13"/>
                      <a:pt x="1258" y="26"/>
                      <a:pt x="1245" y="34"/>
                    </a:cubicBezTo>
                    <a:lnTo>
                      <a:pt x="0" y="5984"/>
                    </a:lnTo>
                    <a:cubicBezTo>
                      <a:pt x="13" y="5971"/>
                      <a:pt x="22" y="5962"/>
                      <a:pt x="34" y="5949"/>
                    </a:cubicBezTo>
                    <a:lnTo>
                      <a:pt x="1279"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35"/>
              <p:cNvSpPr/>
              <p:nvPr/>
            </p:nvSpPr>
            <p:spPr>
              <a:xfrm>
                <a:off x="6493275" y="1606475"/>
                <a:ext cx="32250" cy="149500"/>
              </a:xfrm>
              <a:custGeom>
                <a:rect b="b" l="l" r="r" t="t"/>
                <a:pathLst>
                  <a:path extrusionOk="0" h="5980" w="1290">
                    <a:moveTo>
                      <a:pt x="1289" y="0"/>
                    </a:moveTo>
                    <a:lnTo>
                      <a:pt x="1289" y="0"/>
                    </a:lnTo>
                    <a:cubicBezTo>
                      <a:pt x="1276" y="13"/>
                      <a:pt x="1264" y="22"/>
                      <a:pt x="1246" y="34"/>
                    </a:cubicBezTo>
                    <a:lnTo>
                      <a:pt x="1" y="5980"/>
                    </a:lnTo>
                    <a:cubicBezTo>
                      <a:pt x="14" y="5972"/>
                      <a:pt x="32" y="5958"/>
                      <a:pt x="44" y="5950"/>
                    </a:cubicBezTo>
                    <a:lnTo>
                      <a:pt x="1289"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35"/>
              <p:cNvSpPr/>
              <p:nvPr/>
            </p:nvSpPr>
            <p:spPr>
              <a:xfrm>
                <a:off x="6491900" y="1607325"/>
                <a:ext cx="32550" cy="149400"/>
              </a:xfrm>
              <a:custGeom>
                <a:rect b="b" l="l" r="r" t="t"/>
                <a:pathLst>
                  <a:path extrusionOk="0" h="5976" w="1302">
                    <a:moveTo>
                      <a:pt x="1301" y="0"/>
                    </a:moveTo>
                    <a:lnTo>
                      <a:pt x="1301" y="0"/>
                    </a:lnTo>
                    <a:cubicBezTo>
                      <a:pt x="1284" y="9"/>
                      <a:pt x="1267" y="18"/>
                      <a:pt x="1246" y="30"/>
                    </a:cubicBezTo>
                    <a:lnTo>
                      <a:pt x="1" y="5976"/>
                    </a:lnTo>
                    <a:cubicBezTo>
                      <a:pt x="18" y="5967"/>
                      <a:pt x="40" y="5958"/>
                      <a:pt x="56" y="5946"/>
                    </a:cubicBezTo>
                    <a:lnTo>
                      <a:pt x="1301"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35"/>
              <p:cNvSpPr/>
              <p:nvPr/>
            </p:nvSpPr>
            <p:spPr>
              <a:xfrm>
                <a:off x="6489675" y="1608050"/>
                <a:ext cx="33375" cy="149525"/>
              </a:xfrm>
              <a:custGeom>
                <a:rect b="b" l="l" r="r" t="t"/>
                <a:pathLst>
                  <a:path extrusionOk="0" h="5981" w="1335">
                    <a:moveTo>
                      <a:pt x="1335" y="1"/>
                    </a:moveTo>
                    <a:cubicBezTo>
                      <a:pt x="1309" y="10"/>
                      <a:pt x="1279" y="23"/>
                      <a:pt x="1248" y="32"/>
                    </a:cubicBezTo>
                    <a:lnTo>
                      <a:pt x="0" y="5980"/>
                    </a:lnTo>
                    <a:cubicBezTo>
                      <a:pt x="34" y="5972"/>
                      <a:pt x="64" y="5960"/>
                      <a:pt x="90" y="5947"/>
                    </a:cubicBezTo>
                    <a:lnTo>
                      <a:pt x="1335"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35"/>
              <p:cNvSpPr/>
              <p:nvPr/>
            </p:nvSpPr>
            <p:spPr>
              <a:xfrm>
                <a:off x="6486875" y="1608825"/>
                <a:ext cx="34025" cy="149400"/>
              </a:xfrm>
              <a:custGeom>
                <a:rect b="b" l="l" r="r" t="t"/>
                <a:pathLst>
                  <a:path extrusionOk="0" h="5976" w="1361">
                    <a:moveTo>
                      <a:pt x="1360" y="1"/>
                    </a:moveTo>
                    <a:lnTo>
                      <a:pt x="1360" y="1"/>
                    </a:lnTo>
                    <a:cubicBezTo>
                      <a:pt x="1327" y="9"/>
                      <a:pt x="1289" y="21"/>
                      <a:pt x="1250" y="26"/>
                    </a:cubicBezTo>
                    <a:lnTo>
                      <a:pt x="0" y="5975"/>
                    </a:lnTo>
                    <a:cubicBezTo>
                      <a:pt x="43" y="5967"/>
                      <a:pt x="82" y="5959"/>
                      <a:pt x="112" y="5949"/>
                    </a:cubicBezTo>
                    <a:lnTo>
                      <a:pt x="1360"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35"/>
              <p:cNvSpPr/>
              <p:nvPr/>
            </p:nvSpPr>
            <p:spPr>
              <a:xfrm>
                <a:off x="6902825" y="1669650"/>
                <a:ext cx="31475" cy="149750"/>
              </a:xfrm>
              <a:custGeom>
                <a:rect b="b" l="l" r="r" t="t"/>
                <a:pathLst>
                  <a:path extrusionOk="0" h="5990" w="1259">
                    <a:moveTo>
                      <a:pt x="1258" y="1"/>
                    </a:moveTo>
                    <a:lnTo>
                      <a:pt x="1252" y="33"/>
                    </a:lnTo>
                    <a:lnTo>
                      <a:pt x="1252" y="33"/>
                    </a:lnTo>
                    <a:cubicBezTo>
                      <a:pt x="1256" y="22"/>
                      <a:pt x="1258" y="12"/>
                      <a:pt x="1258" y="1"/>
                    </a:cubicBezTo>
                    <a:close/>
                    <a:moveTo>
                      <a:pt x="1252" y="33"/>
                    </a:moveTo>
                    <a:cubicBezTo>
                      <a:pt x="1251" y="35"/>
                      <a:pt x="1250" y="37"/>
                      <a:pt x="1249" y="40"/>
                    </a:cubicBezTo>
                    <a:lnTo>
                      <a:pt x="1" y="5989"/>
                    </a:lnTo>
                    <a:cubicBezTo>
                      <a:pt x="5" y="5976"/>
                      <a:pt x="9" y="5964"/>
                      <a:pt x="13" y="5950"/>
                    </a:cubicBezTo>
                    <a:lnTo>
                      <a:pt x="1252" y="33"/>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35"/>
              <p:cNvSpPr/>
              <p:nvPr/>
            </p:nvSpPr>
            <p:spPr>
              <a:xfrm>
                <a:off x="6901975" y="1670625"/>
                <a:ext cx="32100" cy="150800"/>
              </a:xfrm>
              <a:custGeom>
                <a:rect b="b" l="l" r="r" t="t"/>
                <a:pathLst>
                  <a:path extrusionOk="0" h="6032" w="1284">
                    <a:moveTo>
                      <a:pt x="1283" y="1"/>
                    </a:moveTo>
                    <a:lnTo>
                      <a:pt x="1283" y="1"/>
                    </a:lnTo>
                    <a:cubicBezTo>
                      <a:pt x="1275" y="30"/>
                      <a:pt x="1263" y="56"/>
                      <a:pt x="1245" y="82"/>
                    </a:cubicBezTo>
                    <a:lnTo>
                      <a:pt x="0" y="6031"/>
                    </a:lnTo>
                    <a:cubicBezTo>
                      <a:pt x="13" y="6006"/>
                      <a:pt x="26" y="5980"/>
                      <a:pt x="35" y="5950"/>
                    </a:cubicBezTo>
                    <a:lnTo>
                      <a:pt x="1283"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35"/>
              <p:cNvSpPr/>
              <p:nvPr/>
            </p:nvSpPr>
            <p:spPr>
              <a:xfrm>
                <a:off x="6900375" y="1672650"/>
                <a:ext cx="32750" cy="151000"/>
              </a:xfrm>
              <a:custGeom>
                <a:rect b="b" l="l" r="r" t="t"/>
                <a:pathLst>
                  <a:path extrusionOk="0" h="6040" w="1310">
                    <a:moveTo>
                      <a:pt x="1309" y="1"/>
                    </a:moveTo>
                    <a:cubicBezTo>
                      <a:pt x="1292" y="35"/>
                      <a:pt x="1270" y="60"/>
                      <a:pt x="1245" y="91"/>
                    </a:cubicBezTo>
                    <a:lnTo>
                      <a:pt x="0" y="6040"/>
                    </a:lnTo>
                    <a:cubicBezTo>
                      <a:pt x="26" y="6010"/>
                      <a:pt x="48" y="5980"/>
                      <a:pt x="64" y="5950"/>
                    </a:cubicBezTo>
                    <a:lnTo>
                      <a:pt x="1309"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35"/>
              <p:cNvSpPr/>
              <p:nvPr/>
            </p:nvSpPr>
            <p:spPr>
              <a:xfrm>
                <a:off x="6897375" y="1674925"/>
                <a:ext cx="34125" cy="151625"/>
              </a:xfrm>
              <a:custGeom>
                <a:rect b="b" l="l" r="r" t="t"/>
                <a:pathLst>
                  <a:path extrusionOk="0" h="6065" w="1365">
                    <a:moveTo>
                      <a:pt x="1365" y="0"/>
                    </a:moveTo>
                    <a:cubicBezTo>
                      <a:pt x="1331" y="38"/>
                      <a:pt x="1293" y="77"/>
                      <a:pt x="1250" y="115"/>
                    </a:cubicBezTo>
                    <a:lnTo>
                      <a:pt x="0" y="6065"/>
                    </a:lnTo>
                    <a:cubicBezTo>
                      <a:pt x="43" y="6026"/>
                      <a:pt x="87" y="5988"/>
                      <a:pt x="120" y="5949"/>
                    </a:cubicBezTo>
                    <a:lnTo>
                      <a:pt x="1365"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35"/>
              <p:cNvSpPr/>
              <p:nvPr/>
            </p:nvSpPr>
            <p:spPr>
              <a:xfrm>
                <a:off x="6887325" y="1677800"/>
                <a:ext cx="41300" cy="156550"/>
              </a:xfrm>
              <a:custGeom>
                <a:rect b="b" l="l" r="r" t="t"/>
                <a:pathLst>
                  <a:path extrusionOk="0" h="6262" w="1652">
                    <a:moveTo>
                      <a:pt x="1652" y="0"/>
                    </a:moveTo>
                    <a:lnTo>
                      <a:pt x="1652" y="0"/>
                    </a:lnTo>
                    <a:cubicBezTo>
                      <a:pt x="1523" y="107"/>
                      <a:pt x="1369" y="205"/>
                      <a:pt x="1245" y="312"/>
                    </a:cubicBezTo>
                    <a:lnTo>
                      <a:pt x="1" y="6262"/>
                    </a:lnTo>
                    <a:cubicBezTo>
                      <a:pt x="124" y="6155"/>
                      <a:pt x="278" y="6056"/>
                      <a:pt x="402" y="5950"/>
                    </a:cubicBezTo>
                    <a:lnTo>
                      <a:pt x="1652"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35"/>
              <p:cNvSpPr/>
              <p:nvPr/>
            </p:nvSpPr>
            <p:spPr>
              <a:xfrm>
                <a:off x="6884225" y="1685600"/>
                <a:ext cx="34250" cy="151650"/>
              </a:xfrm>
              <a:custGeom>
                <a:rect b="b" l="l" r="r" t="t"/>
                <a:pathLst>
                  <a:path extrusionOk="0" h="6066" w="1370">
                    <a:moveTo>
                      <a:pt x="1369" y="0"/>
                    </a:moveTo>
                    <a:lnTo>
                      <a:pt x="1369" y="0"/>
                    </a:lnTo>
                    <a:cubicBezTo>
                      <a:pt x="1326" y="39"/>
                      <a:pt x="1284" y="77"/>
                      <a:pt x="1249" y="116"/>
                    </a:cubicBezTo>
                    <a:lnTo>
                      <a:pt x="1" y="6066"/>
                    </a:lnTo>
                    <a:cubicBezTo>
                      <a:pt x="39" y="6027"/>
                      <a:pt x="78" y="5984"/>
                      <a:pt x="125" y="5950"/>
                    </a:cubicBezTo>
                    <a:lnTo>
                      <a:pt x="1369"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35"/>
              <p:cNvSpPr/>
              <p:nvPr/>
            </p:nvSpPr>
            <p:spPr>
              <a:xfrm>
                <a:off x="6882725" y="1688500"/>
                <a:ext cx="32725" cy="150875"/>
              </a:xfrm>
              <a:custGeom>
                <a:rect b="b" l="l" r="r" t="t"/>
                <a:pathLst>
                  <a:path extrusionOk="0" h="6035" w="1309">
                    <a:moveTo>
                      <a:pt x="1309" y="0"/>
                    </a:moveTo>
                    <a:lnTo>
                      <a:pt x="1309" y="0"/>
                    </a:lnTo>
                    <a:cubicBezTo>
                      <a:pt x="1283" y="30"/>
                      <a:pt x="1263" y="60"/>
                      <a:pt x="1245" y="89"/>
                    </a:cubicBezTo>
                    <a:lnTo>
                      <a:pt x="0" y="6035"/>
                    </a:lnTo>
                    <a:cubicBezTo>
                      <a:pt x="18" y="6005"/>
                      <a:pt x="39" y="5979"/>
                      <a:pt x="61" y="5950"/>
                    </a:cubicBezTo>
                    <a:lnTo>
                      <a:pt x="1309"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35"/>
              <p:cNvSpPr/>
              <p:nvPr/>
            </p:nvSpPr>
            <p:spPr>
              <a:xfrm>
                <a:off x="6881775" y="1690725"/>
                <a:ext cx="32100" cy="150675"/>
              </a:xfrm>
              <a:custGeom>
                <a:rect b="b" l="l" r="r" t="t"/>
                <a:pathLst>
                  <a:path extrusionOk="0" h="6027" w="1284">
                    <a:moveTo>
                      <a:pt x="1283" y="0"/>
                    </a:moveTo>
                    <a:lnTo>
                      <a:pt x="1244" y="77"/>
                    </a:lnTo>
                    <a:lnTo>
                      <a:pt x="0" y="6027"/>
                    </a:lnTo>
                    <a:cubicBezTo>
                      <a:pt x="8" y="6001"/>
                      <a:pt x="22" y="5976"/>
                      <a:pt x="38" y="5946"/>
                    </a:cubicBezTo>
                    <a:lnTo>
                      <a:pt x="1283"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35"/>
              <p:cNvSpPr/>
              <p:nvPr/>
            </p:nvSpPr>
            <p:spPr>
              <a:xfrm>
                <a:off x="6881575" y="1692650"/>
                <a:ext cx="31325" cy="149850"/>
              </a:xfrm>
              <a:custGeom>
                <a:rect b="b" l="l" r="r" t="t"/>
                <a:pathLst>
                  <a:path extrusionOk="0" h="5994" w="1253">
                    <a:moveTo>
                      <a:pt x="1252" y="0"/>
                    </a:moveTo>
                    <a:cubicBezTo>
                      <a:pt x="1252" y="3"/>
                      <a:pt x="1251" y="6"/>
                      <a:pt x="1251" y="9"/>
                    </a:cubicBezTo>
                    <a:lnTo>
                      <a:pt x="1251" y="9"/>
                    </a:lnTo>
                    <a:lnTo>
                      <a:pt x="1252" y="0"/>
                    </a:lnTo>
                    <a:close/>
                    <a:moveTo>
                      <a:pt x="1251" y="9"/>
                    </a:moveTo>
                    <a:lnTo>
                      <a:pt x="8" y="5950"/>
                    </a:lnTo>
                    <a:cubicBezTo>
                      <a:pt x="4" y="5963"/>
                      <a:pt x="0" y="5976"/>
                      <a:pt x="0" y="5993"/>
                    </a:cubicBezTo>
                    <a:lnTo>
                      <a:pt x="1244" y="43"/>
                    </a:lnTo>
                    <a:cubicBezTo>
                      <a:pt x="1248" y="32"/>
                      <a:pt x="1248" y="22"/>
                      <a:pt x="1251" y="9"/>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35"/>
              <p:cNvSpPr/>
              <p:nvPr/>
            </p:nvSpPr>
            <p:spPr>
              <a:xfrm>
                <a:off x="3673725" y="1022450"/>
                <a:ext cx="32525" cy="149275"/>
              </a:xfrm>
              <a:custGeom>
                <a:rect b="b" l="l" r="r" t="t"/>
                <a:pathLst>
                  <a:path extrusionOk="0" h="5971" w="1301">
                    <a:moveTo>
                      <a:pt x="1249" y="0"/>
                    </a:moveTo>
                    <a:lnTo>
                      <a:pt x="1" y="5945"/>
                    </a:lnTo>
                    <a:cubicBezTo>
                      <a:pt x="21" y="5954"/>
                      <a:pt x="39" y="5962"/>
                      <a:pt x="56" y="5970"/>
                    </a:cubicBezTo>
                    <a:lnTo>
                      <a:pt x="1300" y="21"/>
                    </a:lnTo>
                    <a:cubicBezTo>
                      <a:pt x="1284" y="17"/>
                      <a:pt x="1266" y="8"/>
                      <a:pt x="1249"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35"/>
              <p:cNvSpPr/>
              <p:nvPr/>
            </p:nvSpPr>
            <p:spPr>
              <a:xfrm>
                <a:off x="3649350" y="1009600"/>
                <a:ext cx="55625" cy="161475"/>
              </a:xfrm>
              <a:custGeom>
                <a:rect b="b" l="l" r="r" t="t"/>
                <a:pathLst>
                  <a:path extrusionOk="0" h="6459" w="2225">
                    <a:moveTo>
                      <a:pt x="1245" y="1"/>
                    </a:moveTo>
                    <a:lnTo>
                      <a:pt x="1" y="5945"/>
                    </a:lnTo>
                    <a:cubicBezTo>
                      <a:pt x="283" y="6083"/>
                      <a:pt x="719" y="6334"/>
                      <a:pt x="976" y="6459"/>
                    </a:cubicBezTo>
                    <a:lnTo>
                      <a:pt x="2224" y="514"/>
                    </a:lnTo>
                    <a:cubicBezTo>
                      <a:pt x="1967" y="390"/>
                      <a:pt x="1531" y="137"/>
                      <a:pt x="1245"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35"/>
              <p:cNvSpPr/>
              <p:nvPr/>
            </p:nvSpPr>
            <p:spPr>
              <a:xfrm>
                <a:off x="3646350" y="1008200"/>
                <a:ext cx="34125" cy="150050"/>
              </a:xfrm>
              <a:custGeom>
                <a:rect b="b" l="l" r="r" t="t"/>
                <a:pathLst>
                  <a:path extrusionOk="0" h="6002" w="1365">
                    <a:moveTo>
                      <a:pt x="1245" y="0"/>
                    </a:moveTo>
                    <a:lnTo>
                      <a:pt x="1" y="5950"/>
                    </a:lnTo>
                    <a:cubicBezTo>
                      <a:pt x="34" y="5963"/>
                      <a:pt x="73" y="5980"/>
                      <a:pt x="121" y="6001"/>
                    </a:cubicBezTo>
                    <a:lnTo>
                      <a:pt x="1365" y="57"/>
                    </a:lnTo>
                    <a:cubicBezTo>
                      <a:pt x="1322" y="35"/>
                      <a:pt x="1280" y="14"/>
                      <a:pt x="1245"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35"/>
              <p:cNvSpPr/>
              <p:nvPr/>
            </p:nvSpPr>
            <p:spPr>
              <a:xfrm>
                <a:off x="3645800" y="1008000"/>
                <a:ext cx="31675" cy="148975"/>
              </a:xfrm>
              <a:custGeom>
                <a:rect b="b" l="l" r="r" t="t"/>
                <a:pathLst>
                  <a:path extrusionOk="0" h="5959" w="1267">
                    <a:moveTo>
                      <a:pt x="1250" y="0"/>
                    </a:moveTo>
                    <a:lnTo>
                      <a:pt x="1" y="5950"/>
                    </a:lnTo>
                    <a:cubicBezTo>
                      <a:pt x="9" y="5950"/>
                      <a:pt x="14" y="5954"/>
                      <a:pt x="23" y="5958"/>
                    </a:cubicBezTo>
                    <a:lnTo>
                      <a:pt x="1267" y="8"/>
                    </a:lnTo>
                    <a:cubicBezTo>
                      <a:pt x="1258" y="4"/>
                      <a:pt x="1254" y="4"/>
                      <a:pt x="1250"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35"/>
              <p:cNvSpPr/>
              <p:nvPr/>
            </p:nvSpPr>
            <p:spPr>
              <a:xfrm>
                <a:off x="2201975" y="695650"/>
                <a:ext cx="32200" cy="149200"/>
              </a:xfrm>
              <a:custGeom>
                <a:rect b="b" l="l" r="r" t="t"/>
                <a:pathLst>
                  <a:path extrusionOk="0" h="5968" w="1288">
                    <a:moveTo>
                      <a:pt x="1249" y="1"/>
                    </a:moveTo>
                    <a:lnTo>
                      <a:pt x="1" y="5950"/>
                    </a:lnTo>
                    <a:cubicBezTo>
                      <a:pt x="17" y="5954"/>
                      <a:pt x="30" y="5958"/>
                      <a:pt x="43" y="5968"/>
                    </a:cubicBezTo>
                    <a:lnTo>
                      <a:pt x="1288" y="18"/>
                    </a:lnTo>
                    <a:cubicBezTo>
                      <a:pt x="1275" y="10"/>
                      <a:pt x="1262" y="5"/>
                      <a:pt x="1249"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35"/>
              <p:cNvSpPr/>
              <p:nvPr/>
            </p:nvSpPr>
            <p:spPr>
              <a:xfrm>
                <a:off x="2198550" y="694375"/>
                <a:ext cx="34650" cy="150050"/>
              </a:xfrm>
              <a:custGeom>
                <a:rect b="b" l="l" r="r" t="t"/>
                <a:pathLst>
                  <a:path extrusionOk="0" h="6002" w="1386">
                    <a:moveTo>
                      <a:pt x="1249" y="0"/>
                    </a:moveTo>
                    <a:lnTo>
                      <a:pt x="0" y="5946"/>
                    </a:lnTo>
                    <a:cubicBezTo>
                      <a:pt x="43" y="5963"/>
                      <a:pt x="90" y="5980"/>
                      <a:pt x="138" y="6001"/>
                    </a:cubicBezTo>
                    <a:lnTo>
                      <a:pt x="1386" y="52"/>
                    </a:lnTo>
                    <a:cubicBezTo>
                      <a:pt x="1335" y="30"/>
                      <a:pt x="1293" y="14"/>
                      <a:pt x="1249"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35"/>
              <p:cNvSpPr/>
              <p:nvPr/>
            </p:nvSpPr>
            <p:spPr>
              <a:xfrm>
                <a:off x="2196300" y="693625"/>
                <a:ext cx="33500" cy="149400"/>
              </a:xfrm>
              <a:custGeom>
                <a:rect b="b" l="l" r="r" t="t"/>
                <a:pathLst>
                  <a:path extrusionOk="0" h="5976" w="1340">
                    <a:moveTo>
                      <a:pt x="1249" y="0"/>
                    </a:moveTo>
                    <a:lnTo>
                      <a:pt x="1" y="5950"/>
                    </a:lnTo>
                    <a:cubicBezTo>
                      <a:pt x="31" y="5958"/>
                      <a:pt x="60" y="5968"/>
                      <a:pt x="90" y="5976"/>
                    </a:cubicBezTo>
                    <a:lnTo>
                      <a:pt x="1339" y="30"/>
                    </a:lnTo>
                    <a:cubicBezTo>
                      <a:pt x="1306" y="18"/>
                      <a:pt x="1275" y="9"/>
                      <a:pt x="1249"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35"/>
              <p:cNvSpPr/>
              <p:nvPr/>
            </p:nvSpPr>
            <p:spPr>
              <a:xfrm>
                <a:off x="2194700" y="693200"/>
                <a:ext cx="32850" cy="149200"/>
              </a:xfrm>
              <a:custGeom>
                <a:rect b="b" l="l" r="r" t="t"/>
                <a:pathLst>
                  <a:path extrusionOk="0" h="5968" w="1314">
                    <a:moveTo>
                      <a:pt x="1245" y="0"/>
                    </a:moveTo>
                    <a:lnTo>
                      <a:pt x="0" y="5946"/>
                    </a:lnTo>
                    <a:cubicBezTo>
                      <a:pt x="22" y="5954"/>
                      <a:pt x="43" y="5959"/>
                      <a:pt x="65" y="5967"/>
                    </a:cubicBezTo>
                    <a:lnTo>
                      <a:pt x="1313" y="17"/>
                    </a:lnTo>
                    <a:cubicBezTo>
                      <a:pt x="1287" y="9"/>
                      <a:pt x="1267" y="5"/>
                      <a:pt x="1245"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35"/>
              <p:cNvSpPr/>
              <p:nvPr/>
            </p:nvSpPr>
            <p:spPr>
              <a:xfrm>
                <a:off x="2193300" y="692875"/>
                <a:ext cx="32550" cy="148975"/>
              </a:xfrm>
              <a:custGeom>
                <a:rect b="b" l="l" r="r" t="t"/>
                <a:pathLst>
                  <a:path extrusionOk="0" h="5959" w="1302">
                    <a:moveTo>
                      <a:pt x="1246" y="1"/>
                    </a:moveTo>
                    <a:lnTo>
                      <a:pt x="1" y="5950"/>
                    </a:lnTo>
                    <a:cubicBezTo>
                      <a:pt x="18" y="5954"/>
                      <a:pt x="35" y="5954"/>
                      <a:pt x="56" y="5959"/>
                    </a:cubicBezTo>
                    <a:lnTo>
                      <a:pt x="1301" y="13"/>
                    </a:lnTo>
                    <a:cubicBezTo>
                      <a:pt x="1284" y="9"/>
                      <a:pt x="1262" y="5"/>
                      <a:pt x="1246"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35"/>
              <p:cNvSpPr/>
              <p:nvPr/>
            </p:nvSpPr>
            <p:spPr>
              <a:xfrm>
                <a:off x="2192025" y="692675"/>
                <a:ext cx="32425" cy="148975"/>
              </a:xfrm>
              <a:custGeom>
                <a:rect b="b" l="l" r="r" t="t"/>
                <a:pathLst>
                  <a:path extrusionOk="0" h="5959" w="1297">
                    <a:moveTo>
                      <a:pt x="1246" y="1"/>
                    </a:moveTo>
                    <a:lnTo>
                      <a:pt x="0" y="5949"/>
                    </a:lnTo>
                    <a:cubicBezTo>
                      <a:pt x="18" y="5949"/>
                      <a:pt x="34" y="5954"/>
                      <a:pt x="52" y="5958"/>
                    </a:cubicBezTo>
                    <a:lnTo>
                      <a:pt x="1297" y="9"/>
                    </a:lnTo>
                    <a:cubicBezTo>
                      <a:pt x="1279" y="5"/>
                      <a:pt x="1262" y="5"/>
                      <a:pt x="1246"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35"/>
              <p:cNvSpPr/>
              <p:nvPr/>
            </p:nvSpPr>
            <p:spPr>
              <a:xfrm>
                <a:off x="2188175" y="692575"/>
                <a:ext cx="35000" cy="149075"/>
              </a:xfrm>
              <a:custGeom>
                <a:rect b="b" l="l" r="r" t="t"/>
                <a:pathLst>
                  <a:path extrusionOk="0" h="5963" w="1400">
                    <a:moveTo>
                      <a:pt x="1343" y="1"/>
                    </a:moveTo>
                    <a:cubicBezTo>
                      <a:pt x="1324" y="1"/>
                      <a:pt x="1307" y="2"/>
                      <a:pt x="1292" y="5"/>
                    </a:cubicBezTo>
                    <a:cubicBezTo>
                      <a:pt x="1275" y="9"/>
                      <a:pt x="1262" y="13"/>
                      <a:pt x="1250" y="17"/>
                    </a:cubicBezTo>
                    <a:lnTo>
                      <a:pt x="0" y="5962"/>
                    </a:lnTo>
                    <a:cubicBezTo>
                      <a:pt x="18" y="5958"/>
                      <a:pt x="30" y="5958"/>
                      <a:pt x="48" y="5953"/>
                    </a:cubicBezTo>
                    <a:cubicBezTo>
                      <a:pt x="63" y="5951"/>
                      <a:pt x="78" y="5950"/>
                      <a:pt x="96" y="5950"/>
                    </a:cubicBezTo>
                    <a:cubicBezTo>
                      <a:pt x="114" y="5950"/>
                      <a:pt x="133" y="5951"/>
                      <a:pt x="154" y="5953"/>
                    </a:cubicBezTo>
                    <a:lnTo>
                      <a:pt x="1400" y="5"/>
                    </a:lnTo>
                    <a:cubicBezTo>
                      <a:pt x="1380" y="2"/>
                      <a:pt x="1361" y="1"/>
                      <a:pt x="1343" y="1"/>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35"/>
              <p:cNvSpPr/>
              <p:nvPr/>
            </p:nvSpPr>
            <p:spPr>
              <a:xfrm>
                <a:off x="2187425" y="692975"/>
                <a:ext cx="32000" cy="148975"/>
              </a:xfrm>
              <a:custGeom>
                <a:rect b="b" l="l" r="r" t="t"/>
                <a:pathLst>
                  <a:path extrusionOk="0" h="5959" w="1280">
                    <a:moveTo>
                      <a:pt x="1280" y="1"/>
                    </a:moveTo>
                    <a:cubicBezTo>
                      <a:pt x="1266" y="1"/>
                      <a:pt x="1258" y="5"/>
                      <a:pt x="1250" y="9"/>
                    </a:cubicBezTo>
                    <a:lnTo>
                      <a:pt x="1" y="5959"/>
                    </a:lnTo>
                    <a:cubicBezTo>
                      <a:pt x="13" y="5955"/>
                      <a:pt x="22" y="5950"/>
                      <a:pt x="30" y="5946"/>
                    </a:cubicBezTo>
                    <a:lnTo>
                      <a:pt x="1280"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35"/>
              <p:cNvSpPr/>
              <p:nvPr/>
            </p:nvSpPr>
            <p:spPr>
              <a:xfrm>
                <a:off x="2186775" y="693200"/>
                <a:ext cx="31900" cy="149100"/>
              </a:xfrm>
              <a:custGeom>
                <a:rect b="b" l="l" r="r" t="t"/>
                <a:pathLst>
                  <a:path extrusionOk="0" h="5964" w="1276">
                    <a:moveTo>
                      <a:pt x="1276" y="0"/>
                    </a:moveTo>
                    <a:lnTo>
                      <a:pt x="1276" y="0"/>
                    </a:lnTo>
                    <a:cubicBezTo>
                      <a:pt x="1267" y="5"/>
                      <a:pt x="1258" y="9"/>
                      <a:pt x="1250" y="17"/>
                    </a:cubicBezTo>
                    <a:lnTo>
                      <a:pt x="1" y="5963"/>
                    </a:lnTo>
                    <a:cubicBezTo>
                      <a:pt x="9" y="5959"/>
                      <a:pt x="18" y="5954"/>
                      <a:pt x="27" y="5950"/>
                    </a:cubicBezTo>
                    <a:lnTo>
                      <a:pt x="1276"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35"/>
              <p:cNvSpPr/>
              <p:nvPr/>
            </p:nvSpPr>
            <p:spPr>
              <a:xfrm>
                <a:off x="2186150" y="693625"/>
                <a:ext cx="31900" cy="149200"/>
              </a:xfrm>
              <a:custGeom>
                <a:rect b="b" l="l" r="r" t="t"/>
                <a:pathLst>
                  <a:path extrusionOk="0" h="5968" w="1276">
                    <a:moveTo>
                      <a:pt x="1275" y="0"/>
                    </a:moveTo>
                    <a:lnTo>
                      <a:pt x="1275" y="0"/>
                    </a:lnTo>
                    <a:cubicBezTo>
                      <a:pt x="1262" y="5"/>
                      <a:pt x="1254" y="14"/>
                      <a:pt x="1250" y="18"/>
                    </a:cubicBezTo>
                    <a:lnTo>
                      <a:pt x="0" y="5968"/>
                    </a:lnTo>
                    <a:cubicBezTo>
                      <a:pt x="9" y="5958"/>
                      <a:pt x="18" y="5954"/>
                      <a:pt x="26" y="5946"/>
                    </a:cubicBezTo>
                    <a:lnTo>
                      <a:pt x="1275"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35"/>
              <p:cNvSpPr/>
              <p:nvPr/>
            </p:nvSpPr>
            <p:spPr>
              <a:xfrm>
                <a:off x="2185400" y="694050"/>
                <a:ext cx="32000" cy="149525"/>
              </a:xfrm>
              <a:custGeom>
                <a:rect b="b" l="l" r="r" t="t"/>
                <a:pathLst>
                  <a:path extrusionOk="0" h="5981" w="1280">
                    <a:moveTo>
                      <a:pt x="1280" y="1"/>
                    </a:moveTo>
                    <a:lnTo>
                      <a:pt x="1280" y="1"/>
                    </a:lnTo>
                    <a:cubicBezTo>
                      <a:pt x="1266" y="9"/>
                      <a:pt x="1258" y="22"/>
                      <a:pt x="1249" y="31"/>
                    </a:cubicBezTo>
                    <a:lnTo>
                      <a:pt x="1" y="5980"/>
                    </a:lnTo>
                    <a:cubicBezTo>
                      <a:pt x="13" y="5967"/>
                      <a:pt x="22" y="5959"/>
                      <a:pt x="30" y="5951"/>
                    </a:cubicBezTo>
                    <a:lnTo>
                      <a:pt x="1280"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35"/>
              <p:cNvSpPr/>
              <p:nvPr/>
            </p:nvSpPr>
            <p:spPr>
              <a:xfrm>
                <a:off x="2184325" y="694800"/>
                <a:ext cx="32300" cy="150250"/>
              </a:xfrm>
              <a:custGeom>
                <a:rect b="b" l="l" r="r" t="t"/>
                <a:pathLst>
                  <a:path extrusionOk="0" h="6010" w="1292">
                    <a:moveTo>
                      <a:pt x="1292" y="1"/>
                    </a:moveTo>
                    <a:cubicBezTo>
                      <a:pt x="1275" y="18"/>
                      <a:pt x="1262" y="39"/>
                      <a:pt x="1250" y="64"/>
                    </a:cubicBezTo>
                    <a:lnTo>
                      <a:pt x="0" y="6010"/>
                    </a:lnTo>
                    <a:cubicBezTo>
                      <a:pt x="14" y="5988"/>
                      <a:pt x="30" y="5967"/>
                      <a:pt x="44" y="5950"/>
                    </a:cubicBezTo>
                    <a:lnTo>
                      <a:pt x="1292"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35"/>
              <p:cNvSpPr/>
              <p:nvPr/>
            </p:nvSpPr>
            <p:spPr>
              <a:xfrm>
                <a:off x="2182300" y="696400"/>
                <a:ext cx="33275" cy="152725"/>
              </a:xfrm>
              <a:custGeom>
                <a:rect b="b" l="l" r="r" t="t"/>
                <a:pathLst>
                  <a:path extrusionOk="0" h="6109" w="1331">
                    <a:moveTo>
                      <a:pt x="1331" y="0"/>
                    </a:moveTo>
                    <a:cubicBezTo>
                      <a:pt x="1309" y="39"/>
                      <a:pt x="1288" y="82"/>
                      <a:pt x="1266" y="125"/>
                    </a:cubicBezTo>
                    <a:cubicBezTo>
                      <a:pt x="1258" y="138"/>
                      <a:pt x="1254" y="146"/>
                      <a:pt x="1244" y="159"/>
                    </a:cubicBezTo>
                    <a:lnTo>
                      <a:pt x="0" y="6108"/>
                    </a:lnTo>
                    <a:cubicBezTo>
                      <a:pt x="4" y="6096"/>
                      <a:pt x="13" y="6082"/>
                      <a:pt x="18" y="6074"/>
                    </a:cubicBezTo>
                    <a:cubicBezTo>
                      <a:pt x="43" y="6031"/>
                      <a:pt x="60" y="5985"/>
                      <a:pt x="81" y="5946"/>
                    </a:cubicBezTo>
                    <a:lnTo>
                      <a:pt x="1331"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35"/>
              <p:cNvSpPr/>
              <p:nvPr/>
            </p:nvSpPr>
            <p:spPr>
              <a:xfrm>
                <a:off x="2180675" y="700375"/>
                <a:ext cx="32750" cy="151000"/>
              </a:xfrm>
              <a:custGeom>
                <a:rect b="b" l="l" r="r" t="t"/>
                <a:pathLst>
                  <a:path extrusionOk="0" h="6040" w="1310">
                    <a:moveTo>
                      <a:pt x="1309" y="0"/>
                    </a:moveTo>
                    <a:lnTo>
                      <a:pt x="1309" y="0"/>
                    </a:lnTo>
                    <a:cubicBezTo>
                      <a:pt x="1293" y="30"/>
                      <a:pt x="1272" y="60"/>
                      <a:pt x="1250" y="90"/>
                    </a:cubicBezTo>
                    <a:lnTo>
                      <a:pt x="1" y="6039"/>
                    </a:lnTo>
                    <a:cubicBezTo>
                      <a:pt x="26" y="6010"/>
                      <a:pt x="48" y="5980"/>
                      <a:pt x="65" y="5949"/>
                    </a:cubicBezTo>
                    <a:lnTo>
                      <a:pt x="1309"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35"/>
              <p:cNvSpPr/>
              <p:nvPr/>
            </p:nvSpPr>
            <p:spPr>
              <a:xfrm>
                <a:off x="2179525" y="702600"/>
                <a:ext cx="32400" cy="149950"/>
              </a:xfrm>
              <a:custGeom>
                <a:rect b="b" l="l" r="r" t="t"/>
                <a:pathLst>
                  <a:path extrusionOk="0" h="5998" w="1296">
                    <a:moveTo>
                      <a:pt x="1296" y="1"/>
                    </a:moveTo>
                    <a:lnTo>
                      <a:pt x="1245" y="52"/>
                    </a:lnTo>
                    <a:lnTo>
                      <a:pt x="0" y="5998"/>
                    </a:lnTo>
                    <a:cubicBezTo>
                      <a:pt x="17" y="5984"/>
                      <a:pt x="34" y="5968"/>
                      <a:pt x="47" y="5950"/>
                    </a:cubicBezTo>
                    <a:lnTo>
                      <a:pt x="1296"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35"/>
              <p:cNvSpPr/>
              <p:nvPr/>
            </p:nvSpPr>
            <p:spPr>
              <a:xfrm>
                <a:off x="2178250" y="703900"/>
                <a:ext cx="32400" cy="149600"/>
              </a:xfrm>
              <a:custGeom>
                <a:rect b="b" l="l" r="r" t="t"/>
                <a:pathLst>
                  <a:path extrusionOk="0" h="5984" w="1296">
                    <a:moveTo>
                      <a:pt x="1296" y="0"/>
                    </a:moveTo>
                    <a:lnTo>
                      <a:pt x="1296" y="0"/>
                    </a:lnTo>
                    <a:cubicBezTo>
                      <a:pt x="1278" y="13"/>
                      <a:pt x="1266" y="26"/>
                      <a:pt x="1244" y="34"/>
                    </a:cubicBezTo>
                    <a:lnTo>
                      <a:pt x="0" y="5984"/>
                    </a:lnTo>
                    <a:cubicBezTo>
                      <a:pt x="17" y="5971"/>
                      <a:pt x="34" y="5958"/>
                      <a:pt x="51" y="5946"/>
                    </a:cubicBezTo>
                    <a:lnTo>
                      <a:pt x="1296"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35"/>
              <p:cNvSpPr/>
              <p:nvPr/>
            </p:nvSpPr>
            <p:spPr>
              <a:xfrm>
                <a:off x="2176825" y="704725"/>
                <a:ext cx="32550" cy="149525"/>
              </a:xfrm>
              <a:custGeom>
                <a:rect b="b" l="l" r="r" t="t"/>
                <a:pathLst>
                  <a:path extrusionOk="0" h="5981" w="1302">
                    <a:moveTo>
                      <a:pt x="1301" y="1"/>
                    </a:moveTo>
                    <a:lnTo>
                      <a:pt x="1301" y="1"/>
                    </a:lnTo>
                    <a:cubicBezTo>
                      <a:pt x="1284" y="14"/>
                      <a:pt x="1267" y="23"/>
                      <a:pt x="1246" y="32"/>
                    </a:cubicBezTo>
                    <a:lnTo>
                      <a:pt x="1" y="5980"/>
                    </a:lnTo>
                    <a:cubicBezTo>
                      <a:pt x="22" y="5972"/>
                      <a:pt x="40" y="5964"/>
                      <a:pt x="57" y="5951"/>
                    </a:cubicBezTo>
                    <a:lnTo>
                      <a:pt x="1301"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35"/>
              <p:cNvSpPr/>
              <p:nvPr/>
            </p:nvSpPr>
            <p:spPr>
              <a:xfrm>
                <a:off x="2175025" y="705500"/>
                <a:ext cx="32950" cy="149400"/>
              </a:xfrm>
              <a:custGeom>
                <a:rect b="b" l="l" r="r" t="t"/>
                <a:pathLst>
                  <a:path extrusionOk="0" h="5976" w="1318">
                    <a:moveTo>
                      <a:pt x="1318" y="1"/>
                    </a:moveTo>
                    <a:cubicBezTo>
                      <a:pt x="1296" y="13"/>
                      <a:pt x="1275" y="21"/>
                      <a:pt x="1249" y="31"/>
                    </a:cubicBezTo>
                    <a:lnTo>
                      <a:pt x="1" y="5975"/>
                    </a:lnTo>
                    <a:cubicBezTo>
                      <a:pt x="27" y="5971"/>
                      <a:pt x="52" y="5959"/>
                      <a:pt x="73" y="5949"/>
                    </a:cubicBezTo>
                    <a:lnTo>
                      <a:pt x="1318"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35"/>
              <p:cNvSpPr/>
              <p:nvPr/>
            </p:nvSpPr>
            <p:spPr>
              <a:xfrm>
                <a:off x="2163150" y="706250"/>
                <a:ext cx="43125" cy="149575"/>
              </a:xfrm>
              <a:custGeom>
                <a:rect b="b" l="l" r="r" t="t"/>
                <a:pathLst>
                  <a:path extrusionOk="0" h="5983" w="1725">
                    <a:moveTo>
                      <a:pt x="1724" y="1"/>
                    </a:moveTo>
                    <a:cubicBezTo>
                      <a:pt x="1690" y="9"/>
                      <a:pt x="1647" y="17"/>
                      <a:pt x="1605" y="26"/>
                    </a:cubicBezTo>
                    <a:cubicBezTo>
                      <a:pt x="1561" y="32"/>
                      <a:pt x="1512" y="35"/>
                      <a:pt x="1457" y="35"/>
                    </a:cubicBezTo>
                    <a:cubicBezTo>
                      <a:pt x="1394" y="35"/>
                      <a:pt x="1323" y="31"/>
                      <a:pt x="1246" y="22"/>
                    </a:cubicBezTo>
                    <a:lnTo>
                      <a:pt x="1" y="5971"/>
                    </a:lnTo>
                    <a:cubicBezTo>
                      <a:pt x="69" y="5979"/>
                      <a:pt x="131" y="5982"/>
                      <a:pt x="188" y="5982"/>
                    </a:cubicBezTo>
                    <a:cubicBezTo>
                      <a:pt x="252" y="5982"/>
                      <a:pt x="310" y="5978"/>
                      <a:pt x="360" y="5971"/>
                    </a:cubicBezTo>
                    <a:cubicBezTo>
                      <a:pt x="403" y="5967"/>
                      <a:pt x="441" y="5958"/>
                      <a:pt x="476" y="5945"/>
                    </a:cubicBezTo>
                    <a:lnTo>
                      <a:pt x="1724"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35"/>
              <p:cNvSpPr/>
              <p:nvPr/>
            </p:nvSpPr>
            <p:spPr>
              <a:xfrm>
                <a:off x="2161125" y="706550"/>
                <a:ext cx="33175" cy="148975"/>
              </a:xfrm>
              <a:custGeom>
                <a:rect b="b" l="l" r="r" t="t"/>
                <a:pathLst>
                  <a:path extrusionOk="0" h="5959" w="1327">
                    <a:moveTo>
                      <a:pt x="1250" y="1"/>
                    </a:moveTo>
                    <a:lnTo>
                      <a:pt x="0" y="5950"/>
                    </a:lnTo>
                    <a:cubicBezTo>
                      <a:pt x="30" y="5955"/>
                      <a:pt x="56" y="5959"/>
                      <a:pt x="82" y="5959"/>
                    </a:cubicBezTo>
                    <a:lnTo>
                      <a:pt x="1327" y="10"/>
                    </a:lnTo>
                    <a:cubicBezTo>
                      <a:pt x="1301" y="10"/>
                      <a:pt x="1275" y="5"/>
                      <a:pt x="1250"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35"/>
              <p:cNvSpPr/>
              <p:nvPr/>
            </p:nvSpPr>
            <p:spPr>
              <a:xfrm>
                <a:off x="2139100" y="676400"/>
                <a:ext cx="53275" cy="178925"/>
              </a:xfrm>
              <a:custGeom>
                <a:rect b="b" l="l" r="r" t="t"/>
                <a:pathLst>
                  <a:path extrusionOk="0" h="7157" w="2131">
                    <a:moveTo>
                      <a:pt x="1245" y="1"/>
                    </a:moveTo>
                    <a:lnTo>
                      <a:pt x="1" y="5946"/>
                    </a:lnTo>
                    <a:cubicBezTo>
                      <a:pt x="295" y="6353"/>
                      <a:pt x="201" y="6639"/>
                      <a:pt x="881" y="7156"/>
                    </a:cubicBezTo>
                    <a:lnTo>
                      <a:pt x="2131" y="1207"/>
                    </a:lnTo>
                    <a:cubicBezTo>
                      <a:pt x="1446" y="689"/>
                      <a:pt x="1541" y="403"/>
                      <a:pt x="1245"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35"/>
              <p:cNvSpPr/>
              <p:nvPr/>
            </p:nvSpPr>
            <p:spPr>
              <a:xfrm>
                <a:off x="2506500" y="761200"/>
                <a:ext cx="37450" cy="149625"/>
              </a:xfrm>
              <a:custGeom>
                <a:rect b="b" l="l" r="r" t="t"/>
                <a:pathLst>
                  <a:path extrusionOk="0" h="5985" w="1498">
                    <a:moveTo>
                      <a:pt x="1249" y="0"/>
                    </a:moveTo>
                    <a:lnTo>
                      <a:pt x="0" y="5950"/>
                    </a:lnTo>
                    <a:cubicBezTo>
                      <a:pt x="77" y="5959"/>
                      <a:pt x="158" y="5967"/>
                      <a:pt x="253" y="5985"/>
                    </a:cubicBezTo>
                    <a:lnTo>
                      <a:pt x="1498" y="35"/>
                    </a:lnTo>
                    <a:cubicBezTo>
                      <a:pt x="1408" y="18"/>
                      <a:pt x="1322" y="10"/>
                      <a:pt x="1249"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35"/>
              <p:cNvSpPr/>
              <p:nvPr/>
            </p:nvSpPr>
            <p:spPr>
              <a:xfrm>
                <a:off x="2491425" y="760825"/>
                <a:ext cx="46325" cy="149775"/>
              </a:xfrm>
              <a:custGeom>
                <a:rect b="b" l="l" r="r" t="t"/>
                <a:pathLst>
                  <a:path extrusionOk="0" h="5991" w="1853">
                    <a:moveTo>
                      <a:pt x="1587" y="1"/>
                    </a:moveTo>
                    <a:cubicBezTo>
                      <a:pt x="1510" y="1"/>
                      <a:pt x="1444" y="5"/>
                      <a:pt x="1386" y="11"/>
                    </a:cubicBezTo>
                    <a:cubicBezTo>
                      <a:pt x="1335" y="20"/>
                      <a:pt x="1288" y="29"/>
                      <a:pt x="1249" y="41"/>
                    </a:cubicBezTo>
                    <a:lnTo>
                      <a:pt x="1" y="5991"/>
                    </a:lnTo>
                    <a:cubicBezTo>
                      <a:pt x="43" y="5978"/>
                      <a:pt x="86" y="5969"/>
                      <a:pt x="137" y="5961"/>
                    </a:cubicBezTo>
                    <a:cubicBezTo>
                      <a:pt x="194" y="5953"/>
                      <a:pt x="258" y="5948"/>
                      <a:pt x="330" y="5948"/>
                    </a:cubicBezTo>
                    <a:cubicBezTo>
                      <a:pt x="410" y="5948"/>
                      <a:pt x="500" y="5954"/>
                      <a:pt x="603" y="5965"/>
                    </a:cubicBezTo>
                    <a:lnTo>
                      <a:pt x="1852" y="15"/>
                    </a:lnTo>
                    <a:cubicBezTo>
                      <a:pt x="1752" y="5"/>
                      <a:pt x="1664" y="1"/>
                      <a:pt x="1587" y="1"/>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35"/>
              <p:cNvSpPr/>
              <p:nvPr/>
            </p:nvSpPr>
            <p:spPr>
              <a:xfrm>
                <a:off x="2489275" y="761825"/>
                <a:ext cx="33375" cy="149650"/>
              </a:xfrm>
              <a:custGeom>
                <a:rect b="b" l="l" r="r" t="t"/>
                <a:pathLst>
                  <a:path extrusionOk="0" h="5986" w="1335">
                    <a:moveTo>
                      <a:pt x="1335" y="1"/>
                    </a:moveTo>
                    <a:cubicBezTo>
                      <a:pt x="1301" y="14"/>
                      <a:pt x="1271" y="23"/>
                      <a:pt x="1246" y="36"/>
                    </a:cubicBezTo>
                    <a:lnTo>
                      <a:pt x="0" y="5985"/>
                    </a:lnTo>
                    <a:cubicBezTo>
                      <a:pt x="26" y="5972"/>
                      <a:pt x="57" y="5960"/>
                      <a:pt x="87" y="5951"/>
                    </a:cubicBezTo>
                    <a:lnTo>
                      <a:pt x="1335"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35"/>
              <p:cNvSpPr/>
              <p:nvPr/>
            </p:nvSpPr>
            <p:spPr>
              <a:xfrm>
                <a:off x="2487250" y="762700"/>
                <a:ext cx="33175" cy="149825"/>
              </a:xfrm>
              <a:custGeom>
                <a:rect b="b" l="l" r="r" t="t"/>
                <a:pathLst>
                  <a:path extrusionOk="0" h="5993" w="1327">
                    <a:moveTo>
                      <a:pt x="1327" y="1"/>
                    </a:moveTo>
                    <a:lnTo>
                      <a:pt x="1327" y="1"/>
                    </a:lnTo>
                    <a:cubicBezTo>
                      <a:pt x="1297" y="13"/>
                      <a:pt x="1271" y="31"/>
                      <a:pt x="1245" y="43"/>
                    </a:cubicBezTo>
                    <a:lnTo>
                      <a:pt x="0" y="5993"/>
                    </a:lnTo>
                    <a:cubicBezTo>
                      <a:pt x="26" y="5980"/>
                      <a:pt x="52" y="5963"/>
                      <a:pt x="81" y="5950"/>
                    </a:cubicBezTo>
                    <a:lnTo>
                      <a:pt x="1327"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35"/>
              <p:cNvSpPr/>
              <p:nvPr/>
            </p:nvSpPr>
            <p:spPr>
              <a:xfrm>
                <a:off x="2482225" y="763750"/>
                <a:ext cx="36175" cy="152425"/>
              </a:xfrm>
              <a:custGeom>
                <a:rect b="b" l="l" r="r" t="t"/>
                <a:pathLst>
                  <a:path extrusionOk="0" h="6097" w="1447">
                    <a:moveTo>
                      <a:pt x="1446" y="1"/>
                    </a:moveTo>
                    <a:cubicBezTo>
                      <a:pt x="1412" y="27"/>
                      <a:pt x="1378" y="52"/>
                      <a:pt x="1348" y="74"/>
                    </a:cubicBezTo>
                    <a:cubicBezTo>
                      <a:pt x="1314" y="99"/>
                      <a:pt x="1283" y="125"/>
                      <a:pt x="1245" y="147"/>
                    </a:cubicBezTo>
                    <a:lnTo>
                      <a:pt x="0" y="6096"/>
                    </a:lnTo>
                    <a:cubicBezTo>
                      <a:pt x="35" y="6071"/>
                      <a:pt x="69" y="6049"/>
                      <a:pt x="103" y="6023"/>
                    </a:cubicBezTo>
                    <a:cubicBezTo>
                      <a:pt x="134" y="5998"/>
                      <a:pt x="163" y="5976"/>
                      <a:pt x="201" y="5951"/>
                    </a:cubicBezTo>
                    <a:lnTo>
                      <a:pt x="1446"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35"/>
              <p:cNvSpPr/>
              <p:nvPr/>
            </p:nvSpPr>
            <p:spPr>
              <a:xfrm>
                <a:off x="2480200" y="767400"/>
                <a:ext cx="33175" cy="149850"/>
              </a:xfrm>
              <a:custGeom>
                <a:rect b="b" l="l" r="r" t="t"/>
                <a:pathLst>
                  <a:path extrusionOk="0" h="5994" w="1327">
                    <a:moveTo>
                      <a:pt x="1326" y="1"/>
                    </a:moveTo>
                    <a:lnTo>
                      <a:pt x="1326" y="1"/>
                    </a:lnTo>
                    <a:cubicBezTo>
                      <a:pt x="1301" y="18"/>
                      <a:pt x="1275" y="30"/>
                      <a:pt x="1245" y="48"/>
                    </a:cubicBezTo>
                    <a:lnTo>
                      <a:pt x="0" y="5993"/>
                    </a:lnTo>
                    <a:cubicBezTo>
                      <a:pt x="30" y="5980"/>
                      <a:pt x="55" y="5963"/>
                      <a:pt x="81" y="5950"/>
                    </a:cubicBezTo>
                    <a:lnTo>
                      <a:pt x="1326"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35"/>
              <p:cNvSpPr/>
              <p:nvPr/>
            </p:nvSpPr>
            <p:spPr>
              <a:xfrm>
                <a:off x="2478050" y="768575"/>
                <a:ext cx="33300" cy="149525"/>
              </a:xfrm>
              <a:custGeom>
                <a:rect b="b" l="l" r="r" t="t"/>
                <a:pathLst>
                  <a:path extrusionOk="0" h="5981" w="1332">
                    <a:moveTo>
                      <a:pt x="1331" y="1"/>
                    </a:moveTo>
                    <a:lnTo>
                      <a:pt x="1331" y="1"/>
                    </a:lnTo>
                    <a:cubicBezTo>
                      <a:pt x="1306" y="9"/>
                      <a:pt x="1280" y="22"/>
                      <a:pt x="1250" y="31"/>
                    </a:cubicBezTo>
                    <a:lnTo>
                      <a:pt x="1" y="5980"/>
                    </a:lnTo>
                    <a:cubicBezTo>
                      <a:pt x="31" y="5972"/>
                      <a:pt x="60" y="5959"/>
                      <a:pt x="86" y="5946"/>
                    </a:cubicBezTo>
                    <a:lnTo>
                      <a:pt x="1331"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35"/>
              <p:cNvSpPr/>
              <p:nvPr/>
            </p:nvSpPr>
            <p:spPr>
              <a:xfrm>
                <a:off x="2464575" y="769325"/>
                <a:ext cx="44750" cy="149750"/>
              </a:xfrm>
              <a:custGeom>
                <a:rect b="b" l="l" r="r" t="t"/>
                <a:pathLst>
                  <a:path extrusionOk="0" h="5990" w="1790">
                    <a:moveTo>
                      <a:pt x="1789" y="1"/>
                    </a:moveTo>
                    <a:lnTo>
                      <a:pt x="1789" y="1"/>
                    </a:lnTo>
                    <a:cubicBezTo>
                      <a:pt x="1750" y="14"/>
                      <a:pt x="1707" y="22"/>
                      <a:pt x="1661" y="26"/>
                    </a:cubicBezTo>
                    <a:cubicBezTo>
                      <a:pt x="1607" y="35"/>
                      <a:pt x="1547" y="39"/>
                      <a:pt x="1478" y="39"/>
                    </a:cubicBezTo>
                    <a:cubicBezTo>
                      <a:pt x="1410" y="39"/>
                      <a:pt x="1333" y="35"/>
                      <a:pt x="1245" y="26"/>
                    </a:cubicBezTo>
                    <a:lnTo>
                      <a:pt x="1" y="5976"/>
                    </a:lnTo>
                    <a:cubicBezTo>
                      <a:pt x="89" y="5985"/>
                      <a:pt x="166" y="5989"/>
                      <a:pt x="234" y="5989"/>
                    </a:cubicBezTo>
                    <a:cubicBezTo>
                      <a:pt x="302" y="5989"/>
                      <a:pt x="362" y="5985"/>
                      <a:pt x="416" y="5976"/>
                    </a:cubicBezTo>
                    <a:cubicBezTo>
                      <a:pt x="463" y="5972"/>
                      <a:pt x="506" y="5959"/>
                      <a:pt x="540" y="5950"/>
                    </a:cubicBezTo>
                    <a:lnTo>
                      <a:pt x="1789"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35"/>
              <p:cNvSpPr/>
              <p:nvPr/>
            </p:nvSpPr>
            <p:spPr>
              <a:xfrm>
                <a:off x="2460300" y="769425"/>
                <a:ext cx="35425" cy="149300"/>
              </a:xfrm>
              <a:custGeom>
                <a:rect b="b" l="l" r="r" t="t"/>
                <a:pathLst>
                  <a:path extrusionOk="0" h="5972" w="1417">
                    <a:moveTo>
                      <a:pt x="1250" y="1"/>
                    </a:moveTo>
                    <a:lnTo>
                      <a:pt x="0" y="5950"/>
                    </a:lnTo>
                    <a:cubicBezTo>
                      <a:pt x="61" y="5959"/>
                      <a:pt x="116" y="5964"/>
                      <a:pt x="172" y="5972"/>
                    </a:cubicBezTo>
                    <a:lnTo>
                      <a:pt x="1416" y="22"/>
                    </a:lnTo>
                    <a:cubicBezTo>
                      <a:pt x="1365" y="18"/>
                      <a:pt x="1309" y="10"/>
                      <a:pt x="1250"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35"/>
              <p:cNvSpPr/>
              <p:nvPr/>
            </p:nvSpPr>
            <p:spPr>
              <a:xfrm>
                <a:off x="3902450" y="1043275"/>
                <a:ext cx="31875" cy="149300"/>
              </a:xfrm>
              <a:custGeom>
                <a:rect b="b" l="l" r="r" t="t"/>
                <a:pathLst>
                  <a:path extrusionOk="0" h="5972" w="1275">
                    <a:moveTo>
                      <a:pt x="1275" y="1"/>
                    </a:moveTo>
                    <a:lnTo>
                      <a:pt x="1275" y="1"/>
                    </a:lnTo>
                    <a:cubicBezTo>
                      <a:pt x="1266" y="9"/>
                      <a:pt x="1257" y="18"/>
                      <a:pt x="1245" y="26"/>
                    </a:cubicBezTo>
                    <a:lnTo>
                      <a:pt x="0" y="5972"/>
                    </a:lnTo>
                    <a:cubicBezTo>
                      <a:pt x="8" y="5963"/>
                      <a:pt x="22" y="5954"/>
                      <a:pt x="30" y="5946"/>
                    </a:cubicBezTo>
                    <a:lnTo>
                      <a:pt x="1275"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35"/>
              <p:cNvSpPr/>
              <p:nvPr/>
            </p:nvSpPr>
            <p:spPr>
              <a:xfrm>
                <a:off x="3899775" y="1043925"/>
                <a:ext cx="33825" cy="150575"/>
              </a:xfrm>
              <a:custGeom>
                <a:rect b="b" l="l" r="r" t="t"/>
                <a:pathLst>
                  <a:path extrusionOk="0" h="6023" w="1353">
                    <a:moveTo>
                      <a:pt x="1352" y="0"/>
                    </a:moveTo>
                    <a:lnTo>
                      <a:pt x="1352" y="0"/>
                    </a:lnTo>
                    <a:cubicBezTo>
                      <a:pt x="1321" y="26"/>
                      <a:pt x="1287" y="52"/>
                      <a:pt x="1250" y="77"/>
                    </a:cubicBezTo>
                    <a:lnTo>
                      <a:pt x="0" y="6023"/>
                    </a:lnTo>
                    <a:cubicBezTo>
                      <a:pt x="43" y="5997"/>
                      <a:pt x="77" y="5971"/>
                      <a:pt x="107" y="5946"/>
                    </a:cubicBezTo>
                    <a:lnTo>
                      <a:pt x="1352"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35"/>
              <p:cNvSpPr/>
              <p:nvPr/>
            </p:nvSpPr>
            <p:spPr>
              <a:xfrm>
                <a:off x="3894950" y="1045850"/>
                <a:ext cx="36075" cy="151325"/>
              </a:xfrm>
              <a:custGeom>
                <a:rect b="b" l="l" r="r" t="t"/>
                <a:pathLst>
                  <a:path extrusionOk="0" h="6053" w="1443">
                    <a:moveTo>
                      <a:pt x="1443" y="0"/>
                    </a:moveTo>
                    <a:lnTo>
                      <a:pt x="1443" y="0"/>
                    </a:lnTo>
                    <a:cubicBezTo>
                      <a:pt x="1386" y="34"/>
                      <a:pt x="1318" y="69"/>
                      <a:pt x="1245" y="103"/>
                    </a:cubicBezTo>
                    <a:lnTo>
                      <a:pt x="0" y="6053"/>
                    </a:lnTo>
                    <a:cubicBezTo>
                      <a:pt x="73" y="6019"/>
                      <a:pt x="138" y="5984"/>
                      <a:pt x="193" y="5946"/>
                    </a:cubicBezTo>
                    <a:lnTo>
                      <a:pt x="1443"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35"/>
              <p:cNvSpPr/>
              <p:nvPr/>
            </p:nvSpPr>
            <p:spPr>
              <a:xfrm>
                <a:off x="3885325" y="1048400"/>
                <a:ext cx="40775" cy="152300"/>
              </a:xfrm>
              <a:custGeom>
                <a:rect b="b" l="l" r="r" t="t"/>
                <a:pathLst>
                  <a:path extrusionOk="0" h="6092" w="1631">
                    <a:moveTo>
                      <a:pt x="1630" y="1"/>
                    </a:moveTo>
                    <a:lnTo>
                      <a:pt x="1630" y="1"/>
                    </a:lnTo>
                    <a:cubicBezTo>
                      <a:pt x="1520" y="52"/>
                      <a:pt x="1391" y="99"/>
                      <a:pt x="1245" y="147"/>
                    </a:cubicBezTo>
                    <a:lnTo>
                      <a:pt x="0" y="6091"/>
                    </a:lnTo>
                    <a:cubicBezTo>
                      <a:pt x="146" y="6049"/>
                      <a:pt x="274" y="6002"/>
                      <a:pt x="385" y="5951"/>
                    </a:cubicBezTo>
                    <a:lnTo>
                      <a:pt x="1630"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35"/>
              <p:cNvSpPr/>
              <p:nvPr/>
            </p:nvSpPr>
            <p:spPr>
              <a:xfrm>
                <a:off x="3830375" y="1052050"/>
                <a:ext cx="86100" cy="154500"/>
              </a:xfrm>
              <a:custGeom>
                <a:rect b="b" l="l" r="r" t="t"/>
                <a:pathLst>
                  <a:path extrusionOk="0" h="6180" w="3444">
                    <a:moveTo>
                      <a:pt x="3443" y="1"/>
                    </a:moveTo>
                    <a:lnTo>
                      <a:pt x="3443" y="1"/>
                    </a:lnTo>
                    <a:cubicBezTo>
                      <a:pt x="3213" y="68"/>
                      <a:pt x="2938" y="129"/>
                      <a:pt x="2648" y="171"/>
                    </a:cubicBezTo>
                    <a:cubicBezTo>
                      <a:pt x="2380" y="208"/>
                      <a:pt x="2094" y="231"/>
                      <a:pt x="1801" y="231"/>
                    </a:cubicBezTo>
                    <a:cubicBezTo>
                      <a:pt x="1617" y="231"/>
                      <a:pt x="1430" y="222"/>
                      <a:pt x="1245" y="202"/>
                    </a:cubicBezTo>
                    <a:lnTo>
                      <a:pt x="1" y="6151"/>
                    </a:lnTo>
                    <a:cubicBezTo>
                      <a:pt x="186" y="6171"/>
                      <a:pt x="373" y="6180"/>
                      <a:pt x="559" y="6180"/>
                    </a:cubicBezTo>
                    <a:cubicBezTo>
                      <a:pt x="849" y="6180"/>
                      <a:pt x="1135" y="6158"/>
                      <a:pt x="1403" y="6121"/>
                    </a:cubicBezTo>
                    <a:cubicBezTo>
                      <a:pt x="1694" y="6079"/>
                      <a:pt x="1963" y="6018"/>
                      <a:pt x="2198" y="5945"/>
                    </a:cubicBezTo>
                    <a:lnTo>
                      <a:pt x="3443"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35"/>
              <p:cNvSpPr/>
              <p:nvPr/>
            </p:nvSpPr>
            <p:spPr>
              <a:xfrm>
                <a:off x="3822150" y="1055900"/>
                <a:ext cx="39350" cy="149925"/>
              </a:xfrm>
              <a:custGeom>
                <a:rect b="b" l="l" r="r" t="t"/>
                <a:pathLst>
                  <a:path extrusionOk="0" h="5997" w="1574">
                    <a:moveTo>
                      <a:pt x="1244" y="1"/>
                    </a:moveTo>
                    <a:lnTo>
                      <a:pt x="0" y="5950"/>
                    </a:lnTo>
                    <a:cubicBezTo>
                      <a:pt x="107" y="5971"/>
                      <a:pt x="218" y="5984"/>
                      <a:pt x="330" y="5997"/>
                    </a:cubicBezTo>
                    <a:lnTo>
                      <a:pt x="1574" y="48"/>
                    </a:lnTo>
                    <a:cubicBezTo>
                      <a:pt x="1463" y="35"/>
                      <a:pt x="1352" y="22"/>
                      <a:pt x="1244"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35"/>
              <p:cNvSpPr/>
              <p:nvPr/>
            </p:nvSpPr>
            <p:spPr>
              <a:xfrm>
                <a:off x="3817450" y="1055025"/>
                <a:ext cx="35825" cy="149650"/>
              </a:xfrm>
              <a:custGeom>
                <a:rect b="b" l="l" r="r" t="t"/>
                <a:pathLst>
                  <a:path extrusionOk="0" h="5986" w="1433">
                    <a:moveTo>
                      <a:pt x="1244" y="1"/>
                    </a:moveTo>
                    <a:lnTo>
                      <a:pt x="0" y="5946"/>
                    </a:lnTo>
                    <a:cubicBezTo>
                      <a:pt x="8" y="5950"/>
                      <a:pt x="21" y="5955"/>
                      <a:pt x="34" y="5955"/>
                    </a:cubicBezTo>
                    <a:cubicBezTo>
                      <a:pt x="81" y="5968"/>
                      <a:pt x="137" y="5976"/>
                      <a:pt x="188" y="5985"/>
                    </a:cubicBezTo>
                    <a:lnTo>
                      <a:pt x="1432" y="36"/>
                    </a:lnTo>
                    <a:cubicBezTo>
                      <a:pt x="1381" y="26"/>
                      <a:pt x="1330" y="18"/>
                      <a:pt x="1278" y="6"/>
                    </a:cubicBezTo>
                    <a:cubicBezTo>
                      <a:pt x="1266" y="6"/>
                      <a:pt x="1258" y="1"/>
                      <a:pt x="1244"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35"/>
              <p:cNvSpPr/>
              <p:nvPr/>
            </p:nvSpPr>
            <p:spPr>
              <a:xfrm>
                <a:off x="3815825" y="1054625"/>
                <a:ext cx="32750" cy="149075"/>
              </a:xfrm>
              <a:custGeom>
                <a:rect b="b" l="l" r="r" t="t"/>
                <a:pathLst>
                  <a:path extrusionOk="0" h="5963" w="1310">
                    <a:moveTo>
                      <a:pt x="1250" y="0"/>
                    </a:moveTo>
                    <a:lnTo>
                      <a:pt x="1" y="5950"/>
                    </a:lnTo>
                    <a:cubicBezTo>
                      <a:pt x="22" y="5954"/>
                      <a:pt x="44" y="5958"/>
                      <a:pt x="65" y="5962"/>
                    </a:cubicBezTo>
                    <a:lnTo>
                      <a:pt x="1309" y="17"/>
                    </a:lnTo>
                    <a:cubicBezTo>
                      <a:pt x="1288" y="9"/>
                      <a:pt x="1266" y="4"/>
                      <a:pt x="1250"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35"/>
              <p:cNvSpPr/>
              <p:nvPr/>
            </p:nvSpPr>
            <p:spPr>
              <a:xfrm>
                <a:off x="3814350" y="1054075"/>
                <a:ext cx="32725" cy="149300"/>
              </a:xfrm>
              <a:custGeom>
                <a:rect b="b" l="l" r="r" t="t"/>
                <a:pathLst>
                  <a:path extrusionOk="0" h="5972" w="1309">
                    <a:moveTo>
                      <a:pt x="1244" y="1"/>
                    </a:moveTo>
                    <a:lnTo>
                      <a:pt x="0" y="5950"/>
                    </a:lnTo>
                    <a:cubicBezTo>
                      <a:pt x="22" y="5959"/>
                      <a:pt x="38" y="5963"/>
                      <a:pt x="60" y="5972"/>
                    </a:cubicBezTo>
                    <a:lnTo>
                      <a:pt x="1309" y="22"/>
                    </a:lnTo>
                    <a:cubicBezTo>
                      <a:pt x="1287" y="13"/>
                      <a:pt x="1266" y="9"/>
                      <a:pt x="1244"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35"/>
              <p:cNvSpPr/>
              <p:nvPr/>
            </p:nvSpPr>
            <p:spPr>
              <a:xfrm>
                <a:off x="3812625" y="1053450"/>
                <a:ext cx="32850" cy="149400"/>
              </a:xfrm>
              <a:custGeom>
                <a:rect b="b" l="l" r="r" t="t"/>
                <a:pathLst>
                  <a:path extrusionOk="0" h="5976" w="1314">
                    <a:moveTo>
                      <a:pt x="1245" y="0"/>
                    </a:moveTo>
                    <a:lnTo>
                      <a:pt x="0" y="5950"/>
                    </a:lnTo>
                    <a:cubicBezTo>
                      <a:pt x="22" y="5958"/>
                      <a:pt x="47" y="5966"/>
                      <a:pt x="69" y="5975"/>
                    </a:cubicBezTo>
                    <a:lnTo>
                      <a:pt x="1313" y="26"/>
                    </a:lnTo>
                    <a:cubicBezTo>
                      <a:pt x="1292" y="18"/>
                      <a:pt x="1271" y="8"/>
                      <a:pt x="1245"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35"/>
              <p:cNvSpPr/>
              <p:nvPr/>
            </p:nvSpPr>
            <p:spPr>
              <a:xfrm>
                <a:off x="3810600" y="1052600"/>
                <a:ext cx="33175" cy="149600"/>
              </a:xfrm>
              <a:custGeom>
                <a:rect b="b" l="l" r="r" t="t"/>
                <a:pathLst>
                  <a:path extrusionOk="0" h="5984" w="1327">
                    <a:moveTo>
                      <a:pt x="1249" y="0"/>
                    </a:moveTo>
                    <a:lnTo>
                      <a:pt x="0" y="5945"/>
                    </a:lnTo>
                    <a:cubicBezTo>
                      <a:pt x="26" y="5958"/>
                      <a:pt x="56" y="5970"/>
                      <a:pt x="81" y="5984"/>
                    </a:cubicBezTo>
                    <a:lnTo>
                      <a:pt x="1326" y="34"/>
                    </a:lnTo>
                    <a:cubicBezTo>
                      <a:pt x="1301" y="21"/>
                      <a:pt x="1275" y="13"/>
                      <a:pt x="1249"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35"/>
              <p:cNvSpPr/>
              <p:nvPr/>
            </p:nvSpPr>
            <p:spPr>
              <a:xfrm>
                <a:off x="3807825" y="1051075"/>
                <a:ext cx="34025" cy="150150"/>
              </a:xfrm>
              <a:custGeom>
                <a:rect b="b" l="l" r="r" t="t"/>
                <a:pathLst>
                  <a:path extrusionOk="0" h="6006" w="1361">
                    <a:moveTo>
                      <a:pt x="1244" y="1"/>
                    </a:moveTo>
                    <a:lnTo>
                      <a:pt x="0" y="5946"/>
                    </a:lnTo>
                    <a:cubicBezTo>
                      <a:pt x="34" y="5968"/>
                      <a:pt x="72" y="5989"/>
                      <a:pt x="111" y="6006"/>
                    </a:cubicBezTo>
                    <a:lnTo>
                      <a:pt x="1360" y="61"/>
                    </a:lnTo>
                    <a:cubicBezTo>
                      <a:pt x="1321" y="40"/>
                      <a:pt x="1283" y="22"/>
                      <a:pt x="1244"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35"/>
              <p:cNvSpPr/>
              <p:nvPr/>
            </p:nvSpPr>
            <p:spPr>
              <a:xfrm>
                <a:off x="3796150" y="1043600"/>
                <a:ext cx="42800" cy="156150"/>
              </a:xfrm>
              <a:custGeom>
                <a:rect b="b" l="l" r="r" t="t"/>
                <a:pathLst>
                  <a:path extrusionOk="0" h="6246" w="1712">
                    <a:moveTo>
                      <a:pt x="1245" y="1"/>
                    </a:moveTo>
                    <a:lnTo>
                      <a:pt x="0" y="5945"/>
                    </a:lnTo>
                    <a:cubicBezTo>
                      <a:pt x="146" y="6032"/>
                      <a:pt x="296" y="6151"/>
                      <a:pt x="467" y="6245"/>
                    </a:cubicBezTo>
                    <a:lnTo>
                      <a:pt x="1711" y="300"/>
                    </a:lnTo>
                    <a:cubicBezTo>
                      <a:pt x="1540" y="201"/>
                      <a:pt x="1395" y="86"/>
                      <a:pt x="1245"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35"/>
              <p:cNvSpPr/>
              <p:nvPr/>
            </p:nvSpPr>
            <p:spPr>
              <a:xfrm>
                <a:off x="3794025" y="1042425"/>
                <a:ext cx="33275" cy="149825"/>
              </a:xfrm>
              <a:custGeom>
                <a:rect b="b" l="l" r="r" t="t"/>
                <a:pathLst>
                  <a:path extrusionOk="0" h="5993" w="1331">
                    <a:moveTo>
                      <a:pt x="1245" y="1"/>
                    </a:moveTo>
                    <a:lnTo>
                      <a:pt x="0" y="5950"/>
                    </a:lnTo>
                    <a:cubicBezTo>
                      <a:pt x="26" y="5963"/>
                      <a:pt x="55" y="5980"/>
                      <a:pt x="85" y="5992"/>
                    </a:cubicBezTo>
                    <a:lnTo>
                      <a:pt x="1330" y="48"/>
                    </a:lnTo>
                    <a:cubicBezTo>
                      <a:pt x="1301" y="31"/>
                      <a:pt x="1275" y="13"/>
                      <a:pt x="1245"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35"/>
              <p:cNvSpPr/>
              <p:nvPr/>
            </p:nvSpPr>
            <p:spPr>
              <a:xfrm>
                <a:off x="3792625" y="1041900"/>
                <a:ext cx="32550" cy="149300"/>
              </a:xfrm>
              <a:custGeom>
                <a:rect b="b" l="l" r="r" t="t"/>
                <a:pathLst>
                  <a:path extrusionOk="0" h="5972" w="1302">
                    <a:moveTo>
                      <a:pt x="1250" y="0"/>
                    </a:moveTo>
                    <a:lnTo>
                      <a:pt x="1" y="5946"/>
                    </a:lnTo>
                    <a:cubicBezTo>
                      <a:pt x="22" y="5954"/>
                      <a:pt x="39" y="5962"/>
                      <a:pt x="56" y="5971"/>
                    </a:cubicBezTo>
                    <a:lnTo>
                      <a:pt x="1301" y="22"/>
                    </a:lnTo>
                    <a:cubicBezTo>
                      <a:pt x="1284" y="13"/>
                      <a:pt x="1266" y="4"/>
                      <a:pt x="1250"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35"/>
              <p:cNvSpPr/>
              <p:nvPr/>
            </p:nvSpPr>
            <p:spPr>
              <a:xfrm>
                <a:off x="3791650" y="1041450"/>
                <a:ext cx="32225" cy="149100"/>
              </a:xfrm>
              <a:custGeom>
                <a:rect b="b" l="l" r="r" t="t"/>
                <a:pathLst>
                  <a:path extrusionOk="0" h="5964" w="1289">
                    <a:moveTo>
                      <a:pt x="1246" y="1"/>
                    </a:moveTo>
                    <a:lnTo>
                      <a:pt x="1" y="5950"/>
                    </a:lnTo>
                    <a:cubicBezTo>
                      <a:pt x="14" y="5954"/>
                      <a:pt x="26" y="5959"/>
                      <a:pt x="40" y="5964"/>
                    </a:cubicBezTo>
                    <a:lnTo>
                      <a:pt x="1289" y="18"/>
                    </a:lnTo>
                    <a:cubicBezTo>
                      <a:pt x="1276" y="10"/>
                      <a:pt x="1258" y="5"/>
                      <a:pt x="1246"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35"/>
              <p:cNvSpPr/>
              <p:nvPr/>
            </p:nvSpPr>
            <p:spPr>
              <a:xfrm>
                <a:off x="3790700" y="1041150"/>
                <a:ext cx="32100" cy="149075"/>
              </a:xfrm>
              <a:custGeom>
                <a:rect b="b" l="l" r="r" t="t"/>
                <a:pathLst>
                  <a:path extrusionOk="0" h="5963" w="1284">
                    <a:moveTo>
                      <a:pt x="1245" y="0"/>
                    </a:moveTo>
                    <a:lnTo>
                      <a:pt x="1" y="5950"/>
                    </a:lnTo>
                    <a:cubicBezTo>
                      <a:pt x="13" y="5954"/>
                      <a:pt x="26" y="5958"/>
                      <a:pt x="39" y="5962"/>
                    </a:cubicBezTo>
                    <a:lnTo>
                      <a:pt x="1284" y="13"/>
                    </a:lnTo>
                    <a:cubicBezTo>
                      <a:pt x="1270" y="9"/>
                      <a:pt x="1258" y="5"/>
                      <a:pt x="1245"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35"/>
              <p:cNvSpPr/>
              <p:nvPr/>
            </p:nvSpPr>
            <p:spPr>
              <a:xfrm>
                <a:off x="3789850" y="1040925"/>
                <a:ext cx="31975" cy="149000"/>
              </a:xfrm>
              <a:custGeom>
                <a:rect b="b" l="l" r="r" t="t"/>
                <a:pathLst>
                  <a:path extrusionOk="0" h="5960" w="1279">
                    <a:moveTo>
                      <a:pt x="1245" y="0"/>
                    </a:moveTo>
                    <a:lnTo>
                      <a:pt x="1" y="5950"/>
                    </a:lnTo>
                    <a:cubicBezTo>
                      <a:pt x="9" y="5950"/>
                      <a:pt x="21" y="5954"/>
                      <a:pt x="35" y="5959"/>
                    </a:cubicBezTo>
                    <a:lnTo>
                      <a:pt x="1279" y="9"/>
                    </a:lnTo>
                    <a:cubicBezTo>
                      <a:pt x="1266" y="5"/>
                      <a:pt x="1258" y="5"/>
                      <a:pt x="1245"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35"/>
              <p:cNvSpPr/>
              <p:nvPr/>
            </p:nvSpPr>
            <p:spPr>
              <a:xfrm>
                <a:off x="3788875" y="1040700"/>
                <a:ext cx="32100" cy="148975"/>
              </a:xfrm>
              <a:custGeom>
                <a:rect b="b" l="l" r="r" t="t"/>
                <a:pathLst>
                  <a:path extrusionOk="0" h="5959" w="1284">
                    <a:moveTo>
                      <a:pt x="1246" y="1"/>
                    </a:moveTo>
                    <a:lnTo>
                      <a:pt x="1" y="5951"/>
                    </a:lnTo>
                    <a:cubicBezTo>
                      <a:pt x="14" y="5951"/>
                      <a:pt x="26" y="5955"/>
                      <a:pt x="40" y="5959"/>
                    </a:cubicBezTo>
                    <a:lnTo>
                      <a:pt x="1284" y="9"/>
                    </a:lnTo>
                    <a:cubicBezTo>
                      <a:pt x="1272" y="5"/>
                      <a:pt x="1258" y="5"/>
                      <a:pt x="1246"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35"/>
              <p:cNvSpPr/>
              <p:nvPr/>
            </p:nvSpPr>
            <p:spPr>
              <a:xfrm>
                <a:off x="3787800" y="1040600"/>
                <a:ext cx="32225" cy="148875"/>
              </a:xfrm>
              <a:custGeom>
                <a:rect b="b" l="l" r="r" t="t"/>
                <a:pathLst>
                  <a:path extrusionOk="0" h="5955" w="1289">
                    <a:moveTo>
                      <a:pt x="1246" y="1"/>
                    </a:moveTo>
                    <a:lnTo>
                      <a:pt x="1" y="5946"/>
                    </a:lnTo>
                    <a:cubicBezTo>
                      <a:pt x="14" y="5951"/>
                      <a:pt x="26" y="5951"/>
                      <a:pt x="44" y="5955"/>
                    </a:cubicBezTo>
                    <a:lnTo>
                      <a:pt x="1289" y="5"/>
                    </a:lnTo>
                    <a:cubicBezTo>
                      <a:pt x="1276" y="5"/>
                      <a:pt x="1258" y="1"/>
                      <a:pt x="1246"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35"/>
              <p:cNvSpPr/>
              <p:nvPr/>
            </p:nvSpPr>
            <p:spPr>
              <a:xfrm>
                <a:off x="3784175" y="1040525"/>
                <a:ext cx="34775" cy="148850"/>
              </a:xfrm>
              <a:custGeom>
                <a:rect b="b" l="l" r="r" t="t"/>
                <a:pathLst>
                  <a:path extrusionOk="0" h="5954" w="1391">
                    <a:moveTo>
                      <a:pt x="1319" y="1"/>
                    </a:moveTo>
                    <a:cubicBezTo>
                      <a:pt x="1295" y="1"/>
                      <a:pt x="1271" y="2"/>
                      <a:pt x="1245" y="4"/>
                    </a:cubicBezTo>
                    <a:lnTo>
                      <a:pt x="1" y="5954"/>
                    </a:lnTo>
                    <a:cubicBezTo>
                      <a:pt x="30" y="5948"/>
                      <a:pt x="58" y="5946"/>
                      <a:pt x="86" y="5946"/>
                    </a:cubicBezTo>
                    <a:cubicBezTo>
                      <a:pt x="106" y="5946"/>
                      <a:pt x="126" y="5947"/>
                      <a:pt x="146" y="5949"/>
                    </a:cubicBezTo>
                    <a:lnTo>
                      <a:pt x="1391" y="4"/>
                    </a:lnTo>
                    <a:cubicBezTo>
                      <a:pt x="1367" y="2"/>
                      <a:pt x="1344" y="1"/>
                      <a:pt x="1319" y="1"/>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35"/>
              <p:cNvSpPr/>
              <p:nvPr/>
            </p:nvSpPr>
            <p:spPr>
              <a:xfrm>
                <a:off x="1627450" y="594825"/>
                <a:ext cx="32300" cy="149600"/>
              </a:xfrm>
              <a:custGeom>
                <a:rect b="b" l="l" r="r" t="t"/>
                <a:pathLst>
                  <a:path extrusionOk="0" h="5984" w="1292">
                    <a:moveTo>
                      <a:pt x="1250" y="0"/>
                    </a:moveTo>
                    <a:lnTo>
                      <a:pt x="0" y="5950"/>
                    </a:lnTo>
                    <a:cubicBezTo>
                      <a:pt x="18" y="5962"/>
                      <a:pt x="34" y="5972"/>
                      <a:pt x="47" y="5984"/>
                    </a:cubicBezTo>
                    <a:lnTo>
                      <a:pt x="1292" y="34"/>
                    </a:lnTo>
                    <a:cubicBezTo>
                      <a:pt x="1279" y="22"/>
                      <a:pt x="1262" y="14"/>
                      <a:pt x="1250"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35"/>
              <p:cNvSpPr/>
              <p:nvPr/>
            </p:nvSpPr>
            <p:spPr>
              <a:xfrm>
                <a:off x="1624125" y="592700"/>
                <a:ext cx="34575" cy="150900"/>
              </a:xfrm>
              <a:custGeom>
                <a:rect b="b" l="l" r="r" t="t"/>
                <a:pathLst>
                  <a:path extrusionOk="0" h="6036" w="1383">
                    <a:moveTo>
                      <a:pt x="1245" y="0"/>
                    </a:moveTo>
                    <a:lnTo>
                      <a:pt x="1" y="5950"/>
                    </a:lnTo>
                    <a:cubicBezTo>
                      <a:pt x="44" y="5976"/>
                      <a:pt x="90" y="6005"/>
                      <a:pt x="133" y="6035"/>
                    </a:cubicBezTo>
                    <a:lnTo>
                      <a:pt x="1383" y="85"/>
                    </a:lnTo>
                    <a:cubicBezTo>
                      <a:pt x="1335" y="56"/>
                      <a:pt x="1292" y="26"/>
                      <a:pt x="1245"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35"/>
              <p:cNvSpPr/>
              <p:nvPr/>
            </p:nvSpPr>
            <p:spPr>
              <a:xfrm>
                <a:off x="1621125" y="591175"/>
                <a:ext cx="34125" cy="150275"/>
              </a:xfrm>
              <a:custGeom>
                <a:rect b="b" l="l" r="r" t="t"/>
                <a:pathLst>
                  <a:path extrusionOk="0" h="6011" w="1365">
                    <a:moveTo>
                      <a:pt x="1250" y="1"/>
                    </a:moveTo>
                    <a:lnTo>
                      <a:pt x="1" y="5946"/>
                    </a:lnTo>
                    <a:cubicBezTo>
                      <a:pt x="44" y="5968"/>
                      <a:pt x="82" y="5985"/>
                      <a:pt x="121" y="6011"/>
                    </a:cubicBezTo>
                    <a:lnTo>
                      <a:pt x="1365" y="61"/>
                    </a:lnTo>
                    <a:cubicBezTo>
                      <a:pt x="1327" y="40"/>
                      <a:pt x="1288" y="18"/>
                      <a:pt x="1250"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35"/>
              <p:cNvSpPr/>
              <p:nvPr/>
            </p:nvSpPr>
            <p:spPr>
              <a:xfrm>
                <a:off x="1618350" y="589900"/>
                <a:ext cx="34050" cy="149950"/>
              </a:xfrm>
              <a:custGeom>
                <a:rect b="b" l="l" r="r" t="t"/>
                <a:pathLst>
                  <a:path extrusionOk="0" h="5998" w="1362">
                    <a:moveTo>
                      <a:pt x="1250" y="0"/>
                    </a:moveTo>
                    <a:lnTo>
                      <a:pt x="1" y="5950"/>
                    </a:lnTo>
                    <a:cubicBezTo>
                      <a:pt x="39" y="5963"/>
                      <a:pt x="78" y="5980"/>
                      <a:pt x="112" y="5997"/>
                    </a:cubicBezTo>
                    <a:lnTo>
                      <a:pt x="1361" y="52"/>
                    </a:lnTo>
                    <a:cubicBezTo>
                      <a:pt x="1322" y="31"/>
                      <a:pt x="1284" y="14"/>
                      <a:pt x="1250"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35"/>
              <p:cNvSpPr/>
              <p:nvPr/>
            </p:nvSpPr>
            <p:spPr>
              <a:xfrm>
                <a:off x="1615350" y="588750"/>
                <a:ext cx="34275" cy="149900"/>
              </a:xfrm>
              <a:custGeom>
                <a:rect b="b" l="l" r="r" t="t"/>
                <a:pathLst>
                  <a:path extrusionOk="0" h="5996" w="1371">
                    <a:moveTo>
                      <a:pt x="1246" y="0"/>
                    </a:moveTo>
                    <a:lnTo>
                      <a:pt x="1" y="5949"/>
                    </a:lnTo>
                    <a:cubicBezTo>
                      <a:pt x="40" y="5962"/>
                      <a:pt x="82" y="5980"/>
                      <a:pt x="121" y="5996"/>
                    </a:cubicBezTo>
                    <a:lnTo>
                      <a:pt x="1370" y="46"/>
                    </a:lnTo>
                    <a:cubicBezTo>
                      <a:pt x="1327" y="30"/>
                      <a:pt x="1288" y="12"/>
                      <a:pt x="1246"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35"/>
              <p:cNvSpPr/>
              <p:nvPr/>
            </p:nvSpPr>
            <p:spPr>
              <a:xfrm>
                <a:off x="1611600" y="587550"/>
                <a:ext cx="34900" cy="149925"/>
              </a:xfrm>
              <a:custGeom>
                <a:rect b="b" l="l" r="r" t="t"/>
                <a:pathLst>
                  <a:path extrusionOk="0" h="5997" w="1396">
                    <a:moveTo>
                      <a:pt x="1246" y="1"/>
                    </a:moveTo>
                    <a:lnTo>
                      <a:pt x="1" y="5951"/>
                    </a:lnTo>
                    <a:cubicBezTo>
                      <a:pt x="48" y="5963"/>
                      <a:pt x="99" y="5980"/>
                      <a:pt x="151" y="5997"/>
                    </a:cubicBezTo>
                    <a:lnTo>
                      <a:pt x="1396" y="48"/>
                    </a:lnTo>
                    <a:cubicBezTo>
                      <a:pt x="1345" y="31"/>
                      <a:pt x="1297" y="13"/>
                      <a:pt x="1246"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35"/>
              <p:cNvSpPr/>
              <p:nvPr/>
            </p:nvSpPr>
            <p:spPr>
              <a:xfrm>
                <a:off x="1605425" y="585950"/>
                <a:ext cx="37350" cy="150375"/>
              </a:xfrm>
              <a:custGeom>
                <a:rect b="b" l="l" r="r" t="t"/>
                <a:pathLst>
                  <a:path extrusionOk="0" h="6015" w="1494">
                    <a:moveTo>
                      <a:pt x="1249" y="0"/>
                    </a:moveTo>
                    <a:lnTo>
                      <a:pt x="1" y="5950"/>
                    </a:lnTo>
                    <a:cubicBezTo>
                      <a:pt x="86" y="5967"/>
                      <a:pt x="167" y="5989"/>
                      <a:pt x="248" y="6015"/>
                    </a:cubicBezTo>
                    <a:lnTo>
                      <a:pt x="1493" y="65"/>
                    </a:lnTo>
                    <a:cubicBezTo>
                      <a:pt x="1412" y="39"/>
                      <a:pt x="1331" y="22"/>
                      <a:pt x="1249"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35"/>
              <p:cNvSpPr/>
              <p:nvPr/>
            </p:nvSpPr>
            <p:spPr>
              <a:xfrm>
                <a:off x="1591525" y="582850"/>
                <a:ext cx="45125" cy="151850"/>
              </a:xfrm>
              <a:custGeom>
                <a:rect b="b" l="l" r="r" t="t"/>
                <a:pathLst>
                  <a:path extrusionOk="0" h="6074" w="1805">
                    <a:moveTo>
                      <a:pt x="1245" y="0"/>
                    </a:moveTo>
                    <a:lnTo>
                      <a:pt x="0" y="5950"/>
                    </a:lnTo>
                    <a:cubicBezTo>
                      <a:pt x="184" y="5993"/>
                      <a:pt x="373" y="6031"/>
                      <a:pt x="557" y="6074"/>
                    </a:cubicBezTo>
                    <a:lnTo>
                      <a:pt x="1805" y="124"/>
                    </a:lnTo>
                    <a:cubicBezTo>
                      <a:pt x="1617" y="82"/>
                      <a:pt x="1429" y="43"/>
                      <a:pt x="1245"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35"/>
              <p:cNvSpPr/>
              <p:nvPr/>
            </p:nvSpPr>
            <p:spPr>
              <a:xfrm>
                <a:off x="1585650" y="581350"/>
                <a:ext cx="37025" cy="150250"/>
              </a:xfrm>
              <a:custGeom>
                <a:rect b="b" l="l" r="r" t="t"/>
                <a:pathLst>
                  <a:path extrusionOk="0" h="6010" w="1481">
                    <a:moveTo>
                      <a:pt x="1244" y="1"/>
                    </a:moveTo>
                    <a:lnTo>
                      <a:pt x="0" y="5950"/>
                    </a:lnTo>
                    <a:cubicBezTo>
                      <a:pt x="77" y="5972"/>
                      <a:pt x="154" y="5988"/>
                      <a:pt x="235" y="6010"/>
                    </a:cubicBezTo>
                    <a:lnTo>
                      <a:pt x="1480" y="60"/>
                    </a:lnTo>
                    <a:cubicBezTo>
                      <a:pt x="1398" y="44"/>
                      <a:pt x="1321" y="22"/>
                      <a:pt x="1244"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35"/>
              <p:cNvSpPr/>
              <p:nvPr/>
            </p:nvSpPr>
            <p:spPr>
              <a:xfrm>
                <a:off x="1581800" y="580175"/>
                <a:ext cx="34975" cy="149950"/>
              </a:xfrm>
              <a:custGeom>
                <a:rect b="b" l="l" r="r" t="t"/>
                <a:pathLst>
                  <a:path extrusionOk="0" h="5998" w="1399">
                    <a:moveTo>
                      <a:pt x="1249" y="0"/>
                    </a:moveTo>
                    <a:lnTo>
                      <a:pt x="0" y="5946"/>
                    </a:lnTo>
                    <a:cubicBezTo>
                      <a:pt x="51" y="5963"/>
                      <a:pt x="103" y="5980"/>
                      <a:pt x="154" y="5997"/>
                    </a:cubicBezTo>
                    <a:lnTo>
                      <a:pt x="1398" y="48"/>
                    </a:lnTo>
                    <a:cubicBezTo>
                      <a:pt x="1347" y="30"/>
                      <a:pt x="1296" y="18"/>
                      <a:pt x="1249"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35"/>
              <p:cNvSpPr/>
              <p:nvPr/>
            </p:nvSpPr>
            <p:spPr>
              <a:xfrm>
                <a:off x="1578675" y="579000"/>
                <a:ext cx="34375" cy="149825"/>
              </a:xfrm>
              <a:custGeom>
                <a:rect b="b" l="l" r="r" t="t"/>
                <a:pathLst>
                  <a:path extrusionOk="0" h="5993" w="1375">
                    <a:moveTo>
                      <a:pt x="1250" y="0"/>
                    </a:moveTo>
                    <a:lnTo>
                      <a:pt x="1" y="5946"/>
                    </a:lnTo>
                    <a:cubicBezTo>
                      <a:pt x="44" y="5963"/>
                      <a:pt x="82" y="5979"/>
                      <a:pt x="125" y="5993"/>
                    </a:cubicBezTo>
                    <a:lnTo>
                      <a:pt x="1374" y="47"/>
                    </a:lnTo>
                    <a:cubicBezTo>
                      <a:pt x="1331" y="31"/>
                      <a:pt x="1288" y="18"/>
                      <a:pt x="1250"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35"/>
              <p:cNvSpPr/>
              <p:nvPr/>
            </p:nvSpPr>
            <p:spPr>
              <a:xfrm>
                <a:off x="1575925" y="577700"/>
                <a:ext cx="34025" cy="149950"/>
              </a:xfrm>
              <a:custGeom>
                <a:rect b="b" l="l" r="r" t="t"/>
                <a:pathLst>
                  <a:path extrusionOk="0" h="5998" w="1361">
                    <a:moveTo>
                      <a:pt x="1244" y="1"/>
                    </a:moveTo>
                    <a:lnTo>
                      <a:pt x="0" y="5950"/>
                    </a:lnTo>
                    <a:cubicBezTo>
                      <a:pt x="34" y="5968"/>
                      <a:pt x="73" y="5985"/>
                      <a:pt x="111" y="5998"/>
                    </a:cubicBezTo>
                    <a:lnTo>
                      <a:pt x="1360" y="52"/>
                    </a:lnTo>
                    <a:cubicBezTo>
                      <a:pt x="1321" y="36"/>
                      <a:pt x="1283" y="18"/>
                      <a:pt x="1244"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35"/>
              <p:cNvSpPr/>
              <p:nvPr/>
            </p:nvSpPr>
            <p:spPr>
              <a:xfrm>
                <a:off x="1573025" y="576225"/>
                <a:ext cx="34025" cy="150250"/>
              </a:xfrm>
              <a:custGeom>
                <a:rect b="b" l="l" r="r" t="t"/>
                <a:pathLst>
                  <a:path extrusionOk="0" h="6010" w="1361">
                    <a:moveTo>
                      <a:pt x="1245" y="0"/>
                    </a:moveTo>
                    <a:lnTo>
                      <a:pt x="0" y="5946"/>
                    </a:lnTo>
                    <a:cubicBezTo>
                      <a:pt x="39" y="5967"/>
                      <a:pt x="77" y="5988"/>
                      <a:pt x="116" y="6009"/>
                    </a:cubicBezTo>
                    <a:lnTo>
                      <a:pt x="1360" y="60"/>
                    </a:lnTo>
                    <a:cubicBezTo>
                      <a:pt x="1322" y="39"/>
                      <a:pt x="1283" y="22"/>
                      <a:pt x="1245"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35"/>
              <p:cNvSpPr/>
              <p:nvPr/>
            </p:nvSpPr>
            <p:spPr>
              <a:xfrm>
                <a:off x="1569600" y="573975"/>
                <a:ext cx="34575" cy="150900"/>
              </a:xfrm>
              <a:custGeom>
                <a:rect b="b" l="l" r="r" t="t"/>
                <a:pathLst>
                  <a:path extrusionOk="0" h="6036" w="1383">
                    <a:moveTo>
                      <a:pt x="1245" y="1"/>
                    </a:moveTo>
                    <a:lnTo>
                      <a:pt x="1" y="5950"/>
                    </a:lnTo>
                    <a:cubicBezTo>
                      <a:pt x="44" y="5980"/>
                      <a:pt x="90" y="6010"/>
                      <a:pt x="137" y="6036"/>
                    </a:cubicBezTo>
                    <a:lnTo>
                      <a:pt x="1382" y="90"/>
                    </a:lnTo>
                    <a:cubicBezTo>
                      <a:pt x="1335" y="60"/>
                      <a:pt x="1292" y="35"/>
                      <a:pt x="1245"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35"/>
              <p:cNvSpPr/>
              <p:nvPr/>
            </p:nvSpPr>
            <p:spPr>
              <a:xfrm>
                <a:off x="1559000" y="562425"/>
                <a:ext cx="41725" cy="160300"/>
              </a:xfrm>
              <a:custGeom>
                <a:rect b="b" l="l" r="r" t="t"/>
                <a:pathLst>
                  <a:path extrusionOk="0" h="6412" w="1669">
                    <a:moveTo>
                      <a:pt x="1246" y="1"/>
                    </a:moveTo>
                    <a:lnTo>
                      <a:pt x="1" y="5950"/>
                    </a:lnTo>
                    <a:cubicBezTo>
                      <a:pt x="121" y="6151"/>
                      <a:pt x="266" y="6297"/>
                      <a:pt x="425" y="6412"/>
                    </a:cubicBezTo>
                    <a:lnTo>
                      <a:pt x="1669" y="463"/>
                    </a:lnTo>
                    <a:cubicBezTo>
                      <a:pt x="1511" y="351"/>
                      <a:pt x="1366" y="201"/>
                      <a:pt x="1246"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35"/>
              <p:cNvSpPr/>
              <p:nvPr/>
            </p:nvSpPr>
            <p:spPr>
              <a:xfrm>
                <a:off x="2458275" y="769425"/>
                <a:ext cx="33275" cy="149200"/>
              </a:xfrm>
              <a:custGeom>
                <a:rect b="b" l="l" r="r" t="t"/>
                <a:pathLst>
                  <a:path extrusionOk="0" h="5968" w="1331">
                    <a:moveTo>
                      <a:pt x="1331" y="1"/>
                    </a:moveTo>
                    <a:lnTo>
                      <a:pt x="1331" y="1"/>
                    </a:lnTo>
                    <a:cubicBezTo>
                      <a:pt x="1297" y="5"/>
                      <a:pt x="1271" y="14"/>
                      <a:pt x="1246" y="18"/>
                    </a:cubicBezTo>
                    <a:lnTo>
                      <a:pt x="0" y="5968"/>
                    </a:lnTo>
                    <a:cubicBezTo>
                      <a:pt x="26" y="5959"/>
                      <a:pt x="52" y="5955"/>
                      <a:pt x="81" y="5950"/>
                    </a:cubicBezTo>
                    <a:lnTo>
                      <a:pt x="1331"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35"/>
              <p:cNvSpPr/>
              <p:nvPr/>
            </p:nvSpPr>
            <p:spPr>
              <a:xfrm>
                <a:off x="2457000" y="769875"/>
                <a:ext cx="32425" cy="149175"/>
              </a:xfrm>
              <a:custGeom>
                <a:rect b="b" l="l" r="r" t="t"/>
                <a:pathLst>
                  <a:path extrusionOk="0" h="5967" w="1297">
                    <a:moveTo>
                      <a:pt x="1297" y="0"/>
                    </a:moveTo>
                    <a:cubicBezTo>
                      <a:pt x="1279" y="8"/>
                      <a:pt x="1262" y="13"/>
                      <a:pt x="1245" y="22"/>
                    </a:cubicBezTo>
                    <a:lnTo>
                      <a:pt x="0" y="5966"/>
                    </a:lnTo>
                    <a:cubicBezTo>
                      <a:pt x="18" y="5962"/>
                      <a:pt x="34" y="5954"/>
                      <a:pt x="51" y="5950"/>
                    </a:cubicBezTo>
                    <a:lnTo>
                      <a:pt x="1297"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35"/>
              <p:cNvSpPr/>
              <p:nvPr/>
            </p:nvSpPr>
            <p:spPr>
              <a:xfrm>
                <a:off x="2456150" y="770400"/>
                <a:ext cx="32000" cy="149175"/>
              </a:xfrm>
              <a:custGeom>
                <a:rect b="b" l="l" r="r" t="t"/>
                <a:pathLst>
                  <a:path extrusionOk="0" h="5967" w="1280">
                    <a:moveTo>
                      <a:pt x="1279" y="1"/>
                    </a:moveTo>
                    <a:lnTo>
                      <a:pt x="1279" y="1"/>
                    </a:lnTo>
                    <a:cubicBezTo>
                      <a:pt x="1266" y="5"/>
                      <a:pt x="1258" y="9"/>
                      <a:pt x="1244" y="17"/>
                    </a:cubicBezTo>
                    <a:lnTo>
                      <a:pt x="0" y="5967"/>
                    </a:lnTo>
                    <a:cubicBezTo>
                      <a:pt x="8" y="5959"/>
                      <a:pt x="22" y="5955"/>
                      <a:pt x="34" y="5945"/>
                    </a:cubicBezTo>
                    <a:lnTo>
                      <a:pt x="1279"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35"/>
              <p:cNvSpPr/>
              <p:nvPr/>
            </p:nvSpPr>
            <p:spPr>
              <a:xfrm>
                <a:off x="2455500" y="770825"/>
                <a:ext cx="31775" cy="149200"/>
              </a:xfrm>
              <a:custGeom>
                <a:rect b="b" l="l" r="r" t="t"/>
                <a:pathLst>
                  <a:path extrusionOk="0" h="5968" w="1271">
                    <a:moveTo>
                      <a:pt x="1270" y="0"/>
                    </a:moveTo>
                    <a:cubicBezTo>
                      <a:pt x="1262" y="5"/>
                      <a:pt x="1254" y="14"/>
                      <a:pt x="1249" y="18"/>
                    </a:cubicBezTo>
                    <a:lnTo>
                      <a:pt x="1" y="5967"/>
                    </a:lnTo>
                    <a:cubicBezTo>
                      <a:pt x="9" y="5959"/>
                      <a:pt x="17" y="5954"/>
                      <a:pt x="26" y="5950"/>
                    </a:cubicBezTo>
                    <a:lnTo>
                      <a:pt x="1270"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35"/>
              <p:cNvSpPr/>
              <p:nvPr/>
            </p:nvSpPr>
            <p:spPr>
              <a:xfrm>
                <a:off x="2455075" y="771250"/>
                <a:ext cx="31650" cy="149300"/>
              </a:xfrm>
              <a:custGeom>
                <a:rect b="b" l="l" r="r" t="t"/>
                <a:pathLst>
                  <a:path extrusionOk="0" h="5972" w="1266">
                    <a:moveTo>
                      <a:pt x="1266" y="1"/>
                    </a:moveTo>
                    <a:lnTo>
                      <a:pt x="1266" y="1"/>
                    </a:lnTo>
                    <a:cubicBezTo>
                      <a:pt x="1258" y="9"/>
                      <a:pt x="1249" y="14"/>
                      <a:pt x="1245" y="22"/>
                    </a:cubicBezTo>
                    <a:lnTo>
                      <a:pt x="0" y="5972"/>
                    </a:lnTo>
                    <a:cubicBezTo>
                      <a:pt x="4" y="5963"/>
                      <a:pt x="13" y="5954"/>
                      <a:pt x="18" y="5950"/>
                    </a:cubicBezTo>
                    <a:lnTo>
                      <a:pt x="1266"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35"/>
              <p:cNvSpPr/>
              <p:nvPr/>
            </p:nvSpPr>
            <p:spPr>
              <a:xfrm>
                <a:off x="2454625" y="771800"/>
                <a:ext cx="31600" cy="149300"/>
              </a:xfrm>
              <a:custGeom>
                <a:rect b="b" l="l" r="r" t="t"/>
                <a:pathLst>
                  <a:path extrusionOk="0" h="5972" w="1264">
                    <a:moveTo>
                      <a:pt x="1263" y="0"/>
                    </a:moveTo>
                    <a:lnTo>
                      <a:pt x="1263" y="0"/>
                    </a:lnTo>
                    <a:cubicBezTo>
                      <a:pt x="1258" y="4"/>
                      <a:pt x="1250" y="13"/>
                      <a:pt x="1246" y="22"/>
                    </a:cubicBezTo>
                    <a:lnTo>
                      <a:pt x="1" y="5971"/>
                    </a:lnTo>
                    <a:cubicBezTo>
                      <a:pt x="6" y="5962"/>
                      <a:pt x="10" y="5954"/>
                      <a:pt x="18" y="5950"/>
                    </a:cubicBezTo>
                    <a:lnTo>
                      <a:pt x="1263"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35"/>
              <p:cNvSpPr/>
              <p:nvPr/>
            </p:nvSpPr>
            <p:spPr>
              <a:xfrm>
                <a:off x="2454325" y="772325"/>
                <a:ext cx="31450" cy="149425"/>
              </a:xfrm>
              <a:custGeom>
                <a:rect b="b" l="l" r="r" t="t"/>
                <a:pathLst>
                  <a:path extrusionOk="0" h="5977" w="1258">
                    <a:moveTo>
                      <a:pt x="1258" y="1"/>
                    </a:moveTo>
                    <a:cubicBezTo>
                      <a:pt x="1254" y="9"/>
                      <a:pt x="1250" y="17"/>
                      <a:pt x="1244" y="31"/>
                    </a:cubicBezTo>
                    <a:lnTo>
                      <a:pt x="0" y="5976"/>
                    </a:lnTo>
                    <a:cubicBezTo>
                      <a:pt x="4" y="5967"/>
                      <a:pt x="9" y="5959"/>
                      <a:pt x="13" y="5950"/>
                    </a:cubicBezTo>
                    <a:lnTo>
                      <a:pt x="1258"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35"/>
              <p:cNvSpPr/>
              <p:nvPr/>
            </p:nvSpPr>
            <p:spPr>
              <a:xfrm>
                <a:off x="2454225" y="773075"/>
                <a:ext cx="31225" cy="149075"/>
              </a:xfrm>
              <a:custGeom>
                <a:rect b="b" l="l" r="r" t="t"/>
                <a:pathLst>
                  <a:path extrusionOk="0" h="5963" w="1249">
                    <a:moveTo>
                      <a:pt x="1248" y="1"/>
                    </a:moveTo>
                    <a:lnTo>
                      <a:pt x="1246" y="10"/>
                    </a:lnTo>
                    <a:lnTo>
                      <a:pt x="1246" y="10"/>
                    </a:lnTo>
                    <a:cubicBezTo>
                      <a:pt x="1248" y="7"/>
                      <a:pt x="1248" y="4"/>
                      <a:pt x="1248" y="1"/>
                    </a:cubicBezTo>
                    <a:close/>
                    <a:moveTo>
                      <a:pt x="1246" y="10"/>
                    </a:moveTo>
                    <a:cubicBezTo>
                      <a:pt x="1246" y="11"/>
                      <a:pt x="1245" y="12"/>
                      <a:pt x="1244" y="13"/>
                    </a:cubicBezTo>
                    <a:lnTo>
                      <a:pt x="1" y="5959"/>
                    </a:lnTo>
                    <a:lnTo>
                      <a:pt x="1" y="5959"/>
                    </a:lnTo>
                    <a:cubicBezTo>
                      <a:pt x="2" y="5956"/>
                      <a:pt x="4" y="5952"/>
                      <a:pt x="4" y="5946"/>
                    </a:cubicBezTo>
                    <a:lnTo>
                      <a:pt x="1246" y="10"/>
                    </a:lnTo>
                    <a:close/>
                    <a:moveTo>
                      <a:pt x="1" y="5959"/>
                    </a:moveTo>
                    <a:cubicBezTo>
                      <a:pt x="0" y="5960"/>
                      <a:pt x="0" y="5961"/>
                      <a:pt x="0" y="5963"/>
                    </a:cubicBezTo>
                    <a:lnTo>
                      <a:pt x="1" y="5959"/>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35"/>
              <p:cNvSpPr/>
              <p:nvPr/>
            </p:nvSpPr>
            <p:spPr>
              <a:xfrm>
                <a:off x="1820450" y="624450"/>
                <a:ext cx="31575" cy="150250"/>
              </a:xfrm>
              <a:custGeom>
                <a:rect b="b" l="l" r="r" t="t"/>
                <a:pathLst>
                  <a:path extrusionOk="0" h="6010" w="1263">
                    <a:moveTo>
                      <a:pt x="1262" y="0"/>
                    </a:moveTo>
                    <a:lnTo>
                      <a:pt x="1261" y="7"/>
                    </a:lnTo>
                    <a:lnTo>
                      <a:pt x="1261" y="7"/>
                    </a:lnTo>
                    <a:cubicBezTo>
                      <a:pt x="1261" y="5"/>
                      <a:pt x="1262" y="2"/>
                      <a:pt x="1262" y="0"/>
                    </a:cubicBezTo>
                    <a:close/>
                    <a:moveTo>
                      <a:pt x="1261" y="7"/>
                    </a:moveTo>
                    <a:cubicBezTo>
                      <a:pt x="1256" y="26"/>
                      <a:pt x="1249" y="45"/>
                      <a:pt x="1245" y="61"/>
                    </a:cubicBezTo>
                    <a:lnTo>
                      <a:pt x="47" y="5788"/>
                    </a:lnTo>
                    <a:lnTo>
                      <a:pt x="1261" y="7"/>
                    </a:lnTo>
                    <a:close/>
                    <a:moveTo>
                      <a:pt x="47" y="5788"/>
                    </a:moveTo>
                    <a:lnTo>
                      <a:pt x="13" y="5950"/>
                    </a:lnTo>
                    <a:cubicBezTo>
                      <a:pt x="12" y="5952"/>
                      <a:pt x="12" y="5954"/>
                      <a:pt x="12" y="5957"/>
                    </a:cubicBezTo>
                    <a:lnTo>
                      <a:pt x="12" y="5957"/>
                    </a:lnTo>
                    <a:lnTo>
                      <a:pt x="47" y="5788"/>
                    </a:lnTo>
                    <a:close/>
                    <a:moveTo>
                      <a:pt x="12" y="5957"/>
                    </a:moveTo>
                    <a:lnTo>
                      <a:pt x="1" y="6009"/>
                    </a:lnTo>
                    <a:cubicBezTo>
                      <a:pt x="4" y="5995"/>
                      <a:pt x="8" y="5976"/>
                      <a:pt x="12" y="5957"/>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35"/>
              <p:cNvSpPr/>
              <p:nvPr/>
            </p:nvSpPr>
            <p:spPr>
              <a:xfrm>
                <a:off x="1818325" y="625950"/>
                <a:ext cx="33250" cy="153225"/>
              </a:xfrm>
              <a:custGeom>
                <a:rect b="b" l="l" r="r" t="t"/>
                <a:pathLst>
                  <a:path extrusionOk="0" h="6129" w="1330">
                    <a:moveTo>
                      <a:pt x="1330" y="1"/>
                    </a:moveTo>
                    <a:lnTo>
                      <a:pt x="1330" y="1"/>
                    </a:lnTo>
                    <a:cubicBezTo>
                      <a:pt x="1309" y="64"/>
                      <a:pt x="1278" y="124"/>
                      <a:pt x="1245" y="180"/>
                    </a:cubicBezTo>
                    <a:lnTo>
                      <a:pt x="0" y="6129"/>
                    </a:lnTo>
                    <a:cubicBezTo>
                      <a:pt x="34" y="6069"/>
                      <a:pt x="64" y="6014"/>
                      <a:pt x="86" y="5949"/>
                    </a:cubicBezTo>
                    <a:lnTo>
                      <a:pt x="1330"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35"/>
              <p:cNvSpPr/>
              <p:nvPr/>
            </p:nvSpPr>
            <p:spPr>
              <a:xfrm>
                <a:off x="1816500" y="630450"/>
                <a:ext cx="32950" cy="151725"/>
              </a:xfrm>
              <a:custGeom>
                <a:rect b="b" l="l" r="r" t="t"/>
                <a:pathLst>
                  <a:path extrusionOk="0" h="6069" w="1318">
                    <a:moveTo>
                      <a:pt x="1318" y="0"/>
                    </a:moveTo>
                    <a:lnTo>
                      <a:pt x="1318" y="0"/>
                    </a:lnTo>
                    <a:cubicBezTo>
                      <a:pt x="1296" y="42"/>
                      <a:pt x="1270" y="81"/>
                      <a:pt x="1245" y="119"/>
                    </a:cubicBezTo>
                    <a:lnTo>
                      <a:pt x="1" y="6069"/>
                    </a:lnTo>
                    <a:cubicBezTo>
                      <a:pt x="22" y="6031"/>
                      <a:pt x="48" y="5988"/>
                      <a:pt x="73" y="5949"/>
                    </a:cubicBezTo>
                    <a:lnTo>
                      <a:pt x="1318"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35"/>
              <p:cNvSpPr/>
              <p:nvPr/>
            </p:nvSpPr>
            <p:spPr>
              <a:xfrm>
                <a:off x="1814150" y="633425"/>
                <a:ext cx="33475" cy="153575"/>
              </a:xfrm>
              <a:custGeom>
                <a:rect b="b" l="l" r="r" t="t"/>
                <a:pathLst>
                  <a:path extrusionOk="0" h="6143" w="1339">
                    <a:moveTo>
                      <a:pt x="1339" y="0"/>
                    </a:moveTo>
                    <a:lnTo>
                      <a:pt x="1339" y="0"/>
                    </a:lnTo>
                    <a:cubicBezTo>
                      <a:pt x="1305" y="65"/>
                      <a:pt x="1271" y="125"/>
                      <a:pt x="1249" y="193"/>
                    </a:cubicBezTo>
                    <a:lnTo>
                      <a:pt x="0" y="6143"/>
                    </a:lnTo>
                    <a:cubicBezTo>
                      <a:pt x="26" y="6074"/>
                      <a:pt x="56" y="6015"/>
                      <a:pt x="95" y="5950"/>
                    </a:cubicBezTo>
                    <a:lnTo>
                      <a:pt x="1339"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35"/>
              <p:cNvSpPr/>
              <p:nvPr/>
            </p:nvSpPr>
            <p:spPr>
              <a:xfrm>
                <a:off x="1813825" y="638250"/>
                <a:ext cx="31575" cy="150250"/>
              </a:xfrm>
              <a:custGeom>
                <a:rect b="b" l="l" r="r" t="t"/>
                <a:pathLst>
                  <a:path extrusionOk="0" h="6010" w="1263">
                    <a:moveTo>
                      <a:pt x="1262" y="0"/>
                    </a:moveTo>
                    <a:lnTo>
                      <a:pt x="1262" y="0"/>
                    </a:lnTo>
                    <a:cubicBezTo>
                      <a:pt x="1253" y="22"/>
                      <a:pt x="1249" y="38"/>
                      <a:pt x="1245" y="60"/>
                    </a:cubicBezTo>
                    <a:lnTo>
                      <a:pt x="45" y="5797"/>
                    </a:lnTo>
                    <a:lnTo>
                      <a:pt x="1262" y="0"/>
                    </a:lnTo>
                    <a:close/>
                    <a:moveTo>
                      <a:pt x="45" y="5797"/>
                    </a:moveTo>
                    <a:lnTo>
                      <a:pt x="13" y="5950"/>
                    </a:lnTo>
                    <a:cubicBezTo>
                      <a:pt x="9" y="5966"/>
                      <a:pt x="5" y="5988"/>
                      <a:pt x="1" y="6009"/>
                    </a:cubicBezTo>
                    <a:lnTo>
                      <a:pt x="45" y="5797"/>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35"/>
              <p:cNvSpPr/>
              <p:nvPr/>
            </p:nvSpPr>
            <p:spPr>
              <a:xfrm>
                <a:off x="3151900" y="918925"/>
                <a:ext cx="40775" cy="153350"/>
              </a:xfrm>
              <a:custGeom>
                <a:rect b="b" l="l" r="r" t="t"/>
                <a:pathLst>
                  <a:path extrusionOk="0" h="6134" w="1631">
                    <a:moveTo>
                      <a:pt x="1246" y="0"/>
                    </a:moveTo>
                    <a:lnTo>
                      <a:pt x="1" y="5950"/>
                    </a:lnTo>
                    <a:cubicBezTo>
                      <a:pt x="129" y="6014"/>
                      <a:pt x="257" y="6070"/>
                      <a:pt x="386" y="6134"/>
                    </a:cubicBezTo>
                    <a:lnTo>
                      <a:pt x="1631" y="184"/>
                    </a:lnTo>
                    <a:cubicBezTo>
                      <a:pt x="1503" y="124"/>
                      <a:pt x="1374" y="65"/>
                      <a:pt x="1246"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35"/>
              <p:cNvSpPr/>
              <p:nvPr/>
            </p:nvSpPr>
            <p:spPr>
              <a:xfrm>
                <a:off x="3139625" y="912600"/>
                <a:ext cx="43425" cy="155075"/>
              </a:xfrm>
              <a:custGeom>
                <a:rect b="b" l="l" r="r" t="t"/>
                <a:pathLst>
                  <a:path extrusionOk="0" h="6203" w="1737">
                    <a:moveTo>
                      <a:pt x="1245" y="1"/>
                    </a:moveTo>
                    <a:lnTo>
                      <a:pt x="0" y="5950"/>
                    </a:lnTo>
                    <a:cubicBezTo>
                      <a:pt x="158" y="6041"/>
                      <a:pt x="326" y="6122"/>
                      <a:pt x="492" y="6203"/>
                    </a:cubicBezTo>
                    <a:lnTo>
                      <a:pt x="1737" y="253"/>
                    </a:lnTo>
                    <a:cubicBezTo>
                      <a:pt x="1570" y="176"/>
                      <a:pt x="1407" y="91"/>
                      <a:pt x="1245"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35"/>
              <p:cNvSpPr/>
              <p:nvPr/>
            </p:nvSpPr>
            <p:spPr>
              <a:xfrm>
                <a:off x="3130725" y="907050"/>
                <a:ext cx="40050" cy="154325"/>
              </a:xfrm>
              <a:custGeom>
                <a:rect b="b" l="l" r="r" t="t"/>
                <a:pathLst>
                  <a:path extrusionOk="0" h="6173" w="1602">
                    <a:moveTo>
                      <a:pt x="1250" y="1"/>
                    </a:moveTo>
                    <a:lnTo>
                      <a:pt x="1" y="5945"/>
                    </a:lnTo>
                    <a:cubicBezTo>
                      <a:pt x="117" y="6028"/>
                      <a:pt x="236" y="6105"/>
                      <a:pt x="356" y="6172"/>
                    </a:cubicBezTo>
                    <a:lnTo>
                      <a:pt x="1601" y="223"/>
                    </a:lnTo>
                    <a:cubicBezTo>
                      <a:pt x="1481" y="155"/>
                      <a:pt x="1361" y="82"/>
                      <a:pt x="1250"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35"/>
              <p:cNvSpPr/>
              <p:nvPr/>
            </p:nvSpPr>
            <p:spPr>
              <a:xfrm>
                <a:off x="3111500" y="887475"/>
                <a:ext cx="50500" cy="168225"/>
              </a:xfrm>
              <a:custGeom>
                <a:rect b="b" l="l" r="r" t="t"/>
                <a:pathLst>
                  <a:path extrusionOk="0" h="6729" w="2020">
                    <a:moveTo>
                      <a:pt x="1245" y="1"/>
                    </a:moveTo>
                    <a:lnTo>
                      <a:pt x="0" y="5950"/>
                    </a:lnTo>
                    <a:cubicBezTo>
                      <a:pt x="223" y="6280"/>
                      <a:pt x="488" y="6528"/>
                      <a:pt x="770" y="6728"/>
                    </a:cubicBezTo>
                    <a:lnTo>
                      <a:pt x="2019" y="784"/>
                    </a:lnTo>
                    <a:cubicBezTo>
                      <a:pt x="1733" y="583"/>
                      <a:pt x="1472" y="334"/>
                      <a:pt x="1245"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35"/>
              <p:cNvSpPr/>
              <p:nvPr/>
            </p:nvSpPr>
            <p:spPr>
              <a:xfrm>
                <a:off x="3700775" y="1033850"/>
                <a:ext cx="34975" cy="152625"/>
              </a:xfrm>
              <a:custGeom>
                <a:rect b="b" l="l" r="r" t="t"/>
                <a:pathLst>
                  <a:path extrusionOk="0" h="6105" w="1399">
                    <a:moveTo>
                      <a:pt x="1249" y="1"/>
                    </a:moveTo>
                    <a:lnTo>
                      <a:pt x="1" y="5946"/>
                    </a:lnTo>
                    <a:cubicBezTo>
                      <a:pt x="68" y="5998"/>
                      <a:pt x="120" y="6049"/>
                      <a:pt x="155" y="6105"/>
                    </a:cubicBezTo>
                    <a:lnTo>
                      <a:pt x="1399" y="155"/>
                    </a:lnTo>
                    <a:cubicBezTo>
                      <a:pt x="1365" y="99"/>
                      <a:pt x="1314" y="48"/>
                      <a:pt x="1249"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35"/>
              <p:cNvSpPr/>
              <p:nvPr/>
            </p:nvSpPr>
            <p:spPr>
              <a:xfrm>
                <a:off x="3698625" y="1032475"/>
                <a:ext cx="33375" cy="150050"/>
              </a:xfrm>
              <a:custGeom>
                <a:rect b="b" l="l" r="r" t="t"/>
                <a:pathLst>
                  <a:path extrusionOk="0" h="6002" w="1335">
                    <a:moveTo>
                      <a:pt x="1250" y="0"/>
                    </a:moveTo>
                    <a:lnTo>
                      <a:pt x="0" y="5950"/>
                    </a:lnTo>
                    <a:cubicBezTo>
                      <a:pt x="31" y="5968"/>
                      <a:pt x="61" y="5984"/>
                      <a:pt x="87" y="6001"/>
                    </a:cubicBezTo>
                    <a:lnTo>
                      <a:pt x="1335" y="56"/>
                    </a:lnTo>
                    <a:cubicBezTo>
                      <a:pt x="1305" y="35"/>
                      <a:pt x="1280" y="18"/>
                      <a:pt x="1250"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35"/>
              <p:cNvSpPr/>
              <p:nvPr/>
            </p:nvSpPr>
            <p:spPr>
              <a:xfrm>
                <a:off x="3696175" y="1031200"/>
                <a:ext cx="33700" cy="150050"/>
              </a:xfrm>
              <a:custGeom>
                <a:rect b="b" l="l" r="r" t="t"/>
                <a:pathLst>
                  <a:path extrusionOk="0" h="6002" w="1348">
                    <a:moveTo>
                      <a:pt x="1249" y="0"/>
                    </a:moveTo>
                    <a:lnTo>
                      <a:pt x="1" y="5950"/>
                    </a:lnTo>
                    <a:cubicBezTo>
                      <a:pt x="35" y="5967"/>
                      <a:pt x="69" y="5984"/>
                      <a:pt x="98" y="6001"/>
                    </a:cubicBezTo>
                    <a:lnTo>
                      <a:pt x="1348" y="51"/>
                    </a:lnTo>
                    <a:cubicBezTo>
                      <a:pt x="1314" y="35"/>
                      <a:pt x="1284" y="18"/>
                      <a:pt x="1249"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35"/>
              <p:cNvSpPr/>
              <p:nvPr/>
            </p:nvSpPr>
            <p:spPr>
              <a:xfrm>
                <a:off x="3692750" y="1029700"/>
                <a:ext cx="34675" cy="150250"/>
              </a:xfrm>
              <a:custGeom>
                <a:rect b="b" l="l" r="r" t="t"/>
                <a:pathLst>
                  <a:path extrusionOk="0" h="6010" w="1387">
                    <a:moveTo>
                      <a:pt x="1250" y="1"/>
                    </a:moveTo>
                    <a:lnTo>
                      <a:pt x="0" y="5950"/>
                    </a:lnTo>
                    <a:cubicBezTo>
                      <a:pt x="48" y="5967"/>
                      <a:pt x="95" y="5988"/>
                      <a:pt x="138" y="6010"/>
                    </a:cubicBezTo>
                    <a:lnTo>
                      <a:pt x="1386" y="60"/>
                    </a:lnTo>
                    <a:cubicBezTo>
                      <a:pt x="1344" y="39"/>
                      <a:pt x="1297" y="22"/>
                      <a:pt x="1250"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35"/>
              <p:cNvSpPr/>
              <p:nvPr/>
            </p:nvSpPr>
            <p:spPr>
              <a:xfrm>
                <a:off x="3676700" y="1023725"/>
                <a:ext cx="47300" cy="154750"/>
              </a:xfrm>
              <a:custGeom>
                <a:rect b="b" l="l" r="r" t="t"/>
                <a:pathLst>
                  <a:path extrusionOk="0" h="6190" w="1892">
                    <a:moveTo>
                      <a:pt x="1246" y="0"/>
                    </a:moveTo>
                    <a:lnTo>
                      <a:pt x="1" y="5945"/>
                    </a:lnTo>
                    <a:cubicBezTo>
                      <a:pt x="198" y="6031"/>
                      <a:pt x="437" y="6103"/>
                      <a:pt x="642" y="6189"/>
                    </a:cubicBezTo>
                    <a:lnTo>
                      <a:pt x="1892" y="240"/>
                    </a:lnTo>
                    <a:cubicBezTo>
                      <a:pt x="1682" y="154"/>
                      <a:pt x="1447" y="82"/>
                      <a:pt x="1246"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35"/>
              <p:cNvSpPr/>
              <p:nvPr/>
            </p:nvSpPr>
            <p:spPr>
              <a:xfrm>
                <a:off x="3675125" y="1022950"/>
                <a:ext cx="32725" cy="149400"/>
              </a:xfrm>
              <a:custGeom>
                <a:rect b="b" l="l" r="r" t="t"/>
                <a:pathLst>
                  <a:path extrusionOk="0" h="5976" w="1309">
                    <a:moveTo>
                      <a:pt x="1244" y="1"/>
                    </a:moveTo>
                    <a:lnTo>
                      <a:pt x="0" y="5950"/>
                    </a:lnTo>
                    <a:cubicBezTo>
                      <a:pt x="17" y="5960"/>
                      <a:pt x="38" y="5968"/>
                      <a:pt x="64" y="5976"/>
                    </a:cubicBezTo>
                    <a:lnTo>
                      <a:pt x="1309" y="31"/>
                    </a:lnTo>
                    <a:cubicBezTo>
                      <a:pt x="1287" y="22"/>
                      <a:pt x="1266" y="14"/>
                      <a:pt x="1244"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35"/>
              <p:cNvSpPr/>
              <p:nvPr/>
            </p:nvSpPr>
            <p:spPr>
              <a:xfrm>
                <a:off x="6821675" y="1672850"/>
                <a:ext cx="33475" cy="168250"/>
              </a:xfrm>
              <a:custGeom>
                <a:rect b="b" l="l" r="r" t="t"/>
                <a:pathLst>
                  <a:path extrusionOk="0" h="6730" w="1339">
                    <a:moveTo>
                      <a:pt x="1297" y="1"/>
                    </a:moveTo>
                    <a:cubicBezTo>
                      <a:pt x="1297" y="1"/>
                      <a:pt x="1297" y="1"/>
                      <a:pt x="1296" y="2"/>
                    </a:cubicBezTo>
                    <a:lnTo>
                      <a:pt x="1296" y="2"/>
                    </a:lnTo>
                    <a:lnTo>
                      <a:pt x="1297" y="1"/>
                    </a:lnTo>
                    <a:close/>
                    <a:moveTo>
                      <a:pt x="1296" y="2"/>
                    </a:moveTo>
                    <a:lnTo>
                      <a:pt x="51" y="5946"/>
                    </a:lnTo>
                    <a:cubicBezTo>
                      <a:pt x="0" y="6195"/>
                      <a:pt x="94" y="6485"/>
                      <a:pt x="43" y="6729"/>
                    </a:cubicBezTo>
                    <a:lnTo>
                      <a:pt x="43" y="6729"/>
                    </a:lnTo>
                    <a:lnTo>
                      <a:pt x="1287" y="780"/>
                    </a:lnTo>
                    <a:cubicBezTo>
                      <a:pt x="1339" y="536"/>
                      <a:pt x="1245" y="246"/>
                      <a:pt x="1296" y="2"/>
                    </a:cubicBezTo>
                    <a:close/>
                    <a:moveTo>
                      <a:pt x="43" y="6729"/>
                    </a:moveTo>
                    <a:lnTo>
                      <a:pt x="43" y="6730"/>
                    </a:lnTo>
                    <a:cubicBezTo>
                      <a:pt x="43" y="6729"/>
                      <a:pt x="43" y="6729"/>
                      <a:pt x="43" y="6729"/>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35"/>
              <p:cNvSpPr/>
              <p:nvPr/>
            </p:nvSpPr>
            <p:spPr>
              <a:xfrm>
                <a:off x="3969600" y="1065300"/>
                <a:ext cx="48975" cy="181575"/>
              </a:xfrm>
              <a:custGeom>
                <a:rect b="b" l="l" r="r" t="t"/>
                <a:pathLst>
                  <a:path extrusionOk="0" h="7263" w="1959">
                    <a:moveTo>
                      <a:pt x="1321" y="0"/>
                    </a:moveTo>
                    <a:cubicBezTo>
                      <a:pt x="1321" y="1"/>
                      <a:pt x="1321" y="2"/>
                      <a:pt x="1321" y="3"/>
                    </a:cubicBezTo>
                    <a:lnTo>
                      <a:pt x="1321" y="3"/>
                    </a:lnTo>
                    <a:lnTo>
                      <a:pt x="1321" y="0"/>
                    </a:lnTo>
                    <a:close/>
                    <a:moveTo>
                      <a:pt x="1321" y="3"/>
                    </a:moveTo>
                    <a:lnTo>
                      <a:pt x="77" y="5950"/>
                    </a:lnTo>
                    <a:cubicBezTo>
                      <a:pt x="1" y="6308"/>
                      <a:pt x="710" y="6905"/>
                      <a:pt x="639" y="7259"/>
                    </a:cubicBezTo>
                    <a:lnTo>
                      <a:pt x="639" y="7259"/>
                    </a:lnTo>
                    <a:lnTo>
                      <a:pt x="1882" y="1314"/>
                    </a:lnTo>
                    <a:cubicBezTo>
                      <a:pt x="1959" y="960"/>
                      <a:pt x="1248" y="362"/>
                      <a:pt x="1321" y="3"/>
                    </a:cubicBezTo>
                    <a:close/>
                    <a:moveTo>
                      <a:pt x="639" y="7259"/>
                    </a:moveTo>
                    <a:lnTo>
                      <a:pt x="638" y="7263"/>
                    </a:lnTo>
                    <a:cubicBezTo>
                      <a:pt x="638" y="7262"/>
                      <a:pt x="638" y="7260"/>
                      <a:pt x="639" y="7259"/>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35"/>
              <p:cNvSpPr/>
              <p:nvPr/>
            </p:nvSpPr>
            <p:spPr>
              <a:xfrm>
                <a:off x="3658000" y="1023175"/>
                <a:ext cx="31250" cy="149075"/>
              </a:xfrm>
              <a:custGeom>
                <a:rect b="b" l="l" r="r" t="t"/>
                <a:pathLst>
                  <a:path extrusionOk="0" h="5963" w="1250">
                    <a:moveTo>
                      <a:pt x="1250" y="1"/>
                    </a:moveTo>
                    <a:lnTo>
                      <a:pt x="1247" y="16"/>
                    </a:lnTo>
                    <a:lnTo>
                      <a:pt x="1247" y="16"/>
                    </a:lnTo>
                    <a:cubicBezTo>
                      <a:pt x="1250" y="12"/>
                      <a:pt x="1250" y="5"/>
                      <a:pt x="1250" y="1"/>
                    </a:cubicBezTo>
                    <a:close/>
                    <a:moveTo>
                      <a:pt x="1247" y="16"/>
                    </a:moveTo>
                    <a:cubicBezTo>
                      <a:pt x="1246" y="17"/>
                      <a:pt x="1246" y="17"/>
                      <a:pt x="1246" y="17"/>
                    </a:cubicBezTo>
                    <a:lnTo>
                      <a:pt x="1" y="5960"/>
                    </a:lnTo>
                    <a:lnTo>
                      <a:pt x="1" y="5960"/>
                    </a:lnTo>
                    <a:cubicBezTo>
                      <a:pt x="2" y="5957"/>
                      <a:pt x="5" y="5954"/>
                      <a:pt x="5" y="5951"/>
                    </a:cubicBezTo>
                    <a:lnTo>
                      <a:pt x="1247" y="16"/>
                    </a:lnTo>
                    <a:close/>
                    <a:moveTo>
                      <a:pt x="1" y="5960"/>
                    </a:moveTo>
                    <a:lnTo>
                      <a:pt x="1" y="5960"/>
                    </a:lnTo>
                    <a:cubicBezTo>
                      <a:pt x="1" y="5961"/>
                      <a:pt x="1" y="5962"/>
                      <a:pt x="1" y="5963"/>
                    </a:cubicBezTo>
                    <a:lnTo>
                      <a:pt x="1" y="5960"/>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35"/>
              <p:cNvSpPr/>
              <p:nvPr/>
            </p:nvSpPr>
            <p:spPr>
              <a:xfrm>
                <a:off x="3657800" y="1023600"/>
                <a:ext cx="31350" cy="149300"/>
              </a:xfrm>
              <a:custGeom>
                <a:rect b="b" l="l" r="r" t="t"/>
                <a:pathLst>
                  <a:path extrusionOk="0" h="5972" w="1254">
                    <a:moveTo>
                      <a:pt x="1254" y="0"/>
                    </a:moveTo>
                    <a:lnTo>
                      <a:pt x="1251" y="11"/>
                    </a:lnTo>
                    <a:lnTo>
                      <a:pt x="1251" y="11"/>
                    </a:lnTo>
                    <a:cubicBezTo>
                      <a:pt x="1253" y="8"/>
                      <a:pt x="1254" y="4"/>
                      <a:pt x="1254" y="0"/>
                    </a:cubicBezTo>
                    <a:close/>
                    <a:moveTo>
                      <a:pt x="1251" y="11"/>
                    </a:moveTo>
                    <a:cubicBezTo>
                      <a:pt x="1250" y="16"/>
                      <a:pt x="1247" y="20"/>
                      <a:pt x="1244" y="22"/>
                    </a:cubicBezTo>
                    <a:lnTo>
                      <a:pt x="0" y="5971"/>
                    </a:lnTo>
                    <a:cubicBezTo>
                      <a:pt x="4" y="5963"/>
                      <a:pt x="4" y="5954"/>
                      <a:pt x="9" y="5946"/>
                    </a:cubicBezTo>
                    <a:lnTo>
                      <a:pt x="1251" y="1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35"/>
              <p:cNvSpPr/>
              <p:nvPr/>
            </p:nvSpPr>
            <p:spPr>
              <a:xfrm>
                <a:off x="3657450" y="1024125"/>
                <a:ext cx="31475" cy="149200"/>
              </a:xfrm>
              <a:custGeom>
                <a:rect b="b" l="l" r="r" t="t"/>
                <a:pathLst>
                  <a:path extrusionOk="0" h="5968" w="1259">
                    <a:moveTo>
                      <a:pt x="1258" y="1"/>
                    </a:moveTo>
                    <a:cubicBezTo>
                      <a:pt x="1254" y="10"/>
                      <a:pt x="1250" y="14"/>
                      <a:pt x="1246" y="18"/>
                    </a:cubicBezTo>
                    <a:lnTo>
                      <a:pt x="1" y="5968"/>
                    </a:lnTo>
                    <a:cubicBezTo>
                      <a:pt x="5" y="5964"/>
                      <a:pt x="10" y="5955"/>
                      <a:pt x="14" y="5950"/>
                    </a:cubicBezTo>
                    <a:lnTo>
                      <a:pt x="1258"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35"/>
              <p:cNvSpPr/>
              <p:nvPr/>
            </p:nvSpPr>
            <p:spPr>
              <a:xfrm>
                <a:off x="3657150" y="1024575"/>
                <a:ext cx="31475" cy="149075"/>
              </a:xfrm>
              <a:custGeom>
                <a:rect b="b" l="l" r="r" t="t"/>
                <a:pathLst>
                  <a:path extrusionOk="0" h="5963" w="1259">
                    <a:moveTo>
                      <a:pt x="1258" y="0"/>
                    </a:moveTo>
                    <a:cubicBezTo>
                      <a:pt x="1254" y="4"/>
                      <a:pt x="1254" y="9"/>
                      <a:pt x="1249" y="13"/>
                    </a:cubicBezTo>
                    <a:lnTo>
                      <a:pt x="1" y="5962"/>
                    </a:lnTo>
                    <a:cubicBezTo>
                      <a:pt x="5" y="5958"/>
                      <a:pt x="9" y="5954"/>
                      <a:pt x="13" y="5950"/>
                    </a:cubicBezTo>
                    <a:lnTo>
                      <a:pt x="1258"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35"/>
              <p:cNvSpPr/>
              <p:nvPr/>
            </p:nvSpPr>
            <p:spPr>
              <a:xfrm>
                <a:off x="3656825" y="1024875"/>
                <a:ext cx="31550" cy="149000"/>
              </a:xfrm>
              <a:custGeom>
                <a:rect b="b" l="l" r="r" t="t"/>
                <a:pathLst>
                  <a:path extrusionOk="0" h="5960" w="1262">
                    <a:moveTo>
                      <a:pt x="1262" y="1"/>
                    </a:moveTo>
                    <a:lnTo>
                      <a:pt x="1262" y="1"/>
                    </a:lnTo>
                    <a:cubicBezTo>
                      <a:pt x="1258" y="6"/>
                      <a:pt x="1254" y="6"/>
                      <a:pt x="1245" y="10"/>
                    </a:cubicBezTo>
                    <a:lnTo>
                      <a:pt x="0" y="5960"/>
                    </a:lnTo>
                    <a:cubicBezTo>
                      <a:pt x="4" y="5954"/>
                      <a:pt x="10" y="5950"/>
                      <a:pt x="14" y="5950"/>
                    </a:cubicBezTo>
                    <a:lnTo>
                      <a:pt x="1262"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35"/>
              <p:cNvSpPr/>
              <p:nvPr/>
            </p:nvSpPr>
            <p:spPr>
              <a:xfrm>
                <a:off x="3656400" y="1025100"/>
                <a:ext cx="31575" cy="148975"/>
              </a:xfrm>
              <a:custGeom>
                <a:rect b="b" l="l" r="r" t="t"/>
                <a:pathLst>
                  <a:path extrusionOk="0" h="5959" w="1263">
                    <a:moveTo>
                      <a:pt x="1262" y="1"/>
                    </a:moveTo>
                    <a:lnTo>
                      <a:pt x="1262" y="1"/>
                    </a:lnTo>
                    <a:cubicBezTo>
                      <a:pt x="1258" y="5"/>
                      <a:pt x="1253" y="5"/>
                      <a:pt x="1249" y="9"/>
                    </a:cubicBezTo>
                    <a:lnTo>
                      <a:pt x="1" y="5959"/>
                    </a:lnTo>
                    <a:cubicBezTo>
                      <a:pt x="9" y="5955"/>
                      <a:pt x="13" y="5955"/>
                      <a:pt x="17" y="5951"/>
                    </a:cubicBezTo>
                    <a:lnTo>
                      <a:pt x="1262"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35"/>
              <p:cNvSpPr/>
              <p:nvPr/>
            </p:nvSpPr>
            <p:spPr>
              <a:xfrm>
                <a:off x="3655975" y="1025325"/>
                <a:ext cx="31675" cy="148950"/>
              </a:xfrm>
              <a:custGeom>
                <a:rect b="b" l="l" r="r" t="t"/>
                <a:pathLst>
                  <a:path extrusionOk="0" h="5958" w="1267">
                    <a:moveTo>
                      <a:pt x="1266" y="0"/>
                    </a:moveTo>
                    <a:lnTo>
                      <a:pt x="1266" y="0"/>
                    </a:lnTo>
                    <a:cubicBezTo>
                      <a:pt x="1258" y="4"/>
                      <a:pt x="1254" y="4"/>
                      <a:pt x="1245" y="8"/>
                    </a:cubicBezTo>
                    <a:lnTo>
                      <a:pt x="0" y="5958"/>
                    </a:lnTo>
                    <a:cubicBezTo>
                      <a:pt x="5" y="5954"/>
                      <a:pt x="13" y="5950"/>
                      <a:pt x="18" y="5950"/>
                    </a:cubicBezTo>
                    <a:lnTo>
                      <a:pt x="1266"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35"/>
              <p:cNvSpPr/>
              <p:nvPr/>
            </p:nvSpPr>
            <p:spPr>
              <a:xfrm>
                <a:off x="3652550" y="1025525"/>
                <a:ext cx="34550" cy="148950"/>
              </a:xfrm>
              <a:custGeom>
                <a:rect b="b" l="l" r="r" t="t"/>
                <a:pathLst>
                  <a:path extrusionOk="0" h="5958" w="1382">
                    <a:moveTo>
                      <a:pt x="1382" y="0"/>
                    </a:moveTo>
                    <a:lnTo>
                      <a:pt x="1382" y="0"/>
                    </a:lnTo>
                    <a:cubicBezTo>
                      <a:pt x="1373" y="5"/>
                      <a:pt x="1361" y="5"/>
                      <a:pt x="1348" y="5"/>
                    </a:cubicBezTo>
                    <a:cubicBezTo>
                      <a:pt x="1333" y="7"/>
                      <a:pt x="1317" y="9"/>
                      <a:pt x="1300" y="9"/>
                    </a:cubicBezTo>
                    <a:cubicBezTo>
                      <a:pt x="1283" y="9"/>
                      <a:pt x="1265" y="7"/>
                      <a:pt x="1245" y="5"/>
                    </a:cubicBezTo>
                    <a:lnTo>
                      <a:pt x="1" y="5954"/>
                    </a:lnTo>
                    <a:cubicBezTo>
                      <a:pt x="20" y="5957"/>
                      <a:pt x="38" y="5958"/>
                      <a:pt x="55" y="5958"/>
                    </a:cubicBezTo>
                    <a:cubicBezTo>
                      <a:pt x="72" y="5958"/>
                      <a:pt x="88" y="5957"/>
                      <a:pt x="104" y="5954"/>
                    </a:cubicBezTo>
                    <a:cubicBezTo>
                      <a:pt x="116" y="5954"/>
                      <a:pt x="124" y="5950"/>
                      <a:pt x="137" y="5950"/>
                    </a:cubicBezTo>
                    <a:lnTo>
                      <a:pt x="1382"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35"/>
              <p:cNvSpPr/>
              <p:nvPr/>
            </p:nvSpPr>
            <p:spPr>
              <a:xfrm>
                <a:off x="3651050" y="1025425"/>
                <a:ext cx="32650" cy="148975"/>
              </a:xfrm>
              <a:custGeom>
                <a:rect b="b" l="l" r="r" t="t"/>
                <a:pathLst>
                  <a:path extrusionOk="0" h="5959" w="1306">
                    <a:moveTo>
                      <a:pt x="1246" y="0"/>
                    </a:moveTo>
                    <a:lnTo>
                      <a:pt x="0" y="5950"/>
                    </a:lnTo>
                    <a:cubicBezTo>
                      <a:pt x="22" y="5954"/>
                      <a:pt x="43" y="5958"/>
                      <a:pt x="61" y="5958"/>
                    </a:cubicBezTo>
                    <a:lnTo>
                      <a:pt x="1305" y="9"/>
                    </a:lnTo>
                    <a:cubicBezTo>
                      <a:pt x="1288" y="9"/>
                      <a:pt x="1267" y="4"/>
                      <a:pt x="1246"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35"/>
              <p:cNvSpPr/>
              <p:nvPr/>
            </p:nvSpPr>
            <p:spPr>
              <a:xfrm>
                <a:off x="3649025" y="1025000"/>
                <a:ext cx="33175" cy="149175"/>
              </a:xfrm>
              <a:custGeom>
                <a:rect b="b" l="l" r="r" t="t"/>
                <a:pathLst>
                  <a:path extrusionOk="0" h="5967" w="1327">
                    <a:moveTo>
                      <a:pt x="1245" y="1"/>
                    </a:moveTo>
                    <a:lnTo>
                      <a:pt x="0" y="5949"/>
                    </a:lnTo>
                    <a:cubicBezTo>
                      <a:pt x="26" y="5959"/>
                      <a:pt x="56" y="5963"/>
                      <a:pt x="81" y="5967"/>
                    </a:cubicBezTo>
                    <a:lnTo>
                      <a:pt x="1327" y="17"/>
                    </a:lnTo>
                    <a:cubicBezTo>
                      <a:pt x="1301" y="13"/>
                      <a:pt x="1275" y="9"/>
                      <a:pt x="1245"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35"/>
              <p:cNvSpPr/>
              <p:nvPr/>
            </p:nvSpPr>
            <p:spPr>
              <a:xfrm>
                <a:off x="3645075" y="1024025"/>
                <a:ext cx="35100" cy="149725"/>
              </a:xfrm>
              <a:custGeom>
                <a:rect b="b" l="l" r="r" t="t"/>
                <a:pathLst>
                  <a:path extrusionOk="0" h="5989" w="1404">
                    <a:moveTo>
                      <a:pt x="1249" y="1"/>
                    </a:moveTo>
                    <a:lnTo>
                      <a:pt x="0" y="5946"/>
                    </a:lnTo>
                    <a:cubicBezTo>
                      <a:pt x="56" y="5963"/>
                      <a:pt x="107" y="5976"/>
                      <a:pt x="158" y="5988"/>
                    </a:cubicBezTo>
                    <a:lnTo>
                      <a:pt x="1403" y="40"/>
                    </a:lnTo>
                    <a:cubicBezTo>
                      <a:pt x="1356" y="31"/>
                      <a:pt x="1301" y="14"/>
                      <a:pt x="1249"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35"/>
              <p:cNvSpPr/>
              <p:nvPr/>
            </p:nvSpPr>
            <p:spPr>
              <a:xfrm>
                <a:off x="3639400" y="1022300"/>
                <a:ext cx="36925" cy="150400"/>
              </a:xfrm>
              <a:custGeom>
                <a:rect b="b" l="l" r="r" t="t"/>
                <a:pathLst>
                  <a:path extrusionOk="0" h="6016" w="1477">
                    <a:moveTo>
                      <a:pt x="1245" y="1"/>
                    </a:moveTo>
                    <a:lnTo>
                      <a:pt x="0" y="5947"/>
                    </a:lnTo>
                    <a:cubicBezTo>
                      <a:pt x="34" y="5960"/>
                      <a:pt x="69" y="5968"/>
                      <a:pt x="103" y="5980"/>
                    </a:cubicBezTo>
                    <a:cubicBezTo>
                      <a:pt x="146" y="5994"/>
                      <a:pt x="188" y="6006"/>
                      <a:pt x="227" y="6015"/>
                    </a:cubicBezTo>
                    <a:lnTo>
                      <a:pt x="1476" y="70"/>
                    </a:lnTo>
                    <a:cubicBezTo>
                      <a:pt x="1433" y="57"/>
                      <a:pt x="1390" y="44"/>
                      <a:pt x="1352" y="32"/>
                    </a:cubicBezTo>
                    <a:cubicBezTo>
                      <a:pt x="1313" y="18"/>
                      <a:pt x="1279" y="10"/>
                      <a:pt x="1245"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35"/>
              <p:cNvSpPr/>
              <p:nvPr/>
            </p:nvSpPr>
            <p:spPr>
              <a:xfrm>
                <a:off x="3635250" y="1021150"/>
                <a:ext cx="35300" cy="149825"/>
              </a:xfrm>
              <a:custGeom>
                <a:rect b="b" l="l" r="r" t="t"/>
                <a:pathLst>
                  <a:path extrusionOk="0" h="5993" w="1412">
                    <a:moveTo>
                      <a:pt x="1248" y="1"/>
                    </a:moveTo>
                    <a:lnTo>
                      <a:pt x="0" y="5949"/>
                    </a:lnTo>
                    <a:cubicBezTo>
                      <a:pt x="55" y="5963"/>
                      <a:pt x="111" y="5975"/>
                      <a:pt x="166" y="5993"/>
                    </a:cubicBezTo>
                    <a:lnTo>
                      <a:pt x="1411" y="47"/>
                    </a:lnTo>
                    <a:cubicBezTo>
                      <a:pt x="1355" y="31"/>
                      <a:pt x="1300" y="13"/>
                      <a:pt x="1248"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35"/>
              <p:cNvSpPr/>
              <p:nvPr/>
            </p:nvSpPr>
            <p:spPr>
              <a:xfrm>
                <a:off x="3633075" y="1020725"/>
                <a:ext cx="33400" cy="149175"/>
              </a:xfrm>
              <a:custGeom>
                <a:rect b="b" l="l" r="r" t="t"/>
                <a:pathLst>
                  <a:path extrusionOk="0" h="5967" w="1336">
                    <a:moveTo>
                      <a:pt x="1250" y="0"/>
                    </a:moveTo>
                    <a:lnTo>
                      <a:pt x="1" y="5950"/>
                    </a:lnTo>
                    <a:cubicBezTo>
                      <a:pt x="31" y="5954"/>
                      <a:pt x="56" y="5958"/>
                      <a:pt x="87" y="5966"/>
                    </a:cubicBezTo>
                    <a:lnTo>
                      <a:pt x="1335" y="18"/>
                    </a:lnTo>
                    <a:cubicBezTo>
                      <a:pt x="1305" y="13"/>
                      <a:pt x="1276" y="4"/>
                      <a:pt x="1250"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35"/>
              <p:cNvSpPr/>
              <p:nvPr/>
            </p:nvSpPr>
            <p:spPr>
              <a:xfrm>
                <a:off x="3631500" y="1020525"/>
                <a:ext cx="32850" cy="148950"/>
              </a:xfrm>
              <a:custGeom>
                <a:rect b="b" l="l" r="r" t="t"/>
                <a:pathLst>
                  <a:path extrusionOk="0" h="5958" w="1314">
                    <a:moveTo>
                      <a:pt x="1244" y="0"/>
                    </a:moveTo>
                    <a:lnTo>
                      <a:pt x="0" y="5945"/>
                    </a:lnTo>
                    <a:cubicBezTo>
                      <a:pt x="22" y="5949"/>
                      <a:pt x="42" y="5954"/>
                      <a:pt x="64" y="5958"/>
                    </a:cubicBezTo>
                    <a:lnTo>
                      <a:pt x="1313" y="8"/>
                    </a:lnTo>
                    <a:cubicBezTo>
                      <a:pt x="1287" y="4"/>
                      <a:pt x="1266" y="0"/>
                      <a:pt x="1244"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35"/>
              <p:cNvSpPr/>
              <p:nvPr/>
            </p:nvSpPr>
            <p:spPr>
              <a:xfrm>
                <a:off x="3627650" y="1020425"/>
                <a:ext cx="34975" cy="148950"/>
              </a:xfrm>
              <a:custGeom>
                <a:rect b="b" l="l" r="r" t="t"/>
                <a:pathLst>
                  <a:path extrusionOk="0" h="5958" w="1399">
                    <a:moveTo>
                      <a:pt x="1338" y="0"/>
                    </a:moveTo>
                    <a:cubicBezTo>
                      <a:pt x="1318" y="0"/>
                      <a:pt x="1300" y="2"/>
                      <a:pt x="1283" y="4"/>
                    </a:cubicBezTo>
                    <a:cubicBezTo>
                      <a:pt x="1270" y="4"/>
                      <a:pt x="1258" y="8"/>
                      <a:pt x="1244" y="12"/>
                    </a:cubicBezTo>
                    <a:lnTo>
                      <a:pt x="0" y="5958"/>
                    </a:lnTo>
                    <a:cubicBezTo>
                      <a:pt x="13" y="5953"/>
                      <a:pt x="26" y="5953"/>
                      <a:pt x="38" y="5949"/>
                    </a:cubicBezTo>
                    <a:cubicBezTo>
                      <a:pt x="56" y="5947"/>
                      <a:pt x="74" y="5946"/>
                      <a:pt x="93" y="5946"/>
                    </a:cubicBezTo>
                    <a:cubicBezTo>
                      <a:pt x="112" y="5946"/>
                      <a:pt x="133" y="5947"/>
                      <a:pt x="154" y="5949"/>
                    </a:cubicBezTo>
                    <a:lnTo>
                      <a:pt x="1398" y="4"/>
                    </a:lnTo>
                    <a:cubicBezTo>
                      <a:pt x="1377" y="2"/>
                      <a:pt x="1357" y="0"/>
                      <a:pt x="1338" y="0"/>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35"/>
              <p:cNvSpPr/>
              <p:nvPr/>
            </p:nvSpPr>
            <p:spPr>
              <a:xfrm>
                <a:off x="3627100" y="1020725"/>
                <a:ext cx="31675" cy="148875"/>
              </a:xfrm>
              <a:custGeom>
                <a:rect b="b" l="l" r="r" t="t"/>
                <a:pathLst>
                  <a:path extrusionOk="0" h="5955" w="1267">
                    <a:moveTo>
                      <a:pt x="1266" y="0"/>
                    </a:moveTo>
                    <a:cubicBezTo>
                      <a:pt x="1258" y="0"/>
                      <a:pt x="1254" y="4"/>
                      <a:pt x="1245" y="9"/>
                    </a:cubicBezTo>
                    <a:lnTo>
                      <a:pt x="1" y="5954"/>
                    </a:lnTo>
                    <a:cubicBezTo>
                      <a:pt x="5" y="5954"/>
                      <a:pt x="13" y="5950"/>
                      <a:pt x="22" y="5946"/>
                    </a:cubicBezTo>
                    <a:lnTo>
                      <a:pt x="1266"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35"/>
              <p:cNvSpPr/>
              <p:nvPr/>
            </p:nvSpPr>
            <p:spPr>
              <a:xfrm>
                <a:off x="3626575" y="1020925"/>
                <a:ext cx="31650" cy="148975"/>
              </a:xfrm>
              <a:custGeom>
                <a:rect b="b" l="l" r="r" t="t"/>
                <a:pathLst>
                  <a:path extrusionOk="0" h="5959" w="1266">
                    <a:moveTo>
                      <a:pt x="1266" y="1"/>
                    </a:moveTo>
                    <a:cubicBezTo>
                      <a:pt x="1262" y="1"/>
                      <a:pt x="1253" y="5"/>
                      <a:pt x="1249" y="10"/>
                    </a:cubicBezTo>
                    <a:lnTo>
                      <a:pt x="0" y="5958"/>
                    </a:lnTo>
                    <a:cubicBezTo>
                      <a:pt x="8" y="5954"/>
                      <a:pt x="13" y="5950"/>
                      <a:pt x="22" y="5946"/>
                    </a:cubicBezTo>
                    <a:lnTo>
                      <a:pt x="1266"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35"/>
              <p:cNvSpPr/>
              <p:nvPr/>
            </p:nvSpPr>
            <p:spPr>
              <a:xfrm>
                <a:off x="3626250" y="1021150"/>
                <a:ext cx="31575" cy="148975"/>
              </a:xfrm>
              <a:custGeom>
                <a:rect b="b" l="l" r="r" t="t"/>
                <a:pathLst>
                  <a:path extrusionOk="0" h="5959" w="1263">
                    <a:moveTo>
                      <a:pt x="1262" y="1"/>
                    </a:moveTo>
                    <a:cubicBezTo>
                      <a:pt x="1258" y="5"/>
                      <a:pt x="1249" y="9"/>
                      <a:pt x="1245" y="13"/>
                    </a:cubicBezTo>
                    <a:lnTo>
                      <a:pt x="1" y="5959"/>
                    </a:lnTo>
                    <a:cubicBezTo>
                      <a:pt x="5" y="5955"/>
                      <a:pt x="9" y="5949"/>
                      <a:pt x="13" y="5949"/>
                    </a:cubicBezTo>
                    <a:lnTo>
                      <a:pt x="1262"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35"/>
              <p:cNvSpPr/>
              <p:nvPr/>
            </p:nvSpPr>
            <p:spPr>
              <a:xfrm>
                <a:off x="3625925" y="1021475"/>
                <a:ext cx="31450" cy="149075"/>
              </a:xfrm>
              <a:custGeom>
                <a:rect b="b" l="l" r="r" t="t"/>
                <a:pathLst>
                  <a:path extrusionOk="0" h="5963" w="1258">
                    <a:moveTo>
                      <a:pt x="1258" y="0"/>
                    </a:moveTo>
                    <a:lnTo>
                      <a:pt x="1246" y="13"/>
                    </a:lnTo>
                    <a:lnTo>
                      <a:pt x="0" y="5962"/>
                    </a:lnTo>
                    <a:cubicBezTo>
                      <a:pt x="5" y="5954"/>
                      <a:pt x="9" y="5950"/>
                      <a:pt x="14" y="5946"/>
                    </a:cubicBezTo>
                    <a:lnTo>
                      <a:pt x="1258"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35"/>
              <p:cNvSpPr/>
              <p:nvPr/>
            </p:nvSpPr>
            <p:spPr>
              <a:xfrm>
                <a:off x="3625475" y="1021800"/>
                <a:ext cx="31600" cy="149175"/>
              </a:xfrm>
              <a:custGeom>
                <a:rect b="b" l="l" r="r" t="t"/>
                <a:pathLst>
                  <a:path extrusionOk="0" h="5967" w="1264">
                    <a:moveTo>
                      <a:pt x="1264" y="0"/>
                    </a:moveTo>
                    <a:lnTo>
                      <a:pt x="1264" y="0"/>
                    </a:lnTo>
                    <a:cubicBezTo>
                      <a:pt x="1258" y="5"/>
                      <a:pt x="1254" y="13"/>
                      <a:pt x="1250" y="17"/>
                    </a:cubicBezTo>
                    <a:lnTo>
                      <a:pt x="1" y="5967"/>
                    </a:lnTo>
                    <a:cubicBezTo>
                      <a:pt x="6" y="5958"/>
                      <a:pt x="10" y="5954"/>
                      <a:pt x="18" y="5949"/>
                    </a:cubicBezTo>
                    <a:lnTo>
                      <a:pt x="1264"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35"/>
              <p:cNvSpPr/>
              <p:nvPr/>
            </p:nvSpPr>
            <p:spPr>
              <a:xfrm>
                <a:off x="3625275" y="1022200"/>
                <a:ext cx="31475" cy="149525"/>
              </a:xfrm>
              <a:custGeom>
                <a:rect b="b" l="l" r="r" t="t"/>
                <a:pathLst>
                  <a:path extrusionOk="0" h="5981" w="1259">
                    <a:moveTo>
                      <a:pt x="1258" y="1"/>
                    </a:moveTo>
                    <a:cubicBezTo>
                      <a:pt x="1254" y="10"/>
                      <a:pt x="1250" y="18"/>
                      <a:pt x="1246" y="31"/>
                    </a:cubicBezTo>
                    <a:lnTo>
                      <a:pt x="5" y="5958"/>
                    </a:lnTo>
                    <a:lnTo>
                      <a:pt x="5" y="5958"/>
                    </a:lnTo>
                    <a:cubicBezTo>
                      <a:pt x="6" y="5956"/>
                      <a:pt x="8" y="5953"/>
                      <a:pt x="9" y="5951"/>
                    </a:cubicBezTo>
                    <a:lnTo>
                      <a:pt x="1258" y="1"/>
                    </a:lnTo>
                    <a:close/>
                    <a:moveTo>
                      <a:pt x="5" y="5958"/>
                    </a:moveTo>
                    <a:cubicBezTo>
                      <a:pt x="3" y="5965"/>
                      <a:pt x="1" y="5972"/>
                      <a:pt x="1" y="5980"/>
                    </a:cubicBezTo>
                    <a:lnTo>
                      <a:pt x="5" y="5958"/>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35"/>
              <p:cNvSpPr/>
              <p:nvPr/>
            </p:nvSpPr>
            <p:spPr>
              <a:xfrm>
                <a:off x="3625075" y="1022950"/>
                <a:ext cx="31350" cy="149200"/>
              </a:xfrm>
              <a:custGeom>
                <a:rect b="b" l="l" r="r" t="t"/>
                <a:pathLst>
                  <a:path extrusionOk="0" h="5968" w="1254">
                    <a:moveTo>
                      <a:pt x="1254" y="1"/>
                    </a:moveTo>
                    <a:cubicBezTo>
                      <a:pt x="1249" y="6"/>
                      <a:pt x="1249" y="14"/>
                      <a:pt x="1249" y="18"/>
                    </a:cubicBezTo>
                    <a:lnTo>
                      <a:pt x="1" y="5968"/>
                    </a:lnTo>
                    <a:cubicBezTo>
                      <a:pt x="5" y="5964"/>
                      <a:pt x="5" y="5954"/>
                      <a:pt x="9" y="5950"/>
                    </a:cubicBezTo>
                    <a:lnTo>
                      <a:pt x="1254" y="1"/>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35"/>
              <p:cNvSpPr/>
              <p:nvPr/>
            </p:nvSpPr>
            <p:spPr>
              <a:xfrm>
                <a:off x="1667750" y="611700"/>
                <a:ext cx="35325" cy="153600"/>
              </a:xfrm>
              <a:custGeom>
                <a:rect b="b" l="l" r="r" t="t"/>
                <a:pathLst>
                  <a:path extrusionOk="0" h="6144" w="1413">
                    <a:moveTo>
                      <a:pt x="1245" y="1"/>
                    </a:moveTo>
                    <a:lnTo>
                      <a:pt x="1" y="5951"/>
                    </a:lnTo>
                    <a:cubicBezTo>
                      <a:pt x="125" y="6037"/>
                      <a:pt x="167" y="6100"/>
                      <a:pt x="159" y="6143"/>
                    </a:cubicBezTo>
                    <a:lnTo>
                      <a:pt x="1404" y="198"/>
                    </a:lnTo>
                    <a:cubicBezTo>
                      <a:pt x="1412" y="151"/>
                      <a:pt x="1369" y="87"/>
                      <a:pt x="1245"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35"/>
              <p:cNvSpPr/>
              <p:nvPr/>
            </p:nvSpPr>
            <p:spPr>
              <a:xfrm>
                <a:off x="1664650" y="609675"/>
                <a:ext cx="34250" cy="150800"/>
              </a:xfrm>
              <a:custGeom>
                <a:rect b="b" l="l" r="r" t="t"/>
                <a:pathLst>
                  <a:path extrusionOk="0" h="6032" w="1370">
                    <a:moveTo>
                      <a:pt x="1250" y="1"/>
                    </a:moveTo>
                    <a:lnTo>
                      <a:pt x="1" y="5950"/>
                    </a:lnTo>
                    <a:cubicBezTo>
                      <a:pt x="48" y="5980"/>
                      <a:pt x="91" y="6006"/>
                      <a:pt x="125" y="6032"/>
                    </a:cubicBezTo>
                    <a:lnTo>
                      <a:pt x="1369" y="82"/>
                    </a:lnTo>
                    <a:cubicBezTo>
                      <a:pt x="1335" y="56"/>
                      <a:pt x="1297" y="31"/>
                      <a:pt x="1250"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35"/>
              <p:cNvSpPr/>
              <p:nvPr/>
            </p:nvSpPr>
            <p:spPr>
              <a:xfrm>
                <a:off x="5853550" y="1476125"/>
                <a:ext cx="49650" cy="171325"/>
              </a:xfrm>
              <a:custGeom>
                <a:rect b="b" l="l" r="r" t="t"/>
                <a:pathLst>
                  <a:path extrusionOk="0" h="6853" w="1986">
                    <a:moveTo>
                      <a:pt x="1293" y="1"/>
                    </a:moveTo>
                    <a:lnTo>
                      <a:pt x="1293" y="1"/>
                    </a:lnTo>
                    <a:cubicBezTo>
                      <a:pt x="1293" y="1"/>
                      <a:pt x="1292" y="1"/>
                      <a:pt x="1292" y="1"/>
                    </a:cubicBezTo>
                    <a:lnTo>
                      <a:pt x="1292" y="1"/>
                    </a:lnTo>
                    <a:lnTo>
                      <a:pt x="1293" y="1"/>
                    </a:lnTo>
                    <a:close/>
                    <a:moveTo>
                      <a:pt x="1292" y="1"/>
                    </a:moveTo>
                    <a:lnTo>
                      <a:pt x="47" y="5950"/>
                    </a:lnTo>
                    <a:cubicBezTo>
                      <a:pt x="0" y="6168"/>
                      <a:pt x="736" y="6634"/>
                      <a:pt x="693" y="6853"/>
                    </a:cubicBezTo>
                    <a:lnTo>
                      <a:pt x="1938" y="903"/>
                    </a:lnTo>
                    <a:cubicBezTo>
                      <a:pt x="1985" y="685"/>
                      <a:pt x="1247" y="223"/>
                      <a:pt x="1292"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35"/>
              <p:cNvSpPr/>
              <p:nvPr/>
            </p:nvSpPr>
            <p:spPr>
              <a:xfrm>
                <a:off x="2262500" y="734675"/>
                <a:ext cx="32000" cy="149200"/>
              </a:xfrm>
              <a:custGeom>
                <a:rect b="b" l="l" r="r" t="t"/>
                <a:pathLst>
                  <a:path extrusionOk="0" h="5968" w="1280">
                    <a:moveTo>
                      <a:pt x="1244" y="1"/>
                    </a:moveTo>
                    <a:lnTo>
                      <a:pt x="0" y="5951"/>
                    </a:lnTo>
                    <a:cubicBezTo>
                      <a:pt x="8" y="5955"/>
                      <a:pt x="22" y="5963"/>
                      <a:pt x="30" y="5968"/>
                    </a:cubicBezTo>
                    <a:lnTo>
                      <a:pt x="1279" y="22"/>
                    </a:lnTo>
                    <a:cubicBezTo>
                      <a:pt x="1266" y="14"/>
                      <a:pt x="1258" y="5"/>
                      <a:pt x="1244"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35"/>
              <p:cNvSpPr/>
              <p:nvPr/>
            </p:nvSpPr>
            <p:spPr>
              <a:xfrm>
                <a:off x="2259600" y="733200"/>
                <a:ext cx="34025" cy="150250"/>
              </a:xfrm>
              <a:custGeom>
                <a:rect b="b" l="l" r="r" t="t"/>
                <a:pathLst>
                  <a:path extrusionOk="0" h="6010" w="1361">
                    <a:moveTo>
                      <a:pt x="1245" y="0"/>
                    </a:moveTo>
                    <a:lnTo>
                      <a:pt x="0" y="5950"/>
                    </a:lnTo>
                    <a:cubicBezTo>
                      <a:pt x="39" y="5966"/>
                      <a:pt x="77" y="5988"/>
                      <a:pt x="116" y="6010"/>
                    </a:cubicBezTo>
                    <a:lnTo>
                      <a:pt x="1360" y="60"/>
                    </a:lnTo>
                    <a:cubicBezTo>
                      <a:pt x="1322" y="38"/>
                      <a:pt x="1283" y="17"/>
                      <a:pt x="1245"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35"/>
              <p:cNvSpPr/>
              <p:nvPr/>
            </p:nvSpPr>
            <p:spPr>
              <a:xfrm>
                <a:off x="2256925" y="732025"/>
                <a:ext cx="33825" cy="149925"/>
              </a:xfrm>
              <a:custGeom>
                <a:rect b="b" l="l" r="r" t="t"/>
                <a:pathLst>
                  <a:path extrusionOk="0" h="5997" w="1353">
                    <a:moveTo>
                      <a:pt x="1250" y="0"/>
                    </a:moveTo>
                    <a:lnTo>
                      <a:pt x="0" y="5950"/>
                    </a:lnTo>
                    <a:cubicBezTo>
                      <a:pt x="39" y="5962"/>
                      <a:pt x="73" y="5980"/>
                      <a:pt x="107" y="5997"/>
                    </a:cubicBezTo>
                    <a:lnTo>
                      <a:pt x="1352" y="47"/>
                    </a:lnTo>
                    <a:cubicBezTo>
                      <a:pt x="1318" y="30"/>
                      <a:pt x="1284" y="12"/>
                      <a:pt x="1250"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35"/>
              <p:cNvSpPr/>
              <p:nvPr/>
            </p:nvSpPr>
            <p:spPr>
              <a:xfrm>
                <a:off x="2254250" y="730950"/>
                <a:ext cx="33925" cy="149825"/>
              </a:xfrm>
              <a:custGeom>
                <a:rect b="b" l="l" r="r" t="t"/>
                <a:pathLst>
                  <a:path extrusionOk="0" h="5993" w="1357">
                    <a:moveTo>
                      <a:pt x="1246" y="0"/>
                    </a:moveTo>
                    <a:lnTo>
                      <a:pt x="1" y="5950"/>
                    </a:lnTo>
                    <a:cubicBezTo>
                      <a:pt x="35" y="5963"/>
                      <a:pt x="74" y="5975"/>
                      <a:pt x="107" y="5993"/>
                    </a:cubicBezTo>
                    <a:lnTo>
                      <a:pt x="1357" y="43"/>
                    </a:lnTo>
                    <a:cubicBezTo>
                      <a:pt x="1318" y="26"/>
                      <a:pt x="1284" y="13"/>
                      <a:pt x="1246"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35"/>
              <p:cNvSpPr/>
              <p:nvPr/>
            </p:nvSpPr>
            <p:spPr>
              <a:xfrm>
                <a:off x="2251375" y="730100"/>
                <a:ext cx="34025" cy="149600"/>
              </a:xfrm>
              <a:custGeom>
                <a:rect b="b" l="l" r="r" t="t"/>
                <a:pathLst>
                  <a:path extrusionOk="0" h="5984" w="1361">
                    <a:moveTo>
                      <a:pt x="1245" y="0"/>
                    </a:moveTo>
                    <a:lnTo>
                      <a:pt x="1" y="5946"/>
                    </a:lnTo>
                    <a:lnTo>
                      <a:pt x="116" y="5984"/>
                    </a:lnTo>
                    <a:lnTo>
                      <a:pt x="1361" y="34"/>
                    </a:lnTo>
                    <a:cubicBezTo>
                      <a:pt x="1322" y="22"/>
                      <a:pt x="1284" y="8"/>
                      <a:pt x="1245"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35"/>
              <p:cNvSpPr/>
              <p:nvPr/>
            </p:nvSpPr>
            <p:spPr>
              <a:xfrm>
                <a:off x="2247725" y="729125"/>
                <a:ext cx="34775" cy="149625"/>
              </a:xfrm>
              <a:custGeom>
                <a:rect b="b" l="l" r="r" t="t"/>
                <a:pathLst>
                  <a:path extrusionOk="0" h="5985" w="1391">
                    <a:moveTo>
                      <a:pt x="1245" y="0"/>
                    </a:moveTo>
                    <a:lnTo>
                      <a:pt x="1" y="5946"/>
                    </a:lnTo>
                    <a:cubicBezTo>
                      <a:pt x="48" y="5959"/>
                      <a:pt x="99" y="5971"/>
                      <a:pt x="147" y="5985"/>
                    </a:cubicBezTo>
                    <a:lnTo>
                      <a:pt x="1391" y="39"/>
                    </a:lnTo>
                    <a:cubicBezTo>
                      <a:pt x="1344" y="22"/>
                      <a:pt x="1296" y="9"/>
                      <a:pt x="1245"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35"/>
              <p:cNvSpPr/>
              <p:nvPr/>
            </p:nvSpPr>
            <p:spPr>
              <a:xfrm>
                <a:off x="2242900" y="728175"/>
                <a:ext cx="35975" cy="149600"/>
              </a:xfrm>
              <a:custGeom>
                <a:rect b="b" l="l" r="r" t="t"/>
                <a:pathLst>
                  <a:path extrusionOk="0" h="5984" w="1439">
                    <a:moveTo>
                      <a:pt x="1250" y="0"/>
                    </a:moveTo>
                    <a:lnTo>
                      <a:pt x="1" y="5946"/>
                    </a:lnTo>
                    <a:lnTo>
                      <a:pt x="194" y="5984"/>
                    </a:lnTo>
                    <a:lnTo>
                      <a:pt x="1438" y="38"/>
                    </a:lnTo>
                    <a:cubicBezTo>
                      <a:pt x="1379" y="22"/>
                      <a:pt x="1315" y="8"/>
                      <a:pt x="1250"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35"/>
              <p:cNvSpPr/>
              <p:nvPr/>
            </p:nvSpPr>
            <p:spPr>
              <a:xfrm>
                <a:off x="2233825" y="726875"/>
                <a:ext cx="40350" cy="149950"/>
              </a:xfrm>
              <a:custGeom>
                <a:rect b="b" l="l" r="r" t="t"/>
                <a:pathLst>
                  <a:path extrusionOk="0" h="5998" w="1614">
                    <a:moveTo>
                      <a:pt x="1246" y="1"/>
                    </a:moveTo>
                    <a:lnTo>
                      <a:pt x="1" y="5950"/>
                    </a:lnTo>
                    <a:cubicBezTo>
                      <a:pt x="125" y="5963"/>
                      <a:pt x="245" y="5976"/>
                      <a:pt x="364" y="5998"/>
                    </a:cubicBezTo>
                    <a:lnTo>
                      <a:pt x="1613" y="52"/>
                    </a:lnTo>
                    <a:cubicBezTo>
                      <a:pt x="1493" y="31"/>
                      <a:pt x="1370" y="13"/>
                      <a:pt x="1246"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35"/>
              <p:cNvSpPr/>
              <p:nvPr/>
            </p:nvSpPr>
            <p:spPr>
              <a:xfrm>
                <a:off x="2209150" y="724850"/>
                <a:ext cx="55825" cy="150800"/>
              </a:xfrm>
              <a:custGeom>
                <a:rect b="b" l="l" r="r" t="t"/>
                <a:pathLst>
                  <a:path extrusionOk="0" h="6032" w="2233">
                    <a:moveTo>
                      <a:pt x="1248" y="1"/>
                    </a:moveTo>
                    <a:lnTo>
                      <a:pt x="0" y="5950"/>
                    </a:lnTo>
                    <a:cubicBezTo>
                      <a:pt x="330" y="5984"/>
                      <a:pt x="663" y="5997"/>
                      <a:pt x="988" y="6031"/>
                    </a:cubicBezTo>
                    <a:lnTo>
                      <a:pt x="2233" y="82"/>
                    </a:lnTo>
                    <a:cubicBezTo>
                      <a:pt x="1907" y="48"/>
                      <a:pt x="1574" y="35"/>
                      <a:pt x="1248" y="1"/>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35"/>
              <p:cNvSpPr/>
              <p:nvPr/>
            </p:nvSpPr>
            <p:spPr>
              <a:xfrm>
                <a:off x="2200050" y="723675"/>
                <a:ext cx="40325" cy="149950"/>
              </a:xfrm>
              <a:custGeom>
                <a:rect b="b" l="l" r="r" t="t"/>
                <a:pathLst>
                  <a:path extrusionOk="0" h="5998" w="1613">
                    <a:moveTo>
                      <a:pt x="1245" y="1"/>
                    </a:moveTo>
                    <a:lnTo>
                      <a:pt x="1" y="5946"/>
                    </a:lnTo>
                    <a:cubicBezTo>
                      <a:pt x="120" y="5967"/>
                      <a:pt x="240" y="5984"/>
                      <a:pt x="364" y="5997"/>
                    </a:cubicBezTo>
                    <a:lnTo>
                      <a:pt x="1612" y="48"/>
                    </a:lnTo>
                    <a:cubicBezTo>
                      <a:pt x="1489" y="34"/>
                      <a:pt x="1365" y="18"/>
                      <a:pt x="1245"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35"/>
              <p:cNvSpPr/>
              <p:nvPr/>
            </p:nvSpPr>
            <p:spPr>
              <a:xfrm>
                <a:off x="2195225" y="722600"/>
                <a:ext cx="35950" cy="149750"/>
              </a:xfrm>
              <a:custGeom>
                <a:rect b="b" l="l" r="r" t="t"/>
                <a:pathLst>
                  <a:path extrusionOk="0" h="5990" w="1438">
                    <a:moveTo>
                      <a:pt x="1246" y="0"/>
                    </a:moveTo>
                    <a:lnTo>
                      <a:pt x="1" y="5950"/>
                    </a:lnTo>
                    <a:cubicBezTo>
                      <a:pt x="65" y="5967"/>
                      <a:pt x="129" y="5980"/>
                      <a:pt x="194" y="5989"/>
                    </a:cubicBezTo>
                    <a:lnTo>
                      <a:pt x="1438" y="44"/>
                    </a:lnTo>
                    <a:cubicBezTo>
                      <a:pt x="1374" y="30"/>
                      <a:pt x="1310" y="18"/>
                      <a:pt x="1246"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35"/>
              <p:cNvSpPr/>
              <p:nvPr/>
            </p:nvSpPr>
            <p:spPr>
              <a:xfrm>
                <a:off x="2191575" y="721650"/>
                <a:ext cx="34800" cy="149725"/>
              </a:xfrm>
              <a:custGeom>
                <a:rect b="b" l="l" r="r" t="t"/>
                <a:pathLst>
                  <a:path extrusionOk="0" h="5989" w="1392">
                    <a:moveTo>
                      <a:pt x="1246" y="0"/>
                    </a:moveTo>
                    <a:lnTo>
                      <a:pt x="1" y="5950"/>
                    </a:lnTo>
                    <a:cubicBezTo>
                      <a:pt x="48" y="5962"/>
                      <a:pt x="95" y="5976"/>
                      <a:pt x="147" y="5988"/>
                    </a:cubicBezTo>
                    <a:lnTo>
                      <a:pt x="1392" y="38"/>
                    </a:lnTo>
                    <a:cubicBezTo>
                      <a:pt x="1345" y="30"/>
                      <a:pt x="1293" y="17"/>
                      <a:pt x="1246"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35"/>
              <p:cNvSpPr/>
              <p:nvPr/>
            </p:nvSpPr>
            <p:spPr>
              <a:xfrm>
                <a:off x="2188600" y="720775"/>
                <a:ext cx="34150" cy="149650"/>
              </a:xfrm>
              <a:custGeom>
                <a:rect b="b" l="l" r="r" t="t"/>
                <a:pathLst>
                  <a:path extrusionOk="0" h="5986" w="1366">
                    <a:moveTo>
                      <a:pt x="1249" y="1"/>
                    </a:moveTo>
                    <a:lnTo>
                      <a:pt x="1" y="5946"/>
                    </a:lnTo>
                    <a:cubicBezTo>
                      <a:pt x="39" y="5964"/>
                      <a:pt x="82" y="5972"/>
                      <a:pt x="120" y="5985"/>
                    </a:cubicBezTo>
                    <a:lnTo>
                      <a:pt x="1365" y="35"/>
                    </a:lnTo>
                    <a:cubicBezTo>
                      <a:pt x="1326" y="26"/>
                      <a:pt x="1288" y="14"/>
                      <a:pt x="1249"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35"/>
              <p:cNvSpPr/>
              <p:nvPr/>
            </p:nvSpPr>
            <p:spPr>
              <a:xfrm>
                <a:off x="2185950" y="719725"/>
                <a:ext cx="33900" cy="149725"/>
              </a:xfrm>
              <a:custGeom>
                <a:rect b="b" l="l" r="r" t="t"/>
                <a:pathLst>
                  <a:path extrusionOk="0" h="5989" w="1356">
                    <a:moveTo>
                      <a:pt x="1244" y="0"/>
                    </a:moveTo>
                    <a:lnTo>
                      <a:pt x="0" y="5950"/>
                    </a:lnTo>
                    <a:cubicBezTo>
                      <a:pt x="34" y="5962"/>
                      <a:pt x="72" y="5976"/>
                      <a:pt x="107" y="5988"/>
                    </a:cubicBezTo>
                    <a:lnTo>
                      <a:pt x="1355" y="43"/>
                    </a:lnTo>
                    <a:cubicBezTo>
                      <a:pt x="1317" y="30"/>
                      <a:pt x="1278" y="13"/>
                      <a:pt x="1244"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35"/>
              <p:cNvSpPr/>
              <p:nvPr/>
            </p:nvSpPr>
            <p:spPr>
              <a:xfrm>
                <a:off x="2183250" y="718550"/>
                <a:ext cx="33825" cy="149950"/>
              </a:xfrm>
              <a:custGeom>
                <a:rect b="b" l="l" r="r" t="t"/>
                <a:pathLst>
                  <a:path extrusionOk="0" h="5998" w="1353">
                    <a:moveTo>
                      <a:pt x="1245" y="0"/>
                    </a:moveTo>
                    <a:lnTo>
                      <a:pt x="0" y="5950"/>
                    </a:lnTo>
                    <a:cubicBezTo>
                      <a:pt x="35" y="5962"/>
                      <a:pt x="69" y="5980"/>
                      <a:pt x="108" y="5997"/>
                    </a:cubicBezTo>
                    <a:lnTo>
                      <a:pt x="1352" y="47"/>
                    </a:lnTo>
                    <a:cubicBezTo>
                      <a:pt x="1314" y="30"/>
                      <a:pt x="1279" y="18"/>
                      <a:pt x="1245"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35"/>
              <p:cNvSpPr/>
              <p:nvPr/>
            </p:nvSpPr>
            <p:spPr>
              <a:xfrm>
                <a:off x="2180375" y="717050"/>
                <a:ext cx="34025" cy="150250"/>
              </a:xfrm>
              <a:custGeom>
                <a:rect b="b" l="l" r="r" t="t"/>
                <a:pathLst>
                  <a:path extrusionOk="0" h="6010" w="1361">
                    <a:moveTo>
                      <a:pt x="1244" y="1"/>
                    </a:moveTo>
                    <a:lnTo>
                      <a:pt x="0" y="5945"/>
                    </a:lnTo>
                    <a:cubicBezTo>
                      <a:pt x="34" y="5967"/>
                      <a:pt x="73" y="5988"/>
                      <a:pt x="115" y="6010"/>
                    </a:cubicBezTo>
                    <a:lnTo>
                      <a:pt x="1360" y="60"/>
                    </a:lnTo>
                    <a:cubicBezTo>
                      <a:pt x="1321" y="39"/>
                      <a:pt x="1284" y="21"/>
                      <a:pt x="1244"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35"/>
              <p:cNvSpPr/>
              <p:nvPr/>
            </p:nvSpPr>
            <p:spPr>
              <a:xfrm>
                <a:off x="2176725" y="714700"/>
                <a:ext cx="34775" cy="151000"/>
              </a:xfrm>
              <a:custGeom>
                <a:rect b="b" l="l" r="r" t="t"/>
                <a:pathLst>
                  <a:path extrusionOk="0" h="6040" w="1391">
                    <a:moveTo>
                      <a:pt x="1250" y="0"/>
                    </a:moveTo>
                    <a:lnTo>
                      <a:pt x="1" y="5950"/>
                    </a:lnTo>
                    <a:cubicBezTo>
                      <a:pt x="48" y="5984"/>
                      <a:pt x="95" y="6014"/>
                      <a:pt x="146" y="6039"/>
                    </a:cubicBezTo>
                    <a:lnTo>
                      <a:pt x="1390" y="95"/>
                    </a:lnTo>
                    <a:cubicBezTo>
                      <a:pt x="1344" y="64"/>
                      <a:pt x="1293" y="34"/>
                      <a:pt x="1250"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35"/>
              <p:cNvSpPr/>
              <p:nvPr/>
            </p:nvSpPr>
            <p:spPr>
              <a:xfrm>
                <a:off x="2175875" y="714050"/>
                <a:ext cx="32100" cy="149400"/>
              </a:xfrm>
              <a:custGeom>
                <a:rect b="b" l="l" r="r" t="t"/>
                <a:pathLst>
                  <a:path extrusionOk="0" h="5976" w="1284">
                    <a:moveTo>
                      <a:pt x="1245" y="1"/>
                    </a:moveTo>
                    <a:lnTo>
                      <a:pt x="1" y="5950"/>
                    </a:lnTo>
                    <a:cubicBezTo>
                      <a:pt x="13" y="5958"/>
                      <a:pt x="26" y="5967"/>
                      <a:pt x="35" y="5976"/>
                    </a:cubicBezTo>
                    <a:lnTo>
                      <a:pt x="1284" y="26"/>
                    </a:lnTo>
                    <a:cubicBezTo>
                      <a:pt x="1271" y="18"/>
                      <a:pt x="1258" y="9"/>
                      <a:pt x="1245"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35"/>
              <p:cNvSpPr/>
              <p:nvPr/>
            </p:nvSpPr>
            <p:spPr>
              <a:xfrm>
                <a:off x="6859950" y="1705800"/>
                <a:ext cx="57575" cy="152400"/>
              </a:xfrm>
              <a:custGeom>
                <a:rect b="b" l="l" r="r" t="t"/>
                <a:pathLst>
                  <a:path extrusionOk="0" h="6096" w="2303">
                    <a:moveTo>
                      <a:pt x="2302" y="1"/>
                    </a:moveTo>
                    <a:lnTo>
                      <a:pt x="2302" y="1"/>
                    </a:lnTo>
                    <a:cubicBezTo>
                      <a:pt x="1959" y="48"/>
                      <a:pt x="1596" y="100"/>
                      <a:pt x="1245" y="151"/>
                    </a:cubicBezTo>
                    <a:lnTo>
                      <a:pt x="1" y="6095"/>
                    </a:lnTo>
                    <a:cubicBezTo>
                      <a:pt x="352" y="6048"/>
                      <a:pt x="711" y="5997"/>
                      <a:pt x="1057" y="5951"/>
                    </a:cubicBezTo>
                    <a:lnTo>
                      <a:pt x="2302"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35"/>
              <p:cNvSpPr/>
              <p:nvPr/>
            </p:nvSpPr>
            <p:spPr>
              <a:xfrm>
                <a:off x="3490125" y="1001275"/>
                <a:ext cx="31250" cy="148725"/>
              </a:xfrm>
              <a:custGeom>
                <a:rect b="b" l="l" r="r" t="t"/>
                <a:pathLst>
                  <a:path extrusionOk="0" h="5949" w="1250">
                    <a:moveTo>
                      <a:pt x="1245" y="0"/>
                    </a:moveTo>
                    <a:lnTo>
                      <a:pt x="0" y="5949"/>
                    </a:lnTo>
                    <a:lnTo>
                      <a:pt x="5" y="5945"/>
                    </a:lnTo>
                    <a:lnTo>
                      <a:pt x="1249"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35"/>
              <p:cNvSpPr/>
              <p:nvPr/>
            </p:nvSpPr>
            <p:spPr>
              <a:xfrm>
                <a:off x="3489175" y="1001275"/>
                <a:ext cx="32100" cy="149075"/>
              </a:xfrm>
              <a:custGeom>
                <a:rect b="b" l="l" r="r" t="t"/>
                <a:pathLst>
                  <a:path extrusionOk="0" h="5963" w="1284">
                    <a:moveTo>
                      <a:pt x="1283" y="0"/>
                    </a:moveTo>
                    <a:cubicBezTo>
                      <a:pt x="1270" y="4"/>
                      <a:pt x="1258" y="8"/>
                      <a:pt x="1249" y="13"/>
                    </a:cubicBezTo>
                    <a:lnTo>
                      <a:pt x="0" y="5962"/>
                    </a:lnTo>
                    <a:cubicBezTo>
                      <a:pt x="12" y="5958"/>
                      <a:pt x="26" y="5954"/>
                      <a:pt x="38" y="5949"/>
                    </a:cubicBezTo>
                    <a:lnTo>
                      <a:pt x="1283"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35"/>
              <p:cNvSpPr/>
              <p:nvPr/>
            </p:nvSpPr>
            <p:spPr>
              <a:xfrm>
                <a:off x="3488625" y="1001575"/>
                <a:ext cx="31800" cy="149075"/>
              </a:xfrm>
              <a:custGeom>
                <a:rect b="b" l="l" r="r" t="t"/>
                <a:pathLst>
                  <a:path extrusionOk="0" h="5963" w="1272">
                    <a:moveTo>
                      <a:pt x="1271" y="1"/>
                    </a:moveTo>
                    <a:lnTo>
                      <a:pt x="1271" y="1"/>
                    </a:lnTo>
                    <a:cubicBezTo>
                      <a:pt x="1262" y="5"/>
                      <a:pt x="1254" y="9"/>
                      <a:pt x="1250" y="14"/>
                    </a:cubicBezTo>
                    <a:lnTo>
                      <a:pt x="1" y="5963"/>
                    </a:lnTo>
                    <a:cubicBezTo>
                      <a:pt x="9" y="5958"/>
                      <a:pt x="18" y="5954"/>
                      <a:pt x="22" y="5950"/>
                    </a:cubicBezTo>
                    <a:lnTo>
                      <a:pt x="1271"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35"/>
              <p:cNvSpPr/>
              <p:nvPr/>
            </p:nvSpPr>
            <p:spPr>
              <a:xfrm>
                <a:off x="3488325" y="1001900"/>
                <a:ext cx="31550" cy="148975"/>
              </a:xfrm>
              <a:custGeom>
                <a:rect b="b" l="l" r="r" t="t"/>
                <a:pathLst>
                  <a:path extrusionOk="0" h="5959" w="1262">
                    <a:moveTo>
                      <a:pt x="1262" y="1"/>
                    </a:moveTo>
                    <a:cubicBezTo>
                      <a:pt x="1253" y="5"/>
                      <a:pt x="1249" y="9"/>
                      <a:pt x="1244" y="13"/>
                    </a:cubicBezTo>
                    <a:lnTo>
                      <a:pt x="0" y="5959"/>
                    </a:lnTo>
                    <a:cubicBezTo>
                      <a:pt x="4" y="5955"/>
                      <a:pt x="8" y="5955"/>
                      <a:pt x="13" y="5950"/>
                    </a:cubicBezTo>
                    <a:lnTo>
                      <a:pt x="1262"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35"/>
              <p:cNvSpPr/>
              <p:nvPr/>
            </p:nvSpPr>
            <p:spPr>
              <a:xfrm>
                <a:off x="3487975" y="1002225"/>
                <a:ext cx="31475" cy="148975"/>
              </a:xfrm>
              <a:custGeom>
                <a:rect b="b" l="l" r="r" t="t"/>
                <a:pathLst>
                  <a:path extrusionOk="0" h="5959" w="1259">
                    <a:moveTo>
                      <a:pt x="1258" y="0"/>
                    </a:moveTo>
                    <a:lnTo>
                      <a:pt x="1258" y="0"/>
                    </a:lnTo>
                    <a:cubicBezTo>
                      <a:pt x="1254" y="4"/>
                      <a:pt x="1250" y="8"/>
                      <a:pt x="1246" y="8"/>
                    </a:cubicBezTo>
                    <a:lnTo>
                      <a:pt x="1" y="5958"/>
                    </a:lnTo>
                    <a:cubicBezTo>
                      <a:pt x="5" y="5954"/>
                      <a:pt x="5" y="5950"/>
                      <a:pt x="14" y="5946"/>
                    </a:cubicBezTo>
                    <a:lnTo>
                      <a:pt x="1258"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35"/>
              <p:cNvSpPr/>
              <p:nvPr/>
            </p:nvSpPr>
            <p:spPr>
              <a:xfrm>
                <a:off x="3487775" y="1002425"/>
                <a:ext cx="31375" cy="149100"/>
              </a:xfrm>
              <a:custGeom>
                <a:rect b="b" l="l" r="r" t="t"/>
                <a:pathLst>
                  <a:path extrusionOk="0" h="5964" w="1255">
                    <a:moveTo>
                      <a:pt x="1254" y="0"/>
                    </a:moveTo>
                    <a:cubicBezTo>
                      <a:pt x="1249" y="6"/>
                      <a:pt x="1245" y="10"/>
                      <a:pt x="1245" y="14"/>
                    </a:cubicBezTo>
                    <a:lnTo>
                      <a:pt x="1" y="5960"/>
                    </a:lnTo>
                    <a:lnTo>
                      <a:pt x="1" y="5960"/>
                    </a:lnTo>
                    <a:cubicBezTo>
                      <a:pt x="3" y="5957"/>
                      <a:pt x="6" y="5953"/>
                      <a:pt x="9" y="5950"/>
                    </a:cubicBezTo>
                    <a:lnTo>
                      <a:pt x="1254" y="0"/>
                    </a:lnTo>
                    <a:close/>
                    <a:moveTo>
                      <a:pt x="1" y="5960"/>
                    </a:moveTo>
                    <a:cubicBezTo>
                      <a:pt x="1" y="5961"/>
                      <a:pt x="1" y="5962"/>
                      <a:pt x="1" y="5963"/>
                    </a:cubicBezTo>
                    <a:lnTo>
                      <a:pt x="1" y="596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35"/>
              <p:cNvSpPr/>
              <p:nvPr/>
            </p:nvSpPr>
            <p:spPr>
              <a:xfrm>
                <a:off x="3487550" y="1002750"/>
                <a:ext cx="31350" cy="149175"/>
              </a:xfrm>
              <a:custGeom>
                <a:rect b="b" l="l" r="r" t="t"/>
                <a:pathLst>
                  <a:path extrusionOk="0" h="5967" w="1254">
                    <a:moveTo>
                      <a:pt x="1254" y="1"/>
                    </a:moveTo>
                    <a:cubicBezTo>
                      <a:pt x="1250" y="9"/>
                      <a:pt x="1250" y="13"/>
                      <a:pt x="1246" y="18"/>
                    </a:cubicBezTo>
                    <a:lnTo>
                      <a:pt x="2" y="5960"/>
                    </a:lnTo>
                    <a:lnTo>
                      <a:pt x="2" y="5960"/>
                    </a:lnTo>
                    <a:cubicBezTo>
                      <a:pt x="4" y="5956"/>
                      <a:pt x="7" y="5953"/>
                      <a:pt x="10" y="5950"/>
                    </a:cubicBezTo>
                    <a:lnTo>
                      <a:pt x="1254" y="1"/>
                    </a:lnTo>
                    <a:close/>
                    <a:moveTo>
                      <a:pt x="2" y="5960"/>
                    </a:moveTo>
                    <a:lnTo>
                      <a:pt x="2" y="5960"/>
                    </a:lnTo>
                    <a:cubicBezTo>
                      <a:pt x="1" y="5962"/>
                      <a:pt x="0" y="5964"/>
                      <a:pt x="0" y="5967"/>
                    </a:cubicBezTo>
                    <a:lnTo>
                      <a:pt x="2" y="596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35"/>
              <p:cNvSpPr/>
              <p:nvPr/>
            </p:nvSpPr>
            <p:spPr>
              <a:xfrm>
                <a:off x="3487550" y="1003200"/>
                <a:ext cx="31150" cy="148850"/>
              </a:xfrm>
              <a:custGeom>
                <a:rect b="b" l="l" r="r" t="t"/>
                <a:pathLst>
                  <a:path extrusionOk="0" h="5954" w="1246">
                    <a:moveTo>
                      <a:pt x="1246" y="0"/>
                    </a:moveTo>
                    <a:lnTo>
                      <a:pt x="0" y="5949"/>
                    </a:lnTo>
                    <a:lnTo>
                      <a:pt x="0" y="5954"/>
                    </a:lnTo>
                    <a:lnTo>
                      <a:pt x="1246" y="8"/>
                    </a:lnTo>
                    <a:lnTo>
                      <a:pt x="1246" y="0"/>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35"/>
              <p:cNvSpPr/>
              <p:nvPr/>
            </p:nvSpPr>
            <p:spPr>
              <a:xfrm>
                <a:off x="3058575" y="864375"/>
                <a:ext cx="83200" cy="53525"/>
              </a:xfrm>
              <a:custGeom>
                <a:rect b="b" l="l" r="r" t="t"/>
                <a:pathLst>
                  <a:path extrusionOk="0" h="2141" w="3328">
                    <a:moveTo>
                      <a:pt x="1852" y="1"/>
                    </a:moveTo>
                    <a:cubicBezTo>
                      <a:pt x="1424" y="61"/>
                      <a:pt x="984" y="121"/>
                      <a:pt x="552" y="181"/>
                    </a:cubicBezTo>
                    <a:cubicBezTo>
                      <a:pt x="899" y="544"/>
                      <a:pt x="818" y="626"/>
                      <a:pt x="625" y="656"/>
                    </a:cubicBezTo>
                    <a:cubicBezTo>
                      <a:pt x="577" y="660"/>
                      <a:pt x="518" y="664"/>
                      <a:pt x="462" y="668"/>
                    </a:cubicBezTo>
                    <a:cubicBezTo>
                      <a:pt x="402" y="672"/>
                      <a:pt x="338" y="677"/>
                      <a:pt x="283" y="686"/>
                    </a:cubicBezTo>
                    <a:cubicBezTo>
                      <a:pt x="154" y="703"/>
                      <a:pt x="43" y="737"/>
                      <a:pt x="0" y="831"/>
                    </a:cubicBezTo>
                    <a:cubicBezTo>
                      <a:pt x="504" y="1310"/>
                      <a:pt x="924" y="1947"/>
                      <a:pt x="1557" y="2140"/>
                    </a:cubicBezTo>
                    <a:cubicBezTo>
                      <a:pt x="1989" y="1874"/>
                      <a:pt x="3041" y="1806"/>
                      <a:pt x="3327" y="1511"/>
                    </a:cubicBezTo>
                    <a:cubicBezTo>
                      <a:pt x="2370" y="844"/>
                      <a:pt x="2545" y="775"/>
                      <a:pt x="1852" y="1"/>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35"/>
              <p:cNvSpPr/>
              <p:nvPr/>
            </p:nvSpPr>
            <p:spPr>
              <a:xfrm>
                <a:off x="3109900" y="902125"/>
                <a:ext cx="31875" cy="149425"/>
              </a:xfrm>
              <a:custGeom>
                <a:rect b="b" l="l" r="r" t="t"/>
                <a:pathLst>
                  <a:path extrusionOk="0" h="5977" w="1275">
                    <a:moveTo>
                      <a:pt x="1274" y="1"/>
                    </a:moveTo>
                    <a:cubicBezTo>
                      <a:pt x="1266" y="9"/>
                      <a:pt x="1258" y="18"/>
                      <a:pt x="1249" y="27"/>
                    </a:cubicBezTo>
                    <a:lnTo>
                      <a:pt x="0" y="5976"/>
                    </a:lnTo>
                    <a:cubicBezTo>
                      <a:pt x="13" y="5968"/>
                      <a:pt x="22" y="5955"/>
                      <a:pt x="30" y="5946"/>
                    </a:cubicBezTo>
                    <a:lnTo>
                      <a:pt x="1274"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35"/>
              <p:cNvSpPr/>
              <p:nvPr/>
            </p:nvSpPr>
            <p:spPr>
              <a:xfrm>
                <a:off x="3108275" y="902775"/>
                <a:ext cx="32850" cy="149950"/>
              </a:xfrm>
              <a:custGeom>
                <a:rect b="b" l="l" r="r" t="t"/>
                <a:pathLst>
                  <a:path extrusionOk="0" h="5998" w="1314">
                    <a:moveTo>
                      <a:pt x="1314" y="1"/>
                    </a:moveTo>
                    <a:lnTo>
                      <a:pt x="1314" y="1"/>
                    </a:lnTo>
                    <a:cubicBezTo>
                      <a:pt x="1293" y="18"/>
                      <a:pt x="1272" y="30"/>
                      <a:pt x="1246" y="48"/>
                    </a:cubicBezTo>
                    <a:lnTo>
                      <a:pt x="1" y="5997"/>
                    </a:lnTo>
                    <a:cubicBezTo>
                      <a:pt x="26" y="5980"/>
                      <a:pt x="48" y="5962"/>
                      <a:pt x="65" y="5950"/>
                    </a:cubicBezTo>
                    <a:lnTo>
                      <a:pt x="1314"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35"/>
              <p:cNvSpPr/>
              <p:nvPr/>
            </p:nvSpPr>
            <p:spPr>
              <a:xfrm>
                <a:off x="3105500" y="903950"/>
                <a:ext cx="33925" cy="150150"/>
              </a:xfrm>
              <a:custGeom>
                <a:rect b="b" l="l" r="r" t="t"/>
                <a:pathLst>
                  <a:path extrusionOk="0" h="6006" w="1357">
                    <a:moveTo>
                      <a:pt x="1357" y="1"/>
                    </a:moveTo>
                    <a:lnTo>
                      <a:pt x="1357" y="1"/>
                    </a:lnTo>
                    <a:cubicBezTo>
                      <a:pt x="1327" y="22"/>
                      <a:pt x="1288" y="39"/>
                      <a:pt x="1250" y="60"/>
                    </a:cubicBezTo>
                    <a:lnTo>
                      <a:pt x="1" y="6006"/>
                    </a:lnTo>
                    <a:cubicBezTo>
                      <a:pt x="44" y="5988"/>
                      <a:pt x="78" y="5967"/>
                      <a:pt x="112" y="5950"/>
                    </a:cubicBezTo>
                    <a:lnTo>
                      <a:pt x="1357"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35"/>
              <p:cNvSpPr/>
              <p:nvPr/>
            </p:nvSpPr>
            <p:spPr>
              <a:xfrm>
                <a:off x="3098900" y="905450"/>
                <a:ext cx="37875" cy="151125"/>
              </a:xfrm>
              <a:custGeom>
                <a:rect b="b" l="l" r="r" t="t"/>
                <a:pathLst>
                  <a:path extrusionOk="0" h="6045" w="1515">
                    <a:moveTo>
                      <a:pt x="1514" y="0"/>
                    </a:moveTo>
                    <a:lnTo>
                      <a:pt x="1514" y="0"/>
                    </a:lnTo>
                    <a:cubicBezTo>
                      <a:pt x="1432" y="35"/>
                      <a:pt x="1343" y="65"/>
                      <a:pt x="1248" y="95"/>
                    </a:cubicBezTo>
                    <a:lnTo>
                      <a:pt x="0" y="6044"/>
                    </a:lnTo>
                    <a:cubicBezTo>
                      <a:pt x="98" y="6015"/>
                      <a:pt x="188" y="5984"/>
                      <a:pt x="265" y="5946"/>
                    </a:cubicBezTo>
                    <a:lnTo>
                      <a:pt x="1514"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35"/>
              <p:cNvSpPr/>
              <p:nvPr/>
            </p:nvSpPr>
            <p:spPr>
              <a:xfrm>
                <a:off x="3075900" y="907800"/>
                <a:ext cx="54225" cy="154850"/>
              </a:xfrm>
              <a:custGeom>
                <a:rect b="b" l="l" r="r" t="t"/>
                <a:pathLst>
                  <a:path extrusionOk="0" h="6194" w="2169">
                    <a:moveTo>
                      <a:pt x="2168" y="1"/>
                    </a:moveTo>
                    <a:lnTo>
                      <a:pt x="2168" y="1"/>
                    </a:lnTo>
                    <a:cubicBezTo>
                      <a:pt x="1882" y="90"/>
                      <a:pt x="1536" y="159"/>
                      <a:pt x="1244" y="244"/>
                    </a:cubicBezTo>
                    <a:lnTo>
                      <a:pt x="0" y="6194"/>
                    </a:lnTo>
                    <a:cubicBezTo>
                      <a:pt x="287" y="6104"/>
                      <a:pt x="638" y="6036"/>
                      <a:pt x="920" y="5950"/>
                    </a:cubicBezTo>
                    <a:lnTo>
                      <a:pt x="2168"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35"/>
              <p:cNvSpPr/>
              <p:nvPr/>
            </p:nvSpPr>
            <p:spPr>
              <a:xfrm>
                <a:off x="3069050" y="913875"/>
                <a:ext cx="37975" cy="151350"/>
              </a:xfrm>
              <a:custGeom>
                <a:rect b="b" l="l" r="r" t="t"/>
                <a:pathLst>
                  <a:path extrusionOk="0" h="6054" w="1519">
                    <a:moveTo>
                      <a:pt x="1518" y="1"/>
                    </a:moveTo>
                    <a:lnTo>
                      <a:pt x="1518" y="1"/>
                    </a:lnTo>
                    <a:cubicBezTo>
                      <a:pt x="1420" y="32"/>
                      <a:pt x="1326" y="66"/>
                      <a:pt x="1249" y="104"/>
                    </a:cubicBezTo>
                    <a:lnTo>
                      <a:pt x="0" y="6053"/>
                    </a:lnTo>
                    <a:cubicBezTo>
                      <a:pt x="81" y="6015"/>
                      <a:pt x="176" y="5980"/>
                      <a:pt x="274" y="5951"/>
                    </a:cubicBezTo>
                    <a:lnTo>
                      <a:pt x="1518"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35"/>
              <p:cNvSpPr/>
              <p:nvPr/>
            </p:nvSpPr>
            <p:spPr>
              <a:xfrm>
                <a:off x="3066375" y="916450"/>
                <a:ext cx="33925" cy="150150"/>
              </a:xfrm>
              <a:custGeom>
                <a:rect b="b" l="l" r="r" t="t"/>
                <a:pathLst>
                  <a:path extrusionOk="0" h="6006" w="1357">
                    <a:moveTo>
                      <a:pt x="1356" y="1"/>
                    </a:moveTo>
                    <a:lnTo>
                      <a:pt x="1356" y="1"/>
                    </a:lnTo>
                    <a:cubicBezTo>
                      <a:pt x="1313" y="18"/>
                      <a:pt x="1280" y="36"/>
                      <a:pt x="1245" y="57"/>
                    </a:cubicBezTo>
                    <a:lnTo>
                      <a:pt x="0" y="6006"/>
                    </a:lnTo>
                    <a:cubicBezTo>
                      <a:pt x="34" y="5985"/>
                      <a:pt x="69" y="5968"/>
                      <a:pt x="107" y="5950"/>
                    </a:cubicBezTo>
                    <a:lnTo>
                      <a:pt x="1356"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35"/>
              <p:cNvSpPr/>
              <p:nvPr/>
            </p:nvSpPr>
            <p:spPr>
              <a:xfrm>
                <a:off x="3065000" y="917425"/>
                <a:ext cx="32500" cy="149175"/>
              </a:xfrm>
              <a:custGeom>
                <a:rect b="b" l="l" r="r" t="t"/>
                <a:pathLst>
                  <a:path extrusionOk="0" h="5967" w="1300">
                    <a:moveTo>
                      <a:pt x="1248" y="1"/>
                    </a:moveTo>
                    <a:lnTo>
                      <a:pt x="0" y="5950"/>
                    </a:lnTo>
                    <a:cubicBezTo>
                      <a:pt x="22" y="5954"/>
                      <a:pt x="38" y="5963"/>
                      <a:pt x="55" y="5967"/>
                    </a:cubicBezTo>
                    <a:lnTo>
                      <a:pt x="1300" y="18"/>
                    </a:lnTo>
                    <a:cubicBezTo>
                      <a:pt x="1283" y="13"/>
                      <a:pt x="1266" y="5"/>
                      <a:pt x="1248"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35"/>
              <p:cNvSpPr/>
              <p:nvPr/>
            </p:nvSpPr>
            <p:spPr>
              <a:xfrm>
                <a:off x="3063275" y="916775"/>
                <a:ext cx="32950" cy="149425"/>
              </a:xfrm>
              <a:custGeom>
                <a:rect b="b" l="l" r="r" t="t"/>
                <a:pathLst>
                  <a:path extrusionOk="0" h="5977" w="1318">
                    <a:moveTo>
                      <a:pt x="1245" y="1"/>
                    </a:moveTo>
                    <a:lnTo>
                      <a:pt x="0" y="5947"/>
                    </a:lnTo>
                    <a:cubicBezTo>
                      <a:pt x="22" y="5959"/>
                      <a:pt x="47" y="5967"/>
                      <a:pt x="69" y="5976"/>
                    </a:cubicBezTo>
                    <a:lnTo>
                      <a:pt x="1317" y="27"/>
                    </a:lnTo>
                    <a:cubicBezTo>
                      <a:pt x="1292" y="18"/>
                      <a:pt x="1266" y="9"/>
                      <a:pt x="1245"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35"/>
              <p:cNvSpPr/>
              <p:nvPr/>
            </p:nvSpPr>
            <p:spPr>
              <a:xfrm>
                <a:off x="3061250" y="915800"/>
                <a:ext cx="33175" cy="149650"/>
              </a:xfrm>
              <a:custGeom>
                <a:rect b="b" l="l" r="r" t="t"/>
                <a:pathLst>
                  <a:path extrusionOk="0" h="5986" w="1327">
                    <a:moveTo>
                      <a:pt x="1244" y="1"/>
                    </a:moveTo>
                    <a:lnTo>
                      <a:pt x="0" y="5951"/>
                    </a:lnTo>
                    <a:cubicBezTo>
                      <a:pt x="26" y="5964"/>
                      <a:pt x="52" y="5976"/>
                      <a:pt x="81" y="5986"/>
                    </a:cubicBezTo>
                    <a:lnTo>
                      <a:pt x="1326" y="40"/>
                    </a:lnTo>
                    <a:cubicBezTo>
                      <a:pt x="1301" y="27"/>
                      <a:pt x="1270" y="14"/>
                      <a:pt x="1244"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35"/>
              <p:cNvSpPr/>
              <p:nvPr/>
            </p:nvSpPr>
            <p:spPr>
              <a:xfrm>
                <a:off x="3058675" y="914425"/>
                <a:ext cx="33700" cy="150150"/>
              </a:xfrm>
              <a:custGeom>
                <a:rect b="b" l="l" r="r" t="t"/>
                <a:pathLst>
                  <a:path extrusionOk="0" h="6006" w="1348">
                    <a:moveTo>
                      <a:pt x="1245" y="1"/>
                    </a:moveTo>
                    <a:lnTo>
                      <a:pt x="1" y="5950"/>
                    </a:lnTo>
                    <a:cubicBezTo>
                      <a:pt x="34" y="5972"/>
                      <a:pt x="69" y="5989"/>
                      <a:pt x="103" y="6006"/>
                    </a:cubicBezTo>
                    <a:lnTo>
                      <a:pt x="1347" y="56"/>
                    </a:lnTo>
                    <a:cubicBezTo>
                      <a:pt x="1313" y="40"/>
                      <a:pt x="1280" y="22"/>
                      <a:pt x="1245"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35"/>
              <p:cNvSpPr/>
              <p:nvPr/>
            </p:nvSpPr>
            <p:spPr>
              <a:xfrm>
                <a:off x="3054825" y="911975"/>
                <a:ext cx="34975" cy="151225"/>
              </a:xfrm>
              <a:custGeom>
                <a:rect b="b" l="l" r="r" t="t"/>
                <a:pathLst>
                  <a:path extrusionOk="0" h="6049" w="1399">
                    <a:moveTo>
                      <a:pt x="1245" y="0"/>
                    </a:moveTo>
                    <a:lnTo>
                      <a:pt x="1" y="5950"/>
                    </a:lnTo>
                    <a:cubicBezTo>
                      <a:pt x="48" y="5985"/>
                      <a:pt x="99" y="6018"/>
                      <a:pt x="155" y="6048"/>
                    </a:cubicBezTo>
                    <a:lnTo>
                      <a:pt x="1399" y="99"/>
                    </a:lnTo>
                    <a:cubicBezTo>
                      <a:pt x="1347" y="69"/>
                      <a:pt x="1296" y="35"/>
                      <a:pt x="1245"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35"/>
              <p:cNvSpPr/>
              <p:nvPr/>
            </p:nvSpPr>
            <p:spPr>
              <a:xfrm>
                <a:off x="3027450" y="885150"/>
                <a:ext cx="58500" cy="175575"/>
              </a:xfrm>
              <a:custGeom>
                <a:rect b="b" l="l" r="r" t="t"/>
                <a:pathLst>
                  <a:path extrusionOk="0" h="7023" w="2340">
                    <a:moveTo>
                      <a:pt x="1245" y="0"/>
                    </a:moveTo>
                    <a:lnTo>
                      <a:pt x="0" y="5949"/>
                    </a:lnTo>
                    <a:cubicBezTo>
                      <a:pt x="369" y="6300"/>
                      <a:pt x="693" y="6740"/>
                      <a:pt x="1096" y="7023"/>
                    </a:cubicBezTo>
                    <a:lnTo>
                      <a:pt x="2340" y="1073"/>
                    </a:lnTo>
                    <a:cubicBezTo>
                      <a:pt x="1942" y="791"/>
                      <a:pt x="1617" y="354"/>
                      <a:pt x="1245"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35"/>
              <p:cNvSpPr/>
              <p:nvPr/>
            </p:nvSpPr>
            <p:spPr>
              <a:xfrm>
                <a:off x="2456775" y="785900"/>
                <a:ext cx="31250" cy="149075"/>
              </a:xfrm>
              <a:custGeom>
                <a:rect b="b" l="l" r="r" t="t"/>
                <a:pathLst>
                  <a:path extrusionOk="0" h="5963" w="1250">
                    <a:moveTo>
                      <a:pt x="1249" y="1"/>
                    </a:moveTo>
                    <a:lnTo>
                      <a:pt x="1247" y="11"/>
                    </a:lnTo>
                    <a:lnTo>
                      <a:pt x="1247" y="11"/>
                    </a:lnTo>
                    <a:cubicBezTo>
                      <a:pt x="1249" y="7"/>
                      <a:pt x="1249" y="4"/>
                      <a:pt x="1249" y="1"/>
                    </a:cubicBezTo>
                    <a:close/>
                    <a:moveTo>
                      <a:pt x="1247" y="11"/>
                    </a:moveTo>
                    <a:lnTo>
                      <a:pt x="1247" y="11"/>
                    </a:lnTo>
                    <a:cubicBezTo>
                      <a:pt x="1247" y="11"/>
                      <a:pt x="1246" y="12"/>
                      <a:pt x="1245" y="13"/>
                    </a:cubicBezTo>
                    <a:lnTo>
                      <a:pt x="2" y="5960"/>
                    </a:lnTo>
                    <a:lnTo>
                      <a:pt x="2" y="5960"/>
                    </a:lnTo>
                    <a:cubicBezTo>
                      <a:pt x="3" y="5957"/>
                      <a:pt x="5" y="5954"/>
                      <a:pt x="5" y="5950"/>
                    </a:cubicBezTo>
                    <a:lnTo>
                      <a:pt x="1247" y="11"/>
                    </a:lnTo>
                    <a:close/>
                    <a:moveTo>
                      <a:pt x="2" y="5960"/>
                    </a:moveTo>
                    <a:cubicBezTo>
                      <a:pt x="1" y="5961"/>
                      <a:pt x="1" y="5962"/>
                      <a:pt x="1" y="5963"/>
                    </a:cubicBezTo>
                    <a:lnTo>
                      <a:pt x="2" y="5960"/>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35"/>
              <p:cNvSpPr/>
              <p:nvPr/>
            </p:nvSpPr>
            <p:spPr>
              <a:xfrm>
                <a:off x="2456450" y="786225"/>
                <a:ext cx="31450" cy="149500"/>
              </a:xfrm>
              <a:custGeom>
                <a:rect b="b" l="l" r="r" t="t"/>
                <a:pathLst>
                  <a:path extrusionOk="0" h="5980" w="1258">
                    <a:moveTo>
                      <a:pt x="1258" y="0"/>
                    </a:moveTo>
                    <a:lnTo>
                      <a:pt x="1258" y="0"/>
                    </a:lnTo>
                    <a:cubicBezTo>
                      <a:pt x="1254" y="13"/>
                      <a:pt x="1254" y="22"/>
                      <a:pt x="1246" y="31"/>
                    </a:cubicBezTo>
                    <a:lnTo>
                      <a:pt x="1" y="5980"/>
                    </a:lnTo>
                    <a:cubicBezTo>
                      <a:pt x="5" y="5971"/>
                      <a:pt x="10" y="5959"/>
                      <a:pt x="14" y="5950"/>
                    </a:cubicBezTo>
                    <a:lnTo>
                      <a:pt x="1258"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35"/>
              <p:cNvSpPr/>
              <p:nvPr/>
            </p:nvSpPr>
            <p:spPr>
              <a:xfrm>
                <a:off x="2456150" y="786975"/>
                <a:ext cx="31450" cy="149300"/>
              </a:xfrm>
              <a:custGeom>
                <a:rect b="b" l="l" r="r" t="t"/>
                <a:pathLst>
                  <a:path extrusionOk="0" h="5972" w="1258">
                    <a:moveTo>
                      <a:pt x="1258" y="1"/>
                    </a:moveTo>
                    <a:cubicBezTo>
                      <a:pt x="1254" y="9"/>
                      <a:pt x="1248" y="13"/>
                      <a:pt x="1244" y="21"/>
                    </a:cubicBezTo>
                    <a:lnTo>
                      <a:pt x="0" y="5971"/>
                    </a:lnTo>
                    <a:cubicBezTo>
                      <a:pt x="4" y="5963"/>
                      <a:pt x="8" y="5955"/>
                      <a:pt x="13" y="5950"/>
                    </a:cubicBezTo>
                    <a:lnTo>
                      <a:pt x="1258"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35"/>
              <p:cNvSpPr/>
              <p:nvPr/>
            </p:nvSpPr>
            <p:spPr>
              <a:xfrm>
                <a:off x="2455600" y="787500"/>
                <a:ext cx="31675" cy="149200"/>
              </a:xfrm>
              <a:custGeom>
                <a:rect b="b" l="l" r="r" t="t"/>
                <a:pathLst>
                  <a:path extrusionOk="0" h="5968" w="1267">
                    <a:moveTo>
                      <a:pt x="1266" y="0"/>
                    </a:moveTo>
                    <a:cubicBezTo>
                      <a:pt x="1262" y="10"/>
                      <a:pt x="1254" y="14"/>
                      <a:pt x="1245" y="18"/>
                    </a:cubicBezTo>
                    <a:lnTo>
                      <a:pt x="1" y="5968"/>
                    </a:lnTo>
                    <a:cubicBezTo>
                      <a:pt x="9" y="5963"/>
                      <a:pt x="13" y="5954"/>
                      <a:pt x="22" y="5950"/>
                    </a:cubicBezTo>
                    <a:lnTo>
                      <a:pt x="1266"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35"/>
              <p:cNvSpPr/>
              <p:nvPr/>
            </p:nvSpPr>
            <p:spPr>
              <a:xfrm>
                <a:off x="2454950" y="787925"/>
                <a:ext cx="31775" cy="149200"/>
              </a:xfrm>
              <a:custGeom>
                <a:rect b="b" l="l" r="r" t="t"/>
                <a:pathLst>
                  <a:path extrusionOk="0" h="5968" w="1271">
                    <a:moveTo>
                      <a:pt x="1271" y="1"/>
                    </a:moveTo>
                    <a:cubicBezTo>
                      <a:pt x="1267" y="9"/>
                      <a:pt x="1258" y="14"/>
                      <a:pt x="1250" y="22"/>
                    </a:cubicBezTo>
                    <a:lnTo>
                      <a:pt x="1" y="5968"/>
                    </a:lnTo>
                    <a:cubicBezTo>
                      <a:pt x="9" y="5963"/>
                      <a:pt x="18" y="5959"/>
                      <a:pt x="27" y="5951"/>
                    </a:cubicBezTo>
                    <a:lnTo>
                      <a:pt x="1271"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35"/>
              <p:cNvSpPr/>
              <p:nvPr/>
            </p:nvSpPr>
            <p:spPr>
              <a:xfrm>
                <a:off x="2454225" y="788475"/>
                <a:ext cx="32000" cy="149175"/>
              </a:xfrm>
              <a:custGeom>
                <a:rect b="b" l="l" r="r" t="t"/>
                <a:pathLst>
                  <a:path extrusionOk="0" h="5967" w="1280">
                    <a:moveTo>
                      <a:pt x="1279" y="0"/>
                    </a:moveTo>
                    <a:lnTo>
                      <a:pt x="1279" y="0"/>
                    </a:lnTo>
                    <a:cubicBezTo>
                      <a:pt x="1266" y="5"/>
                      <a:pt x="1258" y="9"/>
                      <a:pt x="1244" y="18"/>
                    </a:cubicBezTo>
                    <a:lnTo>
                      <a:pt x="0" y="5967"/>
                    </a:lnTo>
                    <a:cubicBezTo>
                      <a:pt x="8" y="5958"/>
                      <a:pt x="22" y="5954"/>
                      <a:pt x="30" y="5946"/>
                    </a:cubicBezTo>
                    <a:lnTo>
                      <a:pt x="1279"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35"/>
              <p:cNvSpPr/>
              <p:nvPr/>
            </p:nvSpPr>
            <p:spPr>
              <a:xfrm>
                <a:off x="2452925" y="788900"/>
                <a:ext cx="32425" cy="149175"/>
              </a:xfrm>
              <a:custGeom>
                <a:rect b="b" l="l" r="r" t="t"/>
                <a:pathLst>
                  <a:path extrusionOk="0" h="5967" w="1297">
                    <a:moveTo>
                      <a:pt x="1296" y="1"/>
                    </a:moveTo>
                    <a:lnTo>
                      <a:pt x="1296" y="1"/>
                    </a:lnTo>
                    <a:cubicBezTo>
                      <a:pt x="1284" y="5"/>
                      <a:pt x="1267" y="13"/>
                      <a:pt x="1249" y="17"/>
                    </a:cubicBezTo>
                    <a:lnTo>
                      <a:pt x="1" y="5967"/>
                    </a:lnTo>
                    <a:cubicBezTo>
                      <a:pt x="17" y="5959"/>
                      <a:pt x="35" y="5955"/>
                      <a:pt x="52" y="5950"/>
                    </a:cubicBezTo>
                    <a:lnTo>
                      <a:pt x="1296"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35"/>
              <p:cNvSpPr/>
              <p:nvPr/>
            </p:nvSpPr>
            <p:spPr>
              <a:xfrm>
                <a:off x="2450775" y="789325"/>
                <a:ext cx="33400" cy="149200"/>
              </a:xfrm>
              <a:custGeom>
                <a:rect b="b" l="l" r="r" t="t"/>
                <a:pathLst>
                  <a:path extrusionOk="0" h="5968" w="1336">
                    <a:moveTo>
                      <a:pt x="1335" y="0"/>
                    </a:moveTo>
                    <a:lnTo>
                      <a:pt x="1335" y="0"/>
                    </a:lnTo>
                    <a:cubicBezTo>
                      <a:pt x="1309" y="10"/>
                      <a:pt x="1280" y="14"/>
                      <a:pt x="1246" y="22"/>
                    </a:cubicBezTo>
                    <a:lnTo>
                      <a:pt x="1" y="5967"/>
                    </a:lnTo>
                    <a:cubicBezTo>
                      <a:pt x="36" y="5963"/>
                      <a:pt x="61" y="5954"/>
                      <a:pt x="87" y="5950"/>
                    </a:cubicBezTo>
                    <a:lnTo>
                      <a:pt x="1335"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35"/>
              <p:cNvSpPr/>
              <p:nvPr/>
            </p:nvSpPr>
            <p:spPr>
              <a:xfrm>
                <a:off x="3490250" y="1001275"/>
                <a:ext cx="39350" cy="157075"/>
              </a:xfrm>
              <a:custGeom>
                <a:rect b="b" l="l" r="r" t="t"/>
                <a:pathLst>
                  <a:path extrusionOk="0" h="6283" w="1574">
                    <a:moveTo>
                      <a:pt x="1244" y="0"/>
                    </a:moveTo>
                    <a:lnTo>
                      <a:pt x="0" y="5945"/>
                    </a:lnTo>
                    <a:cubicBezTo>
                      <a:pt x="107" y="6061"/>
                      <a:pt x="218" y="6172"/>
                      <a:pt x="325" y="6282"/>
                    </a:cubicBezTo>
                    <a:lnTo>
                      <a:pt x="1574" y="334"/>
                    </a:lnTo>
                    <a:cubicBezTo>
                      <a:pt x="1467" y="222"/>
                      <a:pt x="1355" y="111"/>
                      <a:pt x="1244"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35"/>
              <p:cNvSpPr/>
              <p:nvPr/>
            </p:nvSpPr>
            <p:spPr>
              <a:xfrm>
                <a:off x="1523950" y="581450"/>
                <a:ext cx="42900" cy="166525"/>
              </a:xfrm>
              <a:custGeom>
                <a:rect b="b" l="l" r="r" t="t"/>
                <a:pathLst>
                  <a:path extrusionOk="0" h="6661" w="1716">
                    <a:moveTo>
                      <a:pt x="1317" y="1"/>
                    </a:moveTo>
                    <a:lnTo>
                      <a:pt x="68" y="5946"/>
                    </a:lnTo>
                    <a:cubicBezTo>
                      <a:pt x="214" y="6189"/>
                      <a:pt x="0" y="6327"/>
                      <a:pt x="466" y="6661"/>
                    </a:cubicBezTo>
                    <a:lnTo>
                      <a:pt x="1716" y="715"/>
                    </a:lnTo>
                    <a:cubicBezTo>
                      <a:pt x="1245" y="377"/>
                      <a:pt x="1459" y="245"/>
                      <a:pt x="1317"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35"/>
              <p:cNvSpPr/>
              <p:nvPr/>
            </p:nvSpPr>
            <p:spPr>
              <a:xfrm>
                <a:off x="6497025" y="1627650"/>
                <a:ext cx="31700" cy="150350"/>
              </a:xfrm>
              <a:custGeom>
                <a:rect b="b" l="l" r="r" t="t"/>
                <a:pathLst>
                  <a:path extrusionOk="0" h="6014" w="1268">
                    <a:moveTo>
                      <a:pt x="1268" y="0"/>
                    </a:moveTo>
                    <a:lnTo>
                      <a:pt x="1268" y="0"/>
                    </a:lnTo>
                    <a:cubicBezTo>
                      <a:pt x="1262" y="22"/>
                      <a:pt x="1254" y="43"/>
                      <a:pt x="1250" y="64"/>
                    </a:cubicBezTo>
                    <a:lnTo>
                      <a:pt x="1" y="6013"/>
                    </a:lnTo>
                    <a:cubicBezTo>
                      <a:pt x="10" y="5992"/>
                      <a:pt x="14" y="5971"/>
                      <a:pt x="22" y="5950"/>
                    </a:cubicBezTo>
                    <a:lnTo>
                      <a:pt x="1268" y="0"/>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35"/>
              <p:cNvSpPr/>
              <p:nvPr/>
            </p:nvSpPr>
            <p:spPr>
              <a:xfrm>
                <a:off x="6493825" y="1629225"/>
                <a:ext cx="34475" cy="156475"/>
              </a:xfrm>
              <a:custGeom>
                <a:rect b="b" l="l" r="r" t="t"/>
                <a:pathLst>
                  <a:path extrusionOk="0" h="6259" w="1379">
                    <a:moveTo>
                      <a:pt x="1378" y="1"/>
                    </a:moveTo>
                    <a:lnTo>
                      <a:pt x="1378" y="1"/>
                    </a:lnTo>
                    <a:cubicBezTo>
                      <a:pt x="1339" y="109"/>
                      <a:pt x="1284" y="206"/>
                      <a:pt x="1246" y="309"/>
                    </a:cubicBezTo>
                    <a:lnTo>
                      <a:pt x="1" y="6258"/>
                    </a:lnTo>
                    <a:cubicBezTo>
                      <a:pt x="35" y="6152"/>
                      <a:pt x="95" y="6057"/>
                      <a:pt x="129" y="5950"/>
                    </a:cubicBezTo>
                    <a:lnTo>
                      <a:pt x="1378"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35"/>
              <p:cNvSpPr/>
              <p:nvPr/>
            </p:nvSpPr>
            <p:spPr>
              <a:xfrm>
                <a:off x="6493425" y="1636925"/>
                <a:ext cx="31550" cy="150500"/>
              </a:xfrm>
              <a:custGeom>
                <a:rect b="b" l="l" r="r" t="t"/>
                <a:pathLst>
                  <a:path extrusionOk="0" h="6020" w="1262">
                    <a:moveTo>
                      <a:pt x="1262" y="1"/>
                    </a:moveTo>
                    <a:lnTo>
                      <a:pt x="1260" y="8"/>
                    </a:lnTo>
                    <a:lnTo>
                      <a:pt x="1260" y="8"/>
                    </a:lnTo>
                    <a:cubicBezTo>
                      <a:pt x="1261" y="5"/>
                      <a:pt x="1261" y="3"/>
                      <a:pt x="1262" y="1"/>
                    </a:cubicBezTo>
                    <a:close/>
                    <a:moveTo>
                      <a:pt x="1260" y="8"/>
                    </a:moveTo>
                    <a:cubicBezTo>
                      <a:pt x="1256" y="28"/>
                      <a:pt x="1248" y="50"/>
                      <a:pt x="1244" y="70"/>
                    </a:cubicBezTo>
                    <a:lnTo>
                      <a:pt x="11" y="5966"/>
                    </a:lnTo>
                    <a:lnTo>
                      <a:pt x="11" y="5966"/>
                    </a:lnTo>
                    <a:cubicBezTo>
                      <a:pt x="13" y="5961"/>
                      <a:pt x="14" y="5956"/>
                      <a:pt x="17" y="5950"/>
                    </a:cubicBezTo>
                    <a:lnTo>
                      <a:pt x="1260" y="8"/>
                    </a:lnTo>
                    <a:close/>
                    <a:moveTo>
                      <a:pt x="11" y="5966"/>
                    </a:moveTo>
                    <a:cubicBezTo>
                      <a:pt x="6" y="5983"/>
                      <a:pt x="3" y="6000"/>
                      <a:pt x="0" y="6019"/>
                    </a:cubicBezTo>
                    <a:lnTo>
                      <a:pt x="11" y="5966"/>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35"/>
              <p:cNvSpPr/>
              <p:nvPr/>
            </p:nvSpPr>
            <p:spPr>
              <a:xfrm>
                <a:off x="3704625" y="1037700"/>
                <a:ext cx="55750" cy="173900"/>
              </a:xfrm>
              <a:custGeom>
                <a:rect b="b" l="l" r="r" t="t"/>
                <a:pathLst>
                  <a:path extrusionOk="0" h="6956" w="2230">
                    <a:moveTo>
                      <a:pt x="1245" y="1"/>
                    </a:moveTo>
                    <a:lnTo>
                      <a:pt x="1" y="5951"/>
                    </a:lnTo>
                    <a:cubicBezTo>
                      <a:pt x="334" y="6293"/>
                      <a:pt x="655" y="6627"/>
                      <a:pt x="980" y="6955"/>
                    </a:cubicBezTo>
                    <a:lnTo>
                      <a:pt x="2229" y="1011"/>
                    </a:lnTo>
                    <a:cubicBezTo>
                      <a:pt x="1904" y="677"/>
                      <a:pt x="1578" y="348"/>
                      <a:pt x="1245"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35"/>
              <p:cNvSpPr/>
              <p:nvPr/>
            </p:nvSpPr>
            <p:spPr>
              <a:xfrm>
                <a:off x="1662525" y="609475"/>
                <a:ext cx="33375" cy="148975"/>
              </a:xfrm>
              <a:custGeom>
                <a:rect b="b" l="l" r="r" t="t"/>
                <a:pathLst>
                  <a:path extrusionOk="0" h="5959" w="1335">
                    <a:moveTo>
                      <a:pt x="1245" y="1"/>
                    </a:moveTo>
                    <a:lnTo>
                      <a:pt x="1" y="5950"/>
                    </a:lnTo>
                    <a:cubicBezTo>
                      <a:pt x="30" y="5950"/>
                      <a:pt x="60" y="5954"/>
                      <a:pt x="86" y="5958"/>
                    </a:cubicBezTo>
                    <a:lnTo>
                      <a:pt x="1335" y="9"/>
                    </a:lnTo>
                    <a:cubicBezTo>
                      <a:pt x="1305" y="5"/>
                      <a:pt x="1274" y="5"/>
                      <a:pt x="1245"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35"/>
              <p:cNvSpPr/>
              <p:nvPr/>
            </p:nvSpPr>
            <p:spPr>
              <a:xfrm>
                <a:off x="1643825" y="609200"/>
                <a:ext cx="49825" cy="150625"/>
              </a:xfrm>
              <a:custGeom>
                <a:rect b="b" l="l" r="r" t="t"/>
                <a:pathLst>
                  <a:path extrusionOk="0" h="6025" w="1993">
                    <a:moveTo>
                      <a:pt x="1785" y="1"/>
                    </a:moveTo>
                    <a:cubicBezTo>
                      <a:pt x="1691" y="1"/>
                      <a:pt x="1600" y="7"/>
                      <a:pt x="1514" y="20"/>
                    </a:cubicBezTo>
                    <a:cubicBezTo>
                      <a:pt x="1420" y="33"/>
                      <a:pt x="1330" y="50"/>
                      <a:pt x="1244" y="75"/>
                    </a:cubicBezTo>
                    <a:lnTo>
                      <a:pt x="0" y="6025"/>
                    </a:lnTo>
                    <a:cubicBezTo>
                      <a:pt x="85" y="5999"/>
                      <a:pt x="175" y="5978"/>
                      <a:pt x="269" y="5965"/>
                    </a:cubicBezTo>
                    <a:cubicBezTo>
                      <a:pt x="351" y="5954"/>
                      <a:pt x="437" y="5947"/>
                      <a:pt x="525" y="5947"/>
                    </a:cubicBezTo>
                    <a:cubicBezTo>
                      <a:pt x="598" y="5947"/>
                      <a:pt x="673" y="5951"/>
                      <a:pt x="749" y="5961"/>
                    </a:cubicBezTo>
                    <a:lnTo>
                      <a:pt x="1993" y="12"/>
                    </a:lnTo>
                    <a:cubicBezTo>
                      <a:pt x="1923" y="4"/>
                      <a:pt x="1853" y="1"/>
                      <a:pt x="1785" y="1"/>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35"/>
              <p:cNvSpPr/>
              <p:nvPr/>
            </p:nvSpPr>
            <p:spPr>
              <a:xfrm>
                <a:off x="1638775" y="611075"/>
                <a:ext cx="36175" cy="150675"/>
              </a:xfrm>
              <a:custGeom>
                <a:rect b="b" l="l" r="r" t="t"/>
                <a:pathLst>
                  <a:path extrusionOk="0" h="6027" w="1447">
                    <a:moveTo>
                      <a:pt x="1446" y="0"/>
                    </a:moveTo>
                    <a:lnTo>
                      <a:pt x="1446" y="0"/>
                    </a:lnTo>
                    <a:cubicBezTo>
                      <a:pt x="1378" y="22"/>
                      <a:pt x="1310" y="47"/>
                      <a:pt x="1249" y="77"/>
                    </a:cubicBezTo>
                    <a:lnTo>
                      <a:pt x="1" y="6027"/>
                    </a:lnTo>
                    <a:cubicBezTo>
                      <a:pt x="65" y="5997"/>
                      <a:pt x="133" y="5971"/>
                      <a:pt x="202" y="5950"/>
                    </a:cubicBezTo>
                    <a:lnTo>
                      <a:pt x="1446"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35"/>
              <p:cNvSpPr/>
              <p:nvPr/>
            </p:nvSpPr>
            <p:spPr>
              <a:xfrm>
                <a:off x="1634600" y="613000"/>
                <a:ext cx="35425" cy="151025"/>
              </a:xfrm>
              <a:custGeom>
                <a:rect b="b" l="l" r="r" t="t"/>
                <a:pathLst>
                  <a:path extrusionOk="0" h="6041" w="1417">
                    <a:moveTo>
                      <a:pt x="1416" y="0"/>
                    </a:moveTo>
                    <a:lnTo>
                      <a:pt x="1416" y="0"/>
                    </a:lnTo>
                    <a:cubicBezTo>
                      <a:pt x="1357" y="26"/>
                      <a:pt x="1301" y="61"/>
                      <a:pt x="1250" y="91"/>
                    </a:cubicBezTo>
                    <a:lnTo>
                      <a:pt x="1" y="6040"/>
                    </a:lnTo>
                    <a:cubicBezTo>
                      <a:pt x="56" y="6005"/>
                      <a:pt x="113" y="5976"/>
                      <a:pt x="168" y="5950"/>
                    </a:cubicBezTo>
                    <a:lnTo>
                      <a:pt x="1416"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35"/>
              <p:cNvSpPr/>
              <p:nvPr/>
            </p:nvSpPr>
            <p:spPr>
              <a:xfrm>
                <a:off x="1630975" y="615250"/>
                <a:ext cx="34875" cy="151425"/>
              </a:xfrm>
              <a:custGeom>
                <a:rect b="b" l="l" r="r" t="t"/>
                <a:pathLst>
                  <a:path extrusionOk="0" h="6057" w="1395">
                    <a:moveTo>
                      <a:pt x="1395" y="1"/>
                    </a:moveTo>
                    <a:lnTo>
                      <a:pt x="1395" y="1"/>
                    </a:lnTo>
                    <a:cubicBezTo>
                      <a:pt x="1339" y="34"/>
                      <a:pt x="1292" y="69"/>
                      <a:pt x="1249" y="107"/>
                    </a:cubicBezTo>
                    <a:lnTo>
                      <a:pt x="1" y="6057"/>
                    </a:lnTo>
                    <a:cubicBezTo>
                      <a:pt x="47" y="6018"/>
                      <a:pt x="94" y="5984"/>
                      <a:pt x="146" y="5950"/>
                    </a:cubicBezTo>
                    <a:lnTo>
                      <a:pt x="1395"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35"/>
              <p:cNvSpPr/>
              <p:nvPr/>
            </p:nvSpPr>
            <p:spPr>
              <a:xfrm>
                <a:off x="1627875" y="617925"/>
                <a:ext cx="34350" cy="151875"/>
              </a:xfrm>
              <a:custGeom>
                <a:rect b="b" l="l" r="r" t="t"/>
                <a:pathLst>
                  <a:path extrusionOk="0" h="6075" w="1374">
                    <a:moveTo>
                      <a:pt x="1373" y="0"/>
                    </a:moveTo>
                    <a:cubicBezTo>
                      <a:pt x="1326" y="43"/>
                      <a:pt x="1284" y="81"/>
                      <a:pt x="1245" y="129"/>
                    </a:cubicBezTo>
                    <a:lnTo>
                      <a:pt x="1" y="6074"/>
                    </a:lnTo>
                    <a:cubicBezTo>
                      <a:pt x="39" y="6031"/>
                      <a:pt x="78" y="5988"/>
                      <a:pt x="125" y="5950"/>
                    </a:cubicBezTo>
                    <a:lnTo>
                      <a:pt x="1373"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35"/>
              <p:cNvSpPr/>
              <p:nvPr/>
            </p:nvSpPr>
            <p:spPr>
              <a:xfrm>
                <a:off x="1625325" y="621125"/>
                <a:ext cx="33675" cy="152275"/>
              </a:xfrm>
              <a:custGeom>
                <a:rect b="b" l="l" r="r" t="t"/>
                <a:pathLst>
                  <a:path extrusionOk="0" h="6091" w="1347">
                    <a:moveTo>
                      <a:pt x="1347" y="1"/>
                    </a:moveTo>
                    <a:cubicBezTo>
                      <a:pt x="1309" y="44"/>
                      <a:pt x="1274" y="95"/>
                      <a:pt x="1248" y="142"/>
                    </a:cubicBezTo>
                    <a:lnTo>
                      <a:pt x="0" y="6091"/>
                    </a:lnTo>
                    <a:cubicBezTo>
                      <a:pt x="30" y="6040"/>
                      <a:pt x="64" y="5993"/>
                      <a:pt x="103" y="5946"/>
                    </a:cubicBezTo>
                    <a:lnTo>
                      <a:pt x="1347"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35"/>
              <p:cNvSpPr/>
              <p:nvPr/>
            </p:nvSpPr>
            <p:spPr>
              <a:xfrm>
                <a:off x="1623500" y="624675"/>
                <a:ext cx="33050" cy="152700"/>
              </a:xfrm>
              <a:custGeom>
                <a:rect b="b" l="l" r="r" t="t"/>
                <a:pathLst>
                  <a:path extrusionOk="0" h="6108" w="1322">
                    <a:moveTo>
                      <a:pt x="1321" y="0"/>
                    </a:moveTo>
                    <a:lnTo>
                      <a:pt x="1321" y="0"/>
                    </a:lnTo>
                    <a:cubicBezTo>
                      <a:pt x="1292" y="52"/>
                      <a:pt x="1266" y="107"/>
                      <a:pt x="1249" y="158"/>
                    </a:cubicBezTo>
                    <a:lnTo>
                      <a:pt x="0" y="6108"/>
                    </a:lnTo>
                    <a:cubicBezTo>
                      <a:pt x="22" y="6052"/>
                      <a:pt x="43" y="6000"/>
                      <a:pt x="73" y="5949"/>
                    </a:cubicBezTo>
                    <a:lnTo>
                      <a:pt x="1321"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35"/>
              <p:cNvSpPr/>
              <p:nvPr/>
            </p:nvSpPr>
            <p:spPr>
              <a:xfrm>
                <a:off x="1622950" y="628625"/>
                <a:ext cx="31800" cy="150900"/>
              </a:xfrm>
              <a:custGeom>
                <a:rect b="b" l="l" r="r" t="t"/>
                <a:pathLst>
                  <a:path extrusionOk="0" h="6036" w="1272">
                    <a:moveTo>
                      <a:pt x="1271" y="0"/>
                    </a:moveTo>
                    <a:cubicBezTo>
                      <a:pt x="1262" y="30"/>
                      <a:pt x="1254" y="60"/>
                      <a:pt x="1246" y="86"/>
                    </a:cubicBezTo>
                    <a:lnTo>
                      <a:pt x="8" y="5998"/>
                    </a:lnTo>
                    <a:lnTo>
                      <a:pt x="8" y="5998"/>
                    </a:lnTo>
                    <a:cubicBezTo>
                      <a:pt x="13" y="5982"/>
                      <a:pt x="18" y="5967"/>
                      <a:pt x="22" y="5950"/>
                    </a:cubicBezTo>
                    <a:lnTo>
                      <a:pt x="1271" y="0"/>
                    </a:lnTo>
                    <a:close/>
                    <a:moveTo>
                      <a:pt x="8" y="5998"/>
                    </a:moveTo>
                    <a:cubicBezTo>
                      <a:pt x="5" y="6010"/>
                      <a:pt x="2" y="6022"/>
                      <a:pt x="1" y="6035"/>
                    </a:cubicBezTo>
                    <a:lnTo>
                      <a:pt x="8" y="5998"/>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35"/>
              <p:cNvSpPr/>
              <p:nvPr/>
            </p:nvSpPr>
            <p:spPr>
              <a:xfrm>
                <a:off x="1642300" y="623600"/>
                <a:ext cx="33175" cy="151975"/>
              </a:xfrm>
              <a:custGeom>
                <a:rect b="b" l="l" r="r" t="t"/>
                <a:pathLst>
                  <a:path extrusionOk="0" h="6079" w="1327">
                    <a:moveTo>
                      <a:pt x="1254" y="0"/>
                    </a:moveTo>
                    <a:lnTo>
                      <a:pt x="10" y="5950"/>
                    </a:lnTo>
                    <a:cubicBezTo>
                      <a:pt x="1" y="5984"/>
                      <a:pt x="22" y="6023"/>
                      <a:pt x="82" y="6078"/>
                    </a:cubicBezTo>
                    <a:lnTo>
                      <a:pt x="1327" y="128"/>
                    </a:lnTo>
                    <a:cubicBezTo>
                      <a:pt x="1267" y="77"/>
                      <a:pt x="1250" y="34"/>
                      <a:pt x="1254"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35"/>
              <p:cNvSpPr/>
              <p:nvPr/>
            </p:nvSpPr>
            <p:spPr>
              <a:xfrm>
                <a:off x="3136300" y="933900"/>
                <a:ext cx="35750" cy="155600"/>
              </a:xfrm>
              <a:custGeom>
                <a:rect b="b" l="l" r="r" t="t"/>
                <a:pathLst>
                  <a:path extrusionOk="0" h="6224" w="1430">
                    <a:moveTo>
                      <a:pt x="1262" y="1"/>
                    </a:moveTo>
                    <a:lnTo>
                      <a:pt x="18" y="5949"/>
                    </a:lnTo>
                    <a:cubicBezTo>
                      <a:pt x="1" y="6018"/>
                      <a:pt x="48" y="6108"/>
                      <a:pt x="184" y="6223"/>
                    </a:cubicBezTo>
                    <a:lnTo>
                      <a:pt x="1430" y="274"/>
                    </a:lnTo>
                    <a:cubicBezTo>
                      <a:pt x="1292" y="159"/>
                      <a:pt x="1250" y="68"/>
                      <a:pt x="1262"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35"/>
              <p:cNvSpPr/>
              <p:nvPr/>
            </p:nvSpPr>
            <p:spPr>
              <a:xfrm>
                <a:off x="3140900" y="921825"/>
                <a:ext cx="131750" cy="167675"/>
              </a:xfrm>
              <a:custGeom>
                <a:rect b="b" l="l" r="r" t="t"/>
                <a:pathLst>
                  <a:path extrusionOk="0" h="6707" w="5270">
                    <a:moveTo>
                      <a:pt x="5270" y="0"/>
                    </a:moveTo>
                    <a:lnTo>
                      <a:pt x="5270" y="0"/>
                    </a:lnTo>
                    <a:cubicBezTo>
                      <a:pt x="4949" y="30"/>
                      <a:pt x="4649" y="68"/>
                      <a:pt x="4359" y="107"/>
                    </a:cubicBezTo>
                    <a:cubicBezTo>
                      <a:pt x="3165" y="273"/>
                      <a:pt x="2195" y="513"/>
                      <a:pt x="1246" y="757"/>
                    </a:cubicBezTo>
                    <a:lnTo>
                      <a:pt x="0" y="6706"/>
                    </a:lnTo>
                    <a:cubicBezTo>
                      <a:pt x="950" y="6458"/>
                      <a:pt x="1917" y="6223"/>
                      <a:pt x="3110" y="6057"/>
                    </a:cubicBezTo>
                    <a:cubicBezTo>
                      <a:pt x="3401" y="6013"/>
                      <a:pt x="3704" y="5980"/>
                      <a:pt x="4025" y="5945"/>
                    </a:cubicBezTo>
                    <a:lnTo>
                      <a:pt x="5270"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35"/>
              <p:cNvSpPr/>
              <p:nvPr/>
            </p:nvSpPr>
            <p:spPr>
              <a:xfrm>
                <a:off x="3071400" y="791350"/>
                <a:ext cx="201250" cy="149400"/>
              </a:xfrm>
              <a:custGeom>
                <a:rect b="b" l="l" r="r" t="t"/>
                <a:pathLst>
                  <a:path extrusionOk="0" h="5976" w="8050">
                    <a:moveTo>
                      <a:pt x="1767" y="0"/>
                    </a:moveTo>
                    <a:lnTo>
                      <a:pt x="1767" y="0"/>
                    </a:lnTo>
                    <a:cubicBezTo>
                      <a:pt x="1669" y="10"/>
                      <a:pt x="1578" y="18"/>
                      <a:pt x="1493" y="31"/>
                    </a:cubicBezTo>
                    <a:cubicBezTo>
                      <a:pt x="702" y="142"/>
                      <a:pt x="441" y="416"/>
                      <a:pt x="1" y="626"/>
                    </a:cubicBezTo>
                    <a:cubicBezTo>
                      <a:pt x="1091" y="1515"/>
                      <a:pt x="860" y="1986"/>
                      <a:pt x="1870" y="2845"/>
                    </a:cubicBezTo>
                    <a:cubicBezTo>
                      <a:pt x="2737" y="2999"/>
                      <a:pt x="3084" y="2973"/>
                      <a:pt x="3495" y="2999"/>
                    </a:cubicBezTo>
                    <a:cubicBezTo>
                      <a:pt x="4026" y="3439"/>
                      <a:pt x="3756" y="3820"/>
                      <a:pt x="3298" y="3885"/>
                    </a:cubicBezTo>
                    <a:cubicBezTo>
                      <a:pt x="3256" y="3890"/>
                      <a:pt x="3212" y="3892"/>
                      <a:pt x="3167" y="3892"/>
                    </a:cubicBezTo>
                    <a:cubicBezTo>
                      <a:pt x="3065" y="3892"/>
                      <a:pt x="2956" y="3878"/>
                      <a:pt x="2849" y="3846"/>
                    </a:cubicBezTo>
                    <a:lnTo>
                      <a:pt x="2849" y="3846"/>
                    </a:lnTo>
                    <a:cubicBezTo>
                      <a:pt x="3384" y="4633"/>
                      <a:pt x="4128" y="4945"/>
                      <a:pt x="4851" y="5287"/>
                    </a:cubicBezTo>
                    <a:cubicBezTo>
                      <a:pt x="4543" y="5506"/>
                      <a:pt x="3439" y="5476"/>
                      <a:pt x="4026" y="5976"/>
                    </a:cubicBezTo>
                    <a:cubicBezTo>
                      <a:pt x="4975" y="5732"/>
                      <a:pt x="5945" y="5492"/>
                      <a:pt x="7139" y="5326"/>
                    </a:cubicBezTo>
                    <a:cubicBezTo>
                      <a:pt x="7429" y="5287"/>
                      <a:pt x="7729" y="5249"/>
                      <a:pt x="8050" y="5219"/>
                    </a:cubicBezTo>
                    <a:cubicBezTo>
                      <a:pt x="7567" y="4471"/>
                      <a:pt x="6955" y="4013"/>
                      <a:pt x="7477" y="3397"/>
                    </a:cubicBezTo>
                    <a:cubicBezTo>
                      <a:pt x="6942" y="3273"/>
                      <a:pt x="6399" y="3230"/>
                      <a:pt x="5925" y="3042"/>
                    </a:cubicBezTo>
                    <a:cubicBezTo>
                      <a:pt x="5283" y="2002"/>
                      <a:pt x="3067" y="2136"/>
                      <a:pt x="3179" y="1139"/>
                    </a:cubicBezTo>
                    <a:cubicBezTo>
                      <a:pt x="2656" y="1015"/>
                      <a:pt x="2117" y="976"/>
                      <a:pt x="1630" y="780"/>
                    </a:cubicBezTo>
                    <a:cubicBezTo>
                      <a:pt x="1870" y="587"/>
                      <a:pt x="2216" y="416"/>
                      <a:pt x="1767" y="0"/>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35"/>
              <p:cNvSpPr/>
              <p:nvPr/>
            </p:nvSpPr>
            <p:spPr>
              <a:xfrm>
                <a:off x="3737350" y="1060700"/>
                <a:ext cx="72825" cy="152925"/>
              </a:xfrm>
              <a:custGeom>
                <a:rect b="b" l="l" r="r" t="t"/>
                <a:pathLst>
                  <a:path extrusionOk="0" h="6117" w="2913">
                    <a:moveTo>
                      <a:pt x="2913" y="1"/>
                    </a:moveTo>
                    <a:cubicBezTo>
                      <a:pt x="2784" y="18"/>
                      <a:pt x="2656" y="40"/>
                      <a:pt x="2524" y="56"/>
                    </a:cubicBezTo>
                    <a:cubicBezTo>
                      <a:pt x="2413" y="78"/>
                      <a:pt x="2297" y="95"/>
                      <a:pt x="2186" y="107"/>
                    </a:cubicBezTo>
                    <a:cubicBezTo>
                      <a:pt x="1948" y="142"/>
                      <a:pt x="1714" y="167"/>
                      <a:pt x="1493" y="167"/>
                    </a:cubicBezTo>
                    <a:cubicBezTo>
                      <a:pt x="1408" y="167"/>
                      <a:pt x="1325" y="163"/>
                      <a:pt x="1245" y="155"/>
                    </a:cubicBezTo>
                    <a:lnTo>
                      <a:pt x="0" y="6104"/>
                    </a:lnTo>
                    <a:cubicBezTo>
                      <a:pt x="81" y="6112"/>
                      <a:pt x="164" y="6116"/>
                      <a:pt x="249" y="6116"/>
                    </a:cubicBezTo>
                    <a:cubicBezTo>
                      <a:pt x="470" y="6116"/>
                      <a:pt x="703" y="6091"/>
                      <a:pt x="941" y="6057"/>
                    </a:cubicBezTo>
                    <a:cubicBezTo>
                      <a:pt x="1053" y="6041"/>
                      <a:pt x="1168" y="6023"/>
                      <a:pt x="1280" y="6006"/>
                    </a:cubicBezTo>
                    <a:cubicBezTo>
                      <a:pt x="1408" y="5984"/>
                      <a:pt x="1540" y="5968"/>
                      <a:pt x="1669" y="5950"/>
                    </a:cubicBezTo>
                    <a:lnTo>
                      <a:pt x="2913"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35"/>
              <p:cNvSpPr/>
              <p:nvPr/>
            </p:nvSpPr>
            <p:spPr>
              <a:xfrm>
                <a:off x="3734150" y="1064150"/>
                <a:ext cx="34325" cy="149175"/>
              </a:xfrm>
              <a:custGeom>
                <a:rect b="b" l="l" r="r" t="t"/>
                <a:pathLst>
                  <a:path extrusionOk="0" h="5967" w="1373">
                    <a:moveTo>
                      <a:pt x="1244" y="0"/>
                    </a:moveTo>
                    <a:lnTo>
                      <a:pt x="0" y="5949"/>
                    </a:lnTo>
                    <a:cubicBezTo>
                      <a:pt x="42" y="5958"/>
                      <a:pt x="85" y="5962"/>
                      <a:pt x="128" y="5966"/>
                    </a:cubicBezTo>
                    <a:lnTo>
                      <a:pt x="1373" y="17"/>
                    </a:lnTo>
                    <a:cubicBezTo>
                      <a:pt x="1331" y="13"/>
                      <a:pt x="1287" y="8"/>
                      <a:pt x="1244"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35"/>
              <p:cNvSpPr/>
              <p:nvPr/>
            </p:nvSpPr>
            <p:spPr>
              <a:xfrm>
                <a:off x="3731875" y="1063700"/>
                <a:ext cx="33400" cy="149175"/>
              </a:xfrm>
              <a:custGeom>
                <a:rect b="b" l="l" r="r" t="t"/>
                <a:pathLst>
                  <a:path extrusionOk="0" h="5967" w="1336">
                    <a:moveTo>
                      <a:pt x="1246" y="1"/>
                    </a:moveTo>
                    <a:lnTo>
                      <a:pt x="1" y="5950"/>
                    </a:lnTo>
                    <a:cubicBezTo>
                      <a:pt x="31" y="5954"/>
                      <a:pt x="61" y="5963"/>
                      <a:pt x="91" y="5967"/>
                    </a:cubicBezTo>
                    <a:lnTo>
                      <a:pt x="1335" y="18"/>
                    </a:lnTo>
                    <a:cubicBezTo>
                      <a:pt x="1306" y="13"/>
                      <a:pt x="1276" y="5"/>
                      <a:pt x="1246"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35"/>
              <p:cNvSpPr/>
              <p:nvPr/>
            </p:nvSpPr>
            <p:spPr>
              <a:xfrm>
                <a:off x="3730050" y="1063175"/>
                <a:ext cx="32975" cy="149300"/>
              </a:xfrm>
              <a:custGeom>
                <a:rect b="b" l="l" r="r" t="t"/>
                <a:pathLst>
                  <a:path extrusionOk="0" h="5972" w="1319">
                    <a:moveTo>
                      <a:pt x="1250" y="0"/>
                    </a:moveTo>
                    <a:lnTo>
                      <a:pt x="1" y="5950"/>
                    </a:lnTo>
                    <a:cubicBezTo>
                      <a:pt x="27" y="5958"/>
                      <a:pt x="48" y="5962"/>
                      <a:pt x="74" y="5971"/>
                    </a:cubicBezTo>
                    <a:lnTo>
                      <a:pt x="1319" y="22"/>
                    </a:lnTo>
                    <a:cubicBezTo>
                      <a:pt x="1297" y="14"/>
                      <a:pt x="1272" y="8"/>
                      <a:pt x="1250"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35"/>
              <p:cNvSpPr/>
              <p:nvPr/>
            </p:nvSpPr>
            <p:spPr>
              <a:xfrm>
                <a:off x="3729100" y="1062950"/>
                <a:ext cx="32225" cy="148975"/>
              </a:xfrm>
              <a:custGeom>
                <a:rect b="b" l="l" r="r" t="t"/>
                <a:pathLst>
                  <a:path extrusionOk="0" h="5959" w="1289">
                    <a:moveTo>
                      <a:pt x="1250" y="1"/>
                    </a:moveTo>
                    <a:lnTo>
                      <a:pt x="1" y="5945"/>
                    </a:lnTo>
                    <a:cubicBezTo>
                      <a:pt x="13" y="5951"/>
                      <a:pt x="27" y="5955"/>
                      <a:pt x="39" y="5959"/>
                    </a:cubicBezTo>
                    <a:lnTo>
                      <a:pt x="1288" y="9"/>
                    </a:lnTo>
                    <a:cubicBezTo>
                      <a:pt x="1276" y="9"/>
                      <a:pt x="1263" y="5"/>
                      <a:pt x="1250"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35"/>
              <p:cNvSpPr/>
              <p:nvPr/>
            </p:nvSpPr>
            <p:spPr>
              <a:xfrm>
                <a:off x="3611600" y="1036750"/>
                <a:ext cx="37450" cy="152625"/>
              </a:xfrm>
              <a:custGeom>
                <a:rect b="b" l="l" r="r" t="t"/>
                <a:pathLst>
                  <a:path extrusionOk="0" h="6105" w="1498">
                    <a:moveTo>
                      <a:pt x="1245" y="1"/>
                    </a:moveTo>
                    <a:lnTo>
                      <a:pt x="1" y="5946"/>
                    </a:lnTo>
                    <a:cubicBezTo>
                      <a:pt x="86" y="5998"/>
                      <a:pt x="167" y="6049"/>
                      <a:pt x="248" y="6105"/>
                    </a:cubicBezTo>
                    <a:lnTo>
                      <a:pt x="1497" y="155"/>
                    </a:lnTo>
                    <a:cubicBezTo>
                      <a:pt x="1412" y="99"/>
                      <a:pt x="1331" y="48"/>
                      <a:pt x="1245"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35"/>
              <p:cNvSpPr/>
              <p:nvPr/>
            </p:nvSpPr>
            <p:spPr>
              <a:xfrm>
                <a:off x="3604950" y="1033225"/>
                <a:ext cx="37775" cy="152200"/>
              </a:xfrm>
              <a:custGeom>
                <a:rect b="b" l="l" r="r" t="t"/>
                <a:pathLst>
                  <a:path extrusionOk="0" h="6088" w="1511">
                    <a:moveTo>
                      <a:pt x="1246" y="0"/>
                    </a:moveTo>
                    <a:lnTo>
                      <a:pt x="1" y="5950"/>
                    </a:lnTo>
                    <a:cubicBezTo>
                      <a:pt x="91" y="5993"/>
                      <a:pt x="180" y="6040"/>
                      <a:pt x="267" y="6087"/>
                    </a:cubicBezTo>
                    <a:lnTo>
                      <a:pt x="1511" y="142"/>
                    </a:lnTo>
                    <a:cubicBezTo>
                      <a:pt x="1426" y="91"/>
                      <a:pt x="1335" y="43"/>
                      <a:pt x="1246"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35"/>
              <p:cNvSpPr/>
              <p:nvPr/>
            </p:nvSpPr>
            <p:spPr>
              <a:xfrm>
                <a:off x="3599300" y="1030775"/>
                <a:ext cx="36800" cy="151200"/>
              </a:xfrm>
              <a:custGeom>
                <a:rect b="b" l="l" r="r" t="t"/>
                <a:pathLst>
                  <a:path extrusionOk="0" h="6048" w="1472">
                    <a:moveTo>
                      <a:pt x="1245" y="1"/>
                    </a:moveTo>
                    <a:lnTo>
                      <a:pt x="1" y="5945"/>
                    </a:lnTo>
                    <a:cubicBezTo>
                      <a:pt x="78" y="5980"/>
                      <a:pt x="155" y="6014"/>
                      <a:pt x="227" y="6048"/>
                    </a:cubicBezTo>
                    <a:lnTo>
                      <a:pt x="1472" y="98"/>
                    </a:lnTo>
                    <a:cubicBezTo>
                      <a:pt x="1399" y="64"/>
                      <a:pt x="1322" y="31"/>
                      <a:pt x="1245"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35"/>
              <p:cNvSpPr/>
              <p:nvPr/>
            </p:nvSpPr>
            <p:spPr>
              <a:xfrm>
                <a:off x="3594050" y="1028725"/>
                <a:ext cx="36400" cy="150700"/>
              </a:xfrm>
              <a:custGeom>
                <a:rect b="b" l="l" r="r" t="t"/>
                <a:pathLst>
                  <a:path extrusionOk="0" h="6028" w="1456">
                    <a:moveTo>
                      <a:pt x="1246" y="1"/>
                    </a:moveTo>
                    <a:lnTo>
                      <a:pt x="0" y="5950"/>
                    </a:lnTo>
                    <a:cubicBezTo>
                      <a:pt x="69" y="5972"/>
                      <a:pt x="142" y="6002"/>
                      <a:pt x="211" y="6027"/>
                    </a:cubicBezTo>
                    <a:lnTo>
                      <a:pt x="1455" y="83"/>
                    </a:lnTo>
                    <a:cubicBezTo>
                      <a:pt x="1386" y="52"/>
                      <a:pt x="1319" y="26"/>
                      <a:pt x="1246"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35"/>
              <p:cNvSpPr/>
              <p:nvPr/>
            </p:nvSpPr>
            <p:spPr>
              <a:xfrm>
                <a:off x="3588825" y="1027025"/>
                <a:ext cx="36375" cy="150475"/>
              </a:xfrm>
              <a:custGeom>
                <a:rect b="b" l="l" r="r" t="t"/>
                <a:pathLst>
                  <a:path extrusionOk="0" h="6019" w="1455">
                    <a:moveTo>
                      <a:pt x="1245" y="1"/>
                    </a:moveTo>
                    <a:lnTo>
                      <a:pt x="0" y="5950"/>
                    </a:lnTo>
                    <a:cubicBezTo>
                      <a:pt x="69" y="5971"/>
                      <a:pt x="142" y="5993"/>
                      <a:pt x="209" y="6018"/>
                    </a:cubicBezTo>
                    <a:lnTo>
                      <a:pt x="1455" y="69"/>
                    </a:lnTo>
                    <a:cubicBezTo>
                      <a:pt x="1386" y="43"/>
                      <a:pt x="1318" y="22"/>
                      <a:pt x="1245"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35"/>
              <p:cNvSpPr/>
              <p:nvPr/>
            </p:nvSpPr>
            <p:spPr>
              <a:xfrm>
                <a:off x="3583275" y="1025525"/>
                <a:ext cx="36700" cy="150275"/>
              </a:xfrm>
              <a:custGeom>
                <a:rect b="b" l="l" r="r" t="t"/>
                <a:pathLst>
                  <a:path extrusionOk="0" h="6011" w="1468">
                    <a:moveTo>
                      <a:pt x="1244" y="0"/>
                    </a:moveTo>
                    <a:lnTo>
                      <a:pt x="0" y="5950"/>
                    </a:lnTo>
                    <a:cubicBezTo>
                      <a:pt x="72" y="5967"/>
                      <a:pt x="149" y="5989"/>
                      <a:pt x="222" y="6010"/>
                    </a:cubicBezTo>
                    <a:lnTo>
                      <a:pt x="1467" y="61"/>
                    </a:lnTo>
                    <a:cubicBezTo>
                      <a:pt x="1394" y="39"/>
                      <a:pt x="1321" y="22"/>
                      <a:pt x="1244"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35"/>
              <p:cNvSpPr/>
              <p:nvPr/>
            </p:nvSpPr>
            <p:spPr>
              <a:xfrm>
                <a:off x="3576850" y="1024225"/>
                <a:ext cx="37550" cy="150050"/>
              </a:xfrm>
              <a:custGeom>
                <a:rect b="b" l="l" r="r" t="t"/>
                <a:pathLst>
                  <a:path extrusionOk="0" h="6002" w="1502">
                    <a:moveTo>
                      <a:pt x="1245" y="1"/>
                    </a:moveTo>
                    <a:lnTo>
                      <a:pt x="1" y="5951"/>
                    </a:lnTo>
                    <a:cubicBezTo>
                      <a:pt x="86" y="5964"/>
                      <a:pt x="171" y="5986"/>
                      <a:pt x="257" y="6002"/>
                    </a:cubicBezTo>
                    <a:lnTo>
                      <a:pt x="1501" y="52"/>
                    </a:lnTo>
                    <a:cubicBezTo>
                      <a:pt x="1416" y="36"/>
                      <a:pt x="1330" y="18"/>
                      <a:pt x="1245"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35"/>
              <p:cNvSpPr/>
              <p:nvPr/>
            </p:nvSpPr>
            <p:spPr>
              <a:xfrm>
                <a:off x="3568275" y="1023075"/>
                <a:ext cx="39700" cy="149925"/>
              </a:xfrm>
              <a:custGeom>
                <a:rect b="b" l="l" r="r" t="t"/>
                <a:pathLst>
                  <a:path extrusionOk="0" h="5997" w="1588">
                    <a:moveTo>
                      <a:pt x="1246" y="1"/>
                    </a:moveTo>
                    <a:lnTo>
                      <a:pt x="1" y="5949"/>
                    </a:lnTo>
                    <a:cubicBezTo>
                      <a:pt x="117" y="5963"/>
                      <a:pt x="228" y="5975"/>
                      <a:pt x="344" y="5997"/>
                    </a:cubicBezTo>
                    <a:lnTo>
                      <a:pt x="1588" y="47"/>
                    </a:lnTo>
                    <a:cubicBezTo>
                      <a:pt x="1477" y="26"/>
                      <a:pt x="1361" y="13"/>
                      <a:pt x="1246"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35"/>
              <p:cNvSpPr/>
              <p:nvPr/>
            </p:nvSpPr>
            <p:spPr>
              <a:xfrm>
                <a:off x="3534625" y="1022400"/>
                <a:ext cx="64825" cy="149950"/>
              </a:xfrm>
              <a:custGeom>
                <a:rect b="b" l="l" r="r" t="t"/>
                <a:pathLst>
                  <a:path extrusionOk="0" h="5998" w="2593">
                    <a:moveTo>
                      <a:pt x="2035" y="0"/>
                    </a:moveTo>
                    <a:cubicBezTo>
                      <a:pt x="1781" y="0"/>
                      <a:pt x="1518" y="17"/>
                      <a:pt x="1248" y="48"/>
                    </a:cubicBezTo>
                    <a:lnTo>
                      <a:pt x="0" y="5998"/>
                    </a:lnTo>
                    <a:cubicBezTo>
                      <a:pt x="271" y="5964"/>
                      <a:pt x="533" y="5947"/>
                      <a:pt x="787" y="5947"/>
                    </a:cubicBezTo>
                    <a:cubicBezTo>
                      <a:pt x="978" y="5947"/>
                      <a:pt x="1165" y="5957"/>
                      <a:pt x="1347" y="5976"/>
                    </a:cubicBezTo>
                    <a:lnTo>
                      <a:pt x="2592" y="28"/>
                    </a:lnTo>
                    <a:cubicBezTo>
                      <a:pt x="2411" y="9"/>
                      <a:pt x="2225" y="0"/>
                      <a:pt x="2035" y="0"/>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35"/>
              <p:cNvSpPr/>
              <p:nvPr/>
            </p:nvSpPr>
            <p:spPr>
              <a:xfrm>
                <a:off x="3533425" y="1023175"/>
                <a:ext cx="32425" cy="149175"/>
              </a:xfrm>
              <a:custGeom>
                <a:rect b="b" l="l" r="r" t="t"/>
                <a:pathLst>
                  <a:path extrusionOk="0" h="5967" w="1297">
                    <a:moveTo>
                      <a:pt x="1245" y="1"/>
                    </a:moveTo>
                    <a:lnTo>
                      <a:pt x="1" y="5951"/>
                    </a:lnTo>
                    <a:cubicBezTo>
                      <a:pt x="18" y="5955"/>
                      <a:pt x="31" y="5963"/>
                      <a:pt x="48" y="5967"/>
                    </a:cubicBezTo>
                    <a:lnTo>
                      <a:pt x="1296" y="17"/>
                    </a:lnTo>
                    <a:cubicBezTo>
                      <a:pt x="1280" y="13"/>
                      <a:pt x="1262" y="5"/>
                      <a:pt x="1245"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35"/>
              <p:cNvSpPr/>
              <p:nvPr/>
            </p:nvSpPr>
            <p:spPr>
              <a:xfrm>
                <a:off x="3530675" y="1021900"/>
                <a:ext cx="33875" cy="150050"/>
              </a:xfrm>
              <a:custGeom>
                <a:rect b="b" l="l" r="r" t="t"/>
                <a:pathLst>
                  <a:path extrusionOk="0" h="6002" w="1355">
                    <a:moveTo>
                      <a:pt x="1244" y="1"/>
                    </a:moveTo>
                    <a:lnTo>
                      <a:pt x="0" y="5950"/>
                    </a:lnTo>
                    <a:cubicBezTo>
                      <a:pt x="34" y="5967"/>
                      <a:pt x="72" y="5984"/>
                      <a:pt x="111" y="6002"/>
                    </a:cubicBezTo>
                    <a:lnTo>
                      <a:pt x="1355" y="52"/>
                    </a:lnTo>
                    <a:cubicBezTo>
                      <a:pt x="1317" y="34"/>
                      <a:pt x="1283" y="17"/>
                      <a:pt x="1244"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35"/>
              <p:cNvSpPr/>
              <p:nvPr/>
            </p:nvSpPr>
            <p:spPr>
              <a:xfrm>
                <a:off x="3524350" y="1018600"/>
                <a:ext cx="37450" cy="152075"/>
              </a:xfrm>
              <a:custGeom>
                <a:rect b="b" l="l" r="r" t="t"/>
                <a:pathLst>
                  <a:path extrusionOk="0" h="6083" w="1498">
                    <a:moveTo>
                      <a:pt x="1249" y="0"/>
                    </a:moveTo>
                    <a:lnTo>
                      <a:pt x="1" y="5949"/>
                    </a:lnTo>
                    <a:cubicBezTo>
                      <a:pt x="82" y="5992"/>
                      <a:pt x="167" y="6039"/>
                      <a:pt x="253" y="6082"/>
                    </a:cubicBezTo>
                    <a:lnTo>
                      <a:pt x="1497" y="133"/>
                    </a:lnTo>
                    <a:cubicBezTo>
                      <a:pt x="1412" y="89"/>
                      <a:pt x="1331" y="46"/>
                      <a:pt x="1249"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35"/>
              <p:cNvSpPr/>
              <p:nvPr/>
            </p:nvSpPr>
            <p:spPr>
              <a:xfrm>
                <a:off x="3521350" y="1016875"/>
                <a:ext cx="34225" cy="150450"/>
              </a:xfrm>
              <a:custGeom>
                <a:rect b="b" l="l" r="r" t="t"/>
                <a:pathLst>
                  <a:path extrusionOk="0" h="6018" w="1369">
                    <a:moveTo>
                      <a:pt x="1246" y="0"/>
                    </a:moveTo>
                    <a:lnTo>
                      <a:pt x="0" y="5946"/>
                    </a:lnTo>
                    <a:cubicBezTo>
                      <a:pt x="39" y="5972"/>
                      <a:pt x="81" y="5992"/>
                      <a:pt x="121" y="6018"/>
                    </a:cubicBezTo>
                    <a:lnTo>
                      <a:pt x="1369" y="69"/>
                    </a:lnTo>
                    <a:cubicBezTo>
                      <a:pt x="1327" y="43"/>
                      <a:pt x="1288" y="22"/>
                      <a:pt x="1246"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35"/>
              <p:cNvSpPr/>
              <p:nvPr/>
            </p:nvSpPr>
            <p:spPr>
              <a:xfrm>
                <a:off x="3515025" y="1013450"/>
                <a:ext cx="37475" cy="152075"/>
              </a:xfrm>
              <a:custGeom>
                <a:rect b="b" l="l" r="r" t="t"/>
                <a:pathLst>
                  <a:path extrusionOk="0" h="6083" w="1499">
                    <a:moveTo>
                      <a:pt x="1250" y="1"/>
                    </a:moveTo>
                    <a:lnTo>
                      <a:pt x="1" y="5949"/>
                    </a:lnTo>
                    <a:cubicBezTo>
                      <a:pt x="87" y="5988"/>
                      <a:pt x="172" y="6036"/>
                      <a:pt x="253" y="6083"/>
                    </a:cubicBezTo>
                    <a:lnTo>
                      <a:pt x="1499" y="137"/>
                    </a:lnTo>
                    <a:cubicBezTo>
                      <a:pt x="1416" y="90"/>
                      <a:pt x="1335" y="43"/>
                      <a:pt x="1250"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35"/>
              <p:cNvSpPr/>
              <p:nvPr/>
            </p:nvSpPr>
            <p:spPr>
              <a:xfrm>
                <a:off x="3512275" y="1012175"/>
                <a:ext cx="34025" cy="150025"/>
              </a:xfrm>
              <a:custGeom>
                <a:rect b="b" l="l" r="r" t="t"/>
                <a:pathLst>
                  <a:path extrusionOk="0" h="6001" w="1361">
                    <a:moveTo>
                      <a:pt x="1249" y="1"/>
                    </a:moveTo>
                    <a:lnTo>
                      <a:pt x="0" y="5949"/>
                    </a:lnTo>
                    <a:cubicBezTo>
                      <a:pt x="38" y="5967"/>
                      <a:pt x="77" y="5984"/>
                      <a:pt x="111" y="6000"/>
                    </a:cubicBezTo>
                    <a:lnTo>
                      <a:pt x="1360" y="52"/>
                    </a:lnTo>
                    <a:cubicBezTo>
                      <a:pt x="1321" y="34"/>
                      <a:pt x="1283" y="17"/>
                      <a:pt x="1249"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35"/>
              <p:cNvSpPr/>
              <p:nvPr/>
            </p:nvSpPr>
            <p:spPr>
              <a:xfrm>
                <a:off x="3510225" y="1011400"/>
                <a:ext cx="33300" cy="149525"/>
              </a:xfrm>
              <a:custGeom>
                <a:rect b="b" l="l" r="r" t="t"/>
                <a:pathLst>
                  <a:path extrusionOk="0" h="5981" w="1332">
                    <a:moveTo>
                      <a:pt x="1245" y="1"/>
                    </a:moveTo>
                    <a:lnTo>
                      <a:pt x="1" y="5950"/>
                    </a:lnTo>
                    <a:cubicBezTo>
                      <a:pt x="27" y="5960"/>
                      <a:pt x="56" y="5968"/>
                      <a:pt x="82" y="5980"/>
                    </a:cubicBezTo>
                    <a:lnTo>
                      <a:pt x="1331" y="32"/>
                    </a:lnTo>
                    <a:cubicBezTo>
                      <a:pt x="1300" y="22"/>
                      <a:pt x="1275" y="10"/>
                      <a:pt x="1245"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35"/>
              <p:cNvSpPr/>
              <p:nvPr/>
            </p:nvSpPr>
            <p:spPr>
              <a:xfrm>
                <a:off x="3508425" y="1010900"/>
                <a:ext cx="32950" cy="149275"/>
              </a:xfrm>
              <a:custGeom>
                <a:rect b="b" l="l" r="r" t="t"/>
                <a:pathLst>
                  <a:path extrusionOk="0" h="5971" w="1318">
                    <a:moveTo>
                      <a:pt x="1249" y="0"/>
                    </a:moveTo>
                    <a:lnTo>
                      <a:pt x="0" y="5945"/>
                    </a:lnTo>
                    <a:cubicBezTo>
                      <a:pt x="26" y="5954"/>
                      <a:pt x="47" y="5962"/>
                      <a:pt x="73" y="5970"/>
                    </a:cubicBezTo>
                    <a:lnTo>
                      <a:pt x="1317" y="21"/>
                    </a:lnTo>
                    <a:cubicBezTo>
                      <a:pt x="1295" y="13"/>
                      <a:pt x="1270" y="4"/>
                      <a:pt x="1249"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35"/>
              <p:cNvSpPr/>
              <p:nvPr/>
            </p:nvSpPr>
            <p:spPr>
              <a:xfrm>
                <a:off x="3506700" y="1010350"/>
                <a:ext cx="32975" cy="149175"/>
              </a:xfrm>
              <a:custGeom>
                <a:rect b="b" l="l" r="r" t="t"/>
                <a:pathLst>
                  <a:path extrusionOk="0" h="5967" w="1319">
                    <a:moveTo>
                      <a:pt x="1250" y="1"/>
                    </a:moveTo>
                    <a:lnTo>
                      <a:pt x="0" y="5950"/>
                    </a:lnTo>
                    <a:cubicBezTo>
                      <a:pt x="26" y="5954"/>
                      <a:pt x="47" y="5963"/>
                      <a:pt x="69" y="5967"/>
                    </a:cubicBezTo>
                    <a:lnTo>
                      <a:pt x="1318" y="22"/>
                    </a:lnTo>
                    <a:cubicBezTo>
                      <a:pt x="1293" y="13"/>
                      <a:pt x="1271" y="9"/>
                      <a:pt x="1250"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35"/>
              <p:cNvSpPr/>
              <p:nvPr/>
            </p:nvSpPr>
            <p:spPr>
              <a:xfrm>
                <a:off x="3505000" y="1010025"/>
                <a:ext cx="32950" cy="149100"/>
              </a:xfrm>
              <a:custGeom>
                <a:rect b="b" l="l" r="r" t="t"/>
                <a:pathLst>
                  <a:path extrusionOk="0" h="5964" w="1318">
                    <a:moveTo>
                      <a:pt x="1245" y="0"/>
                    </a:moveTo>
                    <a:lnTo>
                      <a:pt x="1" y="5950"/>
                    </a:lnTo>
                    <a:cubicBezTo>
                      <a:pt x="21" y="5954"/>
                      <a:pt x="47" y="5958"/>
                      <a:pt x="68" y="5963"/>
                    </a:cubicBezTo>
                    <a:lnTo>
                      <a:pt x="1318" y="14"/>
                    </a:lnTo>
                    <a:cubicBezTo>
                      <a:pt x="1292" y="10"/>
                      <a:pt x="1270" y="4"/>
                      <a:pt x="1245"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35"/>
              <p:cNvSpPr/>
              <p:nvPr/>
            </p:nvSpPr>
            <p:spPr>
              <a:xfrm>
                <a:off x="3502750" y="1009700"/>
                <a:ext cx="33375" cy="149075"/>
              </a:xfrm>
              <a:custGeom>
                <a:rect b="b" l="l" r="r" t="t"/>
                <a:pathLst>
                  <a:path extrusionOk="0" h="5963" w="1335">
                    <a:moveTo>
                      <a:pt x="1249" y="1"/>
                    </a:moveTo>
                    <a:lnTo>
                      <a:pt x="0" y="5951"/>
                    </a:lnTo>
                    <a:cubicBezTo>
                      <a:pt x="30" y="5955"/>
                      <a:pt x="60" y="5959"/>
                      <a:pt x="91" y="5963"/>
                    </a:cubicBezTo>
                    <a:lnTo>
                      <a:pt x="1335" y="13"/>
                    </a:lnTo>
                    <a:cubicBezTo>
                      <a:pt x="1305" y="9"/>
                      <a:pt x="1279" y="5"/>
                      <a:pt x="1249"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35"/>
              <p:cNvSpPr/>
              <p:nvPr/>
            </p:nvSpPr>
            <p:spPr>
              <a:xfrm>
                <a:off x="3498350" y="1009550"/>
                <a:ext cx="35650" cy="148925"/>
              </a:xfrm>
              <a:custGeom>
                <a:rect b="b" l="l" r="r" t="t"/>
                <a:pathLst>
                  <a:path extrusionOk="0" h="5957" w="1426">
                    <a:moveTo>
                      <a:pt x="1303" y="1"/>
                    </a:moveTo>
                    <a:cubicBezTo>
                      <a:pt x="1285" y="1"/>
                      <a:pt x="1268" y="1"/>
                      <a:pt x="1250" y="3"/>
                    </a:cubicBezTo>
                    <a:lnTo>
                      <a:pt x="1" y="5951"/>
                    </a:lnTo>
                    <a:cubicBezTo>
                      <a:pt x="18" y="5950"/>
                      <a:pt x="35" y="5950"/>
                      <a:pt x="52" y="5950"/>
                    </a:cubicBezTo>
                    <a:cubicBezTo>
                      <a:pt x="95" y="5950"/>
                      <a:pt x="137" y="5953"/>
                      <a:pt x="176" y="5957"/>
                    </a:cubicBezTo>
                    <a:lnTo>
                      <a:pt x="1425" y="7"/>
                    </a:lnTo>
                    <a:cubicBezTo>
                      <a:pt x="1383" y="4"/>
                      <a:pt x="1343" y="1"/>
                      <a:pt x="1303" y="1"/>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35"/>
              <p:cNvSpPr/>
              <p:nvPr/>
            </p:nvSpPr>
            <p:spPr>
              <a:xfrm>
                <a:off x="3807700" y="1058075"/>
                <a:ext cx="51475" cy="14950"/>
              </a:xfrm>
              <a:custGeom>
                <a:rect b="b" l="l" r="r" t="t"/>
                <a:pathLst>
                  <a:path extrusionOk="0" h="598" w="2059">
                    <a:moveTo>
                      <a:pt x="873" y="1"/>
                    </a:moveTo>
                    <a:cubicBezTo>
                      <a:pt x="751" y="1"/>
                      <a:pt x="624" y="11"/>
                      <a:pt x="493" y="29"/>
                    </a:cubicBezTo>
                    <a:cubicBezTo>
                      <a:pt x="365" y="50"/>
                      <a:pt x="236" y="76"/>
                      <a:pt x="99" y="106"/>
                    </a:cubicBezTo>
                    <a:cubicBezTo>
                      <a:pt x="282" y="238"/>
                      <a:pt x="146" y="277"/>
                      <a:pt x="0" y="311"/>
                    </a:cubicBezTo>
                    <a:cubicBezTo>
                      <a:pt x="209" y="490"/>
                      <a:pt x="408" y="531"/>
                      <a:pt x="635" y="531"/>
                    </a:cubicBezTo>
                    <a:cubicBezTo>
                      <a:pt x="828" y="531"/>
                      <a:pt x="1043" y="501"/>
                      <a:pt x="1302" y="501"/>
                    </a:cubicBezTo>
                    <a:cubicBezTo>
                      <a:pt x="1518" y="501"/>
                      <a:pt x="1766" y="522"/>
                      <a:pt x="2058" y="597"/>
                    </a:cubicBezTo>
                    <a:cubicBezTo>
                      <a:pt x="1774" y="159"/>
                      <a:pt x="1363" y="1"/>
                      <a:pt x="873" y="1"/>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35"/>
              <p:cNvSpPr/>
              <p:nvPr/>
            </p:nvSpPr>
            <p:spPr>
              <a:xfrm>
                <a:off x="3826425" y="1072575"/>
                <a:ext cx="32750" cy="149175"/>
              </a:xfrm>
              <a:custGeom>
                <a:rect b="b" l="l" r="r" t="t"/>
                <a:pathLst>
                  <a:path extrusionOk="0" h="5967" w="1310">
                    <a:moveTo>
                      <a:pt x="1245" y="1"/>
                    </a:moveTo>
                    <a:lnTo>
                      <a:pt x="0" y="5951"/>
                    </a:lnTo>
                    <a:cubicBezTo>
                      <a:pt x="21" y="5955"/>
                      <a:pt x="43" y="5959"/>
                      <a:pt x="64" y="5967"/>
                    </a:cubicBezTo>
                    <a:lnTo>
                      <a:pt x="1309" y="17"/>
                    </a:lnTo>
                    <a:cubicBezTo>
                      <a:pt x="1288" y="13"/>
                      <a:pt x="1266" y="5"/>
                      <a:pt x="1245"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35"/>
              <p:cNvSpPr/>
              <p:nvPr/>
            </p:nvSpPr>
            <p:spPr>
              <a:xfrm>
                <a:off x="3822025" y="1071725"/>
                <a:ext cx="35525" cy="149625"/>
              </a:xfrm>
              <a:custGeom>
                <a:rect b="b" l="l" r="r" t="t"/>
                <a:pathLst>
                  <a:path extrusionOk="0" h="5985" w="1421">
                    <a:moveTo>
                      <a:pt x="1245" y="0"/>
                    </a:moveTo>
                    <a:lnTo>
                      <a:pt x="1" y="5950"/>
                    </a:lnTo>
                    <a:cubicBezTo>
                      <a:pt x="56" y="5959"/>
                      <a:pt x="116" y="5971"/>
                      <a:pt x="176" y="5985"/>
                    </a:cubicBezTo>
                    <a:lnTo>
                      <a:pt x="1421" y="35"/>
                    </a:lnTo>
                    <a:cubicBezTo>
                      <a:pt x="1361" y="22"/>
                      <a:pt x="1301" y="9"/>
                      <a:pt x="1245"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35"/>
              <p:cNvSpPr/>
              <p:nvPr/>
            </p:nvSpPr>
            <p:spPr>
              <a:xfrm>
                <a:off x="3817000" y="1070975"/>
                <a:ext cx="36175" cy="149500"/>
              </a:xfrm>
              <a:custGeom>
                <a:rect b="b" l="l" r="r" t="t"/>
                <a:pathLst>
                  <a:path extrusionOk="0" h="5980" w="1447">
                    <a:moveTo>
                      <a:pt x="1245" y="0"/>
                    </a:moveTo>
                    <a:lnTo>
                      <a:pt x="1" y="5950"/>
                    </a:lnTo>
                    <a:cubicBezTo>
                      <a:pt x="64" y="5958"/>
                      <a:pt x="133" y="5967"/>
                      <a:pt x="202" y="5980"/>
                    </a:cubicBezTo>
                    <a:lnTo>
                      <a:pt x="1446" y="30"/>
                    </a:lnTo>
                    <a:cubicBezTo>
                      <a:pt x="1378" y="18"/>
                      <a:pt x="1310" y="9"/>
                      <a:pt x="1245"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35"/>
              <p:cNvSpPr/>
              <p:nvPr/>
            </p:nvSpPr>
            <p:spPr>
              <a:xfrm>
                <a:off x="3788875" y="1070575"/>
                <a:ext cx="59250" cy="149525"/>
              </a:xfrm>
              <a:custGeom>
                <a:rect b="b" l="l" r="r" t="t"/>
                <a:pathLst>
                  <a:path extrusionOk="0" h="5981" w="2370">
                    <a:moveTo>
                      <a:pt x="2058" y="0"/>
                    </a:moveTo>
                    <a:cubicBezTo>
                      <a:pt x="1795" y="0"/>
                      <a:pt x="1577" y="32"/>
                      <a:pt x="1381" y="32"/>
                    </a:cubicBezTo>
                    <a:cubicBezTo>
                      <a:pt x="1335" y="32"/>
                      <a:pt x="1290" y="30"/>
                      <a:pt x="1246" y="25"/>
                    </a:cubicBezTo>
                    <a:lnTo>
                      <a:pt x="1" y="5974"/>
                    </a:lnTo>
                    <a:cubicBezTo>
                      <a:pt x="46" y="5979"/>
                      <a:pt x="93" y="5981"/>
                      <a:pt x="141" y="5981"/>
                    </a:cubicBezTo>
                    <a:cubicBezTo>
                      <a:pt x="335" y="5981"/>
                      <a:pt x="551" y="5950"/>
                      <a:pt x="813" y="5950"/>
                    </a:cubicBezTo>
                    <a:cubicBezTo>
                      <a:pt x="911" y="5950"/>
                      <a:pt x="1014" y="5954"/>
                      <a:pt x="1126" y="5966"/>
                    </a:cubicBezTo>
                    <a:lnTo>
                      <a:pt x="2370" y="16"/>
                    </a:lnTo>
                    <a:cubicBezTo>
                      <a:pt x="2259" y="4"/>
                      <a:pt x="2155" y="0"/>
                      <a:pt x="2058" y="0"/>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35"/>
              <p:cNvSpPr/>
              <p:nvPr/>
            </p:nvSpPr>
            <p:spPr>
              <a:xfrm>
                <a:off x="3787150" y="1070975"/>
                <a:ext cx="32875" cy="148975"/>
              </a:xfrm>
              <a:custGeom>
                <a:rect b="b" l="l" r="r" t="t"/>
                <a:pathLst>
                  <a:path extrusionOk="0" h="5959" w="1315">
                    <a:moveTo>
                      <a:pt x="1246" y="0"/>
                    </a:moveTo>
                    <a:lnTo>
                      <a:pt x="1" y="5946"/>
                    </a:lnTo>
                    <a:cubicBezTo>
                      <a:pt x="23" y="5950"/>
                      <a:pt x="44" y="5954"/>
                      <a:pt x="70" y="5958"/>
                    </a:cubicBezTo>
                    <a:lnTo>
                      <a:pt x="1315" y="9"/>
                    </a:lnTo>
                    <a:cubicBezTo>
                      <a:pt x="1293" y="4"/>
                      <a:pt x="1268" y="4"/>
                      <a:pt x="1246"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35"/>
              <p:cNvSpPr/>
              <p:nvPr/>
            </p:nvSpPr>
            <p:spPr>
              <a:xfrm>
                <a:off x="3785775" y="1070650"/>
                <a:ext cx="32550" cy="148975"/>
              </a:xfrm>
              <a:custGeom>
                <a:rect b="b" l="l" r="r" t="t"/>
                <a:pathLst>
                  <a:path extrusionOk="0" h="5959" w="1302">
                    <a:moveTo>
                      <a:pt x="1250" y="1"/>
                    </a:moveTo>
                    <a:lnTo>
                      <a:pt x="1" y="5951"/>
                    </a:lnTo>
                    <a:cubicBezTo>
                      <a:pt x="18" y="5955"/>
                      <a:pt x="35" y="5959"/>
                      <a:pt x="56" y="5959"/>
                    </a:cubicBezTo>
                    <a:lnTo>
                      <a:pt x="1301" y="13"/>
                    </a:lnTo>
                    <a:cubicBezTo>
                      <a:pt x="1284" y="9"/>
                      <a:pt x="1267" y="5"/>
                      <a:pt x="1250"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35"/>
              <p:cNvSpPr/>
              <p:nvPr/>
            </p:nvSpPr>
            <p:spPr>
              <a:xfrm>
                <a:off x="3784725" y="1070425"/>
                <a:ext cx="32300" cy="149000"/>
              </a:xfrm>
              <a:custGeom>
                <a:rect b="b" l="l" r="r" t="t"/>
                <a:pathLst>
                  <a:path extrusionOk="0" h="5960" w="1292">
                    <a:moveTo>
                      <a:pt x="1249" y="1"/>
                    </a:moveTo>
                    <a:lnTo>
                      <a:pt x="0" y="5946"/>
                    </a:lnTo>
                    <a:cubicBezTo>
                      <a:pt x="17" y="5950"/>
                      <a:pt x="30" y="5954"/>
                      <a:pt x="43" y="5960"/>
                    </a:cubicBezTo>
                    <a:lnTo>
                      <a:pt x="1292" y="10"/>
                    </a:lnTo>
                    <a:cubicBezTo>
                      <a:pt x="1274" y="6"/>
                      <a:pt x="1262" y="6"/>
                      <a:pt x="1249"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35"/>
              <p:cNvSpPr/>
              <p:nvPr/>
            </p:nvSpPr>
            <p:spPr>
              <a:xfrm>
                <a:off x="3783750" y="1070125"/>
                <a:ext cx="32200" cy="148975"/>
              </a:xfrm>
              <a:custGeom>
                <a:rect b="b" l="l" r="r" t="t"/>
                <a:pathLst>
                  <a:path extrusionOk="0" h="5959" w="1288">
                    <a:moveTo>
                      <a:pt x="1246" y="0"/>
                    </a:moveTo>
                    <a:lnTo>
                      <a:pt x="0" y="5946"/>
                    </a:lnTo>
                    <a:cubicBezTo>
                      <a:pt x="14" y="5950"/>
                      <a:pt x="26" y="5954"/>
                      <a:pt x="39" y="5958"/>
                    </a:cubicBezTo>
                    <a:lnTo>
                      <a:pt x="1288" y="13"/>
                    </a:lnTo>
                    <a:cubicBezTo>
                      <a:pt x="1271" y="9"/>
                      <a:pt x="1258" y="4"/>
                      <a:pt x="1246"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35"/>
              <p:cNvSpPr/>
              <p:nvPr/>
            </p:nvSpPr>
            <p:spPr>
              <a:xfrm>
                <a:off x="3782675" y="1069675"/>
                <a:ext cx="32225" cy="149100"/>
              </a:xfrm>
              <a:custGeom>
                <a:rect b="b" l="l" r="r" t="t"/>
                <a:pathLst>
                  <a:path extrusionOk="0" h="5964" w="1289">
                    <a:moveTo>
                      <a:pt x="1250" y="1"/>
                    </a:moveTo>
                    <a:lnTo>
                      <a:pt x="0" y="5951"/>
                    </a:lnTo>
                    <a:cubicBezTo>
                      <a:pt x="18" y="5955"/>
                      <a:pt x="31" y="5959"/>
                      <a:pt x="43" y="5964"/>
                    </a:cubicBezTo>
                    <a:lnTo>
                      <a:pt x="1289" y="18"/>
                    </a:lnTo>
                    <a:cubicBezTo>
                      <a:pt x="1275" y="10"/>
                      <a:pt x="1263" y="5"/>
                      <a:pt x="1250"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35"/>
              <p:cNvSpPr/>
              <p:nvPr/>
            </p:nvSpPr>
            <p:spPr>
              <a:xfrm>
                <a:off x="3781625" y="1069150"/>
                <a:ext cx="32300" cy="149300"/>
              </a:xfrm>
              <a:custGeom>
                <a:rect b="b" l="l" r="r" t="t"/>
                <a:pathLst>
                  <a:path extrusionOk="0" h="5972" w="1292">
                    <a:moveTo>
                      <a:pt x="1244" y="0"/>
                    </a:moveTo>
                    <a:lnTo>
                      <a:pt x="0" y="5950"/>
                    </a:lnTo>
                    <a:cubicBezTo>
                      <a:pt x="13" y="5959"/>
                      <a:pt x="30" y="5963"/>
                      <a:pt x="42" y="5972"/>
                    </a:cubicBezTo>
                    <a:lnTo>
                      <a:pt x="1292" y="22"/>
                    </a:lnTo>
                    <a:cubicBezTo>
                      <a:pt x="1274" y="18"/>
                      <a:pt x="1262" y="10"/>
                      <a:pt x="1244"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35"/>
              <p:cNvSpPr/>
              <p:nvPr/>
            </p:nvSpPr>
            <p:spPr>
              <a:xfrm>
                <a:off x="3780325" y="1068500"/>
                <a:ext cx="32425" cy="149400"/>
              </a:xfrm>
              <a:custGeom>
                <a:rect b="b" l="l" r="r" t="t"/>
                <a:pathLst>
                  <a:path extrusionOk="0" h="5976" w="1297">
                    <a:moveTo>
                      <a:pt x="1245" y="1"/>
                    </a:moveTo>
                    <a:lnTo>
                      <a:pt x="1" y="5950"/>
                    </a:lnTo>
                    <a:cubicBezTo>
                      <a:pt x="17" y="5960"/>
                      <a:pt x="35" y="5968"/>
                      <a:pt x="52" y="5976"/>
                    </a:cubicBezTo>
                    <a:lnTo>
                      <a:pt x="1296" y="26"/>
                    </a:lnTo>
                    <a:cubicBezTo>
                      <a:pt x="1280" y="18"/>
                      <a:pt x="1262" y="10"/>
                      <a:pt x="1245"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35"/>
              <p:cNvSpPr/>
              <p:nvPr/>
            </p:nvSpPr>
            <p:spPr>
              <a:xfrm>
                <a:off x="3778525" y="1067350"/>
                <a:ext cx="32950" cy="149925"/>
              </a:xfrm>
              <a:custGeom>
                <a:rect b="b" l="l" r="r" t="t"/>
                <a:pathLst>
                  <a:path extrusionOk="0" h="5997" w="1318">
                    <a:moveTo>
                      <a:pt x="1244" y="1"/>
                    </a:moveTo>
                    <a:lnTo>
                      <a:pt x="0" y="5949"/>
                    </a:lnTo>
                    <a:cubicBezTo>
                      <a:pt x="26" y="5967"/>
                      <a:pt x="47" y="5980"/>
                      <a:pt x="73" y="5996"/>
                    </a:cubicBezTo>
                    <a:lnTo>
                      <a:pt x="1317" y="47"/>
                    </a:lnTo>
                    <a:cubicBezTo>
                      <a:pt x="1295" y="34"/>
                      <a:pt x="1270" y="17"/>
                      <a:pt x="1244"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35"/>
              <p:cNvSpPr/>
              <p:nvPr/>
            </p:nvSpPr>
            <p:spPr>
              <a:xfrm>
                <a:off x="3776600" y="1065825"/>
                <a:ext cx="33050" cy="150275"/>
              </a:xfrm>
              <a:custGeom>
                <a:rect b="b" l="l" r="r" t="t"/>
                <a:pathLst>
                  <a:path extrusionOk="0" h="6011" w="1322">
                    <a:moveTo>
                      <a:pt x="1244" y="1"/>
                    </a:moveTo>
                    <a:lnTo>
                      <a:pt x="0" y="5946"/>
                    </a:lnTo>
                    <a:cubicBezTo>
                      <a:pt x="26" y="5972"/>
                      <a:pt x="51" y="5994"/>
                      <a:pt x="77" y="6010"/>
                    </a:cubicBezTo>
                    <a:lnTo>
                      <a:pt x="1321" y="62"/>
                    </a:lnTo>
                    <a:cubicBezTo>
                      <a:pt x="1295" y="44"/>
                      <a:pt x="1270" y="22"/>
                      <a:pt x="1244"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35"/>
              <p:cNvSpPr/>
              <p:nvPr/>
            </p:nvSpPr>
            <p:spPr>
              <a:xfrm>
                <a:off x="1652475" y="629025"/>
                <a:ext cx="31775" cy="150050"/>
              </a:xfrm>
              <a:custGeom>
                <a:rect b="b" l="l" r="r" t="t"/>
                <a:pathLst>
                  <a:path extrusionOk="0" h="6002" w="1271">
                    <a:moveTo>
                      <a:pt x="1245" y="1"/>
                    </a:moveTo>
                    <a:lnTo>
                      <a:pt x="0" y="5950"/>
                    </a:lnTo>
                    <a:cubicBezTo>
                      <a:pt x="18" y="5964"/>
                      <a:pt x="26" y="5980"/>
                      <a:pt x="22" y="6002"/>
                    </a:cubicBezTo>
                    <a:lnTo>
                      <a:pt x="1266" y="52"/>
                    </a:lnTo>
                    <a:cubicBezTo>
                      <a:pt x="1271" y="36"/>
                      <a:pt x="1266" y="18"/>
                      <a:pt x="1245"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35"/>
              <p:cNvSpPr/>
              <p:nvPr/>
            </p:nvSpPr>
            <p:spPr>
              <a:xfrm>
                <a:off x="1652025" y="628725"/>
                <a:ext cx="31600" cy="149075"/>
              </a:xfrm>
              <a:custGeom>
                <a:rect b="b" l="l" r="r" t="t"/>
                <a:pathLst>
                  <a:path extrusionOk="0" h="5963" w="1264">
                    <a:moveTo>
                      <a:pt x="1246" y="0"/>
                    </a:moveTo>
                    <a:lnTo>
                      <a:pt x="1" y="5950"/>
                    </a:lnTo>
                    <a:cubicBezTo>
                      <a:pt x="6" y="5954"/>
                      <a:pt x="14" y="5958"/>
                      <a:pt x="18" y="5962"/>
                    </a:cubicBezTo>
                    <a:lnTo>
                      <a:pt x="1263" y="13"/>
                    </a:lnTo>
                    <a:cubicBezTo>
                      <a:pt x="1258" y="9"/>
                      <a:pt x="1254" y="5"/>
                      <a:pt x="1246"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35"/>
              <p:cNvSpPr/>
              <p:nvPr/>
            </p:nvSpPr>
            <p:spPr>
              <a:xfrm>
                <a:off x="1651625" y="628525"/>
                <a:ext cx="31550" cy="148975"/>
              </a:xfrm>
              <a:custGeom>
                <a:rect b="b" l="l" r="r" t="t"/>
                <a:pathLst>
                  <a:path extrusionOk="0" h="5959" w="1262">
                    <a:moveTo>
                      <a:pt x="1244" y="0"/>
                    </a:moveTo>
                    <a:lnTo>
                      <a:pt x="0" y="5945"/>
                    </a:lnTo>
                    <a:cubicBezTo>
                      <a:pt x="4" y="5949"/>
                      <a:pt x="8" y="5954"/>
                      <a:pt x="17" y="5958"/>
                    </a:cubicBezTo>
                    <a:lnTo>
                      <a:pt x="1262" y="8"/>
                    </a:lnTo>
                    <a:cubicBezTo>
                      <a:pt x="1258" y="4"/>
                      <a:pt x="1248" y="0"/>
                      <a:pt x="1244"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35"/>
              <p:cNvSpPr/>
              <p:nvPr/>
            </p:nvSpPr>
            <p:spPr>
              <a:xfrm>
                <a:off x="1651075" y="628300"/>
                <a:ext cx="31675" cy="148850"/>
              </a:xfrm>
              <a:custGeom>
                <a:rect b="b" l="l" r="r" t="t"/>
                <a:pathLst>
                  <a:path extrusionOk="0" h="5954" w="1267">
                    <a:moveTo>
                      <a:pt x="1250" y="0"/>
                    </a:moveTo>
                    <a:lnTo>
                      <a:pt x="1" y="5950"/>
                    </a:lnTo>
                    <a:cubicBezTo>
                      <a:pt x="9" y="5950"/>
                      <a:pt x="13" y="5954"/>
                      <a:pt x="22" y="5954"/>
                    </a:cubicBezTo>
                    <a:lnTo>
                      <a:pt x="1266" y="9"/>
                    </a:lnTo>
                    <a:cubicBezTo>
                      <a:pt x="1262" y="4"/>
                      <a:pt x="1254" y="0"/>
                      <a:pt x="1250"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35"/>
              <p:cNvSpPr/>
              <p:nvPr/>
            </p:nvSpPr>
            <p:spPr>
              <a:xfrm>
                <a:off x="1650550" y="628075"/>
                <a:ext cx="31775" cy="148975"/>
              </a:xfrm>
              <a:custGeom>
                <a:rect b="b" l="l" r="r" t="t"/>
                <a:pathLst>
                  <a:path extrusionOk="0" h="5959" w="1271">
                    <a:moveTo>
                      <a:pt x="1249" y="1"/>
                    </a:moveTo>
                    <a:lnTo>
                      <a:pt x="0" y="5950"/>
                    </a:lnTo>
                    <a:cubicBezTo>
                      <a:pt x="8" y="5950"/>
                      <a:pt x="18" y="5955"/>
                      <a:pt x="22" y="5959"/>
                    </a:cubicBezTo>
                    <a:lnTo>
                      <a:pt x="1271" y="9"/>
                    </a:lnTo>
                    <a:cubicBezTo>
                      <a:pt x="1262" y="5"/>
                      <a:pt x="1253" y="5"/>
                      <a:pt x="1249"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35"/>
              <p:cNvSpPr/>
              <p:nvPr/>
            </p:nvSpPr>
            <p:spPr>
              <a:xfrm>
                <a:off x="1649800" y="627875"/>
                <a:ext cx="32000" cy="148975"/>
              </a:xfrm>
              <a:custGeom>
                <a:rect b="b" l="l" r="r" t="t"/>
                <a:pathLst>
                  <a:path extrusionOk="0" h="5959" w="1280">
                    <a:moveTo>
                      <a:pt x="1250" y="1"/>
                    </a:moveTo>
                    <a:lnTo>
                      <a:pt x="0" y="5949"/>
                    </a:lnTo>
                    <a:cubicBezTo>
                      <a:pt x="13" y="5949"/>
                      <a:pt x="22" y="5954"/>
                      <a:pt x="30" y="5958"/>
                    </a:cubicBezTo>
                    <a:lnTo>
                      <a:pt x="1279" y="9"/>
                    </a:lnTo>
                    <a:cubicBezTo>
                      <a:pt x="1270" y="5"/>
                      <a:pt x="1258" y="5"/>
                      <a:pt x="1250"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35"/>
              <p:cNvSpPr/>
              <p:nvPr/>
            </p:nvSpPr>
            <p:spPr>
              <a:xfrm>
                <a:off x="1648625" y="627550"/>
                <a:ext cx="32425" cy="149075"/>
              </a:xfrm>
              <a:custGeom>
                <a:rect b="b" l="l" r="r" t="t"/>
                <a:pathLst>
                  <a:path extrusionOk="0" h="5963" w="1297">
                    <a:moveTo>
                      <a:pt x="1245" y="0"/>
                    </a:moveTo>
                    <a:lnTo>
                      <a:pt x="0" y="5950"/>
                    </a:lnTo>
                    <a:cubicBezTo>
                      <a:pt x="18" y="5954"/>
                      <a:pt x="34" y="5958"/>
                      <a:pt x="47" y="5962"/>
                    </a:cubicBezTo>
                    <a:lnTo>
                      <a:pt x="1297" y="14"/>
                    </a:lnTo>
                    <a:cubicBezTo>
                      <a:pt x="1279" y="8"/>
                      <a:pt x="1262" y="4"/>
                      <a:pt x="1245"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35"/>
              <p:cNvSpPr/>
              <p:nvPr/>
            </p:nvSpPr>
            <p:spPr>
              <a:xfrm>
                <a:off x="1646475" y="627100"/>
                <a:ext cx="33300" cy="149200"/>
              </a:xfrm>
              <a:custGeom>
                <a:rect b="b" l="l" r="r" t="t"/>
                <a:pathLst>
                  <a:path extrusionOk="0" h="5968" w="1332">
                    <a:moveTo>
                      <a:pt x="1249" y="1"/>
                    </a:moveTo>
                    <a:lnTo>
                      <a:pt x="1" y="5950"/>
                    </a:lnTo>
                    <a:cubicBezTo>
                      <a:pt x="31" y="5955"/>
                      <a:pt x="60" y="5960"/>
                      <a:pt x="86" y="5968"/>
                    </a:cubicBezTo>
                    <a:lnTo>
                      <a:pt x="1331" y="18"/>
                    </a:lnTo>
                    <a:cubicBezTo>
                      <a:pt x="1306" y="14"/>
                      <a:pt x="1280" y="6"/>
                      <a:pt x="1249"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35"/>
              <p:cNvSpPr/>
              <p:nvPr/>
            </p:nvSpPr>
            <p:spPr>
              <a:xfrm>
                <a:off x="1644325" y="626800"/>
                <a:ext cx="33400" cy="149075"/>
              </a:xfrm>
              <a:custGeom>
                <a:rect b="b" l="l" r="r" t="t"/>
                <a:pathLst>
                  <a:path extrusionOk="0" h="5963" w="1336">
                    <a:moveTo>
                      <a:pt x="1246" y="0"/>
                    </a:moveTo>
                    <a:lnTo>
                      <a:pt x="1" y="5950"/>
                    </a:lnTo>
                    <a:cubicBezTo>
                      <a:pt x="32" y="5954"/>
                      <a:pt x="61" y="5958"/>
                      <a:pt x="87" y="5962"/>
                    </a:cubicBezTo>
                    <a:lnTo>
                      <a:pt x="1335" y="13"/>
                    </a:lnTo>
                    <a:cubicBezTo>
                      <a:pt x="1305" y="9"/>
                      <a:pt x="1276" y="5"/>
                      <a:pt x="1246"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35"/>
              <p:cNvSpPr/>
              <p:nvPr/>
            </p:nvSpPr>
            <p:spPr>
              <a:xfrm>
                <a:off x="3617800" y="1040600"/>
                <a:ext cx="33500" cy="153800"/>
              </a:xfrm>
              <a:custGeom>
                <a:rect b="b" l="l" r="r" t="t"/>
                <a:pathLst>
                  <a:path extrusionOk="0" h="6152" w="1340">
                    <a:moveTo>
                      <a:pt x="1249" y="1"/>
                    </a:moveTo>
                    <a:lnTo>
                      <a:pt x="0" y="5951"/>
                    </a:lnTo>
                    <a:cubicBezTo>
                      <a:pt x="68" y="6031"/>
                      <a:pt x="94" y="6094"/>
                      <a:pt x="83" y="6150"/>
                    </a:cubicBezTo>
                    <a:lnTo>
                      <a:pt x="83" y="6150"/>
                    </a:lnTo>
                    <a:lnTo>
                      <a:pt x="1326" y="202"/>
                    </a:lnTo>
                    <a:cubicBezTo>
                      <a:pt x="1340" y="147"/>
                      <a:pt x="1314" y="82"/>
                      <a:pt x="1249" y="1"/>
                    </a:cubicBezTo>
                    <a:close/>
                    <a:moveTo>
                      <a:pt x="83" y="6150"/>
                    </a:moveTo>
                    <a:lnTo>
                      <a:pt x="82" y="6152"/>
                    </a:lnTo>
                    <a:cubicBezTo>
                      <a:pt x="82" y="6151"/>
                      <a:pt x="82" y="6150"/>
                      <a:pt x="83" y="615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35"/>
              <p:cNvSpPr/>
              <p:nvPr/>
            </p:nvSpPr>
            <p:spPr>
              <a:xfrm>
                <a:off x="4517800" y="1194800"/>
                <a:ext cx="33275" cy="149725"/>
              </a:xfrm>
              <a:custGeom>
                <a:rect b="b" l="l" r="r" t="t"/>
                <a:pathLst>
                  <a:path extrusionOk="0" h="5989" w="1331">
                    <a:moveTo>
                      <a:pt x="1331" y="0"/>
                    </a:moveTo>
                    <a:cubicBezTo>
                      <a:pt x="1301" y="13"/>
                      <a:pt x="1276" y="26"/>
                      <a:pt x="1246" y="39"/>
                    </a:cubicBezTo>
                    <a:lnTo>
                      <a:pt x="1" y="5989"/>
                    </a:lnTo>
                    <a:cubicBezTo>
                      <a:pt x="26" y="5975"/>
                      <a:pt x="56" y="5963"/>
                      <a:pt x="87" y="5950"/>
                    </a:cubicBezTo>
                    <a:lnTo>
                      <a:pt x="1331"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35"/>
              <p:cNvSpPr/>
              <p:nvPr/>
            </p:nvSpPr>
            <p:spPr>
              <a:xfrm>
                <a:off x="4512675" y="1195775"/>
                <a:ext cx="36275" cy="151525"/>
              </a:xfrm>
              <a:custGeom>
                <a:rect b="b" l="l" r="r" t="t"/>
                <a:pathLst>
                  <a:path extrusionOk="0" h="6061" w="1451">
                    <a:moveTo>
                      <a:pt x="1451" y="0"/>
                    </a:moveTo>
                    <a:cubicBezTo>
                      <a:pt x="1374" y="34"/>
                      <a:pt x="1305" y="73"/>
                      <a:pt x="1245" y="111"/>
                    </a:cubicBezTo>
                    <a:lnTo>
                      <a:pt x="0" y="6061"/>
                    </a:lnTo>
                    <a:cubicBezTo>
                      <a:pt x="61" y="6022"/>
                      <a:pt x="129" y="5984"/>
                      <a:pt x="206" y="5950"/>
                    </a:cubicBezTo>
                    <a:lnTo>
                      <a:pt x="1451"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35"/>
              <p:cNvSpPr/>
              <p:nvPr/>
            </p:nvSpPr>
            <p:spPr>
              <a:xfrm>
                <a:off x="4507525" y="1198550"/>
                <a:ext cx="36300" cy="152500"/>
              </a:xfrm>
              <a:custGeom>
                <a:rect b="b" l="l" r="r" t="t"/>
                <a:pathLst>
                  <a:path extrusionOk="0" h="6100" w="1452">
                    <a:moveTo>
                      <a:pt x="1451" y="0"/>
                    </a:moveTo>
                    <a:lnTo>
                      <a:pt x="1451" y="0"/>
                    </a:lnTo>
                    <a:cubicBezTo>
                      <a:pt x="1374" y="47"/>
                      <a:pt x="1310" y="99"/>
                      <a:pt x="1250" y="150"/>
                    </a:cubicBezTo>
                    <a:lnTo>
                      <a:pt x="1" y="6100"/>
                    </a:lnTo>
                    <a:cubicBezTo>
                      <a:pt x="66" y="6048"/>
                      <a:pt x="129" y="5997"/>
                      <a:pt x="206" y="5950"/>
                    </a:cubicBezTo>
                    <a:lnTo>
                      <a:pt x="1451"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35"/>
              <p:cNvSpPr/>
              <p:nvPr/>
            </p:nvSpPr>
            <p:spPr>
              <a:xfrm>
                <a:off x="4494400" y="1202275"/>
                <a:ext cx="44400" cy="161700"/>
              </a:xfrm>
              <a:custGeom>
                <a:rect b="b" l="l" r="r" t="t"/>
                <a:pathLst>
                  <a:path extrusionOk="0" h="6468" w="1776">
                    <a:moveTo>
                      <a:pt x="1775" y="1"/>
                    </a:moveTo>
                    <a:lnTo>
                      <a:pt x="1775" y="1"/>
                    </a:lnTo>
                    <a:cubicBezTo>
                      <a:pt x="1578" y="167"/>
                      <a:pt x="1442" y="352"/>
                      <a:pt x="1245" y="518"/>
                    </a:cubicBezTo>
                    <a:lnTo>
                      <a:pt x="0" y="6468"/>
                    </a:lnTo>
                    <a:cubicBezTo>
                      <a:pt x="192" y="6301"/>
                      <a:pt x="334" y="6117"/>
                      <a:pt x="526" y="5951"/>
                    </a:cubicBezTo>
                    <a:lnTo>
                      <a:pt x="1775"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35"/>
              <p:cNvSpPr/>
              <p:nvPr/>
            </p:nvSpPr>
            <p:spPr>
              <a:xfrm>
                <a:off x="4489275" y="1215225"/>
                <a:ext cx="36250" cy="152500"/>
              </a:xfrm>
              <a:custGeom>
                <a:rect b="b" l="l" r="r" t="t"/>
                <a:pathLst>
                  <a:path extrusionOk="0" h="6100" w="1450">
                    <a:moveTo>
                      <a:pt x="1450" y="0"/>
                    </a:moveTo>
                    <a:lnTo>
                      <a:pt x="1450" y="0"/>
                    </a:lnTo>
                    <a:cubicBezTo>
                      <a:pt x="1390" y="52"/>
                      <a:pt x="1321" y="103"/>
                      <a:pt x="1244" y="154"/>
                    </a:cubicBezTo>
                    <a:lnTo>
                      <a:pt x="0" y="6100"/>
                    </a:lnTo>
                    <a:cubicBezTo>
                      <a:pt x="77" y="6053"/>
                      <a:pt x="141" y="6001"/>
                      <a:pt x="205" y="5950"/>
                    </a:cubicBezTo>
                    <a:lnTo>
                      <a:pt x="1450"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35"/>
              <p:cNvSpPr/>
              <p:nvPr/>
            </p:nvSpPr>
            <p:spPr>
              <a:xfrm>
                <a:off x="4484025" y="1219075"/>
                <a:ext cx="36375" cy="151525"/>
              </a:xfrm>
              <a:custGeom>
                <a:rect b="b" l="l" r="r" t="t"/>
                <a:pathLst>
                  <a:path extrusionOk="0" h="6061" w="1455">
                    <a:moveTo>
                      <a:pt x="1454" y="0"/>
                    </a:moveTo>
                    <a:lnTo>
                      <a:pt x="1454" y="0"/>
                    </a:lnTo>
                    <a:cubicBezTo>
                      <a:pt x="1395" y="39"/>
                      <a:pt x="1326" y="77"/>
                      <a:pt x="1249" y="111"/>
                    </a:cubicBezTo>
                    <a:lnTo>
                      <a:pt x="1" y="6061"/>
                    </a:lnTo>
                    <a:cubicBezTo>
                      <a:pt x="78" y="6027"/>
                      <a:pt x="145" y="5988"/>
                      <a:pt x="210" y="5946"/>
                    </a:cubicBezTo>
                    <a:lnTo>
                      <a:pt x="1454"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35"/>
              <p:cNvSpPr/>
              <p:nvPr/>
            </p:nvSpPr>
            <p:spPr>
              <a:xfrm>
                <a:off x="4477075" y="1221850"/>
                <a:ext cx="38175" cy="151425"/>
              </a:xfrm>
              <a:custGeom>
                <a:rect b="b" l="l" r="r" t="t"/>
                <a:pathLst>
                  <a:path extrusionOk="0" h="6057" w="1527">
                    <a:moveTo>
                      <a:pt x="1527" y="0"/>
                    </a:moveTo>
                    <a:lnTo>
                      <a:pt x="1527" y="0"/>
                    </a:lnTo>
                    <a:cubicBezTo>
                      <a:pt x="1442" y="39"/>
                      <a:pt x="1351" y="73"/>
                      <a:pt x="1245" y="108"/>
                    </a:cubicBezTo>
                    <a:lnTo>
                      <a:pt x="1" y="6056"/>
                    </a:lnTo>
                    <a:cubicBezTo>
                      <a:pt x="103" y="6023"/>
                      <a:pt x="197" y="5989"/>
                      <a:pt x="279" y="5950"/>
                    </a:cubicBezTo>
                    <a:lnTo>
                      <a:pt x="1527"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35"/>
              <p:cNvSpPr/>
              <p:nvPr/>
            </p:nvSpPr>
            <p:spPr>
              <a:xfrm>
                <a:off x="4474925" y="1224525"/>
                <a:ext cx="33275" cy="149300"/>
              </a:xfrm>
              <a:custGeom>
                <a:rect b="b" l="l" r="r" t="t"/>
                <a:pathLst>
                  <a:path extrusionOk="0" h="5972" w="1331">
                    <a:moveTo>
                      <a:pt x="1331" y="1"/>
                    </a:moveTo>
                    <a:lnTo>
                      <a:pt x="1331" y="1"/>
                    </a:lnTo>
                    <a:cubicBezTo>
                      <a:pt x="1305" y="9"/>
                      <a:pt x="1275" y="17"/>
                      <a:pt x="1245" y="27"/>
                    </a:cubicBezTo>
                    <a:lnTo>
                      <a:pt x="0" y="5971"/>
                    </a:lnTo>
                    <a:cubicBezTo>
                      <a:pt x="31" y="5963"/>
                      <a:pt x="57" y="5955"/>
                      <a:pt x="87" y="5949"/>
                    </a:cubicBezTo>
                    <a:lnTo>
                      <a:pt x="1331"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35"/>
              <p:cNvSpPr/>
              <p:nvPr/>
            </p:nvSpPr>
            <p:spPr>
              <a:xfrm>
                <a:off x="1774250" y="654500"/>
                <a:ext cx="77025" cy="155175"/>
              </a:xfrm>
              <a:custGeom>
                <a:rect b="b" l="l" r="r" t="t"/>
                <a:pathLst>
                  <a:path extrusionOk="0" h="6207" w="3081">
                    <a:moveTo>
                      <a:pt x="3080" y="0"/>
                    </a:moveTo>
                    <a:cubicBezTo>
                      <a:pt x="2473" y="85"/>
                      <a:pt x="1849" y="176"/>
                      <a:pt x="1245" y="257"/>
                    </a:cubicBezTo>
                    <a:lnTo>
                      <a:pt x="1" y="6206"/>
                    </a:lnTo>
                    <a:cubicBezTo>
                      <a:pt x="603" y="6121"/>
                      <a:pt x="1229" y="6035"/>
                      <a:pt x="1835" y="5950"/>
                    </a:cubicBezTo>
                    <a:lnTo>
                      <a:pt x="3080"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35"/>
              <p:cNvSpPr/>
              <p:nvPr/>
            </p:nvSpPr>
            <p:spPr>
              <a:xfrm>
                <a:off x="3639400" y="1036025"/>
                <a:ext cx="42375" cy="159225"/>
              </a:xfrm>
              <a:custGeom>
                <a:rect b="b" l="l" r="r" t="t"/>
                <a:pathLst>
                  <a:path extrusionOk="0" h="6369" w="1695">
                    <a:moveTo>
                      <a:pt x="1694" y="0"/>
                    </a:moveTo>
                    <a:lnTo>
                      <a:pt x="1694" y="0"/>
                    </a:lnTo>
                    <a:cubicBezTo>
                      <a:pt x="1562" y="145"/>
                      <a:pt x="1374" y="273"/>
                      <a:pt x="1245" y="419"/>
                    </a:cubicBezTo>
                    <a:lnTo>
                      <a:pt x="0" y="6369"/>
                    </a:lnTo>
                    <a:cubicBezTo>
                      <a:pt x="129" y="6223"/>
                      <a:pt x="316" y="6095"/>
                      <a:pt x="445" y="5950"/>
                    </a:cubicBezTo>
                    <a:lnTo>
                      <a:pt x="1694"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35"/>
              <p:cNvSpPr/>
              <p:nvPr/>
            </p:nvSpPr>
            <p:spPr>
              <a:xfrm>
                <a:off x="3637575" y="1046475"/>
                <a:ext cx="32975" cy="151350"/>
              </a:xfrm>
              <a:custGeom>
                <a:rect b="b" l="l" r="r" t="t"/>
                <a:pathLst>
                  <a:path extrusionOk="0" h="6054" w="1319">
                    <a:moveTo>
                      <a:pt x="1318" y="1"/>
                    </a:moveTo>
                    <a:lnTo>
                      <a:pt x="1318" y="1"/>
                    </a:lnTo>
                    <a:cubicBezTo>
                      <a:pt x="1293" y="35"/>
                      <a:pt x="1267" y="70"/>
                      <a:pt x="1250" y="104"/>
                    </a:cubicBezTo>
                    <a:lnTo>
                      <a:pt x="0" y="6053"/>
                    </a:lnTo>
                    <a:cubicBezTo>
                      <a:pt x="22" y="6019"/>
                      <a:pt x="48" y="5984"/>
                      <a:pt x="73" y="5951"/>
                    </a:cubicBezTo>
                    <a:lnTo>
                      <a:pt x="1318"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35"/>
              <p:cNvSpPr/>
              <p:nvPr/>
            </p:nvSpPr>
            <p:spPr>
              <a:xfrm>
                <a:off x="3636625" y="1049050"/>
                <a:ext cx="32200" cy="150900"/>
              </a:xfrm>
              <a:custGeom>
                <a:rect b="b" l="l" r="r" t="t"/>
                <a:pathLst>
                  <a:path extrusionOk="0" h="6036" w="1288">
                    <a:moveTo>
                      <a:pt x="1288" y="1"/>
                    </a:moveTo>
                    <a:lnTo>
                      <a:pt x="1288" y="1"/>
                    </a:lnTo>
                    <a:cubicBezTo>
                      <a:pt x="1270" y="30"/>
                      <a:pt x="1258" y="56"/>
                      <a:pt x="1245" y="91"/>
                    </a:cubicBezTo>
                    <a:lnTo>
                      <a:pt x="0" y="6035"/>
                    </a:lnTo>
                    <a:cubicBezTo>
                      <a:pt x="9" y="6006"/>
                      <a:pt x="22" y="5976"/>
                      <a:pt x="38" y="5950"/>
                    </a:cubicBezTo>
                    <a:lnTo>
                      <a:pt x="1288"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35"/>
              <p:cNvSpPr/>
              <p:nvPr/>
            </p:nvSpPr>
            <p:spPr>
              <a:xfrm>
                <a:off x="3636300" y="1051300"/>
                <a:ext cx="31450" cy="149725"/>
              </a:xfrm>
              <a:custGeom>
                <a:rect b="b" l="l" r="r" t="t"/>
                <a:pathLst>
                  <a:path extrusionOk="0" h="5989" w="1258">
                    <a:moveTo>
                      <a:pt x="1258" y="1"/>
                    </a:moveTo>
                    <a:lnTo>
                      <a:pt x="1258" y="1"/>
                    </a:lnTo>
                    <a:cubicBezTo>
                      <a:pt x="1253" y="13"/>
                      <a:pt x="1249" y="27"/>
                      <a:pt x="1245" y="39"/>
                    </a:cubicBezTo>
                    <a:lnTo>
                      <a:pt x="0" y="5989"/>
                    </a:lnTo>
                    <a:cubicBezTo>
                      <a:pt x="4" y="5975"/>
                      <a:pt x="9" y="5963"/>
                      <a:pt x="13" y="5945"/>
                    </a:cubicBezTo>
                    <a:lnTo>
                      <a:pt x="1258" y="1"/>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35"/>
              <p:cNvSpPr/>
              <p:nvPr/>
            </p:nvSpPr>
            <p:spPr>
              <a:xfrm>
                <a:off x="4474075" y="1225175"/>
                <a:ext cx="32000" cy="148875"/>
              </a:xfrm>
              <a:custGeom>
                <a:rect b="b" l="l" r="r" t="t"/>
                <a:pathLst>
                  <a:path extrusionOk="0" h="5955" w="1280">
                    <a:moveTo>
                      <a:pt x="1279" y="1"/>
                    </a:moveTo>
                    <a:cubicBezTo>
                      <a:pt x="1266" y="1"/>
                      <a:pt x="1258" y="5"/>
                      <a:pt x="1246" y="5"/>
                    </a:cubicBezTo>
                    <a:lnTo>
                      <a:pt x="0" y="5954"/>
                    </a:lnTo>
                    <a:cubicBezTo>
                      <a:pt x="14" y="5949"/>
                      <a:pt x="22" y="5949"/>
                      <a:pt x="34" y="5945"/>
                    </a:cubicBezTo>
                    <a:lnTo>
                      <a:pt x="1279"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35"/>
              <p:cNvSpPr/>
              <p:nvPr/>
            </p:nvSpPr>
            <p:spPr>
              <a:xfrm>
                <a:off x="4473225" y="1225275"/>
                <a:ext cx="32000" cy="149075"/>
              </a:xfrm>
              <a:custGeom>
                <a:rect b="b" l="l" r="r" t="t"/>
                <a:pathLst>
                  <a:path extrusionOk="0" h="5963" w="1280">
                    <a:moveTo>
                      <a:pt x="1280" y="1"/>
                    </a:moveTo>
                    <a:lnTo>
                      <a:pt x="1280" y="1"/>
                    </a:lnTo>
                    <a:cubicBezTo>
                      <a:pt x="1266" y="5"/>
                      <a:pt x="1258" y="9"/>
                      <a:pt x="1245" y="13"/>
                    </a:cubicBezTo>
                    <a:lnTo>
                      <a:pt x="1" y="5963"/>
                    </a:lnTo>
                    <a:cubicBezTo>
                      <a:pt x="9" y="5958"/>
                      <a:pt x="22" y="5954"/>
                      <a:pt x="34" y="5950"/>
                    </a:cubicBezTo>
                    <a:lnTo>
                      <a:pt x="1280"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35"/>
              <p:cNvSpPr/>
              <p:nvPr/>
            </p:nvSpPr>
            <p:spPr>
              <a:xfrm>
                <a:off x="4472675" y="1225575"/>
                <a:ext cx="31675" cy="149100"/>
              </a:xfrm>
              <a:custGeom>
                <a:rect b="b" l="l" r="r" t="t"/>
                <a:pathLst>
                  <a:path extrusionOk="0" h="5964" w="1267">
                    <a:moveTo>
                      <a:pt x="1267" y="1"/>
                    </a:moveTo>
                    <a:cubicBezTo>
                      <a:pt x="1263" y="5"/>
                      <a:pt x="1254" y="10"/>
                      <a:pt x="1250" y="14"/>
                    </a:cubicBezTo>
                    <a:lnTo>
                      <a:pt x="1" y="5964"/>
                    </a:lnTo>
                    <a:cubicBezTo>
                      <a:pt x="9" y="5959"/>
                      <a:pt x="13" y="5955"/>
                      <a:pt x="23" y="5951"/>
                    </a:cubicBezTo>
                    <a:lnTo>
                      <a:pt x="1267"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35"/>
              <p:cNvSpPr/>
              <p:nvPr/>
            </p:nvSpPr>
            <p:spPr>
              <a:xfrm>
                <a:off x="4472350" y="1225925"/>
                <a:ext cx="31600" cy="148975"/>
              </a:xfrm>
              <a:custGeom>
                <a:rect b="b" l="l" r="r" t="t"/>
                <a:pathLst>
                  <a:path extrusionOk="0" h="5959" w="1264">
                    <a:moveTo>
                      <a:pt x="1263" y="0"/>
                    </a:moveTo>
                    <a:cubicBezTo>
                      <a:pt x="1254" y="4"/>
                      <a:pt x="1250" y="4"/>
                      <a:pt x="1246" y="9"/>
                    </a:cubicBezTo>
                    <a:lnTo>
                      <a:pt x="1" y="5958"/>
                    </a:lnTo>
                    <a:cubicBezTo>
                      <a:pt x="6" y="5954"/>
                      <a:pt x="10" y="5950"/>
                      <a:pt x="14" y="5950"/>
                    </a:cubicBezTo>
                    <a:lnTo>
                      <a:pt x="1263"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35"/>
              <p:cNvSpPr/>
              <p:nvPr/>
            </p:nvSpPr>
            <p:spPr>
              <a:xfrm>
                <a:off x="4472050" y="1226125"/>
                <a:ext cx="31450" cy="149075"/>
              </a:xfrm>
              <a:custGeom>
                <a:rect b="b" l="l" r="r" t="t"/>
                <a:pathLst>
                  <a:path extrusionOk="0" h="5963" w="1258">
                    <a:moveTo>
                      <a:pt x="1258" y="1"/>
                    </a:moveTo>
                    <a:lnTo>
                      <a:pt x="1258" y="1"/>
                    </a:lnTo>
                    <a:cubicBezTo>
                      <a:pt x="1254" y="5"/>
                      <a:pt x="1250" y="9"/>
                      <a:pt x="1250" y="14"/>
                    </a:cubicBezTo>
                    <a:lnTo>
                      <a:pt x="0" y="5962"/>
                    </a:lnTo>
                    <a:cubicBezTo>
                      <a:pt x="4" y="5958"/>
                      <a:pt x="9" y="5954"/>
                      <a:pt x="13" y="5950"/>
                    </a:cubicBezTo>
                    <a:lnTo>
                      <a:pt x="1258"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35"/>
              <p:cNvSpPr/>
              <p:nvPr/>
            </p:nvSpPr>
            <p:spPr>
              <a:xfrm>
                <a:off x="4471850" y="1226450"/>
                <a:ext cx="31450" cy="149075"/>
              </a:xfrm>
              <a:custGeom>
                <a:rect b="b" l="l" r="r" t="t"/>
                <a:pathLst>
                  <a:path extrusionOk="0" h="5963" w="1258">
                    <a:moveTo>
                      <a:pt x="1258" y="1"/>
                    </a:moveTo>
                    <a:lnTo>
                      <a:pt x="1258" y="1"/>
                    </a:lnTo>
                    <a:cubicBezTo>
                      <a:pt x="1252" y="5"/>
                      <a:pt x="1248" y="9"/>
                      <a:pt x="1248" y="13"/>
                    </a:cubicBezTo>
                    <a:lnTo>
                      <a:pt x="0" y="5963"/>
                    </a:lnTo>
                    <a:cubicBezTo>
                      <a:pt x="4" y="5959"/>
                      <a:pt x="4" y="5955"/>
                      <a:pt x="8" y="5949"/>
                    </a:cubicBezTo>
                    <a:lnTo>
                      <a:pt x="1258"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35"/>
              <p:cNvSpPr/>
              <p:nvPr/>
            </p:nvSpPr>
            <p:spPr>
              <a:xfrm>
                <a:off x="4471700" y="1226775"/>
                <a:ext cx="31375" cy="149075"/>
              </a:xfrm>
              <a:custGeom>
                <a:rect b="b" l="l" r="r" t="t"/>
                <a:pathLst>
                  <a:path extrusionOk="0" h="5963" w="1255">
                    <a:moveTo>
                      <a:pt x="1254" y="0"/>
                    </a:moveTo>
                    <a:cubicBezTo>
                      <a:pt x="1250" y="4"/>
                      <a:pt x="1246" y="8"/>
                      <a:pt x="1246" y="18"/>
                    </a:cubicBezTo>
                    <a:lnTo>
                      <a:pt x="1" y="5960"/>
                    </a:lnTo>
                    <a:lnTo>
                      <a:pt x="1" y="5960"/>
                    </a:lnTo>
                    <a:cubicBezTo>
                      <a:pt x="3" y="5956"/>
                      <a:pt x="6" y="5953"/>
                      <a:pt x="6" y="5950"/>
                    </a:cubicBezTo>
                    <a:lnTo>
                      <a:pt x="1254" y="0"/>
                    </a:lnTo>
                    <a:close/>
                    <a:moveTo>
                      <a:pt x="1" y="5960"/>
                    </a:moveTo>
                    <a:lnTo>
                      <a:pt x="1" y="5960"/>
                    </a:lnTo>
                    <a:cubicBezTo>
                      <a:pt x="1" y="5961"/>
                      <a:pt x="1" y="5961"/>
                      <a:pt x="1" y="5962"/>
                    </a:cubicBezTo>
                    <a:lnTo>
                      <a:pt x="1" y="596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35"/>
              <p:cNvSpPr/>
              <p:nvPr/>
            </p:nvSpPr>
            <p:spPr>
              <a:xfrm>
                <a:off x="4471600" y="1227200"/>
                <a:ext cx="31275" cy="148875"/>
              </a:xfrm>
              <a:custGeom>
                <a:rect b="b" l="l" r="r" t="t"/>
                <a:pathLst>
                  <a:path extrusionOk="0" h="5955" w="1251">
                    <a:moveTo>
                      <a:pt x="1250" y="1"/>
                    </a:moveTo>
                    <a:lnTo>
                      <a:pt x="1250" y="2"/>
                    </a:lnTo>
                    <a:lnTo>
                      <a:pt x="1250" y="2"/>
                    </a:lnTo>
                    <a:cubicBezTo>
                      <a:pt x="1250" y="1"/>
                      <a:pt x="1250" y="1"/>
                      <a:pt x="1250" y="1"/>
                    </a:cubicBezTo>
                    <a:close/>
                    <a:moveTo>
                      <a:pt x="1250" y="2"/>
                    </a:moveTo>
                    <a:cubicBezTo>
                      <a:pt x="1249" y="3"/>
                      <a:pt x="1248" y="5"/>
                      <a:pt x="1246" y="5"/>
                    </a:cubicBezTo>
                    <a:lnTo>
                      <a:pt x="2" y="5949"/>
                    </a:lnTo>
                    <a:lnTo>
                      <a:pt x="2" y="5949"/>
                    </a:lnTo>
                    <a:cubicBezTo>
                      <a:pt x="3" y="5948"/>
                      <a:pt x="4" y="5947"/>
                      <a:pt x="5" y="5945"/>
                    </a:cubicBezTo>
                    <a:lnTo>
                      <a:pt x="1250" y="2"/>
                    </a:lnTo>
                    <a:close/>
                    <a:moveTo>
                      <a:pt x="2" y="5949"/>
                    </a:moveTo>
                    <a:cubicBezTo>
                      <a:pt x="1" y="5951"/>
                      <a:pt x="1" y="5952"/>
                      <a:pt x="1" y="5954"/>
                    </a:cubicBezTo>
                    <a:lnTo>
                      <a:pt x="2" y="5949"/>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35"/>
              <p:cNvSpPr/>
              <p:nvPr/>
            </p:nvSpPr>
            <p:spPr>
              <a:xfrm>
                <a:off x="1519125" y="604350"/>
                <a:ext cx="36175" cy="154750"/>
              </a:xfrm>
              <a:custGeom>
                <a:rect b="b" l="l" r="r" t="t"/>
                <a:pathLst>
                  <a:path extrusionOk="0" h="6190" w="1447">
                    <a:moveTo>
                      <a:pt x="1258" y="0"/>
                    </a:moveTo>
                    <a:lnTo>
                      <a:pt x="10" y="5950"/>
                    </a:lnTo>
                    <a:cubicBezTo>
                      <a:pt x="0" y="6005"/>
                      <a:pt x="52" y="6082"/>
                      <a:pt x="197" y="6189"/>
                    </a:cubicBezTo>
                    <a:lnTo>
                      <a:pt x="1447" y="244"/>
                    </a:lnTo>
                    <a:cubicBezTo>
                      <a:pt x="1297" y="137"/>
                      <a:pt x="1246" y="60"/>
                      <a:pt x="1258"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35"/>
              <p:cNvSpPr/>
              <p:nvPr/>
            </p:nvSpPr>
            <p:spPr>
              <a:xfrm>
                <a:off x="2245700" y="764725"/>
                <a:ext cx="32100" cy="150600"/>
              </a:xfrm>
              <a:custGeom>
                <a:rect b="b" l="l" r="r" t="t"/>
                <a:pathLst>
                  <a:path extrusionOk="0" h="6024" w="1284">
                    <a:moveTo>
                      <a:pt x="1249" y="1"/>
                    </a:moveTo>
                    <a:lnTo>
                      <a:pt x="1" y="5946"/>
                    </a:lnTo>
                    <a:cubicBezTo>
                      <a:pt x="27" y="5965"/>
                      <a:pt x="37" y="5987"/>
                      <a:pt x="33" y="6013"/>
                    </a:cubicBezTo>
                    <a:lnTo>
                      <a:pt x="33" y="6013"/>
                    </a:lnTo>
                    <a:lnTo>
                      <a:pt x="1280" y="74"/>
                    </a:lnTo>
                    <a:cubicBezTo>
                      <a:pt x="1284" y="48"/>
                      <a:pt x="1275" y="22"/>
                      <a:pt x="1249" y="1"/>
                    </a:cubicBezTo>
                    <a:close/>
                    <a:moveTo>
                      <a:pt x="33" y="6013"/>
                    </a:moveTo>
                    <a:lnTo>
                      <a:pt x="31" y="6023"/>
                    </a:lnTo>
                    <a:cubicBezTo>
                      <a:pt x="32" y="6020"/>
                      <a:pt x="32" y="6017"/>
                      <a:pt x="33" y="6013"/>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35"/>
              <p:cNvSpPr/>
              <p:nvPr/>
            </p:nvSpPr>
            <p:spPr>
              <a:xfrm>
                <a:off x="2245275" y="764400"/>
                <a:ext cx="31675" cy="149000"/>
              </a:xfrm>
              <a:custGeom>
                <a:rect b="b" l="l" r="r" t="t"/>
                <a:pathLst>
                  <a:path extrusionOk="0" h="5960" w="1267">
                    <a:moveTo>
                      <a:pt x="1246" y="1"/>
                    </a:moveTo>
                    <a:lnTo>
                      <a:pt x="0" y="5946"/>
                    </a:lnTo>
                    <a:cubicBezTo>
                      <a:pt x="9" y="5950"/>
                      <a:pt x="14" y="5954"/>
                      <a:pt x="18" y="5959"/>
                    </a:cubicBezTo>
                    <a:lnTo>
                      <a:pt x="1266" y="14"/>
                    </a:lnTo>
                    <a:cubicBezTo>
                      <a:pt x="1258" y="10"/>
                      <a:pt x="1254" y="6"/>
                      <a:pt x="1246"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35"/>
              <p:cNvSpPr/>
              <p:nvPr/>
            </p:nvSpPr>
            <p:spPr>
              <a:xfrm>
                <a:off x="2244825" y="764200"/>
                <a:ext cx="31600" cy="148875"/>
              </a:xfrm>
              <a:custGeom>
                <a:rect b="b" l="l" r="r" t="t"/>
                <a:pathLst>
                  <a:path extrusionOk="0" h="5955" w="1264">
                    <a:moveTo>
                      <a:pt x="1246" y="0"/>
                    </a:moveTo>
                    <a:lnTo>
                      <a:pt x="1" y="5946"/>
                    </a:lnTo>
                    <a:cubicBezTo>
                      <a:pt x="6" y="5950"/>
                      <a:pt x="14" y="5954"/>
                      <a:pt x="18" y="5954"/>
                    </a:cubicBezTo>
                    <a:lnTo>
                      <a:pt x="1264" y="9"/>
                    </a:lnTo>
                    <a:cubicBezTo>
                      <a:pt x="1258" y="4"/>
                      <a:pt x="1254" y="0"/>
                      <a:pt x="1246"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35"/>
              <p:cNvSpPr/>
              <p:nvPr/>
            </p:nvSpPr>
            <p:spPr>
              <a:xfrm>
                <a:off x="2244425" y="764000"/>
                <a:ext cx="31575" cy="148850"/>
              </a:xfrm>
              <a:custGeom>
                <a:rect b="b" l="l" r="r" t="t"/>
                <a:pathLst>
                  <a:path extrusionOk="0" h="5954" w="1263">
                    <a:moveTo>
                      <a:pt x="1245" y="0"/>
                    </a:moveTo>
                    <a:lnTo>
                      <a:pt x="1" y="5945"/>
                    </a:lnTo>
                    <a:cubicBezTo>
                      <a:pt x="5" y="5950"/>
                      <a:pt x="13" y="5954"/>
                      <a:pt x="17" y="5954"/>
                    </a:cubicBezTo>
                    <a:lnTo>
                      <a:pt x="1262" y="8"/>
                    </a:lnTo>
                    <a:cubicBezTo>
                      <a:pt x="1258" y="4"/>
                      <a:pt x="1254" y="0"/>
                      <a:pt x="1245"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35"/>
              <p:cNvSpPr/>
              <p:nvPr/>
            </p:nvSpPr>
            <p:spPr>
              <a:xfrm>
                <a:off x="2243875" y="763750"/>
                <a:ext cx="31675" cy="148875"/>
              </a:xfrm>
              <a:custGeom>
                <a:rect b="b" l="l" r="r" t="t"/>
                <a:pathLst>
                  <a:path extrusionOk="0" h="5955" w="1267">
                    <a:moveTo>
                      <a:pt x="1245" y="1"/>
                    </a:moveTo>
                    <a:lnTo>
                      <a:pt x="1" y="5951"/>
                    </a:lnTo>
                    <a:cubicBezTo>
                      <a:pt x="9" y="5951"/>
                      <a:pt x="13" y="5955"/>
                      <a:pt x="23" y="5955"/>
                    </a:cubicBezTo>
                    <a:lnTo>
                      <a:pt x="1267" y="10"/>
                    </a:lnTo>
                    <a:cubicBezTo>
                      <a:pt x="1263" y="6"/>
                      <a:pt x="1254" y="6"/>
                      <a:pt x="1245"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35"/>
              <p:cNvSpPr/>
              <p:nvPr/>
            </p:nvSpPr>
            <p:spPr>
              <a:xfrm>
                <a:off x="2243250" y="763550"/>
                <a:ext cx="31775" cy="148975"/>
              </a:xfrm>
              <a:custGeom>
                <a:rect b="b" l="l" r="r" t="t"/>
                <a:pathLst>
                  <a:path extrusionOk="0" h="5959" w="1271">
                    <a:moveTo>
                      <a:pt x="1244" y="1"/>
                    </a:moveTo>
                    <a:lnTo>
                      <a:pt x="0" y="5950"/>
                    </a:lnTo>
                    <a:cubicBezTo>
                      <a:pt x="9" y="5950"/>
                      <a:pt x="18" y="5954"/>
                      <a:pt x="26" y="5959"/>
                    </a:cubicBezTo>
                    <a:lnTo>
                      <a:pt x="1270" y="9"/>
                    </a:lnTo>
                    <a:cubicBezTo>
                      <a:pt x="1262" y="5"/>
                      <a:pt x="1254" y="5"/>
                      <a:pt x="1244"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35"/>
              <p:cNvSpPr/>
              <p:nvPr/>
            </p:nvSpPr>
            <p:spPr>
              <a:xfrm>
                <a:off x="2242175" y="763250"/>
                <a:ext cx="32200" cy="149075"/>
              </a:xfrm>
              <a:custGeom>
                <a:rect b="b" l="l" r="r" t="t"/>
                <a:pathLst>
                  <a:path extrusionOk="0" h="5963" w="1288">
                    <a:moveTo>
                      <a:pt x="1245" y="0"/>
                    </a:moveTo>
                    <a:lnTo>
                      <a:pt x="0" y="5949"/>
                    </a:lnTo>
                    <a:cubicBezTo>
                      <a:pt x="14" y="5954"/>
                      <a:pt x="30" y="5958"/>
                      <a:pt x="43" y="5962"/>
                    </a:cubicBezTo>
                    <a:lnTo>
                      <a:pt x="1287" y="13"/>
                    </a:lnTo>
                    <a:cubicBezTo>
                      <a:pt x="1275" y="9"/>
                      <a:pt x="1262" y="5"/>
                      <a:pt x="1245"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35"/>
              <p:cNvSpPr/>
              <p:nvPr/>
            </p:nvSpPr>
            <p:spPr>
              <a:xfrm>
                <a:off x="2240575" y="762925"/>
                <a:ext cx="32750" cy="149075"/>
              </a:xfrm>
              <a:custGeom>
                <a:rect b="b" l="l" r="r" t="t"/>
                <a:pathLst>
                  <a:path extrusionOk="0" h="5963" w="1310">
                    <a:moveTo>
                      <a:pt x="1245" y="0"/>
                    </a:moveTo>
                    <a:lnTo>
                      <a:pt x="1" y="5950"/>
                    </a:lnTo>
                    <a:cubicBezTo>
                      <a:pt x="22" y="5954"/>
                      <a:pt x="43" y="5958"/>
                      <a:pt x="64" y="5962"/>
                    </a:cubicBezTo>
                    <a:lnTo>
                      <a:pt x="1309" y="13"/>
                    </a:lnTo>
                    <a:cubicBezTo>
                      <a:pt x="1288" y="8"/>
                      <a:pt x="1266" y="4"/>
                      <a:pt x="1245"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35"/>
              <p:cNvSpPr/>
              <p:nvPr/>
            </p:nvSpPr>
            <p:spPr>
              <a:xfrm>
                <a:off x="2238000" y="762600"/>
                <a:ext cx="33700" cy="149075"/>
              </a:xfrm>
              <a:custGeom>
                <a:rect b="b" l="l" r="r" t="t"/>
                <a:pathLst>
                  <a:path extrusionOk="0" h="5963" w="1348">
                    <a:moveTo>
                      <a:pt x="1245" y="1"/>
                    </a:moveTo>
                    <a:lnTo>
                      <a:pt x="1" y="5949"/>
                    </a:lnTo>
                    <a:cubicBezTo>
                      <a:pt x="39" y="5954"/>
                      <a:pt x="74" y="5959"/>
                      <a:pt x="104" y="5963"/>
                    </a:cubicBezTo>
                    <a:lnTo>
                      <a:pt x="1348" y="13"/>
                    </a:lnTo>
                    <a:cubicBezTo>
                      <a:pt x="1318" y="9"/>
                      <a:pt x="1284" y="5"/>
                      <a:pt x="1245"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35"/>
              <p:cNvSpPr/>
              <p:nvPr/>
            </p:nvSpPr>
            <p:spPr>
              <a:xfrm>
                <a:off x="3456450" y="995600"/>
                <a:ext cx="37325" cy="150250"/>
              </a:xfrm>
              <a:custGeom>
                <a:rect b="b" l="l" r="r" t="t"/>
                <a:pathLst>
                  <a:path extrusionOk="0" h="6010" w="1493">
                    <a:moveTo>
                      <a:pt x="1493" y="0"/>
                    </a:moveTo>
                    <a:cubicBezTo>
                      <a:pt x="1404" y="17"/>
                      <a:pt x="1321" y="38"/>
                      <a:pt x="1250" y="60"/>
                    </a:cubicBezTo>
                    <a:lnTo>
                      <a:pt x="0" y="6010"/>
                    </a:lnTo>
                    <a:cubicBezTo>
                      <a:pt x="77" y="5988"/>
                      <a:pt x="158" y="5966"/>
                      <a:pt x="244" y="5950"/>
                    </a:cubicBezTo>
                    <a:lnTo>
                      <a:pt x="1493"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35"/>
              <p:cNvSpPr/>
              <p:nvPr/>
            </p:nvSpPr>
            <p:spPr>
              <a:xfrm>
                <a:off x="3449400" y="997075"/>
                <a:ext cx="38300" cy="151450"/>
              </a:xfrm>
              <a:custGeom>
                <a:rect b="b" l="l" r="r" t="t"/>
                <a:pathLst>
                  <a:path extrusionOk="0" h="6058" w="1532">
                    <a:moveTo>
                      <a:pt x="1532" y="1"/>
                    </a:moveTo>
                    <a:lnTo>
                      <a:pt x="1532" y="1"/>
                    </a:lnTo>
                    <a:cubicBezTo>
                      <a:pt x="1424" y="35"/>
                      <a:pt x="1330" y="74"/>
                      <a:pt x="1249" y="112"/>
                    </a:cubicBezTo>
                    <a:lnTo>
                      <a:pt x="0" y="6057"/>
                    </a:lnTo>
                    <a:cubicBezTo>
                      <a:pt x="85" y="6019"/>
                      <a:pt x="180" y="5984"/>
                      <a:pt x="282" y="5951"/>
                    </a:cubicBezTo>
                    <a:lnTo>
                      <a:pt x="1532"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35"/>
              <p:cNvSpPr/>
              <p:nvPr/>
            </p:nvSpPr>
            <p:spPr>
              <a:xfrm>
                <a:off x="3436025" y="999850"/>
                <a:ext cx="44625" cy="155725"/>
              </a:xfrm>
              <a:custGeom>
                <a:rect b="b" l="l" r="r" t="t"/>
                <a:pathLst>
                  <a:path extrusionOk="0" h="6229" w="1785">
                    <a:moveTo>
                      <a:pt x="1784" y="1"/>
                    </a:moveTo>
                    <a:cubicBezTo>
                      <a:pt x="1579" y="91"/>
                      <a:pt x="1425" y="198"/>
                      <a:pt x="1245" y="283"/>
                    </a:cubicBezTo>
                    <a:lnTo>
                      <a:pt x="0" y="6229"/>
                    </a:lnTo>
                    <a:cubicBezTo>
                      <a:pt x="180" y="6148"/>
                      <a:pt x="334" y="6041"/>
                      <a:pt x="535" y="5946"/>
                    </a:cubicBezTo>
                    <a:lnTo>
                      <a:pt x="1784"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35"/>
              <p:cNvSpPr/>
              <p:nvPr/>
            </p:nvSpPr>
            <p:spPr>
              <a:xfrm>
                <a:off x="3430875" y="1006925"/>
                <a:ext cx="36300" cy="150675"/>
              </a:xfrm>
              <a:custGeom>
                <a:rect b="b" l="l" r="r" t="t"/>
                <a:pathLst>
                  <a:path extrusionOk="0" h="6027" w="1452">
                    <a:moveTo>
                      <a:pt x="1451" y="0"/>
                    </a:moveTo>
                    <a:cubicBezTo>
                      <a:pt x="1387" y="31"/>
                      <a:pt x="1318" y="57"/>
                      <a:pt x="1246" y="77"/>
                    </a:cubicBezTo>
                    <a:lnTo>
                      <a:pt x="1" y="6027"/>
                    </a:lnTo>
                    <a:cubicBezTo>
                      <a:pt x="74" y="6005"/>
                      <a:pt x="143" y="5975"/>
                      <a:pt x="206" y="5946"/>
                    </a:cubicBezTo>
                    <a:lnTo>
                      <a:pt x="1451"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35"/>
              <p:cNvSpPr/>
              <p:nvPr/>
            </p:nvSpPr>
            <p:spPr>
              <a:xfrm>
                <a:off x="3409400" y="1008850"/>
                <a:ext cx="52650" cy="150525"/>
              </a:xfrm>
              <a:custGeom>
                <a:rect b="b" l="l" r="r" t="t"/>
                <a:pathLst>
                  <a:path extrusionOk="0" h="6021" w="2106">
                    <a:moveTo>
                      <a:pt x="2105" y="0"/>
                    </a:moveTo>
                    <a:lnTo>
                      <a:pt x="2105" y="0"/>
                    </a:lnTo>
                    <a:cubicBezTo>
                      <a:pt x="2032" y="22"/>
                      <a:pt x="1955" y="43"/>
                      <a:pt x="1865" y="51"/>
                    </a:cubicBezTo>
                    <a:cubicBezTo>
                      <a:pt x="1774" y="65"/>
                      <a:pt x="1672" y="73"/>
                      <a:pt x="1556" y="73"/>
                    </a:cubicBezTo>
                    <a:cubicBezTo>
                      <a:pt x="1462" y="73"/>
                      <a:pt x="1359" y="68"/>
                      <a:pt x="1245" y="57"/>
                    </a:cubicBezTo>
                    <a:lnTo>
                      <a:pt x="1" y="6001"/>
                    </a:lnTo>
                    <a:cubicBezTo>
                      <a:pt x="127" y="6014"/>
                      <a:pt x="240" y="6020"/>
                      <a:pt x="342" y="6020"/>
                    </a:cubicBezTo>
                    <a:cubicBezTo>
                      <a:pt x="445" y="6020"/>
                      <a:pt x="537" y="6014"/>
                      <a:pt x="621" y="6001"/>
                    </a:cubicBezTo>
                    <a:cubicBezTo>
                      <a:pt x="706" y="5989"/>
                      <a:pt x="787" y="5971"/>
                      <a:pt x="860" y="5950"/>
                    </a:cubicBezTo>
                    <a:lnTo>
                      <a:pt x="2105"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35"/>
              <p:cNvSpPr/>
              <p:nvPr/>
            </p:nvSpPr>
            <p:spPr>
              <a:xfrm>
                <a:off x="3400950" y="1008975"/>
                <a:ext cx="39575" cy="149925"/>
              </a:xfrm>
              <a:custGeom>
                <a:rect b="b" l="l" r="r" t="t"/>
                <a:pathLst>
                  <a:path extrusionOk="0" h="5997" w="1583">
                    <a:moveTo>
                      <a:pt x="1245" y="0"/>
                    </a:moveTo>
                    <a:lnTo>
                      <a:pt x="0" y="5949"/>
                    </a:lnTo>
                    <a:cubicBezTo>
                      <a:pt x="120" y="5970"/>
                      <a:pt x="236" y="5988"/>
                      <a:pt x="339" y="5996"/>
                    </a:cubicBezTo>
                    <a:lnTo>
                      <a:pt x="1583" y="52"/>
                    </a:lnTo>
                    <a:cubicBezTo>
                      <a:pt x="1480" y="38"/>
                      <a:pt x="1369" y="21"/>
                      <a:pt x="1245"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35"/>
              <p:cNvSpPr/>
              <p:nvPr/>
            </p:nvSpPr>
            <p:spPr>
              <a:xfrm>
                <a:off x="6872150" y="1727300"/>
                <a:ext cx="31550" cy="150050"/>
              </a:xfrm>
              <a:custGeom>
                <a:rect b="b" l="l" r="r" t="t"/>
                <a:pathLst>
                  <a:path extrusionOk="0" h="6002" w="1262">
                    <a:moveTo>
                      <a:pt x="1262" y="0"/>
                    </a:moveTo>
                    <a:lnTo>
                      <a:pt x="1262" y="0"/>
                    </a:lnTo>
                    <a:cubicBezTo>
                      <a:pt x="1258" y="18"/>
                      <a:pt x="1250" y="35"/>
                      <a:pt x="1244" y="56"/>
                    </a:cubicBezTo>
                    <a:lnTo>
                      <a:pt x="0" y="6001"/>
                    </a:lnTo>
                    <a:cubicBezTo>
                      <a:pt x="4" y="5984"/>
                      <a:pt x="8" y="5967"/>
                      <a:pt x="13" y="5950"/>
                    </a:cubicBezTo>
                    <a:lnTo>
                      <a:pt x="1262" y="0"/>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35"/>
              <p:cNvSpPr/>
              <p:nvPr/>
            </p:nvSpPr>
            <p:spPr>
              <a:xfrm>
                <a:off x="6869050" y="1728675"/>
                <a:ext cx="34225" cy="155725"/>
              </a:xfrm>
              <a:custGeom>
                <a:rect b="b" l="l" r="r" t="t"/>
                <a:pathLst>
                  <a:path extrusionOk="0" h="6229" w="1369">
                    <a:moveTo>
                      <a:pt x="1368" y="1"/>
                    </a:moveTo>
                    <a:cubicBezTo>
                      <a:pt x="1339" y="95"/>
                      <a:pt x="1279" y="185"/>
                      <a:pt x="1245" y="279"/>
                    </a:cubicBezTo>
                    <a:lnTo>
                      <a:pt x="0" y="6228"/>
                    </a:lnTo>
                    <a:cubicBezTo>
                      <a:pt x="30" y="6134"/>
                      <a:pt x="90" y="6045"/>
                      <a:pt x="124" y="5946"/>
                    </a:cubicBezTo>
                    <a:lnTo>
                      <a:pt x="1368"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35"/>
              <p:cNvSpPr/>
              <p:nvPr/>
            </p:nvSpPr>
            <p:spPr>
              <a:xfrm>
                <a:off x="6868725" y="1735625"/>
                <a:ext cx="31475" cy="150050"/>
              </a:xfrm>
              <a:custGeom>
                <a:rect b="b" l="l" r="r" t="t"/>
                <a:pathLst>
                  <a:path extrusionOk="0" h="6002" w="1259">
                    <a:moveTo>
                      <a:pt x="1258" y="1"/>
                    </a:moveTo>
                    <a:cubicBezTo>
                      <a:pt x="1253" y="18"/>
                      <a:pt x="1249" y="36"/>
                      <a:pt x="1245" y="56"/>
                    </a:cubicBezTo>
                    <a:lnTo>
                      <a:pt x="1" y="6002"/>
                    </a:lnTo>
                    <a:cubicBezTo>
                      <a:pt x="5" y="5984"/>
                      <a:pt x="9" y="5968"/>
                      <a:pt x="13" y="5950"/>
                    </a:cubicBezTo>
                    <a:lnTo>
                      <a:pt x="1258" y="1"/>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35"/>
              <p:cNvSpPr/>
              <p:nvPr/>
            </p:nvSpPr>
            <p:spPr>
              <a:xfrm>
                <a:off x="4067750" y="1149775"/>
                <a:ext cx="32200" cy="150600"/>
              </a:xfrm>
              <a:custGeom>
                <a:rect b="b" l="l" r="r" t="t"/>
                <a:pathLst>
                  <a:path extrusionOk="0" h="6024" w="1288">
                    <a:moveTo>
                      <a:pt x="1249" y="1"/>
                    </a:moveTo>
                    <a:lnTo>
                      <a:pt x="1" y="5950"/>
                    </a:lnTo>
                    <a:cubicBezTo>
                      <a:pt x="29" y="5968"/>
                      <a:pt x="39" y="5989"/>
                      <a:pt x="37" y="6010"/>
                    </a:cubicBezTo>
                    <a:lnTo>
                      <a:pt x="37" y="6010"/>
                    </a:lnTo>
                    <a:lnTo>
                      <a:pt x="1284" y="78"/>
                    </a:lnTo>
                    <a:cubicBezTo>
                      <a:pt x="1288" y="52"/>
                      <a:pt x="1280" y="22"/>
                      <a:pt x="1249" y="1"/>
                    </a:cubicBezTo>
                    <a:close/>
                    <a:moveTo>
                      <a:pt x="37" y="6010"/>
                    </a:moveTo>
                    <a:lnTo>
                      <a:pt x="35" y="6023"/>
                    </a:lnTo>
                    <a:cubicBezTo>
                      <a:pt x="36" y="6019"/>
                      <a:pt x="37" y="6015"/>
                      <a:pt x="37" y="601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35"/>
              <p:cNvSpPr/>
              <p:nvPr/>
            </p:nvSpPr>
            <p:spPr>
              <a:xfrm>
                <a:off x="4067525" y="1149575"/>
                <a:ext cx="31450" cy="148975"/>
              </a:xfrm>
              <a:custGeom>
                <a:rect b="b" l="l" r="r" t="t"/>
                <a:pathLst>
                  <a:path extrusionOk="0" h="5959" w="1258">
                    <a:moveTo>
                      <a:pt x="1246" y="0"/>
                    </a:moveTo>
                    <a:lnTo>
                      <a:pt x="1" y="5950"/>
                    </a:lnTo>
                    <a:cubicBezTo>
                      <a:pt x="6" y="5954"/>
                      <a:pt x="10" y="5954"/>
                      <a:pt x="10" y="5958"/>
                    </a:cubicBezTo>
                    <a:lnTo>
                      <a:pt x="1258" y="9"/>
                    </a:lnTo>
                    <a:cubicBezTo>
                      <a:pt x="1254" y="9"/>
                      <a:pt x="1250" y="5"/>
                      <a:pt x="1246"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35"/>
              <p:cNvSpPr/>
              <p:nvPr/>
            </p:nvSpPr>
            <p:spPr>
              <a:xfrm>
                <a:off x="4067225" y="1149475"/>
                <a:ext cx="31450" cy="148875"/>
              </a:xfrm>
              <a:custGeom>
                <a:rect b="b" l="l" r="r" t="t"/>
                <a:pathLst>
                  <a:path extrusionOk="0" h="5955" w="1258">
                    <a:moveTo>
                      <a:pt x="1244" y="0"/>
                    </a:moveTo>
                    <a:lnTo>
                      <a:pt x="0" y="5949"/>
                    </a:lnTo>
                    <a:cubicBezTo>
                      <a:pt x="4" y="5949"/>
                      <a:pt x="8" y="5954"/>
                      <a:pt x="13" y="5954"/>
                    </a:cubicBezTo>
                    <a:lnTo>
                      <a:pt x="1258" y="4"/>
                    </a:lnTo>
                    <a:cubicBezTo>
                      <a:pt x="1254" y="4"/>
                      <a:pt x="1249" y="0"/>
                      <a:pt x="1244"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35"/>
              <p:cNvSpPr/>
              <p:nvPr/>
            </p:nvSpPr>
            <p:spPr>
              <a:xfrm>
                <a:off x="4066875" y="1149350"/>
                <a:ext cx="31475" cy="148850"/>
              </a:xfrm>
              <a:custGeom>
                <a:rect b="b" l="l" r="r" t="t"/>
                <a:pathLst>
                  <a:path extrusionOk="0" h="5954" w="1259">
                    <a:moveTo>
                      <a:pt x="1246" y="0"/>
                    </a:moveTo>
                    <a:lnTo>
                      <a:pt x="1" y="5946"/>
                    </a:lnTo>
                    <a:cubicBezTo>
                      <a:pt x="6" y="5950"/>
                      <a:pt x="10" y="5950"/>
                      <a:pt x="14" y="5954"/>
                    </a:cubicBezTo>
                    <a:lnTo>
                      <a:pt x="1258" y="5"/>
                    </a:lnTo>
                    <a:cubicBezTo>
                      <a:pt x="1254" y="5"/>
                      <a:pt x="1250" y="0"/>
                      <a:pt x="1246"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35"/>
              <p:cNvSpPr/>
              <p:nvPr/>
            </p:nvSpPr>
            <p:spPr>
              <a:xfrm>
                <a:off x="4066575" y="1149250"/>
                <a:ext cx="31450" cy="148750"/>
              </a:xfrm>
              <a:custGeom>
                <a:rect b="b" l="l" r="r" t="t"/>
                <a:pathLst>
                  <a:path extrusionOk="0" h="5950" w="1258">
                    <a:moveTo>
                      <a:pt x="1245" y="0"/>
                    </a:moveTo>
                    <a:lnTo>
                      <a:pt x="1" y="5946"/>
                    </a:lnTo>
                    <a:cubicBezTo>
                      <a:pt x="5" y="5950"/>
                      <a:pt x="9" y="5950"/>
                      <a:pt x="13" y="5950"/>
                    </a:cubicBezTo>
                    <a:lnTo>
                      <a:pt x="1258" y="4"/>
                    </a:lnTo>
                    <a:cubicBezTo>
                      <a:pt x="1254" y="0"/>
                      <a:pt x="1250" y="0"/>
                      <a:pt x="1245"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35"/>
              <p:cNvSpPr/>
              <p:nvPr/>
            </p:nvSpPr>
            <p:spPr>
              <a:xfrm>
                <a:off x="4066150" y="1149025"/>
                <a:ext cx="31550" cy="148875"/>
              </a:xfrm>
              <a:custGeom>
                <a:rect b="b" l="l" r="r" t="t"/>
                <a:pathLst>
                  <a:path extrusionOk="0" h="5955" w="1262">
                    <a:moveTo>
                      <a:pt x="1249" y="1"/>
                    </a:moveTo>
                    <a:lnTo>
                      <a:pt x="0" y="5951"/>
                    </a:lnTo>
                    <a:cubicBezTo>
                      <a:pt x="9" y="5955"/>
                      <a:pt x="13" y="5955"/>
                      <a:pt x="18" y="5955"/>
                    </a:cubicBezTo>
                    <a:lnTo>
                      <a:pt x="1262" y="9"/>
                    </a:lnTo>
                    <a:cubicBezTo>
                      <a:pt x="1258" y="5"/>
                      <a:pt x="1253" y="5"/>
                      <a:pt x="1249"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35"/>
              <p:cNvSpPr/>
              <p:nvPr/>
            </p:nvSpPr>
            <p:spPr>
              <a:xfrm>
                <a:off x="4066150" y="1149025"/>
                <a:ext cx="31250" cy="148775"/>
              </a:xfrm>
              <a:custGeom>
                <a:rect b="b" l="l" r="r" t="t"/>
                <a:pathLst>
                  <a:path extrusionOk="0" h="5951" w="1250">
                    <a:moveTo>
                      <a:pt x="1245" y="1"/>
                    </a:moveTo>
                    <a:lnTo>
                      <a:pt x="0" y="5951"/>
                    </a:lnTo>
                    <a:lnTo>
                      <a:pt x="1249"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35"/>
              <p:cNvSpPr/>
              <p:nvPr/>
            </p:nvSpPr>
            <p:spPr>
              <a:xfrm>
                <a:off x="4066025" y="1149025"/>
                <a:ext cx="31275" cy="148775"/>
              </a:xfrm>
              <a:custGeom>
                <a:rect b="b" l="l" r="r" t="t"/>
                <a:pathLst>
                  <a:path extrusionOk="0" h="5951" w="1251">
                    <a:moveTo>
                      <a:pt x="1246" y="1"/>
                    </a:moveTo>
                    <a:lnTo>
                      <a:pt x="1" y="5951"/>
                    </a:lnTo>
                    <a:lnTo>
                      <a:pt x="5" y="5951"/>
                    </a:lnTo>
                    <a:lnTo>
                      <a:pt x="1250"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35"/>
              <p:cNvSpPr/>
              <p:nvPr/>
            </p:nvSpPr>
            <p:spPr>
              <a:xfrm>
                <a:off x="4065925" y="1149025"/>
                <a:ext cx="31275" cy="148775"/>
              </a:xfrm>
              <a:custGeom>
                <a:rect b="b" l="l" r="r" t="t"/>
                <a:pathLst>
                  <a:path extrusionOk="0" h="5951" w="1251">
                    <a:moveTo>
                      <a:pt x="1245" y="1"/>
                    </a:moveTo>
                    <a:lnTo>
                      <a:pt x="1" y="5946"/>
                    </a:lnTo>
                    <a:cubicBezTo>
                      <a:pt x="1" y="5951"/>
                      <a:pt x="5" y="5951"/>
                      <a:pt x="5" y="5951"/>
                    </a:cubicBezTo>
                    <a:lnTo>
                      <a:pt x="1250"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35"/>
              <p:cNvSpPr/>
              <p:nvPr/>
            </p:nvSpPr>
            <p:spPr>
              <a:xfrm>
                <a:off x="4065725" y="1148925"/>
                <a:ext cx="31325" cy="148775"/>
              </a:xfrm>
              <a:custGeom>
                <a:rect b="b" l="l" r="r" t="t"/>
                <a:pathLst>
                  <a:path extrusionOk="0" h="5951" w="1253">
                    <a:moveTo>
                      <a:pt x="1249" y="1"/>
                    </a:moveTo>
                    <a:lnTo>
                      <a:pt x="1" y="5950"/>
                    </a:lnTo>
                    <a:lnTo>
                      <a:pt x="9" y="5950"/>
                    </a:lnTo>
                    <a:lnTo>
                      <a:pt x="1253" y="5"/>
                    </a:lnTo>
                    <a:lnTo>
                      <a:pt x="1249"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35"/>
              <p:cNvSpPr/>
              <p:nvPr/>
            </p:nvSpPr>
            <p:spPr>
              <a:xfrm>
                <a:off x="4065600" y="1148925"/>
                <a:ext cx="31350" cy="148775"/>
              </a:xfrm>
              <a:custGeom>
                <a:rect b="b" l="l" r="r" t="t"/>
                <a:pathLst>
                  <a:path extrusionOk="0" h="5951" w="1254">
                    <a:moveTo>
                      <a:pt x="1246" y="1"/>
                    </a:moveTo>
                    <a:lnTo>
                      <a:pt x="1" y="5950"/>
                    </a:lnTo>
                    <a:lnTo>
                      <a:pt x="6" y="5950"/>
                    </a:lnTo>
                    <a:lnTo>
                      <a:pt x="1254"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35"/>
              <p:cNvSpPr/>
              <p:nvPr/>
            </p:nvSpPr>
            <p:spPr>
              <a:xfrm>
                <a:off x="4064100" y="1148925"/>
                <a:ext cx="32650" cy="148875"/>
              </a:xfrm>
              <a:custGeom>
                <a:rect b="b" l="l" r="r" t="t"/>
                <a:pathLst>
                  <a:path extrusionOk="0" h="5955" w="1306">
                    <a:moveTo>
                      <a:pt x="1272" y="1"/>
                    </a:moveTo>
                    <a:cubicBezTo>
                      <a:pt x="1263" y="5"/>
                      <a:pt x="1254" y="5"/>
                      <a:pt x="1246" y="9"/>
                    </a:cubicBezTo>
                    <a:lnTo>
                      <a:pt x="1" y="5955"/>
                    </a:lnTo>
                    <a:cubicBezTo>
                      <a:pt x="9" y="5955"/>
                      <a:pt x="18" y="5950"/>
                      <a:pt x="27" y="5950"/>
                    </a:cubicBezTo>
                    <a:lnTo>
                      <a:pt x="61" y="5950"/>
                    </a:lnTo>
                    <a:lnTo>
                      <a:pt x="1306"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35"/>
              <p:cNvSpPr/>
              <p:nvPr/>
            </p:nvSpPr>
            <p:spPr>
              <a:xfrm>
                <a:off x="4063475" y="1149125"/>
                <a:ext cx="31800" cy="148975"/>
              </a:xfrm>
              <a:custGeom>
                <a:rect b="b" l="l" r="r" t="t"/>
                <a:pathLst>
                  <a:path extrusionOk="0" h="5959" w="1272">
                    <a:moveTo>
                      <a:pt x="1271" y="1"/>
                    </a:moveTo>
                    <a:cubicBezTo>
                      <a:pt x="1262" y="1"/>
                      <a:pt x="1258" y="5"/>
                      <a:pt x="1250" y="9"/>
                    </a:cubicBezTo>
                    <a:lnTo>
                      <a:pt x="0" y="5959"/>
                    </a:lnTo>
                    <a:cubicBezTo>
                      <a:pt x="9" y="5955"/>
                      <a:pt x="18" y="5951"/>
                      <a:pt x="26" y="5947"/>
                    </a:cubicBezTo>
                    <a:lnTo>
                      <a:pt x="1271"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35"/>
              <p:cNvSpPr/>
              <p:nvPr/>
            </p:nvSpPr>
            <p:spPr>
              <a:xfrm>
                <a:off x="4062925" y="1149350"/>
                <a:ext cx="31800" cy="149000"/>
              </a:xfrm>
              <a:custGeom>
                <a:rect b="b" l="l" r="r" t="t"/>
                <a:pathLst>
                  <a:path extrusionOk="0" h="5960" w="1272">
                    <a:moveTo>
                      <a:pt x="1272" y="0"/>
                    </a:moveTo>
                    <a:lnTo>
                      <a:pt x="1272" y="0"/>
                    </a:lnTo>
                    <a:cubicBezTo>
                      <a:pt x="1262" y="5"/>
                      <a:pt x="1254" y="9"/>
                      <a:pt x="1246" y="14"/>
                    </a:cubicBezTo>
                    <a:lnTo>
                      <a:pt x="1" y="5959"/>
                    </a:lnTo>
                    <a:cubicBezTo>
                      <a:pt x="10" y="5954"/>
                      <a:pt x="18" y="5950"/>
                      <a:pt x="22" y="5950"/>
                    </a:cubicBezTo>
                    <a:lnTo>
                      <a:pt x="1272"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35"/>
              <p:cNvSpPr/>
              <p:nvPr/>
            </p:nvSpPr>
            <p:spPr>
              <a:xfrm>
                <a:off x="4062400" y="1149675"/>
                <a:ext cx="31675" cy="149075"/>
              </a:xfrm>
              <a:custGeom>
                <a:rect b="b" l="l" r="r" t="t"/>
                <a:pathLst>
                  <a:path extrusionOk="0" h="5963" w="1267">
                    <a:moveTo>
                      <a:pt x="1267" y="1"/>
                    </a:moveTo>
                    <a:cubicBezTo>
                      <a:pt x="1263" y="5"/>
                      <a:pt x="1254" y="9"/>
                      <a:pt x="1249" y="13"/>
                    </a:cubicBezTo>
                    <a:lnTo>
                      <a:pt x="0" y="5962"/>
                    </a:lnTo>
                    <a:cubicBezTo>
                      <a:pt x="9" y="5958"/>
                      <a:pt x="14" y="5954"/>
                      <a:pt x="22" y="5946"/>
                    </a:cubicBezTo>
                    <a:lnTo>
                      <a:pt x="1267"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35"/>
              <p:cNvSpPr/>
              <p:nvPr/>
            </p:nvSpPr>
            <p:spPr>
              <a:xfrm>
                <a:off x="4061975" y="1149975"/>
                <a:ext cx="31675" cy="149200"/>
              </a:xfrm>
              <a:custGeom>
                <a:rect b="b" l="l" r="r" t="t"/>
                <a:pathLst>
                  <a:path extrusionOk="0" h="5968" w="1267">
                    <a:moveTo>
                      <a:pt x="1266" y="1"/>
                    </a:moveTo>
                    <a:cubicBezTo>
                      <a:pt x="1258" y="10"/>
                      <a:pt x="1254" y="14"/>
                      <a:pt x="1245" y="18"/>
                    </a:cubicBezTo>
                    <a:lnTo>
                      <a:pt x="1" y="5968"/>
                    </a:lnTo>
                    <a:cubicBezTo>
                      <a:pt x="5" y="5964"/>
                      <a:pt x="13" y="5955"/>
                      <a:pt x="17" y="5950"/>
                    </a:cubicBezTo>
                    <a:lnTo>
                      <a:pt x="1266"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35"/>
              <p:cNvSpPr/>
              <p:nvPr/>
            </p:nvSpPr>
            <p:spPr>
              <a:xfrm>
                <a:off x="4061650" y="1150425"/>
                <a:ext cx="31450" cy="149200"/>
              </a:xfrm>
              <a:custGeom>
                <a:rect b="b" l="l" r="r" t="t"/>
                <a:pathLst>
                  <a:path extrusionOk="0" h="5968" w="1258">
                    <a:moveTo>
                      <a:pt x="1258" y="0"/>
                    </a:moveTo>
                    <a:lnTo>
                      <a:pt x="1258" y="0"/>
                    </a:lnTo>
                    <a:cubicBezTo>
                      <a:pt x="1254" y="9"/>
                      <a:pt x="1250" y="14"/>
                      <a:pt x="1246" y="22"/>
                    </a:cubicBezTo>
                    <a:lnTo>
                      <a:pt x="0" y="5967"/>
                    </a:lnTo>
                    <a:cubicBezTo>
                      <a:pt x="5" y="5962"/>
                      <a:pt x="10" y="5958"/>
                      <a:pt x="14" y="5950"/>
                    </a:cubicBezTo>
                    <a:lnTo>
                      <a:pt x="1258"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35"/>
              <p:cNvSpPr/>
              <p:nvPr/>
            </p:nvSpPr>
            <p:spPr>
              <a:xfrm>
                <a:off x="4061450" y="1150950"/>
                <a:ext cx="31350" cy="149175"/>
              </a:xfrm>
              <a:custGeom>
                <a:rect b="b" l="l" r="r" t="t"/>
                <a:pathLst>
                  <a:path extrusionOk="0" h="5967" w="1254">
                    <a:moveTo>
                      <a:pt x="1254" y="1"/>
                    </a:moveTo>
                    <a:lnTo>
                      <a:pt x="1253" y="4"/>
                    </a:lnTo>
                    <a:lnTo>
                      <a:pt x="1253" y="4"/>
                    </a:lnTo>
                    <a:cubicBezTo>
                      <a:pt x="1253" y="3"/>
                      <a:pt x="1254" y="2"/>
                      <a:pt x="1254" y="1"/>
                    </a:cubicBezTo>
                    <a:close/>
                    <a:moveTo>
                      <a:pt x="1253" y="4"/>
                    </a:moveTo>
                    <a:cubicBezTo>
                      <a:pt x="1252" y="7"/>
                      <a:pt x="1248" y="11"/>
                      <a:pt x="1244" y="18"/>
                    </a:cubicBezTo>
                    <a:lnTo>
                      <a:pt x="0" y="5967"/>
                    </a:lnTo>
                    <a:cubicBezTo>
                      <a:pt x="4" y="5959"/>
                      <a:pt x="4" y="5955"/>
                      <a:pt x="8" y="5946"/>
                    </a:cubicBezTo>
                    <a:lnTo>
                      <a:pt x="1253" y="4"/>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35"/>
              <p:cNvSpPr/>
              <p:nvPr/>
            </p:nvSpPr>
            <p:spPr>
              <a:xfrm>
                <a:off x="4061450" y="1151400"/>
                <a:ext cx="31125" cy="148975"/>
              </a:xfrm>
              <a:custGeom>
                <a:rect b="b" l="l" r="r" t="t"/>
                <a:pathLst>
                  <a:path extrusionOk="0" h="5959" w="1245">
                    <a:moveTo>
                      <a:pt x="1244" y="0"/>
                    </a:moveTo>
                    <a:lnTo>
                      <a:pt x="0" y="5949"/>
                    </a:lnTo>
                    <a:lnTo>
                      <a:pt x="0" y="5958"/>
                    </a:lnTo>
                    <a:lnTo>
                      <a:pt x="1244" y="9"/>
                    </a:lnTo>
                    <a:lnTo>
                      <a:pt x="1244" y="0"/>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35"/>
              <p:cNvSpPr/>
              <p:nvPr/>
            </p:nvSpPr>
            <p:spPr>
              <a:xfrm>
                <a:off x="1638550" y="642300"/>
                <a:ext cx="33625" cy="152725"/>
              </a:xfrm>
              <a:custGeom>
                <a:rect b="b" l="l" r="r" t="t"/>
                <a:pathLst>
                  <a:path extrusionOk="0" h="6109" w="1345">
                    <a:moveTo>
                      <a:pt x="1254" y="0"/>
                    </a:moveTo>
                    <a:lnTo>
                      <a:pt x="10" y="5950"/>
                    </a:lnTo>
                    <a:cubicBezTo>
                      <a:pt x="1" y="6001"/>
                      <a:pt x="22" y="6053"/>
                      <a:pt x="95" y="6108"/>
                    </a:cubicBezTo>
                    <a:lnTo>
                      <a:pt x="1344" y="163"/>
                    </a:lnTo>
                    <a:cubicBezTo>
                      <a:pt x="1267" y="107"/>
                      <a:pt x="1246" y="52"/>
                      <a:pt x="1254"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35"/>
              <p:cNvSpPr/>
              <p:nvPr/>
            </p:nvSpPr>
            <p:spPr>
              <a:xfrm>
                <a:off x="1560075" y="624325"/>
                <a:ext cx="31375" cy="148875"/>
              </a:xfrm>
              <a:custGeom>
                <a:rect b="b" l="l" r="r" t="t"/>
                <a:pathLst>
                  <a:path extrusionOk="0" h="5955" w="1255">
                    <a:moveTo>
                      <a:pt x="1246" y="1"/>
                    </a:moveTo>
                    <a:lnTo>
                      <a:pt x="1" y="5951"/>
                    </a:lnTo>
                    <a:cubicBezTo>
                      <a:pt x="1" y="5951"/>
                      <a:pt x="5" y="5951"/>
                      <a:pt x="5" y="5955"/>
                    </a:cubicBezTo>
                    <a:lnTo>
                      <a:pt x="1254" y="5"/>
                    </a:lnTo>
                    <a:cubicBezTo>
                      <a:pt x="1250" y="1"/>
                      <a:pt x="1250" y="1"/>
                      <a:pt x="1246"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35"/>
              <p:cNvSpPr/>
              <p:nvPr/>
            </p:nvSpPr>
            <p:spPr>
              <a:xfrm>
                <a:off x="1558800" y="623500"/>
                <a:ext cx="32425" cy="149600"/>
              </a:xfrm>
              <a:custGeom>
                <a:rect b="b" l="l" r="r" t="t"/>
                <a:pathLst>
                  <a:path extrusionOk="0" h="5984" w="1297">
                    <a:moveTo>
                      <a:pt x="1246" y="0"/>
                    </a:moveTo>
                    <a:lnTo>
                      <a:pt x="0" y="5950"/>
                    </a:lnTo>
                    <a:cubicBezTo>
                      <a:pt x="18" y="5958"/>
                      <a:pt x="34" y="5970"/>
                      <a:pt x="52" y="5984"/>
                    </a:cubicBezTo>
                    <a:lnTo>
                      <a:pt x="1297" y="34"/>
                    </a:lnTo>
                    <a:cubicBezTo>
                      <a:pt x="1279" y="22"/>
                      <a:pt x="1262" y="8"/>
                      <a:pt x="1246"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35"/>
              <p:cNvSpPr/>
              <p:nvPr/>
            </p:nvSpPr>
            <p:spPr>
              <a:xfrm>
                <a:off x="1557725" y="622950"/>
                <a:ext cx="32225" cy="149300"/>
              </a:xfrm>
              <a:custGeom>
                <a:rect b="b" l="l" r="r" t="t"/>
                <a:pathLst>
                  <a:path extrusionOk="0" h="5972" w="1289">
                    <a:moveTo>
                      <a:pt x="1245" y="0"/>
                    </a:moveTo>
                    <a:lnTo>
                      <a:pt x="0" y="5950"/>
                    </a:lnTo>
                    <a:cubicBezTo>
                      <a:pt x="14" y="5954"/>
                      <a:pt x="31" y="5962"/>
                      <a:pt x="43" y="5972"/>
                    </a:cubicBezTo>
                    <a:lnTo>
                      <a:pt x="1289" y="22"/>
                    </a:lnTo>
                    <a:cubicBezTo>
                      <a:pt x="1275" y="13"/>
                      <a:pt x="1263" y="5"/>
                      <a:pt x="1245"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35"/>
              <p:cNvSpPr/>
              <p:nvPr/>
            </p:nvSpPr>
            <p:spPr>
              <a:xfrm>
                <a:off x="1556675" y="622525"/>
                <a:ext cx="32200" cy="149200"/>
              </a:xfrm>
              <a:custGeom>
                <a:rect b="b" l="l" r="r" t="t"/>
                <a:pathLst>
                  <a:path extrusionOk="0" h="5968" w="1288">
                    <a:moveTo>
                      <a:pt x="1248" y="0"/>
                    </a:moveTo>
                    <a:lnTo>
                      <a:pt x="0" y="5946"/>
                    </a:lnTo>
                    <a:cubicBezTo>
                      <a:pt x="17" y="5954"/>
                      <a:pt x="30" y="5958"/>
                      <a:pt x="42" y="5967"/>
                    </a:cubicBezTo>
                    <a:lnTo>
                      <a:pt x="1287" y="17"/>
                    </a:lnTo>
                    <a:cubicBezTo>
                      <a:pt x="1274" y="9"/>
                      <a:pt x="1262" y="4"/>
                      <a:pt x="1248"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35"/>
              <p:cNvSpPr/>
              <p:nvPr/>
            </p:nvSpPr>
            <p:spPr>
              <a:xfrm>
                <a:off x="1555700" y="622100"/>
                <a:ext cx="32200" cy="149075"/>
              </a:xfrm>
              <a:custGeom>
                <a:rect b="b" l="l" r="r" t="t"/>
                <a:pathLst>
                  <a:path extrusionOk="0" h="5963" w="1288">
                    <a:moveTo>
                      <a:pt x="1245" y="1"/>
                    </a:moveTo>
                    <a:lnTo>
                      <a:pt x="0" y="5949"/>
                    </a:lnTo>
                    <a:cubicBezTo>
                      <a:pt x="14" y="5954"/>
                      <a:pt x="26" y="5958"/>
                      <a:pt x="39" y="5963"/>
                    </a:cubicBezTo>
                    <a:lnTo>
                      <a:pt x="1287" y="17"/>
                    </a:lnTo>
                    <a:cubicBezTo>
                      <a:pt x="1271" y="9"/>
                      <a:pt x="1258" y="5"/>
                      <a:pt x="1245"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35"/>
              <p:cNvSpPr/>
              <p:nvPr/>
            </p:nvSpPr>
            <p:spPr>
              <a:xfrm>
                <a:off x="1554500" y="621775"/>
                <a:ext cx="32350" cy="149075"/>
              </a:xfrm>
              <a:custGeom>
                <a:rect b="b" l="l" r="r" t="t"/>
                <a:pathLst>
                  <a:path extrusionOk="0" h="5963" w="1294">
                    <a:moveTo>
                      <a:pt x="1246" y="0"/>
                    </a:moveTo>
                    <a:lnTo>
                      <a:pt x="1" y="5946"/>
                    </a:lnTo>
                    <a:cubicBezTo>
                      <a:pt x="18" y="5950"/>
                      <a:pt x="32" y="5954"/>
                      <a:pt x="48" y="5962"/>
                    </a:cubicBezTo>
                    <a:lnTo>
                      <a:pt x="1293" y="14"/>
                    </a:lnTo>
                    <a:cubicBezTo>
                      <a:pt x="1276" y="8"/>
                      <a:pt x="1264" y="4"/>
                      <a:pt x="1246"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35"/>
              <p:cNvSpPr/>
              <p:nvPr/>
            </p:nvSpPr>
            <p:spPr>
              <a:xfrm>
                <a:off x="1553225" y="621325"/>
                <a:ext cx="32450" cy="149100"/>
              </a:xfrm>
              <a:custGeom>
                <a:rect b="b" l="l" r="r" t="t"/>
                <a:pathLst>
                  <a:path extrusionOk="0" h="5964" w="1298">
                    <a:moveTo>
                      <a:pt x="1246" y="1"/>
                    </a:moveTo>
                    <a:lnTo>
                      <a:pt x="1" y="5950"/>
                    </a:lnTo>
                    <a:cubicBezTo>
                      <a:pt x="18" y="5955"/>
                      <a:pt x="36" y="5960"/>
                      <a:pt x="52" y="5964"/>
                    </a:cubicBezTo>
                    <a:lnTo>
                      <a:pt x="1297" y="18"/>
                    </a:lnTo>
                    <a:cubicBezTo>
                      <a:pt x="1280" y="10"/>
                      <a:pt x="1263" y="6"/>
                      <a:pt x="1246"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35"/>
              <p:cNvSpPr/>
              <p:nvPr/>
            </p:nvSpPr>
            <p:spPr>
              <a:xfrm>
                <a:off x="1551300" y="621025"/>
                <a:ext cx="33075" cy="149075"/>
              </a:xfrm>
              <a:custGeom>
                <a:rect b="b" l="l" r="r" t="t"/>
                <a:pathLst>
                  <a:path extrusionOk="0" h="5963" w="1323">
                    <a:moveTo>
                      <a:pt x="1246" y="1"/>
                    </a:moveTo>
                    <a:lnTo>
                      <a:pt x="1" y="5946"/>
                    </a:lnTo>
                    <a:cubicBezTo>
                      <a:pt x="26" y="5950"/>
                      <a:pt x="52" y="5958"/>
                      <a:pt x="78" y="5962"/>
                    </a:cubicBezTo>
                    <a:lnTo>
                      <a:pt x="1323" y="13"/>
                    </a:lnTo>
                    <a:cubicBezTo>
                      <a:pt x="1297" y="9"/>
                      <a:pt x="1271" y="5"/>
                      <a:pt x="1246"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35"/>
              <p:cNvSpPr/>
              <p:nvPr/>
            </p:nvSpPr>
            <p:spPr>
              <a:xfrm>
                <a:off x="1547150" y="620375"/>
                <a:ext cx="35300" cy="149325"/>
              </a:xfrm>
              <a:custGeom>
                <a:rect b="b" l="l" r="r" t="t"/>
                <a:pathLst>
                  <a:path extrusionOk="0" h="5973" w="1412">
                    <a:moveTo>
                      <a:pt x="1250" y="1"/>
                    </a:moveTo>
                    <a:lnTo>
                      <a:pt x="0" y="5950"/>
                    </a:lnTo>
                    <a:cubicBezTo>
                      <a:pt x="56" y="5959"/>
                      <a:pt x="111" y="5963"/>
                      <a:pt x="167" y="5972"/>
                    </a:cubicBezTo>
                    <a:lnTo>
                      <a:pt x="1412" y="27"/>
                    </a:lnTo>
                    <a:cubicBezTo>
                      <a:pt x="1356" y="13"/>
                      <a:pt x="1305" y="9"/>
                      <a:pt x="1250"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35"/>
              <p:cNvSpPr/>
              <p:nvPr/>
            </p:nvSpPr>
            <p:spPr>
              <a:xfrm>
                <a:off x="1541900" y="619950"/>
                <a:ext cx="36500" cy="149200"/>
              </a:xfrm>
              <a:custGeom>
                <a:rect b="b" l="l" r="r" t="t"/>
                <a:pathLst>
                  <a:path extrusionOk="0" h="5968" w="1460">
                    <a:moveTo>
                      <a:pt x="1249" y="0"/>
                    </a:moveTo>
                    <a:lnTo>
                      <a:pt x="1" y="5950"/>
                    </a:lnTo>
                    <a:cubicBezTo>
                      <a:pt x="69" y="5954"/>
                      <a:pt x="142" y="5963"/>
                      <a:pt x="210" y="5967"/>
                    </a:cubicBezTo>
                    <a:lnTo>
                      <a:pt x="1460" y="18"/>
                    </a:lnTo>
                    <a:cubicBezTo>
                      <a:pt x="1387" y="14"/>
                      <a:pt x="1318" y="4"/>
                      <a:pt x="1249" y="0"/>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35"/>
              <p:cNvSpPr/>
              <p:nvPr/>
            </p:nvSpPr>
            <p:spPr>
              <a:xfrm>
                <a:off x="1537725" y="619400"/>
                <a:ext cx="35425" cy="149325"/>
              </a:xfrm>
              <a:custGeom>
                <a:rect b="b" l="l" r="r" t="t"/>
                <a:pathLst>
                  <a:path extrusionOk="0" h="5973" w="1417">
                    <a:moveTo>
                      <a:pt x="1246" y="1"/>
                    </a:moveTo>
                    <a:lnTo>
                      <a:pt x="1" y="5946"/>
                    </a:lnTo>
                    <a:cubicBezTo>
                      <a:pt x="56" y="5960"/>
                      <a:pt x="113" y="5964"/>
                      <a:pt x="168" y="5972"/>
                    </a:cubicBezTo>
                    <a:lnTo>
                      <a:pt x="1416" y="22"/>
                    </a:lnTo>
                    <a:cubicBezTo>
                      <a:pt x="1357" y="14"/>
                      <a:pt x="1301" y="10"/>
                      <a:pt x="1246"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35"/>
              <p:cNvSpPr/>
              <p:nvPr/>
            </p:nvSpPr>
            <p:spPr>
              <a:xfrm>
                <a:off x="1535800" y="619000"/>
                <a:ext cx="33075" cy="149075"/>
              </a:xfrm>
              <a:custGeom>
                <a:rect b="b" l="l" r="r" t="t"/>
                <a:pathLst>
                  <a:path extrusionOk="0" h="5963" w="1323">
                    <a:moveTo>
                      <a:pt x="1246" y="0"/>
                    </a:moveTo>
                    <a:lnTo>
                      <a:pt x="1" y="5950"/>
                    </a:lnTo>
                    <a:cubicBezTo>
                      <a:pt x="26" y="5954"/>
                      <a:pt x="52" y="5958"/>
                      <a:pt x="78" y="5962"/>
                    </a:cubicBezTo>
                    <a:lnTo>
                      <a:pt x="1323" y="17"/>
                    </a:lnTo>
                    <a:cubicBezTo>
                      <a:pt x="1297" y="13"/>
                      <a:pt x="1271" y="5"/>
                      <a:pt x="1246"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35"/>
              <p:cNvSpPr/>
              <p:nvPr/>
            </p:nvSpPr>
            <p:spPr>
              <a:xfrm>
                <a:off x="1534425" y="618675"/>
                <a:ext cx="32525" cy="149100"/>
              </a:xfrm>
              <a:custGeom>
                <a:rect b="b" l="l" r="r" t="t"/>
                <a:pathLst>
                  <a:path extrusionOk="0" h="5964" w="1301">
                    <a:moveTo>
                      <a:pt x="1245" y="0"/>
                    </a:moveTo>
                    <a:lnTo>
                      <a:pt x="0" y="5946"/>
                    </a:lnTo>
                    <a:cubicBezTo>
                      <a:pt x="18" y="5954"/>
                      <a:pt x="34" y="5958"/>
                      <a:pt x="56" y="5963"/>
                    </a:cubicBezTo>
                    <a:lnTo>
                      <a:pt x="1301" y="13"/>
                    </a:lnTo>
                    <a:cubicBezTo>
                      <a:pt x="1283" y="9"/>
                      <a:pt x="1262" y="4"/>
                      <a:pt x="1245"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35"/>
              <p:cNvSpPr/>
              <p:nvPr/>
            </p:nvSpPr>
            <p:spPr>
              <a:xfrm>
                <a:off x="1533225" y="618250"/>
                <a:ext cx="32350" cy="149075"/>
              </a:xfrm>
              <a:custGeom>
                <a:rect b="b" l="l" r="r" t="t"/>
                <a:pathLst>
                  <a:path extrusionOk="0" h="5963" w="1294">
                    <a:moveTo>
                      <a:pt x="1246" y="1"/>
                    </a:moveTo>
                    <a:lnTo>
                      <a:pt x="1" y="5949"/>
                    </a:lnTo>
                    <a:cubicBezTo>
                      <a:pt x="18" y="5954"/>
                      <a:pt x="31" y="5958"/>
                      <a:pt x="48" y="5963"/>
                    </a:cubicBezTo>
                    <a:lnTo>
                      <a:pt x="1293" y="17"/>
                    </a:lnTo>
                    <a:cubicBezTo>
                      <a:pt x="1280" y="13"/>
                      <a:pt x="1263" y="5"/>
                      <a:pt x="1246"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35"/>
              <p:cNvSpPr/>
              <p:nvPr/>
            </p:nvSpPr>
            <p:spPr>
              <a:xfrm>
                <a:off x="1532275" y="617925"/>
                <a:ext cx="32125" cy="149075"/>
              </a:xfrm>
              <a:custGeom>
                <a:rect b="b" l="l" r="r" t="t"/>
                <a:pathLst>
                  <a:path extrusionOk="0" h="5963" w="1285">
                    <a:moveTo>
                      <a:pt x="1245" y="0"/>
                    </a:moveTo>
                    <a:lnTo>
                      <a:pt x="1" y="5946"/>
                    </a:lnTo>
                    <a:cubicBezTo>
                      <a:pt x="13" y="5954"/>
                      <a:pt x="27" y="5958"/>
                      <a:pt x="39" y="5962"/>
                    </a:cubicBezTo>
                    <a:lnTo>
                      <a:pt x="1284" y="14"/>
                    </a:lnTo>
                    <a:cubicBezTo>
                      <a:pt x="1271" y="9"/>
                      <a:pt x="1258" y="4"/>
                      <a:pt x="1245"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35"/>
              <p:cNvSpPr/>
              <p:nvPr/>
            </p:nvSpPr>
            <p:spPr>
              <a:xfrm>
                <a:off x="1531200" y="617375"/>
                <a:ext cx="32225" cy="149200"/>
              </a:xfrm>
              <a:custGeom>
                <a:rect b="b" l="l" r="r" t="t"/>
                <a:pathLst>
                  <a:path extrusionOk="0" h="5968" w="1289">
                    <a:moveTo>
                      <a:pt x="1250" y="1"/>
                    </a:moveTo>
                    <a:lnTo>
                      <a:pt x="1" y="5950"/>
                    </a:lnTo>
                    <a:cubicBezTo>
                      <a:pt x="14" y="5959"/>
                      <a:pt x="27" y="5964"/>
                      <a:pt x="44" y="5968"/>
                    </a:cubicBezTo>
                    <a:lnTo>
                      <a:pt x="1288" y="22"/>
                    </a:lnTo>
                    <a:cubicBezTo>
                      <a:pt x="1276" y="14"/>
                      <a:pt x="1262" y="10"/>
                      <a:pt x="1250"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35"/>
              <p:cNvSpPr/>
              <p:nvPr/>
            </p:nvSpPr>
            <p:spPr>
              <a:xfrm>
                <a:off x="1530125" y="616850"/>
                <a:ext cx="32350" cy="149300"/>
              </a:xfrm>
              <a:custGeom>
                <a:rect b="b" l="l" r="r" t="t"/>
                <a:pathLst>
                  <a:path extrusionOk="0" h="5972" w="1294">
                    <a:moveTo>
                      <a:pt x="1246" y="0"/>
                    </a:moveTo>
                    <a:lnTo>
                      <a:pt x="1" y="5950"/>
                    </a:lnTo>
                    <a:cubicBezTo>
                      <a:pt x="14" y="5959"/>
                      <a:pt x="32" y="5963"/>
                      <a:pt x="44" y="5971"/>
                    </a:cubicBezTo>
                    <a:lnTo>
                      <a:pt x="1293" y="22"/>
                    </a:lnTo>
                    <a:cubicBezTo>
                      <a:pt x="1276" y="18"/>
                      <a:pt x="1263" y="9"/>
                      <a:pt x="1246"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35"/>
              <p:cNvSpPr/>
              <p:nvPr/>
            </p:nvSpPr>
            <p:spPr>
              <a:xfrm>
                <a:off x="1528850" y="616000"/>
                <a:ext cx="32425" cy="149600"/>
              </a:xfrm>
              <a:custGeom>
                <a:rect b="b" l="l" r="r" t="t"/>
                <a:pathLst>
                  <a:path extrusionOk="0" h="5984" w="1297">
                    <a:moveTo>
                      <a:pt x="1246" y="0"/>
                    </a:moveTo>
                    <a:lnTo>
                      <a:pt x="0" y="5950"/>
                    </a:lnTo>
                    <a:cubicBezTo>
                      <a:pt x="18" y="5962"/>
                      <a:pt x="35" y="5971"/>
                      <a:pt x="52" y="5984"/>
                    </a:cubicBezTo>
                    <a:lnTo>
                      <a:pt x="1297" y="34"/>
                    </a:lnTo>
                    <a:cubicBezTo>
                      <a:pt x="1279" y="26"/>
                      <a:pt x="1263" y="14"/>
                      <a:pt x="1246"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35"/>
              <p:cNvSpPr/>
              <p:nvPr/>
            </p:nvSpPr>
            <p:spPr>
              <a:xfrm>
                <a:off x="1524050" y="610425"/>
                <a:ext cx="35950" cy="154325"/>
              </a:xfrm>
              <a:custGeom>
                <a:rect b="b" l="l" r="r" t="t"/>
                <a:pathLst>
                  <a:path extrusionOk="0" h="6173" w="1438">
                    <a:moveTo>
                      <a:pt x="1250" y="1"/>
                    </a:moveTo>
                    <a:lnTo>
                      <a:pt x="0" y="5946"/>
                    </a:lnTo>
                    <a:cubicBezTo>
                      <a:pt x="52" y="6045"/>
                      <a:pt x="115" y="6118"/>
                      <a:pt x="192" y="6173"/>
                    </a:cubicBezTo>
                    <a:lnTo>
                      <a:pt x="1438" y="223"/>
                    </a:lnTo>
                    <a:cubicBezTo>
                      <a:pt x="1365" y="168"/>
                      <a:pt x="1301" y="99"/>
                      <a:pt x="1250"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35"/>
              <p:cNvSpPr/>
              <p:nvPr/>
            </p:nvSpPr>
            <p:spPr>
              <a:xfrm>
                <a:off x="4479550" y="1241950"/>
                <a:ext cx="31125" cy="148975"/>
              </a:xfrm>
              <a:custGeom>
                <a:rect b="b" l="l" r="r" t="t"/>
                <a:pathLst>
                  <a:path extrusionOk="0" h="5959" w="1245">
                    <a:moveTo>
                      <a:pt x="1244" y="1"/>
                    </a:moveTo>
                    <a:lnTo>
                      <a:pt x="0" y="5945"/>
                    </a:lnTo>
                    <a:lnTo>
                      <a:pt x="0" y="5959"/>
                    </a:lnTo>
                    <a:lnTo>
                      <a:pt x="1244" y="9"/>
                    </a:lnTo>
                    <a:lnTo>
                      <a:pt x="1244" y="1"/>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35"/>
              <p:cNvSpPr/>
              <p:nvPr/>
            </p:nvSpPr>
            <p:spPr>
              <a:xfrm>
                <a:off x="4479300" y="1242175"/>
                <a:ext cx="31375" cy="149075"/>
              </a:xfrm>
              <a:custGeom>
                <a:rect b="b" l="l" r="r" t="t"/>
                <a:pathLst>
                  <a:path extrusionOk="0" h="5963" w="1255">
                    <a:moveTo>
                      <a:pt x="1254" y="0"/>
                    </a:moveTo>
                    <a:cubicBezTo>
                      <a:pt x="1250" y="4"/>
                      <a:pt x="1250" y="8"/>
                      <a:pt x="1246" y="13"/>
                    </a:cubicBezTo>
                    <a:lnTo>
                      <a:pt x="1" y="5962"/>
                    </a:lnTo>
                    <a:cubicBezTo>
                      <a:pt x="5" y="5958"/>
                      <a:pt x="5" y="5954"/>
                      <a:pt x="10" y="5950"/>
                    </a:cubicBezTo>
                    <a:lnTo>
                      <a:pt x="1254"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35"/>
              <p:cNvSpPr/>
              <p:nvPr/>
            </p:nvSpPr>
            <p:spPr>
              <a:xfrm>
                <a:off x="4479100" y="1242500"/>
                <a:ext cx="31350" cy="149075"/>
              </a:xfrm>
              <a:custGeom>
                <a:rect b="b" l="l" r="r" t="t"/>
                <a:pathLst>
                  <a:path extrusionOk="0" h="5963" w="1254">
                    <a:moveTo>
                      <a:pt x="1254" y="0"/>
                    </a:moveTo>
                    <a:lnTo>
                      <a:pt x="1253" y="3"/>
                    </a:lnTo>
                    <a:lnTo>
                      <a:pt x="1253" y="3"/>
                    </a:lnTo>
                    <a:cubicBezTo>
                      <a:pt x="1254" y="2"/>
                      <a:pt x="1254" y="1"/>
                      <a:pt x="1254" y="0"/>
                    </a:cubicBezTo>
                    <a:close/>
                    <a:moveTo>
                      <a:pt x="1253" y="3"/>
                    </a:moveTo>
                    <a:lnTo>
                      <a:pt x="1253" y="3"/>
                    </a:lnTo>
                    <a:cubicBezTo>
                      <a:pt x="1252" y="6"/>
                      <a:pt x="1249" y="10"/>
                      <a:pt x="1245" y="13"/>
                    </a:cubicBezTo>
                    <a:lnTo>
                      <a:pt x="1" y="5962"/>
                    </a:lnTo>
                    <a:cubicBezTo>
                      <a:pt x="5" y="5958"/>
                      <a:pt x="5" y="5954"/>
                      <a:pt x="9" y="5949"/>
                    </a:cubicBezTo>
                    <a:lnTo>
                      <a:pt x="1253" y="3"/>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35"/>
              <p:cNvSpPr/>
              <p:nvPr/>
            </p:nvSpPr>
            <p:spPr>
              <a:xfrm>
                <a:off x="4478775" y="1242800"/>
                <a:ext cx="31450" cy="149075"/>
              </a:xfrm>
              <a:custGeom>
                <a:rect b="b" l="l" r="r" t="t"/>
                <a:pathLst>
                  <a:path extrusionOk="0" h="5963" w="1258">
                    <a:moveTo>
                      <a:pt x="1258" y="1"/>
                    </a:moveTo>
                    <a:cubicBezTo>
                      <a:pt x="1254" y="5"/>
                      <a:pt x="1250" y="9"/>
                      <a:pt x="1245" y="14"/>
                    </a:cubicBezTo>
                    <a:lnTo>
                      <a:pt x="0" y="5963"/>
                    </a:lnTo>
                    <a:cubicBezTo>
                      <a:pt x="5" y="5959"/>
                      <a:pt x="10" y="5954"/>
                      <a:pt x="14" y="5950"/>
                    </a:cubicBezTo>
                    <a:lnTo>
                      <a:pt x="1258"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35"/>
              <p:cNvSpPr/>
              <p:nvPr/>
            </p:nvSpPr>
            <p:spPr>
              <a:xfrm>
                <a:off x="4478450" y="1243150"/>
                <a:ext cx="31475" cy="148950"/>
              </a:xfrm>
              <a:custGeom>
                <a:rect b="b" l="l" r="r" t="t"/>
                <a:pathLst>
                  <a:path extrusionOk="0" h="5958" w="1259">
                    <a:moveTo>
                      <a:pt x="1258" y="0"/>
                    </a:moveTo>
                    <a:lnTo>
                      <a:pt x="1258" y="0"/>
                    </a:lnTo>
                    <a:cubicBezTo>
                      <a:pt x="1254" y="4"/>
                      <a:pt x="1250" y="8"/>
                      <a:pt x="1245" y="12"/>
                    </a:cubicBezTo>
                    <a:lnTo>
                      <a:pt x="1" y="5958"/>
                    </a:lnTo>
                    <a:cubicBezTo>
                      <a:pt x="5" y="5958"/>
                      <a:pt x="9" y="5954"/>
                      <a:pt x="13" y="5949"/>
                    </a:cubicBezTo>
                    <a:lnTo>
                      <a:pt x="1258"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35"/>
              <p:cNvSpPr/>
              <p:nvPr/>
            </p:nvSpPr>
            <p:spPr>
              <a:xfrm>
                <a:off x="4478250" y="1243450"/>
                <a:ext cx="31350" cy="148775"/>
              </a:xfrm>
              <a:custGeom>
                <a:rect b="b" l="l" r="r" t="t"/>
                <a:pathLst>
                  <a:path extrusionOk="0" h="5951" w="1254">
                    <a:moveTo>
                      <a:pt x="1253" y="0"/>
                    </a:moveTo>
                    <a:cubicBezTo>
                      <a:pt x="1249" y="0"/>
                      <a:pt x="1249" y="0"/>
                      <a:pt x="1245" y="4"/>
                    </a:cubicBezTo>
                    <a:lnTo>
                      <a:pt x="1" y="5950"/>
                    </a:lnTo>
                    <a:cubicBezTo>
                      <a:pt x="1" y="5950"/>
                      <a:pt x="5" y="5950"/>
                      <a:pt x="9" y="5946"/>
                    </a:cubicBezTo>
                    <a:lnTo>
                      <a:pt x="1253"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35"/>
              <p:cNvSpPr/>
              <p:nvPr/>
            </p:nvSpPr>
            <p:spPr>
              <a:xfrm>
                <a:off x="1665200" y="647775"/>
                <a:ext cx="38300" cy="157075"/>
              </a:xfrm>
              <a:custGeom>
                <a:rect b="b" l="l" r="r" t="t"/>
                <a:pathLst>
                  <a:path extrusionOk="0" h="6283" w="1532">
                    <a:moveTo>
                      <a:pt x="1244" y="0"/>
                    </a:moveTo>
                    <a:lnTo>
                      <a:pt x="0" y="5949"/>
                    </a:lnTo>
                    <a:cubicBezTo>
                      <a:pt x="111" y="6031"/>
                      <a:pt x="206" y="6142"/>
                      <a:pt x="283" y="6282"/>
                    </a:cubicBezTo>
                    <a:lnTo>
                      <a:pt x="1532" y="334"/>
                    </a:lnTo>
                    <a:cubicBezTo>
                      <a:pt x="1450" y="192"/>
                      <a:pt x="1356" y="81"/>
                      <a:pt x="1244"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35"/>
              <p:cNvSpPr/>
              <p:nvPr/>
            </p:nvSpPr>
            <p:spPr>
              <a:xfrm>
                <a:off x="1663575" y="646800"/>
                <a:ext cx="32750" cy="149700"/>
              </a:xfrm>
              <a:custGeom>
                <a:rect b="b" l="l" r="r" t="t"/>
                <a:pathLst>
                  <a:path extrusionOk="0" h="5988" w="1310">
                    <a:moveTo>
                      <a:pt x="1246" y="0"/>
                    </a:moveTo>
                    <a:lnTo>
                      <a:pt x="1" y="5946"/>
                    </a:lnTo>
                    <a:cubicBezTo>
                      <a:pt x="22" y="5958"/>
                      <a:pt x="44" y="5975"/>
                      <a:pt x="65" y="5988"/>
                    </a:cubicBezTo>
                    <a:lnTo>
                      <a:pt x="1309" y="39"/>
                    </a:lnTo>
                    <a:cubicBezTo>
                      <a:pt x="1289" y="26"/>
                      <a:pt x="1267" y="13"/>
                      <a:pt x="1246"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35"/>
              <p:cNvSpPr/>
              <p:nvPr/>
            </p:nvSpPr>
            <p:spPr>
              <a:xfrm>
                <a:off x="1662300" y="646150"/>
                <a:ext cx="32425" cy="149300"/>
              </a:xfrm>
              <a:custGeom>
                <a:rect b="b" l="l" r="r" t="t"/>
                <a:pathLst>
                  <a:path extrusionOk="0" h="5972" w="1297">
                    <a:moveTo>
                      <a:pt x="1250" y="0"/>
                    </a:moveTo>
                    <a:lnTo>
                      <a:pt x="0" y="5950"/>
                    </a:lnTo>
                    <a:cubicBezTo>
                      <a:pt x="18" y="5954"/>
                      <a:pt x="35" y="5962"/>
                      <a:pt x="52" y="5972"/>
                    </a:cubicBezTo>
                    <a:lnTo>
                      <a:pt x="1297" y="26"/>
                    </a:lnTo>
                    <a:cubicBezTo>
                      <a:pt x="1279" y="18"/>
                      <a:pt x="1263" y="9"/>
                      <a:pt x="1250"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35"/>
              <p:cNvSpPr/>
              <p:nvPr/>
            </p:nvSpPr>
            <p:spPr>
              <a:xfrm>
                <a:off x="1661250" y="645600"/>
                <a:ext cx="32300" cy="149325"/>
              </a:xfrm>
              <a:custGeom>
                <a:rect b="b" l="l" r="r" t="t"/>
                <a:pathLst>
                  <a:path extrusionOk="0" h="5973" w="1292">
                    <a:moveTo>
                      <a:pt x="1248" y="1"/>
                    </a:moveTo>
                    <a:lnTo>
                      <a:pt x="0" y="5951"/>
                    </a:lnTo>
                    <a:cubicBezTo>
                      <a:pt x="17" y="5955"/>
                      <a:pt x="30" y="5964"/>
                      <a:pt x="42" y="5972"/>
                    </a:cubicBezTo>
                    <a:lnTo>
                      <a:pt x="1292" y="22"/>
                    </a:lnTo>
                    <a:cubicBezTo>
                      <a:pt x="1274" y="14"/>
                      <a:pt x="1262" y="10"/>
                      <a:pt x="1248"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35"/>
              <p:cNvSpPr/>
              <p:nvPr/>
            </p:nvSpPr>
            <p:spPr>
              <a:xfrm>
                <a:off x="1660275" y="645300"/>
                <a:ext cx="32200" cy="149075"/>
              </a:xfrm>
              <a:custGeom>
                <a:rect b="b" l="l" r="r" t="t"/>
                <a:pathLst>
                  <a:path extrusionOk="0" h="5963" w="1288">
                    <a:moveTo>
                      <a:pt x="1249" y="1"/>
                    </a:moveTo>
                    <a:lnTo>
                      <a:pt x="0" y="5950"/>
                    </a:lnTo>
                    <a:cubicBezTo>
                      <a:pt x="14" y="5954"/>
                      <a:pt x="26" y="5958"/>
                      <a:pt x="39" y="5963"/>
                    </a:cubicBezTo>
                    <a:lnTo>
                      <a:pt x="1287" y="13"/>
                    </a:lnTo>
                    <a:cubicBezTo>
                      <a:pt x="1275" y="9"/>
                      <a:pt x="1262" y="5"/>
                      <a:pt x="1249"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35"/>
              <p:cNvSpPr/>
              <p:nvPr/>
            </p:nvSpPr>
            <p:spPr>
              <a:xfrm>
                <a:off x="1659325" y="644975"/>
                <a:ext cx="32200" cy="149100"/>
              </a:xfrm>
              <a:custGeom>
                <a:rect b="b" l="l" r="r" t="t"/>
                <a:pathLst>
                  <a:path extrusionOk="0" h="5964" w="1288">
                    <a:moveTo>
                      <a:pt x="1244" y="0"/>
                    </a:moveTo>
                    <a:lnTo>
                      <a:pt x="0" y="5950"/>
                    </a:lnTo>
                    <a:cubicBezTo>
                      <a:pt x="13" y="5954"/>
                      <a:pt x="26" y="5958"/>
                      <a:pt x="38" y="5963"/>
                    </a:cubicBezTo>
                    <a:lnTo>
                      <a:pt x="1287" y="14"/>
                    </a:lnTo>
                    <a:cubicBezTo>
                      <a:pt x="1274" y="9"/>
                      <a:pt x="1258" y="4"/>
                      <a:pt x="1244"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35"/>
              <p:cNvSpPr/>
              <p:nvPr/>
            </p:nvSpPr>
            <p:spPr>
              <a:xfrm>
                <a:off x="1658250" y="644650"/>
                <a:ext cx="32200" cy="149075"/>
              </a:xfrm>
              <a:custGeom>
                <a:rect b="b" l="l" r="r" t="t"/>
                <a:pathLst>
                  <a:path extrusionOk="0" h="5963" w="1288">
                    <a:moveTo>
                      <a:pt x="1245" y="1"/>
                    </a:moveTo>
                    <a:lnTo>
                      <a:pt x="0" y="5951"/>
                    </a:lnTo>
                    <a:cubicBezTo>
                      <a:pt x="13" y="5955"/>
                      <a:pt x="30" y="5959"/>
                      <a:pt x="43" y="5963"/>
                    </a:cubicBezTo>
                    <a:lnTo>
                      <a:pt x="1287" y="13"/>
                    </a:lnTo>
                    <a:cubicBezTo>
                      <a:pt x="1275" y="9"/>
                      <a:pt x="1262" y="5"/>
                      <a:pt x="1245"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35"/>
              <p:cNvSpPr/>
              <p:nvPr/>
            </p:nvSpPr>
            <p:spPr>
              <a:xfrm>
                <a:off x="1657050" y="644425"/>
                <a:ext cx="32350" cy="149000"/>
              </a:xfrm>
              <a:custGeom>
                <a:rect b="b" l="l" r="r" t="t"/>
                <a:pathLst>
                  <a:path extrusionOk="0" h="5960" w="1294">
                    <a:moveTo>
                      <a:pt x="1246" y="1"/>
                    </a:moveTo>
                    <a:lnTo>
                      <a:pt x="1" y="5950"/>
                    </a:lnTo>
                    <a:cubicBezTo>
                      <a:pt x="18" y="5950"/>
                      <a:pt x="31" y="5954"/>
                      <a:pt x="48" y="5960"/>
                    </a:cubicBezTo>
                    <a:lnTo>
                      <a:pt x="1293" y="10"/>
                    </a:lnTo>
                    <a:cubicBezTo>
                      <a:pt x="1280" y="6"/>
                      <a:pt x="1262" y="6"/>
                      <a:pt x="1246"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35"/>
              <p:cNvSpPr/>
              <p:nvPr/>
            </p:nvSpPr>
            <p:spPr>
              <a:xfrm>
                <a:off x="1655475" y="644225"/>
                <a:ext cx="32750" cy="148975"/>
              </a:xfrm>
              <a:custGeom>
                <a:rect b="b" l="l" r="r" t="t"/>
                <a:pathLst>
                  <a:path extrusionOk="0" h="5959" w="1310">
                    <a:moveTo>
                      <a:pt x="1244" y="0"/>
                    </a:moveTo>
                    <a:lnTo>
                      <a:pt x="0" y="5950"/>
                    </a:lnTo>
                    <a:cubicBezTo>
                      <a:pt x="22" y="5950"/>
                      <a:pt x="42" y="5954"/>
                      <a:pt x="64" y="5958"/>
                    </a:cubicBezTo>
                    <a:lnTo>
                      <a:pt x="1309" y="9"/>
                    </a:lnTo>
                    <a:cubicBezTo>
                      <a:pt x="1287" y="5"/>
                      <a:pt x="1266" y="0"/>
                      <a:pt x="1244"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35"/>
              <p:cNvSpPr/>
              <p:nvPr/>
            </p:nvSpPr>
            <p:spPr>
              <a:xfrm>
                <a:off x="1642400" y="644125"/>
                <a:ext cx="44200" cy="150450"/>
              </a:xfrm>
              <a:custGeom>
                <a:rect b="b" l="l" r="r" t="t"/>
                <a:pathLst>
                  <a:path extrusionOk="0" h="6018" w="1768">
                    <a:moveTo>
                      <a:pt x="1675" y="0"/>
                    </a:moveTo>
                    <a:cubicBezTo>
                      <a:pt x="1618" y="0"/>
                      <a:pt x="1559" y="5"/>
                      <a:pt x="1498" y="13"/>
                    </a:cubicBezTo>
                    <a:cubicBezTo>
                      <a:pt x="1421" y="22"/>
                      <a:pt x="1335" y="43"/>
                      <a:pt x="1250" y="69"/>
                    </a:cubicBezTo>
                    <a:lnTo>
                      <a:pt x="1" y="6018"/>
                    </a:lnTo>
                    <a:cubicBezTo>
                      <a:pt x="91" y="5988"/>
                      <a:pt x="172" y="5972"/>
                      <a:pt x="253" y="5958"/>
                    </a:cubicBezTo>
                    <a:cubicBezTo>
                      <a:pt x="305" y="5951"/>
                      <a:pt x="356" y="5948"/>
                      <a:pt x="405" y="5948"/>
                    </a:cubicBezTo>
                    <a:cubicBezTo>
                      <a:pt x="445" y="5948"/>
                      <a:pt x="484" y="5950"/>
                      <a:pt x="523" y="5954"/>
                    </a:cubicBezTo>
                    <a:lnTo>
                      <a:pt x="1767" y="4"/>
                    </a:lnTo>
                    <a:cubicBezTo>
                      <a:pt x="1737" y="2"/>
                      <a:pt x="1706" y="0"/>
                      <a:pt x="1675" y="0"/>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35"/>
              <p:cNvSpPr/>
              <p:nvPr/>
            </p:nvSpPr>
            <p:spPr>
              <a:xfrm>
                <a:off x="1640925" y="645850"/>
                <a:ext cx="32725" cy="149175"/>
              </a:xfrm>
              <a:custGeom>
                <a:rect b="b" l="l" r="r" t="t"/>
                <a:pathLst>
                  <a:path extrusionOk="0" h="5967" w="1309">
                    <a:moveTo>
                      <a:pt x="1309" y="0"/>
                    </a:moveTo>
                    <a:lnTo>
                      <a:pt x="1309" y="0"/>
                    </a:lnTo>
                    <a:cubicBezTo>
                      <a:pt x="1287" y="4"/>
                      <a:pt x="1266" y="12"/>
                      <a:pt x="1249" y="21"/>
                    </a:cubicBezTo>
                    <a:lnTo>
                      <a:pt x="0" y="5966"/>
                    </a:lnTo>
                    <a:cubicBezTo>
                      <a:pt x="22" y="5962"/>
                      <a:pt x="43" y="5954"/>
                      <a:pt x="60" y="5949"/>
                    </a:cubicBezTo>
                    <a:lnTo>
                      <a:pt x="1309"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35"/>
              <p:cNvSpPr/>
              <p:nvPr/>
            </p:nvSpPr>
            <p:spPr>
              <a:xfrm>
                <a:off x="1814475" y="675125"/>
                <a:ext cx="31325" cy="149200"/>
              </a:xfrm>
              <a:custGeom>
                <a:rect b="b" l="l" r="r" t="t"/>
                <a:pathLst>
                  <a:path extrusionOk="0" h="5968" w="1253">
                    <a:moveTo>
                      <a:pt x="1253" y="0"/>
                    </a:moveTo>
                    <a:cubicBezTo>
                      <a:pt x="1249" y="10"/>
                      <a:pt x="1249" y="14"/>
                      <a:pt x="1249" y="18"/>
                    </a:cubicBezTo>
                    <a:lnTo>
                      <a:pt x="0" y="5967"/>
                    </a:lnTo>
                    <a:cubicBezTo>
                      <a:pt x="5" y="5958"/>
                      <a:pt x="5" y="5954"/>
                      <a:pt x="5" y="5950"/>
                    </a:cubicBezTo>
                    <a:lnTo>
                      <a:pt x="1253" y="0"/>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35"/>
              <p:cNvSpPr/>
              <p:nvPr/>
            </p:nvSpPr>
            <p:spPr>
              <a:xfrm>
                <a:off x="1814150" y="675550"/>
                <a:ext cx="31550" cy="149525"/>
              </a:xfrm>
              <a:custGeom>
                <a:rect b="b" l="l" r="r" t="t"/>
                <a:pathLst>
                  <a:path extrusionOk="0" h="5981" w="1262">
                    <a:moveTo>
                      <a:pt x="1262" y="1"/>
                    </a:moveTo>
                    <a:lnTo>
                      <a:pt x="1262" y="1"/>
                    </a:lnTo>
                    <a:cubicBezTo>
                      <a:pt x="1258" y="9"/>
                      <a:pt x="1253" y="22"/>
                      <a:pt x="1249" y="31"/>
                    </a:cubicBezTo>
                    <a:lnTo>
                      <a:pt x="0" y="5980"/>
                    </a:lnTo>
                    <a:cubicBezTo>
                      <a:pt x="8" y="5967"/>
                      <a:pt x="13" y="5959"/>
                      <a:pt x="13" y="5950"/>
                    </a:cubicBezTo>
                    <a:lnTo>
                      <a:pt x="1262"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35"/>
              <p:cNvSpPr/>
              <p:nvPr/>
            </p:nvSpPr>
            <p:spPr>
              <a:xfrm>
                <a:off x="1813700" y="676300"/>
                <a:ext cx="31700" cy="149400"/>
              </a:xfrm>
              <a:custGeom>
                <a:rect b="b" l="l" r="r" t="t"/>
                <a:pathLst>
                  <a:path extrusionOk="0" h="5976" w="1268">
                    <a:moveTo>
                      <a:pt x="1267" y="1"/>
                    </a:moveTo>
                    <a:lnTo>
                      <a:pt x="1267" y="1"/>
                    </a:lnTo>
                    <a:cubicBezTo>
                      <a:pt x="1258" y="9"/>
                      <a:pt x="1254" y="18"/>
                      <a:pt x="1246" y="26"/>
                    </a:cubicBezTo>
                    <a:lnTo>
                      <a:pt x="1" y="5976"/>
                    </a:lnTo>
                    <a:cubicBezTo>
                      <a:pt x="10" y="5968"/>
                      <a:pt x="14" y="5958"/>
                      <a:pt x="18" y="5950"/>
                    </a:cubicBezTo>
                    <a:lnTo>
                      <a:pt x="1267"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35"/>
              <p:cNvSpPr/>
              <p:nvPr/>
            </p:nvSpPr>
            <p:spPr>
              <a:xfrm>
                <a:off x="1813050" y="676950"/>
                <a:ext cx="31800" cy="149400"/>
              </a:xfrm>
              <a:custGeom>
                <a:rect b="b" l="l" r="r" t="t"/>
                <a:pathLst>
                  <a:path extrusionOk="0" h="5976" w="1272">
                    <a:moveTo>
                      <a:pt x="1272" y="0"/>
                    </a:moveTo>
                    <a:cubicBezTo>
                      <a:pt x="1264" y="8"/>
                      <a:pt x="1254" y="18"/>
                      <a:pt x="1246" y="26"/>
                    </a:cubicBezTo>
                    <a:lnTo>
                      <a:pt x="1" y="5976"/>
                    </a:lnTo>
                    <a:cubicBezTo>
                      <a:pt x="10" y="5967"/>
                      <a:pt x="18" y="5958"/>
                      <a:pt x="27" y="5950"/>
                    </a:cubicBezTo>
                    <a:lnTo>
                      <a:pt x="1272"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35"/>
              <p:cNvSpPr/>
              <p:nvPr/>
            </p:nvSpPr>
            <p:spPr>
              <a:xfrm>
                <a:off x="1812125" y="677575"/>
                <a:ext cx="32100" cy="149425"/>
              </a:xfrm>
              <a:custGeom>
                <a:rect b="b" l="l" r="r" t="t"/>
                <a:pathLst>
                  <a:path extrusionOk="0" h="5977" w="1284">
                    <a:moveTo>
                      <a:pt x="1283" y="1"/>
                    </a:moveTo>
                    <a:cubicBezTo>
                      <a:pt x="1275" y="9"/>
                      <a:pt x="1262" y="18"/>
                      <a:pt x="1249" y="27"/>
                    </a:cubicBezTo>
                    <a:lnTo>
                      <a:pt x="0" y="5976"/>
                    </a:lnTo>
                    <a:cubicBezTo>
                      <a:pt x="12" y="5968"/>
                      <a:pt x="26" y="5959"/>
                      <a:pt x="38" y="5951"/>
                    </a:cubicBezTo>
                    <a:lnTo>
                      <a:pt x="1283"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35"/>
              <p:cNvSpPr/>
              <p:nvPr/>
            </p:nvSpPr>
            <p:spPr>
              <a:xfrm>
                <a:off x="1810725" y="678225"/>
                <a:ext cx="32650" cy="149500"/>
              </a:xfrm>
              <a:custGeom>
                <a:rect b="b" l="l" r="r" t="t"/>
                <a:pathLst>
                  <a:path extrusionOk="0" h="5980" w="1306">
                    <a:moveTo>
                      <a:pt x="1305" y="1"/>
                    </a:moveTo>
                    <a:lnTo>
                      <a:pt x="1305" y="1"/>
                    </a:lnTo>
                    <a:cubicBezTo>
                      <a:pt x="1288" y="14"/>
                      <a:pt x="1266" y="22"/>
                      <a:pt x="1249" y="30"/>
                    </a:cubicBezTo>
                    <a:lnTo>
                      <a:pt x="1" y="5980"/>
                    </a:lnTo>
                    <a:cubicBezTo>
                      <a:pt x="22" y="5972"/>
                      <a:pt x="39" y="5958"/>
                      <a:pt x="56" y="5950"/>
                    </a:cubicBezTo>
                    <a:lnTo>
                      <a:pt x="1305"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35"/>
              <p:cNvSpPr/>
              <p:nvPr/>
            </p:nvSpPr>
            <p:spPr>
              <a:xfrm>
                <a:off x="1808375" y="678975"/>
                <a:ext cx="33575" cy="149600"/>
              </a:xfrm>
              <a:custGeom>
                <a:rect b="b" l="l" r="r" t="t"/>
                <a:pathLst>
                  <a:path extrusionOk="0" h="5984" w="1343">
                    <a:moveTo>
                      <a:pt x="1343" y="0"/>
                    </a:moveTo>
                    <a:lnTo>
                      <a:pt x="1343" y="0"/>
                    </a:lnTo>
                    <a:cubicBezTo>
                      <a:pt x="1313" y="14"/>
                      <a:pt x="1283" y="26"/>
                      <a:pt x="1245" y="39"/>
                    </a:cubicBezTo>
                    <a:lnTo>
                      <a:pt x="0" y="5984"/>
                    </a:lnTo>
                    <a:cubicBezTo>
                      <a:pt x="34" y="5976"/>
                      <a:pt x="69" y="5963"/>
                      <a:pt x="95" y="5950"/>
                    </a:cubicBezTo>
                    <a:lnTo>
                      <a:pt x="1343"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35"/>
              <p:cNvSpPr/>
              <p:nvPr/>
            </p:nvSpPr>
            <p:spPr>
              <a:xfrm>
                <a:off x="1794800" y="679950"/>
                <a:ext cx="44725" cy="150675"/>
              </a:xfrm>
              <a:custGeom>
                <a:rect b="b" l="l" r="r" t="t"/>
                <a:pathLst>
                  <a:path extrusionOk="0" h="6027" w="1789">
                    <a:moveTo>
                      <a:pt x="1788" y="0"/>
                    </a:moveTo>
                    <a:cubicBezTo>
                      <a:pt x="1715" y="22"/>
                      <a:pt x="1634" y="38"/>
                      <a:pt x="1536" y="52"/>
                    </a:cubicBezTo>
                    <a:cubicBezTo>
                      <a:pt x="1445" y="64"/>
                      <a:pt x="1352" y="73"/>
                      <a:pt x="1244" y="77"/>
                    </a:cubicBezTo>
                    <a:lnTo>
                      <a:pt x="0" y="6027"/>
                    </a:lnTo>
                    <a:cubicBezTo>
                      <a:pt x="103" y="6022"/>
                      <a:pt x="201" y="6014"/>
                      <a:pt x="291" y="6001"/>
                    </a:cubicBezTo>
                    <a:cubicBezTo>
                      <a:pt x="385" y="5984"/>
                      <a:pt x="470" y="5966"/>
                      <a:pt x="543" y="5945"/>
                    </a:cubicBezTo>
                    <a:lnTo>
                      <a:pt x="1788"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35"/>
              <p:cNvSpPr/>
              <p:nvPr/>
            </p:nvSpPr>
            <p:spPr>
              <a:xfrm>
                <a:off x="4084850" y="1160800"/>
                <a:ext cx="31250" cy="148750"/>
              </a:xfrm>
              <a:custGeom>
                <a:rect b="b" l="l" r="r" t="t"/>
                <a:pathLst>
                  <a:path extrusionOk="0" h="5950" w="1250">
                    <a:moveTo>
                      <a:pt x="1246" y="0"/>
                    </a:moveTo>
                    <a:lnTo>
                      <a:pt x="0" y="5950"/>
                    </a:lnTo>
                    <a:cubicBezTo>
                      <a:pt x="0" y="5950"/>
                      <a:pt x="6" y="5950"/>
                      <a:pt x="6" y="5946"/>
                    </a:cubicBezTo>
                    <a:lnTo>
                      <a:pt x="1250"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35"/>
              <p:cNvSpPr/>
              <p:nvPr/>
            </p:nvSpPr>
            <p:spPr>
              <a:xfrm>
                <a:off x="4084550" y="1160800"/>
                <a:ext cx="31450" cy="148850"/>
              </a:xfrm>
              <a:custGeom>
                <a:rect b="b" l="l" r="r" t="t"/>
                <a:pathLst>
                  <a:path extrusionOk="0" h="5954" w="1258">
                    <a:moveTo>
                      <a:pt x="1258" y="0"/>
                    </a:moveTo>
                    <a:lnTo>
                      <a:pt x="1258" y="0"/>
                    </a:lnTo>
                    <a:cubicBezTo>
                      <a:pt x="1253" y="0"/>
                      <a:pt x="1249" y="4"/>
                      <a:pt x="1244" y="4"/>
                    </a:cubicBezTo>
                    <a:lnTo>
                      <a:pt x="0" y="5954"/>
                    </a:lnTo>
                    <a:cubicBezTo>
                      <a:pt x="4" y="5950"/>
                      <a:pt x="8" y="5950"/>
                      <a:pt x="12" y="5950"/>
                    </a:cubicBezTo>
                    <a:lnTo>
                      <a:pt x="1258"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35"/>
              <p:cNvSpPr/>
              <p:nvPr/>
            </p:nvSpPr>
            <p:spPr>
              <a:xfrm>
                <a:off x="4084200" y="1160900"/>
                <a:ext cx="31475" cy="148850"/>
              </a:xfrm>
              <a:custGeom>
                <a:rect b="b" l="l" r="r" t="t"/>
                <a:pathLst>
                  <a:path extrusionOk="0" h="5954" w="1259">
                    <a:moveTo>
                      <a:pt x="1258" y="0"/>
                    </a:moveTo>
                    <a:cubicBezTo>
                      <a:pt x="1254" y="0"/>
                      <a:pt x="1254" y="5"/>
                      <a:pt x="1250" y="5"/>
                    </a:cubicBezTo>
                    <a:lnTo>
                      <a:pt x="1" y="5954"/>
                    </a:lnTo>
                    <a:cubicBezTo>
                      <a:pt x="6" y="5954"/>
                      <a:pt x="10" y="5950"/>
                      <a:pt x="14" y="5950"/>
                    </a:cubicBezTo>
                    <a:lnTo>
                      <a:pt x="1258"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35"/>
              <p:cNvSpPr/>
              <p:nvPr/>
            </p:nvSpPr>
            <p:spPr>
              <a:xfrm>
                <a:off x="4084000" y="1161025"/>
                <a:ext cx="31450" cy="148975"/>
              </a:xfrm>
              <a:custGeom>
                <a:rect b="b" l="l" r="r" t="t"/>
                <a:pathLst>
                  <a:path extrusionOk="0" h="5959" w="1258">
                    <a:moveTo>
                      <a:pt x="1258" y="0"/>
                    </a:moveTo>
                    <a:cubicBezTo>
                      <a:pt x="1254" y="4"/>
                      <a:pt x="1250" y="4"/>
                      <a:pt x="1250" y="8"/>
                    </a:cubicBezTo>
                    <a:lnTo>
                      <a:pt x="1" y="5958"/>
                    </a:lnTo>
                    <a:cubicBezTo>
                      <a:pt x="5" y="5954"/>
                      <a:pt x="9" y="5954"/>
                      <a:pt x="9" y="5949"/>
                    </a:cubicBezTo>
                    <a:lnTo>
                      <a:pt x="1258"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35"/>
              <p:cNvSpPr/>
              <p:nvPr/>
            </p:nvSpPr>
            <p:spPr>
              <a:xfrm>
                <a:off x="4083900" y="1161225"/>
                <a:ext cx="31350" cy="148875"/>
              </a:xfrm>
              <a:custGeom>
                <a:rect b="b" l="l" r="r" t="t"/>
                <a:pathLst>
                  <a:path extrusionOk="0" h="5955" w="1254">
                    <a:moveTo>
                      <a:pt x="1254" y="0"/>
                    </a:moveTo>
                    <a:cubicBezTo>
                      <a:pt x="1250" y="0"/>
                      <a:pt x="1250" y="5"/>
                      <a:pt x="1245" y="5"/>
                    </a:cubicBezTo>
                    <a:lnTo>
                      <a:pt x="1" y="5952"/>
                    </a:lnTo>
                    <a:lnTo>
                      <a:pt x="1" y="5952"/>
                    </a:lnTo>
                    <a:cubicBezTo>
                      <a:pt x="2" y="5950"/>
                      <a:pt x="5" y="5950"/>
                      <a:pt x="5" y="5950"/>
                    </a:cubicBezTo>
                    <a:lnTo>
                      <a:pt x="1254" y="0"/>
                    </a:lnTo>
                    <a:close/>
                    <a:moveTo>
                      <a:pt x="1" y="5952"/>
                    </a:moveTo>
                    <a:lnTo>
                      <a:pt x="1" y="5952"/>
                    </a:lnTo>
                    <a:cubicBezTo>
                      <a:pt x="1" y="5953"/>
                      <a:pt x="0" y="5953"/>
                      <a:pt x="0" y="5954"/>
                    </a:cubicBezTo>
                    <a:lnTo>
                      <a:pt x="1" y="5952"/>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35"/>
              <p:cNvSpPr/>
              <p:nvPr/>
            </p:nvSpPr>
            <p:spPr>
              <a:xfrm>
                <a:off x="4083800" y="1161325"/>
                <a:ext cx="31225" cy="148875"/>
              </a:xfrm>
              <a:custGeom>
                <a:rect b="b" l="l" r="r" t="t"/>
                <a:pathLst>
                  <a:path extrusionOk="0" h="5955" w="1249">
                    <a:moveTo>
                      <a:pt x="1249" y="1"/>
                    </a:moveTo>
                    <a:lnTo>
                      <a:pt x="1248" y="6"/>
                    </a:lnTo>
                    <a:lnTo>
                      <a:pt x="1248" y="6"/>
                    </a:lnTo>
                    <a:cubicBezTo>
                      <a:pt x="1249" y="4"/>
                      <a:pt x="1249" y="3"/>
                      <a:pt x="1249" y="1"/>
                    </a:cubicBezTo>
                    <a:close/>
                    <a:moveTo>
                      <a:pt x="1248" y="6"/>
                    </a:moveTo>
                    <a:lnTo>
                      <a:pt x="1248" y="6"/>
                    </a:lnTo>
                    <a:cubicBezTo>
                      <a:pt x="1247" y="6"/>
                      <a:pt x="1246" y="7"/>
                      <a:pt x="1244" y="9"/>
                    </a:cubicBezTo>
                    <a:lnTo>
                      <a:pt x="0" y="5954"/>
                    </a:lnTo>
                    <a:lnTo>
                      <a:pt x="4" y="5950"/>
                    </a:lnTo>
                    <a:lnTo>
                      <a:pt x="1248" y="6"/>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35"/>
              <p:cNvSpPr/>
              <p:nvPr/>
            </p:nvSpPr>
            <p:spPr>
              <a:xfrm>
                <a:off x="4083700" y="1161525"/>
                <a:ext cx="31225" cy="148875"/>
              </a:xfrm>
              <a:custGeom>
                <a:rect b="b" l="l" r="r" t="t"/>
                <a:pathLst>
                  <a:path extrusionOk="0" h="5955" w="1249">
                    <a:moveTo>
                      <a:pt x="1248" y="1"/>
                    </a:moveTo>
                    <a:lnTo>
                      <a:pt x="861" y="1852"/>
                    </a:lnTo>
                    <a:lnTo>
                      <a:pt x="1248" y="6"/>
                    </a:lnTo>
                    <a:lnTo>
                      <a:pt x="1248" y="1"/>
                    </a:lnTo>
                    <a:close/>
                    <a:moveTo>
                      <a:pt x="861" y="1852"/>
                    </a:moveTo>
                    <a:lnTo>
                      <a:pt x="0" y="5955"/>
                    </a:lnTo>
                    <a:cubicBezTo>
                      <a:pt x="0" y="5955"/>
                      <a:pt x="4" y="5950"/>
                      <a:pt x="4" y="5946"/>
                    </a:cubicBezTo>
                    <a:lnTo>
                      <a:pt x="861" y="1852"/>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35"/>
              <p:cNvSpPr/>
              <p:nvPr/>
            </p:nvSpPr>
            <p:spPr>
              <a:xfrm>
                <a:off x="4083700" y="1161650"/>
                <a:ext cx="31225" cy="148875"/>
              </a:xfrm>
              <a:custGeom>
                <a:rect b="b" l="l" r="r" t="t"/>
                <a:pathLst>
                  <a:path extrusionOk="0" h="5955" w="1249">
                    <a:moveTo>
                      <a:pt x="1248" y="1"/>
                    </a:moveTo>
                    <a:lnTo>
                      <a:pt x="1248" y="3"/>
                    </a:lnTo>
                    <a:lnTo>
                      <a:pt x="1248" y="3"/>
                    </a:lnTo>
                    <a:cubicBezTo>
                      <a:pt x="1248" y="2"/>
                      <a:pt x="1248" y="2"/>
                      <a:pt x="1248" y="1"/>
                    </a:cubicBezTo>
                    <a:close/>
                    <a:moveTo>
                      <a:pt x="1248" y="3"/>
                    </a:moveTo>
                    <a:cubicBezTo>
                      <a:pt x="1247" y="5"/>
                      <a:pt x="1244" y="5"/>
                      <a:pt x="1244" y="5"/>
                    </a:cubicBezTo>
                    <a:lnTo>
                      <a:pt x="310" y="4472"/>
                    </a:lnTo>
                    <a:lnTo>
                      <a:pt x="1248" y="3"/>
                    </a:lnTo>
                    <a:close/>
                    <a:moveTo>
                      <a:pt x="310" y="4472"/>
                    </a:moveTo>
                    <a:lnTo>
                      <a:pt x="0" y="5950"/>
                    </a:lnTo>
                    <a:lnTo>
                      <a:pt x="0" y="5955"/>
                    </a:lnTo>
                    <a:lnTo>
                      <a:pt x="310" y="4472"/>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35"/>
              <p:cNvSpPr/>
              <p:nvPr/>
            </p:nvSpPr>
            <p:spPr>
              <a:xfrm>
                <a:off x="3185375" y="966825"/>
                <a:ext cx="36925" cy="158500"/>
              </a:xfrm>
              <a:custGeom>
                <a:rect b="b" l="l" r="r" t="t"/>
                <a:pathLst>
                  <a:path extrusionOk="0" h="6340" w="1477">
                    <a:moveTo>
                      <a:pt x="1267" y="1"/>
                    </a:moveTo>
                    <a:cubicBezTo>
                      <a:pt x="1267" y="1"/>
                      <a:pt x="1267" y="1"/>
                      <a:pt x="1267" y="1"/>
                    </a:cubicBezTo>
                    <a:lnTo>
                      <a:pt x="1267" y="1"/>
                    </a:lnTo>
                    <a:lnTo>
                      <a:pt x="1267" y="1"/>
                    </a:lnTo>
                    <a:close/>
                    <a:moveTo>
                      <a:pt x="1267" y="1"/>
                    </a:moveTo>
                    <a:lnTo>
                      <a:pt x="22" y="5950"/>
                    </a:lnTo>
                    <a:cubicBezTo>
                      <a:pt x="0" y="6053"/>
                      <a:pt x="57" y="6177"/>
                      <a:pt x="231" y="6339"/>
                    </a:cubicBezTo>
                    <a:lnTo>
                      <a:pt x="1476" y="390"/>
                    </a:lnTo>
                    <a:cubicBezTo>
                      <a:pt x="1301" y="228"/>
                      <a:pt x="1246" y="104"/>
                      <a:pt x="1267"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35"/>
              <p:cNvSpPr/>
              <p:nvPr/>
            </p:nvSpPr>
            <p:spPr>
              <a:xfrm>
                <a:off x="3198850" y="974425"/>
                <a:ext cx="73050" cy="152750"/>
              </a:xfrm>
              <a:custGeom>
                <a:rect b="b" l="l" r="r" t="t"/>
                <a:pathLst>
                  <a:path extrusionOk="0" h="6110" w="2922">
                    <a:moveTo>
                      <a:pt x="2922" y="1"/>
                    </a:moveTo>
                    <a:lnTo>
                      <a:pt x="2922" y="1"/>
                    </a:lnTo>
                    <a:cubicBezTo>
                      <a:pt x="2793" y="17"/>
                      <a:pt x="2657" y="39"/>
                      <a:pt x="2524" y="60"/>
                    </a:cubicBezTo>
                    <a:cubicBezTo>
                      <a:pt x="2085" y="123"/>
                      <a:pt x="1749" y="160"/>
                      <a:pt x="1473" y="160"/>
                    </a:cubicBezTo>
                    <a:cubicBezTo>
                      <a:pt x="1393" y="160"/>
                      <a:pt x="1317" y="157"/>
                      <a:pt x="1245" y="150"/>
                    </a:cubicBezTo>
                    <a:lnTo>
                      <a:pt x="0" y="6099"/>
                    </a:lnTo>
                    <a:cubicBezTo>
                      <a:pt x="73" y="6106"/>
                      <a:pt x="150" y="6109"/>
                      <a:pt x="232" y="6109"/>
                    </a:cubicBezTo>
                    <a:cubicBezTo>
                      <a:pt x="507" y="6109"/>
                      <a:pt x="841" y="6071"/>
                      <a:pt x="1279" y="6006"/>
                    </a:cubicBezTo>
                    <a:cubicBezTo>
                      <a:pt x="1412" y="5988"/>
                      <a:pt x="1545" y="5967"/>
                      <a:pt x="1678" y="5945"/>
                    </a:cubicBezTo>
                    <a:lnTo>
                      <a:pt x="2922"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35"/>
              <p:cNvSpPr/>
              <p:nvPr/>
            </p:nvSpPr>
            <p:spPr>
              <a:xfrm>
                <a:off x="3195875" y="977725"/>
                <a:ext cx="34125" cy="149175"/>
              </a:xfrm>
              <a:custGeom>
                <a:rect b="b" l="l" r="r" t="t"/>
                <a:pathLst>
                  <a:path extrusionOk="0" h="5967" w="1365">
                    <a:moveTo>
                      <a:pt x="1248" y="1"/>
                    </a:moveTo>
                    <a:lnTo>
                      <a:pt x="0" y="5951"/>
                    </a:lnTo>
                    <a:cubicBezTo>
                      <a:pt x="38" y="5955"/>
                      <a:pt x="81" y="5963"/>
                      <a:pt x="119" y="5967"/>
                    </a:cubicBezTo>
                    <a:lnTo>
                      <a:pt x="1364" y="18"/>
                    </a:lnTo>
                    <a:cubicBezTo>
                      <a:pt x="1325" y="13"/>
                      <a:pt x="1287" y="9"/>
                      <a:pt x="1248"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35"/>
              <p:cNvSpPr/>
              <p:nvPr/>
            </p:nvSpPr>
            <p:spPr>
              <a:xfrm>
                <a:off x="3193850" y="977300"/>
                <a:ext cx="33250" cy="149200"/>
              </a:xfrm>
              <a:custGeom>
                <a:rect b="b" l="l" r="r" t="t"/>
                <a:pathLst>
                  <a:path extrusionOk="0" h="5968" w="1330">
                    <a:moveTo>
                      <a:pt x="1244" y="0"/>
                    </a:moveTo>
                    <a:lnTo>
                      <a:pt x="0" y="5950"/>
                    </a:lnTo>
                    <a:cubicBezTo>
                      <a:pt x="26" y="5954"/>
                      <a:pt x="56" y="5963"/>
                      <a:pt x="81" y="5968"/>
                    </a:cubicBezTo>
                    <a:lnTo>
                      <a:pt x="1329" y="18"/>
                    </a:lnTo>
                    <a:cubicBezTo>
                      <a:pt x="1300" y="14"/>
                      <a:pt x="1270" y="5"/>
                      <a:pt x="1244"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35"/>
              <p:cNvSpPr/>
              <p:nvPr/>
            </p:nvSpPr>
            <p:spPr>
              <a:xfrm>
                <a:off x="3192025" y="976900"/>
                <a:ext cx="32950" cy="149175"/>
              </a:xfrm>
              <a:custGeom>
                <a:rect b="b" l="l" r="r" t="t"/>
                <a:pathLst>
                  <a:path extrusionOk="0" h="5967" w="1318">
                    <a:moveTo>
                      <a:pt x="1248" y="0"/>
                    </a:moveTo>
                    <a:lnTo>
                      <a:pt x="0" y="5945"/>
                    </a:lnTo>
                    <a:cubicBezTo>
                      <a:pt x="26" y="5954"/>
                      <a:pt x="47" y="5958"/>
                      <a:pt x="73" y="5966"/>
                    </a:cubicBezTo>
                    <a:lnTo>
                      <a:pt x="1317" y="16"/>
                    </a:lnTo>
                    <a:cubicBezTo>
                      <a:pt x="1292" y="12"/>
                      <a:pt x="1270" y="4"/>
                      <a:pt x="1248"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35"/>
              <p:cNvSpPr/>
              <p:nvPr/>
            </p:nvSpPr>
            <p:spPr>
              <a:xfrm>
                <a:off x="3191150" y="976550"/>
                <a:ext cx="32100" cy="148975"/>
              </a:xfrm>
              <a:custGeom>
                <a:rect b="b" l="l" r="r" t="t"/>
                <a:pathLst>
                  <a:path extrusionOk="0" h="5959" w="1284">
                    <a:moveTo>
                      <a:pt x="1245" y="1"/>
                    </a:moveTo>
                    <a:lnTo>
                      <a:pt x="0" y="5950"/>
                    </a:lnTo>
                    <a:cubicBezTo>
                      <a:pt x="10" y="5954"/>
                      <a:pt x="22" y="5959"/>
                      <a:pt x="35" y="5959"/>
                    </a:cubicBezTo>
                    <a:lnTo>
                      <a:pt x="1283" y="14"/>
                    </a:lnTo>
                    <a:cubicBezTo>
                      <a:pt x="1271" y="9"/>
                      <a:pt x="1258" y="5"/>
                      <a:pt x="1245"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35"/>
              <p:cNvSpPr/>
              <p:nvPr/>
            </p:nvSpPr>
            <p:spPr>
              <a:xfrm>
                <a:off x="1772550" y="681125"/>
                <a:ext cx="32200" cy="150675"/>
              </a:xfrm>
              <a:custGeom>
                <a:rect b="b" l="l" r="r" t="t"/>
                <a:pathLst>
                  <a:path extrusionOk="0" h="6027" w="1288">
                    <a:moveTo>
                      <a:pt x="1245" y="1"/>
                    </a:moveTo>
                    <a:lnTo>
                      <a:pt x="0" y="5949"/>
                    </a:lnTo>
                    <a:cubicBezTo>
                      <a:pt x="26" y="5968"/>
                      <a:pt x="40" y="5993"/>
                      <a:pt x="37" y="6016"/>
                    </a:cubicBezTo>
                    <a:lnTo>
                      <a:pt x="37" y="6016"/>
                    </a:lnTo>
                    <a:lnTo>
                      <a:pt x="1283" y="78"/>
                    </a:lnTo>
                    <a:cubicBezTo>
                      <a:pt x="1287" y="52"/>
                      <a:pt x="1279" y="21"/>
                      <a:pt x="1245" y="1"/>
                    </a:cubicBezTo>
                    <a:close/>
                    <a:moveTo>
                      <a:pt x="37" y="6016"/>
                    </a:moveTo>
                    <a:lnTo>
                      <a:pt x="35" y="6026"/>
                    </a:lnTo>
                    <a:cubicBezTo>
                      <a:pt x="36" y="6023"/>
                      <a:pt x="37" y="6020"/>
                      <a:pt x="37" y="6016"/>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35"/>
              <p:cNvSpPr/>
              <p:nvPr/>
            </p:nvSpPr>
            <p:spPr>
              <a:xfrm>
                <a:off x="1772225" y="680900"/>
                <a:ext cx="31475" cy="148975"/>
              </a:xfrm>
              <a:custGeom>
                <a:rect b="b" l="l" r="r" t="t"/>
                <a:pathLst>
                  <a:path extrusionOk="0" h="5959" w="1259">
                    <a:moveTo>
                      <a:pt x="1245" y="0"/>
                    </a:moveTo>
                    <a:lnTo>
                      <a:pt x="1" y="5950"/>
                    </a:lnTo>
                    <a:cubicBezTo>
                      <a:pt x="5" y="5954"/>
                      <a:pt x="9" y="5954"/>
                      <a:pt x="13" y="5958"/>
                    </a:cubicBezTo>
                    <a:lnTo>
                      <a:pt x="1258" y="10"/>
                    </a:lnTo>
                    <a:cubicBezTo>
                      <a:pt x="1254" y="4"/>
                      <a:pt x="1249" y="4"/>
                      <a:pt x="1245"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35"/>
              <p:cNvSpPr/>
              <p:nvPr/>
            </p:nvSpPr>
            <p:spPr>
              <a:xfrm>
                <a:off x="1771900" y="680800"/>
                <a:ext cx="31450" cy="148850"/>
              </a:xfrm>
              <a:custGeom>
                <a:rect b="b" l="l" r="r" t="t"/>
                <a:pathLst>
                  <a:path extrusionOk="0" h="5954" w="1258">
                    <a:moveTo>
                      <a:pt x="1246" y="0"/>
                    </a:moveTo>
                    <a:lnTo>
                      <a:pt x="0" y="5946"/>
                    </a:lnTo>
                    <a:cubicBezTo>
                      <a:pt x="5" y="5950"/>
                      <a:pt x="10" y="5950"/>
                      <a:pt x="14" y="5954"/>
                    </a:cubicBezTo>
                    <a:lnTo>
                      <a:pt x="1258" y="4"/>
                    </a:lnTo>
                    <a:cubicBezTo>
                      <a:pt x="1254" y="4"/>
                      <a:pt x="1250" y="0"/>
                      <a:pt x="1246"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35"/>
              <p:cNvSpPr/>
              <p:nvPr/>
            </p:nvSpPr>
            <p:spPr>
              <a:xfrm>
                <a:off x="1771600" y="680600"/>
                <a:ext cx="31450" cy="148850"/>
              </a:xfrm>
              <a:custGeom>
                <a:rect b="b" l="l" r="r" t="t"/>
                <a:pathLst>
                  <a:path extrusionOk="0" h="5954" w="1258">
                    <a:moveTo>
                      <a:pt x="1244" y="0"/>
                    </a:moveTo>
                    <a:lnTo>
                      <a:pt x="0" y="5950"/>
                    </a:lnTo>
                    <a:cubicBezTo>
                      <a:pt x="4" y="5950"/>
                      <a:pt x="8" y="5954"/>
                      <a:pt x="12" y="5954"/>
                    </a:cubicBezTo>
                    <a:lnTo>
                      <a:pt x="1258" y="8"/>
                    </a:lnTo>
                    <a:cubicBezTo>
                      <a:pt x="1254" y="4"/>
                      <a:pt x="1248" y="4"/>
                      <a:pt x="1244"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35"/>
              <p:cNvSpPr/>
              <p:nvPr/>
            </p:nvSpPr>
            <p:spPr>
              <a:xfrm>
                <a:off x="1771250" y="680475"/>
                <a:ext cx="31475" cy="148875"/>
              </a:xfrm>
              <a:custGeom>
                <a:rect b="b" l="l" r="r" t="t"/>
                <a:pathLst>
                  <a:path extrusionOk="0" h="5955" w="1259">
                    <a:moveTo>
                      <a:pt x="1246" y="1"/>
                    </a:moveTo>
                    <a:lnTo>
                      <a:pt x="1" y="5950"/>
                    </a:lnTo>
                    <a:cubicBezTo>
                      <a:pt x="5" y="5950"/>
                      <a:pt x="10" y="5955"/>
                      <a:pt x="14" y="5955"/>
                    </a:cubicBezTo>
                    <a:lnTo>
                      <a:pt x="1258" y="5"/>
                    </a:lnTo>
                    <a:cubicBezTo>
                      <a:pt x="1254" y="5"/>
                      <a:pt x="1250" y="1"/>
                      <a:pt x="1246"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35"/>
              <p:cNvSpPr/>
              <p:nvPr/>
            </p:nvSpPr>
            <p:spPr>
              <a:xfrm>
                <a:off x="1770950" y="680350"/>
                <a:ext cx="31450" cy="148875"/>
              </a:xfrm>
              <a:custGeom>
                <a:rect b="b" l="l" r="r" t="t"/>
                <a:pathLst>
                  <a:path extrusionOk="0" h="5955" w="1258">
                    <a:moveTo>
                      <a:pt x="1249" y="1"/>
                    </a:moveTo>
                    <a:lnTo>
                      <a:pt x="0" y="5950"/>
                    </a:lnTo>
                    <a:cubicBezTo>
                      <a:pt x="5" y="5950"/>
                      <a:pt x="9" y="5950"/>
                      <a:pt x="13" y="5955"/>
                    </a:cubicBezTo>
                    <a:lnTo>
                      <a:pt x="1258" y="6"/>
                    </a:lnTo>
                    <a:cubicBezTo>
                      <a:pt x="1254" y="6"/>
                      <a:pt x="1249" y="1"/>
                      <a:pt x="1249"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35"/>
              <p:cNvSpPr/>
              <p:nvPr/>
            </p:nvSpPr>
            <p:spPr>
              <a:xfrm>
                <a:off x="3396150" y="1008975"/>
                <a:ext cx="35950" cy="149925"/>
              </a:xfrm>
              <a:custGeom>
                <a:rect b="b" l="l" r="r" t="t"/>
                <a:pathLst>
                  <a:path extrusionOk="0" h="5997" w="1438">
                    <a:moveTo>
                      <a:pt x="1437" y="0"/>
                    </a:moveTo>
                    <a:lnTo>
                      <a:pt x="1437" y="0"/>
                    </a:lnTo>
                    <a:cubicBezTo>
                      <a:pt x="1368" y="17"/>
                      <a:pt x="1305" y="30"/>
                      <a:pt x="1244" y="46"/>
                    </a:cubicBezTo>
                    <a:lnTo>
                      <a:pt x="0" y="5996"/>
                    </a:lnTo>
                    <a:cubicBezTo>
                      <a:pt x="56" y="5980"/>
                      <a:pt x="120" y="5962"/>
                      <a:pt x="192" y="5949"/>
                    </a:cubicBezTo>
                    <a:lnTo>
                      <a:pt x="1437"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35"/>
              <p:cNvSpPr/>
              <p:nvPr/>
            </p:nvSpPr>
            <p:spPr>
              <a:xfrm>
                <a:off x="3392500" y="1010125"/>
                <a:ext cx="34775" cy="150150"/>
              </a:xfrm>
              <a:custGeom>
                <a:rect b="b" l="l" r="r" t="t"/>
                <a:pathLst>
                  <a:path extrusionOk="0" h="6006" w="1391">
                    <a:moveTo>
                      <a:pt x="1390" y="0"/>
                    </a:moveTo>
                    <a:lnTo>
                      <a:pt x="1390" y="0"/>
                    </a:lnTo>
                    <a:cubicBezTo>
                      <a:pt x="1339" y="18"/>
                      <a:pt x="1293" y="35"/>
                      <a:pt x="1250" y="57"/>
                    </a:cubicBezTo>
                    <a:lnTo>
                      <a:pt x="0" y="6005"/>
                    </a:lnTo>
                    <a:cubicBezTo>
                      <a:pt x="43" y="5985"/>
                      <a:pt x="91" y="5967"/>
                      <a:pt x="146" y="5950"/>
                    </a:cubicBezTo>
                    <a:lnTo>
                      <a:pt x="1390"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35"/>
              <p:cNvSpPr/>
              <p:nvPr/>
            </p:nvSpPr>
            <p:spPr>
              <a:xfrm>
                <a:off x="3390275" y="1011525"/>
                <a:ext cx="33475" cy="149925"/>
              </a:xfrm>
              <a:custGeom>
                <a:rect b="b" l="l" r="r" t="t"/>
                <a:pathLst>
                  <a:path extrusionOk="0" h="5997" w="1339">
                    <a:moveTo>
                      <a:pt x="1339" y="1"/>
                    </a:moveTo>
                    <a:lnTo>
                      <a:pt x="1339" y="1"/>
                    </a:lnTo>
                    <a:cubicBezTo>
                      <a:pt x="1305" y="17"/>
                      <a:pt x="1270" y="31"/>
                      <a:pt x="1244" y="52"/>
                    </a:cubicBezTo>
                    <a:lnTo>
                      <a:pt x="0" y="5997"/>
                    </a:lnTo>
                    <a:cubicBezTo>
                      <a:pt x="26" y="5980"/>
                      <a:pt x="55" y="5963"/>
                      <a:pt x="89" y="5949"/>
                    </a:cubicBezTo>
                    <a:lnTo>
                      <a:pt x="1339"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35"/>
              <p:cNvSpPr/>
              <p:nvPr/>
            </p:nvSpPr>
            <p:spPr>
              <a:xfrm>
                <a:off x="3388450" y="1012825"/>
                <a:ext cx="32950" cy="150025"/>
              </a:xfrm>
              <a:custGeom>
                <a:rect b="b" l="l" r="r" t="t"/>
                <a:pathLst>
                  <a:path extrusionOk="0" h="6001" w="1318">
                    <a:moveTo>
                      <a:pt x="1317" y="0"/>
                    </a:moveTo>
                    <a:lnTo>
                      <a:pt x="1317" y="0"/>
                    </a:lnTo>
                    <a:cubicBezTo>
                      <a:pt x="1291" y="12"/>
                      <a:pt x="1266" y="34"/>
                      <a:pt x="1244" y="52"/>
                    </a:cubicBezTo>
                    <a:lnTo>
                      <a:pt x="0" y="6000"/>
                    </a:lnTo>
                    <a:cubicBezTo>
                      <a:pt x="22" y="5980"/>
                      <a:pt x="43" y="5962"/>
                      <a:pt x="73" y="5945"/>
                    </a:cubicBezTo>
                    <a:lnTo>
                      <a:pt x="1317"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35"/>
              <p:cNvSpPr/>
              <p:nvPr/>
            </p:nvSpPr>
            <p:spPr>
              <a:xfrm>
                <a:off x="3386950" y="1014100"/>
                <a:ext cx="32625" cy="150150"/>
              </a:xfrm>
              <a:custGeom>
                <a:rect b="b" l="l" r="r" t="t"/>
                <a:pathLst>
                  <a:path extrusionOk="0" h="6006" w="1305">
                    <a:moveTo>
                      <a:pt x="1304" y="1"/>
                    </a:moveTo>
                    <a:lnTo>
                      <a:pt x="1304" y="1"/>
                    </a:lnTo>
                    <a:cubicBezTo>
                      <a:pt x="1284" y="17"/>
                      <a:pt x="1266" y="38"/>
                      <a:pt x="1249" y="56"/>
                    </a:cubicBezTo>
                    <a:lnTo>
                      <a:pt x="1" y="6006"/>
                    </a:lnTo>
                    <a:cubicBezTo>
                      <a:pt x="17" y="5984"/>
                      <a:pt x="39" y="5967"/>
                      <a:pt x="60" y="5949"/>
                    </a:cubicBezTo>
                    <a:lnTo>
                      <a:pt x="1304"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35"/>
              <p:cNvSpPr/>
              <p:nvPr/>
            </p:nvSpPr>
            <p:spPr>
              <a:xfrm>
                <a:off x="3385775" y="1015475"/>
                <a:ext cx="32400" cy="150475"/>
              </a:xfrm>
              <a:custGeom>
                <a:rect b="b" l="l" r="r" t="t"/>
                <a:pathLst>
                  <a:path extrusionOk="0" h="6019" w="1296">
                    <a:moveTo>
                      <a:pt x="1296" y="1"/>
                    </a:moveTo>
                    <a:cubicBezTo>
                      <a:pt x="1274" y="27"/>
                      <a:pt x="1262" y="48"/>
                      <a:pt x="1244" y="69"/>
                    </a:cubicBezTo>
                    <a:lnTo>
                      <a:pt x="0" y="6018"/>
                    </a:lnTo>
                    <a:cubicBezTo>
                      <a:pt x="13" y="5997"/>
                      <a:pt x="30" y="5971"/>
                      <a:pt x="48" y="5951"/>
                    </a:cubicBezTo>
                    <a:lnTo>
                      <a:pt x="1296"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35"/>
              <p:cNvSpPr/>
              <p:nvPr/>
            </p:nvSpPr>
            <p:spPr>
              <a:xfrm>
                <a:off x="3384800" y="1017175"/>
                <a:ext cx="32100" cy="151125"/>
              </a:xfrm>
              <a:custGeom>
                <a:rect b="b" l="l" r="r" t="t"/>
                <a:pathLst>
                  <a:path extrusionOk="0" h="6045" w="1284">
                    <a:moveTo>
                      <a:pt x="1283" y="1"/>
                    </a:moveTo>
                    <a:cubicBezTo>
                      <a:pt x="1271" y="31"/>
                      <a:pt x="1254" y="65"/>
                      <a:pt x="1246" y="95"/>
                    </a:cubicBezTo>
                    <a:lnTo>
                      <a:pt x="0" y="6045"/>
                    </a:lnTo>
                    <a:cubicBezTo>
                      <a:pt x="10" y="6011"/>
                      <a:pt x="22" y="5980"/>
                      <a:pt x="39" y="5950"/>
                    </a:cubicBezTo>
                    <a:lnTo>
                      <a:pt x="1283"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35"/>
              <p:cNvSpPr/>
              <p:nvPr/>
            </p:nvSpPr>
            <p:spPr>
              <a:xfrm>
                <a:off x="3384375" y="1019550"/>
                <a:ext cx="31575" cy="150150"/>
              </a:xfrm>
              <a:custGeom>
                <a:rect b="b" l="l" r="r" t="t"/>
                <a:pathLst>
                  <a:path extrusionOk="0" h="6006" w="1263">
                    <a:moveTo>
                      <a:pt x="1263" y="0"/>
                    </a:moveTo>
                    <a:cubicBezTo>
                      <a:pt x="1258" y="18"/>
                      <a:pt x="1249" y="39"/>
                      <a:pt x="1245" y="60"/>
                    </a:cubicBezTo>
                    <a:lnTo>
                      <a:pt x="1" y="6005"/>
                    </a:lnTo>
                    <a:cubicBezTo>
                      <a:pt x="5" y="5988"/>
                      <a:pt x="9" y="5967"/>
                      <a:pt x="17" y="5950"/>
                    </a:cubicBezTo>
                    <a:lnTo>
                      <a:pt x="1263" y="0"/>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35"/>
              <p:cNvSpPr/>
              <p:nvPr/>
            </p:nvSpPr>
            <p:spPr>
              <a:xfrm>
                <a:off x="3645375" y="1069575"/>
                <a:ext cx="32225" cy="149075"/>
              </a:xfrm>
              <a:custGeom>
                <a:rect b="b" l="l" r="r" t="t"/>
                <a:pathLst>
                  <a:path extrusionOk="0" h="5963" w="1289">
                    <a:moveTo>
                      <a:pt x="1250" y="1"/>
                    </a:moveTo>
                    <a:lnTo>
                      <a:pt x="1" y="5946"/>
                    </a:lnTo>
                    <a:cubicBezTo>
                      <a:pt x="18" y="5950"/>
                      <a:pt x="31" y="5959"/>
                      <a:pt x="44" y="5963"/>
                    </a:cubicBezTo>
                    <a:lnTo>
                      <a:pt x="1289" y="14"/>
                    </a:lnTo>
                    <a:cubicBezTo>
                      <a:pt x="1275" y="9"/>
                      <a:pt x="1263" y="5"/>
                      <a:pt x="1250"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35"/>
              <p:cNvSpPr/>
              <p:nvPr/>
            </p:nvSpPr>
            <p:spPr>
              <a:xfrm>
                <a:off x="3643150" y="1068850"/>
                <a:ext cx="33475" cy="149400"/>
              </a:xfrm>
              <a:custGeom>
                <a:rect b="b" l="l" r="r" t="t"/>
                <a:pathLst>
                  <a:path extrusionOk="0" h="5976" w="1339">
                    <a:moveTo>
                      <a:pt x="1244" y="0"/>
                    </a:moveTo>
                    <a:lnTo>
                      <a:pt x="0" y="5946"/>
                    </a:lnTo>
                    <a:cubicBezTo>
                      <a:pt x="30" y="5958"/>
                      <a:pt x="60" y="5966"/>
                      <a:pt x="90" y="5975"/>
                    </a:cubicBezTo>
                    <a:lnTo>
                      <a:pt x="1339" y="30"/>
                    </a:lnTo>
                    <a:cubicBezTo>
                      <a:pt x="1309" y="17"/>
                      <a:pt x="1279" y="8"/>
                      <a:pt x="1244"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35"/>
              <p:cNvSpPr/>
              <p:nvPr/>
            </p:nvSpPr>
            <p:spPr>
              <a:xfrm>
                <a:off x="3640250" y="1068100"/>
                <a:ext cx="34025" cy="149400"/>
              </a:xfrm>
              <a:custGeom>
                <a:rect b="b" l="l" r="r" t="t"/>
                <a:pathLst>
                  <a:path extrusionOk="0" h="5976" w="1361">
                    <a:moveTo>
                      <a:pt x="1249" y="0"/>
                    </a:moveTo>
                    <a:lnTo>
                      <a:pt x="0" y="5945"/>
                    </a:lnTo>
                    <a:cubicBezTo>
                      <a:pt x="39" y="5958"/>
                      <a:pt x="77" y="5966"/>
                      <a:pt x="116" y="5976"/>
                    </a:cubicBezTo>
                    <a:lnTo>
                      <a:pt x="1360" y="30"/>
                    </a:lnTo>
                    <a:cubicBezTo>
                      <a:pt x="1322" y="17"/>
                      <a:pt x="1288" y="8"/>
                      <a:pt x="1249"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35"/>
              <p:cNvSpPr/>
              <p:nvPr/>
            </p:nvSpPr>
            <p:spPr>
              <a:xfrm>
                <a:off x="3636075" y="1067225"/>
                <a:ext cx="35425" cy="149500"/>
              </a:xfrm>
              <a:custGeom>
                <a:rect b="b" l="l" r="r" t="t"/>
                <a:pathLst>
                  <a:path extrusionOk="0" h="5980" w="1417">
                    <a:moveTo>
                      <a:pt x="1245" y="0"/>
                    </a:moveTo>
                    <a:lnTo>
                      <a:pt x="1" y="5946"/>
                    </a:lnTo>
                    <a:cubicBezTo>
                      <a:pt x="56" y="5959"/>
                      <a:pt x="112" y="5967"/>
                      <a:pt x="167" y="5980"/>
                    </a:cubicBezTo>
                    <a:lnTo>
                      <a:pt x="1416" y="35"/>
                    </a:lnTo>
                    <a:cubicBezTo>
                      <a:pt x="1361" y="22"/>
                      <a:pt x="1306" y="10"/>
                      <a:pt x="1245"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35"/>
              <p:cNvSpPr/>
              <p:nvPr/>
            </p:nvSpPr>
            <p:spPr>
              <a:xfrm>
                <a:off x="3615875" y="1064350"/>
                <a:ext cx="51350" cy="151525"/>
              </a:xfrm>
              <a:custGeom>
                <a:rect b="b" l="l" r="r" t="t"/>
                <a:pathLst>
                  <a:path extrusionOk="0" h="6061" w="2054">
                    <a:moveTo>
                      <a:pt x="1249" y="0"/>
                    </a:moveTo>
                    <a:lnTo>
                      <a:pt x="0" y="5950"/>
                    </a:lnTo>
                    <a:cubicBezTo>
                      <a:pt x="266" y="5997"/>
                      <a:pt x="544" y="6018"/>
                      <a:pt x="809" y="6061"/>
                    </a:cubicBezTo>
                    <a:lnTo>
                      <a:pt x="2053" y="115"/>
                    </a:lnTo>
                    <a:cubicBezTo>
                      <a:pt x="1788" y="69"/>
                      <a:pt x="1514" y="48"/>
                      <a:pt x="1249"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35"/>
              <p:cNvSpPr/>
              <p:nvPr/>
            </p:nvSpPr>
            <p:spPr>
              <a:xfrm>
                <a:off x="3611700" y="1063500"/>
                <a:ext cx="35425" cy="149625"/>
              </a:xfrm>
              <a:custGeom>
                <a:rect b="b" l="l" r="r" t="t"/>
                <a:pathLst>
                  <a:path extrusionOk="0" h="5985" w="1417">
                    <a:moveTo>
                      <a:pt x="1250" y="1"/>
                    </a:moveTo>
                    <a:lnTo>
                      <a:pt x="1" y="5949"/>
                    </a:lnTo>
                    <a:cubicBezTo>
                      <a:pt x="56" y="5962"/>
                      <a:pt x="112" y="5975"/>
                      <a:pt x="167" y="5984"/>
                    </a:cubicBezTo>
                    <a:lnTo>
                      <a:pt x="1416" y="34"/>
                    </a:lnTo>
                    <a:cubicBezTo>
                      <a:pt x="1361" y="26"/>
                      <a:pt x="1305" y="13"/>
                      <a:pt x="1250"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35"/>
              <p:cNvSpPr/>
              <p:nvPr/>
            </p:nvSpPr>
            <p:spPr>
              <a:xfrm>
                <a:off x="3608925" y="1062725"/>
                <a:ext cx="34025" cy="149525"/>
              </a:xfrm>
              <a:custGeom>
                <a:rect b="b" l="l" r="r" t="t"/>
                <a:pathLst>
                  <a:path extrusionOk="0" h="5981" w="1361">
                    <a:moveTo>
                      <a:pt x="1245" y="1"/>
                    </a:moveTo>
                    <a:lnTo>
                      <a:pt x="1" y="5950"/>
                    </a:lnTo>
                    <a:cubicBezTo>
                      <a:pt x="35" y="5964"/>
                      <a:pt x="73" y="5972"/>
                      <a:pt x="112" y="5980"/>
                    </a:cubicBezTo>
                    <a:lnTo>
                      <a:pt x="1361" y="32"/>
                    </a:lnTo>
                    <a:cubicBezTo>
                      <a:pt x="1322" y="22"/>
                      <a:pt x="1284" y="14"/>
                      <a:pt x="1245"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35"/>
              <p:cNvSpPr/>
              <p:nvPr/>
            </p:nvSpPr>
            <p:spPr>
              <a:xfrm>
                <a:off x="3606575" y="1061975"/>
                <a:ext cx="33475" cy="149525"/>
              </a:xfrm>
              <a:custGeom>
                <a:rect b="b" l="l" r="r" t="t"/>
                <a:pathLst>
                  <a:path extrusionOk="0" h="5981" w="1339">
                    <a:moveTo>
                      <a:pt x="1245" y="1"/>
                    </a:moveTo>
                    <a:lnTo>
                      <a:pt x="0" y="5951"/>
                    </a:lnTo>
                    <a:cubicBezTo>
                      <a:pt x="30" y="5964"/>
                      <a:pt x="60" y="5972"/>
                      <a:pt x="95" y="5980"/>
                    </a:cubicBezTo>
                    <a:lnTo>
                      <a:pt x="1339" y="31"/>
                    </a:lnTo>
                    <a:cubicBezTo>
                      <a:pt x="1309" y="23"/>
                      <a:pt x="1275" y="14"/>
                      <a:pt x="1245"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35"/>
              <p:cNvSpPr/>
              <p:nvPr/>
            </p:nvSpPr>
            <p:spPr>
              <a:xfrm>
                <a:off x="3604450" y="1061250"/>
                <a:ext cx="33250" cy="149500"/>
              </a:xfrm>
              <a:custGeom>
                <a:rect b="b" l="l" r="r" t="t"/>
                <a:pathLst>
                  <a:path extrusionOk="0" h="5980" w="1330">
                    <a:moveTo>
                      <a:pt x="1248" y="0"/>
                    </a:moveTo>
                    <a:lnTo>
                      <a:pt x="0" y="5950"/>
                    </a:lnTo>
                    <a:cubicBezTo>
                      <a:pt x="30" y="5958"/>
                      <a:pt x="56" y="5971"/>
                      <a:pt x="85" y="5980"/>
                    </a:cubicBezTo>
                    <a:lnTo>
                      <a:pt x="1330" y="30"/>
                    </a:lnTo>
                    <a:cubicBezTo>
                      <a:pt x="1304" y="22"/>
                      <a:pt x="1274" y="14"/>
                      <a:pt x="1248"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35"/>
              <p:cNvSpPr/>
              <p:nvPr/>
            </p:nvSpPr>
            <p:spPr>
              <a:xfrm>
                <a:off x="3602525" y="1060400"/>
                <a:ext cx="33150" cy="149600"/>
              </a:xfrm>
              <a:custGeom>
                <a:rect b="b" l="l" r="r" t="t"/>
                <a:pathLst>
                  <a:path extrusionOk="0" h="5984" w="1326">
                    <a:moveTo>
                      <a:pt x="1244" y="0"/>
                    </a:moveTo>
                    <a:lnTo>
                      <a:pt x="0" y="5950"/>
                    </a:lnTo>
                    <a:cubicBezTo>
                      <a:pt x="26" y="5962"/>
                      <a:pt x="52" y="5970"/>
                      <a:pt x="77" y="5984"/>
                    </a:cubicBezTo>
                    <a:lnTo>
                      <a:pt x="1325" y="34"/>
                    </a:lnTo>
                    <a:cubicBezTo>
                      <a:pt x="1300" y="26"/>
                      <a:pt x="1270" y="13"/>
                      <a:pt x="1244"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35"/>
              <p:cNvSpPr/>
              <p:nvPr/>
            </p:nvSpPr>
            <p:spPr>
              <a:xfrm>
                <a:off x="3600375" y="1059225"/>
                <a:ext cx="33275" cy="149925"/>
              </a:xfrm>
              <a:custGeom>
                <a:rect b="b" l="l" r="r" t="t"/>
                <a:pathLst>
                  <a:path extrusionOk="0" h="5997" w="1331">
                    <a:moveTo>
                      <a:pt x="1245" y="0"/>
                    </a:moveTo>
                    <a:lnTo>
                      <a:pt x="0" y="5950"/>
                    </a:lnTo>
                    <a:cubicBezTo>
                      <a:pt x="26" y="5966"/>
                      <a:pt x="55" y="5980"/>
                      <a:pt x="86" y="5997"/>
                    </a:cubicBezTo>
                    <a:lnTo>
                      <a:pt x="1330" y="47"/>
                    </a:lnTo>
                    <a:cubicBezTo>
                      <a:pt x="1301" y="34"/>
                      <a:pt x="1275" y="18"/>
                      <a:pt x="1245"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35"/>
              <p:cNvSpPr/>
              <p:nvPr/>
            </p:nvSpPr>
            <p:spPr>
              <a:xfrm>
                <a:off x="3597800" y="1057600"/>
                <a:ext cx="33725" cy="150375"/>
              </a:xfrm>
              <a:custGeom>
                <a:rect b="b" l="l" r="r" t="t"/>
                <a:pathLst>
                  <a:path extrusionOk="0" h="6015" w="1349">
                    <a:moveTo>
                      <a:pt x="1246" y="0"/>
                    </a:moveTo>
                    <a:lnTo>
                      <a:pt x="0" y="5950"/>
                    </a:lnTo>
                    <a:cubicBezTo>
                      <a:pt x="35" y="5972"/>
                      <a:pt x="69" y="5993"/>
                      <a:pt x="103" y="6015"/>
                    </a:cubicBezTo>
                    <a:lnTo>
                      <a:pt x="1348" y="65"/>
                    </a:lnTo>
                    <a:cubicBezTo>
                      <a:pt x="1313" y="48"/>
                      <a:pt x="1279" y="22"/>
                      <a:pt x="1246"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35"/>
              <p:cNvSpPr/>
              <p:nvPr/>
            </p:nvSpPr>
            <p:spPr>
              <a:xfrm>
                <a:off x="3593100" y="1053450"/>
                <a:ext cx="35850" cy="152925"/>
              </a:xfrm>
              <a:custGeom>
                <a:rect b="b" l="l" r="r" t="t"/>
                <a:pathLst>
                  <a:path extrusionOk="0" h="6117" w="1434">
                    <a:moveTo>
                      <a:pt x="1245" y="0"/>
                    </a:moveTo>
                    <a:lnTo>
                      <a:pt x="1" y="5950"/>
                    </a:lnTo>
                    <a:cubicBezTo>
                      <a:pt x="60" y="6013"/>
                      <a:pt x="121" y="6069"/>
                      <a:pt x="188" y="6116"/>
                    </a:cubicBezTo>
                    <a:lnTo>
                      <a:pt x="1434" y="166"/>
                    </a:lnTo>
                    <a:cubicBezTo>
                      <a:pt x="1369" y="120"/>
                      <a:pt x="1305" y="64"/>
                      <a:pt x="1245"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35"/>
              <p:cNvSpPr/>
              <p:nvPr/>
            </p:nvSpPr>
            <p:spPr>
              <a:xfrm>
                <a:off x="3293150" y="997625"/>
                <a:ext cx="38000" cy="155375"/>
              </a:xfrm>
              <a:custGeom>
                <a:rect b="b" l="l" r="r" t="t"/>
                <a:pathLst>
                  <a:path extrusionOk="0" h="6215" w="1520">
                    <a:moveTo>
                      <a:pt x="1246" y="0"/>
                    </a:moveTo>
                    <a:lnTo>
                      <a:pt x="1" y="5950"/>
                    </a:lnTo>
                    <a:cubicBezTo>
                      <a:pt x="99" y="6018"/>
                      <a:pt x="190" y="6104"/>
                      <a:pt x="271" y="6215"/>
                    </a:cubicBezTo>
                    <a:lnTo>
                      <a:pt x="1520" y="265"/>
                    </a:lnTo>
                    <a:cubicBezTo>
                      <a:pt x="1438" y="159"/>
                      <a:pt x="1344" y="69"/>
                      <a:pt x="1246"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35"/>
              <p:cNvSpPr/>
              <p:nvPr/>
            </p:nvSpPr>
            <p:spPr>
              <a:xfrm>
                <a:off x="3290275" y="995800"/>
                <a:ext cx="34025" cy="150600"/>
              </a:xfrm>
              <a:custGeom>
                <a:rect b="b" l="l" r="r" t="t"/>
                <a:pathLst>
                  <a:path extrusionOk="0" h="6024" w="1361">
                    <a:moveTo>
                      <a:pt x="1250" y="1"/>
                    </a:moveTo>
                    <a:lnTo>
                      <a:pt x="1" y="5950"/>
                    </a:lnTo>
                    <a:cubicBezTo>
                      <a:pt x="39" y="5972"/>
                      <a:pt x="78" y="5993"/>
                      <a:pt x="116" y="6023"/>
                    </a:cubicBezTo>
                    <a:lnTo>
                      <a:pt x="1361" y="73"/>
                    </a:lnTo>
                    <a:cubicBezTo>
                      <a:pt x="1327" y="48"/>
                      <a:pt x="1288" y="22"/>
                      <a:pt x="1250"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35"/>
              <p:cNvSpPr/>
              <p:nvPr/>
            </p:nvSpPr>
            <p:spPr>
              <a:xfrm>
                <a:off x="3287825" y="994525"/>
                <a:ext cx="33700" cy="150050"/>
              </a:xfrm>
              <a:custGeom>
                <a:rect b="b" l="l" r="r" t="t"/>
                <a:pathLst>
                  <a:path extrusionOk="0" h="6002" w="1348">
                    <a:moveTo>
                      <a:pt x="1249" y="0"/>
                    </a:moveTo>
                    <a:lnTo>
                      <a:pt x="0" y="5950"/>
                    </a:lnTo>
                    <a:cubicBezTo>
                      <a:pt x="34" y="5962"/>
                      <a:pt x="69" y="5980"/>
                      <a:pt x="99" y="6001"/>
                    </a:cubicBezTo>
                    <a:lnTo>
                      <a:pt x="1348" y="52"/>
                    </a:lnTo>
                    <a:cubicBezTo>
                      <a:pt x="1313" y="34"/>
                      <a:pt x="1283" y="18"/>
                      <a:pt x="1249"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35"/>
              <p:cNvSpPr/>
              <p:nvPr/>
            </p:nvSpPr>
            <p:spPr>
              <a:xfrm>
                <a:off x="3285450" y="993450"/>
                <a:ext cx="33625" cy="149825"/>
              </a:xfrm>
              <a:custGeom>
                <a:rect b="b" l="l" r="r" t="t"/>
                <a:pathLst>
                  <a:path extrusionOk="0" h="5993" w="1345">
                    <a:moveTo>
                      <a:pt x="1246" y="0"/>
                    </a:moveTo>
                    <a:lnTo>
                      <a:pt x="1" y="5946"/>
                    </a:lnTo>
                    <a:cubicBezTo>
                      <a:pt x="32" y="5963"/>
                      <a:pt x="65" y="5975"/>
                      <a:pt x="95" y="5993"/>
                    </a:cubicBezTo>
                    <a:lnTo>
                      <a:pt x="1344" y="43"/>
                    </a:lnTo>
                    <a:cubicBezTo>
                      <a:pt x="1310" y="26"/>
                      <a:pt x="1280" y="14"/>
                      <a:pt x="1246"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35"/>
              <p:cNvSpPr/>
              <p:nvPr/>
            </p:nvSpPr>
            <p:spPr>
              <a:xfrm>
                <a:off x="3282800" y="992400"/>
                <a:ext cx="33800" cy="149700"/>
              </a:xfrm>
              <a:custGeom>
                <a:rect b="b" l="l" r="r" t="t"/>
                <a:pathLst>
                  <a:path extrusionOk="0" h="5988" w="1352">
                    <a:moveTo>
                      <a:pt x="1245" y="0"/>
                    </a:moveTo>
                    <a:lnTo>
                      <a:pt x="0" y="5950"/>
                    </a:lnTo>
                    <a:cubicBezTo>
                      <a:pt x="35" y="5962"/>
                      <a:pt x="69" y="5975"/>
                      <a:pt x="107" y="5988"/>
                    </a:cubicBezTo>
                    <a:lnTo>
                      <a:pt x="1352" y="42"/>
                    </a:lnTo>
                    <a:cubicBezTo>
                      <a:pt x="1318" y="26"/>
                      <a:pt x="1283" y="12"/>
                      <a:pt x="1245"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35"/>
              <p:cNvSpPr/>
              <p:nvPr/>
            </p:nvSpPr>
            <p:spPr>
              <a:xfrm>
                <a:off x="3279375" y="991300"/>
                <a:ext cx="34575" cy="149850"/>
              </a:xfrm>
              <a:custGeom>
                <a:rect b="b" l="l" r="r" t="t"/>
                <a:pathLst>
                  <a:path extrusionOk="0" h="5994" w="1383">
                    <a:moveTo>
                      <a:pt x="1245" y="1"/>
                    </a:moveTo>
                    <a:lnTo>
                      <a:pt x="0" y="5951"/>
                    </a:lnTo>
                    <a:cubicBezTo>
                      <a:pt x="44" y="5963"/>
                      <a:pt x="90" y="5976"/>
                      <a:pt x="137" y="5994"/>
                    </a:cubicBezTo>
                    <a:lnTo>
                      <a:pt x="1382" y="44"/>
                    </a:lnTo>
                    <a:cubicBezTo>
                      <a:pt x="1339" y="31"/>
                      <a:pt x="1292" y="14"/>
                      <a:pt x="1245"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35"/>
              <p:cNvSpPr/>
              <p:nvPr/>
            </p:nvSpPr>
            <p:spPr>
              <a:xfrm>
                <a:off x="3272325" y="989500"/>
                <a:ext cx="38175" cy="150575"/>
              </a:xfrm>
              <a:custGeom>
                <a:rect b="b" l="l" r="r" t="t"/>
                <a:pathLst>
                  <a:path extrusionOk="0" h="6023" w="1527">
                    <a:moveTo>
                      <a:pt x="1249" y="0"/>
                    </a:moveTo>
                    <a:lnTo>
                      <a:pt x="0" y="5950"/>
                    </a:lnTo>
                    <a:cubicBezTo>
                      <a:pt x="95" y="5971"/>
                      <a:pt x="188" y="5997"/>
                      <a:pt x="282" y="6023"/>
                    </a:cubicBezTo>
                    <a:lnTo>
                      <a:pt x="1527" y="73"/>
                    </a:lnTo>
                    <a:cubicBezTo>
                      <a:pt x="1437" y="47"/>
                      <a:pt x="1343" y="22"/>
                      <a:pt x="1249"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35"/>
              <p:cNvSpPr/>
              <p:nvPr/>
            </p:nvSpPr>
            <p:spPr>
              <a:xfrm>
                <a:off x="3267625" y="988425"/>
                <a:ext cx="35950" cy="149825"/>
              </a:xfrm>
              <a:custGeom>
                <a:rect b="b" l="l" r="r" t="t"/>
                <a:pathLst>
                  <a:path extrusionOk="0" h="5993" w="1438">
                    <a:moveTo>
                      <a:pt x="1244" y="1"/>
                    </a:moveTo>
                    <a:lnTo>
                      <a:pt x="0" y="5950"/>
                    </a:lnTo>
                    <a:cubicBezTo>
                      <a:pt x="64" y="5963"/>
                      <a:pt x="129" y="5980"/>
                      <a:pt x="188" y="5993"/>
                    </a:cubicBezTo>
                    <a:lnTo>
                      <a:pt x="1437" y="43"/>
                    </a:lnTo>
                    <a:cubicBezTo>
                      <a:pt x="1373" y="31"/>
                      <a:pt x="1309" y="13"/>
                      <a:pt x="1244"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35"/>
              <p:cNvSpPr/>
              <p:nvPr/>
            </p:nvSpPr>
            <p:spPr>
              <a:xfrm>
                <a:off x="3260875" y="986725"/>
                <a:ext cx="37875" cy="150450"/>
              </a:xfrm>
              <a:custGeom>
                <a:rect b="b" l="l" r="r" t="t"/>
                <a:pathLst>
                  <a:path extrusionOk="0" h="6018" w="1515">
                    <a:moveTo>
                      <a:pt x="1246" y="0"/>
                    </a:moveTo>
                    <a:lnTo>
                      <a:pt x="0" y="5946"/>
                    </a:lnTo>
                    <a:cubicBezTo>
                      <a:pt x="86" y="5971"/>
                      <a:pt x="180" y="5997"/>
                      <a:pt x="270" y="6018"/>
                    </a:cubicBezTo>
                    <a:lnTo>
                      <a:pt x="1514" y="69"/>
                    </a:lnTo>
                    <a:cubicBezTo>
                      <a:pt x="1425" y="47"/>
                      <a:pt x="1335" y="26"/>
                      <a:pt x="1246"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35"/>
              <p:cNvSpPr/>
              <p:nvPr/>
            </p:nvSpPr>
            <p:spPr>
              <a:xfrm>
                <a:off x="3257450" y="985550"/>
                <a:ext cx="34575" cy="149825"/>
              </a:xfrm>
              <a:custGeom>
                <a:rect b="b" l="l" r="r" t="t"/>
                <a:pathLst>
                  <a:path extrusionOk="0" h="5993" w="1383">
                    <a:moveTo>
                      <a:pt x="1245" y="0"/>
                    </a:moveTo>
                    <a:lnTo>
                      <a:pt x="1" y="5950"/>
                    </a:lnTo>
                    <a:cubicBezTo>
                      <a:pt x="43" y="5967"/>
                      <a:pt x="90" y="5979"/>
                      <a:pt x="137" y="5993"/>
                    </a:cubicBezTo>
                    <a:lnTo>
                      <a:pt x="1383" y="47"/>
                    </a:lnTo>
                    <a:cubicBezTo>
                      <a:pt x="1335" y="30"/>
                      <a:pt x="1292" y="17"/>
                      <a:pt x="1245"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35"/>
              <p:cNvSpPr/>
              <p:nvPr/>
            </p:nvSpPr>
            <p:spPr>
              <a:xfrm>
                <a:off x="3254800" y="984600"/>
                <a:ext cx="33775" cy="149700"/>
              </a:xfrm>
              <a:custGeom>
                <a:rect b="b" l="l" r="r" t="t"/>
                <a:pathLst>
                  <a:path extrusionOk="0" h="5988" w="1351">
                    <a:moveTo>
                      <a:pt x="1248" y="0"/>
                    </a:moveTo>
                    <a:lnTo>
                      <a:pt x="0" y="5949"/>
                    </a:lnTo>
                    <a:cubicBezTo>
                      <a:pt x="34" y="5962"/>
                      <a:pt x="72" y="5974"/>
                      <a:pt x="107" y="5988"/>
                    </a:cubicBezTo>
                    <a:lnTo>
                      <a:pt x="1351" y="38"/>
                    </a:lnTo>
                    <a:cubicBezTo>
                      <a:pt x="1317" y="30"/>
                      <a:pt x="1283" y="12"/>
                      <a:pt x="1248"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35"/>
              <p:cNvSpPr/>
              <p:nvPr/>
            </p:nvSpPr>
            <p:spPr>
              <a:xfrm>
                <a:off x="3252425" y="983500"/>
                <a:ext cx="33600" cy="149825"/>
              </a:xfrm>
              <a:custGeom>
                <a:rect b="b" l="l" r="r" t="t"/>
                <a:pathLst>
                  <a:path extrusionOk="0" h="5993" w="1344">
                    <a:moveTo>
                      <a:pt x="1245" y="1"/>
                    </a:moveTo>
                    <a:lnTo>
                      <a:pt x="1" y="5951"/>
                    </a:lnTo>
                    <a:cubicBezTo>
                      <a:pt x="30" y="5963"/>
                      <a:pt x="64" y="5980"/>
                      <a:pt x="95" y="5993"/>
                    </a:cubicBezTo>
                    <a:lnTo>
                      <a:pt x="1343" y="44"/>
                    </a:lnTo>
                    <a:cubicBezTo>
                      <a:pt x="1309" y="31"/>
                      <a:pt x="1276" y="18"/>
                      <a:pt x="1245"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35"/>
              <p:cNvSpPr/>
              <p:nvPr/>
            </p:nvSpPr>
            <p:spPr>
              <a:xfrm>
                <a:off x="3249975" y="982225"/>
                <a:ext cx="33575" cy="150050"/>
              </a:xfrm>
              <a:custGeom>
                <a:rect b="b" l="l" r="r" t="t"/>
                <a:pathLst>
                  <a:path extrusionOk="0" h="6002" w="1343">
                    <a:moveTo>
                      <a:pt x="1245" y="1"/>
                    </a:moveTo>
                    <a:lnTo>
                      <a:pt x="0" y="5950"/>
                    </a:lnTo>
                    <a:cubicBezTo>
                      <a:pt x="30" y="5967"/>
                      <a:pt x="65" y="5984"/>
                      <a:pt x="99" y="6002"/>
                    </a:cubicBezTo>
                    <a:lnTo>
                      <a:pt x="1343" y="52"/>
                    </a:lnTo>
                    <a:cubicBezTo>
                      <a:pt x="1309" y="34"/>
                      <a:pt x="1275" y="18"/>
                      <a:pt x="1245"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35"/>
              <p:cNvSpPr/>
              <p:nvPr/>
            </p:nvSpPr>
            <p:spPr>
              <a:xfrm>
                <a:off x="3247100" y="980400"/>
                <a:ext cx="34025" cy="150600"/>
              </a:xfrm>
              <a:custGeom>
                <a:rect b="b" l="l" r="r" t="t"/>
                <a:pathLst>
                  <a:path extrusionOk="0" h="6024" w="1361">
                    <a:moveTo>
                      <a:pt x="1244" y="1"/>
                    </a:moveTo>
                    <a:lnTo>
                      <a:pt x="0" y="5946"/>
                    </a:lnTo>
                    <a:cubicBezTo>
                      <a:pt x="34" y="5976"/>
                      <a:pt x="72" y="5998"/>
                      <a:pt x="115" y="6023"/>
                    </a:cubicBezTo>
                    <a:lnTo>
                      <a:pt x="1360" y="74"/>
                    </a:lnTo>
                    <a:cubicBezTo>
                      <a:pt x="1321" y="52"/>
                      <a:pt x="1283" y="26"/>
                      <a:pt x="1244"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35"/>
              <p:cNvSpPr/>
              <p:nvPr/>
            </p:nvSpPr>
            <p:spPr>
              <a:xfrm>
                <a:off x="3240775" y="974425"/>
                <a:ext cx="37450" cy="154650"/>
              </a:xfrm>
              <a:custGeom>
                <a:rect b="b" l="l" r="r" t="t"/>
                <a:pathLst>
                  <a:path extrusionOk="0" h="6186" w="1498">
                    <a:moveTo>
                      <a:pt x="1245" y="1"/>
                    </a:moveTo>
                    <a:lnTo>
                      <a:pt x="1" y="5945"/>
                    </a:lnTo>
                    <a:cubicBezTo>
                      <a:pt x="78" y="6044"/>
                      <a:pt x="163" y="6121"/>
                      <a:pt x="253" y="6185"/>
                    </a:cubicBezTo>
                    <a:lnTo>
                      <a:pt x="1497" y="240"/>
                    </a:lnTo>
                    <a:cubicBezTo>
                      <a:pt x="1408" y="176"/>
                      <a:pt x="1322" y="94"/>
                      <a:pt x="1245"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35"/>
              <p:cNvSpPr/>
              <p:nvPr/>
            </p:nvSpPr>
            <p:spPr>
              <a:xfrm>
                <a:off x="1770950" y="680350"/>
                <a:ext cx="31225" cy="148775"/>
              </a:xfrm>
              <a:custGeom>
                <a:rect b="b" l="l" r="r" t="t"/>
                <a:pathLst>
                  <a:path extrusionOk="0" h="5951" w="1249">
                    <a:moveTo>
                      <a:pt x="1245" y="1"/>
                    </a:moveTo>
                    <a:lnTo>
                      <a:pt x="0" y="5950"/>
                    </a:lnTo>
                    <a:lnTo>
                      <a:pt x="1249"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35"/>
              <p:cNvSpPr/>
              <p:nvPr/>
            </p:nvSpPr>
            <p:spPr>
              <a:xfrm>
                <a:off x="1770850" y="680350"/>
                <a:ext cx="31225" cy="148775"/>
              </a:xfrm>
              <a:custGeom>
                <a:rect b="b" l="l" r="r" t="t"/>
                <a:pathLst>
                  <a:path extrusionOk="0" h="5951" w="1249">
                    <a:moveTo>
                      <a:pt x="1245" y="1"/>
                    </a:moveTo>
                    <a:lnTo>
                      <a:pt x="0" y="5950"/>
                    </a:lnTo>
                    <a:lnTo>
                      <a:pt x="4" y="5950"/>
                    </a:lnTo>
                    <a:lnTo>
                      <a:pt x="1249"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35"/>
              <p:cNvSpPr/>
              <p:nvPr/>
            </p:nvSpPr>
            <p:spPr>
              <a:xfrm>
                <a:off x="1770625" y="680350"/>
                <a:ext cx="31350" cy="148775"/>
              </a:xfrm>
              <a:custGeom>
                <a:rect b="b" l="l" r="r" t="t"/>
                <a:pathLst>
                  <a:path extrusionOk="0" h="5951" w="1254">
                    <a:moveTo>
                      <a:pt x="1249" y="1"/>
                    </a:moveTo>
                    <a:lnTo>
                      <a:pt x="0" y="5946"/>
                    </a:lnTo>
                    <a:cubicBezTo>
                      <a:pt x="4" y="5946"/>
                      <a:pt x="4" y="5946"/>
                      <a:pt x="9" y="5950"/>
                    </a:cubicBezTo>
                    <a:lnTo>
                      <a:pt x="1254"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35"/>
              <p:cNvSpPr/>
              <p:nvPr/>
            </p:nvSpPr>
            <p:spPr>
              <a:xfrm>
                <a:off x="1770400" y="680250"/>
                <a:ext cx="31475" cy="148775"/>
              </a:xfrm>
              <a:custGeom>
                <a:rect b="b" l="l" r="r" t="t"/>
                <a:pathLst>
                  <a:path extrusionOk="0" h="5951" w="1259">
                    <a:moveTo>
                      <a:pt x="1250" y="1"/>
                    </a:moveTo>
                    <a:lnTo>
                      <a:pt x="1" y="5950"/>
                    </a:lnTo>
                    <a:lnTo>
                      <a:pt x="9" y="5950"/>
                    </a:lnTo>
                    <a:lnTo>
                      <a:pt x="1258" y="5"/>
                    </a:lnTo>
                    <a:cubicBezTo>
                      <a:pt x="1254" y="1"/>
                      <a:pt x="1250" y="1"/>
                      <a:pt x="1250"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35"/>
              <p:cNvSpPr/>
              <p:nvPr/>
            </p:nvSpPr>
            <p:spPr>
              <a:xfrm>
                <a:off x="1768925" y="680250"/>
                <a:ext cx="32750" cy="148975"/>
              </a:xfrm>
              <a:custGeom>
                <a:rect b="b" l="l" r="r" t="t"/>
                <a:pathLst>
                  <a:path extrusionOk="0" h="5959" w="1310">
                    <a:moveTo>
                      <a:pt x="1274" y="1"/>
                    </a:moveTo>
                    <a:cubicBezTo>
                      <a:pt x="1266" y="5"/>
                      <a:pt x="1253" y="5"/>
                      <a:pt x="1245" y="10"/>
                    </a:cubicBezTo>
                    <a:lnTo>
                      <a:pt x="0" y="5959"/>
                    </a:lnTo>
                    <a:cubicBezTo>
                      <a:pt x="9" y="5954"/>
                      <a:pt x="17" y="5950"/>
                      <a:pt x="26" y="5950"/>
                    </a:cubicBezTo>
                    <a:lnTo>
                      <a:pt x="60" y="5950"/>
                    </a:lnTo>
                    <a:lnTo>
                      <a:pt x="1309"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35"/>
              <p:cNvSpPr/>
              <p:nvPr/>
            </p:nvSpPr>
            <p:spPr>
              <a:xfrm>
                <a:off x="1768275" y="680475"/>
                <a:ext cx="31775" cy="148975"/>
              </a:xfrm>
              <a:custGeom>
                <a:rect b="b" l="l" r="r" t="t"/>
                <a:pathLst>
                  <a:path extrusionOk="0" h="5959" w="1271">
                    <a:moveTo>
                      <a:pt x="1271" y="1"/>
                    </a:moveTo>
                    <a:cubicBezTo>
                      <a:pt x="1262" y="1"/>
                      <a:pt x="1253" y="5"/>
                      <a:pt x="1245" y="9"/>
                    </a:cubicBezTo>
                    <a:lnTo>
                      <a:pt x="1" y="5959"/>
                    </a:lnTo>
                    <a:cubicBezTo>
                      <a:pt x="9" y="5955"/>
                      <a:pt x="17" y="5950"/>
                      <a:pt x="26" y="5950"/>
                    </a:cubicBezTo>
                    <a:lnTo>
                      <a:pt x="1271"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35"/>
              <p:cNvSpPr/>
              <p:nvPr/>
            </p:nvSpPr>
            <p:spPr>
              <a:xfrm>
                <a:off x="1767650" y="680700"/>
                <a:ext cx="31750" cy="149075"/>
              </a:xfrm>
              <a:custGeom>
                <a:rect b="b" l="l" r="r" t="t"/>
                <a:pathLst>
                  <a:path extrusionOk="0" h="5963" w="1270">
                    <a:moveTo>
                      <a:pt x="1270" y="0"/>
                    </a:moveTo>
                    <a:lnTo>
                      <a:pt x="1270" y="0"/>
                    </a:lnTo>
                    <a:cubicBezTo>
                      <a:pt x="1262" y="4"/>
                      <a:pt x="1258" y="8"/>
                      <a:pt x="1248" y="12"/>
                    </a:cubicBezTo>
                    <a:lnTo>
                      <a:pt x="0" y="5962"/>
                    </a:lnTo>
                    <a:cubicBezTo>
                      <a:pt x="8" y="5958"/>
                      <a:pt x="17" y="5954"/>
                      <a:pt x="26" y="5950"/>
                    </a:cubicBezTo>
                    <a:lnTo>
                      <a:pt x="1270"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35"/>
              <p:cNvSpPr/>
              <p:nvPr/>
            </p:nvSpPr>
            <p:spPr>
              <a:xfrm>
                <a:off x="1767100" y="681000"/>
                <a:ext cx="31775" cy="149200"/>
              </a:xfrm>
              <a:custGeom>
                <a:rect b="b" l="l" r="r" t="t"/>
                <a:pathLst>
                  <a:path extrusionOk="0" h="5968" w="1271">
                    <a:moveTo>
                      <a:pt x="1270" y="0"/>
                    </a:moveTo>
                    <a:cubicBezTo>
                      <a:pt x="1262" y="6"/>
                      <a:pt x="1254" y="14"/>
                      <a:pt x="1249" y="18"/>
                    </a:cubicBezTo>
                    <a:lnTo>
                      <a:pt x="1" y="5968"/>
                    </a:lnTo>
                    <a:cubicBezTo>
                      <a:pt x="9" y="5959"/>
                      <a:pt x="17" y="5954"/>
                      <a:pt x="22" y="5950"/>
                    </a:cubicBezTo>
                    <a:lnTo>
                      <a:pt x="1270"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35"/>
              <p:cNvSpPr/>
              <p:nvPr/>
            </p:nvSpPr>
            <p:spPr>
              <a:xfrm>
                <a:off x="1766675" y="681425"/>
                <a:ext cx="31650" cy="149200"/>
              </a:xfrm>
              <a:custGeom>
                <a:rect b="b" l="l" r="r" t="t"/>
                <a:pathLst>
                  <a:path extrusionOk="0" h="5968" w="1266">
                    <a:moveTo>
                      <a:pt x="1266" y="1"/>
                    </a:moveTo>
                    <a:cubicBezTo>
                      <a:pt x="1258" y="5"/>
                      <a:pt x="1253" y="14"/>
                      <a:pt x="1245" y="18"/>
                    </a:cubicBezTo>
                    <a:lnTo>
                      <a:pt x="0" y="5968"/>
                    </a:lnTo>
                    <a:lnTo>
                      <a:pt x="18" y="5951"/>
                    </a:lnTo>
                    <a:lnTo>
                      <a:pt x="1266"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35"/>
              <p:cNvSpPr/>
              <p:nvPr/>
            </p:nvSpPr>
            <p:spPr>
              <a:xfrm>
                <a:off x="1766350" y="681875"/>
                <a:ext cx="31475" cy="149175"/>
              </a:xfrm>
              <a:custGeom>
                <a:rect b="b" l="l" r="r" t="t"/>
                <a:pathLst>
                  <a:path extrusionOk="0" h="5967" w="1259">
                    <a:moveTo>
                      <a:pt x="1258" y="0"/>
                    </a:moveTo>
                    <a:lnTo>
                      <a:pt x="1258" y="0"/>
                    </a:lnTo>
                    <a:cubicBezTo>
                      <a:pt x="1253" y="9"/>
                      <a:pt x="1249" y="13"/>
                      <a:pt x="1245" y="22"/>
                    </a:cubicBezTo>
                    <a:lnTo>
                      <a:pt x="1" y="5966"/>
                    </a:lnTo>
                    <a:cubicBezTo>
                      <a:pt x="5" y="5962"/>
                      <a:pt x="9" y="5954"/>
                      <a:pt x="13" y="5950"/>
                    </a:cubicBezTo>
                    <a:lnTo>
                      <a:pt x="1258"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35"/>
              <p:cNvSpPr/>
              <p:nvPr/>
            </p:nvSpPr>
            <p:spPr>
              <a:xfrm>
                <a:off x="1766125" y="682400"/>
                <a:ext cx="31350" cy="149075"/>
              </a:xfrm>
              <a:custGeom>
                <a:rect b="b" l="l" r="r" t="t"/>
                <a:pathLst>
                  <a:path extrusionOk="0" h="5963" w="1254">
                    <a:moveTo>
                      <a:pt x="1254" y="1"/>
                    </a:moveTo>
                    <a:lnTo>
                      <a:pt x="1254" y="1"/>
                    </a:lnTo>
                    <a:cubicBezTo>
                      <a:pt x="1250" y="5"/>
                      <a:pt x="1250" y="9"/>
                      <a:pt x="1246" y="17"/>
                    </a:cubicBezTo>
                    <a:lnTo>
                      <a:pt x="1" y="5960"/>
                    </a:lnTo>
                    <a:lnTo>
                      <a:pt x="1" y="5960"/>
                    </a:lnTo>
                    <a:cubicBezTo>
                      <a:pt x="2" y="5957"/>
                      <a:pt x="6" y="5953"/>
                      <a:pt x="10" y="5945"/>
                    </a:cubicBezTo>
                    <a:lnTo>
                      <a:pt x="1254" y="1"/>
                    </a:lnTo>
                    <a:close/>
                    <a:moveTo>
                      <a:pt x="1" y="5960"/>
                    </a:moveTo>
                    <a:lnTo>
                      <a:pt x="1" y="5960"/>
                    </a:lnTo>
                    <a:cubicBezTo>
                      <a:pt x="1" y="5961"/>
                      <a:pt x="1" y="5962"/>
                      <a:pt x="1" y="5963"/>
                    </a:cubicBezTo>
                    <a:lnTo>
                      <a:pt x="1" y="596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35"/>
              <p:cNvSpPr/>
              <p:nvPr/>
            </p:nvSpPr>
            <p:spPr>
              <a:xfrm>
                <a:off x="1766025" y="682825"/>
                <a:ext cx="31250" cy="148875"/>
              </a:xfrm>
              <a:custGeom>
                <a:rect b="b" l="l" r="r" t="t"/>
                <a:pathLst>
                  <a:path extrusionOk="0" h="5955" w="1250">
                    <a:moveTo>
                      <a:pt x="1250" y="0"/>
                    </a:moveTo>
                    <a:lnTo>
                      <a:pt x="690" y="2671"/>
                    </a:lnTo>
                    <a:lnTo>
                      <a:pt x="1250" y="10"/>
                    </a:lnTo>
                    <a:lnTo>
                      <a:pt x="1250" y="0"/>
                    </a:lnTo>
                    <a:close/>
                    <a:moveTo>
                      <a:pt x="690" y="2671"/>
                    </a:moveTo>
                    <a:lnTo>
                      <a:pt x="0" y="5954"/>
                    </a:lnTo>
                    <a:cubicBezTo>
                      <a:pt x="5" y="5954"/>
                      <a:pt x="5" y="5950"/>
                      <a:pt x="5" y="5946"/>
                    </a:cubicBezTo>
                    <a:lnTo>
                      <a:pt x="690" y="2671"/>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35"/>
              <p:cNvSpPr/>
              <p:nvPr/>
            </p:nvSpPr>
            <p:spPr>
              <a:xfrm>
                <a:off x="2243550" y="784075"/>
                <a:ext cx="33175" cy="149950"/>
              </a:xfrm>
              <a:custGeom>
                <a:rect b="b" l="l" r="r" t="t"/>
                <a:pathLst>
                  <a:path extrusionOk="0" h="5998" w="1327">
                    <a:moveTo>
                      <a:pt x="1246" y="1"/>
                    </a:moveTo>
                    <a:lnTo>
                      <a:pt x="1" y="5951"/>
                    </a:lnTo>
                    <a:cubicBezTo>
                      <a:pt x="22" y="5963"/>
                      <a:pt x="48" y="5980"/>
                      <a:pt x="78" y="5998"/>
                    </a:cubicBezTo>
                    <a:lnTo>
                      <a:pt x="1327" y="52"/>
                    </a:lnTo>
                    <a:cubicBezTo>
                      <a:pt x="1297" y="35"/>
                      <a:pt x="1271" y="18"/>
                      <a:pt x="1246"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35"/>
              <p:cNvSpPr/>
              <p:nvPr/>
            </p:nvSpPr>
            <p:spPr>
              <a:xfrm>
                <a:off x="2239200" y="776825"/>
                <a:ext cx="35500" cy="156025"/>
              </a:xfrm>
              <a:custGeom>
                <a:rect b="b" l="l" r="r" t="t"/>
                <a:pathLst>
                  <a:path extrusionOk="0" h="6241" w="1420">
                    <a:moveTo>
                      <a:pt x="1262" y="0"/>
                    </a:moveTo>
                    <a:lnTo>
                      <a:pt x="17" y="5950"/>
                    </a:lnTo>
                    <a:cubicBezTo>
                      <a:pt x="0" y="6039"/>
                      <a:pt x="30" y="6138"/>
                      <a:pt x="175" y="6241"/>
                    </a:cubicBezTo>
                    <a:lnTo>
                      <a:pt x="1420" y="291"/>
                    </a:lnTo>
                    <a:cubicBezTo>
                      <a:pt x="1278" y="188"/>
                      <a:pt x="1244" y="90"/>
                      <a:pt x="1262"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35"/>
              <p:cNvSpPr/>
              <p:nvPr/>
            </p:nvSpPr>
            <p:spPr>
              <a:xfrm>
                <a:off x="5835050" y="1502325"/>
                <a:ext cx="50050" cy="187250"/>
              </a:xfrm>
              <a:custGeom>
                <a:rect b="b" l="l" r="r" t="t"/>
                <a:pathLst>
                  <a:path extrusionOk="0" h="7490" w="2002">
                    <a:moveTo>
                      <a:pt x="1340" y="1"/>
                    </a:moveTo>
                    <a:cubicBezTo>
                      <a:pt x="1340" y="1"/>
                      <a:pt x="1340" y="1"/>
                      <a:pt x="1339" y="2"/>
                    </a:cubicBezTo>
                    <a:lnTo>
                      <a:pt x="1339" y="2"/>
                    </a:lnTo>
                    <a:lnTo>
                      <a:pt x="1340" y="1"/>
                    </a:lnTo>
                    <a:close/>
                    <a:moveTo>
                      <a:pt x="1339" y="2"/>
                    </a:moveTo>
                    <a:lnTo>
                      <a:pt x="90" y="5949"/>
                    </a:lnTo>
                    <a:cubicBezTo>
                      <a:pt x="0" y="6377"/>
                      <a:pt x="756" y="7061"/>
                      <a:pt x="668" y="7488"/>
                    </a:cubicBezTo>
                    <a:lnTo>
                      <a:pt x="668" y="7488"/>
                    </a:lnTo>
                    <a:lnTo>
                      <a:pt x="1912" y="1541"/>
                    </a:lnTo>
                    <a:cubicBezTo>
                      <a:pt x="2002" y="1113"/>
                      <a:pt x="1250" y="429"/>
                      <a:pt x="1339" y="2"/>
                    </a:cubicBezTo>
                    <a:close/>
                    <a:moveTo>
                      <a:pt x="668" y="7488"/>
                    </a:moveTo>
                    <a:lnTo>
                      <a:pt x="667" y="7489"/>
                    </a:lnTo>
                    <a:cubicBezTo>
                      <a:pt x="667" y="7489"/>
                      <a:pt x="667" y="7488"/>
                      <a:pt x="668" y="7488"/>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35"/>
              <p:cNvSpPr/>
              <p:nvPr/>
            </p:nvSpPr>
            <p:spPr>
              <a:xfrm>
                <a:off x="1560175" y="624450"/>
                <a:ext cx="55650" cy="173675"/>
              </a:xfrm>
              <a:custGeom>
                <a:rect b="b" l="l" r="r" t="t"/>
                <a:pathLst>
                  <a:path extrusionOk="0" h="6947" w="2226">
                    <a:moveTo>
                      <a:pt x="1250" y="0"/>
                    </a:moveTo>
                    <a:lnTo>
                      <a:pt x="1" y="5950"/>
                    </a:lnTo>
                    <a:cubicBezTo>
                      <a:pt x="326" y="6279"/>
                      <a:pt x="652" y="6613"/>
                      <a:pt x="980" y="6946"/>
                    </a:cubicBezTo>
                    <a:lnTo>
                      <a:pt x="2225" y="997"/>
                    </a:lnTo>
                    <a:cubicBezTo>
                      <a:pt x="1896" y="663"/>
                      <a:pt x="1570" y="330"/>
                      <a:pt x="1250"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35"/>
              <p:cNvSpPr/>
              <p:nvPr/>
            </p:nvSpPr>
            <p:spPr>
              <a:xfrm>
                <a:off x="1612700" y="648175"/>
                <a:ext cx="46200" cy="149225"/>
              </a:xfrm>
              <a:custGeom>
                <a:rect b="b" l="l" r="r" t="t"/>
                <a:pathLst>
                  <a:path extrusionOk="0" h="5969" w="1848">
                    <a:moveTo>
                      <a:pt x="1245" y="1"/>
                    </a:moveTo>
                    <a:lnTo>
                      <a:pt x="0" y="5950"/>
                    </a:lnTo>
                    <a:cubicBezTo>
                      <a:pt x="103" y="5960"/>
                      <a:pt x="208" y="5968"/>
                      <a:pt x="320" y="5968"/>
                    </a:cubicBezTo>
                    <a:cubicBezTo>
                      <a:pt x="408" y="5968"/>
                      <a:pt x="500" y="5963"/>
                      <a:pt x="598" y="5950"/>
                    </a:cubicBezTo>
                    <a:lnTo>
                      <a:pt x="1848" y="1"/>
                    </a:lnTo>
                    <a:lnTo>
                      <a:pt x="1848" y="1"/>
                    </a:lnTo>
                    <a:cubicBezTo>
                      <a:pt x="1748" y="14"/>
                      <a:pt x="1656" y="19"/>
                      <a:pt x="1568" y="19"/>
                    </a:cubicBezTo>
                    <a:cubicBezTo>
                      <a:pt x="1454" y="19"/>
                      <a:pt x="1348" y="10"/>
                      <a:pt x="1245" y="1"/>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35"/>
              <p:cNvSpPr/>
              <p:nvPr/>
            </p:nvSpPr>
            <p:spPr>
              <a:xfrm>
                <a:off x="1606925" y="647525"/>
                <a:ext cx="36925" cy="149425"/>
              </a:xfrm>
              <a:custGeom>
                <a:rect b="b" l="l" r="r" t="t"/>
                <a:pathLst>
                  <a:path extrusionOk="0" h="5977" w="1477">
                    <a:moveTo>
                      <a:pt x="1245" y="1"/>
                    </a:moveTo>
                    <a:lnTo>
                      <a:pt x="0" y="5951"/>
                    </a:lnTo>
                    <a:cubicBezTo>
                      <a:pt x="39" y="5955"/>
                      <a:pt x="81" y="5959"/>
                      <a:pt x="124" y="5964"/>
                    </a:cubicBezTo>
                    <a:cubicBezTo>
                      <a:pt x="158" y="5968"/>
                      <a:pt x="197" y="5972"/>
                      <a:pt x="231" y="5976"/>
                    </a:cubicBezTo>
                    <a:lnTo>
                      <a:pt x="1476" y="27"/>
                    </a:lnTo>
                    <a:cubicBezTo>
                      <a:pt x="1441" y="22"/>
                      <a:pt x="1407" y="18"/>
                      <a:pt x="1374" y="14"/>
                    </a:cubicBezTo>
                    <a:cubicBezTo>
                      <a:pt x="1330" y="10"/>
                      <a:pt x="1287" y="5"/>
                      <a:pt x="1245"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35"/>
              <p:cNvSpPr/>
              <p:nvPr/>
            </p:nvSpPr>
            <p:spPr>
              <a:xfrm>
                <a:off x="1585750" y="647050"/>
                <a:ext cx="52325" cy="150750"/>
              </a:xfrm>
              <a:custGeom>
                <a:rect b="b" l="l" r="r" t="t"/>
                <a:pathLst>
                  <a:path extrusionOk="0" h="6030" w="2093">
                    <a:moveTo>
                      <a:pt x="1795" y="1"/>
                    </a:moveTo>
                    <a:cubicBezTo>
                      <a:pt x="1707" y="1"/>
                      <a:pt x="1617" y="6"/>
                      <a:pt x="1523" y="20"/>
                    </a:cubicBezTo>
                    <a:cubicBezTo>
                      <a:pt x="1433" y="33"/>
                      <a:pt x="1343" y="50"/>
                      <a:pt x="1249" y="80"/>
                    </a:cubicBezTo>
                    <a:lnTo>
                      <a:pt x="0" y="6029"/>
                    </a:lnTo>
                    <a:cubicBezTo>
                      <a:pt x="99" y="5999"/>
                      <a:pt x="188" y="5978"/>
                      <a:pt x="278" y="5965"/>
                    </a:cubicBezTo>
                    <a:cubicBezTo>
                      <a:pt x="366" y="5954"/>
                      <a:pt x="451" y="5949"/>
                      <a:pt x="533" y="5949"/>
                    </a:cubicBezTo>
                    <a:cubicBezTo>
                      <a:pt x="640" y="5949"/>
                      <a:pt x="744" y="5957"/>
                      <a:pt x="847" y="5970"/>
                    </a:cubicBezTo>
                    <a:lnTo>
                      <a:pt x="2092" y="20"/>
                    </a:lnTo>
                    <a:cubicBezTo>
                      <a:pt x="1995" y="8"/>
                      <a:pt x="1897" y="1"/>
                      <a:pt x="1795" y="1"/>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35"/>
              <p:cNvSpPr/>
              <p:nvPr/>
            </p:nvSpPr>
            <p:spPr>
              <a:xfrm>
                <a:off x="1584675" y="649050"/>
                <a:ext cx="32325" cy="149075"/>
              </a:xfrm>
              <a:custGeom>
                <a:rect b="b" l="l" r="r" t="t"/>
                <a:pathLst>
                  <a:path extrusionOk="0" h="5963" w="1293">
                    <a:moveTo>
                      <a:pt x="1292" y="0"/>
                    </a:moveTo>
                    <a:cubicBezTo>
                      <a:pt x="1275" y="5"/>
                      <a:pt x="1263" y="9"/>
                      <a:pt x="1245" y="13"/>
                    </a:cubicBezTo>
                    <a:lnTo>
                      <a:pt x="0" y="5962"/>
                    </a:lnTo>
                    <a:cubicBezTo>
                      <a:pt x="13" y="5958"/>
                      <a:pt x="31" y="5954"/>
                      <a:pt x="43" y="5949"/>
                    </a:cubicBezTo>
                    <a:lnTo>
                      <a:pt x="1292"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35"/>
              <p:cNvSpPr/>
              <p:nvPr/>
            </p:nvSpPr>
            <p:spPr>
              <a:xfrm>
                <a:off x="3539000" y="1050450"/>
                <a:ext cx="31225" cy="149200"/>
              </a:xfrm>
              <a:custGeom>
                <a:rect b="b" l="l" r="r" t="t"/>
                <a:pathLst>
                  <a:path extrusionOk="0" h="5968" w="1249">
                    <a:moveTo>
                      <a:pt x="1249" y="0"/>
                    </a:moveTo>
                    <a:lnTo>
                      <a:pt x="1245" y="17"/>
                    </a:lnTo>
                    <a:lnTo>
                      <a:pt x="1245" y="17"/>
                    </a:lnTo>
                    <a:cubicBezTo>
                      <a:pt x="1249" y="12"/>
                      <a:pt x="1249" y="4"/>
                      <a:pt x="1249" y="0"/>
                    </a:cubicBezTo>
                    <a:close/>
                    <a:moveTo>
                      <a:pt x="1245" y="17"/>
                    </a:moveTo>
                    <a:cubicBezTo>
                      <a:pt x="1245" y="17"/>
                      <a:pt x="1245" y="17"/>
                      <a:pt x="1245" y="17"/>
                    </a:cubicBezTo>
                    <a:lnTo>
                      <a:pt x="587" y="3164"/>
                    </a:lnTo>
                    <a:lnTo>
                      <a:pt x="1245" y="17"/>
                    </a:lnTo>
                    <a:close/>
                    <a:moveTo>
                      <a:pt x="587" y="3164"/>
                    </a:moveTo>
                    <a:lnTo>
                      <a:pt x="5" y="5946"/>
                    </a:lnTo>
                    <a:cubicBezTo>
                      <a:pt x="5" y="5946"/>
                      <a:pt x="5" y="5947"/>
                      <a:pt x="5" y="5948"/>
                    </a:cubicBezTo>
                    <a:lnTo>
                      <a:pt x="5" y="5948"/>
                    </a:lnTo>
                    <a:lnTo>
                      <a:pt x="587" y="3164"/>
                    </a:lnTo>
                    <a:close/>
                    <a:moveTo>
                      <a:pt x="5" y="5948"/>
                    </a:moveTo>
                    <a:lnTo>
                      <a:pt x="4" y="5953"/>
                    </a:lnTo>
                    <a:lnTo>
                      <a:pt x="4" y="5953"/>
                    </a:lnTo>
                    <a:cubicBezTo>
                      <a:pt x="4" y="5952"/>
                      <a:pt x="4" y="5950"/>
                      <a:pt x="5" y="5948"/>
                    </a:cubicBezTo>
                    <a:close/>
                    <a:moveTo>
                      <a:pt x="4" y="5953"/>
                    </a:moveTo>
                    <a:lnTo>
                      <a:pt x="4" y="5953"/>
                    </a:lnTo>
                    <a:cubicBezTo>
                      <a:pt x="2" y="5957"/>
                      <a:pt x="1" y="5961"/>
                      <a:pt x="1" y="5967"/>
                    </a:cubicBezTo>
                    <a:lnTo>
                      <a:pt x="4" y="5953"/>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35"/>
              <p:cNvSpPr/>
              <p:nvPr/>
            </p:nvSpPr>
            <p:spPr>
              <a:xfrm>
                <a:off x="3538575" y="1050875"/>
                <a:ext cx="31550" cy="149600"/>
              </a:xfrm>
              <a:custGeom>
                <a:rect b="b" l="l" r="r" t="t"/>
                <a:pathLst>
                  <a:path extrusionOk="0" h="5984" w="1262">
                    <a:moveTo>
                      <a:pt x="1262" y="0"/>
                    </a:moveTo>
                    <a:lnTo>
                      <a:pt x="1262" y="0"/>
                    </a:lnTo>
                    <a:cubicBezTo>
                      <a:pt x="1258" y="13"/>
                      <a:pt x="1254" y="26"/>
                      <a:pt x="1244" y="34"/>
                    </a:cubicBezTo>
                    <a:lnTo>
                      <a:pt x="0" y="5984"/>
                    </a:lnTo>
                    <a:cubicBezTo>
                      <a:pt x="8" y="5972"/>
                      <a:pt x="13" y="5962"/>
                      <a:pt x="18" y="5950"/>
                    </a:cubicBezTo>
                    <a:lnTo>
                      <a:pt x="1262"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35"/>
              <p:cNvSpPr/>
              <p:nvPr/>
            </p:nvSpPr>
            <p:spPr>
              <a:xfrm>
                <a:off x="3537925" y="1051725"/>
                <a:ext cx="31775" cy="149725"/>
              </a:xfrm>
              <a:custGeom>
                <a:rect b="b" l="l" r="r" t="t"/>
                <a:pathLst>
                  <a:path extrusionOk="0" h="5989" w="1271">
                    <a:moveTo>
                      <a:pt x="1270" y="0"/>
                    </a:moveTo>
                    <a:cubicBezTo>
                      <a:pt x="1266" y="14"/>
                      <a:pt x="1258" y="26"/>
                      <a:pt x="1250" y="39"/>
                    </a:cubicBezTo>
                    <a:lnTo>
                      <a:pt x="1" y="5989"/>
                    </a:lnTo>
                    <a:cubicBezTo>
                      <a:pt x="13" y="5976"/>
                      <a:pt x="22" y="5963"/>
                      <a:pt x="26" y="5950"/>
                    </a:cubicBezTo>
                    <a:lnTo>
                      <a:pt x="1270"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35"/>
              <p:cNvSpPr/>
              <p:nvPr/>
            </p:nvSpPr>
            <p:spPr>
              <a:xfrm>
                <a:off x="3537075" y="1052700"/>
                <a:ext cx="32100" cy="149600"/>
              </a:xfrm>
              <a:custGeom>
                <a:rect b="b" l="l" r="r" t="t"/>
                <a:pathLst>
                  <a:path extrusionOk="0" h="5984" w="1284">
                    <a:moveTo>
                      <a:pt x="1284" y="0"/>
                    </a:moveTo>
                    <a:cubicBezTo>
                      <a:pt x="1270" y="13"/>
                      <a:pt x="1258" y="22"/>
                      <a:pt x="1245" y="34"/>
                    </a:cubicBezTo>
                    <a:lnTo>
                      <a:pt x="1" y="5984"/>
                    </a:lnTo>
                    <a:lnTo>
                      <a:pt x="35" y="5950"/>
                    </a:lnTo>
                    <a:lnTo>
                      <a:pt x="1284"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35"/>
              <p:cNvSpPr/>
              <p:nvPr/>
            </p:nvSpPr>
            <p:spPr>
              <a:xfrm>
                <a:off x="3535800" y="1053550"/>
                <a:ext cx="32400" cy="149700"/>
              </a:xfrm>
              <a:custGeom>
                <a:rect b="b" l="l" r="r" t="t"/>
                <a:pathLst>
                  <a:path extrusionOk="0" h="5988" w="1296">
                    <a:moveTo>
                      <a:pt x="1296" y="0"/>
                    </a:moveTo>
                    <a:cubicBezTo>
                      <a:pt x="1283" y="14"/>
                      <a:pt x="1262" y="26"/>
                      <a:pt x="1244" y="39"/>
                    </a:cubicBezTo>
                    <a:lnTo>
                      <a:pt x="0" y="5988"/>
                    </a:lnTo>
                    <a:cubicBezTo>
                      <a:pt x="17" y="5976"/>
                      <a:pt x="34" y="5962"/>
                      <a:pt x="52" y="5950"/>
                    </a:cubicBezTo>
                    <a:lnTo>
                      <a:pt x="1296"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35"/>
              <p:cNvSpPr/>
              <p:nvPr/>
            </p:nvSpPr>
            <p:spPr>
              <a:xfrm>
                <a:off x="3533650" y="1054525"/>
                <a:ext cx="33275" cy="149800"/>
              </a:xfrm>
              <a:custGeom>
                <a:rect b="b" l="l" r="r" t="t"/>
                <a:pathLst>
                  <a:path extrusionOk="0" h="5992" w="1331">
                    <a:moveTo>
                      <a:pt x="1330" y="0"/>
                    </a:moveTo>
                    <a:cubicBezTo>
                      <a:pt x="1305" y="13"/>
                      <a:pt x="1279" y="30"/>
                      <a:pt x="1249" y="42"/>
                    </a:cubicBezTo>
                    <a:lnTo>
                      <a:pt x="0" y="5992"/>
                    </a:lnTo>
                    <a:cubicBezTo>
                      <a:pt x="35" y="5980"/>
                      <a:pt x="61" y="5962"/>
                      <a:pt x="86" y="5949"/>
                    </a:cubicBezTo>
                    <a:lnTo>
                      <a:pt x="1330"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35"/>
              <p:cNvSpPr/>
              <p:nvPr/>
            </p:nvSpPr>
            <p:spPr>
              <a:xfrm>
                <a:off x="3529575" y="1055575"/>
                <a:ext cx="35325" cy="150250"/>
              </a:xfrm>
              <a:custGeom>
                <a:rect b="b" l="l" r="r" t="t"/>
                <a:pathLst>
                  <a:path extrusionOk="0" h="6010" w="1413">
                    <a:moveTo>
                      <a:pt x="1412" y="0"/>
                    </a:moveTo>
                    <a:lnTo>
                      <a:pt x="1412" y="0"/>
                    </a:lnTo>
                    <a:cubicBezTo>
                      <a:pt x="1365" y="22"/>
                      <a:pt x="1310" y="43"/>
                      <a:pt x="1245" y="61"/>
                    </a:cubicBezTo>
                    <a:lnTo>
                      <a:pt x="1" y="6010"/>
                    </a:lnTo>
                    <a:cubicBezTo>
                      <a:pt x="65" y="5993"/>
                      <a:pt x="116" y="5972"/>
                      <a:pt x="163" y="5950"/>
                    </a:cubicBezTo>
                    <a:lnTo>
                      <a:pt x="1412"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35"/>
              <p:cNvSpPr/>
              <p:nvPr/>
            </p:nvSpPr>
            <p:spPr>
              <a:xfrm>
                <a:off x="3524025" y="1057075"/>
                <a:ext cx="36700" cy="150150"/>
              </a:xfrm>
              <a:custGeom>
                <a:rect b="b" l="l" r="r" t="t"/>
                <a:pathLst>
                  <a:path extrusionOk="0" h="6006" w="1468">
                    <a:moveTo>
                      <a:pt x="1467" y="1"/>
                    </a:moveTo>
                    <a:lnTo>
                      <a:pt x="1467" y="1"/>
                    </a:lnTo>
                    <a:cubicBezTo>
                      <a:pt x="1403" y="21"/>
                      <a:pt x="1331" y="39"/>
                      <a:pt x="1249" y="56"/>
                    </a:cubicBezTo>
                    <a:lnTo>
                      <a:pt x="0" y="6006"/>
                    </a:lnTo>
                    <a:cubicBezTo>
                      <a:pt x="86" y="5989"/>
                      <a:pt x="158" y="5971"/>
                      <a:pt x="223" y="5950"/>
                    </a:cubicBezTo>
                    <a:lnTo>
                      <a:pt x="1467"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35"/>
              <p:cNvSpPr/>
              <p:nvPr/>
            </p:nvSpPr>
            <p:spPr>
              <a:xfrm>
                <a:off x="3505525" y="1045950"/>
                <a:ext cx="49750" cy="161275"/>
              </a:xfrm>
              <a:custGeom>
                <a:rect b="b" l="l" r="r" t="t"/>
                <a:pathLst>
                  <a:path extrusionOk="0" h="6451" w="1990">
                    <a:moveTo>
                      <a:pt x="1245" y="0"/>
                    </a:moveTo>
                    <a:lnTo>
                      <a:pt x="0" y="5946"/>
                    </a:lnTo>
                    <a:cubicBezTo>
                      <a:pt x="244" y="6121"/>
                      <a:pt x="497" y="6292"/>
                      <a:pt x="740" y="6451"/>
                    </a:cubicBezTo>
                    <a:lnTo>
                      <a:pt x="1989" y="501"/>
                    </a:lnTo>
                    <a:cubicBezTo>
                      <a:pt x="1745" y="343"/>
                      <a:pt x="1494" y="176"/>
                      <a:pt x="1245"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35"/>
              <p:cNvSpPr/>
              <p:nvPr/>
            </p:nvSpPr>
            <p:spPr>
              <a:xfrm>
                <a:off x="3460500" y="995600"/>
                <a:ext cx="76175" cy="199000"/>
              </a:xfrm>
              <a:custGeom>
                <a:rect b="b" l="l" r="r" t="t"/>
                <a:pathLst>
                  <a:path extrusionOk="0" h="7960" w="3047">
                    <a:moveTo>
                      <a:pt x="1331" y="0"/>
                    </a:moveTo>
                    <a:lnTo>
                      <a:pt x="82" y="5950"/>
                    </a:lnTo>
                    <a:cubicBezTo>
                      <a:pt x="1" y="6548"/>
                      <a:pt x="861" y="7297"/>
                      <a:pt x="1801" y="7960"/>
                    </a:cubicBezTo>
                    <a:lnTo>
                      <a:pt x="3046" y="2014"/>
                    </a:lnTo>
                    <a:cubicBezTo>
                      <a:pt x="2105" y="1347"/>
                      <a:pt x="1250" y="599"/>
                      <a:pt x="1331"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35"/>
              <p:cNvSpPr/>
              <p:nvPr/>
            </p:nvSpPr>
            <p:spPr>
              <a:xfrm>
                <a:off x="1629575" y="657500"/>
                <a:ext cx="35000" cy="155925"/>
              </a:xfrm>
              <a:custGeom>
                <a:rect b="b" l="l" r="r" t="t"/>
                <a:pathLst>
                  <a:path extrusionOk="0" h="6237" w="1400">
                    <a:moveTo>
                      <a:pt x="1246" y="0"/>
                    </a:moveTo>
                    <a:lnTo>
                      <a:pt x="0" y="5950"/>
                    </a:lnTo>
                    <a:cubicBezTo>
                      <a:pt x="128" y="6068"/>
                      <a:pt x="154" y="6158"/>
                      <a:pt x="138" y="6235"/>
                    </a:cubicBezTo>
                    <a:lnTo>
                      <a:pt x="138" y="6235"/>
                    </a:lnTo>
                    <a:lnTo>
                      <a:pt x="1386" y="287"/>
                    </a:lnTo>
                    <a:cubicBezTo>
                      <a:pt x="1400" y="210"/>
                      <a:pt x="1374" y="124"/>
                      <a:pt x="1246" y="0"/>
                    </a:cubicBezTo>
                    <a:close/>
                    <a:moveTo>
                      <a:pt x="138" y="6235"/>
                    </a:moveTo>
                    <a:lnTo>
                      <a:pt x="138" y="6236"/>
                    </a:lnTo>
                    <a:cubicBezTo>
                      <a:pt x="138" y="6236"/>
                      <a:pt x="138" y="6235"/>
                      <a:pt x="138" y="6235"/>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35"/>
              <p:cNvSpPr/>
              <p:nvPr/>
            </p:nvSpPr>
            <p:spPr>
              <a:xfrm>
                <a:off x="6820375" y="1741625"/>
                <a:ext cx="79700" cy="152300"/>
              </a:xfrm>
              <a:custGeom>
                <a:rect b="b" l="l" r="r" t="t"/>
                <a:pathLst>
                  <a:path extrusionOk="0" h="6092" w="3188">
                    <a:moveTo>
                      <a:pt x="3187" y="5"/>
                    </a:moveTo>
                    <a:lnTo>
                      <a:pt x="3187" y="5"/>
                    </a:lnTo>
                    <a:cubicBezTo>
                      <a:pt x="2567" y="31"/>
                      <a:pt x="2046" y="1"/>
                      <a:pt x="1601" y="65"/>
                    </a:cubicBezTo>
                    <a:cubicBezTo>
                      <a:pt x="1477" y="82"/>
                      <a:pt x="1361" y="108"/>
                      <a:pt x="1246" y="142"/>
                    </a:cubicBezTo>
                    <a:lnTo>
                      <a:pt x="1" y="6091"/>
                    </a:lnTo>
                    <a:cubicBezTo>
                      <a:pt x="113" y="6057"/>
                      <a:pt x="232" y="6032"/>
                      <a:pt x="352" y="6014"/>
                    </a:cubicBezTo>
                    <a:cubicBezTo>
                      <a:pt x="800" y="5950"/>
                      <a:pt x="1323" y="5980"/>
                      <a:pt x="1943" y="5950"/>
                    </a:cubicBezTo>
                    <a:lnTo>
                      <a:pt x="3187" y="5"/>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35"/>
              <p:cNvSpPr/>
              <p:nvPr/>
            </p:nvSpPr>
            <p:spPr>
              <a:xfrm>
                <a:off x="6815150" y="1745150"/>
                <a:ext cx="36375" cy="150700"/>
              </a:xfrm>
              <a:custGeom>
                <a:rect b="b" l="l" r="r" t="t"/>
                <a:pathLst>
                  <a:path extrusionOk="0" h="6028" w="1455">
                    <a:moveTo>
                      <a:pt x="1455" y="1"/>
                    </a:moveTo>
                    <a:lnTo>
                      <a:pt x="1455" y="1"/>
                    </a:lnTo>
                    <a:cubicBezTo>
                      <a:pt x="1382" y="22"/>
                      <a:pt x="1313" y="48"/>
                      <a:pt x="1246" y="82"/>
                    </a:cubicBezTo>
                    <a:lnTo>
                      <a:pt x="0" y="6027"/>
                    </a:lnTo>
                    <a:cubicBezTo>
                      <a:pt x="69" y="5997"/>
                      <a:pt x="137" y="5972"/>
                      <a:pt x="210" y="5950"/>
                    </a:cubicBezTo>
                    <a:lnTo>
                      <a:pt x="1455"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35"/>
              <p:cNvSpPr/>
              <p:nvPr/>
            </p:nvSpPr>
            <p:spPr>
              <a:xfrm>
                <a:off x="6810750" y="1747175"/>
                <a:ext cx="35550" cy="151125"/>
              </a:xfrm>
              <a:custGeom>
                <a:rect b="b" l="l" r="r" t="t"/>
                <a:pathLst>
                  <a:path extrusionOk="0" h="6045" w="1422">
                    <a:moveTo>
                      <a:pt x="1422" y="1"/>
                    </a:moveTo>
                    <a:lnTo>
                      <a:pt x="1422" y="1"/>
                    </a:lnTo>
                    <a:cubicBezTo>
                      <a:pt x="1361" y="26"/>
                      <a:pt x="1306" y="56"/>
                      <a:pt x="1246" y="95"/>
                    </a:cubicBezTo>
                    <a:lnTo>
                      <a:pt x="1" y="6045"/>
                    </a:lnTo>
                    <a:cubicBezTo>
                      <a:pt x="56" y="6006"/>
                      <a:pt x="117" y="5976"/>
                      <a:pt x="176" y="5946"/>
                    </a:cubicBezTo>
                    <a:lnTo>
                      <a:pt x="1422"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35"/>
              <p:cNvSpPr/>
              <p:nvPr/>
            </p:nvSpPr>
            <p:spPr>
              <a:xfrm>
                <a:off x="6810125" y="1749550"/>
                <a:ext cx="31775" cy="149175"/>
              </a:xfrm>
              <a:custGeom>
                <a:rect b="b" l="l" r="r" t="t"/>
                <a:pathLst>
                  <a:path extrusionOk="0" h="5967" w="1271">
                    <a:moveTo>
                      <a:pt x="1271" y="0"/>
                    </a:moveTo>
                    <a:lnTo>
                      <a:pt x="1271" y="0"/>
                    </a:lnTo>
                    <a:cubicBezTo>
                      <a:pt x="1262" y="4"/>
                      <a:pt x="1254" y="12"/>
                      <a:pt x="1245" y="18"/>
                    </a:cubicBezTo>
                    <a:lnTo>
                      <a:pt x="0" y="5966"/>
                    </a:lnTo>
                    <a:cubicBezTo>
                      <a:pt x="9" y="5958"/>
                      <a:pt x="18" y="5954"/>
                      <a:pt x="26" y="5950"/>
                    </a:cubicBezTo>
                    <a:lnTo>
                      <a:pt x="1271"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35"/>
              <p:cNvSpPr/>
              <p:nvPr/>
            </p:nvSpPr>
            <p:spPr>
              <a:xfrm>
                <a:off x="6825750" y="1636200"/>
                <a:ext cx="126275" cy="113800"/>
              </a:xfrm>
              <a:custGeom>
                <a:rect b="b" l="l" r="r" t="t"/>
                <a:pathLst>
                  <a:path extrusionOk="0" h="4552" w="5051">
                    <a:moveTo>
                      <a:pt x="1831" y="0"/>
                    </a:moveTo>
                    <a:lnTo>
                      <a:pt x="1831" y="0"/>
                    </a:lnTo>
                    <a:cubicBezTo>
                      <a:pt x="1951" y="385"/>
                      <a:pt x="1527" y="604"/>
                      <a:pt x="2036" y="1113"/>
                    </a:cubicBezTo>
                    <a:cubicBezTo>
                      <a:pt x="1993" y="1117"/>
                      <a:pt x="1951" y="1121"/>
                      <a:pt x="1912" y="1125"/>
                    </a:cubicBezTo>
                    <a:cubicBezTo>
                      <a:pt x="1509" y="1181"/>
                      <a:pt x="1249" y="1279"/>
                      <a:pt x="1142" y="1425"/>
                    </a:cubicBezTo>
                    <a:cubicBezTo>
                      <a:pt x="1031" y="1822"/>
                      <a:pt x="1355" y="2353"/>
                      <a:pt x="822" y="2614"/>
                    </a:cubicBezTo>
                    <a:cubicBezTo>
                      <a:pt x="0" y="3028"/>
                      <a:pt x="406" y="3811"/>
                      <a:pt x="620" y="4552"/>
                    </a:cubicBezTo>
                    <a:cubicBezTo>
                      <a:pt x="851" y="4398"/>
                      <a:pt x="1104" y="4321"/>
                      <a:pt x="1386" y="4282"/>
                    </a:cubicBezTo>
                    <a:cubicBezTo>
                      <a:pt x="1831" y="4218"/>
                      <a:pt x="2352" y="4248"/>
                      <a:pt x="2972" y="4222"/>
                    </a:cubicBezTo>
                    <a:cubicBezTo>
                      <a:pt x="2831" y="3786"/>
                      <a:pt x="3597" y="3628"/>
                      <a:pt x="2613" y="2935"/>
                    </a:cubicBezTo>
                    <a:cubicBezTo>
                      <a:pt x="2964" y="2884"/>
                      <a:pt x="3327" y="2832"/>
                      <a:pt x="3670" y="2785"/>
                    </a:cubicBezTo>
                    <a:cubicBezTo>
                      <a:pt x="2810" y="1818"/>
                      <a:pt x="5051" y="1810"/>
                      <a:pt x="4115" y="817"/>
                    </a:cubicBezTo>
                    <a:cubicBezTo>
                      <a:pt x="3481" y="274"/>
                      <a:pt x="2634" y="201"/>
                      <a:pt x="1831" y="0"/>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35"/>
              <p:cNvSpPr/>
              <p:nvPr/>
            </p:nvSpPr>
            <p:spPr>
              <a:xfrm>
                <a:off x="6801125" y="1715550"/>
                <a:ext cx="40150" cy="183175"/>
              </a:xfrm>
              <a:custGeom>
                <a:rect b="b" l="l" r="r" t="t"/>
                <a:pathLst>
                  <a:path extrusionOk="0" h="7327" w="1606">
                    <a:moveTo>
                      <a:pt x="1331" y="0"/>
                    </a:moveTo>
                    <a:cubicBezTo>
                      <a:pt x="1331" y="1"/>
                      <a:pt x="1331" y="3"/>
                      <a:pt x="1330" y="4"/>
                    </a:cubicBezTo>
                    <a:lnTo>
                      <a:pt x="1330" y="4"/>
                    </a:lnTo>
                    <a:lnTo>
                      <a:pt x="1331" y="0"/>
                    </a:lnTo>
                    <a:close/>
                    <a:moveTo>
                      <a:pt x="1330" y="4"/>
                    </a:moveTo>
                    <a:lnTo>
                      <a:pt x="87" y="5950"/>
                    </a:lnTo>
                    <a:cubicBezTo>
                      <a:pt x="1" y="6351"/>
                      <a:pt x="220" y="6848"/>
                      <a:pt x="360" y="7326"/>
                    </a:cubicBezTo>
                    <a:lnTo>
                      <a:pt x="1605" y="1378"/>
                    </a:lnTo>
                    <a:cubicBezTo>
                      <a:pt x="1464" y="900"/>
                      <a:pt x="1248" y="406"/>
                      <a:pt x="1330" y="4"/>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35"/>
              <p:cNvSpPr/>
              <p:nvPr/>
            </p:nvSpPr>
            <p:spPr>
              <a:xfrm>
                <a:off x="4138425" y="1184425"/>
                <a:ext cx="40550" cy="159025"/>
              </a:xfrm>
              <a:custGeom>
                <a:rect b="b" l="l" r="r" t="t"/>
                <a:pathLst>
                  <a:path extrusionOk="0" h="6361" w="1622">
                    <a:moveTo>
                      <a:pt x="1245" y="0"/>
                    </a:moveTo>
                    <a:lnTo>
                      <a:pt x="1" y="5950"/>
                    </a:lnTo>
                    <a:cubicBezTo>
                      <a:pt x="218" y="6104"/>
                      <a:pt x="364" y="6250"/>
                      <a:pt x="377" y="6361"/>
                    </a:cubicBezTo>
                    <a:lnTo>
                      <a:pt x="1622" y="415"/>
                    </a:lnTo>
                    <a:cubicBezTo>
                      <a:pt x="1609" y="304"/>
                      <a:pt x="1464" y="159"/>
                      <a:pt x="1245"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35"/>
              <p:cNvSpPr/>
              <p:nvPr/>
            </p:nvSpPr>
            <p:spPr>
              <a:xfrm>
                <a:off x="4129550" y="1178850"/>
                <a:ext cx="40000" cy="154350"/>
              </a:xfrm>
              <a:custGeom>
                <a:rect b="b" l="l" r="r" t="t"/>
                <a:pathLst>
                  <a:path extrusionOk="0" h="6174" w="1600">
                    <a:moveTo>
                      <a:pt x="1246" y="1"/>
                    </a:moveTo>
                    <a:lnTo>
                      <a:pt x="1" y="5950"/>
                    </a:lnTo>
                    <a:cubicBezTo>
                      <a:pt x="129" y="6023"/>
                      <a:pt x="253" y="6100"/>
                      <a:pt x="356" y="6173"/>
                    </a:cubicBezTo>
                    <a:lnTo>
                      <a:pt x="1600" y="223"/>
                    </a:lnTo>
                    <a:cubicBezTo>
                      <a:pt x="1497" y="151"/>
                      <a:pt x="1378" y="74"/>
                      <a:pt x="1246"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35"/>
              <p:cNvSpPr/>
              <p:nvPr/>
            </p:nvSpPr>
            <p:spPr>
              <a:xfrm>
                <a:off x="4118550" y="1173075"/>
                <a:ext cx="42150" cy="154550"/>
              </a:xfrm>
              <a:custGeom>
                <a:rect b="b" l="l" r="r" t="t"/>
                <a:pathLst>
                  <a:path extrusionOk="0" h="6182" w="1686">
                    <a:moveTo>
                      <a:pt x="1244" y="1"/>
                    </a:moveTo>
                    <a:lnTo>
                      <a:pt x="0" y="5950"/>
                    </a:lnTo>
                    <a:cubicBezTo>
                      <a:pt x="154" y="6023"/>
                      <a:pt x="304" y="6100"/>
                      <a:pt x="441" y="6181"/>
                    </a:cubicBezTo>
                    <a:lnTo>
                      <a:pt x="1686" y="232"/>
                    </a:lnTo>
                    <a:cubicBezTo>
                      <a:pt x="1548" y="155"/>
                      <a:pt x="1398" y="74"/>
                      <a:pt x="1244"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35"/>
              <p:cNvSpPr/>
              <p:nvPr/>
            </p:nvSpPr>
            <p:spPr>
              <a:xfrm>
                <a:off x="4107425" y="1168175"/>
                <a:ext cx="42250" cy="153675"/>
              </a:xfrm>
              <a:custGeom>
                <a:rect b="b" l="l" r="r" t="t"/>
                <a:pathLst>
                  <a:path extrusionOk="0" h="6147" w="1690">
                    <a:moveTo>
                      <a:pt x="1245" y="1"/>
                    </a:moveTo>
                    <a:lnTo>
                      <a:pt x="1" y="5945"/>
                    </a:lnTo>
                    <a:cubicBezTo>
                      <a:pt x="150" y="6010"/>
                      <a:pt x="299" y="6073"/>
                      <a:pt x="445" y="6146"/>
                    </a:cubicBezTo>
                    <a:lnTo>
                      <a:pt x="1689" y="197"/>
                    </a:lnTo>
                    <a:cubicBezTo>
                      <a:pt x="1545" y="129"/>
                      <a:pt x="1395" y="60"/>
                      <a:pt x="1245"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35"/>
              <p:cNvSpPr/>
              <p:nvPr/>
            </p:nvSpPr>
            <p:spPr>
              <a:xfrm>
                <a:off x="4098225" y="1164625"/>
                <a:ext cx="40325" cy="152200"/>
              </a:xfrm>
              <a:custGeom>
                <a:rect b="b" l="l" r="r" t="t"/>
                <a:pathLst>
                  <a:path extrusionOk="0" h="6088" w="1613">
                    <a:moveTo>
                      <a:pt x="1245" y="1"/>
                    </a:moveTo>
                    <a:lnTo>
                      <a:pt x="0" y="5951"/>
                    </a:lnTo>
                    <a:cubicBezTo>
                      <a:pt x="120" y="5990"/>
                      <a:pt x="245" y="6036"/>
                      <a:pt x="369" y="6087"/>
                    </a:cubicBezTo>
                    <a:lnTo>
                      <a:pt x="1613" y="143"/>
                    </a:lnTo>
                    <a:cubicBezTo>
                      <a:pt x="1489" y="91"/>
                      <a:pt x="1364" y="44"/>
                      <a:pt x="1245"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35"/>
              <p:cNvSpPr/>
              <p:nvPr/>
            </p:nvSpPr>
            <p:spPr>
              <a:xfrm>
                <a:off x="4091275" y="1162400"/>
                <a:ext cx="38100" cy="151000"/>
              </a:xfrm>
              <a:custGeom>
                <a:rect b="b" l="l" r="r" t="t"/>
                <a:pathLst>
                  <a:path extrusionOk="0" h="6040" w="1524">
                    <a:moveTo>
                      <a:pt x="1245" y="1"/>
                    </a:moveTo>
                    <a:lnTo>
                      <a:pt x="0" y="5950"/>
                    </a:lnTo>
                    <a:cubicBezTo>
                      <a:pt x="90" y="5976"/>
                      <a:pt x="180" y="6006"/>
                      <a:pt x="278" y="6040"/>
                    </a:cubicBezTo>
                    <a:lnTo>
                      <a:pt x="1523" y="90"/>
                    </a:lnTo>
                    <a:cubicBezTo>
                      <a:pt x="1429" y="56"/>
                      <a:pt x="1334" y="26"/>
                      <a:pt x="1245"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35"/>
              <p:cNvSpPr/>
              <p:nvPr/>
            </p:nvSpPr>
            <p:spPr>
              <a:xfrm>
                <a:off x="4086125" y="1161025"/>
                <a:ext cx="36300" cy="150150"/>
              </a:xfrm>
              <a:custGeom>
                <a:rect b="b" l="l" r="r" t="t"/>
                <a:pathLst>
                  <a:path extrusionOk="0" h="6006" w="1452">
                    <a:moveTo>
                      <a:pt x="1250" y="0"/>
                    </a:moveTo>
                    <a:lnTo>
                      <a:pt x="1" y="5949"/>
                    </a:lnTo>
                    <a:cubicBezTo>
                      <a:pt x="70" y="5966"/>
                      <a:pt x="138" y="5984"/>
                      <a:pt x="206" y="6005"/>
                    </a:cubicBezTo>
                    <a:lnTo>
                      <a:pt x="1451" y="56"/>
                    </a:lnTo>
                    <a:cubicBezTo>
                      <a:pt x="1382" y="34"/>
                      <a:pt x="1315" y="17"/>
                      <a:pt x="1250"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35"/>
              <p:cNvSpPr/>
              <p:nvPr/>
            </p:nvSpPr>
            <p:spPr>
              <a:xfrm>
                <a:off x="4084975" y="1160800"/>
                <a:ext cx="32400" cy="148950"/>
              </a:xfrm>
              <a:custGeom>
                <a:rect b="b" l="l" r="r" t="t"/>
                <a:pathLst>
                  <a:path extrusionOk="0" h="5958" w="1296">
                    <a:moveTo>
                      <a:pt x="1245" y="0"/>
                    </a:moveTo>
                    <a:lnTo>
                      <a:pt x="1" y="5946"/>
                    </a:lnTo>
                    <a:cubicBezTo>
                      <a:pt x="17" y="5950"/>
                      <a:pt x="34" y="5954"/>
                      <a:pt x="47" y="5958"/>
                    </a:cubicBezTo>
                    <a:lnTo>
                      <a:pt x="1296" y="9"/>
                    </a:lnTo>
                    <a:cubicBezTo>
                      <a:pt x="1279" y="4"/>
                      <a:pt x="1262" y="4"/>
                      <a:pt x="1245"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35"/>
              <p:cNvSpPr/>
              <p:nvPr/>
            </p:nvSpPr>
            <p:spPr>
              <a:xfrm>
                <a:off x="3299075" y="1004250"/>
                <a:ext cx="35375" cy="163425"/>
              </a:xfrm>
              <a:custGeom>
                <a:rect b="b" l="l" r="r" t="t"/>
                <a:pathLst>
                  <a:path extrusionOk="0" h="6537" w="1415">
                    <a:moveTo>
                      <a:pt x="1283" y="0"/>
                    </a:moveTo>
                    <a:cubicBezTo>
                      <a:pt x="1283" y="2"/>
                      <a:pt x="1282" y="4"/>
                      <a:pt x="1282" y="5"/>
                    </a:cubicBezTo>
                    <a:lnTo>
                      <a:pt x="1282" y="5"/>
                    </a:lnTo>
                    <a:lnTo>
                      <a:pt x="1283" y="0"/>
                    </a:lnTo>
                    <a:close/>
                    <a:moveTo>
                      <a:pt x="1282" y="5"/>
                    </a:moveTo>
                    <a:lnTo>
                      <a:pt x="34" y="5950"/>
                    </a:lnTo>
                    <a:cubicBezTo>
                      <a:pt x="0" y="6124"/>
                      <a:pt x="167" y="6360"/>
                      <a:pt x="133" y="6531"/>
                    </a:cubicBezTo>
                    <a:lnTo>
                      <a:pt x="133" y="6531"/>
                    </a:lnTo>
                    <a:lnTo>
                      <a:pt x="1376" y="591"/>
                    </a:lnTo>
                    <a:cubicBezTo>
                      <a:pt x="1415" y="417"/>
                      <a:pt x="1247" y="180"/>
                      <a:pt x="1282" y="5"/>
                    </a:cubicBezTo>
                    <a:close/>
                    <a:moveTo>
                      <a:pt x="133" y="6531"/>
                    </a:moveTo>
                    <a:lnTo>
                      <a:pt x="132" y="6536"/>
                    </a:lnTo>
                    <a:cubicBezTo>
                      <a:pt x="133" y="6534"/>
                      <a:pt x="133" y="6533"/>
                      <a:pt x="133" y="653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35"/>
              <p:cNvSpPr/>
              <p:nvPr/>
            </p:nvSpPr>
            <p:spPr>
              <a:xfrm>
                <a:off x="6495350" y="1654900"/>
                <a:ext cx="37625" cy="151225"/>
              </a:xfrm>
              <a:custGeom>
                <a:rect b="b" l="l" r="r" t="t"/>
                <a:pathLst>
                  <a:path extrusionOk="0" h="6049" w="1505">
                    <a:moveTo>
                      <a:pt x="1505" y="0"/>
                    </a:moveTo>
                    <a:cubicBezTo>
                      <a:pt x="1412" y="31"/>
                      <a:pt x="1325" y="65"/>
                      <a:pt x="1248" y="99"/>
                    </a:cubicBezTo>
                    <a:lnTo>
                      <a:pt x="0" y="6049"/>
                    </a:lnTo>
                    <a:cubicBezTo>
                      <a:pt x="77" y="6011"/>
                      <a:pt x="162" y="5980"/>
                      <a:pt x="257" y="5950"/>
                    </a:cubicBezTo>
                    <a:lnTo>
                      <a:pt x="1505"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35"/>
              <p:cNvSpPr/>
              <p:nvPr/>
            </p:nvSpPr>
            <p:spPr>
              <a:xfrm>
                <a:off x="6490525" y="1657350"/>
                <a:ext cx="36050" cy="151350"/>
              </a:xfrm>
              <a:custGeom>
                <a:rect b="b" l="l" r="r" t="t"/>
                <a:pathLst>
                  <a:path extrusionOk="0" h="6054" w="1442">
                    <a:moveTo>
                      <a:pt x="1441" y="1"/>
                    </a:moveTo>
                    <a:cubicBezTo>
                      <a:pt x="1368" y="31"/>
                      <a:pt x="1305" y="70"/>
                      <a:pt x="1249" y="104"/>
                    </a:cubicBezTo>
                    <a:lnTo>
                      <a:pt x="0" y="6053"/>
                    </a:lnTo>
                    <a:cubicBezTo>
                      <a:pt x="60" y="6015"/>
                      <a:pt x="124" y="5980"/>
                      <a:pt x="193" y="5951"/>
                    </a:cubicBezTo>
                    <a:lnTo>
                      <a:pt x="1441"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35"/>
              <p:cNvSpPr/>
              <p:nvPr/>
            </p:nvSpPr>
            <p:spPr>
              <a:xfrm>
                <a:off x="6486450" y="1659925"/>
                <a:ext cx="35325" cy="151775"/>
              </a:xfrm>
              <a:custGeom>
                <a:rect b="b" l="l" r="r" t="t"/>
                <a:pathLst>
                  <a:path extrusionOk="0" h="6071" w="1413">
                    <a:moveTo>
                      <a:pt x="1412" y="1"/>
                    </a:moveTo>
                    <a:cubicBezTo>
                      <a:pt x="1352" y="40"/>
                      <a:pt x="1296" y="82"/>
                      <a:pt x="1245" y="125"/>
                    </a:cubicBezTo>
                    <a:lnTo>
                      <a:pt x="1" y="6070"/>
                    </a:lnTo>
                    <a:cubicBezTo>
                      <a:pt x="48" y="6027"/>
                      <a:pt x="104" y="5989"/>
                      <a:pt x="163" y="5950"/>
                    </a:cubicBezTo>
                    <a:lnTo>
                      <a:pt x="1412"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35"/>
              <p:cNvSpPr/>
              <p:nvPr/>
            </p:nvSpPr>
            <p:spPr>
              <a:xfrm>
                <a:off x="6482175" y="1663025"/>
                <a:ext cx="35425" cy="152925"/>
              </a:xfrm>
              <a:custGeom>
                <a:rect b="b" l="l" r="r" t="t"/>
                <a:pathLst>
                  <a:path extrusionOk="0" h="6117" w="1417">
                    <a:moveTo>
                      <a:pt x="1416" y="1"/>
                    </a:moveTo>
                    <a:lnTo>
                      <a:pt x="1416" y="1"/>
                    </a:lnTo>
                    <a:cubicBezTo>
                      <a:pt x="1352" y="52"/>
                      <a:pt x="1297" y="112"/>
                      <a:pt x="1250" y="172"/>
                    </a:cubicBezTo>
                    <a:lnTo>
                      <a:pt x="0" y="6117"/>
                    </a:lnTo>
                    <a:cubicBezTo>
                      <a:pt x="52" y="6061"/>
                      <a:pt x="107" y="6002"/>
                      <a:pt x="172" y="5946"/>
                    </a:cubicBezTo>
                    <a:lnTo>
                      <a:pt x="1416"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35"/>
              <p:cNvSpPr/>
              <p:nvPr/>
            </p:nvSpPr>
            <p:spPr>
              <a:xfrm>
                <a:off x="6471275" y="1667325"/>
                <a:ext cx="42150" cy="163725"/>
              </a:xfrm>
              <a:custGeom>
                <a:rect b="b" l="l" r="r" t="t"/>
                <a:pathLst>
                  <a:path extrusionOk="0" h="6549" w="1686">
                    <a:moveTo>
                      <a:pt x="1686" y="0"/>
                    </a:moveTo>
                    <a:lnTo>
                      <a:pt x="1686" y="0"/>
                    </a:lnTo>
                    <a:cubicBezTo>
                      <a:pt x="1518" y="192"/>
                      <a:pt x="1412" y="407"/>
                      <a:pt x="1245" y="599"/>
                    </a:cubicBezTo>
                    <a:lnTo>
                      <a:pt x="0" y="6548"/>
                    </a:lnTo>
                    <a:cubicBezTo>
                      <a:pt x="168" y="6351"/>
                      <a:pt x="274" y="6142"/>
                      <a:pt x="436" y="5945"/>
                    </a:cubicBezTo>
                    <a:lnTo>
                      <a:pt x="1686"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35"/>
              <p:cNvSpPr/>
              <p:nvPr/>
            </p:nvSpPr>
            <p:spPr>
              <a:xfrm>
                <a:off x="6470200" y="1682275"/>
                <a:ext cx="32225" cy="149950"/>
              </a:xfrm>
              <a:custGeom>
                <a:rect b="b" l="l" r="r" t="t"/>
                <a:pathLst>
                  <a:path extrusionOk="0" h="5998" w="1289">
                    <a:moveTo>
                      <a:pt x="1288" y="1"/>
                    </a:moveTo>
                    <a:lnTo>
                      <a:pt x="1288" y="1"/>
                    </a:lnTo>
                    <a:cubicBezTo>
                      <a:pt x="1275" y="18"/>
                      <a:pt x="1263" y="35"/>
                      <a:pt x="1249" y="48"/>
                    </a:cubicBezTo>
                    <a:lnTo>
                      <a:pt x="0" y="5998"/>
                    </a:lnTo>
                    <a:cubicBezTo>
                      <a:pt x="18" y="5980"/>
                      <a:pt x="31" y="5968"/>
                      <a:pt x="43" y="5950"/>
                    </a:cubicBezTo>
                    <a:lnTo>
                      <a:pt x="1288"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35"/>
              <p:cNvSpPr/>
              <p:nvPr/>
            </p:nvSpPr>
            <p:spPr>
              <a:xfrm>
                <a:off x="1636975" y="681775"/>
                <a:ext cx="35300" cy="151425"/>
              </a:xfrm>
              <a:custGeom>
                <a:rect b="b" l="l" r="r" t="t"/>
                <a:pathLst>
                  <a:path extrusionOk="0" h="6057" w="1412">
                    <a:moveTo>
                      <a:pt x="1244" y="0"/>
                    </a:moveTo>
                    <a:lnTo>
                      <a:pt x="0" y="5945"/>
                    </a:lnTo>
                    <a:cubicBezTo>
                      <a:pt x="47" y="5980"/>
                      <a:pt x="103" y="6018"/>
                      <a:pt x="162" y="6057"/>
                    </a:cubicBezTo>
                    <a:lnTo>
                      <a:pt x="1412" y="107"/>
                    </a:lnTo>
                    <a:cubicBezTo>
                      <a:pt x="1347" y="68"/>
                      <a:pt x="1291" y="34"/>
                      <a:pt x="1244"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35"/>
              <p:cNvSpPr/>
              <p:nvPr/>
            </p:nvSpPr>
            <p:spPr>
              <a:xfrm>
                <a:off x="1629050" y="671600"/>
                <a:ext cx="39050" cy="158800"/>
              </a:xfrm>
              <a:custGeom>
                <a:rect b="b" l="l" r="r" t="t"/>
                <a:pathLst>
                  <a:path extrusionOk="0" h="6352" w="1562">
                    <a:moveTo>
                      <a:pt x="1271" y="1"/>
                    </a:moveTo>
                    <a:cubicBezTo>
                      <a:pt x="1270" y="2"/>
                      <a:pt x="1270" y="3"/>
                      <a:pt x="1270" y="4"/>
                    </a:cubicBezTo>
                    <a:lnTo>
                      <a:pt x="1270" y="4"/>
                    </a:lnTo>
                    <a:lnTo>
                      <a:pt x="1271" y="1"/>
                    </a:lnTo>
                    <a:close/>
                    <a:moveTo>
                      <a:pt x="1270" y="4"/>
                    </a:moveTo>
                    <a:lnTo>
                      <a:pt x="21" y="5950"/>
                    </a:lnTo>
                    <a:cubicBezTo>
                      <a:pt x="1" y="6048"/>
                      <a:pt x="52" y="6168"/>
                      <a:pt x="317" y="6352"/>
                    </a:cubicBezTo>
                    <a:lnTo>
                      <a:pt x="1561" y="407"/>
                    </a:lnTo>
                    <a:cubicBezTo>
                      <a:pt x="1303" y="220"/>
                      <a:pt x="1250" y="102"/>
                      <a:pt x="1270" y="4"/>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35"/>
              <p:cNvSpPr/>
              <p:nvPr/>
            </p:nvSpPr>
            <p:spPr>
              <a:xfrm>
                <a:off x="1734925" y="683575"/>
                <a:ext cx="34425" cy="150150"/>
              </a:xfrm>
              <a:custGeom>
                <a:rect b="b" l="l" r="r" t="t"/>
                <a:pathLst>
                  <a:path extrusionOk="0" h="6006" w="1377">
                    <a:moveTo>
                      <a:pt x="1244" y="0"/>
                    </a:moveTo>
                    <a:lnTo>
                      <a:pt x="0" y="5950"/>
                    </a:lnTo>
                    <a:cubicBezTo>
                      <a:pt x="42" y="5967"/>
                      <a:pt x="90" y="5985"/>
                      <a:pt x="133" y="6005"/>
                    </a:cubicBezTo>
                    <a:lnTo>
                      <a:pt x="1377" y="57"/>
                    </a:lnTo>
                    <a:cubicBezTo>
                      <a:pt x="1335" y="39"/>
                      <a:pt x="1288" y="18"/>
                      <a:pt x="1244"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35"/>
              <p:cNvSpPr/>
              <p:nvPr/>
            </p:nvSpPr>
            <p:spPr>
              <a:xfrm>
                <a:off x="1728700" y="681225"/>
                <a:ext cx="37350" cy="151100"/>
              </a:xfrm>
              <a:custGeom>
                <a:rect b="b" l="l" r="r" t="t"/>
                <a:pathLst>
                  <a:path extrusionOk="0" h="6044" w="1494">
                    <a:moveTo>
                      <a:pt x="1250" y="1"/>
                    </a:moveTo>
                    <a:lnTo>
                      <a:pt x="1" y="5950"/>
                    </a:lnTo>
                    <a:cubicBezTo>
                      <a:pt x="82" y="5976"/>
                      <a:pt x="163" y="6010"/>
                      <a:pt x="249" y="6044"/>
                    </a:cubicBezTo>
                    <a:lnTo>
                      <a:pt x="1493" y="94"/>
                    </a:lnTo>
                    <a:cubicBezTo>
                      <a:pt x="1412" y="60"/>
                      <a:pt x="1327" y="30"/>
                      <a:pt x="1250"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35"/>
              <p:cNvSpPr/>
              <p:nvPr/>
            </p:nvSpPr>
            <p:spPr>
              <a:xfrm>
                <a:off x="1723250" y="679400"/>
                <a:ext cx="36725" cy="150600"/>
              </a:xfrm>
              <a:custGeom>
                <a:rect b="b" l="l" r="r" t="t"/>
                <a:pathLst>
                  <a:path extrusionOk="0" h="6024" w="1469">
                    <a:moveTo>
                      <a:pt x="1245" y="1"/>
                    </a:moveTo>
                    <a:lnTo>
                      <a:pt x="0" y="5950"/>
                    </a:lnTo>
                    <a:cubicBezTo>
                      <a:pt x="73" y="5972"/>
                      <a:pt x="146" y="5998"/>
                      <a:pt x="219" y="6023"/>
                    </a:cubicBezTo>
                    <a:lnTo>
                      <a:pt x="1468" y="74"/>
                    </a:lnTo>
                    <a:cubicBezTo>
                      <a:pt x="1391" y="48"/>
                      <a:pt x="1318" y="22"/>
                      <a:pt x="1245"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35"/>
              <p:cNvSpPr/>
              <p:nvPr/>
            </p:nvSpPr>
            <p:spPr>
              <a:xfrm>
                <a:off x="1717900" y="678025"/>
                <a:ext cx="36500" cy="150150"/>
              </a:xfrm>
              <a:custGeom>
                <a:rect b="b" l="l" r="r" t="t"/>
                <a:pathLst>
                  <a:path extrusionOk="0" h="6006" w="1460">
                    <a:moveTo>
                      <a:pt x="1250" y="0"/>
                    </a:moveTo>
                    <a:lnTo>
                      <a:pt x="1" y="5950"/>
                    </a:lnTo>
                    <a:cubicBezTo>
                      <a:pt x="74" y="5966"/>
                      <a:pt x="142" y="5984"/>
                      <a:pt x="214" y="6005"/>
                    </a:cubicBezTo>
                    <a:lnTo>
                      <a:pt x="1459" y="56"/>
                    </a:lnTo>
                    <a:cubicBezTo>
                      <a:pt x="1391" y="38"/>
                      <a:pt x="1318" y="17"/>
                      <a:pt x="1250"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35"/>
              <p:cNvSpPr/>
              <p:nvPr/>
            </p:nvSpPr>
            <p:spPr>
              <a:xfrm>
                <a:off x="1712325" y="676950"/>
                <a:ext cx="36825" cy="149850"/>
              </a:xfrm>
              <a:custGeom>
                <a:rect b="b" l="l" r="r" t="t"/>
                <a:pathLst>
                  <a:path extrusionOk="0" h="5994" w="1473">
                    <a:moveTo>
                      <a:pt x="1246" y="0"/>
                    </a:moveTo>
                    <a:lnTo>
                      <a:pt x="1" y="5946"/>
                    </a:lnTo>
                    <a:cubicBezTo>
                      <a:pt x="74" y="5958"/>
                      <a:pt x="151" y="5976"/>
                      <a:pt x="224" y="5993"/>
                    </a:cubicBezTo>
                    <a:lnTo>
                      <a:pt x="1473" y="43"/>
                    </a:lnTo>
                    <a:cubicBezTo>
                      <a:pt x="1396" y="26"/>
                      <a:pt x="1323" y="14"/>
                      <a:pt x="1246"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35"/>
              <p:cNvSpPr/>
              <p:nvPr/>
            </p:nvSpPr>
            <p:spPr>
              <a:xfrm>
                <a:off x="1705500" y="676000"/>
                <a:ext cx="38000" cy="149600"/>
              </a:xfrm>
              <a:custGeom>
                <a:rect b="b" l="l" r="r" t="t"/>
                <a:pathLst>
                  <a:path extrusionOk="0" h="5984" w="1520">
                    <a:moveTo>
                      <a:pt x="1245" y="0"/>
                    </a:moveTo>
                    <a:lnTo>
                      <a:pt x="1" y="5945"/>
                    </a:lnTo>
                    <a:cubicBezTo>
                      <a:pt x="90" y="5954"/>
                      <a:pt x="181" y="5966"/>
                      <a:pt x="274" y="5984"/>
                    </a:cubicBezTo>
                    <a:lnTo>
                      <a:pt x="1519" y="38"/>
                    </a:lnTo>
                    <a:cubicBezTo>
                      <a:pt x="1429" y="21"/>
                      <a:pt x="1335" y="8"/>
                      <a:pt x="1245"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35"/>
              <p:cNvSpPr/>
              <p:nvPr/>
            </p:nvSpPr>
            <p:spPr>
              <a:xfrm>
                <a:off x="1641025" y="675425"/>
                <a:ext cx="95625" cy="157775"/>
              </a:xfrm>
              <a:custGeom>
                <a:rect b="b" l="l" r="r" t="t"/>
                <a:pathLst>
                  <a:path extrusionOk="0" h="6311" w="3825">
                    <a:moveTo>
                      <a:pt x="3410" y="0"/>
                    </a:moveTo>
                    <a:cubicBezTo>
                      <a:pt x="3177" y="0"/>
                      <a:pt x="2945" y="21"/>
                      <a:pt x="2708" y="53"/>
                    </a:cubicBezTo>
                    <a:cubicBezTo>
                      <a:pt x="2250" y="117"/>
                      <a:pt x="1775" y="233"/>
                      <a:pt x="1250" y="361"/>
                    </a:cubicBezTo>
                    <a:lnTo>
                      <a:pt x="0" y="6311"/>
                    </a:lnTo>
                    <a:cubicBezTo>
                      <a:pt x="531" y="6182"/>
                      <a:pt x="1005" y="6066"/>
                      <a:pt x="1463" y="6003"/>
                    </a:cubicBezTo>
                    <a:cubicBezTo>
                      <a:pt x="1699" y="5967"/>
                      <a:pt x="1933" y="5947"/>
                      <a:pt x="2168" y="5947"/>
                    </a:cubicBezTo>
                    <a:cubicBezTo>
                      <a:pt x="2305" y="5947"/>
                      <a:pt x="2442" y="5954"/>
                      <a:pt x="2580" y="5968"/>
                    </a:cubicBezTo>
                    <a:lnTo>
                      <a:pt x="3824" y="23"/>
                    </a:lnTo>
                    <a:cubicBezTo>
                      <a:pt x="3685" y="7"/>
                      <a:pt x="3547" y="0"/>
                      <a:pt x="3410" y="0"/>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35"/>
              <p:cNvSpPr/>
              <p:nvPr/>
            </p:nvSpPr>
            <p:spPr>
              <a:xfrm>
                <a:off x="3593400" y="1088075"/>
                <a:ext cx="31275" cy="149075"/>
              </a:xfrm>
              <a:custGeom>
                <a:rect b="b" l="l" r="r" t="t"/>
                <a:pathLst>
                  <a:path extrusionOk="0" h="5963" w="1251">
                    <a:moveTo>
                      <a:pt x="1250" y="1"/>
                    </a:moveTo>
                    <a:lnTo>
                      <a:pt x="623" y="2999"/>
                    </a:lnTo>
                    <a:lnTo>
                      <a:pt x="1250" y="13"/>
                    </a:lnTo>
                    <a:lnTo>
                      <a:pt x="1250" y="1"/>
                    </a:lnTo>
                    <a:close/>
                    <a:moveTo>
                      <a:pt x="623" y="2999"/>
                    </a:moveTo>
                    <a:lnTo>
                      <a:pt x="1" y="5963"/>
                    </a:lnTo>
                    <a:cubicBezTo>
                      <a:pt x="6" y="5959"/>
                      <a:pt x="6" y="5955"/>
                      <a:pt x="6" y="5951"/>
                    </a:cubicBezTo>
                    <a:lnTo>
                      <a:pt x="623" y="2999"/>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35"/>
              <p:cNvSpPr/>
              <p:nvPr/>
            </p:nvSpPr>
            <p:spPr>
              <a:xfrm>
                <a:off x="3593200" y="1088400"/>
                <a:ext cx="31475" cy="149400"/>
              </a:xfrm>
              <a:custGeom>
                <a:rect b="b" l="l" r="r" t="t"/>
                <a:pathLst>
                  <a:path extrusionOk="0" h="5976" w="1259">
                    <a:moveTo>
                      <a:pt x="1258" y="0"/>
                    </a:moveTo>
                    <a:lnTo>
                      <a:pt x="1258" y="0"/>
                    </a:lnTo>
                    <a:cubicBezTo>
                      <a:pt x="1254" y="9"/>
                      <a:pt x="1250" y="18"/>
                      <a:pt x="1246" y="26"/>
                    </a:cubicBezTo>
                    <a:lnTo>
                      <a:pt x="1" y="5976"/>
                    </a:lnTo>
                    <a:cubicBezTo>
                      <a:pt x="5" y="5967"/>
                      <a:pt x="9" y="5959"/>
                      <a:pt x="9" y="5950"/>
                    </a:cubicBezTo>
                    <a:lnTo>
                      <a:pt x="1258"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35"/>
              <p:cNvSpPr/>
              <p:nvPr/>
            </p:nvSpPr>
            <p:spPr>
              <a:xfrm>
                <a:off x="3592775" y="1089025"/>
                <a:ext cx="31575" cy="149325"/>
              </a:xfrm>
              <a:custGeom>
                <a:rect b="b" l="l" r="r" t="t"/>
                <a:pathLst>
                  <a:path extrusionOk="0" h="5973" w="1263">
                    <a:moveTo>
                      <a:pt x="1263" y="1"/>
                    </a:moveTo>
                    <a:cubicBezTo>
                      <a:pt x="1258" y="10"/>
                      <a:pt x="1254" y="18"/>
                      <a:pt x="1245" y="22"/>
                    </a:cubicBezTo>
                    <a:lnTo>
                      <a:pt x="0" y="5972"/>
                    </a:lnTo>
                    <a:cubicBezTo>
                      <a:pt x="5" y="5964"/>
                      <a:pt x="14" y="5960"/>
                      <a:pt x="18" y="5951"/>
                    </a:cubicBezTo>
                    <a:lnTo>
                      <a:pt x="1263"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35"/>
              <p:cNvSpPr/>
              <p:nvPr/>
            </p:nvSpPr>
            <p:spPr>
              <a:xfrm>
                <a:off x="3592250" y="1089575"/>
                <a:ext cx="31675" cy="149300"/>
              </a:xfrm>
              <a:custGeom>
                <a:rect b="b" l="l" r="r" t="t"/>
                <a:pathLst>
                  <a:path extrusionOk="0" h="5972" w="1267">
                    <a:moveTo>
                      <a:pt x="1266" y="0"/>
                    </a:moveTo>
                    <a:cubicBezTo>
                      <a:pt x="1262" y="10"/>
                      <a:pt x="1253" y="18"/>
                      <a:pt x="1245" y="26"/>
                    </a:cubicBezTo>
                    <a:lnTo>
                      <a:pt x="1" y="5972"/>
                    </a:lnTo>
                    <a:cubicBezTo>
                      <a:pt x="9" y="5968"/>
                      <a:pt x="13" y="5958"/>
                      <a:pt x="21" y="5950"/>
                    </a:cubicBezTo>
                    <a:lnTo>
                      <a:pt x="1266"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35"/>
              <p:cNvSpPr/>
              <p:nvPr/>
            </p:nvSpPr>
            <p:spPr>
              <a:xfrm>
                <a:off x="3591375" y="1090225"/>
                <a:ext cx="32000" cy="149300"/>
              </a:xfrm>
              <a:custGeom>
                <a:rect b="b" l="l" r="r" t="t"/>
                <a:pathLst>
                  <a:path extrusionOk="0" h="5972" w="1280">
                    <a:moveTo>
                      <a:pt x="1280" y="0"/>
                    </a:moveTo>
                    <a:lnTo>
                      <a:pt x="1280" y="0"/>
                    </a:lnTo>
                    <a:cubicBezTo>
                      <a:pt x="1272" y="9"/>
                      <a:pt x="1258" y="13"/>
                      <a:pt x="1250" y="22"/>
                    </a:cubicBezTo>
                    <a:lnTo>
                      <a:pt x="1" y="5971"/>
                    </a:lnTo>
                    <a:cubicBezTo>
                      <a:pt x="14" y="5963"/>
                      <a:pt x="26" y="5954"/>
                      <a:pt x="36" y="5946"/>
                    </a:cubicBezTo>
                    <a:lnTo>
                      <a:pt x="1280"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35"/>
              <p:cNvSpPr/>
              <p:nvPr/>
            </p:nvSpPr>
            <p:spPr>
              <a:xfrm>
                <a:off x="3590325" y="1090750"/>
                <a:ext cx="32300" cy="149300"/>
              </a:xfrm>
              <a:custGeom>
                <a:rect b="b" l="l" r="r" t="t"/>
                <a:pathLst>
                  <a:path extrusionOk="0" h="5972" w="1292">
                    <a:moveTo>
                      <a:pt x="1292" y="1"/>
                    </a:moveTo>
                    <a:cubicBezTo>
                      <a:pt x="1279" y="9"/>
                      <a:pt x="1262" y="18"/>
                      <a:pt x="1245" y="26"/>
                    </a:cubicBezTo>
                    <a:lnTo>
                      <a:pt x="1" y="5972"/>
                    </a:lnTo>
                    <a:cubicBezTo>
                      <a:pt x="17" y="5968"/>
                      <a:pt x="30" y="5959"/>
                      <a:pt x="43" y="5950"/>
                    </a:cubicBezTo>
                    <a:lnTo>
                      <a:pt x="1292"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35"/>
              <p:cNvSpPr/>
              <p:nvPr/>
            </p:nvSpPr>
            <p:spPr>
              <a:xfrm>
                <a:off x="3588400" y="1091400"/>
                <a:ext cx="33050" cy="149400"/>
              </a:xfrm>
              <a:custGeom>
                <a:rect b="b" l="l" r="r" t="t"/>
                <a:pathLst>
                  <a:path extrusionOk="0" h="5976" w="1322">
                    <a:moveTo>
                      <a:pt x="1322" y="0"/>
                    </a:moveTo>
                    <a:lnTo>
                      <a:pt x="1322" y="0"/>
                    </a:lnTo>
                    <a:cubicBezTo>
                      <a:pt x="1300" y="9"/>
                      <a:pt x="1275" y="18"/>
                      <a:pt x="1245" y="26"/>
                    </a:cubicBezTo>
                    <a:lnTo>
                      <a:pt x="1" y="5976"/>
                    </a:lnTo>
                    <a:cubicBezTo>
                      <a:pt x="26" y="5967"/>
                      <a:pt x="56" y="5958"/>
                      <a:pt x="78" y="5946"/>
                    </a:cubicBezTo>
                    <a:lnTo>
                      <a:pt x="1322"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35"/>
              <p:cNvSpPr/>
              <p:nvPr/>
            </p:nvSpPr>
            <p:spPr>
              <a:xfrm>
                <a:off x="3586900" y="1092050"/>
                <a:ext cx="32625" cy="149200"/>
              </a:xfrm>
              <a:custGeom>
                <a:rect b="b" l="l" r="r" t="t"/>
                <a:pathLst>
                  <a:path extrusionOk="0" h="5968" w="1305">
                    <a:moveTo>
                      <a:pt x="1305" y="0"/>
                    </a:moveTo>
                    <a:lnTo>
                      <a:pt x="1305" y="0"/>
                    </a:lnTo>
                    <a:cubicBezTo>
                      <a:pt x="1287" y="8"/>
                      <a:pt x="1267" y="13"/>
                      <a:pt x="1249" y="17"/>
                    </a:cubicBezTo>
                    <a:lnTo>
                      <a:pt x="0" y="5967"/>
                    </a:lnTo>
                    <a:cubicBezTo>
                      <a:pt x="22" y="5962"/>
                      <a:pt x="39" y="5954"/>
                      <a:pt x="61" y="5950"/>
                    </a:cubicBezTo>
                    <a:lnTo>
                      <a:pt x="1305"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35"/>
              <p:cNvSpPr/>
              <p:nvPr/>
            </p:nvSpPr>
            <p:spPr>
              <a:xfrm>
                <a:off x="2036650" y="757875"/>
                <a:ext cx="31375" cy="149325"/>
              </a:xfrm>
              <a:custGeom>
                <a:rect b="b" l="l" r="r" t="t"/>
                <a:pathLst>
                  <a:path extrusionOk="0" h="5973" w="1255">
                    <a:moveTo>
                      <a:pt x="1254" y="1"/>
                    </a:moveTo>
                    <a:lnTo>
                      <a:pt x="1251" y="15"/>
                    </a:lnTo>
                    <a:lnTo>
                      <a:pt x="1251" y="15"/>
                    </a:lnTo>
                    <a:cubicBezTo>
                      <a:pt x="1253" y="11"/>
                      <a:pt x="1254" y="7"/>
                      <a:pt x="1254" y="1"/>
                    </a:cubicBezTo>
                    <a:close/>
                    <a:moveTo>
                      <a:pt x="1251" y="15"/>
                    </a:moveTo>
                    <a:lnTo>
                      <a:pt x="1251" y="15"/>
                    </a:lnTo>
                    <a:cubicBezTo>
                      <a:pt x="1251" y="16"/>
                      <a:pt x="1251" y="18"/>
                      <a:pt x="1250" y="20"/>
                    </a:cubicBezTo>
                    <a:lnTo>
                      <a:pt x="1250" y="20"/>
                    </a:lnTo>
                    <a:lnTo>
                      <a:pt x="1251" y="15"/>
                    </a:lnTo>
                    <a:close/>
                    <a:moveTo>
                      <a:pt x="1250" y="20"/>
                    </a:moveTo>
                    <a:lnTo>
                      <a:pt x="1127" y="610"/>
                    </a:lnTo>
                    <a:lnTo>
                      <a:pt x="1250" y="22"/>
                    </a:lnTo>
                    <a:cubicBezTo>
                      <a:pt x="1250" y="21"/>
                      <a:pt x="1250" y="21"/>
                      <a:pt x="1250" y="20"/>
                    </a:cubicBezTo>
                    <a:close/>
                    <a:moveTo>
                      <a:pt x="1127" y="610"/>
                    </a:moveTo>
                    <a:lnTo>
                      <a:pt x="1" y="5972"/>
                    </a:lnTo>
                    <a:cubicBezTo>
                      <a:pt x="5" y="5964"/>
                      <a:pt x="9" y="5955"/>
                      <a:pt x="9" y="5950"/>
                    </a:cubicBezTo>
                    <a:lnTo>
                      <a:pt x="1127" y="610"/>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35"/>
              <p:cNvSpPr/>
              <p:nvPr/>
            </p:nvSpPr>
            <p:spPr>
              <a:xfrm>
                <a:off x="2036125" y="758425"/>
                <a:ext cx="31800" cy="149950"/>
              </a:xfrm>
              <a:custGeom>
                <a:rect b="b" l="l" r="r" t="t"/>
                <a:pathLst>
                  <a:path extrusionOk="0" h="5998" w="1272">
                    <a:moveTo>
                      <a:pt x="1271" y="0"/>
                    </a:moveTo>
                    <a:lnTo>
                      <a:pt x="1271" y="0"/>
                    </a:lnTo>
                    <a:cubicBezTo>
                      <a:pt x="1266" y="18"/>
                      <a:pt x="1258" y="30"/>
                      <a:pt x="1250" y="48"/>
                    </a:cubicBezTo>
                    <a:lnTo>
                      <a:pt x="0" y="5997"/>
                    </a:lnTo>
                    <a:cubicBezTo>
                      <a:pt x="9" y="5980"/>
                      <a:pt x="18" y="5962"/>
                      <a:pt x="22" y="5950"/>
                    </a:cubicBezTo>
                    <a:lnTo>
                      <a:pt x="1271"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35"/>
              <p:cNvSpPr/>
              <p:nvPr/>
            </p:nvSpPr>
            <p:spPr>
              <a:xfrm>
                <a:off x="2034950" y="759600"/>
                <a:ext cx="32425" cy="150350"/>
              </a:xfrm>
              <a:custGeom>
                <a:rect b="b" l="l" r="r" t="t"/>
                <a:pathLst>
                  <a:path extrusionOk="0" h="6014" w="1297">
                    <a:moveTo>
                      <a:pt x="1297" y="1"/>
                    </a:moveTo>
                    <a:lnTo>
                      <a:pt x="1297" y="1"/>
                    </a:lnTo>
                    <a:cubicBezTo>
                      <a:pt x="1283" y="22"/>
                      <a:pt x="1267" y="44"/>
                      <a:pt x="1245" y="64"/>
                    </a:cubicBezTo>
                    <a:lnTo>
                      <a:pt x="0" y="6014"/>
                    </a:lnTo>
                    <a:cubicBezTo>
                      <a:pt x="18" y="5992"/>
                      <a:pt x="35" y="5972"/>
                      <a:pt x="47" y="5950"/>
                    </a:cubicBezTo>
                    <a:lnTo>
                      <a:pt x="1297"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35"/>
              <p:cNvSpPr/>
              <p:nvPr/>
            </p:nvSpPr>
            <p:spPr>
              <a:xfrm>
                <a:off x="2032275" y="761200"/>
                <a:ext cx="33825" cy="151650"/>
              </a:xfrm>
              <a:custGeom>
                <a:rect b="b" l="l" r="r" t="t"/>
                <a:pathLst>
                  <a:path extrusionOk="0" h="6066" w="1353">
                    <a:moveTo>
                      <a:pt x="1352" y="0"/>
                    </a:moveTo>
                    <a:lnTo>
                      <a:pt x="1352" y="0"/>
                    </a:lnTo>
                    <a:cubicBezTo>
                      <a:pt x="1323" y="43"/>
                      <a:pt x="1284" y="77"/>
                      <a:pt x="1250" y="116"/>
                    </a:cubicBezTo>
                    <a:lnTo>
                      <a:pt x="0" y="6066"/>
                    </a:lnTo>
                    <a:cubicBezTo>
                      <a:pt x="34" y="6027"/>
                      <a:pt x="73" y="5989"/>
                      <a:pt x="107" y="5950"/>
                    </a:cubicBezTo>
                    <a:lnTo>
                      <a:pt x="1352"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35"/>
              <p:cNvSpPr/>
              <p:nvPr/>
            </p:nvSpPr>
            <p:spPr>
              <a:xfrm>
                <a:off x="2031100" y="764100"/>
                <a:ext cx="32425" cy="150450"/>
              </a:xfrm>
              <a:custGeom>
                <a:rect b="b" l="l" r="r" t="t"/>
                <a:pathLst>
                  <a:path extrusionOk="0" h="6018" w="1297">
                    <a:moveTo>
                      <a:pt x="1297" y="0"/>
                    </a:moveTo>
                    <a:lnTo>
                      <a:pt x="1297" y="0"/>
                    </a:lnTo>
                    <a:cubicBezTo>
                      <a:pt x="1279" y="22"/>
                      <a:pt x="1262" y="47"/>
                      <a:pt x="1249" y="69"/>
                    </a:cubicBezTo>
                    <a:lnTo>
                      <a:pt x="0" y="6018"/>
                    </a:lnTo>
                    <a:cubicBezTo>
                      <a:pt x="14" y="5992"/>
                      <a:pt x="30" y="5971"/>
                      <a:pt x="47" y="5950"/>
                    </a:cubicBezTo>
                    <a:lnTo>
                      <a:pt x="1297"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35"/>
              <p:cNvSpPr/>
              <p:nvPr/>
            </p:nvSpPr>
            <p:spPr>
              <a:xfrm>
                <a:off x="2030550" y="765825"/>
                <a:ext cx="31800" cy="149900"/>
              </a:xfrm>
              <a:custGeom>
                <a:rect b="b" l="l" r="r" t="t"/>
                <a:pathLst>
                  <a:path extrusionOk="0" h="5996" w="1272">
                    <a:moveTo>
                      <a:pt x="1271" y="0"/>
                    </a:moveTo>
                    <a:cubicBezTo>
                      <a:pt x="1258" y="12"/>
                      <a:pt x="1254" y="30"/>
                      <a:pt x="1250" y="46"/>
                    </a:cubicBezTo>
                    <a:lnTo>
                      <a:pt x="1" y="5996"/>
                    </a:lnTo>
                    <a:cubicBezTo>
                      <a:pt x="6" y="5979"/>
                      <a:pt x="14" y="5962"/>
                      <a:pt x="22" y="5949"/>
                    </a:cubicBezTo>
                    <a:lnTo>
                      <a:pt x="1271"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35"/>
              <p:cNvSpPr/>
              <p:nvPr/>
            </p:nvSpPr>
            <p:spPr>
              <a:xfrm>
                <a:off x="2030450" y="766975"/>
                <a:ext cx="31350" cy="149300"/>
              </a:xfrm>
              <a:custGeom>
                <a:rect b="b" l="l" r="r" t="t"/>
                <a:pathLst>
                  <a:path extrusionOk="0" h="5972" w="1254">
                    <a:moveTo>
                      <a:pt x="1254" y="0"/>
                    </a:moveTo>
                    <a:lnTo>
                      <a:pt x="1254" y="0"/>
                    </a:lnTo>
                    <a:cubicBezTo>
                      <a:pt x="1250" y="9"/>
                      <a:pt x="1250" y="14"/>
                      <a:pt x="1246" y="22"/>
                    </a:cubicBezTo>
                    <a:lnTo>
                      <a:pt x="128" y="5362"/>
                    </a:lnTo>
                    <a:lnTo>
                      <a:pt x="1254" y="0"/>
                    </a:lnTo>
                    <a:close/>
                    <a:moveTo>
                      <a:pt x="128" y="5362"/>
                    </a:moveTo>
                    <a:lnTo>
                      <a:pt x="5" y="5950"/>
                    </a:lnTo>
                    <a:cubicBezTo>
                      <a:pt x="5" y="5954"/>
                      <a:pt x="1" y="5963"/>
                      <a:pt x="1" y="5971"/>
                    </a:cubicBezTo>
                    <a:lnTo>
                      <a:pt x="128" y="5362"/>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35"/>
              <p:cNvSpPr/>
              <p:nvPr/>
            </p:nvSpPr>
            <p:spPr>
              <a:xfrm>
                <a:off x="3783850" y="1117500"/>
                <a:ext cx="35850" cy="167250"/>
              </a:xfrm>
              <a:custGeom>
                <a:rect b="b" l="l" r="r" t="t"/>
                <a:pathLst>
                  <a:path extrusionOk="0" h="6690" w="1434">
                    <a:moveTo>
                      <a:pt x="1293" y="0"/>
                    </a:moveTo>
                    <a:lnTo>
                      <a:pt x="48" y="5950"/>
                    </a:lnTo>
                    <a:cubicBezTo>
                      <a:pt x="1" y="6171"/>
                      <a:pt x="188" y="6465"/>
                      <a:pt x="143" y="6687"/>
                    </a:cubicBezTo>
                    <a:lnTo>
                      <a:pt x="143" y="6687"/>
                    </a:lnTo>
                    <a:lnTo>
                      <a:pt x="1386" y="745"/>
                    </a:lnTo>
                    <a:cubicBezTo>
                      <a:pt x="1434" y="518"/>
                      <a:pt x="1250" y="222"/>
                      <a:pt x="1293" y="0"/>
                    </a:cubicBezTo>
                    <a:close/>
                    <a:moveTo>
                      <a:pt x="143" y="6687"/>
                    </a:moveTo>
                    <a:lnTo>
                      <a:pt x="142" y="6689"/>
                    </a:lnTo>
                    <a:cubicBezTo>
                      <a:pt x="142" y="6688"/>
                      <a:pt x="142" y="6688"/>
                      <a:pt x="143" y="6687"/>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35"/>
              <p:cNvSpPr/>
              <p:nvPr/>
            </p:nvSpPr>
            <p:spPr>
              <a:xfrm>
                <a:off x="3383850" y="1040700"/>
                <a:ext cx="31550" cy="150275"/>
              </a:xfrm>
              <a:custGeom>
                <a:rect b="b" l="l" r="r" t="t"/>
                <a:pathLst>
                  <a:path extrusionOk="0" h="6011" w="1262">
                    <a:moveTo>
                      <a:pt x="1262" y="1"/>
                    </a:moveTo>
                    <a:lnTo>
                      <a:pt x="1255" y="32"/>
                    </a:lnTo>
                    <a:lnTo>
                      <a:pt x="1255" y="32"/>
                    </a:lnTo>
                    <a:cubicBezTo>
                      <a:pt x="1258" y="22"/>
                      <a:pt x="1260" y="12"/>
                      <a:pt x="1262" y="1"/>
                    </a:cubicBezTo>
                    <a:close/>
                    <a:moveTo>
                      <a:pt x="1255" y="32"/>
                    </a:moveTo>
                    <a:lnTo>
                      <a:pt x="1255" y="32"/>
                    </a:lnTo>
                    <a:cubicBezTo>
                      <a:pt x="1253" y="42"/>
                      <a:pt x="1251" y="51"/>
                      <a:pt x="1249" y="61"/>
                    </a:cubicBezTo>
                    <a:lnTo>
                      <a:pt x="0" y="6010"/>
                    </a:lnTo>
                    <a:cubicBezTo>
                      <a:pt x="9" y="5989"/>
                      <a:pt x="13" y="5972"/>
                      <a:pt x="17" y="5951"/>
                    </a:cubicBezTo>
                    <a:lnTo>
                      <a:pt x="1255" y="32"/>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35"/>
              <p:cNvSpPr/>
              <p:nvPr/>
            </p:nvSpPr>
            <p:spPr>
              <a:xfrm>
                <a:off x="3382875" y="1042200"/>
                <a:ext cx="32200" cy="151025"/>
              </a:xfrm>
              <a:custGeom>
                <a:rect b="b" l="l" r="r" t="t"/>
                <a:pathLst>
                  <a:path extrusionOk="0" h="6041" w="1288">
                    <a:moveTo>
                      <a:pt x="1288" y="1"/>
                    </a:moveTo>
                    <a:lnTo>
                      <a:pt x="1288" y="1"/>
                    </a:lnTo>
                    <a:cubicBezTo>
                      <a:pt x="1275" y="31"/>
                      <a:pt x="1262" y="61"/>
                      <a:pt x="1246" y="91"/>
                    </a:cubicBezTo>
                    <a:lnTo>
                      <a:pt x="0" y="6040"/>
                    </a:lnTo>
                    <a:cubicBezTo>
                      <a:pt x="18" y="6011"/>
                      <a:pt x="30" y="5980"/>
                      <a:pt x="39" y="5950"/>
                    </a:cubicBezTo>
                    <a:lnTo>
                      <a:pt x="1288"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35"/>
              <p:cNvSpPr/>
              <p:nvPr/>
            </p:nvSpPr>
            <p:spPr>
              <a:xfrm>
                <a:off x="3381600" y="1044450"/>
                <a:ext cx="32425" cy="150475"/>
              </a:xfrm>
              <a:custGeom>
                <a:rect b="b" l="l" r="r" t="t"/>
                <a:pathLst>
                  <a:path extrusionOk="0" h="6019" w="1297">
                    <a:moveTo>
                      <a:pt x="1297" y="1"/>
                    </a:moveTo>
                    <a:lnTo>
                      <a:pt x="1297" y="1"/>
                    </a:lnTo>
                    <a:cubicBezTo>
                      <a:pt x="1283" y="27"/>
                      <a:pt x="1267" y="48"/>
                      <a:pt x="1249" y="74"/>
                    </a:cubicBezTo>
                    <a:lnTo>
                      <a:pt x="0" y="6018"/>
                    </a:lnTo>
                    <a:cubicBezTo>
                      <a:pt x="22" y="5998"/>
                      <a:pt x="39" y="5976"/>
                      <a:pt x="51" y="5950"/>
                    </a:cubicBezTo>
                    <a:lnTo>
                      <a:pt x="1297"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35"/>
              <p:cNvSpPr/>
              <p:nvPr/>
            </p:nvSpPr>
            <p:spPr>
              <a:xfrm>
                <a:off x="3380200" y="1046275"/>
                <a:ext cx="32650" cy="150150"/>
              </a:xfrm>
              <a:custGeom>
                <a:rect b="b" l="l" r="r" t="t"/>
                <a:pathLst>
                  <a:path extrusionOk="0" h="6006" w="1306">
                    <a:moveTo>
                      <a:pt x="1305" y="1"/>
                    </a:moveTo>
                    <a:cubicBezTo>
                      <a:pt x="1288" y="17"/>
                      <a:pt x="1266" y="39"/>
                      <a:pt x="1246" y="56"/>
                    </a:cubicBezTo>
                    <a:lnTo>
                      <a:pt x="1" y="6006"/>
                    </a:lnTo>
                    <a:cubicBezTo>
                      <a:pt x="22" y="5988"/>
                      <a:pt x="40" y="5967"/>
                      <a:pt x="56" y="5945"/>
                    </a:cubicBezTo>
                    <a:lnTo>
                      <a:pt x="1305"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35"/>
              <p:cNvSpPr/>
              <p:nvPr/>
            </p:nvSpPr>
            <p:spPr>
              <a:xfrm>
                <a:off x="3378375" y="1047675"/>
                <a:ext cx="32975" cy="150050"/>
              </a:xfrm>
              <a:custGeom>
                <a:rect b="b" l="l" r="r" t="t"/>
                <a:pathLst>
                  <a:path extrusionOk="0" h="6002" w="1319">
                    <a:moveTo>
                      <a:pt x="1319" y="0"/>
                    </a:moveTo>
                    <a:cubicBezTo>
                      <a:pt x="1297" y="22"/>
                      <a:pt x="1276" y="38"/>
                      <a:pt x="1250" y="51"/>
                    </a:cubicBezTo>
                    <a:lnTo>
                      <a:pt x="1" y="6001"/>
                    </a:lnTo>
                    <a:cubicBezTo>
                      <a:pt x="26" y="5984"/>
                      <a:pt x="52" y="5966"/>
                      <a:pt x="74" y="5950"/>
                    </a:cubicBezTo>
                    <a:lnTo>
                      <a:pt x="1319"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35"/>
              <p:cNvSpPr/>
              <p:nvPr/>
            </p:nvSpPr>
            <p:spPr>
              <a:xfrm>
                <a:off x="3376050" y="1048950"/>
                <a:ext cx="33575" cy="150050"/>
              </a:xfrm>
              <a:custGeom>
                <a:rect b="b" l="l" r="r" t="t"/>
                <a:pathLst>
                  <a:path extrusionOk="0" h="6002" w="1343">
                    <a:moveTo>
                      <a:pt x="1343" y="0"/>
                    </a:moveTo>
                    <a:lnTo>
                      <a:pt x="1343" y="0"/>
                    </a:lnTo>
                    <a:cubicBezTo>
                      <a:pt x="1313" y="22"/>
                      <a:pt x="1278" y="38"/>
                      <a:pt x="1244" y="52"/>
                    </a:cubicBezTo>
                    <a:lnTo>
                      <a:pt x="0" y="6001"/>
                    </a:lnTo>
                    <a:cubicBezTo>
                      <a:pt x="34" y="5984"/>
                      <a:pt x="64" y="5967"/>
                      <a:pt x="94" y="5950"/>
                    </a:cubicBezTo>
                    <a:lnTo>
                      <a:pt x="1343"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35"/>
              <p:cNvSpPr/>
              <p:nvPr/>
            </p:nvSpPr>
            <p:spPr>
              <a:xfrm>
                <a:off x="3374875" y="1050225"/>
                <a:ext cx="32300" cy="149325"/>
              </a:xfrm>
              <a:custGeom>
                <a:rect b="b" l="l" r="r" t="t"/>
                <a:pathLst>
                  <a:path extrusionOk="0" h="5973" w="1292">
                    <a:moveTo>
                      <a:pt x="1291" y="1"/>
                    </a:moveTo>
                    <a:lnTo>
                      <a:pt x="1291" y="1"/>
                    </a:lnTo>
                    <a:cubicBezTo>
                      <a:pt x="1279" y="9"/>
                      <a:pt x="1262" y="18"/>
                      <a:pt x="1244" y="22"/>
                    </a:cubicBezTo>
                    <a:lnTo>
                      <a:pt x="0" y="5972"/>
                    </a:lnTo>
                    <a:cubicBezTo>
                      <a:pt x="17" y="5963"/>
                      <a:pt x="30" y="5959"/>
                      <a:pt x="47" y="5950"/>
                    </a:cubicBezTo>
                    <a:lnTo>
                      <a:pt x="1291"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35"/>
              <p:cNvSpPr/>
              <p:nvPr/>
            </p:nvSpPr>
            <p:spPr>
              <a:xfrm>
                <a:off x="2485425" y="856275"/>
                <a:ext cx="31600" cy="148975"/>
              </a:xfrm>
              <a:custGeom>
                <a:rect b="b" l="l" r="r" t="t"/>
                <a:pathLst>
                  <a:path extrusionOk="0" h="5959" w="1264">
                    <a:moveTo>
                      <a:pt x="1263" y="0"/>
                    </a:moveTo>
                    <a:lnTo>
                      <a:pt x="1263" y="0"/>
                    </a:lnTo>
                    <a:cubicBezTo>
                      <a:pt x="1258" y="5"/>
                      <a:pt x="1254" y="5"/>
                      <a:pt x="1250" y="9"/>
                    </a:cubicBezTo>
                    <a:lnTo>
                      <a:pt x="0" y="5958"/>
                    </a:lnTo>
                    <a:cubicBezTo>
                      <a:pt x="6" y="5954"/>
                      <a:pt x="14" y="5949"/>
                      <a:pt x="18" y="5949"/>
                    </a:cubicBezTo>
                    <a:lnTo>
                      <a:pt x="1263"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35"/>
              <p:cNvSpPr/>
              <p:nvPr/>
            </p:nvSpPr>
            <p:spPr>
              <a:xfrm>
                <a:off x="2483300" y="856475"/>
                <a:ext cx="33375" cy="149825"/>
              </a:xfrm>
              <a:custGeom>
                <a:rect b="b" l="l" r="r" t="t"/>
                <a:pathLst>
                  <a:path extrusionOk="0" h="5993" w="1335">
                    <a:moveTo>
                      <a:pt x="1335" y="1"/>
                    </a:moveTo>
                    <a:cubicBezTo>
                      <a:pt x="1301" y="13"/>
                      <a:pt x="1271" y="30"/>
                      <a:pt x="1245" y="48"/>
                    </a:cubicBezTo>
                    <a:lnTo>
                      <a:pt x="0" y="5992"/>
                    </a:lnTo>
                    <a:cubicBezTo>
                      <a:pt x="26" y="5980"/>
                      <a:pt x="56" y="5963"/>
                      <a:pt x="85" y="5950"/>
                    </a:cubicBezTo>
                    <a:lnTo>
                      <a:pt x="1335"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35"/>
              <p:cNvSpPr/>
              <p:nvPr/>
            </p:nvSpPr>
            <p:spPr>
              <a:xfrm>
                <a:off x="2481700" y="857650"/>
                <a:ext cx="32750" cy="149925"/>
              </a:xfrm>
              <a:custGeom>
                <a:rect b="b" l="l" r="r" t="t"/>
                <a:pathLst>
                  <a:path extrusionOk="0" h="5997" w="1310">
                    <a:moveTo>
                      <a:pt x="1309" y="1"/>
                    </a:moveTo>
                    <a:lnTo>
                      <a:pt x="1309" y="1"/>
                    </a:lnTo>
                    <a:cubicBezTo>
                      <a:pt x="1288" y="13"/>
                      <a:pt x="1266" y="31"/>
                      <a:pt x="1245" y="48"/>
                    </a:cubicBezTo>
                    <a:lnTo>
                      <a:pt x="1" y="5997"/>
                    </a:lnTo>
                    <a:cubicBezTo>
                      <a:pt x="21" y="5980"/>
                      <a:pt x="43" y="5963"/>
                      <a:pt x="64" y="5945"/>
                    </a:cubicBezTo>
                    <a:lnTo>
                      <a:pt x="1309"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35"/>
              <p:cNvSpPr/>
              <p:nvPr/>
            </p:nvSpPr>
            <p:spPr>
              <a:xfrm>
                <a:off x="2480425" y="858850"/>
                <a:ext cx="32400" cy="150025"/>
              </a:xfrm>
              <a:custGeom>
                <a:rect b="b" l="l" r="r" t="t"/>
                <a:pathLst>
                  <a:path extrusionOk="0" h="6001" w="1296">
                    <a:moveTo>
                      <a:pt x="1296" y="0"/>
                    </a:moveTo>
                    <a:lnTo>
                      <a:pt x="1244" y="51"/>
                    </a:lnTo>
                    <a:lnTo>
                      <a:pt x="0" y="6000"/>
                    </a:lnTo>
                    <a:cubicBezTo>
                      <a:pt x="13" y="5980"/>
                      <a:pt x="30" y="5962"/>
                      <a:pt x="52" y="5949"/>
                    </a:cubicBezTo>
                    <a:lnTo>
                      <a:pt x="1296"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35"/>
              <p:cNvSpPr/>
              <p:nvPr/>
            </p:nvSpPr>
            <p:spPr>
              <a:xfrm>
                <a:off x="2479350" y="860125"/>
                <a:ext cx="32200" cy="150250"/>
              </a:xfrm>
              <a:custGeom>
                <a:rect b="b" l="l" r="r" t="t"/>
                <a:pathLst>
                  <a:path extrusionOk="0" h="6010" w="1288">
                    <a:moveTo>
                      <a:pt x="1287" y="0"/>
                    </a:moveTo>
                    <a:lnTo>
                      <a:pt x="1287" y="0"/>
                    </a:lnTo>
                    <a:cubicBezTo>
                      <a:pt x="1270" y="17"/>
                      <a:pt x="1258" y="38"/>
                      <a:pt x="1244" y="60"/>
                    </a:cubicBezTo>
                    <a:lnTo>
                      <a:pt x="0" y="6010"/>
                    </a:lnTo>
                    <a:cubicBezTo>
                      <a:pt x="12" y="5988"/>
                      <a:pt x="26" y="5967"/>
                      <a:pt x="43" y="5949"/>
                    </a:cubicBezTo>
                    <a:lnTo>
                      <a:pt x="1287"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35"/>
              <p:cNvSpPr/>
              <p:nvPr/>
            </p:nvSpPr>
            <p:spPr>
              <a:xfrm>
                <a:off x="2478500" y="861625"/>
                <a:ext cx="31975" cy="150675"/>
              </a:xfrm>
              <a:custGeom>
                <a:rect b="b" l="l" r="r" t="t"/>
                <a:pathLst>
                  <a:path extrusionOk="0" h="6027" w="1279">
                    <a:moveTo>
                      <a:pt x="1278" y="0"/>
                    </a:moveTo>
                    <a:cubicBezTo>
                      <a:pt x="1266" y="26"/>
                      <a:pt x="1253" y="51"/>
                      <a:pt x="1244" y="77"/>
                    </a:cubicBezTo>
                    <a:lnTo>
                      <a:pt x="0" y="6027"/>
                    </a:lnTo>
                    <a:cubicBezTo>
                      <a:pt x="8" y="5997"/>
                      <a:pt x="21" y="5971"/>
                      <a:pt x="34" y="5950"/>
                    </a:cubicBezTo>
                    <a:lnTo>
                      <a:pt x="1278"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35"/>
              <p:cNvSpPr/>
              <p:nvPr/>
            </p:nvSpPr>
            <p:spPr>
              <a:xfrm>
                <a:off x="2478150" y="863525"/>
                <a:ext cx="31475" cy="149950"/>
              </a:xfrm>
              <a:custGeom>
                <a:rect b="b" l="l" r="r" t="t"/>
                <a:pathLst>
                  <a:path extrusionOk="0" h="5998" w="1259">
                    <a:moveTo>
                      <a:pt x="1258" y="1"/>
                    </a:moveTo>
                    <a:cubicBezTo>
                      <a:pt x="1254" y="18"/>
                      <a:pt x="1250" y="31"/>
                      <a:pt x="1246" y="48"/>
                    </a:cubicBezTo>
                    <a:lnTo>
                      <a:pt x="1" y="5998"/>
                    </a:lnTo>
                    <a:cubicBezTo>
                      <a:pt x="5" y="5980"/>
                      <a:pt x="9" y="5963"/>
                      <a:pt x="14" y="5951"/>
                    </a:cubicBezTo>
                    <a:lnTo>
                      <a:pt x="1258" y="1"/>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35"/>
              <p:cNvSpPr/>
              <p:nvPr/>
            </p:nvSpPr>
            <p:spPr>
              <a:xfrm>
                <a:off x="4267275" y="1240025"/>
                <a:ext cx="41200" cy="152075"/>
              </a:xfrm>
              <a:custGeom>
                <a:rect b="b" l="l" r="r" t="t"/>
                <a:pathLst>
                  <a:path extrusionOk="0" h="6083" w="1648">
                    <a:moveTo>
                      <a:pt x="1249" y="1"/>
                    </a:moveTo>
                    <a:lnTo>
                      <a:pt x="1" y="5950"/>
                    </a:lnTo>
                    <a:cubicBezTo>
                      <a:pt x="133" y="5993"/>
                      <a:pt x="266" y="6040"/>
                      <a:pt x="402" y="6083"/>
                    </a:cubicBezTo>
                    <a:lnTo>
                      <a:pt x="1647" y="133"/>
                    </a:lnTo>
                    <a:cubicBezTo>
                      <a:pt x="1515" y="90"/>
                      <a:pt x="1383" y="48"/>
                      <a:pt x="1249"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35"/>
              <p:cNvSpPr/>
              <p:nvPr/>
            </p:nvSpPr>
            <p:spPr>
              <a:xfrm>
                <a:off x="4165375" y="1200575"/>
                <a:ext cx="133150" cy="188225"/>
              </a:xfrm>
              <a:custGeom>
                <a:rect b="b" l="l" r="r" t="t"/>
                <a:pathLst>
                  <a:path extrusionOk="0" h="7529" w="5326">
                    <a:moveTo>
                      <a:pt x="1250" y="0"/>
                    </a:moveTo>
                    <a:lnTo>
                      <a:pt x="1" y="5950"/>
                    </a:lnTo>
                    <a:cubicBezTo>
                      <a:pt x="1386" y="6433"/>
                      <a:pt x="2695" y="7045"/>
                      <a:pt x="4077" y="7528"/>
                    </a:cubicBezTo>
                    <a:lnTo>
                      <a:pt x="5325" y="1579"/>
                    </a:lnTo>
                    <a:cubicBezTo>
                      <a:pt x="3939" y="1095"/>
                      <a:pt x="2630" y="484"/>
                      <a:pt x="1250"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35"/>
              <p:cNvSpPr/>
              <p:nvPr/>
            </p:nvSpPr>
            <p:spPr>
              <a:xfrm>
                <a:off x="4147850" y="1194800"/>
                <a:ext cx="48775" cy="154525"/>
              </a:xfrm>
              <a:custGeom>
                <a:rect b="b" l="l" r="r" t="t"/>
                <a:pathLst>
                  <a:path extrusionOk="0" h="6181" w="1951">
                    <a:moveTo>
                      <a:pt x="1245" y="0"/>
                    </a:moveTo>
                    <a:lnTo>
                      <a:pt x="0" y="5946"/>
                    </a:lnTo>
                    <a:cubicBezTo>
                      <a:pt x="236" y="6019"/>
                      <a:pt x="471" y="6100"/>
                      <a:pt x="702" y="6181"/>
                    </a:cubicBezTo>
                    <a:lnTo>
                      <a:pt x="1951" y="231"/>
                    </a:lnTo>
                    <a:cubicBezTo>
                      <a:pt x="1715" y="150"/>
                      <a:pt x="1484" y="73"/>
                      <a:pt x="1245"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35"/>
              <p:cNvSpPr/>
              <p:nvPr/>
            </p:nvSpPr>
            <p:spPr>
              <a:xfrm>
                <a:off x="5805850" y="1565525"/>
                <a:ext cx="31375" cy="150250"/>
              </a:xfrm>
              <a:custGeom>
                <a:rect b="b" l="l" r="r" t="t"/>
                <a:pathLst>
                  <a:path extrusionOk="0" h="6010" w="1255">
                    <a:moveTo>
                      <a:pt x="1254" y="0"/>
                    </a:moveTo>
                    <a:lnTo>
                      <a:pt x="5" y="5950"/>
                    </a:lnTo>
                    <a:cubicBezTo>
                      <a:pt x="1" y="5967"/>
                      <a:pt x="1" y="5988"/>
                      <a:pt x="1" y="6009"/>
                    </a:cubicBezTo>
                    <a:lnTo>
                      <a:pt x="1250" y="60"/>
                    </a:lnTo>
                    <a:cubicBezTo>
                      <a:pt x="1245" y="39"/>
                      <a:pt x="1250" y="22"/>
                      <a:pt x="1254"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35"/>
              <p:cNvSpPr/>
              <p:nvPr/>
            </p:nvSpPr>
            <p:spPr>
              <a:xfrm>
                <a:off x="6245975" y="1655875"/>
                <a:ext cx="40100" cy="154100"/>
              </a:xfrm>
              <a:custGeom>
                <a:rect b="b" l="l" r="r" t="t"/>
                <a:pathLst>
                  <a:path extrusionOk="0" h="6164" w="1604">
                    <a:moveTo>
                      <a:pt x="1245" y="0"/>
                    </a:moveTo>
                    <a:lnTo>
                      <a:pt x="1" y="5950"/>
                    </a:lnTo>
                    <a:cubicBezTo>
                      <a:pt x="121" y="6018"/>
                      <a:pt x="240" y="6091"/>
                      <a:pt x="356" y="6164"/>
                    </a:cubicBezTo>
                    <a:lnTo>
                      <a:pt x="1604" y="214"/>
                    </a:lnTo>
                    <a:cubicBezTo>
                      <a:pt x="1485" y="141"/>
                      <a:pt x="1365" y="73"/>
                      <a:pt x="1245"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35"/>
              <p:cNvSpPr/>
              <p:nvPr/>
            </p:nvSpPr>
            <p:spPr>
              <a:xfrm>
                <a:off x="6227475" y="1646250"/>
                <a:ext cx="49625" cy="158400"/>
              </a:xfrm>
              <a:custGeom>
                <a:rect b="b" l="l" r="r" t="t"/>
                <a:pathLst>
                  <a:path extrusionOk="0" h="6336" w="1985">
                    <a:moveTo>
                      <a:pt x="1250" y="0"/>
                    </a:moveTo>
                    <a:lnTo>
                      <a:pt x="0" y="5946"/>
                    </a:lnTo>
                    <a:cubicBezTo>
                      <a:pt x="253" y="6069"/>
                      <a:pt x="496" y="6197"/>
                      <a:pt x="741" y="6335"/>
                    </a:cubicBezTo>
                    <a:lnTo>
                      <a:pt x="1985" y="385"/>
                    </a:lnTo>
                    <a:cubicBezTo>
                      <a:pt x="1745" y="249"/>
                      <a:pt x="1497" y="121"/>
                      <a:pt x="1250"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35"/>
              <p:cNvSpPr/>
              <p:nvPr/>
            </p:nvSpPr>
            <p:spPr>
              <a:xfrm>
                <a:off x="6213700" y="1640050"/>
                <a:ext cx="45025" cy="154850"/>
              </a:xfrm>
              <a:custGeom>
                <a:rect b="b" l="l" r="r" t="t"/>
                <a:pathLst>
                  <a:path extrusionOk="0" h="6194" w="1801">
                    <a:moveTo>
                      <a:pt x="1244" y="0"/>
                    </a:moveTo>
                    <a:lnTo>
                      <a:pt x="0" y="5950"/>
                    </a:lnTo>
                    <a:cubicBezTo>
                      <a:pt x="188" y="6027"/>
                      <a:pt x="372" y="6108"/>
                      <a:pt x="551" y="6194"/>
                    </a:cubicBezTo>
                    <a:lnTo>
                      <a:pt x="1801" y="248"/>
                    </a:lnTo>
                    <a:cubicBezTo>
                      <a:pt x="1617" y="158"/>
                      <a:pt x="1432" y="77"/>
                      <a:pt x="1244"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35"/>
              <p:cNvSpPr/>
              <p:nvPr/>
            </p:nvSpPr>
            <p:spPr>
              <a:xfrm>
                <a:off x="6202025" y="1635650"/>
                <a:ext cx="42800" cy="153150"/>
              </a:xfrm>
              <a:custGeom>
                <a:rect b="b" l="l" r="r" t="t"/>
                <a:pathLst>
                  <a:path extrusionOk="0" h="6126" w="1712">
                    <a:moveTo>
                      <a:pt x="1245" y="0"/>
                    </a:moveTo>
                    <a:lnTo>
                      <a:pt x="0" y="5946"/>
                    </a:lnTo>
                    <a:cubicBezTo>
                      <a:pt x="159" y="6001"/>
                      <a:pt x="313" y="6062"/>
                      <a:pt x="467" y="6126"/>
                    </a:cubicBezTo>
                    <a:lnTo>
                      <a:pt x="1711" y="176"/>
                    </a:lnTo>
                    <a:cubicBezTo>
                      <a:pt x="1557" y="112"/>
                      <a:pt x="1403" y="52"/>
                      <a:pt x="1245"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35"/>
              <p:cNvSpPr/>
              <p:nvPr/>
            </p:nvSpPr>
            <p:spPr>
              <a:xfrm>
                <a:off x="6191350" y="1632225"/>
                <a:ext cx="41825" cy="152100"/>
              </a:xfrm>
              <a:custGeom>
                <a:rect b="b" l="l" r="r" t="t"/>
                <a:pathLst>
                  <a:path extrusionOk="0" h="6084" w="1673">
                    <a:moveTo>
                      <a:pt x="1248" y="1"/>
                    </a:moveTo>
                    <a:lnTo>
                      <a:pt x="0" y="5946"/>
                    </a:lnTo>
                    <a:cubicBezTo>
                      <a:pt x="145" y="5989"/>
                      <a:pt x="286" y="6036"/>
                      <a:pt x="427" y="6083"/>
                    </a:cubicBezTo>
                    <a:lnTo>
                      <a:pt x="1672" y="137"/>
                    </a:lnTo>
                    <a:cubicBezTo>
                      <a:pt x="1531" y="86"/>
                      <a:pt x="1390" y="40"/>
                      <a:pt x="1248"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35"/>
              <p:cNvSpPr/>
              <p:nvPr/>
            </p:nvSpPr>
            <p:spPr>
              <a:xfrm>
                <a:off x="6180975" y="1629475"/>
                <a:ext cx="41600" cy="151425"/>
              </a:xfrm>
              <a:custGeom>
                <a:rect b="b" l="l" r="r" t="t"/>
                <a:pathLst>
                  <a:path extrusionOk="0" h="6057" w="1664">
                    <a:moveTo>
                      <a:pt x="1245" y="0"/>
                    </a:moveTo>
                    <a:lnTo>
                      <a:pt x="0" y="5945"/>
                    </a:lnTo>
                    <a:cubicBezTo>
                      <a:pt x="141" y="5980"/>
                      <a:pt x="278" y="6017"/>
                      <a:pt x="415" y="6056"/>
                    </a:cubicBezTo>
                    <a:lnTo>
                      <a:pt x="1663" y="111"/>
                    </a:lnTo>
                    <a:cubicBezTo>
                      <a:pt x="1523" y="68"/>
                      <a:pt x="1386" y="30"/>
                      <a:pt x="1245"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35"/>
              <p:cNvSpPr/>
              <p:nvPr/>
            </p:nvSpPr>
            <p:spPr>
              <a:xfrm>
                <a:off x="6179050" y="1629025"/>
                <a:ext cx="33050" cy="149075"/>
              </a:xfrm>
              <a:custGeom>
                <a:rect b="b" l="l" r="r" t="t"/>
                <a:pathLst>
                  <a:path extrusionOk="0" h="5963" w="1322">
                    <a:moveTo>
                      <a:pt x="1245" y="1"/>
                    </a:moveTo>
                    <a:lnTo>
                      <a:pt x="0" y="5946"/>
                    </a:lnTo>
                    <a:cubicBezTo>
                      <a:pt x="26" y="5954"/>
                      <a:pt x="52" y="5958"/>
                      <a:pt x="77" y="5963"/>
                    </a:cubicBezTo>
                    <a:lnTo>
                      <a:pt x="1322" y="18"/>
                    </a:lnTo>
                    <a:cubicBezTo>
                      <a:pt x="1296" y="9"/>
                      <a:pt x="1270" y="5"/>
                      <a:pt x="1245"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35"/>
              <p:cNvSpPr/>
              <p:nvPr/>
            </p:nvSpPr>
            <p:spPr>
              <a:xfrm>
                <a:off x="6298800" y="1654800"/>
                <a:ext cx="33075" cy="150050"/>
              </a:xfrm>
              <a:custGeom>
                <a:rect b="b" l="l" r="r" t="t"/>
                <a:pathLst>
                  <a:path extrusionOk="0" h="6002" w="1323">
                    <a:moveTo>
                      <a:pt x="1322" y="0"/>
                    </a:moveTo>
                    <a:lnTo>
                      <a:pt x="1322" y="0"/>
                    </a:lnTo>
                    <a:cubicBezTo>
                      <a:pt x="1297" y="18"/>
                      <a:pt x="1271" y="39"/>
                      <a:pt x="1245" y="52"/>
                    </a:cubicBezTo>
                    <a:lnTo>
                      <a:pt x="0" y="6001"/>
                    </a:lnTo>
                    <a:cubicBezTo>
                      <a:pt x="26" y="5984"/>
                      <a:pt x="51" y="5967"/>
                      <a:pt x="77" y="5946"/>
                    </a:cubicBezTo>
                    <a:lnTo>
                      <a:pt x="1322"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35"/>
              <p:cNvSpPr/>
              <p:nvPr/>
            </p:nvSpPr>
            <p:spPr>
              <a:xfrm>
                <a:off x="6295375" y="1656075"/>
                <a:ext cx="34575" cy="150600"/>
              </a:xfrm>
              <a:custGeom>
                <a:rect b="b" l="l" r="r" t="t"/>
                <a:pathLst>
                  <a:path extrusionOk="0" h="6024" w="1383">
                    <a:moveTo>
                      <a:pt x="1382" y="1"/>
                    </a:moveTo>
                    <a:lnTo>
                      <a:pt x="1382" y="1"/>
                    </a:lnTo>
                    <a:cubicBezTo>
                      <a:pt x="1335" y="30"/>
                      <a:pt x="1292" y="56"/>
                      <a:pt x="1250" y="78"/>
                    </a:cubicBezTo>
                    <a:lnTo>
                      <a:pt x="1" y="6023"/>
                    </a:lnTo>
                    <a:cubicBezTo>
                      <a:pt x="44" y="6006"/>
                      <a:pt x="90" y="5980"/>
                      <a:pt x="137" y="5950"/>
                    </a:cubicBezTo>
                    <a:lnTo>
                      <a:pt x="1382"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35"/>
              <p:cNvSpPr/>
              <p:nvPr/>
            </p:nvSpPr>
            <p:spPr>
              <a:xfrm>
                <a:off x="6292475" y="1658000"/>
                <a:ext cx="34150" cy="149850"/>
              </a:xfrm>
              <a:custGeom>
                <a:rect b="b" l="l" r="r" t="t"/>
                <a:pathLst>
                  <a:path extrusionOk="0" h="5994" w="1366">
                    <a:moveTo>
                      <a:pt x="1366" y="1"/>
                    </a:moveTo>
                    <a:cubicBezTo>
                      <a:pt x="1323" y="18"/>
                      <a:pt x="1284" y="35"/>
                      <a:pt x="1246" y="44"/>
                    </a:cubicBezTo>
                    <a:lnTo>
                      <a:pt x="1" y="5993"/>
                    </a:lnTo>
                    <a:cubicBezTo>
                      <a:pt x="40" y="5980"/>
                      <a:pt x="78" y="5968"/>
                      <a:pt x="117" y="5946"/>
                    </a:cubicBezTo>
                    <a:lnTo>
                      <a:pt x="1366"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35"/>
              <p:cNvSpPr/>
              <p:nvPr/>
            </p:nvSpPr>
            <p:spPr>
              <a:xfrm>
                <a:off x="6283400" y="1659075"/>
                <a:ext cx="40225" cy="149675"/>
              </a:xfrm>
              <a:custGeom>
                <a:rect b="b" l="l" r="r" t="t"/>
                <a:pathLst>
                  <a:path extrusionOk="0" h="5987" w="1609">
                    <a:moveTo>
                      <a:pt x="1609" y="1"/>
                    </a:moveTo>
                    <a:lnTo>
                      <a:pt x="1609" y="1"/>
                    </a:lnTo>
                    <a:cubicBezTo>
                      <a:pt x="1561" y="18"/>
                      <a:pt x="1518" y="26"/>
                      <a:pt x="1476" y="30"/>
                    </a:cubicBezTo>
                    <a:cubicBezTo>
                      <a:pt x="1434" y="38"/>
                      <a:pt x="1392" y="41"/>
                      <a:pt x="1350" y="41"/>
                    </a:cubicBezTo>
                    <a:cubicBezTo>
                      <a:pt x="1315" y="41"/>
                      <a:pt x="1280" y="39"/>
                      <a:pt x="1245" y="35"/>
                    </a:cubicBezTo>
                    <a:lnTo>
                      <a:pt x="0" y="5980"/>
                    </a:lnTo>
                    <a:cubicBezTo>
                      <a:pt x="37" y="5984"/>
                      <a:pt x="74" y="5986"/>
                      <a:pt x="113" y="5986"/>
                    </a:cubicBezTo>
                    <a:cubicBezTo>
                      <a:pt x="151" y="5986"/>
                      <a:pt x="191" y="5984"/>
                      <a:pt x="231" y="5980"/>
                    </a:cubicBezTo>
                    <a:cubicBezTo>
                      <a:pt x="274" y="5972"/>
                      <a:pt x="317" y="5963"/>
                      <a:pt x="364" y="5950"/>
                    </a:cubicBezTo>
                    <a:lnTo>
                      <a:pt x="1609"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35"/>
              <p:cNvSpPr/>
              <p:nvPr/>
            </p:nvSpPr>
            <p:spPr>
              <a:xfrm>
                <a:off x="6280725" y="1659525"/>
                <a:ext cx="33825" cy="149075"/>
              </a:xfrm>
              <a:custGeom>
                <a:rect b="b" l="l" r="r" t="t"/>
                <a:pathLst>
                  <a:path extrusionOk="0" h="5963" w="1353">
                    <a:moveTo>
                      <a:pt x="1250" y="0"/>
                    </a:moveTo>
                    <a:lnTo>
                      <a:pt x="0" y="5949"/>
                    </a:lnTo>
                    <a:cubicBezTo>
                      <a:pt x="39" y="5954"/>
                      <a:pt x="73" y="5962"/>
                      <a:pt x="107" y="5962"/>
                    </a:cubicBezTo>
                    <a:lnTo>
                      <a:pt x="1352" y="17"/>
                    </a:lnTo>
                    <a:cubicBezTo>
                      <a:pt x="1317" y="12"/>
                      <a:pt x="1284" y="8"/>
                      <a:pt x="1250"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35"/>
              <p:cNvSpPr/>
              <p:nvPr/>
            </p:nvSpPr>
            <p:spPr>
              <a:xfrm>
                <a:off x="6272600" y="1657800"/>
                <a:ext cx="39375" cy="150450"/>
              </a:xfrm>
              <a:custGeom>
                <a:rect b="b" l="l" r="r" t="t"/>
                <a:pathLst>
                  <a:path extrusionOk="0" h="6018" w="1575">
                    <a:moveTo>
                      <a:pt x="1249" y="0"/>
                    </a:moveTo>
                    <a:lnTo>
                      <a:pt x="0" y="5950"/>
                    </a:lnTo>
                    <a:cubicBezTo>
                      <a:pt x="56" y="5958"/>
                      <a:pt x="112" y="5972"/>
                      <a:pt x="167" y="5984"/>
                    </a:cubicBezTo>
                    <a:cubicBezTo>
                      <a:pt x="219" y="5997"/>
                      <a:pt x="274" y="6010"/>
                      <a:pt x="325" y="6018"/>
                    </a:cubicBezTo>
                    <a:lnTo>
                      <a:pt x="1575" y="69"/>
                    </a:lnTo>
                    <a:cubicBezTo>
                      <a:pt x="1519" y="60"/>
                      <a:pt x="1468" y="48"/>
                      <a:pt x="1411" y="34"/>
                    </a:cubicBezTo>
                    <a:cubicBezTo>
                      <a:pt x="1356" y="26"/>
                      <a:pt x="1305" y="13"/>
                      <a:pt x="1249"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35"/>
              <p:cNvSpPr/>
              <p:nvPr/>
            </p:nvSpPr>
            <p:spPr>
              <a:xfrm>
                <a:off x="6270150" y="1657475"/>
                <a:ext cx="33700" cy="149075"/>
              </a:xfrm>
              <a:custGeom>
                <a:rect b="b" l="l" r="r" t="t"/>
                <a:pathLst>
                  <a:path extrusionOk="0" h="5963" w="1348">
                    <a:moveTo>
                      <a:pt x="1245" y="0"/>
                    </a:moveTo>
                    <a:lnTo>
                      <a:pt x="0" y="5950"/>
                    </a:lnTo>
                    <a:cubicBezTo>
                      <a:pt x="34" y="5954"/>
                      <a:pt x="64" y="5959"/>
                      <a:pt x="98" y="5963"/>
                    </a:cubicBezTo>
                    <a:lnTo>
                      <a:pt x="1347" y="13"/>
                    </a:lnTo>
                    <a:cubicBezTo>
                      <a:pt x="1313" y="9"/>
                      <a:pt x="1278" y="5"/>
                      <a:pt x="1245"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35"/>
              <p:cNvSpPr/>
              <p:nvPr/>
            </p:nvSpPr>
            <p:spPr>
              <a:xfrm>
                <a:off x="6261175" y="1657325"/>
                <a:ext cx="40100" cy="149650"/>
              </a:xfrm>
              <a:custGeom>
                <a:rect b="b" l="l" r="r" t="t"/>
                <a:pathLst>
                  <a:path extrusionOk="0" h="5986" w="1604">
                    <a:moveTo>
                      <a:pt x="1505" y="0"/>
                    </a:moveTo>
                    <a:cubicBezTo>
                      <a:pt x="1463" y="0"/>
                      <a:pt x="1420" y="4"/>
                      <a:pt x="1377" y="11"/>
                    </a:cubicBezTo>
                    <a:cubicBezTo>
                      <a:pt x="1335" y="15"/>
                      <a:pt x="1292" y="23"/>
                      <a:pt x="1244" y="37"/>
                    </a:cubicBezTo>
                    <a:lnTo>
                      <a:pt x="0" y="5985"/>
                    </a:lnTo>
                    <a:cubicBezTo>
                      <a:pt x="42" y="5973"/>
                      <a:pt x="90" y="5965"/>
                      <a:pt x="129" y="5956"/>
                    </a:cubicBezTo>
                    <a:cubicBezTo>
                      <a:pt x="169" y="5952"/>
                      <a:pt x="208" y="5949"/>
                      <a:pt x="246" y="5949"/>
                    </a:cubicBezTo>
                    <a:cubicBezTo>
                      <a:pt x="284" y="5949"/>
                      <a:pt x="321" y="5952"/>
                      <a:pt x="359" y="5956"/>
                    </a:cubicBezTo>
                    <a:lnTo>
                      <a:pt x="1604" y="6"/>
                    </a:lnTo>
                    <a:cubicBezTo>
                      <a:pt x="1572" y="2"/>
                      <a:pt x="1539" y="0"/>
                      <a:pt x="1505" y="0"/>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35"/>
              <p:cNvSpPr/>
              <p:nvPr/>
            </p:nvSpPr>
            <p:spPr>
              <a:xfrm>
                <a:off x="6258275" y="1658225"/>
                <a:ext cx="34025" cy="149925"/>
              </a:xfrm>
              <a:custGeom>
                <a:rect b="b" l="l" r="r" t="t"/>
                <a:pathLst>
                  <a:path extrusionOk="0" h="5997" w="1361">
                    <a:moveTo>
                      <a:pt x="1360" y="1"/>
                    </a:moveTo>
                    <a:lnTo>
                      <a:pt x="1360" y="1"/>
                    </a:lnTo>
                    <a:cubicBezTo>
                      <a:pt x="1322" y="13"/>
                      <a:pt x="1283" y="31"/>
                      <a:pt x="1245" y="47"/>
                    </a:cubicBezTo>
                    <a:lnTo>
                      <a:pt x="0" y="5997"/>
                    </a:lnTo>
                    <a:cubicBezTo>
                      <a:pt x="39" y="5975"/>
                      <a:pt x="77" y="5963"/>
                      <a:pt x="116" y="5949"/>
                    </a:cubicBezTo>
                    <a:lnTo>
                      <a:pt x="1360"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35"/>
              <p:cNvSpPr/>
              <p:nvPr/>
            </p:nvSpPr>
            <p:spPr>
              <a:xfrm>
                <a:off x="6254850" y="1659400"/>
                <a:ext cx="34575" cy="150575"/>
              </a:xfrm>
              <a:custGeom>
                <a:rect b="b" l="l" r="r" t="t"/>
                <a:pathLst>
                  <a:path extrusionOk="0" h="6023" w="1383">
                    <a:moveTo>
                      <a:pt x="1382" y="0"/>
                    </a:moveTo>
                    <a:cubicBezTo>
                      <a:pt x="1339" y="22"/>
                      <a:pt x="1292" y="43"/>
                      <a:pt x="1249" y="73"/>
                    </a:cubicBezTo>
                    <a:lnTo>
                      <a:pt x="1" y="6023"/>
                    </a:lnTo>
                    <a:cubicBezTo>
                      <a:pt x="48" y="5993"/>
                      <a:pt x="90" y="5967"/>
                      <a:pt x="137" y="5950"/>
                    </a:cubicBezTo>
                    <a:lnTo>
                      <a:pt x="1382"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35"/>
              <p:cNvSpPr/>
              <p:nvPr/>
            </p:nvSpPr>
            <p:spPr>
              <a:xfrm>
                <a:off x="6300725" y="1654800"/>
                <a:ext cx="55075" cy="177725"/>
              </a:xfrm>
              <a:custGeom>
                <a:rect b="b" l="l" r="r" t="t"/>
                <a:pathLst>
                  <a:path extrusionOk="0" h="7109" w="2203">
                    <a:moveTo>
                      <a:pt x="1245" y="0"/>
                    </a:moveTo>
                    <a:lnTo>
                      <a:pt x="0" y="5946"/>
                    </a:lnTo>
                    <a:cubicBezTo>
                      <a:pt x="397" y="6363"/>
                      <a:pt x="955" y="6828"/>
                      <a:pt x="899" y="7106"/>
                    </a:cubicBezTo>
                    <a:lnTo>
                      <a:pt x="899" y="7106"/>
                    </a:lnTo>
                    <a:lnTo>
                      <a:pt x="2148" y="1159"/>
                    </a:lnTo>
                    <a:cubicBezTo>
                      <a:pt x="2203" y="882"/>
                      <a:pt x="1642" y="415"/>
                      <a:pt x="1245" y="0"/>
                    </a:cubicBezTo>
                    <a:close/>
                    <a:moveTo>
                      <a:pt x="899" y="7106"/>
                    </a:moveTo>
                    <a:lnTo>
                      <a:pt x="898" y="7109"/>
                    </a:lnTo>
                    <a:cubicBezTo>
                      <a:pt x="898" y="7108"/>
                      <a:pt x="899" y="7107"/>
                      <a:pt x="899" y="7106"/>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35"/>
              <p:cNvSpPr/>
              <p:nvPr/>
            </p:nvSpPr>
            <p:spPr>
              <a:xfrm>
                <a:off x="6354600" y="1683450"/>
                <a:ext cx="146850" cy="156500"/>
              </a:xfrm>
              <a:custGeom>
                <a:rect b="b" l="l" r="r" t="t"/>
                <a:pathLst>
                  <a:path extrusionOk="0" h="6260" w="5874">
                    <a:moveTo>
                      <a:pt x="5873" y="1"/>
                    </a:moveTo>
                    <a:cubicBezTo>
                      <a:pt x="4435" y="192"/>
                      <a:pt x="3480" y="310"/>
                      <a:pt x="2525" y="310"/>
                    </a:cubicBezTo>
                    <a:cubicBezTo>
                      <a:pt x="2111" y="310"/>
                      <a:pt x="1698" y="288"/>
                      <a:pt x="1246" y="240"/>
                    </a:cubicBezTo>
                    <a:lnTo>
                      <a:pt x="1" y="6190"/>
                    </a:lnTo>
                    <a:cubicBezTo>
                      <a:pt x="452" y="6237"/>
                      <a:pt x="865" y="6259"/>
                      <a:pt x="1277" y="6259"/>
                    </a:cubicBezTo>
                    <a:cubicBezTo>
                      <a:pt x="2233" y="6259"/>
                      <a:pt x="3187" y="6141"/>
                      <a:pt x="4624" y="5951"/>
                    </a:cubicBezTo>
                    <a:lnTo>
                      <a:pt x="5873"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35"/>
              <p:cNvSpPr/>
              <p:nvPr/>
            </p:nvSpPr>
            <p:spPr>
              <a:xfrm>
                <a:off x="6322750" y="1685050"/>
                <a:ext cx="63000" cy="153150"/>
              </a:xfrm>
              <a:custGeom>
                <a:rect b="b" l="l" r="r" t="t"/>
                <a:pathLst>
                  <a:path extrusionOk="0" h="6126" w="2520">
                    <a:moveTo>
                      <a:pt x="1249" y="1"/>
                    </a:moveTo>
                    <a:lnTo>
                      <a:pt x="1" y="5946"/>
                    </a:lnTo>
                    <a:cubicBezTo>
                      <a:pt x="471" y="6027"/>
                      <a:pt x="886" y="6088"/>
                      <a:pt x="1275" y="6126"/>
                    </a:cubicBezTo>
                    <a:lnTo>
                      <a:pt x="2520" y="176"/>
                    </a:lnTo>
                    <a:cubicBezTo>
                      <a:pt x="2135" y="138"/>
                      <a:pt x="1715" y="78"/>
                      <a:pt x="1249"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35"/>
              <p:cNvSpPr/>
              <p:nvPr/>
            </p:nvSpPr>
            <p:spPr>
              <a:xfrm>
                <a:off x="1795975" y="691050"/>
                <a:ext cx="31450" cy="149725"/>
              </a:xfrm>
              <a:custGeom>
                <a:rect b="b" l="l" r="r" t="t"/>
                <a:pathLst>
                  <a:path extrusionOk="0" h="5989" w="1258">
                    <a:moveTo>
                      <a:pt x="1258" y="1"/>
                    </a:moveTo>
                    <a:lnTo>
                      <a:pt x="1251" y="33"/>
                    </a:lnTo>
                    <a:lnTo>
                      <a:pt x="1251" y="33"/>
                    </a:lnTo>
                    <a:cubicBezTo>
                      <a:pt x="1255" y="22"/>
                      <a:pt x="1258" y="12"/>
                      <a:pt x="1258" y="1"/>
                    </a:cubicBezTo>
                    <a:close/>
                    <a:moveTo>
                      <a:pt x="1251" y="33"/>
                    </a:moveTo>
                    <a:cubicBezTo>
                      <a:pt x="1250" y="35"/>
                      <a:pt x="1249" y="38"/>
                      <a:pt x="1249" y="40"/>
                    </a:cubicBezTo>
                    <a:lnTo>
                      <a:pt x="0" y="5988"/>
                    </a:lnTo>
                    <a:cubicBezTo>
                      <a:pt x="4" y="5976"/>
                      <a:pt x="9" y="5963"/>
                      <a:pt x="13" y="5946"/>
                    </a:cubicBezTo>
                    <a:lnTo>
                      <a:pt x="1251" y="33"/>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35"/>
              <p:cNvSpPr/>
              <p:nvPr/>
            </p:nvSpPr>
            <p:spPr>
              <a:xfrm>
                <a:off x="1795225" y="692025"/>
                <a:ext cx="31975" cy="150575"/>
              </a:xfrm>
              <a:custGeom>
                <a:rect b="b" l="l" r="r" t="t"/>
                <a:pathLst>
                  <a:path extrusionOk="0" h="6023" w="1279">
                    <a:moveTo>
                      <a:pt x="1279" y="1"/>
                    </a:moveTo>
                    <a:lnTo>
                      <a:pt x="1279" y="1"/>
                    </a:lnTo>
                    <a:cubicBezTo>
                      <a:pt x="1270" y="27"/>
                      <a:pt x="1258" y="52"/>
                      <a:pt x="1245" y="73"/>
                    </a:cubicBezTo>
                    <a:lnTo>
                      <a:pt x="1" y="6022"/>
                    </a:lnTo>
                    <a:cubicBezTo>
                      <a:pt x="13" y="5997"/>
                      <a:pt x="26" y="5975"/>
                      <a:pt x="30" y="5949"/>
                    </a:cubicBezTo>
                    <a:lnTo>
                      <a:pt x="1279"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35"/>
              <p:cNvSpPr/>
              <p:nvPr/>
            </p:nvSpPr>
            <p:spPr>
              <a:xfrm>
                <a:off x="1794150" y="693825"/>
                <a:ext cx="32200" cy="150275"/>
              </a:xfrm>
              <a:custGeom>
                <a:rect b="b" l="l" r="r" t="t"/>
                <a:pathLst>
                  <a:path extrusionOk="0" h="6011" w="1288">
                    <a:moveTo>
                      <a:pt x="1288" y="1"/>
                    </a:moveTo>
                    <a:lnTo>
                      <a:pt x="1288" y="1"/>
                    </a:lnTo>
                    <a:cubicBezTo>
                      <a:pt x="1275" y="22"/>
                      <a:pt x="1262" y="44"/>
                      <a:pt x="1245" y="65"/>
                    </a:cubicBezTo>
                    <a:lnTo>
                      <a:pt x="0" y="6011"/>
                    </a:lnTo>
                    <a:cubicBezTo>
                      <a:pt x="13" y="5993"/>
                      <a:pt x="30" y="5972"/>
                      <a:pt x="44" y="5950"/>
                    </a:cubicBezTo>
                    <a:lnTo>
                      <a:pt x="1288"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35"/>
              <p:cNvSpPr/>
              <p:nvPr/>
            </p:nvSpPr>
            <p:spPr>
              <a:xfrm>
                <a:off x="1792650" y="695450"/>
                <a:ext cx="32625" cy="150150"/>
              </a:xfrm>
              <a:custGeom>
                <a:rect b="b" l="l" r="r" t="t"/>
                <a:pathLst>
                  <a:path extrusionOk="0" h="6006" w="1305">
                    <a:moveTo>
                      <a:pt x="1305" y="0"/>
                    </a:moveTo>
                    <a:cubicBezTo>
                      <a:pt x="1288" y="18"/>
                      <a:pt x="1267" y="38"/>
                      <a:pt x="1245" y="56"/>
                    </a:cubicBezTo>
                    <a:lnTo>
                      <a:pt x="1" y="6005"/>
                    </a:lnTo>
                    <a:cubicBezTo>
                      <a:pt x="21" y="5988"/>
                      <a:pt x="39" y="5966"/>
                      <a:pt x="60" y="5946"/>
                    </a:cubicBezTo>
                    <a:lnTo>
                      <a:pt x="1305"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35"/>
              <p:cNvSpPr/>
              <p:nvPr/>
            </p:nvSpPr>
            <p:spPr>
              <a:xfrm>
                <a:off x="1790600" y="696825"/>
                <a:ext cx="33200" cy="150150"/>
              </a:xfrm>
              <a:custGeom>
                <a:rect b="b" l="l" r="r" t="t"/>
                <a:pathLst>
                  <a:path extrusionOk="0" h="6006" w="1328">
                    <a:moveTo>
                      <a:pt x="1327" y="1"/>
                    </a:moveTo>
                    <a:lnTo>
                      <a:pt x="1327" y="1"/>
                    </a:lnTo>
                    <a:cubicBezTo>
                      <a:pt x="1305" y="22"/>
                      <a:pt x="1276" y="40"/>
                      <a:pt x="1250" y="60"/>
                    </a:cubicBezTo>
                    <a:lnTo>
                      <a:pt x="1" y="6006"/>
                    </a:lnTo>
                    <a:cubicBezTo>
                      <a:pt x="32" y="5988"/>
                      <a:pt x="57" y="5972"/>
                      <a:pt x="83" y="5950"/>
                    </a:cubicBezTo>
                    <a:lnTo>
                      <a:pt x="1327"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35"/>
              <p:cNvSpPr/>
              <p:nvPr/>
            </p:nvSpPr>
            <p:spPr>
              <a:xfrm>
                <a:off x="1787825" y="698325"/>
                <a:ext cx="34050" cy="150275"/>
              </a:xfrm>
              <a:custGeom>
                <a:rect b="b" l="l" r="r" t="t"/>
                <a:pathLst>
                  <a:path extrusionOk="0" h="6011" w="1362">
                    <a:moveTo>
                      <a:pt x="1361" y="0"/>
                    </a:moveTo>
                    <a:cubicBezTo>
                      <a:pt x="1327" y="22"/>
                      <a:pt x="1288" y="43"/>
                      <a:pt x="1246" y="61"/>
                    </a:cubicBezTo>
                    <a:lnTo>
                      <a:pt x="1" y="6011"/>
                    </a:lnTo>
                    <a:cubicBezTo>
                      <a:pt x="40" y="5989"/>
                      <a:pt x="78" y="5972"/>
                      <a:pt x="112" y="5946"/>
                    </a:cubicBezTo>
                    <a:lnTo>
                      <a:pt x="1361"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35"/>
              <p:cNvSpPr/>
              <p:nvPr/>
            </p:nvSpPr>
            <p:spPr>
              <a:xfrm>
                <a:off x="1782900" y="699825"/>
                <a:ext cx="36100" cy="150575"/>
              </a:xfrm>
              <a:custGeom>
                <a:rect b="b" l="l" r="r" t="t"/>
                <a:pathLst>
                  <a:path extrusionOk="0" h="6023" w="1444">
                    <a:moveTo>
                      <a:pt x="1443" y="1"/>
                    </a:moveTo>
                    <a:lnTo>
                      <a:pt x="1443" y="1"/>
                    </a:lnTo>
                    <a:cubicBezTo>
                      <a:pt x="1383" y="27"/>
                      <a:pt x="1319" y="52"/>
                      <a:pt x="1246" y="74"/>
                    </a:cubicBezTo>
                    <a:lnTo>
                      <a:pt x="1" y="6022"/>
                    </a:lnTo>
                    <a:cubicBezTo>
                      <a:pt x="74" y="6002"/>
                      <a:pt x="138" y="5976"/>
                      <a:pt x="198" y="5951"/>
                    </a:cubicBezTo>
                    <a:lnTo>
                      <a:pt x="1443"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35"/>
              <p:cNvSpPr/>
              <p:nvPr/>
            </p:nvSpPr>
            <p:spPr>
              <a:xfrm>
                <a:off x="1676400" y="701650"/>
                <a:ext cx="137650" cy="160100"/>
              </a:xfrm>
              <a:custGeom>
                <a:rect b="b" l="l" r="r" t="t"/>
                <a:pathLst>
                  <a:path extrusionOk="0" h="6404" w="5506">
                    <a:moveTo>
                      <a:pt x="5506" y="1"/>
                    </a:moveTo>
                    <a:cubicBezTo>
                      <a:pt x="5356" y="47"/>
                      <a:pt x="5176" y="82"/>
                      <a:pt x="4979" y="112"/>
                    </a:cubicBezTo>
                    <a:cubicBezTo>
                      <a:pt x="4531" y="175"/>
                      <a:pt x="3992" y="197"/>
                      <a:pt x="3436" y="223"/>
                    </a:cubicBezTo>
                    <a:cubicBezTo>
                      <a:pt x="2875" y="248"/>
                      <a:pt x="2302" y="278"/>
                      <a:pt x="1797" y="347"/>
                    </a:cubicBezTo>
                    <a:cubicBezTo>
                      <a:pt x="1601" y="376"/>
                      <a:pt x="1417" y="411"/>
                      <a:pt x="1246" y="453"/>
                    </a:cubicBezTo>
                    <a:lnTo>
                      <a:pt x="1" y="6403"/>
                    </a:lnTo>
                    <a:cubicBezTo>
                      <a:pt x="172" y="6356"/>
                      <a:pt x="356" y="6322"/>
                      <a:pt x="553" y="6296"/>
                    </a:cubicBezTo>
                    <a:cubicBezTo>
                      <a:pt x="1053" y="6223"/>
                      <a:pt x="1631" y="6198"/>
                      <a:pt x="2187" y="6172"/>
                    </a:cubicBezTo>
                    <a:cubicBezTo>
                      <a:pt x="2743" y="6146"/>
                      <a:pt x="3286" y="6121"/>
                      <a:pt x="3731" y="6061"/>
                    </a:cubicBezTo>
                    <a:cubicBezTo>
                      <a:pt x="3932" y="6032"/>
                      <a:pt x="4107" y="5997"/>
                      <a:pt x="4261" y="5949"/>
                    </a:cubicBezTo>
                    <a:lnTo>
                      <a:pt x="5506"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35"/>
              <p:cNvSpPr/>
              <p:nvPr/>
            </p:nvSpPr>
            <p:spPr>
              <a:xfrm>
                <a:off x="1756500" y="730950"/>
                <a:ext cx="31800" cy="152600"/>
              </a:xfrm>
              <a:custGeom>
                <a:rect b="b" l="l" r="r" t="t"/>
                <a:pathLst>
                  <a:path extrusionOk="0" h="6104" w="1272">
                    <a:moveTo>
                      <a:pt x="1258" y="0"/>
                    </a:moveTo>
                    <a:cubicBezTo>
                      <a:pt x="1257" y="5"/>
                      <a:pt x="1256" y="10"/>
                      <a:pt x="1255" y="15"/>
                    </a:cubicBezTo>
                    <a:lnTo>
                      <a:pt x="1255" y="15"/>
                    </a:lnTo>
                    <a:lnTo>
                      <a:pt x="1258" y="0"/>
                    </a:lnTo>
                    <a:close/>
                    <a:moveTo>
                      <a:pt x="1255" y="15"/>
                    </a:moveTo>
                    <a:lnTo>
                      <a:pt x="14" y="5950"/>
                    </a:lnTo>
                    <a:cubicBezTo>
                      <a:pt x="1" y="6001"/>
                      <a:pt x="5" y="6052"/>
                      <a:pt x="26" y="6104"/>
                    </a:cubicBezTo>
                    <a:lnTo>
                      <a:pt x="1271" y="154"/>
                    </a:lnTo>
                    <a:cubicBezTo>
                      <a:pt x="1252" y="108"/>
                      <a:pt x="1247" y="61"/>
                      <a:pt x="1255" y="15"/>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35"/>
              <p:cNvSpPr/>
              <p:nvPr/>
            </p:nvSpPr>
            <p:spPr>
              <a:xfrm>
                <a:off x="2140600" y="812525"/>
                <a:ext cx="43650" cy="149625"/>
              </a:xfrm>
              <a:custGeom>
                <a:rect b="b" l="l" r="r" t="t"/>
                <a:pathLst>
                  <a:path extrusionOk="0" h="5985" w="1746">
                    <a:moveTo>
                      <a:pt x="1580" y="0"/>
                    </a:moveTo>
                    <a:cubicBezTo>
                      <a:pt x="1493" y="0"/>
                      <a:pt x="1419" y="5"/>
                      <a:pt x="1356" y="14"/>
                    </a:cubicBezTo>
                    <a:cubicBezTo>
                      <a:pt x="1313" y="22"/>
                      <a:pt x="1279" y="31"/>
                      <a:pt x="1244" y="39"/>
                    </a:cubicBezTo>
                    <a:lnTo>
                      <a:pt x="0" y="5985"/>
                    </a:lnTo>
                    <a:cubicBezTo>
                      <a:pt x="30" y="5976"/>
                      <a:pt x="69" y="5967"/>
                      <a:pt x="111" y="5963"/>
                    </a:cubicBezTo>
                    <a:cubicBezTo>
                      <a:pt x="182" y="5953"/>
                      <a:pt x="273" y="5948"/>
                      <a:pt x="384" y="5948"/>
                    </a:cubicBezTo>
                    <a:cubicBezTo>
                      <a:pt x="421" y="5948"/>
                      <a:pt x="459" y="5949"/>
                      <a:pt x="500" y="5950"/>
                    </a:cubicBezTo>
                    <a:lnTo>
                      <a:pt x="1745" y="5"/>
                    </a:lnTo>
                    <a:cubicBezTo>
                      <a:pt x="1686" y="2"/>
                      <a:pt x="1631" y="0"/>
                      <a:pt x="1580" y="0"/>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35"/>
              <p:cNvSpPr/>
              <p:nvPr/>
            </p:nvSpPr>
            <p:spPr>
              <a:xfrm>
                <a:off x="2139300" y="813500"/>
                <a:ext cx="32425" cy="149175"/>
              </a:xfrm>
              <a:custGeom>
                <a:rect b="b" l="l" r="r" t="t"/>
                <a:pathLst>
                  <a:path extrusionOk="0" h="5967" w="1297">
                    <a:moveTo>
                      <a:pt x="1296" y="0"/>
                    </a:moveTo>
                    <a:lnTo>
                      <a:pt x="1296" y="0"/>
                    </a:lnTo>
                    <a:cubicBezTo>
                      <a:pt x="1280" y="4"/>
                      <a:pt x="1263" y="9"/>
                      <a:pt x="1245" y="18"/>
                    </a:cubicBezTo>
                    <a:lnTo>
                      <a:pt x="1" y="5966"/>
                    </a:lnTo>
                    <a:cubicBezTo>
                      <a:pt x="18" y="5958"/>
                      <a:pt x="35" y="5954"/>
                      <a:pt x="52" y="5946"/>
                    </a:cubicBezTo>
                    <a:lnTo>
                      <a:pt x="1296"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35"/>
              <p:cNvSpPr/>
              <p:nvPr/>
            </p:nvSpPr>
            <p:spPr>
              <a:xfrm>
                <a:off x="2138575" y="813925"/>
                <a:ext cx="31875" cy="149175"/>
              </a:xfrm>
              <a:custGeom>
                <a:rect b="b" l="l" r="r" t="t"/>
                <a:pathLst>
                  <a:path extrusionOk="0" h="5967" w="1275">
                    <a:moveTo>
                      <a:pt x="1274" y="1"/>
                    </a:moveTo>
                    <a:lnTo>
                      <a:pt x="1274" y="1"/>
                    </a:lnTo>
                    <a:cubicBezTo>
                      <a:pt x="1266" y="5"/>
                      <a:pt x="1254" y="13"/>
                      <a:pt x="1244" y="17"/>
                    </a:cubicBezTo>
                    <a:lnTo>
                      <a:pt x="0" y="5967"/>
                    </a:lnTo>
                    <a:cubicBezTo>
                      <a:pt x="8" y="5959"/>
                      <a:pt x="17" y="5954"/>
                      <a:pt x="30" y="5949"/>
                    </a:cubicBezTo>
                    <a:lnTo>
                      <a:pt x="1274"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35"/>
              <p:cNvSpPr/>
              <p:nvPr/>
            </p:nvSpPr>
            <p:spPr>
              <a:xfrm>
                <a:off x="2138025" y="814350"/>
                <a:ext cx="31675" cy="149100"/>
              </a:xfrm>
              <a:custGeom>
                <a:rect b="b" l="l" r="r" t="t"/>
                <a:pathLst>
                  <a:path extrusionOk="0" h="5964" w="1267">
                    <a:moveTo>
                      <a:pt x="1266" y="0"/>
                    </a:moveTo>
                    <a:lnTo>
                      <a:pt x="1266" y="0"/>
                    </a:lnTo>
                    <a:cubicBezTo>
                      <a:pt x="1258" y="4"/>
                      <a:pt x="1254" y="9"/>
                      <a:pt x="1245" y="18"/>
                    </a:cubicBezTo>
                    <a:lnTo>
                      <a:pt x="1" y="5963"/>
                    </a:lnTo>
                    <a:cubicBezTo>
                      <a:pt x="5" y="5958"/>
                      <a:pt x="13" y="5954"/>
                      <a:pt x="22" y="5950"/>
                    </a:cubicBezTo>
                    <a:lnTo>
                      <a:pt x="1266"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35"/>
              <p:cNvSpPr/>
              <p:nvPr/>
            </p:nvSpPr>
            <p:spPr>
              <a:xfrm>
                <a:off x="2137600" y="814775"/>
                <a:ext cx="31550" cy="149075"/>
              </a:xfrm>
              <a:custGeom>
                <a:rect b="b" l="l" r="r" t="t"/>
                <a:pathLst>
                  <a:path extrusionOk="0" h="5963" w="1262">
                    <a:moveTo>
                      <a:pt x="1262" y="1"/>
                    </a:moveTo>
                    <a:lnTo>
                      <a:pt x="1262" y="1"/>
                    </a:lnTo>
                    <a:cubicBezTo>
                      <a:pt x="1258" y="5"/>
                      <a:pt x="1249" y="9"/>
                      <a:pt x="1245" y="18"/>
                    </a:cubicBezTo>
                    <a:lnTo>
                      <a:pt x="0" y="5963"/>
                    </a:lnTo>
                    <a:cubicBezTo>
                      <a:pt x="4" y="5958"/>
                      <a:pt x="9" y="5954"/>
                      <a:pt x="18" y="5946"/>
                    </a:cubicBezTo>
                    <a:lnTo>
                      <a:pt x="1262"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35"/>
              <p:cNvSpPr/>
              <p:nvPr/>
            </p:nvSpPr>
            <p:spPr>
              <a:xfrm>
                <a:off x="2137275" y="815225"/>
                <a:ext cx="31475" cy="149075"/>
              </a:xfrm>
              <a:custGeom>
                <a:rect b="b" l="l" r="r" t="t"/>
                <a:pathLst>
                  <a:path extrusionOk="0" h="5963" w="1259">
                    <a:moveTo>
                      <a:pt x="1258" y="0"/>
                    </a:moveTo>
                    <a:lnTo>
                      <a:pt x="1258" y="0"/>
                    </a:lnTo>
                    <a:cubicBezTo>
                      <a:pt x="1254" y="4"/>
                      <a:pt x="1249" y="8"/>
                      <a:pt x="1245" y="17"/>
                    </a:cubicBezTo>
                    <a:lnTo>
                      <a:pt x="1" y="5962"/>
                    </a:lnTo>
                    <a:cubicBezTo>
                      <a:pt x="5" y="5958"/>
                      <a:pt x="9" y="5954"/>
                      <a:pt x="13" y="5945"/>
                    </a:cubicBezTo>
                    <a:lnTo>
                      <a:pt x="1258"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35"/>
              <p:cNvSpPr/>
              <p:nvPr/>
            </p:nvSpPr>
            <p:spPr>
              <a:xfrm>
                <a:off x="2137050" y="815625"/>
                <a:ext cx="31350" cy="149200"/>
              </a:xfrm>
              <a:custGeom>
                <a:rect b="b" l="l" r="r" t="t"/>
                <a:pathLst>
                  <a:path extrusionOk="0" h="5968" w="1254">
                    <a:moveTo>
                      <a:pt x="1254" y="1"/>
                    </a:moveTo>
                    <a:lnTo>
                      <a:pt x="1254" y="1"/>
                    </a:lnTo>
                    <a:cubicBezTo>
                      <a:pt x="1250" y="5"/>
                      <a:pt x="1250" y="14"/>
                      <a:pt x="1246" y="22"/>
                    </a:cubicBezTo>
                    <a:lnTo>
                      <a:pt x="1" y="5964"/>
                    </a:lnTo>
                    <a:lnTo>
                      <a:pt x="1" y="5964"/>
                    </a:lnTo>
                    <a:cubicBezTo>
                      <a:pt x="3" y="5959"/>
                      <a:pt x="7" y="5952"/>
                      <a:pt x="10" y="5946"/>
                    </a:cubicBezTo>
                    <a:lnTo>
                      <a:pt x="1254" y="1"/>
                    </a:lnTo>
                    <a:close/>
                    <a:moveTo>
                      <a:pt x="1" y="5964"/>
                    </a:moveTo>
                    <a:cubicBezTo>
                      <a:pt x="1" y="5965"/>
                      <a:pt x="1" y="5967"/>
                      <a:pt x="1" y="5968"/>
                    </a:cubicBezTo>
                    <a:lnTo>
                      <a:pt x="1" y="5964"/>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35"/>
              <p:cNvSpPr/>
              <p:nvPr/>
            </p:nvSpPr>
            <p:spPr>
              <a:xfrm>
                <a:off x="2136950" y="816175"/>
                <a:ext cx="31250" cy="148950"/>
              </a:xfrm>
              <a:custGeom>
                <a:rect b="b" l="l" r="r" t="t"/>
                <a:pathLst>
                  <a:path extrusionOk="0" h="5958" w="1250">
                    <a:moveTo>
                      <a:pt x="1250" y="0"/>
                    </a:moveTo>
                    <a:lnTo>
                      <a:pt x="1249" y="3"/>
                    </a:lnTo>
                    <a:lnTo>
                      <a:pt x="1249" y="3"/>
                    </a:lnTo>
                    <a:cubicBezTo>
                      <a:pt x="1250" y="1"/>
                      <a:pt x="1250" y="0"/>
                      <a:pt x="1250" y="0"/>
                    </a:cubicBezTo>
                    <a:close/>
                    <a:moveTo>
                      <a:pt x="1249" y="3"/>
                    </a:moveTo>
                    <a:lnTo>
                      <a:pt x="1249" y="3"/>
                    </a:lnTo>
                    <a:cubicBezTo>
                      <a:pt x="1249" y="4"/>
                      <a:pt x="1248" y="6"/>
                      <a:pt x="1246" y="8"/>
                    </a:cubicBezTo>
                    <a:lnTo>
                      <a:pt x="3" y="5948"/>
                    </a:lnTo>
                    <a:lnTo>
                      <a:pt x="3" y="5948"/>
                    </a:lnTo>
                    <a:cubicBezTo>
                      <a:pt x="3" y="5947"/>
                      <a:pt x="4" y="5946"/>
                      <a:pt x="5" y="5946"/>
                    </a:cubicBezTo>
                    <a:lnTo>
                      <a:pt x="1249" y="3"/>
                    </a:lnTo>
                    <a:close/>
                    <a:moveTo>
                      <a:pt x="3" y="5948"/>
                    </a:moveTo>
                    <a:cubicBezTo>
                      <a:pt x="1" y="5951"/>
                      <a:pt x="1" y="5955"/>
                      <a:pt x="1" y="5958"/>
                    </a:cubicBezTo>
                    <a:lnTo>
                      <a:pt x="3" y="5948"/>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35"/>
              <p:cNvSpPr/>
              <p:nvPr/>
            </p:nvSpPr>
            <p:spPr>
              <a:xfrm>
                <a:off x="2472175" y="881075"/>
                <a:ext cx="39075" cy="149000"/>
              </a:xfrm>
              <a:custGeom>
                <a:rect b="b" l="l" r="r" t="t"/>
                <a:pathLst>
                  <a:path extrusionOk="0" h="5960" w="1563">
                    <a:moveTo>
                      <a:pt x="1562" y="0"/>
                    </a:moveTo>
                    <a:lnTo>
                      <a:pt x="1562" y="0"/>
                    </a:lnTo>
                    <a:cubicBezTo>
                      <a:pt x="1498" y="8"/>
                      <a:pt x="1435" y="12"/>
                      <a:pt x="1375" y="12"/>
                    </a:cubicBezTo>
                    <a:cubicBezTo>
                      <a:pt x="1330" y="12"/>
                      <a:pt x="1287" y="10"/>
                      <a:pt x="1245" y="4"/>
                    </a:cubicBezTo>
                    <a:lnTo>
                      <a:pt x="1" y="5954"/>
                    </a:lnTo>
                    <a:cubicBezTo>
                      <a:pt x="42" y="5958"/>
                      <a:pt x="85" y="5960"/>
                      <a:pt x="129" y="5960"/>
                    </a:cubicBezTo>
                    <a:cubicBezTo>
                      <a:pt x="190" y="5960"/>
                      <a:pt x="253" y="5956"/>
                      <a:pt x="317" y="5946"/>
                    </a:cubicBezTo>
                    <a:lnTo>
                      <a:pt x="1562"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35"/>
              <p:cNvSpPr/>
              <p:nvPr/>
            </p:nvSpPr>
            <p:spPr>
              <a:xfrm>
                <a:off x="2469825" y="880850"/>
                <a:ext cx="33475" cy="149075"/>
              </a:xfrm>
              <a:custGeom>
                <a:rect b="b" l="l" r="r" t="t"/>
                <a:pathLst>
                  <a:path extrusionOk="0" h="5963" w="1339">
                    <a:moveTo>
                      <a:pt x="1250" y="1"/>
                    </a:moveTo>
                    <a:lnTo>
                      <a:pt x="0" y="5951"/>
                    </a:lnTo>
                    <a:cubicBezTo>
                      <a:pt x="30" y="5955"/>
                      <a:pt x="65" y="5959"/>
                      <a:pt x="95" y="5963"/>
                    </a:cubicBezTo>
                    <a:lnTo>
                      <a:pt x="1339" y="13"/>
                    </a:lnTo>
                    <a:cubicBezTo>
                      <a:pt x="1309" y="13"/>
                      <a:pt x="1279" y="9"/>
                      <a:pt x="1250"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35"/>
              <p:cNvSpPr/>
              <p:nvPr/>
            </p:nvSpPr>
            <p:spPr>
              <a:xfrm>
                <a:off x="2467900" y="880525"/>
                <a:ext cx="33175" cy="149100"/>
              </a:xfrm>
              <a:custGeom>
                <a:rect b="b" l="l" r="r" t="t"/>
                <a:pathLst>
                  <a:path extrusionOk="0" h="5964" w="1327">
                    <a:moveTo>
                      <a:pt x="1245" y="1"/>
                    </a:moveTo>
                    <a:lnTo>
                      <a:pt x="0" y="5946"/>
                    </a:lnTo>
                    <a:cubicBezTo>
                      <a:pt x="26" y="5954"/>
                      <a:pt x="52" y="5959"/>
                      <a:pt x="77" y="5964"/>
                    </a:cubicBezTo>
                    <a:lnTo>
                      <a:pt x="1327" y="14"/>
                    </a:lnTo>
                    <a:cubicBezTo>
                      <a:pt x="1301" y="10"/>
                      <a:pt x="1271" y="6"/>
                      <a:pt x="1245"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35"/>
              <p:cNvSpPr/>
              <p:nvPr/>
            </p:nvSpPr>
            <p:spPr>
              <a:xfrm>
                <a:off x="2466075" y="880025"/>
                <a:ext cx="32975" cy="149175"/>
              </a:xfrm>
              <a:custGeom>
                <a:rect b="b" l="l" r="r" t="t"/>
                <a:pathLst>
                  <a:path extrusionOk="0" h="5967" w="1319">
                    <a:moveTo>
                      <a:pt x="1246" y="0"/>
                    </a:moveTo>
                    <a:lnTo>
                      <a:pt x="0" y="5949"/>
                    </a:lnTo>
                    <a:cubicBezTo>
                      <a:pt x="26" y="5954"/>
                      <a:pt x="48" y="5962"/>
                      <a:pt x="73" y="5966"/>
                    </a:cubicBezTo>
                    <a:lnTo>
                      <a:pt x="1318" y="21"/>
                    </a:lnTo>
                    <a:cubicBezTo>
                      <a:pt x="1297" y="12"/>
                      <a:pt x="1271" y="8"/>
                      <a:pt x="1246"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35"/>
              <p:cNvSpPr/>
              <p:nvPr/>
            </p:nvSpPr>
            <p:spPr>
              <a:xfrm>
                <a:off x="2464150" y="879375"/>
                <a:ext cx="33075" cy="149375"/>
              </a:xfrm>
              <a:custGeom>
                <a:rect b="b" l="l" r="r" t="t"/>
                <a:pathLst>
                  <a:path extrusionOk="0" h="5975" w="1323">
                    <a:moveTo>
                      <a:pt x="1246" y="0"/>
                    </a:moveTo>
                    <a:lnTo>
                      <a:pt x="0" y="5949"/>
                    </a:lnTo>
                    <a:cubicBezTo>
                      <a:pt x="26" y="5958"/>
                      <a:pt x="52" y="5966"/>
                      <a:pt x="77" y="5975"/>
                    </a:cubicBezTo>
                    <a:lnTo>
                      <a:pt x="1323" y="26"/>
                    </a:lnTo>
                    <a:cubicBezTo>
                      <a:pt x="1297" y="17"/>
                      <a:pt x="1271" y="9"/>
                      <a:pt x="1246"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35"/>
              <p:cNvSpPr/>
              <p:nvPr/>
            </p:nvSpPr>
            <p:spPr>
              <a:xfrm>
                <a:off x="2461675" y="878400"/>
                <a:ext cx="33625" cy="149700"/>
              </a:xfrm>
              <a:custGeom>
                <a:rect b="b" l="l" r="r" t="t"/>
                <a:pathLst>
                  <a:path extrusionOk="0" h="5988" w="1345">
                    <a:moveTo>
                      <a:pt x="1246" y="0"/>
                    </a:moveTo>
                    <a:lnTo>
                      <a:pt x="1" y="5950"/>
                    </a:lnTo>
                    <a:cubicBezTo>
                      <a:pt x="32" y="5962"/>
                      <a:pt x="66" y="5976"/>
                      <a:pt x="99" y="5988"/>
                    </a:cubicBezTo>
                    <a:lnTo>
                      <a:pt x="1345" y="39"/>
                    </a:lnTo>
                    <a:cubicBezTo>
                      <a:pt x="1310" y="26"/>
                      <a:pt x="1280" y="14"/>
                      <a:pt x="1246"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35"/>
              <p:cNvSpPr/>
              <p:nvPr/>
            </p:nvSpPr>
            <p:spPr>
              <a:xfrm>
                <a:off x="2457625" y="876575"/>
                <a:ext cx="35225" cy="150575"/>
              </a:xfrm>
              <a:custGeom>
                <a:rect b="b" l="l" r="r" t="t"/>
                <a:pathLst>
                  <a:path extrusionOk="0" h="6023" w="1409">
                    <a:moveTo>
                      <a:pt x="1250" y="0"/>
                    </a:moveTo>
                    <a:lnTo>
                      <a:pt x="1" y="5950"/>
                    </a:lnTo>
                    <a:cubicBezTo>
                      <a:pt x="56" y="5976"/>
                      <a:pt x="107" y="6001"/>
                      <a:pt x="163" y="6023"/>
                    </a:cubicBezTo>
                    <a:lnTo>
                      <a:pt x="1408" y="73"/>
                    </a:lnTo>
                    <a:cubicBezTo>
                      <a:pt x="1353" y="52"/>
                      <a:pt x="1301" y="26"/>
                      <a:pt x="1250"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35"/>
              <p:cNvSpPr/>
              <p:nvPr/>
            </p:nvSpPr>
            <p:spPr>
              <a:xfrm>
                <a:off x="2450575" y="873150"/>
                <a:ext cx="38300" cy="152200"/>
              </a:xfrm>
              <a:custGeom>
                <a:rect b="b" l="l" r="r" t="t"/>
                <a:pathLst>
                  <a:path extrusionOk="0" h="6088" w="1532">
                    <a:moveTo>
                      <a:pt x="1246" y="1"/>
                    </a:moveTo>
                    <a:lnTo>
                      <a:pt x="0" y="5946"/>
                    </a:lnTo>
                    <a:cubicBezTo>
                      <a:pt x="95" y="5993"/>
                      <a:pt x="188" y="6040"/>
                      <a:pt x="283" y="6087"/>
                    </a:cubicBezTo>
                    <a:lnTo>
                      <a:pt x="1532" y="137"/>
                    </a:lnTo>
                    <a:cubicBezTo>
                      <a:pt x="1433" y="95"/>
                      <a:pt x="1339" y="44"/>
                      <a:pt x="1246"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35"/>
              <p:cNvSpPr/>
              <p:nvPr/>
            </p:nvSpPr>
            <p:spPr>
              <a:xfrm>
                <a:off x="2446925" y="871450"/>
                <a:ext cx="34800" cy="150375"/>
              </a:xfrm>
              <a:custGeom>
                <a:rect b="b" l="l" r="r" t="t"/>
                <a:pathLst>
                  <a:path extrusionOk="0" h="6015" w="1392">
                    <a:moveTo>
                      <a:pt x="1246" y="0"/>
                    </a:moveTo>
                    <a:lnTo>
                      <a:pt x="1" y="5950"/>
                    </a:lnTo>
                    <a:cubicBezTo>
                      <a:pt x="48" y="5971"/>
                      <a:pt x="99" y="5993"/>
                      <a:pt x="146" y="6014"/>
                    </a:cubicBezTo>
                    <a:lnTo>
                      <a:pt x="1392" y="69"/>
                    </a:lnTo>
                    <a:cubicBezTo>
                      <a:pt x="1344" y="43"/>
                      <a:pt x="1293" y="22"/>
                      <a:pt x="1246"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35"/>
              <p:cNvSpPr/>
              <p:nvPr/>
            </p:nvSpPr>
            <p:spPr>
              <a:xfrm>
                <a:off x="2444600" y="870600"/>
                <a:ext cx="33475" cy="149600"/>
              </a:xfrm>
              <a:custGeom>
                <a:rect b="b" l="l" r="r" t="t"/>
                <a:pathLst>
                  <a:path extrusionOk="0" h="5984" w="1339">
                    <a:moveTo>
                      <a:pt x="1244" y="0"/>
                    </a:moveTo>
                    <a:lnTo>
                      <a:pt x="0" y="5946"/>
                    </a:lnTo>
                    <a:cubicBezTo>
                      <a:pt x="30" y="5958"/>
                      <a:pt x="60" y="5971"/>
                      <a:pt x="94" y="5984"/>
                    </a:cubicBezTo>
                    <a:lnTo>
                      <a:pt x="1339" y="34"/>
                    </a:lnTo>
                    <a:cubicBezTo>
                      <a:pt x="1309" y="22"/>
                      <a:pt x="1279" y="8"/>
                      <a:pt x="1244"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35"/>
              <p:cNvSpPr/>
              <p:nvPr/>
            </p:nvSpPr>
            <p:spPr>
              <a:xfrm>
                <a:off x="2442775" y="869950"/>
                <a:ext cx="32950" cy="149300"/>
              </a:xfrm>
              <a:custGeom>
                <a:rect b="b" l="l" r="r" t="t"/>
                <a:pathLst>
                  <a:path extrusionOk="0" h="5972" w="1318">
                    <a:moveTo>
                      <a:pt x="1245" y="1"/>
                    </a:moveTo>
                    <a:lnTo>
                      <a:pt x="0" y="5950"/>
                    </a:lnTo>
                    <a:cubicBezTo>
                      <a:pt x="22" y="5958"/>
                      <a:pt x="48" y="5963"/>
                      <a:pt x="73" y="5972"/>
                    </a:cubicBezTo>
                    <a:lnTo>
                      <a:pt x="1317" y="26"/>
                    </a:lnTo>
                    <a:cubicBezTo>
                      <a:pt x="1296" y="18"/>
                      <a:pt x="1270" y="9"/>
                      <a:pt x="1245"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35"/>
              <p:cNvSpPr/>
              <p:nvPr/>
            </p:nvSpPr>
            <p:spPr>
              <a:xfrm>
                <a:off x="2440950" y="869525"/>
                <a:ext cx="32950" cy="149200"/>
              </a:xfrm>
              <a:custGeom>
                <a:rect b="b" l="l" r="r" t="t"/>
                <a:pathLst>
                  <a:path extrusionOk="0" h="5968" w="1318">
                    <a:moveTo>
                      <a:pt x="1250" y="0"/>
                    </a:moveTo>
                    <a:lnTo>
                      <a:pt x="1" y="5950"/>
                    </a:lnTo>
                    <a:cubicBezTo>
                      <a:pt x="26" y="5954"/>
                      <a:pt x="48" y="5958"/>
                      <a:pt x="73" y="5967"/>
                    </a:cubicBezTo>
                    <a:lnTo>
                      <a:pt x="1318" y="18"/>
                    </a:lnTo>
                    <a:cubicBezTo>
                      <a:pt x="1297" y="14"/>
                      <a:pt x="1271" y="4"/>
                      <a:pt x="1250"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35"/>
              <p:cNvSpPr/>
              <p:nvPr/>
            </p:nvSpPr>
            <p:spPr>
              <a:xfrm>
                <a:off x="2439225" y="869100"/>
                <a:ext cx="32975" cy="149175"/>
              </a:xfrm>
              <a:custGeom>
                <a:rect b="b" l="l" r="r" t="t"/>
                <a:pathLst>
                  <a:path extrusionOk="0" h="5967" w="1319">
                    <a:moveTo>
                      <a:pt x="1250" y="1"/>
                    </a:moveTo>
                    <a:lnTo>
                      <a:pt x="1" y="5949"/>
                    </a:lnTo>
                    <a:cubicBezTo>
                      <a:pt x="26" y="5954"/>
                      <a:pt x="48" y="5959"/>
                      <a:pt x="70" y="5967"/>
                    </a:cubicBezTo>
                    <a:lnTo>
                      <a:pt x="1319" y="17"/>
                    </a:lnTo>
                    <a:cubicBezTo>
                      <a:pt x="1293" y="13"/>
                      <a:pt x="1272" y="5"/>
                      <a:pt x="1250"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35"/>
              <p:cNvSpPr/>
              <p:nvPr/>
            </p:nvSpPr>
            <p:spPr>
              <a:xfrm>
                <a:off x="2437100" y="868875"/>
                <a:ext cx="33375" cy="148975"/>
              </a:xfrm>
              <a:custGeom>
                <a:rect b="b" l="l" r="r" t="t"/>
                <a:pathLst>
                  <a:path extrusionOk="0" h="5959" w="1335">
                    <a:moveTo>
                      <a:pt x="1250" y="1"/>
                    </a:moveTo>
                    <a:lnTo>
                      <a:pt x="1" y="5946"/>
                    </a:lnTo>
                    <a:cubicBezTo>
                      <a:pt x="30" y="5950"/>
                      <a:pt x="60" y="5954"/>
                      <a:pt x="86" y="5958"/>
                    </a:cubicBezTo>
                    <a:lnTo>
                      <a:pt x="1335" y="10"/>
                    </a:lnTo>
                    <a:cubicBezTo>
                      <a:pt x="1305" y="5"/>
                      <a:pt x="1275" y="1"/>
                      <a:pt x="1250"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35"/>
              <p:cNvSpPr/>
              <p:nvPr/>
            </p:nvSpPr>
            <p:spPr>
              <a:xfrm>
                <a:off x="2431125" y="868725"/>
                <a:ext cx="37225" cy="148925"/>
              </a:xfrm>
              <a:custGeom>
                <a:rect b="b" l="l" r="r" t="t"/>
                <a:pathLst>
                  <a:path extrusionOk="0" h="5957" w="1489">
                    <a:moveTo>
                      <a:pt x="1371" y="0"/>
                    </a:moveTo>
                    <a:cubicBezTo>
                      <a:pt x="1330" y="0"/>
                      <a:pt x="1290" y="2"/>
                      <a:pt x="1249" y="7"/>
                    </a:cubicBezTo>
                    <a:lnTo>
                      <a:pt x="0" y="5956"/>
                    </a:lnTo>
                    <a:cubicBezTo>
                      <a:pt x="50" y="5951"/>
                      <a:pt x="99" y="5949"/>
                      <a:pt x="145" y="5949"/>
                    </a:cubicBezTo>
                    <a:cubicBezTo>
                      <a:pt x="178" y="5949"/>
                      <a:pt x="209" y="5950"/>
                      <a:pt x="240" y="5952"/>
                    </a:cubicBezTo>
                    <a:lnTo>
                      <a:pt x="1489" y="7"/>
                    </a:lnTo>
                    <a:cubicBezTo>
                      <a:pt x="1450" y="2"/>
                      <a:pt x="1411" y="0"/>
                      <a:pt x="1371" y="0"/>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35"/>
              <p:cNvSpPr/>
              <p:nvPr/>
            </p:nvSpPr>
            <p:spPr>
              <a:xfrm>
                <a:off x="1673325" y="710300"/>
                <a:ext cx="34225" cy="151450"/>
              </a:xfrm>
              <a:custGeom>
                <a:rect b="b" l="l" r="r" t="t"/>
                <a:pathLst>
                  <a:path extrusionOk="0" h="6058" w="1369">
                    <a:moveTo>
                      <a:pt x="1249" y="1"/>
                    </a:moveTo>
                    <a:lnTo>
                      <a:pt x="1" y="5950"/>
                    </a:lnTo>
                    <a:cubicBezTo>
                      <a:pt x="43" y="5980"/>
                      <a:pt x="86" y="6014"/>
                      <a:pt x="124" y="6057"/>
                    </a:cubicBezTo>
                    <a:lnTo>
                      <a:pt x="1369" y="107"/>
                    </a:lnTo>
                    <a:cubicBezTo>
                      <a:pt x="1330" y="65"/>
                      <a:pt x="1292" y="30"/>
                      <a:pt x="1249"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35"/>
              <p:cNvSpPr/>
              <p:nvPr/>
            </p:nvSpPr>
            <p:spPr>
              <a:xfrm>
                <a:off x="1671400" y="709025"/>
                <a:ext cx="33150" cy="150050"/>
              </a:xfrm>
              <a:custGeom>
                <a:rect b="b" l="l" r="r" t="t"/>
                <a:pathLst>
                  <a:path extrusionOk="0" h="6002" w="1326">
                    <a:moveTo>
                      <a:pt x="1245" y="0"/>
                    </a:moveTo>
                    <a:lnTo>
                      <a:pt x="1" y="5950"/>
                    </a:lnTo>
                    <a:cubicBezTo>
                      <a:pt x="26" y="5962"/>
                      <a:pt x="52" y="5980"/>
                      <a:pt x="78" y="6001"/>
                    </a:cubicBezTo>
                    <a:lnTo>
                      <a:pt x="1326" y="52"/>
                    </a:lnTo>
                    <a:cubicBezTo>
                      <a:pt x="1300" y="30"/>
                      <a:pt x="1270" y="14"/>
                      <a:pt x="1245"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35"/>
              <p:cNvSpPr/>
              <p:nvPr/>
            </p:nvSpPr>
            <p:spPr>
              <a:xfrm>
                <a:off x="1669800" y="708175"/>
                <a:ext cx="32725" cy="149625"/>
              </a:xfrm>
              <a:custGeom>
                <a:rect b="b" l="l" r="r" t="t"/>
                <a:pathLst>
                  <a:path extrusionOk="0" h="5985" w="1309">
                    <a:moveTo>
                      <a:pt x="1249" y="1"/>
                    </a:moveTo>
                    <a:lnTo>
                      <a:pt x="0" y="5950"/>
                    </a:lnTo>
                    <a:cubicBezTo>
                      <a:pt x="22" y="5958"/>
                      <a:pt x="43" y="5971"/>
                      <a:pt x="65" y="5984"/>
                    </a:cubicBezTo>
                    <a:lnTo>
                      <a:pt x="1309" y="34"/>
                    </a:lnTo>
                    <a:cubicBezTo>
                      <a:pt x="1287" y="22"/>
                      <a:pt x="1271" y="13"/>
                      <a:pt x="1249"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35"/>
              <p:cNvSpPr/>
              <p:nvPr/>
            </p:nvSpPr>
            <p:spPr>
              <a:xfrm>
                <a:off x="1668400" y="707525"/>
                <a:ext cx="32650" cy="149425"/>
              </a:xfrm>
              <a:custGeom>
                <a:rect b="b" l="l" r="r" t="t"/>
                <a:pathLst>
                  <a:path extrusionOk="0" h="5977" w="1306">
                    <a:moveTo>
                      <a:pt x="1245" y="1"/>
                    </a:moveTo>
                    <a:lnTo>
                      <a:pt x="1" y="5950"/>
                    </a:lnTo>
                    <a:cubicBezTo>
                      <a:pt x="18" y="5959"/>
                      <a:pt x="39" y="5967"/>
                      <a:pt x="56" y="5976"/>
                    </a:cubicBezTo>
                    <a:lnTo>
                      <a:pt x="1305" y="27"/>
                    </a:lnTo>
                    <a:cubicBezTo>
                      <a:pt x="1284" y="17"/>
                      <a:pt x="1266" y="9"/>
                      <a:pt x="1245"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35"/>
              <p:cNvSpPr/>
              <p:nvPr/>
            </p:nvSpPr>
            <p:spPr>
              <a:xfrm>
                <a:off x="1666925" y="707000"/>
                <a:ext cx="32600" cy="149300"/>
              </a:xfrm>
              <a:custGeom>
                <a:rect b="b" l="l" r="r" t="t"/>
                <a:pathLst>
                  <a:path extrusionOk="0" h="5972" w="1304">
                    <a:moveTo>
                      <a:pt x="1244" y="0"/>
                    </a:moveTo>
                    <a:lnTo>
                      <a:pt x="0" y="5950"/>
                    </a:lnTo>
                    <a:cubicBezTo>
                      <a:pt x="16" y="5954"/>
                      <a:pt x="38" y="5962"/>
                      <a:pt x="60" y="5971"/>
                    </a:cubicBezTo>
                    <a:lnTo>
                      <a:pt x="1304" y="22"/>
                    </a:lnTo>
                    <a:cubicBezTo>
                      <a:pt x="1283" y="13"/>
                      <a:pt x="1266" y="4"/>
                      <a:pt x="1244"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35"/>
              <p:cNvSpPr/>
              <p:nvPr/>
            </p:nvSpPr>
            <p:spPr>
              <a:xfrm>
                <a:off x="1665400" y="706450"/>
                <a:ext cx="32650" cy="149300"/>
              </a:xfrm>
              <a:custGeom>
                <a:rect b="b" l="l" r="r" t="t"/>
                <a:pathLst>
                  <a:path extrusionOk="0" h="5972" w="1306">
                    <a:moveTo>
                      <a:pt x="1246" y="1"/>
                    </a:moveTo>
                    <a:lnTo>
                      <a:pt x="0" y="5950"/>
                    </a:lnTo>
                    <a:cubicBezTo>
                      <a:pt x="18" y="5954"/>
                      <a:pt x="39" y="5963"/>
                      <a:pt x="61" y="5972"/>
                    </a:cubicBezTo>
                    <a:lnTo>
                      <a:pt x="1305" y="22"/>
                    </a:lnTo>
                    <a:cubicBezTo>
                      <a:pt x="1284" y="14"/>
                      <a:pt x="1267" y="9"/>
                      <a:pt x="1246"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35"/>
              <p:cNvSpPr/>
              <p:nvPr/>
            </p:nvSpPr>
            <p:spPr>
              <a:xfrm>
                <a:off x="1663475" y="706025"/>
                <a:ext cx="33075" cy="149200"/>
              </a:xfrm>
              <a:custGeom>
                <a:rect b="b" l="l" r="r" t="t"/>
                <a:pathLst>
                  <a:path extrusionOk="0" h="5968" w="1323">
                    <a:moveTo>
                      <a:pt x="1246" y="0"/>
                    </a:moveTo>
                    <a:lnTo>
                      <a:pt x="0" y="5946"/>
                    </a:lnTo>
                    <a:cubicBezTo>
                      <a:pt x="26" y="5954"/>
                      <a:pt x="52" y="5959"/>
                      <a:pt x="77" y="5967"/>
                    </a:cubicBezTo>
                    <a:lnTo>
                      <a:pt x="1323" y="18"/>
                    </a:lnTo>
                    <a:cubicBezTo>
                      <a:pt x="1297" y="14"/>
                      <a:pt x="1271" y="5"/>
                      <a:pt x="1246"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35"/>
              <p:cNvSpPr/>
              <p:nvPr/>
            </p:nvSpPr>
            <p:spPr>
              <a:xfrm>
                <a:off x="1661350" y="705600"/>
                <a:ext cx="33275" cy="149075"/>
              </a:xfrm>
              <a:custGeom>
                <a:rect b="b" l="l" r="r" t="t"/>
                <a:pathLst>
                  <a:path extrusionOk="0" h="5963" w="1331">
                    <a:moveTo>
                      <a:pt x="1244" y="1"/>
                    </a:moveTo>
                    <a:lnTo>
                      <a:pt x="0" y="5945"/>
                    </a:lnTo>
                    <a:cubicBezTo>
                      <a:pt x="30" y="5955"/>
                      <a:pt x="56" y="5959"/>
                      <a:pt x="85" y="5963"/>
                    </a:cubicBezTo>
                    <a:lnTo>
                      <a:pt x="1331" y="17"/>
                    </a:lnTo>
                    <a:cubicBezTo>
                      <a:pt x="1305" y="9"/>
                      <a:pt x="1275" y="5"/>
                      <a:pt x="1244"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35"/>
              <p:cNvSpPr/>
              <p:nvPr/>
            </p:nvSpPr>
            <p:spPr>
              <a:xfrm>
                <a:off x="1657500" y="705075"/>
                <a:ext cx="34975" cy="149175"/>
              </a:xfrm>
              <a:custGeom>
                <a:rect b="b" l="l" r="r" t="t"/>
                <a:pathLst>
                  <a:path extrusionOk="0" h="5967" w="1399">
                    <a:moveTo>
                      <a:pt x="1244" y="0"/>
                    </a:moveTo>
                    <a:lnTo>
                      <a:pt x="0" y="5946"/>
                    </a:lnTo>
                    <a:cubicBezTo>
                      <a:pt x="52" y="5954"/>
                      <a:pt x="103" y="5958"/>
                      <a:pt x="154" y="5966"/>
                    </a:cubicBezTo>
                    <a:lnTo>
                      <a:pt x="1398" y="22"/>
                    </a:lnTo>
                    <a:cubicBezTo>
                      <a:pt x="1347" y="13"/>
                      <a:pt x="1296" y="4"/>
                      <a:pt x="1244"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35"/>
              <p:cNvSpPr/>
              <p:nvPr/>
            </p:nvSpPr>
            <p:spPr>
              <a:xfrm>
                <a:off x="1633550" y="704000"/>
                <a:ext cx="55075" cy="149725"/>
              </a:xfrm>
              <a:custGeom>
                <a:rect b="b" l="l" r="r" t="t"/>
                <a:pathLst>
                  <a:path extrusionOk="0" h="5989" w="2203">
                    <a:moveTo>
                      <a:pt x="1245" y="0"/>
                    </a:moveTo>
                    <a:lnTo>
                      <a:pt x="1" y="5950"/>
                    </a:lnTo>
                    <a:cubicBezTo>
                      <a:pt x="313" y="5980"/>
                      <a:pt x="646" y="5958"/>
                      <a:pt x="958" y="5989"/>
                    </a:cubicBezTo>
                    <a:lnTo>
                      <a:pt x="2202" y="43"/>
                    </a:lnTo>
                    <a:cubicBezTo>
                      <a:pt x="1894" y="9"/>
                      <a:pt x="1557" y="35"/>
                      <a:pt x="1245" y="0"/>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35"/>
              <p:cNvSpPr/>
              <p:nvPr/>
            </p:nvSpPr>
            <p:spPr>
              <a:xfrm>
                <a:off x="1629800" y="703450"/>
                <a:ext cx="34875" cy="149300"/>
              </a:xfrm>
              <a:custGeom>
                <a:rect b="b" l="l" r="r" t="t"/>
                <a:pathLst>
                  <a:path extrusionOk="0" h="5972" w="1395">
                    <a:moveTo>
                      <a:pt x="1245" y="1"/>
                    </a:moveTo>
                    <a:lnTo>
                      <a:pt x="1" y="5950"/>
                    </a:lnTo>
                    <a:cubicBezTo>
                      <a:pt x="48" y="5960"/>
                      <a:pt x="99" y="5968"/>
                      <a:pt x="151" y="5972"/>
                    </a:cubicBezTo>
                    <a:lnTo>
                      <a:pt x="1395" y="22"/>
                    </a:lnTo>
                    <a:cubicBezTo>
                      <a:pt x="1343" y="18"/>
                      <a:pt x="1296" y="14"/>
                      <a:pt x="1245"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35"/>
              <p:cNvSpPr/>
              <p:nvPr/>
            </p:nvSpPr>
            <p:spPr>
              <a:xfrm>
                <a:off x="1627550" y="703050"/>
                <a:ext cx="33375" cy="149175"/>
              </a:xfrm>
              <a:custGeom>
                <a:rect b="b" l="l" r="r" t="t"/>
                <a:pathLst>
                  <a:path extrusionOk="0" h="5967" w="1335">
                    <a:moveTo>
                      <a:pt x="1250" y="0"/>
                    </a:moveTo>
                    <a:lnTo>
                      <a:pt x="0" y="5950"/>
                    </a:lnTo>
                    <a:cubicBezTo>
                      <a:pt x="30" y="5958"/>
                      <a:pt x="61" y="5962"/>
                      <a:pt x="91" y="5966"/>
                    </a:cubicBezTo>
                    <a:lnTo>
                      <a:pt x="1335" y="17"/>
                    </a:lnTo>
                    <a:cubicBezTo>
                      <a:pt x="1305" y="13"/>
                      <a:pt x="1275" y="8"/>
                      <a:pt x="1250"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35"/>
              <p:cNvSpPr/>
              <p:nvPr/>
            </p:nvSpPr>
            <p:spPr>
              <a:xfrm>
                <a:off x="1625725" y="702600"/>
                <a:ext cx="33075" cy="149200"/>
              </a:xfrm>
              <a:custGeom>
                <a:rect b="b" l="l" r="r" t="t"/>
                <a:pathLst>
                  <a:path extrusionOk="0" h="5968" w="1323">
                    <a:moveTo>
                      <a:pt x="1246" y="1"/>
                    </a:moveTo>
                    <a:lnTo>
                      <a:pt x="1" y="5950"/>
                    </a:lnTo>
                    <a:cubicBezTo>
                      <a:pt x="26" y="5955"/>
                      <a:pt x="48" y="5963"/>
                      <a:pt x="73" y="5968"/>
                    </a:cubicBezTo>
                    <a:lnTo>
                      <a:pt x="1323" y="18"/>
                    </a:lnTo>
                    <a:cubicBezTo>
                      <a:pt x="1297" y="14"/>
                      <a:pt x="1271" y="5"/>
                      <a:pt x="1246"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35"/>
              <p:cNvSpPr/>
              <p:nvPr/>
            </p:nvSpPr>
            <p:spPr>
              <a:xfrm>
                <a:off x="1624225" y="702075"/>
                <a:ext cx="32650" cy="149300"/>
              </a:xfrm>
              <a:custGeom>
                <a:rect b="b" l="l" r="r" t="t"/>
                <a:pathLst>
                  <a:path extrusionOk="0" h="5972" w="1306">
                    <a:moveTo>
                      <a:pt x="1246" y="0"/>
                    </a:moveTo>
                    <a:lnTo>
                      <a:pt x="1" y="5950"/>
                    </a:lnTo>
                    <a:cubicBezTo>
                      <a:pt x="18" y="5958"/>
                      <a:pt x="40" y="5963"/>
                      <a:pt x="61" y="5971"/>
                    </a:cubicBezTo>
                    <a:lnTo>
                      <a:pt x="1306" y="22"/>
                    </a:lnTo>
                    <a:cubicBezTo>
                      <a:pt x="1284" y="14"/>
                      <a:pt x="1267" y="9"/>
                      <a:pt x="1246"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35"/>
              <p:cNvSpPr/>
              <p:nvPr/>
            </p:nvSpPr>
            <p:spPr>
              <a:xfrm>
                <a:off x="1622750" y="701525"/>
                <a:ext cx="32650" cy="149300"/>
              </a:xfrm>
              <a:custGeom>
                <a:rect b="b" l="l" r="r" t="t"/>
                <a:pathLst>
                  <a:path extrusionOk="0" h="5972" w="1306">
                    <a:moveTo>
                      <a:pt x="1245" y="1"/>
                    </a:moveTo>
                    <a:lnTo>
                      <a:pt x="0" y="5950"/>
                    </a:lnTo>
                    <a:cubicBezTo>
                      <a:pt x="22" y="5960"/>
                      <a:pt x="38" y="5964"/>
                      <a:pt x="60" y="5972"/>
                    </a:cubicBezTo>
                    <a:lnTo>
                      <a:pt x="1305" y="22"/>
                    </a:lnTo>
                    <a:cubicBezTo>
                      <a:pt x="1288" y="18"/>
                      <a:pt x="1266" y="10"/>
                      <a:pt x="1245"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35"/>
              <p:cNvSpPr/>
              <p:nvPr/>
            </p:nvSpPr>
            <p:spPr>
              <a:xfrm>
                <a:off x="1621225" y="700875"/>
                <a:ext cx="32650" cy="149425"/>
              </a:xfrm>
              <a:custGeom>
                <a:rect b="b" l="l" r="r" t="t"/>
                <a:pathLst>
                  <a:path extrusionOk="0" h="5977" w="1306">
                    <a:moveTo>
                      <a:pt x="1250" y="1"/>
                    </a:moveTo>
                    <a:lnTo>
                      <a:pt x="1" y="5951"/>
                    </a:lnTo>
                    <a:cubicBezTo>
                      <a:pt x="22" y="5960"/>
                      <a:pt x="40" y="5968"/>
                      <a:pt x="61" y="5976"/>
                    </a:cubicBezTo>
                    <a:lnTo>
                      <a:pt x="1306" y="27"/>
                    </a:lnTo>
                    <a:cubicBezTo>
                      <a:pt x="1289" y="18"/>
                      <a:pt x="1268" y="10"/>
                      <a:pt x="1250"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35"/>
              <p:cNvSpPr/>
              <p:nvPr/>
            </p:nvSpPr>
            <p:spPr>
              <a:xfrm>
                <a:off x="1619850" y="700150"/>
                <a:ext cx="32650" cy="149500"/>
              </a:xfrm>
              <a:custGeom>
                <a:rect b="b" l="l" r="r" t="t"/>
                <a:pathLst>
                  <a:path extrusionOk="0" h="5980" w="1306">
                    <a:moveTo>
                      <a:pt x="1246" y="0"/>
                    </a:moveTo>
                    <a:lnTo>
                      <a:pt x="0" y="5946"/>
                    </a:lnTo>
                    <a:cubicBezTo>
                      <a:pt x="18" y="5958"/>
                      <a:pt x="39" y="5967"/>
                      <a:pt x="56" y="5980"/>
                    </a:cubicBezTo>
                    <a:lnTo>
                      <a:pt x="1305" y="30"/>
                    </a:lnTo>
                    <a:cubicBezTo>
                      <a:pt x="1284" y="22"/>
                      <a:pt x="1262" y="9"/>
                      <a:pt x="1246"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35"/>
              <p:cNvSpPr/>
              <p:nvPr/>
            </p:nvSpPr>
            <p:spPr>
              <a:xfrm>
                <a:off x="1617825" y="698850"/>
                <a:ext cx="33175" cy="149950"/>
              </a:xfrm>
              <a:custGeom>
                <a:rect b="b" l="l" r="r" t="t"/>
                <a:pathLst>
                  <a:path extrusionOk="0" h="5998" w="1327">
                    <a:moveTo>
                      <a:pt x="1245" y="1"/>
                    </a:moveTo>
                    <a:lnTo>
                      <a:pt x="0" y="5946"/>
                    </a:lnTo>
                    <a:cubicBezTo>
                      <a:pt x="26" y="5968"/>
                      <a:pt x="52" y="5984"/>
                      <a:pt x="81" y="5998"/>
                    </a:cubicBezTo>
                    <a:lnTo>
                      <a:pt x="1327" y="52"/>
                    </a:lnTo>
                    <a:cubicBezTo>
                      <a:pt x="1297" y="36"/>
                      <a:pt x="1271" y="18"/>
                      <a:pt x="1245"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35"/>
              <p:cNvSpPr/>
              <p:nvPr/>
            </p:nvSpPr>
            <p:spPr>
              <a:xfrm>
                <a:off x="1612375" y="693200"/>
                <a:ext cx="36600" cy="154325"/>
              </a:xfrm>
              <a:custGeom>
                <a:rect b="b" l="l" r="r" t="t"/>
                <a:pathLst>
                  <a:path extrusionOk="0" h="6173" w="1464">
                    <a:moveTo>
                      <a:pt x="1245" y="0"/>
                    </a:moveTo>
                    <a:lnTo>
                      <a:pt x="1" y="5950"/>
                    </a:lnTo>
                    <a:cubicBezTo>
                      <a:pt x="64" y="6044"/>
                      <a:pt x="137" y="6117"/>
                      <a:pt x="218" y="6172"/>
                    </a:cubicBezTo>
                    <a:lnTo>
                      <a:pt x="1463" y="227"/>
                    </a:lnTo>
                    <a:cubicBezTo>
                      <a:pt x="1381" y="167"/>
                      <a:pt x="1310" y="94"/>
                      <a:pt x="1245"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35"/>
              <p:cNvSpPr/>
              <p:nvPr/>
            </p:nvSpPr>
            <p:spPr>
              <a:xfrm>
                <a:off x="1543300" y="494200"/>
                <a:ext cx="438325" cy="219975"/>
              </a:xfrm>
              <a:custGeom>
                <a:rect b="b" l="l" r="r" t="t"/>
                <a:pathLst>
                  <a:path extrusionOk="0" h="8799" w="17533">
                    <a:moveTo>
                      <a:pt x="10299" y="7443"/>
                    </a:moveTo>
                    <a:cubicBezTo>
                      <a:pt x="10317" y="7443"/>
                      <a:pt x="10338" y="7443"/>
                      <a:pt x="10355" y="7447"/>
                    </a:cubicBezTo>
                    <a:cubicBezTo>
                      <a:pt x="10544" y="7507"/>
                      <a:pt x="10428" y="7644"/>
                      <a:pt x="10313" y="7661"/>
                    </a:cubicBezTo>
                    <a:cubicBezTo>
                      <a:pt x="10308" y="7663"/>
                      <a:pt x="10302" y="7663"/>
                      <a:pt x="10296" y="7663"/>
                    </a:cubicBezTo>
                    <a:cubicBezTo>
                      <a:pt x="10283" y="7663"/>
                      <a:pt x="10267" y="7660"/>
                      <a:pt x="10252" y="7657"/>
                    </a:cubicBezTo>
                    <a:cubicBezTo>
                      <a:pt x="10068" y="7597"/>
                      <a:pt x="10184" y="7460"/>
                      <a:pt x="10299" y="7443"/>
                    </a:cubicBezTo>
                    <a:close/>
                    <a:moveTo>
                      <a:pt x="15886" y="1"/>
                    </a:moveTo>
                    <a:cubicBezTo>
                      <a:pt x="15068" y="206"/>
                      <a:pt x="14127" y="364"/>
                      <a:pt x="13126" y="506"/>
                    </a:cubicBezTo>
                    <a:cubicBezTo>
                      <a:pt x="12301" y="621"/>
                      <a:pt x="11438" y="723"/>
                      <a:pt x="10556" y="831"/>
                    </a:cubicBezTo>
                    <a:cubicBezTo>
                      <a:pt x="9675" y="938"/>
                      <a:pt x="8781" y="1044"/>
                      <a:pt x="7900" y="1169"/>
                    </a:cubicBezTo>
                    <a:cubicBezTo>
                      <a:pt x="5595" y="1489"/>
                      <a:pt x="3405" y="1925"/>
                      <a:pt x="1874" y="2730"/>
                    </a:cubicBezTo>
                    <a:cubicBezTo>
                      <a:pt x="2515" y="3794"/>
                      <a:pt x="3828" y="3414"/>
                      <a:pt x="4658" y="4059"/>
                    </a:cubicBezTo>
                    <a:cubicBezTo>
                      <a:pt x="4611" y="4073"/>
                      <a:pt x="4560" y="4077"/>
                      <a:pt x="4513" y="4085"/>
                    </a:cubicBezTo>
                    <a:cubicBezTo>
                      <a:pt x="4396" y="4102"/>
                      <a:pt x="4284" y="4109"/>
                      <a:pt x="4175" y="4109"/>
                    </a:cubicBezTo>
                    <a:cubicBezTo>
                      <a:pt x="3637" y="4109"/>
                      <a:pt x="3186" y="3925"/>
                      <a:pt x="2733" y="3743"/>
                    </a:cubicBezTo>
                    <a:cubicBezTo>
                      <a:pt x="2281" y="3558"/>
                      <a:pt x="1829" y="3373"/>
                      <a:pt x="1291" y="3373"/>
                    </a:cubicBezTo>
                    <a:cubicBezTo>
                      <a:pt x="1182" y="3373"/>
                      <a:pt x="1070" y="3381"/>
                      <a:pt x="954" y="3397"/>
                    </a:cubicBezTo>
                    <a:cubicBezTo>
                      <a:pt x="822" y="3414"/>
                      <a:pt x="685" y="3443"/>
                      <a:pt x="543" y="3491"/>
                    </a:cubicBezTo>
                    <a:cubicBezTo>
                      <a:pt x="685" y="3735"/>
                      <a:pt x="471" y="3867"/>
                      <a:pt x="942" y="4205"/>
                    </a:cubicBezTo>
                    <a:cubicBezTo>
                      <a:pt x="526" y="4274"/>
                      <a:pt x="0" y="4304"/>
                      <a:pt x="480" y="4650"/>
                    </a:cubicBezTo>
                    <a:cubicBezTo>
                      <a:pt x="774" y="5214"/>
                      <a:pt x="1497" y="4898"/>
                      <a:pt x="1925" y="5210"/>
                    </a:cubicBezTo>
                    <a:cubicBezTo>
                      <a:pt x="2245" y="5540"/>
                      <a:pt x="2571" y="5873"/>
                      <a:pt x="2900" y="6207"/>
                    </a:cubicBezTo>
                    <a:cubicBezTo>
                      <a:pt x="3011" y="6173"/>
                      <a:pt x="3118" y="6147"/>
                      <a:pt x="3221" y="6134"/>
                    </a:cubicBezTo>
                    <a:cubicBezTo>
                      <a:pt x="3313" y="6120"/>
                      <a:pt x="3401" y="6115"/>
                      <a:pt x="3487" y="6115"/>
                    </a:cubicBezTo>
                    <a:cubicBezTo>
                      <a:pt x="3636" y="6115"/>
                      <a:pt x="3777" y="6131"/>
                      <a:pt x="3919" y="6147"/>
                    </a:cubicBezTo>
                    <a:cubicBezTo>
                      <a:pt x="4053" y="6163"/>
                      <a:pt x="4191" y="6180"/>
                      <a:pt x="4342" y="6180"/>
                    </a:cubicBezTo>
                    <a:cubicBezTo>
                      <a:pt x="4431" y="6180"/>
                      <a:pt x="4524" y="6174"/>
                      <a:pt x="4624" y="6160"/>
                    </a:cubicBezTo>
                    <a:cubicBezTo>
                      <a:pt x="4102" y="5506"/>
                      <a:pt x="4632" y="4744"/>
                      <a:pt x="5535" y="4620"/>
                    </a:cubicBezTo>
                    <a:cubicBezTo>
                      <a:pt x="5623" y="4607"/>
                      <a:pt x="5714" y="4601"/>
                      <a:pt x="5810" y="4601"/>
                    </a:cubicBezTo>
                    <a:cubicBezTo>
                      <a:pt x="5905" y="4601"/>
                      <a:pt x="6003" y="4607"/>
                      <a:pt x="6104" y="4620"/>
                    </a:cubicBezTo>
                    <a:cubicBezTo>
                      <a:pt x="6540" y="4886"/>
                      <a:pt x="6403" y="4967"/>
                      <a:pt x="6126" y="5009"/>
                    </a:cubicBezTo>
                    <a:cubicBezTo>
                      <a:pt x="6027" y="5022"/>
                      <a:pt x="5911" y="5030"/>
                      <a:pt x="5796" y="5040"/>
                    </a:cubicBezTo>
                    <a:cubicBezTo>
                      <a:pt x="5680" y="5048"/>
                      <a:pt x="5569" y="5056"/>
                      <a:pt x="5471" y="5069"/>
                    </a:cubicBezTo>
                    <a:cubicBezTo>
                      <a:pt x="5253" y="5099"/>
                      <a:pt x="5125" y="5155"/>
                      <a:pt x="5287" y="5304"/>
                    </a:cubicBezTo>
                    <a:cubicBezTo>
                      <a:pt x="6322" y="5445"/>
                      <a:pt x="4675" y="5733"/>
                      <a:pt x="5154" y="6087"/>
                    </a:cubicBezTo>
                    <a:cubicBezTo>
                      <a:pt x="5261" y="6049"/>
                      <a:pt x="5364" y="6023"/>
                      <a:pt x="5462" y="6010"/>
                    </a:cubicBezTo>
                    <a:cubicBezTo>
                      <a:pt x="5520" y="6002"/>
                      <a:pt x="5576" y="5997"/>
                      <a:pt x="5630" y="5997"/>
                    </a:cubicBezTo>
                    <a:cubicBezTo>
                      <a:pt x="5970" y="5997"/>
                      <a:pt x="6231" y="6159"/>
                      <a:pt x="6408" y="6477"/>
                    </a:cubicBezTo>
                    <a:cubicBezTo>
                      <a:pt x="6316" y="6489"/>
                      <a:pt x="6229" y="6494"/>
                      <a:pt x="6144" y="6494"/>
                    </a:cubicBezTo>
                    <a:cubicBezTo>
                      <a:pt x="5998" y="6494"/>
                      <a:pt x="5861" y="6480"/>
                      <a:pt x="5723" y="6463"/>
                    </a:cubicBezTo>
                    <a:cubicBezTo>
                      <a:pt x="5586" y="6447"/>
                      <a:pt x="5448" y="6433"/>
                      <a:pt x="5304" y="6433"/>
                    </a:cubicBezTo>
                    <a:cubicBezTo>
                      <a:pt x="5218" y="6433"/>
                      <a:pt x="5130" y="6438"/>
                      <a:pt x="5038" y="6451"/>
                    </a:cubicBezTo>
                    <a:cubicBezTo>
                      <a:pt x="4928" y="6463"/>
                      <a:pt x="4817" y="6489"/>
                      <a:pt x="4697" y="6532"/>
                    </a:cubicBezTo>
                    <a:cubicBezTo>
                      <a:pt x="5202" y="7002"/>
                      <a:pt x="4136" y="6985"/>
                      <a:pt x="5159" y="7610"/>
                    </a:cubicBezTo>
                    <a:cubicBezTo>
                      <a:pt x="5684" y="7482"/>
                      <a:pt x="6159" y="7366"/>
                      <a:pt x="6617" y="7302"/>
                    </a:cubicBezTo>
                    <a:cubicBezTo>
                      <a:pt x="6855" y="7268"/>
                      <a:pt x="7088" y="7249"/>
                      <a:pt x="7323" y="7249"/>
                    </a:cubicBezTo>
                    <a:cubicBezTo>
                      <a:pt x="7865" y="7249"/>
                      <a:pt x="8415" y="7354"/>
                      <a:pt x="9042" y="7632"/>
                    </a:cubicBezTo>
                    <a:cubicBezTo>
                      <a:pt x="8803" y="7713"/>
                      <a:pt x="8550" y="7764"/>
                      <a:pt x="8294" y="7802"/>
                    </a:cubicBezTo>
                    <a:cubicBezTo>
                      <a:pt x="7968" y="7848"/>
                      <a:pt x="7635" y="7863"/>
                      <a:pt x="7303" y="7863"/>
                    </a:cubicBezTo>
                    <a:cubicBezTo>
                      <a:pt x="6950" y="7863"/>
                      <a:pt x="6599" y="7846"/>
                      <a:pt x="6262" y="7828"/>
                    </a:cubicBezTo>
                    <a:cubicBezTo>
                      <a:pt x="5850" y="7804"/>
                      <a:pt x="5457" y="7776"/>
                      <a:pt x="5105" y="7776"/>
                    </a:cubicBezTo>
                    <a:cubicBezTo>
                      <a:pt x="4897" y="7776"/>
                      <a:pt x="4704" y="7786"/>
                      <a:pt x="4529" y="7811"/>
                    </a:cubicBezTo>
                    <a:cubicBezTo>
                      <a:pt x="4329" y="7837"/>
                      <a:pt x="4154" y="7883"/>
                      <a:pt x="4008" y="7960"/>
                    </a:cubicBezTo>
                    <a:cubicBezTo>
                      <a:pt x="4590" y="8799"/>
                      <a:pt x="5911" y="8068"/>
                      <a:pt x="6570" y="8751"/>
                    </a:cubicBezTo>
                    <a:cubicBezTo>
                      <a:pt x="6741" y="8709"/>
                      <a:pt x="6925" y="8674"/>
                      <a:pt x="7121" y="8645"/>
                    </a:cubicBezTo>
                    <a:cubicBezTo>
                      <a:pt x="7626" y="8576"/>
                      <a:pt x="8199" y="8546"/>
                      <a:pt x="8760" y="8521"/>
                    </a:cubicBezTo>
                    <a:cubicBezTo>
                      <a:pt x="9316" y="8495"/>
                      <a:pt x="9855" y="8473"/>
                      <a:pt x="10303" y="8410"/>
                    </a:cubicBezTo>
                    <a:cubicBezTo>
                      <a:pt x="11083" y="8299"/>
                      <a:pt x="11561" y="8072"/>
                      <a:pt x="11304" y="7507"/>
                    </a:cubicBezTo>
                    <a:cubicBezTo>
                      <a:pt x="11412" y="7503"/>
                      <a:pt x="11505" y="7494"/>
                      <a:pt x="11596" y="7482"/>
                    </a:cubicBezTo>
                    <a:cubicBezTo>
                      <a:pt x="12113" y="7409"/>
                      <a:pt x="12293" y="7225"/>
                      <a:pt x="11857" y="6857"/>
                    </a:cubicBezTo>
                    <a:cubicBezTo>
                      <a:pt x="11794" y="6734"/>
                      <a:pt x="11689" y="6693"/>
                      <a:pt x="11568" y="6693"/>
                    </a:cubicBezTo>
                    <a:cubicBezTo>
                      <a:pt x="11532" y="6693"/>
                      <a:pt x="11496" y="6697"/>
                      <a:pt x="11458" y="6703"/>
                    </a:cubicBezTo>
                    <a:cubicBezTo>
                      <a:pt x="11369" y="6716"/>
                      <a:pt x="11274" y="6737"/>
                      <a:pt x="11181" y="6763"/>
                    </a:cubicBezTo>
                    <a:cubicBezTo>
                      <a:pt x="11083" y="6789"/>
                      <a:pt x="10988" y="6814"/>
                      <a:pt x="10899" y="6827"/>
                    </a:cubicBezTo>
                    <a:cubicBezTo>
                      <a:pt x="10861" y="6832"/>
                      <a:pt x="10823" y="6836"/>
                      <a:pt x="10787" y="6836"/>
                    </a:cubicBezTo>
                    <a:cubicBezTo>
                      <a:pt x="10662" y="6836"/>
                      <a:pt x="10553" y="6795"/>
                      <a:pt x="10483" y="6669"/>
                    </a:cubicBezTo>
                    <a:cubicBezTo>
                      <a:pt x="11087" y="6588"/>
                      <a:pt x="11711" y="6497"/>
                      <a:pt x="12318" y="6412"/>
                    </a:cubicBezTo>
                    <a:cubicBezTo>
                      <a:pt x="11438" y="5518"/>
                      <a:pt x="13165" y="5419"/>
                      <a:pt x="11827" y="4385"/>
                    </a:cubicBezTo>
                    <a:cubicBezTo>
                      <a:pt x="13033" y="4188"/>
                      <a:pt x="12597" y="3487"/>
                      <a:pt x="13884" y="3303"/>
                    </a:cubicBezTo>
                    <a:cubicBezTo>
                      <a:pt x="14012" y="3285"/>
                      <a:pt x="14153" y="3273"/>
                      <a:pt x="14316" y="3269"/>
                    </a:cubicBezTo>
                    <a:cubicBezTo>
                      <a:pt x="14247" y="2828"/>
                      <a:pt x="14486" y="2482"/>
                      <a:pt x="15483" y="2345"/>
                    </a:cubicBezTo>
                    <a:cubicBezTo>
                      <a:pt x="15415" y="1883"/>
                      <a:pt x="14107" y="1613"/>
                      <a:pt x="14662" y="1506"/>
                    </a:cubicBezTo>
                    <a:cubicBezTo>
                      <a:pt x="15449" y="1031"/>
                      <a:pt x="17532" y="1293"/>
                      <a:pt x="16985" y="227"/>
                    </a:cubicBezTo>
                    <a:cubicBezTo>
                      <a:pt x="16879" y="119"/>
                      <a:pt x="16729" y="98"/>
                      <a:pt x="16568" y="98"/>
                    </a:cubicBezTo>
                    <a:cubicBezTo>
                      <a:pt x="16472" y="98"/>
                      <a:pt x="16372" y="106"/>
                      <a:pt x="16276" y="106"/>
                    </a:cubicBezTo>
                    <a:cubicBezTo>
                      <a:pt x="16128" y="106"/>
                      <a:pt x="15989" y="88"/>
                      <a:pt x="15886" y="1"/>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35"/>
              <p:cNvSpPr/>
              <p:nvPr/>
            </p:nvSpPr>
            <p:spPr>
              <a:xfrm>
                <a:off x="1880225" y="401950"/>
                <a:ext cx="792050" cy="479475"/>
              </a:xfrm>
              <a:custGeom>
                <a:rect b="b" l="l" r="r" t="t"/>
                <a:pathLst>
                  <a:path extrusionOk="0" h="19179" w="31682">
                    <a:moveTo>
                      <a:pt x="22866" y="1197"/>
                    </a:moveTo>
                    <a:lnTo>
                      <a:pt x="22866" y="1197"/>
                    </a:lnTo>
                    <a:cubicBezTo>
                      <a:pt x="23332" y="1698"/>
                      <a:pt x="22883" y="1903"/>
                      <a:pt x="22635" y="2181"/>
                    </a:cubicBezTo>
                    <a:cubicBezTo>
                      <a:pt x="22212" y="2100"/>
                      <a:pt x="21766" y="2064"/>
                      <a:pt x="21303" y="2064"/>
                    </a:cubicBezTo>
                    <a:cubicBezTo>
                      <a:pt x="20807" y="2064"/>
                      <a:pt x="20290" y="2106"/>
                      <a:pt x="19756" y="2181"/>
                    </a:cubicBezTo>
                    <a:cubicBezTo>
                      <a:pt x="19478" y="2220"/>
                      <a:pt x="19196" y="2267"/>
                      <a:pt x="18906" y="2322"/>
                    </a:cubicBezTo>
                    <a:cubicBezTo>
                      <a:pt x="19038" y="1813"/>
                      <a:pt x="20167" y="1604"/>
                      <a:pt x="21241" y="1454"/>
                    </a:cubicBezTo>
                    <a:cubicBezTo>
                      <a:pt x="21381" y="1432"/>
                      <a:pt x="21519" y="1416"/>
                      <a:pt x="21656" y="1394"/>
                    </a:cubicBezTo>
                    <a:cubicBezTo>
                      <a:pt x="21788" y="1377"/>
                      <a:pt x="21916" y="1359"/>
                      <a:pt x="22040" y="1343"/>
                    </a:cubicBezTo>
                    <a:cubicBezTo>
                      <a:pt x="22366" y="1300"/>
                      <a:pt x="22652" y="1253"/>
                      <a:pt x="22866" y="1197"/>
                    </a:cubicBezTo>
                    <a:close/>
                    <a:moveTo>
                      <a:pt x="28705" y="8391"/>
                    </a:moveTo>
                    <a:cubicBezTo>
                      <a:pt x="28973" y="8819"/>
                      <a:pt x="28545" y="9042"/>
                      <a:pt x="28901" y="9504"/>
                    </a:cubicBezTo>
                    <a:cubicBezTo>
                      <a:pt x="27969" y="9311"/>
                      <a:pt x="27832" y="8503"/>
                      <a:pt x="28555" y="8400"/>
                    </a:cubicBezTo>
                    <a:cubicBezTo>
                      <a:pt x="28597" y="8391"/>
                      <a:pt x="28648" y="8391"/>
                      <a:pt x="28705" y="8391"/>
                    </a:cubicBezTo>
                    <a:close/>
                    <a:moveTo>
                      <a:pt x="23565" y="1"/>
                    </a:moveTo>
                    <a:cubicBezTo>
                      <a:pt x="23201" y="1"/>
                      <a:pt x="22822" y="31"/>
                      <a:pt x="22430" y="85"/>
                    </a:cubicBezTo>
                    <a:cubicBezTo>
                      <a:pt x="22165" y="123"/>
                      <a:pt x="21891" y="171"/>
                      <a:pt x="21612" y="230"/>
                    </a:cubicBezTo>
                    <a:cubicBezTo>
                      <a:pt x="21211" y="202"/>
                      <a:pt x="20772" y="169"/>
                      <a:pt x="20382" y="169"/>
                    </a:cubicBezTo>
                    <a:cubicBezTo>
                      <a:pt x="20182" y="169"/>
                      <a:pt x="19996" y="177"/>
                      <a:pt x="19833" y="200"/>
                    </a:cubicBezTo>
                    <a:cubicBezTo>
                      <a:pt x="19504" y="248"/>
                      <a:pt x="19277" y="350"/>
                      <a:pt x="19265" y="560"/>
                    </a:cubicBezTo>
                    <a:cubicBezTo>
                      <a:pt x="18980" y="427"/>
                      <a:pt x="18634" y="411"/>
                      <a:pt x="18278" y="411"/>
                    </a:cubicBezTo>
                    <a:cubicBezTo>
                      <a:pt x="18169" y="411"/>
                      <a:pt x="18059" y="413"/>
                      <a:pt x="17949" y="413"/>
                    </a:cubicBezTo>
                    <a:cubicBezTo>
                      <a:pt x="17842" y="413"/>
                      <a:pt x="17735" y="411"/>
                      <a:pt x="17631" y="406"/>
                    </a:cubicBezTo>
                    <a:cubicBezTo>
                      <a:pt x="17413" y="615"/>
                      <a:pt x="16895" y="727"/>
                      <a:pt x="16284" y="816"/>
                    </a:cubicBezTo>
                    <a:cubicBezTo>
                      <a:pt x="16010" y="855"/>
                      <a:pt x="15714" y="885"/>
                      <a:pt x="15424" y="919"/>
                    </a:cubicBezTo>
                    <a:cubicBezTo>
                      <a:pt x="15133" y="949"/>
                      <a:pt x="14842" y="984"/>
                      <a:pt x="14569" y="1022"/>
                    </a:cubicBezTo>
                    <a:cubicBezTo>
                      <a:pt x="13982" y="1103"/>
                      <a:pt x="13487" y="1215"/>
                      <a:pt x="13260" y="1402"/>
                    </a:cubicBezTo>
                    <a:cubicBezTo>
                      <a:pt x="13183" y="1416"/>
                      <a:pt x="13106" y="1428"/>
                      <a:pt x="13025" y="1441"/>
                    </a:cubicBezTo>
                    <a:cubicBezTo>
                      <a:pt x="12840" y="1467"/>
                      <a:pt x="12648" y="1488"/>
                      <a:pt x="12460" y="1513"/>
                    </a:cubicBezTo>
                    <a:cubicBezTo>
                      <a:pt x="12267" y="1535"/>
                      <a:pt x="12075" y="1561"/>
                      <a:pt x="11886" y="1586"/>
                    </a:cubicBezTo>
                    <a:cubicBezTo>
                      <a:pt x="11108" y="1698"/>
                      <a:pt x="10458" y="1843"/>
                      <a:pt x="10441" y="2186"/>
                    </a:cubicBezTo>
                    <a:cubicBezTo>
                      <a:pt x="10770" y="2553"/>
                      <a:pt x="12216" y="3169"/>
                      <a:pt x="11835" y="3315"/>
                    </a:cubicBezTo>
                    <a:cubicBezTo>
                      <a:pt x="11270" y="3335"/>
                      <a:pt x="10804" y="3387"/>
                      <a:pt x="10381" y="3447"/>
                    </a:cubicBezTo>
                    <a:cubicBezTo>
                      <a:pt x="10094" y="3485"/>
                      <a:pt x="9829" y="3532"/>
                      <a:pt x="9568" y="3576"/>
                    </a:cubicBezTo>
                    <a:cubicBezTo>
                      <a:pt x="9308" y="3618"/>
                      <a:pt x="9051" y="3665"/>
                      <a:pt x="8785" y="3700"/>
                    </a:cubicBezTo>
                    <a:cubicBezTo>
                      <a:pt x="8316" y="3764"/>
                      <a:pt x="7815" y="3812"/>
                      <a:pt x="7193" y="3812"/>
                    </a:cubicBezTo>
                    <a:cubicBezTo>
                      <a:pt x="7124" y="3812"/>
                      <a:pt x="7053" y="3812"/>
                      <a:pt x="6981" y="3811"/>
                    </a:cubicBezTo>
                    <a:cubicBezTo>
                      <a:pt x="4586" y="4409"/>
                      <a:pt x="4440" y="5684"/>
                      <a:pt x="1913" y="6244"/>
                    </a:cubicBezTo>
                    <a:cubicBezTo>
                      <a:pt x="2047" y="6496"/>
                      <a:pt x="2279" y="6543"/>
                      <a:pt x="2534" y="6543"/>
                    </a:cubicBezTo>
                    <a:cubicBezTo>
                      <a:pt x="2691" y="6543"/>
                      <a:pt x="2857" y="6525"/>
                      <a:pt x="3014" y="6525"/>
                    </a:cubicBezTo>
                    <a:cubicBezTo>
                      <a:pt x="3251" y="6525"/>
                      <a:pt x="3469" y="6566"/>
                      <a:pt x="3611" y="6770"/>
                    </a:cubicBezTo>
                    <a:cubicBezTo>
                      <a:pt x="3251" y="7279"/>
                      <a:pt x="1840" y="7467"/>
                      <a:pt x="1562" y="8011"/>
                    </a:cubicBezTo>
                    <a:cubicBezTo>
                      <a:pt x="1389" y="7983"/>
                      <a:pt x="1217" y="7968"/>
                      <a:pt x="1056" y="7968"/>
                    </a:cubicBezTo>
                    <a:cubicBezTo>
                      <a:pt x="945" y="7968"/>
                      <a:pt x="840" y="7975"/>
                      <a:pt x="745" y="7990"/>
                    </a:cubicBezTo>
                    <a:cubicBezTo>
                      <a:pt x="283" y="8053"/>
                      <a:pt x="0" y="8284"/>
                      <a:pt x="214" y="8768"/>
                    </a:cubicBezTo>
                    <a:cubicBezTo>
                      <a:pt x="317" y="8730"/>
                      <a:pt x="411" y="8704"/>
                      <a:pt x="501" y="8691"/>
                    </a:cubicBezTo>
                    <a:cubicBezTo>
                      <a:pt x="558" y="8683"/>
                      <a:pt x="612" y="8679"/>
                      <a:pt x="665" y="8679"/>
                    </a:cubicBezTo>
                    <a:cubicBezTo>
                      <a:pt x="1095" y="8679"/>
                      <a:pt x="1412" y="8913"/>
                      <a:pt x="1834" y="8913"/>
                    </a:cubicBezTo>
                    <a:cubicBezTo>
                      <a:pt x="1837" y="8913"/>
                      <a:pt x="1841" y="8913"/>
                      <a:pt x="1844" y="8913"/>
                    </a:cubicBezTo>
                    <a:cubicBezTo>
                      <a:pt x="1621" y="8691"/>
                      <a:pt x="1844" y="8537"/>
                      <a:pt x="2173" y="8489"/>
                    </a:cubicBezTo>
                    <a:cubicBezTo>
                      <a:pt x="2239" y="8480"/>
                      <a:pt x="2310" y="8475"/>
                      <a:pt x="2382" y="8475"/>
                    </a:cubicBezTo>
                    <a:cubicBezTo>
                      <a:pt x="2667" y="8475"/>
                      <a:pt x="2982" y="8552"/>
                      <a:pt x="3153" y="8730"/>
                    </a:cubicBezTo>
                    <a:cubicBezTo>
                      <a:pt x="3478" y="8618"/>
                      <a:pt x="3790" y="8284"/>
                      <a:pt x="4187" y="8229"/>
                    </a:cubicBezTo>
                    <a:cubicBezTo>
                      <a:pt x="4225" y="8223"/>
                      <a:pt x="4263" y="8221"/>
                      <a:pt x="4302" y="8221"/>
                    </a:cubicBezTo>
                    <a:cubicBezTo>
                      <a:pt x="4545" y="8221"/>
                      <a:pt x="4822" y="8331"/>
                      <a:pt x="5150" y="8648"/>
                    </a:cubicBezTo>
                    <a:cubicBezTo>
                      <a:pt x="5000" y="8678"/>
                      <a:pt x="4838" y="8708"/>
                      <a:pt x="4667" y="8730"/>
                    </a:cubicBezTo>
                    <a:cubicBezTo>
                      <a:pt x="4418" y="8768"/>
                      <a:pt x="4149" y="8793"/>
                      <a:pt x="3884" y="8823"/>
                    </a:cubicBezTo>
                    <a:cubicBezTo>
                      <a:pt x="3611" y="8853"/>
                      <a:pt x="3341" y="8884"/>
                      <a:pt x="3088" y="8917"/>
                    </a:cubicBezTo>
                    <a:cubicBezTo>
                      <a:pt x="2541" y="8994"/>
                      <a:pt x="2087" y="9097"/>
                      <a:pt x="1913" y="9289"/>
                    </a:cubicBezTo>
                    <a:cubicBezTo>
                      <a:pt x="2764" y="9884"/>
                      <a:pt x="3897" y="9893"/>
                      <a:pt x="4987" y="9999"/>
                    </a:cubicBezTo>
                    <a:cubicBezTo>
                      <a:pt x="5077" y="9999"/>
                      <a:pt x="5150" y="9995"/>
                      <a:pt x="5206" y="9987"/>
                    </a:cubicBezTo>
                    <a:cubicBezTo>
                      <a:pt x="5454" y="9952"/>
                      <a:pt x="5462" y="9845"/>
                      <a:pt x="5475" y="9739"/>
                    </a:cubicBezTo>
                    <a:cubicBezTo>
                      <a:pt x="5484" y="9636"/>
                      <a:pt x="5492" y="9529"/>
                      <a:pt x="5736" y="9494"/>
                    </a:cubicBezTo>
                    <a:cubicBezTo>
                      <a:pt x="5800" y="9486"/>
                      <a:pt x="5873" y="9482"/>
                      <a:pt x="5967" y="9482"/>
                    </a:cubicBezTo>
                    <a:cubicBezTo>
                      <a:pt x="6648" y="9613"/>
                      <a:pt x="7325" y="9742"/>
                      <a:pt x="8063" y="9742"/>
                    </a:cubicBezTo>
                    <a:cubicBezTo>
                      <a:pt x="8336" y="9742"/>
                      <a:pt x="8617" y="9725"/>
                      <a:pt x="8909" y="9683"/>
                    </a:cubicBezTo>
                    <a:cubicBezTo>
                      <a:pt x="9132" y="9653"/>
                      <a:pt x="9363" y="9606"/>
                      <a:pt x="9602" y="9546"/>
                    </a:cubicBezTo>
                    <a:cubicBezTo>
                      <a:pt x="10116" y="10316"/>
                      <a:pt x="10869" y="10633"/>
                      <a:pt x="11600" y="10979"/>
                    </a:cubicBezTo>
                    <a:cubicBezTo>
                      <a:pt x="11896" y="11381"/>
                      <a:pt x="11801" y="11667"/>
                      <a:pt x="12486" y="12185"/>
                    </a:cubicBezTo>
                    <a:cubicBezTo>
                      <a:pt x="12594" y="12200"/>
                      <a:pt x="12688" y="12206"/>
                      <a:pt x="12769" y="12206"/>
                    </a:cubicBezTo>
                    <a:cubicBezTo>
                      <a:pt x="12826" y="12206"/>
                      <a:pt x="12876" y="12203"/>
                      <a:pt x="12922" y="12198"/>
                    </a:cubicBezTo>
                    <a:cubicBezTo>
                      <a:pt x="13187" y="12159"/>
                      <a:pt x="13281" y="12027"/>
                      <a:pt x="13349" y="11903"/>
                    </a:cubicBezTo>
                    <a:cubicBezTo>
                      <a:pt x="13414" y="11774"/>
                      <a:pt x="13452" y="11655"/>
                      <a:pt x="13610" y="11630"/>
                    </a:cubicBezTo>
                    <a:cubicBezTo>
                      <a:pt x="13625" y="11628"/>
                      <a:pt x="13641" y="11627"/>
                      <a:pt x="13658" y="11627"/>
                    </a:cubicBezTo>
                    <a:cubicBezTo>
                      <a:pt x="13767" y="11627"/>
                      <a:pt x="13921" y="11666"/>
                      <a:pt x="14158" y="11766"/>
                    </a:cubicBezTo>
                    <a:cubicBezTo>
                      <a:pt x="14697" y="12194"/>
                      <a:pt x="14273" y="12327"/>
                      <a:pt x="13696" y="12408"/>
                    </a:cubicBezTo>
                    <a:cubicBezTo>
                      <a:pt x="13495" y="12437"/>
                      <a:pt x="13276" y="12459"/>
                      <a:pt x="13071" y="12485"/>
                    </a:cubicBezTo>
                    <a:cubicBezTo>
                      <a:pt x="14026" y="13207"/>
                      <a:pt x="15569" y="12724"/>
                      <a:pt x="16570" y="13331"/>
                    </a:cubicBezTo>
                    <a:cubicBezTo>
                      <a:pt x="16258" y="13703"/>
                      <a:pt x="15732" y="14007"/>
                      <a:pt x="15556" y="14427"/>
                    </a:cubicBezTo>
                    <a:cubicBezTo>
                      <a:pt x="16510" y="14542"/>
                      <a:pt x="15082" y="14889"/>
                      <a:pt x="15860" y="15337"/>
                    </a:cubicBezTo>
                    <a:cubicBezTo>
                      <a:pt x="18511" y="15884"/>
                      <a:pt x="18939" y="18002"/>
                      <a:pt x="21446" y="18934"/>
                    </a:cubicBezTo>
                    <a:cubicBezTo>
                      <a:pt x="22062" y="18849"/>
                      <a:pt x="22678" y="18764"/>
                      <a:pt x="23285" y="18678"/>
                    </a:cubicBezTo>
                    <a:cubicBezTo>
                      <a:pt x="23327" y="18673"/>
                      <a:pt x="23368" y="18671"/>
                      <a:pt x="23408" y="18671"/>
                    </a:cubicBezTo>
                    <a:cubicBezTo>
                      <a:pt x="24026" y="18671"/>
                      <a:pt x="24395" y="19178"/>
                      <a:pt x="25054" y="19178"/>
                    </a:cubicBezTo>
                    <a:cubicBezTo>
                      <a:pt x="25113" y="19178"/>
                      <a:pt x="25175" y="19174"/>
                      <a:pt x="25240" y="19165"/>
                    </a:cubicBezTo>
                    <a:cubicBezTo>
                      <a:pt x="25175" y="18789"/>
                      <a:pt x="24996" y="18383"/>
                      <a:pt x="25471" y="18173"/>
                    </a:cubicBezTo>
                    <a:cubicBezTo>
                      <a:pt x="23918" y="16954"/>
                      <a:pt x="25526" y="16711"/>
                      <a:pt x="24068" y="15517"/>
                    </a:cubicBezTo>
                    <a:cubicBezTo>
                      <a:pt x="24722" y="15410"/>
                      <a:pt x="23794" y="14812"/>
                      <a:pt x="24453" y="14700"/>
                    </a:cubicBezTo>
                    <a:lnTo>
                      <a:pt x="24453" y="14700"/>
                    </a:lnTo>
                    <a:cubicBezTo>
                      <a:pt x="24611" y="14723"/>
                      <a:pt x="24741" y="14734"/>
                      <a:pt x="24850" y="14734"/>
                    </a:cubicBezTo>
                    <a:cubicBezTo>
                      <a:pt x="24920" y="14734"/>
                      <a:pt x="24981" y="14730"/>
                      <a:pt x="25035" y="14721"/>
                    </a:cubicBezTo>
                    <a:cubicBezTo>
                      <a:pt x="25231" y="14696"/>
                      <a:pt x="25329" y="14623"/>
                      <a:pt x="25428" y="14546"/>
                    </a:cubicBezTo>
                    <a:cubicBezTo>
                      <a:pt x="25526" y="14473"/>
                      <a:pt x="25625" y="14396"/>
                      <a:pt x="25834" y="14366"/>
                    </a:cubicBezTo>
                    <a:cubicBezTo>
                      <a:pt x="25890" y="14359"/>
                      <a:pt x="25953" y="14354"/>
                      <a:pt x="26026" y="14354"/>
                    </a:cubicBezTo>
                    <a:cubicBezTo>
                      <a:pt x="26162" y="14354"/>
                      <a:pt x="26332" y="14369"/>
                      <a:pt x="26549" y="14405"/>
                    </a:cubicBezTo>
                    <a:cubicBezTo>
                      <a:pt x="26741" y="14119"/>
                      <a:pt x="26908" y="13815"/>
                      <a:pt x="27211" y="13554"/>
                    </a:cubicBezTo>
                    <a:cubicBezTo>
                      <a:pt x="28276" y="13173"/>
                      <a:pt x="28204" y="12451"/>
                      <a:pt x="29358" y="12108"/>
                    </a:cubicBezTo>
                    <a:cubicBezTo>
                      <a:pt x="28875" y="11488"/>
                      <a:pt x="30937" y="11030"/>
                      <a:pt x="29615" y="10542"/>
                    </a:cubicBezTo>
                    <a:lnTo>
                      <a:pt x="29615" y="10542"/>
                    </a:lnTo>
                    <a:cubicBezTo>
                      <a:pt x="29585" y="10645"/>
                      <a:pt x="29474" y="10696"/>
                      <a:pt x="29311" y="10722"/>
                    </a:cubicBezTo>
                    <a:cubicBezTo>
                      <a:pt x="29246" y="10731"/>
                      <a:pt x="29173" y="10735"/>
                      <a:pt x="29094" y="10735"/>
                    </a:cubicBezTo>
                    <a:cubicBezTo>
                      <a:pt x="28520" y="10735"/>
                      <a:pt x="27617" y="10534"/>
                      <a:pt x="27062" y="10534"/>
                    </a:cubicBezTo>
                    <a:cubicBezTo>
                      <a:pt x="27017" y="10534"/>
                      <a:pt x="26974" y="10535"/>
                      <a:pt x="26934" y="10538"/>
                    </a:cubicBezTo>
                    <a:cubicBezTo>
                      <a:pt x="27391" y="10475"/>
                      <a:pt x="26942" y="10132"/>
                      <a:pt x="27421" y="10064"/>
                    </a:cubicBezTo>
                    <a:cubicBezTo>
                      <a:pt x="27465" y="10057"/>
                      <a:pt x="27519" y="10053"/>
                      <a:pt x="27581" y="10053"/>
                    </a:cubicBezTo>
                    <a:cubicBezTo>
                      <a:pt x="27604" y="10053"/>
                      <a:pt x="27628" y="10054"/>
                      <a:pt x="27652" y="10055"/>
                    </a:cubicBezTo>
                    <a:cubicBezTo>
                      <a:pt x="28584" y="10118"/>
                      <a:pt x="29427" y="10388"/>
                      <a:pt x="30386" y="10388"/>
                    </a:cubicBezTo>
                    <a:cubicBezTo>
                      <a:pt x="30603" y="10388"/>
                      <a:pt x="30825" y="10374"/>
                      <a:pt x="31056" y="10341"/>
                    </a:cubicBezTo>
                    <a:cubicBezTo>
                      <a:pt x="31099" y="10337"/>
                      <a:pt x="31142" y="10333"/>
                      <a:pt x="31185" y="10325"/>
                    </a:cubicBezTo>
                    <a:cubicBezTo>
                      <a:pt x="31681" y="9798"/>
                      <a:pt x="29204" y="9756"/>
                      <a:pt x="29684" y="9392"/>
                    </a:cubicBezTo>
                    <a:lnTo>
                      <a:pt x="29684" y="9392"/>
                    </a:lnTo>
                    <a:cubicBezTo>
                      <a:pt x="30158" y="9423"/>
                      <a:pt x="30590" y="9546"/>
                      <a:pt x="31052" y="9576"/>
                    </a:cubicBezTo>
                    <a:cubicBezTo>
                      <a:pt x="30693" y="8969"/>
                      <a:pt x="30069" y="8909"/>
                      <a:pt x="29546" y="8648"/>
                    </a:cubicBezTo>
                    <a:cubicBezTo>
                      <a:pt x="31634" y="8272"/>
                      <a:pt x="29273" y="6681"/>
                      <a:pt x="27981" y="5816"/>
                    </a:cubicBezTo>
                    <a:cubicBezTo>
                      <a:pt x="28383" y="5637"/>
                      <a:pt x="28892" y="5483"/>
                      <a:pt x="29577" y="5384"/>
                    </a:cubicBezTo>
                    <a:cubicBezTo>
                      <a:pt x="29761" y="5359"/>
                      <a:pt x="29957" y="5337"/>
                      <a:pt x="30167" y="5321"/>
                    </a:cubicBezTo>
                    <a:cubicBezTo>
                      <a:pt x="29376" y="4589"/>
                      <a:pt x="28114" y="4855"/>
                      <a:pt x="27096" y="4606"/>
                    </a:cubicBezTo>
                    <a:cubicBezTo>
                      <a:pt x="27151" y="4602"/>
                      <a:pt x="27203" y="4598"/>
                      <a:pt x="27250" y="4593"/>
                    </a:cubicBezTo>
                    <a:cubicBezTo>
                      <a:pt x="27524" y="4555"/>
                      <a:pt x="27562" y="4439"/>
                      <a:pt x="27605" y="4328"/>
                    </a:cubicBezTo>
                    <a:cubicBezTo>
                      <a:pt x="27643" y="4217"/>
                      <a:pt x="27686" y="4101"/>
                      <a:pt x="27973" y="4063"/>
                    </a:cubicBezTo>
                    <a:cubicBezTo>
                      <a:pt x="28041" y="4053"/>
                      <a:pt x="28123" y="4048"/>
                      <a:pt x="28223" y="4048"/>
                    </a:cubicBezTo>
                    <a:cubicBezTo>
                      <a:pt x="28256" y="4048"/>
                      <a:pt x="28291" y="4049"/>
                      <a:pt x="28328" y="4050"/>
                    </a:cubicBezTo>
                    <a:cubicBezTo>
                      <a:pt x="28016" y="3511"/>
                      <a:pt x="27400" y="3623"/>
                      <a:pt x="27083" y="3079"/>
                    </a:cubicBezTo>
                    <a:cubicBezTo>
                      <a:pt x="27147" y="3079"/>
                      <a:pt x="27207" y="3070"/>
                      <a:pt x="27254" y="3066"/>
                    </a:cubicBezTo>
                    <a:cubicBezTo>
                      <a:pt x="27601" y="3019"/>
                      <a:pt x="27613" y="2869"/>
                      <a:pt x="27627" y="2719"/>
                    </a:cubicBezTo>
                    <a:cubicBezTo>
                      <a:pt x="27639" y="2571"/>
                      <a:pt x="27652" y="2421"/>
                      <a:pt x="27998" y="2369"/>
                    </a:cubicBezTo>
                    <a:cubicBezTo>
                      <a:pt x="28046" y="2365"/>
                      <a:pt x="28101" y="2360"/>
                      <a:pt x="28166" y="2356"/>
                    </a:cubicBezTo>
                    <a:cubicBezTo>
                      <a:pt x="28243" y="2322"/>
                      <a:pt x="28349" y="2301"/>
                      <a:pt x="28474" y="2283"/>
                    </a:cubicBezTo>
                    <a:cubicBezTo>
                      <a:pt x="28653" y="2258"/>
                      <a:pt x="28867" y="2245"/>
                      <a:pt x="29084" y="2232"/>
                    </a:cubicBezTo>
                    <a:cubicBezTo>
                      <a:pt x="29299" y="2220"/>
                      <a:pt x="29517" y="2206"/>
                      <a:pt x="29696" y="2181"/>
                    </a:cubicBezTo>
                    <a:cubicBezTo>
                      <a:pt x="30085" y="2125"/>
                      <a:pt x="30290" y="2014"/>
                      <a:pt x="29936" y="1728"/>
                    </a:cubicBezTo>
                    <a:cubicBezTo>
                      <a:pt x="29804" y="1489"/>
                      <a:pt x="29589" y="1427"/>
                      <a:pt x="29347" y="1427"/>
                    </a:cubicBezTo>
                    <a:cubicBezTo>
                      <a:pt x="29084" y="1427"/>
                      <a:pt x="28788" y="1499"/>
                      <a:pt x="28527" y="1499"/>
                    </a:cubicBezTo>
                    <a:cubicBezTo>
                      <a:pt x="28382" y="1499"/>
                      <a:pt x="28247" y="1477"/>
                      <a:pt x="28135" y="1407"/>
                    </a:cubicBezTo>
                    <a:cubicBezTo>
                      <a:pt x="28112" y="1408"/>
                      <a:pt x="28090" y="1408"/>
                      <a:pt x="28069" y="1408"/>
                    </a:cubicBezTo>
                    <a:cubicBezTo>
                      <a:pt x="27536" y="1408"/>
                      <a:pt x="27177" y="1049"/>
                      <a:pt x="26645" y="1049"/>
                    </a:cubicBezTo>
                    <a:cubicBezTo>
                      <a:pt x="26592" y="1049"/>
                      <a:pt x="26537" y="1053"/>
                      <a:pt x="26480" y="1061"/>
                    </a:cubicBezTo>
                    <a:cubicBezTo>
                      <a:pt x="26433" y="1069"/>
                      <a:pt x="26382" y="1077"/>
                      <a:pt x="26334" y="1090"/>
                    </a:cubicBezTo>
                    <a:cubicBezTo>
                      <a:pt x="26253" y="1094"/>
                      <a:pt x="26172" y="1103"/>
                      <a:pt x="26095" y="1112"/>
                    </a:cubicBezTo>
                    <a:cubicBezTo>
                      <a:pt x="25655" y="1176"/>
                      <a:pt x="25308" y="1339"/>
                      <a:pt x="25000" y="1497"/>
                    </a:cubicBezTo>
                    <a:cubicBezTo>
                      <a:pt x="24696" y="1659"/>
                      <a:pt x="24427" y="1813"/>
                      <a:pt x="24149" y="1852"/>
                    </a:cubicBezTo>
                    <a:cubicBezTo>
                      <a:pt x="24103" y="1858"/>
                      <a:pt x="24058" y="1862"/>
                      <a:pt x="24013" y="1862"/>
                    </a:cubicBezTo>
                    <a:cubicBezTo>
                      <a:pt x="23939" y="1862"/>
                      <a:pt x="23865" y="1853"/>
                      <a:pt x="23786" y="1835"/>
                    </a:cubicBezTo>
                    <a:cubicBezTo>
                      <a:pt x="23122" y="966"/>
                      <a:pt x="25676" y="1082"/>
                      <a:pt x="25252" y="291"/>
                    </a:cubicBezTo>
                    <a:cubicBezTo>
                      <a:pt x="24743" y="87"/>
                      <a:pt x="24176" y="1"/>
                      <a:pt x="23565" y="1"/>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35"/>
              <p:cNvSpPr/>
              <p:nvPr/>
            </p:nvSpPr>
            <p:spPr>
              <a:xfrm>
                <a:off x="2385225" y="868875"/>
                <a:ext cx="77125" cy="155175"/>
              </a:xfrm>
              <a:custGeom>
                <a:rect b="b" l="l" r="r" t="t"/>
                <a:pathLst>
                  <a:path extrusionOk="0" h="6207" w="3085">
                    <a:moveTo>
                      <a:pt x="3085" y="1"/>
                    </a:moveTo>
                    <a:cubicBezTo>
                      <a:pt x="2478" y="87"/>
                      <a:pt x="1862" y="172"/>
                      <a:pt x="1246" y="257"/>
                    </a:cubicBezTo>
                    <a:lnTo>
                      <a:pt x="1" y="6207"/>
                    </a:lnTo>
                    <a:cubicBezTo>
                      <a:pt x="617" y="6122"/>
                      <a:pt x="1229" y="6035"/>
                      <a:pt x="1836" y="5950"/>
                    </a:cubicBezTo>
                    <a:lnTo>
                      <a:pt x="3085"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35"/>
              <p:cNvSpPr/>
              <p:nvPr/>
            </p:nvSpPr>
            <p:spPr>
              <a:xfrm>
                <a:off x="2380650" y="873600"/>
                <a:ext cx="35750" cy="150450"/>
              </a:xfrm>
              <a:custGeom>
                <a:rect b="b" l="l" r="r" t="t"/>
                <a:pathLst>
                  <a:path extrusionOk="0" h="6018" w="1430">
                    <a:moveTo>
                      <a:pt x="1249" y="0"/>
                    </a:moveTo>
                    <a:lnTo>
                      <a:pt x="0" y="5945"/>
                    </a:lnTo>
                    <a:cubicBezTo>
                      <a:pt x="60" y="5971"/>
                      <a:pt x="120" y="5996"/>
                      <a:pt x="184" y="6018"/>
                    </a:cubicBezTo>
                    <a:lnTo>
                      <a:pt x="1429" y="68"/>
                    </a:lnTo>
                    <a:cubicBezTo>
                      <a:pt x="1369" y="47"/>
                      <a:pt x="1305" y="21"/>
                      <a:pt x="1249"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35"/>
              <p:cNvSpPr/>
              <p:nvPr/>
            </p:nvSpPr>
            <p:spPr>
              <a:xfrm>
                <a:off x="2373050" y="870150"/>
                <a:ext cx="38850" cy="152075"/>
              </a:xfrm>
              <a:custGeom>
                <a:rect b="b" l="l" r="r" t="t"/>
                <a:pathLst>
                  <a:path extrusionOk="0" h="6083" w="1554">
                    <a:moveTo>
                      <a:pt x="1246" y="1"/>
                    </a:moveTo>
                    <a:lnTo>
                      <a:pt x="0" y="5946"/>
                    </a:lnTo>
                    <a:cubicBezTo>
                      <a:pt x="99" y="5998"/>
                      <a:pt x="202" y="6041"/>
                      <a:pt x="304" y="6083"/>
                    </a:cubicBezTo>
                    <a:lnTo>
                      <a:pt x="1553" y="138"/>
                    </a:lnTo>
                    <a:cubicBezTo>
                      <a:pt x="1447" y="91"/>
                      <a:pt x="1344" y="48"/>
                      <a:pt x="1246"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35"/>
              <p:cNvSpPr/>
              <p:nvPr/>
            </p:nvSpPr>
            <p:spPr>
              <a:xfrm>
                <a:off x="2364300" y="865450"/>
                <a:ext cx="39900" cy="153375"/>
              </a:xfrm>
              <a:custGeom>
                <a:rect b="b" l="l" r="r" t="t"/>
                <a:pathLst>
                  <a:path extrusionOk="0" h="6135" w="1596">
                    <a:moveTo>
                      <a:pt x="1244" y="1"/>
                    </a:moveTo>
                    <a:lnTo>
                      <a:pt x="0" y="5951"/>
                    </a:lnTo>
                    <a:cubicBezTo>
                      <a:pt x="111" y="6014"/>
                      <a:pt x="226" y="6079"/>
                      <a:pt x="350" y="6134"/>
                    </a:cubicBezTo>
                    <a:lnTo>
                      <a:pt x="1596" y="189"/>
                    </a:lnTo>
                    <a:cubicBezTo>
                      <a:pt x="1475" y="129"/>
                      <a:pt x="1355" y="65"/>
                      <a:pt x="1244"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35"/>
              <p:cNvSpPr/>
              <p:nvPr/>
            </p:nvSpPr>
            <p:spPr>
              <a:xfrm>
                <a:off x="2352425" y="857875"/>
                <a:ext cx="43000" cy="156350"/>
              </a:xfrm>
              <a:custGeom>
                <a:rect b="b" l="l" r="r" t="t"/>
                <a:pathLst>
                  <a:path extrusionOk="0" h="6254" w="1720">
                    <a:moveTo>
                      <a:pt x="1245" y="0"/>
                    </a:moveTo>
                    <a:lnTo>
                      <a:pt x="0" y="5950"/>
                    </a:lnTo>
                    <a:cubicBezTo>
                      <a:pt x="150" y="6057"/>
                      <a:pt x="308" y="6159"/>
                      <a:pt x="475" y="6254"/>
                    </a:cubicBezTo>
                    <a:lnTo>
                      <a:pt x="1719" y="304"/>
                    </a:lnTo>
                    <a:cubicBezTo>
                      <a:pt x="1553" y="210"/>
                      <a:pt x="1394" y="107"/>
                      <a:pt x="1245"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35"/>
              <p:cNvSpPr/>
              <p:nvPr/>
            </p:nvSpPr>
            <p:spPr>
              <a:xfrm>
                <a:off x="2291800" y="805475"/>
                <a:ext cx="91775" cy="201150"/>
              </a:xfrm>
              <a:custGeom>
                <a:rect b="b" l="l" r="r" t="t"/>
                <a:pathLst>
                  <a:path extrusionOk="0" h="8046" w="3671">
                    <a:moveTo>
                      <a:pt x="1249" y="0"/>
                    </a:moveTo>
                    <a:lnTo>
                      <a:pt x="0" y="5950"/>
                    </a:lnTo>
                    <a:cubicBezTo>
                      <a:pt x="873" y="6570"/>
                      <a:pt x="1497" y="7387"/>
                      <a:pt x="2425" y="8046"/>
                    </a:cubicBezTo>
                    <a:lnTo>
                      <a:pt x="3670" y="2096"/>
                    </a:lnTo>
                    <a:cubicBezTo>
                      <a:pt x="2741" y="1437"/>
                      <a:pt x="2121" y="621"/>
                      <a:pt x="1249"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35"/>
              <p:cNvSpPr/>
              <p:nvPr/>
            </p:nvSpPr>
            <p:spPr>
              <a:xfrm>
                <a:off x="2281400" y="798750"/>
                <a:ext cx="41625" cy="155475"/>
              </a:xfrm>
              <a:custGeom>
                <a:rect b="b" l="l" r="r" t="t"/>
                <a:pathLst>
                  <a:path extrusionOk="0" h="6219" w="1665">
                    <a:moveTo>
                      <a:pt x="1246" y="0"/>
                    </a:moveTo>
                    <a:lnTo>
                      <a:pt x="1" y="5950"/>
                    </a:lnTo>
                    <a:cubicBezTo>
                      <a:pt x="146" y="6035"/>
                      <a:pt x="283" y="6125"/>
                      <a:pt x="416" y="6219"/>
                    </a:cubicBezTo>
                    <a:lnTo>
                      <a:pt x="1665" y="269"/>
                    </a:lnTo>
                    <a:cubicBezTo>
                      <a:pt x="1532" y="176"/>
                      <a:pt x="1392" y="85"/>
                      <a:pt x="1246"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35"/>
              <p:cNvSpPr/>
              <p:nvPr/>
            </p:nvSpPr>
            <p:spPr>
              <a:xfrm>
                <a:off x="2274050" y="794900"/>
                <a:ext cx="38500" cy="152600"/>
              </a:xfrm>
              <a:custGeom>
                <a:rect b="b" l="l" r="r" t="t"/>
                <a:pathLst>
                  <a:path extrusionOk="0" h="6104" w="1540">
                    <a:moveTo>
                      <a:pt x="1244" y="0"/>
                    </a:moveTo>
                    <a:lnTo>
                      <a:pt x="0" y="5950"/>
                    </a:lnTo>
                    <a:cubicBezTo>
                      <a:pt x="103" y="5997"/>
                      <a:pt x="201" y="6048"/>
                      <a:pt x="295" y="6104"/>
                    </a:cubicBezTo>
                    <a:lnTo>
                      <a:pt x="1540" y="154"/>
                    </a:lnTo>
                    <a:cubicBezTo>
                      <a:pt x="1445" y="99"/>
                      <a:pt x="1347" y="47"/>
                      <a:pt x="1244"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35"/>
              <p:cNvSpPr/>
              <p:nvPr/>
            </p:nvSpPr>
            <p:spPr>
              <a:xfrm>
                <a:off x="2267825" y="792125"/>
                <a:ext cx="37350" cy="151525"/>
              </a:xfrm>
              <a:custGeom>
                <a:rect b="b" l="l" r="r" t="t"/>
                <a:pathLst>
                  <a:path extrusionOk="0" h="6061" w="1494">
                    <a:moveTo>
                      <a:pt x="1246" y="0"/>
                    </a:moveTo>
                    <a:lnTo>
                      <a:pt x="1" y="5945"/>
                    </a:lnTo>
                    <a:cubicBezTo>
                      <a:pt x="87" y="5984"/>
                      <a:pt x="168" y="6018"/>
                      <a:pt x="249" y="6061"/>
                    </a:cubicBezTo>
                    <a:lnTo>
                      <a:pt x="1493" y="111"/>
                    </a:lnTo>
                    <a:cubicBezTo>
                      <a:pt x="1412" y="72"/>
                      <a:pt x="1331" y="34"/>
                      <a:pt x="1246"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35"/>
              <p:cNvSpPr/>
              <p:nvPr/>
            </p:nvSpPr>
            <p:spPr>
              <a:xfrm>
                <a:off x="2261850" y="789750"/>
                <a:ext cx="37125" cy="151000"/>
              </a:xfrm>
              <a:custGeom>
                <a:rect b="b" l="l" r="r" t="t"/>
                <a:pathLst>
                  <a:path extrusionOk="0" h="6040" w="1485">
                    <a:moveTo>
                      <a:pt x="1245" y="1"/>
                    </a:moveTo>
                    <a:lnTo>
                      <a:pt x="1" y="5950"/>
                    </a:lnTo>
                    <a:cubicBezTo>
                      <a:pt x="82" y="5980"/>
                      <a:pt x="159" y="6010"/>
                      <a:pt x="240" y="6040"/>
                    </a:cubicBezTo>
                    <a:lnTo>
                      <a:pt x="1485" y="95"/>
                    </a:lnTo>
                    <a:cubicBezTo>
                      <a:pt x="1408" y="60"/>
                      <a:pt x="1327" y="31"/>
                      <a:pt x="1245"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35"/>
              <p:cNvSpPr/>
              <p:nvPr/>
            </p:nvSpPr>
            <p:spPr>
              <a:xfrm>
                <a:off x="2255875" y="787925"/>
                <a:ext cx="37100" cy="150600"/>
              </a:xfrm>
              <a:custGeom>
                <a:rect b="b" l="l" r="r" t="t"/>
                <a:pathLst>
                  <a:path extrusionOk="0" h="6024" w="1484">
                    <a:moveTo>
                      <a:pt x="1244" y="1"/>
                    </a:moveTo>
                    <a:lnTo>
                      <a:pt x="0" y="5946"/>
                    </a:lnTo>
                    <a:cubicBezTo>
                      <a:pt x="81" y="5972"/>
                      <a:pt x="163" y="5998"/>
                      <a:pt x="240" y="6023"/>
                    </a:cubicBezTo>
                    <a:lnTo>
                      <a:pt x="1484" y="74"/>
                    </a:lnTo>
                    <a:cubicBezTo>
                      <a:pt x="1407" y="48"/>
                      <a:pt x="1326" y="22"/>
                      <a:pt x="1244"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35"/>
              <p:cNvSpPr/>
              <p:nvPr/>
            </p:nvSpPr>
            <p:spPr>
              <a:xfrm>
                <a:off x="2249225" y="786125"/>
                <a:ext cx="37775" cy="150475"/>
              </a:xfrm>
              <a:custGeom>
                <a:rect b="b" l="l" r="r" t="t"/>
                <a:pathLst>
                  <a:path extrusionOk="0" h="6019" w="1511">
                    <a:moveTo>
                      <a:pt x="1246" y="0"/>
                    </a:moveTo>
                    <a:lnTo>
                      <a:pt x="0" y="5950"/>
                    </a:lnTo>
                    <a:cubicBezTo>
                      <a:pt x="91" y="5971"/>
                      <a:pt x="180" y="5993"/>
                      <a:pt x="266" y="6018"/>
                    </a:cubicBezTo>
                    <a:lnTo>
                      <a:pt x="1510" y="73"/>
                    </a:lnTo>
                    <a:cubicBezTo>
                      <a:pt x="1425" y="47"/>
                      <a:pt x="1335" y="22"/>
                      <a:pt x="1246"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35"/>
              <p:cNvSpPr/>
              <p:nvPr/>
            </p:nvSpPr>
            <p:spPr>
              <a:xfrm>
                <a:off x="2245475" y="785375"/>
                <a:ext cx="34900" cy="149500"/>
              </a:xfrm>
              <a:custGeom>
                <a:rect b="b" l="l" r="r" t="t"/>
                <a:pathLst>
                  <a:path extrusionOk="0" h="5980" w="1396">
                    <a:moveTo>
                      <a:pt x="1250" y="0"/>
                    </a:moveTo>
                    <a:lnTo>
                      <a:pt x="1" y="5946"/>
                    </a:lnTo>
                    <a:cubicBezTo>
                      <a:pt x="52" y="5958"/>
                      <a:pt x="99" y="5967"/>
                      <a:pt x="150" y="5980"/>
                    </a:cubicBezTo>
                    <a:lnTo>
                      <a:pt x="1396" y="30"/>
                    </a:lnTo>
                    <a:cubicBezTo>
                      <a:pt x="1348" y="22"/>
                      <a:pt x="1297" y="8"/>
                      <a:pt x="1250"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35"/>
              <p:cNvSpPr/>
              <p:nvPr/>
            </p:nvSpPr>
            <p:spPr>
              <a:xfrm>
                <a:off x="4377850" y="1294975"/>
                <a:ext cx="33800" cy="149300"/>
              </a:xfrm>
              <a:custGeom>
                <a:rect b="b" l="l" r="r" t="t"/>
                <a:pathLst>
                  <a:path extrusionOk="0" h="5972" w="1352">
                    <a:moveTo>
                      <a:pt x="1249" y="1"/>
                    </a:moveTo>
                    <a:lnTo>
                      <a:pt x="0" y="5946"/>
                    </a:lnTo>
                    <a:cubicBezTo>
                      <a:pt x="34" y="5954"/>
                      <a:pt x="69" y="5964"/>
                      <a:pt x="107" y="5972"/>
                    </a:cubicBezTo>
                    <a:lnTo>
                      <a:pt x="1352" y="22"/>
                    </a:lnTo>
                    <a:cubicBezTo>
                      <a:pt x="1317" y="14"/>
                      <a:pt x="1283" y="10"/>
                      <a:pt x="1249"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35"/>
              <p:cNvSpPr/>
              <p:nvPr/>
            </p:nvSpPr>
            <p:spPr>
              <a:xfrm>
                <a:off x="4369500" y="1292750"/>
                <a:ext cx="39600" cy="150900"/>
              </a:xfrm>
              <a:custGeom>
                <a:rect b="b" l="l" r="r" t="t"/>
                <a:pathLst>
                  <a:path extrusionOk="0" h="6036" w="1584">
                    <a:moveTo>
                      <a:pt x="1250" y="0"/>
                    </a:moveTo>
                    <a:lnTo>
                      <a:pt x="0" y="5950"/>
                    </a:lnTo>
                    <a:cubicBezTo>
                      <a:pt x="111" y="5980"/>
                      <a:pt x="223" y="6009"/>
                      <a:pt x="334" y="6035"/>
                    </a:cubicBezTo>
                    <a:lnTo>
                      <a:pt x="1583" y="90"/>
                    </a:lnTo>
                    <a:cubicBezTo>
                      <a:pt x="1467" y="60"/>
                      <a:pt x="1356" y="34"/>
                      <a:pt x="1250"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35"/>
              <p:cNvSpPr/>
              <p:nvPr/>
            </p:nvSpPr>
            <p:spPr>
              <a:xfrm>
                <a:off x="4361700" y="1290275"/>
                <a:ext cx="39050" cy="151225"/>
              </a:xfrm>
              <a:custGeom>
                <a:rect b="b" l="l" r="r" t="t"/>
                <a:pathLst>
                  <a:path extrusionOk="0" h="6049" w="1562">
                    <a:moveTo>
                      <a:pt x="1250" y="1"/>
                    </a:moveTo>
                    <a:lnTo>
                      <a:pt x="0" y="5946"/>
                    </a:lnTo>
                    <a:cubicBezTo>
                      <a:pt x="103" y="5984"/>
                      <a:pt x="206" y="6019"/>
                      <a:pt x="312" y="6049"/>
                    </a:cubicBezTo>
                    <a:lnTo>
                      <a:pt x="1562" y="99"/>
                    </a:lnTo>
                    <a:cubicBezTo>
                      <a:pt x="1455" y="70"/>
                      <a:pt x="1347" y="35"/>
                      <a:pt x="1250"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35"/>
              <p:cNvSpPr/>
              <p:nvPr/>
            </p:nvSpPr>
            <p:spPr>
              <a:xfrm>
                <a:off x="4353675" y="1287175"/>
                <a:ext cx="39275" cy="151775"/>
              </a:xfrm>
              <a:custGeom>
                <a:rect b="b" l="l" r="r" t="t"/>
                <a:pathLst>
                  <a:path extrusionOk="0" h="6071" w="1571">
                    <a:moveTo>
                      <a:pt x="1245" y="1"/>
                    </a:moveTo>
                    <a:lnTo>
                      <a:pt x="0" y="5950"/>
                    </a:lnTo>
                    <a:cubicBezTo>
                      <a:pt x="103" y="5993"/>
                      <a:pt x="210" y="6031"/>
                      <a:pt x="321" y="6070"/>
                    </a:cubicBezTo>
                    <a:lnTo>
                      <a:pt x="1571" y="125"/>
                    </a:lnTo>
                    <a:cubicBezTo>
                      <a:pt x="1459" y="87"/>
                      <a:pt x="1352" y="44"/>
                      <a:pt x="1245"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35"/>
              <p:cNvSpPr/>
              <p:nvPr/>
            </p:nvSpPr>
            <p:spPr>
              <a:xfrm>
                <a:off x="4344575" y="1283125"/>
                <a:ext cx="40250" cy="152825"/>
              </a:xfrm>
              <a:custGeom>
                <a:rect b="b" l="l" r="r" t="t"/>
                <a:pathLst>
                  <a:path extrusionOk="0" h="6113" w="1610">
                    <a:moveTo>
                      <a:pt x="1246" y="0"/>
                    </a:moveTo>
                    <a:lnTo>
                      <a:pt x="1" y="5950"/>
                    </a:lnTo>
                    <a:cubicBezTo>
                      <a:pt x="117" y="6005"/>
                      <a:pt x="241" y="6061"/>
                      <a:pt x="364" y="6112"/>
                    </a:cubicBezTo>
                    <a:lnTo>
                      <a:pt x="1609" y="163"/>
                    </a:lnTo>
                    <a:cubicBezTo>
                      <a:pt x="1485" y="111"/>
                      <a:pt x="1361" y="56"/>
                      <a:pt x="1246"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35"/>
              <p:cNvSpPr/>
              <p:nvPr/>
            </p:nvSpPr>
            <p:spPr>
              <a:xfrm>
                <a:off x="4332175" y="1276600"/>
                <a:ext cx="43550" cy="155275"/>
              </a:xfrm>
              <a:custGeom>
                <a:rect b="b" l="l" r="r" t="t"/>
                <a:pathLst>
                  <a:path extrusionOk="0" h="6211" w="1742">
                    <a:moveTo>
                      <a:pt x="1245" y="1"/>
                    </a:moveTo>
                    <a:lnTo>
                      <a:pt x="1" y="5950"/>
                    </a:lnTo>
                    <a:cubicBezTo>
                      <a:pt x="159" y="6040"/>
                      <a:pt x="321" y="6125"/>
                      <a:pt x="497" y="6211"/>
                    </a:cubicBezTo>
                    <a:lnTo>
                      <a:pt x="1742" y="261"/>
                    </a:lnTo>
                    <a:cubicBezTo>
                      <a:pt x="1570" y="180"/>
                      <a:pt x="1404" y="90"/>
                      <a:pt x="1245"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35"/>
              <p:cNvSpPr/>
              <p:nvPr/>
            </p:nvSpPr>
            <p:spPr>
              <a:xfrm>
                <a:off x="4289100" y="1249550"/>
                <a:ext cx="74200" cy="175825"/>
              </a:xfrm>
              <a:custGeom>
                <a:rect b="b" l="l" r="r" t="t"/>
                <a:pathLst>
                  <a:path extrusionOk="0" h="7033" w="2968">
                    <a:moveTo>
                      <a:pt x="1249" y="1"/>
                    </a:moveTo>
                    <a:lnTo>
                      <a:pt x="0" y="5949"/>
                    </a:lnTo>
                    <a:cubicBezTo>
                      <a:pt x="577" y="6279"/>
                      <a:pt x="1104" y="6677"/>
                      <a:pt x="1724" y="7032"/>
                    </a:cubicBezTo>
                    <a:lnTo>
                      <a:pt x="2968" y="1083"/>
                    </a:lnTo>
                    <a:cubicBezTo>
                      <a:pt x="2348" y="727"/>
                      <a:pt x="1822" y="329"/>
                      <a:pt x="1249"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35"/>
              <p:cNvSpPr/>
              <p:nvPr/>
            </p:nvSpPr>
            <p:spPr>
              <a:xfrm>
                <a:off x="4278825" y="1244100"/>
                <a:ext cx="41500" cy="154200"/>
              </a:xfrm>
              <a:custGeom>
                <a:rect b="b" l="l" r="r" t="t"/>
                <a:pathLst>
                  <a:path extrusionOk="0" h="6168" w="1660">
                    <a:moveTo>
                      <a:pt x="1245" y="0"/>
                    </a:moveTo>
                    <a:lnTo>
                      <a:pt x="1" y="5950"/>
                    </a:lnTo>
                    <a:cubicBezTo>
                      <a:pt x="141" y="6018"/>
                      <a:pt x="279" y="6090"/>
                      <a:pt x="411" y="6167"/>
                    </a:cubicBezTo>
                    <a:lnTo>
                      <a:pt x="1660" y="219"/>
                    </a:lnTo>
                    <a:cubicBezTo>
                      <a:pt x="1523" y="142"/>
                      <a:pt x="1387" y="69"/>
                      <a:pt x="1245"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35"/>
              <p:cNvSpPr/>
              <p:nvPr/>
            </p:nvSpPr>
            <p:spPr>
              <a:xfrm>
                <a:off x="4277325" y="1243350"/>
                <a:ext cx="32625" cy="149500"/>
              </a:xfrm>
              <a:custGeom>
                <a:rect b="b" l="l" r="r" t="t"/>
                <a:pathLst>
                  <a:path extrusionOk="0" h="5980" w="1305">
                    <a:moveTo>
                      <a:pt x="1245" y="0"/>
                    </a:moveTo>
                    <a:lnTo>
                      <a:pt x="0" y="5950"/>
                    </a:lnTo>
                    <a:cubicBezTo>
                      <a:pt x="18" y="5958"/>
                      <a:pt x="39" y="5971"/>
                      <a:pt x="61" y="5980"/>
                    </a:cubicBezTo>
                    <a:lnTo>
                      <a:pt x="1305" y="30"/>
                    </a:lnTo>
                    <a:cubicBezTo>
                      <a:pt x="1288" y="22"/>
                      <a:pt x="1267" y="13"/>
                      <a:pt x="1245"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35"/>
              <p:cNvSpPr/>
              <p:nvPr/>
            </p:nvSpPr>
            <p:spPr>
              <a:xfrm>
                <a:off x="4471500" y="1243550"/>
                <a:ext cx="37875" cy="150600"/>
              </a:xfrm>
              <a:custGeom>
                <a:rect b="b" l="l" r="r" t="t"/>
                <a:pathLst>
                  <a:path extrusionOk="0" h="6024" w="1515">
                    <a:moveTo>
                      <a:pt x="1515" y="0"/>
                    </a:moveTo>
                    <a:lnTo>
                      <a:pt x="1515" y="0"/>
                    </a:lnTo>
                    <a:cubicBezTo>
                      <a:pt x="1420" y="22"/>
                      <a:pt x="1335" y="48"/>
                      <a:pt x="1246" y="77"/>
                    </a:cubicBezTo>
                    <a:lnTo>
                      <a:pt x="1" y="6023"/>
                    </a:lnTo>
                    <a:cubicBezTo>
                      <a:pt x="86" y="5997"/>
                      <a:pt x="176" y="5972"/>
                      <a:pt x="271" y="5946"/>
                    </a:cubicBezTo>
                    <a:lnTo>
                      <a:pt x="1515"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35"/>
              <p:cNvSpPr/>
              <p:nvPr/>
            </p:nvSpPr>
            <p:spPr>
              <a:xfrm>
                <a:off x="4451075" y="1245475"/>
                <a:ext cx="51575" cy="156475"/>
              </a:xfrm>
              <a:custGeom>
                <a:rect b="b" l="l" r="r" t="t"/>
                <a:pathLst>
                  <a:path extrusionOk="0" h="6259" w="2063">
                    <a:moveTo>
                      <a:pt x="2063" y="0"/>
                    </a:moveTo>
                    <a:lnTo>
                      <a:pt x="2063" y="0"/>
                    </a:lnTo>
                    <a:cubicBezTo>
                      <a:pt x="1759" y="95"/>
                      <a:pt x="1489" y="198"/>
                      <a:pt x="1246" y="313"/>
                    </a:cubicBezTo>
                    <a:lnTo>
                      <a:pt x="1" y="6258"/>
                    </a:lnTo>
                    <a:cubicBezTo>
                      <a:pt x="245" y="6147"/>
                      <a:pt x="514" y="6040"/>
                      <a:pt x="818" y="5946"/>
                    </a:cubicBezTo>
                    <a:lnTo>
                      <a:pt x="2063"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35"/>
              <p:cNvSpPr/>
              <p:nvPr/>
            </p:nvSpPr>
            <p:spPr>
              <a:xfrm>
                <a:off x="4431100" y="1253275"/>
                <a:ext cx="51125" cy="159675"/>
              </a:xfrm>
              <a:custGeom>
                <a:rect b="b" l="l" r="r" t="t"/>
                <a:pathLst>
                  <a:path extrusionOk="0" h="6387" w="2045">
                    <a:moveTo>
                      <a:pt x="2045" y="1"/>
                    </a:moveTo>
                    <a:cubicBezTo>
                      <a:pt x="1745" y="138"/>
                      <a:pt x="1488" y="283"/>
                      <a:pt x="1245" y="437"/>
                    </a:cubicBezTo>
                    <a:lnTo>
                      <a:pt x="0" y="6386"/>
                    </a:lnTo>
                    <a:cubicBezTo>
                      <a:pt x="239" y="6232"/>
                      <a:pt x="501" y="6083"/>
                      <a:pt x="800" y="5946"/>
                    </a:cubicBezTo>
                    <a:lnTo>
                      <a:pt x="2045"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35"/>
              <p:cNvSpPr/>
              <p:nvPr/>
            </p:nvSpPr>
            <p:spPr>
              <a:xfrm>
                <a:off x="4401900" y="1264175"/>
                <a:ext cx="60350" cy="168450"/>
              </a:xfrm>
              <a:custGeom>
                <a:rect b="b" l="l" r="r" t="t"/>
                <a:pathLst>
                  <a:path extrusionOk="0" h="6738" w="2414">
                    <a:moveTo>
                      <a:pt x="2413" y="1"/>
                    </a:moveTo>
                    <a:lnTo>
                      <a:pt x="2413" y="1"/>
                    </a:lnTo>
                    <a:cubicBezTo>
                      <a:pt x="2007" y="263"/>
                      <a:pt x="1652" y="532"/>
                      <a:pt x="1245" y="792"/>
                    </a:cubicBezTo>
                    <a:lnTo>
                      <a:pt x="1" y="6738"/>
                    </a:lnTo>
                    <a:cubicBezTo>
                      <a:pt x="402" y="6481"/>
                      <a:pt x="762" y="6207"/>
                      <a:pt x="1168" y="5950"/>
                    </a:cubicBezTo>
                    <a:lnTo>
                      <a:pt x="2413"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35"/>
              <p:cNvSpPr/>
              <p:nvPr/>
            </p:nvSpPr>
            <p:spPr>
              <a:xfrm>
                <a:off x="4382025" y="1283975"/>
                <a:ext cx="51000" cy="159575"/>
              </a:xfrm>
              <a:custGeom>
                <a:rect b="b" l="l" r="r" t="t"/>
                <a:pathLst>
                  <a:path extrusionOk="0" h="6383" w="2040">
                    <a:moveTo>
                      <a:pt x="2040" y="0"/>
                    </a:moveTo>
                    <a:cubicBezTo>
                      <a:pt x="1801" y="150"/>
                      <a:pt x="1544" y="300"/>
                      <a:pt x="1249" y="437"/>
                    </a:cubicBezTo>
                    <a:lnTo>
                      <a:pt x="0" y="6382"/>
                    </a:lnTo>
                    <a:cubicBezTo>
                      <a:pt x="295" y="6250"/>
                      <a:pt x="552" y="6100"/>
                      <a:pt x="796" y="5946"/>
                    </a:cubicBezTo>
                    <a:lnTo>
                      <a:pt x="2040"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35"/>
              <p:cNvSpPr/>
              <p:nvPr/>
            </p:nvSpPr>
            <p:spPr>
              <a:xfrm>
                <a:off x="4380500" y="1294875"/>
                <a:ext cx="32750" cy="149400"/>
              </a:xfrm>
              <a:custGeom>
                <a:rect b="b" l="l" r="r" t="t"/>
                <a:pathLst>
                  <a:path extrusionOk="0" h="5976" w="1310">
                    <a:moveTo>
                      <a:pt x="1310" y="1"/>
                    </a:moveTo>
                    <a:lnTo>
                      <a:pt x="1310" y="1"/>
                    </a:lnTo>
                    <a:cubicBezTo>
                      <a:pt x="1288" y="10"/>
                      <a:pt x="1267" y="18"/>
                      <a:pt x="1246" y="26"/>
                    </a:cubicBezTo>
                    <a:lnTo>
                      <a:pt x="1" y="5976"/>
                    </a:lnTo>
                    <a:cubicBezTo>
                      <a:pt x="22" y="5968"/>
                      <a:pt x="44" y="5958"/>
                      <a:pt x="61" y="5946"/>
                    </a:cubicBezTo>
                    <a:lnTo>
                      <a:pt x="1310"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35"/>
              <p:cNvSpPr/>
              <p:nvPr/>
            </p:nvSpPr>
            <p:spPr>
              <a:xfrm>
                <a:off x="2143050" y="831675"/>
                <a:ext cx="38000" cy="149200"/>
              </a:xfrm>
              <a:custGeom>
                <a:rect b="b" l="l" r="r" t="t"/>
                <a:pathLst>
                  <a:path extrusionOk="0" h="5968" w="1520">
                    <a:moveTo>
                      <a:pt x="1245" y="0"/>
                    </a:moveTo>
                    <a:lnTo>
                      <a:pt x="1" y="5950"/>
                    </a:lnTo>
                    <a:cubicBezTo>
                      <a:pt x="90" y="5958"/>
                      <a:pt x="180" y="5963"/>
                      <a:pt x="274" y="5967"/>
                    </a:cubicBezTo>
                    <a:lnTo>
                      <a:pt x="1519" y="18"/>
                    </a:lnTo>
                    <a:cubicBezTo>
                      <a:pt x="1425" y="18"/>
                      <a:pt x="1335" y="9"/>
                      <a:pt x="1245" y="0"/>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35"/>
              <p:cNvSpPr/>
              <p:nvPr/>
            </p:nvSpPr>
            <p:spPr>
              <a:xfrm>
                <a:off x="2135450" y="830600"/>
                <a:ext cx="38725" cy="149825"/>
              </a:xfrm>
              <a:custGeom>
                <a:rect b="b" l="l" r="r" t="t"/>
                <a:pathLst>
                  <a:path extrusionOk="0" h="5993" w="1549">
                    <a:moveTo>
                      <a:pt x="1250" y="1"/>
                    </a:moveTo>
                    <a:lnTo>
                      <a:pt x="1" y="5950"/>
                    </a:lnTo>
                    <a:cubicBezTo>
                      <a:pt x="100" y="5967"/>
                      <a:pt x="202" y="5980"/>
                      <a:pt x="305" y="5993"/>
                    </a:cubicBezTo>
                    <a:lnTo>
                      <a:pt x="1549" y="43"/>
                    </a:lnTo>
                    <a:cubicBezTo>
                      <a:pt x="1446" y="31"/>
                      <a:pt x="1348" y="17"/>
                      <a:pt x="1250"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35"/>
              <p:cNvSpPr/>
              <p:nvPr/>
            </p:nvSpPr>
            <p:spPr>
              <a:xfrm>
                <a:off x="2124350" y="828250"/>
                <a:ext cx="42375" cy="151100"/>
              </a:xfrm>
              <a:custGeom>
                <a:rect b="b" l="l" r="r" t="t"/>
                <a:pathLst>
                  <a:path extrusionOk="0" h="6044" w="1695">
                    <a:moveTo>
                      <a:pt x="1249" y="1"/>
                    </a:moveTo>
                    <a:lnTo>
                      <a:pt x="1" y="5950"/>
                    </a:lnTo>
                    <a:cubicBezTo>
                      <a:pt x="149" y="5984"/>
                      <a:pt x="295" y="6014"/>
                      <a:pt x="445" y="6044"/>
                    </a:cubicBezTo>
                    <a:lnTo>
                      <a:pt x="1694" y="95"/>
                    </a:lnTo>
                    <a:cubicBezTo>
                      <a:pt x="1540" y="69"/>
                      <a:pt x="1395" y="34"/>
                      <a:pt x="1249"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35"/>
              <p:cNvSpPr/>
              <p:nvPr/>
            </p:nvSpPr>
            <p:spPr>
              <a:xfrm>
                <a:off x="2116000" y="826225"/>
                <a:ext cx="39575" cy="150800"/>
              </a:xfrm>
              <a:custGeom>
                <a:rect b="b" l="l" r="r" t="t"/>
                <a:pathLst>
                  <a:path extrusionOk="0" h="6032" w="1583">
                    <a:moveTo>
                      <a:pt x="1249" y="0"/>
                    </a:moveTo>
                    <a:lnTo>
                      <a:pt x="1" y="5950"/>
                    </a:lnTo>
                    <a:cubicBezTo>
                      <a:pt x="112" y="5976"/>
                      <a:pt x="223" y="6001"/>
                      <a:pt x="335" y="6031"/>
                    </a:cubicBezTo>
                    <a:lnTo>
                      <a:pt x="1583" y="82"/>
                    </a:lnTo>
                    <a:cubicBezTo>
                      <a:pt x="1472" y="56"/>
                      <a:pt x="1361" y="26"/>
                      <a:pt x="1249"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35"/>
              <p:cNvSpPr/>
              <p:nvPr/>
            </p:nvSpPr>
            <p:spPr>
              <a:xfrm>
                <a:off x="2105100" y="823875"/>
                <a:ext cx="42150" cy="151125"/>
              </a:xfrm>
              <a:custGeom>
                <a:rect b="b" l="l" r="r" t="t"/>
                <a:pathLst>
                  <a:path extrusionOk="0" h="6045" w="1686">
                    <a:moveTo>
                      <a:pt x="1245" y="0"/>
                    </a:moveTo>
                    <a:lnTo>
                      <a:pt x="1" y="5950"/>
                    </a:lnTo>
                    <a:cubicBezTo>
                      <a:pt x="149" y="5975"/>
                      <a:pt x="295" y="6009"/>
                      <a:pt x="437" y="6044"/>
                    </a:cubicBezTo>
                    <a:lnTo>
                      <a:pt x="1685" y="94"/>
                    </a:lnTo>
                    <a:cubicBezTo>
                      <a:pt x="1540" y="60"/>
                      <a:pt x="1395" y="26"/>
                      <a:pt x="1245"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35"/>
              <p:cNvSpPr/>
              <p:nvPr/>
            </p:nvSpPr>
            <p:spPr>
              <a:xfrm>
                <a:off x="2097400" y="822775"/>
                <a:ext cx="38825" cy="149850"/>
              </a:xfrm>
              <a:custGeom>
                <a:rect b="b" l="l" r="r" t="t"/>
                <a:pathLst>
                  <a:path extrusionOk="0" h="5994" w="1553">
                    <a:moveTo>
                      <a:pt x="1249" y="1"/>
                    </a:moveTo>
                    <a:lnTo>
                      <a:pt x="1" y="5951"/>
                    </a:lnTo>
                    <a:cubicBezTo>
                      <a:pt x="107" y="5960"/>
                      <a:pt x="206" y="5976"/>
                      <a:pt x="309" y="5994"/>
                    </a:cubicBezTo>
                    <a:lnTo>
                      <a:pt x="1553" y="44"/>
                    </a:lnTo>
                    <a:cubicBezTo>
                      <a:pt x="1454" y="27"/>
                      <a:pt x="1352" y="14"/>
                      <a:pt x="1249"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35"/>
              <p:cNvSpPr/>
              <p:nvPr/>
            </p:nvSpPr>
            <p:spPr>
              <a:xfrm>
                <a:off x="2081025" y="822325"/>
                <a:ext cx="47600" cy="149225"/>
              </a:xfrm>
              <a:custGeom>
                <a:rect b="b" l="l" r="r" t="t"/>
                <a:pathLst>
                  <a:path extrusionOk="0" h="5969" w="1904">
                    <a:moveTo>
                      <a:pt x="1547" y="1"/>
                    </a:moveTo>
                    <a:cubicBezTo>
                      <a:pt x="1449" y="1"/>
                      <a:pt x="1349" y="5"/>
                      <a:pt x="1246" y="15"/>
                    </a:cubicBezTo>
                    <a:lnTo>
                      <a:pt x="1" y="5964"/>
                    </a:lnTo>
                    <a:cubicBezTo>
                      <a:pt x="105" y="5955"/>
                      <a:pt x="207" y="5950"/>
                      <a:pt x="307" y="5950"/>
                    </a:cubicBezTo>
                    <a:cubicBezTo>
                      <a:pt x="427" y="5950"/>
                      <a:pt x="543" y="5957"/>
                      <a:pt x="656" y="5969"/>
                    </a:cubicBezTo>
                    <a:lnTo>
                      <a:pt x="1904" y="19"/>
                    </a:lnTo>
                    <a:cubicBezTo>
                      <a:pt x="1788" y="8"/>
                      <a:pt x="1669" y="1"/>
                      <a:pt x="1547" y="1"/>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35"/>
              <p:cNvSpPr/>
              <p:nvPr/>
            </p:nvSpPr>
            <p:spPr>
              <a:xfrm>
                <a:off x="1918825" y="778750"/>
                <a:ext cx="31450" cy="148875"/>
              </a:xfrm>
              <a:custGeom>
                <a:rect b="b" l="l" r="r" t="t"/>
                <a:pathLst>
                  <a:path extrusionOk="0" h="5955" w="1258">
                    <a:moveTo>
                      <a:pt x="1258" y="0"/>
                    </a:moveTo>
                    <a:cubicBezTo>
                      <a:pt x="1254" y="5"/>
                      <a:pt x="1249" y="5"/>
                      <a:pt x="1245" y="5"/>
                    </a:cubicBezTo>
                    <a:lnTo>
                      <a:pt x="0" y="5954"/>
                    </a:lnTo>
                    <a:cubicBezTo>
                      <a:pt x="4" y="5954"/>
                      <a:pt x="9" y="5950"/>
                      <a:pt x="9" y="5950"/>
                    </a:cubicBezTo>
                    <a:lnTo>
                      <a:pt x="1258"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35"/>
              <p:cNvSpPr/>
              <p:nvPr/>
            </p:nvSpPr>
            <p:spPr>
              <a:xfrm>
                <a:off x="1916350" y="778850"/>
                <a:ext cx="33625" cy="149725"/>
              </a:xfrm>
              <a:custGeom>
                <a:rect b="b" l="l" r="r" t="t"/>
                <a:pathLst>
                  <a:path extrusionOk="0" h="5989" w="1345">
                    <a:moveTo>
                      <a:pt x="1344" y="1"/>
                    </a:moveTo>
                    <a:cubicBezTo>
                      <a:pt x="1315" y="18"/>
                      <a:pt x="1280" y="30"/>
                      <a:pt x="1246" y="38"/>
                    </a:cubicBezTo>
                    <a:lnTo>
                      <a:pt x="1" y="5988"/>
                    </a:lnTo>
                    <a:cubicBezTo>
                      <a:pt x="36" y="5976"/>
                      <a:pt x="69" y="5967"/>
                      <a:pt x="99" y="5950"/>
                    </a:cubicBezTo>
                    <a:lnTo>
                      <a:pt x="1344"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35"/>
              <p:cNvSpPr/>
              <p:nvPr/>
            </p:nvSpPr>
            <p:spPr>
              <a:xfrm>
                <a:off x="1871250" y="779525"/>
                <a:ext cx="76250" cy="150425"/>
              </a:xfrm>
              <a:custGeom>
                <a:rect b="b" l="l" r="r" t="t"/>
                <a:pathLst>
                  <a:path extrusionOk="0" h="6017" w="3050">
                    <a:moveTo>
                      <a:pt x="1528" y="1"/>
                    </a:moveTo>
                    <a:cubicBezTo>
                      <a:pt x="1462" y="1"/>
                      <a:pt x="1402" y="4"/>
                      <a:pt x="1348" y="11"/>
                    </a:cubicBezTo>
                    <a:cubicBezTo>
                      <a:pt x="1309" y="17"/>
                      <a:pt x="1279" y="25"/>
                      <a:pt x="1249" y="33"/>
                    </a:cubicBezTo>
                    <a:lnTo>
                      <a:pt x="0" y="5979"/>
                    </a:lnTo>
                    <a:cubicBezTo>
                      <a:pt x="30" y="5970"/>
                      <a:pt x="65" y="5965"/>
                      <a:pt x="99" y="5961"/>
                    </a:cubicBezTo>
                    <a:cubicBezTo>
                      <a:pt x="155" y="5952"/>
                      <a:pt x="219" y="5949"/>
                      <a:pt x="287" y="5949"/>
                    </a:cubicBezTo>
                    <a:cubicBezTo>
                      <a:pt x="445" y="5949"/>
                      <a:pt x="630" y="5968"/>
                      <a:pt x="821" y="5983"/>
                    </a:cubicBezTo>
                    <a:cubicBezTo>
                      <a:pt x="1004" y="6000"/>
                      <a:pt x="1190" y="6016"/>
                      <a:pt x="1366" y="6016"/>
                    </a:cubicBezTo>
                    <a:cubicBezTo>
                      <a:pt x="1457" y="6016"/>
                      <a:pt x="1546" y="6012"/>
                      <a:pt x="1630" y="6000"/>
                    </a:cubicBezTo>
                    <a:cubicBezTo>
                      <a:pt x="1694" y="5991"/>
                      <a:pt x="1749" y="5979"/>
                      <a:pt x="1805" y="5961"/>
                    </a:cubicBezTo>
                    <a:lnTo>
                      <a:pt x="3050" y="11"/>
                    </a:lnTo>
                    <a:lnTo>
                      <a:pt x="3050" y="11"/>
                    </a:lnTo>
                    <a:cubicBezTo>
                      <a:pt x="2999" y="29"/>
                      <a:pt x="2939" y="42"/>
                      <a:pt x="2878" y="51"/>
                    </a:cubicBezTo>
                    <a:cubicBezTo>
                      <a:pt x="2789" y="63"/>
                      <a:pt x="2693" y="68"/>
                      <a:pt x="2593" y="68"/>
                    </a:cubicBezTo>
                    <a:cubicBezTo>
                      <a:pt x="2423" y="68"/>
                      <a:pt x="2243" y="53"/>
                      <a:pt x="2071" y="37"/>
                    </a:cubicBezTo>
                    <a:cubicBezTo>
                      <a:pt x="1874" y="19"/>
                      <a:pt x="1686" y="1"/>
                      <a:pt x="1528" y="1"/>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35"/>
              <p:cNvSpPr/>
              <p:nvPr/>
            </p:nvSpPr>
            <p:spPr>
              <a:xfrm>
                <a:off x="1870050" y="780350"/>
                <a:ext cx="32450" cy="149200"/>
              </a:xfrm>
              <a:custGeom>
                <a:rect b="b" l="l" r="r" t="t"/>
                <a:pathLst>
                  <a:path extrusionOk="0" h="5968" w="1298">
                    <a:moveTo>
                      <a:pt x="1297" y="0"/>
                    </a:moveTo>
                    <a:cubicBezTo>
                      <a:pt x="1280" y="4"/>
                      <a:pt x="1262" y="9"/>
                      <a:pt x="1246" y="18"/>
                    </a:cubicBezTo>
                    <a:lnTo>
                      <a:pt x="1" y="5967"/>
                    </a:lnTo>
                    <a:cubicBezTo>
                      <a:pt x="14" y="5958"/>
                      <a:pt x="31" y="5954"/>
                      <a:pt x="48" y="5946"/>
                    </a:cubicBezTo>
                    <a:lnTo>
                      <a:pt x="1297"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35"/>
              <p:cNvSpPr/>
              <p:nvPr/>
            </p:nvSpPr>
            <p:spPr>
              <a:xfrm>
                <a:off x="1869200" y="780775"/>
                <a:ext cx="32025" cy="149175"/>
              </a:xfrm>
              <a:custGeom>
                <a:rect b="b" l="l" r="r" t="t"/>
                <a:pathLst>
                  <a:path extrusionOk="0" h="5967" w="1281">
                    <a:moveTo>
                      <a:pt x="1280" y="1"/>
                    </a:moveTo>
                    <a:lnTo>
                      <a:pt x="1280" y="1"/>
                    </a:lnTo>
                    <a:cubicBezTo>
                      <a:pt x="1267" y="5"/>
                      <a:pt x="1258" y="13"/>
                      <a:pt x="1245" y="22"/>
                    </a:cubicBezTo>
                    <a:lnTo>
                      <a:pt x="1" y="5967"/>
                    </a:lnTo>
                    <a:cubicBezTo>
                      <a:pt x="9" y="5962"/>
                      <a:pt x="23" y="5954"/>
                      <a:pt x="35" y="5950"/>
                    </a:cubicBezTo>
                    <a:lnTo>
                      <a:pt x="1280"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35"/>
              <p:cNvSpPr/>
              <p:nvPr/>
            </p:nvSpPr>
            <p:spPr>
              <a:xfrm>
                <a:off x="1868475" y="781325"/>
                <a:ext cx="31875" cy="149175"/>
              </a:xfrm>
              <a:custGeom>
                <a:rect b="b" l="l" r="r" t="t"/>
                <a:pathLst>
                  <a:path extrusionOk="0" h="5967" w="1275">
                    <a:moveTo>
                      <a:pt x="1274" y="0"/>
                    </a:moveTo>
                    <a:lnTo>
                      <a:pt x="1274" y="0"/>
                    </a:lnTo>
                    <a:cubicBezTo>
                      <a:pt x="1266" y="4"/>
                      <a:pt x="1258" y="12"/>
                      <a:pt x="1248" y="16"/>
                    </a:cubicBezTo>
                    <a:lnTo>
                      <a:pt x="0" y="5966"/>
                    </a:lnTo>
                    <a:cubicBezTo>
                      <a:pt x="8" y="5958"/>
                      <a:pt x="17" y="5954"/>
                      <a:pt x="30" y="5945"/>
                    </a:cubicBezTo>
                    <a:lnTo>
                      <a:pt x="1274"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35"/>
              <p:cNvSpPr/>
              <p:nvPr/>
            </p:nvSpPr>
            <p:spPr>
              <a:xfrm>
                <a:off x="1867925" y="781725"/>
                <a:ext cx="31775" cy="149300"/>
              </a:xfrm>
              <a:custGeom>
                <a:rect b="b" l="l" r="r" t="t"/>
                <a:pathLst>
                  <a:path extrusionOk="0" h="5972" w="1271">
                    <a:moveTo>
                      <a:pt x="1270" y="0"/>
                    </a:moveTo>
                    <a:cubicBezTo>
                      <a:pt x="1262" y="10"/>
                      <a:pt x="1254" y="18"/>
                      <a:pt x="1245" y="26"/>
                    </a:cubicBezTo>
                    <a:lnTo>
                      <a:pt x="1" y="5972"/>
                    </a:lnTo>
                    <a:cubicBezTo>
                      <a:pt x="9" y="5963"/>
                      <a:pt x="13" y="5959"/>
                      <a:pt x="22" y="5950"/>
                    </a:cubicBezTo>
                    <a:lnTo>
                      <a:pt x="1270"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35"/>
              <p:cNvSpPr/>
              <p:nvPr/>
            </p:nvSpPr>
            <p:spPr>
              <a:xfrm>
                <a:off x="1867400" y="782375"/>
                <a:ext cx="31650" cy="149400"/>
              </a:xfrm>
              <a:custGeom>
                <a:rect b="b" l="l" r="r" t="t"/>
                <a:pathLst>
                  <a:path extrusionOk="0" h="5976" w="1266">
                    <a:moveTo>
                      <a:pt x="1266" y="0"/>
                    </a:moveTo>
                    <a:cubicBezTo>
                      <a:pt x="1258" y="9"/>
                      <a:pt x="1253" y="18"/>
                      <a:pt x="1249" y="26"/>
                    </a:cubicBezTo>
                    <a:lnTo>
                      <a:pt x="0" y="5975"/>
                    </a:lnTo>
                    <a:cubicBezTo>
                      <a:pt x="8" y="5967"/>
                      <a:pt x="13" y="5954"/>
                      <a:pt x="22" y="5946"/>
                    </a:cubicBezTo>
                    <a:lnTo>
                      <a:pt x="1266"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35"/>
              <p:cNvSpPr/>
              <p:nvPr/>
            </p:nvSpPr>
            <p:spPr>
              <a:xfrm>
                <a:off x="1866950" y="783000"/>
                <a:ext cx="31700" cy="149750"/>
              </a:xfrm>
              <a:custGeom>
                <a:rect b="b" l="l" r="r" t="t"/>
                <a:pathLst>
                  <a:path extrusionOk="0" h="5990" w="1268">
                    <a:moveTo>
                      <a:pt x="1267" y="1"/>
                    </a:moveTo>
                    <a:cubicBezTo>
                      <a:pt x="1258" y="14"/>
                      <a:pt x="1254" y="26"/>
                      <a:pt x="1250" y="40"/>
                    </a:cubicBezTo>
                    <a:lnTo>
                      <a:pt x="1" y="5989"/>
                    </a:lnTo>
                    <a:cubicBezTo>
                      <a:pt x="6" y="5976"/>
                      <a:pt x="14" y="5964"/>
                      <a:pt x="18" y="5950"/>
                    </a:cubicBezTo>
                    <a:lnTo>
                      <a:pt x="1267"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35"/>
              <p:cNvSpPr/>
              <p:nvPr/>
            </p:nvSpPr>
            <p:spPr>
              <a:xfrm>
                <a:off x="1866850" y="783975"/>
                <a:ext cx="31350" cy="149325"/>
              </a:xfrm>
              <a:custGeom>
                <a:rect b="b" l="l" r="r" t="t"/>
                <a:pathLst>
                  <a:path extrusionOk="0" h="5973" w="1254">
                    <a:moveTo>
                      <a:pt x="1254" y="1"/>
                    </a:moveTo>
                    <a:lnTo>
                      <a:pt x="1254" y="1"/>
                    </a:lnTo>
                    <a:cubicBezTo>
                      <a:pt x="1250" y="9"/>
                      <a:pt x="1250" y="18"/>
                      <a:pt x="1246" y="26"/>
                    </a:cubicBezTo>
                    <a:lnTo>
                      <a:pt x="162" y="5202"/>
                    </a:lnTo>
                    <a:lnTo>
                      <a:pt x="1254" y="1"/>
                    </a:lnTo>
                    <a:close/>
                    <a:moveTo>
                      <a:pt x="162" y="5202"/>
                    </a:moveTo>
                    <a:lnTo>
                      <a:pt x="5" y="5950"/>
                    </a:lnTo>
                    <a:cubicBezTo>
                      <a:pt x="5" y="5951"/>
                      <a:pt x="5" y="5952"/>
                      <a:pt x="5" y="5953"/>
                    </a:cubicBezTo>
                    <a:lnTo>
                      <a:pt x="5" y="5953"/>
                    </a:lnTo>
                    <a:lnTo>
                      <a:pt x="162" y="5202"/>
                    </a:lnTo>
                    <a:close/>
                    <a:moveTo>
                      <a:pt x="5" y="5953"/>
                    </a:moveTo>
                    <a:lnTo>
                      <a:pt x="3" y="5958"/>
                    </a:lnTo>
                    <a:lnTo>
                      <a:pt x="3" y="5958"/>
                    </a:lnTo>
                    <a:cubicBezTo>
                      <a:pt x="4" y="5956"/>
                      <a:pt x="4" y="5955"/>
                      <a:pt x="5" y="5953"/>
                    </a:cubicBezTo>
                    <a:close/>
                    <a:moveTo>
                      <a:pt x="3" y="5958"/>
                    </a:moveTo>
                    <a:cubicBezTo>
                      <a:pt x="2" y="5962"/>
                      <a:pt x="1" y="5966"/>
                      <a:pt x="1" y="5972"/>
                    </a:cubicBezTo>
                    <a:lnTo>
                      <a:pt x="3" y="5958"/>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35"/>
              <p:cNvSpPr/>
              <p:nvPr/>
            </p:nvSpPr>
            <p:spPr>
              <a:xfrm>
                <a:off x="6111350" y="1629025"/>
                <a:ext cx="98825" cy="160625"/>
              </a:xfrm>
              <a:custGeom>
                <a:rect b="b" l="l" r="r" t="t"/>
                <a:pathLst>
                  <a:path extrusionOk="0" h="6425" w="3953">
                    <a:moveTo>
                      <a:pt x="3953" y="1"/>
                    </a:moveTo>
                    <a:lnTo>
                      <a:pt x="3953" y="1"/>
                    </a:lnTo>
                    <a:cubicBezTo>
                      <a:pt x="3627" y="30"/>
                      <a:pt x="3311" y="69"/>
                      <a:pt x="3011" y="112"/>
                    </a:cubicBezTo>
                    <a:cubicBezTo>
                      <a:pt x="2336" y="206"/>
                      <a:pt x="1737" y="326"/>
                      <a:pt x="1246" y="476"/>
                    </a:cubicBezTo>
                    <a:lnTo>
                      <a:pt x="0" y="6425"/>
                    </a:lnTo>
                    <a:cubicBezTo>
                      <a:pt x="492" y="6276"/>
                      <a:pt x="1092" y="6156"/>
                      <a:pt x="1763" y="6061"/>
                    </a:cubicBezTo>
                    <a:cubicBezTo>
                      <a:pt x="2062" y="6019"/>
                      <a:pt x="2379" y="5980"/>
                      <a:pt x="2708" y="5946"/>
                    </a:cubicBezTo>
                    <a:lnTo>
                      <a:pt x="3953"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35"/>
              <p:cNvSpPr/>
              <p:nvPr/>
            </p:nvSpPr>
            <p:spPr>
              <a:xfrm>
                <a:off x="6096600" y="1640900"/>
                <a:ext cx="45900" cy="154325"/>
              </a:xfrm>
              <a:custGeom>
                <a:rect b="b" l="l" r="r" t="t"/>
                <a:pathLst>
                  <a:path extrusionOk="0" h="6173" w="1836">
                    <a:moveTo>
                      <a:pt x="1836" y="1"/>
                    </a:moveTo>
                    <a:cubicBezTo>
                      <a:pt x="1617" y="69"/>
                      <a:pt x="1420" y="142"/>
                      <a:pt x="1245" y="223"/>
                    </a:cubicBezTo>
                    <a:lnTo>
                      <a:pt x="0" y="6172"/>
                    </a:lnTo>
                    <a:cubicBezTo>
                      <a:pt x="176" y="6091"/>
                      <a:pt x="373" y="6018"/>
                      <a:pt x="590" y="5950"/>
                    </a:cubicBezTo>
                    <a:lnTo>
                      <a:pt x="1836"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35"/>
              <p:cNvSpPr/>
              <p:nvPr/>
            </p:nvSpPr>
            <p:spPr>
              <a:xfrm>
                <a:off x="6088700" y="1646450"/>
                <a:ext cx="39050" cy="152950"/>
              </a:xfrm>
              <a:custGeom>
                <a:rect b="b" l="l" r="r" t="t"/>
                <a:pathLst>
                  <a:path extrusionOk="0" h="6118" w="1562">
                    <a:moveTo>
                      <a:pt x="1561" y="1"/>
                    </a:moveTo>
                    <a:cubicBezTo>
                      <a:pt x="1445" y="52"/>
                      <a:pt x="1343" y="107"/>
                      <a:pt x="1244" y="168"/>
                    </a:cubicBezTo>
                    <a:lnTo>
                      <a:pt x="0" y="6118"/>
                    </a:lnTo>
                    <a:cubicBezTo>
                      <a:pt x="93" y="6057"/>
                      <a:pt x="201" y="6002"/>
                      <a:pt x="316" y="5950"/>
                    </a:cubicBezTo>
                    <a:lnTo>
                      <a:pt x="1561"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35"/>
              <p:cNvSpPr/>
              <p:nvPr/>
            </p:nvSpPr>
            <p:spPr>
              <a:xfrm>
                <a:off x="6083650" y="1650625"/>
                <a:ext cx="36175" cy="152500"/>
              </a:xfrm>
              <a:custGeom>
                <a:rect b="b" l="l" r="r" t="t"/>
                <a:pathLst>
                  <a:path extrusionOk="0" h="6100" w="1447">
                    <a:moveTo>
                      <a:pt x="1446" y="1"/>
                    </a:moveTo>
                    <a:lnTo>
                      <a:pt x="1446" y="1"/>
                    </a:lnTo>
                    <a:cubicBezTo>
                      <a:pt x="1373" y="48"/>
                      <a:pt x="1306" y="100"/>
                      <a:pt x="1245" y="151"/>
                    </a:cubicBezTo>
                    <a:lnTo>
                      <a:pt x="1" y="6099"/>
                    </a:lnTo>
                    <a:cubicBezTo>
                      <a:pt x="60" y="6048"/>
                      <a:pt x="129" y="5997"/>
                      <a:pt x="202" y="5951"/>
                    </a:cubicBezTo>
                    <a:lnTo>
                      <a:pt x="1446"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35"/>
              <p:cNvSpPr/>
              <p:nvPr/>
            </p:nvSpPr>
            <p:spPr>
              <a:xfrm>
                <a:off x="6080025" y="1654375"/>
                <a:ext cx="34750" cy="152300"/>
              </a:xfrm>
              <a:custGeom>
                <a:rect b="b" l="l" r="r" t="t"/>
                <a:pathLst>
                  <a:path extrusionOk="0" h="6092" w="1390">
                    <a:moveTo>
                      <a:pt x="1390" y="1"/>
                    </a:moveTo>
                    <a:cubicBezTo>
                      <a:pt x="1335" y="47"/>
                      <a:pt x="1287" y="94"/>
                      <a:pt x="1245" y="141"/>
                    </a:cubicBezTo>
                    <a:lnTo>
                      <a:pt x="0" y="6091"/>
                    </a:lnTo>
                    <a:cubicBezTo>
                      <a:pt x="43" y="6044"/>
                      <a:pt x="90" y="5997"/>
                      <a:pt x="146" y="5949"/>
                    </a:cubicBezTo>
                    <a:lnTo>
                      <a:pt x="1390"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35"/>
              <p:cNvSpPr/>
              <p:nvPr/>
            </p:nvSpPr>
            <p:spPr>
              <a:xfrm>
                <a:off x="6077450" y="1657900"/>
                <a:ext cx="33725" cy="152400"/>
              </a:xfrm>
              <a:custGeom>
                <a:rect b="b" l="l" r="r" t="t"/>
                <a:pathLst>
                  <a:path extrusionOk="0" h="6096" w="1349">
                    <a:moveTo>
                      <a:pt x="1348" y="0"/>
                    </a:moveTo>
                    <a:cubicBezTo>
                      <a:pt x="1309" y="48"/>
                      <a:pt x="1275" y="99"/>
                      <a:pt x="1246" y="146"/>
                    </a:cubicBezTo>
                    <a:lnTo>
                      <a:pt x="0" y="6096"/>
                    </a:lnTo>
                    <a:cubicBezTo>
                      <a:pt x="30" y="6045"/>
                      <a:pt x="65" y="5997"/>
                      <a:pt x="103" y="5950"/>
                    </a:cubicBezTo>
                    <a:lnTo>
                      <a:pt x="1348"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35"/>
              <p:cNvSpPr/>
              <p:nvPr/>
            </p:nvSpPr>
            <p:spPr>
              <a:xfrm>
                <a:off x="6075750" y="1661550"/>
                <a:ext cx="32850" cy="152600"/>
              </a:xfrm>
              <a:custGeom>
                <a:rect b="b" l="l" r="r" t="t"/>
                <a:pathLst>
                  <a:path extrusionOk="0" h="6104" w="1314">
                    <a:moveTo>
                      <a:pt x="1314" y="0"/>
                    </a:moveTo>
                    <a:lnTo>
                      <a:pt x="1314" y="0"/>
                    </a:lnTo>
                    <a:cubicBezTo>
                      <a:pt x="1288" y="52"/>
                      <a:pt x="1262" y="103"/>
                      <a:pt x="1245" y="158"/>
                    </a:cubicBezTo>
                    <a:lnTo>
                      <a:pt x="1" y="6104"/>
                    </a:lnTo>
                    <a:cubicBezTo>
                      <a:pt x="17" y="6053"/>
                      <a:pt x="39" y="6001"/>
                      <a:pt x="68" y="5950"/>
                    </a:cubicBezTo>
                    <a:lnTo>
                      <a:pt x="1314"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35"/>
              <p:cNvSpPr/>
              <p:nvPr/>
            </p:nvSpPr>
            <p:spPr>
              <a:xfrm>
                <a:off x="6075225" y="1665500"/>
                <a:ext cx="31650" cy="150575"/>
              </a:xfrm>
              <a:custGeom>
                <a:rect b="b" l="l" r="r" t="t"/>
                <a:pathLst>
                  <a:path extrusionOk="0" h="6023" w="1266">
                    <a:moveTo>
                      <a:pt x="1266" y="0"/>
                    </a:moveTo>
                    <a:lnTo>
                      <a:pt x="1266" y="0"/>
                    </a:lnTo>
                    <a:cubicBezTo>
                      <a:pt x="1258" y="26"/>
                      <a:pt x="1248" y="52"/>
                      <a:pt x="1244" y="77"/>
                    </a:cubicBezTo>
                    <a:lnTo>
                      <a:pt x="6" y="5997"/>
                    </a:lnTo>
                    <a:lnTo>
                      <a:pt x="6" y="5997"/>
                    </a:lnTo>
                    <a:cubicBezTo>
                      <a:pt x="10" y="5980"/>
                      <a:pt x="16" y="5963"/>
                      <a:pt x="22" y="5946"/>
                    </a:cubicBezTo>
                    <a:lnTo>
                      <a:pt x="1266" y="0"/>
                    </a:lnTo>
                    <a:close/>
                    <a:moveTo>
                      <a:pt x="6" y="5997"/>
                    </a:moveTo>
                    <a:lnTo>
                      <a:pt x="6" y="5997"/>
                    </a:lnTo>
                    <a:cubicBezTo>
                      <a:pt x="3" y="6006"/>
                      <a:pt x="2" y="6014"/>
                      <a:pt x="0" y="6023"/>
                    </a:cubicBezTo>
                    <a:lnTo>
                      <a:pt x="6" y="5997"/>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35"/>
              <p:cNvSpPr/>
              <p:nvPr/>
            </p:nvSpPr>
            <p:spPr>
              <a:xfrm>
                <a:off x="5838675" y="1589150"/>
                <a:ext cx="66450" cy="188550"/>
              </a:xfrm>
              <a:custGeom>
                <a:rect b="b" l="l" r="r" t="t"/>
                <a:pathLst>
                  <a:path extrusionOk="0" h="7542" w="2658">
                    <a:moveTo>
                      <a:pt x="1246" y="0"/>
                    </a:moveTo>
                    <a:lnTo>
                      <a:pt x="1" y="5950"/>
                    </a:lnTo>
                    <a:cubicBezTo>
                      <a:pt x="694" y="6438"/>
                      <a:pt x="1310" y="6972"/>
                      <a:pt x="1408" y="7541"/>
                    </a:cubicBezTo>
                    <a:lnTo>
                      <a:pt x="2657" y="1592"/>
                    </a:lnTo>
                    <a:cubicBezTo>
                      <a:pt x="2555" y="1027"/>
                      <a:pt x="1939" y="492"/>
                      <a:pt x="1246"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35"/>
              <p:cNvSpPr/>
              <p:nvPr/>
            </p:nvSpPr>
            <p:spPr>
              <a:xfrm>
                <a:off x="5805850" y="1567000"/>
                <a:ext cx="63975" cy="170925"/>
              </a:xfrm>
              <a:custGeom>
                <a:rect b="b" l="l" r="r" t="t"/>
                <a:pathLst>
                  <a:path extrusionOk="0" h="6837" w="2559">
                    <a:moveTo>
                      <a:pt x="1250" y="1"/>
                    </a:moveTo>
                    <a:lnTo>
                      <a:pt x="1" y="5950"/>
                    </a:lnTo>
                    <a:cubicBezTo>
                      <a:pt x="394" y="6224"/>
                      <a:pt x="869" y="6519"/>
                      <a:pt x="1314" y="6836"/>
                    </a:cubicBezTo>
                    <a:lnTo>
                      <a:pt x="2559" y="886"/>
                    </a:lnTo>
                    <a:cubicBezTo>
                      <a:pt x="2118" y="574"/>
                      <a:pt x="1643" y="275"/>
                      <a:pt x="1250"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35"/>
              <p:cNvSpPr/>
              <p:nvPr/>
            </p:nvSpPr>
            <p:spPr>
              <a:xfrm>
                <a:off x="3198425" y="1037500"/>
                <a:ext cx="72850" cy="192200"/>
              </a:xfrm>
              <a:custGeom>
                <a:rect b="b" l="l" r="r" t="t"/>
                <a:pathLst>
                  <a:path extrusionOk="0" h="7688" w="2914">
                    <a:moveTo>
                      <a:pt x="1249" y="1"/>
                    </a:moveTo>
                    <a:lnTo>
                      <a:pt x="1" y="5946"/>
                    </a:lnTo>
                    <a:cubicBezTo>
                      <a:pt x="228" y="6434"/>
                      <a:pt x="1665" y="7289"/>
                      <a:pt x="1583" y="7687"/>
                    </a:cubicBezTo>
                    <a:lnTo>
                      <a:pt x="2828" y="1738"/>
                    </a:lnTo>
                    <a:cubicBezTo>
                      <a:pt x="2913" y="1343"/>
                      <a:pt x="1472" y="484"/>
                      <a:pt x="1249"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35"/>
              <p:cNvSpPr/>
              <p:nvPr/>
            </p:nvSpPr>
            <p:spPr>
              <a:xfrm>
                <a:off x="1969100" y="799700"/>
                <a:ext cx="40950" cy="166625"/>
              </a:xfrm>
              <a:custGeom>
                <a:rect b="b" l="l" r="r" t="t"/>
                <a:pathLst>
                  <a:path extrusionOk="0" h="6665" w="1638">
                    <a:moveTo>
                      <a:pt x="1244" y="0"/>
                    </a:moveTo>
                    <a:lnTo>
                      <a:pt x="0" y="5950"/>
                    </a:lnTo>
                    <a:cubicBezTo>
                      <a:pt x="72" y="6001"/>
                      <a:pt x="137" y="6066"/>
                      <a:pt x="196" y="6143"/>
                    </a:cubicBezTo>
                    <a:cubicBezTo>
                      <a:pt x="342" y="6342"/>
                      <a:pt x="391" y="6505"/>
                      <a:pt x="362" y="6651"/>
                    </a:cubicBezTo>
                    <a:lnTo>
                      <a:pt x="362" y="6651"/>
                    </a:lnTo>
                    <a:lnTo>
                      <a:pt x="1608" y="714"/>
                    </a:lnTo>
                    <a:cubicBezTo>
                      <a:pt x="1637" y="570"/>
                      <a:pt x="1595" y="398"/>
                      <a:pt x="1441" y="197"/>
                    </a:cubicBezTo>
                    <a:cubicBezTo>
                      <a:pt x="1386" y="116"/>
                      <a:pt x="1317" y="51"/>
                      <a:pt x="1244" y="0"/>
                    </a:cubicBezTo>
                    <a:close/>
                    <a:moveTo>
                      <a:pt x="362" y="6651"/>
                    </a:moveTo>
                    <a:lnTo>
                      <a:pt x="359" y="6664"/>
                    </a:lnTo>
                    <a:cubicBezTo>
                      <a:pt x="360" y="6660"/>
                      <a:pt x="361" y="6656"/>
                      <a:pt x="362" y="665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35"/>
              <p:cNvSpPr/>
              <p:nvPr/>
            </p:nvSpPr>
            <p:spPr>
              <a:xfrm>
                <a:off x="1967175" y="798400"/>
                <a:ext cx="33050" cy="150050"/>
              </a:xfrm>
              <a:custGeom>
                <a:rect b="b" l="l" r="r" t="t"/>
                <a:pathLst>
                  <a:path extrusionOk="0" h="6002" w="1322">
                    <a:moveTo>
                      <a:pt x="1244" y="1"/>
                    </a:moveTo>
                    <a:lnTo>
                      <a:pt x="0" y="5950"/>
                    </a:lnTo>
                    <a:cubicBezTo>
                      <a:pt x="26" y="5968"/>
                      <a:pt x="51" y="5985"/>
                      <a:pt x="77" y="6002"/>
                    </a:cubicBezTo>
                    <a:lnTo>
                      <a:pt x="1321" y="52"/>
                    </a:lnTo>
                    <a:cubicBezTo>
                      <a:pt x="1296" y="36"/>
                      <a:pt x="1270" y="18"/>
                      <a:pt x="1244"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35"/>
              <p:cNvSpPr/>
              <p:nvPr/>
            </p:nvSpPr>
            <p:spPr>
              <a:xfrm>
                <a:off x="1965550" y="797650"/>
                <a:ext cx="32750" cy="149525"/>
              </a:xfrm>
              <a:custGeom>
                <a:rect b="b" l="l" r="r" t="t"/>
                <a:pathLst>
                  <a:path extrusionOk="0" h="5981" w="1310">
                    <a:moveTo>
                      <a:pt x="1246" y="1"/>
                    </a:moveTo>
                    <a:lnTo>
                      <a:pt x="0" y="5946"/>
                    </a:lnTo>
                    <a:cubicBezTo>
                      <a:pt x="22" y="5959"/>
                      <a:pt x="44" y="5968"/>
                      <a:pt x="65" y="5980"/>
                    </a:cubicBezTo>
                    <a:lnTo>
                      <a:pt x="1309" y="31"/>
                    </a:lnTo>
                    <a:cubicBezTo>
                      <a:pt x="1288" y="23"/>
                      <a:pt x="1266" y="10"/>
                      <a:pt x="1246"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35"/>
              <p:cNvSpPr/>
              <p:nvPr/>
            </p:nvSpPr>
            <p:spPr>
              <a:xfrm>
                <a:off x="1963950" y="796925"/>
                <a:ext cx="32750" cy="149400"/>
              </a:xfrm>
              <a:custGeom>
                <a:rect b="b" l="l" r="r" t="t"/>
                <a:pathLst>
                  <a:path extrusionOk="0" h="5976" w="1310">
                    <a:moveTo>
                      <a:pt x="1249" y="0"/>
                    </a:moveTo>
                    <a:lnTo>
                      <a:pt x="1" y="5950"/>
                    </a:lnTo>
                    <a:cubicBezTo>
                      <a:pt x="21" y="5958"/>
                      <a:pt x="43" y="5967"/>
                      <a:pt x="64" y="5975"/>
                    </a:cubicBezTo>
                    <a:lnTo>
                      <a:pt x="1310" y="30"/>
                    </a:lnTo>
                    <a:cubicBezTo>
                      <a:pt x="1292" y="18"/>
                      <a:pt x="1271" y="8"/>
                      <a:pt x="1249"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35"/>
              <p:cNvSpPr/>
              <p:nvPr/>
            </p:nvSpPr>
            <p:spPr>
              <a:xfrm>
                <a:off x="1962450" y="796375"/>
                <a:ext cx="32750" cy="149300"/>
              </a:xfrm>
              <a:custGeom>
                <a:rect b="b" l="l" r="r" t="t"/>
                <a:pathLst>
                  <a:path extrusionOk="0" h="5972" w="1310">
                    <a:moveTo>
                      <a:pt x="1245" y="1"/>
                    </a:moveTo>
                    <a:lnTo>
                      <a:pt x="0" y="5946"/>
                    </a:lnTo>
                    <a:cubicBezTo>
                      <a:pt x="22" y="5954"/>
                      <a:pt x="43" y="5964"/>
                      <a:pt x="61" y="5972"/>
                    </a:cubicBezTo>
                    <a:lnTo>
                      <a:pt x="1309" y="22"/>
                    </a:lnTo>
                    <a:cubicBezTo>
                      <a:pt x="1288" y="14"/>
                      <a:pt x="1267" y="5"/>
                      <a:pt x="1245"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35"/>
              <p:cNvSpPr/>
              <p:nvPr/>
            </p:nvSpPr>
            <p:spPr>
              <a:xfrm>
                <a:off x="1960625" y="795725"/>
                <a:ext cx="32975" cy="149325"/>
              </a:xfrm>
              <a:custGeom>
                <a:rect b="b" l="l" r="r" t="t"/>
                <a:pathLst>
                  <a:path extrusionOk="0" h="5973" w="1319">
                    <a:moveTo>
                      <a:pt x="1250" y="1"/>
                    </a:moveTo>
                    <a:lnTo>
                      <a:pt x="0" y="5951"/>
                    </a:lnTo>
                    <a:cubicBezTo>
                      <a:pt x="26" y="5959"/>
                      <a:pt x="48" y="5964"/>
                      <a:pt x="73" y="5972"/>
                    </a:cubicBezTo>
                    <a:lnTo>
                      <a:pt x="1318" y="27"/>
                    </a:lnTo>
                    <a:cubicBezTo>
                      <a:pt x="1297" y="18"/>
                      <a:pt x="1271" y="10"/>
                      <a:pt x="1250"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35"/>
              <p:cNvSpPr/>
              <p:nvPr/>
            </p:nvSpPr>
            <p:spPr>
              <a:xfrm>
                <a:off x="1958500" y="795200"/>
                <a:ext cx="33375" cy="149300"/>
              </a:xfrm>
              <a:custGeom>
                <a:rect b="b" l="l" r="r" t="t"/>
                <a:pathLst>
                  <a:path extrusionOk="0" h="5972" w="1335">
                    <a:moveTo>
                      <a:pt x="1249" y="0"/>
                    </a:moveTo>
                    <a:lnTo>
                      <a:pt x="0" y="5950"/>
                    </a:lnTo>
                    <a:cubicBezTo>
                      <a:pt x="30" y="5954"/>
                      <a:pt x="60" y="5963"/>
                      <a:pt x="85" y="5972"/>
                    </a:cubicBezTo>
                    <a:lnTo>
                      <a:pt x="1335" y="22"/>
                    </a:lnTo>
                    <a:cubicBezTo>
                      <a:pt x="1305" y="14"/>
                      <a:pt x="1275" y="10"/>
                      <a:pt x="1249"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35"/>
              <p:cNvSpPr/>
              <p:nvPr/>
            </p:nvSpPr>
            <p:spPr>
              <a:xfrm>
                <a:off x="1955375" y="794550"/>
                <a:ext cx="34375" cy="149425"/>
              </a:xfrm>
              <a:custGeom>
                <a:rect b="b" l="l" r="r" t="t"/>
                <a:pathLst>
                  <a:path extrusionOk="0" h="5977" w="1375">
                    <a:moveTo>
                      <a:pt x="1246" y="1"/>
                    </a:moveTo>
                    <a:lnTo>
                      <a:pt x="1" y="5950"/>
                    </a:lnTo>
                    <a:cubicBezTo>
                      <a:pt x="44" y="5960"/>
                      <a:pt x="87" y="5968"/>
                      <a:pt x="125" y="5976"/>
                    </a:cubicBezTo>
                    <a:lnTo>
                      <a:pt x="1374" y="26"/>
                    </a:lnTo>
                    <a:cubicBezTo>
                      <a:pt x="1331" y="18"/>
                      <a:pt x="1288" y="10"/>
                      <a:pt x="1246"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35"/>
              <p:cNvSpPr/>
              <p:nvPr/>
            </p:nvSpPr>
            <p:spPr>
              <a:xfrm>
                <a:off x="1940225" y="792425"/>
                <a:ext cx="46325" cy="150900"/>
              </a:xfrm>
              <a:custGeom>
                <a:rect b="b" l="l" r="r" t="t"/>
                <a:pathLst>
                  <a:path extrusionOk="0" h="6036" w="1853">
                    <a:moveTo>
                      <a:pt x="1244" y="1"/>
                    </a:moveTo>
                    <a:lnTo>
                      <a:pt x="0" y="5950"/>
                    </a:lnTo>
                    <a:cubicBezTo>
                      <a:pt x="196" y="5984"/>
                      <a:pt x="406" y="6001"/>
                      <a:pt x="607" y="6035"/>
                    </a:cubicBezTo>
                    <a:lnTo>
                      <a:pt x="1852" y="86"/>
                    </a:lnTo>
                    <a:cubicBezTo>
                      <a:pt x="1651" y="52"/>
                      <a:pt x="1446" y="34"/>
                      <a:pt x="1244"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35"/>
              <p:cNvSpPr/>
              <p:nvPr/>
            </p:nvSpPr>
            <p:spPr>
              <a:xfrm>
                <a:off x="1936875" y="791775"/>
                <a:ext cx="34475" cy="149425"/>
              </a:xfrm>
              <a:custGeom>
                <a:rect b="b" l="l" r="r" t="t"/>
                <a:pathLst>
                  <a:path extrusionOk="0" h="5977" w="1379">
                    <a:moveTo>
                      <a:pt x="1246" y="1"/>
                    </a:moveTo>
                    <a:lnTo>
                      <a:pt x="1" y="5951"/>
                    </a:lnTo>
                    <a:cubicBezTo>
                      <a:pt x="44" y="5959"/>
                      <a:pt x="87" y="5968"/>
                      <a:pt x="134" y="5976"/>
                    </a:cubicBezTo>
                    <a:lnTo>
                      <a:pt x="1378" y="27"/>
                    </a:lnTo>
                    <a:cubicBezTo>
                      <a:pt x="1335" y="18"/>
                      <a:pt x="1289" y="9"/>
                      <a:pt x="1246"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35"/>
              <p:cNvSpPr/>
              <p:nvPr/>
            </p:nvSpPr>
            <p:spPr>
              <a:xfrm>
                <a:off x="1934750" y="791250"/>
                <a:ext cx="33300" cy="149300"/>
              </a:xfrm>
              <a:custGeom>
                <a:rect b="b" l="l" r="r" t="t"/>
                <a:pathLst>
                  <a:path extrusionOk="0" h="5972" w="1332">
                    <a:moveTo>
                      <a:pt x="1250" y="0"/>
                    </a:moveTo>
                    <a:lnTo>
                      <a:pt x="1" y="5950"/>
                    </a:lnTo>
                    <a:cubicBezTo>
                      <a:pt x="30" y="5954"/>
                      <a:pt x="56" y="5963"/>
                      <a:pt x="86" y="5972"/>
                    </a:cubicBezTo>
                    <a:lnTo>
                      <a:pt x="1331" y="22"/>
                    </a:lnTo>
                    <a:cubicBezTo>
                      <a:pt x="1305" y="14"/>
                      <a:pt x="1276" y="10"/>
                      <a:pt x="1250"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35"/>
              <p:cNvSpPr/>
              <p:nvPr/>
            </p:nvSpPr>
            <p:spPr>
              <a:xfrm>
                <a:off x="1932925" y="790600"/>
                <a:ext cx="33075" cy="149400"/>
              </a:xfrm>
              <a:custGeom>
                <a:rect b="b" l="l" r="r" t="t"/>
                <a:pathLst>
                  <a:path extrusionOk="0" h="5976" w="1323">
                    <a:moveTo>
                      <a:pt x="1250" y="1"/>
                    </a:moveTo>
                    <a:lnTo>
                      <a:pt x="1" y="5950"/>
                    </a:lnTo>
                    <a:cubicBezTo>
                      <a:pt x="26" y="5959"/>
                      <a:pt x="48" y="5968"/>
                      <a:pt x="74" y="5976"/>
                    </a:cubicBezTo>
                    <a:lnTo>
                      <a:pt x="1323" y="26"/>
                    </a:lnTo>
                    <a:cubicBezTo>
                      <a:pt x="1297" y="18"/>
                      <a:pt x="1272" y="10"/>
                      <a:pt x="1250"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35"/>
              <p:cNvSpPr/>
              <p:nvPr/>
            </p:nvSpPr>
            <p:spPr>
              <a:xfrm>
                <a:off x="1931450" y="790075"/>
                <a:ext cx="32750" cy="149300"/>
              </a:xfrm>
              <a:custGeom>
                <a:rect b="b" l="l" r="r" t="t"/>
                <a:pathLst>
                  <a:path extrusionOk="0" h="5972" w="1310">
                    <a:moveTo>
                      <a:pt x="1244" y="0"/>
                    </a:moveTo>
                    <a:lnTo>
                      <a:pt x="0" y="5950"/>
                    </a:lnTo>
                    <a:cubicBezTo>
                      <a:pt x="18" y="5959"/>
                      <a:pt x="38" y="5963"/>
                      <a:pt x="60" y="5971"/>
                    </a:cubicBezTo>
                    <a:lnTo>
                      <a:pt x="1309" y="22"/>
                    </a:lnTo>
                    <a:cubicBezTo>
                      <a:pt x="1288" y="18"/>
                      <a:pt x="1266" y="9"/>
                      <a:pt x="1244"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35"/>
              <p:cNvSpPr/>
              <p:nvPr/>
            </p:nvSpPr>
            <p:spPr>
              <a:xfrm>
                <a:off x="1929825" y="789325"/>
                <a:ext cx="32750" cy="149500"/>
              </a:xfrm>
              <a:custGeom>
                <a:rect b="b" l="l" r="r" t="t"/>
                <a:pathLst>
                  <a:path extrusionOk="0" h="5980" w="1310">
                    <a:moveTo>
                      <a:pt x="1246" y="0"/>
                    </a:moveTo>
                    <a:lnTo>
                      <a:pt x="1" y="5950"/>
                    </a:lnTo>
                    <a:cubicBezTo>
                      <a:pt x="22" y="5958"/>
                      <a:pt x="44" y="5972"/>
                      <a:pt x="65" y="5980"/>
                    </a:cubicBezTo>
                    <a:lnTo>
                      <a:pt x="1309" y="30"/>
                    </a:lnTo>
                    <a:cubicBezTo>
                      <a:pt x="1289" y="22"/>
                      <a:pt x="1267" y="14"/>
                      <a:pt x="1246"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35"/>
              <p:cNvSpPr/>
              <p:nvPr/>
            </p:nvSpPr>
            <p:spPr>
              <a:xfrm>
                <a:off x="1928225" y="788575"/>
                <a:ext cx="32750" cy="149500"/>
              </a:xfrm>
              <a:custGeom>
                <a:rect b="b" l="l" r="r" t="t"/>
                <a:pathLst>
                  <a:path extrusionOk="0" h="5980" w="1310">
                    <a:moveTo>
                      <a:pt x="1250" y="1"/>
                    </a:moveTo>
                    <a:lnTo>
                      <a:pt x="1" y="5946"/>
                    </a:lnTo>
                    <a:cubicBezTo>
                      <a:pt x="23" y="5958"/>
                      <a:pt x="44" y="5972"/>
                      <a:pt x="65" y="5980"/>
                    </a:cubicBezTo>
                    <a:lnTo>
                      <a:pt x="1310" y="30"/>
                    </a:lnTo>
                    <a:cubicBezTo>
                      <a:pt x="1288" y="22"/>
                      <a:pt x="1271" y="9"/>
                      <a:pt x="1250"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35"/>
              <p:cNvSpPr/>
              <p:nvPr/>
            </p:nvSpPr>
            <p:spPr>
              <a:xfrm>
                <a:off x="1926200" y="787200"/>
                <a:ext cx="33300" cy="150050"/>
              </a:xfrm>
              <a:custGeom>
                <a:rect b="b" l="l" r="r" t="t"/>
                <a:pathLst>
                  <a:path extrusionOk="0" h="6002" w="1332">
                    <a:moveTo>
                      <a:pt x="1249" y="0"/>
                    </a:moveTo>
                    <a:lnTo>
                      <a:pt x="1" y="5950"/>
                    </a:lnTo>
                    <a:cubicBezTo>
                      <a:pt x="27" y="5971"/>
                      <a:pt x="56" y="5988"/>
                      <a:pt x="82" y="6001"/>
                    </a:cubicBezTo>
                    <a:lnTo>
                      <a:pt x="1331" y="56"/>
                    </a:lnTo>
                    <a:cubicBezTo>
                      <a:pt x="1300" y="38"/>
                      <a:pt x="1275" y="22"/>
                      <a:pt x="1249"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35"/>
              <p:cNvSpPr/>
              <p:nvPr/>
            </p:nvSpPr>
            <p:spPr>
              <a:xfrm>
                <a:off x="1919050" y="778750"/>
                <a:ext cx="38400" cy="157200"/>
              </a:xfrm>
              <a:custGeom>
                <a:rect b="b" l="l" r="r" t="t"/>
                <a:pathLst>
                  <a:path extrusionOk="0" h="6288" w="1536">
                    <a:moveTo>
                      <a:pt x="1249" y="0"/>
                    </a:moveTo>
                    <a:lnTo>
                      <a:pt x="0" y="5950"/>
                    </a:lnTo>
                    <a:cubicBezTo>
                      <a:pt x="82" y="6099"/>
                      <a:pt x="175" y="6207"/>
                      <a:pt x="287" y="6288"/>
                    </a:cubicBezTo>
                    <a:lnTo>
                      <a:pt x="1535" y="338"/>
                    </a:lnTo>
                    <a:cubicBezTo>
                      <a:pt x="1424" y="261"/>
                      <a:pt x="1326" y="150"/>
                      <a:pt x="1249"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35"/>
              <p:cNvSpPr/>
              <p:nvPr/>
            </p:nvSpPr>
            <p:spPr>
              <a:xfrm>
                <a:off x="1563925" y="705825"/>
                <a:ext cx="31375" cy="149200"/>
              </a:xfrm>
              <a:custGeom>
                <a:rect b="b" l="l" r="r" t="t"/>
                <a:pathLst>
                  <a:path extrusionOk="0" h="5968" w="1255">
                    <a:moveTo>
                      <a:pt x="1254" y="0"/>
                    </a:moveTo>
                    <a:lnTo>
                      <a:pt x="1253" y="7"/>
                    </a:lnTo>
                    <a:lnTo>
                      <a:pt x="1253" y="7"/>
                    </a:lnTo>
                    <a:cubicBezTo>
                      <a:pt x="1253" y="4"/>
                      <a:pt x="1254" y="2"/>
                      <a:pt x="1254" y="0"/>
                    </a:cubicBezTo>
                    <a:close/>
                    <a:moveTo>
                      <a:pt x="1253" y="7"/>
                    </a:moveTo>
                    <a:cubicBezTo>
                      <a:pt x="1252" y="11"/>
                      <a:pt x="1250" y="15"/>
                      <a:pt x="1250" y="19"/>
                    </a:cubicBezTo>
                    <a:lnTo>
                      <a:pt x="1250" y="19"/>
                    </a:lnTo>
                    <a:lnTo>
                      <a:pt x="1253" y="7"/>
                    </a:lnTo>
                    <a:close/>
                    <a:moveTo>
                      <a:pt x="1250" y="19"/>
                    </a:moveTo>
                    <a:lnTo>
                      <a:pt x="1148" y="507"/>
                    </a:lnTo>
                    <a:lnTo>
                      <a:pt x="1250" y="22"/>
                    </a:lnTo>
                    <a:cubicBezTo>
                      <a:pt x="1250" y="21"/>
                      <a:pt x="1250" y="20"/>
                      <a:pt x="1250" y="19"/>
                    </a:cubicBezTo>
                    <a:close/>
                    <a:moveTo>
                      <a:pt x="1148" y="507"/>
                    </a:moveTo>
                    <a:lnTo>
                      <a:pt x="1" y="5967"/>
                    </a:lnTo>
                    <a:cubicBezTo>
                      <a:pt x="5" y="5962"/>
                      <a:pt x="5" y="5954"/>
                      <a:pt x="9" y="5950"/>
                    </a:cubicBezTo>
                    <a:lnTo>
                      <a:pt x="1148" y="507"/>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35"/>
              <p:cNvSpPr/>
              <p:nvPr/>
            </p:nvSpPr>
            <p:spPr>
              <a:xfrm>
                <a:off x="1563500" y="706350"/>
                <a:ext cx="31675" cy="149725"/>
              </a:xfrm>
              <a:custGeom>
                <a:rect b="b" l="l" r="r" t="t"/>
                <a:pathLst>
                  <a:path extrusionOk="0" h="5989" w="1267">
                    <a:moveTo>
                      <a:pt x="1267" y="1"/>
                    </a:moveTo>
                    <a:cubicBezTo>
                      <a:pt x="1263" y="13"/>
                      <a:pt x="1254" y="26"/>
                      <a:pt x="1245" y="44"/>
                    </a:cubicBezTo>
                    <a:lnTo>
                      <a:pt x="0" y="5988"/>
                    </a:lnTo>
                    <a:cubicBezTo>
                      <a:pt x="9" y="5976"/>
                      <a:pt x="14" y="5963"/>
                      <a:pt x="18" y="5946"/>
                    </a:cubicBezTo>
                    <a:lnTo>
                      <a:pt x="1267"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35"/>
              <p:cNvSpPr/>
              <p:nvPr/>
            </p:nvSpPr>
            <p:spPr>
              <a:xfrm>
                <a:off x="1562650" y="707425"/>
                <a:ext cx="32000" cy="149925"/>
              </a:xfrm>
              <a:custGeom>
                <a:rect b="b" l="l" r="r" t="t"/>
                <a:pathLst>
                  <a:path extrusionOk="0" h="5997" w="1280">
                    <a:moveTo>
                      <a:pt x="1279" y="1"/>
                    </a:moveTo>
                    <a:cubicBezTo>
                      <a:pt x="1271" y="13"/>
                      <a:pt x="1258" y="31"/>
                      <a:pt x="1246" y="47"/>
                    </a:cubicBezTo>
                    <a:lnTo>
                      <a:pt x="0" y="5997"/>
                    </a:lnTo>
                    <a:cubicBezTo>
                      <a:pt x="14" y="5980"/>
                      <a:pt x="26" y="5963"/>
                      <a:pt x="34" y="5945"/>
                    </a:cubicBezTo>
                    <a:lnTo>
                      <a:pt x="1279"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35"/>
              <p:cNvSpPr/>
              <p:nvPr/>
            </p:nvSpPr>
            <p:spPr>
              <a:xfrm>
                <a:off x="1561250" y="708575"/>
                <a:ext cx="32550" cy="150050"/>
              </a:xfrm>
              <a:custGeom>
                <a:rect b="b" l="l" r="r" t="t"/>
                <a:pathLst>
                  <a:path extrusionOk="0" h="6002" w="1302">
                    <a:moveTo>
                      <a:pt x="1302" y="1"/>
                    </a:moveTo>
                    <a:cubicBezTo>
                      <a:pt x="1284" y="18"/>
                      <a:pt x="1267" y="36"/>
                      <a:pt x="1245" y="57"/>
                    </a:cubicBezTo>
                    <a:lnTo>
                      <a:pt x="1" y="6002"/>
                    </a:lnTo>
                    <a:cubicBezTo>
                      <a:pt x="22" y="5985"/>
                      <a:pt x="39" y="5968"/>
                      <a:pt x="56" y="5951"/>
                    </a:cubicBezTo>
                    <a:lnTo>
                      <a:pt x="1302"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35"/>
              <p:cNvSpPr/>
              <p:nvPr/>
            </p:nvSpPr>
            <p:spPr>
              <a:xfrm>
                <a:off x="1558900" y="710000"/>
                <a:ext cx="33500" cy="150350"/>
              </a:xfrm>
              <a:custGeom>
                <a:rect b="b" l="l" r="r" t="t"/>
                <a:pathLst>
                  <a:path extrusionOk="0" h="6014" w="1340">
                    <a:moveTo>
                      <a:pt x="1339" y="0"/>
                    </a:moveTo>
                    <a:cubicBezTo>
                      <a:pt x="1313" y="21"/>
                      <a:pt x="1284" y="42"/>
                      <a:pt x="1250" y="64"/>
                    </a:cubicBezTo>
                    <a:lnTo>
                      <a:pt x="0" y="6014"/>
                    </a:lnTo>
                    <a:cubicBezTo>
                      <a:pt x="35" y="5992"/>
                      <a:pt x="69" y="5971"/>
                      <a:pt x="95" y="5945"/>
                    </a:cubicBezTo>
                    <a:lnTo>
                      <a:pt x="1339"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35"/>
              <p:cNvSpPr/>
              <p:nvPr/>
            </p:nvSpPr>
            <p:spPr>
              <a:xfrm>
                <a:off x="1555050" y="711600"/>
                <a:ext cx="35100" cy="150875"/>
              </a:xfrm>
              <a:custGeom>
                <a:rect b="b" l="l" r="r" t="t"/>
                <a:pathLst>
                  <a:path extrusionOk="0" h="6035" w="1404">
                    <a:moveTo>
                      <a:pt x="1404" y="0"/>
                    </a:moveTo>
                    <a:cubicBezTo>
                      <a:pt x="1357" y="30"/>
                      <a:pt x="1305" y="60"/>
                      <a:pt x="1246" y="85"/>
                    </a:cubicBezTo>
                    <a:lnTo>
                      <a:pt x="1" y="6035"/>
                    </a:lnTo>
                    <a:cubicBezTo>
                      <a:pt x="56" y="6009"/>
                      <a:pt x="107" y="5979"/>
                      <a:pt x="154" y="5950"/>
                    </a:cubicBezTo>
                    <a:lnTo>
                      <a:pt x="1404"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35"/>
              <p:cNvSpPr/>
              <p:nvPr/>
            </p:nvSpPr>
            <p:spPr>
              <a:xfrm>
                <a:off x="1548225" y="713725"/>
                <a:ext cx="37975" cy="151325"/>
              </a:xfrm>
              <a:custGeom>
                <a:rect b="b" l="l" r="r" t="t"/>
                <a:pathLst>
                  <a:path extrusionOk="0" h="6053" w="1519">
                    <a:moveTo>
                      <a:pt x="1519" y="0"/>
                    </a:moveTo>
                    <a:cubicBezTo>
                      <a:pt x="1438" y="39"/>
                      <a:pt x="1343" y="73"/>
                      <a:pt x="1245" y="103"/>
                    </a:cubicBezTo>
                    <a:lnTo>
                      <a:pt x="0" y="6053"/>
                    </a:lnTo>
                    <a:cubicBezTo>
                      <a:pt x="98" y="6023"/>
                      <a:pt x="192" y="5989"/>
                      <a:pt x="274" y="5950"/>
                    </a:cubicBezTo>
                    <a:lnTo>
                      <a:pt x="1519"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35"/>
              <p:cNvSpPr/>
              <p:nvPr/>
            </p:nvSpPr>
            <p:spPr>
              <a:xfrm>
                <a:off x="1517850" y="716275"/>
                <a:ext cx="61500" cy="152150"/>
              </a:xfrm>
              <a:custGeom>
                <a:rect b="b" l="l" r="r" t="t"/>
                <a:pathLst>
                  <a:path extrusionOk="0" h="6086" w="2460">
                    <a:moveTo>
                      <a:pt x="2460" y="1"/>
                    </a:moveTo>
                    <a:lnTo>
                      <a:pt x="2460" y="1"/>
                    </a:lnTo>
                    <a:cubicBezTo>
                      <a:pt x="2314" y="48"/>
                      <a:pt x="2152" y="83"/>
                      <a:pt x="1980" y="109"/>
                    </a:cubicBezTo>
                    <a:cubicBezTo>
                      <a:pt x="1831" y="127"/>
                      <a:pt x="1677" y="139"/>
                      <a:pt x="1522" y="139"/>
                    </a:cubicBezTo>
                    <a:cubicBezTo>
                      <a:pt x="1430" y="139"/>
                      <a:pt x="1337" y="135"/>
                      <a:pt x="1245" y="125"/>
                    </a:cubicBezTo>
                    <a:lnTo>
                      <a:pt x="0" y="6071"/>
                    </a:lnTo>
                    <a:cubicBezTo>
                      <a:pt x="97" y="6081"/>
                      <a:pt x="195" y="6086"/>
                      <a:pt x="292" y="6086"/>
                    </a:cubicBezTo>
                    <a:cubicBezTo>
                      <a:pt x="442" y="6086"/>
                      <a:pt x="591" y="6074"/>
                      <a:pt x="736" y="6053"/>
                    </a:cubicBezTo>
                    <a:cubicBezTo>
                      <a:pt x="908" y="6032"/>
                      <a:pt x="1070" y="5994"/>
                      <a:pt x="1215" y="5951"/>
                    </a:cubicBezTo>
                    <a:lnTo>
                      <a:pt x="2460"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35"/>
              <p:cNvSpPr/>
              <p:nvPr/>
            </p:nvSpPr>
            <p:spPr>
              <a:xfrm>
                <a:off x="1513775" y="718750"/>
                <a:ext cx="35225" cy="149300"/>
              </a:xfrm>
              <a:custGeom>
                <a:rect b="b" l="l" r="r" t="t"/>
                <a:pathLst>
                  <a:path extrusionOk="0" h="5972" w="1409">
                    <a:moveTo>
                      <a:pt x="1245" y="0"/>
                    </a:moveTo>
                    <a:lnTo>
                      <a:pt x="1" y="5950"/>
                    </a:lnTo>
                    <a:cubicBezTo>
                      <a:pt x="52" y="5958"/>
                      <a:pt x="108" y="5968"/>
                      <a:pt x="163" y="5972"/>
                    </a:cubicBezTo>
                    <a:lnTo>
                      <a:pt x="1408" y="26"/>
                    </a:lnTo>
                    <a:cubicBezTo>
                      <a:pt x="1357" y="18"/>
                      <a:pt x="1301" y="14"/>
                      <a:pt x="1245"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35"/>
              <p:cNvSpPr/>
              <p:nvPr/>
            </p:nvSpPr>
            <p:spPr>
              <a:xfrm>
                <a:off x="1510875" y="718200"/>
                <a:ext cx="34050" cy="149325"/>
              </a:xfrm>
              <a:custGeom>
                <a:rect b="b" l="l" r="r" t="t"/>
                <a:pathLst>
                  <a:path extrusionOk="0" h="5973" w="1362">
                    <a:moveTo>
                      <a:pt x="1246" y="1"/>
                    </a:moveTo>
                    <a:lnTo>
                      <a:pt x="1" y="5951"/>
                    </a:lnTo>
                    <a:cubicBezTo>
                      <a:pt x="40" y="5960"/>
                      <a:pt x="78" y="5968"/>
                      <a:pt x="117" y="5972"/>
                    </a:cubicBezTo>
                    <a:lnTo>
                      <a:pt x="1361" y="22"/>
                    </a:lnTo>
                    <a:cubicBezTo>
                      <a:pt x="1323" y="18"/>
                      <a:pt x="1284" y="10"/>
                      <a:pt x="1246"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35"/>
              <p:cNvSpPr/>
              <p:nvPr/>
            </p:nvSpPr>
            <p:spPr>
              <a:xfrm>
                <a:off x="1508550" y="717575"/>
                <a:ext cx="33500" cy="149400"/>
              </a:xfrm>
              <a:custGeom>
                <a:rect b="b" l="l" r="r" t="t"/>
                <a:pathLst>
                  <a:path extrusionOk="0" h="5976" w="1340">
                    <a:moveTo>
                      <a:pt x="1245" y="0"/>
                    </a:moveTo>
                    <a:lnTo>
                      <a:pt x="0" y="5950"/>
                    </a:lnTo>
                    <a:cubicBezTo>
                      <a:pt x="30" y="5959"/>
                      <a:pt x="60" y="5967"/>
                      <a:pt x="94" y="5976"/>
                    </a:cubicBezTo>
                    <a:lnTo>
                      <a:pt x="1339" y="26"/>
                    </a:lnTo>
                    <a:cubicBezTo>
                      <a:pt x="1309" y="18"/>
                      <a:pt x="1274" y="9"/>
                      <a:pt x="1245"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35"/>
              <p:cNvSpPr/>
              <p:nvPr/>
            </p:nvSpPr>
            <p:spPr>
              <a:xfrm>
                <a:off x="1506400" y="716925"/>
                <a:ext cx="33275" cy="149400"/>
              </a:xfrm>
              <a:custGeom>
                <a:rect b="b" l="l" r="r" t="t"/>
                <a:pathLst>
                  <a:path extrusionOk="0" h="5976" w="1331">
                    <a:moveTo>
                      <a:pt x="1245" y="1"/>
                    </a:moveTo>
                    <a:lnTo>
                      <a:pt x="0" y="5946"/>
                    </a:lnTo>
                    <a:cubicBezTo>
                      <a:pt x="31" y="5959"/>
                      <a:pt x="57" y="5968"/>
                      <a:pt x="86" y="5976"/>
                    </a:cubicBezTo>
                    <a:lnTo>
                      <a:pt x="1331" y="26"/>
                    </a:lnTo>
                    <a:cubicBezTo>
                      <a:pt x="1301" y="18"/>
                      <a:pt x="1275" y="10"/>
                      <a:pt x="1245"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35"/>
              <p:cNvSpPr/>
              <p:nvPr/>
            </p:nvSpPr>
            <p:spPr>
              <a:xfrm>
                <a:off x="1504475" y="716175"/>
                <a:ext cx="33075" cy="149425"/>
              </a:xfrm>
              <a:custGeom>
                <a:rect b="b" l="l" r="r" t="t"/>
                <a:pathLst>
                  <a:path extrusionOk="0" h="5977" w="1323">
                    <a:moveTo>
                      <a:pt x="1245" y="1"/>
                    </a:moveTo>
                    <a:lnTo>
                      <a:pt x="0" y="5950"/>
                    </a:lnTo>
                    <a:cubicBezTo>
                      <a:pt x="26" y="5959"/>
                      <a:pt x="52" y="5968"/>
                      <a:pt x="77" y="5976"/>
                    </a:cubicBezTo>
                    <a:lnTo>
                      <a:pt x="1322" y="31"/>
                    </a:lnTo>
                    <a:cubicBezTo>
                      <a:pt x="1297" y="22"/>
                      <a:pt x="1271" y="10"/>
                      <a:pt x="1245"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35"/>
              <p:cNvSpPr/>
              <p:nvPr/>
            </p:nvSpPr>
            <p:spPr>
              <a:xfrm>
                <a:off x="1502550" y="715325"/>
                <a:ext cx="33075" cy="149625"/>
              </a:xfrm>
              <a:custGeom>
                <a:rect b="b" l="l" r="r" t="t"/>
                <a:pathLst>
                  <a:path extrusionOk="0" h="5985" w="1323">
                    <a:moveTo>
                      <a:pt x="1245" y="1"/>
                    </a:moveTo>
                    <a:lnTo>
                      <a:pt x="0" y="5951"/>
                    </a:lnTo>
                    <a:cubicBezTo>
                      <a:pt x="26" y="5959"/>
                      <a:pt x="52" y="5972"/>
                      <a:pt x="77" y="5984"/>
                    </a:cubicBezTo>
                    <a:lnTo>
                      <a:pt x="1322" y="35"/>
                    </a:lnTo>
                    <a:cubicBezTo>
                      <a:pt x="1297" y="22"/>
                      <a:pt x="1271" y="13"/>
                      <a:pt x="1245"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35"/>
              <p:cNvSpPr/>
              <p:nvPr/>
            </p:nvSpPr>
            <p:spPr>
              <a:xfrm>
                <a:off x="1500525" y="714250"/>
                <a:ext cx="33175" cy="149850"/>
              </a:xfrm>
              <a:custGeom>
                <a:rect b="b" l="l" r="r" t="t"/>
                <a:pathLst>
                  <a:path extrusionOk="0" h="5994" w="1327">
                    <a:moveTo>
                      <a:pt x="1245" y="1"/>
                    </a:moveTo>
                    <a:lnTo>
                      <a:pt x="0" y="5950"/>
                    </a:lnTo>
                    <a:cubicBezTo>
                      <a:pt x="26" y="5964"/>
                      <a:pt x="52" y="5976"/>
                      <a:pt x="81" y="5994"/>
                    </a:cubicBezTo>
                    <a:lnTo>
                      <a:pt x="1326" y="44"/>
                    </a:lnTo>
                    <a:cubicBezTo>
                      <a:pt x="1301" y="31"/>
                      <a:pt x="1271" y="14"/>
                      <a:pt x="1245"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35"/>
              <p:cNvSpPr/>
              <p:nvPr/>
            </p:nvSpPr>
            <p:spPr>
              <a:xfrm>
                <a:off x="1498175" y="712775"/>
                <a:ext cx="33500" cy="150250"/>
              </a:xfrm>
              <a:custGeom>
                <a:rect b="b" l="l" r="r" t="t"/>
                <a:pathLst>
                  <a:path extrusionOk="0" h="6010" w="1340">
                    <a:moveTo>
                      <a:pt x="1245" y="0"/>
                    </a:moveTo>
                    <a:lnTo>
                      <a:pt x="1" y="5946"/>
                    </a:lnTo>
                    <a:cubicBezTo>
                      <a:pt x="31" y="5966"/>
                      <a:pt x="60" y="5988"/>
                      <a:pt x="94" y="6009"/>
                    </a:cubicBezTo>
                    <a:lnTo>
                      <a:pt x="1339" y="60"/>
                    </a:lnTo>
                    <a:cubicBezTo>
                      <a:pt x="1304" y="38"/>
                      <a:pt x="1275" y="22"/>
                      <a:pt x="1245"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35"/>
              <p:cNvSpPr/>
              <p:nvPr/>
            </p:nvSpPr>
            <p:spPr>
              <a:xfrm>
                <a:off x="1494650" y="709775"/>
                <a:ext cx="34650" cy="151650"/>
              </a:xfrm>
              <a:custGeom>
                <a:rect b="b" l="l" r="r" t="t"/>
                <a:pathLst>
                  <a:path extrusionOk="0" h="6066" w="1386">
                    <a:moveTo>
                      <a:pt x="1245" y="0"/>
                    </a:moveTo>
                    <a:lnTo>
                      <a:pt x="0" y="5950"/>
                    </a:lnTo>
                    <a:cubicBezTo>
                      <a:pt x="43" y="5993"/>
                      <a:pt x="90" y="6031"/>
                      <a:pt x="142" y="6066"/>
                    </a:cubicBezTo>
                    <a:lnTo>
                      <a:pt x="1386" y="120"/>
                    </a:lnTo>
                    <a:cubicBezTo>
                      <a:pt x="1335" y="81"/>
                      <a:pt x="1287" y="43"/>
                      <a:pt x="1245"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35"/>
              <p:cNvSpPr/>
              <p:nvPr/>
            </p:nvSpPr>
            <p:spPr>
              <a:xfrm>
                <a:off x="5907875" y="1642500"/>
                <a:ext cx="37225" cy="153350"/>
              </a:xfrm>
              <a:custGeom>
                <a:rect b="b" l="l" r="r" t="t"/>
                <a:pathLst>
                  <a:path extrusionOk="0" h="6134" w="1489">
                    <a:moveTo>
                      <a:pt x="1244" y="1"/>
                    </a:moveTo>
                    <a:lnTo>
                      <a:pt x="0" y="5950"/>
                    </a:lnTo>
                    <a:cubicBezTo>
                      <a:pt x="81" y="6010"/>
                      <a:pt x="163" y="6070"/>
                      <a:pt x="244" y="6134"/>
                    </a:cubicBezTo>
                    <a:lnTo>
                      <a:pt x="1489" y="184"/>
                    </a:lnTo>
                    <a:cubicBezTo>
                      <a:pt x="1412" y="121"/>
                      <a:pt x="1327" y="60"/>
                      <a:pt x="1244"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35"/>
              <p:cNvSpPr/>
              <p:nvPr/>
            </p:nvSpPr>
            <p:spPr>
              <a:xfrm>
                <a:off x="5899625" y="1637275"/>
                <a:ext cx="39375" cy="154000"/>
              </a:xfrm>
              <a:custGeom>
                <a:rect b="b" l="l" r="r" t="t"/>
                <a:pathLst>
                  <a:path extrusionOk="0" h="6160" w="1575">
                    <a:moveTo>
                      <a:pt x="1246" y="0"/>
                    </a:moveTo>
                    <a:lnTo>
                      <a:pt x="1" y="5950"/>
                    </a:lnTo>
                    <a:cubicBezTo>
                      <a:pt x="112" y="6013"/>
                      <a:pt x="224" y="6082"/>
                      <a:pt x="330" y="6159"/>
                    </a:cubicBezTo>
                    <a:lnTo>
                      <a:pt x="1574" y="210"/>
                    </a:lnTo>
                    <a:cubicBezTo>
                      <a:pt x="1468" y="137"/>
                      <a:pt x="1361" y="64"/>
                      <a:pt x="1246"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35"/>
              <p:cNvSpPr/>
              <p:nvPr/>
            </p:nvSpPr>
            <p:spPr>
              <a:xfrm>
                <a:off x="5894925" y="1634800"/>
                <a:ext cx="35850" cy="151225"/>
              </a:xfrm>
              <a:custGeom>
                <a:rect b="b" l="l" r="r" t="t"/>
                <a:pathLst>
                  <a:path extrusionOk="0" h="6049" w="1434">
                    <a:moveTo>
                      <a:pt x="1245" y="1"/>
                    </a:moveTo>
                    <a:lnTo>
                      <a:pt x="1" y="5946"/>
                    </a:lnTo>
                    <a:cubicBezTo>
                      <a:pt x="65" y="5980"/>
                      <a:pt x="125" y="6010"/>
                      <a:pt x="189" y="6049"/>
                    </a:cubicBezTo>
                    <a:lnTo>
                      <a:pt x="1434" y="99"/>
                    </a:lnTo>
                    <a:cubicBezTo>
                      <a:pt x="1373" y="65"/>
                      <a:pt x="1310" y="30"/>
                      <a:pt x="1245"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35"/>
              <p:cNvSpPr/>
              <p:nvPr/>
            </p:nvSpPr>
            <p:spPr>
              <a:xfrm>
                <a:off x="5891200" y="1633075"/>
                <a:ext cx="34875" cy="150400"/>
              </a:xfrm>
              <a:custGeom>
                <a:rect b="b" l="l" r="r" t="t"/>
                <a:pathLst>
                  <a:path extrusionOk="0" h="6016" w="1395">
                    <a:moveTo>
                      <a:pt x="1249" y="1"/>
                    </a:moveTo>
                    <a:lnTo>
                      <a:pt x="0" y="5950"/>
                    </a:lnTo>
                    <a:cubicBezTo>
                      <a:pt x="51" y="5972"/>
                      <a:pt x="99" y="5994"/>
                      <a:pt x="150" y="6015"/>
                    </a:cubicBezTo>
                    <a:lnTo>
                      <a:pt x="1394" y="70"/>
                    </a:lnTo>
                    <a:cubicBezTo>
                      <a:pt x="1347" y="44"/>
                      <a:pt x="1296" y="22"/>
                      <a:pt x="1249"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35"/>
              <p:cNvSpPr/>
              <p:nvPr/>
            </p:nvSpPr>
            <p:spPr>
              <a:xfrm>
                <a:off x="5888175" y="1631925"/>
                <a:ext cx="34275" cy="149925"/>
              </a:xfrm>
              <a:custGeom>
                <a:rect b="b" l="l" r="r" t="t"/>
                <a:pathLst>
                  <a:path extrusionOk="0" h="5997" w="1371">
                    <a:moveTo>
                      <a:pt x="1246" y="1"/>
                    </a:moveTo>
                    <a:lnTo>
                      <a:pt x="1" y="5949"/>
                    </a:lnTo>
                    <a:cubicBezTo>
                      <a:pt x="40" y="5963"/>
                      <a:pt x="82" y="5980"/>
                      <a:pt x="121" y="5996"/>
                    </a:cubicBezTo>
                    <a:lnTo>
                      <a:pt x="1370" y="47"/>
                    </a:lnTo>
                    <a:cubicBezTo>
                      <a:pt x="1327" y="30"/>
                      <a:pt x="1288" y="17"/>
                      <a:pt x="1246"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35"/>
              <p:cNvSpPr/>
              <p:nvPr/>
            </p:nvSpPr>
            <p:spPr>
              <a:xfrm>
                <a:off x="5885325" y="1631050"/>
                <a:ext cx="34025" cy="149625"/>
              </a:xfrm>
              <a:custGeom>
                <a:rect b="b" l="l" r="r" t="t"/>
                <a:pathLst>
                  <a:path extrusionOk="0" h="5985" w="1361">
                    <a:moveTo>
                      <a:pt x="1244" y="1"/>
                    </a:moveTo>
                    <a:lnTo>
                      <a:pt x="0" y="5946"/>
                    </a:lnTo>
                    <a:lnTo>
                      <a:pt x="115" y="5984"/>
                    </a:lnTo>
                    <a:lnTo>
                      <a:pt x="1360" y="36"/>
                    </a:lnTo>
                    <a:cubicBezTo>
                      <a:pt x="1321" y="22"/>
                      <a:pt x="1283" y="10"/>
                      <a:pt x="1244"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35"/>
              <p:cNvSpPr/>
              <p:nvPr/>
            </p:nvSpPr>
            <p:spPr>
              <a:xfrm>
                <a:off x="5882425" y="1630300"/>
                <a:ext cx="34025" cy="149425"/>
              </a:xfrm>
              <a:custGeom>
                <a:rect b="b" l="l" r="r" t="t"/>
                <a:pathLst>
                  <a:path extrusionOk="0" h="5977" w="1361">
                    <a:moveTo>
                      <a:pt x="1245" y="1"/>
                    </a:moveTo>
                    <a:lnTo>
                      <a:pt x="0" y="5947"/>
                    </a:lnTo>
                    <a:cubicBezTo>
                      <a:pt x="39" y="5955"/>
                      <a:pt x="77" y="5968"/>
                      <a:pt x="116" y="5976"/>
                    </a:cubicBezTo>
                    <a:lnTo>
                      <a:pt x="1360" y="31"/>
                    </a:lnTo>
                    <a:cubicBezTo>
                      <a:pt x="1322" y="18"/>
                      <a:pt x="1283" y="9"/>
                      <a:pt x="1245"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35"/>
              <p:cNvSpPr/>
              <p:nvPr/>
            </p:nvSpPr>
            <p:spPr>
              <a:xfrm>
                <a:off x="5879200" y="1629575"/>
                <a:ext cx="34375" cy="149400"/>
              </a:xfrm>
              <a:custGeom>
                <a:rect b="b" l="l" r="r" t="t"/>
                <a:pathLst>
                  <a:path extrusionOk="0" h="5976" w="1375">
                    <a:moveTo>
                      <a:pt x="1250" y="0"/>
                    </a:moveTo>
                    <a:lnTo>
                      <a:pt x="1" y="5950"/>
                    </a:lnTo>
                    <a:cubicBezTo>
                      <a:pt x="44" y="5958"/>
                      <a:pt x="87" y="5966"/>
                      <a:pt x="129" y="5976"/>
                    </a:cubicBezTo>
                    <a:lnTo>
                      <a:pt x="1374" y="30"/>
                    </a:lnTo>
                    <a:cubicBezTo>
                      <a:pt x="1331" y="18"/>
                      <a:pt x="1293" y="8"/>
                      <a:pt x="1250"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35"/>
              <p:cNvSpPr/>
              <p:nvPr/>
            </p:nvSpPr>
            <p:spPr>
              <a:xfrm>
                <a:off x="5875350" y="1629025"/>
                <a:ext cx="35100" cy="149300"/>
              </a:xfrm>
              <a:custGeom>
                <a:rect b="b" l="l" r="r" t="t"/>
                <a:pathLst>
                  <a:path extrusionOk="0" h="5972" w="1404">
                    <a:moveTo>
                      <a:pt x="1246" y="1"/>
                    </a:moveTo>
                    <a:lnTo>
                      <a:pt x="1" y="5950"/>
                    </a:lnTo>
                    <a:cubicBezTo>
                      <a:pt x="52" y="5954"/>
                      <a:pt x="103" y="5963"/>
                      <a:pt x="155" y="5972"/>
                    </a:cubicBezTo>
                    <a:lnTo>
                      <a:pt x="1404" y="22"/>
                    </a:lnTo>
                    <a:cubicBezTo>
                      <a:pt x="1353" y="14"/>
                      <a:pt x="1297" y="9"/>
                      <a:pt x="1246"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35"/>
              <p:cNvSpPr/>
              <p:nvPr/>
            </p:nvSpPr>
            <p:spPr>
              <a:xfrm>
                <a:off x="5873875" y="1628925"/>
                <a:ext cx="32625" cy="148875"/>
              </a:xfrm>
              <a:custGeom>
                <a:rect b="b" l="l" r="r" t="t"/>
                <a:pathLst>
                  <a:path extrusionOk="0" h="5955" w="1305">
                    <a:moveTo>
                      <a:pt x="1249" y="1"/>
                    </a:moveTo>
                    <a:lnTo>
                      <a:pt x="0" y="5950"/>
                    </a:lnTo>
                    <a:cubicBezTo>
                      <a:pt x="22" y="5950"/>
                      <a:pt x="38" y="5954"/>
                      <a:pt x="60" y="5954"/>
                    </a:cubicBezTo>
                    <a:lnTo>
                      <a:pt x="1305" y="5"/>
                    </a:lnTo>
                    <a:cubicBezTo>
                      <a:pt x="1287" y="5"/>
                      <a:pt x="1266" y="5"/>
                      <a:pt x="1249" y="1"/>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35"/>
              <p:cNvSpPr/>
              <p:nvPr/>
            </p:nvSpPr>
            <p:spPr>
              <a:xfrm>
                <a:off x="1865375" y="785700"/>
                <a:ext cx="32525" cy="149175"/>
              </a:xfrm>
              <a:custGeom>
                <a:rect b="b" l="l" r="r" t="t"/>
                <a:pathLst>
                  <a:path extrusionOk="0" h="5967" w="1301">
                    <a:moveTo>
                      <a:pt x="1249" y="1"/>
                    </a:moveTo>
                    <a:lnTo>
                      <a:pt x="0" y="5945"/>
                    </a:lnTo>
                    <a:cubicBezTo>
                      <a:pt x="17" y="5954"/>
                      <a:pt x="34" y="5958"/>
                      <a:pt x="55" y="5967"/>
                    </a:cubicBezTo>
                    <a:lnTo>
                      <a:pt x="1301" y="17"/>
                    </a:lnTo>
                    <a:cubicBezTo>
                      <a:pt x="1283" y="13"/>
                      <a:pt x="1266" y="5"/>
                      <a:pt x="1249"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35"/>
              <p:cNvSpPr/>
              <p:nvPr/>
            </p:nvSpPr>
            <p:spPr>
              <a:xfrm>
                <a:off x="1862350" y="784625"/>
                <a:ext cx="34275" cy="149725"/>
              </a:xfrm>
              <a:custGeom>
                <a:rect b="b" l="l" r="r" t="t"/>
                <a:pathLst>
                  <a:path extrusionOk="0" h="5989" w="1371">
                    <a:moveTo>
                      <a:pt x="1246" y="0"/>
                    </a:moveTo>
                    <a:lnTo>
                      <a:pt x="1" y="5950"/>
                    </a:lnTo>
                    <a:cubicBezTo>
                      <a:pt x="40" y="5962"/>
                      <a:pt x="82" y="5976"/>
                      <a:pt x="121" y="5988"/>
                    </a:cubicBezTo>
                    <a:lnTo>
                      <a:pt x="1370" y="44"/>
                    </a:lnTo>
                    <a:cubicBezTo>
                      <a:pt x="1327" y="26"/>
                      <a:pt x="1288" y="13"/>
                      <a:pt x="1246"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35"/>
              <p:cNvSpPr/>
              <p:nvPr/>
            </p:nvSpPr>
            <p:spPr>
              <a:xfrm>
                <a:off x="1858850" y="783775"/>
                <a:ext cx="34675" cy="149625"/>
              </a:xfrm>
              <a:custGeom>
                <a:rect b="b" l="l" r="r" t="t"/>
                <a:pathLst>
                  <a:path extrusionOk="0" h="5985" w="1387">
                    <a:moveTo>
                      <a:pt x="1249" y="1"/>
                    </a:moveTo>
                    <a:lnTo>
                      <a:pt x="0" y="5949"/>
                    </a:lnTo>
                    <a:cubicBezTo>
                      <a:pt x="47" y="5958"/>
                      <a:pt x="94" y="5971"/>
                      <a:pt x="141" y="5984"/>
                    </a:cubicBezTo>
                    <a:lnTo>
                      <a:pt x="1386" y="34"/>
                    </a:lnTo>
                    <a:cubicBezTo>
                      <a:pt x="1339" y="21"/>
                      <a:pt x="1296" y="13"/>
                      <a:pt x="1249"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35"/>
              <p:cNvSpPr/>
              <p:nvPr/>
            </p:nvSpPr>
            <p:spPr>
              <a:xfrm>
                <a:off x="1854775" y="782900"/>
                <a:ext cx="35300" cy="149625"/>
              </a:xfrm>
              <a:custGeom>
                <a:rect b="b" l="l" r="r" t="t"/>
                <a:pathLst>
                  <a:path extrusionOk="0" h="5985" w="1412">
                    <a:moveTo>
                      <a:pt x="1245" y="1"/>
                    </a:moveTo>
                    <a:lnTo>
                      <a:pt x="0" y="5950"/>
                    </a:lnTo>
                    <a:cubicBezTo>
                      <a:pt x="57" y="5959"/>
                      <a:pt x="112" y="5972"/>
                      <a:pt x="163" y="5984"/>
                    </a:cubicBezTo>
                    <a:lnTo>
                      <a:pt x="1412" y="36"/>
                    </a:lnTo>
                    <a:cubicBezTo>
                      <a:pt x="1356" y="22"/>
                      <a:pt x="1301" y="10"/>
                      <a:pt x="1245"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35"/>
              <p:cNvSpPr/>
              <p:nvPr/>
            </p:nvSpPr>
            <p:spPr>
              <a:xfrm>
                <a:off x="1848775" y="782050"/>
                <a:ext cx="37150" cy="149625"/>
              </a:xfrm>
              <a:custGeom>
                <a:rect b="b" l="l" r="r" t="t"/>
                <a:pathLst>
                  <a:path extrusionOk="0" h="5985" w="1486">
                    <a:moveTo>
                      <a:pt x="1250" y="1"/>
                    </a:moveTo>
                    <a:lnTo>
                      <a:pt x="1" y="5950"/>
                    </a:lnTo>
                    <a:cubicBezTo>
                      <a:pt x="82" y="5959"/>
                      <a:pt x="163" y="5972"/>
                      <a:pt x="240" y="5984"/>
                    </a:cubicBezTo>
                    <a:lnTo>
                      <a:pt x="1485" y="35"/>
                    </a:lnTo>
                    <a:cubicBezTo>
                      <a:pt x="1408" y="22"/>
                      <a:pt x="1327" y="9"/>
                      <a:pt x="1250"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35"/>
              <p:cNvSpPr/>
              <p:nvPr/>
            </p:nvSpPr>
            <p:spPr>
              <a:xfrm>
                <a:off x="1799925" y="781525"/>
                <a:ext cx="80125" cy="153250"/>
              </a:xfrm>
              <a:custGeom>
                <a:rect b="b" l="l" r="r" t="t"/>
                <a:pathLst>
                  <a:path extrusionOk="0" h="6130" w="3205">
                    <a:moveTo>
                      <a:pt x="2778" y="1"/>
                    </a:moveTo>
                    <a:cubicBezTo>
                      <a:pt x="2493" y="1"/>
                      <a:pt x="2197" y="26"/>
                      <a:pt x="1891" y="69"/>
                    </a:cubicBezTo>
                    <a:cubicBezTo>
                      <a:pt x="1677" y="99"/>
                      <a:pt x="1463" y="137"/>
                      <a:pt x="1245" y="180"/>
                    </a:cubicBezTo>
                    <a:lnTo>
                      <a:pt x="0" y="6130"/>
                    </a:lnTo>
                    <a:cubicBezTo>
                      <a:pt x="218" y="6086"/>
                      <a:pt x="433" y="6048"/>
                      <a:pt x="642" y="6019"/>
                    </a:cubicBezTo>
                    <a:cubicBezTo>
                      <a:pt x="948" y="5976"/>
                      <a:pt x="1246" y="5950"/>
                      <a:pt x="1530" y="5950"/>
                    </a:cubicBezTo>
                    <a:cubicBezTo>
                      <a:pt x="1676" y="5950"/>
                      <a:pt x="1817" y="5957"/>
                      <a:pt x="1955" y="5971"/>
                    </a:cubicBezTo>
                    <a:lnTo>
                      <a:pt x="3204" y="22"/>
                    </a:lnTo>
                    <a:cubicBezTo>
                      <a:pt x="3065" y="7"/>
                      <a:pt x="2923" y="1"/>
                      <a:pt x="2778" y="1"/>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35"/>
              <p:cNvSpPr/>
              <p:nvPr/>
            </p:nvSpPr>
            <p:spPr>
              <a:xfrm>
                <a:off x="1424275" y="714700"/>
                <a:ext cx="32225" cy="148850"/>
              </a:xfrm>
              <a:custGeom>
                <a:rect b="b" l="l" r="r" t="t"/>
                <a:pathLst>
                  <a:path extrusionOk="0" h="5954" w="1289">
                    <a:moveTo>
                      <a:pt x="1246" y="0"/>
                    </a:moveTo>
                    <a:lnTo>
                      <a:pt x="0" y="5950"/>
                    </a:lnTo>
                    <a:cubicBezTo>
                      <a:pt x="14" y="5950"/>
                      <a:pt x="26" y="5950"/>
                      <a:pt x="39" y="5954"/>
                    </a:cubicBezTo>
                    <a:lnTo>
                      <a:pt x="1289" y="4"/>
                    </a:lnTo>
                    <a:cubicBezTo>
                      <a:pt x="1275" y="4"/>
                      <a:pt x="1258" y="0"/>
                      <a:pt x="1246" y="0"/>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35"/>
              <p:cNvSpPr/>
              <p:nvPr/>
            </p:nvSpPr>
            <p:spPr>
              <a:xfrm>
                <a:off x="1421075" y="714250"/>
                <a:ext cx="34350" cy="149200"/>
              </a:xfrm>
              <a:custGeom>
                <a:rect b="b" l="l" r="r" t="t"/>
                <a:pathLst>
                  <a:path extrusionOk="0" h="5968" w="1374">
                    <a:moveTo>
                      <a:pt x="1245" y="1"/>
                    </a:moveTo>
                    <a:lnTo>
                      <a:pt x="0" y="5950"/>
                    </a:lnTo>
                    <a:cubicBezTo>
                      <a:pt x="43" y="5955"/>
                      <a:pt x="86" y="5964"/>
                      <a:pt x="128" y="5968"/>
                    </a:cubicBezTo>
                    <a:lnTo>
                      <a:pt x="1374" y="18"/>
                    </a:lnTo>
                    <a:cubicBezTo>
                      <a:pt x="1330" y="14"/>
                      <a:pt x="1288" y="10"/>
                      <a:pt x="1245"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35"/>
              <p:cNvSpPr/>
              <p:nvPr/>
            </p:nvSpPr>
            <p:spPr>
              <a:xfrm>
                <a:off x="1418400" y="713725"/>
                <a:ext cx="33825" cy="149300"/>
              </a:xfrm>
              <a:custGeom>
                <a:rect b="b" l="l" r="r" t="t"/>
                <a:pathLst>
                  <a:path extrusionOk="0" h="5972" w="1353">
                    <a:moveTo>
                      <a:pt x="1250" y="0"/>
                    </a:moveTo>
                    <a:lnTo>
                      <a:pt x="0" y="5950"/>
                    </a:lnTo>
                    <a:cubicBezTo>
                      <a:pt x="35" y="5954"/>
                      <a:pt x="69" y="5963"/>
                      <a:pt x="107" y="5971"/>
                    </a:cubicBezTo>
                    <a:lnTo>
                      <a:pt x="1352" y="22"/>
                    </a:lnTo>
                    <a:cubicBezTo>
                      <a:pt x="1318" y="14"/>
                      <a:pt x="1283" y="9"/>
                      <a:pt x="1250"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35"/>
              <p:cNvSpPr/>
              <p:nvPr/>
            </p:nvSpPr>
            <p:spPr>
              <a:xfrm>
                <a:off x="1416050" y="713075"/>
                <a:ext cx="33600" cy="149400"/>
              </a:xfrm>
              <a:custGeom>
                <a:rect b="b" l="l" r="r" t="t"/>
                <a:pathLst>
                  <a:path extrusionOk="0" h="5976" w="1344">
                    <a:moveTo>
                      <a:pt x="1249" y="1"/>
                    </a:moveTo>
                    <a:lnTo>
                      <a:pt x="1" y="5950"/>
                    </a:lnTo>
                    <a:cubicBezTo>
                      <a:pt x="35" y="5959"/>
                      <a:pt x="65" y="5968"/>
                      <a:pt x="94" y="5976"/>
                    </a:cubicBezTo>
                    <a:lnTo>
                      <a:pt x="1344" y="26"/>
                    </a:lnTo>
                    <a:cubicBezTo>
                      <a:pt x="1310" y="18"/>
                      <a:pt x="1279" y="10"/>
                      <a:pt x="1249"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35"/>
              <p:cNvSpPr/>
              <p:nvPr/>
            </p:nvSpPr>
            <p:spPr>
              <a:xfrm>
                <a:off x="1413800" y="712325"/>
                <a:ext cx="33500" cy="149525"/>
              </a:xfrm>
              <a:custGeom>
                <a:rect b="b" l="l" r="r" t="t"/>
                <a:pathLst>
                  <a:path extrusionOk="0" h="5981" w="1340">
                    <a:moveTo>
                      <a:pt x="1246" y="1"/>
                    </a:moveTo>
                    <a:lnTo>
                      <a:pt x="1" y="5950"/>
                    </a:lnTo>
                    <a:cubicBezTo>
                      <a:pt x="30" y="5959"/>
                      <a:pt x="60" y="5972"/>
                      <a:pt x="91" y="5980"/>
                    </a:cubicBezTo>
                    <a:lnTo>
                      <a:pt x="1339" y="31"/>
                    </a:lnTo>
                    <a:cubicBezTo>
                      <a:pt x="1305" y="22"/>
                      <a:pt x="1276" y="14"/>
                      <a:pt x="1246"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35"/>
              <p:cNvSpPr/>
              <p:nvPr/>
            </p:nvSpPr>
            <p:spPr>
              <a:xfrm>
                <a:off x="1411575" y="711475"/>
                <a:ext cx="33375" cy="149625"/>
              </a:xfrm>
              <a:custGeom>
                <a:rect b="b" l="l" r="r" t="t"/>
                <a:pathLst>
                  <a:path extrusionOk="0" h="5985" w="1335">
                    <a:moveTo>
                      <a:pt x="1244" y="1"/>
                    </a:moveTo>
                    <a:lnTo>
                      <a:pt x="0" y="5951"/>
                    </a:lnTo>
                    <a:cubicBezTo>
                      <a:pt x="30" y="5963"/>
                      <a:pt x="60" y="5972"/>
                      <a:pt x="90" y="5984"/>
                    </a:cubicBezTo>
                    <a:lnTo>
                      <a:pt x="1335" y="35"/>
                    </a:lnTo>
                    <a:cubicBezTo>
                      <a:pt x="1304" y="27"/>
                      <a:pt x="1274" y="13"/>
                      <a:pt x="1244"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35"/>
              <p:cNvSpPr/>
              <p:nvPr/>
            </p:nvSpPr>
            <p:spPr>
              <a:xfrm>
                <a:off x="1409100" y="710400"/>
                <a:ext cx="33600" cy="149850"/>
              </a:xfrm>
              <a:custGeom>
                <a:rect b="b" l="l" r="r" t="t"/>
                <a:pathLst>
                  <a:path extrusionOk="0" h="5994" w="1344">
                    <a:moveTo>
                      <a:pt x="1249" y="1"/>
                    </a:moveTo>
                    <a:lnTo>
                      <a:pt x="1" y="5950"/>
                    </a:lnTo>
                    <a:cubicBezTo>
                      <a:pt x="35" y="5964"/>
                      <a:pt x="64" y="5980"/>
                      <a:pt x="99" y="5994"/>
                    </a:cubicBezTo>
                    <a:lnTo>
                      <a:pt x="1343" y="44"/>
                    </a:lnTo>
                    <a:cubicBezTo>
                      <a:pt x="1314" y="31"/>
                      <a:pt x="1280" y="18"/>
                      <a:pt x="1249"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35"/>
              <p:cNvSpPr/>
              <p:nvPr/>
            </p:nvSpPr>
            <p:spPr>
              <a:xfrm>
                <a:off x="1406550" y="709025"/>
                <a:ext cx="33775" cy="150150"/>
              </a:xfrm>
              <a:custGeom>
                <a:rect b="b" l="l" r="r" t="t"/>
                <a:pathLst>
                  <a:path extrusionOk="0" h="6006" w="1351">
                    <a:moveTo>
                      <a:pt x="1244" y="0"/>
                    </a:moveTo>
                    <a:lnTo>
                      <a:pt x="0" y="5950"/>
                    </a:lnTo>
                    <a:cubicBezTo>
                      <a:pt x="34" y="5967"/>
                      <a:pt x="68" y="5988"/>
                      <a:pt x="103" y="6005"/>
                    </a:cubicBezTo>
                    <a:lnTo>
                      <a:pt x="1351" y="56"/>
                    </a:lnTo>
                    <a:cubicBezTo>
                      <a:pt x="1313" y="39"/>
                      <a:pt x="1279" y="22"/>
                      <a:pt x="1244"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35"/>
              <p:cNvSpPr/>
              <p:nvPr/>
            </p:nvSpPr>
            <p:spPr>
              <a:xfrm>
                <a:off x="1403425" y="707100"/>
                <a:ext cx="34250" cy="150700"/>
              </a:xfrm>
              <a:custGeom>
                <a:rect b="b" l="l" r="r" t="t"/>
                <a:pathLst>
                  <a:path extrusionOk="0" h="6028" w="1370">
                    <a:moveTo>
                      <a:pt x="1250" y="0"/>
                    </a:moveTo>
                    <a:lnTo>
                      <a:pt x="1" y="5950"/>
                    </a:lnTo>
                    <a:cubicBezTo>
                      <a:pt x="39" y="5976"/>
                      <a:pt x="82" y="6001"/>
                      <a:pt x="125" y="6027"/>
                    </a:cubicBezTo>
                    <a:lnTo>
                      <a:pt x="1369" y="77"/>
                    </a:lnTo>
                    <a:cubicBezTo>
                      <a:pt x="1327" y="52"/>
                      <a:pt x="1284" y="26"/>
                      <a:pt x="1250"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35"/>
              <p:cNvSpPr/>
              <p:nvPr/>
            </p:nvSpPr>
            <p:spPr>
              <a:xfrm>
                <a:off x="1394550" y="694275"/>
                <a:ext cx="40150" cy="161600"/>
              </a:xfrm>
              <a:custGeom>
                <a:rect b="b" l="l" r="r" t="t"/>
                <a:pathLst>
                  <a:path extrusionOk="0" h="6464" w="1606">
                    <a:moveTo>
                      <a:pt x="1280" y="0"/>
                    </a:moveTo>
                    <a:lnTo>
                      <a:pt x="1280" y="0"/>
                    </a:lnTo>
                    <a:cubicBezTo>
                      <a:pt x="1280" y="1"/>
                      <a:pt x="1279" y="2"/>
                      <a:pt x="1279" y="2"/>
                    </a:cubicBezTo>
                    <a:lnTo>
                      <a:pt x="1279" y="2"/>
                    </a:lnTo>
                    <a:lnTo>
                      <a:pt x="1280" y="0"/>
                    </a:lnTo>
                    <a:close/>
                    <a:moveTo>
                      <a:pt x="1279" y="2"/>
                    </a:moveTo>
                    <a:lnTo>
                      <a:pt x="35" y="5950"/>
                    </a:lnTo>
                    <a:cubicBezTo>
                      <a:pt x="1" y="6108"/>
                      <a:pt x="133" y="6301"/>
                      <a:pt x="356" y="6463"/>
                    </a:cubicBezTo>
                    <a:lnTo>
                      <a:pt x="1605" y="513"/>
                    </a:lnTo>
                    <a:cubicBezTo>
                      <a:pt x="1379" y="356"/>
                      <a:pt x="1247" y="160"/>
                      <a:pt x="1279" y="2"/>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35"/>
              <p:cNvSpPr/>
              <p:nvPr/>
            </p:nvSpPr>
            <p:spPr>
              <a:xfrm>
                <a:off x="3383625" y="1111925"/>
                <a:ext cx="47175" cy="150800"/>
              </a:xfrm>
              <a:custGeom>
                <a:rect b="b" l="l" r="r" t="t"/>
                <a:pathLst>
                  <a:path extrusionOk="0" h="6032" w="1887">
                    <a:moveTo>
                      <a:pt x="1245" y="1"/>
                    </a:moveTo>
                    <a:lnTo>
                      <a:pt x="0" y="5950"/>
                    </a:lnTo>
                    <a:cubicBezTo>
                      <a:pt x="176" y="5968"/>
                      <a:pt x="385" y="5997"/>
                      <a:pt x="642" y="6031"/>
                    </a:cubicBezTo>
                    <a:lnTo>
                      <a:pt x="1887" y="86"/>
                    </a:lnTo>
                    <a:cubicBezTo>
                      <a:pt x="1634" y="48"/>
                      <a:pt x="1425" y="22"/>
                      <a:pt x="1245"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35"/>
              <p:cNvSpPr/>
              <p:nvPr/>
            </p:nvSpPr>
            <p:spPr>
              <a:xfrm>
                <a:off x="3363075" y="1111325"/>
                <a:ext cx="51700" cy="150100"/>
              </a:xfrm>
              <a:custGeom>
                <a:rect b="b" l="l" r="r" t="t"/>
                <a:pathLst>
                  <a:path extrusionOk="0" h="6004" w="2068">
                    <a:moveTo>
                      <a:pt x="1661" y="1"/>
                    </a:moveTo>
                    <a:cubicBezTo>
                      <a:pt x="1576" y="1"/>
                      <a:pt x="1500" y="6"/>
                      <a:pt x="1430" y="16"/>
                    </a:cubicBezTo>
                    <a:cubicBezTo>
                      <a:pt x="1366" y="25"/>
                      <a:pt x="1306" y="38"/>
                      <a:pt x="1246" y="54"/>
                    </a:cubicBezTo>
                    <a:lnTo>
                      <a:pt x="1" y="6004"/>
                    </a:lnTo>
                    <a:cubicBezTo>
                      <a:pt x="57" y="5986"/>
                      <a:pt x="117" y="5974"/>
                      <a:pt x="181" y="5961"/>
                    </a:cubicBezTo>
                    <a:cubicBezTo>
                      <a:pt x="251" y="5952"/>
                      <a:pt x="327" y="5948"/>
                      <a:pt x="410" y="5948"/>
                    </a:cubicBezTo>
                    <a:cubicBezTo>
                      <a:pt x="528" y="5948"/>
                      <a:pt x="662" y="5957"/>
                      <a:pt x="822" y="5974"/>
                    </a:cubicBezTo>
                    <a:lnTo>
                      <a:pt x="2067" y="25"/>
                    </a:lnTo>
                    <a:cubicBezTo>
                      <a:pt x="1909" y="10"/>
                      <a:pt x="1777" y="1"/>
                      <a:pt x="1661" y="1"/>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35"/>
              <p:cNvSpPr/>
              <p:nvPr/>
            </p:nvSpPr>
            <p:spPr>
              <a:xfrm>
                <a:off x="3359125" y="1112675"/>
                <a:ext cx="35125" cy="150250"/>
              </a:xfrm>
              <a:custGeom>
                <a:rect b="b" l="l" r="r" t="t"/>
                <a:pathLst>
                  <a:path extrusionOk="0" h="6010" w="1405">
                    <a:moveTo>
                      <a:pt x="1404" y="0"/>
                    </a:moveTo>
                    <a:cubicBezTo>
                      <a:pt x="1353" y="18"/>
                      <a:pt x="1301" y="39"/>
                      <a:pt x="1250" y="61"/>
                    </a:cubicBezTo>
                    <a:lnTo>
                      <a:pt x="1" y="6009"/>
                    </a:lnTo>
                    <a:cubicBezTo>
                      <a:pt x="52" y="5984"/>
                      <a:pt x="104" y="5967"/>
                      <a:pt x="159" y="5950"/>
                    </a:cubicBezTo>
                    <a:lnTo>
                      <a:pt x="1404"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35"/>
              <p:cNvSpPr/>
              <p:nvPr/>
            </p:nvSpPr>
            <p:spPr>
              <a:xfrm>
                <a:off x="3352950" y="1114175"/>
                <a:ext cx="37450" cy="152300"/>
              </a:xfrm>
              <a:custGeom>
                <a:rect b="b" l="l" r="r" t="t"/>
                <a:pathLst>
                  <a:path extrusionOk="0" h="6092" w="1498">
                    <a:moveTo>
                      <a:pt x="1497" y="1"/>
                    </a:moveTo>
                    <a:cubicBezTo>
                      <a:pt x="1416" y="39"/>
                      <a:pt x="1335" y="86"/>
                      <a:pt x="1245" y="142"/>
                    </a:cubicBezTo>
                    <a:lnTo>
                      <a:pt x="0" y="6091"/>
                    </a:lnTo>
                    <a:cubicBezTo>
                      <a:pt x="90" y="6032"/>
                      <a:pt x="171" y="5988"/>
                      <a:pt x="248" y="5949"/>
                    </a:cubicBezTo>
                    <a:lnTo>
                      <a:pt x="1497"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35"/>
              <p:cNvSpPr/>
              <p:nvPr/>
            </p:nvSpPr>
            <p:spPr>
              <a:xfrm>
                <a:off x="3347475" y="1117700"/>
                <a:ext cx="36600" cy="152400"/>
              </a:xfrm>
              <a:custGeom>
                <a:rect b="b" l="l" r="r" t="t"/>
                <a:pathLst>
                  <a:path extrusionOk="0" h="6096" w="1464">
                    <a:moveTo>
                      <a:pt x="1464" y="1"/>
                    </a:moveTo>
                    <a:lnTo>
                      <a:pt x="1464" y="1"/>
                    </a:lnTo>
                    <a:cubicBezTo>
                      <a:pt x="1395" y="44"/>
                      <a:pt x="1327" y="91"/>
                      <a:pt x="1246" y="146"/>
                    </a:cubicBezTo>
                    <a:lnTo>
                      <a:pt x="1" y="6096"/>
                    </a:lnTo>
                    <a:cubicBezTo>
                      <a:pt x="78" y="6039"/>
                      <a:pt x="151" y="5993"/>
                      <a:pt x="219" y="5950"/>
                    </a:cubicBezTo>
                    <a:lnTo>
                      <a:pt x="1464"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35"/>
              <p:cNvSpPr/>
              <p:nvPr/>
            </p:nvSpPr>
            <p:spPr>
              <a:xfrm>
                <a:off x="1786550" y="795525"/>
                <a:ext cx="32950" cy="150375"/>
              </a:xfrm>
              <a:custGeom>
                <a:rect b="b" l="l" r="r" t="t"/>
                <a:pathLst>
                  <a:path extrusionOk="0" h="6015" w="1318">
                    <a:moveTo>
                      <a:pt x="1246" y="1"/>
                    </a:moveTo>
                    <a:lnTo>
                      <a:pt x="1" y="5950"/>
                    </a:lnTo>
                    <a:cubicBezTo>
                      <a:pt x="26" y="5967"/>
                      <a:pt x="48" y="5988"/>
                      <a:pt x="73" y="6014"/>
                    </a:cubicBezTo>
                    <a:lnTo>
                      <a:pt x="1318" y="64"/>
                    </a:lnTo>
                    <a:cubicBezTo>
                      <a:pt x="1297" y="39"/>
                      <a:pt x="1271" y="18"/>
                      <a:pt x="1246"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35"/>
              <p:cNvSpPr/>
              <p:nvPr/>
            </p:nvSpPr>
            <p:spPr>
              <a:xfrm>
                <a:off x="1785700" y="795000"/>
                <a:ext cx="32000" cy="149300"/>
              </a:xfrm>
              <a:custGeom>
                <a:rect b="b" l="l" r="r" t="t"/>
                <a:pathLst>
                  <a:path extrusionOk="0" h="5972" w="1280">
                    <a:moveTo>
                      <a:pt x="1249" y="0"/>
                    </a:moveTo>
                    <a:lnTo>
                      <a:pt x="1" y="5950"/>
                    </a:lnTo>
                    <a:cubicBezTo>
                      <a:pt x="13" y="5954"/>
                      <a:pt x="22" y="5962"/>
                      <a:pt x="35" y="5971"/>
                    </a:cubicBezTo>
                    <a:lnTo>
                      <a:pt x="1280" y="22"/>
                    </a:lnTo>
                    <a:cubicBezTo>
                      <a:pt x="1271" y="14"/>
                      <a:pt x="1258" y="8"/>
                      <a:pt x="1249"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35"/>
              <p:cNvSpPr/>
              <p:nvPr/>
            </p:nvSpPr>
            <p:spPr>
              <a:xfrm>
                <a:off x="1785075" y="794675"/>
                <a:ext cx="31850" cy="149075"/>
              </a:xfrm>
              <a:custGeom>
                <a:rect b="b" l="l" r="r" t="t"/>
                <a:pathLst>
                  <a:path extrusionOk="0" h="5963" w="1274">
                    <a:moveTo>
                      <a:pt x="1248" y="1"/>
                    </a:moveTo>
                    <a:lnTo>
                      <a:pt x="0" y="5949"/>
                    </a:lnTo>
                    <a:cubicBezTo>
                      <a:pt x="8" y="5955"/>
                      <a:pt x="17" y="5959"/>
                      <a:pt x="26" y="5963"/>
                    </a:cubicBezTo>
                    <a:lnTo>
                      <a:pt x="1274" y="13"/>
                    </a:lnTo>
                    <a:cubicBezTo>
                      <a:pt x="1266" y="9"/>
                      <a:pt x="1258" y="5"/>
                      <a:pt x="1248"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35"/>
              <p:cNvSpPr/>
              <p:nvPr/>
            </p:nvSpPr>
            <p:spPr>
              <a:xfrm>
                <a:off x="1784525" y="794450"/>
                <a:ext cx="31775" cy="148975"/>
              </a:xfrm>
              <a:custGeom>
                <a:rect b="b" l="l" r="r" t="t"/>
                <a:pathLst>
                  <a:path extrusionOk="0" h="5959" w="1271">
                    <a:moveTo>
                      <a:pt x="1245" y="1"/>
                    </a:moveTo>
                    <a:lnTo>
                      <a:pt x="1" y="5946"/>
                    </a:lnTo>
                    <a:cubicBezTo>
                      <a:pt x="9" y="5950"/>
                      <a:pt x="18" y="5954"/>
                      <a:pt x="22" y="5958"/>
                    </a:cubicBezTo>
                    <a:lnTo>
                      <a:pt x="1270" y="10"/>
                    </a:lnTo>
                    <a:cubicBezTo>
                      <a:pt x="1262" y="5"/>
                      <a:pt x="1254" y="1"/>
                      <a:pt x="1245"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35"/>
              <p:cNvSpPr/>
              <p:nvPr/>
            </p:nvSpPr>
            <p:spPr>
              <a:xfrm>
                <a:off x="1783975" y="794250"/>
                <a:ext cx="31675" cy="148875"/>
              </a:xfrm>
              <a:custGeom>
                <a:rect b="b" l="l" r="r" t="t"/>
                <a:pathLst>
                  <a:path extrusionOk="0" h="5955" w="1267">
                    <a:moveTo>
                      <a:pt x="1246" y="0"/>
                    </a:moveTo>
                    <a:lnTo>
                      <a:pt x="1" y="5946"/>
                    </a:lnTo>
                    <a:cubicBezTo>
                      <a:pt x="9" y="5950"/>
                      <a:pt x="14" y="5954"/>
                      <a:pt x="23" y="5954"/>
                    </a:cubicBezTo>
                    <a:lnTo>
                      <a:pt x="1267" y="9"/>
                    </a:lnTo>
                    <a:cubicBezTo>
                      <a:pt x="1263" y="5"/>
                      <a:pt x="1254" y="0"/>
                      <a:pt x="1246"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35"/>
              <p:cNvSpPr/>
              <p:nvPr/>
            </p:nvSpPr>
            <p:spPr>
              <a:xfrm>
                <a:off x="1783350" y="794050"/>
                <a:ext cx="31800" cy="148850"/>
              </a:xfrm>
              <a:custGeom>
                <a:rect b="b" l="l" r="r" t="t"/>
                <a:pathLst>
                  <a:path extrusionOk="0" h="5954" w="1272">
                    <a:moveTo>
                      <a:pt x="1250" y="0"/>
                    </a:moveTo>
                    <a:lnTo>
                      <a:pt x="0" y="5949"/>
                    </a:lnTo>
                    <a:cubicBezTo>
                      <a:pt x="9" y="5949"/>
                      <a:pt x="18" y="5954"/>
                      <a:pt x="26" y="5954"/>
                    </a:cubicBezTo>
                    <a:lnTo>
                      <a:pt x="1271" y="8"/>
                    </a:lnTo>
                    <a:cubicBezTo>
                      <a:pt x="1262" y="4"/>
                      <a:pt x="1258" y="0"/>
                      <a:pt x="1250"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35"/>
              <p:cNvSpPr/>
              <p:nvPr/>
            </p:nvSpPr>
            <p:spPr>
              <a:xfrm>
                <a:off x="1782700" y="793800"/>
                <a:ext cx="31900" cy="148975"/>
              </a:xfrm>
              <a:custGeom>
                <a:rect b="b" l="l" r="r" t="t"/>
                <a:pathLst>
                  <a:path extrusionOk="0" h="5959" w="1276">
                    <a:moveTo>
                      <a:pt x="1250" y="1"/>
                    </a:moveTo>
                    <a:lnTo>
                      <a:pt x="1" y="5951"/>
                    </a:lnTo>
                    <a:cubicBezTo>
                      <a:pt x="9" y="5951"/>
                      <a:pt x="18" y="5955"/>
                      <a:pt x="26" y="5959"/>
                    </a:cubicBezTo>
                    <a:lnTo>
                      <a:pt x="1276" y="10"/>
                    </a:lnTo>
                    <a:cubicBezTo>
                      <a:pt x="1266" y="5"/>
                      <a:pt x="1258" y="5"/>
                      <a:pt x="1250"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35"/>
              <p:cNvSpPr/>
              <p:nvPr/>
            </p:nvSpPr>
            <p:spPr>
              <a:xfrm>
                <a:off x="1781950" y="793700"/>
                <a:ext cx="32000" cy="148875"/>
              </a:xfrm>
              <a:custGeom>
                <a:rect b="b" l="l" r="r" t="t"/>
                <a:pathLst>
                  <a:path extrusionOk="0" h="5955" w="1280">
                    <a:moveTo>
                      <a:pt x="1250" y="1"/>
                    </a:moveTo>
                    <a:lnTo>
                      <a:pt x="1" y="5950"/>
                    </a:lnTo>
                    <a:cubicBezTo>
                      <a:pt x="13" y="5950"/>
                      <a:pt x="22" y="5950"/>
                      <a:pt x="31" y="5955"/>
                    </a:cubicBezTo>
                    <a:lnTo>
                      <a:pt x="1280" y="5"/>
                    </a:lnTo>
                    <a:cubicBezTo>
                      <a:pt x="1267" y="5"/>
                      <a:pt x="1258" y="1"/>
                      <a:pt x="1250"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35"/>
              <p:cNvSpPr/>
              <p:nvPr/>
            </p:nvSpPr>
            <p:spPr>
              <a:xfrm>
                <a:off x="1780875" y="793500"/>
                <a:ext cx="32350" cy="148975"/>
              </a:xfrm>
              <a:custGeom>
                <a:rect b="b" l="l" r="r" t="t"/>
                <a:pathLst>
                  <a:path extrusionOk="0" h="5959" w="1294">
                    <a:moveTo>
                      <a:pt x="1250" y="1"/>
                    </a:moveTo>
                    <a:lnTo>
                      <a:pt x="1" y="5950"/>
                    </a:lnTo>
                    <a:cubicBezTo>
                      <a:pt x="18" y="5954"/>
                      <a:pt x="31" y="5954"/>
                      <a:pt x="44" y="5958"/>
                    </a:cubicBezTo>
                    <a:lnTo>
                      <a:pt x="1293" y="9"/>
                    </a:lnTo>
                    <a:cubicBezTo>
                      <a:pt x="1276" y="5"/>
                      <a:pt x="1262" y="5"/>
                      <a:pt x="1250"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35"/>
              <p:cNvSpPr/>
              <p:nvPr/>
            </p:nvSpPr>
            <p:spPr>
              <a:xfrm>
                <a:off x="1757475" y="793475"/>
                <a:ext cx="54675" cy="152650"/>
              </a:xfrm>
              <a:custGeom>
                <a:rect b="b" l="l" r="r" t="t"/>
                <a:pathLst>
                  <a:path extrusionOk="0" h="6106" w="2187">
                    <a:moveTo>
                      <a:pt x="2127" y="0"/>
                    </a:moveTo>
                    <a:cubicBezTo>
                      <a:pt x="2066" y="0"/>
                      <a:pt x="2002" y="5"/>
                      <a:pt x="1938" y="14"/>
                    </a:cubicBezTo>
                    <a:cubicBezTo>
                      <a:pt x="1827" y="27"/>
                      <a:pt x="1711" y="57"/>
                      <a:pt x="1592" y="83"/>
                    </a:cubicBezTo>
                    <a:cubicBezTo>
                      <a:pt x="1476" y="113"/>
                      <a:pt x="1361" y="138"/>
                      <a:pt x="1249" y="156"/>
                    </a:cubicBezTo>
                    <a:lnTo>
                      <a:pt x="1" y="6105"/>
                    </a:lnTo>
                    <a:cubicBezTo>
                      <a:pt x="111" y="6088"/>
                      <a:pt x="232" y="6058"/>
                      <a:pt x="347" y="6032"/>
                    </a:cubicBezTo>
                    <a:cubicBezTo>
                      <a:pt x="463" y="6003"/>
                      <a:pt x="582" y="5977"/>
                      <a:pt x="693" y="5959"/>
                    </a:cubicBezTo>
                    <a:cubicBezTo>
                      <a:pt x="747" y="5951"/>
                      <a:pt x="800" y="5946"/>
                      <a:pt x="850" y="5946"/>
                    </a:cubicBezTo>
                    <a:cubicBezTo>
                      <a:pt x="880" y="5946"/>
                      <a:pt x="909" y="5948"/>
                      <a:pt x="937" y="5951"/>
                    </a:cubicBezTo>
                    <a:lnTo>
                      <a:pt x="2186" y="2"/>
                    </a:lnTo>
                    <a:cubicBezTo>
                      <a:pt x="2167" y="1"/>
                      <a:pt x="2147" y="0"/>
                      <a:pt x="2127" y="0"/>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35"/>
              <p:cNvSpPr/>
              <p:nvPr/>
            </p:nvSpPr>
            <p:spPr>
              <a:xfrm>
                <a:off x="1752125" y="795850"/>
                <a:ext cx="36575" cy="150275"/>
              </a:xfrm>
              <a:custGeom>
                <a:rect b="b" l="l" r="r" t="t"/>
                <a:pathLst>
                  <a:path extrusionOk="0" h="6011" w="1463">
                    <a:moveTo>
                      <a:pt x="1249" y="0"/>
                    </a:moveTo>
                    <a:lnTo>
                      <a:pt x="0" y="5950"/>
                    </a:lnTo>
                    <a:cubicBezTo>
                      <a:pt x="73" y="5971"/>
                      <a:pt x="142" y="5989"/>
                      <a:pt x="215" y="6010"/>
                    </a:cubicBezTo>
                    <a:lnTo>
                      <a:pt x="1463" y="61"/>
                    </a:lnTo>
                    <a:cubicBezTo>
                      <a:pt x="1391" y="39"/>
                      <a:pt x="1318" y="22"/>
                      <a:pt x="1249"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35"/>
              <p:cNvSpPr/>
              <p:nvPr/>
            </p:nvSpPr>
            <p:spPr>
              <a:xfrm>
                <a:off x="1745050" y="793600"/>
                <a:ext cx="38325" cy="151000"/>
              </a:xfrm>
              <a:custGeom>
                <a:rect b="b" l="l" r="r" t="t"/>
                <a:pathLst>
                  <a:path extrusionOk="0" h="6040" w="1533">
                    <a:moveTo>
                      <a:pt x="1246" y="1"/>
                    </a:moveTo>
                    <a:lnTo>
                      <a:pt x="1" y="5950"/>
                    </a:lnTo>
                    <a:cubicBezTo>
                      <a:pt x="91" y="5980"/>
                      <a:pt x="186" y="6010"/>
                      <a:pt x="283" y="6040"/>
                    </a:cubicBezTo>
                    <a:lnTo>
                      <a:pt x="1532" y="90"/>
                    </a:lnTo>
                    <a:cubicBezTo>
                      <a:pt x="1434" y="64"/>
                      <a:pt x="1340" y="31"/>
                      <a:pt x="1246"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35"/>
              <p:cNvSpPr/>
              <p:nvPr/>
            </p:nvSpPr>
            <p:spPr>
              <a:xfrm>
                <a:off x="1738650" y="791150"/>
                <a:ext cx="37550" cy="151225"/>
              </a:xfrm>
              <a:custGeom>
                <a:rect b="b" l="l" r="r" t="t"/>
                <a:pathLst>
                  <a:path extrusionOk="0" h="6049" w="1502">
                    <a:moveTo>
                      <a:pt x="1249" y="0"/>
                    </a:moveTo>
                    <a:lnTo>
                      <a:pt x="0" y="5950"/>
                    </a:lnTo>
                    <a:cubicBezTo>
                      <a:pt x="82" y="5984"/>
                      <a:pt x="167" y="6019"/>
                      <a:pt x="257" y="6048"/>
                    </a:cubicBezTo>
                    <a:lnTo>
                      <a:pt x="1502" y="99"/>
                    </a:lnTo>
                    <a:cubicBezTo>
                      <a:pt x="1417" y="69"/>
                      <a:pt x="1330" y="34"/>
                      <a:pt x="1249"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35"/>
              <p:cNvSpPr/>
              <p:nvPr/>
            </p:nvSpPr>
            <p:spPr>
              <a:xfrm>
                <a:off x="1732550" y="788475"/>
                <a:ext cx="37350" cy="151425"/>
              </a:xfrm>
              <a:custGeom>
                <a:rect b="b" l="l" r="r" t="t"/>
                <a:pathLst>
                  <a:path extrusionOk="0" h="6057" w="1494">
                    <a:moveTo>
                      <a:pt x="1245" y="0"/>
                    </a:moveTo>
                    <a:lnTo>
                      <a:pt x="1" y="5946"/>
                    </a:lnTo>
                    <a:cubicBezTo>
                      <a:pt x="78" y="5984"/>
                      <a:pt x="159" y="6023"/>
                      <a:pt x="244" y="6057"/>
                    </a:cubicBezTo>
                    <a:lnTo>
                      <a:pt x="1493" y="107"/>
                    </a:lnTo>
                    <a:cubicBezTo>
                      <a:pt x="1408" y="73"/>
                      <a:pt x="1322" y="38"/>
                      <a:pt x="1245"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35"/>
              <p:cNvSpPr/>
              <p:nvPr/>
            </p:nvSpPr>
            <p:spPr>
              <a:xfrm>
                <a:off x="1726150" y="785050"/>
                <a:ext cx="37525" cy="152075"/>
              </a:xfrm>
              <a:custGeom>
                <a:rect b="b" l="l" r="r" t="t"/>
                <a:pathLst>
                  <a:path extrusionOk="0" h="6083" w="1501">
                    <a:moveTo>
                      <a:pt x="1249" y="1"/>
                    </a:moveTo>
                    <a:lnTo>
                      <a:pt x="0" y="5950"/>
                    </a:lnTo>
                    <a:cubicBezTo>
                      <a:pt x="81" y="5997"/>
                      <a:pt x="167" y="6040"/>
                      <a:pt x="257" y="6083"/>
                    </a:cubicBezTo>
                    <a:lnTo>
                      <a:pt x="1501" y="137"/>
                    </a:lnTo>
                    <a:cubicBezTo>
                      <a:pt x="1412" y="94"/>
                      <a:pt x="1326" y="47"/>
                      <a:pt x="1249"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35"/>
              <p:cNvSpPr/>
              <p:nvPr/>
            </p:nvSpPr>
            <p:spPr>
              <a:xfrm>
                <a:off x="1718975" y="780575"/>
                <a:ext cx="38425" cy="153225"/>
              </a:xfrm>
              <a:custGeom>
                <a:rect b="b" l="l" r="r" t="t"/>
                <a:pathLst>
                  <a:path extrusionOk="0" h="6129" w="1537">
                    <a:moveTo>
                      <a:pt x="1249" y="0"/>
                    </a:moveTo>
                    <a:lnTo>
                      <a:pt x="1" y="5945"/>
                    </a:lnTo>
                    <a:cubicBezTo>
                      <a:pt x="90" y="6009"/>
                      <a:pt x="185" y="6069"/>
                      <a:pt x="287" y="6129"/>
                    </a:cubicBezTo>
                    <a:lnTo>
                      <a:pt x="1536" y="180"/>
                    </a:lnTo>
                    <a:cubicBezTo>
                      <a:pt x="1434" y="123"/>
                      <a:pt x="1335" y="60"/>
                      <a:pt x="1249"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35"/>
              <p:cNvSpPr/>
              <p:nvPr/>
            </p:nvSpPr>
            <p:spPr>
              <a:xfrm>
                <a:off x="1692675" y="731800"/>
                <a:ext cx="57550" cy="197400"/>
              </a:xfrm>
              <a:custGeom>
                <a:rect b="b" l="l" r="r" t="t"/>
                <a:pathLst>
                  <a:path extrusionOk="0" h="7896" w="2302">
                    <a:moveTo>
                      <a:pt x="1373" y="1"/>
                    </a:moveTo>
                    <a:cubicBezTo>
                      <a:pt x="1372" y="4"/>
                      <a:pt x="1372" y="7"/>
                      <a:pt x="1371" y="10"/>
                    </a:cubicBezTo>
                    <a:lnTo>
                      <a:pt x="1371" y="10"/>
                    </a:lnTo>
                    <a:lnTo>
                      <a:pt x="1373" y="1"/>
                    </a:lnTo>
                    <a:close/>
                    <a:moveTo>
                      <a:pt x="1371" y="10"/>
                    </a:moveTo>
                    <a:lnTo>
                      <a:pt x="125" y="5950"/>
                    </a:lnTo>
                    <a:cubicBezTo>
                      <a:pt x="1" y="6553"/>
                      <a:pt x="232" y="7310"/>
                      <a:pt x="1053" y="7896"/>
                    </a:cubicBezTo>
                    <a:lnTo>
                      <a:pt x="2301" y="1951"/>
                    </a:lnTo>
                    <a:cubicBezTo>
                      <a:pt x="1480" y="1364"/>
                      <a:pt x="1247" y="611"/>
                      <a:pt x="1371" y="1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35"/>
              <p:cNvSpPr/>
              <p:nvPr/>
            </p:nvSpPr>
            <p:spPr>
              <a:xfrm>
                <a:off x="1518375" y="748375"/>
                <a:ext cx="32850" cy="152500"/>
              </a:xfrm>
              <a:custGeom>
                <a:rect b="b" l="l" r="r" t="t"/>
                <a:pathLst>
                  <a:path extrusionOk="0" h="6100" w="1314">
                    <a:moveTo>
                      <a:pt x="1246" y="0"/>
                    </a:moveTo>
                    <a:lnTo>
                      <a:pt x="1" y="5950"/>
                    </a:lnTo>
                    <a:cubicBezTo>
                      <a:pt x="56" y="5993"/>
                      <a:pt x="65" y="6044"/>
                      <a:pt x="56" y="6100"/>
                    </a:cubicBezTo>
                    <a:lnTo>
                      <a:pt x="1301" y="150"/>
                    </a:lnTo>
                    <a:cubicBezTo>
                      <a:pt x="1314" y="94"/>
                      <a:pt x="1301" y="43"/>
                      <a:pt x="1246"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35"/>
              <p:cNvSpPr/>
              <p:nvPr/>
            </p:nvSpPr>
            <p:spPr>
              <a:xfrm>
                <a:off x="1517850" y="748050"/>
                <a:ext cx="31675" cy="149075"/>
              </a:xfrm>
              <a:custGeom>
                <a:rect b="b" l="l" r="r" t="t"/>
                <a:pathLst>
                  <a:path extrusionOk="0" h="5963" w="1267">
                    <a:moveTo>
                      <a:pt x="1249" y="1"/>
                    </a:moveTo>
                    <a:lnTo>
                      <a:pt x="0" y="5950"/>
                    </a:lnTo>
                    <a:cubicBezTo>
                      <a:pt x="9" y="5954"/>
                      <a:pt x="13" y="5959"/>
                      <a:pt x="22" y="5963"/>
                    </a:cubicBezTo>
                    <a:lnTo>
                      <a:pt x="1267" y="13"/>
                    </a:lnTo>
                    <a:cubicBezTo>
                      <a:pt x="1262" y="9"/>
                      <a:pt x="1253" y="5"/>
                      <a:pt x="1249"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35"/>
              <p:cNvSpPr/>
              <p:nvPr/>
            </p:nvSpPr>
            <p:spPr>
              <a:xfrm>
                <a:off x="1517300" y="747725"/>
                <a:ext cx="31800" cy="149100"/>
              </a:xfrm>
              <a:custGeom>
                <a:rect b="b" l="l" r="r" t="t"/>
                <a:pathLst>
                  <a:path extrusionOk="0" h="5964" w="1272">
                    <a:moveTo>
                      <a:pt x="1246" y="0"/>
                    </a:moveTo>
                    <a:lnTo>
                      <a:pt x="1" y="5950"/>
                    </a:lnTo>
                    <a:cubicBezTo>
                      <a:pt x="10" y="5954"/>
                      <a:pt x="18" y="5959"/>
                      <a:pt x="22" y="5963"/>
                    </a:cubicBezTo>
                    <a:lnTo>
                      <a:pt x="1271" y="14"/>
                    </a:lnTo>
                    <a:cubicBezTo>
                      <a:pt x="1263" y="10"/>
                      <a:pt x="1254" y="5"/>
                      <a:pt x="1246"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35"/>
              <p:cNvSpPr/>
              <p:nvPr/>
            </p:nvSpPr>
            <p:spPr>
              <a:xfrm>
                <a:off x="1516775" y="747525"/>
                <a:ext cx="31675" cy="148950"/>
              </a:xfrm>
              <a:custGeom>
                <a:rect b="b" l="l" r="r" t="t"/>
                <a:pathLst>
                  <a:path extrusionOk="0" h="5958" w="1267">
                    <a:moveTo>
                      <a:pt x="1245" y="0"/>
                    </a:moveTo>
                    <a:lnTo>
                      <a:pt x="1" y="5950"/>
                    </a:lnTo>
                    <a:cubicBezTo>
                      <a:pt x="9" y="5954"/>
                      <a:pt x="13" y="5954"/>
                      <a:pt x="22" y="5958"/>
                    </a:cubicBezTo>
                    <a:lnTo>
                      <a:pt x="1267" y="8"/>
                    </a:lnTo>
                    <a:cubicBezTo>
                      <a:pt x="1263" y="8"/>
                      <a:pt x="1253" y="4"/>
                      <a:pt x="1245"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35"/>
              <p:cNvSpPr/>
              <p:nvPr/>
            </p:nvSpPr>
            <p:spPr>
              <a:xfrm>
                <a:off x="1516250" y="747300"/>
                <a:ext cx="31675" cy="148975"/>
              </a:xfrm>
              <a:custGeom>
                <a:rect b="b" l="l" r="r" t="t"/>
                <a:pathLst>
                  <a:path extrusionOk="0" h="5959" w="1267">
                    <a:moveTo>
                      <a:pt x="1245" y="1"/>
                    </a:moveTo>
                    <a:lnTo>
                      <a:pt x="0" y="5951"/>
                    </a:lnTo>
                    <a:cubicBezTo>
                      <a:pt x="9" y="5955"/>
                      <a:pt x="13" y="5955"/>
                      <a:pt x="22" y="5959"/>
                    </a:cubicBezTo>
                    <a:lnTo>
                      <a:pt x="1266" y="9"/>
                    </a:lnTo>
                    <a:cubicBezTo>
                      <a:pt x="1262" y="5"/>
                      <a:pt x="1254" y="5"/>
                      <a:pt x="1245"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35"/>
              <p:cNvSpPr/>
              <p:nvPr/>
            </p:nvSpPr>
            <p:spPr>
              <a:xfrm>
                <a:off x="1515500" y="747075"/>
                <a:ext cx="31875" cy="149000"/>
              </a:xfrm>
              <a:custGeom>
                <a:rect b="b" l="l" r="r" t="t"/>
                <a:pathLst>
                  <a:path extrusionOk="0" h="5960" w="1275">
                    <a:moveTo>
                      <a:pt x="1245" y="1"/>
                    </a:moveTo>
                    <a:lnTo>
                      <a:pt x="1" y="5950"/>
                    </a:lnTo>
                    <a:cubicBezTo>
                      <a:pt x="9" y="5950"/>
                      <a:pt x="21" y="5954"/>
                      <a:pt x="30" y="5960"/>
                    </a:cubicBezTo>
                    <a:lnTo>
                      <a:pt x="1275" y="10"/>
                    </a:lnTo>
                    <a:cubicBezTo>
                      <a:pt x="1266" y="6"/>
                      <a:pt x="1258" y="6"/>
                      <a:pt x="1245"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35"/>
              <p:cNvSpPr/>
              <p:nvPr/>
            </p:nvSpPr>
            <p:spPr>
              <a:xfrm>
                <a:off x="1514525" y="746875"/>
                <a:ext cx="32100" cy="148975"/>
              </a:xfrm>
              <a:custGeom>
                <a:rect b="b" l="l" r="r" t="t"/>
                <a:pathLst>
                  <a:path extrusionOk="0" h="5959" w="1284">
                    <a:moveTo>
                      <a:pt x="1246" y="0"/>
                    </a:moveTo>
                    <a:lnTo>
                      <a:pt x="1" y="5946"/>
                    </a:lnTo>
                    <a:cubicBezTo>
                      <a:pt x="14" y="5950"/>
                      <a:pt x="26" y="5954"/>
                      <a:pt x="40" y="5958"/>
                    </a:cubicBezTo>
                    <a:lnTo>
                      <a:pt x="1284" y="9"/>
                    </a:lnTo>
                    <a:cubicBezTo>
                      <a:pt x="1271" y="5"/>
                      <a:pt x="1258" y="0"/>
                      <a:pt x="1246"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35"/>
              <p:cNvSpPr/>
              <p:nvPr/>
            </p:nvSpPr>
            <p:spPr>
              <a:xfrm>
                <a:off x="1513150" y="746575"/>
                <a:ext cx="32525" cy="148975"/>
              </a:xfrm>
              <a:custGeom>
                <a:rect b="b" l="l" r="r" t="t"/>
                <a:pathLst>
                  <a:path extrusionOk="0" h="5959" w="1301">
                    <a:moveTo>
                      <a:pt x="1244" y="0"/>
                    </a:moveTo>
                    <a:lnTo>
                      <a:pt x="0" y="5949"/>
                    </a:lnTo>
                    <a:cubicBezTo>
                      <a:pt x="18" y="5954"/>
                      <a:pt x="38" y="5954"/>
                      <a:pt x="56" y="5958"/>
                    </a:cubicBezTo>
                    <a:lnTo>
                      <a:pt x="1301" y="12"/>
                    </a:lnTo>
                    <a:cubicBezTo>
                      <a:pt x="1283" y="8"/>
                      <a:pt x="1266" y="4"/>
                      <a:pt x="1244"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35"/>
              <p:cNvSpPr/>
              <p:nvPr/>
            </p:nvSpPr>
            <p:spPr>
              <a:xfrm>
                <a:off x="1510575" y="746225"/>
                <a:ext cx="33700" cy="149075"/>
              </a:xfrm>
              <a:custGeom>
                <a:rect b="b" l="l" r="r" t="t"/>
                <a:pathLst>
                  <a:path extrusionOk="0" h="5963" w="1348">
                    <a:moveTo>
                      <a:pt x="1245" y="1"/>
                    </a:moveTo>
                    <a:lnTo>
                      <a:pt x="1" y="5950"/>
                    </a:lnTo>
                    <a:cubicBezTo>
                      <a:pt x="39" y="5950"/>
                      <a:pt x="73" y="5959"/>
                      <a:pt x="103" y="5963"/>
                    </a:cubicBezTo>
                    <a:lnTo>
                      <a:pt x="1347" y="14"/>
                    </a:lnTo>
                    <a:cubicBezTo>
                      <a:pt x="1318" y="9"/>
                      <a:pt x="1284" y="5"/>
                      <a:pt x="1245"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35"/>
              <p:cNvSpPr/>
              <p:nvPr/>
            </p:nvSpPr>
            <p:spPr>
              <a:xfrm>
                <a:off x="1507675" y="746025"/>
                <a:ext cx="34025" cy="148975"/>
              </a:xfrm>
              <a:custGeom>
                <a:rect b="b" l="l" r="r" t="t"/>
                <a:pathLst>
                  <a:path extrusionOk="0" h="5959" w="1361">
                    <a:moveTo>
                      <a:pt x="1246" y="1"/>
                    </a:moveTo>
                    <a:lnTo>
                      <a:pt x="1" y="5945"/>
                    </a:lnTo>
                    <a:cubicBezTo>
                      <a:pt x="44" y="5950"/>
                      <a:pt x="83" y="5954"/>
                      <a:pt x="117" y="5958"/>
                    </a:cubicBezTo>
                    <a:lnTo>
                      <a:pt x="1361" y="9"/>
                    </a:lnTo>
                    <a:cubicBezTo>
                      <a:pt x="1327" y="5"/>
                      <a:pt x="1289" y="1"/>
                      <a:pt x="1246" y="1"/>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35"/>
              <p:cNvSpPr/>
              <p:nvPr/>
            </p:nvSpPr>
            <p:spPr>
              <a:xfrm>
                <a:off x="3336050" y="1120700"/>
                <a:ext cx="42575" cy="149400"/>
              </a:xfrm>
              <a:custGeom>
                <a:rect b="b" l="l" r="r" t="t"/>
                <a:pathLst>
                  <a:path extrusionOk="0" h="5976" w="1703">
                    <a:moveTo>
                      <a:pt x="1249" y="1"/>
                    </a:moveTo>
                    <a:lnTo>
                      <a:pt x="0" y="5945"/>
                    </a:lnTo>
                    <a:cubicBezTo>
                      <a:pt x="150" y="5963"/>
                      <a:pt x="300" y="5976"/>
                      <a:pt x="458" y="5976"/>
                    </a:cubicBezTo>
                    <a:lnTo>
                      <a:pt x="1703" y="26"/>
                    </a:lnTo>
                    <a:cubicBezTo>
                      <a:pt x="1549" y="26"/>
                      <a:pt x="1399" y="13"/>
                      <a:pt x="1249" y="1"/>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35"/>
              <p:cNvSpPr/>
              <p:nvPr/>
            </p:nvSpPr>
            <p:spPr>
              <a:xfrm>
                <a:off x="3316575" y="1118250"/>
                <a:ext cx="50725" cy="151100"/>
              </a:xfrm>
              <a:custGeom>
                <a:rect b="b" l="l" r="r" t="t"/>
                <a:pathLst>
                  <a:path extrusionOk="0" h="6044" w="2029">
                    <a:moveTo>
                      <a:pt x="1250" y="0"/>
                    </a:moveTo>
                    <a:lnTo>
                      <a:pt x="1" y="5950"/>
                    </a:lnTo>
                    <a:cubicBezTo>
                      <a:pt x="266" y="5975"/>
                      <a:pt x="518" y="6017"/>
                      <a:pt x="779" y="6043"/>
                    </a:cubicBezTo>
                    <a:lnTo>
                      <a:pt x="2028" y="99"/>
                    </a:lnTo>
                    <a:cubicBezTo>
                      <a:pt x="1768" y="69"/>
                      <a:pt x="1511" y="30"/>
                      <a:pt x="1250"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35"/>
              <p:cNvSpPr/>
              <p:nvPr/>
            </p:nvSpPr>
            <p:spPr>
              <a:xfrm>
                <a:off x="3281500" y="1117575"/>
                <a:ext cx="66350" cy="152200"/>
              </a:xfrm>
              <a:custGeom>
                <a:rect b="b" l="l" r="r" t="t"/>
                <a:pathLst>
                  <a:path extrusionOk="0" h="6088" w="2654">
                    <a:moveTo>
                      <a:pt x="2176" y="0"/>
                    </a:moveTo>
                    <a:cubicBezTo>
                      <a:pt x="2032" y="0"/>
                      <a:pt x="1884" y="9"/>
                      <a:pt x="1729" y="31"/>
                    </a:cubicBezTo>
                    <a:cubicBezTo>
                      <a:pt x="1575" y="53"/>
                      <a:pt x="1416" y="87"/>
                      <a:pt x="1250" y="138"/>
                    </a:cubicBezTo>
                    <a:lnTo>
                      <a:pt x="1" y="6088"/>
                    </a:lnTo>
                    <a:cubicBezTo>
                      <a:pt x="168" y="6036"/>
                      <a:pt x="330" y="6002"/>
                      <a:pt x="480" y="5981"/>
                    </a:cubicBezTo>
                    <a:cubicBezTo>
                      <a:pt x="635" y="5959"/>
                      <a:pt x="784" y="5950"/>
                      <a:pt x="929" y="5950"/>
                    </a:cubicBezTo>
                    <a:cubicBezTo>
                      <a:pt x="1093" y="5950"/>
                      <a:pt x="1250" y="5961"/>
                      <a:pt x="1404" y="5977"/>
                    </a:cubicBezTo>
                    <a:lnTo>
                      <a:pt x="2653" y="27"/>
                    </a:lnTo>
                    <a:cubicBezTo>
                      <a:pt x="2497" y="11"/>
                      <a:pt x="2339" y="0"/>
                      <a:pt x="2176" y="0"/>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35"/>
              <p:cNvSpPr/>
              <p:nvPr/>
            </p:nvSpPr>
            <p:spPr>
              <a:xfrm>
                <a:off x="3280450" y="1121000"/>
                <a:ext cx="32300" cy="149100"/>
              </a:xfrm>
              <a:custGeom>
                <a:rect b="b" l="l" r="r" t="t"/>
                <a:pathLst>
                  <a:path extrusionOk="0" h="5964" w="1292">
                    <a:moveTo>
                      <a:pt x="1292" y="1"/>
                    </a:moveTo>
                    <a:lnTo>
                      <a:pt x="1292" y="1"/>
                    </a:lnTo>
                    <a:cubicBezTo>
                      <a:pt x="1274" y="5"/>
                      <a:pt x="1262" y="10"/>
                      <a:pt x="1245" y="14"/>
                    </a:cubicBezTo>
                    <a:lnTo>
                      <a:pt x="1" y="5964"/>
                    </a:lnTo>
                    <a:cubicBezTo>
                      <a:pt x="13" y="5959"/>
                      <a:pt x="30" y="5955"/>
                      <a:pt x="43" y="5951"/>
                    </a:cubicBezTo>
                    <a:lnTo>
                      <a:pt x="1292"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35"/>
              <p:cNvSpPr/>
              <p:nvPr/>
            </p:nvSpPr>
            <p:spPr>
              <a:xfrm>
                <a:off x="3265050" y="1105200"/>
                <a:ext cx="46525" cy="164900"/>
              </a:xfrm>
              <a:custGeom>
                <a:rect b="b" l="l" r="r" t="t"/>
                <a:pathLst>
                  <a:path extrusionOk="0" h="6596" w="1861">
                    <a:moveTo>
                      <a:pt x="1249" y="1"/>
                    </a:moveTo>
                    <a:lnTo>
                      <a:pt x="1" y="5949"/>
                    </a:lnTo>
                    <a:cubicBezTo>
                      <a:pt x="232" y="6112"/>
                      <a:pt x="445" y="6314"/>
                      <a:pt x="617" y="6596"/>
                    </a:cubicBezTo>
                    <a:lnTo>
                      <a:pt x="1861" y="646"/>
                    </a:lnTo>
                    <a:cubicBezTo>
                      <a:pt x="1689" y="364"/>
                      <a:pt x="1480" y="163"/>
                      <a:pt x="1249"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35"/>
              <p:cNvSpPr/>
              <p:nvPr/>
            </p:nvSpPr>
            <p:spPr>
              <a:xfrm>
                <a:off x="3258000" y="1100700"/>
                <a:ext cx="38275" cy="153250"/>
              </a:xfrm>
              <a:custGeom>
                <a:rect b="b" l="l" r="r" t="t"/>
                <a:pathLst>
                  <a:path extrusionOk="0" h="6130" w="1531">
                    <a:moveTo>
                      <a:pt x="1249" y="1"/>
                    </a:moveTo>
                    <a:lnTo>
                      <a:pt x="0" y="5950"/>
                    </a:lnTo>
                    <a:cubicBezTo>
                      <a:pt x="98" y="6006"/>
                      <a:pt x="192" y="6066"/>
                      <a:pt x="283" y="6129"/>
                    </a:cubicBezTo>
                    <a:lnTo>
                      <a:pt x="1531" y="181"/>
                    </a:lnTo>
                    <a:cubicBezTo>
                      <a:pt x="1438" y="116"/>
                      <a:pt x="1343" y="56"/>
                      <a:pt x="1249"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35"/>
              <p:cNvSpPr/>
              <p:nvPr/>
            </p:nvSpPr>
            <p:spPr>
              <a:xfrm>
                <a:off x="3236500" y="1089475"/>
                <a:ext cx="52725" cy="159975"/>
              </a:xfrm>
              <a:custGeom>
                <a:rect b="b" l="l" r="r" t="t"/>
                <a:pathLst>
                  <a:path extrusionOk="0" h="6399" w="2109">
                    <a:moveTo>
                      <a:pt x="1245" y="0"/>
                    </a:moveTo>
                    <a:lnTo>
                      <a:pt x="0" y="5946"/>
                    </a:lnTo>
                    <a:cubicBezTo>
                      <a:pt x="282" y="6108"/>
                      <a:pt x="578" y="6236"/>
                      <a:pt x="860" y="6399"/>
                    </a:cubicBezTo>
                    <a:lnTo>
                      <a:pt x="2109" y="450"/>
                    </a:lnTo>
                    <a:cubicBezTo>
                      <a:pt x="1826" y="291"/>
                      <a:pt x="1528" y="158"/>
                      <a:pt x="1245"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35"/>
              <p:cNvSpPr/>
              <p:nvPr/>
            </p:nvSpPr>
            <p:spPr>
              <a:xfrm>
                <a:off x="3230175" y="1085525"/>
                <a:ext cx="37475" cy="152600"/>
              </a:xfrm>
              <a:custGeom>
                <a:rect b="b" l="l" r="r" t="t"/>
                <a:pathLst>
                  <a:path extrusionOk="0" h="6104" w="1499">
                    <a:moveTo>
                      <a:pt x="1246" y="0"/>
                    </a:moveTo>
                    <a:lnTo>
                      <a:pt x="1" y="5950"/>
                    </a:lnTo>
                    <a:cubicBezTo>
                      <a:pt x="82" y="6005"/>
                      <a:pt x="168" y="6057"/>
                      <a:pt x="253" y="6104"/>
                    </a:cubicBezTo>
                    <a:lnTo>
                      <a:pt x="1498" y="158"/>
                    </a:lnTo>
                    <a:cubicBezTo>
                      <a:pt x="1412" y="107"/>
                      <a:pt x="1331" y="56"/>
                      <a:pt x="1246"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35"/>
              <p:cNvSpPr/>
              <p:nvPr/>
            </p:nvSpPr>
            <p:spPr>
              <a:xfrm>
                <a:off x="3331650" y="1128300"/>
                <a:ext cx="33825" cy="158250"/>
              </a:xfrm>
              <a:custGeom>
                <a:rect b="b" l="l" r="r" t="t"/>
                <a:pathLst>
                  <a:path extrusionOk="0" h="6330" w="1353">
                    <a:moveTo>
                      <a:pt x="1250" y="0"/>
                    </a:moveTo>
                    <a:lnTo>
                      <a:pt x="0" y="5949"/>
                    </a:lnTo>
                    <a:cubicBezTo>
                      <a:pt x="83" y="6088"/>
                      <a:pt x="106" y="6207"/>
                      <a:pt x="86" y="6314"/>
                    </a:cubicBezTo>
                    <a:lnTo>
                      <a:pt x="86" y="6314"/>
                    </a:lnTo>
                    <a:lnTo>
                      <a:pt x="1331" y="380"/>
                    </a:lnTo>
                    <a:cubicBezTo>
                      <a:pt x="1352" y="269"/>
                      <a:pt x="1331" y="145"/>
                      <a:pt x="1250" y="0"/>
                    </a:cubicBezTo>
                    <a:close/>
                    <a:moveTo>
                      <a:pt x="86" y="6314"/>
                    </a:moveTo>
                    <a:lnTo>
                      <a:pt x="83" y="6330"/>
                    </a:lnTo>
                    <a:cubicBezTo>
                      <a:pt x="84" y="6325"/>
                      <a:pt x="85" y="6319"/>
                      <a:pt x="86" y="6314"/>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35"/>
              <p:cNvSpPr/>
              <p:nvPr/>
            </p:nvSpPr>
            <p:spPr>
              <a:xfrm>
                <a:off x="1788375" y="797125"/>
                <a:ext cx="33500" cy="166075"/>
              </a:xfrm>
              <a:custGeom>
                <a:rect b="b" l="l" r="r" t="t"/>
                <a:pathLst>
                  <a:path extrusionOk="0" h="6643" w="1340">
                    <a:moveTo>
                      <a:pt x="1245" y="0"/>
                    </a:moveTo>
                    <a:lnTo>
                      <a:pt x="0" y="5950"/>
                    </a:lnTo>
                    <a:cubicBezTo>
                      <a:pt x="92" y="6198"/>
                      <a:pt x="90" y="6415"/>
                      <a:pt x="48" y="6622"/>
                    </a:cubicBezTo>
                    <a:lnTo>
                      <a:pt x="48" y="6622"/>
                    </a:lnTo>
                    <a:lnTo>
                      <a:pt x="1292" y="693"/>
                    </a:lnTo>
                    <a:cubicBezTo>
                      <a:pt x="1335" y="480"/>
                      <a:pt x="1339" y="257"/>
                      <a:pt x="1245" y="0"/>
                    </a:cubicBezTo>
                    <a:close/>
                    <a:moveTo>
                      <a:pt x="48" y="6622"/>
                    </a:moveTo>
                    <a:lnTo>
                      <a:pt x="44" y="6643"/>
                    </a:lnTo>
                    <a:cubicBezTo>
                      <a:pt x="45" y="6636"/>
                      <a:pt x="47" y="6629"/>
                      <a:pt x="48" y="6622"/>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35"/>
              <p:cNvSpPr/>
              <p:nvPr/>
            </p:nvSpPr>
            <p:spPr>
              <a:xfrm>
                <a:off x="1507675" y="746025"/>
                <a:ext cx="31150" cy="148775"/>
              </a:xfrm>
              <a:custGeom>
                <a:rect b="b" l="l" r="r" t="t"/>
                <a:pathLst>
                  <a:path extrusionOk="0" h="5951" w="1246">
                    <a:moveTo>
                      <a:pt x="1246" y="1"/>
                    </a:moveTo>
                    <a:lnTo>
                      <a:pt x="1" y="5945"/>
                    </a:lnTo>
                    <a:lnTo>
                      <a:pt x="1" y="5950"/>
                    </a:lnTo>
                    <a:lnTo>
                      <a:pt x="1246" y="1"/>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35"/>
              <p:cNvSpPr/>
              <p:nvPr/>
            </p:nvSpPr>
            <p:spPr>
              <a:xfrm>
                <a:off x="1507175" y="746025"/>
                <a:ext cx="31650" cy="149925"/>
              </a:xfrm>
              <a:custGeom>
                <a:rect b="b" l="l" r="r" t="t"/>
                <a:pathLst>
                  <a:path extrusionOk="0" h="5997" w="1266">
                    <a:moveTo>
                      <a:pt x="1266" y="1"/>
                    </a:moveTo>
                    <a:cubicBezTo>
                      <a:pt x="1262" y="13"/>
                      <a:pt x="1252" y="30"/>
                      <a:pt x="1244" y="48"/>
                    </a:cubicBezTo>
                    <a:lnTo>
                      <a:pt x="0" y="5996"/>
                    </a:lnTo>
                    <a:cubicBezTo>
                      <a:pt x="8" y="5976"/>
                      <a:pt x="16" y="5963"/>
                      <a:pt x="21" y="5950"/>
                    </a:cubicBezTo>
                    <a:lnTo>
                      <a:pt x="1266"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35"/>
              <p:cNvSpPr/>
              <p:nvPr/>
            </p:nvSpPr>
            <p:spPr>
              <a:xfrm>
                <a:off x="1505550" y="747200"/>
                <a:ext cx="32750" cy="151325"/>
              </a:xfrm>
              <a:custGeom>
                <a:rect b="b" l="l" r="r" t="t"/>
                <a:pathLst>
                  <a:path extrusionOk="0" h="6053" w="1310">
                    <a:moveTo>
                      <a:pt x="1309" y="1"/>
                    </a:moveTo>
                    <a:lnTo>
                      <a:pt x="1309" y="1"/>
                    </a:lnTo>
                    <a:cubicBezTo>
                      <a:pt x="1292" y="31"/>
                      <a:pt x="1271" y="64"/>
                      <a:pt x="1246" y="108"/>
                    </a:cubicBezTo>
                    <a:lnTo>
                      <a:pt x="0" y="6052"/>
                    </a:lnTo>
                    <a:cubicBezTo>
                      <a:pt x="22" y="6014"/>
                      <a:pt x="48" y="5975"/>
                      <a:pt x="65" y="5949"/>
                    </a:cubicBezTo>
                    <a:lnTo>
                      <a:pt x="1309"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35"/>
              <p:cNvSpPr/>
              <p:nvPr/>
            </p:nvSpPr>
            <p:spPr>
              <a:xfrm>
                <a:off x="1503725" y="749875"/>
                <a:ext cx="32975" cy="152375"/>
              </a:xfrm>
              <a:custGeom>
                <a:rect b="b" l="l" r="r" t="t"/>
                <a:pathLst>
                  <a:path extrusionOk="0" h="6095" w="1319">
                    <a:moveTo>
                      <a:pt x="1319" y="1"/>
                    </a:moveTo>
                    <a:lnTo>
                      <a:pt x="1319" y="1"/>
                    </a:lnTo>
                    <a:cubicBezTo>
                      <a:pt x="1293" y="43"/>
                      <a:pt x="1267" y="94"/>
                      <a:pt x="1250" y="150"/>
                    </a:cubicBezTo>
                    <a:lnTo>
                      <a:pt x="0" y="6095"/>
                    </a:lnTo>
                    <a:cubicBezTo>
                      <a:pt x="18" y="6044"/>
                      <a:pt x="48" y="5992"/>
                      <a:pt x="73" y="5945"/>
                    </a:cubicBezTo>
                    <a:lnTo>
                      <a:pt x="1319"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35"/>
              <p:cNvSpPr/>
              <p:nvPr/>
            </p:nvSpPr>
            <p:spPr>
              <a:xfrm>
                <a:off x="1503425" y="753625"/>
                <a:ext cx="31550" cy="149825"/>
              </a:xfrm>
              <a:custGeom>
                <a:rect b="b" l="l" r="r" t="t"/>
                <a:pathLst>
                  <a:path extrusionOk="0" h="5993" w="1262">
                    <a:moveTo>
                      <a:pt x="1262" y="0"/>
                    </a:moveTo>
                    <a:cubicBezTo>
                      <a:pt x="1254" y="13"/>
                      <a:pt x="1248" y="30"/>
                      <a:pt x="1248" y="47"/>
                    </a:cubicBezTo>
                    <a:lnTo>
                      <a:pt x="0" y="5992"/>
                    </a:lnTo>
                    <a:cubicBezTo>
                      <a:pt x="4" y="5980"/>
                      <a:pt x="8" y="5962"/>
                      <a:pt x="12" y="5945"/>
                    </a:cubicBezTo>
                    <a:lnTo>
                      <a:pt x="1262" y="0"/>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35"/>
              <p:cNvSpPr/>
              <p:nvPr/>
            </p:nvSpPr>
            <p:spPr>
              <a:xfrm>
                <a:off x="6038850" y="1667425"/>
                <a:ext cx="67500" cy="153450"/>
              </a:xfrm>
              <a:custGeom>
                <a:rect b="b" l="l" r="r" t="t"/>
                <a:pathLst>
                  <a:path extrusionOk="0" h="6138" w="2700">
                    <a:moveTo>
                      <a:pt x="2699" y="0"/>
                    </a:moveTo>
                    <a:lnTo>
                      <a:pt x="2699" y="0"/>
                    </a:lnTo>
                    <a:cubicBezTo>
                      <a:pt x="2370" y="4"/>
                      <a:pt x="2087" y="26"/>
                      <a:pt x="1848" y="60"/>
                    </a:cubicBezTo>
                    <a:cubicBezTo>
                      <a:pt x="1613" y="95"/>
                      <a:pt x="1416" y="137"/>
                      <a:pt x="1246" y="192"/>
                    </a:cubicBezTo>
                    <a:lnTo>
                      <a:pt x="1" y="6138"/>
                    </a:lnTo>
                    <a:cubicBezTo>
                      <a:pt x="172" y="6086"/>
                      <a:pt x="368" y="6043"/>
                      <a:pt x="599" y="6009"/>
                    </a:cubicBezTo>
                    <a:cubicBezTo>
                      <a:pt x="843" y="5976"/>
                      <a:pt x="1126" y="5954"/>
                      <a:pt x="1455" y="5946"/>
                    </a:cubicBezTo>
                    <a:lnTo>
                      <a:pt x="2699"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35"/>
              <p:cNvSpPr/>
              <p:nvPr/>
            </p:nvSpPr>
            <p:spPr>
              <a:xfrm>
                <a:off x="6030500" y="1672225"/>
                <a:ext cx="39500" cy="151875"/>
              </a:xfrm>
              <a:custGeom>
                <a:rect b="b" l="l" r="r" t="t"/>
                <a:pathLst>
                  <a:path extrusionOk="0" h="6075" w="1580">
                    <a:moveTo>
                      <a:pt x="1580" y="0"/>
                    </a:moveTo>
                    <a:lnTo>
                      <a:pt x="1580" y="0"/>
                    </a:lnTo>
                    <a:cubicBezTo>
                      <a:pt x="1456" y="35"/>
                      <a:pt x="1349" y="77"/>
                      <a:pt x="1250" y="124"/>
                    </a:cubicBezTo>
                    <a:lnTo>
                      <a:pt x="1" y="6074"/>
                    </a:lnTo>
                    <a:cubicBezTo>
                      <a:pt x="100" y="6027"/>
                      <a:pt x="210" y="5985"/>
                      <a:pt x="335" y="5946"/>
                    </a:cubicBezTo>
                    <a:lnTo>
                      <a:pt x="1580"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35"/>
              <p:cNvSpPr/>
              <p:nvPr/>
            </p:nvSpPr>
            <p:spPr>
              <a:xfrm>
                <a:off x="6023900" y="1675325"/>
                <a:ext cx="37875" cy="152400"/>
              </a:xfrm>
              <a:custGeom>
                <a:rect b="b" l="l" r="r" t="t"/>
                <a:pathLst>
                  <a:path extrusionOk="0" h="6096" w="1515">
                    <a:moveTo>
                      <a:pt x="1514" y="0"/>
                    </a:moveTo>
                    <a:lnTo>
                      <a:pt x="1514" y="0"/>
                    </a:lnTo>
                    <a:cubicBezTo>
                      <a:pt x="1416" y="48"/>
                      <a:pt x="1325" y="95"/>
                      <a:pt x="1244" y="146"/>
                    </a:cubicBezTo>
                    <a:lnTo>
                      <a:pt x="0" y="6096"/>
                    </a:lnTo>
                    <a:cubicBezTo>
                      <a:pt x="81" y="6045"/>
                      <a:pt x="166" y="5993"/>
                      <a:pt x="265" y="5950"/>
                    </a:cubicBezTo>
                    <a:lnTo>
                      <a:pt x="1514"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35"/>
              <p:cNvSpPr/>
              <p:nvPr/>
            </p:nvSpPr>
            <p:spPr>
              <a:xfrm>
                <a:off x="6001975" y="1678975"/>
                <a:ext cx="53050" cy="165550"/>
              </a:xfrm>
              <a:custGeom>
                <a:rect b="b" l="l" r="r" t="t"/>
                <a:pathLst>
                  <a:path extrusionOk="0" h="6622" w="2122">
                    <a:moveTo>
                      <a:pt x="2121" y="0"/>
                    </a:moveTo>
                    <a:cubicBezTo>
                      <a:pt x="1788" y="210"/>
                      <a:pt x="1582" y="462"/>
                      <a:pt x="1249" y="672"/>
                    </a:cubicBezTo>
                    <a:lnTo>
                      <a:pt x="1" y="6621"/>
                    </a:lnTo>
                    <a:cubicBezTo>
                      <a:pt x="334" y="6412"/>
                      <a:pt x="544" y="6159"/>
                      <a:pt x="877" y="5950"/>
                    </a:cubicBezTo>
                    <a:lnTo>
                      <a:pt x="2121"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35"/>
              <p:cNvSpPr/>
              <p:nvPr/>
            </p:nvSpPr>
            <p:spPr>
              <a:xfrm>
                <a:off x="5999925" y="1695750"/>
                <a:ext cx="33275" cy="150050"/>
              </a:xfrm>
              <a:custGeom>
                <a:rect b="b" l="l" r="r" t="t"/>
                <a:pathLst>
                  <a:path extrusionOk="0" h="6002" w="1331">
                    <a:moveTo>
                      <a:pt x="1331" y="1"/>
                    </a:moveTo>
                    <a:cubicBezTo>
                      <a:pt x="1305" y="18"/>
                      <a:pt x="1275" y="34"/>
                      <a:pt x="1250" y="52"/>
                    </a:cubicBezTo>
                    <a:lnTo>
                      <a:pt x="0" y="6002"/>
                    </a:lnTo>
                    <a:cubicBezTo>
                      <a:pt x="31" y="5984"/>
                      <a:pt x="57" y="5968"/>
                      <a:pt x="83" y="5950"/>
                    </a:cubicBezTo>
                    <a:lnTo>
                      <a:pt x="1331"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35"/>
              <p:cNvSpPr/>
              <p:nvPr/>
            </p:nvSpPr>
            <p:spPr>
              <a:xfrm>
                <a:off x="1516150" y="760150"/>
                <a:ext cx="32500" cy="152275"/>
              </a:xfrm>
              <a:custGeom>
                <a:rect b="b" l="l" r="r" t="t"/>
                <a:pathLst>
                  <a:path extrusionOk="0" h="6091" w="1300">
                    <a:moveTo>
                      <a:pt x="1258" y="0"/>
                    </a:moveTo>
                    <a:cubicBezTo>
                      <a:pt x="1256" y="6"/>
                      <a:pt x="1255" y="12"/>
                      <a:pt x="1254" y="18"/>
                    </a:cubicBezTo>
                    <a:lnTo>
                      <a:pt x="1254" y="18"/>
                    </a:lnTo>
                    <a:lnTo>
                      <a:pt x="1258" y="0"/>
                    </a:lnTo>
                    <a:close/>
                    <a:moveTo>
                      <a:pt x="1254" y="18"/>
                    </a:moveTo>
                    <a:lnTo>
                      <a:pt x="13" y="5950"/>
                    </a:lnTo>
                    <a:cubicBezTo>
                      <a:pt x="0" y="6001"/>
                      <a:pt x="9" y="6052"/>
                      <a:pt x="52" y="6090"/>
                    </a:cubicBezTo>
                    <a:lnTo>
                      <a:pt x="1300" y="145"/>
                    </a:lnTo>
                    <a:cubicBezTo>
                      <a:pt x="1258" y="108"/>
                      <a:pt x="1247" y="63"/>
                      <a:pt x="1254" y="18"/>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35"/>
              <p:cNvSpPr/>
              <p:nvPr/>
            </p:nvSpPr>
            <p:spPr>
              <a:xfrm>
                <a:off x="5836225" y="1342050"/>
                <a:ext cx="709500" cy="355825"/>
              </a:xfrm>
              <a:custGeom>
                <a:rect b="b" l="l" r="r" t="t"/>
                <a:pathLst>
                  <a:path extrusionOk="0" h="14233" w="28380">
                    <a:moveTo>
                      <a:pt x="12612" y="0"/>
                    </a:moveTo>
                    <a:cubicBezTo>
                      <a:pt x="12543" y="0"/>
                      <a:pt x="12469" y="5"/>
                      <a:pt x="12387" y="17"/>
                    </a:cubicBezTo>
                    <a:cubicBezTo>
                      <a:pt x="12387" y="800"/>
                      <a:pt x="15035" y="2399"/>
                      <a:pt x="14375" y="2981"/>
                    </a:cubicBezTo>
                    <a:cubicBezTo>
                      <a:pt x="14273" y="3024"/>
                      <a:pt x="14179" y="3054"/>
                      <a:pt x="14093" y="3066"/>
                    </a:cubicBezTo>
                    <a:cubicBezTo>
                      <a:pt x="14054" y="3072"/>
                      <a:pt x="14016" y="3074"/>
                      <a:pt x="13979" y="3074"/>
                    </a:cubicBezTo>
                    <a:cubicBezTo>
                      <a:pt x="13772" y="3074"/>
                      <a:pt x="13601" y="2998"/>
                      <a:pt x="13431" y="2922"/>
                    </a:cubicBezTo>
                    <a:cubicBezTo>
                      <a:pt x="13263" y="2846"/>
                      <a:pt x="13094" y="2771"/>
                      <a:pt x="12888" y="2771"/>
                    </a:cubicBezTo>
                    <a:cubicBezTo>
                      <a:pt x="12848" y="2771"/>
                      <a:pt x="12807" y="2774"/>
                      <a:pt x="12764" y="2780"/>
                    </a:cubicBezTo>
                    <a:cubicBezTo>
                      <a:pt x="12678" y="2793"/>
                      <a:pt x="12584" y="2819"/>
                      <a:pt x="12482" y="2861"/>
                    </a:cubicBezTo>
                    <a:cubicBezTo>
                      <a:pt x="11981" y="2399"/>
                      <a:pt x="11044" y="2831"/>
                      <a:pt x="10625" y="2172"/>
                    </a:cubicBezTo>
                    <a:cubicBezTo>
                      <a:pt x="9971" y="1659"/>
                      <a:pt x="11852" y="1929"/>
                      <a:pt x="11014" y="1360"/>
                    </a:cubicBezTo>
                    <a:cubicBezTo>
                      <a:pt x="10646" y="1236"/>
                      <a:pt x="10241" y="1190"/>
                      <a:pt x="9814" y="1190"/>
                    </a:cubicBezTo>
                    <a:cubicBezTo>
                      <a:pt x="9299" y="1190"/>
                      <a:pt x="8752" y="1257"/>
                      <a:pt x="8200" y="1335"/>
                    </a:cubicBezTo>
                    <a:cubicBezTo>
                      <a:pt x="8093" y="1351"/>
                      <a:pt x="7986" y="1364"/>
                      <a:pt x="7879" y="1382"/>
                    </a:cubicBezTo>
                    <a:cubicBezTo>
                      <a:pt x="7789" y="1394"/>
                      <a:pt x="7695" y="1408"/>
                      <a:pt x="7601" y="1420"/>
                    </a:cubicBezTo>
                    <a:cubicBezTo>
                      <a:pt x="7046" y="1500"/>
                      <a:pt x="6493" y="1570"/>
                      <a:pt x="5978" y="1570"/>
                    </a:cubicBezTo>
                    <a:cubicBezTo>
                      <a:pt x="5834" y="1570"/>
                      <a:pt x="5694" y="1564"/>
                      <a:pt x="5557" y="1552"/>
                    </a:cubicBezTo>
                    <a:lnTo>
                      <a:pt x="5557" y="1552"/>
                    </a:lnTo>
                    <a:cubicBezTo>
                      <a:pt x="5198" y="1720"/>
                      <a:pt x="6343" y="2344"/>
                      <a:pt x="5847" y="2460"/>
                    </a:cubicBezTo>
                    <a:cubicBezTo>
                      <a:pt x="4975" y="2707"/>
                      <a:pt x="4270" y="2989"/>
                      <a:pt x="3726" y="3336"/>
                    </a:cubicBezTo>
                    <a:cubicBezTo>
                      <a:pt x="3893" y="3888"/>
                      <a:pt x="4996" y="4744"/>
                      <a:pt x="4158" y="4991"/>
                    </a:cubicBezTo>
                    <a:cubicBezTo>
                      <a:pt x="3929" y="4923"/>
                      <a:pt x="3739" y="4896"/>
                      <a:pt x="3573" y="4896"/>
                    </a:cubicBezTo>
                    <a:cubicBezTo>
                      <a:pt x="3500" y="4896"/>
                      <a:pt x="3432" y="4901"/>
                      <a:pt x="3366" y="4910"/>
                    </a:cubicBezTo>
                    <a:cubicBezTo>
                      <a:pt x="3153" y="4940"/>
                      <a:pt x="2973" y="5013"/>
                      <a:pt x="2781" y="5090"/>
                    </a:cubicBezTo>
                    <a:cubicBezTo>
                      <a:pt x="2588" y="5163"/>
                      <a:pt x="2387" y="5244"/>
                      <a:pt x="2053" y="5287"/>
                    </a:cubicBezTo>
                    <a:cubicBezTo>
                      <a:pt x="1660" y="5475"/>
                      <a:pt x="3033" y="6215"/>
                      <a:pt x="2515" y="6360"/>
                    </a:cubicBezTo>
                    <a:cubicBezTo>
                      <a:pt x="2096" y="6348"/>
                      <a:pt x="1788" y="6161"/>
                      <a:pt x="1572" y="6161"/>
                    </a:cubicBezTo>
                    <a:cubicBezTo>
                      <a:pt x="1556" y="6161"/>
                      <a:pt x="1542" y="6161"/>
                      <a:pt x="1528" y="6163"/>
                    </a:cubicBezTo>
                    <a:cubicBezTo>
                      <a:pt x="1442" y="6176"/>
                      <a:pt x="1370" y="6227"/>
                      <a:pt x="1313" y="6343"/>
                    </a:cubicBezTo>
                    <a:cubicBezTo>
                      <a:pt x="1070" y="6856"/>
                      <a:pt x="2387" y="7844"/>
                      <a:pt x="1639" y="8203"/>
                    </a:cubicBezTo>
                    <a:cubicBezTo>
                      <a:pt x="1288" y="8524"/>
                      <a:pt x="0" y="8558"/>
                      <a:pt x="35" y="8999"/>
                    </a:cubicBezTo>
                    <a:cubicBezTo>
                      <a:pt x="1044" y="9705"/>
                      <a:pt x="2588" y="10548"/>
                      <a:pt x="2755" y="11476"/>
                    </a:cubicBezTo>
                    <a:cubicBezTo>
                      <a:pt x="3380" y="11523"/>
                      <a:pt x="3885" y="11831"/>
                      <a:pt x="4355" y="12202"/>
                    </a:cubicBezTo>
                    <a:cubicBezTo>
                      <a:pt x="5249" y="12947"/>
                      <a:pt x="4911" y="13315"/>
                      <a:pt x="5886" y="14085"/>
                    </a:cubicBezTo>
                    <a:cubicBezTo>
                      <a:pt x="5924" y="14080"/>
                      <a:pt x="5958" y="14072"/>
                      <a:pt x="5997" y="14067"/>
                    </a:cubicBezTo>
                    <a:cubicBezTo>
                      <a:pt x="6073" y="14057"/>
                      <a:pt x="6146" y="14053"/>
                      <a:pt x="6217" y="14053"/>
                    </a:cubicBezTo>
                    <a:cubicBezTo>
                      <a:pt x="6445" y="14053"/>
                      <a:pt x="6650" y="14098"/>
                      <a:pt x="6852" y="14140"/>
                    </a:cubicBezTo>
                    <a:cubicBezTo>
                      <a:pt x="7050" y="14189"/>
                      <a:pt x="7252" y="14232"/>
                      <a:pt x="7475" y="14232"/>
                    </a:cubicBezTo>
                    <a:cubicBezTo>
                      <a:pt x="7546" y="14232"/>
                      <a:pt x="7619" y="14228"/>
                      <a:pt x="7695" y="14217"/>
                    </a:cubicBezTo>
                    <a:cubicBezTo>
                      <a:pt x="7729" y="14213"/>
                      <a:pt x="7764" y="14208"/>
                      <a:pt x="7798" y="14200"/>
                    </a:cubicBezTo>
                    <a:cubicBezTo>
                      <a:pt x="8469" y="13811"/>
                      <a:pt x="8619" y="13264"/>
                      <a:pt x="9953" y="13075"/>
                    </a:cubicBezTo>
                    <a:cubicBezTo>
                      <a:pt x="10192" y="13041"/>
                      <a:pt x="10475" y="13019"/>
                      <a:pt x="10804" y="13015"/>
                    </a:cubicBezTo>
                    <a:cubicBezTo>
                      <a:pt x="10972" y="12263"/>
                      <a:pt x="12220" y="11843"/>
                      <a:pt x="14016" y="11591"/>
                    </a:cubicBezTo>
                    <a:cubicBezTo>
                      <a:pt x="14316" y="11548"/>
                      <a:pt x="14632" y="11509"/>
                      <a:pt x="14958" y="11480"/>
                    </a:cubicBezTo>
                    <a:cubicBezTo>
                      <a:pt x="16049" y="11724"/>
                      <a:pt x="17058" y="12194"/>
                      <a:pt x="17994" y="12767"/>
                    </a:cubicBezTo>
                    <a:cubicBezTo>
                      <a:pt x="18131" y="12678"/>
                      <a:pt x="18256" y="12634"/>
                      <a:pt x="18375" y="12622"/>
                    </a:cubicBezTo>
                    <a:cubicBezTo>
                      <a:pt x="18418" y="12616"/>
                      <a:pt x="18460" y="12613"/>
                      <a:pt x="18501" y="12613"/>
                    </a:cubicBezTo>
                    <a:cubicBezTo>
                      <a:pt x="18628" y="12613"/>
                      <a:pt x="18747" y="12639"/>
                      <a:pt x="18866" y="12664"/>
                    </a:cubicBezTo>
                    <a:cubicBezTo>
                      <a:pt x="18987" y="12694"/>
                      <a:pt x="19109" y="12720"/>
                      <a:pt x="19238" y="12720"/>
                    </a:cubicBezTo>
                    <a:cubicBezTo>
                      <a:pt x="19279" y="12720"/>
                      <a:pt x="19321" y="12718"/>
                      <a:pt x="19363" y="12711"/>
                    </a:cubicBezTo>
                    <a:cubicBezTo>
                      <a:pt x="19504" y="12694"/>
                      <a:pt x="19654" y="12634"/>
                      <a:pt x="19825" y="12510"/>
                    </a:cubicBezTo>
                    <a:cubicBezTo>
                      <a:pt x="20248" y="12951"/>
                      <a:pt x="20856" y="13447"/>
                      <a:pt x="20710" y="13721"/>
                    </a:cubicBezTo>
                    <a:cubicBezTo>
                      <a:pt x="21725" y="13891"/>
                      <a:pt x="22490" y="13966"/>
                      <a:pt x="23255" y="13966"/>
                    </a:cubicBezTo>
                    <a:cubicBezTo>
                      <a:pt x="24212" y="13966"/>
                      <a:pt x="25168" y="13849"/>
                      <a:pt x="26608" y="13657"/>
                    </a:cubicBezTo>
                    <a:cubicBezTo>
                      <a:pt x="26972" y="13259"/>
                      <a:pt x="27045" y="12771"/>
                      <a:pt x="27870" y="12514"/>
                    </a:cubicBezTo>
                    <a:cubicBezTo>
                      <a:pt x="26904" y="11677"/>
                      <a:pt x="28379" y="11586"/>
                      <a:pt x="27276" y="10697"/>
                    </a:cubicBezTo>
                    <a:cubicBezTo>
                      <a:pt x="28152" y="10530"/>
                      <a:pt x="27177" y="9803"/>
                      <a:pt x="28033" y="9640"/>
                    </a:cubicBezTo>
                    <a:cubicBezTo>
                      <a:pt x="27151" y="9089"/>
                      <a:pt x="27554" y="8627"/>
                      <a:pt x="27079" y="8058"/>
                    </a:cubicBezTo>
                    <a:cubicBezTo>
                      <a:pt x="26219" y="7014"/>
                      <a:pt x="24551" y="6061"/>
                      <a:pt x="23349" y="5149"/>
                    </a:cubicBezTo>
                    <a:cubicBezTo>
                      <a:pt x="23283" y="5140"/>
                      <a:pt x="23223" y="5136"/>
                      <a:pt x="23170" y="5136"/>
                    </a:cubicBezTo>
                    <a:cubicBezTo>
                      <a:pt x="23123" y="5136"/>
                      <a:pt x="23081" y="5139"/>
                      <a:pt x="23041" y="5145"/>
                    </a:cubicBezTo>
                    <a:cubicBezTo>
                      <a:pt x="22866" y="5171"/>
                      <a:pt x="22763" y="5248"/>
                      <a:pt x="22682" y="5321"/>
                    </a:cubicBezTo>
                    <a:cubicBezTo>
                      <a:pt x="22601" y="5398"/>
                      <a:pt x="22536" y="5466"/>
                      <a:pt x="22439" y="5483"/>
                    </a:cubicBezTo>
                    <a:cubicBezTo>
                      <a:pt x="22428" y="5484"/>
                      <a:pt x="22416" y="5485"/>
                      <a:pt x="22404" y="5485"/>
                    </a:cubicBezTo>
                    <a:cubicBezTo>
                      <a:pt x="22317" y="5485"/>
                      <a:pt x="22201" y="5442"/>
                      <a:pt x="22036" y="5338"/>
                    </a:cubicBezTo>
                    <a:cubicBezTo>
                      <a:pt x="21369" y="4529"/>
                      <a:pt x="20453" y="4247"/>
                      <a:pt x="19808" y="3358"/>
                    </a:cubicBezTo>
                    <a:cubicBezTo>
                      <a:pt x="19188" y="3319"/>
                      <a:pt x="18718" y="2938"/>
                      <a:pt x="18114" y="2835"/>
                    </a:cubicBezTo>
                    <a:cubicBezTo>
                      <a:pt x="16767" y="1566"/>
                      <a:pt x="14791" y="1617"/>
                      <a:pt x="13597" y="38"/>
                    </a:cubicBezTo>
                    <a:cubicBezTo>
                      <a:pt x="13564" y="47"/>
                      <a:pt x="13529" y="56"/>
                      <a:pt x="13495" y="60"/>
                    </a:cubicBezTo>
                    <a:cubicBezTo>
                      <a:pt x="13439" y="67"/>
                      <a:pt x="13384" y="70"/>
                      <a:pt x="13332" y="70"/>
                    </a:cubicBezTo>
                    <a:cubicBezTo>
                      <a:pt x="13205" y="70"/>
                      <a:pt x="13087" y="52"/>
                      <a:pt x="12969" y="34"/>
                    </a:cubicBezTo>
                    <a:cubicBezTo>
                      <a:pt x="12857" y="17"/>
                      <a:pt x="12744" y="0"/>
                      <a:pt x="12612" y="0"/>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35"/>
              <p:cNvSpPr/>
              <p:nvPr/>
            </p:nvSpPr>
            <p:spPr>
              <a:xfrm>
                <a:off x="5913950" y="1647100"/>
                <a:ext cx="69450" cy="195800"/>
              </a:xfrm>
              <a:custGeom>
                <a:rect b="b" l="l" r="r" t="t"/>
                <a:pathLst>
                  <a:path extrusionOk="0" h="7832" w="2778">
                    <a:moveTo>
                      <a:pt x="1246" y="0"/>
                    </a:moveTo>
                    <a:lnTo>
                      <a:pt x="1" y="5950"/>
                    </a:lnTo>
                    <a:cubicBezTo>
                      <a:pt x="891" y="6694"/>
                      <a:pt x="553" y="7058"/>
                      <a:pt x="1532" y="7832"/>
                    </a:cubicBezTo>
                    <a:lnTo>
                      <a:pt x="2777" y="1883"/>
                    </a:lnTo>
                    <a:cubicBezTo>
                      <a:pt x="1802" y="1113"/>
                      <a:pt x="2140" y="745"/>
                      <a:pt x="1246"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35"/>
              <p:cNvSpPr/>
              <p:nvPr/>
            </p:nvSpPr>
            <p:spPr>
              <a:xfrm>
                <a:off x="5987325" y="1697025"/>
                <a:ext cx="43850" cy="149575"/>
              </a:xfrm>
              <a:custGeom>
                <a:rect b="b" l="l" r="r" t="t"/>
                <a:pathLst>
                  <a:path extrusionOk="0" h="5983" w="1754">
                    <a:moveTo>
                      <a:pt x="1754" y="1"/>
                    </a:moveTo>
                    <a:lnTo>
                      <a:pt x="1754" y="1"/>
                    </a:lnTo>
                    <a:cubicBezTo>
                      <a:pt x="1720" y="9"/>
                      <a:pt x="1685" y="14"/>
                      <a:pt x="1651" y="18"/>
                    </a:cubicBezTo>
                    <a:cubicBezTo>
                      <a:pt x="1582" y="29"/>
                      <a:pt x="1513" y="33"/>
                      <a:pt x="1446" y="33"/>
                    </a:cubicBezTo>
                    <a:cubicBezTo>
                      <a:pt x="1377" y="33"/>
                      <a:pt x="1310" y="29"/>
                      <a:pt x="1245" y="22"/>
                    </a:cubicBezTo>
                    <a:lnTo>
                      <a:pt x="0" y="5972"/>
                    </a:lnTo>
                    <a:cubicBezTo>
                      <a:pt x="65" y="5978"/>
                      <a:pt x="130" y="5982"/>
                      <a:pt x="197" y="5982"/>
                    </a:cubicBezTo>
                    <a:cubicBezTo>
                      <a:pt x="264" y="5982"/>
                      <a:pt x="334" y="5978"/>
                      <a:pt x="407" y="5968"/>
                    </a:cubicBezTo>
                    <a:cubicBezTo>
                      <a:pt x="437" y="5963"/>
                      <a:pt x="471" y="5955"/>
                      <a:pt x="504" y="5951"/>
                    </a:cubicBezTo>
                    <a:lnTo>
                      <a:pt x="1754"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35"/>
              <p:cNvSpPr/>
              <p:nvPr/>
            </p:nvSpPr>
            <p:spPr>
              <a:xfrm>
                <a:off x="5983025" y="1697025"/>
                <a:ext cx="35425" cy="149325"/>
              </a:xfrm>
              <a:custGeom>
                <a:rect b="b" l="l" r="r" t="t"/>
                <a:pathLst>
                  <a:path extrusionOk="0" h="5973" w="1417">
                    <a:moveTo>
                      <a:pt x="1250" y="1"/>
                    </a:moveTo>
                    <a:lnTo>
                      <a:pt x="1" y="5946"/>
                    </a:lnTo>
                    <a:cubicBezTo>
                      <a:pt x="56" y="5959"/>
                      <a:pt x="117" y="5968"/>
                      <a:pt x="172" y="5972"/>
                    </a:cubicBezTo>
                    <a:lnTo>
                      <a:pt x="1417" y="22"/>
                    </a:lnTo>
                    <a:cubicBezTo>
                      <a:pt x="1361" y="18"/>
                      <a:pt x="1306" y="9"/>
                      <a:pt x="1250"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35"/>
              <p:cNvSpPr/>
              <p:nvPr/>
            </p:nvSpPr>
            <p:spPr>
              <a:xfrm>
                <a:off x="5969675" y="1694275"/>
                <a:ext cx="44625" cy="151425"/>
              </a:xfrm>
              <a:custGeom>
                <a:rect b="b" l="l" r="r" t="t"/>
                <a:pathLst>
                  <a:path extrusionOk="0" h="6057" w="1785">
                    <a:moveTo>
                      <a:pt x="1245" y="0"/>
                    </a:moveTo>
                    <a:lnTo>
                      <a:pt x="0" y="5945"/>
                    </a:lnTo>
                    <a:cubicBezTo>
                      <a:pt x="90" y="5962"/>
                      <a:pt x="180" y="5984"/>
                      <a:pt x="266" y="6001"/>
                    </a:cubicBezTo>
                    <a:cubicBezTo>
                      <a:pt x="355" y="6022"/>
                      <a:pt x="446" y="6043"/>
                      <a:pt x="535" y="6056"/>
                    </a:cubicBezTo>
                    <a:lnTo>
                      <a:pt x="1784" y="111"/>
                    </a:lnTo>
                    <a:cubicBezTo>
                      <a:pt x="1690" y="93"/>
                      <a:pt x="1600" y="73"/>
                      <a:pt x="1514" y="51"/>
                    </a:cubicBezTo>
                    <a:cubicBezTo>
                      <a:pt x="1425" y="34"/>
                      <a:pt x="1335" y="12"/>
                      <a:pt x="1245"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35"/>
              <p:cNvSpPr/>
              <p:nvPr/>
            </p:nvSpPr>
            <p:spPr>
              <a:xfrm>
                <a:off x="5965400" y="1693625"/>
                <a:ext cx="35425" cy="149275"/>
              </a:xfrm>
              <a:custGeom>
                <a:rect b="b" l="l" r="r" t="t"/>
                <a:pathLst>
                  <a:path extrusionOk="0" h="5971" w="1417">
                    <a:moveTo>
                      <a:pt x="1245" y="0"/>
                    </a:moveTo>
                    <a:lnTo>
                      <a:pt x="1" y="5945"/>
                    </a:lnTo>
                    <a:cubicBezTo>
                      <a:pt x="56" y="5954"/>
                      <a:pt x="116" y="5962"/>
                      <a:pt x="171" y="5971"/>
                    </a:cubicBezTo>
                    <a:lnTo>
                      <a:pt x="1416" y="26"/>
                    </a:lnTo>
                    <a:cubicBezTo>
                      <a:pt x="1361" y="13"/>
                      <a:pt x="1304" y="4"/>
                      <a:pt x="1245"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35"/>
              <p:cNvSpPr/>
              <p:nvPr/>
            </p:nvSpPr>
            <p:spPr>
              <a:xfrm>
                <a:off x="5952250" y="1693350"/>
                <a:ext cx="44275" cy="149550"/>
              </a:xfrm>
              <a:custGeom>
                <a:rect b="b" l="l" r="r" t="t"/>
                <a:pathLst>
                  <a:path extrusionOk="0" h="5982" w="1771">
                    <a:moveTo>
                      <a:pt x="1569" y="0"/>
                    </a:moveTo>
                    <a:cubicBezTo>
                      <a:pt x="1500" y="0"/>
                      <a:pt x="1429" y="5"/>
                      <a:pt x="1356" y="15"/>
                    </a:cubicBezTo>
                    <a:cubicBezTo>
                      <a:pt x="1317" y="20"/>
                      <a:pt x="1283" y="28"/>
                      <a:pt x="1245" y="33"/>
                    </a:cubicBezTo>
                    <a:lnTo>
                      <a:pt x="0" y="5982"/>
                    </a:lnTo>
                    <a:cubicBezTo>
                      <a:pt x="39" y="5973"/>
                      <a:pt x="73" y="5969"/>
                      <a:pt x="107" y="5965"/>
                    </a:cubicBezTo>
                    <a:cubicBezTo>
                      <a:pt x="192" y="5953"/>
                      <a:pt x="273" y="5948"/>
                      <a:pt x="352" y="5948"/>
                    </a:cubicBezTo>
                    <a:cubicBezTo>
                      <a:pt x="411" y="5948"/>
                      <a:pt x="469" y="5951"/>
                      <a:pt x="527" y="5956"/>
                    </a:cubicBezTo>
                    <a:lnTo>
                      <a:pt x="1771" y="11"/>
                    </a:lnTo>
                    <a:cubicBezTo>
                      <a:pt x="1705" y="5"/>
                      <a:pt x="1637" y="0"/>
                      <a:pt x="1569" y="0"/>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35"/>
              <p:cNvSpPr/>
              <p:nvPr/>
            </p:nvSpPr>
            <p:spPr>
              <a:xfrm>
                <a:off x="1774900" y="817550"/>
                <a:ext cx="31475" cy="149750"/>
              </a:xfrm>
              <a:custGeom>
                <a:rect b="b" l="l" r="r" t="t"/>
                <a:pathLst>
                  <a:path extrusionOk="0" h="5990" w="1259">
                    <a:moveTo>
                      <a:pt x="1258" y="0"/>
                    </a:moveTo>
                    <a:lnTo>
                      <a:pt x="1258" y="0"/>
                    </a:lnTo>
                    <a:cubicBezTo>
                      <a:pt x="1254" y="14"/>
                      <a:pt x="1250" y="26"/>
                      <a:pt x="1245" y="39"/>
                    </a:cubicBezTo>
                    <a:lnTo>
                      <a:pt x="1" y="5989"/>
                    </a:lnTo>
                    <a:cubicBezTo>
                      <a:pt x="5" y="5976"/>
                      <a:pt x="9" y="5963"/>
                      <a:pt x="13" y="5950"/>
                    </a:cubicBezTo>
                    <a:lnTo>
                      <a:pt x="1258" y="0"/>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35"/>
              <p:cNvSpPr/>
              <p:nvPr/>
            </p:nvSpPr>
            <p:spPr>
              <a:xfrm>
                <a:off x="1773175" y="818525"/>
                <a:ext cx="32850" cy="152725"/>
              </a:xfrm>
              <a:custGeom>
                <a:rect b="b" l="l" r="r" t="t"/>
                <a:pathLst>
                  <a:path extrusionOk="0" h="6109" w="1314">
                    <a:moveTo>
                      <a:pt x="1314" y="0"/>
                    </a:moveTo>
                    <a:cubicBezTo>
                      <a:pt x="1297" y="60"/>
                      <a:pt x="1268" y="111"/>
                      <a:pt x="1250" y="159"/>
                    </a:cubicBezTo>
                    <a:lnTo>
                      <a:pt x="1" y="6108"/>
                    </a:lnTo>
                    <a:cubicBezTo>
                      <a:pt x="18" y="6061"/>
                      <a:pt x="48" y="6010"/>
                      <a:pt x="70" y="5950"/>
                    </a:cubicBezTo>
                    <a:lnTo>
                      <a:pt x="1314"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35"/>
              <p:cNvSpPr/>
              <p:nvPr/>
            </p:nvSpPr>
            <p:spPr>
              <a:xfrm>
                <a:off x="1772975" y="822475"/>
                <a:ext cx="31475" cy="149500"/>
              </a:xfrm>
              <a:custGeom>
                <a:rect b="b" l="l" r="r" t="t"/>
                <a:pathLst>
                  <a:path extrusionOk="0" h="5980" w="1259">
                    <a:moveTo>
                      <a:pt x="1258" y="1"/>
                    </a:moveTo>
                    <a:lnTo>
                      <a:pt x="1258" y="1"/>
                    </a:lnTo>
                    <a:cubicBezTo>
                      <a:pt x="1254" y="13"/>
                      <a:pt x="1250" y="22"/>
                      <a:pt x="1250" y="30"/>
                    </a:cubicBezTo>
                    <a:lnTo>
                      <a:pt x="1" y="5980"/>
                    </a:lnTo>
                    <a:cubicBezTo>
                      <a:pt x="5" y="5972"/>
                      <a:pt x="9" y="5958"/>
                      <a:pt x="9" y="5950"/>
                    </a:cubicBezTo>
                    <a:lnTo>
                      <a:pt x="1258" y="1"/>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35"/>
              <p:cNvSpPr/>
              <p:nvPr/>
            </p:nvSpPr>
            <p:spPr>
              <a:xfrm>
                <a:off x="1552075" y="768575"/>
                <a:ext cx="36900" cy="159675"/>
              </a:xfrm>
              <a:custGeom>
                <a:rect b="b" l="l" r="r" t="t"/>
                <a:pathLst>
                  <a:path extrusionOk="0" h="6387" w="1476">
                    <a:moveTo>
                      <a:pt x="1249" y="1"/>
                    </a:moveTo>
                    <a:lnTo>
                      <a:pt x="0" y="5946"/>
                    </a:lnTo>
                    <a:cubicBezTo>
                      <a:pt x="174" y="6125"/>
                      <a:pt x="231" y="6265"/>
                      <a:pt x="206" y="6385"/>
                    </a:cubicBezTo>
                    <a:lnTo>
                      <a:pt x="206" y="6385"/>
                    </a:lnTo>
                    <a:lnTo>
                      <a:pt x="1450" y="437"/>
                    </a:lnTo>
                    <a:cubicBezTo>
                      <a:pt x="1476" y="317"/>
                      <a:pt x="1420" y="176"/>
                      <a:pt x="1249" y="1"/>
                    </a:cubicBezTo>
                    <a:close/>
                    <a:moveTo>
                      <a:pt x="206" y="6385"/>
                    </a:moveTo>
                    <a:lnTo>
                      <a:pt x="206" y="6387"/>
                    </a:lnTo>
                    <a:cubicBezTo>
                      <a:pt x="206" y="6386"/>
                      <a:pt x="206" y="6385"/>
                      <a:pt x="206" y="6385"/>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35"/>
              <p:cNvSpPr/>
              <p:nvPr/>
            </p:nvSpPr>
            <p:spPr>
              <a:xfrm>
                <a:off x="1628525" y="794250"/>
                <a:ext cx="33050" cy="149950"/>
              </a:xfrm>
              <a:custGeom>
                <a:rect b="b" l="l" r="r" t="t"/>
                <a:pathLst>
                  <a:path extrusionOk="0" h="5998" w="1322">
                    <a:moveTo>
                      <a:pt x="1245" y="0"/>
                    </a:moveTo>
                    <a:lnTo>
                      <a:pt x="0" y="5946"/>
                    </a:lnTo>
                    <a:cubicBezTo>
                      <a:pt x="22" y="5962"/>
                      <a:pt x="48" y="5980"/>
                      <a:pt x="77" y="5997"/>
                    </a:cubicBezTo>
                    <a:lnTo>
                      <a:pt x="1322" y="48"/>
                    </a:lnTo>
                    <a:cubicBezTo>
                      <a:pt x="1296" y="30"/>
                      <a:pt x="1270" y="13"/>
                      <a:pt x="1245"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35"/>
              <p:cNvSpPr/>
              <p:nvPr/>
            </p:nvSpPr>
            <p:spPr>
              <a:xfrm>
                <a:off x="1614500" y="773725"/>
                <a:ext cx="45150" cy="169175"/>
              </a:xfrm>
              <a:custGeom>
                <a:rect b="b" l="l" r="r" t="t"/>
                <a:pathLst>
                  <a:path extrusionOk="0" h="6767" w="1806">
                    <a:moveTo>
                      <a:pt x="1344" y="0"/>
                    </a:moveTo>
                    <a:lnTo>
                      <a:pt x="95" y="5946"/>
                    </a:lnTo>
                    <a:cubicBezTo>
                      <a:pt x="557" y="6317"/>
                      <a:pt x="1" y="6373"/>
                      <a:pt x="561" y="6767"/>
                    </a:cubicBezTo>
                    <a:lnTo>
                      <a:pt x="1806" y="821"/>
                    </a:lnTo>
                    <a:cubicBezTo>
                      <a:pt x="1250" y="423"/>
                      <a:pt x="1806" y="368"/>
                      <a:pt x="1344"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35"/>
              <p:cNvSpPr/>
              <p:nvPr/>
            </p:nvSpPr>
            <p:spPr>
              <a:xfrm>
                <a:off x="1331900" y="724850"/>
                <a:ext cx="39800" cy="159150"/>
              </a:xfrm>
              <a:custGeom>
                <a:rect b="b" l="l" r="r" t="t"/>
                <a:pathLst>
                  <a:path extrusionOk="0" h="6366" w="1592">
                    <a:moveTo>
                      <a:pt x="1245" y="1"/>
                    </a:moveTo>
                    <a:lnTo>
                      <a:pt x="0" y="5950"/>
                    </a:lnTo>
                    <a:cubicBezTo>
                      <a:pt x="262" y="6134"/>
                      <a:pt x="343" y="6267"/>
                      <a:pt x="325" y="6365"/>
                    </a:cubicBezTo>
                    <a:lnTo>
                      <a:pt x="1571" y="415"/>
                    </a:lnTo>
                    <a:cubicBezTo>
                      <a:pt x="1591" y="317"/>
                      <a:pt x="1510" y="189"/>
                      <a:pt x="1245"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35"/>
              <p:cNvSpPr/>
              <p:nvPr/>
            </p:nvSpPr>
            <p:spPr>
              <a:xfrm>
                <a:off x="1329750" y="723475"/>
                <a:ext cx="33300" cy="150150"/>
              </a:xfrm>
              <a:custGeom>
                <a:rect b="b" l="l" r="r" t="t"/>
                <a:pathLst>
                  <a:path extrusionOk="0" h="6006" w="1332">
                    <a:moveTo>
                      <a:pt x="1250" y="0"/>
                    </a:moveTo>
                    <a:lnTo>
                      <a:pt x="1" y="5945"/>
                    </a:lnTo>
                    <a:cubicBezTo>
                      <a:pt x="31" y="5966"/>
                      <a:pt x="60" y="5984"/>
                      <a:pt x="86" y="6005"/>
                    </a:cubicBezTo>
                    <a:lnTo>
                      <a:pt x="1331" y="56"/>
                    </a:lnTo>
                    <a:cubicBezTo>
                      <a:pt x="1305" y="38"/>
                      <a:pt x="1280" y="17"/>
                      <a:pt x="1250"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35"/>
              <p:cNvSpPr/>
              <p:nvPr/>
            </p:nvSpPr>
            <p:spPr>
              <a:xfrm>
                <a:off x="2130000" y="891775"/>
                <a:ext cx="65250" cy="149725"/>
              </a:xfrm>
              <a:custGeom>
                <a:rect b="b" l="l" r="r" t="t"/>
                <a:pathLst>
                  <a:path extrusionOk="0" h="5989" w="2610">
                    <a:moveTo>
                      <a:pt x="1250" y="0"/>
                    </a:moveTo>
                    <a:lnTo>
                      <a:pt x="0" y="5950"/>
                    </a:lnTo>
                    <a:cubicBezTo>
                      <a:pt x="251" y="5974"/>
                      <a:pt x="505" y="5989"/>
                      <a:pt x="766" y="5989"/>
                    </a:cubicBezTo>
                    <a:cubicBezTo>
                      <a:pt x="960" y="5989"/>
                      <a:pt x="1158" y="5980"/>
                      <a:pt x="1360" y="5962"/>
                    </a:cubicBezTo>
                    <a:lnTo>
                      <a:pt x="2610" y="18"/>
                    </a:lnTo>
                    <a:lnTo>
                      <a:pt x="2610" y="18"/>
                    </a:lnTo>
                    <a:cubicBezTo>
                      <a:pt x="2406" y="34"/>
                      <a:pt x="2208" y="42"/>
                      <a:pt x="2014" y="42"/>
                    </a:cubicBezTo>
                    <a:cubicBezTo>
                      <a:pt x="1752" y="42"/>
                      <a:pt x="1498" y="27"/>
                      <a:pt x="1250" y="0"/>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35"/>
              <p:cNvSpPr/>
              <p:nvPr/>
            </p:nvSpPr>
            <p:spPr>
              <a:xfrm>
                <a:off x="2114400" y="889500"/>
                <a:ext cx="46850" cy="151025"/>
              </a:xfrm>
              <a:custGeom>
                <a:rect b="b" l="l" r="r" t="t"/>
                <a:pathLst>
                  <a:path extrusionOk="0" h="6041" w="1874">
                    <a:moveTo>
                      <a:pt x="1245" y="1"/>
                    </a:moveTo>
                    <a:lnTo>
                      <a:pt x="0" y="5950"/>
                    </a:lnTo>
                    <a:cubicBezTo>
                      <a:pt x="206" y="5985"/>
                      <a:pt x="415" y="6019"/>
                      <a:pt x="624" y="6041"/>
                    </a:cubicBezTo>
                    <a:lnTo>
                      <a:pt x="1874" y="91"/>
                    </a:lnTo>
                    <a:cubicBezTo>
                      <a:pt x="1660" y="70"/>
                      <a:pt x="1451" y="40"/>
                      <a:pt x="1245"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35"/>
              <p:cNvSpPr/>
              <p:nvPr/>
            </p:nvSpPr>
            <p:spPr>
              <a:xfrm>
                <a:off x="2097600" y="886000"/>
                <a:ext cx="47950" cy="152275"/>
              </a:xfrm>
              <a:custGeom>
                <a:rect b="b" l="l" r="r" t="t"/>
                <a:pathLst>
                  <a:path extrusionOk="0" h="6091" w="1918">
                    <a:moveTo>
                      <a:pt x="1245" y="0"/>
                    </a:moveTo>
                    <a:lnTo>
                      <a:pt x="1" y="5950"/>
                    </a:lnTo>
                    <a:cubicBezTo>
                      <a:pt x="219" y="6001"/>
                      <a:pt x="445" y="6052"/>
                      <a:pt x="672" y="6090"/>
                    </a:cubicBezTo>
                    <a:lnTo>
                      <a:pt x="1917" y="141"/>
                    </a:lnTo>
                    <a:cubicBezTo>
                      <a:pt x="1691" y="103"/>
                      <a:pt x="1468" y="56"/>
                      <a:pt x="1245"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35"/>
              <p:cNvSpPr/>
              <p:nvPr/>
            </p:nvSpPr>
            <p:spPr>
              <a:xfrm>
                <a:off x="2041450" y="871225"/>
                <a:ext cx="87300" cy="163525"/>
              </a:xfrm>
              <a:custGeom>
                <a:rect b="b" l="l" r="r" t="t"/>
                <a:pathLst>
                  <a:path extrusionOk="0" h="6541" w="3492">
                    <a:moveTo>
                      <a:pt x="1246" y="1"/>
                    </a:moveTo>
                    <a:lnTo>
                      <a:pt x="1" y="5946"/>
                    </a:lnTo>
                    <a:cubicBezTo>
                      <a:pt x="758" y="6126"/>
                      <a:pt x="1489" y="6361"/>
                      <a:pt x="2247" y="6541"/>
                    </a:cubicBezTo>
                    <a:lnTo>
                      <a:pt x="3491" y="591"/>
                    </a:lnTo>
                    <a:cubicBezTo>
                      <a:pt x="2734" y="412"/>
                      <a:pt x="2003" y="176"/>
                      <a:pt x="1246"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35"/>
              <p:cNvSpPr/>
              <p:nvPr/>
            </p:nvSpPr>
            <p:spPr>
              <a:xfrm>
                <a:off x="2024775" y="867700"/>
                <a:ext cx="47850" cy="152200"/>
              </a:xfrm>
              <a:custGeom>
                <a:rect b="b" l="l" r="r" t="t"/>
                <a:pathLst>
                  <a:path extrusionOk="0" h="6088" w="1914">
                    <a:moveTo>
                      <a:pt x="1246" y="0"/>
                    </a:moveTo>
                    <a:lnTo>
                      <a:pt x="1" y="5950"/>
                    </a:lnTo>
                    <a:cubicBezTo>
                      <a:pt x="228" y="5989"/>
                      <a:pt x="450" y="6036"/>
                      <a:pt x="668" y="6087"/>
                    </a:cubicBezTo>
                    <a:lnTo>
                      <a:pt x="1913" y="142"/>
                    </a:lnTo>
                    <a:cubicBezTo>
                      <a:pt x="1694" y="87"/>
                      <a:pt x="1473" y="39"/>
                      <a:pt x="1246"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35"/>
              <p:cNvSpPr/>
              <p:nvPr/>
            </p:nvSpPr>
            <p:spPr>
              <a:xfrm>
                <a:off x="2011650" y="865775"/>
                <a:ext cx="44275" cy="150675"/>
              </a:xfrm>
              <a:custGeom>
                <a:rect b="b" l="l" r="r" t="t"/>
                <a:pathLst>
                  <a:path extrusionOk="0" h="6027" w="1771">
                    <a:moveTo>
                      <a:pt x="1249" y="0"/>
                    </a:moveTo>
                    <a:lnTo>
                      <a:pt x="0" y="5950"/>
                    </a:lnTo>
                    <a:cubicBezTo>
                      <a:pt x="180" y="5967"/>
                      <a:pt x="351" y="5997"/>
                      <a:pt x="526" y="6027"/>
                    </a:cubicBezTo>
                    <a:lnTo>
                      <a:pt x="1771" y="77"/>
                    </a:lnTo>
                    <a:cubicBezTo>
                      <a:pt x="1599" y="48"/>
                      <a:pt x="1424" y="22"/>
                      <a:pt x="1249"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35"/>
              <p:cNvSpPr/>
              <p:nvPr/>
            </p:nvSpPr>
            <p:spPr>
              <a:xfrm>
                <a:off x="1550650" y="768575"/>
                <a:ext cx="32650" cy="149175"/>
              </a:xfrm>
              <a:custGeom>
                <a:rect b="b" l="l" r="r" t="t"/>
                <a:pathLst>
                  <a:path extrusionOk="0" h="5967" w="1306">
                    <a:moveTo>
                      <a:pt x="1306" y="1"/>
                    </a:moveTo>
                    <a:lnTo>
                      <a:pt x="1306" y="1"/>
                    </a:lnTo>
                    <a:cubicBezTo>
                      <a:pt x="1284" y="5"/>
                      <a:pt x="1268" y="13"/>
                      <a:pt x="1250" y="18"/>
                    </a:cubicBezTo>
                    <a:lnTo>
                      <a:pt x="1" y="5967"/>
                    </a:lnTo>
                    <a:cubicBezTo>
                      <a:pt x="18" y="5959"/>
                      <a:pt x="40" y="5955"/>
                      <a:pt x="57" y="5946"/>
                    </a:cubicBezTo>
                    <a:lnTo>
                      <a:pt x="1306"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35"/>
              <p:cNvSpPr/>
              <p:nvPr/>
            </p:nvSpPr>
            <p:spPr>
              <a:xfrm>
                <a:off x="1529275" y="769025"/>
                <a:ext cx="52650" cy="150700"/>
              </a:xfrm>
              <a:custGeom>
                <a:rect b="b" l="l" r="r" t="t"/>
                <a:pathLst>
                  <a:path extrusionOk="0" h="6028" w="2106">
                    <a:moveTo>
                      <a:pt x="2105" y="0"/>
                    </a:moveTo>
                    <a:cubicBezTo>
                      <a:pt x="2007" y="30"/>
                      <a:pt x="1913" y="52"/>
                      <a:pt x="1823" y="60"/>
                    </a:cubicBezTo>
                    <a:cubicBezTo>
                      <a:pt x="1728" y="74"/>
                      <a:pt x="1638" y="79"/>
                      <a:pt x="1551" y="79"/>
                    </a:cubicBezTo>
                    <a:cubicBezTo>
                      <a:pt x="1448" y="79"/>
                      <a:pt x="1349" y="72"/>
                      <a:pt x="1250" y="60"/>
                    </a:cubicBezTo>
                    <a:lnTo>
                      <a:pt x="1" y="6010"/>
                    </a:lnTo>
                    <a:cubicBezTo>
                      <a:pt x="105" y="6019"/>
                      <a:pt x="211" y="6027"/>
                      <a:pt x="321" y="6027"/>
                    </a:cubicBezTo>
                    <a:cubicBezTo>
                      <a:pt x="405" y="6027"/>
                      <a:pt x="490" y="6022"/>
                      <a:pt x="579" y="6010"/>
                    </a:cubicBezTo>
                    <a:cubicBezTo>
                      <a:pt x="668" y="5996"/>
                      <a:pt x="758" y="5980"/>
                      <a:pt x="856" y="5949"/>
                    </a:cubicBezTo>
                    <a:lnTo>
                      <a:pt x="2105"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35"/>
              <p:cNvSpPr/>
              <p:nvPr/>
            </p:nvSpPr>
            <p:spPr>
              <a:xfrm>
                <a:off x="1521800" y="769675"/>
                <a:ext cx="38750" cy="149600"/>
              </a:xfrm>
              <a:custGeom>
                <a:rect b="b" l="l" r="r" t="t"/>
                <a:pathLst>
                  <a:path extrusionOk="0" h="5984" w="1550">
                    <a:moveTo>
                      <a:pt x="1245" y="0"/>
                    </a:moveTo>
                    <a:lnTo>
                      <a:pt x="0" y="5949"/>
                    </a:lnTo>
                    <a:cubicBezTo>
                      <a:pt x="47" y="5954"/>
                      <a:pt x="99" y="5962"/>
                      <a:pt x="146" y="5966"/>
                    </a:cubicBezTo>
                    <a:cubicBezTo>
                      <a:pt x="197" y="5970"/>
                      <a:pt x="249" y="5979"/>
                      <a:pt x="300" y="5984"/>
                    </a:cubicBezTo>
                    <a:lnTo>
                      <a:pt x="1549" y="34"/>
                    </a:lnTo>
                    <a:cubicBezTo>
                      <a:pt x="1498" y="30"/>
                      <a:pt x="1446" y="26"/>
                      <a:pt x="1395" y="16"/>
                    </a:cubicBezTo>
                    <a:cubicBezTo>
                      <a:pt x="1344" y="12"/>
                      <a:pt x="1297" y="4"/>
                      <a:pt x="1245"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35"/>
              <p:cNvSpPr/>
              <p:nvPr/>
            </p:nvSpPr>
            <p:spPr>
              <a:xfrm>
                <a:off x="1502125" y="769200"/>
                <a:ext cx="50825" cy="150175"/>
              </a:xfrm>
              <a:custGeom>
                <a:rect b="b" l="l" r="r" t="t"/>
                <a:pathLst>
                  <a:path extrusionOk="0" h="6007" w="2033">
                    <a:moveTo>
                      <a:pt x="1710" y="1"/>
                    </a:moveTo>
                    <a:cubicBezTo>
                      <a:pt x="1625" y="1"/>
                      <a:pt x="1537" y="6"/>
                      <a:pt x="1446" y="19"/>
                    </a:cubicBezTo>
                    <a:cubicBezTo>
                      <a:pt x="1383" y="27"/>
                      <a:pt x="1314" y="40"/>
                      <a:pt x="1245" y="57"/>
                    </a:cubicBezTo>
                    <a:lnTo>
                      <a:pt x="1" y="6007"/>
                    </a:lnTo>
                    <a:cubicBezTo>
                      <a:pt x="69" y="5989"/>
                      <a:pt x="133" y="5977"/>
                      <a:pt x="202" y="5968"/>
                    </a:cubicBezTo>
                    <a:cubicBezTo>
                      <a:pt x="297" y="5954"/>
                      <a:pt x="388" y="5949"/>
                      <a:pt x="477" y="5949"/>
                    </a:cubicBezTo>
                    <a:cubicBezTo>
                      <a:pt x="582" y="5949"/>
                      <a:pt x="685" y="5956"/>
                      <a:pt x="787" y="5968"/>
                    </a:cubicBezTo>
                    <a:lnTo>
                      <a:pt x="2032" y="19"/>
                    </a:lnTo>
                    <a:cubicBezTo>
                      <a:pt x="1928" y="9"/>
                      <a:pt x="1822" y="1"/>
                      <a:pt x="1710" y="1"/>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35"/>
              <p:cNvSpPr/>
              <p:nvPr/>
            </p:nvSpPr>
            <p:spPr>
              <a:xfrm>
                <a:off x="1933675" y="854350"/>
                <a:ext cx="35550" cy="161050"/>
              </a:xfrm>
              <a:custGeom>
                <a:rect b="b" l="l" r="r" t="t"/>
                <a:pathLst>
                  <a:path extrusionOk="0" h="6442" w="1422">
                    <a:moveTo>
                      <a:pt x="1275" y="1"/>
                    </a:moveTo>
                    <a:cubicBezTo>
                      <a:pt x="1275" y="1"/>
                      <a:pt x="1275" y="2"/>
                      <a:pt x="1275" y="2"/>
                    </a:cubicBezTo>
                    <a:lnTo>
                      <a:pt x="1275" y="2"/>
                    </a:lnTo>
                    <a:lnTo>
                      <a:pt x="1275" y="1"/>
                    </a:lnTo>
                    <a:close/>
                    <a:moveTo>
                      <a:pt x="1275" y="2"/>
                    </a:moveTo>
                    <a:lnTo>
                      <a:pt x="31" y="5945"/>
                    </a:lnTo>
                    <a:cubicBezTo>
                      <a:pt x="1" y="6087"/>
                      <a:pt x="40" y="6249"/>
                      <a:pt x="176" y="6442"/>
                    </a:cubicBezTo>
                    <a:lnTo>
                      <a:pt x="1421" y="492"/>
                    </a:lnTo>
                    <a:cubicBezTo>
                      <a:pt x="1284" y="300"/>
                      <a:pt x="1246" y="143"/>
                      <a:pt x="1275" y="2"/>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35"/>
              <p:cNvSpPr/>
              <p:nvPr/>
            </p:nvSpPr>
            <p:spPr>
              <a:xfrm>
                <a:off x="1955625" y="865775"/>
                <a:ext cx="87275" cy="154300"/>
              </a:xfrm>
              <a:custGeom>
                <a:rect b="b" l="l" r="r" t="t"/>
                <a:pathLst>
                  <a:path extrusionOk="0" h="6172" w="3491">
                    <a:moveTo>
                      <a:pt x="3490" y="0"/>
                    </a:moveTo>
                    <a:lnTo>
                      <a:pt x="3490" y="0"/>
                    </a:lnTo>
                    <a:cubicBezTo>
                      <a:pt x="3195" y="52"/>
                      <a:pt x="2900" y="103"/>
                      <a:pt x="2609" y="146"/>
                    </a:cubicBezTo>
                    <a:cubicBezTo>
                      <a:pt x="2274" y="192"/>
                      <a:pt x="1946" y="224"/>
                      <a:pt x="1631" y="224"/>
                    </a:cubicBezTo>
                    <a:cubicBezTo>
                      <a:pt x="1500" y="224"/>
                      <a:pt x="1371" y="218"/>
                      <a:pt x="1244" y="206"/>
                    </a:cubicBezTo>
                    <a:lnTo>
                      <a:pt x="0" y="6151"/>
                    </a:lnTo>
                    <a:cubicBezTo>
                      <a:pt x="129" y="6166"/>
                      <a:pt x="262" y="6172"/>
                      <a:pt x="398" y="6172"/>
                    </a:cubicBezTo>
                    <a:cubicBezTo>
                      <a:pt x="708" y="6172"/>
                      <a:pt x="1034" y="6139"/>
                      <a:pt x="1364" y="6092"/>
                    </a:cubicBezTo>
                    <a:cubicBezTo>
                      <a:pt x="1655" y="6053"/>
                      <a:pt x="1951" y="6001"/>
                      <a:pt x="2241" y="5950"/>
                    </a:cubicBezTo>
                    <a:lnTo>
                      <a:pt x="3490"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35"/>
              <p:cNvSpPr/>
              <p:nvPr/>
            </p:nvSpPr>
            <p:spPr>
              <a:xfrm>
                <a:off x="1950250" y="870150"/>
                <a:ext cx="36500" cy="149425"/>
              </a:xfrm>
              <a:custGeom>
                <a:rect b="b" l="l" r="r" t="t"/>
                <a:pathLst>
                  <a:path extrusionOk="0" h="5977" w="1460">
                    <a:moveTo>
                      <a:pt x="1246" y="1"/>
                    </a:moveTo>
                    <a:lnTo>
                      <a:pt x="1" y="5946"/>
                    </a:lnTo>
                    <a:cubicBezTo>
                      <a:pt x="69" y="5959"/>
                      <a:pt x="142" y="5972"/>
                      <a:pt x="215" y="5976"/>
                    </a:cubicBezTo>
                    <a:lnTo>
                      <a:pt x="1459" y="31"/>
                    </a:lnTo>
                    <a:cubicBezTo>
                      <a:pt x="1386" y="22"/>
                      <a:pt x="1314" y="10"/>
                      <a:pt x="1246"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35"/>
              <p:cNvSpPr/>
              <p:nvPr/>
            </p:nvSpPr>
            <p:spPr>
              <a:xfrm>
                <a:off x="1946500" y="869300"/>
                <a:ext cx="34900" cy="149525"/>
              </a:xfrm>
              <a:custGeom>
                <a:rect b="b" l="l" r="r" t="t"/>
                <a:pathLst>
                  <a:path extrusionOk="0" h="5981" w="1396">
                    <a:moveTo>
                      <a:pt x="1246" y="1"/>
                    </a:moveTo>
                    <a:lnTo>
                      <a:pt x="1" y="5951"/>
                    </a:lnTo>
                    <a:cubicBezTo>
                      <a:pt x="48" y="5963"/>
                      <a:pt x="99" y="5972"/>
                      <a:pt x="151" y="5980"/>
                    </a:cubicBezTo>
                    <a:lnTo>
                      <a:pt x="1396" y="35"/>
                    </a:lnTo>
                    <a:cubicBezTo>
                      <a:pt x="1345" y="27"/>
                      <a:pt x="1297" y="13"/>
                      <a:pt x="1246"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35"/>
              <p:cNvSpPr/>
              <p:nvPr/>
            </p:nvSpPr>
            <p:spPr>
              <a:xfrm>
                <a:off x="1943425" y="868575"/>
                <a:ext cx="34225" cy="149500"/>
              </a:xfrm>
              <a:custGeom>
                <a:rect b="b" l="l" r="r" t="t"/>
                <a:pathLst>
                  <a:path extrusionOk="0" h="5980" w="1369">
                    <a:moveTo>
                      <a:pt x="1249" y="0"/>
                    </a:moveTo>
                    <a:lnTo>
                      <a:pt x="1" y="5950"/>
                    </a:lnTo>
                    <a:cubicBezTo>
                      <a:pt x="43" y="5958"/>
                      <a:pt x="82" y="5970"/>
                      <a:pt x="124" y="5980"/>
                    </a:cubicBezTo>
                    <a:lnTo>
                      <a:pt x="1369" y="30"/>
                    </a:lnTo>
                    <a:cubicBezTo>
                      <a:pt x="1330" y="22"/>
                      <a:pt x="1288" y="13"/>
                      <a:pt x="1249"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35"/>
              <p:cNvSpPr/>
              <p:nvPr/>
            </p:nvSpPr>
            <p:spPr>
              <a:xfrm>
                <a:off x="1940725" y="867700"/>
                <a:ext cx="33925" cy="149625"/>
              </a:xfrm>
              <a:custGeom>
                <a:rect b="b" l="l" r="r" t="t"/>
                <a:pathLst>
                  <a:path extrusionOk="0" h="5985" w="1357">
                    <a:moveTo>
                      <a:pt x="1246" y="0"/>
                    </a:moveTo>
                    <a:lnTo>
                      <a:pt x="1" y="5946"/>
                    </a:lnTo>
                    <a:cubicBezTo>
                      <a:pt x="36" y="5959"/>
                      <a:pt x="74" y="5971"/>
                      <a:pt x="109" y="5985"/>
                    </a:cubicBezTo>
                    <a:lnTo>
                      <a:pt x="1357" y="35"/>
                    </a:lnTo>
                    <a:cubicBezTo>
                      <a:pt x="1319" y="22"/>
                      <a:pt x="1280" y="14"/>
                      <a:pt x="1246"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35"/>
              <p:cNvSpPr/>
              <p:nvPr/>
            </p:nvSpPr>
            <p:spPr>
              <a:xfrm>
                <a:off x="1938075" y="866650"/>
                <a:ext cx="33825" cy="149700"/>
              </a:xfrm>
              <a:custGeom>
                <a:rect b="b" l="l" r="r" t="t"/>
                <a:pathLst>
                  <a:path extrusionOk="0" h="5988" w="1353">
                    <a:moveTo>
                      <a:pt x="1245" y="0"/>
                    </a:moveTo>
                    <a:lnTo>
                      <a:pt x="0" y="5950"/>
                    </a:lnTo>
                    <a:cubicBezTo>
                      <a:pt x="35" y="5962"/>
                      <a:pt x="69" y="5975"/>
                      <a:pt x="107" y="5988"/>
                    </a:cubicBezTo>
                    <a:lnTo>
                      <a:pt x="1352" y="42"/>
                    </a:lnTo>
                    <a:cubicBezTo>
                      <a:pt x="1318" y="30"/>
                      <a:pt x="1279" y="17"/>
                      <a:pt x="1245"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35"/>
              <p:cNvSpPr/>
              <p:nvPr/>
            </p:nvSpPr>
            <p:spPr>
              <a:xfrm>
                <a:off x="1938075" y="866650"/>
                <a:ext cx="31150" cy="148750"/>
              </a:xfrm>
              <a:custGeom>
                <a:rect b="b" l="l" r="r" t="t"/>
                <a:pathLst>
                  <a:path extrusionOk="0" h="5950" w="1246">
                    <a:moveTo>
                      <a:pt x="1245" y="0"/>
                    </a:moveTo>
                    <a:lnTo>
                      <a:pt x="0" y="5950"/>
                    </a:lnTo>
                    <a:lnTo>
                      <a:pt x="0" y="5950"/>
                    </a:lnTo>
                    <a:lnTo>
                      <a:pt x="1245"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35"/>
              <p:cNvSpPr/>
              <p:nvPr/>
            </p:nvSpPr>
            <p:spPr>
              <a:xfrm>
                <a:off x="1438075" y="709775"/>
                <a:ext cx="87725" cy="178475"/>
              </a:xfrm>
              <a:custGeom>
                <a:rect b="b" l="l" r="r" t="t"/>
                <a:pathLst>
                  <a:path extrusionOk="0" h="7139" w="3509">
                    <a:moveTo>
                      <a:pt x="3508" y="0"/>
                    </a:moveTo>
                    <a:lnTo>
                      <a:pt x="3508" y="0"/>
                    </a:lnTo>
                    <a:cubicBezTo>
                      <a:pt x="2806" y="330"/>
                      <a:pt x="2079" y="805"/>
                      <a:pt x="1245" y="1190"/>
                    </a:cubicBezTo>
                    <a:lnTo>
                      <a:pt x="1" y="7138"/>
                    </a:lnTo>
                    <a:cubicBezTo>
                      <a:pt x="834" y="6754"/>
                      <a:pt x="1562" y="6279"/>
                      <a:pt x="2263" y="5950"/>
                    </a:cubicBezTo>
                    <a:lnTo>
                      <a:pt x="3508"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35"/>
              <p:cNvSpPr/>
              <p:nvPr/>
            </p:nvSpPr>
            <p:spPr>
              <a:xfrm>
                <a:off x="1412850" y="739500"/>
                <a:ext cx="56350" cy="158500"/>
              </a:xfrm>
              <a:custGeom>
                <a:rect b="b" l="l" r="r" t="t"/>
                <a:pathLst>
                  <a:path extrusionOk="0" h="6340" w="2254">
                    <a:moveTo>
                      <a:pt x="2254" y="1"/>
                    </a:moveTo>
                    <a:cubicBezTo>
                      <a:pt x="1938" y="150"/>
                      <a:pt x="1604" y="283"/>
                      <a:pt x="1249" y="394"/>
                    </a:cubicBezTo>
                    <a:lnTo>
                      <a:pt x="1" y="6340"/>
                    </a:lnTo>
                    <a:cubicBezTo>
                      <a:pt x="355" y="6232"/>
                      <a:pt x="688" y="6099"/>
                      <a:pt x="1010" y="5949"/>
                    </a:cubicBezTo>
                    <a:lnTo>
                      <a:pt x="2254"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35"/>
              <p:cNvSpPr/>
              <p:nvPr/>
            </p:nvSpPr>
            <p:spPr>
              <a:xfrm>
                <a:off x="1369000" y="749350"/>
                <a:ext cx="75075" cy="155575"/>
              </a:xfrm>
              <a:custGeom>
                <a:rect b="b" l="l" r="r" t="t"/>
                <a:pathLst>
                  <a:path extrusionOk="0" h="6223" w="3003">
                    <a:moveTo>
                      <a:pt x="3003" y="0"/>
                    </a:moveTo>
                    <a:lnTo>
                      <a:pt x="3003" y="0"/>
                    </a:lnTo>
                    <a:cubicBezTo>
                      <a:pt x="2695" y="94"/>
                      <a:pt x="2375" y="166"/>
                      <a:pt x="2037" y="214"/>
                    </a:cubicBezTo>
                    <a:cubicBezTo>
                      <a:pt x="1784" y="253"/>
                      <a:pt x="1524" y="269"/>
                      <a:pt x="1250" y="274"/>
                    </a:cubicBezTo>
                    <a:lnTo>
                      <a:pt x="0" y="6223"/>
                    </a:lnTo>
                    <a:cubicBezTo>
                      <a:pt x="274" y="6219"/>
                      <a:pt x="539" y="6197"/>
                      <a:pt x="788" y="6163"/>
                    </a:cubicBezTo>
                    <a:cubicBezTo>
                      <a:pt x="1129" y="6116"/>
                      <a:pt x="1451" y="6039"/>
                      <a:pt x="1755" y="5946"/>
                    </a:cubicBezTo>
                    <a:lnTo>
                      <a:pt x="3003"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35"/>
              <p:cNvSpPr/>
              <p:nvPr/>
            </p:nvSpPr>
            <p:spPr>
              <a:xfrm>
                <a:off x="1351675" y="753725"/>
                <a:ext cx="31350" cy="151200"/>
              </a:xfrm>
              <a:custGeom>
                <a:rect b="b" l="l" r="r" t="t"/>
                <a:pathLst>
                  <a:path extrusionOk="0" h="6048" w="1254">
                    <a:moveTo>
                      <a:pt x="1250" y="1"/>
                    </a:moveTo>
                    <a:lnTo>
                      <a:pt x="0" y="5950"/>
                    </a:lnTo>
                    <a:cubicBezTo>
                      <a:pt x="7" y="5974"/>
                      <a:pt x="9" y="5998"/>
                      <a:pt x="6" y="6020"/>
                    </a:cubicBezTo>
                    <a:lnTo>
                      <a:pt x="6" y="6020"/>
                    </a:lnTo>
                    <a:lnTo>
                      <a:pt x="1250" y="99"/>
                    </a:lnTo>
                    <a:cubicBezTo>
                      <a:pt x="1254" y="68"/>
                      <a:pt x="1254" y="39"/>
                      <a:pt x="1250" y="1"/>
                    </a:cubicBezTo>
                    <a:close/>
                    <a:moveTo>
                      <a:pt x="6" y="6020"/>
                    </a:moveTo>
                    <a:lnTo>
                      <a:pt x="0" y="6048"/>
                    </a:lnTo>
                    <a:cubicBezTo>
                      <a:pt x="3" y="6039"/>
                      <a:pt x="5" y="6030"/>
                      <a:pt x="6" y="602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35"/>
              <p:cNvSpPr/>
              <p:nvPr/>
            </p:nvSpPr>
            <p:spPr>
              <a:xfrm>
                <a:off x="2160375" y="911650"/>
                <a:ext cx="47275" cy="167150"/>
              </a:xfrm>
              <a:custGeom>
                <a:rect b="b" l="l" r="r" t="t"/>
                <a:pathLst>
                  <a:path extrusionOk="0" h="6686" w="1891">
                    <a:moveTo>
                      <a:pt x="1249" y="1"/>
                    </a:moveTo>
                    <a:lnTo>
                      <a:pt x="1" y="5946"/>
                    </a:lnTo>
                    <a:cubicBezTo>
                      <a:pt x="78" y="6138"/>
                      <a:pt x="642" y="6480"/>
                      <a:pt x="599" y="6685"/>
                    </a:cubicBezTo>
                    <a:lnTo>
                      <a:pt x="1848" y="741"/>
                    </a:lnTo>
                    <a:cubicBezTo>
                      <a:pt x="1891" y="531"/>
                      <a:pt x="1326" y="189"/>
                      <a:pt x="1249"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35"/>
              <p:cNvSpPr/>
              <p:nvPr/>
            </p:nvSpPr>
            <p:spPr>
              <a:xfrm>
                <a:off x="1606075" y="760350"/>
                <a:ext cx="35725" cy="150575"/>
              </a:xfrm>
              <a:custGeom>
                <a:rect b="b" l="l" r="r" t="t"/>
                <a:pathLst>
                  <a:path extrusionOk="0" h="6023" w="1429">
                    <a:moveTo>
                      <a:pt x="1428" y="0"/>
                    </a:moveTo>
                    <a:lnTo>
                      <a:pt x="1428" y="0"/>
                    </a:lnTo>
                    <a:cubicBezTo>
                      <a:pt x="1364" y="22"/>
                      <a:pt x="1305" y="48"/>
                      <a:pt x="1248" y="73"/>
                    </a:cubicBezTo>
                    <a:lnTo>
                      <a:pt x="0" y="6023"/>
                    </a:lnTo>
                    <a:cubicBezTo>
                      <a:pt x="60" y="5997"/>
                      <a:pt x="119" y="5972"/>
                      <a:pt x="184" y="5946"/>
                    </a:cubicBezTo>
                    <a:lnTo>
                      <a:pt x="1428"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35"/>
              <p:cNvSpPr/>
              <p:nvPr/>
            </p:nvSpPr>
            <p:spPr>
              <a:xfrm>
                <a:off x="1599950" y="762175"/>
                <a:ext cx="37350" cy="152075"/>
              </a:xfrm>
              <a:custGeom>
                <a:rect b="b" l="l" r="r" t="t"/>
                <a:pathLst>
                  <a:path extrusionOk="0" h="6083" w="1494">
                    <a:moveTo>
                      <a:pt x="1493" y="0"/>
                    </a:moveTo>
                    <a:lnTo>
                      <a:pt x="1493" y="0"/>
                    </a:lnTo>
                    <a:cubicBezTo>
                      <a:pt x="1400" y="43"/>
                      <a:pt x="1323" y="85"/>
                      <a:pt x="1246" y="133"/>
                    </a:cubicBezTo>
                    <a:lnTo>
                      <a:pt x="1" y="6082"/>
                    </a:lnTo>
                    <a:cubicBezTo>
                      <a:pt x="74" y="6035"/>
                      <a:pt x="155" y="5992"/>
                      <a:pt x="245" y="5950"/>
                    </a:cubicBezTo>
                    <a:lnTo>
                      <a:pt x="1493"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35"/>
              <p:cNvSpPr/>
              <p:nvPr/>
            </p:nvSpPr>
            <p:spPr>
              <a:xfrm>
                <a:off x="1594300" y="765475"/>
                <a:ext cx="36825" cy="152925"/>
              </a:xfrm>
              <a:custGeom>
                <a:rect b="b" l="l" r="r" t="t"/>
                <a:pathLst>
                  <a:path extrusionOk="0" h="6117" w="1473">
                    <a:moveTo>
                      <a:pt x="1472" y="1"/>
                    </a:moveTo>
                    <a:lnTo>
                      <a:pt x="1472" y="1"/>
                    </a:lnTo>
                    <a:cubicBezTo>
                      <a:pt x="1391" y="56"/>
                      <a:pt x="1318" y="112"/>
                      <a:pt x="1249" y="168"/>
                    </a:cubicBezTo>
                    <a:lnTo>
                      <a:pt x="0" y="6117"/>
                    </a:lnTo>
                    <a:cubicBezTo>
                      <a:pt x="69" y="6057"/>
                      <a:pt x="146" y="6002"/>
                      <a:pt x="227" y="5950"/>
                    </a:cubicBezTo>
                    <a:lnTo>
                      <a:pt x="1472"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35"/>
              <p:cNvSpPr/>
              <p:nvPr/>
            </p:nvSpPr>
            <p:spPr>
              <a:xfrm>
                <a:off x="1585650" y="769675"/>
                <a:ext cx="39900" cy="157850"/>
              </a:xfrm>
              <a:custGeom>
                <a:rect b="b" l="l" r="r" t="t"/>
                <a:pathLst>
                  <a:path extrusionOk="0" h="6314" w="1596">
                    <a:moveTo>
                      <a:pt x="1595" y="0"/>
                    </a:moveTo>
                    <a:cubicBezTo>
                      <a:pt x="1459" y="115"/>
                      <a:pt x="1352" y="239"/>
                      <a:pt x="1244" y="363"/>
                    </a:cubicBezTo>
                    <a:lnTo>
                      <a:pt x="0" y="6313"/>
                    </a:lnTo>
                    <a:cubicBezTo>
                      <a:pt x="107" y="6189"/>
                      <a:pt x="214" y="6065"/>
                      <a:pt x="346" y="5949"/>
                    </a:cubicBezTo>
                    <a:lnTo>
                      <a:pt x="1595"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35"/>
              <p:cNvSpPr/>
              <p:nvPr/>
            </p:nvSpPr>
            <p:spPr>
              <a:xfrm>
                <a:off x="1583275" y="778750"/>
                <a:ext cx="33500" cy="151425"/>
              </a:xfrm>
              <a:custGeom>
                <a:rect b="b" l="l" r="r" t="t"/>
                <a:pathLst>
                  <a:path extrusionOk="0" h="6057" w="1340">
                    <a:moveTo>
                      <a:pt x="1339" y="0"/>
                    </a:moveTo>
                    <a:cubicBezTo>
                      <a:pt x="1309" y="34"/>
                      <a:pt x="1280" y="73"/>
                      <a:pt x="1250" y="107"/>
                    </a:cubicBezTo>
                    <a:lnTo>
                      <a:pt x="1" y="6057"/>
                    </a:lnTo>
                    <a:cubicBezTo>
                      <a:pt x="36" y="6022"/>
                      <a:pt x="65" y="5984"/>
                      <a:pt x="95" y="5950"/>
                    </a:cubicBezTo>
                    <a:lnTo>
                      <a:pt x="1339"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35"/>
              <p:cNvSpPr/>
              <p:nvPr/>
            </p:nvSpPr>
            <p:spPr>
              <a:xfrm>
                <a:off x="1574400" y="781425"/>
                <a:ext cx="40125" cy="158050"/>
              </a:xfrm>
              <a:custGeom>
                <a:rect b="b" l="l" r="r" t="t"/>
                <a:pathLst>
                  <a:path extrusionOk="0" h="6322" w="1605">
                    <a:moveTo>
                      <a:pt x="1605" y="0"/>
                    </a:moveTo>
                    <a:lnTo>
                      <a:pt x="1605" y="0"/>
                    </a:lnTo>
                    <a:cubicBezTo>
                      <a:pt x="1498" y="128"/>
                      <a:pt x="1386" y="253"/>
                      <a:pt x="1250" y="372"/>
                    </a:cubicBezTo>
                    <a:lnTo>
                      <a:pt x="0" y="6321"/>
                    </a:lnTo>
                    <a:cubicBezTo>
                      <a:pt x="138" y="6202"/>
                      <a:pt x="249" y="6078"/>
                      <a:pt x="356" y="5950"/>
                    </a:cubicBezTo>
                    <a:lnTo>
                      <a:pt x="1605"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35"/>
              <p:cNvSpPr/>
              <p:nvPr/>
            </p:nvSpPr>
            <p:spPr>
              <a:xfrm>
                <a:off x="1568750" y="790700"/>
                <a:ext cx="36900" cy="152950"/>
              </a:xfrm>
              <a:custGeom>
                <a:rect b="b" l="l" r="r" t="t"/>
                <a:pathLst>
                  <a:path extrusionOk="0" h="6118" w="1476">
                    <a:moveTo>
                      <a:pt x="1476" y="1"/>
                    </a:moveTo>
                    <a:lnTo>
                      <a:pt x="1476" y="1"/>
                    </a:lnTo>
                    <a:cubicBezTo>
                      <a:pt x="1407" y="61"/>
                      <a:pt x="1330" y="117"/>
                      <a:pt x="1245" y="168"/>
                    </a:cubicBezTo>
                    <a:lnTo>
                      <a:pt x="1" y="6118"/>
                    </a:lnTo>
                    <a:cubicBezTo>
                      <a:pt x="86" y="6066"/>
                      <a:pt x="159" y="6006"/>
                      <a:pt x="226" y="5950"/>
                    </a:cubicBezTo>
                    <a:lnTo>
                      <a:pt x="1476"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35"/>
              <p:cNvSpPr/>
              <p:nvPr/>
            </p:nvSpPr>
            <p:spPr>
              <a:xfrm>
                <a:off x="1562550" y="794900"/>
                <a:ext cx="37325" cy="152175"/>
              </a:xfrm>
              <a:custGeom>
                <a:rect b="b" l="l" r="r" t="t"/>
                <a:pathLst>
                  <a:path extrusionOk="0" h="6087" w="1493">
                    <a:moveTo>
                      <a:pt x="1493" y="0"/>
                    </a:moveTo>
                    <a:lnTo>
                      <a:pt x="1493" y="0"/>
                    </a:lnTo>
                    <a:cubicBezTo>
                      <a:pt x="1420" y="47"/>
                      <a:pt x="1335" y="95"/>
                      <a:pt x="1244" y="137"/>
                    </a:cubicBezTo>
                    <a:lnTo>
                      <a:pt x="0" y="6086"/>
                    </a:lnTo>
                    <a:cubicBezTo>
                      <a:pt x="90" y="6043"/>
                      <a:pt x="172" y="5997"/>
                      <a:pt x="249" y="5950"/>
                    </a:cubicBezTo>
                    <a:lnTo>
                      <a:pt x="1493"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35"/>
              <p:cNvSpPr/>
              <p:nvPr/>
            </p:nvSpPr>
            <p:spPr>
              <a:xfrm>
                <a:off x="1554300" y="798300"/>
                <a:ext cx="39375" cy="151875"/>
              </a:xfrm>
              <a:custGeom>
                <a:rect b="b" l="l" r="r" t="t"/>
                <a:pathLst>
                  <a:path extrusionOk="0" h="6075" w="1575">
                    <a:moveTo>
                      <a:pt x="1574" y="1"/>
                    </a:moveTo>
                    <a:lnTo>
                      <a:pt x="1574" y="1"/>
                    </a:lnTo>
                    <a:cubicBezTo>
                      <a:pt x="1477" y="48"/>
                      <a:pt x="1369" y="87"/>
                      <a:pt x="1246" y="125"/>
                    </a:cubicBezTo>
                    <a:lnTo>
                      <a:pt x="1" y="6074"/>
                    </a:lnTo>
                    <a:cubicBezTo>
                      <a:pt x="121" y="6035"/>
                      <a:pt x="232" y="5993"/>
                      <a:pt x="330" y="5950"/>
                    </a:cubicBezTo>
                    <a:lnTo>
                      <a:pt x="1574"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35"/>
              <p:cNvSpPr/>
              <p:nvPr/>
            </p:nvSpPr>
            <p:spPr>
              <a:xfrm>
                <a:off x="1324425" y="753500"/>
                <a:ext cx="58500" cy="149150"/>
              </a:xfrm>
              <a:custGeom>
                <a:rect b="b" l="l" r="r" t="t"/>
                <a:pathLst>
                  <a:path extrusionOk="0" h="5966" w="2340">
                    <a:moveTo>
                      <a:pt x="1244" y="0"/>
                    </a:moveTo>
                    <a:lnTo>
                      <a:pt x="0" y="5950"/>
                    </a:lnTo>
                    <a:cubicBezTo>
                      <a:pt x="117" y="5962"/>
                      <a:pt x="234" y="5966"/>
                      <a:pt x="424" y="5966"/>
                    </a:cubicBezTo>
                    <a:cubicBezTo>
                      <a:pt x="582" y="5966"/>
                      <a:pt x="791" y="5963"/>
                      <a:pt x="1090" y="5959"/>
                    </a:cubicBezTo>
                    <a:lnTo>
                      <a:pt x="2340" y="10"/>
                    </a:lnTo>
                    <a:lnTo>
                      <a:pt x="2340" y="10"/>
                    </a:lnTo>
                    <a:cubicBezTo>
                      <a:pt x="2040" y="13"/>
                      <a:pt x="1830" y="16"/>
                      <a:pt x="1671" y="16"/>
                    </a:cubicBezTo>
                    <a:cubicBezTo>
                      <a:pt x="1480" y="16"/>
                      <a:pt x="1361" y="12"/>
                      <a:pt x="1244" y="0"/>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35"/>
              <p:cNvSpPr/>
              <p:nvPr/>
            </p:nvSpPr>
            <p:spPr>
              <a:xfrm>
                <a:off x="1321625" y="753200"/>
                <a:ext cx="33925" cy="149050"/>
              </a:xfrm>
              <a:custGeom>
                <a:rect b="b" l="l" r="r" t="t"/>
                <a:pathLst>
                  <a:path extrusionOk="0" h="5962" w="1357">
                    <a:moveTo>
                      <a:pt x="1246" y="0"/>
                    </a:moveTo>
                    <a:lnTo>
                      <a:pt x="0" y="5950"/>
                    </a:lnTo>
                    <a:cubicBezTo>
                      <a:pt x="39" y="5954"/>
                      <a:pt x="73" y="5958"/>
                      <a:pt x="112" y="5962"/>
                    </a:cubicBezTo>
                    <a:lnTo>
                      <a:pt x="1356" y="12"/>
                    </a:lnTo>
                    <a:cubicBezTo>
                      <a:pt x="1323" y="8"/>
                      <a:pt x="1284" y="4"/>
                      <a:pt x="1246"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35"/>
              <p:cNvSpPr/>
              <p:nvPr/>
            </p:nvSpPr>
            <p:spPr>
              <a:xfrm>
                <a:off x="1319925" y="748800"/>
                <a:ext cx="32850" cy="153150"/>
              </a:xfrm>
              <a:custGeom>
                <a:rect b="b" l="l" r="r" t="t"/>
                <a:pathLst>
                  <a:path extrusionOk="0" h="6126" w="1314">
                    <a:moveTo>
                      <a:pt x="1258" y="0"/>
                    </a:moveTo>
                    <a:cubicBezTo>
                      <a:pt x="1257" y="5"/>
                      <a:pt x="1256" y="10"/>
                      <a:pt x="1255" y="15"/>
                    </a:cubicBezTo>
                    <a:lnTo>
                      <a:pt x="1255" y="15"/>
                    </a:lnTo>
                    <a:lnTo>
                      <a:pt x="1258" y="0"/>
                    </a:lnTo>
                    <a:close/>
                    <a:moveTo>
                      <a:pt x="1255" y="15"/>
                    </a:moveTo>
                    <a:lnTo>
                      <a:pt x="9" y="5946"/>
                    </a:lnTo>
                    <a:cubicBezTo>
                      <a:pt x="1" y="5997"/>
                      <a:pt x="17" y="6057"/>
                      <a:pt x="68" y="6126"/>
                    </a:cubicBezTo>
                    <a:lnTo>
                      <a:pt x="1314" y="176"/>
                    </a:lnTo>
                    <a:cubicBezTo>
                      <a:pt x="1267" y="114"/>
                      <a:pt x="1249" y="60"/>
                      <a:pt x="1255" y="15"/>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35"/>
              <p:cNvSpPr/>
              <p:nvPr/>
            </p:nvSpPr>
            <p:spPr>
              <a:xfrm>
                <a:off x="1440300" y="769675"/>
                <a:ext cx="34050" cy="158050"/>
              </a:xfrm>
              <a:custGeom>
                <a:rect b="b" l="l" r="r" t="t"/>
                <a:pathLst>
                  <a:path extrusionOk="0" h="6322" w="1362">
                    <a:moveTo>
                      <a:pt x="1268" y="0"/>
                    </a:moveTo>
                    <a:lnTo>
                      <a:pt x="23" y="5945"/>
                    </a:lnTo>
                    <a:cubicBezTo>
                      <a:pt x="1" y="6056"/>
                      <a:pt x="23" y="6175"/>
                      <a:pt x="117" y="6321"/>
                    </a:cubicBezTo>
                    <a:lnTo>
                      <a:pt x="1361" y="372"/>
                    </a:lnTo>
                    <a:cubicBezTo>
                      <a:pt x="1272" y="226"/>
                      <a:pt x="1246" y="107"/>
                      <a:pt x="1268"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35"/>
              <p:cNvSpPr/>
              <p:nvPr/>
            </p:nvSpPr>
            <p:spPr>
              <a:xfrm>
                <a:off x="1653750" y="804725"/>
                <a:ext cx="55625" cy="183200"/>
              </a:xfrm>
              <a:custGeom>
                <a:rect b="b" l="l" r="r" t="t"/>
                <a:pathLst>
                  <a:path extrusionOk="0" h="7328" w="2225">
                    <a:moveTo>
                      <a:pt x="1246" y="0"/>
                    </a:moveTo>
                    <a:lnTo>
                      <a:pt x="0" y="5950"/>
                    </a:lnTo>
                    <a:cubicBezTo>
                      <a:pt x="582" y="6365"/>
                      <a:pt x="980" y="7015"/>
                      <a:pt x="916" y="7327"/>
                    </a:cubicBezTo>
                    <a:lnTo>
                      <a:pt x="2160" y="1382"/>
                    </a:lnTo>
                    <a:cubicBezTo>
                      <a:pt x="2225" y="1066"/>
                      <a:pt x="1831" y="415"/>
                      <a:pt x="1246"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35"/>
              <p:cNvSpPr/>
              <p:nvPr/>
            </p:nvSpPr>
            <p:spPr>
              <a:xfrm>
                <a:off x="1648825" y="801625"/>
                <a:ext cx="36075" cy="151850"/>
              </a:xfrm>
              <a:custGeom>
                <a:rect b="b" l="l" r="r" t="t"/>
                <a:pathLst>
                  <a:path extrusionOk="0" h="6074" w="1443">
                    <a:moveTo>
                      <a:pt x="1250" y="0"/>
                    </a:moveTo>
                    <a:lnTo>
                      <a:pt x="0" y="5950"/>
                    </a:lnTo>
                    <a:cubicBezTo>
                      <a:pt x="69" y="5989"/>
                      <a:pt x="134" y="6031"/>
                      <a:pt x="197" y="6074"/>
                    </a:cubicBezTo>
                    <a:lnTo>
                      <a:pt x="1443" y="124"/>
                    </a:lnTo>
                    <a:cubicBezTo>
                      <a:pt x="1378" y="82"/>
                      <a:pt x="1314" y="39"/>
                      <a:pt x="1250"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35"/>
              <p:cNvSpPr/>
              <p:nvPr/>
            </p:nvSpPr>
            <p:spPr>
              <a:xfrm>
                <a:off x="1645400" y="799825"/>
                <a:ext cx="34675" cy="150550"/>
              </a:xfrm>
              <a:custGeom>
                <a:rect b="b" l="l" r="r" t="t"/>
                <a:pathLst>
                  <a:path extrusionOk="0" h="6022" w="1387">
                    <a:moveTo>
                      <a:pt x="1246" y="0"/>
                    </a:moveTo>
                    <a:lnTo>
                      <a:pt x="1" y="5949"/>
                    </a:lnTo>
                    <a:cubicBezTo>
                      <a:pt x="48" y="5970"/>
                      <a:pt x="95" y="5996"/>
                      <a:pt x="137" y="6022"/>
                    </a:cubicBezTo>
                    <a:lnTo>
                      <a:pt x="1387" y="72"/>
                    </a:lnTo>
                    <a:cubicBezTo>
                      <a:pt x="1339" y="46"/>
                      <a:pt x="1292" y="21"/>
                      <a:pt x="1246"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35"/>
              <p:cNvSpPr/>
              <p:nvPr/>
            </p:nvSpPr>
            <p:spPr>
              <a:xfrm>
                <a:off x="1642525" y="798525"/>
                <a:ext cx="34025" cy="150025"/>
              </a:xfrm>
              <a:custGeom>
                <a:rect b="b" l="l" r="r" t="t"/>
                <a:pathLst>
                  <a:path extrusionOk="0" h="6001" w="1361">
                    <a:moveTo>
                      <a:pt x="1245" y="1"/>
                    </a:moveTo>
                    <a:lnTo>
                      <a:pt x="1" y="5949"/>
                    </a:lnTo>
                    <a:cubicBezTo>
                      <a:pt x="39" y="5967"/>
                      <a:pt x="78" y="5980"/>
                      <a:pt x="116" y="6001"/>
                    </a:cubicBezTo>
                    <a:lnTo>
                      <a:pt x="1361" y="52"/>
                    </a:lnTo>
                    <a:cubicBezTo>
                      <a:pt x="1322" y="35"/>
                      <a:pt x="1284" y="17"/>
                      <a:pt x="1245"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35"/>
              <p:cNvSpPr/>
              <p:nvPr/>
            </p:nvSpPr>
            <p:spPr>
              <a:xfrm>
                <a:off x="1640275" y="797650"/>
                <a:ext cx="33375" cy="149625"/>
              </a:xfrm>
              <a:custGeom>
                <a:rect b="b" l="l" r="r" t="t"/>
                <a:pathLst>
                  <a:path extrusionOk="0" h="5985" w="1335">
                    <a:moveTo>
                      <a:pt x="1246" y="1"/>
                    </a:moveTo>
                    <a:lnTo>
                      <a:pt x="1" y="5951"/>
                    </a:lnTo>
                    <a:cubicBezTo>
                      <a:pt x="30" y="5959"/>
                      <a:pt x="60" y="5972"/>
                      <a:pt x="91" y="5984"/>
                    </a:cubicBezTo>
                    <a:lnTo>
                      <a:pt x="1335" y="36"/>
                    </a:lnTo>
                    <a:cubicBezTo>
                      <a:pt x="1305" y="23"/>
                      <a:pt x="1275" y="10"/>
                      <a:pt x="1246"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35"/>
              <p:cNvSpPr/>
              <p:nvPr/>
            </p:nvSpPr>
            <p:spPr>
              <a:xfrm>
                <a:off x="1637925" y="796925"/>
                <a:ext cx="33500" cy="149500"/>
              </a:xfrm>
              <a:custGeom>
                <a:rect b="b" l="l" r="r" t="t"/>
                <a:pathLst>
                  <a:path extrusionOk="0" h="5980" w="1340">
                    <a:moveTo>
                      <a:pt x="1249" y="0"/>
                    </a:moveTo>
                    <a:lnTo>
                      <a:pt x="0" y="5950"/>
                    </a:lnTo>
                    <a:cubicBezTo>
                      <a:pt x="31" y="5958"/>
                      <a:pt x="65" y="5967"/>
                      <a:pt x="95" y="5980"/>
                    </a:cubicBezTo>
                    <a:lnTo>
                      <a:pt x="1340" y="30"/>
                    </a:lnTo>
                    <a:cubicBezTo>
                      <a:pt x="1309" y="18"/>
                      <a:pt x="1279" y="8"/>
                      <a:pt x="1249"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35"/>
              <p:cNvSpPr/>
              <p:nvPr/>
            </p:nvSpPr>
            <p:spPr>
              <a:xfrm>
                <a:off x="1635775" y="796375"/>
                <a:ext cx="33400" cy="149300"/>
              </a:xfrm>
              <a:custGeom>
                <a:rect b="b" l="l" r="r" t="t"/>
                <a:pathLst>
                  <a:path extrusionOk="0" h="5972" w="1336">
                    <a:moveTo>
                      <a:pt x="1246" y="1"/>
                    </a:moveTo>
                    <a:lnTo>
                      <a:pt x="1" y="5946"/>
                    </a:lnTo>
                    <a:cubicBezTo>
                      <a:pt x="31" y="5954"/>
                      <a:pt x="60" y="5964"/>
                      <a:pt x="86" y="5972"/>
                    </a:cubicBezTo>
                    <a:lnTo>
                      <a:pt x="1335" y="22"/>
                    </a:lnTo>
                    <a:cubicBezTo>
                      <a:pt x="1306" y="14"/>
                      <a:pt x="1276" y="5"/>
                      <a:pt x="1246"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35"/>
              <p:cNvSpPr/>
              <p:nvPr/>
            </p:nvSpPr>
            <p:spPr>
              <a:xfrm>
                <a:off x="1633425" y="795850"/>
                <a:ext cx="33525" cy="149200"/>
              </a:xfrm>
              <a:custGeom>
                <a:rect b="b" l="l" r="r" t="t"/>
                <a:pathLst>
                  <a:path extrusionOk="0" h="5968" w="1341">
                    <a:moveTo>
                      <a:pt x="1246" y="0"/>
                    </a:moveTo>
                    <a:lnTo>
                      <a:pt x="0" y="5950"/>
                    </a:lnTo>
                    <a:cubicBezTo>
                      <a:pt x="31" y="5954"/>
                      <a:pt x="65" y="5963"/>
                      <a:pt x="95" y="5967"/>
                    </a:cubicBezTo>
                    <a:lnTo>
                      <a:pt x="1340" y="22"/>
                    </a:lnTo>
                    <a:cubicBezTo>
                      <a:pt x="1309" y="13"/>
                      <a:pt x="1279" y="5"/>
                      <a:pt x="1246"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35"/>
              <p:cNvSpPr/>
              <p:nvPr/>
            </p:nvSpPr>
            <p:spPr>
              <a:xfrm>
                <a:off x="1630750" y="795525"/>
                <a:ext cx="33825" cy="149075"/>
              </a:xfrm>
              <a:custGeom>
                <a:rect b="b" l="l" r="r" t="t"/>
                <a:pathLst>
                  <a:path extrusionOk="0" h="5963" w="1353">
                    <a:moveTo>
                      <a:pt x="1250" y="1"/>
                    </a:moveTo>
                    <a:lnTo>
                      <a:pt x="1" y="5946"/>
                    </a:lnTo>
                    <a:cubicBezTo>
                      <a:pt x="40" y="5950"/>
                      <a:pt x="74" y="5954"/>
                      <a:pt x="107" y="5963"/>
                    </a:cubicBezTo>
                    <a:lnTo>
                      <a:pt x="1353" y="13"/>
                    </a:lnTo>
                    <a:cubicBezTo>
                      <a:pt x="1319" y="9"/>
                      <a:pt x="1284" y="5"/>
                      <a:pt x="1250"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35"/>
              <p:cNvSpPr/>
              <p:nvPr/>
            </p:nvSpPr>
            <p:spPr>
              <a:xfrm>
                <a:off x="1630450" y="795425"/>
                <a:ext cx="31550" cy="148775"/>
              </a:xfrm>
              <a:custGeom>
                <a:rect b="b" l="l" r="r" t="t"/>
                <a:pathLst>
                  <a:path extrusionOk="0" h="5951" w="1262">
                    <a:moveTo>
                      <a:pt x="1245" y="1"/>
                    </a:moveTo>
                    <a:lnTo>
                      <a:pt x="0" y="5950"/>
                    </a:lnTo>
                    <a:lnTo>
                      <a:pt x="13" y="5950"/>
                    </a:lnTo>
                    <a:lnTo>
                      <a:pt x="1262" y="5"/>
                    </a:lnTo>
                    <a:cubicBezTo>
                      <a:pt x="1254" y="5"/>
                      <a:pt x="1249" y="5"/>
                      <a:pt x="1245" y="1"/>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35"/>
              <p:cNvSpPr/>
              <p:nvPr/>
            </p:nvSpPr>
            <p:spPr>
              <a:xfrm>
                <a:off x="2263775" y="963300"/>
                <a:ext cx="31350" cy="149300"/>
              </a:xfrm>
              <a:custGeom>
                <a:rect b="b" l="l" r="r" t="t"/>
                <a:pathLst>
                  <a:path extrusionOk="0" h="5972" w="1254">
                    <a:moveTo>
                      <a:pt x="1254" y="0"/>
                    </a:moveTo>
                    <a:lnTo>
                      <a:pt x="1251" y="14"/>
                    </a:lnTo>
                    <a:lnTo>
                      <a:pt x="1251" y="14"/>
                    </a:lnTo>
                    <a:cubicBezTo>
                      <a:pt x="1253" y="9"/>
                      <a:pt x="1254" y="5"/>
                      <a:pt x="1254" y="0"/>
                    </a:cubicBezTo>
                    <a:close/>
                    <a:moveTo>
                      <a:pt x="1251" y="14"/>
                    </a:moveTo>
                    <a:cubicBezTo>
                      <a:pt x="1249" y="18"/>
                      <a:pt x="1247" y="22"/>
                      <a:pt x="1245" y="26"/>
                    </a:cubicBezTo>
                    <a:lnTo>
                      <a:pt x="1" y="5971"/>
                    </a:lnTo>
                    <a:cubicBezTo>
                      <a:pt x="5" y="5963"/>
                      <a:pt x="5" y="5954"/>
                      <a:pt x="9" y="5946"/>
                    </a:cubicBezTo>
                    <a:lnTo>
                      <a:pt x="1251" y="14"/>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35"/>
              <p:cNvSpPr/>
              <p:nvPr/>
            </p:nvSpPr>
            <p:spPr>
              <a:xfrm>
                <a:off x="2263775" y="963925"/>
                <a:ext cx="31125" cy="148675"/>
              </a:xfrm>
              <a:custGeom>
                <a:rect b="b" l="l" r="r" t="t"/>
                <a:pathLst>
                  <a:path extrusionOk="0" h="5947" w="1245">
                    <a:moveTo>
                      <a:pt x="1245" y="1"/>
                    </a:moveTo>
                    <a:lnTo>
                      <a:pt x="1" y="5946"/>
                    </a:lnTo>
                    <a:lnTo>
                      <a:pt x="1" y="5946"/>
                    </a:lnTo>
                    <a:lnTo>
                      <a:pt x="1245"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35"/>
              <p:cNvSpPr/>
              <p:nvPr/>
            </p:nvSpPr>
            <p:spPr>
              <a:xfrm>
                <a:off x="1865675" y="836800"/>
                <a:ext cx="44525" cy="155500"/>
              </a:xfrm>
              <a:custGeom>
                <a:rect b="b" l="l" r="r" t="t"/>
                <a:pathLst>
                  <a:path extrusionOk="0" h="6220" w="1781">
                    <a:moveTo>
                      <a:pt x="1780" y="0"/>
                    </a:moveTo>
                    <a:lnTo>
                      <a:pt x="1780" y="0"/>
                    </a:lnTo>
                    <a:cubicBezTo>
                      <a:pt x="1605" y="99"/>
                      <a:pt x="1429" y="189"/>
                      <a:pt x="1245" y="270"/>
                    </a:cubicBezTo>
                    <a:lnTo>
                      <a:pt x="0" y="6220"/>
                    </a:lnTo>
                    <a:cubicBezTo>
                      <a:pt x="180" y="6134"/>
                      <a:pt x="356" y="6049"/>
                      <a:pt x="535" y="5950"/>
                    </a:cubicBezTo>
                    <a:lnTo>
                      <a:pt x="1780"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35"/>
              <p:cNvSpPr/>
              <p:nvPr/>
            </p:nvSpPr>
            <p:spPr>
              <a:xfrm>
                <a:off x="1806450" y="843550"/>
                <a:ext cx="90375" cy="169800"/>
              </a:xfrm>
              <a:custGeom>
                <a:rect b="b" l="l" r="r" t="t"/>
                <a:pathLst>
                  <a:path extrusionOk="0" h="6792" w="3615">
                    <a:moveTo>
                      <a:pt x="3614" y="0"/>
                    </a:moveTo>
                    <a:lnTo>
                      <a:pt x="3614" y="0"/>
                    </a:lnTo>
                    <a:cubicBezTo>
                      <a:pt x="2981" y="295"/>
                      <a:pt x="2280" y="530"/>
                      <a:pt x="1249" y="847"/>
                    </a:cubicBezTo>
                    <a:lnTo>
                      <a:pt x="0" y="6792"/>
                    </a:lnTo>
                    <a:cubicBezTo>
                      <a:pt x="1035" y="6476"/>
                      <a:pt x="1737" y="6240"/>
                      <a:pt x="2369" y="5950"/>
                    </a:cubicBezTo>
                    <a:lnTo>
                      <a:pt x="3614"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35"/>
              <p:cNvSpPr/>
              <p:nvPr/>
            </p:nvSpPr>
            <p:spPr>
              <a:xfrm>
                <a:off x="1797550" y="864725"/>
                <a:ext cx="40150" cy="151425"/>
              </a:xfrm>
              <a:custGeom>
                <a:rect b="b" l="l" r="r" t="t"/>
                <a:pathLst>
                  <a:path extrusionOk="0" h="6057" w="1606">
                    <a:moveTo>
                      <a:pt x="1605" y="0"/>
                    </a:moveTo>
                    <a:cubicBezTo>
                      <a:pt x="1489" y="34"/>
                      <a:pt x="1370" y="68"/>
                      <a:pt x="1250" y="107"/>
                    </a:cubicBezTo>
                    <a:lnTo>
                      <a:pt x="1" y="6057"/>
                    </a:lnTo>
                    <a:cubicBezTo>
                      <a:pt x="125" y="6018"/>
                      <a:pt x="245" y="5980"/>
                      <a:pt x="356" y="5945"/>
                    </a:cubicBezTo>
                    <a:lnTo>
                      <a:pt x="1605"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35"/>
              <p:cNvSpPr/>
              <p:nvPr/>
            </p:nvSpPr>
            <p:spPr>
              <a:xfrm>
                <a:off x="1579525" y="824200"/>
                <a:ext cx="31475" cy="149500"/>
              </a:xfrm>
              <a:custGeom>
                <a:rect b="b" l="l" r="r" t="t"/>
                <a:pathLst>
                  <a:path extrusionOk="0" h="5980" w="1259">
                    <a:moveTo>
                      <a:pt x="1258" y="0"/>
                    </a:moveTo>
                    <a:cubicBezTo>
                      <a:pt x="1254" y="13"/>
                      <a:pt x="1250" y="21"/>
                      <a:pt x="1250" y="30"/>
                    </a:cubicBezTo>
                    <a:lnTo>
                      <a:pt x="1" y="5980"/>
                    </a:lnTo>
                    <a:cubicBezTo>
                      <a:pt x="6" y="5971"/>
                      <a:pt x="10" y="5958"/>
                      <a:pt x="10" y="5949"/>
                    </a:cubicBezTo>
                    <a:lnTo>
                      <a:pt x="1258" y="0"/>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35"/>
              <p:cNvSpPr/>
              <p:nvPr/>
            </p:nvSpPr>
            <p:spPr>
              <a:xfrm>
                <a:off x="1578900" y="824950"/>
                <a:ext cx="31900" cy="150350"/>
              </a:xfrm>
              <a:custGeom>
                <a:rect b="b" l="l" r="r" t="t"/>
                <a:pathLst>
                  <a:path extrusionOk="0" h="6014" w="1276">
                    <a:moveTo>
                      <a:pt x="1275" y="0"/>
                    </a:moveTo>
                    <a:lnTo>
                      <a:pt x="1275" y="0"/>
                    </a:lnTo>
                    <a:cubicBezTo>
                      <a:pt x="1267" y="22"/>
                      <a:pt x="1258" y="42"/>
                      <a:pt x="1245" y="64"/>
                    </a:cubicBezTo>
                    <a:lnTo>
                      <a:pt x="0" y="6013"/>
                    </a:lnTo>
                    <a:cubicBezTo>
                      <a:pt x="13" y="5992"/>
                      <a:pt x="22" y="5970"/>
                      <a:pt x="26" y="5950"/>
                    </a:cubicBezTo>
                    <a:lnTo>
                      <a:pt x="1275"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35"/>
              <p:cNvSpPr/>
              <p:nvPr/>
            </p:nvSpPr>
            <p:spPr>
              <a:xfrm>
                <a:off x="1930375" y="893800"/>
                <a:ext cx="31250" cy="149075"/>
              </a:xfrm>
              <a:custGeom>
                <a:rect b="b" l="l" r="r" t="t"/>
                <a:pathLst>
                  <a:path extrusionOk="0" h="5963" w="1250">
                    <a:moveTo>
                      <a:pt x="1249" y="0"/>
                    </a:moveTo>
                    <a:lnTo>
                      <a:pt x="1248" y="7"/>
                    </a:lnTo>
                    <a:lnTo>
                      <a:pt x="1248" y="7"/>
                    </a:lnTo>
                    <a:cubicBezTo>
                      <a:pt x="1249" y="4"/>
                      <a:pt x="1249" y="2"/>
                      <a:pt x="1249" y="0"/>
                    </a:cubicBezTo>
                    <a:close/>
                    <a:moveTo>
                      <a:pt x="1248" y="7"/>
                    </a:moveTo>
                    <a:cubicBezTo>
                      <a:pt x="1247" y="11"/>
                      <a:pt x="1245" y="15"/>
                      <a:pt x="1245" y="18"/>
                    </a:cubicBezTo>
                    <a:lnTo>
                      <a:pt x="2" y="5952"/>
                    </a:lnTo>
                    <a:lnTo>
                      <a:pt x="2" y="5952"/>
                    </a:lnTo>
                    <a:cubicBezTo>
                      <a:pt x="3" y="5952"/>
                      <a:pt x="3" y="5951"/>
                      <a:pt x="4" y="5950"/>
                    </a:cubicBezTo>
                    <a:lnTo>
                      <a:pt x="1248" y="7"/>
                    </a:lnTo>
                    <a:close/>
                    <a:moveTo>
                      <a:pt x="2" y="5952"/>
                    </a:moveTo>
                    <a:cubicBezTo>
                      <a:pt x="0" y="5956"/>
                      <a:pt x="0" y="5959"/>
                      <a:pt x="0" y="5962"/>
                    </a:cubicBezTo>
                    <a:lnTo>
                      <a:pt x="2" y="5952"/>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35"/>
              <p:cNvSpPr/>
              <p:nvPr/>
            </p:nvSpPr>
            <p:spPr>
              <a:xfrm>
                <a:off x="1930050" y="894225"/>
                <a:ext cx="31475" cy="149275"/>
              </a:xfrm>
              <a:custGeom>
                <a:rect b="b" l="l" r="r" t="t"/>
                <a:pathLst>
                  <a:path extrusionOk="0" h="5971" w="1259">
                    <a:moveTo>
                      <a:pt x="1258" y="1"/>
                    </a:moveTo>
                    <a:cubicBezTo>
                      <a:pt x="1254" y="9"/>
                      <a:pt x="1254" y="17"/>
                      <a:pt x="1249" y="22"/>
                    </a:cubicBezTo>
                    <a:lnTo>
                      <a:pt x="1" y="5971"/>
                    </a:lnTo>
                    <a:cubicBezTo>
                      <a:pt x="5" y="5963"/>
                      <a:pt x="9" y="5954"/>
                      <a:pt x="13" y="5945"/>
                    </a:cubicBezTo>
                    <a:lnTo>
                      <a:pt x="1258"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35"/>
              <p:cNvSpPr/>
              <p:nvPr/>
            </p:nvSpPr>
            <p:spPr>
              <a:xfrm>
                <a:off x="1929725" y="894775"/>
                <a:ext cx="31575" cy="149175"/>
              </a:xfrm>
              <a:custGeom>
                <a:rect b="b" l="l" r="r" t="t"/>
                <a:pathLst>
                  <a:path extrusionOk="0" h="5967" w="1263">
                    <a:moveTo>
                      <a:pt x="1262" y="0"/>
                    </a:moveTo>
                    <a:cubicBezTo>
                      <a:pt x="1258" y="8"/>
                      <a:pt x="1254" y="13"/>
                      <a:pt x="1246" y="21"/>
                    </a:cubicBezTo>
                    <a:lnTo>
                      <a:pt x="0" y="5966"/>
                    </a:lnTo>
                    <a:cubicBezTo>
                      <a:pt x="5" y="5962"/>
                      <a:pt x="10" y="5958"/>
                      <a:pt x="14" y="5949"/>
                    </a:cubicBezTo>
                    <a:lnTo>
                      <a:pt x="1262"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35"/>
              <p:cNvSpPr/>
              <p:nvPr/>
            </p:nvSpPr>
            <p:spPr>
              <a:xfrm>
                <a:off x="1929325" y="895275"/>
                <a:ext cx="31550" cy="149100"/>
              </a:xfrm>
              <a:custGeom>
                <a:rect b="b" l="l" r="r" t="t"/>
                <a:pathLst>
                  <a:path extrusionOk="0" h="5964" w="1262">
                    <a:moveTo>
                      <a:pt x="1262" y="1"/>
                    </a:moveTo>
                    <a:lnTo>
                      <a:pt x="1262" y="1"/>
                    </a:lnTo>
                    <a:cubicBezTo>
                      <a:pt x="1258" y="6"/>
                      <a:pt x="1252" y="10"/>
                      <a:pt x="1248" y="18"/>
                    </a:cubicBezTo>
                    <a:lnTo>
                      <a:pt x="0" y="5964"/>
                    </a:lnTo>
                    <a:cubicBezTo>
                      <a:pt x="8" y="5960"/>
                      <a:pt x="12" y="5955"/>
                      <a:pt x="16" y="5946"/>
                    </a:cubicBezTo>
                    <a:lnTo>
                      <a:pt x="1262"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35"/>
              <p:cNvSpPr/>
              <p:nvPr/>
            </p:nvSpPr>
            <p:spPr>
              <a:xfrm>
                <a:off x="1928875" y="895725"/>
                <a:ext cx="31675" cy="149075"/>
              </a:xfrm>
              <a:custGeom>
                <a:rect b="b" l="l" r="r" t="t"/>
                <a:pathLst>
                  <a:path extrusionOk="0" h="5963" w="1267">
                    <a:moveTo>
                      <a:pt x="1266" y="0"/>
                    </a:moveTo>
                    <a:cubicBezTo>
                      <a:pt x="1258" y="4"/>
                      <a:pt x="1254" y="8"/>
                      <a:pt x="1245" y="14"/>
                    </a:cubicBezTo>
                    <a:lnTo>
                      <a:pt x="1" y="5962"/>
                    </a:lnTo>
                    <a:cubicBezTo>
                      <a:pt x="5" y="5958"/>
                      <a:pt x="13" y="5950"/>
                      <a:pt x="18" y="5946"/>
                    </a:cubicBezTo>
                    <a:lnTo>
                      <a:pt x="1266"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35"/>
              <p:cNvSpPr/>
              <p:nvPr/>
            </p:nvSpPr>
            <p:spPr>
              <a:xfrm>
                <a:off x="1928225" y="896050"/>
                <a:ext cx="31775" cy="149075"/>
              </a:xfrm>
              <a:custGeom>
                <a:rect b="b" l="l" r="r" t="t"/>
                <a:pathLst>
                  <a:path extrusionOk="0" h="5963" w="1271">
                    <a:moveTo>
                      <a:pt x="1271" y="1"/>
                    </a:moveTo>
                    <a:cubicBezTo>
                      <a:pt x="1263" y="5"/>
                      <a:pt x="1254" y="9"/>
                      <a:pt x="1245" y="13"/>
                    </a:cubicBezTo>
                    <a:lnTo>
                      <a:pt x="1" y="5963"/>
                    </a:lnTo>
                    <a:cubicBezTo>
                      <a:pt x="9" y="5958"/>
                      <a:pt x="18" y="5954"/>
                      <a:pt x="27" y="5949"/>
                    </a:cubicBezTo>
                    <a:lnTo>
                      <a:pt x="1271"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35"/>
              <p:cNvSpPr/>
              <p:nvPr/>
            </p:nvSpPr>
            <p:spPr>
              <a:xfrm>
                <a:off x="1927150" y="896350"/>
                <a:ext cx="32225" cy="149075"/>
              </a:xfrm>
              <a:custGeom>
                <a:rect b="b" l="l" r="r" t="t"/>
                <a:pathLst>
                  <a:path extrusionOk="0" h="5963" w="1289">
                    <a:moveTo>
                      <a:pt x="1288" y="1"/>
                    </a:moveTo>
                    <a:lnTo>
                      <a:pt x="1288" y="1"/>
                    </a:lnTo>
                    <a:cubicBezTo>
                      <a:pt x="1276" y="9"/>
                      <a:pt x="1262" y="14"/>
                      <a:pt x="1250" y="18"/>
                    </a:cubicBezTo>
                    <a:lnTo>
                      <a:pt x="1" y="5963"/>
                    </a:lnTo>
                    <a:cubicBezTo>
                      <a:pt x="18" y="5959"/>
                      <a:pt x="31" y="5955"/>
                      <a:pt x="44" y="5951"/>
                    </a:cubicBezTo>
                    <a:lnTo>
                      <a:pt x="1288"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35"/>
              <p:cNvSpPr/>
              <p:nvPr/>
            </p:nvSpPr>
            <p:spPr>
              <a:xfrm>
                <a:off x="1915075" y="896800"/>
                <a:ext cx="43350" cy="149300"/>
              </a:xfrm>
              <a:custGeom>
                <a:rect b="b" l="l" r="r" t="t"/>
                <a:pathLst>
                  <a:path extrusionOk="0" h="5972" w="1734">
                    <a:moveTo>
                      <a:pt x="1733" y="0"/>
                    </a:moveTo>
                    <a:lnTo>
                      <a:pt x="1733" y="0"/>
                    </a:lnTo>
                    <a:cubicBezTo>
                      <a:pt x="1707" y="4"/>
                      <a:pt x="1682" y="13"/>
                      <a:pt x="1652" y="17"/>
                    </a:cubicBezTo>
                    <a:cubicBezTo>
                      <a:pt x="1609" y="22"/>
                      <a:pt x="1561" y="25"/>
                      <a:pt x="1508" y="25"/>
                    </a:cubicBezTo>
                    <a:cubicBezTo>
                      <a:pt x="1429" y="25"/>
                      <a:pt x="1340" y="19"/>
                      <a:pt x="1246" y="9"/>
                    </a:cubicBezTo>
                    <a:lnTo>
                      <a:pt x="0" y="5958"/>
                    </a:lnTo>
                    <a:cubicBezTo>
                      <a:pt x="96" y="5966"/>
                      <a:pt x="186" y="5972"/>
                      <a:pt x="265" y="5972"/>
                    </a:cubicBezTo>
                    <a:cubicBezTo>
                      <a:pt x="317" y="5972"/>
                      <a:pt x="365" y="5969"/>
                      <a:pt x="407" y="5962"/>
                    </a:cubicBezTo>
                    <a:cubicBezTo>
                      <a:pt x="437" y="5958"/>
                      <a:pt x="462" y="5954"/>
                      <a:pt x="484" y="5945"/>
                    </a:cubicBezTo>
                    <a:lnTo>
                      <a:pt x="1733"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35"/>
              <p:cNvSpPr/>
              <p:nvPr/>
            </p:nvSpPr>
            <p:spPr>
              <a:xfrm>
                <a:off x="1892625" y="893900"/>
                <a:ext cx="53600" cy="151875"/>
              </a:xfrm>
              <a:custGeom>
                <a:rect b="b" l="l" r="r" t="t"/>
                <a:pathLst>
                  <a:path extrusionOk="0" h="6075" w="2144">
                    <a:moveTo>
                      <a:pt x="1245" y="0"/>
                    </a:moveTo>
                    <a:lnTo>
                      <a:pt x="0" y="5950"/>
                    </a:lnTo>
                    <a:cubicBezTo>
                      <a:pt x="142" y="5963"/>
                      <a:pt x="300" y="5989"/>
                      <a:pt x="462" y="6015"/>
                    </a:cubicBezTo>
                    <a:cubicBezTo>
                      <a:pt x="612" y="6035"/>
                      <a:pt x="762" y="6057"/>
                      <a:pt x="898" y="6074"/>
                    </a:cubicBezTo>
                    <a:lnTo>
                      <a:pt x="2144" y="125"/>
                    </a:lnTo>
                    <a:cubicBezTo>
                      <a:pt x="2007" y="112"/>
                      <a:pt x="1857" y="87"/>
                      <a:pt x="1711" y="65"/>
                    </a:cubicBezTo>
                    <a:cubicBezTo>
                      <a:pt x="1549" y="39"/>
                      <a:pt x="1386" y="14"/>
                      <a:pt x="1245"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35"/>
              <p:cNvSpPr/>
              <p:nvPr/>
            </p:nvSpPr>
            <p:spPr>
              <a:xfrm>
                <a:off x="1882800" y="893575"/>
                <a:ext cx="40975" cy="149200"/>
              </a:xfrm>
              <a:custGeom>
                <a:rect b="b" l="l" r="r" t="t"/>
                <a:pathLst>
                  <a:path extrusionOk="0" h="5968" w="1639">
                    <a:moveTo>
                      <a:pt x="1406" y="1"/>
                    </a:moveTo>
                    <a:cubicBezTo>
                      <a:pt x="1369" y="1"/>
                      <a:pt x="1335" y="2"/>
                      <a:pt x="1305" y="5"/>
                    </a:cubicBezTo>
                    <a:cubicBezTo>
                      <a:pt x="1283" y="9"/>
                      <a:pt x="1262" y="13"/>
                      <a:pt x="1245" y="17"/>
                    </a:cubicBezTo>
                    <a:lnTo>
                      <a:pt x="0" y="5967"/>
                    </a:lnTo>
                    <a:cubicBezTo>
                      <a:pt x="17" y="5963"/>
                      <a:pt x="34" y="5959"/>
                      <a:pt x="55" y="5955"/>
                    </a:cubicBezTo>
                    <a:cubicBezTo>
                      <a:pt x="85" y="5950"/>
                      <a:pt x="119" y="5948"/>
                      <a:pt x="156" y="5948"/>
                    </a:cubicBezTo>
                    <a:cubicBezTo>
                      <a:pt x="226" y="5948"/>
                      <a:pt x="307" y="5955"/>
                      <a:pt x="393" y="5963"/>
                    </a:cubicBezTo>
                    <a:lnTo>
                      <a:pt x="1638" y="13"/>
                    </a:lnTo>
                    <a:cubicBezTo>
                      <a:pt x="1553" y="5"/>
                      <a:pt x="1474" y="1"/>
                      <a:pt x="1406" y="1"/>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35"/>
              <p:cNvSpPr/>
              <p:nvPr/>
            </p:nvSpPr>
            <p:spPr>
              <a:xfrm>
                <a:off x="1882050" y="894000"/>
                <a:ext cx="31900" cy="149000"/>
              </a:xfrm>
              <a:custGeom>
                <a:rect b="b" l="l" r="r" t="t"/>
                <a:pathLst>
                  <a:path extrusionOk="0" h="5960" w="1276">
                    <a:moveTo>
                      <a:pt x="1275" y="0"/>
                    </a:moveTo>
                    <a:lnTo>
                      <a:pt x="1275" y="0"/>
                    </a:lnTo>
                    <a:cubicBezTo>
                      <a:pt x="1266" y="6"/>
                      <a:pt x="1258" y="10"/>
                      <a:pt x="1249" y="14"/>
                    </a:cubicBezTo>
                    <a:lnTo>
                      <a:pt x="0" y="5959"/>
                    </a:lnTo>
                    <a:cubicBezTo>
                      <a:pt x="8" y="5959"/>
                      <a:pt x="22" y="5954"/>
                      <a:pt x="30" y="5950"/>
                    </a:cubicBezTo>
                    <a:lnTo>
                      <a:pt x="1275"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35"/>
              <p:cNvSpPr/>
              <p:nvPr/>
            </p:nvSpPr>
            <p:spPr>
              <a:xfrm>
                <a:off x="1881600" y="894325"/>
                <a:ext cx="31700" cy="148975"/>
              </a:xfrm>
              <a:custGeom>
                <a:rect b="b" l="l" r="r" t="t"/>
                <a:pathLst>
                  <a:path extrusionOk="0" h="5959" w="1268">
                    <a:moveTo>
                      <a:pt x="1267" y="1"/>
                    </a:moveTo>
                    <a:cubicBezTo>
                      <a:pt x="1258" y="1"/>
                      <a:pt x="1254" y="5"/>
                      <a:pt x="1246" y="9"/>
                    </a:cubicBezTo>
                    <a:lnTo>
                      <a:pt x="1" y="5959"/>
                    </a:lnTo>
                    <a:cubicBezTo>
                      <a:pt x="5" y="5955"/>
                      <a:pt x="14" y="5950"/>
                      <a:pt x="18" y="5946"/>
                    </a:cubicBezTo>
                    <a:lnTo>
                      <a:pt x="1267"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35"/>
              <p:cNvSpPr/>
              <p:nvPr/>
            </p:nvSpPr>
            <p:spPr>
              <a:xfrm>
                <a:off x="1881300" y="894550"/>
                <a:ext cx="31450" cy="148950"/>
              </a:xfrm>
              <a:custGeom>
                <a:rect b="b" l="l" r="r" t="t"/>
                <a:pathLst>
                  <a:path extrusionOk="0" h="5958" w="1258">
                    <a:moveTo>
                      <a:pt x="1258" y="0"/>
                    </a:moveTo>
                    <a:cubicBezTo>
                      <a:pt x="1254" y="4"/>
                      <a:pt x="1249" y="9"/>
                      <a:pt x="1245" y="9"/>
                    </a:cubicBezTo>
                    <a:lnTo>
                      <a:pt x="0" y="5958"/>
                    </a:lnTo>
                    <a:cubicBezTo>
                      <a:pt x="5" y="5954"/>
                      <a:pt x="9" y="5950"/>
                      <a:pt x="13" y="5950"/>
                    </a:cubicBezTo>
                    <a:lnTo>
                      <a:pt x="1258"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35"/>
              <p:cNvSpPr/>
              <p:nvPr/>
            </p:nvSpPr>
            <p:spPr>
              <a:xfrm>
                <a:off x="1880975" y="894775"/>
                <a:ext cx="31450" cy="149075"/>
              </a:xfrm>
              <a:custGeom>
                <a:rect b="b" l="l" r="r" t="t"/>
                <a:pathLst>
                  <a:path extrusionOk="0" h="5963" w="1258">
                    <a:moveTo>
                      <a:pt x="1258" y="0"/>
                    </a:moveTo>
                    <a:lnTo>
                      <a:pt x="1258" y="0"/>
                    </a:lnTo>
                    <a:cubicBezTo>
                      <a:pt x="1253" y="4"/>
                      <a:pt x="1249" y="8"/>
                      <a:pt x="1249" y="13"/>
                    </a:cubicBezTo>
                    <a:lnTo>
                      <a:pt x="0" y="5962"/>
                    </a:lnTo>
                    <a:lnTo>
                      <a:pt x="13" y="5949"/>
                    </a:lnTo>
                    <a:lnTo>
                      <a:pt x="1258"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35"/>
              <p:cNvSpPr/>
              <p:nvPr/>
            </p:nvSpPr>
            <p:spPr>
              <a:xfrm>
                <a:off x="1880750" y="895075"/>
                <a:ext cx="31475" cy="149075"/>
              </a:xfrm>
              <a:custGeom>
                <a:rect b="b" l="l" r="r" t="t"/>
                <a:pathLst>
                  <a:path extrusionOk="0" h="5963" w="1259">
                    <a:moveTo>
                      <a:pt x="1258" y="1"/>
                    </a:moveTo>
                    <a:lnTo>
                      <a:pt x="1258" y="1"/>
                    </a:lnTo>
                    <a:cubicBezTo>
                      <a:pt x="1254" y="5"/>
                      <a:pt x="1250" y="9"/>
                      <a:pt x="1245" y="14"/>
                    </a:cubicBezTo>
                    <a:lnTo>
                      <a:pt x="1" y="5963"/>
                    </a:lnTo>
                    <a:cubicBezTo>
                      <a:pt x="5" y="5958"/>
                      <a:pt x="5" y="5954"/>
                      <a:pt x="9" y="5950"/>
                    </a:cubicBezTo>
                    <a:lnTo>
                      <a:pt x="1258"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35"/>
              <p:cNvSpPr/>
              <p:nvPr/>
            </p:nvSpPr>
            <p:spPr>
              <a:xfrm>
                <a:off x="1880650" y="895400"/>
                <a:ext cx="31250" cy="149075"/>
              </a:xfrm>
              <a:custGeom>
                <a:rect b="b" l="l" r="r" t="t"/>
                <a:pathLst>
                  <a:path extrusionOk="0" h="5963" w="1250">
                    <a:moveTo>
                      <a:pt x="1249" y="1"/>
                    </a:moveTo>
                    <a:lnTo>
                      <a:pt x="1248" y="4"/>
                    </a:lnTo>
                    <a:lnTo>
                      <a:pt x="1248" y="4"/>
                    </a:lnTo>
                    <a:cubicBezTo>
                      <a:pt x="1249" y="3"/>
                      <a:pt x="1249" y="2"/>
                      <a:pt x="1249" y="1"/>
                    </a:cubicBezTo>
                    <a:close/>
                    <a:moveTo>
                      <a:pt x="1248" y="4"/>
                    </a:moveTo>
                    <a:cubicBezTo>
                      <a:pt x="1247" y="7"/>
                      <a:pt x="1245" y="11"/>
                      <a:pt x="1245" y="17"/>
                    </a:cubicBezTo>
                    <a:lnTo>
                      <a:pt x="1" y="5960"/>
                    </a:lnTo>
                    <a:lnTo>
                      <a:pt x="1" y="5960"/>
                    </a:lnTo>
                    <a:cubicBezTo>
                      <a:pt x="3" y="5957"/>
                      <a:pt x="5" y="5953"/>
                      <a:pt x="5" y="5950"/>
                    </a:cubicBezTo>
                    <a:lnTo>
                      <a:pt x="1248" y="4"/>
                    </a:lnTo>
                    <a:close/>
                    <a:moveTo>
                      <a:pt x="1" y="5960"/>
                    </a:moveTo>
                    <a:cubicBezTo>
                      <a:pt x="1" y="5961"/>
                      <a:pt x="1" y="5962"/>
                      <a:pt x="1" y="5963"/>
                    </a:cubicBezTo>
                    <a:lnTo>
                      <a:pt x="1" y="596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35"/>
              <p:cNvSpPr/>
              <p:nvPr/>
            </p:nvSpPr>
            <p:spPr>
              <a:xfrm>
                <a:off x="1880550" y="895825"/>
                <a:ext cx="31225" cy="148875"/>
              </a:xfrm>
              <a:custGeom>
                <a:rect b="b" l="l" r="r" t="t"/>
                <a:pathLst>
                  <a:path extrusionOk="0" h="5955" w="1249">
                    <a:moveTo>
                      <a:pt x="1249" y="0"/>
                    </a:moveTo>
                    <a:cubicBezTo>
                      <a:pt x="1249" y="0"/>
                      <a:pt x="1245" y="4"/>
                      <a:pt x="1245" y="10"/>
                    </a:cubicBezTo>
                    <a:lnTo>
                      <a:pt x="1" y="5951"/>
                    </a:lnTo>
                    <a:lnTo>
                      <a:pt x="1" y="5951"/>
                    </a:lnTo>
                    <a:cubicBezTo>
                      <a:pt x="2" y="5950"/>
                      <a:pt x="3" y="5948"/>
                      <a:pt x="5" y="5946"/>
                    </a:cubicBezTo>
                    <a:lnTo>
                      <a:pt x="1249" y="0"/>
                    </a:lnTo>
                    <a:close/>
                    <a:moveTo>
                      <a:pt x="1" y="5951"/>
                    </a:moveTo>
                    <a:cubicBezTo>
                      <a:pt x="1" y="5953"/>
                      <a:pt x="1" y="5954"/>
                      <a:pt x="1" y="5954"/>
                    </a:cubicBezTo>
                    <a:lnTo>
                      <a:pt x="1" y="5951"/>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35"/>
              <p:cNvSpPr/>
              <p:nvPr/>
            </p:nvSpPr>
            <p:spPr>
              <a:xfrm>
                <a:off x="1837575" y="871225"/>
                <a:ext cx="39350" cy="168575"/>
              </a:xfrm>
              <a:custGeom>
                <a:rect b="b" l="l" r="r" t="t"/>
                <a:pathLst>
                  <a:path extrusionOk="0" h="6743" w="1574">
                    <a:moveTo>
                      <a:pt x="1278" y="1"/>
                    </a:moveTo>
                    <a:lnTo>
                      <a:pt x="30" y="5946"/>
                    </a:lnTo>
                    <a:cubicBezTo>
                      <a:pt x="0" y="6177"/>
                      <a:pt x="329" y="6515"/>
                      <a:pt x="283" y="6742"/>
                    </a:cubicBezTo>
                    <a:lnTo>
                      <a:pt x="1527" y="792"/>
                    </a:lnTo>
                    <a:cubicBezTo>
                      <a:pt x="1574" y="570"/>
                      <a:pt x="1244" y="228"/>
                      <a:pt x="1278"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35"/>
              <p:cNvSpPr/>
              <p:nvPr/>
            </p:nvSpPr>
            <p:spPr>
              <a:xfrm>
                <a:off x="4514600" y="1428650"/>
                <a:ext cx="34450" cy="151325"/>
              </a:xfrm>
              <a:custGeom>
                <a:rect b="b" l="l" r="r" t="t"/>
                <a:pathLst>
                  <a:path extrusionOk="0" h="6053" w="1378">
                    <a:moveTo>
                      <a:pt x="1378" y="1"/>
                    </a:moveTo>
                    <a:lnTo>
                      <a:pt x="1378" y="1"/>
                    </a:lnTo>
                    <a:cubicBezTo>
                      <a:pt x="1331" y="35"/>
                      <a:pt x="1288" y="68"/>
                      <a:pt x="1245" y="107"/>
                    </a:cubicBezTo>
                    <a:lnTo>
                      <a:pt x="0" y="6053"/>
                    </a:lnTo>
                    <a:cubicBezTo>
                      <a:pt x="43" y="6018"/>
                      <a:pt x="86" y="5984"/>
                      <a:pt x="129" y="5950"/>
                    </a:cubicBezTo>
                    <a:lnTo>
                      <a:pt x="1378"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35"/>
              <p:cNvSpPr/>
              <p:nvPr/>
            </p:nvSpPr>
            <p:spPr>
              <a:xfrm>
                <a:off x="4506350" y="1431325"/>
                <a:ext cx="39400" cy="157100"/>
              </a:xfrm>
              <a:custGeom>
                <a:rect b="b" l="l" r="r" t="t"/>
                <a:pathLst>
                  <a:path extrusionOk="0" h="6284" w="1576">
                    <a:moveTo>
                      <a:pt x="1575" y="0"/>
                    </a:moveTo>
                    <a:cubicBezTo>
                      <a:pt x="1451" y="107"/>
                      <a:pt x="1344" y="218"/>
                      <a:pt x="1246" y="334"/>
                    </a:cubicBezTo>
                    <a:lnTo>
                      <a:pt x="1" y="6284"/>
                    </a:lnTo>
                    <a:cubicBezTo>
                      <a:pt x="99" y="6168"/>
                      <a:pt x="206" y="6053"/>
                      <a:pt x="330" y="5946"/>
                    </a:cubicBezTo>
                    <a:lnTo>
                      <a:pt x="1575"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35"/>
              <p:cNvSpPr/>
              <p:nvPr/>
            </p:nvSpPr>
            <p:spPr>
              <a:xfrm>
                <a:off x="4497075" y="1439675"/>
                <a:ext cx="40425" cy="160075"/>
              </a:xfrm>
              <a:custGeom>
                <a:rect b="b" l="l" r="r" t="t"/>
                <a:pathLst>
                  <a:path extrusionOk="0" h="6403" w="1617">
                    <a:moveTo>
                      <a:pt x="1617" y="0"/>
                    </a:moveTo>
                    <a:cubicBezTo>
                      <a:pt x="1489" y="150"/>
                      <a:pt x="1378" y="304"/>
                      <a:pt x="1249" y="458"/>
                    </a:cubicBezTo>
                    <a:lnTo>
                      <a:pt x="0" y="6402"/>
                    </a:lnTo>
                    <a:cubicBezTo>
                      <a:pt x="128" y="6254"/>
                      <a:pt x="243" y="6100"/>
                      <a:pt x="372" y="5950"/>
                    </a:cubicBezTo>
                    <a:lnTo>
                      <a:pt x="1617"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35"/>
              <p:cNvSpPr/>
              <p:nvPr/>
            </p:nvSpPr>
            <p:spPr>
              <a:xfrm>
                <a:off x="4492475" y="1451100"/>
                <a:ext cx="35850" cy="153775"/>
              </a:xfrm>
              <a:custGeom>
                <a:rect b="b" l="l" r="r" t="t"/>
                <a:pathLst>
                  <a:path extrusionOk="0" h="6151" w="1434">
                    <a:moveTo>
                      <a:pt x="1433" y="1"/>
                    </a:moveTo>
                    <a:lnTo>
                      <a:pt x="1433" y="1"/>
                    </a:lnTo>
                    <a:cubicBezTo>
                      <a:pt x="1373" y="69"/>
                      <a:pt x="1313" y="137"/>
                      <a:pt x="1245" y="202"/>
                    </a:cubicBezTo>
                    <a:lnTo>
                      <a:pt x="0" y="6151"/>
                    </a:lnTo>
                    <a:cubicBezTo>
                      <a:pt x="64" y="6083"/>
                      <a:pt x="129" y="6014"/>
                      <a:pt x="184" y="5945"/>
                    </a:cubicBezTo>
                    <a:lnTo>
                      <a:pt x="1433"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35"/>
              <p:cNvSpPr/>
              <p:nvPr/>
            </p:nvSpPr>
            <p:spPr>
              <a:xfrm>
                <a:off x="1509500" y="826525"/>
                <a:ext cx="100550" cy="153800"/>
              </a:xfrm>
              <a:custGeom>
                <a:rect b="b" l="l" r="r" t="t"/>
                <a:pathLst>
                  <a:path extrusionOk="0" h="6152" w="4022">
                    <a:moveTo>
                      <a:pt x="4021" y="1"/>
                    </a:moveTo>
                    <a:lnTo>
                      <a:pt x="4021" y="1"/>
                    </a:lnTo>
                    <a:cubicBezTo>
                      <a:pt x="3622" y="65"/>
                      <a:pt x="3338" y="79"/>
                      <a:pt x="3092" y="79"/>
                    </a:cubicBezTo>
                    <a:cubicBezTo>
                      <a:pt x="2977" y="79"/>
                      <a:pt x="2870" y="76"/>
                      <a:pt x="2764" y="74"/>
                    </a:cubicBezTo>
                    <a:cubicBezTo>
                      <a:pt x="2633" y="71"/>
                      <a:pt x="2503" y="67"/>
                      <a:pt x="2371" y="67"/>
                    </a:cubicBezTo>
                    <a:cubicBezTo>
                      <a:pt x="2158" y="67"/>
                      <a:pt x="1941" y="76"/>
                      <a:pt x="1712" y="108"/>
                    </a:cubicBezTo>
                    <a:cubicBezTo>
                      <a:pt x="1562" y="129"/>
                      <a:pt x="1408" y="159"/>
                      <a:pt x="1250" y="202"/>
                    </a:cubicBezTo>
                    <a:lnTo>
                      <a:pt x="0" y="6152"/>
                    </a:lnTo>
                    <a:cubicBezTo>
                      <a:pt x="164" y="6108"/>
                      <a:pt x="318" y="6079"/>
                      <a:pt x="462" y="6057"/>
                    </a:cubicBezTo>
                    <a:cubicBezTo>
                      <a:pt x="685" y="6024"/>
                      <a:pt x="893" y="6016"/>
                      <a:pt x="1097" y="6016"/>
                    </a:cubicBezTo>
                    <a:cubicBezTo>
                      <a:pt x="1238" y="6016"/>
                      <a:pt x="1376" y="6020"/>
                      <a:pt x="1515" y="6023"/>
                    </a:cubicBezTo>
                    <a:cubicBezTo>
                      <a:pt x="1615" y="6026"/>
                      <a:pt x="1714" y="6028"/>
                      <a:pt x="1820" y="6028"/>
                    </a:cubicBezTo>
                    <a:cubicBezTo>
                      <a:pt x="2072" y="6028"/>
                      <a:pt x="2361" y="6014"/>
                      <a:pt x="2776" y="5950"/>
                    </a:cubicBezTo>
                    <a:lnTo>
                      <a:pt x="4021"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35"/>
              <p:cNvSpPr/>
              <p:nvPr/>
            </p:nvSpPr>
            <p:spPr>
              <a:xfrm>
                <a:off x="2332425" y="1002850"/>
                <a:ext cx="32100" cy="150600"/>
              </a:xfrm>
              <a:custGeom>
                <a:rect b="b" l="l" r="r" t="t"/>
                <a:pathLst>
                  <a:path extrusionOk="0" h="6024" w="1284">
                    <a:moveTo>
                      <a:pt x="1245" y="1"/>
                    </a:moveTo>
                    <a:lnTo>
                      <a:pt x="0" y="5951"/>
                    </a:lnTo>
                    <a:cubicBezTo>
                      <a:pt x="30" y="5972"/>
                      <a:pt x="38" y="5998"/>
                      <a:pt x="34" y="6023"/>
                    </a:cubicBezTo>
                    <a:lnTo>
                      <a:pt x="1279" y="74"/>
                    </a:lnTo>
                    <a:cubicBezTo>
                      <a:pt x="1284" y="48"/>
                      <a:pt x="1275" y="22"/>
                      <a:pt x="1245"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35"/>
              <p:cNvSpPr/>
              <p:nvPr/>
            </p:nvSpPr>
            <p:spPr>
              <a:xfrm>
                <a:off x="2332100" y="1002650"/>
                <a:ext cx="31450" cy="148975"/>
              </a:xfrm>
              <a:custGeom>
                <a:rect b="b" l="l" r="r" t="t"/>
                <a:pathLst>
                  <a:path extrusionOk="0" h="5959" w="1258">
                    <a:moveTo>
                      <a:pt x="1245" y="1"/>
                    </a:moveTo>
                    <a:lnTo>
                      <a:pt x="0" y="5950"/>
                    </a:lnTo>
                    <a:cubicBezTo>
                      <a:pt x="5" y="5954"/>
                      <a:pt x="9" y="5954"/>
                      <a:pt x="13" y="5959"/>
                    </a:cubicBezTo>
                    <a:lnTo>
                      <a:pt x="1258" y="9"/>
                    </a:lnTo>
                    <a:cubicBezTo>
                      <a:pt x="1253" y="9"/>
                      <a:pt x="1249" y="5"/>
                      <a:pt x="1245"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35"/>
              <p:cNvSpPr/>
              <p:nvPr/>
            </p:nvSpPr>
            <p:spPr>
              <a:xfrm>
                <a:off x="2331775" y="1002550"/>
                <a:ext cx="31475" cy="148875"/>
              </a:xfrm>
              <a:custGeom>
                <a:rect b="b" l="l" r="r" t="t"/>
                <a:pathLst>
                  <a:path extrusionOk="0" h="5955" w="1259">
                    <a:moveTo>
                      <a:pt x="1245" y="1"/>
                    </a:moveTo>
                    <a:lnTo>
                      <a:pt x="1" y="5949"/>
                    </a:lnTo>
                    <a:cubicBezTo>
                      <a:pt x="5" y="5949"/>
                      <a:pt x="9" y="5954"/>
                      <a:pt x="13" y="5954"/>
                    </a:cubicBezTo>
                    <a:lnTo>
                      <a:pt x="1258" y="5"/>
                    </a:lnTo>
                    <a:cubicBezTo>
                      <a:pt x="1254" y="5"/>
                      <a:pt x="1250" y="1"/>
                      <a:pt x="1245"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35"/>
              <p:cNvSpPr/>
              <p:nvPr/>
            </p:nvSpPr>
            <p:spPr>
              <a:xfrm>
                <a:off x="2331450" y="1002325"/>
                <a:ext cx="31450" cy="148975"/>
              </a:xfrm>
              <a:custGeom>
                <a:rect b="b" l="l" r="r" t="t"/>
                <a:pathLst>
                  <a:path extrusionOk="0" h="5959" w="1258">
                    <a:moveTo>
                      <a:pt x="1246" y="0"/>
                    </a:moveTo>
                    <a:lnTo>
                      <a:pt x="0" y="5950"/>
                    </a:lnTo>
                    <a:cubicBezTo>
                      <a:pt x="6" y="5954"/>
                      <a:pt x="10" y="5954"/>
                      <a:pt x="14" y="5958"/>
                    </a:cubicBezTo>
                    <a:lnTo>
                      <a:pt x="1258" y="10"/>
                    </a:lnTo>
                    <a:cubicBezTo>
                      <a:pt x="1254" y="4"/>
                      <a:pt x="1250" y="4"/>
                      <a:pt x="1246"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35"/>
              <p:cNvSpPr/>
              <p:nvPr/>
            </p:nvSpPr>
            <p:spPr>
              <a:xfrm>
                <a:off x="2331025" y="1002225"/>
                <a:ext cx="31575" cy="148850"/>
              </a:xfrm>
              <a:custGeom>
                <a:rect b="b" l="l" r="r" t="t"/>
                <a:pathLst>
                  <a:path extrusionOk="0" h="5954" w="1263">
                    <a:moveTo>
                      <a:pt x="1249" y="0"/>
                    </a:moveTo>
                    <a:lnTo>
                      <a:pt x="1" y="5950"/>
                    </a:lnTo>
                    <a:cubicBezTo>
                      <a:pt x="5" y="5950"/>
                      <a:pt x="13" y="5954"/>
                      <a:pt x="17" y="5954"/>
                    </a:cubicBezTo>
                    <a:lnTo>
                      <a:pt x="1263" y="4"/>
                    </a:lnTo>
                    <a:cubicBezTo>
                      <a:pt x="1258" y="4"/>
                      <a:pt x="1254" y="0"/>
                      <a:pt x="1249"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35"/>
              <p:cNvSpPr/>
              <p:nvPr/>
            </p:nvSpPr>
            <p:spPr>
              <a:xfrm>
                <a:off x="2330800" y="1002125"/>
                <a:ext cx="31475" cy="148850"/>
              </a:xfrm>
              <a:custGeom>
                <a:rect b="b" l="l" r="r" t="t"/>
                <a:pathLst>
                  <a:path extrusionOk="0" h="5954" w="1259">
                    <a:moveTo>
                      <a:pt x="1246" y="0"/>
                    </a:moveTo>
                    <a:lnTo>
                      <a:pt x="1" y="5950"/>
                    </a:lnTo>
                    <a:lnTo>
                      <a:pt x="6" y="5950"/>
                    </a:lnTo>
                    <a:lnTo>
                      <a:pt x="10" y="5954"/>
                    </a:lnTo>
                    <a:lnTo>
                      <a:pt x="1258" y="4"/>
                    </a:lnTo>
                    <a:lnTo>
                      <a:pt x="1250" y="4"/>
                    </a:lnTo>
                    <a:cubicBezTo>
                      <a:pt x="1250" y="0"/>
                      <a:pt x="1246" y="0"/>
                      <a:pt x="1246"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35"/>
              <p:cNvSpPr/>
              <p:nvPr/>
            </p:nvSpPr>
            <p:spPr>
              <a:xfrm>
                <a:off x="2330600" y="1002125"/>
                <a:ext cx="31350" cy="148750"/>
              </a:xfrm>
              <a:custGeom>
                <a:rect b="b" l="l" r="r" t="t"/>
                <a:pathLst>
                  <a:path extrusionOk="0" h="5950" w="1254">
                    <a:moveTo>
                      <a:pt x="1250" y="0"/>
                    </a:moveTo>
                    <a:lnTo>
                      <a:pt x="1" y="5950"/>
                    </a:lnTo>
                    <a:lnTo>
                      <a:pt x="9" y="5950"/>
                    </a:lnTo>
                    <a:lnTo>
                      <a:pt x="1254"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35"/>
              <p:cNvSpPr/>
              <p:nvPr/>
            </p:nvSpPr>
            <p:spPr>
              <a:xfrm>
                <a:off x="2330500" y="1002125"/>
                <a:ext cx="31350" cy="148750"/>
              </a:xfrm>
              <a:custGeom>
                <a:rect b="b" l="l" r="r" t="t"/>
                <a:pathLst>
                  <a:path extrusionOk="0" h="5950" w="1254">
                    <a:moveTo>
                      <a:pt x="1245" y="0"/>
                    </a:moveTo>
                    <a:lnTo>
                      <a:pt x="0" y="5946"/>
                    </a:lnTo>
                    <a:lnTo>
                      <a:pt x="5" y="5950"/>
                    </a:lnTo>
                    <a:lnTo>
                      <a:pt x="1254"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35"/>
              <p:cNvSpPr/>
              <p:nvPr/>
            </p:nvSpPr>
            <p:spPr>
              <a:xfrm>
                <a:off x="2330175" y="1002025"/>
                <a:ext cx="31450" cy="148750"/>
              </a:xfrm>
              <a:custGeom>
                <a:rect b="b" l="l" r="r" t="t"/>
                <a:pathLst>
                  <a:path extrusionOk="0" h="5950" w="1258">
                    <a:moveTo>
                      <a:pt x="1249" y="0"/>
                    </a:moveTo>
                    <a:lnTo>
                      <a:pt x="0" y="5950"/>
                    </a:lnTo>
                    <a:lnTo>
                      <a:pt x="13" y="5950"/>
                    </a:lnTo>
                    <a:lnTo>
                      <a:pt x="1258" y="4"/>
                    </a:lnTo>
                    <a:cubicBezTo>
                      <a:pt x="1253" y="0"/>
                      <a:pt x="1249" y="0"/>
                      <a:pt x="1249"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35"/>
              <p:cNvSpPr/>
              <p:nvPr/>
            </p:nvSpPr>
            <p:spPr>
              <a:xfrm>
                <a:off x="2329325" y="1002025"/>
                <a:ext cx="32100" cy="148750"/>
              </a:xfrm>
              <a:custGeom>
                <a:rect b="b" l="l" r="r" t="t"/>
                <a:pathLst>
                  <a:path extrusionOk="0" h="5950" w="1284">
                    <a:moveTo>
                      <a:pt x="1245" y="0"/>
                    </a:moveTo>
                    <a:lnTo>
                      <a:pt x="0" y="5950"/>
                    </a:lnTo>
                    <a:lnTo>
                      <a:pt x="34" y="5950"/>
                    </a:lnTo>
                    <a:lnTo>
                      <a:pt x="1283"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35"/>
              <p:cNvSpPr/>
              <p:nvPr/>
            </p:nvSpPr>
            <p:spPr>
              <a:xfrm>
                <a:off x="2328575" y="1002025"/>
                <a:ext cx="31900" cy="148950"/>
              </a:xfrm>
              <a:custGeom>
                <a:rect b="b" l="l" r="r" t="t"/>
                <a:pathLst>
                  <a:path extrusionOk="0" h="5958" w="1276">
                    <a:moveTo>
                      <a:pt x="1275" y="0"/>
                    </a:moveTo>
                    <a:cubicBezTo>
                      <a:pt x="1266" y="4"/>
                      <a:pt x="1258" y="4"/>
                      <a:pt x="1245" y="8"/>
                    </a:cubicBezTo>
                    <a:lnTo>
                      <a:pt x="0" y="5958"/>
                    </a:lnTo>
                    <a:cubicBezTo>
                      <a:pt x="9" y="5954"/>
                      <a:pt x="18" y="5950"/>
                      <a:pt x="30" y="5950"/>
                    </a:cubicBezTo>
                    <a:lnTo>
                      <a:pt x="1275"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35"/>
              <p:cNvSpPr/>
              <p:nvPr/>
            </p:nvSpPr>
            <p:spPr>
              <a:xfrm>
                <a:off x="2327925" y="1002225"/>
                <a:ext cx="31775" cy="148975"/>
              </a:xfrm>
              <a:custGeom>
                <a:rect b="b" l="l" r="r" t="t"/>
                <a:pathLst>
                  <a:path extrusionOk="0" h="5959" w="1271">
                    <a:moveTo>
                      <a:pt x="1271" y="0"/>
                    </a:moveTo>
                    <a:cubicBezTo>
                      <a:pt x="1262" y="4"/>
                      <a:pt x="1254" y="4"/>
                      <a:pt x="1250" y="8"/>
                    </a:cubicBezTo>
                    <a:lnTo>
                      <a:pt x="1" y="5958"/>
                    </a:lnTo>
                    <a:cubicBezTo>
                      <a:pt x="9" y="5954"/>
                      <a:pt x="18" y="5950"/>
                      <a:pt x="26" y="5950"/>
                    </a:cubicBezTo>
                    <a:lnTo>
                      <a:pt x="1271"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35"/>
              <p:cNvSpPr/>
              <p:nvPr/>
            </p:nvSpPr>
            <p:spPr>
              <a:xfrm>
                <a:off x="2327400" y="1002425"/>
                <a:ext cx="31800" cy="149100"/>
              </a:xfrm>
              <a:custGeom>
                <a:rect b="b" l="l" r="r" t="t"/>
                <a:pathLst>
                  <a:path extrusionOk="0" h="5964" w="1272">
                    <a:moveTo>
                      <a:pt x="1271" y="0"/>
                    </a:moveTo>
                    <a:cubicBezTo>
                      <a:pt x="1262" y="6"/>
                      <a:pt x="1254" y="10"/>
                      <a:pt x="1245" y="14"/>
                    </a:cubicBezTo>
                    <a:lnTo>
                      <a:pt x="0" y="5963"/>
                    </a:lnTo>
                    <a:cubicBezTo>
                      <a:pt x="4" y="5959"/>
                      <a:pt x="14" y="5954"/>
                      <a:pt x="22" y="5950"/>
                    </a:cubicBezTo>
                    <a:lnTo>
                      <a:pt x="1271"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35"/>
              <p:cNvSpPr/>
              <p:nvPr/>
            </p:nvSpPr>
            <p:spPr>
              <a:xfrm>
                <a:off x="2326850" y="1002750"/>
                <a:ext cx="31700" cy="149075"/>
              </a:xfrm>
              <a:custGeom>
                <a:rect b="b" l="l" r="r" t="t"/>
                <a:pathLst>
                  <a:path extrusionOk="0" h="5963" w="1268">
                    <a:moveTo>
                      <a:pt x="1267" y="1"/>
                    </a:moveTo>
                    <a:lnTo>
                      <a:pt x="1267" y="1"/>
                    </a:lnTo>
                    <a:cubicBezTo>
                      <a:pt x="1258" y="5"/>
                      <a:pt x="1254" y="9"/>
                      <a:pt x="1246" y="18"/>
                    </a:cubicBezTo>
                    <a:lnTo>
                      <a:pt x="1" y="5963"/>
                    </a:lnTo>
                    <a:cubicBezTo>
                      <a:pt x="5" y="5959"/>
                      <a:pt x="14" y="5955"/>
                      <a:pt x="22" y="5950"/>
                    </a:cubicBezTo>
                    <a:lnTo>
                      <a:pt x="1267"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35"/>
              <p:cNvSpPr/>
              <p:nvPr/>
            </p:nvSpPr>
            <p:spPr>
              <a:xfrm>
                <a:off x="2326450" y="1003200"/>
                <a:ext cx="31550" cy="149075"/>
              </a:xfrm>
              <a:custGeom>
                <a:rect b="b" l="l" r="r" t="t"/>
                <a:pathLst>
                  <a:path extrusionOk="0" h="5963" w="1262">
                    <a:moveTo>
                      <a:pt x="1262" y="0"/>
                    </a:moveTo>
                    <a:cubicBezTo>
                      <a:pt x="1258" y="4"/>
                      <a:pt x="1248" y="8"/>
                      <a:pt x="1244" y="17"/>
                    </a:cubicBezTo>
                    <a:lnTo>
                      <a:pt x="0" y="5962"/>
                    </a:lnTo>
                    <a:cubicBezTo>
                      <a:pt x="4" y="5958"/>
                      <a:pt x="8" y="5954"/>
                      <a:pt x="17" y="5945"/>
                    </a:cubicBezTo>
                    <a:lnTo>
                      <a:pt x="1262"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35"/>
              <p:cNvSpPr/>
              <p:nvPr/>
            </p:nvSpPr>
            <p:spPr>
              <a:xfrm>
                <a:off x="2326100" y="1003600"/>
                <a:ext cx="31475" cy="149100"/>
              </a:xfrm>
              <a:custGeom>
                <a:rect b="b" l="l" r="r" t="t"/>
                <a:pathLst>
                  <a:path extrusionOk="0" h="5964" w="1259">
                    <a:moveTo>
                      <a:pt x="1258" y="1"/>
                    </a:moveTo>
                    <a:lnTo>
                      <a:pt x="1258" y="1"/>
                    </a:lnTo>
                    <a:cubicBezTo>
                      <a:pt x="1254" y="5"/>
                      <a:pt x="1250" y="10"/>
                      <a:pt x="1246" y="18"/>
                    </a:cubicBezTo>
                    <a:lnTo>
                      <a:pt x="1" y="5964"/>
                    </a:lnTo>
                    <a:cubicBezTo>
                      <a:pt x="5" y="5959"/>
                      <a:pt x="9" y="5954"/>
                      <a:pt x="14" y="5946"/>
                    </a:cubicBezTo>
                    <a:lnTo>
                      <a:pt x="1258"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35"/>
              <p:cNvSpPr/>
              <p:nvPr/>
            </p:nvSpPr>
            <p:spPr>
              <a:xfrm>
                <a:off x="2325900" y="1004050"/>
                <a:ext cx="31375" cy="149075"/>
              </a:xfrm>
              <a:custGeom>
                <a:rect b="b" l="l" r="r" t="t"/>
                <a:pathLst>
                  <a:path extrusionOk="0" h="5963" w="1255">
                    <a:moveTo>
                      <a:pt x="1254" y="0"/>
                    </a:moveTo>
                    <a:lnTo>
                      <a:pt x="1254" y="3"/>
                    </a:lnTo>
                    <a:lnTo>
                      <a:pt x="1254" y="3"/>
                    </a:lnTo>
                    <a:cubicBezTo>
                      <a:pt x="1254" y="2"/>
                      <a:pt x="1254" y="1"/>
                      <a:pt x="1254" y="0"/>
                    </a:cubicBezTo>
                    <a:close/>
                    <a:moveTo>
                      <a:pt x="1254" y="3"/>
                    </a:moveTo>
                    <a:lnTo>
                      <a:pt x="1254" y="3"/>
                    </a:lnTo>
                    <a:cubicBezTo>
                      <a:pt x="1252" y="6"/>
                      <a:pt x="1249" y="10"/>
                      <a:pt x="1249" y="18"/>
                    </a:cubicBezTo>
                    <a:lnTo>
                      <a:pt x="1" y="5962"/>
                    </a:lnTo>
                    <a:cubicBezTo>
                      <a:pt x="5" y="5958"/>
                      <a:pt x="5" y="5954"/>
                      <a:pt x="9" y="5946"/>
                    </a:cubicBezTo>
                    <a:lnTo>
                      <a:pt x="1254" y="3"/>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35"/>
              <p:cNvSpPr/>
              <p:nvPr/>
            </p:nvSpPr>
            <p:spPr>
              <a:xfrm>
                <a:off x="2325900" y="1004475"/>
                <a:ext cx="31225" cy="148875"/>
              </a:xfrm>
              <a:custGeom>
                <a:rect b="b" l="l" r="r" t="t"/>
                <a:pathLst>
                  <a:path extrusionOk="0" h="5955" w="1249">
                    <a:moveTo>
                      <a:pt x="1249" y="1"/>
                    </a:moveTo>
                    <a:cubicBezTo>
                      <a:pt x="1245" y="1"/>
                      <a:pt x="1245" y="5"/>
                      <a:pt x="1245" y="9"/>
                    </a:cubicBezTo>
                    <a:lnTo>
                      <a:pt x="559" y="3285"/>
                    </a:lnTo>
                    <a:lnTo>
                      <a:pt x="1249" y="1"/>
                    </a:lnTo>
                    <a:close/>
                    <a:moveTo>
                      <a:pt x="559" y="3285"/>
                    </a:moveTo>
                    <a:lnTo>
                      <a:pt x="1" y="5945"/>
                    </a:lnTo>
                    <a:lnTo>
                      <a:pt x="1" y="5954"/>
                    </a:lnTo>
                    <a:lnTo>
                      <a:pt x="559" y="3285"/>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35"/>
              <p:cNvSpPr/>
              <p:nvPr/>
            </p:nvSpPr>
            <p:spPr>
              <a:xfrm>
                <a:off x="1857550" y="869325"/>
                <a:ext cx="106200" cy="39900"/>
              </a:xfrm>
              <a:custGeom>
                <a:rect b="b" l="l" r="r" t="t"/>
                <a:pathLst>
                  <a:path extrusionOk="0" h="1596" w="4248">
                    <a:moveTo>
                      <a:pt x="908" y="1"/>
                    </a:moveTo>
                    <a:cubicBezTo>
                      <a:pt x="852" y="1"/>
                      <a:pt x="793" y="4"/>
                      <a:pt x="732" y="12"/>
                    </a:cubicBezTo>
                    <a:cubicBezTo>
                      <a:pt x="651" y="26"/>
                      <a:pt x="570" y="47"/>
                      <a:pt x="479" y="77"/>
                    </a:cubicBezTo>
                    <a:cubicBezTo>
                      <a:pt x="428" y="406"/>
                      <a:pt x="1152" y="975"/>
                      <a:pt x="364" y="1086"/>
                    </a:cubicBezTo>
                    <a:cubicBezTo>
                      <a:pt x="270" y="1099"/>
                      <a:pt x="151" y="1103"/>
                      <a:pt x="1" y="1103"/>
                    </a:cubicBezTo>
                    <a:cubicBezTo>
                      <a:pt x="379" y="1476"/>
                      <a:pt x="896" y="1595"/>
                      <a:pt x="1471" y="1595"/>
                    </a:cubicBezTo>
                    <a:cubicBezTo>
                      <a:pt x="1761" y="1595"/>
                      <a:pt x="2065" y="1565"/>
                      <a:pt x="2374" y="1522"/>
                    </a:cubicBezTo>
                    <a:cubicBezTo>
                      <a:pt x="2409" y="1518"/>
                      <a:pt x="2439" y="1514"/>
                      <a:pt x="2469" y="1510"/>
                    </a:cubicBezTo>
                    <a:cubicBezTo>
                      <a:pt x="2084" y="1141"/>
                      <a:pt x="2101" y="1005"/>
                      <a:pt x="2315" y="975"/>
                    </a:cubicBezTo>
                    <a:cubicBezTo>
                      <a:pt x="2345" y="971"/>
                      <a:pt x="2379" y="970"/>
                      <a:pt x="2416" y="970"/>
                    </a:cubicBezTo>
                    <a:cubicBezTo>
                      <a:pt x="2596" y="970"/>
                      <a:pt x="2852" y="1009"/>
                      <a:pt x="3114" y="1048"/>
                    </a:cubicBezTo>
                    <a:cubicBezTo>
                      <a:pt x="3368" y="1086"/>
                      <a:pt x="3625" y="1123"/>
                      <a:pt x="3820" y="1123"/>
                    </a:cubicBezTo>
                    <a:cubicBezTo>
                      <a:pt x="3869" y="1123"/>
                      <a:pt x="3913" y="1121"/>
                      <a:pt x="3953" y="1116"/>
                    </a:cubicBezTo>
                    <a:cubicBezTo>
                      <a:pt x="4162" y="1086"/>
                      <a:pt x="4248" y="979"/>
                      <a:pt x="4068" y="710"/>
                    </a:cubicBezTo>
                    <a:cubicBezTo>
                      <a:pt x="2858" y="680"/>
                      <a:pt x="3302" y="338"/>
                      <a:pt x="2216" y="17"/>
                    </a:cubicBezTo>
                    <a:cubicBezTo>
                      <a:pt x="2122" y="51"/>
                      <a:pt x="2041" y="69"/>
                      <a:pt x="1960" y="81"/>
                    </a:cubicBezTo>
                    <a:cubicBezTo>
                      <a:pt x="1895" y="90"/>
                      <a:pt x="1833" y="93"/>
                      <a:pt x="1773" y="93"/>
                    </a:cubicBezTo>
                    <a:cubicBezTo>
                      <a:pt x="1624" y="93"/>
                      <a:pt x="1485" y="71"/>
                      <a:pt x="1348" y="47"/>
                    </a:cubicBezTo>
                    <a:cubicBezTo>
                      <a:pt x="1204" y="25"/>
                      <a:pt x="1063" y="1"/>
                      <a:pt x="908" y="1"/>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35"/>
              <p:cNvSpPr/>
              <p:nvPr/>
            </p:nvSpPr>
            <p:spPr>
              <a:xfrm>
                <a:off x="1854350" y="907050"/>
                <a:ext cx="64925" cy="150875"/>
              </a:xfrm>
              <a:custGeom>
                <a:rect b="b" l="l" r="r" t="t"/>
                <a:pathLst>
                  <a:path extrusionOk="0" h="6035" w="2597">
                    <a:moveTo>
                      <a:pt x="2597" y="1"/>
                    </a:moveTo>
                    <a:lnTo>
                      <a:pt x="2597" y="1"/>
                    </a:lnTo>
                    <a:cubicBezTo>
                      <a:pt x="2567" y="5"/>
                      <a:pt x="2537" y="9"/>
                      <a:pt x="2502" y="13"/>
                    </a:cubicBezTo>
                    <a:cubicBezTo>
                      <a:pt x="2201" y="58"/>
                      <a:pt x="1901" y="88"/>
                      <a:pt x="1616" y="88"/>
                    </a:cubicBezTo>
                    <a:cubicBezTo>
                      <a:pt x="1489" y="88"/>
                      <a:pt x="1365" y="82"/>
                      <a:pt x="1245" y="69"/>
                    </a:cubicBezTo>
                    <a:lnTo>
                      <a:pt x="1" y="6018"/>
                    </a:lnTo>
                    <a:cubicBezTo>
                      <a:pt x="114" y="6030"/>
                      <a:pt x="231" y="6035"/>
                      <a:pt x="351" y="6035"/>
                    </a:cubicBezTo>
                    <a:cubicBezTo>
                      <a:pt x="641" y="6035"/>
                      <a:pt x="946" y="6005"/>
                      <a:pt x="1258" y="5963"/>
                    </a:cubicBezTo>
                    <a:cubicBezTo>
                      <a:pt x="1288" y="5959"/>
                      <a:pt x="1322" y="5955"/>
                      <a:pt x="1352" y="5951"/>
                    </a:cubicBezTo>
                    <a:lnTo>
                      <a:pt x="2597"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35"/>
              <p:cNvSpPr/>
              <p:nvPr/>
            </p:nvSpPr>
            <p:spPr>
              <a:xfrm>
                <a:off x="1849525" y="908125"/>
                <a:ext cx="35950" cy="149400"/>
              </a:xfrm>
              <a:custGeom>
                <a:rect b="b" l="l" r="r" t="t"/>
                <a:pathLst>
                  <a:path extrusionOk="0" h="5976" w="1438">
                    <a:moveTo>
                      <a:pt x="1246" y="0"/>
                    </a:moveTo>
                    <a:lnTo>
                      <a:pt x="1" y="5950"/>
                    </a:lnTo>
                    <a:cubicBezTo>
                      <a:pt x="65" y="5963"/>
                      <a:pt x="129" y="5971"/>
                      <a:pt x="194" y="5975"/>
                    </a:cubicBezTo>
                    <a:lnTo>
                      <a:pt x="1438" y="26"/>
                    </a:lnTo>
                    <a:cubicBezTo>
                      <a:pt x="1374" y="22"/>
                      <a:pt x="1309" y="13"/>
                      <a:pt x="1246"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35"/>
              <p:cNvSpPr/>
              <p:nvPr/>
            </p:nvSpPr>
            <p:spPr>
              <a:xfrm>
                <a:off x="1846325" y="907475"/>
                <a:ext cx="34350" cy="149400"/>
              </a:xfrm>
              <a:custGeom>
                <a:rect b="b" l="l" r="r" t="t"/>
                <a:pathLst>
                  <a:path extrusionOk="0" h="5976" w="1374">
                    <a:moveTo>
                      <a:pt x="1245" y="0"/>
                    </a:moveTo>
                    <a:lnTo>
                      <a:pt x="0" y="5950"/>
                    </a:lnTo>
                    <a:cubicBezTo>
                      <a:pt x="43" y="5959"/>
                      <a:pt x="87" y="5967"/>
                      <a:pt x="129" y="5976"/>
                    </a:cubicBezTo>
                    <a:lnTo>
                      <a:pt x="1374" y="26"/>
                    </a:lnTo>
                    <a:cubicBezTo>
                      <a:pt x="1331" y="18"/>
                      <a:pt x="1288" y="10"/>
                      <a:pt x="1245"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35"/>
              <p:cNvSpPr/>
              <p:nvPr/>
            </p:nvSpPr>
            <p:spPr>
              <a:xfrm>
                <a:off x="1843650" y="906725"/>
                <a:ext cx="33825" cy="149500"/>
              </a:xfrm>
              <a:custGeom>
                <a:rect b="b" l="l" r="r" t="t"/>
                <a:pathLst>
                  <a:path extrusionOk="0" h="5980" w="1353">
                    <a:moveTo>
                      <a:pt x="1246" y="1"/>
                    </a:moveTo>
                    <a:lnTo>
                      <a:pt x="1" y="5950"/>
                    </a:lnTo>
                    <a:cubicBezTo>
                      <a:pt x="34" y="5964"/>
                      <a:pt x="69" y="5972"/>
                      <a:pt x="107" y="5980"/>
                    </a:cubicBezTo>
                    <a:lnTo>
                      <a:pt x="1352" y="30"/>
                    </a:lnTo>
                    <a:cubicBezTo>
                      <a:pt x="1318" y="22"/>
                      <a:pt x="1284" y="14"/>
                      <a:pt x="1246"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35"/>
              <p:cNvSpPr/>
              <p:nvPr/>
            </p:nvSpPr>
            <p:spPr>
              <a:xfrm>
                <a:off x="1841300" y="905975"/>
                <a:ext cx="33500" cy="149525"/>
              </a:xfrm>
              <a:custGeom>
                <a:rect b="b" l="l" r="r" t="t"/>
                <a:pathLst>
                  <a:path extrusionOk="0" h="5981" w="1340">
                    <a:moveTo>
                      <a:pt x="1245" y="1"/>
                    </a:moveTo>
                    <a:lnTo>
                      <a:pt x="0" y="5950"/>
                    </a:lnTo>
                    <a:cubicBezTo>
                      <a:pt x="31" y="5963"/>
                      <a:pt x="65" y="5972"/>
                      <a:pt x="95" y="5980"/>
                    </a:cubicBezTo>
                    <a:lnTo>
                      <a:pt x="1340" y="31"/>
                    </a:lnTo>
                    <a:cubicBezTo>
                      <a:pt x="1309" y="22"/>
                      <a:pt x="1279" y="14"/>
                      <a:pt x="1245"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35"/>
              <p:cNvSpPr/>
              <p:nvPr/>
            </p:nvSpPr>
            <p:spPr>
              <a:xfrm>
                <a:off x="1839050" y="905125"/>
                <a:ext cx="33400" cy="149625"/>
              </a:xfrm>
              <a:custGeom>
                <a:rect b="b" l="l" r="r" t="t"/>
                <a:pathLst>
                  <a:path extrusionOk="0" h="5985" w="1336">
                    <a:moveTo>
                      <a:pt x="1245" y="1"/>
                    </a:moveTo>
                    <a:lnTo>
                      <a:pt x="1" y="5951"/>
                    </a:lnTo>
                    <a:cubicBezTo>
                      <a:pt x="31" y="5963"/>
                      <a:pt x="60" y="5976"/>
                      <a:pt x="90" y="5984"/>
                    </a:cubicBezTo>
                    <a:lnTo>
                      <a:pt x="1335" y="35"/>
                    </a:lnTo>
                    <a:cubicBezTo>
                      <a:pt x="1306" y="27"/>
                      <a:pt x="1276" y="13"/>
                      <a:pt x="1245"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35"/>
              <p:cNvSpPr/>
              <p:nvPr/>
            </p:nvSpPr>
            <p:spPr>
              <a:xfrm>
                <a:off x="1836800" y="904150"/>
                <a:ext cx="33375" cy="149750"/>
              </a:xfrm>
              <a:custGeom>
                <a:rect b="b" l="l" r="r" t="t"/>
                <a:pathLst>
                  <a:path extrusionOk="0" h="5990" w="1335">
                    <a:moveTo>
                      <a:pt x="1246" y="1"/>
                    </a:moveTo>
                    <a:lnTo>
                      <a:pt x="1" y="5951"/>
                    </a:lnTo>
                    <a:cubicBezTo>
                      <a:pt x="31" y="5964"/>
                      <a:pt x="61" y="5976"/>
                      <a:pt x="91" y="5990"/>
                    </a:cubicBezTo>
                    <a:lnTo>
                      <a:pt x="1335" y="40"/>
                    </a:lnTo>
                    <a:cubicBezTo>
                      <a:pt x="1305" y="27"/>
                      <a:pt x="1275" y="14"/>
                      <a:pt x="1246"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35"/>
              <p:cNvSpPr/>
              <p:nvPr/>
            </p:nvSpPr>
            <p:spPr>
              <a:xfrm>
                <a:off x="1834225" y="902775"/>
                <a:ext cx="33725" cy="150150"/>
              </a:xfrm>
              <a:custGeom>
                <a:rect b="b" l="l" r="r" t="t"/>
                <a:pathLst>
                  <a:path extrusionOk="0" h="6006" w="1349">
                    <a:moveTo>
                      <a:pt x="1246" y="1"/>
                    </a:moveTo>
                    <a:lnTo>
                      <a:pt x="1" y="5950"/>
                    </a:lnTo>
                    <a:cubicBezTo>
                      <a:pt x="36" y="5972"/>
                      <a:pt x="66" y="5988"/>
                      <a:pt x="104" y="6006"/>
                    </a:cubicBezTo>
                    <a:lnTo>
                      <a:pt x="1349" y="56"/>
                    </a:lnTo>
                    <a:cubicBezTo>
                      <a:pt x="1315" y="40"/>
                      <a:pt x="1280" y="22"/>
                      <a:pt x="1246"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35"/>
              <p:cNvSpPr/>
              <p:nvPr/>
            </p:nvSpPr>
            <p:spPr>
              <a:xfrm>
                <a:off x="1831150" y="900850"/>
                <a:ext cx="34250" cy="150700"/>
              </a:xfrm>
              <a:custGeom>
                <a:rect b="b" l="l" r="r" t="t"/>
                <a:pathLst>
                  <a:path extrusionOk="0" h="6028" w="1370">
                    <a:moveTo>
                      <a:pt x="1245" y="1"/>
                    </a:moveTo>
                    <a:lnTo>
                      <a:pt x="1" y="5950"/>
                    </a:lnTo>
                    <a:cubicBezTo>
                      <a:pt x="39" y="5976"/>
                      <a:pt x="82" y="6001"/>
                      <a:pt x="124" y="6027"/>
                    </a:cubicBezTo>
                    <a:lnTo>
                      <a:pt x="1369" y="78"/>
                    </a:lnTo>
                    <a:cubicBezTo>
                      <a:pt x="1326" y="56"/>
                      <a:pt x="1288" y="30"/>
                      <a:pt x="1245"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35"/>
              <p:cNvSpPr/>
              <p:nvPr/>
            </p:nvSpPr>
            <p:spPr>
              <a:xfrm>
                <a:off x="1826425" y="896900"/>
                <a:ext cx="35850" cy="152725"/>
              </a:xfrm>
              <a:custGeom>
                <a:rect b="b" l="l" r="r" t="t"/>
                <a:pathLst>
                  <a:path extrusionOk="0" h="6109" w="1434">
                    <a:moveTo>
                      <a:pt x="1246" y="0"/>
                    </a:moveTo>
                    <a:lnTo>
                      <a:pt x="1" y="5950"/>
                    </a:lnTo>
                    <a:cubicBezTo>
                      <a:pt x="61" y="6006"/>
                      <a:pt x="125" y="6061"/>
                      <a:pt x="190" y="6108"/>
                    </a:cubicBezTo>
                    <a:lnTo>
                      <a:pt x="1434" y="159"/>
                    </a:lnTo>
                    <a:cubicBezTo>
                      <a:pt x="1370" y="111"/>
                      <a:pt x="1305" y="60"/>
                      <a:pt x="1246"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35"/>
              <p:cNvSpPr/>
              <p:nvPr/>
            </p:nvSpPr>
            <p:spPr>
              <a:xfrm>
                <a:off x="1511225" y="840875"/>
                <a:ext cx="32000" cy="150900"/>
              </a:xfrm>
              <a:custGeom>
                <a:rect b="b" l="l" r="r" t="t"/>
                <a:pathLst>
                  <a:path extrusionOk="0" h="6036" w="1280">
                    <a:moveTo>
                      <a:pt x="1249" y="1"/>
                    </a:moveTo>
                    <a:lnTo>
                      <a:pt x="0" y="5949"/>
                    </a:lnTo>
                    <a:cubicBezTo>
                      <a:pt x="26" y="5980"/>
                      <a:pt x="34" y="6010"/>
                      <a:pt x="30" y="6035"/>
                    </a:cubicBezTo>
                    <a:lnTo>
                      <a:pt x="1275" y="90"/>
                    </a:lnTo>
                    <a:cubicBezTo>
                      <a:pt x="1279" y="64"/>
                      <a:pt x="1270" y="34"/>
                      <a:pt x="1249"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35"/>
              <p:cNvSpPr/>
              <p:nvPr/>
            </p:nvSpPr>
            <p:spPr>
              <a:xfrm>
                <a:off x="1813500" y="883225"/>
                <a:ext cx="38200" cy="150350"/>
              </a:xfrm>
              <a:custGeom>
                <a:rect b="b" l="l" r="r" t="t"/>
                <a:pathLst>
                  <a:path extrusionOk="0" h="6014" w="1528">
                    <a:moveTo>
                      <a:pt x="1528" y="0"/>
                    </a:moveTo>
                    <a:lnTo>
                      <a:pt x="1528" y="0"/>
                    </a:lnTo>
                    <a:cubicBezTo>
                      <a:pt x="1425" y="17"/>
                      <a:pt x="1331" y="42"/>
                      <a:pt x="1250" y="68"/>
                    </a:cubicBezTo>
                    <a:lnTo>
                      <a:pt x="0" y="6014"/>
                    </a:lnTo>
                    <a:cubicBezTo>
                      <a:pt x="86" y="5988"/>
                      <a:pt x="180" y="5966"/>
                      <a:pt x="283" y="5945"/>
                    </a:cubicBezTo>
                    <a:lnTo>
                      <a:pt x="1528"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35"/>
              <p:cNvSpPr/>
              <p:nvPr/>
            </p:nvSpPr>
            <p:spPr>
              <a:xfrm>
                <a:off x="1807625" y="884925"/>
                <a:ext cx="37125" cy="150875"/>
              </a:xfrm>
              <a:custGeom>
                <a:rect b="b" l="l" r="r" t="t"/>
                <a:pathLst>
                  <a:path extrusionOk="0" h="6035" w="1485">
                    <a:moveTo>
                      <a:pt x="1485" y="0"/>
                    </a:moveTo>
                    <a:lnTo>
                      <a:pt x="1485" y="0"/>
                    </a:lnTo>
                    <a:cubicBezTo>
                      <a:pt x="1394" y="26"/>
                      <a:pt x="1317" y="56"/>
                      <a:pt x="1244" y="86"/>
                    </a:cubicBezTo>
                    <a:lnTo>
                      <a:pt x="0" y="6035"/>
                    </a:lnTo>
                    <a:cubicBezTo>
                      <a:pt x="69" y="6005"/>
                      <a:pt x="150" y="5975"/>
                      <a:pt x="235" y="5946"/>
                    </a:cubicBezTo>
                    <a:lnTo>
                      <a:pt x="1485"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35"/>
              <p:cNvSpPr/>
              <p:nvPr/>
            </p:nvSpPr>
            <p:spPr>
              <a:xfrm>
                <a:off x="1803875" y="887075"/>
                <a:ext cx="34875" cy="150800"/>
              </a:xfrm>
              <a:custGeom>
                <a:rect b="b" l="l" r="r" t="t"/>
                <a:pathLst>
                  <a:path extrusionOk="0" h="6032" w="1395">
                    <a:moveTo>
                      <a:pt x="1394" y="0"/>
                    </a:moveTo>
                    <a:lnTo>
                      <a:pt x="1394" y="0"/>
                    </a:lnTo>
                    <a:cubicBezTo>
                      <a:pt x="1343" y="26"/>
                      <a:pt x="1292" y="56"/>
                      <a:pt x="1246" y="81"/>
                    </a:cubicBezTo>
                    <a:lnTo>
                      <a:pt x="1" y="6031"/>
                    </a:lnTo>
                    <a:cubicBezTo>
                      <a:pt x="48" y="6000"/>
                      <a:pt x="95" y="5975"/>
                      <a:pt x="150" y="5949"/>
                    </a:cubicBezTo>
                    <a:lnTo>
                      <a:pt x="1394"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35"/>
              <p:cNvSpPr/>
              <p:nvPr/>
            </p:nvSpPr>
            <p:spPr>
              <a:xfrm>
                <a:off x="1801000" y="889100"/>
                <a:ext cx="34025" cy="150900"/>
              </a:xfrm>
              <a:custGeom>
                <a:rect b="b" l="l" r="r" t="t"/>
                <a:pathLst>
                  <a:path extrusionOk="0" h="6036" w="1361">
                    <a:moveTo>
                      <a:pt x="1361" y="0"/>
                    </a:moveTo>
                    <a:lnTo>
                      <a:pt x="1361" y="0"/>
                    </a:lnTo>
                    <a:cubicBezTo>
                      <a:pt x="1318" y="30"/>
                      <a:pt x="1279" y="56"/>
                      <a:pt x="1245" y="86"/>
                    </a:cubicBezTo>
                    <a:lnTo>
                      <a:pt x="1" y="6035"/>
                    </a:lnTo>
                    <a:cubicBezTo>
                      <a:pt x="34" y="6005"/>
                      <a:pt x="72" y="5976"/>
                      <a:pt x="116" y="5950"/>
                    </a:cubicBezTo>
                    <a:lnTo>
                      <a:pt x="1361"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35"/>
              <p:cNvSpPr/>
              <p:nvPr/>
            </p:nvSpPr>
            <p:spPr>
              <a:xfrm>
                <a:off x="1798650" y="891225"/>
                <a:ext cx="33475" cy="151125"/>
              </a:xfrm>
              <a:custGeom>
                <a:rect b="b" l="l" r="r" t="t"/>
                <a:pathLst>
                  <a:path extrusionOk="0" h="6045" w="1339">
                    <a:moveTo>
                      <a:pt x="1339" y="1"/>
                    </a:moveTo>
                    <a:lnTo>
                      <a:pt x="1339" y="1"/>
                    </a:lnTo>
                    <a:cubicBezTo>
                      <a:pt x="1305" y="30"/>
                      <a:pt x="1275" y="60"/>
                      <a:pt x="1249" y="95"/>
                    </a:cubicBezTo>
                    <a:lnTo>
                      <a:pt x="0" y="6045"/>
                    </a:lnTo>
                    <a:cubicBezTo>
                      <a:pt x="30" y="6010"/>
                      <a:pt x="60" y="5980"/>
                      <a:pt x="95" y="5950"/>
                    </a:cubicBezTo>
                    <a:lnTo>
                      <a:pt x="1339"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35"/>
              <p:cNvSpPr/>
              <p:nvPr/>
            </p:nvSpPr>
            <p:spPr>
              <a:xfrm>
                <a:off x="1796725" y="893600"/>
                <a:ext cx="33175" cy="151525"/>
              </a:xfrm>
              <a:custGeom>
                <a:rect b="b" l="l" r="r" t="t"/>
                <a:pathLst>
                  <a:path extrusionOk="0" h="6061" w="1327">
                    <a:moveTo>
                      <a:pt x="1326" y="0"/>
                    </a:moveTo>
                    <a:lnTo>
                      <a:pt x="1326" y="0"/>
                    </a:lnTo>
                    <a:cubicBezTo>
                      <a:pt x="1291" y="34"/>
                      <a:pt x="1266" y="73"/>
                      <a:pt x="1244" y="111"/>
                    </a:cubicBezTo>
                    <a:lnTo>
                      <a:pt x="0" y="6061"/>
                    </a:lnTo>
                    <a:cubicBezTo>
                      <a:pt x="22" y="6022"/>
                      <a:pt x="47" y="5984"/>
                      <a:pt x="77" y="5950"/>
                    </a:cubicBezTo>
                    <a:lnTo>
                      <a:pt x="1326"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35"/>
              <p:cNvSpPr/>
              <p:nvPr/>
            </p:nvSpPr>
            <p:spPr>
              <a:xfrm>
                <a:off x="1795000" y="896350"/>
                <a:ext cx="32850" cy="152525"/>
              </a:xfrm>
              <a:custGeom>
                <a:rect b="b" l="l" r="r" t="t"/>
                <a:pathLst>
                  <a:path extrusionOk="0" h="6101" w="1314">
                    <a:moveTo>
                      <a:pt x="1313" y="1"/>
                    </a:moveTo>
                    <a:lnTo>
                      <a:pt x="1313" y="1"/>
                    </a:lnTo>
                    <a:cubicBezTo>
                      <a:pt x="1288" y="48"/>
                      <a:pt x="1262" y="99"/>
                      <a:pt x="1245" y="151"/>
                    </a:cubicBezTo>
                    <a:lnTo>
                      <a:pt x="0" y="6100"/>
                    </a:lnTo>
                    <a:cubicBezTo>
                      <a:pt x="18" y="6049"/>
                      <a:pt x="39" y="5998"/>
                      <a:pt x="69" y="5951"/>
                    </a:cubicBezTo>
                    <a:lnTo>
                      <a:pt x="1313"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35"/>
              <p:cNvSpPr/>
              <p:nvPr/>
            </p:nvSpPr>
            <p:spPr>
              <a:xfrm>
                <a:off x="1794350" y="900100"/>
                <a:ext cx="31800" cy="151350"/>
              </a:xfrm>
              <a:custGeom>
                <a:rect b="b" l="l" r="r" t="t"/>
                <a:pathLst>
                  <a:path extrusionOk="0" h="6054" w="1272">
                    <a:moveTo>
                      <a:pt x="1271" y="1"/>
                    </a:moveTo>
                    <a:cubicBezTo>
                      <a:pt x="1262" y="35"/>
                      <a:pt x="1254" y="70"/>
                      <a:pt x="1246" y="103"/>
                    </a:cubicBezTo>
                    <a:lnTo>
                      <a:pt x="10" y="6008"/>
                    </a:lnTo>
                    <a:lnTo>
                      <a:pt x="10" y="6008"/>
                    </a:lnTo>
                    <a:cubicBezTo>
                      <a:pt x="15" y="5989"/>
                      <a:pt x="22" y="5969"/>
                      <a:pt x="26" y="5950"/>
                    </a:cubicBezTo>
                    <a:lnTo>
                      <a:pt x="1271" y="1"/>
                    </a:lnTo>
                    <a:close/>
                    <a:moveTo>
                      <a:pt x="10" y="6008"/>
                    </a:moveTo>
                    <a:cubicBezTo>
                      <a:pt x="6" y="6023"/>
                      <a:pt x="2" y="6038"/>
                      <a:pt x="1" y="6053"/>
                    </a:cubicBezTo>
                    <a:lnTo>
                      <a:pt x="10" y="6008"/>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35"/>
              <p:cNvSpPr/>
              <p:nvPr/>
            </p:nvSpPr>
            <p:spPr>
              <a:xfrm>
                <a:off x="3310700" y="1159950"/>
                <a:ext cx="66650" cy="218250"/>
              </a:xfrm>
              <a:custGeom>
                <a:rect b="b" l="l" r="r" t="t"/>
                <a:pathLst>
                  <a:path extrusionOk="0" h="8730" w="2666">
                    <a:moveTo>
                      <a:pt x="1245" y="0"/>
                    </a:moveTo>
                    <a:lnTo>
                      <a:pt x="1" y="5950"/>
                    </a:lnTo>
                    <a:cubicBezTo>
                      <a:pt x="60" y="6835"/>
                      <a:pt x="1331" y="7827"/>
                      <a:pt x="1412" y="8605"/>
                    </a:cubicBezTo>
                    <a:cubicBezTo>
                      <a:pt x="1416" y="8647"/>
                      <a:pt x="1413" y="8683"/>
                      <a:pt x="1404" y="8724"/>
                    </a:cubicBezTo>
                    <a:lnTo>
                      <a:pt x="1404" y="8724"/>
                    </a:lnTo>
                    <a:lnTo>
                      <a:pt x="2652" y="2784"/>
                    </a:lnTo>
                    <a:cubicBezTo>
                      <a:pt x="2661" y="2742"/>
                      <a:pt x="2666" y="2699"/>
                      <a:pt x="2661" y="2661"/>
                    </a:cubicBezTo>
                    <a:cubicBezTo>
                      <a:pt x="2575" y="1878"/>
                      <a:pt x="1306" y="890"/>
                      <a:pt x="1245" y="0"/>
                    </a:cubicBezTo>
                    <a:close/>
                    <a:moveTo>
                      <a:pt x="1404" y="8724"/>
                    </a:moveTo>
                    <a:lnTo>
                      <a:pt x="1403" y="8730"/>
                    </a:lnTo>
                    <a:cubicBezTo>
                      <a:pt x="1403" y="8728"/>
                      <a:pt x="1404" y="8726"/>
                      <a:pt x="1404" y="8724"/>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35"/>
              <p:cNvSpPr/>
              <p:nvPr/>
            </p:nvSpPr>
            <p:spPr>
              <a:xfrm>
                <a:off x="1509400" y="839375"/>
                <a:ext cx="33075" cy="150250"/>
              </a:xfrm>
              <a:custGeom>
                <a:rect b="b" l="l" r="r" t="t"/>
                <a:pathLst>
                  <a:path extrusionOk="0" h="6010" w="1323">
                    <a:moveTo>
                      <a:pt x="1250" y="0"/>
                    </a:moveTo>
                    <a:lnTo>
                      <a:pt x="0" y="5950"/>
                    </a:lnTo>
                    <a:cubicBezTo>
                      <a:pt x="26" y="5967"/>
                      <a:pt x="52" y="5984"/>
                      <a:pt x="73" y="6009"/>
                    </a:cubicBezTo>
                    <a:lnTo>
                      <a:pt x="1322" y="61"/>
                    </a:lnTo>
                    <a:cubicBezTo>
                      <a:pt x="1297" y="39"/>
                      <a:pt x="1271" y="17"/>
                      <a:pt x="1250"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35"/>
              <p:cNvSpPr/>
              <p:nvPr/>
            </p:nvSpPr>
            <p:spPr>
              <a:xfrm>
                <a:off x="1508225" y="838625"/>
                <a:ext cx="32425" cy="149500"/>
              </a:xfrm>
              <a:custGeom>
                <a:rect b="b" l="l" r="r" t="t"/>
                <a:pathLst>
                  <a:path extrusionOk="0" h="5980" w="1297">
                    <a:moveTo>
                      <a:pt x="1245" y="0"/>
                    </a:moveTo>
                    <a:lnTo>
                      <a:pt x="0" y="5950"/>
                    </a:lnTo>
                    <a:cubicBezTo>
                      <a:pt x="18" y="5958"/>
                      <a:pt x="35" y="5967"/>
                      <a:pt x="47" y="5980"/>
                    </a:cubicBezTo>
                    <a:lnTo>
                      <a:pt x="1297" y="30"/>
                    </a:lnTo>
                    <a:cubicBezTo>
                      <a:pt x="1279" y="18"/>
                      <a:pt x="1262" y="8"/>
                      <a:pt x="1245"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35"/>
              <p:cNvSpPr/>
              <p:nvPr/>
            </p:nvSpPr>
            <p:spPr>
              <a:xfrm>
                <a:off x="1507375" y="838175"/>
                <a:ext cx="32000" cy="149200"/>
              </a:xfrm>
              <a:custGeom>
                <a:rect b="b" l="l" r="r" t="t"/>
                <a:pathLst>
                  <a:path extrusionOk="0" h="5968" w="1280">
                    <a:moveTo>
                      <a:pt x="1244" y="1"/>
                    </a:moveTo>
                    <a:lnTo>
                      <a:pt x="0" y="5946"/>
                    </a:lnTo>
                    <a:cubicBezTo>
                      <a:pt x="13" y="5955"/>
                      <a:pt x="22" y="5960"/>
                      <a:pt x="34" y="5968"/>
                    </a:cubicBezTo>
                    <a:lnTo>
                      <a:pt x="1279" y="18"/>
                    </a:lnTo>
                    <a:cubicBezTo>
                      <a:pt x="1270" y="10"/>
                      <a:pt x="1258" y="6"/>
                      <a:pt x="1244"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35"/>
              <p:cNvSpPr/>
              <p:nvPr/>
            </p:nvSpPr>
            <p:spPr>
              <a:xfrm>
                <a:off x="1506625" y="837875"/>
                <a:ext cx="31875" cy="148975"/>
              </a:xfrm>
              <a:custGeom>
                <a:rect b="b" l="l" r="r" t="t"/>
                <a:pathLst>
                  <a:path extrusionOk="0" h="5959" w="1275">
                    <a:moveTo>
                      <a:pt x="1249" y="0"/>
                    </a:moveTo>
                    <a:lnTo>
                      <a:pt x="0" y="5946"/>
                    </a:lnTo>
                    <a:cubicBezTo>
                      <a:pt x="13" y="5950"/>
                      <a:pt x="22" y="5954"/>
                      <a:pt x="30" y="5958"/>
                    </a:cubicBezTo>
                    <a:lnTo>
                      <a:pt x="1274" y="13"/>
                    </a:lnTo>
                    <a:cubicBezTo>
                      <a:pt x="1266" y="9"/>
                      <a:pt x="1258" y="5"/>
                      <a:pt x="1249"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35"/>
              <p:cNvSpPr/>
              <p:nvPr/>
            </p:nvSpPr>
            <p:spPr>
              <a:xfrm>
                <a:off x="1506075" y="837675"/>
                <a:ext cx="31775" cy="148875"/>
              </a:xfrm>
              <a:custGeom>
                <a:rect b="b" l="l" r="r" t="t"/>
                <a:pathLst>
                  <a:path extrusionOk="0" h="5955" w="1271">
                    <a:moveTo>
                      <a:pt x="1245" y="0"/>
                    </a:moveTo>
                    <a:lnTo>
                      <a:pt x="1" y="5945"/>
                    </a:lnTo>
                    <a:cubicBezTo>
                      <a:pt x="9" y="5949"/>
                      <a:pt x="18" y="5954"/>
                      <a:pt x="22" y="5954"/>
                    </a:cubicBezTo>
                    <a:lnTo>
                      <a:pt x="1271" y="8"/>
                    </a:lnTo>
                    <a:cubicBezTo>
                      <a:pt x="1263" y="4"/>
                      <a:pt x="1254" y="0"/>
                      <a:pt x="1245"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35"/>
              <p:cNvSpPr/>
              <p:nvPr/>
            </p:nvSpPr>
            <p:spPr>
              <a:xfrm>
                <a:off x="1505450" y="837450"/>
                <a:ext cx="31775" cy="148850"/>
              </a:xfrm>
              <a:custGeom>
                <a:rect b="b" l="l" r="r" t="t"/>
                <a:pathLst>
                  <a:path extrusionOk="0" h="5954" w="1271">
                    <a:moveTo>
                      <a:pt x="1250" y="0"/>
                    </a:moveTo>
                    <a:lnTo>
                      <a:pt x="0" y="5950"/>
                    </a:lnTo>
                    <a:cubicBezTo>
                      <a:pt x="8" y="5950"/>
                      <a:pt x="18" y="5954"/>
                      <a:pt x="26" y="5954"/>
                    </a:cubicBezTo>
                    <a:lnTo>
                      <a:pt x="1270" y="9"/>
                    </a:lnTo>
                    <a:cubicBezTo>
                      <a:pt x="1262" y="4"/>
                      <a:pt x="1254" y="0"/>
                      <a:pt x="1250"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35"/>
              <p:cNvSpPr/>
              <p:nvPr/>
            </p:nvSpPr>
            <p:spPr>
              <a:xfrm>
                <a:off x="1504900" y="837225"/>
                <a:ext cx="31800" cy="148975"/>
              </a:xfrm>
              <a:custGeom>
                <a:rect b="b" l="l" r="r" t="t"/>
                <a:pathLst>
                  <a:path extrusionOk="0" h="5959" w="1272">
                    <a:moveTo>
                      <a:pt x="1246" y="1"/>
                    </a:moveTo>
                    <a:lnTo>
                      <a:pt x="1" y="5950"/>
                    </a:lnTo>
                    <a:cubicBezTo>
                      <a:pt x="9" y="5955"/>
                      <a:pt x="18" y="5955"/>
                      <a:pt x="22" y="5959"/>
                    </a:cubicBezTo>
                    <a:lnTo>
                      <a:pt x="1272" y="9"/>
                    </a:lnTo>
                    <a:cubicBezTo>
                      <a:pt x="1262" y="5"/>
                      <a:pt x="1254" y="5"/>
                      <a:pt x="1246"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35"/>
              <p:cNvSpPr/>
              <p:nvPr/>
            </p:nvSpPr>
            <p:spPr>
              <a:xfrm>
                <a:off x="1504275" y="837125"/>
                <a:ext cx="31775" cy="148875"/>
              </a:xfrm>
              <a:custGeom>
                <a:rect b="b" l="l" r="r" t="t"/>
                <a:pathLst>
                  <a:path extrusionOk="0" h="5955" w="1271">
                    <a:moveTo>
                      <a:pt x="1245" y="1"/>
                    </a:moveTo>
                    <a:lnTo>
                      <a:pt x="0" y="5950"/>
                    </a:lnTo>
                    <a:cubicBezTo>
                      <a:pt x="8" y="5950"/>
                      <a:pt x="18" y="5954"/>
                      <a:pt x="26" y="5954"/>
                    </a:cubicBezTo>
                    <a:lnTo>
                      <a:pt x="1271" y="5"/>
                    </a:lnTo>
                    <a:cubicBezTo>
                      <a:pt x="1262" y="5"/>
                      <a:pt x="1253" y="1"/>
                      <a:pt x="1245"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35"/>
              <p:cNvSpPr/>
              <p:nvPr/>
            </p:nvSpPr>
            <p:spPr>
              <a:xfrm>
                <a:off x="1503525" y="837025"/>
                <a:ext cx="31900" cy="148875"/>
              </a:xfrm>
              <a:custGeom>
                <a:rect b="b" l="l" r="r" t="t"/>
                <a:pathLst>
                  <a:path extrusionOk="0" h="5955" w="1276">
                    <a:moveTo>
                      <a:pt x="1244" y="1"/>
                    </a:moveTo>
                    <a:lnTo>
                      <a:pt x="0" y="5949"/>
                    </a:lnTo>
                    <a:cubicBezTo>
                      <a:pt x="8" y="5949"/>
                      <a:pt x="22" y="5949"/>
                      <a:pt x="30" y="5954"/>
                    </a:cubicBezTo>
                    <a:lnTo>
                      <a:pt x="1275" y="5"/>
                    </a:lnTo>
                    <a:cubicBezTo>
                      <a:pt x="1266" y="5"/>
                      <a:pt x="1258" y="1"/>
                      <a:pt x="1244"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35"/>
              <p:cNvSpPr/>
              <p:nvPr/>
            </p:nvSpPr>
            <p:spPr>
              <a:xfrm>
                <a:off x="1499475" y="836975"/>
                <a:ext cx="35175" cy="149125"/>
              </a:xfrm>
              <a:custGeom>
                <a:rect b="b" l="l" r="r" t="t"/>
                <a:pathLst>
                  <a:path extrusionOk="0" h="5965" w="1407">
                    <a:moveTo>
                      <a:pt x="1376" y="0"/>
                    </a:moveTo>
                    <a:cubicBezTo>
                      <a:pt x="1353" y="0"/>
                      <a:pt x="1330" y="4"/>
                      <a:pt x="1309" y="7"/>
                    </a:cubicBezTo>
                    <a:cubicBezTo>
                      <a:pt x="1287" y="7"/>
                      <a:pt x="1266" y="11"/>
                      <a:pt x="1248" y="19"/>
                    </a:cubicBezTo>
                    <a:lnTo>
                      <a:pt x="0" y="5965"/>
                    </a:lnTo>
                    <a:cubicBezTo>
                      <a:pt x="21" y="5960"/>
                      <a:pt x="42" y="5956"/>
                      <a:pt x="64" y="5951"/>
                    </a:cubicBezTo>
                    <a:cubicBezTo>
                      <a:pt x="79" y="5949"/>
                      <a:pt x="95" y="5948"/>
                      <a:pt x="111" y="5948"/>
                    </a:cubicBezTo>
                    <a:cubicBezTo>
                      <a:pt x="128" y="5948"/>
                      <a:pt x="145" y="5949"/>
                      <a:pt x="162" y="5951"/>
                    </a:cubicBezTo>
                    <a:lnTo>
                      <a:pt x="1406" y="3"/>
                    </a:lnTo>
                    <a:cubicBezTo>
                      <a:pt x="1396" y="1"/>
                      <a:pt x="1386" y="0"/>
                      <a:pt x="1376" y="0"/>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35"/>
              <p:cNvSpPr/>
              <p:nvPr/>
            </p:nvSpPr>
            <p:spPr>
              <a:xfrm>
                <a:off x="1498275" y="837450"/>
                <a:ext cx="32425" cy="149200"/>
              </a:xfrm>
              <a:custGeom>
                <a:rect b="b" l="l" r="r" t="t"/>
                <a:pathLst>
                  <a:path extrusionOk="0" h="5968" w="1297">
                    <a:moveTo>
                      <a:pt x="1296" y="0"/>
                    </a:moveTo>
                    <a:lnTo>
                      <a:pt x="1296" y="0"/>
                    </a:lnTo>
                    <a:cubicBezTo>
                      <a:pt x="1280" y="4"/>
                      <a:pt x="1262" y="9"/>
                      <a:pt x="1245" y="17"/>
                    </a:cubicBezTo>
                    <a:lnTo>
                      <a:pt x="1" y="5967"/>
                    </a:lnTo>
                    <a:cubicBezTo>
                      <a:pt x="13" y="5958"/>
                      <a:pt x="31" y="5954"/>
                      <a:pt x="48" y="5946"/>
                    </a:cubicBezTo>
                    <a:lnTo>
                      <a:pt x="1296"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35"/>
              <p:cNvSpPr/>
              <p:nvPr/>
            </p:nvSpPr>
            <p:spPr>
              <a:xfrm>
                <a:off x="1497100" y="837875"/>
                <a:ext cx="32300" cy="149400"/>
              </a:xfrm>
              <a:custGeom>
                <a:rect b="b" l="l" r="r" t="t"/>
                <a:pathLst>
                  <a:path extrusionOk="0" h="5976" w="1292">
                    <a:moveTo>
                      <a:pt x="1292" y="0"/>
                    </a:moveTo>
                    <a:lnTo>
                      <a:pt x="1292" y="0"/>
                    </a:lnTo>
                    <a:cubicBezTo>
                      <a:pt x="1276" y="9"/>
                      <a:pt x="1262" y="18"/>
                      <a:pt x="1245" y="26"/>
                    </a:cubicBezTo>
                    <a:lnTo>
                      <a:pt x="1" y="5976"/>
                    </a:lnTo>
                    <a:cubicBezTo>
                      <a:pt x="13" y="5967"/>
                      <a:pt x="30" y="5958"/>
                      <a:pt x="48" y="5950"/>
                    </a:cubicBezTo>
                    <a:lnTo>
                      <a:pt x="1292"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35"/>
              <p:cNvSpPr/>
              <p:nvPr/>
            </p:nvSpPr>
            <p:spPr>
              <a:xfrm>
                <a:off x="1496025" y="838525"/>
                <a:ext cx="32200" cy="149500"/>
              </a:xfrm>
              <a:custGeom>
                <a:rect b="b" l="l" r="r" t="t"/>
                <a:pathLst>
                  <a:path extrusionOk="0" h="5980" w="1288">
                    <a:moveTo>
                      <a:pt x="1288" y="0"/>
                    </a:moveTo>
                    <a:lnTo>
                      <a:pt x="1288" y="0"/>
                    </a:lnTo>
                    <a:cubicBezTo>
                      <a:pt x="1275" y="8"/>
                      <a:pt x="1262" y="22"/>
                      <a:pt x="1250" y="30"/>
                    </a:cubicBezTo>
                    <a:lnTo>
                      <a:pt x="1" y="5980"/>
                    </a:lnTo>
                    <a:cubicBezTo>
                      <a:pt x="14" y="5966"/>
                      <a:pt x="30" y="5958"/>
                      <a:pt x="44" y="5950"/>
                    </a:cubicBezTo>
                    <a:lnTo>
                      <a:pt x="1288"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35"/>
              <p:cNvSpPr/>
              <p:nvPr/>
            </p:nvSpPr>
            <p:spPr>
              <a:xfrm>
                <a:off x="1495075" y="839250"/>
                <a:ext cx="32200" cy="149725"/>
              </a:xfrm>
              <a:custGeom>
                <a:rect b="b" l="l" r="r" t="t"/>
                <a:pathLst>
                  <a:path extrusionOk="0" h="5989" w="1288">
                    <a:moveTo>
                      <a:pt x="1288" y="1"/>
                    </a:moveTo>
                    <a:lnTo>
                      <a:pt x="1288" y="1"/>
                    </a:lnTo>
                    <a:cubicBezTo>
                      <a:pt x="1270" y="14"/>
                      <a:pt x="1258" y="27"/>
                      <a:pt x="1249" y="40"/>
                    </a:cubicBezTo>
                    <a:lnTo>
                      <a:pt x="1" y="5989"/>
                    </a:lnTo>
                    <a:lnTo>
                      <a:pt x="39" y="5951"/>
                    </a:lnTo>
                    <a:lnTo>
                      <a:pt x="1288"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35"/>
              <p:cNvSpPr/>
              <p:nvPr/>
            </p:nvSpPr>
            <p:spPr>
              <a:xfrm>
                <a:off x="1494325" y="840225"/>
                <a:ext cx="31975" cy="149825"/>
              </a:xfrm>
              <a:custGeom>
                <a:rect b="b" l="l" r="r" t="t"/>
                <a:pathLst>
                  <a:path extrusionOk="0" h="5993" w="1279">
                    <a:moveTo>
                      <a:pt x="1279" y="1"/>
                    </a:moveTo>
                    <a:lnTo>
                      <a:pt x="1279" y="1"/>
                    </a:lnTo>
                    <a:cubicBezTo>
                      <a:pt x="1266" y="13"/>
                      <a:pt x="1253" y="31"/>
                      <a:pt x="1245" y="43"/>
                    </a:cubicBezTo>
                    <a:lnTo>
                      <a:pt x="1" y="5993"/>
                    </a:lnTo>
                    <a:cubicBezTo>
                      <a:pt x="9" y="5980"/>
                      <a:pt x="21" y="5963"/>
                      <a:pt x="31" y="5950"/>
                    </a:cubicBezTo>
                    <a:lnTo>
                      <a:pt x="1279"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35"/>
              <p:cNvSpPr/>
              <p:nvPr/>
            </p:nvSpPr>
            <p:spPr>
              <a:xfrm>
                <a:off x="1493800" y="841300"/>
                <a:ext cx="31650" cy="149925"/>
              </a:xfrm>
              <a:custGeom>
                <a:rect b="b" l="l" r="r" t="t"/>
                <a:pathLst>
                  <a:path extrusionOk="0" h="5997" w="1266">
                    <a:moveTo>
                      <a:pt x="1266" y="0"/>
                    </a:moveTo>
                    <a:cubicBezTo>
                      <a:pt x="1258" y="17"/>
                      <a:pt x="1254" y="35"/>
                      <a:pt x="1244" y="47"/>
                    </a:cubicBezTo>
                    <a:lnTo>
                      <a:pt x="0" y="5997"/>
                    </a:lnTo>
                    <a:cubicBezTo>
                      <a:pt x="4" y="5979"/>
                      <a:pt x="13" y="5967"/>
                      <a:pt x="22" y="5950"/>
                    </a:cubicBezTo>
                    <a:lnTo>
                      <a:pt x="1266"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35"/>
              <p:cNvSpPr/>
              <p:nvPr/>
            </p:nvSpPr>
            <p:spPr>
              <a:xfrm>
                <a:off x="1493700" y="842475"/>
                <a:ext cx="31225" cy="149400"/>
              </a:xfrm>
              <a:custGeom>
                <a:rect b="b" l="l" r="r" t="t"/>
                <a:pathLst>
                  <a:path extrusionOk="0" h="5976" w="1249">
                    <a:moveTo>
                      <a:pt x="1248" y="0"/>
                    </a:moveTo>
                    <a:lnTo>
                      <a:pt x="4" y="5950"/>
                    </a:lnTo>
                    <a:cubicBezTo>
                      <a:pt x="4" y="5958"/>
                      <a:pt x="0" y="5967"/>
                      <a:pt x="0" y="5976"/>
                    </a:cubicBezTo>
                    <a:lnTo>
                      <a:pt x="1244" y="26"/>
                    </a:lnTo>
                    <a:cubicBezTo>
                      <a:pt x="1244" y="18"/>
                      <a:pt x="1248" y="8"/>
                      <a:pt x="1248"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35"/>
              <p:cNvSpPr/>
              <p:nvPr/>
            </p:nvSpPr>
            <p:spPr>
              <a:xfrm>
                <a:off x="1311600" y="803325"/>
                <a:ext cx="32200" cy="150500"/>
              </a:xfrm>
              <a:custGeom>
                <a:rect b="b" l="l" r="r" t="t"/>
                <a:pathLst>
                  <a:path extrusionOk="0" h="6020" w="1288">
                    <a:moveTo>
                      <a:pt x="1248" y="1"/>
                    </a:moveTo>
                    <a:lnTo>
                      <a:pt x="0" y="5946"/>
                    </a:lnTo>
                    <a:cubicBezTo>
                      <a:pt x="26" y="5965"/>
                      <a:pt x="38" y="5987"/>
                      <a:pt x="36" y="6009"/>
                    </a:cubicBezTo>
                    <a:lnTo>
                      <a:pt x="36" y="6009"/>
                    </a:lnTo>
                    <a:lnTo>
                      <a:pt x="1283" y="70"/>
                    </a:lnTo>
                    <a:cubicBezTo>
                      <a:pt x="1287" y="48"/>
                      <a:pt x="1279" y="22"/>
                      <a:pt x="1248" y="1"/>
                    </a:cubicBezTo>
                    <a:close/>
                    <a:moveTo>
                      <a:pt x="36" y="6009"/>
                    </a:moveTo>
                    <a:lnTo>
                      <a:pt x="34" y="6019"/>
                    </a:lnTo>
                    <a:cubicBezTo>
                      <a:pt x="35" y="6016"/>
                      <a:pt x="36" y="6012"/>
                      <a:pt x="36" y="6009"/>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35"/>
              <p:cNvSpPr/>
              <p:nvPr/>
            </p:nvSpPr>
            <p:spPr>
              <a:xfrm>
                <a:off x="1311350" y="803125"/>
                <a:ext cx="31475" cy="148875"/>
              </a:xfrm>
              <a:custGeom>
                <a:rect b="b" l="l" r="r" t="t"/>
                <a:pathLst>
                  <a:path extrusionOk="0" h="5955" w="1259">
                    <a:moveTo>
                      <a:pt x="1246" y="1"/>
                    </a:moveTo>
                    <a:lnTo>
                      <a:pt x="1" y="5950"/>
                    </a:lnTo>
                    <a:cubicBezTo>
                      <a:pt x="6" y="5950"/>
                      <a:pt x="10" y="5954"/>
                      <a:pt x="10" y="5954"/>
                    </a:cubicBezTo>
                    <a:lnTo>
                      <a:pt x="1258" y="9"/>
                    </a:lnTo>
                    <a:cubicBezTo>
                      <a:pt x="1254" y="5"/>
                      <a:pt x="1250" y="1"/>
                      <a:pt x="1246"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35"/>
              <p:cNvSpPr/>
              <p:nvPr/>
            </p:nvSpPr>
            <p:spPr>
              <a:xfrm>
                <a:off x="1311050" y="802900"/>
                <a:ext cx="31450" cy="149000"/>
              </a:xfrm>
              <a:custGeom>
                <a:rect b="b" l="l" r="r" t="t"/>
                <a:pathLst>
                  <a:path extrusionOk="0" h="5960" w="1258">
                    <a:moveTo>
                      <a:pt x="1245" y="0"/>
                    </a:moveTo>
                    <a:lnTo>
                      <a:pt x="0" y="5950"/>
                    </a:lnTo>
                    <a:cubicBezTo>
                      <a:pt x="5" y="5954"/>
                      <a:pt x="9" y="5954"/>
                      <a:pt x="13" y="5959"/>
                    </a:cubicBezTo>
                    <a:lnTo>
                      <a:pt x="1258" y="10"/>
                    </a:lnTo>
                    <a:cubicBezTo>
                      <a:pt x="1254" y="5"/>
                      <a:pt x="1250" y="5"/>
                      <a:pt x="1245"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35"/>
              <p:cNvSpPr/>
              <p:nvPr/>
            </p:nvSpPr>
            <p:spPr>
              <a:xfrm>
                <a:off x="1310725" y="802800"/>
                <a:ext cx="31450" cy="148850"/>
              </a:xfrm>
              <a:custGeom>
                <a:rect b="b" l="l" r="r" t="t"/>
                <a:pathLst>
                  <a:path extrusionOk="0" h="5954" w="1258">
                    <a:moveTo>
                      <a:pt x="1245" y="0"/>
                    </a:moveTo>
                    <a:lnTo>
                      <a:pt x="0" y="5950"/>
                    </a:lnTo>
                    <a:cubicBezTo>
                      <a:pt x="5" y="5950"/>
                      <a:pt x="9" y="5954"/>
                      <a:pt x="13" y="5954"/>
                    </a:cubicBezTo>
                    <a:lnTo>
                      <a:pt x="1258" y="4"/>
                    </a:lnTo>
                    <a:cubicBezTo>
                      <a:pt x="1254" y="4"/>
                      <a:pt x="1249" y="0"/>
                      <a:pt x="1245"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35"/>
              <p:cNvSpPr/>
              <p:nvPr/>
            </p:nvSpPr>
            <p:spPr>
              <a:xfrm>
                <a:off x="1310300" y="802700"/>
                <a:ext cx="31575" cy="148850"/>
              </a:xfrm>
              <a:custGeom>
                <a:rect b="b" l="l" r="r" t="t"/>
                <a:pathLst>
                  <a:path extrusionOk="0" h="5954" w="1263">
                    <a:moveTo>
                      <a:pt x="1249" y="0"/>
                    </a:moveTo>
                    <a:lnTo>
                      <a:pt x="1" y="5946"/>
                    </a:lnTo>
                    <a:cubicBezTo>
                      <a:pt x="9" y="5950"/>
                      <a:pt x="13" y="5950"/>
                      <a:pt x="17" y="5954"/>
                    </a:cubicBezTo>
                    <a:lnTo>
                      <a:pt x="1262" y="4"/>
                    </a:lnTo>
                    <a:cubicBezTo>
                      <a:pt x="1258" y="4"/>
                      <a:pt x="1254" y="0"/>
                      <a:pt x="1249"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35"/>
              <p:cNvSpPr/>
              <p:nvPr/>
            </p:nvSpPr>
            <p:spPr>
              <a:xfrm>
                <a:off x="1309975" y="802600"/>
                <a:ext cx="31550" cy="148750"/>
              </a:xfrm>
              <a:custGeom>
                <a:rect b="b" l="l" r="r" t="t"/>
                <a:pathLst>
                  <a:path extrusionOk="0" h="5950" w="1262">
                    <a:moveTo>
                      <a:pt x="1246" y="0"/>
                    </a:moveTo>
                    <a:lnTo>
                      <a:pt x="0" y="5946"/>
                    </a:lnTo>
                    <a:lnTo>
                      <a:pt x="0" y="5950"/>
                    </a:lnTo>
                    <a:lnTo>
                      <a:pt x="14" y="5950"/>
                    </a:lnTo>
                    <a:lnTo>
                      <a:pt x="1262" y="4"/>
                    </a:lnTo>
                    <a:cubicBezTo>
                      <a:pt x="1258" y="0"/>
                      <a:pt x="1254" y="0"/>
                      <a:pt x="1250"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35"/>
              <p:cNvSpPr/>
              <p:nvPr/>
            </p:nvSpPr>
            <p:spPr>
              <a:xfrm>
                <a:off x="1309775" y="802475"/>
                <a:ext cx="31350" cy="148775"/>
              </a:xfrm>
              <a:custGeom>
                <a:rect b="b" l="l" r="r" t="t"/>
                <a:pathLst>
                  <a:path extrusionOk="0" h="5951" w="1254">
                    <a:moveTo>
                      <a:pt x="1249" y="1"/>
                    </a:moveTo>
                    <a:lnTo>
                      <a:pt x="0" y="5951"/>
                    </a:lnTo>
                    <a:lnTo>
                      <a:pt x="8" y="5951"/>
                    </a:lnTo>
                    <a:lnTo>
                      <a:pt x="1254" y="5"/>
                    </a:lnTo>
                    <a:lnTo>
                      <a:pt x="1249"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35"/>
              <p:cNvSpPr/>
              <p:nvPr/>
            </p:nvSpPr>
            <p:spPr>
              <a:xfrm>
                <a:off x="1309675" y="802475"/>
                <a:ext cx="31350" cy="148775"/>
              </a:xfrm>
              <a:custGeom>
                <a:rect b="b" l="l" r="r" t="t"/>
                <a:pathLst>
                  <a:path extrusionOk="0" h="5951" w="1254">
                    <a:moveTo>
                      <a:pt x="1244" y="1"/>
                    </a:moveTo>
                    <a:lnTo>
                      <a:pt x="0" y="5951"/>
                    </a:lnTo>
                    <a:lnTo>
                      <a:pt x="4" y="5951"/>
                    </a:lnTo>
                    <a:lnTo>
                      <a:pt x="1253"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35"/>
              <p:cNvSpPr/>
              <p:nvPr/>
            </p:nvSpPr>
            <p:spPr>
              <a:xfrm>
                <a:off x="1309425" y="802475"/>
                <a:ext cx="31375" cy="148775"/>
              </a:xfrm>
              <a:custGeom>
                <a:rect b="b" l="l" r="r" t="t"/>
                <a:pathLst>
                  <a:path extrusionOk="0" h="5951" w="1255">
                    <a:moveTo>
                      <a:pt x="1246" y="1"/>
                    </a:moveTo>
                    <a:lnTo>
                      <a:pt x="1" y="5945"/>
                    </a:lnTo>
                    <a:cubicBezTo>
                      <a:pt x="1" y="5945"/>
                      <a:pt x="6" y="5951"/>
                      <a:pt x="10" y="5951"/>
                    </a:cubicBezTo>
                    <a:lnTo>
                      <a:pt x="1254"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35"/>
              <p:cNvSpPr/>
              <p:nvPr/>
            </p:nvSpPr>
            <p:spPr>
              <a:xfrm>
                <a:off x="1307750" y="802400"/>
                <a:ext cx="32825" cy="148950"/>
              </a:xfrm>
              <a:custGeom>
                <a:rect b="b" l="l" r="r" t="t"/>
                <a:pathLst>
                  <a:path extrusionOk="0" h="5958" w="1313">
                    <a:moveTo>
                      <a:pt x="1293" y="1"/>
                    </a:moveTo>
                    <a:cubicBezTo>
                      <a:pt x="1287" y="1"/>
                      <a:pt x="1281" y="2"/>
                      <a:pt x="1274" y="4"/>
                    </a:cubicBezTo>
                    <a:cubicBezTo>
                      <a:pt x="1266" y="4"/>
                      <a:pt x="1258" y="8"/>
                      <a:pt x="1248" y="8"/>
                    </a:cubicBezTo>
                    <a:lnTo>
                      <a:pt x="0" y="5958"/>
                    </a:lnTo>
                    <a:cubicBezTo>
                      <a:pt x="8" y="5954"/>
                      <a:pt x="16" y="5954"/>
                      <a:pt x="30" y="5954"/>
                    </a:cubicBezTo>
                    <a:cubicBezTo>
                      <a:pt x="42" y="5948"/>
                      <a:pt x="56" y="5948"/>
                      <a:pt x="68" y="5948"/>
                    </a:cubicBezTo>
                    <a:lnTo>
                      <a:pt x="1313" y="4"/>
                    </a:lnTo>
                    <a:cubicBezTo>
                      <a:pt x="1306" y="2"/>
                      <a:pt x="1300" y="1"/>
                      <a:pt x="1293" y="1"/>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35"/>
              <p:cNvSpPr/>
              <p:nvPr/>
            </p:nvSpPr>
            <p:spPr>
              <a:xfrm>
                <a:off x="1307200" y="802600"/>
                <a:ext cx="31775" cy="148950"/>
              </a:xfrm>
              <a:custGeom>
                <a:rect b="b" l="l" r="r" t="t"/>
                <a:pathLst>
                  <a:path extrusionOk="0" h="5958" w="1271">
                    <a:moveTo>
                      <a:pt x="1270" y="0"/>
                    </a:moveTo>
                    <a:lnTo>
                      <a:pt x="1270" y="0"/>
                    </a:lnTo>
                    <a:cubicBezTo>
                      <a:pt x="1262" y="4"/>
                      <a:pt x="1254" y="8"/>
                      <a:pt x="1245" y="8"/>
                    </a:cubicBezTo>
                    <a:lnTo>
                      <a:pt x="1" y="5958"/>
                    </a:lnTo>
                    <a:cubicBezTo>
                      <a:pt x="5" y="5954"/>
                      <a:pt x="13" y="5954"/>
                      <a:pt x="22" y="5950"/>
                    </a:cubicBezTo>
                    <a:lnTo>
                      <a:pt x="1270"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35"/>
              <p:cNvSpPr/>
              <p:nvPr/>
            </p:nvSpPr>
            <p:spPr>
              <a:xfrm>
                <a:off x="1306650" y="802800"/>
                <a:ext cx="31675" cy="149100"/>
              </a:xfrm>
              <a:custGeom>
                <a:rect b="b" l="l" r="r" t="t"/>
                <a:pathLst>
                  <a:path extrusionOk="0" h="5964" w="1267">
                    <a:moveTo>
                      <a:pt x="1267" y="0"/>
                    </a:moveTo>
                    <a:lnTo>
                      <a:pt x="1267" y="0"/>
                    </a:lnTo>
                    <a:cubicBezTo>
                      <a:pt x="1258" y="4"/>
                      <a:pt x="1250" y="9"/>
                      <a:pt x="1246" y="14"/>
                    </a:cubicBezTo>
                    <a:lnTo>
                      <a:pt x="1" y="5963"/>
                    </a:lnTo>
                    <a:cubicBezTo>
                      <a:pt x="5" y="5958"/>
                      <a:pt x="14" y="5954"/>
                      <a:pt x="23" y="5950"/>
                    </a:cubicBezTo>
                    <a:lnTo>
                      <a:pt x="1267"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35"/>
              <p:cNvSpPr/>
              <p:nvPr/>
            </p:nvSpPr>
            <p:spPr>
              <a:xfrm>
                <a:off x="1306125" y="803125"/>
                <a:ext cx="31700" cy="149075"/>
              </a:xfrm>
              <a:custGeom>
                <a:rect b="b" l="l" r="r" t="t"/>
                <a:pathLst>
                  <a:path extrusionOk="0" h="5963" w="1268">
                    <a:moveTo>
                      <a:pt x="1267" y="1"/>
                    </a:moveTo>
                    <a:cubicBezTo>
                      <a:pt x="1258" y="5"/>
                      <a:pt x="1254" y="9"/>
                      <a:pt x="1246" y="13"/>
                    </a:cubicBezTo>
                    <a:lnTo>
                      <a:pt x="0" y="5963"/>
                    </a:lnTo>
                    <a:cubicBezTo>
                      <a:pt x="5" y="5958"/>
                      <a:pt x="14" y="5954"/>
                      <a:pt x="22" y="5950"/>
                    </a:cubicBezTo>
                    <a:lnTo>
                      <a:pt x="1267"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35"/>
              <p:cNvSpPr/>
              <p:nvPr/>
            </p:nvSpPr>
            <p:spPr>
              <a:xfrm>
                <a:off x="1305700" y="803425"/>
                <a:ext cx="31575" cy="149200"/>
              </a:xfrm>
              <a:custGeom>
                <a:rect b="b" l="l" r="r" t="t"/>
                <a:pathLst>
                  <a:path extrusionOk="0" h="5968" w="1263">
                    <a:moveTo>
                      <a:pt x="1263" y="1"/>
                    </a:moveTo>
                    <a:cubicBezTo>
                      <a:pt x="1258" y="10"/>
                      <a:pt x="1253" y="14"/>
                      <a:pt x="1249" y="18"/>
                    </a:cubicBezTo>
                    <a:lnTo>
                      <a:pt x="1" y="5968"/>
                    </a:lnTo>
                    <a:lnTo>
                      <a:pt x="17" y="5951"/>
                    </a:lnTo>
                    <a:lnTo>
                      <a:pt x="1263"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35"/>
              <p:cNvSpPr/>
              <p:nvPr/>
            </p:nvSpPr>
            <p:spPr>
              <a:xfrm>
                <a:off x="1305475" y="803875"/>
                <a:ext cx="31475" cy="149175"/>
              </a:xfrm>
              <a:custGeom>
                <a:rect b="b" l="l" r="r" t="t"/>
                <a:pathLst>
                  <a:path extrusionOk="0" h="5967" w="1259">
                    <a:moveTo>
                      <a:pt x="1258" y="0"/>
                    </a:moveTo>
                    <a:lnTo>
                      <a:pt x="1258" y="0"/>
                    </a:lnTo>
                    <a:cubicBezTo>
                      <a:pt x="1254" y="4"/>
                      <a:pt x="1250" y="13"/>
                      <a:pt x="1246" y="18"/>
                    </a:cubicBezTo>
                    <a:lnTo>
                      <a:pt x="2" y="5959"/>
                    </a:lnTo>
                    <a:lnTo>
                      <a:pt x="2" y="5959"/>
                    </a:lnTo>
                    <a:cubicBezTo>
                      <a:pt x="4" y="5955"/>
                      <a:pt x="7" y="5953"/>
                      <a:pt x="10" y="5950"/>
                    </a:cubicBezTo>
                    <a:lnTo>
                      <a:pt x="1258" y="0"/>
                    </a:lnTo>
                    <a:close/>
                    <a:moveTo>
                      <a:pt x="2" y="5959"/>
                    </a:moveTo>
                    <a:cubicBezTo>
                      <a:pt x="1" y="5961"/>
                      <a:pt x="1" y="5963"/>
                      <a:pt x="1" y="5966"/>
                    </a:cubicBezTo>
                    <a:lnTo>
                      <a:pt x="2" y="5959"/>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35"/>
              <p:cNvSpPr/>
              <p:nvPr/>
            </p:nvSpPr>
            <p:spPr>
              <a:xfrm>
                <a:off x="1305275" y="804300"/>
                <a:ext cx="31350" cy="149175"/>
              </a:xfrm>
              <a:custGeom>
                <a:rect b="b" l="l" r="r" t="t"/>
                <a:pathLst>
                  <a:path extrusionOk="0" h="5967" w="1254">
                    <a:moveTo>
                      <a:pt x="1254" y="1"/>
                    </a:moveTo>
                    <a:cubicBezTo>
                      <a:pt x="1250" y="5"/>
                      <a:pt x="1250" y="13"/>
                      <a:pt x="1245" y="17"/>
                    </a:cubicBezTo>
                    <a:lnTo>
                      <a:pt x="2" y="5959"/>
                    </a:lnTo>
                    <a:lnTo>
                      <a:pt x="2" y="5959"/>
                    </a:lnTo>
                    <a:cubicBezTo>
                      <a:pt x="4" y="5955"/>
                      <a:pt x="6" y="5952"/>
                      <a:pt x="9" y="5949"/>
                    </a:cubicBezTo>
                    <a:lnTo>
                      <a:pt x="1254" y="1"/>
                    </a:lnTo>
                    <a:close/>
                    <a:moveTo>
                      <a:pt x="2" y="5959"/>
                    </a:moveTo>
                    <a:cubicBezTo>
                      <a:pt x="1" y="5961"/>
                      <a:pt x="1" y="5964"/>
                      <a:pt x="1" y="5967"/>
                    </a:cubicBezTo>
                    <a:lnTo>
                      <a:pt x="2" y="5959"/>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35"/>
              <p:cNvSpPr/>
              <p:nvPr/>
            </p:nvSpPr>
            <p:spPr>
              <a:xfrm>
                <a:off x="1305175" y="804725"/>
                <a:ext cx="31225" cy="148850"/>
              </a:xfrm>
              <a:custGeom>
                <a:rect b="b" l="l" r="r" t="t"/>
                <a:pathLst>
                  <a:path extrusionOk="0" h="5954" w="1249">
                    <a:moveTo>
                      <a:pt x="1249" y="0"/>
                    </a:moveTo>
                    <a:lnTo>
                      <a:pt x="783" y="2227"/>
                    </a:lnTo>
                    <a:lnTo>
                      <a:pt x="1249" y="9"/>
                    </a:lnTo>
                    <a:lnTo>
                      <a:pt x="1249" y="0"/>
                    </a:lnTo>
                    <a:close/>
                    <a:moveTo>
                      <a:pt x="783" y="2227"/>
                    </a:moveTo>
                    <a:lnTo>
                      <a:pt x="0" y="5954"/>
                    </a:lnTo>
                    <a:lnTo>
                      <a:pt x="5" y="5950"/>
                    </a:lnTo>
                    <a:lnTo>
                      <a:pt x="783" y="2227"/>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35"/>
              <p:cNvSpPr/>
              <p:nvPr/>
            </p:nvSpPr>
            <p:spPr>
              <a:xfrm>
                <a:off x="1201975" y="760350"/>
                <a:ext cx="42925" cy="179450"/>
              </a:xfrm>
              <a:custGeom>
                <a:rect b="b" l="l" r="r" t="t"/>
                <a:pathLst>
                  <a:path extrusionOk="0" h="7178" w="1717">
                    <a:moveTo>
                      <a:pt x="1245" y="0"/>
                    </a:moveTo>
                    <a:lnTo>
                      <a:pt x="1" y="5950"/>
                    </a:lnTo>
                    <a:cubicBezTo>
                      <a:pt x="390" y="6438"/>
                      <a:pt x="471" y="6831"/>
                      <a:pt x="398" y="7178"/>
                    </a:cubicBezTo>
                    <a:lnTo>
                      <a:pt x="1647" y="1228"/>
                    </a:lnTo>
                    <a:cubicBezTo>
                      <a:pt x="1716" y="881"/>
                      <a:pt x="1635" y="488"/>
                      <a:pt x="1245"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35"/>
              <p:cNvSpPr/>
              <p:nvPr/>
            </p:nvSpPr>
            <p:spPr>
              <a:xfrm>
                <a:off x="2482550" y="1066475"/>
                <a:ext cx="31575" cy="149850"/>
              </a:xfrm>
              <a:custGeom>
                <a:rect b="b" l="l" r="r" t="t"/>
                <a:pathLst>
                  <a:path extrusionOk="0" h="5994" w="1263">
                    <a:moveTo>
                      <a:pt x="1262" y="1"/>
                    </a:moveTo>
                    <a:lnTo>
                      <a:pt x="1262" y="1"/>
                    </a:lnTo>
                    <a:cubicBezTo>
                      <a:pt x="1258" y="18"/>
                      <a:pt x="1250" y="30"/>
                      <a:pt x="1245" y="44"/>
                    </a:cubicBezTo>
                    <a:lnTo>
                      <a:pt x="0" y="5993"/>
                    </a:lnTo>
                    <a:cubicBezTo>
                      <a:pt x="5" y="5976"/>
                      <a:pt x="9" y="5964"/>
                      <a:pt x="18" y="5950"/>
                    </a:cubicBezTo>
                    <a:lnTo>
                      <a:pt x="1262"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35"/>
              <p:cNvSpPr/>
              <p:nvPr/>
            </p:nvSpPr>
            <p:spPr>
              <a:xfrm>
                <a:off x="2482350" y="1067550"/>
                <a:ext cx="31325" cy="149425"/>
              </a:xfrm>
              <a:custGeom>
                <a:rect b="b" l="l" r="r" t="t"/>
                <a:pathLst>
                  <a:path extrusionOk="0" h="5977" w="1253">
                    <a:moveTo>
                      <a:pt x="1253" y="1"/>
                    </a:moveTo>
                    <a:lnTo>
                      <a:pt x="865" y="1853"/>
                    </a:lnTo>
                    <a:lnTo>
                      <a:pt x="1248" y="26"/>
                    </a:lnTo>
                    <a:cubicBezTo>
                      <a:pt x="1248" y="18"/>
                      <a:pt x="1253" y="9"/>
                      <a:pt x="1253" y="1"/>
                    </a:cubicBezTo>
                    <a:close/>
                    <a:moveTo>
                      <a:pt x="865" y="1853"/>
                    </a:moveTo>
                    <a:lnTo>
                      <a:pt x="0" y="5976"/>
                    </a:lnTo>
                    <a:cubicBezTo>
                      <a:pt x="4" y="5967"/>
                      <a:pt x="4" y="5959"/>
                      <a:pt x="8" y="5950"/>
                    </a:cubicBezTo>
                    <a:lnTo>
                      <a:pt x="865" y="1853"/>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35"/>
              <p:cNvSpPr/>
              <p:nvPr/>
            </p:nvSpPr>
            <p:spPr>
              <a:xfrm>
                <a:off x="1360550" y="823750"/>
                <a:ext cx="31475" cy="148975"/>
              </a:xfrm>
              <a:custGeom>
                <a:rect b="b" l="l" r="r" t="t"/>
                <a:pathLst>
                  <a:path extrusionOk="0" h="5959" w="1259">
                    <a:moveTo>
                      <a:pt x="1250" y="1"/>
                    </a:moveTo>
                    <a:lnTo>
                      <a:pt x="1" y="5951"/>
                    </a:lnTo>
                    <a:cubicBezTo>
                      <a:pt x="5" y="5955"/>
                      <a:pt x="9" y="5955"/>
                      <a:pt x="9" y="5959"/>
                    </a:cubicBezTo>
                    <a:lnTo>
                      <a:pt x="1258" y="9"/>
                    </a:lnTo>
                    <a:cubicBezTo>
                      <a:pt x="1254" y="9"/>
                      <a:pt x="1250" y="5"/>
                      <a:pt x="1250"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35"/>
              <p:cNvSpPr/>
              <p:nvPr/>
            </p:nvSpPr>
            <p:spPr>
              <a:xfrm>
                <a:off x="1359375" y="823125"/>
                <a:ext cx="32425" cy="149400"/>
              </a:xfrm>
              <a:custGeom>
                <a:rect b="b" l="l" r="r" t="t"/>
                <a:pathLst>
                  <a:path extrusionOk="0" h="5976" w="1297">
                    <a:moveTo>
                      <a:pt x="1250" y="0"/>
                    </a:moveTo>
                    <a:lnTo>
                      <a:pt x="0" y="5946"/>
                    </a:lnTo>
                    <a:cubicBezTo>
                      <a:pt x="18" y="5954"/>
                      <a:pt x="35" y="5966"/>
                      <a:pt x="48" y="5976"/>
                    </a:cubicBezTo>
                    <a:lnTo>
                      <a:pt x="1297" y="26"/>
                    </a:lnTo>
                    <a:cubicBezTo>
                      <a:pt x="1279" y="18"/>
                      <a:pt x="1262" y="8"/>
                      <a:pt x="1250"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35"/>
              <p:cNvSpPr/>
              <p:nvPr/>
            </p:nvSpPr>
            <p:spPr>
              <a:xfrm>
                <a:off x="1358525" y="822575"/>
                <a:ext cx="32100" cy="149200"/>
              </a:xfrm>
              <a:custGeom>
                <a:rect b="b" l="l" r="r" t="t"/>
                <a:pathLst>
                  <a:path extrusionOk="0" h="5968" w="1284">
                    <a:moveTo>
                      <a:pt x="1245" y="1"/>
                    </a:moveTo>
                    <a:lnTo>
                      <a:pt x="1" y="5950"/>
                    </a:lnTo>
                    <a:cubicBezTo>
                      <a:pt x="13" y="5954"/>
                      <a:pt x="26" y="5963"/>
                      <a:pt x="34" y="5968"/>
                    </a:cubicBezTo>
                    <a:lnTo>
                      <a:pt x="1284" y="22"/>
                    </a:lnTo>
                    <a:cubicBezTo>
                      <a:pt x="1270" y="14"/>
                      <a:pt x="1258" y="9"/>
                      <a:pt x="1245"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35"/>
              <p:cNvSpPr/>
              <p:nvPr/>
            </p:nvSpPr>
            <p:spPr>
              <a:xfrm>
                <a:off x="1357675" y="822275"/>
                <a:ext cx="31975" cy="149075"/>
              </a:xfrm>
              <a:custGeom>
                <a:rect b="b" l="l" r="r" t="t"/>
                <a:pathLst>
                  <a:path extrusionOk="0" h="5963" w="1279">
                    <a:moveTo>
                      <a:pt x="1249" y="0"/>
                    </a:moveTo>
                    <a:lnTo>
                      <a:pt x="1" y="5949"/>
                    </a:lnTo>
                    <a:cubicBezTo>
                      <a:pt x="13" y="5954"/>
                      <a:pt x="21" y="5958"/>
                      <a:pt x="35" y="5962"/>
                    </a:cubicBezTo>
                    <a:lnTo>
                      <a:pt x="1279" y="13"/>
                    </a:lnTo>
                    <a:cubicBezTo>
                      <a:pt x="1270" y="9"/>
                      <a:pt x="1258" y="4"/>
                      <a:pt x="1249"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35"/>
              <p:cNvSpPr/>
              <p:nvPr/>
            </p:nvSpPr>
            <p:spPr>
              <a:xfrm>
                <a:off x="1356900" y="821950"/>
                <a:ext cx="32000" cy="149050"/>
              </a:xfrm>
              <a:custGeom>
                <a:rect b="b" l="l" r="r" t="t"/>
                <a:pathLst>
                  <a:path extrusionOk="0" h="5962" w="1280">
                    <a:moveTo>
                      <a:pt x="1246" y="0"/>
                    </a:moveTo>
                    <a:lnTo>
                      <a:pt x="1" y="5950"/>
                    </a:lnTo>
                    <a:cubicBezTo>
                      <a:pt x="14" y="5954"/>
                      <a:pt x="22" y="5958"/>
                      <a:pt x="32" y="5962"/>
                    </a:cubicBezTo>
                    <a:lnTo>
                      <a:pt x="1280" y="13"/>
                    </a:lnTo>
                    <a:cubicBezTo>
                      <a:pt x="1268" y="8"/>
                      <a:pt x="1258" y="4"/>
                      <a:pt x="1246"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35"/>
              <p:cNvSpPr/>
              <p:nvPr/>
            </p:nvSpPr>
            <p:spPr>
              <a:xfrm>
                <a:off x="1356050" y="821625"/>
                <a:ext cx="32025" cy="149075"/>
              </a:xfrm>
              <a:custGeom>
                <a:rect b="b" l="l" r="r" t="t"/>
                <a:pathLst>
                  <a:path extrusionOk="0" h="5963" w="1281">
                    <a:moveTo>
                      <a:pt x="1250" y="1"/>
                    </a:moveTo>
                    <a:lnTo>
                      <a:pt x="1" y="5949"/>
                    </a:lnTo>
                    <a:cubicBezTo>
                      <a:pt x="14" y="5954"/>
                      <a:pt x="23" y="5959"/>
                      <a:pt x="35" y="5963"/>
                    </a:cubicBezTo>
                    <a:lnTo>
                      <a:pt x="1280" y="13"/>
                    </a:lnTo>
                    <a:cubicBezTo>
                      <a:pt x="1272" y="9"/>
                      <a:pt x="1258" y="5"/>
                      <a:pt x="1250"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35"/>
              <p:cNvSpPr/>
              <p:nvPr/>
            </p:nvSpPr>
            <p:spPr>
              <a:xfrm>
                <a:off x="1355225" y="821400"/>
                <a:ext cx="32100" cy="148975"/>
              </a:xfrm>
              <a:custGeom>
                <a:rect b="b" l="l" r="r" t="t"/>
                <a:pathLst>
                  <a:path extrusionOk="0" h="5959" w="1284">
                    <a:moveTo>
                      <a:pt x="1244" y="0"/>
                    </a:moveTo>
                    <a:lnTo>
                      <a:pt x="0" y="5950"/>
                    </a:lnTo>
                    <a:cubicBezTo>
                      <a:pt x="12" y="5954"/>
                      <a:pt x="22" y="5954"/>
                      <a:pt x="34" y="5958"/>
                    </a:cubicBezTo>
                    <a:lnTo>
                      <a:pt x="1283" y="10"/>
                    </a:lnTo>
                    <a:cubicBezTo>
                      <a:pt x="1270" y="10"/>
                      <a:pt x="1258" y="5"/>
                      <a:pt x="1244"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35"/>
              <p:cNvSpPr/>
              <p:nvPr/>
            </p:nvSpPr>
            <p:spPr>
              <a:xfrm>
                <a:off x="1354025" y="821200"/>
                <a:ext cx="32325" cy="148975"/>
              </a:xfrm>
              <a:custGeom>
                <a:rect b="b" l="l" r="r" t="t"/>
                <a:pathLst>
                  <a:path extrusionOk="0" h="5959" w="1293">
                    <a:moveTo>
                      <a:pt x="1250" y="0"/>
                    </a:moveTo>
                    <a:lnTo>
                      <a:pt x="1" y="5950"/>
                    </a:lnTo>
                    <a:cubicBezTo>
                      <a:pt x="18" y="5950"/>
                      <a:pt x="31" y="5954"/>
                      <a:pt x="48" y="5958"/>
                    </a:cubicBezTo>
                    <a:lnTo>
                      <a:pt x="1292" y="8"/>
                    </a:lnTo>
                    <a:cubicBezTo>
                      <a:pt x="1280" y="4"/>
                      <a:pt x="1262" y="4"/>
                      <a:pt x="1250"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35"/>
              <p:cNvSpPr/>
              <p:nvPr/>
            </p:nvSpPr>
            <p:spPr>
              <a:xfrm>
                <a:off x="1352425" y="821000"/>
                <a:ext cx="32875" cy="148950"/>
              </a:xfrm>
              <a:custGeom>
                <a:rect b="b" l="l" r="r" t="t"/>
                <a:pathLst>
                  <a:path extrusionOk="0" h="5958" w="1315">
                    <a:moveTo>
                      <a:pt x="1249" y="0"/>
                    </a:moveTo>
                    <a:lnTo>
                      <a:pt x="0" y="5949"/>
                    </a:lnTo>
                    <a:cubicBezTo>
                      <a:pt x="22" y="5949"/>
                      <a:pt x="43" y="5954"/>
                      <a:pt x="65" y="5958"/>
                    </a:cubicBezTo>
                    <a:lnTo>
                      <a:pt x="1314" y="8"/>
                    </a:lnTo>
                    <a:cubicBezTo>
                      <a:pt x="1293" y="4"/>
                      <a:pt x="1271" y="4"/>
                      <a:pt x="1249"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35"/>
              <p:cNvSpPr/>
              <p:nvPr/>
            </p:nvSpPr>
            <p:spPr>
              <a:xfrm>
                <a:off x="1318850" y="820850"/>
                <a:ext cx="64825" cy="151250"/>
              </a:xfrm>
              <a:custGeom>
                <a:rect b="b" l="l" r="r" t="t"/>
                <a:pathLst>
                  <a:path extrusionOk="0" h="6050" w="2593">
                    <a:moveTo>
                      <a:pt x="2477" y="1"/>
                    </a:moveTo>
                    <a:cubicBezTo>
                      <a:pt x="2379" y="1"/>
                      <a:pt x="2277" y="11"/>
                      <a:pt x="2174" y="22"/>
                    </a:cubicBezTo>
                    <a:cubicBezTo>
                      <a:pt x="1859" y="73"/>
                      <a:pt x="1607" y="102"/>
                      <a:pt x="1404" y="102"/>
                    </a:cubicBezTo>
                    <a:cubicBezTo>
                      <a:pt x="1347" y="102"/>
                      <a:pt x="1295" y="100"/>
                      <a:pt x="1246" y="95"/>
                    </a:cubicBezTo>
                    <a:lnTo>
                      <a:pt x="1" y="6041"/>
                    </a:lnTo>
                    <a:cubicBezTo>
                      <a:pt x="51" y="6047"/>
                      <a:pt x="106" y="6049"/>
                      <a:pt x="165" y="6049"/>
                    </a:cubicBezTo>
                    <a:cubicBezTo>
                      <a:pt x="366" y="6049"/>
                      <a:pt x="617" y="6018"/>
                      <a:pt x="924" y="5972"/>
                    </a:cubicBezTo>
                    <a:cubicBezTo>
                      <a:pt x="1027" y="5957"/>
                      <a:pt x="1125" y="5949"/>
                      <a:pt x="1217" y="5949"/>
                    </a:cubicBezTo>
                    <a:cubicBezTo>
                      <a:pt x="1260" y="5949"/>
                      <a:pt x="1302" y="5951"/>
                      <a:pt x="1343" y="5955"/>
                    </a:cubicBezTo>
                    <a:lnTo>
                      <a:pt x="2592" y="6"/>
                    </a:lnTo>
                    <a:cubicBezTo>
                      <a:pt x="2555" y="2"/>
                      <a:pt x="2516" y="1"/>
                      <a:pt x="2477" y="1"/>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35"/>
              <p:cNvSpPr/>
              <p:nvPr/>
            </p:nvSpPr>
            <p:spPr>
              <a:xfrm>
                <a:off x="1316825" y="822925"/>
                <a:ext cx="33175" cy="148950"/>
              </a:xfrm>
              <a:custGeom>
                <a:rect b="b" l="l" r="r" t="t"/>
                <a:pathLst>
                  <a:path extrusionOk="0" h="5958" w="1327">
                    <a:moveTo>
                      <a:pt x="1250" y="0"/>
                    </a:moveTo>
                    <a:lnTo>
                      <a:pt x="0" y="5949"/>
                    </a:lnTo>
                    <a:cubicBezTo>
                      <a:pt x="26" y="5954"/>
                      <a:pt x="52" y="5958"/>
                      <a:pt x="82" y="5958"/>
                    </a:cubicBezTo>
                    <a:lnTo>
                      <a:pt x="1327" y="12"/>
                    </a:lnTo>
                    <a:cubicBezTo>
                      <a:pt x="1301" y="8"/>
                      <a:pt x="1275" y="4"/>
                      <a:pt x="1250"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35"/>
              <p:cNvSpPr/>
              <p:nvPr/>
            </p:nvSpPr>
            <p:spPr>
              <a:xfrm>
                <a:off x="1315650" y="822675"/>
                <a:ext cx="32425" cy="148975"/>
              </a:xfrm>
              <a:custGeom>
                <a:rect b="b" l="l" r="r" t="t"/>
                <a:pathLst>
                  <a:path extrusionOk="0" h="5959" w="1297">
                    <a:moveTo>
                      <a:pt x="1245" y="1"/>
                    </a:moveTo>
                    <a:lnTo>
                      <a:pt x="0" y="5950"/>
                    </a:lnTo>
                    <a:cubicBezTo>
                      <a:pt x="14" y="5955"/>
                      <a:pt x="30" y="5955"/>
                      <a:pt x="47" y="5959"/>
                    </a:cubicBezTo>
                    <a:lnTo>
                      <a:pt x="1297" y="10"/>
                    </a:lnTo>
                    <a:cubicBezTo>
                      <a:pt x="1279" y="10"/>
                      <a:pt x="1262" y="5"/>
                      <a:pt x="1245"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35"/>
              <p:cNvSpPr/>
              <p:nvPr/>
            </p:nvSpPr>
            <p:spPr>
              <a:xfrm>
                <a:off x="1314575" y="822375"/>
                <a:ext cx="32225" cy="149075"/>
              </a:xfrm>
              <a:custGeom>
                <a:rect b="b" l="l" r="r" t="t"/>
                <a:pathLst>
                  <a:path extrusionOk="0" h="5963" w="1289">
                    <a:moveTo>
                      <a:pt x="1245" y="0"/>
                    </a:moveTo>
                    <a:lnTo>
                      <a:pt x="0" y="5950"/>
                    </a:lnTo>
                    <a:cubicBezTo>
                      <a:pt x="13" y="5954"/>
                      <a:pt x="26" y="5958"/>
                      <a:pt x="43" y="5962"/>
                    </a:cubicBezTo>
                    <a:lnTo>
                      <a:pt x="1288" y="13"/>
                    </a:lnTo>
                    <a:cubicBezTo>
                      <a:pt x="1275" y="9"/>
                      <a:pt x="1263" y="5"/>
                      <a:pt x="1245"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35"/>
              <p:cNvSpPr/>
              <p:nvPr/>
            </p:nvSpPr>
            <p:spPr>
              <a:xfrm>
                <a:off x="1313725" y="822150"/>
                <a:ext cx="32000" cy="149000"/>
              </a:xfrm>
              <a:custGeom>
                <a:rect b="b" l="l" r="r" t="t"/>
                <a:pathLst>
                  <a:path extrusionOk="0" h="5960" w="1280">
                    <a:moveTo>
                      <a:pt x="1250" y="0"/>
                    </a:moveTo>
                    <a:lnTo>
                      <a:pt x="0" y="5950"/>
                    </a:lnTo>
                    <a:cubicBezTo>
                      <a:pt x="14" y="5950"/>
                      <a:pt x="22" y="5954"/>
                      <a:pt x="34" y="5959"/>
                    </a:cubicBezTo>
                    <a:lnTo>
                      <a:pt x="1279" y="9"/>
                    </a:lnTo>
                    <a:cubicBezTo>
                      <a:pt x="1271" y="9"/>
                      <a:pt x="1258" y="5"/>
                      <a:pt x="1250"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35"/>
              <p:cNvSpPr/>
              <p:nvPr/>
            </p:nvSpPr>
            <p:spPr>
              <a:xfrm>
                <a:off x="1312975" y="821825"/>
                <a:ext cx="32000" cy="149075"/>
              </a:xfrm>
              <a:custGeom>
                <a:rect b="b" l="l" r="r" t="t"/>
                <a:pathLst>
                  <a:path extrusionOk="0" h="5963" w="1280">
                    <a:moveTo>
                      <a:pt x="1245" y="1"/>
                    </a:moveTo>
                    <a:lnTo>
                      <a:pt x="0" y="5951"/>
                    </a:lnTo>
                    <a:cubicBezTo>
                      <a:pt x="9" y="5955"/>
                      <a:pt x="22" y="5959"/>
                      <a:pt x="30" y="5963"/>
                    </a:cubicBezTo>
                    <a:lnTo>
                      <a:pt x="1280" y="13"/>
                    </a:lnTo>
                    <a:cubicBezTo>
                      <a:pt x="1266" y="9"/>
                      <a:pt x="1254" y="5"/>
                      <a:pt x="1245"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35"/>
              <p:cNvSpPr/>
              <p:nvPr/>
            </p:nvSpPr>
            <p:spPr>
              <a:xfrm>
                <a:off x="1312125" y="821500"/>
                <a:ext cx="31975" cy="149100"/>
              </a:xfrm>
              <a:custGeom>
                <a:rect b="b" l="l" r="r" t="t"/>
                <a:pathLst>
                  <a:path extrusionOk="0" h="5964" w="1279">
                    <a:moveTo>
                      <a:pt x="1249" y="1"/>
                    </a:moveTo>
                    <a:lnTo>
                      <a:pt x="1" y="5946"/>
                    </a:lnTo>
                    <a:cubicBezTo>
                      <a:pt x="13" y="5954"/>
                      <a:pt x="21" y="5959"/>
                      <a:pt x="34" y="5964"/>
                    </a:cubicBezTo>
                    <a:lnTo>
                      <a:pt x="1279" y="14"/>
                    </a:lnTo>
                    <a:cubicBezTo>
                      <a:pt x="1266" y="10"/>
                      <a:pt x="1258" y="6"/>
                      <a:pt x="1249"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35"/>
              <p:cNvSpPr/>
              <p:nvPr/>
            </p:nvSpPr>
            <p:spPr>
              <a:xfrm>
                <a:off x="1311250" y="821000"/>
                <a:ext cx="32100" cy="149175"/>
              </a:xfrm>
              <a:custGeom>
                <a:rect b="b" l="l" r="r" t="t"/>
                <a:pathLst>
                  <a:path extrusionOk="0" h="5967" w="1284">
                    <a:moveTo>
                      <a:pt x="1246" y="0"/>
                    </a:moveTo>
                    <a:lnTo>
                      <a:pt x="1" y="5949"/>
                    </a:lnTo>
                    <a:cubicBezTo>
                      <a:pt x="14" y="5958"/>
                      <a:pt x="22" y="5962"/>
                      <a:pt x="36" y="5966"/>
                    </a:cubicBezTo>
                    <a:lnTo>
                      <a:pt x="1284" y="21"/>
                    </a:lnTo>
                    <a:cubicBezTo>
                      <a:pt x="1272" y="12"/>
                      <a:pt x="1258" y="8"/>
                      <a:pt x="1246"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35"/>
              <p:cNvSpPr/>
              <p:nvPr/>
            </p:nvSpPr>
            <p:spPr>
              <a:xfrm>
                <a:off x="1310200" y="820350"/>
                <a:ext cx="32200" cy="149375"/>
              </a:xfrm>
              <a:custGeom>
                <a:rect b="b" l="l" r="r" t="t"/>
                <a:pathLst>
                  <a:path extrusionOk="0" h="5975" w="1288">
                    <a:moveTo>
                      <a:pt x="1249" y="0"/>
                    </a:moveTo>
                    <a:lnTo>
                      <a:pt x="1" y="5949"/>
                    </a:lnTo>
                    <a:cubicBezTo>
                      <a:pt x="17" y="5958"/>
                      <a:pt x="30" y="5966"/>
                      <a:pt x="43" y="5975"/>
                    </a:cubicBezTo>
                    <a:lnTo>
                      <a:pt x="1288" y="26"/>
                    </a:lnTo>
                    <a:cubicBezTo>
                      <a:pt x="1275" y="17"/>
                      <a:pt x="1262" y="9"/>
                      <a:pt x="1249"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35"/>
              <p:cNvSpPr/>
              <p:nvPr/>
            </p:nvSpPr>
            <p:spPr>
              <a:xfrm>
                <a:off x="1304850" y="812650"/>
                <a:ext cx="36575" cy="156425"/>
              </a:xfrm>
              <a:custGeom>
                <a:rect b="b" l="l" r="r" t="t"/>
                <a:pathLst>
                  <a:path extrusionOk="0" h="6257" w="1463">
                    <a:moveTo>
                      <a:pt x="1249" y="0"/>
                    </a:moveTo>
                    <a:lnTo>
                      <a:pt x="0" y="5949"/>
                    </a:lnTo>
                    <a:cubicBezTo>
                      <a:pt x="51" y="6091"/>
                      <a:pt x="120" y="6189"/>
                      <a:pt x="215" y="6257"/>
                    </a:cubicBezTo>
                    <a:lnTo>
                      <a:pt x="1463" y="308"/>
                    </a:lnTo>
                    <a:cubicBezTo>
                      <a:pt x="1364" y="240"/>
                      <a:pt x="1297" y="141"/>
                      <a:pt x="1249"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35"/>
              <p:cNvSpPr/>
              <p:nvPr/>
            </p:nvSpPr>
            <p:spPr>
              <a:xfrm>
                <a:off x="1526725" y="865125"/>
                <a:ext cx="36150" cy="155275"/>
              </a:xfrm>
              <a:custGeom>
                <a:rect b="b" l="l" r="r" t="t"/>
                <a:pathLst>
                  <a:path extrusionOk="0" h="6211" w="1446">
                    <a:moveTo>
                      <a:pt x="1245" y="1"/>
                    </a:moveTo>
                    <a:lnTo>
                      <a:pt x="0" y="5950"/>
                    </a:lnTo>
                    <a:cubicBezTo>
                      <a:pt x="124" y="6036"/>
                      <a:pt x="197" y="6126"/>
                      <a:pt x="180" y="6211"/>
                    </a:cubicBezTo>
                    <a:lnTo>
                      <a:pt x="1425" y="266"/>
                    </a:lnTo>
                    <a:cubicBezTo>
                      <a:pt x="1446" y="176"/>
                      <a:pt x="1369" y="91"/>
                      <a:pt x="1245"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35"/>
              <p:cNvSpPr/>
              <p:nvPr/>
            </p:nvSpPr>
            <p:spPr>
              <a:xfrm>
                <a:off x="1522875" y="862700"/>
                <a:ext cx="35000" cy="151200"/>
              </a:xfrm>
              <a:custGeom>
                <a:rect b="b" l="l" r="r" t="t"/>
                <a:pathLst>
                  <a:path extrusionOk="0" h="6048" w="1400">
                    <a:moveTo>
                      <a:pt x="1245" y="0"/>
                    </a:moveTo>
                    <a:lnTo>
                      <a:pt x="0" y="5949"/>
                    </a:lnTo>
                    <a:cubicBezTo>
                      <a:pt x="56" y="5984"/>
                      <a:pt x="107" y="6013"/>
                      <a:pt x="154" y="6047"/>
                    </a:cubicBezTo>
                    <a:lnTo>
                      <a:pt x="1399" y="98"/>
                    </a:lnTo>
                    <a:cubicBezTo>
                      <a:pt x="1352" y="64"/>
                      <a:pt x="1301" y="34"/>
                      <a:pt x="1245"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35"/>
              <p:cNvSpPr/>
              <p:nvPr/>
            </p:nvSpPr>
            <p:spPr>
              <a:xfrm>
                <a:off x="1501800" y="852000"/>
                <a:ext cx="52225" cy="159425"/>
              </a:xfrm>
              <a:custGeom>
                <a:rect b="b" l="l" r="r" t="t"/>
                <a:pathLst>
                  <a:path extrusionOk="0" h="6377" w="2089">
                    <a:moveTo>
                      <a:pt x="1250" y="0"/>
                    </a:moveTo>
                    <a:lnTo>
                      <a:pt x="1" y="5946"/>
                    </a:lnTo>
                    <a:cubicBezTo>
                      <a:pt x="261" y="6094"/>
                      <a:pt x="595" y="6236"/>
                      <a:pt x="843" y="6377"/>
                    </a:cubicBezTo>
                    <a:lnTo>
                      <a:pt x="2088" y="428"/>
                    </a:lnTo>
                    <a:cubicBezTo>
                      <a:pt x="1844" y="286"/>
                      <a:pt x="1506" y="146"/>
                      <a:pt x="1250"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35"/>
              <p:cNvSpPr/>
              <p:nvPr/>
            </p:nvSpPr>
            <p:spPr>
              <a:xfrm>
                <a:off x="1497650" y="849325"/>
                <a:ext cx="35400" cy="151325"/>
              </a:xfrm>
              <a:custGeom>
                <a:rect b="b" l="l" r="r" t="t"/>
                <a:pathLst>
                  <a:path extrusionOk="0" h="6053" w="1416">
                    <a:moveTo>
                      <a:pt x="1244" y="0"/>
                    </a:moveTo>
                    <a:lnTo>
                      <a:pt x="0" y="5945"/>
                    </a:lnTo>
                    <a:cubicBezTo>
                      <a:pt x="47" y="5984"/>
                      <a:pt x="107" y="6018"/>
                      <a:pt x="167" y="6053"/>
                    </a:cubicBezTo>
                    <a:lnTo>
                      <a:pt x="1416" y="107"/>
                    </a:lnTo>
                    <a:cubicBezTo>
                      <a:pt x="1351" y="68"/>
                      <a:pt x="1296" y="34"/>
                      <a:pt x="1244"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35"/>
              <p:cNvSpPr/>
              <p:nvPr/>
            </p:nvSpPr>
            <p:spPr>
              <a:xfrm>
                <a:off x="1495625" y="847800"/>
                <a:ext cx="33150" cy="150150"/>
              </a:xfrm>
              <a:custGeom>
                <a:rect b="b" l="l" r="r" t="t"/>
                <a:pathLst>
                  <a:path extrusionOk="0" h="6006" w="1326">
                    <a:moveTo>
                      <a:pt x="1248" y="1"/>
                    </a:moveTo>
                    <a:lnTo>
                      <a:pt x="0" y="5946"/>
                    </a:lnTo>
                    <a:cubicBezTo>
                      <a:pt x="26" y="5968"/>
                      <a:pt x="51" y="5989"/>
                      <a:pt x="81" y="6006"/>
                    </a:cubicBezTo>
                    <a:lnTo>
                      <a:pt x="1325" y="61"/>
                    </a:lnTo>
                    <a:cubicBezTo>
                      <a:pt x="1296" y="40"/>
                      <a:pt x="1270" y="18"/>
                      <a:pt x="1248"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35"/>
              <p:cNvSpPr/>
              <p:nvPr/>
            </p:nvSpPr>
            <p:spPr>
              <a:xfrm>
                <a:off x="2396250" y="1031100"/>
                <a:ext cx="33500" cy="171650"/>
              </a:xfrm>
              <a:custGeom>
                <a:rect b="b" l="l" r="r" t="t"/>
                <a:pathLst>
                  <a:path extrusionOk="0" h="6866" w="1340">
                    <a:moveTo>
                      <a:pt x="1245" y="0"/>
                    </a:moveTo>
                    <a:lnTo>
                      <a:pt x="0" y="5946"/>
                    </a:lnTo>
                    <a:cubicBezTo>
                      <a:pt x="95" y="6279"/>
                      <a:pt x="65" y="6578"/>
                      <a:pt x="5" y="6865"/>
                    </a:cubicBezTo>
                    <a:lnTo>
                      <a:pt x="1250" y="916"/>
                    </a:lnTo>
                    <a:cubicBezTo>
                      <a:pt x="1309" y="629"/>
                      <a:pt x="1340" y="334"/>
                      <a:pt x="1245"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35"/>
              <p:cNvSpPr/>
              <p:nvPr/>
            </p:nvSpPr>
            <p:spPr>
              <a:xfrm>
                <a:off x="1342275" y="835625"/>
                <a:ext cx="31475" cy="149000"/>
              </a:xfrm>
              <a:custGeom>
                <a:rect b="b" l="l" r="r" t="t"/>
                <a:pathLst>
                  <a:path extrusionOk="0" h="5960" w="1259">
                    <a:moveTo>
                      <a:pt x="1245" y="0"/>
                    </a:moveTo>
                    <a:lnTo>
                      <a:pt x="1" y="5950"/>
                    </a:lnTo>
                    <a:cubicBezTo>
                      <a:pt x="5" y="5954"/>
                      <a:pt x="9" y="5959"/>
                      <a:pt x="13" y="5959"/>
                    </a:cubicBezTo>
                    <a:lnTo>
                      <a:pt x="1258" y="13"/>
                    </a:lnTo>
                    <a:cubicBezTo>
                      <a:pt x="1253" y="9"/>
                      <a:pt x="1249" y="5"/>
                      <a:pt x="1245"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35"/>
              <p:cNvSpPr/>
              <p:nvPr/>
            </p:nvSpPr>
            <p:spPr>
              <a:xfrm>
                <a:off x="1339375" y="832300"/>
                <a:ext cx="34025" cy="152075"/>
              </a:xfrm>
              <a:custGeom>
                <a:rect b="b" l="l" r="r" t="t"/>
                <a:pathLst>
                  <a:path extrusionOk="0" h="6083" w="1361">
                    <a:moveTo>
                      <a:pt x="1254" y="1"/>
                    </a:moveTo>
                    <a:lnTo>
                      <a:pt x="9" y="5950"/>
                    </a:lnTo>
                    <a:cubicBezTo>
                      <a:pt x="1" y="5980"/>
                      <a:pt x="31" y="6023"/>
                      <a:pt x="117" y="6083"/>
                    </a:cubicBezTo>
                    <a:lnTo>
                      <a:pt x="1361" y="133"/>
                    </a:lnTo>
                    <a:cubicBezTo>
                      <a:pt x="1280" y="78"/>
                      <a:pt x="1250" y="36"/>
                      <a:pt x="1254"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35"/>
              <p:cNvSpPr/>
              <p:nvPr/>
            </p:nvSpPr>
            <p:spPr>
              <a:xfrm>
                <a:off x="1445025" y="846675"/>
                <a:ext cx="81825" cy="150550"/>
              </a:xfrm>
              <a:custGeom>
                <a:rect b="b" l="l" r="r" t="t"/>
                <a:pathLst>
                  <a:path extrusionOk="0" h="6022" w="3273">
                    <a:moveTo>
                      <a:pt x="1851" y="0"/>
                    </a:moveTo>
                    <a:cubicBezTo>
                      <a:pt x="1710" y="0"/>
                      <a:pt x="1591" y="6"/>
                      <a:pt x="1480" y="20"/>
                    </a:cubicBezTo>
                    <a:cubicBezTo>
                      <a:pt x="1399" y="33"/>
                      <a:pt x="1322" y="51"/>
                      <a:pt x="1245" y="71"/>
                    </a:cubicBezTo>
                    <a:lnTo>
                      <a:pt x="1" y="6021"/>
                    </a:lnTo>
                    <a:cubicBezTo>
                      <a:pt x="78" y="5999"/>
                      <a:pt x="155" y="5983"/>
                      <a:pt x="236" y="5970"/>
                    </a:cubicBezTo>
                    <a:cubicBezTo>
                      <a:pt x="349" y="5954"/>
                      <a:pt x="469" y="5948"/>
                      <a:pt x="613" y="5948"/>
                    </a:cubicBezTo>
                    <a:cubicBezTo>
                      <a:pt x="927" y="5948"/>
                      <a:pt x="1348" y="5976"/>
                      <a:pt x="2024" y="5991"/>
                    </a:cubicBezTo>
                    <a:lnTo>
                      <a:pt x="3272" y="46"/>
                    </a:lnTo>
                    <a:cubicBezTo>
                      <a:pt x="2592" y="28"/>
                      <a:pt x="2167" y="0"/>
                      <a:pt x="1851" y="0"/>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35"/>
              <p:cNvSpPr/>
              <p:nvPr/>
            </p:nvSpPr>
            <p:spPr>
              <a:xfrm>
                <a:off x="1440750" y="848450"/>
                <a:ext cx="35400" cy="150475"/>
              </a:xfrm>
              <a:custGeom>
                <a:rect b="b" l="l" r="r" t="t"/>
                <a:pathLst>
                  <a:path extrusionOk="0" h="6019" w="1416">
                    <a:moveTo>
                      <a:pt x="1416" y="0"/>
                    </a:moveTo>
                    <a:lnTo>
                      <a:pt x="1416" y="0"/>
                    </a:lnTo>
                    <a:cubicBezTo>
                      <a:pt x="1361" y="22"/>
                      <a:pt x="1301" y="44"/>
                      <a:pt x="1246" y="69"/>
                    </a:cubicBezTo>
                    <a:lnTo>
                      <a:pt x="0" y="6019"/>
                    </a:lnTo>
                    <a:cubicBezTo>
                      <a:pt x="56" y="5989"/>
                      <a:pt x="111" y="5967"/>
                      <a:pt x="172" y="5950"/>
                    </a:cubicBezTo>
                    <a:lnTo>
                      <a:pt x="1416"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35"/>
              <p:cNvSpPr/>
              <p:nvPr/>
            </p:nvSpPr>
            <p:spPr>
              <a:xfrm>
                <a:off x="1436250" y="850175"/>
                <a:ext cx="35650" cy="151225"/>
              </a:xfrm>
              <a:custGeom>
                <a:rect b="b" l="l" r="r" t="t"/>
                <a:pathLst>
                  <a:path extrusionOk="0" h="6049" w="1426">
                    <a:moveTo>
                      <a:pt x="1426" y="0"/>
                    </a:moveTo>
                    <a:cubicBezTo>
                      <a:pt x="1365" y="26"/>
                      <a:pt x="1305" y="60"/>
                      <a:pt x="1246" y="99"/>
                    </a:cubicBezTo>
                    <a:lnTo>
                      <a:pt x="1" y="6048"/>
                    </a:lnTo>
                    <a:cubicBezTo>
                      <a:pt x="60" y="6009"/>
                      <a:pt x="121" y="5975"/>
                      <a:pt x="180" y="5950"/>
                    </a:cubicBezTo>
                    <a:lnTo>
                      <a:pt x="1426"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35"/>
              <p:cNvSpPr/>
              <p:nvPr/>
            </p:nvSpPr>
            <p:spPr>
              <a:xfrm>
                <a:off x="1430375" y="852625"/>
                <a:ext cx="37025" cy="153025"/>
              </a:xfrm>
              <a:custGeom>
                <a:rect b="b" l="l" r="r" t="t"/>
                <a:pathLst>
                  <a:path extrusionOk="0" h="6121" w="1481">
                    <a:moveTo>
                      <a:pt x="1481" y="1"/>
                    </a:moveTo>
                    <a:cubicBezTo>
                      <a:pt x="1404" y="48"/>
                      <a:pt x="1327" y="107"/>
                      <a:pt x="1245" y="176"/>
                    </a:cubicBezTo>
                    <a:lnTo>
                      <a:pt x="1" y="6121"/>
                    </a:lnTo>
                    <a:cubicBezTo>
                      <a:pt x="82" y="6053"/>
                      <a:pt x="159" y="5998"/>
                      <a:pt x="236" y="5950"/>
                    </a:cubicBezTo>
                    <a:lnTo>
                      <a:pt x="1481"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35"/>
              <p:cNvSpPr/>
              <p:nvPr/>
            </p:nvSpPr>
            <p:spPr>
              <a:xfrm>
                <a:off x="1947150" y="898725"/>
                <a:ext cx="117125" cy="246375"/>
              </a:xfrm>
              <a:custGeom>
                <a:rect b="b" l="l" r="r" t="t"/>
                <a:pathLst>
                  <a:path extrusionOk="0" h="9855" w="4685">
                    <a:moveTo>
                      <a:pt x="1246" y="0"/>
                    </a:moveTo>
                    <a:lnTo>
                      <a:pt x="0" y="5950"/>
                    </a:lnTo>
                    <a:cubicBezTo>
                      <a:pt x="2020" y="7567"/>
                      <a:pt x="1836" y="8661"/>
                      <a:pt x="3439" y="9855"/>
                    </a:cubicBezTo>
                    <a:lnTo>
                      <a:pt x="4684" y="3909"/>
                    </a:lnTo>
                    <a:cubicBezTo>
                      <a:pt x="3085" y="2711"/>
                      <a:pt x="3269" y="1617"/>
                      <a:pt x="1246"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35"/>
              <p:cNvSpPr/>
              <p:nvPr/>
            </p:nvSpPr>
            <p:spPr>
              <a:xfrm>
                <a:off x="2394850" y="1030875"/>
                <a:ext cx="32550" cy="148875"/>
              </a:xfrm>
              <a:custGeom>
                <a:rect b="b" l="l" r="r" t="t"/>
                <a:pathLst>
                  <a:path extrusionOk="0" h="5955" w="1302">
                    <a:moveTo>
                      <a:pt x="1246" y="1"/>
                    </a:moveTo>
                    <a:lnTo>
                      <a:pt x="1" y="5950"/>
                    </a:lnTo>
                    <a:cubicBezTo>
                      <a:pt x="18" y="5950"/>
                      <a:pt x="40" y="5955"/>
                      <a:pt x="56" y="5955"/>
                    </a:cubicBezTo>
                    <a:lnTo>
                      <a:pt x="1301" y="9"/>
                    </a:lnTo>
                    <a:cubicBezTo>
                      <a:pt x="1284" y="5"/>
                      <a:pt x="1268" y="1"/>
                      <a:pt x="1246"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35"/>
              <p:cNvSpPr/>
              <p:nvPr/>
            </p:nvSpPr>
            <p:spPr>
              <a:xfrm>
                <a:off x="2383300" y="1030675"/>
                <a:ext cx="42725" cy="150025"/>
              </a:xfrm>
              <a:custGeom>
                <a:rect b="b" l="l" r="r" t="t"/>
                <a:pathLst>
                  <a:path extrusionOk="0" h="6001" w="1709">
                    <a:moveTo>
                      <a:pt x="1580" y="1"/>
                    </a:moveTo>
                    <a:cubicBezTo>
                      <a:pt x="1523" y="1"/>
                      <a:pt x="1468" y="5"/>
                      <a:pt x="1417" y="13"/>
                    </a:cubicBezTo>
                    <a:cubicBezTo>
                      <a:pt x="1361" y="21"/>
                      <a:pt x="1302" y="35"/>
                      <a:pt x="1250" y="51"/>
                    </a:cubicBezTo>
                    <a:lnTo>
                      <a:pt x="1" y="6001"/>
                    </a:lnTo>
                    <a:cubicBezTo>
                      <a:pt x="56" y="5984"/>
                      <a:pt x="113" y="5971"/>
                      <a:pt x="172" y="5963"/>
                    </a:cubicBezTo>
                    <a:cubicBezTo>
                      <a:pt x="224" y="5955"/>
                      <a:pt x="278" y="5950"/>
                      <a:pt x="335" y="5950"/>
                    </a:cubicBezTo>
                    <a:cubicBezTo>
                      <a:pt x="376" y="5950"/>
                      <a:pt x="419" y="5953"/>
                      <a:pt x="463" y="5958"/>
                    </a:cubicBezTo>
                    <a:lnTo>
                      <a:pt x="1708" y="9"/>
                    </a:lnTo>
                    <a:cubicBezTo>
                      <a:pt x="1664" y="3"/>
                      <a:pt x="1622" y="1"/>
                      <a:pt x="1580" y="1"/>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35"/>
              <p:cNvSpPr/>
              <p:nvPr/>
            </p:nvSpPr>
            <p:spPr>
              <a:xfrm>
                <a:off x="2379575" y="1031925"/>
                <a:ext cx="35000" cy="150150"/>
              </a:xfrm>
              <a:custGeom>
                <a:rect b="b" l="l" r="r" t="t"/>
                <a:pathLst>
                  <a:path extrusionOk="0" h="6006" w="1400">
                    <a:moveTo>
                      <a:pt x="1399" y="1"/>
                    </a:moveTo>
                    <a:cubicBezTo>
                      <a:pt x="1344" y="18"/>
                      <a:pt x="1292" y="36"/>
                      <a:pt x="1245" y="61"/>
                    </a:cubicBezTo>
                    <a:lnTo>
                      <a:pt x="0" y="6006"/>
                    </a:lnTo>
                    <a:cubicBezTo>
                      <a:pt x="47" y="5985"/>
                      <a:pt x="99" y="5964"/>
                      <a:pt x="150" y="5951"/>
                    </a:cubicBezTo>
                    <a:lnTo>
                      <a:pt x="1399"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35"/>
              <p:cNvSpPr/>
              <p:nvPr/>
            </p:nvSpPr>
            <p:spPr>
              <a:xfrm>
                <a:off x="2374975" y="1033450"/>
                <a:ext cx="35750" cy="151200"/>
              </a:xfrm>
              <a:custGeom>
                <a:rect b="b" l="l" r="r" t="t"/>
                <a:pathLst>
                  <a:path extrusionOk="0" h="6048" w="1430">
                    <a:moveTo>
                      <a:pt x="1429" y="0"/>
                    </a:moveTo>
                    <a:lnTo>
                      <a:pt x="1429" y="0"/>
                    </a:lnTo>
                    <a:cubicBezTo>
                      <a:pt x="1365" y="26"/>
                      <a:pt x="1305" y="60"/>
                      <a:pt x="1246" y="99"/>
                    </a:cubicBezTo>
                    <a:lnTo>
                      <a:pt x="0" y="6048"/>
                    </a:lnTo>
                    <a:cubicBezTo>
                      <a:pt x="61" y="6010"/>
                      <a:pt x="120" y="5976"/>
                      <a:pt x="184" y="5945"/>
                    </a:cubicBezTo>
                    <a:lnTo>
                      <a:pt x="1429"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35"/>
              <p:cNvSpPr/>
              <p:nvPr/>
            </p:nvSpPr>
            <p:spPr>
              <a:xfrm>
                <a:off x="2355175" y="1035925"/>
                <a:ext cx="50950" cy="163375"/>
              </a:xfrm>
              <a:custGeom>
                <a:rect b="b" l="l" r="r" t="t"/>
                <a:pathLst>
                  <a:path extrusionOk="0" h="6535" w="2038">
                    <a:moveTo>
                      <a:pt x="2038" y="0"/>
                    </a:moveTo>
                    <a:lnTo>
                      <a:pt x="2038" y="0"/>
                    </a:lnTo>
                    <a:cubicBezTo>
                      <a:pt x="1892" y="93"/>
                      <a:pt x="1755" y="205"/>
                      <a:pt x="1609" y="320"/>
                    </a:cubicBezTo>
                    <a:cubicBezTo>
                      <a:pt x="1499" y="415"/>
                      <a:pt x="1378" y="504"/>
                      <a:pt x="1250" y="585"/>
                    </a:cubicBezTo>
                    <a:lnTo>
                      <a:pt x="1" y="6535"/>
                    </a:lnTo>
                    <a:cubicBezTo>
                      <a:pt x="134" y="6454"/>
                      <a:pt x="249" y="6359"/>
                      <a:pt x="365" y="6270"/>
                    </a:cubicBezTo>
                    <a:cubicBezTo>
                      <a:pt x="510" y="6154"/>
                      <a:pt x="648" y="6039"/>
                      <a:pt x="792" y="5949"/>
                    </a:cubicBezTo>
                    <a:lnTo>
                      <a:pt x="2038"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35"/>
              <p:cNvSpPr/>
              <p:nvPr/>
            </p:nvSpPr>
            <p:spPr>
              <a:xfrm>
                <a:off x="2349200" y="1050550"/>
                <a:ext cx="37250" cy="152075"/>
              </a:xfrm>
              <a:custGeom>
                <a:rect b="b" l="l" r="r" t="t"/>
                <a:pathLst>
                  <a:path extrusionOk="0" h="6083" w="1490">
                    <a:moveTo>
                      <a:pt x="1489" y="0"/>
                    </a:moveTo>
                    <a:cubicBezTo>
                      <a:pt x="1412" y="51"/>
                      <a:pt x="1331" y="95"/>
                      <a:pt x="1246" y="134"/>
                    </a:cubicBezTo>
                    <a:lnTo>
                      <a:pt x="1" y="6082"/>
                    </a:lnTo>
                    <a:cubicBezTo>
                      <a:pt x="86" y="6044"/>
                      <a:pt x="168" y="5997"/>
                      <a:pt x="240" y="5950"/>
                    </a:cubicBezTo>
                    <a:lnTo>
                      <a:pt x="1489"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35"/>
              <p:cNvSpPr/>
              <p:nvPr/>
            </p:nvSpPr>
            <p:spPr>
              <a:xfrm>
                <a:off x="2343625" y="1053875"/>
                <a:ext cx="36725" cy="150900"/>
              </a:xfrm>
              <a:custGeom>
                <a:rect b="b" l="l" r="r" t="t"/>
                <a:pathLst>
                  <a:path extrusionOk="0" h="6036" w="1469">
                    <a:moveTo>
                      <a:pt x="1469" y="1"/>
                    </a:moveTo>
                    <a:lnTo>
                      <a:pt x="1469" y="1"/>
                    </a:lnTo>
                    <a:cubicBezTo>
                      <a:pt x="1400" y="34"/>
                      <a:pt x="1327" y="64"/>
                      <a:pt x="1250" y="86"/>
                    </a:cubicBezTo>
                    <a:lnTo>
                      <a:pt x="1" y="6035"/>
                    </a:lnTo>
                    <a:cubicBezTo>
                      <a:pt x="83" y="6010"/>
                      <a:pt x="155" y="5984"/>
                      <a:pt x="224" y="5949"/>
                    </a:cubicBezTo>
                    <a:lnTo>
                      <a:pt x="1469"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35"/>
              <p:cNvSpPr/>
              <p:nvPr/>
            </p:nvSpPr>
            <p:spPr>
              <a:xfrm>
                <a:off x="2324175" y="1056000"/>
                <a:ext cx="50725" cy="150725"/>
              </a:xfrm>
              <a:custGeom>
                <a:rect b="b" l="l" r="r" t="t"/>
                <a:pathLst>
                  <a:path extrusionOk="0" h="6029" w="2029">
                    <a:moveTo>
                      <a:pt x="2028" y="1"/>
                    </a:moveTo>
                    <a:cubicBezTo>
                      <a:pt x="1943" y="26"/>
                      <a:pt x="1853" y="48"/>
                      <a:pt x="1759" y="60"/>
                    </a:cubicBezTo>
                    <a:cubicBezTo>
                      <a:pt x="1675" y="72"/>
                      <a:pt x="1586" y="79"/>
                      <a:pt x="1491" y="79"/>
                    </a:cubicBezTo>
                    <a:cubicBezTo>
                      <a:pt x="1413" y="79"/>
                      <a:pt x="1331" y="74"/>
                      <a:pt x="1246" y="64"/>
                    </a:cubicBezTo>
                    <a:lnTo>
                      <a:pt x="1" y="6014"/>
                    </a:lnTo>
                    <a:cubicBezTo>
                      <a:pt x="86" y="6024"/>
                      <a:pt x="168" y="6028"/>
                      <a:pt x="246" y="6028"/>
                    </a:cubicBezTo>
                    <a:cubicBezTo>
                      <a:pt x="340" y="6028"/>
                      <a:pt x="430" y="6022"/>
                      <a:pt x="514" y="6010"/>
                    </a:cubicBezTo>
                    <a:cubicBezTo>
                      <a:pt x="609" y="5998"/>
                      <a:pt x="698" y="5976"/>
                      <a:pt x="779" y="5950"/>
                    </a:cubicBezTo>
                    <a:lnTo>
                      <a:pt x="2028"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35"/>
              <p:cNvSpPr/>
              <p:nvPr/>
            </p:nvSpPr>
            <p:spPr>
              <a:xfrm>
                <a:off x="2319150" y="1056950"/>
                <a:ext cx="36200" cy="149425"/>
              </a:xfrm>
              <a:custGeom>
                <a:rect b="b" l="l" r="r" t="t"/>
                <a:pathLst>
                  <a:path extrusionOk="0" h="5977" w="1448">
                    <a:moveTo>
                      <a:pt x="1250" y="1"/>
                    </a:moveTo>
                    <a:lnTo>
                      <a:pt x="1" y="5950"/>
                    </a:lnTo>
                    <a:cubicBezTo>
                      <a:pt x="69" y="5960"/>
                      <a:pt x="138" y="5968"/>
                      <a:pt x="202" y="5976"/>
                    </a:cubicBezTo>
                    <a:lnTo>
                      <a:pt x="1447" y="26"/>
                    </a:lnTo>
                    <a:cubicBezTo>
                      <a:pt x="1382" y="22"/>
                      <a:pt x="1319" y="14"/>
                      <a:pt x="1250"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35"/>
              <p:cNvSpPr/>
              <p:nvPr/>
            </p:nvSpPr>
            <p:spPr>
              <a:xfrm>
                <a:off x="2317025" y="1056550"/>
                <a:ext cx="33375" cy="149175"/>
              </a:xfrm>
              <a:custGeom>
                <a:rect b="b" l="l" r="r" t="t"/>
                <a:pathLst>
                  <a:path extrusionOk="0" h="5967" w="1335">
                    <a:moveTo>
                      <a:pt x="1245" y="0"/>
                    </a:moveTo>
                    <a:lnTo>
                      <a:pt x="1" y="5950"/>
                    </a:lnTo>
                    <a:cubicBezTo>
                      <a:pt x="30" y="5954"/>
                      <a:pt x="60" y="5958"/>
                      <a:pt x="86" y="5966"/>
                    </a:cubicBezTo>
                    <a:lnTo>
                      <a:pt x="1335" y="17"/>
                    </a:lnTo>
                    <a:cubicBezTo>
                      <a:pt x="1305" y="13"/>
                      <a:pt x="1275" y="4"/>
                      <a:pt x="1245"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35"/>
              <p:cNvSpPr/>
              <p:nvPr/>
            </p:nvSpPr>
            <p:spPr>
              <a:xfrm>
                <a:off x="1247325" y="831025"/>
                <a:ext cx="35525" cy="152300"/>
              </a:xfrm>
              <a:custGeom>
                <a:rect b="b" l="l" r="r" t="t"/>
                <a:pathLst>
                  <a:path extrusionOk="0" h="6092" w="1421">
                    <a:moveTo>
                      <a:pt x="1245" y="0"/>
                    </a:moveTo>
                    <a:lnTo>
                      <a:pt x="1" y="5950"/>
                    </a:lnTo>
                    <a:cubicBezTo>
                      <a:pt x="60" y="5993"/>
                      <a:pt x="116" y="6040"/>
                      <a:pt x="175" y="6092"/>
                    </a:cubicBezTo>
                    <a:lnTo>
                      <a:pt x="1420" y="142"/>
                    </a:lnTo>
                    <a:cubicBezTo>
                      <a:pt x="1365" y="91"/>
                      <a:pt x="1304" y="44"/>
                      <a:pt x="1245"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35"/>
              <p:cNvSpPr/>
              <p:nvPr/>
            </p:nvSpPr>
            <p:spPr>
              <a:xfrm>
                <a:off x="1242400" y="827925"/>
                <a:ext cx="36050" cy="151875"/>
              </a:xfrm>
              <a:custGeom>
                <a:rect b="b" l="l" r="r" t="t"/>
                <a:pathLst>
                  <a:path extrusionOk="0" h="6075" w="1442">
                    <a:moveTo>
                      <a:pt x="1245" y="0"/>
                    </a:moveTo>
                    <a:lnTo>
                      <a:pt x="1" y="5950"/>
                    </a:lnTo>
                    <a:cubicBezTo>
                      <a:pt x="64" y="5989"/>
                      <a:pt x="133" y="6027"/>
                      <a:pt x="198" y="6074"/>
                    </a:cubicBezTo>
                    <a:lnTo>
                      <a:pt x="1442" y="124"/>
                    </a:lnTo>
                    <a:cubicBezTo>
                      <a:pt x="1378" y="82"/>
                      <a:pt x="1309" y="39"/>
                      <a:pt x="1245"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35"/>
              <p:cNvSpPr/>
              <p:nvPr/>
            </p:nvSpPr>
            <p:spPr>
              <a:xfrm>
                <a:off x="1237900" y="825575"/>
                <a:ext cx="35625" cy="151100"/>
              </a:xfrm>
              <a:custGeom>
                <a:rect b="b" l="l" r="r" t="t"/>
                <a:pathLst>
                  <a:path extrusionOk="0" h="6044" w="1425">
                    <a:moveTo>
                      <a:pt x="1250" y="1"/>
                    </a:moveTo>
                    <a:lnTo>
                      <a:pt x="1" y="5950"/>
                    </a:lnTo>
                    <a:cubicBezTo>
                      <a:pt x="60" y="5980"/>
                      <a:pt x="121" y="6010"/>
                      <a:pt x="181" y="6044"/>
                    </a:cubicBezTo>
                    <a:lnTo>
                      <a:pt x="1425" y="94"/>
                    </a:lnTo>
                    <a:cubicBezTo>
                      <a:pt x="1365" y="60"/>
                      <a:pt x="1310" y="31"/>
                      <a:pt x="1250"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35"/>
              <p:cNvSpPr/>
              <p:nvPr/>
            </p:nvSpPr>
            <p:spPr>
              <a:xfrm>
                <a:off x="1232775" y="823325"/>
                <a:ext cx="36400" cy="151025"/>
              </a:xfrm>
              <a:custGeom>
                <a:rect b="b" l="l" r="r" t="t"/>
                <a:pathLst>
                  <a:path extrusionOk="0" h="6041" w="1456">
                    <a:moveTo>
                      <a:pt x="1245" y="0"/>
                    </a:moveTo>
                    <a:lnTo>
                      <a:pt x="1" y="5950"/>
                    </a:lnTo>
                    <a:cubicBezTo>
                      <a:pt x="69" y="5976"/>
                      <a:pt x="137" y="6006"/>
                      <a:pt x="206" y="6040"/>
                    </a:cubicBezTo>
                    <a:lnTo>
                      <a:pt x="1455" y="91"/>
                    </a:lnTo>
                    <a:cubicBezTo>
                      <a:pt x="1386" y="61"/>
                      <a:pt x="1314" y="30"/>
                      <a:pt x="1245"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35"/>
              <p:cNvSpPr/>
              <p:nvPr/>
            </p:nvSpPr>
            <p:spPr>
              <a:xfrm>
                <a:off x="1219750" y="818300"/>
                <a:ext cx="44150" cy="153800"/>
              </a:xfrm>
              <a:custGeom>
                <a:rect b="b" l="l" r="r" t="t"/>
                <a:pathLst>
                  <a:path extrusionOk="0" h="6152" w="1766">
                    <a:moveTo>
                      <a:pt x="1248" y="0"/>
                    </a:moveTo>
                    <a:lnTo>
                      <a:pt x="0" y="5950"/>
                    </a:lnTo>
                    <a:cubicBezTo>
                      <a:pt x="166" y="6019"/>
                      <a:pt x="342" y="6078"/>
                      <a:pt x="522" y="6151"/>
                    </a:cubicBezTo>
                    <a:lnTo>
                      <a:pt x="1766" y="201"/>
                    </a:lnTo>
                    <a:cubicBezTo>
                      <a:pt x="1586" y="129"/>
                      <a:pt x="1412" y="69"/>
                      <a:pt x="1248"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35"/>
              <p:cNvSpPr/>
              <p:nvPr/>
            </p:nvSpPr>
            <p:spPr>
              <a:xfrm>
                <a:off x="1215550" y="816500"/>
                <a:ext cx="35425" cy="150550"/>
              </a:xfrm>
              <a:custGeom>
                <a:rect b="b" l="l" r="r" t="t"/>
                <a:pathLst>
                  <a:path extrusionOk="0" h="6022" w="1417">
                    <a:moveTo>
                      <a:pt x="1246" y="0"/>
                    </a:moveTo>
                    <a:lnTo>
                      <a:pt x="1" y="5945"/>
                    </a:lnTo>
                    <a:cubicBezTo>
                      <a:pt x="56" y="5975"/>
                      <a:pt x="112" y="5996"/>
                      <a:pt x="168" y="6022"/>
                    </a:cubicBezTo>
                    <a:lnTo>
                      <a:pt x="1416" y="72"/>
                    </a:lnTo>
                    <a:cubicBezTo>
                      <a:pt x="1357" y="52"/>
                      <a:pt x="1301" y="26"/>
                      <a:pt x="1246"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35"/>
              <p:cNvSpPr/>
              <p:nvPr/>
            </p:nvSpPr>
            <p:spPr>
              <a:xfrm>
                <a:off x="1212350" y="814775"/>
                <a:ext cx="34375" cy="150350"/>
              </a:xfrm>
              <a:custGeom>
                <a:rect b="b" l="l" r="r" t="t"/>
                <a:pathLst>
                  <a:path extrusionOk="0" h="6014" w="1375">
                    <a:moveTo>
                      <a:pt x="1250" y="1"/>
                    </a:moveTo>
                    <a:lnTo>
                      <a:pt x="1" y="5950"/>
                    </a:lnTo>
                    <a:cubicBezTo>
                      <a:pt x="44" y="5972"/>
                      <a:pt x="86" y="5997"/>
                      <a:pt x="129" y="6014"/>
                    </a:cubicBezTo>
                    <a:lnTo>
                      <a:pt x="1374" y="69"/>
                    </a:lnTo>
                    <a:cubicBezTo>
                      <a:pt x="1331" y="48"/>
                      <a:pt x="1288" y="26"/>
                      <a:pt x="1250"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35"/>
              <p:cNvSpPr/>
              <p:nvPr/>
            </p:nvSpPr>
            <p:spPr>
              <a:xfrm>
                <a:off x="1209150" y="812750"/>
                <a:ext cx="34450" cy="150800"/>
              </a:xfrm>
              <a:custGeom>
                <a:rect b="b" l="l" r="r" t="t"/>
                <a:pathLst>
                  <a:path extrusionOk="0" h="6032" w="1378">
                    <a:moveTo>
                      <a:pt x="1245" y="1"/>
                    </a:moveTo>
                    <a:lnTo>
                      <a:pt x="0" y="5950"/>
                    </a:lnTo>
                    <a:cubicBezTo>
                      <a:pt x="43" y="5980"/>
                      <a:pt x="85" y="6006"/>
                      <a:pt x="129" y="6031"/>
                    </a:cubicBezTo>
                    <a:lnTo>
                      <a:pt x="1378" y="82"/>
                    </a:lnTo>
                    <a:cubicBezTo>
                      <a:pt x="1331" y="56"/>
                      <a:pt x="1287" y="30"/>
                      <a:pt x="1245"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35"/>
              <p:cNvSpPr/>
              <p:nvPr/>
            </p:nvSpPr>
            <p:spPr>
              <a:xfrm>
                <a:off x="1203700" y="807825"/>
                <a:ext cx="36600" cy="153700"/>
              </a:xfrm>
              <a:custGeom>
                <a:rect b="b" l="l" r="r" t="t"/>
                <a:pathLst>
                  <a:path extrusionOk="0" h="6148" w="1464">
                    <a:moveTo>
                      <a:pt x="1245" y="0"/>
                    </a:moveTo>
                    <a:lnTo>
                      <a:pt x="1" y="5950"/>
                    </a:lnTo>
                    <a:cubicBezTo>
                      <a:pt x="68" y="6027"/>
                      <a:pt x="141" y="6091"/>
                      <a:pt x="218" y="6147"/>
                    </a:cubicBezTo>
                    <a:lnTo>
                      <a:pt x="1463" y="198"/>
                    </a:lnTo>
                    <a:cubicBezTo>
                      <a:pt x="1386" y="142"/>
                      <a:pt x="1314" y="77"/>
                      <a:pt x="1245"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35"/>
              <p:cNvSpPr/>
              <p:nvPr/>
            </p:nvSpPr>
            <p:spPr>
              <a:xfrm>
                <a:off x="1302600" y="812650"/>
                <a:ext cx="33500" cy="149725"/>
              </a:xfrm>
              <a:custGeom>
                <a:rect b="b" l="l" r="r" t="t"/>
                <a:pathLst>
                  <a:path extrusionOk="0" h="5989" w="1340">
                    <a:moveTo>
                      <a:pt x="1339" y="0"/>
                    </a:moveTo>
                    <a:lnTo>
                      <a:pt x="1339" y="0"/>
                    </a:lnTo>
                    <a:cubicBezTo>
                      <a:pt x="1305" y="13"/>
                      <a:pt x="1275" y="26"/>
                      <a:pt x="1245" y="43"/>
                    </a:cubicBezTo>
                    <a:lnTo>
                      <a:pt x="1" y="5988"/>
                    </a:lnTo>
                    <a:cubicBezTo>
                      <a:pt x="31" y="5975"/>
                      <a:pt x="60" y="5962"/>
                      <a:pt x="90" y="5949"/>
                    </a:cubicBezTo>
                    <a:lnTo>
                      <a:pt x="1339"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35"/>
              <p:cNvSpPr/>
              <p:nvPr/>
            </p:nvSpPr>
            <p:spPr>
              <a:xfrm>
                <a:off x="1277575" y="813700"/>
                <a:ext cx="56150" cy="162350"/>
              </a:xfrm>
              <a:custGeom>
                <a:rect b="b" l="l" r="r" t="t"/>
                <a:pathLst>
                  <a:path extrusionOk="0" h="6494" w="2246">
                    <a:moveTo>
                      <a:pt x="2246" y="1"/>
                    </a:moveTo>
                    <a:cubicBezTo>
                      <a:pt x="1878" y="172"/>
                      <a:pt x="1618" y="373"/>
                      <a:pt x="1245" y="544"/>
                    </a:cubicBezTo>
                    <a:lnTo>
                      <a:pt x="1" y="6493"/>
                    </a:lnTo>
                    <a:cubicBezTo>
                      <a:pt x="368" y="6323"/>
                      <a:pt x="633" y="6117"/>
                      <a:pt x="1002" y="5946"/>
                    </a:cubicBezTo>
                    <a:lnTo>
                      <a:pt x="2246"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35"/>
              <p:cNvSpPr/>
              <p:nvPr/>
            </p:nvSpPr>
            <p:spPr>
              <a:xfrm>
                <a:off x="1267525" y="827275"/>
                <a:ext cx="41200" cy="152625"/>
              </a:xfrm>
              <a:custGeom>
                <a:rect b="b" l="l" r="r" t="t"/>
                <a:pathLst>
                  <a:path extrusionOk="0" h="6105" w="1648">
                    <a:moveTo>
                      <a:pt x="1647" y="1"/>
                    </a:moveTo>
                    <a:lnTo>
                      <a:pt x="1647" y="1"/>
                    </a:lnTo>
                    <a:cubicBezTo>
                      <a:pt x="1528" y="57"/>
                      <a:pt x="1395" y="108"/>
                      <a:pt x="1246" y="155"/>
                    </a:cubicBezTo>
                    <a:lnTo>
                      <a:pt x="1" y="6104"/>
                    </a:lnTo>
                    <a:cubicBezTo>
                      <a:pt x="150" y="6057"/>
                      <a:pt x="283" y="6006"/>
                      <a:pt x="403" y="5950"/>
                    </a:cubicBezTo>
                    <a:lnTo>
                      <a:pt x="1647"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35"/>
              <p:cNvSpPr/>
              <p:nvPr/>
            </p:nvSpPr>
            <p:spPr>
              <a:xfrm>
                <a:off x="1251700" y="831125"/>
                <a:ext cx="46975" cy="152200"/>
              </a:xfrm>
              <a:custGeom>
                <a:rect b="b" l="l" r="r" t="t"/>
                <a:pathLst>
                  <a:path extrusionOk="0" h="6088" w="1879">
                    <a:moveTo>
                      <a:pt x="1879" y="1"/>
                    </a:moveTo>
                    <a:lnTo>
                      <a:pt x="1879" y="1"/>
                    </a:lnTo>
                    <a:cubicBezTo>
                      <a:pt x="1699" y="57"/>
                      <a:pt x="1494" y="103"/>
                      <a:pt x="1245" y="138"/>
                    </a:cubicBezTo>
                    <a:lnTo>
                      <a:pt x="0" y="6088"/>
                    </a:lnTo>
                    <a:cubicBezTo>
                      <a:pt x="249" y="6053"/>
                      <a:pt x="454" y="6006"/>
                      <a:pt x="634" y="5950"/>
                    </a:cubicBezTo>
                    <a:lnTo>
                      <a:pt x="1879"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35"/>
              <p:cNvSpPr/>
              <p:nvPr/>
            </p:nvSpPr>
            <p:spPr>
              <a:xfrm>
                <a:off x="1422675" y="847800"/>
                <a:ext cx="38825" cy="157850"/>
              </a:xfrm>
              <a:custGeom>
                <a:rect b="b" l="l" r="r" t="t"/>
                <a:pathLst>
                  <a:path extrusionOk="0" h="6314" w="1553">
                    <a:moveTo>
                      <a:pt x="1245" y="1"/>
                    </a:moveTo>
                    <a:lnTo>
                      <a:pt x="1" y="5950"/>
                    </a:lnTo>
                    <a:cubicBezTo>
                      <a:pt x="121" y="6041"/>
                      <a:pt x="224" y="6156"/>
                      <a:pt x="309" y="6314"/>
                    </a:cubicBezTo>
                    <a:lnTo>
                      <a:pt x="1553" y="369"/>
                    </a:lnTo>
                    <a:cubicBezTo>
                      <a:pt x="1468" y="211"/>
                      <a:pt x="1365" y="91"/>
                      <a:pt x="1245"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35"/>
              <p:cNvSpPr/>
              <p:nvPr/>
            </p:nvSpPr>
            <p:spPr>
              <a:xfrm>
                <a:off x="1420325" y="846325"/>
                <a:ext cx="33475" cy="150250"/>
              </a:xfrm>
              <a:custGeom>
                <a:rect b="b" l="l" r="r" t="t"/>
                <a:pathLst>
                  <a:path extrusionOk="0" h="6010" w="1339">
                    <a:moveTo>
                      <a:pt x="1246" y="0"/>
                    </a:moveTo>
                    <a:lnTo>
                      <a:pt x="0" y="5950"/>
                    </a:lnTo>
                    <a:cubicBezTo>
                      <a:pt x="35" y="5967"/>
                      <a:pt x="65" y="5988"/>
                      <a:pt x="95" y="6009"/>
                    </a:cubicBezTo>
                    <a:lnTo>
                      <a:pt x="1339" y="60"/>
                    </a:lnTo>
                    <a:cubicBezTo>
                      <a:pt x="1309" y="39"/>
                      <a:pt x="1279" y="18"/>
                      <a:pt x="1246"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35"/>
              <p:cNvSpPr/>
              <p:nvPr/>
            </p:nvSpPr>
            <p:spPr>
              <a:xfrm>
                <a:off x="1418825" y="845575"/>
                <a:ext cx="32650" cy="149500"/>
              </a:xfrm>
              <a:custGeom>
                <a:rect b="b" l="l" r="r" t="t"/>
                <a:pathLst>
                  <a:path extrusionOk="0" h="5980" w="1306">
                    <a:moveTo>
                      <a:pt x="1245" y="0"/>
                    </a:moveTo>
                    <a:lnTo>
                      <a:pt x="1" y="5946"/>
                    </a:lnTo>
                    <a:cubicBezTo>
                      <a:pt x="22" y="5958"/>
                      <a:pt x="44" y="5966"/>
                      <a:pt x="60" y="5980"/>
                    </a:cubicBezTo>
                    <a:lnTo>
                      <a:pt x="1306" y="30"/>
                    </a:lnTo>
                    <a:cubicBezTo>
                      <a:pt x="1288" y="18"/>
                      <a:pt x="1266" y="9"/>
                      <a:pt x="1245"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35"/>
              <p:cNvSpPr/>
              <p:nvPr/>
            </p:nvSpPr>
            <p:spPr>
              <a:xfrm>
                <a:off x="1417350" y="844825"/>
                <a:ext cx="32600" cy="149400"/>
              </a:xfrm>
              <a:custGeom>
                <a:rect b="b" l="l" r="r" t="t"/>
                <a:pathLst>
                  <a:path extrusionOk="0" h="5976" w="1304">
                    <a:moveTo>
                      <a:pt x="1244" y="1"/>
                    </a:moveTo>
                    <a:lnTo>
                      <a:pt x="0" y="5950"/>
                    </a:lnTo>
                    <a:cubicBezTo>
                      <a:pt x="17" y="5959"/>
                      <a:pt x="38" y="5967"/>
                      <a:pt x="60" y="5976"/>
                    </a:cubicBezTo>
                    <a:lnTo>
                      <a:pt x="1304" y="30"/>
                    </a:lnTo>
                    <a:cubicBezTo>
                      <a:pt x="1288" y="17"/>
                      <a:pt x="1266" y="9"/>
                      <a:pt x="1244"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35"/>
              <p:cNvSpPr/>
              <p:nvPr/>
            </p:nvSpPr>
            <p:spPr>
              <a:xfrm>
                <a:off x="1415725" y="844300"/>
                <a:ext cx="32750" cy="149300"/>
              </a:xfrm>
              <a:custGeom>
                <a:rect b="b" l="l" r="r" t="t"/>
                <a:pathLst>
                  <a:path extrusionOk="0" h="5972" w="1310">
                    <a:moveTo>
                      <a:pt x="1246" y="0"/>
                    </a:moveTo>
                    <a:lnTo>
                      <a:pt x="1" y="5946"/>
                    </a:lnTo>
                    <a:cubicBezTo>
                      <a:pt x="22" y="5954"/>
                      <a:pt x="44" y="5962"/>
                      <a:pt x="65" y="5971"/>
                    </a:cubicBezTo>
                    <a:lnTo>
                      <a:pt x="1309" y="22"/>
                    </a:lnTo>
                    <a:cubicBezTo>
                      <a:pt x="1288" y="12"/>
                      <a:pt x="1266" y="4"/>
                      <a:pt x="1246"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35"/>
              <p:cNvSpPr/>
              <p:nvPr/>
            </p:nvSpPr>
            <p:spPr>
              <a:xfrm>
                <a:off x="1414250" y="843750"/>
                <a:ext cx="32625" cy="149200"/>
              </a:xfrm>
              <a:custGeom>
                <a:rect b="b" l="l" r="r" t="t"/>
                <a:pathLst>
                  <a:path extrusionOk="0" h="5968" w="1305">
                    <a:moveTo>
                      <a:pt x="1244" y="1"/>
                    </a:moveTo>
                    <a:lnTo>
                      <a:pt x="0" y="5950"/>
                    </a:lnTo>
                    <a:cubicBezTo>
                      <a:pt x="16" y="5954"/>
                      <a:pt x="38" y="5963"/>
                      <a:pt x="60" y="5968"/>
                    </a:cubicBezTo>
                    <a:lnTo>
                      <a:pt x="1305" y="22"/>
                    </a:lnTo>
                    <a:cubicBezTo>
                      <a:pt x="1287" y="14"/>
                      <a:pt x="1266" y="5"/>
                      <a:pt x="1244"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35"/>
              <p:cNvSpPr/>
              <p:nvPr/>
            </p:nvSpPr>
            <p:spPr>
              <a:xfrm>
                <a:off x="1412625" y="843325"/>
                <a:ext cx="32750" cy="149200"/>
              </a:xfrm>
              <a:custGeom>
                <a:rect b="b" l="l" r="r" t="t"/>
                <a:pathLst>
                  <a:path extrusionOk="0" h="5968" w="1310">
                    <a:moveTo>
                      <a:pt x="1246" y="0"/>
                    </a:moveTo>
                    <a:lnTo>
                      <a:pt x="0" y="5950"/>
                    </a:lnTo>
                    <a:cubicBezTo>
                      <a:pt x="22" y="5954"/>
                      <a:pt x="44" y="5959"/>
                      <a:pt x="65" y="5967"/>
                    </a:cubicBezTo>
                    <a:lnTo>
                      <a:pt x="1309" y="18"/>
                    </a:lnTo>
                    <a:cubicBezTo>
                      <a:pt x="1288" y="13"/>
                      <a:pt x="1267" y="5"/>
                      <a:pt x="1246"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35"/>
              <p:cNvSpPr/>
              <p:nvPr/>
            </p:nvSpPr>
            <p:spPr>
              <a:xfrm>
                <a:off x="1410150" y="842900"/>
                <a:ext cx="33625" cy="149175"/>
              </a:xfrm>
              <a:custGeom>
                <a:rect b="b" l="l" r="r" t="t"/>
                <a:pathLst>
                  <a:path extrusionOk="0" h="5967" w="1345">
                    <a:moveTo>
                      <a:pt x="1246" y="1"/>
                    </a:moveTo>
                    <a:lnTo>
                      <a:pt x="1" y="5945"/>
                    </a:lnTo>
                    <a:cubicBezTo>
                      <a:pt x="36" y="5954"/>
                      <a:pt x="66" y="5959"/>
                      <a:pt x="99" y="5967"/>
                    </a:cubicBezTo>
                    <a:lnTo>
                      <a:pt x="1345" y="17"/>
                    </a:lnTo>
                    <a:cubicBezTo>
                      <a:pt x="1310" y="9"/>
                      <a:pt x="1280" y="5"/>
                      <a:pt x="1246"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35"/>
              <p:cNvSpPr/>
              <p:nvPr/>
            </p:nvSpPr>
            <p:spPr>
              <a:xfrm>
                <a:off x="1407175" y="842475"/>
                <a:ext cx="34150" cy="149075"/>
              </a:xfrm>
              <a:custGeom>
                <a:rect b="b" l="l" r="r" t="t"/>
                <a:pathLst>
                  <a:path extrusionOk="0" h="5963" w="1366">
                    <a:moveTo>
                      <a:pt x="1245" y="0"/>
                    </a:moveTo>
                    <a:lnTo>
                      <a:pt x="1" y="5950"/>
                    </a:lnTo>
                    <a:cubicBezTo>
                      <a:pt x="39" y="5950"/>
                      <a:pt x="82" y="5958"/>
                      <a:pt x="120" y="5962"/>
                    </a:cubicBezTo>
                    <a:lnTo>
                      <a:pt x="1365" y="18"/>
                    </a:lnTo>
                    <a:cubicBezTo>
                      <a:pt x="1326" y="8"/>
                      <a:pt x="1288" y="4"/>
                      <a:pt x="1245"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35"/>
              <p:cNvSpPr/>
              <p:nvPr/>
            </p:nvSpPr>
            <p:spPr>
              <a:xfrm>
                <a:off x="1361625" y="842200"/>
                <a:ext cx="76675" cy="150900"/>
              </a:xfrm>
              <a:custGeom>
                <a:rect b="b" l="l" r="r" t="t"/>
                <a:pathLst>
                  <a:path extrusionOk="0" h="6036" w="3067">
                    <a:moveTo>
                      <a:pt x="2824" y="0"/>
                    </a:moveTo>
                    <a:cubicBezTo>
                      <a:pt x="2389" y="0"/>
                      <a:pt x="1911" y="90"/>
                      <a:pt x="1477" y="90"/>
                    </a:cubicBezTo>
                    <a:cubicBezTo>
                      <a:pt x="1399" y="90"/>
                      <a:pt x="1323" y="87"/>
                      <a:pt x="1249" y="80"/>
                    </a:cubicBezTo>
                    <a:lnTo>
                      <a:pt x="1" y="6025"/>
                    </a:lnTo>
                    <a:cubicBezTo>
                      <a:pt x="80" y="6032"/>
                      <a:pt x="162" y="6036"/>
                      <a:pt x="245" y="6036"/>
                    </a:cubicBezTo>
                    <a:cubicBezTo>
                      <a:pt x="674" y="6036"/>
                      <a:pt x="1141" y="5949"/>
                      <a:pt x="1568" y="5949"/>
                    </a:cubicBezTo>
                    <a:cubicBezTo>
                      <a:pt x="1655" y="5949"/>
                      <a:pt x="1740" y="5952"/>
                      <a:pt x="1823" y="5961"/>
                    </a:cubicBezTo>
                    <a:lnTo>
                      <a:pt x="3067" y="11"/>
                    </a:lnTo>
                    <a:cubicBezTo>
                      <a:pt x="2988" y="4"/>
                      <a:pt x="2906" y="0"/>
                      <a:pt x="2824" y="0"/>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35"/>
              <p:cNvSpPr/>
              <p:nvPr/>
            </p:nvSpPr>
            <p:spPr>
              <a:xfrm>
                <a:off x="1358200" y="843650"/>
                <a:ext cx="34650" cy="149175"/>
              </a:xfrm>
              <a:custGeom>
                <a:rect b="b" l="l" r="r" t="t"/>
                <a:pathLst>
                  <a:path extrusionOk="0" h="5967" w="1386">
                    <a:moveTo>
                      <a:pt x="1245" y="0"/>
                    </a:moveTo>
                    <a:lnTo>
                      <a:pt x="0" y="5950"/>
                    </a:lnTo>
                    <a:cubicBezTo>
                      <a:pt x="43" y="5958"/>
                      <a:pt x="91" y="5962"/>
                      <a:pt x="138" y="5967"/>
                    </a:cubicBezTo>
                    <a:lnTo>
                      <a:pt x="1386" y="22"/>
                    </a:lnTo>
                    <a:cubicBezTo>
                      <a:pt x="1340" y="13"/>
                      <a:pt x="1293" y="9"/>
                      <a:pt x="1245"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35"/>
              <p:cNvSpPr/>
              <p:nvPr/>
            </p:nvSpPr>
            <p:spPr>
              <a:xfrm>
                <a:off x="1356175" y="843200"/>
                <a:ext cx="33175" cy="149225"/>
              </a:xfrm>
              <a:custGeom>
                <a:rect b="b" l="l" r="r" t="t"/>
                <a:pathLst>
                  <a:path extrusionOk="0" h="5969" w="1327">
                    <a:moveTo>
                      <a:pt x="1245" y="1"/>
                    </a:moveTo>
                    <a:lnTo>
                      <a:pt x="0" y="5951"/>
                    </a:lnTo>
                    <a:cubicBezTo>
                      <a:pt x="26" y="5959"/>
                      <a:pt x="51" y="5964"/>
                      <a:pt x="81" y="5968"/>
                    </a:cubicBezTo>
                    <a:lnTo>
                      <a:pt x="1326" y="18"/>
                    </a:lnTo>
                    <a:cubicBezTo>
                      <a:pt x="1301" y="14"/>
                      <a:pt x="1275" y="10"/>
                      <a:pt x="1245"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35"/>
              <p:cNvSpPr/>
              <p:nvPr/>
            </p:nvSpPr>
            <p:spPr>
              <a:xfrm>
                <a:off x="1354250" y="842800"/>
                <a:ext cx="33075" cy="149175"/>
              </a:xfrm>
              <a:custGeom>
                <a:rect b="b" l="l" r="r" t="t"/>
                <a:pathLst>
                  <a:path extrusionOk="0" h="5967" w="1323">
                    <a:moveTo>
                      <a:pt x="1245" y="1"/>
                    </a:moveTo>
                    <a:lnTo>
                      <a:pt x="0" y="5945"/>
                    </a:lnTo>
                    <a:cubicBezTo>
                      <a:pt x="26" y="5954"/>
                      <a:pt x="51" y="5963"/>
                      <a:pt x="77" y="5967"/>
                    </a:cubicBezTo>
                    <a:lnTo>
                      <a:pt x="1322" y="17"/>
                    </a:lnTo>
                    <a:cubicBezTo>
                      <a:pt x="1297" y="13"/>
                      <a:pt x="1271" y="5"/>
                      <a:pt x="1245"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35"/>
              <p:cNvSpPr/>
              <p:nvPr/>
            </p:nvSpPr>
            <p:spPr>
              <a:xfrm>
                <a:off x="1352750" y="842275"/>
                <a:ext cx="32650" cy="149175"/>
              </a:xfrm>
              <a:custGeom>
                <a:rect b="b" l="l" r="r" t="t"/>
                <a:pathLst>
                  <a:path extrusionOk="0" h="5967" w="1306">
                    <a:moveTo>
                      <a:pt x="1245" y="0"/>
                    </a:moveTo>
                    <a:lnTo>
                      <a:pt x="1" y="5950"/>
                    </a:lnTo>
                    <a:cubicBezTo>
                      <a:pt x="18" y="5958"/>
                      <a:pt x="39" y="5962"/>
                      <a:pt x="60" y="5966"/>
                    </a:cubicBezTo>
                    <a:lnTo>
                      <a:pt x="1305" y="22"/>
                    </a:lnTo>
                    <a:cubicBezTo>
                      <a:pt x="1284" y="12"/>
                      <a:pt x="1266" y="8"/>
                      <a:pt x="1245"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35"/>
              <p:cNvSpPr/>
              <p:nvPr/>
            </p:nvSpPr>
            <p:spPr>
              <a:xfrm>
                <a:off x="1351275" y="841725"/>
                <a:ext cx="32600" cy="149300"/>
              </a:xfrm>
              <a:custGeom>
                <a:rect b="b" l="l" r="r" t="t"/>
                <a:pathLst>
                  <a:path extrusionOk="0" h="5972" w="1304">
                    <a:moveTo>
                      <a:pt x="1244" y="0"/>
                    </a:moveTo>
                    <a:lnTo>
                      <a:pt x="0" y="5950"/>
                    </a:lnTo>
                    <a:cubicBezTo>
                      <a:pt x="16" y="5954"/>
                      <a:pt x="38" y="5962"/>
                      <a:pt x="60" y="5972"/>
                    </a:cubicBezTo>
                    <a:lnTo>
                      <a:pt x="1304" y="22"/>
                    </a:lnTo>
                    <a:cubicBezTo>
                      <a:pt x="1283" y="13"/>
                      <a:pt x="1266" y="9"/>
                      <a:pt x="1244"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35"/>
              <p:cNvSpPr/>
              <p:nvPr/>
            </p:nvSpPr>
            <p:spPr>
              <a:xfrm>
                <a:off x="1349750" y="841075"/>
                <a:ext cx="32650" cy="149425"/>
              </a:xfrm>
              <a:custGeom>
                <a:rect b="b" l="l" r="r" t="t"/>
                <a:pathLst>
                  <a:path extrusionOk="0" h="5977" w="1306">
                    <a:moveTo>
                      <a:pt x="1246" y="1"/>
                    </a:moveTo>
                    <a:lnTo>
                      <a:pt x="0" y="5946"/>
                    </a:lnTo>
                    <a:cubicBezTo>
                      <a:pt x="18" y="5959"/>
                      <a:pt x="39" y="5967"/>
                      <a:pt x="61" y="5976"/>
                    </a:cubicBezTo>
                    <a:lnTo>
                      <a:pt x="1305" y="26"/>
                    </a:lnTo>
                    <a:cubicBezTo>
                      <a:pt x="1284" y="18"/>
                      <a:pt x="1267" y="9"/>
                      <a:pt x="1246"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35"/>
              <p:cNvSpPr/>
              <p:nvPr/>
            </p:nvSpPr>
            <p:spPr>
              <a:xfrm>
                <a:off x="1347825" y="840000"/>
                <a:ext cx="33075" cy="149750"/>
              </a:xfrm>
              <a:custGeom>
                <a:rect b="b" l="l" r="r" t="t"/>
                <a:pathLst>
                  <a:path extrusionOk="0" h="5990" w="1323">
                    <a:moveTo>
                      <a:pt x="1250" y="1"/>
                    </a:moveTo>
                    <a:lnTo>
                      <a:pt x="0" y="5950"/>
                    </a:lnTo>
                    <a:cubicBezTo>
                      <a:pt x="26" y="5964"/>
                      <a:pt x="52" y="5980"/>
                      <a:pt x="77" y="5989"/>
                    </a:cubicBezTo>
                    <a:lnTo>
                      <a:pt x="1323" y="44"/>
                    </a:lnTo>
                    <a:cubicBezTo>
                      <a:pt x="1297" y="30"/>
                      <a:pt x="1271" y="18"/>
                      <a:pt x="1250"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35"/>
              <p:cNvSpPr/>
              <p:nvPr/>
            </p:nvSpPr>
            <p:spPr>
              <a:xfrm>
                <a:off x="1346125" y="838950"/>
                <a:ext cx="32950" cy="149825"/>
              </a:xfrm>
              <a:custGeom>
                <a:rect b="b" l="l" r="r" t="t"/>
                <a:pathLst>
                  <a:path extrusionOk="0" h="5993" w="1318">
                    <a:moveTo>
                      <a:pt x="1245" y="1"/>
                    </a:moveTo>
                    <a:lnTo>
                      <a:pt x="1" y="5945"/>
                    </a:lnTo>
                    <a:cubicBezTo>
                      <a:pt x="21" y="5963"/>
                      <a:pt x="47" y="5980"/>
                      <a:pt x="68" y="5992"/>
                    </a:cubicBezTo>
                    <a:lnTo>
                      <a:pt x="1318" y="43"/>
                    </a:lnTo>
                    <a:cubicBezTo>
                      <a:pt x="1292" y="30"/>
                      <a:pt x="1266" y="13"/>
                      <a:pt x="1245"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35"/>
              <p:cNvSpPr/>
              <p:nvPr/>
            </p:nvSpPr>
            <p:spPr>
              <a:xfrm>
                <a:off x="1342600" y="835950"/>
                <a:ext cx="34650" cy="151650"/>
              </a:xfrm>
              <a:custGeom>
                <a:rect b="b" l="l" r="r" t="t"/>
                <a:pathLst>
                  <a:path extrusionOk="0" h="6066" w="1386">
                    <a:moveTo>
                      <a:pt x="1245" y="0"/>
                    </a:moveTo>
                    <a:lnTo>
                      <a:pt x="0" y="5946"/>
                    </a:lnTo>
                    <a:cubicBezTo>
                      <a:pt x="43" y="5992"/>
                      <a:pt x="90" y="6031"/>
                      <a:pt x="142" y="6065"/>
                    </a:cubicBezTo>
                    <a:lnTo>
                      <a:pt x="1386" y="121"/>
                    </a:lnTo>
                    <a:cubicBezTo>
                      <a:pt x="1339" y="82"/>
                      <a:pt x="1291" y="44"/>
                      <a:pt x="1245"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35"/>
              <p:cNvSpPr/>
              <p:nvPr/>
            </p:nvSpPr>
            <p:spPr>
              <a:xfrm>
                <a:off x="1994750" y="998575"/>
                <a:ext cx="31775" cy="151775"/>
              </a:xfrm>
              <a:custGeom>
                <a:rect b="b" l="l" r="r" t="t"/>
                <a:pathLst>
                  <a:path extrusionOk="0" h="6071" w="1271">
                    <a:moveTo>
                      <a:pt x="1253" y="0"/>
                    </a:moveTo>
                    <a:lnTo>
                      <a:pt x="9" y="5950"/>
                    </a:lnTo>
                    <a:cubicBezTo>
                      <a:pt x="1" y="5985"/>
                      <a:pt x="5" y="6023"/>
                      <a:pt x="21" y="6070"/>
                    </a:cubicBezTo>
                    <a:lnTo>
                      <a:pt x="1270" y="121"/>
                    </a:lnTo>
                    <a:cubicBezTo>
                      <a:pt x="1253" y="73"/>
                      <a:pt x="1249" y="35"/>
                      <a:pt x="1253"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35"/>
              <p:cNvSpPr/>
              <p:nvPr/>
            </p:nvSpPr>
            <p:spPr>
              <a:xfrm>
                <a:off x="2510350" y="1095875"/>
                <a:ext cx="32525" cy="149525"/>
              </a:xfrm>
              <a:custGeom>
                <a:rect b="b" l="l" r="r" t="t"/>
                <a:pathLst>
                  <a:path extrusionOk="0" h="5981" w="1301">
                    <a:moveTo>
                      <a:pt x="1301" y="1"/>
                    </a:moveTo>
                    <a:lnTo>
                      <a:pt x="1301" y="1"/>
                    </a:lnTo>
                    <a:cubicBezTo>
                      <a:pt x="1283" y="14"/>
                      <a:pt x="1262" y="23"/>
                      <a:pt x="1245" y="31"/>
                    </a:cubicBezTo>
                    <a:lnTo>
                      <a:pt x="0" y="5980"/>
                    </a:lnTo>
                    <a:cubicBezTo>
                      <a:pt x="18" y="5972"/>
                      <a:pt x="35" y="5959"/>
                      <a:pt x="56" y="5951"/>
                    </a:cubicBezTo>
                    <a:lnTo>
                      <a:pt x="1301"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35"/>
              <p:cNvSpPr/>
              <p:nvPr/>
            </p:nvSpPr>
            <p:spPr>
              <a:xfrm>
                <a:off x="2507775" y="1096625"/>
                <a:ext cx="33725" cy="149750"/>
              </a:xfrm>
              <a:custGeom>
                <a:rect b="b" l="l" r="r" t="t"/>
                <a:pathLst>
                  <a:path extrusionOk="0" h="5990" w="1349">
                    <a:moveTo>
                      <a:pt x="1348" y="1"/>
                    </a:moveTo>
                    <a:lnTo>
                      <a:pt x="1348" y="1"/>
                    </a:lnTo>
                    <a:cubicBezTo>
                      <a:pt x="1313" y="14"/>
                      <a:pt x="1280" y="31"/>
                      <a:pt x="1246" y="40"/>
                    </a:cubicBezTo>
                    <a:lnTo>
                      <a:pt x="1" y="5989"/>
                    </a:lnTo>
                    <a:cubicBezTo>
                      <a:pt x="35" y="5976"/>
                      <a:pt x="69" y="5964"/>
                      <a:pt x="103" y="5950"/>
                    </a:cubicBezTo>
                    <a:lnTo>
                      <a:pt x="1348"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35"/>
              <p:cNvSpPr/>
              <p:nvPr/>
            </p:nvSpPr>
            <p:spPr>
              <a:xfrm>
                <a:off x="2468100" y="1097600"/>
                <a:ext cx="70825" cy="150175"/>
              </a:xfrm>
              <a:custGeom>
                <a:rect b="b" l="l" r="r" t="t"/>
                <a:pathLst>
                  <a:path extrusionOk="0" h="6007" w="2833">
                    <a:moveTo>
                      <a:pt x="2833" y="1"/>
                    </a:moveTo>
                    <a:lnTo>
                      <a:pt x="2833" y="1"/>
                    </a:lnTo>
                    <a:cubicBezTo>
                      <a:pt x="2772" y="17"/>
                      <a:pt x="2713" y="31"/>
                      <a:pt x="2649" y="39"/>
                    </a:cubicBezTo>
                    <a:cubicBezTo>
                      <a:pt x="2554" y="53"/>
                      <a:pt x="2453" y="59"/>
                      <a:pt x="2350" y="59"/>
                    </a:cubicBezTo>
                    <a:cubicBezTo>
                      <a:pt x="2203" y="59"/>
                      <a:pt x="2052" y="47"/>
                      <a:pt x="1909" y="35"/>
                    </a:cubicBezTo>
                    <a:cubicBezTo>
                      <a:pt x="1730" y="19"/>
                      <a:pt x="1565" y="1"/>
                      <a:pt x="1434" y="1"/>
                    </a:cubicBezTo>
                    <a:cubicBezTo>
                      <a:pt x="1386" y="1"/>
                      <a:pt x="1343" y="3"/>
                      <a:pt x="1305" y="9"/>
                    </a:cubicBezTo>
                    <a:cubicBezTo>
                      <a:pt x="1284" y="13"/>
                      <a:pt x="1263" y="17"/>
                      <a:pt x="1246" y="22"/>
                    </a:cubicBezTo>
                    <a:lnTo>
                      <a:pt x="1" y="5971"/>
                    </a:lnTo>
                    <a:cubicBezTo>
                      <a:pt x="18" y="5963"/>
                      <a:pt x="35" y="5959"/>
                      <a:pt x="61" y="5959"/>
                    </a:cubicBezTo>
                    <a:cubicBezTo>
                      <a:pt x="98" y="5953"/>
                      <a:pt x="140" y="5950"/>
                      <a:pt x="188" y="5950"/>
                    </a:cubicBezTo>
                    <a:cubicBezTo>
                      <a:pt x="318" y="5950"/>
                      <a:pt x="485" y="5968"/>
                      <a:pt x="664" y="5984"/>
                    </a:cubicBezTo>
                    <a:cubicBezTo>
                      <a:pt x="812" y="5995"/>
                      <a:pt x="968" y="6007"/>
                      <a:pt x="1119" y="6007"/>
                    </a:cubicBezTo>
                    <a:cubicBezTo>
                      <a:pt x="1217" y="6007"/>
                      <a:pt x="1313" y="6002"/>
                      <a:pt x="1404" y="5988"/>
                    </a:cubicBezTo>
                    <a:cubicBezTo>
                      <a:pt x="1468" y="5980"/>
                      <a:pt x="1528" y="5967"/>
                      <a:pt x="1588" y="5950"/>
                    </a:cubicBezTo>
                    <a:lnTo>
                      <a:pt x="2833"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35"/>
              <p:cNvSpPr/>
              <p:nvPr/>
            </p:nvSpPr>
            <p:spPr>
              <a:xfrm>
                <a:off x="2467350" y="1098150"/>
                <a:ext cx="31900" cy="148975"/>
              </a:xfrm>
              <a:custGeom>
                <a:rect b="b" l="l" r="r" t="t"/>
                <a:pathLst>
                  <a:path extrusionOk="0" h="5959" w="1276">
                    <a:moveTo>
                      <a:pt x="1276" y="0"/>
                    </a:moveTo>
                    <a:cubicBezTo>
                      <a:pt x="1262" y="4"/>
                      <a:pt x="1254" y="4"/>
                      <a:pt x="1246" y="9"/>
                    </a:cubicBezTo>
                    <a:lnTo>
                      <a:pt x="1" y="5958"/>
                    </a:lnTo>
                    <a:cubicBezTo>
                      <a:pt x="10" y="5954"/>
                      <a:pt x="18" y="5949"/>
                      <a:pt x="31" y="5949"/>
                    </a:cubicBezTo>
                    <a:lnTo>
                      <a:pt x="1276"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35"/>
              <p:cNvSpPr/>
              <p:nvPr/>
            </p:nvSpPr>
            <p:spPr>
              <a:xfrm>
                <a:off x="2466825" y="1098350"/>
                <a:ext cx="31675" cy="149075"/>
              </a:xfrm>
              <a:custGeom>
                <a:rect b="b" l="l" r="r" t="t"/>
                <a:pathLst>
                  <a:path extrusionOk="0" h="5963" w="1267">
                    <a:moveTo>
                      <a:pt x="1267" y="1"/>
                    </a:moveTo>
                    <a:lnTo>
                      <a:pt x="1267" y="1"/>
                    </a:lnTo>
                    <a:cubicBezTo>
                      <a:pt x="1263" y="5"/>
                      <a:pt x="1254" y="9"/>
                      <a:pt x="1249" y="13"/>
                    </a:cubicBezTo>
                    <a:lnTo>
                      <a:pt x="0" y="5962"/>
                    </a:lnTo>
                    <a:cubicBezTo>
                      <a:pt x="9" y="5958"/>
                      <a:pt x="14" y="5954"/>
                      <a:pt x="22" y="5950"/>
                    </a:cubicBezTo>
                    <a:lnTo>
                      <a:pt x="1267"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35"/>
              <p:cNvSpPr/>
              <p:nvPr/>
            </p:nvSpPr>
            <p:spPr>
              <a:xfrm>
                <a:off x="2466500" y="1098650"/>
                <a:ext cx="31575" cy="149000"/>
              </a:xfrm>
              <a:custGeom>
                <a:rect b="b" l="l" r="r" t="t"/>
                <a:pathLst>
                  <a:path extrusionOk="0" h="5960" w="1263">
                    <a:moveTo>
                      <a:pt x="1262" y="1"/>
                    </a:moveTo>
                    <a:lnTo>
                      <a:pt x="1262" y="1"/>
                    </a:lnTo>
                    <a:cubicBezTo>
                      <a:pt x="1254" y="6"/>
                      <a:pt x="1250" y="6"/>
                      <a:pt x="1245" y="10"/>
                    </a:cubicBezTo>
                    <a:lnTo>
                      <a:pt x="1" y="5960"/>
                    </a:lnTo>
                    <a:cubicBezTo>
                      <a:pt x="5" y="5955"/>
                      <a:pt x="9" y="5950"/>
                      <a:pt x="13" y="5950"/>
                    </a:cubicBezTo>
                    <a:lnTo>
                      <a:pt x="1262"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35"/>
              <p:cNvSpPr/>
              <p:nvPr/>
            </p:nvSpPr>
            <p:spPr>
              <a:xfrm>
                <a:off x="2466175" y="1098900"/>
                <a:ext cx="31475" cy="149075"/>
              </a:xfrm>
              <a:custGeom>
                <a:rect b="b" l="l" r="r" t="t"/>
                <a:pathLst>
                  <a:path extrusionOk="0" h="5963" w="1259">
                    <a:moveTo>
                      <a:pt x="1258" y="0"/>
                    </a:moveTo>
                    <a:cubicBezTo>
                      <a:pt x="1254" y="4"/>
                      <a:pt x="1250" y="8"/>
                      <a:pt x="1250" y="12"/>
                    </a:cubicBezTo>
                    <a:lnTo>
                      <a:pt x="1" y="5962"/>
                    </a:lnTo>
                    <a:cubicBezTo>
                      <a:pt x="6" y="5958"/>
                      <a:pt x="10" y="5954"/>
                      <a:pt x="14" y="5950"/>
                    </a:cubicBezTo>
                    <a:lnTo>
                      <a:pt x="1258"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35"/>
              <p:cNvSpPr/>
              <p:nvPr/>
            </p:nvSpPr>
            <p:spPr>
              <a:xfrm>
                <a:off x="2465975" y="1099200"/>
                <a:ext cx="31450" cy="149100"/>
              </a:xfrm>
              <a:custGeom>
                <a:rect b="b" l="l" r="r" t="t"/>
                <a:pathLst>
                  <a:path extrusionOk="0" h="5964" w="1258">
                    <a:moveTo>
                      <a:pt x="1258" y="0"/>
                    </a:moveTo>
                    <a:cubicBezTo>
                      <a:pt x="1254" y="5"/>
                      <a:pt x="1250" y="10"/>
                      <a:pt x="1246" y="14"/>
                    </a:cubicBezTo>
                    <a:lnTo>
                      <a:pt x="0" y="5963"/>
                    </a:lnTo>
                    <a:cubicBezTo>
                      <a:pt x="4" y="5958"/>
                      <a:pt x="4" y="5954"/>
                      <a:pt x="9" y="5950"/>
                    </a:cubicBezTo>
                    <a:lnTo>
                      <a:pt x="1258"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35"/>
              <p:cNvSpPr/>
              <p:nvPr/>
            </p:nvSpPr>
            <p:spPr>
              <a:xfrm>
                <a:off x="2465775" y="1099525"/>
                <a:ext cx="31350" cy="149175"/>
              </a:xfrm>
              <a:custGeom>
                <a:rect b="b" l="l" r="r" t="t"/>
                <a:pathLst>
                  <a:path extrusionOk="0" h="5967" w="1254">
                    <a:moveTo>
                      <a:pt x="1254" y="1"/>
                    </a:moveTo>
                    <a:lnTo>
                      <a:pt x="1252" y="8"/>
                    </a:lnTo>
                    <a:lnTo>
                      <a:pt x="1252" y="8"/>
                    </a:lnTo>
                    <a:cubicBezTo>
                      <a:pt x="1253" y="6"/>
                      <a:pt x="1254" y="3"/>
                      <a:pt x="1254" y="1"/>
                    </a:cubicBezTo>
                    <a:close/>
                    <a:moveTo>
                      <a:pt x="1252" y="8"/>
                    </a:moveTo>
                    <a:cubicBezTo>
                      <a:pt x="1250" y="12"/>
                      <a:pt x="1247" y="14"/>
                      <a:pt x="1244" y="17"/>
                    </a:cubicBezTo>
                    <a:lnTo>
                      <a:pt x="0" y="5967"/>
                    </a:lnTo>
                    <a:cubicBezTo>
                      <a:pt x="4" y="5963"/>
                      <a:pt x="4" y="5954"/>
                      <a:pt x="8" y="5950"/>
                    </a:cubicBezTo>
                    <a:lnTo>
                      <a:pt x="1252" y="8"/>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35"/>
              <p:cNvSpPr/>
              <p:nvPr/>
            </p:nvSpPr>
            <p:spPr>
              <a:xfrm>
                <a:off x="2465675" y="1099950"/>
                <a:ext cx="31225" cy="149100"/>
              </a:xfrm>
              <a:custGeom>
                <a:rect b="b" l="l" r="r" t="t"/>
                <a:pathLst>
                  <a:path extrusionOk="0" h="5964" w="1249">
                    <a:moveTo>
                      <a:pt x="1248" y="0"/>
                    </a:moveTo>
                    <a:lnTo>
                      <a:pt x="400" y="4057"/>
                    </a:lnTo>
                    <a:lnTo>
                      <a:pt x="1248" y="14"/>
                    </a:lnTo>
                    <a:lnTo>
                      <a:pt x="1248" y="0"/>
                    </a:lnTo>
                    <a:close/>
                    <a:moveTo>
                      <a:pt x="400" y="4057"/>
                    </a:moveTo>
                    <a:lnTo>
                      <a:pt x="0" y="5963"/>
                    </a:lnTo>
                    <a:cubicBezTo>
                      <a:pt x="4" y="5959"/>
                      <a:pt x="4" y="5954"/>
                      <a:pt x="4" y="5950"/>
                    </a:cubicBezTo>
                    <a:lnTo>
                      <a:pt x="400" y="4057"/>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35"/>
              <p:cNvSpPr/>
              <p:nvPr/>
            </p:nvSpPr>
            <p:spPr>
              <a:xfrm>
                <a:off x="2009075" y="1006275"/>
                <a:ext cx="51900" cy="149050"/>
              </a:xfrm>
              <a:custGeom>
                <a:rect b="b" l="l" r="r" t="t"/>
                <a:pathLst>
                  <a:path extrusionOk="0" h="5962" w="2076">
                    <a:moveTo>
                      <a:pt x="1245" y="0"/>
                    </a:moveTo>
                    <a:lnTo>
                      <a:pt x="0" y="5950"/>
                    </a:lnTo>
                    <a:cubicBezTo>
                      <a:pt x="88" y="5958"/>
                      <a:pt x="185" y="5961"/>
                      <a:pt x="300" y="5961"/>
                    </a:cubicBezTo>
                    <a:cubicBezTo>
                      <a:pt x="445" y="5961"/>
                      <a:pt x="617" y="5956"/>
                      <a:pt x="830" y="5946"/>
                    </a:cubicBezTo>
                    <a:lnTo>
                      <a:pt x="2075" y="0"/>
                    </a:lnTo>
                    <a:lnTo>
                      <a:pt x="2075" y="0"/>
                    </a:lnTo>
                    <a:cubicBezTo>
                      <a:pt x="1863" y="8"/>
                      <a:pt x="1691" y="14"/>
                      <a:pt x="1546" y="14"/>
                    </a:cubicBezTo>
                    <a:cubicBezTo>
                      <a:pt x="1430" y="14"/>
                      <a:pt x="1332" y="10"/>
                      <a:pt x="1245" y="0"/>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35"/>
              <p:cNvSpPr/>
              <p:nvPr/>
            </p:nvSpPr>
            <p:spPr>
              <a:xfrm>
                <a:off x="2006300" y="1005850"/>
                <a:ext cx="33900" cy="149200"/>
              </a:xfrm>
              <a:custGeom>
                <a:rect b="b" l="l" r="r" t="t"/>
                <a:pathLst>
                  <a:path extrusionOk="0" h="5968" w="1356">
                    <a:moveTo>
                      <a:pt x="1245" y="1"/>
                    </a:moveTo>
                    <a:lnTo>
                      <a:pt x="1" y="5951"/>
                    </a:lnTo>
                    <a:cubicBezTo>
                      <a:pt x="34" y="5955"/>
                      <a:pt x="68" y="5963"/>
                      <a:pt x="111" y="5967"/>
                    </a:cubicBezTo>
                    <a:lnTo>
                      <a:pt x="1356" y="17"/>
                    </a:lnTo>
                    <a:cubicBezTo>
                      <a:pt x="1318" y="13"/>
                      <a:pt x="1279" y="9"/>
                      <a:pt x="1245"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35"/>
              <p:cNvSpPr/>
              <p:nvPr/>
            </p:nvSpPr>
            <p:spPr>
              <a:xfrm>
                <a:off x="2004475" y="1005525"/>
                <a:ext cx="32950" cy="149100"/>
              </a:xfrm>
              <a:custGeom>
                <a:rect b="b" l="l" r="r" t="t"/>
                <a:pathLst>
                  <a:path extrusionOk="0" h="5964" w="1318">
                    <a:moveTo>
                      <a:pt x="1245" y="1"/>
                    </a:moveTo>
                    <a:lnTo>
                      <a:pt x="1" y="5950"/>
                    </a:lnTo>
                    <a:cubicBezTo>
                      <a:pt x="22" y="5954"/>
                      <a:pt x="48" y="5958"/>
                      <a:pt x="74" y="5964"/>
                    </a:cubicBezTo>
                    <a:lnTo>
                      <a:pt x="1318" y="14"/>
                    </a:lnTo>
                    <a:cubicBezTo>
                      <a:pt x="1292" y="10"/>
                      <a:pt x="1270" y="5"/>
                      <a:pt x="1245"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35"/>
              <p:cNvSpPr/>
              <p:nvPr/>
            </p:nvSpPr>
            <p:spPr>
              <a:xfrm>
                <a:off x="2002975" y="1005125"/>
                <a:ext cx="32625" cy="149175"/>
              </a:xfrm>
              <a:custGeom>
                <a:rect b="b" l="l" r="r" t="t"/>
                <a:pathLst>
                  <a:path extrusionOk="0" h="5967" w="1305">
                    <a:moveTo>
                      <a:pt x="1249" y="0"/>
                    </a:moveTo>
                    <a:lnTo>
                      <a:pt x="0" y="5949"/>
                    </a:lnTo>
                    <a:cubicBezTo>
                      <a:pt x="22" y="5954"/>
                      <a:pt x="39" y="5958"/>
                      <a:pt x="61" y="5966"/>
                    </a:cubicBezTo>
                    <a:lnTo>
                      <a:pt x="1305" y="17"/>
                    </a:lnTo>
                    <a:cubicBezTo>
                      <a:pt x="1288" y="13"/>
                      <a:pt x="1267" y="8"/>
                      <a:pt x="1249"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35"/>
              <p:cNvSpPr/>
              <p:nvPr/>
            </p:nvSpPr>
            <p:spPr>
              <a:xfrm>
                <a:off x="2001675" y="1004675"/>
                <a:ext cx="32550" cy="149175"/>
              </a:xfrm>
              <a:custGeom>
                <a:rect b="b" l="l" r="r" t="t"/>
                <a:pathLst>
                  <a:path extrusionOk="0" h="5967" w="1302">
                    <a:moveTo>
                      <a:pt x="1246" y="1"/>
                    </a:moveTo>
                    <a:lnTo>
                      <a:pt x="1" y="5950"/>
                    </a:lnTo>
                    <a:cubicBezTo>
                      <a:pt x="18" y="5955"/>
                      <a:pt x="36" y="5963"/>
                      <a:pt x="52" y="5967"/>
                    </a:cubicBezTo>
                    <a:lnTo>
                      <a:pt x="1301" y="18"/>
                    </a:lnTo>
                    <a:cubicBezTo>
                      <a:pt x="1284" y="13"/>
                      <a:pt x="1263" y="9"/>
                      <a:pt x="1246"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35"/>
              <p:cNvSpPr/>
              <p:nvPr/>
            </p:nvSpPr>
            <p:spPr>
              <a:xfrm>
                <a:off x="2000300" y="1004150"/>
                <a:ext cx="32525" cy="149300"/>
              </a:xfrm>
              <a:custGeom>
                <a:rect b="b" l="l" r="r" t="t"/>
                <a:pathLst>
                  <a:path extrusionOk="0" h="5972" w="1301">
                    <a:moveTo>
                      <a:pt x="1246" y="0"/>
                    </a:moveTo>
                    <a:lnTo>
                      <a:pt x="0" y="5950"/>
                    </a:lnTo>
                    <a:cubicBezTo>
                      <a:pt x="18" y="5958"/>
                      <a:pt x="39" y="5962"/>
                      <a:pt x="56" y="5971"/>
                    </a:cubicBezTo>
                    <a:lnTo>
                      <a:pt x="1301" y="22"/>
                    </a:lnTo>
                    <a:cubicBezTo>
                      <a:pt x="1284" y="18"/>
                      <a:pt x="1267" y="8"/>
                      <a:pt x="1246"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35"/>
              <p:cNvSpPr/>
              <p:nvPr/>
            </p:nvSpPr>
            <p:spPr>
              <a:xfrm>
                <a:off x="1998600" y="1003400"/>
                <a:ext cx="32850" cy="149500"/>
              </a:xfrm>
              <a:custGeom>
                <a:rect b="b" l="l" r="r" t="t"/>
                <a:pathLst>
                  <a:path extrusionOk="0" h="5980" w="1314">
                    <a:moveTo>
                      <a:pt x="1249" y="0"/>
                    </a:moveTo>
                    <a:lnTo>
                      <a:pt x="1" y="5950"/>
                    </a:lnTo>
                    <a:cubicBezTo>
                      <a:pt x="26" y="5962"/>
                      <a:pt x="47" y="5972"/>
                      <a:pt x="68" y="5980"/>
                    </a:cubicBezTo>
                    <a:lnTo>
                      <a:pt x="1314" y="30"/>
                    </a:lnTo>
                    <a:cubicBezTo>
                      <a:pt x="1292" y="22"/>
                      <a:pt x="1270" y="13"/>
                      <a:pt x="1249"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35"/>
              <p:cNvSpPr/>
              <p:nvPr/>
            </p:nvSpPr>
            <p:spPr>
              <a:xfrm>
                <a:off x="1996350" y="1002225"/>
                <a:ext cx="33475" cy="149950"/>
              </a:xfrm>
              <a:custGeom>
                <a:rect b="b" l="l" r="r" t="t"/>
                <a:pathLst>
                  <a:path extrusionOk="0" h="5998" w="1339">
                    <a:moveTo>
                      <a:pt x="1245" y="0"/>
                    </a:moveTo>
                    <a:lnTo>
                      <a:pt x="0" y="5950"/>
                    </a:lnTo>
                    <a:cubicBezTo>
                      <a:pt x="30" y="5967"/>
                      <a:pt x="60" y="5984"/>
                      <a:pt x="91" y="5997"/>
                    </a:cubicBezTo>
                    <a:lnTo>
                      <a:pt x="1339" y="47"/>
                    </a:lnTo>
                    <a:cubicBezTo>
                      <a:pt x="1309" y="34"/>
                      <a:pt x="1275" y="18"/>
                      <a:pt x="1245"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35"/>
              <p:cNvSpPr/>
              <p:nvPr/>
            </p:nvSpPr>
            <p:spPr>
              <a:xfrm>
                <a:off x="1995275" y="1001575"/>
                <a:ext cx="32225" cy="149400"/>
              </a:xfrm>
              <a:custGeom>
                <a:rect b="b" l="l" r="r" t="t"/>
                <a:pathLst>
                  <a:path extrusionOk="0" h="5976" w="1289">
                    <a:moveTo>
                      <a:pt x="1249" y="1"/>
                    </a:moveTo>
                    <a:lnTo>
                      <a:pt x="0" y="5950"/>
                    </a:lnTo>
                    <a:cubicBezTo>
                      <a:pt x="18" y="5958"/>
                      <a:pt x="31" y="5968"/>
                      <a:pt x="43" y="5976"/>
                    </a:cubicBezTo>
                    <a:lnTo>
                      <a:pt x="1288" y="26"/>
                    </a:lnTo>
                    <a:cubicBezTo>
                      <a:pt x="1275" y="18"/>
                      <a:pt x="1263" y="9"/>
                      <a:pt x="1249"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35"/>
              <p:cNvSpPr/>
              <p:nvPr/>
            </p:nvSpPr>
            <p:spPr>
              <a:xfrm>
                <a:off x="2463750" y="1102300"/>
                <a:ext cx="33375" cy="148825"/>
              </a:xfrm>
              <a:custGeom>
                <a:rect b="b" l="l" r="r" t="t"/>
                <a:pathLst>
                  <a:path extrusionOk="0" h="5953" w="1335">
                    <a:moveTo>
                      <a:pt x="1244" y="1"/>
                    </a:moveTo>
                    <a:lnTo>
                      <a:pt x="0" y="5950"/>
                    </a:lnTo>
                    <a:cubicBezTo>
                      <a:pt x="17" y="5950"/>
                      <a:pt x="36" y="5952"/>
                      <a:pt x="56" y="5952"/>
                    </a:cubicBezTo>
                    <a:cubicBezTo>
                      <a:pt x="65" y="5952"/>
                      <a:pt x="75" y="5952"/>
                      <a:pt x="85" y="5950"/>
                    </a:cubicBezTo>
                    <a:lnTo>
                      <a:pt x="1335" y="1"/>
                    </a:lnTo>
                    <a:lnTo>
                      <a:pt x="1335" y="1"/>
                    </a:lnTo>
                    <a:cubicBezTo>
                      <a:pt x="1319" y="3"/>
                      <a:pt x="1304" y="4"/>
                      <a:pt x="1289" y="4"/>
                    </a:cubicBezTo>
                    <a:cubicBezTo>
                      <a:pt x="1274" y="4"/>
                      <a:pt x="1259" y="3"/>
                      <a:pt x="1244" y="1"/>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35"/>
              <p:cNvSpPr/>
              <p:nvPr/>
            </p:nvSpPr>
            <p:spPr>
              <a:xfrm>
                <a:off x="2462650" y="1102200"/>
                <a:ext cx="32225" cy="148875"/>
              </a:xfrm>
              <a:custGeom>
                <a:rect b="b" l="l" r="r" t="t"/>
                <a:pathLst>
                  <a:path extrusionOk="0" h="5955" w="1289">
                    <a:moveTo>
                      <a:pt x="1245" y="1"/>
                    </a:moveTo>
                    <a:lnTo>
                      <a:pt x="1" y="5946"/>
                    </a:lnTo>
                    <a:cubicBezTo>
                      <a:pt x="13" y="5950"/>
                      <a:pt x="27" y="5950"/>
                      <a:pt x="44" y="5954"/>
                    </a:cubicBezTo>
                    <a:lnTo>
                      <a:pt x="1288" y="5"/>
                    </a:lnTo>
                    <a:cubicBezTo>
                      <a:pt x="1276" y="5"/>
                      <a:pt x="1258" y="1"/>
                      <a:pt x="1245"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35"/>
              <p:cNvSpPr/>
              <p:nvPr/>
            </p:nvSpPr>
            <p:spPr>
              <a:xfrm>
                <a:off x="2461825" y="1102000"/>
                <a:ext cx="31975" cy="148875"/>
              </a:xfrm>
              <a:custGeom>
                <a:rect b="b" l="l" r="r" t="t"/>
                <a:pathLst>
                  <a:path extrusionOk="0" h="5955" w="1279">
                    <a:moveTo>
                      <a:pt x="1244" y="0"/>
                    </a:moveTo>
                    <a:lnTo>
                      <a:pt x="0" y="5949"/>
                    </a:lnTo>
                    <a:cubicBezTo>
                      <a:pt x="8" y="5949"/>
                      <a:pt x="21" y="5954"/>
                      <a:pt x="34" y="5954"/>
                    </a:cubicBezTo>
                    <a:lnTo>
                      <a:pt x="1278" y="9"/>
                    </a:lnTo>
                    <a:cubicBezTo>
                      <a:pt x="1266" y="4"/>
                      <a:pt x="1258" y="4"/>
                      <a:pt x="1244"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35"/>
              <p:cNvSpPr/>
              <p:nvPr/>
            </p:nvSpPr>
            <p:spPr>
              <a:xfrm>
                <a:off x="2461050" y="1101775"/>
                <a:ext cx="31900" cy="148950"/>
              </a:xfrm>
              <a:custGeom>
                <a:rect b="b" l="l" r="r" t="t"/>
                <a:pathLst>
                  <a:path extrusionOk="0" h="5958" w="1276">
                    <a:moveTo>
                      <a:pt x="1245" y="0"/>
                    </a:moveTo>
                    <a:lnTo>
                      <a:pt x="0" y="5950"/>
                    </a:lnTo>
                    <a:cubicBezTo>
                      <a:pt x="9" y="5954"/>
                      <a:pt x="18" y="5954"/>
                      <a:pt x="31" y="5958"/>
                    </a:cubicBezTo>
                    <a:lnTo>
                      <a:pt x="1275" y="9"/>
                    </a:lnTo>
                    <a:cubicBezTo>
                      <a:pt x="1267" y="4"/>
                      <a:pt x="1254" y="4"/>
                      <a:pt x="1245"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35"/>
              <p:cNvSpPr/>
              <p:nvPr/>
            </p:nvSpPr>
            <p:spPr>
              <a:xfrm>
                <a:off x="2460300" y="1101550"/>
                <a:ext cx="31900" cy="148975"/>
              </a:xfrm>
              <a:custGeom>
                <a:rect b="b" l="l" r="r" t="t"/>
                <a:pathLst>
                  <a:path extrusionOk="0" h="5959" w="1276">
                    <a:moveTo>
                      <a:pt x="1246" y="1"/>
                    </a:moveTo>
                    <a:lnTo>
                      <a:pt x="0" y="5950"/>
                    </a:lnTo>
                    <a:cubicBezTo>
                      <a:pt x="10" y="5950"/>
                      <a:pt x="18" y="5955"/>
                      <a:pt x="30" y="5959"/>
                    </a:cubicBezTo>
                    <a:lnTo>
                      <a:pt x="1275" y="9"/>
                    </a:lnTo>
                    <a:cubicBezTo>
                      <a:pt x="1267" y="5"/>
                      <a:pt x="1254" y="5"/>
                      <a:pt x="1246"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35"/>
              <p:cNvSpPr/>
              <p:nvPr/>
            </p:nvSpPr>
            <p:spPr>
              <a:xfrm>
                <a:off x="2459450" y="1101225"/>
                <a:ext cx="32000" cy="149100"/>
              </a:xfrm>
              <a:custGeom>
                <a:rect b="b" l="l" r="r" t="t"/>
                <a:pathLst>
                  <a:path extrusionOk="0" h="5964" w="1280">
                    <a:moveTo>
                      <a:pt x="1250" y="0"/>
                    </a:moveTo>
                    <a:lnTo>
                      <a:pt x="1" y="5950"/>
                    </a:lnTo>
                    <a:cubicBezTo>
                      <a:pt x="13" y="5954"/>
                      <a:pt x="22" y="5959"/>
                      <a:pt x="34" y="5963"/>
                    </a:cubicBezTo>
                    <a:lnTo>
                      <a:pt x="1280" y="14"/>
                    </a:lnTo>
                    <a:cubicBezTo>
                      <a:pt x="1270" y="10"/>
                      <a:pt x="1258" y="6"/>
                      <a:pt x="1250"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35"/>
              <p:cNvSpPr/>
              <p:nvPr/>
            </p:nvSpPr>
            <p:spPr>
              <a:xfrm>
                <a:off x="2458600" y="1100825"/>
                <a:ext cx="32100" cy="149175"/>
              </a:xfrm>
              <a:custGeom>
                <a:rect b="b" l="l" r="r" t="t"/>
                <a:pathLst>
                  <a:path extrusionOk="0" h="5967" w="1284">
                    <a:moveTo>
                      <a:pt x="1245" y="0"/>
                    </a:moveTo>
                    <a:lnTo>
                      <a:pt x="1" y="5950"/>
                    </a:lnTo>
                    <a:cubicBezTo>
                      <a:pt x="13" y="5954"/>
                      <a:pt x="21" y="5962"/>
                      <a:pt x="35" y="5966"/>
                    </a:cubicBezTo>
                    <a:lnTo>
                      <a:pt x="1284" y="16"/>
                    </a:lnTo>
                    <a:cubicBezTo>
                      <a:pt x="1271" y="12"/>
                      <a:pt x="1258" y="8"/>
                      <a:pt x="1245"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35"/>
              <p:cNvSpPr/>
              <p:nvPr/>
            </p:nvSpPr>
            <p:spPr>
              <a:xfrm>
                <a:off x="2457425" y="1100275"/>
                <a:ext cx="32300" cy="149300"/>
              </a:xfrm>
              <a:custGeom>
                <a:rect b="b" l="l" r="r" t="t"/>
                <a:pathLst>
                  <a:path extrusionOk="0" h="5972" w="1292">
                    <a:moveTo>
                      <a:pt x="1249" y="1"/>
                    </a:moveTo>
                    <a:lnTo>
                      <a:pt x="1" y="5946"/>
                    </a:lnTo>
                    <a:cubicBezTo>
                      <a:pt x="17" y="5954"/>
                      <a:pt x="30" y="5962"/>
                      <a:pt x="48" y="5972"/>
                    </a:cubicBezTo>
                    <a:lnTo>
                      <a:pt x="1292" y="22"/>
                    </a:lnTo>
                    <a:cubicBezTo>
                      <a:pt x="1280" y="18"/>
                      <a:pt x="1262" y="9"/>
                      <a:pt x="1249"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35"/>
              <p:cNvSpPr/>
              <p:nvPr/>
            </p:nvSpPr>
            <p:spPr>
              <a:xfrm>
                <a:off x="2455700" y="1099100"/>
                <a:ext cx="32950" cy="149850"/>
              </a:xfrm>
              <a:custGeom>
                <a:rect b="b" l="l" r="r" t="t"/>
                <a:pathLst>
                  <a:path extrusionOk="0" h="5994" w="1318">
                    <a:moveTo>
                      <a:pt x="1246" y="0"/>
                    </a:moveTo>
                    <a:lnTo>
                      <a:pt x="1" y="5950"/>
                    </a:lnTo>
                    <a:cubicBezTo>
                      <a:pt x="22" y="5967"/>
                      <a:pt x="48" y="5980"/>
                      <a:pt x="70" y="5993"/>
                    </a:cubicBezTo>
                    <a:lnTo>
                      <a:pt x="1318" y="48"/>
                    </a:lnTo>
                    <a:cubicBezTo>
                      <a:pt x="1292" y="30"/>
                      <a:pt x="1266" y="18"/>
                      <a:pt x="1246"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35"/>
              <p:cNvSpPr/>
              <p:nvPr/>
            </p:nvSpPr>
            <p:spPr>
              <a:xfrm>
                <a:off x="2442875" y="1086475"/>
                <a:ext cx="43975" cy="161375"/>
              </a:xfrm>
              <a:custGeom>
                <a:rect b="b" l="l" r="r" t="t"/>
                <a:pathLst>
                  <a:path extrusionOk="0" h="6455" w="1759">
                    <a:moveTo>
                      <a:pt x="1246" y="0"/>
                    </a:moveTo>
                    <a:lnTo>
                      <a:pt x="0" y="5950"/>
                    </a:lnTo>
                    <a:cubicBezTo>
                      <a:pt x="172" y="6108"/>
                      <a:pt x="326" y="6318"/>
                      <a:pt x="514" y="6455"/>
                    </a:cubicBezTo>
                    <a:lnTo>
                      <a:pt x="1759" y="505"/>
                    </a:lnTo>
                    <a:cubicBezTo>
                      <a:pt x="1570" y="373"/>
                      <a:pt x="1416" y="159"/>
                      <a:pt x="1246"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35"/>
              <p:cNvSpPr/>
              <p:nvPr/>
            </p:nvSpPr>
            <p:spPr>
              <a:xfrm>
                <a:off x="1792425" y="925025"/>
                <a:ext cx="32850" cy="150050"/>
              </a:xfrm>
              <a:custGeom>
                <a:rect b="b" l="l" r="r" t="t"/>
                <a:pathLst>
                  <a:path extrusionOk="0" h="6002" w="1314">
                    <a:moveTo>
                      <a:pt x="1314" y="1"/>
                    </a:moveTo>
                    <a:lnTo>
                      <a:pt x="1314" y="1"/>
                    </a:lnTo>
                    <a:cubicBezTo>
                      <a:pt x="1293" y="17"/>
                      <a:pt x="1267" y="34"/>
                      <a:pt x="1246" y="52"/>
                    </a:cubicBezTo>
                    <a:lnTo>
                      <a:pt x="1" y="6001"/>
                    </a:lnTo>
                    <a:cubicBezTo>
                      <a:pt x="22" y="5984"/>
                      <a:pt x="44" y="5967"/>
                      <a:pt x="69" y="5945"/>
                    </a:cubicBezTo>
                    <a:lnTo>
                      <a:pt x="1314"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35"/>
              <p:cNvSpPr/>
              <p:nvPr/>
            </p:nvSpPr>
            <p:spPr>
              <a:xfrm>
                <a:off x="1789550" y="926300"/>
                <a:ext cx="34025" cy="151650"/>
              </a:xfrm>
              <a:custGeom>
                <a:rect b="b" l="l" r="r" t="t"/>
                <a:pathLst>
                  <a:path extrusionOk="0" h="6066" w="1361">
                    <a:moveTo>
                      <a:pt x="1361" y="1"/>
                    </a:moveTo>
                    <a:cubicBezTo>
                      <a:pt x="1318" y="39"/>
                      <a:pt x="1280" y="78"/>
                      <a:pt x="1245" y="116"/>
                    </a:cubicBezTo>
                    <a:lnTo>
                      <a:pt x="1" y="6065"/>
                    </a:lnTo>
                    <a:cubicBezTo>
                      <a:pt x="35" y="6027"/>
                      <a:pt x="74" y="5988"/>
                      <a:pt x="116" y="5950"/>
                    </a:cubicBezTo>
                    <a:lnTo>
                      <a:pt x="1361"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35"/>
              <p:cNvSpPr/>
              <p:nvPr/>
            </p:nvSpPr>
            <p:spPr>
              <a:xfrm>
                <a:off x="1786750" y="929175"/>
                <a:ext cx="33925" cy="152725"/>
              </a:xfrm>
              <a:custGeom>
                <a:rect b="b" l="l" r="r" t="t"/>
                <a:pathLst>
                  <a:path extrusionOk="0" h="6109" w="1357">
                    <a:moveTo>
                      <a:pt x="1357" y="1"/>
                    </a:moveTo>
                    <a:cubicBezTo>
                      <a:pt x="1315" y="52"/>
                      <a:pt x="1280" y="108"/>
                      <a:pt x="1246" y="159"/>
                    </a:cubicBezTo>
                    <a:lnTo>
                      <a:pt x="1" y="6109"/>
                    </a:lnTo>
                    <a:cubicBezTo>
                      <a:pt x="32" y="6053"/>
                      <a:pt x="70" y="6002"/>
                      <a:pt x="113" y="5950"/>
                    </a:cubicBezTo>
                    <a:lnTo>
                      <a:pt x="1357"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35"/>
              <p:cNvSpPr/>
              <p:nvPr/>
            </p:nvSpPr>
            <p:spPr>
              <a:xfrm>
                <a:off x="1778325" y="933125"/>
                <a:ext cx="39575" cy="168900"/>
              </a:xfrm>
              <a:custGeom>
                <a:rect b="b" l="l" r="r" t="t"/>
                <a:pathLst>
                  <a:path extrusionOk="0" h="6756" w="1583">
                    <a:moveTo>
                      <a:pt x="1583" y="1"/>
                    </a:moveTo>
                    <a:lnTo>
                      <a:pt x="1583" y="1"/>
                    </a:lnTo>
                    <a:cubicBezTo>
                      <a:pt x="1437" y="263"/>
                      <a:pt x="1395" y="549"/>
                      <a:pt x="1249" y="806"/>
                    </a:cubicBezTo>
                    <a:lnTo>
                      <a:pt x="0" y="6755"/>
                    </a:lnTo>
                    <a:cubicBezTo>
                      <a:pt x="150" y="6499"/>
                      <a:pt x="189" y="6207"/>
                      <a:pt x="338" y="5951"/>
                    </a:cubicBezTo>
                    <a:lnTo>
                      <a:pt x="1583"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35"/>
              <p:cNvSpPr/>
              <p:nvPr/>
            </p:nvSpPr>
            <p:spPr>
              <a:xfrm>
                <a:off x="1775650" y="953250"/>
                <a:ext cx="33925" cy="152725"/>
              </a:xfrm>
              <a:custGeom>
                <a:rect b="b" l="l" r="r" t="t"/>
                <a:pathLst>
                  <a:path extrusionOk="0" h="6109" w="1357">
                    <a:moveTo>
                      <a:pt x="1356" y="1"/>
                    </a:moveTo>
                    <a:lnTo>
                      <a:pt x="1356" y="1"/>
                    </a:lnTo>
                    <a:cubicBezTo>
                      <a:pt x="1322" y="56"/>
                      <a:pt x="1288" y="107"/>
                      <a:pt x="1246" y="159"/>
                    </a:cubicBezTo>
                    <a:lnTo>
                      <a:pt x="0" y="6108"/>
                    </a:lnTo>
                    <a:cubicBezTo>
                      <a:pt x="43" y="6057"/>
                      <a:pt x="77" y="6006"/>
                      <a:pt x="107" y="5950"/>
                    </a:cubicBezTo>
                    <a:lnTo>
                      <a:pt x="1356"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35"/>
              <p:cNvSpPr/>
              <p:nvPr/>
            </p:nvSpPr>
            <p:spPr>
              <a:xfrm>
                <a:off x="1772775" y="957200"/>
                <a:ext cx="34025" cy="151650"/>
              </a:xfrm>
              <a:custGeom>
                <a:rect b="b" l="l" r="r" t="t"/>
                <a:pathLst>
                  <a:path extrusionOk="0" h="6066" w="1361">
                    <a:moveTo>
                      <a:pt x="1361" y="1"/>
                    </a:moveTo>
                    <a:cubicBezTo>
                      <a:pt x="1326" y="39"/>
                      <a:pt x="1288" y="78"/>
                      <a:pt x="1245" y="116"/>
                    </a:cubicBezTo>
                    <a:lnTo>
                      <a:pt x="0" y="6065"/>
                    </a:lnTo>
                    <a:cubicBezTo>
                      <a:pt x="42" y="6027"/>
                      <a:pt x="81" y="5988"/>
                      <a:pt x="115" y="5950"/>
                    </a:cubicBezTo>
                    <a:lnTo>
                      <a:pt x="1361"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35"/>
              <p:cNvSpPr/>
              <p:nvPr/>
            </p:nvSpPr>
            <p:spPr>
              <a:xfrm>
                <a:off x="1770625" y="960075"/>
                <a:ext cx="33275" cy="150400"/>
              </a:xfrm>
              <a:custGeom>
                <a:rect b="b" l="l" r="r" t="t"/>
                <a:pathLst>
                  <a:path extrusionOk="0" h="6016" w="1331">
                    <a:moveTo>
                      <a:pt x="1331" y="1"/>
                    </a:moveTo>
                    <a:lnTo>
                      <a:pt x="1331" y="1"/>
                    </a:lnTo>
                    <a:cubicBezTo>
                      <a:pt x="1305" y="22"/>
                      <a:pt x="1279" y="44"/>
                      <a:pt x="1245" y="65"/>
                    </a:cubicBezTo>
                    <a:lnTo>
                      <a:pt x="0" y="6015"/>
                    </a:lnTo>
                    <a:cubicBezTo>
                      <a:pt x="30" y="5993"/>
                      <a:pt x="61" y="5972"/>
                      <a:pt x="86" y="5950"/>
                    </a:cubicBezTo>
                    <a:lnTo>
                      <a:pt x="1331"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35"/>
              <p:cNvSpPr/>
              <p:nvPr/>
            </p:nvSpPr>
            <p:spPr>
              <a:xfrm>
                <a:off x="1261950" y="852100"/>
                <a:ext cx="34175" cy="157000"/>
              </a:xfrm>
              <a:custGeom>
                <a:rect b="b" l="l" r="r" t="t"/>
                <a:pathLst>
                  <a:path extrusionOk="0" h="6280" w="1367">
                    <a:moveTo>
                      <a:pt x="1250" y="0"/>
                    </a:moveTo>
                    <a:lnTo>
                      <a:pt x="1" y="5950"/>
                    </a:lnTo>
                    <a:cubicBezTo>
                      <a:pt x="91" y="6074"/>
                      <a:pt x="117" y="6185"/>
                      <a:pt x="99" y="6279"/>
                    </a:cubicBezTo>
                    <a:lnTo>
                      <a:pt x="1344" y="330"/>
                    </a:lnTo>
                    <a:cubicBezTo>
                      <a:pt x="1366" y="235"/>
                      <a:pt x="1335" y="128"/>
                      <a:pt x="1250"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35"/>
              <p:cNvSpPr/>
              <p:nvPr/>
            </p:nvSpPr>
            <p:spPr>
              <a:xfrm>
                <a:off x="2427275" y="1086475"/>
                <a:ext cx="46750" cy="150775"/>
              </a:xfrm>
              <a:custGeom>
                <a:rect b="b" l="l" r="r" t="t"/>
                <a:pathLst>
                  <a:path extrusionOk="0" h="6031" w="1870">
                    <a:moveTo>
                      <a:pt x="1870" y="0"/>
                    </a:moveTo>
                    <a:lnTo>
                      <a:pt x="1870" y="0"/>
                    </a:lnTo>
                    <a:cubicBezTo>
                      <a:pt x="1728" y="5"/>
                      <a:pt x="1608" y="14"/>
                      <a:pt x="1505" y="26"/>
                    </a:cubicBezTo>
                    <a:cubicBezTo>
                      <a:pt x="1403" y="43"/>
                      <a:pt x="1321" y="61"/>
                      <a:pt x="1245" y="86"/>
                    </a:cubicBezTo>
                    <a:lnTo>
                      <a:pt x="0" y="6031"/>
                    </a:lnTo>
                    <a:cubicBezTo>
                      <a:pt x="73" y="6010"/>
                      <a:pt x="158" y="5989"/>
                      <a:pt x="261" y="5976"/>
                    </a:cubicBezTo>
                    <a:cubicBezTo>
                      <a:pt x="364" y="5963"/>
                      <a:pt x="484" y="5954"/>
                      <a:pt x="624" y="5950"/>
                    </a:cubicBezTo>
                    <a:lnTo>
                      <a:pt x="1870"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35"/>
              <p:cNvSpPr/>
              <p:nvPr/>
            </p:nvSpPr>
            <p:spPr>
              <a:xfrm>
                <a:off x="2422550" y="1088625"/>
                <a:ext cx="35850" cy="150450"/>
              </a:xfrm>
              <a:custGeom>
                <a:rect b="b" l="l" r="r" t="t"/>
                <a:pathLst>
                  <a:path extrusionOk="0" h="6018" w="1434">
                    <a:moveTo>
                      <a:pt x="1434" y="0"/>
                    </a:moveTo>
                    <a:cubicBezTo>
                      <a:pt x="1366" y="22"/>
                      <a:pt x="1301" y="43"/>
                      <a:pt x="1246" y="73"/>
                    </a:cubicBezTo>
                    <a:lnTo>
                      <a:pt x="1" y="6018"/>
                    </a:lnTo>
                    <a:cubicBezTo>
                      <a:pt x="57" y="5992"/>
                      <a:pt x="116" y="5967"/>
                      <a:pt x="189" y="5945"/>
                    </a:cubicBezTo>
                    <a:lnTo>
                      <a:pt x="1434"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35"/>
              <p:cNvSpPr/>
              <p:nvPr/>
            </p:nvSpPr>
            <p:spPr>
              <a:xfrm>
                <a:off x="2415175" y="1090450"/>
                <a:ext cx="38525" cy="152375"/>
              </a:xfrm>
              <a:custGeom>
                <a:rect b="b" l="l" r="r" t="t"/>
                <a:pathLst>
                  <a:path extrusionOk="0" h="6095" w="1541">
                    <a:moveTo>
                      <a:pt x="1541" y="0"/>
                    </a:moveTo>
                    <a:cubicBezTo>
                      <a:pt x="1489" y="21"/>
                      <a:pt x="1442" y="47"/>
                      <a:pt x="1395" y="72"/>
                    </a:cubicBezTo>
                    <a:cubicBezTo>
                      <a:pt x="1348" y="98"/>
                      <a:pt x="1301" y="124"/>
                      <a:pt x="1245" y="145"/>
                    </a:cubicBezTo>
                    <a:lnTo>
                      <a:pt x="1" y="6095"/>
                    </a:lnTo>
                    <a:cubicBezTo>
                      <a:pt x="52" y="6069"/>
                      <a:pt x="99" y="6043"/>
                      <a:pt x="151" y="6018"/>
                    </a:cubicBezTo>
                    <a:cubicBezTo>
                      <a:pt x="198" y="5996"/>
                      <a:pt x="244" y="5971"/>
                      <a:pt x="296" y="5945"/>
                    </a:cubicBezTo>
                    <a:lnTo>
                      <a:pt x="1541"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35"/>
              <p:cNvSpPr/>
              <p:nvPr/>
            </p:nvSpPr>
            <p:spPr>
              <a:xfrm>
                <a:off x="2410600" y="1094075"/>
                <a:ext cx="35725" cy="150475"/>
              </a:xfrm>
              <a:custGeom>
                <a:rect b="b" l="l" r="r" t="t"/>
                <a:pathLst>
                  <a:path extrusionOk="0" h="6019" w="1429">
                    <a:moveTo>
                      <a:pt x="1428" y="0"/>
                    </a:moveTo>
                    <a:lnTo>
                      <a:pt x="1428" y="0"/>
                    </a:lnTo>
                    <a:cubicBezTo>
                      <a:pt x="1373" y="26"/>
                      <a:pt x="1313" y="51"/>
                      <a:pt x="1244" y="73"/>
                    </a:cubicBezTo>
                    <a:lnTo>
                      <a:pt x="0" y="6019"/>
                    </a:lnTo>
                    <a:cubicBezTo>
                      <a:pt x="68" y="6001"/>
                      <a:pt x="128" y="5975"/>
                      <a:pt x="184" y="5950"/>
                    </a:cubicBezTo>
                    <a:lnTo>
                      <a:pt x="1428"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35"/>
              <p:cNvSpPr/>
              <p:nvPr/>
            </p:nvSpPr>
            <p:spPr>
              <a:xfrm>
                <a:off x="2394750" y="1095875"/>
                <a:ext cx="46975" cy="150800"/>
              </a:xfrm>
              <a:custGeom>
                <a:rect b="b" l="l" r="r" t="t"/>
                <a:pathLst>
                  <a:path extrusionOk="0" h="6032" w="1879">
                    <a:moveTo>
                      <a:pt x="1878" y="1"/>
                    </a:moveTo>
                    <a:lnTo>
                      <a:pt x="1878" y="1"/>
                    </a:lnTo>
                    <a:cubicBezTo>
                      <a:pt x="1805" y="23"/>
                      <a:pt x="1720" y="44"/>
                      <a:pt x="1618" y="56"/>
                    </a:cubicBezTo>
                    <a:cubicBezTo>
                      <a:pt x="1511" y="74"/>
                      <a:pt x="1391" y="82"/>
                      <a:pt x="1246" y="82"/>
                    </a:cubicBezTo>
                    <a:lnTo>
                      <a:pt x="1" y="6032"/>
                    </a:lnTo>
                    <a:cubicBezTo>
                      <a:pt x="147" y="6028"/>
                      <a:pt x="266" y="6019"/>
                      <a:pt x="368" y="6006"/>
                    </a:cubicBezTo>
                    <a:cubicBezTo>
                      <a:pt x="471" y="5989"/>
                      <a:pt x="557" y="5972"/>
                      <a:pt x="634" y="5947"/>
                    </a:cubicBezTo>
                    <a:lnTo>
                      <a:pt x="1878"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35"/>
              <p:cNvSpPr/>
              <p:nvPr/>
            </p:nvSpPr>
            <p:spPr>
              <a:xfrm>
                <a:off x="2390175" y="1069475"/>
                <a:ext cx="35725" cy="177200"/>
              </a:xfrm>
              <a:custGeom>
                <a:rect b="b" l="l" r="r" t="t"/>
                <a:pathLst>
                  <a:path extrusionOk="0" h="7088" w="1429">
                    <a:moveTo>
                      <a:pt x="1347" y="1"/>
                    </a:moveTo>
                    <a:lnTo>
                      <a:pt x="99" y="5950"/>
                    </a:lnTo>
                    <a:cubicBezTo>
                      <a:pt x="26" y="6296"/>
                      <a:pt x="0" y="6660"/>
                      <a:pt x="184" y="7088"/>
                    </a:cubicBezTo>
                    <a:lnTo>
                      <a:pt x="1429" y="1138"/>
                    </a:lnTo>
                    <a:cubicBezTo>
                      <a:pt x="1249" y="711"/>
                      <a:pt x="1275" y="352"/>
                      <a:pt x="1347"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35"/>
              <p:cNvSpPr/>
              <p:nvPr/>
            </p:nvSpPr>
            <p:spPr>
              <a:xfrm>
                <a:off x="1778425" y="973250"/>
                <a:ext cx="31250" cy="148975"/>
              </a:xfrm>
              <a:custGeom>
                <a:rect b="b" l="l" r="r" t="t"/>
                <a:pathLst>
                  <a:path extrusionOk="0" h="5959" w="1250">
                    <a:moveTo>
                      <a:pt x="1249" y="0"/>
                    </a:moveTo>
                    <a:lnTo>
                      <a:pt x="831" y="1999"/>
                    </a:lnTo>
                    <a:lnTo>
                      <a:pt x="1249" y="9"/>
                    </a:lnTo>
                    <a:lnTo>
                      <a:pt x="1249" y="0"/>
                    </a:lnTo>
                    <a:close/>
                    <a:moveTo>
                      <a:pt x="831" y="1999"/>
                    </a:moveTo>
                    <a:lnTo>
                      <a:pt x="0" y="5958"/>
                    </a:lnTo>
                    <a:cubicBezTo>
                      <a:pt x="5" y="5954"/>
                      <a:pt x="5" y="5954"/>
                      <a:pt x="5" y="5950"/>
                    </a:cubicBezTo>
                    <a:lnTo>
                      <a:pt x="831" y="1999"/>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35"/>
              <p:cNvSpPr/>
              <p:nvPr/>
            </p:nvSpPr>
            <p:spPr>
              <a:xfrm>
                <a:off x="1778325" y="973450"/>
                <a:ext cx="31350" cy="149200"/>
              </a:xfrm>
              <a:custGeom>
                <a:rect b="b" l="l" r="r" t="t"/>
                <a:pathLst>
                  <a:path extrusionOk="0" h="5968" w="1254">
                    <a:moveTo>
                      <a:pt x="1253" y="1"/>
                    </a:moveTo>
                    <a:cubicBezTo>
                      <a:pt x="1249" y="10"/>
                      <a:pt x="1249" y="14"/>
                      <a:pt x="1245" y="18"/>
                    </a:cubicBezTo>
                    <a:lnTo>
                      <a:pt x="1" y="5961"/>
                    </a:lnTo>
                    <a:lnTo>
                      <a:pt x="1" y="5961"/>
                    </a:lnTo>
                    <a:cubicBezTo>
                      <a:pt x="3" y="5957"/>
                      <a:pt x="4" y="5953"/>
                      <a:pt x="4" y="5950"/>
                    </a:cubicBezTo>
                    <a:lnTo>
                      <a:pt x="1253" y="1"/>
                    </a:lnTo>
                    <a:close/>
                    <a:moveTo>
                      <a:pt x="1" y="5961"/>
                    </a:moveTo>
                    <a:lnTo>
                      <a:pt x="1" y="5961"/>
                    </a:lnTo>
                    <a:cubicBezTo>
                      <a:pt x="1" y="5964"/>
                      <a:pt x="0" y="5966"/>
                      <a:pt x="0" y="5968"/>
                    </a:cubicBezTo>
                    <a:lnTo>
                      <a:pt x="1" y="596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35"/>
              <p:cNvSpPr/>
              <p:nvPr/>
            </p:nvSpPr>
            <p:spPr>
              <a:xfrm>
                <a:off x="1778000" y="973875"/>
                <a:ext cx="31475" cy="149075"/>
              </a:xfrm>
              <a:custGeom>
                <a:rect b="b" l="l" r="r" t="t"/>
                <a:pathLst>
                  <a:path extrusionOk="0" h="5963" w="1259">
                    <a:moveTo>
                      <a:pt x="1258" y="1"/>
                    </a:moveTo>
                    <a:cubicBezTo>
                      <a:pt x="1254" y="5"/>
                      <a:pt x="1254" y="9"/>
                      <a:pt x="1249" y="13"/>
                    </a:cubicBezTo>
                    <a:lnTo>
                      <a:pt x="1" y="5963"/>
                    </a:lnTo>
                    <a:cubicBezTo>
                      <a:pt x="5" y="5959"/>
                      <a:pt x="9" y="5955"/>
                      <a:pt x="13" y="5951"/>
                    </a:cubicBezTo>
                    <a:lnTo>
                      <a:pt x="1258"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35"/>
              <p:cNvSpPr/>
              <p:nvPr/>
            </p:nvSpPr>
            <p:spPr>
              <a:xfrm>
                <a:off x="1777675" y="974200"/>
                <a:ext cx="31575" cy="149100"/>
              </a:xfrm>
              <a:custGeom>
                <a:rect b="b" l="l" r="r" t="t"/>
                <a:pathLst>
                  <a:path extrusionOk="0" h="5964" w="1263">
                    <a:moveTo>
                      <a:pt x="1262" y="0"/>
                    </a:moveTo>
                    <a:lnTo>
                      <a:pt x="1262" y="0"/>
                    </a:lnTo>
                    <a:cubicBezTo>
                      <a:pt x="1258" y="5"/>
                      <a:pt x="1254" y="10"/>
                      <a:pt x="1250" y="14"/>
                    </a:cubicBezTo>
                    <a:lnTo>
                      <a:pt x="0" y="5963"/>
                    </a:lnTo>
                    <a:cubicBezTo>
                      <a:pt x="10" y="5959"/>
                      <a:pt x="14" y="5954"/>
                      <a:pt x="14" y="5950"/>
                    </a:cubicBezTo>
                    <a:lnTo>
                      <a:pt x="1262"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35"/>
              <p:cNvSpPr/>
              <p:nvPr/>
            </p:nvSpPr>
            <p:spPr>
              <a:xfrm>
                <a:off x="1777375" y="974525"/>
                <a:ext cx="31550" cy="149075"/>
              </a:xfrm>
              <a:custGeom>
                <a:rect b="b" l="l" r="r" t="t"/>
                <a:pathLst>
                  <a:path extrusionOk="0" h="5963" w="1262">
                    <a:moveTo>
                      <a:pt x="1262" y="1"/>
                    </a:moveTo>
                    <a:lnTo>
                      <a:pt x="1262" y="1"/>
                    </a:lnTo>
                    <a:cubicBezTo>
                      <a:pt x="1258" y="5"/>
                      <a:pt x="1248" y="9"/>
                      <a:pt x="1244" y="13"/>
                    </a:cubicBezTo>
                    <a:lnTo>
                      <a:pt x="0" y="5963"/>
                    </a:lnTo>
                    <a:cubicBezTo>
                      <a:pt x="4" y="5958"/>
                      <a:pt x="8" y="5954"/>
                      <a:pt x="12" y="5950"/>
                    </a:cubicBezTo>
                    <a:lnTo>
                      <a:pt x="1262"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35"/>
              <p:cNvSpPr/>
              <p:nvPr/>
            </p:nvSpPr>
            <p:spPr>
              <a:xfrm>
                <a:off x="1776725" y="974825"/>
                <a:ext cx="31775" cy="149100"/>
              </a:xfrm>
              <a:custGeom>
                <a:rect b="b" l="l" r="r" t="t"/>
                <a:pathLst>
                  <a:path extrusionOk="0" h="5964" w="1271">
                    <a:moveTo>
                      <a:pt x="1270" y="1"/>
                    </a:moveTo>
                    <a:cubicBezTo>
                      <a:pt x="1262" y="6"/>
                      <a:pt x="1258" y="10"/>
                      <a:pt x="1249" y="14"/>
                    </a:cubicBezTo>
                    <a:lnTo>
                      <a:pt x="0" y="5964"/>
                    </a:lnTo>
                    <a:cubicBezTo>
                      <a:pt x="9" y="5960"/>
                      <a:pt x="17" y="5955"/>
                      <a:pt x="26" y="5951"/>
                    </a:cubicBezTo>
                    <a:lnTo>
                      <a:pt x="1270"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35"/>
              <p:cNvSpPr/>
              <p:nvPr/>
            </p:nvSpPr>
            <p:spPr>
              <a:xfrm>
                <a:off x="1775850" y="975175"/>
                <a:ext cx="32100" cy="149075"/>
              </a:xfrm>
              <a:custGeom>
                <a:rect b="b" l="l" r="r" t="t"/>
                <a:pathLst>
                  <a:path extrusionOk="0" h="5963" w="1284">
                    <a:moveTo>
                      <a:pt x="1284" y="0"/>
                    </a:moveTo>
                    <a:lnTo>
                      <a:pt x="1284" y="0"/>
                    </a:lnTo>
                    <a:cubicBezTo>
                      <a:pt x="1271" y="4"/>
                      <a:pt x="1258" y="9"/>
                      <a:pt x="1246" y="13"/>
                    </a:cubicBezTo>
                    <a:lnTo>
                      <a:pt x="1" y="5962"/>
                    </a:lnTo>
                    <a:cubicBezTo>
                      <a:pt x="14" y="5958"/>
                      <a:pt x="26" y="5954"/>
                      <a:pt x="35" y="5950"/>
                    </a:cubicBezTo>
                    <a:lnTo>
                      <a:pt x="1284"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35"/>
              <p:cNvSpPr/>
              <p:nvPr/>
            </p:nvSpPr>
            <p:spPr>
              <a:xfrm>
                <a:off x="1773825" y="975475"/>
                <a:ext cx="33175" cy="149200"/>
              </a:xfrm>
              <a:custGeom>
                <a:rect b="b" l="l" r="r" t="t"/>
                <a:pathLst>
                  <a:path extrusionOk="0" h="5968" w="1327">
                    <a:moveTo>
                      <a:pt x="1327" y="1"/>
                    </a:moveTo>
                    <a:lnTo>
                      <a:pt x="1327" y="1"/>
                    </a:lnTo>
                    <a:cubicBezTo>
                      <a:pt x="1305" y="10"/>
                      <a:pt x="1279" y="14"/>
                      <a:pt x="1250" y="18"/>
                    </a:cubicBezTo>
                    <a:lnTo>
                      <a:pt x="0" y="5968"/>
                    </a:lnTo>
                    <a:cubicBezTo>
                      <a:pt x="30" y="5964"/>
                      <a:pt x="56" y="5954"/>
                      <a:pt x="82" y="5950"/>
                    </a:cubicBezTo>
                    <a:lnTo>
                      <a:pt x="1327"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35"/>
              <p:cNvSpPr/>
              <p:nvPr/>
            </p:nvSpPr>
            <p:spPr>
              <a:xfrm>
                <a:off x="2342800" y="1076650"/>
                <a:ext cx="32625" cy="149700"/>
              </a:xfrm>
              <a:custGeom>
                <a:rect b="b" l="l" r="r" t="t"/>
                <a:pathLst>
                  <a:path extrusionOk="0" h="5988" w="1305">
                    <a:moveTo>
                      <a:pt x="1305" y="0"/>
                    </a:moveTo>
                    <a:lnTo>
                      <a:pt x="1305" y="0"/>
                    </a:lnTo>
                    <a:cubicBezTo>
                      <a:pt x="1287" y="13"/>
                      <a:pt x="1266" y="26"/>
                      <a:pt x="1245" y="39"/>
                    </a:cubicBezTo>
                    <a:lnTo>
                      <a:pt x="0" y="5988"/>
                    </a:lnTo>
                    <a:cubicBezTo>
                      <a:pt x="22" y="5975"/>
                      <a:pt x="39" y="5962"/>
                      <a:pt x="60" y="5946"/>
                    </a:cubicBezTo>
                    <a:lnTo>
                      <a:pt x="1305"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35"/>
              <p:cNvSpPr/>
              <p:nvPr/>
            </p:nvSpPr>
            <p:spPr>
              <a:xfrm>
                <a:off x="2336275" y="1077625"/>
                <a:ext cx="37675" cy="152175"/>
              </a:xfrm>
              <a:custGeom>
                <a:rect b="b" l="l" r="r" t="t"/>
                <a:pathLst>
                  <a:path extrusionOk="0" h="6087" w="1507">
                    <a:moveTo>
                      <a:pt x="1506" y="0"/>
                    </a:moveTo>
                    <a:lnTo>
                      <a:pt x="1506" y="0"/>
                    </a:lnTo>
                    <a:cubicBezTo>
                      <a:pt x="1429" y="51"/>
                      <a:pt x="1339" y="94"/>
                      <a:pt x="1245" y="137"/>
                    </a:cubicBezTo>
                    <a:lnTo>
                      <a:pt x="0" y="6086"/>
                    </a:lnTo>
                    <a:cubicBezTo>
                      <a:pt x="95" y="6043"/>
                      <a:pt x="184" y="5996"/>
                      <a:pt x="261" y="5949"/>
                    </a:cubicBezTo>
                    <a:lnTo>
                      <a:pt x="1506"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35"/>
              <p:cNvSpPr/>
              <p:nvPr/>
            </p:nvSpPr>
            <p:spPr>
              <a:xfrm>
                <a:off x="2331350" y="1081025"/>
                <a:ext cx="36050" cy="151000"/>
              </a:xfrm>
              <a:custGeom>
                <a:rect b="b" l="l" r="r" t="t"/>
                <a:pathLst>
                  <a:path extrusionOk="0" h="6040" w="1442">
                    <a:moveTo>
                      <a:pt x="1442" y="1"/>
                    </a:moveTo>
                    <a:lnTo>
                      <a:pt x="1442" y="1"/>
                    </a:lnTo>
                    <a:cubicBezTo>
                      <a:pt x="1378" y="30"/>
                      <a:pt x="1309" y="60"/>
                      <a:pt x="1245" y="90"/>
                    </a:cubicBezTo>
                    <a:lnTo>
                      <a:pt x="0" y="6040"/>
                    </a:lnTo>
                    <a:cubicBezTo>
                      <a:pt x="65" y="6010"/>
                      <a:pt x="133" y="5980"/>
                      <a:pt x="197" y="5950"/>
                    </a:cubicBezTo>
                    <a:lnTo>
                      <a:pt x="1442"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35"/>
              <p:cNvSpPr/>
              <p:nvPr/>
            </p:nvSpPr>
            <p:spPr>
              <a:xfrm>
                <a:off x="2324925" y="1083250"/>
                <a:ext cx="37575" cy="152075"/>
              </a:xfrm>
              <a:custGeom>
                <a:rect b="b" l="l" r="r" t="t"/>
                <a:pathLst>
                  <a:path extrusionOk="0" h="6083" w="1503">
                    <a:moveTo>
                      <a:pt x="1502" y="1"/>
                    </a:moveTo>
                    <a:cubicBezTo>
                      <a:pt x="1412" y="44"/>
                      <a:pt x="1323" y="87"/>
                      <a:pt x="1250" y="134"/>
                    </a:cubicBezTo>
                    <a:lnTo>
                      <a:pt x="1" y="6083"/>
                    </a:lnTo>
                    <a:cubicBezTo>
                      <a:pt x="78" y="6037"/>
                      <a:pt x="164" y="5994"/>
                      <a:pt x="257" y="5951"/>
                    </a:cubicBezTo>
                    <a:lnTo>
                      <a:pt x="1502"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35"/>
              <p:cNvSpPr/>
              <p:nvPr/>
            </p:nvSpPr>
            <p:spPr>
              <a:xfrm>
                <a:off x="2322700" y="1086600"/>
                <a:ext cx="33475" cy="150350"/>
              </a:xfrm>
              <a:custGeom>
                <a:rect b="b" l="l" r="r" t="t"/>
                <a:pathLst>
                  <a:path extrusionOk="0" h="6014" w="1339">
                    <a:moveTo>
                      <a:pt x="1339" y="0"/>
                    </a:moveTo>
                    <a:lnTo>
                      <a:pt x="1339" y="0"/>
                    </a:lnTo>
                    <a:cubicBezTo>
                      <a:pt x="1305" y="21"/>
                      <a:pt x="1274" y="42"/>
                      <a:pt x="1244" y="68"/>
                    </a:cubicBezTo>
                    <a:lnTo>
                      <a:pt x="0" y="6014"/>
                    </a:lnTo>
                    <a:cubicBezTo>
                      <a:pt x="26" y="5992"/>
                      <a:pt x="60" y="5971"/>
                      <a:pt x="90" y="5949"/>
                    </a:cubicBezTo>
                    <a:lnTo>
                      <a:pt x="1339"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35"/>
              <p:cNvSpPr/>
              <p:nvPr/>
            </p:nvSpPr>
            <p:spPr>
              <a:xfrm>
                <a:off x="2321300" y="1088300"/>
                <a:ext cx="32525" cy="150050"/>
              </a:xfrm>
              <a:custGeom>
                <a:rect b="b" l="l" r="r" t="t"/>
                <a:pathLst>
                  <a:path extrusionOk="0" h="6002" w="1301">
                    <a:moveTo>
                      <a:pt x="1300" y="0"/>
                    </a:moveTo>
                    <a:lnTo>
                      <a:pt x="1300" y="0"/>
                    </a:lnTo>
                    <a:cubicBezTo>
                      <a:pt x="1279" y="18"/>
                      <a:pt x="1263" y="35"/>
                      <a:pt x="1245" y="51"/>
                    </a:cubicBezTo>
                    <a:lnTo>
                      <a:pt x="1" y="6001"/>
                    </a:lnTo>
                    <a:cubicBezTo>
                      <a:pt x="17" y="5984"/>
                      <a:pt x="35" y="5963"/>
                      <a:pt x="56" y="5946"/>
                    </a:cubicBezTo>
                    <a:lnTo>
                      <a:pt x="1300"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35"/>
              <p:cNvSpPr/>
              <p:nvPr/>
            </p:nvSpPr>
            <p:spPr>
              <a:xfrm>
                <a:off x="2320450" y="1089575"/>
                <a:ext cx="32000" cy="150050"/>
              </a:xfrm>
              <a:custGeom>
                <a:rect b="b" l="l" r="r" t="t"/>
                <a:pathLst>
                  <a:path extrusionOk="0" h="6002" w="1280">
                    <a:moveTo>
                      <a:pt x="1279" y="0"/>
                    </a:moveTo>
                    <a:lnTo>
                      <a:pt x="1279" y="0"/>
                    </a:lnTo>
                    <a:cubicBezTo>
                      <a:pt x="1267" y="18"/>
                      <a:pt x="1253" y="35"/>
                      <a:pt x="1245" y="52"/>
                    </a:cubicBezTo>
                    <a:lnTo>
                      <a:pt x="0" y="6001"/>
                    </a:lnTo>
                    <a:cubicBezTo>
                      <a:pt x="9" y="5984"/>
                      <a:pt x="22" y="5968"/>
                      <a:pt x="35" y="5950"/>
                    </a:cubicBezTo>
                    <a:lnTo>
                      <a:pt x="1279"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35"/>
              <p:cNvSpPr/>
              <p:nvPr/>
            </p:nvSpPr>
            <p:spPr>
              <a:xfrm>
                <a:off x="2319800" y="1090850"/>
                <a:ext cx="31800" cy="149950"/>
              </a:xfrm>
              <a:custGeom>
                <a:rect b="b" l="l" r="r" t="t"/>
                <a:pathLst>
                  <a:path extrusionOk="0" h="5998" w="1272">
                    <a:moveTo>
                      <a:pt x="1271" y="1"/>
                    </a:moveTo>
                    <a:cubicBezTo>
                      <a:pt x="1262" y="18"/>
                      <a:pt x="1254" y="36"/>
                      <a:pt x="1250" y="52"/>
                    </a:cubicBezTo>
                    <a:lnTo>
                      <a:pt x="0" y="5998"/>
                    </a:lnTo>
                    <a:cubicBezTo>
                      <a:pt x="10" y="5980"/>
                      <a:pt x="14" y="5964"/>
                      <a:pt x="26" y="5950"/>
                    </a:cubicBezTo>
                    <a:lnTo>
                      <a:pt x="1271"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35"/>
              <p:cNvSpPr/>
              <p:nvPr/>
            </p:nvSpPr>
            <p:spPr>
              <a:xfrm>
                <a:off x="2319700" y="1092150"/>
                <a:ext cx="31350" cy="149300"/>
              </a:xfrm>
              <a:custGeom>
                <a:rect b="b" l="l" r="r" t="t"/>
                <a:pathLst>
                  <a:path extrusionOk="0" h="5972" w="1254">
                    <a:moveTo>
                      <a:pt x="1254" y="0"/>
                    </a:moveTo>
                    <a:cubicBezTo>
                      <a:pt x="1250" y="9"/>
                      <a:pt x="1245" y="18"/>
                      <a:pt x="1245" y="26"/>
                    </a:cubicBezTo>
                    <a:lnTo>
                      <a:pt x="390" y="4109"/>
                    </a:lnTo>
                    <a:lnTo>
                      <a:pt x="1254" y="0"/>
                    </a:lnTo>
                    <a:close/>
                    <a:moveTo>
                      <a:pt x="390" y="4109"/>
                    </a:moveTo>
                    <a:lnTo>
                      <a:pt x="4" y="5946"/>
                    </a:lnTo>
                    <a:cubicBezTo>
                      <a:pt x="4" y="5954"/>
                      <a:pt x="0" y="5963"/>
                      <a:pt x="0" y="5971"/>
                    </a:cubicBezTo>
                    <a:lnTo>
                      <a:pt x="390" y="4109"/>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35"/>
              <p:cNvSpPr/>
              <p:nvPr/>
            </p:nvSpPr>
            <p:spPr>
              <a:xfrm>
                <a:off x="4701300" y="1555450"/>
                <a:ext cx="45900" cy="194425"/>
              </a:xfrm>
              <a:custGeom>
                <a:rect b="b" l="l" r="r" t="t"/>
                <a:pathLst>
                  <a:path extrusionOk="0" h="7777" w="1836">
                    <a:moveTo>
                      <a:pt x="1245" y="1"/>
                    </a:moveTo>
                    <a:lnTo>
                      <a:pt x="0" y="5950"/>
                    </a:lnTo>
                    <a:cubicBezTo>
                      <a:pt x="22" y="6507"/>
                      <a:pt x="128" y="7084"/>
                      <a:pt x="590" y="7776"/>
                    </a:cubicBezTo>
                    <a:lnTo>
                      <a:pt x="1835" y="1828"/>
                    </a:lnTo>
                    <a:cubicBezTo>
                      <a:pt x="1374" y="1135"/>
                      <a:pt x="1267" y="557"/>
                      <a:pt x="1245"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35"/>
              <p:cNvSpPr/>
              <p:nvPr/>
            </p:nvSpPr>
            <p:spPr>
              <a:xfrm>
                <a:off x="3319800" y="1268375"/>
                <a:ext cx="54000" cy="207775"/>
              </a:xfrm>
              <a:custGeom>
                <a:rect b="b" l="l" r="r" t="t"/>
                <a:pathLst>
                  <a:path extrusionOk="0" h="8311" w="2160">
                    <a:moveTo>
                      <a:pt x="1244" y="0"/>
                    </a:moveTo>
                    <a:lnTo>
                      <a:pt x="0" y="5946"/>
                    </a:lnTo>
                    <a:cubicBezTo>
                      <a:pt x="916" y="6933"/>
                      <a:pt x="916" y="7634"/>
                      <a:pt x="817" y="8311"/>
                    </a:cubicBezTo>
                    <a:lnTo>
                      <a:pt x="2061" y="2361"/>
                    </a:lnTo>
                    <a:cubicBezTo>
                      <a:pt x="2160" y="1690"/>
                      <a:pt x="2160" y="984"/>
                      <a:pt x="1244"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35"/>
              <p:cNvSpPr/>
              <p:nvPr/>
            </p:nvSpPr>
            <p:spPr>
              <a:xfrm>
                <a:off x="2022850" y="1013225"/>
                <a:ext cx="54700" cy="196675"/>
              </a:xfrm>
              <a:custGeom>
                <a:rect b="b" l="l" r="r" t="t"/>
                <a:pathLst>
                  <a:path extrusionOk="0" h="7867" w="2188">
                    <a:moveTo>
                      <a:pt x="1357" y="1"/>
                    </a:moveTo>
                    <a:lnTo>
                      <a:pt x="113" y="5950"/>
                    </a:lnTo>
                    <a:cubicBezTo>
                      <a:pt x="1" y="6472"/>
                      <a:pt x="668" y="7229"/>
                      <a:pt x="942" y="7867"/>
                    </a:cubicBezTo>
                    <a:lnTo>
                      <a:pt x="2187" y="1921"/>
                    </a:lnTo>
                    <a:cubicBezTo>
                      <a:pt x="1917" y="1280"/>
                      <a:pt x="1250" y="523"/>
                      <a:pt x="1357"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35"/>
              <p:cNvSpPr/>
              <p:nvPr/>
            </p:nvSpPr>
            <p:spPr>
              <a:xfrm>
                <a:off x="2337450" y="1130325"/>
                <a:ext cx="37000" cy="156025"/>
              </a:xfrm>
              <a:custGeom>
                <a:rect b="b" l="l" r="r" t="t"/>
                <a:pathLst>
                  <a:path extrusionOk="0" h="6241" w="1480">
                    <a:moveTo>
                      <a:pt x="1249" y="1"/>
                    </a:moveTo>
                    <a:lnTo>
                      <a:pt x="1" y="5950"/>
                    </a:lnTo>
                    <a:cubicBezTo>
                      <a:pt x="180" y="6077"/>
                      <a:pt x="231" y="6164"/>
                      <a:pt x="220" y="6232"/>
                    </a:cubicBezTo>
                    <a:lnTo>
                      <a:pt x="220" y="6232"/>
                    </a:lnTo>
                    <a:lnTo>
                      <a:pt x="1467" y="291"/>
                    </a:lnTo>
                    <a:cubicBezTo>
                      <a:pt x="1480" y="222"/>
                      <a:pt x="1438" y="133"/>
                      <a:pt x="1249" y="1"/>
                    </a:cubicBezTo>
                    <a:close/>
                    <a:moveTo>
                      <a:pt x="220" y="6232"/>
                    </a:moveTo>
                    <a:lnTo>
                      <a:pt x="218" y="6241"/>
                    </a:lnTo>
                    <a:cubicBezTo>
                      <a:pt x="219" y="6238"/>
                      <a:pt x="220" y="6235"/>
                      <a:pt x="220" y="6232"/>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35"/>
              <p:cNvSpPr/>
              <p:nvPr/>
            </p:nvSpPr>
            <p:spPr>
              <a:xfrm>
                <a:off x="2336925" y="1129900"/>
                <a:ext cx="31750" cy="149200"/>
              </a:xfrm>
              <a:custGeom>
                <a:rect b="b" l="l" r="r" t="t"/>
                <a:pathLst>
                  <a:path extrusionOk="0" h="5968" w="1270">
                    <a:moveTo>
                      <a:pt x="1249" y="0"/>
                    </a:moveTo>
                    <a:lnTo>
                      <a:pt x="0" y="5950"/>
                    </a:lnTo>
                    <a:cubicBezTo>
                      <a:pt x="8" y="5954"/>
                      <a:pt x="18" y="5958"/>
                      <a:pt x="22" y="5967"/>
                    </a:cubicBezTo>
                    <a:lnTo>
                      <a:pt x="1270" y="18"/>
                    </a:lnTo>
                    <a:cubicBezTo>
                      <a:pt x="1262" y="13"/>
                      <a:pt x="1253" y="8"/>
                      <a:pt x="1249"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35"/>
              <p:cNvSpPr/>
              <p:nvPr/>
            </p:nvSpPr>
            <p:spPr>
              <a:xfrm>
                <a:off x="4805225" y="1650000"/>
                <a:ext cx="34350" cy="151000"/>
              </a:xfrm>
              <a:custGeom>
                <a:rect b="b" l="l" r="r" t="t"/>
                <a:pathLst>
                  <a:path extrusionOk="0" h="6040" w="1374">
                    <a:moveTo>
                      <a:pt x="1374" y="0"/>
                    </a:moveTo>
                    <a:lnTo>
                      <a:pt x="1374" y="0"/>
                    </a:lnTo>
                    <a:cubicBezTo>
                      <a:pt x="1327" y="30"/>
                      <a:pt x="1284" y="60"/>
                      <a:pt x="1246" y="90"/>
                    </a:cubicBezTo>
                    <a:lnTo>
                      <a:pt x="0" y="6039"/>
                    </a:lnTo>
                    <a:cubicBezTo>
                      <a:pt x="39" y="6009"/>
                      <a:pt x="82" y="5980"/>
                      <a:pt x="129" y="5945"/>
                    </a:cubicBezTo>
                    <a:lnTo>
                      <a:pt x="1374"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35"/>
              <p:cNvSpPr/>
              <p:nvPr/>
            </p:nvSpPr>
            <p:spPr>
              <a:xfrm>
                <a:off x="4803950" y="1652225"/>
                <a:ext cx="32425" cy="150050"/>
              </a:xfrm>
              <a:custGeom>
                <a:rect b="b" l="l" r="r" t="t"/>
                <a:pathLst>
                  <a:path extrusionOk="0" h="6002" w="1297">
                    <a:moveTo>
                      <a:pt x="1297" y="1"/>
                    </a:moveTo>
                    <a:lnTo>
                      <a:pt x="1297" y="1"/>
                    </a:lnTo>
                    <a:cubicBezTo>
                      <a:pt x="1279" y="18"/>
                      <a:pt x="1262" y="36"/>
                      <a:pt x="1245" y="52"/>
                    </a:cubicBezTo>
                    <a:lnTo>
                      <a:pt x="0" y="6002"/>
                    </a:lnTo>
                    <a:cubicBezTo>
                      <a:pt x="13" y="5984"/>
                      <a:pt x="30" y="5968"/>
                      <a:pt x="51" y="5950"/>
                    </a:cubicBezTo>
                    <a:lnTo>
                      <a:pt x="1297"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35"/>
              <p:cNvSpPr/>
              <p:nvPr/>
            </p:nvSpPr>
            <p:spPr>
              <a:xfrm>
                <a:off x="4803200" y="1653500"/>
                <a:ext cx="31900" cy="149850"/>
              </a:xfrm>
              <a:custGeom>
                <a:rect b="b" l="l" r="r" t="t"/>
                <a:pathLst>
                  <a:path extrusionOk="0" h="5994" w="1276">
                    <a:moveTo>
                      <a:pt x="1275" y="1"/>
                    </a:moveTo>
                    <a:lnTo>
                      <a:pt x="1275" y="1"/>
                    </a:lnTo>
                    <a:cubicBezTo>
                      <a:pt x="1266" y="14"/>
                      <a:pt x="1254" y="31"/>
                      <a:pt x="1246" y="44"/>
                    </a:cubicBezTo>
                    <a:lnTo>
                      <a:pt x="0" y="5994"/>
                    </a:lnTo>
                    <a:cubicBezTo>
                      <a:pt x="9" y="5976"/>
                      <a:pt x="18" y="5964"/>
                      <a:pt x="30" y="5951"/>
                    </a:cubicBezTo>
                    <a:lnTo>
                      <a:pt x="1275"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35"/>
              <p:cNvSpPr/>
              <p:nvPr/>
            </p:nvSpPr>
            <p:spPr>
              <a:xfrm>
                <a:off x="4802750" y="1654600"/>
                <a:ext cx="31600" cy="149600"/>
              </a:xfrm>
              <a:custGeom>
                <a:rect b="b" l="l" r="r" t="t"/>
                <a:pathLst>
                  <a:path extrusionOk="0" h="5984" w="1264">
                    <a:moveTo>
                      <a:pt x="1264" y="0"/>
                    </a:moveTo>
                    <a:cubicBezTo>
                      <a:pt x="1258" y="12"/>
                      <a:pt x="1250" y="26"/>
                      <a:pt x="1246" y="38"/>
                    </a:cubicBezTo>
                    <a:lnTo>
                      <a:pt x="1" y="5984"/>
                    </a:lnTo>
                    <a:cubicBezTo>
                      <a:pt x="6" y="5971"/>
                      <a:pt x="10" y="5958"/>
                      <a:pt x="18" y="5950"/>
                    </a:cubicBezTo>
                    <a:lnTo>
                      <a:pt x="1264"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35"/>
              <p:cNvSpPr/>
              <p:nvPr/>
            </p:nvSpPr>
            <p:spPr>
              <a:xfrm>
                <a:off x="4802650" y="1655550"/>
                <a:ext cx="31275" cy="149200"/>
              </a:xfrm>
              <a:custGeom>
                <a:rect b="b" l="l" r="r" t="t"/>
                <a:pathLst>
                  <a:path extrusionOk="0" h="5968" w="1251">
                    <a:moveTo>
                      <a:pt x="1250" y="0"/>
                    </a:moveTo>
                    <a:lnTo>
                      <a:pt x="1248" y="8"/>
                    </a:lnTo>
                    <a:lnTo>
                      <a:pt x="1248" y="8"/>
                    </a:lnTo>
                    <a:cubicBezTo>
                      <a:pt x="1249" y="5"/>
                      <a:pt x="1250" y="2"/>
                      <a:pt x="1250" y="0"/>
                    </a:cubicBezTo>
                    <a:close/>
                    <a:moveTo>
                      <a:pt x="1248" y="8"/>
                    </a:moveTo>
                    <a:cubicBezTo>
                      <a:pt x="1247" y="11"/>
                      <a:pt x="1246" y="15"/>
                      <a:pt x="1246" y="17"/>
                    </a:cubicBezTo>
                    <a:lnTo>
                      <a:pt x="592" y="3141"/>
                    </a:lnTo>
                    <a:lnTo>
                      <a:pt x="1248" y="8"/>
                    </a:lnTo>
                    <a:close/>
                    <a:moveTo>
                      <a:pt x="592" y="3141"/>
                    </a:moveTo>
                    <a:lnTo>
                      <a:pt x="5" y="5946"/>
                    </a:lnTo>
                    <a:cubicBezTo>
                      <a:pt x="5" y="5946"/>
                      <a:pt x="5" y="5947"/>
                      <a:pt x="5" y="5948"/>
                    </a:cubicBezTo>
                    <a:lnTo>
                      <a:pt x="5" y="5948"/>
                    </a:lnTo>
                    <a:lnTo>
                      <a:pt x="592" y="3141"/>
                    </a:lnTo>
                    <a:close/>
                    <a:moveTo>
                      <a:pt x="5" y="5948"/>
                    </a:moveTo>
                    <a:lnTo>
                      <a:pt x="4" y="5954"/>
                    </a:lnTo>
                    <a:lnTo>
                      <a:pt x="4" y="5954"/>
                    </a:lnTo>
                    <a:cubicBezTo>
                      <a:pt x="4" y="5952"/>
                      <a:pt x="5" y="5950"/>
                      <a:pt x="5" y="5948"/>
                    </a:cubicBezTo>
                    <a:close/>
                    <a:moveTo>
                      <a:pt x="4" y="5954"/>
                    </a:moveTo>
                    <a:lnTo>
                      <a:pt x="4" y="5954"/>
                    </a:lnTo>
                    <a:cubicBezTo>
                      <a:pt x="2" y="5958"/>
                      <a:pt x="1" y="5962"/>
                      <a:pt x="1" y="5967"/>
                    </a:cubicBezTo>
                    <a:lnTo>
                      <a:pt x="4" y="5954"/>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35"/>
              <p:cNvSpPr/>
              <p:nvPr/>
            </p:nvSpPr>
            <p:spPr>
              <a:xfrm>
                <a:off x="1117200" y="883525"/>
                <a:ext cx="32850" cy="154750"/>
              </a:xfrm>
              <a:custGeom>
                <a:rect b="b" l="l" r="r" t="t"/>
                <a:pathLst>
                  <a:path extrusionOk="0" h="6190" w="1314">
                    <a:moveTo>
                      <a:pt x="1262" y="1"/>
                    </a:moveTo>
                    <a:lnTo>
                      <a:pt x="17" y="5950"/>
                    </a:lnTo>
                    <a:cubicBezTo>
                      <a:pt x="0" y="6023"/>
                      <a:pt x="68" y="6117"/>
                      <a:pt x="56" y="6189"/>
                    </a:cubicBezTo>
                    <a:lnTo>
                      <a:pt x="1300" y="240"/>
                    </a:lnTo>
                    <a:cubicBezTo>
                      <a:pt x="1313" y="172"/>
                      <a:pt x="1248" y="74"/>
                      <a:pt x="1262"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35"/>
              <p:cNvSpPr/>
              <p:nvPr/>
            </p:nvSpPr>
            <p:spPr>
              <a:xfrm>
                <a:off x="2337875" y="1144350"/>
                <a:ext cx="33375" cy="152900"/>
              </a:xfrm>
              <a:custGeom>
                <a:rect b="b" l="l" r="r" t="t"/>
                <a:pathLst>
                  <a:path extrusionOk="0" h="6116" w="1335">
                    <a:moveTo>
                      <a:pt x="1258" y="0"/>
                    </a:moveTo>
                    <a:lnTo>
                      <a:pt x="13" y="5945"/>
                    </a:lnTo>
                    <a:cubicBezTo>
                      <a:pt x="0" y="5992"/>
                      <a:pt x="17" y="6047"/>
                      <a:pt x="86" y="6116"/>
                    </a:cubicBezTo>
                    <a:lnTo>
                      <a:pt x="1334" y="166"/>
                    </a:lnTo>
                    <a:cubicBezTo>
                      <a:pt x="1267" y="98"/>
                      <a:pt x="1249" y="42"/>
                      <a:pt x="1258"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35"/>
              <p:cNvSpPr/>
              <p:nvPr/>
            </p:nvSpPr>
            <p:spPr>
              <a:xfrm>
                <a:off x="2386200" y="1113300"/>
                <a:ext cx="32525" cy="151550"/>
              </a:xfrm>
              <a:custGeom>
                <a:rect b="b" l="l" r="r" t="t"/>
                <a:pathLst>
                  <a:path extrusionOk="0" h="6062" w="1301">
                    <a:moveTo>
                      <a:pt x="1301" y="1"/>
                    </a:moveTo>
                    <a:lnTo>
                      <a:pt x="1301" y="1"/>
                    </a:lnTo>
                    <a:cubicBezTo>
                      <a:pt x="1288" y="40"/>
                      <a:pt x="1267" y="78"/>
                      <a:pt x="1245" y="117"/>
                    </a:cubicBezTo>
                    <a:lnTo>
                      <a:pt x="1" y="6061"/>
                    </a:lnTo>
                    <a:cubicBezTo>
                      <a:pt x="23" y="6028"/>
                      <a:pt x="39" y="5990"/>
                      <a:pt x="56" y="5951"/>
                    </a:cubicBezTo>
                    <a:lnTo>
                      <a:pt x="1301"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35"/>
              <p:cNvSpPr/>
              <p:nvPr/>
            </p:nvSpPr>
            <p:spPr>
              <a:xfrm>
                <a:off x="2382900" y="1116200"/>
                <a:ext cx="34450" cy="153275"/>
              </a:xfrm>
              <a:custGeom>
                <a:rect b="b" l="l" r="r" t="t"/>
                <a:pathLst>
                  <a:path extrusionOk="0" h="6131" w="1378">
                    <a:moveTo>
                      <a:pt x="1377" y="1"/>
                    </a:moveTo>
                    <a:lnTo>
                      <a:pt x="1377" y="1"/>
                    </a:lnTo>
                    <a:cubicBezTo>
                      <a:pt x="1343" y="61"/>
                      <a:pt x="1296" y="125"/>
                      <a:pt x="1249" y="181"/>
                    </a:cubicBezTo>
                    <a:lnTo>
                      <a:pt x="1" y="6130"/>
                    </a:lnTo>
                    <a:cubicBezTo>
                      <a:pt x="52" y="6070"/>
                      <a:pt x="94" y="6010"/>
                      <a:pt x="133" y="5945"/>
                    </a:cubicBezTo>
                    <a:lnTo>
                      <a:pt x="1377"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35"/>
              <p:cNvSpPr/>
              <p:nvPr/>
            </p:nvSpPr>
            <p:spPr>
              <a:xfrm>
                <a:off x="2377650" y="1120700"/>
                <a:ext cx="36475" cy="154000"/>
              </a:xfrm>
              <a:custGeom>
                <a:rect b="b" l="l" r="r" t="t"/>
                <a:pathLst>
                  <a:path extrusionOk="0" h="6160" w="1459">
                    <a:moveTo>
                      <a:pt x="1459" y="1"/>
                    </a:moveTo>
                    <a:cubicBezTo>
                      <a:pt x="1395" y="73"/>
                      <a:pt x="1326" y="141"/>
                      <a:pt x="1249" y="210"/>
                    </a:cubicBezTo>
                    <a:lnTo>
                      <a:pt x="0" y="6160"/>
                    </a:lnTo>
                    <a:cubicBezTo>
                      <a:pt x="82" y="6091"/>
                      <a:pt x="150" y="6022"/>
                      <a:pt x="211" y="5950"/>
                    </a:cubicBezTo>
                    <a:lnTo>
                      <a:pt x="1459"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35"/>
              <p:cNvSpPr/>
              <p:nvPr/>
            </p:nvSpPr>
            <p:spPr>
              <a:xfrm>
                <a:off x="2367800" y="1125950"/>
                <a:ext cx="41100" cy="155925"/>
              </a:xfrm>
              <a:custGeom>
                <a:rect b="b" l="l" r="r" t="t"/>
                <a:pathLst>
                  <a:path extrusionOk="0" h="6237" w="1644">
                    <a:moveTo>
                      <a:pt x="1643" y="0"/>
                    </a:moveTo>
                    <a:lnTo>
                      <a:pt x="1643" y="0"/>
                    </a:lnTo>
                    <a:cubicBezTo>
                      <a:pt x="1523" y="99"/>
                      <a:pt x="1391" y="197"/>
                      <a:pt x="1246" y="286"/>
                    </a:cubicBezTo>
                    <a:lnTo>
                      <a:pt x="1" y="6236"/>
                    </a:lnTo>
                    <a:cubicBezTo>
                      <a:pt x="143" y="6142"/>
                      <a:pt x="279" y="6048"/>
                      <a:pt x="394" y="5950"/>
                    </a:cubicBezTo>
                    <a:lnTo>
                      <a:pt x="1643"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35"/>
              <p:cNvSpPr/>
              <p:nvPr/>
            </p:nvSpPr>
            <p:spPr>
              <a:xfrm>
                <a:off x="2340025" y="1133100"/>
                <a:ext cx="58950" cy="164150"/>
              </a:xfrm>
              <a:custGeom>
                <a:rect b="b" l="l" r="r" t="t"/>
                <a:pathLst>
                  <a:path extrusionOk="0" h="6566" w="2358">
                    <a:moveTo>
                      <a:pt x="2357" y="0"/>
                    </a:moveTo>
                    <a:lnTo>
                      <a:pt x="2357" y="0"/>
                    </a:lnTo>
                    <a:cubicBezTo>
                      <a:pt x="2014" y="214"/>
                      <a:pt x="1621" y="411"/>
                      <a:pt x="1248" y="616"/>
                    </a:cubicBezTo>
                    <a:lnTo>
                      <a:pt x="0" y="6566"/>
                    </a:lnTo>
                    <a:cubicBezTo>
                      <a:pt x="372" y="6361"/>
                      <a:pt x="770" y="6164"/>
                      <a:pt x="1112" y="5950"/>
                    </a:cubicBezTo>
                    <a:lnTo>
                      <a:pt x="2357"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35"/>
              <p:cNvSpPr/>
              <p:nvPr/>
            </p:nvSpPr>
            <p:spPr>
              <a:xfrm>
                <a:off x="3905000" y="1464875"/>
                <a:ext cx="47300" cy="150500"/>
              </a:xfrm>
              <a:custGeom>
                <a:rect b="b" l="l" r="r" t="t"/>
                <a:pathLst>
                  <a:path extrusionOk="0" h="6020" w="1892">
                    <a:moveTo>
                      <a:pt x="1828" y="0"/>
                    </a:moveTo>
                    <a:cubicBezTo>
                      <a:pt x="1686" y="0"/>
                      <a:pt x="1568" y="12"/>
                      <a:pt x="1463" y="23"/>
                    </a:cubicBezTo>
                    <a:cubicBezTo>
                      <a:pt x="1382" y="36"/>
                      <a:pt x="1309" y="52"/>
                      <a:pt x="1246" y="70"/>
                    </a:cubicBezTo>
                    <a:lnTo>
                      <a:pt x="1" y="6020"/>
                    </a:lnTo>
                    <a:cubicBezTo>
                      <a:pt x="60" y="6002"/>
                      <a:pt x="133" y="5985"/>
                      <a:pt x="219" y="5972"/>
                    </a:cubicBezTo>
                    <a:cubicBezTo>
                      <a:pt x="334" y="5955"/>
                      <a:pt x="476" y="5947"/>
                      <a:pt x="642" y="5947"/>
                    </a:cubicBezTo>
                    <a:lnTo>
                      <a:pt x="1891" y="1"/>
                    </a:lnTo>
                    <a:cubicBezTo>
                      <a:pt x="1870" y="1"/>
                      <a:pt x="1849" y="0"/>
                      <a:pt x="1828" y="0"/>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35"/>
              <p:cNvSpPr/>
              <p:nvPr/>
            </p:nvSpPr>
            <p:spPr>
              <a:xfrm>
                <a:off x="3902125" y="1466600"/>
                <a:ext cx="34025" cy="149825"/>
              </a:xfrm>
              <a:custGeom>
                <a:rect b="b" l="l" r="r" t="t"/>
                <a:pathLst>
                  <a:path extrusionOk="0" h="5993" w="1361">
                    <a:moveTo>
                      <a:pt x="1361" y="1"/>
                    </a:moveTo>
                    <a:lnTo>
                      <a:pt x="1361" y="1"/>
                    </a:lnTo>
                    <a:cubicBezTo>
                      <a:pt x="1318" y="13"/>
                      <a:pt x="1279" y="31"/>
                      <a:pt x="1249" y="44"/>
                    </a:cubicBezTo>
                    <a:lnTo>
                      <a:pt x="1" y="5993"/>
                    </a:lnTo>
                    <a:cubicBezTo>
                      <a:pt x="35" y="5976"/>
                      <a:pt x="73" y="5963"/>
                      <a:pt x="116" y="5951"/>
                    </a:cubicBezTo>
                    <a:lnTo>
                      <a:pt x="1361"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35"/>
              <p:cNvSpPr/>
              <p:nvPr/>
            </p:nvSpPr>
            <p:spPr>
              <a:xfrm>
                <a:off x="3900075" y="1467700"/>
                <a:ext cx="33275" cy="149900"/>
              </a:xfrm>
              <a:custGeom>
                <a:rect b="b" l="l" r="r" t="t"/>
                <a:pathLst>
                  <a:path extrusionOk="0" h="5996" w="1331">
                    <a:moveTo>
                      <a:pt x="1331" y="0"/>
                    </a:moveTo>
                    <a:cubicBezTo>
                      <a:pt x="1297" y="16"/>
                      <a:pt x="1271" y="30"/>
                      <a:pt x="1246" y="46"/>
                    </a:cubicBezTo>
                    <a:lnTo>
                      <a:pt x="1" y="5996"/>
                    </a:lnTo>
                    <a:cubicBezTo>
                      <a:pt x="26" y="5979"/>
                      <a:pt x="52" y="5962"/>
                      <a:pt x="83" y="5949"/>
                    </a:cubicBezTo>
                    <a:lnTo>
                      <a:pt x="1331"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35"/>
              <p:cNvSpPr/>
              <p:nvPr/>
            </p:nvSpPr>
            <p:spPr>
              <a:xfrm>
                <a:off x="3898275" y="1468850"/>
                <a:ext cx="32950" cy="150050"/>
              </a:xfrm>
              <a:custGeom>
                <a:rect b="b" l="l" r="r" t="t"/>
                <a:pathLst>
                  <a:path extrusionOk="0" h="6002" w="1318">
                    <a:moveTo>
                      <a:pt x="1318" y="0"/>
                    </a:moveTo>
                    <a:cubicBezTo>
                      <a:pt x="1292" y="18"/>
                      <a:pt x="1266" y="35"/>
                      <a:pt x="1245" y="57"/>
                    </a:cubicBezTo>
                    <a:lnTo>
                      <a:pt x="1" y="6001"/>
                    </a:lnTo>
                    <a:cubicBezTo>
                      <a:pt x="21" y="5985"/>
                      <a:pt x="43" y="5967"/>
                      <a:pt x="73" y="5950"/>
                    </a:cubicBezTo>
                    <a:lnTo>
                      <a:pt x="1318"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35"/>
              <p:cNvSpPr/>
              <p:nvPr/>
            </p:nvSpPr>
            <p:spPr>
              <a:xfrm>
                <a:off x="3895925" y="1470250"/>
                <a:ext cx="33475" cy="151000"/>
              </a:xfrm>
              <a:custGeom>
                <a:rect b="b" l="l" r="r" t="t"/>
                <a:pathLst>
                  <a:path extrusionOk="0" h="6040" w="1339">
                    <a:moveTo>
                      <a:pt x="1339" y="1"/>
                    </a:moveTo>
                    <a:lnTo>
                      <a:pt x="1339" y="1"/>
                    </a:lnTo>
                    <a:cubicBezTo>
                      <a:pt x="1305" y="30"/>
                      <a:pt x="1275" y="60"/>
                      <a:pt x="1244" y="94"/>
                    </a:cubicBezTo>
                    <a:lnTo>
                      <a:pt x="0" y="6040"/>
                    </a:lnTo>
                    <a:cubicBezTo>
                      <a:pt x="26" y="6010"/>
                      <a:pt x="56" y="5975"/>
                      <a:pt x="95" y="5945"/>
                    </a:cubicBezTo>
                    <a:lnTo>
                      <a:pt x="1339"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35"/>
              <p:cNvSpPr/>
              <p:nvPr/>
            </p:nvSpPr>
            <p:spPr>
              <a:xfrm>
                <a:off x="3893450" y="1472600"/>
                <a:ext cx="33600" cy="151650"/>
              </a:xfrm>
              <a:custGeom>
                <a:rect b="b" l="l" r="r" t="t"/>
                <a:pathLst>
                  <a:path extrusionOk="0" h="6066" w="1344">
                    <a:moveTo>
                      <a:pt x="1343" y="0"/>
                    </a:moveTo>
                    <a:lnTo>
                      <a:pt x="1343" y="0"/>
                    </a:lnTo>
                    <a:cubicBezTo>
                      <a:pt x="1314" y="39"/>
                      <a:pt x="1280" y="77"/>
                      <a:pt x="1250" y="120"/>
                    </a:cubicBezTo>
                    <a:lnTo>
                      <a:pt x="1" y="6066"/>
                    </a:lnTo>
                    <a:cubicBezTo>
                      <a:pt x="35" y="6027"/>
                      <a:pt x="65" y="5989"/>
                      <a:pt x="99" y="5946"/>
                    </a:cubicBezTo>
                    <a:lnTo>
                      <a:pt x="1343"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35"/>
              <p:cNvSpPr/>
              <p:nvPr/>
            </p:nvSpPr>
            <p:spPr>
              <a:xfrm>
                <a:off x="3891325" y="1475600"/>
                <a:ext cx="33375" cy="150875"/>
              </a:xfrm>
              <a:custGeom>
                <a:rect b="b" l="l" r="r" t="t"/>
                <a:pathLst>
                  <a:path extrusionOk="0" h="6035" w="1335">
                    <a:moveTo>
                      <a:pt x="1335" y="0"/>
                    </a:moveTo>
                    <a:lnTo>
                      <a:pt x="1335" y="0"/>
                    </a:lnTo>
                    <a:cubicBezTo>
                      <a:pt x="1305" y="30"/>
                      <a:pt x="1280" y="60"/>
                      <a:pt x="1245" y="89"/>
                    </a:cubicBezTo>
                    <a:lnTo>
                      <a:pt x="1" y="6035"/>
                    </a:lnTo>
                    <a:cubicBezTo>
                      <a:pt x="30" y="6009"/>
                      <a:pt x="60" y="5980"/>
                      <a:pt x="86" y="5946"/>
                    </a:cubicBezTo>
                    <a:lnTo>
                      <a:pt x="1335"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35"/>
              <p:cNvSpPr/>
              <p:nvPr/>
            </p:nvSpPr>
            <p:spPr>
              <a:xfrm>
                <a:off x="3890050" y="1477825"/>
                <a:ext cx="32400" cy="149650"/>
              </a:xfrm>
              <a:custGeom>
                <a:rect b="b" l="l" r="r" t="t"/>
                <a:pathLst>
                  <a:path extrusionOk="0" h="5986" w="1296">
                    <a:moveTo>
                      <a:pt x="1296" y="0"/>
                    </a:moveTo>
                    <a:lnTo>
                      <a:pt x="1296" y="0"/>
                    </a:lnTo>
                    <a:cubicBezTo>
                      <a:pt x="1279" y="14"/>
                      <a:pt x="1266" y="26"/>
                      <a:pt x="1244" y="39"/>
                    </a:cubicBezTo>
                    <a:lnTo>
                      <a:pt x="0" y="5985"/>
                    </a:lnTo>
                    <a:cubicBezTo>
                      <a:pt x="17" y="5976"/>
                      <a:pt x="34" y="5963"/>
                      <a:pt x="52" y="5946"/>
                    </a:cubicBezTo>
                    <a:lnTo>
                      <a:pt x="1296"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35"/>
              <p:cNvSpPr/>
              <p:nvPr/>
            </p:nvSpPr>
            <p:spPr>
              <a:xfrm>
                <a:off x="4713275" y="1659400"/>
                <a:ext cx="39050" cy="156450"/>
              </a:xfrm>
              <a:custGeom>
                <a:rect b="b" l="l" r="r" t="t"/>
                <a:pathLst>
                  <a:path extrusionOk="0" h="6258" w="1562">
                    <a:moveTo>
                      <a:pt x="1245" y="0"/>
                    </a:moveTo>
                    <a:lnTo>
                      <a:pt x="0" y="5950"/>
                    </a:lnTo>
                    <a:cubicBezTo>
                      <a:pt x="115" y="6031"/>
                      <a:pt x="223" y="6129"/>
                      <a:pt x="317" y="6258"/>
                    </a:cubicBezTo>
                    <a:lnTo>
                      <a:pt x="1562" y="308"/>
                    </a:lnTo>
                    <a:cubicBezTo>
                      <a:pt x="1467" y="180"/>
                      <a:pt x="1361" y="82"/>
                      <a:pt x="1245"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35"/>
              <p:cNvSpPr/>
              <p:nvPr/>
            </p:nvSpPr>
            <p:spPr>
              <a:xfrm>
                <a:off x="4708150" y="1656175"/>
                <a:ext cx="36250" cy="151975"/>
              </a:xfrm>
              <a:custGeom>
                <a:rect b="b" l="l" r="r" t="t"/>
                <a:pathLst>
                  <a:path extrusionOk="0" h="6079" w="1450">
                    <a:moveTo>
                      <a:pt x="1249" y="1"/>
                    </a:moveTo>
                    <a:lnTo>
                      <a:pt x="0" y="5950"/>
                    </a:lnTo>
                    <a:cubicBezTo>
                      <a:pt x="73" y="5989"/>
                      <a:pt x="137" y="6031"/>
                      <a:pt x="205" y="6079"/>
                    </a:cubicBezTo>
                    <a:lnTo>
                      <a:pt x="1450" y="129"/>
                    </a:lnTo>
                    <a:cubicBezTo>
                      <a:pt x="1386" y="83"/>
                      <a:pt x="1317" y="44"/>
                      <a:pt x="1249"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35"/>
              <p:cNvSpPr/>
              <p:nvPr/>
            </p:nvSpPr>
            <p:spPr>
              <a:xfrm>
                <a:off x="4700550" y="1652025"/>
                <a:ext cx="38850" cy="152925"/>
              </a:xfrm>
              <a:custGeom>
                <a:rect b="b" l="l" r="r" t="t"/>
                <a:pathLst>
                  <a:path extrusionOk="0" h="6117" w="1554">
                    <a:moveTo>
                      <a:pt x="1250" y="0"/>
                    </a:moveTo>
                    <a:lnTo>
                      <a:pt x="0" y="5950"/>
                    </a:lnTo>
                    <a:cubicBezTo>
                      <a:pt x="103" y="6005"/>
                      <a:pt x="206" y="6061"/>
                      <a:pt x="304" y="6116"/>
                    </a:cubicBezTo>
                    <a:lnTo>
                      <a:pt x="1553" y="167"/>
                    </a:lnTo>
                    <a:cubicBezTo>
                      <a:pt x="1451" y="111"/>
                      <a:pt x="1348" y="60"/>
                      <a:pt x="1250"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35"/>
              <p:cNvSpPr/>
              <p:nvPr/>
            </p:nvSpPr>
            <p:spPr>
              <a:xfrm>
                <a:off x="4695525" y="1648925"/>
                <a:ext cx="36275" cy="151875"/>
              </a:xfrm>
              <a:custGeom>
                <a:rect b="b" l="l" r="r" t="t"/>
                <a:pathLst>
                  <a:path extrusionOk="0" h="6075" w="1451">
                    <a:moveTo>
                      <a:pt x="1249" y="0"/>
                    </a:moveTo>
                    <a:lnTo>
                      <a:pt x="0" y="5946"/>
                    </a:lnTo>
                    <a:cubicBezTo>
                      <a:pt x="69" y="5993"/>
                      <a:pt x="133" y="6035"/>
                      <a:pt x="201" y="6074"/>
                    </a:cubicBezTo>
                    <a:lnTo>
                      <a:pt x="1451" y="124"/>
                    </a:lnTo>
                    <a:cubicBezTo>
                      <a:pt x="1382" y="85"/>
                      <a:pt x="1313" y="47"/>
                      <a:pt x="1249"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35"/>
              <p:cNvSpPr/>
              <p:nvPr/>
            </p:nvSpPr>
            <p:spPr>
              <a:xfrm>
                <a:off x="4686125" y="1638750"/>
                <a:ext cx="40650" cy="158825"/>
              </a:xfrm>
              <a:custGeom>
                <a:rect b="b" l="l" r="r" t="t"/>
                <a:pathLst>
                  <a:path extrusionOk="0" h="6353" w="1626">
                    <a:moveTo>
                      <a:pt x="1245" y="1"/>
                    </a:moveTo>
                    <a:lnTo>
                      <a:pt x="0" y="5946"/>
                    </a:lnTo>
                    <a:cubicBezTo>
                      <a:pt x="103" y="6126"/>
                      <a:pt x="236" y="6254"/>
                      <a:pt x="376" y="6353"/>
                    </a:cubicBezTo>
                    <a:lnTo>
                      <a:pt x="1625" y="407"/>
                    </a:lnTo>
                    <a:cubicBezTo>
                      <a:pt x="1480" y="305"/>
                      <a:pt x="1351" y="180"/>
                      <a:pt x="1245"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35"/>
              <p:cNvSpPr/>
              <p:nvPr/>
            </p:nvSpPr>
            <p:spPr>
              <a:xfrm>
                <a:off x="3816675" y="1476625"/>
                <a:ext cx="104500" cy="151675"/>
              </a:xfrm>
              <a:custGeom>
                <a:rect b="b" l="l" r="r" t="t"/>
                <a:pathLst>
                  <a:path extrusionOk="0" h="6067" w="4180">
                    <a:moveTo>
                      <a:pt x="2232" y="1"/>
                    </a:moveTo>
                    <a:cubicBezTo>
                      <a:pt x="2042" y="1"/>
                      <a:pt x="1846" y="12"/>
                      <a:pt x="1643" y="40"/>
                    </a:cubicBezTo>
                    <a:cubicBezTo>
                      <a:pt x="1515" y="58"/>
                      <a:pt x="1382" y="83"/>
                      <a:pt x="1246" y="117"/>
                    </a:cubicBezTo>
                    <a:lnTo>
                      <a:pt x="0" y="6067"/>
                    </a:lnTo>
                    <a:cubicBezTo>
                      <a:pt x="134" y="6033"/>
                      <a:pt x="266" y="6007"/>
                      <a:pt x="395" y="5986"/>
                    </a:cubicBezTo>
                    <a:cubicBezTo>
                      <a:pt x="593" y="5959"/>
                      <a:pt x="784" y="5949"/>
                      <a:pt x="970" y="5949"/>
                    </a:cubicBezTo>
                    <a:cubicBezTo>
                      <a:pt x="1537" y="5949"/>
                      <a:pt x="2061" y="6043"/>
                      <a:pt x="2628" y="6043"/>
                    </a:cubicBezTo>
                    <a:cubicBezTo>
                      <a:pt x="2729" y="6043"/>
                      <a:pt x="2831" y="6040"/>
                      <a:pt x="2935" y="6033"/>
                    </a:cubicBezTo>
                    <a:lnTo>
                      <a:pt x="4179" y="87"/>
                    </a:lnTo>
                    <a:lnTo>
                      <a:pt x="4179" y="87"/>
                    </a:lnTo>
                    <a:cubicBezTo>
                      <a:pt x="4082" y="94"/>
                      <a:pt x="3986" y="96"/>
                      <a:pt x="3892" y="96"/>
                    </a:cubicBezTo>
                    <a:cubicBezTo>
                      <a:pt x="3323" y="96"/>
                      <a:pt x="2800" y="1"/>
                      <a:pt x="2232" y="1"/>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35"/>
              <p:cNvSpPr/>
              <p:nvPr/>
            </p:nvSpPr>
            <p:spPr>
              <a:xfrm>
                <a:off x="3816575" y="1479550"/>
                <a:ext cx="31250" cy="148750"/>
              </a:xfrm>
              <a:custGeom>
                <a:rect b="b" l="l" r="r" t="t"/>
                <a:pathLst>
                  <a:path extrusionOk="0" h="5950" w="1250">
                    <a:moveTo>
                      <a:pt x="1245" y="0"/>
                    </a:moveTo>
                    <a:lnTo>
                      <a:pt x="0" y="5950"/>
                    </a:lnTo>
                    <a:lnTo>
                      <a:pt x="4" y="5950"/>
                    </a:lnTo>
                    <a:lnTo>
                      <a:pt x="1250"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35"/>
              <p:cNvSpPr/>
              <p:nvPr/>
            </p:nvSpPr>
            <p:spPr>
              <a:xfrm>
                <a:off x="3815625" y="1479350"/>
                <a:ext cx="32100" cy="148950"/>
              </a:xfrm>
              <a:custGeom>
                <a:rect b="b" l="l" r="r" t="t"/>
                <a:pathLst>
                  <a:path extrusionOk="0" h="5958" w="1284">
                    <a:moveTo>
                      <a:pt x="1244" y="0"/>
                    </a:moveTo>
                    <a:lnTo>
                      <a:pt x="0" y="5950"/>
                    </a:lnTo>
                    <a:cubicBezTo>
                      <a:pt x="13" y="5954"/>
                      <a:pt x="26" y="5954"/>
                      <a:pt x="38" y="5958"/>
                    </a:cubicBezTo>
                    <a:lnTo>
                      <a:pt x="1283" y="8"/>
                    </a:lnTo>
                    <a:cubicBezTo>
                      <a:pt x="1270" y="4"/>
                      <a:pt x="1258" y="4"/>
                      <a:pt x="1244"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35"/>
              <p:cNvSpPr/>
              <p:nvPr/>
            </p:nvSpPr>
            <p:spPr>
              <a:xfrm>
                <a:off x="3814650" y="1479225"/>
                <a:ext cx="32100" cy="148875"/>
              </a:xfrm>
              <a:custGeom>
                <a:rect b="b" l="l" r="r" t="t"/>
                <a:pathLst>
                  <a:path extrusionOk="0" h="5955" w="1284">
                    <a:moveTo>
                      <a:pt x="1245" y="1"/>
                    </a:moveTo>
                    <a:lnTo>
                      <a:pt x="0" y="5945"/>
                    </a:lnTo>
                    <a:cubicBezTo>
                      <a:pt x="14" y="5950"/>
                      <a:pt x="26" y="5955"/>
                      <a:pt x="39" y="5955"/>
                    </a:cubicBezTo>
                    <a:lnTo>
                      <a:pt x="1283" y="5"/>
                    </a:lnTo>
                    <a:cubicBezTo>
                      <a:pt x="1271" y="5"/>
                      <a:pt x="1258" y="1"/>
                      <a:pt x="1245"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35"/>
              <p:cNvSpPr/>
              <p:nvPr/>
            </p:nvSpPr>
            <p:spPr>
              <a:xfrm>
                <a:off x="3813800" y="1479000"/>
                <a:ext cx="32000" cy="148875"/>
              </a:xfrm>
              <a:custGeom>
                <a:rect b="b" l="l" r="r" t="t"/>
                <a:pathLst>
                  <a:path extrusionOk="0" h="5955" w="1280">
                    <a:moveTo>
                      <a:pt x="1250" y="1"/>
                    </a:moveTo>
                    <a:lnTo>
                      <a:pt x="0" y="5946"/>
                    </a:lnTo>
                    <a:cubicBezTo>
                      <a:pt x="13" y="5950"/>
                      <a:pt x="22" y="5954"/>
                      <a:pt x="34" y="5954"/>
                    </a:cubicBezTo>
                    <a:lnTo>
                      <a:pt x="1279" y="10"/>
                    </a:lnTo>
                    <a:cubicBezTo>
                      <a:pt x="1270" y="5"/>
                      <a:pt x="1258" y="1"/>
                      <a:pt x="1250"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35"/>
              <p:cNvSpPr/>
              <p:nvPr/>
            </p:nvSpPr>
            <p:spPr>
              <a:xfrm>
                <a:off x="3813050" y="1478700"/>
                <a:ext cx="32000" cy="148975"/>
              </a:xfrm>
              <a:custGeom>
                <a:rect b="b" l="l" r="r" t="t"/>
                <a:pathLst>
                  <a:path extrusionOk="0" h="5959" w="1280">
                    <a:moveTo>
                      <a:pt x="1245" y="0"/>
                    </a:moveTo>
                    <a:lnTo>
                      <a:pt x="1" y="5950"/>
                    </a:lnTo>
                    <a:cubicBezTo>
                      <a:pt x="9" y="5954"/>
                      <a:pt x="22" y="5958"/>
                      <a:pt x="30" y="5958"/>
                    </a:cubicBezTo>
                    <a:lnTo>
                      <a:pt x="1280" y="13"/>
                    </a:lnTo>
                    <a:cubicBezTo>
                      <a:pt x="1266" y="9"/>
                      <a:pt x="1258" y="4"/>
                      <a:pt x="1245"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35"/>
              <p:cNvSpPr/>
              <p:nvPr/>
            </p:nvSpPr>
            <p:spPr>
              <a:xfrm>
                <a:off x="3812175" y="1478375"/>
                <a:ext cx="32000" cy="149100"/>
              </a:xfrm>
              <a:custGeom>
                <a:rect b="b" l="l" r="r" t="t"/>
                <a:pathLst>
                  <a:path extrusionOk="0" h="5964" w="1280">
                    <a:moveTo>
                      <a:pt x="1246" y="0"/>
                    </a:moveTo>
                    <a:lnTo>
                      <a:pt x="1" y="5950"/>
                    </a:lnTo>
                    <a:cubicBezTo>
                      <a:pt x="10" y="5954"/>
                      <a:pt x="22" y="5958"/>
                      <a:pt x="36" y="5963"/>
                    </a:cubicBezTo>
                    <a:lnTo>
                      <a:pt x="1280" y="13"/>
                    </a:lnTo>
                    <a:cubicBezTo>
                      <a:pt x="1267" y="9"/>
                      <a:pt x="1258" y="4"/>
                      <a:pt x="1246"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35"/>
              <p:cNvSpPr/>
              <p:nvPr/>
            </p:nvSpPr>
            <p:spPr>
              <a:xfrm>
                <a:off x="3811125" y="1477950"/>
                <a:ext cx="32200" cy="149175"/>
              </a:xfrm>
              <a:custGeom>
                <a:rect b="b" l="l" r="r" t="t"/>
                <a:pathLst>
                  <a:path extrusionOk="0" h="5967" w="1288">
                    <a:moveTo>
                      <a:pt x="1245" y="1"/>
                    </a:moveTo>
                    <a:lnTo>
                      <a:pt x="1" y="5949"/>
                    </a:lnTo>
                    <a:cubicBezTo>
                      <a:pt x="13" y="5954"/>
                      <a:pt x="26" y="5958"/>
                      <a:pt x="43" y="5967"/>
                    </a:cubicBezTo>
                    <a:lnTo>
                      <a:pt x="1288" y="17"/>
                    </a:lnTo>
                    <a:cubicBezTo>
                      <a:pt x="1275" y="13"/>
                      <a:pt x="1258" y="5"/>
                      <a:pt x="1245"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35"/>
              <p:cNvSpPr/>
              <p:nvPr/>
            </p:nvSpPr>
            <p:spPr>
              <a:xfrm>
                <a:off x="3809850" y="1477175"/>
                <a:ext cx="32400" cy="149525"/>
              </a:xfrm>
              <a:custGeom>
                <a:rect b="b" l="l" r="r" t="t"/>
                <a:pathLst>
                  <a:path extrusionOk="0" h="5981" w="1296">
                    <a:moveTo>
                      <a:pt x="1245" y="1"/>
                    </a:moveTo>
                    <a:lnTo>
                      <a:pt x="0" y="5950"/>
                    </a:lnTo>
                    <a:cubicBezTo>
                      <a:pt x="17" y="5960"/>
                      <a:pt x="34" y="5972"/>
                      <a:pt x="52" y="5980"/>
                    </a:cubicBezTo>
                    <a:lnTo>
                      <a:pt x="1296" y="32"/>
                    </a:lnTo>
                    <a:cubicBezTo>
                      <a:pt x="1279" y="22"/>
                      <a:pt x="1262" y="14"/>
                      <a:pt x="1245"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35"/>
              <p:cNvSpPr/>
              <p:nvPr/>
            </p:nvSpPr>
            <p:spPr>
              <a:xfrm>
                <a:off x="3807600" y="1475800"/>
                <a:ext cx="33375" cy="150150"/>
              </a:xfrm>
              <a:custGeom>
                <a:rect b="b" l="l" r="r" t="t"/>
                <a:pathLst>
                  <a:path extrusionOk="0" h="6006" w="1335">
                    <a:moveTo>
                      <a:pt x="1245" y="0"/>
                    </a:moveTo>
                    <a:lnTo>
                      <a:pt x="0" y="5950"/>
                    </a:lnTo>
                    <a:cubicBezTo>
                      <a:pt x="30" y="5967"/>
                      <a:pt x="61" y="5989"/>
                      <a:pt x="90" y="6005"/>
                    </a:cubicBezTo>
                    <a:lnTo>
                      <a:pt x="1335" y="56"/>
                    </a:lnTo>
                    <a:cubicBezTo>
                      <a:pt x="1305" y="39"/>
                      <a:pt x="1275" y="22"/>
                      <a:pt x="1245"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35"/>
              <p:cNvSpPr/>
              <p:nvPr/>
            </p:nvSpPr>
            <p:spPr>
              <a:xfrm>
                <a:off x="3798075" y="1468200"/>
                <a:ext cx="40675" cy="156375"/>
              </a:xfrm>
              <a:custGeom>
                <a:rect b="b" l="l" r="r" t="t"/>
                <a:pathLst>
                  <a:path extrusionOk="0" h="6255" w="1627">
                    <a:moveTo>
                      <a:pt x="1249" y="1"/>
                    </a:moveTo>
                    <a:lnTo>
                      <a:pt x="0" y="5950"/>
                    </a:lnTo>
                    <a:cubicBezTo>
                      <a:pt x="134" y="6040"/>
                      <a:pt x="249" y="6160"/>
                      <a:pt x="381" y="6254"/>
                    </a:cubicBezTo>
                    <a:lnTo>
                      <a:pt x="1626" y="304"/>
                    </a:lnTo>
                    <a:cubicBezTo>
                      <a:pt x="1498" y="211"/>
                      <a:pt x="1378" y="91"/>
                      <a:pt x="1249"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35"/>
              <p:cNvSpPr/>
              <p:nvPr/>
            </p:nvSpPr>
            <p:spPr>
              <a:xfrm>
                <a:off x="3796050" y="1466825"/>
                <a:ext cx="33275" cy="150150"/>
              </a:xfrm>
              <a:custGeom>
                <a:rect b="b" l="l" r="r" t="t"/>
                <a:pathLst>
                  <a:path extrusionOk="0" h="6006" w="1331">
                    <a:moveTo>
                      <a:pt x="1249" y="0"/>
                    </a:moveTo>
                    <a:lnTo>
                      <a:pt x="0" y="5950"/>
                    </a:lnTo>
                    <a:cubicBezTo>
                      <a:pt x="30" y="5967"/>
                      <a:pt x="56" y="5984"/>
                      <a:pt x="81" y="6005"/>
                    </a:cubicBezTo>
                    <a:lnTo>
                      <a:pt x="1330" y="56"/>
                    </a:lnTo>
                    <a:cubicBezTo>
                      <a:pt x="1305" y="35"/>
                      <a:pt x="1275" y="18"/>
                      <a:pt x="1249"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35"/>
              <p:cNvSpPr/>
              <p:nvPr/>
            </p:nvSpPr>
            <p:spPr>
              <a:xfrm>
                <a:off x="3794750" y="1466175"/>
                <a:ext cx="32550" cy="149400"/>
              </a:xfrm>
              <a:custGeom>
                <a:rect b="b" l="l" r="r" t="t"/>
                <a:pathLst>
                  <a:path extrusionOk="0" h="5976" w="1302">
                    <a:moveTo>
                      <a:pt x="1250" y="0"/>
                    </a:moveTo>
                    <a:lnTo>
                      <a:pt x="1" y="5950"/>
                    </a:lnTo>
                    <a:cubicBezTo>
                      <a:pt x="18" y="5958"/>
                      <a:pt x="36" y="5968"/>
                      <a:pt x="52" y="5976"/>
                    </a:cubicBezTo>
                    <a:lnTo>
                      <a:pt x="1301" y="26"/>
                    </a:lnTo>
                    <a:cubicBezTo>
                      <a:pt x="1284" y="18"/>
                      <a:pt x="1267" y="10"/>
                      <a:pt x="1250"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35"/>
              <p:cNvSpPr/>
              <p:nvPr/>
            </p:nvSpPr>
            <p:spPr>
              <a:xfrm>
                <a:off x="3793800" y="1465775"/>
                <a:ext cx="32225" cy="149175"/>
              </a:xfrm>
              <a:custGeom>
                <a:rect b="b" l="l" r="r" t="t"/>
                <a:pathLst>
                  <a:path extrusionOk="0" h="5967" w="1289">
                    <a:moveTo>
                      <a:pt x="1245" y="0"/>
                    </a:moveTo>
                    <a:lnTo>
                      <a:pt x="1" y="5949"/>
                    </a:lnTo>
                    <a:cubicBezTo>
                      <a:pt x="13" y="5954"/>
                      <a:pt x="26" y="5958"/>
                      <a:pt x="39" y="5966"/>
                    </a:cubicBezTo>
                    <a:lnTo>
                      <a:pt x="1288" y="16"/>
                    </a:lnTo>
                    <a:cubicBezTo>
                      <a:pt x="1275" y="12"/>
                      <a:pt x="1262" y="4"/>
                      <a:pt x="1245"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35"/>
              <p:cNvSpPr/>
              <p:nvPr/>
            </p:nvSpPr>
            <p:spPr>
              <a:xfrm>
                <a:off x="3793075" y="1465425"/>
                <a:ext cx="31850" cy="149075"/>
              </a:xfrm>
              <a:custGeom>
                <a:rect b="b" l="l" r="r" t="t"/>
                <a:pathLst>
                  <a:path extrusionOk="0" h="5963" w="1274">
                    <a:moveTo>
                      <a:pt x="1244" y="1"/>
                    </a:moveTo>
                    <a:lnTo>
                      <a:pt x="0" y="5950"/>
                    </a:lnTo>
                    <a:cubicBezTo>
                      <a:pt x="8" y="5954"/>
                      <a:pt x="21" y="5959"/>
                      <a:pt x="30" y="5963"/>
                    </a:cubicBezTo>
                    <a:lnTo>
                      <a:pt x="1274" y="14"/>
                    </a:lnTo>
                    <a:cubicBezTo>
                      <a:pt x="1266" y="9"/>
                      <a:pt x="1258" y="5"/>
                      <a:pt x="1244"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35"/>
              <p:cNvSpPr/>
              <p:nvPr/>
            </p:nvSpPr>
            <p:spPr>
              <a:xfrm>
                <a:off x="3792300" y="1465225"/>
                <a:ext cx="31900" cy="148975"/>
              </a:xfrm>
              <a:custGeom>
                <a:rect b="b" l="l" r="r" t="t"/>
                <a:pathLst>
                  <a:path extrusionOk="0" h="5959" w="1276">
                    <a:moveTo>
                      <a:pt x="1245" y="0"/>
                    </a:moveTo>
                    <a:lnTo>
                      <a:pt x="0" y="5950"/>
                    </a:lnTo>
                    <a:cubicBezTo>
                      <a:pt x="9" y="5950"/>
                      <a:pt x="18" y="5954"/>
                      <a:pt x="31" y="5958"/>
                    </a:cubicBezTo>
                    <a:lnTo>
                      <a:pt x="1275" y="9"/>
                    </a:lnTo>
                    <a:cubicBezTo>
                      <a:pt x="1267" y="5"/>
                      <a:pt x="1254" y="5"/>
                      <a:pt x="1245"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35"/>
              <p:cNvSpPr/>
              <p:nvPr/>
            </p:nvSpPr>
            <p:spPr>
              <a:xfrm>
                <a:off x="3791550" y="1465000"/>
                <a:ext cx="31900" cy="149000"/>
              </a:xfrm>
              <a:custGeom>
                <a:rect b="b" l="l" r="r" t="t"/>
                <a:pathLst>
                  <a:path extrusionOk="0" h="5960" w="1276">
                    <a:moveTo>
                      <a:pt x="1246" y="0"/>
                    </a:moveTo>
                    <a:lnTo>
                      <a:pt x="0" y="5950"/>
                    </a:lnTo>
                    <a:cubicBezTo>
                      <a:pt x="10" y="5950"/>
                      <a:pt x="18" y="5954"/>
                      <a:pt x="30" y="5959"/>
                    </a:cubicBezTo>
                    <a:lnTo>
                      <a:pt x="1275" y="9"/>
                    </a:lnTo>
                    <a:cubicBezTo>
                      <a:pt x="1267" y="5"/>
                      <a:pt x="1254" y="5"/>
                      <a:pt x="1246"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35"/>
              <p:cNvSpPr/>
              <p:nvPr/>
            </p:nvSpPr>
            <p:spPr>
              <a:xfrm>
                <a:off x="3790700" y="1464800"/>
                <a:ext cx="32000" cy="148950"/>
              </a:xfrm>
              <a:custGeom>
                <a:rect b="b" l="l" r="r" t="t"/>
                <a:pathLst>
                  <a:path extrusionOk="0" h="5958" w="1280">
                    <a:moveTo>
                      <a:pt x="1250" y="0"/>
                    </a:moveTo>
                    <a:lnTo>
                      <a:pt x="1" y="5950"/>
                    </a:lnTo>
                    <a:cubicBezTo>
                      <a:pt x="13" y="5954"/>
                      <a:pt x="22" y="5954"/>
                      <a:pt x="34" y="5958"/>
                    </a:cubicBezTo>
                    <a:lnTo>
                      <a:pt x="1280" y="8"/>
                    </a:lnTo>
                    <a:cubicBezTo>
                      <a:pt x="1266" y="4"/>
                      <a:pt x="1258" y="4"/>
                      <a:pt x="1250"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35"/>
              <p:cNvSpPr/>
              <p:nvPr/>
            </p:nvSpPr>
            <p:spPr>
              <a:xfrm>
                <a:off x="3789625" y="1464675"/>
                <a:ext cx="32325" cy="148875"/>
              </a:xfrm>
              <a:custGeom>
                <a:rect b="b" l="l" r="r" t="t"/>
                <a:pathLst>
                  <a:path extrusionOk="0" h="5955" w="1293">
                    <a:moveTo>
                      <a:pt x="1246" y="1"/>
                    </a:moveTo>
                    <a:lnTo>
                      <a:pt x="0" y="5951"/>
                    </a:lnTo>
                    <a:cubicBezTo>
                      <a:pt x="14" y="5951"/>
                      <a:pt x="30" y="5955"/>
                      <a:pt x="44" y="5955"/>
                    </a:cubicBezTo>
                    <a:lnTo>
                      <a:pt x="1293" y="5"/>
                    </a:lnTo>
                    <a:cubicBezTo>
                      <a:pt x="1275" y="5"/>
                      <a:pt x="1262" y="1"/>
                      <a:pt x="1246"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35"/>
              <p:cNvSpPr/>
              <p:nvPr/>
            </p:nvSpPr>
            <p:spPr>
              <a:xfrm>
                <a:off x="3787150" y="1464600"/>
                <a:ext cx="33625" cy="148850"/>
              </a:xfrm>
              <a:custGeom>
                <a:rect b="b" l="l" r="r" t="t"/>
                <a:pathLst>
                  <a:path extrusionOk="0" h="5954" w="1345">
                    <a:moveTo>
                      <a:pt x="1297" y="1"/>
                    </a:moveTo>
                    <a:cubicBezTo>
                      <a:pt x="1280" y="1"/>
                      <a:pt x="1263" y="2"/>
                      <a:pt x="1246" y="4"/>
                    </a:cubicBezTo>
                    <a:lnTo>
                      <a:pt x="1" y="5954"/>
                    </a:lnTo>
                    <a:cubicBezTo>
                      <a:pt x="18" y="5951"/>
                      <a:pt x="35" y="5950"/>
                      <a:pt x="51" y="5950"/>
                    </a:cubicBezTo>
                    <a:cubicBezTo>
                      <a:pt x="67" y="5950"/>
                      <a:pt x="83" y="5951"/>
                      <a:pt x="99" y="5954"/>
                    </a:cubicBezTo>
                    <a:lnTo>
                      <a:pt x="1345" y="4"/>
                    </a:lnTo>
                    <a:cubicBezTo>
                      <a:pt x="1330" y="2"/>
                      <a:pt x="1314" y="1"/>
                      <a:pt x="1297" y="1"/>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35"/>
              <p:cNvSpPr/>
              <p:nvPr/>
            </p:nvSpPr>
            <p:spPr>
              <a:xfrm>
                <a:off x="3779900" y="1464675"/>
                <a:ext cx="38425" cy="150275"/>
              </a:xfrm>
              <a:custGeom>
                <a:rect b="b" l="l" r="r" t="t"/>
                <a:pathLst>
                  <a:path extrusionOk="0" h="6011" w="1537">
                    <a:moveTo>
                      <a:pt x="1536" y="1"/>
                    </a:moveTo>
                    <a:lnTo>
                      <a:pt x="1536" y="1"/>
                    </a:lnTo>
                    <a:cubicBezTo>
                      <a:pt x="1420" y="13"/>
                      <a:pt x="1327" y="35"/>
                      <a:pt x="1250" y="60"/>
                    </a:cubicBezTo>
                    <a:lnTo>
                      <a:pt x="0" y="6010"/>
                    </a:lnTo>
                    <a:cubicBezTo>
                      <a:pt x="82" y="5984"/>
                      <a:pt x="176" y="5963"/>
                      <a:pt x="291" y="5951"/>
                    </a:cubicBezTo>
                    <a:lnTo>
                      <a:pt x="1536"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35"/>
              <p:cNvSpPr/>
              <p:nvPr/>
            </p:nvSpPr>
            <p:spPr>
              <a:xfrm>
                <a:off x="3776900" y="1466175"/>
                <a:ext cx="34250" cy="149850"/>
              </a:xfrm>
              <a:custGeom>
                <a:rect b="b" l="l" r="r" t="t"/>
                <a:pathLst>
                  <a:path extrusionOk="0" h="5994" w="1370">
                    <a:moveTo>
                      <a:pt x="1370" y="0"/>
                    </a:moveTo>
                    <a:cubicBezTo>
                      <a:pt x="1322" y="14"/>
                      <a:pt x="1279" y="30"/>
                      <a:pt x="1245" y="48"/>
                    </a:cubicBezTo>
                    <a:lnTo>
                      <a:pt x="0" y="5993"/>
                    </a:lnTo>
                    <a:cubicBezTo>
                      <a:pt x="35" y="5980"/>
                      <a:pt x="77" y="5963"/>
                      <a:pt x="120" y="5950"/>
                    </a:cubicBezTo>
                    <a:lnTo>
                      <a:pt x="1370"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35"/>
              <p:cNvSpPr/>
              <p:nvPr/>
            </p:nvSpPr>
            <p:spPr>
              <a:xfrm>
                <a:off x="3774875" y="1467350"/>
                <a:ext cx="33175" cy="149725"/>
              </a:xfrm>
              <a:custGeom>
                <a:rect b="b" l="l" r="r" t="t"/>
                <a:pathLst>
                  <a:path extrusionOk="0" h="5989" w="1327">
                    <a:moveTo>
                      <a:pt x="1326" y="1"/>
                    </a:moveTo>
                    <a:lnTo>
                      <a:pt x="1326" y="1"/>
                    </a:lnTo>
                    <a:cubicBezTo>
                      <a:pt x="1297" y="14"/>
                      <a:pt x="1271" y="26"/>
                      <a:pt x="1245" y="44"/>
                    </a:cubicBezTo>
                    <a:lnTo>
                      <a:pt x="0" y="5988"/>
                    </a:lnTo>
                    <a:cubicBezTo>
                      <a:pt x="26" y="5976"/>
                      <a:pt x="52" y="5963"/>
                      <a:pt x="81" y="5946"/>
                    </a:cubicBezTo>
                    <a:lnTo>
                      <a:pt x="1326"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35"/>
              <p:cNvSpPr/>
              <p:nvPr/>
            </p:nvSpPr>
            <p:spPr>
              <a:xfrm>
                <a:off x="3773375" y="1468425"/>
                <a:ext cx="32650" cy="149725"/>
              </a:xfrm>
              <a:custGeom>
                <a:rect b="b" l="l" r="r" t="t"/>
                <a:pathLst>
                  <a:path extrusionOk="0" h="5989" w="1306">
                    <a:moveTo>
                      <a:pt x="1305" y="1"/>
                    </a:moveTo>
                    <a:lnTo>
                      <a:pt x="1305" y="1"/>
                    </a:lnTo>
                    <a:cubicBezTo>
                      <a:pt x="1284" y="13"/>
                      <a:pt x="1266" y="26"/>
                      <a:pt x="1250" y="43"/>
                    </a:cubicBezTo>
                    <a:lnTo>
                      <a:pt x="1" y="5988"/>
                    </a:lnTo>
                    <a:cubicBezTo>
                      <a:pt x="18" y="5976"/>
                      <a:pt x="39" y="5963"/>
                      <a:pt x="60" y="5945"/>
                    </a:cubicBezTo>
                    <a:lnTo>
                      <a:pt x="1305"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35"/>
              <p:cNvSpPr/>
              <p:nvPr/>
            </p:nvSpPr>
            <p:spPr>
              <a:xfrm>
                <a:off x="3772300" y="1469475"/>
                <a:ext cx="32325" cy="149850"/>
              </a:xfrm>
              <a:custGeom>
                <a:rect b="b" l="l" r="r" t="t"/>
                <a:pathLst>
                  <a:path extrusionOk="0" h="5994" w="1293">
                    <a:moveTo>
                      <a:pt x="1293" y="1"/>
                    </a:moveTo>
                    <a:cubicBezTo>
                      <a:pt x="1276" y="14"/>
                      <a:pt x="1258" y="32"/>
                      <a:pt x="1246" y="44"/>
                    </a:cubicBezTo>
                    <a:lnTo>
                      <a:pt x="1" y="5994"/>
                    </a:lnTo>
                    <a:cubicBezTo>
                      <a:pt x="14" y="5976"/>
                      <a:pt x="26" y="5964"/>
                      <a:pt x="44" y="5946"/>
                    </a:cubicBezTo>
                    <a:lnTo>
                      <a:pt x="1293"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35"/>
              <p:cNvSpPr/>
              <p:nvPr/>
            </p:nvSpPr>
            <p:spPr>
              <a:xfrm>
                <a:off x="3771350" y="1470550"/>
                <a:ext cx="32100" cy="150175"/>
              </a:xfrm>
              <a:custGeom>
                <a:rect b="b" l="l" r="r" t="t"/>
                <a:pathLst>
                  <a:path extrusionOk="0" h="6007" w="1284">
                    <a:moveTo>
                      <a:pt x="1284" y="1"/>
                    </a:moveTo>
                    <a:cubicBezTo>
                      <a:pt x="1270" y="18"/>
                      <a:pt x="1258" y="40"/>
                      <a:pt x="1245" y="56"/>
                    </a:cubicBezTo>
                    <a:lnTo>
                      <a:pt x="1" y="6006"/>
                    </a:lnTo>
                    <a:cubicBezTo>
                      <a:pt x="9" y="5984"/>
                      <a:pt x="22" y="5968"/>
                      <a:pt x="39" y="5951"/>
                    </a:cubicBezTo>
                    <a:lnTo>
                      <a:pt x="1284"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35"/>
              <p:cNvSpPr/>
              <p:nvPr/>
            </p:nvSpPr>
            <p:spPr>
              <a:xfrm>
                <a:off x="3770475" y="1471950"/>
                <a:ext cx="32000" cy="150475"/>
              </a:xfrm>
              <a:custGeom>
                <a:rect b="b" l="l" r="r" t="t"/>
                <a:pathLst>
                  <a:path extrusionOk="0" h="6019" w="1280">
                    <a:moveTo>
                      <a:pt x="1280" y="0"/>
                    </a:moveTo>
                    <a:cubicBezTo>
                      <a:pt x="1267" y="22"/>
                      <a:pt x="1258" y="48"/>
                      <a:pt x="1250" y="73"/>
                    </a:cubicBezTo>
                    <a:lnTo>
                      <a:pt x="1" y="6019"/>
                    </a:lnTo>
                    <a:cubicBezTo>
                      <a:pt x="10" y="5997"/>
                      <a:pt x="22" y="5972"/>
                      <a:pt x="36" y="5950"/>
                    </a:cubicBezTo>
                    <a:lnTo>
                      <a:pt x="1280"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35"/>
              <p:cNvSpPr/>
              <p:nvPr/>
            </p:nvSpPr>
            <p:spPr>
              <a:xfrm>
                <a:off x="3770275" y="1473775"/>
                <a:ext cx="31450" cy="149850"/>
              </a:xfrm>
              <a:custGeom>
                <a:rect b="b" l="l" r="r" t="t"/>
                <a:pathLst>
                  <a:path extrusionOk="0" h="5994" w="1258">
                    <a:moveTo>
                      <a:pt x="1258" y="0"/>
                    </a:moveTo>
                    <a:lnTo>
                      <a:pt x="1258" y="0"/>
                    </a:lnTo>
                    <a:cubicBezTo>
                      <a:pt x="1254" y="14"/>
                      <a:pt x="1250" y="30"/>
                      <a:pt x="1246" y="43"/>
                    </a:cubicBezTo>
                    <a:lnTo>
                      <a:pt x="429" y="3946"/>
                    </a:lnTo>
                    <a:lnTo>
                      <a:pt x="1258" y="0"/>
                    </a:lnTo>
                    <a:close/>
                    <a:moveTo>
                      <a:pt x="429" y="3946"/>
                    </a:moveTo>
                    <a:lnTo>
                      <a:pt x="9" y="5946"/>
                    </a:lnTo>
                    <a:cubicBezTo>
                      <a:pt x="5" y="5962"/>
                      <a:pt x="1" y="5976"/>
                      <a:pt x="1" y="5993"/>
                    </a:cubicBezTo>
                    <a:lnTo>
                      <a:pt x="429" y="3946"/>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35"/>
              <p:cNvSpPr/>
              <p:nvPr/>
            </p:nvSpPr>
            <p:spPr>
              <a:xfrm>
                <a:off x="2327725" y="1129900"/>
                <a:ext cx="40450" cy="153250"/>
              </a:xfrm>
              <a:custGeom>
                <a:rect b="b" l="l" r="r" t="t"/>
                <a:pathLst>
                  <a:path extrusionOk="0" h="6130" w="1618">
                    <a:moveTo>
                      <a:pt x="1617" y="0"/>
                    </a:moveTo>
                    <a:cubicBezTo>
                      <a:pt x="1497" y="60"/>
                      <a:pt x="1373" y="120"/>
                      <a:pt x="1249" y="180"/>
                    </a:cubicBezTo>
                    <a:lnTo>
                      <a:pt x="1" y="6129"/>
                    </a:lnTo>
                    <a:cubicBezTo>
                      <a:pt x="129" y="6070"/>
                      <a:pt x="252" y="6009"/>
                      <a:pt x="368" y="5950"/>
                    </a:cubicBezTo>
                    <a:lnTo>
                      <a:pt x="1617"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35"/>
              <p:cNvSpPr/>
              <p:nvPr/>
            </p:nvSpPr>
            <p:spPr>
              <a:xfrm>
                <a:off x="2303550" y="1134375"/>
                <a:ext cx="55400" cy="159575"/>
              </a:xfrm>
              <a:custGeom>
                <a:rect b="b" l="l" r="r" t="t"/>
                <a:pathLst>
                  <a:path extrusionOk="0" h="6383" w="2216">
                    <a:moveTo>
                      <a:pt x="2216" y="1"/>
                    </a:moveTo>
                    <a:lnTo>
                      <a:pt x="2216" y="1"/>
                    </a:lnTo>
                    <a:cubicBezTo>
                      <a:pt x="1900" y="147"/>
                      <a:pt x="1566" y="287"/>
                      <a:pt x="1250" y="433"/>
                    </a:cubicBezTo>
                    <a:lnTo>
                      <a:pt x="1" y="6383"/>
                    </a:lnTo>
                    <a:cubicBezTo>
                      <a:pt x="317" y="6237"/>
                      <a:pt x="650" y="6096"/>
                      <a:pt x="968" y="5950"/>
                    </a:cubicBezTo>
                    <a:lnTo>
                      <a:pt x="2216"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35"/>
              <p:cNvSpPr/>
              <p:nvPr/>
            </p:nvSpPr>
            <p:spPr>
              <a:xfrm>
                <a:off x="2283875" y="1145175"/>
                <a:ext cx="50925" cy="159150"/>
              </a:xfrm>
              <a:custGeom>
                <a:rect b="b" l="l" r="r" t="t"/>
                <a:pathLst>
                  <a:path extrusionOk="0" h="6366" w="2037">
                    <a:moveTo>
                      <a:pt x="2037" y="1"/>
                    </a:moveTo>
                    <a:lnTo>
                      <a:pt x="2037" y="1"/>
                    </a:lnTo>
                    <a:cubicBezTo>
                      <a:pt x="1749" y="133"/>
                      <a:pt x="1480" y="270"/>
                      <a:pt x="1245" y="416"/>
                    </a:cubicBezTo>
                    <a:lnTo>
                      <a:pt x="0" y="6365"/>
                    </a:lnTo>
                    <a:cubicBezTo>
                      <a:pt x="231" y="6215"/>
                      <a:pt x="505" y="6083"/>
                      <a:pt x="788" y="5951"/>
                    </a:cubicBezTo>
                    <a:lnTo>
                      <a:pt x="2037"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35"/>
              <p:cNvSpPr/>
              <p:nvPr/>
            </p:nvSpPr>
            <p:spPr>
              <a:xfrm>
                <a:off x="2275975" y="1155550"/>
                <a:ext cx="39050" cy="154450"/>
              </a:xfrm>
              <a:custGeom>
                <a:rect b="b" l="l" r="r" t="t"/>
                <a:pathLst>
                  <a:path extrusionOk="0" h="6178" w="1562">
                    <a:moveTo>
                      <a:pt x="1561" y="1"/>
                    </a:moveTo>
                    <a:lnTo>
                      <a:pt x="1561" y="1"/>
                    </a:lnTo>
                    <a:cubicBezTo>
                      <a:pt x="1445" y="73"/>
                      <a:pt x="1339" y="150"/>
                      <a:pt x="1244" y="232"/>
                    </a:cubicBezTo>
                    <a:lnTo>
                      <a:pt x="0" y="6177"/>
                    </a:lnTo>
                    <a:cubicBezTo>
                      <a:pt x="95" y="6100"/>
                      <a:pt x="201" y="6023"/>
                      <a:pt x="316" y="5950"/>
                    </a:cubicBezTo>
                    <a:lnTo>
                      <a:pt x="1561"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35"/>
              <p:cNvSpPr/>
              <p:nvPr/>
            </p:nvSpPr>
            <p:spPr>
              <a:xfrm>
                <a:off x="2271275" y="1161325"/>
                <a:ext cx="35825" cy="153350"/>
              </a:xfrm>
              <a:custGeom>
                <a:rect b="b" l="l" r="r" t="t"/>
                <a:pathLst>
                  <a:path extrusionOk="0" h="6134" w="1433">
                    <a:moveTo>
                      <a:pt x="1432" y="1"/>
                    </a:moveTo>
                    <a:lnTo>
                      <a:pt x="1432" y="1"/>
                    </a:lnTo>
                    <a:cubicBezTo>
                      <a:pt x="1364" y="60"/>
                      <a:pt x="1304" y="121"/>
                      <a:pt x="1248" y="184"/>
                    </a:cubicBezTo>
                    <a:lnTo>
                      <a:pt x="0" y="6134"/>
                    </a:lnTo>
                    <a:cubicBezTo>
                      <a:pt x="56" y="6070"/>
                      <a:pt x="119" y="6006"/>
                      <a:pt x="188" y="5946"/>
                    </a:cubicBezTo>
                    <a:lnTo>
                      <a:pt x="1432"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35"/>
              <p:cNvSpPr/>
              <p:nvPr/>
            </p:nvSpPr>
            <p:spPr>
              <a:xfrm>
                <a:off x="2269650" y="1165925"/>
                <a:ext cx="32850" cy="150800"/>
              </a:xfrm>
              <a:custGeom>
                <a:rect b="b" l="l" r="r" t="t"/>
                <a:pathLst>
                  <a:path extrusionOk="0" h="6032" w="1314">
                    <a:moveTo>
                      <a:pt x="1313" y="0"/>
                    </a:moveTo>
                    <a:lnTo>
                      <a:pt x="1313" y="0"/>
                    </a:lnTo>
                    <a:cubicBezTo>
                      <a:pt x="1288" y="26"/>
                      <a:pt x="1266" y="56"/>
                      <a:pt x="1250" y="81"/>
                    </a:cubicBezTo>
                    <a:lnTo>
                      <a:pt x="1" y="6031"/>
                    </a:lnTo>
                    <a:cubicBezTo>
                      <a:pt x="22" y="6001"/>
                      <a:pt x="44" y="5976"/>
                      <a:pt x="65" y="5950"/>
                    </a:cubicBezTo>
                    <a:lnTo>
                      <a:pt x="1313"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35"/>
              <p:cNvSpPr/>
              <p:nvPr/>
            </p:nvSpPr>
            <p:spPr>
              <a:xfrm>
                <a:off x="4620900" y="1632450"/>
                <a:ext cx="38175" cy="154000"/>
              </a:xfrm>
              <a:custGeom>
                <a:rect b="b" l="l" r="r" t="t"/>
                <a:pathLst>
                  <a:path extrusionOk="0" h="6160" w="1527">
                    <a:moveTo>
                      <a:pt x="1526" y="0"/>
                    </a:moveTo>
                    <a:lnTo>
                      <a:pt x="1526" y="0"/>
                    </a:lnTo>
                    <a:cubicBezTo>
                      <a:pt x="1424" y="69"/>
                      <a:pt x="1330" y="138"/>
                      <a:pt x="1249" y="211"/>
                    </a:cubicBezTo>
                    <a:lnTo>
                      <a:pt x="0" y="6159"/>
                    </a:lnTo>
                    <a:cubicBezTo>
                      <a:pt x="85" y="6087"/>
                      <a:pt x="180" y="6019"/>
                      <a:pt x="282" y="5950"/>
                    </a:cubicBezTo>
                    <a:lnTo>
                      <a:pt x="1526"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35"/>
              <p:cNvSpPr/>
              <p:nvPr/>
            </p:nvSpPr>
            <p:spPr>
              <a:xfrm>
                <a:off x="4614475" y="1637700"/>
                <a:ext cx="37675" cy="155150"/>
              </a:xfrm>
              <a:custGeom>
                <a:rect b="b" l="l" r="r" t="t"/>
                <a:pathLst>
                  <a:path extrusionOk="0" h="6206" w="1507">
                    <a:moveTo>
                      <a:pt x="1506" y="1"/>
                    </a:moveTo>
                    <a:cubicBezTo>
                      <a:pt x="1408" y="82"/>
                      <a:pt x="1322" y="167"/>
                      <a:pt x="1250" y="257"/>
                    </a:cubicBezTo>
                    <a:lnTo>
                      <a:pt x="0" y="6206"/>
                    </a:lnTo>
                    <a:cubicBezTo>
                      <a:pt x="77" y="6117"/>
                      <a:pt x="163" y="6031"/>
                      <a:pt x="257" y="5949"/>
                    </a:cubicBezTo>
                    <a:lnTo>
                      <a:pt x="1506"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35"/>
              <p:cNvSpPr/>
              <p:nvPr/>
            </p:nvSpPr>
            <p:spPr>
              <a:xfrm>
                <a:off x="4609775" y="1644125"/>
                <a:ext cx="35950" cy="155375"/>
              </a:xfrm>
              <a:custGeom>
                <a:rect b="b" l="l" r="r" t="t"/>
                <a:pathLst>
                  <a:path extrusionOk="0" h="6215" w="1438">
                    <a:moveTo>
                      <a:pt x="1438" y="0"/>
                    </a:moveTo>
                    <a:lnTo>
                      <a:pt x="1438" y="0"/>
                    </a:lnTo>
                    <a:cubicBezTo>
                      <a:pt x="1365" y="85"/>
                      <a:pt x="1300" y="175"/>
                      <a:pt x="1249" y="265"/>
                    </a:cubicBezTo>
                    <a:lnTo>
                      <a:pt x="1" y="6215"/>
                    </a:lnTo>
                    <a:cubicBezTo>
                      <a:pt x="56" y="6120"/>
                      <a:pt x="116" y="6035"/>
                      <a:pt x="188" y="5949"/>
                    </a:cubicBezTo>
                    <a:lnTo>
                      <a:pt x="1438"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35"/>
              <p:cNvSpPr/>
              <p:nvPr/>
            </p:nvSpPr>
            <p:spPr>
              <a:xfrm>
                <a:off x="4606450" y="1650750"/>
                <a:ext cx="34550" cy="156125"/>
              </a:xfrm>
              <a:custGeom>
                <a:rect b="b" l="l" r="r" t="t"/>
                <a:pathLst>
                  <a:path extrusionOk="0" h="6245" w="1382">
                    <a:moveTo>
                      <a:pt x="1382" y="0"/>
                    </a:moveTo>
                    <a:cubicBezTo>
                      <a:pt x="1326" y="95"/>
                      <a:pt x="1279" y="192"/>
                      <a:pt x="1245" y="295"/>
                    </a:cubicBezTo>
                    <a:lnTo>
                      <a:pt x="0" y="6244"/>
                    </a:lnTo>
                    <a:cubicBezTo>
                      <a:pt x="35" y="6142"/>
                      <a:pt x="77" y="6043"/>
                      <a:pt x="134" y="5950"/>
                    </a:cubicBezTo>
                    <a:lnTo>
                      <a:pt x="1382"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35"/>
              <p:cNvSpPr/>
              <p:nvPr/>
            </p:nvSpPr>
            <p:spPr>
              <a:xfrm>
                <a:off x="4605400" y="1658100"/>
                <a:ext cx="32200" cy="152850"/>
              </a:xfrm>
              <a:custGeom>
                <a:rect b="b" l="l" r="r" t="t"/>
                <a:pathLst>
                  <a:path extrusionOk="0" h="6114" w="1288">
                    <a:moveTo>
                      <a:pt x="1287" y="1"/>
                    </a:moveTo>
                    <a:lnTo>
                      <a:pt x="1287" y="1"/>
                    </a:lnTo>
                    <a:cubicBezTo>
                      <a:pt x="1270" y="57"/>
                      <a:pt x="1258" y="113"/>
                      <a:pt x="1244" y="168"/>
                    </a:cubicBezTo>
                    <a:lnTo>
                      <a:pt x="0" y="6114"/>
                    </a:lnTo>
                    <a:cubicBezTo>
                      <a:pt x="12" y="6057"/>
                      <a:pt x="26" y="6006"/>
                      <a:pt x="42" y="5950"/>
                    </a:cubicBezTo>
                    <a:lnTo>
                      <a:pt x="1287" y="1"/>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35"/>
              <p:cNvSpPr/>
              <p:nvPr/>
            </p:nvSpPr>
            <p:spPr>
              <a:xfrm>
                <a:off x="3769525" y="1487575"/>
                <a:ext cx="31475" cy="149825"/>
              </a:xfrm>
              <a:custGeom>
                <a:rect b="b" l="l" r="r" t="t"/>
                <a:pathLst>
                  <a:path extrusionOk="0" h="5993" w="1259">
                    <a:moveTo>
                      <a:pt x="1258" y="1"/>
                    </a:moveTo>
                    <a:lnTo>
                      <a:pt x="1258" y="1"/>
                    </a:lnTo>
                    <a:cubicBezTo>
                      <a:pt x="1257" y="6"/>
                      <a:pt x="1256" y="11"/>
                      <a:pt x="1255" y="17"/>
                    </a:cubicBezTo>
                    <a:lnTo>
                      <a:pt x="1255" y="17"/>
                    </a:lnTo>
                    <a:lnTo>
                      <a:pt x="1258" y="1"/>
                    </a:lnTo>
                    <a:close/>
                    <a:moveTo>
                      <a:pt x="1255" y="17"/>
                    </a:moveTo>
                    <a:lnTo>
                      <a:pt x="1058" y="956"/>
                    </a:lnTo>
                    <a:lnTo>
                      <a:pt x="1250" y="43"/>
                    </a:lnTo>
                    <a:cubicBezTo>
                      <a:pt x="1252" y="35"/>
                      <a:pt x="1253" y="26"/>
                      <a:pt x="1255" y="17"/>
                    </a:cubicBezTo>
                    <a:close/>
                    <a:moveTo>
                      <a:pt x="1058" y="956"/>
                    </a:moveTo>
                    <a:lnTo>
                      <a:pt x="1" y="5992"/>
                    </a:lnTo>
                    <a:cubicBezTo>
                      <a:pt x="5" y="5980"/>
                      <a:pt x="9" y="5962"/>
                      <a:pt x="13" y="5949"/>
                    </a:cubicBezTo>
                    <a:lnTo>
                      <a:pt x="1058" y="956"/>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35"/>
              <p:cNvSpPr/>
              <p:nvPr/>
            </p:nvSpPr>
            <p:spPr>
              <a:xfrm>
                <a:off x="3768900" y="1488625"/>
                <a:ext cx="31875" cy="150375"/>
              </a:xfrm>
              <a:custGeom>
                <a:rect b="b" l="l" r="r" t="t"/>
                <a:pathLst>
                  <a:path extrusionOk="0" h="6015" w="1275">
                    <a:moveTo>
                      <a:pt x="1275" y="1"/>
                    </a:moveTo>
                    <a:cubicBezTo>
                      <a:pt x="1266" y="22"/>
                      <a:pt x="1258" y="44"/>
                      <a:pt x="1244" y="65"/>
                    </a:cubicBezTo>
                    <a:lnTo>
                      <a:pt x="0" y="6015"/>
                    </a:lnTo>
                    <a:cubicBezTo>
                      <a:pt x="8" y="5993"/>
                      <a:pt x="22" y="5972"/>
                      <a:pt x="26" y="5950"/>
                    </a:cubicBezTo>
                    <a:lnTo>
                      <a:pt x="1275"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35"/>
              <p:cNvSpPr/>
              <p:nvPr/>
            </p:nvSpPr>
            <p:spPr>
              <a:xfrm>
                <a:off x="3768150" y="1490250"/>
                <a:ext cx="31875" cy="149700"/>
              </a:xfrm>
              <a:custGeom>
                <a:rect b="b" l="l" r="r" t="t"/>
                <a:pathLst>
                  <a:path extrusionOk="0" h="5988" w="1275">
                    <a:moveTo>
                      <a:pt x="1274" y="0"/>
                    </a:moveTo>
                    <a:lnTo>
                      <a:pt x="1274" y="0"/>
                    </a:lnTo>
                    <a:cubicBezTo>
                      <a:pt x="1266" y="13"/>
                      <a:pt x="1258" y="26"/>
                      <a:pt x="1249" y="38"/>
                    </a:cubicBezTo>
                    <a:lnTo>
                      <a:pt x="0" y="5988"/>
                    </a:lnTo>
                    <a:cubicBezTo>
                      <a:pt x="13" y="5976"/>
                      <a:pt x="22" y="5962"/>
                      <a:pt x="30" y="5950"/>
                    </a:cubicBezTo>
                    <a:lnTo>
                      <a:pt x="1274"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35"/>
              <p:cNvSpPr/>
              <p:nvPr/>
            </p:nvSpPr>
            <p:spPr>
              <a:xfrm>
                <a:off x="4721175" y="1667075"/>
                <a:ext cx="37975" cy="174775"/>
              </a:xfrm>
              <a:custGeom>
                <a:rect b="b" l="l" r="r" t="t"/>
                <a:pathLst>
                  <a:path extrusionOk="0" h="6991" w="1519">
                    <a:moveTo>
                      <a:pt x="1246" y="1"/>
                    </a:moveTo>
                    <a:lnTo>
                      <a:pt x="1" y="5951"/>
                    </a:lnTo>
                    <a:cubicBezTo>
                      <a:pt x="95" y="6300"/>
                      <a:pt x="274" y="6684"/>
                      <a:pt x="211" y="6987"/>
                    </a:cubicBezTo>
                    <a:lnTo>
                      <a:pt x="211" y="6987"/>
                    </a:lnTo>
                    <a:lnTo>
                      <a:pt x="1459" y="1041"/>
                    </a:lnTo>
                    <a:cubicBezTo>
                      <a:pt x="1519" y="737"/>
                      <a:pt x="1339" y="352"/>
                      <a:pt x="1246" y="1"/>
                    </a:cubicBezTo>
                    <a:close/>
                    <a:moveTo>
                      <a:pt x="211" y="6987"/>
                    </a:moveTo>
                    <a:lnTo>
                      <a:pt x="210" y="6990"/>
                    </a:lnTo>
                    <a:cubicBezTo>
                      <a:pt x="210" y="6989"/>
                      <a:pt x="210" y="6988"/>
                      <a:pt x="211" y="6987"/>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35"/>
              <p:cNvSpPr/>
              <p:nvPr/>
            </p:nvSpPr>
            <p:spPr>
              <a:xfrm>
                <a:off x="3280650" y="1388225"/>
                <a:ext cx="33300" cy="152925"/>
              </a:xfrm>
              <a:custGeom>
                <a:rect b="b" l="l" r="r" t="t"/>
                <a:pathLst>
                  <a:path extrusionOk="0" h="6117" w="1332">
                    <a:moveTo>
                      <a:pt x="1245" y="1"/>
                    </a:moveTo>
                    <a:lnTo>
                      <a:pt x="1" y="5945"/>
                    </a:lnTo>
                    <a:cubicBezTo>
                      <a:pt x="64" y="6013"/>
                      <a:pt x="83" y="6061"/>
                      <a:pt x="76" y="6106"/>
                    </a:cubicBezTo>
                    <a:lnTo>
                      <a:pt x="76" y="6106"/>
                    </a:lnTo>
                    <a:lnTo>
                      <a:pt x="1322" y="167"/>
                    </a:lnTo>
                    <a:cubicBezTo>
                      <a:pt x="1331" y="120"/>
                      <a:pt x="1314" y="69"/>
                      <a:pt x="1245" y="1"/>
                    </a:cubicBezTo>
                    <a:close/>
                    <a:moveTo>
                      <a:pt x="76" y="6106"/>
                    </a:moveTo>
                    <a:lnTo>
                      <a:pt x="74" y="6117"/>
                    </a:lnTo>
                    <a:cubicBezTo>
                      <a:pt x="75" y="6113"/>
                      <a:pt x="75" y="6109"/>
                      <a:pt x="76" y="6106"/>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35"/>
              <p:cNvSpPr/>
              <p:nvPr/>
            </p:nvSpPr>
            <p:spPr>
              <a:xfrm>
                <a:off x="3921050" y="1464900"/>
                <a:ext cx="91875" cy="226075"/>
              </a:xfrm>
              <a:custGeom>
                <a:rect b="b" l="l" r="r" t="t"/>
                <a:pathLst>
                  <a:path extrusionOk="0" h="9043" w="3675">
                    <a:moveTo>
                      <a:pt x="1249" y="0"/>
                    </a:moveTo>
                    <a:lnTo>
                      <a:pt x="0" y="5946"/>
                    </a:lnTo>
                    <a:cubicBezTo>
                      <a:pt x="1532" y="7207"/>
                      <a:pt x="1287" y="7913"/>
                      <a:pt x="2430" y="9043"/>
                    </a:cubicBezTo>
                    <a:lnTo>
                      <a:pt x="3674" y="3097"/>
                    </a:lnTo>
                    <a:cubicBezTo>
                      <a:pt x="2537" y="1964"/>
                      <a:pt x="2776" y="1258"/>
                      <a:pt x="1249"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35"/>
              <p:cNvSpPr/>
              <p:nvPr/>
            </p:nvSpPr>
            <p:spPr>
              <a:xfrm>
                <a:off x="3340225" y="1327400"/>
                <a:ext cx="137625" cy="257725"/>
              </a:xfrm>
              <a:custGeom>
                <a:rect b="b" l="l" r="r" t="t"/>
                <a:pathLst>
                  <a:path extrusionOk="0" h="10309" w="5505">
                    <a:moveTo>
                      <a:pt x="1244" y="0"/>
                    </a:moveTo>
                    <a:lnTo>
                      <a:pt x="0" y="5950"/>
                    </a:lnTo>
                    <a:cubicBezTo>
                      <a:pt x="1416" y="7399"/>
                      <a:pt x="2836" y="8850"/>
                      <a:pt x="4256" y="10308"/>
                    </a:cubicBezTo>
                    <a:lnTo>
                      <a:pt x="5504" y="4359"/>
                    </a:lnTo>
                    <a:cubicBezTo>
                      <a:pt x="4081" y="2904"/>
                      <a:pt x="2665" y="1455"/>
                      <a:pt x="1244"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35"/>
              <p:cNvSpPr/>
              <p:nvPr/>
            </p:nvSpPr>
            <p:spPr>
              <a:xfrm>
                <a:off x="3283025" y="1405975"/>
                <a:ext cx="32300" cy="149500"/>
              </a:xfrm>
              <a:custGeom>
                <a:rect b="b" l="l" r="r" t="t"/>
                <a:pathLst>
                  <a:path extrusionOk="0" h="5980" w="1292">
                    <a:moveTo>
                      <a:pt x="1248" y="0"/>
                    </a:moveTo>
                    <a:lnTo>
                      <a:pt x="0" y="5950"/>
                    </a:lnTo>
                    <a:cubicBezTo>
                      <a:pt x="17" y="5959"/>
                      <a:pt x="30" y="5967"/>
                      <a:pt x="42" y="5980"/>
                    </a:cubicBezTo>
                    <a:lnTo>
                      <a:pt x="1292" y="31"/>
                    </a:lnTo>
                    <a:cubicBezTo>
                      <a:pt x="1274" y="18"/>
                      <a:pt x="1262" y="9"/>
                      <a:pt x="1248"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35"/>
              <p:cNvSpPr/>
              <p:nvPr/>
            </p:nvSpPr>
            <p:spPr>
              <a:xfrm>
                <a:off x="3277550" y="1398900"/>
                <a:ext cx="36700" cy="155825"/>
              </a:xfrm>
              <a:custGeom>
                <a:rect b="b" l="l" r="r" t="t"/>
                <a:pathLst>
                  <a:path extrusionOk="0" h="6233" w="1468">
                    <a:moveTo>
                      <a:pt x="1258" y="1"/>
                    </a:moveTo>
                    <a:lnTo>
                      <a:pt x="14" y="5951"/>
                    </a:lnTo>
                    <a:cubicBezTo>
                      <a:pt x="1" y="6019"/>
                      <a:pt x="44" y="6105"/>
                      <a:pt x="219" y="6233"/>
                    </a:cubicBezTo>
                    <a:lnTo>
                      <a:pt x="1467" y="283"/>
                    </a:lnTo>
                    <a:cubicBezTo>
                      <a:pt x="1288" y="155"/>
                      <a:pt x="1246" y="70"/>
                      <a:pt x="1258"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35"/>
              <p:cNvSpPr/>
              <p:nvPr/>
            </p:nvSpPr>
            <p:spPr>
              <a:xfrm>
                <a:off x="3284075" y="1403100"/>
                <a:ext cx="57225" cy="152375"/>
              </a:xfrm>
              <a:custGeom>
                <a:rect b="b" l="l" r="r" t="t"/>
                <a:pathLst>
                  <a:path extrusionOk="0" h="6095" w="2289">
                    <a:moveTo>
                      <a:pt x="2288" y="0"/>
                    </a:moveTo>
                    <a:lnTo>
                      <a:pt x="2288" y="0"/>
                    </a:lnTo>
                    <a:cubicBezTo>
                      <a:pt x="1938" y="48"/>
                      <a:pt x="1596" y="95"/>
                      <a:pt x="1250" y="146"/>
                    </a:cubicBezTo>
                    <a:lnTo>
                      <a:pt x="0" y="6095"/>
                    </a:lnTo>
                    <a:cubicBezTo>
                      <a:pt x="351" y="6043"/>
                      <a:pt x="689" y="5997"/>
                      <a:pt x="1040" y="5946"/>
                    </a:cubicBezTo>
                    <a:lnTo>
                      <a:pt x="2288"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35"/>
              <p:cNvSpPr/>
              <p:nvPr/>
            </p:nvSpPr>
            <p:spPr>
              <a:xfrm>
                <a:off x="3299150" y="1388175"/>
                <a:ext cx="42150" cy="18600"/>
              </a:xfrm>
              <a:custGeom>
                <a:rect b="b" l="l" r="r" t="t"/>
                <a:pathLst>
                  <a:path extrusionOk="0" h="744" w="1686">
                    <a:moveTo>
                      <a:pt x="591" y="0"/>
                    </a:moveTo>
                    <a:cubicBezTo>
                      <a:pt x="563" y="0"/>
                      <a:pt x="534" y="1"/>
                      <a:pt x="505" y="3"/>
                    </a:cubicBezTo>
                    <a:cubicBezTo>
                      <a:pt x="830" y="332"/>
                      <a:pt x="1" y="315"/>
                      <a:pt x="647" y="743"/>
                    </a:cubicBezTo>
                    <a:cubicBezTo>
                      <a:pt x="993" y="692"/>
                      <a:pt x="1335" y="645"/>
                      <a:pt x="1685" y="597"/>
                    </a:cubicBezTo>
                    <a:cubicBezTo>
                      <a:pt x="1404" y="222"/>
                      <a:pt x="1043" y="0"/>
                      <a:pt x="591" y="0"/>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35"/>
              <p:cNvSpPr/>
              <p:nvPr/>
            </p:nvSpPr>
            <p:spPr>
              <a:xfrm>
                <a:off x="3687400" y="1491200"/>
                <a:ext cx="111975" cy="163525"/>
              </a:xfrm>
              <a:custGeom>
                <a:rect b="b" l="l" r="r" t="t"/>
                <a:pathLst>
                  <a:path extrusionOk="0" h="6541" w="4479">
                    <a:moveTo>
                      <a:pt x="4479" y="0"/>
                    </a:moveTo>
                    <a:lnTo>
                      <a:pt x="4479" y="0"/>
                    </a:lnTo>
                    <a:cubicBezTo>
                      <a:pt x="4158" y="35"/>
                      <a:pt x="3846" y="73"/>
                      <a:pt x="3542" y="116"/>
                    </a:cubicBezTo>
                    <a:cubicBezTo>
                      <a:pt x="2670" y="240"/>
                      <a:pt x="1892" y="394"/>
                      <a:pt x="1250" y="591"/>
                    </a:cubicBezTo>
                    <a:lnTo>
                      <a:pt x="1" y="6540"/>
                    </a:lnTo>
                    <a:cubicBezTo>
                      <a:pt x="642" y="6343"/>
                      <a:pt x="1425" y="6189"/>
                      <a:pt x="2297" y="6066"/>
                    </a:cubicBezTo>
                    <a:cubicBezTo>
                      <a:pt x="2597" y="6023"/>
                      <a:pt x="2909" y="5984"/>
                      <a:pt x="3230" y="5950"/>
                    </a:cubicBezTo>
                    <a:lnTo>
                      <a:pt x="4479"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35"/>
              <p:cNvSpPr/>
              <p:nvPr/>
            </p:nvSpPr>
            <p:spPr>
              <a:xfrm>
                <a:off x="3680550" y="1505950"/>
                <a:ext cx="38125" cy="151025"/>
              </a:xfrm>
              <a:custGeom>
                <a:rect b="b" l="l" r="r" t="t"/>
                <a:pathLst>
                  <a:path extrusionOk="0" h="6041" w="1525">
                    <a:moveTo>
                      <a:pt x="1524" y="1"/>
                    </a:moveTo>
                    <a:lnTo>
                      <a:pt x="1524" y="1"/>
                    </a:lnTo>
                    <a:cubicBezTo>
                      <a:pt x="1430" y="30"/>
                      <a:pt x="1335" y="61"/>
                      <a:pt x="1246" y="91"/>
                    </a:cubicBezTo>
                    <a:lnTo>
                      <a:pt x="1" y="6040"/>
                    </a:lnTo>
                    <a:cubicBezTo>
                      <a:pt x="91" y="6010"/>
                      <a:pt x="180" y="5976"/>
                      <a:pt x="275" y="5950"/>
                    </a:cubicBezTo>
                    <a:lnTo>
                      <a:pt x="1524"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35"/>
              <p:cNvSpPr/>
              <p:nvPr/>
            </p:nvSpPr>
            <p:spPr>
              <a:xfrm>
                <a:off x="4717225" y="1554900"/>
                <a:ext cx="156900" cy="187600"/>
              </a:xfrm>
              <a:custGeom>
                <a:rect b="b" l="l" r="r" t="t"/>
                <a:pathLst>
                  <a:path extrusionOk="0" h="7504" w="6276">
                    <a:moveTo>
                      <a:pt x="828" y="0"/>
                    </a:moveTo>
                    <a:cubicBezTo>
                      <a:pt x="784" y="0"/>
                      <a:pt x="740" y="4"/>
                      <a:pt x="693" y="10"/>
                    </a:cubicBezTo>
                    <a:cubicBezTo>
                      <a:pt x="664" y="14"/>
                      <a:pt x="638" y="19"/>
                      <a:pt x="608" y="23"/>
                    </a:cubicBezTo>
                    <a:cubicBezTo>
                      <a:pt x="630" y="579"/>
                      <a:pt x="737" y="1157"/>
                      <a:pt x="1198" y="1850"/>
                    </a:cubicBezTo>
                    <a:cubicBezTo>
                      <a:pt x="227" y="2174"/>
                      <a:pt x="150" y="2764"/>
                      <a:pt x="1" y="3355"/>
                    </a:cubicBezTo>
                    <a:cubicBezTo>
                      <a:pt x="356" y="3962"/>
                      <a:pt x="1010" y="3945"/>
                      <a:pt x="1404" y="4488"/>
                    </a:cubicBezTo>
                    <a:cubicBezTo>
                      <a:pt x="1506" y="4869"/>
                      <a:pt x="1712" y="5289"/>
                      <a:pt x="1592" y="5605"/>
                    </a:cubicBezTo>
                    <a:cubicBezTo>
                      <a:pt x="2900" y="6280"/>
                      <a:pt x="2802" y="7059"/>
                      <a:pt x="4351" y="7504"/>
                    </a:cubicBezTo>
                    <a:cubicBezTo>
                      <a:pt x="4393" y="7504"/>
                      <a:pt x="4432" y="7496"/>
                      <a:pt x="4470" y="7490"/>
                    </a:cubicBezTo>
                    <a:cubicBezTo>
                      <a:pt x="4782" y="7448"/>
                      <a:pt x="4962" y="7367"/>
                      <a:pt x="5141" y="7285"/>
                    </a:cubicBezTo>
                    <a:cubicBezTo>
                      <a:pt x="5326" y="7200"/>
                      <a:pt x="5506" y="7119"/>
                      <a:pt x="5814" y="7076"/>
                    </a:cubicBezTo>
                    <a:cubicBezTo>
                      <a:pt x="5942" y="7059"/>
                      <a:pt x="6091" y="7046"/>
                      <a:pt x="6276" y="7046"/>
                    </a:cubicBezTo>
                    <a:cubicBezTo>
                      <a:pt x="6108" y="6212"/>
                      <a:pt x="5565" y="5913"/>
                      <a:pt x="5526" y="5053"/>
                    </a:cubicBezTo>
                    <a:cubicBezTo>
                      <a:pt x="5249" y="4770"/>
                      <a:pt x="4979" y="4497"/>
                      <a:pt x="4705" y="4215"/>
                    </a:cubicBezTo>
                    <a:cubicBezTo>
                      <a:pt x="4582" y="4018"/>
                      <a:pt x="4736" y="3911"/>
                      <a:pt x="4894" y="3804"/>
                    </a:cubicBezTo>
                    <a:cubicBezTo>
                      <a:pt x="3704" y="3137"/>
                      <a:pt x="3978" y="2307"/>
                      <a:pt x="2798" y="1049"/>
                    </a:cubicBezTo>
                    <a:cubicBezTo>
                      <a:pt x="2753" y="1055"/>
                      <a:pt x="2710" y="1058"/>
                      <a:pt x="2669" y="1058"/>
                    </a:cubicBezTo>
                    <a:cubicBezTo>
                      <a:pt x="2276" y="1058"/>
                      <a:pt x="2013" y="795"/>
                      <a:pt x="1746" y="528"/>
                    </a:cubicBezTo>
                    <a:cubicBezTo>
                      <a:pt x="1484" y="266"/>
                      <a:pt x="1218" y="0"/>
                      <a:pt x="828" y="0"/>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35"/>
              <p:cNvSpPr/>
              <p:nvPr/>
            </p:nvSpPr>
            <p:spPr>
              <a:xfrm>
                <a:off x="4794550" y="1742475"/>
                <a:ext cx="31450" cy="148775"/>
              </a:xfrm>
              <a:custGeom>
                <a:rect b="b" l="l" r="r" t="t"/>
                <a:pathLst>
                  <a:path extrusionOk="0" h="5951" w="1258">
                    <a:moveTo>
                      <a:pt x="1245" y="1"/>
                    </a:moveTo>
                    <a:lnTo>
                      <a:pt x="0" y="5946"/>
                    </a:lnTo>
                    <a:cubicBezTo>
                      <a:pt x="5" y="5950"/>
                      <a:pt x="9" y="5950"/>
                      <a:pt x="13" y="5950"/>
                    </a:cubicBezTo>
                    <a:lnTo>
                      <a:pt x="1258"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35"/>
              <p:cNvSpPr/>
              <p:nvPr/>
            </p:nvSpPr>
            <p:spPr>
              <a:xfrm>
                <a:off x="4788975" y="1740650"/>
                <a:ext cx="36700" cy="150500"/>
              </a:xfrm>
              <a:custGeom>
                <a:rect b="b" l="l" r="r" t="t"/>
                <a:pathLst>
                  <a:path extrusionOk="0" h="6020" w="1468">
                    <a:moveTo>
                      <a:pt x="1245" y="1"/>
                    </a:moveTo>
                    <a:lnTo>
                      <a:pt x="1" y="5951"/>
                    </a:lnTo>
                    <a:cubicBezTo>
                      <a:pt x="69" y="5972"/>
                      <a:pt x="146" y="5998"/>
                      <a:pt x="223" y="6019"/>
                    </a:cubicBezTo>
                    <a:lnTo>
                      <a:pt x="1468" y="74"/>
                    </a:lnTo>
                    <a:cubicBezTo>
                      <a:pt x="1391" y="48"/>
                      <a:pt x="1318" y="27"/>
                      <a:pt x="1245"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35"/>
              <p:cNvSpPr/>
              <p:nvPr/>
            </p:nvSpPr>
            <p:spPr>
              <a:xfrm>
                <a:off x="4784275" y="1738850"/>
                <a:ext cx="35825" cy="150575"/>
              </a:xfrm>
              <a:custGeom>
                <a:rect b="b" l="l" r="r" t="t"/>
                <a:pathLst>
                  <a:path extrusionOk="0" h="6023" w="1433">
                    <a:moveTo>
                      <a:pt x="1245" y="0"/>
                    </a:moveTo>
                    <a:lnTo>
                      <a:pt x="1" y="5950"/>
                    </a:lnTo>
                    <a:cubicBezTo>
                      <a:pt x="60" y="5975"/>
                      <a:pt x="120" y="5997"/>
                      <a:pt x="189" y="6023"/>
                    </a:cubicBezTo>
                    <a:lnTo>
                      <a:pt x="1433" y="73"/>
                    </a:lnTo>
                    <a:cubicBezTo>
                      <a:pt x="1369" y="51"/>
                      <a:pt x="1304" y="26"/>
                      <a:pt x="1245"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35"/>
              <p:cNvSpPr/>
              <p:nvPr/>
            </p:nvSpPr>
            <p:spPr>
              <a:xfrm>
                <a:off x="4779800" y="1736925"/>
                <a:ext cx="35600" cy="150675"/>
              </a:xfrm>
              <a:custGeom>
                <a:rect b="b" l="l" r="r" t="t"/>
                <a:pathLst>
                  <a:path extrusionOk="0" h="6027" w="1424">
                    <a:moveTo>
                      <a:pt x="1244" y="0"/>
                    </a:moveTo>
                    <a:lnTo>
                      <a:pt x="0" y="5946"/>
                    </a:lnTo>
                    <a:cubicBezTo>
                      <a:pt x="56" y="5975"/>
                      <a:pt x="115" y="6001"/>
                      <a:pt x="180" y="6027"/>
                    </a:cubicBezTo>
                    <a:lnTo>
                      <a:pt x="1424" y="77"/>
                    </a:lnTo>
                    <a:cubicBezTo>
                      <a:pt x="1360" y="51"/>
                      <a:pt x="1300" y="26"/>
                      <a:pt x="1244"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35"/>
              <p:cNvSpPr/>
              <p:nvPr/>
            </p:nvSpPr>
            <p:spPr>
              <a:xfrm>
                <a:off x="4775175" y="1734450"/>
                <a:ext cx="35750" cy="151125"/>
              </a:xfrm>
              <a:custGeom>
                <a:rect b="b" l="l" r="r" t="t"/>
                <a:pathLst>
                  <a:path extrusionOk="0" h="6045" w="1430">
                    <a:moveTo>
                      <a:pt x="1246" y="1"/>
                    </a:moveTo>
                    <a:lnTo>
                      <a:pt x="0" y="5950"/>
                    </a:lnTo>
                    <a:cubicBezTo>
                      <a:pt x="57" y="5980"/>
                      <a:pt x="121" y="6015"/>
                      <a:pt x="185" y="6045"/>
                    </a:cubicBezTo>
                    <a:lnTo>
                      <a:pt x="1429" y="99"/>
                    </a:lnTo>
                    <a:cubicBezTo>
                      <a:pt x="1366" y="65"/>
                      <a:pt x="1305" y="35"/>
                      <a:pt x="1246"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35"/>
              <p:cNvSpPr/>
              <p:nvPr/>
            </p:nvSpPr>
            <p:spPr>
              <a:xfrm>
                <a:off x="4769625" y="1730925"/>
                <a:ext cx="36700" cy="152300"/>
              </a:xfrm>
              <a:custGeom>
                <a:rect b="b" l="l" r="r" t="t"/>
                <a:pathLst>
                  <a:path extrusionOk="0" h="6092" w="1468">
                    <a:moveTo>
                      <a:pt x="1245" y="1"/>
                    </a:moveTo>
                    <a:lnTo>
                      <a:pt x="1" y="5951"/>
                    </a:lnTo>
                    <a:cubicBezTo>
                      <a:pt x="68" y="5998"/>
                      <a:pt x="141" y="6044"/>
                      <a:pt x="222" y="6091"/>
                    </a:cubicBezTo>
                    <a:lnTo>
                      <a:pt x="1468" y="142"/>
                    </a:lnTo>
                    <a:cubicBezTo>
                      <a:pt x="1386" y="95"/>
                      <a:pt x="1314" y="48"/>
                      <a:pt x="1245"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35"/>
              <p:cNvSpPr/>
              <p:nvPr/>
            </p:nvSpPr>
            <p:spPr>
              <a:xfrm>
                <a:off x="4737650" y="1702175"/>
                <a:ext cx="63100" cy="177525"/>
              </a:xfrm>
              <a:custGeom>
                <a:rect b="b" l="l" r="r" t="t"/>
                <a:pathLst>
                  <a:path extrusionOk="0" h="7101" w="2524">
                    <a:moveTo>
                      <a:pt x="1245" y="0"/>
                    </a:moveTo>
                    <a:lnTo>
                      <a:pt x="1" y="5950"/>
                    </a:lnTo>
                    <a:cubicBezTo>
                      <a:pt x="557" y="6343"/>
                      <a:pt x="796" y="6754"/>
                      <a:pt x="1280" y="7101"/>
                    </a:cubicBezTo>
                    <a:lnTo>
                      <a:pt x="2524" y="1151"/>
                    </a:lnTo>
                    <a:cubicBezTo>
                      <a:pt x="2040" y="804"/>
                      <a:pt x="1805" y="398"/>
                      <a:pt x="1245"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35"/>
              <p:cNvSpPr/>
              <p:nvPr/>
            </p:nvSpPr>
            <p:spPr>
              <a:xfrm>
                <a:off x="4729850" y="1697250"/>
                <a:ext cx="38925" cy="153675"/>
              </a:xfrm>
              <a:custGeom>
                <a:rect b="b" l="l" r="r" t="t"/>
                <a:pathLst>
                  <a:path extrusionOk="0" h="6147" w="1557">
                    <a:moveTo>
                      <a:pt x="1249" y="0"/>
                    </a:moveTo>
                    <a:lnTo>
                      <a:pt x="1" y="5950"/>
                    </a:lnTo>
                    <a:cubicBezTo>
                      <a:pt x="116" y="6014"/>
                      <a:pt x="218" y="6078"/>
                      <a:pt x="313" y="6147"/>
                    </a:cubicBezTo>
                    <a:lnTo>
                      <a:pt x="1557" y="197"/>
                    </a:lnTo>
                    <a:cubicBezTo>
                      <a:pt x="1463" y="134"/>
                      <a:pt x="1361" y="65"/>
                      <a:pt x="1249"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35"/>
              <p:cNvSpPr/>
              <p:nvPr/>
            </p:nvSpPr>
            <p:spPr>
              <a:xfrm>
                <a:off x="4725900" y="1695000"/>
                <a:ext cx="35175" cy="151000"/>
              </a:xfrm>
              <a:custGeom>
                <a:rect b="b" l="l" r="r" t="t"/>
                <a:pathLst>
                  <a:path extrusionOk="0" h="6040" w="1407">
                    <a:moveTo>
                      <a:pt x="1245" y="1"/>
                    </a:moveTo>
                    <a:lnTo>
                      <a:pt x="1" y="5950"/>
                    </a:lnTo>
                    <a:cubicBezTo>
                      <a:pt x="56" y="5980"/>
                      <a:pt x="111" y="6010"/>
                      <a:pt x="159" y="6040"/>
                    </a:cubicBezTo>
                    <a:lnTo>
                      <a:pt x="1407" y="90"/>
                    </a:lnTo>
                    <a:cubicBezTo>
                      <a:pt x="1356" y="60"/>
                      <a:pt x="1300" y="31"/>
                      <a:pt x="1245"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35"/>
              <p:cNvSpPr/>
              <p:nvPr/>
            </p:nvSpPr>
            <p:spPr>
              <a:xfrm>
                <a:off x="4823300" y="1731050"/>
                <a:ext cx="50825" cy="151225"/>
              </a:xfrm>
              <a:custGeom>
                <a:rect b="b" l="l" r="r" t="t"/>
                <a:pathLst>
                  <a:path extrusionOk="0" h="6049" w="2033">
                    <a:moveTo>
                      <a:pt x="2033" y="0"/>
                    </a:moveTo>
                    <a:cubicBezTo>
                      <a:pt x="1848" y="0"/>
                      <a:pt x="1699" y="13"/>
                      <a:pt x="1571" y="30"/>
                    </a:cubicBezTo>
                    <a:cubicBezTo>
                      <a:pt x="1442" y="47"/>
                      <a:pt x="1340" y="73"/>
                      <a:pt x="1245" y="99"/>
                    </a:cubicBezTo>
                    <a:lnTo>
                      <a:pt x="0" y="6048"/>
                    </a:lnTo>
                    <a:cubicBezTo>
                      <a:pt x="90" y="6023"/>
                      <a:pt x="197" y="5997"/>
                      <a:pt x="326" y="5979"/>
                    </a:cubicBezTo>
                    <a:cubicBezTo>
                      <a:pt x="454" y="5958"/>
                      <a:pt x="604" y="5950"/>
                      <a:pt x="787" y="5946"/>
                    </a:cubicBezTo>
                    <a:lnTo>
                      <a:pt x="2033"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35"/>
              <p:cNvSpPr/>
              <p:nvPr/>
            </p:nvSpPr>
            <p:spPr>
              <a:xfrm>
                <a:off x="4806100" y="1733500"/>
                <a:ext cx="48350" cy="155600"/>
              </a:xfrm>
              <a:custGeom>
                <a:rect b="b" l="l" r="r" t="t"/>
                <a:pathLst>
                  <a:path extrusionOk="0" h="6224" w="1934">
                    <a:moveTo>
                      <a:pt x="1933" y="1"/>
                    </a:moveTo>
                    <a:lnTo>
                      <a:pt x="1933" y="1"/>
                    </a:lnTo>
                    <a:cubicBezTo>
                      <a:pt x="1801" y="44"/>
                      <a:pt x="1694" y="90"/>
                      <a:pt x="1586" y="141"/>
                    </a:cubicBezTo>
                    <a:cubicBezTo>
                      <a:pt x="1484" y="188"/>
                      <a:pt x="1377" y="236"/>
                      <a:pt x="1244" y="275"/>
                    </a:cubicBezTo>
                    <a:lnTo>
                      <a:pt x="0" y="6223"/>
                    </a:lnTo>
                    <a:cubicBezTo>
                      <a:pt x="133" y="6185"/>
                      <a:pt x="235" y="6134"/>
                      <a:pt x="342" y="6087"/>
                    </a:cubicBezTo>
                    <a:cubicBezTo>
                      <a:pt x="449" y="6039"/>
                      <a:pt x="556" y="5992"/>
                      <a:pt x="688" y="5950"/>
                    </a:cubicBezTo>
                    <a:lnTo>
                      <a:pt x="1933"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35"/>
              <p:cNvSpPr/>
              <p:nvPr/>
            </p:nvSpPr>
            <p:spPr>
              <a:xfrm>
                <a:off x="4794850" y="1740350"/>
                <a:ext cx="42375" cy="150900"/>
              </a:xfrm>
              <a:custGeom>
                <a:rect b="b" l="l" r="r" t="t"/>
                <a:pathLst>
                  <a:path extrusionOk="0" h="6036" w="1695">
                    <a:moveTo>
                      <a:pt x="1694" y="1"/>
                    </a:moveTo>
                    <a:lnTo>
                      <a:pt x="1694" y="1"/>
                    </a:lnTo>
                    <a:cubicBezTo>
                      <a:pt x="1600" y="30"/>
                      <a:pt x="1493" y="56"/>
                      <a:pt x="1365" y="72"/>
                    </a:cubicBezTo>
                    <a:cubicBezTo>
                      <a:pt x="1327" y="78"/>
                      <a:pt x="1288" y="86"/>
                      <a:pt x="1246" y="86"/>
                    </a:cubicBezTo>
                    <a:lnTo>
                      <a:pt x="1" y="6035"/>
                    </a:lnTo>
                    <a:cubicBezTo>
                      <a:pt x="44" y="6031"/>
                      <a:pt x="82" y="6026"/>
                      <a:pt x="121" y="6022"/>
                    </a:cubicBezTo>
                    <a:cubicBezTo>
                      <a:pt x="249" y="6006"/>
                      <a:pt x="356" y="5980"/>
                      <a:pt x="450" y="5949"/>
                    </a:cubicBezTo>
                    <a:lnTo>
                      <a:pt x="1694"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35"/>
              <p:cNvSpPr/>
              <p:nvPr/>
            </p:nvSpPr>
            <p:spPr>
              <a:xfrm>
                <a:off x="3536300" y="1475050"/>
                <a:ext cx="51250" cy="161275"/>
              </a:xfrm>
              <a:custGeom>
                <a:rect b="b" l="l" r="r" t="t"/>
                <a:pathLst>
                  <a:path extrusionOk="0" h="6451" w="2050">
                    <a:moveTo>
                      <a:pt x="1246" y="1"/>
                    </a:moveTo>
                    <a:lnTo>
                      <a:pt x="1" y="5950"/>
                    </a:lnTo>
                    <a:cubicBezTo>
                      <a:pt x="275" y="6108"/>
                      <a:pt x="540" y="6271"/>
                      <a:pt x="806" y="6450"/>
                    </a:cubicBezTo>
                    <a:lnTo>
                      <a:pt x="2050" y="502"/>
                    </a:lnTo>
                    <a:cubicBezTo>
                      <a:pt x="1789" y="326"/>
                      <a:pt x="1520" y="159"/>
                      <a:pt x="1246"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35"/>
              <p:cNvSpPr/>
              <p:nvPr/>
            </p:nvSpPr>
            <p:spPr>
              <a:xfrm>
                <a:off x="3512700" y="1462750"/>
                <a:ext cx="54750" cy="161075"/>
              </a:xfrm>
              <a:custGeom>
                <a:rect b="b" l="l" r="r" t="t"/>
                <a:pathLst>
                  <a:path extrusionOk="0" h="6443" w="2190">
                    <a:moveTo>
                      <a:pt x="1249" y="1"/>
                    </a:moveTo>
                    <a:lnTo>
                      <a:pt x="0" y="5951"/>
                    </a:lnTo>
                    <a:cubicBezTo>
                      <a:pt x="321" y="6105"/>
                      <a:pt x="637" y="6267"/>
                      <a:pt x="945" y="6442"/>
                    </a:cubicBezTo>
                    <a:lnTo>
                      <a:pt x="2190" y="493"/>
                    </a:lnTo>
                    <a:cubicBezTo>
                      <a:pt x="1882" y="317"/>
                      <a:pt x="1570" y="155"/>
                      <a:pt x="1249"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35"/>
              <p:cNvSpPr/>
              <p:nvPr/>
            </p:nvSpPr>
            <p:spPr>
              <a:xfrm>
                <a:off x="3487250" y="1451425"/>
                <a:ext cx="56675" cy="160100"/>
              </a:xfrm>
              <a:custGeom>
                <a:rect b="b" l="l" r="r" t="t"/>
                <a:pathLst>
                  <a:path extrusionOk="0" h="6404" w="2267">
                    <a:moveTo>
                      <a:pt x="1244" y="0"/>
                    </a:moveTo>
                    <a:lnTo>
                      <a:pt x="0" y="5950"/>
                    </a:lnTo>
                    <a:cubicBezTo>
                      <a:pt x="346" y="6091"/>
                      <a:pt x="685" y="6240"/>
                      <a:pt x="1018" y="6404"/>
                    </a:cubicBezTo>
                    <a:lnTo>
                      <a:pt x="2267" y="454"/>
                    </a:lnTo>
                    <a:cubicBezTo>
                      <a:pt x="1933" y="292"/>
                      <a:pt x="1591" y="142"/>
                      <a:pt x="1244"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35"/>
              <p:cNvSpPr/>
              <p:nvPr/>
            </p:nvSpPr>
            <p:spPr>
              <a:xfrm>
                <a:off x="3453675" y="1438825"/>
                <a:ext cx="64700" cy="161350"/>
              </a:xfrm>
              <a:custGeom>
                <a:rect b="b" l="l" r="r" t="t"/>
                <a:pathLst>
                  <a:path extrusionOk="0" h="6454" w="2588">
                    <a:moveTo>
                      <a:pt x="1245" y="0"/>
                    </a:moveTo>
                    <a:lnTo>
                      <a:pt x="1" y="5945"/>
                    </a:lnTo>
                    <a:cubicBezTo>
                      <a:pt x="453" y="6103"/>
                      <a:pt x="903" y="6270"/>
                      <a:pt x="1343" y="6454"/>
                    </a:cubicBezTo>
                    <a:lnTo>
                      <a:pt x="2587" y="504"/>
                    </a:lnTo>
                    <a:cubicBezTo>
                      <a:pt x="2147" y="325"/>
                      <a:pt x="1698" y="158"/>
                      <a:pt x="1245"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35"/>
              <p:cNvSpPr/>
              <p:nvPr/>
            </p:nvSpPr>
            <p:spPr>
              <a:xfrm>
                <a:off x="3446625" y="1436350"/>
                <a:ext cx="38175" cy="151100"/>
              </a:xfrm>
              <a:custGeom>
                <a:rect b="b" l="l" r="r" t="t"/>
                <a:pathLst>
                  <a:path extrusionOk="0" h="6044" w="1527">
                    <a:moveTo>
                      <a:pt x="1248" y="1"/>
                    </a:moveTo>
                    <a:lnTo>
                      <a:pt x="0" y="5950"/>
                    </a:lnTo>
                    <a:cubicBezTo>
                      <a:pt x="94" y="5980"/>
                      <a:pt x="188" y="6014"/>
                      <a:pt x="283" y="6044"/>
                    </a:cubicBezTo>
                    <a:lnTo>
                      <a:pt x="1527" y="99"/>
                    </a:lnTo>
                    <a:cubicBezTo>
                      <a:pt x="1432" y="64"/>
                      <a:pt x="1343" y="30"/>
                      <a:pt x="1248"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35"/>
              <p:cNvSpPr/>
              <p:nvPr/>
            </p:nvSpPr>
            <p:spPr>
              <a:xfrm>
                <a:off x="2307075" y="1191375"/>
                <a:ext cx="31250" cy="148775"/>
              </a:xfrm>
              <a:custGeom>
                <a:rect b="b" l="l" r="r" t="t"/>
                <a:pathLst>
                  <a:path extrusionOk="0" h="5951" w="1250">
                    <a:moveTo>
                      <a:pt x="1245" y="1"/>
                    </a:moveTo>
                    <a:lnTo>
                      <a:pt x="0" y="5950"/>
                    </a:lnTo>
                    <a:lnTo>
                      <a:pt x="5" y="5946"/>
                    </a:lnTo>
                    <a:lnTo>
                      <a:pt x="1249"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35"/>
              <p:cNvSpPr/>
              <p:nvPr/>
            </p:nvSpPr>
            <p:spPr>
              <a:xfrm>
                <a:off x="2258300" y="1191375"/>
                <a:ext cx="79925" cy="174525"/>
              </a:xfrm>
              <a:custGeom>
                <a:rect b="b" l="l" r="r" t="t"/>
                <a:pathLst>
                  <a:path extrusionOk="0" h="6981" w="3197">
                    <a:moveTo>
                      <a:pt x="3196" y="1"/>
                    </a:moveTo>
                    <a:cubicBezTo>
                      <a:pt x="2482" y="330"/>
                      <a:pt x="1892" y="689"/>
                      <a:pt x="1246" y="1035"/>
                    </a:cubicBezTo>
                    <a:lnTo>
                      <a:pt x="1" y="6981"/>
                    </a:lnTo>
                    <a:cubicBezTo>
                      <a:pt x="648" y="6634"/>
                      <a:pt x="1238" y="6280"/>
                      <a:pt x="1951" y="5950"/>
                    </a:cubicBezTo>
                    <a:lnTo>
                      <a:pt x="3196"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35"/>
              <p:cNvSpPr/>
              <p:nvPr/>
            </p:nvSpPr>
            <p:spPr>
              <a:xfrm>
                <a:off x="4065725" y="1581875"/>
                <a:ext cx="52000" cy="170575"/>
              </a:xfrm>
              <a:custGeom>
                <a:rect b="b" l="l" r="r" t="t"/>
                <a:pathLst>
                  <a:path extrusionOk="0" h="6823" w="2080">
                    <a:moveTo>
                      <a:pt x="1245" y="1"/>
                    </a:moveTo>
                    <a:lnTo>
                      <a:pt x="1" y="5945"/>
                    </a:lnTo>
                    <a:cubicBezTo>
                      <a:pt x="351" y="6194"/>
                      <a:pt x="637" y="6480"/>
                      <a:pt x="830" y="6822"/>
                    </a:cubicBezTo>
                    <a:lnTo>
                      <a:pt x="2079" y="873"/>
                    </a:lnTo>
                    <a:cubicBezTo>
                      <a:pt x="1882" y="531"/>
                      <a:pt x="1596" y="244"/>
                      <a:pt x="1245"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35"/>
              <p:cNvSpPr/>
              <p:nvPr/>
            </p:nvSpPr>
            <p:spPr>
              <a:xfrm>
                <a:off x="4055125" y="1575125"/>
                <a:ext cx="41725" cy="155400"/>
              </a:xfrm>
              <a:custGeom>
                <a:rect b="b" l="l" r="r" t="t"/>
                <a:pathLst>
                  <a:path extrusionOk="0" h="6216" w="1669">
                    <a:moveTo>
                      <a:pt x="1246" y="1"/>
                    </a:moveTo>
                    <a:lnTo>
                      <a:pt x="1" y="5947"/>
                    </a:lnTo>
                    <a:cubicBezTo>
                      <a:pt x="151" y="6032"/>
                      <a:pt x="291" y="6122"/>
                      <a:pt x="425" y="6215"/>
                    </a:cubicBezTo>
                    <a:lnTo>
                      <a:pt x="1669" y="271"/>
                    </a:lnTo>
                    <a:cubicBezTo>
                      <a:pt x="1536" y="172"/>
                      <a:pt x="1395" y="86"/>
                      <a:pt x="1246"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35"/>
              <p:cNvSpPr/>
              <p:nvPr/>
            </p:nvSpPr>
            <p:spPr>
              <a:xfrm>
                <a:off x="4042625" y="1568625"/>
                <a:ext cx="43650" cy="155175"/>
              </a:xfrm>
              <a:custGeom>
                <a:rect b="b" l="l" r="r" t="t"/>
                <a:pathLst>
                  <a:path extrusionOk="0" h="6207" w="1746">
                    <a:moveTo>
                      <a:pt x="1245" y="0"/>
                    </a:moveTo>
                    <a:lnTo>
                      <a:pt x="1" y="5950"/>
                    </a:lnTo>
                    <a:cubicBezTo>
                      <a:pt x="171" y="6031"/>
                      <a:pt x="343" y="6116"/>
                      <a:pt x="501" y="6207"/>
                    </a:cubicBezTo>
                    <a:lnTo>
                      <a:pt x="1746" y="261"/>
                    </a:lnTo>
                    <a:cubicBezTo>
                      <a:pt x="1587" y="167"/>
                      <a:pt x="1420" y="81"/>
                      <a:pt x="1245"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35"/>
              <p:cNvSpPr/>
              <p:nvPr/>
            </p:nvSpPr>
            <p:spPr>
              <a:xfrm>
                <a:off x="3981775" y="1542325"/>
                <a:ext cx="91975" cy="175050"/>
              </a:xfrm>
              <a:custGeom>
                <a:rect b="b" l="l" r="r" t="t"/>
                <a:pathLst>
                  <a:path extrusionOk="0" h="7002" w="3679">
                    <a:moveTo>
                      <a:pt x="1245" y="0"/>
                    </a:moveTo>
                    <a:lnTo>
                      <a:pt x="1" y="5946"/>
                    </a:lnTo>
                    <a:cubicBezTo>
                      <a:pt x="792" y="6325"/>
                      <a:pt x="1669" y="6633"/>
                      <a:pt x="2435" y="7002"/>
                    </a:cubicBezTo>
                    <a:lnTo>
                      <a:pt x="3679" y="1052"/>
                    </a:lnTo>
                    <a:cubicBezTo>
                      <a:pt x="2917" y="685"/>
                      <a:pt x="2041" y="377"/>
                      <a:pt x="1245"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35"/>
              <p:cNvSpPr/>
              <p:nvPr/>
            </p:nvSpPr>
            <p:spPr>
              <a:xfrm>
                <a:off x="3652325" y="1507125"/>
                <a:ext cx="59375" cy="149950"/>
              </a:xfrm>
              <a:custGeom>
                <a:rect b="b" l="l" r="r" t="t"/>
                <a:pathLst>
                  <a:path extrusionOk="0" h="5998" w="2375">
                    <a:moveTo>
                      <a:pt x="1250" y="1"/>
                    </a:moveTo>
                    <a:lnTo>
                      <a:pt x="1" y="5950"/>
                    </a:lnTo>
                    <a:cubicBezTo>
                      <a:pt x="290" y="5980"/>
                      <a:pt x="582" y="5997"/>
                      <a:pt x="882" y="5997"/>
                    </a:cubicBezTo>
                    <a:cubicBezTo>
                      <a:pt x="964" y="5997"/>
                      <a:pt x="1047" y="5996"/>
                      <a:pt x="1130" y="5993"/>
                    </a:cubicBezTo>
                    <a:lnTo>
                      <a:pt x="2375" y="44"/>
                    </a:lnTo>
                    <a:lnTo>
                      <a:pt x="2375" y="44"/>
                    </a:lnTo>
                    <a:cubicBezTo>
                      <a:pt x="2291" y="47"/>
                      <a:pt x="2206" y="48"/>
                      <a:pt x="2123" y="48"/>
                    </a:cubicBezTo>
                    <a:cubicBezTo>
                      <a:pt x="1825" y="48"/>
                      <a:pt x="1534" y="31"/>
                      <a:pt x="1250" y="1"/>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35"/>
              <p:cNvSpPr/>
              <p:nvPr/>
            </p:nvSpPr>
            <p:spPr>
              <a:xfrm>
                <a:off x="3633525" y="1504450"/>
                <a:ext cx="50050" cy="151450"/>
              </a:xfrm>
              <a:custGeom>
                <a:rect b="b" l="l" r="r" t="t"/>
                <a:pathLst>
                  <a:path extrusionOk="0" h="6058" w="2002">
                    <a:moveTo>
                      <a:pt x="1244" y="1"/>
                    </a:moveTo>
                    <a:lnTo>
                      <a:pt x="0" y="5951"/>
                    </a:lnTo>
                    <a:cubicBezTo>
                      <a:pt x="249" y="5993"/>
                      <a:pt x="496" y="6032"/>
                      <a:pt x="753" y="6057"/>
                    </a:cubicBezTo>
                    <a:lnTo>
                      <a:pt x="2002" y="108"/>
                    </a:lnTo>
                    <a:cubicBezTo>
                      <a:pt x="1745" y="82"/>
                      <a:pt x="1493" y="44"/>
                      <a:pt x="1244"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35"/>
              <p:cNvSpPr/>
              <p:nvPr/>
            </p:nvSpPr>
            <p:spPr>
              <a:xfrm>
                <a:off x="3605925" y="1498575"/>
                <a:ext cx="58725" cy="154650"/>
              </a:xfrm>
              <a:custGeom>
                <a:rect b="b" l="l" r="r" t="t"/>
                <a:pathLst>
                  <a:path extrusionOk="0" h="6186" w="2349">
                    <a:moveTo>
                      <a:pt x="1245" y="1"/>
                    </a:moveTo>
                    <a:lnTo>
                      <a:pt x="1" y="5951"/>
                    </a:lnTo>
                    <a:cubicBezTo>
                      <a:pt x="364" y="6036"/>
                      <a:pt x="728" y="6117"/>
                      <a:pt x="1104" y="6186"/>
                    </a:cubicBezTo>
                    <a:lnTo>
                      <a:pt x="2348" y="236"/>
                    </a:lnTo>
                    <a:cubicBezTo>
                      <a:pt x="1977" y="171"/>
                      <a:pt x="1609" y="90"/>
                      <a:pt x="1245"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35"/>
              <p:cNvSpPr/>
              <p:nvPr/>
            </p:nvSpPr>
            <p:spPr>
              <a:xfrm>
                <a:off x="3584975" y="1493550"/>
                <a:ext cx="52075" cy="153800"/>
              </a:xfrm>
              <a:custGeom>
                <a:rect b="b" l="l" r="r" t="t"/>
                <a:pathLst>
                  <a:path extrusionOk="0" h="6152" w="2083">
                    <a:moveTo>
                      <a:pt x="1245" y="1"/>
                    </a:moveTo>
                    <a:lnTo>
                      <a:pt x="0" y="5950"/>
                    </a:lnTo>
                    <a:cubicBezTo>
                      <a:pt x="278" y="6018"/>
                      <a:pt x="561" y="6087"/>
                      <a:pt x="839" y="6152"/>
                    </a:cubicBezTo>
                    <a:lnTo>
                      <a:pt x="2083" y="202"/>
                    </a:lnTo>
                    <a:cubicBezTo>
                      <a:pt x="1806" y="137"/>
                      <a:pt x="1528" y="69"/>
                      <a:pt x="1245"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35"/>
              <p:cNvSpPr/>
              <p:nvPr/>
            </p:nvSpPr>
            <p:spPr>
              <a:xfrm>
                <a:off x="3557175" y="1487675"/>
                <a:ext cx="58950" cy="154650"/>
              </a:xfrm>
              <a:custGeom>
                <a:rect b="b" l="l" r="r" t="t"/>
                <a:pathLst>
                  <a:path extrusionOk="0" h="6186" w="2358">
                    <a:moveTo>
                      <a:pt x="1250" y="1"/>
                    </a:moveTo>
                    <a:lnTo>
                      <a:pt x="0" y="5950"/>
                    </a:lnTo>
                    <a:cubicBezTo>
                      <a:pt x="377" y="6014"/>
                      <a:pt x="745" y="6099"/>
                      <a:pt x="1112" y="6185"/>
                    </a:cubicBezTo>
                    <a:lnTo>
                      <a:pt x="2357" y="236"/>
                    </a:lnTo>
                    <a:cubicBezTo>
                      <a:pt x="1994" y="151"/>
                      <a:pt x="1625" y="68"/>
                      <a:pt x="1250"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35"/>
              <p:cNvSpPr/>
              <p:nvPr/>
            </p:nvSpPr>
            <p:spPr>
              <a:xfrm>
                <a:off x="3556425" y="1487575"/>
                <a:ext cx="32000" cy="148875"/>
              </a:xfrm>
              <a:custGeom>
                <a:rect b="b" l="l" r="r" t="t"/>
                <a:pathLst>
                  <a:path extrusionOk="0" h="5955" w="1280">
                    <a:moveTo>
                      <a:pt x="1245" y="1"/>
                    </a:moveTo>
                    <a:lnTo>
                      <a:pt x="1" y="5949"/>
                    </a:lnTo>
                    <a:cubicBezTo>
                      <a:pt x="9" y="5949"/>
                      <a:pt x="22" y="5949"/>
                      <a:pt x="30" y="5954"/>
                    </a:cubicBezTo>
                    <a:lnTo>
                      <a:pt x="1280" y="5"/>
                    </a:lnTo>
                    <a:cubicBezTo>
                      <a:pt x="1266" y="5"/>
                      <a:pt x="1258" y="1"/>
                      <a:pt x="1245"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35"/>
              <p:cNvSpPr/>
              <p:nvPr/>
            </p:nvSpPr>
            <p:spPr>
              <a:xfrm>
                <a:off x="2273200" y="1242600"/>
                <a:ext cx="31450" cy="150250"/>
              </a:xfrm>
              <a:custGeom>
                <a:rect b="b" l="l" r="r" t="t"/>
                <a:pathLst>
                  <a:path extrusionOk="0" h="6010" w="1258">
                    <a:moveTo>
                      <a:pt x="1258" y="1"/>
                    </a:moveTo>
                    <a:cubicBezTo>
                      <a:pt x="1253" y="22"/>
                      <a:pt x="1248" y="43"/>
                      <a:pt x="1244" y="60"/>
                    </a:cubicBezTo>
                    <a:lnTo>
                      <a:pt x="172" y="5186"/>
                    </a:lnTo>
                    <a:lnTo>
                      <a:pt x="1258" y="1"/>
                    </a:lnTo>
                    <a:close/>
                    <a:moveTo>
                      <a:pt x="172" y="5186"/>
                    </a:moveTo>
                    <a:lnTo>
                      <a:pt x="13" y="5950"/>
                    </a:lnTo>
                    <a:cubicBezTo>
                      <a:pt x="8" y="5971"/>
                      <a:pt x="4" y="5988"/>
                      <a:pt x="0" y="6010"/>
                    </a:cubicBezTo>
                    <a:lnTo>
                      <a:pt x="172" y="5186"/>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35"/>
              <p:cNvSpPr/>
              <p:nvPr/>
            </p:nvSpPr>
            <p:spPr>
              <a:xfrm>
                <a:off x="4167750" y="1657150"/>
                <a:ext cx="33475" cy="150250"/>
              </a:xfrm>
              <a:custGeom>
                <a:rect b="b" l="l" r="r" t="t"/>
                <a:pathLst>
                  <a:path extrusionOk="0" h="6010" w="1339">
                    <a:moveTo>
                      <a:pt x="1248" y="1"/>
                    </a:moveTo>
                    <a:lnTo>
                      <a:pt x="0" y="5950"/>
                    </a:lnTo>
                    <a:cubicBezTo>
                      <a:pt x="30" y="5972"/>
                      <a:pt x="60" y="5988"/>
                      <a:pt x="89" y="6010"/>
                    </a:cubicBezTo>
                    <a:lnTo>
                      <a:pt x="1339" y="64"/>
                    </a:lnTo>
                    <a:cubicBezTo>
                      <a:pt x="1309" y="44"/>
                      <a:pt x="1278" y="22"/>
                      <a:pt x="1248"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35"/>
              <p:cNvSpPr/>
              <p:nvPr/>
            </p:nvSpPr>
            <p:spPr>
              <a:xfrm>
                <a:off x="4125400" y="1625375"/>
                <a:ext cx="73575" cy="180550"/>
              </a:xfrm>
              <a:custGeom>
                <a:rect b="b" l="l" r="r" t="t"/>
                <a:pathLst>
                  <a:path extrusionOk="0" h="7222" w="2943">
                    <a:moveTo>
                      <a:pt x="1244" y="1"/>
                    </a:moveTo>
                    <a:lnTo>
                      <a:pt x="0" y="5951"/>
                    </a:lnTo>
                    <a:cubicBezTo>
                      <a:pt x="573" y="6357"/>
                      <a:pt x="1120" y="6811"/>
                      <a:pt x="1694" y="7221"/>
                    </a:cubicBezTo>
                    <a:lnTo>
                      <a:pt x="2942" y="1272"/>
                    </a:lnTo>
                    <a:cubicBezTo>
                      <a:pt x="2369" y="865"/>
                      <a:pt x="1817" y="407"/>
                      <a:pt x="1244"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35"/>
              <p:cNvSpPr/>
              <p:nvPr/>
            </p:nvSpPr>
            <p:spPr>
              <a:xfrm>
                <a:off x="4106800" y="1613425"/>
                <a:ext cx="49725" cy="160725"/>
              </a:xfrm>
              <a:custGeom>
                <a:rect b="b" l="l" r="r" t="t"/>
                <a:pathLst>
                  <a:path extrusionOk="0" h="6429" w="1989">
                    <a:moveTo>
                      <a:pt x="1248" y="1"/>
                    </a:moveTo>
                    <a:lnTo>
                      <a:pt x="0" y="5950"/>
                    </a:lnTo>
                    <a:cubicBezTo>
                      <a:pt x="257" y="6095"/>
                      <a:pt x="500" y="6258"/>
                      <a:pt x="744" y="6429"/>
                    </a:cubicBezTo>
                    <a:lnTo>
                      <a:pt x="1988" y="479"/>
                    </a:lnTo>
                    <a:cubicBezTo>
                      <a:pt x="1749" y="308"/>
                      <a:pt x="1501" y="145"/>
                      <a:pt x="1248"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35"/>
              <p:cNvSpPr/>
              <p:nvPr/>
            </p:nvSpPr>
            <p:spPr>
              <a:xfrm>
                <a:off x="4097025" y="1608300"/>
                <a:ext cx="41000" cy="153900"/>
              </a:xfrm>
              <a:custGeom>
                <a:rect b="b" l="l" r="r" t="t"/>
                <a:pathLst>
                  <a:path extrusionOk="0" h="6156" w="1640">
                    <a:moveTo>
                      <a:pt x="1250" y="0"/>
                    </a:moveTo>
                    <a:lnTo>
                      <a:pt x="1" y="5950"/>
                    </a:lnTo>
                    <a:cubicBezTo>
                      <a:pt x="134" y="6014"/>
                      <a:pt x="263" y="6082"/>
                      <a:pt x="391" y="6155"/>
                    </a:cubicBezTo>
                    <a:lnTo>
                      <a:pt x="1639" y="206"/>
                    </a:lnTo>
                    <a:cubicBezTo>
                      <a:pt x="1511" y="133"/>
                      <a:pt x="1379" y="64"/>
                      <a:pt x="1250"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35"/>
              <p:cNvSpPr/>
              <p:nvPr/>
            </p:nvSpPr>
            <p:spPr>
              <a:xfrm>
                <a:off x="4089875" y="1605075"/>
                <a:ext cx="38425" cy="151975"/>
              </a:xfrm>
              <a:custGeom>
                <a:rect b="b" l="l" r="r" t="t"/>
                <a:pathLst>
                  <a:path extrusionOk="0" h="6079" w="1537">
                    <a:moveTo>
                      <a:pt x="1250" y="1"/>
                    </a:moveTo>
                    <a:lnTo>
                      <a:pt x="1" y="5951"/>
                    </a:lnTo>
                    <a:cubicBezTo>
                      <a:pt x="99" y="5989"/>
                      <a:pt x="194" y="6032"/>
                      <a:pt x="287" y="6079"/>
                    </a:cubicBezTo>
                    <a:lnTo>
                      <a:pt x="1536" y="129"/>
                    </a:lnTo>
                    <a:cubicBezTo>
                      <a:pt x="1442" y="82"/>
                      <a:pt x="1344" y="39"/>
                      <a:pt x="1250"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35"/>
              <p:cNvSpPr/>
              <p:nvPr/>
            </p:nvSpPr>
            <p:spPr>
              <a:xfrm>
                <a:off x="4086475" y="1603700"/>
                <a:ext cx="34650" cy="150150"/>
              </a:xfrm>
              <a:custGeom>
                <a:rect b="b" l="l" r="r" t="t"/>
                <a:pathLst>
                  <a:path extrusionOk="0" h="6006" w="1386">
                    <a:moveTo>
                      <a:pt x="1249" y="0"/>
                    </a:moveTo>
                    <a:lnTo>
                      <a:pt x="0" y="5949"/>
                    </a:lnTo>
                    <a:cubicBezTo>
                      <a:pt x="47" y="5967"/>
                      <a:pt x="95" y="5984"/>
                      <a:pt x="137" y="6006"/>
                    </a:cubicBezTo>
                    <a:lnTo>
                      <a:pt x="1386" y="56"/>
                    </a:lnTo>
                    <a:cubicBezTo>
                      <a:pt x="1339" y="38"/>
                      <a:pt x="1291" y="17"/>
                      <a:pt x="1249"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35"/>
              <p:cNvSpPr/>
              <p:nvPr/>
            </p:nvSpPr>
            <p:spPr>
              <a:xfrm>
                <a:off x="4627400" y="1739825"/>
                <a:ext cx="47200" cy="150550"/>
              </a:xfrm>
              <a:custGeom>
                <a:rect b="b" l="l" r="r" t="t"/>
                <a:pathLst>
                  <a:path extrusionOk="0" h="6022" w="1888">
                    <a:moveTo>
                      <a:pt x="1888" y="0"/>
                    </a:moveTo>
                    <a:cubicBezTo>
                      <a:pt x="1716" y="0"/>
                      <a:pt x="1580" y="8"/>
                      <a:pt x="1464" y="26"/>
                    </a:cubicBezTo>
                    <a:cubicBezTo>
                      <a:pt x="1378" y="38"/>
                      <a:pt x="1310" y="56"/>
                      <a:pt x="1246" y="73"/>
                    </a:cubicBezTo>
                    <a:lnTo>
                      <a:pt x="1" y="6022"/>
                    </a:lnTo>
                    <a:cubicBezTo>
                      <a:pt x="60" y="6001"/>
                      <a:pt x="133" y="5988"/>
                      <a:pt x="219" y="5975"/>
                    </a:cubicBezTo>
                    <a:cubicBezTo>
                      <a:pt x="334" y="5958"/>
                      <a:pt x="471" y="5950"/>
                      <a:pt x="638" y="5950"/>
                    </a:cubicBezTo>
                    <a:lnTo>
                      <a:pt x="1888"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35"/>
              <p:cNvSpPr/>
              <p:nvPr/>
            </p:nvSpPr>
            <p:spPr>
              <a:xfrm>
                <a:off x="4624625" y="1741625"/>
                <a:ext cx="33925" cy="149825"/>
              </a:xfrm>
              <a:custGeom>
                <a:rect b="b" l="l" r="r" t="t"/>
                <a:pathLst>
                  <a:path extrusionOk="0" h="5993" w="1357">
                    <a:moveTo>
                      <a:pt x="1357" y="1"/>
                    </a:moveTo>
                    <a:lnTo>
                      <a:pt x="1357" y="1"/>
                    </a:lnTo>
                    <a:cubicBezTo>
                      <a:pt x="1318" y="13"/>
                      <a:pt x="1280" y="27"/>
                      <a:pt x="1245" y="43"/>
                    </a:cubicBezTo>
                    <a:lnTo>
                      <a:pt x="1" y="5993"/>
                    </a:lnTo>
                    <a:cubicBezTo>
                      <a:pt x="35" y="5975"/>
                      <a:pt x="69" y="5963"/>
                      <a:pt x="112" y="5950"/>
                    </a:cubicBezTo>
                    <a:lnTo>
                      <a:pt x="1357"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35"/>
              <p:cNvSpPr/>
              <p:nvPr/>
            </p:nvSpPr>
            <p:spPr>
              <a:xfrm>
                <a:off x="4622600" y="1742700"/>
                <a:ext cx="33175" cy="149825"/>
              </a:xfrm>
              <a:custGeom>
                <a:rect b="b" l="l" r="r" t="t"/>
                <a:pathLst>
                  <a:path extrusionOk="0" h="5993" w="1327">
                    <a:moveTo>
                      <a:pt x="1326" y="0"/>
                    </a:moveTo>
                    <a:lnTo>
                      <a:pt x="1326" y="0"/>
                    </a:lnTo>
                    <a:cubicBezTo>
                      <a:pt x="1296" y="13"/>
                      <a:pt x="1271" y="30"/>
                      <a:pt x="1245" y="43"/>
                    </a:cubicBezTo>
                    <a:lnTo>
                      <a:pt x="1" y="5993"/>
                    </a:lnTo>
                    <a:cubicBezTo>
                      <a:pt x="21" y="5975"/>
                      <a:pt x="52" y="5963"/>
                      <a:pt x="82" y="5950"/>
                    </a:cubicBezTo>
                    <a:lnTo>
                      <a:pt x="1326"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35"/>
              <p:cNvSpPr/>
              <p:nvPr/>
            </p:nvSpPr>
            <p:spPr>
              <a:xfrm>
                <a:off x="4620675" y="1743775"/>
                <a:ext cx="33050" cy="150150"/>
              </a:xfrm>
              <a:custGeom>
                <a:rect b="b" l="l" r="r" t="t"/>
                <a:pathLst>
                  <a:path extrusionOk="0" h="6006" w="1322">
                    <a:moveTo>
                      <a:pt x="1322" y="0"/>
                    </a:moveTo>
                    <a:cubicBezTo>
                      <a:pt x="1296" y="18"/>
                      <a:pt x="1271" y="38"/>
                      <a:pt x="1249" y="56"/>
                    </a:cubicBezTo>
                    <a:lnTo>
                      <a:pt x="1" y="6005"/>
                    </a:lnTo>
                    <a:cubicBezTo>
                      <a:pt x="27" y="5984"/>
                      <a:pt x="47" y="5966"/>
                      <a:pt x="78" y="5950"/>
                    </a:cubicBezTo>
                    <a:lnTo>
                      <a:pt x="1322"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35"/>
              <p:cNvSpPr/>
              <p:nvPr/>
            </p:nvSpPr>
            <p:spPr>
              <a:xfrm>
                <a:off x="4618325" y="1745150"/>
                <a:ext cx="33600" cy="151225"/>
              </a:xfrm>
              <a:custGeom>
                <a:rect b="b" l="l" r="r" t="t"/>
                <a:pathLst>
                  <a:path extrusionOk="0" h="6049" w="1344">
                    <a:moveTo>
                      <a:pt x="1343" y="1"/>
                    </a:moveTo>
                    <a:lnTo>
                      <a:pt x="1343" y="1"/>
                    </a:lnTo>
                    <a:cubicBezTo>
                      <a:pt x="1305" y="30"/>
                      <a:pt x="1275" y="65"/>
                      <a:pt x="1245" y="99"/>
                    </a:cubicBezTo>
                    <a:lnTo>
                      <a:pt x="0" y="6049"/>
                    </a:lnTo>
                    <a:cubicBezTo>
                      <a:pt x="30" y="6014"/>
                      <a:pt x="60" y="5980"/>
                      <a:pt x="95" y="5950"/>
                    </a:cubicBezTo>
                    <a:lnTo>
                      <a:pt x="1343"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35"/>
              <p:cNvSpPr/>
              <p:nvPr/>
            </p:nvSpPr>
            <p:spPr>
              <a:xfrm>
                <a:off x="4616075" y="1747625"/>
                <a:ext cx="33375" cy="151425"/>
              </a:xfrm>
              <a:custGeom>
                <a:rect b="b" l="l" r="r" t="t"/>
                <a:pathLst>
                  <a:path extrusionOk="0" h="6057" w="1335">
                    <a:moveTo>
                      <a:pt x="1335" y="0"/>
                    </a:moveTo>
                    <a:cubicBezTo>
                      <a:pt x="1305" y="34"/>
                      <a:pt x="1279" y="73"/>
                      <a:pt x="1249" y="107"/>
                    </a:cubicBezTo>
                    <a:lnTo>
                      <a:pt x="0" y="6057"/>
                    </a:lnTo>
                    <a:cubicBezTo>
                      <a:pt x="35" y="6018"/>
                      <a:pt x="61" y="5984"/>
                      <a:pt x="90" y="5950"/>
                    </a:cubicBezTo>
                    <a:lnTo>
                      <a:pt x="1335"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35"/>
              <p:cNvSpPr/>
              <p:nvPr/>
            </p:nvSpPr>
            <p:spPr>
              <a:xfrm>
                <a:off x="4613725" y="1750275"/>
                <a:ext cx="33600" cy="151250"/>
              </a:xfrm>
              <a:custGeom>
                <a:rect b="b" l="l" r="r" t="t"/>
                <a:pathLst>
                  <a:path extrusionOk="0" h="6050" w="1344">
                    <a:moveTo>
                      <a:pt x="1343" y="1"/>
                    </a:moveTo>
                    <a:lnTo>
                      <a:pt x="1343" y="1"/>
                    </a:lnTo>
                    <a:cubicBezTo>
                      <a:pt x="1314" y="35"/>
                      <a:pt x="1284" y="70"/>
                      <a:pt x="1245" y="99"/>
                    </a:cubicBezTo>
                    <a:lnTo>
                      <a:pt x="1" y="6049"/>
                    </a:lnTo>
                    <a:cubicBezTo>
                      <a:pt x="39" y="6014"/>
                      <a:pt x="68" y="5984"/>
                      <a:pt x="94" y="5951"/>
                    </a:cubicBezTo>
                    <a:lnTo>
                      <a:pt x="1343"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35"/>
              <p:cNvSpPr/>
              <p:nvPr/>
            </p:nvSpPr>
            <p:spPr>
              <a:xfrm>
                <a:off x="4612225" y="1752750"/>
                <a:ext cx="32625" cy="149825"/>
              </a:xfrm>
              <a:custGeom>
                <a:rect b="b" l="l" r="r" t="t"/>
                <a:pathLst>
                  <a:path extrusionOk="0" h="5993" w="1305">
                    <a:moveTo>
                      <a:pt x="1305" y="0"/>
                    </a:moveTo>
                    <a:lnTo>
                      <a:pt x="1305" y="0"/>
                    </a:lnTo>
                    <a:cubicBezTo>
                      <a:pt x="1288" y="18"/>
                      <a:pt x="1271" y="30"/>
                      <a:pt x="1249" y="44"/>
                    </a:cubicBezTo>
                    <a:lnTo>
                      <a:pt x="0" y="5992"/>
                    </a:lnTo>
                    <a:cubicBezTo>
                      <a:pt x="22" y="5980"/>
                      <a:pt x="43" y="5962"/>
                      <a:pt x="61" y="5950"/>
                    </a:cubicBezTo>
                    <a:lnTo>
                      <a:pt x="1305"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35"/>
              <p:cNvSpPr/>
              <p:nvPr/>
            </p:nvSpPr>
            <p:spPr>
              <a:xfrm>
                <a:off x="2289225" y="1265150"/>
                <a:ext cx="32425" cy="149825"/>
              </a:xfrm>
              <a:custGeom>
                <a:rect b="b" l="l" r="r" t="t"/>
                <a:pathLst>
                  <a:path extrusionOk="0" h="5993" w="1297">
                    <a:moveTo>
                      <a:pt x="1296" y="1"/>
                    </a:moveTo>
                    <a:cubicBezTo>
                      <a:pt x="1279" y="13"/>
                      <a:pt x="1262" y="31"/>
                      <a:pt x="1245" y="48"/>
                    </a:cubicBezTo>
                    <a:lnTo>
                      <a:pt x="1" y="5993"/>
                    </a:lnTo>
                    <a:cubicBezTo>
                      <a:pt x="17" y="5980"/>
                      <a:pt x="35" y="5963"/>
                      <a:pt x="52" y="5946"/>
                    </a:cubicBezTo>
                    <a:lnTo>
                      <a:pt x="1296"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35"/>
              <p:cNvSpPr/>
              <p:nvPr/>
            </p:nvSpPr>
            <p:spPr>
              <a:xfrm>
                <a:off x="2286975" y="1266350"/>
                <a:ext cx="33375" cy="150350"/>
              </a:xfrm>
              <a:custGeom>
                <a:rect b="b" l="l" r="r" t="t"/>
                <a:pathLst>
                  <a:path extrusionOk="0" h="6014" w="1335">
                    <a:moveTo>
                      <a:pt x="1335" y="0"/>
                    </a:moveTo>
                    <a:lnTo>
                      <a:pt x="1335" y="0"/>
                    </a:lnTo>
                    <a:cubicBezTo>
                      <a:pt x="1309" y="22"/>
                      <a:pt x="1279" y="42"/>
                      <a:pt x="1246" y="64"/>
                    </a:cubicBezTo>
                    <a:lnTo>
                      <a:pt x="0" y="6013"/>
                    </a:lnTo>
                    <a:cubicBezTo>
                      <a:pt x="30" y="5992"/>
                      <a:pt x="60" y="5970"/>
                      <a:pt x="91" y="5945"/>
                    </a:cubicBezTo>
                    <a:lnTo>
                      <a:pt x="1335"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35"/>
              <p:cNvSpPr/>
              <p:nvPr/>
            </p:nvSpPr>
            <p:spPr>
              <a:xfrm>
                <a:off x="2284100" y="1267925"/>
                <a:ext cx="34025" cy="150375"/>
              </a:xfrm>
              <a:custGeom>
                <a:rect b="b" l="l" r="r" t="t"/>
                <a:pathLst>
                  <a:path extrusionOk="0" h="6015" w="1361">
                    <a:moveTo>
                      <a:pt x="1361" y="1"/>
                    </a:moveTo>
                    <a:lnTo>
                      <a:pt x="1361" y="1"/>
                    </a:lnTo>
                    <a:cubicBezTo>
                      <a:pt x="1326" y="22"/>
                      <a:pt x="1288" y="44"/>
                      <a:pt x="1245" y="65"/>
                    </a:cubicBezTo>
                    <a:lnTo>
                      <a:pt x="1" y="6015"/>
                    </a:lnTo>
                    <a:cubicBezTo>
                      <a:pt x="43" y="5993"/>
                      <a:pt x="77" y="5972"/>
                      <a:pt x="115" y="5950"/>
                    </a:cubicBezTo>
                    <a:lnTo>
                      <a:pt x="1361"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35"/>
              <p:cNvSpPr/>
              <p:nvPr/>
            </p:nvSpPr>
            <p:spPr>
              <a:xfrm>
                <a:off x="2279700" y="1269550"/>
                <a:ext cx="35525" cy="150350"/>
              </a:xfrm>
              <a:custGeom>
                <a:rect b="b" l="l" r="r" t="t"/>
                <a:pathLst>
                  <a:path extrusionOk="0" h="6014" w="1421">
                    <a:moveTo>
                      <a:pt x="1421" y="0"/>
                    </a:moveTo>
                    <a:cubicBezTo>
                      <a:pt x="1369" y="22"/>
                      <a:pt x="1314" y="42"/>
                      <a:pt x="1249" y="64"/>
                    </a:cubicBezTo>
                    <a:lnTo>
                      <a:pt x="1" y="6014"/>
                    </a:lnTo>
                    <a:cubicBezTo>
                      <a:pt x="65" y="5992"/>
                      <a:pt x="125" y="5971"/>
                      <a:pt x="177" y="5950"/>
                    </a:cubicBezTo>
                    <a:lnTo>
                      <a:pt x="1421"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35"/>
              <p:cNvSpPr/>
              <p:nvPr/>
            </p:nvSpPr>
            <p:spPr>
              <a:xfrm>
                <a:off x="2261425" y="1271125"/>
                <a:ext cx="49525" cy="151550"/>
              </a:xfrm>
              <a:custGeom>
                <a:rect b="b" l="l" r="r" t="t"/>
                <a:pathLst>
                  <a:path extrusionOk="0" h="6062" w="1981">
                    <a:moveTo>
                      <a:pt x="1980" y="1"/>
                    </a:moveTo>
                    <a:cubicBezTo>
                      <a:pt x="1873" y="36"/>
                      <a:pt x="1754" y="62"/>
                      <a:pt x="1613" y="78"/>
                    </a:cubicBezTo>
                    <a:cubicBezTo>
                      <a:pt x="1502" y="95"/>
                      <a:pt x="1382" y="108"/>
                      <a:pt x="1245" y="113"/>
                    </a:cubicBezTo>
                    <a:lnTo>
                      <a:pt x="0" y="6061"/>
                    </a:lnTo>
                    <a:cubicBezTo>
                      <a:pt x="138" y="6053"/>
                      <a:pt x="257" y="6045"/>
                      <a:pt x="363" y="6028"/>
                    </a:cubicBezTo>
                    <a:cubicBezTo>
                      <a:pt x="509" y="6006"/>
                      <a:pt x="629" y="5980"/>
                      <a:pt x="732" y="5951"/>
                    </a:cubicBezTo>
                    <a:lnTo>
                      <a:pt x="1980"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35"/>
              <p:cNvSpPr/>
              <p:nvPr/>
            </p:nvSpPr>
            <p:spPr>
              <a:xfrm>
                <a:off x="800900" y="967475"/>
                <a:ext cx="33800" cy="150350"/>
              </a:xfrm>
              <a:custGeom>
                <a:rect b="b" l="l" r="r" t="t"/>
                <a:pathLst>
                  <a:path extrusionOk="0" h="6014" w="1352">
                    <a:moveTo>
                      <a:pt x="1249" y="0"/>
                    </a:moveTo>
                    <a:lnTo>
                      <a:pt x="1" y="5950"/>
                    </a:lnTo>
                    <a:cubicBezTo>
                      <a:pt x="39" y="5966"/>
                      <a:pt x="73" y="5988"/>
                      <a:pt x="107" y="6014"/>
                    </a:cubicBezTo>
                    <a:lnTo>
                      <a:pt x="1351" y="64"/>
                    </a:lnTo>
                    <a:cubicBezTo>
                      <a:pt x="1318" y="43"/>
                      <a:pt x="1284" y="22"/>
                      <a:pt x="1249"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35"/>
              <p:cNvSpPr/>
              <p:nvPr/>
            </p:nvSpPr>
            <p:spPr>
              <a:xfrm>
                <a:off x="797475" y="965650"/>
                <a:ext cx="34650" cy="150575"/>
              </a:xfrm>
              <a:custGeom>
                <a:rect b="b" l="l" r="r" t="t"/>
                <a:pathLst>
                  <a:path extrusionOk="0" h="6023" w="1386">
                    <a:moveTo>
                      <a:pt x="1245" y="0"/>
                    </a:moveTo>
                    <a:lnTo>
                      <a:pt x="0" y="5946"/>
                    </a:lnTo>
                    <a:cubicBezTo>
                      <a:pt x="47" y="5972"/>
                      <a:pt x="94" y="5993"/>
                      <a:pt x="138" y="6023"/>
                    </a:cubicBezTo>
                    <a:lnTo>
                      <a:pt x="1386" y="73"/>
                    </a:lnTo>
                    <a:cubicBezTo>
                      <a:pt x="1340" y="48"/>
                      <a:pt x="1292" y="22"/>
                      <a:pt x="1245"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35"/>
              <p:cNvSpPr/>
              <p:nvPr/>
            </p:nvSpPr>
            <p:spPr>
              <a:xfrm>
                <a:off x="794475" y="964275"/>
                <a:ext cx="34150" cy="150025"/>
              </a:xfrm>
              <a:custGeom>
                <a:rect b="b" l="l" r="r" t="t"/>
                <a:pathLst>
                  <a:path extrusionOk="0" h="6001" w="1366">
                    <a:moveTo>
                      <a:pt x="1245" y="0"/>
                    </a:moveTo>
                    <a:lnTo>
                      <a:pt x="1" y="5950"/>
                    </a:lnTo>
                    <a:cubicBezTo>
                      <a:pt x="39" y="5966"/>
                      <a:pt x="78" y="5984"/>
                      <a:pt x="120" y="6001"/>
                    </a:cubicBezTo>
                    <a:lnTo>
                      <a:pt x="1365" y="55"/>
                    </a:lnTo>
                    <a:cubicBezTo>
                      <a:pt x="1326" y="34"/>
                      <a:pt x="1284" y="17"/>
                      <a:pt x="1245"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35"/>
              <p:cNvSpPr/>
              <p:nvPr/>
            </p:nvSpPr>
            <p:spPr>
              <a:xfrm>
                <a:off x="791575" y="963175"/>
                <a:ext cx="34050" cy="149850"/>
              </a:xfrm>
              <a:custGeom>
                <a:rect b="b" l="l" r="r" t="t"/>
                <a:pathLst>
                  <a:path extrusionOk="0" h="5994" w="1362">
                    <a:moveTo>
                      <a:pt x="1250" y="1"/>
                    </a:moveTo>
                    <a:lnTo>
                      <a:pt x="1" y="5951"/>
                    </a:lnTo>
                    <a:cubicBezTo>
                      <a:pt x="40" y="5964"/>
                      <a:pt x="78" y="5976"/>
                      <a:pt x="117" y="5994"/>
                    </a:cubicBezTo>
                    <a:lnTo>
                      <a:pt x="1361" y="44"/>
                    </a:lnTo>
                    <a:cubicBezTo>
                      <a:pt x="1323" y="31"/>
                      <a:pt x="1288" y="14"/>
                      <a:pt x="1250"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35"/>
              <p:cNvSpPr/>
              <p:nvPr/>
            </p:nvSpPr>
            <p:spPr>
              <a:xfrm>
                <a:off x="788825" y="962350"/>
                <a:ext cx="34025" cy="149600"/>
              </a:xfrm>
              <a:custGeom>
                <a:rect b="b" l="l" r="r" t="t"/>
                <a:pathLst>
                  <a:path extrusionOk="0" h="5984" w="1361">
                    <a:moveTo>
                      <a:pt x="1244" y="0"/>
                    </a:moveTo>
                    <a:lnTo>
                      <a:pt x="0" y="5946"/>
                    </a:lnTo>
                    <a:cubicBezTo>
                      <a:pt x="38" y="5958"/>
                      <a:pt x="77" y="5971"/>
                      <a:pt x="111" y="5984"/>
                    </a:cubicBezTo>
                    <a:lnTo>
                      <a:pt x="1360" y="34"/>
                    </a:lnTo>
                    <a:cubicBezTo>
                      <a:pt x="1321" y="22"/>
                      <a:pt x="1283" y="8"/>
                      <a:pt x="1244"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35"/>
              <p:cNvSpPr/>
              <p:nvPr/>
            </p:nvSpPr>
            <p:spPr>
              <a:xfrm>
                <a:off x="785700" y="961500"/>
                <a:ext cx="34250" cy="149500"/>
              </a:xfrm>
              <a:custGeom>
                <a:rect b="b" l="l" r="r" t="t"/>
                <a:pathLst>
                  <a:path extrusionOk="0" h="5980" w="1370">
                    <a:moveTo>
                      <a:pt x="1250" y="0"/>
                    </a:moveTo>
                    <a:lnTo>
                      <a:pt x="1" y="5949"/>
                    </a:lnTo>
                    <a:cubicBezTo>
                      <a:pt x="44" y="5958"/>
                      <a:pt x="82" y="5970"/>
                      <a:pt x="125" y="5980"/>
                    </a:cubicBezTo>
                    <a:lnTo>
                      <a:pt x="1369" y="34"/>
                    </a:lnTo>
                    <a:cubicBezTo>
                      <a:pt x="1331" y="21"/>
                      <a:pt x="1288" y="8"/>
                      <a:pt x="1250"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35"/>
              <p:cNvSpPr/>
              <p:nvPr/>
            </p:nvSpPr>
            <p:spPr>
              <a:xfrm>
                <a:off x="782300" y="960850"/>
                <a:ext cx="34675" cy="149375"/>
              </a:xfrm>
              <a:custGeom>
                <a:rect b="b" l="l" r="r" t="t"/>
                <a:pathLst>
                  <a:path extrusionOk="0" h="5975" w="1387">
                    <a:moveTo>
                      <a:pt x="1244" y="1"/>
                    </a:moveTo>
                    <a:lnTo>
                      <a:pt x="0" y="5945"/>
                    </a:lnTo>
                    <a:cubicBezTo>
                      <a:pt x="48" y="5954"/>
                      <a:pt x="94" y="5962"/>
                      <a:pt x="137" y="5975"/>
                    </a:cubicBezTo>
                    <a:lnTo>
                      <a:pt x="1386" y="26"/>
                    </a:lnTo>
                    <a:cubicBezTo>
                      <a:pt x="1339" y="17"/>
                      <a:pt x="1292" y="5"/>
                      <a:pt x="1244"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35"/>
              <p:cNvSpPr/>
              <p:nvPr/>
            </p:nvSpPr>
            <p:spPr>
              <a:xfrm>
                <a:off x="777575" y="960075"/>
                <a:ext cx="35850" cy="149400"/>
              </a:xfrm>
              <a:custGeom>
                <a:rect b="b" l="l" r="r" t="t"/>
                <a:pathLst>
                  <a:path extrusionOk="0" h="5976" w="1434">
                    <a:moveTo>
                      <a:pt x="1246" y="1"/>
                    </a:moveTo>
                    <a:lnTo>
                      <a:pt x="0" y="5950"/>
                    </a:lnTo>
                    <a:cubicBezTo>
                      <a:pt x="65" y="5960"/>
                      <a:pt x="125" y="5968"/>
                      <a:pt x="189" y="5976"/>
                    </a:cubicBezTo>
                    <a:lnTo>
                      <a:pt x="1433" y="32"/>
                    </a:lnTo>
                    <a:cubicBezTo>
                      <a:pt x="1374" y="18"/>
                      <a:pt x="1309" y="10"/>
                      <a:pt x="1246"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35"/>
              <p:cNvSpPr/>
              <p:nvPr/>
            </p:nvSpPr>
            <p:spPr>
              <a:xfrm>
                <a:off x="745300" y="959725"/>
                <a:ext cx="63425" cy="151925"/>
              </a:xfrm>
              <a:custGeom>
                <a:rect b="b" l="l" r="r" t="t"/>
                <a:pathLst>
                  <a:path extrusionOk="0" h="6077" w="2537">
                    <a:moveTo>
                      <a:pt x="2242" y="0"/>
                    </a:moveTo>
                    <a:cubicBezTo>
                      <a:pt x="2072" y="0"/>
                      <a:pt x="1894" y="14"/>
                      <a:pt x="1711" y="40"/>
                    </a:cubicBezTo>
                    <a:cubicBezTo>
                      <a:pt x="1561" y="62"/>
                      <a:pt x="1403" y="92"/>
                      <a:pt x="1245" y="131"/>
                    </a:cubicBezTo>
                    <a:lnTo>
                      <a:pt x="0" y="6076"/>
                    </a:lnTo>
                    <a:cubicBezTo>
                      <a:pt x="158" y="6037"/>
                      <a:pt x="312" y="6007"/>
                      <a:pt x="466" y="5986"/>
                    </a:cubicBezTo>
                    <a:cubicBezTo>
                      <a:pt x="647" y="5962"/>
                      <a:pt x="820" y="5950"/>
                      <a:pt x="988" y="5950"/>
                    </a:cubicBezTo>
                    <a:cubicBezTo>
                      <a:pt x="1091" y="5950"/>
                      <a:pt x="1192" y="5955"/>
                      <a:pt x="1291" y="5964"/>
                    </a:cubicBezTo>
                    <a:lnTo>
                      <a:pt x="2537" y="15"/>
                    </a:lnTo>
                    <a:cubicBezTo>
                      <a:pt x="2441" y="5"/>
                      <a:pt x="2343" y="0"/>
                      <a:pt x="2242" y="0"/>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35"/>
              <p:cNvSpPr/>
              <p:nvPr/>
            </p:nvSpPr>
            <p:spPr>
              <a:xfrm>
                <a:off x="744750" y="962650"/>
                <a:ext cx="31700" cy="149000"/>
              </a:xfrm>
              <a:custGeom>
                <a:rect b="b" l="l" r="r" t="t"/>
                <a:pathLst>
                  <a:path extrusionOk="0" h="5960" w="1268">
                    <a:moveTo>
                      <a:pt x="1246" y="0"/>
                    </a:moveTo>
                    <a:lnTo>
                      <a:pt x="1" y="5950"/>
                    </a:lnTo>
                    <a:cubicBezTo>
                      <a:pt x="10" y="5950"/>
                      <a:pt x="14" y="5954"/>
                      <a:pt x="22" y="5959"/>
                    </a:cubicBezTo>
                    <a:lnTo>
                      <a:pt x="1267" y="14"/>
                    </a:lnTo>
                    <a:cubicBezTo>
                      <a:pt x="1258" y="10"/>
                      <a:pt x="1254" y="5"/>
                      <a:pt x="1246"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35"/>
              <p:cNvSpPr/>
              <p:nvPr/>
            </p:nvSpPr>
            <p:spPr>
              <a:xfrm>
                <a:off x="741350" y="960850"/>
                <a:ext cx="34550" cy="150550"/>
              </a:xfrm>
              <a:custGeom>
                <a:rect b="b" l="l" r="r" t="t"/>
                <a:pathLst>
                  <a:path extrusionOk="0" h="6022" w="1382">
                    <a:moveTo>
                      <a:pt x="1249" y="1"/>
                    </a:moveTo>
                    <a:lnTo>
                      <a:pt x="0" y="5949"/>
                    </a:lnTo>
                    <a:cubicBezTo>
                      <a:pt x="47" y="5971"/>
                      <a:pt x="95" y="5996"/>
                      <a:pt x="137" y="6022"/>
                    </a:cubicBezTo>
                    <a:lnTo>
                      <a:pt x="1382" y="72"/>
                    </a:lnTo>
                    <a:cubicBezTo>
                      <a:pt x="1339" y="47"/>
                      <a:pt x="1291" y="21"/>
                      <a:pt x="1249"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35"/>
              <p:cNvSpPr/>
              <p:nvPr/>
            </p:nvSpPr>
            <p:spPr>
              <a:xfrm>
                <a:off x="737925" y="959325"/>
                <a:ext cx="34675" cy="150275"/>
              </a:xfrm>
              <a:custGeom>
                <a:rect b="b" l="l" r="r" t="t"/>
                <a:pathLst>
                  <a:path extrusionOk="0" h="6011" w="1387">
                    <a:moveTo>
                      <a:pt x="1245" y="1"/>
                    </a:moveTo>
                    <a:lnTo>
                      <a:pt x="1" y="5946"/>
                    </a:lnTo>
                    <a:cubicBezTo>
                      <a:pt x="47" y="5968"/>
                      <a:pt x="94" y="5990"/>
                      <a:pt x="137" y="6010"/>
                    </a:cubicBezTo>
                    <a:lnTo>
                      <a:pt x="1386" y="62"/>
                    </a:lnTo>
                    <a:cubicBezTo>
                      <a:pt x="1339" y="40"/>
                      <a:pt x="1292" y="18"/>
                      <a:pt x="1245"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35"/>
              <p:cNvSpPr/>
              <p:nvPr/>
            </p:nvSpPr>
            <p:spPr>
              <a:xfrm>
                <a:off x="733850" y="957750"/>
                <a:ext cx="35200" cy="150250"/>
              </a:xfrm>
              <a:custGeom>
                <a:rect b="b" l="l" r="r" t="t"/>
                <a:pathLst>
                  <a:path extrusionOk="0" h="6010" w="1408">
                    <a:moveTo>
                      <a:pt x="1245" y="0"/>
                    </a:moveTo>
                    <a:lnTo>
                      <a:pt x="0" y="5950"/>
                    </a:lnTo>
                    <a:cubicBezTo>
                      <a:pt x="52" y="5970"/>
                      <a:pt x="107" y="5988"/>
                      <a:pt x="164" y="6009"/>
                    </a:cubicBezTo>
                    <a:lnTo>
                      <a:pt x="1408" y="64"/>
                    </a:lnTo>
                    <a:cubicBezTo>
                      <a:pt x="1352" y="42"/>
                      <a:pt x="1301" y="22"/>
                      <a:pt x="1245"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35"/>
              <p:cNvSpPr/>
              <p:nvPr/>
            </p:nvSpPr>
            <p:spPr>
              <a:xfrm>
                <a:off x="727875" y="955925"/>
                <a:ext cx="37125" cy="150575"/>
              </a:xfrm>
              <a:custGeom>
                <a:rect b="b" l="l" r="r" t="t"/>
                <a:pathLst>
                  <a:path extrusionOk="0" h="6023" w="1485">
                    <a:moveTo>
                      <a:pt x="1249" y="0"/>
                    </a:moveTo>
                    <a:lnTo>
                      <a:pt x="0" y="5950"/>
                    </a:lnTo>
                    <a:cubicBezTo>
                      <a:pt x="81" y="5972"/>
                      <a:pt x="158" y="5997"/>
                      <a:pt x="239" y="6023"/>
                    </a:cubicBezTo>
                    <a:lnTo>
                      <a:pt x="1484" y="73"/>
                    </a:lnTo>
                    <a:cubicBezTo>
                      <a:pt x="1407" y="48"/>
                      <a:pt x="1326" y="22"/>
                      <a:pt x="1249"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35"/>
              <p:cNvSpPr/>
              <p:nvPr/>
            </p:nvSpPr>
            <p:spPr>
              <a:xfrm>
                <a:off x="715975" y="952600"/>
                <a:ext cx="43150" cy="152100"/>
              </a:xfrm>
              <a:custGeom>
                <a:rect b="b" l="l" r="r" t="t"/>
                <a:pathLst>
                  <a:path extrusionOk="0" h="6084" w="1726">
                    <a:moveTo>
                      <a:pt x="1246" y="1"/>
                    </a:moveTo>
                    <a:lnTo>
                      <a:pt x="1" y="5951"/>
                    </a:lnTo>
                    <a:cubicBezTo>
                      <a:pt x="151" y="5993"/>
                      <a:pt x="314" y="6032"/>
                      <a:pt x="476" y="6083"/>
                    </a:cubicBezTo>
                    <a:lnTo>
                      <a:pt x="1725" y="133"/>
                    </a:lnTo>
                    <a:cubicBezTo>
                      <a:pt x="1558" y="86"/>
                      <a:pt x="1396" y="43"/>
                      <a:pt x="1246"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35"/>
              <p:cNvSpPr/>
              <p:nvPr/>
            </p:nvSpPr>
            <p:spPr>
              <a:xfrm>
                <a:off x="711400" y="951225"/>
                <a:ext cx="35750" cy="150150"/>
              </a:xfrm>
              <a:custGeom>
                <a:rect b="b" l="l" r="r" t="t"/>
                <a:pathLst>
                  <a:path extrusionOk="0" h="6006" w="1430">
                    <a:moveTo>
                      <a:pt x="1249" y="1"/>
                    </a:moveTo>
                    <a:lnTo>
                      <a:pt x="0" y="5945"/>
                    </a:lnTo>
                    <a:cubicBezTo>
                      <a:pt x="61" y="5967"/>
                      <a:pt x="120" y="5984"/>
                      <a:pt x="184" y="6006"/>
                    </a:cubicBezTo>
                    <a:lnTo>
                      <a:pt x="1429" y="56"/>
                    </a:lnTo>
                    <a:cubicBezTo>
                      <a:pt x="1364" y="39"/>
                      <a:pt x="1305" y="17"/>
                      <a:pt x="1249"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35"/>
              <p:cNvSpPr/>
              <p:nvPr/>
            </p:nvSpPr>
            <p:spPr>
              <a:xfrm>
                <a:off x="708825" y="950150"/>
                <a:ext cx="33825" cy="149725"/>
              </a:xfrm>
              <a:custGeom>
                <a:rect b="b" l="l" r="r" t="t"/>
                <a:pathLst>
                  <a:path extrusionOk="0" h="5989" w="1353">
                    <a:moveTo>
                      <a:pt x="1246" y="0"/>
                    </a:moveTo>
                    <a:lnTo>
                      <a:pt x="0" y="5950"/>
                    </a:lnTo>
                    <a:cubicBezTo>
                      <a:pt x="35" y="5962"/>
                      <a:pt x="69" y="5976"/>
                      <a:pt x="103" y="5988"/>
                    </a:cubicBezTo>
                    <a:lnTo>
                      <a:pt x="1352" y="44"/>
                    </a:lnTo>
                    <a:cubicBezTo>
                      <a:pt x="1313" y="30"/>
                      <a:pt x="1280" y="18"/>
                      <a:pt x="1246"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35"/>
              <p:cNvSpPr/>
              <p:nvPr/>
            </p:nvSpPr>
            <p:spPr>
              <a:xfrm>
                <a:off x="706900" y="949300"/>
                <a:ext cx="33075" cy="149625"/>
              </a:xfrm>
              <a:custGeom>
                <a:rect b="b" l="l" r="r" t="t"/>
                <a:pathLst>
                  <a:path extrusionOk="0" h="5985" w="1323">
                    <a:moveTo>
                      <a:pt x="1246" y="1"/>
                    </a:moveTo>
                    <a:lnTo>
                      <a:pt x="0" y="5949"/>
                    </a:lnTo>
                    <a:cubicBezTo>
                      <a:pt x="22" y="5963"/>
                      <a:pt x="52" y="5971"/>
                      <a:pt x="77" y="5984"/>
                    </a:cubicBezTo>
                    <a:lnTo>
                      <a:pt x="1323" y="34"/>
                    </a:lnTo>
                    <a:cubicBezTo>
                      <a:pt x="1297" y="26"/>
                      <a:pt x="1271" y="13"/>
                      <a:pt x="1246"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35"/>
              <p:cNvSpPr/>
              <p:nvPr/>
            </p:nvSpPr>
            <p:spPr>
              <a:xfrm>
                <a:off x="705075" y="948325"/>
                <a:ext cx="32975" cy="149725"/>
              </a:xfrm>
              <a:custGeom>
                <a:rect b="b" l="l" r="r" t="t"/>
                <a:pathLst>
                  <a:path extrusionOk="0" h="5989" w="1319">
                    <a:moveTo>
                      <a:pt x="1246" y="1"/>
                    </a:moveTo>
                    <a:lnTo>
                      <a:pt x="1" y="5950"/>
                    </a:lnTo>
                    <a:cubicBezTo>
                      <a:pt x="22" y="5963"/>
                      <a:pt x="48" y="5976"/>
                      <a:pt x="73" y="5988"/>
                    </a:cubicBezTo>
                    <a:lnTo>
                      <a:pt x="1319" y="40"/>
                    </a:lnTo>
                    <a:cubicBezTo>
                      <a:pt x="1293" y="26"/>
                      <a:pt x="1267" y="14"/>
                      <a:pt x="1246"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35"/>
              <p:cNvSpPr/>
              <p:nvPr/>
            </p:nvSpPr>
            <p:spPr>
              <a:xfrm>
                <a:off x="703150" y="947150"/>
                <a:ext cx="33075" cy="149950"/>
              </a:xfrm>
              <a:custGeom>
                <a:rect b="b" l="l" r="r" t="t"/>
                <a:pathLst>
                  <a:path extrusionOk="0" h="5998" w="1323">
                    <a:moveTo>
                      <a:pt x="1246" y="0"/>
                    </a:moveTo>
                    <a:lnTo>
                      <a:pt x="1" y="5950"/>
                    </a:lnTo>
                    <a:cubicBezTo>
                      <a:pt x="26" y="5967"/>
                      <a:pt x="48" y="5980"/>
                      <a:pt x="78" y="5997"/>
                    </a:cubicBezTo>
                    <a:lnTo>
                      <a:pt x="1323" y="48"/>
                    </a:lnTo>
                    <a:cubicBezTo>
                      <a:pt x="1297" y="35"/>
                      <a:pt x="1271" y="18"/>
                      <a:pt x="1246"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35"/>
              <p:cNvSpPr/>
              <p:nvPr/>
            </p:nvSpPr>
            <p:spPr>
              <a:xfrm>
                <a:off x="697175" y="936250"/>
                <a:ext cx="37125" cy="159650"/>
              </a:xfrm>
              <a:custGeom>
                <a:rect b="b" l="l" r="r" t="t"/>
                <a:pathLst>
                  <a:path extrusionOk="0" h="6386" w="1485">
                    <a:moveTo>
                      <a:pt x="1246" y="0"/>
                    </a:moveTo>
                    <a:lnTo>
                      <a:pt x="0" y="5946"/>
                    </a:lnTo>
                    <a:cubicBezTo>
                      <a:pt x="9" y="6151"/>
                      <a:pt x="99" y="6283"/>
                      <a:pt x="240" y="6386"/>
                    </a:cubicBezTo>
                    <a:lnTo>
                      <a:pt x="1485" y="436"/>
                    </a:lnTo>
                    <a:cubicBezTo>
                      <a:pt x="1348" y="338"/>
                      <a:pt x="1258" y="201"/>
                      <a:pt x="1246"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35"/>
              <p:cNvSpPr/>
              <p:nvPr/>
            </p:nvSpPr>
            <p:spPr>
              <a:xfrm>
                <a:off x="782200" y="974100"/>
                <a:ext cx="33225" cy="159225"/>
              </a:xfrm>
              <a:custGeom>
                <a:rect b="b" l="l" r="r" t="t"/>
                <a:pathLst>
                  <a:path extrusionOk="0" h="6369" w="1329">
                    <a:moveTo>
                      <a:pt x="1274" y="0"/>
                    </a:moveTo>
                    <a:cubicBezTo>
                      <a:pt x="1273" y="3"/>
                      <a:pt x="1273" y="6"/>
                      <a:pt x="1272" y="9"/>
                    </a:cubicBezTo>
                    <a:lnTo>
                      <a:pt x="1272" y="9"/>
                    </a:lnTo>
                    <a:lnTo>
                      <a:pt x="1274" y="0"/>
                    </a:lnTo>
                    <a:close/>
                    <a:moveTo>
                      <a:pt x="1272" y="9"/>
                    </a:moveTo>
                    <a:lnTo>
                      <a:pt x="26" y="5950"/>
                    </a:lnTo>
                    <a:cubicBezTo>
                      <a:pt x="0" y="6078"/>
                      <a:pt x="85" y="6240"/>
                      <a:pt x="60" y="6369"/>
                    </a:cubicBezTo>
                    <a:lnTo>
                      <a:pt x="1304" y="420"/>
                    </a:lnTo>
                    <a:cubicBezTo>
                      <a:pt x="1329" y="295"/>
                      <a:pt x="1248" y="136"/>
                      <a:pt x="1272" y="9"/>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35"/>
              <p:cNvSpPr/>
              <p:nvPr/>
            </p:nvSpPr>
            <p:spPr>
              <a:xfrm>
                <a:off x="4641525" y="1792525"/>
                <a:ext cx="32300" cy="149625"/>
              </a:xfrm>
              <a:custGeom>
                <a:rect b="b" l="l" r="r" t="t"/>
                <a:pathLst>
                  <a:path extrusionOk="0" h="5985" w="1292">
                    <a:moveTo>
                      <a:pt x="1292" y="1"/>
                    </a:moveTo>
                    <a:cubicBezTo>
                      <a:pt x="1279" y="13"/>
                      <a:pt x="1262" y="26"/>
                      <a:pt x="1250" y="39"/>
                    </a:cubicBezTo>
                    <a:lnTo>
                      <a:pt x="0" y="5984"/>
                    </a:lnTo>
                    <a:cubicBezTo>
                      <a:pt x="18" y="5972"/>
                      <a:pt x="30" y="5958"/>
                      <a:pt x="48" y="5946"/>
                    </a:cubicBezTo>
                    <a:lnTo>
                      <a:pt x="1292"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35"/>
              <p:cNvSpPr/>
              <p:nvPr/>
            </p:nvSpPr>
            <p:spPr>
              <a:xfrm>
                <a:off x="4635300" y="1793475"/>
                <a:ext cx="37475" cy="154875"/>
              </a:xfrm>
              <a:custGeom>
                <a:rect b="b" l="l" r="r" t="t"/>
                <a:pathLst>
                  <a:path extrusionOk="0" h="6195" w="1499">
                    <a:moveTo>
                      <a:pt x="1499" y="1"/>
                    </a:moveTo>
                    <a:lnTo>
                      <a:pt x="1499" y="1"/>
                    </a:lnTo>
                    <a:cubicBezTo>
                      <a:pt x="1404" y="77"/>
                      <a:pt x="1323" y="160"/>
                      <a:pt x="1250" y="245"/>
                    </a:cubicBezTo>
                    <a:lnTo>
                      <a:pt x="1" y="6194"/>
                    </a:lnTo>
                    <a:cubicBezTo>
                      <a:pt x="74" y="6108"/>
                      <a:pt x="160" y="6027"/>
                      <a:pt x="249" y="5946"/>
                    </a:cubicBezTo>
                    <a:lnTo>
                      <a:pt x="1499"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35"/>
              <p:cNvSpPr/>
              <p:nvPr/>
            </p:nvSpPr>
            <p:spPr>
              <a:xfrm>
                <a:off x="4630825" y="1799575"/>
                <a:ext cx="35750" cy="155075"/>
              </a:xfrm>
              <a:custGeom>
                <a:rect b="b" l="l" r="r" t="t"/>
                <a:pathLst>
                  <a:path extrusionOk="0" h="6203" w="1430">
                    <a:moveTo>
                      <a:pt x="1429" y="1"/>
                    </a:moveTo>
                    <a:lnTo>
                      <a:pt x="1429" y="1"/>
                    </a:lnTo>
                    <a:cubicBezTo>
                      <a:pt x="1356" y="82"/>
                      <a:pt x="1297" y="167"/>
                      <a:pt x="1250" y="257"/>
                    </a:cubicBezTo>
                    <a:lnTo>
                      <a:pt x="0" y="6203"/>
                    </a:lnTo>
                    <a:cubicBezTo>
                      <a:pt x="52" y="6117"/>
                      <a:pt x="112" y="6032"/>
                      <a:pt x="180" y="5950"/>
                    </a:cubicBezTo>
                    <a:lnTo>
                      <a:pt x="1429"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35"/>
              <p:cNvSpPr/>
              <p:nvPr/>
            </p:nvSpPr>
            <p:spPr>
              <a:xfrm>
                <a:off x="4627750" y="1806000"/>
                <a:ext cx="34325" cy="155725"/>
              </a:xfrm>
              <a:custGeom>
                <a:rect b="b" l="l" r="r" t="t"/>
                <a:pathLst>
                  <a:path extrusionOk="0" h="6229" w="1373">
                    <a:moveTo>
                      <a:pt x="1373" y="0"/>
                    </a:moveTo>
                    <a:cubicBezTo>
                      <a:pt x="1317" y="90"/>
                      <a:pt x="1274" y="180"/>
                      <a:pt x="1244" y="279"/>
                    </a:cubicBezTo>
                    <a:lnTo>
                      <a:pt x="0" y="6228"/>
                    </a:lnTo>
                    <a:cubicBezTo>
                      <a:pt x="30" y="6130"/>
                      <a:pt x="72" y="6035"/>
                      <a:pt x="123" y="5946"/>
                    </a:cubicBezTo>
                    <a:lnTo>
                      <a:pt x="1373"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35"/>
              <p:cNvSpPr/>
              <p:nvPr/>
            </p:nvSpPr>
            <p:spPr>
              <a:xfrm>
                <a:off x="4626675" y="1812950"/>
                <a:ext cx="32200" cy="152625"/>
              </a:xfrm>
              <a:custGeom>
                <a:rect b="b" l="l" r="r" t="t"/>
                <a:pathLst>
                  <a:path extrusionOk="0" h="6105" w="1288">
                    <a:moveTo>
                      <a:pt x="1287" y="1"/>
                    </a:moveTo>
                    <a:cubicBezTo>
                      <a:pt x="1270" y="52"/>
                      <a:pt x="1257" y="103"/>
                      <a:pt x="1244" y="155"/>
                    </a:cubicBezTo>
                    <a:lnTo>
                      <a:pt x="0" y="6104"/>
                    </a:lnTo>
                    <a:cubicBezTo>
                      <a:pt x="12" y="6053"/>
                      <a:pt x="26" y="6002"/>
                      <a:pt x="43" y="5950"/>
                    </a:cubicBezTo>
                    <a:lnTo>
                      <a:pt x="1287" y="1"/>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35"/>
              <p:cNvSpPr/>
              <p:nvPr/>
            </p:nvSpPr>
            <p:spPr>
              <a:xfrm>
                <a:off x="1321625" y="1119950"/>
                <a:ext cx="32525" cy="149075"/>
              </a:xfrm>
              <a:custGeom>
                <a:rect b="b" l="l" r="r" t="t"/>
                <a:pathLst>
                  <a:path extrusionOk="0" h="5963" w="1301">
                    <a:moveTo>
                      <a:pt x="1301" y="1"/>
                    </a:moveTo>
                    <a:lnTo>
                      <a:pt x="1301" y="1"/>
                    </a:lnTo>
                    <a:cubicBezTo>
                      <a:pt x="1279" y="5"/>
                      <a:pt x="1263" y="9"/>
                      <a:pt x="1250" y="13"/>
                    </a:cubicBezTo>
                    <a:lnTo>
                      <a:pt x="0" y="5963"/>
                    </a:lnTo>
                    <a:cubicBezTo>
                      <a:pt x="18" y="5955"/>
                      <a:pt x="35" y="5949"/>
                      <a:pt x="52" y="5945"/>
                    </a:cubicBezTo>
                    <a:lnTo>
                      <a:pt x="1301"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35"/>
              <p:cNvSpPr/>
              <p:nvPr/>
            </p:nvSpPr>
            <p:spPr>
              <a:xfrm>
                <a:off x="1319600" y="1120275"/>
                <a:ext cx="33275" cy="149500"/>
              </a:xfrm>
              <a:custGeom>
                <a:rect b="b" l="l" r="r" t="t"/>
                <a:pathLst>
                  <a:path extrusionOk="0" h="5980" w="1331">
                    <a:moveTo>
                      <a:pt x="1331" y="0"/>
                    </a:moveTo>
                    <a:lnTo>
                      <a:pt x="1331" y="0"/>
                    </a:lnTo>
                    <a:cubicBezTo>
                      <a:pt x="1297" y="8"/>
                      <a:pt x="1271" y="18"/>
                      <a:pt x="1245" y="30"/>
                    </a:cubicBezTo>
                    <a:lnTo>
                      <a:pt x="0" y="5980"/>
                    </a:lnTo>
                    <a:cubicBezTo>
                      <a:pt x="22" y="5967"/>
                      <a:pt x="52" y="5958"/>
                      <a:pt x="81" y="5950"/>
                    </a:cubicBezTo>
                    <a:lnTo>
                      <a:pt x="1331"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35"/>
              <p:cNvSpPr/>
              <p:nvPr/>
            </p:nvSpPr>
            <p:spPr>
              <a:xfrm>
                <a:off x="1318550" y="1121000"/>
                <a:ext cx="32200" cy="149325"/>
              </a:xfrm>
              <a:custGeom>
                <a:rect b="b" l="l" r="r" t="t"/>
                <a:pathLst>
                  <a:path extrusionOk="0" h="5973" w="1288">
                    <a:moveTo>
                      <a:pt x="1287" y="1"/>
                    </a:moveTo>
                    <a:lnTo>
                      <a:pt x="1287" y="1"/>
                    </a:lnTo>
                    <a:cubicBezTo>
                      <a:pt x="1274" y="5"/>
                      <a:pt x="1262" y="14"/>
                      <a:pt x="1248" y="22"/>
                    </a:cubicBezTo>
                    <a:lnTo>
                      <a:pt x="0" y="5972"/>
                    </a:lnTo>
                    <a:cubicBezTo>
                      <a:pt x="13" y="5964"/>
                      <a:pt x="26" y="5955"/>
                      <a:pt x="42" y="5951"/>
                    </a:cubicBezTo>
                    <a:lnTo>
                      <a:pt x="1287"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35"/>
              <p:cNvSpPr/>
              <p:nvPr/>
            </p:nvSpPr>
            <p:spPr>
              <a:xfrm>
                <a:off x="1317900" y="1121550"/>
                <a:ext cx="31875" cy="149200"/>
              </a:xfrm>
              <a:custGeom>
                <a:rect b="b" l="l" r="r" t="t"/>
                <a:pathLst>
                  <a:path extrusionOk="0" h="5968" w="1275">
                    <a:moveTo>
                      <a:pt x="1274" y="0"/>
                    </a:moveTo>
                    <a:lnTo>
                      <a:pt x="1274" y="0"/>
                    </a:lnTo>
                    <a:cubicBezTo>
                      <a:pt x="1262" y="5"/>
                      <a:pt x="1253" y="14"/>
                      <a:pt x="1245" y="22"/>
                    </a:cubicBezTo>
                    <a:lnTo>
                      <a:pt x="1" y="5968"/>
                    </a:lnTo>
                    <a:cubicBezTo>
                      <a:pt x="9" y="5962"/>
                      <a:pt x="17" y="5954"/>
                      <a:pt x="26" y="5950"/>
                    </a:cubicBezTo>
                    <a:lnTo>
                      <a:pt x="1274"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35"/>
              <p:cNvSpPr/>
              <p:nvPr/>
            </p:nvSpPr>
            <p:spPr>
              <a:xfrm>
                <a:off x="1317475" y="1122100"/>
                <a:ext cx="31550" cy="149050"/>
              </a:xfrm>
              <a:custGeom>
                <a:rect b="b" l="l" r="r" t="t"/>
                <a:pathLst>
                  <a:path extrusionOk="0" h="5962" w="1262">
                    <a:moveTo>
                      <a:pt x="1262" y="0"/>
                    </a:moveTo>
                    <a:cubicBezTo>
                      <a:pt x="1253" y="4"/>
                      <a:pt x="1249" y="8"/>
                      <a:pt x="1244" y="17"/>
                    </a:cubicBezTo>
                    <a:lnTo>
                      <a:pt x="0" y="5962"/>
                    </a:lnTo>
                    <a:lnTo>
                      <a:pt x="18" y="5946"/>
                    </a:lnTo>
                    <a:lnTo>
                      <a:pt x="1262"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35"/>
              <p:cNvSpPr/>
              <p:nvPr/>
            </p:nvSpPr>
            <p:spPr>
              <a:xfrm>
                <a:off x="1317025" y="1122525"/>
                <a:ext cx="31575" cy="149175"/>
              </a:xfrm>
              <a:custGeom>
                <a:rect b="b" l="l" r="r" t="t"/>
                <a:pathLst>
                  <a:path extrusionOk="0" h="5967" w="1263">
                    <a:moveTo>
                      <a:pt x="1262" y="0"/>
                    </a:moveTo>
                    <a:cubicBezTo>
                      <a:pt x="1258" y="5"/>
                      <a:pt x="1254" y="13"/>
                      <a:pt x="1250" y="17"/>
                    </a:cubicBezTo>
                    <a:lnTo>
                      <a:pt x="1" y="5967"/>
                    </a:lnTo>
                    <a:cubicBezTo>
                      <a:pt x="5" y="5958"/>
                      <a:pt x="10" y="5954"/>
                      <a:pt x="18" y="5945"/>
                    </a:cubicBezTo>
                    <a:lnTo>
                      <a:pt x="1262"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35"/>
              <p:cNvSpPr/>
              <p:nvPr/>
            </p:nvSpPr>
            <p:spPr>
              <a:xfrm>
                <a:off x="1316825" y="1122925"/>
                <a:ext cx="31450" cy="149325"/>
              </a:xfrm>
              <a:custGeom>
                <a:rect b="b" l="l" r="r" t="t"/>
                <a:pathLst>
                  <a:path extrusionOk="0" h="5973" w="1258">
                    <a:moveTo>
                      <a:pt x="1258" y="1"/>
                    </a:moveTo>
                    <a:lnTo>
                      <a:pt x="1258" y="1"/>
                    </a:lnTo>
                    <a:cubicBezTo>
                      <a:pt x="1254" y="10"/>
                      <a:pt x="1250" y="18"/>
                      <a:pt x="1245" y="22"/>
                    </a:cubicBezTo>
                    <a:lnTo>
                      <a:pt x="0" y="5972"/>
                    </a:lnTo>
                    <a:cubicBezTo>
                      <a:pt x="5" y="5964"/>
                      <a:pt x="5" y="5959"/>
                      <a:pt x="9" y="5951"/>
                    </a:cubicBezTo>
                    <a:lnTo>
                      <a:pt x="1258"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35"/>
              <p:cNvSpPr/>
              <p:nvPr/>
            </p:nvSpPr>
            <p:spPr>
              <a:xfrm>
                <a:off x="1316825" y="1123475"/>
                <a:ext cx="31125" cy="148975"/>
              </a:xfrm>
              <a:custGeom>
                <a:rect b="b" l="l" r="r" t="t"/>
                <a:pathLst>
                  <a:path extrusionOk="0" h="5959" w="1245">
                    <a:moveTo>
                      <a:pt x="1245" y="0"/>
                    </a:moveTo>
                    <a:lnTo>
                      <a:pt x="0" y="5950"/>
                    </a:lnTo>
                    <a:lnTo>
                      <a:pt x="0" y="5958"/>
                    </a:lnTo>
                    <a:lnTo>
                      <a:pt x="1245" y="9"/>
                    </a:lnTo>
                    <a:lnTo>
                      <a:pt x="1245" y="0"/>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35"/>
              <p:cNvSpPr/>
              <p:nvPr/>
            </p:nvSpPr>
            <p:spPr>
              <a:xfrm>
                <a:off x="1191825" y="1100175"/>
                <a:ext cx="31350" cy="148875"/>
              </a:xfrm>
              <a:custGeom>
                <a:rect b="b" l="l" r="r" t="t"/>
                <a:pathLst>
                  <a:path extrusionOk="0" h="5955" w="1254">
                    <a:moveTo>
                      <a:pt x="1250" y="0"/>
                    </a:moveTo>
                    <a:lnTo>
                      <a:pt x="0" y="5950"/>
                    </a:lnTo>
                    <a:cubicBezTo>
                      <a:pt x="4" y="5950"/>
                      <a:pt x="4" y="5950"/>
                      <a:pt x="4" y="5954"/>
                    </a:cubicBezTo>
                    <a:lnTo>
                      <a:pt x="1254" y="5"/>
                    </a:lnTo>
                    <a:cubicBezTo>
                      <a:pt x="1250" y="5"/>
                      <a:pt x="1250" y="5"/>
                      <a:pt x="1250"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35"/>
              <p:cNvSpPr/>
              <p:nvPr/>
            </p:nvSpPr>
            <p:spPr>
              <a:xfrm>
                <a:off x="1170225" y="1091925"/>
                <a:ext cx="52850" cy="157025"/>
              </a:xfrm>
              <a:custGeom>
                <a:rect b="b" l="l" r="r" t="t"/>
                <a:pathLst>
                  <a:path extrusionOk="0" h="6281" w="2114">
                    <a:moveTo>
                      <a:pt x="1245" y="1"/>
                    </a:moveTo>
                    <a:lnTo>
                      <a:pt x="0" y="5951"/>
                    </a:lnTo>
                    <a:cubicBezTo>
                      <a:pt x="292" y="6053"/>
                      <a:pt x="578" y="6164"/>
                      <a:pt x="864" y="6280"/>
                    </a:cubicBezTo>
                    <a:lnTo>
                      <a:pt x="2114" y="330"/>
                    </a:lnTo>
                    <a:cubicBezTo>
                      <a:pt x="1827" y="214"/>
                      <a:pt x="1536" y="104"/>
                      <a:pt x="1245"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35"/>
              <p:cNvSpPr/>
              <p:nvPr/>
            </p:nvSpPr>
            <p:spPr>
              <a:xfrm>
                <a:off x="1149575" y="1085425"/>
                <a:ext cx="51800" cy="155275"/>
              </a:xfrm>
              <a:custGeom>
                <a:rect b="b" l="l" r="r" t="t"/>
                <a:pathLst>
                  <a:path extrusionOk="0" h="6211" w="2072">
                    <a:moveTo>
                      <a:pt x="1246" y="0"/>
                    </a:moveTo>
                    <a:lnTo>
                      <a:pt x="1" y="5945"/>
                    </a:lnTo>
                    <a:cubicBezTo>
                      <a:pt x="279" y="6027"/>
                      <a:pt x="553" y="6116"/>
                      <a:pt x="826" y="6211"/>
                    </a:cubicBezTo>
                    <a:lnTo>
                      <a:pt x="2071" y="261"/>
                    </a:lnTo>
                    <a:cubicBezTo>
                      <a:pt x="1797" y="166"/>
                      <a:pt x="1524" y="81"/>
                      <a:pt x="1246"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35"/>
              <p:cNvSpPr/>
              <p:nvPr/>
            </p:nvSpPr>
            <p:spPr>
              <a:xfrm>
                <a:off x="1128000" y="1079650"/>
                <a:ext cx="52725" cy="154400"/>
              </a:xfrm>
              <a:custGeom>
                <a:rect b="b" l="l" r="r" t="t"/>
                <a:pathLst>
                  <a:path extrusionOk="0" h="6176" w="2109">
                    <a:moveTo>
                      <a:pt x="1245" y="0"/>
                    </a:moveTo>
                    <a:lnTo>
                      <a:pt x="0" y="5950"/>
                    </a:lnTo>
                    <a:cubicBezTo>
                      <a:pt x="291" y="6018"/>
                      <a:pt x="577" y="6095"/>
                      <a:pt x="864" y="6176"/>
                    </a:cubicBezTo>
                    <a:lnTo>
                      <a:pt x="2109" y="231"/>
                    </a:lnTo>
                    <a:cubicBezTo>
                      <a:pt x="1827" y="145"/>
                      <a:pt x="1540" y="68"/>
                      <a:pt x="1245"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35"/>
              <p:cNvSpPr/>
              <p:nvPr/>
            </p:nvSpPr>
            <p:spPr>
              <a:xfrm>
                <a:off x="1117200" y="1077275"/>
                <a:ext cx="41925" cy="151125"/>
              </a:xfrm>
              <a:custGeom>
                <a:rect b="b" l="l" r="r" t="t"/>
                <a:pathLst>
                  <a:path extrusionOk="0" h="6045" w="1677">
                    <a:moveTo>
                      <a:pt x="1244" y="1"/>
                    </a:moveTo>
                    <a:lnTo>
                      <a:pt x="0" y="5946"/>
                    </a:lnTo>
                    <a:cubicBezTo>
                      <a:pt x="145" y="5980"/>
                      <a:pt x="291" y="6010"/>
                      <a:pt x="432" y="6045"/>
                    </a:cubicBezTo>
                    <a:lnTo>
                      <a:pt x="1677" y="95"/>
                    </a:lnTo>
                    <a:cubicBezTo>
                      <a:pt x="1536" y="60"/>
                      <a:pt x="1390" y="31"/>
                      <a:pt x="1244"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35"/>
              <p:cNvSpPr/>
              <p:nvPr/>
            </p:nvSpPr>
            <p:spPr>
              <a:xfrm>
                <a:off x="4169975" y="1658750"/>
                <a:ext cx="74550" cy="223525"/>
              </a:xfrm>
              <a:custGeom>
                <a:rect b="b" l="l" r="r" t="t"/>
                <a:pathLst>
                  <a:path extrusionOk="0" h="8941" w="2982">
                    <a:moveTo>
                      <a:pt x="1250" y="0"/>
                    </a:moveTo>
                    <a:lnTo>
                      <a:pt x="0" y="5946"/>
                    </a:lnTo>
                    <a:cubicBezTo>
                      <a:pt x="99" y="6801"/>
                      <a:pt x="1476" y="8038"/>
                      <a:pt x="1737" y="8940"/>
                    </a:cubicBezTo>
                    <a:lnTo>
                      <a:pt x="2981" y="2995"/>
                    </a:lnTo>
                    <a:cubicBezTo>
                      <a:pt x="2725" y="2088"/>
                      <a:pt x="1343" y="852"/>
                      <a:pt x="1250"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35"/>
              <p:cNvSpPr/>
              <p:nvPr/>
            </p:nvSpPr>
            <p:spPr>
              <a:xfrm>
                <a:off x="834375" y="1031200"/>
                <a:ext cx="31550" cy="153150"/>
              </a:xfrm>
              <a:custGeom>
                <a:rect b="b" l="l" r="r" t="t"/>
                <a:pathLst>
                  <a:path extrusionOk="0" h="6126" w="1262">
                    <a:moveTo>
                      <a:pt x="1254" y="0"/>
                    </a:moveTo>
                    <a:lnTo>
                      <a:pt x="8" y="5950"/>
                    </a:lnTo>
                    <a:cubicBezTo>
                      <a:pt x="12" y="6009"/>
                      <a:pt x="8" y="6070"/>
                      <a:pt x="0" y="6125"/>
                    </a:cubicBezTo>
                    <a:lnTo>
                      <a:pt x="1244" y="176"/>
                    </a:lnTo>
                    <a:cubicBezTo>
                      <a:pt x="1258" y="120"/>
                      <a:pt x="1262" y="61"/>
                      <a:pt x="1254"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35"/>
              <p:cNvSpPr/>
              <p:nvPr/>
            </p:nvSpPr>
            <p:spPr>
              <a:xfrm>
                <a:off x="2271275" y="1299050"/>
                <a:ext cx="45875" cy="154325"/>
              </a:xfrm>
              <a:custGeom>
                <a:rect b="b" l="l" r="r" t="t"/>
                <a:pathLst>
                  <a:path extrusionOk="0" h="6173" w="1835">
                    <a:moveTo>
                      <a:pt x="1835" y="1"/>
                    </a:moveTo>
                    <a:cubicBezTo>
                      <a:pt x="1617" y="69"/>
                      <a:pt x="1420" y="141"/>
                      <a:pt x="1244" y="223"/>
                    </a:cubicBezTo>
                    <a:lnTo>
                      <a:pt x="0" y="6172"/>
                    </a:lnTo>
                    <a:cubicBezTo>
                      <a:pt x="175" y="6091"/>
                      <a:pt x="372" y="6018"/>
                      <a:pt x="585" y="5950"/>
                    </a:cubicBezTo>
                    <a:lnTo>
                      <a:pt x="1835"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35"/>
              <p:cNvSpPr/>
              <p:nvPr/>
            </p:nvSpPr>
            <p:spPr>
              <a:xfrm>
                <a:off x="2261850" y="1304600"/>
                <a:ext cx="40550" cy="153800"/>
              </a:xfrm>
              <a:custGeom>
                <a:rect b="b" l="l" r="r" t="t"/>
                <a:pathLst>
                  <a:path extrusionOk="0" h="6152" w="1622">
                    <a:moveTo>
                      <a:pt x="1621" y="1"/>
                    </a:moveTo>
                    <a:cubicBezTo>
                      <a:pt x="1485" y="65"/>
                      <a:pt x="1361" y="134"/>
                      <a:pt x="1250" y="206"/>
                    </a:cubicBezTo>
                    <a:lnTo>
                      <a:pt x="1" y="6151"/>
                    </a:lnTo>
                    <a:cubicBezTo>
                      <a:pt x="115" y="6083"/>
                      <a:pt x="240" y="6015"/>
                      <a:pt x="377" y="5950"/>
                    </a:cubicBezTo>
                    <a:lnTo>
                      <a:pt x="1621"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35"/>
              <p:cNvSpPr/>
              <p:nvPr/>
            </p:nvSpPr>
            <p:spPr>
              <a:xfrm>
                <a:off x="2255425" y="1309725"/>
                <a:ext cx="37675" cy="153375"/>
              </a:xfrm>
              <a:custGeom>
                <a:rect b="b" l="l" r="r" t="t"/>
                <a:pathLst>
                  <a:path extrusionOk="0" h="6135" w="1507">
                    <a:moveTo>
                      <a:pt x="1507" y="1"/>
                    </a:moveTo>
                    <a:lnTo>
                      <a:pt x="1507" y="1"/>
                    </a:lnTo>
                    <a:cubicBezTo>
                      <a:pt x="1412" y="57"/>
                      <a:pt x="1327" y="121"/>
                      <a:pt x="1250" y="186"/>
                    </a:cubicBezTo>
                    <a:lnTo>
                      <a:pt x="1" y="6134"/>
                    </a:lnTo>
                    <a:cubicBezTo>
                      <a:pt x="78" y="6071"/>
                      <a:pt x="163" y="6006"/>
                      <a:pt x="258" y="5946"/>
                    </a:cubicBezTo>
                    <a:lnTo>
                      <a:pt x="1507"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35"/>
              <p:cNvSpPr/>
              <p:nvPr/>
            </p:nvSpPr>
            <p:spPr>
              <a:xfrm>
                <a:off x="2250850" y="1314350"/>
                <a:ext cx="35850" cy="153475"/>
              </a:xfrm>
              <a:custGeom>
                <a:rect b="b" l="l" r="r" t="t"/>
                <a:pathLst>
                  <a:path extrusionOk="0" h="6139" w="1434">
                    <a:moveTo>
                      <a:pt x="1433" y="1"/>
                    </a:moveTo>
                    <a:lnTo>
                      <a:pt x="1433" y="1"/>
                    </a:lnTo>
                    <a:cubicBezTo>
                      <a:pt x="1360" y="60"/>
                      <a:pt x="1300" y="124"/>
                      <a:pt x="1244" y="188"/>
                    </a:cubicBezTo>
                    <a:lnTo>
                      <a:pt x="0" y="6138"/>
                    </a:lnTo>
                    <a:cubicBezTo>
                      <a:pt x="51" y="6073"/>
                      <a:pt x="115" y="6010"/>
                      <a:pt x="184" y="5949"/>
                    </a:cubicBezTo>
                    <a:lnTo>
                      <a:pt x="1433"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35"/>
              <p:cNvSpPr/>
              <p:nvPr/>
            </p:nvSpPr>
            <p:spPr>
              <a:xfrm>
                <a:off x="2247300" y="1319050"/>
                <a:ext cx="34675" cy="153675"/>
              </a:xfrm>
              <a:custGeom>
                <a:rect b="b" l="l" r="r" t="t"/>
                <a:pathLst>
                  <a:path extrusionOk="0" h="6147" w="1387">
                    <a:moveTo>
                      <a:pt x="1386" y="0"/>
                    </a:moveTo>
                    <a:cubicBezTo>
                      <a:pt x="1331" y="64"/>
                      <a:pt x="1284" y="129"/>
                      <a:pt x="1246" y="198"/>
                    </a:cubicBezTo>
                    <a:lnTo>
                      <a:pt x="0" y="6146"/>
                    </a:lnTo>
                    <a:cubicBezTo>
                      <a:pt x="40" y="6078"/>
                      <a:pt x="87" y="6014"/>
                      <a:pt x="142" y="5950"/>
                    </a:cubicBezTo>
                    <a:lnTo>
                      <a:pt x="1386"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35"/>
              <p:cNvSpPr/>
              <p:nvPr/>
            </p:nvSpPr>
            <p:spPr>
              <a:xfrm>
                <a:off x="2244825" y="1323975"/>
                <a:ext cx="33625" cy="154200"/>
              </a:xfrm>
              <a:custGeom>
                <a:rect b="b" l="l" r="r" t="t"/>
                <a:pathLst>
                  <a:path extrusionOk="0" h="6168" w="1345">
                    <a:moveTo>
                      <a:pt x="1345" y="1"/>
                    </a:moveTo>
                    <a:lnTo>
                      <a:pt x="1345" y="1"/>
                    </a:lnTo>
                    <a:cubicBezTo>
                      <a:pt x="1306" y="68"/>
                      <a:pt x="1272" y="141"/>
                      <a:pt x="1246" y="218"/>
                    </a:cubicBezTo>
                    <a:lnTo>
                      <a:pt x="1" y="6168"/>
                    </a:lnTo>
                    <a:cubicBezTo>
                      <a:pt x="27" y="6091"/>
                      <a:pt x="57" y="6018"/>
                      <a:pt x="99" y="5949"/>
                    </a:cubicBezTo>
                    <a:lnTo>
                      <a:pt x="1345"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35"/>
              <p:cNvSpPr/>
              <p:nvPr/>
            </p:nvSpPr>
            <p:spPr>
              <a:xfrm>
                <a:off x="2244000" y="1329425"/>
                <a:ext cx="32000" cy="151750"/>
              </a:xfrm>
              <a:custGeom>
                <a:rect b="b" l="l" r="r" t="t"/>
                <a:pathLst>
                  <a:path extrusionOk="0" h="6070" w="1280">
                    <a:moveTo>
                      <a:pt x="1279" y="0"/>
                    </a:moveTo>
                    <a:cubicBezTo>
                      <a:pt x="1266" y="39"/>
                      <a:pt x="1258" y="81"/>
                      <a:pt x="1249" y="120"/>
                    </a:cubicBezTo>
                    <a:lnTo>
                      <a:pt x="0" y="6070"/>
                    </a:lnTo>
                    <a:cubicBezTo>
                      <a:pt x="8" y="6031"/>
                      <a:pt x="22" y="5988"/>
                      <a:pt x="34" y="5950"/>
                    </a:cubicBezTo>
                    <a:lnTo>
                      <a:pt x="1279" y="0"/>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35"/>
              <p:cNvSpPr/>
              <p:nvPr/>
            </p:nvSpPr>
            <p:spPr>
              <a:xfrm>
                <a:off x="1105300" y="1077275"/>
                <a:ext cx="43025" cy="151000"/>
              </a:xfrm>
              <a:custGeom>
                <a:rect b="b" l="l" r="r" t="t"/>
                <a:pathLst>
                  <a:path extrusionOk="0" h="6040" w="1721">
                    <a:moveTo>
                      <a:pt x="1720" y="1"/>
                    </a:moveTo>
                    <a:lnTo>
                      <a:pt x="1720" y="1"/>
                    </a:lnTo>
                    <a:cubicBezTo>
                      <a:pt x="1515" y="26"/>
                      <a:pt x="1365" y="56"/>
                      <a:pt x="1246" y="95"/>
                    </a:cubicBezTo>
                    <a:lnTo>
                      <a:pt x="1" y="6040"/>
                    </a:lnTo>
                    <a:cubicBezTo>
                      <a:pt x="117" y="6006"/>
                      <a:pt x="271" y="5972"/>
                      <a:pt x="476" y="5946"/>
                    </a:cubicBezTo>
                    <a:lnTo>
                      <a:pt x="1720"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35"/>
              <p:cNvSpPr/>
              <p:nvPr/>
            </p:nvSpPr>
            <p:spPr>
              <a:xfrm>
                <a:off x="1101250" y="1079650"/>
                <a:ext cx="35225" cy="150250"/>
              </a:xfrm>
              <a:custGeom>
                <a:rect b="b" l="l" r="r" t="t"/>
                <a:pathLst>
                  <a:path extrusionOk="0" h="6010" w="1409">
                    <a:moveTo>
                      <a:pt x="1408" y="0"/>
                    </a:moveTo>
                    <a:lnTo>
                      <a:pt x="1408" y="0"/>
                    </a:lnTo>
                    <a:cubicBezTo>
                      <a:pt x="1343" y="17"/>
                      <a:pt x="1292" y="38"/>
                      <a:pt x="1245" y="60"/>
                    </a:cubicBezTo>
                    <a:lnTo>
                      <a:pt x="1" y="6009"/>
                    </a:lnTo>
                    <a:cubicBezTo>
                      <a:pt x="48" y="5988"/>
                      <a:pt x="99" y="5966"/>
                      <a:pt x="163" y="5945"/>
                    </a:cubicBezTo>
                    <a:lnTo>
                      <a:pt x="1408"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35"/>
              <p:cNvSpPr/>
              <p:nvPr/>
            </p:nvSpPr>
            <p:spPr>
              <a:xfrm>
                <a:off x="1098475" y="1081125"/>
                <a:ext cx="33900" cy="150250"/>
              </a:xfrm>
              <a:custGeom>
                <a:rect b="b" l="l" r="r" t="t"/>
                <a:pathLst>
                  <a:path extrusionOk="0" h="6010" w="1356">
                    <a:moveTo>
                      <a:pt x="1356" y="1"/>
                    </a:moveTo>
                    <a:cubicBezTo>
                      <a:pt x="1314" y="18"/>
                      <a:pt x="1279" y="40"/>
                      <a:pt x="1245" y="60"/>
                    </a:cubicBezTo>
                    <a:lnTo>
                      <a:pt x="1" y="6010"/>
                    </a:lnTo>
                    <a:cubicBezTo>
                      <a:pt x="35" y="5988"/>
                      <a:pt x="69" y="5968"/>
                      <a:pt x="112" y="5950"/>
                    </a:cubicBezTo>
                    <a:lnTo>
                      <a:pt x="1356"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35"/>
              <p:cNvSpPr/>
              <p:nvPr/>
            </p:nvSpPr>
            <p:spPr>
              <a:xfrm>
                <a:off x="1090250" y="1082625"/>
                <a:ext cx="39375" cy="154975"/>
              </a:xfrm>
              <a:custGeom>
                <a:rect b="b" l="l" r="r" t="t"/>
                <a:pathLst>
                  <a:path extrusionOk="0" h="6199" w="1575">
                    <a:moveTo>
                      <a:pt x="1574" y="0"/>
                    </a:moveTo>
                    <a:cubicBezTo>
                      <a:pt x="1519" y="39"/>
                      <a:pt x="1471" y="77"/>
                      <a:pt x="1424" y="116"/>
                    </a:cubicBezTo>
                    <a:cubicBezTo>
                      <a:pt x="1369" y="163"/>
                      <a:pt x="1313" y="206"/>
                      <a:pt x="1245" y="253"/>
                    </a:cubicBezTo>
                    <a:lnTo>
                      <a:pt x="0" y="6198"/>
                    </a:lnTo>
                    <a:cubicBezTo>
                      <a:pt x="64" y="6155"/>
                      <a:pt x="125" y="6108"/>
                      <a:pt x="180" y="6066"/>
                    </a:cubicBezTo>
                    <a:cubicBezTo>
                      <a:pt x="222" y="6027"/>
                      <a:pt x="269" y="5985"/>
                      <a:pt x="330" y="5950"/>
                    </a:cubicBezTo>
                    <a:lnTo>
                      <a:pt x="1574"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35"/>
              <p:cNvSpPr/>
              <p:nvPr/>
            </p:nvSpPr>
            <p:spPr>
              <a:xfrm>
                <a:off x="1087250" y="1088925"/>
                <a:ext cx="34125" cy="150250"/>
              </a:xfrm>
              <a:custGeom>
                <a:rect b="b" l="l" r="r" t="t"/>
                <a:pathLst>
                  <a:path extrusionOk="0" h="6010" w="1365">
                    <a:moveTo>
                      <a:pt x="1365" y="1"/>
                    </a:moveTo>
                    <a:lnTo>
                      <a:pt x="1365" y="1"/>
                    </a:lnTo>
                    <a:cubicBezTo>
                      <a:pt x="1331" y="22"/>
                      <a:pt x="1292" y="44"/>
                      <a:pt x="1245" y="61"/>
                    </a:cubicBezTo>
                    <a:lnTo>
                      <a:pt x="0" y="6010"/>
                    </a:lnTo>
                    <a:cubicBezTo>
                      <a:pt x="43" y="5994"/>
                      <a:pt x="81" y="5972"/>
                      <a:pt x="120" y="5946"/>
                    </a:cubicBezTo>
                    <a:lnTo>
                      <a:pt x="1365"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35"/>
              <p:cNvSpPr/>
              <p:nvPr/>
            </p:nvSpPr>
            <p:spPr>
              <a:xfrm>
                <a:off x="1083725" y="1090450"/>
                <a:ext cx="34675" cy="150150"/>
              </a:xfrm>
              <a:custGeom>
                <a:rect b="b" l="l" r="r" t="t"/>
                <a:pathLst>
                  <a:path extrusionOk="0" h="6006" w="1387">
                    <a:moveTo>
                      <a:pt x="1386" y="0"/>
                    </a:moveTo>
                    <a:lnTo>
                      <a:pt x="1386" y="0"/>
                    </a:lnTo>
                    <a:cubicBezTo>
                      <a:pt x="1347" y="21"/>
                      <a:pt x="1300" y="38"/>
                      <a:pt x="1245" y="56"/>
                    </a:cubicBezTo>
                    <a:lnTo>
                      <a:pt x="1" y="6005"/>
                    </a:lnTo>
                    <a:cubicBezTo>
                      <a:pt x="52" y="5988"/>
                      <a:pt x="98" y="5971"/>
                      <a:pt x="141" y="5949"/>
                    </a:cubicBezTo>
                    <a:lnTo>
                      <a:pt x="1386"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35"/>
              <p:cNvSpPr/>
              <p:nvPr/>
            </p:nvSpPr>
            <p:spPr>
              <a:xfrm>
                <a:off x="1066825" y="1091825"/>
                <a:ext cx="48025" cy="150800"/>
              </a:xfrm>
              <a:custGeom>
                <a:rect b="b" l="l" r="r" t="t"/>
                <a:pathLst>
                  <a:path extrusionOk="0" h="6032" w="1921">
                    <a:moveTo>
                      <a:pt x="1921" y="1"/>
                    </a:moveTo>
                    <a:cubicBezTo>
                      <a:pt x="1852" y="22"/>
                      <a:pt x="1767" y="43"/>
                      <a:pt x="1668" y="56"/>
                    </a:cubicBezTo>
                    <a:cubicBezTo>
                      <a:pt x="1553" y="74"/>
                      <a:pt x="1412" y="82"/>
                      <a:pt x="1245" y="82"/>
                    </a:cubicBezTo>
                    <a:lnTo>
                      <a:pt x="0" y="6032"/>
                    </a:lnTo>
                    <a:cubicBezTo>
                      <a:pt x="168" y="6032"/>
                      <a:pt x="304" y="6018"/>
                      <a:pt x="424" y="6006"/>
                    </a:cubicBezTo>
                    <a:cubicBezTo>
                      <a:pt x="523" y="5988"/>
                      <a:pt x="604" y="5971"/>
                      <a:pt x="677" y="5950"/>
                    </a:cubicBezTo>
                    <a:lnTo>
                      <a:pt x="1921"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35"/>
              <p:cNvSpPr/>
              <p:nvPr/>
            </p:nvSpPr>
            <p:spPr>
              <a:xfrm>
                <a:off x="1432850" y="1211900"/>
                <a:ext cx="34875" cy="150475"/>
              </a:xfrm>
              <a:custGeom>
                <a:rect b="b" l="l" r="r" t="t"/>
                <a:pathLst>
                  <a:path extrusionOk="0" h="6019" w="1395">
                    <a:moveTo>
                      <a:pt x="1244" y="1"/>
                    </a:moveTo>
                    <a:lnTo>
                      <a:pt x="0" y="5950"/>
                    </a:lnTo>
                    <a:cubicBezTo>
                      <a:pt x="48" y="5972"/>
                      <a:pt x="99" y="5993"/>
                      <a:pt x="145" y="6018"/>
                    </a:cubicBezTo>
                    <a:lnTo>
                      <a:pt x="1394" y="70"/>
                    </a:lnTo>
                    <a:cubicBezTo>
                      <a:pt x="1343" y="48"/>
                      <a:pt x="1296" y="22"/>
                      <a:pt x="1244"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35"/>
              <p:cNvSpPr/>
              <p:nvPr/>
            </p:nvSpPr>
            <p:spPr>
              <a:xfrm>
                <a:off x="1421950" y="1206125"/>
                <a:ext cx="42025" cy="154550"/>
              </a:xfrm>
              <a:custGeom>
                <a:rect b="b" l="l" r="r" t="t"/>
                <a:pathLst>
                  <a:path extrusionOk="0" h="6182" w="1681">
                    <a:moveTo>
                      <a:pt x="1244" y="1"/>
                    </a:moveTo>
                    <a:lnTo>
                      <a:pt x="0" y="5950"/>
                    </a:lnTo>
                    <a:cubicBezTo>
                      <a:pt x="141" y="6032"/>
                      <a:pt x="286" y="6109"/>
                      <a:pt x="436" y="6181"/>
                    </a:cubicBezTo>
                    <a:lnTo>
                      <a:pt x="1680" y="232"/>
                    </a:lnTo>
                    <a:cubicBezTo>
                      <a:pt x="1536" y="159"/>
                      <a:pt x="1390" y="82"/>
                      <a:pt x="1244"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35"/>
              <p:cNvSpPr/>
              <p:nvPr/>
            </p:nvSpPr>
            <p:spPr>
              <a:xfrm>
                <a:off x="1404925" y="1195225"/>
                <a:ext cx="48150" cy="159675"/>
              </a:xfrm>
              <a:custGeom>
                <a:rect b="b" l="l" r="r" t="t"/>
                <a:pathLst>
                  <a:path extrusionOk="0" h="6387" w="1926">
                    <a:moveTo>
                      <a:pt x="1250" y="1"/>
                    </a:moveTo>
                    <a:lnTo>
                      <a:pt x="0" y="5950"/>
                    </a:lnTo>
                    <a:cubicBezTo>
                      <a:pt x="223" y="6108"/>
                      <a:pt x="450" y="6254"/>
                      <a:pt x="681" y="6386"/>
                    </a:cubicBezTo>
                    <a:lnTo>
                      <a:pt x="1925" y="437"/>
                    </a:lnTo>
                    <a:cubicBezTo>
                      <a:pt x="1694" y="304"/>
                      <a:pt x="1467" y="159"/>
                      <a:pt x="1250"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35"/>
              <p:cNvSpPr/>
              <p:nvPr/>
            </p:nvSpPr>
            <p:spPr>
              <a:xfrm>
                <a:off x="1322900" y="1119950"/>
                <a:ext cx="113275" cy="224050"/>
              </a:xfrm>
              <a:custGeom>
                <a:rect b="b" l="l" r="r" t="t"/>
                <a:pathLst>
                  <a:path extrusionOk="0" h="8962" w="4531">
                    <a:moveTo>
                      <a:pt x="1250" y="1"/>
                    </a:moveTo>
                    <a:lnTo>
                      <a:pt x="1" y="5945"/>
                    </a:lnTo>
                    <a:cubicBezTo>
                      <a:pt x="1079" y="6998"/>
                      <a:pt x="2105" y="8127"/>
                      <a:pt x="3281" y="8961"/>
                    </a:cubicBezTo>
                    <a:lnTo>
                      <a:pt x="4531" y="3012"/>
                    </a:lnTo>
                    <a:cubicBezTo>
                      <a:pt x="3354" y="2182"/>
                      <a:pt x="2328" y="1053"/>
                      <a:pt x="1250"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35"/>
              <p:cNvSpPr/>
              <p:nvPr/>
            </p:nvSpPr>
            <p:spPr>
              <a:xfrm>
                <a:off x="1299400" y="1128500"/>
                <a:ext cx="52950" cy="168975"/>
              </a:xfrm>
              <a:custGeom>
                <a:rect b="b" l="l" r="r" t="t"/>
                <a:pathLst>
                  <a:path extrusionOk="0" h="6759" w="2118">
                    <a:moveTo>
                      <a:pt x="1245" y="1"/>
                    </a:moveTo>
                    <a:lnTo>
                      <a:pt x="0" y="5946"/>
                    </a:lnTo>
                    <a:cubicBezTo>
                      <a:pt x="313" y="6168"/>
                      <a:pt x="607" y="6438"/>
                      <a:pt x="873" y="6758"/>
                    </a:cubicBezTo>
                    <a:lnTo>
                      <a:pt x="2117" y="814"/>
                    </a:lnTo>
                    <a:cubicBezTo>
                      <a:pt x="1852" y="488"/>
                      <a:pt x="1562" y="223"/>
                      <a:pt x="1245"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35"/>
              <p:cNvSpPr/>
              <p:nvPr/>
            </p:nvSpPr>
            <p:spPr>
              <a:xfrm>
                <a:off x="1289975" y="1122400"/>
                <a:ext cx="40550" cy="154775"/>
              </a:xfrm>
              <a:custGeom>
                <a:rect b="b" l="l" r="r" t="t"/>
                <a:pathLst>
                  <a:path extrusionOk="0" h="6191" w="1622">
                    <a:moveTo>
                      <a:pt x="1246" y="0"/>
                    </a:moveTo>
                    <a:lnTo>
                      <a:pt x="1" y="5950"/>
                    </a:lnTo>
                    <a:cubicBezTo>
                      <a:pt x="129" y="6023"/>
                      <a:pt x="253" y="6104"/>
                      <a:pt x="377" y="6190"/>
                    </a:cubicBezTo>
                    <a:lnTo>
                      <a:pt x="1622" y="245"/>
                    </a:lnTo>
                    <a:cubicBezTo>
                      <a:pt x="1503" y="154"/>
                      <a:pt x="1374" y="77"/>
                      <a:pt x="1246"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35"/>
              <p:cNvSpPr/>
              <p:nvPr/>
            </p:nvSpPr>
            <p:spPr>
              <a:xfrm>
                <a:off x="1282175" y="1118350"/>
                <a:ext cx="38950" cy="152800"/>
              </a:xfrm>
              <a:custGeom>
                <a:rect b="b" l="l" r="r" t="t"/>
                <a:pathLst>
                  <a:path extrusionOk="0" h="6112" w="1558">
                    <a:moveTo>
                      <a:pt x="1245" y="0"/>
                    </a:moveTo>
                    <a:lnTo>
                      <a:pt x="1" y="5950"/>
                    </a:lnTo>
                    <a:cubicBezTo>
                      <a:pt x="107" y="6001"/>
                      <a:pt x="210" y="6052"/>
                      <a:pt x="313" y="6112"/>
                    </a:cubicBezTo>
                    <a:lnTo>
                      <a:pt x="1558" y="162"/>
                    </a:lnTo>
                    <a:cubicBezTo>
                      <a:pt x="1455" y="107"/>
                      <a:pt x="1353" y="51"/>
                      <a:pt x="1245"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35"/>
              <p:cNvSpPr/>
              <p:nvPr/>
            </p:nvSpPr>
            <p:spPr>
              <a:xfrm>
                <a:off x="1275025" y="1115125"/>
                <a:ext cx="38275" cy="151975"/>
              </a:xfrm>
              <a:custGeom>
                <a:rect b="b" l="l" r="r" t="t"/>
                <a:pathLst>
                  <a:path extrusionOk="0" h="6079" w="1531">
                    <a:moveTo>
                      <a:pt x="1249" y="1"/>
                    </a:moveTo>
                    <a:lnTo>
                      <a:pt x="0" y="5950"/>
                    </a:lnTo>
                    <a:cubicBezTo>
                      <a:pt x="99" y="5988"/>
                      <a:pt x="192" y="6032"/>
                      <a:pt x="287" y="6079"/>
                    </a:cubicBezTo>
                    <a:lnTo>
                      <a:pt x="1531" y="129"/>
                    </a:lnTo>
                    <a:cubicBezTo>
                      <a:pt x="1437" y="86"/>
                      <a:pt x="1343" y="44"/>
                      <a:pt x="1249"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35"/>
              <p:cNvSpPr/>
              <p:nvPr/>
            </p:nvSpPr>
            <p:spPr>
              <a:xfrm>
                <a:off x="1267850" y="1112475"/>
                <a:ext cx="38400" cy="151425"/>
              </a:xfrm>
              <a:custGeom>
                <a:rect b="b" l="l" r="r" t="t"/>
                <a:pathLst>
                  <a:path extrusionOk="0" h="6057" w="1536">
                    <a:moveTo>
                      <a:pt x="1245" y="0"/>
                    </a:moveTo>
                    <a:lnTo>
                      <a:pt x="1" y="5946"/>
                    </a:lnTo>
                    <a:cubicBezTo>
                      <a:pt x="94" y="5980"/>
                      <a:pt x="193" y="6017"/>
                      <a:pt x="287" y="6056"/>
                    </a:cubicBezTo>
                    <a:lnTo>
                      <a:pt x="1536" y="107"/>
                    </a:lnTo>
                    <a:cubicBezTo>
                      <a:pt x="1438" y="69"/>
                      <a:pt x="1344" y="34"/>
                      <a:pt x="1245"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35"/>
              <p:cNvSpPr/>
              <p:nvPr/>
            </p:nvSpPr>
            <p:spPr>
              <a:xfrm>
                <a:off x="1259925" y="1109900"/>
                <a:ext cx="39075" cy="151225"/>
              </a:xfrm>
              <a:custGeom>
                <a:rect b="b" l="l" r="r" t="t"/>
                <a:pathLst>
                  <a:path extrusionOk="0" h="6049" w="1563">
                    <a:moveTo>
                      <a:pt x="1250" y="0"/>
                    </a:moveTo>
                    <a:lnTo>
                      <a:pt x="1" y="5950"/>
                    </a:lnTo>
                    <a:cubicBezTo>
                      <a:pt x="107" y="5980"/>
                      <a:pt x="210" y="6014"/>
                      <a:pt x="318" y="6049"/>
                    </a:cubicBezTo>
                    <a:lnTo>
                      <a:pt x="1562" y="103"/>
                    </a:lnTo>
                    <a:cubicBezTo>
                      <a:pt x="1459" y="64"/>
                      <a:pt x="1353" y="30"/>
                      <a:pt x="1250"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35"/>
              <p:cNvSpPr/>
              <p:nvPr/>
            </p:nvSpPr>
            <p:spPr>
              <a:xfrm>
                <a:off x="1250850" y="1107550"/>
                <a:ext cx="40325" cy="151125"/>
              </a:xfrm>
              <a:custGeom>
                <a:rect b="b" l="l" r="r" t="t"/>
                <a:pathLst>
                  <a:path extrusionOk="0" h="6045" w="1613">
                    <a:moveTo>
                      <a:pt x="1245" y="0"/>
                    </a:moveTo>
                    <a:lnTo>
                      <a:pt x="0" y="5950"/>
                    </a:lnTo>
                    <a:cubicBezTo>
                      <a:pt x="125" y="5975"/>
                      <a:pt x="245" y="6009"/>
                      <a:pt x="364" y="6044"/>
                    </a:cubicBezTo>
                    <a:lnTo>
                      <a:pt x="1613" y="94"/>
                    </a:lnTo>
                    <a:cubicBezTo>
                      <a:pt x="1489" y="61"/>
                      <a:pt x="1369" y="30"/>
                      <a:pt x="1245"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35"/>
              <p:cNvSpPr/>
              <p:nvPr/>
            </p:nvSpPr>
            <p:spPr>
              <a:xfrm>
                <a:off x="1238650" y="1104975"/>
                <a:ext cx="43350" cy="151325"/>
              </a:xfrm>
              <a:custGeom>
                <a:rect b="b" l="l" r="r" t="t"/>
                <a:pathLst>
                  <a:path extrusionOk="0" h="6053" w="1734">
                    <a:moveTo>
                      <a:pt x="1246" y="0"/>
                    </a:moveTo>
                    <a:lnTo>
                      <a:pt x="1" y="5950"/>
                    </a:lnTo>
                    <a:cubicBezTo>
                      <a:pt x="163" y="5980"/>
                      <a:pt x="326" y="6015"/>
                      <a:pt x="488" y="6053"/>
                    </a:cubicBezTo>
                    <a:lnTo>
                      <a:pt x="1733" y="103"/>
                    </a:lnTo>
                    <a:cubicBezTo>
                      <a:pt x="1574" y="65"/>
                      <a:pt x="1412" y="30"/>
                      <a:pt x="1246"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35"/>
              <p:cNvSpPr/>
              <p:nvPr/>
            </p:nvSpPr>
            <p:spPr>
              <a:xfrm>
                <a:off x="1218025" y="1102200"/>
                <a:ext cx="51775" cy="151525"/>
              </a:xfrm>
              <a:custGeom>
                <a:rect b="b" l="l" r="r" t="t"/>
                <a:pathLst>
                  <a:path extrusionOk="0" h="6061" w="2071">
                    <a:moveTo>
                      <a:pt x="1250" y="1"/>
                    </a:moveTo>
                    <a:lnTo>
                      <a:pt x="0" y="5950"/>
                    </a:lnTo>
                    <a:cubicBezTo>
                      <a:pt x="283" y="5976"/>
                      <a:pt x="557" y="6014"/>
                      <a:pt x="826" y="6061"/>
                    </a:cubicBezTo>
                    <a:lnTo>
                      <a:pt x="2071" y="111"/>
                    </a:lnTo>
                    <a:cubicBezTo>
                      <a:pt x="1801" y="64"/>
                      <a:pt x="1527" y="30"/>
                      <a:pt x="1250"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35"/>
              <p:cNvSpPr/>
              <p:nvPr/>
            </p:nvSpPr>
            <p:spPr>
              <a:xfrm>
                <a:off x="1191925" y="1100275"/>
                <a:ext cx="57350" cy="150700"/>
              </a:xfrm>
              <a:custGeom>
                <a:rect b="b" l="l" r="r" t="t"/>
                <a:pathLst>
                  <a:path extrusionOk="0" h="6028" w="2294">
                    <a:moveTo>
                      <a:pt x="1250" y="1"/>
                    </a:moveTo>
                    <a:lnTo>
                      <a:pt x="0" y="5950"/>
                    </a:lnTo>
                    <a:cubicBezTo>
                      <a:pt x="356" y="5967"/>
                      <a:pt x="703" y="5988"/>
                      <a:pt x="1044" y="6027"/>
                    </a:cubicBezTo>
                    <a:lnTo>
                      <a:pt x="2294" y="78"/>
                    </a:lnTo>
                    <a:cubicBezTo>
                      <a:pt x="1947" y="44"/>
                      <a:pt x="1601" y="18"/>
                      <a:pt x="1250" y="1"/>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35"/>
              <p:cNvSpPr/>
              <p:nvPr/>
            </p:nvSpPr>
            <p:spPr>
              <a:xfrm>
                <a:off x="1330300" y="1143150"/>
                <a:ext cx="31250" cy="149075"/>
              </a:xfrm>
              <a:custGeom>
                <a:rect b="b" l="l" r="r" t="t"/>
                <a:pathLst>
                  <a:path extrusionOk="0" h="5963" w="1250">
                    <a:moveTo>
                      <a:pt x="1250" y="1"/>
                    </a:moveTo>
                    <a:lnTo>
                      <a:pt x="1248" y="10"/>
                    </a:lnTo>
                    <a:lnTo>
                      <a:pt x="1248" y="10"/>
                    </a:lnTo>
                    <a:cubicBezTo>
                      <a:pt x="1250" y="7"/>
                      <a:pt x="1250" y="4"/>
                      <a:pt x="1250" y="1"/>
                    </a:cubicBezTo>
                    <a:close/>
                    <a:moveTo>
                      <a:pt x="1248" y="10"/>
                    </a:moveTo>
                    <a:cubicBezTo>
                      <a:pt x="1247" y="11"/>
                      <a:pt x="1246" y="12"/>
                      <a:pt x="1244" y="13"/>
                    </a:cubicBezTo>
                    <a:lnTo>
                      <a:pt x="1" y="5960"/>
                    </a:lnTo>
                    <a:lnTo>
                      <a:pt x="1" y="5960"/>
                    </a:lnTo>
                    <a:cubicBezTo>
                      <a:pt x="2" y="5957"/>
                      <a:pt x="4" y="5954"/>
                      <a:pt x="4" y="5950"/>
                    </a:cubicBezTo>
                    <a:lnTo>
                      <a:pt x="1248" y="10"/>
                    </a:lnTo>
                    <a:close/>
                    <a:moveTo>
                      <a:pt x="1" y="5960"/>
                    </a:moveTo>
                    <a:cubicBezTo>
                      <a:pt x="1" y="5961"/>
                      <a:pt x="0" y="5962"/>
                      <a:pt x="0" y="5963"/>
                    </a:cubicBezTo>
                    <a:lnTo>
                      <a:pt x="1" y="5960"/>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35"/>
              <p:cNvSpPr/>
              <p:nvPr/>
            </p:nvSpPr>
            <p:spPr>
              <a:xfrm>
                <a:off x="1329975" y="1143475"/>
                <a:ext cx="31450" cy="149400"/>
              </a:xfrm>
              <a:custGeom>
                <a:rect b="b" l="l" r="r" t="t"/>
                <a:pathLst>
                  <a:path extrusionOk="0" h="5976" w="1258">
                    <a:moveTo>
                      <a:pt x="1257" y="0"/>
                    </a:moveTo>
                    <a:cubicBezTo>
                      <a:pt x="1253" y="9"/>
                      <a:pt x="1253" y="22"/>
                      <a:pt x="1245" y="30"/>
                    </a:cubicBezTo>
                    <a:lnTo>
                      <a:pt x="0" y="5975"/>
                    </a:lnTo>
                    <a:cubicBezTo>
                      <a:pt x="5" y="5967"/>
                      <a:pt x="9" y="5958"/>
                      <a:pt x="13" y="5950"/>
                    </a:cubicBezTo>
                    <a:lnTo>
                      <a:pt x="1257"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35"/>
              <p:cNvSpPr/>
              <p:nvPr/>
            </p:nvSpPr>
            <p:spPr>
              <a:xfrm>
                <a:off x="1329550" y="1144200"/>
                <a:ext cx="31575" cy="149425"/>
              </a:xfrm>
              <a:custGeom>
                <a:rect b="b" l="l" r="r" t="t"/>
                <a:pathLst>
                  <a:path extrusionOk="0" h="5977" w="1263">
                    <a:moveTo>
                      <a:pt x="1262" y="1"/>
                    </a:moveTo>
                    <a:lnTo>
                      <a:pt x="1262" y="1"/>
                    </a:lnTo>
                    <a:cubicBezTo>
                      <a:pt x="1258" y="10"/>
                      <a:pt x="1254" y="18"/>
                      <a:pt x="1245" y="27"/>
                    </a:cubicBezTo>
                    <a:lnTo>
                      <a:pt x="1" y="5976"/>
                    </a:lnTo>
                    <a:cubicBezTo>
                      <a:pt x="5" y="5968"/>
                      <a:pt x="13" y="5955"/>
                      <a:pt x="17" y="5946"/>
                    </a:cubicBezTo>
                    <a:lnTo>
                      <a:pt x="1262"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35"/>
              <p:cNvSpPr/>
              <p:nvPr/>
            </p:nvSpPr>
            <p:spPr>
              <a:xfrm>
                <a:off x="1328800" y="1144850"/>
                <a:ext cx="31875" cy="149400"/>
              </a:xfrm>
              <a:custGeom>
                <a:rect b="b" l="l" r="r" t="t"/>
                <a:pathLst>
                  <a:path extrusionOk="0" h="5976" w="1275">
                    <a:moveTo>
                      <a:pt x="1275" y="1"/>
                    </a:moveTo>
                    <a:cubicBezTo>
                      <a:pt x="1267" y="10"/>
                      <a:pt x="1258" y="18"/>
                      <a:pt x="1245" y="26"/>
                    </a:cubicBezTo>
                    <a:lnTo>
                      <a:pt x="1" y="5976"/>
                    </a:lnTo>
                    <a:cubicBezTo>
                      <a:pt x="13" y="5968"/>
                      <a:pt x="21" y="5959"/>
                      <a:pt x="31" y="5950"/>
                    </a:cubicBezTo>
                    <a:lnTo>
                      <a:pt x="1275"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35"/>
              <p:cNvSpPr/>
              <p:nvPr/>
            </p:nvSpPr>
            <p:spPr>
              <a:xfrm>
                <a:off x="1327825" y="1145500"/>
                <a:ext cx="32100" cy="149500"/>
              </a:xfrm>
              <a:custGeom>
                <a:rect b="b" l="l" r="r" t="t"/>
                <a:pathLst>
                  <a:path extrusionOk="0" h="5980" w="1284">
                    <a:moveTo>
                      <a:pt x="1284" y="0"/>
                    </a:moveTo>
                    <a:lnTo>
                      <a:pt x="1284" y="0"/>
                    </a:lnTo>
                    <a:cubicBezTo>
                      <a:pt x="1276" y="14"/>
                      <a:pt x="1262" y="22"/>
                      <a:pt x="1246" y="31"/>
                    </a:cubicBezTo>
                    <a:lnTo>
                      <a:pt x="1" y="5980"/>
                    </a:lnTo>
                    <a:cubicBezTo>
                      <a:pt x="14" y="5967"/>
                      <a:pt x="26" y="5959"/>
                      <a:pt x="40" y="5950"/>
                    </a:cubicBezTo>
                    <a:lnTo>
                      <a:pt x="1284"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35"/>
              <p:cNvSpPr/>
              <p:nvPr/>
            </p:nvSpPr>
            <p:spPr>
              <a:xfrm>
                <a:off x="1326125" y="1146275"/>
                <a:ext cx="32850" cy="149600"/>
              </a:xfrm>
              <a:custGeom>
                <a:rect b="b" l="l" r="r" t="t"/>
                <a:pathLst>
                  <a:path extrusionOk="0" h="5984" w="1314">
                    <a:moveTo>
                      <a:pt x="1314" y="0"/>
                    </a:moveTo>
                    <a:cubicBezTo>
                      <a:pt x="1297" y="12"/>
                      <a:pt x="1275" y="21"/>
                      <a:pt x="1249" y="34"/>
                    </a:cubicBezTo>
                    <a:lnTo>
                      <a:pt x="0" y="5984"/>
                    </a:lnTo>
                    <a:cubicBezTo>
                      <a:pt x="26" y="5970"/>
                      <a:pt x="51" y="5958"/>
                      <a:pt x="69" y="5949"/>
                    </a:cubicBezTo>
                    <a:lnTo>
                      <a:pt x="1314"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35"/>
              <p:cNvSpPr/>
              <p:nvPr/>
            </p:nvSpPr>
            <p:spPr>
              <a:xfrm>
                <a:off x="1323025" y="1147100"/>
                <a:ext cx="34350" cy="149950"/>
              </a:xfrm>
              <a:custGeom>
                <a:rect b="b" l="l" r="r" t="t"/>
                <a:pathLst>
                  <a:path extrusionOk="0" h="5998" w="1374">
                    <a:moveTo>
                      <a:pt x="1373" y="1"/>
                    </a:moveTo>
                    <a:lnTo>
                      <a:pt x="1373" y="1"/>
                    </a:lnTo>
                    <a:cubicBezTo>
                      <a:pt x="1335" y="18"/>
                      <a:pt x="1296" y="31"/>
                      <a:pt x="1245" y="48"/>
                    </a:cubicBezTo>
                    <a:lnTo>
                      <a:pt x="1" y="5998"/>
                    </a:lnTo>
                    <a:cubicBezTo>
                      <a:pt x="47" y="5980"/>
                      <a:pt x="90" y="5967"/>
                      <a:pt x="124" y="5951"/>
                    </a:cubicBezTo>
                    <a:lnTo>
                      <a:pt x="1373"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35"/>
              <p:cNvSpPr/>
              <p:nvPr/>
            </p:nvSpPr>
            <p:spPr>
              <a:xfrm>
                <a:off x="1321200" y="1148300"/>
                <a:ext cx="32950" cy="149175"/>
              </a:xfrm>
              <a:custGeom>
                <a:rect b="b" l="l" r="r" t="t"/>
                <a:pathLst>
                  <a:path extrusionOk="0" h="5967" w="1318">
                    <a:moveTo>
                      <a:pt x="1318" y="0"/>
                    </a:moveTo>
                    <a:lnTo>
                      <a:pt x="1318" y="0"/>
                    </a:lnTo>
                    <a:cubicBezTo>
                      <a:pt x="1296" y="4"/>
                      <a:pt x="1271" y="12"/>
                      <a:pt x="1245" y="22"/>
                    </a:cubicBezTo>
                    <a:lnTo>
                      <a:pt x="1" y="5966"/>
                    </a:lnTo>
                    <a:cubicBezTo>
                      <a:pt x="27" y="5962"/>
                      <a:pt x="52" y="5954"/>
                      <a:pt x="74" y="5950"/>
                    </a:cubicBezTo>
                    <a:lnTo>
                      <a:pt x="1318"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35"/>
              <p:cNvSpPr/>
              <p:nvPr/>
            </p:nvSpPr>
            <p:spPr>
              <a:xfrm>
                <a:off x="664450" y="1019225"/>
                <a:ext cx="31475" cy="151325"/>
              </a:xfrm>
              <a:custGeom>
                <a:rect b="b" l="l" r="r" t="t"/>
                <a:pathLst>
                  <a:path extrusionOk="0" h="6053" w="1259">
                    <a:moveTo>
                      <a:pt x="1258" y="1"/>
                    </a:moveTo>
                    <a:cubicBezTo>
                      <a:pt x="1256" y="9"/>
                      <a:pt x="1254" y="17"/>
                      <a:pt x="1253" y="26"/>
                    </a:cubicBezTo>
                    <a:lnTo>
                      <a:pt x="1253" y="26"/>
                    </a:lnTo>
                    <a:lnTo>
                      <a:pt x="1258" y="1"/>
                    </a:lnTo>
                    <a:close/>
                    <a:moveTo>
                      <a:pt x="1253" y="26"/>
                    </a:moveTo>
                    <a:lnTo>
                      <a:pt x="9" y="5949"/>
                    </a:lnTo>
                    <a:cubicBezTo>
                      <a:pt x="5" y="5984"/>
                      <a:pt x="1" y="6014"/>
                      <a:pt x="1" y="6052"/>
                    </a:cubicBezTo>
                    <a:lnTo>
                      <a:pt x="1250" y="103"/>
                    </a:lnTo>
                    <a:cubicBezTo>
                      <a:pt x="1247" y="77"/>
                      <a:pt x="1248" y="51"/>
                      <a:pt x="1253" y="26"/>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35"/>
              <p:cNvSpPr/>
              <p:nvPr/>
            </p:nvSpPr>
            <p:spPr>
              <a:xfrm>
                <a:off x="4308000" y="1773375"/>
                <a:ext cx="61225" cy="167825"/>
              </a:xfrm>
              <a:custGeom>
                <a:rect b="b" l="l" r="r" t="t"/>
                <a:pathLst>
                  <a:path extrusionOk="0" h="6713" w="2449">
                    <a:moveTo>
                      <a:pt x="1246" y="1"/>
                    </a:moveTo>
                    <a:lnTo>
                      <a:pt x="1" y="5950"/>
                    </a:lnTo>
                    <a:cubicBezTo>
                      <a:pt x="412" y="6185"/>
                      <a:pt x="810" y="6438"/>
                      <a:pt x="1203" y="6712"/>
                    </a:cubicBezTo>
                    <a:lnTo>
                      <a:pt x="2448" y="762"/>
                    </a:lnTo>
                    <a:cubicBezTo>
                      <a:pt x="2058" y="488"/>
                      <a:pt x="1657" y="236"/>
                      <a:pt x="1246"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35"/>
              <p:cNvSpPr/>
              <p:nvPr/>
            </p:nvSpPr>
            <p:spPr>
              <a:xfrm>
                <a:off x="4282250" y="1759900"/>
                <a:ext cx="56925" cy="162250"/>
              </a:xfrm>
              <a:custGeom>
                <a:rect b="b" l="l" r="r" t="t"/>
                <a:pathLst>
                  <a:path extrusionOk="0" h="6490" w="2277">
                    <a:moveTo>
                      <a:pt x="1245" y="1"/>
                    </a:moveTo>
                    <a:lnTo>
                      <a:pt x="0" y="5946"/>
                    </a:lnTo>
                    <a:cubicBezTo>
                      <a:pt x="347" y="6117"/>
                      <a:pt x="693" y="6296"/>
                      <a:pt x="1031" y="6489"/>
                    </a:cubicBezTo>
                    <a:lnTo>
                      <a:pt x="2276" y="540"/>
                    </a:lnTo>
                    <a:cubicBezTo>
                      <a:pt x="1938" y="348"/>
                      <a:pt x="1595" y="168"/>
                      <a:pt x="1245"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35"/>
              <p:cNvSpPr/>
              <p:nvPr/>
            </p:nvSpPr>
            <p:spPr>
              <a:xfrm>
                <a:off x="4259050" y="1749550"/>
                <a:ext cx="54350" cy="159025"/>
              </a:xfrm>
              <a:custGeom>
                <a:rect b="b" l="l" r="r" t="t"/>
                <a:pathLst>
                  <a:path extrusionOk="0" h="6361" w="2174">
                    <a:moveTo>
                      <a:pt x="1244" y="0"/>
                    </a:moveTo>
                    <a:lnTo>
                      <a:pt x="0" y="5950"/>
                    </a:lnTo>
                    <a:cubicBezTo>
                      <a:pt x="312" y="6078"/>
                      <a:pt x="620" y="6215"/>
                      <a:pt x="928" y="6360"/>
                    </a:cubicBezTo>
                    <a:lnTo>
                      <a:pt x="2173" y="415"/>
                    </a:lnTo>
                    <a:cubicBezTo>
                      <a:pt x="1870" y="265"/>
                      <a:pt x="1558" y="128"/>
                      <a:pt x="1244"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35"/>
              <p:cNvSpPr/>
              <p:nvPr/>
            </p:nvSpPr>
            <p:spPr>
              <a:xfrm>
                <a:off x="4236375" y="1741000"/>
                <a:ext cx="53800" cy="157300"/>
              </a:xfrm>
              <a:custGeom>
                <a:rect b="b" l="l" r="r" t="t"/>
                <a:pathLst>
                  <a:path extrusionOk="0" h="6292" w="2152">
                    <a:moveTo>
                      <a:pt x="1249" y="0"/>
                    </a:moveTo>
                    <a:lnTo>
                      <a:pt x="1" y="5949"/>
                    </a:lnTo>
                    <a:cubicBezTo>
                      <a:pt x="309" y="6057"/>
                      <a:pt x="608" y="6168"/>
                      <a:pt x="907" y="6292"/>
                    </a:cubicBezTo>
                    <a:lnTo>
                      <a:pt x="2151" y="342"/>
                    </a:lnTo>
                    <a:cubicBezTo>
                      <a:pt x="1853" y="218"/>
                      <a:pt x="1553" y="107"/>
                      <a:pt x="1249"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35"/>
              <p:cNvSpPr/>
              <p:nvPr/>
            </p:nvSpPr>
            <p:spPr>
              <a:xfrm>
                <a:off x="4213400" y="1733600"/>
                <a:ext cx="54225" cy="156125"/>
              </a:xfrm>
              <a:custGeom>
                <a:rect b="b" l="l" r="r" t="t"/>
                <a:pathLst>
                  <a:path extrusionOk="0" h="6245" w="2169">
                    <a:moveTo>
                      <a:pt x="1244" y="1"/>
                    </a:moveTo>
                    <a:lnTo>
                      <a:pt x="0" y="5946"/>
                    </a:lnTo>
                    <a:cubicBezTo>
                      <a:pt x="308" y="6040"/>
                      <a:pt x="616" y="6138"/>
                      <a:pt x="920" y="6245"/>
                    </a:cubicBezTo>
                    <a:lnTo>
                      <a:pt x="2168" y="296"/>
                    </a:lnTo>
                    <a:cubicBezTo>
                      <a:pt x="1864" y="189"/>
                      <a:pt x="1556" y="91"/>
                      <a:pt x="1244"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35"/>
              <p:cNvSpPr/>
              <p:nvPr/>
            </p:nvSpPr>
            <p:spPr>
              <a:xfrm>
                <a:off x="736525" y="1040175"/>
                <a:ext cx="41950" cy="157100"/>
              </a:xfrm>
              <a:custGeom>
                <a:rect b="b" l="l" r="r" t="t"/>
                <a:pathLst>
                  <a:path extrusionOk="0" h="6284" w="1678">
                    <a:moveTo>
                      <a:pt x="1245" y="0"/>
                    </a:moveTo>
                    <a:lnTo>
                      <a:pt x="0" y="5950"/>
                    </a:lnTo>
                    <a:cubicBezTo>
                      <a:pt x="146" y="6053"/>
                      <a:pt x="292" y="6164"/>
                      <a:pt x="432" y="6284"/>
                    </a:cubicBezTo>
                    <a:lnTo>
                      <a:pt x="1677" y="334"/>
                    </a:lnTo>
                    <a:cubicBezTo>
                      <a:pt x="1536" y="215"/>
                      <a:pt x="1395" y="103"/>
                      <a:pt x="1245"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35"/>
              <p:cNvSpPr/>
              <p:nvPr/>
            </p:nvSpPr>
            <p:spPr>
              <a:xfrm>
                <a:off x="726250" y="1033650"/>
                <a:ext cx="41425" cy="155300"/>
              </a:xfrm>
              <a:custGeom>
                <a:rect b="b" l="l" r="r" t="t"/>
                <a:pathLst>
                  <a:path extrusionOk="0" h="6212" w="1657">
                    <a:moveTo>
                      <a:pt x="1250" y="1"/>
                    </a:moveTo>
                    <a:lnTo>
                      <a:pt x="0" y="5946"/>
                    </a:lnTo>
                    <a:cubicBezTo>
                      <a:pt x="142" y="6027"/>
                      <a:pt x="279" y="6117"/>
                      <a:pt x="411" y="6211"/>
                    </a:cubicBezTo>
                    <a:lnTo>
                      <a:pt x="1656" y="261"/>
                    </a:lnTo>
                    <a:cubicBezTo>
                      <a:pt x="1524" y="168"/>
                      <a:pt x="1386" y="78"/>
                      <a:pt x="1250"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35"/>
              <p:cNvSpPr/>
              <p:nvPr/>
            </p:nvSpPr>
            <p:spPr>
              <a:xfrm>
                <a:off x="719625" y="1030150"/>
                <a:ext cx="37875" cy="152175"/>
              </a:xfrm>
              <a:custGeom>
                <a:rect b="b" l="l" r="r" t="t"/>
                <a:pathLst>
                  <a:path extrusionOk="0" h="6087" w="1515">
                    <a:moveTo>
                      <a:pt x="1246" y="0"/>
                    </a:moveTo>
                    <a:lnTo>
                      <a:pt x="1" y="5945"/>
                    </a:lnTo>
                    <a:cubicBezTo>
                      <a:pt x="91" y="5992"/>
                      <a:pt x="180" y="6039"/>
                      <a:pt x="265" y="6086"/>
                    </a:cubicBezTo>
                    <a:lnTo>
                      <a:pt x="1515" y="141"/>
                    </a:lnTo>
                    <a:cubicBezTo>
                      <a:pt x="1425" y="89"/>
                      <a:pt x="1335" y="42"/>
                      <a:pt x="1246"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35"/>
              <p:cNvSpPr/>
              <p:nvPr/>
            </p:nvSpPr>
            <p:spPr>
              <a:xfrm>
                <a:off x="714200" y="1027675"/>
                <a:ext cx="36575" cy="151100"/>
              </a:xfrm>
              <a:custGeom>
                <a:rect b="b" l="l" r="r" t="t"/>
                <a:pathLst>
                  <a:path extrusionOk="0" h="6044" w="1463">
                    <a:moveTo>
                      <a:pt x="1244" y="1"/>
                    </a:moveTo>
                    <a:lnTo>
                      <a:pt x="0" y="5950"/>
                    </a:lnTo>
                    <a:cubicBezTo>
                      <a:pt x="72" y="5980"/>
                      <a:pt x="145" y="6010"/>
                      <a:pt x="218" y="6044"/>
                    </a:cubicBezTo>
                    <a:lnTo>
                      <a:pt x="1463" y="99"/>
                    </a:lnTo>
                    <a:cubicBezTo>
                      <a:pt x="1390" y="60"/>
                      <a:pt x="1317" y="30"/>
                      <a:pt x="1244"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35"/>
              <p:cNvSpPr/>
              <p:nvPr/>
            </p:nvSpPr>
            <p:spPr>
              <a:xfrm>
                <a:off x="709375" y="1025850"/>
                <a:ext cx="35950" cy="150600"/>
              </a:xfrm>
              <a:custGeom>
                <a:rect b="b" l="l" r="r" t="t"/>
                <a:pathLst>
                  <a:path extrusionOk="0" h="6024" w="1438">
                    <a:moveTo>
                      <a:pt x="1249" y="1"/>
                    </a:moveTo>
                    <a:lnTo>
                      <a:pt x="0" y="5950"/>
                    </a:lnTo>
                    <a:cubicBezTo>
                      <a:pt x="65" y="5972"/>
                      <a:pt x="128" y="5997"/>
                      <a:pt x="193" y="6023"/>
                    </a:cubicBezTo>
                    <a:lnTo>
                      <a:pt x="1437" y="74"/>
                    </a:lnTo>
                    <a:cubicBezTo>
                      <a:pt x="1374" y="48"/>
                      <a:pt x="1309" y="22"/>
                      <a:pt x="1249"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35"/>
              <p:cNvSpPr/>
              <p:nvPr/>
            </p:nvSpPr>
            <p:spPr>
              <a:xfrm>
                <a:off x="704875" y="1024375"/>
                <a:ext cx="35750" cy="150250"/>
              </a:xfrm>
              <a:custGeom>
                <a:rect b="b" l="l" r="r" t="t"/>
                <a:pathLst>
                  <a:path extrusionOk="0" h="6010" w="1430">
                    <a:moveTo>
                      <a:pt x="1246" y="0"/>
                    </a:moveTo>
                    <a:lnTo>
                      <a:pt x="0" y="5949"/>
                    </a:lnTo>
                    <a:cubicBezTo>
                      <a:pt x="60" y="5966"/>
                      <a:pt x="120" y="5988"/>
                      <a:pt x="180" y="6009"/>
                    </a:cubicBezTo>
                    <a:lnTo>
                      <a:pt x="1429" y="60"/>
                    </a:lnTo>
                    <a:cubicBezTo>
                      <a:pt x="1369" y="38"/>
                      <a:pt x="1305" y="21"/>
                      <a:pt x="1246"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35"/>
              <p:cNvSpPr/>
              <p:nvPr/>
            </p:nvSpPr>
            <p:spPr>
              <a:xfrm>
                <a:off x="700275" y="1023175"/>
                <a:ext cx="35750" cy="149925"/>
              </a:xfrm>
              <a:custGeom>
                <a:rect b="b" l="l" r="r" t="t"/>
                <a:pathLst>
                  <a:path extrusionOk="0" h="5997" w="1430">
                    <a:moveTo>
                      <a:pt x="1245" y="1"/>
                    </a:moveTo>
                    <a:lnTo>
                      <a:pt x="1" y="5951"/>
                    </a:lnTo>
                    <a:cubicBezTo>
                      <a:pt x="60" y="5963"/>
                      <a:pt x="125" y="5980"/>
                      <a:pt x="184" y="5997"/>
                    </a:cubicBezTo>
                    <a:lnTo>
                      <a:pt x="1430" y="48"/>
                    </a:lnTo>
                    <a:cubicBezTo>
                      <a:pt x="1369" y="31"/>
                      <a:pt x="1305" y="13"/>
                      <a:pt x="1245"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35"/>
              <p:cNvSpPr/>
              <p:nvPr/>
            </p:nvSpPr>
            <p:spPr>
              <a:xfrm>
                <a:off x="695150" y="1022100"/>
                <a:ext cx="36250" cy="149850"/>
              </a:xfrm>
              <a:custGeom>
                <a:rect b="b" l="l" r="r" t="t"/>
                <a:pathLst>
                  <a:path extrusionOk="0" h="5994" w="1450">
                    <a:moveTo>
                      <a:pt x="1244" y="1"/>
                    </a:moveTo>
                    <a:lnTo>
                      <a:pt x="0" y="5950"/>
                    </a:lnTo>
                    <a:cubicBezTo>
                      <a:pt x="69" y="5963"/>
                      <a:pt x="137" y="5976"/>
                      <a:pt x="206" y="5994"/>
                    </a:cubicBezTo>
                    <a:lnTo>
                      <a:pt x="1450" y="44"/>
                    </a:lnTo>
                    <a:cubicBezTo>
                      <a:pt x="1382" y="26"/>
                      <a:pt x="1313" y="14"/>
                      <a:pt x="1244"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35"/>
              <p:cNvSpPr/>
              <p:nvPr/>
            </p:nvSpPr>
            <p:spPr>
              <a:xfrm>
                <a:off x="688825" y="1021250"/>
                <a:ext cx="37450" cy="149625"/>
              </a:xfrm>
              <a:custGeom>
                <a:rect b="b" l="l" r="r" t="t"/>
                <a:pathLst>
                  <a:path extrusionOk="0" h="5985" w="1498">
                    <a:moveTo>
                      <a:pt x="1246" y="1"/>
                    </a:moveTo>
                    <a:lnTo>
                      <a:pt x="1" y="5951"/>
                    </a:lnTo>
                    <a:cubicBezTo>
                      <a:pt x="86" y="5959"/>
                      <a:pt x="168" y="5967"/>
                      <a:pt x="253" y="5984"/>
                    </a:cubicBezTo>
                    <a:lnTo>
                      <a:pt x="1497" y="35"/>
                    </a:lnTo>
                    <a:cubicBezTo>
                      <a:pt x="1416" y="22"/>
                      <a:pt x="1331" y="9"/>
                      <a:pt x="1246"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35"/>
              <p:cNvSpPr/>
              <p:nvPr/>
            </p:nvSpPr>
            <p:spPr>
              <a:xfrm>
                <a:off x="664450" y="1020725"/>
                <a:ext cx="55525" cy="149825"/>
              </a:xfrm>
              <a:custGeom>
                <a:rect b="b" l="l" r="r" t="t"/>
                <a:pathLst>
                  <a:path extrusionOk="0" h="5993" w="2221">
                    <a:moveTo>
                      <a:pt x="1840" y="1"/>
                    </a:moveTo>
                    <a:cubicBezTo>
                      <a:pt x="1650" y="1"/>
                      <a:pt x="1453" y="15"/>
                      <a:pt x="1250" y="43"/>
                    </a:cubicBezTo>
                    <a:lnTo>
                      <a:pt x="1" y="5992"/>
                    </a:lnTo>
                    <a:cubicBezTo>
                      <a:pt x="199" y="5963"/>
                      <a:pt x="389" y="5949"/>
                      <a:pt x="572" y="5949"/>
                    </a:cubicBezTo>
                    <a:cubicBezTo>
                      <a:pt x="710" y="5949"/>
                      <a:pt x="844" y="5957"/>
                      <a:pt x="976" y="5972"/>
                    </a:cubicBezTo>
                    <a:lnTo>
                      <a:pt x="2221" y="22"/>
                    </a:lnTo>
                    <a:cubicBezTo>
                      <a:pt x="2097" y="8"/>
                      <a:pt x="1970" y="1"/>
                      <a:pt x="1840" y="1"/>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35"/>
              <p:cNvSpPr/>
              <p:nvPr/>
            </p:nvSpPr>
            <p:spPr>
              <a:xfrm>
                <a:off x="829675" y="1031200"/>
                <a:ext cx="36050" cy="150475"/>
              </a:xfrm>
              <a:custGeom>
                <a:rect b="b" l="l" r="r" t="t"/>
                <a:pathLst>
                  <a:path extrusionOk="0" h="6019" w="1442">
                    <a:moveTo>
                      <a:pt x="1442" y="0"/>
                    </a:moveTo>
                    <a:lnTo>
                      <a:pt x="1442" y="0"/>
                    </a:lnTo>
                    <a:cubicBezTo>
                      <a:pt x="1377" y="26"/>
                      <a:pt x="1313" y="47"/>
                      <a:pt x="1244" y="69"/>
                    </a:cubicBezTo>
                    <a:lnTo>
                      <a:pt x="0" y="6019"/>
                    </a:lnTo>
                    <a:cubicBezTo>
                      <a:pt x="68" y="5997"/>
                      <a:pt x="133" y="5975"/>
                      <a:pt x="196" y="5950"/>
                    </a:cubicBezTo>
                    <a:lnTo>
                      <a:pt x="1442"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35"/>
              <p:cNvSpPr/>
              <p:nvPr/>
            </p:nvSpPr>
            <p:spPr>
              <a:xfrm>
                <a:off x="757825" y="1032900"/>
                <a:ext cx="102975" cy="160325"/>
              </a:xfrm>
              <a:custGeom>
                <a:rect b="b" l="l" r="r" t="t"/>
                <a:pathLst>
                  <a:path extrusionOk="0" h="6413" w="4119">
                    <a:moveTo>
                      <a:pt x="4118" y="1"/>
                    </a:moveTo>
                    <a:lnTo>
                      <a:pt x="4118" y="1"/>
                    </a:lnTo>
                    <a:cubicBezTo>
                      <a:pt x="3901" y="70"/>
                      <a:pt x="3670" y="112"/>
                      <a:pt x="3430" y="147"/>
                    </a:cubicBezTo>
                    <a:cubicBezTo>
                      <a:pt x="3203" y="176"/>
                      <a:pt x="2968" y="198"/>
                      <a:pt x="2733" y="224"/>
                    </a:cubicBezTo>
                    <a:cubicBezTo>
                      <a:pt x="2493" y="244"/>
                      <a:pt x="2249" y="270"/>
                      <a:pt x="2014" y="301"/>
                    </a:cubicBezTo>
                    <a:cubicBezTo>
                      <a:pt x="1749" y="339"/>
                      <a:pt x="1493" y="390"/>
                      <a:pt x="1244" y="463"/>
                    </a:cubicBezTo>
                    <a:lnTo>
                      <a:pt x="0" y="6412"/>
                    </a:lnTo>
                    <a:cubicBezTo>
                      <a:pt x="247" y="6336"/>
                      <a:pt x="504" y="6288"/>
                      <a:pt x="765" y="6249"/>
                    </a:cubicBezTo>
                    <a:cubicBezTo>
                      <a:pt x="1005" y="6215"/>
                      <a:pt x="1244" y="6194"/>
                      <a:pt x="1483" y="6168"/>
                    </a:cubicBezTo>
                    <a:cubicBezTo>
                      <a:pt x="1724" y="6147"/>
                      <a:pt x="1959" y="6126"/>
                      <a:pt x="2186" y="6095"/>
                    </a:cubicBezTo>
                    <a:cubicBezTo>
                      <a:pt x="2425" y="6061"/>
                      <a:pt x="2656" y="6014"/>
                      <a:pt x="2874" y="5951"/>
                    </a:cubicBezTo>
                    <a:lnTo>
                      <a:pt x="4118"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35"/>
              <p:cNvSpPr/>
              <p:nvPr/>
            </p:nvSpPr>
            <p:spPr>
              <a:xfrm>
                <a:off x="748200" y="1044450"/>
                <a:ext cx="40750" cy="152400"/>
              </a:xfrm>
              <a:custGeom>
                <a:rect b="b" l="l" r="r" t="t"/>
                <a:pathLst>
                  <a:path extrusionOk="0" h="6096" w="1630">
                    <a:moveTo>
                      <a:pt x="1629" y="1"/>
                    </a:moveTo>
                    <a:lnTo>
                      <a:pt x="1629" y="1"/>
                    </a:lnTo>
                    <a:cubicBezTo>
                      <a:pt x="1501" y="44"/>
                      <a:pt x="1373" y="90"/>
                      <a:pt x="1248" y="147"/>
                    </a:cubicBezTo>
                    <a:lnTo>
                      <a:pt x="0" y="6095"/>
                    </a:lnTo>
                    <a:cubicBezTo>
                      <a:pt x="123" y="6040"/>
                      <a:pt x="252" y="5988"/>
                      <a:pt x="385" y="5950"/>
                    </a:cubicBezTo>
                    <a:lnTo>
                      <a:pt x="1629"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35"/>
              <p:cNvSpPr/>
              <p:nvPr/>
            </p:nvSpPr>
            <p:spPr>
              <a:xfrm>
                <a:off x="747325" y="1048100"/>
                <a:ext cx="32100" cy="149175"/>
              </a:xfrm>
              <a:custGeom>
                <a:rect b="b" l="l" r="r" t="t"/>
                <a:pathLst>
                  <a:path extrusionOk="0" h="5967" w="1284">
                    <a:moveTo>
                      <a:pt x="1283" y="1"/>
                    </a:moveTo>
                    <a:lnTo>
                      <a:pt x="1283" y="1"/>
                    </a:lnTo>
                    <a:cubicBezTo>
                      <a:pt x="1271" y="9"/>
                      <a:pt x="1258" y="13"/>
                      <a:pt x="1245" y="17"/>
                    </a:cubicBezTo>
                    <a:lnTo>
                      <a:pt x="0" y="5967"/>
                    </a:lnTo>
                    <a:cubicBezTo>
                      <a:pt x="14" y="5963"/>
                      <a:pt x="26" y="5954"/>
                      <a:pt x="35" y="5949"/>
                    </a:cubicBezTo>
                    <a:lnTo>
                      <a:pt x="1283"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35"/>
              <p:cNvSpPr/>
              <p:nvPr/>
            </p:nvSpPr>
            <p:spPr>
              <a:xfrm>
                <a:off x="4338050" y="1792425"/>
                <a:ext cx="68050" cy="186375"/>
              </a:xfrm>
              <a:custGeom>
                <a:rect b="b" l="l" r="r" t="t"/>
                <a:pathLst>
                  <a:path extrusionOk="0" h="7455" w="2722">
                    <a:moveTo>
                      <a:pt x="1246" y="0"/>
                    </a:moveTo>
                    <a:lnTo>
                      <a:pt x="1" y="5950"/>
                    </a:lnTo>
                    <a:cubicBezTo>
                      <a:pt x="493" y="6450"/>
                      <a:pt x="984" y="6951"/>
                      <a:pt x="1477" y="7455"/>
                    </a:cubicBezTo>
                    <a:lnTo>
                      <a:pt x="2721" y="1505"/>
                    </a:lnTo>
                    <a:cubicBezTo>
                      <a:pt x="2229" y="1005"/>
                      <a:pt x="1742" y="504"/>
                      <a:pt x="1246"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35"/>
              <p:cNvSpPr/>
              <p:nvPr/>
            </p:nvSpPr>
            <p:spPr>
              <a:xfrm>
                <a:off x="1021275" y="1133525"/>
                <a:ext cx="33375" cy="149175"/>
              </a:xfrm>
              <a:custGeom>
                <a:rect b="b" l="l" r="r" t="t"/>
                <a:pathLst>
                  <a:path extrusionOk="0" h="5967" w="1335">
                    <a:moveTo>
                      <a:pt x="1335" y="1"/>
                    </a:moveTo>
                    <a:lnTo>
                      <a:pt x="1335" y="1"/>
                    </a:lnTo>
                    <a:cubicBezTo>
                      <a:pt x="1301" y="5"/>
                      <a:pt x="1271" y="9"/>
                      <a:pt x="1249" y="17"/>
                    </a:cubicBezTo>
                    <a:lnTo>
                      <a:pt x="0" y="5967"/>
                    </a:lnTo>
                    <a:cubicBezTo>
                      <a:pt x="26" y="5959"/>
                      <a:pt x="56" y="5955"/>
                      <a:pt x="91" y="5950"/>
                    </a:cubicBezTo>
                    <a:lnTo>
                      <a:pt x="1335"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35"/>
              <p:cNvSpPr/>
              <p:nvPr/>
            </p:nvSpPr>
            <p:spPr>
              <a:xfrm>
                <a:off x="1020625" y="1133950"/>
                <a:ext cx="31900" cy="149000"/>
              </a:xfrm>
              <a:custGeom>
                <a:rect b="b" l="l" r="r" t="t"/>
                <a:pathLst>
                  <a:path extrusionOk="0" h="5960" w="1276">
                    <a:moveTo>
                      <a:pt x="1275" y="0"/>
                    </a:moveTo>
                    <a:cubicBezTo>
                      <a:pt x="1262" y="0"/>
                      <a:pt x="1254" y="5"/>
                      <a:pt x="1250" y="10"/>
                    </a:cubicBezTo>
                    <a:lnTo>
                      <a:pt x="1" y="5959"/>
                    </a:lnTo>
                    <a:cubicBezTo>
                      <a:pt x="10" y="5954"/>
                      <a:pt x="18" y="5950"/>
                      <a:pt x="26" y="5950"/>
                    </a:cubicBezTo>
                    <a:lnTo>
                      <a:pt x="1275"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35"/>
              <p:cNvSpPr/>
              <p:nvPr/>
            </p:nvSpPr>
            <p:spPr>
              <a:xfrm>
                <a:off x="1020325" y="1134175"/>
                <a:ext cx="31550" cy="148975"/>
              </a:xfrm>
              <a:custGeom>
                <a:rect b="b" l="l" r="r" t="t"/>
                <a:pathLst>
                  <a:path extrusionOk="0" h="5959" w="1262">
                    <a:moveTo>
                      <a:pt x="1262" y="1"/>
                    </a:moveTo>
                    <a:lnTo>
                      <a:pt x="1262" y="1"/>
                    </a:lnTo>
                    <a:cubicBezTo>
                      <a:pt x="1254" y="5"/>
                      <a:pt x="1248" y="5"/>
                      <a:pt x="1244" y="9"/>
                    </a:cubicBezTo>
                    <a:lnTo>
                      <a:pt x="0" y="5958"/>
                    </a:lnTo>
                    <a:cubicBezTo>
                      <a:pt x="4" y="5954"/>
                      <a:pt x="8" y="5950"/>
                      <a:pt x="13" y="5950"/>
                    </a:cubicBezTo>
                    <a:lnTo>
                      <a:pt x="1262"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35"/>
              <p:cNvSpPr/>
              <p:nvPr/>
            </p:nvSpPr>
            <p:spPr>
              <a:xfrm>
                <a:off x="1019975" y="1134375"/>
                <a:ext cx="31475" cy="148875"/>
              </a:xfrm>
              <a:custGeom>
                <a:rect b="b" l="l" r="r" t="t"/>
                <a:pathLst>
                  <a:path extrusionOk="0" h="5955" w="1259">
                    <a:moveTo>
                      <a:pt x="1258" y="1"/>
                    </a:moveTo>
                    <a:cubicBezTo>
                      <a:pt x="1254" y="1"/>
                      <a:pt x="1250" y="5"/>
                      <a:pt x="1250" y="9"/>
                    </a:cubicBezTo>
                    <a:lnTo>
                      <a:pt x="1" y="5954"/>
                    </a:lnTo>
                    <a:cubicBezTo>
                      <a:pt x="5" y="5954"/>
                      <a:pt x="10" y="5950"/>
                      <a:pt x="14" y="5950"/>
                    </a:cubicBezTo>
                    <a:lnTo>
                      <a:pt x="1258"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35"/>
              <p:cNvSpPr/>
              <p:nvPr/>
            </p:nvSpPr>
            <p:spPr>
              <a:xfrm>
                <a:off x="1019875" y="1134575"/>
                <a:ext cx="31375" cy="148875"/>
              </a:xfrm>
              <a:custGeom>
                <a:rect b="b" l="l" r="r" t="t"/>
                <a:pathLst>
                  <a:path extrusionOk="0" h="5955" w="1255">
                    <a:moveTo>
                      <a:pt x="1254" y="1"/>
                    </a:moveTo>
                    <a:cubicBezTo>
                      <a:pt x="1250" y="1"/>
                      <a:pt x="1246" y="6"/>
                      <a:pt x="1246" y="6"/>
                    </a:cubicBezTo>
                    <a:lnTo>
                      <a:pt x="1" y="5955"/>
                    </a:lnTo>
                    <a:cubicBezTo>
                      <a:pt x="1" y="5955"/>
                      <a:pt x="5" y="5951"/>
                      <a:pt x="5" y="5946"/>
                    </a:cubicBezTo>
                    <a:lnTo>
                      <a:pt x="1254"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35"/>
              <p:cNvSpPr/>
              <p:nvPr/>
            </p:nvSpPr>
            <p:spPr>
              <a:xfrm>
                <a:off x="1019675" y="1134725"/>
                <a:ext cx="31350" cy="148950"/>
              </a:xfrm>
              <a:custGeom>
                <a:rect b="b" l="l" r="r" t="t"/>
                <a:pathLst>
                  <a:path extrusionOk="0" h="5958" w="1254">
                    <a:moveTo>
                      <a:pt x="1254" y="0"/>
                    </a:moveTo>
                    <a:cubicBezTo>
                      <a:pt x="1249" y="4"/>
                      <a:pt x="1249" y="8"/>
                      <a:pt x="1245" y="8"/>
                    </a:cubicBezTo>
                    <a:lnTo>
                      <a:pt x="1" y="5958"/>
                    </a:lnTo>
                    <a:cubicBezTo>
                      <a:pt x="5" y="5954"/>
                      <a:pt x="5" y="5954"/>
                      <a:pt x="9" y="5949"/>
                    </a:cubicBezTo>
                    <a:lnTo>
                      <a:pt x="1254"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35"/>
              <p:cNvSpPr/>
              <p:nvPr/>
            </p:nvSpPr>
            <p:spPr>
              <a:xfrm>
                <a:off x="1019575" y="1134925"/>
                <a:ext cx="31225" cy="148975"/>
              </a:xfrm>
              <a:custGeom>
                <a:rect b="b" l="l" r="r" t="t"/>
                <a:pathLst>
                  <a:path extrusionOk="0" h="5959" w="1249">
                    <a:moveTo>
                      <a:pt x="1249" y="0"/>
                    </a:moveTo>
                    <a:lnTo>
                      <a:pt x="601" y="3097"/>
                    </a:lnTo>
                    <a:lnTo>
                      <a:pt x="1249" y="13"/>
                    </a:lnTo>
                    <a:lnTo>
                      <a:pt x="1249" y="0"/>
                    </a:lnTo>
                    <a:close/>
                    <a:moveTo>
                      <a:pt x="601" y="3097"/>
                    </a:moveTo>
                    <a:lnTo>
                      <a:pt x="0" y="5958"/>
                    </a:lnTo>
                    <a:cubicBezTo>
                      <a:pt x="0" y="5958"/>
                      <a:pt x="5" y="5954"/>
                      <a:pt x="5" y="5950"/>
                    </a:cubicBezTo>
                    <a:lnTo>
                      <a:pt x="601" y="3097"/>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35"/>
              <p:cNvSpPr/>
              <p:nvPr/>
            </p:nvSpPr>
            <p:spPr>
              <a:xfrm>
                <a:off x="1019575" y="1135225"/>
                <a:ext cx="31225" cy="148875"/>
              </a:xfrm>
              <a:custGeom>
                <a:rect b="b" l="l" r="r" t="t"/>
                <a:pathLst>
                  <a:path extrusionOk="0" h="5955" w="1249">
                    <a:moveTo>
                      <a:pt x="1249" y="1"/>
                    </a:moveTo>
                    <a:cubicBezTo>
                      <a:pt x="1245" y="1"/>
                      <a:pt x="1245" y="1"/>
                      <a:pt x="1245" y="6"/>
                    </a:cubicBezTo>
                    <a:lnTo>
                      <a:pt x="452" y="3796"/>
                    </a:lnTo>
                    <a:lnTo>
                      <a:pt x="1249" y="1"/>
                    </a:lnTo>
                    <a:close/>
                    <a:moveTo>
                      <a:pt x="452" y="3796"/>
                    </a:moveTo>
                    <a:lnTo>
                      <a:pt x="0" y="5946"/>
                    </a:lnTo>
                    <a:lnTo>
                      <a:pt x="0" y="5954"/>
                    </a:lnTo>
                    <a:lnTo>
                      <a:pt x="452" y="3796"/>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35"/>
              <p:cNvSpPr/>
              <p:nvPr/>
            </p:nvSpPr>
            <p:spPr>
              <a:xfrm>
                <a:off x="2506600" y="1442425"/>
                <a:ext cx="31250" cy="148975"/>
              </a:xfrm>
              <a:custGeom>
                <a:rect b="b" l="l" r="r" t="t"/>
                <a:pathLst>
                  <a:path extrusionOk="0" h="5959" w="1250">
                    <a:moveTo>
                      <a:pt x="1250" y="1"/>
                    </a:moveTo>
                    <a:lnTo>
                      <a:pt x="1247" y="12"/>
                    </a:lnTo>
                    <a:lnTo>
                      <a:pt x="1247" y="12"/>
                    </a:lnTo>
                    <a:cubicBezTo>
                      <a:pt x="1250" y="8"/>
                      <a:pt x="1250" y="4"/>
                      <a:pt x="1250" y="1"/>
                    </a:cubicBezTo>
                    <a:close/>
                    <a:moveTo>
                      <a:pt x="1247" y="12"/>
                    </a:moveTo>
                    <a:cubicBezTo>
                      <a:pt x="1247" y="13"/>
                      <a:pt x="1246" y="14"/>
                      <a:pt x="1245" y="14"/>
                    </a:cubicBezTo>
                    <a:lnTo>
                      <a:pt x="1" y="5957"/>
                    </a:lnTo>
                    <a:lnTo>
                      <a:pt x="1" y="5957"/>
                    </a:lnTo>
                    <a:cubicBezTo>
                      <a:pt x="2" y="5955"/>
                      <a:pt x="5" y="5954"/>
                      <a:pt x="5" y="5951"/>
                    </a:cubicBezTo>
                    <a:lnTo>
                      <a:pt x="1247" y="12"/>
                    </a:lnTo>
                    <a:close/>
                    <a:moveTo>
                      <a:pt x="1" y="5957"/>
                    </a:moveTo>
                    <a:lnTo>
                      <a:pt x="1" y="5957"/>
                    </a:lnTo>
                    <a:cubicBezTo>
                      <a:pt x="0" y="5958"/>
                      <a:pt x="0" y="5958"/>
                      <a:pt x="0" y="5959"/>
                    </a:cubicBezTo>
                    <a:lnTo>
                      <a:pt x="1" y="5957"/>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35"/>
              <p:cNvSpPr/>
              <p:nvPr/>
            </p:nvSpPr>
            <p:spPr>
              <a:xfrm>
                <a:off x="2506400" y="1442775"/>
                <a:ext cx="31350" cy="149175"/>
              </a:xfrm>
              <a:custGeom>
                <a:rect b="b" l="l" r="r" t="t"/>
                <a:pathLst>
                  <a:path extrusionOk="0" h="5967" w="1254">
                    <a:moveTo>
                      <a:pt x="1253" y="0"/>
                    </a:moveTo>
                    <a:lnTo>
                      <a:pt x="1252" y="5"/>
                    </a:lnTo>
                    <a:lnTo>
                      <a:pt x="1252" y="5"/>
                    </a:lnTo>
                    <a:cubicBezTo>
                      <a:pt x="1253" y="3"/>
                      <a:pt x="1253" y="1"/>
                      <a:pt x="1253" y="0"/>
                    </a:cubicBezTo>
                    <a:close/>
                    <a:moveTo>
                      <a:pt x="1252" y="5"/>
                    </a:moveTo>
                    <a:cubicBezTo>
                      <a:pt x="1251" y="9"/>
                      <a:pt x="1248" y="15"/>
                      <a:pt x="1245" y="22"/>
                    </a:cubicBezTo>
                    <a:lnTo>
                      <a:pt x="0" y="5966"/>
                    </a:lnTo>
                    <a:cubicBezTo>
                      <a:pt x="4" y="5962"/>
                      <a:pt x="8" y="5954"/>
                      <a:pt x="8" y="5945"/>
                    </a:cubicBezTo>
                    <a:lnTo>
                      <a:pt x="1252" y="5"/>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35"/>
              <p:cNvSpPr/>
              <p:nvPr/>
            </p:nvSpPr>
            <p:spPr>
              <a:xfrm>
                <a:off x="2505950" y="1443300"/>
                <a:ext cx="31600" cy="149175"/>
              </a:xfrm>
              <a:custGeom>
                <a:rect b="b" l="l" r="r" t="t"/>
                <a:pathLst>
                  <a:path extrusionOk="0" h="5967" w="1264">
                    <a:moveTo>
                      <a:pt x="1263" y="1"/>
                    </a:moveTo>
                    <a:lnTo>
                      <a:pt x="1263" y="1"/>
                    </a:lnTo>
                    <a:cubicBezTo>
                      <a:pt x="1258" y="5"/>
                      <a:pt x="1254" y="13"/>
                      <a:pt x="1250" y="21"/>
                    </a:cubicBezTo>
                    <a:lnTo>
                      <a:pt x="1" y="5967"/>
                    </a:lnTo>
                    <a:cubicBezTo>
                      <a:pt x="10" y="5963"/>
                      <a:pt x="14" y="5955"/>
                      <a:pt x="18" y="5945"/>
                    </a:cubicBezTo>
                    <a:lnTo>
                      <a:pt x="1263"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35"/>
              <p:cNvSpPr/>
              <p:nvPr/>
            </p:nvSpPr>
            <p:spPr>
              <a:xfrm>
                <a:off x="2505550" y="1443825"/>
                <a:ext cx="31650" cy="149200"/>
              </a:xfrm>
              <a:custGeom>
                <a:rect b="b" l="l" r="r" t="t"/>
                <a:pathLst>
                  <a:path extrusionOk="0" h="5968" w="1266">
                    <a:moveTo>
                      <a:pt x="1266" y="0"/>
                    </a:moveTo>
                    <a:lnTo>
                      <a:pt x="1266" y="0"/>
                    </a:lnTo>
                    <a:cubicBezTo>
                      <a:pt x="1258" y="5"/>
                      <a:pt x="1254" y="14"/>
                      <a:pt x="1244" y="18"/>
                    </a:cubicBezTo>
                    <a:lnTo>
                      <a:pt x="0" y="5967"/>
                    </a:lnTo>
                    <a:cubicBezTo>
                      <a:pt x="4" y="5963"/>
                      <a:pt x="13" y="5954"/>
                      <a:pt x="17" y="5946"/>
                    </a:cubicBezTo>
                    <a:lnTo>
                      <a:pt x="1266"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35"/>
              <p:cNvSpPr/>
              <p:nvPr/>
            </p:nvSpPr>
            <p:spPr>
              <a:xfrm>
                <a:off x="2504800" y="1444250"/>
                <a:ext cx="31875" cy="149300"/>
              </a:xfrm>
              <a:custGeom>
                <a:rect b="b" l="l" r="r" t="t"/>
                <a:pathLst>
                  <a:path extrusionOk="0" h="5972" w="1275">
                    <a:moveTo>
                      <a:pt x="1274" y="1"/>
                    </a:moveTo>
                    <a:cubicBezTo>
                      <a:pt x="1266" y="9"/>
                      <a:pt x="1258" y="18"/>
                      <a:pt x="1245" y="22"/>
                    </a:cubicBezTo>
                    <a:lnTo>
                      <a:pt x="0" y="5972"/>
                    </a:lnTo>
                    <a:cubicBezTo>
                      <a:pt x="9" y="5963"/>
                      <a:pt x="21" y="5959"/>
                      <a:pt x="30" y="5950"/>
                    </a:cubicBezTo>
                    <a:lnTo>
                      <a:pt x="1274"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35"/>
              <p:cNvSpPr/>
              <p:nvPr/>
            </p:nvSpPr>
            <p:spPr>
              <a:xfrm>
                <a:off x="2503725" y="1444800"/>
                <a:ext cx="32200" cy="149300"/>
              </a:xfrm>
              <a:custGeom>
                <a:rect b="b" l="l" r="r" t="t"/>
                <a:pathLst>
                  <a:path extrusionOk="0" h="5972" w="1288">
                    <a:moveTo>
                      <a:pt x="1288" y="0"/>
                    </a:moveTo>
                    <a:lnTo>
                      <a:pt x="1288" y="0"/>
                    </a:lnTo>
                    <a:cubicBezTo>
                      <a:pt x="1275" y="9"/>
                      <a:pt x="1262" y="18"/>
                      <a:pt x="1250" y="22"/>
                    </a:cubicBezTo>
                    <a:lnTo>
                      <a:pt x="0" y="5972"/>
                    </a:lnTo>
                    <a:cubicBezTo>
                      <a:pt x="18" y="5966"/>
                      <a:pt x="30" y="5958"/>
                      <a:pt x="43" y="5950"/>
                    </a:cubicBezTo>
                    <a:lnTo>
                      <a:pt x="1288"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35"/>
              <p:cNvSpPr/>
              <p:nvPr/>
            </p:nvSpPr>
            <p:spPr>
              <a:xfrm>
                <a:off x="2502000" y="1445325"/>
                <a:ext cx="32975" cy="149425"/>
              </a:xfrm>
              <a:custGeom>
                <a:rect b="b" l="l" r="r" t="t"/>
                <a:pathLst>
                  <a:path extrusionOk="0" h="5977" w="1319">
                    <a:moveTo>
                      <a:pt x="1319" y="1"/>
                    </a:moveTo>
                    <a:lnTo>
                      <a:pt x="1319" y="1"/>
                    </a:lnTo>
                    <a:cubicBezTo>
                      <a:pt x="1297" y="13"/>
                      <a:pt x="1271" y="22"/>
                      <a:pt x="1246" y="27"/>
                    </a:cubicBezTo>
                    <a:lnTo>
                      <a:pt x="1" y="5976"/>
                    </a:lnTo>
                    <a:cubicBezTo>
                      <a:pt x="26" y="5967"/>
                      <a:pt x="48" y="5959"/>
                      <a:pt x="69" y="5951"/>
                    </a:cubicBezTo>
                    <a:lnTo>
                      <a:pt x="1319"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35"/>
              <p:cNvSpPr/>
              <p:nvPr/>
            </p:nvSpPr>
            <p:spPr>
              <a:xfrm>
                <a:off x="2489400" y="1445975"/>
                <a:ext cx="43750" cy="149825"/>
              </a:xfrm>
              <a:custGeom>
                <a:rect b="b" l="l" r="r" t="t"/>
                <a:pathLst>
                  <a:path extrusionOk="0" h="5993" w="1750">
                    <a:moveTo>
                      <a:pt x="1750" y="1"/>
                    </a:moveTo>
                    <a:cubicBezTo>
                      <a:pt x="1711" y="13"/>
                      <a:pt x="1663" y="26"/>
                      <a:pt x="1612" y="30"/>
                    </a:cubicBezTo>
                    <a:cubicBezTo>
                      <a:pt x="1550" y="40"/>
                      <a:pt x="1483" y="46"/>
                      <a:pt x="1413" y="46"/>
                    </a:cubicBezTo>
                    <a:cubicBezTo>
                      <a:pt x="1358" y="46"/>
                      <a:pt x="1301" y="42"/>
                      <a:pt x="1245" y="34"/>
                    </a:cubicBezTo>
                    <a:lnTo>
                      <a:pt x="1" y="5984"/>
                    </a:lnTo>
                    <a:cubicBezTo>
                      <a:pt x="60" y="5990"/>
                      <a:pt x="120" y="5993"/>
                      <a:pt x="177" y="5993"/>
                    </a:cubicBezTo>
                    <a:cubicBezTo>
                      <a:pt x="243" y="5993"/>
                      <a:pt x="307" y="5989"/>
                      <a:pt x="364" y="5980"/>
                    </a:cubicBezTo>
                    <a:cubicBezTo>
                      <a:pt x="415" y="5976"/>
                      <a:pt x="462" y="5963"/>
                      <a:pt x="505" y="5950"/>
                    </a:cubicBezTo>
                    <a:lnTo>
                      <a:pt x="1750"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35"/>
              <p:cNvSpPr/>
              <p:nvPr/>
            </p:nvSpPr>
            <p:spPr>
              <a:xfrm>
                <a:off x="2486400" y="1446525"/>
                <a:ext cx="34125" cy="149075"/>
              </a:xfrm>
              <a:custGeom>
                <a:rect b="b" l="l" r="r" t="t"/>
                <a:pathLst>
                  <a:path extrusionOk="0" h="5963" w="1365">
                    <a:moveTo>
                      <a:pt x="1250" y="0"/>
                    </a:moveTo>
                    <a:lnTo>
                      <a:pt x="0" y="5945"/>
                    </a:lnTo>
                    <a:cubicBezTo>
                      <a:pt x="38" y="5954"/>
                      <a:pt x="82" y="5958"/>
                      <a:pt x="121" y="5962"/>
                    </a:cubicBezTo>
                    <a:lnTo>
                      <a:pt x="1365" y="12"/>
                    </a:lnTo>
                    <a:cubicBezTo>
                      <a:pt x="1327" y="12"/>
                      <a:pt x="1288" y="4"/>
                      <a:pt x="1250"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35"/>
              <p:cNvSpPr/>
              <p:nvPr/>
            </p:nvSpPr>
            <p:spPr>
              <a:xfrm>
                <a:off x="2484375" y="1446075"/>
                <a:ext cx="33275" cy="149075"/>
              </a:xfrm>
              <a:custGeom>
                <a:rect b="b" l="l" r="r" t="t"/>
                <a:pathLst>
                  <a:path extrusionOk="0" h="5963" w="1331">
                    <a:moveTo>
                      <a:pt x="1244" y="1"/>
                    </a:moveTo>
                    <a:lnTo>
                      <a:pt x="0" y="5946"/>
                    </a:lnTo>
                    <a:cubicBezTo>
                      <a:pt x="26" y="5954"/>
                      <a:pt x="56" y="5959"/>
                      <a:pt x="81" y="5963"/>
                    </a:cubicBezTo>
                    <a:lnTo>
                      <a:pt x="1331" y="18"/>
                    </a:lnTo>
                    <a:cubicBezTo>
                      <a:pt x="1300" y="9"/>
                      <a:pt x="1274" y="5"/>
                      <a:pt x="1244"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35"/>
              <p:cNvSpPr/>
              <p:nvPr/>
            </p:nvSpPr>
            <p:spPr>
              <a:xfrm>
                <a:off x="2482650" y="1445550"/>
                <a:ext cx="32850" cy="149200"/>
              </a:xfrm>
              <a:custGeom>
                <a:rect b="b" l="l" r="r" t="t"/>
                <a:pathLst>
                  <a:path extrusionOk="0" h="5968" w="1314">
                    <a:moveTo>
                      <a:pt x="1246" y="0"/>
                    </a:moveTo>
                    <a:lnTo>
                      <a:pt x="1" y="5950"/>
                    </a:lnTo>
                    <a:cubicBezTo>
                      <a:pt x="22" y="5958"/>
                      <a:pt x="44" y="5962"/>
                      <a:pt x="69" y="5967"/>
                    </a:cubicBezTo>
                    <a:lnTo>
                      <a:pt x="1313" y="22"/>
                    </a:lnTo>
                    <a:cubicBezTo>
                      <a:pt x="1292" y="13"/>
                      <a:pt x="1266" y="8"/>
                      <a:pt x="1246"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35"/>
              <p:cNvSpPr/>
              <p:nvPr/>
            </p:nvSpPr>
            <p:spPr>
              <a:xfrm>
                <a:off x="2481175" y="1445100"/>
                <a:ext cx="32625" cy="149200"/>
              </a:xfrm>
              <a:custGeom>
                <a:rect b="b" l="l" r="r" t="t"/>
                <a:pathLst>
                  <a:path extrusionOk="0" h="5968" w="1305">
                    <a:moveTo>
                      <a:pt x="1244" y="1"/>
                    </a:moveTo>
                    <a:lnTo>
                      <a:pt x="0" y="5950"/>
                    </a:lnTo>
                    <a:cubicBezTo>
                      <a:pt x="16" y="5954"/>
                      <a:pt x="38" y="5964"/>
                      <a:pt x="60" y="5968"/>
                    </a:cubicBezTo>
                    <a:lnTo>
                      <a:pt x="1305" y="18"/>
                    </a:lnTo>
                    <a:cubicBezTo>
                      <a:pt x="1283" y="14"/>
                      <a:pt x="1266" y="6"/>
                      <a:pt x="1244"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35"/>
              <p:cNvSpPr/>
              <p:nvPr/>
            </p:nvSpPr>
            <p:spPr>
              <a:xfrm>
                <a:off x="2479775" y="1444600"/>
                <a:ext cx="32525" cy="149275"/>
              </a:xfrm>
              <a:custGeom>
                <a:rect b="b" l="l" r="r" t="t"/>
                <a:pathLst>
                  <a:path extrusionOk="0" h="5971" w="1301">
                    <a:moveTo>
                      <a:pt x="1245" y="0"/>
                    </a:moveTo>
                    <a:lnTo>
                      <a:pt x="1" y="5949"/>
                    </a:lnTo>
                    <a:cubicBezTo>
                      <a:pt x="17" y="5958"/>
                      <a:pt x="34" y="5962"/>
                      <a:pt x="56" y="5970"/>
                    </a:cubicBezTo>
                    <a:lnTo>
                      <a:pt x="1300" y="21"/>
                    </a:lnTo>
                    <a:cubicBezTo>
                      <a:pt x="1284" y="12"/>
                      <a:pt x="1266" y="8"/>
                      <a:pt x="1245"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35"/>
              <p:cNvSpPr/>
              <p:nvPr/>
            </p:nvSpPr>
            <p:spPr>
              <a:xfrm>
                <a:off x="2478500" y="1444050"/>
                <a:ext cx="32400" cy="149275"/>
              </a:xfrm>
              <a:custGeom>
                <a:rect b="b" l="l" r="r" t="t"/>
                <a:pathLst>
                  <a:path extrusionOk="0" h="5971" w="1296">
                    <a:moveTo>
                      <a:pt x="1244" y="1"/>
                    </a:moveTo>
                    <a:lnTo>
                      <a:pt x="0" y="5945"/>
                    </a:lnTo>
                    <a:cubicBezTo>
                      <a:pt x="17" y="5954"/>
                      <a:pt x="34" y="5963"/>
                      <a:pt x="52" y="5971"/>
                    </a:cubicBezTo>
                    <a:lnTo>
                      <a:pt x="1296" y="22"/>
                    </a:lnTo>
                    <a:cubicBezTo>
                      <a:pt x="1278" y="13"/>
                      <a:pt x="1262" y="9"/>
                      <a:pt x="1244"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35"/>
              <p:cNvSpPr/>
              <p:nvPr/>
            </p:nvSpPr>
            <p:spPr>
              <a:xfrm>
                <a:off x="2477200" y="1443300"/>
                <a:ext cx="32425" cy="149400"/>
              </a:xfrm>
              <a:custGeom>
                <a:rect b="b" l="l" r="r" t="t"/>
                <a:pathLst>
                  <a:path extrusionOk="0" h="5976" w="1297">
                    <a:moveTo>
                      <a:pt x="1245" y="1"/>
                    </a:moveTo>
                    <a:lnTo>
                      <a:pt x="1" y="5949"/>
                    </a:lnTo>
                    <a:cubicBezTo>
                      <a:pt x="17" y="5959"/>
                      <a:pt x="35" y="5967"/>
                      <a:pt x="52" y="5975"/>
                    </a:cubicBezTo>
                    <a:lnTo>
                      <a:pt x="1296" y="31"/>
                    </a:lnTo>
                    <a:cubicBezTo>
                      <a:pt x="1279" y="21"/>
                      <a:pt x="1263" y="13"/>
                      <a:pt x="1245"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35"/>
              <p:cNvSpPr/>
              <p:nvPr/>
            </p:nvSpPr>
            <p:spPr>
              <a:xfrm>
                <a:off x="2475700" y="1442425"/>
                <a:ext cx="32650" cy="149625"/>
              </a:xfrm>
              <a:custGeom>
                <a:rect b="b" l="l" r="r" t="t"/>
                <a:pathLst>
                  <a:path extrusionOk="0" h="5985" w="1306">
                    <a:moveTo>
                      <a:pt x="1250" y="1"/>
                    </a:moveTo>
                    <a:lnTo>
                      <a:pt x="0" y="5946"/>
                    </a:lnTo>
                    <a:cubicBezTo>
                      <a:pt x="22" y="5964"/>
                      <a:pt x="39" y="5972"/>
                      <a:pt x="61" y="5984"/>
                    </a:cubicBezTo>
                    <a:lnTo>
                      <a:pt x="1305" y="36"/>
                    </a:lnTo>
                    <a:cubicBezTo>
                      <a:pt x="1284" y="27"/>
                      <a:pt x="1267" y="14"/>
                      <a:pt x="1250"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35"/>
              <p:cNvSpPr/>
              <p:nvPr/>
            </p:nvSpPr>
            <p:spPr>
              <a:xfrm>
                <a:off x="2471200" y="1435075"/>
                <a:ext cx="35750" cy="156025"/>
              </a:xfrm>
              <a:custGeom>
                <a:rect b="b" l="l" r="r" t="t"/>
                <a:pathLst>
                  <a:path extrusionOk="0" h="6241" w="1430">
                    <a:moveTo>
                      <a:pt x="1246" y="0"/>
                    </a:moveTo>
                    <a:lnTo>
                      <a:pt x="1" y="5950"/>
                    </a:lnTo>
                    <a:cubicBezTo>
                      <a:pt x="10" y="6073"/>
                      <a:pt x="78" y="6168"/>
                      <a:pt x="180" y="6240"/>
                    </a:cubicBezTo>
                    <a:lnTo>
                      <a:pt x="1430" y="295"/>
                    </a:lnTo>
                    <a:cubicBezTo>
                      <a:pt x="1323" y="218"/>
                      <a:pt x="1254" y="125"/>
                      <a:pt x="1246"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35"/>
              <p:cNvSpPr/>
              <p:nvPr/>
            </p:nvSpPr>
            <p:spPr>
              <a:xfrm>
                <a:off x="2502325" y="1432975"/>
                <a:ext cx="39700" cy="14100"/>
              </a:xfrm>
              <a:custGeom>
                <a:rect b="b" l="l" r="r" t="t"/>
                <a:pathLst>
                  <a:path extrusionOk="0" h="564" w="1588">
                    <a:moveTo>
                      <a:pt x="797" y="1"/>
                    </a:moveTo>
                    <a:cubicBezTo>
                      <a:pt x="685" y="1"/>
                      <a:pt x="566" y="15"/>
                      <a:pt x="445" y="33"/>
                    </a:cubicBezTo>
                    <a:cubicBezTo>
                      <a:pt x="416" y="37"/>
                      <a:pt x="382" y="41"/>
                      <a:pt x="351" y="45"/>
                    </a:cubicBezTo>
                    <a:cubicBezTo>
                      <a:pt x="321" y="49"/>
                      <a:pt x="291" y="55"/>
                      <a:pt x="262" y="59"/>
                    </a:cubicBezTo>
                    <a:cubicBezTo>
                      <a:pt x="176" y="71"/>
                      <a:pt x="86" y="80"/>
                      <a:pt x="1" y="84"/>
                    </a:cubicBezTo>
                    <a:cubicBezTo>
                      <a:pt x="26" y="418"/>
                      <a:pt x="501" y="564"/>
                      <a:pt x="896" y="564"/>
                    </a:cubicBezTo>
                    <a:cubicBezTo>
                      <a:pt x="966" y="564"/>
                      <a:pt x="1033" y="559"/>
                      <a:pt x="1095" y="550"/>
                    </a:cubicBezTo>
                    <a:cubicBezTo>
                      <a:pt x="1412" y="507"/>
                      <a:pt x="1588" y="349"/>
                      <a:pt x="1211" y="110"/>
                    </a:cubicBezTo>
                    <a:cubicBezTo>
                      <a:pt x="1094" y="28"/>
                      <a:pt x="952" y="1"/>
                      <a:pt x="797" y="1"/>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35"/>
              <p:cNvSpPr/>
              <p:nvPr/>
            </p:nvSpPr>
            <p:spPr>
              <a:xfrm>
                <a:off x="2426200" y="1427050"/>
                <a:ext cx="31250" cy="148750"/>
              </a:xfrm>
              <a:custGeom>
                <a:rect b="b" l="l" r="r" t="t"/>
                <a:pathLst>
                  <a:path extrusionOk="0" h="5950" w="1250">
                    <a:moveTo>
                      <a:pt x="1250" y="0"/>
                    </a:moveTo>
                    <a:lnTo>
                      <a:pt x="0" y="5950"/>
                    </a:lnTo>
                    <a:lnTo>
                      <a:pt x="0" y="5950"/>
                    </a:lnTo>
                    <a:lnTo>
                      <a:pt x="1250"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35"/>
              <p:cNvSpPr/>
              <p:nvPr/>
            </p:nvSpPr>
            <p:spPr>
              <a:xfrm>
                <a:off x="2409200" y="1427050"/>
                <a:ext cx="48250" cy="150900"/>
              </a:xfrm>
              <a:custGeom>
                <a:rect b="b" l="l" r="r" t="t"/>
                <a:pathLst>
                  <a:path extrusionOk="0" h="6036" w="1930">
                    <a:moveTo>
                      <a:pt x="1930" y="0"/>
                    </a:moveTo>
                    <a:cubicBezTo>
                      <a:pt x="1818" y="35"/>
                      <a:pt x="1715" y="55"/>
                      <a:pt x="1617" y="73"/>
                    </a:cubicBezTo>
                    <a:cubicBezTo>
                      <a:pt x="1540" y="83"/>
                      <a:pt x="1466" y="87"/>
                      <a:pt x="1395" y="87"/>
                    </a:cubicBezTo>
                    <a:cubicBezTo>
                      <a:pt x="1344" y="87"/>
                      <a:pt x="1294" y="85"/>
                      <a:pt x="1245" y="81"/>
                    </a:cubicBezTo>
                    <a:lnTo>
                      <a:pt x="1" y="6027"/>
                    </a:lnTo>
                    <a:cubicBezTo>
                      <a:pt x="51" y="6033"/>
                      <a:pt x="104" y="6036"/>
                      <a:pt x="158" y="6036"/>
                    </a:cubicBezTo>
                    <a:cubicBezTo>
                      <a:pt x="226" y="6036"/>
                      <a:pt x="296" y="6030"/>
                      <a:pt x="368" y="6018"/>
                    </a:cubicBezTo>
                    <a:cubicBezTo>
                      <a:pt x="471" y="6005"/>
                      <a:pt x="574" y="5984"/>
                      <a:pt x="680" y="5950"/>
                    </a:cubicBezTo>
                    <a:lnTo>
                      <a:pt x="1930"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35"/>
              <p:cNvSpPr/>
              <p:nvPr/>
            </p:nvSpPr>
            <p:spPr>
              <a:xfrm>
                <a:off x="2406750" y="1428650"/>
                <a:ext cx="33575" cy="149075"/>
              </a:xfrm>
              <a:custGeom>
                <a:rect b="b" l="l" r="r" t="t"/>
                <a:pathLst>
                  <a:path extrusionOk="0" h="5963" w="1343">
                    <a:moveTo>
                      <a:pt x="1244" y="1"/>
                    </a:moveTo>
                    <a:lnTo>
                      <a:pt x="0" y="5950"/>
                    </a:lnTo>
                    <a:cubicBezTo>
                      <a:pt x="30" y="5954"/>
                      <a:pt x="64" y="5959"/>
                      <a:pt x="99" y="5963"/>
                    </a:cubicBezTo>
                    <a:lnTo>
                      <a:pt x="1343" y="17"/>
                    </a:lnTo>
                    <a:cubicBezTo>
                      <a:pt x="1309" y="13"/>
                      <a:pt x="1279" y="9"/>
                      <a:pt x="1244"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35"/>
              <p:cNvSpPr/>
              <p:nvPr/>
            </p:nvSpPr>
            <p:spPr>
              <a:xfrm>
                <a:off x="2404825" y="1428325"/>
                <a:ext cx="33050" cy="149100"/>
              </a:xfrm>
              <a:custGeom>
                <a:rect b="b" l="l" r="r" t="t"/>
                <a:pathLst>
                  <a:path extrusionOk="0" h="5964" w="1322">
                    <a:moveTo>
                      <a:pt x="1248" y="0"/>
                    </a:moveTo>
                    <a:lnTo>
                      <a:pt x="0" y="5946"/>
                    </a:lnTo>
                    <a:cubicBezTo>
                      <a:pt x="26" y="5954"/>
                      <a:pt x="52" y="5958"/>
                      <a:pt x="77" y="5963"/>
                    </a:cubicBezTo>
                    <a:lnTo>
                      <a:pt x="1321" y="14"/>
                    </a:lnTo>
                    <a:cubicBezTo>
                      <a:pt x="1296" y="10"/>
                      <a:pt x="1270" y="4"/>
                      <a:pt x="1248"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35"/>
              <p:cNvSpPr/>
              <p:nvPr/>
            </p:nvSpPr>
            <p:spPr>
              <a:xfrm>
                <a:off x="2403100" y="1427900"/>
                <a:ext cx="32950" cy="149075"/>
              </a:xfrm>
              <a:custGeom>
                <a:rect b="b" l="l" r="r" t="t"/>
                <a:pathLst>
                  <a:path extrusionOk="0" h="5963" w="1318">
                    <a:moveTo>
                      <a:pt x="1250" y="1"/>
                    </a:moveTo>
                    <a:lnTo>
                      <a:pt x="0" y="5945"/>
                    </a:lnTo>
                    <a:cubicBezTo>
                      <a:pt x="26" y="5955"/>
                      <a:pt x="48" y="5959"/>
                      <a:pt x="69" y="5963"/>
                    </a:cubicBezTo>
                    <a:lnTo>
                      <a:pt x="1317" y="17"/>
                    </a:lnTo>
                    <a:cubicBezTo>
                      <a:pt x="1292" y="9"/>
                      <a:pt x="1271" y="5"/>
                      <a:pt x="1250"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35"/>
              <p:cNvSpPr/>
              <p:nvPr/>
            </p:nvSpPr>
            <p:spPr>
              <a:xfrm>
                <a:off x="2401500" y="1427375"/>
                <a:ext cx="32850" cy="149175"/>
              </a:xfrm>
              <a:custGeom>
                <a:rect b="b" l="l" r="r" t="t"/>
                <a:pathLst>
                  <a:path extrusionOk="0" h="5967" w="1314">
                    <a:moveTo>
                      <a:pt x="1245" y="0"/>
                    </a:moveTo>
                    <a:lnTo>
                      <a:pt x="1" y="5945"/>
                    </a:lnTo>
                    <a:cubicBezTo>
                      <a:pt x="21" y="5954"/>
                      <a:pt x="43" y="5962"/>
                      <a:pt x="64" y="5966"/>
                    </a:cubicBezTo>
                    <a:lnTo>
                      <a:pt x="1314" y="22"/>
                    </a:lnTo>
                    <a:cubicBezTo>
                      <a:pt x="1288" y="13"/>
                      <a:pt x="1266" y="4"/>
                      <a:pt x="1245"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35"/>
              <p:cNvSpPr/>
              <p:nvPr/>
            </p:nvSpPr>
            <p:spPr>
              <a:xfrm>
                <a:off x="2399775" y="1426625"/>
                <a:ext cx="32850" cy="149375"/>
              </a:xfrm>
              <a:custGeom>
                <a:rect b="b" l="l" r="r" t="t"/>
                <a:pathLst>
                  <a:path extrusionOk="0" h="5975" w="1314">
                    <a:moveTo>
                      <a:pt x="1245" y="1"/>
                    </a:moveTo>
                    <a:lnTo>
                      <a:pt x="1" y="5949"/>
                    </a:lnTo>
                    <a:cubicBezTo>
                      <a:pt x="23" y="5958"/>
                      <a:pt x="44" y="5967"/>
                      <a:pt x="70" y="5975"/>
                    </a:cubicBezTo>
                    <a:lnTo>
                      <a:pt x="1314" y="30"/>
                    </a:lnTo>
                    <a:cubicBezTo>
                      <a:pt x="1292" y="21"/>
                      <a:pt x="1267" y="13"/>
                      <a:pt x="1245"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35"/>
              <p:cNvSpPr/>
              <p:nvPr/>
            </p:nvSpPr>
            <p:spPr>
              <a:xfrm>
                <a:off x="2397875" y="1425750"/>
                <a:ext cx="33050" cy="149625"/>
              </a:xfrm>
              <a:custGeom>
                <a:rect b="b" l="l" r="r" t="t"/>
                <a:pathLst>
                  <a:path extrusionOk="0" h="5985" w="1322">
                    <a:moveTo>
                      <a:pt x="1244" y="1"/>
                    </a:moveTo>
                    <a:lnTo>
                      <a:pt x="0" y="5950"/>
                    </a:lnTo>
                    <a:cubicBezTo>
                      <a:pt x="26" y="5964"/>
                      <a:pt x="51" y="5976"/>
                      <a:pt x="77" y="5984"/>
                    </a:cubicBezTo>
                    <a:lnTo>
                      <a:pt x="1321" y="36"/>
                    </a:lnTo>
                    <a:cubicBezTo>
                      <a:pt x="1295" y="26"/>
                      <a:pt x="1270" y="14"/>
                      <a:pt x="1244"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35"/>
              <p:cNvSpPr/>
              <p:nvPr/>
            </p:nvSpPr>
            <p:spPr>
              <a:xfrm>
                <a:off x="2395500" y="1424575"/>
                <a:ext cx="33500" cy="149950"/>
              </a:xfrm>
              <a:custGeom>
                <a:rect b="b" l="l" r="r" t="t"/>
                <a:pathLst>
                  <a:path extrusionOk="0" h="5998" w="1340">
                    <a:moveTo>
                      <a:pt x="1246" y="0"/>
                    </a:moveTo>
                    <a:lnTo>
                      <a:pt x="1" y="5950"/>
                    </a:lnTo>
                    <a:cubicBezTo>
                      <a:pt x="30" y="5968"/>
                      <a:pt x="61" y="5985"/>
                      <a:pt x="95" y="5997"/>
                    </a:cubicBezTo>
                    <a:lnTo>
                      <a:pt x="1339" y="48"/>
                    </a:lnTo>
                    <a:cubicBezTo>
                      <a:pt x="1309" y="35"/>
                      <a:pt x="1275" y="18"/>
                      <a:pt x="1246"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35"/>
              <p:cNvSpPr/>
              <p:nvPr/>
            </p:nvSpPr>
            <p:spPr>
              <a:xfrm>
                <a:off x="2392200" y="1422450"/>
                <a:ext cx="34450" cy="150900"/>
              </a:xfrm>
              <a:custGeom>
                <a:rect b="b" l="l" r="r" t="t"/>
                <a:pathLst>
                  <a:path extrusionOk="0" h="6036" w="1378">
                    <a:moveTo>
                      <a:pt x="1245" y="0"/>
                    </a:moveTo>
                    <a:lnTo>
                      <a:pt x="0" y="5950"/>
                    </a:lnTo>
                    <a:cubicBezTo>
                      <a:pt x="43" y="5980"/>
                      <a:pt x="85" y="6009"/>
                      <a:pt x="133" y="6035"/>
                    </a:cubicBezTo>
                    <a:lnTo>
                      <a:pt x="1378" y="85"/>
                    </a:lnTo>
                    <a:cubicBezTo>
                      <a:pt x="1335" y="60"/>
                      <a:pt x="1287" y="30"/>
                      <a:pt x="1245"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35"/>
              <p:cNvSpPr/>
              <p:nvPr/>
            </p:nvSpPr>
            <p:spPr>
              <a:xfrm>
                <a:off x="2379575" y="1410050"/>
                <a:ext cx="43775" cy="161150"/>
              </a:xfrm>
              <a:custGeom>
                <a:rect b="b" l="l" r="r" t="t"/>
                <a:pathLst>
                  <a:path extrusionOk="0" h="6446" w="1751">
                    <a:moveTo>
                      <a:pt x="1245" y="0"/>
                    </a:moveTo>
                    <a:lnTo>
                      <a:pt x="0" y="5945"/>
                    </a:lnTo>
                    <a:cubicBezTo>
                      <a:pt x="154" y="6142"/>
                      <a:pt x="321" y="6313"/>
                      <a:pt x="505" y="6446"/>
                    </a:cubicBezTo>
                    <a:lnTo>
                      <a:pt x="1750" y="496"/>
                    </a:lnTo>
                    <a:cubicBezTo>
                      <a:pt x="1566" y="364"/>
                      <a:pt x="1399" y="192"/>
                      <a:pt x="1245"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35"/>
              <p:cNvSpPr/>
              <p:nvPr/>
            </p:nvSpPr>
            <p:spPr>
              <a:xfrm>
                <a:off x="2410700" y="1407250"/>
                <a:ext cx="46750" cy="22025"/>
              </a:xfrm>
              <a:custGeom>
                <a:rect b="b" l="l" r="r" t="t"/>
                <a:pathLst>
                  <a:path extrusionOk="0" h="881" w="1870">
                    <a:moveTo>
                      <a:pt x="792" y="1"/>
                    </a:moveTo>
                    <a:cubicBezTo>
                      <a:pt x="522" y="40"/>
                      <a:pt x="269" y="73"/>
                      <a:pt x="0" y="112"/>
                    </a:cubicBezTo>
                    <a:cubicBezTo>
                      <a:pt x="357" y="564"/>
                      <a:pt x="771" y="881"/>
                      <a:pt x="1334" y="881"/>
                    </a:cubicBezTo>
                    <a:cubicBezTo>
                      <a:pt x="1406" y="881"/>
                      <a:pt x="1480" y="876"/>
                      <a:pt x="1557" y="865"/>
                    </a:cubicBezTo>
                    <a:cubicBezTo>
                      <a:pt x="1655" y="847"/>
                      <a:pt x="1758" y="827"/>
                      <a:pt x="1870" y="792"/>
                    </a:cubicBezTo>
                    <a:cubicBezTo>
                      <a:pt x="1570" y="399"/>
                      <a:pt x="1206" y="160"/>
                      <a:pt x="792" y="1"/>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35"/>
              <p:cNvSpPr/>
              <p:nvPr/>
            </p:nvSpPr>
            <p:spPr>
              <a:xfrm>
                <a:off x="2428650" y="1422125"/>
                <a:ext cx="51675" cy="169625"/>
              </a:xfrm>
              <a:custGeom>
                <a:rect b="b" l="l" r="r" t="t"/>
                <a:pathLst>
                  <a:path extrusionOk="0" h="6785" w="2067">
                    <a:moveTo>
                      <a:pt x="1250" y="1"/>
                    </a:moveTo>
                    <a:lnTo>
                      <a:pt x="1" y="5950"/>
                    </a:lnTo>
                    <a:cubicBezTo>
                      <a:pt x="275" y="6228"/>
                      <a:pt x="544" y="6506"/>
                      <a:pt x="822" y="6784"/>
                    </a:cubicBezTo>
                    <a:lnTo>
                      <a:pt x="2066" y="839"/>
                    </a:lnTo>
                    <a:cubicBezTo>
                      <a:pt x="1793" y="556"/>
                      <a:pt x="1523" y="278"/>
                      <a:pt x="1250"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35"/>
              <p:cNvSpPr/>
              <p:nvPr/>
            </p:nvSpPr>
            <p:spPr>
              <a:xfrm>
                <a:off x="2469825" y="1435075"/>
                <a:ext cx="32525" cy="149275"/>
              </a:xfrm>
              <a:custGeom>
                <a:rect b="b" l="l" r="r" t="t"/>
                <a:pathLst>
                  <a:path extrusionOk="0" h="5971" w="1301">
                    <a:moveTo>
                      <a:pt x="1301" y="0"/>
                    </a:moveTo>
                    <a:lnTo>
                      <a:pt x="1301" y="0"/>
                    </a:lnTo>
                    <a:cubicBezTo>
                      <a:pt x="1279" y="9"/>
                      <a:pt x="1262" y="17"/>
                      <a:pt x="1245" y="22"/>
                    </a:cubicBezTo>
                    <a:lnTo>
                      <a:pt x="0" y="5970"/>
                    </a:lnTo>
                    <a:cubicBezTo>
                      <a:pt x="18" y="5962"/>
                      <a:pt x="34" y="5958"/>
                      <a:pt x="56" y="5950"/>
                    </a:cubicBezTo>
                    <a:lnTo>
                      <a:pt x="1301"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35"/>
              <p:cNvSpPr/>
              <p:nvPr/>
            </p:nvSpPr>
            <p:spPr>
              <a:xfrm>
                <a:off x="2467800" y="1435600"/>
                <a:ext cx="33175" cy="149925"/>
              </a:xfrm>
              <a:custGeom>
                <a:rect b="b" l="l" r="r" t="t"/>
                <a:pathLst>
                  <a:path extrusionOk="0" h="5997" w="1327">
                    <a:moveTo>
                      <a:pt x="1326" y="1"/>
                    </a:moveTo>
                    <a:lnTo>
                      <a:pt x="1326" y="1"/>
                    </a:lnTo>
                    <a:cubicBezTo>
                      <a:pt x="1296" y="17"/>
                      <a:pt x="1270" y="31"/>
                      <a:pt x="1244" y="47"/>
                    </a:cubicBezTo>
                    <a:lnTo>
                      <a:pt x="0" y="5997"/>
                    </a:lnTo>
                    <a:cubicBezTo>
                      <a:pt x="26" y="5980"/>
                      <a:pt x="52" y="5967"/>
                      <a:pt x="81" y="5949"/>
                    </a:cubicBezTo>
                    <a:lnTo>
                      <a:pt x="1326"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35"/>
              <p:cNvSpPr/>
              <p:nvPr/>
            </p:nvSpPr>
            <p:spPr>
              <a:xfrm>
                <a:off x="2463500" y="1436775"/>
                <a:ext cx="35425" cy="151750"/>
              </a:xfrm>
              <a:custGeom>
                <a:rect b="b" l="l" r="r" t="t"/>
                <a:pathLst>
                  <a:path extrusionOk="0" h="6070" w="1417">
                    <a:moveTo>
                      <a:pt x="1416" y="0"/>
                    </a:moveTo>
                    <a:lnTo>
                      <a:pt x="1416" y="0"/>
                    </a:lnTo>
                    <a:cubicBezTo>
                      <a:pt x="1357" y="39"/>
                      <a:pt x="1305" y="82"/>
                      <a:pt x="1246" y="120"/>
                    </a:cubicBezTo>
                    <a:lnTo>
                      <a:pt x="1" y="6070"/>
                    </a:lnTo>
                    <a:cubicBezTo>
                      <a:pt x="61" y="6031"/>
                      <a:pt x="113" y="5989"/>
                      <a:pt x="172" y="5950"/>
                    </a:cubicBezTo>
                    <a:lnTo>
                      <a:pt x="1416"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35"/>
              <p:cNvSpPr/>
              <p:nvPr/>
            </p:nvSpPr>
            <p:spPr>
              <a:xfrm>
                <a:off x="2461475" y="1439775"/>
                <a:ext cx="33175" cy="149825"/>
              </a:xfrm>
              <a:custGeom>
                <a:rect b="b" l="l" r="r" t="t"/>
                <a:pathLst>
                  <a:path extrusionOk="0" h="5993" w="1327">
                    <a:moveTo>
                      <a:pt x="1327" y="0"/>
                    </a:moveTo>
                    <a:lnTo>
                      <a:pt x="1327" y="0"/>
                    </a:lnTo>
                    <a:cubicBezTo>
                      <a:pt x="1301" y="18"/>
                      <a:pt x="1276" y="30"/>
                      <a:pt x="1246" y="47"/>
                    </a:cubicBezTo>
                    <a:lnTo>
                      <a:pt x="1" y="5993"/>
                    </a:lnTo>
                    <a:cubicBezTo>
                      <a:pt x="30" y="5980"/>
                      <a:pt x="56" y="5967"/>
                      <a:pt x="82" y="5950"/>
                    </a:cubicBezTo>
                    <a:lnTo>
                      <a:pt x="1327"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35"/>
              <p:cNvSpPr/>
              <p:nvPr/>
            </p:nvSpPr>
            <p:spPr>
              <a:xfrm>
                <a:off x="2459125" y="1440950"/>
                <a:ext cx="33500" cy="149500"/>
              </a:xfrm>
              <a:custGeom>
                <a:rect b="b" l="l" r="r" t="t"/>
                <a:pathLst>
                  <a:path extrusionOk="0" h="5980" w="1340">
                    <a:moveTo>
                      <a:pt x="1340" y="0"/>
                    </a:moveTo>
                    <a:lnTo>
                      <a:pt x="1340" y="0"/>
                    </a:lnTo>
                    <a:cubicBezTo>
                      <a:pt x="1314" y="13"/>
                      <a:pt x="1283" y="22"/>
                      <a:pt x="1250" y="34"/>
                    </a:cubicBezTo>
                    <a:lnTo>
                      <a:pt x="0" y="5980"/>
                    </a:lnTo>
                    <a:cubicBezTo>
                      <a:pt x="35" y="5972"/>
                      <a:pt x="65" y="5958"/>
                      <a:pt x="95" y="5946"/>
                    </a:cubicBezTo>
                    <a:lnTo>
                      <a:pt x="1340"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35"/>
              <p:cNvSpPr/>
              <p:nvPr/>
            </p:nvSpPr>
            <p:spPr>
              <a:xfrm>
                <a:off x="2449200" y="1441800"/>
                <a:ext cx="41175" cy="149950"/>
              </a:xfrm>
              <a:custGeom>
                <a:rect b="b" l="l" r="r" t="t"/>
                <a:pathLst>
                  <a:path extrusionOk="0" h="5998" w="1647">
                    <a:moveTo>
                      <a:pt x="1647" y="0"/>
                    </a:moveTo>
                    <a:lnTo>
                      <a:pt x="1647" y="0"/>
                    </a:lnTo>
                    <a:cubicBezTo>
                      <a:pt x="1599" y="14"/>
                      <a:pt x="1548" y="26"/>
                      <a:pt x="1484" y="35"/>
                    </a:cubicBezTo>
                    <a:cubicBezTo>
                      <a:pt x="1420" y="43"/>
                      <a:pt x="1339" y="47"/>
                      <a:pt x="1244" y="52"/>
                    </a:cubicBezTo>
                    <a:lnTo>
                      <a:pt x="0" y="5997"/>
                    </a:lnTo>
                    <a:cubicBezTo>
                      <a:pt x="94" y="5997"/>
                      <a:pt x="171" y="5993"/>
                      <a:pt x="239" y="5984"/>
                    </a:cubicBezTo>
                    <a:cubicBezTo>
                      <a:pt x="304" y="5971"/>
                      <a:pt x="355" y="5963"/>
                      <a:pt x="397" y="5946"/>
                    </a:cubicBezTo>
                    <a:lnTo>
                      <a:pt x="1647"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35"/>
              <p:cNvSpPr/>
              <p:nvPr/>
            </p:nvSpPr>
            <p:spPr>
              <a:xfrm>
                <a:off x="2459900" y="1421700"/>
                <a:ext cx="42450" cy="21400"/>
              </a:xfrm>
              <a:custGeom>
                <a:rect b="b" l="l" r="r" t="t"/>
                <a:pathLst>
                  <a:path extrusionOk="0" h="856" w="1698">
                    <a:moveTo>
                      <a:pt x="308" y="0"/>
                    </a:moveTo>
                    <a:cubicBezTo>
                      <a:pt x="208" y="0"/>
                      <a:pt x="106" y="6"/>
                      <a:pt x="0" y="18"/>
                    </a:cubicBezTo>
                    <a:cubicBezTo>
                      <a:pt x="273" y="295"/>
                      <a:pt x="543" y="573"/>
                      <a:pt x="816" y="856"/>
                    </a:cubicBezTo>
                    <a:cubicBezTo>
                      <a:pt x="911" y="851"/>
                      <a:pt x="992" y="847"/>
                      <a:pt x="1056" y="839"/>
                    </a:cubicBezTo>
                    <a:cubicBezTo>
                      <a:pt x="1432" y="788"/>
                      <a:pt x="1449" y="625"/>
                      <a:pt x="1698" y="535"/>
                    </a:cubicBezTo>
                    <a:cubicBezTo>
                      <a:pt x="1321" y="180"/>
                      <a:pt x="858" y="0"/>
                      <a:pt x="308" y="0"/>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35"/>
              <p:cNvSpPr/>
              <p:nvPr/>
            </p:nvSpPr>
            <p:spPr>
              <a:xfrm>
                <a:off x="1016475" y="1138575"/>
                <a:ext cx="35850" cy="149600"/>
              </a:xfrm>
              <a:custGeom>
                <a:rect b="b" l="l" r="r" t="t"/>
                <a:pathLst>
                  <a:path extrusionOk="0" h="5984" w="1434">
                    <a:moveTo>
                      <a:pt x="1433" y="0"/>
                    </a:moveTo>
                    <a:cubicBezTo>
                      <a:pt x="1356" y="8"/>
                      <a:pt x="1296" y="21"/>
                      <a:pt x="1244" y="34"/>
                    </a:cubicBezTo>
                    <a:lnTo>
                      <a:pt x="0" y="5984"/>
                    </a:lnTo>
                    <a:cubicBezTo>
                      <a:pt x="52" y="5966"/>
                      <a:pt x="111" y="5958"/>
                      <a:pt x="184" y="5949"/>
                    </a:cubicBezTo>
                    <a:lnTo>
                      <a:pt x="1433"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35"/>
              <p:cNvSpPr/>
              <p:nvPr/>
            </p:nvSpPr>
            <p:spPr>
              <a:xfrm>
                <a:off x="1014950" y="1139400"/>
                <a:ext cx="32650" cy="149325"/>
              </a:xfrm>
              <a:custGeom>
                <a:rect b="b" l="l" r="r" t="t"/>
                <a:pathLst>
                  <a:path extrusionOk="0" h="5973" w="1306">
                    <a:moveTo>
                      <a:pt x="1305" y="1"/>
                    </a:moveTo>
                    <a:lnTo>
                      <a:pt x="1305" y="1"/>
                    </a:lnTo>
                    <a:cubicBezTo>
                      <a:pt x="1284" y="9"/>
                      <a:pt x="1263" y="18"/>
                      <a:pt x="1246" y="22"/>
                    </a:cubicBezTo>
                    <a:lnTo>
                      <a:pt x="1" y="5972"/>
                    </a:lnTo>
                    <a:cubicBezTo>
                      <a:pt x="18" y="5963"/>
                      <a:pt x="40" y="5955"/>
                      <a:pt x="61" y="5951"/>
                    </a:cubicBezTo>
                    <a:lnTo>
                      <a:pt x="1305"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35"/>
              <p:cNvSpPr/>
              <p:nvPr/>
            </p:nvSpPr>
            <p:spPr>
              <a:xfrm>
                <a:off x="1014000" y="1139950"/>
                <a:ext cx="32100" cy="149275"/>
              </a:xfrm>
              <a:custGeom>
                <a:rect b="b" l="l" r="r" t="t"/>
                <a:pathLst>
                  <a:path extrusionOk="0" h="5971" w="1284">
                    <a:moveTo>
                      <a:pt x="1284" y="0"/>
                    </a:moveTo>
                    <a:lnTo>
                      <a:pt x="1284" y="0"/>
                    </a:lnTo>
                    <a:cubicBezTo>
                      <a:pt x="1270" y="9"/>
                      <a:pt x="1258" y="17"/>
                      <a:pt x="1245" y="22"/>
                    </a:cubicBezTo>
                    <a:lnTo>
                      <a:pt x="1" y="5971"/>
                    </a:lnTo>
                    <a:cubicBezTo>
                      <a:pt x="13" y="5962"/>
                      <a:pt x="26" y="5958"/>
                      <a:pt x="39" y="5950"/>
                    </a:cubicBezTo>
                    <a:lnTo>
                      <a:pt x="1284"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35"/>
              <p:cNvSpPr/>
              <p:nvPr/>
            </p:nvSpPr>
            <p:spPr>
              <a:xfrm>
                <a:off x="1013375" y="1140500"/>
                <a:ext cx="31750" cy="149175"/>
              </a:xfrm>
              <a:custGeom>
                <a:rect b="b" l="l" r="r" t="t"/>
                <a:pathLst>
                  <a:path extrusionOk="0" h="5967" w="1270">
                    <a:moveTo>
                      <a:pt x="1270" y="0"/>
                    </a:moveTo>
                    <a:lnTo>
                      <a:pt x="1270" y="0"/>
                    </a:lnTo>
                    <a:cubicBezTo>
                      <a:pt x="1262" y="8"/>
                      <a:pt x="1253" y="12"/>
                      <a:pt x="1244" y="21"/>
                    </a:cubicBezTo>
                    <a:lnTo>
                      <a:pt x="0" y="5966"/>
                    </a:lnTo>
                    <a:cubicBezTo>
                      <a:pt x="8" y="5962"/>
                      <a:pt x="17" y="5954"/>
                      <a:pt x="26" y="5949"/>
                    </a:cubicBezTo>
                    <a:lnTo>
                      <a:pt x="1270"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35"/>
              <p:cNvSpPr/>
              <p:nvPr/>
            </p:nvSpPr>
            <p:spPr>
              <a:xfrm>
                <a:off x="1012825" y="1141000"/>
                <a:ext cx="31675" cy="149200"/>
              </a:xfrm>
              <a:custGeom>
                <a:rect b="b" l="l" r="r" t="t"/>
                <a:pathLst>
                  <a:path extrusionOk="0" h="5968" w="1267">
                    <a:moveTo>
                      <a:pt x="1266" y="1"/>
                    </a:moveTo>
                    <a:cubicBezTo>
                      <a:pt x="1262" y="6"/>
                      <a:pt x="1254" y="14"/>
                      <a:pt x="1250" y="18"/>
                    </a:cubicBezTo>
                    <a:lnTo>
                      <a:pt x="0" y="5968"/>
                    </a:lnTo>
                    <a:lnTo>
                      <a:pt x="0" y="5968"/>
                    </a:lnTo>
                    <a:lnTo>
                      <a:pt x="22" y="5946"/>
                    </a:lnTo>
                    <a:lnTo>
                      <a:pt x="1266"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35"/>
              <p:cNvSpPr/>
              <p:nvPr/>
            </p:nvSpPr>
            <p:spPr>
              <a:xfrm>
                <a:off x="1012525" y="1141450"/>
                <a:ext cx="31550" cy="149300"/>
              </a:xfrm>
              <a:custGeom>
                <a:rect b="b" l="l" r="r" t="t"/>
                <a:pathLst>
                  <a:path extrusionOk="0" h="5972" w="1262">
                    <a:moveTo>
                      <a:pt x="1262" y="0"/>
                    </a:moveTo>
                    <a:lnTo>
                      <a:pt x="1262" y="0"/>
                    </a:lnTo>
                    <a:cubicBezTo>
                      <a:pt x="1252" y="8"/>
                      <a:pt x="1248" y="17"/>
                      <a:pt x="1244" y="22"/>
                    </a:cubicBezTo>
                    <a:lnTo>
                      <a:pt x="0" y="5971"/>
                    </a:lnTo>
                    <a:cubicBezTo>
                      <a:pt x="4" y="5962"/>
                      <a:pt x="8" y="5958"/>
                      <a:pt x="12" y="5950"/>
                    </a:cubicBezTo>
                    <a:lnTo>
                      <a:pt x="1262"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35"/>
              <p:cNvSpPr/>
              <p:nvPr/>
            </p:nvSpPr>
            <p:spPr>
              <a:xfrm>
                <a:off x="1012175" y="1141975"/>
                <a:ext cx="31475" cy="149400"/>
              </a:xfrm>
              <a:custGeom>
                <a:rect b="b" l="l" r="r" t="t"/>
                <a:pathLst>
                  <a:path extrusionOk="0" h="5976" w="1259">
                    <a:moveTo>
                      <a:pt x="1258" y="1"/>
                    </a:moveTo>
                    <a:lnTo>
                      <a:pt x="1258" y="1"/>
                    </a:lnTo>
                    <a:cubicBezTo>
                      <a:pt x="1254" y="9"/>
                      <a:pt x="1250" y="18"/>
                      <a:pt x="1246" y="26"/>
                    </a:cubicBezTo>
                    <a:lnTo>
                      <a:pt x="1" y="5976"/>
                    </a:lnTo>
                    <a:cubicBezTo>
                      <a:pt x="5" y="5967"/>
                      <a:pt x="9" y="5958"/>
                      <a:pt x="14" y="5950"/>
                    </a:cubicBezTo>
                    <a:lnTo>
                      <a:pt x="1258"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35"/>
              <p:cNvSpPr/>
              <p:nvPr/>
            </p:nvSpPr>
            <p:spPr>
              <a:xfrm>
                <a:off x="1012075" y="1142625"/>
                <a:ext cx="31250" cy="149175"/>
              </a:xfrm>
              <a:custGeom>
                <a:rect b="b" l="l" r="r" t="t"/>
                <a:pathLst>
                  <a:path extrusionOk="0" h="5967" w="1250">
                    <a:moveTo>
                      <a:pt x="1250" y="0"/>
                    </a:moveTo>
                    <a:lnTo>
                      <a:pt x="1247" y="15"/>
                    </a:lnTo>
                    <a:lnTo>
                      <a:pt x="1247" y="15"/>
                    </a:lnTo>
                    <a:cubicBezTo>
                      <a:pt x="1250" y="11"/>
                      <a:pt x="1250" y="7"/>
                      <a:pt x="1250" y="0"/>
                    </a:cubicBezTo>
                    <a:close/>
                    <a:moveTo>
                      <a:pt x="1247" y="15"/>
                    </a:moveTo>
                    <a:cubicBezTo>
                      <a:pt x="1246" y="16"/>
                      <a:pt x="1246" y="17"/>
                      <a:pt x="1245" y="18"/>
                    </a:cubicBezTo>
                    <a:lnTo>
                      <a:pt x="3" y="5957"/>
                    </a:lnTo>
                    <a:lnTo>
                      <a:pt x="3" y="5957"/>
                    </a:lnTo>
                    <a:cubicBezTo>
                      <a:pt x="4" y="5954"/>
                      <a:pt x="5" y="5952"/>
                      <a:pt x="5" y="5950"/>
                    </a:cubicBezTo>
                    <a:lnTo>
                      <a:pt x="1247" y="15"/>
                    </a:lnTo>
                    <a:close/>
                    <a:moveTo>
                      <a:pt x="3" y="5957"/>
                    </a:moveTo>
                    <a:cubicBezTo>
                      <a:pt x="2" y="5959"/>
                      <a:pt x="1" y="5962"/>
                      <a:pt x="1" y="5966"/>
                    </a:cubicBezTo>
                    <a:lnTo>
                      <a:pt x="3" y="5957"/>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35"/>
              <p:cNvSpPr/>
              <p:nvPr/>
            </p:nvSpPr>
            <p:spPr>
              <a:xfrm>
                <a:off x="1459250" y="1239400"/>
                <a:ext cx="37125" cy="152275"/>
              </a:xfrm>
              <a:custGeom>
                <a:rect b="b" l="l" r="r" t="t"/>
                <a:pathLst>
                  <a:path extrusionOk="0" h="6091" w="1485">
                    <a:moveTo>
                      <a:pt x="1245" y="0"/>
                    </a:moveTo>
                    <a:lnTo>
                      <a:pt x="1" y="5950"/>
                    </a:lnTo>
                    <a:cubicBezTo>
                      <a:pt x="78" y="5992"/>
                      <a:pt x="159" y="6039"/>
                      <a:pt x="240" y="6090"/>
                    </a:cubicBezTo>
                    <a:lnTo>
                      <a:pt x="1485" y="145"/>
                    </a:lnTo>
                    <a:cubicBezTo>
                      <a:pt x="1404" y="90"/>
                      <a:pt x="1322" y="42"/>
                      <a:pt x="1245"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35"/>
              <p:cNvSpPr/>
              <p:nvPr/>
            </p:nvSpPr>
            <p:spPr>
              <a:xfrm>
                <a:off x="1443950" y="1231050"/>
                <a:ext cx="46425" cy="157100"/>
              </a:xfrm>
              <a:custGeom>
                <a:rect b="b" l="l" r="r" t="t"/>
                <a:pathLst>
                  <a:path extrusionOk="0" h="6284" w="1857">
                    <a:moveTo>
                      <a:pt x="1246" y="1"/>
                    </a:moveTo>
                    <a:lnTo>
                      <a:pt x="1" y="5950"/>
                    </a:lnTo>
                    <a:cubicBezTo>
                      <a:pt x="168" y="6048"/>
                      <a:pt x="382" y="6150"/>
                      <a:pt x="613" y="6284"/>
                    </a:cubicBezTo>
                    <a:lnTo>
                      <a:pt x="1857" y="334"/>
                    </a:lnTo>
                    <a:cubicBezTo>
                      <a:pt x="1626" y="202"/>
                      <a:pt x="1416" y="99"/>
                      <a:pt x="1246"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35"/>
              <p:cNvSpPr/>
              <p:nvPr/>
            </p:nvSpPr>
            <p:spPr>
              <a:xfrm>
                <a:off x="1439575" y="1228375"/>
                <a:ext cx="35525" cy="151450"/>
              </a:xfrm>
              <a:custGeom>
                <a:rect b="b" l="l" r="r" t="t"/>
                <a:pathLst>
                  <a:path extrusionOk="0" h="6058" w="1421">
                    <a:moveTo>
                      <a:pt x="1249" y="1"/>
                    </a:moveTo>
                    <a:lnTo>
                      <a:pt x="0" y="5949"/>
                    </a:lnTo>
                    <a:cubicBezTo>
                      <a:pt x="52" y="5984"/>
                      <a:pt x="112" y="6022"/>
                      <a:pt x="176" y="6057"/>
                    </a:cubicBezTo>
                    <a:lnTo>
                      <a:pt x="1421" y="108"/>
                    </a:lnTo>
                    <a:cubicBezTo>
                      <a:pt x="1356" y="73"/>
                      <a:pt x="1301" y="39"/>
                      <a:pt x="1249"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35"/>
              <p:cNvSpPr/>
              <p:nvPr/>
            </p:nvSpPr>
            <p:spPr>
              <a:xfrm>
                <a:off x="1433375" y="1218525"/>
                <a:ext cx="37450" cy="158600"/>
              </a:xfrm>
              <a:custGeom>
                <a:rect b="b" l="l" r="r" t="t"/>
                <a:pathLst>
                  <a:path extrusionOk="0" h="6344" w="1498">
                    <a:moveTo>
                      <a:pt x="1279" y="1"/>
                    </a:moveTo>
                    <a:lnTo>
                      <a:pt x="35" y="5950"/>
                    </a:lnTo>
                    <a:cubicBezTo>
                      <a:pt x="1" y="6108"/>
                      <a:pt x="86" y="6228"/>
                      <a:pt x="248" y="6343"/>
                    </a:cubicBezTo>
                    <a:lnTo>
                      <a:pt x="1497" y="395"/>
                    </a:lnTo>
                    <a:cubicBezTo>
                      <a:pt x="1335" y="279"/>
                      <a:pt x="1245" y="164"/>
                      <a:pt x="1279"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35"/>
              <p:cNvSpPr/>
              <p:nvPr/>
            </p:nvSpPr>
            <p:spPr>
              <a:xfrm>
                <a:off x="2247625" y="1389300"/>
                <a:ext cx="32225" cy="149625"/>
              </a:xfrm>
              <a:custGeom>
                <a:rect b="b" l="l" r="r" t="t"/>
                <a:pathLst>
                  <a:path extrusionOk="0" h="5985" w="1289">
                    <a:moveTo>
                      <a:pt x="1245" y="0"/>
                    </a:moveTo>
                    <a:lnTo>
                      <a:pt x="1" y="5950"/>
                    </a:lnTo>
                    <a:cubicBezTo>
                      <a:pt x="13" y="5963"/>
                      <a:pt x="27" y="5971"/>
                      <a:pt x="43" y="5985"/>
                    </a:cubicBezTo>
                    <a:lnTo>
                      <a:pt x="1288" y="35"/>
                    </a:lnTo>
                    <a:cubicBezTo>
                      <a:pt x="1275" y="22"/>
                      <a:pt x="1258" y="13"/>
                      <a:pt x="1245"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35"/>
              <p:cNvSpPr/>
              <p:nvPr/>
            </p:nvSpPr>
            <p:spPr>
              <a:xfrm>
                <a:off x="2244425" y="1387250"/>
                <a:ext cx="34325" cy="150800"/>
              </a:xfrm>
              <a:custGeom>
                <a:rect b="b" l="l" r="r" t="t"/>
                <a:pathLst>
                  <a:path extrusionOk="0" h="6032" w="1373">
                    <a:moveTo>
                      <a:pt x="1245" y="1"/>
                    </a:moveTo>
                    <a:lnTo>
                      <a:pt x="1" y="5951"/>
                    </a:lnTo>
                    <a:cubicBezTo>
                      <a:pt x="43" y="5976"/>
                      <a:pt x="86" y="6002"/>
                      <a:pt x="129" y="6032"/>
                    </a:cubicBezTo>
                    <a:lnTo>
                      <a:pt x="1373" y="82"/>
                    </a:lnTo>
                    <a:cubicBezTo>
                      <a:pt x="1331" y="56"/>
                      <a:pt x="1288" y="27"/>
                      <a:pt x="1245"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35"/>
              <p:cNvSpPr/>
              <p:nvPr/>
            </p:nvSpPr>
            <p:spPr>
              <a:xfrm>
                <a:off x="2241950" y="1386075"/>
                <a:ext cx="33600" cy="149950"/>
              </a:xfrm>
              <a:custGeom>
                <a:rect b="b" l="l" r="r" t="t"/>
                <a:pathLst>
                  <a:path extrusionOk="0" h="5998" w="1344">
                    <a:moveTo>
                      <a:pt x="1250" y="1"/>
                    </a:moveTo>
                    <a:lnTo>
                      <a:pt x="1" y="5946"/>
                    </a:lnTo>
                    <a:cubicBezTo>
                      <a:pt x="35" y="5964"/>
                      <a:pt x="70" y="5980"/>
                      <a:pt x="100" y="5998"/>
                    </a:cubicBezTo>
                    <a:lnTo>
                      <a:pt x="1344" y="48"/>
                    </a:lnTo>
                    <a:cubicBezTo>
                      <a:pt x="1314" y="32"/>
                      <a:pt x="1280" y="14"/>
                      <a:pt x="1250"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35"/>
              <p:cNvSpPr/>
              <p:nvPr/>
            </p:nvSpPr>
            <p:spPr>
              <a:xfrm>
                <a:off x="2239825" y="1385025"/>
                <a:ext cx="33400" cy="149725"/>
              </a:xfrm>
              <a:custGeom>
                <a:rect b="b" l="l" r="r" t="t"/>
                <a:pathLst>
                  <a:path extrusionOk="0" h="5989" w="1336">
                    <a:moveTo>
                      <a:pt x="1245" y="1"/>
                    </a:moveTo>
                    <a:lnTo>
                      <a:pt x="1" y="5950"/>
                    </a:lnTo>
                    <a:cubicBezTo>
                      <a:pt x="31" y="5963"/>
                      <a:pt x="60" y="5976"/>
                      <a:pt x="86" y="5988"/>
                    </a:cubicBezTo>
                    <a:lnTo>
                      <a:pt x="1335" y="43"/>
                    </a:lnTo>
                    <a:cubicBezTo>
                      <a:pt x="1304" y="26"/>
                      <a:pt x="1275" y="13"/>
                      <a:pt x="1245"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35"/>
              <p:cNvSpPr/>
              <p:nvPr/>
            </p:nvSpPr>
            <p:spPr>
              <a:xfrm>
                <a:off x="2237675" y="1384275"/>
                <a:ext cx="33275" cy="149525"/>
              </a:xfrm>
              <a:custGeom>
                <a:rect b="b" l="l" r="r" t="t"/>
                <a:pathLst>
                  <a:path extrusionOk="0" h="5981" w="1331">
                    <a:moveTo>
                      <a:pt x="1246" y="1"/>
                    </a:moveTo>
                    <a:lnTo>
                      <a:pt x="1" y="5949"/>
                    </a:lnTo>
                    <a:cubicBezTo>
                      <a:pt x="30" y="5959"/>
                      <a:pt x="56" y="5971"/>
                      <a:pt x="87" y="5980"/>
                    </a:cubicBezTo>
                    <a:lnTo>
                      <a:pt x="1331" y="31"/>
                    </a:lnTo>
                    <a:cubicBezTo>
                      <a:pt x="1305" y="21"/>
                      <a:pt x="1275" y="9"/>
                      <a:pt x="1246"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35"/>
              <p:cNvSpPr/>
              <p:nvPr/>
            </p:nvSpPr>
            <p:spPr>
              <a:xfrm>
                <a:off x="2235450" y="1383525"/>
                <a:ext cx="33375" cy="149500"/>
              </a:xfrm>
              <a:custGeom>
                <a:rect b="b" l="l" r="r" t="t"/>
                <a:pathLst>
                  <a:path extrusionOk="0" h="5980" w="1335">
                    <a:moveTo>
                      <a:pt x="1244" y="0"/>
                    </a:moveTo>
                    <a:lnTo>
                      <a:pt x="0" y="5950"/>
                    </a:lnTo>
                    <a:cubicBezTo>
                      <a:pt x="30" y="5959"/>
                      <a:pt x="60" y="5967"/>
                      <a:pt x="90" y="5979"/>
                    </a:cubicBezTo>
                    <a:lnTo>
                      <a:pt x="1335" y="31"/>
                    </a:lnTo>
                    <a:cubicBezTo>
                      <a:pt x="1305" y="18"/>
                      <a:pt x="1274" y="9"/>
                      <a:pt x="1244"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35"/>
              <p:cNvSpPr/>
              <p:nvPr/>
            </p:nvSpPr>
            <p:spPr>
              <a:xfrm>
                <a:off x="2232975" y="1382875"/>
                <a:ext cx="33600" cy="149400"/>
              </a:xfrm>
              <a:custGeom>
                <a:rect b="b" l="l" r="r" t="t"/>
                <a:pathLst>
                  <a:path extrusionOk="0" h="5976" w="1344">
                    <a:moveTo>
                      <a:pt x="1245" y="0"/>
                    </a:moveTo>
                    <a:lnTo>
                      <a:pt x="1" y="5950"/>
                    </a:lnTo>
                    <a:cubicBezTo>
                      <a:pt x="35" y="5959"/>
                      <a:pt x="64" y="5967"/>
                      <a:pt x="99" y="5976"/>
                    </a:cubicBezTo>
                    <a:lnTo>
                      <a:pt x="1343" y="26"/>
                    </a:lnTo>
                    <a:cubicBezTo>
                      <a:pt x="1314" y="18"/>
                      <a:pt x="1280" y="10"/>
                      <a:pt x="1245"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35"/>
              <p:cNvSpPr/>
              <p:nvPr/>
            </p:nvSpPr>
            <p:spPr>
              <a:xfrm>
                <a:off x="2229975" y="1382225"/>
                <a:ext cx="34125" cy="149425"/>
              </a:xfrm>
              <a:custGeom>
                <a:rect b="b" l="l" r="r" t="t"/>
                <a:pathLst>
                  <a:path extrusionOk="0" h="5977" w="1365">
                    <a:moveTo>
                      <a:pt x="1246" y="1"/>
                    </a:moveTo>
                    <a:lnTo>
                      <a:pt x="1" y="5950"/>
                    </a:lnTo>
                    <a:cubicBezTo>
                      <a:pt x="40" y="5960"/>
                      <a:pt x="82" y="5968"/>
                      <a:pt x="121" y="5976"/>
                    </a:cubicBezTo>
                    <a:lnTo>
                      <a:pt x="1365" y="26"/>
                    </a:lnTo>
                    <a:cubicBezTo>
                      <a:pt x="1327" y="18"/>
                      <a:pt x="1288" y="10"/>
                      <a:pt x="1246"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35"/>
              <p:cNvSpPr/>
              <p:nvPr/>
            </p:nvSpPr>
            <p:spPr>
              <a:xfrm>
                <a:off x="2225475" y="1381725"/>
                <a:ext cx="35650" cy="149275"/>
              </a:xfrm>
              <a:custGeom>
                <a:rect b="b" l="l" r="r" t="t"/>
                <a:pathLst>
                  <a:path extrusionOk="0" h="5971" w="1426">
                    <a:moveTo>
                      <a:pt x="1246" y="0"/>
                    </a:moveTo>
                    <a:lnTo>
                      <a:pt x="1" y="5945"/>
                    </a:lnTo>
                    <a:cubicBezTo>
                      <a:pt x="62" y="5954"/>
                      <a:pt x="121" y="5962"/>
                      <a:pt x="181" y="5970"/>
                    </a:cubicBezTo>
                    <a:lnTo>
                      <a:pt x="1426" y="21"/>
                    </a:lnTo>
                    <a:cubicBezTo>
                      <a:pt x="1365" y="13"/>
                      <a:pt x="1310" y="4"/>
                      <a:pt x="1246"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35"/>
              <p:cNvSpPr/>
              <p:nvPr/>
            </p:nvSpPr>
            <p:spPr>
              <a:xfrm>
                <a:off x="2158025" y="1381300"/>
                <a:ext cx="98625" cy="156100"/>
              </a:xfrm>
              <a:custGeom>
                <a:rect b="b" l="l" r="r" t="t"/>
                <a:pathLst>
                  <a:path extrusionOk="0" h="6244" w="3945">
                    <a:moveTo>
                      <a:pt x="3609" y="0"/>
                    </a:moveTo>
                    <a:cubicBezTo>
                      <a:pt x="3340" y="0"/>
                      <a:pt x="3055" y="29"/>
                      <a:pt x="2764" y="69"/>
                    </a:cubicBezTo>
                    <a:cubicBezTo>
                      <a:pt x="2567" y="98"/>
                      <a:pt x="2369" y="128"/>
                      <a:pt x="2169" y="162"/>
                    </a:cubicBezTo>
                    <a:cubicBezTo>
                      <a:pt x="1972" y="197"/>
                      <a:pt x="1779" y="227"/>
                      <a:pt x="1583" y="256"/>
                    </a:cubicBezTo>
                    <a:cubicBezTo>
                      <a:pt x="1471" y="269"/>
                      <a:pt x="1356" y="286"/>
                      <a:pt x="1245" y="294"/>
                    </a:cubicBezTo>
                    <a:lnTo>
                      <a:pt x="0" y="6244"/>
                    </a:lnTo>
                    <a:cubicBezTo>
                      <a:pt x="111" y="6232"/>
                      <a:pt x="223" y="6218"/>
                      <a:pt x="338" y="6202"/>
                    </a:cubicBezTo>
                    <a:cubicBezTo>
                      <a:pt x="531" y="6176"/>
                      <a:pt x="727" y="6141"/>
                      <a:pt x="924" y="6112"/>
                    </a:cubicBezTo>
                    <a:cubicBezTo>
                      <a:pt x="1121" y="6078"/>
                      <a:pt x="1322" y="6048"/>
                      <a:pt x="1518" y="6017"/>
                    </a:cubicBezTo>
                    <a:cubicBezTo>
                      <a:pt x="1814" y="5977"/>
                      <a:pt x="2105" y="5946"/>
                      <a:pt x="2382" y="5946"/>
                    </a:cubicBezTo>
                    <a:cubicBezTo>
                      <a:pt x="2490" y="5946"/>
                      <a:pt x="2596" y="5951"/>
                      <a:pt x="2699" y="5962"/>
                    </a:cubicBezTo>
                    <a:lnTo>
                      <a:pt x="3944" y="17"/>
                    </a:lnTo>
                    <a:cubicBezTo>
                      <a:pt x="3836" y="6"/>
                      <a:pt x="3724" y="0"/>
                      <a:pt x="3609" y="0"/>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35"/>
              <p:cNvSpPr/>
              <p:nvPr/>
            </p:nvSpPr>
            <p:spPr>
              <a:xfrm>
                <a:off x="2157575" y="1388650"/>
                <a:ext cx="31600" cy="148875"/>
              </a:xfrm>
              <a:custGeom>
                <a:rect b="b" l="l" r="r" t="t"/>
                <a:pathLst>
                  <a:path extrusionOk="0" h="5955" w="1264">
                    <a:moveTo>
                      <a:pt x="1263" y="0"/>
                    </a:moveTo>
                    <a:cubicBezTo>
                      <a:pt x="1258" y="5"/>
                      <a:pt x="1254" y="5"/>
                      <a:pt x="1246" y="10"/>
                    </a:cubicBezTo>
                    <a:lnTo>
                      <a:pt x="1" y="5954"/>
                    </a:lnTo>
                    <a:cubicBezTo>
                      <a:pt x="6" y="5954"/>
                      <a:pt x="14" y="5950"/>
                      <a:pt x="18" y="5950"/>
                    </a:cubicBezTo>
                    <a:lnTo>
                      <a:pt x="1263"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35"/>
              <p:cNvSpPr/>
              <p:nvPr/>
            </p:nvSpPr>
            <p:spPr>
              <a:xfrm>
                <a:off x="2156625" y="1388875"/>
                <a:ext cx="32100" cy="149075"/>
              </a:xfrm>
              <a:custGeom>
                <a:rect b="b" l="l" r="r" t="t"/>
                <a:pathLst>
                  <a:path extrusionOk="0" h="5963" w="1284">
                    <a:moveTo>
                      <a:pt x="1284" y="1"/>
                    </a:moveTo>
                    <a:lnTo>
                      <a:pt x="1284" y="1"/>
                    </a:lnTo>
                    <a:cubicBezTo>
                      <a:pt x="1271" y="5"/>
                      <a:pt x="1258" y="9"/>
                      <a:pt x="1245" y="13"/>
                    </a:cubicBezTo>
                    <a:lnTo>
                      <a:pt x="1" y="5963"/>
                    </a:lnTo>
                    <a:cubicBezTo>
                      <a:pt x="13" y="5954"/>
                      <a:pt x="27" y="5950"/>
                      <a:pt x="39" y="5945"/>
                    </a:cubicBezTo>
                    <a:lnTo>
                      <a:pt x="1284"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35"/>
              <p:cNvSpPr/>
              <p:nvPr/>
            </p:nvSpPr>
            <p:spPr>
              <a:xfrm>
                <a:off x="2156100" y="1389175"/>
                <a:ext cx="31650" cy="148975"/>
              </a:xfrm>
              <a:custGeom>
                <a:rect b="b" l="l" r="r" t="t"/>
                <a:pathLst>
                  <a:path extrusionOk="0" h="5959" w="1266">
                    <a:moveTo>
                      <a:pt x="1266" y="1"/>
                    </a:moveTo>
                    <a:cubicBezTo>
                      <a:pt x="1258" y="5"/>
                      <a:pt x="1250" y="10"/>
                      <a:pt x="1245" y="14"/>
                    </a:cubicBezTo>
                    <a:lnTo>
                      <a:pt x="0" y="5959"/>
                    </a:lnTo>
                    <a:cubicBezTo>
                      <a:pt x="4" y="5955"/>
                      <a:pt x="14" y="5951"/>
                      <a:pt x="22" y="5951"/>
                    </a:cubicBezTo>
                    <a:lnTo>
                      <a:pt x="1266"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35"/>
              <p:cNvSpPr/>
              <p:nvPr/>
            </p:nvSpPr>
            <p:spPr>
              <a:xfrm>
                <a:off x="2155650" y="1389525"/>
                <a:ext cx="31600" cy="148975"/>
              </a:xfrm>
              <a:custGeom>
                <a:rect b="b" l="l" r="r" t="t"/>
                <a:pathLst>
                  <a:path extrusionOk="0" h="5959" w="1264">
                    <a:moveTo>
                      <a:pt x="1263" y="0"/>
                    </a:moveTo>
                    <a:lnTo>
                      <a:pt x="1263" y="0"/>
                    </a:lnTo>
                    <a:cubicBezTo>
                      <a:pt x="1254" y="4"/>
                      <a:pt x="1250" y="8"/>
                      <a:pt x="1246" y="13"/>
                    </a:cubicBezTo>
                    <a:lnTo>
                      <a:pt x="1" y="5958"/>
                    </a:lnTo>
                    <a:cubicBezTo>
                      <a:pt x="6" y="5954"/>
                      <a:pt x="10" y="5950"/>
                      <a:pt x="18" y="5945"/>
                    </a:cubicBezTo>
                    <a:lnTo>
                      <a:pt x="1263"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35"/>
              <p:cNvSpPr/>
              <p:nvPr/>
            </p:nvSpPr>
            <p:spPr>
              <a:xfrm>
                <a:off x="2155350" y="1389825"/>
                <a:ext cx="31450" cy="148975"/>
              </a:xfrm>
              <a:custGeom>
                <a:rect b="b" l="l" r="r" t="t"/>
                <a:pathLst>
                  <a:path extrusionOk="0" h="5959" w="1258">
                    <a:moveTo>
                      <a:pt x="1258" y="1"/>
                    </a:moveTo>
                    <a:cubicBezTo>
                      <a:pt x="1254" y="1"/>
                      <a:pt x="1250" y="5"/>
                      <a:pt x="1245" y="10"/>
                    </a:cubicBezTo>
                    <a:lnTo>
                      <a:pt x="1" y="5958"/>
                    </a:lnTo>
                    <a:cubicBezTo>
                      <a:pt x="5" y="5954"/>
                      <a:pt x="9" y="5950"/>
                      <a:pt x="13" y="5946"/>
                    </a:cubicBezTo>
                    <a:lnTo>
                      <a:pt x="1258"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35"/>
              <p:cNvSpPr/>
              <p:nvPr/>
            </p:nvSpPr>
            <p:spPr>
              <a:xfrm>
                <a:off x="2155150" y="1390050"/>
                <a:ext cx="31325" cy="149075"/>
              </a:xfrm>
              <a:custGeom>
                <a:rect b="b" l="l" r="r" t="t"/>
                <a:pathLst>
                  <a:path extrusionOk="0" h="5963" w="1253">
                    <a:moveTo>
                      <a:pt x="1253" y="1"/>
                    </a:moveTo>
                    <a:cubicBezTo>
                      <a:pt x="1249" y="5"/>
                      <a:pt x="1249" y="9"/>
                      <a:pt x="1244" y="13"/>
                    </a:cubicBezTo>
                    <a:lnTo>
                      <a:pt x="1" y="5960"/>
                    </a:lnTo>
                    <a:lnTo>
                      <a:pt x="1" y="5960"/>
                    </a:lnTo>
                    <a:cubicBezTo>
                      <a:pt x="2" y="5957"/>
                      <a:pt x="5" y="5953"/>
                      <a:pt x="9" y="5949"/>
                    </a:cubicBezTo>
                    <a:lnTo>
                      <a:pt x="1253" y="1"/>
                    </a:lnTo>
                    <a:close/>
                    <a:moveTo>
                      <a:pt x="1" y="5960"/>
                    </a:moveTo>
                    <a:lnTo>
                      <a:pt x="1" y="5960"/>
                    </a:lnTo>
                    <a:cubicBezTo>
                      <a:pt x="1" y="5961"/>
                      <a:pt x="0" y="5962"/>
                      <a:pt x="0" y="5963"/>
                    </a:cubicBezTo>
                    <a:lnTo>
                      <a:pt x="1" y="596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35"/>
              <p:cNvSpPr/>
              <p:nvPr/>
            </p:nvSpPr>
            <p:spPr>
              <a:xfrm>
                <a:off x="2154925" y="1390375"/>
                <a:ext cx="31350" cy="149200"/>
              </a:xfrm>
              <a:custGeom>
                <a:rect b="b" l="l" r="r" t="t"/>
                <a:pathLst>
                  <a:path extrusionOk="0" h="5968" w="1254">
                    <a:moveTo>
                      <a:pt x="1253" y="0"/>
                    </a:moveTo>
                    <a:cubicBezTo>
                      <a:pt x="1249" y="8"/>
                      <a:pt x="1249" y="13"/>
                      <a:pt x="1245" y="18"/>
                    </a:cubicBezTo>
                    <a:lnTo>
                      <a:pt x="0" y="5967"/>
                    </a:lnTo>
                    <a:cubicBezTo>
                      <a:pt x="4" y="5958"/>
                      <a:pt x="4" y="5954"/>
                      <a:pt x="9" y="5950"/>
                    </a:cubicBezTo>
                    <a:lnTo>
                      <a:pt x="1253"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35"/>
              <p:cNvSpPr/>
              <p:nvPr/>
            </p:nvSpPr>
            <p:spPr>
              <a:xfrm>
                <a:off x="2154925" y="1390800"/>
                <a:ext cx="31150" cy="148975"/>
              </a:xfrm>
              <a:custGeom>
                <a:rect b="b" l="l" r="r" t="t"/>
                <a:pathLst>
                  <a:path extrusionOk="0" h="5959" w="1246">
                    <a:moveTo>
                      <a:pt x="1245" y="1"/>
                    </a:moveTo>
                    <a:lnTo>
                      <a:pt x="0" y="5950"/>
                    </a:lnTo>
                    <a:lnTo>
                      <a:pt x="0" y="5958"/>
                    </a:lnTo>
                    <a:lnTo>
                      <a:pt x="1245" y="9"/>
                    </a:lnTo>
                    <a:lnTo>
                      <a:pt x="1245" y="1"/>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35"/>
              <p:cNvSpPr/>
              <p:nvPr/>
            </p:nvSpPr>
            <p:spPr>
              <a:xfrm>
                <a:off x="1465225" y="1243000"/>
                <a:ext cx="33300" cy="152950"/>
              </a:xfrm>
              <a:custGeom>
                <a:rect b="b" l="l" r="r" t="t"/>
                <a:pathLst>
                  <a:path extrusionOk="0" h="6118" w="1332">
                    <a:moveTo>
                      <a:pt x="1246" y="1"/>
                    </a:moveTo>
                    <a:lnTo>
                      <a:pt x="1" y="5946"/>
                    </a:lnTo>
                    <a:cubicBezTo>
                      <a:pt x="70" y="6019"/>
                      <a:pt x="82" y="6071"/>
                      <a:pt x="74" y="6118"/>
                    </a:cubicBezTo>
                    <a:lnTo>
                      <a:pt x="1323" y="168"/>
                    </a:lnTo>
                    <a:cubicBezTo>
                      <a:pt x="1331" y="121"/>
                      <a:pt x="1314" y="70"/>
                      <a:pt x="1246"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35"/>
              <p:cNvSpPr/>
              <p:nvPr/>
            </p:nvSpPr>
            <p:spPr>
              <a:xfrm>
                <a:off x="2365250" y="1415975"/>
                <a:ext cx="42475" cy="17200"/>
              </a:xfrm>
              <a:custGeom>
                <a:rect b="b" l="l" r="r" t="t"/>
                <a:pathLst>
                  <a:path extrusionOk="0" h="688" w="1699">
                    <a:moveTo>
                      <a:pt x="290" y="0"/>
                    </a:moveTo>
                    <a:cubicBezTo>
                      <a:pt x="195" y="0"/>
                      <a:pt x="99" y="5"/>
                      <a:pt x="0" y="16"/>
                    </a:cubicBezTo>
                    <a:cubicBezTo>
                      <a:pt x="214" y="238"/>
                      <a:pt x="428" y="460"/>
                      <a:pt x="650" y="687"/>
                    </a:cubicBezTo>
                    <a:cubicBezTo>
                      <a:pt x="997" y="636"/>
                      <a:pt x="1343" y="589"/>
                      <a:pt x="1698" y="537"/>
                    </a:cubicBezTo>
                    <a:cubicBezTo>
                      <a:pt x="1318" y="183"/>
                      <a:pt x="844" y="0"/>
                      <a:pt x="290" y="0"/>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35"/>
              <p:cNvSpPr/>
              <p:nvPr/>
            </p:nvSpPr>
            <p:spPr>
              <a:xfrm>
                <a:off x="2334025" y="1416350"/>
                <a:ext cx="47500" cy="165425"/>
              </a:xfrm>
              <a:custGeom>
                <a:rect b="b" l="l" r="r" t="t"/>
                <a:pathLst>
                  <a:path extrusionOk="0" h="6617" w="1900">
                    <a:moveTo>
                      <a:pt x="1249" y="1"/>
                    </a:moveTo>
                    <a:lnTo>
                      <a:pt x="0" y="5950"/>
                    </a:lnTo>
                    <a:cubicBezTo>
                      <a:pt x="219" y="6172"/>
                      <a:pt x="432" y="6391"/>
                      <a:pt x="655" y="6617"/>
                    </a:cubicBezTo>
                    <a:lnTo>
                      <a:pt x="1899" y="672"/>
                    </a:lnTo>
                    <a:cubicBezTo>
                      <a:pt x="1677" y="445"/>
                      <a:pt x="1463" y="223"/>
                      <a:pt x="1249"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35"/>
              <p:cNvSpPr/>
              <p:nvPr/>
            </p:nvSpPr>
            <p:spPr>
              <a:xfrm>
                <a:off x="2350375" y="1429400"/>
                <a:ext cx="57350" cy="152375"/>
              </a:xfrm>
              <a:custGeom>
                <a:rect b="b" l="l" r="r" t="t"/>
                <a:pathLst>
                  <a:path extrusionOk="0" h="6095" w="2294">
                    <a:moveTo>
                      <a:pt x="2293" y="0"/>
                    </a:moveTo>
                    <a:lnTo>
                      <a:pt x="2293" y="0"/>
                    </a:lnTo>
                    <a:cubicBezTo>
                      <a:pt x="1938" y="52"/>
                      <a:pt x="1592" y="99"/>
                      <a:pt x="1245" y="150"/>
                    </a:cubicBezTo>
                    <a:lnTo>
                      <a:pt x="1" y="6095"/>
                    </a:lnTo>
                    <a:cubicBezTo>
                      <a:pt x="343" y="6049"/>
                      <a:pt x="690" y="6001"/>
                      <a:pt x="1045" y="5950"/>
                    </a:cubicBezTo>
                    <a:lnTo>
                      <a:pt x="2293"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35"/>
              <p:cNvSpPr/>
              <p:nvPr/>
            </p:nvSpPr>
            <p:spPr>
              <a:xfrm>
                <a:off x="2626575" y="1475150"/>
                <a:ext cx="31250" cy="149200"/>
              </a:xfrm>
              <a:custGeom>
                <a:rect b="b" l="l" r="r" t="t"/>
                <a:pathLst>
                  <a:path extrusionOk="0" h="5968" w="1250">
                    <a:moveTo>
                      <a:pt x="1249" y="1"/>
                    </a:moveTo>
                    <a:lnTo>
                      <a:pt x="1246" y="16"/>
                    </a:lnTo>
                    <a:lnTo>
                      <a:pt x="1246" y="16"/>
                    </a:lnTo>
                    <a:cubicBezTo>
                      <a:pt x="1249" y="9"/>
                      <a:pt x="1249" y="5"/>
                      <a:pt x="1249" y="1"/>
                    </a:cubicBezTo>
                    <a:close/>
                    <a:moveTo>
                      <a:pt x="1246" y="16"/>
                    </a:moveTo>
                    <a:cubicBezTo>
                      <a:pt x="1246" y="17"/>
                      <a:pt x="1246" y="18"/>
                      <a:pt x="1245" y="18"/>
                    </a:cubicBezTo>
                    <a:lnTo>
                      <a:pt x="2" y="5959"/>
                    </a:lnTo>
                    <a:lnTo>
                      <a:pt x="2" y="5959"/>
                    </a:lnTo>
                    <a:cubicBezTo>
                      <a:pt x="4" y="5955"/>
                      <a:pt x="5" y="5953"/>
                      <a:pt x="5" y="5950"/>
                    </a:cubicBezTo>
                    <a:lnTo>
                      <a:pt x="1246" y="16"/>
                    </a:lnTo>
                    <a:close/>
                    <a:moveTo>
                      <a:pt x="2" y="5959"/>
                    </a:moveTo>
                    <a:lnTo>
                      <a:pt x="2" y="5959"/>
                    </a:lnTo>
                    <a:cubicBezTo>
                      <a:pt x="1" y="5961"/>
                      <a:pt x="0" y="5964"/>
                      <a:pt x="0" y="5968"/>
                    </a:cubicBezTo>
                    <a:lnTo>
                      <a:pt x="2" y="5959"/>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35"/>
              <p:cNvSpPr/>
              <p:nvPr/>
            </p:nvSpPr>
            <p:spPr>
              <a:xfrm>
                <a:off x="2626150" y="1475600"/>
                <a:ext cx="31575" cy="149500"/>
              </a:xfrm>
              <a:custGeom>
                <a:rect b="b" l="l" r="r" t="t"/>
                <a:pathLst>
                  <a:path extrusionOk="0" h="5980" w="1263">
                    <a:moveTo>
                      <a:pt x="1262" y="0"/>
                    </a:moveTo>
                    <a:lnTo>
                      <a:pt x="1262" y="0"/>
                    </a:lnTo>
                    <a:cubicBezTo>
                      <a:pt x="1258" y="8"/>
                      <a:pt x="1254" y="22"/>
                      <a:pt x="1249" y="34"/>
                    </a:cubicBezTo>
                    <a:lnTo>
                      <a:pt x="1" y="5980"/>
                    </a:lnTo>
                    <a:cubicBezTo>
                      <a:pt x="9" y="5971"/>
                      <a:pt x="13" y="5958"/>
                      <a:pt x="17" y="5950"/>
                    </a:cubicBezTo>
                    <a:lnTo>
                      <a:pt x="1262"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35"/>
              <p:cNvSpPr/>
              <p:nvPr/>
            </p:nvSpPr>
            <p:spPr>
              <a:xfrm>
                <a:off x="2625625" y="1476450"/>
                <a:ext cx="31775" cy="149500"/>
              </a:xfrm>
              <a:custGeom>
                <a:rect b="b" l="l" r="r" t="t"/>
                <a:pathLst>
                  <a:path extrusionOk="0" h="5980" w="1271">
                    <a:moveTo>
                      <a:pt x="1270" y="0"/>
                    </a:moveTo>
                    <a:lnTo>
                      <a:pt x="1270" y="0"/>
                    </a:lnTo>
                    <a:cubicBezTo>
                      <a:pt x="1262" y="9"/>
                      <a:pt x="1258" y="17"/>
                      <a:pt x="1249" y="30"/>
                    </a:cubicBezTo>
                    <a:lnTo>
                      <a:pt x="0" y="5979"/>
                    </a:lnTo>
                    <a:cubicBezTo>
                      <a:pt x="8" y="5967"/>
                      <a:pt x="18" y="5958"/>
                      <a:pt x="22" y="5946"/>
                    </a:cubicBezTo>
                    <a:lnTo>
                      <a:pt x="1270"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35"/>
              <p:cNvSpPr/>
              <p:nvPr/>
            </p:nvSpPr>
            <p:spPr>
              <a:xfrm>
                <a:off x="2624875" y="1477175"/>
                <a:ext cx="32000" cy="149525"/>
              </a:xfrm>
              <a:custGeom>
                <a:rect b="b" l="l" r="r" t="t"/>
                <a:pathLst>
                  <a:path extrusionOk="0" h="5981" w="1280">
                    <a:moveTo>
                      <a:pt x="1279" y="1"/>
                    </a:moveTo>
                    <a:lnTo>
                      <a:pt x="1279" y="1"/>
                    </a:lnTo>
                    <a:cubicBezTo>
                      <a:pt x="1266" y="10"/>
                      <a:pt x="1258" y="22"/>
                      <a:pt x="1245" y="32"/>
                    </a:cubicBezTo>
                    <a:lnTo>
                      <a:pt x="0" y="5980"/>
                    </a:lnTo>
                    <a:lnTo>
                      <a:pt x="30" y="5950"/>
                    </a:lnTo>
                    <a:lnTo>
                      <a:pt x="1279"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35"/>
              <p:cNvSpPr/>
              <p:nvPr/>
            </p:nvSpPr>
            <p:spPr>
              <a:xfrm>
                <a:off x="2623800" y="1477950"/>
                <a:ext cx="32200" cy="149525"/>
              </a:xfrm>
              <a:custGeom>
                <a:rect b="b" l="l" r="r" t="t"/>
                <a:pathLst>
                  <a:path extrusionOk="0" h="5981" w="1288">
                    <a:moveTo>
                      <a:pt x="1288" y="1"/>
                    </a:moveTo>
                    <a:lnTo>
                      <a:pt x="1288" y="1"/>
                    </a:lnTo>
                    <a:cubicBezTo>
                      <a:pt x="1275" y="9"/>
                      <a:pt x="1262" y="21"/>
                      <a:pt x="1246" y="30"/>
                    </a:cubicBezTo>
                    <a:lnTo>
                      <a:pt x="0" y="5980"/>
                    </a:lnTo>
                    <a:cubicBezTo>
                      <a:pt x="18" y="5971"/>
                      <a:pt x="30" y="5958"/>
                      <a:pt x="43" y="5949"/>
                    </a:cubicBezTo>
                    <a:lnTo>
                      <a:pt x="1288"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35"/>
              <p:cNvSpPr/>
              <p:nvPr/>
            </p:nvSpPr>
            <p:spPr>
              <a:xfrm>
                <a:off x="2621975" y="1478700"/>
                <a:ext cx="32975" cy="149700"/>
              </a:xfrm>
              <a:custGeom>
                <a:rect b="b" l="l" r="r" t="t"/>
                <a:pathLst>
                  <a:path extrusionOk="0" h="5988" w="1319">
                    <a:moveTo>
                      <a:pt x="1319" y="0"/>
                    </a:moveTo>
                    <a:lnTo>
                      <a:pt x="1319" y="0"/>
                    </a:lnTo>
                    <a:cubicBezTo>
                      <a:pt x="1297" y="13"/>
                      <a:pt x="1275" y="26"/>
                      <a:pt x="1250" y="38"/>
                    </a:cubicBezTo>
                    <a:lnTo>
                      <a:pt x="0" y="5988"/>
                    </a:lnTo>
                    <a:cubicBezTo>
                      <a:pt x="26" y="5976"/>
                      <a:pt x="52" y="5962"/>
                      <a:pt x="73" y="5950"/>
                    </a:cubicBezTo>
                    <a:lnTo>
                      <a:pt x="1319"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35"/>
              <p:cNvSpPr/>
              <p:nvPr/>
            </p:nvSpPr>
            <p:spPr>
              <a:xfrm>
                <a:off x="2618675" y="1479650"/>
                <a:ext cx="34550" cy="150050"/>
              </a:xfrm>
              <a:custGeom>
                <a:rect b="b" l="l" r="r" t="t"/>
                <a:pathLst>
                  <a:path extrusionOk="0" h="6002" w="1382">
                    <a:moveTo>
                      <a:pt x="1382" y="0"/>
                    </a:moveTo>
                    <a:cubicBezTo>
                      <a:pt x="1339" y="18"/>
                      <a:pt x="1297" y="35"/>
                      <a:pt x="1249" y="52"/>
                    </a:cubicBezTo>
                    <a:lnTo>
                      <a:pt x="0" y="6001"/>
                    </a:lnTo>
                    <a:cubicBezTo>
                      <a:pt x="51" y="5984"/>
                      <a:pt x="94" y="5967"/>
                      <a:pt x="132" y="5950"/>
                    </a:cubicBezTo>
                    <a:lnTo>
                      <a:pt x="1382"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35"/>
              <p:cNvSpPr/>
              <p:nvPr/>
            </p:nvSpPr>
            <p:spPr>
              <a:xfrm>
                <a:off x="2593850" y="1480925"/>
                <a:ext cx="56075" cy="152525"/>
              </a:xfrm>
              <a:custGeom>
                <a:rect b="b" l="l" r="r" t="t"/>
                <a:pathLst>
                  <a:path extrusionOk="0" h="6101" w="2243">
                    <a:moveTo>
                      <a:pt x="2242" y="1"/>
                    </a:moveTo>
                    <a:cubicBezTo>
                      <a:pt x="2114" y="40"/>
                      <a:pt x="1960" y="69"/>
                      <a:pt x="1784" y="91"/>
                    </a:cubicBezTo>
                    <a:cubicBezTo>
                      <a:pt x="1617" y="117"/>
                      <a:pt x="1433" y="133"/>
                      <a:pt x="1246" y="151"/>
                    </a:cubicBezTo>
                    <a:lnTo>
                      <a:pt x="0" y="6100"/>
                    </a:lnTo>
                    <a:cubicBezTo>
                      <a:pt x="189" y="6083"/>
                      <a:pt x="373" y="6066"/>
                      <a:pt x="539" y="6041"/>
                    </a:cubicBezTo>
                    <a:cubicBezTo>
                      <a:pt x="711" y="6015"/>
                      <a:pt x="869" y="5989"/>
                      <a:pt x="993" y="5950"/>
                    </a:cubicBezTo>
                    <a:lnTo>
                      <a:pt x="2242"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35"/>
              <p:cNvSpPr/>
              <p:nvPr/>
            </p:nvSpPr>
            <p:spPr>
              <a:xfrm>
                <a:off x="2577400" y="1467800"/>
                <a:ext cx="47600" cy="165650"/>
              </a:xfrm>
              <a:custGeom>
                <a:rect b="b" l="l" r="r" t="t"/>
                <a:pathLst>
                  <a:path extrusionOk="0" h="6626" w="1904">
                    <a:moveTo>
                      <a:pt x="1245" y="0"/>
                    </a:moveTo>
                    <a:lnTo>
                      <a:pt x="0" y="5950"/>
                    </a:lnTo>
                    <a:cubicBezTo>
                      <a:pt x="222" y="6181"/>
                      <a:pt x="437" y="6398"/>
                      <a:pt x="658" y="6625"/>
                    </a:cubicBezTo>
                    <a:lnTo>
                      <a:pt x="1904" y="676"/>
                    </a:lnTo>
                    <a:cubicBezTo>
                      <a:pt x="1685" y="453"/>
                      <a:pt x="1467" y="231"/>
                      <a:pt x="1245"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35"/>
              <p:cNvSpPr/>
              <p:nvPr/>
            </p:nvSpPr>
            <p:spPr>
              <a:xfrm>
                <a:off x="2608500" y="1462325"/>
                <a:ext cx="58300" cy="22375"/>
              </a:xfrm>
              <a:custGeom>
                <a:rect b="b" l="l" r="r" t="t"/>
                <a:pathLst>
                  <a:path extrusionOk="0" h="895" w="2332">
                    <a:moveTo>
                      <a:pt x="1575" y="0"/>
                    </a:moveTo>
                    <a:cubicBezTo>
                      <a:pt x="1053" y="73"/>
                      <a:pt x="527" y="146"/>
                      <a:pt x="1" y="219"/>
                    </a:cubicBezTo>
                    <a:cubicBezTo>
                      <a:pt x="223" y="450"/>
                      <a:pt x="441" y="672"/>
                      <a:pt x="660" y="895"/>
                    </a:cubicBezTo>
                    <a:cubicBezTo>
                      <a:pt x="847" y="877"/>
                      <a:pt x="1031" y="861"/>
                      <a:pt x="1198" y="835"/>
                    </a:cubicBezTo>
                    <a:cubicBezTo>
                      <a:pt x="1913" y="736"/>
                      <a:pt x="2332" y="549"/>
                      <a:pt x="1575" y="0"/>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35"/>
              <p:cNvSpPr/>
              <p:nvPr/>
            </p:nvSpPr>
            <p:spPr>
              <a:xfrm>
                <a:off x="1014200" y="1152975"/>
                <a:ext cx="31275" cy="148975"/>
              </a:xfrm>
              <a:custGeom>
                <a:rect b="b" l="l" r="r" t="t"/>
                <a:pathLst>
                  <a:path extrusionOk="0" h="5959" w="1251">
                    <a:moveTo>
                      <a:pt x="1250" y="1"/>
                    </a:moveTo>
                    <a:lnTo>
                      <a:pt x="1248" y="12"/>
                    </a:lnTo>
                    <a:lnTo>
                      <a:pt x="1248" y="12"/>
                    </a:lnTo>
                    <a:cubicBezTo>
                      <a:pt x="1250" y="8"/>
                      <a:pt x="1250" y="4"/>
                      <a:pt x="1250" y="1"/>
                    </a:cubicBezTo>
                    <a:close/>
                    <a:moveTo>
                      <a:pt x="1248" y="12"/>
                    </a:moveTo>
                    <a:lnTo>
                      <a:pt x="1248" y="12"/>
                    </a:lnTo>
                    <a:cubicBezTo>
                      <a:pt x="1247" y="12"/>
                      <a:pt x="1247" y="13"/>
                      <a:pt x="1246" y="14"/>
                    </a:cubicBezTo>
                    <a:lnTo>
                      <a:pt x="1" y="5956"/>
                    </a:lnTo>
                    <a:lnTo>
                      <a:pt x="1" y="5956"/>
                    </a:lnTo>
                    <a:cubicBezTo>
                      <a:pt x="2" y="5955"/>
                      <a:pt x="3" y="5953"/>
                      <a:pt x="5" y="5951"/>
                    </a:cubicBezTo>
                    <a:lnTo>
                      <a:pt x="1248" y="12"/>
                    </a:lnTo>
                    <a:close/>
                    <a:moveTo>
                      <a:pt x="1" y="5956"/>
                    </a:moveTo>
                    <a:cubicBezTo>
                      <a:pt x="1" y="5958"/>
                      <a:pt x="1" y="5959"/>
                      <a:pt x="1" y="5959"/>
                    </a:cubicBezTo>
                    <a:lnTo>
                      <a:pt x="1" y="5956"/>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35"/>
              <p:cNvSpPr/>
              <p:nvPr/>
            </p:nvSpPr>
            <p:spPr>
              <a:xfrm>
                <a:off x="1014000" y="1153325"/>
                <a:ext cx="31375" cy="149175"/>
              </a:xfrm>
              <a:custGeom>
                <a:rect b="b" l="l" r="r" t="t"/>
                <a:pathLst>
                  <a:path extrusionOk="0" h="5967" w="1255">
                    <a:moveTo>
                      <a:pt x="1254" y="0"/>
                    </a:moveTo>
                    <a:lnTo>
                      <a:pt x="1253" y="4"/>
                    </a:lnTo>
                    <a:lnTo>
                      <a:pt x="1253" y="4"/>
                    </a:lnTo>
                    <a:cubicBezTo>
                      <a:pt x="1254" y="3"/>
                      <a:pt x="1254" y="1"/>
                      <a:pt x="1254" y="0"/>
                    </a:cubicBezTo>
                    <a:close/>
                    <a:moveTo>
                      <a:pt x="1253" y="4"/>
                    </a:moveTo>
                    <a:cubicBezTo>
                      <a:pt x="1252" y="9"/>
                      <a:pt x="1249" y="14"/>
                      <a:pt x="1245" y="17"/>
                    </a:cubicBezTo>
                    <a:lnTo>
                      <a:pt x="1" y="5966"/>
                    </a:lnTo>
                    <a:cubicBezTo>
                      <a:pt x="5" y="5962"/>
                      <a:pt x="5" y="5954"/>
                      <a:pt x="9" y="5945"/>
                    </a:cubicBezTo>
                    <a:lnTo>
                      <a:pt x="1253" y="4"/>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35"/>
              <p:cNvSpPr/>
              <p:nvPr/>
            </p:nvSpPr>
            <p:spPr>
              <a:xfrm>
                <a:off x="1014000" y="1153725"/>
                <a:ext cx="31125" cy="148875"/>
              </a:xfrm>
              <a:custGeom>
                <a:rect b="b" l="l" r="r" t="t"/>
                <a:pathLst>
                  <a:path extrusionOk="0" h="5955" w="1245">
                    <a:moveTo>
                      <a:pt x="1245" y="1"/>
                    </a:moveTo>
                    <a:lnTo>
                      <a:pt x="1" y="5950"/>
                    </a:lnTo>
                    <a:lnTo>
                      <a:pt x="1" y="5954"/>
                    </a:lnTo>
                    <a:lnTo>
                      <a:pt x="1245" y="5"/>
                    </a:lnTo>
                    <a:lnTo>
                      <a:pt x="1245"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35"/>
              <p:cNvSpPr/>
              <p:nvPr/>
            </p:nvSpPr>
            <p:spPr>
              <a:xfrm>
                <a:off x="2309000" y="1421275"/>
                <a:ext cx="53500" cy="149300"/>
              </a:xfrm>
              <a:custGeom>
                <a:rect b="b" l="l" r="r" t="t"/>
                <a:pathLst>
                  <a:path extrusionOk="0" h="5972" w="2140">
                    <a:moveTo>
                      <a:pt x="1249" y="0"/>
                    </a:moveTo>
                    <a:lnTo>
                      <a:pt x="0" y="5946"/>
                    </a:lnTo>
                    <a:cubicBezTo>
                      <a:pt x="167" y="5963"/>
                      <a:pt x="337" y="5971"/>
                      <a:pt x="511" y="5971"/>
                    </a:cubicBezTo>
                    <a:cubicBezTo>
                      <a:pt x="637" y="5971"/>
                      <a:pt x="765" y="5967"/>
                      <a:pt x="894" y="5958"/>
                    </a:cubicBezTo>
                    <a:lnTo>
                      <a:pt x="2139" y="13"/>
                    </a:lnTo>
                    <a:lnTo>
                      <a:pt x="2139" y="13"/>
                    </a:lnTo>
                    <a:cubicBezTo>
                      <a:pt x="2008" y="20"/>
                      <a:pt x="1879" y="24"/>
                      <a:pt x="1752" y="24"/>
                    </a:cubicBezTo>
                    <a:cubicBezTo>
                      <a:pt x="1581" y="24"/>
                      <a:pt x="1414" y="17"/>
                      <a:pt x="1249" y="0"/>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35"/>
              <p:cNvSpPr/>
              <p:nvPr/>
            </p:nvSpPr>
            <p:spPr>
              <a:xfrm>
                <a:off x="2301300" y="1420200"/>
                <a:ext cx="38950" cy="149725"/>
              </a:xfrm>
              <a:custGeom>
                <a:rect b="b" l="l" r="r" t="t"/>
                <a:pathLst>
                  <a:path extrusionOk="0" h="5989" w="1558">
                    <a:moveTo>
                      <a:pt x="1250" y="1"/>
                    </a:moveTo>
                    <a:lnTo>
                      <a:pt x="0" y="5945"/>
                    </a:lnTo>
                    <a:cubicBezTo>
                      <a:pt x="103" y="5967"/>
                      <a:pt x="206" y="5980"/>
                      <a:pt x="308" y="5989"/>
                    </a:cubicBezTo>
                    <a:lnTo>
                      <a:pt x="1557" y="43"/>
                    </a:lnTo>
                    <a:cubicBezTo>
                      <a:pt x="1451" y="31"/>
                      <a:pt x="1348" y="17"/>
                      <a:pt x="1250"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35"/>
              <p:cNvSpPr/>
              <p:nvPr/>
            </p:nvSpPr>
            <p:spPr>
              <a:xfrm>
                <a:off x="2295650" y="1419025"/>
                <a:ext cx="36900" cy="149825"/>
              </a:xfrm>
              <a:custGeom>
                <a:rect b="b" l="l" r="r" t="t"/>
                <a:pathLst>
                  <a:path extrusionOk="0" h="5993" w="1476">
                    <a:moveTo>
                      <a:pt x="1249" y="1"/>
                    </a:moveTo>
                    <a:lnTo>
                      <a:pt x="0" y="5950"/>
                    </a:lnTo>
                    <a:cubicBezTo>
                      <a:pt x="77" y="5967"/>
                      <a:pt x="149" y="5980"/>
                      <a:pt x="226" y="5992"/>
                    </a:cubicBezTo>
                    <a:lnTo>
                      <a:pt x="1476" y="48"/>
                    </a:lnTo>
                    <a:cubicBezTo>
                      <a:pt x="1399" y="31"/>
                      <a:pt x="1322" y="17"/>
                      <a:pt x="1249"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35"/>
              <p:cNvSpPr/>
              <p:nvPr/>
            </p:nvSpPr>
            <p:spPr>
              <a:xfrm>
                <a:off x="2290825" y="1417750"/>
                <a:ext cx="36050" cy="150050"/>
              </a:xfrm>
              <a:custGeom>
                <a:rect b="b" l="l" r="r" t="t"/>
                <a:pathLst>
                  <a:path extrusionOk="0" h="6002" w="1442">
                    <a:moveTo>
                      <a:pt x="1246" y="0"/>
                    </a:moveTo>
                    <a:lnTo>
                      <a:pt x="0" y="5950"/>
                    </a:lnTo>
                    <a:cubicBezTo>
                      <a:pt x="65" y="5966"/>
                      <a:pt x="129" y="5984"/>
                      <a:pt x="193" y="6001"/>
                    </a:cubicBezTo>
                    <a:lnTo>
                      <a:pt x="1442" y="52"/>
                    </a:lnTo>
                    <a:cubicBezTo>
                      <a:pt x="1374" y="34"/>
                      <a:pt x="1309" y="17"/>
                      <a:pt x="1246"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35"/>
              <p:cNvSpPr/>
              <p:nvPr/>
            </p:nvSpPr>
            <p:spPr>
              <a:xfrm>
                <a:off x="2286325" y="1416225"/>
                <a:ext cx="35650" cy="150300"/>
              </a:xfrm>
              <a:custGeom>
                <a:rect b="b" l="l" r="r" t="t"/>
                <a:pathLst>
                  <a:path extrusionOk="0" h="6012" w="1426">
                    <a:moveTo>
                      <a:pt x="1250" y="1"/>
                    </a:moveTo>
                    <a:lnTo>
                      <a:pt x="1" y="5950"/>
                    </a:lnTo>
                    <a:cubicBezTo>
                      <a:pt x="60" y="5972"/>
                      <a:pt x="121" y="5989"/>
                      <a:pt x="180" y="6011"/>
                    </a:cubicBezTo>
                    <a:lnTo>
                      <a:pt x="1426" y="61"/>
                    </a:lnTo>
                    <a:cubicBezTo>
                      <a:pt x="1365" y="44"/>
                      <a:pt x="1305" y="22"/>
                      <a:pt x="1250"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35"/>
              <p:cNvSpPr/>
              <p:nvPr/>
            </p:nvSpPr>
            <p:spPr>
              <a:xfrm>
                <a:off x="2281950" y="1414650"/>
                <a:ext cx="35650" cy="150350"/>
              </a:xfrm>
              <a:custGeom>
                <a:rect b="b" l="l" r="r" t="t"/>
                <a:pathLst>
                  <a:path extrusionOk="0" h="6014" w="1426">
                    <a:moveTo>
                      <a:pt x="1245" y="0"/>
                    </a:moveTo>
                    <a:lnTo>
                      <a:pt x="0" y="5950"/>
                    </a:lnTo>
                    <a:cubicBezTo>
                      <a:pt x="61" y="5971"/>
                      <a:pt x="116" y="5992"/>
                      <a:pt x="176" y="6013"/>
                    </a:cubicBezTo>
                    <a:lnTo>
                      <a:pt x="1425" y="64"/>
                    </a:lnTo>
                    <a:cubicBezTo>
                      <a:pt x="1365" y="47"/>
                      <a:pt x="1305" y="22"/>
                      <a:pt x="1245"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35"/>
              <p:cNvSpPr/>
              <p:nvPr/>
            </p:nvSpPr>
            <p:spPr>
              <a:xfrm>
                <a:off x="2277350" y="1412625"/>
                <a:ext cx="35750" cy="150775"/>
              </a:xfrm>
              <a:custGeom>
                <a:rect b="b" l="l" r="r" t="t"/>
                <a:pathLst>
                  <a:path extrusionOk="0" h="6031" w="1430">
                    <a:moveTo>
                      <a:pt x="1246" y="0"/>
                    </a:moveTo>
                    <a:lnTo>
                      <a:pt x="1" y="5945"/>
                    </a:lnTo>
                    <a:cubicBezTo>
                      <a:pt x="60" y="5975"/>
                      <a:pt x="121" y="6005"/>
                      <a:pt x="184" y="6031"/>
                    </a:cubicBezTo>
                    <a:lnTo>
                      <a:pt x="1429" y="81"/>
                    </a:lnTo>
                    <a:cubicBezTo>
                      <a:pt x="1369" y="56"/>
                      <a:pt x="1305" y="26"/>
                      <a:pt x="1246"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35"/>
              <p:cNvSpPr/>
              <p:nvPr/>
            </p:nvSpPr>
            <p:spPr>
              <a:xfrm>
                <a:off x="2272025" y="1409725"/>
                <a:ext cx="36475" cy="151525"/>
              </a:xfrm>
              <a:custGeom>
                <a:rect b="b" l="l" r="r" t="t"/>
                <a:pathLst>
                  <a:path extrusionOk="0" h="6061" w="1459">
                    <a:moveTo>
                      <a:pt x="1244" y="0"/>
                    </a:moveTo>
                    <a:lnTo>
                      <a:pt x="0" y="5950"/>
                    </a:lnTo>
                    <a:cubicBezTo>
                      <a:pt x="68" y="5989"/>
                      <a:pt x="141" y="6027"/>
                      <a:pt x="214" y="6061"/>
                    </a:cubicBezTo>
                    <a:lnTo>
                      <a:pt x="1459" y="116"/>
                    </a:lnTo>
                    <a:cubicBezTo>
                      <a:pt x="1386" y="77"/>
                      <a:pt x="1317" y="43"/>
                      <a:pt x="1244"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35"/>
              <p:cNvSpPr/>
              <p:nvPr/>
            </p:nvSpPr>
            <p:spPr>
              <a:xfrm>
                <a:off x="2265150" y="1405325"/>
                <a:ext cx="38000" cy="153150"/>
              </a:xfrm>
              <a:custGeom>
                <a:rect b="b" l="l" r="r" t="t"/>
                <a:pathLst>
                  <a:path extrusionOk="0" h="6126" w="1520">
                    <a:moveTo>
                      <a:pt x="1246" y="1"/>
                    </a:moveTo>
                    <a:lnTo>
                      <a:pt x="1" y="5950"/>
                    </a:lnTo>
                    <a:cubicBezTo>
                      <a:pt x="91" y="6015"/>
                      <a:pt x="181" y="6074"/>
                      <a:pt x="275" y="6126"/>
                    </a:cubicBezTo>
                    <a:lnTo>
                      <a:pt x="1519" y="176"/>
                    </a:lnTo>
                    <a:cubicBezTo>
                      <a:pt x="1430" y="125"/>
                      <a:pt x="1335" y="65"/>
                      <a:pt x="1246"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35"/>
              <p:cNvSpPr/>
              <p:nvPr/>
            </p:nvSpPr>
            <p:spPr>
              <a:xfrm>
                <a:off x="2248675" y="1390150"/>
                <a:ext cx="47650" cy="163950"/>
              </a:xfrm>
              <a:custGeom>
                <a:rect b="b" l="l" r="r" t="t"/>
                <a:pathLst>
                  <a:path extrusionOk="0" h="6558" w="1906">
                    <a:moveTo>
                      <a:pt x="1246" y="1"/>
                    </a:moveTo>
                    <a:lnTo>
                      <a:pt x="1" y="5951"/>
                    </a:lnTo>
                    <a:cubicBezTo>
                      <a:pt x="202" y="6190"/>
                      <a:pt x="425" y="6391"/>
                      <a:pt x="660" y="6557"/>
                    </a:cubicBezTo>
                    <a:lnTo>
                      <a:pt x="1905" y="608"/>
                    </a:lnTo>
                    <a:cubicBezTo>
                      <a:pt x="1669" y="441"/>
                      <a:pt x="1451" y="240"/>
                      <a:pt x="1246"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35"/>
              <p:cNvSpPr/>
              <p:nvPr/>
            </p:nvSpPr>
            <p:spPr>
              <a:xfrm>
                <a:off x="1021050" y="1138575"/>
                <a:ext cx="42700" cy="168950"/>
              </a:xfrm>
              <a:custGeom>
                <a:rect b="b" l="l" r="r" t="t"/>
                <a:pathLst>
                  <a:path extrusionOk="0" h="6758" w="1708">
                    <a:moveTo>
                      <a:pt x="1250" y="0"/>
                    </a:moveTo>
                    <a:lnTo>
                      <a:pt x="1" y="5949"/>
                    </a:lnTo>
                    <a:cubicBezTo>
                      <a:pt x="412" y="6304"/>
                      <a:pt x="463" y="6548"/>
                      <a:pt x="420" y="6758"/>
                    </a:cubicBezTo>
                    <a:lnTo>
                      <a:pt x="1665" y="812"/>
                    </a:lnTo>
                    <a:cubicBezTo>
                      <a:pt x="1707" y="599"/>
                      <a:pt x="1656" y="354"/>
                      <a:pt x="1250"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35"/>
              <p:cNvSpPr/>
              <p:nvPr/>
            </p:nvSpPr>
            <p:spPr>
              <a:xfrm>
                <a:off x="1000725" y="1153825"/>
                <a:ext cx="44400" cy="150600"/>
              </a:xfrm>
              <a:custGeom>
                <a:rect b="b" l="l" r="r" t="t"/>
                <a:pathLst>
                  <a:path extrusionOk="0" h="6024" w="1776">
                    <a:moveTo>
                      <a:pt x="1776" y="1"/>
                    </a:moveTo>
                    <a:lnTo>
                      <a:pt x="1776" y="1"/>
                    </a:lnTo>
                    <a:cubicBezTo>
                      <a:pt x="1588" y="26"/>
                      <a:pt x="1412" y="52"/>
                      <a:pt x="1246" y="74"/>
                    </a:cubicBezTo>
                    <a:lnTo>
                      <a:pt x="1" y="6023"/>
                    </a:lnTo>
                    <a:cubicBezTo>
                      <a:pt x="168" y="6002"/>
                      <a:pt x="339" y="5976"/>
                      <a:pt x="532" y="5950"/>
                    </a:cubicBezTo>
                    <a:lnTo>
                      <a:pt x="1776"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35"/>
              <p:cNvSpPr/>
              <p:nvPr/>
            </p:nvSpPr>
            <p:spPr>
              <a:xfrm>
                <a:off x="1467700" y="1260775"/>
                <a:ext cx="32300" cy="149500"/>
              </a:xfrm>
              <a:custGeom>
                <a:rect b="b" l="l" r="r" t="t"/>
                <a:pathLst>
                  <a:path extrusionOk="0" h="5980" w="1292">
                    <a:moveTo>
                      <a:pt x="1250" y="0"/>
                    </a:moveTo>
                    <a:lnTo>
                      <a:pt x="0" y="5950"/>
                    </a:lnTo>
                    <a:cubicBezTo>
                      <a:pt x="18" y="5958"/>
                      <a:pt x="30" y="5971"/>
                      <a:pt x="47" y="5980"/>
                    </a:cubicBezTo>
                    <a:lnTo>
                      <a:pt x="1292" y="30"/>
                    </a:lnTo>
                    <a:cubicBezTo>
                      <a:pt x="1279" y="22"/>
                      <a:pt x="1262" y="8"/>
                      <a:pt x="1250"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35"/>
              <p:cNvSpPr/>
              <p:nvPr/>
            </p:nvSpPr>
            <p:spPr>
              <a:xfrm>
                <a:off x="1462125" y="1253700"/>
                <a:ext cx="36825" cy="155825"/>
              </a:xfrm>
              <a:custGeom>
                <a:rect b="b" l="l" r="r" t="t"/>
                <a:pathLst>
                  <a:path extrusionOk="0" h="6233" w="1473">
                    <a:moveTo>
                      <a:pt x="1258" y="1"/>
                    </a:moveTo>
                    <a:lnTo>
                      <a:pt x="14" y="5951"/>
                    </a:lnTo>
                    <a:cubicBezTo>
                      <a:pt x="1" y="6014"/>
                      <a:pt x="44" y="6105"/>
                      <a:pt x="223" y="6233"/>
                    </a:cubicBezTo>
                    <a:lnTo>
                      <a:pt x="1473" y="283"/>
                    </a:lnTo>
                    <a:cubicBezTo>
                      <a:pt x="1289" y="155"/>
                      <a:pt x="1246" y="70"/>
                      <a:pt x="1258"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35"/>
              <p:cNvSpPr/>
              <p:nvPr/>
            </p:nvSpPr>
            <p:spPr>
              <a:xfrm>
                <a:off x="2539325" y="1478150"/>
                <a:ext cx="64600" cy="153800"/>
              </a:xfrm>
              <a:custGeom>
                <a:rect b="b" l="l" r="r" t="t"/>
                <a:pathLst>
                  <a:path extrusionOk="0" h="6152" w="2584">
                    <a:moveTo>
                      <a:pt x="2584" y="1"/>
                    </a:moveTo>
                    <a:lnTo>
                      <a:pt x="2584" y="1"/>
                    </a:lnTo>
                    <a:cubicBezTo>
                      <a:pt x="2515" y="13"/>
                      <a:pt x="2447" y="22"/>
                      <a:pt x="2374" y="35"/>
                    </a:cubicBezTo>
                    <a:cubicBezTo>
                      <a:pt x="2258" y="52"/>
                      <a:pt x="2135" y="64"/>
                      <a:pt x="2015" y="78"/>
                    </a:cubicBezTo>
                    <a:cubicBezTo>
                      <a:pt x="1891" y="90"/>
                      <a:pt x="1767" y="108"/>
                      <a:pt x="1652" y="121"/>
                    </a:cubicBezTo>
                    <a:cubicBezTo>
                      <a:pt x="1498" y="141"/>
                      <a:pt x="1356" y="167"/>
                      <a:pt x="1245" y="202"/>
                    </a:cubicBezTo>
                    <a:lnTo>
                      <a:pt x="0" y="6152"/>
                    </a:lnTo>
                    <a:cubicBezTo>
                      <a:pt x="112" y="6117"/>
                      <a:pt x="253" y="6091"/>
                      <a:pt x="402" y="6070"/>
                    </a:cubicBezTo>
                    <a:cubicBezTo>
                      <a:pt x="518" y="6053"/>
                      <a:pt x="642" y="6040"/>
                      <a:pt x="766" y="6027"/>
                    </a:cubicBezTo>
                    <a:cubicBezTo>
                      <a:pt x="890" y="6014"/>
                      <a:pt x="1010" y="5998"/>
                      <a:pt x="1125" y="5984"/>
                    </a:cubicBezTo>
                    <a:cubicBezTo>
                      <a:pt x="1198" y="5972"/>
                      <a:pt x="1271" y="5959"/>
                      <a:pt x="1335" y="5946"/>
                    </a:cubicBezTo>
                    <a:lnTo>
                      <a:pt x="2584"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35"/>
              <p:cNvSpPr/>
              <p:nvPr/>
            </p:nvSpPr>
            <p:spPr>
              <a:xfrm>
                <a:off x="2536650" y="1483200"/>
                <a:ext cx="33825" cy="149700"/>
              </a:xfrm>
              <a:custGeom>
                <a:rect b="b" l="l" r="r" t="t"/>
                <a:pathLst>
                  <a:path extrusionOk="0" h="5988" w="1353">
                    <a:moveTo>
                      <a:pt x="1352" y="0"/>
                    </a:moveTo>
                    <a:lnTo>
                      <a:pt x="1352" y="0"/>
                    </a:lnTo>
                    <a:cubicBezTo>
                      <a:pt x="1313" y="12"/>
                      <a:pt x="1279" y="26"/>
                      <a:pt x="1245" y="42"/>
                    </a:cubicBezTo>
                    <a:lnTo>
                      <a:pt x="0" y="5988"/>
                    </a:lnTo>
                    <a:cubicBezTo>
                      <a:pt x="30" y="5975"/>
                      <a:pt x="69" y="5962"/>
                      <a:pt x="107" y="5950"/>
                    </a:cubicBezTo>
                    <a:lnTo>
                      <a:pt x="1352"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35"/>
              <p:cNvSpPr/>
              <p:nvPr/>
            </p:nvSpPr>
            <p:spPr>
              <a:xfrm>
                <a:off x="2535250" y="1484250"/>
                <a:ext cx="32550" cy="149400"/>
              </a:xfrm>
              <a:custGeom>
                <a:rect b="b" l="l" r="r" t="t"/>
                <a:pathLst>
                  <a:path extrusionOk="0" h="5976" w="1302">
                    <a:moveTo>
                      <a:pt x="1301" y="0"/>
                    </a:moveTo>
                    <a:lnTo>
                      <a:pt x="1301" y="0"/>
                    </a:lnTo>
                    <a:cubicBezTo>
                      <a:pt x="1284" y="9"/>
                      <a:pt x="1262" y="18"/>
                      <a:pt x="1250" y="26"/>
                    </a:cubicBezTo>
                    <a:lnTo>
                      <a:pt x="1" y="5975"/>
                    </a:lnTo>
                    <a:cubicBezTo>
                      <a:pt x="18" y="5967"/>
                      <a:pt x="35" y="5954"/>
                      <a:pt x="56" y="5946"/>
                    </a:cubicBezTo>
                    <a:lnTo>
                      <a:pt x="1301"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35"/>
              <p:cNvSpPr/>
              <p:nvPr/>
            </p:nvSpPr>
            <p:spPr>
              <a:xfrm>
                <a:off x="2534425" y="1484875"/>
                <a:ext cx="32100" cy="149425"/>
              </a:xfrm>
              <a:custGeom>
                <a:rect b="b" l="l" r="r" t="t"/>
                <a:pathLst>
                  <a:path extrusionOk="0" h="5977" w="1284">
                    <a:moveTo>
                      <a:pt x="1283" y="1"/>
                    </a:moveTo>
                    <a:lnTo>
                      <a:pt x="1283" y="1"/>
                    </a:lnTo>
                    <a:cubicBezTo>
                      <a:pt x="1270" y="10"/>
                      <a:pt x="1258" y="18"/>
                      <a:pt x="1248" y="26"/>
                    </a:cubicBezTo>
                    <a:lnTo>
                      <a:pt x="0" y="5976"/>
                    </a:lnTo>
                    <a:cubicBezTo>
                      <a:pt x="12" y="5968"/>
                      <a:pt x="22" y="5960"/>
                      <a:pt x="34" y="5950"/>
                    </a:cubicBezTo>
                    <a:lnTo>
                      <a:pt x="1283"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35"/>
              <p:cNvSpPr/>
              <p:nvPr/>
            </p:nvSpPr>
            <p:spPr>
              <a:xfrm>
                <a:off x="2533875" y="1485525"/>
                <a:ext cx="31775" cy="149300"/>
              </a:xfrm>
              <a:custGeom>
                <a:rect b="b" l="l" r="r" t="t"/>
                <a:pathLst>
                  <a:path extrusionOk="0" h="5972" w="1271">
                    <a:moveTo>
                      <a:pt x="1270" y="0"/>
                    </a:moveTo>
                    <a:lnTo>
                      <a:pt x="1270" y="0"/>
                    </a:lnTo>
                    <a:cubicBezTo>
                      <a:pt x="1262" y="10"/>
                      <a:pt x="1254" y="18"/>
                      <a:pt x="1245" y="26"/>
                    </a:cubicBezTo>
                    <a:lnTo>
                      <a:pt x="0" y="5972"/>
                    </a:lnTo>
                    <a:cubicBezTo>
                      <a:pt x="5" y="5968"/>
                      <a:pt x="13" y="5959"/>
                      <a:pt x="22" y="5950"/>
                    </a:cubicBezTo>
                    <a:lnTo>
                      <a:pt x="1270"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35"/>
              <p:cNvSpPr/>
              <p:nvPr/>
            </p:nvSpPr>
            <p:spPr>
              <a:xfrm>
                <a:off x="2533450" y="1486175"/>
                <a:ext cx="31550" cy="149300"/>
              </a:xfrm>
              <a:custGeom>
                <a:rect b="b" l="l" r="r" t="t"/>
                <a:pathLst>
                  <a:path extrusionOk="0" h="5972" w="1262">
                    <a:moveTo>
                      <a:pt x="1262" y="0"/>
                    </a:moveTo>
                    <a:cubicBezTo>
                      <a:pt x="1258" y="5"/>
                      <a:pt x="1249" y="13"/>
                      <a:pt x="1245" y="22"/>
                    </a:cubicBezTo>
                    <a:lnTo>
                      <a:pt x="0" y="5971"/>
                    </a:lnTo>
                    <a:cubicBezTo>
                      <a:pt x="4" y="5963"/>
                      <a:pt x="9" y="5954"/>
                      <a:pt x="17" y="5946"/>
                    </a:cubicBezTo>
                    <a:lnTo>
                      <a:pt x="1262"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35"/>
              <p:cNvSpPr/>
              <p:nvPr/>
            </p:nvSpPr>
            <p:spPr>
              <a:xfrm>
                <a:off x="2533125" y="1486700"/>
                <a:ext cx="31475" cy="149400"/>
              </a:xfrm>
              <a:custGeom>
                <a:rect b="b" l="l" r="r" t="t"/>
                <a:pathLst>
                  <a:path extrusionOk="0" h="5976" w="1259">
                    <a:moveTo>
                      <a:pt x="1258" y="1"/>
                    </a:moveTo>
                    <a:cubicBezTo>
                      <a:pt x="1254" y="10"/>
                      <a:pt x="1249" y="18"/>
                      <a:pt x="1249" y="26"/>
                    </a:cubicBezTo>
                    <a:lnTo>
                      <a:pt x="1" y="5976"/>
                    </a:lnTo>
                    <a:cubicBezTo>
                      <a:pt x="5" y="5968"/>
                      <a:pt x="9" y="5958"/>
                      <a:pt x="13" y="5950"/>
                    </a:cubicBezTo>
                    <a:lnTo>
                      <a:pt x="1258"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35"/>
              <p:cNvSpPr/>
              <p:nvPr/>
            </p:nvSpPr>
            <p:spPr>
              <a:xfrm>
                <a:off x="2533025" y="1487350"/>
                <a:ext cx="31325" cy="149100"/>
              </a:xfrm>
              <a:custGeom>
                <a:rect b="b" l="l" r="r" t="t"/>
                <a:pathLst>
                  <a:path extrusionOk="0" h="5964" w="1253">
                    <a:moveTo>
                      <a:pt x="1253" y="0"/>
                    </a:moveTo>
                    <a:cubicBezTo>
                      <a:pt x="1249" y="4"/>
                      <a:pt x="1249" y="10"/>
                      <a:pt x="1249" y="14"/>
                    </a:cubicBezTo>
                    <a:lnTo>
                      <a:pt x="1" y="5963"/>
                    </a:lnTo>
                    <a:cubicBezTo>
                      <a:pt x="5" y="5958"/>
                      <a:pt x="5" y="5954"/>
                      <a:pt x="5" y="5950"/>
                    </a:cubicBezTo>
                    <a:lnTo>
                      <a:pt x="1253" y="0"/>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35"/>
              <p:cNvSpPr/>
              <p:nvPr/>
            </p:nvSpPr>
            <p:spPr>
              <a:xfrm>
                <a:off x="4615125" y="1851000"/>
                <a:ext cx="49300" cy="155825"/>
              </a:xfrm>
              <a:custGeom>
                <a:rect b="b" l="l" r="r" t="t"/>
                <a:pathLst>
                  <a:path extrusionOk="0" h="6233" w="1972">
                    <a:moveTo>
                      <a:pt x="1972" y="1"/>
                    </a:moveTo>
                    <a:lnTo>
                      <a:pt x="1972" y="1"/>
                    </a:lnTo>
                    <a:cubicBezTo>
                      <a:pt x="1702" y="86"/>
                      <a:pt x="1463" y="185"/>
                      <a:pt x="1244" y="283"/>
                    </a:cubicBezTo>
                    <a:lnTo>
                      <a:pt x="0" y="6233"/>
                    </a:lnTo>
                    <a:cubicBezTo>
                      <a:pt x="218" y="6130"/>
                      <a:pt x="458" y="6036"/>
                      <a:pt x="727" y="5951"/>
                    </a:cubicBezTo>
                    <a:lnTo>
                      <a:pt x="1972"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35"/>
              <p:cNvSpPr/>
              <p:nvPr/>
            </p:nvSpPr>
            <p:spPr>
              <a:xfrm>
                <a:off x="4593400" y="1858075"/>
                <a:ext cx="52850" cy="160750"/>
              </a:xfrm>
              <a:custGeom>
                <a:rect b="b" l="l" r="r" t="t"/>
                <a:pathLst>
                  <a:path extrusionOk="0" h="6430" w="2114">
                    <a:moveTo>
                      <a:pt x="2113" y="0"/>
                    </a:moveTo>
                    <a:cubicBezTo>
                      <a:pt x="1789" y="150"/>
                      <a:pt x="1511" y="312"/>
                      <a:pt x="1246" y="484"/>
                    </a:cubicBezTo>
                    <a:lnTo>
                      <a:pt x="1" y="6429"/>
                    </a:lnTo>
                    <a:cubicBezTo>
                      <a:pt x="266" y="6262"/>
                      <a:pt x="544" y="6100"/>
                      <a:pt x="869" y="5950"/>
                    </a:cubicBezTo>
                    <a:lnTo>
                      <a:pt x="2113"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35"/>
              <p:cNvSpPr/>
              <p:nvPr/>
            </p:nvSpPr>
            <p:spPr>
              <a:xfrm>
                <a:off x="4576175" y="1870150"/>
                <a:ext cx="48375" cy="159875"/>
              </a:xfrm>
              <a:custGeom>
                <a:rect b="b" l="l" r="r" t="t"/>
                <a:pathLst>
                  <a:path extrusionOk="0" h="6395" w="1935">
                    <a:moveTo>
                      <a:pt x="1935" y="1"/>
                    </a:moveTo>
                    <a:lnTo>
                      <a:pt x="1935" y="1"/>
                    </a:lnTo>
                    <a:cubicBezTo>
                      <a:pt x="1704" y="146"/>
                      <a:pt x="1481" y="300"/>
                      <a:pt x="1246" y="449"/>
                    </a:cubicBezTo>
                    <a:lnTo>
                      <a:pt x="1" y="6395"/>
                    </a:lnTo>
                    <a:cubicBezTo>
                      <a:pt x="232" y="6249"/>
                      <a:pt x="455" y="6095"/>
                      <a:pt x="690" y="5946"/>
                    </a:cubicBezTo>
                    <a:lnTo>
                      <a:pt x="1935"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35"/>
              <p:cNvSpPr/>
              <p:nvPr/>
            </p:nvSpPr>
            <p:spPr>
              <a:xfrm>
                <a:off x="4554475" y="1881375"/>
                <a:ext cx="52875" cy="160750"/>
              </a:xfrm>
              <a:custGeom>
                <a:rect b="b" l="l" r="r" t="t"/>
                <a:pathLst>
                  <a:path extrusionOk="0" h="6430" w="2115">
                    <a:moveTo>
                      <a:pt x="2114" y="0"/>
                    </a:moveTo>
                    <a:lnTo>
                      <a:pt x="2114" y="0"/>
                    </a:lnTo>
                    <a:cubicBezTo>
                      <a:pt x="1848" y="168"/>
                      <a:pt x="1571" y="330"/>
                      <a:pt x="1246" y="484"/>
                    </a:cubicBezTo>
                    <a:lnTo>
                      <a:pt x="0" y="6429"/>
                    </a:lnTo>
                    <a:cubicBezTo>
                      <a:pt x="326" y="6279"/>
                      <a:pt x="604" y="6117"/>
                      <a:pt x="869" y="5946"/>
                    </a:cubicBezTo>
                    <a:lnTo>
                      <a:pt x="2114"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35"/>
              <p:cNvSpPr/>
              <p:nvPr/>
            </p:nvSpPr>
            <p:spPr>
              <a:xfrm>
                <a:off x="4534925" y="1893450"/>
                <a:ext cx="50700" cy="156175"/>
              </a:xfrm>
              <a:custGeom>
                <a:rect b="b" l="l" r="r" t="t"/>
                <a:pathLst>
                  <a:path extrusionOk="0" h="6247" w="2028">
                    <a:moveTo>
                      <a:pt x="2028" y="1"/>
                    </a:moveTo>
                    <a:lnTo>
                      <a:pt x="2028" y="1"/>
                    </a:lnTo>
                    <a:cubicBezTo>
                      <a:pt x="1793" y="108"/>
                      <a:pt x="1536" y="206"/>
                      <a:pt x="1244" y="296"/>
                    </a:cubicBezTo>
                    <a:lnTo>
                      <a:pt x="0" y="6246"/>
                    </a:lnTo>
                    <a:cubicBezTo>
                      <a:pt x="291" y="6156"/>
                      <a:pt x="547" y="6053"/>
                      <a:pt x="782" y="5946"/>
                    </a:cubicBezTo>
                    <a:lnTo>
                      <a:pt x="2028"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35"/>
              <p:cNvSpPr/>
              <p:nvPr/>
            </p:nvSpPr>
            <p:spPr>
              <a:xfrm>
                <a:off x="4515475" y="1900850"/>
                <a:ext cx="50575" cy="153550"/>
              </a:xfrm>
              <a:custGeom>
                <a:rect b="b" l="l" r="r" t="t"/>
                <a:pathLst>
                  <a:path extrusionOk="0" h="6142" w="2023">
                    <a:moveTo>
                      <a:pt x="2022" y="0"/>
                    </a:moveTo>
                    <a:cubicBezTo>
                      <a:pt x="1787" y="73"/>
                      <a:pt x="1531" y="137"/>
                      <a:pt x="1244" y="192"/>
                    </a:cubicBezTo>
                    <a:lnTo>
                      <a:pt x="0" y="6142"/>
                    </a:lnTo>
                    <a:cubicBezTo>
                      <a:pt x="287" y="6087"/>
                      <a:pt x="543" y="6022"/>
                      <a:pt x="778" y="5950"/>
                    </a:cubicBezTo>
                    <a:lnTo>
                      <a:pt x="2022"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35"/>
              <p:cNvSpPr/>
              <p:nvPr/>
            </p:nvSpPr>
            <p:spPr>
              <a:xfrm>
                <a:off x="3160475" y="285475"/>
                <a:ext cx="2500075" cy="1620200"/>
              </a:xfrm>
              <a:custGeom>
                <a:rect b="b" l="l" r="r" t="t"/>
                <a:pathLst>
                  <a:path extrusionOk="0" h="64808" w="100003">
                    <a:moveTo>
                      <a:pt x="48481" y="2290"/>
                    </a:moveTo>
                    <a:cubicBezTo>
                      <a:pt x="48490" y="2290"/>
                      <a:pt x="48498" y="2291"/>
                      <a:pt x="48507" y="2293"/>
                    </a:cubicBezTo>
                    <a:cubicBezTo>
                      <a:pt x="48699" y="2358"/>
                      <a:pt x="48580" y="2490"/>
                      <a:pt x="48464" y="2503"/>
                    </a:cubicBezTo>
                    <a:cubicBezTo>
                      <a:pt x="48453" y="2505"/>
                      <a:pt x="48444" y="2506"/>
                      <a:pt x="48435" y="2506"/>
                    </a:cubicBezTo>
                    <a:cubicBezTo>
                      <a:pt x="48426" y="2506"/>
                      <a:pt x="48417" y="2505"/>
                      <a:pt x="48409" y="2503"/>
                    </a:cubicBezTo>
                    <a:cubicBezTo>
                      <a:pt x="48225" y="2447"/>
                      <a:pt x="48340" y="2306"/>
                      <a:pt x="48456" y="2293"/>
                    </a:cubicBezTo>
                    <a:cubicBezTo>
                      <a:pt x="48464" y="2291"/>
                      <a:pt x="48473" y="2290"/>
                      <a:pt x="48481" y="2290"/>
                    </a:cubicBezTo>
                    <a:close/>
                    <a:moveTo>
                      <a:pt x="47998" y="2743"/>
                    </a:moveTo>
                    <a:cubicBezTo>
                      <a:pt x="48015" y="2743"/>
                      <a:pt x="48036" y="2743"/>
                      <a:pt x="48053" y="2747"/>
                    </a:cubicBezTo>
                    <a:cubicBezTo>
                      <a:pt x="48237" y="2798"/>
                      <a:pt x="48126" y="2935"/>
                      <a:pt x="48010" y="2952"/>
                    </a:cubicBezTo>
                    <a:cubicBezTo>
                      <a:pt x="48004" y="2954"/>
                      <a:pt x="47996" y="2955"/>
                      <a:pt x="47988" y="2955"/>
                    </a:cubicBezTo>
                    <a:cubicBezTo>
                      <a:pt x="47977" y="2955"/>
                      <a:pt x="47965" y="2953"/>
                      <a:pt x="47955" y="2948"/>
                    </a:cubicBezTo>
                    <a:cubicBezTo>
                      <a:pt x="47771" y="2893"/>
                      <a:pt x="47887" y="2759"/>
                      <a:pt x="47998" y="2743"/>
                    </a:cubicBezTo>
                    <a:close/>
                    <a:moveTo>
                      <a:pt x="47378" y="3016"/>
                    </a:moveTo>
                    <a:cubicBezTo>
                      <a:pt x="47400" y="3016"/>
                      <a:pt x="47420" y="3016"/>
                      <a:pt x="47438" y="3021"/>
                    </a:cubicBezTo>
                    <a:cubicBezTo>
                      <a:pt x="47635" y="3080"/>
                      <a:pt x="47502" y="3217"/>
                      <a:pt x="47382" y="3234"/>
                    </a:cubicBezTo>
                    <a:cubicBezTo>
                      <a:pt x="47373" y="3236"/>
                      <a:pt x="47364" y="3238"/>
                      <a:pt x="47354" y="3238"/>
                    </a:cubicBezTo>
                    <a:cubicBezTo>
                      <a:pt x="47344" y="3238"/>
                      <a:pt x="47335" y="3236"/>
                      <a:pt x="47327" y="3234"/>
                    </a:cubicBezTo>
                    <a:cubicBezTo>
                      <a:pt x="47151" y="3175"/>
                      <a:pt x="47262" y="3033"/>
                      <a:pt x="47378" y="3016"/>
                    </a:cubicBezTo>
                    <a:close/>
                    <a:moveTo>
                      <a:pt x="32164" y="7861"/>
                    </a:moveTo>
                    <a:cubicBezTo>
                      <a:pt x="32258" y="7861"/>
                      <a:pt x="32389" y="7936"/>
                      <a:pt x="32528" y="8170"/>
                    </a:cubicBezTo>
                    <a:cubicBezTo>
                      <a:pt x="32492" y="8173"/>
                      <a:pt x="32459" y="8174"/>
                      <a:pt x="32428" y="8174"/>
                    </a:cubicBezTo>
                    <a:cubicBezTo>
                      <a:pt x="31987" y="8174"/>
                      <a:pt x="31983" y="7882"/>
                      <a:pt x="32143" y="7862"/>
                    </a:cubicBezTo>
                    <a:cubicBezTo>
                      <a:pt x="32150" y="7861"/>
                      <a:pt x="32157" y="7861"/>
                      <a:pt x="32164" y="7861"/>
                    </a:cubicBezTo>
                    <a:close/>
                    <a:moveTo>
                      <a:pt x="32528" y="8170"/>
                    </a:moveTo>
                    <a:lnTo>
                      <a:pt x="32528" y="8170"/>
                    </a:lnTo>
                    <a:cubicBezTo>
                      <a:pt x="32638" y="8229"/>
                      <a:pt x="32769" y="8246"/>
                      <a:pt x="32910" y="8246"/>
                    </a:cubicBezTo>
                    <a:cubicBezTo>
                      <a:pt x="33087" y="8246"/>
                      <a:pt x="33277" y="8220"/>
                      <a:pt x="33456" y="8220"/>
                    </a:cubicBezTo>
                    <a:cubicBezTo>
                      <a:pt x="33706" y="8220"/>
                      <a:pt x="33932" y="8272"/>
                      <a:pt x="34063" y="8521"/>
                    </a:cubicBezTo>
                    <a:cubicBezTo>
                      <a:pt x="33886" y="8522"/>
                      <a:pt x="33704" y="8533"/>
                      <a:pt x="33528" y="8533"/>
                    </a:cubicBezTo>
                    <a:cubicBezTo>
                      <a:pt x="33139" y="8533"/>
                      <a:pt x="32775" y="8482"/>
                      <a:pt x="32528" y="8170"/>
                    </a:cubicBezTo>
                    <a:close/>
                    <a:moveTo>
                      <a:pt x="9153" y="11063"/>
                    </a:moveTo>
                    <a:cubicBezTo>
                      <a:pt x="9162" y="11063"/>
                      <a:pt x="9170" y="11064"/>
                      <a:pt x="9179" y="11066"/>
                    </a:cubicBezTo>
                    <a:cubicBezTo>
                      <a:pt x="9368" y="11130"/>
                      <a:pt x="9252" y="11263"/>
                      <a:pt x="9141" y="11275"/>
                    </a:cubicBezTo>
                    <a:cubicBezTo>
                      <a:pt x="9132" y="11277"/>
                      <a:pt x="9122" y="11278"/>
                      <a:pt x="9113" y="11278"/>
                    </a:cubicBezTo>
                    <a:cubicBezTo>
                      <a:pt x="9103" y="11278"/>
                      <a:pt x="9093" y="11277"/>
                      <a:pt x="9085" y="11275"/>
                    </a:cubicBezTo>
                    <a:cubicBezTo>
                      <a:pt x="8892" y="11216"/>
                      <a:pt x="9012" y="11079"/>
                      <a:pt x="9123" y="11066"/>
                    </a:cubicBezTo>
                    <a:cubicBezTo>
                      <a:pt x="9134" y="11064"/>
                      <a:pt x="9144" y="11063"/>
                      <a:pt x="9153" y="11063"/>
                    </a:cubicBezTo>
                    <a:close/>
                    <a:moveTo>
                      <a:pt x="17365" y="13717"/>
                    </a:moveTo>
                    <a:cubicBezTo>
                      <a:pt x="17387" y="13717"/>
                      <a:pt x="17408" y="13717"/>
                      <a:pt x="17426" y="13722"/>
                    </a:cubicBezTo>
                    <a:cubicBezTo>
                      <a:pt x="17609" y="13782"/>
                      <a:pt x="17493" y="13914"/>
                      <a:pt x="17382" y="13928"/>
                    </a:cubicBezTo>
                    <a:cubicBezTo>
                      <a:pt x="17374" y="13929"/>
                      <a:pt x="17366" y="13930"/>
                      <a:pt x="17358" y="13930"/>
                    </a:cubicBezTo>
                    <a:cubicBezTo>
                      <a:pt x="17347" y="13930"/>
                      <a:pt x="17337" y="13928"/>
                      <a:pt x="17327" y="13922"/>
                    </a:cubicBezTo>
                    <a:cubicBezTo>
                      <a:pt x="17138" y="13867"/>
                      <a:pt x="17254" y="13735"/>
                      <a:pt x="17365" y="13717"/>
                    </a:cubicBezTo>
                    <a:close/>
                    <a:moveTo>
                      <a:pt x="14457" y="17379"/>
                    </a:moveTo>
                    <a:lnTo>
                      <a:pt x="14457" y="17379"/>
                    </a:lnTo>
                    <a:cubicBezTo>
                      <a:pt x="14983" y="17896"/>
                      <a:pt x="14157" y="17990"/>
                      <a:pt x="13379" y="18101"/>
                    </a:cubicBezTo>
                    <a:cubicBezTo>
                      <a:pt x="12866" y="17597"/>
                      <a:pt x="13896" y="17558"/>
                      <a:pt x="14457" y="17379"/>
                    </a:cubicBezTo>
                    <a:close/>
                    <a:moveTo>
                      <a:pt x="81749" y="21082"/>
                    </a:moveTo>
                    <a:cubicBezTo>
                      <a:pt x="82006" y="21332"/>
                      <a:pt x="82232" y="21712"/>
                      <a:pt x="82623" y="21712"/>
                    </a:cubicBezTo>
                    <a:cubicBezTo>
                      <a:pt x="82633" y="21712"/>
                      <a:pt x="82644" y="21712"/>
                      <a:pt x="82655" y="21712"/>
                    </a:cubicBezTo>
                    <a:lnTo>
                      <a:pt x="82655" y="21712"/>
                    </a:lnTo>
                    <a:cubicBezTo>
                      <a:pt x="82686" y="21874"/>
                      <a:pt x="82587" y="21943"/>
                      <a:pt x="82420" y="21968"/>
                    </a:cubicBezTo>
                    <a:cubicBezTo>
                      <a:pt x="82375" y="21974"/>
                      <a:pt x="82325" y="21976"/>
                      <a:pt x="82271" y="21976"/>
                    </a:cubicBezTo>
                    <a:cubicBezTo>
                      <a:pt x="82119" y="21976"/>
                      <a:pt x="81935" y="21957"/>
                      <a:pt x="81749" y="21938"/>
                    </a:cubicBezTo>
                    <a:cubicBezTo>
                      <a:pt x="81578" y="21922"/>
                      <a:pt x="81405" y="21907"/>
                      <a:pt x="81247" y="21907"/>
                    </a:cubicBezTo>
                    <a:cubicBezTo>
                      <a:pt x="81164" y="21907"/>
                      <a:pt x="81085" y="21911"/>
                      <a:pt x="81013" y="21921"/>
                    </a:cubicBezTo>
                    <a:cubicBezTo>
                      <a:pt x="80941" y="21929"/>
                      <a:pt x="80880" y="21943"/>
                      <a:pt x="80825" y="21968"/>
                    </a:cubicBezTo>
                    <a:cubicBezTo>
                      <a:pt x="80876" y="21626"/>
                      <a:pt x="80714" y="21216"/>
                      <a:pt x="81518" y="21104"/>
                    </a:cubicBezTo>
                    <a:cubicBezTo>
                      <a:pt x="81586" y="21092"/>
                      <a:pt x="81663" y="21087"/>
                      <a:pt x="81749" y="21082"/>
                    </a:cubicBezTo>
                    <a:close/>
                    <a:moveTo>
                      <a:pt x="8560" y="14399"/>
                    </a:moveTo>
                    <a:cubicBezTo>
                      <a:pt x="8725" y="14399"/>
                      <a:pt x="8863" y="14443"/>
                      <a:pt x="8983" y="14526"/>
                    </a:cubicBezTo>
                    <a:cubicBezTo>
                      <a:pt x="9897" y="15711"/>
                      <a:pt x="7716" y="15929"/>
                      <a:pt x="9358" y="17336"/>
                    </a:cubicBezTo>
                    <a:cubicBezTo>
                      <a:pt x="10114" y="17587"/>
                      <a:pt x="10932" y="17716"/>
                      <a:pt x="11814" y="17716"/>
                    </a:cubicBezTo>
                    <a:cubicBezTo>
                      <a:pt x="11906" y="17716"/>
                      <a:pt x="11999" y="17715"/>
                      <a:pt x="12092" y="17712"/>
                    </a:cubicBezTo>
                    <a:cubicBezTo>
                      <a:pt x="12639" y="18273"/>
                      <a:pt x="13186" y="18833"/>
                      <a:pt x="13730" y="19389"/>
                    </a:cubicBezTo>
                    <a:cubicBezTo>
                      <a:pt x="13725" y="19389"/>
                      <a:pt x="13720" y="19389"/>
                      <a:pt x="13715" y="19389"/>
                    </a:cubicBezTo>
                    <a:cubicBezTo>
                      <a:pt x="13196" y="19389"/>
                      <a:pt x="12990" y="18736"/>
                      <a:pt x="12475" y="18736"/>
                    </a:cubicBezTo>
                    <a:cubicBezTo>
                      <a:pt x="12445" y="18736"/>
                      <a:pt x="12414" y="18738"/>
                      <a:pt x="12382" y="18743"/>
                    </a:cubicBezTo>
                    <a:cubicBezTo>
                      <a:pt x="12284" y="18756"/>
                      <a:pt x="12169" y="18794"/>
                      <a:pt x="12041" y="18867"/>
                    </a:cubicBezTo>
                    <a:cubicBezTo>
                      <a:pt x="12023" y="19526"/>
                      <a:pt x="13545" y="20655"/>
                      <a:pt x="13131" y="21194"/>
                    </a:cubicBezTo>
                    <a:cubicBezTo>
                      <a:pt x="12986" y="21224"/>
                      <a:pt x="12840" y="21250"/>
                      <a:pt x="12699" y="21267"/>
                    </a:cubicBezTo>
                    <a:cubicBezTo>
                      <a:pt x="12468" y="21301"/>
                      <a:pt x="12246" y="21322"/>
                      <a:pt x="12036" y="21339"/>
                    </a:cubicBezTo>
                    <a:cubicBezTo>
                      <a:pt x="11822" y="21356"/>
                      <a:pt x="11621" y="21374"/>
                      <a:pt x="11441" y="21399"/>
                    </a:cubicBezTo>
                    <a:cubicBezTo>
                      <a:pt x="11287" y="21421"/>
                      <a:pt x="11146" y="21451"/>
                      <a:pt x="11022" y="21489"/>
                    </a:cubicBezTo>
                    <a:cubicBezTo>
                      <a:pt x="10389" y="21686"/>
                      <a:pt x="10616" y="22096"/>
                      <a:pt x="9944" y="22211"/>
                    </a:cubicBezTo>
                    <a:cubicBezTo>
                      <a:pt x="9874" y="22080"/>
                      <a:pt x="9398" y="21930"/>
                      <a:pt x="9125" y="21930"/>
                    </a:cubicBezTo>
                    <a:cubicBezTo>
                      <a:pt x="9098" y="21930"/>
                      <a:pt x="9073" y="21931"/>
                      <a:pt x="9050" y="21934"/>
                    </a:cubicBezTo>
                    <a:cubicBezTo>
                      <a:pt x="8926" y="21951"/>
                      <a:pt x="8884" y="22015"/>
                      <a:pt x="9003" y="22152"/>
                    </a:cubicBezTo>
                    <a:cubicBezTo>
                      <a:pt x="8974" y="22154"/>
                      <a:pt x="8944" y="22155"/>
                      <a:pt x="8916" y="22155"/>
                    </a:cubicBezTo>
                    <a:cubicBezTo>
                      <a:pt x="8311" y="22155"/>
                      <a:pt x="7972" y="21774"/>
                      <a:pt x="8511" y="21647"/>
                    </a:cubicBezTo>
                    <a:cubicBezTo>
                      <a:pt x="7524" y="21331"/>
                      <a:pt x="6600" y="20865"/>
                      <a:pt x="5826" y="20116"/>
                    </a:cubicBezTo>
                    <a:cubicBezTo>
                      <a:pt x="5857" y="20114"/>
                      <a:pt x="5889" y="20113"/>
                      <a:pt x="5920" y="20113"/>
                    </a:cubicBezTo>
                    <a:cubicBezTo>
                      <a:pt x="7034" y="20113"/>
                      <a:pt x="8371" y="21607"/>
                      <a:pt x="9713" y="21607"/>
                    </a:cubicBezTo>
                    <a:cubicBezTo>
                      <a:pt x="9791" y="21607"/>
                      <a:pt x="9870" y="21602"/>
                      <a:pt x="9949" y="21591"/>
                    </a:cubicBezTo>
                    <a:cubicBezTo>
                      <a:pt x="10167" y="21558"/>
                      <a:pt x="10385" y="21485"/>
                      <a:pt x="10599" y="21352"/>
                    </a:cubicBezTo>
                    <a:cubicBezTo>
                      <a:pt x="10522" y="20591"/>
                      <a:pt x="10142" y="19731"/>
                      <a:pt x="10030" y="18948"/>
                    </a:cubicBezTo>
                    <a:cubicBezTo>
                      <a:pt x="9573" y="18577"/>
                      <a:pt x="9046" y="18307"/>
                      <a:pt x="8525" y="18016"/>
                    </a:cubicBezTo>
                    <a:cubicBezTo>
                      <a:pt x="7139" y="16421"/>
                      <a:pt x="8529" y="15677"/>
                      <a:pt x="8290" y="14432"/>
                    </a:cubicBezTo>
                    <a:cubicBezTo>
                      <a:pt x="8332" y="14423"/>
                      <a:pt x="8371" y="14415"/>
                      <a:pt x="8409" y="14410"/>
                    </a:cubicBezTo>
                    <a:cubicBezTo>
                      <a:pt x="8462" y="14402"/>
                      <a:pt x="8512" y="14399"/>
                      <a:pt x="8560" y="14399"/>
                    </a:cubicBezTo>
                    <a:close/>
                    <a:moveTo>
                      <a:pt x="37417" y="34539"/>
                    </a:moveTo>
                    <a:cubicBezTo>
                      <a:pt x="37437" y="34539"/>
                      <a:pt x="37455" y="34539"/>
                      <a:pt x="37472" y="34543"/>
                    </a:cubicBezTo>
                    <a:cubicBezTo>
                      <a:pt x="37664" y="34598"/>
                      <a:pt x="37549" y="34740"/>
                      <a:pt x="37437" y="34756"/>
                    </a:cubicBezTo>
                    <a:cubicBezTo>
                      <a:pt x="37421" y="34756"/>
                      <a:pt x="37399" y="34756"/>
                      <a:pt x="37386" y="34752"/>
                    </a:cubicBezTo>
                    <a:cubicBezTo>
                      <a:pt x="37194" y="34693"/>
                      <a:pt x="37309" y="34555"/>
                      <a:pt x="37417" y="34539"/>
                    </a:cubicBezTo>
                    <a:close/>
                    <a:moveTo>
                      <a:pt x="87925" y="1"/>
                    </a:moveTo>
                    <a:cubicBezTo>
                      <a:pt x="87775" y="39"/>
                      <a:pt x="87633" y="65"/>
                      <a:pt x="87493" y="86"/>
                    </a:cubicBezTo>
                    <a:cubicBezTo>
                      <a:pt x="87265" y="117"/>
                      <a:pt x="87045" y="129"/>
                      <a:pt x="86832" y="129"/>
                    </a:cubicBezTo>
                    <a:cubicBezTo>
                      <a:pt x="86517" y="129"/>
                      <a:pt x="86215" y="104"/>
                      <a:pt x="85914" y="78"/>
                    </a:cubicBezTo>
                    <a:cubicBezTo>
                      <a:pt x="85614" y="50"/>
                      <a:pt x="85313" y="24"/>
                      <a:pt x="84999" y="24"/>
                    </a:cubicBezTo>
                    <a:cubicBezTo>
                      <a:pt x="84783" y="24"/>
                      <a:pt x="84560" y="36"/>
                      <a:pt x="84328" y="70"/>
                    </a:cubicBezTo>
                    <a:cubicBezTo>
                      <a:pt x="84114" y="99"/>
                      <a:pt x="83896" y="147"/>
                      <a:pt x="83665" y="214"/>
                    </a:cubicBezTo>
                    <a:cubicBezTo>
                      <a:pt x="83784" y="757"/>
                      <a:pt x="85226" y="972"/>
                      <a:pt x="84648" y="1225"/>
                    </a:cubicBezTo>
                    <a:cubicBezTo>
                      <a:pt x="84628" y="1225"/>
                      <a:pt x="84608" y="1226"/>
                      <a:pt x="84588" y="1226"/>
                    </a:cubicBezTo>
                    <a:cubicBezTo>
                      <a:pt x="83798" y="1226"/>
                      <a:pt x="83303" y="587"/>
                      <a:pt x="82532" y="570"/>
                    </a:cubicBezTo>
                    <a:cubicBezTo>
                      <a:pt x="82420" y="830"/>
                      <a:pt x="82035" y="933"/>
                      <a:pt x="81535" y="1006"/>
                    </a:cubicBezTo>
                    <a:cubicBezTo>
                      <a:pt x="81351" y="1032"/>
                      <a:pt x="81150" y="1053"/>
                      <a:pt x="80945" y="1075"/>
                    </a:cubicBezTo>
                    <a:cubicBezTo>
                      <a:pt x="80735" y="1096"/>
                      <a:pt x="80521" y="1122"/>
                      <a:pt x="80303" y="1152"/>
                    </a:cubicBezTo>
                    <a:cubicBezTo>
                      <a:pt x="79909" y="1207"/>
                      <a:pt x="79516" y="1284"/>
                      <a:pt x="79174" y="1425"/>
                    </a:cubicBezTo>
                    <a:cubicBezTo>
                      <a:pt x="78123" y="1217"/>
                      <a:pt x="77298" y="494"/>
                      <a:pt x="76130" y="494"/>
                    </a:cubicBezTo>
                    <a:cubicBezTo>
                      <a:pt x="76000" y="494"/>
                      <a:pt x="75865" y="503"/>
                      <a:pt x="75726" y="522"/>
                    </a:cubicBezTo>
                    <a:cubicBezTo>
                      <a:pt x="75551" y="548"/>
                      <a:pt x="75367" y="591"/>
                      <a:pt x="75171" y="651"/>
                    </a:cubicBezTo>
                    <a:cubicBezTo>
                      <a:pt x="74828" y="745"/>
                      <a:pt x="75568" y="1164"/>
                      <a:pt x="75128" y="1225"/>
                    </a:cubicBezTo>
                    <a:cubicBezTo>
                      <a:pt x="73742" y="1079"/>
                      <a:pt x="72356" y="895"/>
                      <a:pt x="71017" y="668"/>
                    </a:cubicBezTo>
                    <a:lnTo>
                      <a:pt x="71017" y="668"/>
                    </a:lnTo>
                    <a:cubicBezTo>
                      <a:pt x="71043" y="830"/>
                      <a:pt x="71073" y="994"/>
                      <a:pt x="70820" y="1075"/>
                    </a:cubicBezTo>
                    <a:cubicBezTo>
                      <a:pt x="70661" y="716"/>
                      <a:pt x="70378" y="614"/>
                      <a:pt x="70049" y="614"/>
                    </a:cubicBezTo>
                    <a:cubicBezTo>
                      <a:pt x="69939" y="614"/>
                      <a:pt x="69823" y="625"/>
                      <a:pt x="69705" y="642"/>
                    </a:cubicBezTo>
                    <a:cubicBezTo>
                      <a:pt x="69478" y="672"/>
                      <a:pt x="69243" y="724"/>
                      <a:pt x="69016" y="757"/>
                    </a:cubicBezTo>
                    <a:cubicBezTo>
                      <a:pt x="69272" y="266"/>
                      <a:pt x="68366" y="416"/>
                      <a:pt x="67848" y="155"/>
                    </a:cubicBezTo>
                    <a:cubicBezTo>
                      <a:pt x="67587" y="279"/>
                      <a:pt x="67373" y="343"/>
                      <a:pt x="67180" y="373"/>
                    </a:cubicBezTo>
                    <a:cubicBezTo>
                      <a:pt x="67095" y="384"/>
                      <a:pt x="67012" y="389"/>
                      <a:pt x="66931" y="389"/>
                    </a:cubicBezTo>
                    <a:cubicBezTo>
                      <a:pt x="66587" y="389"/>
                      <a:pt x="66252" y="305"/>
                      <a:pt x="65728" y="305"/>
                    </a:cubicBezTo>
                    <a:cubicBezTo>
                      <a:pt x="65605" y="305"/>
                      <a:pt x="65471" y="310"/>
                      <a:pt x="65324" y="321"/>
                    </a:cubicBezTo>
                    <a:cubicBezTo>
                      <a:pt x="65410" y="475"/>
                      <a:pt x="65158" y="527"/>
                      <a:pt x="64444" y="634"/>
                    </a:cubicBezTo>
                    <a:cubicBezTo>
                      <a:pt x="64486" y="980"/>
                      <a:pt x="65774" y="1087"/>
                      <a:pt x="65102" y="1306"/>
                    </a:cubicBezTo>
                    <a:cubicBezTo>
                      <a:pt x="64636" y="1322"/>
                      <a:pt x="64178" y="1369"/>
                      <a:pt x="63721" y="1434"/>
                    </a:cubicBezTo>
                    <a:cubicBezTo>
                      <a:pt x="63015" y="1532"/>
                      <a:pt x="62322" y="1673"/>
                      <a:pt x="61637" y="1815"/>
                    </a:cubicBezTo>
                    <a:cubicBezTo>
                      <a:pt x="60954" y="1951"/>
                      <a:pt x="60282" y="2092"/>
                      <a:pt x="59615" y="2186"/>
                    </a:cubicBezTo>
                    <a:cubicBezTo>
                      <a:pt x="59102" y="2256"/>
                      <a:pt x="58592" y="2303"/>
                      <a:pt x="58091" y="2303"/>
                    </a:cubicBezTo>
                    <a:cubicBezTo>
                      <a:pt x="58070" y="2303"/>
                      <a:pt x="58049" y="2303"/>
                      <a:pt x="58028" y="2302"/>
                    </a:cubicBezTo>
                    <a:cubicBezTo>
                      <a:pt x="57435" y="2291"/>
                      <a:pt x="56845" y="1997"/>
                      <a:pt x="56253" y="1997"/>
                    </a:cubicBezTo>
                    <a:cubicBezTo>
                      <a:pt x="56162" y="1997"/>
                      <a:pt x="56070" y="2004"/>
                      <a:pt x="55979" y="2020"/>
                    </a:cubicBezTo>
                    <a:cubicBezTo>
                      <a:pt x="55778" y="2084"/>
                      <a:pt x="55577" y="2131"/>
                      <a:pt x="55371" y="2157"/>
                    </a:cubicBezTo>
                    <a:cubicBezTo>
                      <a:pt x="55099" y="2195"/>
                      <a:pt x="54823" y="2206"/>
                      <a:pt x="54516" y="2206"/>
                    </a:cubicBezTo>
                    <a:cubicBezTo>
                      <a:pt x="54131" y="2206"/>
                      <a:pt x="53697" y="2189"/>
                      <a:pt x="53160" y="2189"/>
                    </a:cubicBezTo>
                    <a:cubicBezTo>
                      <a:pt x="52751" y="2189"/>
                      <a:pt x="52281" y="2199"/>
                      <a:pt x="51727" y="2234"/>
                    </a:cubicBezTo>
                    <a:cubicBezTo>
                      <a:pt x="51718" y="2234"/>
                      <a:pt x="51708" y="2234"/>
                      <a:pt x="51699" y="2234"/>
                    </a:cubicBezTo>
                    <a:cubicBezTo>
                      <a:pt x="51217" y="2234"/>
                      <a:pt x="50652" y="2076"/>
                      <a:pt x="49966" y="2076"/>
                    </a:cubicBezTo>
                    <a:cubicBezTo>
                      <a:pt x="49787" y="2076"/>
                      <a:pt x="49601" y="2087"/>
                      <a:pt x="49405" y="2113"/>
                    </a:cubicBezTo>
                    <a:cubicBezTo>
                      <a:pt x="49204" y="2143"/>
                      <a:pt x="48999" y="2190"/>
                      <a:pt x="48776" y="2255"/>
                    </a:cubicBezTo>
                    <a:cubicBezTo>
                      <a:pt x="48456" y="1815"/>
                      <a:pt x="49054" y="1643"/>
                      <a:pt x="48580" y="1148"/>
                    </a:cubicBezTo>
                    <a:cubicBezTo>
                      <a:pt x="47728" y="706"/>
                      <a:pt x="46707" y="642"/>
                      <a:pt x="45860" y="189"/>
                    </a:cubicBezTo>
                    <a:cubicBezTo>
                      <a:pt x="45470" y="420"/>
                      <a:pt x="44751" y="552"/>
                      <a:pt x="43973" y="660"/>
                    </a:cubicBezTo>
                    <a:cubicBezTo>
                      <a:pt x="43618" y="711"/>
                      <a:pt x="43246" y="757"/>
                      <a:pt x="42891" y="805"/>
                    </a:cubicBezTo>
                    <a:cubicBezTo>
                      <a:pt x="42235" y="763"/>
                      <a:pt x="41782" y="326"/>
                      <a:pt x="40997" y="326"/>
                    </a:cubicBezTo>
                    <a:cubicBezTo>
                      <a:pt x="40892" y="326"/>
                      <a:pt x="40781" y="334"/>
                      <a:pt x="40663" y="352"/>
                    </a:cubicBezTo>
                    <a:cubicBezTo>
                      <a:pt x="40209" y="609"/>
                      <a:pt x="40389" y="1049"/>
                      <a:pt x="41022" y="1639"/>
                    </a:cubicBezTo>
                    <a:cubicBezTo>
                      <a:pt x="40936" y="1634"/>
                      <a:pt x="40859" y="1631"/>
                      <a:pt x="40790" y="1631"/>
                    </a:cubicBezTo>
                    <a:cubicBezTo>
                      <a:pt x="40688" y="1631"/>
                      <a:pt x="40602" y="1637"/>
                      <a:pt x="40530" y="1647"/>
                    </a:cubicBezTo>
                    <a:cubicBezTo>
                      <a:pt x="40171" y="1695"/>
                      <a:pt x="40171" y="1857"/>
                      <a:pt x="40171" y="2015"/>
                    </a:cubicBezTo>
                    <a:cubicBezTo>
                      <a:pt x="40171" y="2178"/>
                      <a:pt x="40171" y="2336"/>
                      <a:pt x="39683" y="2396"/>
                    </a:cubicBezTo>
                    <a:cubicBezTo>
                      <a:pt x="39239" y="2396"/>
                      <a:pt x="38970" y="2018"/>
                      <a:pt x="38398" y="2018"/>
                    </a:cubicBezTo>
                    <a:cubicBezTo>
                      <a:pt x="38321" y="2018"/>
                      <a:pt x="38238" y="2025"/>
                      <a:pt x="38148" y="2041"/>
                    </a:cubicBezTo>
                    <a:cubicBezTo>
                      <a:pt x="37946" y="2533"/>
                      <a:pt x="37403" y="2922"/>
                      <a:pt x="36185" y="3093"/>
                    </a:cubicBezTo>
                    <a:cubicBezTo>
                      <a:pt x="36022" y="3114"/>
                      <a:pt x="35851" y="3132"/>
                      <a:pt x="35667" y="3149"/>
                    </a:cubicBezTo>
                    <a:cubicBezTo>
                      <a:pt x="35432" y="3410"/>
                      <a:pt x="35513" y="3756"/>
                      <a:pt x="34594" y="3876"/>
                    </a:cubicBezTo>
                    <a:cubicBezTo>
                      <a:pt x="34431" y="4141"/>
                      <a:pt x="35269" y="4710"/>
                      <a:pt x="34367" y="4881"/>
                    </a:cubicBezTo>
                    <a:cubicBezTo>
                      <a:pt x="34235" y="4902"/>
                      <a:pt x="34081" y="4911"/>
                      <a:pt x="33922" y="4920"/>
                    </a:cubicBezTo>
                    <a:cubicBezTo>
                      <a:pt x="33763" y="4932"/>
                      <a:pt x="33605" y="4946"/>
                      <a:pt x="33473" y="4962"/>
                    </a:cubicBezTo>
                    <a:cubicBezTo>
                      <a:pt x="33143" y="5009"/>
                      <a:pt x="32977" y="5104"/>
                      <a:pt x="33388" y="5377"/>
                    </a:cubicBezTo>
                    <a:cubicBezTo>
                      <a:pt x="33986" y="5993"/>
                      <a:pt x="35145" y="5412"/>
                      <a:pt x="35672" y="6203"/>
                    </a:cubicBezTo>
                    <a:cubicBezTo>
                      <a:pt x="34776" y="6170"/>
                      <a:pt x="34062" y="5812"/>
                      <a:pt x="33172" y="5812"/>
                    </a:cubicBezTo>
                    <a:cubicBezTo>
                      <a:pt x="33025" y="5812"/>
                      <a:pt x="32873" y="5821"/>
                      <a:pt x="32715" y="5844"/>
                    </a:cubicBezTo>
                    <a:cubicBezTo>
                      <a:pt x="32613" y="5856"/>
                      <a:pt x="32506" y="5878"/>
                      <a:pt x="32395" y="5903"/>
                    </a:cubicBezTo>
                    <a:cubicBezTo>
                      <a:pt x="32823" y="6344"/>
                      <a:pt x="33503" y="6865"/>
                      <a:pt x="32853" y="6981"/>
                    </a:cubicBezTo>
                    <a:cubicBezTo>
                      <a:pt x="32356" y="6823"/>
                      <a:pt x="31967" y="6425"/>
                      <a:pt x="31381" y="6028"/>
                    </a:cubicBezTo>
                    <a:cubicBezTo>
                      <a:pt x="31065" y="6070"/>
                      <a:pt x="31104" y="6224"/>
                      <a:pt x="31142" y="6378"/>
                    </a:cubicBezTo>
                    <a:cubicBezTo>
                      <a:pt x="31181" y="6527"/>
                      <a:pt x="31219" y="6681"/>
                      <a:pt x="30907" y="6725"/>
                    </a:cubicBezTo>
                    <a:cubicBezTo>
                      <a:pt x="30846" y="6733"/>
                      <a:pt x="30774" y="6737"/>
                      <a:pt x="30688" y="6737"/>
                    </a:cubicBezTo>
                    <a:cubicBezTo>
                      <a:pt x="30641" y="6737"/>
                      <a:pt x="30590" y="6736"/>
                      <a:pt x="30534" y="6733"/>
                    </a:cubicBezTo>
                    <a:cubicBezTo>
                      <a:pt x="29999" y="6548"/>
                      <a:pt x="29562" y="6153"/>
                      <a:pt x="28944" y="6153"/>
                    </a:cubicBezTo>
                    <a:cubicBezTo>
                      <a:pt x="28875" y="6153"/>
                      <a:pt x="28803" y="6157"/>
                      <a:pt x="28729" y="6168"/>
                    </a:cubicBezTo>
                    <a:cubicBezTo>
                      <a:pt x="28597" y="6186"/>
                      <a:pt x="28455" y="6224"/>
                      <a:pt x="28307" y="6284"/>
                    </a:cubicBezTo>
                    <a:cubicBezTo>
                      <a:pt x="28259" y="7092"/>
                      <a:pt x="27780" y="7763"/>
                      <a:pt x="27485" y="8495"/>
                    </a:cubicBezTo>
                    <a:cubicBezTo>
                      <a:pt x="27335" y="8525"/>
                      <a:pt x="27198" y="8547"/>
                      <a:pt x="27070" y="8564"/>
                    </a:cubicBezTo>
                    <a:cubicBezTo>
                      <a:pt x="26770" y="8607"/>
                      <a:pt x="26520" y="8621"/>
                      <a:pt x="26292" y="8621"/>
                    </a:cubicBezTo>
                    <a:cubicBezTo>
                      <a:pt x="25819" y="8621"/>
                      <a:pt x="25436" y="8560"/>
                      <a:pt x="24881" y="8560"/>
                    </a:cubicBezTo>
                    <a:cubicBezTo>
                      <a:pt x="24575" y="8560"/>
                      <a:pt x="24218" y="8578"/>
                      <a:pt x="23764" y="8636"/>
                    </a:cubicBezTo>
                    <a:cubicBezTo>
                      <a:pt x="24144" y="9522"/>
                      <a:pt x="25364" y="8701"/>
                      <a:pt x="25786" y="9496"/>
                    </a:cubicBezTo>
                    <a:cubicBezTo>
                      <a:pt x="25767" y="9496"/>
                      <a:pt x="25747" y="9496"/>
                      <a:pt x="25728" y="9496"/>
                    </a:cubicBezTo>
                    <a:cubicBezTo>
                      <a:pt x="25433" y="9496"/>
                      <a:pt x="25152" y="9524"/>
                      <a:pt x="24872" y="9560"/>
                    </a:cubicBezTo>
                    <a:cubicBezTo>
                      <a:pt x="24529" y="9607"/>
                      <a:pt x="24191" y="9680"/>
                      <a:pt x="23828" y="9753"/>
                    </a:cubicBezTo>
                    <a:cubicBezTo>
                      <a:pt x="23469" y="9822"/>
                      <a:pt x="23080" y="9899"/>
                      <a:pt x="22639" y="9962"/>
                    </a:cubicBezTo>
                    <a:cubicBezTo>
                      <a:pt x="22399" y="9992"/>
                      <a:pt x="22142" y="10022"/>
                      <a:pt x="21865" y="10047"/>
                    </a:cubicBezTo>
                    <a:cubicBezTo>
                      <a:pt x="20988" y="10519"/>
                      <a:pt x="20975" y="11259"/>
                      <a:pt x="19872" y="11660"/>
                    </a:cubicBezTo>
                    <a:cubicBezTo>
                      <a:pt x="19546" y="11326"/>
                      <a:pt x="19222" y="10993"/>
                      <a:pt x="18888" y="10655"/>
                    </a:cubicBezTo>
                    <a:cubicBezTo>
                      <a:pt x="18717" y="10689"/>
                      <a:pt x="18541" y="10720"/>
                      <a:pt x="18370" y="10740"/>
                    </a:cubicBezTo>
                    <a:cubicBezTo>
                      <a:pt x="18165" y="10771"/>
                      <a:pt x="17966" y="10789"/>
                      <a:pt x="17774" y="10789"/>
                    </a:cubicBezTo>
                    <a:cubicBezTo>
                      <a:pt x="17557" y="10789"/>
                      <a:pt x="17351" y="10765"/>
                      <a:pt x="17160" y="10706"/>
                    </a:cubicBezTo>
                    <a:lnTo>
                      <a:pt x="17160" y="10706"/>
                    </a:lnTo>
                    <a:cubicBezTo>
                      <a:pt x="18079" y="11579"/>
                      <a:pt x="18824" y="12392"/>
                      <a:pt x="17229" y="12605"/>
                    </a:cubicBezTo>
                    <a:cubicBezTo>
                      <a:pt x="17921" y="13213"/>
                      <a:pt x="16762" y="13243"/>
                      <a:pt x="16313" y="13499"/>
                    </a:cubicBezTo>
                    <a:cubicBezTo>
                      <a:pt x="15886" y="13812"/>
                      <a:pt x="17272" y="13936"/>
                      <a:pt x="16437" y="14261"/>
                    </a:cubicBezTo>
                    <a:cubicBezTo>
                      <a:pt x="16353" y="14273"/>
                      <a:pt x="16268" y="14279"/>
                      <a:pt x="16184" y="14279"/>
                    </a:cubicBezTo>
                    <a:cubicBezTo>
                      <a:pt x="15008" y="14279"/>
                      <a:pt x="13880" y="13180"/>
                      <a:pt x="13815" y="12901"/>
                    </a:cubicBezTo>
                    <a:cubicBezTo>
                      <a:pt x="14021" y="12870"/>
                      <a:pt x="14230" y="12840"/>
                      <a:pt x="14435" y="12807"/>
                    </a:cubicBezTo>
                    <a:cubicBezTo>
                      <a:pt x="14658" y="12777"/>
                      <a:pt x="14876" y="12742"/>
                      <a:pt x="15094" y="12712"/>
                    </a:cubicBezTo>
                    <a:cubicBezTo>
                      <a:pt x="15630" y="12635"/>
                      <a:pt x="16157" y="12576"/>
                      <a:pt x="16657" y="12576"/>
                    </a:cubicBezTo>
                    <a:cubicBezTo>
                      <a:pt x="16852" y="12576"/>
                      <a:pt x="17043" y="12585"/>
                      <a:pt x="17229" y="12605"/>
                    </a:cubicBezTo>
                    <a:cubicBezTo>
                      <a:pt x="16956" y="11657"/>
                      <a:pt x="15065" y="11329"/>
                      <a:pt x="13425" y="11329"/>
                    </a:cubicBezTo>
                    <a:cubicBezTo>
                      <a:pt x="13082" y="11329"/>
                      <a:pt x="12751" y="11344"/>
                      <a:pt x="12447" y="11369"/>
                    </a:cubicBezTo>
                    <a:cubicBezTo>
                      <a:pt x="11813" y="11096"/>
                      <a:pt x="11108" y="10964"/>
                      <a:pt x="10341" y="10964"/>
                    </a:cubicBezTo>
                    <a:cubicBezTo>
                      <a:pt x="10135" y="10964"/>
                      <a:pt x="9924" y="10974"/>
                      <a:pt x="9709" y="10993"/>
                    </a:cubicBezTo>
                    <a:cubicBezTo>
                      <a:pt x="8961" y="10655"/>
                      <a:pt x="8233" y="10347"/>
                      <a:pt x="7417" y="10176"/>
                    </a:cubicBezTo>
                    <a:cubicBezTo>
                      <a:pt x="6634" y="10283"/>
                      <a:pt x="5847" y="10394"/>
                      <a:pt x="5051" y="10505"/>
                    </a:cubicBezTo>
                    <a:cubicBezTo>
                      <a:pt x="4654" y="10925"/>
                      <a:pt x="4338" y="11382"/>
                      <a:pt x="3157" y="11913"/>
                    </a:cubicBezTo>
                    <a:cubicBezTo>
                      <a:pt x="2844" y="12678"/>
                      <a:pt x="2131" y="13316"/>
                      <a:pt x="1669" y="14034"/>
                    </a:cubicBezTo>
                    <a:cubicBezTo>
                      <a:pt x="2121" y="14842"/>
                      <a:pt x="2194" y="15527"/>
                      <a:pt x="1895" y="16091"/>
                    </a:cubicBezTo>
                    <a:cubicBezTo>
                      <a:pt x="1792" y="16011"/>
                      <a:pt x="1665" y="15987"/>
                      <a:pt x="1526" y="15987"/>
                    </a:cubicBezTo>
                    <a:cubicBezTo>
                      <a:pt x="1341" y="15987"/>
                      <a:pt x="1136" y="16030"/>
                      <a:pt x="945" y="16040"/>
                    </a:cubicBezTo>
                    <a:cubicBezTo>
                      <a:pt x="1164" y="16258"/>
                      <a:pt x="1381" y="16485"/>
                      <a:pt x="1596" y="16703"/>
                    </a:cubicBezTo>
                    <a:cubicBezTo>
                      <a:pt x="1" y="17002"/>
                      <a:pt x="800" y="18024"/>
                      <a:pt x="1039" y="18885"/>
                    </a:cubicBezTo>
                    <a:cubicBezTo>
                      <a:pt x="1955" y="19205"/>
                      <a:pt x="2690" y="19872"/>
                      <a:pt x="3367" y="20651"/>
                    </a:cubicBezTo>
                    <a:cubicBezTo>
                      <a:pt x="3606" y="20795"/>
                      <a:pt x="3896" y="20834"/>
                      <a:pt x="4206" y="20834"/>
                    </a:cubicBezTo>
                    <a:cubicBezTo>
                      <a:pt x="4574" y="20834"/>
                      <a:pt x="4969" y="20778"/>
                      <a:pt x="5337" y="20778"/>
                    </a:cubicBezTo>
                    <a:cubicBezTo>
                      <a:pt x="5560" y="20778"/>
                      <a:pt x="5773" y="20799"/>
                      <a:pt x="5963" y="20865"/>
                    </a:cubicBezTo>
                    <a:cubicBezTo>
                      <a:pt x="5872" y="21437"/>
                      <a:pt x="5578" y="21690"/>
                      <a:pt x="6211" y="22152"/>
                    </a:cubicBezTo>
                    <a:cubicBezTo>
                      <a:pt x="6244" y="22147"/>
                      <a:pt x="6276" y="22145"/>
                      <a:pt x="6307" y="22145"/>
                    </a:cubicBezTo>
                    <a:cubicBezTo>
                      <a:pt x="6634" y="22145"/>
                      <a:pt x="6836" y="22399"/>
                      <a:pt x="7074" y="22614"/>
                    </a:cubicBezTo>
                    <a:cubicBezTo>
                      <a:pt x="6155" y="22756"/>
                      <a:pt x="5809" y="23089"/>
                      <a:pt x="5043" y="23273"/>
                    </a:cubicBezTo>
                    <a:cubicBezTo>
                      <a:pt x="5098" y="23611"/>
                      <a:pt x="4727" y="23808"/>
                      <a:pt x="5501" y="24359"/>
                    </a:cubicBezTo>
                    <a:cubicBezTo>
                      <a:pt x="5440" y="24356"/>
                      <a:pt x="5385" y="24355"/>
                      <a:pt x="5334" y="24355"/>
                    </a:cubicBezTo>
                    <a:cubicBezTo>
                      <a:pt x="5230" y="24355"/>
                      <a:pt x="5144" y="24361"/>
                      <a:pt x="5073" y="24372"/>
                    </a:cubicBezTo>
                    <a:cubicBezTo>
                      <a:pt x="4628" y="24432"/>
                      <a:pt x="4748" y="24667"/>
                      <a:pt x="4867" y="24906"/>
                    </a:cubicBezTo>
                    <a:cubicBezTo>
                      <a:pt x="4987" y="25142"/>
                      <a:pt x="5108" y="25377"/>
                      <a:pt x="4487" y="25454"/>
                    </a:cubicBezTo>
                    <a:cubicBezTo>
                      <a:pt x="4723" y="25646"/>
                      <a:pt x="4727" y="25758"/>
                      <a:pt x="4324" y="25847"/>
                    </a:cubicBezTo>
                    <a:cubicBezTo>
                      <a:pt x="3357" y="25984"/>
                      <a:pt x="3576" y="26493"/>
                      <a:pt x="3110" y="26797"/>
                    </a:cubicBezTo>
                    <a:cubicBezTo>
                      <a:pt x="2571" y="26972"/>
                      <a:pt x="1916" y="27126"/>
                      <a:pt x="2472" y="27644"/>
                    </a:cubicBezTo>
                    <a:cubicBezTo>
                      <a:pt x="2633" y="27696"/>
                      <a:pt x="2808" y="27719"/>
                      <a:pt x="3020" y="27719"/>
                    </a:cubicBezTo>
                    <a:cubicBezTo>
                      <a:pt x="3293" y="27719"/>
                      <a:pt x="3625" y="27681"/>
                      <a:pt x="4059" y="27618"/>
                    </a:cubicBezTo>
                    <a:cubicBezTo>
                      <a:pt x="4192" y="27597"/>
                      <a:pt x="4328" y="27575"/>
                      <a:pt x="4457" y="27559"/>
                    </a:cubicBezTo>
                    <a:cubicBezTo>
                      <a:pt x="5073" y="28333"/>
                      <a:pt x="6223" y="27952"/>
                      <a:pt x="6827" y="28751"/>
                    </a:cubicBezTo>
                    <a:cubicBezTo>
                      <a:pt x="6770" y="29012"/>
                      <a:pt x="7169" y="29410"/>
                      <a:pt x="6681" y="29530"/>
                    </a:cubicBezTo>
                    <a:cubicBezTo>
                      <a:pt x="6460" y="29498"/>
                      <a:pt x="6258" y="29484"/>
                      <a:pt x="6070" y="29484"/>
                    </a:cubicBezTo>
                    <a:cubicBezTo>
                      <a:pt x="5884" y="29484"/>
                      <a:pt x="5712" y="29498"/>
                      <a:pt x="5548" y="29521"/>
                    </a:cubicBezTo>
                    <a:cubicBezTo>
                      <a:pt x="5189" y="29573"/>
                      <a:pt x="4871" y="29667"/>
                      <a:pt x="4530" y="29766"/>
                    </a:cubicBezTo>
                    <a:cubicBezTo>
                      <a:pt x="4192" y="29864"/>
                      <a:pt x="3833" y="29962"/>
                      <a:pt x="3388" y="30022"/>
                    </a:cubicBezTo>
                    <a:cubicBezTo>
                      <a:pt x="3199" y="30052"/>
                      <a:pt x="2994" y="30069"/>
                      <a:pt x="2767" y="30082"/>
                    </a:cubicBezTo>
                    <a:cubicBezTo>
                      <a:pt x="3041" y="30672"/>
                      <a:pt x="5133" y="31823"/>
                      <a:pt x="4034" y="32002"/>
                    </a:cubicBezTo>
                    <a:cubicBezTo>
                      <a:pt x="4709" y="32468"/>
                      <a:pt x="5539" y="32614"/>
                      <a:pt x="6044" y="33435"/>
                    </a:cubicBezTo>
                    <a:cubicBezTo>
                      <a:pt x="6227" y="33375"/>
                      <a:pt x="6403" y="33337"/>
                      <a:pt x="6570" y="33315"/>
                    </a:cubicBezTo>
                    <a:cubicBezTo>
                      <a:pt x="6724" y="33293"/>
                      <a:pt x="6873" y="33285"/>
                      <a:pt x="7017" y="33285"/>
                    </a:cubicBezTo>
                    <a:cubicBezTo>
                      <a:pt x="7610" y="33285"/>
                      <a:pt x="8138" y="33432"/>
                      <a:pt x="8726" y="33435"/>
                    </a:cubicBezTo>
                    <a:cubicBezTo>
                      <a:pt x="9054" y="33208"/>
                      <a:pt x="9256" y="33088"/>
                      <a:pt x="9534" y="33050"/>
                    </a:cubicBezTo>
                    <a:cubicBezTo>
                      <a:pt x="9605" y="33040"/>
                      <a:pt x="9682" y="33035"/>
                      <a:pt x="9769" y="33035"/>
                    </a:cubicBezTo>
                    <a:cubicBezTo>
                      <a:pt x="10014" y="33035"/>
                      <a:pt x="10335" y="33075"/>
                      <a:pt x="10813" y="33144"/>
                    </a:cubicBezTo>
                    <a:cubicBezTo>
                      <a:pt x="10744" y="32383"/>
                      <a:pt x="11168" y="31763"/>
                      <a:pt x="9820" y="30612"/>
                    </a:cubicBezTo>
                    <a:cubicBezTo>
                      <a:pt x="10766" y="30240"/>
                      <a:pt x="9522" y="29192"/>
                      <a:pt x="10864" y="28940"/>
                    </a:cubicBezTo>
                    <a:cubicBezTo>
                      <a:pt x="11125" y="28988"/>
                      <a:pt x="11339" y="29007"/>
                      <a:pt x="11520" y="29007"/>
                    </a:cubicBezTo>
                    <a:cubicBezTo>
                      <a:pt x="11632" y="29007"/>
                      <a:pt x="11732" y="29000"/>
                      <a:pt x="11822" y="28986"/>
                    </a:cubicBezTo>
                    <a:cubicBezTo>
                      <a:pt x="12430" y="28901"/>
                      <a:pt x="12592" y="28550"/>
                      <a:pt x="13332" y="28405"/>
                    </a:cubicBezTo>
                    <a:lnTo>
                      <a:pt x="13332" y="28405"/>
                    </a:lnTo>
                    <a:cubicBezTo>
                      <a:pt x="13229" y="29162"/>
                      <a:pt x="14623" y="30155"/>
                      <a:pt x="15791" y="30920"/>
                    </a:cubicBezTo>
                    <a:cubicBezTo>
                      <a:pt x="17353" y="30595"/>
                      <a:pt x="15488" y="29885"/>
                      <a:pt x="14765" y="28966"/>
                    </a:cubicBezTo>
                    <a:cubicBezTo>
                      <a:pt x="14750" y="28968"/>
                      <a:pt x="14735" y="28969"/>
                      <a:pt x="14719" y="28969"/>
                    </a:cubicBezTo>
                    <a:cubicBezTo>
                      <a:pt x="14458" y="28969"/>
                      <a:pt x="14161" y="28709"/>
                      <a:pt x="14435" y="28632"/>
                    </a:cubicBezTo>
                    <a:lnTo>
                      <a:pt x="14435" y="28632"/>
                    </a:lnTo>
                    <a:cubicBezTo>
                      <a:pt x="14546" y="28743"/>
                      <a:pt x="14658" y="28854"/>
                      <a:pt x="14765" y="28966"/>
                    </a:cubicBezTo>
                    <a:cubicBezTo>
                      <a:pt x="14783" y="28965"/>
                      <a:pt x="14801" y="28965"/>
                      <a:pt x="14818" y="28965"/>
                    </a:cubicBezTo>
                    <a:cubicBezTo>
                      <a:pt x="15374" y="28965"/>
                      <a:pt x="15738" y="29347"/>
                      <a:pt x="16214" y="29525"/>
                    </a:cubicBezTo>
                    <a:cubicBezTo>
                      <a:pt x="16485" y="29492"/>
                      <a:pt x="16747" y="29475"/>
                      <a:pt x="17001" y="29475"/>
                    </a:cubicBezTo>
                    <a:cubicBezTo>
                      <a:pt x="17957" y="29475"/>
                      <a:pt x="18799" y="29713"/>
                      <a:pt x="19542" y="30206"/>
                    </a:cubicBezTo>
                    <a:cubicBezTo>
                      <a:pt x="19781" y="30492"/>
                      <a:pt x="19465" y="30603"/>
                      <a:pt x="18991" y="30668"/>
                    </a:cubicBezTo>
                    <a:cubicBezTo>
                      <a:pt x="18853" y="30689"/>
                      <a:pt x="18704" y="30706"/>
                      <a:pt x="18550" y="30719"/>
                    </a:cubicBezTo>
                    <a:cubicBezTo>
                      <a:pt x="19094" y="31313"/>
                      <a:pt x="19996" y="31116"/>
                      <a:pt x="20685" y="31378"/>
                    </a:cubicBezTo>
                    <a:cubicBezTo>
                      <a:pt x="19825" y="30642"/>
                      <a:pt x="20522" y="30390"/>
                      <a:pt x="20851" y="30022"/>
                    </a:cubicBezTo>
                    <a:cubicBezTo>
                      <a:pt x="20624" y="29620"/>
                      <a:pt x="20120" y="29851"/>
                      <a:pt x="19829" y="29586"/>
                    </a:cubicBezTo>
                    <a:cubicBezTo>
                      <a:pt x="19820" y="29466"/>
                      <a:pt x="19876" y="29414"/>
                      <a:pt x="19970" y="29402"/>
                    </a:cubicBezTo>
                    <a:cubicBezTo>
                      <a:pt x="19988" y="29399"/>
                      <a:pt x="20008" y="29398"/>
                      <a:pt x="20028" y="29398"/>
                    </a:cubicBezTo>
                    <a:cubicBezTo>
                      <a:pt x="20158" y="29398"/>
                      <a:pt x="20332" y="29452"/>
                      <a:pt x="20509" y="29505"/>
                    </a:cubicBezTo>
                    <a:cubicBezTo>
                      <a:pt x="20684" y="29557"/>
                      <a:pt x="20855" y="29611"/>
                      <a:pt x="20978" y="29611"/>
                    </a:cubicBezTo>
                    <a:cubicBezTo>
                      <a:pt x="20997" y="29611"/>
                      <a:pt x="21014" y="29610"/>
                      <a:pt x="21031" y="29607"/>
                    </a:cubicBezTo>
                    <a:cubicBezTo>
                      <a:pt x="21125" y="29594"/>
                      <a:pt x="21176" y="29539"/>
                      <a:pt x="21151" y="29402"/>
                    </a:cubicBezTo>
                    <a:cubicBezTo>
                      <a:pt x="19564" y="28615"/>
                      <a:pt x="16168" y="28923"/>
                      <a:pt x="15723" y="27498"/>
                    </a:cubicBezTo>
                    <a:lnTo>
                      <a:pt x="15723" y="27498"/>
                    </a:lnTo>
                    <a:cubicBezTo>
                      <a:pt x="17250" y="28157"/>
                      <a:pt x="19080" y="28311"/>
                      <a:pt x="20663" y="28901"/>
                    </a:cubicBezTo>
                    <a:cubicBezTo>
                      <a:pt x="20932" y="29008"/>
                      <a:pt x="21544" y="29371"/>
                      <a:pt x="21830" y="29500"/>
                    </a:cubicBezTo>
                    <a:cubicBezTo>
                      <a:pt x="22241" y="29684"/>
                      <a:pt x="22857" y="29813"/>
                      <a:pt x="23011" y="30090"/>
                    </a:cubicBezTo>
                    <a:cubicBezTo>
                      <a:pt x="23344" y="30437"/>
                      <a:pt x="23670" y="30766"/>
                      <a:pt x="23995" y="31100"/>
                    </a:cubicBezTo>
                    <a:cubicBezTo>
                      <a:pt x="24168" y="31155"/>
                      <a:pt x="24360" y="31176"/>
                      <a:pt x="24562" y="31176"/>
                    </a:cubicBezTo>
                    <a:cubicBezTo>
                      <a:pt x="24785" y="31176"/>
                      <a:pt x="25021" y="31150"/>
                      <a:pt x="25261" y="31116"/>
                    </a:cubicBezTo>
                    <a:cubicBezTo>
                      <a:pt x="25372" y="31104"/>
                      <a:pt x="25488" y="31087"/>
                      <a:pt x="25599" y="31065"/>
                    </a:cubicBezTo>
                    <a:cubicBezTo>
                      <a:pt x="25731" y="31049"/>
                      <a:pt x="25859" y="31027"/>
                      <a:pt x="25988" y="31010"/>
                    </a:cubicBezTo>
                    <a:cubicBezTo>
                      <a:pt x="25863" y="30372"/>
                      <a:pt x="24153" y="29675"/>
                      <a:pt x="24278" y="28961"/>
                    </a:cubicBezTo>
                    <a:cubicBezTo>
                      <a:pt x="24555" y="28923"/>
                      <a:pt x="24811" y="28889"/>
                      <a:pt x="25060" y="28850"/>
                    </a:cubicBezTo>
                    <a:cubicBezTo>
                      <a:pt x="25415" y="29551"/>
                      <a:pt x="25628" y="29483"/>
                      <a:pt x="26193" y="30206"/>
                    </a:cubicBezTo>
                    <a:cubicBezTo>
                      <a:pt x="26221" y="30202"/>
                      <a:pt x="26248" y="30200"/>
                      <a:pt x="26274" y="30200"/>
                    </a:cubicBezTo>
                    <a:cubicBezTo>
                      <a:pt x="26708" y="30200"/>
                      <a:pt x="27006" y="30675"/>
                      <a:pt x="27557" y="30788"/>
                    </a:cubicBezTo>
                    <a:cubicBezTo>
                      <a:pt x="27895" y="30862"/>
                      <a:pt x="28249" y="30894"/>
                      <a:pt x="28597" y="30894"/>
                    </a:cubicBezTo>
                    <a:cubicBezTo>
                      <a:pt x="28888" y="30894"/>
                      <a:pt x="29175" y="30872"/>
                      <a:pt x="29444" y="30834"/>
                    </a:cubicBezTo>
                    <a:cubicBezTo>
                      <a:pt x="30149" y="30737"/>
                      <a:pt x="30731" y="30526"/>
                      <a:pt x="30954" y="30313"/>
                    </a:cubicBezTo>
                    <a:cubicBezTo>
                      <a:pt x="31855" y="30429"/>
                      <a:pt x="31298" y="31094"/>
                      <a:pt x="32132" y="31094"/>
                    </a:cubicBezTo>
                    <a:cubicBezTo>
                      <a:pt x="32220" y="31094"/>
                      <a:pt x="32324" y="31086"/>
                      <a:pt x="32446" y="31070"/>
                    </a:cubicBezTo>
                    <a:cubicBezTo>
                      <a:pt x="32827" y="31014"/>
                      <a:pt x="32644" y="30792"/>
                      <a:pt x="32455" y="30565"/>
                    </a:cubicBezTo>
                    <a:cubicBezTo>
                      <a:pt x="32271" y="30342"/>
                      <a:pt x="32087" y="30116"/>
                      <a:pt x="32792" y="30052"/>
                    </a:cubicBezTo>
                    <a:cubicBezTo>
                      <a:pt x="33122" y="30390"/>
                      <a:pt x="33451" y="30727"/>
                      <a:pt x="33773" y="31057"/>
                    </a:cubicBezTo>
                    <a:cubicBezTo>
                      <a:pt x="33293" y="31459"/>
                      <a:pt x="34918" y="32511"/>
                      <a:pt x="33927" y="32751"/>
                    </a:cubicBezTo>
                    <a:cubicBezTo>
                      <a:pt x="33274" y="32701"/>
                      <a:pt x="32608" y="32678"/>
                      <a:pt x="31930" y="32678"/>
                    </a:cubicBezTo>
                    <a:cubicBezTo>
                      <a:pt x="30174" y="32678"/>
                      <a:pt x="28341" y="32829"/>
                      <a:pt x="26471" y="33041"/>
                    </a:cubicBezTo>
                    <a:cubicBezTo>
                      <a:pt x="25843" y="33272"/>
                      <a:pt x="26659" y="33957"/>
                      <a:pt x="26155" y="34235"/>
                    </a:cubicBezTo>
                    <a:cubicBezTo>
                      <a:pt x="24175" y="33606"/>
                      <a:pt x="21749" y="33897"/>
                      <a:pt x="19816" y="33217"/>
                    </a:cubicBezTo>
                    <a:cubicBezTo>
                      <a:pt x="19448" y="32605"/>
                      <a:pt x="18824" y="32545"/>
                      <a:pt x="18306" y="32280"/>
                    </a:cubicBezTo>
                    <a:cubicBezTo>
                      <a:pt x="18871" y="32148"/>
                      <a:pt x="18464" y="31750"/>
                      <a:pt x="17763" y="31596"/>
                    </a:cubicBezTo>
                    <a:cubicBezTo>
                      <a:pt x="16249" y="31809"/>
                      <a:pt x="15227" y="32178"/>
                      <a:pt x="14469" y="32626"/>
                    </a:cubicBezTo>
                    <a:cubicBezTo>
                      <a:pt x="14068" y="32670"/>
                      <a:pt x="13679" y="32713"/>
                      <a:pt x="13314" y="32764"/>
                    </a:cubicBezTo>
                    <a:cubicBezTo>
                      <a:pt x="11681" y="32995"/>
                      <a:pt x="10462" y="33354"/>
                      <a:pt x="10154" y="34004"/>
                    </a:cubicBezTo>
                    <a:cubicBezTo>
                      <a:pt x="9754" y="33778"/>
                      <a:pt x="9291" y="33666"/>
                      <a:pt x="8748" y="33666"/>
                    </a:cubicBezTo>
                    <a:cubicBezTo>
                      <a:pt x="8542" y="33666"/>
                      <a:pt x="8326" y="33682"/>
                      <a:pt x="8097" y="33713"/>
                    </a:cubicBezTo>
                    <a:cubicBezTo>
                      <a:pt x="8456" y="34338"/>
                      <a:pt x="7635" y="34586"/>
                      <a:pt x="7254" y="34979"/>
                    </a:cubicBezTo>
                    <a:cubicBezTo>
                      <a:pt x="7315" y="35869"/>
                      <a:pt x="8584" y="36857"/>
                      <a:pt x="8670" y="37640"/>
                    </a:cubicBezTo>
                    <a:cubicBezTo>
                      <a:pt x="8709" y="38136"/>
                      <a:pt x="7746" y="38785"/>
                      <a:pt x="7617" y="39316"/>
                    </a:cubicBezTo>
                    <a:cubicBezTo>
                      <a:pt x="8533" y="40300"/>
                      <a:pt x="8533" y="41006"/>
                      <a:pt x="8434" y="41677"/>
                    </a:cubicBezTo>
                    <a:cubicBezTo>
                      <a:pt x="9855" y="43132"/>
                      <a:pt x="11271" y="44581"/>
                      <a:pt x="12694" y="46036"/>
                    </a:cubicBezTo>
                    <a:cubicBezTo>
                      <a:pt x="14234" y="46561"/>
                      <a:pt x="15736" y="47177"/>
                      <a:pt x="17083" y="48085"/>
                    </a:cubicBezTo>
                    <a:cubicBezTo>
                      <a:pt x="18653" y="48357"/>
                      <a:pt x="20090" y="48915"/>
                      <a:pt x="21782" y="48915"/>
                    </a:cubicBezTo>
                    <a:cubicBezTo>
                      <a:pt x="21870" y="48915"/>
                      <a:pt x="21959" y="48913"/>
                      <a:pt x="22049" y="48910"/>
                    </a:cubicBezTo>
                    <a:cubicBezTo>
                      <a:pt x="22738" y="48670"/>
                      <a:pt x="23619" y="48486"/>
                      <a:pt x="24619" y="48345"/>
                    </a:cubicBezTo>
                    <a:cubicBezTo>
                      <a:pt x="24923" y="48302"/>
                      <a:pt x="25235" y="48264"/>
                      <a:pt x="25556" y="48229"/>
                    </a:cubicBezTo>
                    <a:cubicBezTo>
                      <a:pt x="25817" y="47900"/>
                      <a:pt x="25235" y="47315"/>
                      <a:pt x="26313" y="47169"/>
                    </a:cubicBezTo>
                    <a:cubicBezTo>
                      <a:pt x="26329" y="47168"/>
                      <a:pt x="26344" y="47167"/>
                      <a:pt x="26360" y="47167"/>
                    </a:cubicBezTo>
                    <a:cubicBezTo>
                      <a:pt x="26819" y="47167"/>
                      <a:pt x="27034" y="47718"/>
                      <a:pt x="27494" y="47763"/>
                    </a:cubicBezTo>
                    <a:cubicBezTo>
                      <a:pt x="27630" y="47729"/>
                      <a:pt x="27763" y="47704"/>
                      <a:pt x="27891" y="47686"/>
                    </a:cubicBezTo>
                    <a:cubicBezTo>
                      <a:pt x="28094" y="47658"/>
                      <a:pt x="28290" y="47647"/>
                      <a:pt x="28480" y="47647"/>
                    </a:cubicBezTo>
                    <a:cubicBezTo>
                      <a:pt x="29048" y="47647"/>
                      <a:pt x="29571" y="47742"/>
                      <a:pt x="30140" y="47742"/>
                    </a:cubicBezTo>
                    <a:cubicBezTo>
                      <a:pt x="30234" y="47742"/>
                      <a:pt x="30330" y="47740"/>
                      <a:pt x="30427" y="47733"/>
                    </a:cubicBezTo>
                    <a:cubicBezTo>
                      <a:pt x="30684" y="47558"/>
                      <a:pt x="30658" y="47284"/>
                      <a:pt x="31244" y="47199"/>
                    </a:cubicBezTo>
                    <a:cubicBezTo>
                      <a:pt x="31349" y="47188"/>
                      <a:pt x="31467" y="47176"/>
                      <a:pt x="31609" y="47176"/>
                    </a:cubicBezTo>
                    <a:cubicBezTo>
                      <a:pt x="31630" y="47176"/>
                      <a:pt x="31651" y="47177"/>
                      <a:pt x="31672" y="47177"/>
                    </a:cubicBezTo>
                    <a:cubicBezTo>
                      <a:pt x="33199" y="48435"/>
                      <a:pt x="32960" y="49141"/>
                      <a:pt x="34097" y="50274"/>
                    </a:cubicBezTo>
                    <a:cubicBezTo>
                      <a:pt x="35684" y="51027"/>
                      <a:pt x="37591" y="51498"/>
                      <a:pt x="38289" y="52729"/>
                    </a:cubicBezTo>
                    <a:cubicBezTo>
                      <a:pt x="39529" y="53200"/>
                      <a:pt x="40526" y="54167"/>
                      <a:pt x="41630" y="54931"/>
                    </a:cubicBezTo>
                    <a:cubicBezTo>
                      <a:pt x="41723" y="55783"/>
                      <a:pt x="43105" y="57019"/>
                      <a:pt x="43361" y="57926"/>
                    </a:cubicBezTo>
                    <a:cubicBezTo>
                      <a:pt x="45149" y="58452"/>
                      <a:pt x="46813" y="59209"/>
                      <a:pt x="48349" y="60278"/>
                    </a:cubicBezTo>
                    <a:cubicBezTo>
                      <a:pt x="48845" y="60782"/>
                      <a:pt x="49332" y="61283"/>
                      <a:pt x="49824" y="61783"/>
                    </a:cubicBezTo>
                    <a:cubicBezTo>
                      <a:pt x="51834" y="62494"/>
                      <a:pt x="53405" y="64132"/>
                      <a:pt x="55444" y="64807"/>
                    </a:cubicBezTo>
                    <a:cubicBezTo>
                      <a:pt x="57848" y="64337"/>
                      <a:pt x="58212" y="63242"/>
                      <a:pt x="60158" y="62622"/>
                    </a:cubicBezTo>
                    <a:cubicBezTo>
                      <a:pt x="59653" y="61647"/>
                      <a:pt x="59807" y="60877"/>
                      <a:pt x="60534" y="60283"/>
                    </a:cubicBezTo>
                    <a:cubicBezTo>
                      <a:pt x="59773" y="59649"/>
                      <a:pt x="60209" y="59397"/>
                      <a:pt x="59319" y="58735"/>
                    </a:cubicBezTo>
                    <a:cubicBezTo>
                      <a:pt x="59584" y="58555"/>
                      <a:pt x="59554" y="58281"/>
                      <a:pt x="60141" y="58200"/>
                    </a:cubicBezTo>
                    <a:cubicBezTo>
                      <a:pt x="60257" y="58182"/>
                      <a:pt x="60393" y="58174"/>
                      <a:pt x="60565" y="58174"/>
                    </a:cubicBezTo>
                    <a:cubicBezTo>
                      <a:pt x="58703" y="56240"/>
                      <a:pt x="58532" y="54820"/>
                      <a:pt x="59943" y="53879"/>
                    </a:cubicBezTo>
                    <a:cubicBezTo>
                      <a:pt x="58990" y="52464"/>
                      <a:pt x="57074" y="50497"/>
                      <a:pt x="55359" y="49188"/>
                    </a:cubicBezTo>
                    <a:cubicBezTo>
                      <a:pt x="55278" y="48460"/>
                      <a:pt x="55030" y="47686"/>
                      <a:pt x="54525" y="46827"/>
                    </a:cubicBezTo>
                    <a:cubicBezTo>
                      <a:pt x="54884" y="46468"/>
                      <a:pt x="55089" y="46065"/>
                      <a:pt x="55543" y="45728"/>
                    </a:cubicBezTo>
                    <a:cubicBezTo>
                      <a:pt x="55654" y="44397"/>
                      <a:pt x="55577" y="43003"/>
                      <a:pt x="55778" y="41699"/>
                    </a:cubicBezTo>
                    <a:cubicBezTo>
                      <a:pt x="55359" y="41040"/>
                      <a:pt x="54867" y="40137"/>
                      <a:pt x="53464" y="39910"/>
                    </a:cubicBezTo>
                    <a:cubicBezTo>
                      <a:pt x="53032" y="39970"/>
                      <a:pt x="52933" y="40133"/>
                      <a:pt x="52835" y="40295"/>
                    </a:cubicBezTo>
                    <a:cubicBezTo>
                      <a:pt x="52737" y="40453"/>
                      <a:pt x="52639" y="40617"/>
                      <a:pt x="52112" y="40684"/>
                    </a:cubicBezTo>
                    <a:cubicBezTo>
                      <a:pt x="51313" y="40800"/>
                      <a:pt x="50539" y="40907"/>
                      <a:pt x="49751" y="41018"/>
                    </a:cubicBezTo>
                    <a:cubicBezTo>
                      <a:pt x="48503" y="39889"/>
                      <a:pt x="46813" y="39675"/>
                      <a:pt x="45260" y="39170"/>
                    </a:cubicBezTo>
                    <a:cubicBezTo>
                      <a:pt x="44418" y="38037"/>
                      <a:pt x="42822" y="38487"/>
                      <a:pt x="42082" y="37135"/>
                    </a:cubicBezTo>
                    <a:cubicBezTo>
                      <a:pt x="41270" y="36819"/>
                      <a:pt x="40303" y="36780"/>
                      <a:pt x="39538" y="36352"/>
                    </a:cubicBezTo>
                    <a:cubicBezTo>
                      <a:pt x="39294" y="35813"/>
                      <a:pt x="37891" y="35103"/>
                      <a:pt x="38225" y="35013"/>
                    </a:cubicBezTo>
                    <a:lnTo>
                      <a:pt x="38225" y="35013"/>
                    </a:lnTo>
                    <a:cubicBezTo>
                      <a:pt x="39131" y="35214"/>
                      <a:pt x="40692" y="35992"/>
                      <a:pt x="40740" y="36373"/>
                    </a:cubicBezTo>
                    <a:cubicBezTo>
                      <a:pt x="42528" y="36921"/>
                      <a:pt x="44153" y="37737"/>
                      <a:pt x="45919" y="38315"/>
                    </a:cubicBezTo>
                    <a:cubicBezTo>
                      <a:pt x="47224" y="38927"/>
                      <a:pt x="48148" y="39987"/>
                      <a:pt x="50047" y="40402"/>
                    </a:cubicBezTo>
                    <a:cubicBezTo>
                      <a:pt x="51488" y="39757"/>
                      <a:pt x="52039" y="38833"/>
                      <a:pt x="53956" y="38323"/>
                    </a:cubicBezTo>
                    <a:cubicBezTo>
                      <a:pt x="54230" y="38174"/>
                      <a:pt x="53374" y="37674"/>
                      <a:pt x="53823" y="37589"/>
                    </a:cubicBezTo>
                    <a:cubicBezTo>
                      <a:pt x="54850" y="37310"/>
                      <a:pt x="54803" y="36707"/>
                      <a:pt x="55624" y="36373"/>
                    </a:cubicBezTo>
                    <a:cubicBezTo>
                      <a:pt x="54722" y="35668"/>
                      <a:pt x="55663" y="35522"/>
                      <a:pt x="55107" y="34928"/>
                    </a:cubicBezTo>
                    <a:cubicBezTo>
                      <a:pt x="54063" y="34389"/>
                      <a:pt x="52681" y="34539"/>
                      <a:pt x="51891" y="33473"/>
                    </a:cubicBezTo>
                    <a:cubicBezTo>
                      <a:pt x="51676" y="33487"/>
                      <a:pt x="51484" y="33503"/>
                      <a:pt x="51309" y="33529"/>
                    </a:cubicBezTo>
                    <a:cubicBezTo>
                      <a:pt x="50616" y="33623"/>
                      <a:pt x="50243" y="33824"/>
                      <a:pt x="50124" y="34093"/>
                    </a:cubicBezTo>
                    <a:cubicBezTo>
                      <a:pt x="49289" y="33491"/>
                      <a:pt x="48160" y="33457"/>
                      <a:pt x="47348" y="32584"/>
                    </a:cubicBezTo>
                    <a:cubicBezTo>
                      <a:pt x="47281" y="32594"/>
                      <a:pt x="47216" y="32598"/>
                      <a:pt x="47153" y="32598"/>
                    </a:cubicBezTo>
                    <a:cubicBezTo>
                      <a:pt x="46517" y="32598"/>
                      <a:pt x="46094" y="32150"/>
                      <a:pt x="45483" y="32083"/>
                    </a:cubicBezTo>
                    <a:cubicBezTo>
                      <a:pt x="45787" y="31938"/>
                      <a:pt x="45902" y="31746"/>
                      <a:pt x="46202" y="31600"/>
                    </a:cubicBezTo>
                    <a:cubicBezTo>
                      <a:pt x="47951" y="31925"/>
                      <a:pt x="49171" y="33368"/>
                      <a:pt x="51087" y="33368"/>
                    </a:cubicBezTo>
                    <a:cubicBezTo>
                      <a:pt x="51264" y="33368"/>
                      <a:pt x="51448" y="33355"/>
                      <a:pt x="51638" y="33329"/>
                    </a:cubicBezTo>
                    <a:cubicBezTo>
                      <a:pt x="51753" y="33315"/>
                      <a:pt x="51873" y="33294"/>
                      <a:pt x="51993" y="33264"/>
                    </a:cubicBezTo>
                    <a:cubicBezTo>
                      <a:pt x="52416" y="33572"/>
                      <a:pt x="53040" y="33469"/>
                      <a:pt x="53579" y="34008"/>
                    </a:cubicBezTo>
                    <a:cubicBezTo>
                      <a:pt x="54098" y="33931"/>
                      <a:pt x="54294" y="33760"/>
                      <a:pt x="54491" y="33589"/>
                    </a:cubicBezTo>
                    <a:cubicBezTo>
                      <a:pt x="54692" y="33418"/>
                      <a:pt x="54888" y="33242"/>
                      <a:pt x="55466" y="33161"/>
                    </a:cubicBezTo>
                    <a:cubicBezTo>
                      <a:pt x="55761" y="33217"/>
                      <a:pt x="55996" y="33403"/>
                      <a:pt x="56383" y="33403"/>
                    </a:cubicBezTo>
                    <a:cubicBezTo>
                      <a:pt x="56444" y="33403"/>
                      <a:pt x="56508" y="33399"/>
                      <a:pt x="56578" y="33388"/>
                    </a:cubicBezTo>
                    <a:cubicBezTo>
                      <a:pt x="56753" y="33341"/>
                      <a:pt x="56920" y="33311"/>
                      <a:pt x="57083" y="33285"/>
                    </a:cubicBezTo>
                    <a:cubicBezTo>
                      <a:pt x="57291" y="33257"/>
                      <a:pt x="57492" y="33244"/>
                      <a:pt x="57686" y="33244"/>
                    </a:cubicBezTo>
                    <a:cubicBezTo>
                      <a:pt x="58794" y="33244"/>
                      <a:pt x="59700" y="33649"/>
                      <a:pt x="60624" y="33751"/>
                    </a:cubicBezTo>
                    <a:cubicBezTo>
                      <a:pt x="60320" y="33795"/>
                      <a:pt x="60440" y="33970"/>
                      <a:pt x="60602" y="34154"/>
                    </a:cubicBezTo>
                    <a:cubicBezTo>
                      <a:pt x="61185" y="34436"/>
                      <a:pt x="62018" y="34213"/>
                      <a:pt x="62664" y="34436"/>
                    </a:cubicBezTo>
                    <a:cubicBezTo>
                      <a:pt x="63040" y="34983"/>
                      <a:pt x="63708" y="34962"/>
                      <a:pt x="64059" y="35573"/>
                    </a:cubicBezTo>
                    <a:cubicBezTo>
                      <a:pt x="65397" y="36023"/>
                      <a:pt x="66560" y="36819"/>
                      <a:pt x="67762" y="37532"/>
                    </a:cubicBezTo>
                    <a:cubicBezTo>
                      <a:pt x="68627" y="37776"/>
                      <a:pt x="69478" y="38020"/>
                      <a:pt x="70226" y="38516"/>
                    </a:cubicBezTo>
                    <a:cubicBezTo>
                      <a:pt x="70555" y="38858"/>
                      <a:pt x="70885" y="39192"/>
                      <a:pt x="71215" y="39530"/>
                    </a:cubicBezTo>
                    <a:cubicBezTo>
                      <a:pt x="71387" y="39588"/>
                      <a:pt x="71578" y="39610"/>
                      <a:pt x="71779" y="39610"/>
                    </a:cubicBezTo>
                    <a:cubicBezTo>
                      <a:pt x="71981" y="39610"/>
                      <a:pt x="72193" y="39588"/>
                      <a:pt x="72411" y="39555"/>
                    </a:cubicBezTo>
                    <a:cubicBezTo>
                      <a:pt x="72532" y="39539"/>
                      <a:pt x="72656" y="39521"/>
                      <a:pt x="72780" y="39500"/>
                    </a:cubicBezTo>
                    <a:cubicBezTo>
                      <a:pt x="72921" y="39478"/>
                      <a:pt x="73057" y="39457"/>
                      <a:pt x="73199" y="39436"/>
                    </a:cubicBezTo>
                    <a:cubicBezTo>
                      <a:pt x="72498" y="38319"/>
                      <a:pt x="72771" y="37506"/>
                      <a:pt x="71128" y="36104"/>
                    </a:cubicBezTo>
                    <a:cubicBezTo>
                      <a:pt x="71488" y="36057"/>
                      <a:pt x="71825" y="36006"/>
                      <a:pt x="72176" y="35958"/>
                    </a:cubicBezTo>
                    <a:cubicBezTo>
                      <a:pt x="71959" y="35736"/>
                      <a:pt x="71740" y="35514"/>
                      <a:pt x="71517" y="35283"/>
                    </a:cubicBezTo>
                    <a:lnTo>
                      <a:pt x="71517" y="35283"/>
                    </a:lnTo>
                    <a:cubicBezTo>
                      <a:pt x="71619" y="35292"/>
                      <a:pt x="71704" y="35296"/>
                      <a:pt x="71775" y="35296"/>
                    </a:cubicBezTo>
                    <a:cubicBezTo>
                      <a:pt x="71837" y="35296"/>
                      <a:pt x="71889" y="35293"/>
                      <a:pt x="71933" y="35287"/>
                    </a:cubicBezTo>
                    <a:cubicBezTo>
                      <a:pt x="72159" y="35253"/>
                      <a:pt x="72142" y="35145"/>
                      <a:pt x="72121" y="35035"/>
                    </a:cubicBezTo>
                    <a:cubicBezTo>
                      <a:pt x="72099" y="34924"/>
                      <a:pt x="72082" y="34812"/>
                      <a:pt x="72502" y="34770"/>
                    </a:cubicBezTo>
                    <a:cubicBezTo>
                      <a:pt x="71671" y="34012"/>
                      <a:pt x="72630" y="33790"/>
                      <a:pt x="72502" y="33242"/>
                    </a:cubicBezTo>
                    <a:cubicBezTo>
                      <a:pt x="72826" y="32836"/>
                      <a:pt x="73323" y="32482"/>
                      <a:pt x="74195" y="32241"/>
                    </a:cubicBezTo>
                    <a:cubicBezTo>
                      <a:pt x="75244" y="32622"/>
                      <a:pt x="76060" y="33457"/>
                      <a:pt x="77253" y="33538"/>
                    </a:cubicBezTo>
                    <a:cubicBezTo>
                      <a:pt x="77728" y="33919"/>
                      <a:pt x="77121" y="33961"/>
                      <a:pt x="77784" y="34401"/>
                    </a:cubicBezTo>
                    <a:cubicBezTo>
                      <a:pt x="78027" y="34551"/>
                      <a:pt x="78318" y="34598"/>
                      <a:pt x="78629" y="34598"/>
                    </a:cubicBezTo>
                    <a:cubicBezTo>
                      <a:pt x="79171" y="34598"/>
                      <a:pt x="79779" y="34455"/>
                      <a:pt x="80319" y="34455"/>
                    </a:cubicBezTo>
                    <a:cubicBezTo>
                      <a:pt x="80527" y="34455"/>
                      <a:pt x="80725" y="34476"/>
                      <a:pt x="80906" y="34535"/>
                    </a:cubicBezTo>
                    <a:cubicBezTo>
                      <a:pt x="80906" y="34940"/>
                      <a:pt x="81526" y="35013"/>
                      <a:pt x="81628" y="35587"/>
                    </a:cubicBezTo>
                    <a:cubicBezTo>
                      <a:pt x="82480" y="35664"/>
                      <a:pt x="83263" y="35903"/>
                      <a:pt x="83918" y="36408"/>
                    </a:cubicBezTo>
                    <a:cubicBezTo>
                      <a:pt x="84131" y="36737"/>
                      <a:pt x="83464" y="36814"/>
                      <a:pt x="84216" y="37319"/>
                    </a:cubicBezTo>
                    <a:cubicBezTo>
                      <a:pt x="84794" y="37814"/>
                      <a:pt x="85606" y="37802"/>
                      <a:pt x="86048" y="38584"/>
                    </a:cubicBezTo>
                    <a:cubicBezTo>
                      <a:pt x="87989" y="39107"/>
                      <a:pt x="89909" y="39693"/>
                      <a:pt x="91937" y="40047"/>
                    </a:cubicBezTo>
                    <a:cubicBezTo>
                      <a:pt x="90923" y="38931"/>
                      <a:pt x="89409" y="38892"/>
                      <a:pt x="88336" y="37879"/>
                    </a:cubicBezTo>
                    <a:cubicBezTo>
                      <a:pt x="87296" y="37660"/>
                      <a:pt x="86273" y="37425"/>
                      <a:pt x="85355" y="36963"/>
                    </a:cubicBezTo>
                    <a:cubicBezTo>
                      <a:pt x="84944" y="36403"/>
                      <a:pt x="83600" y="35565"/>
                      <a:pt x="84400" y="35382"/>
                    </a:cubicBezTo>
                    <a:lnTo>
                      <a:pt x="84400" y="35382"/>
                    </a:lnTo>
                    <a:cubicBezTo>
                      <a:pt x="85400" y="35764"/>
                      <a:pt x="86344" y="36261"/>
                      <a:pt x="87514" y="36261"/>
                    </a:cubicBezTo>
                    <a:cubicBezTo>
                      <a:pt x="87561" y="36261"/>
                      <a:pt x="87608" y="36260"/>
                      <a:pt x="87655" y="36258"/>
                    </a:cubicBezTo>
                    <a:cubicBezTo>
                      <a:pt x="88002" y="36386"/>
                      <a:pt x="88297" y="36596"/>
                      <a:pt x="88553" y="36896"/>
                    </a:cubicBezTo>
                    <a:cubicBezTo>
                      <a:pt x="90889" y="36322"/>
                      <a:pt x="90089" y="34786"/>
                      <a:pt x="87835" y="32806"/>
                    </a:cubicBezTo>
                    <a:cubicBezTo>
                      <a:pt x="87335" y="32682"/>
                      <a:pt x="86710" y="32772"/>
                      <a:pt x="86201" y="32656"/>
                    </a:cubicBezTo>
                    <a:cubicBezTo>
                      <a:pt x="85811" y="31870"/>
                      <a:pt x="84277" y="32143"/>
                      <a:pt x="84533" y="31553"/>
                    </a:cubicBezTo>
                    <a:cubicBezTo>
                      <a:pt x="84589" y="31442"/>
                      <a:pt x="84670" y="31390"/>
                      <a:pt x="84768" y="31378"/>
                    </a:cubicBezTo>
                    <a:cubicBezTo>
                      <a:pt x="84787" y="31376"/>
                      <a:pt x="84807" y="31374"/>
                      <a:pt x="84827" y="31374"/>
                    </a:cubicBezTo>
                    <a:cubicBezTo>
                      <a:pt x="85003" y="31374"/>
                      <a:pt x="85230" y="31469"/>
                      <a:pt x="85483" y="31558"/>
                    </a:cubicBezTo>
                    <a:cubicBezTo>
                      <a:pt x="85673" y="31623"/>
                      <a:pt x="85880" y="31688"/>
                      <a:pt x="86177" y="31688"/>
                    </a:cubicBezTo>
                    <a:cubicBezTo>
                      <a:pt x="86322" y="31688"/>
                      <a:pt x="86488" y="31672"/>
                      <a:pt x="86684" y="31635"/>
                    </a:cubicBezTo>
                    <a:cubicBezTo>
                      <a:pt x="86273" y="31031"/>
                      <a:pt x="87061" y="30800"/>
                      <a:pt x="88117" y="30650"/>
                    </a:cubicBezTo>
                    <a:cubicBezTo>
                      <a:pt x="88369" y="30616"/>
                      <a:pt x="88639" y="30583"/>
                      <a:pt x="88908" y="30552"/>
                    </a:cubicBezTo>
                    <a:cubicBezTo>
                      <a:pt x="88951" y="29628"/>
                      <a:pt x="89456" y="28850"/>
                      <a:pt x="88934" y="27699"/>
                    </a:cubicBezTo>
                    <a:cubicBezTo>
                      <a:pt x="89246" y="27652"/>
                      <a:pt x="89135" y="27486"/>
                      <a:pt x="89435" y="27438"/>
                    </a:cubicBezTo>
                    <a:cubicBezTo>
                      <a:pt x="89204" y="26694"/>
                      <a:pt x="87479" y="25506"/>
                      <a:pt x="87929" y="24983"/>
                    </a:cubicBezTo>
                    <a:cubicBezTo>
                      <a:pt x="87223" y="24906"/>
                      <a:pt x="86654" y="24594"/>
                      <a:pt x="86150" y="24077"/>
                    </a:cubicBezTo>
                    <a:cubicBezTo>
                      <a:pt x="85503" y="23931"/>
                      <a:pt x="84794" y="23875"/>
                      <a:pt x="84293" y="23388"/>
                    </a:cubicBezTo>
                    <a:cubicBezTo>
                      <a:pt x="83784" y="23003"/>
                      <a:pt x="84417" y="22952"/>
                      <a:pt x="84007" y="22494"/>
                    </a:cubicBezTo>
                    <a:cubicBezTo>
                      <a:pt x="84374" y="22442"/>
                      <a:pt x="84465" y="22314"/>
                      <a:pt x="84182" y="22063"/>
                    </a:cubicBezTo>
                    <a:cubicBezTo>
                      <a:pt x="84721" y="21745"/>
                      <a:pt x="82023" y="21228"/>
                      <a:pt x="83733" y="20989"/>
                    </a:cubicBezTo>
                    <a:lnTo>
                      <a:pt x="83733" y="20989"/>
                    </a:lnTo>
                    <a:cubicBezTo>
                      <a:pt x="84554" y="21481"/>
                      <a:pt x="85594" y="21493"/>
                      <a:pt x="86453" y="21943"/>
                    </a:cubicBezTo>
                    <a:cubicBezTo>
                      <a:pt x="87061" y="22862"/>
                      <a:pt x="88057" y="23012"/>
                      <a:pt x="89080" y="23097"/>
                    </a:cubicBezTo>
                    <a:cubicBezTo>
                      <a:pt x="89931" y="22148"/>
                      <a:pt x="86509" y="20535"/>
                      <a:pt x="86094" y="19137"/>
                    </a:cubicBezTo>
                    <a:cubicBezTo>
                      <a:pt x="86330" y="18743"/>
                      <a:pt x="86958" y="18465"/>
                      <a:pt x="87527" y="18166"/>
                    </a:cubicBezTo>
                    <a:cubicBezTo>
                      <a:pt x="87365" y="17298"/>
                      <a:pt x="87095" y="16399"/>
                      <a:pt x="87479" y="15698"/>
                    </a:cubicBezTo>
                    <a:cubicBezTo>
                      <a:pt x="86522" y="14295"/>
                      <a:pt x="84204" y="13038"/>
                      <a:pt x="83874" y="12007"/>
                    </a:cubicBezTo>
                    <a:lnTo>
                      <a:pt x="83874" y="12007"/>
                    </a:lnTo>
                    <a:cubicBezTo>
                      <a:pt x="84451" y="13016"/>
                      <a:pt x="85525" y="12994"/>
                      <a:pt x="86299" y="13572"/>
                    </a:cubicBezTo>
                    <a:cubicBezTo>
                      <a:pt x="87369" y="14607"/>
                      <a:pt x="88429" y="15600"/>
                      <a:pt x="89905" y="15732"/>
                    </a:cubicBezTo>
                    <a:cubicBezTo>
                      <a:pt x="90106" y="15369"/>
                      <a:pt x="89281" y="15339"/>
                      <a:pt x="88989" y="14723"/>
                    </a:cubicBezTo>
                    <a:cubicBezTo>
                      <a:pt x="89064" y="14712"/>
                      <a:pt x="89131" y="14708"/>
                      <a:pt x="89204" y="14708"/>
                    </a:cubicBezTo>
                    <a:cubicBezTo>
                      <a:pt x="89340" y="14708"/>
                      <a:pt x="89496" y="14725"/>
                      <a:pt x="89755" y="14753"/>
                    </a:cubicBezTo>
                    <a:cubicBezTo>
                      <a:pt x="89828" y="14744"/>
                      <a:pt x="89892" y="14702"/>
                      <a:pt x="89974" y="14586"/>
                    </a:cubicBezTo>
                    <a:cubicBezTo>
                      <a:pt x="89499" y="14047"/>
                      <a:pt x="88725" y="14115"/>
                      <a:pt x="88301" y="13478"/>
                    </a:cubicBezTo>
                    <a:cubicBezTo>
                      <a:pt x="88280" y="13478"/>
                      <a:pt x="88260" y="13479"/>
                      <a:pt x="88239" y="13479"/>
                    </a:cubicBezTo>
                    <a:cubicBezTo>
                      <a:pt x="87217" y="13479"/>
                      <a:pt x="86428" y="12956"/>
                      <a:pt x="85586" y="12533"/>
                    </a:cubicBezTo>
                    <a:cubicBezTo>
                      <a:pt x="84902" y="11947"/>
                      <a:pt x="84320" y="11130"/>
                      <a:pt x="83355" y="11130"/>
                    </a:cubicBezTo>
                    <a:cubicBezTo>
                      <a:pt x="83347" y="11130"/>
                      <a:pt x="83339" y="11130"/>
                      <a:pt x="83331" y="11130"/>
                    </a:cubicBezTo>
                    <a:cubicBezTo>
                      <a:pt x="82852" y="11245"/>
                      <a:pt x="83883" y="11827"/>
                      <a:pt x="83211" y="11913"/>
                    </a:cubicBezTo>
                    <a:cubicBezTo>
                      <a:pt x="82851" y="11657"/>
                      <a:pt x="82577" y="11567"/>
                      <a:pt x="82347" y="11567"/>
                    </a:cubicBezTo>
                    <a:cubicBezTo>
                      <a:pt x="82308" y="11567"/>
                      <a:pt x="82269" y="11570"/>
                      <a:pt x="82232" y="11575"/>
                    </a:cubicBezTo>
                    <a:cubicBezTo>
                      <a:pt x="82001" y="11609"/>
                      <a:pt x="81817" y="11737"/>
                      <a:pt x="81624" y="11865"/>
                    </a:cubicBezTo>
                    <a:cubicBezTo>
                      <a:pt x="81432" y="11994"/>
                      <a:pt x="81235" y="12126"/>
                      <a:pt x="80975" y="12161"/>
                    </a:cubicBezTo>
                    <a:cubicBezTo>
                      <a:pt x="80926" y="12168"/>
                      <a:pt x="80876" y="12172"/>
                      <a:pt x="80823" y="12172"/>
                    </a:cubicBezTo>
                    <a:cubicBezTo>
                      <a:pt x="80563" y="12172"/>
                      <a:pt x="80244" y="12078"/>
                      <a:pt x="79828" y="11818"/>
                    </a:cubicBezTo>
                    <a:cubicBezTo>
                      <a:pt x="79623" y="11399"/>
                      <a:pt x="79926" y="11147"/>
                      <a:pt x="80063" y="10831"/>
                    </a:cubicBezTo>
                    <a:cubicBezTo>
                      <a:pt x="79841" y="10258"/>
                      <a:pt x="78969" y="9483"/>
                      <a:pt x="79627" y="9167"/>
                    </a:cubicBezTo>
                    <a:lnTo>
                      <a:pt x="79627" y="9167"/>
                    </a:lnTo>
                    <a:cubicBezTo>
                      <a:pt x="79836" y="9235"/>
                      <a:pt x="79966" y="9264"/>
                      <a:pt x="80053" y="9264"/>
                    </a:cubicBezTo>
                    <a:cubicBezTo>
                      <a:pt x="80070" y="9264"/>
                      <a:pt x="80084" y="9263"/>
                      <a:pt x="80098" y="9261"/>
                    </a:cubicBezTo>
                    <a:cubicBezTo>
                      <a:pt x="80217" y="9244"/>
                      <a:pt x="80226" y="9154"/>
                      <a:pt x="80264" y="9060"/>
                    </a:cubicBezTo>
                    <a:cubicBezTo>
                      <a:pt x="80303" y="8970"/>
                      <a:pt x="80371" y="8867"/>
                      <a:pt x="80761" y="8821"/>
                    </a:cubicBezTo>
                    <a:cubicBezTo>
                      <a:pt x="81010" y="8810"/>
                      <a:pt x="81263" y="8807"/>
                      <a:pt x="81519" y="8807"/>
                    </a:cubicBezTo>
                    <a:cubicBezTo>
                      <a:pt x="81880" y="8807"/>
                      <a:pt x="82247" y="8813"/>
                      <a:pt x="82619" y="8813"/>
                    </a:cubicBezTo>
                    <a:cubicBezTo>
                      <a:pt x="83223" y="8813"/>
                      <a:pt x="83838" y="8796"/>
                      <a:pt x="84456" y="8709"/>
                    </a:cubicBezTo>
                    <a:cubicBezTo>
                      <a:pt x="84644" y="8683"/>
                      <a:pt x="84836" y="8649"/>
                      <a:pt x="85029" y="8606"/>
                    </a:cubicBezTo>
                    <a:cubicBezTo>
                      <a:pt x="85168" y="8828"/>
                      <a:pt x="85383" y="8881"/>
                      <a:pt x="85618" y="8881"/>
                    </a:cubicBezTo>
                    <a:cubicBezTo>
                      <a:pt x="85699" y="8881"/>
                      <a:pt x="85784" y="8875"/>
                      <a:pt x="85868" y="8867"/>
                    </a:cubicBezTo>
                    <a:cubicBezTo>
                      <a:pt x="85949" y="8683"/>
                      <a:pt x="86350" y="8606"/>
                      <a:pt x="87540" y="8440"/>
                    </a:cubicBezTo>
                    <a:cubicBezTo>
                      <a:pt x="87155" y="7892"/>
                      <a:pt x="86500" y="7917"/>
                      <a:pt x="86137" y="7307"/>
                    </a:cubicBezTo>
                    <a:cubicBezTo>
                      <a:pt x="86620" y="7182"/>
                      <a:pt x="86206" y="6784"/>
                      <a:pt x="86689" y="6656"/>
                    </a:cubicBezTo>
                    <a:cubicBezTo>
                      <a:pt x="86704" y="6655"/>
                      <a:pt x="86719" y="6655"/>
                      <a:pt x="86734" y="6655"/>
                    </a:cubicBezTo>
                    <a:cubicBezTo>
                      <a:pt x="87273" y="6655"/>
                      <a:pt x="87635" y="7013"/>
                      <a:pt x="88168" y="7013"/>
                    </a:cubicBezTo>
                    <a:cubicBezTo>
                      <a:pt x="88188" y="7013"/>
                      <a:pt x="88208" y="7012"/>
                      <a:pt x="88229" y="7011"/>
                    </a:cubicBezTo>
                    <a:cubicBezTo>
                      <a:pt x="87870" y="6750"/>
                      <a:pt x="87976" y="6306"/>
                      <a:pt x="88331" y="6254"/>
                    </a:cubicBezTo>
                    <a:cubicBezTo>
                      <a:pt x="88353" y="6251"/>
                      <a:pt x="88376" y="6250"/>
                      <a:pt x="88400" y="6250"/>
                    </a:cubicBezTo>
                    <a:cubicBezTo>
                      <a:pt x="88509" y="6250"/>
                      <a:pt x="88635" y="6284"/>
                      <a:pt x="88776" y="6365"/>
                    </a:cubicBezTo>
                    <a:cubicBezTo>
                      <a:pt x="88985" y="7558"/>
                      <a:pt x="88579" y="8564"/>
                      <a:pt x="89696" y="10043"/>
                    </a:cubicBezTo>
                    <a:cubicBezTo>
                      <a:pt x="90312" y="10475"/>
                      <a:pt x="91072" y="10578"/>
                      <a:pt x="91731" y="10903"/>
                    </a:cubicBezTo>
                    <a:cubicBezTo>
                      <a:pt x="92475" y="11532"/>
                      <a:pt x="93267" y="12118"/>
                      <a:pt x="94246" y="12264"/>
                    </a:cubicBezTo>
                    <a:cubicBezTo>
                      <a:pt x="94485" y="11750"/>
                      <a:pt x="94293" y="11109"/>
                      <a:pt x="94768" y="10663"/>
                    </a:cubicBezTo>
                    <a:cubicBezTo>
                      <a:pt x="93716" y="9868"/>
                      <a:pt x="94913" y="9838"/>
                      <a:pt x="93737" y="9291"/>
                    </a:cubicBezTo>
                    <a:cubicBezTo>
                      <a:pt x="93472" y="8940"/>
                      <a:pt x="94106" y="8859"/>
                      <a:pt x="93857" y="8508"/>
                    </a:cubicBezTo>
                    <a:cubicBezTo>
                      <a:pt x="93275" y="8363"/>
                      <a:pt x="92535" y="8525"/>
                      <a:pt x="92150" y="7986"/>
                    </a:cubicBezTo>
                    <a:cubicBezTo>
                      <a:pt x="91411" y="7041"/>
                      <a:pt x="91928" y="6720"/>
                      <a:pt x="92933" y="6579"/>
                    </a:cubicBezTo>
                    <a:cubicBezTo>
                      <a:pt x="93532" y="6494"/>
                      <a:pt x="94306" y="6472"/>
                      <a:pt x="95093" y="6425"/>
                    </a:cubicBezTo>
                    <a:cubicBezTo>
                      <a:pt x="95221" y="6117"/>
                      <a:pt x="94670" y="5595"/>
                      <a:pt x="94901" y="5313"/>
                    </a:cubicBezTo>
                    <a:cubicBezTo>
                      <a:pt x="96313" y="5035"/>
                      <a:pt x="97014" y="4441"/>
                      <a:pt x="98058" y="4295"/>
                    </a:cubicBezTo>
                    <a:cubicBezTo>
                      <a:pt x="97355" y="3576"/>
                      <a:pt x="96163" y="3863"/>
                      <a:pt x="95452" y="3136"/>
                    </a:cubicBezTo>
                    <a:cubicBezTo>
                      <a:pt x="95974" y="3003"/>
                      <a:pt x="95461" y="2559"/>
                      <a:pt x="96261" y="2456"/>
                    </a:cubicBezTo>
                    <a:cubicBezTo>
                      <a:pt x="96370" y="2443"/>
                      <a:pt x="96476" y="2436"/>
                      <a:pt x="96578" y="2436"/>
                    </a:cubicBezTo>
                    <a:cubicBezTo>
                      <a:pt x="97544" y="2436"/>
                      <a:pt x="98250" y="2990"/>
                      <a:pt x="99210" y="2990"/>
                    </a:cubicBezTo>
                    <a:cubicBezTo>
                      <a:pt x="99324" y="2990"/>
                      <a:pt x="99441" y="2982"/>
                      <a:pt x="99562" y="2964"/>
                    </a:cubicBezTo>
                    <a:cubicBezTo>
                      <a:pt x="99687" y="2948"/>
                      <a:pt x="99815" y="2922"/>
                      <a:pt x="99952" y="2883"/>
                    </a:cubicBezTo>
                    <a:cubicBezTo>
                      <a:pt x="100003" y="2537"/>
                      <a:pt x="98895" y="2076"/>
                      <a:pt x="98913" y="1511"/>
                    </a:cubicBezTo>
                    <a:cubicBezTo>
                      <a:pt x="98330" y="1441"/>
                      <a:pt x="97331" y="1099"/>
                      <a:pt x="96729" y="1099"/>
                    </a:cubicBezTo>
                    <a:cubicBezTo>
                      <a:pt x="96672" y="1099"/>
                      <a:pt x="96618" y="1102"/>
                      <a:pt x="96569" y="1109"/>
                    </a:cubicBezTo>
                    <a:cubicBezTo>
                      <a:pt x="96338" y="1142"/>
                      <a:pt x="96205" y="1254"/>
                      <a:pt x="96236" y="1502"/>
                    </a:cubicBezTo>
                    <a:cubicBezTo>
                      <a:pt x="95936" y="1104"/>
                      <a:pt x="95559" y="865"/>
                      <a:pt x="95158" y="702"/>
                    </a:cubicBezTo>
                    <a:cubicBezTo>
                      <a:pt x="93924" y="612"/>
                      <a:pt x="92818" y="266"/>
                      <a:pt x="91555" y="266"/>
                    </a:cubicBezTo>
                    <a:cubicBezTo>
                      <a:pt x="91268" y="266"/>
                      <a:pt x="90973" y="284"/>
                      <a:pt x="90667" y="326"/>
                    </a:cubicBezTo>
                    <a:cubicBezTo>
                      <a:pt x="90418" y="360"/>
                      <a:pt x="90158" y="416"/>
                      <a:pt x="89888" y="489"/>
                    </a:cubicBezTo>
                    <a:cubicBezTo>
                      <a:pt x="89281" y="219"/>
                      <a:pt x="88528" y="270"/>
                      <a:pt x="87925" y="1"/>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35"/>
              <p:cNvSpPr/>
              <p:nvPr/>
            </p:nvSpPr>
            <p:spPr>
              <a:xfrm>
                <a:off x="4512675" y="1904700"/>
                <a:ext cx="33925" cy="149700"/>
              </a:xfrm>
              <a:custGeom>
                <a:rect b="b" l="l" r="r" t="t"/>
                <a:pathLst>
                  <a:path extrusionOk="0" h="5988" w="1357">
                    <a:moveTo>
                      <a:pt x="1250" y="0"/>
                    </a:moveTo>
                    <a:lnTo>
                      <a:pt x="0" y="5950"/>
                    </a:lnTo>
                    <a:cubicBezTo>
                      <a:pt x="39" y="5962"/>
                      <a:pt x="77" y="5976"/>
                      <a:pt x="112" y="5988"/>
                    </a:cubicBezTo>
                    <a:lnTo>
                      <a:pt x="1356" y="38"/>
                    </a:lnTo>
                    <a:cubicBezTo>
                      <a:pt x="1322" y="26"/>
                      <a:pt x="1283" y="13"/>
                      <a:pt x="1250"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35"/>
              <p:cNvSpPr/>
              <p:nvPr/>
            </p:nvSpPr>
            <p:spPr>
              <a:xfrm>
                <a:off x="4503800" y="1901375"/>
                <a:ext cx="40125" cy="152100"/>
              </a:xfrm>
              <a:custGeom>
                <a:rect b="b" l="l" r="r" t="t"/>
                <a:pathLst>
                  <a:path extrusionOk="0" h="6084" w="1605">
                    <a:moveTo>
                      <a:pt x="1249" y="1"/>
                    </a:moveTo>
                    <a:lnTo>
                      <a:pt x="0" y="5950"/>
                    </a:lnTo>
                    <a:cubicBezTo>
                      <a:pt x="120" y="5997"/>
                      <a:pt x="236" y="6040"/>
                      <a:pt x="355" y="6083"/>
                    </a:cubicBezTo>
                    <a:lnTo>
                      <a:pt x="1605" y="133"/>
                    </a:lnTo>
                    <a:cubicBezTo>
                      <a:pt x="1484" y="94"/>
                      <a:pt x="1365" y="47"/>
                      <a:pt x="1249"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35"/>
              <p:cNvSpPr/>
              <p:nvPr/>
            </p:nvSpPr>
            <p:spPr>
              <a:xfrm>
                <a:off x="4492875" y="1896450"/>
                <a:ext cx="42175" cy="153675"/>
              </a:xfrm>
              <a:custGeom>
                <a:rect b="b" l="l" r="r" t="t"/>
                <a:pathLst>
                  <a:path extrusionOk="0" h="6147" w="1687">
                    <a:moveTo>
                      <a:pt x="1250" y="1"/>
                    </a:moveTo>
                    <a:lnTo>
                      <a:pt x="1" y="5951"/>
                    </a:lnTo>
                    <a:cubicBezTo>
                      <a:pt x="147" y="6018"/>
                      <a:pt x="292" y="6083"/>
                      <a:pt x="437" y="6147"/>
                    </a:cubicBezTo>
                    <a:lnTo>
                      <a:pt x="1686" y="198"/>
                    </a:lnTo>
                    <a:cubicBezTo>
                      <a:pt x="1537" y="137"/>
                      <a:pt x="1392" y="70"/>
                      <a:pt x="1250"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35"/>
              <p:cNvSpPr/>
              <p:nvPr/>
            </p:nvSpPr>
            <p:spPr>
              <a:xfrm>
                <a:off x="4475800" y="1887375"/>
                <a:ext cx="48350" cy="157850"/>
              </a:xfrm>
              <a:custGeom>
                <a:rect b="b" l="l" r="r" t="t"/>
                <a:pathLst>
                  <a:path extrusionOk="0" h="6314" w="1934">
                    <a:moveTo>
                      <a:pt x="1244" y="0"/>
                    </a:moveTo>
                    <a:lnTo>
                      <a:pt x="0" y="5950"/>
                    </a:lnTo>
                    <a:cubicBezTo>
                      <a:pt x="227" y="6078"/>
                      <a:pt x="453" y="6202"/>
                      <a:pt x="684" y="6314"/>
                    </a:cubicBezTo>
                    <a:lnTo>
                      <a:pt x="1933" y="364"/>
                    </a:lnTo>
                    <a:cubicBezTo>
                      <a:pt x="1698" y="253"/>
                      <a:pt x="1471" y="129"/>
                      <a:pt x="1244"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35"/>
              <p:cNvSpPr/>
              <p:nvPr/>
            </p:nvSpPr>
            <p:spPr>
              <a:xfrm>
                <a:off x="4410775" y="1846950"/>
                <a:ext cx="96150" cy="189200"/>
              </a:xfrm>
              <a:custGeom>
                <a:rect b="b" l="l" r="r" t="t"/>
                <a:pathLst>
                  <a:path extrusionOk="0" h="7568" w="3846">
                    <a:moveTo>
                      <a:pt x="1249" y="1"/>
                    </a:moveTo>
                    <a:lnTo>
                      <a:pt x="0" y="5950"/>
                    </a:lnTo>
                    <a:cubicBezTo>
                      <a:pt x="886" y="6454"/>
                      <a:pt x="1715" y="7062"/>
                      <a:pt x="2601" y="7567"/>
                    </a:cubicBezTo>
                    <a:lnTo>
                      <a:pt x="3845" y="1617"/>
                    </a:lnTo>
                    <a:cubicBezTo>
                      <a:pt x="2965" y="1112"/>
                      <a:pt x="2130" y="505"/>
                      <a:pt x="1249"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35"/>
              <p:cNvSpPr/>
              <p:nvPr/>
            </p:nvSpPr>
            <p:spPr>
              <a:xfrm>
                <a:off x="4394200" y="1838175"/>
                <a:ext cx="47825" cy="157550"/>
              </a:xfrm>
              <a:custGeom>
                <a:rect b="b" l="l" r="r" t="t"/>
                <a:pathLst>
                  <a:path extrusionOk="0" h="6302" w="1913">
                    <a:moveTo>
                      <a:pt x="1249" y="1"/>
                    </a:moveTo>
                    <a:lnTo>
                      <a:pt x="1" y="5950"/>
                    </a:lnTo>
                    <a:cubicBezTo>
                      <a:pt x="227" y="6057"/>
                      <a:pt x="450" y="6177"/>
                      <a:pt x="663" y="6301"/>
                    </a:cubicBezTo>
                    <a:lnTo>
                      <a:pt x="1912" y="352"/>
                    </a:lnTo>
                    <a:cubicBezTo>
                      <a:pt x="1695" y="228"/>
                      <a:pt x="1472" y="112"/>
                      <a:pt x="1249"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35"/>
              <p:cNvSpPr/>
              <p:nvPr/>
            </p:nvSpPr>
            <p:spPr>
              <a:xfrm>
                <a:off x="4383175" y="1833250"/>
                <a:ext cx="42275" cy="153700"/>
              </a:xfrm>
              <a:custGeom>
                <a:rect b="b" l="l" r="r" t="t"/>
                <a:pathLst>
                  <a:path extrusionOk="0" h="6148" w="1691">
                    <a:moveTo>
                      <a:pt x="1246" y="1"/>
                    </a:moveTo>
                    <a:lnTo>
                      <a:pt x="1" y="5950"/>
                    </a:lnTo>
                    <a:cubicBezTo>
                      <a:pt x="150" y="6011"/>
                      <a:pt x="296" y="6079"/>
                      <a:pt x="442" y="6147"/>
                    </a:cubicBezTo>
                    <a:lnTo>
                      <a:pt x="1690" y="198"/>
                    </a:lnTo>
                    <a:cubicBezTo>
                      <a:pt x="1545" y="129"/>
                      <a:pt x="1396" y="61"/>
                      <a:pt x="1246"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35"/>
              <p:cNvSpPr/>
              <p:nvPr/>
            </p:nvSpPr>
            <p:spPr>
              <a:xfrm>
                <a:off x="4374975" y="1830050"/>
                <a:ext cx="39350" cy="151975"/>
              </a:xfrm>
              <a:custGeom>
                <a:rect b="b" l="l" r="r" t="t"/>
                <a:pathLst>
                  <a:path extrusionOk="0" h="6079" w="1574">
                    <a:moveTo>
                      <a:pt x="1244" y="0"/>
                    </a:moveTo>
                    <a:lnTo>
                      <a:pt x="0" y="5950"/>
                    </a:lnTo>
                    <a:cubicBezTo>
                      <a:pt x="111" y="5989"/>
                      <a:pt x="222" y="6031"/>
                      <a:pt x="329" y="6078"/>
                    </a:cubicBezTo>
                    <a:lnTo>
                      <a:pt x="1574" y="129"/>
                    </a:lnTo>
                    <a:cubicBezTo>
                      <a:pt x="1467" y="87"/>
                      <a:pt x="1355" y="43"/>
                      <a:pt x="1244"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35"/>
              <p:cNvSpPr/>
              <p:nvPr/>
            </p:nvSpPr>
            <p:spPr>
              <a:xfrm>
                <a:off x="1027275" y="1170100"/>
                <a:ext cx="31675" cy="154300"/>
              </a:xfrm>
              <a:custGeom>
                <a:rect b="b" l="l" r="r" t="t"/>
                <a:pathLst>
                  <a:path extrusionOk="0" h="6172" w="1267">
                    <a:moveTo>
                      <a:pt x="1266" y="1"/>
                    </a:moveTo>
                    <a:lnTo>
                      <a:pt x="21" y="5950"/>
                    </a:lnTo>
                    <a:cubicBezTo>
                      <a:pt x="4" y="6018"/>
                      <a:pt x="0" y="6095"/>
                      <a:pt x="17" y="6172"/>
                    </a:cubicBezTo>
                    <a:lnTo>
                      <a:pt x="1262" y="227"/>
                    </a:lnTo>
                    <a:cubicBezTo>
                      <a:pt x="1249" y="145"/>
                      <a:pt x="1253" y="68"/>
                      <a:pt x="1266"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35"/>
              <p:cNvSpPr/>
              <p:nvPr/>
            </p:nvSpPr>
            <p:spPr>
              <a:xfrm>
                <a:off x="1110250" y="1139075"/>
                <a:ext cx="39450" cy="150925"/>
              </a:xfrm>
              <a:custGeom>
                <a:rect b="b" l="l" r="r" t="t"/>
                <a:pathLst>
                  <a:path extrusionOk="0" h="6037" w="1578">
                    <a:moveTo>
                      <a:pt x="1578" y="1"/>
                    </a:moveTo>
                    <a:lnTo>
                      <a:pt x="1578" y="1"/>
                    </a:lnTo>
                    <a:cubicBezTo>
                      <a:pt x="1459" y="26"/>
                      <a:pt x="1347" y="57"/>
                      <a:pt x="1244" y="87"/>
                    </a:cubicBezTo>
                    <a:lnTo>
                      <a:pt x="0" y="6036"/>
                    </a:lnTo>
                    <a:cubicBezTo>
                      <a:pt x="103" y="6006"/>
                      <a:pt x="209" y="5976"/>
                      <a:pt x="334" y="5950"/>
                    </a:cubicBezTo>
                    <a:lnTo>
                      <a:pt x="1578"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35"/>
              <p:cNvSpPr/>
              <p:nvPr/>
            </p:nvSpPr>
            <p:spPr>
              <a:xfrm>
                <a:off x="1100825" y="1141225"/>
                <a:ext cx="40550" cy="152300"/>
              </a:xfrm>
              <a:custGeom>
                <a:rect b="b" l="l" r="r" t="t"/>
                <a:pathLst>
                  <a:path extrusionOk="0" h="6092" w="1622">
                    <a:moveTo>
                      <a:pt x="1621" y="1"/>
                    </a:moveTo>
                    <a:lnTo>
                      <a:pt x="1621" y="1"/>
                    </a:lnTo>
                    <a:cubicBezTo>
                      <a:pt x="1485" y="43"/>
                      <a:pt x="1360" y="90"/>
                      <a:pt x="1250" y="141"/>
                    </a:cubicBezTo>
                    <a:lnTo>
                      <a:pt x="0" y="6091"/>
                    </a:lnTo>
                    <a:cubicBezTo>
                      <a:pt x="112" y="6040"/>
                      <a:pt x="235" y="5993"/>
                      <a:pt x="377" y="5950"/>
                    </a:cubicBezTo>
                    <a:lnTo>
                      <a:pt x="1621"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35"/>
              <p:cNvSpPr/>
              <p:nvPr/>
            </p:nvSpPr>
            <p:spPr>
              <a:xfrm>
                <a:off x="1092825" y="1144750"/>
                <a:ext cx="39250" cy="153150"/>
              </a:xfrm>
              <a:custGeom>
                <a:rect b="b" l="l" r="r" t="t"/>
                <a:pathLst>
                  <a:path extrusionOk="0" h="6126" w="1570">
                    <a:moveTo>
                      <a:pt x="1570" y="0"/>
                    </a:moveTo>
                    <a:cubicBezTo>
                      <a:pt x="1450" y="56"/>
                      <a:pt x="1343" y="116"/>
                      <a:pt x="1248" y="176"/>
                    </a:cubicBezTo>
                    <a:lnTo>
                      <a:pt x="0" y="6126"/>
                    </a:lnTo>
                    <a:cubicBezTo>
                      <a:pt x="99" y="6066"/>
                      <a:pt x="205" y="6006"/>
                      <a:pt x="320" y="5950"/>
                    </a:cubicBezTo>
                    <a:lnTo>
                      <a:pt x="1570"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35"/>
              <p:cNvSpPr/>
              <p:nvPr/>
            </p:nvSpPr>
            <p:spPr>
              <a:xfrm>
                <a:off x="1073325" y="1149125"/>
                <a:ext cx="50725" cy="162800"/>
              </a:xfrm>
              <a:custGeom>
                <a:rect b="b" l="l" r="r" t="t"/>
                <a:pathLst>
                  <a:path extrusionOk="0" h="6512" w="2029">
                    <a:moveTo>
                      <a:pt x="2028" y="1"/>
                    </a:moveTo>
                    <a:cubicBezTo>
                      <a:pt x="1742" y="185"/>
                      <a:pt x="1528" y="382"/>
                      <a:pt x="1250" y="561"/>
                    </a:cubicBezTo>
                    <a:lnTo>
                      <a:pt x="1" y="6511"/>
                    </a:lnTo>
                    <a:cubicBezTo>
                      <a:pt x="283" y="6331"/>
                      <a:pt x="498" y="6130"/>
                      <a:pt x="780" y="5951"/>
                    </a:cubicBezTo>
                    <a:lnTo>
                      <a:pt x="2028"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35"/>
              <p:cNvSpPr/>
              <p:nvPr/>
            </p:nvSpPr>
            <p:spPr>
              <a:xfrm>
                <a:off x="1065325" y="1163150"/>
                <a:ext cx="39275" cy="153150"/>
              </a:xfrm>
              <a:custGeom>
                <a:rect b="b" l="l" r="r" t="t"/>
                <a:pathLst>
                  <a:path extrusionOk="0" h="6126" w="1571">
                    <a:moveTo>
                      <a:pt x="1570" y="0"/>
                    </a:moveTo>
                    <a:lnTo>
                      <a:pt x="1570" y="0"/>
                    </a:lnTo>
                    <a:cubicBezTo>
                      <a:pt x="1472" y="64"/>
                      <a:pt x="1365" y="125"/>
                      <a:pt x="1250" y="176"/>
                    </a:cubicBezTo>
                    <a:lnTo>
                      <a:pt x="1" y="6126"/>
                    </a:lnTo>
                    <a:cubicBezTo>
                      <a:pt x="121" y="6069"/>
                      <a:pt x="228" y="6010"/>
                      <a:pt x="321" y="5950"/>
                    </a:cubicBezTo>
                    <a:lnTo>
                      <a:pt x="1570"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35"/>
              <p:cNvSpPr/>
              <p:nvPr/>
            </p:nvSpPr>
            <p:spPr>
              <a:xfrm>
                <a:off x="1056250" y="1167525"/>
                <a:ext cx="40325" cy="152200"/>
              </a:xfrm>
              <a:custGeom>
                <a:rect b="b" l="l" r="r" t="t"/>
                <a:pathLst>
                  <a:path extrusionOk="0" h="6088" w="1613">
                    <a:moveTo>
                      <a:pt x="1613" y="1"/>
                    </a:moveTo>
                    <a:cubicBezTo>
                      <a:pt x="1501" y="52"/>
                      <a:pt x="1382" y="100"/>
                      <a:pt x="1244" y="142"/>
                    </a:cubicBezTo>
                    <a:lnTo>
                      <a:pt x="0" y="6087"/>
                    </a:lnTo>
                    <a:cubicBezTo>
                      <a:pt x="137" y="6048"/>
                      <a:pt x="257" y="6002"/>
                      <a:pt x="364" y="5951"/>
                    </a:cubicBezTo>
                    <a:lnTo>
                      <a:pt x="1613"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35"/>
              <p:cNvSpPr/>
              <p:nvPr/>
            </p:nvSpPr>
            <p:spPr>
              <a:xfrm>
                <a:off x="1027675" y="1171050"/>
                <a:ext cx="59700" cy="153350"/>
              </a:xfrm>
              <a:custGeom>
                <a:rect b="b" l="l" r="r" t="t"/>
                <a:pathLst>
                  <a:path extrusionOk="0" h="6134" w="2388">
                    <a:moveTo>
                      <a:pt x="2387" y="1"/>
                    </a:moveTo>
                    <a:lnTo>
                      <a:pt x="2387" y="1"/>
                    </a:lnTo>
                    <a:cubicBezTo>
                      <a:pt x="2208" y="56"/>
                      <a:pt x="1994" y="103"/>
                      <a:pt x="1746" y="138"/>
                    </a:cubicBezTo>
                    <a:cubicBezTo>
                      <a:pt x="1596" y="159"/>
                      <a:pt x="1430" y="176"/>
                      <a:pt x="1246" y="189"/>
                    </a:cubicBezTo>
                    <a:lnTo>
                      <a:pt x="1" y="6134"/>
                    </a:lnTo>
                    <a:cubicBezTo>
                      <a:pt x="185" y="6126"/>
                      <a:pt x="348" y="6108"/>
                      <a:pt x="502" y="6087"/>
                    </a:cubicBezTo>
                    <a:cubicBezTo>
                      <a:pt x="749" y="6053"/>
                      <a:pt x="960" y="6006"/>
                      <a:pt x="1143" y="5946"/>
                    </a:cubicBezTo>
                    <a:lnTo>
                      <a:pt x="2387"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35"/>
              <p:cNvSpPr/>
              <p:nvPr/>
            </p:nvSpPr>
            <p:spPr>
              <a:xfrm>
                <a:off x="2131500" y="1402125"/>
                <a:ext cx="63325" cy="149975"/>
              </a:xfrm>
              <a:custGeom>
                <a:rect b="b" l="l" r="r" t="t"/>
                <a:pathLst>
                  <a:path extrusionOk="0" h="5999" w="2533">
                    <a:moveTo>
                      <a:pt x="2532" y="0"/>
                    </a:moveTo>
                    <a:lnTo>
                      <a:pt x="2532" y="0"/>
                    </a:lnTo>
                    <a:cubicBezTo>
                      <a:pt x="2279" y="37"/>
                      <a:pt x="2051" y="51"/>
                      <a:pt x="1839" y="51"/>
                    </a:cubicBezTo>
                    <a:cubicBezTo>
                      <a:pt x="1628" y="51"/>
                      <a:pt x="1435" y="37"/>
                      <a:pt x="1249" y="18"/>
                    </a:cubicBezTo>
                    <a:lnTo>
                      <a:pt x="1" y="5967"/>
                    </a:lnTo>
                    <a:cubicBezTo>
                      <a:pt x="182" y="5986"/>
                      <a:pt x="370" y="5998"/>
                      <a:pt x="572" y="5998"/>
                    </a:cubicBezTo>
                    <a:cubicBezTo>
                      <a:pt x="790" y="5998"/>
                      <a:pt x="1024" y="5984"/>
                      <a:pt x="1284" y="5946"/>
                    </a:cubicBezTo>
                    <a:lnTo>
                      <a:pt x="2532"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35"/>
              <p:cNvSpPr/>
              <p:nvPr/>
            </p:nvSpPr>
            <p:spPr>
              <a:xfrm>
                <a:off x="2107025" y="1399450"/>
                <a:ext cx="55725" cy="151875"/>
              </a:xfrm>
              <a:custGeom>
                <a:rect b="b" l="l" r="r" t="t"/>
                <a:pathLst>
                  <a:path extrusionOk="0" h="6075" w="2229">
                    <a:moveTo>
                      <a:pt x="1249" y="1"/>
                    </a:moveTo>
                    <a:lnTo>
                      <a:pt x="1" y="5950"/>
                    </a:lnTo>
                    <a:cubicBezTo>
                      <a:pt x="175" y="5968"/>
                      <a:pt x="347" y="5993"/>
                      <a:pt x="514" y="6015"/>
                    </a:cubicBezTo>
                    <a:cubicBezTo>
                      <a:pt x="668" y="6035"/>
                      <a:pt x="822" y="6057"/>
                      <a:pt x="980" y="6074"/>
                    </a:cubicBezTo>
                    <a:lnTo>
                      <a:pt x="2228" y="125"/>
                    </a:lnTo>
                    <a:cubicBezTo>
                      <a:pt x="2070" y="107"/>
                      <a:pt x="1916" y="87"/>
                      <a:pt x="1762" y="65"/>
                    </a:cubicBezTo>
                    <a:cubicBezTo>
                      <a:pt x="1592" y="44"/>
                      <a:pt x="1420" y="18"/>
                      <a:pt x="1249"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35"/>
              <p:cNvSpPr/>
              <p:nvPr/>
            </p:nvSpPr>
            <p:spPr>
              <a:xfrm>
                <a:off x="2079000" y="1398650"/>
                <a:ext cx="59250" cy="149675"/>
              </a:xfrm>
              <a:custGeom>
                <a:rect b="b" l="l" r="r" t="t"/>
                <a:pathLst>
                  <a:path extrusionOk="0" h="5987" w="2370">
                    <a:moveTo>
                      <a:pt x="1785" y="1"/>
                    </a:moveTo>
                    <a:cubicBezTo>
                      <a:pt x="1612" y="1"/>
                      <a:pt x="1434" y="11"/>
                      <a:pt x="1250" y="37"/>
                    </a:cubicBezTo>
                    <a:lnTo>
                      <a:pt x="1" y="5986"/>
                    </a:lnTo>
                    <a:cubicBezTo>
                      <a:pt x="192" y="5960"/>
                      <a:pt x="375" y="5949"/>
                      <a:pt x="552" y="5949"/>
                    </a:cubicBezTo>
                    <a:cubicBezTo>
                      <a:pt x="747" y="5949"/>
                      <a:pt x="935" y="5962"/>
                      <a:pt x="1122" y="5982"/>
                    </a:cubicBezTo>
                    <a:lnTo>
                      <a:pt x="2370" y="33"/>
                    </a:lnTo>
                    <a:cubicBezTo>
                      <a:pt x="2179" y="14"/>
                      <a:pt x="1985" y="1"/>
                      <a:pt x="1785" y="1"/>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35"/>
              <p:cNvSpPr/>
              <p:nvPr/>
            </p:nvSpPr>
            <p:spPr>
              <a:xfrm>
                <a:off x="726800" y="1093950"/>
                <a:ext cx="51350" cy="179375"/>
              </a:xfrm>
              <a:custGeom>
                <a:rect b="b" l="l" r="r" t="t"/>
                <a:pathLst>
                  <a:path extrusionOk="0" h="7175" w="2054">
                    <a:moveTo>
                      <a:pt x="1309" y="1"/>
                    </a:moveTo>
                    <a:lnTo>
                      <a:pt x="65" y="5951"/>
                    </a:lnTo>
                    <a:cubicBezTo>
                      <a:pt x="0" y="6263"/>
                      <a:pt x="197" y="6656"/>
                      <a:pt x="809" y="7174"/>
                    </a:cubicBezTo>
                    <a:lnTo>
                      <a:pt x="2053" y="1225"/>
                    </a:lnTo>
                    <a:cubicBezTo>
                      <a:pt x="1446" y="707"/>
                      <a:pt x="1245" y="313"/>
                      <a:pt x="1309"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35"/>
              <p:cNvSpPr/>
              <p:nvPr/>
            </p:nvSpPr>
            <p:spPr>
              <a:xfrm>
                <a:off x="2477200" y="1472050"/>
                <a:ext cx="31775" cy="149100"/>
              </a:xfrm>
              <a:custGeom>
                <a:rect b="b" l="l" r="r" t="t"/>
                <a:pathLst>
                  <a:path extrusionOk="0" h="5964" w="1271">
                    <a:moveTo>
                      <a:pt x="1249" y="1"/>
                    </a:moveTo>
                    <a:lnTo>
                      <a:pt x="1" y="5950"/>
                    </a:lnTo>
                    <a:cubicBezTo>
                      <a:pt x="9" y="5954"/>
                      <a:pt x="17" y="5959"/>
                      <a:pt x="27" y="5963"/>
                    </a:cubicBezTo>
                    <a:lnTo>
                      <a:pt x="1271" y="14"/>
                    </a:lnTo>
                    <a:cubicBezTo>
                      <a:pt x="1263" y="10"/>
                      <a:pt x="1258" y="6"/>
                      <a:pt x="1249"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35"/>
              <p:cNvSpPr/>
              <p:nvPr/>
            </p:nvSpPr>
            <p:spPr>
              <a:xfrm>
                <a:off x="2476125" y="1471400"/>
                <a:ext cx="32325" cy="149425"/>
              </a:xfrm>
              <a:custGeom>
                <a:rect b="b" l="l" r="r" t="t"/>
                <a:pathLst>
                  <a:path extrusionOk="0" h="5977" w="1293">
                    <a:moveTo>
                      <a:pt x="1245" y="1"/>
                    </a:moveTo>
                    <a:lnTo>
                      <a:pt x="1" y="5950"/>
                    </a:lnTo>
                    <a:cubicBezTo>
                      <a:pt x="13" y="5960"/>
                      <a:pt x="31" y="5968"/>
                      <a:pt x="44" y="5976"/>
                    </a:cubicBezTo>
                    <a:lnTo>
                      <a:pt x="1292" y="27"/>
                    </a:lnTo>
                    <a:cubicBezTo>
                      <a:pt x="1276" y="18"/>
                      <a:pt x="1262" y="10"/>
                      <a:pt x="1245"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35"/>
              <p:cNvSpPr/>
              <p:nvPr/>
            </p:nvSpPr>
            <p:spPr>
              <a:xfrm>
                <a:off x="2475050" y="1471000"/>
                <a:ext cx="32200" cy="149175"/>
              </a:xfrm>
              <a:custGeom>
                <a:rect b="b" l="l" r="r" t="t"/>
                <a:pathLst>
                  <a:path extrusionOk="0" h="5967" w="1288">
                    <a:moveTo>
                      <a:pt x="1246" y="0"/>
                    </a:moveTo>
                    <a:lnTo>
                      <a:pt x="1" y="5950"/>
                    </a:lnTo>
                    <a:cubicBezTo>
                      <a:pt x="14" y="5954"/>
                      <a:pt x="26" y="5958"/>
                      <a:pt x="44" y="5966"/>
                    </a:cubicBezTo>
                    <a:lnTo>
                      <a:pt x="1288" y="17"/>
                    </a:lnTo>
                    <a:cubicBezTo>
                      <a:pt x="1276" y="13"/>
                      <a:pt x="1262" y="5"/>
                      <a:pt x="1246"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35"/>
              <p:cNvSpPr/>
              <p:nvPr/>
            </p:nvSpPr>
            <p:spPr>
              <a:xfrm>
                <a:off x="2474100" y="1470550"/>
                <a:ext cx="32100" cy="149225"/>
              </a:xfrm>
              <a:custGeom>
                <a:rect b="b" l="l" r="r" t="t"/>
                <a:pathLst>
                  <a:path extrusionOk="0" h="5969" w="1284">
                    <a:moveTo>
                      <a:pt x="1245" y="1"/>
                    </a:moveTo>
                    <a:lnTo>
                      <a:pt x="1" y="5951"/>
                    </a:lnTo>
                    <a:cubicBezTo>
                      <a:pt x="13" y="5955"/>
                      <a:pt x="26" y="5959"/>
                      <a:pt x="39" y="5968"/>
                    </a:cubicBezTo>
                    <a:lnTo>
                      <a:pt x="1284" y="18"/>
                    </a:lnTo>
                    <a:cubicBezTo>
                      <a:pt x="1271" y="14"/>
                      <a:pt x="1258" y="5"/>
                      <a:pt x="1245"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35"/>
              <p:cNvSpPr/>
              <p:nvPr/>
            </p:nvSpPr>
            <p:spPr>
              <a:xfrm>
                <a:off x="2473025" y="1470250"/>
                <a:ext cx="32200" cy="149075"/>
              </a:xfrm>
              <a:custGeom>
                <a:rect b="b" l="l" r="r" t="t"/>
                <a:pathLst>
                  <a:path extrusionOk="0" h="5963" w="1288">
                    <a:moveTo>
                      <a:pt x="1246" y="1"/>
                    </a:moveTo>
                    <a:lnTo>
                      <a:pt x="1" y="5949"/>
                    </a:lnTo>
                    <a:cubicBezTo>
                      <a:pt x="14" y="5954"/>
                      <a:pt x="26" y="5958"/>
                      <a:pt x="44" y="5963"/>
                    </a:cubicBezTo>
                    <a:lnTo>
                      <a:pt x="1288" y="13"/>
                    </a:lnTo>
                    <a:cubicBezTo>
                      <a:pt x="1276" y="9"/>
                      <a:pt x="1262" y="5"/>
                      <a:pt x="1246"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35"/>
              <p:cNvSpPr/>
              <p:nvPr/>
            </p:nvSpPr>
            <p:spPr>
              <a:xfrm>
                <a:off x="2471850" y="1469925"/>
                <a:ext cx="32325" cy="149075"/>
              </a:xfrm>
              <a:custGeom>
                <a:rect b="b" l="l" r="r" t="t"/>
                <a:pathLst>
                  <a:path extrusionOk="0" h="5963" w="1293">
                    <a:moveTo>
                      <a:pt x="1246" y="0"/>
                    </a:moveTo>
                    <a:lnTo>
                      <a:pt x="0" y="5950"/>
                    </a:lnTo>
                    <a:cubicBezTo>
                      <a:pt x="18" y="5954"/>
                      <a:pt x="30" y="5958"/>
                      <a:pt x="48" y="5962"/>
                    </a:cubicBezTo>
                    <a:lnTo>
                      <a:pt x="1293" y="14"/>
                    </a:lnTo>
                    <a:cubicBezTo>
                      <a:pt x="1279" y="9"/>
                      <a:pt x="1262" y="4"/>
                      <a:pt x="1246"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35"/>
              <p:cNvSpPr/>
              <p:nvPr/>
            </p:nvSpPr>
            <p:spPr>
              <a:xfrm>
                <a:off x="2470450" y="1469725"/>
                <a:ext cx="32550" cy="148950"/>
              </a:xfrm>
              <a:custGeom>
                <a:rect b="b" l="l" r="r" t="t"/>
                <a:pathLst>
                  <a:path extrusionOk="0" h="5958" w="1302">
                    <a:moveTo>
                      <a:pt x="1250" y="0"/>
                    </a:moveTo>
                    <a:lnTo>
                      <a:pt x="1" y="5950"/>
                    </a:lnTo>
                    <a:cubicBezTo>
                      <a:pt x="23" y="5950"/>
                      <a:pt x="40" y="5954"/>
                      <a:pt x="56" y="5958"/>
                    </a:cubicBezTo>
                    <a:lnTo>
                      <a:pt x="1302" y="8"/>
                    </a:lnTo>
                    <a:cubicBezTo>
                      <a:pt x="1284" y="4"/>
                      <a:pt x="1267" y="4"/>
                      <a:pt x="1250"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35"/>
              <p:cNvSpPr/>
              <p:nvPr/>
            </p:nvSpPr>
            <p:spPr>
              <a:xfrm>
                <a:off x="2468550" y="1469375"/>
                <a:ext cx="33175" cy="149100"/>
              </a:xfrm>
              <a:custGeom>
                <a:rect b="b" l="l" r="r" t="t"/>
                <a:pathLst>
                  <a:path extrusionOk="0" h="5964" w="1327">
                    <a:moveTo>
                      <a:pt x="1245" y="1"/>
                    </a:moveTo>
                    <a:lnTo>
                      <a:pt x="0" y="5950"/>
                    </a:lnTo>
                    <a:cubicBezTo>
                      <a:pt x="26" y="5954"/>
                      <a:pt x="51" y="5954"/>
                      <a:pt x="77" y="5964"/>
                    </a:cubicBezTo>
                    <a:lnTo>
                      <a:pt x="1326" y="14"/>
                    </a:lnTo>
                    <a:cubicBezTo>
                      <a:pt x="1296" y="10"/>
                      <a:pt x="1271" y="5"/>
                      <a:pt x="1245"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35"/>
              <p:cNvSpPr/>
              <p:nvPr/>
            </p:nvSpPr>
            <p:spPr>
              <a:xfrm>
                <a:off x="2421600" y="1469250"/>
                <a:ext cx="78100" cy="155025"/>
              </a:xfrm>
              <a:custGeom>
                <a:rect b="b" l="l" r="r" t="t"/>
                <a:pathLst>
                  <a:path extrusionOk="0" h="6201" w="3124">
                    <a:moveTo>
                      <a:pt x="2982" y="0"/>
                    </a:moveTo>
                    <a:cubicBezTo>
                      <a:pt x="2879" y="0"/>
                      <a:pt x="2772" y="8"/>
                      <a:pt x="2661" y="23"/>
                    </a:cubicBezTo>
                    <a:cubicBezTo>
                      <a:pt x="2486" y="49"/>
                      <a:pt x="2306" y="87"/>
                      <a:pt x="2126" y="126"/>
                    </a:cubicBezTo>
                    <a:cubicBezTo>
                      <a:pt x="1951" y="164"/>
                      <a:pt x="1771" y="203"/>
                      <a:pt x="1600" y="229"/>
                    </a:cubicBezTo>
                    <a:cubicBezTo>
                      <a:pt x="1476" y="246"/>
                      <a:pt x="1357" y="254"/>
                      <a:pt x="1245" y="254"/>
                    </a:cubicBezTo>
                    <a:lnTo>
                      <a:pt x="1" y="6200"/>
                    </a:lnTo>
                    <a:cubicBezTo>
                      <a:pt x="18" y="6200"/>
                      <a:pt x="36" y="6201"/>
                      <a:pt x="54" y="6201"/>
                    </a:cubicBezTo>
                    <a:cubicBezTo>
                      <a:pt x="150" y="6201"/>
                      <a:pt x="251" y="6192"/>
                      <a:pt x="356" y="6178"/>
                    </a:cubicBezTo>
                    <a:cubicBezTo>
                      <a:pt x="526" y="6152"/>
                      <a:pt x="702" y="6113"/>
                      <a:pt x="881" y="6075"/>
                    </a:cubicBezTo>
                    <a:cubicBezTo>
                      <a:pt x="1061" y="6036"/>
                      <a:pt x="1241" y="5998"/>
                      <a:pt x="1412" y="5973"/>
                    </a:cubicBezTo>
                    <a:cubicBezTo>
                      <a:pt x="1522" y="5958"/>
                      <a:pt x="1630" y="5947"/>
                      <a:pt x="1734" y="5947"/>
                    </a:cubicBezTo>
                    <a:cubicBezTo>
                      <a:pt x="1783" y="5947"/>
                      <a:pt x="1831" y="5950"/>
                      <a:pt x="1878" y="5955"/>
                    </a:cubicBezTo>
                    <a:lnTo>
                      <a:pt x="3123" y="6"/>
                    </a:lnTo>
                    <a:cubicBezTo>
                      <a:pt x="3077" y="2"/>
                      <a:pt x="3030" y="0"/>
                      <a:pt x="2982" y="0"/>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35"/>
              <p:cNvSpPr/>
              <p:nvPr/>
            </p:nvSpPr>
            <p:spPr>
              <a:xfrm>
                <a:off x="2533550" y="1492700"/>
                <a:ext cx="33075" cy="148975"/>
              </a:xfrm>
              <a:custGeom>
                <a:rect b="b" l="l" r="r" t="t"/>
                <a:pathLst>
                  <a:path extrusionOk="0" h="5959" w="1323">
                    <a:moveTo>
                      <a:pt x="1249" y="1"/>
                    </a:moveTo>
                    <a:lnTo>
                      <a:pt x="0" y="5949"/>
                    </a:lnTo>
                    <a:cubicBezTo>
                      <a:pt x="26" y="5955"/>
                      <a:pt x="51" y="5955"/>
                      <a:pt x="73" y="5959"/>
                    </a:cubicBezTo>
                    <a:lnTo>
                      <a:pt x="1322" y="9"/>
                    </a:lnTo>
                    <a:cubicBezTo>
                      <a:pt x="1297" y="9"/>
                      <a:pt x="1271" y="5"/>
                      <a:pt x="1249" y="1"/>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35"/>
              <p:cNvSpPr/>
              <p:nvPr/>
            </p:nvSpPr>
            <p:spPr>
              <a:xfrm>
                <a:off x="2508200" y="1489075"/>
                <a:ext cx="56600" cy="152375"/>
              </a:xfrm>
              <a:custGeom>
                <a:rect b="b" l="l" r="r" t="t"/>
                <a:pathLst>
                  <a:path extrusionOk="0" h="6095" w="2264">
                    <a:moveTo>
                      <a:pt x="1245" y="0"/>
                    </a:moveTo>
                    <a:lnTo>
                      <a:pt x="1" y="5950"/>
                    </a:lnTo>
                    <a:cubicBezTo>
                      <a:pt x="343" y="5984"/>
                      <a:pt x="668" y="6061"/>
                      <a:pt x="1014" y="6094"/>
                    </a:cubicBezTo>
                    <a:lnTo>
                      <a:pt x="2263" y="146"/>
                    </a:lnTo>
                    <a:cubicBezTo>
                      <a:pt x="1917" y="111"/>
                      <a:pt x="1588" y="34"/>
                      <a:pt x="1245"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35"/>
              <p:cNvSpPr/>
              <p:nvPr/>
            </p:nvSpPr>
            <p:spPr>
              <a:xfrm>
                <a:off x="2481175" y="1488575"/>
                <a:ext cx="58175" cy="151175"/>
              </a:xfrm>
              <a:custGeom>
                <a:rect b="b" l="l" r="r" t="t"/>
                <a:pathLst>
                  <a:path extrusionOk="0" h="6047" w="2327">
                    <a:moveTo>
                      <a:pt x="1980" y="0"/>
                    </a:moveTo>
                    <a:cubicBezTo>
                      <a:pt x="1854" y="0"/>
                      <a:pt x="1724" y="9"/>
                      <a:pt x="1587" y="28"/>
                    </a:cubicBezTo>
                    <a:cubicBezTo>
                      <a:pt x="1475" y="42"/>
                      <a:pt x="1364" y="67"/>
                      <a:pt x="1244" y="97"/>
                    </a:cubicBezTo>
                    <a:lnTo>
                      <a:pt x="0" y="6047"/>
                    </a:lnTo>
                    <a:cubicBezTo>
                      <a:pt x="119" y="6012"/>
                      <a:pt x="231" y="5991"/>
                      <a:pt x="342" y="5974"/>
                    </a:cubicBezTo>
                    <a:cubicBezTo>
                      <a:pt x="472" y="5957"/>
                      <a:pt x="598" y="5949"/>
                      <a:pt x="722" y="5949"/>
                    </a:cubicBezTo>
                    <a:cubicBezTo>
                      <a:pt x="845" y="5949"/>
                      <a:pt x="964" y="5957"/>
                      <a:pt x="1082" y="5970"/>
                    </a:cubicBezTo>
                    <a:lnTo>
                      <a:pt x="2326" y="20"/>
                    </a:lnTo>
                    <a:cubicBezTo>
                      <a:pt x="2212" y="8"/>
                      <a:pt x="2098" y="0"/>
                      <a:pt x="1980" y="0"/>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35"/>
              <p:cNvSpPr/>
              <p:nvPr/>
            </p:nvSpPr>
            <p:spPr>
              <a:xfrm>
                <a:off x="2478500" y="1489075"/>
                <a:ext cx="33800" cy="150675"/>
              </a:xfrm>
              <a:custGeom>
                <a:rect b="b" l="l" r="r" t="t"/>
                <a:pathLst>
                  <a:path extrusionOk="0" h="6027" w="1352">
                    <a:moveTo>
                      <a:pt x="1244" y="0"/>
                    </a:moveTo>
                    <a:lnTo>
                      <a:pt x="0" y="5950"/>
                    </a:lnTo>
                    <a:cubicBezTo>
                      <a:pt x="34" y="5975"/>
                      <a:pt x="72" y="6001"/>
                      <a:pt x="107" y="6027"/>
                    </a:cubicBezTo>
                    <a:lnTo>
                      <a:pt x="1351" y="77"/>
                    </a:lnTo>
                    <a:cubicBezTo>
                      <a:pt x="1317" y="51"/>
                      <a:pt x="1283" y="26"/>
                      <a:pt x="1244"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35"/>
              <p:cNvSpPr/>
              <p:nvPr/>
            </p:nvSpPr>
            <p:spPr>
              <a:xfrm>
                <a:off x="2470575" y="1483600"/>
                <a:ext cx="39050" cy="154225"/>
              </a:xfrm>
              <a:custGeom>
                <a:rect b="b" l="l" r="r" t="t"/>
                <a:pathLst>
                  <a:path extrusionOk="0" h="6169" w="1562">
                    <a:moveTo>
                      <a:pt x="1245" y="0"/>
                    </a:moveTo>
                    <a:lnTo>
                      <a:pt x="0" y="5950"/>
                    </a:lnTo>
                    <a:cubicBezTo>
                      <a:pt x="90" y="6015"/>
                      <a:pt x="201" y="6088"/>
                      <a:pt x="317" y="6169"/>
                    </a:cubicBezTo>
                    <a:lnTo>
                      <a:pt x="1561" y="219"/>
                    </a:lnTo>
                    <a:cubicBezTo>
                      <a:pt x="1446" y="138"/>
                      <a:pt x="1335" y="65"/>
                      <a:pt x="1245"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35"/>
              <p:cNvSpPr/>
              <p:nvPr/>
            </p:nvSpPr>
            <p:spPr>
              <a:xfrm>
                <a:off x="2464575" y="1477300"/>
                <a:ext cx="37150" cy="155075"/>
              </a:xfrm>
              <a:custGeom>
                <a:rect b="b" l="l" r="r" t="t"/>
                <a:pathLst>
                  <a:path extrusionOk="0" h="6203" w="1486">
                    <a:moveTo>
                      <a:pt x="1258" y="1"/>
                    </a:moveTo>
                    <a:lnTo>
                      <a:pt x="13" y="5945"/>
                    </a:lnTo>
                    <a:cubicBezTo>
                      <a:pt x="1" y="6014"/>
                      <a:pt x="95" y="6099"/>
                      <a:pt x="240" y="6202"/>
                    </a:cubicBezTo>
                    <a:lnTo>
                      <a:pt x="1485" y="252"/>
                    </a:lnTo>
                    <a:cubicBezTo>
                      <a:pt x="1339" y="150"/>
                      <a:pt x="1245" y="69"/>
                      <a:pt x="1258"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35"/>
              <p:cNvSpPr/>
              <p:nvPr/>
            </p:nvSpPr>
            <p:spPr>
              <a:xfrm>
                <a:off x="2410700" y="1475150"/>
                <a:ext cx="42025" cy="149175"/>
              </a:xfrm>
              <a:custGeom>
                <a:rect b="b" l="l" r="r" t="t"/>
                <a:pathLst>
                  <a:path extrusionOk="0" h="5967" w="1681">
                    <a:moveTo>
                      <a:pt x="1244" y="1"/>
                    </a:moveTo>
                    <a:lnTo>
                      <a:pt x="0" y="5950"/>
                    </a:lnTo>
                    <a:cubicBezTo>
                      <a:pt x="102" y="5960"/>
                      <a:pt x="207" y="5967"/>
                      <a:pt x="313" y="5967"/>
                    </a:cubicBezTo>
                    <a:cubicBezTo>
                      <a:pt x="354" y="5967"/>
                      <a:pt x="395" y="5966"/>
                      <a:pt x="437" y="5964"/>
                    </a:cubicBezTo>
                    <a:lnTo>
                      <a:pt x="1681" y="18"/>
                    </a:lnTo>
                    <a:lnTo>
                      <a:pt x="1681" y="18"/>
                    </a:lnTo>
                    <a:cubicBezTo>
                      <a:pt x="1646" y="19"/>
                      <a:pt x="1611" y="20"/>
                      <a:pt x="1577" y="20"/>
                    </a:cubicBezTo>
                    <a:cubicBezTo>
                      <a:pt x="1464" y="20"/>
                      <a:pt x="1353" y="14"/>
                      <a:pt x="1244" y="1"/>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35"/>
              <p:cNvSpPr/>
              <p:nvPr/>
            </p:nvSpPr>
            <p:spPr>
              <a:xfrm>
                <a:off x="2404475" y="1474300"/>
                <a:ext cx="37350" cy="149625"/>
              </a:xfrm>
              <a:custGeom>
                <a:rect b="b" l="l" r="r" t="t"/>
                <a:pathLst>
                  <a:path extrusionOk="0" h="5985" w="1494">
                    <a:moveTo>
                      <a:pt x="1250" y="1"/>
                    </a:moveTo>
                    <a:lnTo>
                      <a:pt x="1" y="5950"/>
                    </a:lnTo>
                    <a:cubicBezTo>
                      <a:pt x="82" y="5963"/>
                      <a:pt x="164" y="5976"/>
                      <a:pt x="249" y="5984"/>
                    </a:cubicBezTo>
                    <a:lnTo>
                      <a:pt x="1493" y="35"/>
                    </a:lnTo>
                    <a:cubicBezTo>
                      <a:pt x="1412" y="27"/>
                      <a:pt x="1327" y="18"/>
                      <a:pt x="1250"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35"/>
              <p:cNvSpPr/>
              <p:nvPr/>
            </p:nvSpPr>
            <p:spPr>
              <a:xfrm>
                <a:off x="2398700" y="1473125"/>
                <a:ext cx="37050" cy="149950"/>
              </a:xfrm>
              <a:custGeom>
                <a:rect b="b" l="l" r="r" t="t"/>
                <a:pathLst>
                  <a:path extrusionOk="0" h="5998" w="1482">
                    <a:moveTo>
                      <a:pt x="1250" y="1"/>
                    </a:moveTo>
                    <a:lnTo>
                      <a:pt x="1" y="5950"/>
                    </a:lnTo>
                    <a:cubicBezTo>
                      <a:pt x="78" y="5968"/>
                      <a:pt x="155" y="5984"/>
                      <a:pt x="232" y="5997"/>
                    </a:cubicBezTo>
                    <a:lnTo>
                      <a:pt x="1481" y="48"/>
                    </a:lnTo>
                    <a:cubicBezTo>
                      <a:pt x="1400" y="34"/>
                      <a:pt x="1323" y="18"/>
                      <a:pt x="1250"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35"/>
              <p:cNvSpPr/>
              <p:nvPr/>
            </p:nvSpPr>
            <p:spPr>
              <a:xfrm>
                <a:off x="2391975" y="1471300"/>
                <a:ext cx="38000" cy="150600"/>
              </a:xfrm>
              <a:custGeom>
                <a:rect b="b" l="l" r="r" t="t"/>
                <a:pathLst>
                  <a:path extrusionOk="0" h="6024" w="1520">
                    <a:moveTo>
                      <a:pt x="1245" y="1"/>
                    </a:moveTo>
                    <a:lnTo>
                      <a:pt x="1" y="5950"/>
                    </a:lnTo>
                    <a:cubicBezTo>
                      <a:pt x="90" y="5976"/>
                      <a:pt x="181" y="6002"/>
                      <a:pt x="270" y="6023"/>
                    </a:cubicBezTo>
                    <a:lnTo>
                      <a:pt x="1519" y="74"/>
                    </a:lnTo>
                    <a:cubicBezTo>
                      <a:pt x="1425" y="52"/>
                      <a:pt x="1335" y="26"/>
                      <a:pt x="1245"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35"/>
              <p:cNvSpPr/>
              <p:nvPr/>
            </p:nvSpPr>
            <p:spPr>
              <a:xfrm>
                <a:off x="2366325" y="1463075"/>
                <a:ext cx="56800" cy="157000"/>
              </a:xfrm>
              <a:custGeom>
                <a:rect b="b" l="l" r="r" t="t"/>
                <a:pathLst>
                  <a:path extrusionOk="0" h="6280" w="2272">
                    <a:moveTo>
                      <a:pt x="1245" y="0"/>
                    </a:moveTo>
                    <a:lnTo>
                      <a:pt x="0" y="5946"/>
                    </a:lnTo>
                    <a:cubicBezTo>
                      <a:pt x="346" y="6048"/>
                      <a:pt x="680" y="6177"/>
                      <a:pt x="1027" y="6279"/>
                    </a:cubicBezTo>
                    <a:lnTo>
                      <a:pt x="2271" y="330"/>
                    </a:lnTo>
                    <a:cubicBezTo>
                      <a:pt x="1925" y="227"/>
                      <a:pt x="1592" y="99"/>
                      <a:pt x="1245"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35"/>
              <p:cNvSpPr/>
              <p:nvPr/>
            </p:nvSpPr>
            <p:spPr>
              <a:xfrm>
                <a:off x="2359275" y="1461150"/>
                <a:ext cx="38175" cy="150575"/>
              </a:xfrm>
              <a:custGeom>
                <a:rect b="b" l="l" r="r" t="t"/>
                <a:pathLst>
                  <a:path extrusionOk="0" h="6023" w="1527">
                    <a:moveTo>
                      <a:pt x="1244" y="0"/>
                    </a:moveTo>
                    <a:lnTo>
                      <a:pt x="0" y="5950"/>
                    </a:lnTo>
                    <a:cubicBezTo>
                      <a:pt x="94" y="5971"/>
                      <a:pt x="188" y="5997"/>
                      <a:pt x="282" y="6023"/>
                    </a:cubicBezTo>
                    <a:lnTo>
                      <a:pt x="1527" y="77"/>
                    </a:lnTo>
                    <a:cubicBezTo>
                      <a:pt x="1433" y="47"/>
                      <a:pt x="1343" y="22"/>
                      <a:pt x="1244"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35"/>
              <p:cNvSpPr/>
              <p:nvPr/>
            </p:nvSpPr>
            <p:spPr>
              <a:xfrm>
                <a:off x="2353500" y="1460000"/>
                <a:ext cx="36900" cy="149900"/>
              </a:xfrm>
              <a:custGeom>
                <a:rect b="b" l="l" r="r" t="t"/>
                <a:pathLst>
                  <a:path extrusionOk="0" h="5996" w="1476">
                    <a:moveTo>
                      <a:pt x="1244" y="0"/>
                    </a:moveTo>
                    <a:lnTo>
                      <a:pt x="0" y="5949"/>
                    </a:lnTo>
                    <a:cubicBezTo>
                      <a:pt x="77" y="5962"/>
                      <a:pt x="154" y="5979"/>
                      <a:pt x="231" y="5996"/>
                    </a:cubicBezTo>
                    <a:lnTo>
                      <a:pt x="1475" y="46"/>
                    </a:lnTo>
                    <a:cubicBezTo>
                      <a:pt x="1398" y="30"/>
                      <a:pt x="1321" y="12"/>
                      <a:pt x="1244"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35"/>
              <p:cNvSpPr/>
              <p:nvPr/>
            </p:nvSpPr>
            <p:spPr>
              <a:xfrm>
                <a:off x="2347275" y="1459125"/>
                <a:ext cx="37350" cy="149600"/>
              </a:xfrm>
              <a:custGeom>
                <a:rect b="b" l="l" r="r" t="t"/>
                <a:pathLst>
                  <a:path extrusionOk="0" h="5984" w="1494">
                    <a:moveTo>
                      <a:pt x="1246" y="0"/>
                    </a:moveTo>
                    <a:lnTo>
                      <a:pt x="1" y="5946"/>
                    </a:lnTo>
                    <a:cubicBezTo>
                      <a:pt x="82" y="5954"/>
                      <a:pt x="168" y="5967"/>
                      <a:pt x="249" y="5984"/>
                    </a:cubicBezTo>
                    <a:lnTo>
                      <a:pt x="1493" y="35"/>
                    </a:lnTo>
                    <a:cubicBezTo>
                      <a:pt x="1412" y="18"/>
                      <a:pt x="1331" y="9"/>
                      <a:pt x="1246"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35"/>
              <p:cNvSpPr/>
              <p:nvPr/>
            </p:nvSpPr>
            <p:spPr>
              <a:xfrm>
                <a:off x="2338100" y="1458675"/>
                <a:ext cx="40325" cy="149100"/>
              </a:xfrm>
              <a:custGeom>
                <a:rect b="b" l="l" r="r" t="t"/>
                <a:pathLst>
                  <a:path extrusionOk="0" h="5964" w="1613">
                    <a:moveTo>
                      <a:pt x="1320" y="0"/>
                    </a:moveTo>
                    <a:cubicBezTo>
                      <a:pt x="1296" y="0"/>
                      <a:pt x="1273" y="1"/>
                      <a:pt x="1249" y="2"/>
                    </a:cubicBezTo>
                    <a:lnTo>
                      <a:pt x="0" y="5946"/>
                    </a:lnTo>
                    <a:cubicBezTo>
                      <a:pt x="129" y="5946"/>
                      <a:pt x="248" y="5955"/>
                      <a:pt x="368" y="5964"/>
                    </a:cubicBezTo>
                    <a:lnTo>
                      <a:pt x="1613" y="18"/>
                    </a:lnTo>
                    <a:cubicBezTo>
                      <a:pt x="1516" y="8"/>
                      <a:pt x="1419" y="0"/>
                      <a:pt x="1320" y="0"/>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35"/>
              <p:cNvSpPr/>
              <p:nvPr/>
            </p:nvSpPr>
            <p:spPr>
              <a:xfrm>
                <a:off x="923850" y="1155750"/>
                <a:ext cx="34250" cy="149525"/>
              </a:xfrm>
              <a:custGeom>
                <a:rect b="b" l="l" r="r" t="t"/>
                <a:pathLst>
                  <a:path extrusionOk="0" h="5981" w="1370">
                    <a:moveTo>
                      <a:pt x="1250" y="1"/>
                    </a:moveTo>
                    <a:lnTo>
                      <a:pt x="1" y="5950"/>
                    </a:lnTo>
                    <a:cubicBezTo>
                      <a:pt x="44" y="5960"/>
                      <a:pt x="83" y="5972"/>
                      <a:pt x="125" y="5980"/>
                    </a:cubicBezTo>
                    <a:lnTo>
                      <a:pt x="1370" y="32"/>
                    </a:lnTo>
                    <a:cubicBezTo>
                      <a:pt x="1331" y="22"/>
                      <a:pt x="1289" y="10"/>
                      <a:pt x="1250"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35"/>
              <p:cNvSpPr/>
              <p:nvPr/>
            </p:nvSpPr>
            <p:spPr>
              <a:xfrm>
                <a:off x="917575" y="1154475"/>
                <a:ext cx="37525" cy="150050"/>
              </a:xfrm>
              <a:custGeom>
                <a:rect b="b" l="l" r="r" t="t"/>
                <a:pathLst>
                  <a:path extrusionOk="0" h="6002" w="1501">
                    <a:moveTo>
                      <a:pt x="1244" y="0"/>
                    </a:moveTo>
                    <a:lnTo>
                      <a:pt x="0" y="5950"/>
                    </a:lnTo>
                    <a:cubicBezTo>
                      <a:pt x="81" y="5963"/>
                      <a:pt x="166" y="5980"/>
                      <a:pt x="252" y="6001"/>
                    </a:cubicBezTo>
                    <a:lnTo>
                      <a:pt x="1501" y="52"/>
                    </a:lnTo>
                    <a:cubicBezTo>
                      <a:pt x="1412" y="31"/>
                      <a:pt x="1325" y="14"/>
                      <a:pt x="1244"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35"/>
              <p:cNvSpPr/>
              <p:nvPr/>
            </p:nvSpPr>
            <p:spPr>
              <a:xfrm>
                <a:off x="910375" y="1153425"/>
                <a:ext cx="38325" cy="149825"/>
              </a:xfrm>
              <a:custGeom>
                <a:rect b="b" l="l" r="r" t="t"/>
                <a:pathLst>
                  <a:path extrusionOk="0" h="5993" w="1533">
                    <a:moveTo>
                      <a:pt x="1246" y="0"/>
                    </a:moveTo>
                    <a:lnTo>
                      <a:pt x="1" y="5950"/>
                    </a:lnTo>
                    <a:cubicBezTo>
                      <a:pt x="91" y="5958"/>
                      <a:pt x="190" y="5971"/>
                      <a:pt x="288" y="5992"/>
                    </a:cubicBezTo>
                    <a:lnTo>
                      <a:pt x="1532" y="42"/>
                    </a:lnTo>
                    <a:cubicBezTo>
                      <a:pt x="1434" y="26"/>
                      <a:pt x="1340" y="13"/>
                      <a:pt x="1246"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35"/>
              <p:cNvSpPr/>
              <p:nvPr/>
            </p:nvSpPr>
            <p:spPr>
              <a:xfrm>
                <a:off x="886775" y="1153000"/>
                <a:ext cx="54750" cy="150675"/>
              </a:xfrm>
              <a:custGeom>
                <a:rect b="b" l="l" r="r" t="t"/>
                <a:pathLst>
                  <a:path extrusionOk="0" h="6027" w="2190">
                    <a:moveTo>
                      <a:pt x="1851" y="0"/>
                    </a:moveTo>
                    <a:cubicBezTo>
                      <a:pt x="1725" y="0"/>
                      <a:pt x="1607" y="8"/>
                      <a:pt x="1501" y="22"/>
                    </a:cubicBezTo>
                    <a:cubicBezTo>
                      <a:pt x="1407" y="34"/>
                      <a:pt x="1325" y="51"/>
                      <a:pt x="1249" y="77"/>
                    </a:cubicBezTo>
                    <a:lnTo>
                      <a:pt x="0" y="6027"/>
                    </a:lnTo>
                    <a:cubicBezTo>
                      <a:pt x="77" y="6001"/>
                      <a:pt x="162" y="5983"/>
                      <a:pt x="252" y="5971"/>
                    </a:cubicBezTo>
                    <a:cubicBezTo>
                      <a:pt x="356" y="5956"/>
                      <a:pt x="470" y="5948"/>
                      <a:pt x="590" y="5948"/>
                    </a:cubicBezTo>
                    <a:cubicBezTo>
                      <a:pt x="703" y="5948"/>
                      <a:pt x="821" y="5955"/>
                      <a:pt x="945" y="5967"/>
                    </a:cubicBezTo>
                    <a:lnTo>
                      <a:pt x="2190" y="17"/>
                    </a:lnTo>
                    <a:cubicBezTo>
                      <a:pt x="2072" y="6"/>
                      <a:pt x="1958" y="0"/>
                      <a:pt x="1851" y="0"/>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35"/>
              <p:cNvSpPr/>
              <p:nvPr/>
            </p:nvSpPr>
            <p:spPr>
              <a:xfrm>
                <a:off x="883225" y="1154900"/>
                <a:ext cx="34775" cy="150050"/>
              </a:xfrm>
              <a:custGeom>
                <a:rect b="b" l="l" r="r" t="t"/>
                <a:pathLst>
                  <a:path extrusionOk="0" h="6002" w="1391">
                    <a:moveTo>
                      <a:pt x="1391" y="1"/>
                    </a:moveTo>
                    <a:cubicBezTo>
                      <a:pt x="1339" y="18"/>
                      <a:pt x="1292" y="35"/>
                      <a:pt x="1246" y="52"/>
                    </a:cubicBezTo>
                    <a:lnTo>
                      <a:pt x="1" y="6002"/>
                    </a:lnTo>
                    <a:cubicBezTo>
                      <a:pt x="44" y="5980"/>
                      <a:pt x="91" y="5963"/>
                      <a:pt x="142" y="5951"/>
                    </a:cubicBezTo>
                    <a:lnTo>
                      <a:pt x="1391"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35"/>
              <p:cNvSpPr/>
              <p:nvPr/>
            </p:nvSpPr>
            <p:spPr>
              <a:xfrm>
                <a:off x="880775" y="1156200"/>
                <a:ext cx="33600" cy="150150"/>
              </a:xfrm>
              <a:custGeom>
                <a:rect b="b" l="l" r="r" t="t"/>
                <a:pathLst>
                  <a:path extrusionOk="0" h="6006" w="1344">
                    <a:moveTo>
                      <a:pt x="1344" y="0"/>
                    </a:moveTo>
                    <a:cubicBezTo>
                      <a:pt x="1309" y="18"/>
                      <a:pt x="1275" y="34"/>
                      <a:pt x="1245" y="56"/>
                    </a:cubicBezTo>
                    <a:lnTo>
                      <a:pt x="0" y="6005"/>
                    </a:lnTo>
                    <a:cubicBezTo>
                      <a:pt x="30" y="5984"/>
                      <a:pt x="65" y="5967"/>
                      <a:pt x="99" y="5950"/>
                    </a:cubicBezTo>
                    <a:lnTo>
                      <a:pt x="1344"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35"/>
              <p:cNvSpPr/>
              <p:nvPr/>
            </p:nvSpPr>
            <p:spPr>
              <a:xfrm>
                <a:off x="878950" y="1157575"/>
                <a:ext cx="32975" cy="150050"/>
              </a:xfrm>
              <a:custGeom>
                <a:rect b="b" l="l" r="r" t="t"/>
                <a:pathLst>
                  <a:path extrusionOk="0" h="6002" w="1319">
                    <a:moveTo>
                      <a:pt x="1318" y="1"/>
                    </a:moveTo>
                    <a:cubicBezTo>
                      <a:pt x="1293" y="18"/>
                      <a:pt x="1267" y="36"/>
                      <a:pt x="1245" y="56"/>
                    </a:cubicBezTo>
                    <a:lnTo>
                      <a:pt x="0" y="6002"/>
                    </a:lnTo>
                    <a:cubicBezTo>
                      <a:pt x="22" y="5984"/>
                      <a:pt x="47" y="5968"/>
                      <a:pt x="73" y="5950"/>
                    </a:cubicBezTo>
                    <a:lnTo>
                      <a:pt x="1318"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35"/>
              <p:cNvSpPr/>
              <p:nvPr/>
            </p:nvSpPr>
            <p:spPr>
              <a:xfrm>
                <a:off x="877450" y="1158975"/>
                <a:ext cx="32650" cy="150150"/>
              </a:xfrm>
              <a:custGeom>
                <a:rect b="b" l="l" r="r" t="t"/>
                <a:pathLst>
                  <a:path extrusionOk="0" h="6006" w="1306">
                    <a:moveTo>
                      <a:pt x="1305" y="0"/>
                    </a:moveTo>
                    <a:lnTo>
                      <a:pt x="1305" y="0"/>
                    </a:lnTo>
                    <a:cubicBezTo>
                      <a:pt x="1284" y="18"/>
                      <a:pt x="1262" y="39"/>
                      <a:pt x="1246" y="57"/>
                    </a:cubicBezTo>
                    <a:lnTo>
                      <a:pt x="1" y="6005"/>
                    </a:lnTo>
                    <a:cubicBezTo>
                      <a:pt x="18" y="5985"/>
                      <a:pt x="40" y="5967"/>
                      <a:pt x="60" y="5946"/>
                    </a:cubicBezTo>
                    <a:lnTo>
                      <a:pt x="1305"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35"/>
              <p:cNvSpPr/>
              <p:nvPr/>
            </p:nvSpPr>
            <p:spPr>
              <a:xfrm>
                <a:off x="876275" y="1160375"/>
                <a:ext cx="32325" cy="150350"/>
              </a:xfrm>
              <a:custGeom>
                <a:rect b="b" l="l" r="r" t="t"/>
                <a:pathLst>
                  <a:path extrusionOk="0" h="6014" w="1293">
                    <a:moveTo>
                      <a:pt x="1293" y="1"/>
                    </a:moveTo>
                    <a:cubicBezTo>
                      <a:pt x="1275" y="21"/>
                      <a:pt x="1262" y="43"/>
                      <a:pt x="1246" y="68"/>
                    </a:cubicBezTo>
                    <a:lnTo>
                      <a:pt x="0" y="6014"/>
                    </a:lnTo>
                    <a:cubicBezTo>
                      <a:pt x="14" y="5992"/>
                      <a:pt x="30" y="5971"/>
                      <a:pt x="48" y="5949"/>
                    </a:cubicBezTo>
                    <a:lnTo>
                      <a:pt x="1293"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35"/>
              <p:cNvSpPr/>
              <p:nvPr/>
            </p:nvSpPr>
            <p:spPr>
              <a:xfrm>
                <a:off x="875425" y="1162075"/>
                <a:ext cx="32000" cy="150575"/>
              </a:xfrm>
              <a:custGeom>
                <a:rect b="b" l="l" r="r" t="t"/>
                <a:pathLst>
                  <a:path extrusionOk="0" h="6023" w="1280">
                    <a:moveTo>
                      <a:pt x="1280" y="0"/>
                    </a:moveTo>
                    <a:cubicBezTo>
                      <a:pt x="1266" y="22"/>
                      <a:pt x="1258" y="48"/>
                      <a:pt x="1250" y="73"/>
                    </a:cubicBezTo>
                    <a:lnTo>
                      <a:pt x="1" y="6023"/>
                    </a:lnTo>
                    <a:cubicBezTo>
                      <a:pt x="9" y="5997"/>
                      <a:pt x="22" y="5972"/>
                      <a:pt x="34" y="5946"/>
                    </a:cubicBezTo>
                    <a:lnTo>
                      <a:pt x="1280"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35"/>
              <p:cNvSpPr/>
              <p:nvPr/>
            </p:nvSpPr>
            <p:spPr>
              <a:xfrm>
                <a:off x="875225" y="1163900"/>
                <a:ext cx="31450" cy="149825"/>
              </a:xfrm>
              <a:custGeom>
                <a:rect b="b" l="l" r="r" t="t"/>
                <a:pathLst>
                  <a:path extrusionOk="0" h="5993" w="1258">
                    <a:moveTo>
                      <a:pt x="1258" y="0"/>
                    </a:moveTo>
                    <a:lnTo>
                      <a:pt x="1258" y="0"/>
                    </a:lnTo>
                    <a:cubicBezTo>
                      <a:pt x="1253" y="14"/>
                      <a:pt x="1249" y="30"/>
                      <a:pt x="1244" y="43"/>
                    </a:cubicBezTo>
                    <a:lnTo>
                      <a:pt x="204" y="5019"/>
                    </a:lnTo>
                    <a:lnTo>
                      <a:pt x="204" y="5019"/>
                    </a:lnTo>
                    <a:lnTo>
                      <a:pt x="1258" y="0"/>
                    </a:lnTo>
                    <a:close/>
                    <a:moveTo>
                      <a:pt x="204" y="5019"/>
                    </a:moveTo>
                    <a:lnTo>
                      <a:pt x="9" y="5950"/>
                    </a:lnTo>
                    <a:cubicBezTo>
                      <a:pt x="4" y="5962"/>
                      <a:pt x="0" y="5976"/>
                      <a:pt x="0" y="5993"/>
                    </a:cubicBezTo>
                    <a:lnTo>
                      <a:pt x="204" y="5019"/>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35"/>
              <p:cNvSpPr/>
              <p:nvPr/>
            </p:nvSpPr>
            <p:spPr>
              <a:xfrm>
                <a:off x="815125" y="1147550"/>
                <a:ext cx="37425" cy="150025"/>
              </a:xfrm>
              <a:custGeom>
                <a:rect b="b" l="l" r="r" t="t"/>
                <a:pathLst>
                  <a:path extrusionOk="0" h="6001" w="1497">
                    <a:moveTo>
                      <a:pt x="1497" y="0"/>
                    </a:moveTo>
                    <a:cubicBezTo>
                      <a:pt x="1386" y="13"/>
                      <a:pt x="1305" y="30"/>
                      <a:pt x="1244" y="52"/>
                    </a:cubicBezTo>
                    <a:lnTo>
                      <a:pt x="0" y="6000"/>
                    </a:lnTo>
                    <a:cubicBezTo>
                      <a:pt x="60" y="5980"/>
                      <a:pt x="141" y="5962"/>
                      <a:pt x="253" y="5949"/>
                    </a:cubicBezTo>
                    <a:lnTo>
                      <a:pt x="1497"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35"/>
              <p:cNvSpPr/>
              <p:nvPr/>
            </p:nvSpPr>
            <p:spPr>
              <a:xfrm>
                <a:off x="813000" y="1148825"/>
                <a:ext cx="33250" cy="149525"/>
              </a:xfrm>
              <a:custGeom>
                <a:rect b="b" l="l" r="r" t="t"/>
                <a:pathLst>
                  <a:path extrusionOk="0" h="5981" w="1330">
                    <a:moveTo>
                      <a:pt x="1329" y="1"/>
                    </a:moveTo>
                    <a:lnTo>
                      <a:pt x="1329" y="1"/>
                    </a:lnTo>
                    <a:cubicBezTo>
                      <a:pt x="1296" y="9"/>
                      <a:pt x="1270" y="21"/>
                      <a:pt x="1244" y="30"/>
                    </a:cubicBezTo>
                    <a:lnTo>
                      <a:pt x="0" y="5980"/>
                    </a:lnTo>
                    <a:cubicBezTo>
                      <a:pt x="26" y="5967"/>
                      <a:pt x="51" y="5959"/>
                      <a:pt x="85" y="5949"/>
                    </a:cubicBezTo>
                    <a:lnTo>
                      <a:pt x="1329"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35"/>
              <p:cNvSpPr/>
              <p:nvPr/>
            </p:nvSpPr>
            <p:spPr>
              <a:xfrm>
                <a:off x="811575" y="1149575"/>
                <a:ext cx="32550" cy="149500"/>
              </a:xfrm>
              <a:custGeom>
                <a:rect b="b" l="l" r="r" t="t"/>
                <a:pathLst>
                  <a:path extrusionOk="0" h="5980" w="1302">
                    <a:moveTo>
                      <a:pt x="1301" y="0"/>
                    </a:moveTo>
                    <a:lnTo>
                      <a:pt x="1301" y="0"/>
                    </a:lnTo>
                    <a:cubicBezTo>
                      <a:pt x="1280" y="13"/>
                      <a:pt x="1263" y="22"/>
                      <a:pt x="1246" y="34"/>
                    </a:cubicBezTo>
                    <a:lnTo>
                      <a:pt x="1" y="5980"/>
                    </a:lnTo>
                    <a:cubicBezTo>
                      <a:pt x="18" y="5971"/>
                      <a:pt x="36" y="5958"/>
                      <a:pt x="57" y="5950"/>
                    </a:cubicBezTo>
                    <a:lnTo>
                      <a:pt x="1301"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35"/>
              <p:cNvSpPr/>
              <p:nvPr/>
            </p:nvSpPr>
            <p:spPr>
              <a:xfrm>
                <a:off x="808050" y="1150425"/>
                <a:ext cx="34675" cy="151225"/>
              </a:xfrm>
              <a:custGeom>
                <a:rect b="b" l="l" r="r" t="t"/>
                <a:pathLst>
                  <a:path extrusionOk="0" h="6049" w="1387">
                    <a:moveTo>
                      <a:pt x="1387" y="0"/>
                    </a:moveTo>
                    <a:lnTo>
                      <a:pt x="1387" y="0"/>
                    </a:lnTo>
                    <a:cubicBezTo>
                      <a:pt x="1361" y="14"/>
                      <a:pt x="1344" y="30"/>
                      <a:pt x="1322" y="43"/>
                    </a:cubicBezTo>
                    <a:cubicBezTo>
                      <a:pt x="1296" y="65"/>
                      <a:pt x="1276" y="81"/>
                      <a:pt x="1245" y="99"/>
                    </a:cubicBezTo>
                    <a:lnTo>
                      <a:pt x="1" y="6048"/>
                    </a:lnTo>
                    <a:cubicBezTo>
                      <a:pt x="27" y="6031"/>
                      <a:pt x="52" y="6009"/>
                      <a:pt x="78" y="5993"/>
                    </a:cubicBezTo>
                    <a:cubicBezTo>
                      <a:pt x="95" y="5976"/>
                      <a:pt x="116" y="5962"/>
                      <a:pt x="142" y="5946"/>
                    </a:cubicBezTo>
                    <a:lnTo>
                      <a:pt x="1387"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35"/>
              <p:cNvSpPr/>
              <p:nvPr/>
            </p:nvSpPr>
            <p:spPr>
              <a:xfrm>
                <a:off x="806350" y="1152875"/>
                <a:ext cx="32850" cy="149625"/>
              </a:xfrm>
              <a:custGeom>
                <a:rect b="b" l="l" r="r" t="t"/>
                <a:pathLst>
                  <a:path extrusionOk="0" h="5985" w="1314">
                    <a:moveTo>
                      <a:pt x="1313" y="1"/>
                    </a:moveTo>
                    <a:lnTo>
                      <a:pt x="1313" y="1"/>
                    </a:lnTo>
                    <a:cubicBezTo>
                      <a:pt x="1293" y="13"/>
                      <a:pt x="1271" y="27"/>
                      <a:pt x="1249" y="39"/>
                    </a:cubicBezTo>
                    <a:lnTo>
                      <a:pt x="0" y="5984"/>
                    </a:lnTo>
                    <a:cubicBezTo>
                      <a:pt x="26" y="5976"/>
                      <a:pt x="47" y="5963"/>
                      <a:pt x="69" y="5950"/>
                    </a:cubicBezTo>
                    <a:lnTo>
                      <a:pt x="1313"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35"/>
              <p:cNvSpPr/>
              <p:nvPr/>
            </p:nvSpPr>
            <p:spPr>
              <a:xfrm>
                <a:off x="804525" y="1153825"/>
                <a:ext cx="33075" cy="149425"/>
              </a:xfrm>
              <a:custGeom>
                <a:rect b="b" l="l" r="r" t="t"/>
                <a:pathLst>
                  <a:path extrusionOk="0" h="5977" w="1323">
                    <a:moveTo>
                      <a:pt x="1322" y="1"/>
                    </a:moveTo>
                    <a:cubicBezTo>
                      <a:pt x="1297" y="10"/>
                      <a:pt x="1275" y="18"/>
                      <a:pt x="1245" y="26"/>
                    </a:cubicBezTo>
                    <a:lnTo>
                      <a:pt x="0" y="5976"/>
                    </a:lnTo>
                    <a:cubicBezTo>
                      <a:pt x="26" y="5968"/>
                      <a:pt x="52" y="5960"/>
                      <a:pt x="73" y="5946"/>
                    </a:cubicBezTo>
                    <a:lnTo>
                      <a:pt x="1322"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35"/>
              <p:cNvSpPr/>
              <p:nvPr/>
            </p:nvSpPr>
            <p:spPr>
              <a:xfrm>
                <a:off x="801200" y="1154475"/>
                <a:ext cx="34475" cy="149500"/>
              </a:xfrm>
              <a:custGeom>
                <a:rect b="b" l="l" r="r" t="t"/>
                <a:pathLst>
                  <a:path extrusionOk="0" h="5980" w="1379">
                    <a:moveTo>
                      <a:pt x="1378" y="0"/>
                    </a:moveTo>
                    <a:lnTo>
                      <a:pt x="1378" y="0"/>
                    </a:lnTo>
                    <a:cubicBezTo>
                      <a:pt x="1339" y="14"/>
                      <a:pt x="1297" y="22"/>
                      <a:pt x="1246" y="31"/>
                    </a:cubicBezTo>
                    <a:lnTo>
                      <a:pt x="1" y="5980"/>
                    </a:lnTo>
                    <a:cubicBezTo>
                      <a:pt x="52" y="5972"/>
                      <a:pt x="95" y="5963"/>
                      <a:pt x="133" y="5950"/>
                    </a:cubicBezTo>
                    <a:lnTo>
                      <a:pt x="1378"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35"/>
              <p:cNvSpPr/>
              <p:nvPr/>
            </p:nvSpPr>
            <p:spPr>
              <a:xfrm>
                <a:off x="784625" y="1136850"/>
                <a:ext cx="47750" cy="167125"/>
              </a:xfrm>
              <a:custGeom>
                <a:rect b="b" l="l" r="r" t="t"/>
                <a:pathLst>
                  <a:path extrusionOk="0" h="6685" w="1910">
                    <a:moveTo>
                      <a:pt x="1246" y="0"/>
                    </a:moveTo>
                    <a:lnTo>
                      <a:pt x="1" y="5946"/>
                    </a:lnTo>
                    <a:cubicBezTo>
                      <a:pt x="219" y="6100"/>
                      <a:pt x="411" y="6322"/>
                      <a:pt x="664" y="6685"/>
                    </a:cubicBezTo>
                    <a:lnTo>
                      <a:pt x="1909" y="736"/>
                    </a:lnTo>
                    <a:cubicBezTo>
                      <a:pt x="1657" y="377"/>
                      <a:pt x="1464" y="154"/>
                      <a:pt x="1246"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35"/>
              <p:cNvSpPr/>
              <p:nvPr/>
            </p:nvSpPr>
            <p:spPr>
              <a:xfrm>
                <a:off x="781550" y="1134825"/>
                <a:ext cx="34225" cy="150675"/>
              </a:xfrm>
              <a:custGeom>
                <a:rect b="b" l="l" r="r" t="t"/>
                <a:pathLst>
                  <a:path extrusionOk="0" h="6027" w="1369">
                    <a:moveTo>
                      <a:pt x="1245" y="0"/>
                    </a:moveTo>
                    <a:lnTo>
                      <a:pt x="1" y="5950"/>
                    </a:lnTo>
                    <a:cubicBezTo>
                      <a:pt x="43" y="5970"/>
                      <a:pt x="86" y="6001"/>
                      <a:pt x="124" y="6027"/>
                    </a:cubicBezTo>
                    <a:lnTo>
                      <a:pt x="1369" y="81"/>
                    </a:lnTo>
                    <a:cubicBezTo>
                      <a:pt x="1330" y="52"/>
                      <a:pt x="1288" y="26"/>
                      <a:pt x="1245"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35"/>
              <p:cNvSpPr/>
              <p:nvPr/>
            </p:nvSpPr>
            <p:spPr>
              <a:xfrm>
                <a:off x="778975" y="1133425"/>
                <a:ext cx="33700" cy="150150"/>
              </a:xfrm>
              <a:custGeom>
                <a:rect b="b" l="l" r="r" t="t"/>
                <a:pathLst>
                  <a:path extrusionOk="0" h="6006" w="1348">
                    <a:moveTo>
                      <a:pt x="1245" y="1"/>
                    </a:moveTo>
                    <a:lnTo>
                      <a:pt x="1" y="5949"/>
                    </a:lnTo>
                    <a:cubicBezTo>
                      <a:pt x="35" y="5967"/>
                      <a:pt x="69" y="5984"/>
                      <a:pt x="104" y="6006"/>
                    </a:cubicBezTo>
                    <a:lnTo>
                      <a:pt x="1348" y="56"/>
                    </a:lnTo>
                    <a:cubicBezTo>
                      <a:pt x="1314" y="35"/>
                      <a:pt x="1279" y="17"/>
                      <a:pt x="1245"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35"/>
              <p:cNvSpPr/>
              <p:nvPr/>
            </p:nvSpPr>
            <p:spPr>
              <a:xfrm>
                <a:off x="776425" y="1132350"/>
                <a:ext cx="33700" cy="149825"/>
              </a:xfrm>
              <a:custGeom>
                <a:rect b="b" l="l" r="r" t="t"/>
                <a:pathLst>
                  <a:path extrusionOk="0" h="5993" w="1348">
                    <a:moveTo>
                      <a:pt x="1244" y="1"/>
                    </a:moveTo>
                    <a:lnTo>
                      <a:pt x="0" y="5946"/>
                    </a:lnTo>
                    <a:cubicBezTo>
                      <a:pt x="34" y="5963"/>
                      <a:pt x="68" y="5976"/>
                      <a:pt x="103" y="5992"/>
                    </a:cubicBezTo>
                    <a:lnTo>
                      <a:pt x="1347" y="44"/>
                    </a:lnTo>
                    <a:cubicBezTo>
                      <a:pt x="1313" y="26"/>
                      <a:pt x="1278" y="13"/>
                      <a:pt x="1244"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35"/>
              <p:cNvSpPr/>
              <p:nvPr/>
            </p:nvSpPr>
            <p:spPr>
              <a:xfrm>
                <a:off x="773425" y="1131175"/>
                <a:ext cx="34125" cy="149850"/>
              </a:xfrm>
              <a:custGeom>
                <a:rect b="b" l="l" r="r" t="t"/>
                <a:pathLst>
                  <a:path extrusionOk="0" h="5994" w="1365">
                    <a:moveTo>
                      <a:pt x="1249" y="0"/>
                    </a:moveTo>
                    <a:lnTo>
                      <a:pt x="0" y="5950"/>
                    </a:lnTo>
                    <a:cubicBezTo>
                      <a:pt x="43" y="5962"/>
                      <a:pt x="81" y="5980"/>
                      <a:pt x="120" y="5993"/>
                    </a:cubicBezTo>
                    <a:lnTo>
                      <a:pt x="1364" y="48"/>
                    </a:lnTo>
                    <a:cubicBezTo>
                      <a:pt x="1326" y="30"/>
                      <a:pt x="1287" y="14"/>
                      <a:pt x="1249"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35"/>
              <p:cNvSpPr/>
              <p:nvPr/>
            </p:nvSpPr>
            <p:spPr>
              <a:xfrm>
                <a:off x="769475" y="1129900"/>
                <a:ext cx="35200" cy="150050"/>
              </a:xfrm>
              <a:custGeom>
                <a:rect b="b" l="l" r="r" t="t"/>
                <a:pathLst>
                  <a:path extrusionOk="0" h="6002" w="1408">
                    <a:moveTo>
                      <a:pt x="1248" y="0"/>
                    </a:moveTo>
                    <a:lnTo>
                      <a:pt x="0" y="5950"/>
                    </a:lnTo>
                    <a:cubicBezTo>
                      <a:pt x="56" y="5967"/>
                      <a:pt x="111" y="5984"/>
                      <a:pt x="158" y="6001"/>
                    </a:cubicBezTo>
                    <a:lnTo>
                      <a:pt x="1407" y="51"/>
                    </a:lnTo>
                    <a:cubicBezTo>
                      <a:pt x="1356" y="34"/>
                      <a:pt x="1305" y="18"/>
                      <a:pt x="1248"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35"/>
              <p:cNvSpPr/>
              <p:nvPr/>
            </p:nvSpPr>
            <p:spPr>
              <a:xfrm>
                <a:off x="761025" y="1127750"/>
                <a:ext cx="39675" cy="150900"/>
              </a:xfrm>
              <a:custGeom>
                <a:rect b="b" l="l" r="r" t="t"/>
                <a:pathLst>
                  <a:path extrusionOk="0" h="6036" w="1587">
                    <a:moveTo>
                      <a:pt x="1245" y="1"/>
                    </a:moveTo>
                    <a:lnTo>
                      <a:pt x="0" y="5951"/>
                    </a:lnTo>
                    <a:cubicBezTo>
                      <a:pt x="124" y="5976"/>
                      <a:pt x="235" y="6006"/>
                      <a:pt x="338" y="6036"/>
                    </a:cubicBezTo>
                    <a:lnTo>
                      <a:pt x="1586" y="86"/>
                    </a:lnTo>
                    <a:cubicBezTo>
                      <a:pt x="1484" y="56"/>
                      <a:pt x="1369" y="31"/>
                      <a:pt x="1245"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35"/>
              <p:cNvSpPr/>
              <p:nvPr/>
            </p:nvSpPr>
            <p:spPr>
              <a:xfrm>
                <a:off x="747000" y="1124550"/>
                <a:ext cx="45150" cy="151975"/>
              </a:xfrm>
              <a:custGeom>
                <a:rect b="b" l="l" r="r" t="t"/>
                <a:pathLst>
                  <a:path extrusionOk="0" h="6079" w="1806">
                    <a:moveTo>
                      <a:pt x="1245" y="1"/>
                    </a:moveTo>
                    <a:lnTo>
                      <a:pt x="1" y="5950"/>
                    </a:lnTo>
                    <a:cubicBezTo>
                      <a:pt x="214" y="5996"/>
                      <a:pt x="398" y="6040"/>
                      <a:pt x="561" y="6079"/>
                    </a:cubicBezTo>
                    <a:lnTo>
                      <a:pt x="1806" y="129"/>
                    </a:lnTo>
                    <a:cubicBezTo>
                      <a:pt x="1643" y="90"/>
                      <a:pt x="1460" y="48"/>
                      <a:pt x="1245"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35"/>
              <p:cNvSpPr/>
              <p:nvPr/>
            </p:nvSpPr>
            <p:spPr>
              <a:xfrm>
                <a:off x="843250" y="1159400"/>
                <a:ext cx="32750" cy="149300"/>
              </a:xfrm>
              <a:custGeom>
                <a:rect b="b" l="l" r="r" t="t"/>
                <a:pathLst>
                  <a:path extrusionOk="0" h="5972" w="1310">
                    <a:moveTo>
                      <a:pt x="1309" y="1"/>
                    </a:moveTo>
                    <a:cubicBezTo>
                      <a:pt x="1288" y="9"/>
                      <a:pt x="1266" y="18"/>
                      <a:pt x="1249" y="22"/>
                    </a:cubicBezTo>
                    <a:lnTo>
                      <a:pt x="0" y="5972"/>
                    </a:lnTo>
                    <a:cubicBezTo>
                      <a:pt x="22" y="5968"/>
                      <a:pt x="42" y="5958"/>
                      <a:pt x="64" y="5950"/>
                    </a:cubicBezTo>
                    <a:lnTo>
                      <a:pt x="1309"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35"/>
              <p:cNvSpPr/>
              <p:nvPr/>
            </p:nvSpPr>
            <p:spPr>
              <a:xfrm>
                <a:off x="838425" y="1159950"/>
                <a:ext cx="36050" cy="149375"/>
              </a:xfrm>
              <a:custGeom>
                <a:rect b="b" l="l" r="r" t="t"/>
                <a:pathLst>
                  <a:path extrusionOk="0" h="5975" w="1442">
                    <a:moveTo>
                      <a:pt x="1442" y="0"/>
                    </a:moveTo>
                    <a:lnTo>
                      <a:pt x="1442" y="0"/>
                    </a:lnTo>
                    <a:cubicBezTo>
                      <a:pt x="1382" y="18"/>
                      <a:pt x="1329" y="27"/>
                      <a:pt x="1279" y="27"/>
                    </a:cubicBezTo>
                    <a:cubicBezTo>
                      <a:pt x="1269" y="27"/>
                      <a:pt x="1259" y="26"/>
                      <a:pt x="1250" y="26"/>
                    </a:cubicBezTo>
                    <a:lnTo>
                      <a:pt x="0" y="5971"/>
                    </a:lnTo>
                    <a:cubicBezTo>
                      <a:pt x="16" y="5973"/>
                      <a:pt x="32" y="5974"/>
                      <a:pt x="48" y="5974"/>
                    </a:cubicBezTo>
                    <a:cubicBezTo>
                      <a:pt x="94" y="5974"/>
                      <a:pt x="142" y="5966"/>
                      <a:pt x="193" y="5950"/>
                    </a:cubicBezTo>
                    <a:lnTo>
                      <a:pt x="1442"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35"/>
              <p:cNvSpPr/>
              <p:nvPr/>
            </p:nvSpPr>
            <p:spPr>
              <a:xfrm>
                <a:off x="837575" y="1160375"/>
                <a:ext cx="32100" cy="148875"/>
              </a:xfrm>
              <a:custGeom>
                <a:rect b="b" l="l" r="r" t="t"/>
                <a:pathLst>
                  <a:path extrusionOk="0" h="5955" w="1284">
                    <a:moveTo>
                      <a:pt x="1250" y="1"/>
                    </a:moveTo>
                    <a:lnTo>
                      <a:pt x="0" y="5949"/>
                    </a:lnTo>
                    <a:cubicBezTo>
                      <a:pt x="13" y="5954"/>
                      <a:pt x="26" y="5954"/>
                      <a:pt x="34" y="5954"/>
                    </a:cubicBezTo>
                    <a:lnTo>
                      <a:pt x="1284" y="9"/>
                    </a:lnTo>
                    <a:cubicBezTo>
                      <a:pt x="1270" y="5"/>
                      <a:pt x="1258" y="5"/>
                      <a:pt x="1250"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35"/>
              <p:cNvSpPr/>
              <p:nvPr/>
            </p:nvSpPr>
            <p:spPr>
              <a:xfrm>
                <a:off x="837025" y="1160250"/>
                <a:ext cx="31800" cy="148875"/>
              </a:xfrm>
              <a:custGeom>
                <a:rect b="b" l="l" r="r" t="t"/>
                <a:pathLst>
                  <a:path extrusionOk="0" h="5955" w="1272">
                    <a:moveTo>
                      <a:pt x="1246" y="0"/>
                    </a:moveTo>
                    <a:lnTo>
                      <a:pt x="1" y="5950"/>
                    </a:lnTo>
                    <a:cubicBezTo>
                      <a:pt x="9" y="5950"/>
                      <a:pt x="14" y="5954"/>
                      <a:pt x="22" y="5954"/>
                    </a:cubicBezTo>
                    <a:lnTo>
                      <a:pt x="1272" y="6"/>
                    </a:lnTo>
                    <a:cubicBezTo>
                      <a:pt x="1262" y="6"/>
                      <a:pt x="1254" y="6"/>
                      <a:pt x="1246"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35"/>
              <p:cNvSpPr/>
              <p:nvPr/>
            </p:nvSpPr>
            <p:spPr>
              <a:xfrm>
                <a:off x="836400" y="1160150"/>
                <a:ext cx="31800" cy="148875"/>
              </a:xfrm>
              <a:custGeom>
                <a:rect b="b" l="l" r="r" t="t"/>
                <a:pathLst>
                  <a:path extrusionOk="0" h="5955" w="1272">
                    <a:moveTo>
                      <a:pt x="1245" y="0"/>
                    </a:moveTo>
                    <a:lnTo>
                      <a:pt x="0" y="5950"/>
                    </a:lnTo>
                    <a:cubicBezTo>
                      <a:pt x="8" y="5950"/>
                      <a:pt x="18" y="5954"/>
                      <a:pt x="26" y="5954"/>
                    </a:cubicBezTo>
                    <a:lnTo>
                      <a:pt x="1271" y="4"/>
                    </a:lnTo>
                    <a:cubicBezTo>
                      <a:pt x="1262" y="4"/>
                      <a:pt x="1254" y="0"/>
                      <a:pt x="1245"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35"/>
              <p:cNvSpPr/>
              <p:nvPr/>
            </p:nvSpPr>
            <p:spPr>
              <a:xfrm>
                <a:off x="835750" y="1159950"/>
                <a:ext cx="31800" cy="148950"/>
              </a:xfrm>
              <a:custGeom>
                <a:rect b="b" l="l" r="r" t="t"/>
                <a:pathLst>
                  <a:path extrusionOk="0" h="5958" w="1272">
                    <a:moveTo>
                      <a:pt x="1250" y="0"/>
                    </a:moveTo>
                    <a:lnTo>
                      <a:pt x="1" y="5950"/>
                    </a:lnTo>
                    <a:cubicBezTo>
                      <a:pt x="9" y="5950"/>
                      <a:pt x="18" y="5954"/>
                      <a:pt x="26" y="5958"/>
                    </a:cubicBezTo>
                    <a:lnTo>
                      <a:pt x="1271" y="8"/>
                    </a:lnTo>
                    <a:cubicBezTo>
                      <a:pt x="1266" y="4"/>
                      <a:pt x="1258" y="4"/>
                      <a:pt x="1250"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35"/>
              <p:cNvSpPr/>
              <p:nvPr/>
            </p:nvSpPr>
            <p:spPr>
              <a:xfrm>
                <a:off x="835225" y="1159725"/>
                <a:ext cx="31775" cy="148975"/>
              </a:xfrm>
              <a:custGeom>
                <a:rect b="b" l="l" r="r" t="t"/>
                <a:pathLst>
                  <a:path extrusionOk="0" h="5959" w="1271">
                    <a:moveTo>
                      <a:pt x="1245" y="1"/>
                    </a:moveTo>
                    <a:lnTo>
                      <a:pt x="0" y="5950"/>
                    </a:lnTo>
                    <a:cubicBezTo>
                      <a:pt x="9" y="5950"/>
                      <a:pt x="17" y="5955"/>
                      <a:pt x="22" y="5959"/>
                    </a:cubicBezTo>
                    <a:lnTo>
                      <a:pt x="1271" y="9"/>
                    </a:lnTo>
                    <a:cubicBezTo>
                      <a:pt x="1262" y="5"/>
                      <a:pt x="1253" y="5"/>
                      <a:pt x="1245"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35"/>
              <p:cNvSpPr/>
              <p:nvPr/>
            </p:nvSpPr>
            <p:spPr>
              <a:xfrm>
                <a:off x="834475" y="1159400"/>
                <a:ext cx="31900" cy="149075"/>
              </a:xfrm>
              <a:custGeom>
                <a:rect b="b" l="l" r="r" t="t"/>
                <a:pathLst>
                  <a:path extrusionOk="0" h="5963" w="1276">
                    <a:moveTo>
                      <a:pt x="1245" y="1"/>
                    </a:moveTo>
                    <a:lnTo>
                      <a:pt x="0" y="5946"/>
                    </a:lnTo>
                    <a:cubicBezTo>
                      <a:pt x="8" y="5954"/>
                      <a:pt x="22" y="5958"/>
                      <a:pt x="30" y="5963"/>
                    </a:cubicBezTo>
                    <a:lnTo>
                      <a:pt x="1275" y="14"/>
                    </a:lnTo>
                    <a:cubicBezTo>
                      <a:pt x="1266" y="9"/>
                      <a:pt x="1258" y="5"/>
                      <a:pt x="1245"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35"/>
              <p:cNvSpPr/>
              <p:nvPr/>
            </p:nvSpPr>
            <p:spPr>
              <a:xfrm>
                <a:off x="833525" y="1158875"/>
                <a:ext cx="32100" cy="149200"/>
              </a:xfrm>
              <a:custGeom>
                <a:rect b="b" l="l" r="r" t="t"/>
                <a:pathLst>
                  <a:path extrusionOk="0" h="5968" w="1284">
                    <a:moveTo>
                      <a:pt x="1249" y="0"/>
                    </a:moveTo>
                    <a:lnTo>
                      <a:pt x="0" y="5950"/>
                    </a:lnTo>
                    <a:cubicBezTo>
                      <a:pt x="13" y="5958"/>
                      <a:pt x="26" y="5963"/>
                      <a:pt x="38" y="5967"/>
                    </a:cubicBezTo>
                    <a:lnTo>
                      <a:pt x="1283" y="22"/>
                    </a:lnTo>
                    <a:cubicBezTo>
                      <a:pt x="1270" y="13"/>
                      <a:pt x="1258" y="9"/>
                      <a:pt x="1249"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35"/>
              <p:cNvSpPr/>
              <p:nvPr/>
            </p:nvSpPr>
            <p:spPr>
              <a:xfrm>
                <a:off x="832100" y="1157925"/>
                <a:ext cx="32650" cy="149700"/>
              </a:xfrm>
              <a:custGeom>
                <a:rect b="b" l="l" r="r" t="t"/>
                <a:pathLst>
                  <a:path extrusionOk="0" h="5988" w="1306">
                    <a:moveTo>
                      <a:pt x="1246" y="0"/>
                    </a:moveTo>
                    <a:lnTo>
                      <a:pt x="1" y="5950"/>
                    </a:lnTo>
                    <a:cubicBezTo>
                      <a:pt x="18" y="5962"/>
                      <a:pt x="40" y="5975"/>
                      <a:pt x="57" y="5988"/>
                    </a:cubicBezTo>
                    <a:lnTo>
                      <a:pt x="1306" y="38"/>
                    </a:lnTo>
                    <a:cubicBezTo>
                      <a:pt x="1284" y="30"/>
                      <a:pt x="1268" y="16"/>
                      <a:pt x="1246"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35"/>
              <p:cNvSpPr/>
              <p:nvPr/>
            </p:nvSpPr>
            <p:spPr>
              <a:xfrm>
                <a:off x="821425" y="1147550"/>
                <a:ext cx="41825" cy="159125"/>
              </a:xfrm>
              <a:custGeom>
                <a:rect b="b" l="l" r="r" t="t"/>
                <a:pathLst>
                  <a:path extrusionOk="0" h="6365" w="1673">
                    <a:moveTo>
                      <a:pt x="1245" y="0"/>
                    </a:moveTo>
                    <a:lnTo>
                      <a:pt x="1" y="5949"/>
                    </a:lnTo>
                    <a:cubicBezTo>
                      <a:pt x="146" y="6086"/>
                      <a:pt x="279" y="6257"/>
                      <a:pt x="428" y="6365"/>
                    </a:cubicBezTo>
                    <a:lnTo>
                      <a:pt x="1673" y="415"/>
                    </a:lnTo>
                    <a:cubicBezTo>
                      <a:pt x="1523" y="308"/>
                      <a:pt x="1395" y="137"/>
                      <a:pt x="1245"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35"/>
              <p:cNvSpPr/>
              <p:nvPr/>
            </p:nvSpPr>
            <p:spPr>
              <a:xfrm>
                <a:off x="870725" y="1173200"/>
                <a:ext cx="36800" cy="149075"/>
              </a:xfrm>
              <a:custGeom>
                <a:rect b="b" l="l" r="r" t="t"/>
                <a:pathLst>
                  <a:path extrusionOk="0" h="5963" w="1472">
                    <a:moveTo>
                      <a:pt x="1472" y="1"/>
                    </a:moveTo>
                    <a:lnTo>
                      <a:pt x="1472" y="1"/>
                    </a:lnTo>
                    <a:cubicBezTo>
                      <a:pt x="1427" y="10"/>
                      <a:pt x="1381" y="14"/>
                      <a:pt x="1338" y="14"/>
                    </a:cubicBezTo>
                    <a:cubicBezTo>
                      <a:pt x="1307" y="14"/>
                      <a:pt x="1277" y="12"/>
                      <a:pt x="1249" y="9"/>
                    </a:cubicBezTo>
                    <a:lnTo>
                      <a:pt x="1" y="5959"/>
                    </a:lnTo>
                    <a:cubicBezTo>
                      <a:pt x="24" y="5961"/>
                      <a:pt x="49" y="5963"/>
                      <a:pt x="73" y="5963"/>
                    </a:cubicBezTo>
                    <a:cubicBezTo>
                      <a:pt x="123" y="5963"/>
                      <a:pt x="175" y="5957"/>
                      <a:pt x="227" y="5945"/>
                    </a:cubicBezTo>
                    <a:lnTo>
                      <a:pt x="1472"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35"/>
              <p:cNvSpPr/>
              <p:nvPr/>
            </p:nvSpPr>
            <p:spPr>
              <a:xfrm>
                <a:off x="869450" y="1173300"/>
                <a:ext cx="32500" cy="148875"/>
              </a:xfrm>
              <a:custGeom>
                <a:rect b="b" l="l" r="r" t="t"/>
                <a:pathLst>
                  <a:path extrusionOk="0" h="5955" w="1300">
                    <a:moveTo>
                      <a:pt x="1245" y="1"/>
                    </a:moveTo>
                    <a:lnTo>
                      <a:pt x="0" y="5945"/>
                    </a:lnTo>
                    <a:cubicBezTo>
                      <a:pt x="17" y="5951"/>
                      <a:pt x="34" y="5955"/>
                      <a:pt x="52" y="5955"/>
                    </a:cubicBezTo>
                    <a:lnTo>
                      <a:pt x="1300" y="5"/>
                    </a:lnTo>
                    <a:cubicBezTo>
                      <a:pt x="1284" y="5"/>
                      <a:pt x="1262" y="1"/>
                      <a:pt x="1245"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35"/>
              <p:cNvSpPr/>
              <p:nvPr/>
            </p:nvSpPr>
            <p:spPr>
              <a:xfrm>
                <a:off x="868375" y="1173075"/>
                <a:ext cx="32200" cy="148875"/>
              </a:xfrm>
              <a:custGeom>
                <a:rect b="b" l="l" r="r" t="t"/>
                <a:pathLst>
                  <a:path extrusionOk="0" h="5955" w="1288">
                    <a:moveTo>
                      <a:pt x="1244" y="1"/>
                    </a:moveTo>
                    <a:lnTo>
                      <a:pt x="0" y="5946"/>
                    </a:lnTo>
                    <a:cubicBezTo>
                      <a:pt x="13" y="5950"/>
                      <a:pt x="30" y="5954"/>
                      <a:pt x="43" y="5954"/>
                    </a:cubicBezTo>
                    <a:lnTo>
                      <a:pt x="1288" y="10"/>
                    </a:lnTo>
                    <a:cubicBezTo>
                      <a:pt x="1275" y="6"/>
                      <a:pt x="1262" y="1"/>
                      <a:pt x="1244"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35"/>
              <p:cNvSpPr/>
              <p:nvPr/>
            </p:nvSpPr>
            <p:spPr>
              <a:xfrm>
                <a:off x="867300" y="1172775"/>
                <a:ext cx="32200" cy="148975"/>
              </a:xfrm>
              <a:custGeom>
                <a:rect b="b" l="l" r="r" t="t"/>
                <a:pathLst>
                  <a:path extrusionOk="0" h="5959" w="1288">
                    <a:moveTo>
                      <a:pt x="1249" y="0"/>
                    </a:moveTo>
                    <a:lnTo>
                      <a:pt x="0" y="5950"/>
                    </a:lnTo>
                    <a:cubicBezTo>
                      <a:pt x="13" y="5954"/>
                      <a:pt x="30" y="5958"/>
                      <a:pt x="43" y="5958"/>
                    </a:cubicBezTo>
                    <a:lnTo>
                      <a:pt x="1287" y="13"/>
                    </a:lnTo>
                    <a:cubicBezTo>
                      <a:pt x="1275" y="9"/>
                      <a:pt x="1262" y="4"/>
                      <a:pt x="1249"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35"/>
              <p:cNvSpPr/>
              <p:nvPr/>
            </p:nvSpPr>
            <p:spPr>
              <a:xfrm>
                <a:off x="866250" y="1172450"/>
                <a:ext cx="32300" cy="149100"/>
              </a:xfrm>
              <a:custGeom>
                <a:rect b="b" l="l" r="r" t="t"/>
                <a:pathLst>
                  <a:path extrusionOk="0" h="5964" w="1292">
                    <a:moveTo>
                      <a:pt x="1244" y="0"/>
                    </a:moveTo>
                    <a:lnTo>
                      <a:pt x="0" y="5950"/>
                    </a:lnTo>
                    <a:cubicBezTo>
                      <a:pt x="12" y="5954"/>
                      <a:pt x="30" y="5959"/>
                      <a:pt x="42" y="5963"/>
                    </a:cubicBezTo>
                    <a:lnTo>
                      <a:pt x="1291" y="13"/>
                    </a:lnTo>
                    <a:cubicBezTo>
                      <a:pt x="1274" y="9"/>
                      <a:pt x="1262" y="5"/>
                      <a:pt x="1244"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35"/>
              <p:cNvSpPr/>
              <p:nvPr/>
            </p:nvSpPr>
            <p:spPr>
              <a:xfrm>
                <a:off x="865050" y="1172025"/>
                <a:ext cx="32325" cy="149175"/>
              </a:xfrm>
              <a:custGeom>
                <a:rect b="b" l="l" r="r" t="t"/>
                <a:pathLst>
                  <a:path extrusionOk="0" h="5967" w="1293">
                    <a:moveTo>
                      <a:pt x="1245" y="1"/>
                    </a:moveTo>
                    <a:lnTo>
                      <a:pt x="1" y="5945"/>
                    </a:lnTo>
                    <a:cubicBezTo>
                      <a:pt x="17" y="5954"/>
                      <a:pt x="31" y="5958"/>
                      <a:pt x="48" y="5967"/>
                    </a:cubicBezTo>
                    <a:lnTo>
                      <a:pt x="1292" y="17"/>
                    </a:lnTo>
                    <a:cubicBezTo>
                      <a:pt x="1280" y="13"/>
                      <a:pt x="1262" y="5"/>
                      <a:pt x="1245"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35"/>
              <p:cNvSpPr/>
              <p:nvPr/>
            </p:nvSpPr>
            <p:spPr>
              <a:xfrm>
                <a:off x="863675" y="1171375"/>
                <a:ext cx="32500" cy="149300"/>
              </a:xfrm>
              <a:custGeom>
                <a:rect b="b" l="l" r="r" t="t"/>
                <a:pathLst>
                  <a:path extrusionOk="0" h="5972" w="1300">
                    <a:moveTo>
                      <a:pt x="1245" y="1"/>
                    </a:moveTo>
                    <a:lnTo>
                      <a:pt x="0" y="5945"/>
                    </a:lnTo>
                    <a:cubicBezTo>
                      <a:pt x="17" y="5955"/>
                      <a:pt x="34" y="5963"/>
                      <a:pt x="56" y="5971"/>
                    </a:cubicBezTo>
                    <a:lnTo>
                      <a:pt x="1300" y="27"/>
                    </a:lnTo>
                    <a:cubicBezTo>
                      <a:pt x="1284" y="17"/>
                      <a:pt x="1262" y="9"/>
                      <a:pt x="1245"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35"/>
              <p:cNvSpPr/>
              <p:nvPr/>
            </p:nvSpPr>
            <p:spPr>
              <a:xfrm>
                <a:off x="861525" y="1170200"/>
                <a:ext cx="33275" cy="149825"/>
              </a:xfrm>
              <a:custGeom>
                <a:rect b="b" l="l" r="r" t="t"/>
                <a:pathLst>
                  <a:path extrusionOk="0" h="5993" w="1331">
                    <a:moveTo>
                      <a:pt x="1249" y="1"/>
                    </a:moveTo>
                    <a:lnTo>
                      <a:pt x="0" y="5950"/>
                    </a:lnTo>
                    <a:cubicBezTo>
                      <a:pt x="30" y="5967"/>
                      <a:pt x="56" y="5980"/>
                      <a:pt x="86" y="5992"/>
                    </a:cubicBezTo>
                    <a:lnTo>
                      <a:pt x="1331" y="48"/>
                    </a:lnTo>
                    <a:cubicBezTo>
                      <a:pt x="1301" y="31"/>
                      <a:pt x="1275" y="18"/>
                      <a:pt x="1249"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35"/>
              <p:cNvSpPr/>
              <p:nvPr/>
            </p:nvSpPr>
            <p:spPr>
              <a:xfrm>
                <a:off x="857025" y="1167300"/>
                <a:ext cx="35750" cy="151675"/>
              </a:xfrm>
              <a:custGeom>
                <a:rect b="b" l="l" r="r" t="t"/>
                <a:pathLst>
                  <a:path extrusionOk="0" h="6067" w="1430">
                    <a:moveTo>
                      <a:pt x="1246" y="1"/>
                    </a:moveTo>
                    <a:lnTo>
                      <a:pt x="1" y="5946"/>
                    </a:lnTo>
                    <a:cubicBezTo>
                      <a:pt x="56" y="5989"/>
                      <a:pt x="121" y="6031"/>
                      <a:pt x="180" y="6066"/>
                    </a:cubicBezTo>
                    <a:lnTo>
                      <a:pt x="1429" y="117"/>
                    </a:lnTo>
                    <a:cubicBezTo>
                      <a:pt x="1365" y="83"/>
                      <a:pt x="1305" y="40"/>
                      <a:pt x="1246"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35"/>
              <p:cNvSpPr/>
              <p:nvPr/>
            </p:nvSpPr>
            <p:spPr>
              <a:xfrm>
                <a:off x="849550" y="1161875"/>
                <a:ext cx="38625" cy="154100"/>
              </a:xfrm>
              <a:custGeom>
                <a:rect b="b" l="l" r="r" t="t"/>
                <a:pathLst>
                  <a:path extrusionOk="0" h="6164" w="1545">
                    <a:moveTo>
                      <a:pt x="1245" y="0"/>
                    </a:moveTo>
                    <a:lnTo>
                      <a:pt x="1" y="5946"/>
                    </a:lnTo>
                    <a:cubicBezTo>
                      <a:pt x="82" y="6005"/>
                      <a:pt x="185" y="6082"/>
                      <a:pt x="291" y="6159"/>
                    </a:cubicBezTo>
                    <a:cubicBezTo>
                      <a:pt x="291" y="6163"/>
                      <a:pt x="295" y="6163"/>
                      <a:pt x="300" y="6163"/>
                    </a:cubicBezTo>
                    <a:lnTo>
                      <a:pt x="1545" y="218"/>
                    </a:lnTo>
                    <a:cubicBezTo>
                      <a:pt x="1541" y="214"/>
                      <a:pt x="1541" y="214"/>
                      <a:pt x="1535" y="210"/>
                    </a:cubicBezTo>
                    <a:cubicBezTo>
                      <a:pt x="1429" y="133"/>
                      <a:pt x="1330" y="56"/>
                      <a:pt x="1245"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35"/>
              <p:cNvSpPr/>
              <p:nvPr/>
            </p:nvSpPr>
            <p:spPr>
              <a:xfrm>
                <a:off x="847100" y="1160250"/>
                <a:ext cx="33575" cy="150275"/>
              </a:xfrm>
              <a:custGeom>
                <a:rect b="b" l="l" r="r" t="t"/>
                <a:pathLst>
                  <a:path extrusionOk="0" h="6011" w="1343">
                    <a:moveTo>
                      <a:pt x="1249" y="0"/>
                    </a:moveTo>
                    <a:lnTo>
                      <a:pt x="0" y="5946"/>
                    </a:lnTo>
                    <a:cubicBezTo>
                      <a:pt x="30" y="5963"/>
                      <a:pt x="64" y="5985"/>
                      <a:pt x="99" y="6011"/>
                    </a:cubicBezTo>
                    <a:lnTo>
                      <a:pt x="1343" y="65"/>
                    </a:lnTo>
                    <a:cubicBezTo>
                      <a:pt x="1309" y="39"/>
                      <a:pt x="1274" y="18"/>
                      <a:pt x="1249"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35"/>
              <p:cNvSpPr/>
              <p:nvPr/>
            </p:nvSpPr>
            <p:spPr>
              <a:xfrm>
                <a:off x="846450" y="1159850"/>
                <a:ext cx="31875" cy="149050"/>
              </a:xfrm>
              <a:custGeom>
                <a:rect b="b" l="l" r="r" t="t"/>
                <a:pathLst>
                  <a:path extrusionOk="0" h="5962" w="1275">
                    <a:moveTo>
                      <a:pt x="1245" y="0"/>
                    </a:moveTo>
                    <a:lnTo>
                      <a:pt x="1" y="5950"/>
                    </a:lnTo>
                    <a:cubicBezTo>
                      <a:pt x="9" y="5954"/>
                      <a:pt x="17" y="5958"/>
                      <a:pt x="26" y="5962"/>
                    </a:cubicBezTo>
                    <a:lnTo>
                      <a:pt x="1275" y="16"/>
                    </a:lnTo>
                    <a:cubicBezTo>
                      <a:pt x="1262" y="8"/>
                      <a:pt x="1254" y="4"/>
                      <a:pt x="1245"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35"/>
              <p:cNvSpPr/>
              <p:nvPr/>
            </p:nvSpPr>
            <p:spPr>
              <a:xfrm>
                <a:off x="846025" y="1159725"/>
                <a:ext cx="31550" cy="148875"/>
              </a:xfrm>
              <a:custGeom>
                <a:rect b="b" l="l" r="r" t="t"/>
                <a:pathLst>
                  <a:path extrusionOk="0" h="5955" w="1262">
                    <a:moveTo>
                      <a:pt x="1249" y="1"/>
                    </a:moveTo>
                    <a:lnTo>
                      <a:pt x="0" y="5945"/>
                    </a:lnTo>
                    <a:cubicBezTo>
                      <a:pt x="4" y="5950"/>
                      <a:pt x="14" y="5950"/>
                      <a:pt x="18" y="5955"/>
                    </a:cubicBezTo>
                    <a:lnTo>
                      <a:pt x="1262" y="5"/>
                    </a:lnTo>
                    <a:cubicBezTo>
                      <a:pt x="1258" y="5"/>
                      <a:pt x="1254" y="1"/>
                      <a:pt x="1249"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35"/>
              <p:cNvSpPr/>
              <p:nvPr/>
            </p:nvSpPr>
            <p:spPr>
              <a:xfrm>
                <a:off x="845800" y="1159600"/>
                <a:ext cx="31475" cy="148775"/>
              </a:xfrm>
              <a:custGeom>
                <a:rect b="b" l="l" r="r" t="t"/>
                <a:pathLst>
                  <a:path extrusionOk="0" h="5951" w="1259">
                    <a:moveTo>
                      <a:pt x="1245" y="1"/>
                    </a:moveTo>
                    <a:lnTo>
                      <a:pt x="1" y="5946"/>
                    </a:lnTo>
                    <a:cubicBezTo>
                      <a:pt x="5" y="5950"/>
                      <a:pt x="5" y="5950"/>
                      <a:pt x="9" y="5950"/>
                    </a:cubicBezTo>
                    <a:lnTo>
                      <a:pt x="1258" y="6"/>
                    </a:lnTo>
                    <a:cubicBezTo>
                      <a:pt x="1254" y="1"/>
                      <a:pt x="1249" y="1"/>
                      <a:pt x="1245"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35"/>
              <p:cNvSpPr/>
              <p:nvPr/>
            </p:nvSpPr>
            <p:spPr>
              <a:xfrm>
                <a:off x="845575" y="1159500"/>
                <a:ext cx="31375" cy="148775"/>
              </a:xfrm>
              <a:custGeom>
                <a:rect b="b" l="l" r="r" t="t"/>
                <a:pathLst>
                  <a:path extrusionOk="0" h="5951" w="1255">
                    <a:moveTo>
                      <a:pt x="1246" y="1"/>
                    </a:moveTo>
                    <a:lnTo>
                      <a:pt x="1" y="5950"/>
                    </a:lnTo>
                    <a:lnTo>
                      <a:pt x="10" y="5950"/>
                    </a:lnTo>
                    <a:lnTo>
                      <a:pt x="1254" y="5"/>
                    </a:lnTo>
                    <a:cubicBezTo>
                      <a:pt x="1254" y="1"/>
                      <a:pt x="1250" y="1"/>
                      <a:pt x="1246"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35"/>
              <p:cNvSpPr/>
              <p:nvPr/>
            </p:nvSpPr>
            <p:spPr>
              <a:xfrm>
                <a:off x="845375" y="1159500"/>
                <a:ext cx="31350" cy="148775"/>
              </a:xfrm>
              <a:custGeom>
                <a:rect b="b" l="l" r="r" t="t"/>
                <a:pathLst>
                  <a:path extrusionOk="0" h="5951" w="1254">
                    <a:moveTo>
                      <a:pt x="1250" y="1"/>
                    </a:moveTo>
                    <a:lnTo>
                      <a:pt x="1" y="5946"/>
                    </a:lnTo>
                    <a:cubicBezTo>
                      <a:pt x="5" y="5950"/>
                      <a:pt x="9" y="5950"/>
                      <a:pt x="9" y="5950"/>
                    </a:cubicBezTo>
                    <a:lnTo>
                      <a:pt x="1254"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35"/>
              <p:cNvSpPr/>
              <p:nvPr/>
            </p:nvSpPr>
            <p:spPr>
              <a:xfrm>
                <a:off x="845275" y="1159400"/>
                <a:ext cx="31350" cy="148775"/>
              </a:xfrm>
              <a:custGeom>
                <a:rect b="b" l="l" r="r" t="t"/>
                <a:pathLst>
                  <a:path extrusionOk="0" h="5951" w="1254">
                    <a:moveTo>
                      <a:pt x="1245" y="1"/>
                    </a:moveTo>
                    <a:lnTo>
                      <a:pt x="0" y="5950"/>
                    </a:lnTo>
                    <a:lnTo>
                      <a:pt x="5" y="5950"/>
                    </a:lnTo>
                    <a:lnTo>
                      <a:pt x="1254" y="5"/>
                    </a:lnTo>
                    <a:cubicBezTo>
                      <a:pt x="1250" y="5"/>
                      <a:pt x="1250" y="1"/>
                      <a:pt x="1245"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35"/>
              <p:cNvSpPr/>
              <p:nvPr/>
            </p:nvSpPr>
            <p:spPr>
              <a:xfrm>
                <a:off x="845175" y="1159400"/>
                <a:ext cx="31225" cy="148775"/>
              </a:xfrm>
              <a:custGeom>
                <a:rect b="b" l="l" r="r" t="t"/>
                <a:pathLst>
                  <a:path extrusionOk="0" h="5951" w="1249">
                    <a:moveTo>
                      <a:pt x="1244" y="1"/>
                    </a:moveTo>
                    <a:lnTo>
                      <a:pt x="0" y="5950"/>
                    </a:lnTo>
                    <a:lnTo>
                      <a:pt x="4" y="5950"/>
                    </a:lnTo>
                    <a:lnTo>
                      <a:pt x="1249"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35"/>
              <p:cNvSpPr/>
              <p:nvPr/>
            </p:nvSpPr>
            <p:spPr>
              <a:xfrm>
                <a:off x="844825" y="1159400"/>
                <a:ext cx="31475" cy="148775"/>
              </a:xfrm>
              <a:custGeom>
                <a:rect b="b" l="l" r="r" t="t"/>
                <a:pathLst>
                  <a:path extrusionOk="0" h="5951" w="1259">
                    <a:moveTo>
                      <a:pt x="1246" y="1"/>
                    </a:moveTo>
                    <a:lnTo>
                      <a:pt x="1" y="5950"/>
                    </a:lnTo>
                    <a:lnTo>
                      <a:pt x="14" y="5950"/>
                    </a:lnTo>
                    <a:lnTo>
                      <a:pt x="1258"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35"/>
              <p:cNvSpPr/>
              <p:nvPr/>
            </p:nvSpPr>
            <p:spPr>
              <a:xfrm>
                <a:off x="2276175" y="1452500"/>
                <a:ext cx="42475" cy="171625"/>
              </a:xfrm>
              <a:custGeom>
                <a:rect b="b" l="l" r="r" t="t"/>
                <a:pathLst>
                  <a:path extrusionOk="0" h="6865" w="1699">
                    <a:moveTo>
                      <a:pt x="1408" y="0"/>
                    </a:moveTo>
                    <a:lnTo>
                      <a:pt x="164" y="5950"/>
                    </a:lnTo>
                    <a:cubicBezTo>
                      <a:pt x="355" y="6284"/>
                      <a:pt x="0" y="6450"/>
                      <a:pt x="450" y="6865"/>
                    </a:cubicBezTo>
                    <a:lnTo>
                      <a:pt x="1698" y="916"/>
                    </a:lnTo>
                    <a:cubicBezTo>
                      <a:pt x="1250" y="500"/>
                      <a:pt x="1601" y="338"/>
                      <a:pt x="1408"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35"/>
              <p:cNvSpPr/>
              <p:nvPr/>
            </p:nvSpPr>
            <p:spPr>
              <a:xfrm>
                <a:off x="2318525" y="1458675"/>
                <a:ext cx="50800" cy="150600"/>
              </a:xfrm>
              <a:custGeom>
                <a:rect b="b" l="l" r="r" t="t"/>
                <a:pathLst>
                  <a:path extrusionOk="0" h="6024" w="2032">
                    <a:moveTo>
                      <a:pt x="1913" y="0"/>
                    </a:moveTo>
                    <a:cubicBezTo>
                      <a:pt x="1742" y="0"/>
                      <a:pt x="1600" y="10"/>
                      <a:pt x="1484" y="27"/>
                    </a:cubicBezTo>
                    <a:cubicBezTo>
                      <a:pt x="1390" y="40"/>
                      <a:pt x="1313" y="57"/>
                      <a:pt x="1245" y="74"/>
                    </a:cubicBezTo>
                    <a:lnTo>
                      <a:pt x="0" y="6023"/>
                    </a:lnTo>
                    <a:cubicBezTo>
                      <a:pt x="69" y="6002"/>
                      <a:pt x="146" y="5985"/>
                      <a:pt x="240" y="5972"/>
                    </a:cubicBezTo>
                    <a:cubicBezTo>
                      <a:pt x="363" y="5958"/>
                      <a:pt x="517" y="5945"/>
                      <a:pt x="702" y="5945"/>
                    </a:cubicBezTo>
                    <a:cubicBezTo>
                      <a:pt x="729" y="5945"/>
                      <a:pt x="756" y="5946"/>
                      <a:pt x="783" y="5946"/>
                    </a:cubicBezTo>
                    <a:lnTo>
                      <a:pt x="2032" y="2"/>
                    </a:lnTo>
                    <a:cubicBezTo>
                      <a:pt x="1991" y="1"/>
                      <a:pt x="1951" y="0"/>
                      <a:pt x="1913" y="0"/>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35"/>
              <p:cNvSpPr/>
              <p:nvPr/>
            </p:nvSpPr>
            <p:spPr>
              <a:xfrm>
                <a:off x="2315300" y="1460500"/>
                <a:ext cx="34375" cy="150050"/>
              </a:xfrm>
              <a:custGeom>
                <a:rect b="b" l="l" r="r" t="t"/>
                <a:pathLst>
                  <a:path extrusionOk="0" h="6002" w="1375">
                    <a:moveTo>
                      <a:pt x="1374" y="1"/>
                    </a:moveTo>
                    <a:cubicBezTo>
                      <a:pt x="1327" y="18"/>
                      <a:pt x="1284" y="35"/>
                      <a:pt x="1246" y="52"/>
                    </a:cubicBezTo>
                    <a:lnTo>
                      <a:pt x="1" y="6002"/>
                    </a:lnTo>
                    <a:cubicBezTo>
                      <a:pt x="40" y="5980"/>
                      <a:pt x="82" y="5968"/>
                      <a:pt x="129" y="5950"/>
                    </a:cubicBezTo>
                    <a:lnTo>
                      <a:pt x="1374"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35"/>
              <p:cNvSpPr/>
              <p:nvPr/>
            </p:nvSpPr>
            <p:spPr>
              <a:xfrm>
                <a:off x="2312850" y="1461775"/>
                <a:ext cx="33600" cy="150050"/>
              </a:xfrm>
              <a:custGeom>
                <a:rect b="b" l="l" r="r" t="t"/>
                <a:pathLst>
                  <a:path extrusionOk="0" h="6002" w="1344">
                    <a:moveTo>
                      <a:pt x="1344" y="1"/>
                    </a:moveTo>
                    <a:cubicBezTo>
                      <a:pt x="1309" y="18"/>
                      <a:pt x="1275" y="36"/>
                      <a:pt x="1245" y="57"/>
                    </a:cubicBezTo>
                    <a:lnTo>
                      <a:pt x="0" y="6002"/>
                    </a:lnTo>
                    <a:cubicBezTo>
                      <a:pt x="31" y="5985"/>
                      <a:pt x="61" y="5968"/>
                      <a:pt x="99" y="5951"/>
                    </a:cubicBezTo>
                    <a:lnTo>
                      <a:pt x="1344"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35"/>
              <p:cNvSpPr/>
              <p:nvPr/>
            </p:nvSpPr>
            <p:spPr>
              <a:xfrm>
                <a:off x="2310075" y="1463200"/>
                <a:ext cx="33925" cy="150800"/>
              </a:xfrm>
              <a:custGeom>
                <a:rect b="b" l="l" r="r" t="t"/>
                <a:pathLst>
                  <a:path extrusionOk="0" h="6032" w="1357">
                    <a:moveTo>
                      <a:pt x="1356" y="0"/>
                    </a:moveTo>
                    <a:lnTo>
                      <a:pt x="1356" y="0"/>
                    </a:lnTo>
                    <a:cubicBezTo>
                      <a:pt x="1313" y="26"/>
                      <a:pt x="1279" y="52"/>
                      <a:pt x="1245" y="81"/>
                    </a:cubicBezTo>
                    <a:lnTo>
                      <a:pt x="0" y="6031"/>
                    </a:lnTo>
                    <a:cubicBezTo>
                      <a:pt x="30" y="6000"/>
                      <a:pt x="69" y="5971"/>
                      <a:pt x="111" y="5945"/>
                    </a:cubicBezTo>
                    <a:lnTo>
                      <a:pt x="1356"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35"/>
              <p:cNvSpPr/>
              <p:nvPr/>
            </p:nvSpPr>
            <p:spPr>
              <a:xfrm>
                <a:off x="2305675" y="1465225"/>
                <a:ext cx="35550" cy="152725"/>
              </a:xfrm>
              <a:custGeom>
                <a:rect b="b" l="l" r="r" t="t"/>
                <a:pathLst>
                  <a:path extrusionOk="0" h="6109" w="1422">
                    <a:moveTo>
                      <a:pt x="1421" y="0"/>
                    </a:moveTo>
                    <a:lnTo>
                      <a:pt x="1421" y="0"/>
                    </a:lnTo>
                    <a:cubicBezTo>
                      <a:pt x="1391" y="26"/>
                      <a:pt x="1365" y="52"/>
                      <a:pt x="1335" y="77"/>
                    </a:cubicBezTo>
                    <a:cubicBezTo>
                      <a:pt x="1305" y="103"/>
                      <a:pt x="1280" y="133"/>
                      <a:pt x="1246" y="159"/>
                    </a:cubicBezTo>
                    <a:lnTo>
                      <a:pt x="1" y="6108"/>
                    </a:lnTo>
                    <a:cubicBezTo>
                      <a:pt x="31" y="6083"/>
                      <a:pt x="61" y="6053"/>
                      <a:pt x="91" y="6027"/>
                    </a:cubicBezTo>
                    <a:cubicBezTo>
                      <a:pt x="117" y="6001"/>
                      <a:pt x="147" y="5976"/>
                      <a:pt x="176" y="5950"/>
                    </a:cubicBezTo>
                    <a:lnTo>
                      <a:pt x="1421"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35"/>
              <p:cNvSpPr/>
              <p:nvPr/>
            </p:nvSpPr>
            <p:spPr>
              <a:xfrm>
                <a:off x="2303025" y="1469175"/>
                <a:ext cx="33800" cy="150700"/>
              </a:xfrm>
              <a:custGeom>
                <a:rect b="b" l="l" r="r" t="t"/>
                <a:pathLst>
                  <a:path extrusionOk="0" h="6028" w="1352">
                    <a:moveTo>
                      <a:pt x="1352" y="1"/>
                    </a:moveTo>
                    <a:lnTo>
                      <a:pt x="1352" y="1"/>
                    </a:lnTo>
                    <a:cubicBezTo>
                      <a:pt x="1322" y="26"/>
                      <a:pt x="1287" y="56"/>
                      <a:pt x="1249" y="78"/>
                    </a:cubicBezTo>
                    <a:lnTo>
                      <a:pt x="0" y="6027"/>
                    </a:lnTo>
                    <a:cubicBezTo>
                      <a:pt x="39" y="6001"/>
                      <a:pt x="77" y="5976"/>
                      <a:pt x="107" y="5950"/>
                    </a:cubicBezTo>
                    <a:lnTo>
                      <a:pt x="1352"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35"/>
              <p:cNvSpPr/>
              <p:nvPr/>
            </p:nvSpPr>
            <p:spPr>
              <a:xfrm>
                <a:off x="2300550" y="1471100"/>
                <a:ext cx="33725" cy="150150"/>
              </a:xfrm>
              <a:custGeom>
                <a:rect b="b" l="l" r="r" t="t"/>
                <a:pathLst>
                  <a:path extrusionOk="0" h="6006" w="1349">
                    <a:moveTo>
                      <a:pt x="1348" y="1"/>
                    </a:moveTo>
                    <a:lnTo>
                      <a:pt x="1348" y="1"/>
                    </a:lnTo>
                    <a:cubicBezTo>
                      <a:pt x="1319" y="22"/>
                      <a:pt x="1284" y="39"/>
                      <a:pt x="1250" y="56"/>
                    </a:cubicBezTo>
                    <a:lnTo>
                      <a:pt x="0" y="6006"/>
                    </a:lnTo>
                    <a:cubicBezTo>
                      <a:pt x="40" y="5988"/>
                      <a:pt x="69" y="5972"/>
                      <a:pt x="99" y="5950"/>
                    </a:cubicBezTo>
                    <a:lnTo>
                      <a:pt x="1348"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35"/>
              <p:cNvSpPr/>
              <p:nvPr/>
            </p:nvSpPr>
            <p:spPr>
              <a:xfrm>
                <a:off x="2297450" y="1472475"/>
                <a:ext cx="34350" cy="149950"/>
              </a:xfrm>
              <a:custGeom>
                <a:rect b="b" l="l" r="r" t="t"/>
                <a:pathLst>
                  <a:path extrusionOk="0" h="5998" w="1374">
                    <a:moveTo>
                      <a:pt x="1374" y="1"/>
                    </a:moveTo>
                    <a:lnTo>
                      <a:pt x="1374" y="1"/>
                    </a:lnTo>
                    <a:cubicBezTo>
                      <a:pt x="1335" y="18"/>
                      <a:pt x="1293" y="35"/>
                      <a:pt x="1245" y="48"/>
                    </a:cubicBezTo>
                    <a:lnTo>
                      <a:pt x="0" y="5998"/>
                    </a:lnTo>
                    <a:cubicBezTo>
                      <a:pt x="48" y="5984"/>
                      <a:pt x="87" y="5968"/>
                      <a:pt x="124" y="5951"/>
                    </a:cubicBezTo>
                    <a:lnTo>
                      <a:pt x="1374"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35"/>
              <p:cNvSpPr/>
              <p:nvPr/>
            </p:nvSpPr>
            <p:spPr>
              <a:xfrm>
                <a:off x="2287400" y="1473675"/>
                <a:ext cx="41200" cy="150450"/>
              </a:xfrm>
              <a:custGeom>
                <a:rect b="b" l="l" r="r" t="t"/>
                <a:pathLst>
                  <a:path extrusionOk="0" h="6018" w="1648">
                    <a:moveTo>
                      <a:pt x="1647" y="0"/>
                    </a:moveTo>
                    <a:lnTo>
                      <a:pt x="1647" y="0"/>
                    </a:lnTo>
                    <a:cubicBezTo>
                      <a:pt x="1579" y="22"/>
                      <a:pt x="1502" y="38"/>
                      <a:pt x="1412" y="52"/>
                    </a:cubicBezTo>
                    <a:cubicBezTo>
                      <a:pt x="1361" y="60"/>
                      <a:pt x="1310" y="64"/>
                      <a:pt x="1249" y="69"/>
                    </a:cubicBezTo>
                    <a:lnTo>
                      <a:pt x="1" y="6018"/>
                    </a:lnTo>
                    <a:cubicBezTo>
                      <a:pt x="60" y="6013"/>
                      <a:pt x="116" y="6005"/>
                      <a:pt x="167" y="6001"/>
                    </a:cubicBezTo>
                    <a:cubicBezTo>
                      <a:pt x="258" y="5988"/>
                      <a:pt x="335" y="5971"/>
                      <a:pt x="402" y="5950"/>
                    </a:cubicBezTo>
                    <a:lnTo>
                      <a:pt x="1647"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35"/>
              <p:cNvSpPr/>
              <p:nvPr/>
            </p:nvSpPr>
            <p:spPr>
              <a:xfrm>
                <a:off x="2307400" y="1438825"/>
                <a:ext cx="296525" cy="54125"/>
              </a:xfrm>
              <a:custGeom>
                <a:rect b="b" l="l" r="r" t="t"/>
                <a:pathLst>
                  <a:path extrusionOk="0" h="2165" w="11861">
                    <a:moveTo>
                      <a:pt x="4077" y="0"/>
                    </a:moveTo>
                    <a:cubicBezTo>
                      <a:pt x="2764" y="184"/>
                      <a:pt x="1459" y="368"/>
                      <a:pt x="159" y="547"/>
                    </a:cubicBezTo>
                    <a:cubicBezTo>
                      <a:pt x="352" y="885"/>
                      <a:pt x="1" y="1047"/>
                      <a:pt x="449" y="1463"/>
                    </a:cubicBezTo>
                    <a:cubicBezTo>
                      <a:pt x="510" y="1458"/>
                      <a:pt x="561" y="1454"/>
                      <a:pt x="612" y="1446"/>
                    </a:cubicBezTo>
                    <a:cubicBezTo>
                      <a:pt x="993" y="1394"/>
                      <a:pt x="1130" y="1262"/>
                      <a:pt x="1266" y="1133"/>
                    </a:cubicBezTo>
                    <a:cubicBezTo>
                      <a:pt x="1404" y="1005"/>
                      <a:pt x="1544" y="873"/>
                      <a:pt x="1929" y="821"/>
                    </a:cubicBezTo>
                    <a:cubicBezTo>
                      <a:pt x="2045" y="804"/>
                      <a:pt x="2187" y="794"/>
                      <a:pt x="2358" y="794"/>
                    </a:cubicBezTo>
                    <a:cubicBezTo>
                      <a:pt x="2396" y="794"/>
                      <a:pt x="2436" y="795"/>
                      <a:pt x="2477" y="796"/>
                    </a:cubicBezTo>
                    <a:cubicBezTo>
                      <a:pt x="2491" y="796"/>
                      <a:pt x="2505" y="795"/>
                      <a:pt x="2520" y="795"/>
                    </a:cubicBezTo>
                    <a:cubicBezTo>
                      <a:pt x="3696" y="795"/>
                      <a:pt x="4537" y="1473"/>
                      <a:pt x="5699" y="1473"/>
                    </a:cubicBezTo>
                    <a:cubicBezTo>
                      <a:pt x="5737" y="1473"/>
                      <a:pt x="5774" y="1473"/>
                      <a:pt x="5813" y="1471"/>
                    </a:cubicBezTo>
                    <a:cubicBezTo>
                      <a:pt x="5925" y="1471"/>
                      <a:pt x="6044" y="1463"/>
                      <a:pt x="6168" y="1446"/>
                    </a:cubicBezTo>
                    <a:cubicBezTo>
                      <a:pt x="6339" y="1420"/>
                      <a:pt x="6519" y="1381"/>
                      <a:pt x="6694" y="1343"/>
                    </a:cubicBezTo>
                    <a:cubicBezTo>
                      <a:pt x="6874" y="1304"/>
                      <a:pt x="7054" y="1266"/>
                      <a:pt x="7229" y="1240"/>
                    </a:cubicBezTo>
                    <a:cubicBezTo>
                      <a:pt x="7338" y="1225"/>
                      <a:pt x="7443" y="1216"/>
                      <a:pt x="7544" y="1216"/>
                    </a:cubicBezTo>
                    <a:cubicBezTo>
                      <a:pt x="7738" y="1216"/>
                      <a:pt x="7914" y="1250"/>
                      <a:pt x="8063" y="1343"/>
                    </a:cubicBezTo>
                    <a:cubicBezTo>
                      <a:pt x="7121" y="1493"/>
                      <a:pt x="7644" y="1676"/>
                      <a:pt x="8195" y="2087"/>
                    </a:cubicBezTo>
                    <a:cubicBezTo>
                      <a:pt x="8315" y="2057"/>
                      <a:pt x="8426" y="2032"/>
                      <a:pt x="8538" y="2018"/>
                    </a:cubicBezTo>
                    <a:cubicBezTo>
                      <a:pt x="8672" y="1999"/>
                      <a:pt x="8800" y="1991"/>
                      <a:pt x="8925" y="1991"/>
                    </a:cubicBezTo>
                    <a:cubicBezTo>
                      <a:pt x="9430" y="1991"/>
                      <a:pt x="9874" y="2123"/>
                      <a:pt x="10368" y="2164"/>
                    </a:cubicBezTo>
                    <a:cubicBezTo>
                      <a:pt x="10090" y="1868"/>
                      <a:pt x="10445" y="1762"/>
                      <a:pt x="10929" y="1694"/>
                    </a:cubicBezTo>
                    <a:cubicBezTo>
                      <a:pt x="11044" y="1681"/>
                      <a:pt x="11168" y="1663"/>
                      <a:pt x="11292" y="1651"/>
                    </a:cubicBezTo>
                    <a:cubicBezTo>
                      <a:pt x="11412" y="1637"/>
                      <a:pt x="11535" y="1625"/>
                      <a:pt x="11651" y="1608"/>
                    </a:cubicBezTo>
                    <a:cubicBezTo>
                      <a:pt x="11724" y="1595"/>
                      <a:pt x="11792" y="1586"/>
                      <a:pt x="11861" y="1574"/>
                    </a:cubicBezTo>
                    <a:cubicBezTo>
                      <a:pt x="11075" y="1004"/>
                      <a:pt x="10337" y="843"/>
                      <a:pt x="9570" y="843"/>
                    </a:cubicBezTo>
                    <a:cubicBezTo>
                      <a:pt x="8911" y="843"/>
                      <a:pt x="8231" y="962"/>
                      <a:pt x="7481" y="1043"/>
                    </a:cubicBezTo>
                    <a:cubicBezTo>
                      <a:pt x="7224" y="560"/>
                      <a:pt x="6613" y="778"/>
                      <a:pt x="6288" y="449"/>
                    </a:cubicBezTo>
                    <a:cubicBezTo>
                      <a:pt x="5540" y="338"/>
                      <a:pt x="4658" y="453"/>
                      <a:pt x="4077" y="0"/>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35"/>
              <p:cNvSpPr/>
              <p:nvPr/>
            </p:nvSpPr>
            <p:spPr>
              <a:xfrm>
                <a:off x="2070025" y="1399550"/>
                <a:ext cx="40225" cy="152425"/>
              </a:xfrm>
              <a:custGeom>
                <a:rect b="b" l="l" r="r" t="t"/>
                <a:pathLst>
                  <a:path extrusionOk="0" h="6097" w="1609">
                    <a:moveTo>
                      <a:pt x="1609" y="1"/>
                    </a:moveTo>
                    <a:lnTo>
                      <a:pt x="1609" y="1"/>
                    </a:lnTo>
                    <a:cubicBezTo>
                      <a:pt x="1471" y="48"/>
                      <a:pt x="1352" y="99"/>
                      <a:pt x="1245" y="146"/>
                    </a:cubicBezTo>
                    <a:lnTo>
                      <a:pt x="0" y="6096"/>
                    </a:lnTo>
                    <a:cubicBezTo>
                      <a:pt x="107" y="6045"/>
                      <a:pt x="227" y="5997"/>
                      <a:pt x="360" y="5950"/>
                    </a:cubicBezTo>
                    <a:lnTo>
                      <a:pt x="1609"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35"/>
              <p:cNvSpPr/>
              <p:nvPr/>
            </p:nvSpPr>
            <p:spPr>
              <a:xfrm>
                <a:off x="2059225" y="1403200"/>
                <a:ext cx="41925" cy="154650"/>
              </a:xfrm>
              <a:custGeom>
                <a:rect b="b" l="l" r="r" t="t"/>
                <a:pathLst>
                  <a:path extrusionOk="0" h="6186" w="1677">
                    <a:moveTo>
                      <a:pt x="1677" y="0"/>
                    </a:moveTo>
                    <a:cubicBezTo>
                      <a:pt x="1510" y="77"/>
                      <a:pt x="1374" y="158"/>
                      <a:pt x="1245" y="235"/>
                    </a:cubicBezTo>
                    <a:lnTo>
                      <a:pt x="0" y="6185"/>
                    </a:lnTo>
                    <a:cubicBezTo>
                      <a:pt x="129" y="6104"/>
                      <a:pt x="265" y="6027"/>
                      <a:pt x="432" y="5950"/>
                    </a:cubicBezTo>
                    <a:lnTo>
                      <a:pt x="1677"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35"/>
              <p:cNvSpPr/>
              <p:nvPr/>
            </p:nvSpPr>
            <p:spPr>
              <a:xfrm>
                <a:off x="2045850" y="1409075"/>
                <a:ext cx="44525" cy="157750"/>
              </a:xfrm>
              <a:custGeom>
                <a:rect b="b" l="l" r="r" t="t"/>
                <a:pathLst>
                  <a:path extrusionOk="0" h="6310" w="1781">
                    <a:moveTo>
                      <a:pt x="1780" y="0"/>
                    </a:moveTo>
                    <a:lnTo>
                      <a:pt x="1780" y="0"/>
                    </a:lnTo>
                    <a:cubicBezTo>
                      <a:pt x="1592" y="125"/>
                      <a:pt x="1429" y="249"/>
                      <a:pt x="1250" y="360"/>
                    </a:cubicBezTo>
                    <a:lnTo>
                      <a:pt x="0" y="6309"/>
                    </a:lnTo>
                    <a:cubicBezTo>
                      <a:pt x="180" y="6194"/>
                      <a:pt x="343" y="6074"/>
                      <a:pt x="535" y="5950"/>
                    </a:cubicBezTo>
                    <a:lnTo>
                      <a:pt x="1780"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35"/>
              <p:cNvSpPr/>
              <p:nvPr/>
            </p:nvSpPr>
            <p:spPr>
              <a:xfrm>
                <a:off x="2037200" y="1418050"/>
                <a:ext cx="39900" cy="153600"/>
              </a:xfrm>
              <a:custGeom>
                <a:rect b="b" l="l" r="r" t="t"/>
                <a:pathLst>
                  <a:path extrusionOk="0" h="6144" w="1596">
                    <a:moveTo>
                      <a:pt x="1596" y="1"/>
                    </a:moveTo>
                    <a:lnTo>
                      <a:pt x="1596" y="1"/>
                    </a:lnTo>
                    <a:cubicBezTo>
                      <a:pt x="1489" y="70"/>
                      <a:pt x="1373" y="133"/>
                      <a:pt x="1245" y="194"/>
                    </a:cubicBezTo>
                    <a:lnTo>
                      <a:pt x="0" y="6143"/>
                    </a:lnTo>
                    <a:cubicBezTo>
                      <a:pt x="129" y="6083"/>
                      <a:pt x="240" y="6019"/>
                      <a:pt x="346" y="5950"/>
                    </a:cubicBezTo>
                    <a:lnTo>
                      <a:pt x="1596"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35"/>
              <p:cNvSpPr/>
              <p:nvPr/>
            </p:nvSpPr>
            <p:spPr>
              <a:xfrm>
                <a:off x="2030450" y="1422875"/>
                <a:ext cx="37875" cy="151450"/>
              </a:xfrm>
              <a:custGeom>
                <a:rect b="b" l="l" r="r" t="t"/>
                <a:pathLst>
                  <a:path extrusionOk="0" h="6058" w="1515">
                    <a:moveTo>
                      <a:pt x="1515" y="1"/>
                    </a:moveTo>
                    <a:lnTo>
                      <a:pt x="1515" y="1"/>
                    </a:lnTo>
                    <a:cubicBezTo>
                      <a:pt x="1434" y="39"/>
                      <a:pt x="1344" y="78"/>
                      <a:pt x="1246" y="107"/>
                    </a:cubicBezTo>
                    <a:lnTo>
                      <a:pt x="1" y="6057"/>
                    </a:lnTo>
                    <a:cubicBezTo>
                      <a:pt x="99" y="6022"/>
                      <a:pt x="184" y="5988"/>
                      <a:pt x="270" y="5950"/>
                    </a:cubicBezTo>
                    <a:lnTo>
                      <a:pt x="1515"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35"/>
              <p:cNvSpPr/>
              <p:nvPr/>
            </p:nvSpPr>
            <p:spPr>
              <a:xfrm>
                <a:off x="2599850" y="1538125"/>
                <a:ext cx="34025" cy="158400"/>
              </a:xfrm>
              <a:custGeom>
                <a:rect b="b" l="l" r="r" t="t"/>
                <a:pathLst>
                  <a:path extrusionOk="0" h="6336" w="1361">
                    <a:moveTo>
                      <a:pt x="1270" y="1"/>
                    </a:moveTo>
                    <a:lnTo>
                      <a:pt x="26" y="5950"/>
                    </a:lnTo>
                    <a:cubicBezTo>
                      <a:pt x="1" y="6061"/>
                      <a:pt x="113" y="6217"/>
                      <a:pt x="91" y="6332"/>
                    </a:cubicBezTo>
                    <a:lnTo>
                      <a:pt x="91" y="6332"/>
                    </a:lnTo>
                    <a:lnTo>
                      <a:pt x="1339" y="386"/>
                    </a:lnTo>
                    <a:cubicBezTo>
                      <a:pt x="1361" y="271"/>
                      <a:pt x="1249" y="113"/>
                      <a:pt x="1270" y="1"/>
                    </a:cubicBezTo>
                    <a:close/>
                    <a:moveTo>
                      <a:pt x="91" y="6332"/>
                    </a:moveTo>
                    <a:lnTo>
                      <a:pt x="90" y="6335"/>
                    </a:lnTo>
                    <a:cubicBezTo>
                      <a:pt x="90" y="6334"/>
                      <a:pt x="90" y="6333"/>
                      <a:pt x="91" y="6332"/>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35"/>
              <p:cNvSpPr/>
              <p:nvPr/>
            </p:nvSpPr>
            <p:spPr>
              <a:xfrm>
                <a:off x="2400875" y="1492700"/>
                <a:ext cx="47600" cy="165550"/>
              </a:xfrm>
              <a:custGeom>
                <a:rect b="b" l="l" r="r" t="t"/>
                <a:pathLst>
                  <a:path extrusionOk="0" h="6622" w="1904">
                    <a:moveTo>
                      <a:pt x="1244" y="1"/>
                    </a:moveTo>
                    <a:lnTo>
                      <a:pt x="0" y="5945"/>
                    </a:lnTo>
                    <a:cubicBezTo>
                      <a:pt x="222" y="6176"/>
                      <a:pt x="436" y="6395"/>
                      <a:pt x="658" y="6622"/>
                    </a:cubicBezTo>
                    <a:lnTo>
                      <a:pt x="1903" y="672"/>
                    </a:lnTo>
                    <a:cubicBezTo>
                      <a:pt x="1685" y="449"/>
                      <a:pt x="1467" y="227"/>
                      <a:pt x="1244"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35"/>
              <p:cNvSpPr/>
              <p:nvPr/>
            </p:nvSpPr>
            <p:spPr>
              <a:xfrm>
                <a:off x="2431975" y="1488425"/>
                <a:ext cx="58200" cy="21100"/>
              </a:xfrm>
              <a:custGeom>
                <a:rect b="b" l="l" r="r" t="t"/>
                <a:pathLst>
                  <a:path extrusionOk="0" h="844" w="2328">
                    <a:moveTo>
                      <a:pt x="1387" y="0"/>
                    </a:moveTo>
                    <a:cubicBezTo>
                      <a:pt x="1220" y="0"/>
                      <a:pt x="1044" y="19"/>
                      <a:pt x="865" y="44"/>
                    </a:cubicBezTo>
                    <a:cubicBezTo>
                      <a:pt x="758" y="60"/>
                      <a:pt x="646" y="77"/>
                      <a:pt x="539" y="95"/>
                    </a:cubicBezTo>
                    <a:cubicBezTo>
                      <a:pt x="432" y="111"/>
                      <a:pt x="330" y="129"/>
                      <a:pt x="227" y="141"/>
                    </a:cubicBezTo>
                    <a:cubicBezTo>
                      <a:pt x="150" y="154"/>
                      <a:pt x="73" y="163"/>
                      <a:pt x="0" y="172"/>
                    </a:cubicBezTo>
                    <a:cubicBezTo>
                      <a:pt x="223" y="398"/>
                      <a:pt x="441" y="620"/>
                      <a:pt x="659" y="843"/>
                    </a:cubicBezTo>
                    <a:cubicBezTo>
                      <a:pt x="898" y="745"/>
                      <a:pt x="1082" y="702"/>
                      <a:pt x="1249" y="676"/>
                    </a:cubicBezTo>
                    <a:cubicBezTo>
                      <a:pt x="1322" y="668"/>
                      <a:pt x="1386" y="664"/>
                      <a:pt x="1455" y="654"/>
                    </a:cubicBezTo>
                    <a:cubicBezTo>
                      <a:pt x="1523" y="646"/>
                      <a:pt x="1591" y="642"/>
                      <a:pt x="1664" y="629"/>
                    </a:cubicBezTo>
                    <a:cubicBezTo>
                      <a:pt x="1852" y="603"/>
                      <a:pt x="2053" y="557"/>
                      <a:pt x="2327" y="419"/>
                    </a:cubicBezTo>
                    <a:cubicBezTo>
                      <a:pt x="2104" y="95"/>
                      <a:pt x="1769" y="0"/>
                      <a:pt x="1387" y="0"/>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35"/>
              <p:cNvSpPr/>
              <p:nvPr/>
            </p:nvSpPr>
            <p:spPr>
              <a:xfrm>
                <a:off x="2457200" y="1498900"/>
                <a:ext cx="32975" cy="149600"/>
              </a:xfrm>
              <a:custGeom>
                <a:rect b="b" l="l" r="r" t="t"/>
                <a:pathLst>
                  <a:path extrusionOk="0" h="5984" w="1319">
                    <a:moveTo>
                      <a:pt x="1318" y="0"/>
                    </a:moveTo>
                    <a:lnTo>
                      <a:pt x="1318" y="0"/>
                    </a:lnTo>
                    <a:cubicBezTo>
                      <a:pt x="1293" y="14"/>
                      <a:pt x="1271" y="26"/>
                      <a:pt x="1245" y="35"/>
                    </a:cubicBezTo>
                    <a:lnTo>
                      <a:pt x="0" y="5984"/>
                    </a:lnTo>
                    <a:cubicBezTo>
                      <a:pt x="22" y="5971"/>
                      <a:pt x="48" y="5963"/>
                      <a:pt x="69" y="5950"/>
                    </a:cubicBezTo>
                    <a:lnTo>
                      <a:pt x="1318"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35"/>
              <p:cNvSpPr/>
              <p:nvPr/>
            </p:nvSpPr>
            <p:spPr>
              <a:xfrm>
                <a:off x="2450275" y="1499775"/>
                <a:ext cx="38075" cy="151425"/>
              </a:xfrm>
              <a:custGeom>
                <a:rect b="b" l="l" r="r" t="t"/>
                <a:pathLst>
                  <a:path extrusionOk="0" h="6057" w="1523">
                    <a:moveTo>
                      <a:pt x="1522" y="0"/>
                    </a:moveTo>
                    <a:cubicBezTo>
                      <a:pt x="1424" y="46"/>
                      <a:pt x="1329" y="81"/>
                      <a:pt x="1244" y="107"/>
                    </a:cubicBezTo>
                    <a:lnTo>
                      <a:pt x="0" y="6057"/>
                    </a:lnTo>
                    <a:cubicBezTo>
                      <a:pt x="85" y="6031"/>
                      <a:pt x="175" y="5996"/>
                      <a:pt x="277" y="5949"/>
                    </a:cubicBezTo>
                    <a:lnTo>
                      <a:pt x="1522"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35"/>
              <p:cNvSpPr/>
              <p:nvPr/>
            </p:nvSpPr>
            <p:spPr>
              <a:xfrm>
                <a:off x="2423525" y="1502425"/>
                <a:ext cx="57875" cy="153575"/>
              </a:xfrm>
              <a:custGeom>
                <a:rect b="b" l="l" r="r" t="t"/>
                <a:pathLst>
                  <a:path extrusionOk="0" h="6143" w="2315">
                    <a:moveTo>
                      <a:pt x="2314" y="1"/>
                    </a:moveTo>
                    <a:lnTo>
                      <a:pt x="2314" y="1"/>
                    </a:lnTo>
                    <a:cubicBezTo>
                      <a:pt x="2203" y="39"/>
                      <a:pt x="2101" y="56"/>
                      <a:pt x="2002" y="69"/>
                    </a:cubicBezTo>
                    <a:cubicBezTo>
                      <a:pt x="1929" y="82"/>
                      <a:pt x="1861" y="86"/>
                      <a:pt x="1793" y="94"/>
                    </a:cubicBezTo>
                    <a:cubicBezTo>
                      <a:pt x="1724" y="104"/>
                      <a:pt x="1660" y="108"/>
                      <a:pt x="1587" y="116"/>
                    </a:cubicBezTo>
                    <a:cubicBezTo>
                      <a:pt x="1485" y="133"/>
                      <a:pt x="1373" y="155"/>
                      <a:pt x="1245" y="193"/>
                    </a:cubicBezTo>
                    <a:lnTo>
                      <a:pt x="1" y="6142"/>
                    </a:lnTo>
                    <a:cubicBezTo>
                      <a:pt x="125" y="6105"/>
                      <a:pt x="236" y="6083"/>
                      <a:pt x="342" y="6065"/>
                    </a:cubicBezTo>
                    <a:cubicBezTo>
                      <a:pt x="411" y="6057"/>
                      <a:pt x="480" y="6048"/>
                      <a:pt x="544" y="6044"/>
                    </a:cubicBezTo>
                    <a:cubicBezTo>
                      <a:pt x="616" y="6036"/>
                      <a:pt x="685" y="6032"/>
                      <a:pt x="757" y="6018"/>
                    </a:cubicBezTo>
                    <a:cubicBezTo>
                      <a:pt x="851" y="6006"/>
                      <a:pt x="954" y="5984"/>
                      <a:pt x="1070" y="5951"/>
                    </a:cubicBezTo>
                    <a:lnTo>
                      <a:pt x="2314"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35"/>
              <p:cNvSpPr/>
              <p:nvPr/>
            </p:nvSpPr>
            <p:spPr>
              <a:xfrm>
                <a:off x="2417325" y="1507225"/>
                <a:ext cx="37325" cy="151025"/>
              </a:xfrm>
              <a:custGeom>
                <a:rect b="b" l="l" r="r" t="t"/>
                <a:pathLst>
                  <a:path extrusionOk="0" h="6041" w="1493">
                    <a:moveTo>
                      <a:pt x="1493" y="1"/>
                    </a:moveTo>
                    <a:lnTo>
                      <a:pt x="1493" y="1"/>
                    </a:lnTo>
                    <a:cubicBezTo>
                      <a:pt x="1416" y="22"/>
                      <a:pt x="1335" y="52"/>
                      <a:pt x="1245" y="91"/>
                    </a:cubicBezTo>
                    <a:lnTo>
                      <a:pt x="0" y="6041"/>
                    </a:lnTo>
                    <a:cubicBezTo>
                      <a:pt x="90" y="6002"/>
                      <a:pt x="172" y="5972"/>
                      <a:pt x="249" y="5950"/>
                    </a:cubicBezTo>
                    <a:lnTo>
                      <a:pt x="1493"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35"/>
              <p:cNvSpPr/>
              <p:nvPr/>
            </p:nvSpPr>
            <p:spPr>
              <a:xfrm>
                <a:off x="917575" y="1170525"/>
                <a:ext cx="34325" cy="174750"/>
              </a:xfrm>
              <a:custGeom>
                <a:rect b="b" l="l" r="r" t="t"/>
                <a:pathLst>
                  <a:path extrusionOk="0" h="6990" w="1373">
                    <a:moveTo>
                      <a:pt x="1373" y="0"/>
                    </a:moveTo>
                    <a:lnTo>
                      <a:pt x="1373" y="0"/>
                    </a:lnTo>
                    <a:cubicBezTo>
                      <a:pt x="1371" y="7"/>
                      <a:pt x="1369" y="15"/>
                      <a:pt x="1368" y="22"/>
                    </a:cubicBezTo>
                    <a:lnTo>
                      <a:pt x="1368" y="22"/>
                    </a:lnTo>
                    <a:lnTo>
                      <a:pt x="1373" y="0"/>
                    </a:lnTo>
                    <a:close/>
                    <a:moveTo>
                      <a:pt x="1368" y="22"/>
                    </a:moveTo>
                    <a:lnTo>
                      <a:pt x="128" y="5950"/>
                    </a:lnTo>
                    <a:cubicBezTo>
                      <a:pt x="56" y="6287"/>
                      <a:pt x="68" y="6652"/>
                      <a:pt x="0" y="6990"/>
                    </a:cubicBezTo>
                    <a:lnTo>
                      <a:pt x="1244" y="1044"/>
                    </a:lnTo>
                    <a:cubicBezTo>
                      <a:pt x="1316" y="714"/>
                      <a:pt x="1300" y="355"/>
                      <a:pt x="1368" y="22"/>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35"/>
              <p:cNvSpPr/>
              <p:nvPr/>
            </p:nvSpPr>
            <p:spPr>
              <a:xfrm>
                <a:off x="2549925" y="1538575"/>
                <a:ext cx="31750" cy="155475"/>
              </a:xfrm>
              <a:custGeom>
                <a:rect b="b" l="l" r="r" t="t"/>
                <a:pathLst>
                  <a:path extrusionOk="0" h="6219" w="1270">
                    <a:moveTo>
                      <a:pt x="1244" y="0"/>
                    </a:moveTo>
                    <a:lnTo>
                      <a:pt x="0" y="5950"/>
                    </a:lnTo>
                    <a:cubicBezTo>
                      <a:pt x="12" y="6039"/>
                      <a:pt x="26" y="6134"/>
                      <a:pt x="8" y="6219"/>
                    </a:cubicBezTo>
                    <a:lnTo>
                      <a:pt x="1253" y="270"/>
                    </a:lnTo>
                    <a:cubicBezTo>
                      <a:pt x="1270" y="184"/>
                      <a:pt x="1258" y="91"/>
                      <a:pt x="1244"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35"/>
              <p:cNvSpPr/>
              <p:nvPr/>
            </p:nvSpPr>
            <p:spPr>
              <a:xfrm>
                <a:off x="3377625" y="1717575"/>
                <a:ext cx="32750" cy="149600"/>
              </a:xfrm>
              <a:custGeom>
                <a:rect b="b" l="l" r="r" t="t"/>
                <a:pathLst>
                  <a:path extrusionOk="0" h="5984" w="1310">
                    <a:moveTo>
                      <a:pt x="1310" y="0"/>
                    </a:moveTo>
                    <a:lnTo>
                      <a:pt x="1310" y="0"/>
                    </a:lnTo>
                    <a:cubicBezTo>
                      <a:pt x="1288" y="13"/>
                      <a:pt x="1263" y="26"/>
                      <a:pt x="1246" y="34"/>
                    </a:cubicBezTo>
                    <a:lnTo>
                      <a:pt x="1" y="5984"/>
                    </a:lnTo>
                    <a:cubicBezTo>
                      <a:pt x="18" y="5971"/>
                      <a:pt x="40" y="5958"/>
                      <a:pt x="66" y="5950"/>
                    </a:cubicBezTo>
                    <a:lnTo>
                      <a:pt x="1310"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35"/>
              <p:cNvSpPr/>
              <p:nvPr/>
            </p:nvSpPr>
            <p:spPr>
              <a:xfrm>
                <a:off x="3376250" y="1718400"/>
                <a:ext cx="32550" cy="149750"/>
              </a:xfrm>
              <a:custGeom>
                <a:rect b="b" l="l" r="r" t="t"/>
                <a:pathLst>
                  <a:path extrusionOk="0" h="5990" w="1302">
                    <a:moveTo>
                      <a:pt x="1301" y="1"/>
                    </a:moveTo>
                    <a:lnTo>
                      <a:pt x="1301" y="1"/>
                    </a:lnTo>
                    <a:cubicBezTo>
                      <a:pt x="1280" y="14"/>
                      <a:pt x="1262" y="27"/>
                      <a:pt x="1250" y="40"/>
                    </a:cubicBezTo>
                    <a:lnTo>
                      <a:pt x="1" y="5990"/>
                    </a:lnTo>
                    <a:cubicBezTo>
                      <a:pt x="18" y="5976"/>
                      <a:pt x="34" y="5964"/>
                      <a:pt x="56" y="5951"/>
                    </a:cubicBezTo>
                    <a:lnTo>
                      <a:pt x="1301"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35"/>
              <p:cNvSpPr/>
              <p:nvPr/>
            </p:nvSpPr>
            <p:spPr>
              <a:xfrm>
                <a:off x="3375400" y="1719375"/>
                <a:ext cx="32100" cy="149625"/>
              </a:xfrm>
              <a:custGeom>
                <a:rect b="b" l="l" r="r" t="t"/>
                <a:pathLst>
                  <a:path extrusionOk="0" h="5985" w="1284">
                    <a:moveTo>
                      <a:pt x="1284" y="1"/>
                    </a:moveTo>
                    <a:cubicBezTo>
                      <a:pt x="1266" y="13"/>
                      <a:pt x="1258" y="23"/>
                      <a:pt x="1249" y="35"/>
                    </a:cubicBezTo>
                    <a:lnTo>
                      <a:pt x="1" y="5984"/>
                    </a:lnTo>
                    <a:lnTo>
                      <a:pt x="35" y="5951"/>
                    </a:lnTo>
                    <a:lnTo>
                      <a:pt x="1284"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35"/>
              <p:cNvSpPr/>
              <p:nvPr/>
            </p:nvSpPr>
            <p:spPr>
              <a:xfrm>
                <a:off x="3374875" y="1720225"/>
                <a:ext cx="31750" cy="149525"/>
              </a:xfrm>
              <a:custGeom>
                <a:rect b="b" l="l" r="r" t="t"/>
                <a:pathLst>
                  <a:path extrusionOk="0" h="5981" w="1270">
                    <a:moveTo>
                      <a:pt x="1270" y="1"/>
                    </a:moveTo>
                    <a:lnTo>
                      <a:pt x="1270" y="1"/>
                    </a:lnTo>
                    <a:cubicBezTo>
                      <a:pt x="1262" y="10"/>
                      <a:pt x="1253" y="22"/>
                      <a:pt x="1248" y="31"/>
                    </a:cubicBezTo>
                    <a:lnTo>
                      <a:pt x="0" y="5980"/>
                    </a:lnTo>
                    <a:cubicBezTo>
                      <a:pt x="8" y="5968"/>
                      <a:pt x="12" y="5959"/>
                      <a:pt x="22" y="5950"/>
                    </a:cubicBezTo>
                    <a:lnTo>
                      <a:pt x="1270"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35"/>
              <p:cNvSpPr/>
              <p:nvPr/>
            </p:nvSpPr>
            <p:spPr>
              <a:xfrm>
                <a:off x="3374525" y="1720975"/>
                <a:ext cx="31575" cy="149525"/>
              </a:xfrm>
              <a:custGeom>
                <a:rect b="b" l="l" r="r" t="t"/>
                <a:pathLst>
                  <a:path extrusionOk="0" h="5981" w="1263">
                    <a:moveTo>
                      <a:pt x="1262" y="1"/>
                    </a:moveTo>
                    <a:cubicBezTo>
                      <a:pt x="1254" y="10"/>
                      <a:pt x="1250" y="22"/>
                      <a:pt x="1250" y="31"/>
                    </a:cubicBezTo>
                    <a:lnTo>
                      <a:pt x="1" y="5980"/>
                    </a:lnTo>
                    <a:cubicBezTo>
                      <a:pt x="5" y="5968"/>
                      <a:pt x="10" y="5959"/>
                      <a:pt x="14" y="5950"/>
                    </a:cubicBezTo>
                    <a:lnTo>
                      <a:pt x="1262"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35"/>
              <p:cNvSpPr/>
              <p:nvPr/>
            </p:nvSpPr>
            <p:spPr>
              <a:xfrm>
                <a:off x="3374425" y="1721750"/>
                <a:ext cx="31375" cy="149075"/>
              </a:xfrm>
              <a:custGeom>
                <a:rect b="b" l="l" r="r" t="t"/>
                <a:pathLst>
                  <a:path extrusionOk="0" h="5963" w="1255">
                    <a:moveTo>
                      <a:pt x="1254" y="0"/>
                    </a:moveTo>
                    <a:cubicBezTo>
                      <a:pt x="1250" y="5"/>
                      <a:pt x="1250" y="9"/>
                      <a:pt x="1250" y="13"/>
                    </a:cubicBezTo>
                    <a:lnTo>
                      <a:pt x="1" y="5962"/>
                    </a:lnTo>
                    <a:cubicBezTo>
                      <a:pt x="5" y="5958"/>
                      <a:pt x="5" y="5954"/>
                      <a:pt x="5" y="5949"/>
                    </a:cubicBezTo>
                    <a:lnTo>
                      <a:pt x="1254" y="0"/>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35"/>
              <p:cNvSpPr/>
              <p:nvPr/>
            </p:nvSpPr>
            <p:spPr>
              <a:xfrm>
                <a:off x="971650" y="1155650"/>
                <a:ext cx="60250" cy="190175"/>
              </a:xfrm>
              <a:custGeom>
                <a:rect b="b" l="l" r="r" t="t"/>
                <a:pathLst>
                  <a:path extrusionOk="0" h="7607" w="2410">
                    <a:moveTo>
                      <a:pt x="2409" y="1"/>
                    </a:moveTo>
                    <a:lnTo>
                      <a:pt x="2409" y="1"/>
                    </a:lnTo>
                    <a:cubicBezTo>
                      <a:pt x="2041" y="561"/>
                      <a:pt x="1575" y="1088"/>
                      <a:pt x="1245" y="1656"/>
                    </a:cubicBezTo>
                    <a:lnTo>
                      <a:pt x="1" y="7606"/>
                    </a:lnTo>
                    <a:cubicBezTo>
                      <a:pt x="330" y="7036"/>
                      <a:pt x="796" y="6507"/>
                      <a:pt x="1164" y="5950"/>
                    </a:cubicBezTo>
                    <a:lnTo>
                      <a:pt x="2409"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35"/>
              <p:cNvSpPr/>
              <p:nvPr/>
            </p:nvSpPr>
            <p:spPr>
              <a:xfrm>
                <a:off x="964275" y="1197050"/>
                <a:ext cx="38525" cy="164800"/>
              </a:xfrm>
              <a:custGeom>
                <a:rect b="b" l="l" r="r" t="t"/>
                <a:pathLst>
                  <a:path extrusionOk="0" h="6592" w="1541">
                    <a:moveTo>
                      <a:pt x="1540" y="0"/>
                    </a:moveTo>
                    <a:lnTo>
                      <a:pt x="1540" y="0"/>
                    </a:lnTo>
                    <a:cubicBezTo>
                      <a:pt x="1421" y="210"/>
                      <a:pt x="1318" y="419"/>
                      <a:pt x="1245" y="642"/>
                    </a:cubicBezTo>
                    <a:lnTo>
                      <a:pt x="0" y="6592"/>
                    </a:lnTo>
                    <a:cubicBezTo>
                      <a:pt x="73" y="6369"/>
                      <a:pt x="176" y="6155"/>
                      <a:pt x="296" y="5950"/>
                    </a:cubicBezTo>
                    <a:lnTo>
                      <a:pt x="1540"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35"/>
              <p:cNvSpPr/>
              <p:nvPr/>
            </p:nvSpPr>
            <p:spPr>
              <a:xfrm>
                <a:off x="962475" y="1213100"/>
                <a:ext cx="32950" cy="155475"/>
              </a:xfrm>
              <a:custGeom>
                <a:rect b="b" l="l" r="r" t="t"/>
                <a:pathLst>
                  <a:path extrusionOk="0" h="6219" w="1318">
                    <a:moveTo>
                      <a:pt x="1317" y="0"/>
                    </a:moveTo>
                    <a:lnTo>
                      <a:pt x="1317" y="0"/>
                    </a:lnTo>
                    <a:cubicBezTo>
                      <a:pt x="1288" y="89"/>
                      <a:pt x="1266" y="180"/>
                      <a:pt x="1245" y="273"/>
                    </a:cubicBezTo>
                    <a:lnTo>
                      <a:pt x="15" y="6148"/>
                    </a:lnTo>
                    <a:lnTo>
                      <a:pt x="15" y="6148"/>
                    </a:lnTo>
                    <a:cubicBezTo>
                      <a:pt x="31" y="6082"/>
                      <a:pt x="50" y="6015"/>
                      <a:pt x="72" y="5950"/>
                    </a:cubicBezTo>
                    <a:lnTo>
                      <a:pt x="1317" y="0"/>
                    </a:lnTo>
                    <a:close/>
                    <a:moveTo>
                      <a:pt x="15" y="6148"/>
                    </a:moveTo>
                    <a:lnTo>
                      <a:pt x="15" y="6148"/>
                    </a:lnTo>
                    <a:cubicBezTo>
                      <a:pt x="10" y="6172"/>
                      <a:pt x="5" y="6195"/>
                      <a:pt x="0" y="6219"/>
                    </a:cubicBezTo>
                    <a:lnTo>
                      <a:pt x="15" y="6148"/>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35"/>
              <p:cNvSpPr/>
              <p:nvPr/>
            </p:nvSpPr>
            <p:spPr>
              <a:xfrm>
                <a:off x="3385125" y="1743025"/>
                <a:ext cx="31475" cy="149700"/>
              </a:xfrm>
              <a:custGeom>
                <a:rect b="b" l="l" r="r" t="t"/>
                <a:pathLst>
                  <a:path extrusionOk="0" h="5988" w="1259">
                    <a:moveTo>
                      <a:pt x="1258" y="0"/>
                    </a:moveTo>
                    <a:cubicBezTo>
                      <a:pt x="1254" y="13"/>
                      <a:pt x="1249" y="26"/>
                      <a:pt x="1245" y="38"/>
                    </a:cubicBezTo>
                    <a:lnTo>
                      <a:pt x="1" y="5988"/>
                    </a:lnTo>
                    <a:cubicBezTo>
                      <a:pt x="5" y="5976"/>
                      <a:pt x="9" y="5962"/>
                      <a:pt x="9" y="5950"/>
                    </a:cubicBezTo>
                    <a:lnTo>
                      <a:pt x="1258" y="0"/>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35"/>
              <p:cNvSpPr/>
              <p:nvPr/>
            </p:nvSpPr>
            <p:spPr>
              <a:xfrm>
                <a:off x="3384500" y="1743975"/>
                <a:ext cx="31750" cy="150250"/>
              </a:xfrm>
              <a:custGeom>
                <a:rect b="b" l="l" r="r" t="t"/>
                <a:pathLst>
                  <a:path extrusionOk="0" h="6010" w="1270">
                    <a:moveTo>
                      <a:pt x="1270" y="0"/>
                    </a:moveTo>
                    <a:lnTo>
                      <a:pt x="1269" y="6"/>
                    </a:lnTo>
                    <a:lnTo>
                      <a:pt x="1269" y="6"/>
                    </a:lnTo>
                    <a:cubicBezTo>
                      <a:pt x="1269" y="4"/>
                      <a:pt x="1269" y="2"/>
                      <a:pt x="1270" y="0"/>
                    </a:cubicBezTo>
                    <a:close/>
                    <a:moveTo>
                      <a:pt x="1269" y="6"/>
                    </a:moveTo>
                    <a:lnTo>
                      <a:pt x="1269" y="6"/>
                    </a:lnTo>
                    <a:cubicBezTo>
                      <a:pt x="1264" y="25"/>
                      <a:pt x="1257" y="41"/>
                      <a:pt x="1248" y="61"/>
                    </a:cubicBezTo>
                    <a:lnTo>
                      <a:pt x="0" y="6010"/>
                    </a:lnTo>
                    <a:cubicBezTo>
                      <a:pt x="12" y="5989"/>
                      <a:pt x="16" y="5972"/>
                      <a:pt x="26" y="5950"/>
                    </a:cubicBezTo>
                    <a:lnTo>
                      <a:pt x="1269" y="6"/>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35"/>
              <p:cNvSpPr/>
              <p:nvPr/>
            </p:nvSpPr>
            <p:spPr>
              <a:xfrm>
                <a:off x="2529475" y="1555675"/>
                <a:ext cx="32950" cy="161075"/>
              </a:xfrm>
              <a:custGeom>
                <a:rect b="b" l="l" r="r" t="t"/>
                <a:pathLst>
                  <a:path extrusionOk="0" h="6443" w="1318">
                    <a:moveTo>
                      <a:pt x="1246" y="1"/>
                    </a:moveTo>
                    <a:lnTo>
                      <a:pt x="1" y="5951"/>
                    </a:lnTo>
                    <a:cubicBezTo>
                      <a:pt x="70" y="6130"/>
                      <a:pt x="74" y="6292"/>
                      <a:pt x="44" y="6442"/>
                    </a:cubicBezTo>
                    <a:lnTo>
                      <a:pt x="1288" y="493"/>
                    </a:lnTo>
                    <a:cubicBezTo>
                      <a:pt x="1318" y="343"/>
                      <a:pt x="1314" y="181"/>
                      <a:pt x="1246"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35"/>
              <p:cNvSpPr/>
              <p:nvPr/>
            </p:nvSpPr>
            <p:spPr>
              <a:xfrm>
                <a:off x="1468875" y="1261525"/>
                <a:ext cx="149825" cy="270225"/>
              </a:xfrm>
              <a:custGeom>
                <a:rect b="b" l="l" r="r" t="t"/>
                <a:pathLst>
                  <a:path extrusionOk="0" h="10809" w="5993">
                    <a:moveTo>
                      <a:pt x="1245" y="0"/>
                    </a:moveTo>
                    <a:lnTo>
                      <a:pt x="0" y="5950"/>
                    </a:lnTo>
                    <a:cubicBezTo>
                      <a:pt x="1669" y="7806"/>
                      <a:pt x="2699" y="9063"/>
                      <a:pt x="4748" y="10808"/>
                    </a:cubicBezTo>
                    <a:lnTo>
                      <a:pt x="5992" y="4860"/>
                    </a:lnTo>
                    <a:cubicBezTo>
                      <a:pt x="3944" y="3114"/>
                      <a:pt x="2913" y="1857"/>
                      <a:pt x="1245"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35"/>
              <p:cNvSpPr/>
              <p:nvPr/>
            </p:nvSpPr>
            <p:spPr>
              <a:xfrm>
                <a:off x="3382575" y="1753925"/>
                <a:ext cx="33275" cy="156975"/>
              </a:xfrm>
              <a:custGeom>
                <a:rect b="b" l="l" r="r" t="t"/>
                <a:pathLst>
                  <a:path extrusionOk="0" h="6279" w="1331">
                    <a:moveTo>
                      <a:pt x="1330" y="1"/>
                    </a:moveTo>
                    <a:lnTo>
                      <a:pt x="1324" y="32"/>
                    </a:lnTo>
                    <a:lnTo>
                      <a:pt x="1324" y="32"/>
                    </a:lnTo>
                    <a:cubicBezTo>
                      <a:pt x="1326" y="22"/>
                      <a:pt x="1328" y="11"/>
                      <a:pt x="1330" y="1"/>
                    </a:cubicBezTo>
                    <a:close/>
                    <a:moveTo>
                      <a:pt x="1324" y="32"/>
                    </a:moveTo>
                    <a:lnTo>
                      <a:pt x="1324" y="32"/>
                    </a:lnTo>
                    <a:cubicBezTo>
                      <a:pt x="1302" y="132"/>
                      <a:pt x="1267" y="229"/>
                      <a:pt x="1244" y="330"/>
                    </a:cubicBezTo>
                    <a:lnTo>
                      <a:pt x="6" y="6252"/>
                    </a:lnTo>
                    <a:lnTo>
                      <a:pt x="6" y="6252"/>
                    </a:lnTo>
                    <a:cubicBezTo>
                      <a:pt x="28" y="6151"/>
                      <a:pt x="65" y="6052"/>
                      <a:pt x="85" y="5950"/>
                    </a:cubicBezTo>
                    <a:lnTo>
                      <a:pt x="1324" y="32"/>
                    </a:lnTo>
                    <a:close/>
                    <a:moveTo>
                      <a:pt x="6" y="6252"/>
                    </a:moveTo>
                    <a:cubicBezTo>
                      <a:pt x="4" y="6261"/>
                      <a:pt x="2" y="6270"/>
                      <a:pt x="0" y="6279"/>
                    </a:cubicBezTo>
                    <a:lnTo>
                      <a:pt x="6" y="6252"/>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35"/>
              <p:cNvSpPr/>
              <p:nvPr/>
            </p:nvSpPr>
            <p:spPr>
              <a:xfrm>
                <a:off x="1652675" y="1400725"/>
                <a:ext cx="36175" cy="149850"/>
              </a:xfrm>
              <a:custGeom>
                <a:rect b="b" l="l" r="r" t="t"/>
                <a:pathLst>
                  <a:path extrusionOk="0" h="5994" w="1447">
                    <a:moveTo>
                      <a:pt x="1245" y="1"/>
                    </a:moveTo>
                    <a:lnTo>
                      <a:pt x="0" y="5950"/>
                    </a:lnTo>
                    <a:cubicBezTo>
                      <a:pt x="69" y="5964"/>
                      <a:pt x="134" y="5980"/>
                      <a:pt x="202" y="5994"/>
                    </a:cubicBezTo>
                    <a:lnTo>
                      <a:pt x="1447" y="44"/>
                    </a:lnTo>
                    <a:cubicBezTo>
                      <a:pt x="1382" y="31"/>
                      <a:pt x="1314" y="14"/>
                      <a:pt x="1245"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35"/>
              <p:cNvSpPr/>
              <p:nvPr/>
            </p:nvSpPr>
            <p:spPr>
              <a:xfrm>
                <a:off x="1636225" y="1396250"/>
                <a:ext cx="47600" cy="153250"/>
              </a:xfrm>
              <a:custGeom>
                <a:rect b="b" l="l" r="r" t="t"/>
                <a:pathLst>
                  <a:path extrusionOk="0" h="6130" w="1904">
                    <a:moveTo>
                      <a:pt x="1244" y="0"/>
                    </a:moveTo>
                    <a:lnTo>
                      <a:pt x="0" y="5950"/>
                    </a:lnTo>
                    <a:cubicBezTo>
                      <a:pt x="218" y="6015"/>
                      <a:pt x="437" y="6074"/>
                      <a:pt x="658" y="6129"/>
                    </a:cubicBezTo>
                    <a:lnTo>
                      <a:pt x="1903" y="180"/>
                    </a:lnTo>
                    <a:cubicBezTo>
                      <a:pt x="1681" y="124"/>
                      <a:pt x="1463" y="65"/>
                      <a:pt x="1244"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35"/>
              <p:cNvSpPr/>
              <p:nvPr/>
            </p:nvSpPr>
            <p:spPr>
              <a:xfrm>
                <a:off x="1613425" y="1389425"/>
                <a:ext cx="53925" cy="155575"/>
              </a:xfrm>
              <a:custGeom>
                <a:rect b="b" l="l" r="r" t="t"/>
                <a:pathLst>
                  <a:path extrusionOk="0" h="6223" w="2157">
                    <a:moveTo>
                      <a:pt x="1246" y="0"/>
                    </a:moveTo>
                    <a:lnTo>
                      <a:pt x="1" y="5949"/>
                    </a:lnTo>
                    <a:cubicBezTo>
                      <a:pt x="305" y="6039"/>
                      <a:pt x="608" y="6134"/>
                      <a:pt x="912" y="6223"/>
                    </a:cubicBezTo>
                    <a:lnTo>
                      <a:pt x="2156" y="273"/>
                    </a:lnTo>
                    <a:cubicBezTo>
                      <a:pt x="1853" y="184"/>
                      <a:pt x="1550" y="89"/>
                      <a:pt x="1246"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35"/>
              <p:cNvSpPr/>
              <p:nvPr/>
            </p:nvSpPr>
            <p:spPr>
              <a:xfrm>
                <a:off x="1596975" y="1385025"/>
                <a:ext cx="47600" cy="153125"/>
              </a:xfrm>
              <a:custGeom>
                <a:rect b="b" l="l" r="r" t="t"/>
                <a:pathLst>
                  <a:path extrusionOk="0" h="6125" w="1904">
                    <a:moveTo>
                      <a:pt x="1245" y="1"/>
                    </a:moveTo>
                    <a:lnTo>
                      <a:pt x="1" y="5950"/>
                    </a:lnTo>
                    <a:cubicBezTo>
                      <a:pt x="223" y="6002"/>
                      <a:pt x="441" y="6061"/>
                      <a:pt x="659" y="6125"/>
                    </a:cubicBezTo>
                    <a:lnTo>
                      <a:pt x="1904" y="176"/>
                    </a:lnTo>
                    <a:cubicBezTo>
                      <a:pt x="1685" y="111"/>
                      <a:pt x="1468" y="52"/>
                      <a:pt x="1245"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35"/>
              <p:cNvSpPr/>
              <p:nvPr/>
            </p:nvSpPr>
            <p:spPr>
              <a:xfrm>
                <a:off x="1587575" y="1383000"/>
                <a:ext cx="40525" cy="150800"/>
              </a:xfrm>
              <a:custGeom>
                <a:rect b="b" l="l" r="r" t="t"/>
                <a:pathLst>
                  <a:path extrusionOk="0" h="6032" w="1621">
                    <a:moveTo>
                      <a:pt x="1244" y="1"/>
                    </a:moveTo>
                    <a:lnTo>
                      <a:pt x="0" y="5949"/>
                    </a:lnTo>
                    <a:cubicBezTo>
                      <a:pt x="124" y="5971"/>
                      <a:pt x="253" y="6000"/>
                      <a:pt x="377" y="6031"/>
                    </a:cubicBezTo>
                    <a:lnTo>
                      <a:pt x="1621" y="82"/>
                    </a:lnTo>
                    <a:cubicBezTo>
                      <a:pt x="1497" y="52"/>
                      <a:pt x="1373" y="26"/>
                      <a:pt x="1244"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35"/>
              <p:cNvSpPr/>
              <p:nvPr/>
            </p:nvSpPr>
            <p:spPr>
              <a:xfrm>
                <a:off x="2176825" y="1486400"/>
                <a:ext cx="44525" cy="178575"/>
              </a:xfrm>
              <a:custGeom>
                <a:rect b="b" l="l" r="r" t="t"/>
                <a:pathLst>
                  <a:path extrusionOk="0" h="7143" w="1781">
                    <a:moveTo>
                      <a:pt x="1315" y="0"/>
                    </a:moveTo>
                    <a:cubicBezTo>
                      <a:pt x="1314" y="1"/>
                      <a:pt x="1314" y="2"/>
                      <a:pt x="1314" y="3"/>
                    </a:cubicBezTo>
                    <a:lnTo>
                      <a:pt x="1314" y="3"/>
                    </a:lnTo>
                    <a:lnTo>
                      <a:pt x="1315" y="0"/>
                    </a:lnTo>
                    <a:close/>
                    <a:moveTo>
                      <a:pt x="1314" y="3"/>
                    </a:moveTo>
                    <a:lnTo>
                      <a:pt x="69" y="5945"/>
                    </a:lnTo>
                    <a:cubicBezTo>
                      <a:pt x="1" y="6270"/>
                      <a:pt x="534" y="6778"/>
                      <a:pt x="459" y="7142"/>
                    </a:cubicBezTo>
                    <a:lnTo>
                      <a:pt x="459" y="7142"/>
                    </a:lnTo>
                    <a:lnTo>
                      <a:pt x="1708" y="1193"/>
                    </a:lnTo>
                    <a:cubicBezTo>
                      <a:pt x="1780" y="835"/>
                      <a:pt x="1249" y="323"/>
                      <a:pt x="1314" y="3"/>
                    </a:cubicBezTo>
                    <a:close/>
                    <a:moveTo>
                      <a:pt x="459" y="7142"/>
                    </a:moveTo>
                    <a:lnTo>
                      <a:pt x="459" y="7143"/>
                    </a:lnTo>
                    <a:cubicBezTo>
                      <a:pt x="459" y="7142"/>
                      <a:pt x="459" y="7142"/>
                      <a:pt x="459" y="7142"/>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35"/>
              <p:cNvSpPr/>
              <p:nvPr/>
            </p:nvSpPr>
            <p:spPr>
              <a:xfrm>
                <a:off x="1765575" y="1428750"/>
                <a:ext cx="31800" cy="149300"/>
              </a:xfrm>
              <a:custGeom>
                <a:rect b="b" l="l" r="r" t="t"/>
                <a:pathLst>
                  <a:path extrusionOk="0" h="5972" w="1272">
                    <a:moveTo>
                      <a:pt x="1246" y="1"/>
                    </a:moveTo>
                    <a:lnTo>
                      <a:pt x="1" y="5950"/>
                    </a:lnTo>
                    <a:cubicBezTo>
                      <a:pt x="10" y="5959"/>
                      <a:pt x="18" y="5963"/>
                      <a:pt x="27" y="5972"/>
                    </a:cubicBezTo>
                    <a:lnTo>
                      <a:pt x="1272" y="26"/>
                    </a:lnTo>
                    <a:lnTo>
                      <a:pt x="1246" y="1"/>
                    </a:ln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35"/>
              <p:cNvSpPr/>
              <p:nvPr/>
            </p:nvSpPr>
            <p:spPr>
              <a:xfrm>
                <a:off x="1764950" y="1428325"/>
                <a:ext cx="31800" cy="149200"/>
              </a:xfrm>
              <a:custGeom>
                <a:rect b="b" l="l" r="r" t="t"/>
                <a:pathLst>
                  <a:path extrusionOk="0" h="5968" w="1272">
                    <a:moveTo>
                      <a:pt x="1245" y="0"/>
                    </a:moveTo>
                    <a:lnTo>
                      <a:pt x="0" y="5950"/>
                    </a:lnTo>
                    <a:cubicBezTo>
                      <a:pt x="10" y="5954"/>
                      <a:pt x="18" y="5963"/>
                      <a:pt x="26" y="5967"/>
                    </a:cubicBezTo>
                    <a:lnTo>
                      <a:pt x="1271" y="18"/>
                    </a:lnTo>
                    <a:cubicBezTo>
                      <a:pt x="1263" y="14"/>
                      <a:pt x="1254" y="10"/>
                      <a:pt x="1245"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35"/>
              <p:cNvSpPr/>
              <p:nvPr/>
            </p:nvSpPr>
            <p:spPr>
              <a:xfrm>
                <a:off x="1764300" y="1428025"/>
                <a:ext cx="31800" cy="149050"/>
              </a:xfrm>
              <a:custGeom>
                <a:rect b="b" l="l" r="r" t="t"/>
                <a:pathLst>
                  <a:path extrusionOk="0" h="5962" w="1272">
                    <a:moveTo>
                      <a:pt x="1246" y="0"/>
                    </a:moveTo>
                    <a:lnTo>
                      <a:pt x="1" y="5950"/>
                    </a:lnTo>
                    <a:cubicBezTo>
                      <a:pt x="10" y="5954"/>
                      <a:pt x="18" y="5958"/>
                      <a:pt x="26" y="5962"/>
                    </a:cubicBezTo>
                    <a:lnTo>
                      <a:pt x="1271" y="12"/>
                    </a:lnTo>
                    <a:cubicBezTo>
                      <a:pt x="1263" y="8"/>
                      <a:pt x="1254" y="4"/>
                      <a:pt x="1246"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35"/>
              <p:cNvSpPr/>
              <p:nvPr/>
            </p:nvSpPr>
            <p:spPr>
              <a:xfrm>
                <a:off x="1763650" y="1427775"/>
                <a:ext cx="31800" cy="149000"/>
              </a:xfrm>
              <a:custGeom>
                <a:rect b="b" l="l" r="r" t="t"/>
                <a:pathLst>
                  <a:path extrusionOk="0" h="5960" w="1272">
                    <a:moveTo>
                      <a:pt x="1250" y="1"/>
                    </a:moveTo>
                    <a:lnTo>
                      <a:pt x="1" y="5950"/>
                    </a:lnTo>
                    <a:cubicBezTo>
                      <a:pt x="10" y="5955"/>
                      <a:pt x="18" y="5955"/>
                      <a:pt x="27" y="5960"/>
                    </a:cubicBezTo>
                    <a:lnTo>
                      <a:pt x="1272" y="10"/>
                    </a:lnTo>
                    <a:cubicBezTo>
                      <a:pt x="1264" y="10"/>
                      <a:pt x="1258" y="6"/>
                      <a:pt x="1250"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35"/>
              <p:cNvSpPr/>
              <p:nvPr/>
            </p:nvSpPr>
            <p:spPr>
              <a:xfrm>
                <a:off x="1763150" y="1427575"/>
                <a:ext cx="31775" cy="148975"/>
              </a:xfrm>
              <a:custGeom>
                <a:rect b="b" l="l" r="r" t="t"/>
                <a:pathLst>
                  <a:path extrusionOk="0" h="5959" w="1271">
                    <a:moveTo>
                      <a:pt x="1249" y="1"/>
                    </a:moveTo>
                    <a:lnTo>
                      <a:pt x="0" y="5950"/>
                    </a:lnTo>
                    <a:cubicBezTo>
                      <a:pt x="9" y="5950"/>
                      <a:pt x="17" y="5954"/>
                      <a:pt x="21" y="5958"/>
                    </a:cubicBezTo>
                    <a:lnTo>
                      <a:pt x="1270" y="9"/>
                    </a:lnTo>
                    <a:cubicBezTo>
                      <a:pt x="1262" y="5"/>
                      <a:pt x="1253" y="5"/>
                      <a:pt x="1249"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35"/>
              <p:cNvSpPr/>
              <p:nvPr/>
            </p:nvSpPr>
            <p:spPr>
              <a:xfrm>
                <a:off x="1762600" y="1427375"/>
                <a:ext cx="31775" cy="148975"/>
              </a:xfrm>
              <a:custGeom>
                <a:rect b="b" l="l" r="r" t="t"/>
                <a:pathLst>
                  <a:path extrusionOk="0" h="5959" w="1271">
                    <a:moveTo>
                      <a:pt x="1249" y="0"/>
                    </a:moveTo>
                    <a:lnTo>
                      <a:pt x="1" y="5950"/>
                    </a:lnTo>
                    <a:cubicBezTo>
                      <a:pt x="9" y="5954"/>
                      <a:pt x="17" y="5954"/>
                      <a:pt x="22" y="5958"/>
                    </a:cubicBezTo>
                    <a:lnTo>
                      <a:pt x="1271" y="9"/>
                    </a:lnTo>
                    <a:cubicBezTo>
                      <a:pt x="1262" y="4"/>
                      <a:pt x="1254" y="4"/>
                      <a:pt x="1249"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35"/>
              <p:cNvSpPr/>
              <p:nvPr/>
            </p:nvSpPr>
            <p:spPr>
              <a:xfrm>
                <a:off x="1762175" y="1427275"/>
                <a:ext cx="31675" cy="148850"/>
              </a:xfrm>
              <a:custGeom>
                <a:rect b="b" l="l" r="r" t="t"/>
                <a:pathLst>
                  <a:path extrusionOk="0" h="5954" w="1267">
                    <a:moveTo>
                      <a:pt x="1246" y="0"/>
                    </a:moveTo>
                    <a:lnTo>
                      <a:pt x="0" y="5949"/>
                    </a:lnTo>
                    <a:cubicBezTo>
                      <a:pt x="5" y="5949"/>
                      <a:pt x="14" y="5954"/>
                      <a:pt x="18" y="5954"/>
                    </a:cubicBezTo>
                    <a:lnTo>
                      <a:pt x="1266" y="4"/>
                    </a:lnTo>
                    <a:cubicBezTo>
                      <a:pt x="1258" y="4"/>
                      <a:pt x="1254" y="4"/>
                      <a:pt x="1246"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35"/>
              <p:cNvSpPr/>
              <p:nvPr/>
            </p:nvSpPr>
            <p:spPr>
              <a:xfrm>
                <a:off x="1761625" y="1427150"/>
                <a:ext cx="31700" cy="148850"/>
              </a:xfrm>
              <a:custGeom>
                <a:rect b="b" l="l" r="r" t="t"/>
                <a:pathLst>
                  <a:path extrusionOk="0" h="5954" w="1268">
                    <a:moveTo>
                      <a:pt x="1250" y="0"/>
                    </a:moveTo>
                    <a:lnTo>
                      <a:pt x="1" y="5950"/>
                    </a:lnTo>
                    <a:cubicBezTo>
                      <a:pt x="10" y="5950"/>
                      <a:pt x="14" y="5954"/>
                      <a:pt x="22" y="5954"/>
                    </a:cubicBezTo>
                    <a:lnTo>
                      <a:pt x="1268" y="5"/>
                    </a:lnTo>
                    <a:cubicBezTo>
                      <a:pt x="1262" y="5"/>
                      <a:pt x="1254" y="5"/>
                      <a:pt x="1250"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35"/>
              <p:cNvSpPr/>
              <p:nvPr/>
            </p:nvSpPr>
            <p:spPr>
              <a:xfrm>
                <a:off x="1761225" y="1427150"/>
                <a:ext cx="31675" cy="148750"/>
              </a:xfrm>
              <a:custGeom>
                <a:rect b="b" l="l" r="r" t="t"/>
                <a:pathLst>
                  <a:path extrusionOk="0" h="5950" w="1267">
                    <a:moveTo>
                      <a:pt x="1245" y="0"/>
                    </a:moveTo>
                    <a:lnTo>
                      <a:pt x="0" y="5946"/>
                    </a:lnTo>
                    <a:cubicBezTo>
                      <a:pt x="5" y="5950"/>
                      <a:pt x="13" y="5950"/>
                      <a:pt x="17" y="5950"/>
                    </a:cubicBezTo>
                    <a:lnTo>
                      <a:pt x="1266"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35"/>
              <p:cNvSpPr/>
              <p:nvPr/>
            </p:nvSpPr>
            <p:spPr>
              <a:xfrm>
                <a:off x="1759800" y="1427075"/>
                <a:ext cx="32550" cy="148825"/>
              </a:xfrm>
              <a:custGeom>
                <a:rect b="b" l="l" r="r" t="t"/>
                <a:pathLst>
                  <a:path extrusionOk="0" h="5953" w="1302">
                    <a:moveTo>
                      <a:pt x="1281" y="0"/>
                    </a:moveTo>
                    <a:cubicBezTo>
                      <a:pt x="1274" y="0"/>
                      <a:pt x="1268" y="1"/>
                      <a:pt x="1264" y="3"/>
                    </a:cubicBezTo>
                    <a:lnTo>
                      <a:pt x="1246" y="3"/>
                    </a:lnTo>
                    <a:lnTo>
                      <a:pt x="1" y="5953"/>
                    </a:lnTo>
                    <a:cubicBezTo>
                      <a:pt x="6" y="5953"/>
                      <a:pt x="10" y="5953"/>
                      <a:pt x="14" y="5949"/>
                    </a:cubicBezTo>
                    <a:lnTo>
                      <a:pt x="57" y="5949"/>
                    </a:lnTo>
                    <a:lnTo>
                      <a:pt x="1302" y="3"/>
                    </a:lnTo>
                    <a:cubicBezTo>
                      <a:pt x="1295" y="1"/>
                      <a:pt x="1288" y="0"/>
                      <a:pt x="1281" y="0"/>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35"/>
              <p:cNvSpPr/>
              <p:nvPr/>
            </p:nvSpPr>
            <p:spPr>
              <a:xfrm>
                <a:off x="1759600" y="1427150"/>
                <a:ext cx="31375" cy="148850"/>
              </a:xfrm>
              <a:custGeom>
                <a:rect b="b" l="l" r="r" t="t"/>
                <a:pathLst>
                  <a:path extrusionOk="0" h="5954" w="1255">
                    <a:moveTo>
                      <a:pt x="1254" y="0"/>
                    </a:moveTo>
                    <a:lnTo>
                      <a:pt x="1254" y="3"/>
                    </a:lnTo>
                    <a:lnTo>
                      <a:pt x="1254" y="3"/>
                    </a:lnTo>
                    <a:cubicBezTo>
                      <a:pt x="1254" y="2"/>
                      <a:pt x="1254" y="1"/>
                      <a:pt x="1254" y="0"/>
                    </a:cubicBezTo>
                    <a:close/>
                    <a:moveTo>
                      <a:pt x="1254" y="3"/>
                    </a:moveTo>
                    <a:cubicBezTo>
                      <a:pt x="1252" y="5"/>
                      <a:pt x="1250" y="5"/>
                      <a:pt x="1250" y="5"/>
                    </a:cubicBezTo>
                    <a:lnTo>
                      <a:pt x="1" y="5954"/>
                    </a:lnTo>
                    <a:cubicBezTo>
                      <a:pt x="5" y="5954"/>
                      <a:pt x="5" y="5950"/>
                      <a:pt x="9" y="5950"/>
                    </a:cubicBezTo>
                    <a:lnTo>
                      <a:pt x="1254" y="3"/>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35"/>
              <p:cNvSpPr/>
              <p:nvPr/>
            </p:nvSpPr>
            <p:spPr>
              <a:xfrm>
                <a:off x="1759500" y="1427275"/>
                <a:ext cx="31375" cy="148850"/>
              </a:xfrm>
              <a:custGeom>
                <a:rect b="b" l="l" r="r" t="t"/>
                <a:pathLst>
                  <a:path extrusionOk="0" h="5954" w="1255">
                    <a:moveTo>
                      <a:pt x="1254" y="0"/>
                    </a:moveTo>
                    <a:cubicBezTo>
                      <a:pt x="1250" y="0"/>
                      <a:pt x="1250" y="4"/>
                      <a:pt x="1245" y="4"/>
                    </a:cubicBezTo>
                    <a:lnTo>
                      <a:pt x="1" y="5951"/>
                    </a:lnTo>
                    <a:lnTo>
                      <a:pt x="1" y="5951"/>
                    </a:lnTo>
                    <a:cubicBezTo>
                      <a:pt x="2" y="5949"/>
                      <a:pt x="5" y="5949"/>
                      <a:pt x="5" y="5949"/>
                    </a:cubicBezTo>
                    <a:lnTo>
                      <a:pt x="1254" y="0"/>
                    </a:lnTo>
                    <a:close/>
                    <a:moveTo>
                      <a:pt x="1" y="5951"/>
                    </a:moveTo>
                    <a:cubicBezTo>
                      <a:pt x="1" y="5952"/>
                      <a:pt x="1" y="5953"/>
                      <a:pt x="1" y="5954"/>
                    </a:cubicBezTo>
                    <a:lnTo>
                      <a:pt x="1" y="595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35"/>
              <p:cNvSpPr/>
              <p:nvPr/>
            </p:nvSpPr>
            <p:spPr>
              <a:xfrm>
                <a:off x="1759400" y="1427375"/>
                <a:ext cx="31225" cy="148750"/>
              </a:xfrm>
              <a:custGeom>
                <a:rect b="b" l="l" r="r" t="t"/>
                <a:pathLst>
                  <a:path extrusionOk="0" h="5950" w="1249">
                    <a:moveTo>
                      <a:pt x="1249" y="0"/>
                    </a:moveTo>
                    <a:cubicBezTo>
                      <a:pt x="1249" y="0"/>
                      <a:pt x="1245" y="0"/>
                      <a:pt x="1245" y="4"/>
                    </a:cubicBezTo>
                    <a:lnTo>
                      <a:pt x="1" y="5950"/>
                    </a:lnTo>
                    <a:lnTo>
                      <a:pt x="5" y="5950"/>
                    </a:lnTo>
                    <a:lnTo>
                      <a:pt x="1249"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35"/>
              <p:cNvSpPr/>
              <p:nvPr/>
            </p:nvSpPr>
            <p:spPr>
              <a:xfrm>
                <a:off x="1759300" y="1427475"/>
                <a:ext cx="31225" cy="148775"/>
              </a:xfrm>
              <a:custGeom>
                <a:rect b="b" l="l" r="r" t="t"/>
                <a:pathLst>
                  <a:path extrusionOk="0" h="5951" w="1249">
                    <a:moveTo>
                      <a:pt x="1249" y="0"/>
                    </a:moveTo>
                    <a:cubicBezTo>
                      <a:pt x="1249" y="0"/>
                      <a:pt x="1245" y="0"/>
                      <a:pt x="1245" y="5"/>
                    </a:cubicBezTo>
                    <a:lnTo>
                      <a:pt x="0" y="5950"/>
                    </a:lnTo>
                    <a:lnTo>
                      <a:pt x="0" y="5950"/>
                    </a:lnTo>
                    <a:lnTo>
                      <a:pt x="5" y="5946"/>
                    </a:lnTo>
                    <a:lnTo>
                      <a:pt x="1249"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35"/>
              <p:cNvSpPr/>
              <p:nvPr/>
            </p:nvSpPr>
            <p:spPr>
              <a:xfrm>
                <a:off x="1759175" y="1427575"/>
                <a:ext cx="31250" cy="148875"/>
              </a:xfrm>
              <a:custGeom>
                <a:rect b="b" l="l" r="r" t="t"/>
                <a:pathLst>
                  <a:path extrusionOk="0" h="5955" w="1250">
                    <a:moveTo>
                      <a:pt x="1250" y="1"/>
                    </a:moveTo>
                    <a:cubicBezTo>
                      <a:pt x="1250" y="1"/>
                      <a:pt x="1245" y="1"/>
                      <a:pt x="1245" y="5"/>
                    </a:cubicBezTo>
                    <a:lnTo>
                      <a:pt x="1" y="5950"/>
                    </a:lnTo>
                    <a:lnTo>
                      <a:pt x="1" y="5950"/>
                    </a:lnTo>
                    <a:cubicBezTo>
                      <a:pt x="2" y="5949"/>
                      <a:pt x="3" y="5948"/>
                      <a:pt x="5" y="5946"/>
                    </a:cubicBezTo>
                    <a:lnTo>
                      <a:pt x="1250" y="1"/>
                    </a:lnTo>
                    <a:close/>
                    <a:moveTo>
                      <a:pt x="1" y="5950"/>
                    </a:moveTo>
                    <a:cubicBezTo>
                      <a:pt x="0" y="5951"/>
                      <a:pt x="0" y="5952"/>
                      <a:pt x="0" y="5954"/>
                    </a:cubicBezTo>
                    <a:lnTo>
                      <a:pt x="1" y="595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35"/>
              <p:cNvSpPr/>
              <p:nvPr/>
            </p:nvSpPr>
            <p:spPr>
              <a:xfrm>
                <a:off x="1759075" y="1427675"/>
                <a:ext cx="31250" cy="148875"/>
              </a:xfrm>
              <a:custGeom>
                <a:rect b="b" l="l" r="r" t="t"/>
                <a:pathLst>
                  <a:path extrusionOk="0" h="5955" w="1250">
                    <a:moveTo>
                      <a:pt x="1249" y="1"/>
                    </a:moveTo>
                    <a:lnTo>
                      <a:pt x="1249" y="2"/>
                    </a:lnTo>
                    <a:lnTo>
                      <a:pt x="1249" y="2"/>
                    </a:lnTo>
                    <a:cubicBezTo>
                      <a:pt x="1249" y="1"/>
                      <a:pt x="1249" y="1"/>
                      <a:pt x="1249" y="1"/>
                    </a:cubicBezTo>
                    <a:close/>
                    <a:moveTo>
                      <a:pt x="1249" y="2"/>
                    </a:moveTo>
                    <a:cubicBezTo>
                      <a:pt x="1249" y="4"/>
                      <a:pt x="1248" y="5"/>
                      <a:pt x="1245" y="5"/>
                    </a:cubicBezTo>
                    <a:lnTo>
                      <a:pt x="0" y="5954"/>
                    </a:lnTo>
                    <a:lnTo>
                      <a:pt x="4" y="5950"/>
                    </a:lnTo>
                    <a:lnTo>
                      <a:pt x="1249" y="2"/>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35"/>
              <p:cNvSpPr/>
              <p:nvPr/>
            </p:nvSpPr>
            <p:spPr>
              <a:xfrm>
                <a:off x="1759075" y="1427775"/>
                <a:ext cx="31150" cy="148875"/>
              </a:xfrm>
              <a:custGeom>
                <a:rect b="b" l="l" r="r" t="t"/>
                <a:pathLst>
                  <a:path extrusionOk="0" h="5955" w="1246">
                    <a:moveTo>
                      <a:pt x="1245" y="1"/>
                    </a:moveTo>
                    <a:lnTo>
                      <a:pt x="0" y="5950"/>
                    </a:lnTo>
                    <a:lnTo>
                      <a:pt x="0" y="5955"/>
                    </a:lnTo>
                    <a:lnTo>
                      <a:pt x="1245" y="6"/>
                    </a:lnTo>
                    <a:lnTo>
                      <a:pt x="1245" y="1"/>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35"/>
              <p:cNvSpPr/>
              <p:nvPr/>
            </p:nvSpPr>
            <p:spPr>
              <a:xfrm>
                <a:off x="1766225" y="1429400"/>
                <a:ext cx="32225" cy="151000"/>
              </a:xfrm>
              <a:custGeom>
                <a:rect b="b" l="l" r="r" t="t"/>
                <a:pathLst>
                  <a:path extrusionOk="0" h="6040" w="1289">
                    <a:moveTo>
                      <a:pt x="1246" y="0"/>
                    </a:moveTo>
                    <a:lnTo>
                      <a:pt x="1" y="5946"/>
                    </a:lnTo>
                    <a:cubicBezTo>
                      <a:pt x="30" y="5987"/>
                      <a:pt x="43" y="6021"/>
                      <a:pt x="40" y="6038"/>
                    </a:cubicBezTo>
                    <a:lnTo>
                      <a:pt x="40" y="6038"/>
                    </a:lnTo>
                    <a:lnTo>
                      <a:pt x="1284" y="95"/>
                    </a:lnTo>
                    <a:cubicBezTo>
                      <a:pt x="1289" y="73"/>
                      <a:pt x="1280" y="44"/>
                      <a:pt x="1246" y="0"/>
                    </a:cubicBezTo>
                    <a:close/>
                    <a:moveTo>
                      <a:pt x="40" y="6038"/>
                    </a:moveTo>
                    <a:lnTo>
                      <a:pt x="40" y="6039"/>
                    </a:lnTo>
                    <a:cubicBezTo>
                      <a:pt x="40" y="6039"/>
                      <a:pt x="40" y="6038"/>
                      <a:pt x="40" y="6038"/>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35"/>
              <p:cNvSpPr/>
              <p:nvPr/>
            </p:nvSpPr>
            <p:spPr>
              <a:xfrm>
                <a:off x="945250" y="1237375"/>
                <a:ext cx="47500" cy="152700"/>
              </a:xfrm>
              <a:custGeom>
                <a:rect b="b" l="l" r="r" t="t"/>
                <a:pathLst>
                  <a:path extrusionOk="0" h="6108" w="1900">
                    <a:moveTo>
                      <a:pt x="1900" y="0"/>
                    </a:moveTo>
                    <a:cubicBezTo>
                      <a:pt x="1660" y="46"/>
                      <a:pt x="1442" y="98"/>
                      <a:pt x="1245" y="162"/>
                    </a:cubicBezTo>
                    <a:lnTo>
                      <a:pt x="1" y="6108"/>
                    </a:lnTo>
                    <a:cubicBezTo>
                      <a:pt x="193" y="6047"/>
                      <a:pt x="415" y="5996"/>
                      <a:pt x="655" y="5949"/>
                    </a:cubicBezTo>
                    <a:lnTo>
                      <a:pt x="1900"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35"/>
              <p:cNvSpPr/>
              <p:nvPr/>
            </p:nvSpPr>
            <p:spPr>
              <a:xfrm>
                <a:off x="936375" y="1241425"/>
                <a:ext cx="40000" cy="151975"/>
              </a:xfrm>
              <a:custGeom>
                <a:rect b="b" l="l" r="r" t="t"/>
                <a:pathLst>
                  <a:path extrusionOk="0" h="6079" w="1600">
                    <a:moveTo>
                      <a:pt x="1600" y="0"/>
                    </a:moveTo>
                    <a:lnTo>
                      <a:pt x="1600" y="0"/>
                    </a:lnTo>
                    <a:cubicBezTo>
                      <a:pt x="1467" y="38"/>
                      <a:pt x="1352" y="81"/>
                      <a:pt x="1245" y="129"/>
                    </a:cubicBezTo>
                    <a:lnTo>
                      <a:pt x="1" y="6078"/>
                    </a:lnTo>
                    <a:cubicBezTo>
                      <a:pt x="103" y="6031"/>
                      <a:pt x="223" y="5988"/>
                      <a:pt x="356" y="5946"/>
                    </a:cubicBezTo>
                    <a:lnTo>
                      <a:pt x="1600"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35"/>
              <p:cNvSpPr/>
              <p:nvPr/>
            </p:nvSpPr>
            <p:spPr>
              <a:xfrm>
                <a:off x="932100" y="1244625"/>
                <a:ext cx="35400" cy="151100"/>
              </a:xfrm>
              <a:custGeom>
                <a:rect b="b" l="l" r="r" t="t"/>
                <a:pathLst>
                  <a:path extrusionOk="0" h="6044" w="1416">
                    <a:moveTo>
                      <a:pt x="1416" y="1"/>
                    </a:moveTo>
                    <a:lnTo>
                      <a:pt x="1416" y="1"/>
                    </a:lnTo>
                    <a:cubicBezTo>
                      <a:pt x="1356" y="30"/>
                      <a:pt x="1297" y="60"/>
                      <a:pt x="1245" y="95"/>
                    </a:cubicBezTo>
                    <a:lnTo>
                      <a:pt x="0" y="6044"/>
                    </a:lnTo>
                    <a:cubicBezTo>
                      <a:pt x="51" y="6010"/>
                      <a:pt x="107" y="5980"/>
                      <a:pt x="172" y="5950"/>
                    </a:cubicBezTo>
                    <a:lnTo>
                      <a:pt x="1416"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35"/>
              <p:cNvSpPr/>
              <p:nvPr/>
            </p:nvSpPr>
            <p:spPr>
              <a:xfrm>
                <a:off x="929325" y="1247000"/>
                <a:ext cx="33925" cy="150650"/>
              </a:xfrm>
              <a:custGeom>
                <a:rect b="b" l="l" r="r" t="t"/>
                <a:pathLst>
                  <a:path extrusionOk="0" h="6026" w="1357">
                    <a:moveTo>
                      <a:pt x="1356" y="0"/>
                    </a:moveTo>
                    <a:lnTo>
                      <a:pt x="1356" y="0"/>
                    </a:lnTo>
                    <a:cubicBezTo>
                      <a:pt x="1317" y="26"/>
                      <a:pt x="1279" y="51"/>
                      <a:pt x="1249" y="77"/>
                    </a:cubicBezTo>
                    <a:lnTo>
                      <a:pt x="0" y="6026"/>
                    </a:lnTo>
                    <a:cubicBezTo>
                      <a:pt x="34" y="6000"/>
                      <a:pt x="69" y="5974"/>
                      <a:pt x="111" y="5949"/>
                    </a:cubicBezTo>
                    <a:lnTo>
                      <a:pt x="1356"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35"/>
              <p:cNvSpPr/>
              <p:nvPr/>
            </p:nvSpPr>
            <p:spPr>
              <a:xfrm>
                <a:off x="927500" y="1248925"/>
                <a:ext cx="33075" cy="150550"/>
              </a:xfrm>
              <a:custGeom>
                <a:rect b="b" l="l" r="r" t="t"/>
                <a:pathLst>
                  <a:path extrusionOk="0" h="6022" w="1323">
                    <a:moveTo>
                      <a:pt x="1322" y="0"/>
                    </a:moveTo>
                    <a:cubicBezTo>
                      <a:pt x="1292" y="26"/>
                      <a:pt x="1266" y="46"/>
                      <a:pt x="1245" y="72"/>
                    </a:cubicBezTo>
                    <a:lnTo>
                      <a:pt x="0" y="6022"/>
                    </a:lnTo>
                    <a:cubicBezTo>
                      <a:pt x="22" y="5996"/>
                      <a:pt x="48" y="5974"/>
                      <a:pt x="73" y="5949"/>
                    </a:cubicBezTo>
                    <a:lnTo>
                      <a:pt x="1322"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35"/>
              <p:cNvSpPr/>
              <p:nvPr/>
            </p:nvSpPr>
            <p:spPr>
              <a:xfrm>
                <a:off x="926225" y="1250700"/>
                <a:ext cx="32425" cy="150600"/>
              </a:xfrm>
              <a:custGeom>
                <a:rect b="b" l="l" r="r" t="t"/>
                <a:pathLst>
                  <a:path extrusionOk="0" h="6024" w="1297">
                    <a:moveTo>
                      <a:pt x="1296" y="1"/>
                    </a:moveTo>
                    <a:lnTo>
                      <a:pt x="1296" y="1"/>
                    </a:lnTo>
                    <a:cubicBezTo>
                      <a:pt x="1279" y="27"/>
                      <a:pt x="1262" y="52"/>
                      <a:pt x="1245" y="74"/>
                    </a:cubicBezTo>
                    <a:lnTo>
                      <a:pt x="0" y="6023"/>
                    </a:lnTo>
                    <a:cubicBezTo>
                      <a:pt x="13" y="5998"/>
                      <a:pt x="30" y="5976"/>
                      <a:pt x="51" y="5951"/>
                    </a:cubicBezTo>
                    <a:lnTo>
                      <a:pt x="1296"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35"/>
              <p:cNvSpPr/>
              <p:nvPr/>
            </p:nvSpPr>
            <p:spPr>
              <a:xfrm>
                <a:off x="925375" y="1252525"/>
                <a:ext cx="32000" cy="150700"/>
              </a:xfrm>
              <a:custGeom>
                <a:rect b="b" l="l" r="r" t="t"/>
                <a:pathLst>
                  <a:path extrusionOk="0" h="6028" w="1280">
                    <a:moveTo>
                      <a:pt x="1279" y="1"/>
                    </a:moveTo>
                    <a:lnTo>
                      <a:pt x="1279" y="1"/>
                    </a:lnTo>
                    <a:cubicBezTo>
                      <a:pt x="1266" y="26"/>
                      <a:pt x="1253" y="52"/>
                      <a:pt x="1244" y="78"/>
                    </a:cubicBezTo>
                    <a:lnTo>
                      <a:pt x="0" y="6027"/>
                    </a:lnTo>
                    <a:cubicBezTo>
                      <a:pt x="8" y="6002"/>
                      <a:pt x="22" y="5976"/>
                      <a:pt x="34" y="5950"/>
                    </a:cubicBezTo>
                    <a:lnTo>
                      <a:pt x="1279"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35"/>
              <p:cNvSpPr/>
              <p:nvPr/>
            </p:nvSpPr>
            <p:spPr>
              <a:xfrm>
                <a:off x="925025" y="1254450"/>
                <a:ext cx="31475" cy="149850"/>
              </a:xfrm>
              <a:custGeom>
                <a:rect b="b" l="l" r="r" t="t"/>
                <a:pathLst>
                  <a:path extrusionOk="0" h="5994" w="1259">
                    <a:moveTo>
                      <a:pt x="1258" y="1"/>
                    </a:moveTo>
                    <a:cubicBezTo>
                      <a:pt x="1255" y="16"/>
                      <a:pt x="1251" y="28"/>
                      <a:pt x="1250" y="39"/>
                    </a:cubicBezTo>
                    <a:lnTo>
                      <a:pt x="1250" y="39"/>
                    </a:lnTo>
                    <a:lnTo>
                      <a:pt x="1258" y="1"/>
                    </a:lnTo>
                    <a:close/>
                    <a:moveTo>
                      <a:pt x="1250" y="39"/>
                    </a:moveTo>
                    <a:lnTo>
                      <a:pt x="1055" y="975"/>
                    </a:lnTo>
                    <a:lnTo>
                      <a:pt x="1250" y="44"/>
                    </a:lnTo>
                    <a:cubicBezTo>
                      <a:pt x="1250" y="42"/>
                      <a:pt x="1250" y="41"/>
                      <a:pt x="1250" y="39"/>
                    </a:cubicBezTo>
                    <a:close/>
                    <a:moveTo>
                      <a:pt x="1055" y="975"/>
                    </a:moveTo>
                    <a:lnTo>
                      <a:pt x="1" y="5994"/>
                    </a:lnTo>
                    <a:cubicBezTo>
                      <a:pt x="5" y="5980"/>
                      <a:pt x="10" y="5964"/>
                      <a:pt x="14" y="5950"/>
                    </a:cubicBezTo>
                    <a:lnTo>
                      <a:pt x="1055" y="975"/>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35"/>
              <p:cNvSpPr/>
              <p:nvPr/>
            </p:nvSpPr>
            <p:spPr>
              <a:xfrm>
                <a:off x="1815850" y="1450575"/>
                <a:ext cx="32425" cy="148975"/>
              </a:xfrm>
              <a:custGeom>
                <a:rect b="b" l="l" r="r" t="t"/>
                <a:pathLst>
                  <a:path extrusionOk="0" h="5959" w="1297">
                    <a:moveTo>
                      <a:pt x="1249" y="0"/>
                    </a:moveTo>
                    <a:lnTo>
                      <a:pt x="1" y="5950"/>
                    </a:lnTo>
                    <a:cubicBezTo>
                      <a:pt x="17" y="5954"/>
                      <a:pt x="35" y="5954"/>
                      <a:pt x="48" y="5958"/>
                    </a:cubicBezTo>
                    <a:lnTo>
                      <a:pt x="1296" y="9"/>
                    </a:lnTo>
                    <a:cubicBezTo>
                      <a:pt x="1280" y="9"/>
                      <a:pt x="1262" y="4"/>
                      <a:pt x="1249"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35"/>
              <p:cNvSpPr/>
              <p:nvPr/>
            </p:nvSpPr>
            <p:spPr>
              <a:xfrm>
                <a:off x="1813825" y="1450125"/>
                <a:ext cx="33275" cy="149200"/>
              </a:xfrm>
              <a:custGeom>
                <a:rect b="b" l="l" r="r" t="t"/>
                <a:pathLst>
                  <a:path extrusionOk="0" h="5968" w="1331">
                    <a:moveTo>
                      <a:pt x="1245" y="1"/>
                    </a:moveTo>
                    <a:lnTo>
                      <a:pt x="1" y="5951"/>
                    </a:lnTo>
                    <a:cubicBezTo>
                      <a:pt x="26" y="5959"/>
                      <a:pt x="56" y="5964"/>
                      <a:pt x="82" y="5968"/>
                    </a:cubicBezTo>
                    <a:lnTo>
                      <a:pt x="1330" y="18"/>
                    </a:lnTo>
                    <a:cubicBezTo>
                      <a:pt x="1300" y="14"/>
                      <a:pt x="1271" y="10"/>
                      <a:pt x="1245"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35"/>
              <p:cNvSpPr/>
              <p:nvPr/>
            </p:nvSpPr>
            <p:spPr>
              <a:xfrm>
                <a:off x="1811675" y="1449600"/>
                <a:ext cx="33275" cy="149300"/>
              </a:xfrm>
              <a:custGeom>
                <a:rect b="b" l="l" r="r" t="t"/>
                <a:pathLst>
                  <a:path extrusionOk="0" h="5972" w="1331">
                    <a:moveTo>
                      <a:pt x="1246" y="0"/>
                    </a:moveTo>
                    <a:lnTo>
                      <a:pt x="1" y="5950"/>
                    </a:lnTo>
                    <a:cubicBezTo>
                      <a:pt x="26" y="5959"/>
                      <a:pt x="56" y="5967"/>
                      <a:pt x="87" y="5972"/>
                    </a:cubicBezTo>
                    <a:lnTo>
                      <a:pt x="1331" y="22"/>
                    </a:lnTo>
                    <a:cubicBezTo>
                      <a:pt x="1301" y="18"/>
                      <a:pt x="1275" y="10"/>
                      <a:pt x="1246"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35"/>
              <p:cNvSpPr/>
              <p:nvPr/>
            </p:nvSpPr>
            <p:spPr>
              <a:xfrm>
                <a:off x="1809350" y="1448850"/>
                <a:ext cx="33475" cy="149500"/>
              </a:xfrm>
              <a:custGeom>
                <a:rect b="b" l="l" r="r" t="t"/>
                <a:pathLst>
                  <a:path extrusionOk="0" h="5980" w="1339">
                    <a:moveTo>
                      <a:pt x="1244" y="1"/>
                    </a:moveTo>
                    <a:lnTo>
                      <a:pt x="0" y="5950"/>
                    </a:lnTo>
                    <a:cubicBezTo>
                      <a:pt x="30" y="5958"/>
                      <a:pt x="64" y="5972"/>
                      <a:pt x="94" y="5980"/>
                    </a:cubicBezTo>
                    <a:lnTo>
                      <a:pt x="1339" y="30"/>
                    </a:lnTo>
                    <a:cubicBezTo>
                      <a:pt x="1309" y="22"/>
                      <a:pt x="1278" y="14"/>
                      <a:pt x="1244"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35"/>
              <p:cNvSpPr/>
              <p:nvPr/>
            </p:nvSpPr>
            <p:spPr>
              <a:xfrm>
                <a:off x="1806350" y="1447675"/>
                <a:ext cx="34125" cy="149950"/>
              </a:xfrm>
              <a:custGeom>
                <a:rect b="b" l="l" r="r" t="t"/>
                <a:pathLst>
                  <a:path extrusionOk="0" h="5998" w="1365">
                    <a:moveTo>
                      <a:pt x="1249" y="0"/>
                    </a:moveTo>
                    <a:lnTo>
                      <a:pt x="0" y="5950"/>
                    </a:lnTo>
                    <a:cubicBezTo>
                      <a:pt x="38" y="5967"/>
                      <a:pt x="81" y="5985"/>
                      <a:pt x="120" y="5997"/>
                    </a:cubicBezTo>
                    <a:lnTo>
                      <a:pt x="1364" y="48"/>
                    </a:lnTo>
                    <a:cubicBezTo>
                      <a:pt x="1326" y="35"/>
                      <a:pt x="1287" y="18"/>
                      <a:pt x="1249"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35"/>
              <p:cNvSpPr/>
              <p:nvPr/>
            </p:nvSpPr>
            <p:spPr>
              <a:xfrm>
                <a:off x="1792125" y="1441250"/>
                <a:ext cx="45475" cy="155175"/>
              </a:xfrm>
              <a:custGeom>
                <a:rect b="b" l="l" r="r" t="t"/>
                <a:pathLst>
                  <a:path extrusionOk="0" h="6207" w="1819">
                    <a:moveTo>
                      <a:pt x="1244" y="1"/>
                    </a:moveTo>
                    <a:lnTo>
                      <a:pt x="0" y="5950"/>
                    </a:lnTo>
                    <a:cubicBezTo>
                      <a:pt x="192" y="6027"/>
                      <a:pt x="376" y="6130"/>
                      <a:pt x="569" y="6207"/>
                    </a:cubicBezTo>
                    <a:lnTo>
                      <a:pt x="1818" y="257"/>
                    </a:lnTo>
                    <a:cubicBezTo>
                      <a:pt x="1621" y="180"/>
                      <a:pt x="1437" y="83"/>
                      <a:pt x="1244"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35"/>
              <p:cNvSpPr/>
              <p:nvPr/>
            </p:nvSpPr>
            <p:spPr>
              <a:xfrm>
                <a:off x="1788925" y="1440100"/>
                <a:ext cx="34325" cy="149925"/>
              </a:xfrm>
              <a:custGeom>
                <a:rect b="b" l="l" r="r" t="t"/>
                <a:pathLst>
                  <a:path extrusionOk="0" h="5997" w="1373">
                    <a:moveTo>
                      <a:pt x="1248" y="1"/>
                    </a:moveTo>
                    <a:lnTo>
                      <a:pt x="0" y="5949"/>
                    </a:lnTo>
                    <a:cubicBezTo>
                      <a:pt x="42" y="5962"/>
                      <a:pt x="85" y="5980"/>
                      <a:pt x="128" y="5996"/>
                    </a:cubicBezTo>
                    <a:lnTo>
                      <a:pt x="1372" y="47"/>
                    </a:lnTo>
                    <a:cubicBezTo>
                      <a:pt x="1330" y="30"/>
                      <a:pt x="1291" y="13"/>
                      <a:pt x="1248"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35"/>
              <p:cNvSpPr/>
              <p:nvPr/>
            </p:nvSpPr>
            <p:spPr>
              <a:xfrm>
                <a:off x="1786550" y="1439225"/>
                <a:ext cx="33600" cy="149625"/>
              </a:xfrm>
              <a:custGeom>
                <a:rect b="b" l="l" r="r" t="t"/>
                <a:pathLst>
                  <a:path extrusionOk="0" h="5985" w="1344">
                    <a:moveTo>
                      <a:pt x="1246" y="1"/>
                    </a:moveTo>
                    <a:lnTo>
                      <a:pt x="1" y="5950"/>
                    </a:lnTo>
                    <a:cubicBezTo>
                      <a:pt x="30" y="5958"/>
                      <a:pt x="65" y="5972"/>
                      <a:pt x="95" y="5984"/>
                    </a:cubicBezTo>
                    <a:lnTo>
                      <a:pt x="1343" y="36"/>
                    </a:lnTo>
                    <a:cubicBezTo>
                      <a:pt x="1309" y="22"/>
                      <a:pt x="1280" y="14"/>
                      <a:pt x="1246"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35"/>
              <p:cNvSpPr/>
              <p:nvPr/>
            </p:nvSpPr>
            <p:spPr>
              <a:xfrm>
                <a:off x="1784325" y="1438700"/>
                <a:ext cx="33375" cy="149300"/>
              </a:xfrm>
              <a:custGeom>
                <a:rect b="b" l="l" r="r" t="t"/>
                <a:pathLst>
                  <a:path extrusionOk="0" h="5972" w="1335">
                    <a:moveTo>
                      <a:pt x="1249" y="0"/>
                    </a:moveTo>
                    <a:lnTo>
                      <a:pt x="0" y="5950"/>
                    </a:lnTo>
                    <a:cubicBezTo>
                      <a:pt x="30" y="5954"/>
                      <a:pt x="60" y="5963"/>
                      <a:pt x="90" y="5971"/>
                    </a:cubicBezTo>
                    <a:lnTo>
                      <a:pt x="1335" y="22"/>
                    </a:lnTo>
                    <a:cubicBezTo>
                      <a:pt x="1304" y="18"/>
                      <a:pt x="1278" y="9"/>
                      <a:pt x="1249"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35"/>
              <p:cNvSpPr/>
              <p:nvPr/>
            </p:nvSpPr>
            <p:spPr>
              <a:xfrm>
                <a:off x="1782175" y="1438275"/>
                <a:ext cx="33375" cy="149175"/>
              </a:xfrm>
              <a:custGeom>
                <a:rect b="b" l="l" r="r" t="t"/>
                <a:pathLst>
                  <a:path extrusionOk="0" h="5967" w="1335">
                    <a:moveTo>
                      <a:pt x="1245" y="1"/>
                    </a:moveTo>
                    <a:lnTo>
                      <a:pt x="0" y="5950"/>
                    </a:lnTo>
                    <a:cubicBezTo>
                      <a:pt x="30" y="5954"/>
                      <a:pt x="61" y="5958"/>
                      <a:pt x="86" y="5967"/>
                    </a:cubicBezTo>
                    <a:lnTo>
                      <a:pt x="1335" y="17"/>
                    </a:lnTo>
                    <a:cubicBezTo>
                      <a:pt x="1305" y="9"/>
                      <a:pt x="1275" y="5"/>
                      <a:pt x="1245"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35"/>
              <p:cNvSpPr/>
              <p:nvPr/>
            </p:nvSpPr>
            <p:spPr>
              <a:xfrm>
                <a:off x="1779600" y="1437850"/>
                <a:ext cx="33725" cy="149200"/>
              </a:xfrm>
              <a:custGeom>
                <a:rect b="b" l="l" r="r" t="t"/>
                <a:pathLst>
                  <a:path extrusionOk="0" h="5968" w="1349">
                    <a:moveTo>
                      <a:pt x="1246" y="0"/>
                    </a:moveTo>
                    <a:lnTo>
                      <a:pt x="0" y="5950"/>
                    </a:lnTo>
                    <a:cubicBezTo>
                      <a:pt x="35" y="5954"/>
                      <a:pt x="69" y="5958"/>
                      <a:pt x="103" y="5967"/>
                    </a:cubicBezTo>
                    <a:lnTo>
                      <a:pt x="1348" y="18"/>
                    </a:lnTo>
                    <a:cubicBezTo>
                      <a:pt x="1313" y="8"/>
                      <a:pt x="1279" y="4"/>
                      <a:pt x="1246"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35"/>
              <p:cNvSpPr/>
              <p:nvPr/>
            </p:nvSpPr>
            <p:spPr>
              <a:xfrm>
                <a:off x="1774475" y="1437700"/>
                <a:ext cx="36275" cy="148900"/>
              </a:xfrm>
              <a:custGeom>
                <a:rect b="b" l="l" r="r" t="t"/>
                <a:pathLst>
                  <a:path extrusionOk="0" h="5956" w="1451">
                    <a:moveTo>
                      <a:pt x="1308" y="0"/>
                    </a:moveTo>
                    <a:cubicBezTo>
                      <a:pt x="1288" y="0"/>
                      <a:pt x="1267" y="1"/>
                      <a:pt x="1245" y="2"/>
                    </a:cubicBezTo>
                    <a:lnTo>
                      <a:pt x="0" y="5952"/>
                    </a:lnTo>
                    <a:cubicBezTo>
                      <a:pt x="20" y="5951"/>
                      <a:pt x="40" y="5950"/>
                      <a:pt x="61" y="5950"/>
                    </a:cubicBezTo>
                    <a:cubicBezTo>
                      <a:pt x="109" y="5950"/>
                      <a:pt x="158" y="5953"/>
                      <a:pt x="205" y="5956"/>
                    </a:cubicBezTo>
                    <a:lnTo>
                      <a:pt x="1451" y="6"/>
                    </a:lnTo>
                    <a:cubicBezTo>
                      <a:pt x="1405" y="3"/>
                      <a:pt x="1358" y="0"/>
                      <a:pt x="1308" y="0"/>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35"/>
              <p:cNvSpPr/>
              <p:nvPr/>
            </p:nvSpPr>
            <p:spPr>
              <a:xfrm>
                <a:off x="1817050" y="1450775"/>
                <a:ext cx="31325" cy="150375"/>
              </a:xfrm>
              <a:custGeom>
                <a:rect b="b" l="l" r="r" t="t"/>
                <a:pathLst>
                  <a:path extrusionOk="0" h="6015" w="1253">
                    <a:moveTo>
                      <a:pt x="1248" y="1"/>
                    </a:moveTo>
                    <a:lnTo>
                      <a:pt x="0" y="5950"/>
                    </a:lnTo>
                    <a:cubicBezTo>
                      <a:pt x="4" y="5974"/>
                      <a:pt x="4" y="5994"/>
                      <a:pt x="1" y="6010"/>
                    </a:cubicBezTo>
                    <a:lnTo>
                      <a:pt x="1" y="6010"/>
                    </a:lnTo>
                    <a:lnTo>
                      <a:pt x="1248" y="69"/>
                    </a:lnTo>
                    <a:cubicBezTo>
                      <a:pt x="1252" y="48"/>
                      <a:pt x="1252" y="26"/>
                      <a:pt x="1248" y="1"/>
                    </a:cubicBezTo>
                    <a:close/>
                    <a:moveTo>
                      <a:pt x="1" y="6010"/>
                    </a:moveTo>
                    <a:lnTo>
                      <a:pt x="0" y="6015"/>
                    </a:lnTo>
                    <a:cubicBezTo>
                      <a:pt x="0" y="6013"/>
                      <a:pt x="1" y="6012"/>
                      <a:pt x="1" y="601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35"/>
              <p:cNvSpPr/>
              <p:nvPr/>
            </p:nvSpPr>
            <p:spPr>
              <a:xfrm>
                <a:off x="2514200" y="1600050"/>
                <a:ext cx="31350" cy="149425"/>
              </a:xfrm>
              <a:custGeom>
                <a:rect b="b" l="l" r="r" t="t"/>
                <a:pathLst>
                  <a:path extrusionOk="0" h="5977" w="1254">
                    <a:moveTo>
                      <a:pt x="1254" y="1"/>
                    </a:moveTo>
                    <a:cubicBezTo>
                      <a:pt x="1249" y="9"/>
                      <a:pt x="1249" y="18"/>
                      <a:pt x="1245" y="30"/>
                    </a:cubicBezTo>
                    <a:lnTo>
                      <a:pt x="652" y="2864"/>
                    </a:lnTo>
                    <a:lnTo>
                      <a:pt x="1254" y="1"/>
                    </a:lnTo>
                    <a:close/>
                    <a:moveTo>
                      <a:pt x="652" y="2864"/>
                    </a:moveTo>
                    <a:lnTo>
                      <a:pt x="4" y="5946"/>
                    </a:lnTo>
                    <a:cubicBezTo>
                      <a:pt x="4" y="5959"/>
                      <a:pt x="0" y="5967"/>
                      <a:pt x="0" y="5976"/>
                    </a:cubicBezTo>
                    <a:lnTo>
                      <a:pt x="652" y="2864"/>
                    </a:ln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35"/>
              <p:cNvSpPr/>
              <p:nvPr/>
            </p:nvSpPr>
            <p:spPr>
              <a:xfrm>
                <a:off x="3385125" y="1778400"/>
                <a:ext cx="32850" cy="149075"/>
              </a:xfrm>
              <a:custGeom>
                <a:rect b="b" l="l" r="r" t="t"/>
                <a:pathLst>
                  <a:path extrusionOk="0" h="5963" w="1314">
                    <a:moveTo>
                      <a:pt x="1314" y="1"/>
                    </a:moveTo>
                    <a:lnTo>
                      <a:pt x="1314" y="1"/>
                    </a:lnTo>
                    <a:cubicBezTo>
                      <a:pt x="1288" y="5"/>
                      <a:pt x="1266" y="9"/>
                      <a:pt x="1245" y="13"/>
                    </a:cubicBezTo>
                    <a:lnTo>
                      <a:pt x="1" y="5963"/>
                    </a:lnTo>
                    <a:cubicBezTo>
                      <a:pt x="22" y="5959"/>
                      <a:pt x="43" y="5951"/>
                      <a:pt x="68" y="5946"/>
                    </a:cubicBezTo>
                    <a:lnTo>
                      <a:pt x="1314"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35"/>
              <p:cNvSpPr/>
              <p:nvPr/>
            </p:nvSpPr>
            <p:spPr>
              <a:xfrm>
                <a:off x="3383950" y="1778725"/>
                <a:ext cx="32300" cy="149200"/>
              </a:xfrm>
              <a:custGeom>
                <a:rect b="b" l="l" r="r" t="t"/>
                <a:pathLst>
                  <a:path extrusionOk="0" h="5968" w="1292">
                    <a:moveTo>
                      <a:pt x="1292" y="0"/>
                    </a:moveTo>
                    <a:lnTo>
                      <a:pt x="1292" y="0"/>
                    </a:lnTo>
                    <a:cubicBezTo>
                      <a:pt x="1275" y="10"/>
                      <a:pt x="1262" y="14"/>
                      <a:pt x="1245" y="22"/>
                    </a:cubicBezTo>
                    <a:lnTo>
                      <a:pt x="0" y="5967"/>
                    </a:lnTo>
                    <a:cubicBezTo>
                      <a:pt x="13" y="5963"/>
                      <a:pt x="30" y="5954"/>
                      <a:pt x="48" y="5950"/>
                    </a:cubicBezTo>
                    <a:lnTo>
                      <a:pt x="1292"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35"/>
              <p:cNvSpPr/>
              <p:nvPr/>
            </p:nvSpPr>
            <p:spPr>
              <a:xfrm>
                <a:off x="3383100" y="1779250"/>
                <a:ext cx="31975" cy="149200"/>
              </a:xfrm>
              <a:custGeom>
                <a:rect b="b" l="l" r="r" t="t"/>
                <a:pathLst>
                  <a:path extrusionOk="0" h="5968" w="1279">
                    <a:moveTo>
                      <a:pt x="1279" y="1"/>
                    </a:moveTo>
                    <a:lnTo>
                      <a:pt x="1279" y="1"/>
                    </a:lnTo>
                    <a:cubicBezTo>
                      <a:pt x="1266" y="5"/>
                      <a:pt x="1258" y="10"/>
                      <a:pt x="1245" y="18"/>
                    </a:cubicBezTo>
                    <a:lnTo>
                      <a:pt x="1" y="5968"/>
                    </a:lnTo>
                    <a:cubicBezTo>
                      <a:pt x="9" y="5959"/>
                      <a:pt x="21" y="5955"/>
                      <a:pt x="34" y="5946"/>
                    </a:cubicBezTo>
                    <a:lnTo>
                      <a:pt x="1279"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35"/>
              <p:cNvSpPr/>
              <p:nvPr/>
            </p:nvSpPr>
            <p:spPr>
              <a:xfrm>
                <a:off x="3382225" y="1779700"/>
                <a:ext cx="32000" cy="149400"/>
              </a:xfrm>
              <a:custGeom>
                <a:rect b="b" l="l" r="r" t="t"/>
                <a:pathLst>
                  <a:path extrusionOk="0" h="5976" w="1280">
                    <a:moveTo>
                      <a:pt x="1280" y="0"/>
                    </a:moveTo>
                    <a:cubicBezTo>
                      <a:pt x="1267" y="8"/>
                      <a:pt x="1258" y="18"/>
                      <a:pt x="1246" y="26"/>
                    </a:cubicBezTo>
                    <a:lnTo>
                      <a:pt x="1" y="5976"/>
                    </a:lnTo>
                    <a:cubicBezTo>
                      <a:pt x="10" y="5966"/>
                      <a:pt x="22" y="5958"/>
                      <a:pt x="36" y="5950"/>
                    </a:cubicBezTo>
                    <a:lnTo>
                      <a:pt x="1280"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35"/>
              <p:cNvSpPr/>
              <p:nvPr/>
            </p:nvSpPr>
            <p:spPr>
              <a:xfrm>
                <a:off x="3379675" y="1780325"/>
                <a:ext cx="33700" cy="151350"/>
              </a:xfrm>
              <a:custGeom>
                <a:rect b="b" l="l" r="r" t="t"/>
                <a:pathLst>
                  <a:path extrusionOk="0" h="6054" w="1348">
                    <a:moveTo>
                      <a:pt x="1348" y="1"/>
                    </a:moveTo>
                    <a:cubicBezTo>
                      <a:pt x="1309" y="35"/>
                      <a:pt x="1283" y="74"/>
                      <a:pt x="1245" y="108"/>
                    </a:cubicBezTo>
                    <a:lnTo>
                      <a:pt x="0" y="6053"/>
                    </a:lnTo>
                    <a:cubicBezTo>
                      <a:pt x="39" y="6023"/>
                      <a:pt x="65" y="5980"/>
                      <a:pt x="103" y="5951"/>
                    </a:cubicBezTo>
                    <a:lnTo>
                      <a:pt x="1348"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35"/>
              <p:cNvSpPr/>
              <p:nvPr/>
            </p:nvSpPr>
            <p:spPr>
              <a:xfrm>
                <a:off x="3378825" y="1783000"/>
                <a:ext cx="32000" cy="149300"/>
              </a:xfrm>
              <a:custGeom>
                <a:rect b="b" l="l" r="r" t="t"/>
                <a:pathLst>
                  <a:path extrusionOk="0" h="5972" w="1280">
                    <a:moveTo>
                      <a:pt x="1279" y="1"/>
                    </a:moveTo>
                    <a:lnTo>
                      <a:pt x="1279" y="1"/>
                    </a:lnTo>
                    <a:cubicBezTo>
                      <a:pt x="1270" y="9"/>
                      <a:pt x="1258" y="18"/>
                      <a:pt x="1244" y="22"/>
                    </a:cubicBezTo>
                    <a:lnTo>
                      <a:pt x="0" y="5972"/>
                    </a:lnTo>
                    <a:cubicBezTo>
                      <a:pt x="13" y="5963"/>
                      <a:pt x="22" y="5954"/>
                      <a:pt x="34" y="5946"/>
                    </a:cubicBezTo>
                    <a:lnTo>
                      <a:pt x="1279"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35"/>
              <p:cNvSpPr/>
              <p:nvPr/>
            </p:nvSpPr>
            <p:spPr>
              <a:xfrm>
                <a:off x="3377975" y="1783550"/>
                <a:ext cx="31975" cy="149300"/>
              </a:xfrm>
              <a:custGeom>
                <a:rect b="b" l="l" r="r" t="t"/>
                <a:pathLst>
                  <a:path extrusionOk="0" h="5972" w="1279">
                    <a:moveTo>
                      <a:pt x="1278" y="0"/>
                    </a:moveTo>
                    <a:cubicBezTo>
                      <a:pt x="1270" y="8"/>
                      <a:pt x="1258" y="13"/>
                      <a:pt x="1244" y="22"/>
                    </a:cubicBezTo>
                    <a:lnTo>
                      <a:pt x="0" y="5971"/>
                    </a:lnTo>
                    <a:cubicBezTo>
                      <a:pt x="13" y="5962"/>
                      <a:pt x="26" y="5958"/>
                      <a:pt x="34" y="5950"/>
                    </a:cubicBezTo>
                    <a:lnTo>
                      <a:pt x="1278"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35"/>
              <p:cNvSpPr/>
              <p:nvPr/>
            </p:nvSpPr>
            <p:spPr>
              <a:xfrm>
                <a:off x="3376800" y="1784075"/>
                <a:ext cx="32300" cy="149175"/>
              </a:xfrm>
              <a:custGeom>
                <a:rect b="b" l="l" r="r" t="t"/>
                <a:pathLst>
                  <a:path extrusionOk="0" h="5967" w="1292">
                    <a:moveTo>
                      <a:pt x="1291" y="1"/>
                    </a:moveTo>
                    <a:lnTo>
                      <a:pt x="1291" y="1"/>
                    </a:lnTo>
                    <a:cubicBezTo>
                      <a:pt x="1279" y="5"/>
                      <a:pt x="1262" y="13"/>
                      <a:pt x="1244" y="17"/>
                    </a:cubicBezTo>
                    <a:lnTo>
                      <a:pt x="0" y="5967"/>
                    </a:lnTo>
                    <a:cubicBezTo>
                      <a:pt x="17" y="5959"/>
                      <a:pt x="34" y="5955"/>
                      <a:pt x="47" y="5950"/>
                    </a:cubicBezTo>
                    <a:lnTo>
                      <a:pt x="1291"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35"/>
              <p:cNvSpPr/>
              <p:nvPr/>
            </p:nvSpPr>
            <p:spPr>
              <a:xfrm>
                <a:off x="3374625" y="1784500"/>
                <a:ext cx="33300" cy="149200"/>
              </a:xfrm>
              <a:custGeom>
                <a:rect b="b" l="l" r="r" t="t"/>
                <a:pathLst>
                  <a:path extrusionOk="0" h="5968" w="1332">
                    <a:moveTo>
                      <a:pt x="1331" y="0"/>
                    </a:moveTo>
                    <a:cubicBezTo>
                      <a:pt x="1310" y="9"/>
                      <a:pt x="1280" y="14"/>
                      <a:pt x="1246" y="18"/>
                    </a:cubicBezTo>
                    <a:lnTo>
                      <a:pt x="1" y="5967"/>
                    </a:lnTo>
                    <a:cubicBezTo>
                      <a:pt x="36" y="5963"/>
                      <a:pt x="61" y="5954"/>
                      <a:pt x="87" y="5950"/>
                    </a:cubicBezTo>
                    <a:lnTo>
                      <a:pt x="1331"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35"/>
              <p:cNvSpPr/>
              <p:nvPr/>
            </p:nvSpPr>
            <p:spPr>
              <a:xfrm>
                <a:off x="851150" y="1253500"/>
                <a:ext cx="40000" cy="160200"/>
              </a:xfrm>
              <a:custGeom>
                <a:rect b="b" l="l" r="r" t="t"/>
                <a:pathLst>
                  <a:path extrusionOk="0" h="6408" w="1600">
                    <a:moveTo>
                      <a:pt x="1246" y="1"/>
                    </a:moveTo>
                    <a:lnTo>
                      <a:pt x="0" y="5945"/>
                    </a:lnTo>
                    <a:cubicBezTo>
                      <a:pt x="295" y="6157"/>
                      <a:pt x="352" y="6288"/>
                      <a:pt x="332" y="6397"/>
                    </a:cubicBezTo>
                    <a:lnTo>
                      <a:pt x="332" y="6397"/>
                    </a:lnTo>
                    <a:lnTo>
                      <a:pt x="1574" y="463"/>
                    </a:lnTo>
                    <a:cubicBezTo>
                      <a:pt x="1600" y="351"/>
                      <a:pt x="1548" y="214"/>
                      <a:pt x="1246" y="1"/>
                    </a:cubicBezTo>
                    <a:close/>
                    <a:moveTo>
                      <a:pt x="332" y="6397"/>
                    </a:moveTo>
                    <a:lnTo>
                      <a:pt x="330" y="6407"/>
                    </a:lnTo>
                    <a:cubicBezTo>
                      <a:pt x="331" y="6404"/>
                      <a:pt x="331" y="6401"/>
                      <a:pt x="332" y="6397"/>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35"/>
              <p:cNvSpPr/>
              <p:nvPr/>
            </p:nvSpPr>
            <p:spPr>
              <a:xfrm>
                <a:off x="850500" y="1252975"/>
                <a:ext cx="31800" cy="149175"/>
              </a:xfrm>
              <a:custGeom>
                <a:rect b="b" l="l" r="r" t="t"/>
                <a:pathLst>
                  <a:path extrusionOk="0" h="5967" w="1272">
                    <a:moveTo>
                      <a:pt x="1246" y="0"/>
                    </a:moveTo>
                    <a:lnTo>
                      <a:pt x="1" y="5950"/>
                    </a:lnTo>
                    <a:cubicBezTo>
                      <a:pt x="9" y="5954"/>
                      <a:pt x="18" y="5962"/>
                      <a:pt x="26" y="5966"/>
                    </a:cubicBezTo>
                    <a:lnTo>
                      <a:pt x="1272" y="22"/>
                    </a:lnTo>
                    <a:cubicBezTo>
                      <a:pt x="1262" y="13"/>
                      <a:pt x="1254" y="8"/>
                      <a:pt x="1246"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35"/>
              <p:cNvSpPr/>
              <p:nvPr/>
            </p:nvSpPr>
            <p:spPr>
              <a:xfrm>
                <a:off x="1855850" y="1469075"/>
                <a:ext cx="40425" cy="157100"/>
              </a:xfrm>
              <a:custGeom>
                <a:rect b="b" l="l" r="r" t="t"/>
                <a:pathLst>
                  <a:path extrusionOk="0" h="6284" w="1617">
                    <a:moveTo>
                      <a:pt x="1249" y="0"/>
                    </a:moveTo>
                    <a:lnTo>
                      <a:pt x="0" y="5950"/>
                    </a:lnTo>
                    <a:cubicBezTo>
                      <a:pt x="133" y="6043"/>
                      <a:pt x="249" y="6172"/>
                      <a:pt x="373" y="6284"/>
                    </a:cubicBezTo>
                    <a:lnTo>
                      <a:pt x="1617" y="334"/>
                    </a:lnTo>
                    <a:cubicBezTo>
                      <a:pt x="1497" y="222"/>
                      <a:pt x="1378" y="94"/>
                      <a:pt x="1249"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35"/>
              <p:cNvSpPr/>
              <p:nvPr/>
            </p:nvSpPr>
            <p:spPr>
              <a:xfrm>
                <a:off x="1854025" y="1467900"/>
                <a:ext cx="33075" cy="149950"/>
              </a:xfrm>
              <a:custGeom>
                <a:rect b="b" l="l" r="r" t="t"/>
                <a:pathLst>
                  <a:path extrusionOk="0" h="5998" w="1323">
                    <a:moveTo>
                      <a:pt x="1245" y="0"/>
                    </a:moveTo>
                    <a:lnTo>
                      <a:pt x="0" y="5950"/>
                    </a:lnTo>
                    <a:cubicBezTo>
                      <a:pt x="26" y="5962"/>
                      <a:pt x="52" y="5980"/>
                      <a:pt x="73" y="5997"/>
                    </a:cubicBezTo>
                    <a:lnTo>
                      <a:pt x="1322" y="47"/>
                    </a:lnTo>
                    <a:cubicBezTo>
                      <a:pt x="1297" y="30"/>
                      <a:pt x="1271" y="13"/>
                      <a:pt x="1245"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35"/>
              <p:cNvSpPr/>
              <p:nvPr/>
            </p:nvSpPr>
            <p:spPr>
              <a:xfrm>
                <a:off x="1852725" y="1467250"/>
                <a:ext cx="32450" cy="149400"/>
              </a:xfrm>
              <a:custGeom>
                <a:rect b="b" l="l" r="r" t="t"/>
                <a:pathLst>
                  <a:path extrusionOk="0" h="5976" w="1298">
                    <a:moveTo>
                      <a:pt x="1250" y="1"/>
                    </a:moveTo>
                    <a:lnTo>
                      <a:pt x="1" y="5950"/>
                    </a:lnTo>
                    <a:cubicBezTo>
                      <a:pt x="18" y="5958"/>
                      <a:pt x="36" y="5967"/>
                      <a:pt x="52" y="5976"/>
                    </a:cubicBezTo>
                    <a:lnTo>
                      <a:pt x="1297" y="26"/>
                    </a:lnTo>
                    <a:cubicBezTo>
                      <a:pt x="1280" y="18"/>
                      <a:pt x="1268" y="9"/>
                      <a:pt x="1250"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35"/>
              <p:cNvSpPr/>
              <p:nvPr/>
            </p:nvSpPr>
            <p:spPr>
              <a:xfrm>
                <a:off x="1851900" y="1466825"/>
                <a:ext cx="32100" cy="149200"/>
              </a:xfrm>
              <a:custGeom>
                <a:rect b="b" l="l" r="r" t="t"/>
                <a:pathLst>
                  <a:path extrusionOk="0" h="5968" w="1284">
                    <a:moveTo>
                      <a:pt x="1244" y="0"/>
                    </a:moveTo>
                    <a:lnTo>
                      <a:pt x="0" y="5950"/>
                    </a:lnTo>
                    <a:cubicBezTo>
                      <a:pt x="12" y="5954"/>
                      <a:pt x="26" y="5958"/>
                      <a:pt x="34" y="5967"/>
                    </a:cubicBezTo>
                    <a:lnTo>
                      <a:pt x="1283" y="18"/>
                    </a:lnTo>
                    <a:cubicBezTo>
                      <a:pt x="1270" y="13"/>
                      <a:pt x="1258" y="4"/>
                      <a:pt x="1244"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35"/>
              <p:cNvSpPr/>
              <p:nvPr/>
            </p:nvSpPr>
            <p:spPr>
              <a:xfrm>
                <a:off x="1851050" y="1466500"/>
                <a:ext cx="31975" cy="149075"/>
              </a:xfrm>
              <a:custGeom>
                <a:rect b="b" l="l" r="r" t="t"/>
                <a:pathLst>
                  <a:path extrusionOk="0" h="5963" w="1279">
                    <a:moveTo>
                      <a:pt x="1248" y="1"/>
                    </a:moveTo>
                    <a:lnTo>
                      <a:pt x="0" y="5950"/>
                    </a:lnTo>
                    <a:cubicBezTo>
                      <a:pt x="13" y="5955"/>
                      <a:pt x="21" y="5959"/>
                      <a:pt x="34" y="5963"/>
                    </a:cubicBezTo>
                    <a:lnTo>
                      <a:pt x="1278" y="13"/>
                    </a:lnTo>
                    <a:cubicBezTo>
                      <a:pt x="1270" y="9"/>
                      <a:pt x="1258" y="5"/>
                      <a:pt x="1248"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35"/>
              <p:cNvSpPr/>
              <p:nvPr/>
            </p:nvSpPr>
            <p:spPr>
              <a:xfrm>
                <a:off x="1850275" y="1466275"/>
                <a:ext cx="32000" cy="149000"/>
              </a:xfrm>
              <a:custGeom>
                <a:rect b="b" l="l" r="r" t="t"/>
                <a:pathLst>
                  <a:path extrusionOk="0" h="5960" w="1280">
                    <a:moveTo>
                      <a:pt x="1246" y="1"/>
                    </a:moveTo>
                    <a:lnTo>
                      <a:pt x="0" y="5950"/>
                    </a:lnTo>
                    <a:cubicBezTo>
                      <a:pt x="14" y="5950"/>
                      <a:pt x="22" y="5954"/>
                      <a:pt x="31" y="5959"/>
                    </a:cubicBezTo>
                    <a:lnTo>
                      <a:pt x="1279" y="10"/>
                    </a:lnTo>
                    <a:cubicBezTo>
                      <a:pt x="1267" y="6"/>
                      <a:pt x="1258" y="6"/>
                      <a:pt x="1246"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35"/>
              <p:cNvSpPr/>
              <p:nvPr/>
            </p:nvSpPr>
            <p:spPr>
              <a:xfrm>
                <a:off x="1849525" y="1466075"/>
                <a:ext cx="31900" cy="148975"/>
              </a:xfrm>
              <a:custGeom>
                <a:rect b="b" l="l" r="r" t="t"/>
                <a:pathLst>
                  <a:path extrusionOk="0" h="5959" w="1276">
                    <a:moveTo>
                      <a:pt x="1246" y="0"/>
                    </a:moveTo>
                    <a:lnTo>
                      <a:pt x="1" y="5950"/>
                    </a:lnTo>
                    <a:cubicBezTo>
                      <a:pt x="10" y="5950"/>
                      <a:pt x="22" y="5954"/>
                      <a:pt x="30" y="5958"/>
                    </a:cubicBezTo>
                    <a:lnTo>
                      <a:pt x="1276" y="9"/>
                    </a:lnTo>
                    <a:cubicBezTo>
                      <a:pt x="1267" y="4"/>
                      <a:pt x="1258" y="4"/>
                      <a:pt x="1246"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35"/>
              <p:cNvSpPr/>
              <p:nvPr/>
            </p:nvSpPr>
            <p:spPr>
              <a:xfrm>
                <a:off x="1848675" y="1465875"/>
                <a:ext cx="32000" cy="148950"/>
              </a:xfrm>
              <a:custGeom>
                <a:rect b="b" l="l" r="r" t="t"/>
                <a:pathLst>
                  <a:path extrusionOk="0" h="5958" w="1280">
                    <a:moveTo>
                      <a:pt x="1245" y="0"/>
                    </a:moveTo>
                    <a:lnTo>
                      <a:pt x="1" y="5950"/>
                    </a:lnTo>
                    <a:cubicBezTo>
                      <a:pt x="13" y="5954"/>
                      <a:pt x="22" y="5954"/>
                      <a:pt x="35" y="5958"/>
                    </a:cubicBezTo>
                    <a:lnTo>
                      <a:pt x="1280" y="8"/>
                    </a:lnTo>
                    <a:cubicBezTo>
                      <a:pt x="1271" y="4"/>
                      <a:pt x="1258" y="4"/>
                      <a:pt x="1245"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35"/>
              <p:cNvSpPr/>
              <p:nvPr/>
            </p:nvSpPr>
            <p:spPr>
              <a:xfrm>
                <a:off x="1847600" y="1465775"/>
                <a:ext cx="32200" cy="148850"/>
              </a:xfrm>
              <a:custGeom>
                <a:rect b="b" l="l" r="r" t="t"/>
                <a:pathLst>
                  <a:path extrusionOk="0" h="5954" w="1288">
                    <a:moveTo>
                      <a:pt x="1250" y="0"/>
                    </a:moveTo>
                    <a:lnTo>
                      <a:pt x="1" y="5949"/>
                    </a:lnTo>
                    <a:cubicBezTo>
                      <a:pt x="18" y="5949"/>
                      <a:pt x="30" y="5954"/>
                      <a:pt x="44" y="5954"/>
                    </a:cubicBezTo>
                    <a:lnTo>
                      <a:pt x="1288" y="4"/>
                    </a:lnTo>
                    <a:cubicBezTo>
                      <a:pt x="1276" y="4"/>
                      <a:pt x="1262" y="0"/>
                      <a:pt x="1250"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35"/>
              <p:cNvSpPr/>
              <p:nvPr/>
            </p:nvSpPr>
            <p:spPr>
              <a:xfrm>
                <a:off x="1843975" y="1465675"/>
                <a:ext cx="34875" cy="148950"/>
              </a:xfrm>
              <a:custGeom>
                <a:rect b="b" l="l" r="r" t="t"/>
                <a:pathLst>
                  <a:path extrusionOk="0" h="5958" w="1395">
                    <a:moveTo>
                      <a:pt x="1333" y="1"/>
                    </a:moveTo>
                    <a:cubicBezTo>
                      <a:pt x="1304" y="1"/>
                      <a:pt x="1274" y="3"/>
                      <a:pt x="1245" y="8"/>
                    </a:cubicBezTo>
                    <a:lnTo>
                      <a:pt x="1" y="5958"/>
                    </a:lnTo>
                    <a:cubicBezTo>
                      <a:pt x="32" y="5952"/>
                      <a:pt x="63" y="5950"/>
                      <a:pt x="91" y="5950"/>
                    </a:cubicBezTo>
                    <a:cubicBezTo>
                      <a:pt x="111" y="5950"/>
                      <a:pt x="129" y="5951"/>
                      <a:pt x="146" y="5953"/>
                    </a:cubicBezTo>
                    <a:lnTo>
                      <a:pt x="1395" y="4"/>
                    </a:lnTo>
                    <a:cubicBezTo>
                      <a:pt x="1375" y="2"/>
                      <a:pt x="1354" y="1"/>
                      <a:pt x="1333" y="1"/>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35"/>
              <p:cNvSpPr/>
              <p:nvPr/>
            </p:nvSpPr>
            <p:spPr>
              <a:xfrm>
                <a:off x="1749025" y="1453250"/>
                <a:ext cx="36275" cy="150350"/>
              </a:xfrm>
              <a:custGeom>
                <a:rect b="b" l="l" r="r" t="t"/>
                <a:pathLst>
                  <a:path extrusionOk="0" h="6014" w="1451">
                    <a:moveTo>
                      <a:pt x="1245" y="0"/>
                    </a:moveTo>
                    <a:lnTo>
                      <a:pt x="1" y="5950"/>
                    </a:lnTo>
                    <a:cubicBezTo>
                      <a:pt x="69" y="5971"/>
                      <a:pt x="137" y="5997"/>
                      <a:pt x="206" y="6013"/>
                    </a:cubicBezTo>
                    <a:lnTo>
                      <a:pt x="1450" y="69"/>
                    </a:lnTo>
                    <a:cubicBezTo>
                      <a:pt x="1382" y="47"/>
                      <a:pt x="1314" y="26"/>
                      <a:pt x="1245"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35"/>
              <p:cNvSpPr/>
              <p:nvPr/>
            </p:nvSpPr>
            <p:spPr>
              <a:xfrm>
                <a:off x="1743125" y="1451000"/>
                <a:ext cx="37025" cy="151000"/>
              </a:xfrm>
              <a:custGeom>
                <a:rect b="b" l="l" r="r" t="t"/>
                <a:pathLst>
                  <a:path extrusionOk="0" h="6040" w="1481">
                    <a:moveTo>
                      <a:pt x="1250" y="1"/>
                    </a:moveTo>
                    <a:lnTo>
                      <a:pt x="1" y="5949"/>
                    </a:lnTo>
                    <a:cubicBezTo>
                      <a:pt x="78" y="5984"/>
                      <a:pt x="155" y="6010"/>
                      <a:pt x="237" y="6040"/>
                    </a:cubicBezTo>
                    <a:lnTo>
                      <a:pt x="1481" y="90"/>
                    </a:lnTo>
                    <a:cubicBezTo>
                      <a:pt x="1404" y="64"/>
                      <a:pt x="1327" y="35"/>
                      <a:pt x="1250"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35"/>
              <p:cNvSpPr/>
              <p:nvPr/>
            </p:nvSpPr>
            <p:spPr>
              <a:xfrm>
                <a:off x="1735875" y="1447800"/>
                <a:ext cx="38525" cy="151950"/>
              </a:xfrm>
              <a:custGeom>
                <a:rect b="b" l="l" r="r" t="t"/>
                <a:pathLst>
                  <a:path extrusionOk="0" h="6078" w="1541">
                    <a:moveTo>
                      <a:pt x="1250" y="0"/>
                    </a:moveTo>
                    <a:lnTo>
                      <a:pt x="0" y="5949"/>
                    </a:lnTo>
                    <a:cubicBezTo>
                      <a:pt x="99" y="5992"/>
                      <a:pt x="193" y="6039"/>
                      <a:pt x="291" y="6077"/>
                    </a:cubicBezTo>
                    <a:lnTo>
                      <a:pt x="1540" y="129"/>
                    </a:lnTo>
                    <a:cubicBezTo>
                      <a:pt x="1441" y="90"/>
                      <a:pt x="1343" y="47"/>
                      <a:pt x="1250"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35"/>
              <p:cNvSpPr/>
              <p:nvPr/>
            </p:nvSpPr>
            <p:spPr>
              <a:xfrm>
                <a:off x="1725300" y="1442125"/>
                <a:ext cx="41825" cy="154425"/>
              </a:xfrm>
              <a:custGeom>
                <a:rect b="b" l="l" r="r" t="t"/>
                <a:pathLst>
                  <a:path extrusionOk="0" h="6177" w="1673">
                    <a:moveTo>
                      <a:pt x="1244" y="1"/>
                    </a:moveTo>
                    <a:lnTo>
                      <a:pt x="0" y="5950"/>
                    </a:lnTo>
                    <a:cubicBezTo>
                      <a:pt x="137" y="6031"/>
                      <a:pt x="278" y="6104"/>
                      <a:pt x="423" y="6176"/>
                    </a:cubicBezTo>
                    <a:lnTo>
                      <a:pt x="1673" y="227"/>
                    </a:lnTo>
                    <a:cubicBezTo>
                      <a:pt x="1527" y="159"/>
                      <a:pt x="1386" y="82"/>
                      <a:pt x="1244"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35"/>
              <p:cNvSpPr/>
              <p:nvPr/>
            </p:nvSpPr>
            <p:spPr>
              <a:xfrm>
                <a:off x="1676100" y="1410900"/>
                <a:ext cx="80325" cy="180000"/>
              </a:xfrm>
              <a:custGeom>
                <a:rect b="b" l="l" r="r" t="t"/>
                <a:pathLst>
                  <a:path extrusionOk="0" h="7200" w="3213">
                    <a:moveTo>
                      <a:pt x="1245" y="0"/>
                    </a:moveTo>
                    <a:lnTo>
                      <a:pt x="1" y="5950"/>
                    </a:lnTo>
                    <a:cubicBezTo>
                      <a:pt x="672" y="6331"/>
                      <a:pt x="1292" y="6814"/>
                      <a:pt x="1968" y="7199"/>
                    </a:cubicBezTo>
                    <a:lnTo>
                      <a:pt x="3212" y="1250"/>
                    </a:lnTo>
                    <a:cubicBezTo>
                      <a:pt x="2541" y="865"/>
                      <a:pt x="1917" y="381"/>
                      <a:pt x="1245"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35"/>
              <p:cNvSpPr/>
              <p:nvPr/>
            </p:nvSpPr>
            <p:spPr>
              <a:xfrm>
                <a:off x="1665625" y="1405325"/>
                <a:ext cx="41600" cy="154325"/>
              </a:xfrm>
              <a:custGeom>
                <a:rect b="b" l="l" r="r" t="t"/>
                <a:pathLst>
                  <a:path extrusionOk="0" h="6173" w="1664">
                    <a:moveTo>
                      <a:pt x="1249" y="1"/>
                    </a:moveTo>
                    <a:lnTo>
                      <a:pt x="1" y="5950"/>
                    </a:lnTo>
                    <a:cubicBezTo>
                      <a:pt x="145" y="6019"/>
                      <a:pt x="283" y="6092"/>
                      <a:pt x="420" y="6173"/>
                    </a:cubicBezTo>
                    <a:lnTo>
                      <a:pt x="1664" y="223"/>
                    </a:lnTo>
                    <a:cubicBezTo>
                      <a:pt x="1527" y="146"/>
                      <a:pt x="1391" y="69"/>
                      <a:pt x="1249"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35"/>
              <p:cNvSpPr/>
              <p:nvPr/>
            </p:nvSpPr>
            <p:spPr>
              <a:xfrm>
                <a:off x="1658575" y="1402250"/>
                <a:ext cx="38275" cy="151850"/>
              </a:xfrm>
              <a:custGeom>
                <a:rect b="b" l="l" r="r" t="t"/>
                <a:pathLst>
                  <a:path extrusionOk="0" h="6074" w="1531">
                    <a:moveTo>
                      <a:pt x="1245" y="0"/>
                    </a:moveTo>
                    <a:lnTo>
                      <a:pt x="0" y="5945"/>
                    </a:lnTo>
                    <a:cubicBezTo>
                      <a:pt x="94" y="5988"/>
                      <a:pt x="192" y="6026"/>
                      <a:pt x="283" y="6073"/>
                    </a:cubicBezTo>
                    <a:lnTo>
                      <a:pt x="1531" y="124"/>
                    </a:lnTo>
                    <a:cubicBezTo>
                      <a:pt x="1438" y="82"/>
                      <a:pt x="1343" y="38"/>
                      <a:pt x="1245"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35"/>
              <p:cNvSpPr/>
              <p:nvPr/>
            </p:nvSpPr>
            <p:spPr>
              <a:xfrm>
                <a:off x="1657700" y="1401800"/>
                <a:ext cx="32000" cy="149075"/>
              </a:xfrm>
              <a:custGeom>
                <a:rect b="b" l="l" r="r" t="t"/>
                <a:pathLst>
                  <a:path extrusionOk="0" h="5963" w="1280">
                    <a:moveTo>
                      <a:pt x="1246" y="1"/>
                    </a:moveTo>
                    <a:lnTo>
                      <a:pt x="1" y="5951"/>
                    </a:lnTo>
                    <a:cubicBezTo>
                      <a:pt x="14" y="5955"/>
                      <a:pt x="22" y="5959"/>
                      <a:pt x="35" y="5963"/>
                    </a:cubicBezTo>
                    <a:lnTo>
                      <a:pt x="1280" y="18"/>
                    </a:lnTo>
                    <a:cubicBezTo>
                      <a:pt x="1271" y="9"/>
                      <a:pt x="1258" y="5"/>
                      <a:pt x="1246"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35"/>
              <p:cNvSpPr/>
              <p:nvPr/>
            </p:nvSpPr>
            <p:spPr>
              <a:xfrm>
                <a:off x="1928225" y="1495150"/>
                <a:ext cx="53500" cy="157200"/>
              </a:xfrm>
              <a:custGeom>
                <a:rect b="b" l="l" r="r" t="t"/>
                <a:pathLst>
                  <a:path extrusionOk="0" h="6288" w="2140">
                    <a:moveTo>
                      <a:pt x="1250" y="0"/>
                    </a:moveTo>
                    <a:lnTo>
                      <a:pt x="1" y="5950"/>
                    </a:lnTo>
                    <a:cubicBezTo>
                      <a:pt x="301" y="6057"/>
                      <a:pt x="599" y="6169"/>
                      <a:pt x="891" y="6288"/>
                    </a:cubicBezTo>
                    <a:lnTo>
                      <a:pt x="2139" y="339"/>
                    </a:lnTo>
                    <a:cubicBezTo>
                      <a:pt x="1845" y="219"/>
                      <a:pt x="1549" y="108"/>
                      <a:pt x="1250"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35"/>
              <p:cNvSpPr/>
              <p:nvPr/>
            </p:nvSpPr>
            <p:spPr>
              <a:xfrm>
                <a:off x="1902775" y="1487025"/>
                <a:ext cx="56725" cy="156875"/>
              </a:xfrm>
              <a:custGeom>
                <a:rect b="b" l="l" r="r" t="t"/>
                <a:pathLst>
                  <a:path extrusionOk="0" h="6275" w="2269">
                    <a:moveTo>
                      <a:pt x="1246" y="1"/>
                    </a:moveTo>
                    <a:lnTo>
                      <a:pt x="1" y="5951"/>
                    </a:lnTo>
                    <a:cubicBezTo>
                      <a:pt x="344" y="6048"/>
                      <a:pt x="685" y="6160"/>
                      <a:pt x="1019" y="6275"/>
                    </a:cubicBezTo>
                    <a:lnTo>
                      <a:pt x="2268" y="325"/>
                    </a:lnTo>
                    <a:cubicBezTo>
                      <a:pt x="1929" y="210"/>
                      <a:pt x="1592" y="104"/>
                      <a:pt x="1246"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35"/>
              <p:cNvSpPr/>
              <p:nvPr/>
            </p:nvSpPr>
            <p:spPr>
              <a:xfrm>
                <a:off x="1874250" y="1479550"/>
                <a:ext cx="59675" cy="156250"/>
              </a:xfrm>
              <a:custGeom>
                <a:rect b="b" l="l" r="r" t="t"/>
                <a:pathLst>
                  <a:path extrusionOk="0" h="6250" w="2387">
                    <a:moveTo>
                      <a:pt x="1244" y="0"/>
                    </a:moveTo>
                    <a:lnTo>
                      <a:pt x="0" y="5946"/>
                    </a:lnTo>
                    <a:cubicBezTo>
                      <a:pt x="385" y="6039"/>
                      <a:pt x="766" y="6138"/>
                      <a:pt x="1142" y="6250"/>
                    </a:cubicBezTo>
                    <a:lnTo>
                      <a:pt x="2387" y="300"/>
                    </a:lnTo>
                    <a:cubicBezTo>
                      <a:pt x="2014" y="188"/>
                      <a:pt x="1633" y="91"/>
                      <a:pt x="1244"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35"/>
              <p:cNvSpPr/>
              <p:nvPr/>
            </p:nvSpPr>
            <p:spPr>
              <a:xfrm>
                <a:off x="1865150" y="1477425"/>
                <a:ext cx="40225" cy="150775"/>
              </a:xfrm>
              <a:custGeom>
                <a:rect b="b" l="l" r="r" t="t"/>
                <a:pathLst>
                  <a:path extrusionOk="0" h="6031" w="1609">
                    <a:moveTo>
                      <a:pt x="1245" y="0"/>
                    </a:moveTo>
                    <a:lnTo>
                      <a:pt x="1" y="5950"/>
                    </a:lnTo>
                    <a:cubicBezTo>
                      <a:pt x="120" y="5975"/>
                      <a:pt x="244" y="6005"/>
                      <a:pt x="364" y="6031"/>
                    </a:cubicBezTo>
                    <a:lnTo>
                      <a:pt x="1608" y="85"/>
                    </a:lnTo>
                    <a:cubicBezTo>
                      <a:pt x="1489" y="55"/>
                      <a:pt x="1369" y="26"/>
                      <a:pt x="1245"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35"/>
              <p:cNvSpPr/>
              <p:nvPr/>
            </p:nvSpPr>
            <p:spPr>
              <a:xfrm>
                <a:off x="2495175" y="1612875"/>
                <a:ext cx="32100" cy="148975"/>
              </a:xfrm>
              <a:custGeom>
                <a:rect b="b" l="l" r="r" t="t"/>
                <a:pathLst>
                  <a:path extrusionOk="0" h="5959" w="1284">
                    <a:moveTo>
                      <a:pt x="1284" y="1"/>
                    </a:moveTo>
                    <a:lnTo>
                      <a:pt x="1284" y="1"/>
                    </a:lnTo>
                    <a:cubicBezTo>
                      <a:pt x="1270" y="5"/>
                      <a:pt x="1258" y="9"/>
                      <a:pt x="1245" y="13"/>
                    </a:cubicBezTo>
                    <a:lnTo>
                      <a:pt x="1" y="5959"/>
                    </a:lnTo>
                    <a:cubicBezTo>
                      <a:pt x="9" y="5959"/>
                      <a:pt x="21" y="5955"/>
                      <a:pt x="34" y="5951"/>
                    </a:cubicBezTo>
                    <a:lnTo>
                      <a:pt x="1284"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35"/>
              <p:cNvSpPr/>
              <p:nvPr/>
            </p:nvSpPr>
            <p:spPr>
              <a:xfrm>
                <a:off x="2493550" y="1613200"/>
                <a:ext cx="32750" cy="149300"/>
              </a:xfrm>
              <a:custGeom>
                <a:rect b="b" l="l" r="r" t="t"/>
                <a:pathLst>
                  <a:path extrusionOk="0" h="5972" w="1310">
                    <a:moveTo>
                      <a:pt x="1310" y="0"/>
                    </a:moveTo>
                    <a:cubicBezTo>
                      <a:pt x="1284" y="5"/>
                      <a:pt x="1262" y="14"/>
                      <a:pt x="1246" y="22"/>
                    </a:cubicBezTo>
                    <a:lnTo>
                      <a:pt x="1" y="5971"/>
                    </a:lnTo>
                    <a:cubicBezTo>
                      <a:pt x="18" y="5963"/>
                      <a:pt x="40" y="5954"/>
                      <a:pt x="66" y="5946"/>
                    </a:cubicBezTo>
                    <a:lnTo>
                      <a:pt x="1310"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35"/>
              <p:cNvSpPr/>
              <p:nvPr/>
            </p:nvSpPr>
            <p:spPr>
              <a:xfrm>
                <a:off x="2492475" y="1613725"/>
                <a:ext cx="32225" cy="149325"/>
              </a:xfrm>
              <a:custGeom>
                <a:rect b="b" l="l" r="r" t="t"/>
                <a:pathLst>
                  <a:path extrusionOk="0" h="5973" w="1289">
                    <a:moveTo>
                      <a:pt x="1289" y="1"/>
                    </a:moveTo>
                    <a:cubicBezTo>
                      <a:pt x="1272" y="10"/>
                      <a:pt x="1258" y="18"/>
                      <a:pt x="1246" y="22"/>
                    </a:cubicBezTo>
                    <a:lnTo>
                      <a:pt x="1" y="5972"/>
                    </a:lnTo>
                    <a:cubicBezTo>
                      <a:pt x="14" y="5964"/>
                      <a:pt x="26" y="5959"/>
                      <a:pt x="44" y="5950"/>
                    </a:cubicBezTo>
                    <a:lnTo>
                      <a:pt x="1289"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35"/>
              <p:cNvSpPr/>
              <p:nvPr/>
            </p:nvSpPr>
            <p:spPr>
              <a:xfrm>
                <a:off x="2491725" y="1614275"/>
                <a:ext cx="31900" cy="149300"/>
              </a:xfrm>
              <a:custGeom>
                <a:rect b="b" l="l" r="r" t="t"/>
                <a:pathLst>
                  <a:path extrusionOk="0" h="5972" w="1276">
                    <a:moveTo>
                      <a:pt x="1276" y="0"/>
                    </a:moveTo>
                    <a:lnTo>
                      <a:pt x="1276" y="0"/>
                    </a:lnTo>
                    <a:cubicBezTo>
                      <a:pt x="1268" y="9"/>
                      <a:pt x="1258" y="18"/>
                      <a:pt x="1246" y="26"/>
                    </a:cubicBezTo>
                    <a:lnTo>
                      <a:pt x="1" y="5972"/>
                    </a:lnTo>
                    <a:cubicBezTo>
                      <a:pt x="10" y="5962"/>
                      <a:pt x="23" y="5958"/>
                      <a:pt x="31" y="5950"/>
                    </a:cubicBezTo>
                    <a:lnTo>
                      <a:pt x="1276"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35"/>
              <p:cNvSpPr/>
              <p:nvPr/>
            </p:nvSpPr>
            <p:spPr>
              <a:xfrm>
                <a:off x="2491200" y="1614925"/>
                <a:ext cx="31700" cy="149300"/>
              </a:xfrm>
              <a:custGeom>
                <a:rect b="b" l="l" r="r" t="t"/>
                <a:pathLst>
                  <a:path extrusionOk="0" h="5972" w="1268">
                    <a:moveTo>
                      <a:pt x="1267" y="0"/>
                    </a:moveTo>
                    <a:lnTo>
                      <a:pt x="1267" y="0"/>
                    </a:lnTo>
                    <a:cubicBezTo>
                      <a:pt x="1258" y="4"/>
                      <a:pt x="1250" y="13"/>
                      <a:pt x="1246" y="22"/>
                    </a:cubicBezTo>
                    <a:lnTo>
                      <a:pt x="0" y="5971"/>
                    </a:lnTo>
                    <a:cubicBezTo>
                      <a:pt x="6" y="5962"/>
                      <a:pt x="14" y="5954"/>
                      <a:pt x="22" y="5946"/>
                    </a:cubicBezTo>
                    <a:lnTo>
                      <a:pt x="1267"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35"/>
              <p:cNvSpPr/>
              <p:nvPr/>
            </p:nvSpPr>
            <p:spPr>
              <a:xfrm>
                <a:off x="2490675" y="1615450"/>
                <a:ext cx="31675" cy="149400"/>
              </a:xfrm>
              <a:custGeom>
                <a:rect b="b" l="l" r="r" t="t"/>
                <a:pathLst>
                  <a:path extrusionOk="0" h="5976" w="1267">
                    <a:moveTo>
                      <a:pt x="1267" y="1"/>
                    </a:moveTo>
                    <a:cubicBezTo>
                      <a:pt x="1258" y="9"/>
                      <a:pt x="1253" y="18"/>
                      <a:pt x="1245" y="30"/>
                    </a:cubicBezTo>
                    <a:lnTo>
                      <a:pt x="1" y="5976"/>
                    </a:lnTo>
                    <a:cubicBezTo>
                      <a:pt x="5" y="5967"/>
                      <a:pt x="13" y="5958"/>
                      <a:pt x="21" y="5950"/>
                    </a:cubicBezTo>
                    <a:lnTo>
                      <a:pt x="1267"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35"/>
              <p:cNvSpPr/>
              <p:nvPr/>
            </p:nvSpPr>
            <p:spPr>
              <a:xfrm>
                <a:off x="2490250" y="1616200"/>
                <a:ext cx="31550" cy="149500"/>
              </a:xfrm>
              <a:custGeom>
                <a:rect b="b" l="l" r="r" t="t"/>
                <a:pathLst>
                  <a:path extrusionOk="0" h="5980" w="1262">
                    <a:moveTo>
                      <a:pt x="1262" y="0"/>
                    </a:moveTo>
                    <a:lnTo>
                      <a:pt x="1262" y="0"/>
                    </a:lnTo>
                    <a:cubicBezTo>
                      <a:pt x="1258" y="9"/>
                      <a:pt x="1254" y="22"/>
                      <a:pt x="1250" y="34"/>
                    </a:cubicBezTo>
                    <a:lnTo>
                      <a:pt x="0" y="5980"/>
                    </a:lnTo>
                    <a:cubicBezTo>
                      <a:pt x="5" y="5972"/>
                      <a:pt x="9" y="5958"/>
                      <a:pt x="18" y="5946"/>
                    </a:cubicBezTo>
                    <a:lnTo>
                      <a:pt x="1262"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35"/>
              <p:cNvSpPr/>
              <p:nvPr/>
            </p:nvSpPr>
            <p:spPr>
              <a:xfrm>
                <a:off x="2490150" y="1617050"/>
                <a:ext cx="31350" cy="149200"/>
              </a:xfrm>
              <a:custGeom>
                <a:rect b="b" l="l" r="r" t="t"/>
                <a:pathLst>
                  <a:path extrusionOk="0" h="5968" w="1254">
                    <a:moveTo>
                      <a:pt x="1254" y="0"/>
                    </a:moveTo>
                    <a:cubicBezTo>
                      <a:pt x="1249" y="5"/>
                      <a:pt x="1249" y="14"/>
                      <a:pt x="1244" y="18"/>
                    </a:cubicBezTo>
                    <a:lnTo>
                      <a:pt x="88" y="5547"/>
                    </a:lnTo>
                    <a:lnTo>
                      <a:pt x="88" y="5547"/>
                    </a:lnTo>
                    <a:lnTo>
                      <a:pt x="1254" y="0"/>
                    </a:lnTo>
                    <a:close/>
                    <a:moveTo>
                      <a:pt x="88" y="5547"/>
                    </a:moveTo>
                    <a:lnTo>
                      <a:pt x="4" y="5946"/>
                    </a:lnTo>
                    <a:cubicBezTo>
                      <a:pt x="4" y="5947"/>
                      <a:pt x="4" y="5947"/>
                      <a:pt x="4" y="5948"/>
                    </a:cubicBezTo>
                    <a:lnTo>
                      <a:pt x="4" y="5948"/>
                    </a:lnTo>
                    <a:lnTo>
                      <a:pt x="88" y="5547"/>
                    </a:lnTo>
                    <a:close/>
                    <a:moveTo>
                      <a:pt x="4" y="5948"/>
                    </a:moveTo>
                    <a:lnTo>
                      <a:pt x="2" y="5960"/>
                    </a:lnTo>
                    <a:lnTo>
                      <a:pt x="2" y="5960"/>
                    </a:lnTo>
                    <a:cubicBezTo>
                      <a:pt x="3" y="5957"/>
                      <a:pt x="4" y="5952"/>
                      <a:pt x="4" y="5948"/>
                    </a:cubicBezTo>
                    <a:close/>
                    <a:moveTo>
                      <a:pt x="2" y="5960"/>
                    </a:moveTo>
                    <a:cubicBezTo>
                      <a:pt x="1" y="5963"/>
                      <a:pt x="0" y="5966"/>
                      <a:pt x="0" y="5967"/>
                    </a:cubicBezTo>
                    <a:lnTo>
                      <a:pt x="2" y="5960"/>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35"/>
              <p:cNvSpPr/>
              <p:nvPr/>
            </p:nvSpPr>
            <p:spPr>
              <a:xfrm>
                <a:off x="899050" y="1261525"/>
                <a:ext cx="57675" cy="152800"/>
              </a:xfrm>
              <a:custGeom>
                <a:rect b="b" l="l" r="r" t="t"/>
                <a:pathLst>
                  <a:path extrusionOk="0" h="6112" w="2307">
                    <a:moveTo>
                      <a:pt x="2306" y="0"/>
                    </a:moveTo>
                    <a:lnTo>
                      <a:pt x="2306" y="0"/>
                    </a:lnTo>
                    <a:cubicBezTo>
                      <a:pt x="2109" y="9"/>
                      <a:pt x="1938" y="26"/>
                      <a:pt x="1788" y="43"/>
                    </a:cubicBezTo>
                    <a:cubicBezTo>
                      <a:pt x="1575" y="73"/>
                      <a:pt x="1403" y="116"/>
                      <a:pt x="1245" y="167"/>
                    </a:cubicBezTo>
                    <a:lnTo>
                      <a:pt x="1" y="6112"/>
                    </a:lnTo>
                    <a:cubicBezTo>
                      <a:pt x="155" y="6066"/>
                      <a:pt x="330" y="6023"/>
                      <a:pt x="544" y="5993"/>
                    </a:cubicBezTo>
                    <a:cubicBezTo>
                      <a:pt x="694" y="5971"/>
                      <a:pt x="864" y="5958"/>
                      <a:pt x="1061" y="5950"/>
                    </a:cubicBezTo>
                    <a:lnTo>
                      <a:pt x="2306"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35"/>
              <p:cNvSpPr/>
              <p:nvPr/>
            </p:nvSpPr>
            <p:spPr>
              <a:xfrm>
                <a:off x="881000" y="1265700"/>
                <a:ext cx="49200" cy="155050"/>
              </a:xfrm>
              <a:custGeom>
                <a:rect b="b" l="l" r="r" t="t"/>
                <a:pathLst>
                  <a:path extrusionOk="0" h="6202" w="1968">
                    <a:moveTo>
                      <a:pt x="1967" y="0"/>
                    </a:moveTo>
                    <a:lnTo>
                      <a:pt x="1967" y="0"/>
                    </a:lnTo>
                    <a:cubicBezTo>
                      <a:pt x="1839" y="38"/>
                      <a:pt x="1724" y="81"/>
                      <a:pt x="1604" y="125"/>
                    </a:cubicBezTo>
                    <a:cubicBezTo>
                      <a:pt x="1489" y="167"/>
                      <a:pt x="1373" y="214"/>
                      <a:pt x="1244" y="253"/>
                    </a:cubicBezTo>
                    <a:lnTo>
                      <a:pt x="0" y="6201"/>
                    </a:lnTo>
                    <a:cubicBezTo>
                      <a:pt x="129" y="6159"/>
                      <a:pt x="244" y="6116"/>
                      <a:pt x="360" y="6073"/>
                    </a:cubicBezTo>
                    <a:cubicBezTo>
                      <a:pt x="475" y="6031"/>
                      <a:pt x="595" y="5988"/>
                      <a:pt x="723" y="5945"/>
                    </a:cubicBezTo>
                    <a:lnTo>
                      <a:pt x="1967"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35"/>
              <p:cNvSpPr/>
              <p:nvPr/>
            </p:nvSpPr>
            <p:spPr>
              <a:xfrm>
                <a:off x="857775" y="1272000"/>
                <a:ext cx="54350" cy="152600"/>
              </a:xfrm>
              <a:custGeom>
                <a:rect b="b" l="l" r="r" t="t"/>
                <a:pathLst>
                  <a:path extrusionOk="0" h="6104" w="2174">
                    <a:moveTo>
                      <a:pt x="2173" y="1"/>
                    </a:moveTo>
                    <a:lnTo>
                      <a:pt x="2173" y="1"/>
                    </a:lnTo>
                    <a:cubicBezTo>
                      <a:pt x="2019" y="47"/>
                      <a:pt x="1848" y="90"/>
                      <a:pt x="1635" y="120"/>
                    </a:cubicBezTo>
                    <a:cubicBezTo>
                      <a:pt x="1520" y="133"/>
                      <a:pt x="1391" y="146"/>
                      <a:pt x="1250" y="155"/>
                    </a:cubicBezTo>
                    <a:lnTo>
                      <a:pt x="0" y="6103"/>
                    </a:lnTo>
                    <a:cubicBezTo>
                      <a:pt x="146" y="6095"/>
                      <a:pt x="274" y="6083"/>
                      <a:pt x="390" y="6065"/>
                    </a:cubicBezTo>
                    <a:cubicBezTo>
                      <a:pt x="600" y="6036"/>
                      <a:pt x="775" y="5997"/>
                      <a:pt x="929" y="5949"/>
                    </a:cubicBezTo>
                    <a:lnTo>
                      <a:pt x="2173"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35"/>
              <p:cNvSpPr/>
              <p:nvPr/>
            </p:nvSpPr>
            <p:spPr>
              <a:xfrm>
                <a:off x="856625" y="1271250"/>
                <a:ext cx="32400" cy="153350"/>
              </a:xfrm>
              <a:custGeom>
                <a:rect b="b" l="l" r="r" t="t"/>
                <a:pathLst>
                  <a:path extrusionOk="0" h="6134" w="1296">
                    <a:moveTo>
                      <a:pt x="1258" y="0"/>
                    </a:moveTo>
                    <a:lnTo>
                      <a:pt x="1258" y="0"/>
                    </a:lnTo>
                    <a:cubicBezTo>
                      <a:pt x="1257" y="4"/>
                      <a:pt x="1256" y="8"/>
                      <a:pt x="1255" y="12"/>
                    </a:cubicBezTo>
                    <a:lnTo>
                      <a:pt x="1255" y="12"/>
                    </a:lnTo>
                    <a:lnTo>
                      <a:pt x="1258" y="0"/>
                    </a:lnTo>
                    <a:close/>
                    <a:moveTo>
                      <a:pt x="1255" y="12"/>
                    </a:moveTo>
                    <a:lnTo>
                      <a:pt x="12" y="5950"/>
                    </a:lnTo>
                    <a:cubicBezTo>
                      <a:pt x="0" y="6001"/>
                      <a:pt x="4" y="6062"/>
                      <a:pt x="46" y="6133"/>
                    </a:cubicBezTo>
                    <a:lnTo>
                      <a:pt x="1296" y="185"/>
                    </a:lnTo>
                    <a:cubicBezTo>
                      <a:pt x="1255" y="121"/>
                      <a:pt x="1246" y="65"/>
                      <a:pt x="1255" y="12"/>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35"/>
              <p:cNvSpPr/>
              <p:nvPr/>
            </p:nvSpPr>
            <p:spPr>
              <a:xfrm>
                <a:off x="1751050" y="1456875"/>
                <a:ext cx="40025" cy="160325"/>
              </a:xfrm>
              <a:custGeom>
                <a:rect b="b" l="l" r="r" t="t"/>
                <a:pathLst>
                  <a:path extrusionOk="0" h="6413" w="1601">
                    <a:moveTo>
                      <a:pt x="1271" y="1"/>
                    </a:moveTo>
                    <a:lnTo>
                      <a:pt x="1271" y="1"/>
                    </a:lnTo>
                    <a:cubicBezTo>
                      <a:pt x="1271" y="2"/>
                      <a:pt x="1270" y="3"/>
                      <a:pt x="1270" y="4"/>
                    </a:cubicBezTo>
                    <a:lnTo>
                      <a:pt x="1270" y="4"/>
                    </a:lnTo>
                    <a:lnTo>
                      <a:pt x="1271" y="1"/>
                    </a:lnTo>
                    <a:close/>
                    <a:moveTo>
                      <a:pt x="1270" y="4"/>
                    </a:moveTo>
                    <a:lnTo>
                      <a:pt x="23" y="5945"/>
                    </a:lnTo>
                    <a:cubicBezTo>
                      <a:pt x="1" y="6061"/>
                      <a:pt x="236" y="6253"/>
                      <a:pt x="351" y="6412"/>
                    </a:cubicBezTo>
                    <a:lnTo>
                      <a:pt x="1600" y="463"/>
                    </a:lnTo>
                    <a:cubicBezTo>
                      <a:pt x="1481" y="306"/>
                      <a:pt x="1249" y="115"/>
                      <a:pt x="1270" y="4"/>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35"/>
              <p:cNvSpPr/>
              <p:nvPr/>
            </p:nvSpPr>
            <p:spPr>
              <a:xfrm>
                <a:off x="3381825" y="1802900"/>
                <a:ext cx="31325" cy="149600"/>
              </a:xfrm>
              <a:custGeom>
                <a:rect b="b" l="l" r="r" t="t"/>
                <a:pathLst>
                  <a:path extrusionOk="0" h="5984" w="1253">
                    <a:moveTo>
                      <a:pt x="1253" y="0"/>
                    </a:moveTo>
                    <a:lnTo>
                      <a:pt x="1247" y="26"/>
                    </a:lnTo>
                    <a:lnTo>
                      <a:pt x="1247" y="26"/>
                    </a:lnTo>
                    <a:cubicBezTo>
                      <a:pt x="1250" y="18"/>
                      <a:pt x="1253" y="10"/>
                      <a:pt x="1253" y="0"/>
                    </a:cubicBezTo>
                    <a:close/>
                    <a:moveTo>
                      <a:pt x="1247" y="26"/>
                    </a:moveTo>
                    <a:lnTo>
                      <a:pt x="1247" y="26"/>
                    </a:lnTo>
                    <a:cubicBezTo>
                      <a:pt x="1246" y="29"/>
                      <a:pt x="1245" y="31"/>
                      <a:pt x="1244" y="34"/>
                    </a:cubicBezTo>
                    <a:lnTo>
                      <a:pt x="0" y="5984"/>
                    </a:lnTo>
                    <a:cubicBezTo>
                      <a:pt x="4" y="5971"/>
                      <a:pt x="4" y="5958"/>
                      <a:pt x="8" y="5950"/>
                    </a:cubicBezTo>
                    <a:lnTo>
                      <a:pt x="1247" y="26"/>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35"/>
              <p:cNvSpPr/>
              <p:nvPr/>
            </p:nvSpPr>
            <p:spPr>
              <a:xfrm>
                <a:off x="3381175" y="1803750"/>
                <a:ext cx="31775" cy="150150"/>
              </a:xfrm>
              <a:custGeom>
                <a:rect b="b" l="l" r="r" t="t"/>
                <a:pathLst>
                  <a:path extrusionOk="0" h="6006" w="1271">
                    <a:moveTo>
                      <a:pt x="1270" y="0"/>
                    </a:moveTo>
                    <a:lnTo>
                      <a:pt x="1269" y="5"/>
                    </a:lnTo>
                    <a:lnTo>
                      <a:pt x="1269" y="5"/>
                    </a:lnTo>
                    <a:cubicBezTo>
                      <a:pt x="1270" y="4"/>
                      <a:pt x="1270" y="2"/>
                      <a:pt x="1270" y="0"/>
                    </a:cubicBezTo>
                    <a:close/>
                    <a:moveTo>
                      <a:pt x="1269" y="5"/>
                    </a:moveTo>
                    <a:lnTo>
                      <a:pt x="1269" y="5"/>
                    </a:lnTo>
                    <a:cubicBezTo>
                      <a:pt x="1265" y="25"/>
                      <a:pt x="1257" y="41"/>
                      <a:pt x="1245" y="61"/>
                    </a:cubicBezTo>
                    <a:lnTo>
                      <a:pt x="1" y="6005"/>
                    </a:lnTo>
                    <a:cubicBezTo>
                      <a:pt x="9" y="5989"/>
                      <a:pt x="17" y="5967"/>
                      <a:pt x="26" y="5950"/>
                    </a:cubicBezTo>
                    <a:lnTo>
                      <a:pt x="1269" y="5"/>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35"/>
              <p:cNvSpPr/>
              <p:nvPr/>
            </p:nvSpPr>
            <p:spPr>
              <a:xfrm>
                <a:off x="3380200" y="1805250"/>
                <a:ext cx="32100" cy="149925"/>
              </a:xfrm>
              <a:custGeom>
                <a:rect b="b" l="l" r="r" t="t"/>
                <a:pathLst>
                  <a:path extrusionOk="0" h="5997" w="1284">
                    <a:moveTo>
                      <a:pt x="1284" y="1"/>
                    </a:moveTo>
                    <a:cubicBezTo>
                      <a:pt x="1276" y="17"/>
                      <a:pt x="1262" y="30"/>
                      <a:pt x="1250" y="48"/>
                    </a:cubicBezTo>
                    <a:lnTo>
                      <a:pt x="1" y="5996"/>
                    </a:lnTo>
                    <a:cubicBezTo>
                      <a:pt x="18" y="5980"/>
                      <a:pt x="26" y="5963"/>
                      <a:pt x="40" y="5945"/>
                    </a:cubicBezTo>
                    <a:lnTo>
                      <a:pt x="1284"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35"/>
              <p:cNvSpPr/>
              <p:nvPr/>
            </p:nvSpPr>
            <p:spPr>
              <a:xfrm>
                <a:off x="3379125" y="1806425"/>
                <a:ext cx="32325" cy="149925"/>
              </a:xfrm>
              <a:custGeom>
                <a:rect b="b" l="l" r="r" t="t"/>
                <a:pathLst>
                  <a:path extrusionOk="0" h="5997" w="1293">
                    <a:moveTo>
                      <a:pt x="1293" y="1"/>
                    </a:moveTo>
                    <a:lnTo>
                      <a:pt x="1293" y="1"/>
                    </a:lnTo>
                    <a:cubicBezTo>
                      <a:pt x="1280" y="17"/>
                      <a:pt x="1263" y="35"/>
                      <a:pt x="1246" y="47"/>
                    </a:cubicBezTo>
                    <a:lnTo>
                      <a:pt x="1" y="5997"/>
                    </a:lnTo>
                    <a:cubicBezTo>
                      <a:pt x="18" y="5980"/>
                      <a:pt x="31" y="5967"/>
                      <a:pt x="44" y="5949"/>
                    </a:cubicBezTo>
                    <a:lnTo>
                      <a:pt x="1293"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35"/>
              <p:cNvSpPr/>
              <p:nvPr/>
            </p:nvSpPr>
            <p:spPr>
              <a:xfrm>
                <a:off x="3378475" y="1807600"/>
                <a:ext cx="31800" cy="149200"/>
              </a:xfrm>
              <a:custGeom>
                <a:rect b="b" l="l" r="r" t="t"/>
                <a:pathLst>
                  <a:path extrusionOk="0" h="5968" w="1272">
                    <a:moveTo>
                      <a:pt x="1272" y="0"/>
                    </a:moveTo>
                    <a:lnTo>
                      <a:pt x="1272" y="0"/>
                    </a:lnTo>
                    <a:cubicBezTo>
                      <a:pt x="1263" y="5"/>
                      <a:pt x="1258" y="13"/>
                      <a:pt x="1250" y="18"/>
                    </a:cubicBezTo>
                    <a:lnTo>
                      <a:pt x="1" y="5967"/>
                    </a:lnTo>
                    <a:cubicBezTo>
                      <a:pt x="10" y="5963"/>
                      <a:pt x="18" y="5954"/>
                      <a:pt x="27" y="5950"/>
                    </a:cubicBezTo>
                    <a:lnTo>
                      <a:pt x="1272"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35"/>
              <p:cNvSpPr/>
              <p:nvPr/>
            </p:nvSpPr>
            <p:spPr>
              <a:xfrm>
                <a:off x="2352950" y="1597375"/>
                <a:ext cx="51350" cy="152725"/>
              </a:xfrm>
              <a:custGeom>
                <a:rect b="b" l="l" r="r" t="t"/>
                <a:pathLst>
                  <a:path extrusionOk="0" h="6109" w="2054">
                    <a:moveTo>
                      <a:pt x="1245" y="1"/>
                    </a:moveTo>
                    <a:lnTo>
                      <a:pt x="1" y="5945"/>
                    </a:lnTo>
                    <a:cubicBezTo>
                      <a:pt x="265" y="6010"/>
                      <a:pt x="535" y="6061"/>
                      <a:pt x="808" y="6109"/>
                    </a:cubicBezTo>
                    <a:lnTo>
                      <a:pt x="2054" y="163"/>
                    </a:lnTo>
                    <a:cubicBezTo>
                      <a:pt x="1780" y="112"/>
                      <a:pt x="1511" y="61"/>
                      <a:pt x="1245"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35"/>
              <p:cNvSpPr/>
              <p:nvPr/>
            </p:nvSpPr>
            <p:spPr>
              <a:xfrm>
                <a:off x="2343775" y="1594925"/>
                <a:ext cx="40300" cy="151100"/>
              </a:xfrm>
              <a:custGeom>
                <a:rect b="b" l="l" r="r" t="t"/>
                <a:pathLst>
                  <a:path extrusionOk="0" h="6044" w="1612">
                    <a:moveTo>
                      <a:pt x="1248" y="0"/>
                    </a:moveTo>
                    <a:lnTo>
                      <a:pt x="0" y="5950"/>
                    </a:lnTo>
                    <a:cubicBezTo>
                      <a:pt x="123" y="5984"/>
                      <a:pt x="243" y="6018"/>
                      <a:pt x="368" y="6043"/>
                    </a:cubicBezTo>
                    <a:lnTo>
                      <a:pt x="1612" y="99"/>
                    </a:lnTo>
                    <a:cubicBezTo>
                      <a:pt x="1489" y="69"/>
                      <a:pt x="1368" y="34"/>
                      <a:pt x="1248"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35"/>
              <p:cNvSpPr/>
              <p:nvPr/>
            </p:nvSpPr>
            <p:spPr>
              <a:xfrm>
                <a:off x="2337125" y="1592800"/>
                <a:ext cx="37875" cy="150900"/>
              </a:xfrm>
              <a:custGeom>
                <a:rect b="b" l="l" r="r" t="t"/>
                <a:pathLst>
                  <a:path extrusionOk="0" h="6036" w="1515">
                    <a:moveTo>
                      <a:pt x="1245" y="0"/>
                    </a:moveTo>
                    <a:lnTo>
                      <a:pt x="0" y="5949"/>
                    </a:lnTo>
                    <a:cubicBezTo>
                      <a:pt x="86" y="5980"/>
                      <a:pt x="176" y="6009"/>
                      <a:pt x="266" y="6035"/>
                    </a:cubicBezTo>
                    <a:lnTo>
                      <a:pt x="1514" y="85"/>
                    </a:lnTo>
                    <a:cubicBezTo>
                      <a:pt x="1425" y="60"/>
                      <a:pt x="1335" y="30"/>
                      <a:pt x="1245"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35"/>
              <p:cNvSpPr/>
              <p:nvPr/>
            </p:nvSpPr>
            <p:spPr>
              <a:xfrm>
                <a:off x="2331350" y="1590625"/>
                <a:ext cx="36925" cy="150900"/>
              </a:xfrm>
              <a:custGeom>
                <a:rect b="b" l="l" r="r" t="t"/>
                <a:pathLst>
                  <a:path extrusionOk="0" h="6036" w="1477">
                    <a:moveTo>
                      <a:pt x="1245" y="1"/>
                    </a:moveTo>
                    <a:lnTo>
                      <a:pt x="0" y="5947"/>
                    </a:lnTo>
                    <a:cubicBezTo>
                      <a:pt x="73" y="5980"/>
                      <a:pt x="150" y="6010"/>
                      <a:pt x="231" y="6036"/>
                    </a:cubicBezTo>
                    <a:lnTo>
                      <a:pt x="1476" y="87"/>
                    </a:lnTo>
                    <a:cubicBezTo>
                      <a:pt x="1399" y="62"/>
                      <a:pt x="1322" y="31"/>
                      <a:pt x="1245"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35"/>
              <p:cNvSpPr/>
              <p:nvPr/>
            </p:nvSpPr>
            <p:spPr>
              <a:xfrm>
                <a:off x="2325800" y="1588175"/>
                <a:ext cx="36700" cy="151125"/>
              </a:xfrm>
              <a:custGeom>
                <a:rect b="b" l="l" r="r" t="t"/>
                <a:pathLst>
                  <a:path extrusionOk="0" h="6045" w="1468">
                    <a:moveTo>
                      <a:pt x="1249" y="0"/>
                    </a:moveTo>
                    <a:lnTo>
                      <a:pt x="1" y="5950"/>
                    </a:lnTo>
                    <a:cubicBezTo>
                      <a:pt x="72" y="5985"/>
                      <a:pt x="145" y="6015"/>
                      <a:pt x="222" y="6045"/>
                    </a:cubicBezTo>
                    <a:lnTo>
                      <a:pt x="1467" y="99"/>
                    </a:lnTo>
                    <a:cubicBezTo>
                      <a:pt x="1395" y="69"/>
                      <a:pt x="1322" y="35"/>
                      <a:pt x="1249"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35"/>
              <p:cNvSpPr/>
              <p:nvPr/>
            </p:nvSpPr>
            <p:spPr>
              <a:xfrm>
                <a:off x="2320225" y="1585200"/>
                <a:ext cx="36800" cy="151750"/>
              </a:xfrm>
              <a:custGeom>
                <a:rect b="b" l="l" r="r" t="t"/>
                <a:pathLst>
                  <a:path extrusionOk="0" h="6070" w="1472">
                    <a:moveTo>
                      <a:pt x="1245" y="0"/>
                    </a:moveTo>
                    <a:lnTo>
                      <a:pt x="1" y="5950"/>
                    </a:lnTo>
                    <a:cubicBezTo>
                      <a:pt x="74" y="5992"/>
                      <a:pt x="151" y="6031"/>
                      <a:pt x="224" y="6069"/>
                    </a:cubicBezTo>
                    <a:lnTo>
                      <a:pt x="1472" y="119"/>
                    </a:lnTo>
                    <a:cubicBezTo>
                      <a:pt x="1395" y="81"/>
                      <a:pt x="1318" y="42"/>
                      <a:pt x="1245"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35"/>
              <p:cNvSpPr/>
              <p:nvPr/>
            </p:nvSpPr>
            <p:spPr>
              <a:xfrm>
                <a:off x="2320025" y="1585100"/>
                <a:ext cx="31325" cy="148875"/>
              </a:xfrm>
              <a:custGeom>
                <a:rect b="b" l="l" r="r" t="t"/>
                <a:pathLst>
                  <a:path extrusionOk="0" h="5955" w="1253">
                    <a:moveTo>
                      <a:pt x="1245" y="0"/>
                    </a:moveTo>
                    <a:lnTo>
                      <a:pt x="1" y="5949"/>
                    </a:lnTo>
                    <a:cubicBezTo>
                      <a:pt x="5" y="5949"/>
                      <a:pt x="5" y="5954"/>
                      <a:pt x="9" y="5954"/>
                    </a:cubicBezTo>
                    <a:lnTo>
                      <a:pt x="1253" y="4"/>
                    </a:lnTo>
                    <a:cubicBezTo>
                      <a:pt x="1249" y="4"/>
                      <a:pt x="1249" y="4"/>
                      <a:pt x="1245"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35"/>
              <p:cNvSpPr/>
              <p:nvPr/>
            </p:nvSpPr>
            <p:spPr>
              <a:xfrm>
                <a:off x="2543300" y="1642300"/>
                <a:ext cx="40100" cy="154100"/>
              </a:xfrm>
              <a:custGeom>
                <a:rect b="b" l="l" r="r" t="t"/>
                <a:pathLst>
                  <a:path extrusionOk="0" h="6164" w="1604">
                    <a:moveTo>
                      <a:pt x="1248" y="0"/>
                    </a:moveTo>
                    <a:lnTo>
                      <a:pt x="0" y="5950"/>
                    </a:lnTo>
                    <a:cubicBezTo>
                      <a:pt x="123" y="6018"/>
                      <a:pt x="239" y="6087"/>
                      <a:pt x="359" y="6164"/>
                    </a:cubicBezTo>
                    <a:lnTo>
                      <a:pt x="1604" y="214"/>
                    </a:lnTo>
                    <a:cubicBezTo>
                      <a:pt x="1489" y="141"/>
                      <a:pt x="1369" y="68"/>
                      <a:pt x="1248"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35"/>
              <p:cNvSpPr/>
              <p:nvPr/>
            </p:nvSpPr>
            <p:spPr>
              <a:xfrm>
                <a:off x="2521150" y="1630000"/>
                <a:ext cx="53375" cy="161050"/>
              </a:xfrm>
              <a:custGeom>
                <a:rect b="b" l="l" r="r" t="t"/>
                <a:pathLst>
                  <a:path extrusionOk="0" h="6442" w="2135">
                    <a:moveTo>
                      <a:pt x="1250" y="1"/>
                    </a:moveTo>
                    <a:lnTo>
                      <a:pt x="0" y="5949"/>
                    </a:lnTo>
                    <a:cubicBezTo>
                      <a:pt x="296" y="6117"/>
                      <a:pt x="595" y="6275"/>
                      <a:pt x="886" y="6442"/>
                    </a:cubicBezTo>
                    <a:lnTo>
                      <a:pt x="2134" y="492"/>
                    </a:lnTo>
                    <a:cubicBezTo>
                      <a:pt x="1840" y="325"/>
                      <a:pt x="1540" y="167"/>
                      <a:pt x="1250"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35"/>
              <p:cNvSpPr/>
              <p:nvPr/>
            </p:nvSpPr>
            <p:spPr>
              <a:xfrm>
                <a:off x="2504900" y="1619750"/>
                <a:ext cx="47500" cy="159000"/>
              </a:xfrm>
              <a:custGeom>
                <a:rect b="b" l="l" r="r" t="t"/>
                <a:pathLst>
                  <a:path extrusionOk="0" h="6360" w="1900">
                    <a:moveTo>
                      <a:pt x="1245" y="0"/>
                    </a:moveTo>
                    <a:lnTo>
                      <a:pt x="1" y="5949"/>
                    </a:lnTo>
                    <a:cubicBezTo>
                      <a:pt x="210" y="6099"/>
                      <a:pt x="428" y="6231"/>
                      <a:pt x="650" y="6359"/>
                    </a:cubicBezTo>
                    <a:lnTo>
                      <a:pt x="1900" y="411"/>
                    </a:lnTo>
                    <a:cubicBezTo>
                      <a:pt x="1677" y="282"/>
                      <a:pt x="1454" y="149"/>
                      <a:pt x="1245"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35"/>
              <p:cNvSpPr/>
              <p:nvPr/>
            </p:nvSpPr>
            <p:spPr>
              <a:xfrm>
                <a:off x="2496025" y="1612875"/>
                <a:ext cx="40000" cy="155600"/>
              </a:xfrm>
              <a:custGeom>
                <a:rect b="b" l="l" r="r" t="t"/>
                <a:pathLst>
                  <a:path extrusionOk="0" h="6224" w="1600">
                    <a:moveTo>
                      <a:pt x="1250" y="1"/>
                    </a:moveTo>
                    <a:lnTo>
                      <a:pt x="0" y="5951"/>
                    </a:lnTo>
                    <a:cubicBezTo>
                      <a:pt x="115" y="6049"/>
                      <a:pt x="235" y="6138"/>
                      <a:pt x="356" y="6224"/>
                    </a:cubicBezTo>
                    <a:lnTo>
                      <a:pt x="1600" y="275"/>
                    </a:lnTo>
                    <a:cubicBezTo>
                      <a:pt x="1481" y="189"/>
                      <a:pt x="1361" y="100"/>
                      <a:pt x="1250"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35"/>
              <p:cNvSpPr/>
              <p:nvPr/>
            </p:nvSpPr>
            <p:spPr>
              <a:xfrm>
                <a:off x="2258950" y="1586250"/>
                <a:ext cx="35950" cy="150700"/>
              </a:xfrm>
              <a:custGeom>
                <a:rect b="b" l="l" r="r" t="t"/>
                <a:pathLst>
                  <a:path extrusionOk="0" h="6028" w="1438">
                    <a:moveTo>
                      <a:pt x="1250" y="0"/>
                    </a:moveTo>
                    <a:lnTo>
                      <a:pt x="1" y="5950"/>
                    </a:lnTo>
                    <a:lnTo>
                      <a:pt x="194" y="6027"/>
                    </a:lnTo>
                    <a:lnTo>
                      <a:pt x="1438" y="77"/>
                    </a:lnTo>
                    <a:cubicBezTo>
                      <a:pt x="1374" y="52"/>
                      <a:pt x="1314" y="26"/>
                      <a:pt x="1250"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35"/>
              <p:cNvSpPr/>
              <p:nvPr/>
            </p:nvSpPr>
            <p:spPr>
              <a:xfrm>
                <a:off x="2230625" y="1573650"/>
                <a:ext cx="59575" cy="161375"/>
              </a:xfrm>
              <a:custGeom>
                <a:rect b="b" l="l" r="r" t="t"/>
                <a:pathLst>
                  <a:path extrusionOk="0" h="6455" w="2383">
                    <a:moveTo>
                      <a:pt x="1250" y="0"/>
                    </a:moveTo>
                    <a:lnTo>
                      <a:pt x="0" y="5950"/>
                    </a:lnTo>
                    <a:cubicBezTo>
                      <a:pt x="377" y="6130"/>
                      <a:pt x="754" y="6296"/>
                      <a:pt x="1134" y="6454"/>
                    </a:cubicBezTo>
                    <a:lnTo>
                      <a:pt x="2383" y="504"/>
                    </a:lnTo>
                    <a:cubicBezTo>
                      <a:pt x="1998" y="350"/>
                      <a:pt x="1621" y="180"/>
                      <a:pt x="1250"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35"/>
              <p:cNvSpPr/>
              <p:nvPr/>
            </p:nvSpPr>
            <p:spPr>
              <a:xfrm>
                <a:off x="2208700" y="1562500"/>
                <a:ext cx="53175" cy="159925"/>
              </a:xfrm>
              <a:custGeom>
                <a:rect b="b" l="l" r="r" t="t"/>
                <a:pathLst>
                  <a:path extrusionOk="0" h="6397" w="2127">
                    <a:moveTo>
                      <a:pt x="1250" y="1"/>
                    </a:moveTo>
                    <a:lnTo>
                      <a:pt x="1" y="5946"/>
                    </a:lnTo>
                    <a:cubicBezTo>
                      <a:pt x="291" y="6105"/>
                      <a:pt x="587" y="6254"/>
                      <a:pt x="877" y="6396"/>
                    </a:cubicBezTo>
                    <a:lnTo>
                      <a:pt x="2127" y="446"/>
                    </a:lnTo>
                    <a:cubicBezTo>
                      <a:pt x="1831" y="305"/>
                      <a:pt x="1540" y="155"/>
                      <a:pt x="1250"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35"/>
              <p:cNvSpPr/>
              <p:nvPr/>
            </p:nvSpPr>
            <p:spPr>
              <a:xfrm>
                <a:off x="2263775" y="1585100"/>
                <a:ext cx="87375" cy="151850"/>
              </a:xfrm>
              <a:custGeom>
                <a:rect b="b" l="l" r="r" t="t"/>
                <a:pathLst>
                  <a:path extrusionOk="0" h="6074" w="3495">
                    <a:moveTo>
                      <a:pt x="3495" y="0"/>
                    </a:moveTo>
                    <a:lnTo>
                      <a:pt x="3495" y="0"/>
                    </a:lnTo>
                    <a:cubicBezTo>
                      <a:pt x="3266" y="35"/>
                      <a:pt x="3080" y="45"/>
                      <a:pt x="2913" y="45"/>
                    </a:cubicBezTo>
                    <a:cubicBezTo>
                      <a:pt x="2771" y="45"/>
                      <a:pt x="2643" y="38"/>
                      <a:pt x="2515" y="30"/>
                    </a:cubicBezTo>
                    <a:cubicBezTo>
                      <a:pt x="2363" y="18"/>
                      <a:pt x="2210" y="8"/>
                      <a:pt x="2051" y="8"/>
                    </a:cubicBezTo>
                    <a:cubicBezTo>
                      <a:pt x="1921" y="8"/>
                      <a:pt x="1788" y="15"/>
                      <a:pt x="1647" y="34"/>
                    </a:cubicBezTo>
                    <a:cubicBezTo>
                      <a:pt x="1519" y="56"/>
                      <a:pt x="1386" y="81"/>
                      <a:pt x="1250" y="123"/>
                    </a:cubicBezTo>
                    <a:lnTo>
                      <a:pt x="1" y="6073"/>
                    </a:lnTo>
                    <a:cubicBezTo>
                      <a:pt x="141" y="6031"/>
                      <a:pt x="275" y="6000"/>
                      <a:pt x="403" y="5984"/>
                    </a:cubicBezTo>
                    <a:cubicBezTo>
                      <a:pt x="547" y="5964"/>
                      <a:pt x="684" y="5957"/>
                      <a:pt x="818" y="5957"/>
                    </a:cubicBezTo>
                    <a:cubicBezTo>
                      <a:pt x="971" y="5957"/>
                      <a:pt x="1120" y="5966"/>
                      <a:pt x="1270" y="5975"/>
                    </a:cubicBezTo>
                    <a:cubicBezTo>
                      <a:pt x="1403" y="5985"/>
                      <a:pt x="1535" y="5994"/>
                      <a:pt x="1683" y="5994"/>
                    </a:cubicBezTo>
                    <a:cubicBezTo>
                      <a:pt x="1846" y="5994"/>
                      <a:pt x="2028" y="5983"/>
                      <a:pt x="2251" y="5949"/>
                    </a:cubicBezTo>
                    <a:lnTo>
                      <a:pt x="3495"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35"/>
              <p:cNvSpPr/>
              <p:nvPr/>
            </p:nvSpPr>
            <p:spPr>
              <a:xfrm>
                <a:off x="2263775" y="1588175"/>
                <a:ext cx="31250" cy="148775"/>
              </a:xfrm>
              <a:custGeom>
                <a:rect b="b" l="l" r="r" t="t"/>
                <a:pathLst>
                  <a:path extrusionOk="0" h="5951" w="1250">
                    <a:moveTo>
                      <a:pt x="1245" y="0"/>
                    </a:moveTo>
                    <a:lnTo>
                      <a:pt x="1" y="5950"/>
                    </a:lnTo>
                    <a:lnTo>
                      <a:pt x="1250"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35"/>
              <p:cNvSpPr/>
              <p:nvPr/>
            </p:nvSpPr>
            <p:spPr>
              <a:xfrm>
                <a:off x="1844500" y="1498900"/>
                <a:ext cx="39925" cy="152175"/>
              </a:xfrm>
              <a:custGeom>
                <a:rect b="b" l="l" r="r" t="t"/>
                <a:pathLst>
                  <a:path extrusionOk="0" h="6087" w="1597">
                    <a:moveTo>
                      <a:pt x="1246" y="0"/>
                    </a:moveTo>
                    <a:lnTo>
                      <a:pt x="0" y="5950"/>
                    </a:lnTo>
                    <a:cubicBezTo>
                      <a:pt x="112" y="5997"/>
                      <a:pt x="227" y="6040"/>
                      <a:pt x="347" y="6086"/>
                    </a:cubicBezTo>
                    <a:lnTo>
                      <a:pt x="1597" y="138"/>
                    </a:lnTo>
                    <a:cubicBezTo>
                      <a:pt x="1477" y="95"/>
                      <a:pt x="1361" y="47"/>
                      <a:pt x="1246"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35"/>
              <p:cNvSpPr/>
              <p:nvPr/>
            </p:nvSpPr>
            <p:spPr>
              <a:xfrm>
                <a:off x="1799175" y="1478600"/>
                <a:ext cx="76475" cy="169050"/>
              </a:xfrm>
              <a:custGeom>
                <a:rect b="b" l="l" r="r" t="t"/>
                <a:pathLst>
                  <a:path extrusionOk="0" h="6762" w="3059">
                    <a:moveTo>
                      <a:pt x="1249" y="0"/>
                    </a:moveTo>
                    <a:lnTo>
                      <a:pt x="1" y="5945"/>
                    </a:lnTo>
                    <a:cubicBezTo>
                      <a:pt x="587" y="6189"/>
                      <a:pt x="1164" y="6493"/>
                      <a:pt x="1813" y="6762"/>
                    </a:cubicBezTo>
                    <a:lnTo>
                      <a:pt x="3059" y="812"/>
                    </a:lnTo>
                    <a:cubicBezTo>
                      <a:pt x="2409" y="547"/>
                      <a:pt x="1835" y="239"/>
                      <a:pt x="1249"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35"/>
              <p:cNvSpPr/>
              <p:nvPr/>
            </p:nvSpPr>
            <p:spPr>
              <a:xfrm>
                <a:off x="1789875" y="1474950"/>
                <a:ext cx="40525" cy="152275"/>
              </a:xfrm>
              <a:custGeom>
                <a:rect b="b" l="l" r="r" t="t"/>
                <a:pathLst>
                  <a:path extrusionOk="0" h="6091" w="1621">
                    <a:moveTo>
                      <a:pt x="1245" y="1"/>
                    </a:moveTo>
                    <a:lnTo>
                      <a:pt x="0" y="5950"/>
                    </a:lnTo>
                    <a:cubicBezTo>
                      <a:pt x="124" y="5992"/>
                      <a:pt x="248" y="6039"/>
                      <a:pt x="373" y="6091"/>
                    </a:cubicBezTo>
                    <a:lnTo>
                      <a:pt x="1621" y="146"/>
                    </a:lnTo>
                    <a:cubicBezTo>
                      <a:pt x="1498" y="95"/>
                      <a:pt x="1369" y="44"/>
                      <a:pt x="1245"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35"/>
              <p:cNvSpPr/>
              <p:nvPr/>
            </p:nvSpPr>
            <p:spPr>
              <a:xfrm>
                <a:off x="1782800" y="1472700"/>
                <a:ext cx="38225" cy="151025"/>
              </a:xfrm>
              <a:custGeom>
                <a:rect b="b" l="l" r="r" t="t"/>
                <a:pathLst>
                  <a:path extrusionOk="0" h="6041" w="1529">
                    <a:moveTo>
                      <a:pt x="1246" y="0"/>
                    </a:moveTo>
                    <a:lnTo>
                      <a:pt x="1" y="5950"/>
                    </a:lnTo>
                    <a:cubicBezTo>
                      <a:pt x="95" y="5975"/>
                      <a:pt x="190" y="6005"/>
                      <a:pt x="283" y="6040"/>
                    </a:cubicBezTo>
                    <a:lnTo>
                      <a:pt x="1528" y="91"/>
                    </a:lnTo>
                    <a:cubicBezTo>
                      <a:pt x="1434" y="57"/>
                      <a:pt x="1339" y="26"/>
                      <a:pt x="1246"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35"/>
              <p:cNvSpPr/>
              <p:nvPr/>
            </p:nvSpPr>
            <p:spPr>
              <a:xfrm>
                <a:off x="1776625" y="1471000"/>
                <a:ext cx="37325" cy="150450"/>
              </a:xfrm>
              <a:custGeom>
                <a:rect b="b" l="l" r="r" t="t"/>
                <a:pathLst>
                  <a:path extrusionOk="0" h="6018" w="1493">
                    <a:moveTo>
                      <a:pt x="1244" y="0"/>
                    </a:moveTo>
                    <a:lnTo>
                      <a:pt x="0" y="5950"/>
                    </a:lnTo>
                    <a:cubicBezTo>
                      <a:pt x="81" y="5971"/>
                      <a:pt x="167" y="5992"/>
                      <a:pt x="248" y="6018"/>
                    </a:cubicBezTo>
                    <a:lnTo>
                      <a:pt x="1493" y="68"/>
                    </a:lnTo>
                    <a:cubicBezTo>
                      <a:pt x="1412" y="43"/>
                      <a:pt x="1326" y="22"/>
                      <a:pt x="1244"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35"/>
              <p:cNvSpPr/>
              <p:nvPr/>
            </p:nvSpPr>
            <p:spPr>
              <a:xfrm>
                <a:off x="1770300" y="1469725"/>
                <a:ext cx="37450" cy="150050"/>
              </a:xfrm>
              <a:custGeom>
                <a:rect b="b" l="l" r="r" t="t"/>
                <a:pathLst>
                  <a:path extrusionOk="0" h="6002" w="1498">
                    <a:moveTo>
                      <a:pt x="1249" y="0"/>
                    </a:moveTo>
                    <a:lnTo>
                      <a:pt x="1" y="5950"/>
                    </a:lnTo>
                    <a:cubicBezTo>
                      <a:pt x="86" y="5966"/>
                      <a:pt x="167" y="5984"/>
                      <a:pt x="253" y="6001"/>
                    </a:cubicBezTo>
                    <a:lnTo>
                      <a:pt x="1497" y="51"/>
                    </a:lnTo>
                    <a:cubicBezTo>
                      <a:pt x="1416" y="34"/>
                      <a:pt x="1331" y="17"/>
                      <a:pt x="1249"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35"/>
              <p:cNvSpPr/>
              <p:nvPr/>
            </p:nvSpPr>
            <p:spPr>
              <a:xfrm>
                <a:off x="1762925" y="1468750"/>
                <a:ext cx="38625" cy="149725"/>
              </a:xfrm>
              <a:custGeom>
                <a:rect b="b" l="l" r="r" t="t"/>
                <a:pathLst>
                  <a:path extrusionOk="0" h="5989" w="1545">
                    <a:moveTo>
                      <a:pt x="1245" y="0"/>
                    </a:moveTo>
                    <a:lnTo>
                      <a:pt x="0" y="5946"/>
                    </a:lnTo>
                    <a:cubicBezTo>
                      <a:pt x="99" y="5958"/>
                      <a:pt x="197" y="5971"/>
                      <a:pt x="296" y="5989"/>
                    </a:cubicBezTo>
                    <a:lnTo>
                      <a:pt x="1544" y="39"/>
                    </a:lnTo>
                    <a:cubicBezTo>
                      <a:pt x="1447" y="22"/>
                      <a:pt x="1348" y="9"/>
                      <a:pt x="1245"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35"/>
              <p:cNvSpPr/>
              <p:nvPr/>
            </p:nvSpPr>
            <p:spPr>
              <a:xfrm>
                <a:off x="1759800" y="1468425"/>
                <a:ext cx="34275" cy="148975"/>
              </a:xfrm>
              <a:custGeom>
                <a:rect b="b" l="l" r="r" t="t"/>
                <a:pathLst>
                  <a:path extrusionOk="0" h="5959" w="1371">
                    <a:moveTo>
                      <a:pt x="1250" y="1"/>
                    </a:moveTo>
                    <a:lnTo>
                      <a:pt x="1" y="5950"/>
                    </a:lnTo>
                    <a:cubicBezTo>
                      <a:pt x="44" y="5955"/>
                      <a:pt x="83" y="5955"/>
                      <a:pt x="125" y="5959"/>
                    </a:cubicBezTo>
                    <a:lnTo>
                      <a:pt x="1370" y="13"/>
                    </a:lnTo>
                    <a:cubicBezTo>
                      <a:pt x="1331" y="9"/>
                      <a:pt x="1289" y="5"/>
                      <a:pt x="1250" y="1"/>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35"/>
              <p:cNvSpPr/>
              <p:nvPr/>
            </p:nvSpPr>
            <p:spPr>
              <a:xfrm>
                <a:off x="1872625" y="1502425"/>
                <a:ext cx="48150" cy="150375"/>
              </a:xfrm>
              <a:custGeom>
                <a:rect b="b" l="l" r="r" t="t"/>
                <a:pathLst>
                  <a:path extrusionOk="0" h="6015" w="1926">
                    <a:moveTo>
                      <a:pt x="1925" y="1"/>
                    </a:moveTo>
                    <a:lnTo>
                      <a:pt x="1925" y="1"/>
                    </a:lnTo>
                    <a:cubicBezTo>
                      <a:pt x="1690" y="48"/>
                      <a:pt x="1526" y="65"/>
                      <a:pt x="1397" y="65"/>
                    </a:cubicBezTo>
                    <a:cubicBezTo>
                      <a:pt x="1341" y="65"/>
                      <a:pt x="1291" y="62"/>
                      <a:pt x="1246" y="56"/>
                    </a:cubicBezTo>
                    <a:lnTo>
                      <a:pt x="1" y="6006"/>
                    </a:lnTo>
                    <a:cubicBezTo>
                      <a:pt x="46" y="6011"/>
                      <a:pt x="95" y="6014"/>
                      <a:pt x="152" y="6014"/>
                    </a:cubicBezTo>
                    <a:cubicBezTo>
                      <a:pt x="281" y="6014"/>
                      <a:pt x="446" y="5998"/>
                      <a:pt x="681" y="5951"/>
                    </a:cubicBezTo>
                    <a:lnTo>
                      <a:pt x="1925"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35"/>
              <p:cNvSpPr/>
              <p:nvPr/>
            </p:nvSpPr>
            <p:spPr>
              <a:xfrm>
                <a:off x="1868875" y="1503275"/>
                <a:ext cx="34900" cy="149300"/>
              </a:xfrm>
              <a:custGeom>
                <a:rect b="b" l="l" r="r" t="t"/>
                <a:pathLst>
                  <a:path extrusionOk="0" h="5972" w="1396">
                    <a:moveTo>
                      <a:pt x="1246" y="1"/>
                    </a:moveTo>
                    <a:lnTo>
                      <a:pt x="1" y="5950"/>
                    </a:lnTo>
                    <a:cubicBezTo>
                      <a:pt x="48" y="5959"/>
                      <a:pt x="95" y="5968"/>
                      <a:pt x="151" y="5972"/>
                    </a:cubicBezTo>
                    <a:lnTo>
                      <a:pt x="1396" y="22"/>
                    </a:lnTo>
                    <a:cubicBezTo>
                      <a:pt x="1344" y="18"/>
                      <a:pt x="1293" y="9"/>
                      <a:pt x="1246"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35"/>
              <p:cNvSpPr/>
              <p:nvPr/>
            </p:nvSpPr>
            <p:spPr>
              <a:xfrm>
                <a:off x="1868875" y="1503275"/>
                <a:ext cx="31150" cy="148775"/>
              </a:xfrm>
              <a:custGeom>
                <a:rect b="b" l="l" r="r" t="t"/>
                <a:pathLst>
                  <a:path extrusionOk="0" h="5951" w="1246">
                    <a:moveTo>
                      <a:pt x="1246" y="1"/>
                    </a:moveTo>
                    <a:lnTo>
                      <a:pt x="1" y="5950"/>
                    </a:lnTo>
                    <a:lnTo>
                      <a:pt x="1" y="5950"/>
                    </a:lnTo>
                    <a:lnTo>
                      <a:pt x="1246"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35"/>
              <p:cNvSpPr/>
              <p:nvPr/>
            </p:nvSpPr>
            <p:spPr>
              <a:xfrm>
                <a:off x="1861725" y="1502200"/>
                <a:ext cx="38300" cy="149850"/>
              </a:xfrm>
              <a:custGeom>
                <a:rect b="b" l="l" r="r" t="t"/>
                <a:pathLst>
                  <a:path extrusionOk="0" h="5994" w="1532">
                    <a:moveTo>
                      <a:pt x="1250" y="1"/>
                    </a:moveTo>
                    <a:lnTo>
                      <a:pt x="0" y="5950"/>
                    </a:lnTo>
                    <a:cubicBezTo>
                      <a:pt x="91" y="5960"/>
                      <a:pt x="176" y="5972"/>
                      <a:pt x="257" y="5989"/>
                    </a:cubicBezTo>
                    <a:cubicBezTo>
                      <a:pt x="266" y="5989"/>
                      <a:pt x="274" y="5993"/>
                      <a:pt x="287" y="5993"/>
                    </a:cubicBezTo>
                    <a:lnTo>
                      <a:pt x="1532" y="44"/>
                    </a:lnTo>
                    <a:cubicBezTo>
                      <a:pt x="1524" y="44"/>
                      <a:pt x="1514" y="44"/>
                      <a:pt x="1506" y="40"/>
                    </a:cubicBezTo>
                    <a:cubicBezTo>
                      <a:pt x="1421" y="26"/>
                      <a:pt x="1335" y="10"/>
                      <a:pt x="1250"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35"/>
              <p:cNvSpPr/>
              <p:nvPr/>
            </p:nvSpPr>
            <p:spPr>
              <a:xfrm>
                <a:off x="1853175" y="1501975"/>
                <a:ext cx="39800" cy="149100"/>
              </a:xfrm>
              <a:custGeom>
                <a:rect b="b" l="l" r="r" t="t"/>
                <a:pathLst>
                  <a:path extrusionOk="0" h="5964" w="1592">
                    <a:moveTo>
                      <a:pt x="1438" y="1"/>
                    </a:moveTo>
                    <a:cubicBezTo>
                      <a:pt x="1377" y="1"/>
                      <a:pt x="1314" y="5"/>
                      <a:pt x="1250" y="15"/>
                    </a:cubicBezTo>
                    <a:lnTo>
                      <a:pt x="0" y="5963"/>
                    </a:lnTo>
                    <a:cubicBezTo>
                      <a:pt x="67" y="5955"/>
                      <a:pt x="130" y="5951"/>
                      <a:pt x="190" y="5951"/>
                    </a:cubicBezTo>
                    <a:cubicBezTo>
                      <a:pt x="242" y="5951"/>
                      <a:pt x="293" y="5954"/>
                      <a:pt x="342" y="5959"/>
                    </a:cubicBezTo>
                    <a:lnTo>
                      <a:pt x="1592" y="10"/>
                    </a:lnTo>
                    <a:cubicBezTo>
                      <a:pt x="1541" y="4"/>
                      <a:pt x="1490" y="1"/>
                      <a:pt x="1438" y="1"/>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35"/>
              <p:cNvSpPr/>
              <p:nvPr/>
            </p:nvSpPr>
            <p:spPr>
              <a:xfrm>
                <a:off x="2373150" y="1601450"/>
                <a:ext cx="43450" cy="161250"/>
              </a:xfrm>
              <a:custGeom>
                <a:rect b="b" l="l" r="r" t="t"/>
                <a:pathLst>
                  <a:path extrusionOk="0" h="6450" w="1738">
                    <a:moveTo>
                      <a:pt x="1246" y="0"/>
                    </a:moveTo>
                    <a:lnTo>
                      <a:pt x="0" y="5946"/>
                    </a:lnTo>
                    <a:cubicBezTo>
                      <a:pt x="164" y="6116"/>
                      <a:pt x="330" y="6288"/>
                      <a:pt x="493" y="6450"/>
                    </a:cubicBezTo>
                    <a:lnTo>
                      <a:pt x="1737" y="501"/>
                    </a:lnTo>
                    <a:cubicBezTo>
                      <a:pt x="1579" y="338"/>
                      <a:pt x="1412" y="167"/>
                      <a:pt x="1246"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35"/>
              <p:cNvSpPr/>
              <p:nvPr/>
            </p:nvSpPr>
            <p:spPr>
              <a:xfrm>
                <a:off x="2552275" y="1647625"/>
                <a:ext cx="33375" cy="153175"/>
              </a:xfrm>
              <a:custGeom>
                <a:rect b="b" l="l" r="r" t="t"/>
                <a:pathLst>
                  <a:path extrusionOk="0" h="6127" w="1335">
                    <a:moveTo>
                      <a:pt x="1245" y="1"/>
                    </a:moveTo>
                    <a:lnTo>
                      <a:pt x="0" y="5951"/>
                    </a:lnTo>
                    <a:cubicBezTo>
                      <a:pt x="67" y="6018"/>
                      <a:pt x="87" y="6070"/>
                      <a:pt x="80" y="6115"/>
                    </a:cubicBezTo>
                    <a:lnTo>
                      <a:pt x="80" y="6115"/>
                    </a:lnTo>
                    <a:lnTo>
                      <a:pt x="1326" y="176"/>
                    </a:lnTo>
                    <a:cubicBezTo>
                      <a:pt x="1335" y="129"/>
                      <a:pt x="1317" y="74"/>
                      <a:pt x="1245" y="1"/>
                    </a:cubicBezTo>
                    <a:close/>
                    <a:moveTo>
                      <a:pt x="80" y="6115"/>
                    </a:moveTo>
                    <a:lnTo>
                      <a:pt x="77" y="6126"/>
                    </a:lnTo>
                    <a:cubicBezTo>
                      <a:pt x="78" y="6122"/>
                      <a:pt x="79" y="6119"/>
                      <a:pt x="80" y="6115"/>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35"/>
              <p:cNvSpPr/>
              <p:nvPr/>
            </p:nvSpPr>
            <p:spPr>
              <a:xfrm>
                <a:off x="2482750" y="1631700"/>
                <a:ext cx="41325" cy="149300"/>
              </a:xfrm>
              <a:custGeom>
                <a:rect b="b" l="l" r="r" t="t"/>
                <a:pathLst>
                  <a:path extrusionOk="0" h="5972" w="1653">
                    <a:moveTo>
                      <a:pt x="1246" y="0"/>
                    </a:moveTo>
                    <a:lnTo>
                      <a:pt x="1" y="5946"/>
                    </a:lnTo>
                    <a:cubicBezTo>
                      <a:pt x="133" y="5963"/>
                      <a:pt x="267" y="5972"/>
                      <a:pt x="403" y="5972"/>
                    </a:cubicBezTo>
                    <a:lnTo>
                      <a:pt x="1652" y="22"/>
                    </a:lnTo>
                    <a:cubicBezTo>
                      <a:pt x="1511" y="22"/>
                      <a:pt x="1378" y="14"/>
                      <a:pt x="1246" y="0"/>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35"/>
              <p:cNvSpPr/>
              <p:nvPr/>
            </p:nvSpPr>
            <p:spPr>
              <a:xfrm>
                <a:off x="2473125" y="1630300"/>
                <a:ext cx="40775" cy="150050"/>
              </a:xfrm>
              <a:custGeom>
                <a:rect b="b" l="l" r="r" t="t"/>
                <a:pathLst>
                  <a:path extrusionOk="0" h="6002" w="1631">
                    <a:moveTo>
                      <a:pt x="1246" y="1"/>
                    </a:moveTo>
                    <a:lnTo>
                      <a:pt x="1" y="5951"/>
                    </a:lnTo>
                    <a:cubicBezTo>
                      <a:pt x="125" y="5972"/>
                      <a:pt x="253" y="5989"/>
                      <a:pt x="386" y="6002"/>
                    </a:cubicBezTo>
                    <a:lnTo>
                      <a:pt x="1631" y="56"/>
                    </a:lnTo>
                    <a:cubicBezTo>
                      <a:pt x="1503" y="44"/>
                      <a:pt x="1374" y="23"/>
                      <a:pt x="1246"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35"/>
              <p:cNvSpPr/>
              <p:nvPr/>
            </p:nvSpPr>
            <p:spPr>
              <a:xfrm>
                <a:off x="2463100" y="1628275"/>
                <a:ext cx="41175" cy="150800"/>
              </a:xfrm>
              <a:custGeom>
                <a:rect b="b" l="l" r="r" t="t"/>
                <a:pathLst>
                  <a:path extrusionOk="0" h="6032" w="1647">
                    <a:moveTo>
                      <a:pt x="1249" y="1"/>
                    </a:moveTo>
                    <a:lnTo>
                      <a:pt x="0" y="5946"/>
                    </a:lnTo>
                    <a:cubicBezTo>
                      <a:pt x="133" y="5980"/>
                      <a:pt x="265" y="6006"/>
                      <a:pt x="402" y="6032"/>
                    </a:cubicBezTo>
                    <a:lnTo>
                      <a:pt x="1647" y="82"/>
                    </a:lnTo>
                    <a:cubicBezTo>
                      <a:pt x="1514" y="56"/>
                      <a:pt x="1377" y="31"/>
                      <a:pt x="1249"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35"/>
              <p:cNvSpPr/>
              <p:nvPr/>
            </p:nvSpPr>
            <p:spPr>
              <a:xfrm>
                <a:off x="2424475" y="1617825"/>
                <a:ext cx="69850" cy="159125"/>
              </a:xfrm>
              <a:custGeom>
                <a:rect b="b" l="l" r="r" t="t"/>
                <a:pathLst>
                  <a:path extrusionOk="0" h="6365" w="2794">
                    <a:moveTo>
                      <a:pt x="1250" y="0"/>
                    </a:moveTo>
                    <a:lnTo>
                      <a:pt x="0" y="5949"/>
                    </a:lnTo>
                    <a:cubicBezTo>
                      <a:pt x="527" y="6073"/>
                      <a:pt x="1023" y="6240"/>
                      <a:pt x="1545" y="6364"/>
                    </a:cubicBezTo>
                    <a:lnTo>
                      <a:pt x="2794" y="419"/>
                    </a:lnTo>
                    <a:cubicBezTo>
                      <a:pt x="2272" y="295"/>
                      <a:pt x="1771" y="123"/>
                      <a:pt x="1250"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35"/>
              <p:cNvSpPr/>
              <p:nvPr/>
            </p:nvSpPr>
            <p:spPr>
              <a:xfrm>
                <a:off x="2414650" y="1615750"/>
                <a:ext cx="41075" cy="150800"/>
              </a:xfrm>
              <a:custGeom>
                <a:rect b="b" l="l" r="r" t="t"/>
                <a:pathLst>
                  <a:path extrusionOk="0" h="6032" w="1643">
                    <a:moveTo>
                      <a:pt x="1245" y="1"/>
                    </a:moveTo>
                    <a:lnTo>
                      <a:pt x="0" y="5946"/>
                    </a:lnTo>
                    <a:cubicBezTo>
                      <a:pt x="133" y="5972"/>
                      <a:pt x="265" y="6002"/>
                      <a:pt x="393" y="6032"/>
                    </a:cubicBezTo>
                    <a:lnTo>
                      <a:pt x="1643" y="83"/>
                    </a:lnTo>
                    <a:cubicBezTo>
                      <a:pt x="1510" y="52"/>
                      <a:pt x="1378" y="23"/>
                      <a:pt x="1245"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35"/>
              <p:cNvSpPr/>
              <p:nvPr/>
            </p:nvSpPr>
            <p:spPr>
              <a:xfrm>
                <a:off x="2404925" y="1614375"/>
                <a:ext cx="40875" cy="150050"/>
              </a:xfrm>
              <a:custGeom>
                <a:rect b="b" l="l" r="r" t="t"/>
                <a:pathLst>
                  <a:path extrusionOk="0" h="6002" w="1635">
                    <a:moveTo>
                      <a:pt x="1250" y="1"/>
                    </a:moveTo>
                    <a:lnTo>
                      <a:pt x="0" y="5950"/>
                    </a:lnTo>
                    <a:cubicBezTo>
                      <a:pt x="133" y="5963"/>
                      <a:pt x="261" y="5980"/>
                      <a:pt x="389" y="6001"/>
                    </a:cubicBezTo>
                    <a:lnTo>
                      <a:pt x="1634" y="56"/>
                    </a:lnTo>
                    <a:cubicBezTo>
                      <a:pt x="1506" y="30"/>
                      <a:pt x="1378" y="14"/>
                      <a:pt x="1250"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35"/>
              <p:cNvSpPr/>
              <p:nvPr/>
            </p:nvSpPr>
            <p:spPr>
              <a:xfrm>
                <a:off x="2385475" y="1613725"/>
                <a:ext cx="50700" cy="149425"/>
              </a:xfrm>
              <a:custGeom>
                <a:rect b="b" l="l" r="r" t="t"/>
                <a:pathLst>
                  <a:path extrusionOk="0" h="5977" w="2028">
                    <a:moveTo>
                      <a:pt x="1535" y="1"/>
                    </a:moveTo>
                    <a:cubicBezTo>
                      <a:pt x="1440" y="1"/>
                      <a:pt x="1343" y="4"/>
                      <a:pt x="1244" y="10"/>
                    </a:cubicBezTo>
                    <a:lnTo>
                      <a:pt x="0" y="5959"/>
                    </a:lnTo>
                    <a:cubicBezTo>
                      <a:pt x="95" y="5953"/>
                      <a:pt x="188" y="5950"/>
                      <a:pt x="280" y="5950"/>
                    </a:cubicBezTo>
                    <a:cubicBezTo>
                      <a:pt x="451" y="5950"/>
                      <a:pt x="617" y="5960"/>
                      <a:pt x="778" y="5976"/>
                    </a:cubicBezTo>
                    <a:lnTo>
                      <a:pt x="2028" y="27"/>
                    </a:lnTo>
                    <a:cubicBezTo>
                      <a:pt x="1866" y="10"/>
                      <a:pt x="1703" y="1"/>
                      <a:pt x="1535" y="1"/>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35"/>
              <p:cNvSpPr/>
              <p:nvPr/>
            </p:nvSpPr>
            <p:spPr>
              <a:xfrm>
                <a:off x="2554850" y="1665600"/>
                <a:ext cx="32100" cy="149400"/>
              </a:xfrm>
              <a:custGeom>
                <a:rect b="b" l="l" r="r" t="t"/>
                <a:pathLst>
                  <a:path extrusionOk="0" h="5976" w="1284">
                    <a:moveTo>
                      <a:pt x="1244" y="0"/>
                    </a:moveTo>
                    <a:lnTo>
                      <a:pt x="0" y="5950"/>
                    </a:lnTo>
                    <a:cubicBezTo>
                      <a:pt x="12" y="5958"/>
                      <a:pt x="26" y="5968"/>
                      <a:pt x="38" y="5976"/>
                    </a:cubicBezTo>
                    <a:lnTo>
                      <a:pt x="1283" y="26"/>
                    </a:lnTo>
                    <a:cubicBezTo>
                      <a:pt x="1270" y="18"/>
                      <a:pt x="1258" y="9"/>
                      <a:pt x="1244"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35"/>
              <p:cNvSpPr/>
              <p:nvPr/>
            </p:nvSpPr>
            <p:spPr>
              <a:xfrm>
                <a:off x="2549275" y="1658650"/>
                <a:ext cx="36700" cy="155725"/>
              </a:xfrm>
              <a:custGeom>
                <a:rect b="b" l="l" r="r" t="t"/>
                <a:pathLst>
                  <a:path extrusionOk="0" h="6229" w="1468">
                    <a:moveTo>
                      <a:pt x="1262" y="0"/>
                    </a:moveTo>
                    <a:lnTo>
                      <a:pt x="1262" y="0"/>
                    </a:lnTo>
                    <a:cubicBezTo>
                      <a:pt x="1261" y="3"/>
                      <a:pt x="1261" y="6"/>
                      <a:pt x="1260" y="9"/>
                    </a:cubicBezTo>
                    <a:lnTo>
                      <a:pt x="1260" y="9"/>
                    </a:lnTo>
                    <a:lnTo>
                      <a:pt x="1262" y="0"/>
                    </a:lnTo>
                    <a:close/>
                    <a:moveTo>
                      <a:pt x="1260" y="9"/>
                    </a:moveTo>
                    <a:lnTo>
                      <a:pt x="13" y="5946"/>
                    </a:lnTo>
                    <a:cubicBezTo>
                      <a:pt x="0" y="6015"/>
                      <a:pt x="44" y="6100"/>
                      <a:pt x="223" y="6228"/>
                    </a:cubicBezTo>
                    <a:lnTo>
                      <a:pt x="1467" y="278"/>
                    </a:lnTo>
                    <a:cubicBezTo>
                      <a:pt x="1299" y="160"/>
                      <a:pt x="1249" y="76"/>
                      <a:pt x="1260" y="9"/>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35"/>
              <p:cNvSpPr/>
              <p:nvPr/>
            </p:nvSpPr>
            <p:spPr>
              <a:xfrm>
                <a:off x="1996975" y="1541675"/>
                <a:ext cx="72100" cy="169925"/>
              </a:xfrm>
              <a:custGeom>
                <a:rect b="b" l="l" r="r" t="t"/>
                <a:pathLst>
                  <a:path extrusionOk="0" h="6797" w="2884">
                    <a:moveTo>
                      <a:pt x="1246" y="0"/>
                    </a:moveTo>
                    <a:lnTo>
                      <a:pt x="1" y="5950"/>
                    </a:lnTo>
                    <a:cubicBezTo>
                      <a:pt x="536" y="6254"/>
                      <a:pt x="1092" y="6515"/>
                      <a:pt x="1635" y="6797"/>
                    </a:cubicBezTo>
                    <a:lnTo>
                      <a:pt x="2883" y="847"/>
                    </a:lnTo>
                    <a:cubicBezTo>
                      <a:pt x="2340" y="565"/>
                      <a:pt x="1780" y="304"/>
                      <a:pt x="1246"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35"/>
              <p:cNvSpPr/>
              <p:nvPr/>
            </p:nvSpPr>
            <p:spPr>
              <a:xfrm>
                <a:off x="1979450" y="1530550"/>
                <a:ext cx="48700" cy="159900"/>
              </a:xfrm>
              <a:custGeom>
                <a:rect b="b" l="l" r="r" t="t"/>
                <a:pathLst>
                  <a:path extrusionOk="0" h="6396" w="1948">
                    <a:moveTo>
                      <a:pt x="1245" y="1"/>
                    </a:moveTo>
                    <a:lnTo>
                      <a:pt x="1" y="5950"/>
                    </a:lnTo>
                    <a:cubicBezTo>
                      <a:pt x="228" y="6113"/>
                      <a:pt x="463" y="6258"/>
                      <a:pt x="702" y="6395"/>
                    </a:cubicBezTo>
                    <a:lnTo>
                      <a:pt x="1947" y="445"/>
                    </a:lnTo>
                    <a:cubicBezTo>
                      <a:pt x="1707" y="309"/>
                      <a:pt x="1472" y="163"/>
                      <a:pt x="1245"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35"/>
              <p:cNvSpPr/>
              <p:nvPr/>
            </p:nvSpPr>
            <p:spPr>
              <a:xfrm>
                <a:off x="1950475" y="1503625"/>
                <a:ext cx="60100" cy="175675"/>
              </a:xfrm>
              <a:custGeom>
                <a:rect b="b" l="l" r="r" t="t"/>
                <a:pathLst>
                  <a:path extrusionOk="0" h="7027" w="2404">
                    <a:moveTo>
                      <a:pt x="1249" y="0"/>
                    </a:moveTo>
                    <a:lnTo>
                      <a:pt x="1" y="5949"/>
                    </a:lnTo>
                    <a:cubicBezTo>
                      <a:pt x="351" y="6385"/>
                      <a:pt x="745" y="6732"/>
                      <a:pt x="1160" y="7027"/>
                    </a:cubicBezTo>
                    <a:lnTo>
                      <a:pt x="2404" y="1078"/>
                    </a:lnTo>
                    <a:cubicBezTo>
                      <a:pt x="1989" y="782"/>
                      <a:pt x="1596" y="436"/>
                      <a:pt x="1249"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35"/>
              <p:cNvSpPr/>
              <p:nvPr/>
            </p:nvSpPr>
            <p:spPr>
              <a:xfrm>
                <a:off x="2205500" y="1562500"/>
                <a:ext cx="34450" cy="149750"/>
              </a:xfrm>
              <a:custGeom>
                <a:rect b="b" l="l" r="r" t="t"/>
                <a:pathLst>
                  <a:path extrusionOk="0" h="5990" w="1378">
                    <a:moveTo>
                      <a:pt x="1378" y="1"/>
                    </a:moveTo>
                    <a:lnTo>
                      <a:pt x="1378" y="1"/>
                    </a:lnTo>
                    <a:cubicBezTo>
                      <a:pt x="1335" y="14"/>
                      <a:pt x="1288" y="27"/>
                      <a:pt x="1245" y="40"/>
                    </a:cubicBezTo>
                    <a:lnTo>
                      <a:pt x="0" y="5990"/>
                    </a:lnTo>
                    <a:cubicBezTo>
                      <a:pt x="43" y="5976"/>
                      <a:pt x="86" y="5964"/>
                      <a:pt x="129" y="5946"/>
                    </a:cubicBezTo>
                    <a:lnTo>
                      <a:pt x="1378"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35"/>
              <p:cNvSpPr/>
              <p:nvPr/>
            </p:nvSpPr>
            <p:spPr>
              <a:xfrm>
                <a:off x="2037850" y="1562850"/>
                <a:ext cx="198800" cy="156850"/>
              </a:xfrm>
              <a:custGeom>
                <a:rect b="b" l="l" r="r" t="t"/>
                <a:pathLst>
                  <a:path extrusionOk="0" h="6274" w="7952">
                    <a:moveTo>
                      <a:pt x="1248" y="0"/>
                    </a:moveTo>
                    <a:lnTo>
                      <a:pt x="0" y="5950"/>
                    </a:lnTo>
                    <a:cubicBezTo>
                      <a:pt x="1629" y="5977"/>
                      <a:pt x="3095" y="6274"/>
                      <a:pt x="4532" y="6274"/>
                    </a:cubicBezTo>
                    <a:cubicBezTo>
                      <a:pt x="4920" y="6274"/>
                      <a:pt x="5306" y="6252"/>
                      <a:pt x="5693" y="6197"/>
                    </a:cubicBezTo>
                    <a:cubicBezTo>
                      <a:pt x="6031" y="6151"/>
                      <a:pt x="6369" y="6078"/>
                      <a:pt x="6706" y="5976"/>
                    </a:cubicBezTo>
                    <a:lnTo>
                      <a:pt x="7951" y="26"/>
                    </a:lnTo>
                    <a:lnTo>
                      <a:pt x="7951" y="26"/>
                    </a:lnTo>
                    <a:cubicBezTo>
                      <a:pt x="7613" y="133"/>
                      <a:pt x="7275" y="206"/>
                      <a:pt x="6941" y="253"/>
                    </a:cubicBezTo>
                    <a:cubicBezTo>
                      <a:pt x="6559" y="306"/>
                      <a:pt x="6178" y="327"/>
                      <a:pt x="5795" y="327"/>
                    </a:cubicBezTo>
                    <a:cubicBezTo>
                      <a:pt x="4351" y="327"/>
                      <a:pt x="2881" y="27"/>
                      <a:pt x="1248" y="0"/>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35"/>
              <p:cNvSpPr/>
              <p:nvPr/>
            </p:nvSpPr>
            <p:spPr>
              <a:xfrm>
                <a:off x="2555800" y="1666250"/>
                <a:ext cx="55300" cy="194400"/>
              </a:xfrm>
              <a:custGeom>
                <a:rect b="b" l="l" r="r" t="t"/>
                <a:pathLst>
                  <a:path extrusionOk="0" h="7776" w="2212">
                    <a:moveTo>
                      <a:pt x="1245" y="0"/>
                    </a:moveTo>
                    <a:lnTo>
                      <a:pt x="0" y="5950"/>
                    </a:lnTo>
                    <a:cubicBezTo>
                      <a:pt x="963" y="6797"/>
                      <a:pt x="172" y="7100"/>
                      <a:pt x="594" y="7776"/>
                    </a:cubicBezTo>
                    <a:lnTo>
                      <a:pt x="1840" y="1826"/>
                    </a:lnTo>
                    <a:cubicBezTo>
                      <a:pt x="1416" y="1151"/>
                      <a:pt x="2211" y="847"/>
                      <a:pt x="1245"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35"/>
              <p:cNvSpPr/>
              <p:nvPr/>
            </p:nvSpPr>
            <p:spPr>
              <a:xfrm>
                <a:off x="3424575" y="1889500"/>
                <a:ext cx="49850" cy="157850"/>
              </a:xfrm>
              <a:custGeom>
                <a:rect b="b" l="l" r="r" t="t"/>
                <a:pathLst>
                  <a:path extrusionOk="0" h="6314" w="1994">
                    <a:moveTo>
                      <a:pt x="1994" y="1"/>
                    </a:moveTo>
                    <a:cubicBezTo>
                      <a:pt x="1643" y="176"/>
                      <a:pt x="1438" y="279"/>
                      <a:pt x="1246" y="368"/>
                    </a:cubicBezTo>
                    <a:lnTo>
                      <a:pt x="0" y="6314"/>
                    </a:lnTo>
                    <a:cubicBezTo>
                      <a:pt x="193" y="6229"/>
                      <a:pt x="399" y="6126"/>
                      <a:pt x="745" y="5950"/>
                    </a:cubicBezTo>
                    <a:lnTo>
                      <a:pt x="1994"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35"/>
              <p:cNvSpPr/>
              <p:nvPr/>
            </p:nvSpPr>
            <p:spPr>
              <a:xfrm>
                <a:off x="3396575" y="1898700"/>
                <a:ext cx="59150" cy="160400"/>
              </a:xfrm>
              <a:custGeom>
                <a:rect b="b" l="l" r="r" t="t"/>
                <a:pathLst>
                  <a:path extrusionOk="0" h="6416" w="2366">
                    <a:moveTo>
                      <a:pt x="2366" y="0"/>
                    </a:moveTo>
                    <a:lnTo>
                      <a:pt x="2366" y="0"/>
                    </a:lnTo>
                    <a:cubicBezTo>
                      <a:pt x="2092" y="124"/>
                      <a:pt x="1843" y="223"/>
                      <a:pt x="1245" y="467"/>
                    </a:cubicBezTo>
                    <a:lnTo>
                      <a:pt x="1" y="6416"/>
                    </a:lnTo>
                    <a:cubicBezTo>
                      <a:pt x="599" y="6173"/>
                      <a:pt x="847" y="6074"/>
                      <a:pt x="1120" y="5946"/>
                    </a:cubicBezTo>
                    <a:lnTo>
                      <a:pt x="2366"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35"/>
              <p:cNvSpPr/>
              <p:nvPr/>
            </p:nvSpPr>
            <p:spPr>
              <a:xfrm>
                <a:off x="3394850" y="1910375"/>
                <a:ext cx="32850" cy="152700"/>
              </a:xfrm>
              <a:custGeom>
                <a:rect b="b" l="l" r="r" t="t"/>
                <a:pathLst>
                  <a:path extrusionOk="0" h="6108" w="1314">
                    <a:moveTo>
                      <a:pt x="1314" y="0"/>
                    </a:moveTo>
                    <a:cubicBezTo>
                      <a:pt x="1288" y="52"/>
                      <a:pt x="1266" y="103"/>
                      <a:pt x="1245" y="158"/>
                    </a:cubicBezTo>
                    <a:lnTo>
                      <a:pt x="1" y="6108"/>
                    </a:lnTo>
                    <a:cubicBezTo>
                      <a:pt x="18" y="6051"/>
                      <a:pt x="39" y="6000"/>
                      <a:pt x="70" y="5949"/>
                    </a:cubicBezTo>
                    <a:lnTo>
                      <a:pt x="1314"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35"/>
              <p:cNvSpPr/>
              <p:nvPr/>
            </p:nvSpPr>
            <p:spPr>
              <a:xfrm>
                <a:off x="3393775" y="1914325"/>
                <a:ext cx="32200" cy="152725"/>
              </a:xfrm>
              <a:custGeom>
                <a:rect b="b" l="l" r="r" t="t"/>
                <a:pathLst>
                  <a:path extrusionOk="0" h="6109" w="1288">
                    <a:moveTo>
                      <a:pt x="1288" y="0"/>
                    </a:moveTo>
                    <a:cubicBezTo>
                      <a:pt x="1271" y="52"/>
                      <a:pt x="1258" y="107"/>
                      <a:pt x="1250" y="158"/>
                    </a:cubicBezTo>
                    <a:lnTo>
                      <a:pt x="1" y="6108"/>
                    </a:lnTo>
                    <a:cubicBezTo>
                      <a:pt x="14" y="6057"/>
                      <a:pt x="26" y="6001"/>
                      <a:pt x="44" y="5950"/>
                    </a:cubicBezTo>
                    <a:lnTo>
                      <a:pt x="1288" y="0"/>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35"/>
              <p:cNvSpPr/>
              <p:nvPr/>
            </p:nvSpPr>
            <p:spPr>
              <a:xfrm>
                <a:off x="2619850" y="1752750"/>
                <a:ext cx="42150" cy="162650"/>
              </a:xfrm>
              <a:custGeom>
                <a:rect b="b" l="l" r="r" t="t"/>
                <a:pathLst>
                  <a:path extrusionOk="0" h="6506" w="1686">
                    <a:moveTo>
                      <a:pt x="1250" y="0"/>
                    </a:moveTo>
                    <a:lnTo>
                      <a:pt x="0" y="5946"/>
                    </a:lnTo>
                    <a:cubicBezTo>
                      <a:pt x="266" y="6135"/>
                      <a:pt x="436" y="6309"/>
                      <a:pt x="399" y="6498"/>
                    </a:cubicBezTo>
                    <a:lnTo>
                      <a:pt x="399" y="6498"/>
                    </a:lnTo>
                    <a:lnTo>
                      <a:pt x="1647" y="561"/>
                    </a:lnTo>
                    <a:cubicBezTo>
                      <a:pt x="1686" y="364"/>
                      <a:pt x="1518" y="188"/>
                      <a:pt x="1250" y="0"/>
                    </a:cubicBezTo>
                    <a:close/>
                    <a:moveTo>
                      <a:pt x="399" y="6498"/>
                    </a:moveTo>
                    <a:lnTo>
                      <a:pt x="398" y="6505"/>
                    </a:lnTo>
                    <a:cubicBezTo>
                      <a:pt x="398" y="6503"/>
                      <a:pt x="399" y="6500"/>
                      <a:pt x="399" y="6498"/>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35"/>
              <p:cNvSpPr/>
              <p:nvPr/>
            </p:nvSpPr>
            <p:spPr>
              <a:xfrm>
                <a:off x="2593200" y="1735525"/>
                <a:ext cx="57900" cy="165875"/>
              </a:xfrm>
              <a:custGeom>
                <a:rect b="b" l="l" r="r" t="t"/>
                <a:pathLst>
                  <a:path extrusionOk="0" h="6635" w="2316">
                    <a:moveTo>
                      <a:pt x="1246" y="1"/>
                    </a:moveTo>
                    <a:lnTo>
                      <a:pt x="1" y="5946"/>
                    </a:lnTo>
                    <a:cubicBezTo>
                      <a:pt x="377" y="6215"/>
                      <a:pt x="780" y="6434"/>
                      <a:pt x="1066" y="6635"/>
                    </a:cubicBezTo>
                    <a:lnTo>
                      <a:pt x="2316" y="689"/>
                    </a:lnTo>
                    <a:cubicBezTo>
                      <a:pt x="2024" y="484"/>
                      <a:pt x="1623" y="265"/>
                      <a:pt x="1246"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35"/>
              <p:cNvSpPr/>
              <p:nvPr/>
            </p:nvSpPr>
            <p:spPr>
              <a:xfrm>
                <a:off x="2570650" y="1711900"/>
                <a:ext cx="53700" cy="172300"/>
              </a:xfrm>
              <a:custGeom>
                <a:rect b="b" l="l" r="r" t="t"/>
                <a:pathLst>
                  <a:path extrusionOk="0" h="6892" w="2148">
                    <a:moveTo>
                      <a:pt x="1246" y="0"/>
                    </a:moveTo>
                    <a:lnTo>
                      <a:pt x="0" y="5950"/>
                    </a:lnTo>
                    <a:cubicBezTo>
                      <a:pt x="198" y="6331"/>
                      <a:pt x="539" y="6635"/>
                      <a:pt x="903" y="6891"/>
                    </a:cubicBezTo>
                    <a:lnTo>
                      <a:pt x="2148" y="946"/>
                    </a:lnTo>
                    <a:cubicBezTo>
                      <a:pt x="1785" y="685"/>
                      <a:pt x="1442" y="381"/>
                      <a:pt x="1246"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35"/>
              <p:cNvSpPr/>
              <p:nvPr/>
            </p:nvSpPr>
            <p:spPr>
              <a:xfrm>
                <a:off x="2689350" y="1780775"/>
                <a:ext cx="32100" cy="148975"/>
              </a:xfrm>
              <a:custGeom>
                <a:rect b="b" l="l" r="r" t="t"/>
                <a:pathLst>
                  <a:path extrusionOk="0" h="5959" w="1284">
                    <a:moveTo>
                      <a:pt x="1245" y="0"/>
                    </a:moveTo>
                    <a:lnTo>
                      <a:pt x="0" y="5949"/>
                    </a:lnTo>
                    <a:cubicBezTo>
                      <a:pt x="13" y="5949"/>
                      <a:pt x="26" y="5954"/>
                      <a:pt x="39" y="5958"/>
                    </a:cubicBezTo>
                    <a:lnTo>
                      <a:pt x="1283" y="9"/>
                    </a:lnTo>
                    <a:cubicBezTo>
                      <a:pt x="1271" y="4"/>
                      <a:pt x="1258" y="4"/>
                      <a:pt x="1245"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35"/>
              <p:cNvSpPr/>
              <p:nvPr/>
            </p:nvSpPr>
            <p:spPr>
              <a:xfrm>
                <a:off x="2682275" y="1779350"/>
                <a:ext cx="38225" cy="150150"/>
              </a:xfrm>
              <a:custGeom>
                <a:rect b="b" l="l" r="r" t="t"/>
                <a:pathLst>
                  <a:path extrusionOk="0" h="6006" w="1529">
                    <a:moveTo>
                      <a:pt x="1246" y="1"/>
                    </a:moveTo>
                    <a:lnTo>
                      <a:pt x="1" y="5946"/>
                    </a:lnTo>
                    <a:cubicBezTo>
                      <a:pt x="95" y="5964"/>
                      <a:pt x="190" y="5985"/>
                      <a:pt x="283" y="6006"/>
                    </a:cubicBezTo>
                    <a:lnTo>
                      <a:pt x="1528" y="57"/>
                    </a:lnTo>
                    <a:cubicBezTo>
                      <a:pt x="1438" y="36"/>
                      <a:pt x="1344" y="14"/>
                      <a:pt x="1246"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35"/>
              <p:cNvSpPr/>
              <p:nvPr/>
            </p:nvSpPr>
            <p:spPr>
              <a:xfrm>
                <a:off x="2642300" y="1774025"/>
                <a:ext cx="71125" cy="154000"/>
              </a:xfrm>
              <a:custGeom>
                <a:rect b="b" l="l" r="r" t="t"/>
                <a:pathLst>
                  <a:path extrusionOk="0" h="6160" w="2845">
                    <a:moveTo>
                      <a:pt x="1245" y="0"/>
                    </a:moveTo>
                    <a:lnTo>
                      <a:pt x="0" y="5950"/>
                    </a:lnTo>
                    <a:cubicBezTo>
                      <a:pt x="518" y="6044"/>
                      <a:pt x="1074" y="6070"/>
                      <a:pt x="1600" y="6159"/>
                    </a:cubicBezTo>
                    <a:lnTo>
                      <a:pt x="2845" y="214"/>
                    </a:lnTo>
                    <a:cubicBezTo>
                      <a:pt x="2318" y="121"/>
                      <a:pt x="1767" y="95"/>
                      <a:pt x="1245"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35"/>
              <p:cNvSpPr/>
              <p:nvPr/>
            </p:nvSpPr>
            <p:spPr>
              <a:xfrm>
                <a:off x="2635450" y="1772625"/>
                <a:ext cx="37975" cy="150175"/>
              </a:xfrm>
              <a:custGeom>
                <a:rect b="b" l="l" r="r" t="t"/>
                <a:pathLst>
                  <a:path extrusionOk="0" h="6007" w="1519">
                    <a:moveTo>
                      <a:pt x="1250" y="1"/>
                    </a:moveTo>
                    <a:lnTo>
                      <a:pt x="0" y="5951"/>
                    </a:lnTo>
                    <a:cubicBezTo>
                      <a:pt x="91" y="5972"/>
                      <a:pt x="180" y="5989"/>
                      <a:pt x="274" y="6006"/>
                    </a:cubicBezTo>
                    <a:lnTo>
                      <a:pt x="1519" y="56"/>
                    </a:lnTo>
                    <a:cubicBezTo>
                      <a:pt x="1429" y="44"/>
                      <a:pt x="1339" y="23"/>
                      <a:pt x="1250"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35"/>
              <p:cNvSpPr/>
              <p:nvPr/>
            </p:nvSpPr>
            <p:spPr>
              <a:xfrm>
                <a:off x="2630750" y="1771450"/>
                <a:ext cx="35950" cy="149950"/>
              </a:xfrm>
              <a:custGeom>
                <a:rect b="b" l="l" r="r" t="t"/>
                <a:pathLst>
                  <a:path extrusionOk="0" h="5998" w="1438">
                    <a:moveTo>
                      <a:pt x="1245" y="1"/>
                    </a:moveTo>
                    <a:lnTo>
                      <a:pt x="1" y="5950"/>
                    </a:lnTo>
                    <a:cubicBezTo>
                      <a:pt x="64" y="5968"/>
                      <a:pt x="125" y="5984"/>
                      <a:pt x="188" y="5998"/>
                    </a:cubicBezTo>
                    <a:lnTo>
                      <a:pt x="1438" y="48"/>
                    </a:lnTo>
                    <a:cubicBezTo>
                      <a:pt x="1373" y="35"/>
                      <a:pt x="1309" y="18"/>
                      <a:pt x="1245"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35"/>
              <p:cNvSpPr/>
              <p:nvPr/>
            </p:nvSpPr>
            <p:spPr>
              <a:xfrm>
                <a:off x="2627975" y="1770600"/>
                <a:ext cx="33900" cy="149625"/>
              </a:xfrm>
              <a:custGeom>
                <a:rect b="b" l="l" r="r" t="t"/>
                <a:pathLst>
                  <a:path extrusionOk="0" h="5985" w="1356">
                    <a:moveTo>
                      <a:pt x="1245" y="1"/>
                    </a:moveTo>
                    <a:lnTo>
                      <a:pt x="1" y="5945"/>
                    </a:lnTo>
                    <a:cubicBezTo>
                      <a:pt x="35" y="5959"/>
                      <a:pt x="73" y="5971"/>
                      <a:pt x="112" y="5984"/>
                    </a:cubicBezTo>
                    <a:lnTo>
                      <a:pt x="1356" y="35"/>
                    </a:lnTo>
                    <a:cubicBezTo>
                      <a:pt x="1322" y="22"/>
                      <a:pt x="1284" y="9"/>
                      <a:pt x="1245"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35"/>
              <p:cNvSpPr/>
              <p:nvPr/>
            </p:nvSpPr>
            <p:spPr>
              <a:xfrm>
                <a:off x="3390575" y="1931650"/>
                <a:ext cx="32200" cy="152700"/>
              </a:xfrm>
              <a:custGeom>
                <a:rect b="b" l="l" r="r" t="t"/>
                <a:pathLst>
                  <a:path extrusionOk="0" h="6108" w="1288">
                    <a:moveTo>
                      <a:pt x="1288" y="0"/>
                    </a:moveTo>
                    <a:lnTo>
                      <a:pt x="1269" y="89"/>
                    </a:lnTo>
                    <a:lnTo>
                      <a:pt x="1269" y="89"/>
                    </a:lnTo>
                    <a:cubicBezTo>
                      <a:pt x="1277" y="59"/>
                      <a:pt x="1283" y="29"/>
                      <a:pt x="1288" y="0"/>
                    </a:cubicBezTo>
                    <a:close/>
                    <a:moveTo>
                      <a:pt x="1269" y="89"/>
                    </a:moveTo>
                    <a:lnTo>
                      <a:pt x="1269" y="89"/>
                    </a:lnTo>
                    <a:cubicBezTo>
                      <a:pt x="1263" y="112"/>
                      <a:pt x="1255" y="136"/>
                      <a:pt x="1245" y="158"/>
                    </a:cubicBezTo>
                    <a:lnTo>
                      <a:pt x="0" y="6108"/>
                    </a:lnTo>
                    <a:cubicBezTo>
                      <a:pt x="18" y="6057"/>
                      <a:pt x="30" y="6001"/>
                      <a:pt x="43" y="5945"/>
                    </a:cubicBezTo>
                    <a:lnTo>
                      <a:pt x="1269" y="89"/>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35"/>
              <p:cNvSpPr/>
              <p:nvPr/>
            </p:nvSpPr>
            <p:spPr>
              <a:xfrm>
                <a:off x="3388650" y="1935600"/>
                <a:ext cx="33075" cy="153350"/>
              </a:xfrm>
              <a:custGeom>
                <a:rect b="b" l="l" r="r" t="t"/>
                <a:pathLst>
                  <a:path extrusionOk="0" h="6134" w="1323">
                    <a:moveTo>
                      <a:pt x="1322" y="0"/>
                    </a:moveTo>
                    <a:cubicBezTo>
                      <a:pt x="1305" y="64"/>
                      <a:pt x="1279" y="125"/>
                      <a:pt x="1245" y="184"/>
                    </a:cubicBezTo>
                    <a:lnTo>
                      <a:pt x="0" y="6134"/>
                    </a:lnTo>
                    <a:cubicBezTo>
                      <a:pt x="30" y="6074"/>
                      <a:pt x="56" y="6014"/>
                      <a:pt x="77" y="5950"/>
                    </a:cubicBezTo>
                    <a:lnTo>
                      <a:pt x="1322"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35"/>
              <p:cNvSpPr/>
              <p:nvPr/>
            </p:nvSpPr>
            <p:spPr>
              <a:xfrm>
                <a:off x="2768475" y="1839350"/>
                <a:ext cx="40550" cy="149625"/>
              </a:xfrm>
              <a:custGeom>
                <a:rect b="b" l="l" r="r" t="t"/>
                <a:pathLst>
                  <a:path extrusionOk="0" h="5985" w="1622">
                    <a:moveTo>
                      <a:pt x="1245" y="1"/>
                    </a:moveTo>
                    <a:lnTo>
                      <a:pt x="1" y="5951"/>
                    </a:lnTo>
                    <a:cubicBezTo>
                      <a:pt x="124" y="5963"/>
                      <a:pt x="248" y="5972"/>
                      <a:pt x="377" y="5984"/>
                    </a:cubicBezTo>
                    <a:lnTo>
                      <a:pt x="1622" y="35"/>
                    </a:lnTo>
                    <a:cubicBezTo>
                      <a:pt x="1497" y="27"/>
                      <a:pt x="1369" y="13"/>
                      <a:pt x="1245" y="1"/>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35"/>
              <p:cNvSpPr/>
              <p:nvPr/>
            </p:nvSpPr>
            <p:spPr>
              <a:xfrm>
                <a:off x="2746025" y="1836250"/>
                <a:ext cx="53575" cy="151875"/>
              </a:xfrm>
              <a:custGeom>
                <a:rect b="b" l="l" r="r" t="t"/>
                <a:pathLst>
                  <a:path extrusionOk="0" h="6075" w="2143">
                    <a:moveTo>
                      <a:pt x="1245" y="1"/>
                    </a:moveTo>
                    <a:lnTo>
                      <a:pt x="1" y="5950"/>
                    </a:lnTo>
                    <a:cubicBezTo>
                      <a:pt x="295" y="6002"/>
                      <a:pt x="595" y="6040"/>
                      <a:pt x="899" y="6075"/>
                    </a:cubicBezTo>
                    <a:lnTo>
                      <a:pt x="2143" y="125"/>
                    </a:lnTo>
                    <a:cubicBezTo>
                      <a:pt x="1839" y="91"/>
                      <a:pt x="1540" y="52"/>
                      <a:pt x="1245" y="1"/>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35"/>
              <p:cNvSpPr/>
              <p:nvPr/>
            </p:nvSpPr>
            <p:spPr>
              <a:xfrm>
                <a:off x="2733850" y="1833800"/>
                <a:ext cx="43300" cy="151225"/>
              </a:xfrm>
              <a:custGeom>
                <a:rect b="b" l="l" r="r" t="t"/>
                <a:pathLst>
                  <a:path extrusionOk="0" h="6049" w="1732">
                    <a:moveTo>
                      <a:pt x="1244" y="0"/>
                    </a:moveTo>
                    <a:lnTo>
                      <a:pt x="0" y="5946"/>
                    </a:lnTo>
                    <a:cubicBezTo>
                      <a:pt x="158" y="5984"/>
                      <a:pt x="324" y="6019"/>
                      <a:pt x="488" y="6048"/>
                    </a:cubicBezTo>
                    <a:lnTo>
                      <a:pt x="1732" y="99"/>
                    </a:lnTo>
                    <a:cubicBezTo>
                      <a:pt x="1570" y="69"/>
                      <a:pt x="1406" y="35"/>
                      <a:pt x="1244"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35"/>
              <p:cNvSpPr/>
              <p:nvPr/>
            </p:nvSpPr>
            <p:spPr>
              <a:xfrm>
                <a:off x="2724850" y="1831325"/>
                <a:ext cx="40125" cy="151125"/>
              </a:xfrm>
              <a:custGeom>
                <a:rect b="b" l="l" r="r" t="t"/>
                <a:pathLst>
                  <a:path extrusionOk="0" h="6045" w="1605">
                    <a:moveTo>
                      <a:pt x="1245" y="1"/>
                    </a:moveTo>
                    <a:lnTo>
                      <a:pt x="1" y="5950"/>
                    </a:lnTo>
                    <a:cubicBezTo>
                      <a:pt x="116" y="5985"/>
                      <a:pt x="240" y="6019"/>
                      <a:pt x="360" y="6045"/>
                    </a:cubicBezTo>
                    <a:lnTo>
                      <a:pt x="1604" y="99"/>
                    </a:lnTo>
                    <a:cubicBezTo>
                      <a:pt x="1484" y="69"/>
                      <a:pt x="1365" y="40"/>
                      <a:pt x="1245"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35"/>
              <p:cNvSpPr/>
              <p:nvPr/>
            </p:nvSpPr>
            <p:spPr>
              <a:xfrm>
                <a:off x="2717150" y="1828900"/>
                <a:ext cx="38825" cy="151200"/>
              </a:xfrm>
              <a:custGeom>
                <a:rect b="b" l="l" r="r" t="t"/>
                <a:pathLst>
                  <a:path extrusionOk="0" h="6048" w="1553">
                    <a:moveTo>
                      <a:pt x="1245" y="0"/>
                    </a:moveTo>
                    <a:lnTo>
                      <a:pt x="1" y="5949"/>
                    </a:lnTo>
                    <a:cubicBezTo>
                      <a:pt x="103" y="5984"/>
                      <a:pt x="206" y="6017"/>
                      <a:pt x="309" y="6047"/>
                    </a:cubicBezTo>
                    <a:lnTo>
                      <a:pt x="1553" y="98"/>
                    </a:lnTo>
                    <a:cubicBezTo>
                      <a:pt x="1450" y="68"/>
                      <a:pt x="1348" y="38"/>
                      <a:pt x="1245"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35"/>
              <p:cNvSpPr/>
              <p:nvPr/>
            </p:nvSpPr>
            <p:spPr>
              <a:xfrm>
                <a:off x="2710100" y="1826200"/>
                <a:ext cx="38175" cy="151425"/>
              </a:xfrm>
              <a:custGeom>
                <a:rect b="b" l="l" r="r" t="t"/>
                <a:pathLst>
                  <a:path extrusionOk="0" h="6057" w="1527">
                    <a:moveTo>
                      <a:pt x="1245" y="0"/>
                    </a:moveTo>
                    <a:lnTo>
                      <a:pt x="0" y="5950"/>
                    </a:lnTo>
                    <a:cubicBezTo>
                      <a:pt x="94" y="5989"/>
                      <a:pt x="188" y="6023"/>
                      <a:pt x="283" y="6057"/>
                    </a:cubicBezTo>
                    <a:lnTo>
                      <a:pt x="1527" y="108"/>
                    </a:lnTo>
                    <a:cubicBezTo>
                      <a:pt x="1432" y="77"/>
                      <a:pt x="1339" y="39"/>
                      <a:pt x="1245"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35"/>
              <p:cNvSpPr/>
              <p:nvPr/>
            </p:nvSpPr>
            <p:spPr>
              <a:xfrm>
                <a:off x="2703150" y="1823225"/>
                <a:ext cx="38075" cy="151725"/>
              </a:xfrm>
              <a:custGeom>
                <a:rect b="b" l="l" r="r" t="t"/>
                <a:pathLst>
                  <a:path extrusionOk="0" h="6069" w="1523">
                    <a:moveTo>
                      <a:pt x="1244" y="0"/>
                    </a:moveTo>
                    <a:lnTo>
                      <a:pt x="0" y="5945"/>
                    </a:lnTo>
                    <a:cubicBezTo>
                      <a:pt x="90" y="5992"/>
                      <a:pt x="184" y="6031"/>
                      <a:pt x="278" y="6069"/>
                    </a:cubicBezTo>
                    <a:lnTo>
                      <a:pt x="1523" y="119"/>
                    </a:lnTo>
                    <a:cubicBezTo>
                      <a:pt x="1428" y="81"/>
                      <a:pt x="1339" y="42"/>
                      <a:pt x="1244"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35"/>
              <p:cNvSpPr/>
              <p:nvPr/>
            </p:nvSpPr>
            <p:spPr>
              <a:xfrm>
                <a:off x="2695750" y="1819275"/>
                <a:ext cx="38525" cy="152575"/>
              </a:xfrm>
              <a:custGeom>
                <a:rect b="b" l="l" r="r" t="t"/>
                <a:pathLst>
                  <a:path extrusionOk="0" h="6103" w="1541">
                    <a:moveTo>
                      <a:pt x="1246" y="0"/>
                    </a:moveTo>
                    <a:lnTo>
                      <a:pt x="1" y="5949"/>
                    </a:lnTo>
                    <a:cubicBezTo>
                      <a:pt x="95" y="6005"/>
                      <a:pt x="194" y="6057"/>
                      <a:pt x="296" y="6103"/>
                    </a:cubicBezTo>
                    <a:lnTo>
                      <a:pt x="1540" y="158"/>
                    </a:lnTo>
                    <a:cubicBezTo>
                      <a:pt x="1442" y="107"/>
                      <a:pt x="1344" y="56"/>
                      <a:pt x="1246"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35"/>
              <p:cNvSpPr/>
              <p:nvPr/>
            </p:nvSpPr>
            <p:spPr>
              <a:xfrm>
                <a:off x="2686575" y="1813375"/>
                <a:ext cx="40325" cy="154625"/>
              </a:xfrm>
              <a:custGeom>
                <a:rect b="b" l="l" r="r" t="t"/>
                <a:pathLst>
                  <a:path extrusionOk="0" h="6185" w="1613">
                    <a:moveTo>
                      <a:pt x="1244" y="0"/>
                    </a:moveTo>
                    <a:lnTo>
                      <a:pt x="0" y="5950"/>
                    </a:lnTo>
                    <a:cubicBezTo>
                      <a:pt x="120" y="6036"/>
                      <a:pt x="239" y="6113"/>
                      <a:pt x="368" y="6185"/>
                    </a:cubicBezTo>
                    <a:lnTo>
                      <a:pt x="1613" y="236"/>
                    </a:lnTo>
                    <a:cubicBezTo>
                      <a:pt x="1489" y="163"/>
                      <a:pt x="1364" y="86"/>
                      <a:pt x="1244"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35"/>
              <p:cNvSpPr/>
              <p:nvPr/>
            </p:nvSpPr>
            <p:spPr>
              <a:xfrm>
                <a:off x="2665600" y="1793900"/>
                <a:ext cx="52100" cy="168225"/>
              </a:xfrm>
              <a:custGeom>
                <a:rect b="b" l="l" r="r" t="t"/>
                <a:pathLst>
                  <a:path extrusionOk="0" h="6729" w="2084">
                    <a:moveTo>
                      <a:pt x="1250" y="1"/>
                    </a:moveTo>
                    <a:lnTo>
                      <a:pt x="1" y="5946"/>
                    </a:lnTo>
                    <a:cubicBezTo>
                      <a:pt x="257" y="6259"/>
                      <a:pt x="535" y="6515"/>
                      <a:pt x="839" y="6729"/>
                    </a:cubicBezTo>
                    <a:lnTo>
                      <a:pt x="2083" y="779"/>
                    </a:lnTo>
                    <a:cubicBezTo>
                      <a:pt x="1785" y="566"/>
                      <a:pt x="1502" y="309"/>
                      <a:pt x="1250"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35"/>
              <p:cNvSpPr/>
              <p:nvPr/>
            </p:nvSpPr>
            <p:spPr>
              <a:xfrm>
                <a:off x="2789850" y="1860725"/>
                <a:ext cx="32950" cy="150050"/>
              </a:xfrm>
              <a:custGeom>
                <a:rect b="b" l="l" r="r" t="t"/>
                <a:pathLst>
                  <a:path extrusionOk="0" h="6002" w="1318">
                    <a:moveTo>
                      <a:pt x="1245" y="1"/>
                    </a:moveTo>
                    <a:lnTo>
                      <a:pt x="1" y="5951"/>
                    </a:lnTo>
                    <a:cubicBezTo>
                      <a:pt x="22" y="5968"/>
                      <a:pt x="48" y="5984"/>
                      <a:pt x="74" y="6002"/>
                    </a:cubicBezTo>
                    <a:lnTo>
                      <a:pt x="1318" y="52"/>
                    </a:lnTo>
                    <a:cubicBezTo>
                      <a:pt x="1292" y="36"/>
                      <a:pt x="1267" y="18"/>
                      <a:pt x="1245"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35"/>
              <p:cNvSpPr/>
              <p:nvPr/>
            </p:nvSpPr>
            <p:spPr>
              <a:xfrm>
                <a:off x="2775750" y="1840200"/>
                <a:ext cx="45225" cy="169300"/>
              </a:xfrm>
              <a:custGeom>
                <a:rect b="b" l="l" r="r" t="t"/>
                <a:pathLst>
                  <a:path extrusionOk="0" h="6772" w="1809">
                    <a:moveTo>
                      <a:pt x="1331" y="1"/>
                    </a:moveTo>
                    <a:lnTo>
                      <a:pt x="86" y="5950"/>
                    </a:lnTo>
                    <a:cubicBezTo>
                      <a:pt x="565" y="6318"/>
                      <a:pt x="0" y="6374"/>
                      <a:pt x="565" y="6772"/>
                    </a:cubicBezTo>
                    <a:lnTo>
                      <a:pt x="1809" y="822"/>
                    </a:lnTo>
                    <a:cubicBezTo>
                      <a:pt x="1250" y="425"/>
                      <a:pt x="1809" y="373"/>
                      <a:pt x="1331"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35"/>
              <p:cNvSpPr/>
              <p:nvPr/>
            </p:nvSpPr>
            <p:spPr>
              <a:xfrm>
                <a:off x="3416225" y="1971200"/>
                <a:ext cx="31800" cy="151025"/>
              </a:xfrm>
              <a:custGeom>
                <a:rect b="b" l="l" r="r" t="t"/>
                <a:pathLst>
                  <a:path extrusionOk="0" h="6041" w="1272">
                    <a:moveTo>
                      <a:pt x="1272" y="0"/>
                    </a:moveTo>
                    <a:lnTo>
                      <a:pt x="1261" y="51"/>
                    </a:lnTo>
                    <a:lnTo>
                      <a:pt x="1261" y="51"/>
                    </a:lnTo>
                    <a:cubicBezTo>
                      <a:pt x="1265" y="34"/>
                      <a:pt x="1269" y="17"/>
                      <a:pt x="1272" y="0"/>
                    </a:cubicBezTo>
                    <a:close/>
                    <a:moveTo>
                      <a:pt x="1261" y="51"/>
                    </a:moveTo>
                    <a:cubicBezTo>
                      <a:pt x="1257" y="64"/>
                      <a:pt x="1254" y="77"/>
                      <a:pt x="1250" y="90"/>
                    </a:cubicBezTo>
                    <a:lnTo>
                      <a:pt x="1" y="6040"/>
                    </a:lnTo>
                    <a:cubicBezTo>
                      <a:pt x="14" y="6010"/>
                      <a:pt x="22" y="5979"/>
                      <a:pt x="26" y="5950"/>
                    </a:cubicBezTo>
                    <a:lnTo>
                      <a:pt x="1261" y="51"/>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35"/>
              <p:cNvSpPr/>
              <p:nvPr/>
            </p:nvSpPr>
            <p:spPr>
              <a:xfrm>
                <a:off x="3412275" y="1973450"/>
                <a:ext cx="35225" cy="156775"/>
              </a:xfrm>
              <a:custGeom>
                <a:rect b="b" l="l" r="r" t="t"/>
                <a:pathLst>
                  <a:path extrusionOk="0" h="6271" w="1409">
                    <a:moveTo>
                      <a:pt x="1408" y="0"/>
                    </a:moveTo>
                    <a:lnTo>
                      <a:pt x="1408" y="0"/>
                    </a:lnTo>
                    <a:cubicBezTo>
                      <a:pt x="1369" y="111"/>
                      <a:pt x="1310" y="218"/>
                      <a:pt x="1250" y="321"/>
                    </a:cubicBezTo>
                    <a:lnTo>
                      <a:pt x="1" y="6270"/>
                    </a:lnTo>
                    <a:cubicBezTo>
                      <a:pt x="65" y="6168"/>
                      <a:pt x="125" y="6061"/>
                      <a:pt x="159" y="5950"/>
                    </a:cubicBezTo>
                    <a:lnTo>
                      <a:pt x="1408"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35"/>
              <p:cNvSpPr/>
              <p:nvPr/>
            </p:nvSpPr>
            <p:spPr>
              <a:xfrm>
                <a:off x="3411750" y="1981450"/>
                <a:ext cx="31775" cy="149750"/>
              </a:xfrm>
              <a:custGeom>
                <a:rect b="b" l="l" r="r" t="t"/>
                <a:pathLst>
                  <a:path extrusionOk="0" h="5990" w="1271">
                    <a:moveTo>
                      <a:pt x="1271" y="1"/>
                    </a:moveTo>
                    <a:cubicBezTo>
                      <a:pt x="1262" y="14"/>
                      <a:pt x="1254" y="26"/>
                      <a:pt x="1249" y="40"/>
                    </a:cubicBezTo>
                    <a:lnTo>
                      <a:pt x="0" y="5989"/>
                    </a:lnTo>
                    <a:cubicBezTo>
                      <a:pt x="9" y="5976"/>
                      <a:pt x="18" y="5964"/>
                      <a:pt x="22" y="5950"/>
                    </a:cubicBezTo>
                    <a:lnTo>
                      <a:pt x="1271"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35"/>
              <p:cNvSpPr/>
              <p:nvPr/>
            </p:nvSpPr>
            <p:spPr>
              <a:xfrm>
                <a:off x="3407800" y="1982425"/>
                <a:ext cx="35200" cy="156875"/>
              </a:xfrm>
              <a:custGeom>
                <a:rect b="b" l="l" r="r" t="t"/>
                <a:pathLst>
                  <a:path extrusionOk="0" h="6275" w="1408">
                    <a:moveTo>
                      <a:pt x="1407" y="1"/>
                    </a:moveTo>
                    <a:cubicBezTo>
                      <a:pt x="1343" y="107"/>
                      <a:pt x="1283" y="214"/>
                      <a:pt x="1245" y="326"/>
                    </a:cubicBezTo>
                    <a:lnTo>
                      <a:pt x="0" y="6275"/>
                    </a:lnTo>
                    <a:cubicBezTo>
                      <a:pt x="39" y="6164"/>
                      <a:pt x="99" y="6057"/>
                      <a:pt x="158" y="5950"/>
                    </a:cubicBezTo>
                    <a:lnTo>
                      <a:pt x="1407"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35"/>
              <p:cNvSpPr/>
              <p:nvPr/>
            </p:nvSpPr>
            <p:spPr>
              <a:xfrm>
                <a:off x="3407150" y="1990575"/>
                <a:ext cx="31800" cy="151000"/>
              </a:xfrm>
              <a:custGeom>
                <a:rect b="b" l="l" r="r" t="t"/>
                <a:pathLst>
                  <a:path extrusionOk="0" h="6040" w="1272">
                    <a:moveTo>
                      <a:pt x="1271" y="0"/>
                    </a:moveTo>
                    <a:lnTo>
                      <a:pt x="1271" y="0"/>
                    </a:lnTo>
                    <a:cubicBezTo>
                      <a:pt x="1262" y="30"/>
                      <a:pt x="1254" y="60"/>
                      <a:pt x="1250" y="89"/>
                    </a:cubicBezTo>
                    <a:lnTo>
                      <a:pt x="0" y="6039"/>
                    </a:lnTo>
                    <a:cubicBezTo>
                      <a:pt x="9" y="6009"/>
                      <a:pt x="18" y="5979"/>
                      <a:pt x="26" y="5949"/>
                    </a:cubicBezTo>
                    <a:lnTo>
                      <a:pt x="1271" y="0"/>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35"/>
              <p:cNvSpPr/>
              <p:nvPr/>
            </p:nvSpPr>
            <p:spPr>
              <a:xfrm>
                <a:off x="2882050" y="1889200"/>
                <a:ext cx="49825" cy="149325"/>
              </a:xfrm>
              <a:custGeom>
                <a:rect b="b" l="l" r="r" t="t"/>
                <a:pathLst>
                  <a:path extrusionOk="0" h="5973" w="1993">
                    <a:moveTo>
                      <a:pt x="1244" y="0"/>
                    </a:moveTo>
                    <a:lnTo>
                      <a:pt x="0" y="5949"/>
                    </a:lnTo>
                    <a:cubicBezTo>
                      <a:pt x="163" y="5964"/>
                      <a:pt x="330" y="5973"/>
                      <a:pt x="502" y="5973"/>
                    </a:cubicBezTo>
                    <a:cubicBezTo>
                      <a:pt x="582" y="5973"/>
                      <a:pt x="663" y="5971"/>
                      <a:pt x="744" y="5966"/>
                    </a:cubicBezTo>
                    <a:lnTo>
                      <a:pt x="1993" y="17"/>
                    </a:lnTo>
                    <a:lnTo>
                      <a:pt x="1993" y="17"/>
                    </a:lnTo>
                    <a:cubicBezTo>
                      <a:pt x="1897" y="22"/>
                      <a:pt x="1803" y="24"/>
                      <a:pt x="1711" y="24"/>
                    </a:cubicBezTo>
                    <a:cubicBezTo>
                      <a:pt x="1551" y="24"/>
                      <a:pt x="1396" y="17"/>
                      <a:pt x="1244" y="0"/>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35"/>
              <p:cNvSpPr/>
              <p:nvPr/>
            </p:nvSpPr>
            <p:spPr>
              <a:xfrm>
                <a:off x="2872925" y="1887925"/>
                <a:ext cx="40250" cy="150000"/>
              </a:xfrm>
              <a:custGeom>
                <a:rect b="b" l="l" r="r" t="t"/>
                <a:pathLst>
                  <a:path extrusionOk="0" h="6000" w="1610">
                    <a:moveTo>
                      <a:pt x="1246" y="0"/>
                    </a:moveTo>
                    <a:lnTo>
                      <a:pt x="1" y="5949"/>
                    </a:lnTo>
                    <a:cubicBezTo>
                      <a:pt x="121" y="5966"/>
                      <a:pt x="241" y="5988"/>
                      <a:pt x="365" y="6000"/>
                    </a:cubicBezTo>
                    <a:lnTo>
                      <a:pt x="1609" y="51"/>
                    </a:lnTo>
                    <a:cubicBezTo>
                      <a:pt x="1485" y="38"/>
                      <a:pt x="1366" y="21"/>
                      <a:pt x="1246"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35"/>
              <p:cNvSpPr/>
              <p:nvPr/>
            </p:nvSpPr>
            <p:spPr>
              <a:xfrm>
                <a:off x="2864825" y="1886200"/>
                <a:ext cx="39250" cy="150450"/>
              </a:xfrm>
              <a:custGeom>
                <a:rect b="b" l="l" r="r" t="t"/>
                <a:pathLst>
                  <a:path extrusionOk="0" h="6018" w="1570">
                    <a:moveTo>
                      <a:pt x="1244" y="0"/>
                    </a:moveTo>
                    <a:lnTo>
                      <a:pt x="0" y="5950"/>
                    </a:lnTo>
                    <a:cubicBezTo>
                      <a:pt x="107" y="5976"/>
                      <a:pt x="214" y="5997"/>
                      <a:pt x="325" y="6018"/>
                    </a:cubicBezTo>
                    <a:lnTo>
                      <a:pt x="1570" y="69"/>
                    </a:lnTo>
                    <a:cubicBezTo>
                      <a:pt x="1463" y="47"/>
                      <a:pt x="1351" y="26"/>
                      <a:pt x="1244"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35"/>
              <p:cNvSpPr/>
              <p:nvPr/>
            </p:nvSpPr>
            <p:spPr>
              <a:xfrm>
                <a:off x="2855950" y="1883825"/>
                <a:ext cx="40000" cy="151125"/>
              </a:xfrm>
              <a:custGeom>
                <a:rect b="b" l="l" r="r" t="t"/>
                <a:pathLst>
                  <a:path extrusionOk="0" h="6045" w="1600">
                    <a:moveTo>
                      <a:pt x="1244" y="1"/>
                    </a:moveTo>
                    <a:lnTo>
                      <a:pt x="0" y="5950"/>
                    </a:lnTo>
                    <a:cubicBezTo>
                      <a:pt x="115" y="5984"/>
                      <a:pt x="235" y="6015"/>
                      <a:pt x="355" y="6045"/>
                    </a:cubicBezTo>
                    <a:lnTo>
                      <a:pt x="1599" y="95"/>
                    </a:lnTo>
                    <a:cubicBezTo>
                      <a:pt x="1480" y="66"/>
                      <a:pt x="1360" y="36"/>
                      <a:pt x="1244"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35"/>
              <p:cNvSpPr/>
              <p:nvPr/>
            </p:nvSpPr>
            <p:spPr>
              <a:xfrm>
                <a:off x="2843950" y="1879975"/>
                <a:ext cx="43125" cy="152625"/>
              </a:xfrm>
              <a:custGeom>
                <a:rect b="b" l="l" r="r" t="t"/>
                <a:pathLst>
                  <a:path extrusionOk="0" h="6105" w="1725">
                    <a:moveTo>
                      <a:pt x="1246" y="1"/>
                    </a:moveTo>
                    <a:lnTo>
                      <a:pt x="1" y="5946"/>
                    </a:lnTo>
                    <a:cubicBezTo>
                      <a:pt x="155" y="6002"/>
                      <a:pt x="318" y="6057"/>
                      <a:pt x="480" y="6104"/>
                    </a:cubicBezTo>
                    <a:lnTo>
                      <a:pt x="1724" y="155"/>
                    </a:lnTo>
                    <a:cubicBezTo>
                      <a:pt x="1562" y="108"/>
                      <a:pt x="1404" y="56"/>
                      <a:pt x="1246"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35"/>
              <p:cNvSpPr/>
              <p:nvPr/>
            </p:nvSpPr>
            <p:spPr>
              <a:xfrm>
                <a:off x="2811675" y="1868025"/>
                <a:ext cx="63425" cy="160625"/>
              </a:xfrm>
              <a:custGeom>
                <a:rect b="b" l="l" r="r" t="t"/>
                <a:pathLst>
                  <a:path extrusionOk="0" h="6425" w="2537">
                    <a:moveTo>
                      <a:pt x="1250" y="1"/>
                    </a:moveTo>
                    <a:lnTo>
                      <a:pt x="0" y="5949"/>
                    </a:lnTo>
                    <a:cubicBezTo>
                      <a:pt x="433" y="6103"/>
                      <a:pt x="855" y="6275"/>
                      <a:pt x="1292" y="6424"/>
                    </a:cubicBezTo>
                    <a:lnTo>
                      <a:pt x="2537" y="479"/>
                    </a:lnTo>
                    <a:cubicBezTo>
                      <a:pt x="2101" y="325"/>
                      <a:pt x="1681" y="154"/>
                      <a:pt x="1250"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35"/>
              <p:cNvSpPr/>
              <p:nvPr/>
            </p:nvSpPr>
            <p:spPr>
              <a:xfrm>
                <a:off x="2799700" y="1864175"/>
                <a:ext cx="43225" cy="152600"/>
              </a:xfrm>
              <a:custGeom>
                <a:rect b="b" l="l" r="r" t="t"/>
                <a:pathLst>
                  <a:path extrusionOk="0" h="6104" w="1729">
                    <a:moveTo>
                      <a:pt x="1245" y="1"/>
                    </a:moveTo>
                    <a:lnTo>
                      <a:pt x="0" y="5949"/>
                    </a:lnTo>
                    <a:cubicBezTo>
                      <a:pt x="163" y="5996"/>
                      <a:pt x="321" y="6048"/>
                      <a:pt x="479" y="6103"/>
                    </a:cubicBezTo>
                    <a:lnTo>
                      <a:pt x="1729" y="155"/>
                    </a:lnTo>
                    <a:cubicBezTo>
                      <a:pt x="1570" y="98"/>
                      <a:pt x="1407" y="47"/>
                      <a:pt x="1245"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35"/>
              <p:cNvSpPr/>
              <p:nvPr/>
            </p:nvSpPr>
            <p:spPr>
              <a:xfrm>
                <a:off x="2791675" y="1862025"/>
                <a:ext cx="39175" cy="150900"/>
              </a:xfrm>
              <a:custGeom>
                <a:rect b="b" l="l" r="r" t="t"/>
                <a:pathLst>
                  <a:path extrusionOk="0" h="6036" w="1567">
                    <a:moveTo>
                      <a:pt x="1245" y="0"/>
                    </a:moveTo>
                    <a:lnTo>
                      <a:pt x="1" y="5950"/>
                    </a:lnTo>
                    <a:cubicBezTo>
                      <a:pt x="108" y="5976"/>
                      <a:pt x="214" y="6005"/>
                      <a:pt x="321" y="6035"/>
                    </a:cubicBezTo>
                    <a:lnTo>
                      <a:pt x="1566" y="87"/>
                    </a:lnTo>
                    <a:cubicBezTo>
                      <a:pt x="1464" y="56"/>
                      <a:pt x="1357" y="26"/>
                      <a:pt x="1245"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35"/>
              <p:cNvSpPr/>
              <p:nvPr/>
            </p:nvSpPr>
            <p:spPr>
              <a:xfrm>
                <a:off x="3413450" y="2016875"/>
                <a:ext cx="36800" cy="149925"/>
              </a:xfrm>
              <a:custGeom>
                <a:rect b="b" l="l" r="r" t="t"/>
                <a:pathLst>
                  <a:path extrusionOk="0" h="5997" w="1472">
                    <a:moveTo>
                      <a:pt x="1472" y="0"/>
                    </a:moveTo>
                    <a:cubicBezTo>
                      <a:pt x="1383" y="13"/>
                      <a:pt x="1310" y="30"/>
                      <a:pt x="1250" y="46"/>
                    </a:cubicBezTo>
                    <a:lnTo>
                      <a:pt x="1" y="5996"/>
                    </a:lnTo>
                    <a:cubicBezTo>
                      <a:pt x="65" y="5975"/>
                      <a:pt x="137" y="5962"/>
                      <a:pt x="228" y="5949"/>
                    </a:cubicBezTo>
                    <a:lnTo>
                      <a:pt x="1472"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35"/>
              <p:cNvSpPr/>
              <p:nvPr/>
            </p:nvSpPr>
            <p:spPr>
              <a:xfrm>
                <a:off x="3411000" y="2018025"/>
                <a:ext cx="33725" cy="149625"/>
              </a:xfrm>
              <a:custGeom>
                <a:rect b="b" l="l" r="r" t="t"/>
                <a:pathLst>
                  <a:path extrusionOk="0" h="5985" w="1349">
                    <a:moveTo>
                      <a:pt x="1348" y="0"/>
                    </a:moveTo>
                    <a:cubicBezTo>
                      <a:pt x="1309" y="14"/>
                      <a:pt x="1279" y="26"/>
                      <a:pt x="1250" y="39"/>
                    </a:cubicBezTo>
                    <a:lnTo>
                      <a:pt x="0" y="5985"/>
                    </a:lnTo>
                    <a:cubicBezTo>
                      <a:pt x="30" y="5972"/>
                      <a:pt x="65" y="5963"/>
                      <a:pt x="99" y="5950"/>
                    </a:cubicBezTo>
                    <a:lnTo>
                      <a:pt x="1348"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35"/>
              <p:cNvSpPr/>
              <p:nvPr/>
            </p:nvSpPr>
            <p:spPr>
              <a:xfrm>
                <a:off x="3409500" y="2019000"/>
                <a:ext cx="32750" cy="149500"/>
              </a:xfrm>
              <a:custGeom>
                <a:rect b="b" l="l" r="r" t="t"/>
                <a:pathLst>
                  <a:path extrusionOk="0" h="5980" w="1310">
                    <a:moveTo>
                      <a:pt x="1310" y="0"/>
                    </a:moveTo>
                    <a:cubicBezTo>
                      <a:pt x="1284" y="9"/>
                      <a:pt x="1267" y="22"/>
                      <a:pt x="1245" y="30"/>
                    </a:cubicBezTo>
                    <a:lnTo>
                      <a:pt x="1" y="5980"/>
                    </a:lnTo>
                    <a:cubicBezTo>
                      <a:pt x="17" y="5967"/>
                      <a:pt x="39" y="5958"/>
                      <a:pt x="60" y="5946"/>
                    </a:cubicBezTo>
                    <a:lnTo>
                      <a:pt x="1310"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35"/>
              <p:cNvSpPr/>
              <p:nvPr/>
            </p:nvSpPr>
            <p:spPr>
              <a:xfrm>
                <a:off x="3408425" y="2019750"/>
                <a:ext cx="32200" cy="149600"/>
              </a:xfrm>
              <a:custGeom>
                <a:rect b="b" l="l" r="r" t="t"/>
                <a:pathLst>
                  <a:path extrusionOk="0" h="5984" w="1288">
                    <a:moveTo>
                      <a:pt x="1288" y="0"/>
                    </a:moveTo>
                    <a:cubicBezTo>
                      <a:pt x="1276" y="14"/>
                      <a:pt x="1258" y="22"/>
                      <a:pt x="1246" y="34"/>
                    </a:cubicBezTo>
                    <a:lnTo>
                      <a:pt x="1" y="5984"/>
                    </a:lnTo>
                    <a:cubicBezTo>
                      <a:pt x="14" y="5971"/>
                      <a:pt x="26" y="5962"/>
                      <a:pt x="44" y="5950"/>
                    </a:cubicBezTo>
                    <a:lnTo>
                      <a:pt x="1288"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35"/>
              <p:cNvSpPr/>
              <p:nvPr/>
            </p:nvSpPr>
            <p:spPr>
              <a:xfrm>
                <a:off x="3407575" y="2020600"/>
                <a:ext cx="32000" cy="149625"/>
              </a:xfrm>
              <a:custGeom>
                <a:rect b="b" l="l" r="r" t="t"/>
                <a:pathLst>
                  <a:path extrusionOk="0" h="5985" w="1280">
                    <a:moveTo>
                      <a:pt x="1280" y="0"/>
                    </a:moveTo>
                    <a:cubicBezTo>
                      <a:pt x="1267" y="9"/>
                      <a:pt x="1258" y="22"/>
                      <a:pt x="1245" y="35"/>
                    </a:cubicBezTo>
                    <a:lnTo>
                      <a:pt x="1" y="5985"/>
                    </a:lnTo>
                    <a:cubicBezTo>
                      <a:pt x="9" y="5971"/>
                      <a:pt x="22" y="5959"/>
                      <a:pt x="35" y="5950"/>
                    </a:cubicBezTo>
                    <a:lnTo>
                      <a:pt x="1280"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35"/>
              <p:cNvSpPr/>
              <p:nvPr/>
            </p:nvSpPr>
            <p:spPr>
              <a:xfrm>
                <a:off x="3406950" y="2021450"/>
                <a:ext cx="31775" cy="149625"/>
              </a:xfrm>
              <a:custGeom>
                <a:rect b="b" l="l" r="r" t="t"/>
                <a:pathLst>
                  <a:path extrusionOk="0" h="5985" w="1271">
                    <a:moveTo>
                      <a:pt x="1270" y="1"/>
                    </a:moveTo>
                    <a:lnTo>
                      <a:pt x="1270" y="1"/>
                    </a:lnTo>
                    <a:cubicBezTo>
                      <a:pt x="1262" y="13"/>
                      <a:pt x="1254" y="27"/>
                      <a:pt x="1244" y="39"/>
                    </a:cubicBezTo>
                    <a:lnTo>
                      <a:pt x="0" y="5984"/>
                    </a:lnTo>
                    <a:cubicBezTo>
                      <a:pt x="4" y="5971"/>
                      <a:pt x="17" y="5959"/>
                      <a:pt x="26" y="5951"/>
                    </a:cubicBezTo>
                    <a:lnTo>
                      <a:pt x="1270"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35"/>
              <p:cNvSpPr/>
              <p:nvPr/>
            </p:nvSpPr>
            <p:spPr>
              <a:xfrm>
                <a:off x="3406400" y="2022400"/>
                <a:ext cx="31675" cy="149850"/>
              </a:xfrm>
              <a:custGeom>
                <a:rect b="b" l="l" r="r" t="t"/>
                <a:pathLst>
                  <a:path extrusionOk="0" h="5994" w="1267">
                    <a:moveTo>
                      <a:pt x="1266" y="1"/>
                    </a:moveTo>
                    <a:cubicBezTo>
                      <a:pt x="1258" y="14"/>
                      <a:pt x="1254" y="31"/>
                      <a:pt x="1245" y="44"/>
                    </a:cubicBezTo>
                    <a:lnTo>
                      <a:pt x="1" y="5994"/>
                    </a:lnTo>
                    <a:cubicBezTo>
                      <a:pt x="5" y="5976"/>
                      <a:pt x="13" y="5964"/>
                      <a:pt x="22" y="5946"/>
                    </a:cubicBezTo>
                    <a:lnTo>
                      <a:pt x="1266"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35"/>
              <p:cNvSpPr/>
              <p:nvPr/>
            </p:nvSpPr>
            <p:spPr>
              <a:xfrm>
                <a:off x="3406200" y="2023500"/>
                <a:ext cx="31325" cy="149400"/>
              </a:xfrm>
              <a:custGeom>
                <a:rect b="b" l="l" r="r" t="t"/>
                <a:pathLst>
                  <a:path extrusionOk="0" h="5976" w="1253">
                    <a:moveTo>
                      <a:pt x="1253" y="0"/>
                    </a:moveTo>
                    <a:lnTo>
                      <a:pt x="866" y="1852"/>
                    </a:lnTo>
                    <a:lnTo>
                      <a:pt x="1249" y="26"/>
                    </a:lnTo>
                    <a:cubicBezTo>
                      <a:pt x="1249" y="18"/>
                      <a:pt x="1253" y="8"/>
                      <a:pt x="1253" y="0"/>
                    </a:cubicBezTo>
                    <a:close/>
                    <a:moveTo>
                      <a:pt x="866" y="1852"/>
                    </a:moveTo>
                    <a:lnTo>
                      <a:pt x="0" y="5975"/>
                    </a:lnTo>
                    <a:cubicBezTo>
                      <a:pt x="5" y="5966"/>
                      <a:pt x="5" y="5958"/>
                      <a:pt x="9" y="5950"/>
                    </a:cubicBezTo>
                    <a:lnTo>
                      <a:pt x="866" y="1852"/>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35"/>
              <p:cNvSpPr/>
              <p:nvPr/>
            </p:nvSpPr>
            <p:spPr>
              <a:xfrm>
                <a:off x="2971625" y="1927800"/>
                <a:ext cx="49975" cy="164675"/>
              </a:xfrm>
              <a:custGeom>
                <a:rect b="b" l="l" r="r" t="t"/>
                <a:pathLst>
                  <a:path extrusionOk="0" h="6587" w="1999">
                    <a:moveTo>
                      <a:pt x="1250" y="0"/>
                    </a:moveTo>
                    <a:lnTo>
                      <a:pt x="1" y="5950"/>
                    </a:lnTo>
                    <a:cubicBezTo>
                      <a:pt x="266" y="6134"/>
                      <a:pt x="518" y="6343"/>
                      <a:pt x="754" y="6586"/>
                    </a:cubicBezTo>
                    <a:lnTo>
                      <a:pt x="1998" y="638"/>
                    </a:lnTo>
                    <a:cubicBezTo>
                      <a:pt x="1763" y="393"/>
                      <a:pt x="1511" y="184"/>
                      <a:pt x="1250"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35"/>
              <p:cNvSpPr/>
              <p:nvPr/>
            </p:nvSpPr>
            <p:spPr>
              <a:xfrm>
                <a:off x="2956325" y="1918075"/>
                <a:ext cx="46550" cy="158475"/>
              </a:xfrm>
              <a:custGeom>
                <a:rect b="b" l="l" r="r" t="t"/>
                <a:pathLst>
                  <a:path extrusionOk="0" h="6339" w="1862">
                    <a:moveTo>
                      <a:pt x="1246" y="0"/>
                    </a:moveTo>
                    <a:lnTo>
                      <a:pt x="1" y="5949"/>
                    </a:lnTo>
                    <a:cubicBezTo>
                      <a:pt x="211" y="6069"/>
                      <a:pt x="417" y="6197"/>
                      <a:pt x="613" y="6339"/>
                    </a:cubicBezTo>
                    <a:lnTo>
                      <a:pt x="1862" y="389"/>
                    </a:lnTo>
                    <a:cubicBezTo>
                      <a:pt x="1661" y="248"/>
                      <a:pt x="1455" y="119"/>
                      <a:pt x="1246"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35"/>
              <p:cNvSpPr/>
              <p:nvPr/>
            </p:nvSpPr>
            <p:spPr>
              <a:xfrm>
                <a:off x="2900650" y="1889600"/>
                <a:ext cx="86825" cy="177200"/>
              </a:xfrm>
              <a:custGeom>
                <a:rect b="b" l="l" r="r" t="t"/>
                <a:pathLst>
                  <a:path extrusionOk="0" h="7088" w="3473">
                    <a:moveTo>
                      <a:pt x="1249" y="1"/>
                    </a:moveTo>
                    <a:lnTo>
                      <a:pt x="0" y="5950"/>
                    </a:lnTo>
                    <a:cubicBezTo>
                      <a:pt x="727" y="6357"/>
                      <a:pt x="1501" y="6673"/>
                      <a:pt x="2228" y="7088"/>
                    </a:cubicBezTo>
                    <a:lnTo>
                      <a:pt x="3473" y="1139"/>
                    </a:lnTo>
                    <a:cubicBezTo>
                      <a:pt x="2746" y="723"/>
                      <a:pt x="1971" y="411"/>
                      <a:pt x="1249"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35"/>
              <p:cNvSpPr/>
              <p:nvPr/>
            </p:nvSpPr>
            <p:spPr>
              <a:xfrm>
                <a:off x="3412175" y="2041450"/>
                <a:ext cx="32425" cy="149175"/>
              </a:xfrm>
              <a:custGeom>
                <a:rect b="b" l="l" r="r" t="t"/>
                <a:pathLst>
                  <a:path extrusionOk="0" h="5967" w="1297">
                    <a:moveTo>
                      <a:pt x="1296" y="1"/>
                    </a:moveTo>
                    <a:cubicBezTo>
                      <a:pt x="1280" y="5"/>
                      <a:pt x="1266" y="13"/>
                      <a:pt x="1250" y="18"/>
                    </a:cubicBezTo>
                    <a:lnTo>
                      <a:pt x="1" y="5967"/>
                    </a:lnTo>
                    <a:cubicBezTo>
                      <a:pt x="18" y="5958"/>
                      <a:pt x="35" y="5954"/>
                      <a:pt x="48" y="5950"/>
                    </a:cubicBezTo>
                    <a:lnTo>
                      <a:pt x="1296"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35"/>
              <p:cNvSpPr/>
              <p:nvPr/>
            </p:nvSpPr>
            <p:spPr>
              <a:xfrm>
                <a:off x="3406850" y="2041900"/>
                <a:ext cx="36575" cy="150150"/>
              </a:xfrm>
              <a:custGeom>
                <a:rect b="b" l="l" r="r" t="t"/>
                <a:pathLst>
                  <a:path extrusionOk="0" h="6006" w="1463">
                    <a:moveTo>
                      <a:pt x="1463" y="0"/>
                    </a:moveTo>
                    <a:lnTo>
                      <a:pt x="1463" y="0"/>
                    </a:lnTo>
                    <a:cubicBezTo>
                      <a:pt x="1394" y="21"/>
                      <a:pt x="1313" y="34"/>
                      <a:pt x="1244" y="56"/>
                    </a:cubicBezTo>
                    <a:lnTo>
                      <a:pt x="0" y="6005"/>
                    </a:lnTo>
                    <a:cubicBezTo>
                      <a:pt x="64" y="5984"/>
                      <a:pt x="145" y="5970"/>
                      <a:pt x="214" y="5949"/>
                    </a:cubicBezTo>
                    <a:lnTo>
                      <a:pt x="1463"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35"/>
              <p:cNvSpPr/>
              <p:nvPr/>
            </p:nvSpPr>
            <p:spPr>
              <a:xfrm>
                <a:off x="3405225" y="2043275"/>
                <a:ext cx="32750" cy="149275"/>
              </a:xfrm>
              <a:custGeom>
                <a:rect b="b" l="l" r="r" t="t"/>
                <a:pathLst>
                  <a:path extrusionOk="0" h="5971" w="1310">
                    <a:moveTo>
                      <a:pt x="1309" y="1"/>
                    </a:moveTo>
                    <a:lnTo>
                      <a:pt x="1309" y="1"/>
                    </a:lnTo>
                    <a:cubicBezTo>
                      <a:pt x="1288" y="9"/>
                      <a:pt x="1266" y="17"/>
                      <a:pt x="1246" y="26"/>
                    </a:cubicBezTo>
                    <a:lnTo>
                      <a:pt x="0" y="5971"/>
                    </a:lnTo>
                    <a:cubicBezTo>
                      <a:pt x="18" y="5962"/>
                      <a:pt x="39" y="5958"/>
                      <a:pt x="65" y="5950"/>
                    </a:cubicBezTo>
                    <a:lnTo>
                      <a:pt x="1309"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35"/>
              <p:cNvSpPr/>
              <p:nvPr/>
            </p:nvSpPr>
            <p:spPr>
              <a:xfrm>
                <a:off x="3404575" y="2043925"/>
                <a:ext cx="31800" cy="149075"/>
              </a:xfrm>
              <a:custGeom>
                <a:rect b="b" l="l" r="r" t="t"/>
                <a:pathLst>
                  <a:path extrusionOk="0" h="5963" w="1272">
                    <a:moveTo>
                      <a:pt x="1272" y="0"/>
                    </a:moveTo>
                    <a:lnTo>
                      <a:pt x="1272" y="0"/>
                    </a:lnTo>
                    <a:cubicBezTo>
                      <a:pt x="1262" y="4"/>
                      <a:pt x="1254" y="8"/>
                      <a:pt x="1246" y="13"/>
                    </a:cubicBezTo>
                    <a:lnTo>
                      <a:pt x="1" y="5962"/>
                    </a:lnTo>
                    <a:cubicBezTo>
                      <a:pt x="9" y="5958"/>
                      <a:pt x="18" y="5950"/>
                      <a:pt x="26" y="5945"/>
                    </a:cubicBezTo>
                    <a:lnTo>
                      <a:pt x="1272"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35"/>
              <p:cNvSpPr/>
              <p:nvPr/>
            </p:nvSpPr>
            <p:spPr>
              <a:xfrm>
                <a:off x="3404150" y="2044225"/>
                <a:ext cx="31575" cy="148975"/>
              </a:xfrm>
              <a:custGeom>
                <a:rect b="b" l="l" r="r" t="t"/>
                <a:pathLst>
                  <a:path extrusionOk="0" h="5959" w="1263">
                    <a:moveTo>
                      <a:pt x="1263" y="1"/>
                    </a:moveTo>
                    <a:cubicBezTo>
                      <a:pt x="1258" y="5"/>
                      <a:pt x="1250" y="10"/>
                      <a:pt x="1245" y="14"/>
                    </a:cubicBezTo>
                    <a:lnTo>
                      <a:pt x="0" y="5958"/>
                    </a:lnTo>
                    <a:cubicBezTo>
                      <a:pt x="5" y="5958"/>
                      <a:pt x="10" y="5954"/>
                      <a:pt x="18" y="5950"/>
                    </a:cubicBezTo>
                    <a:lnTo>
                      <a:pt x="1263"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35"/>
              <p:cNvSpPr/>
              <p:nvPr/>
            </p:nvSpPr>
            <p:spPr>
              <a:xfrm>
                <a:off x="3403850" y="2044550"/>
                <a:ext cx="31450" cy="148975"/>
              </a:xfrm>
              <a:custGeom>
                <a:rect b="b" l="l" r="r" t="t"/>
                <a:pathLst>
                  <a:path extrusionOk="0" h="5959" w="1258">
                    <a:moveTo>
                      <a:pt x="1257" y="1"/>
                    </a:moveTo>
                    <a:lnTo>
                      <a:pt x="1257" y="1"/>
                    </a:lnTo>
                    <a:cubicBezTo>
                      <a:pt x="1253" y="5"/>
                      <a:pt x="1249" y="5"/>
                      <a:pt x="1249" y="9"/>
                    </a:cubicBezTo>
                    <a:lnTo>
                      <a:pt x="0" y="5959"/>
                    </a:lnTo>
                    <a:cubicBezTo>
                      <a:pt x="4" y="5955"/>
                      <a:pt x="8" y="5950"/>
                      <a:pt x="12" y="5945"/>
                    </a:cubicBezTo>
                    <a:lnTo>
                      <a:pt x="1257"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35"/>
              <p:cNvSpPr/>
              <p:nvPr/>
            </p:nvSpPr>
            <p:spPr>
              <a:xfrm>
                <a:off x="3403725" y="2044775"/>
                <a:ext cx="31375" cy="148950"/>
              </a:xfrm>
              <a:custGeom>
                <a:rect b="b" l="l" r="r" t="t"/>
                <a:pathLst>
                  <a:path extrusionOk="0" h="5958" w="1255">
                    <a:moveTo>
                      <a:pt x="1254" y="0"/>
                    </a:moveTo>
                    <a:lnTo>
                      <a:pt x="1254" y="0"/>
                    </a:lnTo>
                    <a:cubicBezTo>
                      <a:pt x="1249" y="4"/>
                      <a:pt x="1245" y="8"/>
                      <a:pt x="1245" y="13"/>
                    </a:cubicBezTo>
                    <a:lnTo>
                      <a:pt x="1" y="5958"/>
                    </a:lnTo>
                    <a:cubicBezTo>
                      <a:pt x="1" y="5958"/>
                      <a:pt x="5" y="5954"/>
                      <a:pt x="5" y="5950"/>
                    </a:cubicBezTo>
                    <a:lnTo>
                      <a:pt x="1254"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35"/>
              <p:cNvSpPr/>
              <p:nvPr/>
            </p:nvSpPr>
            <p:spPr>
              <a:xfrm>
                <a:off x="3403500" y="2045100"/>
                <a:ext cx="31375" cy="148975"/>
              </a:xfrm>
              <a:custGeom>
                <a:rect b="b" l="l" r="r" t="t"/>
                <a:pathLst>
                  <a:path extrusionOk="0" h="5959" w="1255">
                    <a:moveTo>
                      <a:pt x="1254" y="0"/>
                    </a:moveTo>
                    <a:cubicBezTo>
                      <a:pt x="1250" y="5"/>
                      <a:pt x="1250" y="5"/>
                      <a:pt x="1250" y="9"/>
                    </a:cubicBezTo>
                    <a:lnTo>
                      <a:pt x="1" y="5958"/>
                    </a:lnTo>
                    <a:cubicBezTo>
                      <a:pt x="6" y="5954"/>
                      <a:pt x="6" y="5949"/>
                      <a:pt x="10" y="5945"/>
                    </a:cubicBezTo>
                    <a:lnTo>
                      <a:pt x="1254"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35"/>
              <p:cNvSpPr/>
              <p:nvPr/>
            </p:nvSpPr>
            <p:spPr>
              <a:xfrm>
                <a:off x="3403500" y="2045300"/>
                <a:ext cx="31250" cy="148875"/>
              </a:xfrm>
              <a:custGeom>
                <a:rect b="b" l="l" r="r" t="t"/>
                <a:pathLst>
                  <a:path extrusionOk="0" h="5955" w="1250">
                    <a:moveTo>
                      <a:pt x="1250" y="1"/>
                    </a:moveTo>
                    <a:lnTo>
                      <a:pt x="1250" y="3"/>
                    </a:lnTo>
                    <a:lnTo>
                      <a:pt x="1250" y="3"/>
                    </a:lnTo>
                    <a:cubicBezTo>
                      <a:pt x="1250" y="2"/>
                      <a:pt x="1250" y="1"/>
                      <a:pt x="1250" y="1"/>
                    </a:cubicBezTo>
                    <a:close/>
                    <a:moveTo>
                      <a:pt x="1250" y="3"/>
                    </a:moveTo>
                    <a:cubicBezTo>
                      <a:pt x="1248" y="5"/>
                      <a:pt x="1246" y="6"/>
                      <a:pt x="1246" y="9"/>
                    </a:cubicBezTo>
                    <a:lnTo>
                      <a:pt x="332" y="4374"/>
                    </a:lnTo>
                    <a:lnTo>
                      <a:pt x="1250" y="3"/>
                    </a:lnTo>
                    <a:close/>
                    <a:moveTo>
                      <a:pt x="332" y="4374"/>
                    </a:moveTo>
                    <a:lnTo>
                      <a:pt x="1" y="5950"/>
                    </a:lnTo>
                    <a:lnTo>
                      <a:pt x="1" y="5954"/>
                    </a:lnTo>
                    <a:lnTo>
                      <a:pt x="332" y="4374"/>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35"/>
              <p:cNvSpPr/>
              <p:nvPr/>
            </p:nvSpPr>
            <p:spPr>
              <a:xfrm>
                <a:off x="2989175" y="1943725"/>
                <a:ext cx="41400" cy="171425"/>
              </a:xfrm>
              <a:custGeom>
                <a:rect b="b" l="l" r="r" t="t"/>
                <a:pathLst>
                  <a:path extrusionOk="0" h="6857" w="1656">
                    <a:moveTo>
                      <a:pt x="1296" y="1"/>
                    </a:moveTo>
                    <a:lnTo>
                      <a:pt x="52" y="5949"/>
                    </a:lnTo>
                    <a:cubicBezTo>
                      <a:pt x="1" y="6206"/>
                      <a:pt x="406" y="6600"/>
                      <a:pt x="355" y="6857"/>
                    </a:cubicBezTo>
                    <a:lnTo>
                      <a:pt x="1600" y="907"/>
                    </a:lnTo>
                    <a:cubicBezTo>
                      <a:pt x="1655" y="650"/>
                      <a:pt x="1245" y="257"/>
                      <a:pt x="1296"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35"/>
              <p:cNvSpPr/>
              <p:nvPr/>
            </p:nvSpPr>
            <p:spPr>
              <a:xfrm>
                <a:off x="3019975" y="1975475"/>
                <a:ext cx="38400" cy="154650"/>
              </a:xfrm>
              <a:custGeom>
                <a:rect b="b" l="l" r="r" t="t"/>
                <a:pathLst>
                  <a:path extrusionOk="0" h="6186" w="1536">
                    <a:moveTo>
                      <a:pt x="1245" y="0"/>
                    </a:moveTo>
                    <a:lnTo>
                      <a:pt x="1" y="5946"/>
                    </a:lnTo>
                    <a:cubicBezTo>
                      <a:pt x="98" y="6019"/>
                      <a:pt x="197" y="6100"/>
                      <a:pt x="291" y="6185"/>
                    </a:cubicBezTo>
                    <a:lnTo>
                      <a:pt x="1535" y="236"/>
                    </a:lnTo>
                    <a:cubicBezTo>
                      <a:pt x="1442" y="150"/>
                      <a:pt x="1343" y="69"/>
                      <a:pt x="1245"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35"/>
              <p:cNvSpPr/>
              <p:nvPr/>
            </p:nvSpPr>
            <p:spPr>
              <a:xfrm>
                <a:off x="3015050" y="1972275"/>
                <a:ext cx="36050" cy="151875"/>
              </a:xfrm>
              <a:custGeom>
                <a:rect b="b" l="l" r="r" t="t"/>
                <a:pathLst>
                  <a:path extrusionOk="0" h="6075" w="1442">
                    <a:moveTo>
                      <a:pt x="1245" y="0"/>
                    </a:moveTo>
                    <a:lnTo>
                      <a:pt x="0" y="5950"/>
                    </a:lnTo>
                    <a:cubicBezTo>
                      <a:pt x="64" y="5988"/>
                      <a:pt x="133" y="6031"/>
                      <a:pt x="198" y="6074"/>
                    </a:cubicBezTo>
                    <a:lnTo>
                      <a:pt x="1442" y="128"/>
                    </a:lnTo>
                    <a:cubicBezTo>
                      <a:pt x="1378" y="81"/>
                      <a:pt x="1313" y="39"/>
                      <a:pt x="1245"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35"/>
              <p:cNvSpPr/>
              <p:nvPr/>
            </p:nvSpPr>
            <p:spPr>
              <a:xfrm>
                <a:off x="3011750" y="1970550"/>
                <a:ext cx="34425" cy="150475"/>
              </a:xfrm>
              <a:custGeom>
                <a:rect b="b" l="l" r="r" t="t"/>
                <a:pathLst>
                  <a:path extrusionOk="0" h="6019" w="1377">
                    <a:moveTo>
                      <a:pt x="1244" y="0"/>
                    </a:moveTo>
                    <a:lnTo>
                      <a:pt x="0" y="5950"/>
                    </a:lnTo>
                    <a:cubicBezTo>
                      <a:pt x="42" y="5972"/>
                      <a:pt x="85" y="5993"/>
                      <a:pt x="132" y="6019"/>
                    </a:cubicBezTo>
                    <a:lnTo>
                      <a:pt x="1377" y="69"/>
                    </a:lnTo>
                    <a:cubicBezTo>
                      <a:pt x="1335" y="44"/>
                      <a:pt x="1287" y="22"/>
                      <a:pt x="1244"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35"/>
              <p:cNvSpPr/>
              <p:nvPr/>
            </p:nvSpPr>
            <p:spPr>
              <a:xfrm>
                <a:off x="3009075" y="1969400"/>
                <a:ext cx="33800" cy="149925"/>
              </a:xfrm>
              <a:custGeom>
                <a:rect b="b" l="l" r="r" t="t"/>
                <a:pathLst>
                  <a:path extrusionOk="0" h="5997" w="1352">
                    <a:moveTo>
                      <a:pt x="1244" y="0"/>
                    </a:moveTo>
                    <a:lnTo>
                      <a:pt x="0" y="5949"/>
                    </a:lnTo>
                    <a:cubicBezTo>
                      <a:pt x="34" y="5962"/>
                      <a:pt x="68" y="5980"/>
                      <a:pt x="107" y="5996"/>
                    </a:cubicBezTo>
                    <a:lnTo>
                      <a:pt x="1351" y="46"/>
                    </a:lnTo>
                    <a:cubicBezTo>
                      <a:pt x="1317" y="30"/>
                      <a:pt x="1278" y="13"/>
                      <a:pt x="1244"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35"/>
              <p:cNvSpPr/>
              <p:nvPr/>
            </p:nvSpPr>
            <p:spPr>
              <a:xfrm>
                <a:off x="3006600" y="1968425"/>
                <a:ext cx="33600" cy="149700"/>
              </a:xfrm>
              <a:custGeom>
                <a:rect b="b" l="l" r="r" t="t"/>
                <a:pathLst>
                  <a:path extrusionOk="0" h="5988" w="1344">
                    <a:moveTo>
                      <a:pt x="1249" y="0"/>
                    </a:moveTo>
                    <a:lnTo>
                      <a:pt x="1" y="5950"/>
                    </a:lnTo>
                    <a:cubicBezTo>
                      <a:pt x="35" y="5962"/>
                      <a:pt x="64" y="5975"/>
                      <a:pt x="99" y="5988"/>
                    </a:cubicBezTo>
                    <a:lnTo>
                      <a:pt x="1343" y="39"/>
                    </a:lnTo>
                    <a:cubicBezTo>
                      <a:pt x="1314" y="26"/>
                      <a:pt x="1280" y="14"/>
                      <a:pt x="1249"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35"/>
              <p:cNvSpPr/>
              <p:nvPr/>
            </p:nvSpPr>
            <p:spPr>
              <a:xfrm>
                <a:off x="3004350" y="1967775"/>
                <a:ext cx="33475" cy="149400"/>
              </a:xfrm>
              <a:custGeom>
                <a:rect b="b" l="l" r="r" t="t"/>
                <a:pathLst>
                  <a:path extrusionOk="0" h="5976" w="1339">
                    <a:moveTo>
                      <a:pt x="1250" y="1"/>
                    </a:moveTo>
                    <a:lnTo>
                      <a:pt x="0" y="5946"/>
                    </a:lnTo>
                    <a:cubicBezTo>
                      <a:pt x="30" y="5954"/>
                      <a:pt x="65" y="5968"/>
                      <a:pt x="91" y="5976"/>
                    </a:cubicBezTo>
                    <a:lnTo>
                      <a:pt x="1339" y="26"/>
                    </a:lnTo>
                    <a:cubicBezTo>
                      <a:pt x="1309" y="18"/>
                      <a:pt x="1279" y="9"/>
                      <a:pt x="1250"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35"/>
              <p:cNvSpPr/>
              <p:nvPr/>
            </p:nvSpPr>
            <p:spPr>
              <a:xfrm>
                <a:off x="3002125" y="1967125"/>
                <a:ext cx="33475" cy="149325"/>
              </a:xfrm>
              <a:custGeom>
                <a:rect b="b" l="l" r="r" t="t"/>
                <a:pathLst>
                  <a:path extrusionOk="0" h="5973" w="1339">
                    <a:moveTo>
                      <a:pt x="1244" y="1"/>
                    </a:moveTo>
                    <a:lnTo>
                      <a:pt x="0" y="5951"/>
                    </a:lnTo>
                    <a:cubicBezTo>
                      <a:pt x="30" y="5955"/>
                      <a:pt x="60" y="5963"/>
                      <a:pt x="89" y="5972"/>
                    </a:cubicBezTo>
                    <a:lnTo>
                      <a:pt x="1339" y="27"/>
                    </a:lnTo>
                    <a:cubicBezTo>
                      <a:pt x="1309" y="18"/>
                      <a:pt x="1274" y="9"/>
                      <a:pt x="1244"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35"/>
              <p:cNvSpPr/>
              <p:nvPr/>
            </p:nvSpPr>
            <p:spPr>
              <a:xfrm>
                <a:off x="2999550" y="1966600"/>
                <a:ext cx="33700" cy="149300"/>
              </a:xfrm>
              <a:custGeom>
                <a:rect b="b" l="l" r="r" t="t"/>
                <a:pathLst>
                  <a:path extrusionOk="0" h="5972" w="1348">
                    <a:moveTo>
                      <a:pt x="1249" y="0"/>
                    </a:moveTo>
                    <a:lnTo>
                      <a:pt x="0" y="5950"/>
                    </a:lnTo>
                    <a:cubicBezTo>
                      <a:pt x="34" y="5954"/>
                      <a:pt x="68" y="5963"/>
                      <a:pt x="103" y="5972"/>
                    </a:cubicBezTo>
                    <a:lnTo>
                      <a:pt x="1347" y="22"/>
                    </a:lnTo>
                    <a:cubicBezTo>
                      <a:pt x="1313" y="14"/>
                      <a:pt x="1284" y="10"/>
                      <a:pt x="1249"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35"/>
              <p:cNvSpPr/>
              <p:nvPr/>
            </p:nvSpPr>
            <p:spPr>
              <a:xfrm>
                <a:off x="2998025" y="1966400"/>
                <a:ext cx="32750" cy="148950"/>
              </a:xfrm>
              <a:custGeom>
                <a:rect b="b" l="l" r="r" t="t"/>
                <a:pathLst>
                  <a:path extrusionOk="0" h="5958" w="1310">
                    <a:moveTo>
                      <a:pt x="1246" y="0"/>
                    </a:moveTo>
                    <a:lnTo>
                      <a:pt x="1" y="5950"/>
                    </a:lnTo>
                    <a:cubicBezTo>
                      <a:pt x="22" y="5950"/>
                      <a:pt x="40" y="5954"/>
                      <a:pt x="61" y="5958"/>
                    </a:cubicBezTo>
                    <a:lnTo>
                      <a:pt x="1310" y="8"/>
                    </a:lnTo>
                    <a:cubicBezTo>
                      <a:pt x="1289" y="4"/>
                      <a:pt x="1268" y="0"/>
                      <a:pt x="1246"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35"/>
              <p:cNvSpPr/>
              <p:nvPr/>
            </p:nvSpPr>
            <p:spPr>
              <a:xfrm>
                <a:off x="3351975" y="2047675"/>
                <a:ext cx="83625" cy="156025"/>
              </a:xfrm>
              <a:custGeom>
                <a:rect b="b" l="l" r="r" t="t"/>
                <a:pathLst>
                  <a:path extrusionOk="0" h="6241" w="3345">
                    <a:moveTo>
                      <a:pt x="3345" y="0"/>
                    </a:moveTo>
                    <a:cubicBezTo>
                      <a:pt x="2644" y="98"/>
                      <a:pt x="1951" y="196"/>
                      <a:pt x="1250" y="295"/>
                    </a:cubicBezTo>
                    <a:lnTo>
                      <a:pt x="0" y="6240"/>
                    </a:lnTo>
                    <a:cubicBezTo>
                      <a:pt x="702" y="6142"/>
                      <a:pt x="1394" y="6047"/>
                      <a:pt x="2097" y="5949"/>
                    </a:cubicBezTo>
                    <a:lnTo>
                      <a:pt x="3345"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35"/>
              <p:cNvSpPr/>
              <p:nvPr/>
            </p:nvSpPr>
            <p:spPr>
              <a:xfrm>
                <a:off x="3027250" y="1981350"/>
                <a:ext cx="96675" cy="215825"/>
              </a:xfrm>
              <a:custGeom>
                <a:rect b="b" l="l" r="r" t="t"/>
                <a:pathLst>
                  <a:path extrusionOk="0" h="8633" w="3867">
                    <a:moveTo>
                      <a:pt x="1244" y="1"/>
                    </a:moveTo>
                    <a:lnTo>
                      <a:pt x="0" y="5950"/>
                    </a:lnTo>
                    <a:cubicBezTo>
                      <a:pt x="34" y="6801"/>
                      <a:pt x="1911" y="7541"/>
                      <a:pt x="2618" y="8632"/>
                    </a:cubicBezTo>
                    <a:lnTo>
                      <a:pt x="3867" y="2683"/>
                    </a:lnTo>
                    <a:cubicBezTo>
                      <a:pt x="3157" y="1592"/>
                      <a:pt x="1279" y="857"/>
                      <a:pt x="1244"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35"/>
              <p:cNvSpPr/>
              <p:nvPr/>
            </p:nvSpPr>
            <p:spPr>
              <a:xfrm>
                <a:off x="3404675" y="2094900"/>
                <a:ext cx="32550" cy="149325"/>
              </a:xfrm>
              <a:custGeom>
                <a:rect b="b" l="l" r="r" t="t"/>
                <a:pathLst>
                  <a:path extrusionOk="0" h="5973" w="1302">
                    <a:moveTo>
                      <a:pt x="1301" y="1"/>
                    </a:moveTo>
                    <a:lnTo>
                      <a:pt x="1301" y="1"/>
                    </a:lnTo>
                    <a:cubicBezTo>
                      <a:pt x="1284" y="10"/>
                      <a:pt x="1268" y="18"/>
                      <a:pt x="1250" y="27"/>
                    </a:cubicBezTo>
                    <a:lnTo>
                      <a:pt x="1" y="5972"/>
                    </a:lnTo>
                    <a:cubicBezTo>
                      <a:pt x="18" y="5964"/>
                      <a:pt x="36" y="5959"/>
                      <a:pt x="56" y="5950"/>
                    </a:cubicBezTo>
                    <a:lnTo>
                      <a:pt x="1301"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35"/>
              <p:cNvSpPr/>
              <p:nvPr/>
            </p:nvSpPr>
            <p:spPr>
              <a:xfrm>
                <a:off x="3399350" y="2095550"/>
                <a:ext cx="36600" cy="151675"/>
              </a:xfrm>
              <a:custGeom>
                <a:rect b="b" l="l" r="r" t="t"/>
                <a:pathLst>
                  <a:path extrusionOk="0" h="6067" w="1464">
                    <a:moveTo>
                      <a:pt x="1463" y="1"/>
                    </a:moveTo>
                    <a:lnTo>
                      <a:pt x="1463" y="1"/>
                    </a:lnTo>
                    <a:cubicBezTo>
                      <a:pt x="1382" y="35"/>
                      <a:pt x="1309" y="78"/>
                      <a:pt x="1245" y="117"/>
                    </a:cubicBezTo>
                    <a:lnTo>
                      <a:pt x="0" y="6066"/>
                    </a:lnTo>
                    <a:cubicBezTo>
                      <a:pt x="64" y="6023"/>
                      <a:pt x="137" y="5984"/>
                      <a:pt x="214" y="5946"/>
                    </a:cubicBezTo>
                    <a:lnTo>
                      <a:pt x="1463"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35"/>
              <p:cNvSpPr/>
              <p:nvPr/>
            </p:nvSpPr>
            <p:spPr>
              <a:xfrm>
                <a:off x="3391850" y="2098450"/>
                <a:ext cx="38625" cy="154400"/>
              </a:xfrm>
              <a:custGeom>
                <a:rect b="b" l="l" r="r" t="t"/>
                <a:pathLst>
                  <a:path extrusionOk="0" h="6176" w="1545">
                    <a:moveTo>
                      <a:pt x="1545" y="1"/>
                    </a:moveTo>
                    <a:cubicBezTo>
                      <a:pt x="1434" y="73"/>
                      <a:pt x="1339" y="150"/>
                      <a:pt x="1250" y="227"/>
                    </a:cubicBezTo>
                    <a:lnTo>
                      <a:pt x="1" y="6176"/>
                    </a:lnTo>
                    <a:cubicBezTo>
                      <a:pt x="91" y="6095"/>
                      <a:pt x="190" y="6022"/>
                      <a:pt x="300" y="5950"/>
                    </a:cubicBezTo>
                    <a:lnTo>
                      <a:pt x="1545"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35"/>
              <p:cNvSpPr/>
              <p:nvPr/>
            </p:nvSpPr>
            <p:spPr>
              <a:xfrm>
                <a:off x="3388100" y="2104125"/>
                <a:ext cx="35000" cy="151950"/>
              </a:xfrm>
              <a:custGeom>
                <a:rect b="b" l="l" r="r" t="t"/>
                <a:pathLst>
                  <a:path extrusionOk="0" h="6078" w="1400">
                    <a:moveTo>
                      <a:pt x="1400" y="0"/>
                    </a:moveTo>
                    <a:cubicBezTo>
                      <a:pt x="1349" y="42"/>
                      <a:pt x="1297" y="86"/>
                      <a:pt x="1246" y="129"/>
                    </a:cubicBezTo>
                    <a:lnTo>
                      <a:pt x="1" y="6077"/>
                    </a:lnTo>
                    <a:cubicBezTo>
                      <a:pt x="52" y="6035"/>
                      <a:pt x="99" y="5992"/>
                      <a:pt x="151" y="5949"/>
                    </a:cubicBezTo>
                    <a:lnTo>
                      <a:pt x="1400"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35"/>
              <p:cNvSpPr/>
              <p:nvPr/>
            </p:nvSpPr>
            <p:spPr>
              <a:xfrm>
                <a:off x="3380650" y="2107325"/>
                <a:ext cx="38600" cy="154425"/>
              </a:xfrm>
              <a:custGeom>
                <a:rect b="b" l="l" r="r" t="t"/>
                <a:pathLst>
                  <a:path extrusionOk="0" h="6177" w="1544">
                    <a:moveTo>
                      <a:pt x="1544" y="1"/>
                    </a:moveTo>
                    <a:lnTo>
                      <a:pt x="1544" y="1"/>
                    </a:lnTo>
                    <a:cubicBezTo>
                      <a:pt x="1454" y="82"/>
                      <a:pt x="1360" y="159"/>
                      <a:pt x="1248" y="227"/>
                    </a:cubicBezTo>
                    <a:lnTo>
                      <a:pt x="0" y="6176"/>
                    </a:lnTo>
                    <a:cubicBezTo>
                      <a:pt x="115" y="6103"/>
                      <a:pt x="209" y="6026"/>
                      <a:pt x="299" y="5949"/>
                    </a:cubicBezTo>
                    <a:lnTo>
                      <a:pt x="1544"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35"/>
              <p:cNvSpPr/>
              <p:nvPr/>
            </p:nvSpPr>
            <p:spPr>
              <a:xfrm>
                <a:off x="3375175" y="2112975"/>
                <a:ext cx="36700" cy="151775"/>
              </a:xfrm>
              <a:custGeom>
                <a:rect b="b" l="l" r="r" t="t"/>
                <a:pathLst>
                  <a:path extrusionOk="0" h="6071" w="1468">
                    <a:moveTo>
                      <a:pt x="1467" y="1"/>
                    </a:moveTo>
                    <a:lnTo>
                      <a:pt x="1467" y="1"/>
                    </a:lnTo>
                    <a:cubicBezTo>
                      <a:pt x="1400" y="44"/>
                      <a:pt x="1327" y="87"/>
                      <a:pt x="1246" y="121"/>
                    </a:cubicBezTo>
                    <a:lnTo>
                      <a:pt x="0" y="6070"/>
                    </a:lnTo>
                    <a:cubicBezTo>
                      <a:pt x="82" y="6031"/>
                      <a:pt x="154" y="5993"/>
                      <a:pt x="219" y="5950"/>
                    </a:cubicBezTo>
                    <a:lnTo>
                      <a:pt x="1467"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35"/>
              <p:cNvSpPr/>
              <p:nvPr/>
            </p:nvSpPr>
            <p:spPr>
              <a:xfrm>
                <a:off x="3368350" y="2115975"/>
                <a:ext cx="37975" cy="151325"/>
              </a:xfrm>
              <a:custGeom>
                <a:rect b="b" l="l" r="r" t="t"/>
                <a:pathLst>
                  <a:path extrusionOk="0" h="6053" w="1519">
                    <a:moveTo>
                      <a:pt x="1519" y="1"/>
                    </a:moveTo>
                    <a:lnTo>
                      <a:pt x="1519" y="1"/>
                    </a:lnTo>
                    <a:cubicBezTo>
                      <a:pt x="1437" y="40"/>
                      <a:pt x="1347" y="73"/>
                      <a:pt x="1244" y="107"/>
                    </a:cubicBezTo>
                    <a:lnTo>
                      <a:pt x="0" y="6053"/>
                    </a:lnTo>
                    <a:cubicBezTo>
                      <a:pt x="103" y="6023"/>
                      <a:pt x="192" y="5988"/>
                      <a:pt x="273" y="5950"/>
                    </a:cubicBezTo>
                    <a:lnTo>
                      <a:pt x="1519"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35"/>
              <p:cNvSpPr/>
              <p:nvPr/>
            </p:nvSpPr>
            <p:spPr>
              <a:xfrm>
                <a:off x="3355825" y="2118650"/>
                <a:ext cx="43650" cy="151425"/>
              </a:xfrm>
              <a:custGeom>
                <a:rect b="b" l="l" r="r" t="t"/>
                <a:pathLst>
                  <a:path extrusionOk="0" h="6057" w="1746">
                    <a:moveTo>
                      <a:pt x="1745" y="0"/>
                    </a:moveTo>
                    <a:lnTo>
                      <a:pt x="1745" y="0"/>
                    </a:lnTo>
                    <a:cubicBezTo>
                      <a:pt x="1605" y="43"/>
                      <a:pt x="1442" y="77"/>
                      <a:pt x="1246" y="107"/>
                    </a:cubicBezTo>
                    <a:lnTo>
                      <a:pt x="0" y="6057"/>
                    </a:lnTo>
                    <a:cubicBezTo>
                      <a:pt x="193" y="6027"/>
                      <a:pt x="360" y="5993"/>
                      <a:pt x="501" y="5946"/>
                    </a:cubicBezTo>
                    <a:lnTo>
                      <a:pt x="1745"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35"/>
              <p:cNvSpPr/>
              <p:nvPr/>
            </p:nvSpPr>
            <p:spPr>
              <a:xfrm>
                <a:off x="3359225" y="2147850"/>
                <a:ext cx="31475" cy="149825"/>
              </a:xfrm>
              <a:custGeom>
                <a:rect b="b" l="l" r="r" t="t"/>
                <a:pathLst>
                  <a:path extrusionOk="0" h="5993" w="1259">
                    <a:moveTo>
                      <a:pt x="1258" y="1"/>
                    </a:moveTo>
                    <a:cubicBezTo>
                      <a:pt x="1254" y="13"/>
                      <a:pt x="1250" y="30"/>
                      <a:pt x="1246" y="43"/>
                    </a:cubicBezTo>
                    <a:lnTo>
                      <a:pt x="1" y="5992"/>
                    </a:lnTo>
                    <a:cubicBezTo>
                      <a:pt x="6" y="5976"/>
                      <a:pt x="10" y="5962"/>
                      <a:pt x="14" y="5950"/>
                    </a:cubicBezTo>
                    <a:lnTo>
                      <a:pt x="1258" y="1"/>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35"/>
              <p:cNvSpPr/>
              <p:nvPr/>
            </p:nvSpPr>
            <p:spPr>
              <a:xfrm>
                <a:off x="3358500" y="2148900"/>
                <a:ext cx="31900" cy="150500"/>
              </a:xfrm>
              <a:custGeom>
                <a:rect b="b" l="l" r="r" t="t"/>
                <a:pathLst>
                  <a:path extrusionOk="0" h="6020" w="1276">
                    <a:moveTo>
                      <a:pt x="1275" y="1"/>
                    </a:moveTo>
                    <a:cubicBezTo>
                      <a:pt x="1267" y="22"/>
                      <a:pt x="1258" y="48"/>
                      <a:pt x="1245" y="69"/>
                    </a:cubicBezTo>
                    <a:lnTo>
                      <a:pt x="0" y="6019"/>
                    </a:lnTo>
                    <a:cubicBezTo>
                      <a:pt x="14" y="5993"/>
                      <a:pt x="22" y="5972"/>
                      <a:pt x="30" y="5950"/>
                    </a:cubicBezTo>
                    <a:lnTo>
                      <a:pt x="1275"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35"/>
              <p:cNvSpPr/>
              <p:nvPr/>
            </p:nvSpPr>
            <p:spPr>
              <a:xfrm>
                <a:off x="3357550" y="2150625"/>
                <a:ext cx="32100" cy="150050"/>
              </a:xfrm>
              <a:custGeom>
                <a:rect b="b" l="l" r="r" t="t"/>
                <a:pathLst>
                  <a:path extrusionOk="0" h="6002" w="1284">
                    <a:moveTo>
                      <a:pt x="1283" y="0"/>
                    </a:moveTo>
                    <a:cubicBezTo>
                      <a:pt x="1274" y="18"/>
                      <a:pt x="1262" y="34"/>
                      <a:pt x="1244" y="52"/>
                    </a:cubicBezTo>
                    <a:lnTo>
                      <a:pt x="0" y="6001"/>
                    </a:lnTo>
                    <a:cubicBezTo>
                      <a:pt x="13" y="5984"/>
                      <a:pt x="26" y="5967"/>
                      <a:pt x="38" y="5950"/>
                    </a:cubicBezTo>
                    <a:lnTo>
                      <a:pt x="1283"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35"/>
              <p:cNvSpPr/>
              <p:nvPr/>
            </p:nvSpPr>
            <p:spPr>
              <a:xfrm>
                <a:off x="3356350" y="2151900"/>
                <a:ext cx="32325" cy="149950"/>
              </a:xfrm>
              <a:custGeom>
                <a:rect b="b" l="l" r="r" t="t"/>
                <a:pathLst>
                  <a:path extrusionOk="0" h="5998" w="1293">
                    <a:moveTo>
                      <a:pt x="1292" y="1"/>
                    </a:moveTo>
                    <a:lnTo>
                      <a:pt x="1292" y="1"/>
                    </a:lnTo>
                    <a:cubicBezTo>
                      <a:pt x="1280" y="18"/>
                      <a:pt x="1267" y="35"/>
                      <a:pt x="1245" y="48"/>
                    </a:cubicBezTo>
                    <a:lnTo>
                      <a:pt x="1" y="5998"/>
                    </a:lnTo>
                    <a:cubicBezTo>
                      <a:pt x="18" y="5980"/>
                      <a:pt x="35" y="5968"/>
                      <a:pt x="48" y="5950"/>
                    </a:cubicBezTo>
                    <a:lnTo>
                      <a:pt x="1292"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35"/>
              <p:cNvSpPr/>
              <p:nvPr/>
            </p:nvSpPr>
            <p:spPr>
              <a:xfrm>
                <a:off x="3354975" y="2153075"/>
                <a:ext cx="32525" cy="149825"/>
              </a:xfrm>
              <a:custGeom>
                <a:rect b="b" l="l" r="r" t="t"/>
                <a:pathLst>
                  <a:path extrusionOk="0" h="5993" w="1301">
                    <a:moveTo>
                      <a:pt x="1300" y="1"/>
                    </a:moveTo>
                    <a:lnTo>
                      <a:pt x="1300" y="1"/>
                    </a:lnTo>
                    <a:cubicBezTo>
                      <a:pt x="1284" y="18"/>
                      <a:pt x="1266" y="31"/>
                      <a:pt x="1245" y="44"/>
                    </a:cubicBezTo>
                    <a:lnTo>
                      <a:pt x="1" y="5993"/>
                    </a:lnTo>
                    <a:cubicBezTo>
                      <a:pt x="22" y="5980"/>
                      <a:pt x="39" y="5963"/>
                      <a:pt x="56" y="5951"/>
                    </a:cubicBezTo>
                    <a:lnTo>
                      <a:pt x="1300"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35"/>
              <p:cNvSpPr/>
              <p:nvPr/>
            </p:nvSpPr>
            <p:spPr>
              <a:xfrm>
                <a:off x="3353050" y="2154175"/>
                <a:ext cx="33050" cy="149800"/>
              </a:xfrm>
              <a:custGeom>
                <a:rect b="b" l="l" r="r" t="t"/>
                <a:pathLst>
                  <a:path extrusionOk="0" h="5992" w="1322">
                    <a:moveTo>
                      <a:pt x="1322" y="0"/>
                    </a:moveTo>
                    <a:lnTo>
                      <a:pt x="1322" y="0"/>
                    </a:lnTo>
                    <a:cubicBezTo>
                      <a:pt x="1296" y="16"/>
                      <a:pt x="1274" y="30"/>
                      <a:pt x="1245" y="42"/>
                    </a:cubicBezTo>
                    <a:lnTo>
                      <a:pt x="1" y="5992"/>
                    </a:lnTo>
                    <a:cubicBezTo>
                      <a:pt x="26" y="5979"/>
                      <a:pt x="52" y="5962"/>
                      <a:pt x="78" y="5949"/>
                    </a:cubicBezTo>
                    <a:lnTo>
                      <a:pt x="1322"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35"/>
              <p:cNvSpPr/>
              <p:nvPr/>
            </p:nvSpPr>
            <p:spPr>
              <a:xfrm>
                <a:off x="3349950" y="2155225"/>
                <a:ext cx="34225" cy="149825"/>
              </a:xfrm>
              <a:custGeom>
                <a:rect b="b" l="l" r="r" t="t"/>
                <a:pathLst>
                  <a:path extrusionOk="0" h="5993" w="1369">
                    <a:moveTo>
                      <a:pt x="1369" y="0"/>
                    </a:moveTo>
                    <a:lnTo>
                      <a:pt x="1369" y="0"/>
                    </a:lnTo>
                    <a:cubicBezTo>
                      <a:pt x="1331" y="18"/>
                      <a:pt x="1292" y="30"/>
                      <a:pt x="1244" y="43"/>
                    </a:cubicBezTo>
                    <a:lnTo>
                      <a:pt x="0" y="5993"/>
                    </a:lnTo>
                    <a:cubicBezTo>
                      <a:pt x="48" y="5980"/>
                      <a:pt x="86" y="5963"/>
                      <a:pt x="125" y="5950"/>
                    </a:cubicBezTo>
                    <a:lnTo>
                      <a:pt x="1369"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35"/>
              <p:cNvSpPr/>
              <p:nvPr/>
            </p:nvSpPr>
            <p:spPr>
              <a:xfrm>
                <a:off x="3332725" y="2156300"/>
                <a:ext cx="48350" cy="150900"/>
              </a:xfrm>
              <a:custGeom>
                <a:rect b="b" l="l" r="r" t="t"/>
                <a:pathLst>
                  <a:path extrusionOk="0" h="6036" w="1934">
                    <a:moveTo>
                      <a:pt x="1933" y="0"/>
                    </a:moveTo>
                    <a:cubicBezTo>
                      <a:pt x="1862" y="26"/>
                      <a:pt x="1780" y="43"/>
                      <a:pt x="1682" y="56"/>
                    </a:cubicBezTo>
                    <a:cubicBezTo>
                      <a:pt x="1558" y="73"/>
                      <a:pt x="1416" y="85"/>
                      <a:pt x="1246" y="85"/>
                    </a:cubicBezTo>
                    <a:lnTo>
                      <a:pt x="1" y="6035"/>
                    </a:lnTo>
                    <a:cubicBezTo>
                      <a:pt x="168" y="6031"/>
                      <a:pt x="313" y="6023"/>
                      <a:pt x="433" y="6005"/>
                    </a:cubicBezTo>
                    <a:cubicBezTo>
                      <a:pt x="531" y="5992"/>
                      <a:pt x="616" y="5971"/>
                      <a:pt x="689" y="5950"/>
                    </a:cubicBezTo>
                    <a:lnTo>
                      <a:pt x="1933"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35"/>
              <p:cNvSpPr/>
              <p:nvPr/>
            </p:nvSpPr>
            <p:spPr>
              <a:xfrm>
                <a:off x="3083900" y="2055575"/>
                <a:ext cx="93500" cy="234200"/>
              </a:xfrm>
              <a:custGeom>
                <a:rect b="b" l="l" r="r" t="t"/>
                <a:pathLst>
                  <a:path extrusionOk="0" h="9368" w="3740">
                    <a:moveTo>
                      <a:pt x="1421" y="0"/>
                    </a:moveTo>
                    <a:lnTo>
                      <a:pt x="176" y="5946"/>
                    </a:lnTo>
                    <a:cubicBezTo>
                      <a:pt x="1" y="6793"/>
                      <a:pt x="2012" y="8319"/>
                      <a:pt x="2494" y="9367"/>
                    </a:cubicBezTo>
                    <a:lnTo>
                      <a:pt x="3739" y="3417"/>
                    </a:lnTo>
                    <a:cubicBezTo>
                      <a:pt x="3260" y="2369"/>
                      <a:pt x="1246" y="843"/>
                      <a:pt x="1421"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35"/>
              <p:cNvSpPr/>
              <p:nvPr/>
            </p:nvSpPr>
            <p:spPr>
              <a:xfrm>
                <a:off x="3181750" y="2140050"/>
                <a:ext cx="32300" cy="149375"/>
              </a:xfrm>
              <a:custGeom>
                <a:rect b="b" l="l" r="r" t="t"/>
                <a:pathLst>
                  <a:path extrusionOk="0" h="5975" w="1292">
                    <a:moveTo>
                      <a:pt x="1245" y="0"/>
                    </a:moveTo>
                    <a:lnTo>
                      <a:pt x="1" y="5945"/>
                    </a:lnTo>
                    <a:cubicBezTo>
                      <a:pt x="13" y="5954"/>
                      <a:pt x="30" y="5967"/>
                      <a:pt x="48" y="5975"/>
                    </a:cubicBezTo>
                    <a:lnTo>
                      <a:pt x="1292" y="26"/>
                    </a:lnTo>
                    <a:cubicBezTo>
                      <a:pt x="1275" y="17"/>
                      <a:pt x="1262" y="9"/>
                      <a:pt x="1245"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35"/>
              <p:cNvSpPr/>
              <p:nvPr/>
            </p:nvSpPr>
            <p:spPr>
              <a:xfrm>
                <a:off x="3180125" y="2139175"/>
                <a:ext cx="32750" cy="149500"/>
              </a:xfrm>
              <a:custGeom>
                <a:rect b="b" l="l" r="r" t="t"/>
                <a:pathLst>
                  <a:path extrusionOk="0" h="5980" w="1310">
                    <a:moveTo>
                      <a:pt x="1246" y="1"/>
                    </a:moveTo>
                    <a:lnTo>
                      <a:pt x="1" y="5950"/>
                    </a:lnTo>
                    <a:cubicBezTo>
                      <a:pt x="23" y="5958"/>
                      <a:pt x="44" y="5968"/>
                      <a:pt x="66" y="5980"/>
                    </a:cubicBezTo>
                    <a:lnTo>
                      <a:pt x="1310" y="35"/>
                    </a:lnTo>
                    <a:cubicBezTo>
                      <a:pt x="1288" y="22"/>
                      <a:pt x="1268" y="10"/>
                      <a:pt x="1246" y="1"/>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35"/>
              <p:cNvSpPr/>
              <p:nvPr/>
            </p:nvSpPr>
            <p:spPr>
              <a:xfrm>
                <a:off x="3179075" y="2138650"/>
                <a:ext cx="32225" cy="149300"/>
              </a:xfrm>
              <a:custGeom>
                <a:rect b="b" l="l" r="r" t="t"/>
                <a:pathLst>
                  <a:path extrusionOk="0" h="5972" w="1289">
                    <a:moveTo>
                      <a:pt x="1245" y="0"/>
                    </a:moveTo>
                    <a:lnTo>
                      <a:pt x="1" y="5950"/>
                    </a:lnTo>
                    <a:cubicBezTo>
                      <a:pt x="13" y="5954"/>
                      <a:pt x="27" y="5963"/>
                      <a:pt x="43" y="5971"/>
                    </a:cubicBezTo>
                    <a:lnTo>
                      <a:pt x="1288" y="22"/>
                    </a:lnTo>
                    <a:cubicBezTo>
                      <a:pt x="1275" y="13"/>
                      <a:pt x="1258" y="9"/>
                      <a:pt x="1245"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35"/>
              <p:cNvSpPr/>
              <p:nvPr/>
            </p:nvSpPr>
            <p:spPr>
              <a:xfrm>
                <a:off x="3178200" y="2138325"/>
                <a:ext cx="32025" cy="149075"/>
              </a:xfrm>
              <a:custGeom>
                <a:rect b="b" l="l" r="r" t="t"/>
                <a:pathLst>
                  <a:path extrusionOk="0" h="5963" w="1281">
                    <a:moveTo>
                      <a:pt x="1246" y="1"/>
                    </a:moveTo>
                    <a:lnTo>
                      <a:pt x="1" y="5950"/>
                    </a:lnTo>
                    <a:cubicBezTo>
                      <a:pt x="10" y="5954"/>
                      <a:pt x="23" y="5959"/>
                      <a:pt x="36" y="5963"/>
                    </a:cubicBezTo>
                    <a:lnTo>
                      <a:pt x="1280" y="13"/>
                    </a:lnTo>
                    <a:cubicBezTo>
                      <a:pt x="1268" y="9"/>
                      <a:pt x="1254" y="5"/>
                      <a:pt x="1246"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35"/>
              <p:cNvSpPr/>
              <p:nvPr/>
            </p:nvSpPr>
            <p:spPr>
              <a:xfrm>
                <a:off x="3177475" y="2138125"/>
                <a:ext cx="31900" cy="148975"/>
              </a:xfrm>
              <a:custGeom>
                <a:rect b="b" l="l" r="r" t="t"/>
                <a:pathLst>
                  <a:path extrusionOk="0" h="5959" w="1276">
                    <a:moveTo>
                      <a:pt x="1245" y="0"/>
                    </a:moveTo>
                    <a:lnTo>
                      <a:pt x="0" y="5949"/>
                    </a:lnTo>
                    <a:cubicBezTo>
                      <a:pt x="8" y="5949"/>
                      <a:pt x="18" y="5954"/>
                      <a:pt x="30" y="5958"/>
                    </a:cubicBezTo>
                    <a:lnTo>
                      <a:pt x="1275" y="9"/>
                    </a:lnTo>
                    <a:cubicBezTo>
                      <a:pt x="1262" y="5"/>
                      <a:pt x="1254" y="5"/>
                      <a:pt x="1245"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35"/>
              <p:cNvSpPr/>
              <p:nvPr/>
            </p:nvSpPr>
            <p:spPr>
              <a:xfrm>
                <a:off x="3176725" y="2137900"/>
                <a:ext cx="31900" cy="148975"/>
              </a:xfrm>
              <a:custGeom>
                <a:rect b="b" l="l" r="r" t="t"/>
                <a:pathLst>
                  <a:path extrusionOk="0" h="5959" w="1276">
                    <a:moveTo>
                      <a:pt x="1245" y="0"/>
                    </a:moveTo>
                    <a:lnTo>
                      <a:pt x="0" y="5950"/>
                    </a:lnTo>
                    <a:cubicBezTo>
                      <a:pt x="9" y="5950"/>
                      <a:pt x="18" y="5954"/>
                      <a:pt x="30" y="5958"/>
                    </a:cubicBezTo>
                    <a:lnTo>
                      <a:pt x="1275" y="9"/>
                    </a:lnTo>
                    <a:cubicBezTo>
                      <a:pt x="1266" y="4"/>
                      <a:pt x="1258" y="4"/>
                      <a:pt x="1245"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35"/>
              <p:cNvSpPr/>
              <p:nvPr/>
            </p:nvSpPr>
            <p:spPr>
              <a:xfrm>
                <a:off x="3176075" y="2137800"/>
                <a:ext cx="31775" cy="148850"/>
              </a:xfrm>
              <a:custGeom>
                <a:rect b="b" l="l" r="r" t="t"/>
                <a:pathLst>
                  <a:path extrusionOk="0" h="5954" w="1271">
                    <a:moveTo>
                      <a:pt x="1245" y="0"/>
                    </a:moveTo>
                    <a:lnTo>
                      <a:pt x="1" y="5950"/>
                    </a:lnTo>
                    <a:cubicBezTo>
                      <a:pt x="9" y="5950"/>
                      <a:pt x="18" y="5950"/>
                      <a:pt x="26" y="5954"/>
                    </a:cubicBezTo>
                    <a:lnTo>
                      <a:pt x="1271" y="4"/>
                    </a:lnTo>
                    <a:cubicBezTo>
                      <a:pt x="1262" y="4"/>
                      <a:pt x="1254" y="0"/>
                      <a:pt x="1245"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35"/>
              <p:cNvSpPr/>
              <p:nvPr/>
            </p:nvSpPr>
            <p:spPr>
              <a:xfrm>
                <a:off x="3175225" y="2137700"/>
                <a:ext cx="31975" cy="148850"/>
              </a:xfrm>
              <a:custGeom>
                <a:rect b="b" l="l" r="r" t="t"/>
                <a:pathLst>
                  <a:path extrusionOk="0" h="5954" w="1279">
                    <a:moveTo>
                      <a:pt x="1245" y="0"/>
                    </a:moveTo>
                    <a:lnTo>
                      <a:pt x="1" y="5946"/>
                    </a:lnTo>
                    <a:cubicBezTo>
                      <a:pt x="9" y="5950"/>
                      <a:pt x="21" y="5950"/>
                      <a:pt x="35" y="5954"/>
                    </a:cubicBezTo>
                    <a:lnTo>
                      <a:pt x="1279" y="4"/>
                    </a:lnTo>
                    <a:cubicBezTo>
                      <a:pt x="1267" y="0"/>
                      <a:pt x="1258" y="0"/>
                      <a:pt x="1245"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35"/>
              <p:cNvSpPr/>
              <p:nvPr/>
            </p:nvSpPr>
            <p:spPr>
              <a:xfrm>
                <a:off x="3171250" y="2137600"/>
                <a:ext cx="35125" cy="149150"/>
              </a:xfrm>
              <a:custGeom>
                <a:rect b="b" l="l" r="r" t="t"/>
                <a:pathLst>
                  <a:path extrusionOk="0" h="5966" w="1405">
                    <a:moveTo>
                      <a:pt x="1356" y="1"/>
                    </a:moveTo>
                    <a:cubicBezTo>
                      <a:pt x="1340" y="1"/>
                      <a:pt x="1325" y="2"/>
                      <a:pt x="1310" y="4"/>
                    </a:cubicBezTo>
                    <a:cubicBezTo>
                      <a:pt x="1289" y="8"/>
                      <a:pt x="1268" y="12"/>
                      <a:pt x="1246" y="16"/>
                    </a:cubicBezTo>
                    <a:lnTo>
                      <a:pt x="1" y="5966"/>
                    </a:lnTo>
                    <a:cubicBezTo>
                      <a:pt x="18" y="5962"/>
                      <a:pt x="40" y="5958"/>
                      <a:pt x="61" y="5954"/>
                    </a:cubicBezTo>
                    <a:cubicBezTo>
                      <a:pt x="91" y="5950"/>
                      <a:pt x="125" y="5950"/>
                      <a:pt x="160" y="5950"/>
                    </a:cubicBezTo>
                    <a:lnTo>
                      <a:pt x="1404" y="4"/>
                    </a:lnTo>
                    <a:cubicBezTo>
                      <a:pt x="1387" y="2"/>
                      <a:pt x="1371" y="1"/>
                      <a:pt x="1356" y="1"/>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35"/>
              <p:cNvSpPr/>
              <p:nvPr/>
            </p:nvSpPr>
            <p:spPr>
              <a:xfrm>
                <a:off x="3169575" y="2138000"/>
                <a:ext cx="32825" cy="149400"/>
              </a:xfrm>
              <a:custGeom>
                <a:rect b="b" l="l" r="r" t="t"/>
                <a:pathLst>
                  <a:path extrusionOk="0" h="5976" w="1313">
                    <a:moveTo>
                      <a:pt x="1313" y="0"/>
                    </a:moveTo>
                    <a:lnTo>
                      <a:pt x="1313" y="0"/>
                    </a:lnTo>
                    <a:cubicBezTo>
                      <a:pt x="1291" y="10"/>
                      <a:pt x="1266" y="18"/>
                      <a:pt x="1244" y="26"/>
                    </a:cubicBezTo>
                    <a:lnTo>
                      <a:pt x="0" y="5976"/>
                    </a:lnTo>
                    <a:cubicBezTo>
                      <a:pt x="22" y="5967"/>
                      <a:pt x="42" y="5959"/>
                      <a:pt x="68" y="5950"/>
                    </a:cubicBezTo>
                    <a:lnTo>
                      <a:pt x="1313"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35"/>
              <p:cNvSpPr/>
              <p:nvPr/>
            </p:nvSpPr>
            <p:spPr>
              <a:xfrm>
                <a:off x="3162700" y="2138650"/>
                <a:ext cx="38000" cy="152600"/>
              </a:xfrm>
              <a:custGeom>
                <a:rect b="b" l="l" r="r" t="t"/>
                <a:pathLst>
                  <a:path extrusionOk="0" h="6104" w="1520">
                    <a:moveTo>
                      <a:pt x="1519" y="0"/>
                    </a:moveTo>
                    <a:lnTo>
                      <a:pt x="1519" y="0"/>
                    </a:lnTo>
                    <a:cubicBezTo>
                      <a:pt x="1472" y="26"/>
                      <a:pt x="1426" y="51"/>
                      <a:pt x="1379" y="82"/>
                    </a:cubicBezTo>
                    <a:cubicBezTo>
                      <a:pt x="1340" y="108"/>
                      <a:pt x="1297" y="133"/>
                      <a:pt x="1250" y="154"/>
                    </a:cubicBezTo>
                    <a:lnTo>
                      <a:pt x="1" y="6104"/>
                    </a:lnTo>
                    <a:cubicBezTo>
                      <a:pt x="48" y="6082"/>
                      <a:pt x="91" y="6056"/>
                      <a:pt x="133" y="6031"/>
                    </a:cubicBezTo>
                    <a:cubicBezTo>
                      <a:pt x="181" y="6001"/>
                      <a:pt x="228" y="5971"/>
                      <a:pt x="275" y="5950"/>
                    </a:cubicBezTo>
                    <a:lnTo>
                      <a:pt x="1519"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35"/>
              <p:cNvSpPr/>
              <p:nvPr/>
            </p:nvSpPr>
            <p:spPr>
              <a:xfrm>
                <a:off x="3160775" y="2142475"/>
                <a:ext cx="33200" cy="149525"/>
              </a:xfrm>
              <a:custGeom>
                <a:rect b="b" l="l" r="r" t="t"/>
                <a:pathLst>
                  <a:path extrusionOk="0" h="5981" w="1328">
                    <a:moveTo>
                      <a:pt x="1327" y="1"/>
                    </a:moveTo>
                    <a:lnTo>
                      <a:pt x="1327" y="1"/>
                    </a:lnTo>
                    <a:cubicBezTo>
                      <a:pt x="1302" y="14"/>
                      <a:pt x="1276" y="23"/>
                      <a:pt x="1246" y="32"/>
                    </a:cubicBezTo>
                    <a:lnTo>
                      <a:pt x="1" y="5980"/>
                    </a:lnTo>
                    <a:cubicBezTo>
                      <a:pt x="27" y="5972"/>
                      <a:pt x="52" y="5960"/>
                      <a:pt x="78" y="5951"/>
                    </a:cubicBezTo>
                    <a:lnTo>
                      <a:pt x="1327"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35"/>
              <p:cNvSpPr/>
              <p:nvPr/>
            </p:nvSpPr>
            <p:spPr>
              <a:xfrm>
                <a:off x="3155025" y="2143250"/>
                <a:ext cx="36925" cy="149350"/>
              </a:xfrm>
              <a:custGeom>
                <a:rect b="b" l="l" r="r" t="t"/>
                <a:pathLst>
                  <a:path extrusionOk="0" h="5974" w="1477">
                    <a:moveTo>
                      <a:pt x="1476" y="1"/>
                    </a:moveTo>
                    <a:cubicBezTo>
                      <a:pt x="1450" y="9"/>
                      <a:pt x="1420" y="17"/>
                      <a:pt x="1390" y="21"/>
                    </a:cubicBezTo>
                    <a:cubicBezTo>
                      <a:pt x="1369" y="24"/>
                      <a:pt x="1347" y="25"/>
                      <a:pt x="1323" y="25"/>
                    </a:cubicBezTo>
                    <a:cubicBezTo>
                      <a:pt x="1300" y="25"/>
                      <a:pt x="1275" y="24"/>
                      <a:pt x="1249" y="21"/>
                    </a:cubicBezTo>
                    <a:lnTo>
                      <a:pt x="0" y="5971"/>
                    </a:lnTo>
                    <a:cubicBezTo>
                      <a:pt x="23" y="5973"/>
                      <a:pt x="45" y="5974"/>
                      <a:pt x="65" y="5974"/>
                    </a:cubicBezTo>
                    <a:cubicBezTo>
                      <a:pt x="94" y="5974"/>
                      <a:pt x="121" y="5972"/>
                      <a:pt x="146" y="5967"/>
                    </a:cubicBezTo>
                    <a:cubicBezTo>
                      <a:pt x="176" y="5963"/>
                      <a:pt x="201" y="5959"/>
                      <a:pt x="231" y="5949"/>
                    </a:cubicBezTo>
                    <a:lnTo>
                      <a:pt x="1476"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35"/>
              <p:cNvSpPr/>
              <p:nvPr/>
            </p:nvSpPr>
            <p:spPr>
              <a:xfrm>
                <a:off x="3153825" y="2143575"/>
                <a:ext cx="32450" cy="148950"/>
              </a:xfrm>
              <a:custGeom>
                <a:rect b="b" l="l" r="r" t="t"/>
                <a:pathLst>
                  <a:path extrusionOk="0" h="5958" w="1298">
                    <a:moveTo>
                      <a:pt x="1246" y="0"/>
                    </a:moveTo>
                    <a:lnTo>
                      <a:pt x="1" y="5950"/>
                    </a:lnTo>
                    <a:cubicBezTo>
                      <a:pt x="18" y="5954"/>
                      <a:pt x="36" y="5954"/>
                      <a:pt x="48" y="5958"/>
                    </a:cubicBezTo>
                    <a:lnTo>
                      <a:pt x="1297" y="8"/>
                    </a:lnTo>
                    <a:cubicBezTo>
                      <a:pt x="1280" y="8"/>
                      <a:pt x="1262" y="4"/>
                      <a:pt x="1246"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35"/>
              <p:cNvSpPr/>
              <p:nvPr/>
            </p:nvSpPr>
            <p:spPr>
              <a:xfrm>
                <a:off x="3152650" y="2143350"/>
                <a:ext cx="32325" cy="148975"/>
              </a:xfrm>
              <a:custGeom>
                <a:rect b="b" l="l" r="r" t="t"/>
                <a:pathLst>
                  <a:path extrusionOk="0" h="5959" w="1293">
                    <a:moveTo>
                      <a:pt x="1246" y="1"/>
                    </a:moveTo>
                    <a:lnTo>
                      <a:pt x="1" y="5951"/>
                    </a:lnTo>
                    <a:cubicBezTo>
                      <a:pt x="14" y="5955"/>
                      <a:pt x="31" y="5955"/>
                      <a:pt x="48" y="5959"/>
                    </a:cubicBezTo>
                    <a:lnTo>
                      <a:pt x="1293" y="9"/>
                    </a:lnTo>
                    <a:cubicBezTo>
                      <a:pt x="1276" y="9"/>
                      <a:pt x="1263" y="5"/>
                      <a:pt x="1246" y="1"/>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35"/>
              <p:cNvSpPr/>
              <p:nvPr/>
            </p:nvSpPr>
            <p:spPr>
              <a:xfrm>
                <a:off x="3151500" y="2143025"/>
                <a:ext cx="32300" cy="149100"/>
              </a:xfrm>
              <a:custGeom>
                <a:rect b="b" l="l" r="r" t="t"/>
                <a:pathLst>
                  <a:path extrusionOk="0" h="5964" w="1292">
                    <a:moveTo>
                      <a:pt x="1245" y="1"/>
                    </a:moveTo>
                    <a:lnTo>
                      <a:pt x="0" y="5950"/>
                    </a:lnTo>
                    <a:cubicBezTo>
                      <a:pt x="17" y="5954"/>
                      <a:pt x="30" y="5958"/>
                      <a:pt x="47" y="5964"/>
                    </a:cubicBezTo>
                    <a:lnTo>
                      <a:pt x="1292" y="14"/>
                    </a:lnTo>
                    <a:cubicBezTo>
                      <a:pt x="1278" y="10"/>
                      <a:pt x="1262" y="5"/>
                      <a:pt x="1245" y="1"/>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35"/>
              <p:cNvSpPr/>
              <p:nvPr/>
            </p:nvSpPr>
            <p:spPr>
              <a:xfrm>
                <a:off x="3150225" y="2142625"/>
                <a:ext cx="32400" cy="149175"/>
              </a:xfrm>
              <a:custGeom>
                <a:rect b="b" l="l" r="r" t="t"/>
                <a:pathLst>
                  <a:path extrusionOk="0" h="5967" w="1296">
                    <a:moveTo>
                      <a:pt x="1244" y="0"/>
                    </a:moveTo>
                    <a:lnTo>
                      <a:pt x="0" y="5949"/>
                    </a:lnTo>
                    <a:cubicBezTo>
                      <a:pt x="16" y="5954"/>
                      <a:pt x="34" y="5962"/>
                      <a:pt x="51" y="5966"/>
                    </a:cubicBezTo>
                    <a:lnTo>
                      <a:pt x="1296" y="17"/>
                    </a:lnTo>
                    <a:cubicBezTo>
                      <a:pt x="1278" y="12"/>
                      <a:pt x="1262" y="8"/>
                      <a:pt x="1244"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35"/>
              <p:cNvSpPr/>
              <p:nvPr/>
            </p:nvSpPr>
            <p:spPr>
              <a:xfrm>
                <a:off x="3148600" y="2142075"/>
                <a:ext cx="32750" cy="149275"/>
              </a:xfrm>
              <a:custGeom>
                <a:rect b="b" l="l" r="r" t="t"/>
                <a:pathLst>
                  <a:path extrusionOk="0" h="5971" w="1310">
                    <a:moveTo>
                      <a:pt x="1246" y="1"/>
                    </a:moveTo>
                    <a:lnTo>
                      <a:pt x="0" y="5945"/>
                    </a:lnTo>
                    <a:cubicBezTo>
                      <a:pt x="22" y="5958"/>
                      <a:pt x="44" y="5963"/>
                      <a:pt x="65" y="5971"/>
                    </a:cubicBezTo>
                    <a:lnTo>
                      <a:pt x="1309" y="22"/>
                    </a:lnTo>
                    <a:cubicBezTo>
                      <a:pt x="1288" y="17"/>
                      <a:pt x="1266" y="9"/>
                      <a:pt x="1246"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35"/>
              <p:cNvSpPr/>
              <p:nvPr/>
            </p:nvSpPr>
            <p:spPr>
              <a:xfrm>
                <a:off x="3146575" y="2141100"/>
                <a:ext cx="33175" cy="149625"/>
              </a:xfrm>
              <a:custGeom>
                <a:rect b="b" l="l" r="r" t="t"/>
                <a:pathLst>
                  <a:path extrusionOk="0" h="5985" w="1327">
                    <a:moveTo>
                      <a:pt x="1244" y="1"/>
                    </a:moveTo>
                    <a:lnTo>
                      <a:pt x="0" y="5950"/>
                    </a:lnTo>
                    <a:cubicBezTo>
                      <a:pt x="26" y="5964"/>
                      <a:pt x="56" y="5976"/>
                      <a:pt x="81" y="5984"/>
                    </a:cubicBezTo>
                    <a:lnTo>
                      <a:pt x="1327" y="40"/>
                    </a:lnTo>
                    <a:cubicBezTo>
                      <a:pt x="1301" y="26"/>
                      <a:pt x="1275" y="14"/>
                      <a:pt x="1244"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35"/>
              <p:cNvSpPr/>
              <p:nvPr/>
            </p:nvSpPr>
            <p:spPr>
              <a:xfrm>
                <a:off x="3146225" y="2141000"/>
                <a:ext cx="31475" cy="148875"/>
              </a:xfrm>
              <a:custGeom>
                <a:rect b="b" l="l" r="r" t="t"/>
                <a:pathLst>
                  <a:path extrusionOk="0" h="5955" w="1259">
                    <a:moveTo>
                      <a:pt x="1246" y="0"/>
                    </a:moveTo>
                    <a:lnTo>
                      <a:pt x="1" y="5950"/>
                    </a:lnTo>
                    <a:cubicBezTo>
                      <a:pt x="6" y="5950"/>
                      <a:pt x="10" y="5950"/>
                      <a:pt x="14" y="5954"/>
                    </a:cubicBezTo>
                    <a:lnTo>
                      <a:pt x="1258" y="5"/>
                    </a:lnTo>
                    <a:cubicBezTo>
                      <a:pt x="1254" y="5"/>
                      <a:pt x="1250" y="0"/>
                      <a:pt x="1246"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35"/>
              <p:cNvSpPr/>
              <p:nvPr/>
            </p:nvSpPr>
            <p:spPr>
              <a:xfrm>
                <a:off x="3182925" y="2140700"/>
                <a:ext cx="42475" cy="164125"/>
              </a:xfrm>
              <a:custGeom>
                <a:rect b="b" l="l" r="r" t="t"/>
                <a:pathLst>
                  <a:path extrusionOk="0" h="6565" w="1699">
                    <a:moveTo>
                      <a:pt x="1245" y="0"/>
                    </a:moveTo>
                    <a:lnTo>
                      <a:pt x="1" y="5949"/>
                    </a:lnTo>
                    <a:cubicBezTo>
                      <a:pt x="356" y="6220"/>
                      <a:pt x="451" y="6406"/>
                      <a:pt x="421" y="6559"/>
                    </a:cubicBezTo>
                    <a:lnTo>
                      <a:pt x="421" y="6559"/>
                    </a:lnTo>
                    <a:lnTo>
                      <a:pt x="1669" y="616"/>
                    </a:lnTo>
                    <a:cubicBezTo>
                      <a:pt x="1699" y="462"/>
                      <a:pt x="1604" y="273"/>
                      <a:pt x="1245" y="0"/>
                    </a:cubicBezTo>
                    <a:close/>
                    <a:moveTo>
                      <a:pt x="421" y="6559"/>
                    </a:moveTo>
                    <a:lnTo>
                      <a:pt x="420" y="6565"/>
                    </a:lnTo>
                    <a:cubicBezTo>
                      <a:pt x="420" y="6563"/>
                      <a:pt x="420" y="6561"/>
                      <a:pt x="421" y="6559"/>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35"/>
              <p:cNvSpPr/>
              <p:nvPr/>
            </p:nvSpPr>
            <p:spPr>
              <a:xfrm>
                <a:off x="3384150" y="2215425"/>
                <a:ext cx="31575" cy="150475"/>
              </a:xfrm>
              <a:custGeom>
                <a:rect b="b" l="l" r="r" t="t"/>
                <a:pathLst>
                  <a:path extrusionOk="0" h="6019" w="1263">
                    <a:moveTo>
                      <a:pt x="1262" y="0"/>
                    </a:moveTo>
                    <a:lnTo>
                      <a:pt x="1251" y="53"/>
                    </a:lnTo>
                    <a:lnTo>
                      <a:pt x="1251" y="53"/>
                    </a:lnTo>
                    <a:cubicBezTo>
                      <a:pt x="1256" y="37"/>
                      <a:pt x="1259" y="20"/>
                      <a:pt x="1262" y="0"/>
                    </a:cubicBezTo>
                    <a:close/>
                    <a:moveTo>
                      <a:pt x="1251" y="53"/>
                    </a:moveTo>
                    <a:cubicBezTo>
                      <a:pt x="1250" y="58"/>
                      <a:pt x="1248" y="64"/>
                      <a:pt x="1246" y="69"/>
                    </a:cubicBezTo>
                    <a:lnTo>
                      <a:pt x="2" y="6012"/>
                    </a:lnTo>
                    <a:lnTo>
                      <a:pt x="2" y="6012"/>
                    </a:lnTo>
                    <a:cubicBezTo>
                      <a:pt x="7" y="5992"/>
                      <a:pt x="14" y="5969"/>
                      <a:pt x="18" y="5950"/>
                    </a:cubicBezTo>
                    <a:lnTo>
                      <a:pt x="1251" y="53"/>
                    </a:lnTo>
                    <a:close/>
                    <a:moveTo>
                      <a:pt x="2" y="6012"/>
                    </a:moveTo>
                    <a:lnTo>
                      <a:pt x="2" y="6012"/>
                    </a:lnTo>
                    <a:cubicBezTo>
                      <a:pt x="2" y="6014"/>
                      <a:pt x="1" y="6017"/>
                      <a:pt x="1" y="6019"/>
                    </a:cubicBezTo>
                    <a:lnTo>
                      <a:pt x="2" y="6012"/>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35"/>
              <p:cNvSpPr/>
              <p:nvPr/>
            </p:nvSpPr>
            <p:spPr>
              <a:xfrm>
                <a:off x="3178950" y="2173275"/>
                <a:ext cx="31375" cy="149950"/>
              </a:xfrm>
              <a:custGeom>
                <a:rect b="b" l="l" r="r" t="t"/>
                <a:pathLst>
                  <a:path extrusionOk="0" h="5998" w="1255">
                    <a:moveTo>
                      <a:pt x="1254" y="1"/>
                    </a:moveTo>
                    <a:lnTo>
                      <a:pt x="1254" y="1"/>
                    </a:lnTo>
                    <a:cubicBezTo>
                      <a:pt x="1254" y="3"/>
                      <a:pt x="1253" y="6"/>
                      <a:pt x="1253" y="8"/>
                    </a:cubicBezTo>
                    <a:lnTo>
                      <a:pt x="1253" y="8"/>
                    </a:lnTo>
                    <a:lnTo>
                      <a:pt x="1254" y="1"/>
                    </a:lnTo>
                    <a:close/>
                    <a:moveTo>
                      <a:pt x="1253" y="8"/>
                    </a:moveTo>
                    <a:lnTo>
                      <a:pt x="10" y="5950"/>
                    </a:lnTo>
                    <a:cubicBezTo>
                      <a:pt x="6" y="5964"/>
                      <a:pt x="1" y="5980"/>
                      <a:pt x="1" y="5998"/>
                    </a:cubicBezTo>
                    <a:lnTo>
                      <a:pt x="1250" y="48"/>
                    </a:lnTo>
                    <a:cubicBezTo>
                      <a:pt x="1250" y="34"/>
                      <a:pt x="1250" y="22"/>
                      <a:pt x="1253" y="8"/>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35"/>
              <p:cNvSpPr/>
              <p:nvPr/>
            </p:nvSpPr>
            <p:spPr>
              <a:xfrm>
                <a:off x="3595675" y="2243675"/>
                <a:ext cx="33675" cy="13675"/>
              </a:xfrm>
              <a:custGeom>
                <a:rect b="b" l="l" r="r" t="t"/>
                <a:pathLst>
                  <a:path extrusionOk="0" h="547" w="1347">
                    <a:moveTo>
                      <a:pt x="584" y="0"/>
                    </a:moveTo>
                    <a:cubicBezTo>
                      <a:pt x="546" y="0"/>
                      <a:pt x="509" y="3"/>
                      <a:pt x="474" y="8"/>
                    </a:cubicBezTo>
                    <a:cubicBezTo>
                      <a:pt x="176" y="51"/>
                      <a:pt x="0" y="264"/>
                      <a:pt x="304" y="547"/>
                    </a:cubicBezTo>
                    <a:cubicBezTo>
                      <a:pt x="650" y="500"/>
                      <a:pt x="1001" y="449"/>
                      <a:pt x="1347" y="402"/>
                    </a:cubicBezTo>
                    <a:cubicBezTo>
                      <a:pt x="1157" y="118"/>
                      <a:pt x="843" y="0"/>
                      <a:pt x="584" y="0"/>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35"/>
              <p:cNvSpPr/>
              <p:nvPr/>
            </p:nvSpPr>
            <p:spPr>
              <a:xfrm>
                <a:off x="3572025" y="2253700"/>
                <a:ext cx="57325" cy="152400"/>
              </a:xfrm>
              <a:custGeom>
                <a:rect b="b" l="l" r="r" t="t"/>
                <a:pathLst>
                  <a:path extrusionOk="0" h="6096" w="2293">
                    <a:moveTo>
                      <a:pt x="2293" y="1"/>
                    </a:moveTo>
                    <a:lnTo>
                      <a:pt x="2293" y="1"/>
                    </a:lnTo>
                    <a:cubicBezTo>
                      <a:pt x="1947" y="48"/>
                      <a:pt x="1596" y="99"/>
                      <a:pt x="1250" y="146"/>
                    </a:cubicBezTo>
                    <a:lnTo>
                      <a:pt x="1" y="6095"/>
                    </a:lnTo>
                    <a:cubicBezTo>
                      <a:pt x="348" y="6048"/>
                      <a:pt x="698" y="5997"/>
                      <a:pt x="1049" y="5951"/>
                    </a:cubicBezTo>
                    <a:lnTo>
                      <a:pt x="2293"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35"/>
              <p:cNvSpPr/>
              <p:nvPr/>
            </p:nvSpPr>
            <p:spPr>
              <a:xfrm>
                <a:off x="3567750" y="2249425"/>
                <a:ext cx="35525" cy="156675"/>
              </a:xfrm>
              <a:custGeom>
                <a:rect b="b" l="l" r="r" t="t"/>
                <a:pathLst>
                  <a:path extrusionOk="0" h="6267" w="1421">
                    <a:moveTo>
                      <a:pt x="1267" y="0"/>
                    </a:moveTo>
                    <a:lnTo>
                      <a:pt x="22" y="5950"/>
                    </a:lnTo>
                    <a:cubicBezTo>
                      <a:pt x="0" y="6035"/>
                      <a:pt x="43" y="6147"/>
                      <a:pt x="172" y="6266"/>
                    </a:cubicBezTo>
                    <a:lnTo>
                      <a:pt x="1421" y="317"/>
                    </a:lnTo>
                    <a:cubicBezTo>
                      <a:pt x="1289" y="198"/>
                      <a:pt x="1250" y="91"/>
                      <a:pt x="1267"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35"/>
              <p:cNvSpPr/>
              <p:nvPr/>
            </p:nvSpPr>
            <p:spPr>
              <a:xfrm>
                <a:off x="3204750" y="2184425"/>
                <a:ext cx="34775" cy="153900"/>
              </a:xfrm>
              <a:custGeom>
                <a:rect b="b" l="l" r="r" t="t"/>
                <a:pathLst>
                  <a:path extrusionOk="0" h="6156" w="1391">
                    <a:moveTo>
                      <a:pt x="1245" y="0"/>
                    </a:moveTo>
                    <a:lnTo>
                      <a:pt x="0" y="5945"/>
                    </a:lnTo>
                    <a:cubicBezTo>
                      <a:pt x="60" y="5992"/>
                      <a:pt x="111" y="6057"/>
                      <a:pt x="145" y="6155"/>
                    </a:cubicBezTo>
                    <a:lnTo>
                      <a:pt x="1390" y="206"/>
                    </a:lnTo>
                    <a:cubicBezTo>
                      <a:pt x="1355" y="107"/>
                      <a:pt x="1304" y="42"/>
                      <a:pt x="1245"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35"/>
              <p:cNvSpPr/>
              <p:nvPr/>
            </p:nvSpPr>
            <p:spPr>
              <a:xfrm>
                <a:off x="3203875" y="2183875"/>
                <a:ext cx="32000" cy="149175"/>
              </a:xfrm>
              <a:custGeom>
                <a:rect b="b" l="l" r="r" t="t"/>
                <a:pathLst>
                  <a:path extrusionOk="0" h="5967" w="1280">
                    <a:moveTo>
                      <a:pt x="1246" y="1"/>
                    </a:moveTo>
                    <a:lnTo>
                      <a:pt x="0" y="5946"/>
                    </a:lnTo>
                    <a:cubicBezTo>
                      <a:pt x="10" y="5954"/>
                      <a:pt x="22" y="5963"/>
                      <a:pt x="35" y="5967"/>
                    </a:cubicBezTo>
                    <a:lnTo>
                      <a:pt x="1280" y="22"/>
                    </a:lnTo>
                    <a:cubicBezTo>
                      <a:pt x="1267" y="13"/>
                      <a:pt x="1258" y="5"/>
                      <a:pt x="1246"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35"/>
              <p:cNvSpPr/>
              <p:nvPr/>
            </p:nvSpPr>
            <p:spPr>
              <a:xfrm>
                <a:off x="3203225" y="2183450"/>
                <a:ext cx="31800" cy="149100"/>
              </a:xfrm>
              <a:custGeom>
                <a:rect b="b" l="l" r="r" t="t"/>
                <a:pathLst>
                  <a:path extrusionOk="0" h="5964" w="1272">
                    <a:moveTo>
                      <a:pt x="1246" y="0"/>
                    </a:moveTo>
                    <a:lnTo>
                      <a:pt x="1" y="5950"/>
                    </a:lnTo>
                    <a:cubicBezTo>
                      <a:pt x="10" y="5954"/>
                      <a:pt x="18" y="5958"/>
                      <a:pt x="26" y="5963"/>
                    </a:cubicBezTo>
                    <a:lnTo>
                      <a:pt x="1272" y="18"/>
                    </a:lnTo>
                    <a:cubicBezTo>
                      <a:pt x="1262" y="10"/>
                      <a:pt x="1254" y="4"/>
                      <a:pt x="1246"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35"/>
              <p:cNvSpPr/>
              <p:nvPr/>
            </p:nvSpPr>
            <p:spPr>
              <a:xfrm>
                <a:off x="3202600" y="2183250"/>
                <a:ext cx="31775" cy="148950"/>
              </a:xfrm>
              <a:custGeom>
                <a:rect b="b" l="l" r="r" t="t"/>
                <a:pathLst>
                  <a:path extrusionOk="0" h="5958" w="1271">
                    <a:moveTo>
                      <a:pt x="1249" y="0"/>
                    </a:moveTo>
                    <a:lnTo>
                      <a:pt x="0" y="5950"/>
                    </a:lnTo>
                    <a:cubicBezTo>
                      <a:pt x="9" y="5954"/>
                      <a:pt x="18" y="5954"/>
                      <a:pt x="26" y="5958"/>
                    </a:cubicBezTo>
                    <a:lnTo>
                      <a:pt x="1271" y="8"/>
                    </a:lnTo>
                    <a:cubicBezTo>
                      <a:pt x="1262" y="8"/>
                      <a:pt x="1258" y="4"/>
                      <a:pt x="1249"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35"/>
              <p:cNvSpPr/>
              <p:nvPr/>
            </p:nvSpPr>
            <p:spPr>
              <a:xfrm>
                <a:off x="3202050" y="2183025"/>
                <a:ext cx="31800" cy="148975"/>
              </a:xfrm>
              <a:custGeom>
                <a:rect b="b" l="l" r="r" t="t"/>
                <a:pathLst>
                  <a:path extrusionOk="0" h="5959" w="1272">
                    <a:moveTo>
                      <a:pt x="1246" y="1"/>
                    </a:moveTo>
                    <a:lnTo>
                      <a:pt x="1" y="5949"/>
                    </a:lnTo>
                    <a:cubicBezTo>
                      <a:pt x="10" y="5949"/>
                      <a:pt x="18" y="5955"/>
                      <a:pt x="22" y="5959"/>
                    </a:cubicBezTo>
                    <a:lnTo>
                      <a:pt x="1271" y="9"/>
                    </a:lnTo>
                    <a:cubicBezTo>
                      <a:pt x="1263" y="5"/>
                      <a:pt x="1254" y="5"/>
                      <a:pt x="1246"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35"/>
              <p:cNvSpPr/>
              <p:nvPr/>
            </p:nvSpPr>
            <p:spPr>
              <a:xfrm>
                <a:off x="3201400" y="2182800"/>
                <a:ext cx="31800" cy="148975"/>
              </a:xfrm>
              <a:custGeom>
                <a:rect b="b" l="l" r="r" t="t"/>
                <a:pathLst>
                  <a:path extrusionOk="0" h="5959" w="1272">
                    <a:moveTo>
                      <a:pt x="1246" y="1"/>
                    </a:moveTo>
                    <a:lnTo>
                      <a:pt x="1" y="5950"/>
                    </a:lnTo>
                    <a:cubicBezTo>
                      <a:pt x="10" y="5950"/>
                      <a:pt x="18" y="5954"/>
                      <a:pt x="27" y="5958"/>
                    </a:cubicBezTo>
                    <a:lnTo>
                      <a:pt x="1272" y="10"/>
                    </a:lnTo>
                    <a:cubicBezTo>
                      <a:pt x="1264" y="5"/>
                      <a:pt x="1254" y="5"/>
                      <a:pt x="1246"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35"/>
              <p:cNvSpPr/>
              <p:nvPr/>
            </p:nvSpPr>
            <p:spPr>
              <a:xfrm>
                <a:off x="3200675" y="2182600"/>
                <a:ext cx="31900" cy="148975"/>
              </a:xfrm>
              <a:custGeom>
                <a:rect b="b" l="l" r="r" t="t"/>
                <a:pathLst>
                  <a:path extrusionOk="0" h="5959" w="1276">
                    <a:moveTo>
                      <a:pt x="1249" y="0"/>
                    </a:moveTo>
                    <a:lnTo>
                      <a:pt x="0" y="5950"/>
                    </a:lnTo>
                    <a:cubicBezTo>
                      <a:pt x="14" y="5954"/>
                      <a:pt x="22" y="5954"/>
                      <a:pt x="30" y="5958"/>
                    </a:cubicBezTo>
                    <a:lnTo>
                      <a:pt x="1275" y="9"/>
                    </a:lnTo>
                    <a:cubicBezTo>
                      <a:pt x="1267" y="5"/>
                      <a:pt x="1258" y="5"/>
                      <a:pt x="1249"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35"/>
              <p:cNvSpPr/>
              <p:nvPr/>
            </p:nvSpPr>
            <p:spPr>
              <a:xfrm>
                <a:off x="3199725" y="2182400"/>
                <a:ext cx="32200" cy="148975"/>
              </a:xfrm>
              <a:custGeom>
                <a:rect b="b" l="l" r="r" t="t"/>
                <a:pathLst>
                  <a:path extrusionOk="0" h="5959" w="1288">
                    <a:moveTo>
                      <a:pt x="1244" y="0"/>
                    </a:moveTo>
                    <a:lnTo>
                      <a:pt x="0" y="5949"/>
                    </a:lnTo>
                    <a:cubicBezTo>
                      <a:pt x="13" y="5954"/>
                      <a:pt x="26" y="5954"/>
                      <a:pt x="38" y="5958"/>
                    </a:cubicBezTo>
                    <a:lnTo>
                      <a:pt x="1287" y="8"/>
                    </a:lnTo>
                    <a:cubicBezTo>
                      <a:pt x="1274" y="8"/>
                      <a:pt x="1258" y="4"/>
                      <a:pt x="1244"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35"/>
              <p:cNvSpPr/>
              <p:nvPr/>
            </p:nvSpPr>
            <p:spPr>
              <a:xfrm>
                <a:off x="3198200" y="2182275"/>
                <a:ext cx="32650" cy="148850"/>
              </a:xfrm>
              <a:custGeom>
                <a:rect b="b" l="l" r="r" t="t"/>
                <a:pathLst>
                  <a:path extrusionOk="0" h="5954" w="1306">
                    <a:moveTo>
                      <a:pt x="1246" y="0"/>
                    </a:moveTo>
                    <a:lnTo>
                      <a:pt x="1" y="5946"/>
                    </a:lnTo>
                    <a:cubicBezTo>
                      <a:pt x="22" y="5950"/>
                      <a:pt x="40" y="5950"/>
                      <a:pt x="61" y="5954"/>
                    </a:cubicBezTo>
                    <a:lnTo>
                      <a:pt x="1305" y="5"/>
                    </a:lnTo>
                    <a:cubicBezTo>
                      <a:pt x="1289" y="5"/>
                      <a:pt x="1267" y="0"/>
                      <a:pt x="1246"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35"/>
              <p:cNvSpPr/>
              <p:nvPr/>
            </p:nvSpPr>
            <p:spPr>
              <a:xfrm>
                <a:off x="3188925" y="2181850"/>
                <a:ext cx="40425" cy="149075"/>
              </a:xfrm>
              <a:custGeom>
                <a:rect b="b" l="l" r="r" t="t"/>
                <a:pathLst>
                  <a:path extrusionOk="0" h="5963" w="1617">
                    <a:moveTo>
                      <a:pt x="1244" y="1"/>
                    </a:moveTo>
                    <a:lnTo>
                      <a:pt x="0" y="5950"/>
                    </a:lnTo>
                    <a:cubicBezTo>
                      <a:pt x="120" y="5963"/>
                      <a:pt x="248" y="5954"/>
                      <a:pt x="372" y="5963"/>
                    </a:cubicBezTo>
                    <a:lnTo>
                      <a:pt x="1617" y="17"/>
                    </a:lnTo>
                    <a:cubicBezTo>
                      <a:pt x="1497" y="5"/>
                      <a:pt x="1364" y="13"/>
                      <a:pt x="1244" y="1"/>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35"/>
              <p:cNvSpPr/>
              <p:nvPr/>
            </p:nvSpPr>
            <p:spPr>
              <a:xfrm>
                <a:off x="3187425" y="2181625"/>
                <a:ext cx="32625" cy="149000"/>
              </a:xfrm>
              <a:custGeom>
                <a:rect b="b" l="l" r="r" t="t"/>
                <a:pathLst>
                  <a:path extrusionOk="0" h="5960" w="1305">
                    <a:moveTo>
                      <a:pt x="1245" y="0"/>
                    </a:moveTo>
                    <a:lnTo>
                      <a:pt x="1" y="5950"/>
                    </a:lnTo>
                    <a:cubicBezTo>
                      <a:pt x="21" y="5954"/>
                      <a:pt x="38" y="5954"/>
                      <a:pt x="60" y="5959"/>
                    </a:cubicBezTo>
                    <a:lnTo>
                      <a:pt x="1304" y="10"/>
                    </a:lnTo>
                    <a:cubicBezTo>
                      <a:pt x="1288" y="10"/>
                      <a:pt x="1266" y="6"/>
                      <a:pt x="1245"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35"/>
              <p:cNvSpPr/>
              <p:nvPr/>
            </p:nvSpPr>
            <p:spPr>
              <a:xfrm>
                <a:off x="3186450" y="2181425"/>
                <a:ext cx="32100" cy="148975"/>
              </a:xfrm>
              <a:custGeom>
                <a:rect b="b" l="l" r="r" t="t"/>
                <a:pathLst>
                  <a:path extrusionOk="0" h="5959" w="1284">
                    <a:moveTo>
                      <a:pt x="1246" y="0"/>
                    </a:moveTo>
                    <a:lnTo>
                      <a:pt x="0" y="5950"/>
                    </a:lnTo>
                    <a:cubicBezTo>
                      <a:pt x="14" y="5954"/>
                      <a:pt x="26" y="5954"/>
                      <a:pt x="40" y="5958"/>
                    </a:cubicBezTo>
                    <a:lnTo>
                      <a:pt x="1284" y="8"/>
                    </a:lnTo>
                    <a:cubicBezTo>
                      <a:pt x="1271" y="8"/>
                      <a:pt x="1258" y="4"/>
                      <a:pt x="1246"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35"/>
              <p:cNvSpPr/>
              <p:nvPr/>
            </p:nvSpPr>
            <p:spPr>
              <a:xfrm>
                <a:off x="3185800" y="2181325"/>
                <a:ext cx="31800" cy="148850"/>
              </a:xfrm>
              <a:custGeom>
                <a:rect b="b" l="l" r="r" t="t"/>
                <a:pathLst>
                  <a:path extrusionOk="0" h="5954" w="1272">
                    <a:moveTo>
                      <a:pt x="1246" y="0"/>
                    </a:moveTo>
                    <a:lnTo>
                      <a:pt x="1" y="5950"/>
                    </a:lnTo>
                    <a:cubicBezTo>
                      <a:pt x="9" y="5950"/>
                      <a:pt x="18" y="5954"/>
                      <a:pt x="26" y="5954"/>
                    </a:cubicBezTo>
                    <a:lnTo>
                      <a:pt x="1272" y="4"/>
                    </a:lnTo>
                    <a:cubicBezTo>
                      <a:pt x="1262" y="4"/>
                      <a:pt x="1254" y="0"/>
                      <a:pt x="1246"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35"/>
              <p:cNvSpPr/>
              <p:nvPr/>
            </p:nvSpPr>
            <p:spPr>
              <a:xfrm>
                <a:off x="3185175" y="2181100"/>
                <a:ext cx="31775" cy="148975"/>
              </a:xfrm>
              <a:custGeom>
                <a:rect b="b" l="l" r="r" t="t"/>
                <a:pathLst>
                  <a:path extrusionOk="0" h="5959" w="1271">
                    <a:moveTo>
                      <a:pt x="1245" y="1"/>
                    </a:moveTo>
                    <a:lnTo>
                      <a:pt x="0" y="5949"/>
                    </a:lnTo>
                    <a:cubicBezTo>
                      <a:pt x="8" y="5949"/>
                      <a:pt x="18" y="5955"/>
                      <a:pt x="26" y="5959"/>
                    </a:cubicBezTo>
                    <a:lnTo>
                      <a:pt x="1271" y="9"/>
                    </a:lnTo>
                    <a:cubicBezTo>
                      <a:pt x="1262" y="5"/>
                      <a:pt x="1254" y="5"/>
                      <a:pt x="1245"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35"/>
              <p:cNvSpPr/>
              <p:nvPr/>
            </p:nvSpPr>
            <p:spPr>
              <a:xfrm>
                <a:off x="3184525" y="2180875"/>
                <a:ext cx="31800" cy="148975"/>
              </a:xfrm>
              <a:custGeom>
                <a:rect b="b" l="l" r="r" t="t"/>
                <a:pathLst>
                  <a:path extrusionOk="0" h="5959" w="1272">
                    <a:moveTo>
                      <a:pt x="1250" y="1"/>
                    </a:moveTo>
                    <a:lnTo>
                      <a:pt x="1" y="5950"/>
                    </a:lnTo>
                    <a:cubicBezTo>
                      <a:pt x="9" y="5950"/>
                      <a:pt x="18" y="5954"/>
                      <a:pt x="26" y="5958"/>
                    </a:cubicBezTo>
                    <a:lnTo>
                      <a:pt x="1271" y="10"/>
                    </a:lnTo>
                    <a:cubicBezTo>
                      <a:pt x="1262" y="5"/>
                      <a:pt x="1254" y="5"/>
                      <a:pt x="1250"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35"/>
              <p:cNvSpPr/>
              <p:nvPr/>
            </p:nvSpPr>
            <p:spPr>
              <a:xfrm>
                <a:off x="3183975" y="2180575"/>
                <a:ext cx="31800" cy="149075"/>
              </a:xfrm>
              <a:custGeom>
                <a:rect b="b" l="l" r="r" t="t"/>
                <a:pathLst>
                  <a:path extrusionOk="0" h="5963" w="1272">
                    <a:moveTo>
                      <a:pt x="1246" y="0"/>
                    </a:moveTo>
                    <a:lnTo>
                      <a:pt x="1" y="5950"/>
                    </a:lnTo>
                    <a:cubicBezTo>
                      <a:pt x="10" y="5954"/>
                      <a:pt x="18" y="5958"/>
                      <a:pt x="23" y="5962"/>
                    </a:cubicBezTo>
                    <a:lnTo>
                      <a:pt x="1272" y="13"/>
                    </a:lnTo>
                    <a:cubicBezTo>
                      <a:pt x="1263" y="9"/>
                      <a:pt x="1254" y="4"/>
                      <a:pt x="1246"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35"/>
              <p:cNvSpPr/>
              <p:nvPr/>
            </p:nvSpPr>
            <p:spPr>
              <a:xfrm>
                <a:off x="3183450" y="2180350"/>
                <a:ext cx="31700" cy="148975"/>
              </a:xfrm>
              <a:custGeom>
                <a:rect b="b" l="l" r="r" t="t"/>
                <a:pathLst>
                  <a:path extrusionOk="0" h="5959" w="1268">
                    <a:moveTo>
                      <a:pt x="1246" y="0"/>
                    </a:moveTo>
                    <a:lnTo>
                      <a:pt x="0" y="5946"/>
                    </a:lnTo>
                    <a:cubicBezTo>
                      <a:pt x="10" y="5950"/>
                      <a:pt x="14" y="5954"/>
                      <a:pt x="22" y="5959"/>
                    </a:cubicBezTo>
                    <a:lnTo>
                      <a:pt x="1267" y="9"/>
                    </a:lnTo>
                    <a:cubicBezTo>
                      <a:pt x="1263" y="9"/>
                      <a:pt x="1254" y="5"/>
                      <a:pt x="1246"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35"/>
              <p:cNvSpPr/>
              <p:nvPr/>
            </p:nvSpPr>
            <p:spPr>
              <a:xfrm>
                <a:off x="3182600" y="2179700"/>
                <a:ext cx="32000" cy="149300"/>
              </a:xfrm>
              <a:custGeom>
                <a:rect b="b" l="l" r="r" t="t"/>
                <a:pathLst>
                  <a:path extrusionOk="0" h="5972" w="1280">
                    <a:moveTo>
                      <a:pt x="1246" y="0"/>
                    </a:moveTo>
                    <a:lnTo>
                      <a:pt x="1" y="5950"/>
                    </a:lnTo>
                    <a:cubicBezTo>
                      <a:pt x="9" y="5959"/>
                      <a:pt x="22" y="5968"/>
                      <a:pt x="34" y="5972"/>
                    </a:cubicBezTo>
                    <a:lnTo>
                      <a:pt x="1280" y="26"/>
                    </a:lnTo>
                    <a:cubicBezTo>
                      <a:pt x="1266" y="18"/>
                      <a:pt x="1258" y="10"/>
                      <a:pt x="1246"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35"/>
              <p:cNvSpPr/>
              <p:nvPr/>
            </p:nvSpPr>
            <p:spPr>
              <a:xfrm>
                <a:off x="3178950" y="2174475"/>
                <a:ext cx="34800" cy="154000"/>
              </a:xfrm>
              <a:custGeom>
                <a:rect b="b" l="l" r="r" t="t"/>
                <a:pathLst>
                  <a:path extrusionOk="0" h="6160" w="1392">
                    <a:moveTo>
                      <a:pt x="1250" y="0"/>
                    </a:moveTo>
                    <a:lnTo>
                      <a:pt x="1" y="5950"/>
                    </a:lnTo>
                    <a:cubicBezTo>
                      <a:pt x="36" y="6048"/>
                      <a:pt x="87" y="6117"/>
                      <a:pt x="147" y="6159"/>
                    </a:cubicBezTo>
                    <a:lnTo>
                      <a:pt x="1392" y="209"/>
                    </a:lnTo>
                    <a:cubicBezTo>
                      <a:pt x="1331" y="167"/>
                      <a:pt x="1284" y="103"/>
                      <a:pt x="1250"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35"/>
              <p:cNvSpPr/>
              <p:nvPr/>
            </p:nvSpPr>
            <p:spPr>
              <a:xfrm>
                <a:off x="3433350" y="2251350"/>
                <a:ext cx="31350" cy="149300"/>
              </a:xfrm>
              <a:custGeom>
                <a:rect b="b" l="l" r="r" t="t"/>
                <a:pathLst>
                  <a:path extrusionOk="0" h="5972" w="1254">
                    <a:moveTo>
                      <a:pt x="1254" y="0"/>
                    </a:moveTo>
                    <a:lnTo>
                      <a:pt x="864" y="1863"/>
                    </a:lnTo>
                    <a:lnTo>
                      <a:pt x="1250" y="26"/>
                    </a:lnTo>
                    <a:cubicBezTo>
                      <a:pt x="1250" y="18"/>
                      <a:pt x="1254" y="9"/>
                      <a:pt x="1254" y="0"/>
                    </a:cubicBezTo>
                    <a:close/>
                    <a:moveTo>
                      <a:pt x="864" y="1863"/>
                    </a:moveTo>
                    <a:lnTo>
                      <a:pt x="1" y="5972"/>
                    </a:lnTo>
                    <a:cubicBezTo>
                      <a:pt x="5" y="5962"/>
                      <a:pt x="9" y="5954"/>
                      <a:pt x="9" y="5946"/>
                    </a:cubicBezTo>
                    <a:lnTo>
                      <a:pt x="864" y="1863"/>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35"/>
              <p:cNvSpPr/>
              <p:nvPr/>
            </p:nvSpPr>
            <p:spPr>
              <a:xfrm>
                <a:off x="3432800" y="2252000"/>
                <a:ext cx="31800" cy="149925"/>
              </a:xfrm>
              <a:custGeom>
                <a:rect b="b" l="l" r="r" t="t"/>
                <a:pathLst>
                  <a:path extrusionOk="0" h="5997" w="1272">
                    <a:moveTo>
                      <a:pt x="1272" y="0"/>
                    </a:moveTo>
                    <a:cubicBezTo>
                      <a:pt x="1267" y="18"/>
                      <a:pt x="1258" y="30"/>
                      <a:pt x="1250" y="47"/>
                    </a:cubicBezTo>
                    <a:lnTo>
                      <a:pt x="1" y="5997"/>
                    </a:lnTo>
                    <a:cubicBezTo>
                      <a:pt x="14" y="5979"/>
                      <a:pt x="18" y="5962"/>
                      <a:pt x="23" y="5946"/>
                    </a:cubicBezTo>
                    <a:lnTo>
                      <a:pt x="1272"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35"/>
              <p:cNvSpPr/>
              <p:nvPr/>
            </p:nvSpPr>
            <p:spPr>
              <a:xfrm>
                <a:off x="3432075" y="2253175"/>
                <a:ext cx="32000" cy="149700"/>
              </a:xfrm>
              <a:custGeom>
                <a:rect b="b" l="l" r="r" t="t"/>
                <a:pathLst>
                  <a:path extrusionOk="0" h="5988" w="1280">
                    <a:moveTo>
                      <a:pt x="1279" y="0"/>
                    </a:moveTo>
                    <a:lnTo>
                      <a:pt x="1279" y="0"/>
                    </a:lnTo>
                    <a:cubicBezTo>
                      <a:pt x="1270" y="13"/>
                      <a:pt x="1258" y="30"/>
                      <a:pt x="1249" y="43"/>
                    </a:cubicBezTo>
                    <a:lnTo>
                      <a:pt x="0" y="5988"/>
                    </a:lnTo>
                    <a:cubicBezTo>
                      <a:pt x="13" y="5976"/>
                      <a:pt x="22" y="5962"/>
                      <a:pt x="30" y="5950"/>
                    </a:cubicBezTo>
                    <a:lnTo>
                      <a:pt x="1279"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35"/>
              <p:cNvSpPr/>
              <p:nvPr/>
            </p:nvSpPr>
            <p:spPr>
              <a:xfrm>
                <a:off x="3431100" y="2254250"/>
                <a:ext cx="32225" cy="149725"/>
              </a:xfrm>
              <a:custGeom>
                <a:rect b="b" l="l" r="r" t="t"/>
                <a:pathLst>
                  <a:path extrusionOk="0" h="5989" w="1289">
                    <a:moveTo>
                      <a:pt x="1288" y="0"/>
                    </a:moveTo>
                    <a:cubicBezTo>
                      <a:pt x="1275" y="13"/>
                      <a:pt x="1263" y="26"/>
                      <a:pt x="1245" y="38"/>
                    </a:cubicBezTo>
                    <a:lnTo>
                      <a:pt x="0" y="5988"/>
                    </a:lnTo>
                    <a:cubicBezTo>
                      <a:pt x="18" y="5975"/>
                      <a:pt x="31" y="5962"/>
                      <a:pt x="39" y="5945"/>
                    </a:cubicBezTo>
                    <a:lnTo>
                      <a:pt x="1288"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35"/>
              <p:cNvSpPr/>
              <p:nvPr/>
            </p:nvSpPr>
            <p:spPr>
              <a:xfrm>
                <a:off x="3429700" y="2255200"/>
                <a:ext cx="32550" cy="149725"/>
              </a:xfrm>
              <a:custGeom>
                <a:rect b="b" l="l" r="r" t="t"/>
                <a:pathLst>
                  <a:path extrusionOk="0" h="5989" w="1302">
                    <a:moveTo>
                      <a:pt x="1301" y="0"/>
                    </a:moveTo>
                    <a:lnTo>
                      <a:pt x="1301" y="0"/>
                    </a:lnTo>
                    <a:cubicBezTo>
                      <a:pt x="1284" y="14"/>
                      <a:pt x="1267" y="26"/>
                      <a:pt x="1250" y="39"/>
                    </a:cubicBezTo>
                    <a:lnTo>
                      <a:pt x="1" y="5988"/>
                    </a:lnTo>
                    <a:cubicBezTo>
                      <a:pt x="22" y="5976"/>
                      <a:pt x="40" y="5962"/>
                      <a:pt x="56" y="5950"/>
                    </a:cubicBezTo>
                    <a:lnTo>
                      <a:pt x="1301"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35"/>
              <p:cNvSpPr/>
              <p:nvPr/>
            </p:nvSpPr>
            <p:spPr>
              <a:xfrm>
                <a:off x="3427675" y="2256175"/>
                <a:ext cx="33275" cy="149825"/>
              </a:xfrm>
              <a:custGeom>
                <a:rect b="b" l="l" r="r" t="t"/>
                <a:pathLst>
                  <a:path extrusionOk="0" h="5993" w="1331">
                    <a:moveTo>
                      <a:pt x="1331" y="0"/>
                    </a:moveTo>
                    <a:lnTo>
                      <a:pt x="1331" y="0"/>
                    </a:lnTo>
                    <a:cubicBezTo>
                      <a:pt x="1305" y="17"/>
                      <a:pt x="1280" y="30"/>
                      <a:pt x="1250" y="47"/>
                    </a:cubicBezTo>
                    <a:lnTo>
                      <a:pt x="1" y="5992"/>
                    </a:lnTo>
                    <a:cubicBezTo>
                      <a:pt x="30" y="5980"/>
                      <a:pt x="60" y="5966"/>
                      <a:pt x="82" y="5949"/>
                    </a:cubicBezTo>
                    <a:lnTo>
                      <a:pt x="1331"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35"/>
              <p:cNvSpPr/>
              <p:nvPr/>
            </p:nvSpPr>
            <p:spPr>
              <a:xfrm>
                <a:off x="3424275" y="2257325"/>
                <a:ext cx="34650" cy="149950"/>
              </a:xfrm>
              <a:custGeom>
                <a:rect b="b" l="l" r="r" t="t"/>
                <a:pathLst>
                  <a:path extrusionOk="0" h="5998" w="1386">
                    <a:moveTo>
                      <a:pt x="1386" y="1"/>
                    </a:moveTo>
                    <a:cubicBezTo>
                      <a:pt x="1343" y="18"/>
                      <a:pt x="1296" y="36"/>
                      <a:pt x="1244" y="52"/>
                    </a:cubicBezTo>
                    <a:lnTo>
                      <a:pt x="0" y="5997"/>
                    </a:lnTo>
                    <a:cubicBezTo>
                      <a:pt x="51" y="5985"/>
                      <a:pt x="99" y="5968"/>
                      <a:pt x="137" y="5946"/>
                    </a:cubicBezTo>
                    <a:lnTo>
                      <a:pt x="1386" y="1"/>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35"/>
              <p:cNvSpPr/>
              <p:nvPr/>
            </p:nvSpPr>
            <p:spPr>
              <a:xfrm>
                <a:off x="3418400" y="2258600"/>
                <a:ext cx="37000" cy="150050"/>
              </a:xfrm>
              <a:custGeom>
                <a:rect b="b" l="l" r="r" t="t"/>
                <a:pathLst>
                  <a:path extrusionOk="0" h="6002" w="1480">
                    <a:moveTo>
                      <a:pt x="1479" y="1"/>
                    </a:moveTo>
                    <a:lnTo>
                      <a:pt x="1479" y="1"/>
                    </a:lnTo>
                    <a:cubicBezTo>
                      <a:pt x="1412" y="22"/>
                      <a:pt x="1335" y="40"/>
                      <a:pt x="1244" y="57"/>
                    </a:cubicBezTo>
                    <a:lnTo>
                      <a:pt x="0" y="6002"/>
                    </a:lnTo>
                    <a:cubicBezTo>
                      <a:pt x="85" y="5990"/>
                      <a:pt x="166" y="5968"/>
                      <a:pt x="235" y="5946"/>
                    </a:cubicBezTo>
                    <a:lnTo>
                      <a:pt x="1479" y="1"/>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35"/>
              <p:cNvSpPr/>
              <p:nvPr/>
            </p:nvSpPr>
            <p:spPr>
              <a:xfrm>
                <a:off x="3205800" y="2189550"/>
                <a:ext cx="60650" cy="183075"/>
              </a:xfrm>
              <a:custGeom>
                <a:rect b="b" l="l" r="r" t="t"/>
                <a:pathLst>
                  <a:path extrusionOk="0" h="7323" w="2426">
                    <a:moveTo>
                      <a:pt x="1348" y="1"/>
                    </a:moveTo>
                    <a:lnTo>
                      <a:pt x="1348" y="1"/>
                    </a:lnTo>
                    <a:cubicBezTo>
                      <a:pt x="1348" y="2"/>
                      <a:pt x="1348" y="3"/>
                      <a:pt x="1347" y="4"/>
                    </a:cubicBezTo>
                    <a:lnTo>
                      <a:pt x="1347" y="4"/>
                    </a:lnTo>
                    <a:lnTo>
                      <a:pt x="1348" y="1"/>
                    </a:lnTo>
                    <a:close/>
                    <a:moveTo>
                      <a:pt x="1347" y="4"/>
                    </a:moveTo>
                    <a:lnTo>
                      <a:pt x="103" y="5950"/>
                    </a:lnTo>
                    <a:cubicBezTo>
                      <a:pt x="0" y="6424"/>
                      <a:pt x="1181" y="6720"/>
                      <a:pt x="1143" y="7323"/>
                    </a:cubicBezTo>
                    <a:lnTo>
                      <a:pt x="2387" y="1373"/>
                    </a:lnTo>
                    <a:cubicBezTo>
                      <a:pt x="2426" y="772"/>
                      <a:pt x="1252" y="476"/>
                      <a:pt x="1347" y="4"/>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35"/>
              <p:cNvSpPr/>
              <p:nvPr/>
            </p:nvSpPr>
            <p:spPr>
              <a:xfrm>
                <a:off x="3288550" y="2260525"/>
                <a:ext cx="55950" cy="177350"/>
              </a:xfrm>
              <a:custGeom>
                <a:rect b="b" l="l" r="r" t="t"/>
                <a:pathLst>
                  <a:path extrusionOk="0" h="7094" w="2238">
                    <a:moveTo>
                      <a:pt x="1250" y="1"/>
                    </a:moveTo>
                    <a:lnTo>
                      <a:pt x="1" y="5951"/>
                    </a:lnTo>
                    <a:cubicBezTo>
                      <a:pt x="480" y="6288"/>
                      <a:pt x="844" y="6635"/>
                      <a:pt x="994" y="7093"/>
                    </a:cubicBezTo>
                    <a:lnTo>
                      <a:pt x="2238" y="1143"/>
                    </a:lnTo>
                    <a:cubicBezTo>
                      <a:pt x="2089" y="686"/>
                      <a:pt x="1724" y="340"/>
                      <a:pt x="1250"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35"/>
              <p:cNvSpPr/>
              <p:nvPr/>
            </p:nvSpPr>
            <p:spPr>
              <a:xfrm>
                <a:off x="3246225" y="2232850"/>
                <a:ext cx="73600" cy="176450"/>
              </a:xfrm>
              <a:custGeom>
                <a:rect b="b" l="l" r="r" t="t"/>
                <a:pathLst>
                  <a:path extrusionOk="0" h="7058" w="2944">
                    <a:moveTo>
                      <a:pt x="1245" y="0"/>
                    </a:moveTo>
                    <a:lnTo>
                      <a:pt x="0" y="5950"/>
                    </a:lnTo>
                    <a:cubicBezTo>
                      <a:pt x="612" y="6382"/>
                      <a:pt x="1210" y="6716"/>
                      <a:pt x="1694" y="7058"/>
                    </a:cubicBezTo>
                    <a:lnTo>
                      <a:pt x="2943" y="1108"/>
                    </a:lnTo>
                    <a:cubicBezTo>
                      <a:pt x="2460" y="766"/>
                      <a:pt x="1857" y="432"/>
                      <a:pt x="1245"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35"/>
              <p:cNvSpPr/>
              <p:nvPr/>
            </p:nvSpPr>
            <p:spPr>
              <a:xfrm>
                <a:off x="3234350" y="2223875"/>
                <a:ext cx="43025" cy="157725"/>
              </a:xfrm>
              <a:custGeom>
                <a:rect b="b" l="l" r="r" t="t"/>
                <a:pathLst>
                  <a:path extrusionOk="0" h="6309" w="1721">
                    <a:moveTo>
                      <a:pt x="1245" y="0"/>
                    </a:moveTo>
                    <a:lnTo>
                      <a:pt x="1" y="5950"/>
                    </a:lnTo>
                    <a:cubicBezTo>
                      <a:pt x="159" y="6078"/>
                      <a:pt x="317" y="6194"/>
                      <a:pt x="475" y="6309"/>
                    </a:cubicBezTo>
                    <a:lnTo>
                      <a:pt x="1720" y="359"/>
                    </a:lnTo>
                    <a:cubicBezTo>
                      <a:pt x="1562" y="248"/>
                      <a:pt x="1403" y="128"/>
                      <a:pt x="1245"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35"/>
              <p:cNvSpPr/>
              <p:nvPr/>
            </p:nvSpPr>
            <p:spPr>
              <a:xfrm>
                <a:off x="3389625" y="2324700"/>
                <a:ext cx="34975" cy="149625"/>
              </a:xfrm>
              <a:custGeom>
                <a:rect b="b" l="l" r="r" t="t"/>
                <a:pathLst>
                  <a:path extrusionOk="0" h="5985" w="1399">
                    <a:moveTo>
                      <a:pt x="1244" y="0"/>
                    </a:moveTo>
                    <a:lnTo>
                      <a:pt x="0" y="5950"/>
                    </a:lnTo>
                    <a:cubicBezTo>
                      <a:pt x="52" y="5963"/>
                      <a:pt x="103" y="5971"/>
                      <a:pt x="154" y="5985"/>
                    </a:cubicBezTo>
                    <a:lnTo>
                      <a:pt x="1398" y="35"/>
                    </a:lnTo>
                    <a:cubicBezTo>
                      <a:pt x="1347" y="26"/>
                      <a:pt x="1296" y="14"/>
                      <a:pt x="1244"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35"/>
              <p:cNvSpPr/>
              <p:nvPr/>
            </p:nvSpPr>
            <p:spPr>
              <a:xfrm>
                <a:off x="3385675" y="2323750"/>
                <a:ext cx="35075" cy="149700"/>
              </a:xfrm>
              <a:custGeom>
                <a:rect b="b" l="l" r="r" t="t"/>
                <a:pathLst>
                  <a:path extrusionOk="0" h="5988" w="1403">
                    <a:moveTo>
                      <a:pt x="1248" y="0"/>
                    </a:moveTo>
                    <a:lnTo>
                      <a:pt x="0" y="5946"/>
                    </a:lnTo>
                    <a:cubicBezTo>
                      <a:pt x="52" y="5962"/>
                      <a:pt x="107" y="5976"/>
                      <a:pt x="158" y="5988"/>
                    </a:cubicBezTo>
                    <a:lnTo>
                      <a:pt x="1402" y="38"/>
                    </a:lnTo>
                    <a:lnTo>
                      <a:pt x="1248"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35"/>
              <p:cNvSpPr/>
              <p:nvPr/>
            </p:nvSpPr>
            <p:spPr>
              <a:xfrm>
                <a:off x="3381600" y="2322350"/>
                <a:ext cx="35300" cy="150050"/>
              </a:xfrm>
              <a:custGeom>
                <a:rect b="b" l="l" r="r" t="t"/>
                <a:pathLst>
                  <a:path extrusionOk="0" h="6002" w="1412">
                    <a:moveTo>
                      <a:pt x="1245" y="1"/>
                    </a:moveTo>
                    <a:lnTo>
                      <a:pt x="0" y="5950"/>
                    </a:lnTo>
                    <a:cubicBezTo>
                      <a:pt x="55" y="5967"/>
                      <a:pt x="107" y="5988"/>
                      <a:pt x="163" y="6002"/>
                    </a:cubicBezTo>
                    <a:lnTo>
                      <a:pt x="1411" y="56"/>
                    </a:lnTo>
                    <a:cubicBezTo>
                      <a:pt x="1356" y="39"/>
                      <a:pt x="1301" y="22"/>
                      <a:pt x="1245" y="1"/>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35"/>
              <p:cNvSpPr/>
              <p:nvPr/>
            </p:nvSpPr>
            <p:spPr>
              <a:xfrm>
                <a:off x="3377000" y="2320650"/>
                <a:ext cx="35750" cy="150475"/>
              </a:xfrm>
              <a:custGeom>
                <a:rect b="b" l="l" r="r" t="t"/>
                <a:pathLst>
                  <a:path extrusionOk="0" h="6019" w="1430">
                    <a:moveTo>
                      <a:pt x="1245" y="0"/>
                    </a:moveTo>
                    <a:lnTo>
                      <a:pt x="0" y="5950"/>
                    </a:lnTo>
                    <a:cubicBezTo>
                      <a:pt x="60" y="5971"/>
                      <a:pt x="120" y="5997"/>
                      <a:pt x="184" y="6018"/>
                    </a:cubicBezTo>
                    <a:lnTo>
                      <a:pt x="1429" y="69"/>
                    </a:lnTo>
                    <a:cubicBezTo>
                      <a:pt x="1369" y="47"/>
                      <a:pt x="1305" y="26"/>
                      <a:pt x="1245" y="0"/>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35"/>
              <p:cNvSpPr/>
              <p:nvPr/>
            </p:nvSpPr>
            <p:spPr>
              <a:xfrm>
                <a:off x="3370775" y="2317875"/>
                <a:ext cx="37375" cy="151525"/>
              </a:xfrm>
              <a:custGeom>
                <a:rect b="b" l="l" r="r" t="t"/>
                <a:pathLst>
                  <a:path extrusionOk="0" h="6061" w="1495">
                    <a:moveTo>
                      <a:pt x="1250" y="0"/>
                    </a:moveTo>
                    <a:lnTo>
                      <a:pt x="1" y="5950"/>
                    </a:lnTo>
                    <a:cubicBezTo>
                      <a:pt x="83" y="5988"/>
                      <a:pt x="164" y="6027"/>
                      <a:pt x="249" y="6061"/>
                    </a:cubicBezTo>
                    <a:lnTo>
                      <a:pt x="1494" y="111"/>
                    </a:lnTo>
                    <a:cubicBezTo>
                      <a:pt x="1412" y="77"/>
                      <a:pt x="1331" y="38"/>
                      <a:pt x="1250"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35"/>
              <p:cNvSpPr/>
              <p:nvPr/>
            </p:nvSpPr>
            <p:spPr>
              <a:xfrm>
                <a:off x="3360000" y="2312100"/>
                <a:ext cx="42050" cy="154525"/>
              </a:xfrm>
              <a:custGeom>
                <a:rect b="b" l="l" r="r" t="t"/>
                <a:pathLst>
                  <a:path extrusionOk="0" h="6181" w="1682">
                    <a:moveTo>
                      <a:pt x="1245" y="0"/>
                    </a:moveTo>
                    <a:lnTo>
                      <a:pt x="1" y="5950"/>
                    </a:lnTo>
                    <a:cubicBezTo>
                      <a:pt x="141" y="6031"/>
                      <a:pt x="287" y="6108"/>
                      <a:pt x="432" y="6181"/>
                    </a:cubicBezTo>
                    <a:lnTo>
                      <a:pt x="1681" y="231"/>
                    </a:lnTo>
                    <a:cubicBezTo>
                      <a:pt x="1531" y="162"/>
                      <a:pt x="1391" y="81"/>
                      <a:pt x="1245"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35"/>
              <p:cNvSpPr/>
              <p:nvPr/>
            </p:nvSpPr>
            <p:spPr>
              <a:xfrm>
                <a:off x="3341700" y="2301300"/>
                <a:ext cx="49425" cy="159550"/>
              </a:xfrm>
              <a:custGeom>
                <a:rect b="b" l="l" r="r" t="t"/>
                <a:pathLst>
                  <a:path extrusionOk="0" h="6382" w="1977">
                    <a:moveTo>
                      <a:pt x="1246" y="0"/>
                    </a:moveTo>
                    <a:lnTo>
                      <a:pt x="1" y="5950"/>
                    </a:lnTo>
                    <a:cubicBezTo>
                      <a:pt x="245" y="6090"/>
                      <a:pt x="484" y="6240"/>
                      <a:pt x="733" y="6382"/>
                    </a:cubicBezTo>
                    <a:lnTo>
                      <a:pt x="1977" y="432"/>
                    </a:lnTo>
                    <a:cubicBezTo>
                      <a:pt x="1734" y="291"/>
                      <a:pt x="1489" y="141"/>
                      <a:pt x="1246"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35"/>
              <p:cNvSpPr/>
              <p:nvPr/>
            </p:nvSpPr>
            <p:spPr>
              <a:xfrm>
                <a:off x="3331000" y="2295725"/>
                <a:ext cx="41850" cy="154325"/>
              </a:xfrm>
              <a:custGeom>
                <a:rect b="b" l="l" r="r" t="t"/>
                <a:pathLst>
                  <a:path extrusionOk="0" h="6173" w="1674">
                    <a:moveTo>
                      <a:pt x="1250" y="0"/>
                    </a:moveTo>
                    <a:lnTo>
                      <a:pt x="1" y="5946"/>
                    </a:lnTo>
                    <a:cubicBezTo>
                      <a:pt x="147" y="6019"/>
                      <a:pt x="288" y="6092"/>
                      <a:pt x="429" y="6173"/>
                    </a:cubicBezTo>
                    <a:lnTo>
                      <a:pt x="1674" y="223"/>
                    </a:lnTo>
                    <a:cubicBezTo>
                      <a:pt x="1532" y="146"/>
                      <a:pt x="1392" y="69"/>
                      <a:pt x="1250"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35"/>
              <p:cNvSpPr/>
              <p:nvPr/>
            </p:nvSpPr>
            <p:spPr>
              <a:xfrm>
                <a:off x="3325125" y="2293050"/>
                <a:ext cx="37150" cy="151325"/>
              </a:xfrm>
              <a:custGeom>
                <a:rect b="b" l="l" r="r" t="t"/>
                <a:pathLst>
                  <a:path extrusionOk="0" h="6053" w="1486">
                    <a:moveTo>
                      <a:pt x="1246" y="1"/>
                    </a:moveTo>
                    <a:lnTo>
                      <a:pt x="1" y="5946"/>
                    </a:lnTo>
                    <a:cubicBezTo>
                      <a:pt x="78" y="5980"/>
                      <a:pt x="159" y="6014"/>
                      <a:pt x="236" y="6053"/>
                    </a:cubicBezTo>
                    <a:lnTo>
                      <a:pt x="1485" y="107"/>
                    </a:lnTo>
                    <a:cubicBezTo>
                      <a:pt x="1404" y="69"/>
                      <a:pt x="1327" y="30"/>
                      <a:pt x="1246" y="1"/>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35"/>
              <p:cNvSpPr/>
              <p:nvPr/>
            </p:nvSpPr>
            <p:spPr>
              <a:xfrm>
                <a:off x="3320525" y="2291225"/>
                <a:ext cx="35750" cy="150500"/>
              </a:xfrm>
              <a:custGeom>
                <a:rect b="b" l="l" r="r" t="t"/>
                <a:pathLst>
                  <a:path extrusionOk="0" h="6020" w="1430">
                    <a:moveTo>
                      <a:pt x="1246" y="1"/>
                    </a:moveTo>
                    <a:lnTo>
                      <a:pt x="1" y="5950"/>
                    </a:lnTo>
                    <a:cubicBezTo>
                      <a:pt x="61" y="5972"/>
                      <a:pt x="125" y="5997"/>
                      <a:pt x="185" y="6019"/>
                    </a:cubicBezTo>
                    <a:lnTo>
                      <a:pt x="1430" y="74"/>
                    </a:lnTo>
                    <a:cubicBezTo>
                      <a:pt x="1369" y="48"/>
                      <a:pt x="1310" y="22"/>
                      <a:pt x="1246" y="1"/>
                    </a:cubicBez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35"/>
              <p:cNvSpPr/>
              <p:nvPr/>
            </p:nvSpPr>
            <p:spPr>
              <a:xfrm>
                <a:off x="3316575" y="2289950"/>
                <a:ext cx="35125" cy="150050"/>
              </a:xfrm>
              <a:custGeom>
                <a:rect b="b" l="l" r="r" t="t"/>
                <a:pathLst>
                  <a:path extrusionOk="0" h="6002" w="1405">
                    <a:moveTo>
                      <a:pt x="1245" y="0"/>
                    </a:moveTo>
                    <a:lnTo>
                      <a:pt x="1" y="5950"/>
                    </a:lnTo>
                    <a:cubicBezTo>
                      <a:pt x="52" y="5967"/>
                      <a:pt x="108" y="5984"/>
                      <a:pt x="159" y="6001"/>
                    </a:cubicBezTo>
                    <a:lnTo>
                      <a:pt x="1404" y="52"/>
                    </a:lnTo>
                    <a:cubicBezTo>
                      <a:pt x="1353" y="35"/>
                      <a:pt x="1301" y="18"/>
                      <a:pt x="1245" y="0"/>
                    </a:cubicBez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35"/>
              <p:cNvSpPr/>
              <p:nvPr/>
            </p:nvSpPr>
            <p:spPr>
              <a:xfrm>
                <a:off x="3313375" y="2289100"/>
                <a:ext cx="34350" cy="149600"/>
              </a:xfrm>
              <a:custGeom>
                <a:rect b="b" l="l" r="r" t="t"/>
                <a:pathLst>
                  <a:path extrusionOk="0" h="5984" w="1374">
                    <a:moveTo>
                      <a:pt x="1245" y="0"/>
                    </a:moveTo>
                    <a:lnTo>
                      <a:pt x="1" y="5950"/>
                    </a:lnTo>
                    <a:cubicBezTo>
                      <a:pt x="44" y="5962"/>
                      <a:pt x="86" y="5972"/>
                      <a:pt x="129" y="5984"/>
                    </a:cubicBezTo>
                    <a:lnTo>
                      <a:pt x="1373" y="34"/>
                    </a:lnTo>
                    <a:cubicBezTo>
                      <a:pt x="1331" y="26"/>
                      <a:pt x="1288" y="13"/>
                      <a:pt x="1245" y="0"/>
                    </a:cubicBez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35"/>
              <p:cNvSpPr/>
              <p:nvPr/>
            </p:nvSpPr>
            <p:spPr>
              <a:xfrm>
                <a:off x="3532350" y="2334650"/>
                <a:ext cx="31275" cy="149075"/>
              </a:xfrm>
              <a:custGeom>
                <a:rect b="b" l="l" r="r" t="t"/>
                <a:pathLst>
                  <a:path extrusionOk="0" h="5963" w="1251">
                    <a:moveTo>
                      <a:pt x="1250" y="0"/>
                    </a:moveTo>
                    <a:lnTo>
                      <a:pt x="1247" y="16"/>
                    </a:lnTo>
                    <a:lnTo>
                      <a:pt x="1247" y="16"/>
                    </a:lnTo>
                    <a:cubicBezTo>
                      <a:pt x="1250" y="8"/>
                      <a:pt x="1250" y="4"/>
                      <a:pt x="1250" y="0"/>
                    </a:cubicBezTo>
                    <a:close/>
                    <a:moveTo>
                      <a:pt x="1247" y="16"/>
                    </a:moveTo>
                    <a:cubicBezTo>
                      <a:pt x="1247" y="17"/>
                      <a:pt x="1246" y="17"/>
                      <a:pt x="1246" y="18"/>
                    </a:cubicBezTo>
                    <a:lnTo>
                      <a:pt x="1" y="5959"/>
                    </a:lnTo>
                    <a:lnTo>
                      <a:pt x="1" y="5959"/>
                    </a:lnTo>
                    <a:cubicBezTo>
                      <a:pt x="3" y="5956"/>
                      <a:pt x="5" y="5952"/>
                      <a:pt x="5" y="5946"/>
                    </a:cubicBezTo>
                    <a:lnTo>
                      <a:pt x="1247" y="16"/>
                    </a:lnTo>
                    <a:close/>
                    <a:moveTo>
                      <a:pt x="1" y="5959"/>
                    </a:moveTo>
                    <a:cubicBezTo>
                      <a:pt x="1" y="5960"/>
                      <a:pt x="1" y="5961"/>
                      <a:pt x="1" y="5962"/>
                    </a:cubicBezTo>
                    <a:lnTo>
                      <a:pt x="1" y="5959"/>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35"/>
              <p:cNvSpPr/>
              <p:nvPr/>
            </p:nvSpPr>
            <p:spPr>
              <a:xfrm>
                <a:off x="3531950" y="2335075"/>
                <a:ext cx="31550" cy="149525"/>
              </a:xfrm>
              <a:custGeom>
                <a:rect b="b" l="l" r="r" t="t"/>
                <a:pathLst>
                  <a:path extrusionOk="0" h="5981" w="1262">
                    <a:moveTo>
                      <a:pt x="1262" y="1"/>
                    </a:moveTo>
                    <a:cubicBezTo>
                      <a:pt x="1258" y="9"/>
                      <a:pt x="1253" y="21"/>
                      <a:pt x="1249" y="31"/>
                    </a:cubicBezTo>
                    <a:lnTo>
                      <a:pt x="0" y="5980"/>
                    </a:lnTo>
                    <a:cubicBezTo>
                      <a:pt x="9" y="5971"/>
                      <a:pt x="13" y="5959"/>
                      <a:pt x="17" y="5945"/>
                    </a:cubicBezTo>
                    <a:lnTo>
                      <a:pt x="1262" y="1"/>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35"/>
              <p:cNvSpPr/>
              <p:nvPr/>
            </p:nvSpPr>
            <p:spPr>
              <a:xfrm>
                <a:off x="3531400" y="2335825"/>
                <a:ext cx="31775" cy="149525"/>
              </a:xfrm>
              <a:custGeom>
                <a:rect b="b" l="l" r="r" t="t"/>
                <a:pathLst>
                  <a:path extrusionOk="0" h="5981" w="1271">
                    <a:moveTo>
                      <a:pt x="1271" y="1"/>
                    </a:moveTo>
                    <a:lnTo>
                      <a:pt x="1271" y="1"/>
                    </a:lnTo>
                    <a:cubicBezTo>
                      <a:pt x="1262" y="13"/>
                      <a:pt x="1258" y="22"/>
                      <a:pt x="1249" y="35"/>
                    </a:cubicBezTo>
                    <a:lnTo>
                      <a:pt x="1" y="5980"/>
                    </a:lnTo>
                    <a:cubicBezTo>
                      <a:pt x="9" y="5971"/>
                      <a:pt x="17" y="5963"/>
                      <a:pt x="22" y="5950"/>
                    </a:cubicBezTo>
                    <a:lnTo>
                      <a:pt x="1271" y="1"/>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35"/>
              <p:cNvSpPr/>
              <p:nvPr/>
            </p:nvSpPr>
            <p:spPr>
              <a:xfrm>
                <a:off x="3530675" y="2336675"/>
                <a:ext cx="31975" cy="149400"/>
              </a:xfrm>
              <a:custGeom>
                <a:rect b="b" l="l" r="r" t="t"/>
                <a:pathLst>
                  <a:path extrusionOk="0" h="5976" w="1279">
                    <a:moveTo>
                      <a:pt x="1278" y="1"/>
                    </a:moveTo>
                    <a:cubicBezTo>
                      <a:pt x="1270" y="9"/>
                      <a:pt x="1257" y="18"/>
                      <a:pt x="1244" y="30"/>
                    </a:cubicBezTo>
                    <a:lnTo>
                      <a:pt x="0" y="5976"/>
                    </a:lnTo>
                    <a:cubicBezTo>
                      <a:pt x="12" y="5968"/>
                      <a:pt x="21" y="5958"/>
                      <a:pt x="30" y="5946"/>
                    </a:cubicBezTo>
                    <a:lnTo>
                      <a:pt x="1278" y="1"/>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35"/>
              <p:cNvSpPr/>
              <p:nvPr/>
            </p:nvSpPr>
            <p:spPr>
              <a:xfrm>
                <a:off x="3529575" y="2337425"/>
                <a:ext cx="32225" cy="149500"/>
              </a:xfrm>
              <a:custGeom>
                <a:rect b="b" l="l" r="r" t="t"/>
                <a:pathLst>
                  <a:path extrusionOk="0" h="5980" w="1289">
                    <a:moveTo>
                      <a:pt x="1288" y="0"/>
                    </a:moveTo>
                    <a:cubicBezTo>
                      <a:pt x="1276" y="10"/>
                      <a:pt x="1262" y="22"/>
                      <a:pt x="1245" y="30"/>
                    </a:cubicBezTo>
                    <a:lnTo>
                      <a:pt x="1" y="5980"/>
                    </a:lnTo>
                    <a:cubicBezTo>
                      <a:pt x="18" y="5972"/>
                      <a:pt x="31" y="5958"/>
                      <a:pt x="44" y="5946"/>
                    </a:cubicBezTo>
                    <a:lnTo>
                      <a:pt x="1288" y="0"/>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35"/>
              <p:cNvSpPr/>
              <p:nvPr/>
            </p:nvSpPr>
            <p:spPr>
              <a:xfrm>
                <a:off x="3527875" y="2338175"/>
                <a:ext cx="32850" cy="149725"/>
              </a:xfrm>
              <a:custGeom>
                <a:rect b="b" l="l" r="r" t="t"/>
                <a:pathLst>
                  <a:path extrusionOk="0" h="5989" w="1314">
                    <a:moveTo>
                      <a:pt x="1313" y="0"/>
                    </a:moveTo>
                    <a:cubicBezTo>
                      <a:pt x="1293" y="13"/>
                      <a:pt x="1271" y="26"/>
                      <a:pt x="1245" y="39"/>
                    </a:cubicBezTo>
                    <a:lnTo>
                      <a:pt x="0" y="5989"/>
                    </a:lnTo>
                    <a:cubicBezTo>
                      <a:pt x="26" y="5975"/>
                      <a:pt x="47" y="5963"/>
                      <a:pt x="69" y="5950"/>
                    </a:cubicBezTo>
                    <a:lnTo>
                      <a:pt x="1313" y="0"/>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35"/>
              <p:cNvSpPr/>
              <p:nvPr/>
            </p:nvSpPr>
            <p:spPr>
              <a:xfrm>
                <a:off x="3524550" y="2339150"/>
                <a:ext cx="34475" cy="149925"/>
              </a:xfrm>
              <a:custGeom>
                <a:rect b="b" l="l" r="r" t="t"/>
                <a:pathLst>
                  <a:path extrusionOk="0" h="5997" w="1379">
                    <a:moveTo>
                      <a:pt x="1378" y="0"/>
                    </a:moveTo>
                    <a:lnTo>
                      <a:pt x="1378" y="0"/>
                    </a:lnTo>
                    <a:cubicBezTo>
                      <a:pt x="1339" y="18"/>
                      <a:pt x="1292" y="34"/>
                      <a:pt x="1246" y="47"/>
                    </a:cubicBezTo>
                    <a:lnTo>
                      <a:pt x="1" y="5997"/>
                    </a:lnTo>
                    <a:cubicBezTo>
                      <a:pt x="48" y="5984"/>
                      <a:pt x="95" y="5966"/>
                      <a:pt x="133" y="5950"/>
                    </a:cubicBezTo>
                    <a:lnTo>
                      <a:pt x="1378"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35"/>
              <p:cNvSpPr/>
              <p:nvPr/>
            </p:nvSpPr>
            <p:spPr>
              <a:xfrm>
                <a:off x="3467550" y="2340325"/>
                <a:ext cx="88150" cy="156775"/>
              </a:xfrm>
              <a:custGeom>
                <a:rect b="b" l="l" r="r" t="t"/>
                <a:pathLst>
                  <a:path extrusionOk="0" h="6271" w="3526">
                    <a:moveTo>
                      <a:pt x="3526" y="0"/>
                    </a:moveTo>
                    <a:lnTo>
                      <a:pt x="3526" y="0"/>
                    </a:lnTo>
                    <a:cubicBezTo>
                      <a:pt x="3402" y="38"/>
                      <a:pt x="3244" y="68"/>
                      <a:pt x="3072" y="94"/>
                    </a:cubicBezTo>
                    <a:cubicBezTo>
                      <a:pt x="2854" y="125"/>
                      <a:pt x="2610" y="145"/>
                      <a:pt x="2366" y="167"/>
                    </a:cubicBezTo>
                    <a:cubicBezTo>
                      <a:pt x="2119" y="192"/>
                      <a:pt x="1870" y="214"/>
                      <a:pt x="1652" y="244"/>
                    </a:cubicBezTo>
                    <a:cubicBezTo>
                      <a:pt x="1503" y="265"/>
                      <a:pt x="1365" y="291"/>
                      <a:pt x="1250" y="321"/>
                    </a:cubicBezTo>
                    <a:lnTo>
                      <a:pt x="1" y="6270"/>
                    </a:lnTo>
                    <a:cubicBezTo>
                      <a:pt x="121" y="6240"/>
                      <a:pt x="257" y="6215"/>
                      <a:pt x="407" y="6193"/>
                    </a:cubicBezTo>
                    <a:cubicBezTo>
                      <a:pt x="626" y="6163"/>
                      <a:pt x="873" y="6142"/>
                      <a:pt x="1122" y="6116"/>
                    </a:cubicBezTo>
                    <a:cubicBezTo>
                      <a:pt x="1365" y="6095"/>
                      <a:pt x="1609" y="6073"/>
                      <a:pt x="1827" y="6043"/>
                    </a:cubicBezTo>
                    <a:cubicBezTo>
                      <a:pt x="1998" y="6018"/>
                      <a:pt x="2152" y="5988"/>
                      <a:pt x="2281" y="5950"/>
                    </a:cubicBezTo>
                    <a:lnTo>
                      <a:pt x="3526"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35"/>
              <p:cNvSpPr/>
              <p:nvPr/>
            </p:nvSpPr>
            <p:spPr>
              <a:xfrm>
                <a:off x="3411650" y="2337125"/>
                <a:ext cx="35725" cy="153025"/>
              </a:xfrm>
              <a:custGeom>
                <a:rect b="b" l="l" r="r" t="t"/>
                <a:pathLst>
                  <a:path extrusionOk="0" h="6121" w="1429">
                    <a:moveTo>
                      <a:pt x="1245" y="0"/>
                    </a:moveTo>
                    <a:lnTo>
                      <a:pt x="0" y="5950"/>
                    </a:lnTo>
                    <a:cubicBezTo>
                      <a:pt x="65" y="5996"/>
                      <a:pt x="128" y="6047"/>
                      <a:pt x="180" y="6120"/>
                    </a:cubicBezTo>
                    <a:lnTo>
                      <a:pt x="1429" y="170"/>
                    </a:lnTo>
                    <a:cubicBezTo>
                      <a:pt x="1374" y="103"/>
                      <a:pt x="1309" y="47"/>
                      <a:pt x="1245"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35"/>
              <p:cNvSpPr/>
              <p:nvPr/>
            </p:nvSpPr>
            <p:spPr>
              <a:xfrm>
                <a:off x="3408975" y="2335400"/>
                <a:ext cx="33825" cy="150475"/>
              </a:xfrm>
              <a:custGeom>
                <a:rect b="b" l="l" r="r" t="t"/>
                <a:pathLst>
                  <a:path extrusionOk="0" h="6019" w="1353">
                    <a:moveTo>
                      <a:pt x="1250" y="0"/>
                    </a:moveTo>
                    <a:lnTo>
                      <a:pt x="0" y="5950"/>
                    </a:lnTo>
                    <a:cubicBezTo>
                      <a:pt x="38" y="5971"/>
                      <a:pt x="73" y="5993"/>
                      <a:pt x="107" y="6019"/>
                    </a:cubicBezTo>
                    <a:lnTo>
                      <a:pt x="1352" y="69"/>
                    </a:lnTo>
                    <a:cubicBezTo>
                      <a:pt x="1317" y="43"/>
                      <a:pt x="1283" y="22"/>
                      <a:pt x="1250"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35"/>
              <p:cNvSpPr/>
              <p:nvPr/>
            </p:nvSpPr>
            <p:spPr>
              <a:xfrm>
                <a:off x="3400000" y="2330800"/>
                <a:ext cx="40225" cy="153350"/>
              </a:xfrm>
              <a:custGeom>
                <a:rect b="b" l="l" r="r" t="t"/>
                <a:pathLst>
                  <a:path extrusionOk="0" h="6134" w="1609">
                    <a:moveTo>
                      <a:pt x="1244" y="0"/>
                    </a:moveTo>
                    <a:lnTo>
                      <a:pt x="0" y="5950"/>
                    </a:lnTo>
                    <a:cubicBezTo>
                      <a:pt x="115" y="6014"/>
                      <a:pt x="243" y="6065"/>
                      <a:pt x="359" y="6134"/>
                    </a:cubicBezTo>
                    <a:lnTo>
                      <a:pt x="1609" y="184"/>
                    </a:lnTo>
                    <a:cubicBezTo>
                      <a:pt x="1488" y="121"/>
                      <a:pt x="1364" y="69"/>
                      <a:pt x="1244"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35"/>
              <p:cNvSpPr/>
              <p:nvPr/>
            </p:nvSpPr>
            <p:spPr>
              <a:xfrm>
                <a:off x="3397425" y="2329175"/>
                <a:ext cx="33700" cy="150400"/>
              </a:xfrm>
              <a:custGeom>
                <a:rect b="b" l="l" r="r" t="t"/>
                <a:pathLst>
                  <a:path extrusionOk="0" h="6016" w="1348">
                    <a:moveTo>
                      <a:pt x="1250" y="1"/>
                    </a:moveTo>
                    <a:lnTo>
                      <a:pt x="0" y="5950"/>
                    </a:lnTo>
                    <a:cubicBezTo>
                      <a:pt x="34" y="5972"/>
                      <a:pt x="69" y="5994"/>
                      <a:pt x="103" y="6015"/>
                    </a:cubicBezTo>
                    <a:lnTo>
                      <a:pt x="1347" y="65"/>
                    </a:lnTo>
                    <a:cubicBezTo>
                      <a:pt x="1313" y="44"/>
                      <a:pt x="1279" y="22"/>
                      <a:pt x="1250" y="1"/>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35"/>
              <p:cNvSpPr/>
              <p:nvPr/>
            </p:nvSpPr>
            <p:spPr>
              <a:xfrm>
                <a:off x="3393475" y="2325575"/>
                <a:ext cx="35200" cy="152375"/>
              </a:xfrm>
              <a:custGeom>
                <a:rect b="b" l="l" r="r" t="t"/>
                <a:pathLst>
                  <a:path extrusionOk="0" h="6095" w="1408">
                    <a:moveTo>
                      <a:pt x="1244" y="0"/>
                    </a:moveTo>
                    <a:lnTo>
                      <a:pt x="0" y="5950"/>
                    </a:lnTo>
                    <a:cubicBezTo>
                      <a:pt x="48" y="6005"/>
                      <a:pt x="103" y="6052"/>
                      <a:pt x="158" y="6094"/>
                    </a:cubicBezTo>
                    <a:lnTo>
                      <a:pt x="1408" y="145"/>
                    </a:lnTo>
                    <a:cubicBezTo>
                      <a:pt x="1347" y="103"/>
                      <a:pt x="1296" y="56"/>
                      <a:pt x="1244"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35"/>
              <p:cNvSpPr/>
              <p:nvPr/>
            </p:nvSpPr>
            <p:spPr>
              <a:xfrm>
                <a:off x="3466700" y="2348225"/>
                <a:ext cx="32125" cy="148875"/>
              </a:xfrm>
              <a:custGeom>
                <a:rect b="b" l="l" r="r" t="t"/>
                <a:pathLst>
                  <a:path extrusionOk="0" h="5955" w="1285">
                    <a:moveTo>
                      <a:pt x="1245" y="0"/>
                    </a:moveTo>
                    <a:lnTo>
                      <a:pt x="1" y="5950"/>
                    </a:lnTo>
                    <a:cubicBezTo>
                      <a:pt x="9" y="5950"/>
                      <a:pt x="23" y="5954"/>
                      <a:pt x="35" y="5954"/>
                    </a:cubicBezTo>
                    <a:lnTo>
                      <a:pt x="1284" y="5"/>
                    </a:lnTo>
                    <a:cubicBezTo>
                      <a:pt x="1271" y="5"/>
                      <a:pt x="1258" y="0"/>
                      <a:pt x="1245"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35"/>
              <p:cNvSpPr/>
              <p:nvPr/>
            </p:nvSpPr>
            <p:spPr>
              <a:xfrm>
                <a:off x="3445425" y="2344175"/>
                <a:ext cx="52425" cy="152825"/>
              </a:xfrm>
              <a:custGeom>
                <a:rect b="b" l="l" r="r" t="t"/>
                <a:pathLst>
                  <a:path extrusionOk="0" h="6113" w="2097">
                    <a:moveTo>
                      <a:pt x="1249" y="0"/>
                    </a:moveTo>
                    <a:lnTo>
                      <a:pt x="1" y="5950"/>
                    </a:lnTo>
                    <a:cubicBezTo>
                      <a:pt x="287" y="6001"/>
                      <a:pt x="570" y="6061"/>
                      <a:pt x="852" y="6112"/>
                    </a:cubicBezTo>
                    <a:lnTo>
                      <a:pt x="2096" y="162"/>
                    </a:lnTo>
                    <a:cubicBezTo>
                      <a:pt x="1814" y="111"/>
                      <a:pt x="1532" y="52"/>
                      <a:pt x="1249" y="0"/>
                    </a:cubicBez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35"/>
              <p:cNvSpPr/>
              <p:nvPr/>
            </p:nvSpPr>
            <p:spPr>
              <a:xfrm>
                <a:off x="3431000" y="2342150"/>
                <a:ext cx="45675" cy="150775"/>
              </a:xfrm>
              <a:custGeom>
                <a:rect b="b" l="l" r="r" t="t"/>
                <a:pathLst>
                  <a:path extrusionOk="0" h="6031" w="1827">
                    <a:moveTo>
                      <a:pt x="1245" y="0"/>
                    </a:moveTo>
                    <a:lnTo>
                      <a:pt x="0" y="5945"/>
                    </a:lnTo>
                    <a:cubicBezTo>
                      <a:pt x="197" y="5966"/>
                      <a:pt x="389" y="5996"/>
                      <a:pt x="578" y="6031"/>
                    </a:cubicBezTo>
                    <a:lnTo>
                      <a:pt x="1826" y="81"/>
                    </a:lnTo>
                    <a:cubicBezTo>
                      <a:pt x="1634" y="52"/>
                      <a:pt x="1441" y="21"/>
                      <a:pt x="1245" y="0"/>
                    </a:cubicBez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35"/>
              <p:cNvSpPr/>
              <p:nvPr/>
            </p:nvSpPr>
            <p:spPr>
              <a:xfrm>
                <a:off x="3416125" y="2341350"/>
                <a:ext cx="46025" cy="149425"/>
              </a:xfrm>
              <a:custGeom>
                <a:rect b="b" l="l" r="r" t="t"/>
                <a:pathLst>
                  <a:path extrusionOk="0" h="5977" w="1841">
                    <a:moveTo>
                      <a:pt x="1323" y="1"/>
                    </a:moveTo>
                    <a:cubicBezTo>
                      <a:pt x="1299" y="1"/>
                      <a:pt x="1274" y="1"/>
                      <a:pt x="1250" y="1"/>
                    </a:cubicBezTo>
                    <a:lnTo>
                      <a:pt x="1" y="5951"/>
                    </a:lnTo>
                    <a:cubicBezTo>
                      <a:pt x="26" y="5951"/>
                      <a:pt x="52" y="5950"/>
                      <a:pt x="77" y="5950"/>
                    </a:cubicBezTo>
                    <a:cubicBezTo>
                      <a:pt x="255" y="5950"/>
                      <a:pt x="427" y="5962"/>
                      <a:pt x="595" y="5977"/>
                    </a:cubicBezTo>
                    <a:lnTo>
                      <a:pt x="1840" y="32"/>
                    </a:lnTo>
                    <a:cubicBezTo>
                      <a:pt x="1671" y="13"/>
                      <a:pt x="1499" y="1"/>
                      <a:pt x="1323" y="1"/>
                    </a:cubicBez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35"/>
              <p:cNvSpPr/>
              <p:nvPr/>
            </p:nvSpPr>
            <p:spPr>
              <a:xfrm>
                <a:off x="694700" y="677150"/>
                <a:ext cx="2872775" cy="1671200"/>
              </a:xfrm>
              <a:custGeom>
                <a:rect b="b" l="l" r="r" t="t"/>
                <a:pathLst>
                  <a:path extrusionOk="0" h="66848" w="114911">
                    <a:moveTo>
                      <a:pt x="33765" y="2756"/>
                    </a:moveTo>
                    <a:lnTo>
                      <a:pt x="33765" y="2756"/>
                    </a:lnTo>
                    <a:cubicBezTo>
                      <a:pt x="34732" y="2807"/>
                      <a:pt x="33919" y="3247"/>
                      <a:pt x="34158" y="3465"/>
                    </a:cubicBezTo>
                    <a:cubicBezTo>
                      <a:pt x="33204" y="3414"/>
                      <a:pt x="33726" y="2880"/>
                      <a:pt x="33765" y="2756"/>
                    </a:cubicBezTo>
                    <a:close/>
                    <a:moveTo>
                      <a:pt x="35544" y="3658"/>
                    </a:moveTo>
                    <a:cubicBezTo>
                      <a:pt x="36189" y="4321"/>
                      <a:pt x="35188" y="4487"/>
                      <a:pt x="34521" y="4744"/>
                    </a:cubicBezTo>
                    <a:cubicBezTo>
                      <a:pt x="34201" y="4414"/>
                      <a:pt x="33876" y="4081"/>
                      <a:pt x="33542" y="3739"/>
                    </a:cubicBezTo>
                    <a:cubicBezTo>
                      <a:pt x="33611" y="3722"/>
                      <a:pt x="33680" y="3709"/>
                      <a:pt x="33743" y="3701"/>
                    </a:cubicBezTo>
                    <a:cubicBezTo>
                      <a:pt x="33835" y="3687"/>
                      <a:pt x="33924" y="3682"/>
                      <a:pt x="34010" y="3682"/>
                    </a:cubicBezTo>
                    <a:cubicBezTo>
                      <a:pt x="34172" y="3682"/>
                      <a:pt x="34326" y="3701"/>
                      <a:pt x="34479" y="3717"/>
                    </a:cubicBezTo>
                    <a:cubicBezTo>
                      <a:pt x="34630" y="3737"/>
                      <a:pt x="34779" y="3754"/>
                      <a:pt x="34935" y="3754"/>
                    </a:cubicBezTo>
                    <a:cubicBezTo>
                      <a:pt x="35023" y="3754"/>
                      <a:pt x="35112" y="3749"/>
                      <a:pt x="35206" y="3735"/>
                    </a:cubicBezTo>
                    <a:cubicBezTo>
                      <a:pt x="35313" y="3722"/>
                      <a:pt x="35425" y="3696"/>
                      <a:pt x="35544" y="3658"/>
                    </a:cubicBezTo>
                    <a:close/>
                    <a:moveTo>
                      <a:pt x="25823" y="5011"/>
                    </a:moveTo>
                    <a:cubicBezTo>
                      <a:pt x="25835" y="5011"/>
                      <a:pt x="25848" y="5013"/>
                      <a:pt x="25861" y="5018"/>
                    </a:cubicBezTo>
                    <a:cubicBezTo>
                      <a:pt x="26048" y="5073"/>
                      <a:pt x="25929" y="5210"/>
                      <a:pt x="25822" y="5223"/>
                    </a:cubicBezTo>
                    <a:cubicBezTo>
                      <a:pt x="25813" y="5225"/>
                      <a:pt x="25805" y="5226"/>
                      <a:pt x="25797" y="5226"/>
                    </a:cubicBezTo>
                    <a:cubicBezTo>
                      <a:pt x="25789" y="5226"/>
                      <a:pt x="25782" y="5225"/>
                      <a:pt x="25775" y="5223"/>
                    </a:cubicBezTo>
                    <a:cubicBezTo>
                      <a:pt x="25578" y="5164"/>
                      <a:pt x="25681" y="5030"/>
                      <a:pt x="25796" y="5014"/>
                    </a:cubicBezTo>
                    <a:cubicBezTo>
                      <a:pt x="25805" y="5012"/>
                      <a:pt x="25814" y="5011"/>
                      <a:pt x="25823" y="5011"/>
                    </a:cubicBezTo>
                    <a:close/>
                    <a:moveTo>
                      <a:pt x="66630" y="12995"/>
                    </a:moveTo>
                    <a:cubicBezTo>
                      <a:pt x="66651" y="12995"/>
                      <a:pt x="66672" y="12995"/>
                      <a:pt x="66694" y="13003"/>
                    </a:cubicBezTo>
                    <a:cubicBezTo>
                      <a:pt x="66878" y="13059"/>
                      <a:pt x="66759" y="13191"/>
                      <a:pt x="66647" y="13204"/>
                    </a:cubicBezTo>
                    <a:cubicBezTo>
                      <a:pt x="66636" y="13206"/>
                      <a:pt x="66625" y="13208"/>
                      <a:pt x="66615" y="13208"/>
                    </a:cubicBezTo>
                    <a:cubicBezTo>
                      <a:pt x="66605" y="13208"/>
                      <a:pt x="66596" y="13206"/>
                      <a:pt x="66587" y="13204"/>
                    </a:cubicBezTo>
                    <a:cubicBezTo>
                      <a:pt x="66408" y="13145"/>
                      <a:pt x="66514" y="13011"/>
                      <a:pt x="66630" y="12995"/>
                    </a:cubicBezTo>
                    <a:close/>
                    <a:moveTo>
                      <a:pt x="43890" y="29998"/>
                    </a:moveTo>
                    <a:cubicBezTo>
                      <a:pt x="43957" y="29998"/>
                      <a:pt x="44061" y="30041"/>
                      <a:pt x="44107" y="30090"/>
                    </a:cubicBezTo>
                    <a:cubicBezTo>
                      <a:pt x="44170" y="30172"/>
                      <a:pt x="44150" y="30211"/>
                      <a:pt x="44103" y="30215"/>
                    </a:cubicBezTo>
                    <a:cubicBezTo>
                      <a:pt x="44095" y="30216"/>
                      <a:pt x="44087" y="30217"/>
                      <a:pt x="44078" y="30217"/>
                    </a:cubicBezTo>
                    <a:cubicBezTo>
                      <a:pt x="44008" y="30217"/>
                      <a:pt x="43904" y="30174"/>
                      <a:pt x="43854" y="30124"/>
                    </a:cubicBezTo>
                    <a:cubicBezTo>
                      <a:pt x="43799" y="30043"/>
                      <a:pt x="43816" y="30005"/>
                      <a:pt x="43868" y="30000"/>
                    </a:cubicBezTo>
                    <a:cubicBezTo>
                      <a:pt x="43875" y="29999"/>
                      <a:pt x="43882" y="29998"/>
                      <a:pt x="43890" y="29998"/>
                    </a:cubicBezTo>
                    <a:close/>
                    <a:moveTo>
                      <a:pt x="44498" y="30423"/>
                    </a:moveTo>
                    <a:cubicBezTo>
                      <a:pt x="45138" y="30423"/>
                      <a:pt x="45558" y="30863"/>
                      <a:pt x="46142" y="30946"/>
                    </a:cubicBezTo>
                    <a:cubicBezTo>
                      <a:pt x="46160" y="31057"/>
                      <a:pt x="46087" y="31117"/>
                      <a:pt x="45967" y="31134"/>
                    </a:cubicBezTo>
                    <a:cubicBezTo>
                      <a:pt x="45940" y="31138"/>
                      <a:pt x="45911" y="31140"/>
                      <a:pt x="45879" y="31140"/>
                    </a:cubicBezTo>
                    <a:cubicBezTo>
                      <a:pt x="45446" y="31140"/>
                      <a:pt x="44615" y="30795"/>
                      <a:pt x="44436" y="30424"/>
                    </a:cubicBezTo>
                    <a:cubicBezTo>
                      <a:pt x="44457" y="30423"/>
                      <a:pt x="44478" y="30423"/>
                      <a:pt x="44498" y="30423"/>
                    </a:cubicBezTo>
                    <a:close/>
                    <a:moveTo>
                      <a:pt x="34363" y="0"/>
                    </a:moveTo>
                    <a:cubicBezTo>
                      <a:pt x="32948" y="347"/>
                      <a:pt x="32819" y="1100"/>
                      <a:pt x="31250" y="1395"/>
                    </a:cubicBezTo>
                    <a:cubicBezTo>
                      <a:pt x="30920" y="1058"/>
                      <a:pt x="30595" y="728"/>
                      <a:pt x="30271" y="391"/>
                    </a:cubicBezTo>
                    <a:cubicBezTo>
                      <a:pt x="30188" y="385"/>
                      <a:pt x="30113" y="383"/>
                      <a:pt x="30043" y="383"/>
                    </a:cubicBezTo>
                    <a:cubicBezTo>
                      <a:pt x="29930" y="383"/>
                      <a:pt x="29831" y="390"/>
                      <a:pt x="29744" y="403"/>
                    </a:cubicBezTo>
                    <a:cubicBezTo>
                      <a:pt x="28743" y="545"/>
                      <a:pt x="29491" y="1429"/>
                      <a:pt x="30472" y="1506"/>
                    </a:cubicBezTo>
                    <a:cubicBezTo>
                      <a:pt x="30241" y="1562"/>
                      <a:pt x="30022" y="1601"/>
                      <a:pt x="29804" y="1631"/>
                    </a:cubicBezTo>
                    <a:cubicBezTo>
                      <a:pt x="29274" y="1708"/>
                      <a:pt x="28769" y="1720"/>
                      <a:pt x="28269" y="1733"/>
                    </a:cubicBezTo>
                    <a:cubicBezTo>
                      <a:pt x="27768" y="1751"/>
                      <a:pt x="27268" y="1763"/>
                      <a:pt x="26652" y="1853"/>
                    </a:cubicBezTo>
                    <a:cubicBezTo>
                      <a:pt x="27884" y="2665"/>
                      <a:pt x="25895" y="2486"/>
                      <a:pt x="26323" y="3042"/>
                    </a:cubicBezTo>
                    <a:cubicBezTo>
                      <a:pt x="26479" y="3065"/>
                      <a:pt x="26604" y="3072"/>
                      <a:pt x="26839" y="3072"/>
                    </a:cubicBezTo>
                    <a:cubicBezTo>
                      <a:pt x="27001" y="3072"/>
                      <a:pt x="27215" y="3069"/>
                      <a:pt x="27529" y="3064"/>
                    </a:cubicBezTo>
                    <a:lnTo>
                      <a:pt x="27529" y="3064"/>
                    </a:lnTo>
                    <a:cubicBezTo>
                      <a:pt x="27576" y="3311"/>
                      <a:pt x="27272" y="3457"/>
                      <a:pt x="26810" y="3538"/>
                    </a:cubicBezTo>
                    <a:cubicBezTo>
                      <a:pt x="26178" y="3122"/>
                      <a:pt x="25414" y="2982"/>
                      <a:pt x="24581" y="2982"/>
                    </a:cubicBezTo>
                    <a:cubicBezTo>
                      <a:pt x="24028" y="2982"/>
                      <a:pt x="23444" y="3044"/>
                      <a:pt x="22850" y="3127"/>
                    </a:cubicBezTo>
                    <a:cubicBezTo>
                      <a:pt x="22414" y="3188"/>
                      <a:pt x="21977" y="3260"/>
                      <a:pt x="21536" y="3328"/>
                    </a:cubicBezTo>
                    <a:cubicBezTo>
                      <a:pt x="22195" y="4158"/>
                      <a:pt x="21977" y="4714"/>
                      <a:pt x="21605" y="5227"/>
                    </a:cubicBezTo>
                    <a:cubicBezTo>
                      <a:pt x="22075" y="5762"/>
                      <a:pt x="22841" y="5698"/>
                      <a:pt x="23525" y="6297"/>
                    </a:cubicBezTo>
                    <a:cubicBezTo>
                      <a:pt x="24663" y="6139"/>
                      <a:pt x="24958" y="5715"/>
                      <a:pt x="25655" y="5420"/>
                    </a:cubicBezTo>
                    <a:cubicBezTo>
                      <a:pt x="25768" y="5736"/>
                      <a:pt x="25974" y="5849"/>
                      <a:pt x="26367" y="5849"/>
                    </a:cubicBezTo>
                    <a:cubicBezTo>
                      <a:pt x="26570" y="5849"/>
                      <a:pt x="26823" y="5819"/>
                      <a:pt x="27140" y="5770"/>
                    </a:cubicBezTo>
                    <a:cubicBezTo>
                      <a:pt x="27240" y="5757"/>
                      <a:pt x="27339" y="5748"/>
                      <a:pt x="27433" y="5748"/>
                    </a:cubicBezTo>
                    <a:cubicBezTo>
                      <a:pt x="27606" y="5748"/>
                      <a:pt x="27764" y="5779"/>
                      <a:pt x="27892" y="5873"/>
                    </a:cubicBezTo>
                    <a:cubicBezTo>
                      <a:pt x="28097" y="6015"/>
                      <a:pt x="28025" y="6070"/>
                      <a:pt x="27849" y="6092"/>
                    </a:cubicBezTo>
                    <a:cubicBezTo>
                      <a:pt x="27760" y="6104"/>
                      <a:pt x="27644" y="6108"/>
                      <a:pt x="27529" y="6113"/>
                    </a:cubicBezTo>
                    <a:cubicBezTo>
                      <a:pt x="27413" y="6117"/>
                      <a:pt x="27298" y="6122"/>
                      <a:pt x="27207" y="6134"/>
                    </a:cubicBezTo>
                    <a:cubicBezTo>
                      <a:pt x="27037" y="6160"/>
                      <a:pt x="26960" y="6211"/>
                      <a:pt x="27161" y="6352"/>
                    </a:cubicBezTo>
                    <a:cubicBezTo>
                      <a:pt x="27421" y="6620"/>
                      <a:pt x="27775" y="6691"/>
                      <a:pt x="28161" y="6691"/>
                    </a:cubicBezTo>
                    <a:cubicBezTo>
                      <a:pt x="28594" y="6691"/>
                      <a:pt x="29069" y="6602"/>
                      <a:pt x="29500" y="6602"/>
                    </a:cubicBezTo>
                    <a:cubicBezTo>
                      <a:pt x="29986" y="6602"/>
                      <a:pt x="30417" y="6715"/>
                      <a:pt x="30672" y="7195"/>
                    </a:cubicBezTo>
                    <a:cubicBezTo>
                      <a:pt x="30954" y="6960"/>
                      <a:pt x="31190" y="6844"/>
                      <a:pt x="31493" y="6801"/>
                    </a:cubicBezTo>
                    <a:cubicBezTo>
                      <a:pt x="31604" y="6787"/>
                      <a:pt x="31723" y="6781"/>
                      <a:pt x="31864" y="6781"/>
                    </a:cubicBezTo>
                    <a:cubicBezTo>
                      <a:pt x="32180" y="6781"/>
                      <a:pt x="32605" y="6809"/>
                      <a:pt x="33285" y="6827"/>
                    </a:cubicBezTo>
                    <a:cubicBezTo>
                      <a:pt x="33097" y="6698"/>
                      <a:pt x="33247" y="6434"/>
                      <a:pt x="33500" y="6400"/>
                    </a:cubicBezTo>
                    <a:cubicBezTo>
                      <a:pt x="33519" y="6397"/>
                      <a:pt x="33538" y="6395"/>
                      <a:pt x="33558" y="6395"/>
                    </a:cubicBezTo>
                    <a:cubicBezTo>
                      <a:pt x="33665" y="6395"/>
                      <a:pt x="33788" y="6437"/>
                      <a:pt x="33910" y="6550"/>
                    </a:cubicBezTo>
                    <a:cubicBezTo>
                      <a:pt x="34013" y="6698"/>
                      <a:pt x="33846" y="6759"/>
                      <a:pt x="33285" y="6827"/>
                    </a:cubicBezTo>
                    <a:cubicBezTo>
                      <a:pt x="33769" y="7242"/>
                      <a:pt x="35334" y="7622"/>
                      <a:pt x="34436" y="8003"/>
                    </a:cubicBezTo>
                    <a:cubicBezTo>
                      <a:pt x="34431" y="8003"/>
                      <a:pt x="34425" y="8003"/>
                      <a:pt x="34420" y="8003"/>
                    </a:cubicBezTo>
                    <a:cubicBezTo>
                      <a:pt x="34089" y="8003"/>
                      <a:pt x="33915" y="7722"/>
                      <a:pt x="33674" y="7537"/>
                    </a:cubicBezTo>
                    <a:cubicBezTo>
                      <a:pt x="33364" y="7561"/>
                      <a:pt x="33060" y="7571"/>
                      <a:pt x="32761" y="7571"/>
                    </a:cubicBezTo>
                    <a:cubicBezTo>
                      <a:pt x="31398" y="7571"/>
                      <a:pt x="30135" y="7365"/>
                      <a:pt x="28771" y="7365"/>
                    </a:cubicBezTo>
                    <a:cubicBezTo>
                      <a:pt x="28271" y="7365"/>
                      <a:pt x="27757" y="7392"/>
                      <a:pt x="27221" y="7468"/>
                    </a:cubicBezTo>
                    <a:cubicBezTo>
                      <a:pt x="27011" y="7494"/>
                      <a:pt x="26802" y="7533"/>
                      <a:pt x="26583" y="7580"/>
                    </a:cubicBezTo>
                    <a:cubicBezTo>
                      <a:pt x="25707" y="7541"/>
                      <a:pt x="25075" y="6985"/>
                      <a:pt x="24181" y="6985"/>
                    </a:cubicBezTo>
                    <a:cubicBezTo>
                      <a:pt x="24103" y="6985"/>
                      <a:pt x="24023" y="6989"/>
                      <a:pt x="23940" y="6998"/>
                    </a:cubicBezTo>
                    <a:cubicBezTo>
                      <a:pt x="24282" y="7494"/>
                      <a:pt x="23701" y="7704"/>
                      <a:pt x="23016" y="7888"/>
                    </a:cubicBezTo>
                    <a:cubicBezTo>
                      <a:pt x="22726" y="7490"/>
                      <a:pt x="22353" y="7255"/>
                      <a:pt x="21942" y="7083"/>
                    </a:cubicBezTo>
                    <a:cubicBezTo>
                      <a:pt x="20997" y="7259"/>
                      <a:pt x="21592" y="7900"/>
                      <a:pt x="20509" y="8050"/>
                    </a:cubicBezTo>
                    <a:cubicBezTo>
                      <a:pt x="20365" y="8098"/>
                      <a:pt x="20232" y="8127"/>
                      <a:pt x="20099" y="8145"/>
                    </a:cubicBezTo>
                    <a:cubicBezTo>
                      <a:pt x="19955" y="8164"/>
                      <a:pt x="19819" y="8171"/>
                      <a:pt x="19687" y="8171"/>
                    </a:cubicBezTo>
                    <a:cubicBezTo>
                      <a:pt x="19535" y="8171"/>
                      <a:pt x="19388" y="8162"/>
                      <a:pt x="19240" y="8153"/>
                    </a:cubicBezTo>
                    <a:cubicBezTo>
                      <a:pt x="19108" y="8143"/>
                      <a:pt x="18977" y="8134"/>
                      <a:pt x="18829" y="8134"/>
                    </a:cubicBezTo>
                    <a:cubicBezTo>
                      <a:pt x="18664" y="8134"/>
                      <a:pt x="18477" y="8145"/>
                      <a:pt x="18247" y="8179"/>
                    </a:cubicBezTo>
                    <a:cubicBezTo>
                      <a:pt x="17995" y="8260"/>
                      <a:pt x="18401" y="8538"/>
                      <a:pt x="18051" y="8585"/>
                    </a:cubicBezTo>
                    <a:cubicBezTo>
                      <a:pt x="18032" y="8588"/>
                      <a:pt x="18014" y="8589"/>
                      <a:pt x="17996" y="8589"/>
                    </a:cubicBezTo>
                    <a:cubicBezTo>
                      <a:pt x="17771" y="8589"/>
                      <a:pt x="17623" y="8401"/>
                      <a:pt x="17473" y="8290"/>
                    </a:cubicBezTo>
                    <a:cubicBezTo>
                      <a:pt x="17003" y="8406"/>
                      <a:pt x="16810" y="8603"/>
                      <a:pt x="16241" y="8680"/>
                    </a:cubicBezTo>
                    <a:cubicBezTo>
                      <a:pt x="16113" y="8700"/>
                      <a:pt x="15963" y="8709"/>
                      <a:pt x="15788" y="8713"/>
                    </a:cubicBezTo>
                    <a:cubicBezTo>
                      <a:pt x="15118" y="8589"/>
                      <a:pt x="14410" y="8545"/>
                      <a:pt x="13680" y="8545"/>
                    </a:cubicBezTo>
                    <a:cubicBezTo>
                      <a:pt x="11847" y="8545"/>
                      <a:pt x="9876" y="8824"/>
                      <a:pt x="8040" y="8824"/>
                    </a:cubicBezTo>
                    <a:cubicBezTo>
                      <a:pt x="7436" y="8824"/>
                      <a:pt x="6846" y="8794"/>
                      <a:pt x="6280" y="8713"/>
                    </a:cubicBezTo>
                    <a:cubicBezTo>
                      <a:pt x="4860" y="9539"/>
                      <a:pt x="2474" y="10048"/>
                      <a:pt x="1345" y="10364"/>
                    </a:cubicBezTo>
                    <a:cubicBezTo>
                      <a:pt x="1383" y="11096"/>
                      <a:pt x="2465" y="10958"/>
                      <a:pt x="3269" y="11434"/>
                    </a:cubicBezTo>
                    <a:cubicBezTo>
                      <a:pt x="3427" y="11395"/>
                      <a:pt x="3585" y="11365"/>
                      <a:pt x="3735" y="11343"/>
                    </a:cubicBezTo>
                    <a:cubicBezTo>
                      <a:pt x="3915" y="11318"/>
                      <a:pt x="4089" y="11305"/>
                      <a:pt x="4257" y="11305"/>
                    </a:cubicBezTo>
                    <a:cubicBezTo>
                      <a:pt x="4762" y="11305"/>
                      <a:pt x="5211" y="11423"/>
                      <a:pt x="5599" y="11677"/>
                    </a:cubicBezTo>
                    <a:cubicBezTo>
                      <a:pt x="5504" y="11670"/>
                      <a:pt x="5418" y="11667"/>
                      <a:pt x="5341" y="11667"/>
                    </a:cubicBezTo>
                    <a:cubicBezTo>
                      <a:pt x="5241" y="11667"/>
                      <a:pt x="5157" y="11672"/>
                      <a:pt x="5086" y="11682"/>
                    </a:cubicBezTo>
                    <a:cubicBezTo>
                      <a:pt x="4509" y="11763"/>
                      <a:pt x="4920" y="12152"/>
                      <a:pt x="4778" y="12362"/>
                    </a:cubicBezTo>
                    <a:cubicBezTo>
                      <a:pt x="4175" y="12283"/>
                      <a:pt x="3679" y="12045"/>
                      <a:pt x="3052" y="12045"/>
                    </a:cubicBezTo>
                    <a:cubicBezTo>
                      <a:pt x="3031" y="12045"/>
                      <a:pt x="3009" y="12045"/>
                      <a:pt x="2987" y="12046"/>
                    </a:cubicBezTo>
                    <a:cubicBezTo>
                      <a:pt x="2623" y="12832"/>
                      <a:pt x="1" y="12926"/>
                      <a:pt x="40" y="13786"/>
                    </a:cubicBezTo>
                    <a:cubicBezTo>
                      <a:pt x="242" y="13758"/>
                      <a:pt x="437" y="13744"/>
                      <a:pt x="625" y="13744"/>
                    </a:cubicBezTo>
                    <a:cubicBezTo>
                      <a:pt x="1708" y="13744"/>
                      <a:pt x="2574" y="14196"/>
                      <a:pt x="3350" y="14855"/>
                    </a:cubicBezTo>
                    <a:cubicBezTo>
                      <a:pt x="3718" y="14680"/>
                      <a:pt x="4124" y="14590"/>
                      <a:pt x="4539" y="14531"/>
                    </a:cubicBezTo>
                    <a:cubicBezTo>
                      <a:pt x="4774" y="14500"/>
                      <a:pt x="5018" y="14474"/>
                      <a:pt x="5258" y="14454"/>
                    </a:cubicBezTo>
                    <a:cubicBezTo>
                      <a:pt x="5493" y="14428"/>
                      <a:pt x="5728" y="14406"/>
                      <a:pt x="5955" y="14377"/>
                    </a:cubicBezTo>
                    <a:cubicBezTo>
                      <a:pt x="6267" y="14334"/>
                      <a:pt x="6566" y="14269"/>
                      <a:pt x="6841" y="14162"/>
                    </a:cubicBezTo>
                    <a:lnTo>
                      <a:pt x="6841" y="14162"/>
                    </a:lnTo>
                    <a:cubicBezTo>
                      <a:pt x="7003" y="15822"/>
                      <a:pt x="399" y="15394"/>
                      <a:pt x="3337" y="17897"/>
                    </a:cubicBezTo>
                    <a:cubicBezTo>
                      <a:pt x="4608" y="18179"/>
                      <a:pt x="4864" y="18205"/>
                      <a:pt x="5506" y="19124"/>
                    </a:cubicBezTo>
                    <a:cubicBezTo>
                      <a:pt x="5694" y="19099"/>
                      <a:pt x="5775" y="19034"/>
                      <a:pt x="5856" y="18974"/>
                    </a:cubicBezTo>
                    <a:cubicBezTo>
                      <a:pt x="5933" y="18914"/>
                      <a:pt x="6015" y="18854"/>
                      <a:pt x="6314" y="18816"/>
                    </a:cubicBezTo>
                    <a:cubicBezTo>
                      <a:pt x="6546" y="19034"/>
                      <a:pt x="6738" y="19336"/>
                      <a:pt x="7040" y="19336"/>
                    </a:cubicBezTo>
                    <a:cubicBezTo>
                      <a:pt x="7105" y="19336"/>
                      <a:pt x="7175" y="19322"/>
                      <a:pt x="7251" y="19291"/>
                    </a:cubicBezTo>
                    <a:cubicBezTo>
                      <a:pt x="7253" y="19290"/>
                      <a:pt x="7255" y="19290"/>
                      <a:pt x="7257" y="19290"/>
                    </a:cubicBezTo>
                    <a:cubicBezTo>
                      <a:pt x="7333" y="19290"/>
                      <a:pt x="7513" y="19448"/>
                      <a:pt x="7729" y="19599"/>
                    </a:cubicBezTo>
                    <a:cubicBezTo>
                      <a:pt x="7913" y="19731"/>
                      <a:pt x="8120" y="19858"/>
                      <a:pt x="8366" y="19858"/>
                    </a:cubicBezTo>
                    <a:cubicBezTo>
                      <a:pt x="8413" y="19858"/>
                      <a:pt x="8462" y="19853"/>
                      <a:pt x="8513" y="19843"/>
                    </a:cubicBezTo>
                    <a:cubicBezTo>
                      <a:pt x="8325" y="19415"/>
                      <a:pt x="8624" y="19137"/>
                      <a:pt x="9184" y="19056"/>
                    </a:cubicBezTo>
                    <a:cubicBezTo>
                      <a:pt x="9290" y="19041"/>
                      <a:pt x="9405" y="19033"/>
                      <a:pt x="9528" y="19033"/>
                    </a:cubicBezTo>
                    <a:cubicBezTo>
                      <a:pt x="9826" y="19033"/>
                      <a:pt x="10170" y="19078"/>
                      <a:pt x="10536" y="19176"/>
                    </a:cubicBezTo>
                    <a:cubicBezTo>
                      <a:pt x="9962" y="19898"/>
                      <a:pt x="10544" y="20972"/>
                      <a:pt x="9634" y="21592"/>
                    </a:cubicBezTo>
                    <a:cubicBezTo>
                      <a:pt x="8671" y="22003"/>
                      <a:pt x="8979" y="22798"/>
                      <a:pt x="7478" y="23033"/>
                    </a:cubicBezTo>
                    <a:cubicBezTo>
                      <a:pt x="8213" y="23542"/>
                      <a:pt x="7563" y="23610"/>
                      <a:pt x="7773" y="23949"/>
                    </a:cubicBezTo>
                    <a:cubicBezTo>
                      <a:pt x="7914" y="23940"/>
                      <a:pt x="8043" y="23927"/>
                      <a:pt x="8158" y="23914"/>
                    </a:cubicBezTo>
                    <a:cubicBezTo>
                      <a:pt x="8547" y="23859"/>
                      <a:pt x="8803" y="23764"/>
                      <a:pt x="9056" y="23667"/>
                    </a:cubicBezTo>
                    <a:cubicBezTo>
                      <a:pt x="9316" y="23572"/>
                      <a:pt x="9573" y="23474"/>
                      <a:pt x="9962" y="23418"/>
                    </a:cubicBezTo>
                    <a:cubicBezTo>
                      <a:pt x="10112" y="23401"/>
                      <a:pt x="10283" y="23384"/>
                      <a:pt x="10480" y="23375"/>
                    </a:cubicBezTo>
                    <a:cubicBezTo>
                      <a:pt x="10301" y="22854"/>
                      <a:pt x="10985" y="22597"/>
                      <a:pt x="11922" y="22409"/>
                    </a:cubicBezTo>
                    <a:cubicBezTo>
                      <a:pt x="11780" y="21121"/>
                      <a:pt x="12798" y="20185"/>
                      <a:pt x="13487" y="19141"/>
                    </a:cubicBezTo>
                    <a:cubicBezTo>
                      <a:pt x="13653" y="19119"/>
                      <a:pt x="13829" y="19093"/>
                      <a:pt x="14017" y="19068"/>
                    </a:cubicBezTo>
                    <a:cubicBezTo>
                      <a:pt x="14125" y="18893"/>
                      <a:pt x="13624" y="18534"/>
                      <a:pt x="14304" y="18457"/>
                    </a:cubicBezTo>
                    <a:cubicBezTo>
                      <a:pt x="14231" y="18367"/>
                      <a:pt x="14171" y="18282"/>
                      <a:pt x="14398" y="18256"/>
                    </a:cubicBezTo>
                    <a:lnTo>
                      <a:pt x="14398" y="18256"/>
                    </a:lnTo>
                    <a:cubicBezTo>
                      <a:pt x="14475" y="18345"/>
                      <a:pt x="14543" y="18431"/>
                      <a:pt x="14304" y="18457"/>
                    </a:cubicBezTo>
                    <a:cubicBezTo>
                      <a:pt x="15146" y="19192"/>
                      <a:pt x="14471" y="19440"/>
                      <a:pt x="14565" y="19945"/>
                    </a:cubicBezTo>
                    <a:cubicBezTo>
                      <a:pt x="14749" y="19932"/>
                      <a:pt x="14915" y="19915"/>
                      <a:pt x="15065" y="19894"/>
                    </a:cubicBezTo>
                    <a:cubicBezTo>
                      <a:pt x="16827" y="19646"/>
                      <a:pt x="16652" y="18803"/>
                      <a:pt x="18200" y="18478"/>
                    </a:cubicBezTo>
                    <a:cubicBezTo>
                      <a:pt x="17584" y="17713"/>
                      <a:pt x="16831" y="17238"/>
                      <a:pt x="16130" y="16669"/>
                    </a:cubicBezTo>
                    <a:cubicBezTo>
                      <a:pt x="16297" y="16669"/>
                      <a:pt x="16438" y="16661"/>
                      <a:pt x="16553" y="16643"/>
                    </a:cubicBezTo>
                    <a:cubicBezTo>
                      <a:pt x="16938" y="16588"/>
                      <a:pt x="17092" y="16459"/>
                      <a:pt x="17246" y="16335"/>
                    </a:cubicBezTo>
                    <a:cubicBezTo>
                      <a:pt x="17400" y="16207"/>
                      <a:pt x="17554" y="16079"/>
                      <a:pt x="18144" y="16006"/>
                    </a:cubicBezTo>
                    <a:cubicBezTo>
                      <a:pt x="19197" y="16224"/>
                      <a:pt x="20181" y="16532"/>
                      <a:pt x="21139" y="16926"/>
                    </a:cubicBezTo>
                    <a:cubicBezTo>
                      <a:pt x="23132" y="17028"/>
                      <a:pt x="25026" y="17315"/>
                      <a:pt x="26305" y="18868"/>
                    </a:cubicBezTo>
                    <a:cubicBezTo>
                      <a:pt x="27464" y="18576"/>
                      <a:pt x="25458" y="17930"/>
                      <a:pt x="26378" y="17713"/>
                    </a:cubicBezTo>
                    <a:lnTo>
                      <a:pt x="26378" y="17713"/>
                    </a:lnTo>
                    <a:cubicBezTo>
                      <a:pt x="27823" y="19119"/>
                      <a:pt x="29175" y="20672"/>
                      <a:pt x="30920" y="21460"/>
                    </a:cubicBezTo>
                    <a:cubicBezTo>
                      <a:pt x="30553" y="22003"/>
                      <a:pt x="31258" y="22118"/>
                      <a:pt x="32067" y="22635"/>
                    </a:cubicBezTo>
                    <a:cubicBezTo>
                      <a:pt x="32387" y="22964"/>
                      <a:pt x="31558" y="22943"/>
                      <a:pt x="32212" y="23375"/>
                    </a:cubicBezTo>
                    <a:cubicBezTo>
                      <a:pt x="33880" y="25232"/>
                      <a:pt x="34911" y="26489"/>
                      <a:pt x="36959" y="28235"/>
                    </a:cubicBezTo>
                    <a:cubicBezTo>
                      <a:pt x="37926" y="28414"/>
                      <a:pt x="38807" y="28786"/>
                      <a:pt x="39766" y="28987"/>
                    </a:cubicBezTo>
                    <a:cubicBezTo>
                      <a:pt x="41122" y="29534"/>
                      <a:pt x="42190" y="30689"/>
                      <a:pt x="43623" y="31113"/>
                    </a:cubicBezTo>
                    <a:cubicBezTo>
                      <a:pt x="43349" y="31181"/>
                      <a:pt x="43700" y="31446"/>
                      <a:pt x="43854" y="31652"/>
                    </a:cubicBezTo>
                    <a:cubicBezTo>
                      <a:pt x="45193" y="31750"/>
                      <a:pt x="46211" y="32499"/>
                      <a:pt x="47589" y="33008"/>
                    </a:cubicBezTo>
                    <a:cubicBezTo>
                      <a:pt x="47652" y="32999"/>
                      <a:pt x="47712" y="32995"/>
                      <a:pt x="47771" y="32995"/>
                    </a:cubicBezTo>
                    <a:cubicBezTo>
                      <a:pt x="47916" y="32995"/>
                      <a:pt x="48050" y="33018"/>
                      <a:pt x="48187" y="33042"/>
                    </a:cubicBezTo>
                    <a:cubicBezTo>
                      <a:pt x="48283" y="33059"/>
                      <a:pt x="48379" y="33076"/>
                      <a:pt x="48513" y="33076"/>
                    </a:cubicBezTo>
                    <a:cubicBezTo>
                      <a:pt x="48643" y="33076"/>
                      <a:pt x="48808" y="33060"/>
                      <a:pt x="49042" y="33012"/>
                    </a:cubicBezTo>
                    <a:cubicBezTo>
                      <a:pt x="48384" y="32297"/>
                      <a:pt x="47990" y="32528"/>
                      <a:pt x="47216" y="31549"/>
                    </a:cubicBezTo>
                    <a:cubicBezTo>
                      <a:pt x="47246" y="31545"/>
                      <a:pt x="47275" y="31543"/>
                      <a:pt x="47303" y="31543"/>
                    </a:cubicBezTo>
                    <a:cubicBezTo>
                      <a:pt x="47628" y="31543"/>
                      <a:pt x="47834" y="31802"/>
                      <a:pt x="48063" y="32011"/>
                    </a:cubicBezTo>
                    <a:cubicBezTo>
                      <a:pt x="49252" y="32272"/>
                      <a:pt x="50394" y="32618"/>
                      <a:pt x="51480" y="33059"/>
                    </a:cubicBezTo>
                    <a:cubicBezTo>
                      <a:pt x="52443" y="34265"/>
                      <a:pt x="53743" y="34787"/>
                      <a:pt x="54974" y="35428"/>
                    </a:cubicBezTo>
                    <a:cubicBezTo>
                      <a:pt x="56607" y="35455"/>
                      <a:pt x="58077" y="35755"/>
                      <a:pt x="59521" y="35755"/>
                    </a:cubicBezTo>
                    <a:cubicBezTo>
                      <a:pt x="59904" y="35755"/>
                      <a:pt x="60285" y="35734"/>
                      <a:pt x="60667" y="35681"/>
                    </a:cubicBezTo>
                    <a:cubicBezTo>
                      <a:pt x="61044" y="35625"/>
                      <a:pt x="61425" y="35539"/>
                      <a:pt x="61810" y="35415"/>
                    </a:cubicBezTo>
                    <a:cubicBezTo>
                      <a:pt x="62533" y="35805"/>
                      <a:pt x="63259" y="36143"/>
                      <a:pt x="64008" y="36441"/>
                    </a:cubicBezTo>
                    <a:cubicBezTo>
                      <a:pt x="64149" y="36399"/>
                      <a:pt x="64282" y="36374"/>
                      <a:pt x="64410" y="36352"/>
                    </a:cubicBezTo>
                    <a:cubicBezTo>
                      <a:pt x="64551" y="36333"/>
                      <a:pt x="64684" y="36326"/>
                      <a:pt x="64814" y="36326"/>
                    </a:cubicBezTo>
                    <a:cubicBezTo>
                      <a:pt x="64973" y="36326"/>
                      <a:pt x="65126" y="36336"/>
                      <a:pt x="65278" y="36348"/>
                    </a:cubicBezTo>
                    <a:cubicBezTo>
                      <a:pt x="65406" y="36356"/>
                      <a:pt x="65534" y="36363"/>
                      <a:pt x="65676" y="36363"/>
                    </a:cubicBezTo>
                    <a:cubicBezTo>
                      <a:pt x="65843" y="36363"/>
                      <a:pt x="66029" y="36353"/>
                      <a:pt x="66258" y="36318"/>
                    </a:cubicBezTo>
                    <a:cubicBezTo>
                      <a:pt x="66899" y="36690"/>
                      <a:pt x="67639" y="36836"/>
                      <a:pt x="68384" y="36972"/>
                    </a:cubicBezTo>
                    <a:cubicBezTo>
                      <a:pt x="68550" y="37139"/>
                      <a:pt x="68717" y="37310"/>
                      <a:pt x="68875" y="37473"/>
                    </a:cubicBezTo>
                    <a:cubicBezTo>
                      <a:pt x="68978" y="37466"/>
                      <a:pt x="69079" y="37463"/>
                      <a:pt x="69178" y="37463"/>
                    </a:cubicBezTo>
                    <a:cubicBezTo>
                      <a:pt x="70636" y="37463"/>
                      <a:pt x="71733" y="38184"/>
                      <a:pt x="73174" y="38204"/>
                    </a:cubicBezTo>
                    <a:cubicBezTo>
                      <a:pt x="73221" y="37947"/>
                      <a:pt x="72815" y="37550"/>
                      <a:pt x="73303" y="37430"/>
                    </a:cubicBezTo>
                    <a:cubicBezTo>
                      <a:pt x="73986" y="38020"/>
                      <a:pt x="74812" y="38354"/>
                      <a:pt x="75548" y="38820"/>
                    </a:cubicBezTo>
                    <a:cubicBezTo>
                      <a:pt x="75877" y="39158"/>
                      <a:pt x="75056" y="39141"/>
                      <a:pt x="75689" y="39564"/>
                    </a:cubicBezTo>
                    <a:cubicBezTo>
                      <a:pt x="76655" y="40411"/>
                      <a:pt x="75860" y="40715"/>
                      <a:pt x="76284" y="41390"/>
                    </a:cubicBezTo>
                    <a:cubicBezTo>
                      <a:pt x="76921" y="42631"/>
                      <a:pt x="79107" y="43050"/>
                      <a:pt x="78576" y="43739"/>
                    </a:cubicBezTo>
                    <a:cubicBezTo>
                      <a:pt x="79346" y="43991"/>
                      <a:pt x="80257" y="43952"/>
                      <a:pt x="81069" y="44154"/>
                    </a:cubicBezTo>
                    <a:cubicBezTo>
                      <a:pt x="81087" y="44428"/>
                      <a:pt x="80457" y="44509"/>
                      <a:pt x="80086" y="44671"/>
                    </a:cubicBezTo>
                    <a:cubicBezTo>
                      <a:pt x="81215" y="46044"/>
                      <a:pt x="82844" y="46378"/>
                      <a:pt x="84573" y="46523"/>
                    </a:cubicBezTo>
                    <a:cubicBezTo>
                      <a:pt x="85073" y="46908"/>
                      <a:pt x="84444" y="46951"/>
                      <a:pt x="85124" y="47395"/>
                    </a:cubicBezTo>
                    <a:cubicBezTo>
                      <a:pt x="86502" y="47728"/>
                      <a:pt x="87674" y="48506"/>
                      <a:pt x="89226" y="48506"/>
                    </a:cubicBezTo>
                    <a:cubicBezTo>
                      <a:pt x="89312" y="48506"/>
                      <a:pt x="89399" y="48504"/>
                      <a:pt x="89487" y="48499"/>
                    </a:cubicBezTo>
                    <a:cubicBezTo>
                      <a:pt x="90693" y="49179"/>
                      <a:pt x="92040" y="49598"/>
                      <a:pt x="93075" y="50664"/>
                    </a:cubicBezTo>
                    <a:cubicBezTo>
                      <a:pt x="93024" y="50920"/>
                      <a:pt x="93434" y="51313"/>
                      <a:pt x="93379" y="51570"/>
                    </a:cubicBezTo>
                    <a:cubicBezTo>
                      <a:pt x="93833" y="51634"/>
                      <a:pt x="94208" y="51861"/>
                      <a:pt x="94546" y="52169"/>
                    </a:cubicBezTo>
                    <a:cubicBezTo>
                      <a:pt x="94581" y="53025"/>
                      <a:pt x="96459" y="53760"/>
                      <a:pt x="97169" y="54851"/>
                    </a:cubicBezTo>
                    <a:cubicBezTo>
                      <a:pt x="96283" y="55591"/>
                      <a:pt x="98768" y="57374"/>
                      <a:pt x="99307" y="58554"/>
                    </a:cubicBezTo>
                    <a:cubicBezTo>
                      <a:pt x="99484" y="58638"/>
                      <a:pt x="99618" y="58670"/>
                      <a:pt x="99729" y="58670"/>
                    </a:cubicBezTo>
                    <a:cubicBezTo>
                      <a:pt x="99755" y="58670"/>
                      <a:pt x="99780" y="58669"/>
                      <a:pt x="99803" y="58665"/>
                    </a:cubicBezTo>
                    <a:cubicBezTo>
                      <a:pt x="99923" y="58649"/>
                      <a:pt x="100012" y="58593"/>
                      <a:pt x="100099" y="58542"/>
                    </a:cubicBezTo>
                    <a:cubicBezTo>
                      <a:pt x="100188" y="58491"/>
                      <a:pt x="100269" y="58434"/>
                      <a:pt x="100372" y="58422"/>
                    </a:cubicBezTo>
                    <a:cubicBezTo>
                      <a:pt x="100388" y="58420"/>
                      <a:pt x="100405" y="58419"/>
                      <a:pt x="100422" y="58419"/>
                    </a:cubicBezTo>
                    <a:cubicBezTo>
                      <a:pt x="100516" y="58419"/>
                      <a:pt x="100630" y="58451"/>
                      <a:pt x="100774" y="58542"/>
                    </a:cubicBezTo>
                    <a:cubicBezTo>
                      <a:pt x="101814" y="59328"/>
                      <a:pt x="100628" y="59435"/>
                      <a:pt x="100620" y="59893"/>
                    </a:cubicBezTo>
                    <a:cubicBezTo>
                      <a:pt x="100817" y="60483"/>
                      <a:pt x="101578" y="59906"/>
                      <a:pt x="101792" y="60497"/>
                    </a:cubicBezTo>
                    <a:cubicBezTo>
                      <a:pt x="101690" y="60971"/>
                      <a:pt x="102870" y="61266"/>
                      <a:pt x="102831" y="61869"/>
                    </a:cubicBezTo>
                    <a:cubicBezTo>
                      <a:pt x="104200" y="62973"/>
                      <a:pt x="105654" y="63434"/>
                      <a:pt x="105992" y="64478"/>
                    </a:cubicBezTo>
                    <a:cubicBezTo>
                      <a:pt x="107147" y="64765"/>
                      <a:pt x="107989" y="65718"/>
                      <a:pt x="109195" y="65937"/>
                    </a:cubicBezTo>
                    <a:cubicBezTo>
                      <a:pt x="109448" y="66241"/>
                      <a:pt x="109846" y="66245"/>
                      <a:pt x="110107" y="66569"/>
                    </a:cubicBezTo>
                    <a:cubicBezTo>
                      <a:pt x="110124" y="66569"/>
                      <a:pt x="110141" y="66569"/>
                      <a:pt x="110159" y="66569"/>
                    </a:cubicBezTo>
                    <a:cubicBezTo>
                      <a:pt x="110881" y="66569"/>
                      <a:pt x="111512" y="66735"/>
                      <a:pt x="112164" y="66848"/>
                    </a:cubicBezTo>
                    <a:cubicBezTo>
                      <a:pt x="112279" y="66818"/>
                      <a:pt x="112417" y="66792"/>
                      <a:pt x="112566" y="66771"/>
                    </a:cubicBezTo>
                    <a:cubicBezTo>
                      <a:pt x="112784" y="66741"/>
                      <a:pt x="113033" y="66719"/>
                      <a:pt x="113280" y="66694"/>
                    </a:cubicBezTo>
                    <a:cubicBezTo>
                      <a:pt x="113524" y="66672"/>
                      <a:pt x="113768" y="66652"/>
                      <a:pt x="113986" y="66621"/>
                    </a:cubicBezTo>
                    <a:cubicBezTo>
                      <a:pt x="114533" y="66544"/>
                      <a:pt x="114910" y="66415"/>
                      <a:pt x="114705" y="66107"/>
                    </a:cubicBezTo>
                    <a:cubicBezTo>
                      <a:pt x="113909" y="66107"/>
                      <a:pt x="113173" y="65954"/>
                      <a:pt x="112484" y="65659"/>
                    </a:cubicBezTo>
                    <a:cubicBezTo>
                      <a:pt x="112130" y="65065"/>
                      <a:pt x="111223" y="65594"/>
                      <a:pt x="110885" y="64932"/>
                    </a:cubicBezTo>
                    <a:cubicBezTo>
                      <a:pt x="110081" y="64214"/>
                      <a:pt x="110800" y="63965"/>
                      <a:pt x="110192" y="63315"/>
                    </a:cubicBezTo>
                    <a:cubicBezTo>
                      <a:pt x="110851" y="63195"/>
                      <a:pt x="110970" y="62925"/>
                      <a:pt x="110595" y="62498"/>
                    </a:cubicBezTo>
                    <a:cubicBezTo>
                      <a:pt x="110145" y="61886"/>
                      <a:pt x="109272" y="62220"/>
                      <a:pt x="108824" y="61600"/>
                    </a:cubicBezTo>
                    <a:cubicBezTo>
                      <a:pt x="109012" y="61010"/>
                      <a:pt x="108520" y="59324"/>
                      <a:pt x="106767" y="59251"/>
                    </a:cubicBezTo>
                    <a:cubicBezTo>
                      <a:pt x="106937" y="59251"/>
                      <a:pt x="107079" y="59239"/>
                      <a:pt x="107203" y="59222"/>
                    </a:cubicBezTo>
                    <a:cubicBezTo>
                      <a:pt x="108332" y="59064"/>
                      <a:pt x="107630" y="58345"/>
                      <a:pt x="107691" y="57767"/>
                    </a:cubicBezTo>
                    <a:cubicBezTo>
                      <a:pt x="108943" y="57593"/>
                      <a:pt x="108943" y="57032"/>
                      <a:pt x="109700" y="56711"/>
                    </a:cubicBezTo>
                    <a:cubicBezTo>
                      <a:pt x="109110" y="55907"/>
                      <a:pt x="108230" y="55694"/>
                      <a:pt x="107541" y="55116"/>
                    </a:cubicBezTo>
                    <a:cubicBezTo>
                      <a:pt x="108242" y="55017"/>
                      <a:pt x="108935" y="54919"/>
                      <a:pt x="109636" y="54821"/>
                    </a:cubicBezTo>
                    <a:cubicBezTo>
                      <a:pt x="109487" y="54650"/>
                      <a:pt x="109825" y="54641"/>
                      <a:pt x="109995" y="54573"/>
                    </a:cubicBezTo>
                    <a:cubicBezTo>
                      <a:pt x="109744" y="54154"/>
                      <a:pt x="109393" y="53704"/>
                      <a:pt x="110222" y="53589"/>
                    </a:cubicBezTo>
                    <a:cubicBezTo>
                      <a:pt x="109200" y="52652"/>
                      <a:pt x="110085" y="52297"/>
                      <a:pt x="110145" y="51690"/>
                    </a:cubicBezTo>
                    <a:cubicBezTo>
                      <a:pt x="109764" y="51300"/>
                      <a:pt x="109384" y="50911"/>
                      <a:pt x="109003" y="50522"/>
                    </a:cubicBezTo>
                    <a:cubicBezTo>
                      <a:pt x="109213" y="50155"/>
                      <a:pt x="109123" y="49697"/>
                      <a:pt x="109320" y="49329"/>
                    </a:cubicBezTo>
                    <a:cubicBezTo>
                      <a:pt x="110342" y="48919"/>
                      <a:pt x="110342" y="48919"/>
                      <a:pt x="111189" y="48495"/>
                    </a:cubicBezTo>
                    <a:cubicBezTo>
                      <a:pt x="110257" y="47405"/>
                      <a:pt x="110611" y="46292"/>
                      <a:pt x="108601" y="45236"/>
                    </a:cubicBezTo>
                    <a:cubicBezTo>
                      <a:pt x="108858" y="45038"/>
                      <a:pt x="108755" y="44736"/>
                      <a:pt x="108443" y="44312"/>
                    </a:cubicBezTo>
                    <a:cubicBezTo>
                      <a:pt x="108747" y="44269"/>
                      <a:pt x="108644" y="44098"/>
                      <a:pt x="108931" y="44051"/>
                    </a:cubicBezTo>
                    <a:cubicBezTo>
                      <a:pt x="108490" y="43482"/>
                      <a:pt x="108978" y="43200"/>
                      <a:pt x="108840" y="42734"/>
                    </a:cubicBezTo>
                    <a:cubicBezTo>
                      <a:pt x="109106" y="42199"/>
                      <a:pt x="108007" y="41929"/>
                      <a:pt x="108627" y="41617"/>
                    </a:cubicBezTo>
                    <a:cubicBezTo>
                      <a:pt x="107942" y="41125"/>
                      <a:pt x="108289" y="40963"/>
                      <a:pt x="107904" y="40565"/>
                    </a:cubicBezTo>
                    <a:cubicBezTo>
                      <a:pt x="107310" y="39945"/>
                      <a:pt x="106604" y="39543"/>
                      <a:pt x="105915" y="39136"/>
                    </a:cubicBezTo>
                    <a:cubicBezTo>
                      <a:pt x="105752" y="39084"/>
                      <a:pt x="105626" y="39062"/>
                      <a:pt x="105525" y="39062"/>
                    </a:cubicBezTo>
                    <a:cubicBezTo>
                      <a:pt x="105493" y="39062"/>
                      <a:pt x="105464" y="39064"/>
                      <a:pt x="105436" y="39068"/>
                    </a:cubicBezTo>
                    <a:cubicBezTo>
                      <a:pt x="105145" y="39106"/>
                      <a:pt x="105089" y="39363"/>
                      <a:pt x="104769" y="39483"/>
                    </a:cubicBezTo>
                    <a:cubicBezTo>
                      <a:pt x="103794" y="38970"/>
                      <a:pt x="102596" y="38923"/>
                      <a:pt x="101433" y="38802"/>
                    </a:cubicBezTo>
                    <a:cubicBezTo>
                      <a:pt x="100808" y="38893"/>
                      <a:pt x="100197" y="38978"/>
                      <a:pt x="99602" y="39059"/>
                    </a:cubicBezTo>
                    <a:cubicBezTo>
                      <a:pt x="99290" y="38922"/>
                      <a:pt x="98927" y="38894"/>
                      <a:pt x="98551" y="38894"/>
                    </a:cubicBezTo>
                    <a:cubicBezTo>
                      <a:pt x="98293" y="38894"/>
                      <a:pt x="98030" y="38907"/>
                      <a:pt x="97773" y="38907"/>
                    </a:cubicBezTo>
                    <a:cubicBezTo>
                      <a:pt x="97269" y="38907"/>
                      <a:pt x="96789" y="38857"/>
                      <a:pt x="96429" y="38559"/>
                    </a:cubicBezTo>
                    <a:cubicBezTo>
                      <a:pt x="96219" y="38589"/>
                      <a:pt x="95997" y="38632"/>
                      <a:pt x="95787" y="38662"/>
                    </a:cubicBezTo>
                    <a:cubicBezTo>
                      <a:pt x="95622" y="38685"/>
                      <a:pt x="95461" y="38701"/>
                      <a:pt x="95308" y="38701"/>
                    </a:cubicBezTo>
                    <a:cubicBezTo>
                      <a:pt x="95008" y="38701"/>
                      <a:pt x="94739" y="38639"/>
                      <a:pt x="94538" y="38443"/>
                    </a:cubicBezTo>
                    <a:cubicBezTo>
                      <a:pt x="94530" y="37740"/>
                      <a:pt x="92267" y="36393"/>
                      <a:pt x="90509" y="36393"/>
                    </a:cubicBezTo>
                    <a:cubicBezTo>
                      <a:pt x="90366" y="36393"/>
                      <a:pt x="90226" y="36402"/>
                      <a:pt x="90090" y="36421"/>
                    </a:cubicBezTo>
                    <a:cubicBezTo>
                      <a:pt x="89786" y="36463"/>
                      <a:pt x="89504" y="36553"/>
                      <a:pt x="89269" y="36711"/>
                    </a:cubicBezTo>
                    <a:cubicBezTo>
                      <a:pt x="88136" y="36514"/>
                      <a:pt x="87096" y="36151"/>
                      <a:pt x="86223" y="35415"/>
                    </a:cubicBezTo>
                    <a:cubicBezTo>
                      <a:pt x="84615" y="35364"/>
                      <a:pt x="83161" y="35009"/>
                      <a:pt x="81570" y="34932"/>
                    </a:cubicBezTo>
                    <a:cubicBezTo>
                      <a:pt x="81288" y="35039"/>
                      <a:pt x="81450" y="35278"/>
                      <a:pt x="81116" y="35373"/>
                    </a:cubicBezTo>
                    <a:cubicBezTo>
                      <a:pt x="80167" y="34821"/>
                      <a:pt x="78871" y="34970"/>
                      <a:pt x="77699" y="34303"/>
                    </a:cubicBezTo>
                    <a:lnTo>
                      <a:pt x="77699" y="34303"/>
                    </a:lnTo>
                    <a:cubicBezTo>
                      <a:pt x="77164" y="34380"/>
                      <a:pt x="77798" y="34816"/>
                      <a:pt x="77417" y="34941"/>
                    </a:cubicBezTo>
                    <a:cubicBezTo>
                      <a:pt x="76694" y="34911"/>
                      <a:pt x="76181" y="34483"/>
                      <a:pt x="75453" y="34457"/>
                    </a:cubicBezTo>
                    <a:lnTo>
                      <a:pt x="75453" y="34457"/>
                    </a:lnTo>
                    <a:cubicBezTo>
                      <a:pt x="75496" y="34744"/>
                      <a:pt x="75535" y="35030"/>
                      <a:pt x="74637" y="35142"/>
                    </a:cubicBezTo>
                    <a:cubicBezTo>
                      <a:pt x="74914" y="35894"/>
                      <a:pt x="74136" y="36313"/>
                      <a:pt x="74025" y="36946"/>
                    </a:cubicBezTo>
                    <a:cubicBezTo>
                      <a:pt x="73608" y="36455"/>
                      <a:pt x="73079" y="36239"/>
                      <a:pt x="72444" y="36239"/>
                    </a:cubicBezTo>
                    <a:cubicBezTo>
                      <a:pt x="72349" y="36239"/>
                      <a:pt x="72252" y="36244"/>
                      <a:pt x="72152" y="36254"/>
                    </a:cubicBezTo>
                    <a:cubicBezTo>
                      <a:pt x="71651" y="36524"/>
                      <a:pt x="71771" y="36994"/>
                      <a:pt x="70962" y="37182"/>
                    </a:cubicBezTo>
                    <a:cubicBezTo>
                      <a:pt x="69556" y="36451"/>
                      <a:pt x="69684" y="35548"/>
                      <a:pt x="68341" y="34496"/>
                    </a:cubicBezTo>
                    <a:cubicBezTo>
                      <a:pt x="67938" y="34298"/>
                      <a:pt x="67465" y="34245"/>
                      <a:pt x="66966" y="34245"/>
                    </a:cubicBezTo>
                    <a:cubicBezTo>
                      <a:pt x="66396" y="34245"/>
                      <a:pt x="65792" y="34314"/>
                      <a:pt x="65219" y="34314"/>
                    </a:cubicBezTo>
                    <a:cubicBezTo>
                      <a:pt x="64993" y="34314"/>
                      <a:pt x="64772" y="34303"/>
                      <a:pt x="64560" y="34273"/>
                    </a:cubicBezTo>
                    <a:cubicBezTo>
                      <a:pt x="64106" y="33504"/>
                      <a:pt x="64475" y="32994"/>
                      <a:pt x="63217" y="31981"/>
                    </a:cubicBezTo>
                    <a:cubicBezTo>
                      <a:pt x="62635" y="32122"/>
                      <a:pt x="62323" y="32195"/>
                      <a:pt x="61990" y="32242"/>
                    </a:cubicBezTo>
                    <a:cubicBezTo>
                      <a:pt x="61656" y="32289"/>
                      <a:pt x="61293" y="32310"/>
                      <a:pt x="60608" y="32349"/>
                    </a:cubicBezTo>
                    <a:cubicBezTo>
                      <a:pt x="60480" y="32777"/>
                      <a:pt x="61506" y="33559"/>
                      <a:pt x="60663" y="33867"/>
                    </a:cubicBezTo>
                    <a:cubicBezTo>
                      <a:pt x="60455" y="33896"/>
                      <a:pt x="60256" y="33910"/>
                      <a:pt x="60068" y="33910"/>
                    </a:cubicBezTo>
                    <a:cubicBezTo>
                      <a:pt x="57349" y="33910"/>
                      <a:pt x="56571" y="31044"/>
                      <a:pt x="54676" y="29936"/>
                    </a:cubicBezTo>
                    <a:cubicBezTo>
                      <a:pt x="55467" y="29667"/>
                      <a:pt x="55663" y="29226"/>
                      <a:pt x="56622" y="28897"/>
                    </a:cubicBezTo>
                    <a:cubicBezTo>
                      <a:pt x="56809" y="28871"/>
                      <a:pt x="56987" y="28861"/>
                      <a:pt x="57161" y="28861"/>
                    </a:cubicBezTo>
                    <a:cubicBezTo>
                      <a:pt x="57541" y="28861"/>
                      <a:pt x="57897" y="28910"/>
                      <a:pt x="58255" y="28957"/>
                    </a:cubicBezTo>
                    <a:cubicBezTo>
                      <a:pt x="58585" y="29004"/>
                      <a:pt x="58916" y="29050"/>
                      <a:pt x="59301" y="29050"/>
                    </a:cubicBezTo>
                    <a:cubicBezTo>
                      <a:pt x="59516" y="29050"/>
                      <a:pt x="59747" y="29036"/>
                      <a:pt x="60004" y="28999"/>
                    </a:cubicBezTo>
                    <a:cubicBezTo>
                      <a:pt x="59753" y="28764"/>
                      <a:pt x="59487" y="28537"/>
                      <a:pt x="59778" y="28460"/>
                    </a:cubicBezTo>
                    <a:cubicBezTo>
                      <a:pt x="59889" y="28452"/>
                      <a:pt x="60004" y="28435"/>
                      <a:pt x="60116" y="28422"/>
                    </a:cubicBezTo>
                    <a:cubicBezTo>
                      <a:pt x="60312" y="28393"/>
                      <a:pt x="60505" y="28363"/>
                      <a:pt x="60702" y="28328"/>
                    </a:cubicBezTo>
                    <a:cubicBezTo>
                      <a:pt x="60902" y="28294"/>
                      <a:pt x="61100" y="28264"/>
                      <a:pt x="61297" y="28235"/>
                    </a:cubicBezTo>
                    <a:cubicBezTo>
                      <a:pt x="61591" y="28194"/>
                      <a:pt x="61879" y="28164"/>
                      <a:pt x="62153" y="28164"/>
                    </a:cubicBezTo>
                    <a:cubicBezTo>
                      <a:pt x="62627" y="28164"/>
                      <a:pt x="63058" y="28252"/>
                      <a:pt x="63405" y="28521"/>
                    </a:cubicBezTo>
                    <a:cubicBezTo>
                      <a:pt x="64164" y="29415"/>
                      <a:pt x="65165" y="29791"/>
                      <a:pt x="66338" y="29791"/>
                    </a:cubicBezTo>
                    <a:cubicBezTo>
                      <a:pt x="66460" y="29791"/>
                      <a:pt x="66585" y="29786"/>
                      <a:pt x="66711" y="29778"/>
                    </a:cubicBezTo>
                    <a:cubicBezTo>
                      <a:pt x="65557" y="28957"/>
                      <a:pt x="65437" y="28675"/>
                      <a:pt x="65073" y="28097"/>
                    </a:cubicBezTo>
                    <a:cubicBezTo>
                      <a:pt x="64530" y="27888"/>
                      <a:pt x="63927" y="27789"/>
                      <a:pt x="63469" y="27366"/>
                    </a:cubicBezTo>
                    <a:cubicBezTo>
                      <a:pt x="62823" y="26194"/>
                      <a:pt x="63332" y="25373"/>
                      <a:pt x="64898" y="24877"/>
                    </a:cubicBezTo>
                    <a:cubicBezTo>
                      <a:pt x="64663" y="24354"/>
                      <a:pt x="64641" y="24334"/>
                      <a:pt x="63914" y="23872"/>
                    </a:cubicBezTo>
                    <a:cubicBezTo>
                      <a:pt x="64051" y="23867"/>
                      <a:pt x="64171" y="23854"/>
                      <a:pt x="64282" y="23837"/>
                    </a:cubicBezTo>
                    <a:cubicBezTo>
                      <a:pt x="64701" y="23782"/>
                      <a:pt x="64931" y="23667"/>
                      <a:pt x="65077" y="23521"/>
                    </a:cubicBezTo>
                    <a:cubicBezTo>
                      <a:pt x="63525" y="22691"/>
                      <a:pt x="65227" y="22682"/>
                      <a:pt x="63790" y="21604"/>
                    </a:cubicBezTo>
                    <a:cubicBezTo>
                      <a:pt x="64440" y="21254"/>
                      <a:pt x="65030" y="20899"/>
                      <a:pt x="65744" y="20570"/>
                    </a:cubicBezTo>
                    <a:cubicBezTo>
                      <a:pt x="65368" y="20022"/>
                      <a:pt x="64581" y="20300"/>
                      <a:pt x="64248" y="19632"/>
                    </a:cubicBezTo>
                    <a:cubicBezTo>
                      <a:pt x="64706" y="18991"/>
                      <a:pt x="65975" y="18602"/>
                      <a:pt x="66938" y="18110"/>
                    </a:cubicBezTo>
                    <a:lnTo>
                      <a:pt x="66938" y="18110"/>
                    </a:lnTo>
                    <a:cubicBezTo>
                      <a:pt x="67562" y="18542"/>
                      <a:pt x="66737" y="18525"/>
                      <a:pt x="67061" y="18854"/>
                    </a:cubicBezTo>
                    <a:cubicBezTo>
                      <a:pt x="67831" y="18431"/>
                      <a:pt x="68713" y="18037"/>
                      <a:pt x="68961" y="17447"/>
                    </a:cubicBezTo>
                    <a:cubicBezTo>
                      <a:pt x="68062" y="17277"/>
                      <a:pt x="66913" y="17618"/>
                      <a:pt x="66305" y="16866"/>
                    </a:cubicBezTo>
                    <a:cubicBezTo>
                      <a:pt x="65997" y="16382"/>
                      <a:pt x="66852" y="16258"/>
                      <a:pt x="67229" y="15980"/>
                    </a:cubicBezTo>
                    <a:cubicBezTo>
                      <a:pt x="66933" y="15557"/>
                      <a:pt x="66390" y="15685"/>
                      <a:pt x="66138" y="15176"/>
                    </a:cubicBezTo>
                    <a:lnTo>
                      <a:pt x="66138" y="15176"/>
                    </a:lnTo>
                    <a:cubicBezTo>
                      <a:pt x="66331" y="15216"/>
                      <a:pt x="66504" y="15232"/>
                      <a:pt x="66661" y="15232"/>
                    </a:cubicBezTo>
                    <a:cubicBezTo>
                      <a:pt x="66759" y="15232"/>
                      <a:pt x="66851" y="15226"/>
                      <a:pt x="66938" y="15214"/>
                    </a:cubicBezTo>
                    <a:cubicBezTo>
                      <a:pt x="67417" y="15147"/>
                      <a:pt x="67734" y="14906"/>
                      <a:pt x="68028" y="14671"/>
                    </a:cubicBezTo>
                    <a:cubicBezTo>
                      <a:pt x="68324" y="14436"/>
                      <a:pt x="68589" y="14205"/>
                      <a:pt x="68961" y="14154"/>
                    </a:cubicBezTo>
                    <a:cubicBezTo>
                      <a:pt x="69012" y="14146"/>
                      <a:pt x="69064" y="14141"/>
                      <a:pt x="69119" y="14141"/>
                    </a:cubicBezTo>
                    <a:cubicBezTo>
                      <a:pt x="69179" y="14141"/>
                      <a:pt x="69242" y="14147"/>
                      <a:pt x="69307" y="14158"/>
                    </a:cubicBezTo>
                    <a:cubicBezTo>
                      <a:pt x="69582" y="15141"/>
                      <a:pt x="68807" y="15800"/>
                      <a:pt x="69248" y="16831"/>
                    </a:cubicBezTo>
                    <a:cubicBezTo>
                      <a:pt x="69393" y="16831"/>
                      <a:pt x="69513" y="16823"/>
                      <a:pt x="69620" y="16805"/>
                    </a:cubicBezTo>
                    <a:cubicBezTo>
                      <a:pt x="69906" y="16767"/>
                      <a:pt x="70060" y="16686"/>
                      <a:pt x="70214" y="16604"/>
                    </a:cubicBezTo>
                    <a:cubicBezTo>
                      <a:pt x="70368" y="16523"/>
                      <a:pt x="70522" y="16442"/>
                      <a:pt x="70808" y="16399"/>
                    </a:cubicBezTo>
                    <a:cubicBezTo>
                      <a:pt x="70911" y="16387"/>
                      <a:pt x="71031" y="16378"/>
                      <a:pt x="71173" y="16373"/>
                    </a:cubicBezTo>
                    <a:cubicBezTo>
                      <a:pt x="71443" y="16623"/>
                      <a:pt x="71669" y="17007"/>
                      <a:pt x="72064" y="17007"/>
                    </a:cubicBezTo>
                    <a:cubicBezTo>
                      <a:pt x="72075" y="17007"/>
                      <a:pt x="72086" y="17007"/>
                      <a:pt x="72097" y="17007"/>
                    </a:cubicBezTo>
                    <a:cubicBezTo>
                      <a:pt x="72057" y="16896"/>
                      <a:pt x="72117" y="16844"/>
                      <a:pt x="72241" y="16827"/>
                    </a:cubicBezTo>
                    <a:cubicBezTo>
                      <a:pt x="72279" y="16821"/>
                      <a:pt x="72322" y="16819"/>
                      <a:pt x="72370" y="16819"/>
                    </a:cubicBezTo>
                    <a:cubicBezTo>
                      <a:pt x="72501" y="16819"/>
                      <a:pt x="72666" y="16837"/>
                      <a:pt x="72845" y="16853"/>
                    </a:cubicBezTo>
                    <a:cubicBezTo>
                      <a:pt x="72988" y="16865"/>
                      <a:pt x="73139" y="16877"/>
                      <a:pt x="73286" y="16877"/>
                    </a:cubicBezTo>
                    <a:cubicBezTo>
                      <a:pt x="73389" y="16877"/>
                      <a:pt x="73490" y="16871"/>
                      <a:pt x="73585" y="16857"/>
                    </a:cubicBezTo>
                    <a:cubicBezTo>
                      <a:pt x="73713" y="16840"/>
                      <a:pt x="73828" y="16805"/>
                      <a:pt x="73927" y="16750"/>
                    </a:cubicBezTo>
                    <a:cubicBezTo>
                      <a:pt x="73426" y="16382"/>
                      <a:pt x="72579" y="15968"/>
                      <a:pt x="72776" y="15574"/>
                    </a:cubicBezTo>
                    <a:lnTo>
                      <a:pt x="72776" y="15574"/>
                    </a:lnTo>
                    <a:cubicBezTo>
                      <a:pt x="72704" y="15579"/>
                      <a:pt x="72633" y="15582"/>
                      <a:pt x="72563" y="15582"/>
                    </a:cubicBezTo>
                    <a:cubicBezTo>
                      <a:pt x="71659" y="15582"/>
                      <a:pt x="70961" y="15140"/>
                      <a:pt x="70218" y="14787"/>
                    </a:cubicBezTo>
                    <a:cubicBezTo>
                      <a:pt x="69294" y="13739"/>
                      <a:pt x="69209" y="13645"/>
                      <a:pt x="68088" y="12606"/>
                    </a:cubicBezTo>
                    <a:cubicBezTo>
                      <a:pt x="67876" y="12542"/>
                      <a:pt x="67731" y="12518"/>
                      <a:pt x="67620" y="12518"/>
                    </a:cubicBezTo>
                    <a:cubicBezTo>
                      <a:pt x="67588" y="12518"/>
                      <a:pt x="67559" y="12520"/>
                      <a:pt x="67533" y="12524"/>
                    </a:cubicBezTo>
                    <a:cubicBezTo>
                      <a:pt x="67292" y="12559"/>
                      <a:pt x="67211" y="12725"/>
                      <a:pt x="66784" y="12790"/>
                    </a:cubicBezTo>
                    <a:cubicBezTo>
                      <a:pt x="66040" y="11994"/>
                      <a:pt x="64803" y="12170"/>
                      <a:pt x="64008" y="11472"/>
                    </a:cubicBezTo>
                    <a:cubicBezTo>
                      <a:pt x="64068" y="11297"/>
                      <a:pt x="63914" y="11053"/>
                      <a:pt x="63614" y="10762"/>
                    </a:cubicBezTo>
                    <a:cubicBezTo>
                      <a:pt x="62314" y="10551"/>
                      <a:pt x="61485" y="9371"/>
                      <a:pt x="60099" y="9371"/>
                    </a:cubicBezTo>
                    <a:cubicBezTo>
                      <a:pt x="60026" y="9371"/>
                      <a:pt x="59952" y="9374"/>
                      <a:pt x="59876" y="9381"/>
                    </a:cubicBezTo>
                    <a:cubicBezTo>
                      <a:pt x="59979" y="9637"/>
                      <a:pt x="60997" y="10180"/>
                      <a:pt x="60128" y="10279"/>
                    </a:cubicBezTo>
                    <a:cubicBezTo>
                      <a:pt x="59974" y="10300"/>
                      <a:pt x="59821" y="10334"/>
                      <a:pt x="59662" y="10368"/>
                    </a:cubicBezTo>
                    <a:cubicBezTo>
                      <a:pt x="59504" y="10403"/>
                      <a:pt x="59346" y="10441"/>
                      <a:pt x="59192" y="10463"/>
                    </a:cubicBezTo>
                    <a:cubicBezTo>
                      <a:pt x="59103" y="10475"/>
                      <a:pt x="59016" y="10482"/>
                      <a:pt x="58931" y="10482"/>
                    </a:cubicBezTo>
                    <a:cubicBezTo>
                      <a:pt x="58744" y="10482"/>
                      <a:pt x="58573" y="10446"/>
                      <a:pt x="58435" y="10343"/>
                    </a:cubicBezTo>
                    <a:cubicBezTo>
                      <a:pt x="57892" y="9787"/>
                      <a:pt x="57349" y="9231"/>
                      <a:pt x="56802" y="8670"/>
                    </a:cubicBezTo>
                    <a:cubicBezTo>
                      <a:pt x="56600" y="8790"/>
                      <a:pt x="56421" y="8854"/>
                      <a:pt x="56245" y="8876"/>
                    </a:cubicBezTo>
                    <a:cubicBezTo>
                      <a:pt x="56186" y="8884"/>
                      <a:pt x="56127" y="8888"/>
                      <a:pt x="56069" y="8888"/>
                    </a:cubicBezTo>
                    <a:cubicBezTo>
                      <a:pt x="55487" y="8888"/>
                      <a:pt x="54973" y="8497"/>
                      <a:pt x="54088" y="8497"/>
                    </a:cubicBezTo>
                    <a:cubicBezTo>
                      <a:pt x="54044" y="8497"/>
                      <a:pt x="53999" y="8498"/>
                      <a:pt x="53953" y="8500"/>
                    </a:cubicBezTo>
                    <a:cubicBezTo>
                      <a:pt x="53892" y="8645"/>
                      <a:pt x="53811" y="8705"/>
                      <a:pt x="53709" y="8722"/>
                    </a:cubicBezTo>
                    <a:cubicBezTo>
                      <a:pt x="53695" y="8724"/>
                      <a:pt x="53680" y="8724"/>
                      <a:pt x="53665" y="8724"/>
                    </a:cubicBezTo>
                    <a:cubicBezTo>
                      <a:pt x="53539" y="8724"/>
                      <a:pt x="53384" y="8663"/>
                      <a:pt x="53209" y="8603"/>
                    </a:cubicBezTo>
                    <a:cubicBezTo>
                      <a:pt x="53066" y="8553"/>
                      <a:pt x="52910" y="8508"/>
                      <a:pt x="52665" y="8508"/>
                    </a:cubicBezTo>
                    <a:cubicBezTo>
                      <a:pt x="52571" y="8508"/>
                      <a:pt x="52464" y="8514"/>
                      <a:pt x="52340" y="8530"/>
                    </a:cubicBezTo>
                    <a:cubicBezTo>
                      <a:pt x="52139" y="8555"/>
                      <a:pt x="52070" y="8623"/>
                      <a:pt x="52007" y="8692"/>
                    </a:cubicBezTo>
                    <a:cubicBezTo>
                      <a:pt x="51938" y="8761"/>
                      <a:pt x="51874" y="8824"/>
                      <a:pt x="51677" y="8854"/>
                    </a:cubicBezTo>
                    <a:cubicBezTo>
                      <a:pt x="51622" y="8863"/>
                      <a:pt x="51557" y="8868"/>
                      <a:pt x="51479" y="8868"/>
                    </a:cubicBezTo>
                    <a:cubicBezTo>
                      <a:pt x="51438" y="8868"/>
                      <a:pt x="51393" y="8866"/>
                      <a:pt x="51344" y="8863"/>
                    </a:cubicBezTo>
                    <a:lnTo>
                      <a:pt x="51344" y="8863"/>
                    </a:lnTo>
                    <a:cubicBezTo>
                      <a:pt x="53367" y="10480"/>
                      <a:pt x="53183" y="11574"/>
                      <a:pt x="54782" y="12772"/>
                    </a:cubicBezTo>
                    <a:cubicBezTo>
                      <a:pt x="54741" y="12778"/>
                      <a:pt x="54694" y="12780"/>
                      <a:pt x="54642" y="12780"/>
                    </a:cubicBezTo>
                    <a:cubicBezTo>
                      <a:pt x="54500" y="12780"/>
                      <a:pt x="54324" y="12762"/>
                      <a:pt x="54145" y="12747"/>
                    </a:cubicBezTo>
                    <a:cubicBezTo>
                      <a:pt x="53979" y="12729"/>
                      <a:pt x="53809" y="12714"/>
                      <a:pt x="53663" y="12714"/>
                    </a:cubicBezTo>
                    <a:cubicBezTo>
                      <a:pt x="53595" y="12714"/>
                      <a:pt x="53532" y="12717"/>
                      <a:pt x="53478" y="12725"/>
                    </a:cubicBezTo>
                    <a:cubicBezTo>
                      <a:pt x="53306" y="12747"/>
                      <a:pt x="53209" y="12819"/>
                      <a:pt x="53272" y="12978"/>
                    </a:cubicBezTo>
                    <a:cubicBezTo>
                      <a:pt x="53527" y="13134"/>
                      <a:pt x="53723" y="13179"/>
                      <a:pt x="54137" y="13179"/>
                    </a:cubicBezTo>
                    <a:cubicBezTo>
                      <a:pt x="54279" y="13179"/>
                      <a:pt x="54446" y="13173"/>
                      <a:pt x="54650" y="13165"/>
                    </a:cubicBezTo>
                    <a:lnTo>
                      <a:pt x="54650" y="13165"/>
                    </a:lnTo>
                    <a:cubicBezTo>
                      <a:pt x="54094" y="13658"/>
                      <a:pt x="54988" y="14594"/>
                      <a:pt x="55313" y="15364"/>
                    </a:cubicBezTo>
                    <a:cubicBezTo>
                      <a:pt x="54214" y="14936"/>
                      <a:pt x="53290" y="14128"/>
                      <a:pt x="52301" y="13495"/>
                    </a:cubicBezTo>
                    <a:cubicBezTo>
                      <a:pt x="52105" y="13435"/>
                      <a:pt x="51974" y="13410"/>
                      <a:pt x="51886" y="13410"/>
                    </a:cubicBezTo>
                    <a:cubicBezTo>
                      <a:pt x="51867" y="13410"/>
                      <a:pt x="51851" y="13412"/>
                      <a:pt x="51835" y="13414"/>
                    </a:cubicBezTo>
                    <a:cubicBezTo>
                      <a:pt x="51608" y="13448"/>
                      <a:pt x="51737" y="13692"/>
                      <a:pt x="51421" y="13812"/>
                    </a:cubicBezTo>
                    <a:cubicBezTo>
                      <a:pt x="51151" y="13636"/>
                      <a:pt x="51006" y="13578"/>
                      <a:pt x="50890" y="13578"/>
                    </a:cubicBezTo>
                    <a:cubicBezTo>
                      <a:pt x="50874" y="13578"/>
                      <a:pt x="50858" y="13579"/>
                      <a:pt x="50843" y="13581"/>
                    </a:cubicBezTo>
                    <a:cubicBezTo>
                      <a:pt x="50685" y="13602"/>
                      <a:pt x="50566" y="13730"/>
                      <a:pt x="50201" y="13791"/>
                    </a:cubicBezTo>
                    <a:cubicBezTo>
                      <a:pt x="48931" y="13396"/>
                      <a:pt x="47618" y="13084"/>
                      <a:pt x="46190" y="13021"/>
                    </a:cubicBezTo>
                    <a:cubicBezTo>
                      <a:pt x="45787" y="12131"/>
                      <a:pt x="44748" y="12618"/>
                      <a:pt x="44415" y="11951"/>
                    </a:cubicBezTo>
                    <a:cubicBezTo>
                      <a:pt x="44808" y="11896"/>
                      <a:pt x="44492" y="11622"/>
                      <a:pt x="44282" y="11382"/>
                    </a:cubicBezTo>
                    <a:cubicBezTo>
                      <a:pt x="44868" y="10976"/>
                      <a:pt x="44654" y="10330"/>
                      <a:pt x="45223" y="9916"/>
                    </a:cubicBezTo>
                    <a:cubicBezTo>
                      <a:pt x="45232" y="9244"/>
                      <a:pt x="44958" y="8500"/>
                      <a:pt x="46280" y="8243"/>
                    </a:cubicBezTo>
                    <a:cubicBezTo>
                      <a:pt x="46002" y="7939"/>
                      <a:pt x="45613" y="7935"/>
                      <a:pt x="45364" y="7610"/>
                    </a:cubicBezTo>
                    <a:cubicBezTo>
                      <a:pt x="46908" y="7140"/>
                      <a:pt x="47755" y="6862"/>
                      <a:pt x="48619" y="6386"/>
                    </a:cubicBezTo>
                    <a:cubicBezTo>
                      <a:pt x="47931" y="5749"/>
                      <a:pt x="47413" y="5150"/>
                      <a:pt x="47250" y="4676"/>
                    </a:cubicBezTo>
                    <a:cubicBezTo>
                      <a:pt x="46699" y="4475"/>
                      <a:pt x="46002" y="4552"/>
                      <a:pt x="45454" y="4355"/>
                    </a:cubicBezTo>
                    <a:cubicBezTo>
                      <a:pt x="45672" y="4312"/>
                      <a:pt x="45886" y="4274"/>
                      <a:pt x="46100" y="4244"/>
                    </a:cubicBezTo>
                    <a:cubicBezTo>
                      <a:pt x="46403" y="4202"/>
                      <a:pt x="46699" y="4177"/>
                      <a:pt x="46983" y="4177"/>
                    </a:cubicBezTo>
                    <a:cubicBezTo>
                      <a:pt x="47396" y="4177"/>
                      <a:pt x="47783" y="4230"/>
                      <a:pt x="48128" y="4359"/>
                    </a:cubicBezTo>
                    <a:cubicBezTo>
                      <a:pt x="48122" y="4201"/>
                      <a:pt x="48234" y="4132"/>
                      <a:pt x="48410" y="4106"/>
                    </a:cubicBezTo>
                    <a:cubicBezTo>
                      <a:pt x="48464" y="4099"/>
                      <a:pt x="48524" y="4096"/>
                      <a:pt x="48590" y="4096"/>
                    </a:cubicBezTo>
                    <a:cubicBezTo>
                      <a:pt x="48748" y="4096"/>
                      <a:pt x="48936" y="4114"/>
                      <a:pt x="49133" y="4132"/>
                    </a:cubicBezTo>
                    <a:cubicBezTo>
                      <a:pt x="49305" y="4148"/>
                      <a:pt x="49485" y="4163"/>
                      <a:pt x="49655" y="4163"/>
                    </a:cubicBezTo>
                    <a:cubicBezTo>
                      <a:pt x="49755" y="4163"/>
                      <a:pt x="49851" y="4158"/>
                      <a:pt x="49940" y="4146"/>
                    </a:cubicBezTo>
                    <a:cubicBezTo>
                      <a:pt x="50043" y="4128"/>
                      <a:pt x="50137" y="4106"/>
                      <a:pt x="50223" y="4064"/>
                    </a:cubicBezTo>
                    <a:cubicBezTo>
                      <a:pt x="50694" y="4971"/>
                      <a:pt x="51869" y="4363"/>
                      <a:pt x="52417" y="5099"/>
                    </a:cubicBezTo>
                    <a:cubicBezTo>
                      <a:pt x="53363" y="6361"/>
                      <a:pt x="50094" y="6331"/>
                      <a:pt x="50980" y="7580"/>
                    </a:cubicBezTo>
                    <a:cubicBezTo>
                      <a:pt x="51315" y="7717"/>
                      <a:pt x="51689" y="7769"/>
                      <a:pt x="52086" y="7769"/>
                    </a:cubicBezTo>
                    <a:cubicBezTo>
                      <a:pt x="52394" y="7769"/>
                      <a:pt x="52717" y="7738"/>
                      <a:pt x="53046" y="7691"/>
                    </a:cubicBezTo>
                    <a:cubicBezTo>
                      <a:pt x="53337" y="7648"/>
                      <a:pt x="53632" y="7597"/>
                      <a:pt x="53927" y="7545"/>
                    </a:cubicBezTo>
                    <a:cubicBezTo>
                      <a:pt x="55828" y="7768"/>
                      <a:pt x="57422" y="8628"/>
                      <a:pt x="59431" y="8628"/>
                    </a:cubicBezTo>
                    <a:cubicBezTo>
                      <a:pt x="59624" y="8628"/>
                      <a:pt x="59821" y="8620"/>
                      <a:pt x="60022" y="8603"/>
                    </a:cubicBezTo>
                    <a:cubicBezTo>
                      <a:pt x="58585" y="7815"/>
                      <a:pt x="59629" y="7691"/>
                      <a:pt x="58482" y="6720"/>
                    </a:cubicBezTo>
                    <a:cubicBezTo>
                      <a:pt x="57939" y="6301"/>
                      <a:pt x="57195" y="6327"/>
                      <a:pt x="56699" y="5822"/>
                    </a:cubicBezTo>
                    <a:cubicBezTo>
                      <a:pt x="56803" y="5811"/>
                      <a:pt x="56904" y="5807"/>
                      <a:pt x="57003" y="5807"/>
                    </a:cubicBezTo>
                    <a:cubicBezTo>
                      <a:pt x="57888" y="5807"/>
                      <a:pt x="58587" y="6179"/>
                      <a:pt x="59453" y="6199"/>
                    </a:cubicBezTo>
                    <a:cubicBezTo>
                      <a:pt x="59029" y="5839"/>
                      <a:pt x="58675" y="5502"/>
                      <a:pt x="59192" y="5429"/>
                    </a:cubicBezTo>
                    <a:cubicBezTo>
                      <a:pt x="59255" y="5420"/>
                      <a:pt x="59329" y="5415"/>
                      <a:pt x="59416" y="5415"/>
                    </a:cubicBezTo>
                    <a:cubicBezTo>
                      <a:pt x="59467" y="5415"/>
                      <a:pt x="59522" y="5417"/>
                      <a:pt x="59581" y="5420"/>
                    </a:cubicBezTo>
                    <a:cubicBezTo>
                      <a:pt x="58897" y="4928"/>
                      <a:pt x="59252" y="4770"/>
                      <a:pt x="58670" y="4424"/>
                    </a:cubicBezTo>
                    <a:cubicBezTo>
                      <a:pt x="58636" y="4428"/>
                      <a:pt x="58603" y="4431"/>
                      <a:pt x="58572" y="4431"/>
                    </a:cubicBezTo>
                    <a:cubicBezTo>
                      <a:pt x="58173" y="4431"/>
                      <a:pt x="57944" y="4083"/>
                      <a:pt x="57584" y="3987"/>
                    </a:cubicBezTo>
                    <a:cubicBezTo>
                      <a:pt x="57489" y="3990"/>
                      <a:pt x="57395" y="3992"/>
                      <a:pt x="57301" y="3992"/>
                    </a:cubicBezTo>
                    <a:cubicBezTo>
                      <a:pt x="56422" y="3992"/>
                      <a:pt x="55597" y="3874"/>
                      <a:pt x="54735" y="3812"/>
                    </a:cubicBezTo>
                    <a:cubicBezTo>
                      <a:pt x="54474" y="3457"/>
                      <a:pt x="55133" y="3388"/>
                      <a:pt x="54877" y="3034"/>
                    </a:cubicBezTo>
                    <a:cubicBezTo>
                      <a:pt x="54149" y="2679"/>
                      <a:pt x="53239" y="2695"/>
                      <a:pt x="52674" y="2007"/>
                    </a:cubicBezTo>
                    <a:cubicBezTo>
                      <a:pt x="51895" y="2118"/>
                      <a:pt x="51104" y="2229"/>
                      <a:pt x="50325" y="2341"/>
                    </a:cubicBezTo>
                    <a:cubicBezTo>
                      <a:pt x="49932" y="1789"/>
                      <a:pt x="49192" y="1994"/>
                      <a:pt x="48718" y="1609"/>
                    </a:cubicBezTo>
                    <a:cubicBezTo>
                      <a:pt x="48503" y="1617"/>
                      <a:pt x="48311" y="1635"/>
                      <a:pt x="48140" y="1660"/>
                    </a:cubicBezTo>
                    <a:cubicBezTo>
                      <a:pt x="47353" y="1771"/>
                      <a:pt x="46959" y="2002"/>
                      <a:pt x="46271" y="2148"/>
                    </a:cubicBezTo>
                    <a:cubicBezTo>
                      <a:pt x="45934" y="1734"/>
                      <a:pt x="45443" y="1579"/>
                      <a:pt x="44980" y="1579"/>
                    </a:cubicBezTo>
                    <a:cubicBezTo>
                      <a:pt x="44878" y="1579"/>
                      <a:pt x="44777" y="1587"/>
                      <a:pt x="44680" y="1601"/>
                    </a:cubicBezTo>
                    <a:cubicBezTo>
                      <a:pt x="44085" y="1682"/>
                      <a:pt x="43619" y="2002"/>
                      <a:pt x="43743" y="2306"/>
                    </a:cubicBezTo>
                    <a:cubicBezTo>
                      <a:pt x="43290" y="1743"/>
                      <a:pt x="42726" y="1430"/>
                      <a:pt x="42005" y="1430"/>
                    </a:cubicBezTo>
                    <a:cubicBezTo>
                      <a:pt x="41910" y="1430"/>
                      <a:pt x="41812" y="1436"/>
                      <a:pt x="41712" y="1447"/>
                    </a:cubicBezTo>
                    <a:cubicBezTo>
                      <a:pt x="40881" y="2169"/>
                      <a:pt x="40988" y="4102"/>
                      <a:pt x="43760" y="4809"/>
                    </a:cubicBezTo>
                    <a:cubicBezTo>
                      <a:pt x="43872" y="4791"/>
                      <a:pt x="43987" y="4766"/>
                      <a:pt x="44103" y="4736"/>
                    </a:cubicBezTo>
                    <a:cubicBezTo>
                      <a:pt x="44222" y="4710"/>
                      <a:pt x="44338" y="4680"/>
                      <a:pt x="44449" y="4667"/>
                    </a:cubicBezTo>
                    <a:cubicBezTo>
                      <a:pt x="44508" y="4658"/>
                      <a:pt x="44566" y="4652"/>
                      <a:pt x="44621" y="4652"/>
                    </a:cubicBezTo>
                    <a:cubicBezTo>
                      <a:pt x="44767" y="4652"/>
                      <a:pt x="44895" y="4691"/>
                      <a:pt x="44992" y="4799"/>
                    </a:cubicBezTo>
                    <a:cubicBezTo>
                      <a:pt x="45189" y="5334"/>
                      <a:pt x="44954" y="5723"/>
                      <a:pt x="44838" y="6165"/>
                    </a:cubicBezTo>
                    <a:cubicBezTo>
                      <a:pt x="43765" y="5843"/>
                      <a:pt x="45031" y="5723"/>
                      <a:pt x="44115" y="5117"/>
                    </a:cubicBezTo>
                    <a:cubicBezTo>
                      <a:pt x="42853" y="4864"/>
                      <a:pt x="41600" y="4574"/>
                      <a:pt x="40382" y="3932"/>
                    </a:cubicBezTo>
                    <a:cubicBezTo>
                      <a:pt x="40306" y="3942"/>
                      <a:pt x="40234" y="3947"/>
                      <a:pt x="40165" y="3947"/>
                    </a:cubicBezTo>
                    <a:cubicBezTo>
                      <a:pt x="39917" y="3947"/>
                      <a:pt x="39701" y="3890"/>
                      <a:pt x="39483" y="3833"/>
                    </a:cubicBezTo>
                    <a:cubicBezTo>
                      <a:pt x="39260" y="3777"/>
                      <a:pt x="39042" y="3720"/>
                      <a:pt x="38797" y="3720"/>
                    </a:cubicBezTo>
                    <a:cubicBezTo>
                      <a:pt x="38727" y="3720"/>
                      <a:pt x="38656" y="3724"/>
                      <a:pt x="38581" y="3735"/>
                    </a:cubicBezTo>
                    <a:cubicBezTo>
                      <a:pt x="38439" y="3756"/>
                      <a:pt x="38294" y="3794"/>
                      <a:pt x="38136" y="3863"/>
                    </a:cubicBezTo>
                    <a:cubicBezTo>
                      <a:pt x="38615" y="4248"/>
                      <a:pt x="37995" y="4291"/>
                      <a:pt x="38675" y="4732"/>
                    </a:cubicBezTo>
                    <a:cubicBezTo>
                      <a:pt x="39791" y="4834"/>
                      <a:pt x="40767" y="6216"/>
                      <a:pt x="40480" y="6579"/>
                    </a:cubicBezTo>
                    <a:cubicBezTo>
                      <a:pt x="39954" y="6489"/>
                      <a:pt x="39505" y="6242"/>
                      <a:pt x="38863" y="5839"/>
                    </a:cubicBezTo>
                    <a:cubicBezTo>
                      <a:pt x="37811" y="5985"/>
                      <a:pt x="38362" y="6635"/>
                      <a:pt x="37434" y="6819"/>
                    </a:cubicBezTo>
                    <a:cubicBezTo>
                      <a:pt x="36199" y="6686"/>
                      <a:pt x="34928" y="6631"/>
                      <a:pt x="33842" y="6177"/>
                    </a:cubicBezTo>
                    <a:cubicBezTo>
                      <a:pt x="34000" y="6134"/>
                      <a:pt x="34154" y="6104"/>
                      <a:pt x="34304" y="6083"/>
                    </a:cubicBezTo>
                    <a:cubicBezTo>
                      <a:pt x="34533" y="6051"/>
                      <a:pt x="34750" y="6042"/>
                      <a:pt x="34963" y="6042"/>
                    </a:cubicBezTo>
                    <a:cubicBezTo>
                      <a:pt x="35095" y="6042"/>
                      <a:pt x="35225" y="6046"/>
                      <a:pt x="35356" y="6049"/>
                    </a:cubicBezTo>
                    <a:cubicBezTo>
                      <a:pt x="35462" y="6051"/>
                      <a:pt x="35569" y="6054"/>
                      <a:pt x="35684" y="6054"/>
                    </a:cubicBezTo>
                    <a:cubicBezTo>
                      <a:pt x="35930" y="6054"/>
                      <a:pt x="36214" y="6040"/>
                      <a:pt x="36613" y="5976"/>
                    </a:cubicBezTo>
                    <a:cubicBezTo>
                      <a:pt x="36848" y="5549"/>
                      <a:pt x="36023" y="5514"/>
                      <a:pt x="35630" y="4971"/>
                    </a:cubicBezTo>
                    <a:cubicBezTo>
                      <a:pt x="36896" y="4578"/>
                      <a:pt x="36737" y="3747"/>
                      <a:pt x="37883" y="3328"/>
                    </a:cubicBezTo>
                    <a:cubicBezTo>
                      <a:pt x="36896" y="2866"/>
                      <a:pt x="36605" y="2456"/>
                      <a:pt x="36061" y="2059"/>
                    </a:cubicBezTo>
                    <a:cubicBezTo>
                      <a:pt x="34744" y="2242"/>
                      <a:pt x="33443" y="2426"/>
                      <a:pt x="32144" y="2610"/>
                    </a:cubicBezTo>
                    <a:cubicBezTo>
                      <a:pt x="32024" y="3157"/>
                      <a:pt x="30719" y="3342"/>
                      <a:pt x="31185" y="4073"/>
                    </a:cubicBezTo>
                    <a:cubicBezTo>
                      <a:pt x="30809" y="3842"/>
                      <a:pt x="30395" y="3709"/>
                      <a:pt x="30014" y="3478"/>
                    </a:cubicBezTo>
                    <a:cubicBezTo>
                      <a:pt x="29894" y="3496"/>
                      <a:pt x="29770" y="3516"/>
                      <a:pt x="29645" y="3538"/>
                    </a:cubicBezTo>
                    <a:cubicBezTo>
                      <a:pt x="29539" y="3555"/>
                      <a:pt x="29432" y="3573"/>
                      <a:pt x="29329" y="3589"/>
                    </a:cubicBezTo>
                    <a:cubicBezTo>
                      <a:pt x="29211" y="3605"/>
                      <a:pt x="29097" y="3616"/>
                      <a:pt x="28987" y="3616"/>
                    </a:cubicBezTo>
                    <a:cubicBezTo>
                      <a:pt x="28660" y="3616"/>
                      <a:pt x="28382" y="3518"/>
                      <a:pt x="28222" y="3162"/>
                    </a:cubicBezTo>
                    <a:cubicBezTo>
                      <a:pt x="28496" y="3157"/>
                      <a:pt x="28756" y="3141"/>
                      <a:pt x="29009" y="3102"/>
                    </a:cubicBezTo>
                    <a:cubicBezTo>
                      <a:pt x="30770" y="2854"/>
                      <a:pt x="32041" y="1870"/>
                      <a:pt x="33243" y="1305"/>
                    </a:cubicBezTo>
                    <a:cubicBezTo>
                      <a:pt x="33529" y="1595"/>
                      <a:pt x="33996" y="1704"/>
                      <a:pt x="34466" y="1704"/>
                    </a:cubicBezTo>
                    <a:cubicBezTo>
                      <a:pt x="34614" y="1704"/>
                      <a:pt x="34763" y="1693"/>
                      <a:pt x="34906" y="1674"/>
                    </a:cubicBezTo>
                    <a:cubicBezTo>
                      <a:pt x="35518" y="1583"/>
                      <a:pt x="36040" y="1340"/>
                      <a:pt x="36027" y="1104"/>
                    </a:cubicBezTo>
                    <a:cubicBezTo>
                      <a:pt x="35471" y="750"/>
                      <a:pt x="34963" y="288"/>
                      <a:pt x="34363" y="0"/>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35"/>
              <p:cNvSpPr/>
              <p:nvPr/>
            </p:nvSpPr>
            <p:spPr>
              <a:xfrm>
                <a:off x="6499050" y="1729000"/>
                <a:ext cx="31475" cy="149825"/>
              </a:xfrm>
              <a:custGeom>
                <a:rect b="b" l="l" r="r" t="t"/>
                <a:pathLst>
                  <a:path extrusionOk="0" h="5993" w="1259">
                    <a:moveTo>
                      <a:pt x="1258" y="1"/>
                    </a:moveTo>
                    <a:lnTo>
                      <a:pt x="1258" y="1"/>
                    </a:lnTo>
                    <a:cubicBezTo>
                      <a:pt x="1254" y="13"/>
                      <a:pt x="1250" y="31"/>
                      <a:pt x="1246" y="44"/>
                    </a:cubicBezTo>
                    <a:lnTo>
                      <a:pt x="1" y="5993"/>
                    </a:lnTo>
                    <a:cubicBezTo>
                      <a:pt x="6" y="5976"/>
                      <a:pt x="10" y="5963"/>
                      <a:pt x="10" y="5951"/>
                    </a:cubicBezTo>
                    <a:lnTo>
                      <a:pt x="1258" y="1"/>
                    </a:ln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35"/>
              <p:cNvSpPr/>
              <p:nvPr/>
            </p:nvSpPr>
            <p:spPr>
              <a:xfrm>
                <a:off x="6498100" y="1730100"/>
                <a:ext cx="32125" cy="150775"/>
              </a:xfrm>
              <a:custGeom>
                <a:rect b="b" l="l" r="r" t="t"/>
                <a:pathLst>
                  <a:path extrusionOk="0" h="6031" w="1285">
                    <a:moveTo>
                      <a:pt x="1284" y="0"/>
                    </a:moveTo>
                    <a:lnTo>
                      <a:pt x="1284" y="0"/>
                    </a:lnTo>
                    <a:cubicBezTo>
                      <a:pt x="1276" y="30"/>
                      <a:pt x="1263" y="55"/>
                      <a:pt x="1250" y="81"/>
                    </a:cubicBezTo>
                    <a:lnTo>
                      <a:pt x="1" y="6031"/>
                    </a:lnTo>
                    <a:cubicBezTo>
                      <a:pt x="18" y="6005"/>
                      <a:pt x="31" y="5974"/>
                      <a:pt x="39" y="5949"/>
                    </a:cubicBezTo>
                    <a:lnTo>
                      <a:pt x="1284" y="0"/>
                    </a:ln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35"/>
              <p:cNvSpPr/>
              <p:nvPr/>
            </p:nvSpPr>
            <p:spPr>
              <a:xfrm>
                <a:off x="6496825" y="1732125"/>
                <a:ext cx="32550" cy="150550"/>
              </a:xfrm>
              <a:custGeom>
                <a:rect b="b" l="l" r="r" t="t"/>
                <a:pathLst>
                  <a:path extrusionOk="0" h="6022" w="1302">
                    <a:moveTo>
                      <a:pt x="1301" y="0"/>
                    </a:moveTo>
                    <a:cubicBezTo>
                      <a:pt x="1284" y="26"/>
                      <a:pt x="1266" y="51"/>
                      <a:pt x="1245" y="73"/>
                    </a:cubicBezTo>
                    <a:lnTo>
                      <a:pt x="1" y="6022"/>
                    </a:lnTo>
                    <a:cubicBezTo>
                      <a:pt x="22" y="5996"/>
                      <a:pt x="39" y="5975"/>
                      <a:pt x="52" y="5950"/>
                    </a:cubicBezTo>
                    <a:lnTo>
                      <a:pt x="1301" y="0"/>
                    </a:lnTo>
                    <a:close/>
                  </a:path>
                </a:pathLst>
              </a:custGeom>
              <a:solidFill>
                <a:srgbClr val="2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35"/>
              <p:cNvSpPr/>
              <p:nvPr/>
            </p:nvSpPr>
            <p:spPr>
              <a:xfrm>
                <a:off x="6494900" y="1733950"/>
                <a:ext cx="33050" cy="150550"/>
              </a:xfrm>
              <a:custGeom>
                <a:rect b="b" l="l" r="r" t="t"/>
                <a:pathLst>
                  <a:path extrusionOk="0" h="6022" w="1322">
                    <a:moveTo>
                      <a:pt x="1322" y="0"/>
                    </a:moveTo>
                    <a:lnTo>
                      <a:pt x="1322" y="0"/>
                    </a:lnTo>
                    <a:cubicBezTo>
                      <a:pt x="1301" y="26"/>
                      <a:pt x="1276" y="51"/>
                      <a:pt x="1250" y="77"/>
                    </a:cubicBezTo>
                    <a:lnTo>
                      <a:pt x="1" y="6021"/>
                    </a:lnTo>
                    <a:cubicBezTo>
                      <a:pt x="30" y="6000"/>
                      <a:pt x="56" y="5974"/>
                      <a:pt x="78" y="5949"/>
                    </a:cubicBezTo>
                    <a:lnTo>
                      <a:pt x="1322" y="0"/>
                    </a:lnTo>
                    <a:close/>
                  </a:path>
                </a:pathLst>
              </a:custGeom>
              <a:solidFill>
                <a:srgbClr val="222C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35"/>
              <p:cNvSpPr/>
              <p:nvPr/>
            </p:nvSpPr>
            <p:spPr>
              <a:xfrm>
                <a:off x="6492325" y="1735850"/>
                <a:ext cx="33825" cy="150575"/>
              </a:xfrm>
              <a:custGeom>
                <a:rect b="b" l="l" r="r" t="t"/>
                <a:pathLst>
                  <a:path extrusionOk="0" h="6023" w="1353">
                    <a:moveTo>
                      <a:pt x="1353" y="1"/>
                    </a:moveTo>
                    <a:cubicBezTo>
                      <a:pt x="1318" y="27"/>
                      <a:pt x="1284" y="52"/>
                      <a:pt x="1245" y="78"/>
                    </a:cubicBezTo>
                    <a:lnTo>
                      <a:pt x="1" y="6022"/>
                    </a:lnTo>
                    <a:cubicBezTo>
                      <a:pt x="39" y="6001"/>
                      <a:pt x="74" y="5975"/>
                      <a:pt x="104" y="5945"/>
                    </a:cubicBezTo>
                    <a:lnTo>
                      <a:pt x="1353" y="1"/>
                    </a:lnTo>
                    <a:close/>
                  </a:path>
                </a:pathLst>
              </a:custGeom>
              <a:solidFill>
                <a:srgbClr val="232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35"/>
              <p:cNvSpPr/>
              <p:nvPr/>
            </p:nvSpPr>
            <p:spPr>
              <a:xfrm>
                <a:off x="6488150" y="1737775"/>
                <a:ext cx="35325" cy="150900"/>
              </a:xfrm>
              <a:custGeom>
                <a:rect b="b" l="l" r="r" t="t"/>
                <a:pathLst>
                  <a:path extrusionOk="0" h="6036" w="1413">
                    <a:moveTo>
                      <a:pt x="1412" y="1"/>
                    </a:moveTo>
                    <a:lnTo>
                      <a:pt x="1412" y="1"/>
                    </a:lnTo>
                    <a:cubicBezTo>
                      <a:pt x="1361" y="31"/>
                      <a:pt x="1305" y="61"/>
                      <a:pt x="1246" y="90"/>
                    </a:cubicBezTo>
                    <a:lnTo>
                      <a:pt x="1" y="6036"/>
                    </a:lnTo>
                    <a:cubicBezTo>
                      <a:pt x="61" y="6010"/>
                      <a:pt x="117" y="5980"/>
                      <a:pt x="168" y="5945"/>
                    </a:cubicBezTo>
                    <a:lnTo>
                      <a:pt x="1412" y="1"/>
                    </a:lnTo>
                    <a:close/>
                  </a:path>
                </a:pathLst>
              </a:custGeom>
              <a:solidFill>
                <a:srgbClr val="242F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35"/>
              <p:cNvSpPr/>
              <p:nvPr/>
            </p:nvSpPr>
            <p:spPr>
              <a:xfrm>
                <a:off x="6480350" y="1740025"/>
                <a:ext cx="38950" cy="151625"/>
              </a:xfrm>
              <a:custGeom>
                <a:rect b="b" l="l" r="r" t="t"/>
                <a:pathLst>
                  <a:path extrusionOk="0" h="6065" w="1558">
                    <a:moveTo>
                      <a:pt x="1558" y="0"/>
                    </a:moveTo>
                    <a:cubicBezTo>
                      <a:pt x="1463" y="43"/>
                      <a:pt x="1361" y="81"/>
                      <a:pt x="1246" y="116"/>
                    </a:cubicBezTo>
                    <a:lnTo>
                      <a:pt x="1" y="6065"/>
                    </a:lnTo>
                    <a:cubicBezTo>
                      <a:pt x="117" y="6027"/>
                      <a:pt x="219" y="5988"/>
                      <a:pt x="313" y="5946"/>
                    </a:cubicBezTo>
                    <a:lnTo>
                      <a:pt x="1558" y="0"/>
                    </a:lnTo>
                    <a:close/>
                  </a:path>
                </a:pathLst>
              </a:custGeom>
              <a:solidFill>
                <a:srgbClr val="253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35"/>
              <p:cNvSpPr/>
              <p:nvPr/>
            </p:nvSpPr>
            <p:spPr>
              <a:xfrm>
                <a:off x="6471075" y="1742925"/>
                <a:ext cx="40425" cy="151100"/>
              </a:xfrm>
              <a:custGeom>
                <a:rect b="b" l="l" r="r" t="t"/>
                <a:pathLst>
                  <a:path extrusionOk="0" h="6044" w="1617">
                    <a:moveTo>
                      <a:pt x="1617" y="0"/>
                    </a:moveTo>
                    <a:lnTo>
                      <a:pt x="1617" y="0"/>
                    </a:lnTo>
                    <a:cubicBezTo>
                      <a:pt x="1505" y="34"/>
                      <a:pt x="1382" y="64"/>
                      <a:pt x="1248" y="94"/>
                    </a:cubicBezTo>
                    <a:lnTo>
                      <a:pt x="0" y="6043"/>
                    </a:lnTo>
                    <a:cubicBezTo>
                      <a:pt x="132" y="6014"/>
                      <a:pt x="257" y="5984"/>
                      <a:pt x="372" y="5949"/>
                    </a:cubicBezTo>
                    <a:lnTo>
                      <a:pt x="1617" y="0"/>
                    </a:lnTo>
                    <a:close/>
                  </a:path>
                </a:pathLst>
              </a:custGeom>
              <a:solidFill>
                <a:srgbClr val="273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35"/>
              <p:cNvSpPr/>
              <p:nvPr/>
            </p:nvSpPr>
            <p:spPr>
              <a:xfrm>
                <a:off x="6470950" y="1745150"/>
                <a:ext cx="31350" cy="148875"/>
              </a:xfrm>
              <a:custGeom>
                <a:rect b="b" l="l" r="r" t="t"/>
                <a:pathLst>
                  <a:path extrusionOk="0" h="5955" w="1254">
                    <a:moveTo>
                      <a:pt x="1249" y="1"/>
                    </a:moveTo>
                    <a:lnTo>
                      <a:pt x="1" y="5950"/>
                    </a:lnTo>
                    <a:cubicBezTo>
                      <a:pt x="5" y="5950"/>
                      <a:pt x="5" y="5950"/>
                      <a:pt x="5" y="5954"/>
                    </a:cubicBezTo>
                    <a:lnTo>
                      <a:pt x="1253" y="5"/>
                    </a:lnTo>
                    <a:cubicBezTo>
                      <a:pt x="1249" y="5"/>
                      <a:pt x="1249" y="5"/>
                      <a:pt x="1249" y="1"/>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35"/>
              <p:cNvSpPr/>
              <p:nvPr/>
            </p:nvSpPr>
            <p:spPr>
              <a:xfrm>
                <a:off x="6465925" y="1741950"/>
                <a:ext cx="36275" cy="151975"/>
              </a:xfrm>
              <a:custGeom>
                <a:rect b="b" l="l" r="r" t="t"/>
                <a:pathLst>
                  <a:path extrusionOk="0" h="6079" w="1451">
                    <a:moveTo>
                      <a:pt x="1245" y="0"/>
                    </a:moveTo>
                    <a:lnTo>
                      <a:pt x="1" y="5950"/>
                    </a:lnTo>
                    <a:cubicBezTo>
                      <a:pt x="74" y="5993"/>
                      <a:pt x="145" y="6035"/>
                      <a:pt x="202" y="6078"/>
                    </a:cubicBezTo>
                    <a:lnTo>
                      <a:pt x="1450" y="129"/>
                    </a:lnTo>
                    <a:cubicBezTo>
                      <a:pt x="1391" y="91"/>
                      <a:pt x="1322" y="43"/>
                      <a:pt x="1245"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35"/>
              <p:cNvSpPr/>
              <p:nvPr/>
            </p:nvSpPr>
            <p:spPr>
              <a:xfrm>
                <a:off x="6456625" y="1737150"/>
                <a:ext cx="40425" cy="153550"/>
              </a:xfrm>
              <a:custGeom>
                <a:rect b="b" l="l" r="r" t="t"/>
                <a:pathLst>
                  <a:path extrusionOk="0" h="6142" w="1617">
                    <a:moveTo>
                      <a:pt x="1245" y="0"/>
                    </a:moveTo>
                    <a:lnTo>
                      <a:pt x="0" y="5949"/>
                    </a:lnTo>
                    <a:cubicBezTo>
                      <a:pt x="133" y="6014"/>
                      <a:pt x="261" y="6077"/>
                      <a:pt x="373" y="6142"/>
                    </a:cubicBezTo>
                    <a:lnTo>
                      <a:pt x="1617" y="192"/>
                    </a:lnTo>
                    <a:cubicBezTo>
                      <a:pt x="1506" y="133"/>
                      <a:pt x="1382" y="68"/>
                      <a:pt x="1245"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35"/>
              <p:cNvSpPr/>
              <p:nvPr/>
            </p:nvSpPr>
            <p:spPr>
              <a:xfrm>
                <a:off x="6422075" y="1721625"/>
                <a:ext cx="65700" cy="164250"/>
              </a:xfrm>
              <a:custGeom>
                <a:rect b="b" l="l" r="r" t="t"/>
                <a:pathLst>
                  <a:path extrusionOk="0" h="6570" w="2628">
                    <a:moveTo>
                      <a:pt x="1250" y="0"/>
                    </a:moveTo>
                    <a:lnTo>
                      <a:pt x="0" y="5950"/>
                    </a:lnTo>
                    <a:cubicBezTo>
                      <a:pt x="403" y="6143"/>
                      <a:pt x="938" y="6361"/>
                      <a:pt x="1382" y="6570"/>
                    </a:cubicBezTo>
                    <a:lnTo>
                      <a:pt x="2627" y="621"/>
                    </a:lnTo>
                    <a:cubicBezTo>
                      <a:pt x="2187" y="411"/>
                      <a:pt x="1648" y="193"/>
                      <a:pt x="1250" y="0"/>
                    </a:cubicBezTo>
                    <a:close/>
                  </a:path>
                </a:pathLst>
              </a:custGeom>
              <a:solidFill>
                <a:srgbClr val="202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35"/>
              <p:cNvSpPr/>
              <p:nvPr/>
            </p:nvSpPr>
            <p:spPr>
              <a:xfrm>
                <a:off x="6414925" y="1717900"/>
                <a:ext cx="38400" cy="152475"/>
              </a:xfrm>
              <a:custGeom>
                <a:rect b="b" l="l" r="r" t="t"/>
                <a:pathLst>
                  <a:path extrusionOk="0" h="6099" w="1536">
                    <a:moveTo>
                      <a:pt x="1245" y="0"/>
                    </a:moveTo>
                    <a:lnTo>
                      <a:pt x="0" y="5949"/>
                    </a:lnTo>
                    <a:cubicBezTo>
                      <a:pt x="81" y="5996"/>
                      <a:pt x="180" y="6048"/>
                      <a:pt x="286" y="6099"/>
                    </a:cubicBezTo>
                    <a:lnTo>
                      <a:pt x="1536" y="149"/>
                    </a:lnTo>
                    <a:cubicBezTo>
                      <a:pt x="1429" y="98"/>
                      <a:pt x="1330" y="47"/>
                      <a:pt x="1245" y="0"/>
                    </a:cubicBezTo>
                    <a:close/>
                  </a:path>
                </a:pathLst>
              </a:custGeom>
              <a:solidFill>
                <a:srgbClr val="1F2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35"/>
              <p:cNvSpPr/>
              <p:nvPr/>
            </p:nvSpPr>
            <p:spPr>
              <a:xfrm>
                <a:off x="6411400" y="1715750"/>
                <a:ext cx="34675" cy="150900"/>
              </a:xfrm>
              <a:custGeom>
                <a:rect b="b" l="l" r="r" t="t"/>
                <a:pathLst>
                  <a:path extrusionOk="0" h="6036" w="1387">
                    <a:moveTo>
                      <a:pt x="1245" y="0"/>
                    </a:moveTo>
                    <a:lnTo>
                      <a:pt x="0" y="5946"/>
                    </a:lnTo>
                    <a:cubicBezTo>
                      <a:pt x="38" y="5976"/>
                      <a:pt x="90" y="6005"/>
                      <a:pt x="141" y="6035"/>
                    </a:cubicBezTo>
                    <a:lnTo>
                      <a:pt x="1386" y="86"/>
                    </a:lnTo>
                    <a:cubicBezTo>
                      <a:pt x="1335" y="56"/>
                      <a:pt x="1288" y="26"/>
                      <a:pt x="1245" y="0"/>
                    </a:cubicBezTo>
                    <a:close/>
                  </a:path>
                </a:pathLst>
              </a:custGeom>
              <a:solidFill>
                <a:srgbClr val="1E2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35"/>
              <p:cNvSpPr/>
              <p:nvPr/>
            </p:nvSpPr>
            <p:spPr>
              <a:xfrm>
                <a:off x="6407550" y="1711050"/>
                <a:ext cx="34975" cy="153350"/>
              </a:xfrm>
              <a:custGeom>
                <a:rect b="b" l="l" r="r" t="t"/>
                <a:pathLst>
                  <a:path extrusionOk="0" h="6134" w="1399">
                    <a:moveTo>
                      <a:pt x="1254" y="0"/>
                    </a:moveTo>
                    <a:lnTo>
                      <a:pt x="9" y="5950"/>
                    </a:lnTo>
                    <a:cubicBezTo>
                      <a:pt x="0" y="6005"/>
                      <a:pt x="56" y="6065"/>
                      <a:pt x="154" y="6134"/>
                    </a:cubicBezTo>
                    <a:lnTo>
                      <a:pt x="1399" y="188"/>
                    </a:lnTo>
                    <a:cubicBezTo>
                      <a:pt x="1300" y="115"/>
                      <a:pt x="1249" y="56"/>
                      <a:pt x="1254" y="0"/>
                    </a:cubicBezTo>
                    <a:close/>
                  </a:path>
                </a:pathLst>
              </a:custGeom>
              <a:solidFill>
                <a:srgbClr val="1D2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35"/>
              <p:cNvSpPr/>
              <p:nvPr/>
            </p:nvSpPr>
            <p:spPr>
              <a:xfrm>
                <a:off x="6437900" y="1700975"/>
                <a:ext cx="105775" cy="44300"/>
              </a:xfrm>
              <a:custGeom>
                <a:rect b="b" l="l" r="r" t="t"/>
                <a:pathLst>
                  <a:path extrusionOk="0" h="1772" w="4231">
                    <a:moveTo>
                      <a:pt x="2926" y="1"/>
                    </a:moveTo>
                    <a:lnTo>
                      <a:pt x="2926" y="1"/>
                    </a:lnTo>
                    <a:cubicBezTo>
                      <a:pt x="2747" y="52"/>
                      <a:pt x="2550" y="91"/>
                      <a:pt x="2340" y="121"/>
                    </a:cubicBezTo>
                    <a:cubicBezTo>
                      <a:pt x="2007" y="168"/>
                      <a:pt x="1647" y="190"/>
                      <a:pt x="1314" y="206"/>
                    </a:cubicBezTo>
                    <a:cubicBezTo>
                      <a:pt x="980" y="224"/>
                      <a:pt x="672" y="241"/>
                      <a:pt x="441" y="275"/>
                    </a:cubicBezTo>
                    <a:cubicBezTo>
                      <a:pt x="245" y="301"/>
                      <a:pt x="103" y="339"/>
                      <a:pt x="40" y="403"/>
                    </a:cubicBezTo>
                    <a:cubicBezTo>
                      <a:pt x="1" y="703"/>
                      <a:pt x="1904" y="1297"/>
                      <a:pt x="2575" y="1772"/>
                    </a:cubicBezTo>
                    <a:cubicBezTo>
                      <a:pt x="3769" y="1511"/>
                      <a:pt x="4231" y="1032"/>
                      <a:pt x="2926" y="1"/>
                    </a:cubicBezTo>
                    <a:close/>
                  </a:path>
                </a:pathLst>
              </a:custGeom>
              <a:solidFill>
                <a:srgbClr val="303E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984" name="Google Shape;4984;p35"/>
          <p:cNvSpPr txBox="1"/>
          <p:nvPr>
            <p:ph idx="4294967295" type="subTitle"/>
          </p:nvPr>
        </p:nvSpPr>
        <p:spPr>
          <a:xfrm>
            <a:off x="1885823" y="1113863"/>
            <a:ext cx="1505700" cy="3246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200">
                <a:solidFill>
                  <a:schemeClr val="accent5"/>
                </a:solidFill>
                <a:latin typeface="Staatliches"/>
                <a:ea typeface="Staatliches"/>
                <a:cs typeface="Staatliches"/>
                <a:sym typeface="Staatliches"/>
              </a:rPr>
              <a:t>5,000,000 </a:t>
            </a:r>
            <a:endParaRPr sz="1200">
              <a:solidFill>
                <a:schemeClr val="accent5"/>
              </a:solidFill>
              <a:latin typeface="Staatliches"/>
              <a:ea typeface="Staatliches"/>
              <a:cs typeface="Staatliches"/>
              <a:sym typeface="Staatliches"/>
            </a:endParaRPr>
          </a:p>
        </p:txBody>
      </p:sp>
      <p:cxnSp>
        <p:nvCxnSpPr>
          <p:cNvPr id="4985" name="Google Shape;4985;p35"/>
          <p:cNvCxnSpPr/>
          <p:nvPr/>
        </p:nvCxnSpPr>
        <p:spPr>
          <a:xfrm rot="10800000">
            <a:off x="4493225" y="1509925"/>
            <a:ext cx="0" cy="1545900"/>
          </a:xfrm>
          <a:prstGeom prst="straightConnector1">
            <a:avLst/>
          </a:prstGeom>
          <a:noFill/>
          <a:ln cap="flat" cmpd="sng" w="19050">
            <a:solidFill>
              <a:schemeClr val="dk2"/>
            </a:solidFill>
            <a:prstDash val="solid"/>
            <a:round/>
            <a:headEnd len="med" w="med" type="none"/>
            <a:tailEnd len="med" w="med" type="none"/>
          </a:ln>
        </p:spPr>
      </p:cxnSp>
      <p:cxnSp>
        <p:nvCxnSpPr>
          <p:cNvPr id="4986" name="Google Shape;4986;p35"/>
          <p:cNvCxnSpPr/>
          <p:nvPr/>
        </p:nvCxnSpPr>
        <p:spPr>
          <a:xfrm rot="10800000">
            <a:off x="6339690" y="1509875"/>
            <a:ext cx="0" cy="2092800"/>
          </a:xfrm>
          <a:prstGeom prst="straightConnector1">
            <a:avLst/>
          </a:prstGeom>
          <a:noFill/>
          <a:ln cap="flat" cmpd="sng" w="19050">
            <a:solidFill>
              <a:schemeClr val="dk2"/>
            </a:solidFill>
            <a:prstDash val="solid"/>
            <a:round/>
            <a:headEnd len="med" w="med" type="none"/>
            <a:tailEnd len="med" w="med" type="none"/>
          </a:ln>
        </p:spPr>
      </p:cxnSp>
      <p:cxnSp>
        <p:nvCxnSpPr>
          <p:cNvPr id="4987" name="Google Shape;4987;p35"/>
          <p:cNvCxnSpPr/>
          <p:nvPr/>
        </p:nvCxnSpPr>
        <p:spPr>
          <a:xfrm rot="10800000">
            <a:off x="2634500" y="1509850"/>
            <a:ext cx="0" cy="1812900"/>
          </a:xfrm>
          <a:prstGeom prst="straightConnector1">
            <a:avLst/>
          </a:prstGeom>
          <a:noFill/>
          <a:ln cap="flat" cmpd="sng" w="19050">
            <a:solidFill>
              <a:schemeClr val="dk2"/>
            </a:solidFill>
            <a:prstDash val="solid"/>
            <a:round/>
            <a:headEnd len="med" w="med" type="none"/>
            <a:tailEnd len="med" w="med" type="none"/>
          </a:ln>
        </p:spPr>
      </p:cxnSp>
      <p:sp>
        <p:nvSpPr>
          <p:cNvPr id="4988" name="Google Shape;4988;p35"/>
          <p:cNvSpPr txBox="1"/>
          <p:nvPr>
            <p:ph idx="4294967295" type="subTitle"/>
          </p:nvPr>
        </p:nvSpPr>
        <p:spPr>
          <a:xfrm>
            <a:off x="3739136" y="1113863"/>
            <a:ext cx="1505700" cy="3246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200">
                <a:solidFill>
                  <a:schemeClr val="accent5"/>
                </a:solidFill>
                <a:latin typeface="Staatliches"/>
                <a:ea typeface="Staatliches"/>
                <a:cs typeface="Staatliches"/>
                <a:sym typeface="Staatliches"/>
              </a:rPr>
              <a:t>50%</a:t>
            </a:r>
            <a:endParaRPr sz="1200">
              <a:solidFill>
                <a:schemeClr val="accent5"/>
              </a:solidFill>
              <a:latin typeface="Staatliches"/>
              <a:ea typeface="Staatliches"/>
              <a:cs typeface="Staatliches"/>
              <a:sym typeface="Staatliches"/>
            </a:endParaRPr>
          </a:p>
        </p:txBody>
      </p:sp>
      <p:sp>
        <p:nvSpPr>
          <p:cNvPr id="4989" name="Google Shape;4989;p35"/>
          <p:cNvSpPr txBox="1"/>
          <p:nvPr>
            <p:ph idx="4294967295" type="subTitle"/>
          </p:nvPr>
        </p:nvSpPr>
        <p:spPr>
          <a:xfrm>
            <a:off x="5592450" y="1113863"/>
            <a:ext cx="1505700" cy="3246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200">
                <a:solidFill>
                  <a:schemeClr val="accent5"/>
                </a:solidFill>
                <a:latin typeface="Staatliches"/>
                <a:ea typeface="Staatliches"/>
                <a:cs typeface="Staatliches"/>
                <a:sym typeface="Staatliches"/>
              </a:rPr>
              <a:t>300</a:t>
            </a:r>
            <a:endParaRPr sz="1200">
              <a:solidFill>
                <a:schemeClr val="accent5"/>
              </a:solidFill>
              <a:latin typeface="Staatliches"/>
              <a:ea typeface="Staatliches"/>
              <a:cs typeface="Staatliches"/>
              <a:sym typeface="Staatliches"/>
            </a:endParaRPr>
          </a:p>
        </p:txBody>
      </p:sp>
      <p:grpSp>
        <p:nvGrpSpPr>
          <p:cNvPr id="4990" name="Google Shape;4990;p35"/>
          <p:cNvGrpSpPr/>
          <p:nvPr/>
        </p:nvGrpSpPr>
        <p:grpSpPr>
          <a:xfrm>
            <a:off x="2547300" y="3243145"/>
            <a:ext cx="174406" cy="161573"/>
            <a:chOff x="4371775" y="3009070"/>
            <a:chExt cx="174406" cy="161573"/>
          </a:xfrm>
        </p:grpSpPr>
        <p:sp>
          <p:nvSpPr>
            <p:cNvPr id="4991" name="Google Shape;4991;p35"/>
            <p:cNvSpPr/>
            <p:nvPr/>
          </p:nvSpPr>
          <p:spPr>
            <a:xfrm>
              <a:off x="4458093" y="3009070"/>
              <a:ext cx="88088" cy="161573"/>
            </a:xfrm>
            <a:custGeom>
              <a:rect b="b" l="l" r="r" t="t"/>
              <a:pathLst>
                <a:path extrusionOk="0" h="10244" w="5584">
                  <a:moveTo>
                    <a:pt x="1" y="0"/>
                  </a:moveTo>
                  <a:lnTo>
                    <a:pt x="1" y="10243"/>
                  </a:lnTo>
                  <a:lnTo>
                    <a:pt x="5583" y="7076"/>
                  </a:lnTo>
                  <a:lnTo>
                    <a:pt x="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4992" name="Google Shape;4992;p35"/>
            <p:cNvSpPr/>
            <p:nvPr/>
          </p:nvSpPr>
          <p:spPr>
            <a:xfrm>
              <a:off x="4371775" y="3009070"/>
              <a:ext cx="87315" cy="161573"/>
            </a:xfrm>
            <a:custGeom>
              <a:rect b="b" l="l" r="r" t="t"/>
              <a:pathLst>
                <a:path extrusionOk="0" h="10244" w="5535">
                  <a:moveTo>
                    <a:pt x="5535" y="0"/>
                  </a:moveTo>
                  <a:lnTo>
                    <a:pt x="1" y="7076"/>
                  </a:lnTo>
                  <a:lnTo>
                    <a:pt x="5535" y="10243"/>
                  </a:lnTo>
                  <a:lnTo>
                    <a:pt x="553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3" name="Google Shape;4993;p35"/>
          <p:cNvGrpSpPr/>
          <p:nvPr/>
        </p:nvGrpSpPr>
        <p:grpSpPr>
          <a:xfrm>
            <a:off x="4406025" y="2959770"/>
            <a:ext cx="174406" cy="161573"/>
            <a:chOff x="4371775" y="3009070"/>
            <a:chExt cx="174406" cy="161573"/>
          </a:xfrm>
        </p:grpSpPr>
        <p:sp>
          <p:nvSpPr>
            <p:cNvPr id="4994" name="Google Shape;4994;p35"/>
            <p:cNvSpPr/>
            <p:nvPr/>
          </p:nvSpPr>
          <p:spPr>
            <a:xfrm>
              <a:off x="4458093" y="3009070"/>
              <a:ext cx="88088" cy="161573"/>
            </a:xfrm>
            <a:custGeom>
              <a:rect b="b" l="l" r="r" t="t"/>
              <a:pathLst>
                <a:path extrusionOk="0" h="10244" w="5584">
                  <a:moveTo>
                    <a:pt x="1" y="0"/>
                  </a:moveTo>
                  <a:lnTo>
                    <a:pt x="1" y="10243"/>
                  </a:lnTo>
                  <a:lnTo>
                    <a:pt x="5583" y="7076"/>
                  </a:ln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4"/>
                </a:solidFill>
              </a:endParaRPr>
            </a:p>
          </p:txBody>
        </p:sp>
        <p:sp>
          <p:nvSpPr>
            <p:cNvPr id="4995" name="Google Shape;4995;p35"/>
            <p:cNvSpPr/>
            <p:nvPr/>
          </p:nvSpPr>
          <p:spPr>
            <a:xfrm>
              <a:off x="4371775" y="3009070"/>
              <a:ext cx="87315" cy="161573"/>
            </a:xfrm>
            <a:custGeom>
              <a:rect b="b" l="l" r="r" t="t"/>
              <a:pathLst>
                <a:path extrusionOk="0" h="10244" w="5535">
                  <a:moveTo>
                    <a:pt x="5535" y="0"/>
                  </a:moveTo>
                  <a:lnTo>
                    <a:pt x="1" y="7076"/>
                  </a:lnTo>
                  <a:lnTo>
                    <a:pt x="5535" y="10243"/>
                  </a:lnTo>
                  <a:lnTo>
                    <a:pt x="553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6" name="Google Shape;4996;p35"/>
          <p:cNvGrpSpPr/>
          <p:nvPr/>
        </p:nvGrpSpPr>
        <p:grpSpPr>
          <a:xfrm>
            <a:off x="6256703" y="3477216"/>
            <a:ext cx="174406" cy="161573"/>
            <a:chOff x="4371775" y="3009070"/>
            <a:chExt cx="174406" cy="161573"/>
          </a:xfrm>
        </p:grpSpPr>
        <p:sp>
          <p:nvSpPr>
            <p:cNvPr id="4997" name="Google Shape;4997;p35"/>
            <p:cNvSpPr/>
            <p:nvPr/>
          </p:nvSpPr>
          <p:spPr>
            <a:xfrm>
              <a:off x="4458093" y="3009070"/>
              <a:ext cx="88088" cy="161573"/>
            </a:xfrm>
            <a:custGeom>
              <a:rect b="b" l="l" r="r" t="t"/>
              <a:pathLst>
                <a:path extrusionOk="0" h="10244" w="5584">
                  <a:moveTo>
                    <a:pt x="1" y="0"/>
                  </a:moveTo>
                  <a:lnTo>
                    <a:pt x="1" y="10243"/>
                  </a:lnTo>
                  <a:lnTo>
                    <a:pt x="5583" y="7076"/>
                  </a:lnTo>
                  <a:lnTo>
                    <a:pt x="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4998" name="Google Shape;4998;p35"/>
            <p:cNvSpPr/>
            <p:nvPr/>
          </p:nvSpPr>
          <p:spPr>
            <a:xfrm>
              <a:off x="4371775" y="3009070"/>
              <a:ext cx="87315" cy="161573"/>
            </a:xfrm>
            <a:custGeom>
              <a:rect b="b" l="l" r="r" t="t"/>
              <a:pathLst>
                <a:path extrusionOk="0" h="10244" w="5535">
                  <a:moveTo>
                    <a:pt x="5535" y="0"/>
                  </a:moveTo>
                  <a:lnTo>
                    <a:pt x="1" y="7076"/>
                  </a:lnTo>
                  <a:lnTo>
                    <a:pt x="5535" y="10243"/>
                  </a:lnTo>
                  <a:lnTo>
                    <a:pt x="553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99" name="Google Shape;4999;p35"/>
          <p:cNvSpPr txBox="1"/>
          <p:nvPr>
            <p:ph idx="4294967295" type="subTitle"/>
          </p:nvPr>
        </p:nvSpPr>
        <p:spPr>
          <a:xfrm>
            <a:off x="1072725" y="1509850"/>
            <a:ext cx="1505700" cy="3246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solidFill>
                  <a:schemeClr val="lt1"/>
                </a:solidFill>
              </a:rPr>
              <a:t>Saturn is the ringed one. It’s a gas giant</a:t>
            </a:r>
            <a:endParaRPr>
              <a:solidFill>
                <a:schemeClr val="lt1"/>
              </a:solidFill>
            </a:endParaRPr>
          </a:p>
        </p:txBody>
      </p:sp>
      <p:sp>
        <p:nvSpPr>
          <p:cNvPr id="5000" name="Google Shape;5000;p35"/>
          <p:cNvSpPr txBox="1"/>
          <p:nvPr>
            <p:ph idx="4294967295" type="subTitle"/>
          </p:nvPr>
        </p:nvSpPr>
        <p:spPr>
          <a:xfrm>
            <a:off x="2926125" y="1509850"/>
            <a:ext cx="1505700" cy="3246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solidFill>
                  <a:schemeClr val="lt1"/>
                </a:solidFill>
              </a:rPr>
              <a:t>Neptune is the farthest planet from the Sun</a:t>
            </a:r>
            <a:endParaRPr>
              <a:solidFill>
                <a:schemeClr val="lt1"/>
              </a:solidFill>
            </a:endParaRPr>
          </a:p>
        </p:txBody>
      </p:sp>
      <p:sp>
        <p:nvSpPr>
          <p:cNvPr id="5001" name="Google Shape;5001;p35"/>
          <p:cNvSpPr txBox="1"/>
          <p:nvPr>
            <p:ph idx="4294967295" type="subTitle"/>
          </p:nvPr>
        </p:nvSpPr>
        <p:spPr>
          <a:xfrm>
            <a:off x="4779351" y="1509850"/>
            <a:ext cx="1505700" cy="3246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solidFill>
                  <a:schemeClr val="lt1"/>
                </a:solidFill>
              </a:rPr>
              <a:t>Despite being red, Mars is a cold place</a:t>
            </a:r>
            <a:endParaRPr>
              <a:solidFill>
                <a:schemeClr val="lt1"/>
              </a:solidFill>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rgbClr val="EFEFEF"/>
        </a:solidFill>
      </p:bgPr>
    </p:bg>
    <p:spTree>
      <p:nvGrpSpPr>
        <p:cNvPr id="5005" name="Shape 5005"/>
        <p:cNvGrpSpPr/>
        <p:nvPr/>
      </p:nvGrpSpPr>
      <p:grpSpPr>
        <a:xfrm>
          <a:off x="0" y="0"/>
          <a:ext cx="0" cy="0"/>
          <a:chOff x="0" y="0"/>
          <a:chExt cx="0" cy="0"/>
        </a:xfrm>
      </p:grpSpPr>
      <p:grpSp>
        <p:nvGrpSpPr>
          <p:cNvPr id="5006" name="Google Shape;5006;p36"/>
          <p:cNvGrpSpPr/>
          <p:nvPr/>
        </p:nvGrpSpPr>
        <p:grpSpPr>
          <a:xfrm>
            <a:off x="2720800" y="956181"/>
            <a:ext cx="3720096" cy="3231133"/>
            <a:chOff x="2468724" y="995676"/>
            <a:chExt cx="4206350" cy="3653475"/>
          </a:xfrm>
        </p:grpSpPr>
        <p:sp>
          <p:nvSpPr>
            <p:cNvPr id="5007" name="Google Shape;5007;p36"/>
            <p:cNvSpPr/>
            <p:nvPr/>
          </p:nvSpPr>
          <p:spPr>
            <a:xfrm>
              <a:off x="2468724" y="995676"/>
              <a:ext cx="4206350" cy="3653475"/>
            </a:xfrm>
            <a:custGeom>
              <a:rect b="b" l="l" r="r" t="t"/>
              <a:pathLst>
                <a:path extrusionOk="0" h="146139" w="168254">
                  <a:moveTo>
                    <a:pt x="4437" y="1"/>
                  </a:moveTo>
                  <a:cubicBezTo>
                    <a:pt x="2002" y="1"/>
                    <a:pt x="0" y="1969"/>
                    <a:pt x="0" y="4437"/>
                  </a:cubicBezTo>
                  <a:lnTo>
                    <a:pt x="0" y="141702"/>
                  </a:lnTo>
                  <a:cubicBezTo>
                    <a:pt x="0" y="144137"/>
                    <a:pt x="2002" y="146139"/>
                    <a:pt x="4437" y="146139"/>
                  </a:cubicBezTo>
                  <a:lnTo>
                    <a:pt x="163817" y="146139"/>
                  </a:lnTo>
                  <a:cubicBezTo>
                    <a:pt x="166252" y="146139"/>
                    <a:pt x="168254" y="144137"/>
                    <a:pt x="168254" y="141702"/>
                  </a:cubicBezTo>
                  <a:lnTo>
                    <a:pt x="168254" y="4437"/>
                  </a:lnTo>
                  <a:cubicBezTo>
                    <a:pt x="168254" y="1969"/>
                    <a:pt x="166252" y="1"/>
                    <a:pt x="1638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36"/>
            <p:cNvSpPr/>
            <p:nvPr/>
          </p:nvSpPr>
          <p:spPr>
            <a:xfrm>
              <a:off x="2622174" y="3896926"/>
              <a:ext cx="3892800" cy="20875"/>
            </a:xfrm>
            <a:custGeom>
              <a:rect b="b" l="l" r="r" t="t"/>
              <a:pathLst>
                <a:path extrusionOk="0" h="835" w="155712">
                  <a:moveTo>
                    <a:pt x="0" y="1"/>
                  </a:moveTo>
                  <a:lnTo>
                    <a:pt x="0" y="835"/>
                  </a:lnTo>
                  <a:lnTo>
                    <a:pt x="155711" y="835"/>
                  </a:lnTo>
                  <a:lnTo>
                    <a:pt x="155711" y="1"/>
                  </a:lnTo>
                  <a:close/>
                </a:path>
              </a:pathLst>
            </a:custGeom>
            <a:solidFill>
              <a:srgbClr val="4343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36"/>
            <p:cNvSpPr/>
            <p:nvPr/>
          </p:nvSpPr>
          <p:spPr>
            <a:xfrm>
              <a:off x="2716399" y="3693451"/>
              <a:ext cx="1774625" cy="20875"/>
            </a:xfrm>
            <a:custGeom>
              <a:rect b="b" l="l" r="r" t="t"/>
              <a:pathLst>
                <a:path extrusionOk="0" h="835" w="70985">
                  <a:moveTo>
                    <a:pt x="434" y="0"/>
                  </a:moveTo>
                  <a:cubicBezTo>
                    <a:pt x="201" y="0"/>
                    <a:pt x="0" y="167"/>
                    <a:pt x="0" y="401"/>
                  </a:cubicBezTo>
                  <a:cubicBezTo>
                    <a:pt x="0" y="634"/>
                    <a:pt x="201" y="834"/>
                    <a:pt x="434" y="834"/>
                  </a:cubicBezTo>
                  <a:lnTo>
                    <a:pt x="70984" y="834"/>
                  </a:lnTo>
                  <a:lnTo>
                    <a:pt x="70984" y="0"/>
                  </a:lnTo>
                  <a:close/>
                </a:path>
              </a:pathLst>
            </a:custGeom>
            <a:solidFill>
              <a:srgbClr val="B794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36"/>
            <p:cNvSpPr/>
            <p:nvPr/>
          </p:nvSpPr>
          <p:spPr>
            <a:xfrm>
              <a:off x="4475149" y="3673426"/>
              <a:ext cx="60900" cy="60900"/>
            </a:xfrm>
            <a:custGeom>
              <a:rect b="b" l="l" r="r" t="t"/>
              <a:pathLst>
                <a:path extrusionOk="0" h="2436" w="2436">
                  <a:moveTo>
                    <a:pt x="1235" y="1"/>
                  </a:moveTo>
                  <a:cubicBezTo>
                    <a:pt x="568" y="1"/>
                    <a:pt x="1" y="535"/>
                    <a:pt x="1" y="1202"/>
                  </a:cubicBezTo>
                  <a:cubicBezTo>
                    <a:pt x="1" y="1902"/>
                    <a:pt x="568" y="2436"/>
                    <a:pt x="1235" y="2436"/>
                  </a:cubicBezTo>
                  <a:cubicBezTo>
                    <a:pt x="1902" y="2436"/>
                    <a:pt x="2436" y="1902"/>
                    <a:pt x="2436" y="1202"/>
                  </a:cubicBezTo>
                  <a:cubicBezTo>
                    <a:pt x="2436" y="535"/>
                    <a:pt x="1902" y="1"/>
                    <a:pt x="1235" y="1"/>
                  </a:cubicBezTo>
                  <a:close/>
                </a:path>
              </a:pathLst>
            </a:custGeom>
            <a:solidFill>
              <a:srgbClr val="B794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36"/>
            <p:cNvSpPr/>
            <p:nvPr/>
          </p:nvSpPr>
          <p:spPr>
            <a:xfrm>
              <a:off x="2688874" y="4035351"/>
              <a:ext cx="126775" cy="137625"/>
            </a:xfrm>
            <a:custGeom>
              <a:rect b="b" l="l" r="r" t="t"/>
              <a:pathLst>
                <a:path extrusionOk="0" h="5505" w="5071">
                  <a:moveTo>
                    <a:pt x="2169" y="1"/>
                  </a:moveTo>
                  <a:cubicBezTo>
                    <a:pt x="1969" y="1"/>
                    <a:pt x="1835" y="134"/>
                    <a:pt x="1802" y="334"/>
                  </a:cubicBezTo>
                  <a:cubicBezTo>
                    <a:pt x="1769" y="735"/>
                    <a:pt x="1669" y="1135"/>
                    <a:pt x="1502" y="1535"/>
                  </a:cubicBezTo>
                  <a:cubicBezTo>
                    <a:pt x="1402" y="1735"/>
                    <a:pt x="1202" y="1902"/>
                    <a:pt x="968" y="1902"/>
                  </a:cubicBezTo>
                  <a:lnTo>
                    <a:pt x="568" y="1902"/>
                  </a:lnTo>
                  <a:cubicBezTo>
                    <a:pt x="234" y="1902"/>
                    <a:pt x="1" y="2136"/>
                    <a:pt x="1" y="2436"/>
                  </a:cubicBezTo>
                  <a:lnTo>
                    <a:pt x="1" y="5038"/>
                  </a:lnTo>
                  <a:cubicBezTo>
                    <a:pt x="1" y="5305"/>
                    <a:pt x="201" y="5505"/>
                    <a:pt x="468" y="5505"/>
                  </a:cubicBezTo>
                  <a:lnTo>
                    <a:pt x="3770" y="5505"/>
                  </a:lnTo>
                  <a:cubicBezTo>
                    <a:pt x="3970" y="5505"/>
                    <a:pt x="4170" y="5338"/>
                    <a:pt x="4170" y="5105"/>
                  </a:cubicBezTo>
                  <a:cubicBezTo>
                    <a:pt x="4170" y="4938"/>
                    <a:pt x="4070" y="4804"/>
                    <a:pt x="3903" y="4738"/>
                  </a:cubicBezTo>
                  <a:cubicBezTo>
                    <a:pt x="3903" y="4738"/>
                    <a:pt x="3903" y="4704"/>
                    <a:pt x="3903" y="4704"/>
                  </a:cubicBezTo>
                  <a:lnTo>
                    <a:pt x="4037" y="4704"/>
                  </a:lnTo>
                  <a:cubicBezTo>
                    <a:pt x="4304" y="4704"/>
                    <a:pt x="4504" y="4504"/>
                    <a:pt x="4504" y="4237"/>
                  </a:cubicBezTo>
                  <a:cubicBezTo>
                    <a:pt x="4504" y="4037"/>
                    <a:pt x="4370" y="3870"/>
                    <a:pt x="4204" y="3804"/>
                  </a:cubicBezTo>
                  <a:cubicBezTo>
                    <a:pt x="4204" y="3804"/>
                    <a:pt x="4204" y="3804"/>
                    <a:pt x="4204" y="3770"/>
                  </a:cubicBezTo>
                  <a:lnTo>
                    <a:pt x="4337" y="3770"/>
                  </a:lnTo>
                  <a:cubicBezTo>
                    <a:pt x="4604" y="3770"/>
                    <a:pt x="4804" y="3570"/>
                    <a:pt x="4804" y="3303"/>
                  </a:cubicBezTo>
                  <a:cubicBezTo>
                    <a:pt x="4804" y="3103"/>
                    <a:pt x="4704" y="2936"/>
                    <a:pt x="4504" y="2870"/>
                  </a:cubicBezTo>
                  <a:cubicBezTo>
                    <a:pt x="4504" y="2870"/>
                    <a:pt x="4504" y="2836"/>
                    <a:pt x="4504" y="2836"/>
                  </a:cubicBezTo>
                  <a:lnTo>
                    <a:pt x="4571" y="2836"/>
                  </a:lnTo>
                  <a:cubicBezTo>
                    <a:pt x="4837" y="2836"/>
                    <a:pt x="5071" y="2603"/>
                    <a:pt x="5038" y="2336"/>
                  </a:cubicBezTo>
                  <a:cubicBezTo>
                    <a:pt x="5038" y="2069"/>
                    <a:pt x="4837" y="1902"/>
                    <a:pt x="4571" y="1902"/>
                  </a:cubicBezTo>
                  <a:lnTo>
                    <a:pt x="3136" y="1902"/>
                  </a:lnTo>
                  <a:cubicBezTo>
                    <a:pt x="2969" y="1902"/>
                    <a:pt x="2869" y="1769"/>
                    <a:pt x="2869" y="1602"/>
                  </a:cubicBezTo>
                  <a:lnTo>
                    <a:pt x="2903" y="1302"/>
                  </a:lnTo>
                  <a:cubicBezTo>
                    <a:pt x="2936" y="1002"/>
                    <a:pt x="2969" y="635"/>
                    <a:pt x="2803" y="368"/>
                  </a:cubicBezTo>
                  <a:cubicBezTo>
                    <a:pt x="2669" y="168"/>
                    <a:pt x="2436" y="1"/>
                    <a:pt x="21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36"/>
            <p:cNvSpPr/>
            <p:nvPr/>
          </p:nvSpPr>
          <p:spPr>
            <a:xfrm>
              <a:off x="2638849" y="4082901"/>
              <a:ext cx="45050" cy="90075"/>
            </a:xfrm>
            <a:custGeom>
              <a:rect b="b" l="l" r="r" t="t"/>
              <a:pathLst>
                <a:path extrusionOk="0" h="3603" w="1802">
                  <a:moveTo>
                    <a:pt x="401" y="0"/>
                  </a:moveTo>
                  <a:cubicBezTo>
                    <a:pt x="167" y="0"/>
                    <a:pt x="0" y="200"/>
                    <a:pt x="0" y="434"/>
                  </a:cubicBezTo>
                  <a:lnTo>
                    <a:pt x="0" y="3203"/>
                  </a:lnTo>
                  <a:cubicBezTo>
                    <a:pt x="0" y="3436"/>
                    <a:pt x="167" y="3603"/>
                    <a:pt x="401" y="3603"/>
                  </a:cubicBezTo>
                  <a:lnTo>
                    <a:pt x="1401" y="3603"/>
                  </a:lnTo>
                  <a:cubicBezTo>
                    <a:pt x="1635" y="3603"/>
                    <a:pt x="1802" y="3436"/>
                    <a:pt x="1802" y="3203"/>
                  </a:cubicBezTo>
                  <a:lnTo>
                    <a:pt x="1802" y="434"/>
                  </a:lnTo>
                  <a:cubicBezTo>
                    <a:pt x="1802" y="200"/>
                    <a:pt x="1601" y="0"/>
                    <a:pt x="140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36"/>
            <p:cNvSpPr/>
            <p:nvPr/>
          </p:nvSpPr>
          <p:spPr>
            <a:xfrm>
              <a:off x="2933224" y="4082901"/>
              <a:ext cx="126775" cy="137625"/>
            </a:xfrm>
            <a:custGeom>
              <a:rect b="b" l="l" r="r" t="t"/>
              <a:pathLst>
                <a:path extrusionOk="0" h="5505" w="5071">
                  <a:moveTo>
                    <a:pt x="1301" y="0"/>
                  </a:moveTo>
                  <a:cubicBezTo>
                    <a:pt x="1068" y="0"/>
                    <a:pt x="901" y="200"/>
                    <a:pt x="901" y="401"/>
                  </a:cubicBezTo>
                  <a:cubicBezTo>
                    <a:pt x="901" y="567"/>
                    <a:pt x="1001" y="734"/>
                    <a:pt x="1134" y="801"/>
                  </a:cubicBezTo>
                  <a:cubicBezTo>
                    <a:pt x="1134" y="801"/>
                    <a:pt x="1168" y="801"/>
                    <a:pt x="1168" y="834"/>
                  </a:cubicBezTo>
                  <a:lnTo>
                    <a:pt x="1001" y="834"/>
                  </a:lnTo>
                  <a:cubicBezTo>
                    <a:pt x="768" y="834"/>
                    <a:pt x="534" y="1034"/>
                    <a:pt x="534" y="1301"/>
                  </a:cubicBezTo>
                  <a:cubicBezTo>
                    <a:pt x="534" y="1501"/>
                    <a:pt x="667" y="1668"/>
                    <a:pt x="834" y="1735"/>
                  </a:cubicBezTo>
                  <a:cubicBezTo>
                    <a:pt x="834" y="1735"/>
                    <a:pt x="834" y="1768"/>
                    <a:pt x="834" y="1768"/>
                  </a:cubicBezTo>
                  <a:lnTo>
                    <a:pt x="701" y="1768"/>
                  </a:lnTo>
                  <a:cubicBezTo>
                    <a:pt x="434" y="1768"/>
                    <a:pt x="234" y="1968"/>
                    <a:pt x="234" y="2235"/>
                  </a:cubicBezTo>
                  <a:cubicBezTo>
                    <a:pt x="234" y="2435"/>
                    <a:pt x="367" y="2602"/>
                    <a:pt x="534" y="2669"/>
                  </a:cubicBezTo>
                  <a:cubicBezTo>
                    <a:pt x="534" y="2702"/>
                    <a:pt x="534" y="2702"/>
                    <a:pt x="534" y="2702"/>
                  </a:cubicBezTo>
                  <a:lnTo>
                    <a:pt x="467" y="2702"/>
                  </a:lnTo>
                  <a:cubicBezTo>
                    <a:pt x="200" y="2702"/>
                    <a:pt x="0" y="2936"/>
                    <a:pt x="0" y="3203"/>
                  </a:cubicBezTo>
                  <a:cubicBezTo>
                    <a:pt x="0" y="3436"/>
                    <a:pt x="234" y="3636"/>
                    <a:pt x="467" y="3636"/>
                  </a:cubicBezTo>
                  <a:lnTo>
                    <a:pt x="1935" y="3636"/>
                  </a:lnTo>
                  <a:cubicBezTo>
                    <a:pt x="2068" y="3636"/>
                    <a:pt x="2202" y="3770"/>
                    <a:pt x="2169" y="3903"/>
                  </a:cubicBezTo>
                  <a:lnTo>
                    <a:pt x="2135" y="4237"/>
                  </a:lnTo>
                  <a:cubicBezTo>
                    <a:pt x="2102" y="4503"/>
                    <a:pt x="2068" y="4870"/>
                    <a:pt x="2235" y="5137"/>
                  </a:cubicBezTo>
                  <a:cubicBezTo>
                    <a:pt x="2369" y="5371"/>
                    <a:pt x="2636" y="5504"/>
                    <a:pt x="2902" y="5504"/>
                  </a:cubicBezTo>
                  <a:cubicBezTo>
                    <a:pt x="3069" y="5504"/>
                    <a:pt x="3236" y="5371"/>
                    <a:pt x="3236" y="5204"/>
                  </a:cubicBezTo>
                  <a:cubicBezTo>
                    <a:pt x="3269" y="4770"/>
                    <a:pt x="3369" y="4370"/>
                    <a:pt x="3536" y="4003"/>
                  </a:cubicBezTo>
                  <a:cubicBezTo>
                    <a:pt x="3636" y="3770"/>
                    <a:pt x="3870" y="3636"/>
                    <a:pt x="4103" y="3636"/>
                  </a:cubicBezTo>
                  <a:lnTo>
                    <a:pt x="4504" y="3636"/>
                  </a:lnTo>
                  <a:cubicBezTo>
                    <a:pt x="4804" y="3636"/>
                    <a:pt x="5071" y="3369"/>
                    <a:pt x="5071" y="3069"/>
                  </a:cubicBezTo>
                  <a:lnTo>
                    <a:pt x="5071" y="467"/>
                  </a:lnTo>
                  <a:cubicBezTo>
                    <a:pt x="5071" y="200"/>
                    <a:pt x="4837" y="0"/>
                    <a:pt x="4604" y="0"/>
                  </a:cubicBezTo>
                  <a:close/>
                </a:path>
              </a:pathLst>
            </a:custGeom>
            <a:solidFill>
              <a:srgbClr val="DDDD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36"/>
            <p:cNvSpPr/>
            <p:nvPr/>
          </p:nvSpPr>
          <p:spPr>
            <a:xfrm>
              <a:off x="3064149" y="4082901"/>
              <a:ext cx="45900" cy="90075"/>
            </a:xfrm>
            <a:custGeom>
              <a:rect b="b" l="l" r="r" t="t"/>
              <a:pathLst>
                <a:path extrusionOk="0" h="3603" w="1836">
                  <a:moveTo>
                    <a:pt x="434" y="0"/>
                  </a:moveTo>
                  <a:cubicBezTo>
                    <a:pt x="201" y="0"/>
                    <a:pt x="0" y="200"/>
                    <a:pt x="0" y="434"/>
                  </a:cubicBezTo>
                  <a:lnTo>
                    <a:pt x="0" y="3203"/>
                  </a:lnTo>
                  <a:cubicBezTo>
                    <a:pt x="0" y="3436"/>
                    <a:pt x="201" y="3603"/>
                    <a:pt x="434" y="3603"/>
                  </a:cubicBezTo>
                  <a:lnTo>
                    <a:pt x="1401" y="3603"/>
                  </a:lnTo>
                  <a:cubicBezTo>
                    <a:pt x="1635" y="3603"/>
                    <a:pt x="1835" y="3436"/>
                    <a:pt x="1835" y="3203"/>
                  </a:cubicBezTo>
                  <a:lnTo>
                    <a:pt x="1835" y="434"/>
                  </a:lnTo>
                  <a:cubicBezTo>
                    <a:pt x="1835" y="200"/>
                    <a:pt x="1635" y="0"/>
                    <a:pt x="1401" y="0"/>
                  </a:cubicBezTo>
                  <a:close/>
                </a:path>
              </a:pathLst>
            </a:custGeom>
            <a:solidFill>
              <a:srgbClr val="DDDD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36"/>
            <p:cNvSpPr/>
            <p:nvPr/>
          </p:nvSpPr>
          <p:spPr>
            <a:xfrm>
              <a:off x="3234274" y="4075551"/>
              <a:ext cx="165125" cy="97425"/>
            </a:xfrm>
            <a:custGeom>
              <a:rect b="b" l="l" r="r" t="t"/>
              <a:pathLst>
                <a:path extrusionOk="0" h="3897" w="6605">
                  <a:moveTo>
                    <a:pt x="3697" y="0"/>
                  </a:moveTo>
                  <a:cubicBezTo>
                    <a:pt x="3490" y="0"/>
                    <a:pt x="3303" y="169"/>
                    <a:pt x="3303" y="394"/>
                  </a:cubicBezTo>
                  <a:lnTo>
                    <a:pt x="3303" y="1128"/>
                  </a:lnTo>
                  <a:cubicBezTo>
                    <a:pt x="2035" y="1195"/>
                    <a:pt x="0" y="1662"/>
                    <a:pt x="0" y="3897"/>
                  </a:cubicBezTo>
                  <a:cubicBezTo>
                    <a:pt x="0" y="3897"/>
                    <a:pt x="801" y="2796"/>
                    <a:pt x="3303" y="2563"/>
                  </a:cubicBezTo>
                  <a:lnTo>
                    <a:pt x="3303" y="3230"/>
                  </a:lnTo>
                  <a:cubicBezTo>
                    <a:pt x="3303" y="3458"/>
                    <a:pt x="3496" y="3610"/>
                    <a:pt x="3707" y="3610"/>
                  </a:cubicBezTo>
                  <a:cubicBezTo>
                    <a:pt x="3772" y="3610"/>
                    <a:pt x="3840" y="3595"/>
                    <a:pt x="3903" y="3563"/>
                  </a:cubicBezTo>
                  <a:lnTo>
                    <a:pt x="6338" y="2162"/>
                  </a:lnTo>
                  <a:cubicBezTo>
                    <a:pt x="6605" y="1995"/>
                    <a:pt x="6605" y="1629"/>
                    <a:pt x="6338" y="1462"/>
                  </a:cubicBezTo>
                  <a:lnTo>
                    <a:pt x="3903" y="61"/>
                  </a:lnTo>
                  <a:cubicBezTo>
                    <a:pt x="3836" y="19"/>
                    <a:pt x="3765" y="0"/>
                    <a:pt x="3697" y="0"/>
                  </a:cubicBezTo>
                  <a:close/>
                </a:path>
              </a:pathLst>
            </a:custGeom>
            <a:solidFill>
              <a:srgbClr val="DDDD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36"/>
            <p:cNvSpPr/>
            <p:nvPr/>
          </p:nvSpPr>
          <p:spPr>
            <a:xfrm>
              <a:off x="3541999" y="4082901"/>
              <a:ext cx="136775" cy="10850"/>
            </a:xfrm>
            <a:custGeom>
              <a:rect b="b" l="l" r="r" t="t"/>
              <a:pathLst>
                <a:path extrusionOk="0" h="434" w="5471">
                  <a:moveTo>
                    <a:pt x="0" y="0"/>
                  </a:moveTo>
                  <a:lnTo>
                    <a:pt x="0" y="434"/>
                  </a:lnTo>
                  <a:lnTo>
                    <a:pt x="5471" y="434"/>
                  </a:lnTo>
                  <a:lnTo>
                    <a:pt x="5471" y="0"/>
                  </a:lnTo>
                  <a:close/>
                </a:path>
              </a:pathLst>
            </a:custGeom>
            <a:solidFill>
              <a:srgbClr val="DDDD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36"/>
            <p:cNvSpPr/>
            <p:nvPr/>
          </p:nvSpPr>
          <p:spPr>
            <a:xfrm>
              <a:off x="3541999" y="4099576"/>
              <a:ext cx="136775" cy="10025"/>
            </a:xfrm>
            <a:custGeom>
              <a:rect b="b" l="l" r="r" t="t"/>
              <a:pathLst>
                <a:path extrusionOk="0" h="401" w="5471">
                  <a:moveTo>
                    <a:pt x="0" y="0"/>
                  </a:moveTo>
                  <a:lnTo>
                    <a:pt x="0" y="401"/>
                  </a:lnTo>
                  <a:lnTo>
                    <a:pt x="5471" y="401"/>
                  </a:lnTo>
                  <a:lnTo>
                    <a:pt x="5471" y="0"/>
                  </a:lnTo>
                  <a:close/>
                </a:path>
              </a:pathLst>
            </a:custGeom>
            <a:solidFill>
              <a:srgbClr val="DDDD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36"/>
            <p:cNvSpPr/>
            <p:nvPr/>
          </p:nvSpPr>
          <p:spPr>
            <a:xfrm>
              <a:off x="3541999" y="4115426"/>
              <a:ext cx="42550" cy="10850"/>
            </a:xfrm>
            <a:custGeom>
              <a:rect b="b" l="l" r="r" t="t"/>
              <a:pathLst>
                <a:path extrusionOk="0" h="434" w="1702">
                  <a:moveTo>
                    <a:pt x="0" y="0"/>
                  </a:moveTo>
                  <a:lnTo>
                    <a:pt x="0" y="434"/>
                  </a:lnTo>
                  <a:lnTo>
                    <a:pt x="1701" y="434"/>
                  </a:lnTo>
                  <a:lnTo>
                    <a:pt x="1701" y="0"/>
                  </a:lnTo>
                  <a:close/>
                </a:path>
              </a:pathLst>
            </a:custGeom>
            <a:solidFill>
              <a:srgbClr val="DDDD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36"/>
            <p:cNvSpPr/>
            <p:nvPr/>
          </p:nvSpPr>
          <p:spPr>
            <a:xfrm>
              <a:off x="3541999" y="4131251"/>
              <a:ext cx="42550" cy="10875"/>
            </a:xfrm>
            <a:custGeom>
              <a:rect b="b" l="l" r="r" t="t"/>
              <a:pathLst>
                <a:path extrusionOk="0" h="435" w="1702">
                  <a:moveTo>
                    <a:pt x="0" y="1"/>
                  </a:moveTo>
                  <a:lnTo>
                    <a:pt x="0" y="435"/>
                  </a:lnTo>
                  <a:lnTo>
                    <a:pt x="1701" y="435"/>
                  </a:lnTo>
                  <a:lnTo>
                    <a:pt x="1701" y="1"/>
                  </a:lnTo>
                  <a:close/>
                </a:path>
              </a:pathLst>
            </a:custGeom>
            <a:solidFill>
              <a:srgbClr val="DDDD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36"/>
            <p:cNvSpPr/>
            <p:nvPr/>
          </p:nvSpPr>
          <p:spPr>
            <a:xfrm>
              <a:off x="3541999" y="4147951"/>
              <a:ext cx="42550" cy="10025"/>
            </a:xfrm>
            <a:custGeom>
              <a:rect b="b" l="l" r="r" t="t"/>
              <a:pathLst>
                <a:path extrusionOk="0" h="401" w="1702">
                  <a:moveTo>
                    <a:pt x="0" y="0"/>
                  </a:moveTo>
                  <a:lnTo>
                    <a:pt x="0" y="400"/>
                  </a:lnTo>
                  <a:lnTo>
                    <a:pt x="1701" y="400"/>
                  </a:lnTo>
                  <a:lnTo>
                    <a:pt x="1701" y="0"/>
                  </a:lnTo>
                  <a:close/>
                </a:path>
              </a:pathLst>
            </a:custGeom>
            <a:solidFill>
              <a:srgbClr val="DDDD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36"/>
            <p:cNvSpPr/>
            <p:nvPr/>
          </p:nvSpPr>
          <p:spPr>
            <a:xfrm>
              <a:off x="3541999" y="4163776"/>
              <a:ext cx="42550" cy="10875"/>
            </a:xfrm>
            <a:custGeom>
              <a:rect b="b" l="l" r="r" t="t"/>
              <a:pathLst>
                <a:path extrusionOk="0" h="435" w="1702">
                  <a:moveTo>
                    <a:pt x="0" y="1"/>
                  </a:moveTo>
                  <a:lnTo>
                    <a:pt x="0" y="435"/>
                  </a:lnTo>
                  <a:lnTo>
                    <a:pt x="1701" y="435"/>
                  </a:lnTo>
                  <a:lnTo>
                    <a:pt x="1701" y="1"/>
                  </a:lnTo>
                  <a:close/>
                </a:path>
              </a:pathLst>
            </a:custGeom>
            <a:solidFill>
              <a:srgbClr val="DDDD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36"/>
            <p:cNvSpPr/>
            <p:nvPr/>
          </p:nvSpPr>
          <p:spPr>
            <a:xfrm>
              <a:off x="3609524" y="4115426"/>
              <a:ext cx="57575" cy="57550"/>
            </a:xfrm>
            <a:custGeom>
              <a:rect b="b" l="l" r="r" t="t"/>
              <a:pathLst>
                <a:path extrusionOk="0" h="2302" w="2303">
                  <a:moveTo>
                    <a:pt x="1002" y="0"/>
                  </a:moveTo>
                  <a:cubicBezTo>
                    <a:pt x="868" y="0"/>
                    <a:pt x="768" y="100"/>
                    <a:pt x="768" y="234"/>
                  </a:cubicBezTo>
                  <a:lnTo>
                    <a:pt x="768" y="534"/>
                  </a:lnTo>
                  <a:cubicBezTo>
                    <a:pt x="768" y="667"/>
                    <a:pt x="668" y="767"/>
                    <a:pt x="535" y="767"/>
                  </a:cubicBezTo>
                  <a:lnTo>
                    <a:pt x="234" y="767"/>
                  </a:lnTo>
                  <a:cubicBezTo>
                    <a:pt x="101" y="767"/>
                    <a:pt x="1" y="867"/>
                    <a:pt x="1" y="1001"/>
                  </a:cubicBezTo>
                  <a:lnTo>
                    <a:pt x="1" y="1301"/>
                  </a:lnTo>
                  <a:cubicBezTo>
                    <a:pt x="1" y="1435"/>
                    <a:pt x="101" y="1535"/>
                    <a:pt x="234" y="1535"/>
                  </a:cubicBezTo>
                  <a:lnTo>
                    <a:pt x="535" y="1535"/>
                  </a:lnTo>
                  <a:cubicBezTo>
                    <a:pt x="668" y="1535"/>
                    <a:pt x="768" y="1668"/>
                    <a:pt x="768" y="1801"/>
                  </a:cubicBezTo>
                  <a:lnTo>
                    <a:pt x="768" y="2068"/>
                  </a:lnTo>
                  <a:cubicBezTo>
                    <a:pt x="768" y="2202"/>
                    <a:pt x="868" y="2302"/>
                    <a:pt x="1002" y="2302"/>
                  </a:cubicBezTo>
                  <a:lnTo>
                    <a:pt x="1302" y="2302"/>
                  </a:lnTo>
                  <a:cubicBezTo>
                    <a:pt x="1435" y="2302"/>
                    <a:pt x="1535" y="2202"/>
                    <a:pt x="1535" y="2068"/>
                  </a:cubicBezTo>
                  <a:lnTo>
                    <a:pt x="1535" y="1801"/>
                  </a:lnTo>
                  <a:cubicBezTo>
                    <a:pt x="1535" y="1668"/>
                    <a:pt x="1635" y="1535"/>
                    <a:pt x="1802" y="1535"/>
                  </a:cubicBezTo>
                  <a:lnTo>
                    <a:pt x="2069" y="1535"/>
                  </a:lnTo>
                  <a:cubicBezTo>
                    <a:pt x="2203" y="1535"/>
                    <a:pt x="2303" y="1435"/>
                    <a:pt x="2303" y="1301"/>
                  </a:cubicBezTo>
                  <a:lnTo>
                    <a:pt x="2303" y="1001"/>
                  </a:lnTo>
                  <a:cubicBezTo>
                    <a:pt x="2303" y="867"/>
                    <a:pt x="2203" y="767"/>
                    <a:pt x="2069" y="767"/>
                  </a:cubicBezTo>
                  <a:lnTo>
                    <a:pt x="1802" y="767"/>
                  </a:lnTo>
                  <a:cubicBezTo>
                    <a:pt x="1669" y="767"/>
                    <a:pt x="1535" y="667"/>
                    <a:pt x="1535" y="534"/>
                  </a:cubicBezTo>
                  <a:lnTo>
                    <a:pt x="1535" y="234"/>
                  </a:lnTo>
                  <a:cubicBezTo>
                    <a:pt x="1535" y="100"/>
                    <a:pt x="1435" y="0"/>
                    <a:pt x="1302" y="0"/>
                  </a:cubicBezTo>
                  <a:close/>
                </a:path>
              </a:pathLst>
            </a:custGeom>
            <a:solidFill>
              <a:srgbClr val="DDDD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36"/>
            <p:cNvSpPr/>
            <p:nvPr/>
          </p:nvSpPr>
          <p:spPr>
            <a:xfrm>
              <a:off x="3851374" y="4118751"/>
              <a:ext cx="20875" cy="20875"/>
            </a:xfrm>
            <a:custGeom>
              <a:rect b="b" l="l" r="r" t="t"/>
              <a:pathLst>
                <a:path extrusionOk="0" h="835" w="835">
                  <a:moveTo>
                    <a:pt x="434" y="1"/>
                  </a:moveTo>
                  <a:cubicBezTo>
                    <a:pt x="201" y="1"/>
                    <a:pt x="1" y="167"/>
                    <a:pt x="1" y="401"/>
                  </a:cubicBezTo>
                  <a:cubicBezTo>
                    <a:pt x="1" y="634"/>
                    <a:pt x="201" y="835"/>
                    <a:pt x="434" y="835"/>
                  </a:cubicBezTo>
                  <a:cubicBezTo>
                    <a:pt x="634" y="835"/>
                    <a:pt x="834" y="634"/>
                    <a:pt x="834" y="401"/>
                  </a:cubicBezTo>
                  <a:cubicBezTo>
                    <a:pt x="834" y="167"/>
                    <a:pt x="634" y="1"/>
                    <a:pt x="434" y="1"/>
                  </a:cubicBezTo>
                  <a:close/>
                </a:path>
              </a:pathLst>
            </a:custGeom>
            <a:solidFill>
              <a:srgbClr val="DDDD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36"/>
            <p:cNvSpPr/>
            <p:nvPr/>
          </p:nvSpPr>
          <p:spPr>
            <a:xfrm>
              <a:off x="3894749" y="4118751"/>
              <a:ext cx="20875" cy="20875"/>
            </a:xfrm>
            <a:custGeom>
              <a:rect b="b" l="l" r="r" t="t"/>
              <a:pathLst>
                <a:path extrusionOk="0" h="835" w="835">
                  <a:moveTo>
                    <a:pt x="400" y="1"/>
                  </a:moveTo>
                  <a:cubicBezTo>
                    <a:pt x="167" y="1"/>
                    <a:pt x="0" y="167"/>
                    <a:pt x="0" y="401"/>
                  </a:cubicBezTo>
                  <a:cubicBezTo>
                    <a:pt x="0" y="634"/>
                    <a:pt x="167" y="835"/>
                    <a:pt x="400" y="835"/>
                  </a:cubicBezTo>
                  <a:cubicBezTo>
                    <a:pt x="634" y="835"/>
                    <a:pt x="834" y="634"/>
                    <a:pt x="834" y="401"/>
                  </a:cubicBezTo>
                  <a:cubicBezTo>
                    <a:pt x="834" y="167"/>
                    <a:pt x="634" y="1"/>
                    <a:pt x="400" y="1"/>
                  </a:cubicBezTo>
                  <a:close/>
                </a:path>
              </a:pathLst>
            </a:custGeom>
            <a:solidFill>
              <a:srgbClr val="DDDD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36"/>
            <p:cNvSpPr/>
            <p:nvPr/>
          </p:nvSpPr>
          <p:spPr>
            <a:xfrm>
              <a:off x="3937274" y="4118751"/>
              <a:ext cx="20875" cy="20875"/>
            </a:xfrm>
            <a:custGeom>
              <a:rect b="b" l="l" r="r" t="t"/>
              <a:pathLst>
                <a:path extrusionOk="0" h="835" w="835">
                  <a:moveTo>
                    <a:pt x="434" y="1"/>
                  </a:moveTo>
                  <a:cubicBezTo>
                    <a:pt x="200" y="1"/>
                    <a:pt x="0" y="167"/>
                    <a:pt x="0" y="401"/>
                  </a:cubicBezTo>
                  <a:cubicBezTo>
                    <a:pt x="0" y="634"/>
                    <a:pt x="200" y="835"/>
                    <a:pt x="434" y="835"/>
                  </a:cubicBezTo>
                  <a:cubicBezTo>
                    <a:pt x="667" y="835"/>
                    <a:pt x="834" y="634"/>
                    <a:pt x="834" y="401"/>
                  </a:cubicBezTo>
                  <a:cubicBezTo>
                    <a:pt x="834" y="167"/>
                    <a:pt x="667" y="1"/>
                    <a:pt x="434" y="1"/>
                  </a:cubicBezTo>
                  <a:close/>
                </a:path>
              </a:pathLst>
            </a:custGeom>
            <a:solidFill>
              <a:srgbClr val="DDDD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36"/>
            <p:cNvSpPr/>
            <p:nvPr/>
          </p:nvSpPr>
          <p:spPr>
            <a:xfrm>
              <a:off x="2622174" y="1164976"/>
              <a:ext cx="230175" cy="230175"/>
            </a:xfrm>
            <a:custGeom>
              <a:rect b="b" l="l" r="r" t="t"/>
              <a:pathLst>
                <a:path extrusionOk="0" h="9207" w="9207">
                  <a:moveTo>
                    <a:pt x="4603" y="0"/>
                  </a:moveTo>
                  <a:cubicBezTo>
                    <a:pt x="2035" y="0"/>
                    <a:pt x="0" y="2069"/>
                    <a:pt x="0" y="4604"/>
                  </a:cubicBezTo>
                  <a:cubicBezTo>
                    <a:pt x="0" y="7139"/>
                    <a:pt x="2035" y="9207"/>
                    <a:pt x="4603" y="9207"/>
                  </a:cubicBezTo>
                  <a:cubicBezTo>
                    <a:pt x="7139" y="9207"/>
                    <a:pt x="9207" y="7139"/>
                    <a:pt x="9207" y="4604"/>
                  </a:cubicBezTo>
                  <a:cubicBezTo>
                    <a:pt x="9207" y="2069"/>
                    <a:pt x="7139" y="0"/>
                    <a:pt x="460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36"/>
            <p:cNvSpPr/>
            <p:nvPr/>
          </p:nvSpPr>
          <p:spPr>
            <a:xfrm>
              <a:off x="2709724" y="1225026"/>
              <a:ext cx="50900" cy="50875"/>
            </a:xfrm>
            <a:custGeom>
              <a:rect b="b" l="l" r="r" t="t"/>
              <a:pathLst>
                <a:path extrusionOk="0" h="2035" w="2036">
                  <a:moveTo>
                    <a:pt x="1035" y="0"/>
                  </a:moveTo>
                  <a:cubicBezTo>
                    <a:pt x="468" y="0"/>
                    <a:pt x="1" y="467"/>
                    <a:pt x="1" y="1034"/>
                  </a:cubicBezTo>
                  <a:cubicBezTo>
                    <a:pt x="1" y="1601"/>
                    <a:pt x="468" y="2035"/>
                    <a:pt x="1035" y="2035"/>
                  </a:cubicBezTo>
                  <a:cubicBezTo>
                    <a:pt x="1602" y="2035"/>
                    <a:pt x="2035" y="1601"/>
                    <a:pt x="2035" y="1034"/>
                  </a:cubicBezTo>
                  <a:cubicBezTo>
                    <a:pt x="2035" y="467"/>
                    <a:pt x="1602" y="0"/>
                    <a:pt x="1035" y="0"/>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36"/>
            <p:cNvSpPr/>
            <p:nvPr/>
          </p:nvSpPr>
          <p:spPr>
            <a:xfrm>
              <a:off x="2693049" y="1280051"/>
              <a:ext cx="88425" cy="51725"/>
            </a:xfrm>
            <a:custGeom>
              <a:rect b="b" l="l" r="r" t="t"/>
              <a:pathLst>
                <a:path extrusionOk="0" h="2069" w="3537">
                  <a:moveTo>
                    <a:pt x="1768" y="1"/>
                  </a:moveTo>
                  <a:cubicBezTo>
                    <a:pt x="768" y="1"/>
                    <a:pt x="0" y="801"/>
                    <a:pt x="0" y="1802"/>
                  </a:cubicBezTo>
                  <a:lnTo>
                    <a:pt x="0" y="2069"/>
                  </a:lnTo>
                  <a:lnTo>
                    <a:pt x="3536" y="2069"/>
                  </a:lnTo>
                  <a:lnTo>
                    <a:pt x="3536" y="1802"/>
                  </a:lnTo>
                  <a:cubicBezTo>
                    <a:pt x="3536" y="801"/>
                    <a:pt x="2736" y="1"/>
                    <a:pt x="1768"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36"/>
            <p:cNvSpPr/>
            <p:nvPr/>
          </p:nvSpPr>
          <p:spPr>
            <a:xfrm>
              <a:off x="3004949" y="1224176"/>
              <a:ext cx="938175" cy="111775"/>
            </a:xfrm>
            <a:custGeom>
              <a:rect b="b" l="l" r="r" t="t"/>
              <a:pathLst>
                <a:path extrusionOk="0" h="4471" w="37527">
                  <a:moveTo>
                    <a:pt x="2235" y="1"/>
                  </a:moveTo>
                  <a:cubicBezTo>
                    <a:pt x="1001" y="1"/>
                    <a:pt x="0" y="1001"/>
                    <a:pt x="0" y="2236"/>
                  </a:cubicBezTo>
                  <a:cubicBezTo>
                    <a:pt x="0" y="3470"/>
                    <a:pt x="1001" y="4471"/>
                    <a:pt x="2235" y="4471"/>
                  </a:cubicBezTo>
                  <a:lnTo>
                    <a:pt x="35292" y="4471"/>
                  </a:lnTo>
                  <a:cubicBezTo>
                    <a:pt x="36526" y="4471"/>
                    <a:pt x="37527" y="3470"/>
                    <a:pt x="37527" y="2236"/>
                  </a:cubicBezTo>
                  <a:cubicBezTo>
                    <a:pt x="37527" y="1001"/>
                    <a:pt x="36526" y="1"/>
                    <a:pt x="35292" y="1"/>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36"/>
            <p:cNvSpPr/>
            <p:nvPr/>
          </p:nvSpPr>
          <p:spPr>
            <a:xfrm>
              <a:off x="2622174" y="4460676"/>
              <a:ext cx="3892800" cy="22525"/>
            </a:xfrm>
            <a:custGeom>
              <a:rect b="b" l="l" r="r" t="t"/>
              <a:pathLst>
                <a:path extrusionOk="0" h="901" w="155712">
                  <a:moveTo>
                    <a:pt x="434" y="0"/>
                  </a:moveTo>
                  <a:cubicBezTo>
                    <a:pt x="200" y="0"/>
                    <a:pt x="0" y="200"/>
                    <a:pt x="0" y="467"/>
                  </a:cubicBezTo>
                  <a:cubicBezTo>
                    <a:pt x="0" y="701"/>
                    <a:pt x="200" y="901"/>
                    <a:pt x="434" y="901"/>
                  </a:cubicBezTo>
                  <a:lnTo>
                    <a:pt x="155278" y="901"/>
                  </a:lnTo>
                  <a:cubicBezTo>
                    <a:pt x="155511" y="901"/>
                    <a:pt x="155711" y="701"/>
                    <a:pt x="155711" y="467"/>
                  </a:cubicBezTo>
                  <a:cubicBezTo>
                    <a:pt x="155711" y="200"/>
                    <a:pt x="155511" y="0"/>
                    <a:pt x="155278" y="0"/>
                  </a:cubicBez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5031" name="Google Shape;5031;p36"/>
          <p:cNvPicPr preferRelativeResize="0"/>
          <p:nvPr/>
        </p:nvPicPr>
        <p:blipFill rotWithShape="1">
          <a:blip r:embed="rId3">
            <a:alphaModFix/>
          </a:blip>
          <a:srcRect b="0" l="3523" r="3513" t="0"/>
          <a:stretch/>
        </p:blipFill>
        <p:spPr>
          <a:xfrm>
            <a:off x="2856406" y="1462805"/>
            <a:ext cx="3442634" cy="2083126"/>
          </a:xfrm>
          <a:prstGeom prst="rect">
            <a:avLst/>
          </a:prstGeom>
          <a:noFill/>
          <a:ln>
            <a:noFill/>
          </a:ln>
        </p:spPr>
      </p:pic>
      <p:grpSp>
        <p:nvGrpSpPr>
          <p:cNvPr id="5032" name="Google Shape;5032;p36"/>
          <p:cNvGrpSpPr/>
          <p:nvPr/>
        </p:nvGrpSpPr>
        <p:grpSpPr>
          <a:xfrm>
            <a:off x="2856511" y="1462876"/>
            <a:ext cx="3442792" cy="2019373"/>
            <a:chOff x="2622174" y="1568601"/>
            <a:chExt cx="3892800" cy="2283325"/>
          </a:xfrm>
        </p:grpSpPr>
        <p:sp>
          <p:nvSpPr>
            <p:cNvPr id="5033" name="Google Shape;5033;p36"/>
            <p:cNvSpPr/>
            <p:nvPr/>
          </p:nvSpPr>
          <p:spPr>
            <a:xfrm>
              <a:off x="2622174" y="1568601"/>
              <a:ext cx="3892800" cy="20875"/>
            </a:xfrm>
            <a:custGeom>
              <a:rect b="b" l="l" r="r" t="t"/>
              <a:pathLst>
                <a:path extrusionOk="0" h="835" w="155712">
                  <a:moveTo>
                    <a:pt x="0" y="0"/>
                  </a:moveTo>
                  <a:lnTo>
                    <a:pt x="0" y="834"/>
                  </a:lnTo>
                  <a:lnTo>
                    <a:pt x="155711" y="834"/>
                  </a:lnTo>
                  <a:lnTo>
                    <a:pt x="155711" y="0"/>
                  </a:lnTo>
                  <a:close/>
                </a:path>
              </a:pathLst>
            </a:custGeom>
            <a:solidFill>
              <a:srgbClr val="4343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36"/>
            <p:cNvSpPr/>
            <p:nvPr/>
          </p:nvSpPr>
          <p:spPr>
            <a:xfrm>
              <a:off x="4382599" y="2557626"/>
              <a:ext cx="371950" cy="371125"/>
            </a:xfrm>
            <a:custGeom>
              <a:rect b="b" l="l" r="r" t="t"/>
              <a:pathLst>
                <a:path extrusionOk="0" h="14845" w="14878">
                  <a:moveTo>
                    <a:pt x="4303" y="2636"/>
                  </a:moveTo>
                  <a:lnTo>
                    <a:pt x="12576" y="7440"/>
                  </a:lnTo>
                  <a:lnTo>
                    <a:pt x="4303" y="12210"/>
                  </a:lnTo>
                  <a:lnTo>
                    <a:pt x="4303" y="2636"/>
                  </a:lnTo>
                  <a:close/>
                  <a:moveTo>
                    <a:pt x="7439" y="1"/>
                  </a:moveTo>
                  <a:cubicBezTo>
                    <a:pt x="3336" y="1"/>
                    <a:pt x="0" y="3303"/>
                    <a:pt x="0" y="7406"/>
                  </a:cubicBezTo>
                  <a:cubicBezTo>
                    <a:pt x="0" y="11542"/>
                    <a:pt x="3336" y="14845"/>
                    <a:pt x="7439" y="14845"/>
                  </a:cubicBezTo>
                  <a:cubicBezTo>
                    <a:pt x="11542" y="14845"/>
                    <a:pt x="14877" y="11542"/>
                    <a:pt x="14877" y="7406"/>
                  </a:cubicBezTo>
                  <a:cubicBezTo>
                    <a:pt x="14877" y="3303"/>
                    <a:pt x="11542" y="1"/>
                    <a:pt x="74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36"/>
            <p:cNvSpPr/>
            <p:nvPr/>
          </p:nvSpPr>
          <p:spPr>
            <a:xfrm>
              <a:off x="2716399" y="3693451"/>
              <a:ext cx="3704325" cy="20875"/>
            </a:xfrm>
            <a:custGeom>
              <a:rect b="b" l="l" r="r" t="t"/>
              <a:pathLst>
                <a:path extrusionOk="0" h="835" w="148173">
                  <a:moveTo>
                    <a:pt x="434" y="0"/>
                  </a:moveTo>
                  <a:cubicBezTo>
                    <a:pt x="201" y="0"/>
                    <a:pt x="0" y="167"/>
                    <a:pt x="0" y="401"/>
                  </a:cubicBezTo>
                  <a:cubicBezTo>
                    <a:pt x="0" y="634"/>
                    <a:pt x="201" y="834"/>
                    <a:pt x="434" y="834"/>
                  </a:cubicBezTo>
                  <a:lnTo>
                    <a:pt x="147739" y="834"/>
                  </a:lnTo>
                  <a:cubicBezTo>
                    <a:pt x="147973" y="834"/>
                    <a:pt x="148173" y="634"/>
                    <a:pt x="148173" y="401"/>
                  </a:cubicBezTo>
                  <a:cubicBezTo>
                    <a:pt x="148173" y="167"/>
                    <a:pt x="147973" y="0"/>
                    <a:pt x="147739" y="0"/>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36"/>
            <p:cNvSpPr/>
            <p:nvPr/>
          </p:nvSpPr>
          <p:spPr>
            <a:xfrm>
              <a:off x="4490999" y="3688451"/>
              <a:ext cx="30050" cy="30875"/>
            </a:xfrm>
            <a:custGeom>
              <a:rect b="b" l="l" r="r" t="t"/>
              <a:pathLst>
                <a:path extrusionOk="0" h="1235" w="1202">
                  <a:moveTo>
                    <a:pt x="601" y="0"/>
                  </a:moveTo>
                  <a:cubicBezTo>
                    <a:pt x="267" y="0"/>
                    <a:pt x="0" y="267"/>
                    <a:pt x="0" y="601"/>
                  </a:cubicBezTo>
                  <a:cubicBezTo>
                    <a:pt x="0" y="934"/>
                    <a:pt x="267" y="1235"/>
                    <a:pt x="601" y="1235"/>
                  </a:cubicBezTo>
                  <a:cubicBezTo>
                    <a:pt x="934" y="1235"/>
                    <a:pt x="1201" y="968"/>
                    <a:pt x="1201" y="601"/>
                  </a:cubicBezTo>
                  <a:cubicBezTo>
                    <a:pt x="1201" y="267"/>
                    <a:pt x="934" y="0"/>
                    <a:pt x="601" y="0"/>
                  </a:cubicBezTo>
                  <a:close/>
                </a:path>
              </a:pathLst>
            </a:custGeom>
            <a:solidFill>
              <a:srgbClr val="B794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36"/>
            <p:cNvSpPr/>
            <p:nvPr/>
          </p:nvSpPr>
          <p:spPr>
            <a:xfrm>
              <a:off x="3017449" y="3753176"/>
              <a:ext cx="83425" cy="92425"/>
            </a:xfrm>
            <a:custGeom>
              <a:rect b="b" l="l" r="r" t="t"/>
              <a:pathLst>
                <a:path extrusionOk="0" h="3697" w="3337">
                  <a:moveTo>
                    <a:pt x="361" y="0"/>
                  </a:moveTo>
                  <a:cubicBezTo>
                    <a:pt x="175" y="0"/>
                    <a:pt x="0" y="151"/>
                    <a:pt x="0" y="380"/>
                  </a:cubicBezTo>
                  <a:lnTo>
                    <a:pt x="0" y="3349"/>
                  </a:lnTo>
                  <a:cubicBezTo>
                    <a:pt x="0" y="3551"/>
                    <a:pt x="173" y="3696"/>
                    <a:pt x="358" y="3696"/>
                  </a:cubicBezTo>
                  <a:cubicBezTo>
                    <a:pt x="417" y="3696"/>
                    <a:pt x="478" y="3681"/>
                    <a:pt x="534" y="3649"/>
                  </a:cubicBezTo>
                  <a:lnTo>
                    <a:pt x="3103" y="2148"/>
                  </a:lnTo>
                  <a:cubicBezTo>
                    <a:pt x="3336" y="2015"/>
                    <a:pt x="3336" y="1681"/>
                    <a:pt x="3103" y="1548"/>
                  </a:cubicBezTo>
                  <a:lnTo>
                    <a:pt x="534" y="47"/>
                  </a:lnTo>
                  <a:cubicBezTo>
                    <a:pt x="479" y="15"/>
                    <a:pt x="419" y="0"/>
                    <a:pt x="361" y="0"/>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36"/>
            <p:cNvSpPr/>
            <p:nvPr/>
          </p:nvSpPr>
          <p:spPr>
            <a:xfrm>
              <a:off x="3119174" y="3746826"/>
              <a:ext cx="18375" cy="105100"/>
            </a:xfrm>
            <a:custGeom>
              <a:rect b="b" l="l" r="r" t="t"/>
              <a:pathLst>
                <a:path extrusionOk="0" h="4204" w="735">
                  <a:moveTo>
                    <a:pt x="368" y="0"/>
                  </a:moveTo>
                  <a:cubicBezTo>
                    <a:pt x="168" y="0"/>
                    <a:pt x="1" y="167"/>
                    <a:pt x="1" y="367"/>
                  </a:cubicBezTo>
                  <a:lnTo>
                    <a:pt x="1" y="3836"/>
                  </a:lnTo>
                  <a:cubicBezTo>
                    <a:pt x="1" y="4037"/>
                    <a:pt x="168" y="4203"/>
                    <a:pt x="368" y="4203"/>
                  </a:cubicBezTo>
                  <a:cubicBezTo>
                    <a:pt x="568" y="4203"/>
                    <a:pt x="735" y="4037"/>
                    <a:pt x="735" y="3836"/>
                  </a:cubicBezTo>
                  <a:lnTo>
                    <a:pt x="735" y="367"/>
                  </a:lnTo>
                  <a:cubicBezTo>
                    <a:pt x="735" y="167"/>
                    <a:pt x="568" y="0"/>
                    <a:pt x="368" y="0"/>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36"/>
            <p:cNvSpPr/>
            <p:nvPr/>
          </p:nvSpPr>
          <p:spPr>
            <a:xfrm>
              <a:off x="2818974" y="3746826"/>
              <a:ext cx="17525" cy="105100"/>
            </a:xfrm>
            <a:custGeom>
              <a:rect b="b" l="l" r="r" t="t"/>
              <a:pathLst>
                <a:path extrusionOk="0" h="4204" w="701">
                  <a:moveTo>
                    <a:pt x="367" y="0"/>
                  </a:moveTo>
                  <a:cubicBezTo>
                    <a:pt x="167" y="0"/>
                    <a:pt x="0" y="167"/>
                    <a:pt x="0" y="367"/>
                  </a:cubicBezTo>
                  <a:lnTo>
                    <a:pt x="0" y="3836"/>
                  </a:lnTo>
                  <a:cubicBezTo>
                    <a:pt x="0" y="4037"/>
                    <a:pt x="167" y="4203"/>
                    <a:pt x="367" y="4203"/>
                  </a:cubicBezTo>
                  <a:cubicBezTo>
                    <a:pt x="534" y="4203"/>
                    <a:pt x="701" y="4037"/>
                    <a:pt x="701" y="3836"/>
                  </a:cubicBezTo>
                  <a:lnTo>
                    <a:pt x="701" y="367"/>
                  </a:lnTo>
                  <a:cubicBezTo>
                    <a:pt x="701" y="167"/>
                    <a:pt x="567" y="0"/>
                    <a:pt x="367" y="0"/>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36"/>
            <p:cNvSpPr/>
            <p:nvPr/>
          </p:nvSpPr>
          <p:spPr>
            <a:xfrm>
              <a:off x="2773099" y="3746826"/>
              <a:ext cx="17550" cy="105100"/>
            </a:xfrm>
            <a:custGeom>
              <a:rect b="b" l="l" r="r" t="t"/>
              <a:pathLst>
                <a:path extrusionOk="0" h="4204" w="702">
                  <a:moveTo>
                    <a:pt x="368" y="0"/>
                  </a:moveTo>
                  <a:cubicBezTo>
                    <a:pt x="168" y="0"/>
                    <a:pt x="1" y="167"/>
                    <a:pt x="1" y="367"/>
                  </a:cubicBezTo>
                  <a:lnTo>
                    <a:pt x="1" y="3836"/>
                  </a:lnTo>
                  <a:cubicBezTo>
                    <a:pt x="1" y="4037"/>
                    <a:pt x="168" y="4203"/>
                    <a:pt x="368" y="4203"/>
                  </a:cubicBezTo>
                  <a:cubicBezTo>
                    <a:pt x="568" y="4203"/>
                    <a:pt x="701" y="4037"/>
                    <a:pt x="701" y="3836"/>
                  </a:cubicBezTo>
                  <a:lnTo>
                    <a:pt x="701" y="367"/>
                  </a:lnTo>
                  <a:cubicBezTo>
                    <a:pt x="701" y="167"/>
                    <a:pt x="568" y="0"/>
                    <a:pt x="368" y="0"/>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36"/>
            <p:cNvSpPr/>
            <p:nvPr/>
          </p:nvSpPr>
          <p:spPr>
            <a:xfrm>
              <a:off x="6243924" y="3746826"/>
              <a:ext cx="52550" cy="105100"/>
            </a:xfrm>
            <a:custGeom>
              <a:rect b="b" l="l" r="r" t="t"/>
              <a:pathLst>
                <a:path extrusionOk="0" h="4204" w="2102">
                  <a:moveTo>
                    <a:pt x="334" y="0"/>
                  </a:moveTo>
                  <a:cubicBezTo>
                    <a:pt x="134" y="0"/>
                    <a:pt x="0" y="167"/>
                    <a:pt x="0" y="367"/>
                  </a:cubicBezTo>
                  <a:lnTo>
                    <a:pt x="0" y="3836"/>
                  </a:lnTo>
                  <a:cubicBezTo>
                    <a:pt x="0" y="4037"/>
                    <a:pt x="134" y="4203"/>
                    <a:pt x="334" y="4203"/>
                  </a:cubicBezTo>
                  <a:lnTo>
                    <a:pt x="1735" y="4203"/>
                  </a:lnTo>
                  <a:cubicBezTo>
                    <a:pt x="1935" y="4203"/>
                    <a:pt x="2102" y="4037"/>
                    <a:pt x="2102" y="3836"/>
                  </a:cubicBezTo>
                  <a:cubicBezTo>
                    <a:pt x="2102" y="3636"/>
                    <a:pt x="1935" y="3503"/>
                    <a:pt x="1735" y="3503"/>
                  </a:cubicBezTo>
                  <a:lnTo>
                    <a:pt x="701" y="3503"/>
                  </a:lnTo>
                  <a:lnTo>
                    <a:pt x="701" y="734"/>
                  </a:lnTo>
                  <a:lnTo>
                    <a:pt x="1735" y="734"/>
                  </a:lnTo>
                  <a:cubicBezTo>
                    <a:pt x="1935" y="734"/>
                    <a:pt x="2102" y="567"/>
                    <a:pt x="2102" y="367"/>
                  </a:cubicBezTo>
                  <a:cubicBezTo>
                    <a:pt x="2102" y="167"/>
                    <a:pt x="1935" y="0"/>
                    <a:pt x="1735"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36"/>
            <p:cNvSpPr/>
            <p:nvPr/>
          </p:nvSpPr>
          <p:spPr>
            <a:xfrm>
              <a:off x="6310624" y="3746826"/>
              <a:ext cx="53400" cy="105100"/>
            </a:xfrm>
            <a:custGeom>
              <a:rect b="b" l="l" r="r" t="t"/>
              <a:pathLst>
                <a:path extrusionOk="0" h="4204" w="2136">
                  <a:moveTo>
                    <a:pt x="368" y="0"/>
                  </a:moveTo>
                  <a:cubicBezTo>
                    <a:pt x="168" y="0"/>
                    <a:pt x="1" y="167"/>
                    <a:pt x="1" y="367"/>
                  </a:cubicBezTo>
                  <a:cubicBezTo>
                    <a:pt x="1" y="567"/>
                    <a:pt x="168" y="734"/>
                    <a:pt x="368" y="734"/>
                  </a:cubicBezTo>
                  <a:lnTo>
                    <a:pt x="1402" y="734"/>
                  </a:lnTo>
                  <a:lnTo>
                    <a:pt x="1402" y="3503"/>
                  </a:lnTo>
                  <a:lnTo>
                    <a:pt x="368" y="3503"/>
                  </a:lnTo>
                  <a:cubicBezTo>
                    <a:pt x="168" y="3503"/>
                    <a:pt x="1" y="3636"/>
                    <a:pt x="1" y="3836"/>
                  </a:cubicBezTo>
                  <a:cubicBezTo>
                    <a:pt x="1" y="4037"/>
                    <a:pt x="168" y="4203"/>
                    <a:pt x="368" y="4203"/>
                  </a:cubicBezTo>
                  <a:lnTo>
                    <a:pt x="1769" y="4203"/>
                  </a:lnTo>
                  <a:cubicBezTo>
                    <a:pt x="1969" y="4203"/>
                    <a:pt x="2136" y="4037"/>
                    <a:pt x="2136" y="3836"/>
                  </a:cubicBezTo>
                  <a:lnTo>
                    <a:pt x="2136" y="367"/>
                  </a:lnTo>
                  <a:cubicBezTo>
                    <a:pt x="2136" y="167"/>
                    <a:pt x="1969" y="0"/>
                    <a:pt x="176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43" name="Google Shape;5043;p36"/>
          <p:cNvSpPr txBox="1"/>
          <p:nvPr/>
        </p:nvSpPr>
        <p:spPr>
          <a:xfrm flipH="1">
            <a:off x="6654950" y="2360750"/>
            <a:ext cx="1662600" cy="359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200">
                <a:solidFill>
                  <a:srgbClr val="5B3C43"/>
                </a:solidFill>
                <a:latin typeface="Dosis ExtraLight"/>
                <a:ea typeface="Dosis ExtraLight"/>
                <a:cs typeface="Dosis ExtraLight"/>
                <a:sym typeface="Dosis ExtraLight"/>
              </a:rPr>
              <a:t>Insert your multimedia content here</a:t>
            </a:r>
            <a:endParaRPr sz="1200">
              <a:solidFill>
                <a:srgbClr val="5B3C43"/>
              </a:solidFill>
              <a:latin typeface="Dosis ExtraLight"/>
              <a:ea typeface="Dosis ExtraLight"/>
              <a:cs typeface="Dosis ExtraLight"/>
              <a:sym typeface="Dosis ExtraLight"/>
            </a:endParaRPr>
          </a:p>
        </p:txBody>
      </p:sp>
      <p:sp>
        <p:nvSpPr>
          <p:cNvPr id="5044" name="Google Shape;5044;p36"/>
          <p:cNvSpPr txBox="1"/>
          <p:nvPr>
            <p:ph type="ctrTitle"/>
          </p:nvPr>
        </p:nvSpPr>
        <p:spPr>
          <a:xfrm flipH="1">
            <a:off x="5944500" y="366800"/>
            <a:ext cx="2250900" cy="5040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SNEAK PEEK</a:t>
            </a:r>
            <a:endParaRPr/>
          </a:p>
        </p:txBody>
      </p:sp>
      <p:sp>
        <p:nvSpPr>
          <p:cNvPr id="5045" name="Google Shape;5045;p36"/>
          <p:cNvSpPr/>
          <p:nvPr/>
        </p:nvSpPr>
        <p:spPr>
          <a:xfrm>
            <a:off x="2939846" y="3348726"/>
            <a:ext cx="1188347" cy="21499"/>
          </a:xfrm>
          <a:custGeom>
            <a:rect b="b" l="l" r="r" t="t"/>
            <a:pathLst>
              <a:path extrusionOk="0" h="835" w="148173">
                <a:moveTo>
                  <a:pt x="434" y="0"/>
                </a:moveTo>
                <a:cubicBezTo>
                  <a:pt x="201" y="0"/>
                  <a:pt x="0" y="167"/>
                  <a:pt x="0" y="401"/>
                </a:cubicBezTo>
                <a:cubicBezTo>
                  <a:pt x="0" y="634"/>
                  <a:pt x="201" y="834"/>
                  <a:pt x="434" y="834"/>
                </a:cubicBezTo>
                <a:lnTo>
                  <a:pt x="147739" y="834"/>
                </a:lnTo>
                <a:cubicBezTo>
                  <a:pt x="147973" y="834"/>
                  <a:pt x="148173" y="634"/>
                  <a:pt x="148173" y="401"/>
                </a:cubicBezTo>
                <a:cubicBezTo>
                  <a:pt x="148173" y="167"/>
                  <a:pt x="147973" y="0"/>
                  <a:pt x="1477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rgbClr val="EFEFEF"/>
        </a:solidFill>
      </p:bgPr>
    </p:bg>
    <p:spTree>
      <p:nvGrpSpPr>
        <p:cNvPr id="5049" name="Shape 5049"/>
        <p:cNvGrpSpPr/>
        <p:nvPr/>
      </p:nvGrpSpPr>
      <p:grpSpPr>
        <a:xfrm>
          <a:off x="0" y="0"/>
          <a:ext cx="0" cy="0"/>
          <a:chOff x="0" y="0"/>
          <a:chExt cx="0" cy="0"/>
        </a:xfrm>
      </p:grpSpPr>
      <p:sp>
        <p:nvSpPr>
          <p:cNvPr id="5050" name="Google Shape;5050;p37"/>
          <p:cNvSpPr/>
          <p:nvPr/>
        </p:nvSpPr>
        <p:spPr>
          <a:xfrm rot="856398">
            <a:off x="3115082" y="3654895"/>
            <a:ext cx="738600" cy="324443"/>
          </a:xfrm>
          <a:prstGeom prst="flowChartConnector">
            <a:avLst/>
          </a:prstGeom>
          <a:solidFill>
            <a:srgbClr val="000000">
              <a:alpha val="321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37"/>
          <p:cNvSpPr/>
          <p:nvPr/>
        </p:nvSpPr>
        <p:spPr>
          <a:xfrm>
            <a:off x="3336850" y="2163500"/>
            <a:ext cx="356100" cy="5295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37"/>
          <p:cNvSpPr/>
          <p:nvPr/>
        </p:nvSpPr>
        <p:spPr>
          <a:xfrm>
            <a:off x="3644401" y="3374842"/>
            <a:ext cx="244704" cy="248956"/>
          </a:xfrm>
          <a:custGeom>
            <a:rect b="b" l="l" r="r" t="t"/>
            <a:pathLst>
              <a:path extrusionOk="0" h="7904" w="7769">
                <a:moveTo>
                  <a:pt x="5463" y="0"/>
                </a:moveTo>
                <a:cubicBezTo>
                  <a:pt x="5353" y="0"/>
                  <a:pt x="5240" y="9"/>
                  <a:pt x="5127" y="26"/>
                </a:cubicBezTo>
                <a:cubicBezTo>
                  <a:pt x="3655" y="246"/>
                  <a:pt x="2152" y="1480"/>
                  <a:pt x="1124" y="3360"/>
                </a:cubicBezTo>
                <a:cubicBezTo>
                  <a:pt x="100" y="5242"/>
                  <a:pt x="1" y="7577"/>
                  <a:pt x="1" y="7577"/>
                </a:cubicBezTo>
                <a:lnTo>
                  <a:pt x="1066" y="7904"/>
                </a:lnTo>
                <a:cubicBezTo>
                  <a:pt x="2114" y="4321"/>
                  <a:pt x="4855" y="3170"/>
                  <a:pt x="6368" y="2125"/>
                </a:cubicBezTo>
                <a:cubicBezTo>
                  <a:pt x="7769" y="1161"/>
                  <a:pt x="6778" y="0"/>
                  <a:pt x="546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37"/>
          <p:cNvSpPr/>
          <p:nvPr/>
        </p:nvSpPr>
        <p:spPr>
          <a:xfrm>
            <a:off x="3654165" y="3395819"/>
            <a:ext cx="176386" cy="197804"/>
          </a:xfrm>
          <a:custGeom>
            <a:rect b="b" l="l" r="r" t="t"/>
            <a:pathLst>
              <a:path extrusionOk="0" h="6280" w="5600">
                <a:moveTo>
                  <a:pt x="5514" y="0"/>
                </a:moveTo>
                <a:cubicBezTo>
                  <a:pt x="5506" y="0"/>
                  <a:pt x="5498" y="2"/>
                  <a:pt x="5490" y="4"/>
                </a:cubicBezTo>
                <a:cubicBezTo>
                  <a:pt x="4159" y="411"/>
                  <a:pt x="1304" y="2225"/>
                  <a:pt x="14" y="6176"/>
                </a:cubicBezTo>
                <a:cubicBezTo>
                  <a:pt x="1" y="6217"/>
                  <a:pt x="25" y="6262"/>
                  <a:pt x="66" y="6276"/>
                </a:cubicBezTo>
                <a:cubicBezTo>
                  <a:pt x="70" y="6276"/>
                  <a:pt x="76" y="6279"/>
                  <a:pt x="79" y="6279"/>
                </a:cubicBezTo>
                <a:cubicBezTo>
                  <a:pt x="82" y="6280"/>
                  <a:pt x="85" y="6280"/>
                  <a:pt x="87" y="6280"/>
                </a:cubicBezTo>
                <a:cubicBezTo>
                  <a:pt x="122" y="6280"/>
                  <a:pt x="153" y="6259"/>
                  <a:pt x="162" y="6224"/>
                </a:cubicBezTo>
                <a:cubicBezTo>
                  <a:pt x="1432" y="2335"/>
                  <a:pt x="4231" y="555"/>
                  <a:pt x="5534" y="156"/>
                </a:cubicBezTo>
                <a:cubicBezTo>
                  <a:pt x="5576" y="142"/>
                  <a:pt x="5600" y="97"/>
                  <a:pt x="5587" y="56"/>
                </a:cubicBezTo>
                <a:cubicBezTo>
                  <a:pt x="5578" y="22"/>
                  <a:pt x="5547" y="0"/>
                  <a:pt x="55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37"/>
          <p:cNvSpPr/>
          <p:nvPr/>
        </p:nvSpPr>
        <p:spPr>
          <a:xfrm>
            <a:off x="3647519" y="3522784"/>
            <a:ext cx="262532" cy="269052"/>
          </a:xfrm>
          <a:custGeom>
            <a:rect b="b" l="l" r="r" t="t"/>
            <a:pathLst>
              <a:path extrusionOk="0" h="8542" w="8335">
                <a:moveTo>
                  <a:pt x="2738" y="0"/>
                </a:moveTo>
                <a:cubicBezTo>
                  <a:pt x="2666" y="0"/>
                  <a:pt x="2594" y="5"/>
                  <a:pt x="2521" y="14"/>
                </a:cubicBezTo>
                <a:cubicBezTo>
                  <a:pt x="1929" y="83"/>
                  <a:pt x="1394" y="517"/>
                  <a:pt x="1201" y="1080"/>
                </a:cubicBezTo>
                <a:cubicBezTo>
                  <a:pt x="1135" y="1273"/>
                  <a:pt x="1108" y="1473"/>
                  <a:pt x="1039" y="1663"/>
                </a:cubicBezTo>
                <a:cubicBezTo>
                  <a:pt x="874" y="2138"/>
                  <a:pt x="343" y="2186"/>
                  <a:pt x="163" y="2673"/>
                </a:cubicBezTo>
                <a:cubicBezTo>
                  <a:pt x="1" y="3114"/>
                  <a:pt x="91" y="3610"/>
                  <a:pt x="118" y="4066"/>
                </a:cubicBezTo>
                <a:cubicBezTo>
                  <a:pt x="163" y="4766"/>
                  <a:pt x="218" y="5466"/>
                  <a:pt x="287" y="6165"/>
                </a:cubicBezTo>
                <a:cubicBezTo>
                  <a:pt x="322" y="6545"/>
                  <a:pt x="360" y="6924"/>
                  <a:pt x="401" y="7303"/>
                </a:cubicBezTo>
                <a:cubicBezTo>
                  <a:pt x="405" y="7324"/>
                  <a:pt x="405" y="7341"/>
                  <a:pt x="405" y="7362"/>
                </a:cubicBezTo>
                <a:cubicBezTo>
                  <a:pt x="422" y="7693"/>
                  <a:pt x="305" y="8031"/>
                  <a:pt x="415" y="8345"/>
                </a:cubicBezTo>
                <a:cubicBezTo>
                  <a:pt x="415" y="8348"/>
                  <a:pt x="419" y="8355"/>
                  <a:pt x="422" y="8358"/>
                </a:cubicBezTo>
                <a:cubicBezTo>
                  <a:pt x="443" y="8379"/>
                  <a:pt x="484" y="8420"/>
                  <a:pt x="515" y="8455"/>
                </a:cubicBezTo>
                <a:cubicBezTo>
                  <a:pt x="518" y="8455"/>
                  <a:pt x="518" y="8458"/>
                  <a:pt x="522" y="8458"/>
                </a:cubicBezTo>
                <a:cubicBezTo>
                  <a:pt x="535" y="8469"/>
                  <a:pt x="549" y="8476"/>
                  <a:pt x="570" y="8482"/>
                </a:cubicBezTo>
                <a:cubicBezTo>
                  <a:pt x="662" y="8526"/>
                  <a:pt x="781" y="8542"/>
                  <a:pt x="904" y="8542"/>
                </a:cubicBezTo>
                <a:cubicBezTo>
                  <a:pt x="1092" y="8542"/>
                  <a:pt x="1291" y="8506"/>
                  <a:pt x="1422" y="8479"/>
                </a:cubicBezTo>
                <a:cubicBezTo>
                  <a:pt x="2074" y="8345"/>
                  <a:pt x="2674" y="7928"/>
                  <a:pt x="2987" y="7334"/>
                </a:cubicBezTo>
                <a:cubicBezTo>
                  <a:pt x="3249" y="6841"/>
                  <a:pt x="3356" y="6217"/>
                  <a:pt x="3825" y="5907"/>
                </a:cubicBezTo>
                <a:cubicBezTo>
                  <a:pt x="4053" y="5759"/>
                  <a:pt x="4323" y="5718"/>
                  <a:pt x="4591" y="5718"/>
                </a:cubicBezTo>
                <a:cubicBezTo>
                  <a:pt x="4672" y="5718"/>
                  <a:pt x="4753" y="5722"/>
                  <a:pt x="4832" y="5727"/>
                </a:cubicBezTo>
                <a:cubicBezTo>
                  <a:pt x="4894" y="5733"/>
                  <a:pt x="4957" y="5736"/>
                  <a:pt x="5021" y="5736"/>
                </a:cubicBezTo>
                <a:cubicBezTo>
                  <a:pt x="5075" y="5736"/>
                  <a:pt x="5129" y="5734"/>
                  <a:pt x="5184" y="5731"/>
                </a:cubicBezTo>
                <a:cubicBezTo>
                  <a:pt x="5429" y="5693"/>
                  <a:pt x="5673" y="5676"/>
                  <a:pt x="5914" y="5614"/>
                </a:cubicBezTo>
                <a:cubicBezTo>
                  <a:pt x="6201" y="5541"/>
                  <a:pt x="6490" y="5386"/>
                  <a:pt x="6632" y="5127"/>
                </a:cubicBezTo>
                <a:cubicBezTo>
                  <a:pt x="6969" y="4503"/>
                  <a:pt x="6328" y="3682"/>
                  <a:pt x="6638" y="3045"/>
                </a:cubicBezTo>
                <a:cubicBezTo>
                  <a:pt x="6794" y="2731"/>
                  <a:pt x="7138" y="2562"/>
                  <a:pt x="7453" y="2411"/>
                </a:cubicBezTo>
                <a:cubicBezTo>
                  <a:pt x="7770" y="2255"/>
                  <a:pt x="8107" y="2062"/>
                  <a:pt x="8228" y="1731"/>
                </a:cubicBezTo>
                <a:cubicBezTo>
                  <a:pt x="8335" y="1432"/>
                  <a:pt x="8228" y="1090"/>
                  <a:pt x="8032" y="838"/>
                </a:cubicBezTo>
                <a:cubicBezTo>
                  <a:pt x="7691" y="395"/>
                  <a:pt x="7127" y="194"/>
                  <a:pt x="6560" y="194"/>
                </a:cubicBezTo>
                <a:cubicBezTo>
                  <a:pt x="6352" y="194"/>
                  <a:pt x="6144" y="221"/>
                  <a:pt x="5946" y="273"/>
                </a:cubicBezTo>
                <a:cubicBezTo>
                  <a:pt x="5711" y="331"/>
                  <a:pt x="5483" y="421"/>
                  <a:pt x="5246" y="459"/>
                </a:cubicBezTo>
                <a:cubicBezTo>
                  <a:pt x="5165" y="471"/>
                  <a:pt x="5085" y="476"/>
                  <a:pt x="5005" y="476"/>
                </a:cubicBezTo>
                <a:cubicBezTo>
                  <a:pt x="4622" y="476"/>
                  <a:pt x="4243" y="358"/>
                  <a:pt x="3866" y="238"/>
                </a:cubicBezTo>
                <a:cubicBezTo>
                  <a:pt x="3493" y="119"/>
                  <a:pt x="3119" y="0"/>
                  <a:pt x="273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37"/>
          <p:cNvSpPr/>
          <p:nvPr/>
        </p:nvSpPr>
        <p:spPr>
          <a:xfrm>
            <a:off x="3655992" y="3699704"/>
            <a:ext cx="177520" cy="89390"/>
          </a:xfrm>
          <a:custGeom>
            <a:rect b="b" l="l" r="r" t="t"/>
            <a:pathLst>
              <a:path extrusionOk="0" h="2838" w="5636">
                <a:moveTo>
                  <a:pt x="5635" y="0"/>
                </a:moveTo>
                <a:cubicBezTo>
                  <a:pt x="5397" y="59"/>
                  <a:pt x="5156" y="76"/>
                  <a:pt x="4915" y="114"/>
                </a:cubicBezTo>
                <a:cubicBezTo>
                  <a:pt x="5156" y="100"/>
                  <a:pt x="5400" y="59"/>
                  <a:pt x="5635" y="0"/>
                </a:cubicBezTo>
                <a:close/>
                <a:moveTo>
                  <a:pt x="136" y="1745"/>
                </a:moveTo>
                <a:cubicBezTo>
                  <a:pt x="142" y="2031"/>
                  <a:pt x="1" y="2472"/>
                  <a:pt x="146" y="2728"/>
                </a:cubicBezTo>
                <a:cubicBezTo>
                  <a:pt x="36" y="2414"/>
                  <a:pt x="153" y="2076"/>
                  <a:pt x="136" y="1745"/>
                </a:cubicBezTo>
                <a:close/>
                <a:moveTo>
                  <a:pt x="153" y="2741"/>
                </a:moveTo>
                <a:lnTo>
                  <a:pt x="153" y="2741"/>
                </a:lnTo>
                <a:cubicBezTo>
                  <a:pt x="170" y="2766"/>
                  <a:pt x="187" y="2790"/>
                  <a:pt x="208" y="2811"/>
                </a:cubicBezTo>
                <a:cubicBezTo>
                  <a:pt x="222" y="2820"/>
                  <a:pt x="232" y="2828"/>
                  <a:pt x="246" y="2838"/>
                </a:cubicBezTo>
                <a:cubicBezTo>
                  <a:pt x="215" y="2803"/>
                  <a:pt x="174" y="2762"/>
                  <a:pt x="153" y="2741"/>
                </a:cubicBezTo>
                <a:close/>
              </a:path>
            </a:pathLst>
          </a:custGeom>
          <a:solidFill>
            <a:srgbClr val="F0F1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37"/>
          <p:cNvSpPr/>
          <p:nvPr/>
        </p:nvSpPr>
        <p:spPr>
          <a:xfrm>
            <a:off x="3652432" y="3549935"/>
            <a:ext cx="227538" cy="189993"/>
          </a:xfrm>
          <a:custGeom>
            <a:rect b="b" l="l" r="r" t="t"/>
            <a:pathLst>
              <a:path extrusionOk="0" h="6032" w="7224">
                <a:moveTo>
                  <a:pt x="7139" y="0"/>
                </a:moveTo>
                <a:cubicBezTo>
                  <a:pt x="5943" y="0"/>
                  <a:pt x="951" y="1056"/>
                  <a:pt x="10" y="5934"/>
                </a:cubicBezTo>
                <a:cubicBezTo>
                  <a:pt x="0" y="5979"/>
                  <a:pt x="31" y="6021"/>
                  <a:pt x="72" y="6027"/>
                </a:cubicBezTo>
                <a:cubicBezTo>
                  <a:pt x="77" y="6027"/>
                  <a:pt x="77" y="6027"/>
                  <a:pt x="80" y="6031"/>
                </a:cubicBezTo>
                <a:cubicBezTo>
                  <a:pt x="82" y="6031"/>
                  <a:pt x="84" y="6032"/>
                  <a:pt x="86" y="6032"/>
                </a:cubicBezTo>
                <a:cubicBezTo>
                  <a:pt x="125" y="6032"/>
                  <a:pt x="160" y="6004"/>
                  <a:pt x="166" y="5965"/>
                </a:cubicBezTo>
                <a:cubicBezTo>
                  <a:pt x="1085" y="1190"/>
                  <a:pt x="5967" y="159"/>
                  <a:pt x="7139" y="159"/>
                </a:cubicBezTo>
                <a:cubicBezTo>
                  <a:pt x="7141" y="159"/>
                  <a:pt x="7143" y="159"/>
                  <a:pt x="7144" y="159"/>
                </a:cubicBezTo>
                <a:cubicBezTo>
                  <a:pt x="7189" y="159"/>
                  <a:pt x="7224" y="124"/>
                  <a:pt x="7224" y="80"/>
                </a:cubicBezTo>
                <a:cubicBezTo>
                  <a:pt x="7224" y="35"/>
                  <a:pt x="7189" y="0"/>
                  <a:pt x="7144" y="0"/>
                </a:cubicBezTo>
                <a:cubicBezTo>
                  <a:pt x="7143" y="0"/>
                  <a:pt x="7141" y="0"/>
                  <a:pt x="71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37"/>
          <p:cNvSpPr/>
          <p:nvPr/>
        </p:nvSpPr>
        <p:spPr>
          <a:xfrm>
            <a:off x="3711269" y="3618851"/>
            <a:ext cx="118210" cy="32001"/>
          </a:xfrm>
          <a:custGeom>
            <a:rect b="b" l="l" r="r" t="t"/>
            <a:pathLst>
              <a:path extrusionOk="0" h="1016" w="3753">
                <a:moveTo>
                  <a:pt x="1084" y="0"/>
                </a:moveTo>
                <a:cubicBezTo>
                  <a:pt x="768" y="0"/>
                  <a:pt x="430" y="33"/>
                  <a:pt x="70" y="112"/>
                </a:cubicBezTo>
                <a:cubicBezTo>
                  <a:pt x="29" y="123"/>
                  <a:pt x="1" y="164"/>
                  <a:pt x="12" y="209"/>
                </a:cubicBezTo>
                <a:cubicBezTo>
                  <a:pt x="17" y="244"/>
                  <a:pt x="51" y="270"/>
                  <a:pt x="87" y="270"/>
                </a:cubicBezTo>
                <a:cubicBezTo>
                  <a:pt x="93" y="270"/>
                  <a:pt x="99" y="269"/>
                  <a:pt x="104" y="268"/>
                </a:cubicBezTo>
                <a:cubicBezTo>
                  <a:pt x="453" y="191"/>
                  <a:pt x="781" y="159"/>
                  <a:pt x="1086" y="159"/>
                </a:cubicBezTo>
                <a:cubicBezTo>
                  <a:pt x="2639" y="159"/>
                  <a:pt x="3603" y="986"/>
                  <a:pt x="3615" y="995"/>
                </a:cubicBezTo>
                <a:cubicBezTo>
                  <a:pt x="3625" y="1005"/>
                  <a:pt x="3642" y="1012"/>
                  <a:pt x="3656" y="1016"/>
                </a:cubicBezTo>
                <a:cubicBezTo>
                  <a:pt x="3680" y="1016"/>
                  <a:pt x="3707" y="1009"/>
                  <a:pt x="3725" y="988"/>
                </a:cubicBezTo>
                <a:cubicBezTo>
                  <a:pt x="3753" y="954"/>
                  <a:pt x="3749" y="906"/>
                  <a:pt x="3718" y="877"/>
                </a:cubicBezTo>
                <a:cubicBezTo>
                  <a:pt x="3706" y="866"/>
                  <a:pt x="2701" y="0"/>
                  <a:pt x="10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37"/>
          <p:cNvSpPr/>
          <p:nvPr/>
        </p:nvSpPr>
        <p:spPr>
          <a:xfrm>
            <a:off x="1363398" y="3400481"/>
            <a:ext cx="1330454" cy="863126"/>
          </a:xfrm>
          <a:custGeom>
            <a:rect b="b" l="l" r="r" t="t"/>
            <a:pathLst>
              <a:path extrusionOk="0" h="27403" w="42240">
                <a:moveTo>
                  <a:pt x="41434" y="0"/>
                </a:moveTo>
                <a:cubicBezTo>
                  <a:pt x="41405" y="0"/>
                  <a:pt x="41376" y="1"/>
                  <a:pt x="41346" y="4"/>
                </a:cubicBezTo>
                <a:lnTo>
                  <a:pt x="18372" y="2345"/>
                </a:lnTo>
                <a:cubicBezTo>
                  <a:pt x="18151" y="2366"/>
                  <a:pt x="17948" y="2470"/>
                  <a:pt x="17796" y="2621"/>
                </a:cubicBezTo>
                <a:lnTo>
                  <a:pt x="17792" y="2621"/>
                </a:lnTo>
                <a:cubicBezTo>
                  <a:pt x="17603" y="2804"/>
                  <a:pt x="17482" y="3063"/>
                  <a:pt x="17482" y="3335"/>
                </a:cubicBezTo>
                <a:lnTo>
                  <a:pt x="17482" y="4907"/>
                </a:lnTo>
                <a:cubicBezTo>
                  <a:pt x="17482" y="5401"/>
                  <a:pt x="17827" y="6004"/>
                  <a:pt x="18258" y="6249"/>
                </a:cubicBezTo>
                <a:lnTo>
                  <a:pt x="20396" y="7483"/>
                </a:lnTo>
                <a:lnTo>
                  <a:pt x="780" y="18807"/>
                </a:lnTo>
                <a:cubicBezTo>
                  <a:pt x="563" y="18927"/>
                  <a:pt x="370" y="19141"/>
                  <a:pt x="225" y="19386"/>
                </a:cubicBezTo>
                <a:cubicBezTo>
                  <a:pt x="83" y="19631"/>
                  <a:pt x="1" y="19903"/>
                  <a:pt x="1" y="20151"/>
                </a:cubicBezTo>
                <a:lnTo>
                  <a:pt x="1" y="21720"/>
                </a:lnTo>
                <a:cubicBezTo>
                  <a:pt x="1" y="22217"/>
                  <a:pt x="349" y="22817"/>
                  <a:pt x="780" y="23065"/>
                </a:cubicBezTo>
                <a:lnTo>
                  <a:pt x="7972" y="27219"/>
                </a:lnTo>
                <a:cubicBezTo>
                  <a:pt x="8187" y="27343"/>
                  <a:pt x="8459" y="27402"/>
                  <a:pt x="8742" y="27402"/>
                </a:cubicBezTo>
                <a:cubicBezTo>
                  <a:pt x="9021" y="27402"/>
                  <a:pt x="9304" y="27337"/>
                  <a:pt x="9514" y="27216"/>
                </a:cubicBezTo>
                <a:lnTo>
                  <a:pt x="32043" y="14206"/>
                </a:lnTo>
                <a:lnTo>
                  <a:pt x="37094" y="17123"/>
                </a:lnTo>
                <a:cubicBezTo>
                  <a:pt x="37223" y="17198"/>
                  <a:pt x="37355" y="17233"/>
                  <a:pt x="37481" y="17233"/>
                </a:cubicBezTo>
                <a:cubicBezTo>
                  <a:pt x="37624" y="17233"/>
                  <a:pt x="37758" y="17187"/>
                  <a:pt x="37871" y="17103"/>
                </a:cubicBezTo>
                <a:cubicBezTo>
                  <a:pt x="37987" y="17017"/>
                  <a:pt x="38081" y="16883"/>
                  <a:pt x="38132" y="16717"/>
                </a:cubicBezTo>
                <a:lnTo>
                  <a:pt x="41983" y="4128"/>
                </a:lnTo>
                <a:cubicBezTo>
                  <a:pt x="42122" y="3652"/>
                  <a:pt x="42239" y="2873"/>
                  <a:pt x="42239" y="2384"/>
                </a:cubicBezTo>
                <a:lnTo>
                  <a:pt x="42239" y="811"/>
                </a:lnTo>
                <a:cubicBezTo>
                  <a:pt x="42239" y="639"/>
                  <a:pt x="42190" y="484"/>
                  <a:pt x="42104" y="356"/>
                </a:cubicBezTo>
                <a:cubicBezTo>
                  <a:pt x="41964" y="137"/>
                  <a:pt x="41718" y="0"/>
                  <a:pt x="4143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37"/>
          <p:cNvSpPr/>
          <p:nvPr/>
        </p:nvSpPr>
        <p:spPr>
          <a:xfrm>
            <a:off x="1913908" y="3486279"/>
            <a:ext cx="91910" cy="149897"/>
          </a:xfrm>
          <a:custGeom>
            <a:rect b="b" l="l" r="r" t="t"/>
            <a:pathLst>
              <a:path extrusionOk="0" h="4759" w="2918">
                <a:moveTo>
                  <a:pt x="218" y="0"/>
                </a:moveTo>
                <a:cubicBezTo>
                  <a:pt x="84" y="173"/>
                  <a:pt x="1" y="387"/>
                  <a:pt x="1" y="611"/>
                </a:cubicBezTo>
                <a:lnTo>
                  <a:pt x="1" y="2180"/>
                </a:lnTo>
                <a:cubicBezTo>
                  <a:pt x="1" y="2677"/>
                  <a:pt x="349" y="3280"/>
                  <a:pt x="780" y="3525"/>
                </a:cubicBezTo>
                <a:cubicBezTo>
                  <a:pt x="349" y="3280"/>
                  <a:pt x="4" y="2677"/>
                  <a:pt x="4" y="2183"/>
                </a:cubicBezTo>
                <a:lnTo>
                  <a:pt x="4" y="611"/>
                </a:lnTo>
                <a:cubicBezTo>
                  <a:pt x="4" y="387"/>
                  <a:pt x="87" y="173"/>
                  <a:pt x="218" y="0"/>
                </a:cubicBezTo>
                <a:close/>
                <a:moveTo>
                  <a:pt x="780" y="3525"/>
                </a:moveTo>
                <a:lnTo>
                  <a:pt x="2914" y="4759"/>
                </a:lnTo>
                <a:lnTo>
                  <a:pt x="2918" y="4759"/>
                </a:lnTo>
                <a:lnTo>
                  <a:pt x="780" y="3525"/>
                </a:lnTo>
                <a:close/>
              </a:path>
            </a:pathLst>
          </a:custGeom>
          <a:solidFill>
            <a:srgbClr val="E5E5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37"/>
          <p:cNvSpPr/>
          <p:nvPr/>
        </p:nvSpPr>
        <p:spPr>
          <a:xfrm>
            <a:off x="1914034" y="3483035"/>
            <a:ext cx="183473" cy="153141"/>
          </a:xfrm>
          <a:custGeom>
            <a:rect b="b" l="l" r="r" t="t"/>
            <a:pathLst>
              <a:path extrusionOk="0" h="4862" w="5825">
                <a:moveTo>
                  <a:pt x="310" y="0"/>
                </a:moveTo>
                <a:cubicBezTo>
                  <a:pt x="276" y="31"/>
                  <a:pt x="245" y="70"/>
                  <a:pt x="214" y="103"/>
                </a:cubicBezTo>
                <a:cubicBezTo>
                  <a:pt x="83" y="276"/>
                  <a:pt x="0" y="490"/>
                  <a:pt x="0" y="714"/>
                </a:cubicBezTo>
                <a:lnTo>
                  <a:pt x="0" y="2286"/>
                </a:lnTo>
                <a:cubicBezTo>
                  <a:pt x="0" y="2780"/>
                  <a:pt x="345" y="3383"/>
                  <a:pt x="776" y="3628"/>
                </a:cubicBezTo>
                <a:lnTo>
                  <a:pt x="2914" y="4862"/>
                </a:lnTo>
                <a:lnTo>
                  <a:pt x="5824" y="3179"/>
                </a:lnTo>
                <a:lnTo>
                  <a:pt x="314"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37"/>
          <p:cNvSpPr/>
          <p:nvPr/>
        </p:nvSpPr>
        <p:spPr>
          <a:xfrm>
            <a:off x="2372666" y="3847930"/>
            <a:ext cx="182780" cy="95406"/>
          </a:xfrm>
          <a:custGeom>
            <a:rect b="b" l="l" r="r" t="t"/>
            <a:pathLst>
              <a:path extrusionOk="0" h="3029" w="5803">
                <a:moveTo>
                  <a:pt x="0" y="0"/>
                </a:moveTo>
                <a:lnTo>
                  <a:pt x="0" y="5"/>
                </a:lnTo>
                <a:lnTo>
                  <a:pt x="3851" y="2225"/>
                </a:lnTo>
                <a:lnTo>
                  <a:pt x="0" y="0"/>
                </a:lnTo>
                <a:close/>
                <a:moveTo>
                  <a:pt x="5305" y="3015"/>
                </a:moveTo>
                <a:cubicBezTo>
                  <a:pt x="5353" y="3025"/>
                  <a:pt x="5397" y="3028"/>
                  <a:pt x="5438" y="3028"/>
                </a:cubicBezTo>
                <a:cubicBezTo>
                  <a:pt x="5438" y="3028"/>
                  <a:pt x="5439" y="3028"/>
                  <a:pt x="5439" y="3028"/>
                </a:cubicBezTo>
                <a:lnTo>
                  <a:pt x="5439" y="3028"/>
                </a:lnTo>
                <a:cubicBezTo>
                  <a:pt x="5396" y="3028"/>
                  <a:pt x="5352" y="3025"/>
                  <a:pt x="5305" y="3015"/>
                </a:cubicBezTo>
                <a:close/>
                <a:moveTo>
                  <a:pt x="5802" y="2914"/>
                </a:moveTo>
                <a:cubicBezTo>
                  <a:pt x="5696" y="2988"/>
                  <a:pt x="5574" y="3028"/>
                  <a:pt x="5439" y="3028"/>
                </a:cubicBezTo>
                <a:lnTo>
                  <a:pt x="5439" y="3028"/>
                </a:lnTo>
                <a:cubicBezTo>
                  <a:pt x="5440" y="3028"/>
                  <a:pt x="5440" y="3028"/>
                  <a:pt x="5441" y="3028"/>
                </a:cubicBezTo>
                <a:cubicBezTo>
                  <a:pt x="5573" y="3028"/>
                  <a:pt x="5696" y="2988"/>
                  <a:pt x="5802" y="2914"/>
                </a:cubicBezTo>
                <a:close/>
              </a:path>
            </a:pathLst>
          </a:custGeom>
          <a:solidFill>
            <a:srgbClr val="E5E5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37"/>
          <p:cNvSpPr/>
          <p:nvPr/>
        </p:nvSpPr>
        <p:spPr>
          <a:xfrm>
            <a:off x="2372666" y="3742037"/>
            <a:ext cx="183567" cy="201301"/>
          </a:xfrm>
          <a:custGeom>
            <a:rect b="b" l="l" r="r" t="t"/>
            <a:pathLst>
              <a:path extrusionOk="0" h="6391" w="5828">
                <a:moveTo>
                  <a:pt x="0" y="1"/>
                </a:moveTo>
                <a:lnTo>
                  <a:pt x="0" y="3362"/>
                </a:lnTo>
                <a:lnTo>
                  <a:pt x="3851" y="5587"/>
                </a:lnTo>
                <a:lnTo>
                  <a:pt x="5051" y="6279"/>
                </a:lnTo>
                <a:cubicBezTo>
                  <a:pt x="5134" y="6328"/>
                  <a:pt x="5220" y="6359"/>
                  <a:pt x="5303" y="6376"/>
                </a:cubicBezTo>
                <a:cubicBezTo>
                  <a:pt x="5352" y="6387"/>
                  <a:pt x="5396" y="6390"/>
                  <a:pt x="5438" y="6390"/>
                </a:cubicBezTo>
                <a:cubicBezTo>
                  <a:pt x="5575" y="6390"/>
                  <a:pt x="5699" y="6349"/>
                  <a:pt x="5807" y="6273"/>
                </a:cubicBezTo>
                <a:cubicBezTo>
                  <a:pt x="5813" y="6269"/>
                  <a:pt x="5820" y="6263"/>
                  <a:pt x="5828" y="6259"/>
                </a:cubicBezTo>
                <a:lnTo>
                  <a:pt x="5828" y="3367"/>
                </a:lnTo>
                <a:lnTo>
                  <a:pt x="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37"/>
          <p:cNvSpPr/>
          <p:nvPr/>
        </p:nvSpPr>
        <p:spPr>
          <a:xfrm>
            <a:off x="1638716" y="3848056"/>
            <a:ext cx="733986" cy="415547"/>
          </a:xfrm>
          <a:custGeom>
            <a:rect b="b" l="l" r="r" t="t"/>
            <a:pathLst>
              <a:path extrusionOk="0" h="13193" w="23303">
                <a:moveTo>
                  <a:pt x="23302" y="1"/>
                </a:moveTo>
                <a:lnTo>
                  <a:pt x="773" y="13006"/>
                </a:lnTo>
                <a:cubicBezTo>
                  <a:pt x="563" y="13127"/>
                  <a:pt x="280" y="13192"/>
                  <a:pt x="1" y="13192"/>
                </a:cubicBezTo>
                <a:lnTo>
                  <a:pt x="1" y="13192"/>
                </a:lnTo>
                <a:cubicBezTo>
                  <a:pt x="280" y="13192"/>
                  <a:pt x="563" y="13127"/>
                  <a:pt x="773" y="13006"/>
                </a:cubicBezTo>
                <a:lnTo>
                  <a:pt x="23302" y="1"/>
                </a:ln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37"/>
          <p:cNvSpPr/>
          <p:nvPr/>
        </p:nvSpPr>
        <p:spPr>
          <a:xfrm>
            <a:off x="1638716" y="3742037"/>
            <a:ext cx="733986" cy="521567"/>
          </a:xfrm>
          <a:custGeom>
            <a:rect b="b" l="l" r="r" t="t"/>
            <a:pathLst>
              <a:path extrusionOk="0" h="16559" w="23303">
                <a:moveTo>
                  <a:pt x="23302" y="1"/>
                </a:moveTo>
                <a:lnTo>
                  <a:pt x="1" y="13455"/>
                </a:lnTo>
                <a:lnTo>
                  <a:pt x="1" y="16558"/>
                </a:lnTo>
                <a:cubicBezTo>
                  <a:pt x="280" y="16558"/>
                  <a:pt x="563" y="16493"/>
                  <a:pt x="773" y="16372"/>
                </a:cubicBezTo>
                <a:lnTo>
                  <a:pt x="23302" y="3367"/>
                </a:lnTo>
                <a:lnTo>
                  <a:pt x="2330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37"/>
          <p:cNvSpPr/>
          <p:nvPr/>
        </p:nvSpPr>
        <p:spPr>
          <a:xfrm>
            <a:off x="2556200" y="3411694"/>
            <a:ext cx="137644" cy="527489"/>
          </a:xfrm>
          <a:custGeom>
            <a:rect b="b" l="l" r="r" t="t"/>
            <a:pathLst>
              <a:path extrusionOk="0" h="16747" w="4370">
                <a:moveTo>
                  <a:pt x="4234" y="0"/>
                </a:moveTo>
                <a:lnTo>
                  <a:pt x="1" y="13850"/>
                </a:lnTo>
                <a:lnTo>
                  <a:pt x="1" y="13855"/>
                </a:lnTo>
                <a:lnTo>
                  <a:pt x="1" y="16747"/>
                </a:lnTo>
                <a:cubicBezTo>
                  <a:pt x="117" y="16661"/>
                  <a:pt x="211" y="16527"/>
                  <a:pt x="262" y="16361"/>
                </a:cubicBezTo>
                <a:lnTo>
                  <a:pt x="4113" y="3772"/>
                </a:lnTo>
                <a:cubicBezTo>
                  <a:pt x="4252" y="3296"/>
                  <a:pt x="4369" y="2517"/>
                  <a:pt x="4369" y="2028"/>
                </a:cubicBezTo>
                <a:lnTo>
                  <a:pt x="4369" y="455"/>
                </a:lnTo>
                <a:cubicBezTo>
                  <a:pt x="4369" y="283"/>
                  <a:pt x="4320" y="128"/>
                  <a:pt x="42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37"/>
          <p:cNvSpPr/>
          <p:nvPr/>
        </p:nvSpPr>
        <p:spPr>
          <a:xfrm>
            <a:off x="2556200" y="3848056"/>
            <a:ext cx="31" cy="91122"/>
          </a:xfrm>
          <a:custGeom>
            <a:rect b="b" l="l" r="r" t="t"/>
            <a:pathLst>
              <a:path extrusionOk="0" h="2893" w="1">
                <a:moveTo>
                  <a:pt x="1" y="1"/>
                </a:moveTo>
                <a:lnTo>
                  <a:pt x="1" y="2893"/>
                </a:lnTo>
                <a:lnTo>
                  <a:pt x="1" y="2893"/>
                </a:lnTo>
                <a:lnTo>
                  <a:pt x="1" y="1"/>
                </a:lnTo>
                <a:close/>
              </a:path>
            </a:pathLst>
          </a:custGeom>
          <a:solidFill>
            <a:srgbClr val="1C9F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37"/>
          <p:cNvSpPr/>
          <p:nvPr/>
        </p:nvSpPr>
        <p:spPr>
          <a:xfrm>
            <a:off x="3080221" y="1683284"/>
            <a:ext cx="239696" cy="236987"/>
          </a:xfrm>
          <a:custGeom>
            <a:rect b="b" l="l" r="r" t="t"/>
            <a:pathLst>
              <a:path extrusionOk="0" h="7524" w="7610">
                <a:moveTo>
                  <a:pt x="928" y="0"/>
                </a:moveTo>
                <a:cubicBezTo>
                  <a:pt x="625" y="0"/>
                  <a:pt x="316" y="18"/>
                  <a:pt x="0" y="55"/>
                </a:cubicBezTo>
                <a:cubicBezTo>
                  <a:pt x="420" y="1062"/>
                  <a:pt x="686" y="2241"/>
                  <a:pt x="779" y="3578"/>
                </a:cubicBezTo>
                <a:lnTo>
                  <a:pt x="7610" y="7523"/>
                </a:lnTo>
                <a:cubicBezTo>
                  <a:pt x="7368" y="4269"/>
                  <a:pt x="6079" y="1961"/>
                  <a:pt x="4117" y="820"/>
                </a:cubicBezTo>
                <a:lnTo>
                  <a:pt x="3965" y="731"/>
                </a:lnTo>
                <a:cubicBezTo>
                  <a:pt x="3074" y="250"/>
                  <a:pt x="2050" y="0"/>
                  <a:pt x="928" y="0"/>
                </a:cubicBez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37"/>
          <p:cNvSpPr/>
          <p:nvPr/>
        </p:nvSpPr>
        <p:spPr>
          <a:xfrm>
            <a:off x="3080221" y="1683252"/>
            <a:ext cx="239696" cy="237019"/>
          </a:xfrm>
          <a:custGeom>
            <a:rect b="b" l="l" r="r" t="t"/>
            <a:pathLst>
              <a:path extrusionOk="0" h="7525" w="7610">
                <a:moveTo>
                  <a:pt x="934" y="0"/>
                </a:moveTo>
                <a:cubicBezTo>
                  <a:pt x="631" y="0"/>
                  <a:pt x="320" y="21"/>
                  <a:pt x="0" y="56"/>
                </a:cubicBezTo>
                <a:cubicBezTo>
                  <a:pt x="324" y="835"/>
                  <a:pt x="559" y="1714"/>
                  <a:pt x="689" y="2694"/>
                </a:cubicBezTo>
                <a:lnTo>
                  <a:pt x="1172" y="3807"/>
                </a:lnTo>
                <a:lnTo>
                  <a:pt x="1248" y="3853"/>
                </a:lnTo>
                <a:lnTo>
                  <a:pt x="1993" y="2731"/>
                </a:lnTo>
                <a:cubicBezTo>
                  <a:pt x="2066" y="2621"/>
                  <a:pt x="2190" y="2562"/>
                  <a:pt x="2314" y="2562"/>
                </a:cubicBezTo>
                <a:cubicBezTo>
                  <a:pt x="2379" y="2562"/>
                  <a:pt x="2445" y="2580"/>
                  <a:pt x="2500" y="2611"/>
                </a:cubicBezTo>
                <a:lnTo>
                  <a:pt x="4351" y="3680"/>
                </a:lnTo>
                <a:cubicBezTo>
                  <a:pt x="4523" y="3780"/>
                  <a:pt x="4589" y="4004"/>
                  <a:pt x="4503" y="4179"/>
                </a:cubicBezTo>
                <a:lnTo>
                  <a:pt x="3907" y="5387"/>
                </a:lnTo>
                <a:lnTo>
                  <a:pt x="7610" y="7524"/>
                </a:lnTo>
                <a:cubicBezTo>
                  <a:pt x="7368" y="4270"/>
                  <a:pt x="6079" y="1962"/>
                  <a:pt x="4117" y="821"/>
                </a:cubicBezTo>
                <a:lnTo>
                  <a:pt x="3965" y="732"/>
                </a:lnTo>
                <a:cubicBezTo>
                  <a:pt x="3075" y="253"/>
                  <a:pt x="2055" y="0"/>
                  <a:pt x="9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37"/>
          <p:cNvSpPr/>
          <p:nvPr/>
        </p:nvSpPr>
        <p:spPr>
          <a:xfrm>
            <a:off x="3124412" y="1875700"/>
            <a:ext cx="164102" cy="114619"/>
          </a:xfrm>
          <a:custGeom>
            <a:rect b="b" l="l" r="r" t="t"/>
            <a:pathLst>
              <a:path extrusionOk="0" h="3639" w="5210">
                <a:moveTo>
                  <a:pt x="986" y="1"/>
                </a:moveTo>
                <a:lnTo>
                  <a:pt x="0" y="2442"/>
                </a:lnTo>
                <a:cubicBezTo>
                  <a:pt x="145" y="2718"/>
                  <a:pt x="1896" y="3090"/>
                  <a:pt x="1996" y="3411"/>
                </a:cubicBezTo>
                <a:cubicBezTo>
                  <a:pt x="2040" y="3553"/>
                  <a:pt x="2155" y="3638"/>
                  <a:pt x="2285" y="3638"/>
                </a:cubicBezTo>
                <a:cubicBezTo>
                  <a:pt x="2329" y="3638"/>
                  <a:pt x="2375" y="3628"/>
                  <a:pt x="2421" y="3607"/>
                </a:cubicBezTo>
                <a:lnTo>
                  <a:pt x="4979" y="2455"/>
                </a:lnTo>
                <a:cubicBezTo>
                  <a:pt x="5031" y="2432"/>
                  <a:pt x="5079" y="2423"/>
                  <a:pt x="5122" y="2423"/>
                </a:cubicBezTo>
                <a:cubicBezTo>
                  <a:pt x="5154" y="2423"/>
                  <a:pt x="5183" y="2428"/>
                  <a:pt x="5210" y="2435"/>
                </a:cubicBezTo>
                <a:lnTo>
                  <a:pt x="986" y="1"/>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37"/>
          <p:cNvSpPr/>
          <p:nvPr/>
        </p:nvSpPr>
        <p:spPr>
          <a:xfrm>
            <a:off x="2450968" y="1687158"/>
            <a:ext cx="707780" cy="963792"/>
          </a:xfrm>
          <a:custGeom>
            <a:rect b="b" l="l" r="r" t="t"/>
            <a:pathLst>
              <a:path extrusionOk="0" h="30599" w="22471">
                <a:moveTo>
                  <a:pt x="15095" y="8609"/>
                </a:moveTo>
                <a:cubicBezTo>
                  <a:pt x="15124" y="8609"/>
                  <a:pt x="15148" y="8617"/>
                  <a:pt x="15168" y="8635"/>
                </a:cubicBezTo>
                <a:cubicBezTo>
                  <a:pt x="15764" y="9170"/>
                  <a:pt x="16089" y="10158"/>
                  <a:pt x="16089" y="11541"/>
                </a:cubicBezTo>
                <a:cubicBezTo>
                  <a:pt x="16089" y="14638"/>
                  <a:pt x="13916" y="18403"/>
                  <a:pt x="11237" y="19948"/>
                </a:cubicBezTo>
                <a:cubicBezTo>
                  <a:pt x="10422" y="20419"/>
                  <a:pt x="9701" y="20645"/>
                  <a:pt x="9093" y="20645"/>
                </a:cubicBezTo>
                <a:cubicBezTo>
                  <a:pt x="8780" y="20645"/>
                  <a:pt x="8496" y="20585"/>
                  <a:pt x="8245" y="20469"/>
                </a:cubicBezTo>
                <a:cubicBezTo>
                  <a:pt x="7399" y="20075"/>
                  <a:pt x="14056" y="8609"/>
                  <a:pt x="15095" y="8609"/>
                </a:cubicBezTo>
                <a:close/>
                <a:moveTo>
                  <a:pt x="18070" y="1"/>
                </a:moveTo>
                <a:cubicBezTo>
                  <a:pt x="17944" y="1"/>
                  <a:pt x="17820" y="61"/>
                  <a:pt x="17747" y="170"/>
                </a:cubicBezTo>
                <a:lnTo>
                  <a:pt x="15623" y="3363"/>
                </a:lnTo>
                <a:cubicBezTo>
                  <a:pt x="15515" y="3525"/>
                  <a:pt x="15273" y="3642"/>
                  <a:pt x="15078" y="3642"/>
                </a:cubicBezTo>
                <a:cubicBezTo>
                  <a:pt x="15074" y="3642"/>
                  <a:pt x="15071" y="3642"/>
                  <a:pt x="15068" y="3642"/>
                </a:cubicBezTo>
                <a:cubicBezTo>
                  <a:pt x="15022" y="3640"/>
                  <a:pt x="14977" y="3640"/>
                  <a:pt x="14931" y="3640"/>
                </a:cubicBezTo>
                <a:cubicBezTo>
                  <a:pt x="14733" y="3640"/>
                  <a:pt x="14530" y="3652"/>
                  <a:pt x="14323" y="3676"/>
                </a:cubicBezTo>
                <a:lnTo>
                  <a:pt x="14323" y="1339"/>
                </a:lnTo>
                <a:lnTo>
                  <a:pt x="12906" y="522"/>
                </a:lnTo>
                <a:cubicBezTo>
                  <a:pt x="12878" y="507"/>
                  <a:pt x="12847" y="499"/>
                  <a:pt x="12814" y="499"/>
                </a:cubicBezTo>
                <a:cubicBezTo>
                  <a:pt x="12770" y="499"/>
                  <a:pt x="12723" y="513"/>
                  <a:pt x="12672" y="543"/>
                </a:cubicBezTo>
                <a:lnTo>
                  <a:pt x="9800" y="2201"/>
                </a:lnTo>
                <a:cubicBezTo>
                  <a:pt x="9627" y="2301"/>
                  <a:pt x="9475" y="2539"/>
                  <a:pt x="9458" y="2736"/>
                </a:cubicBezTo>
                <a:lnTo>
                  <a:pt x="9168" y="5935"/>
                </a:lnTo>
                <a:cubicBezTo>
                  <a:pt x="9151" y="6132"/>
                  <a:pt x="9017" y="6397"/>
                  <a:pt x="8872" y="6531"/>
                </a:cubicBezTo>
                <a:cubicBezTo>
                  <a:pt x="8310" y="7045"/>
                  <a:pt x="7779" y="7614"/>
                  <a:pt x="7276" y="8221"/>
                </a:cubicBezTo>
                <a:cubicBezTo>
                  <a:pt x="7180" y="8334"/>
                  <a:pt x="7015" y="8404"/>
                  <a:pt x="6860" y="8404"/>
                </a:cubicBezTo>
                <a:cubicBezTo>
                  <a:pt x="6808" y="8404"/>
                  <a:pt x="6756" y="8396"/>
                  <a:pt x="6710" y="8379"/>
                </a:cubicBezTo>
                <a:lnTo>
                  <a:pt x="4865" y="7735"/>
                </a:lnTo>
                <a:cubicBezTo>
                  <a:pt x="4823" y="7720"/>
                  <a:pt x="4778" y="7713"/>
                  <a:pt x="4733" y="7713"/>
                </a:cubicBezTo>
                <a:cubicBezTo>
                  <a:pt x="4581" y="7713"/>
                  <a:pt x="4425" y="7795"/>
                  <a:pt x="4348" y="7928"/>
                </a:cubicBezTo>
                <a:lnTo>
                  <a:pt x="2234" y="11586"/>
                </a:lnTo>
                <a:cubicBezTo>
                  <a:pt x="2137" y="11759"/>
                  <a:pt x="2179" y="12004"/>
                  <a:pt x="2328" y="12131"/>
                </a:cubicBezTo>
                <a:lnTo>
                  <a:pt x="3807" y="13406"/>
                </a:lnTo>
                <a:cubicBezTo>
                  <a:pt x="3958" y="13535"/>
                  <a:pt x="4020" y="13790"/>
                  <a:pt x="3951" y="13976"/>
                </a:cubicBezTo>
                <a:cubicBezTo>
                  <a:pt x="3676" y="14714"/>
                  <a:pt x="3452" y="15462"/>
                  <a:pt x="3286" y="16204"/>
                </a:cubicBezTo>
                <a:cubicBezTo>
                  <a:pt x="3245" y="16396"/>
                  <a:pt x="3083" y="16645"/>
                  <a:pt x="2920" y="16758"/>
                </a:cubicBezTo>
                <a:lnTo>
                  <a:pt x="293" y="18607"/>
                </a:lnTo>
                <a:cubicBezTo>
                  <a:pt x="131" y="18720"/>
                  <a:pt x="0" y="18976"/>
                  <a:pt x="0" y="19172"/>
                </a:cubicBezTo>
                <a:lnTo>
                  <a:pt x="0" y="22489"/>
                </a:lnTo>
                <a:cubicBezTo>
                  <a:pt x="0" y="22592"/>
                  <a:pt x="41" y="22665"/>
                  <a:pt x="103" y="22703"/>
                </a:cubicBezTo>
                <a:lnTo>
                  <a:pt x="3428" y="24624"/>
                </a:lnTo>
                <a:lnTo>
                  <a:pt x="2217" y="27071"/>
                </a:lnTo>
                <a:cubicBezTo>
                  <a:pt x="2128" y="27247"/>
                  <a:pt x="2196" y="27471"/>
                  <a:pt x="2365" y="27571"/>
                </a:cubicBezTo>
                <a:lnTo>
                  <a:pt x="6889" y="30192"/>
                </a:lnTo>
                <a:cubicBezTo>
                  <a:pt x="6947" y="30224"/>
                  <a:pt x="7012" y="30240"/>
                  <a:pt x="7076" y="30240"/>
                </a:cubicBezTo>
                <a:cubicBezTo>
                  <a:pt x="7202" y="30240"/>
                  <a:pt x="7326" y="30181"/>
                  <a:pt x="7400" y="30071"/>
                </a:cubicBezTo>
                <a:lnTo>
                  <a:pt x="9454" y="27971"/>
                </a:lnTo>
                <a:cubicBezTo>
                  <a:pt x="9461" y="28064"/>
                  <a:pt x="9502" y="28133"/>
                  <a:pt x="9564" y="28165"/>
                </a:cubicBezTo>
                <a:lnTo>
                  <a:pt x="13775" y="30598"/>
                </a:lnTo>
                <a:lnTo>
                  <a:pt x="13888" y="27299"/>
                </a:lnTo>
                <a:cubicBezTo>
                  <a:pt x="13888" y="27299"/>
                  <a:pt x="12999" y="26150"/>
                  <a:pt x="13016" y="25951"/>
                </a:cubicBezTo>
                <a:lnTo>
                  <a:pt x="17606" y="20951"/>
                </a:lnTo>
                <a:cubicBezTo>
                  <a:pt x="17649" y="20966"/>
                  <a:pt x="17694" y="20973"/>
                  <a:pt x="17739" y="20973"/>
                </a:cubicBezTo>
                <a:cubicBezTo>
                  <a:pt x="17893" y="20973"/>
                  <a:pt x="18048" y="20892"/>
                  <a:pt x="18123" y="20762"/>
                </a:cubicBezTo>
                <a:lnTo>
                  <a:pt x="20236" y="17103"/>
                </a:lnTo>
                <a:cubicBezTo>
                  <a:pt x="20336" y="16931"/>
                  <a:pt x="20295" y="16686"/>
                  <a:pt x="20144" y="16559"/>
                </a:cubicBezTo>
                <a:lnTo>
                  <a:pt x="22178" y="10083"/>
                </a:lnTo>
                <a:cubicBezTo>
                  <a:pt x="22340" y="9969"/>
                  <a:pt x="22471" y="9714"/>
                  <a:pt x="22471" y="9517"/>
                </a:cubicBezTo>
                <a:lnTo>
                  <a:pt x="22367" y="5993"/>
                </a:lnTo>
                <a:lnTo>
                  <a:pt x="22367" y="5990"/>
                </a:lnTo>
                <a:cubicBezTo>
                  <a:pt x="22336" y="5972"/>
                  <a:pt x="22299" y="5961"/>
                  <a:pt x="22258" y="5961"/>
                </a:cubicBezTo>
                <a:cubicBezTo>
                  <a:pt x="22222" y="5961"/>
                  <a:pt x="22183" y="5969"/>
                  <a:pt x="22143" y="5987"/>
                </a:cubicBezTo>
                <a:lnTo>
                  <a:pt x="20257" y="1618"/>
                </a:lnTo>
                <a:cubicBezTo>
                  <a:pt x="20343" y="1442"/>
                  <a:pt x="20278" y="1218"/>
                  <a:pt x="20105" y="1118"/>
                </a:cubicBezTo>
                <a:lnTo>
                  <a:pt x="18258" y="49"/>
                </a:lnTo>
                <a:cubicBezTo>
                  <a:pt x="18199" y="17"/>
                  <a:pt x="18134" y="1"/>
                  <a:pt x="1807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37"/>
          <p:cNvSpPr/>
          <p:nvPr/>
        </p:nvSpPr>
        <p:spPr>
          <a:xfrm>
            <a:off x="2938168" y="1687189"/>
            <a:ext cx="242184" cy="205175"/>
          </a:xfrm>
          <a:custGeom>
            <a:rect b="b" l="l" r="r" t="t"/>
            <a:pathLst>
              <a:path extrusionOk="0" h="6514" w="7689">
                <a:moveTo>
                  <a:pt x="2599" y="1"/>
                </a:moveTo>
                <a:cubicBezTo>
                  <a:pt x="2475" y="1"/>
                  <a:pt x="2352" y="61"/>
                  <a:pt x="2279" y="169"/>
                </a:cubicBezTo>
                <a:lnTo>
                  <a:pt x="155" y="3362"/>
                </a:lnTo>
                <a:cubicBezTo>
                  <a:pt x="117" y="3421"/>
                  <a:pt x="62" y="3469"/>
                  <a:pt x="0" y="3510"/>
                </a:cubicBezTo>
                <a:lnTo>
                  <a:pt x="3030" y="5262"/>
                </a:lnTo>
                <a:lnTo>
                  <a:pt x="5196" y="6513"/>
                </a:lnTo>
                <a:lnTo>
                  <a:pt x="7031" y="4396"/>
                </a:lnTo>
                <a:lnTo>
                  <a:pt x="7602" y="3241"/>
                </a:lnTo>
                <a:cubicBezTo>
                  <a:pt x="7689" y="3061"/>
                  <a:pt x="7620" y="2838"/>
                  <a:pt x="7451" y="2741"/>
                </a:cubicBezTo>
                <a:lnTo>
                  <a:pt x="4637" y="1117"/>
                </a:lnTo>
                <a:lnTo>
                  <a:pt x="2782" y="48"/>
                </a:lnTo>
                <a:cubicBezTo>
                  <a:pt x="2725" y="16"/>
                  <a:pt x="2661" y="1"/>
                  <a:pt x="2599"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37"/>
          <p:cNvSpPr/>
          <p:nvPr/>
        </p:nvSpPr>
        <p:spPr>
          <a:xfrm>
            <a:off x="2454559" y="2208594"/>
            <a:ext cx="248799" cy="151723"/>
          </a:xfrm>
          <a:custGeom>
            <a:rect b="b" l="l" r="r" t="t"/>
            <a:pathLst>
              <a:path extrusionOk="0" h="4817" w="7899">
                <a:moveTo>
                  <a:pt x="3000" y="0"/>
                </a:moveTo>
                <a:cubicBezTo>
                  <a:pt x="2941" y="83"/>
                  <a:pt x="2872" y="155"/>
                  <a:pt x="2806" y="203"/>
                </a:cubicBezTo>
                <a:lnTo>
                  <a:pt x="179" y="2052"/>
                </a:lnTo>
                <a:cubicBezTo>
                  <a:pt x="110" y="2100"/>
                  <a:pt x="52" y="2179"/>
                  <a:pt x="0" y="2262"/>
                </a:cubicBezTo>
                <a:lnTo>
                  <a:pt x="4413" y="4816"/>
                </a:lnTo>
                <a:lnTo>
                  <a:pt x="7899" y="2834"/>
                </a:lnTo>
                <a:lnTo>
                  <a:pt x="3000" y="0"/>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37"/>
          <p:cNvSpPr/>
          <p:nvPr/>
        </p:nvSpPr>
        <p:spPr>
          <a:xfrm>
            <a:off x="2519380" y="1930222"/>
            <a:ext cx="237302" cy="215065"/>
          </a:xfrm>
          <a:custGeom>
            <a:rect b="b" l="l" r="r" t="t"/>
            <a:pathLst>
              <a:path extrusionOk="0" h="6828" w="7534">
                <a:moveTo>
                  <a:pt x="2521" y="0"/>
                </a:moveTo>
                <a:cubicBezTo>
                  <a:pt x="2383" y="14"/>
                  <a:pt x="2245" y="90"/>
                  <a:pt x="2176" y="211"/>
                </a:cubicBezTo>
                <a:lnTo>
                  <a:pt x="62" y="3869"/>
                </a:lnTo>
                <a:cubicBezTo>
                  <a:pt x="14" y="3956"/>
                  <a:pt x="0" y="4055"/>
                  <a:pt x="18" y="4152"/>
                </a:cubicBezTo>
                <a:lnTo>
                  <a:pt x="4641" y="6827"/>
                </a:lnTo>
                <a:lnTo>
                  <a:pt x="7534" y="2917"/>
                </a:lnTo>
                <a:lnTo>
                  <a:pt x="2521" y="0"/>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37"/>
          <p:cNvSpPr/>
          <p:nvPr/>
        </p:nvSpPr>
        <p:spPr>
          <a:xfrm>
            <a:off x="2750255" y="1702938"/>
            <a:ext cx="240168" cy="157078"/>
          </a:xfrm>
          <a:custGeom>
            <a:rect b="b" l="l" r="r" t="t"/>
            <a:pathLst>
              <a:path extrusionOk="0" h="4987" w="7625">
                <a:moveTo>
                  <a:pt x="3315" y="0"/>
                </a:moveTo>
                <a:cubicBezTo>
                  <a:pt x="3269" y="0"/>
                  <a:pt x="3221" y="13"/>
                  <a:pt x="3170" y="42"/>
                </a:cubicBezTo>
                <a:lnTo>
                  <a:pt x="298" y="1700"/>
                </a:lnTo>
                <a:cubicBezTo>
                  <a:pt x="177" y="1769"/>
                  <a:pt x="62" y="1910"/>
                  <a:pt x="0" y="2058"/>
                </a:cubicBezTo>
                <a:lnTo>
                  <a:pt x="5069" y="4986"/>
                </a:lnTo>
                <a:lnTo>
                  <a:pt x="7624" y="3510"/>
                </a:lnTo>
                <a:lnTo>
                  <a:pt x="7624" y="2458"/>
                </a:lnTo>
                <a:lnTo>
                  <a:pt x="6731" y="1941"/>
                </a:lnTo>
                <a:lnTo>
                  <a:pt x="4821" y="838"/>
                </a:lnTo>
                <a:lnTo>
                  <a:pt x="4787" y="817"/>
                </a:lnTo>
                <a:lnTo>
                  <a:pt x="3401" y="21"/>
                </a:lnTo>
                <a:cubicBezTo>
                  <a:pt x="3377" y="7"/>
                  <a:pt x="3349" y="0"/>
                  <a:pt x="3315"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37"/>
          <p:cNvSpPr/>
          <p:nvPr/>
        </p:nvSpPr>
        <p:spPr>
          <a:xfrm>
            <a:off x="2583981" y="1763948"/>
            <a:ext cx="707812" cy="903632"/>
          </a:xfrm>
          <a:custGeom>
            <a:rect b="b" l="l" r="r" t="t"/>
            <a:pathLst>
              <a:path extrusionOk="0" h="28689" w="22472">
                <a:moveTo>
                  <a:pt x="13404" y="8076"/>
                </a:moveTo>
                <a:cubicBezTo>
                  <a:pt x="14996" y="8076"/>
                  <a:pt x="16089" y="9344"/>
                  <a:pt x="16089" y="11541"/>
                </a:cubicBezTo>
                <a:cubicBezTo>
                  <a:pt x="16089" y="14638"/>
                  <a:pt x="13917" y="18403"/>
                  <a:pt x="11238" y="19947"/>
                </a:cubicBezTo>
                <a:cubicBezTo>
                  <a:pt x="10458" y="20397"/>
                  <a:pt x="9721" y="20610"/>
                  <a:pt x="9068" y="20610"/>
                </a:cubicBezTo>
                <a:cubicBezTo>
                  <a:pt x="7476" y="20610"/>
                  <a:pt x="6383" y="19342"/>
                  <a:pt x="6383" y="17148"/>
                </a:cubicBezTo>
                <a:cubicBezTo>
                  <a:pt x="6383" y="14051"/>
                  <a:pt x="8556" y="10286"/>
                  <a:pt x="11238" y="8738"/>
                </a:cubicBezTo>
                <a:cubicBezTo>
                  <a:pt x="12016" y="8289"/>
                  <a:pt x="12752" y="8076"/>
                  <a:pt x="13404" y="8076"/>
                </a:cubicBezTo>
                <a:close/>
                <a:moveTo>
                  <a:pt x="18069" y="1"/>
                </a:moveTo>
                <a:cubicBezTo>
                  <a:pt x="17944" y="1"/>
                  <a:pt x="17820" y="60"/>
                  <a:pt x="17748" y="169"/>
                </a:cubicBezTo>
                <a:lnTo>
                  <a:pt x="15623" y="3363"/>
                </a:lnTo>
                <a:cubicBezTo>
                  <a:pt x="15515" y="3526"/>
                  <a:pt x="15272" y="3642"/>
                  <a:pt x="15073" y="3642"/>
                </a:cubicBezTo>
                <a:cubicBezTo>
                  <a:pt x="15070" y="3642"/>
                  <a:pt x="15068" y="3642"/>
                  <a:pt x="15065" y="3642"/>
                </a:cubicBezTo>
                <a:cubicBezTo>
                  <a:pt x="15015" y="3640"/>
                  <a:pt x="14965" y="3639"/>
                  <a:pt x="14914" y="3639"/>
                </a:cubicBezTo>
                <a:cubicBezTo>
                  <a:pt x="14522" y="3639"/>
                  <a:pt x="14110" y="3685"/>
                  <a:pt x="13683" y="3780"/>
                </a:cubicBezTo>
                <a:cubicBezTo>
                  <a:pt x="13655" y="3786"/>
                  <a:pt x="13628" y="3789"/>
                  <a:pt x="13602" y="3789"/>
                </a:cubicBezTo>
                <a:cubicBezTo>
                  <a:pt x="13444" y="3789"/>
                  <a:pt x="13317" y="3679"/>
                  <a:pt x="13300" y="3511"/>
                </a:cubicBezTo>
                <a:lnTo>
                  <a:pt x="13021" y="718"/>
                </a:lnTo>
                <a:cubicBezTo>
                  <a:pt x="13006" y="579"/>
                  <a:pt x="12924" y="499"/>
                  <a:pt x="12817" y="499"/>
                </a:cubicBezTo>
                <a:cubicBezTo>
                  <a:pt x="12772" y="499"/>
                  <a:pt x="12723" y="513"/>
                  <a:pt x="12672" y="542"/>
                </a:cubicBezTo>
                <a:lnTo>
                  <a:pt x="9800" y="2201"/>
                </a:lnTo>
                <a:cubicBezTo>
                  <a:pt x="9628" y="2300"/>
                  <a:pt x="9476" y="2538"/>
                  <a:pt x="9458" y="2739"/>
                </a:cubicBezTo>
                <a:lnTo>
                  <a:pt x="9169" y="5935"/>
                </a:lnTo>
                <a:cubicBezTo>
                  <a:pt x="9152" y="6132"/>
                  <a:pt x="9017" y="6396"/>
                  <a:pt x="8873" y="6531"/>
                </a:cubicBezTo>
                <a:cubicBezTo>
                  <a:pt x="8311" y="7045"/>
                  <a:pt x="7779" y="7614"/>
                  <a:pt x="7276" y="8221"/>
                </a:cubicBezTo>
                <a:cubicBezTo>
                  <a:pt x="7181" y="8334"/>
                  <a:pt x="7016" y="8403"/>
                  <a:pt x="6861" y="8403"/>
                </a:cubicBezTo>
                <a:cubicBezTo>
                  <a:pt x="6809" y="8403"/>
                  <a:pt x="6758" y="8396"/>
                  <a:pt x="6711" y="8379"/>
                </a:cubicBezTo>
                <a:lnTo>
                  <a:pt x="4866" y="7734"/>
                </a:lnTo>
                <a:cubicBezTo>
                  <a:pt x="4823" y="7720"/>
                  <a:pt x="4779" y="7713"/>
                  <a:pt x="4734" y="7713"/>
                </a:cubicBezTo>
                <a:cubicBezTo>
                  <a:pt x="4581" y="7713"/>
                  <a:pt x="4426" y="7794"/>
                  <a:pt x="4348" y="7927"/>
                </a:cubicBezTo>
                <a:lnTo>
                  <a:pt x="2235" y="11586"/>
                </a:lnTo>
                <a:cubicBezTo>
                  <a:pt x="2139" y="11759"/>
                  <a:pt x="2180" y="12003"/>
                  <a:pt x="2328" y="12131"/>
                </a:cubicBezTo>
                <a:lnTo>
                  <a:pt x="3807" y="13406"/>
                </a:lnTo>
                <a:cubicBezTo>
                  <a:pt x="3960" y="13534"/>
                  <a:pt x="4022" y="13789"/>
                  <a:pt x="3952" y="13976"/>
                </a:cubicBezTo>
                <a:cubicBezTo>
                  <a:pt x="3677" y="14713"/>
                  <a:pt x="3452" y="15462"/>
                  <a:pt x="3287" y="16203"/>
                </a:cubicBezTo>
                <a:cubicBezTo>
                  <a:pt x="3245" y="16396"/>
                  <a:pt x="3080" y="16644"/>
                  <a:pt x="2921" y="16758"/>
                </a:cubicBezTo>
                <a:lnTo>
                  <a:pt x="294" y="18607"/>
                </a:lnTo>
                <a:cubicBezTo>
                  <a:pt x="132" y="18720"/>
                  <a:pt x="1" y="18975"/>
                  <a:pt x="1" y="19172"/>
                </a:cubicBezTo>
                <a:lnTo>
                  <a:pt x="1" y="22488"/>
                </a:lnTo>
                <a:cubicBezTo>
                  <a:pt x="1" y="22641"/>
                  <a:pt x="86" y="22731"/>
                  <a:pt x="206" y="22731"/>
                </a:cubicBezTo>
                <a:cubicBezTo>
                  <a:pt x="244" y="22731"/>
                  <a:pt x="285" y="22722"/>
                  <a:pt x="328" y="22703"/>
                </a:cubicBezTo>
                <a:lnTo>
                  <a:pt x="2887" y="21548"/>
                </a:lnTo>
                <a:cubicBezTo>
                  <a:pt x="2931" y="21528"/>
                  <a:pt x="2976" y="21518"/>
                  <a:pt x="3020" y="21518"/>
                </a:cubicBezTo>
                <a:cubicBezTo>
                  <a:pt x="3150" y="21518"/>
                  <a:pt x="3267" y="21604"/>
                  <a:pt x="3311" y="21744"/>
                </a:cubicBezTo>
                <a:cubicBezTo>
                  <a:pt x="3459" y="22216"/>
                  <a:pt x="3653" y="22637"/>
                  <a:pt x="3883" y="23013"/>
                </a:cubicBezTo>
                <a:cubicBezTo>
                  <a:pt x="3987" y="23182"/>
                  <a:pt x="4008" y="23454"/>
                  <a:pt x="3921" y="23634"/>
                </a:cubicBezTo>
                <a:lnTo>
                  <a:pt x="2214" y="27071"/>
                </a:lnTo>
                <a:cubicBezTo>
                  <a:pt x="2128" y="27247"/>
                  <a:pt x="2197" y="27471"/>
                  <a:pt x="2367" y="27571"/>
                </a:cubicBezTo>
                <a:lnTo>
                  <a:pt x="4218" y="28640"/>
                </a:lnTo>
                <a:cubicBezTo>
                  <a:pt x="4276" y="28673"/>
                  <a:pt x="4341" y="28688"/>
                  <a:pt x="4405" y="28688"/>
                </a:cubicBezTo>
                <a:cubicBezTo>
                  <a:pt x="4530" y="28688"/>
                  <a:pt x="4654" y="28629"/>
                  <a:pt x="4725" y="28519"/>
                </a:cubicBezTo>
                <a:lnTo>
                  <a:pt x="6852" y="25323"/>
                </a:lnTo>
                <a:cubicBezTo>
                  <a:pt x="6958" y="25163"/>
                  <a:pt x="7201" y="25047"/>
                  <a:pt x="7399" y="25047"/>
                </a:cubicBezTo>
                <a:cubicBezTo>
                  <a:pt x="7401" y="25047"/>
                  <a:pt x="7404" y="25047"/>
                  <a:pt x="7407" y="25047"/>
                </a:cubicBezTo>
                <a:cubicBezTo>
                  <a:pt x="7456" y="25049"/>
                  <a:pt x="7506" y="25050"/>
                  <a:pt x="7556" y="25050"/>
                </a:cubicBezTo>
                <a:cubicBezTo>
                  <a:pt x="7949" y="25050"/>
                  <a:pt x="8362" y="25001"/>
                  <a:pt x="8790" y="24909"/>
                </a:cubicBezTo>
                <a:cubicBezTo>
                  <a:pt x="8817" y="24903"/>
                  <a:pt x="8845" y="24899"/>
                  <a:pt x="8871" y="24899"/>
                </a:cubicBezTo>
                <a:cubicBezTo>
                  <a:pt x="9029" y="24899"/>
                  <a:pt x="9158" y="25010"/>
                  <a:pt x="9173" y="25178"/>
                </a:cubicBezTo>
                <a:lnTo>
                  <a:pt x="9455" y="27971"/>
                </a:lnTo>
                <a:cubicBezTo>
                  <a:pt x="9467" y="28110"/>
                  <a:pt x="9549" y="28190"/>
                  <a:pt x="9656" y="28190"/>
                </a:cubicBezTo>
                <a:cubicBezTo>
                  <a:pt x="9700" y="28190"/>
                  <a:pt x="9750" y="28176"/>
                  <a:pt x="9800" y="28147"/>
                </a:cubicBezTo>
                <a:lnTo>
                  <a:pt x="12672" y="26489"/>
                </a:lnTo>
                <a:cubicBezTo>
                  <a:pt x="12845" y="26389"/>
                  <a:pt x="13000" y="26147"/>
                  <a:pt x="13017" y="25951"/>
                </a:cubicBezTo>
                <a:lnTo>
                  <a:pt x="13303" y="22754"/>
                </a:lnTo>
                <a:cubicBezTo>
                  <a:pt x="13320" y="22558"/>
                  <a:pt x="13459" y="22292"/>
                  <a:pt x="13603" y="22157"/>
                </a:cubicBezTo>
                <a:cubicBezTo>
                  <a:pt x="14162" y="21644"/>
                  <a:pt x="14697" y="21075"/>
                  <a:pt x="15200" y="20468"/>
                </a:cubicBezTo>
                <a:cubicBezTo>
                  <a:pt x="15293" y="20354"/>
                  <a:pt x="15457" y="20285"/>
                  <a:pt x="15612" y="20285"/>
                </a:cubicBezTo>
                <a:cubicBezTo>
                  <a:pt x="15664" y="20285"/>
                  <a:pt x="15715" y="20293"/>
                  <a:pt x="15762" y="20310"/>
                </a:cubicBezTo>
                <a:lnTo>
                  <a:pt x="17606" y="20951"/>
                </a:lnTo>
                <a:cubicBezTo>
                  <a:pt x="17649" y="20966"/>
                  <a:pt x="17693" y="20973"/>
                  <a:pt x="17739" y="20973"/>
                </a:cubicBezTo>
                <a:cubicBezTo>
                  <a:pt x="17892" y="20973"/>
                  <a:pt x="18049" y="20892"/>
                  <a:pt x="18123" y="20761"/>
                </a:cubicBezTo>
                <a:lnTo>
                  <a:pt x="20237" y="17103"/>
                </a:lnTo>
                <a:cubicBezTo>
                  <a:pt x="20337" y="16931"/>
                  <a:pt x="20296" y="16686"/>
                  <a:pt x="20144" y="16558"/>
                </a:cubicBezTo>
                <a:lnTo>
                  <a:pt x="18665" y="15282"/>
                </a:lnTo>
                <a:cubicBezTo>
                  <a:pt x="18516" y="15152"/>
                  <a:pt x="18451" y="14899"/>
                  <a:pt x="18520" y="14713"/>
                </a:cubicBezTo>
                <a:cubicBezTo>
                  <a:pt x="18796" y="13972"/>
                  <a:pt x="19020" y="13228"/>
                  <a:pt x="19186" y="12486"/>
                </a:cubicBezTo>
                <a:cubicBezTo>
                  <a:pt x="19231" y="12293"/>
                  <a:pt x="19393" y="12044"/>
                  <a:pt x="19554" y="11928"/>
                </a:cubicBezTo>
                <a:lnTo>
                  <a:pt x="22178" y="10083"/>
                </a:lnTo>
                <a:cubicBezTo>
                  <a:pt x="22340" y="9969"/>
                  <a:pt x="22471" y="9714"/>
                  <a:pt x="22471" y="9517"/>
                </a:cubicBezTo>
                <a:lnTo>
                  <a:pt x="22471" y="6200"/>
                </a:lnTo>
                <a:cubicBezTo>
                  <a:pt x="22471" y="6048"/>
                  <a:pt x="22388" y="5958"/>
                  <a:pt x="22268" y="5958"/>
                </a:cubicBezTo>
                <a:cubicBezTo>
                  <a:pt x="22230" y="5958"/>
                  <a:pt x="22188" y="5968"/>
                  <a:pt x="22144" y="5987"/>
                </a:cubicBezTo>
                <a:lnTo>
                  <a:pt x="19589" y="7141"/>
                </a:lnTo>
                <a:cubicBezTo>
                  <a:pt x="19544" y="7161"/>
                  <a:pt x="19498" y="7170"/>
                  <a:pt x="19454" y="7170"/>
                </a:cubicBezTo>
                <a:cubicBezTo>
                  <a:pt x="19322" y="7170"/>
                  <a:pt x="19205" y="7084"/>
                  <a:pt x="19161" y="6942"/>
                </a:cubicBezTo>
                <a:cubicBezTo>
                  <a:pt x="19013" y="6473"/>
                  <a:pt x="18820" y="6049"/>
                  <a:pt x="18593" y="5676"/>
                </a:cubicBezTo>
                <a:cubicBezTo>
                  <a:pt x="18489" y="5507"/>
                  <a:pt x="18465" y="5231"/>
                  <a:pt x="18551" y="5056"/>
                </a:cubicBezTo>
                <a:lnTo>
                  <a:pt x="20258" y="1617"/>
                </a:lnTo>
                <a:cubicBezTo>
                  <a:pt x="20344" y="1442"/>
                  <a:pt x="20278" y="1218"/>
                  <a:pt x="20106" y="1118"/>
                </a:cubicBezTo>
                <a:lnTo>
                  <a:pt x="18255" y="49"/>
                </a:lnTo>
                <a:cubicBezTo>
                  <a:pt x="18197" y="16"/>
                  <a:pt x="18133" y="1"/>
                  <a:pt x="18069" y="1"/>
                </a:cubicBez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37"/>
          <p:cNvSpPr/>
          <p:nvPr/>
        </p:nvSpPr>
        <p:spPr>
          <a:xfrm>
            <a:off x="2805785" y="2074983"/>
            <a:ext cx="208954" cy="269493"/>
          </a:xfrm>
          <a:custGeom>
            <a:rect b="b" l="l" r="r" t="t"/>
            <a:pathLst>
              <a:path extrusionOk="0" h="8556" w="6634">
                <a:moveTo>
                  <a:pt x="4537" y="1"/>
                </a:moveTo>
                <a:cubicBezTo>
                  <a:pt x="4115" y="1"/>
                  <a:pt x="3640" y="137"/>
                  <a:pt x="3137" y="428"/>
                </a:cubicBezTo>
                <a:cubicBezTo>
                  <a:pt x="1407" y="1429"/>
                  <a:pt x="0" y="3859"/>
                  <a:pt x="0" y="5859"/>
                </a:cubicBezTo>
                <a:cubicBezTo>
                  <a:pt x="0" y="6859"/>
                  <a:pt x="352" y="7559"/>
                  <a:pt x="917" y="7890"/>
                </a:cubicBezTo>
                <a:lnTo>
                  <a:pt x="920" y="7890"/>
                </a:lnTo>
                <a:lnTo>
                  <a:pt x="2082" y="8555"/>
                </a:lnTo>
                <a:lnTo>
                  <a:pt x="2358" y="8090"/>
                </a:lnTo>
                <a:cubicBezTo>
                  <a:pt x="2644" y="8024"/>
                  <a:pt x="2944" y="7921"/>
                  <a:pt x="3258" y="7738"/>
                </a:cubicBezTo>
                <a:cubicBezTo>
                  <a:pt x="4989" y="6738"/>
                  <a:pt x="6396" y="4308"/>
                  <a:pt x="6396" y="2307"/>
                </a:cubicBezTo>
                <a:cubicBezTo>
                  <a:pt x="6396" y="2011"/>
                  <a:pt x="6355" y="1749"/>
                  <a:pt x="6296" y="1504"/>
                </a:cubicBezTo>
                <a:lnTo>
                  <a:pt x="6633" y="945"/>
                </a:lnTo>
                <a:lnTo>
                  <a:pt x="5358" y="208"/>
                </a:lnTo>
                <a:lnTo>
                  <a:pt x="5354" y="208"/>
                </a:lnTo>
                <a:lnTo>
                  <a:pt x="5344" y="201"/>
                </a:lnTo>
                <a:lnTo>
                  <a:pt x="5341" y="201"/>
                </a:lnTo>
                <a:cubicBezTo>
                  <a:pt x="5106" y="69"/>
                  <a:pt x="4835" y="1"/>
                  <a:pt x="4537" y="1"/>
                </a:cubicBez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37"/>
          <p:cNvSpPr/>
          <p:nvPr/>
        </p:nvSpPr>
        <p:spPr>
          <a:xfrm>
            <a:off x="2834637" y="2323465"/>
            <a:ext cx="53672" cy="21009"/>
          </a:xfrm>
          <a:custGeom>
            <a:rect b="b" l="l" r="r" t="t"/>
            <a:pathLst>
              <a:path extrusionOk="0" h="667" w="1704">
                <a:moveTo>
                  <a:pt x="1704" y="132"/>
                </a:moveTo>
                <a:cubicBezTo>
                  <a:pt x="1615" y="160"/>
                  <a:pt x="1529" y="181"/>
                  <a:pt x="1442" y="201"/>
                </a:cubicBezTo>
                <a:lnTo>
                  <a:pt x="1166" y="666"/>
                </a:lnTo>
                <a:lnTo>
                  <a:pt x="1166" y="666"/>
                </a:lnTo>
                <a:lnTo>
                  <a:pt x="1442" y="201"/>
                </a:lnTo>
                <a:cubicBezTo>
                  <a:pt x="1529" y="181"/>
                  <a:pt x="1615" y="160"/>
                  <a:pt x="1704" y="132"/>
                </a:cubicBezTo>
                <a:close/>
                <a:moveTo>
                  <a:pt x="1" y="1"/>
                </a:moveTo>
                <a:lnTo>
                  <a:pt x="1" y="1"/>
                </a:lnTo>
                <a:lnTo>
                  <a:pt x="1" y="1"/>
                </a:lnTo>
                <a:lnTo>
                  <a:pt x="1" y="1"/>
                </a:lnTo>
                <a:lnTo>
                  <a:pt x="1" y="1"/>
                </a:lnTo>
                <a:close/>
              </a:path>
            </a:pathLst>
          </a:custGeom>
          <a:solidFill>
            <a:srgbClr val="222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37"/>
          <p:cNvSpPr/>
          <p:nvPr/>
        </p:nvSpPr>
        <p:spPr>
          <a:xfrm>
            <a:off x="2805785" y="2155679"/>
            <a:ext cx="176166" cy="188796"/>
          </a:xfrm>
          <a:custGeom>
            <a:rect b="b" l="l" r="r" t="t"/>
            <a:pathLst>
              <a:path extrusionOk="0" h="5994" w="5593">
                <a:moveTo>
                  <a:pt x="1044" y="0"/>
                </a:moveTo>
                <a:cubicBezTo>
                  <a:pt x="403" y="1031"/>
                  <a:pt x="0" y="2228"/>
                  <a:pt x="0" y="3297"/>
                </a:cubicBezTo>
                <a:cubicBezTo>
                  <a:pt x="0" y="4297"/>
                  <a:pt x="352" y="4997"/>
                  <a:pt x="917" y="5328"/>
                </a:cubicBezTo>
                <a:lnTo>
                  <a:pt x="920" y="5328"/>
                </a:lnTo>
                <a:lnTo>
                  <a:pt x="2082" y="5993"/>
                </a:lnTo>
                <a:lnTo>
                  <a:pt x="2358" y="5528"/>
                </a:lnTo>
                <a:cubicBezTo>
                  <a:pt x="2445" y="5508"/>
                  <a:pt x="2531" y="5487"/>
                  <a:pt x="2620" y="5459"/>
                </a:cubicBezTo>
                <a:cubicBezTo>
                  <a:pt x="2827" y="5393"/>
                  <a:pt x="3037" y="5304"/>
                  <a:pt x="3258" y="5176"/>
                </a:cubicBezTo>
                <a:cubicBezTo>
                  <a:pt x="4186" y="4642"/>
                  <a:pt x="5020" y="3697"/>
                  <a:pt x="5592" y="2624"/>
                </a:cubicBezTo>
                <a:lnTo>
                  <a:pt x="104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37"/>
          <p:cNvSpPr/>
          <p:nvPr/>
        </p:nvSpPr>
        <p:spPr>
          <a:xfrm>
            <a:off x="2906765" y="2076621"/>
            <a:ext cx="27277" cy="10552"/>
          </a:xfrm>
          <a:custGeom>
            <a:rect b="b" l="l" r="r" t="t"/>
            <a:pathLst>
              <a:path extrusionOk="0" h="335" w="866">
                <a:moveTo>
                  <a:pt x="862" y="0"/>
                </a:moveTo>
                <a:cubicBezTo>
                  <a:pt x="587" y="59"/>
                  <a:pt x="300" y="169"/>
                  <a:pt x="1" y="335"/>
                </a:cubicBezTo>
                <a:cubicBezTo>
                  <a:pt x="300" y="169"/>
                  <a:pt x="587" y="59"/>
                  <a:pt x="862" y="0"/>
                </a:cubicBezTo>
                <a:close/>
                <a:moveTo>
                  <a:pt x="865" y="0"/>
                </a:moveTo>
                <a:lnTo>
                  <a:pt x="86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37"/>
          <p:cNvSpPr/>
          <p:nvPr/>
        </p:nvSpPr>
        <p:spPr>
          <a:xfrm>
            <a:off x="2973981" y="2081283"/>
            <a:ext cx="40758" cy="31403"/>
          </a:xfrm>
          <a:custGeom>
            <a:rect b="b" l="l" r="r" t="t"/>
            <a:pathLst>
              <a:path extrusionOk="0" h="997" w="1294">
                <a:moveTo>
                  <a:pt x="18" y="8"/>
                </a:moveTo>
                <a:lnTo>
                  <a:pt x="14" y="8"/>
                </a:lnTo>
                <a:lnTo>
                  <a:pt x="18" y="8"/>
                </a:lnTo>
                <a:lnTo>
                  <a:pt x="1293" y="745"/>
                </a:lnTo>
                <a:lnTo>
                  <a:pt x="1142" y="997"/>
                </a:lnTo>
                <a:lnTo>
                  <a:pt x="1293" y="745"/>
                </a:lnTo>
                <a:lnTo>
                  <a:pt x="18" y="8"/>
                </a:lnTo>
                <a:close/>
                <a:moveTo>
                  <a:pt x="4" y="1"/>
                </a:moveTo>
                <a:lnTo>
                  <a:pt x="1" y="1"/>
                </a:lnTo>
                <a:lnTo>
                  <a:pt x="1" y="1"/>
                </a:lnTo>
                <a:lnTo>
                  <a:pt x="4" y="1"/>
                </a:lnTo>
                <a:close/>
              </a:path>
            </a:pathLst>
          </a:custGeom>
          <a:solidFill>
            <a:srgbClr val="7D8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37"/>
          <p:cNvSpPr/>
          <p:nvPr/>
        </p:nvSpPr>
        <p:spPr>
          <a:xfrm>
            <a:off x="2848117" y="2088559"/>
            <a:ext cx="56192" cy="53042"/>
          </a:xfrm>
          <a:custGeom>
            <a:rect b="b" l="l" r="r" t="t"/>
            <a:pathLst>
              <a:path extrusionOk="0" h="1684" w="1784">
                <a:moveTo>
                  <a:pt x="1783" y="0"/>
                </a:moveTo>
                <a:cubicBezTo>
                  <a:pt x="1121" y="387"/>
                  <a:pt x="504" y="984"/>
                  <a:pt x="1" y="1684"/>
                </a:cubicBezTo>
                <a:cubicBezTo>
                  <a:pt x="504" y="984"/>
                  <a:pt x="1121" y="387"/>
                  <a:pt x="1783" y="0"/>
                </a:cubicBezTo>
                <a:close/>
                <a:moveTo>
                  <a:pt x="1783" y="0"/>
                </a:moveTo>
                <a:lnTo>
                  <a:pt x="178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37"/>
          <p:cNvSpPr/>
          <p:nvPr/>
        </p:nvSpPr>
        <p:spPr>
          <a:xfrm>
            <a:off x="2990580" y="2147710"/>
            <a:ext cx="16662" cy="72948"/>
          </a:xfrm>
          <a:custGeom>
            <a:rect b="b" l="l" r="r" t="t"/>
            <a:pathLst>
              <a:path extrusionOk="0" h="2316" w="529">
                <a:moveTo>
                  <a:pt x="529" y="1"/>
                </a:moveTo>
                <a:lnTo>
                  <a:pt x="529" y="1"/>
                </a:lnTo>
                <a:cubicBezTo>
                  <a:pt x="529" y="745"/>
                  <a:pt x="332" y="1548"/>
                  <a:pt x="1" y="2316"/>
                </a:cubicBezTo>
                <a:cubicBezTo>
                  <a:pt x="335" y="1548"/>
                  <a:pt x="529" y="745"/>
                  <a:pt x="529" y="1"/>
                </a:cubicBezTo>
                <a:close/>
              </a:path>
            </a:pathLst>
          </a:custGeom>
          <a:solidFill>
            <a:srgbClr val="7D8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37"/>
          <p:cNvSpPr/>
          <p:nvPr/>
        </p:nvSpPr>
        <p:spPr>
          <a:xfrm>
            <a:off x="2838668" y="2075015"/>
            <a:ext cx="176071" cy="163346"/>
          </a:xfrm>
          <a:custGeom>
            <a:rect b="b" l="l" r="r" t="t"/>
            <a:pathLst>
              <a:path extrusionOk="0" h="5186" w="5590">
                <a:moveTo>
                  <a:pt x="3490" y="0"/>
                </a:moveTo>
                <a:cubicBezTo>
                  <a:pt x="3342" y="0"/>
                  <a:pt x="3186" y="17"/>
                  <a:pt x="3027" y="51"/>
                </a:cubicBezTo>
                <a:lnTo>
                  <a:pt x="3024" y="51"/>
                </a:lnTo>
                <a:cubicBezTo>
                  <a:pt x="2749" y="110"/>
                  <a:pt x="2462" y="220"/>
                  <a:pt x="2163" y="386"/>
                </a:cubicBezTo>
                <a:cubicBezTo>
                  <a:pt x="2138" y="400"/>
                  <a:pt x="2117" y="414"/>
                  <a:pt x="2093" y="427"/>
                </a:cubicBezTo>
                <a:cubicBezTo>
                  <a:pt x="2090" y="427"/>
                  <a:pt x="2087" y="430"/>
                  <a:pt x="2083" y="430"/>
                </a:cubicBezTo>
                <a:cubicBezTo>
                  <a:pt x="1421" y="817"/>
                  <a:pt x="804" y="1414"/>
                  <a:pt x="301" y="2114"/>
                </a:cubicBezTo>
                <a:cubicBezTo>
                  <a:pt x="193" y="2258"/>
                  <a:pt x="94" y="2407"/>
                  <a:pt x="0" y="2561"/>
                </a:cubicBezTo>
                <a:lnTo>
                  <a:pt x="4548" y="5185"/>
                </a:lnTo>
                <a:cubicBezTo>
                  <a:pt x="4649" y="5003"/>
                  <a:pt x="4741" y="4813"/>
                  <a:pt x="4824" y="4624"/>
                </a:cubicBezTo>
                <a:cubicBezTo>
                  <a:pt x="5155" y="3855"/>
                  <a:pt x="5352" y="3051"/>
                  <a:pt x="5352" y="2306"/>
                </a:cubicBezTo>
                <a:cubicBezTo>
                  <a:pt x="5352" y="2023"/>
                  <a:pt x="5317" y="1775"/>
                  <a:pt x="5262" y="1544"/>
                </a:cubicBezTo>
                <a:cubicBezTo>
                  <a:pt x="5258" y="1531"/>
                  <a:pt x="5255" y="1517"/>
                  <a:pt x="5252" y="1503"/>
                </a:cubicBezTo>
                <a:lnTo>
                  <a:pt x="5438" y="1196"/>
                </a:lnTo>
                <a:lnTo>
                  <a:pt x="5589" y="944"/>
                </a:lnTo>
                <a:lnTo>
                  <a:pt x="4314" y="207"/>
                </a:lnTo>
                <a:lnTo>
                  <a:pt x="4310" y="207"/>
                </a:lnTo>
                <a:lnTo>
                  <a:pt x="4300" y="200"/>
                </a:lnTo>
                <a:lnTo>
                  <a:pt x="4297" y="200"/>
                </a:lnTo>
                <a:lnTo>
                  <a:pt x="4297" y="203"/>
                </a:lnTo>
                <a:cubicBezTo>
                  <a:pt x="4062" y="69"/>
                  <a:pt x="3790" y="0"/>
                  <a:pt x="34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37"/>
          <p:cNvSpPr/>
          <p:nvPr/>
        </p:nvSpPr>
        <p:spPr>
          <a:xfrm>
            <a:off x="2843991" y="2096811"/>
            <a:ext cx="197710" cy="255161"/>
          </a:xfrm>
          <a:custGeom>
            <a:rect b="b" l="l" r="r" t="t"/>
            <a:pathLst>
              <a:path extrusionOk="0" h="8101" w="6277">
                <a:moveTo>
                  <a:pt x="4539" y="0"/>
                </a:moveTo>
                <a:cubicBezTo>
                  <a:pt x="4117" y="0"/>
                  <a:pt x="3641" y="138"/>
                  <a:pt x="3138" y="429"/>
                </a:cubicBezTo>
                <a:cubicBezTo>
                  <a:pt x="1404" y="1428"/>
                  <a:pt x="0" y="3863"/>
                  <a:pt x="0" y="5862"/>
                </a:cubicBezTo>
                <a:cubicBezTo>
                  <a:pt x="0" y="7281"/>
                  <a:pt x="706" y="8101"/>
                  <a:pt x="1736" y="8101"/>
                </a:cubicBezTo>
                <a:cubicBezTo>
                  <a:pt x="2158" y="8101"/>
                  <a:pt x="2634" y="7963"/>
                  <a:pt x="3138" y="7673"/>
                </a:cubicBezTo>
                <a:cubicBezTo>
                  <a:pt x="4869" y="6673"/>
                  <a:pt x="6276" y="4242"/>
                  <a:pt x="6276" y="2242"/>
                </a:cubicBezTo>
                <a:cubicBezTo>
                  <a:pt x="6276" y="821"/>
                  <a:pt x="5568" y="0"/>
                  <a:pt x="453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37"/>
          <p:cNvSpPr/>
          <p:nvPr/>
        </p:nvSpPr>
        <p:spPr>
          <a:xfrm>
            <a:off x="2913159" y="2155301"/>
            <a:ext cx="58365" cy="125203"/>
          </a:xfrm>
          <a:custGeom>
            <a:rect b="b" l="l" r="r" t="t"/>
            <a:pathLst>
              <a:path extrusionOk="0" h="3975" w="1853">
                <a:moveTo>
                  <a:pt x="1690" y="1"/>
                </a:moveTo>
                <a:cubicBezTo>
                  <a:pt x="1681" y="1"/>
                  <a:pt x="1672" y="3"/>
                  <a:pt x="1663" y="9"/>
                </a:cubicBezTo>
                <a:lnTo>
                  <a:pt x="177" y="868"/>
                </a:lnTo>
                <a:cubicBezTo>
                  <a:pt x="156" y="878"/>
                  <a:pt x="135" y="902"/>
                  <a:pt x="118" y="940"/>
                </a:cubicBezTo>
                <a:cubicBezTo>
                  <a:pt x="101" y="975"/>
                  <a:pt x="94" y="1009"/>
                  <a:pt x="94" y="1043"/>
                </a:cubicBezTo>
                <a:lnTo>
                  <a:pt x="94" y="1551"/>
                </a:lnTo>
                <a:cubicBezTo>
                  <a:pt x="94" y="1585"/>
                  <a:pt x="101" y="1613"/>
                  <a:pt x="118" y="1626"/>
                </a:cubicBezTo>
                <a:cubicBezTo>
                  <a:pt x="127" y="1635"/>
                  <a:pt x="137" y="1640"/>
                  <a:pt x="148" y="1640"/>
                </a:cubicBezTo>
                <a:cubicBezTo>
                  <a:pt x="157" y="1640"/>
                  <a:pt x="167" y="1636"/>
                  <a:pt x="177" y="1630"/>
                </a:cubicBezTo>
                <a:lnTo>
                  <a:pt x="987" y="1164"/>
                </a:lnTo>
                <a:lnTo>
                  <a:pt x="987" y="1164"/>
                </a:lnTo>
                <a:lnTo>
                  <a:pt x="659" y="1864"/>
                </a:lnTo>
                <a:cubicBezTo>
                  <a:pt x="646" y="1895"/>
                  <a:pt x="629" y="1930"/>
                  <a:pt x="614" y="1968"/>
                </a:cubicBezTo>
                <a:cubicBezTo>
                  <a:pt x="600" y="2003"/>
                  <a:pt x="594" y="2040"/>
                  <a:pt x="594" y="2075"/>
                </a:cubicBezTo>
                <a:lnTo>
                  <a:pt x="594" y="2485"/>
                </a:lnTo>
                <a:cubicBezTo>
                  <a:pt x="594" y="2520"/>
                  <a:pt x="600" y="2547"/>
                  <a:pt x="618" y="2561"/>
                </a:cubicBezTo>
                <a:cubicBezTo>
                  <a:pt x="628" y="2571"/>
                  <a:pt x="639" y="2576"/>
                  <a:pt x="651" y="2576"/>
                </a:cubicBezTo>
                <a:cubicBezTo>
                  <a:pt x="659" y="2576"/>
                  <a:pt x="668" y="2574"/>
                  <a:pt x="677" y="2568"/>
                </a:cubicBezTo>
                <a:lnTo>
                  <a:pt x="936" y="2420"/>
                </a:lnTo>
                <a:cubicBezTo>
                  <a:pt x="1019" y="2370"/>
                  <a:pt x="1091" y="2348"/>
                  <a:pt x="1148" y="2348"/>
                </a:cubicBezTo>
                <a:cubicBezTo>
                  <a:pt x="1159" y="2348"/>
                  <a:pt x="1170" y="2349"/>
                  <a:pt x="1180" y="2350"/>
                </a:cubicBezTo>
                <a:cubicBezTo>
                  <a:pt x="1246" y="2364"/>
                  <a:pt x="1280" y="2426"/>
                  <a:pt x="1280" y="2540"/>
                </a:cubicBezTo>
                <a:cubicBezTo>
                  <a:pt x="1280" y="2650"/>
                  <a:pt x="1246" y="2751"/>
                  <a:pt x="1180" y="2840"/>
                </a:cubicBezTo>
                <a:cubicBezTo>
                  <a:pt x="1118" y="2929"/>
                  <a:pt x="1035" y="3002"/>
                  <a:pt x="936" y="3058"/>
                </a:cubicBezTo>
                <a:cubicBezTo>
                  <a:pt x="858" y="3102"/>
                  <a:pt x="796" y="3123"/>
                  <a:pt x="754" y="3123"/>
                </a:cubicBezTo>
                <a:cubicBezTo>
                  <a:pt x="751" y="3123"/>
                  <a:pt x="748" y="3123"/>
                  <a:pt x="745" y="3123"/>
                </a:cubicBezTo>
                <a:cubicBezTo>
                  <a:pt x="701" y="3120"/>
                  <a:pt x="662" y="3106"/>
                  <a:pt x="635" y="3088"/>
                </a:cubicBezTo>
                <a:cubicBezTo>
                  <a:pt x="608" y="3068"/>
                  <a:pt x="584" y="3050"/>
                  <a:pt x="559" y="3033"/>
                </a:cubicBezTo>
                <a:cubicBezTo>
                  <a:pt x="549" y="3026"/>
                  <a:pt x="539" y="3023"/>
                  <a:pt x="527" y="3023"/>
                </a:cubicBezTo>
                <a:cubicBezTo>
                  <a:pt x="508" y="3023"/>
                  <a:pt x="487" y="3030"/>
                  <a:pt x="460" y="3047"/>
                </a:cubicBezTo>
                <a:lnTo>
                  <a:pt x="70" y="3271"/>
                </a:lnTo>
                <a:cubicBezTo>
                  <a:pt x="49" y="3281"/>
                  <a:pt x="35" y="3302"/>
                  <a:pt x="21" y="3330"/>
                </a:cubicBezTo>
                <a:cubicBezTo>
                  <a:pt x="8" y="3357"/>
                  <a:pt x="0" y="3389"/>
                  <a:pt x="0" y="3416"/>
                </a:cubicBezTo>
                <a:cubicBezTo>
                  <a:pt x="0" y="3533"/>
                  <a:pt x="25" y="3637"/>
                  <a:pt x="67" y="3723"/>
                </a:cubicBezTo>
                <a:cubicBezTo>
                  <a:pt x="111" y="3812"/>
                  <a:pt x="170" y="3878"/>
                  <a:pt x="249" y="3922"/>
                </a:cubicBezTo>
                <a:cubicBezTo>
                  <a:pt x="312" y="3959"/>
                  <a:pt x="386" y="3974"/>
                  <a:pt x="470" y="3974"/>
                </a:cubicBezTo>
                <a:cubicBezTo>
                  <a:pt x="492" y="3974"/>
                  <a:pt x="515" y="3973"/>
                  <a:pt x="538" y="3971"/>
                </a:cubicBezTo>
                <a:cubicBezTo>
                  <a:pt x="653" y="3957"/>
                  <a:pt x="787" y="3909"/>
                  <a:pt x="936" y="3823"/>
                </a:cubicBezTo>
                <a:cubicBezTo>
                  <a:pt x="1225" y="3658"/>
                  <a:pt x="1449" y="3433"/>
                  <a:pt x="1611" y="3161"/>
                </a:cubicBezTo>
                <a:cubicBezTo>
                  <a:pt x="1773" y="2885"/>
                  <a:pt x="1852" y="2568"/>
                  <a:pt x="1852" y="2209"/>
                </a:cubicBezTo>
                <a:cubicBezTo>
                  <a:pt x="1852" y="1957"/>
                  <a:pt x="1804" y="1788"/>
                  <a:pt x="1701" y="1696"/>
                </a:cubicBezTo>
                <a:cubicBezTo>
                  <a:pt x="1624" y="1624"/>
                  <a:pt x="1529" y="1589"/>
                  <a:pt x="1416" y="1589"/>
                </a:cubicBezTo>
                <a:cubicBezTo>
                  <a:pt x="1382" y="1589"/>
                  <a:pt x="1346" y="1592"/>
                  <a:pt x="1308" y="1599"/>
                </a:cubicBezTo>
                <a:lnTo>
                  <a:pt x="1684" y="798"/>
                </a:lnTo>
                <a:cubicBezTo>
                  <a:pt x="1697" y="774"/>
                  <a:pt x="1708" y="744"/>
                  <a:pt x="1725" y="706"/>
                </a:cubicBezTo>
                <a:cubicBezTo>
                  <a:pt x="1738" y="668"/>
                  <a:pt x="1746" y="633"/>
                  <a:pt x="1746" y="596"/>
                </a:cubicBezTo>
                <a:lnTo>
                  <a:pt x="1746" y="92"/>
                </a:lnTo>
                <a:cubicBezTo>
                  <a:pt x="1746" y="54"/>
                  <a:pt x="1738" y="30"/>
                  <a:pt x="1722" y="12"/>
                </a:cubicBezTo>
                <a:cubicBezTo>
                  <a:pt x="1712" y="5"/>
                  <a:pt x="1701" y="1"/>
                  <a:pt x="1690" y="1"/>
                </a:cubicBez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37"/>
          <p:cNvSpPr/>
          <p:nvPr/>
        </p:nvSpPr>
        <p:spPr>
          <a:xfrm>
            <a:off x="1817935" y="1556350"/>
            <a:ext cx="1387181" cy="1555662"/>
          </a:xfrm>
          <a:custGeom>
            <a:rect b="b" l="l" r="r" t="t"/>
            <a:pathLst>
              <a:path extrusionOk="0" h="49390" w="44041">
                <a:moveTo>
                  <a:pt x="34169" y="0"/>
                </a:moveTo>
                <a:cubicBezTo>
                  <a:pt x="32539" y="0"/>
                  <a:pt x="30698" y="532"/>
                  <a:pt x="28752" y="1654"/>
                </a:cubicBezTo>
                <a:cubicBezTo>
                  <a:pt x="22049" y="5519"/>
                  <a:pt x="16619" y="14932"/>
                  <a:pt x="16619" y="22674"/>
                </a:cubicBezTo>
                <a:cubicBezTo>
                  <a:pt x="16619" y="30418"/>
                  <a:pt x="11181" y="39834"/>
                  <a:pt x="4482" y="43703"/>
                </a:cubicBezTo>
                <a:cubicBezTo>
                  <a:pt x="2896" y="44616"/>
                  <a:pt x="1386" y="45141"/>
                  <a:pt x="0" y="45302"/>
                </a:cubicBezTo>
                <a:cubicBezTo>
                  <a:pt x="586" y="46720"/>
                  <a:pt x="1469" y="47796"/>
                  <a:pt x="2582" y="48485"/>
                </a:cubicBezTo>
                <a:lnTo>
                  <a:pt x="2699" y="48558"/>
                </a:lnTo>
                <a:cubicBezTo>
                  <a:pt x="3628" y="49105"/>
                  <a:pt x="4709" y="49390"/>
                  <a:pt x="5902" y="49390"/>
                </a:cubicBezTo>
                <a:cubicBezTo>
                  <a:pt x="7534" y="49390"/>
                  <a:pt x="9375" y="48857"/>
                  <a:pt x="11323" y="47734"/>
                </a:cubicBezTo>
                <a:cubicBezTo>
                  <a:pt x="18023" y="43865"/>
                  <a:pt x="23456" y="34448"/>
                  <a:pt x="23456" y="26704"/>
                </a:cubicBezTo>
                <a:cubicBezTo>
                  <a:pt x="23456" y="18963"/>
                  <a:pt x="28890" y="9550"/>
                  <a:pt x="35593" y="5684"/>
                </a:cubicBezTo>
                <a:cubicBezTo>
                  <a:pt x="37180" y="4771"/>
                  <a:pt x="38690" y="4247"/>
                  <a:pt x="40076" y="4085"/>
                </a:cubicBezTo>
                <a:cubicBezTo>
                  <a:pt x="40392" y="4048"/>
                  <a:pt x="40701" y="4030"/>
                  <a:pt x="41004" y="4030"/>
                </a:cubicBezTo>
                <a:cubicBezTo>
                  <a:pt x="42126" y="4030"/>
                  <a:pt x="43150" y="4280"/>
                  <a:pt x="44041" y="4761"/>
                </a:cubicBezTo>
                <a:lnTo>
                  <a:pt x="37507" y="910"/>
                </a:lnTo>
                <a:lnTo>
                  <a:pt x="37390" y="843"/>
                </a:lnTo>
                <a:cubicBezTo>
                  <a:pt x="36458" y="289"/>
                  <a:pt x="35371" y="0"/>
                  <a:pt x="341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37"/>
          <p:cNvSpPr/>
          <p:nvPr/>
        </p:nvSpPr>
        <p:spPr>
          <a:xfrm>
            <a:off x="1672386" y="2041344"/>
            <a:ext cx="841267" cy="1006786"/>
          </a:xfrm>
          <a:custGeom>
            <a:rect b="b" l="l" r="r" t="t"/>
            <a:pathLst>
              <a:path extrusionOk="0" h="31964" w="26709">
                <a:moveTo>
                  <a:pt x="15482" y="9857"/>
                </a:moveTo>
                <a:cubicBezTo>
                  <a:pt x="15737" y="10423"/>
                  <a:pt x="15858" y="11095"/>
                  <a:pt x="15850" y="11827"/>
                </a:cubicBezTo>
                <a:cubicBezTo>
                  <a:pt x="16054" y="11709"/>
                  <a:pt x="16261" y="11603"/>
                  <a:pt x="16461" y="11517"/>
                </a:cubicBezTo>
                <a:cubicBezTo>
                  <a:pt x="16482" y="11724"/>
                  <a:pt x="16488" y="11944"/>
                  <a:pt x="16488" y="12175"/>
                </a:cubicBezTo>
                <a:cubicBezTo>
                  <a:pt x="16488" y="15274"/>
                  <a:pt x="14316" y="19036"/>
                  <a:pt x="11634" y="20585"/>
                </a:cubicBezTo>
                <a:cubicBezTo>
                  <a:pt x="11441" y="20698"/>
                  <a:pt x="11244" y="20798"/>
                  <a:pt x="11062" y="20884"/>
                </a:cubicBezTo>
                <a:cubicBezTo>
                  <a:pt x="11034" y="20657"/>
                  <a:pt x="11020" y="20422"/>
                  <a:pt x="11024" y="20181"/>
                </a:cubicBezTo>
                <a:lnTo>
                  <a:pt x="11024" y="20181"/>
                </a:lnTo>
                <a:cubicBezTo>
                  <a:pt x="10255" y="20630"/>
                  <a:pt x="9501" y="20857"/>
                  <a:pt x="8824" y="20857"/>
                </a:cubicBezTo>
                <a:cubicBezTo>
                  <a:pt x="7815" y="20857"/>
                  <a:pt x="6977" y="20353"/>
                  <a:pt x="6510" y="19326"/>
                </a:cubicBezTo>
                <a:lnTo>
                  <a:pt x="15482" y="9857"/>
                </a:lnTo>
                <a:close/>
                <a:moveTo>
                  <a:pt x="16551" y="1"/>
                </a:moveTo>
                <a:cubicBezTo>
                  <a:pt x="16535" y="1"/>
                  <a:pt x="16519" y="2"/>
                  <a:pt x="16503" y="3"/>
                </a:cubicBezTo>
                <a:lnTo>
                  <a:pt x="14089" y="242"/>
                </a:lnTo>
                <a:cubicBezTo>
                  <a:pt x="13861" y="266"/>
                  <a:pt x="13627" y="431"/>
                  <a:pt x="13558" y="610"/>
                </a:cubicBezTo>
                <a:lnTo>
                  <a:pt x="12251" y="4124"/>
                </a:lnTo>
                <a:cubicBezTo>
                  <a:pt x="12179" y="4306"/>
                  <a:pt x="11945" y="4527"/>
                  <a:pt x="11720" y="4634"/>
                </a:cubicBezTo>
                <a:cubicBezTo>
                  <a:pt x="11465" y="4755"/>
                  <a:pt x="11210" y="4889"/>
                  <a:pt x="10952" y="5037"/>
                </a:cubicBezTo>
                <a:lnTo>
                  <a:pt x="8417" y="3572"/>
                </a:lnTo>
                <a:cubicBezTo>
                  <a:pt x="8385" y="3551"/>
                  <a:pt x="8348" y="3540"/>
                  <a:pt x="8307" y="3540"/>
                </a:cubicBezTo>
                <a:cubicBezTo>
                  <a:pt x="8218" y="3540"/>
                  <a:pt x="8114" y="3591"/>
                  <a:pt x="8024" y="3686"/>
                </a:cubicBezTo>
                <a:lnTo>
                  <a:pt x="5372" y="6489"/>
                </a:lnTo>
                <a:cubicBezTo>
                  <a:pt x="5210" y="6655"/>
                  <a:pt x="5121" y="6916"/>
                  <a:pt x="5166" y="7072"/>
                </a:cubicBezTo>
                <a:lnTo>
                  <a:pt x="5904" y="9572"/>
                </a:lnTo>
                <a:cubicBezTo>
                  <a:pt x="5948" y="9727"/>
                  <a:pt x="5886" y="9996"/>
                  <a:pt x="5769" y="10172"/>
                </a:cubicBezTo>
                <a:cubicBezTo>
                  <a:pt x="5317" y="10858"/>
                  <a:pt x="4906" y="11571"/>
                  <a:pt x="4548" y="12292"/>
                </a:cubicBezTo>
                <a:cubicBezTo>
                  <a:pt x="4459" y="12475"/>
                  <a:pt x="4203" y="12664"/>
                  <a:pt x="3972" y="12720"/>
                </a:cubicBezTo>
                <a:lnTo>
                  <a:pt x="1700" y="13268"/>
                </a:lnTo>
                <a:cubicBezTo>
                  <a:pt x="1472" y="13323"/>
                  <a:pt x="1241" y="13516"/>
                  <a:pt x="1187" y="13696"/>
                </a:cubicBezTo>
                <a:lnTo>
                  <a:pt x="45" y="17543"/>
                </a:lnTo>
                <a:cubicBezTo>
                  <a:pt x="11" y="17654"/>
                  <a:pt x="49" y="17760"/>
                  <a:pt x="132" y="17822"/>
                </a:cubicBezTo>
                <a:cubicBezTo>
                  <a:pt x="183" y="17860"/>
                  <a:pt x="2704" y="19312"/>
                  <a:pt x="2704" y="19312"/>
                </a:cubicBezTo>
                <a:cubicBezTo>
                  <a:pt x="2700" y="19664"/>
                  <a:pt x="2714" y="20009"/>
                  <a:pt x="2745" y="20343"/>
                </a:cubicBezTo>
                <a:cubicBezTo>
                  <a:pt x="2762" y="20509"/>
                  <a:pt x="2666" y="20781"/>
                  <a:pt x="2521" y="20957"/>
                </a:cubicBezTo>
                <a:lnTo>
                  <a:pt x="207" y="23757"/>
                </a:lnTo>
                <a:cubicBezTo>
                  <a:pt x="66" y="23933"/>
                  <a:pt x="0" y="24188"/>
                  <a:pt x="66" y="24333"/>
                </a:cubicBezTo>
                <a:lnTo>
                  <a:pt x="1166" y="26764"/>
                </a:lnTo>
                <a:cubicBezTo>
                  <a:pt x="1183" y="26798"/>
                  <a:pt x="1207" y="26826"/>
                  <a:pt x="1235" y="26842"/>
                </a:cubicBezTo>
                <a:cubicBezTo>
                  <a:pt x="1324" y="26895"/>
                  <a:pt x="5941" y="29567"/>
                  <a:pt x="6114" y="29667"/>
                </a:cubicBezTo>
                <a:lnTo>
                  <a:pt x="6117" y="29667"/>
                </a:lnTo>
                <a:lnTo>
                  <a:pt x="6117" y="29670"/>
                </a:lnTo>
                <a:lnTo>
                  <a:pt x="6124" y="29670"/>
                </a:lnTo>
                <a:cubicBezTo>
                  <a:pt x="6127" y="29667"/>
                  <a:pt x="6135" y="29656"/>
                  <a:pt x="6138" y="29649"/>
                </a:cubicBezTo>
                <a:cubicBezTo>
                  <a:pt x="6162" y="29663"/>
                  <a:pt x="6186" y="29673"/>
                  <a:pt x="6210" y="29691"/>
                </a:cubicBezTo>
                <a:lnTo>
                  <a:pt x="6214" y="29691"/>
                </a:lnTo>
                <a:cubicBezTo>
                  <a:pt x="7593" y="30491"/>
                  <a:pt x="9983" y="31874"/>
                  <a:pt x="10134" y="31960"/>
                </a:cubicBezTo>
                <a:cubicBezTo>
                  <a:pt x="10137" y="31963"/>
                  <a:pt x="10137" y="31963"/>
                  <a:pt x="10141" y="31963"/>
                </a:cubicBezTo>
                <a:cubicBezTo>
                  <a:pt x="10210" y="31785"/>
                  <a:pt x="12167" y="23666"/>
                  <a:pt x="12283" y="23666"/>
                </a:cubicBezTo>
                <a:cubicBezTo>
                  <a:pt x="12284" y="23666"/>
                  <a:pt x="12285" y="23666"/>
                  <a:pt x="12286" y="23667"/>
                </a:cubicBezTo>
                <a:lnTo>
                  <a:pt x="13523" y="25556"/>
                </a:lnTo>
                <a:cubicBezTo>
                  <a:pt x="13538" y="25574"/>
                  <a:pt x="13547" y="25588"/>
                  <a:pt x="13562" y="25598"/>
                </a:cubicBezTo>
                <a:lnTo>
                  <a:pt x="15920" y="26971"/>
                </a:lnTo>
                <a:lnTo>
                  <a:pt x="18468" y="28443"/>
                </a:lnTo>
                <a:lnTo>
                  <a:pt x="18465" y="28440"/>
                </a:lnTo>
                <a:lnTo>
                  <a:pt x="16623" y="22692"/>
                </a:lnTo>
                <a:lnTo>
                  <a:pt x="16623" y="22692"/>
                </a:lnTo>
                <a:cubicBezTo>
                  <a:pt x="16686" y="22713"/>
                  <a:pt x="16752" y="22724"/>
                  <a:pt x="16820" y="22724"/>
                </a:cubicBezTo>
                <a:cubicBezTo>
                  <a:pt x="18529" y="22724"/>
                  <a:pt x="21913" y="16234"/>
                  <a:pt x="20806" y="15485"/>
                </a:cubicBezTo>
                <a:lnTo>
                  <a:pt x="26708" y="14161"/>
                </a:lnTo>
                <a:cubicBezTo>
                  <a:pt x="26705" y="14161"/>
                  <a:pt x="26702" y="14157"/>
                  <a:pt x="26695" y="14154"/>
                </a:cubicBezTo>
                <a:cubicBezTo>
                  <a:pt x="26554" y="14075"/>
                  <a:pt x="25346" y="13374"/>
                  <a:pt x="24171" y="12696"/>
                </a:cubicBezTo>
                <a:cubicBezTo>
                  <a:pt x="23013" y="12023"/>
                  <a:pt x="21878" y="11368"/>
                  <a:pt x="21829" y="11340"/>
                </a:cubicBezTo>
                <a:cubicBezTo>
                  <a:pt x="21785" y="11310"/>
                  <a:pt x="21730" y="11296"/>
                  <a:pt x="21664" y="11292"/>
                </a:cubicBezTo>
                <a:lnTo>
                  <a:pt x="19592" y="11175"/>
                </a:lnTo>
                <a:cubicBezTo>
                  <a:pt x="19381" y="11161"/>
                  <a:pt x="19227" y="11013"/>
                  <a:pt x="19243" y="10837"/>
                </a:cubicBezTo>
                <a:cubicBezTo>
                  <a:pt x="19302" y="10144"/>
                  <a:pt x="19305" y="9472"/>
                  <a:pt x="19247" y="8840"/>
                </a:cubicBezTo>
                <a:cubicBezTo>
                  <a:pt x="19230" y="8672"/>
                  <a:pt x="19330" y="8399"/>
                  <a:pt x="19471" y="8227"/>
                </a:cubicBezTo>
                <a:lnTo>
                  <a:pt x="22788" y="7958"/>
                </a:lnTo>
                <a:cubicBezTo>
                  <a:pt x="22930" y="7785"/>
                  <a:pt x="25643" y="5169"/>
                  <a:pt x="25643" y="5169"/>
                </a:cubicBezTo>
                <a:cubicBezTo>
                  <a:pt x="25636" y="5165"/>
                  <a:pt x="25633" y="5165"/>
                  <a:pt x="25626" y="5161"/>
                </a:cubicBezTo>
                <a:cubicBezTo>
                  <a:pt x="25343" y="4996"/>
                  <a:pt x="20785" y="2355"/>
                  <a:pt x="20758" y="2338"/>
                </a:cubicBezTo>
                <a:cubicBezTo>
                  <a:pt x="20730" y="2324"/>
                  <a:pt x="20696" y="2320"/>
                  <a:pt x="20664" y="2320"/>
                </a:cubicBezTo>
                <a:cubicBezTo>
                  <a:pt x="19261" y="1510"/>
                  <a:pt x="16799" y="83"/>
                  <a:pt x="16744" y="48"/>
                </a:cubicBezTo>
                <a:cubicBezTo>
                  <a:pt x="16693" y="20"/>
                  <a:pt x="16627" y="1"/>
                  <a:pt x="1655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37"/>
          <p:cNvSpPr/>
          <p:nvPr/>
        </p:nvSpPr>
        <p:spPr>
          <a:xfrm>
            <a:off x="1673363" y="2798726"/>
            <a:ext cx="191725" cy="177173"/>
          </a:xfrm>
          <a:custGeom>
            <a:rect b="b" l="l" r="r" t="t"/>
            <a:pathLst>
              <a:path extrusionOk="0" h="5625" w="6087">
                <a:moveTo>
                  <a:pt x="31" y="0"/>
                </a:moveTo>
                <a:lnTo>
                  <a:pt x="31" y="0"/>
                </a:lnTo>
                <a:cubicBezTo>
                  <a:pt x="4" y="107"/>
                  <a:pt x="1" y="215"/>
                  <a:pt x="35" y="287"/>
                </a:cubicBezTo>
                <a:lnTo>
                  <a:pt x="1135" y="2718"/>
                </a:lnTo>
                <a:cubicBezTo>
                  <a:pt x="1152" y="2752"/>
                  <a:pt x="1176" y="2780"/>
                  <a:pt x="1207" y="2796"/>
                </a:cubicBezTo>
                <a:lnTo>
                  <a:pt x="1218" y="2804"/>
                </a:lnTo>
                <a:cubicBezTo>
                  <a:pt x="1452" y="2938"/>
                  <a:pt x="6086" y="5624"/>
                  <a:pt x="6086" y="5624"/>
                </a:cubicBezTo>
                <a:lnTo>
                  <a:pt x="5855" y="3362"/>
                </a:lnTo>
                <a:lnTo>
                  <a:pt x="31" y="0"/>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37"/>
          <p:cNvSpPr/>
          <p:nvPr/>
        </p:nvSpPr>
        <p:spPr>
          <a:xfrm>
            <a:off x="1672701" y="2468037"/>
            <a:ext cx="215632" cy="224294"/>
          </a:xfrm>
          <a:custGeom>
            <a:rect b="b" l="l" r="r" t="t"/>
            <a:pathLst>
              <a:path extrusionOk="0" h="7121" w="6846">
                <a:moveTo>
                  <a:pt x="1260" y="0"/>
                </a:moveTo>
                <a:cubicBezTo>
                  <a:pt x="1221" y="48"/>
                  <a:pt x="1193" y="101"/>
                  <a:pt x="1177" y="149"/>
                </a:cubicBezTo>
                <a:lnTo>
                  <a:pt x="35" y="3996"/>
                </a:lnTo>
                <a:cubicBezTo>
                  <a:pt x="1" y="4107"/>
                  <a:pt x="39" y="4210"/>
                  <a:pt x="122" y="4275"/>
                </a:cubicBezTo>
                <a:cubicBezTo>
                  <a:pt x="125" y="4280"/>
                  <a:pt x="138" y="4286"/>
                  <a:pt x="163" y="4300"/>
                </a:cubicBezTo>
                <a:lnTo>
                  <a:pt x="2680" y="5758"/>
                </a:lnTo>
                <a:cubicBezTo>
                  <a:pt x="2687" y="5762"/>
                  <a:pt x="2694" y="5765"/>
                  <a:pt x="2694" y="5765"/>
                </a:cubicBezTo>
                <a:lnTo>
                  <a:pt x="5031" y="7120"/>
                </a:lnTo>
                <a:lnTo>
                  <a:pt x="6845" y="3210"/>
                </a:lnTo>
                <a:lnTo>
                  <a:pt x="1260" y="0"/>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37"/>
          <p:cNvSpPr/>
          <p:nvPr/>
        </p:nvSpPr>
        <p:spPr>
          <a:xfrm>
            <a:off x="1835605" y="2152876"/>
            <a:ext cx="255476" cy="191599"/>
          </a:xfrm>
          <a:custGeom>
            <a:rect b="b" l="l" r="r" t="t"/>
            <a:pathLst>
              <a:path extrusionOk="0" h="6083" w="8111">
                <a:moveTo>
                  <a:pt x="3123" y="1"/>
                </a:moveTo>
                <a:cubicBezTo>
                  <a:pt x="3035" y="1"/>
                  <a:pt x="2932" y="50"/>
                  <a:pt x="2842" y="145"/>
                </a:cubicBezTo>
                <a:lnTo>
                  <a:pt x="187" y="2948"/>
                </a:lnTo>
                <a:cubicBezTo>
                  <a:pt x="101" y="3041"/>
                  <a:pt x="35" y="3162"/>
                  <a:pt x="1" y="3279"/>
                </a:cubicBezTo>
                <a:lnTo>
                  <a:pt x="4887" y="6082"/>
                </a:lnTo>
                <a:lnTo>
                  <a:pt x="8111" y="2852"/>
                </a:lnTo>
                <a:lnTo>
                  <a:pt x="3232" y="31"/>
                </a:lnTo>
                <a:cubicBezTo>
                  <a:pt x="3200" y="11"/>
                  <a:pt x="3163" y="1"/>
                  <a:pt x="3123"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37"/>
          <p:cNvSpPr/>
          <p:nvPr/>
        </p:nvSpPr>
        <p:spPr>
          <a:xfrm>
            <a:off x="2103427" y="2041344"/>
            <a:ext cx="251224" cy="129234"/>
          </a:xfrm>
          <a:custGeom>
            <a:rect b="b" l="l" r="r" t="t"/>
            <a:pathLst>
              <a:path extrusionOk="0" h="4103" w="7976">
                <a:moveTo>
                  <a:pt x="2873" y="0"/>
                </a:moveTo>
                <a:cubicBezTo>
                  <a:pt x="2856" y="0"/>
                  <a:pt x="2839" y="1"/>
                  <a:pt x="2821" y="3"/>
                </a:cubicBezTo>
                <a:lnTo>
                  <a:pt x="404" y="242"/>
                </a:lnTo>
                <a:cubicBezTo>
                  <a:pt x="256" y="258"/>
                  <a:pt x="104" y="334"/>
                  <a:pt x="1" y="434"/>
                </a:cubicBezTo>
                <a:lnTo>
                  <a:pt x="6352" y="4103"/>
                </a:lnTo>
                <a:lnTo>
                  <a:pt x="7975" y="3165"/>
                </a:lnTo>
                <a:lnTo>
                  <a:pt x="7927" y="2869"/>
                </a:lnTo>
                <a:cubicBezTo>
                  <a:pt x="7927" y="2869"/>
                  <a:pt x="3138" y="100"/>
                  <a:pt x="3059" y="48"/>
                </a:cubicBezTo>
                <a:cubicBezTo>
                  <a:pt x="3009" y="17"/>
                  <a:pt x="2945" y="0"/>
                  <a:pt x="2873"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37"/>
          <p:cNvSpPr/>
          <p:nvPr/>
        </p:nvSpPr>
        <p:spPr>
          <a:xfrm>
            <a:off x="1825841" y="2130324"/>
            <a:ext cx="693008" cy="919192"/>
          </a:xfrm>
          <a:custGeom>
            <a:rect b="b" l="l" r="r" t="t"/>
            <a:pathLst>
              <a:path extrusionOk="0" h="29183" w="22002">
                <a:moveTo>
                  <a:pt x="13170" y="8326"/>
                </a:moveTo>
                <a:cubicBezTo>
                  <a:pt x="13215" y="8326"/>
                  <a:pt x="13259" y="8327"/>
                  <a:pt x="13303" y="8329"/>
                </a:cubicBezTo>
                <a:lnTo>
                  <a:pt x="13324" y="8329"/>
                </a:lnTo>
                <a:cubicBezTo>
                  <a:pt x="13351" y="8329"/>
                  <a:pt x="13378" y="8332"/>
                  <a:pt x="13406" y="8336"/>
                </a:cubicBezTo>
                <a:cubicBezTo>
                  <a:pt x="13440" y="8336"/>
                  <a:pt x="13468" y="8340"/>
                  <a:pt x="13496" y="8347"/>
                </a:cubicBezTo>
                <a:cubicBezTo>
                  <a:pt x="13527" y="8347"/>
                  <a:pt x="13558" y="8350"/>
                  <a:pt x="13589" y="8356"/>
                </a:cubicBezTo>
                <a:cubicBezTo>
                  <a:pt x="14413" y="8477"/>
                  <a:pt x="15089" y="8974"/>
                  <a:pt x="15488" y="9857"/>
                </a:cubicBezTo>
                <a:cubicBezTo>
                  <a:pt x="16516" y="12126"/>
                  <a:pt x="15340" y="16084"/>
                  <a:pt x="12861" y="18697"/>
                </a:cubicBezTo>
                <a:cubicBezTo>
                  <a:pt x="11827" y="19790"/>
                  <a:pt x="10724" y="20476"/>
                  <a:pt x="9721" y="20735"/>
                </a:cubicBezTo>
                <a:cubicBezTo>
                  <a:pt x="9675" y="20749"/>
                  <a:pt x="9630" y="20759"/>
                  <a:pt x="9586" y="20769"/>
                </a:cubicBezTo>
                <a:cubicBezTo>
                  <a:pt x="9551" y="20780"/>
                  <a:pt x="9520" y="20783"/>
                  <a:pt x="9489" y="20790"/>
                </a:cubicBezTo>
                <a:cubicBezTo>
                  <a:pt x="9420" y="20804"/>
                  <a:pt x="9348" y="20818"/>
                  <a:pt x="9275" y="20825"/>
                </a:cubicBezTo>
                <a:cubicBezTo>
                  <a:pt x="9189" y="20839"/>
                  <a:pt x="9107" y="20845"/>
                  <a:pt x="9027" y="20849"/>
                </a:cubicBezTo>
                <a:cubicBezTo>
                  <a:pt x="8976" y="20852"/>
                  <a:pt x="8924" y="20856"/>
                  <a:pt x="8872" y="20856"/>
                </a:cubicBezTo>
                <a:lnTo>
                  <a:pt x="8800" y="20856"/>
                </a:lnTo>
                <a:cubicBezTo>
                  <a:pt x="7807" y="20845"/>
                  <a:pt x="6979" y="20342"/>
                  <a:pt x="6521" y="19325"/>
                </a:cubicBezTo>
                <a:cubicBezTo>
                  <a:pt x="6348" y="18945"/>
                  <a:pt x="6241" y="18518"/>
                  <a:pt x="6190" y="18059"/>
                </a:cubicBezTo>
                <a:cubicBezTo>
                  <a:pt x="6162" y="17832"/>
                  <a:pt x="6148" y="17597"/>
                  <a:pt x="6152" y="17356"/>
                </a:cubicBezTo>
                <a:cubicBezTo>
                  <a:pt x="6166" y="15163"/>
                  <a:pt x="7293" y="12449"/>
                  <a:pt x="9148" y="10487"/>
                </a:cubicBezTo>
                <a:cubicBezTo>
                  <a:pt x="9748" y="9853"/>
                  <a:pt x="10369" y="9357"/>
                  <a:pt x="10978" y="9002"/>
                </a:cubicBezTo>
                <a:cubicBezTo>
                  <a:pt x="11182" y="8884"/>
                  <a:pt x="11389" y="8778"/>
                  <a:pt x="11589" y="8692"/>
                </a:cubicBezTo>
                <a:cubicBezTo>
                  <a:pt x="12142" y="8448"/>
                  <a:pt x="12676" y="8326"/>
                  <a:pt x="13170" y="8326"/>
                </a:cubicBezTo>
                <a:close/>
                <a:moveTo>
                  <a:pt x="16559" y="1"/>
                </a:moveTo>
                <a:cubicBezTo>
                  <a:pt x="16544" y="1"/>
                  <a:pt x="16528" y="1"/>
                  <a:pt x="16513" y="3"/>
                </a:cubicBezTo>
                <a:lnTo>
                  <a:pt x="14096" y="243"/>
                </a:lnTo>
                <a:cubicBezTo>
                  <a:pt x="13871" y="267"/>
                  <a:pt x="13634" y="430"/>
                  <a:pt x="13569" y="613"/>
                </a:cubicBezTo>
                <a:lnTo>
                  <a:pt x="12258" y="4126"/>
                </a:lnTo>
                <a:cubicBezTo>
                  <a:pt x="12192" y="4309"/>
                  <a:pt x="11951" y="4529"/>
                  <a:pt x="11731" y="4637"/>
                </a:cubicBezTo>
                <a:cubicBezTo>
                  <a:pt x="11234" y="4871"/>
                  <a:pt x="10738" y="5161"/>
                  <a:pt x="10234" y="5502"/>
                </a:cubicBezTo>
                <a:cubicBezTo>
                  <a:pt x="10128" y="5574"/>
                  <a:pt x="10015" y="5611"/>
                  <a:pt x="9919" y="5611"/>
                </a:cubicBezTo>
                <a:cubicBezTo>
                  <a:pt x="9831" y="5611"/>
                  <a:pt x="9758" y="5580"/>
                  <a:pt x="9716" y="5516"/>
                </a:cubicBezTo>
                <a:lnTo>
                  <a:pt x="8479" y="3626"/>
                </a:lnTo>
                <a:cubicBezTo>
                  <a:pt x="8441" y="3569"/>
                  <a:pt x="8384" y="3542"/>
                  <a:pt x="8318" y="3542"/>
                </a:cubicBezTo>
                <a:cubicBezTo>
                  <a:pt x="8229" y="3542"/>
                  <a:pt x="8124" y="3592"/>
                  <a:pt x="8031" y="3685"/>
                </a:cubicBezTo>
                <a:lnTo>
                  <a:pt x="5379" y="6491"/>
                </a:lnTo>
                <a:cubicBezTo>
                  <a:pt x="5221" y="6657"/>
                  <a:pt x="5128" y="6919"/>
                  <a:pt x="5173" y="7071"/>
                </a:cubicBezTo>
                <a:lnTo>
                  <a:pt x="5914" y="9574"/>
                </a:lnTo>
                <a:cubicBezTo>
                  <a:pt x="5959" y="9726"/>
                  <a:pt x="5897" y="9998"/>
                  <a:pt x="5779" y="10177"/>
                </a:cubicBezTo>
                <a:cubicBezTo>
                  <a:pt x="5324" y="10860"/>
                  <a:pt x="4917" y="11571"/>
                  <a:pt x="4559" y="12295"/>
                </a:cubicBezTo>
                <a:cubicBezTo>
                  <a:pt x="4466" y="12473"/>
                  <a:pt x="4210" y="12670"/>
                  <a:pt x="3983" y="12722"/>
                </a:cubicBezTo>
                <a:lnTo>
                  <a:pt x="1710" y="13270"/>
                </a:lnTo>
                <a:cubicBezTo>
                  <a:pt x="1479" y="13326"/>
                  <a:pt x="1252" y="13519"/>
                  <a:pt x="1197" y="13698"/>
                </a:cubicBezTo>
                <a:lnTo>
                  <a:pt x="55" y="17546"/>
                </a:lnTo>
                <a:cubicBezTo>
                  <a:pt x="1" y="17725"/>
                  <a:pt x="128" y="17880"/>
                  <a:pt x="335" y="17890"/>
                </a:cubicBezTo>
                <a:lnTo>
                  <a:pt x="2410" y="18008"/>
                </a:lnTo>
                <a:cubicBezTo>
                  <a:pt x="2621" y="18022"/>
                  <a:pt x="2773" y="18170"/>
                  <a:pt x="2759" y="18346"/>
                </a:cubicBezTo>
                <a:cubicBezTo>
                  <a:pt x="2697" y="19039"/>
                  <a:pt x="2697" y="19711"/>
                  <a:pt x="2755" y="20342"/>
                </a:cubicBezTo>
                <a:cubicBezTo>
                  <a:pt x="2773" y="20511"/>
                  <a:pt x="2673" y="20783"/>
                  <a:pt x="2531" y="20956"/>
                </a:cubicBezTo>
                <a:lnTo>
                  <a:pt x="217" y="23759"/>
                </a:lnTo>
                <a:cubicBezTo>
                  <a:pt x="73" y="23931"/>
                  <a:pt x="11" y="24190"/>
                  <a:pt x="76" y="24335"/>
                </a:cubicBezTo>
                <a:lnTo>
                  <a:pt x="1176" y="26762"/>
                </a:lnTo>
                <a:cubicBezTo>
                  <a:pt x="1190" y="26800"/>
                  <a:pt x="1214" y="26824"/>
                  <a:pt x="1242" y="26842"/>
                </a:cubicBezTo>
                <a:lnTo>
                  <a:pt x="1245" y="26842"/>
                </a:lnTo>
                <a:cubicBezTo>
                  <a:pt x="1245" y="26845"/>
                  <a:pt x="1248" y="26845"/>
                  <a:pt x="1252" y="26845"/>
                </a:cubicBezTo>
                <a:cubicBezTo>
                  <a:pt x="1280" y="26859"/>
                  <a:pt x="1307" y="26866"/>
                  <a:pt x="1338" y="26866"/>
                </a:cubicBezTo>
                <a:lnTo>
                  <a:pt x="1342" y="26866"/>
                </a:lnTo>
                <a:cubicBezTo>
                  <a:pt x="1421" y="26866"/>
                  <a:pt x="1517" y="26824"/>
                  <a:pt x="1611" y="26738"/>
                </a:cubicBezTo>
                <a:lnTo>
                  <a:pt x="4079" y="24480"/>
                </a:lnTo>
                <a:cubicBezTo>
                  <a:pt x="4189" y="24383"/>
                  <a:pt x="4321" y="24330"/>
                  <a:pt x="4437" y="24330"/>
                </a:cubicBezTo>
                <a:cubicBezTo>
                  <a:pt x="4507" y="24330"/>
                  <a:pt x="4571" y="24350"/>
                  <a:pt x="4621" y="24390"/>
                </a:cubicBezTo>
                <a:cubicBezTo>
                  <a:pt x="4942" y="24652"/>
                  <a:pt x="5297" y="24856"/>
                  <a:pt x="5676" y="25004"/>
                </a:cubicBezTo>
                <a:cubicBezTo>
                  <a:pt x="5848" y="25072"/>
                  <a:pt x="5965" y="25259"/>
                  <a:pt x="5924" y="25438"/>
                </a:cubicBezTo>
                <a:lnTo>
                  <a:pt x="5162" y="28896"/>
                </a:lnTo>
                <a:cubicBezTo>
                  <a:pt x="5141" y="29000"/>
                  <a:pt x="5183" y="29083"/>
                  <a:pt x="5262" y="29135"/>
                </a:cubicBezTo>
                <a:cubicBezTo>
                  <a:pt x="5265" y="29138"/>
                  <a:pt x="5265" y="29138"/>
                  <a:pt x="5269" y="29138"/>
                </a:cubicBezTo>
                <a:cubicBezTo>
                  <a:pt x="5316" y="29166"/>
                  <a:pt x="5377" y="29182"/>
                  <a:pt x="5445" y="29182"/>
                </a:cubicBezTo>
                <a:cubicBezTo>
                  <a:pt x="5462" y="29182"/>
                  <a:pt x="5479" y="29181"/>
                  <a:pt x="5496" y="29179"/>
                </a:cubicBezTo>
                <a:lnTo>
                  <a:pt x="7913" y="28941"/>
                </a:lnTo>
                <a:cubicBezTo>
                  <a:pt x="8138" y="28917"/>
                  <a:pt x="8376" y="28752"/>
                  <a:pt x="8441" y="28573"/>
                </a:cubicBezTo>
                <a:lnTo>
                  <a:pt x="9755" y="25059"/>
                </a:lnTo>
                <a:cubicBezTo>
                  <a:pt x="9820" y="24876"/>
                  <a:pt x="10058" y="24655"/>
                  <a:pt x="10283" y="24549"/>
                </a:cubicBezTo>
                <a:cubicBezTo>
                  <a:pt x="10534" y="24428"/>
                  <a:pt x="10792" y="24294"/>
                  <a:pt x="11048" y="24146"/>
                </a:cubicBezTo>
                <a:cubicBezTo>
                  <a:pt x="11289" y="24004"/>
                  <a:pt x="11534" y="23849"/>
                  <a:pt x="11779" y="23683"/>
                </a:cubicBezTo>
                <a:cubicBezTo>
                  <a:pt x="11883" y="23611"/>
                  <a:pt x="11996" y="23574"/>
                  <a:pt x="12092" y="23574"/>
                </a:cubicBezTo>
                <a:cubicBezTo>
                  <a:pt x="12180" y="23574"/>
                  <a:pt x="12253" y="23605"/>
                  <a:pt x="12293" y="23670"/>
                </a:cubicBezTo>
                <a:lnTo>
                  <a:pt x="13534" y="25559"/>
                </a:lnTo>
                <a:cubicBezTo>
                  <a:pt x="13548" y="25583"/>
                  <a:pt x="13569" y="25600"/>
                  <a:pt x="13593" y="25615"/>
                </a:cubicBezTo>
                <a:cubicBezTo>
                  <a:pt x="13622" y="25633"/>
                  <a:pt x="13657" y="25642"/>
                  <a:pt x="13694" y="25642"/>
                </a:cubicBezTo>
                <a:cubicBezTo>
                  <a:pt x="13782" y="25642"/>
                  <a:pt x="13885" y="25591"/>
                  <a:pt x="13975" y="25497"/>
                </a:cubicBezTo>
                <a:lnTo>
                  <a:pt x="16634" y="22693"/>
                </a:lnTo>
                <a:cubicBezTo>
                  <a:pt x="16788" y="22528"/>
                  <a:pt x="16882" y="22266"/>
                  <a:pt x="16837" y="22111"/>
                </a:cubicBezTo>
                <a:lnTo>
                  <a:pt x="16096" y="19611"/>
                </a:lnTo>
                <a:cubicBezTo>
                  <a:pt x="16051" y="19456"/>
                  <a:pt x="16117" y="19187"/>
                  <a:pt x="16233" y="19011"/>
                </a:cubicBezTo>
                <a:cubicBezTo>
                  <a:pt x="16688" y="18325"/>
                  <a:pt x="17092" y="17612"/>
                  <a:pt x="17451" y="16891"/>
                </a:cubicBezTo>
                <a:cubicBezTo>
                  <a:pt x="17544" y="16708"/>
                  <a:pt x="17799" y="16518"/>
                  <a:pt x="18030" y="16463"/>
                </a:cubicBezTo>
                <a:lnTo>
                  <a:pt x="20299" y="15915"/>
                </a:lnTo>
                <a:cubicBezTo>
                  <a:pt x="20530" y="15860"/>
                  <a:pt x="20761" y="15670"/>
                  <a:pt x="20813" y="15487"/>
                </a:cubicBezTo>
                <a:lnTo>
                  <a:pt x="21957" y="11639"/>
                </a:lnTo>
                <a:cubicBezTo>
                  <a:pt x="21992" y="11515"/>
                  <a:pt x="21943" y="11398"/>
                  <a:pt x="21836" y="11336"/>
                </a:cubicBezTo>
                <a:cubicBezTo>
                  <a:pt x="21833" y="11336"/>
                  <a:pt x="21830" y="11332"/>
                  <a:pt x="21823" y="11329"/>
                </a:cubicBezTo>
                <a:cubicBezTo>
                  <a:pt x="21782" y="11308"/>
                  <a:pt x="21730" y="11294"/>
                  <a:pt x="21674" y="11291"/>
                </a:cubicBezTo>
                <a:lnTo>
                  <a:pt x="19602" y="11174"/>
                </a:lnTo>
                <a:cubicBezTo>
                  <a:pt x="19392" y="11163"/>
                  <a:pt x="19237" y="11012"/>
                  <a:pt x="19250" y="10839"/>
                </a:cubicBezTo>
                <a:cubicBezTo>
                  <a:pt x="19282" y="10512"/>
                  <a:pt x="19299" y="10184"/>
                  <a:pt x="19299" y="9871"/>
                </a:cubicBezTo>
                <a:cubicBezTo>
                  <a:pt x="19302" y="9519"/>
                  <a:pt x="19288" y="9174"/>
                  <a:pt x="19254" y="8840"/>
                </a:cubicBezTo>
                <a:cubicBezTo>
                  <a:pt x="19240" y="8674"/>
                  <a:pt x="19336" y="8402"/>
                  <a:pt x="19481" y="8229"/>
                </a:cubicBezTo>
                <a:lnTo>
                  <a:pt x="21795" y="5426"/>
                </a:lnTo>
                <a:cubicBezTo>
                  <a:pt x="21940" y="5253"/>
                  <a:pt x="22002" y="4995"/>
                  <a:pt x="21936" y="4850"/>
                </a:cubicBezTo>
                <a:lnTo>
                  <a:pt x="20837" y="2419"/>
                </a:lnTo>
                <a:cubicBezTo>
                  <a:pt x="20823" y="2385"/>
                  <a:pt x="20799" y="2361"/>
                  <a:pt x="20771" y="2344"/>
                </a:cubicBezTo>
                <a:cubicBezTo>
                  <a:pt x="20764" y="2340"/>
                  <a:pt x="20761" y="2340"/>
                  <a:pt x="20754" y="2336"/>
                </a:cubicBezTo>
                <a:cubicBezTo>
                  <a:pt x="20730" y="2324"/>
                  <a:pt x="20702" y="2318"/>
                  <a:pt x="20672" y="2318"/>
                </a:cubicBezTo>
                <a:cubicBezTo>
                  <a:pt x="20592" y="2318"/>
                  <a:pt x="20495" y="2362"/>
                  <a:pt x="20402" y="2447"/>
                </a:cubicBezTo>
                <a:lnTo>
                  <a:pt x="17930" y="4702"/>
                </a:lnTo>
                <a:cubicBezTo>
                  <a:pt x="17822" y="4802"/>
                  <a:pt x="17692" y="4853"/>
                  <a:pt x="17577" y="4853"/>
                </a:cubicBezTo>
                <a:cubicBezTo>
                  <a:pt x="17505" y="4853"/>
                  <a:pt x="17439" y="4833"/>
                  <a:pt x="17388" y="4792"/>
                </a:cubicBezTo>
                <a:cubicBezTo>
                  <a:pt x="17068" y="4529"/>
                  <a:pt x="16716" y="4326"/>
                  <a:pt x="16333" y="4177"/>
                </a:cubicBezTo>
                <a:cubicBezTo>
                  <a:pt x="16165" y="4112"/>
                  <a:pt x="16047" y="3926"/>
                  <a:pt x="16085" y="3747"/>
                </a:cubicBezTo>
                <a:lnTo>
                  <a:pt x="16847" y="288"/>
                </a:lnTo>
                <a:cubicBezTo>
                  <a:pt x="16871" y="181"/>
                  <a:pt x="16827" y="95"/>
                  <a:pt x="16744" y="44"/>
                </a:cubicBezTo>
                <a:cubicBezTo>
                  <a:pt x="16693" y="15"/>
                  <a:pt x="16629" y="1"/>
                  <a:pt x="16559" y="1"/>
                </a:cubicBez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37"/>
          <p:cNvSpPr/>
          <p:nvPr/>
        </p:nvSpPr>
        <p:spPr>
          <a:xfrm>
            <a:off x="2326050" y="2114953"/>
            <a:ext cx="153960" cy="89201"/>
          </a:xfrm>
          <a:custGeom>
            <a:rect b="b" l="l" r="r" t="t"/>
            <a:pathLst>
              <a:path extrusionOk="0" h="2832" w="4888">
                <a:moveTo>
                  <a:pt x="1" y="1"/>
                </a:moveTo>
                <a:lnTo>
                  <a:pt x="4887" y="2832"/>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37"/>
          <p:cNvSpPr/>
          <p:nvPr/>
        </p:nvSpPr>
        <p:spPr>
          <a:xfrm>
            <a:off x="2041283" y="2446304"/>
            <a:ext cx="208891" cy="269493"/>
          </a:xfrm>
          <a:custGeom>
            <a:rect b="b" l="l" r="r" t="t"/>
            <a:pathLst>
              <a:path extrusionOk="0" h="8556" w="6632">
                <a:moveTo>
                  <a:pt x="4537" y="0"/>
                </a:moveTo>
                <a:cubicBezTo>
                  <a:pt x="4115" y="0"/>
                  <a:pt x="3640" y="137"/>
                  <a:pt x="3136" y="428"/>
                </a:cubicBezTo>
                <a:cubicBezTo>
                  <a:pt x="1404" y="1428"/>
                  <a:pt x="1" y="3859"/>
                  <a:pt x="1" y="5859"/>
                </a:cubicBezTo>
                <a:cubicBezTo>
                  <a:pt x="1" y="6859"/>
                  <a:pt x="349" y="7559"/>
                  <a:pt x="915" y="7890"/>
                </a:cubicBezTo>
                <a:lnTo>
                  <a:pt x="919" y="7890"/>
                </a:lnTo>
                <a:lnTo>
                  <a:pt x="2080" y="8555"/>
                </a:lnTo>
                <a:lnTo>
                  <a:pt x="2359" y="8089"/>
                </a:lnTo>
                <a:cubicBezTo>
                  <a:pt x="2646" y="8024"/>
                  <a:pt x="2943" y="7920"/>
                  <a:pt x="3256" y="7742"/>
                </a:cubicBezTo>
                <a:cubicBezTo>
                  <a:pt x="4991" y="6738"/>
                  <a:pt x="6393" y="4307"/>
                  <a:pt x="6393" y="2307"/>
                </a:cubicBezTo>
                <a:cubicBezTo>
                  <a:pt x="6393" y="2011"/>
                  <a:pt x="6356" y="1749"/>
                  <a:pt x="6297" y="1504"/>
                </a:cubicBezTo>
                <a:lnTo>
                  <a:pt x="6632" y="945"/>
                </a:lnTo>
                <a:lnTo>
                  <a:pt x="5356" y="207"/>
                </a:lnTo>
                <a:lnTo>
                  <a:pt x="5343" y="200"/>
                </a:lnTo>
                <a:cubicBezTo>
                  <a:pt x="5106" y="69"/>
                  <a:pt x="4835" y="0"/>
                  <a:pt x="4537" y="0"/>
                </a:cubicBez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37"/>
          <p:cNvSpPr/>
          <p:nvPr/>
        </p:nvSpPr>
        <p:spPr>
          <a:xfrm>
            <a:off x="2070103" y="2694785"/>
            <a:ext cx="53987" cy="21009"/>
          </a:xfrm>
          <a:custGeom>
            <a:rect b="b" l="l" r="r" t="t"/>
            <a:pathLst>
              <a:path extrusionOk="0" h="667" w="1714">
                <a:moveTo>
                  <a:pt x="1713" y="128"/>
                </a:moveTo>
                <a:cubicBezTo>
                  <a:pt x="1621" y="156"/>
                  <a:pt x="1531" y="180"/>
                  <a:pt x="1444" y="200"/>
                </a:cubicBezTo>
                <a:lnTo>
                  <a:pt x="1165" y="666"/>
                </a:lnTo>
                <a:lnTo>
                  <a:pt x="1165" y="666"/>
                </a:lnTo>
                <a:lnTo>
                  <a:pt x="1444" y="200"/>
                </a:lnTo>
                <a:cubicBezTo>
                  <a:pt x="1531" y="180"/>
                  <a:pt x="1621" y="156"/>
                  <a:pt x="1713" y="128"/>
                </a:cubicBezTo>
                <a:close/>
                <a:moveTo>
                  <a:pt x="0" y="1"/>
                </a:moveTo>
                <a:lnTo>
                  <a:pt x="0" y="1"/>
                </a:lnTo>
                <a:lnTo>
                  <a:pt x="4" y="1"/>
                </a:lnTo>
                <a:lnTo>
                  <a:pt x="0" y="1"/>
                </a:lnTo>
                <a:lnTo>
                  <a:pt x="0" y="1"/>
                </a:lnTo>
                <a:close/>
              </a:path>
            </a:pathLst>
          </a:custGeom>
          <a:solidFill>
            <a:srgbClr val="222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37"/>
          <p:cNvSpPr/>
          <p:nvPr/>
        </p:nvSpPr>
        <p:spPr>
          <a:xfrm>
            <a:off x="2041283" y="2527000"/>
            <a:ext cx="176229" cy="188796"/>
          </a:xfrm>
          <a:custGeom>
            <a:rect b="b" l="l" r="r" t="t"/>
            <a:pathLst>
              <a:path extrusionOk="0" h="5994" w="5595">
                <a:moveTo>
                  <a:pt x="1043" y="0"/>
                </a:moveTo>
                <a:cubicBezTo>
                  <a:pt x="405" y="1031"/>
                  <a:pt x="1" y="2228"/>
                  <a:pt x="1" y="3297"/>
                </a:cubicBezTo>
                <a:cubicBezTo>
                  <a:pt x="1" y="4297"/>
                  <a:pt x="349" y="4997"/>
                  <a:pt x="915" y="5328"/>
                </a:cubicBezTo>
                <a:lnTo>
                  <a:pt x="919" y="5328"/>
                </a:lnTo>
                <a:lnTo>
                  <a:pt x="2080" y="5993"/>
                </a:lnTo>
                <a:lnTo>
                  <a:pt x="2359" y="5527"/>
                </a:lnTo>
                <a:cubicBezTo>
                  <a:pt x="2446" y="5507"/>
                  <a:pt x="2536" y="5483"/>
                  <a:pt x="2628" y="5455"/>
                </a:cubicBezTo>
                <a:cubicBezTo>
                  <a:pt x="2832" y="5390"/>
                  <a:pt x="3042" y="5304"/>
                  <a:pt x="3260" y="5176"/>
                </a:cubicBezTo>
                <a:cubicBezTo>
                  <a:pt x="4184" y="4642"/>
                  <a:pt x="5018" y="3697"/>
                  <a:pt x="5594" y="2624"/>
                </a:cubicBezTo>
                <a:lnTo>
                  <a:pt x="1043"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37"/>
          <p:cNvSpPr/>
          <p:nvPr/>
        </p:nvSpPr>
        <p:spPr>
          <a:xfrm>
            <a:off x="2143082" y="2448131"/>
            <a:ext cx="25104" cy="9922"/>
          </a:xfrm>
          <a:custGeom>
            <a:rect b="b" l="l" r="r" t="t"/>
            <a:pathLst>
              <a:path extrusionOk="0" h="315" w="797">
                <a:moveTo>
                  <a:pt x="796" y="1"/>
                </a:moveTo>
                <a:cubicBezTo>
                  <a:pt x="545" y="63"/>
                  <a:pt x="276" y="166"/>
                  <a:pt x="0" y="315"/>
                </a:cubicBezTo>
                <a:cubicBezTo>
                  <a:pt x="276" y="166"/>
                  <a:pt x="545" y="63"/>
                  <a:pt x="7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37"/>
          <p:cNvSpPr/>
          <p:nvPr/>
        </p:nvSpPr>
        <p:spPr>
          <a:xfrm>
            <a:off x="2209541" y="2452603"/>
            <a:ext cx="40632" cy="31214"/>
          </a:xfrm>
          <a:custGeom>
            <a:rect b="b" l="l" r="r" t="t"/>
            <a:pathLst>
              <a:path extrusionOk="0" h="991" w="1290">
                <a:moveTo>
                  <a:pt x="14" y="7"/>
                </a:moveTo>
                <a:lnTo>
                  <a:pt x="14" y="7"/>
                </a:lnTo>
                <a:lnTo>
                  <a:pt x="14" y="7"/>
                </a:lnTo>
                <a:lnTo>
                  <a:pt x="1290" y="745"/>
                </a:lnTo>
                <a:lnTo>
                  <a:pt x="1142" y="990"/>
                </a:lnTo>
                <a:lnTo>
                  <a:pt x="1290" y="745"/>
                </a:lnTo>
                <a:lnTo>
                  <a:pt x="14" y="7"/>
                </a:lnTo>
                <a:close/>
                <a:moveTo>
                  <a:pt x="1" y="0"/>
                </a:moveTo>
                <a:lnTo>
                  <a:pt x="1" y="0"/>
                </a:lnTo>
                <a:lnTo>
                  <a:pt x="1" y="0"/>
                </a:lnTo>
                <a:lnTo>
                  <a:pt x="1" y="0"/>
                </a:lnTo>
                <a:close/>
              </a:path>
            </a:pathLst>
          </a:custGeom>
          <a:solidFill>
            <a:srgbClr val="7D8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37"/>
          <p:cNvSpPr/>
          <p:nvPr/>
        </p:nvSpPr>
        <p:spPr>
          <a:xfrm>
            <a:off x="2083332" y="2459879"/>
            <a:ext cx="56381" cy="53262"/>
          </a:xfrm>
          <a:custGeom>
            <a:rect b="b" l="l" r="r" t="t"/>
            <a:pathLst>
              <a:path extrusionOk="0" h="1691" w="1790">
                <a:moveTo>
                  <a:pt x="1790" y="0"/>
                </a:moveTo>
                <a:lnTo>
                  <a:pt x="1790" y="0"/>
                </a:lnTo>
                <a:cubicBezTo>
                  <a:pt x="1124" y="387"/>
                  <a:pt x="507" y="987"/>
                  <a:pt x="1" y="1690"/>
                </a:cubicBezTo>
                <a:cubicBezTo>
                  <a:pt x="507" y="987"/>
                  <a:pt x="1124" y="390"/>
                  <a:pt x="17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37"/>
          <p:cNvSpPr/>
          <p:nvPr/>
        </p:nvSpPr>
        <p:spPr>
          <a:xfrm>
            <a:off x="2226140" y="2494841"/>
            <a:ext cx="16536" cy="96918"/>
          </a:xfrm>
          <a:custGeom>
            <a:rect b="b" l="l" r="r" t="t"/>
            <a:pathLst>
              <a:path extrusionOk="0" h="3077" w="525">
                <a:moveTo>
                  <a:pt x="435" y="1"/>
                </a:moveTo>
                <a:cubicBezTo>
                  <a:pt x="491" y="232"/>
                  <a:pt x="524" y="483"/>
                  <a:pt x="524" y="766"/>
                </a:cubicBezTo>
                <a:cubicBezTo>
                  <a:pt x="524" y="1508"/>
                  <a:pt x="332" y="2311"/>
                  <a:pt x="1" y="3077"/>
                </a:cubicBezTo>
                <a:cubicBezTo>
                  <a:pt x="332" y="2311"/>
                  <a:pt x="524" y="1508"/>
                  <a:pt x="524" y="766"/>
                </a:cubicBezTo>
                <a:cubicBezTo>
                  <a:pt x="524" y="483"/>
                  <a:pt x="491" y="232"/>
                  <a:pt x="435" y="1"/>
                </a:cubicBezTo>
                <a:close/>
              </a:path>
            </a:pathLst>
          </a:custGeom>
          <a:solidFill>
            <a:srgbClr val="7D8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37"/>
          <p:cNvSpPr/>
          <p:nvPr/>
        </p:nvSpPr>
        <p:spPr>
          <a:xfrm>
            <a:off x="2074103" y="2446304"/>
            <a:ext cx="176071" cy="163378"/>
          </a:xfrm>
          <a:custGeom>
            <a:rect b="b" l="l" r="r" t="t"/>
            <a:pathLst>
              <a:path extrusionOk="0" h="5187" w="5590">
                <a:moveTo>
                  <a:pt x="3490" y="0"/>
                </a:moveTo>
                <a:cubicBezTo>
                  <a:pt x="3331" y="0"/>
                  <a:pt x="3163" y="21"/>
                  <a:pt x="2986" y="59"/>
                </a:cubicBezTo>
                <a:cubicBezTo>
                  <a:pt x="2735" y="121"/>
                  <a:pt x="2466" y="224"/>
                  <a:pt x="2190" y="373"/>
                </a:cubicBezTo>
                <a:cubicBezTo>
                  <a:pt x="2159" y="390"/>
                  <a:pt x="2128" y="407"/>
                  <a:pt x="2094" y="428"/>
                </a:cubicBezTo>
                <a:cubicBezTo>
                  <a:pt x="2090" y="428"/>
                  <a:pt x="2090" y="431"/>
                  <a:pt x="2087" y="431"/>
                </a:cubicBezTo>
                <a:lnTo>
                  <a:pt x="2083" y="431"/>
                </a:lnTo>
                <a:cubicBezTo>
                  <a:pt x="1417" y="821"/>
                  <a:pt x="800" y="1418"/>
                  <a:pt x="294" y="2121"/>
                </a:cubicBezTo>
                <a:cubicBezTo>
                  <a:pt x="194" y="2266"/>
                  <a:pt x="93" y="2411"/>
                  <a:pt x="1" y="2562"/>
                </a:cubicBezTo>
                <a:lnTo>
                  <a:pt x="4552" y="5186"/>
                </a:lnTo>
                <a:cubicBezTo>
                  <a:pt x="4652" y="5000"/>
                  <a:pt x="4745" y="4811"/>
                  <a:pt x="4828" y="4618"/>
                </a:cubicBezTo>
                <a:cubicBezTo>
                  <a:pt x="5159" y="3852"/>
                  <a:pt x="5351" y="3049"/>
                  <a:pt x="5351" y="2307"/>
                </a:cubicBezTo>
                <a:cubicBezTo>
                  <a:pt x="5351" y="2024"/>
                  <a:pt x="5318" y="1773"/>
                  <a:pt x="5262" y="1542"/>
                </a:cubicBezTo>
                <a:cubicBezTo>
                  <a:pt x="5259" y="1528"/>
                  <a:pt x="5259" y="1518"/>
                  <a:pt x="5255" y="1504"/>
                </a:cubicBezTo>
                <a:lnTo>
                  <a:pt x="5442" y="1190"/>
                </a:lnTo>
                <a:lnTo>
                  <a:pt x="5590" y="945"/>
                </a:lnTo>
                <a:lnTo>
                  <a:pt x="4314" y="207"/>
                </a:lnTo>
                <a:lnTo>
                  <a:pt x="4301" y="200"/>
                </a:lnTo>
                <a:lnTo>
                  <a:pt x="4301" y="204"/>
                </a:lnTo>
                <a:cubicBezTo>
                  <a:pt x="4062" y="70"/>
                  <a:pt x="3790" y="0"/>
                  <a:pt x="34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37"/>
          <p:cNvSpPr/>
          <p:nvPr/>
        </p:nvSpPr>
        <p:spPr>
          <a:xfrm>
            <a:off x="2079426" y="2468100"/>
            <a:ext cx="197678" cy="255193"/>
          </a:xfrm>
          <a:custGeom>
            <a:rect b="b" l="l" r="r" t="t"/>
            <a:pathLst>
              <a:path extrusionOk="0" h="8102" w="6276">
                <a:moveTo>
                  <a:pt x="4540" y="1"/>
                </a:moveTo>
                <a:cubicBezTo>
                  <a:pt x="4118" y="1"/>
                  <a:pt x="3642" y="139"/>
                  <a:pt x="3138" y="430"/>
                </a:cubicBezTo>
                <a:cubicBezTo>
                  <a:pt x="1407" y="1429"/>
                  <a:pt x="1" y="3864"/>
                  <a:pt x="1" y="5863"/>
                </a:cubicBezTo>
                <a:cubicBezTo>
                  <a:pt x="1" y="7282"/>
                  <a:pt x="708" y="8102"/>
                  <a:pt x="1738" y="8102"/>
                </a:cubicBezTo>
                <a:cubicBezTo>
                  <a:pt x="2160" y="8102"/>
                  <a:pt x="2635" y="7964"/>
                  <a:pt x="3138" y="7674"/>
                </a:cubicBezTo>
                <a:cubicBezTo>
                  <a:pt x="4872" y="6673"/>
                  <a:pt x="6276" y="4243"/>
                  <a:pt x="6276" y="2243"/>
                </a:cubicBezTo>
                <a:cubicBezTo>
                  <a:pt x="6276" y="822"/>
                  <a:pt x="5569" y="1"/>
                  <a:pt x="454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37"/>
          <p:cNvSpPr/>
          <p:nvPr/>
        </p:nvSpPr>
        <p:spPr>
          <a:xfrm>
            <a:off x="2149602" y="2532732"/>
            <a:ext cx="56916" cy="126021"/>
          </a:xfrm>
          <a:custGeom>
            <a:rect b="b" l="l" r="r" t="t"/>
            <a:pathLst>
              <a:path extrusionOk="0" h="4001" w="1807">
                <a:moveTo>
                  <a:pt x="1270" y="1"/>
                </a:moveTo>
                <a:cubicBezTo>
                  <a:pt x="1166" y="1"/>
                  <a:pt x="1050" y="39"/>
                  <a:pt x="920" y="115"/>
                </a:cubicBezTo>
                <a:cubicBezTo>
                  <a:pt x="776" y="198"/>
                  <a:pt x="648" y="305"/>
                  <a:pt x="541" y="432"/>
                </a:cubicBezTo>
                <a:cubicBezTo>
                  <a:pt x="435" y="563"/>
                  <a:pt x="348" y="701"/>
                  <a:pt x="276" y="849"/>
                </a:cubicBezTo>
                <a:cubicBezTo>
                  <a:pt x="203" y="1001"/>
                  <a:pt x="152" y="1153"/>
                  <a:pt x="117" y="1304"/>
                </a:cubicBezTo>
                <a:cubicBezTo>
                  <a:pt x="79" y="1456"/>
                  <a:pt x="62" y="1601"/>
                  <a:pt x="58" y="1736"/>
                </a:cubicBezTo>
                <a:cubicBezTo>
                  <a:pt x="58" y="1763"/>
                  <a:pt x="66" y="1784"/>
                  <a:pt x="79" y="1798"/>
                </a:cubicBezTo>
                <a:cubicBezTo>
                  <a:pt x="86" y="1805"/>
                  <a:pt x="95" y="1809"/>
                  <a:pt x="104" y="1809"/>
                </a:cubicBezTo>
                <a:cubicBezTo>
                  <a:pt x="111" y="1809"/>
                  <a:pt x="120" y="1806"/>
                  <a:pt x="128" y="1801"/>
                </a:cubicBezTo>
                <a:lnTo>
                  <a:pt x="510" y="1580"/>
                </a:lnTo>
                <a:cubicBezTo>
                  <a:pt x="538" y="1563"/>
                  <a:pt x="565" y="1543"/>
                  <a:pt x="586" y="1515"/>
                </a:cubicBezTo>
                <a:cubicBezTo>
                  <a:pt x="607" y="1487"/>
                  <a:pt x="624" y="1449"/>
                  <a:pt x="634" y="1401"/>
                </a:cubicBezTo>
                <a:cubicBezTo>
                  <a:pt x="637" y="1377"/>
                  <a:pt x="645" y="1346"/>
                  <a:pt x="655" y="1298"/>
                </a:cubicBezTo>
                <a:cubicBezTo>
                  <a:pt x="666" y="1253"/>
                  <a:pt x="679" y="1208"/>
                  <a:pt x="696" y="1156"/>
                </a:cubicBezTo>
                <a:cubicBezTo>
                  <a:pt x="717" y="1108"/>
                  <a:pt x="745" y="1056"/>
                  <a:pt x="782" y="1005"/>
                </a:cubicBezTo>
                <a:cubicBezTo>
                  <a:pt x="817" y="953"/>
                  <a:pt x="865" y="911"/>
                  <a:pt x="924" y="881"/>
                </a:cubicBezTo>
                <a:cubicBezTo>
                  <a:pt x="970" y="854"/>
                  <a:pt x="1007" y="839"/>
                  <a:pt x="1037" y="839"/>
                </a:cubicBezTo>
                <a:cubicBezTo>
                  <a:pt x="1046" y="839"/>
                  <a:pt x="1054" y="840"/>
                  <a:pt x="1062" y="843"/>
                </a:cubicBezTo>
                <a:cubicBezTo>
                  <a:pt x="1097" y="849"/>
                  <a:pt x="1121" y="870"/>
                  <a:pt x="1141" y="897"/>
                </a:cubicBezTo>
                <a:cubicBezTo>
                  <a:pt x="1159" y="929"/>
                  <a:pt x="1172" y="959"/>
                  <a:pt x="1175" y="997"/>
                </a:cubicBezTo>
                <a:cubicBezTo>
                  <a:pt x="1183" y="1036"/>
                  <a:pt x="1183" y="1063"/>
                  <a:pt x="1183" y="1088"/>
                </a:cubicBezTo>
                <a:cubicBezTo>
                  <a:pt x="1183" y="1150"/>
                  <a:pt x="1175" y="1222"/>
                  <a:pt x="1155" y="1301"/>
                </a:cubicBezTo>
                <a:cubicBezTo>
                  <a:pt x="1138" y="1381"/>
                  <a:pt x="1093" y="1484"/>
                  <a:pt x="1021" y="1608"/>
                </a:cubicBezTo>
                <a:lnTo>
                  <a:pt x="90" y="3166"/>
                </a:lnTo>
                <a:cubicBezTo>
                  <a:pt x="58" y="3222"/>
                  <a:pt x="34" y="3276"/>
                  <a:pt x="21" y="3335"/>
                </a:cubicBezTo>
                <a:cubicBezTo>
                  <a:pt x="7" y="3394"/>
                  <a:pt x="0" y="3449"/>
                  <a:pt x="0" y="3501"/>
                </a:cubicBezTo>
                <a:lnTo>
                  <a:pt x="0" y="3911"/>
                </a:lnTo>
                <a:cubicBezTo>
                  <a:pt x="0" y="3946"/>
                  <a:pt x="10" y="3973"/>
                  <a:pt x="24" y="3987"/>
                </a:cubicBezTo>
                <a:cubicBezTo>
                  <a:pt x="33" y="3996"/>
                  <a:pt x="43" y="4001"/>
                  <a:pt x="54" y="4001"/>
                </a:cubicBezTo>
                <a:cubicBezTo>
                  <a:pt x="64" y="4001"/>
                  <a:pt x="75" y="3997"/>
                  <a:pt x="86" y="3991"/>
                </a:cubicBezTo>
                <a:lnTo>
                  <a:pt x="1724" y="3046"/>
                </a:lnTo>
                <a:cubicBezTo>
                  <a:pt x="1748" y="3032"/>
                  <a:pt x="1765" y="3008"/>
                  <a:pt x="1783" y="2974"/>
                </a:cubicBezTo>
                <a:cubicBezTo>
                  <a:pt x="1800" y="2939"/>
                  <a:pt x="1807" y="2904"/>
                  <a:pt x="1807" y="2867"/>
                </a:cubicBezTo>
                <a:lnTo>
                  <a:pt x="1807" y="2360"/>
                </a:lnTo>
                <a:cubicBezTo>
                  <a:pt x="1807" y="2325"/>
                  <a:pt x="1800" y="2301"/>
                  <a:pt x="1783" y="2283"/>
                </a:cubicBezTo>
                <a:cubicBezTo>
                  <a:pt x="1773" y="2276"/>
                  <a:pt x="1763" y="2272"/>
                  <a:pt x="1752" y="2272"/>
                </a:cubicBezTo>
                <a:cubicBezTo>
                  <a:pt x="1744" y="2272"/>
                  <a:pt x="1734" y="2274"/>
                  <a:pt x="1724" y="2280"/>
                </a:cubicBezTo>
                <a:lnTo>
                  <a:pt x="944" y="2732"/>
                </a:lnTo>
                <a:lnTo>
                  <a:pt x="944" y="2732"/>
                </a:lnTo>
                <a:lnTo>
                  <a:pt x="1379" y="1973"/>
                </a:lnTo>
                <a:cubicBezTo>
                  <a:pt x="1452" y="1853"/>
                  <a:pt x="1510" y="1739"/>
                  <a:pt x="1558" y="1632"/>
                </a:cubicBezTo>
                <a:cubicBezTo>
                  <a:pt x="1606" y="1522"/>
                  <a:pt x="1644" y="1419"/>
                  <a:pt x="1676" y="1322"/>
                </a:cubicBezTo>
                <a:cubicBezTo>
                  <a:pt x="1707" y="1222"/>
                  <a:pt x="1727" y="1125"/>
                  <a:pt x="1741" y="1032"/>
                </a:cubicBezTo>
                <a:cubicBezTo>
                  <a:pt x="1751" y="939"/>
                  <a:pt x="1759" y="846"/>
                  <a:pt x="1759" y="757"/>
                </a:cubicBezTo>
                <a:cubicBezTo>
                  <a:pt x="1759" y="608"/>
                  <a:pt x="1741" y="477"/>
                  <a:pt x="1703" y="364"/>
                </a:cubicBezTo>
                <a:cubicBezTo>
                  <a:pt x="1668" y="249"/>
                  <a:pt x="1614" y="160"/>
                  <a:pt x="1544" y="98"/>
                </a:cubicBezTo>
                <a:cubicBezTo>
                  <a:pt x="1472" y="36"/>
                  <a:pt x="1386" y="1"/>
                  <a:pt x="1283" y="1"/>
                </a:cubicBezTo>
                <a:cubicBezTo>
                  <a:pt x="1279" y="1"/>
                  <a:pt x="1274" y="1"/>
                  <a:pt x="1270" y="1"/>
                </a:cubicBez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37"/>
          <p:cNvSpPr/>
          <p:nvPr/>
        </p:nvSpPr>
        <p:spPr>
          <a:xfrm>
            <a:off x="1551279" y="2565804"/>
            <a:ext cx="347984" cy="517693"/>
          </a:xfrm>
          <a:custGeom>
            <a:rect b="b" l="l" r="r" t="t"/>
            <a:pathLst>
              <a:path extrusionOk="0" h="16436" w="11048">
                <a:moveTo>
                  <a:pt x="943" y="0"/>
                </a:moveTo>
                <a:cubicBezTo>
                  <a:pt x="636" y="0"/>
                  <a:pt x="321" y="20"/>
                  <a:pt x="0" y="58"/>
                </a:cubicBezTo>
                <a:cubicBezTo>
                  <a:pt x="525" y="1320"/>
                  <a:pt x="811" y="2858"/>
                  <a:pt x="811" y="4640"/>
                </a:cubicBezTo>
                <a:cubicBezTo>
                  <a:pt x="811" y="8488"/>
                  <a:pt x="2152" y="11198"/>
                  <a:pt x="4328" y="12478"/>
                </a:cubicBezTo>
                <a:lnTo>
                  <a:pt x="11048" y="16436"/>
                </a:lnTo>
                <a:cubicBezTo>
                  <a:pt x="9935" y="15747"/>
                  <a:pt x="9052" y="14671"/>
                  <a:pt x="8466" y="13253"/>
                </a:cubicBezTo>
                <a:cubicBezTo>
                  <a:pt x="7938" y="11988"/>
                  <a:pt x="7648" y="10450"/>
                  <a:pt x="7648" y="8668"/>
                </a:cubicBezTo>
                <a:cubicBezTo>
                  <a:pt x="7648" y="4851"/>
                  <a:pt x="6328" y="2148"/>
                  <a:pt x="4184" y="861"/>
                </a:cubicBezTo>
                <a:lnTo>
                  <a:pt x="3966" y="734"/>
                </a:lnTo>
                <a:cubicBezTo>
                  <a:pt x="3076" y="253"/>
                  <a:pt x="2058" y="0"/>
                  <a:pt x="943" y="0"/>
                </a:cubicBez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37"/>
          <p:cNvSpPr/>
          <p:nvPr/>
        </p:nvSpPr>
        <p:spPr>
          <a:xfrm>
            <a:off x="1551279" y="2565773"/>
            <a:ext cx="347984" cy="517724"/>
          </a:xfrm>
          <a:custGeom>
            <a:rect b="b" l="l" r="r" t="t"/>
            <a:pathLst>
              <a:path extrusionOk="0" h="16437" w="11048">
                <a:moveTo>
                  <a:pt x="939" y="1"/>
                </a:moveTo>
                <a:cubicBezTo>
                  <a:pt x="632" y="1"/>
                  <a:pt x="318" y="21"/>
                  <a:pt x="0" y="59"/>
                </a:cubicBezTo>
                <a:cubicBezTo>
                  <a:pt x="301" y="783"/>
                  <a:pt x="525" y="1600"/>
                  <a:pt x="659" y="2496"/>
                </a:cubicBezTo>
                <a:lnTo>
                  <a:pt x="2211" y="6093"/>
                </a:lnTo>
                <a:cubicBezTo>
                  <a:pt x="2252" y="6072"/>
                  <a:pt x="2294" y="6066"/>
                  <a:pt x="2328" y="6066"/>
                </a:cubicBezTo>
                <a:cubicBezTo>
                  <a:pt x="2370" y="6066"/>
                  <a:pt x="2404" y="6075"/>
                  <a:pt x="2435" y="6093"/>
                </a:cubicBezTo>
                <a:lnTo>
                  <a:pt x="2435" y="6100"/>
                </a:lnTo>
                <a:lnTo>
                  <a:pt x="2538" y="9621"/>
                </a:lnTo>
                <a:cubicBezTo>
                  <a:pt x="2538" y="9820"/>
                  <a:pt x="2408" y="10072"/>
                  <a:pt x="2246" y="10186"/>
                </a:cubicBezTo>
                <a:lnTo>
                  <a:pt x="2193" y="10348"/>
                </a:lnTo>
                <a:cubicBezTo>
                  <a:pt x="2759" y="11265"/>
                  <a:pt x="3480" y="11982"/>
                  <a:pt x="4328" y="12479"/>
                </a:cubicBezTo>
                <a:lnTo>
                  <a:pt x="11048" y="16437"/>
                </a:lnTo>
                <a:cubicBezTo>
                  <a:pt x="9935" y="15748"/>
                  <a:pt x="9052" y="14672"/>
                  <a:pt x="8466" y="13254"/>
                </a:cubicBezTo>
                <a:cubicBezTo>
                  <a:pt x="8027" y="12210"/>
                  <a:pt x="7755" y="10975"/>
                  <a:pt x="7676" y="9572"/>
                </a:cubicBezTo>
                <a:cubicBezTo>
                  <a:pt x="7659" y="9279"/>
                  <a:pt x="7648" y="8979"/>
                  <a:pt x="7648" y="8669"/>
                </a:cubicBezTo>
                <a:cubicBezTo>
                  <a:pt x="7648" y="6610"/>
                  <a:pt x="7266" y="4880"/>
                  <a:pt x="6576" y="3514"/>
                </a:cubicBezTo>
                <a:cubicBezTo>
                  <a:pt x="6324" y="3018"/>
                  <a:pt x="6031" y="2569"/>
                  <a:pt x="5704" y="2173"/>
                </a:cubicBezTo>
                <a:cubicBezTo>
                  <a:pt x="5259" y="1642"/>
                  <a:pt x="4749" y="1201"/>
                  <a:pt x="4184" y="862"/>
                </a:cubicBezTo>
                <a:lnTo>
                  <a:pt x="3966" y="735"/>
                </a:lnTo>
                <a:cubicBezTo>
                  <a:pt x="3956" y="731"/>
                  <a:pt x="3949" y="725"/>
                  <a:pt x="3942" y="721"/>
                </a:cubicBezTo>
                <a:cubicBezTo>
                  <a:pt x="3056" y="249"/>
                  <a:pt x="2045" y="1"/>
                  <a:pt x="9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37"/>
          <p:cNvSpPr/>
          <p:nvPr/>
        </p:nvSpPr>
        <p:spPr>
          <a:xfrm>
            <a:off x="1596887" y="2757559"/>
            <a:ext cx="164133" cy="114682"/>
          </a:xfrm>
          <a:custGeom>
            <a:rect b="b" l="l" r="r" t="t"/>
            <a:pathLst>
              <a:path extrusionOk="0" h="3641" w="5211">
                <a:moveTo>
                  <a:pt x="987" y="1"/>
                </a:moveTo>
                <a:lnTo>
                  <a:pt x="1" y="2442"/>
                </a:lnTo>
                <a:cubicBezTo>
                  <a:pt x="145" y="2721"/>
                  <a:pt x="1897" y="3090"/>
                  <a:pt x="1997" y="3414"/>
                </a:cubicBezTo>
                <a:cubicBezTo>
                  <a:pt x="2041" y="3556"/>
                  <a:pt x="2157" y="3640"/>
                  <a:pt x="2288" y="3640"/>
                </a:cubicBezTo>
                <a:cubicBezTo>
                  <a:pt x="2331" y="3640"/>
                  <a:pt x="2376" y="3631"/>
                  <a:pt x="2421" y="3611"/>
                </a:cubicBezTo>
                <a:lnTo>
                  <a:pt x="4980" y="2459"/>
                </a:lnTo>
                <a:cubicBezTo>
                  <a:pt x="5033" y="2434"/>
                  <a:pt x="5083" y="2426"/>
                  <a:pt x="5128" y="2426"/>
                </a:cubicBezTo>
                <a:cubicBezTo>
                  <a:pt x="5158" y="2426"/>
                  <a:pt x="5186" y="2429"/>
                  <a:pt x="5211" y="2435"/>
                </a:cubicBezTo>
                <a:lnTo>
                  <a:pt x="987" y="1"/>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37"/>
          <p:cNvSpPr/>
          <p:nvPr/>
        </p:nvSpPr>
        <p:spPr>
          <a:xfrm>
            <a:off x="923444" y="2569080"/>
            <a:ext cx="707812" cy="963729"/>
          </a:xfrm>
          <a:custGeom>
            <a:rect b="b" l="l" r="r" t="t"/>
            <a:pathLst>
              <a:path extrusionOk="0" h="30597" w="22472">
                <a:moveTo>
                  <a:pt x="15097" y="8607"/>
                </a:moveTo>
                <a:cubicBezTo>
                  <a:pt x="15125" y="8607"/>
                  <a:pt x="15149" y="8615"/>
                  <a:pt x="15169" y="8633"/>
                </a:cubicBezTo>
                <a:cubicBezTo>
                  <a:pt x="15765" y="9167"/>
                  <a:pt x="16090" y="10157"/>
                  <a:pt x="16090" y="11543"/>
                </a:cubicBezTo>
                <a:cubicBezTo>
                  <a:pt x="16090" y="14635"/>
                  <a:pt x="13917" y="18401"/>
                  <a:pt x="11238" y="19949"/>
                </a:cubicBezTo>
                <a:cubicBezTo>
                  <a:pt x="10421" y="20419"/>
                  <a:pt x="9700" y="20646"/>
                  <a:pt x="9090" y="20646"/>
                </a:cubicBezTo>
                <a:cubicBezTo>
                  <a:pt x="8778" y="20646"/>
                  <a:pt x="8496" y="20586"/>
                  <a:pt x="8245" y="20470"/>
                </a:cubicBezTo>
                <a:cubicBezTo>
                  <a:pt x="7399" y="20074"/>
                  <a:pt x="14059" y="8607"/>
                  <a:pt x="15097" y="8607"/>
                </a:cubicBezTo>
                <a:close/>
                <a:moveTo>
                  <a:pt x="18070" y="0"/>
                </a:moveTo>
                <a:cubicBezTo>
                  <a:pt x="17944" y="0"/>
                  <a:pt x="17821" y="61"/>
                  <a:pt x="17748" y="168"/>
                </a:cubicBezTo>
                <a:lnTo>
                  <a:pt x="15624" y="3364"/>
                </a:lnTo>
                <a:cubicBezTo>
                  <a:pt x="15517" y="3525"/>
                  <a:pt x="15279" y="3640"/>
                  <a:pt x="15081" y="3640"/>
                </a:cubicBezTo>
                <a:cubicBezTo>
                  <a:pt x="15076" y="3640"/>
                  <a:pt x="15071" y="3640"/>
                  <a:pt x="15065" y="3640"/>
                </a:cubicBezTo>
                <a:cubicBezTo>
                  <a:pt x="15023" y="3639"/>
                  <a:pt x="14980" y="3638"/>
                  <a:pt x="14936" y="3638"/>
                </a:cubicBezTo>
                <a:cubicBezTo>
                  <a:pt x="14738" y="3638"/>
                  <a:pt x="14534" y="3652"/>
                  <a:pt x="14324" y="3674"/>
                </a:cubicBezTo>
                <a:lnTo>
                  <a:pt x="14324" y="1340"/>
                </a:lnTo>
                <a:lnTo>
                  <a:pt x="12907" y="520"/>
                </a:lnTo>
                <a:cubicBezTo>
                  <a:pt x="12879" y="506"/>
                  <a:pt x="12849" y="499"/>
                  <a:pt x="12817" y="499"/>
                </a:cubicBezTo>
                <a:cubicBezTo>
                  <a:pt x="12773" y="499"/>
                  <a:pt x="12724" y="512"/>
                  <a:pt x="12672" y="540"/>
                </a:cubicBezTo>
                <a:lnTo>
                  <a:pt x="9800" y="2199"/>
                </a:lnTo>
                <a:cubicBezTo>
                  <a:pt x="9628" y="2299"/>
                  <a:pt x="9476" y="2540"/>
                  <a:pt x="9459" y="2736"/>
                </a:cubicBezTo>
                <a:lnTo>
                  <a:pt x="9169" y="5933"/>
                </a:lnTo>
                <a:cubicBezTo>
                  <a:pt x="9152" y="6129"/>
                  <a:pt x="9018" y="6395"/>
                  <a:pt x="8873" y="6529"/>
                </a:cubicBezTo>
                <a:cubicBezTo>
                  <a:pt x="8311" y="7046"/>
                  <a:pt x="7780" y="7612"/>
                  <a:pt x="7277" y="8219"/>
                </a:cubicBezTo>
                <a:cubicBezTo>
                  <a:pt x="7180" y="8333"/>
                  <a:pt x="7013" y="8405"/>
                  <a:pt x="6856" y="8405"/>
                </a:cubicBezTo>
                <a:cubicBezTo>
                  <a:pt x="6806" y="8405"/>
                  <a:pt x="6756" y="8397"/>
                  <a:pt x="6711" y="8381"/>
                </a:cubicBezTo>
                <a:lnTo>
                  <a:pt x="4866" y="7736"/>
                </a:lnTo>
                <a:cubicBezTo>
                  <a:pt x="4824" y="7722"/>
                  <a:pt x="4779" y="7715"/>
                  <a:pt x="4734" y="7715"/>
                </a:cubicBezTo>
                <a:cubicBezTo>
                  <a:pt x="4582" y="7715"/>
                  <a:pt x="4426" y="7796"/>
                  <a:pt x="4349" y="7929"/>
                </a:cubicBezTo>
                <a:lnTo>
                  <a:pt x="2235" y="11588"/>
                </a:lnTo>
                <a:cubicBezTo>
                  <a:pt x="2138" y="11757"/>
                  <a:pt x="2180" y="12001"/>
                  <a:pt x="2328" y="12132"/>
                </a:cubicBezTo>
                <a:lnTo>
                  <a:pt x="3808" y="13405"/>
                </a:lnTo>
                <a:cubicBezTo>
                  <a:pt x="3959" y="13536"/>
                  <a:pt x="4021" y="13791"/>
                  <a:pt x="3952" y="13973"/>
                </a:cubicBezTo>
                <a:cubicBezTo>
                  <a:pt x="3677" y="14715"/>
                  <a:pt x="3453" y="15460"/>
                  <a:pt x="3287" y="16201"/>
                </a:cubicBezTo>
                <a:cubicBezTo>
                  <a:pt x="3246" y="16394"/>
                  <a:pt x="3080" y="16646"/>
                  <a:pt x="2921" y="16760"/>
                </a:cubicBezTo>
                <a:lnTo>
                  <a:pt x="294" y="18608"/>
                </a:lnTo>
                <a:cubicBezTo>
                  <a:pt x="132" y="18722"/>
                  <a:pt x="1" y="18973"/>
                  <a:pt x="1" y="19174"/>
                </a:cubicBezTo>
                <a:lnTo>
                  <a:pt x="1" y="22490"/>
                </a:lnTo>
                <a:cubicBezTo>
                  <a:pt x="1" y="22590"/>
                  <a:pt x="42" y="22666"/>
                  <a:pt x="104" y="22704"/>
                </a:cubicBezTo>
                <a:lnTo>
                  <a:pt x="3429" y="24625"/>
                </a:lnTo>
                <a:lnTo>
                  <a:pt x="2218" y="27069"/>
                </a:lnTo>
                <a:cubicBezTo>
                  <a:pt x="2129" y="27249"/>
                  <a:pt x="2197" y="27473"/>
                  <a:pt x="2366" y="27569"/>
                </a:cubicBezTo>
                <a:lnTo>
                  <a:pt x="6890" y="30190"/>
                </a:lnTo>
                <a:cubicBezTo>
                  <a:pt x="6948" y="30224"/>
                  <a:pt x="7013" y="30240"/>
                  <a:pt x="7077" y="30240"/>
                </a:cubicBezTo>
                <a:cubicBezTo>
                  <a:pt x="7203" y="30240"/>
                  <a:pt x="7327" y="30178"/>
                  <a:pt x="7401" y="30069"/>
                </a:cubicBezTo>
                <a:lnTo>
                  <a:pt x="9455" y="27969"/>
                </a:lnTo>
                <a:cubicBezTo>
                  <a:pt x="9462" y="28065"/>
                  <a:pt x="9503" y="28132"/>
                  <a:pt x="9562" y="28166"/>
                </a:cubicBezTo>
                <a:lnTo>
                  <a:pt x="13776" y="30597"/>
                </a:lnTo>
                <a:lnTo>
                  <a:pt x="13889" y="27297"/>
                </a:lnTo>
                <a:cubicBezTo>
                  <a:pt x="13889" y="27297"/>
                  <a:pt x="13000" y="26149"/>
                  <a:pt x="13017" y="25952"/>
                </a:cubicBezTo>
                <a:lnTo>
                  <a:pt x="17606" y="20953"/>
                </a:lnTo>
                <a:cubicBezTo>
                  <a:pt x="17649" y="20968"/>
                  <a:pt x="17695" y="20975"/>
                  <a:pt x="17740" y="20975"/>
                </a:cubicBezTo>
                <a:cubicBezTo>
                  <a:pt x="17894" y="20975"/>
                  <a:pt x="18049" y="20893"/>
                  <a:pt x="18124" y="20759"/>
                </a:cubicBezTo>
                <a:lnTo>
                  <a:pt x="20237" y="17101"/>
                </a:lnTo>
                <a:cubicBezTo>
                  <a:pt x="20337" y="16929"/>
                  <a:pt x="20296" y="16687"/>
                  <a:pt x="20144" y="16556"/>
                </a:cubicBezTo>
                <a:lnTo>
                  <a:pt x="22179" y="10081"/>
                </a:lnTo>
                <a:cubicBezTo>
                  <a:pt x="22341" y="9967"/>
                  <a:pt x="22471" y="9715"/>
                  <a:pt x="22471" y="9516"/>
                </a:cubicBezTo>
                <a:lnTo>
                  <a:pt x="22368" y="5995"/>
                </a:lnTo>
                <a:lnTo>
                  <a:pt x="22368" y="5988"/>
                </a:lnTo>
                <a:cubicBezTo>
                  <a:pt x="22338" y="5970"/>
                  <a:pt x="22302" y="5961"/>
                  <a:pt x="22263" y="5961"/>
                </a:cubicBezTo>
                <a:cubicBezTo>
                  <a:pt x="22226" y="5961"/>
                  <a:pt x="22186" y="5969"/>
                  <a:pt x="22144" y="5988"/>
                </a:cubicBezTo>
                <a:lnTo>
                  <a:pt x="20258" y="1619"/>
                </a:lnTo>
                <a:cubicBezTo>
                  <a:pt x="20344" y="1440"/>
                  <a:pt x="20279" y="1216"/>
                  <a:pt x="20106" y="1120"/>
                </a:cubicBezTo>
                <a:lnTo>
                  <a:pt x="18258" y="50"/>
                </a:lnTo>
                <a:cubicBezTo>
                  <a:pt x="18199" y="16"/>
                  <a:pt x="18134" y="0"/>
                  <a:pt x="1807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37"/>
          <p:cNvSpPr/>
          <p:nvPr/>
        </p:nvSpPr>
        <p:spPr>
          <a:xfrm>
            <a:off x="1279804" y="2951992"/>
            <a:ext cx="208860" cy="269461"/>
          </a:xfrm>
          <a:custGeom>
            <a:rect b="b" l="l" r="r" t="t"/>
            <a:pathLst>
              <a:path extrusionOk="0" h="8555" w="6631">
                <a:moveTo>
                  <a:pt x="4532" y="0"/>
                </a:moveTo>
                <a:cubicBezTo>
                  <a:pt x="4111" y="0"/>
                  <a:pt x="3637" y="137"/>
                  <a:pt x="3134" y="427"/>
                </a:cubicBezTo>
                <a:cubicBezTo>
                  <a:pt x="1403" y="1427"/>
                  <a:pt x="0" y="3858"/>
                  <a:pt x="0" y="5861"/>
                </a:cubicBezTo>
                <a:cubicBezTo>
                  <a:pt x="0" y="6858"/>
                  <a:pt x="348" y="7561"/>
                  <a:pt x="914" y="7889"/>
                </a:cubicBezTo>
                <a:lnTo>
                  <a:pt x="917" y="7892"/>
                </a:lnTo>
                <a:lnTo>
                  <a:pt x="2079" y="8554"/>
                </a:lnTo>
                <a:lnTo>
                  <a:pt x="2355" y="8088"/>
                </a:lnTo>
                <a:cubicBezTo>
                  <a:pt x="2645" y="8023"/>
                  <a:pt x="2941" y="7923"/>
                  <a:pt x="3255" y="7741"/>
                </a:cubicBezTo>
                <a:cubicBezTo>
                  <a:pt x="4989" y="6740"/>
                  <a:pt x="6393" y="4306"/>
                  <a:pt x="6393" y="2306"/>
                </a:cubicBezTo>
                <a:cubicBezTo>
                  <a:pt x="6393" y="2010"/>
                  <a:pt x="6355" y="1748"/>
                  <a:pt x="6296" y="1506"/>
                </a:cubicBezTo>
                <a:lnTo>
                  <a:pt x="6630" y="944"/>
                </a:lnTo>
                <a:lnTo>
                  <a:pt x="5355" y="206"/>
                </a:lnTo>
                <a:lnTo>
                  <a:pt x="5351" y="206"/>
                </a:lnTo>
                <a:lnTo>
                  <a:pt x="5341" y="199"/>
                </a:lnTo>
                <a:lnTo>
                  <a:pt x="5341" y="203"/>
                </a:lnTo>
                <a:cubicBezTo>
                  <a:pt x="5104" y="70"/>
                  <a:pt x="4832" y="0"/>
                  <a:pt x="4532" y="0"/>
                </a:cubicBez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37"/>
          <p:cNvSpPr/>
          <p:nvPr/>
        </p:nvSpPr>
        <p:spPr>
          <a:xfrm>
            <a:off x="1345255" y="3204599"/>
            <a:ext cx="16883" cy="16851"/>
          </a:xfrm>
          <a:custGeom>
            <a:rect b="b" l="l" r="r" t="t"/>
            <a:pathLst>
              <a:path extrusionOk="0" h="535" w="536">
                <a:moveTo>
                  <a:pt x="535" y="1"/>
                </a:moveTo>
                <a:cubicBezTo>
                  <a:pt x="450" y="28"/>
                  <a:pt x="362" y="52"/>
                  <a:pt x="277" y="68"/>
                </a:cubicBezTo>
                <a:lnTo>
                  <a:pt x="1" y="534"/>
                </a:lnTo>
                <a:lnTo>
                  <a:pt x="280" y="68"/>
                </a:lnTo>
                <a:cubicBezTo>
                  <a:pt x="362" y="52"/>
                  <a:pt x="450" y="28"/>
                  <a:pt x="535" y="1"/>
                </a:cubicBezTo>
                <a:close/>
              </a:path>
            </a:pathLst>
          </a:custGeom>
          <a:solidFill>
            <a:srgbClr val="222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37"/>
          <p:cNvSpPr/>
          <p:nvPr/>
        </p:nvSpPr>
        <p:spPr>
          <a:xfrm>
            <a:off x="1279804" y="3032656"/>
            <a:ext cx="176071" cy="188796"/>
          </a:xfrm>
          <a:custGeom>
            <a:rect b="b" l="l" r="r" t="t"/>
            <a:pathLst>
              <a:path extrusionOk="0" h="5994" w="5590">
                <a:moveTo>
                  <a:pt x="1041" y="0"/>
                </a:moveTo>
                <a:cubicBezTo>
                  <a:pt x="400" y="1031"/>
                  <a:pt x="0" y="2228"/>
                  <a:pt x="0" y="3300"/>
                </a:cubicBezTo>
                <a:cubicBezTo>
                  <a:pt x="0" y="4297"/>
                  <a:pt x="348" y="5000"/>
                  <a:pt x="914" y="5328"/>
                </a:cubicBezTo>
                <a:lnTo>
                  <a:pt x="917" y="5328"/>
                </a:lnTo>
                <a:lnTo>
                  <a:pt x="917" y="5331"/>
                </a:lnTo>
                <a:lnTo>
                  <a:pt x="2079" y="5993"/>
                </a:lnTo>
                <a:lnTo>
                  <a:pt x="2355" y="5527"/>
                </a:lnTo>
                <a:cubicBezTo>
                  <a:pt x="2441" y="5511"/>
                  <a:pt x="2531" y="5486"/>
                  <a:pt x="2617" y="5459"/>
                </a:cubicBezTo>
                <a:cubicBezTo>
                  <a:pt x="2824" y="5393"/>
                  <a:pt x="3034" y="5307"/>
                  <a:pt x="3255" y="5180"/>
                </a:cubicBezTo>
                <a:cubicBezTo>
                  <a:pt x="4182" y="4645"/>
                  <a:pt x="5016" y="3697"/>
                  <a:pt x="5589" y="2628"/>
                </a:cubicBezTo>
                <a:lnTo>
                  <a:pt x="104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37"/>
          <p:cNvSpPr/>
          <p:nvPr/>
        </p:nvSpPr>
        <p:spPr>
          <a:xfrm>
            <a:off x="1381005" y="2954039"/>
            <a:ext cx="25324" cy="10016"/>
          </a:xfrm>
          <a:custGeom>
            <a:rect b="b" l="l" r="r" t="t"/>
            <a:pathLst>
              <a:path extrusionOk="0" h="318" w="804">
                <a:moveTo>
                  <a:pt x="804" y="0"/>
                </a:moveTo>
                <a:cubicBezTo>
                  <a:pt x="549" y="58"/>
                  <a:pt x="280" y="166"/>
                  <a:pt x="0" y="317"/>
                </a:cubicBezTo>
                <a:cubicBezTo>
                  <a:pt x="280" y="166"/>
                  <a:pt x="549" y="58"/>
                  <a:pt x="8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37"/>
          <p:cNvSpPr/>
          <p:nvPr/>
        </p:nvSpPr>
        <p:spPr>
          <a:xfrm>
            <a:off x="1448000" y="2958260"/>
            <a:ext cx="40663" cy="31403"/>
          </a:xfrm>
          <a:custGeom>
            <a:rect b="b" l="l" r="r" t="t"/>
            <a:pathLst>
              <a:path extrusionOk="0" h="997" w="1291">
                <a:moveTo>
                  <a:pt x="15" y="7"/>
                </a:moveTo>
                <a:lnTo>
                  <a:pt x="15" y="7"/>
                </a:lnTo>
                <a:lnTo>
                  <a:pt x="15" y="7"/>
                </a:lnTo>
                <a:lnTo>
                  <a:pt x="1290" y="745"/>
                </a:lnTo>
                <a:lnTo>
                  <a:pt x="1139" y="997"/>
                </a:lnTo>
                <a:lnTo>
                  <a:pt x="1290" y="745"/>
                </a:lnTo>
                <a:lnTo>
                  <a:pt x="15" y="7"/>
                </a:lnTo>
                <a:close/>
                <a:moveTo>
                  <a:pt x="1" y="0"/>
                </a:moveTo>
                <a:lnTo>
                  <a:pt x="1" y="4"/>
                </a:lnTo>
                <a:lnTo>
                  <a:pt x="1" y="4"/>
                </a:lnTo>
                <a:lnTo>
                  <a:pt x="1" y="0"/>
                </a:lnTo>
                <a:close/>
              </a:path>
            </a:pathLst>
          </a:custGeom>
          <a:solidFill>
            <a:srgbClr val="7D8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37"/>
          <p:cNvSpPr/>
          <p:nvPr/>
        </p:nvSpPr>
        <p:spPr>
          <a:xfrm>
            <a:off x="1321695" y="2965630"/>
            <a:ext cx="56507" cy="53357"/>
          </a:xfrm>
          <a:custGeom>
            <a:rect b="b" l="l" r="r" t="t"/>
            <a:pathLst>
              <a:path extrusionOk="0" h="1694" w="1794">
                <a:moveTo>
                  <a:pt x="1794" y="1"/>
                </a:moveTo>
                <a:cubicBezTo>
                  <a:pt x="1129" y="387"/>
                  <a:pt x="508" y="987"/>
                  <a:pt x="1" y="1694"/>
                </a:cubicBezTo>
                <a:cubicBezTo>
                  <a:pt x="508" y="987"/>
                  <a:pt x="1129" y="387"/>
                  <a:pt x="1794" y="1"/>
                </a:cubicBezTo>
                <a:close/>
                <a:moveTo>
                  <a:pt x="1794" y="1"/>
                </a:moveTo>
                <a:lnTo>
                  <a:pt x="179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37"/>
          <p:cNvSpPr/>
          <p:nvPr/>
        </p:nvSpPr>
        <p:spPr>
          <a:xfrm>
            <a:off x="1464945" y="3025412"/>
            <a:ext cx="16221" cy="71121"/>
          </a:xfrm>
          <a:custGeom>
            <a:rect b="b" l="l" r="r" t="t"/>
            <a:pathLst>
              <a:path extrusionOk="0" h="2258" w="515">
                <a:moveTo>
                  <a:pt x="515" y="0"/>
                </a:moveTo>
                <a:cubicBezTo>
                  <a:pt x="510" y="727"/>
                  <a:pt x="321" y="1508"/>
                  <a:pt x="1" y="2258"/>
                </a:cubicBezTo>
                <a:cubicBezTo>
                  <a:pt x="321" y="1511"/>
                  <a:pt x="510" y="727"/>
                  <a:pt x="515" y="0"/>
                </a:cubicBezTo>
                <a:close/>
              </a:path>
            </a:pathLst>
          </a:custGeom>
          <a:solidFill>
            <a:srgbClr val="7D8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37"/>
          <p:cNvSpPr/>
          <p:nvPr/>
        </p:nvSpPr>
        <p:spPr>
          <a:xfrm>
            <a:off x="1312593" y="2951960"/>
            <a:ext cx="176071" cy="163472"/>
          </a:xfrm>
          <a:custGeom>
            <a:rect b="b" l="l" r="r" t="t"/>
            <a:pathLst>
              <a:path extrusionOk="0" h="5190" w="5590">
                <a:moveTo>
                  <a:pt x="3490" y="0"/>
                </a:moveTo>
                <a:cubicBezTo>
                  <a:pt x="3327" y="0"/>
                  <a:pt x="3155" y="21"/>
                  <a:pt x="2976" y="66"/>
                </a:cubicBezTo>
                <a:cubicBezTo>
                  <a:pt x="2721" y="124"/>
                  <a:pt x="2452" y="232"/>
                  <a:pt x="2172" y="383"/>
                </a:cubicBezTo>
                <a:cubicBezTo>
                  <a:pt x="2148" y="397"/>
                  <a:pt x="2121" y="411"/>
                  <a:pt x="2093" y="428"/>
                </a:cubicBezTo>
                <a:cubicBezTo>
                  <a:pt x="2090" y="428"/>
                  <a:pt x="2086" y="431"/>
                  <a:pt x="2083" y="435"/>
                </a:cubicBezTo>
                <a:cubicBezTo>
                  <a:pt x="1418" y="821"/>
                  <a:pt x="797" y="1421"/>
                  <a:pt x="290" y="2128"/>
                </a:cubicBezTo>
                <a:cubicBezTo>
                  <a:pt x="190" y="2269"/>
                  <a:pt x="94" y="2414"/>
                  <a:pt x="0" y="2562"/>
                </a:cubicBezTo>
                <a:lnTo>
                  <a:pt x="4548" y="5190"/>
                </a:lnTo>
                <a:cubicBezTo>
                  <a:pt x="4655" y="4993"/>
                  <a:pt x="4752" y="4793"/>
                  <a:pt x="4838" y="4590"/>
                </a:cubicBezTo>
                <a:cubicBezTo>
                  <a:pt x="5162" y="3835"/>
                  <a:pt x="5352" y="3041"/>
                  <a:pt x="5352" y="2307"/>
                </a:cubicBezTo>
                <a:cubicBezTo>
                  <a:pt x="5352" y="2024"/>
                  <a:pt x="5317" y="1776"/>
                  <a:pt x="5261" y="1542"/>
                </a:cubicBezTo>
                <a:cubicBezTo>
                  <a:pt x="5258" y="1531"/>
                  <a:pt x="5255" y="1518"/>
                  <a:pt x="5255" y="1507"/>
                </a:cubicBezTo>
                <a:lnTo>
                  <a:pt x="5438" y="1197"/>
                </a:lnTo>
                <a:lnTo>
                  <a:pt x="5589" y="945"/>
                </a:lnTo>
                <a:lnTo>
                  <a:pt x="4314" y="207"/>
                </a:lnTo>
                <a:lnTo>
                  <a:pt x="4310" y="207"/>
                </a:lnTo>
                <a:lnTo>
                  <a:pt x="4300" y="200"/>
                </a:lnTo>
                <a:lnTo>
                  <a:pt x="4300" y="204"/>
                </a:lnTo>
                <a:cubicBezTo>
                  <a:pt x="4062" y="70"/>
                  <a:pt x="3789" y="0"/>
                  <a:pt x="34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37"/>
          <p:cNvSpPr/>
          <p:nvPr/>
        </p:nvSpPr>
        <p:spPr>
          <a:xfrm>
            <a:off x="1317884" y="2973882"/>
            <a:ext cx="197710" cy="255193"/>
          </a:xfrm>
          <a:custGeom>
            <a:rect b="b" l="l" r="r" t="t"/>
            <a:pathLst>
              <a:path extrusionOk="0" h="8102" w="6277">
                <a:moveTo>
                  <a:pt x="4541" y="0"/>
                </a:moveTo>
                <a:cubicBezTo>
                  <a:pt x="4119" y="0"/>
                  <a:pt x="3643" y="138"/>
                  <a:pt x="3139" y="429"/>
                </a:cubicBezTo>
                <a:cubicBezTo>
                  <a:pt x="1408" y="1428"/>
                  <a:pt x="1" y="3860"/>
                  <a:pt x="1" y="5859"/>
                </a:cubicBezTo>
                <a:cubicBezTo>
                  <a:pt x="1" y="7280"/>
                  <a:pt x="709" y="8101"/>
                  <a:pt x="1738" y="8101"/>
                </a:cubicBezTo>
                <a:cubicBezTo>
                  <a:pt x="2160" y="8101"/>
                  <a:pt x="2636" y="7963"/>
                  <a:pt x="3139" y="7673"/>
                </a:cubicBezTo>
                <a:cubicBezTo>
                  <a:pt x="4870" y="6673"/>
                  <a:pt x="6277" y="4239"/>
                  <a:pt x="6277" y="2239"/>
                </a:cubicBezTo>
                <a:cubicBezTo>
                  <a:pt x="6277" y="820"/>
                  <a:pt x="5571" y="0"/>
                  <a:pt x="45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37"/>
          <p:cNvSpPr/>
          <p:nvPr/>
        </p:nvSpPr>
        <p:spPr>
          <a:xfrm>
            <a:off x="1387210" y="3041727"/>
            <a:ext cx="41388" cy="113360"/>
          </a:xfrm>
          <a:custGeom>
            <a:rect b="b" l="l" r="r" t="t"/>
            <a:pathLst>
              <a:path extrusionOk="0" h="3599" w="1314">
                <a:moveTo>
                  <a:pt x="1257" y="0"/>
                </a:moveTo>
                <a:cubicBezTo>
                  <a:pt x="1248" y="0"/>
                  <a:pt x="1238" y="3"/>
                  <a:pt x="1227" y="9"/>
                </a:cubicBezTo>
                <a:lnTo>
                  <a:pt x="852" y="226"/>
                </a:lnTo>
                <a:cubicBezTo>
                  <a:pt x="817" y="247"/>
                  <a:pt x="793" y="274"/>
                  <a:pt x="769" y="312"/>
                </a:cubicBezTo>
                <a:cubicBezTo>
                  <a:pt x="745" y="354"/>
                  <a:pt x="724" y="388"/>
                  <a:pt x="707" y="416"/>
                </a:cubicBezTo>
                <a:lnTo>
                  <a:pt x="42" y="1588"/>
                </a:lnTo>
                <a:cubicBezTo>
                  <a:pt x="21" y="1623"/>
                  <a:pt x="10" y="1657"/>
                  <a:pt x="7" y="1695"/>
                </a:cubicBezTo>
                <a:cubicBezTo>
                  <a:pt x="0" y="1733"/>
                  <a:pt x="7" y="1760"/>
                  <a:pt x="21" y="1781"/>
                </a:cubicBezTo>
                <a:lnTo>
                  <a:pt x="252" y="2109"/>
                </a:lnTo>
                <a:cubicBezTo>
                  <a:pt x="261" y="2123"/>
                  <a:pt x="272" y="2129"/>
                  <a:pt x="287" y="2129"/>
                </a:cubicBezTo>
                <a:cubicBezTo>
                  <a:pt x="293" y="2129"/>
                  <a:pt x="299" y="2128"/>
                  <a:pt x="306" y="2126"/>
                </a:cubicBezTo>
                <a:cubicBezTo>
                  <a:pt x="331" y="2119"/>
                  <a:pt x="352" y="2099"/>
                  <a:pt x="368" y="2064"/>
                </a:cubicBezTo>
                <a:lnTo>
                  <a:pt x="738" y="1419"/>
                </a:lnTo>
                <a:lnTo>
                  <a:pt x="738" y="3509"/>
                </a:lnTo>
                <a:cubicBezTo>
                  <a:pt x="738" y="3543"/>
                  <a:pt x="745" y="3571"/>
                  <a:pt x="762" y="3584"/>
                </a:cubicBezTo>
                <a:cubicBezTo>
                  <a:pt x="771" y="3594"/>
                  <a:pt x="782" y="3598"/>
                  <a:pt x="794" y="3598"/>
                </a:cubicBezTo>
                <a:cubicBezTo>
                  <a:pt x="802" y="3598"/>
                  <a:pt x="811" y="3596"/>
                  <a:pt x="820" y="3592"/>
                </a:cubicBezTo>
                <a:lnTo>
                  <a:pt x="1227" y="3353"/>
                </a:lnTo>
                <a:cubicBezTo>
                  <a:pt x="1251" y="3343"/>
                  <a:pt x="1272" y="3319"/>
                  <a:pt x="1286" y="3281"/>
                </a:cubicBezTo>
                <a:cubicBezTo>
                  <a:pt x="1304" y="3247"/>
                  <a:pt x="1313" y="3212"/>
                  <a:pt x="1313" y="3178"/>
                </a:cubicBezTo>
                <a:lnTo>
                  <a:pt x="1313" y="88"/>
                </a:lnTo>
                <a:cubicBezTo>
                  <a:pt x="1313" y="54"/>
                  <a:pt x="1304" y="30"/>
                  <a:pt x="1286" y="13"/>
                </a:cubicBezTo>
                <a:cubicBezTo>
                  <a:pt x="1278" y="5"/>
                  <a:pt x="1268" y="0"/>
                  <a:pt x="1257" y="0"/>
                </a:cubicBez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37"/>
          <p:cNvSpPr/>
          <p:nvPr/>
        </p:nvSpPr>
        <p:spPr>
          <a:xfrm>
            <a:off x="1410644" y="2569049"/>
            <a:ext cx="242216" cy="205175"/>
          </a:xfrm>
          <a:custGeom>
            <a:rect b="b" l="l" r="r" t="t"/>
            <a:pathLst>
              <a:path extrusionOk="0" h="6514" w="7690">
                <a:moveTo>
                  <a:pt x="2600" y="0"/>
                </a:moveTo>
                <a:cubicBezTo>
                  <a:pt x="2476" y="0"/>
                  <a:pt x="2353" y="61"/>
                  <a:pt x="2280" y="169"/>
                </a:cubicBezTo>
                <a:lnTo>
                  <a:pt x="156" y="3365"/>
                </a:lnTo>
                <a:cubicBezTo>
                  <a:pt x="118" y="3420"/>
                  <a:pt x="63" y="3472"/>
                  <a:pt x="1" y="3514"/>
                </a:cubicBezTo>
                <a:lnTo>
                  <a:pt x="3031" y="5265"/>
                </a:lnTo>
                <a:lnTo>
                  <a:pt x="5197" y="6513"/>
                </a:lnTo>
                <a:lnTo>
                  <a:pt x="7031" y="4396"/>
                </a:lnTo>
                <a:lnTo>
                  <a:pt x="7603" y="3241"/>
                </a:lnTo>
                <a:cubicBezTo>
                  <a:pt x="7689" y="3065"/>
                  <a:pt x="7621" y="2841"/>
                  <a:pt x="7452" y="2741"/>
                </a:cubicBezTo>
                <a:lnTo>
                  <a:pt x="4638" y="1121"/>
                </a:lnTo>
                <a:lnTo>
                  <a:pt x="2783" y="48"/>
                </a:lnTo>
                <a:cubicBezTo>
                  <a:pt x="2726" y="16"/>
                  <a:pt x="2662" y="0"/>
                  <a:pt x="2600"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37"/>
          <p:cNvSpPr/>
          <p:nvPr/>
        </p:nvSpPr>
        <p:spPr>
          <a:xfrm>
            <a:off x="927034" y="3090422"/>
            <a:ext cx="248830" cy="151755"/>
          </a:xfrm>
          <a:custGeom>
            <a:rect b="b" l="l" r="r" t="t"/>
            <a:pathLst>
              <a:path extrusionOk="0" h="4818" w="7900">
                <a:moveTo>
                  <a:pt x="3000" y="1"/>
                </a:moveTo>
                <a:cubicBezTo>
                  <a:pt x="2942" y="84"/>
                  <a:pt x="2873" y="160"/>
                  <a:pt x="2807" y="208"/>
                </a:cubicBezTo>
                <a:lnTo>
                  <a:pt x="180" y="2056"/>
                </a:lnTo>
                <a:cubicBezTo>
                  <a:pt x="111" y="2104"/>
                  <a:pt x="52" y="2180"/>
                  <a:pt x="0" y="2266"/>
                </a:cubicBezTo>
                <a:lnTo>
                  <a:pt x="4414" y="4818"/>
                </a:lnTo>
                <a:lnTo>
                  <a:pt x="7900" y="2835"/>
                </a:lnTo>
                <a:lnTo>
                  <a:pt x="3000" y="1"/>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37"/>
          <p:cNvSpPr/>
          <p:nvPr/>
        </p:nvSpPr>
        <p:spPr>
          <a:xfrm>
            <a:off x="991887" y="2812081"/>
            <a:ext cx="237208" cy="215191"/>
          </a:xfrm>
          <a:custGeom>
            <a:rect b="b" l="l" r="r" t="t"/>
            <a:pathLst>
              <a:path extrusionOk="0" h="6832" w="7531">
                <a:moveTo>
                  <a:pt x="2521" y="1"/>
                </a:moveTo>
                <a:cubicBezTo>
                  <a:pt x="2383" y="14"/>
                  <a:pt x="2244" y="93"/>
                  <a:pt x="2176" y="214"/>
                </a:cubicBezTo>
                <a:lnTo>
                  <a:pt x="62" y="3873"/>
                </a:lnTo>
                <a:cubicBezTo>
                  <a:pt x="14" y="3955"/>
                  <a:pt x="0" y="4056"/>
                  <a:pt x="18" y="4152"/>
                </a:cubicBezTo>
                <a:lnTo>
                  <a:pt x="4641" y="6831"/>
                </a:lnTo>
                <a:lnTo>
                  <a:pt x="7531" y="2918"/>
                </a:lnTo>
                <a:lnTo>
                  <a:pt x="2521" y="1"/>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37"/>
          <p:cNvSpPr/>
          <p:nvPr/>
        </p:nvSpPr>
        <p:spPr>
          <a:xfrm>
            <a:off x="1222762" y="2584766"/>
            <a:ext cx="240168" cy="157204"/>
          </a:xfrm>
          <a:custGeom>
            <a:rect b="b" l="l" r="r" t="t"/>
            <a:pathLst>
              <a:path extrusionOk="0" h="4991" w="7625">
                <a:moveTo>
                  <a:pt x="3314" y="1"/>
                </a:moveTo>
                <a:cubicBezTo>
                  <a:pt x="3269" y="1"/>
                  <a:pt x="3221" y="15"/>
                  <a:pt x="3169" y="46"/>
                </a:cubicBezTo>
                <a:lnTo>
                  <a:pt x="297" y="1704"/>
                </a:lnTo>
                <a:cubicBezTo>
                  <a:pt x="177" y="1773"/>
                  <a:pt x="62" y="1914"/>
                  <a:pt x="0" y="2063"/>
                </a:cubicBezTo>
                <a:lnTo>
                  <a:pt x="5069" y="4990"/>
                </a:lnTo>
                <a:lnTo>
                  <a:pt x="7624" y="3511"/>
                </a:lnTo>
                <a:lnTo>
                  <a:pt x="7624" y="2459"/>
                </a:lnTo>
                <a:lnTo>
                  <a:pt x="6731" y="1946"/>
                </a:lnTo>
                <a:lnTo>
                  <a:pt x="4821" y="838"/>
                </a:lnTo>
                <a:lnTo>
                  <a:pt x="4787" y="818"/>
                </a:lnTo>
                <a:lnTo>
                  <a:pt x="3401" y="22"/>
                </a:lnTo>
                <a:cubicBezTo>
                  <a:pt x="3376" y="7"/>
                  <a:pt x="3345" y="1"/>
                  <a:pt x="3314"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37"/>
          <p:cNvSpPr/>
          <p:nvPr/>
        </p:nvSpPr>
        <p:spPr>
          <a:xfrm>
            <a:off x="1056488" y="2645870"/>
            <a:ext cx="707812" cy="903600"/>
          </a:xfrm>
          <a:custGeom>
            <a:rect b="b" l="l" r="r" t="t"/>
            <a:pathLst>
              <a:path extrusionOk="0" h="28688" w="22472">
                <a:moveTo>
                  <a:pt x="13404" y="8076"/>
                </a:moveTo>
                <a:cubicBezTo>
                  <a:pt x="14996" y="8076"/>
                  <a:pt x="16089" y="9346"/>
                  <a:pt x="16089" y="11543"/>
                </a:cubicBezTo>
                <a:cubicBezTo>
                  <a:pt x="16089" y="14635"/>
                  <a:pt x="13917" y="18401"/>
                  <a:pt x="11238" y="19949"/>
                </a:cubicBezTo>
                <a:cubicBezTo>
                  <a:pt x="10458" y="20399"/>
                  <a:pt x="9722" y="20612"/>
                  <a:pt x="9069" y="20612"/>
                </a:cubicBezTo>
                <a:cubicBezTo>
                  <a:pt x="7476" y="20612"/>
                  <a:pt x="6383" y="19342"/>
                  <a:pt x="6383" y="17145"/>
                </a:cubicBezTo>
                <a:cubicBezTo>
                  <a:pt x="6383" y="14049"/>
                  <a:pt x="8556" y="10288"/>
                  <a:pt x="11238" y="8739"/>
                </a:cubicBezTo>
                <a:cubicBezTo>
                  <a:pt x="12016" y="8289"/>
                  <a:pt x="12752" y="8076"/>
                  <a:pt x="13404" y="8076"/>
                </a:cubicBezTo>
                <a:close/>
                <a:moveTo>
                  <a:pt x="18068" y="0"/>
                </a:moveTo>
                <a:cubicBezTo>
                  <a:pt x="17944" y="0"/>
                  <a:pt x="17820" y="61"/>
                  <a:pt x="17748" y="168"/>
                </a:cubicBezTo>
                <a:lnTo>
                  <a:pt x="15623" y="3364"/>
                </a:lnTo>
                <a:cubicBezTo>
                  <a:pt x="15516" y="3525"/>
                  <a:pt x="15278" y="3640"/>
                  <a:pt x="15081" y="3640"/>
                </a:cubicBezTo>
                <a:cubicBezTo>
                  <a:pt x="15076" y="3640"/>
                  <a:pt x="15070" y="3640"/>
                  <a:pt x="15065" y="3640"/>
                </a:cubicBezTo>
                <a:cubicBezTo>
                  <a:pt x="15023" y="3639"/>
                  <a:pt x="14980" y="3638"/>
                  <a:pt x="14937" y="3638"/>
                </a:cubicBezTo>
                <a:cubicBezTo>
                  <a:pt x="14538" y="3638"/>
                  <a:pt x="14119" y="3684"/>
                  <a:pt x="13682" y="3781"/>
                </a:cubicBezTo>
                <a:cubicBezTo>
                  <a:pt x="13656" y="3786"/>
                  <a:pt x="13630" y="3789"/>
                  <a:pt x="13605" y="3789"/>
                </a:cubicBezTo>
                <a:cubicBezTo>
                  <a:pt x="13446" y="3789"/>
                  <a:pt x="13318" y="3679"/>
                  <a:pt x="13300" y="3508"/>
                </a:cubicBezTo>
                <a:lnTo>
                  <a:pt x="13020" y="719"/>
                </a:lnTo>
                <a:cubicBezTo>
                  <a:pt x="13005" y="579"/>
                  <a:pt x="12923" y="499"/>
                  <a:pt x="12814" y="499"/>
                </a:cubicBezTo>
                <a:cubicBezTo>
                  <a:pt x="12770" y="499"/>
                  <a:pt x="12722" y="512"/>
                  <a:pt x="12672" y="540"/>
                </a:cubicBezTo>
                <a:lnTo>
                  <a:pt x="9800" y="2198"/>
                </a:lnTo>
                <a:cubicBezTo>
                  <a:pt x="9627" y="2299"/>
                  <a:pt x="9476" y="2539"/>
                  <a:pt x="9458" y="2736"/>
                </a:cubicBezTo>
                <a:lnTo>
                  <a:pt x="9169" y="5932"/>
                </a:lnTo>
                <a:cubicBezTo>
                  <a:pt x="9151" y="6129"/>
                  <a:pt x="9017" y="6395"/>
                  <a:pt x="8872" y="6529"/>
                </a:cubicBezTo>
                <a:cubicBezTo>
                  <a:pt x="8311" y="7046"/>
                  <a:pt x="7776" y="7612"/>
                  <a:pt x="7276" y="8219"/>
                </a:cubicBezTo>
                <a:cubicBezTo>
                  <a:pt x="7181" y="8335"/>
                  <a:pt x="7014" y="8405"/>
                  <a:pt x="6859" y="8405"/>
                </a:cubicBezTo>
                <a:cubicBezTo>
                  <a:pt x="6807" y="8405"/>
                  <a:pt x="6757" y="8397"/>
                  <a:pt x="6710" y="8381"/>
                </a:cubicBezTo>
                <a:lnTo>
                  <a:pt x="4866" y="7736"/>
                </a:lnTo>
                <a:cubicBezTo>
                  <a:pt x="4823" y="7721"/>
                  <a:pt x="4779" y="7714"/>
                  <a:pt x="4734" y="7714"/>
                </a:cubicBezTo>
                <a:cubicBezTo>
                  <a:pt x="4581" y="7714"/>
                  <a:pt x="4426" y="7796"/>
                  <a:pt x="4348" y="7929"/>
                </a:cubicBezTo>
                <a:lnTo>
                  <a:pt x="2235" y="11588"/>
                </a:lnTo>
                <a:cubicBezTo>
                  <a:pt x="2138" y="11756"/>
                  <a:pt x="2176" y="12001"/>
                  <a:pt x="2328" y="12132"/>
                </a:cubicBezTo>
                <a:lnTo>
                  <a:pt x="3807" y="13405"/>
                </a:lnTo>
                <a:cubicBezTo>
                  <a:pt x="3959" y="13536"/>
                  <a:pt x="4021" y="13790"/>
                  <a:pt x="3952" y="13973"/>
                </a:cubicBezTo>
                <a:cubicBezTo>
                  <a:pt x="3676" y="14715"/>
                  <a:pt x="3452" y="15460"/>
                  <a:pt x="3287" y="16201"/>
                </a:cubicBezTo>
                <a:cubicBezTo>
                  <a:pt x="3242" y="16394"/>
                  <a:pt x="3080" y="16645"/>
                  <a:pt x="2918" y="16760"/>
                </a:cubicBezTo>
                <a:lnTo>
                  <a:pt x="294" y="18607"/>
                </a:lnTo>
                <a:cubicBezTo>
                  <a:pt x="131" y="18722"/>
                  <a:pt x="1" y="18973"/>
                  <a:pt x="1" y="19173"/>
                </a:cubicBezTo>
                <a:lnTo>
                  <a:pt x="1" y="22490"/>
                </a:lnTo>
                <a:cubicBezTo>
                  <a:pt x="1" y="22639"/>
                  <a:pt x="85" y="22730"/>
                  <a:pt x="204" y="22730"/>
                </a:cubicBezTo>
                <a:cubicBezTo>
                  <a:pt x="243" y="22730"/>
                  <a:pt x="285" y="22721"/>
                  <a:pt x="328" y="22700"/>
                </a:cubicBezTo>
                <a:lnTo>
                  <a:pt x="2887" y="21549"/>
                </a:lnTo>
                <a:cubicBezTo>
                  <a:pt x="2932" y="21528"/>
                  <a:pt x="2978" y="21518"/>
                  <a:pt x="3022" y="21518"/>
                </a:cubicBezTo>
                <a:cubicBezTo>
                  <a:pt x="3152" y="21518"/>
                  <a:pt x="3267" y="21604"/>
                  <a:pt x="3311" y="21745"/>
                </a:cubicBezTo>
                <a:cubicBezTo>
                  <a:pt x="3459" y="22214"/>
                  <a:pt x="3652" y="22638"/>
                  <a:pt x="3883" y="23014"/>
                </a:cubicBezTo>
                <a:cubicBezTo>
                  <a:pt x="3987" y="23183"/>
                  <a:pt x="4007" y="23455"/>
                  <a:pt x="3921" y="23631"/>
                </a:cubicBezTo>
                <a:lnTo>
                  <a:pt x="2214" y="27069"/>
                </a:lnTo>
                <a:cubicBezTo>
                  <a:pt x="2128" y="27248"/>
                  <a:pt x="2197" y="27473"/>
                  <a:pt x="2366" y="27569"/>
                </a:cubicBezTo>
                <a:lnTo>
                  <a:pt x="4218" y="28638"/>
                </a:lnTo>
                <a:cubicBezTo>
                  <a:pt x="4275" y="28672"/>
                  <a:pt x="4339" y="28688"/>
                  <a:pt x="4403" y="28688"/>
                </a:cubicBezTo>
                <a:cubicBezTo>
                  <a:pt x="4529" y="28688"/>
                  <a:pt x="4654" y="28627"/>
                  <a:pt x="4724" y="28517"/>
                </a:cubicBezTo>
                <a:lnTo>
                  <a:pt x="6848" y="25325"/>
                </a:lnTo>
                <a:cubicBezTo>
                  <a:pt x="6955" y="25163"/>
                  <a:pt x="7193" y="25048"/>
                  <a:pt x="7391" y="25048"/>
                </a:cubicBezTo>
                <a:cubicBezTo>
                  <a:pt x="7396" y="25048"/>
                  <a:pt x="7402" y="25048"/>
                  <a:pt x="7407" y="25048"/>
                </a:cubicBezTo>
                <a:cubicBezTo>
                  <a:pt x="7449" y="25049"/>
                  <a:pt x="7492" y="25050"/>
                  <a:pt x="7534" y="25050"/>
                </a:cubicBezTo>
                <a:cubicBezTo>
                  <a:pt x="7934" y="25050"/>
                  <a:pt x="8354" y="25004"/>
                  <a:pt x="8790" y="24907"/>
                </a:cubicBezTo>
                <a:cubicBezTo>
                  <a:pt x="8816" y="24902"/>
                  <a:pt x="8843" y="24899"/>
                  <a:pt x="8868" y="24899"/>
                </a:cubicBezTo>
                <a:cubicBezTo>
                  <a:pt x="9026" y="24899"/>
                  <a:pt x="9154" y="25007"/>
                  <a:pt x="9172" y="25176"/>
                </a:cubicBezTo>
                <a:lnTo>
                  <a:pt x="9455" y="27969"/>
                </a:lnTo>
                <a:cubicBezTo>
                  <a:pt x="9467" y="28108"/>
                  <a:pt x="9548" y="28188"/>
                  <a:pt x="9655" y="28188"/>
                </a:cubicBezTo>
                <a:cubicBezTo>
                  <a:pt x="9700" y="28188"/>
                  <a:pt x="9749" y="28174"/>
                  <a:pt x="9800" y="28145"/>
                </a:cubicBezTo>
                <a:lnTo>
                  <a:pt x="12672" y="26486"/>
                </a:lnTo>
                <a:cubicBezTo>
                  <a:pt x="12845" y="26390"/>
                  <a:pt x="12996" y="26149"/>
                  <a:pt x="13017" y="25952"/>
                </a:cubicBezTo>
                <a:lnTo>
                  <a:pt x="13303" y="22756"/>
                </a:lnTo>
                <a:cubicBezTo>
                  <a:pt x="13320" y="22556"/>
                  <a:pt x="13459" y="22290"/>
                  <a:pt x="13603" y="22156"/>
                </a:cubicBezTo>
                <a:cubicBezTo>
                  <a:pt x="14162" y="21642"/>
                  <a:pt x="14696" y="21076"/>
                  <a:pt x="15200" y="20469"/>
                </a:cubicBezTo>
                <a:cubicBezTo>
                  <a:pt x="15293" y="20353"/>
                  <a:pt x="15458" y="20283"/>
                  <a:pt x="15613" y="20283"/>
                </a:cubicBezTo>
                <a:cubicBezTo>
                  <a:pt x="15665" y="20283"/>
                  <a:pt x="15715" y="20291"/>
                  <a:pt x="15762" y="20307"/>
                </a:cubicBezTo>
                <a:lnTo>
                  <a:pt x="17606" y="20952"/>
                </a:lnTo>
                <a:cubicBezTo>
                  <a:pt x="17649" y="20967"/>
                  <a:pt x="17693" y="20974"/>
                  <a:pt x="17739" y="20974"/>
                </a:cubicBezTo>
                <a:cubicBezTo>
                  <a:pt x="17892" y="20974"/>
                  <a:pt x="18049" y="20892"/>
                  <a:pt x="18123" y="20759"/>
                </a:cubicBezTo>
                <a:lnTo>
                  <a:pt x="20237" y="17101"/>
                </a:lnTo>
                <a:cubicBezTo>
                  <a:pt x="20337" y="16928"/>
                  <a:pt x="20296" y="16687"/>
                  <a:pt x="20144" y="16556"/>
                </a:cubicBezTo>
                <a:lnTo>
                  <a:pt x="18665" y="15280"/>
                </a:lnTo>
                <a:cubicBezTo>
                  <a:pt x="18513" y="15153"/>
                  <a:pt x="18451" y="14898"/>
                  <a:pt x="18520" y="14711"/>
                </a:cubicBezTo>
                <a:cubicBezTo>
                  <a:pt x="18796" y="13973"/>
                  <a:pt x="19020" y="13229"/>
                  <a:pt x="19185" y="12484"/>
                </a:cubicBezTo>
                <a:cubicBezTo>
                  <a:pt x="19231" y="12291"/>
                  <a:pt x="19392" y="12043"/>
                  <a:pt x="19554" y="11929"/>
                </a:cubicBezTo>
                <a:lnTo>
                  <a:pt x="22178" y="10081"/>
                </a:lnTo>
                <a:cubicBezTo>
                  <a:pt x="22340" y="9966"/>
                  <a:pt x="22471" y="9715"/>
                  <a:pt x="22471" y="9515"/>
                </a:cubicBezTo>
                <a:lnTo>
                  <a:pt x="22471" y="6198"/>
                </a:lnTo>
                <a:cubicBezTo>
                  <a:pt x="22471" y="6050"/>
                  <a:pt x="22388" y="5958"/>
                  <a:pt x="22269" y="5958"/>
                </a:cubicBezTo>
                <a:cubicBezTo>
                  <a:pt x="22230" y="5958"/>
                  <a:pt x="22188" y="5968"/>
                  <a:pt x="22143" y="5988"/>
                </a:cubicBezTo>
                <a:lnTo>
                  <a:pt x="19589" y="7140"/>
                </a:lnTo>
                <a:cubicBezTo>
                  <a:pt x="19543" y="7161"/>
                  <a:pt x="19496" y="7170"/>
                  <a:pt x="19452" y="7170"/>
                </a:cubicBezTo>
                <a:cubicBezTo>
                  <a:pt x="19320" y="7170"/>
                  <a:pt x="19205" y="7084"/>
                  <a:pt x="19161" y="6943"/>
                </a:cubicBezTo>
                <a:cubicBezTo>
                  <a:pt x="19013" y="6474"/>
                  <a:pt x="18820" y="6050"/>
                  <a:pt x="18593" y="5674"/>
                </a:cubicBezTo>
                <a:cubicBezTo>
                  <a:pt x="18489" y="5505"/>
                  <a:pt x="18465" y="5233"/>
                  <a:pt x="18551" y="5053"/>
                </a:cubicBezTo>
                <a:lnTo>
                  <a:pt x="20258" y="1619"/>
                </a:lnTo>
                <a:cubicBezTo>
                  <a:pt x="20344" y="1440"/>
                  <a:pt x="20278" y="1215"/>
                  <a:pt x="20106" y="1119"/>
                </a:cubicBezTo>
                <a:lnTo>
                  <a:pt x="18254" y="50"/>
                </a:lnTo>
                <a:cubicBezTo>
                  <a:pt x="18197" y="16"/>
                  <a:pt x="18133" y="0"/>
                  <a:pt x="18068" y="0"/>
                </a:cubicBez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37"/>
          <p:cNvSpPr/>
          <p:nvPr/>
        </p:nvSpPr>
        <p:spPr>
          <a:xfrm>
            <a:off x="813550" y="2438808"/>
            <a:ext cx="862654" cy="804446"/>
          </a:xfrm>
          <a:custGeom>
            <a:rect b="b" l="l" r="r" t="t"/>
            <a:pathLst>
              <a:path extrusionOk="0" h="25540" w="27388">
                <a:moveTo>
                  <a:pt x="17514" y="1"/>
                </a:moveTo>
                <a:cubicBezTo>
                  <a:pt x="15883" y="1"/>
                  <a:pt x="14044" y="534"/>
                  <a:pt x="12096" y="1659"/>
                </a:cubicBezTo>
                <a:cubicBezTo>
                  <a:pt x="5728" y="5335"/>
                  <a:pt x="504" y="14017"/>
                  <a:pt x="0" y="21513"/>
                </a:cubicBezTo>
                <a:lnTo>
                  <a:pt x="6841" y="25540"/>
                </a:lnTo>
                <a:cubicBezTo>
                  <a:pt x="7348" y="18044"/>
                  <a:pt x="12569" y="9366"/>
                  <a:pt x="18933" y="5687"/>
                </a:cubicBezTo>
                <a:cubicBezTo>
                  <a:pt x="20520" y="4773"/>
                  <a:pt x="22033" y="4252"/>
                  <a:pt x="23422" y="4090"/>
                </a:cubicBezTo>
                <a:cubicBezTo>
                  <a:pt x="23743" y="4052"/>
                  <a:pt x="24058" y="4032"/>
                  <a:pt x="24365" y="4032"/>
                </a:cubicBezTo>
                <a:cubicBezTo>
                  <a:pt x="25480" y="4032"/>
                  <a:pt x="26498" y="4285"/>
                  <a:pt x="27388" y="4766"/>
                </a:cubicBezTo>
                <a:lnTo>
                  <a:pt x="20854" y="918"/>
                </a:lnTo>
                <a:lnTo>
                  <a:pt x="20596" y="763"/>
                </a:lnTo>
                <a:cubicBezTo>
                  <a:pt x="19694" y="262"/>
                  <a:pt x="18655" y="1"/>
                  <a:pt x="1751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37"/>
          <p:cNvSpPr/>
          <p:nvPr/>
        </p:nvSpPr>
        <p:spPr>
          <a:xfrm>
            <a:off x="3616494" y="2197885"/>
            <a:ext cx="24348" cy="21796"/>
          </a:xfrm>
          <a:custGeom>
            <a:rect b="b" l="l" r="r" t="t"/>
            <a:pathLst>
              <a:path extrusionOk="0" h="692" w="773">
                <a:moveTo>
                  <a:pt x="463" y="1"/>
                </a:moveTo>
                <a:cubicBezTo>
                  <a:pt x="365" y="1"/>
                  <a:pt x="266" y="35"/>
                  <a:pt x="186" y="105"/>
                </a:cubicBezTo>
                <a:cubicBezTo>
                  <a:pt x="14" y="257"/>
                  <a:pt x="0" y="519"/>
                  <a:pt x="152" y="692"/>
                </a:cubicBezTo>
                <a:lnTo>
                  <a:pt x="772" y="140"/>
                </a:lnTo>
                <a:cubicBezTo>
                  <a:pt x="691" y="47"/>
                  <a:pt x="577" y="1"/>
                  <a:pt x="463"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37"/>
          <p:cNvSpPr/>
          <p:nvPr/>
        </p:nvSpPr>
        <p:spPr>
          <a:xfrm>
            <a:off x="3620148" y="2211744"/>
            <a:ext cx="27214" cy="15875"/>
          </a:xfrm>
          <a:custGeom>
            <a:rect b="b" l="l" r="r" t="t"/>
            <a:pathLst>
              <a:path extrusionOk="0" h="504" w="864">
                <a:moveTo>
                  <a:pt x="408" y="1"/>
                </a:moveTo>
                <a:cubicBezTo>
                  <a:pt x="215" y="1"/>
                  <a:pt x="43" y="133"/>
                  <a:pt x="1" y="327"/>
                </a:cubicBezTo>
                <a:lnTo>
                  <a:pt x="815" y="503"/>
                </a:lnTo>
                <a:cubicBezTo>
                  <a:pt x="863" y="279"/>
                  <a:pt x="722" y="58"/>
                  <a:pt x="497" y="10"/>
                </a:cubicBezTo>
                <a:cubicBezTo>
                  <a:pt x="467" y="4"/>
                  <a:pt x="437" y="1"/>
                  <a:pt x="40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37"/>
          <p:cNvSpPr/>
          <p:nvPr/>
        </p:nvSpPr>
        <p:spPr>
          <a:xfrm>
            <a:off x="3324766" y="3684082"/>
            <a:ext cx="176732" cy="152700"/>
          </a:xfrm>
          <a:custGeom>
            <a:rect b="b" l="l" r="r" t="t"/>
            <a:pathLst>
              <a:path extrusionOk="0" h="4848" w="5611">
                <a:moveTo>
                  <a:pt x="5083" y="0"/>
                </a:moveTo>
                <a:cubicBezTo>
                  <a:pt x="5076" y="0"/>
                  <a:pt x="5068" y="1"/>
                  <a:pt x="5059" y="3"/>
                </a:cubicBezTo>
                <a:lnTo>
                  <a:pt x="5090" y="248"/>
                </a:lnTo>
                <a:cubicBezTo>
                  <a:pt x="4951" y="470"/>
                  <a:pt x="4446" y="593"/>
                  <a:pt x="3966" y="593"/>
                </a:cubicBezTo>
                <a:cubicBezTo>
                  <a:pt x="3685" y="593"/>
                  <a:pt x="3412" y="551"/>
                  <a:pt x="3225" y="461"/>
                </a:cubicBezTo>
                <a:cubicBezTo>
                  <a:pt x="3225" y="461"/>
                  <a:pt x="2345" y="1920"/>
                  <a:pt x="2028" y="2269"/>
                </a:cubicBezTo>
                <a:cubicBezTo>
                  <a:pt x="1538" y="2807"/>
                  <a:pt x="997" y="3234"/>
                  <a:pt x="418" y="3668"/>
                </a:cubicBezTo>
                <a:cubicBezTo>
                  <a:pt x="332" y="3734"/>
                  <a:pt x="239" y="3803"/>
                  <a:pt x="193" y="3899"/>
                </a:cubicBezTo>
                <a:cubicBezTo>
                  <a:pt x="118" y="4058"/>
                  <a:pt x="1" y="4448"/>
                  <a:pt x="718" y="4699"/>
                </a:cubicBezTo>
                <a:cubicBezTo>
                  <a:pt x="996" y="4797"/>
                  <a:pt x="1302" y="4848"/>
                  <a:pt x="1610" y="4848"/>
                </a:cubicBezTo>
                <a:cubicBezTo>
                  <a:pt x="2080" y="4848"/>
                  <a:pt x="2554" y="4731"/>
                  <a:pt x="2942" y="4489"/>
                </a:cubicBezTo>
                <a:cubicBezTo>
                  <a:pt x="3532" y="4117"/>
                  <a:pt x="3559" y="3348"/>
                  <a:pt x="4114" y="2910"/>
                </a:cubicBezTo>
                <a:cubicBezTo>
                  <a:pt x="4528" y="2582"/>
                  <a:pt x="5045" y="2500"/>
                  <a:pt x="5380" y="2075"/>
                </a:cubicBezTo>
                <a:cubicBezTo>
                  <a:pt x="5610" y="1779"/>
                  <a:pt x="5552" y="1386"/>
                  <a:pt x="5432" y="896"/>
                </a:cubicBezTo>
                <a:cubicBezTo>
                  <a:pt x="5303" y="391"/>
                  <a:pt x="5241" y="0"/>
                  <a:pt x="5083"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37"/>
          <p:cNvSpPr/>
          <p:nvPr/>
        </p:nvSpPr>
        <p:spPr>
          <a:xfrm>
            <a:off x="3354846" y="3636143"/>
            <a:ext cx="131565" cy="165519"/>
          </a:xfrm>
          <a:custGeom>
            <a:rect b="b" l="l" r="r" t="t"/>
            <a:pathLst>
              <a:path extrusionOk="0" h="5255" w="4177">
                <a:moveTo>
                  <a:pt x="3925" y="1"/>
                </a:moveTo>
                <a:lnTo>
                  <a:pt x="2122" y="129"/>
                </a:lnTo>
                <a:cubicBezTo>
                  <a:pt x="2122" y="129"/>
                  <a:pt x="2222" y="1073"/>
                  <a:pt x="2263" y="1439"/>
                </a:cubicBezTo>
                <a:cubicBezTo>
                  <a:pt x="2300" y="1808"/>
                  <a:pt x="2173" y="2142"/>
                  <a:pt x="2001" y="2421"/>
                </a:cubicBezTo>
                <a:cubicBezTo>
                  <a:pt x="1714" y="2881"/>
                  <a:pt x="1277" y="3567"/>
                  <a:pt x="1073" y="3791"/>
                </a:cubicBezTo>
                <a:cubicBezTo>
                  <a:pt x="911" y="3966"/>
                  <a:pt x="742" y="4128"/>
                  <a:pt x="573" y="4283"/>
                </a:cubicBezTo>
                <a:lnTo>
                  <a:pt x="573" y="4291"/>
                </a:lnTo>
                <a:cubicBezTo>
                  <a:pt x="1" y="4873"/>
                  <a:pt x="21" y="4994"/>
                  <a:pt x="256" y="5149"/>
                </a:cubicBezTo>
                <a:cubicBezTo>
                  <a:pt x="355" y="5215"/>
                  <a:pt x="482" y="5255"/>
                  <a:pt x="637" y="5255"/>
                </a:cubicBezTo>
                <a:cubicBezTo>
                  <a:pt x="840" y="5255"/>
                  <a:pt x="1093" y="5186"/>
                  <a:pt x="1394" y="5018"/>
                </a:cubicBezTo>
                <a:cubicBezTo>
                  <a:pt x="1925" y="4718"/>
                  <a:pt x="2673" y="3538"/>
                  <a:pt x="3259" y="3032"/>
                </a:cubicBezTo>
                <a:cubicBezTo>
                  <a:pt x="3845" y="2529"/>
                  <a:pt x="4176" y="2170"/>
                  <a:pt x="4135" y="1770"/>
                </a:cubicBezTo>
                <a:lnTo>
                  <a:pt x="3925" y="1"/>
                </a:ln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37"/>
          <p:cNvSpPr/>
          <p:nvPr/>
        </p:nvSpPr>
        <p:spPr>
          <a:xfrm>
            <a:off x="3505214" y="3751990"/>
            <a:ext cx="174276" cy="155346"/>
          </a:xfrm>
          <a:custGeom>
            <a:rect b="b" l="l" r="r" t="t"/>
            <a:pathLst>
              <a:path extrusionOk="0" h="4932" w="5533">
                <a:moveTo>
                  <a:pt x="5070" y="0"/>
                </a:moveTo>
                <a:cubicBezTo>
                  <a:pt x="5066" y="0"/>
                  <a:pt x="5061" y="1"/>
                  <a:pt x="5057" y="2"/>
                </a:cubicBezTo>
                <a:lnTo>
                  <a:pt x="5057" y="209"/>
                </a:lnTo>
                <a:cubicBezTo>
                  <a:pt x="4919" y="364"/>
                  <a:pt x="4540" y="512"/>
                  <a:pt x="4109" y="530"/>
                </a:cubicBezTo>
                <a:cubicBezTo>
                  <a:pt x="4089" y="531"/>
                  <a:pt x="4067" y="531"/>
                  <a:pt x="4043" y="531"/>
                </a:cubicBezTo>
                <a:cubicBezTo>
                  <a:pt x="3738" y="531"/>
                  <a:pt x="3158" y="470"/>
                  <a:pt x="3161" y="274"/>
                </a:cubicBezTo>
                <a:lnTo>
                  <a:pt x="3161" y="2"/>
                </a:lnTo>
                <a:cubicBezTo>
                  <a:pt x="3054" y="323"/>
                  <a:pt x="2558" y="1692"/>
                  <a:pt x="1805" y="2378"/>
                </a:cubicBezTo>
                <a:cubicBezTo>
                  <a:pt x="1205" y="2922"/>
                  <a:pt x="392" y="3554"/>
                  <a:pt x="182" y="4160"/>
                </a:cubicBezTo>
                <a:cubicBezTo>
                  <a:pt x="1" y="4696"/>
                  <a:pt x="937" y="4932"/>
                  <a:pt x="1569" y="4932"/>
                </a:cubicBezTo>
                <a:cubicBezTo>
                  <a:pt x="1685" y="4932"/>
                  <a:pt x="1791" y="4924"/>
                  <a:pt x="1878" y="4908"/>
                </a:cubicBezTo>
                <a:cubicBezTo>
                  <a:pt x="2526" y="4792"/>
                  <a:pt x="3368" y="4426"/>
                  <a:pt x="3826" y="3864"/>
                </a:cubicBezTo>
                <a:cubicBezTo>
                  <a:pt x="4146" y="3468"/>
                  <a:pt x="4350" y="2998"/>
                  <a:pt x="4581" y="2688"/>
                </a:cubicBezTo>
                <a:cubicBezTo>
                  <a:pt x="4808" y="2378"/>
                  <a:pt x="5340" y="2029"/>
                  <a:pt x="5464" y="1671"/>
                </a:cubicBezTo>
                <a:cubicBezTo>
                  <a:pt x="5533" y="1474"/>
                  <a:pt x="5450" y="1040"/>
                  <a:pt x="5354" y="675"/>
                </a:cubicBezTo>
                <a:cubicBezTo>
                  <a:pt x="5271" y="353"/>
                  <a:pt x="5178" y="0"/>
                  <a:pt x="507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37"/>
          <p:cNvSpPr/>
          <p:nvPr/>
        </p:nvSpPr>
        <p:spPr>
          <a:xfrm>
            <a:off x="3532522" y="3703043"/>
            <a:ext cx="131975" cy="160763"/>
          </a:xfrm>
          <a:custGeom>
            <a:rect b="b" l="l" r="r" t="t"/>
            <a:pathLst>
              <a:path extrusionOk="0" h="5104" w="4190">
                <a:moveTo>
                  <a:pt x="2294" y="1"/>
                </a:moveTo>
                <a:lnTo>
                  <a:pt x="2294" y="1083"/>
                </a:lnTo>
                <a:cubicBezTo>
                  <a:pt x="2294" y="1425"/>
                  <a:pt x="2224" y="1766"/>
                  <a:pt x="2094" y="2081"/>
                </a:cubicBezTo>
                <a:cubicBezTo>
                  <a:pt x="1863" y="2635"/>
                  <a:pt x="1463" y="3449"/>
                  <a:pt x="938" y="3928"/>
                </a:cubicBezTo>
                <a:cubicBezTo>
                  <a:pt x="770" y="4083"/>
                  <a:pt x="583" y="4245"/>
                  <a:pt x="397" y="4411"/>
                </a:cubicBezTo>
                <a:cubicBezTo>
                  <a:pt x="0" y="4873"/>
                  <a:pt x="208" y="5104"/>
                  <a:pt x="722" y="5104"/>
                </a:cubicBezTo>
                <a:cubicBezTo>
                  <a:pt x="810" y="5104"/>
                  <a:pt x="907" y="5097"/>
                  <a:pt x="1011" y="5084"/>
                </a:cubicBezTo>
                <a:cubicBezTo>
                  <a:pt x="1763" y="4980"/>
                  <a:pt x="2394" y="4398"/>
                  <a:pt x="2725" y="3938"/>
                </a:cubicBezTo>
                <a:cubicBezTo>
                  <a:pt x="3217" y="3256"/>
                  <a:pt x="4090" y="2208"/>
                  <a:pt x="4180" y="1815"/>
                </a:cubicBezTo>
                <a:lnTo>
                  <a:pt x="4190" y="1807"/>
                </a:lnTo>
                <a:lnTo>
                  <a:pt x="4190" y="1763"/>
                </a:lnTo>
                <a:lnTo>
                  <a:pt x="4190" y="1"/>
                </a:ln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37"/>
          <p:cNvSpPr/>
          <p:nvPr/>
        </p:nvSpPr>
        <p:spPr>
          <a:xfrm>
            <a:off x="3346940" y="2817404"/>
            <a:ext cx="351985" cy="901773"/>
          </a:xfrm>
          <a:custGeom>
            <a:rect b="b" l="l" r="r" t="t"/>
            <a:pathLst>
              <a:path extrusionOk="0" h="28630" w="11175">
                <a:moveTo>
                  <a:pt x="1300" y="1"/>
                </a:moveTo>
                <a:cubicBezTo>
                  <a:pt x="1300" y="1"/>
                  <a:pt x="0" y="13972"/>
                  <a:pt x="100" y="15109"/>
                </a:cubicBezTo>
                <a:cubicBezTo>
                  <a:pt x="269" y="17016"/>
                  <a:pt x="2373" y="26585"/>
                  <a:pt x="2373" y="26585"/>
                </a:cubicBezTo>
                <a:cubicBezTo>
                  <a:pt x="2567" y="26613"/>
                  <a:pt x="2746" y="26625"/>
                  <a:pt x="2911" y="26625"/>
                </a:cubicBezTo>
                <a:cubicBezTo>
                  <a:pt x="3801" y="26625"/>
                  <a:pt x="4262" y="26274"/>
                  <a:pt x="4262" y="26274"/>
                </a:cubicBezTo>
                <a:cubicBezTo>
                  <a:pt x="4262" y="26274"/>
                  <a:pt x="4424" y="19413"/>
                  <a:pt x="4273" y="17827"/>
                </a:cubicBezTo>
                <a:cubicBezTo>
                  <a:pt x="4176" y="16823"/>
                  <a:pt x="3555" y="15469"/>
                  <a:pt x="3555" y="15469"/>
                </a:cubicBezTo>
                <a:lnTo>
                  <a:pt x="5172" y="7603"/>
                </a:lnTo>
                <a:cubicBezTo>
                  <a:pt x="5172" y="7603"/>
                  <a:pt x="5741" y="13131"/>
                  <a:pt x="6038" y="15482"/>
                </a:cubicBezTo>
                <a:cubicBezTo>
                  <a:pt x="6379" y="18179"/>
                  <a:pt x="8186" y="28426"/>
                  <a:pt x="8186" y="28426"/>
                </a:cubicBezTo>
                <a:cubicBezTo>
                  <a:pt x="8500" y="28577"/>
                  <a:pt x="8799" y="28630"/>
                  <a:pt x="9064" y="28630"/>
                </a:cubicBezTo>
                <a:cubicBezTo>
                  <a:pt x="9675" y="28630"/>
                  <a:pt x="10102" y="28350"/>
                  <a:pt x="10102" y="28350"/>
                </a:cubicBezTo>
                <a:cubicBezTo>
                  <a:pt x="10102" y="28350"/>
                  <a:pt x="10775" y="21543"/>
                  <a:pt x="10513" y="18833"/>
                </a:cubicBezTo>
                <a:cubicBezTo>
                  <a:pt x="10293" y="16540"/>
                  <a:pt x="9696" y="15517"/>
                  <a:pt x="9651" y="14996"/>
                </a:cubicBezTo>
                <a:cubicBezTo>
                  <a:pt x="9651" y="14996"/>
                  <a:pt x="11175" y="3680"/>
                  <a:pt x="9706" y="470"/>
                </a:cubicBezTo>
                <a:lnTo>
                  <a:pt x="1300"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37"/>
          <p:cNvSpPr/>
          <p:nvPr/>
        </p:nvSpPr>
        <p:spPr>
          <a:xfrm>
            <a:off x="3402312" y="2933849"/>
            <a:ext cx="107564" cy="341338"/>
          </a:xfrm>
          <a:custGeom>
            <a:rect b="b" l="l" r="r" t="t"/>
            <a:pathLst>
              <a:path extrusionOk="0" h="10837" w="3415">
                <a:moveTo>
                  <a:pt x="1" y="0"/>
                </a:moveTo>
                <a:cubicBezTo>
                  <a:pt x="1" y="0"/>
                  <a:pt x="963" y="1196"/>
                  <a:pt x="2390" y="1586"/>
                </a:cubicBezTo>
                <a:lnTo>
                  <a:pt x="2924" y="3885"/>
                </a:lnTo>
                <a:lnTo>
                  <a:pt x="1987" y="10837"/>
                </a:lnTo>
                <a:lnTo>
                  <a:pt x="3414" y="3906"/>
                </a:lnTo>
                <a:lnTo>
                  <a:pt x="2935" y="1279"/>
                </a:lnTo>
                <a:cubicBezTo>
                  <a:pt x="2935" y="1279"/>
                  <a:pt x="917" y="862"/>
                  <a:pt x="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37"/>
          <p:cNvSpPr/>
          <p:nvPr/>
        </p:nvSpPr>
        <p:spPr>
          <a:xfrm>
            <a:off x="3623329" y="2671100"/>
            <a:ext cx="106997" cy="154810"/>
          </a:xfrm>
          <a:custGeom>
            <a:rect b="b" l="l" r="r" t="t"/>
            <a:pathLst>
              <a:path extrusionOk="0" h="4915" w="3397">
                <a:moveTo>
                  <a:pt x="2645" y="1"/>
                </a:moveTo>
                <a:lnTo>
                  <a:pt x="0" y="812"/>
                </a:lnTo>
                <a:lnTo>
                  <a:pt x="473" y="3125"/>
                </a:lnTo>
                <a:lnTo>
                  <a:pt x="2700" y="4914"/>
                </a:lnTo>
                <a:cubicBezTo>
                  <a:pt x="3396" y="4773"/>
                  <a:pt x="3342" y="3928"/>
                  <a:pt x="3328" y="3718"/>
                </a:cubicBezTo>
                <a:cubicBezTo>
                  <a:pt x="3310" y="3508"/>
                  <a:pt x="2917" y="1259"/>
                  <a:pt x="2645" y="1"/>
                </a:cubicBez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37"/>
          <p:cNvSpPr/>
          <p:nvPr/>
        </p:nvSpPr>
        <p:spPr>
          <a:xfrm>
            <a:off x="3286024" y="2638846"/>
            <a:ext cx="117297" cy="124730"/>
          </a:xfrm>
          <a:custGeom>
            <a:rect b="b" l="l" r="r" t="t"/>
            <a:pathLst>
              <a:path extrusionOk="0" h="3960" w="3724">
                <a:moveTo>
                  <a:pt x="1248" y="1"/>
                </a:moveTo>
                <a:lnTo>
                  <a:pt x="0" y="2294"/>
                </a:lnTo>
                <a:lnTo>
                  <a:pt x="1945" y="3959"/>
                </a:lnTo>
                <a:lnTo>
                  <a:pt x="3724" y="1136"/>
                </a:lnTo>
                <a:lnTo>
                  <a:pt x="1248" y="1"/>
                </a:lnTo>
                <a:close/>
              </a:path>
            </a:pathLst>
          </a:custGeom>
          <a:solidFill>
            <a:srgbClr val="F28F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37"/>
          <p:cNvSpPr/>
          <p:nvPr/>
        </p:nvSpPr>
        <p:spPr>
          <a:xfrm>
            <a:off x="3315191" y="2478022"/>
            <a:ext cx="157865" cy="218278"/>
          </a:xfrm>
          <a:custGeom>
            <a:rect b="b" l="l" r="r" t="t"/>
            <a:pathLst>
              <a:path extrusionOk="0" h="6930" w="5012">
                <a:moveTo>
                  <a:pt x="5012" y="0"/>
                </a:moveTo>
                <a:lnTo>
                  <a:pt x="5012" y="0"/>
                </a:lnTo>
                <a:cubicBezTo>
                  <a:pt x="3774" y="14"/>
                  <a:pt x="2408" y="466"/>
                  <a:pt x="1939" y="1434"/>
                </a:cubicBezTo>
                <a:cubicBezTo>
                  <a:pt x="1470" y="2407"/>
                  <a:pt x="1" y="5435"/>
                  <a:pt x="1" y="5435"/>
                </a:cubicBezTo>
                <a:cubicBezTo>
                  <a:pt x="1" y="5435"/>
                  <a:pt x="1024" y="6930"/>
                  <a:pt x="2659" y="6930"/>
                </a:cubicBezTo>
                <a:cubicBezTo>
                  <a:pt x="2717" y="6930"/>
                  <a:pt x="2776" y="6928"/>
                  <a:pt x="2835" y="6924"/>
                </a:cubicBezTo>
                <a:lnTo>
                  <a:pt x="501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37"/>
          <p:cNvSpPr/>
          <p:nvPr/>
        </p:nvSpPr>
        <p:spPr>
          <a:xfrm>
            <a:off x="3376359" y="2478022"/>
            <a:ext cx="284485" cy="386222"/>
          </a:xfrm>
          <a:custGeom>
            <a:rect b="b" l="l" r="r" t="t"/>
            <a:pathLst>
              <a:path extrusionOk="0" h="12262" w="9032">
                <a:moveTo>
                  <a:pt x="3248" y="0"/>
                </a:moveTo>
                <a:cubicBezTo>
                  <a:pt x="1552" y="0"/>
                  <a:pt x="700" y="1679"/>
                  <a:pt x="249" y="3466"/>
                </a:cubicBezTo>
                <a:cubicBezTo>
                  <a:pt x="0" y="4428"/>
                  <a:pt x="218" y="6186"/>
                  <a:pt x="301" y="7744"/>
                </a:cubicBezTo>
                <a:cubicBezTo>
                  <a:pt x="380" y="9207"/>
                  <a:pt x="325" y="10489"/>
                  <a:pt x="366" y="10776"/>
                </a:cubicBezTo>
                <a:cubicBezTo>
                  <a:pt x="966" y="11587"/>
                  <a:pt x="2708" y="12261"/>
                  <a:pt x="4720" y="12261"/>
                </a:cubicBezTo>
                <a:cubicBezTo>
                  <a:pt x="6036" y="12261"/>
                  <a:pt x="7467" y="11973"/>
                  <a:pt x="8772" y="11245"/>
                </a:cubicBezTo>
                <a:cubicBezTo>
                  <a:pt x="8055" y="9841"/>
                  <a:pt x="7441" y="8352"/>
                  <a:pt x="7441" y="8352"/>
                </a:cubicBezTo>
                <a:lnTo>
                  <a:pt x="8755" y="4552"/>
                </a:lnTo>
                <a:cubicBezTo>
                  <a:pt x="9031" y="3759"/>
                  <a:pt x="9024" y="2879"/>
                  <a:pt x="8665" y="2125"/>
                </a:cubicBezTo>
                <a:cubicBezTo>
                  <a:pt x="8193" y="1128"/>
                  <a:pt x="7300" y="359"/>
                  <a:pt x="6176" y="86"/>
                </a:cubicBezTo>
                <a:lnTo>
                  <a:pt x="324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37"/>
          <p:cNvSpPr/>
          <p:nvPr/>
        </p:nvSpPr>
        <p:spPr>
          <a:xfrm>
            <a:off x="3586414" y="2480730"/>
            <a:ext cx="128825" cy="245051"/>
          </a:xfrm>
          <a:custGeom>
            <a:rect b="b" l="l" r="r" t="t"/>
            <a:pathLst>
              <a:path extrusionOk="0" h="7780" w="4090">
                <a:moveTo>
                  <a:pt x="0" y="0"/>
                </a:moveTo>
                <a:lnTo>
                  <a:pt x="717" y="5724"/>
                </a:lnTo>
                <a:lnTo>
                  <a:pt x="1300" y="7779"/>
                </a:lnTo>
                <a:cubicBezTo>
                  <a:pt x="1306" y="7779"/>
                  <a:pt x="1312" y="7779"/>
                  <a:pt x="1319" y="7779"/>
                </a:cubicBezTo>
                <a:cubicBezTo>
                  <a:pt x="3172" y="7779"/>
                  <a:pt x="4089" y="6714"/>
                  <a:pt x="4089" y="6714"/>
                </a:cubicBezTo>
                <a:cubicBezTo>
                  <a:pt x="4089" y="6714"/>
                  <a:pt x="3924" y="5772"/>
                  <a:pt x="3344" y="3062"/>
                </a:cubicBezTo>
                <a:cubicBezTo>
                  <a:pt x="2776" y="387"/>
                  <a:pt x="1124" y="159"/>
                  <a:pt x="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37"/>
          <p:cNvSpPr/>
          <p:nvPr/>
        </p:nvSpPr>
        <p:spPr>
          <a:xfrm>
            <a:off x="3612588" y="2720613"/>
            <a:ext cx="5229" cy="15024"/>
          </a:xfrm>
          <a:custGeom>
            <a:rect b="b" l="l" r="r" t="t"/>
            <a:pathLst>
              <a:path extrusionOk="0" h="477" w="166">
                <a:moveTo>
                  <a:pt x="166" y="1"/>
                </a:moveTo>
                <a:lnTo>
                  <a:pt x="0" y="477"/>
                </a:lnTo>
                <a:lnTo>
                  <a:pt x="0" y="477"/>
                </a:lnTo>
                <a:close/>
              </a:path>
            </a:pathLst>
          </a:custGeom>
          <a:solidFill>
            <a:srgbClr val="E5E5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37"/>
          <p:cNvSpPr/>
          <p:nvPr/>
        </p:nvSpPr>
        <p:spPr>
          <a:xfrm>
            <a:off x="3602352" y="2638846"/>
            <a:ext cx="19938" cy="96792"/>
          </a:xfrm>
          <a:custGeom>
            <a:rect b="b" l="l" r="r" t="t"/>
            <a:pathLst>
              <a:path extrusionOk="0" h="3073" w="633">
                <a:moveTo>
                  <a:pt x="21" y="1"/>
                </a:moveTo>
                <a:cubicBezTo>
                  <a:pt x="21" y="1"/>
                  <a:pt x="1" y="1712"/>
                  <a:pt x="325" y="3073"/>
                </a:cubicBezTo>
                <a:lnTo>
                  <a:pt x="491" y="2597"/>
                </a:lnTo>
                <a:lnTo>
                  <a:pt x="632" y="2191"/>
                </a:lnTo>
                <a:cubicBezTo>
                  <a:pt x="632" y="2191"/>
                  <a:pt x="252" y="983"/>
                  <a:pt x="2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37"/>
          <p:cNvSpPr/>
          <p:nvPr/>
        </p:nvSpPr>
        <p:spPr>
          <a:xfrm>
            <a:off x="3404706" y="2241918"/>
            <a:ext cx="217585" cy="299730"/>
          </a:xfrm>
          <a:custGeom>
            <a:rect b="b" l="l" r="r" t="t"/>
            <a:pathLst>
              <a:path extrusionOk="0" h="9516" w="6908">
                <a:moveTo>
                  <a:pt x="997" y="1"/>
                </a:moveTo>
                <a:cubicBezTo>
                  <a:pt x="552" y="262"/>
                  <a:pt x="1" y="1383"/>
                  <a:pt x="55" y="3734"/>
                </a:cubicBezTo>
                <a:cubicBezTo>
                  <a:pt x="101" y="5724"/>
                  <a:pt x="749" y="6217"/>
                  <a:pt x="1073" y="6358"/>
                </a:cubicBezTo>
                <a:cubicBezTo>
                  <a:pt x="1195" y="6412"/>
                  <a:pt x="1361" y="6433"/>
                  <a:pt x="1552" y="6433"/>
                </a:cubicBezTo>
                <a:cubicBezTo>
                  <a:pt x="1866" y="6433"/>
                  <a:pt x="2250" y="6376"/>
                  <a:pt x="2628" y="6314"/>
                </a:cubicBezTo>
                <a:lnTo>
                  <a:pt x="2628" y="7507"/>
                </a:lnTo>
                <a:cubicBezTo>
                  <a:pt x="2628" y="7507"/>
                  <a:pt x="1786" y="8483"/>
                  <a:pt x="1842" y="9031"/>
                </a:cubicBezTo>
                <a:cubicBezTo>
                  <a:pt x="1871" y="9339"/>
                  <a:pt x="2251" y="9516"/>
                  <a:pt x="2718" y="9516"/>
                </a:cubicBezTo>
                <a:cubicBezTo>
                  <a:pt x="3081" y="9516"/>
                  <a:pt x="3496" y="9409"/>
                  <a:pt x="3838" y="9175"/>
                </a:cubicBezTo>
                <a:cubicBezTo>
                  <a:pt x="4624" y="8637"/>
                  <a:pt x="5131" y="7824"/>
                  <a:pt x="5131" y="7824"/>
                </a:cubicBezTo>
                <a:lnTo>
                  <a:pt x="5131" y="4934"/>
                </a:lnTo>
                <a:cubicBezTo>
                  <a:pt x="5131" y="4934"/>
                  <a:pt x="5339" y="5212"/>
                  <a:pt x="5700" y="5212"/>
                </a:cubicBezTo>
                <a:cubicBezTo>
                  <a:pt x="5846" y="5212"/>
                  <a:pt x="6017" y="5166"/>
                  <a:pt x="6210" y="5038"/>
                </a:cubicBezTo>
                <a:cubicBezTo>
                  <a:pt x="6882" y="4593"/>
                  <a:pt x="6907" y="3489"/>
                  <a:pt x="6517" y="3093"/>
                </a:cubicBezTo>
                <a:cubicBezTo>
                  <a:pt x="6363" y="2936"/>
                  <a:pt x="6139" y="2861"/>
                  <a:pt x="5914" y="2861"/>
                </a:cubicBezTo>
                <a:cubicBezTo>
                  <a:pt x="5570" y="2861"/>
                  <a:pt x="5225" y="3038"/>
                  <a:pt x="5131" y="3369"/>
                </a:cubicBezTo>
                <a:cubicBezTo>
                  <a:pt x="5131" y="3369"/>
                  <a:pt x="5124" y="3370"/>
                  <a:pt x="5109" y="3370"/>
                </a:cubicBezTo>
                <a:cubicBezTo>
                  <a:pt x="4958" y="3370"/>
                  <a:pt x="4046" y="3341"/>
                  <a:pt x="2869" y="2697"/>
                </a:cubicBezTo>
                <a:cubicBezTo>
                  <a:pt x="1580" y="1987"/>
                  <a:pt x="1083" y="773"/>
                  <a:pt x="997" y="1"/>
                </a:cubicBez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37"/>
          <p:cNvSpPr/>
          <p:nvPr/>
        </p:nvSpPr>
        <p:spPr>
          <a:xfrm>
            <a:off x="3476300" y="2335969"/>
            <a:ext cx="16190" cy="16316"/>
          </a:xfrm>
          <a:custGeom>
            <a:rect b="b" l="l" r="r" t="t"/>
            <a:pathLst>
              <a:path extrusionOk="0" h="518" w="514">
                <a:moveTo>
                  <a:pt x="257" y="0"/>
                </a:moveTo>
                <a:cubicBezTo>
                  <a:pt x="124" y="0"/>
                  <a:pt x="13" y="108"/>
                  <a:pt x="7" y="249"/>
                </a:cubicBezTo>
                <a:cubicBezTo>
                  <a:pt x="0" y="390"/>
                  <a:pt x="103" y="514"/>
                  <a:pt x="244" y="518"/>
                </a:cubicBezTo>
                <a:cubicBezTo>
                  <a:pt x="248" y="518"/>
                  <a:pt x="252" y="518"/>
                  <a:pt x="256" y="518"/>
                </a:cubicBezTo>
                <a:cubicBezTo>
                  <a:pt x="389" y="518"/>
                  <a:pt x="500" y="410"/>
                  <a:pt x="506" y="273"/>
                </a:cubicBezTo>
                <a:cubicBezTo>
                  <a:pt x="513" y="128"/>
                  <a:pt x="406" y="7"/>
                  <a:pt x="269" y="0"/>
                </a:cubicBezTo>
                <a:cubicBezTo>
                  <a:pt x="265" y="0"/>
                  <a:pt x="261" y="0"/>
                  <a:pt x="25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37"/>
          <p:cNvSpPr/>
          <p:nvPr/>
        </p:nvSpPr>
        <p:spPr>
          <a:xfrm>
            <a:off x="3456078" y="2396916"/>
            <a:ext cx="19780" cy="12914"/>
          </a:xfrm>
          <a:custGeom>
            <a:rect b="b" l="l" r="r" t="t"/>
            <a:pathLst>
              <a:path extrusionOk="0" h="410" w="628">
                <a:moveTo>
                  <a:pt x="580" y="0"/>
                </a:moveTo>
                <a:lnTo>
                  <a:pt x="1" y="186"/>
                </a:lnTo>
                <a:cubicBezTo>
                  <a:pt x="40" y="322"/>
                  <a:pt x="161" y="409"/>
                  <a:pt x="291" y="409"/>
                </a:cubicBezTo>
                <a:cubicBezTo>
                  <a:pt x="319" y="409"/>
                  <a:pt x="348" y="405"/>
                  <a:pt x="376" y="396"/>
                </a:cubicBezTo>
                <a:cubicBezTo>
                  <a:pt x="539" y="344"/>
                  <a:pt x="628" y="169"/>
                  <a:pt x="580" y="0"/>
                </a:cubicBezTo>
                <a:close/>
              </a:path>
            </a:pathLst>
          </a:custGeom>
          <a:solidFill>
            <a:srgbClr val="F28F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37"/>
          <p:cNvSpPr/>
          <p:nvPr/>
        </p:nvSpPr>
        <p:spPr>
          <a:xfrm>
            <a:off x="3408927" y="2304094"/>
            <a:ext cx="18836" cy="15497"/>
          </a:xfrm>
          <a:custGeom>
            <a:rect b="b" l="l" r="r" t="t"/>
            <a:pathLst>
              <a:path extrusionOk="0" h="492" w="598">
                <a:moveTo>
                  <a:pt x="347" y="1"/>
                </a:moveTo>
                <a:cubicBezTo>
                  <a:pt x="289" y="1"/>
                  <a:pt x="230" y="18"/>
                  <a:pt x="177" y="54"/>
                </a:cubicBezTo>
                <a:cubicBezTo>
                  <a:pt x="39" y="150"/>
                  <a:pt x="1" y="347"/>
                  <a:pt x="91" y="492"/>
                </a:cubicBezTo>
                <a:lnTo>
                  <a:pt x="597" y="140"/>
                </a:lnTo>
                <a:cubicBezTo>
                  <a:pt x="539" y="49"/>
                  <a:pt x="445" y="1"/>
                  <a:pt x="34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37"/>
          <p:cNvSpPr/>
          <p:nvPr/>
        </p:nvSpPr>
        <p:spPr>
          <a:xfrm>
            <a:off x="3415226" y="2330205"/>
            <a:ext cx="16221" cy="16442"/>
          </a:xfrm>
          <a:custGeom>
            <a:rect b="b" l="l" r="r" t="t"/>
            <a:pathLst>
              <a:path extrusionOk="0" h="522" w="515">
                <a:moveTo>
                  <a:pt x="261" y="0"/>
                </a:moveTo>
                <a:cubicBezTo>
                  <a:pt x="125" y="0"/>
                  <a:pt x="15" y="111"/>
                  <a:pt x="8" y="249"/>
                </a:cubicBezTo>
                <a:cubicBezTo>
                  <a:pt x="1" y="394"/>
                  <a:pt x="108" y="514"/>
                  <a:pt x="246" y="521"/>
                </a:cubicBezTo>
                <a:cubicBezTo>
                  <a:pt x="250" y="521"/>
                  <a:pt x="255" y="521"/>
                  <a:pt x="259" y="521"/>
                </a:cubicBezTo>
                <a:cubicBezTo>
                  <a:pt x="391" y="521"/>
                  <a:pt x="501" y="413"/>
                  <a:pt x="507" y="273"/>
                </a:cubicBezTo>
                <a:cubicBezTo>
                  <a:pt x="515" y="128"/>
                  <a:pt x="411" y="8"/>
                  <a:pt x="273" y="0"/>
                </a:cubicBezTo>
                <a:cubicBezTo>
                  <a:pt x="269" y="0"/>
                  <a:pt x="265" y="0"/>
                  <a:pt x="26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37"/>
          <p:cNvSpPr/>
          <p:nvPr/>
        </p:nvSpPr>
        <p:spPr>
          <a:xfrm>
            <a:off x="3426408" y="2333575"/>
            <a:ext cx="26332" cy="47498"/>
          </a:xfrm>
          <a:custGeom>
            <a:rect b="b" l="l" r="r" t="t"/>
            <a:pathLst>
              <a:path extrusionOk="0" h="1508" w="836">
                <a:moveTo>
                  <a:pt x="835" y="0"/>
                </a:moveTo>
                <a:lnTo>
                  <a:pt x="1" y="1262"/>
                </a:lnTo>
                <a:lnTo>
                  <a:pt x="794" y="1507"/>
                </a:lnTo>
                <a:lnTo>
                  <a:pt x="835" y="0"/>
                </a:lnTo>
                <a:close/>
              </a:path>
            </a:pathLst>
          </a:custGeom>
          <a:solidFill>
            <a:srgbClr val="F28F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37"/>
          <p:cNvSpPr/>
          <p:nvPr/>
        </p:nvSpPr>
        <p:spPr>
          <a:xfrm>
            <a:off x="3487481" y="2409799"/>
            <a:ext cx="68098" cy="43498"/>
          </a:xfrm>
          <a:custGeom>
            <a:rect b="b" l="l" r="r" t="t"/>
            <a:pathLst>
              <a:path extrusionOk="0" h="1381" w="2162">
                <a:moveTo>
                  <a:pt x="2162" y="1"/>
                </a:moveTo>
                <a:lnTo>
                  <a:pt x="2162" y="1"/>
                </a:lnTo>
                <a:cubicBezTo>
                  <a:pt x="1958" y="522"/>
                  <a:pt x="641" y="898"/>
                  <a:pt x="0" y="984"/>
                </a:cubicBezTo>
                <a:lnTo>
                  <a:pt x="0" y="1380"/>
                </a:lnTo>
                <a:cubicBezTo>
                  <a:pt x="0" y="1380"/>
                  <a:pt x="1307" y="1001"/>
                  <a:pt x="1700" y="663"/>
                </a:cubicBezTo>
                <a:cubicBezTo>
                  <a:pt x="2096" y="328"/>
                  <a:pt x="2161" y="1"/>
                  <a:pt x="2162" y="1"/>
                </a:cubicBezTo>
                <a:close/>
              </a:path>
            </a:pathLst>
          </a:custGeom>
          <a:solidFill>
            <a:srgbClr val="F28F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37"/>
          <p:cNvSpPr/>
          <p:nvPr/>
        </p:nvSpPr>
        <p:spPr>
          <a:xfrm>
            <a:off x="3157295" y="2634405"/>
            <a:ext cx="296643" cy="344520"/>
          </a:xfrm>
          <a:custGeom>
            <a:rect b="b" l="l" r="r" t="t"/>
            <a:pathLst>
              <a:path extrusionOk="0" h="10938" w="9418">
                <a:moveTo>
                  <a:pt x="1" y="0"/>
                </a:moveTo>
                <a:lnTo>
                  <a:pt x="2507" y="8931"/>
                </a:lnTo>
                <a:lnTo>
                  <a:pt x="9417" y="10938"/>
                </a:lnTo>
                <a:lnTo>
                  <a:pt x="7273" y="1918"/>
                </a:lnTo>
                <a:lnTo>
                  <a:pt x="1"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37"/>
          <p:cNvSpPr/>
          <p:nvPr/>
        </p:nvSpPr>
        <p:spPr>
          <a:xfrm>
            <a:off x="3212573" y="2822507"/>
            <a:ext cx="44663" cy="20725"/>
          </a:xfrm>
          <a:custGeom>
            <a:rect b="b" l="l" r="r" t="t"/>
            <a:pathLst>
              <a:path extrusionOk="0" h="658" w="1418">
                <a:moveTo>
                  <a:pt x="1418" y="1"/>
                </a:moveTo>
                <a:lnTo>
                  <a:pt x="1" y="283"/>
                </a:lnTo>
                <a:lnTo>
                  <a:pt x="104" y="655"/>
                </a:lnTo>
                <a:cubicBezTo>
                  <a:pt x="137" y="657"/>
                  <a:pt x="169" y="658"/>
                  <a:pt x="200" y="658"/>
                </a:cubicBezTo>
                <a:cubicBezTo>
                  <a:pt x="983" y="658"/>
                  <a:pt x="1352" y="177"/>
                  <a:pt x="1418"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37"/>
          <p:cNvSpPr/>
          <p:nvPr/>
        </p:nvSpPr>
        <p:spPr>
          <a:xfrm>
            <a:off x="3308387" y="2831389"/>
            <a:ext cx="118809" cy="36474"/>
          </a:xfrm>
          <a:custGeom>
            <a:rect b="b" l="l" r="r" t="t"/>
            <a:pathLst>
              <a:path extrusionOk="0" h="1158" w="3772">
                <a:moveTo>
                  <a:pt x="0" y="1"/>
                </a:moveTo>
                <a:lnTo>
                  <a:pt x="0" y="1"/>
                </a:lnTo>
                <a:cubicBezTo>
                  <a:pt x="31" y="239"/>
                  <a:pt x="524" y="688"/>
                  <a:pt x="1362" y="963"/>
                </a:cubicBezTo>
                <a:cubicBezTo>
                  <a:pt x="1828" y="1118"/>
                  <a:pt x="2414" y="1158"/>
                  <a:pt x="2892" y="1158"/>
                </a:cubicBezTo>
                <a:cubicBezTo>
                  <a:pt x="3391" y="1158"/>
                  <a:pt x="3772" y="1115"/>
                  <a:pt x="3772" y="1115"/>
                </a:cubicBezTo>
                <a:lnTo>
                  <a:pt x="3641" y="667"/>
                </a:lnTo>
                <a:lnTo>
                  <a:pt x="0"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37"/>
          <p:cNvSpPr/>
          <p:nvPr/>
        </p:nvSpPr>
        <p:spPr>
          <a:xfrm>
            <a:off x="3221959" y="2663068"/>
            <a:ext cx="100036" cy="37828"/>
          </a:xfrm>
          <a:custGeom>
            <a:rect b="b" l="l" r="r" t="t"/>
            <a:pathLst>
              <a:path extrusionOk="0" h="1201" w="3176">
                <a:moveTo>
                  <a:pt x="290" y="1"/>
                </a:moveTo>
                <a:cubicBezTo>
                  <a:pt x="106" y="1"/>
                  <a:pt x="1" y="41"/>
                  <a:pt x="17" y="122"/>
                </a:cubicBezTo>
                <a:cubicBezTo>
                  <a:pt x="51" y="273"/>
                  <a:pt x="79" y="397"/>
                  <a:pt x="79" y="397"/>
                </a:cubicBezTo>
                <a:lnTo>
                  <a:pt x="3175" y="1201"/>
                </a:lnTo>
                <a:lnTo>
                  <a:pt x="3113" y="925"/>
                </a:lnTo>
                <a:cubicBezTo>
                  <a:pt x="3082" y="770"/>
                  <a:pt x="2599" y="529"/>
                  <a:pt x="2041" y="384"/>
                </a:cubicBezTo>
                <a:lnTo>
                  <a:pt x="972" y="108"/>
                </a:lnTo>
                <a:cubicBezTo>
                  <a:pt x="700" y="36"/>
                  <a:pt x="461" y="1"/>
                  <a:pt x="290"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37"/>
          <p:cNvSpPr/>
          <p:nvPr/>
        </p:nvSpPr>
        <p:spPr>
          <a:xfrm>
            <a:off x="3208069" y="2630878"/>
            <a:ext cx="119690" cy="48412"/>
          </a:xfrm>
          <a:custGeom>
            <a:rect b="b" l="l" r="r" t="t"/>
            <a:pathLst>
              <a:path extrusionOk="0" h="1537" w="3800">
                <a:moveTo>
                  <a:pt x="1290" y="0"/>
                </a:moveTo>
                <a:cubicBezTo>
                  <a:pt x="733" y="0"/>
                  <a:pt x="823" y="437"/>
                  <a:pt x="823" y="437"/>
                </a:cubicBezTo>
                <a:lnTo>
                  <a:pt x="399" y="319"/>
                </a:lnTo>
                <a:cubicBezTo>
                  <a:pt x="310" y="295"/>
                  <a:pt x="230" y="283"/>
                  <a:pt x="166" y="283"/>
                </a:cubicBezTo>
                <a:cubicBezTo>
                  <a:pt x="62" y="283"/>
                  <a:pt x="0" y="315"/>
                  <a:pt x="13" y="375"/>
                </a:cubicBezTo>
                <a:cubicBezTo>
                  <a:pt x="37" y="471"/>
                  <a:pt x="55" y="550"/>
                  <a:pt x="55" y="550"/>
                </a:cubicBezTo>
                <a:lnTo>
                  <a:pt x="3799" y="1537"/>
                </a:lnTo>
                <a:lnTo>
                  <a:pt x="3747" y="1365"/>
                </a:lnTo>
                <a:cubicBezTo>
                  <a:pt x="3716" y="1271"/>
                  <a:pt x="3489" y="1137"/>
                  <a:pt x="3241" y="1064"/>
                </a:cubicBezTo>
                <a:cubicBezTo>
                  <a:pt x="2988" y="992"/>
                  <a:pt x="2785" y="937"/>
                  <a:pt x="2785" y="937"/>
                </a:cubicBezTo>
                <a:cubicBezTo>
                  <a:pt x="2785" y="937"/>
                  <a:pt x="2582" y="254"/>
                  <a:pt x="1640" y="44"/>
                </a:cubicBezTo>
                <a:cubicBezTo>
                  <a:pt x="1502" y="13"/>
                  <a:pt x="1386" y="0"/>
                  <a:pt x="1290" y="0"/>
                </a:cubicBez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37"/>
          <p:cNvSpPr/>
          <p:nvPr/>
        </p:nvSpPr>
        <p:spPr>
          <a:xfrm>
            <a:off x="3221266" y="2648422"/>
            <a:ext cx="81925" cy="43687"/>
          </a:xfrm>
          <a:custGeom>
            <a:rect b="b" l="l" r="r" t="t"/>
            <a:pathLst>
              <a:path extrusionOk="0" h="1387" w="2601">
                <a:moveTo>
                  <a:pt x="1" y="1"/>
                </a:moveTo>
                <a:lnTo>
                  <a:pt x="111" y="117"/>
                </a:lnTo>
                <a:cubicBezTo>
                  <a:pt x="456" y="200"/>
                  <a:pt x="597" y="245"/>
                  <a:pt x="649" y="480"/>
                </a:cubicBezTo>
                <a:cubicBezTo>
                  <a:pt x="707" y="752"/>
                  <a:pt x="732" y="948"/>
                  <a:pt x="732" y="948"/>
                </a:cubicBezTo>
                <a:lnTo>
                  <a:pt x="2387" y="1387"/>
                </a:lnTo>
                <a:cubicBezTo>
                  <a:pt x="2387" y="1387"/>
                  <a:pt x="2308" y="1045"/>
                  <a:pt x="2284" y="911"/>
                </a:cubicBezTo>
                <a:cubicBezTo>
                  <a:pt x="2263" y="813"/>
                  <a:pt x="2290" y="744"/>
                  <a:pt x="2414" y="744"/>
                </a:cubicBezTo>
                <a:cubicBezTo>
                  <a:pt x="2456" y="744"/>
                  <a:pt x="2510" y="752"/>
                  <a:pt x="2577" y="769"/>
                </a:cubicBezTo>
                <a:lnTo>
                  <a:pt x="2601" y="663"/>
                </a:lnTo>
                <a:lnTo>
                  <a:pt x="1"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37"/>
          <p:cNvSpPr/>
          <p:nvPr/>
        </p:nvSpPr>
        <p:spPr>
          <a:xfrm>
            <a:off x="3220478" y="2663918"/>
            <a:ext cx="100099" cy="37828"/>
          </a:xfrm>
          <a:custGeom>
            <a:rect b="b" l="l" r="r" t="t"/>
            <a:pathLst>
              <a:path extrusionOk="0" h="1201" w="3178">
                <a:moveTo>
                  <a:pt x="291" y="0"/>
                </a:moveTo>
                <a:cubicBezTo>
                  <a:pt x="107" y="0"/>
                  <a:pt x="1" y="40"/>
                  <a:pt x="19" y="119"/>
                </a:cubicBezTo>
                <a:cubicBezTo>
                  <a:pt x="54" y="274"/>
                  <a:pt x="78" y="398"/>
                  <a:pt x="78" y="398"/>
                </a:cubicBezTo>
                <a:lnTo>
                  <a:pt x="3178" y="1201"/>
                </a:lnTo>
                <a:lnTo>
                  <a:pt x="3116" y="922"/>
                </a:lnTo>
                <a:cubicBezTo>
                  <a:pt x="3084" y="771"/>
                  <a:pt x="2602" y="529"/>
                  <a:pt x="2043" y="384"/>
                </a:cubicBezTo>
                <a:lnTo>
                  <a:pt x="971" y="104"/>
                </a:lnTo>
                <a:cubicBezTo>
                  <a:pt x="701" y="35"/>
                  <a:pt x="463" y="0"/>
                  <a:pt x="291" y="0"/>
                </a:cubicBez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37"/>
          <p:cNvSpPr/>
          <p:nvPr/>
        </p:nvSpPr>
        <p:spPr>
          <a:xfrm>
            <a:off x="3286402" y="2753559"/>
            <a:ext cx="422004" cy="108383"/>
          </a:xfrm>
          <a:custGeom>
            <a:rect b="b" l="l" r="r" t="t"/>
            <a:pathLst>
              <a:path extrusionOk="0" h="3441" w="13398">
                <a:moveTo>
                  <a:pt x="3661" y="0"/>
                </a:moveTo>
                <a:cubicBezTo>
                  <a:pt x="3634" y="0"/>
                  <a:pt x="3618" y="3"/>
                  <a:pt x="3618" y="3"/>
                </a:cubicBezTo>
                <a:cubicBezTo>
                  <a:pt x="3618" y="3"/>
                  <a:pt x="3787" y="721"/>
                  <a:pt x="3843" y="952"/>
                </a:cubicBezTo>
                <a:cubicBezTo>
                  <a:pt x="3879" y="1103"/>
                  <a:pt x="3294" y="1236"/>
                  <a:pt x="2671" y="1236"/>
                </a:cubicBezTo>
                <a:cubicBezTo>
                  <a:pt x="2344" y="1236"/>
                  <a:pt x="2007" y="1199"/>
                  <a:pt x="1742" y="1111"/>
                </a:cubicBezTo>
                <a:cubicBezTo>
                  <a:pt x="1586" y="1057"/>
                  <a:pt x="1415" y="1030"/>
                  <a:pt x="1248" y="1030"/>
                </a:cubicBezTo>
                <a:cubicBezTo>
                  <a:pt x="595" y="1030"/>
                  <a:pt x="0" y="1440"/>
                  <a:pt x="550" y="2272"/>
                </a:cubicBezTo>
                <a:cubicBezTo>
                  <a:pt x="1239" y="3320"/>
                  <a:pt x="2581" y="3441"/>
                  <a:pt x="3512" y="3441"/>
                </a:cubicBezTo>
                <a:cubicBezTo>
                  <a:pt x="3770" y="3441"/>
                  <a:pt x="4229" y="3424"/>
                  <a:pt x="4677" y="3366"/>
                </a:cubicBezTo>
                <a:cubicBezTo>
                  <a:pt x="4977" y="3324"/>
                  <a:pt x="5277" y="3296"/>
                  <a:pt x="5581" y="3272"/>
                </a:cubicBezTo>
                <a:cubicBezTo>
                  <a:pt x="7487" y="3138"/>
                  <a:pt x="12528" y="2565"/>
                  <a:pt x="13397" y="2296"/>
                </a:cubicBezTo>
                <a:lnTo>
                  <a:pt x="11170" y="507"/>
                </a:lnTo>
                <a:cubicBezTo>
                  <a:pt x="11170" y="507"/>
                  <a:pt x="6246" y="1383"/>
                  <a:pt x="5667" y="1431"/>
                </a:cubicBezTo>
                <a:cubicBezTo>
                  <a:pt x="5638" y="1433"/>
                  <a:pt x="5609" y="1434"/>
                  <a:pt x="5580" y="1434"/>
                </a:cubicBezTo>
                <a:cubicBezTo>
                  <a:pt x="5027" y="1434"/>
                  <a:pt x="4435" y="1037"/>
                  <a:pt x="4225" y="500"/>
                </a:cubicBezTo>
                <a:cubicBezTo>
                  <a:pt x="4049" y="46"/>
                  <a:pt x="3768" y="0"/>
                  <a:pt x="3661" y="0"/>
                </a:cubicBez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37"/>
          <p:cNvSpPr/>
          <p:nvPr/>
        </p:nvSpPr>
        <p:spPr>
          <a:xfrm>
            <a:off x="3162492" y="2712424"/>
            <a:ext cx="108981" cy="125360"/>
          </a:xfrm>
          <a:custGeom>
            <a:rect b="b" l="l" r="r" t="t"/>
            <a:pathLst>
              <a:path extrusionOk="0" h="3980" w="3460">
                <a:moveTo>
                  <a:pt x="286" y="1"/>
                </a:moveTo>
                <a:cubicBezTo>
                  <a:pt x="119" y="1"/>
                  <a:pt x="0" y="177"/>
                  <a:pt x="81" y="509"/>
                </a:cubicBezTo>
                <a:cubicBezTo>
                  <a:pt x="202" y="1023"/>
                  <a:pt x="36" y="1961"/>
                  <a:pt x="346" y="2840"/>
                </a:cubicBezTo>
                <a:cubicBezTo>
                  <a:pt x="587" y="3530"/>
                  <a:pt x="1198" y="3961"/>
                  <a:pt x="1646" y="3978"/>
                </a:cubicBezTo>
                <a:cubicBezTo>
                  <a:pt x="1671" y="3979"/>
                  <a:pt x="1697" y="3980"/>
                  <a:pt x="1724" y="3980"/>
                </a:cubicBezTo>
                <a:cubicBezTo>
                  <a:pt x="2188" y="3980"/>
                  <a:pt x="2987" y="3802"/>
                  <a:pt x="3208" y="3151"/>
                </a:cubicBezTo>
                <a:cubicBezTo>
                  <a:pt x="3460" y="2406"/>
                  <a:pt x="2877" y="2230"/>
                  <a:pt x="2342" y="2086"/>
                </a:cubicBezTo>
                <a:cubicBezTo>
                  <a:pt x="1808" y="1937"/>
                  <a:pt x="960" y="1534"/>
                  <a:pt x="898" y="1313"/>
                </a:cubicBezTo>
                <a:cubicBezTo>
                  <a:pt x="835" y="1093"/>
                  <a:pt x="577" y="162"/>
                  <a:pt x="577" y="162"/>
                </a:cubicBezTo>
                <a:cubicBezTo>
                  <a:pt x="482" y="53"/>
                  <a:pt x="377" y="1"/>
                  <a:pt x="286" y="1"/>
                </a:cubicBez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37"/>
          <p:cNvSpPr txBox="1"/>
          <p:nvPr>
            <p:ph type="ctrTitle"/>
          </p:nvPr>
        </p:nvSpPr>
        <p:spPr>
          <a:xfrm>
            <a:off x="948600" y="366800"/>
            <a:ext cx="5564100" cy="504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5"/>
                </a:solidFill>
              </a:rPr>
              <a:t>PROJECT STAGES</a:t>
            </a:r>
            <a:endParaRPr>
              <a:solidFill>
                <a:schemeClr val="accent5"/>
              </a:solidFill>
            </a:endParaRPr>
          </a:p>
        </p:txBody>
      </p:sp>
      <p:sp>
        <p:nvSpPr>
          <p:cNvPr id="5156" name="Google Shape;5156;p37"/>
          <p:cNvSpPr txBox="1"/>
          <p:nvPr>
            <p:ph idx="1" type="subTitle"/>
          </p:nvPr>
        </p:nvSpPr>
        <p:spPr>
          <a:xfrm>
            <a:off x="4736030" y="1531703"/>
            <a:ext cx="3493800" cy="578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Despite being red, Mars is actually a cold place. It’s full of iron oxide dust, which gives the planet its reddish cast</a:t>
            </a:r>
            <a:endParaRPr/>
          </a:p>
        </p:txBody>
      </p:sp>
      <p:sp>
        <p:nvSpPr>
          <p:cNvPr id="5157" name="Google Shape;5157;p37"/>
          <p:cNvSpPr txBox="1"/>
          <p:nvPr>
            <p:ph idx="2" type="subTitle"/>
          </p:nvPr>
        </p:nvSpPr>
        <p:spPr>
          <a:xfrm>
            <a:off x="4736037" y="1215950"/>
            <a:ext cx="3493800" cy="371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STAGE 1</a:t>
            </a:r>
            <a:endParaRPr/>
          </a:p>
        </p:txBody>
      </p:sp>
      <p:sp>
        <p:nvSpPr>
          <p:cNvPr id="5158" name="Google Shape;5158;p37"/>
          <p:cNvSpPr txBox="1"/>
          <p:nvPr>
            <p:ph idx="3" type="subTitle"/>
          </p:nvPr>
        </p:nvSpPr>
        <p:spPr>
          <a:xfrm>
            <a:off x="4736030" y="4056302"/>
            <a:ext cx="3493800" cy="578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 has a beautiful name and is the second planet from the Sun. Its atmosphere is extremely poisonous</a:t>
            </a:r>
            <a:endParaRPr/>
          </a:p>
        </p:txBody>
      </p:sp>
      <p:sp>
        <p:nvSpPr>
          <p:cNvPr id="5159" name="Google Shape;5159;p37"/>
          <p:cNvSpPr txBox="1"/>
          <p:nvPr>
            <p:ph idx="4" type="subTitle"/>
          </p:nvPr>
        </p:nvSpPr>
        <p:spPr>
          <a:xfrm>
            <a:off x="4736037" y="3740549"/>
            <a:ext cx="3493800" cy="371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STAGE 3</a:t>
            </a:r>
            <a:endParaRPr/>
          </a:p>
        </p:txBody>
      </p:sp>
      <p:sp>
        <p:nvSpPr>
          <p:cNvPr id="5160" name="Google Shape;5160;p37"/>
          <p:cNvSpPr txBox="1"/>
          <p:nvPr>
            <p:ph idx="5" type="subTitle"/>
          </p:nvPr>
        </p:nvSpPr>
        <p:spPr>
          <a:xfrm>
            <a:off x="4736030" y="2793999"/>
            <a:ext cx="3493800" cy="578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 the closest planet to the Sun and the smallest one in our Solar System. It’s only a bit larger than our Moon</a:t>
            </a:r>
            <a:endParaRPr/>
          </a:p>
        </p:txBody>
      </p:sp>
      <p:sp>
        <p:nvSpPr>
          <p:cNvPr id="5161" name="Google Shape;5161;p37"/>
          <p:cNvSpPr txBox="1"/>
          <p:nvPr>
            <p:ph idx="6" type="subTitle"/>
          </p:nvPr>
        </p:nvSpPr>
        <p:spPr>
          <a:xfrm>
            <a:off x="4736037" y="2478247"/>
            <a:ext cx="3493800" cy="371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STAGE 2</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rgbClr val="EFEFEF"/>
        </a:solidFill>
      </p:bgPr>
    </p:bg>
    <p:spTree>
      <p:nvGrpSpPr>
        <p:cNvPr id="5165" name="Shape 5165"/>
        <p:cNvGrpSpPr/>
        <p:nvPr/>
      </p:nvGrpSpPr>
      <p:grpSpPr>
        <a:xfrm>
          <a:off x="0" y="0"/>
          <a:ext cx="0" cy="0"/>
          <a:chOff x="0" y="0"/>
          <a:chExt cx="0" cy="0"/>
        </a:xfrm>
      </p:grpSpPr>
      <p:sp>
        <p:nvSpPr>
          <p:cNvPr id="5166" name="Google Shape;5166;p38"/>
          <p:cNvSpPr txBox="1"/>
          <p:nvPr>
            <p:ph type="ctrTitle"/>
          </p:nvPr>
        </p:nvSpPr>
        <p:spPr>
          <a:xfrm flipH="1">
            <a:off x="6337200" y="360650"/>
            <a:ext cx="1858200" cy="5040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TIMELINE</a:t>
            </a:r>
            <a:endParaRPr/>
          </a:p>
        </p:txBody>
      </p:sp>
      <p:grpSp>
        <p:nvGrpSpPr>
          <p:cNvPr id="5167" name="Google Shape;5167;p38"/>
          <p:cNvGrpSpPr/>
          <p:nvPr/>
        </p:nvGrpSpPr>
        <p:grpSpPr>
          <a:xfrm>
            <a:off x="1850846" y="3582231"/>
            <a:ext cx="705302" cy="577255"/>
            <a:chOff x="4370168" y="1690503"/>
            <a:chExt cx="869027" cy="711256"/>
          </a:xfrm>
        </p:grpSpPr>
        <p:sp>
          <p:nvSpPr>
            <p:cNvPr id="5168" name="Google Shape;5168;p38"/>
            <p:cNvSpPr/>
            <p:nvPr/>
          </p:nvSpPr>
          <p:spPr>
            <a:xfrm>
              <a:off x="4370666" y="1690503"/>
              <a:ext cx="868529" cy="494888"/>
            </a:xfrm>
            <a:custGeom>
              <a:rect b="b" l="l" r="r" t="t"/>
              <a:pathLst>
                <a:path extrusionOk="0" h="9947" w="17457">
                  <a:moveTo>
                    <a:pt x="8766" y="0"/>
                  </a:moveTo>
                  <a:lnTo>
                    <a:pt x="1" y="4976"/>
                  </a:lnTo>
                  <a:lnTo>
                    <a:pt x="8691" y="9947"/>
                  </a:lnTo>
                  <a:lnTo>
                    <a:pt x="17456" y="4976"/>
                  </a:lnTo>
                  <a:lnTo>
                    <a:pt x="876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38"/>
            <p:cNvSpPr/>
            <p:nvPr/>
          </p:nvSpPr>
          <p:spPr>
            <a:xfrm>
              <a:off x="4800256" y="1937120"/>
              <a:ext cx="436329" cy="464639"/>
            </a:xfrm>
            <a:custGeom>
              <a:rect b="b" l="l" r="r" t="t"/>
              <a:pathLst>
                <a:path extrusionOk="0" h="9339" w="8770">
                  <a:moveTo>
                    <a:pt x="8765" y="1"/>
                  </a:moveTo>
                  <a:lnTo>
                    <a:pt x="0" y="4972"/>
                  </a:lnTo>
                  <a:lnTo>
                    <a:pt x="3" y="9338"/>
                  </a:lnTo>
                  <a:lnTo>
                    <a:pt x="8769" y="4363"/>
                  </a:lnTo>
                  <a:lnTo>
                    <a:pt x="876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38"/>
            <p:cNvSpPr/>
            <p:nvPr/>
          </p:nvSpPr>
          <p:spPr>
            <a:xfrm>
              <a:off x="4370168" y="1937120"/>
              <a:ext cx="432598" cy="464639"/>
            </a:xfrm>
            <a:custGeom>
              <a:rect b="b" l="l" r="r" t="t"/>
              <a:pathLst>
                <a:path extrusionOk="0" h="9339" w="8695">
                  <a:moveTo>
                    <a:pt x="1" y="1"/>
                  </a:moveTo>
                  <a:lnTo>
                    <a:pt x="4" y="4363"/>
                  </a:lnTo>
                  <a:lnTo>
                    <a:pt x="8694" y="9338"/>
                  </a:lnTo>
                  <a:lnTo>
                    <a:pt x="8691" y="4972"/>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71" name="Google Shape;5171;p38"/>
          <p:cNvGrpSpPr/>
          <p:nvPr/>
        </p:nvGrpSpPr>
        <p:grpSpPr>
          <a:xfrm>
            <a:off x="4213392" y="3585311"/>
            <a:ext cx="705870" cy="575715"/>
            <a:chOff x="4368768" y="1694298"/>
            <a:chExt cx="869727" cy="709359"/>
          </a:xfrm>
        </p:grpSpPr>
        <p:sp>
          <p:nvSpPr>
            <p:cNvPr id="5172" name="Google Shape;5172;p38"/>
            <p:cNvSpPr/>
            <p:nvPr/>
          </p:nvSpPr>
          <p:spPr>
            <a:xfrm>
              <a:off x="4368768" y="1694298"/>
              <a:ext cx="868529" cy="494888"/>
            </a:xfrm>
            <a:custGeom>
              <a:rect b="b" l="l" r="r" t="t"/>
              <a:pathLst>
                <a:path extrusionOk="0" h="9947" w="17457">
                  <a:moveTo>
                    <a:pt x="8766" y="0"/>
                  </a:moveTo>
                  <a:lnTo>
                    <a:pt x="1" y="4976"/>
                  </a:lnTo>
                  <a:lnTo>
                    <a:pt x="8691" y="9947"/>
                  </a:lnTo>
                  <a:lnTo>
                    <a:pt x="17456" y="4976"/>
                  </a:lnTo>
                  <a:lnTo>
                    <a:pt x="876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38"/>
            <p:cNvSpPr/>
            <p:nvPr/>
          </p:nvSpPr>
          <p:spPr>
            <a:xfrm>
              <a:off x="4802165" y="1939017"/>
              <a:ext cx="436329" cy="464639"/>
            </a:xfrm>
            <a:custGeom>
              <a:rect b="b" l="l" r="r" t="t"/>
              <a:pathLst>
                <a:path extrusionOk="0" h="9339" w="8770">
                  <a:moveTo>
                    <a:pt x="8765" y="1"/>
                  </a:moveTo>
                  <a:lnTo>
                    <a:pt x="0" y="4972"/>
                  </a:lnTo>
                  <a:lnTo>
                    <a:pt x="3" y="9338"/>
                  </a:lnTo>
                  <a:lnTo>
                    <a:pt x="8769" y="4363"/>
                  </a:lnTo>
                  <a:lnTo>
                    <a:pt x="876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38"/>
            <p:cNvSpPr/>
            <p:nvPr/>
          </p:nvSpPr>
          <p:spPr>
            <a:xfrm>
              <a:off x="4370734" y="1939017"/>
              <a:ext cx="432598" cy="464639"/>
            </a:xfrm>
            <a:custGeom>
              <a:rect b="b" l="l" r="r" t="t"/>
              <a:pathLst>
                <a:path extrusionOk="0" h="9339" w="8695">
                  <a:moveTo>
                    <a:pt x="1" y="1"/>
                  </a:moveTo>
                  <a:lnTo>
                    <a:pt x="4" y="4363"/>
                  </a:lnTo>
                  <a:lnTo>
                    <a:pt x="8694" y="9338"/>
                  </a:lnTo>
                  <a:lnTo>
                    <a:pt x="8691" y="4972"/>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75" name="Google Shape;5175;p38"/>
          <p:cNvGrpSpPr/>
          <p:nvPr/>
        </p:nvGrpSpPr>
        <p:grpSpPr>
          <a:xfrm>
            <a:off x="6578613" y="3582231"/>
            <a:ext cx="704898" cy="577255"/>
            <a:chOff x="4370666" y="1690503"/>
            <a:chExt cx="868529" cy="711256"/>
          </a:xfrm>
        </p:grpSpPr>
        <p:sp>
          <p:nvSpPr>
            <p:cNvPr id="5176" name="Google Shape;5176;p38"/>
            <p:cNvSpPr/>
            <p:nvPr/>
          </p:nvSpPr>
          <p:spPr>
            <a:xfrm>
              <a:off x="4370666" y="1690503"/>
              <a:ext cx="868529" cy="494888"/>
            </a:xfrm>
            <a:custGeom>
              <a:rect b="b" l="l" r="r" t="t"/>
              <a:pathLst>
                <a:path extrusionOk="0" h="9947" w="17457">
                  <a:moveTo>
                    <a:pt x="8766" y="0"/>
                  </a:moveTo>
                  <a:lnTo>
                    <a:pt x="1" y="4976"/>
                  </a:lnTo>
                  <a:lnTo>
                    <a:pt x="8691" y="9947"/>
                  </a:lnTo>
                  <a:lnTo>
                    <a:pt x="17456" y="4976"/>
                  </a:lnTo>
                  <a:lnTo>
                    <a:pt x="876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38"/>
            <p:cNvSpPr/>
            <p:nvPr/>
          </p:nvSpPr>
          <p:spPr>
            <a:xfrm>
              <a:off x="4802165" y="1937120"/>
              <a:ext cx="436329" cy="464639"/>
            </a:xfrm>
            <a:custGeom>
              <a:rect b="b" l="l" r="r" t="t"/>
              <a:pathLst>
                <a:path extrusionOk="0" h="9339" w="8770">
                  <a:moveTo>
                    <a:pt x="8765" y="1"/>
                  </a:moveTo>
                  <a:lnTo>
                    <a:pt x="0" y="4972"/>
                  </a:lnTo>
                  <a:lnTo>
                    <a:pt x="3" y="9338"/>
                  </a:lnTo>
                  <a:lnTo>
                    <a:pt x="8769" y="4363"/>
                  </a:lnTo>
                  <a:lnTo>
                    <a:pt x="876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38"/>
            <p:cNvSpPr/>
            <p:nvPr/>
          </p:nvSpPr>
          <p:spPr>
            <a:xfrm>
              <a:off x="4372065" y="1937120"/>
              <a:ext cx="432598" cy="464639"/>
            </a:xfrm>
            <a:custGeom>
              <a:rect b="b" l="l" r="r" t="t"/>
              <a:pathLst>
                <a:path extrusionOk="0" h="9339" w="8695">
                  <a:moveTo>
                    <a:pt x="1" y="1"/>
                  </a:moveTo>
                  <a:lnTo>
                    <a:pt x="4" y="4363"/>
                  </a:lnTo>
                  <a:lnTo>
                    <a:pt x="8694" y="9338"/>
                  </a:lnTo>
                  <a:lnTo>
                    <a:pt x="8691" y="4972"/>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79" name="Google Shape;5179;p38"/>
          <p:cNvGrpSpPr/>
          <p:nvPr/>
        </p:nvGrpSpPr>
        <p:grpSpPr>
          <a:xfrm>
            <a:off x="6782182" y="3327093"/>
            <a:ext cx="279707" cy="523511"/>
            <a:chOff x="2597700" y="3340275"/>
            <a:chExt cx="198275" cy="371100"/>
          </a:xfrm>
        </p:grpSpPr>
        <p:sp>
          <p:nvSpPr>
            <p:cNvPr id="5180" name="Google Shape;5180;p38"/>
            <p:cNvSpPr/>
            <p:nvPr/>
          </p:nvSpPr>
          <p:spPr>
            <a:xfrm>
              <a:off x="2597700" y="3340275"/>
              <a:ext cx="198275" cy="370875"/>
            </a:xfrm>
            <a:custGeom>
              <a:rect b="b" l="l" r="r" t="t"/>
              <a:pathLst>
                <a:path extrusionOk="0" h="14835" w="7931">
                  <a:moveTo>
                    <a:pt x="3493" y="1"/>
                  </a:moveTo>
                  <a:cubicBezTo>
                    <a:pt x="3428" y="1"/>
                    <a:pt x="3362" y="20"/>
                    <a:pt x="3308" y="60"/>
                  </a:cubicBezTo>
                  <a:cubicBezTo>
                    <a:pt x="3016" y="231"/>
                    <a:pt x="2776" y="670"/>
                    <a:pt x="2776" y="1056"/>
                  </a:cubicBezTo>
                  <a:lnTo>
                    <a:pt x="2776" y="1391"/>
                  </a:lnTo>
                  <a:cubicBezTo>
                    <a:pt x="1281" y="2414"/>
                    <a:pt x="267" y="4183"/>
                    <a:pt x="267" y="5885"/>
                  </a:cubicBezTo>
                  <a:cubicBezTo>
                    <a:pt x="267" y="6804"/>
                    <a:pt x="482" y="7362"/>
                    <a:pt x="920" y="7629"/>
                  </a:cubicBezTo>
                  <a:cubicBezTo>
                    <a:pt x="920" y="7629"/>
                    <a:pt x="2484" y="8617"/>
                    <a:pt x="2827" y="8677"/>
                  </a:cubicBezTo>
                  <a:lnTo>
                    <a:pt x="2827" y="10825"/>
                  </a:lnTo>
                  <a:cubicBezTo>
                    <a:pt x="2559" y="10921"/>
                    <a:pt x="2278" y="10968"/>
                    <a:pt x="1998" y="10968"/>
                  </a:cubicBezTo>
                  <a:cubicBezTo>
                    <a:pt x="1676" y="10968"/>
                    <a:pt x="1356" y="10906"/>
                    <a:pt x="1057" y="10782"/>
                  </a:cubicBezTo>
                  <a:cubicBezTo>
                    <a:pt x="1009" y="10763"/>
                    <a:pt x="959" y="10755"/>
                    <a:pt x="910" y="10755"/>
                  </a:cubicBezTo>
                  <a:cubicBezTo>
                    <a:pt x="821" y="10755"/>
                    <a:pt x="734" y="10783"/>
                    <a:pt x="662" y="10833"/>
                  </a:cubicBezTo>
                  <a:cubicBezTo>
                    <a:pt x="293" y="11048"/>
                    <a:pt x="1" y="11598"/>
                    <a:pt x="1" y="12088"/>
                  </a:cubicBezTo>
                  <a:cubicBezTo>
                    <a:pt x="1" y="12328"/>
                    <a:pt x="61" y="12491"/>
                    <a:pt x="173" y="12586"/>
                  </a:cubicBezTo>
                  <a:cubicBezTo>
                    <a:pt x="173" y="12586"/>
                    <a:pt x="1728" y="13540"/>
                    <a:pt x="1891" y="13574"/>
                  </a:cubicBezTo>
                  <a:cubicBezTo>
                    <a:pt x="2192" y="13686"/>
                    <a:pt x="2509" y="13737"/>
                    <a:pt x="2827" y="13737"/>
                  </a:cubicBezTo>
                  <a:cubicBezTo>
                    <a:pt x="2853" y="13814"/>
                    <a:pt x="2913" y="13875"/>
                    <a:pt x="2982" y="13909"/>
                  </a:cubicBezTo>
                  <a:cubicBezTo>
                    <a:pt x="2982" y="13909"/>
                    <a:pt x="4528" y="14802"/>
                    <a:pt x="4537" y="14811"/>
                  </a:cubicBezTo>
                  <a:cubicBezTo>
                    <a:pt x="4578" y="14827"/>
                    <a:pt x="4620" y="14834"/>
                    <a:pt x="4662" y="14834"/>
                  </a:cubicBezTo>
                  <a:cubicBezTo>
                    <a:pt x="4733" y="14834"/>
                    <a:pt x="4804" y="14812"/>
                    <a:pt x="4863" y="14768"/>
                  </a:cubicBezTo>
                  <a:cubicBezTo>
                    <a:pt x="5147" y="14605"/>
                    <a:pt x="5379" y="14175"/>
                    <a:pt x="5379" y="13789"/>
                  </a:cubicBezTo>
                  <a:lnTo>
                    <a:pt x="5379" y="12835"/>
                  </a:lnTo>
                  <a:cubicBezTo>
                    <a:pt x="6900" y="11761"/>
                    <a:pt x="7922" y="10008"/>
                    <a:pt x="7922" y="8247"/>
                  </a:cubicBezTo>
                  <a:cubicBezTo>
                    <a:pt x="7931" y="7422"/>
                    <a:pt x="7742" y="6864"/>
                    <a:pt x="7329" y="6572"/>
                  </a:cubicBezTo>
                  <a:cubicBezTo>
                    <a:pt x="7269" y="6529"/>
                    <a:pt x="5783" y="5678"/>
                    <a:pt x="5783" y="5678"/>
                  </a:cubicBezTo>
                  <a:cubicBezTo>
                    <a:pt x="5645" y="5584"/>
                    <a:pt x="5499" y="5515"/>
                    <a:pt x="5336" y="5481"/>
                  </a:cubicBezTo>
                  <a:lnTo>
                    <a:pt x="5336" y="3410"/>
                  </a:lnTo>
                  <a:cubicBezTo>
                    <a:pt x="5542" y="3358"/>
                    <a:pt x="5753" y="3332"/>
                    <a:pt x="5964" y="3332"/>
                  </a:cubicBezTo>
                  <a:cubicBezTo>
                    <a:pt x="6165" y="3332"/>
                    <a:pt x="6367" y="3355"/>
                    <a:pt x="6565" y="3402"/>
                  </a:cubicBezTo>
                  <a:cubicBezTo>
                    <a:pt x="6598" y="3408"/>
                    <a:pt x="6632" y="3412"/>
                    <a:pt x="6665" y="3412"/>
                  </a:cubicBezTo>
                  <a:cubicBezTo>
                    <a:pt x="6759" y="3412"/>
                    <a:pt x="6849" y="3386"/>
                    <a:pt x="6925" y="3342"/>
                  </a:cubicBezTo>
                  <a:cubicBezTo>
                    <a:pt x="7295" y="3127"/>
                    <a:pt x="7596" y="2568"/>
                    <a:pt x="7596" y="2070"/>
                  </a:cubicBezTo>
                  <a:cubicBezTo>
                    <a:pt x="7596" y="1821"/>
                    <a:pt x="7527" y="1675"/>
                    <a:pt x="7415" y="1589"/>
                  </a:cubicBezTo>
                  <a:lnTo>
                    <a:pt x="5834" y="670"/>
                  </a:lnTo>
                  <a:cubicBezTo>
                    <a:pt x="5783" y="635"/>
                    <a:pt x="5731" y="618"/>
                    <a:pt x="5671" y="609"/>
                  </a:cubicBezTo>
                  <a:cubicBezTo>
                    <a:pt x="5467" y="556"/>
                    <a:pt x="5257" y="530"/>
                    <a:pt x="5048" y="530"/>
                  </a:cubicBezTo>
                  <a:cubicBezTo>
                    <a:pt x="4888" y="530"/>
                    <a:pt x="4728" y="545"/>
                    <a:pt x="4571" y="575"/>
                  </a:cubicBezTo>
                  <a:lnTo>
                    <a:pt x="3635" y="34"/>
                  </a:lnTo>
                  <a:cubicBezTo>
                    <a:pt x="3591" y="12"/>
                    <a:pt x="3542" y="1"/>
                    <a:pt x="34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38"/>
            <p:cNvSpPr/>
            <p:nvPr/>
          </p:nvSpPr>
          <p:spPr>
            <a:xfrm>
              <a:off x="2636800" y="3362950"/>
              <a:ext cx="158975" cy="348425"/>
            </a:xfrm>
            <a:custGeom>
              <a:rect b="b" l="l" r="r" t="t"/>
              <a:pathLst>
                <a:path extrusionOk="0" h="13937" w="6359">
                  <a:moveTo>
                    <a:pt x="2827" y="2950"/>
                  </a:moveTo>
                  <a:lnTo>
                    <a:pt x="2827" y="5777"/>
                  </a:lnTo>
                  <a:cubicBezTo>
                    <a:pt x="2681" y="5797"/>
                    <a:pt x="2553" y="5807"/>
                    <a:pt x="2440" y="5807"/>
                  </a:cubicBezTo>
                  <a:cubicBezTo>
                    <a:pt x="1834" y="5807"/>
                    <a:pt x="1676" y="5518"/>
                    <a:pt x="1676" y="4960"/>
                  </a:cubicBezTo>
                  <a:cubicBezTo>
                    <a:pt x="1676" y="4256"/>
                    <a:pt x="2054" y="3491"/>
                    <a:pt x="2827" y="2950"/>
                  </a:cubicBezTo>
                  <a:close/>
                  <a:moveTo>
                    <a:pt x="4182" y="7406"/>
                  </a:moveTo>
                  <a:cubicBezTo>
                    <a:pt x="4772" y="7406"/>
                    <a:pt x="4949" y="7699"/>
                    <a:pt x="4949" y="8277"/>
                  </a:cubicBezTo>
                  <a:cubicBezTo>
                    <a:pt x="4949" y="9041"/>
                    <a:pt x="4537" y="9797"/>
                    <a:pt x="3763" y="10347"/>
                  </a:cubicBezTo>
                  <a:lnTo>
                    <a:pt x="3763" y="7443"/>
                  </a:lnTo>
                  <a:cubicBezTo>
                    <a:pt x="3922" y="7418"/>
                    <a:pt x="4060" y="7406"/>
                    <a:pt x="4182" y="7406"/>
                  </a:cubicBezTo>
                  <a:close/>
                  <a:moveTo>
                    <a:pt x="3511" y="0"/>
                  </a:moveTo>
                  <a:cubicBezTo>
                    <a:pt x="3447" y="0"/>
                    <a:pt x="3376" y="21"/>
                    <a:pt x="3299" y="63"/>
                  </a:cubicBezTo>
                  <a:cubicBezTo>
                    <a:pt x="3016" y="227"/>
                    <a:pt x="2775" y="665"/>
                    <a:pt x="2775" y="1051"/>
                  </a:cubicBezTo>
                  <a:lnTo>
                    <a:pt x="2775" y="1386"/>
                  </a:lnTo>
                  <a:cubicBezTo>
                    <a:pt x="1280" y="2409"/>
                    <a:pt x="267" y="4179"/>
                    <a:pt x="267" y="5880"/>
                  </a:cubicBezTo>
                  <a:cubicBezTo>
                    <a:pt x="267" y="7275"/>
                    <a:pt x="745" y="7836"/>
                    <a:pt x="1765" y="7836"/>
                  </a:cubicBezTo>
                  <a:cubicBezTo>
                    <a:pt x="2070" y="7836"/>
                    <a:pt x="2423" y="7785"/>
                    <a:pt x="2827" y="7692"/>
                  </a:cubicBezTo>
                  <a:lnTo>
                    <a:pt x="2827" y="10828"/>
                  </a:lnTo>
                  <a:cubicBezTo>
                    <a:pt x="2559" y="10924"/>
                    <a:pt x="2278" y="10972"/>
                    <a:pt x="1997" y="10972"/>
                  </a:cubicBezTo>
                  <a:cubicBezTo>
                    <a:pt x="1676" y="10972"/>
                    <a:pt x="1355" y="10909"/>
                    <a:pt x="1057" y="10785"/>
                  </a:cubicBezTo>
                  <a:cubicBezTo>
                    <a:pt x="1008" y="10770"/>
                    <a:pt x="958" y="10762"/>
                    <a:pt x="909" y="10762"/>
                  </a:cubicBezTo>
                  <a:cubicBezTo>
                    <a:pt x="820" y="10762"/>
                    <a:pt x="734" y="10787"/>
                    <a:pt x="662" y="10837"/>
                  </a:cubicBezTo>
                  <a:cubicBezTo>
                    <a:pt x="284" y="11052"/>
                    <a:pt x="0" y="11602"/>
                    <a:pt x="0" y="12091"/>
                  </a:cubicBezTo>
                  <a:cubicBezTo>
                    <a:pt x="0" y="12426"/>
                    <a:pt x="121" y="12615"/>
                    <a:pt x="318" y="12675"/>
                  </a:cubicBezTo>
                  <a:cubicBezTo>
                    <a:pt x="624" y="12786"/>
                    <a:pt x="944" y="12842"/>
                    <a:pt x="1277" y="12842"/>
                  </a:cubicBezTo>
                  <a:cubicBezTo>
                    <a:pt x="1748" y="12842"/>
                    <a:pt x="2247" y="12730"/>
                    <a:pt x="2775" y="12504"/>
                  </a:cubicBezTo>
                  <a:lnTo>
                    <a:pt x="2775" y="13492"/>
                  </a:lnTo>
                  <a:cubicBezTo>
                    <a:pt x="2775" y="13770"/>
                    <a:pt x="2906" y="13936"/>
                    <a:pt x="3088" y="13936"/>
                  </a:cubicBezTo>
                  <a:cubicBezTo>
                    <a:pt x="3153" y="13936"/>
                    <a:pt x="3225" y="13915"/>
                    <a:pt x="3299" y="13870"/>
                  </a:cubicBezTo>
                  <a:cubicBezTo>
                    <a:pt x="3592" y="13706"/>
                    <a:pt x="3815" y="13277"/>
                    <a:pt x="3815" y="12890"/>
                  </a:cubicBezTo>
                  <a:lnTo>
                    <a:pt x="3815" y="11937"/>
                  </a:lnTo>
                  <a:cubicBezTo>
                    <a:pt x="5336" y="10863"/>
                    <a:pt x="6358" y="9110"/>
                    <a:pt x="6358" y="7349"/>
                  </a:cubicBezTo>
                  <a:cubicBezTo>
                    <a:pt x="6358" y="6026"/>
                    <a:pt x="5890" y="5415"/>
                    <a:pt x="4825" y="5415"/>
                  </a:cubicBezTo>
                  <a:cubicBezTo>
                    <a:pt x="4521" y="5415"/>
                    <a:pt x="4168" y="5464"/>
                    <a:pt x="3763" y="5562"/>
                  </a:cubicBezTo>
                  <a:lnTo>
                    <a:pt x="3763" y="2503"/>
                  </a:lnTo>
                  <a:cubicBezTo>
                    <a:pt x="3970" y="2451"/>
                    <a:pt x="4183" y="2425"/>
                    <a:pt x="4396" y="2425"/>
                  </a:cubicBezTo>
                  <a:cubicBezTo>
                    <a:pt x="4599" y="2425"/>
                    <a:pt x="4803" y="2448"/>
                    <a:pt x="5001" y="2495"/>
                  </a:cubicBezTo>
                  <a:cubicBezTo>
                    <a:pt x="5032" y="2501"/>
                    <a:pt x="5064" y="2505"/>
                    <a:pt x="5096" y="2505"/>
                  </a:cubicBezTo>
                  <a:cubicBezTo>
                    <a:pt x="5187" y="2505"/>
                    <a:pt x="5279" y="2479"/>
                    <a:pt x="5361" y="2435"/>
                  </a:cubicBezTo>
                  <a:cubicBezTo>
                    <a:pt x="5731" y="2220"/>
                    <a:pt x="6032" y="1661"/>
                    <a:pt x="6032" y="1163"/>
                  </a:cubicBezTo>
                  <a:cubicBezTo>
                    <a:pt x="6032" y="785"/>
                    <a:pt x="5860" y="639"/>
                    <a:pt x="5671" y="605"/>
                  </a:cubicBezTo>
                  <a:cubicBezTo>
                    <a:pt x="5471" y="555"/>
                    <a:pt x="5264" y="527"/>
                    <a:pt x="5048" y="527"/>
                  </a:cubicBezTo>
                  <a:cubicBezTo>
                    <a:pt x="4670" y="527"/>
                    <a:pt x="4263" y="611"/>
                    <a:pt x="3815" y="802"/>
                  </a:cubicBezTo>
                  <a:lnTo>
                    <a:pt x="3815" y="450"/>
                  </a:lnTo>
                  <a:cubicBezTo>
                    <a:pt x="3815" y="164"/>
                    <a:pt x="3693" y="0"/>
                    <a:pt x="351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2" name="Google Shape;5182;p38"/>
          <p:cNvGrpSpPr/>
          <p:nvPr/>
        </p:nvGrpSpPr>
        <p:grpSpPr>
          <a:xfrm>
            <a:off x="2035423" y="3346812"/>
            <a:ext cx="306968" cy="523581"/>
            <a:chOff x="1961300" y="3340250"/>
            <a:chExt cx="217600" cy="371150"/>
          </a:xfrm>
        </p:grpSpPr>
        <p:sp>
          <p:nvSpPr>
            <p:cNvPr id="5183" name="Google Shape;5183;p38"/>
            <p:cNvSpPr/>
            <p:nvPr/>
          </p:nvSpPr>
          <p:spPr>
            <a:xfrm>
              <a:off x="1984700" y="3510325"/>
              <a:ext cx="194200" cy="201075"/>
            </a:xfrm>
            <a:custGeom>
              <a:rect b="b" l="l" r="r" t="t"/>
              <a:pathLst>
                <a:path extrusionOk="0" h="8043" w="7768">
                  <a:moveTo>
                    <a:pt x="6765" y="0"/>
                  </a:moveTo>
                  <a:cubicBezTo>
                    <a:pt x="6474" y="0"/>
                    <a:pt x="1934" y="552"/>
                    <a:pt x="1934" y="552"/>
                  </a:cubicBezTo>
                  <a:cubicBezTo>
                    <a:pt x="1204" y="1041"/>
                    <a:pt x="611" y="1712"/>
                    <a:pt x="207" y="2493"/>
                  </a:cubicBezTo>
                  <a:cubicBezTo>
                    <a:pt x="70" y="2751"/>
                    <a:pt x="1" y="3043"/>
                    <a:pt x="9" y="3335"/>
                  </a:cubicBezTo>
                  <a:lnTo>
                    <a:pt x="9" y="6686"/>
                  </a:lnTo>
                  <a:lnTo>
                    <a:pt x="1178" y="7365"/>
                  </a:lnTo>
                  <a:cubicBezTo>
                    <a:pt x="1957" y="7813"/>
                    <a:pt x="2831" y="8042"/>
                    <a:pt x="3710" y="8042"/>
                  </a:cubicBezTo>
                  <a:cubicBezTo>
                    <a:pt x="4178" y="8042"/>
                    <a:pt x="4647" y="7977"/>
                    <a:pt x="5104" y="7846"/>
                  </a:cubicBezTo>
                  <a:cubicBezTo>
                    <a:pt x="6238" y="7511"/>
                    <a:pt x="7200" y="6746"/>
                    <a:pt x="7768" y="5715"/>
                  </a:cubicBezTo>
                  <a:lnTo>
                    <a:pt x="7768" y="2364"/>
                  </a:lnTo>
                  <a:cubicBezTo>
                    <a:pt x="7742" y="1480"/>
                    <a:pt x="7389" y="638"/>
                    <a:pt x="6779" y="2"/>
                  </a:cubicBezTo>
                  <a:cubicBezTo>
                    <a:pt x="6779" y="1"/>
                    <a:pt x="6774" y="0"/>
                    <a:pt x="67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38"/>
            <p:cNvSpPr/>
            <p:nvPr/>
          </p:nvSpPr>
          <p:spPr>
            <a:xfrm>
              <a:off x="2152875" y="3412425"/>
              <a:ext cx="12925" cy="115150"/>
            </a:xfrm>
            <a:custGeom>
              <a:rect b="b" l="l" r="r" t="t"/>
              <a:pathLst>
                <a:path extrusionOk="0" h="4606" w="517">
                  <a:moveTo>
                    <a:pt x="516" y="0"/>
                  </a:moveTo>
                  <a:lnTo>
                    <a:pt x="1" y="103"/>
                  </a:lnTo>
                  <a:lnTo>
                    <a:pt x="1" y="4012"/>
                  </a:lnTo>
                  <a:cubicBezTo>
                    <a:pt x="1" y="4253"/>
                    <a:pt x="199" y="4485"/>
                    <a:pt x="516" y="4605"/>
                  </a:cubicBezTo>
                  <a:lnTo>
                    <a:pt x="51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38"/>
            <p:cNvSpPr/>
            <p:nvPr/>
          </p:nvSpPr>
          <p:spPr>
            <a:xfrm>
              <a:off x="2033025" y="3531825"/>
              <a:ext cx="100775" cy="123100"/>
            </a:xfrm>
            <a:custGeom>
              <a:rect b="b" l="l" r="r" t="t"/>
              <a:pathLst>
                <a:path extrusionOk="0" h="4924" w="4031">
                  <a:moveTo>
                    <a:pt x="1" y="1"/>
                  </a:moveTo>
                  <a:lnTo>
                    <a:pt x="1" y="1"/>
                  </a:lnTo>
                  <a:cubicBezTo>
                    <a:pt x="1633" y="998"/>
                    <a:pt x="2922" y="2467"/>
                    <a:pt x="3704" y="4211"/>
                  </a:cubicBezTo>
                  <a:lnTo>
                    <a:pt x="4030" y="4924"/>
                  </a:lnTo>
                  <a:lnTo>
                    <a:pt x="3833" y="2853"/>
                  </a:lnTo>
                  <a:cubicBezTo>
                    <a:pt x="3755" y="1977"/>
                    <a:pt x="3764" y="1092"/>
                    <a:pt x="3858" y="216"/>
                  </a:cubicBezTo>
                  <a:lnTo>
                    <a:pt x="3858" y="216"/>
                  </a:lnTo>
                  <a:cubicBezTo>
                    <a:pt x="3773" y="285"/>
                    <a:pt x="3687" y="345"/>
                    <a:pt x="3592" y="396"/>
                  </a:cubicBezTo>
                  <a:cubicBezTo>
                    <a:pt x="3344" y="537"/>
                    <a:pt x="3068" y="608"/>
                    <a:pt x="2792" y="608"/>
                  </a:cubicBezTo>
                  <a:cubicBezTo>
                    <a:pt x="2561" y="608"/>
                    <a:pt x="2330" y="558"/>
                    <a:pt x="2114" y="456"/>
                  </a:cubicBezTo>
                  <a:cubicBezTo>
                    <a:pt x="1487" y="388"/>
                    <a:pt x="877" y="259"/>
                    <a:pt x="276" y="78"/>
                  </a:cubicBezTo>
                  <a:lnTo>
                    <a:pt x="1" y="1"/>
                  </a:lnTo>
                  <a:close/>
                </a:path>
              </a:pathLst>
            </a:custGeom>
            <a:solidFill>
              <a:srgbClr val="D6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38"/>
            <p:cNvSpPr/>
            <p:nvPr/>
          </p:nvSpPr>
          <p:spPr>
            <a:xfrm>
              <a:off x="1961300" y="3352050"/>
              <a:ext cx="94100" cy="80650"/>
            </a:xfrm>
            <a:custGeom>
              <a:rect b="b" l="l" r="r" t="t"/>
              <a:pathLst>
                <a:path extrusionOk="0" h="3226" w="3764">
                  <a:moveTo>
                    <a:pt x="2157" y="1"/>
                  </a:moveTo>
                  <a:cubicBezTo>
                    <a:pt x="714" y="1"/>
                    <a:pt x="0" y="1736"/>
                    <a:pt x="1014" y="2750"/>
                  </a:cubicBezTo>
                  <a:cubicBezTo>
                    <a:pt x="1343" y="3079"/>
                    <a:pt x="1747" y="3226"/>
                    <a:pt x="2144" y="3226"/>
                  </a:cubicBezTo>
                  <a:cubicBezTo>
                    <a:pt x="2971" y="3226"/>
                    <a:pt x="3763" y="2586"/>
                    <a:pt x="3763" y="1616"/>
                  </a:cubicBezTo>
                  <a:cubicBezTo>
                    <a:pt x="3763" y="723"/>
                    <a:pt x="3042" y="1"/>
                    <a:pt x="215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38"/>
            <p:cNvSpPr/>
            <p:nvPr/>
          </p:nvSpPr>
          <p:spPr>
            <a:xfrm>
              <a:off x="2102625" y="3562125"/>
              <a:ext cx="30950" cy="92600"/>
            </a:xfrm>
            <a:custGeom>
              <a:rect b="b" l="l" r="r" t="t"/>
              <a:pathLst>
                <a:path extrusionOk="0" h="3704" w="1238">
                  <a:moveTo>
                    <a:pt x="456" y="0"/>
                  </a:moveTo>
                  <a:lnTo>
                    <a:pt x="1" y="267"/>
                  </a:lnTo>
                  <a:lnTo>
                    <a:pt x="52" y="1461"/>
                  </a:lnTo>
                  <a:cubicBezTo>
                    <a:pt x="387" y="1942"/>
                    <a:pt x="679" y="2458"/>
                    <a:pt x="920" y="2999"/>
                  </a:cubicBezTo>
                  <a:lnTo>
                    <a:pt x="1229" y="3695"/>
                  </a:lnTo>
                  <a:lnTo>
                    <a:pt x="1238" y="3703"/>
                  </a:lnTo>
                  <a:lnTo>
                    <a:pt x="1238" y="3703"/>
                  </a:lnTo>
                  <a:lnTo>
                    <a:pt x="1049" y="1641"/>
                  </a:lnTo>
                  <a:cubicBezTo>
                    <a:pt x="1032" y="1444"/>
                    <a:pt x="1014" y="1246"/>
                    <a:pt x="1006" y="1040"/>
                  </a:cubicBezTo>
                  <a:lnTo>
                    <a:pt x="45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38"/>
            <p:cNvSpPr/>
            <p:nvPr/>
          </p:nvSpPr>
          <p:spPr>
            <a:xfrm>
              <a:off x="1989868" y="3580795"/>
              <a:ext cx="46839" cy="126460"/>
            </a:xfrm>
            <a:custGeom>
              <a:rect b="b" l="l" r="r" t="t"/>
              <a:pathLst>
                <a:path extrusionOk="0" h="4950" w="1873">
                  <a:moveTo>
                    <a:pt x="523" y="1"/>
                  </a:moveTo>
                  <a:cubicBezTo>
                    <a:pt x="215" y="1"/>
                    <a:pt x="0" y="285"/>
                    <a:pt x="0" y="765"/>
                  </a:cubicBezTo>
                  <a:lnTo>
                    <a:pt x="0" y="3979"/>
                  </a:lnTo>
                  <a:lnTo>
                    <a:pt x="1083" y="4606"/>
                  </a:lnTo>
                  <a:cubicBezTo>
                    <a:pt x="1332" y="4743"/>
                    <a:pt x="1598" y="4855"/>
                    <a:pt x="1864" y="4949"/>
                  </a:cubicBezTo>
                  <a:lnTo>
                    <a:pt x="1864" y="1848"/>
                  </a:lnTo>
                  <a:cubicBezTo>
                    <a:pt x="1873" y="1204"/>
                    <a:pt x="1478" y="465"/>
                    <a:pt x="997" y="181"/>
                  </a:cubicBezTo>
                  <a:lnTo>
                    <a:pt x="868" y="104"/>
                  </a:lnTo>
                  <a:cubicBezTo>
                    <a:pt x="745" y="34"/>
                    <a:pt x="629" y="1"/>
                    <a:pt x="5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38"/>
            <p:cNvSpPr/>
            <p:nvPr/>
          </p:nvSpPr>
          <p:spPr>
            <a:xfrm>
              <a:off x="2110350" y="3538275"/>
              <a:ext cx="17850" cy="18500"/>
            </a:xfrm>
            <a:custGeom>
              <a:rect b="b" l="l" r="r" t="t"/>
              <a:pathLst>
                <a:path extrusionOk="0" h="740" w="714">
                  <a:moveTo>
                    <a:pt x="714" y="1"/>
                  </a:moveTo>
                  <a:lnTo>
                    <a:pt x="714" y="1"/>
                  </a:lnTo>
                  <a:cubicBezTo>
                    <a:pt x="637" y="44"/>
                    <a:pt x="568" y="95"/>
                    <a:pt x="499" y="138"/>
                  </a:cubicBezTo>
                  <a:cubicBezTo>
                    <a:pt x="345" y="224"/>
                    <a:pt x="173" y="284"/>
                    <a:pt x="1" y="319"/>
                  </a:cubicBezTo>
                  <a:lnTo>
                    <a:pt x="568" y="740"/>
                  </a:lnTo>
                  <a:lnTo>
                    <a:pt x="71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38"/>
            <p:cNvSpPr/>
            <p:nvPr/>
          </p:nvSpPr>
          <p:spPr>
            <a:xfrm>
              <a:off x="2098125" y="3546450"/>
              <a:ext cx="20850" cy="22350"/>
            </a:xfrm>
            <a:custGeom>
              <a:rect b="b" l="l" r="r" t="t"/>
              <a:pathLst>
                <a:path extrusionOk="0" h="894" w="834">
                  <a:moveTo>
                    <a:pt x="490" y="0"/>
                  </a:moveTo>
                  <a:cubicBezTo>
                    <a:pt x="455" y="0"/>
                    <a:pt x="413" y="9"/>
                    <a:pt x="370" y="17"/>
                  </a:cubicBezTo>
                  <a:lnTo>
                    <a:pt x="0" y="748"/>
                  </a:lnTo>
                  <a:lnTo>
                    <a:pt x="181" y="894"/>
                  </a:lnTo>
                  <a:lnTo>
                    <a:pt x="636" y="627"/>
                  </a:lnTo>
                  <a:lnTo>
                    <a:pt x="834" y="249"/>
                  </a:lnTo>
                  <a:lnTo>
                    <a:pt x="49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38"/>
            <p:cNvSpPr/>
            <p:nvPr/>
          </p:nvSpPr>
          <p:spPr>
            <a:xfrm>
              <a:off x="2033025" y="3531825"/>
              <a:ext cx="74575" cy="38275"/>
            </a:xfrm>
            <a:custGeom>
              <a:rect b="b" l="l" r="r" t="t"/>
              <a:pathLst>
                <a:path extrusionOk="0" h="1531" w="2983">
                  <a:moveTo>
                    <a:pt x="1" y="1"/>
                  </a:moveTo>
                  <a:lnTo>
                    <a:pt x="2510" y="1530"/>
                  </a:lnTo>
                  <a:lnTo>
                    <a:pt x="2982" y="602"/>
                  </a:lnTo>
                  <a:lnTo>
                    <a:pt x="2982" y="602"/>
                  </a:lnTo>
                  <a:cubicBezTo>
                    <a:pt x="2921" y="609"/>
                    <a:pt x="2861" y="613"/>
                    <a:pt x="2800" y="613"/>
                  </a:cubicBezTo>
                  <a:cubicBezTo>
                    <a:pt x="2561" y="613"/>
                    <a:pt x="2327" y="559"/>
                    <a:pt x="2114" y="456"/>
                  </a:cubicBezTo>
                  <a:cubicBezTo>
                    <a:pt x="1487" y="388"/>
                    <a:pt x="877" y="259"/>
                    <a:pt x="276" y="78"/>
                  </a:cubicBez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38"/>
            <p:cNvSpPr/>
            <p:nvPr/>
          </p:nvSpPr>
          <p:spPr>
            <a:xfrm>
              <a:off x="2033025" y="3508000"/>
              <a:ext cx="52650" cy="35250"/>
            </a:xfrm>
            <a:custGeom>
              <a:rect b="b" l="l" r="r" t="t"/>
              <a:pathLst>
                <a:path extrusionOk="0" h="1410" w="2106">
                  <a:moveTo>
                    <a:pt x="1" y="0"/>
                  </a:moveTo>
                  <a:lnTo>
                    <a:pt x="1" y="954"/>
                  </a:lnTo>
                  <a:lnTo>
                    <a:pt x="267" y="1031"/>
                  </a:lnTo>
                  <a:cubicBezTo>
                    <a:pt x="869" y="1212"/>
                    <a:pt x="1487" y="1341"/>
                    <a:pt x="2106" y="1409"/>
                  </a:cubicBezTo>
                  <a:cubicBezTo>
                    <a:pt x="2037" y="1375"/>
                    <a:pt x="1968" y="1332"/>
                    <a:pt x="1900" y="1289"/>
                  </a:cubicBezTo>
                  <a:lnTo>
                    <a:pt x="860" y="696"/>
                  </a:lnTo>
                  <a:cubicBezTo>
                    <a:pt x="534" y="507"/>
                    <a:pt x="250" y="275"/>
                    <a:pt x="1"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38"/>
            <p:cNvSpPr/>
            <p:nvPr/>
          </p:nvSpPr>
          <p:spPr>
            <a:xfrm>
              <a:off x="2031750" y="3412425"/>
              <a:ext cx="134700" cy="134725"/>
            </a:xfrm>
            <a:custGeom>
              <a:rect b="b" l="l" r="r" t="t"/>
              <a:pathLst>
                <a:path extrusionOk="0" h="5389" w="5388">
                  <a:moveTo>
                    <a:pt x="5387" y="0"/>
                  </a:moveTo>
                  <a:lnTo>
                    <a:pt x="4769" y="361"/>
                  </a:lnTo>
                  <a:cubicBezTo>
                    <a:pt x="4610" y="450"/>
                    <a:pt x="4436" y="494"/>
                    <a:pt x="4262" y="494"/>
                  </a:cubicBezTo>
                  <a:cubicBezTo>
                    <a:pt x="4051" y="494"/>
                    <a:pt x="3840" y="428"/>
                    <a:pt x="3660" y="301"/>
                  </a:cubicBezTo>
                  <a:cubicBezTo>
                    <a:pt x="3403" y="894"/>
                    <a:pt x="2964" y="1392"/>
                    <a:pt x="2406" y="1718"/>
                  </a:cubicBezTo>
                  <a:lnTo>
                    <a:pt x="2234" y="1813"/>
                  </a:lnTo>
                  <a:cubicBezTo>
                    <a:pt x="1787" y="2073"/>
                    <a:pt x="1290" y="2205"/>
                    <a:pt x="781" y="2205"/>
                  </a:cubicBezTo>
                  <a:cubicBezTo>
                    <a:pt x="685" y="2205"/>
                    <a:pt x="588" y="2201"/>
                    <a:pt x="490" y="2191"/>
                  </a:cubicBezTo>
                  <a:cubicBezTo>
                    <a:pt x="437" y="2159"/>
                    <a:pt x="381" y="2145"/>
                    <a:pt x="325" y="2145"/>
                  </a:cubicBezTo>
                  <a:cubicBezTo>
                    <a:pt x="156" y="2145"/>
                    <a:pt x="0" y="2280"/>
                    <a:pt x="0" y="2475"/>
                  </a:cubicBezTo>
                  <a:cubicBezTo>
                    <a:pt x="0" y="2767"/>
                    <a:pt x="155" y="3042"/>
                    <a:pt x="413" y="3188"/>
                  </a:cubicBezTo>
                  <a:lnTo>
                    <a:pt x="490" y="3239"/>
                  </a:lnTo>
                  <a:lnTo>
                    <a:pt x="52" y="3823"/>
                  </a:lnTo>
                  <a:cubicBezTo>
                    <a:pt x="301" y="4098"/>
                    <a:pt x="593" y="4330"/>
                    <a:pt x="911" y="4519"/>
                  </a:cubicBezTo>
                  <a:lnTo>
                    <a:pt x="1951" y="5112"/>
                  </a:lnTo>
                  <a:cubicBezTo>
                    <a:pt x="2221" y="5295"/>
                    <a:pt x="2535" y="5388"/>
                    <a:pt x="2849" y="5388"/>
                  </a:cubicBezTo>
                  <a:cubicBezTo>
                    <a:pt x="3124" y="5388"/>
                    <a:pt x="3398" y="5317"/>
                    <a:pt x="3643" y="5172"/>
                  </a:cubicBezTo>
                  <a:cubicBezTo>
                    <a:pt x="4726" y="4545"/>
                    <a:pt x="5387" y="3394"/>
                    <a:pt x="5387" y="2148"/>
                  </a:cubicBezTo>
                  <a:lnTo>
                    <a:pt x="538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38"/>
            <p:cNvSpPr/>
            <p:nvPr/>
          </p:nvSpPr>
          <p:spPr>
            <a:xfrm>
              <a:off x="2093825" y="3453100"/>
              <a:ext cx="16125" cy="23225"/>
            </a:xfrm>
            <a:custGeom>
              <a:rect b="b" l="l" r="r" t="t"/>
              <a:pathLst>
                <a:path extrusionOk="0" h="929" w="645">
                  <a:moveTo>
                    <a:pt x="458" y="0"/>
                  </a:moveTo>
                  <a:cubicBezTo>
                    <a:pt x="418" y="0"/>
                    <a:pt x="374" y="13"/>
                    <a:pt x="327" y="40"/>
                  </a:cubicBezTo>
                  <a:cubicBezTo>
                    <a:pt x="129" y="177"/>
                    <a:pt x="9" y="401"/>
                    <a:pt x="0" y="650"/>
                  </a:cubicBezTo>
                  <a:cubicBezTo>
                    <a:pt x="0" y="823"/>
                    <a:pt x="82" y="929"/>
                    <a:pt x="198" y="929"/>
                  </a:cubicBezTo>
                  <a:cubicBezTo>
                    <a:pt x="237" y="929"/>
                    <a:pt x="281" y="917"/>
                    <a:pt x="327" y="890"/>
                  </a:cubicBezTo>
                  <a:cubicBezTo>
                    <a:pt x="524" y="744"/>
                    <a:pt x="645" y="521"/>
                    <a:pt x="645" y="280"/>
                  </a:cubicBezTo>
                  <a:cubicBezTo>
                    <a:pt x="645" y="103"/>
                    <a:pt x="570" y="0"/>
                    <a:pt x="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38"/>
            <p:cNvSpPr/>
            <p:nvPr/>
          </p:nvSpPr>
          <p:spPr>
            <a:xfrm>
              <a:off x="2138925" y="3425850"/>
              <a:ext cx="16125" cy="23300"/>
            </a:xfrm>
            <a:custGeom>
              <a:rect b="b" l="l" r="r" t="t"/>
              <a:pathLst>
                <a:path extrusionOk="0" h="932" w="645">
                  <a:moveTo>
                    <a:pt x="444" y="0"/>
                  </a:moveTo>
                  <a:cubicBezTo>
                    <a:pt x="405" y="0"/>
                    <a:pt x="362" y="13"/>
                    <a:pt x="318" y="39"/>
                  </a:cubicBezTo>
                  <a:cubicBezTo>
                    <a:pt x="121" y="176"/>
                    <a:pt x="1" y="408"/>
                    <a:pt x="1" y="649"/>
                  </a:cubicBezTo>
                  <a:cubicBezTo>
                    <a:pt x="1" y="821"/>
                    <a:pt x="76" y="932"/>
                    <a:pt x="189" y="932"/>
                  </a:cubicBezTo>
                  <a:cubicBezTo>
                    <a:pt x="228" y="932"/>
                    <a:pt x="272" y="918"/>
                    <a:pt x="318" y="889"/>
                  </a:cubicBezTo>
                  <a:cubicBezTo>
                    <a:pt x="516" y="752"/>
                    <a:pt x="636" y="520"/>
                    <a:pt x="645" y="279"/>
                  </a:cubicBezTo>
                  <a:cubicBezTo>
                    <a:pt x="645" y="106"/>
                    <a:pt x="559" y="0"/>
                    <a:pt x="4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38"/>
            <p:cNvSpPr/>
            <p:nvPr/>
          </p:nvSpPr>
          <p:spPr>
            <a:xfrm>
              <a:off x="1976775" y="3340250"/>
              <a:ext cx="201050" cy="167775"/>
            </a:xfrm>
            <a:custGeom>
              <a:rect b="b" l="l" r="r" t="t"/>
              <a:pathLst>
                <a:path extrusionOk="0" h="6711" w="8042">
                  <a:moveTo>
                    <a:pt x="4710" y="1"/>
                  </a:moveTo>
                  <a:cubicBezTo>
                    <a:pt x="3468" y="1"/>
                    <a:pt x="2147" y="512"/>
                    <a:pt x="1400" y="1959"/>
                  </a:cubicBezTo>
                  <a:cubicBezTo>
                    <a:pt x="0" y="4666"/>
                    <a:pt x="2260" y="6710"/>
                    <a:pt x="2260" y="6710"/>
                  </a:cubicBezTo>
                  <a:lnTo>
                    <a:pt x="2698" y="6126"/>
                  </a:lnTo>
                  <a:lnTo>
                    <a:pt x="2620" y="6075"/>
                  </a:lnTo>
                  <a:cubicBezTo>
                    <a:pt x="2363" y="5929"/>
                    <a:pt x="2199" y="5654"/>
                    <a:pt x="2199" y="5362"/>
                  </a:cubicBezTo>
                  <a:cubicBezTo>
                    <a:pt x="2206" y="5167"/>
                    <a:pt x="2359" y="5032"/>
                    <a:pt x="2529" y="5032"/>
                  </a:cubicBezTo>
                  <a:cubicBezTo>
                    <a:pt x="2585" y="5032"/>
                    <a:pt x="2643" y="5046"/>
                    <a:pt x="2698" y="5078"/>
                  </a:cubicBezTo>
                  <a:cubicBezTo>
                    <a:pt x="2790" y="5087"/>
                    <a:pt x="2883" y="5092"/>
                    <a:pt x="2976" y="5092"/>
                  </a:cubicBezTo>
                  <a:cubicBezTo>
                    <a:pt x="3485" y="5092"/>
                    <a:pt x="3990" y="4954"/>
                    <a:pt x="4433" y="4700"/>
                  </a:cubicBezTo>
                  <a:lnTo>
                    <a:pt x="4605" y="4597"/>
                  </a:lnTo>
                  <a:cubicBezTo>
                    <a:pt x="5163" y="4279"/>
                    <a:pt x="5602" y="3781"/>
                    <a:pt x="5859" y="3188"/>
                  </a:cubicBezTo>
                  <a:cubicBezTo>
                    <a:pt x="6036" y="3313"/>
                    <a:pt x="6242" y="3376"/>
                    <a:pt x="6449" y="3376"/>
                  </a:cubicBezTo>
                  <a:cubicBezTo>
                    <a:pt x="6625" y="3376"/>
                    <a:pt x="6801" y="3330"/>
                    <a:pt x="6959" y="3239"/>
                  </a:cubicBezTo>
                  <a:lnTo>
                    <a:pt x="7586" y="2879"/>
                  </a:lnTo>
                  <a:lnTo>
                    <a:pt x="7664" y="2827"/>
                  </a:lnTo>
                  <a:cubicBezTo>
                    <a:pt x="7913" y="2672"/>
                    <a:pt x="8042" y="2372"/>
                    <a:pt x="7973" y="2088"/>
                  </a:cubicBezTo>
                  <a:cubicBezTo>
                    <a:pt x="7784" y="1220"/>
                    <a:pt x="7131" y="525"/>
                    <a:pt x="6280" y="275"/>
                  </a:cubicBezTo>
                  <a:lnTo>
                    <a:pt x="6143" y="232"/>
                  </a:lnTo>
                  <a:cubicBezTo>
                    <a:pt x="6100" y="215"/>
                    <a:pt x="6066" y="207"/>
                    <a:pt x="6023" y="189"/>
                  </a:cubicBezTo>
                  <a:cubicBezTo>
                    <a:pt x="5980" y="181"/>
                    <a:pt x="5919" y="164"/>
                    <a:pt x="5868" y="147"/>
                  </a:cubicBezTo>
                  <a:cubicBezTo>
                    <a:pt x="5505" y="54"/>
                    <a:pt x="5111" y="1"/>
                    <a:pt x="471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38"/>
            <p:cNvSpPr/>
            <p:nvPr/>
          </p:nvSpPr>
          <p:spPr>
            <a:xfrm>
              <a:off x="2094025" y="3468050"/>
              <a:ext cx="58250" cy="61675"/>
            </a:xfrm>
            <a:custGeom>
              <a:rect b="b" l="l" r="r" t="t"/>
              <a:pathLst>
                <a:path extrusionOk="0" h="2467" w="2330">
                  <a:moveTo>
                    <a:pt x="2329" y="0"/>
                  </a:moveTo>
                  <a:lnTo>
                    <a:pt x="1" y="1341"/>
                  </a:lnTo>
                  <a:lnTo>
                    <a:pt x="1" y="1641"/>
                  </a:lnTo>
                  <a:cubicBezTo>
                    <a:pt x="1" y="2123"/>
                    <a:pt x="395" y="2467"/>
                    <a:pt x="830" y="2467"/>
                  </a:cubicBezTo>
                  <a:cubicBezTo>
                    <a:pt x="968" y="2467"/>
                    <a:pt x="1111" y="2431"/>
                    <a:pt x="1247" y="2354"/>
                  </a:cubicBezTo>
                  <a:cubicBezTo>
                    <a:pt x="1917" y="1968"/>
                    <a:pt x="2329" y="1246"/>
                    <a:pt x="2329" y="473"/>
                  </a:cubicBezTo>
                  <a:lnTo>
                    <a:pt x="232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38"/>
            <p:cNvSpPr/>
            <p:nvPr/>
          </p:nvSpPr>
          <p:spPr>
            <a:xfrm>
              <a:off x="2052471" y="3461991"/>
              <a:ext cx="13750" cy="118800"/>
            </a:xfrm>
            <a:custGeom>
              <a:rect b="b" l="l" r="r" t="t"/>
              <a:pathLst>
                <a:path extrusionOk="0" h="4752" w="550">
                  <a:moveTo>
                    <a:pt x="550" y="1"/>
                  </a:moveTo>
                  <a:lnTo>
                    <a:pt x="0" y="104"/>
                  </a:lnTo>
                  <a:lnTo>
                    <a:pt x="0" y="4133"/>
                  </a:lnTo>
                  <a:cubicBezTo>
                    <a:pt x="0" y="4382"/>
                    <a:pt x="215" y="4623"/>
                    <a:pt x="550" y="4752"/>
                  </a:cubicBezTo>
                  <a:lnTo>
                    <a:pt x="55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9" name="Google Shape;5199;p38"/>
          <p:cNvGrpSpPr/>
          <p:nvPr/>
        </p:nvGrpSpPr>
        <p:grpSpPr>
          <a:xfrm>
            <a:off x="4418523" y="3313178"/>
            <a:ext cx="306979" cy="551380"/>
            <a:chOff x="1353450" y="3339600"/>
            <a:chExt cx="206650" cy="371175"/>
          </a:xfrm>
        </p:grpSpPr>
        <p:sp>
          <p:nvSpPr>
            <p:cNvPr id="5200" name="Google Shape;5200;p38"/>
            <p:cNvSpPr/>
            <p:nvPr/>
          </p:nvSpPr>
          <p:spPr>
            <a:xfrm>
              <a:off x="1362700" y="3513150"/>
              <a:ext cx="117425" cy="134475"/>
            </a:xfrm>
            <a:custGeom>
              <a:rect b="b" l="l" r="r" t="t"/>
              <a:pathLst>
                <a:path extrusionOk="0" h="5379" w="4697">
                  <a:moveTo>
                    <a:pt x="4073" y="0"/>
                  </a:moveTo>
                  <a:cubicBezTo>
                    <a:pt x="3953" y="0"/>
                    <a:pt x="3829" y="53"/>
                    <a:pt x="3729" y="181"/>
                  </a:cubicBezTo>
                  <a:lnTo>
                    <a:pt x="232" y="4657"/>
                  </a:lnTo>
                  <a:cubicBezTo>
                    <a:pt x="0" y="4949"/>
                    <a:pt x="215" y="5379"/>
                    <a:pt x="584" y="5379"/>
                  </a:cubicBezTo>
                  <a:cubicBezTo>
                    <a:pt x="722" y="5379"/>
                    <a:pt x="851" y="5319"/>
                    <a:pt x="937" y="5207"/>
                  </a:cubicBezTo>
                  <a:lnTo>
                    <a:pt x="4433" y="731"/>
                  </a:lnTo>
                  <a:cubicBezTo>
                    <a:pt x="4697" y="386"/>
                    <a:pt x="4397" y="0"/>
                    <a:pt x="407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38"/>
            <p:cNvSpPr/>
            <p:nvPr/>
          </p:nvSpPr>
          <p:spPr>
            <a:xfrm>
              <a:off x="1474325" y="3513225"/>
              <a:ext cx="75475" cy="122375"/>
            </a:xfrm>
            <a:custGeom>
              <a:rect b="b" l="l" r="r" t="t"/>
              <a:pathLst>
                <a:path extrusionOk="0" h="4895" w="3019">
                  <a:moveTo>
                    <a:pt x="588" y="0"/>
                  </a:moveTo>
                  <a:cubicBezTo>
                    <a:pt x="296" y="0"/>
                    <a:pt x="1" y="289"/>
                    <a:pt x="166" y="642"/>
                  </a:cubicBezTo>
                  <a:lnTo>
                    <a:pt x="2082" y="4645"/>
                  </a:lnTo>
                  <a:cubicBezTo>
                    <a:pt x="2151" y="4800"/>
                    <a:pt x="2305" y="4895"/>
                    <a:pt x="2477" y="4895"/>
                  </a:cubicBezTo>
                  <a:cubicBezTo>
                    <a:pt x="2804" y="4895"/>
                    <a:pt x="3018" y="4551"/>
                    <a:pt x="2881" y="4259"/>
                  </a:cubicBezTo>
                  <a:lnTo>
                    <a:pt x="974" y="255"/>
                  </a:lnTo>
                  <a:cubicBezTo>
                    <a:pt x="887" y="75"/>
                    <a:pt x="738" y="0"/>
                    <a:pt x="5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38"/>
            <p:cNvSpPr/>
            <p:nvPr/>
          </p:nvSpPr>
          <p:spPr>
            <a:xfrm>
              <a:off x="1397050" y="3542675"/>
              <a:ext cx="56875" cy="168100"/>
            </a:xfrm>
            <a:custGeom>
              <a:rect b="b" l="l" r="r" t="t"/>
              <a:pathLst>
                <a:path extrusionOk="0" h="6724" w="2275">
                  <a:moveTo>
                    <a:pt x="1757" y="0"/>
                  </a:moveTo>
                  <a:cubicBezTo>
                    <a:pt x="1571" y="0"/>
                    <a:pt x="1387" y="107"/>
                    <a:pt x="1332" y="349"/>
                  </a:cubicBezTo>
                  <a:lnTo>
                    <a:pt x="52" y="6182"/>
                  </a:lnTo>
                  <a:cubicBezTo>
                    <a:pt x="1" y="6414"/>
                    <a:pt x="147" y="6655"/>
                    <a:pt x="387" y="6706"/>
                  </a:cubicBezTo>
                  <a:cubicBezTo>
                    <a:pt x="422" y="6715"/>
                    <a:pt x="456" y="6715"/>
                    <a:pt x="482" y="6724"/>
                  </a:cubicBezTo>
                  <a:cubicBezTo>
                    <a:pt x="697" y="6715"/>
                    <a:pt x="877" y="6569"/>
                    <a:pt x="920" y="6371"/>
                  </a:cubicBezTo>
                  <a:lnTo>
                    <a:pt x="2200" y="538"/>
                  </a:lnTo>
                  <a:cubicBezTo>
                    <a:pt x="2275" y="204"/>
                    <a:pt x="2014" y="0"/>
                    <a:pt x="17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38"/>
            <p:cNvSpPr/>
            <p:nvPr/>
          </p:nvSpPr>
          <p:spPr>
            <a:xfrm>
              <a:off x="1353450" y="3339600"/>
              <a:ext cx="206650" cy="281925"/>
            </a:xfrm>
            <a:custGeom>
              <a:rect b="b" l="l" r="r" t="t"/>
              <a:pathLst>
                <a:path extrusionOk="0" h="11277" w="8266">
                  <a:moveTo>
                    <a:pt x="6994" y="1"/>
                  </a:moveTo>
                  <a:cubicBezTo>
                    <a:pt x="6934" y="1"/>
                    <a:pt x="6882" y="18"/>
                    <a:pt x="6831" y="44"/>
                  </a:cubicBezTo>
                  <a:lnTo>
                    <a:pt x="482" y="3712"/>
                  </a:lnTo>
                  <a:cubicBezTo>
                    <a:pt x="190" y="3884"/>
                    <a:pt x="1" y="4193"/>
                    <a:pt x="1" y="4537"/>
                  </a:cubicBezTo>
                  <a:lnTo>
                    <a:pt x="1" y="10413"/>
                  </a:lnTo>
                  <a:cubicBezTo>
                    <a:pt x="1" y="10534"/>
                    <a:pt x="78" y="10645"/>
                    <a:pt x="181" y="10697"/>
                  </a:cubicBezTo>
                  <a:lnTo>
                    <a:pt x="1118" y="11238"/>
                  </a:lnTo>
                  <a:cubicBezTo>
                    <a:pt x="1169" y="11264"/>
                    <a:pt x="1223" y="11277"/>
                    <a:pt x="1277" y="11277"/>
                  </a:cubicBezTo>
                  <a:cubicBezTo>
                    <a:pt x="1330" y="11277"/>
                    <a:pt x="1384" y="11264"/>
                    <a:pt x="1436" y="11238"/>
                  </a:cubicBezTo>
                  <a:lnTo>
                    <a:pt x="7793" y="7561"/>
                  </a:lnTo>
                  <a:cubicBezTo>
                    <a:pt x="8085" y="7398"/>
                    <a:pt x="8266" y="7080"/>
                    <a:pt x="8266" y="6736"/>
                  </a:cubicBezTo>
                  <a:lnTo>
                    <a:pt x="8266" y="860"/>
                  </a:lnTo>
                  <a:cubicBezTo>
                    <a:pt x="8266" y="740"/>
                    <a:pt x="8188" y="628"/>
                    <a:pt x="8077" y="576"/>
                  </a:cubicBezTo>
                  <a:lnTo>
                    <a:pt x="7157" y="35"/>
                  </a:lnTo>
                  <a:cubicBezTo>
                    <a:pt x="7106" y="9"/>
                    <a:pt x="7046" y="1"/>
                    <a:pt x="69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38"/>
            <p:cNvSpPr/>
            <p:nvPr/>
          </p:nvSpPr>
          <p:spPr>
            <a:xfrm>
              <a:off x="1377300" y="3353350"/>
              <a:ext cx="182800" cy="268150"/>
            </a:xfrm>
            <a:custGeom>
              <a:rect b="b" l="l" r="r" t="t"/>
              <a:pathLst>
                <a:path extrusionOk="0" h="10726" w="7312">
                  <a:moveTo>
                    <a:pt x="6995" y="1"/>
                  </a:moveTo>
                  <a:cubicBezTo>
                    <a:pt x="6943" y="1"/>
                    <a:pt x="6889" y="14"/>
                    <a:pt x="6839" y="44"/>
                  </a:cubicBezTo>
                  <a:lnTo>
                    <a:pt x="482" y="3712"/>
                  </a:lnTo>
                  <a:cubicBezTo>
                    <a:pt x="181" y="3884"/>
                    <a:pt x="0" y="4193"/>
                    <a:pt x="0" y="4537"/>
                  </a:cubicBezTo>
                  <a:lnTo>
                    <a:pt x="0" y="10405"/>
                  </a:lnTo>
                  <a:cubicBezTo>
                    <a:pt x="0" y="10591"/>
                    <a:pt x="159" y="10725"/>
                    <a:pt x="331" y="10725"/>
                  </a:cubicBezTo>
                  <a:cubicBezTo>
                    <a:pt x="381" y="10725"/>
                    <a:pt x="433" y="10714"/>
                    <a:pt x="482" y="10688"/>
                  </a:cubicBezTo>
                  <a:lnTo>
                    <a:pt x="6839" y="7011"/>
                  </a:lnTo>
                  <a:cubicBezTo>
                    <a:pt x="7131" y="6848"/>
                    <a:pt x="7312" y="6530"/>
                    <a:pt x="7312" y="6186"/>
                  </a:cubicBezTo>
                  <a:lnTo>
                    <a:pt x="7312" y="318"/>
                  </a:lnTo>
                  <a:cubicBezTo>
                    <a:pt x="7305" y="130"/>
                    <a:pt x="7156" y="1"/>
                    <a:pt x="6995" y="1"/>
                  </a:cubicBezTo>
                  <a:close/>
                </a:path>
              </a:pathLst>
            </a:custGeom>
            <a:solidFill>
              <a:srgbClr val="E3E3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38"/>
            <p:cNvSpPr/>
            <p:nvPr/>
          </p:nvSpPr>
          <p:spPr>
            <a:xfrm>
              <a:off x="1408225" y="3488325"/>
              <a:ext cx="131900" cy="81025"/>
            </a:xfrm>
            <a:custGeom>
              <a:rect b="b" l="l" r="r" t="t"/>
              <a:pathLst>
                <a:path extrusionOk="0" h="3241" w="5276">
                  <a:moveTo>
                    <a:pt x="5215" y="1"/>
                  </a:moveTo>
                  <a:cubicBezTo>
                    <a:pt x="5203" y="1"/>
                    <a:pt x="5188" y="5"/>
                    <a:pt x="5173" y="14"/>
                  </a:cubicBezTo>
                  <a:lnTo>
                    <a:pt x="112" y="2927"/>
                  </a:lnTo>
                  <a:cubicBezTo>
                    <a:pt x="44" y="2978"/>
                    <a:pt x="1" y="3055"/>
                    <a:pt x="1" y="3141"/>
                  </a:cubicBezTo>
                  <a:cubicBezTo>
                    <a:pt x="1" y="3205"/>
                    <a:pt x="29" y="3240"/>
                    <a:pt x="68" y="3240"/>
                  </a:cubicBezTo>
                  <a:cubicBezTo>
                    <a:pt x="82" y="3240"/>
                    <a:pt x="97" y="3236"/>
                    <a:pt x="112" y="3227"/>
                  </a:cubicBezTo>
                  <a:lnTo>
                    <a:pt x="5173" y="306"/>
                  </a:lnTo>
                  <a:cubicBezTo>
                    <a:pt x="5233" y="255"/>
                    <a:pt x="5276" y="177"/>
                    <a:pt x="5276" y="100"/>
                  </a:cubicBezTo>
                  <a:cubicBezTo>
                    <a:pt x="5276" y="36"/>
                    <a:pt x="5252" y="1"/>
                    <a:pt x="5215" y="1"/>
                  </a:cubicBezTo>
                  <a:close/>
                </a:path>
              </a:pathLst>
            </a:custGeom>
            <a:solidFill>
              <a:srgbClr val="656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38"/>
            <p:cNvSpPr/>
            <p:nvPr/>
          </p:nvSpPr>
          <p:spPr>
            <a:xfrm>
              <a:off x="1418750" y="3496850"/>
              <a:ext cx="28375" cy="60350"/>
            </a:xfrm>
            <a:custGeom>
              <a:rect b="b" l="l" r="r" t="t"/>
              <a:pathLst>
                <a:path extrusionOk="0" h="2414" w="1135">
                  <a:moveTo>
                    <a:pt x="936" y="0"/>
                  </a:moveTo>
                  <a:cubicBezTo>
                    <a:pt x="899" y="0"/>
                    <a:pt x="858" y="11"/>
                    <a:pt x="817" y="34"/>
                  </a:cubicBezTo>
                  <a:lnTo>
                    <a:pt x="318" y="326"/>
                  </a:lnTo>
                  <a:cubicBezTo>
                    <a:pt x="121" y="464"/>
                    <a:pt x="9" y="687"/>
                    <a:pt x="1" y="927"/>
                  </a:cubicBezTo>
                  <a:lnTo>
                    <a:pt x="1" y="2414"/>
                  </a:lnTo>
                  <a:lnTo>
                    <a:pt x="1135" y="1761"/>
                  </a:lnTo>
                  <a:lnTo>
                    <a:pt x="1135" y="275"/>
                  </a:lnTo>
                  <a:cubicBezTo>
                    <a:pt x="1135" y="105"/>
                    <a:pt x="1051" y="0"/>
                    <a:pt x="9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38"/>
            <p:cNvSpPr/>
            <p:nvPr/>
          </p:nvSpPr>
          <p:spPr>
            <a:xfrm>
              <a:off x="1460000" y="3455675"/>
              <a:ext cx="28375" cy="77700"/>
            </a:xfrm>
            <a:custGeom>
              <a:rect b="b" l="l" r="r" t="t"/>
              <a:pathLst>
                <a:path extrusionOk="0" h="3108" w="1135">
                  <a:moveTo>
                    <a:pt x="944" y="0"/>
                  </a:moveTo>
                  <a:cubicBezTo>
                    <a:pt x="905" y="0"/>
                    <a:pt x="861" y="13"/>
                    <a:pt x="816" y="40"/>
                  </a:cubicBezTo>
                  <a:lnTo>
                    <a:pt x="318" y="324"/>
                  </a:lnTo>
                  <a:cubicBezTo>
                    <a:pt x="120" y="461"/>
                    <a:pt x="9" y="684"/>
                    <a:pt x="0" y="925"/>
                  </a:cubicBezTo>
                  <a:lnTo>
                    <a:pt x="0" y="3107"/>
                  </a:lnTo>
                  <a:lnTo>
                    <a:pt x="1134" y="2454"/>
                  </a:lnTo>
                  <a:lnTo>
                    <a:pt x="1134" y="272"/>
                  </a:lnTo>
                  <a:cubicBezTo>
                    <a:pt x="1134" y="101"/>
                    <a:pt x="1055" y="0"/>
                    <a:pt x="94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38"/>
            <p:cNvSpPr/>
            <p:nvPr/>
          </p:nvSpPr>
          <p:spPr>
            <a:xfrm>
              <a:off x="1501450" y="3414250"/>
              <a:ext cx="28150" cy="95275"/>
            </a:xfrm>
            <a:custGeom>
              <a:rect b="b" l="l" r="r" t="t"/>
              <a:pathLst>
                <a:path extrusionOk="0" h="3811" w="1126">
                  <a:moveTo>
                    <a:pt x="936" y="0"/>
                  </a:moveTo>
                  <a:cubicBezTo>
                    <a:pt x="897" y="0"/>
                    <a:pt x="854" y="13"/>
                    <a:pt x="808" y="39"/>
                  </a:cubicBezTo>
                  <a:lnTo>
                    <a:pt x="310" y="322"/>
                  </a:lnTo>
                  <a:cubicBezTo>
                    <a:pt x="121" y="468"/>
                    <a:pt x="0" y="692"/>
                    <a:pt x="0" y="924"/>
                  </a:cubicBezTo>
                  <a:lnTo>
                    <a:pt x="0" y="3810"/>
                  </a:lnTo>
                  <a:lnTo>
                    <a:pt x="1126" y="3158"/>
                  </a:lnTo>
                  <a:lnTo>
                    <a:pt x="1126" y="279"/>
                  </a:lnTo>
                  <a:cubicBezTo>
                    <a:pt x="1126" y="106"/>
                    <a:pt x="1049" y="0"/>
                    <a:pt x="93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38"/>
            <p:cNvSpPr/>
            <p:nvPr/>
          </p:nvSpPr>
          <p:spPr>
            <a:xfrm>
              <a:off x="1424600" y="3377925"/>
              <a:ext cx="75150" cy="66500"/>
            </a:xfrm>
            <a:custGeom>
              <a:rect b="b" l="l" r="r" t="t"/>
              <a:pathLst>
                <a:path extrusionOk="0" h="2660" w="3006">
                  <a:moveTo>
                    <a:pt x="2861" y="1"/>
                  </a:moveTo>
                  <a:cubicBezTo>
                    <a:pt x="2835" y="1"/>
                    <a:pt x="2808" y="8"/>
                    <a:pt x="2782" y="23"/>
                  </a:cubicBezTo>
                  <a:lnTo>
                    <a:pt x="256" y="1475"/>
                  </a:lnTo>
                  <a:cubicBezTo>
                    <a:pt x="102" y="1561"/>
                    <a:pt x="7" y="1724"/>
                    <a:pt x="7" y="1904"/>
                  </a:cubicBezTo>
                  <a:lnTo>
                    <a:pt x="7" y="2506"/>
                  </a:lnTo>
                  <a:cubicBezTo>
                    <a:pt x="0" y="2593"/>
                    <a:pt x="78" y="2659"/>
                    <a:pt x="161" y="2659"/>
                  </a:cubicBezTo>
                  <a:cubicBezTo>
                    <a:pt x="184" y="2659"/>
                    <a:pt x="208" y="2654"/>
                    <a:pt x="230" y="2643"/>
                  </a:cubicBezTo>
                  <a:lnTo>
                    <a:pt x="2756" y="1183"/>
                  </a:lnTo>
                  <a:cubicBezTo>
                    <a:pt x="2911" y="1088"/>
                    <a:pt x="3005" y="925"/>
                    <a:pt x="3005" y="753"/>
                  </a:cubicBezTo>
                  <a:lnTo>
                    <a:pt x="3005" y="152"/>
                  </a:lnTo>
                  <a:cubicBezTo>
                    <a:pt x="3005" y="62"/>
                    <a:pt x="2938" y="1"/>
                    <a:pt x="2861" y="1"/>
                  </a:cubicBezTo>
                  <a:close/>
                </a:path>
              </a:pathLst>
            </a:custGeom>
            <a:solidFill>
              <a:srgbClr val="B8B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38"/>
            <p:cNvSpPr/>
            <p:nvPr/>
          </p:nvSpPr>
          <p:spPr>
            <a:xfrm>
              <a:off x="1400500" y="3364075"/>
              <a:ext cx="97100" cy="61475"/>
            </a:xfrm>
            <a:custGeom>
              <a:rect b="b" l="l" r="r" t="t"/>
              <a:pathLst>
                <a:path extrusionOk="0" h="2459" w="3884">
                  <a:moveTo>
                    <a:pt x="2870" y="1"/>
                  </a:moveTo>
                  <a:cubicBezTo>
                    <a:pt x="2842" y="1"/>
                    <a:pt x="2815" y="7"/>
                    <a:pt x="2792" y="18"/>
                  </a:cubicBezTo>
                  <a:lnTo>
                    <a:pt x="267" y="1479"/>
                  </a:lnTo>
                  <a:cubicBezTo>
                    <a:pt x="103" y="1556"/>
                    <a:pt x="0" y="1728"/>
                    <a:pt x="9" y="1908"/>
                  </a:cubicBezTo>
                  <a:lnTo>
                    <a:pt x="971" y="2458"/>
                  </a:lnTo>
                  <a:cubicBezTo>
                    <a:pt x="971" y="2278"/>
                    <a:pt x="1066" y="2115"/>
                    <a:pt x="1220" y="2029"/>
                  </a:cubicBezTo>
                  <a:lnTo>
                    <a:pt x="3746" y="568"/>
                  </a:lnTo>
                  <a:cubicBezTo>
                    <a:pt x="3770" y="554"/>
                    <a:pt x="3796" y="548"/>
                    <a:pt x="3822" y="548"/>
                  </a:cubicBezTo>
                  <a:cubicBezTo>
                    <a:pt x="3843" y="548"/>
                    <a:pt x="3864" y="552"/>
                    <a:pt x="3884" y="560"/>
                  </a:cubicBezTo>
                  <a:lnTo>
                    <a:pt x="2964" y="35"/>
                  </a:lnTo>
                  <a:cubicBezTo>
                    <a:pt x="2940" y="11"/>
                    <a:pt x="2905" y="1"/>
                    <a:pt x="2870" y="1"/>
                  </a:cubicBezTo>
                  <a:close/>
                </a:path>
              </a:pathLst>
            </a:custGeom>
            <a:solidFill>
              <a:srgbClr val="808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11" name="Google Shape;5211;p38"/>
          <p:cNvSpPr txBox="1"/>
          <p:nvPr>
            <p:ph idx="4294967295" type="subTitle"/>
          </p:nvPr>
        </p:nvSpPr>
        <p:spPr>
          <a:xfrm>
            <a:off x="720000" y="1356913"/>
            <a:ext cx="1784700" cy="3246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sz="1800">
                <a:solidFill>
                  <a:schemeClr val="lt1"/>
                </a:solidFill>
                <a:latin typeface="Staatliches"/>
                <a:ea typeface="Staatliches"/>
                <a:cs typeface="Staatliches"/>
                <a:sym typeface="Staatliches"/>
              </a:rPr>
              <a:t>STAGE 1</a:t>
            </a:r>
            <a:endParaRPr sz="1800">
              <a:solidFill>
                <a:schemeClr val="lt1"/>
              </a:solidFill>
              <a:latin typeface="Staatliches"/>
              <a:ea typeface="Staatliches"/>
              <a:cs typeface="Staatliches"/>
              <a:sym typeface="Staatliches"/>
            </a:endParaRPr>
          </a:p>
        </p:txBody>
      </p:sp>
      <p:sp>
        <p:nvSpPr>
          <p:cNvPr id="5212" name="Google Shape;5212;p38"/>
          <p:cNvSpPr txBox="1"/>
          <p:nvPr>
            <p:ph idx="4294967295" type="subTitle"/>
          </p:nvPr>
        </p:nvSpPr>
        <p:spPr>
          <a:xfrm>
            <a:off x="720000" y="1737875"/>
            <a:ext cx="1784700" cy="7248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sz="1200">
                <a:solidFill>
                  <a:schemeClr val="lt1"/>
                </a:solidFill>
              </a:rPr>
              <a:t>Saturn is a gas giant, composed mostly of hydrogen and helium</a:t>
            </a:r>
            <a:endParaRPr sz="1200">
              <a:solidFill>
                <a:schemeClr val="lt1"/>
              </a:solidFill>
            </a:endParaRPr>
          </a:p>
        </p:txBody>
      </p:sp>
      <p:cxnSp>
        <p:nvCxnSpPr>
          <p:cNvPr id="5213" name="Google Shape;5213;p38"/>
          <p:cNvCxnSpPr/>
          <p:nvPr/>
        </p:nvCxnSpPr>
        <p:spPr>
          <a:xfrm rot="10800000">
            <a:off x="4924450" y="1509676"/>
            <a:ext cx="0" cy="2445600"/>
          </a:xfrm>
          <a:prstGeom prst="straightConnector1">
            <a:avLst/>
          </a:prstGeom>
          <a:noFill/>
          <a:ln cap="flat" cmpd="sng" w="19050">
            <a:solidFill>
              <a:schemeClr val="dk1"/>
            </a:solidFill>
            <a:prstDash val="solid"/>
            <a:round/>
            <a:headEnd len="med" w="med" type="none"/>
            <a:tailEnd len="med" w="med" type="none"/>
          </a:ln>
        </p:spPr>
      </p:cxnSp>
      <p:cxnSp>
        <p:nvCxnSpPr>
          <p:cNvPr id="5214" name="Google Shape;5214;p38"/>
          <p:cNvCxnSpPr/>
          <p:nvPr/>
        </p:nvCxnSpPr>
        <p:spPr>
          <a:xfrm rot="10800000">
            <a:off x="7276000" y="1509676"/>
            <a:ext cx="0" cy="2445600"/>
          </a:xfrm>
          <a:prstGeom prst="straightConnector1">
            <a:avLst/>
          </a:prstGeom>
          <a:noFill/>
          <a:ln cap="flat" cmpd="sng" w="19050">
            <a:solidFill>
              <a:schemeClr val="dk1"/>
            </a:solidFill>
            <a:prstDash val="solid"/>
            <a:round/>
            <a:headEnd len="med" w="med" type="none"/>
            <a:tailEnd len="med" w="med" type="none"/>
          </a:ln>
        </p:spPr>
      </p:cxnSp>
      <p:cxnSp>
        <p:nvCxnSpPr>
          <p:cNvPr id="5215" name="Google Shape;5215;p38"/>
          <p:cNvCxnSpPr/>
          <p:nvPr/>
        </p:nvCxnSpPr>
        <p:spPr>
          <a:xfrm rot="10800000">
            <a:off x="2560775" y="1509670"/>
            <a:ext cx="0" cy="2445600"/>
          </a:xfrm>
          <a:prstGeom prst="straightConnector1">
            <a:avLst/>
          </a:prstGeom>
          <a:noFill/>
          <a:ln cap="flat" cmpd="sng" w="19050">
            <a:solidFill>
              <a:schemeClr val="dk1"/>
            </a:solidFill>
            <a:prstDash val="solid"/>
            <a:round/>
            <a:headEnd len="med" w="med" type="none"/>
            <a:tailEnd len="med" w="med" type="none"/>
          </a:ln>
        </p:spPr>
      </p:cxnSp>
      <p:sp>
        <p:nvSpPr>
          <p:cNvPr id="5216" name="Google Shape;5216;p38"/>
          <p:cNvSpPr txBox="1"/>
          <p:nvPr>
            <p:ph idx="4294967295" type="subTitle"/>
          </p:nvPr>
        </p:nvSpPr>
        <p:spPr>
          <a:xfrm>
            <a:off x="3078250" y="1356913"/>
            <a:ext cx="1784700" cy="3246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sz="1800">
                <a:solidFill>
                  <a:schemeClr val="lt1"/>
                </a:solidFill>
                <a:latin typeface="Staatliches"/>
                <a:ea typeface="Staatliches"/>
                <a:cs typeface="Staatliches"/>
                <a:sym typeface="Staatliches"/>
              </a:rPr>
              <a:t>STAGE 2</a:t>
            </a:r>
            <a:endParaRPr sz="1800">
              <a:solidFill>
                <a:schemeClr val="lt1"/>
              </a:solidFill>
              <a:latin typeface="Staatliches"/>
              <a:ea typeface="Staatliches"/>
              <a:cs typeface="Staatliches"/>
              <a:sym typeface="Staatliches"/>
            </a:endParaRPr>
          </a:p>
        </p:txBody>
      </p:sp>
      <p:sp>
        <p:nvSpPr>
          <p:cNvPr id="5217" name="Google Shape;5217;p38"/>
          <p:cNvSpPr txBox="1"/>
          <p:nvPr>
            <p:ph idx="4294967295" type="subTitle"/>
          </p:nvPr>
        </p:nvSpPr>
        <p:spPr>
          <a:xfrm>
            <a:off x="3078250" y="1737875"/>
            <a:ext cx="1784700" cy="7248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sz="1200">
                <a:solidFill>
                  <a:schemeClr val="lt1"/>
                </a:solidFill>
              </a:rPr>
              <a:t>Jupiter is a gas giant and the biggest planet in our Solar System</a:t>
            </a:r>
            <a:endParaRPr sz="1200">
              <a:solidFill>
                <a:schemeClr val="lt1"/>
              </a:solidFill>
            </a:endParaRPr>
          </a:p>
        </p:txBody>
      </p:sp>
      <p:sp>
        <p:nvSpPr>
          <p:cNvPr id="5218" name="Google Shape;5218;p38"/>
          <p:cNvSpPr txBox="1"/>
          <p:nvPr>
            <p:ph idx="4294967295" type="subTitle"/>
          </p:nvPr>
        </p:nvSpPr>
        <p:spPr>
          <a:xfrm>
            <a:off x="5436500" y="1356913"/>
            <a:ext cx="1784700" cy="3246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sz="1800">
                <a:solidFill>
                  <a:schemeClr val="lt1"/>
                </a:solidFill>
                <a:latin typeface="Staatliches"/>
                <a:ea typeface="Staatliches"/>
                <a:cs typeface="Staatliches"/>
                <a:sym typeface="Staatliches"/>
              </a:rPr>
              <a:t>STAGE 3</a:t>
            </a:r>
            <a:endParaRPr sz="1800">
              <a:solidFill>
                <a:schemeClr val="lt1"/>
              </a:solidFill>
              <a:latin typeface="Staatliches"/>
              <a:ea typeface="Staatliches"/>
              <a:cs typeface="Staatliches"/>
              <a:sym typeface="Staatliches"/>
            </a:endParaRPr>
          </a:p>
        </p:txBody>
      </p:sp>
      <p:sp>
        <p:nvSpPr>
          <p:cNvPr id="5219" name="Google Shape;5219;p38"/>
          <p:cNvSpPr txBox="1"/>
          <p:nvPr>
            <p:ph idx="4294967295" type="subTitle"/>
          </p:nvPr>
        </p:nvSpPr>
        <p:spPr>
          <a:xfrm>
            <a:off x="5436500" y="1737875"/>
            <a:ext cx="1784700" cy="7248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sz="1200">
                <a:solidFill>
                  <a:schemeClr val="lt1"/>
                </a:solidFill>
              </a:rPr>
              <a:t>Despite being red, Mars is actually a cold place. It’s full of iron oxide dust</a:t>
            </a:r>
            <a:endParaRPr sz="1200">
              <a:solidFill>
                <a:schemeClr val="lt1"/>
              </a:solidFill>
            </a:endParaRPr>
          </a:p>
        </p:txBody>
      </p:sp>
      <p:cxnSp>
        <p:nvCxnSpPr>
          <p:cNvPr id="5220" name="Google Shape;5220;p38"/>
          <p:cNvCxnSpPr/>
          <p:nvPr/>
        </p:nvCxnSpPr>
        <p:spPr>
          <a:xfrm>
            <a:off x="2551250" y="3949000"/>
            <a:ext cx="1758900" cy="0"/>
          </a:xfrm>
          <a:prstGeom prst="straightConnector1">
            <a:avLst/>
          </a:prstGeom>
          <a:noFill/>
          <a:ln cap="flat" cmpd="sng" w="19050">
            <a:solidFill>
              <a:schemeClr val="dk1"/>
            </a:solidFill>
            <a:prstDash val="solid"/>
            <a:round/>
            <a:headEnd len="med" w="med" type="none"/>
            <a:tailEnd len="med" w="med" type="none"/>
          </a:ln>
        </p:spPr>
      </p:cxnSp>
      <p:cxnSp>
        <p:nvCxnSpPr>
          <p:cNvPr id="5221" name="Google Shape;5221;p38"/>
          <p:cNvCxnSpPr/>
          <p:nvPr/>
        </p:nvCxnSpPr>
        <p:spPr>
          <a:xfrm>
            <a:off x="4917860" y="3950550"/>
            <a:ext cx="1713300" cy="0"/>
          </a:xfrm>
          <a:prstGeom prst="straightConnector1">
            <a:avLst/>
          </a:prstGeom>
          <a:noFill/>
          <a:ln cap="flat" cmpd="sng" w="19050">
            <a:solidFill>
              <a:schemeClr val="dk1"/>
            </a:solidFill>
            <a:prstDash val="solid"/>
            <a:round/>
            <a:headEnd len="med" w="med" type="none"/>
            <a:tailEnd len="med" w="med" type="none"/>
          </a:ln>
        </p:spPr>
      </p:cxn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rgbClr val="EFEFEF"/>
        </a:solidFill>
      </p:bgPr>
    </p:bg>
    <p:spTree>
      <p:nvGrpSpPr>
        <p:cNvPr id="5225" name="Shape 5225"/>
        <p:cNvGrpSpPr/>
        <p:nvPr/>
      </p:nvGrpSpPr>
      <p:grpSpPr>
        <a:xfrm>
          <a:off x="0" y="0"/>
          <a:ext cx="0" cy="0"/>
          <a:chOff x="0" y="0"/>
          <a:chExt cx="0" cy="0"/>
        </a:xfrm>
      </p:grpSpPr>
      <p:sp>
        <p:nvSpPr>
          <p:cNvPr id="5226" name="Google Shape;5226;p39"/>
          <p:cNvSpPr txBox="1"/>
          <p:nvPr/>
        </p:nvSpPr>
        <p:spPr>
          <a:xfrm>
            <a:off x="6578011" y="2421075"/>
            <a:ext cx="1422600" cy="5778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lang="en" sz="2400">
                <a:solidFill>
                  <a:schemeClr val="accent5"/>
                </a:solidFill>
                <a:latin typeface="Staatliches"/>
                <a:ea typeface="Staatliches"/>
                <a:cs typeface="Staatliches"/>
                <a:sym typeface="Staatliches"/>
              </a:rPr>
              <a:t>RICHARD SMITH</a:t>
            </a:r>
            <a:endParaRPr sz="2400">
              <a:solidFill>
                <a:schemeClr val="accent5"/>
              </a:solidFill>
              <a:latin typeface="Staatliches"/>
              <a:ea typeface="Staatliches"/>
              <a:cs typeface="Staatliches"/>
              <a:sym typeface="Staatliches"/>
            </a:endParaRPr>
          </a:p>
        </p:txBody>
      </p:sp>
      <p:sp>
        <p:nvSpPr>
          <p:cNvPr id="5227" name="Google Shape;5227;p39"/>
          <p:cNvSpPr txBox="1"/>
          <p:nvPr/>
        </p:nvSpPr>
        <p:spPr>
          <a:xfrm>
            <a:off x="6559703" y="2836125"/>
            <a:ext cx="1864200" cy="572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000">
                <a:solidFill>
                  <a:schemeClr val="dk2"/>
                </a:solidFill>
                <a:latin typeface="Dosis ExtraLight"/>
                <a:ea typeface="Dosis ExtraLight"/>
                <a:cs typeface="Dosis ExtraLight"/>
                <a:sym typeface="Dosis ExtraLight"/>
              </a:rPr>
              <a:t>You can replace the image on</a:t>
            </a:r>
            <a:r>
              <a:rPr lang="en" sz="1000">
                <a:solidFill>
                  <a:schemeClr val="dk2"/>
                </a:solidFill>
                <a:latin typeface="Dosis ExtraLight"/>
                <a:ea typeface="Dosis ExtraLight"/>
                <a:cs typeface="Dosis ExtraLight"/>
                <a:sym typeface="Dosis ExtraLight"/>
              </a:rPr>
              <a:t> the screen with your own</a:t>
            </a:r>
            <a:endParaRPr sz="1000">
              <a:solidFill>
                <a:schemeClr val="dk2"/>
              </a:solidFill>
              <a:latin typeface="Dosis ExtraLight"/>
              <a:ea typeface="Dosis ExtraLight"/>
              <a:cs typeface="Dosis ExtraLight"/>
              <a:sym typeface="Dosis ExtraLight"/>
            </a:endParaRPr>
          </a:p>
        </p:txBody>
      </p:sp>
      <p:sp>
        <p:nvSpPr>
          <p:cNvPr id="5228" name="Google Shape;5228;p39"/>
          <p:cNvSpPr txBox="1"/>
          <p:nvPr/>
        </p:nvSpPr>
        <p:spPr>
          <a:xfrm>
            <a:off x="1054575" y="2421075"/>
            <a:ext cx="1422600" cy="577800"/>
          </a:xfrm>
          <a:prstGeom prst="rect">
            <a:avLst/>
          </a:prstGeom>
          <a:noFill/>
          <a:ln>
            <a:noFill/>
          </a:ln>
        </p:spPr>
        <p:txBody>
          <a:bodyPr anchorCtr="0" anchor="b" bIns="91425" lIns="91425" spcFirstLastPara="1" rIns="91425" wrap="square" tIns="91425">
            <a:noAutofit/>
          </a:bodyPr>
          <a:lstStyle/>
          <a:p>
            <a:pPr indent="0" lvl="0" marL="0" rtl="0" algn="r">
              <a:spcBef>
                <a:spcPts val="0"/>
              </a:spcBef>
              <a:spcAft>
                <a:spcPts val="0"/>
              </a:spcAft>
              <a:buNone/>
            </a:pPr>
            <a:r>
              <a:rPr lang="en" sz="2400">
                <a:solidFill>
                  <a:schemeClr val="accent5"/>
                </a:solidFill>
                <a:latin typeface="Staatliches"/>
                <a:ea typeface="Staatliches"/>
                <a:cs typeface="Staatliches"/>
                <a:sym typeface="Staatliches"/>
              </a:rPr>
              <a:t>JENNA</a:t>
            </a:r>
            <a:br>
              <a:rPr lang="en" sz="2400">
                <a:solidFill>
                  <a:schemeClr val="accent5"/>
                </a:solidFill>
                <a:latin typeface="Staatliches"/>
                <a:ea typeface="Staatliches"/>
                <a:cs typeface="Staatliches"/>
                <a:sym typeface="Staatliches"/>
              </a:rPr>
            </a:br>
            <a:r>
              <a:rPr lang="en" sz="2400">
                <a:solidFill>
                  <a:schemeClr val="accent5"/>
                </a:solidFill>
                <a:latin typeface="Staatliches"/>
                <a:ea typeface="Staatliches"/>
                <a:cs typeface="Staatliches"/>
                <a:sym typeface="Staatliches"/>
              </a:rPr>
              <a:t>DOE</a:t>
            </a:r>
            <a:endParaRPr sz="2400">
              <a:solidFill>
                <a:schemeClr val="accent5"/>
              </a:solidFill>
              <a:latin typeface="Staatliches"/>
              <a:ea typeface="Staatliches"/>
              <a:cs typeface="Staatliches"/>
              <a:sym typeface="Staatliches"/>
            </a:endParaRPr>
          </a:p>
        </p:txBody>
      </p:sp>
      <p:sp>
        <p:nvSpPr>
          <p:cNvPr id="5229" name="Google Shape;5229;p39"/>
          <p:cNvSpPr txBox="1"/>
          <p:nvPr/>
        </p:nvSpPr>
        <p:spPr>
          <a:xfrm>
            <a:off x="720000" y="2836125"/>
            <a:ext cx="1757100" cy="5724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000">
                <a:solidFill>
                  <a:schemeClr val="dk2"/>
                </a:solidFill>
                <a:latin typeface="Dosis ExtraLight"/>
                <a:ea typeface="Dosis ExtraLight"/>
                <a:cs typeface="Dosis ExtraLight"/>
                <a:sym typeface="Dosis ExtraLight"/>
              </a:rPr>
              <a:t>You can replace the image on the screen with your own</a:t>
            </a:r>
            <a:endParaRPr sz="1000">
              <a:solidFill>
                <a:schemeClr val="dk2"/>
              </a:solidFill>
              <a:latin typeface="Dosis ExtraLight"/>
              <a:ea typeface="Dosis ExtraLight"/>
              <a:cs typeface="Dosis ExtraLight"/>
              <a:sym typeface="Dosis ExtraLight"/>
            </a:endParaRPr>
          </a:p>
        </p:txBody>
      </p:sp>
      <p:sp>
        <p:nvSpPr>
          <p:cNvPr id="5230" name="Google Shape;5230;p39"/>
          <p:cNvSpPr txBox="1"/>
          <p:nvPr>
            <p:ph type="ctrTitle"/>
          </p:nvPr>
        </p:nvSpPr>
        <p:spPr>
          <a:xfrm>
            <a:off x="939750" y="366800"/>
            <a:ext cx="3810000" cy="504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OUR TEAM</a:t>
            </a:r>
            <a:endParaRPr/>
          </a:p>
        </p:txBody>
      </p:sp>
      <p:grpSp>
        <p:nvGrpSpPr>
          <p:cNvPr id="5231" name="Google Shape;5231;p39"/>
          <p:cNvGrpSpPr/>
          <p:nvPr/>
        </p:nvGrpSpPr>
        <p:grpSpPr>
          <a:xfrm>
            <a:off x="2477163" y="1156239"/>
            <a:ext cx="4030406" cy="3027493"/>
            <a:chOff x="2477163" y="1156239"/>
            <a:chExt cx="4030406" cy="3027493"/>
          </a:xfrm>
        </p:grpSpPr>
        <p:sp>
          <p:nvSpPr>
            <p:cNvPr id="5232" name="Google Shape;5232;p39"/>
            <p:cNvSpPr/>
            <p:nvPr/>
          </p:nvSpPr>
          <p:spPr>
            <a:xfrm>
              <a:off x="3250799" y="1647095"/>
              <a:ext cx="453900" cy="67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39"/>
            <p:cNvSpPr/>
            <p:nvPr/>
          </p:nvSpPr>
          <p:spPr>
            <a:xfrm>
              <a:off x="5300321" y="3064784"/>
              <a:ext cx="911209" cy="479306"/>
            </a:xfrm>
            <a:custGeom>
              <a:rect b="b" l="l" r="r" t="t"/>
              <a:pathLst>
                <a:path extrusionOk="0" h="8453" w="16070">
                  <a:moveTo>
                    <a:pt x="8035" y="1"/>
                  </a:moveTo>
                  <a:cubicBezTo>
                    <a:pt x="6162" y="1"/>
                    <a:pt x="4289" y="413"/>
                    <a:pt x="2861" y="1237"/>
                  </a:cubicBezTo>
                  <a:cubicBezTo>
                    <a:pt x="1" y="2889"/>
                    <a:pt x="1" y="5565"/>
                    <a:pt x="2861" y="7214"/>
                  </a:cubicBezTo>
                  <a:cubicBezTo>
                    <a:pt x="4289" y="8039"/>
                    <a:pt x="6162" y="8452"/>
                    <a:pt x="8035" y="8452"/>
                  </a:cubicBezTo>
                  <a:cubicBezTo>
                    <a:pt x="9908" y="8452"/>
                    <a:pt x="11781" y="8039"/>
                    <a:pt x="13209" y="7214"/>
                  </a:cubicBezTo>
                  <a:cubicBezTo>
                    <a:pt x="16066" y="5565"/>
                    <a:pt x="16069" y="2889"/>
                    <a:pt x="13209" y="1237"/>
                  </a:cubicBezTo>
                  <a:cubicBezTo>
                    <a:pt x="11781" y="413"/>
                    <a:pt x="9908" y="1"/>
                    <a:pt x="8035" y="1"/>
                  </a:cubicBezTo>
                  <a:close/>
                </a:path>
              </a:pathLst>
            </a:custGeom>
            <a:solidFill>
              <a:srgbClr val="9595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39"/>
            <p:cNvSpPr/>
            <p:nvPr/>
          </p:nvSpPr>
          <p:spPr>
            <a:xfrm>
              <a:off x="5074305" y="1544537"/>
              <a:ext cx="677992" cy="325813"/>
            </a:xfrm>
            <a:custGeom>
              <a:rect b="b" l="l" r="r" t="t"/>
              <a:pathLst>
                <a:path extrusionOk="0" h="5746" w="11957">
                  <a:moveTo>
                    <a:pt x="11510" y="1"/>
                  </a:moveTo>
                  <a:cubicBezTo>
                    <a:pt x="11164" y="1"/>
                    <a:pt x="10676" y="82"/>
                    <a:pt x="10273" y="457"/>
                  </a:cubicBezTo>
                  <a:cubicBezTo>
                    <a:pt x="9605" y="1082"/>
                    <a:pt x="8219" y="2676"/>
                    <a:pt x="7598" y="3205"/>
                  </a:cubicBezTo>
                  <a:cubicBezTo>
                    <a:pt x="7069" y="3659"/>
                    <a:pt x="6540" y="3864"/>
                    <a:pt x="5311" y="4061"/>
                  </a:cubicBezTo>
                  <a:cubicBezTo>
                    <a:pt x="4725" y="4155"/>
                    <a:pt x="4365" y="4209"/>
                    <a:pt x="4095" y="4209"/>
                  </a:cubicBezTo>
                  <a:cubicBezTo>
                    <a:pt x="3900" y="4209"/>
                    <a:pt x="3753" y="4181"/>
                    <a:pt x="3602" y="4120"/>
                  </a:cubicBezTo>
                  <a:cubicBezTo>
                    <a:pt x="3267" y="3990"/>
                    <a:pt x="3151" y="3884"/>
                    <a:pt x="2871" y="3615"/>
                  </a:cubicBezTo>
                  <a:cubicBezTo>
                    <a:pt x="2557" y="3311"/>
                    <a:pt x="2284" y="3209"/>
                    <a:pt x="2045" y="3010"/>
                  </a:cubicBezTo>
                  <a:cubicBezTo>
                    <a:pt x="1898" y="2888"/>
                    <a:pt x="1850" y="2834"/>
                    <a:pt x="1804" y="2834"/>
                  </a:cubicBezTo>
                  <a:cubicBezTo>
                    <a:pt x="1776" y="2834"/>
                    <a:pt x="1748" y="2855"/>
                    <a:pt x="1697" y="2894"/>
                  </a:cubicBezTo>
                  <a:cubicBezTo>
                    <a:pt x="1564" y="2993"/>
                    <a:pt x="1625" y="3332"/>
                    <a:pt x="1823" y="3554"/>
                  </a:cubicBezTo>
                  <a:cubicBezTo>
                    <a:pt x="2028" y="3785"/>
                    <a:pt x="2230" y="3847"/>
                    <a:pt x="2257" y="3915"/>
                  </a:cubicBezTo>
                  <a:cubicBezTo>
                    <a:pt x="2264" y="3936"/>
                    <a:pt x="2244" y="3947"/>
                    <a:pt x="2203" y="3947"/>
                  </a:cubicBezTo>
                  <a:cubicBezTo>
                    <a:pt x="2113" y="3947"/>
                    <a:pt x="1922" y="3898"/>
                    <a:pt x="1693" y="3809"/>
                  </a:cubicBezTo>
                  <a:cubicBezTo>
                    <a:pt x="1297" y="3659"/>
                    <a:pt x="919" y="3393"/>
                    <a:pt x="540" y="3198"/>
                  </a:cubicBezTo>
                  <a:cubicBezTo>
                    <a:pt x="488" y="3171"/>
                    <a:pt x="429" y="3144"/>
                    <a:pt x="370" y="3144"/>
                  </a:cubicBezTo>
                  <a:cubicBezTo>
                    <a:pt x="355" y="3144"/>
                    <a:pt x="340" y="3146"/>
                    <a:pt x="325" y="3151"/>
                  </a:cubicBezTo>
                  <a:cubicBezTo>
                    <a:pt x="284" y="3164"/>
                    <a:pt x="253" y="3195"/>
                    <a:pt x="223" y="3226"/>
                  </a:cubicBezTo>
                  <a:cubicBezTo>
                    <a:pt x="83" y="3379"/>
                    <a:pt x="14" y="3587"/>
                    <a:pt x="7" y="3795"/>
                  </a:cubicBezTo>
                  <a:cubicBezTo>
                    <a:pt x="1" y="4004"/>
                    <a:pt x="55" y="4209"/>
                    <a:pt x="144" y="4396"/>
                  </a:cubicBezTo>
                  <a:cubicBezTo>
                    <a:pt x="308" y="4737"/>
                    <a:pt x="574" y="5021"/>
                    <a:pt x="888" y="5233"/>
                  </a:cubicBezTo>
                  <a:cubicBezTo>
                    <a:pt x="1137" y="5400"/>
                    <a:pt x="1386" y="5454"/>
                    <a:pt x="1669" y="5543"/>
                  </a:cubicBezTo>
                  <a:cubicBezTo>
                    <a:pt x="1894" y="5611"/>
                    <a:pt x="2130" y="5649"/>
                    <a:pt x="2420" y="5673"/>
                  </a:cubicBezTo>
                  <a:cubicBezTo>
                    <a:pt x="3000" y="5720"/>
                    <a:pt x="3222" y="5724"/>
                    <a:pt x="3581" y="5734"/>
                  </a:cubicBezTo>
                  <a:cubicBezTo>
                    <a:pt x="3829" y="5742"/>
                    <a:pt x="4025" y="5746"/>
                    <a:pt x="4198" y="5746"/>
                  </a:cubicBezTo>
                  <a:cubicBezTo>
                    <a:pt x="4711" y="5746"/>
                    <a:pt x="5028" y="5712"/>
                    <a:pt x="5929" y="5646"/>
                  </a:cubicBezTo>
                  <a:cubicBezTo>
                    <a:pt x="7523" y="5526"/>
                    <a:pt x="7908" y="5287"/>
                    <a:pt x="8635" y="4683"/>
                  </a:cubicBezTo>
                  <a:cubicBezTo>
                    <a:pt x="9090" y="4304"/>
                    <a:pt x="10089" y="3574"/>
                    <a:pt x="10629" y="2809"/>
                  </a:cubicBezTo>
                  <a:cubicBezTo>
                    <a:pt x="11557" y="1489"/>
                    <a:pt x="11957" y="48"/>
                    <a:pt x="11957" y="48"/>
                  </a:cubicBezTo>
                  <a:cubicBezTo>
                    <a:pt x="11957" y="48"/>
                    <a:pt x="11774" y="1"/>
                    <a:pt x="11510" y="1"/>
                  </a:cubicBez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39"/>
            <p:cNvSpPr/>
            <p:nvPr/>
          </p:nvSpPr>
          <p:spPr>
            <a:xfrm>
              <a:off x="5512276" y="1536372"/>
              <a:ext cx="256295" cy="262136"/>
            </a:xfrm>
            <a:custGeom>
              <a:rect b="b" l="l" r="r" t="t"/>
              <a:pathLst>
                <a:path extrusionOk="0" h="4623" w="4520">
                  <a:moveTo>
                    <a:pt x="3705" y="1"/>
                  </a:moveTo>
                  <a:cubicBezTo>
                    <a:pt x="3576" y="1"/>
                    <a:pt x="3439" y="16"/>
                    <a:pt x="3300" y="56"/>
                  </a:cubicBezTo>
                  <a:cubicBezTo>
                    <a:pt x="2679" y="233"/>
                    <a:pt x="2185" y="639"/>
                    <a:pt x="1591" y="1274"/>
                  </a:cubicBezTo>
                  <a:cubicBezTo>
                    <a:pt x="1000" y="1909"/>
                    <a:pt x="0" y="2936"/>
                    <a:pt x="0" y="2936"/>
                  </a:cubicBezTo>
                  <a:cubicBezTo>
                    <a:pt x="0" y="2936"/>
                    <a:pt x="492" y="4182"/>
                    <a:pt x="1597" y="4622"/>
                  </a:cubicBezTo>
                  <a:lnTo>
                    <a:pt x="3911" y="2479"/>
                  </a:lnTo>
                  <a:lnTo>
                    <a:pt x="4519" y="188"/>
                  </a:lnTo>
                  <a:cubicBezTo>
                    <a:pt x="4519" y="188"/>
                    <a:pt x="4158" y="1"/>
                    <a:pt x="3705"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39"/>
            <p:cNvSpPr/>
            <p:nvPr/>
          </p:nvSpPr>
          <p:spPr>
            <a:xfrm>
              <a:off x="5881863" y="3159136"/>
              <a:ext cx="79610" cy="136256"/>
            </a:xfrm>
            <a:custGeom>
              <a:rect b="b" l="l" r="r" t="t"/>
              <a:pathLst>
                <a:path extrusionOk="0" h="2403" w="1404">
                  <a:moveTo>
                    <a:pt x="1" y="0"/>
                  </a:moveTo>
                  <a:lnTo>
                    <a:pt x="1" y="2403"/>
                  </a:lnTo>
                  <a:lnTo>
                    <a:pt x="1404" y="2403"/>
                  </a:lnTo>
                  <a:lnTo>
                    <a:pt x="1404" y="0"/>
                  </a:ln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39"/>
            <p:cNvSpPr/>
            <p:nvPr/>
          </p:nvSpPr>
          <p:spPr>
            <a:xfrm>
              <a:off x="5657604" y="3049191"/>
              <a:ext cx="83636" cy="146916"/>
            </a:xfrm>
            <a:custGeom>
              <a:rect b="b" l="l" r="r" t="t"/>
              <a:pathLst>
                <a:path extrusionOk="0" h="2591" w="1475">
                  <a:moveTo>
                    <a:pt x="1475" y="0"/>
                  </a:moveTo>
                  <a:lnTo>
                    <a:pt x="0" y="48"/>
                  </a:lnTo>
                  <a:lnTo>
                    <a:pt x="72" y="2590"/>
                  </a:lnTo>
                  <a:lnTo>
                    <a:pt x="1475" y="2543"/>
                  </a:lnTo>
                  <a:lnTo>
                    <a:pt x="1475" y="0"/>
                  </a:ln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39"/>
            <p:cNvSpPr/>
            <p:nvPr/>
          </p:nvSpPr>
          <p:spPr>
            <a:xfrm>
              <a:off x="5596252" y="2032801"/>
              <a:ext cx="412681" cy="1205098"/>
            </a:xfrm>
            <a:custGeom>
              <a:rect b="b" l="l" r="r" t="t"/>
              <a:pathLst>
                <a:path extrusionOk="0" h="21253" w="7278">
                  <a:moveTo>
                    <a:pt x="386" y="1"/>
                  </a:moveTo>
                  <a:cubicBezTo>
                    <a:pt x="386" y="1"/>
                    <a:pt x="0" y="9850"/>
                    <a:pt x="17" y="10816"/>
                  </a:cubicBezTo>
                  <a:cubicBezTo>
                    <a:pt x="35" y="11662"/>
                    <a:pt x="1024" y="19806"/>
                    <a:pt x="1024" y="19806"/>
                  </a:cubicBezTo>
                  <a:cubicBezTo>
                    <a:pt x="1278" y="19892"/>
                    <a:pt x="1511" y="19923"/>
                    <a:pt x="1716" y="19923"/>
                  </a:cubicBezTo>
                  <a:cubicBezTo>
                    <a:pt x="2287" y="19923"/>
                    <a:pt x="2645" y="19680"/>
                    <a:pt x="2645" y="19680"/>
                  </a:cubicBezTo>
                  <a:cubicBezTo>
                    <a:pt x="2645" y="19680"/>
                    <a:pt x="2905" y="13970"/>
                    <a:pt x="2969" y="13045"/>
                  </a:cubicBezTo>
                  <a:cubicBezTo>
                    <a:pt x="3055" y="11853"/>
                    <a:pt x="2796" y="10816"/>
                    <a:pt x="2796" y="10816"/>
                  </a:cubicBezTo>
                  <a:lnTo>
                    <a:pt x="3458" y="5133"/>
                  </a:lnTo>
                  <a:cubicBezTo>
                    <a:pt x="3458" y="5133"/>
                    <a:pt x="3829" y="9860"/>
                    <a:pt x="4048" y="11601"/>
                  </a:cubicBezTo>
                  <a:cubicBezTo>
                    <a:pt x="4300" y="13598"/>
                    <a:pt x="4939" y="21096"/>
                    <a:pt x="4939" y="21096"/>
                  </a:cubicBezTo>
                  <a:cubicBezTo>
                    <a:pt x="5216" y="21212"/>
                    <a:pt x="5475" y="21252"/>
                    <a:pt x="5698" y="21252"/>
                  </a:cubicBezTo>
                  <a:cubicBezTo>
                    <a:pt x="6182" y="21252"/>
                    <a:pt x="6502" y="21065"/>
                    <a:pt x="6502" y="21065"/>
                  </a:cubicBezTo>
                  <a:cubicBezTo>
                    <a:pt x="6502" y="21065"/>
                    <a:pt x="7277" y="15533"/>
                    <a:pt x="7236" y="13519"/>
                  </a:cubicBezTo>
                  <a:cubicBezTo>
                    <a:pt x="7205" y="12127"/>
                    <a:pt x="6833" y="11444"/>
                    <a:pt x="6802" y="11059"/>
                  </a:cubicBezTo>
                  <a:cubicBezTo>
                    <a:pt x="6802" y="11059"/>
                    <a:pt x="7038" y="3260"/>
                    <a:pt x="7038" y="1918"/>
                  </a:cubicBezTo>
                  <a:lnTo>
                    <a:pt x="386"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39"/>
            <p:cNvSpPr/>
            <p:nvPr/>
          </p:nvSpPr>
          <p:spPr>
            <a:xfrm>
              <a:off x="5613830" y="1535351"/>
              <a:ext cx="381494" cy="650094"/>
            </a:xfrm>
            <a:custGeom>
              <a:rect b="b" l="l" r="r" t="t"/>
              <a:pathLst>
                <a:path extrusionOk="0" h="11465" w="6728">
                  <a:moveTo>
                    <a:pt x="2624" y="0"/>
                  </a:moveTo>
                  <a:cubicBezTo>
                    <a:pt x="1341" y="0"/>
                    <a:pt x="194" y="981"/>
                    <a:pt x="128" y="2326"/>
                  </a:cubicBezTo>
                  <a:cubicBezTo>
                    <a:pt x="123" y="2377"/>
                    <a:pt x="123" y="2425"/>
                    <a:pt x="123" y="2476"/>
                  </a:cubicBezTo>
                  <a:cubicBezTo>
                    <a:pt x="123" y="3568"/>
                    <a:pt x="1" y="10255"/>
                    <a:pt x="1" y="10255"/>
                  </a:cubicBezTo>
                  <a:cubicBezTo>
                    <a:pt x="1151" y="11095"/>
                    <a:pt x="2419" y="11465"/>
                    <a:pt x="3659" y="11465"/>
                  </a:cubicBezTo>
                  <a:cubicBezTo>
                    <a:pt x="4736" y="11465"/>
                    <a:pt x="5792" y="11185"/>
                    <a:pt x="6728" y="10691"/>
                  </a:cubicBezTo>
                  <a:lnTo>
                    <a:pt x="6687" y="5497"/>
                  </a:lnTo>
                  <a:lnTo>
                    <a:pt x="6687" y="2746"/>
                  </a:lnTo>
                  <a:cubicBezTo>
                    <a:pt x="6687" y="2210"/>
                    <a:pt x="6594" y="1814"/>
                    <a:pt x="6482" y="1534"/>
                  </a:cubicBezTo>
                  <a:cubicBezTo>
                    <a:pt x="6359" y="1221"/>
                    <a:pt x="6114" y="967"/>
                    <a:pt x="5806" y="831"/>
                  </a:cubicBezTo>
                  <a:lnTo>
                    <a:pt x="4530" y="408"/>
                  </a:lnTo>
                  <a:lnTo>
                    <a:pt x="3257" y="80"/>
                  </a:lnTo>
                  <a:cubicBezTo>
                    <a:pt x="3045" y="26"/>
                    <a:pt x="2833" y="0"/>
                    <a:pt x="2624" y="0"/>
                  </a:cubicBezTo>
                  <a:close/>
                </a:path>
              </a:pathLst>
            </a:custGeom>
            <a:solidFill>
              <a:srgbClr val="F0F0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39"/>
            <p:cNvSpPr/>
            <p:nvPr/>
          </p:nvSpPr>
          <p:spPr>
            <a:xfrm>
              <a:off x="5629366" y="1182832"/>
              <a:ext cx="218702" cy="218928"/>
            </a:xfrm>
            <a:custGeom>
              <a:rect b="b" l="l" r="r" t="t"/>
              <a:pathLst>
                <a:path extrusionOk="0" h="3861" w="3857">
                  <a:moveTo>
                    <a:pt x="1928" y="1"/>
                  </a:moveTo>
                  <a:cubicBezTo>
                    <a:pt x="863" y="1"/>
                    <a:pt x="0" y="864"/>
                    <a:pt x="0" y="1932"/>
                  </a:cubicBezTo>
                  <a:cubicBezTo>
                    <a:pt x="0" y="2997"/>
                    <a:pt x="863" y="3860"/>
                    <a:pt x="1928" y="3860"/>
                  </a:cubicBezTo>
                  <a:cubicBezTo>
                    <a:pt x="2993" y="3860"/>
                    <a:pt x="3857" y="2997"/>
                    <a:pt x="3857" y="1932"/>
                  </a:cubicBezTo>
                  <a:cubicBezTo>
                    <a:pt x="3857" y="864"/>
                    <a:pt x="2993" y="1"/>
                    <a:pt x="192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39"/>
            <p:cNvSpPr/>
            <p:nvPr/>
          </p:nvSpPr>
          <p:spPr>
            <a:xfrm>
              <a:off x="5881126" y="1369950"/>
              <a:ext cx="46666" cy="114596"/>
            </a:xfrm>
            <a:custGeom>
              <a:rect b="b" l="l" r="r" t="t"/>
              <a:pathLst>
                <a:path extrusionOk="0" h="2021" w="823">
                  <a:moveTo>
                    <a:pt x="823" y="1"/>
                  </a:moveTo>
                  <a:lnTo>
                    <a:pt x="21" y="990"/>
                  </a:lnTo>
                  <a:lnTo>
                    <a:pt x="1" y="2021"/>
                  </a:lnTo>
                  <a:cubicBezTo>
                    <a:pt x="1" y="2021"/>
                    <a:pt x="259" y="1953"/>
                    <a:pt x="386" y="1714"/>
                  </a:cubicBezTo>
                  <a:cubicBezTo>
                    <a:pt x="508" y="1472"/>
                    <a:pt x="823" y="1"/>
                    <a:pt x="82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39"/>
            <p:cNvSpPr/>
            <p:nvPr/>
          </p:nvSpPr>
          <p:spPr>
            <a:xfrm>
              <a:off x="5894281" y="1250478"/>
              <a:ext cx="59821" cy="123385"/>
            </a:xfrm>
            <a:custGeom>
              <a:rect b="b" l="l" r="r" t="t"/>
              <a:pathLst>
                <a:path extrusionOk="0" h="2176" w="1055">
                  <a:moveTo>
                    <a:pt x="279" y="0"/>
                  </a:moveTo>
                  <a:cubicBezTo>
                    <a:pt x="229" y="0"/>
                    <a:pt x="199" y="5"/>
                    <a:pt x="199" y="5"/>
                  </a:cubicBezTo>
                  <a:lnTo>
                    <a:pt x="0" y="2176"/>
                  </a:lnTo>
                  <a:lnTo>
                    <a:pt x="591" y="2108"/>
                  </a:lnTo>
                  <a:cubicBezTo>
                    <a:pt x="911" y="1302"/>
                    <a:pt x="1055" y="480"/>
                    <a:pt x="799" y="217"/>
                  </a:cubicBezTo>
                  <a:cubicBezTo>
                    <a:pt x="615" y="28"/>
                    <a:pt x="395" y="0"/>
                    <a:pt x="27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39"/>
            <p:cNvSpPr/>
            <p:nvPr/>
          </p:nvSpPr>
          <p:spPr>
            <a:xfrm>
              <a:off x="3509186" y="2015480"/>
              <a:ext cx="592598" cy="347473"/>
            </a:xfrm>
            <a:custGeom>
              <a:rect b="b" l="l" r="r" t="t"/>
              <a:pathLst>
                <a:path extrusionOk="0" h="6128" w="10451">
                  <a:moveTo>
                    <a:pt x="699" y="1"/>
                  </a:moveTo>
                  <a:cubicBezTo>
                    <a:pt x="597" y="1"/>
                    <a:pt x="536" y="9"/>
                    <a:pt x="536" y="9"/>
                  </a:cubicBezTo>
                  <a:cubicBezTo>
                    <a:pt x="536" y="9"/>
                    <a:pt x="0" y="825"/>
                    <a:pt x="867" y="2259"/>
                  </a:cubicBezTo>
                  <a:cubicBezTo>
                    <a:pt x="867" y="2259"/>
                    <a:pt x="3085" y="5743"/>
                    <a:pt x="3666" y="6064"/>
                  </a:cubicBezTo>
                  <a:cubicBezTo>
                    <a:pt x="3745" y="6108"/>
                    <a:pt x="3886" y="6128"/>
                    <a:pt x="4072" y="6128"/>
                  </a:cubicBezTo>
                  <a:cubicBezTo>
                    <a:pt x="5239" y="6128"/>
                    <a:pt x="8159" y="5366"/>
                    <a:pt x="8430" y="5242"/>
                  </a:cubicBezTo>
                  <a:cubicBezTo>
                    <a:pt x="8747" y="5102"/>
                    <a:pt x="9031" y="5037"/>
                    <a:pt x="9304" y="4883"/>
                  </a:cubicBezTo>
                  <a:cubicBezTo>
                    <a:pt x="9635" y="4703"/>
                    <a:pt x="9979" y="4587"/>
                    <a:pt x="10232" y="4286"/>
                  </a:cubicBezTo>
                  <a:cubicBezTo>
                    <a:pt x="10304" y="4201"/>
                    <a:pt x="10365" y="4095"/>
                    <a:pt x="10348" y="3986"/>
                  </a:cubicBezTo>
                  <a:cubicBezTo>
                    <a:pt x="10337" y="3931"/>
                    <a:pt x="10307" y="3880"/>
                    <a:pt x="10296" y="3826"/>
                  </a:cubicBezTo>
                  <a:cubicBezTo>
                    <a:pt x="10280" y="3736"/>
                    <a:pt x="10310" y="3645"/>
                    <a:pt x="10283" y="3563"/>
                  </a:cubicBezTo>
                  <a:cubicBezTo>
                    <a:pt x="10242" y="3447"/>
                    <a:pt x="10096" y="3392"/>
                    <a:pt x="10061" y="3276"/>
                  </a:cubicBezTo>
                  <a:cubicBezTo>
                    <a:pt x="10047" y="3225"/>
                    <a:pt x="10058" y="3170"/>
                    <a:pt x="10051" y="3116"/>
                  </a:cubicBezTo>
                  <a:cubicBezTo>
                    <a:pt x="10044" y="3020"/>
                    <a:pt x="9921" y="2917"/>
                    <a:pt x="9850" y="2856"/>
                  </a:cubicBezTo>
                  <a:cubicBezTo>
                    <a:pt x="9812" y="2822"/>
                    <a:pt x="9720" y="2771"/>
                    <a:pt x="9751" y="2709"/>
                  </a:cubicBezTo>
                  <a:cubicBezTo>
                    <a:pt x="9784" y="2631"/>
                    <a:pt x="9822" y="2594"/>
                    <a:pt x="10082" y="2242"/>
                  </a:cubicBezTo>
                  <a:cubicBezTo>
                    <a:pt x="10337" y="1890"/>
                    <a:pt x="10450" y="1648"/>
                    <a:pt x="10276" y="1525"/>
                  </a:cubicBezTo>
                  <a:cubicBezTo>
                    <a:pt x="10229" y="1492"/>
                    <a:pt x="10184" y="1476"/>
                    <a:pt x="10140" y="1476"/>
                  </a:cubicBezTo>
                  <a:cubicBezTo>
                    <a:pt x="9962" y="1476"/>
                    <a:pt x="9795" y="1726"/>
                    <a:pt x="9508" y="2054"/>
                  </a:cubicBezTo>
                  <a:cubicBezTo>
                    <a:pt x="9164" y="2447"/>
                    <a:pt x="8471" y="3246"/>
                    <a:pt x="8329" y="3246"/>
                  </a:cubicBezTo>
                  <a:cubicBezTo>
                    <a:pt x="8323" y="3246"/>
                    <a:pt x="8318" y="3245"/>
                    <a:pt x="8314" y="3242"/>
                  </a:cubicBezTo>
                  <a:cubicBezTo>
                    <a:pt x="8218" y="3174"/>
                    <a:pt x="8136" y="2771"/>
                    <a:pt x="7935" y="2556"/>
                  </a:cubicBezTo>
                  <a:cubicBezTo>
                    <a:pt x="7826" y="2440"/>
                    <a:pt x="7674" y="2369"/>
                    <a:pt x="7576" y="2369"/>
                  </a:cubicBezTo>
                  <a:cubicBezTo>
                    <a:pt x="7499" y="2369"/>
                    <a:pt x="7455" y="2413"/>
                    <a:pt x="7491" y="2512"/>
                  </a:cubicBezTo>
                  <a:cubicBezTo>
                    <a:pt x="7536" y="2638"/>
                    <a:pt x="7607" y="3095"/>
                    <a:pt x="7648" y="3300"/>
                  </a:cubicBezTo>
                  <a:cubicBezTo>
                    <a:pt x="7689" y="3505"/>
                    <a:pt x="7774" y="3877"/>
                    <a:pt x="7624" y="4061"/>
                  </a:cubicBezTo>
                  <a:cubicBezTo>
                    <a:pt x="7470" y="4245"/>
                    <a:pt x="4287" y="4457"/>
                    <a:pt x="4287" y="4457"/>
                  </a:cubicBezTo>
                  <a:cubicBezTo>
                    <a:pt x="4287" y="4457"/>
                    <a:pt x="2836" y="1515"/>
                    <a:pt x="2286" y="795"/>
                  </a:cubicBezTo>
                  <a:cubicBezTo>
                    <a:pt x="1744" y="87"/>
                    <a:pt x="1019" y="1"/>
                    <a:pt x="699" y="1"/>
                  </a:cubicBez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39"/>
            <p:cNvSpPr/>
            <p:nvPr/>
          </p:nvSpPr>
          <p:spPr>
            <a:xfrm>
              <a:off x="5641331" y="1199333"/>
              <a:ext cx="330009" cy="403722"/>
            </a:xfrm>
            <a:custGeom>
              <a:rect b="b" l="l" r="r" t="t"/>
              <a:pathLst>
                <a:path extrusionOk="0" h="7120" w="5820">
                  <a:moveTo>
                    <a:pt x="2053" y="1"/>
                  </a:moveTo>
                  <a:cubicBezTo>
                    <a:pt x="1167" y="1"/>
                    <a:pt x="328" y="427"/>
                    <a:pt x="195" y="1525"/>
                  </a:cubicBezTo>
                  <a:cubicBezTo>
                    <a:pt x="0" y="3150"/>
                    <a:pt x="89" y="3815"/>
                    <a:pt x="318" y="4638"/>
                  </a:cubicBezTo>
                  <a:cubicBezTo>
                    <a:pt x="462" y="5153"/>
                    <a:pt x="761" y="5525"/>
                    <a:pt x="1236" y="5600"/>
                  </a:cubicBezTo>
                  <a:cubicBezTo>
                    <a:pt x="1292" y="5609"/>
                    <a:pt x="1361" y="5612"/>
                    <a:pt x="1435" y="5612"/>
                  </a:cubicBezTo>
                  <a:cubicBezTo>
                    <a:pt x="1731" y="5612"/>
                    <a:pt x="2106" y="5556"/>
                    <a:pt x="2106" y="5556"/>
                  </a:cubicBezTo>
                  <a:lnTo>
                    <a:pt x="2106" y="5556"/>
                  </a:lnTo>
                  <a:lnTo>
                    <a:pt x="2103" y="6263"/>
                  </a:lnTo>
                  <a:cubicBezTo>
                    <a:pt x="1615" y="6828"/>
                    <a:pt x="1999" y="7119"/>
                    <a:pt x="2589" y="7119"/>
                  </a:cubicBezTo>
                  <a:cubicBezTo>
                    <a:pt x="3121" y="7119"/>
                    <a:pt x="3822" y="6882"/>
                    <a:pt x="4202" y="6395"/>
                  </a:cubicBezTo>
                  <a:lnTo>
                    <a:pt x="4250" y="3999"/>
                  </a:lnTo>
                  <a:cubicBezTo>
                    <a:pt x="4250" y="3999"/>
                    <a:pt x="4313" y="4265"/>
                    <a:pt x="4670" y="4265"/>
                  </a:cubicBezTo>
                  <a:cubicBezTo>
                    <a:pt x="4759" y="4265"/>
                    <a:pt x="4866" y="4248"/>
                    <a:pt x="4994" y="4208"/>
                  </a:cubicBezTo>
                  <a:cubicBezTo>
                    <a:pt x="5366" y="4092"/>
                    <a:pt x="5819" y="3420"/>
                    <a:pt x="5577" y="2911"/>
                  </a:cubicBezTo>
                  <a:cubicBezTo>
                    <a:pt x="5464" y="2673"/>
                    <a:pt x="5298" y="2594"/>
                    <a:pt x="5138" y="2594"/>
                  </a:cubicBezTo>
                  <a:cubicBezTo>
                    <a:pt x="4962" y="2594"/>
                    <a:pt x="4794" y="2690"/>
                    <a:pt x="4717" y="2771"/>
                  </a:cubicBezTo>
                  <a:cubicBezTo>
                    <a:pt x="4593" y="2904"/>
                    <a:pt x="4448" y="3092"/>
                    <a:pt x="4336" y="3092"/>
                  </a:cubicBezTo>
                  <a:cubicBezTo>
                    <a:pt x="4319" y="3092"/>
                    <a:pt x="4302" y="3087"/>
                    <a:pt x="4287" y="3078"/>
                  </a:cubicBezTo>
                  <a:cubicBezTo>
                    <a:pt x="4287" y="3078"/>
                    <a:pt x="4710" y="1136"/>
                    <a:pt x="3595" y="433"/>
                  </a:cubicBezTo>
                  <a:cubicBezTo>
                    <a:pt x="3168" y="164"/>
                    <a:pt x="2601" y="1"/>
                    <a:pt x="2053" y="1"/>
                  </a:cubicBez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39"/>
            <p:cNvSpPr/>
            <p:nvPr/>
          </p:nvSpPr>
          <p:spPr>
            <a:xfrm>
              <a:off x="5629877" y="1156239"/>
              <a:ext cx="290544" cy="229078"/>
            </a:xfrm>
            <a:custGeom>
              <a:rect b="b" l="l" r="r" t="t"/>
              <a:pathLst>
                <a:path extrusionOk="0" h="4040" w="5124">
                  <a:moveTo>
                    <a:pt x="987" y="0"/>
                  </a:moveTo>
                  <a:cubicBezTo>
                    <a:pt x="771" y="0"/>
                    <a:pt x="574" y="51"/>
                    <a:pt x="393" y="207"/>
                  </a:cubicBezTo>
                  <a:cubicBezTo>
                    <a:pt x="121" y="445"/>
                    <a:pt x="1" y="865"/>
                    <a:pt x="148" y="1196"/>
                  </a:cubicBezTo>
                  <a:cubicBezTo>
                    <a:pt x="182" y="1275"/>
                    <a:pt x="234" y="1343"/>
                    <a:pt x="291" y="1408"/>
                  </a:cubicBezTo>
                  <a:cubicBezTo>
                    <a:pt x="390" y="1521"/>
                    <a:pt x="506" y="1609"/>
                    <a:pt x="650" y="1653"/>
                  </a:cubicBezTo>
                  <a:cubicBezTo>
                    <a:pt x="650" y="1653"/>
                    <a:pt x="864" y="1848"/>
                    <a:pt x="1622" y="1940"/>
                  </a:cubicBezTo>
                  <a:cubicBezTo>
                    <a:pt x="1836" y="1966"/>
                    <a:pt x="2083" y="1976"/>
                    <a:pt x="2332" y="1976"/>
                  </a:cubicBezTo>
                  <a:cubicBezTo>
                    <a:pt x="2962" y="1976"/>
                    <a:pt x="3600" y="1914"/>
                    <a:pt x="3715" y="1899"/>
                  </a:cubicBezTo>
                  <a:cubicBezTo>
                    <a:pt x="3728" y="1897"/>
                    <a:pt x="3741" y="1896"/>
                    <a:pt x="3753" y="1896"/>
                  </a:cubicBezTo>
                  <a:cubicBezTo>
                    <a:pt x="3939" y="1896"/>
                    <a:pt x="3988" y="2116"/>
                    <a:pt x="4100" y="2661"/>
                  </a:cubicBezTo>
                  <a:cubicBezTo>
                    <a:pt x="4202" y="3173"/>
                    <a:pt x="4288" y="4033"/>
                    <a:pt x="4489" y="4039"/>
                  </a:cubicBezTo>
                  <a:cubicBezTo>
                    <a:pt x="4547" y="4039"/>
                    <a:pt x="4772" y="3664"/>
                    <a:pt x="4919" y="3531"/>
                  </a:cubicBezTo>
                  <a:cubicBezTo>
                    <a:pt x="5124" y="3346"/>
                    <a:pt x="4862" y="1667"/>
                    <a:pt x="4862" y="1667"/>
                  </a:cubicBezTo>
                  <a:cubicBezTo>
                    <a:pt x="4862" y="1667"/>
                    <a:pt x="5056" y="1251"/>
                    <a:pt x="4663" y="818"/>
                  </a:cubicBezTo>
                  <a:cubicBezTo>
                    <a:pt x="4387" y="511"/>
                    <a:pt x="3920" y="476"/>
                    <a:pt x="3124" y="353"/>
                  </a:cubicBezTo>
                  <a:cubicBezTo>
                    <a:pt x="2704" y="285"/>
                    <a:pt x="2073" y="169"/>
                    <a:pt x="1656" y="90"/>
                  </a:cubicBezTo>
                  <a:cubicBezTo>
                    <a:pt x="1414" y="46"/>
                    <a:pt x="1192" y="0"/>
                    <a:pt x="98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39"/>
            <p:cNvSpPr/>
            <p:nvPr/>
          </p:nvSpPr>
          <p:spPr>
            <a:xfrm>
              <a:off x="5899724" y="1223545"/>
              <a:ext cx="46269" cy="34589"/>
            </a:xfrm>
            <a:custGeom>
              <a:rect b="b" l="l" r="r" t="t"/>
              <a:pathLst>
                <a:path extrusionOk="0" h="610" w="816">
                  <a:moveTo>
                    <a:pt x="456" y="1"/>
                  </a:moveTo>
                  <a:cubicBezTo>
                    <a:pt x="394" y="1"/>
                    <a:pt x="332" y="16"/>
                    <a:pt x="273" y="47"/>
                  </a:cubicBezTo>
                  <a:cubicBezTo>
                    <a:pt x="78" y="153"/>
                    <a:pt x="0" y="405"/>
                    <a:pt x="103" y="610"/>
                  </a:cubicBezTo>
                  <a:lnTo>
                    <a:pt x="815" y="228"/>
                  </a:lnTo>
                  <a:cubicBezTo>
                    <a:pt x="743" y="84"/>
                    <a:pt x="602" y="1"/>
                    <a:pt x="4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39"/>
            <p:cNvSpPr/>
            <p:nvPr/>
          </p:nvSpPr>
          <p:spPr>
            <a:xfrm>
              <a:off x="5760746" y="1462262"/>
              <a:ext cx="110003" cy="67986"/>
            </a:xfrm>
            <a:custGeom>
              <a:rect b="b" l="l" r="r" t="t"/>
              <a:pathLst>
                <a:path extrusionOk="0" h="1199" w="1940">
                  <a:moveTo>
                    <a:pt x="1939" y="1"/>
                  </a:moveTo>
                  <a:lnTo>
                    <a:pt x="1939" y="1"/>
                  </a:lnTo>
                  <a:cubicBezTo>
                    <a:pt x="1881" y="147"/>
                    <a:pt x="1676" y="377"/>
                    <a:pt x="1427" y="509"/>
                  </a:cubicBezTo>
                  <a:cubicBezTo>
                    <a:pt x="1059" y="704"/>
                    <a:pt x="0" y="919"/>
                    <a:pt x="0" y="919"/>
                  </a:cubicBezTo>
                  <a:lnTo>
                    <a:pt x="0" y="1199"/>
                  </a:lnTo>
                  <a:cubicBezTo>
                    <a:pt x="0" y="1199"/>
                    <a:pt x="1379" y="946"/>
                    <a:pt x="1648" y="598"/>
                  </a:cubicBezTo>
                  <a:cubicBezTo>
                    <a:pt x="1870" y="315"/>
                    <a:pt x="1939" y="1"/>
                    <a:pt x="1939" y="1"/>
                  </a:cubicBezTo>
                  <a:close/>
                </a:path>
              </a:pathLst>
            </a:custGeom>
            <a:solidFill>
              <a:srgbClr val="F28F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39"/>
            <p:cNvSpPr/>
            <p:nvPr/>
          </p:nvSpPr>
          <p:spPr>
            <a:xfrm>
              <a:off x="5763638" y="1346362"/>
              <a:ext cx="24042" cy="25006"/>
            </a:xfrm>
            <a:custGeom>
              <a:rect b="b" l="l" r="r" t="t"/>
              <a:pathLst>
                <a:path extrusionOk="0" h="441" w="424">
                  <a:moveTo>
                    <a:pt x="212" y="0"/>
                  </a:moveTo>
                  <a:cubicBezTo>
                    <a:pt x="96" y="0"/>
                    <a:pt x="0" y="99"/>
                    <a:pt x="0" y="222"/>
                  </a:cubicBezTo>
                  <a:cubicBezTo>
                    <a:pt x="0" y="345"/>
                    <a:pt x="96" y="441"/>
                    <a:pt x="212" y="441"/>
                  </a:cubicBezTo>
                  <a:cubicBezTo>
                    <a:pt x="328" y="441"/>
                    <a:pt x="424" y="342"/>
                    <a:pt x="424" y="219"/>
                  </a:cubicBezTo>
                  <a:cubicBezTo>
                    <a:pt x="424" y="99"/>
                    <a:pt x="328" y="0"/>
                    <a:pt x="21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39"/>
            <p:cNvSpPr/>
            <p:nvPr/>
          </p:nvSpPr>
          <p:spPr>
            <a:xfrm>
              <a:off x="5776396" y="1305423"/>
              <a:ext cx="29485" cy="22397"/>
            </a:xfrm>
            <a:custGeom>
              <a:rect b="b" l="l" r="r" t="t"/>
              <a:pathLst>
                <a:path extrusionOk="0" h="395" w="520">
                  <a:moveTo>
                    <a:pt x="226" y="0"/>
                  </a:moveTo>
                  <a:cubicBezTo>
                    <a:pt x="134" y="0"/>
                    <a:pt x="46" y="53"/>
                    <a:pt x="0" y="142"/>
                  </a:cubicBezTo>
                  <a:lnTo>
                    <a:pt x="455" y="394"/>
                  </a:lnTo>
                  <a:cubicBezTo>
                    <a:pt x="520" y="262"/>
                    <a:pt x="471" y="101"/>
                    <a:pt x="349" y="33"/>
                  </a:cubicBezTo>
                  <a:cubicBezTo>
                    <a:pt x="310" y="11"/>
                    <a:pt x="268" y="0"/>
                    <a:pt x="226"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39"/>
            <p:cNvSpPr/>
            <p:nvPr/>
          </p:nvSpPr>
          <p:spPr>
            <a:xfrm>
              <a:off x="5738689" y="1441962"/>
              <a:ext cx="30222" cy="20470"/>
            </a:xfrm>
            <a:custGeom>
              <a:rect b="b" l="l" r="r" t="t"/>
              <a:pathLst>
                <a:path extrusionOk="0" h="361" w="533">
                  <a:moveTo>
                    <a:pt x="485" y="1"/>
                  </a:moveTo>
                  <a:lnTo>
                    <a:pt x="0" y="185"/>
                  </a:lnTo>
                  <a:cubicBezTo>
                    <a:pt x="38" y="292"/>
                    <a:pt x="138" y="360"/>
                    <a:pt x="244" y="360"/>
                  </a:cubicBezTo>
                  <a:cubicBezTo>
                    <a:pt x="272" y="360"/>
                    <a:pt x="300" y="355"/>
                    <a:pt x="328" y="345"/>
                  </a:cubicBezTo>
                  <a:cubicBezTo>
                    <a:pt x="461" y="294"/>
                    <a:pt x="533" y="141"/>
                    <a:pt x="485" y="1"/>
                  </a:cubicBezTo>
                  <a:close/>
                </a:path>
              </a:pathLst>
            </a:custGeom>
            <a:solidFill>
              <a:srgbClr val="F28F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39"/>
            <p:cNvSpPr/>
            <p:nvPr/>
          </p:nvSpPr>
          <p:spPr>
            <a:xfrm>
              <a:off x="5655053" y="1299242"/>
              <a:ext cx="28295" cy="24325"/>
            </a:xfrm>
            <a:custGeom>
              <a:rect b="b" l="l" r="r" t="t"/>
              <a:pathLst>
                <a:path extrusionOk="0" h="429" w="499">
                  <a:moveTo>
                    <a:pt x="291" y="0"/>
                  </a:moveTo>
                  <a:cubicBezTo>
                    <a:pt x="238" y="0"/>
                    <a:pt x="184" y="17"/>
                    <a:pt x="138" y="53"/>
                  </a:cubicBezTo>
                  <a:cubicBezTo>
                    <a:pt x="25" y="142"/>
                    <a:pt x="1" y="309"/>
                    <a:pt x="83" y="429"/>
                  </a:cubicBezTo>
                  <a:lnTo>
                    <a:pt x="499" y="108"/>
                  </a:lnTo>
                  <a:cubicBezTo>
                    <a:pt x="448" y="38"/>
                    <a:pt x="370" y="0"/>
                    <a:pt x="29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39"/>
            <p:cNvSpPr/>
            <p:nvPr/>
          </p:nvSpPr>
          <p:spPr>
            <a:xfrm>
              <a:off x="5667073" y="1342846"/>
              <a:ext cx="24042" cy="25233"/>
            </a:xfrm>
            <a:custGeom>
              <a:rect b="b" l="l" r="r" t="t"/>
              <a:pathLst>
                <a:path extrusionOk="0" h="445" w="424">
                  <a:moveTo>
                    <a:pt x="212" y="1"/>
                  </a:moveTo>
                  <a:cubicBezTo>
                    <a:pt x="96" y="1"/>
                    <a:pt x="0" y="100"/>
                    <a:pt x="0" y="223"/>
                  </a:cubicBezTo>
                  <a:cubicBezTo>
                    <a:pt x="0" y="345"/>
                    <a:pt x="96" y="445"/>
                    <a:pt x="212" y="445"/>
                  </a:cubicBezTo>
                  <a:cubicBezTo>
                    <a:pt x="328" y="441"/>
                    <a:pt x="424" y="342"/>
                    <a:pt x="424" y="223"/>
                  </a:cubicBezTo>
                  <a:cubicBezTo>
                    <a:pt x="424" y="100"/>
                    <a:pt x="328" y="1"/>
                    <a:pt x="21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39"/>
            <p:cNvSpPr/>
            <p:nvPr/>
          </p:nvSpPr>
          <p:spPr>
            <a:xfrm>
              <a:off x="5686636" y="1344037"/>
              <a:ext cx="41846" cy="72466"/>
            </a:xfrm>
            <a:custGeom>
              <a:rect b="b" l="l" r="r" t="t"/>
              <a:pathLst>
                <a:path extrusionOk="0" h="1278" w="738">
                  <a:moveTo>
                    <a:pt x="737" y="0"/>
                  </a:moveTo>
                  <a:lnTo>
                    <a:pt x="0" y="1052"/>
                  </a:lnTo>
                  <a:lnTo>
                    <a:pt x="666" y="1277"/>
                  </a:lnTo>
                  <a:lnTo>
                    <a:pt x="737" y="0"/>
                  </a:lnTo>
                  <a:close/>
                </a:path>
              </a:pathLst>
            </a:custGeom>
            <a:solidFill>
              <a:srgbClr val="F28F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39"/>
            <p:cNvSpPr/>
            <p:nvPr/>
          </p:nvSpPr>
          <p:spPr>
            <a:xfrm>
              <a:off x="5748782" y="3244530"/>
              <a:ext cx="232650" cy="212578"/>
            </a:xfrm>
            <a:custGeom>
              <a:rect b="b" l="l" r="r" t="t"/>
              <a:pathLst>
                <a:path extrusionOk="0" h="3749" w="4103">
                  <a:moveTo>
                    <a:pt x="3761" y="1"/>
                  </a:moveTo>
                  <a:cubicBezTo>
                    <a:pt x="3758" y="1"/>
                    <a:pt x="3754" y="1"/>
                    <a:pt x="3751" y="2"/>
                  </a:cubicBezTo>
                  <a:lnTo>
                    <a:pt x="3751" y="156"/>
                  </a:lnTo>
                  <a:cubicBezTo>
                    <a:pt x="3648" y="268"/>
                    <a:pt x="3368" y="381"/>
                    <a:pt x="3047" y="395"/>
                  </a:cubicBezTo>
                  <a:cubicBezTo>
                    <a:pt x="3032" y="395"/>
                    <a:pt x="3016" y="395"/>
                    <a:pt x="2998" y="395"/>
                  </a:cubicBezTo>
                  <a:cubicBezTo>
                    <a:pt x="2773" y="395"/>
                    <a:pt x="2345" y="350"/>
                    <a:pt x="2348" y="204"/>
                  </a:cubicBezTo>
                  <a:lnTo>
                    <a:pt x="2348" y="2"/>
                  </a:lnTo>
                  <a:cubicBezTo>
                    <a:pt x="2212" y="60"/>
                    <a:pt x="1900" y="1251"/>
                    <a:pt x="1344" y="1760"/>
                  </a:cubicBezTo>
                  <a:cubicBezTo>
                    <a:pt x="901" y="2163"/>
                    <a:pt x="297" y="2631"/>
                    <a:pt x="143" y="3081"/>
                  </a:cubicBezTo>
                  <a:cubicBezTo>
                    <a:pt x="1" y="3497"/>
                    <a:pt x="777" y="3748"/>
                    <a:pt x="1243" y="3748"/>
                  </a:cubicBezTo>
                  <a:cubicBezTo>
                    <a:pt x="1301" y="3748"/>
                    <a:pt x="1353" y="3744"/>
                    <a:pt x="1399" y="3737"/>
                  </a:cubicBezTo>
                  <a:cubicBezTo>
                    <a:pt x="1877" y="3651"/>
                    <a:pt x="2713" y="3310"/>
                    <a:pt x="2921" y="2999"/>
                  </a:cubicBezTo>
                  <a:cubicBezTo>
                    <a:pt x="3129" y="2685"/>
                    <a:pt x="3228" y="2221"/>
                    <a:pt x="3399" y="1992"/>
                  </a:cubicBezTo>
                  <a:cubicBezTo>
                    <a:pt x="3567" y="1760"/>
                    <a:pt x="3959" y="1504"/>
                    <a:pt x="4051" y="1238"/>
                  </a:cubicBezTo>
                  <a:cubicBezTo>
                    <a:pt x="4102" y="1091"/>
                    <a:pt x="4041" y="771"/>
                    <a:pt x="3973" y="501"/>
                  </a:cubicBezTo>
                  <a:cubicBezTo>
                    <a:pt x="3907" y="261"/>
                    <a:pt x="3842" y="1"/>
                    <a:pt x="376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39"/>
            <p:cNvSpPr/>
            <p:nvPr/>
          </p:nvSpPr>
          <p:spPr>
            <a:xfrm>
              <a:off x="5466970" y="3166394"/>
              <a:ext cx="304096" cy="156499"/>
            </a:xfrm>
            <a:custGeom>
              <a:rect b="b" l="l" r="r" t="t"/>
              <a:pathLst>
                <a:path extrusionOk="0" h="2760" w="5363">
                  <a:moveTo>
                    <a:pt x="4845" y="1"/>
                  </a:moveTo>
                  <a:cubicBezTo>
                    <a:pt x="4842" y="1"/>
                    <a:pt x="4839" y="1"/>
                    <a:pt x="4837" y="2"/>
                  </a:cubicBezTo>
                  <a:lnTo>
                    <a:pt x="4837" y="138"/>
                  </a:lnTo>
                  <a:cubicBezTo>
                    <a:pt x="4726" y="304"/>
                    <a:pt x="4323" y="405"/>
                    <a:pt x="3952" y="405"/>
                  </a:cubicBezTo>
                  <a:cubicBezTo>
                    <a:pt x="3749" y="405"/>
                    <a:pt x="3557" y="375"/>
                    <a:pt x="3427" y="309"/>
                  </a:cubicBezTo>
                  <a:lnTo>
                    <a:pt x="3417" y="93"/>
                  </a:lnTo>
                  <a:cubicBezTo>
                    <a:pt x="3345" y="93"/>
                    <a:pt x="3287" y="196"/>
                    <a:pt x="3123" y="370"/>
                  </a:cubicBezTo>
                  <a:cubicBezTo>
                    <a:pt x="2932" y="582"/>
                    <a:pt x="2611" y="810"/>
                    <a:pt x="2301" y="967"/>
                  </a:cubicBezTo>
                  <a:cubicBezTo>
                    <a:pt x="1771" y="1230"/>
                    <a:pt x="752" y="1633"/>
                    <a:pt x="290" y="1841"/>
                  </a:cubicBezTo>
                  <a:cubicBezTo>
                    <a:pt x="1" y="1971"/>
                    <a:pt x="14" y="2322"/>
                    <a:pt x="311" y="2520"/>
                  </a:cubicBezTo>
                  <a:cubicBezTo>
                    <a:pt x="511" y="2652"/>
                    <a:pt x="896" y="2760"/>
                    <a:pt x="1386" y="2760"/>
                  </a:cubicBezTo>
                  <a:cubicBezTo>
                    <a:pt x="1634" y="2760"/>
                    <a:pt x="1908" y="2732"/>
                    <a:pt x="2198" y="2667"/>
                  </a:cubicBezTo>
                  <a:cubicBezTo>
                    <a:pt x="2657" y="2564"/>
                    <a:pt x="3251" y="2151"/>
                    <a:pt x="3641" y="2151"/>
                  </a:cubicBezTo>
                  <a:cubicBezTo>
                    <a:pt x="3652" y="2151"/>
                    <a:pt x="3662" y="2151"/>
                    <a:pt x="3673" y="2152"/>
                  </a:cubicBezTo>
                  <a:cubicBezTo>
                    <a:pt x="3764" y="2157"/>
                    <a:pt x="3873" y="2160"/>
                    <a:pt x="3991" y="2160"/>
                  </a:cubicBezTo>
                  <a:cubicBezTo>
                    <a:pt x="4378" y="2160"/>
                    <a:pt x="4856" y="2123"/>
                    <a:pt x="5076" y="1971"/>
                  </a:cubicBezTo>
                  <a:cubicBezTo>
                    <a:pt x="5362" y="1773"/>
                    <a:pt x="5246" y="1350"/>
                    <a:pt x="5167" y="988"/>
                  </a:cubicBezTo>
                  <a:cubicBezTo>
                    <a:pt x="5081" y="601"/>
                    <a:pt x="4971" y="1"/>
                    <a:pt x="484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39"/>
            <p:cNvSpPr/>
            <p:nvPr/>
          </p:nvSpPr>
          <p:spPr>
            <a:xfrm>
              <a:off x="5681419" y="2260177"/>
              <a:ext cx="110910" cy="358813"/>
            </a:xfrm>
            <a:custGeom>
              <a:rect b="b" l="l" r="r" t="t"/>
              <a:pathLst>
                <a:path extrusionOk="0" h="6328" w="1956">
                  <a:moveTo>
                    <a:pt x="0" y="0"/>
                  </a:moveTo>
                  <a:cubicBezTo>
                    <a:pt x="0" y="0"/>
                    <a:pt x="379" y="707"/>
                    <a:pt x="1499" y="1366"/>
                  </a:cubicBezTo>
                  <a:lnTo>
                    <a:pt x="1348" y="6328"/>
                  </a:lnTo>
                  <a:lnTo>
                    <a:pt x="1956" y="1123"/>
                  </a:lnTo>
                  <a:cubicBezTo>
                    <a:pt x="1956" y="1123"/>
                    <a:pt x="833" y="806"/>
                    <a:pt x="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57" name="Google Shape;5257;p39"/>
            <p:cNvGrpSpPr/>
            <p:nvPr/>
          </p:nvGrpSpPr>
          <p:grpSpPr>
            <a:xfrm>
              <a:off x="3912170" y="1556213"/>
              <a:ext cx="1492099" cy="2525555"/>
              <a:chOff x="3912170" y="1556213"/>
              <a:chExt cx="1492099" cy="2525555"/>
            </a:xfrm>
          </p:grpSpPr>
          <p:sp>
            <p:nvSpPr>
              <p:cNvPr id="5258" name="Google Shape;5258;p39"/>
              <p:cNvSpPr/>
              <p:nvPr/>
            </p:nvSpPr>
            <p:spPr>
              <a:xfrm>
                <a:off x="4881300" y="2663550"/>
                <a:ext cx="239400" cy="419700"/>
              </a:xfrm>
              <a:prstGeom prst="ellipse">
                <a:avLst/>
              </a:prstGeom>
              <a:solidFill>
                <a:srgbClr val="1FB2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39"/>
              <p:cNvSpPr/>
              <p:nvPr/>
            </p:nvSpPr>
            <p:spPr>
              <a:xfrm>
                <a:off x="4589045" y="3377116"/>
                <a:ext cx="188068" cy="356912"/>
              </a:xfrm>
              <a:custGeom>
                <a:rect b="b" l="l" r="r" t="t"/>
                <a:pathLst>
                  <a:path extrusionOk="0" h="23578" w="12426">
                    <a:moveTo>
                      <a:pt x="8725" y="1"/>
                    </a:moveTo>
                    <a:cubicBezTo>
                      <a:pt x="8671" y="1"/>
                      <a:pt x="8617" y="2"/>
                      <a:pt x="8563" y="3"/>
                    </a:cubicBezTo>
                    <a:cubicBezTo>
                      <a:pt x="8549" y="3"/>
                      <a:pt x="8535" y="3"/>
                      <a:pt x="8521" y="3"/>
                    </a:cubicBezTo>
                    <a:cubicBezTo>
                      <a:pt x="8396" y="3"/>
                      <a:pt x="8271" y="17"/>
                      <a:pt x="8139" y="30"/>
                    </a:cubicBezTo>
                    <a:cubicBezTo>
                      <a:pt x="8031" y="42"/>
                      <a:pt x="7915" y="65"/>
                      <a:pt x="7796" y="89"/>
                    </a:cubicBezTo>
                    <a:cubicBezTo>
                      <a:pt x="7646" y="115"/>
                      <a:pt x="7484" y="162"/>
                      <a:pt x="7318" y="204"/>
                    </a:cubicBezTo>
                    <a:lnTo>
                      <a:pt x="7271" y="215"/>
                    </a:lnTo>
                    <a:cubicBezTo>
                      <a:pt x="7179" y="247"/>
                      <a:pt x="7079" y="274"/>
                      <a:pt x="6975" y="316"/>
                    </a:cubicBezTo>
                    <a:cubicBezTo>
                      <a:pt x="6778" y="377"/>
                      <a:pt x="6582" y="466"/>
                      <a:pt x="6401" y="539"/>
                    </a:cubicBezTo>
                    <a:lnTo>
                      <a:pt x="6316" y="574"/>
                    </a:lnTo>
                    <a:cubicBezTo>
                      <a:pt x="6242" y="609"/>
                      <a:pt x="6166" y="640"/>
                      <a:pt x="6084" y="683"/>
                    </a:cubicBezTo>
                    <a:cubicBezTo>
                      <a:pt x="5810" y="813"/>
                      <a:pt x="5536" y="952"/>
                      <a:pt x="5259" y="1110"/>
                    </a:cubicBezTo>
                    <a:lnTo>
                      <a:pt x="5252" y="1110"/>
                    </a:lnTo>
                    <a:lnTo>
                      <a:pt x="5163" y="1160"/>
                    </a:lnTo>
                    <a:lnTo>
                      <a:pt x="5132" y="1183"/>
                    </a:lnTo>
                    <a:lnTo>
                      <a:pt x="5009" y="1249"/>
                    </a:lnTo>
                    <a:lnTo>
                      <a:pt x="5004" y="1256"/>
                    </a:lnTo>
                    <a:cubicBezTo>
                      <a:pt x="3864" y="1923"/>
                      <a:pt x="2835" y="2702"/>
                      <a:pt x="1794" y="3693"/>
                    </a:cubicBezTo>
                    <a:lnTo>
                      <a:pt x="1725" y="3759"/>
                    </a:lnTo>
                    <a:cubicBezTo>
                      <a:pt x="1674" y="3809"/>
                      <a:pt x="1624" y="3855"/>
                      <a:pt x="1570" y="3901"/>
                    </a:cubicBezTo>
                    <a:lnTo>
                      <a:pt x="1485" y="3986"/>
                    </a:lnTo>
                    <a:cubicBezTo>
                      <a:pt x="972" y="4483"/>
                      <a:pt x="510" y="4980"/>
                      <a:pt x="1" y="5528"/>
                    </a:cubicBezTo>
                    <a:cubicBezTo>
                      <a:pt x="59" y="5466"/>
                      <a:pt x="117" y="5409"/>
                      <a:pt x="175" y="5350"/>
                    </a:cubicBezTo>
                    <a:lnTo>
                      <a:pt x="175" y="5350"/>
                    </a:lnTo>
                    <a:lnTo>
                      <a:pt x="136" y="16481"/>
                    </a:lnTo>
                    <a:lnTo>
                      <a:pt x="12426" y="23577"/>
                    </a:lnTo>
                    <a:lnTo>
                      <a:pt x="12422" y="10335"/>
                    </a:lnTo>
                    <a:cubicBezTo>
                      <a:pt x="12422" y="10254"/>
                      <a:pt x="12422" y="10174"/>
                      <a:pt x="12426" y="10092"/>
                    </a:cubicBezTo>
                    <a:lnTo>
                      <a:pt x="12422" y="9935"/>
                    </a:lnTo>
                    <a:lnTo>
                      <a:pt x="12422" y="9919"/>
                    </a:lnTo>
                    <a:lnTo>
                      <a:pt x="12418" y="9903"/>
                    </a:lnTo>
                    <a:lnTo>
                      <a:pt x="12353" y="7325"/>
                    </a:lnTo>
                    <a:lnTo>
                      <a:pt x="12353" y="7302"/>
                    </a:lnTo>
                    <a:lnTo>
                      <a:pt x="12356" y="7282"/>
                    </a:lnTo>
                    <a:cubicBezTo>
                      <a:pt x="12295" y="6211"/>
                      <a:pt x="12203" y="5286"/>
                      <a:pt x="12071" y="4471"/>
                    </a:cubicBezTo>
                    <a:lnTo>
                      <a:pt x="12059" y="4402"/>
                    </a:lnTo>
                    <a:cubicBezTo>
                      <a:pt x="12052" y="4345"/>
                      <a:pt x="12041" y="4283"/>
                      <a:pt x="12032" y="4233"/>
                    </a:cubicBezTo>
                    <a:cubicBezTo>
                      <a:pt x="11998" y="4025"/>
                      <a:pt x="11956" y="3832"/>
                      <a:pt x="11913" y="3635"/>
                    </a:cubicBezTo>
                    <a:lnTo>
                      <a:pt x="11902" y="3592"/>
                    </a:lnTo>
                    <a:cubicBezTo>
                      <a:pt x="11879" y="3493"/>
                      <a:pt x="11859" y="3396"/>
                      <a:pt x="11836" y="3307"/>
                    </a:cubicBezTo>
                    <a:cubicBezTo>
                      <a:pt x="11790" y="3134"/>
                      <a:pt x="11744" y="2968"/>
                      <a:pt x="11689" y="2806"/>
                    </a:cubicBezTo>
                    <a:cubicBezTo>
                      <a:pt x="11655" y="2695"/>
                      <a:pt x="11620" y="2579"/>
                      <a:pt x="11578" y="2471"/>
                    </a:cubicBezTo>
                    <a:cubicBezTo>
                      <a:pt x="11524" y="2325"/>
                      <a:pt x="11470" y="2174"/>
                      <a:pt x="11404" y="2047"/>
                    </a:cubicBezTo>
                    <a:cubicBezTo>
                      <a:pt x="11358" y="1935"/>
                      <a:pt x="11308" y="1839"/>
                      <a:pt x="11250" y="1727"/>
                    </a:cubicBezTo>
                    <a:cubicBezTo>
                      <a:pt x="11189" y="1603"/>
                      <a:pt x="11127" y="1484"/>
                      <a:pt x="11054" y="1380"/>
                    </a:cubicBezTo>
                    <a:cubicBezTo>
                      <a:pt x="10995" y="1295"/>
                      <a:pt x="10942" y="1215"/>
                      <a:pt x="10884" y="1145"/>
                    </a:cubicBezTo>
                    <a:lnTo>
                      <a:pt x="10853" y="1103"/>
                    </a:lnTo>
                    <a:lnTo>
                      <a:pt x="10807" y="1044"/>
                    </a:lnTo>
                    <a:cubicBezTo>
                      <a:pt x="10749" y="964"/>
                      <a:pt x="10687" y="891"/>
                      <a:pt x="10625" y="825"/>
                    </a:cubicBezTo>
                    <a:cubicBezTo>
                      <a:pt x="10498" y="697"/>
                      <a:pt x="10375" y="594"/>
                      <a:pt x="10251" y="509"/>
                    </a:cubicBezTo>
                    <a:cubicBezTo>
                      <a:pt x="10155" y="439"/>
                      <a:pt x="10047" y="370"/>
                      <a:pt x="9897" y="297"/>
                    </a:cubicBezTo>
                    <a:cubicBezTo>
                      <a:pt x="9801" y="238"/>
                      <a:pt x="9685" y="181"/>
                      <a:pt x="9550" y="135"/>
                    </a:cubicBezTo>
                    <a:cubicBezTo>
                      <a:pt x="9477" y="115"/>
                      <a:pt x="9399" y="92"/>
                      <a:pt x="9315" y="77"/>
                    </a:cubicBezTo>
                    <a:lnTo>
                      <a:pt x="9265" y="69"/>
                    </a:lnTo>
                    <a:cubicBezTo>
                      <a:pt x="9149" y="42"/>
                      <a:pt x="9026" y="16"/>
                      <a:pt x="8887" y="3"/>
                    </a:cubicBezTo>
                    <a:cubicBezTo>
                      <a:pt x="8833" y="2"/>
                      <a:pt x="8779" y="1"/>
                      <a:pt x="872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39"/>
              <p:cNvSpPr/>
              <p:nvPr/>
            </p:nvSpPr>
            <p:spPr>
              <a:xfrm>
                <a:off x="4418925" y="3392052"/>
                <a:ext cx="284253" cy="224268"/>
              </a:xfrm>
              <a:custGeom>
                <a:rect b="b" l="l" r="r" t="t"/>
                <a:pathLst>
                  <a:path extrusionOk="0" h="14835" w="18806">
                    <a:moveTo>
                      <a:pt x="4230" y="1"/>
                    </a:moveTo>
                    <a:cubicBezTo>
                      <a:pt x="4052" y="124"/>
                      <a:pt x="3883" y="255"/>
                      <a:pt x="3709" y="394"/>
                    </a:cubicBezTo>
                    <a:cubicBezTo>
                      <a:pt x="3582" y="490"/>
                      <a:pt x="3458" y="595"/>
                      <a:pt x="3335" y="702"/>
                    </a:cubicBezTo>
                    <a:cubicBezTo>
                      <a:pt x="2676" y="1273"/>
                      <a:pt x="2097" y="1882"/>
                      <a:pt x="1415" y="2622"/>
                    </a:cubicBezTo>
                    <a:cubicBezTo>
                      <a:pt x="1211" y="2838"/>
                      <a:pt x="1003" y="3061"/>
                      <a:pt x="791" y="3285"/>
                    </a:cubicBezTo>
                    <a:cubicBezTo>
                      <a:pt x="282" y="4938"/>
                      <a:pt x="1" y="6612"/>
                      <a:pt x="1" y="8181"/>
                    </a:cubicBezTo>
                    <a:cubicBezTo>
                      <a:pt x="1" y="12340"/>
                      <a:pt x="1889" y="14835"/>
                      <a:pt x="4584" y="14835"/>
                    </a:cubicBezTo>
                    <a:cubicBezTo>
                      <a:pt x="5510" y="14835"/>
                      <a:pt x="6527" y="14542"/>
                      <a:pt x="7595" y="13925"/>
                    </a:cubicBezTo>
                    <a:cubicBezTo>
                      <a:pt x="7842" y="13779"/>
                      <a:pt x="8108" y="13609"/>
                      <a:pt x="8335" y="13447"/>
                    </a:cubicBezTo>
                    <a:cubicBezTo>
                      <a:pt x="10355" y="12144"/>
                      <a:pt x="11682" y="10710"/>
                      <a:pt x="12853" y="9442"/>
                    </a:cubicBezTo>
                    <a:cubicBezTo>
                      <a:pt x="13536" y="8701"/>
                      <a:pt x="14114" y="8093"/>
                      <a:pt x="14778" y="7525"/>
                    </a:cubicBezTo>
                    <a:cubicBezTo>
                      <a:pt x="15367" y="7017"/>
                      <a:pt x="15942" y="6608"/>
                      <a:pt x="16589" y="6234"/>
                    </a:cubicBezTo>
                    <a:cubicBezTo>
                      <a:pt x="17287" y="5833"/>
                      <a:pt x="17881" y="5490"/>
                      <a:pt x="18363" y="5490"/>
                    </a:cubicBezTo>
                    <a:cubicBezTo>
                      <a:pt x="18520" y="5490"/>
                      <a:pt x="18667" y="5529"/>
                      <a:pt x="18802" y="5614"/>
                    </a:cubicBezTo>
                    <a:lnTo>
                      <a:pt x="18806" y="5606"/>
                    </a:lnTo>
                    <a:lnTo>
                      <a:pt x="14018" y="2749"/>
                    </a:lnTo>
                    <a:cubicBezTo>
                      <a:pt x="13767" y="2965"/>
                      <a:pt x="13520" y="3189"/>
                      <a:pt x="13269" y="3424"/>
                    </a:cubicBezTo>
                    <a:cubicBezTo>
                      <a:pt x="13262" y="3431"/>
                      <a:pt x="13255" y="3435"/>
                      <a:pt x="13251" y="3443"/>
                    </a:cubicBezTo>
                    <a:lnTo>
                      <a:pt x="13177" y="3509"/>
                    </a:lnTo>
                    <a:cubicBezTo>
                      <a:pt x="13127" y="3555"/>
                      <a:pt x="13077" y="3602"/>
                      <a:pt x="13027" y="3651"/>
                    </a:cubicBezTo>
                    <a:lnTo>
                      <a:pt x="12965" y="3713"/>
                    </a:lnTo>
                    <a:lnTo>
                      <a:pt x="12942" y="3736"/>
                    </a:lnTo>
                    <a:cubicBezTo>
                      <a:pt x="12429" y="4233"/>
                      <a:pt x="11967" y="4730"/>
                      <a:pt x="11458" y="5278"/>
                    </a:cubicBezTo>
                    <a:cubicBezTo>
                      <a:pt x="10845" y="5938"/>
                      <a:pt x="10282" y="6543"/>
                      <a:pt x="9627" y="7121"/>
                    </a:cubicBezTo>
                    <a:cubicBezTo>
                      <a:pt x="9168" y="7529"/>
                      <a:pt x="8663" y="7919"/>
                      <a:pt x="8061" y="8308"/>
                    </a:cubicBezTo>
                    <a:lnTo>
                      <a:pt x="8035" y="8324"/>
                    </a:lnTo>
                    <a:lnTo>
                      <a:pt x="8011" y="8343"/>
                    </a:lnTo>
                    <a:cubicBezTo>
                      <a:pt x="7876" y="8436"/>
                      <a:pt x="7750" y="8528"/>
                      <a:pt x="7638" y="8598"/>
                    </a:cubicBezTo>
                    <a:cubicBezTo>
                      <a:pt x="7626" y="8601"/>
                      <a:pt x="7611" y="8609"/>
                      <a:pt x="7599" y="8616"/>
                    </a:cubicBezTo>
                    <a:cubicBezTo>
                      <a:pt x="7209" y="8836"/>
                      <a:pt x="6835" y="8979"/>
                      <a:pt x="6488" y="9018"/>
                    </a:cubicBezTo>
                    <a:cubicBezTo>
                      <a:pt x="6369" y="9033"/>
                      <a:pt x="6250" y="9045"/>
                      <a:pt x="6130" y="9045"/>
                    </a:cubicBezTo>
                    <a:lnTo>
                      <a:pt x="6111" y="9045"/>
                    </a:lnTo>
                    <a:cubicBezTo>
                      <a:pt x="5988" y="9045"/>
                      <a:pt x="5864" y="9025"/>
                      <a:pt x="5757" y="9002"/>
                    </a:cubicBezTo>
                    <a:cubicBezTo>
                      <a:pt x="5548" y="8952"/>
                      <a:pt x="5355" y="8871"/>
                      <a:pt x="5178" y="8760"/>
                    </a:cubicBezTo>
                    <a:lnTo>
                      <a:pt x="5174" y="8767"/>
                    </a:lnTo>
                    <a:lnTo>
                      <a:pt x="5093" y="8721"/>
                    </a:lnTo>
                    <a:cubicBezTo>
                      <a:pt x="4410" y="8242"/>
                      <a:pt x="3983" y="7244"/>
                      <a:pt x="3987" y="5879"/>
                    </a:cubicBezTo>
                    <a:cubicBezTo>
                      <a:pt x="3983" y="4280"/>
                      <a:pt x="4577" y="2437"/>
                      <a:pt x="5579" y="956"/>
                    </a:cubicBezTo>
                    <a:cubicBezTo>
                      <a:pt x="5610" y="914"/>
                      <a:pt x="5633" y="872"/>
                      <a:pt x="5668" y="830"/>
                    </a:cubicBezTo>
                    <a:lnTo>
                      <a:pt x="423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39"/>
              <p:cNvSpPr/>
              <p:nvPr/>
            </p:nvSpPr>
            <p:spPr>
              <a:xfrm>
                <a:off x="4398840" y="3428209"/>
                <a:ext cx="179680" cy="340938"/>
              </a:xfrm>
              <a:custGeom>
                <a:rect b="b" l="l" r="r" t="t"/>
                <a:pathLst>
                  <a:path extrusionOk="0" h="23578" w="12426">
                    <a:moveTo>
                      <a:pt x="8725" y="1"/>
                    </a:moveTo>
                    <a:cubicBezTo>
                      <a:pt x="8671" y="1"/>
                      <a:pt x="8617" y="2"/>
                      <a:pt x="8563" y="3"/>
                    </a:cubicBezTo>
                    <a:cubicBezTo>
                      <a:pt x="8549" y="3"/>
                      <a:pt x="8535" y="3"/>
                      <a:pt x="8521" y="3"/>
                    </a:cubicBezTo>
                    <a:cubicBezTo>
                      <a:pt x="8396" y="3"/>
                      <a:pt x="8271" y="17"/>
                      <a:pt x="8139" y="30"/>
                    </a:cubicBezTo>
                    <a:cubicBezTo>
                      <a:pt x="8031" y="42"/>
                      <a:pt x="7915" y="65"/>
                      <a:pt x="7796" y="89"/>
                    </a:cubicBezTo>
                    <a:cubicBezTo>
                      <a:pt x="7646" y="115"/>
                      <a:pt x="7484" y="162"/>
                      <a:pt x="7318" y="204"/>
                    </a:cubicBezTo>
                    <a:lnTo>
                      <a:pt x="7271" y="215"/>
                    </a:lnTo>
                    <a:cubicBezTo>
                      <a:pt x="7179" y="247"/>
                      <a:pt x="7079" y="274"/>
                      <a:pt x="6975" y="316"/>
                    </a:cubicBezTo>
                    <a:cubicBezTo>
                      <a:pt x="6778" y="377"/>
                      <a:pt x="6582" y="466"/>
                      <a:pt x="6401" y="539"/>
                    </a:cubicBezTo>
                    <a:lnTo>
                      <a:pt x="6316" y="574"/>
                    </a:lnTo>
                    <a:cubicBezTo>
                      <a:pt x="6242" y="609"/>
                      <a:pt x="6166" y="640"/>
                      <a:pt x="6084" y="683"/>
                    </a:cubicBezTo>
                    <a:cubicBezTo>
                      <a:pt x="5810" y="813"/>
                      <a:pt x="5536" y="952"/>
                      <a:pt x="5259" y="1110"/>
                    </a:cubicBezTo>
                    <a:lnTo>
                      <a:pt x="5252" y="1110"/>
                    </a:lnTo>
                    <a:lnTo>
                      <a:pt x="5163" y="1160"/>
                    </a:lnTo>
                    <a:lnTo>
                      <a:pt x="5132" y="1183"/>
                    </a:lnTo>
                    <a:lnTo>
                      <a:pt x="5009" y="1249"/>
                    </a:lnTo>
                    <a:lnTo>
                      <a:pt x="5004" y="1256"/>
                    </a:lnTo>
                    <a:cubicBezTo>
                      <a:pt x="3864" y="1923"/>
                      <a:pt x="2835" y="2702"/>
                      <a:pt x="1794" y="3693"/>
                    </a:cubicBezTo>
                    <a:lnTo>
                      <a:pt x="1725" y="3759"/>
                    </a:lnTo>
                    <a:cubicBezTo>
                      <a:pt x="1674" y="3809"/>
                      <a:pt x="1624" y="3855"/>
                      <a:pt x="1570" y="3901"/>
                    </a:cubicBezTo>
                    <a:lnTo>
                      <a:pt x="1485" y="3986"/>
                    </a:lnTo>
                    <a:cubicBezTo>
                      <a:pt x="972" y="4483"/>
                      <a:pt x="510" y="4980"/>
                      <a:pt x="1" y="5528"/>
                    </a:cubicBezTo>
                    <a:cubicBezTo>
                      <a:pt x="59" y="5466"/>
                      <a:pt x="117" y="5409"/>
                      <a:pt x="175" y="5350"/>
                    </a:cubicBezTo>
                    <a:lnTo>
                      <a:pt x="175" y="5350"/>
                    </a:lnTo>
                    <a:lnTo>
                      <a:pt x="136" y="16481"/>
                    </a:lnTo>
                    <a:lnTo>
                      <a:pt x="12426" y="23577"/>
                    </a:lnTo>
                    <a:lnTo>
                      <a:pt x="12422" y="10335"/>
                    </a:lnTo>
                    <a:cubicBezTo>
                      <a:pt x="12422" y="10254"/>
                      <a:pt x="12422" y="10174"/>
                      <a:pt x="12426" y="10092"/>
                    </a:cubicBezTo>
                    <a:lnTo>
                      <a:pt x="12422" y="9935"/>
                    </a:lnTo>
                    <a:lnTo>
                      <a:pt x="12422" y="9919"/>
                    </a:lnTo>
                    <a:lnTo>
                      <a:pt x="12418" y="9903"/>
                    </a:lnTo>
                    <a:lnTo>
                      <a:pt x="12353" y="7325"/>
                    </a:lnTo>
                    <a:lnTo>
                      <a:pt x="12353" y="7302"/>
                    </a:lnTo>
                    <a:lnTo>
                      <a:pt x="12356" y="7282"/>
                    </a:lnTo>
                    <a:cubicBezTo>
                      <a:pt x="12295" y="6211"/>
                      <a:pt x="12203" y="5286"/>
                      <a:pt x="12071" y="4471"/>
                    </a:cubicBezTo>
                    <a:lnTo>
                      <a:pt x="12059" y="4402"/>
                    </a:lnTo>
                    <a:cubicBezTo>
                      <a:pt x="12052" y="4345"/>
                      <a:pt x="12041" y="4283"/>
                      <a:pt x="12032" y="4233"/>
                    </a:cubicBezTo>
                    <a:cubicBezTo>
                      <a:pt x="11998" y="4025"/>
                      <a:pt x="11956" y="3832"/>
                      <a:pt x="11913" y="3635"/>
                    </a:cubicBezTo>
                    <a:lnTo>
                      <a:pt x="11902" y="3592"/>
                    </a:lnTo>
                    <a:cubicBezTo>
                      <a:pt x="11879" y="3493"/>
                      <a:pt x="11859" y="3396"/>
                      <a:pt x="11836" y="3307"/>
                    </a:cubicBezTo>
                    <a:cubicBezTo>
                      <a:pt x="11790" y="3134"/>
                      <a:pt x="11744" y="2968"/>
                      <a:pt x="11689" y="2806"/>
                    </a:cubicBezTo>
                    <a:cubicBezTo>
                      <a:pt x="11655" y="2695"/>
                      <a:pt x="11620" y="2579"/>
                      <a:pt x="11578" y="2471"/>
                    </a:cubicBezTo>
                    <a:cubicBezTo>
                      <a:pt x="11524" y="2325"/>
                      <a:pt x="11470" y="2174"/>
                      <a:pt x="11404" y="2047"/>
                    </a:cubicBezTo>
                    <a:cubicBezTo>
                      <a:pt x="11358" y="1935"/>
                      <a:pt x="11308" y="1839"/>
                      <a:pt x="11250" y="1727"/>
                    </a:cubicBezTo>
                    <a:cubicBezTo>
                      <a:pt x="11189" y="1603"/>
                      <a:pt x="11127" y="1484"/>
                      <a:pt x="11054" y="1380"/>
                    </a:cubicBezTo>
                    <a:cubicBezTo>
                      <a:pt x="10995" y="1295"/>
                      <a:pt x="10942" y="1215"/>
                      <a:pt x="10884" y="1145"/>
                    </a:cubicBezTo>
                    <a:lnTo>
                      <a:pt x="10853" y="1103"/>
                    </a:lnTo>
                    <a:lnTo>
                      <a:pt x="10807" y="1044"/>
                    </a:lnTo>
                    <a:cubicBezTo>
                      <a:pt x="10749" y="964"/>
                      <a:pt x="10687" y="891"/>
                      <a:pt x="10625" y="825"/>
                    </a:cubicBezTo>
                    <a:cubicBezTo>
                      <a:pt x="10498" y="697"/>
                      <a:pt x="10375" y="594"/>
                      <a:pt x="10251" y="509"/>
                    </a:cubicBezTo>
                    <a:cubicBezTo>
                      <a:pt x="10155" y="439"/>
                      <a:pt x="10047" y="370"/>
                      <a:pt x="9897" y="297"/>
                    </a:cubicBezTo>
                    <a:cubicBezTo>
                      <a:pt x="9801" y="238"/>
                      <a:pt x="9685" y="181"/>
                      <a:pt x="9550" y="135"/>
                    </a:cubicBezTo>
                    <a:cubicBezTo>
                      <a:pt x="9477" y="115"/>
                      <a:pt x="9399" y="92"/>
                      <a:pt x="9315" y="77"/>
                    </a:cubicBezTo>
                    <a:lnTo>
                      <a:pt x="9265" y="69"/>
                    </a:lnTo>
                    <a:cubicBezTo>
                      <a:pt x="9149" y="42"/>
                      <a:pt x="9026" y="16"/>
                      <a:pt x="8887" y="3"/>
                    </a:cubicBezTo>
                    <a:cubicBezTo>
                      <a:pt x="8833" y="2"/>
                      <a:pt x="8779" y="1"/>
                      <a:pt x="872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39"/>
              <p:cNvSpPr/>
              <p:nvPr/>
            </p:nvSpPr>
            <p:spPr>
              <a:xfrm>
                <a:off x="4554931" y="2793864"/>
                <a:ext cx="225272" cy="498827"/>
              </a:xfrm>
              <a:custGeom>
                <a:rect b="b" l="l" r="r" t="t"/>
                <a:pathLst>
                  <a:path extrusionOk="0" h="34497" w="15579">
                    <a:moveTo>
                      <a:pt x="3332" y="0"/>
                    </a:moveTo>
                    <a:lnTo>
                      <a:pt x="3332" y="13239"/>
                    </a:lnTo>
                    <a:lnTo>
                      <a:pt x="3332" y="13378"/>
                    </a:lnTo>
                    <a:lnTo>
                      <a:pt x="3328" y="13459"/>
                    </a:lnTo>
                    <a:lnTo>
                      <a:pt x="3332" y="13478"/>
                    </a:lnTo>
                    <a:lnTo>
                      <a:pt x="3328" y="13501"/>
                    </a:lnTo>
                    <a:lnTo>
                      <a:pt x="3266" y="16334"/>
                    </a:lnTo>
                    <a:lnTo>
                      <a:pt x="3262" y="16354"/>
                    </a:lnTo>
                    <a:lnTo>
                      <a:pt x="3262" y="16380"/>
                    </a:lnTo>
                    <a:lnTo>
                      <a:pt x="3258" y="16400"/>
                    </a:lnTo>
                    <a:lnTo>
                      <a:pt x="3262" y="16446"/>
                    </a:lnTo>
                    <a:cubicBezTo>
                      <a:pt x="3200" y="17503"/>
                      <a:pt x="3123" y="18467"/>
                      <a:pt x="2999" y="19392"/>
                    </a:cubicBezTo>
                    <a:lnTo>
                      <a:pt x="2985" y="19508"/>
                    </a:lnTo>
                    <a:cubicBezTo>
                      <a:pt x="2969" y="19615"/>
                      <a:pt x="2949" y="19727"/>
                      <a:pt x="2938" y="19827"/>
                    </a:cubicBezTo>
                    <a:cubicBezTo>
                      <a:pt x="2911" y="20012"/>
                      <a:pt x="2880" y="20197"/>
                      <a:pt x="2849" y="20371"/>
                    </a:cubicBezTo>
                    <a:lnTo>
                      <a:pt x="2834" y="20451"/>
                    </a:lnTo>
                    <a:cubicBezTo>
                      <a:pt x="2803" y="20636"/>
                      <a:pt x="2768" y="20818"/>
                      <a:pt x="2734" y="20999"/>
                    </a:cubicBezTo>
                    <a:cubicBezTo>
                      <a:pt x="2695" y="21184"/>
                      <a:pt x="2657" y="21377"/>
                      <a:pt x="2618" y="21562"/>
                    </a:cubicBezTo>
                    <a:cubicBezTo>
                      <a:pt x="2564" y="21759"/>
                      <a:pt x="2522" y="21955"/>
                      <a:pt x="2476" y="22145"/>
                    </a:cubicBezTo>
                    <a:cubicBezTo>
                      <a:pt x="2429" y="22318"/>
                      <a:pt x="2383" y="22492"/>
                      <a:pt x="2329" y="22665"/>
                    </a:cubicBezTo>
                    <a:cubicBezTo>
                      <a:pt x="2268" y="22876"/>
                      <a:pt x="2202" y="23085"/>
                      <a:pt x="2129" y="23289"/>
                    </a:cubicBezTo>
                    <a:lnTo>
                      <a:pt x="2106" y="23370"/>
                    </a:lnTo>
                    <a:cubicBezTo>
                      <a:pt x="2063" y="23497"/>
                      <a:pt x="2024" y="23620"/>
                      <a:pt x="1978" y="23741"/>
                    </a:cubicBezTo>
                    <a:cubicBezTo>
                      <a:pt x="1878" y="24018"/>
                      <a:pt x="1773" y="24264"/>
                      <a:pt x="1686" y="24476"/>
                    </a:cubicBezTo>
                    <a:lnTo>
                      <a:pt x="1666" y="24534"/>
                    </a:lnTo>
                    <a:cubicBezTo>
                      <a:pt x="1627" y="24627"/>
                      <a:pt x="1585" y="24712"/>
                      <a:pt x="1550" y="24800"/>
                    </a:cubicBezTo>
                    <a:cubicBezTo>
                      <a:pt x="1389" y="25163"/>
                      <a:pt x="1211" y="25506"/>
                      <a:pt x="1033" y="25830"/>
                    </a:cubicBezTo>
                    <a:lnTo>
                      <a:pt x="980" y="25922"/>
                    </a:lnTo>
                    <a:cubicBezTo>
                      <a:pt x="814" y="26211"/>
                      <a:pt x="629" y="26516"/>
                      <a:pt x="432" y="26801"/>
                    </a:cubicBezTo>
                    <a:cubicBezTo>
                      <a:pt x="386" y="26867"/>
                      <a:pt x="344" y="26928"/>
                      <a:pt x="298" y="26994"/>
                    </a:cubicBezTo>
                    <a:lnTo>
                      <a:pt x="275" y="27025"/>
                    </a:lnTo>
                    <a:cubicBezTo>
                      <a:pt x="182" y="27159"/>
                      <a:pt x="90" y="27283"/>
                      <a:pt x="1" y="27403"/>
                    </a:cubicBezTo>
                    <a:lnTo>
                      <a:pt x="12290" y="34496"/>
                    </a:lnTo>
                    <a:cubicBezTo>
                      <a:pt x="12372" y="34404"/>
                      <a:pt x="12441" y="34307"/>
                      <a:pt x="12518" y="34203"/>
                    </a:cubicBezTo>
                    <a:lnTo>
                      <a:pt x="12541" y="34160"/>
                    </a:lnTo>
                    <a:cubicBezTo>
                      <a:pt x="12587" y="34107"/>
                      <a:pt x="12634" y="34037"/>
                      <a:pt x="12676" y="33979"/>
                    </a:cubicBezTo>
                    <a:cubicBezTo>
                      <a:pt x="12872" y="33682"/>
                      <a:pt x="13057" y="33390"/>
                      <a:pt x="13223" y="33096"/>
                    </a:cubicBezTo>
                    <a:lnTo>
                      <a:pt x="13278" y="33004"/>
                    </a:lnTo>
                    <a:cubicBezTo>
                      <a:pt x="13459" y="32676"/>
                      <a:pt x="13628" y="32329"/>
                      <a:pt x="13798" y="31970"/>
                    </a:cubicBezTo>
                    <a:cubicBezTo>
                      <a:pt x="13833" y="31883"/>
                      <a:pt x="13867" y="31794"/>
                      <a:pt x="13902" y="31709"/>
                    </a:cubicBezTo>
                    <a:lnTo>
                      <a:pt x="13929" y="31651"/>
                    </a:lnTo>
                    <a:cubicBezTo>
                      <a:pt x="14018" y="31443"/>
                      <a:pt x="14125" y="31189"/>
                      <a:pt x="14222" y="30918"/>
                    </a:cubicBezTo>
                    <a:cubicBezTo>
                      <a:pt x="14264" y="30799"/>
                      <a:pt x="14310" y="30668"/>
                      <a:pt x="14349" y="30545"/>
                    </a:cubicBezTo>
                    <a:lnTo>
                      <a:pt x="14376" y="30460"/>
                    </a:lnTo>
                    <a:cubicBezTo>
                      <a:pt x="14449" y="30255"/>
                      <a:pt x="14515" y="30047"/>
                      <a:pt x="14577" y="29835"/>
                    </a:cubicBezTo>
                    <a:cubicBezTo>
                      <a:pt x="14623" y="29669"/>
                      <a:pt x="14669" y="29495"/>
                      <a:pt x="14719" y="29315"/>
                    </a:cubicBezTo>
                    <a:cubicBezTo>
                      <a:pt x="14769" y="29125"/>
                      <a:pt x="14812" y="28929"/>
                      <a:pt x="14854" y="28737"/>
                    </a:cubicBezTo>
                    <a:cubicBezTo>
                      <a:pt x="14901" y="28547"/>
                      <a:pt x="14939" y="28362"/>
                      <a:pt x="14981" y="28170"/>
                    </a:cubicBezTo>
                    <a:cubicBezTo>
                      <a:pt x="15016" y="27988"/>
                      <a:pt x="15047" y="27815"/>
                      <a:pt x="15078" y="27627"/>
                    </a:cubicBezTo>
                    <a:lnTo>
                      <a:pt x="15097" y="27541"/>
                    </a:lnTo>
                    <a:cubicBezTo>
                      <a:pt x="15128" y="27367"/>
                      <a:pt x="15155" y="27187"/>
                      <a:pt x="15182" y="27006"/>
                    </a:cubicBezTo>
                    <a:cubicBezTo>
                      <a:pt x="15198" y="26897"/>
                      <a:pt x="15212" y="26789"/>
                      <a:pt x="15228" y="26686"/>
                    </a:cubicBezTo>
                    <a:lnTo>
                      <a:pt x="15244" y="26563"/>
                    </a:lnTo>
                    <a:cubicBezTo>
                      <a:pt x="15367" y="25645"/>
                      <a:pt x="15448" y="24673"/>
                      <a:pt x="15498" y="23620"/>
                    </a:cubicBezTo>
                    <a:lnTo>
                      <a:pt x="15506" y="23570"/>
                    </a:lnTo>
                    <a:lnTo>
                      <a:pt x="15506" y="23547"/>
                    </a:lnTo>
                    <a:lnTo>
                      <a:pt x="15509" y="23524"/>
                    </a:lnTo>
                    <a:lnTo>
                      <a:pt x="15509" y="23513"/>
                    </a:lnTo>
                    <a:lnTo>
                      <a:pt x="15575" y="20672"/>
                    </a:lnTo>
                    <a:lnTo>
                      <a:pt x="15575" y="20656"/>
                    </a:lnTo>
                    <a:lnTo>
                      <a:pt x="15575" y="20633"/>
                    </a:lnTo>
                    <a:lnTo>
                      <a:pt x="15571" y="20552"/>
                    </a:lnTo>
                    <a:lnTo>
                      <a:pt x="15575" y="20417"/>
                    </a:lnTo>
                    <a:lnTo>
                      <a:pt x="15575" y="7179"/>
                    </a:lnTo>
                    <a:lnTo>
                      <a:pt x="15579" y="7171"/>
                    </a:lnTo>
                    <a:lnTo>
                      <a:pt x="3332"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39"/>
              <p:cNvSpPr/>
              <p:nvPr/>
            </p:nvSpPr>
            <p:spPr>
              <a:xfrm>
                <a:off x="4335498" y="2432732"/>
                <a:ext cx="1068753" cy="1301704"/>
              </a:xfrm>
              <a:custGeom>
                <a:rect b="b" l="l" r="r" t="t"/>
                <a:pathLst>
                  <a:path extrusionOk="0" h="90021" w="73911">
                    <a:moveTo>
                      <a:pt x="61616" y="0"/>
                    </a:moveTo>
                    <a:lnTo>
                      <a:pt x="51736" y="5655"/>
                    </a:lnTo>
                    <a:cubicBezTo>
                      <a:pt x="45688" y="9141"/>
                      <a:pt x="45683" y="10714"/>
                      <a:pt x="45683" y="13562"/>
                    </a:cubicBezTo>
                    <a:cubicBezTo>
                      <a:pt x="45683" y="15737"/>
                      <a:pt x="46053" y="16824"/>
                      <a:pt x="46478" y="18080"/>
                    </a:cubicBezTo>
                    <a:cubicBezTo>
                      <a:pt x="46917" y="19391"/>
                      <a:pt x="47418" y="20875"/>
                      <a:pt x="47522" y="23501"/>
                    </a:cubicBezTo>
                    <a:cubicBezTo>
                      <a:pt x="47549" y="23794"/>
                      <a:pt x="47561" y="24133"/>
                      <a:pt x="47557" y="24468"/>
                    </a:cubicBezTo>
                    <a:cubicBezTo>
                      <a:pt x="47561" y="26777"/>
                      <a:pt x="46971" y="29256"/>
                      <a:pt x="45984" y="31527"/>
                    </a:cubicBezTo>
                    <a:cubicBezTo>
                      <a:pt x="45984" y="31512"/>
                      <a:pt x="45988" y="31496"/>
                      <a:pt x="45992" y="31485"/>
                    </a:cubicBezTo>
                    <a:cubicBezTo>
                      <a:pt x="46038" y="31273"/>
                      <a:pt x="46085" y="31060"/>
                      <a:pt x="46127" y="30852"/>
                    </a:cubicBezTo>
                    <a:cubicBezTo>
                      <a:pt x="46165" y="30637"/>
                      <a:pt x="46204" y="30425"/>
                      <a:pt x="46243" y="30209"/>
                    </a:cubicBezTo>
                    <a:cubicBezTo>
                      <a:pt x="46258" y="30101"/>
                      <a:pt x="46277" y="29989"/>
                      <a:pt x="46293" y="29881"/>
                    </a:cubicBezTo>
                    <a:cubicBezTo>
                      <a:pt x="46312" y="29770"/>
                      <a:pt x="46327" y="29665"/>
                      <a:pt x="46339" y="29546"/>
                    </a:cubicBezTo>
                    <a:cubicBezTo>
                      <a:pt x="46359" y="29434"/>
                      <a:pt x="46370" y="29325"/>
                      <a:pt x="46382" y="29210"/>
                    </a:cubicBezTo>
                    <a:cubicBezTo>
                      <a:pt x="46393" y="29090"/>
                      <a:pt x="46408" y="28975"/>
                      <a:pt x="46416" y="28855"/>
                    </a:cubicBezTo>
                    <a:cubicBezTo>
                      <a:pt x="46458" y="28382"/>
                      <a:pt x="46482" y="27884"/>
                      <a:pt x="46482" y="27336"/>
                    </a:cubicBezTo>
                    <a:cubicBezTo>
                      <a:pt x="46485" y="27117"/>
                      <a:pt x="46482" y="26912"/>
                      <a:pt x="46474" y="26724"/>
                    </a:cubicBezTo>
                    <a:cubicBezTo>
                      <a:pt x="46466" y="26535"/>
                      <a:pt x="46458" y="26357"/>
                      <a:pt x="46451" y="26199"/>
                    </a:cubicBezTo>
                    <a:cubicBezTo>
                      <a:pt x="46443" y="26119"/>
                      <a:pt x="46443" y="26041"/>
                      <a:pt x="46432" y="25964"/>
                    </a:cubicBezTo>
                    <a:cubicBezTo>
                      <a:pt x="46416" y="25818"/>
                      <a:pt x="46400" y="25687"/>
                      <a:pt x="46382" y="25560"/>
                    </a:cubicBezTo>
                    <a:cubicBezTo>
                      <a:pt x="46359" y="25436"/>
                      <a:pt x="46335" y="25320"/>
                      <a:pt x="46308" y="25220"/>
                    </a:cubicBezTo>
                    <a:cubicBezTo>
                      <a:pt x="46208" y="24870"/>
                      <a:pt x="46058" y="24661"/>
                      <a:pt x="45845" y="24537"/>
                    </a:cubicBezTo>
                    <a:lnTo>
                      <a:pt x="33575" y="17459"/>
                    </a:lnTo>
                    <a:cubicBezTo>
                      <a:pt x="33459" y="17395"/>
                      <a:pt x="33378" y="17279"/>
                      <a:pt x="33228" y="17260"/>
                    </a:cubicBezTo>
                    <a:cubicBezTo>
                      <a:pt x="33161" y="17253"/>
                      <a:pt x="33089" y="17249"/>
                      <a:pt x="33013" y="17249"/>
                    </a:cubicBezTo>
                    <a:cubicBezTo>
                      <a:pt x="32840" y="17249"/>
                      <a:pt x="32644" y="17269"/>
                      <a:pt x="32429" y="17317"/>
                    </a:cubicBezTo>
                    <a:cubicBezTo>
                      <a:pt x="32349" y="17340"/>
                      <a:pt x="32267" y="17356"/>
                      <a:pt x="32179" y="17379"/>
                    </a:cubicBezTo>
                    <a:cubicBezTo>
                      <a:pt x="31543" y="17545"/>
                      <a:pt x="30741" y="17876"/>
                      <a:pt x="29762" y="18385"/>
                    </a:cubicBezTo>
                    <a:cubicBezTo>
                      <a:pt x="29543" y="18493"/>
                      <a:pt x="29326" y="18612"/>
                      <a:pt x="29095" y="18736"/>
                    </a:cubicBezTo>
                    <a:cubicBezTo>
                      <a:pt x="28810" y="18894"/>
                      <a:pt x="28505" y="19060"/>
                      <a:pt x="28193" y="19240"/>
                    </a:cubicBezTo>
                    <a:lnTo>
                      <a:pt x="25876" y="20578"/>
                    </a:lnTo>
                    <a:lnTo>
                      <a:pt x="23282" y="22078"/>
                    </a:lnTo>
                    <a:lnTo>
                      <a:pt x="18259" y="24973"/>
                    </a:lnTo>
                    <a:lnTo>
                      <a:pt x="30506" y="32144"/>
                    </a:lnTo>
                    <a:lnTo>
                      <a:pt x="30502" y="32152"/>
                    </a:lnTo>
                    <a:lnTo>
                      <a:pt x="30502" y="45390"/>
                    </a:lnTo>
                    <a:lnTo>
                      <a:pt x="30498" y="45525"/>
                    </a:lnTo>
                    <a:lnTo>
                      <a:pt x="30502" y="45606"/>
                    </a:lnTo>
                    <a:lnTo>
                      <a:pt x="30502" y="45629"/>
                    </a:lnTo>
                    <a:lnTo>
                      <a:pt x="30502" y="45645"/>
                    </a:lnTo>
                    <a:lnTo>
                      <a:pt x="30436" y="48486"/>
                    </a:lnTo>
                    <a:lnTo>
                      <a:pt x="30436" y="48497"/>
                    </a:lnTo>
                    <a:lnTo>
                      <a:pt x="30433" y="48520"/>
                    </a:lnTo>
                    <a:lnTo>
                      <a:pt x="30433" y="48543"/>
                    </a:lnTo>
                    <a:lnTo>
                      <a:pt x="30425" y="48593"/>
                    </a:lnTo>
                    <a:cubicBezTo>
                      <a:pt x="30375" y="49646"/>
                      <a:pt x="30294" y="50618"/>
                      <a:pt x="30171" y="51536"/>
                    </a:cubicBezTo>
                    <a:lnTo>
                      <a:pt x="30155" y="51659"/>
                    </a:lnTo>
                    <a:cubicBezTo>
                      <a:pt x="30139" y="51762"/>
                      <a:pt x="30125" y="51870"/>
                      <a:pt x="30109" y="51979"/>
                    </a:cubicBezTo>
                    <a:cubicBezTo>
                      <a:pt x="30082" y="52160"/>
                      <a:pt x="30055" y="52340"/>
                      <a:pt x="30024" y="52514"/>
                    </a:cubicBezTo>
                    <a:lnTo>
                      <a:pt x="30005" y="52600"/>
                    </a:lnTo>
                    <a:cubicBezTo>
                      <a:pt x="29974" y="52788"/>
                      <a:pt x="29943" y="52961"/>
                      <a:pt x="29908" y="53143"/>
                    </a:cubicBezTo>
                    <a:cubicBezTo>
                      <a:pt x="29866" y="53335"/>
                      <a:pt x="29828" y="53520"/>
                      <a:pt x="29781" y="53710"/>
                    </a:cubicBezTo>
                    <a:cubicBezTo>
                      <a:pt x="29739" y="53902"/>
                      <a:pt x="29696" y="54098"/>
                      <a:pt x="29646" y="54288"/>
                    </a:cubicBezTo>
                    <a:cubicBezTo>
                      <a:pt x="29596" y="54468"/>
                      <a:pt x="29550" y="54642"/>
                      <a:pt x="29504" y="54808"/>
                    </a:cubicBezTo>
                    <a:cubicBezTo>
                      <a:pt x="29442" y="55020"/>
                      <a:pt x="29376" y="55228"/>
                      <a:pt x="29303" y="55433"/>
                    </a:cubicBezTo>
                    <a:lnTo>
                      <a:pt x="29276" y="55518"/>
                    </a:lnTo>
                    <a:cubicBezTo>
                      <a:pt x="29237" y="55641"/>
                      <a:pt x="29191" y="55772"/>
                      <a:pt x="29149" y="55891"/>
                    </a:cubicBezTo>
                    <a:cubicBezTo>
                      <a:pt x="29052" y="56162"/>
                      <a:pt x="28945" y="56416"/>
                      <a:pt x="28856" y="56624"/>
                    </a:cubicBezTo>
                    <a:lnTo>
                      <a:pt x="28829" y="56682"/>
                    </a:lnTo>
                    <a:cubicBezTo>
                      <a:pt x="28794" y="56767"/>
                      <a:pt x="28760" y="56856"/>
                      <a:pt x="28725" y="56943"/>
                    </a:cubicBezTo>
                    <a:cubicBezTo>
                      <a:pt x="28555" y="57302"/>
                      <a:pt x="28386" y="57649"/>
                      <a:pt x="28205" y="57977"/>
                    </a:cubicBezTo>
                    <a:lnTo>
                      <a:pt x="28150" y="58069"/>
                    </a:lnTo>
                    <a:cubicBezTo>
                      <a:pt x="27984" y="58363"/>
                      <a:pt x="27799" y="58655"/>
                      <a:pt x="27603" y="58952"/>
                    </a:cubicBezTo>
                    <a:cubicBezTo>
                      <a:pt x="27561" y="59010"/>
                      <a:pt x="27514" y="59080"/>
                      <a:pt x="27468" y="59133"/>
                    </a:cubicBezTo>
                    <a:lnTo>
                      <a:pt x="27445" y="59176"/>
                    </a:lnTo>
                    <a:cubicBezTo>
                      <a:pt x="27368" y="59280"/>
                      <a:pt x="27299" y="59377"/>
                      <a:pt x="27217" y="59469"/>
                    </a:cubicBezTo>
                    <a:lnTo>
                      <a:pt x="14924" y="52372"/>
                    </a:lnTo>
                    <a:cubicBezTo>
                      <a:pt x="14846" y="52479"/>
                      <a:pt x="14754" y="52584"/>
                      <a:pt x="14681" y="52687"/>
                    </a:cubicBezTo>
                    <a:cubicBezTo>
                      <a:pt x="14619" y="52753"/>
                      <a:pt x="14565" y="52819"/>
                      <a:pt x="14511" y="52885"/>
                    </a:cubicBezTo>
                    <a:lnTo>
                      <a:pt x="14469" y="52927"/>
                    </a:lnTo>
                    <a:cubicBezTo>
                      <a:pt x="14373" y="53050"/>
                      <a:pt x="14268" y="53158"/>
                      <a:pt x="14164" y="53270"/>
                    </a:cubicBezTo>
                    <a:cubicBezTo>
                      <a:pt x="14083" y="53358"/>
                      <a:pt x="13999" y="53451"/>
                      <a:pt x="13910" y="53540"/>
                    </a:cubicBezTo>
                    <a:cubicBezTo>
                      <a:pt x="13891" y="53559"/>
                      <a:pt x="13871" y="53578"/>
                      <a:pt x="13848" y="53605"/>
                    </a:cubicBezTo>
                    <a:cubicBezTo>
                      <a:pt x="13802" y="53648"/>
                      <a:pt x="13748" y="53698"/>
                      <a:pt x="13702" y="53751"/>
                    </a:cubicBezTo>
                    <a:cubicBezTo>
                      <a:pt x="13597" y="53852"/>
                      <a:pt x="13497" y="53949"/>
                      <a:pt x="13389" y="54041"/>
                    </a:cubicBezTo>
                    <a:cubicBezTo>
                      <a:pt x="13339" y="54087"/>
                      <a:pt x="13277" y="54137"/>
                      <a:pt x="13220" y="54184"/>
                    </a:cubicBezTo>
                    <a:cubicBezTo>
                      <a:pt x="13166" y="54237"/>
                      <a:pt x="13111" y="54280"/>
                      <a:pt x="13050" y="54330"/>
                    </a:cubicBezTo>
                    <a:lnTo>
                      <a:pt x="13004" y="54372"/>
                    </a:lnTo>
                    <a:cubicBezTo>
                      <a:pt x="12985" y="54392"/>
                      <a:pt x="12965" y="54415"/>
                      <a:pt x="12938" y="54431"/>
                    </a:cubicBezTo>
                    <a:cubicBezTo>
                      <a:pt x="12915" y="54445"/>
                      <a:pt x="12896" y="54465"/>
                      <a:pt x="12869" y="54488"/>
                    </a:cubicBezTo>
                    <a:cubicBezTo>
                      <a:pt x="12734" y="54596"/>
                      <a:pt x="12599" y="54704"/>
                      <a:pt x="12460" y="54808"/>
                    </a:cubicBezTo>
                    <a:cubicBezTo>
                      <a:pt x="12318" y="54920"/>
                      <a:pt x="12175" y="55020"/>
                      <a:pt x="12033" y="55116"/>
                    </a:cubicBezTo>
                    <a:cubicBezTo>
                      <a:pt x="12024" y="55121"/>
                      <a:pt x="12017" y="55132"/>
                      <a:pt x="11998" y="55136"/>
                    </a:cubicBezTo>
                    <a:cubicBezTo>
                      <a:pt x="11998" y="55144"/>
                      <a:pt x="11982" y="55151"/>
                      <a:pt x="11978" y="55155"/>
                    </a:cubicBezTo>
                    <a:cubicBezTo>
                      <a:pt x="11894" y="55213"/>
                      <a:pt x="11801" y="55278"/>
                      <a:pt x="11716" y="55329"/>
                    </a:cubicBezTo>
                    <a:cubicBezTo>
                      <a:pt x="11601" y="55409"/>
                      <a:pt x="11489" y="55483"/>
                      <a:pt x="11373" y="55556"/>
                    </a:cubicBezTo>
                    <a:cubicBezTo>
                      <a:pt x="11238" y="55641"/>
                      <a:pt x="11099" y="55722"/>
                      <a:pt x="10969" y="55799"/>
                    </a:cubicBezTo>
                    <a:cubicBezTo>
                      <a:pt x="8609" y="57156"/>
                      <a:pt x="7140" y="57272"/>
                      <a:pt x="5834" y="57368"/>
                    </a:cubicBezTo>
                    <a:cubicBezTo>
                      <a:pt x="5316" y="57406"/>
                      <a:pt x="4827" y="57449"/>
                      <a:pt x="4299" y="57568"/>
                    </a:cubicBezTo>
                    <a:cubicBezTo>
                      <a:pt x="4233" y="57584"/>
                      <a:pt x="4164" y="57599"/>
                      <a:pt x="4099" y="57614"/>
                    </a:cubicBezTo>
                    <a:cubicBezTo>
                      <a:pt x="3624" y="57735"/>
                      <a:pt x="3100" y="57927"/>
                      <a:pt x="2487" y="58243"/>
                    </a:cubicBezTo>
                    <a:lnTo>
                      <a:pt x="2457" y="58258"/>
                    </a:lnTo>
                    <a:lnTo>
                      <a:pt x="2429" y="58267"/>
                    </a:lnTo>
                    <a:cubicBezTo>
                      <a:pt x="2375" y="58290"/>
                      <a:pt x="2333" y="58308"/>
                      <a:pt x="2295" y="58324"/>
                    </a:cubicBezTo>
                    <a:cubicBezTo>
                      <a:pt x="2167" y="58382"/>
                      <a:pt x="2071" y="58428"/>
                      <a:pt x="1975" y="58490"/>
                    </a:cubicBezTo>
                    <a:lnTo>
                      <a:pt x="1971" y="58493"/>
                    </a:lnTo>
                    <a:cubicBezTo>
                      <a:pt x="1708" y="58644"/>
                      <a:pt x="1446" y="58833"/>
                      <a:pt x="1192" y="59057"/>
                    </a:cubicBezTo>
                    <a:cubicBezTo>
                      <a:pt x="1099" y="59133"/>
                      <a:pt x="1007" y="59219"/>
                      <a:pt x="918" y="59315"/>
                    </a:cubicBezTo>
                    <a:cubicBezTo>
                      <a:pt x="833" y="59395"/>
                      <a:pt x="749" y="59488"/>
                      <a:pt x="667" y="59577"/>
                    </a:cubicBezTo>
                    <a:cubicBezTo>
                      <a:pt x="502" y="59758"/>
                      <a:pt x="343" y="59955"/>
                      <a:pt x="185" y="60159"/>
                    </a:cubicBezTo>
                    <a:cubicBezTo>
                      <a:pt x="128" y="60247"/>
                      <a:pt x="58" y="60336"/>
                      <a:pt x="0" y="60429"/>
                    </a:cubicBezTo>
                    <a:lnTo>
                      <a:pt x="12291" y="67523"/>
                    </a:lnTo>
                    <a:cubicBezTo>
                      <a:pt x="12256" y="67565"/>
                      <a:pt x="12233" y="67607"/>
                      <a:pt x="12202" y="67649"/>
                    </a:cubicBezTo>
                    <a:cubicBezTo>
                      <a:pt x="11200" y="69130"/>
                      <a:pt x="10606" y="70973"/>
                      <a:pt x="10610" y="72572"/>
                    </a:cubicBezTo>
                    <a:cubicBezTo>
                      <a:pt x="10606" y="73937"/>
                      <a:pt x="11033" y="74935"/>
                      <a:pt x="11716" y="75414"/>
                    </a:cubicBezTo>
                    <a:lnTo>
                      <a:pt x="11797" y="75460"/>
                    </a:lnTo>
                    <a:lnTo>
                      <a:pt x="11801" y="75453"/>
                    </a:lnTo>
                    <a:cubicBezTo>
                      <a:pt x="11978" y="75564"/>
                      <a:pt x="12171" y="75645"/>
                      <a:pt x="12380" y="75695"/>
                    </a:cubicBezTo>
                    <a:cubicBezTo>
                      <a:pt x="12487" y="75718"/>
                      <a:pt x="12611" y="75738"/>
                      <a:pt x="12734" y="75738"/>
                    </a:cubicBezTo>
                    <a:cubicBezTo>
                      <a:pt x="12857" y="75738"/>
                      <a:pt x="12985" y="75730"/>
                      <a:pt x="13111" y="75711"/>
                    </a:cubicBezTo>
                    <a:cubicBezTo>
                      <a:pt x="13458" y="75672"/>
                      <a:pt x="13832" y="75529"/>
                      <a:pt x="14222" y="75309"/>
                    </a:cubicBezTo>
                    <a:cubicBezTo>
                      <a:pt x="14346" y="75240"/>
                      <a:pt x="14480" y="75140"/>
                      <a:pt x="14634" y="75036"/>
                    </a:cubicBezTo>
                    <a:lnTo>
                      <a:pt x="14661" y="75021"/>
                    </a:lnTo>
                    <a:lnTo>
                      <a:pt x="14684" y="75005"/>
                    </a:lnTo>
                    <a:cubicBezTo>
                      <a:pt x="16142" y="74060"/>
                      <a:pt x="17040" y="73093"/>
                      <a:pt x="18081" y="71971"/>
                    </a:cubicBezTo>
                    <a:cubicBezTo>
                      <a:pt x="18590" y="71423"/>
                      <a:pt x="19052" y="70926"/>
                      <a:pt x="19565" y="70429"/>
                    </a:cubicBezTo>
                    <a:lnTo>
                      <a:pt x="19650" y="70344"/>
                    </a:lnTo>
                    <a:cubicBezTo>
                      <a:pt x="19704" y="70298"/>
                      <a:pt x="19754" y="70252"/>
                      <a:pt x="19805" y="70202"/>
                    </a:cubicBezTo>
                    <a:lnTo>
                      <a:pt x="19874" y="70136"/>
                    </a:lnTo>
                    <a:cubicBezTo>
                      <a:pt x="20915" y="69145"/>
                      <a:pt x="21944" y="68366"/>
                      <a:pt x="23084" y="67699"/>
                    </a:cubicBezTo>
                    <a:lnTo>
                      <a:pt x="23089" y="67692"/>
                    </a:lnTo>
                    <a:lnTo>
                      <a:pt x="23212" y="67626"/>
                    </a:lnTo>
                    <a:lnTo>
                      <a:pt x="23243" y="67603"/>
                    </a:lnTo>
                    <a:lnTo>
                      <a:pt x="23332" y="67553"/>
                    </a:lnTo>
                    <a:lnTo>
                      <a:pt x="23339" y="67553"/>
                    </a:lnTo>
                    <a:cubicBezTo>
                      <a:pt x="23616" y="67395"/>
                      <a:pt x="23890" y="67256"/>
                      <a:pt x="24164" y="67126"/>
                    </a:cubicBezTo>
                    <a:cubicBezTo>
                      <a:pt x="24246" y="67083"/>
                      <a:pt x="24322" y="67052"/>
                      <a:pt x="24396" y="67017"/>
                    </a:cubicBezTo>
                    <a:lnTo>
                      <a:pt x="24481" y="66982"/>
                    </a:lnTo>
                    <a:cubicBezTo>
                      <a:pt x="24662" y="66909"/>
                      <a:pt x="24858" y="66820"/>
                      <a:pt x="25055" y="66759"/>
                    </a:cubicBezTo>
                    <a:cubicBezTo>
                      <a:pt x="25159" y="66717"/>
                      <a:pt x="25259" y="66690"/>
                      <a:pt x="25351" y="66658"/>
                    </a:cubicBezTo>
                    <a:lnTo>
                      <a:pt x="25398" y="66647"/>
                    </a:lnTo>
                    <a:cubicBezTo>
                      <a:pt x="25564" y="66605"/>
                      <a:pt x="25726" y="66558"/>
                      <a:pt x="25876" y="66532"/>
                    </a:cubicBezTo>
                    <a:cubicBezTo>
                      <a:pt x="25995" y="66508"/>
                      <a:pt x="26111" y="66485"/>
                      <a:pt x="26219" y="66473"/>
                    </a:cubicBezTo>
                    <a:cubicBezTo>
                      <a:pt x="26351" y="66460"/>
                      <a:pt x="26476" y="66446"/>
                      <a:pt x="26601" y="66446"/>
                    </a:cubicBezTo>
                    <a:cubicBezTo>
                      <a:pt x="26615" y="66446"/>
                      <a:pt x="26629" y="66446"/>
                      <a:pt x="26643" y="66446"/>
                    </a:cubicBezTo>
                    <a:cubicBezTo>
                      <a:pt x="26697" y="66445"/>
                      <a:pt x="26751" y="66444"/>
                      <a:pt x="26805" y="66444"/>
                    </a:cubicBezTo>
                    <a:cubicBezTo>
                      <a:pt x="26859" y="66444"/>
                      <a:pt x="26913" y="66445"/>
                      <a:pt x="26967" y="66446"/>
                    </a:cubicBezTo>
                    <a:cubicBezTo>
                      <a:pt x="27106" y="66459"/>
                      <a:pt x="27229" y="66485"/>
                      <a:pt x="27345" y="66512"/>
                    </a:cubicBezTo>
                    <a:lnTo>
                      <a:pt x="27395" y="66520"/>
                    </a:lnTo>
                    <a:cubicBezTo>
                      <a:pt x="27479" y="66535"/>
                      <a:pt x="27557" y="66558"/>
                      <a:pt x="27630" y="66578"/>
                    </a:cubicBezTo>
                    <a:cubicBezTo>
                      <a:pt x="27765" y="66624"/>
                      <a:pt x="27881" y="66681"/>
                      <a:pt x="27977" y="66740"/>
                    </a:cubicBezTo>
                    <a:cubicBezTo>
                      <a:pt x="28127" y="66813"/>
                      <a:pt x="28235" y="66882"/>
                      <a:pt x="28331" y="66952"/>
                    </a:cubicBezTo>
                    <a:cubicBezTo>
                      <a:pt x="28455" y="67037"/>
                      <a:pt x="28578" y="67140"/>
                      <a:pt x="28705" y="67268"/>
                    </a:cubicBezTo>
                    <a:cubicBezTo>
                      <a:pt x="28767" y="67334"/>
                      <a:pt x="28829" y="67407"/>
                      <a:pt x="28887" y="67487"/>
                    </a:cubicBezTo>
                    <a:lnTo>
                      <a:pt x="28933" y="67546"/>
                    </a:lnTo>
                    <a:lnTo>
                      <a:pt x="28964" y="67588"/>
                    </a:lnTo>
                    <a:cubicBezTo>
                      <a:pt x="29022" y="67658"/>
                      <a:pt x="29075" y="67738"/>
                      <a:pt x="29134" y="67823"/>
                    </a:cubicBezTo>
                    <a:cubicBezTo>
                      <a:pt x="29207" y="67927"/>
                      <a:pt x="29269" y="68046"/>
                      <a:pt x="29330" y="68170"/>
                    </a:cubicBezTo>
                    <a:cubicBezTo>
                      <a:pt x="29388" y="68282"/>
                      <a:pt x="29438" y="68378"/>
                      <a:pt x="29484" y="68490"/>
                    </a:cubicBezTo>
                    <a:cubicBezTo>
                      <a:pt x="29550" y="68617"/>
                      <a:pt x="29604" y="68768"/>
                      <a:pt x="29658" y="68914"/>
                    </a:cubicBezTo>
                    <a:cubicBezTo>
                      <a:pt x="29700" y="69022"/>
                      <a:pt x="29735" y="69138"/>
                      <a:pt x="29769" y="69249"/>
                    </a:cubicBezTo>
                    <a:cubicBezTo>
                      <a:pt x="29824" y="69411"/>
                      <a:pt x="29870" y="69577"/>
                      <a:pt x="29916" y="69750"/>
                    </a:cubicBezTo>
                    <a:cubicBezTo>
                      <a:pt x="29939" y="69839"/>
                      <a:pt x="29959" y="69936"/>
                      <a:pt x="29982" y="70035"/>
                    </a:cubicBezTo>
                    <a:lnTo>
                      <a:pt x="29993" y="70082"/>
                    </a:lnTo>
                    <a:cubicBezTo>
                      <a:pt x="30036" y="70275"/>
                      <a:pt x="30078" y="70468"/>
                      <a:pt x="30112" y="70676"/>
                    </a:cubicBezTo>
                    <a:cubicBezTo>
                      <a:pt x="30121" y="70726"/>
                      <a:pt x="30132" y="70788"/>
                      <a:pt x="30139" y="70845"/>
                    </a:cubicBezTo>
                    <a:lnTo>
                      <a:pt x="30151" y="70914"/>
                    </a:lnTo>
                    <a:cubicBezTo>
                      <a:pt x="30283" y="71729"/>
                      <a:pt x="30375" y="72654"/>
                      <a:pt x="30436" y="73725"/>
                    </a:cubicBezTo>
                    <a:lnTo>
                      <a:pt x="30433" y="73745"/>
                    </a:lnTo>
                    <a:lnTo>
                      <a:pt x="30433" y="73768"/>
                    </a:lnTo>
                    <a:lnTo>
                      <a:pt x="30498" y="76346"/>
                    </a:lnTo>
                    <a:lnTo>
                      <a:pt x="30502" y="76362"/>
                    </a:lnTo>
                    <a:lnTo>
                      <a:pt x="30502" y="76378"/>
                    </a:lnTo>
                    <a:lnTo>
                      <a:pt x="30506" y="76535"/>
                    </a:lnTo>
                    <a:cubicBezTo>
                      <a:pt x="30502" y="76617"/>
                      <a:pt x="30502" y="76697"/>
                      <a:pt x="30502" y="76778"/>
                    </a:cubicBezTo>
                    <a:lnTo>
                      <a:pt x="30506" y="90020"/>
                    </a:lnTo>
                    <a:lnTo>
                      <a:pt x="68217" y="68251"/>
                    </a:lnTo>
                    <a:cubicBezTo>
                      <a:pt x="71354" y="66435"/>
                      <a:pt x="73911" y="61559"/>
                      <a:pt x="73907" y="57376"/>
                    </a:cubicBezTo>
                    <a:lnTo>
                      <a:pt x="73907" y="7093"/>
                    </a:lnTo>
                    <a:lnTo>
                      <a:pt x="61616"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39"/>
              <p:cNvSpPr/>
              <p:nvPr/>
            </p:nvSpPr>
            <p:spPr>
              <a:xfrm>
                <a:off x="3928285" y="3193501"/>
                <a:ext cx="192063" cy="885719"/>
              </a:xfrm>
              <a:custGeom>
                <a:rect b="b" l="l" r="r" t="t"/>
                <a:pathLst>
                  <a:path extrusionOk="0" h="61551" w="13347">
                    <a:moveTo>
                      <a:pt x="1" y="0"/>
                    </a:moveTo>
                    <a:lnTo>
                      <a:pt x="47" y="50197"/>
                    </a:lnTo>
                    <a:cubicBezTo>
                      <a:pt x="47" y="52475"/>
                      <a:pt x="710" y="54242"/>
                      <a:pt x="1901" y="54943"/>
                    </a:cubicBezTo>
                    <a:lnTo>
                      <a:pt x="13347" y="61551"/>
                    </a:lnTo>
                    <a:cubicBezTo>
                      <a:pt x="12202" y="60822"/>
                      <a:pt x="11489" y="59234"/>
                      <a:pt x="11485" y="57017"/>
                    </a:cubicBezTo>
                    <a:lnTo>
                      <a:pt x="11532" y="6658"/>
                    </a:ln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39"/>
              <p:cNvSpPr/>
              <p:nvPr/>
            </p:nvSpPr>
            <p:spPr>
              <a:xfrm>
                <a:off x="4310914" y="2638395"/>
                <a:ext cx="204204" cy="325712"/>
              </a:xfrm>
              <a:custGeom>
                <a:rect b="b" l="l" r="r" t="t"/>
                <a:pathLst>
                  <a:path extrusionOk="0" h="22525" w="14122">
                    <a:moveTo>
                      <a:pt x="9534" y="1"/>
                    </a:moveTo>
                    <a:cubicBezTo>
                      <a:pt x="8595" y="1"/>
                      <a:pt x="7573" y="306"/>
                      <a:pt x="6520" y="917"/>
                    </a:cubicBezTo>
                    <a:cubicBezTo>
                      <a:pt x="4068" y="2332"/>
                      <a:pt x="1890" y="5157"/>
                      <a:pt x="502" y="8372"/>
                    </a:cubicBezTo>
                    <a:cubicBezTo>
                      <a:pt x="212" y="9649"/>
                      <a:pt x="0" y="10909"/>
                      <a:pt x="0" y="12552"/>
                    </a:cubicBezTo>
                    <a:cubicBezTo>
                      <a:pt x="0" y="14267"/>
                      <a:pt x="155" y="15057"/>
                      <a:pt x="632" y="15339"/>
                    </a:cubicBezTo>
                    <a:lnTo>
                      <a:pt x="629" y="15347"/>
                    </a:lnTo>
                    <a:lnTo>
                      <a:pt x="12870" y="22521"/>
                    </a:lnTo>
                    <a:lnTo>
                      <a:pt x="12870" y="22521"/>
                    </a:lnTo>
                    <a:cubicBezTo>
                      <a:pt x="12390" y="22236"/>
                      <a:pt x="12248" y="21445"/>
                      <a:pt x="12244" y="19730"/>
                    </a:cubicBezTo>
                    <a:cubicBezTo>
                      <a:pt x="12252" y="17555"/>
                      <a:pt x="12610" y="16048"/>
                      <a:pt x="13034" y="14310"/>
                    </a:cubicBezTo>
                    <a:cubicBezTo>
                      <a:pt x="13185" y="13678"/>
                      <a:pt x="13327" y="13068"/>
                      <a:pt x="13459" y="12471"/>
                    </a:cubicBezTo>
                    <a:cubicBezTo>
                      <a:pt x="13505" y="12244"/>
                      <a:pt x="13555" y="12009"/>
                      <a:pt x="13598" y="11773"/>
                    </a:cubicBezTo>
                    <a:cubicBezTo>
                      <a:pt x="13640" y="11541"/>
                      <a:pt x="13682" y="11303"/>
                      <a:pt x="13728" y="11068"/>
                    </a:cubicBezTo>
                    <a:cubicBezTo>
                      <a:pt x="13794" y="10674"/>
                      <a:pt x="13848" y="10274"/>
                      <a:pt x="13898" y="9861"/>
                    </a:cubicBezTo>
                    <a:lnTo>
                      <a:pt x="13909" y="9776"/>
                    </a:lnTo>
                    <a:cubicBezTo>
                      <a:pt x="13925" y="9683"/>
                      <a:pt x="13936" y="9584"/>
                      <a:pt x="13945" y="9487"/>
                    </a:cubicBezTo>
                    <a:cubicBezTo>
                      <a:pt x="14006" y="8881"/>
                      <a:pt x="14052" y="8308"/>
                      <a:pt x="14075" y="7725"/>
                    </a:cubicBezTo>
                    <a:cubicBezTo>
                      <a:pt x="14080" y="7667"/>
                      <a:pt x="14080" y="7598"/>
                      <a:pt x="14083" y="7536"/>
                    </a:cubicBezTo>
                    <a:lnTo>
                      <a:pt x="14087" y="7493"/>
                    </a:lnTo>
                    <a:lnTo>
                      <a:pt x="14087" y="7409"/>
                    </a:lnTo>
                    <a:cubicBezTo>
                      <a:pt x="14103" y="7178"/>
                      <a:pt x="14118" y="6927"/>
                      <a:pt x="14118" y="6661"/>
                    </a:cubicBezTo>
                    <a:cubicBezTo>
                      <a:pt x="14121" y="3954"/>
                      <a:pt x="13331" y="1869"/>
                      <a:pt x="11890" y="782"/>
                    </a:cubicBezTo>
                    <a:cubicBezTo>
                      <a:pt x="11201" y="261"/>
                      <a:pt x="10402" y="1"/>
                      <a:pt x="9534" y="1"/>
                    </a:cubicBezTo>
                    <a:close/>
                    <a:moveTo>
                      <a:pt x="12870" y="22521"/>
                    </a:moveTo>
                    <a:cubicBezTo>
                      <a:pt x="12872" y="22522"/>
                      <a:pt x="12875" y="22523"/>
                      <a:pt x="12877" y="22525"/>
                    </a:cubicBezTo>
                    <a:lnTo>
                      <a:pt x="12870" y="2252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39"/>
              <p:cNvSpPr/>
              <p:nvPr/>
            </p:nvSpPr>
            <p:spPr>
              <a:xfrm>
                <a:off x="4311738" y="3302672"/>
                <a:ext cx="201486" cy="220602"/>
              </a:xfrm>
              <a:custGeom>
                <a:rect b="b" l="l" r="r" t="t"/>
                <a:pathLst>
                  <a:path extrusionOk="0" h="15256" w="13934">
                    <a:moveTo>
                      <a:pt x="1828" y="1"/>
                    </a:moveTo>
                    <a:lnTo>
                      <a:pt x="1828" y="1"/>
                    </a:lnTo>
                    <a:cubicBezTo>
                      <a:pt x="1744" y="105"/>
                      <a:pt x="1675" y="213"/>
                      <a:pt x="1597" y="321"/>
                    </a:cubicBezTo>
                    <a:cubicBezTo>
                      <a:pt x="602" y="1801"/>
                      <a:pt x="5" y="3640"/>
                      <a:pt x="5" y="5244"/>
                    </a:cubicBezTo>
                    <a:cubicBezTo>
                      <a:pt x="1" y="6732"/>
                      <a:pt x="468" y="7850"/>
                      <a:pt x="1273" y="8278"/>
                    </a:cubicBezTo>
                    <a:lnTo>
                      <a:pt x="13359" y="15256"/>
                    </a:lnTo>
                    <a:cubicBezTo>
                      <a:pt x="12676" y="14777"/>
                      <a:pt x="12249" y="13779"/>
                      <a:pt x="12253" y="12414"/>
                    </a:cubicBezTo>
                    <a:cubicBezTo>
                      <a:pt x="12249" y="10815"/>
                      <a:pt x="12843" y="8972"/>
                      <a:pt x="13845" y="7491"/>
                    </a:cubicBezTo>
                    <a:cubicBezTo>
                      <a:pt x="13876" y="7449"/>
                      <a:pt x="13899" y="7407"/>
                      <a:pt x="13934" y="7365"/>
                    </a:cubicBezTo>
                    <a:lnTo>
                      <a:pt x="1643" y="271"/>
                    </a:lnTo>
                    <a:cubicBezTo>
                      <a:pt x="1701" y="178"/>
                      <a:pt x="1771" y="89"/>
                      <a:pt x="182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39"/>
              <p:cNvSpPr/>
              <p:nvPr/>
            </p:nvSpPr>
            <p:spPr>
              <a:xfrm>
                <a:off x="4336761" y="3187755"/>
                <a:ext cx="393674" cy="219098"/>
              </a:xfrm>
              <a:custGeom>
                <a:rect b="b" l="l" r="r" t="t"/>
                <a:pathLst>
                  <a:path extrusionOk="0" h="15152" w="27225">
                    <a:moveTo>
                      <a:pt x="14924" y="1"/>
                    </a:moveTo>
                    <a:cubicBezTo>
                      <a:pt x="14846" y="108"/>
                      <a:pt x="14754" y="213"/>
                      <a:pt x="14681" y="316"/>
                    </a:cubicBezTo>
                    <a:cubicBezTo>
                      <a:pt x="14619" y="382"/>
                      <a:pt x="14565" y="448"/>
                      <a:pt x="14511" y="514"/>
                    </a:cubicBezTo>
                    <a:lnTo>
                      <a:pt x="14469" y="556"/>
                    </a:lnTo>
                    <a:cubicBezTo>
                      <a:pt x="14373" y="679"/>
                      <a:pt x="14268" y="787"/>
                      <a:pt x="14164" y="899"/>
                    </a:cubicBezTo>
                    <a:cubicBezTo>
                      <a:pt x="14083" y="987"/>
                      <a:pt x="13999" y="1080"/>
                      <a:pt x="13917" y="1172"/>
                    </a:cubicBezTo>
                    <a:cubicBezTo>
                      <a:pt x="13891" y="1188"/>
                      <a:pt x="13871" y="1207"/>
                      <a:pt x="13848" y="1234"/>
                    </a:cubicBezTo>
                    <a:cubicBezTo>
                      <a:pt x="13802" y="1277"/>
                      <a:pt x="13748" y="1327"/>
                      <a:pt x="13702" y="1380"/>
                    </a:cubicBezTo>
                    <a:cubicBezTo>
                      <a:pt x="13597" y="1481"/>
                      <a:pt x="13497" y="1578"/>
                      <a:pt x="13389" y="1670"/>
                    </a:cubicBezTo>
                    <a:cubicBezTo>
                      <a:pt x="13339" y="1716"/>
                      <a:pt x="13277" y="1766"/>
                      <a:pt x="13220" y="1813"/>
                    </a:cubicBezTo>
                    <a:cubicBezTo>
                      <a:pt x="13166" y="1866"/>
                      <a:pt x="13115" y="1912"/>
                      <a:pt x="13058" y="1963"/>
                    </a:cubicBezTo>
                    <a:lnTo>
                      <a:pt x="13004" y="2001"/>
                    </a:lnTo>
                    <a:cubicBezTo>
                      <a:pt x="12985" y="2021"/>
                      <a:pt x="12965" y="2044"/>
                      <a:pt x="12938" y="2060"/>
                    </a:cubicBezTo>
                    <a:cubicBezTo>
                      <a:pt x="12915" y="2074"/>
                      <a:pt x="12896" y="2094"/>
                      <a:pt x="12873" y="2121"/>
                    </a:cubicBezTo>
                    <a:cubicBezTo>
                      <a:pt x="12734" y="2225"/>
                      <a:pt x="12599" y="2333"/>
                      <a:pt x="12460" y="2437"/>
                    </a:cubicBezTo>
                    <a:cubicBezTo>
                      <a:pt x="12318" y="2549"/>
                      <a:pt x="12175" y="2649"/>
                      <a:pt x="12033" y="2745"/>
                    </a:cubicBezTo>
                    <a:cubicBezTo>
                      <a:pt x="12024" y="2750"/>
                      <a:pt x="12017" y="2761"/>
                      <a:pt x="11998" y="2765"/>
                    </a:cubicBezTo>
                    <a:cubicBezTo>
                      <a:pt x="11998" y="2773"/>
                      <a:pt x="11982" y="2780"/>
                      <a:pt x="11974" y="2784"/>
                    </a:cubicBezTo>
                    <a:cubicBezTo>
                      <a:pt x="11894" y="2842"/>
                      <a:pt x="11805" y="2900"/>
                      <a:pt x="11716" y="2958"/>
                    </a:cubicBezTo>
                    <a:cubicBezTo>
                      <a:pt x="11601" y="3038"/>
                      <a:pt x="11489" y="3112"/>
                      <a:pt x="11373" y="3185"/>
                    </a:cubicBezTo>
                    <a:cubicBezTo>
                      <a:pt x="11238" y="3270"/>
                      <a:pt x="11099" y="3351"/>
                      <a:pt x="10969" y="3428"/>
                    </a:cubicBezTo>
                    <a:cubicBezTo>
                      <a:pt x="8609" y="4785"/>
                      <a:pt x="7140" y="4901"/>
                      <a:pt x="5834" y="4997"/>
                    </a:cubicBezTo>
                    <a:cubicBezTo>
                      <a:pt x="5316" y="5035"/>
                      <a:pt x="4827" y="5078"/>
                      <a:pt x="4299" y="5197"/>
                    </a:cubicBezTo>
                    <a:cubicBezTo>
                      <a:pt x="4233" y="5213"/>
                      <a:pt x="4164" y="5228"/>
                      <a:pt x="4099" y="5243"/>
                    </a:cubicBezTo>
                    <a:cubicBezTo>
                      <a:pt x="3624" y="5364"/>
                      <a:pt x="3100" y="5556"/>
                      <a:pt x="2487" y="5872"/>
                    </a:cubicBezTo>
                    <a:lnTo>
                      <a:pt x="2457" y="5887"/>
                    </a:lnTo>
                    <a:lnTo>
                      <a:pt x="2433" y="5903"/>
                    </a:lnTo>
                    <a:cubicBezTo>
                      <a:pt x="2383" y="5922"/>
                      <a:pt x="2341" y="5937"/>
                      <a:pt x="2295" y="5953"/>
                    </a:cubicBezTo>
                    <a:cubicBezTo>
                      <a:pt x="2167" y="6011"/>
                      <a:pt x="2071" y="6057"/>
                      <a:pt x="1975" y="6119"/>
                    </a:cubicBezTo>
                    <a:lnTo>
                      <a:pt x="1971" y="6122"/>
                    </a:lnTo>
                    <a:cubicBezTo>
                      <a:pt x="1708" y="6273"/>
                      <a:pt x="1446" y="6462"/>
                      <a:pt x="1192" y="6686"/>
                    </a:cubicBezTo>
                    <a:cubicBezTo>
                      <a:pt x="1099" y="6762"/>
                      <a:pt x="1007" y="6848"/>
                      <a:pt x="918" y="6944"/>
                    </a:cubicBezTo>
                    <a:cubicBezTo>
                      <a:pt x="833" y="7024"/>
                      <a:pt x="749" y="7117"/>
                      <a:pt x="667" y="7206"/>
                    </a:cubicBezTo>
                    <a:cubicBezTo>
                      <a:pt x="502" y="7387"/>
                      <a:pt x="343" y="7584"/>
                      <a:pt x="185" y="7788"/>
                    </a:cubicBezTo>
                    <a:cubicBezTo>
                      <a:pt x="128" y="7876"/>
                      <a:pt x="58" y="7965"/>
                      <a:pt x="0" y="8058"/>
                    </a:cubicBezTo>
                    <a:lnTo>
                      <a:pt x="12291" y="15152"/>
                    </a:lnTo>
                    <a:cubicBezTo>
                      <a:pt x="12333" y="15086"/>
                      <a:pt x="12380" y="15020"/>
                      <a:pt x="12433" y="14958"/>
                    </a:cubicBezTo>
                    <a:cubicBezTo>
                      <a:pt x="12487" y="14874"/>
                      <a:pt x="12549" y="14793"/>
                      <a:pt x="12615" y="14723"/>
                    </a:cubicBezTo>
                    <a:cubicBezTo>
                      <a:pt x="12707" y="14600"/>
                      <a:pt x="12807" y="14481"/>
                      <a:pt x="12915" y="14376"/>
                    </a:cubicBezTo>
                    <a:cubicBezTo>
                      <a:pt x="12992" y="14284"/>
                      <a:pt x="13081" y="14195"/>
                      <a:pt x="13166" y="14114"/>
                    </a:cubicBezTo>
                    <a:cubicBezTo>
                      <a:pt x="13247" y="14029"/>
                      <a:pt x="13332" y="13949"/>
                      <a:pt x="13421" y="13876"/>
                    </a:cubicBezTo>
                    <a:cubicBezTo>
                      <a:pt x="13682" y="13648"/>
                      <a:pt x="13948" y="13455"/>
                      <a:pt x="14218" y="13293"/>
                    </a:cubicBezTo>
                    <a:cubicBezTo>
                      <a:pt x="14314" y="13235"/>
                      <a:pt x="14415" y="13182"/>
                      <a:pt x="14538" y="13131"/>
                    </a:cubicBezTo>
                    <a:cubicBezTo>
                      <a:pt x="14584" y="13112"/>
                      <a:pt x="14631" y="13093"/>
                      <a:pt x="14677" y="13073"/>
                    </a:cubicBezTo>
                    <a:lnTo>
                      <a:pt x="14704" y="13058"/>
                    </a:lnTo>
                    <a:lnTo>
                      <a:pt x="14731" y="13050"/>
                    </a:lnTo>
                    <a:cubicBezTo>
                      <a:pt x="14908" y="12958"/>
                      <a:pt x="15074" y="12876"/>
                      <a:pt x="15232" y="12807"/>
                    </a:cubicBezTo>
                    <a:lnTo>
                      <a:pt x="15236" y="12800"/>
                    </a:lnTo>
                    <a:cubicBezTo>
                      <a:pt x="15483" y="12696"/>
                      <a:pt x="15710" y="12611"/>
                      <a:pt x="15919" y="12541"/>
                    </a:cubicBezTo>
                    <a:cubicBezTo>
                      <a:pt x="16720" y="12275"/>
                      <a:pt x="17368" y="12225"/>
                      <a:pt x="18077" y="12171"/>
                    </a:cubicBezTo>
                    <a:lnTo>
                      <a:pt x="18081" y="12175"/>
                    </a:lnTo>
                    <a:cubicBezTo>
                      <a:pt x="18246" y="12159"/>
                      <a:pt x="18408" y="12148"/>
                      <a:pt x="18570" y="12133"/>
                    </a:cubicBezTo>
                    <a:cubicBezTo>
                      <a:pt x="18659" y="12125"/>
                      <a:pt x="18752" y="12113"/>
                      <a:pt x="18837" y="12109"/>
                    </a:cubicBezTo>
                    <a:cubicBezTo>
                      <a:pt x="19006" y="12083"/>
                      <a:pt x="19187" y="12063"/>
                      <a:pt x="19369" y="12036"/>
                    </a:cubicBezTo>
                    <a:cubicBezTo>
                      <a:pt x="20205" y="11910"/>
                      <a:pt x="21161" y="11655"/>
                      <a:pt x="22367" y="11054"/>
                    </a:cubicBezTo>
                    <a:cubicBezTo>
                      <a:pt x="22499" y="10984"/>
                      <a:pt x="22638" y="10915"/>
                      <a:pt x="22784" y="10837"/>
                    </a:cubicBezTo>
                    <a:cubicBezTo>
                      <a:pt x="22919" y="10760"/>
                      <a:pt x="23066" y="10684"/>
                      <a:pt x="23216" y="10598"/>
                    </a:cubicBezTo>
                    <a:cubicBezTo>
                      <a:pt x="23536" y="10417"/>
                      <a:pt x="23871" y="10209"/>
                      <a:pt x="24218" y="9958"/>
                    </a:cubicBezTo>
                    <a:cubicBezTo>
                      <a:pt x="24249" y="9947"/>
                      <a:pt x="24272" y="9920"/>
                      <a:pt x="24280" y="9920"/>
                    </a:cubicBezTo>
                    <a:cubicBezTo>
                      <a:pt x="24565" y="9720"/>
                      <a:pt x="24839" y="9508"/>
                      <a:pt x="25109" y="9284"/>
                    </a:cubicBezTo>
                    <a:cubicBezTo>
                      <a:pt x="25159" y="9253"/>
                      <a:pt x="25205" y="9211"/>
                      <a:pt x="25251" y="9172"/>
                    </a:cubicBezTo>
                    <a:lnTo>
                      <a:pt x="25298" y="9134"/>
                    </a:lnTo>
                    <a:cubicBezTo>
                      <a:pt x="25417" y="9029"/>
                      <a:pt x="25525" y="8937"/>
                      <a:pt x="25637" y="8841"/>
                    </a:cubicBezTo>
                    <a:cubicBezTo>
                      <a:pt x="25737" y="8744"/>
                      <a:pt x="25849" y="8648"/>
                      <a:pt x="25949" y="8551"/>
                    </a:cubicBezTo>
                    <a:cubicBezTo>
                      <a:pt x="25976" y="8520"/>
                      <a:pt x="26011" y="8486"/>
                      <a:pt x="26034" y="8455"/>
                    </a:cubicBezTo>
                    <a:cubicBezTo>
                      <a:pt x="26073" y="8417"/>
                      <a:pt x="26115" y="8385"/>
                      <a:pt x="26157" y="8339"/>
                    </a:cubicBezTo>
                    <a:cubicBezTo>
                      <a:pt x="26346" y="8147"/>
                      <a:pt x="26531" y="7946"/>
                      <a:pt x="26712" y="7734"/>
                    </a:cubicBezTo>
                    <a:lnTo>
                      <a:pt x="26759" y="7684"/>
                    </a:lnTo>
                    <a:cubicBezTo>
                      <a:pt x="26809" y="7618"/>
                      <a:pt x="26863" y="7556"/>
                      <a:pt x="26920" y="7499"/>
                    </a:cubicBezTo>
                    <a:cubicBezTo>
                      <a:pt x="27006" y="7387"/>
                      <a:pt x="27094" y="7275"/>
                      <a:pt x="27175" y="7159"/>
                    </a:cubicBezTo>
                    <a:cubicBezTo>
                      <a:pt x="27194" y="7140"/>
                      <a:pt x="27210" y="7125"/>
                      <a:pt x="27225" y="7102"/>
                    </a:cubicBezTo>
                    <a:lnTo>
                      <a:pt x="1492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39"/>
              <p:cNvSpPr/>
              <p:nvPr/>
            </p:nvSpPr>
            <p:spPr>
              <a:xfrm>
                <a:off x="4025575" y="2286950"/>
                <a:ext cx="210600" cy="2742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39"/>
              <p:cNvSpPr/>
              <p:nvPr/>
            </p:nvSpPr>
            <p:spPr>
              <a:xfrm>
                <a:off x="4484909" y="3397174"/>
                <a:ext cx="7548" cy="5697"/>
              </a:xfrm>
              <a:custGeom>
                <a:rect b="b" l="l" r="r" t="t"/>
                <a:pathLst>
                  <a:path extrusionOk="0" h="394" w="522">
                    <a:moveTo>
                      <a:pt x="516" y="1"/>
                    </a:moveTo>
                    <a:cubicBezTo>
                      <a:pt x="343" y="124"/>
                      <a:pt x="169" y="255"/>
                      <a:pt x="0" y="394"/>
                    </a:cubicBezTo>
                    <a:cubicBezTo>
                      <a:pt x="174" y="255"/>
                      <a:pt x="343" y="124"/>
                      <a:pt x="521" y="1"/>
                    </a:cubicBezTo>
                    <a:close/>
                  </a:path>
                </a:pathLst>
              </a:custGeom>
              <a:solidFill>
                <a:srgbClr val="E5E5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39"/>
              <p:cNvSpPr/>
              <p:nvPr/>
            </p:nvSpPr>
            <p:spPr>
              <a:xfrm>
                <a:off x="4434830" y="2834456"/>
                <a:ext cx="284269" cy="96390"/>
              </a:xfrm>
              <a:custGeom>
                <a:rect b="b" l="l" r="r" t="t"/>
                <a:pathLst>
                  <a:path extrusionOk="0" h="6666" w="19659">
                    <a:moveTo>
                      <a:pt x="8120" y="0"/>
                    </a:moveTo>
                    <a:lnTo>
                      <a:pt x="6" y="4580"/>
                    </a:lnTo>
                    <a:cubicBezTo>
                      <a:pt x="1" y="4580"/>
                      <a:pt x="1" y="4584"/>
                      <a:pt x="1" y="4584"/>
                    </a:cubicBezTo>
                    <a:lnTo>
                      <a:pt x="8116" y="4"/>
                    </a:lnTo>
                    <a:lnTo>
                      <a:pt x="19651" y="6666"/>
                    </a:lnTo>
                    <a:lnTo>
                      <a:pt x="19658" y="6662"/>
                    </a:lnTo>
                    <a:lnTo>
                      <a:pt x="8120" y="0"/>
                    </a:lnTo>
                    <a:close/>
                  </a:path>
                </a:pathLst>
              </a:custGeom>
              <a:solidFill>
                <a:srgbClr val="E5E5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39"/>
              <p:cNvSpPr/>
              <p:nvPr/>
            </p:nvSpPr>
            <p:spPr>
              <a:xfrm>
                <a:off x="4426090" y="2836548"/>
                <a:ext cx="288549" cy="215411"/>
              </a:xfrm>
              <a:custGeom>
                <a:rect b="b" l="l" r="r" t="t"/>
                <a:pathLst>
                  <a:path extrusionOk="0" h="14897" w="19955">
                    <a:moveTo>
                      <a:pt x="310" y="4576"/>
                    </a:moveTo>
                    <a:cubicBezTo>
                      <a:pt x="308" y="4576"/>
                      <a:pt x="307" y="4577"/>
                      <a:pt x="306" y="4577"/>
                    </a:cubicBezTo>
                    <a:lnTo>
                      <a:pt x="306" y="4577"/>
                    </a:lnTo>
                    <a:lnTo>
                      <a:pt x="310" y="4576"/>
                    </a:lnTo>
                    <a:close/>
                    <a:moveTo>
                      <a:pt x="8420" y="0"/>
                    </a:moveTo>
                    <a:lnTo>
                      <a:pt x="305" y="4580"/>
                    </a:lnTo>
                    <a:cubicBezTo>
                      <a:pt x="305" y="4580"/>
                      <a:pt x="305" y="4578"/>
                      <a:pt x="306" y="4577"/>
                    </a:cubicBezTo>
                    <a:lnTo>
                      <a:pt x="306" y="4577"/>
                    </a:lnTo>
                    <a:lnTo>
                      <a:pt x="298" y="4580"/>
                    </a:lnTo>
                    <a:cubicBezTo>
                      <a:pt x="124" y="5721"/>
                      <a:pt x="1" y="7005"/>
                      <a:pt x="1" y="8458"/>
                    </a:cubicBezTo>
                    <a:cubicBezTo>
                      <a:pt x="1" y="8890"/>
                      <a:pt x="13" y="9325"/>
                      <a:pt x="43" y="9819"/>
                    </a:cubicBezTo>
                    <a:cubicBezTo>
                      <a:pt x="70" y="10197"/>
                      <a:pt x="109" y="10567"/>
                      <a:pt x="159" y="10914"/>
                    </a:cubicBezTo>
                    <a:lnTo>
                      <a:pt x="182" y="11064"/>
                    </a:lnTo>
                    <a:cubicBezTo>
                      <a:pt x="236" y="11377"/>
                      <a:pt x="294" y="11669"/>
                      <a:pt x="363" y="11962"/>
                    </a:cubicBezTo>
                    <a:cubicBezTo>
                      <a:pt x="374" y="11997"/>
                      <a:pt x="383" y="12032"/>
                      <a:pt x="390" y="12062"/>
                    </a:cubicBezTo>
                    <a:cubicBezTo>
                      <a:pt x="568" y="12695"/>
                      <a:pt x="795" y="13219"/>
                      <a:pt x="1077" y="13624"/>
                    </a:cubicBezTo>
                    <a:cubicBezTo>
                      <a:pt x="1091" y="13643"/>
                      <a:pt x="1114" y="13674"/>
                      <a:pt x="1130" y="13693"/>
                    </a:cubicBezTo>
                    <a:cubicBezTo>
                      <a:pt x="1258" y="13859"/>
                      <a:pt x="1388" y="14021"/>
                      <a:pt x="1535" y="14152"/>
                    </a:cubicBezTo>
                    <a:cubicBezTo>
                      <a:pt x="1570" y="14179"/>
                      <a:pt x="1605" y="14210"/>
                      <a:pt x="1635" y="14236"/>
                    </a:cubicBezTo>
                    <a:lnTo>
                      <a:pt x="1662" y="14260"/>
                    </a:lnTo>
                    <a:cubicBezTo>
                      <a:pt x="1797" y="14368"/>
                      <a:pt x="1940" y="14460"/>
                      <a:pt x="2079" y="14541"/>
                    </a:cubicBezTo>
                    <a:lnTo>
                      <a:pt x="2098" y="14553"/>
                    </a:lnTo>
                    <a:cubicBezTo>
                      <a:pt x="2141" y="14576"/>
                      <a:pt x="2183" y="14599"/>
                      <a:pt x="2237" y="14622"/>
                    </a:cubicBezTo>
                    <a:cubicBezTo>
                      <a:pt x="2383" y="14688"/>
                      <a:pt x="2549" y="14745"/>
                      <a:pt x="2734" y="14795"/>
                    </a:cubicBezTo>
                    <a:cubicBezTo>
                      <a:pt x="2772" y="14811"/>
                      <a:pt x="2815" y="14815"/>
                      <a:pt x="2846" y="14827"/>
                    </a:cubicBezTo>
                    <a:cubicBezTo>
                      <a:pt x="3062" y="14865"/>
                      <a:pt x="3285" y="14892"/>
                      <a:pt x="3505" y="14892"/>
                    </a:cubicBezTo>
                    <a:lnTo>
                      <a:pt x="3516" y="14892"/>
                    </a:lnTo>
                    <a:cubicBezTo>
                      <a:pt x="3532" y="14896"/>
                      <a:pt x="3552" y="14896"/>
                      <a:pt x="3566" y="14896"/>
                    </a:cubicBezTo>
                    <a:cubicBezTo>
                      <a:pt x="3589" y="14896"/>
                      <a:pt x="3613" y="14896"/>
                      <a:pt x="3640" y="14892"/>
                    </a:cubicBezTo>
                    <a:cubicBezTo>
                      <a:pt x="3829" y="14888"/>
                      <a:pt x="4034" y="14873"/>
                      <a:pt x="4226" y="14846"/>
                    </a:cubicBezTo>
                    <a:cubicBezTo>
                      <a:pt x="4295" y="14838"/>
                      <a:pt x="4369" y="14827"/>
                      <a:pt x="4442" y="14811"/>
                    </a:cubicBezTo>
                    <a:lnTo>
                      <a:pt x="4492" y="14804"/>
                    </a:lnTo>
                    <a:cubicBezTo>
                      <a:pt x="4650" y="14772"/>
                      <a:pt x="4808" y="14742"/>
                      <a:pt x="4974" y="14699"/>
                    </a:cubicBezTo>
                    <a:cubicBezTo>
                      <a:pt x="5078" y="14676"/>
                      <a:pt x="5182" y="14642"/>
                      <a:pt x="5294" y="14615"/>
                    </a:cubicBezTo>
                    <a:cubicBezTo>
                      <a:pt x="5448" y="14572"/>
                      <a:pt x="5602" y="14510"/>
                      <a:pt x="5760" y="14464"/>
                    </a:cubicBezTo>
                    <a:lnTo>
                      <a:pt x="5838" y="14434"/>
                    </a:lnTo>
                    <a:cubicBezTo>
                      <a:pt x="5930" y="14402"/>
                      <a:pt x="6023" y="14372"/>
                      <a:pt x="6119" y="14333"/>
                    </a:cubicBezTo>
                    <a:cubicBezTo>
                      <a:pt x="6273" y="14275"/>
                      <a:pt x="6439" y="14210"/>
                      <a:pt x="6616" y="14137"/>
                    </a:cubicBezTo>
                    <a:lnTo>
                      <a:pt x="6720" y="14094"/>
                    </a:lnTo>
                    <a:cubicBezTo>
                      <a:pt x="6797" y="14063"/>
                      <a:pt x="6867" y="14037"/>
                      <a:pt x="6932" y="14001"/>
                    </a:cubicBezTo>
                    <a:lnTo>
                      <a:pt x="6967" y="13994"/>
                    </a:lnTo>
                    <a:lnTo>
                      <a:pt x="6998" y="13975"/>
                    </a:lnTo>
                    <a:lnTo>
                      <a:pt x="9986" y="12413"/>
                    </a:lnTo>
                    <a:lnTo>
                      <a:pt x="10009" y="12409"/>
                    </a:lnTo>
                    <a:lnTo>
                      <a:pt x="10028" y="12390"/>
                    </a:lnTo>
                    <a:lnTo>
                      <a:pt x="19951" y="6662"/>
                    </a:lnTo>
                    <a:lnTo>
                      <a:pt x="19955" y="6662"/>
                    </a:lnTo>
                    <a:lnTo>
                      <a:pt x="842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39"/>
              <p:cNvSpPr/>
              <p:nvPr/>
            </p:nvSpPr>
            <p:spPr>
              <a:xfrm>
                <a:off x="4069517" y="2624657"/>
                <a:ext cx="192058" cy="486955"/>
              </a:xfrm>
              <a:custGeom>
                <a:rect b="b" l="l" r="r" t="t"/>
                <a:pathLst>
                  <a:path extrusionOk="0" h="33676" w="13282">
                    <a:moveTo>
                      <a:pt x="12862" y="8"/>
                    </a:moveTo>
                    <a:cubicBezTo>
                      <a:pt x="12859" y="9"/>
                      <a:pt x="12857" y="9"/>
                      <a:pt x="12854" y="9"/>
                    </a:cubicBezTo>
                    <a:cubicBezTo>
                      <a:pt x="12857" y="9"/>
                      <a:pt x="12859" y="9"/>
                      <a:pt x="12862" y="8"/>
                    </a:cubicBezTo>
                    <a:close/>
                    <a:moveTo>
                      <a:pt x="12989" y="1"/>
                    </a:moveTo>
                    <a:cubicBezTo>
                      <a:pt x="12945" y="1"/>
                      <a:pt x="12905" y="5"/>
                      <a:pt x="12862" y="8"/>
                    </a:cubicBezTo>
                    <a:lnTo>
                      <a:pt x="12862" y="8"/>
                    </a:lnTo>
                    <a:cubicBezTo>
                      <a:pt x="12902" y="5"/>
                      <a:pt x="12942" y="5"/>
                      <a:pt x="12981" y="5"/>
                    </a:cubicBezTo>
                    <a:cubicBezTo>
                      <a:pt x="13081" y="5"/>
                      <a:pt x="13181" y="13"/>
                      <a:pt x="13281" y="32"/>
                    </a:cubicBezTo>
                    <a:cubicBezTo>
                      <a:pt x="13185" y="13"/>
                      <a:pt x="13089" y="1"/>
                      <a:pt x="12989" y="1"/>
                    </a:cubicBezTo>
                    <a:close/>
                    <a:moveTo>
                      <a:pt x="9870" y="15522"/>
                    </a:moveTo>
                    <a:lnTo>
                      <a:pt x="9870" y="15522"/>
                    </a:lnTo>
                    <a:cubicBezTo>
                      <a:pt x="9893" y="15688"/>
                      <a:pt x="9909" y="15861"/>
                      <a:pt x="9927" y="16042"/>
                    </a:cubicBezTo>
                    <a:lnTo>
                      <a:pt x="9924" y="16046"/>
                    </a:lnTo>
                    <a:lnTo>
                      <a:pt x="9936" y="16081"/>
                    </a:lnTo>
                    <a:lnTo>
                      <a:pt x="9936" y="16077"/>
                    </a:lnTo>
                    <a:lnTo>
                      <a:pt x="9932" y="16042"/>
                    </a:lnTo>
                    <a:cubicBezTo>
                      <a:pt x="9913" y="15861"/>
                      <a:pt x="9893" y="15688"/>
                      <a:pt x="9870" y="15522"/>
                    </a:cubicBezTo>
                    <a:close/>
                    <a:moveTo>
                      <a:pt x="9997" y="16960"/>
                    </a:moveTo>
                    <a:cubicBezTo>
                      <a:pt x="9993" y="16998"/>
                      <a:pt x="9997" y="17030"/>
                      <a:pt x="9997" y="17068"/>
                    </a:cubicBezTo>
                    <a:cubicBezTo>
                      <a:pt x="10005" y="17203"/>
                      <a:pt x="10009" y="17353"/>
                      <a:pt x="10012" y="17496"/>
                    </a:cubicBezTo>
                    <a:cubicBezTo>
                      <a:pt x="10009" y="17353"/>
                      <a:pt x="10009" y="17206"/>
                      <a:pt x="10005" y="17071"/>
                    </a:cubicBezTo>
                    <a:cubicBezTo>
                      <a:pt x="10001" y="17033"/>
                      <a:pt x="9997" y="16998"/>
                      <a:pt x="9997" y="16960"/>
                    </a:cubicBezTo>
                    <a:close/>
                    <a:moveTo>
                      <a:pt x="9966" y="19813"/>
                    </a:moveTo>
                    <a:lnTo>
                      <a:pt x="9947" y="19936"/>
                    </a:lnTo>
                    <a:cubicBezTo>
                      <a:pt x="9932" y="20202"/>
                      <a:pt x="9909" y="20476"/>
                      <a:pt x="9870" y="20761"/>
                    </a:cubicBezTo>
                    <a:cubicBezTo>
                      <a:pt x="9870" y="20823"/>
                      <a:pt x="9858" y="20880"/>
                      <a:pt x="9854" y="20929"/>
                    </a:cubicBezTo>
                    <a:lnTo>
                      <a:pt x="9854" y="20929"/>
                    </a:lnTo>
                    <a:cubicBezTo>
                      <a:pt x="9858" y="20880"/>
                      <a:pt x="9870" y="20823"/>
                      <a:pt x="9877" y="20765"/>
                    </a:cubicBezTo>
                    <a:cubicBezTo>
                      <a:pt x="9909" y="20483"/>
                      <a:pt x="9932" y="20202"/>
                      <a:pt x="9955" y="19939"/>
                    </a:cubicBezTo>
                    <a:lnTo>
                      <a:pt x="9966" y="19813"/>
                    </a:lnTo>
                    <a:close/>
                    <a:moveTo>
                      <a:pt x="9847" y="20996"/>
                    </a:moveTo>
                    <a:lnTo>
                      <a:pt x="9847" y="20996"/>
                    </a:lnTo>
                    <a:cubicBezTo>
                      <a:pt x="9835" y="21050"/>
                      <a:pt x="9827" y="21108"/>
                      <a:pt x="9816" y="21154"/>
                    </a:cubicBezTo>
                    <a:lnTo>
                      <a:pt x="9801" y="21277"/>
                    </a:lnTo>
                    <a:lnTo>
                      <a:pt x="9820" y="21158"/>
                    </a:lnTo>
                    <a:cubicBezTo>
                      <a:pt x="9831" y="21101"/>
                      <a:pt x="9835" y="21050"/>
                      <a:pt x="9847" y="20996"/>
                    </a:cubicBezTo>
                    <a:close/>
                    <a:moveTo>
                      <a:pt x="9565" y="22523"/>
                    </a:moveTo>
                    <a:lnTo>
                      <a:pt x="9565" y="22523"/>
                    </a:lnTo>
                    <a:cubicBezTo>
                      <a:pt x="9523" y="22715"/>
                      <a:pt x="9469" y="22916"/>
                      <a:pt x="9423" y="23105"/>
                    </a:cubicBezTo>
                    <a:cubicBezTo>
                      <a:pt x="9480" y="22912"/>
                      <a:pt x="9523" y="22715"/>
                      <a:pt x="9565" y="22523"/>
                    </a:cubicBezTo>
                    <a:close/>
                    <a:moveTo>
                      <a:pt x="8767" y="25017"/>
                    </a:moveTo>
                    <a:cubicBezTo>
                      <a:pt x="8748" y="25060"/>
                      <a:pt x="8729" y="25098"/>
                      <a:pt x="8710" y="25140"/>
                    </a:cubicBezTo>
                    <a:cubicBezTo>
                      <a:pt x="8729" y="25102"/>
                      <a:pt x="8748" y="25060"/>
                      <a:pt x="8767" y="25017"/>
                    </a:cubicBezTo>
                    <a:close/>
                    <a:moveTo>
                      <a:pt x="8548" y="25499"/>
                    </a:moveTo>
                    <a:cubicBezTo>
                      <a:pt x="8535" y="25527"/>
                      <a:pt x="8523" y="25555"/>
                      <a:pt x="8510" y="25583"/>
                    </a:cubicBezTo>
                    <a:lnTo>
                      <a:pt x="8510" y="25583"/>
                    </a:lnTo>
                    <a:cubicBezTo>
                      <a:pt x="8523" y="25555"/>
                      <a:pt x="8536" y="25527"/>
                      <a:pt x="8548" y="25499"/>
                    </a:cubicBezTo>
                    <a:close/>
                    <a:moveTo>
                      <a:pt x="8510" y="25583"/>
                    </a:moveTo>
                    <a:cubicBezTo>
                      <a:pt x="8476" y="25657"/>
                      <a:pt x="8439" y="25732"/>
                      <a:pt x="8405" y="25807"/>
                    </a:cubicBezTo>
                    <a:cubicBezTo>
                      <a:pt x="8442" y="25734"/>
                      <a:pt x="8476" y="25659"/>
                      <a:pt x="8510" y="25583"/>
                    </a:cubicBezTo>
                    <a:close/>
                    <a:moveTo>
                      <a:pt x="8245" y="26111"/>
                    </a:moveTo>
                    <a:lnTo>
                      <a:pt x="8245" y="26111"/>
                    </a:lnTo>
                    <a:cubicBezTo>
                      <a:pt x="8180" y="26233"/>
                      <a:pt x="8111" y="26348"/>
                      <a:pt x="8043" y="26471"/>
                    </a:cubicBezTo>
                    <a:lnTo>
                      <a:pt x="8019" y="26524"/>
                    </a:lnTo>
                    <a:lnTo>
                      <a:pt x="8050" y="26474"/>
                    </a:lnTo>
                    <a:cubicBezTo>
                      <a:pt x="8111" y="26348"/>
                      <a:pt x="8180" y="26233"/>
                      <a:pt x="8245" y="26111"/>
                    </a:cubicBezTo>
                    <a:close/>
                    <a:moveTo>
                      <a:pt x="6740" y="28378"/>
                    </a:moveTo>
                    <a:lnTo>
                      <a:pt x="6701" y="28417"/>
                    </a:lnTo>
                    <a:cubicBezTo>
                      <a:pt x="6667" y="28465"/>
                      <a:pt x="6634" y="28513"/>
                      <a:pt x="6591" y="28562"/>
                    </a:cubicBezTo>
                    <a:lnTo>
                      <a:pt x="6591" y="28562"/>
                    </a:lnTo>
                    <a:cubicBezTo>
                      <a:pt x="6631" y="28517"/>
                      <a:pt x="6672" y="28469"/>
                      <a:pt x="6708" y="28421"/>
                    </a:cubicBezTo>
                    <a:lnTo>
                      <a:pt x="6740" y="28378"/>
                    </a:lnTo>
                    <a:close/>
                    <a:moveTo>
                      <a:pt x="6591" y="28562"/>
                    </a:moveTo>
                    <a:cubicBezTo>
                      <a:pt x="6589" y="28563"/>
                      <a:pt x="6587" y="28565"/>
                      <a:pt x="6585" y="28567"/>
                    </a:cubicBezTo>
                    <a:cubicBezTo>
                      <a:pt x="6587" y="28565"/>
                      <a:pt x="6589" y="28563"/>
                      <a:pt x="6591" y="28562"/>
                    </a:cubicBezTo>
                    <a:close/>
                    <a:moveTo>
                      <a:pt x="3879" y="31127"/>
                    </a:moveTo>
                    <a:lnTo>
                      <a:pt x="3879" y="31127"/>
                    </a:lnTo>
                    <a:cubicBezTo>
                      <a:pt x="3787" y="31197"/>
                      <a:pt x="3690" y="31266"/>
                      <a:pt x="3598" y="31335"/>
                    </a:cubicBezTo>
                    <a:lnTo>
                      <a:pt x="3513" y="31401"/>
                    </a:lnTo>
                    <a:lnTo>
                      <a:pt x="3513" y="31401"/>
                    </a:lnTo>
                    <a:lnTo>
                      <a:pt x="3605" y="31339"/>
                    </a:lnTo>
                    <a:cubicBezTo>
                      <a:pt x="3698" y="31270"/>
                      <a:pt x="3787" y="31197"/>
                      <a:pt x="3879" y="31127"/>
                    </a:cubicBezTo>
                    <a:close/>
                    <a:moveTo>
                      <a:pt x="3216" y="31625"/>
                    </a:moveTo>
                    <a:lnTo>
                      <a:pt x="3216" y="31625"/>
                    </a:lnTo>
                    <a:cubicBezTo>
                      <a:pt x="3201" y="31632"/>
                      <a:pt x="3185" y="31640"/>
                      <a:pt x="3173" y="31656"/>
                    </a:cubicBezTo>
                    <a:cubicBezTo>
                      <a:pt x="3189" y="31644"/>
                      <a:pt x="3205" y="31632"/>
                      <a:pt x="3216" y="31625"/>
                    </a:cubicBezTo>
                    <a:close/>
                    <a:moveTo>
                      <a:pt x="120" y="33602"/>
                    </a:moveTo>
                    <a:lnTo>
                      <a:pt x="86" y="33622"/>
                    </a:lnTo>
                    <a:lnTo>
                      <a:pt x="1" y="33675"/>
                    </a:lnTo>
                    <a:lnTo>
                      <a:pt x="1" y="33675"/>
                    </a:lnTo>
                    <a:lnTo>
                      <a:pt x="89" y="33625"/>
                    </a:lnTo>
                    <a:lnTo>
                      <a:pt x="120" y="33602"/>
                    </a:lnTo>
                    <a:close/>
                  </a:path>
                </a:pathLst>
              </a:custGeom>
              <a:solidFill>
                <a:srgbClr val="E5E5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39"/>
              <p:cNvSpPr/>
              <p:nvPr/>
            </p:nvSpPr>
            <p:spPr>
              <a:xfrm>
                <a:off x="4306207" y="2641475"/>
                <a:ext cx="210451" cy="325712"/>
              </a:xfrm>
              <a:custGeom>
                <a:rect b="b" l="l" r="r" t="t"/>
                <a:pathLst>
                  <a:path extrusionOk="0" h="22525" w="14554">
                    <a:moveTo>
                      <a:pt x="9966" y="1"/>
                    </a:moveTo>
                    <a:cubicBezTo>
                      <a:pt x="9027" y="1"/>
                      <a:pt x="8005" y="306"/>
                      <a:pt x="6952" y="917"/>
                    </a:cubicBezTo>
                    <a:cubicBezTo>
                      <a:pt x="3848" y="2705"/>
                      <a:pt x="1176" y="6746"/>
                      <a:pt x="0" y="10991"/>
                    </a:cubicBezTo>
                    <a:cubicBezTo>
                      <a:pt x="251" y="10100"/>
                      <a:pt x="564" y="9225"/>
                      <a:pt x="934" y="8372"/>
                    </a:cubicBezTo>
                    <a:lnTo>
                      <a:pt x="934" y="8372"/>
                    </a:lnTo>
                    <a:cubicBezTo>
                      <a:pt x="644" y="9649"/>
                      <a:pt x="432" y="10909"/>
                      <a:pt x="432" y="12552"/>
                    </a:cubicBezTo>
                    <a:cubicBezTo>
                      <a:pt x="432" y="14267"/>
                      <a:pt x="587" y="15057"/>
                      <a:pt x="1064" y="15339"/>
                    </a:cubicBezTo>
                    <a:lnTo>
                      <a:pt x="1061" y="15347"/>
                    </a:lnTo>
                    <a:lnTo>
                      <a:pt x="13302" y="22521"/>
                    </a:lnTo>
                    <a:lnTo>
                      <a:pt x="13302" y="22521"/>
                    </a:lnTo>
                    <a:cubicBezTo>
                      <a:pt x="12822" y="22236"/>
                      <a:pt x="12680" y="21445"/>
                      <a:pt x="12676" y="19730"/>
                    </a:cubicBezTo>
                    <a:cubicBezTo>
                      <a:pt x="12684" y="17555"/>
                      <a:pt x="13042" y="16048"/>
                      <a:pt x="13466" y="14310"/>
                    </a:cubicBezTo>
                    <a:cubicBezTo>
                      <a:pt x="13617" y="13678"/>
                      <a:pt x="13759" y="13068"/>
                      <a:pt x="13891" y="12471"/>
                    </a:cubicBezTo>
                    <a:cubicBezTo>
                      <a:pt x="13937" y="12244"/>
                      <a:pt x="13987" y="12009"/>
                      <a:pt x="14030" y="11773"/>
                    </a:cubicBezTo>
                    <a:cubicBezTo>
                      <a:pt x="14072" y="11541"/>
                      <a:pt x="14114" y="11303"/>
                      <a:pt x="14160" y="11068"/>
                    </a:cubicBezTo>
                    <a:cubicBezTo>
                      <a:pt x="14226" y="10674"/>
                      <a:pt x="14280" y="10274"/>
                      <a:pt x="14330" y="9861"/>
                    </a:cubicBezTo>
                    <a:lnTo>
                      <a:pt x="14341" y="9776"/>
                    </a:lnTo>
                    <a:cubicBezTo>
                      <a:pt x="14357" y="9683"/>
                      <a:pt x="14368" y="9584"/>
                      <a:pt x="14377" y="9487"/>
                    </a:cubicBezTo>
                    <a:cubicBezTo>
                      <a:pt x="14438" y="8881"/>
                      <a:pt x="14484" y="8308"/>
                      <a:pt x="14507" y="7725"/>
                    </a:cubicBezTo>
                    <a:cubicBezTo>
                      <a:pt x="14512" y="7667"/>
                      <a:pt x="14512" y="7598"/>
                      <a:pt x="14515" y="7536"/>
                    </a:cubicBezTo>
                    <a:lnTo>
                      <a:pt x="14519" y="7493"/>
                    </a:lnTo>
                    <a:lnTo>
                      <a:pt x="14519" y="7409"/>
                    </a:lnTo>
                    <a:cubicBezTo>
                      <a:pt x="14535" y="7178"/>
                      <a:pt x="14550" y="6927"/>
                      <a:pt x="14550" y="6661"/>
                    </a:cubicBezTo>
                    <a:cubicBezTo>
                      <a:pt x="14553" y="3954"/>
                      <a:pt x="13763" y="1869"/>
                      <a:pt x="12322" y="782"/>
                    </a:cubicBezTo>
                    <a:cubicBezTo>
                      <a:pt x="11633" y="261"/>
                      <a:pt x="10834" y="1"/>
                      <a:pt x="9966" y="1"/>
                    </a:cubicBezTo>
                    <a:close/>
                    <a:moveTo>
                      <a:pt x="13302" y="22521"/>
                    </a:moveTo>
                    <a:cubicBezTo>
                      <a:pt x="13304" y="22522"/>
                      <a:pt x="13307" y="22523"/>
                      <a:pt x="13309" y="22525"/>
                    </a:cubicBezTo>
                    <a:lnTo>
                      <a:pt x="13302" y="2252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39"/>
              <p:cNvSpPr/>
              <p:nvPr/>
            </p:nvSpPr>
            <p:spPr>
              <a:xfrm>
                <a:off x="3926575" y="2637236"/>
                <a:ext cx="521474" cy="652403"/>
              </a:xfrm>
              <a:custGeom>
                <a:rect b="b" l="l" r="r" t="t"/>
                <a:pathLst>
                  <a:path extrusionOk="0" h="46147" w="35553">
                    <a:moveTo>
                      <a:pt x="35530" y="6961"/>
                    </a:moveTo>
                    <a:lnTo>
                      <a:pt x="35552" y="6974"/>
                    </a:lnTo>
                    <a:cubicBezTo>
                      <a:pt x="35545" y="6970"/>
                      <a:pt x="35538" y="6965"/>
                      <a:pt x="35530" y="6961"/>
                    </a:cubicBezTo>
                    <a:close/>
                    <a:moveTo>
                      <a:pt x="22954" y="0"/>
                    </a:moveTo>
                    <a:cubicBezTo>
                      <a:pt x="22912" y="0"/>
                      <a:pt x="22869" y="0"/>
                      <a:pt x="22827" y="4"/>
                    </a:cubicBezTo>
                    <a:cubicBezTo>
                      <a:pt x="22688" y="8"/>
                      <a:pt x="22542" y="31"/>
                      <a:pt x="22387" y="73"/>
                    </a:cubicBezTo>
                    <a:cubicBezTo>
                      <a:pt x="22187" y="127"/>
                      <a:pt x="21975" y="212"/>
                      <a:pt x="21751" y="339"/>
                    </a:cubicBezTo>
                    <a:cubicBezTo>
                      <a:pt x="19750" y="1492"/>
                      <a:pt x="18131" y="4595"/>
                      <a:pt x="18131" y="7255"/>
                    </a:cubicBezTo>
                    <a:lnTo>
                      <a:pt x="18131" y="7317"/>
                    </a:lnTo>
                    <a:cubicBezTo>
                      <a:pt x="18131" y="7410"/>
                      <a:pt x="18139" y="7513"/>
                      <a:pt x="18151" y="7621"/>
                    </a:cubicBezTo>
                    <a:cubicBezTo>
                      <a:pt x="18151" y="7675"/>
                      <a:pt x="18154" y="7733"/>
                      <a:pt x="18162" y="7791"/>
                    </a:cubicBezTo>
                    <a:lnTo>
                      <a:pt x="18158" y="7822"/>
                    </a:lnTo>
                    <a:lnTo>
                      <a:pt x="18162" y="7853"/>
                    </a:lnTo>
                    <a:cubicBezTo>
                      <a:pt x="18174" y="8092"/>
                      <a:pt x="18185" y="8312"/>
                      <a:pt x="18197" y="8531"/>
                    </a:cubicBezTo>
                    <a:cubicBezTo>
                      <a:pt x="18216" y="8739"/>
                      <a:pt x="18240" y="8940"/>
                      <a:pt x="18263" y="9129"/>
                    </a:cubicBezTo>
                    <a:cubicBezTo>
                      <a:pt x="18405" y="10270"/>
                      <a:pt x="18667" y="11057"/>
                      <a:pt x="18960" y="11927"/>
                    </a:cubicBezTo>
                    <a:cubicBezTo>
                      <a:pt x="19095" y="12321"/>
                      <a:pt x="19238" y="12745"/>
                      <a:pt x="19368" y="13212"/>
                    </a:cubicBezTo>
                    <a:cubicBezTo>
                      <a:pt x="19553" y="13867"/>
                      <a:pt x="19724" y="14614"/>
                      <a:pt x="19843" y="15516"/>
                    </a:cubicBezTo>
                    <a:cubicBezTo>
                      <a:pt x="19866" y="15683"/>
                      <a:pt x="19886" y="15856"/>
                      <a:pt x="19905" y="16037"/>
                    </a:cubicBezTo>
                    <a:lnTo>
                      <a:pt x="19909" y="16072"/>
                    </a:lnTo>
                    <a:lnTo>
                      <a:pt x="19909" y="16076"/>
                    </a:lnTo>
                    <a:cubicBezTo>
                      <a:pt x="19923" y="16272"/>
                      <a:pt x="19935" y="16481"/>
                      <a:pt x="19955" y="16692"/>
                    </a:cubicBezTo>
                    <a:lnTo>
                      <a:pt x="19959" y="16762"/>
                    </a:lnTo>
                    <a:lnTo>
                      <a:pt x="19962" y="16851"/>
                    </a:lnTo>
                    <a:cubicBezTo>
                      <a:pt x="19966" y="16886"/>
                      <a:pt x="19966" y="16924"/>
                      <a:pt x="19970" y="16955"/>
                    </a:cubicBezTo>
                    <a:cubicBezTo>
                      <a:pt x="19970" y="16993"/>
                      <a:pt x="19974" y="17028"/>
                      <a:pt x="19978" y="17066"/>
                    </a:cubicBezTo>
                    <a:cubicBezTo>
                      <a:pt x="19982" y="17201"/>
                      <a:pt x="19982" y="17348"/>
                      <a:pt x="19985" y="17491"/>
                    </a:cubicBezTo>
                    <a:lnTo>
                      <a:pt x="19989" y="17660"/>
                    </a:lnTo>
                    <a:lnTo>
                      <a:pt x="19993" y="17803"/>
                    </a:lnTo>
                    <a:cubicBezTo>
                      <a:pt x="19997" y="17927"/>
                      <a:pt x="19997" y="18034"/>
                      <a:pt x="20001" y="18162"/>
                    </a:cubicBezTo>
                    <a:lnTo>
                      <a:pt x="20001" y="18200"/>
                    </a:lnTo>
                    <a:lnTo>
                      <a:pt x="20001" y="18215"/>
                    </a:lnTo>
                    <a:cubicBezTo>
                      <a:pt x="19993" y="18644"/>
                      <a:pt x="19978" y="19067"/>
                      <a:pt x="19962" y="19484"/>
                    </a:cubicBezTo>
                    <a:lnTo>
                      <a:pt x="19959" y="19488"/>
                    </a:lnTo>
                    <a:cubicBezTo>
                      <a:pt x="19955" y="19603"/>
                      <a:pt x="19947" y="19699"/>
                      <a:pt x="19939" y="19808"/>
                    </a:cubicBezTo>
                    <a:lnTo>
                      <a:pt x="19928" y="19934"/>
                    </a:lnTo>
                    <a:cubicBezTo>
                      <a:pt x="19905" y="20197"/>
                      <a:pt x="19882" y="20478"/>
                      <a:pt x="19850" y="20760"/>
                    </a:cubicBezTo>
                    <a:cubicBezTo>
                      <a:pt x="19843" y="20818"/>
                      <a:pt x="19831" y="20875"/>
                      <a:pt x="19827" y="20925"/>
                    </a:cubicBezTo>
                    <a:lnTo>
                      <a:pt x="19827" y="20934"/>
                    </a:lnTo>
                    <a:cubicBezTo>
                      <a:pt x="19827" y="20952"/>
                      <a:pt x="19824" y="20972"/>
                      <a:pt x="19820" y="20991"/>
                    </a:cubicBezTo>
                    <a:cubicBezTo>
                      <a:pt x="19808" y="21045"/>
                      <a:pt x="19804" y="21096"/>
                      <a:pt x="19793" y="21153"/>
                    </a:cubicBezTo>
                    <a:lnTo>
                      <a:pt x="19774" y="21272"/>
                    </a:lnTo>
                    <a:cubicBezTo>
                      <a:pt x="19743" y="21507"/>
                      <a:pt x="19697" y="21762"/>
                      <a:pt x="19654" y="21982"/>
                    </a:cubicBezTo>
                    <a:lnTo>
                      <a:pt x="19651" y="21989"/>
                    </a:lnTo>
                    <a:cubicBezTo>
                      <a:pt x="19619" y="22148"/>
                      <a:pt x="19589" y="22298"/>
                      <a:pt x="19558" y="22460"/>
                    </a:cubicBezTo>
                    <a:lnTo>
                      <a:pt x="19539" y="22518"/>
                    </a:lnTo>
                    <a:cubicBezTo>
                      <a:pt x="19496" y="22710"/>
                      <a:pt x="19453" y="22907"/>
                      <a:pt x="19396" y="23100"/>
                    </a:cubicBezTo>
                    <a:cubicBezTo>
                      <a:pt x="19388" y="23126"/>
                      <a:pt x="19384" y="23146"/>
                      <a:pt x="19377" y="23173"/>
                    </a:cubicBezTo>
                    <a:cubicBezTo>
                      <a:pt x="19327" y="23354"/>
                      <a:pt x="19272" y="23528"/>
                      <a:pt x="19218" y="23701"/>
                    </a:cubicBezTo>
                    <a:lnTo>
                      <a:pt x="19215" y="23705"/>
                    </a:lnTo>
                    <a:cubicBezTo>
                      <a:pt x="19153" y="23925"/>
                      <a:pt x="19087" y="24117"/>
                      <a:pt x="19010" y="24329"/>
                    </a:cubicBezTo>
                    <a:cubicBezTo>
                      <a:pt x="18980" y="24411"/>
                      <a:pt x="18945" y="24499"/>
                      <a:pt x="18910" y="24580"/>
                    </a:cubicBezTo>
                    <a:cubicBezTo>
                      <a:pt x="18883" y="24672"/>
                      <a:pt x="18848" y="24754"/>
                      <a:pt x="18813" y="24843"/>
                    </a:cubicBezTo>
                    <a:cubicBezTo>
                      <a:pt x="18790" y="24900"/>
                      <a:pt x="18763" y="24958"/>
                      <a:pt x="18740" y="25012"/>
                    </a:cubicBezTo>
                    <a:cubicBezTo>
                      <a:pt x="18721" y="25055"/>
                      <a:pt x="18702" y="25093"/>
                      <a:pt x="18683" y="25135"/>
                    </a:cubicBezTo>
                    <a:cubicBezTo>
                      <a:pt x="18640" y="25236"/>
                      <a:pt x="18594" y="25332"/>
                      <a:pt x="18551" y="25428"/>
                    </a:cubicBezTo>
                    <a:lnTo>
                      <a:pt x="18544" y="25448"/>
                    </a:lnTo>
                    <a:cubicBezTo>
                      <a:pt x="18536" y="25463"/>
                      <a:pt x="18528" y="25478"/>
                      <a:pt x="18521" y="25494"/>
                    </a:cubicBezTo>
                    <a:cubicBezTo>
                      <a:pt x="18475" y="25598"/>
                      <a:pt x="18428" y="25702"/>
                      <a:pt x="18378" y="25802"/>
                    </a:cubicBezTo>
                    <a:cubicBezTo>
                      <a:pt x="18359" y="25841"/>
                      <a:pt x="18339" y="25884"/>
                      <a:pt x="18320" y="25922"/>
                    </a:cubicBezTo>
                    <a:cubicBezTo>
                      <a:pt x="18289" y="25980"/>
                      <a:pt x="18258" y="26049"/>
                      <a:pt x="18220" y="26103"/>
                    </a:cubicBezTo>
                    <a:cubicBezTo>
                      <a:pt x="18154" y="26226"/>
                      <a:pt x="18085" y="26342"/>
                      <a:pt x="18023" y="26469"/>
                    </a:cubicBezTo>
                    <a:lnTo>
                      <a:pt x="17992" y="26519"/>
                    </a:lnTo>
                    <a:cubicBezTo>
                      <a:pt x="17911" y="26658"/>
                      <a:pt x="17834" y="26793"/>
                      <a:pt x="17745" y="26932"/>
                    </a:cubicBezTo>
                    <a:cubicBezTo>
                      <a:pt x="17649" y="27086"/>
                      <a:pt x="17549" y="27244"/>
                      <a:pt x="17441" y="27398"/>
                    </a:cubicBezTo>
                    <a:lnTo>
                      <a:pt x="17418" y="27433"/>
                    </a:lnTo>
                    <a:lnTo>
                      <a:pt x="17364" y="27514"/>
                    </a:lnTo>
                    <a:cubicBezTo>
                      <a:pt x="17283" y="27630"/>
                      <a:pt x="17199" y="27745"/>
                      <a:pt x="17117" y="27861"/>
                    </a:cubicBezTo>
                    <a:cubicBezTo>
                      <a:pt x="17117" y="27861"/>
                      <a:pt x="17117" y="27865"/>
                      <a:pt x="17114" y="27865"/>
                    </a:cubicBezTo>
                    <a:cubicBezTo>
                      <a:pt x="17025" y="27996"/>
                      <a:pt x="16916" y="28131"/>
                      <a:pt x="16809" y="28250"/>
                    </a:cubicBezTo>
                    <a:lnTo>
                      <a:pt x="16755" y="28327"/>
                    </a:lnTo>
                    <a:lnTo>
                      <a:pt x="16713" y="28373"/>
                    </a:lnTo>
                    <a:lnTo>
                      <a:pt x="16681" y="28416"/>
                    </a:lnTo>
                    <a:cubicBezTo>
                      <a:pt x="16644" y="28466"/>
                      <a:pt x="16601" y="28516"/>
                      <a:pt x="16558" y="28562"/>
                    </a:cubicBezTo>
                    <a:cubicBezTo>
                      <a:pt x="16520" y="28617"/>
                      <a:pt x="16470" y="28674"/>
                      <a:pt x="16427" y="28724"/>
                    </a:cubicBezTo>
                    <a:cubicBezTo>
                      <a:pt x="16327" y="28840"/>
                      <a:pt x="16231" y="28944"/>
                      <a:pt x="16126" y="29056"/>
                    </a:cubicBezTo>
                    <a:lnTo>
                      <a:pt x="16037" y="29140"/>
                    </a:lnTo>
                    <a:cubicBezTo>
                      <a:pt x="15788" y="29414"/>
                      <a:pt x="15518" y="29684"/>
                      <a:pt x="15247" y="29935"/>
                    </a:cubicBezTo>
                    <a:lnTo>
                      <a:pt x="15163" y="30019"/>
                    </a:lnTo>
                    <a:cubicBezTo>
                      <a:pt x="15094" y="30085"/>
                      <a:pt x="15020" y="30154"/>
                      <a:pt x="14943" y="30224"/>
                    </a:cubicBezTo>
                    <a:cubicBezTo>
                      <a:pt x="14804" y="30343"/>
                      <a:pt x="14662" y="30471"/>
                      <a:pt x="14511" y="30583"/>
                    </a:cubicBezTo>
                    <a:lnTo>
                      <a:pt x="14430" y="30656"/>
                    </a:lnTo>
                    <a:lnTo>
                      <a:pt x="14345" y="30725"/>
                    </a:lnTo>
                    <a:cubicBezTo>
                      <a:pt x="14272" y="30787"/>
                      <a:pt x="14195" y="30848"/>
                      <a:pt x="14118" y="30914"/>
                    </a:cubicBezTo>
                    <a:cubicBezTo>
                      <a:pt x="14033" y="30980"/>
                      <a:pt x="13948" y="31053"/>
                      <a:pt x="13852" y="31122"/>
                    </a:cubicBezTo>
                    <a:cubicBezTo>
                      <a:pt x="13760" y="31192"/>
                      <a:pt x="13671" y="31265"/>
                      <a:pt x="13578" y="31334"/>
                    </a:cubicBezTo>
                    <a:lnTo>
                      <a:pt x="13486" y="31396"/>
                    </a:lnTo>
                    <a:cubicBezTo>
                      <a:pt x="13409" y="31453"/>
                      <a:pt x="13340" y="31515"/>
                      <a:pt x="13254" y="31574"/>
                    </a:cubicBezTo>
                    <a:cubicBezTo>
                      <a:pt x="13239" y="31585"/>
                      <a:pt x="13212" y="31604"/>
                      <a:pt x="13189" y="31620"/>
                    </a:cubicBezTo>
                    <a:cubicBezTo>
                      <a:pt x="13178" y="31627"/>
                      <a:pt x="13162" y="31639"/>
                      <a:pt x="13146" y="31651"/>
                    </a:cubicBezTo>
                    <a:cubicBezTo>
                      <a:pt x="13142" y="31654"/>
                      <a:pt x="13135" y="31658"/>
                      <a:pt x="13131" y="31662"/>
                    </a:cubicBezTo>
                    <a:lnTo>
                      <a:pt x="11527" y="32768"/>
                    </a:lnTo>
                    <a:lnTo>
                      <a:pt x="11527" y="32772"/>
                    </a:lnTo>
                    <a:lnTo>
                      <a:pt x="10112" y="33594"/>
                    </a:lnTo>
                    <a:lnTo>
                      <a:pt x="10093" y="33597"/>
                    </a:lnTo>
                    <a:lnTo>
                      <a:pt x="10062" y="33620"/>
                    </a:lnTo>
                    <a:lnTo>
                      <a:pt x="9974" y="33670"/>
                    </a:lnTo>
                    <a:lnTo>
                      <a:pt x="1" y="39488"/>
                    </a:lnTo>
                    <a:lnTo>
                      <a:pt x="11532" y="46146"/>
                    </a:lnTo>
                    <a:lnTo>
                      <a:pt x="21420" y="40494"/>
                    </a:lnTo>
                    <a:lnTo>
                      <a:pt x="21508" y="40444"/>
                    </a:lnTo>
                    <a:lnTo>
                      <a:pt x="21558" y="40410"/>
                    </a:lnTo>
                    <a:lnTo>
                      <a:pt x="22973" y="39592"/>
                    </a:lnTo>
                    <a:lnTo>
                      <a:pt x="24569" y="38482"/>
                    </a:lnTo>
                    <a:cubicBezTo>
                      <a:pt x="24612" y="38451"/>
                      <a:pt x="24658" y="38424"/>
                      <a:pt x="24697" y="38397"/>
                    </a:cubicBezTo>
                    <a:cubicBezTo>
                      <a:pt x="24777" y="38335"/>
                      <a:pt x="24850" y="38277"/>
                      <a:pt x="24932" y="38220"/>
                    </a:cubicBezTo>
                    <a:lnTo>
                      <a:pt x="25017" y="38154"/>
                    </a:lnTo>
                    <a:cubicBezTo>
                      <a:pt x="25202" y="38015"/>
                      <a:pt x="25387" y="37873"/>
                      <a:pt x="25564" y="37738"/>
                    </a:cubicBezTo>
                    <a:cubicBezTo>
                      <a:pt x="25641" y="37672"/>
                      <a:pt x="25714" y="37611"/>
                      <a:pt x="25788" y="37549"/>
                    </a:cubicBezTo>
                    <a:lnTo>
                      <a:pt x="25830" y="37518"/>
                    </a:lnTo>
                    <a:lnTo>
                      <a:pt x="25868" y="37476"/>
                    </a:lnTo>
                    <a:lnTo>
                      <a:pt x="25953" y="37414"/>
                    </a:lnTo>
                    <a:cubicBezTo>
                      <a:pt x="26099" y="37291"/>
                      <a:pt x="26246" y="37167"/>
                      <a:pt x="26382" y="37044"/>
                    </a:cubicBezTo>
                    <a:cubicBezTo>
                      <a:pt x="26458" y="36974"/>
                      <a:pt x="26531" y="36905"/>
                      <a:pt x="26604" y="36843"/>
                    </a:cubicBezTo>
                    <a:lnTo>
                      <a:pt x="26686" y="36755"/>
                    </a:lnTo>
                    <a:cubicBezTo>
                      <a:pt x="26960" y="36508"/>
                      <a:pt x="27229" y="36246"/>
                      <a:pt x="27483" y="35964"/>
                    </a:cubicBezTo>
                    <a:lnTo>
                      <a:pt x="27572" y="35880"/>
                    </a:lnTo>
                    <a:cubicBezTo>
                      <a:pt x="27619" y="35821"/>
                      <a:pt x="27672" y="35768"/>
                      <a:pt x="27711" y="35714"/>
                    </a:cubicBezTo>
                    <a:cubicBezTo>
                      <a:pt x="27765" y="35660"/>
                      <a:pt x="27816" y="35602"/>
                      <a:pt x="27866" y="35544"/>
                    </a:cubicBezTo>
                    <a:cubicBezTo>
                      <a:pt x="27900" y="35513"/>
                      <a:pt x="27927" y="35475"/>
                      <a:pt x="27958" y="35437"/>
                    </a:cubicBezTo>
                    <a:cubicBezTo>
                      <a:pt x="27973" y="35425"/>
                      <a:pt x="27981" y="35405"/>
                      <a:pt x="28001" y="35390"/>
                    </a:cubicBezTo>
                    <a:cubicBezTo>
                      <a:pt x="28035" y="35344"/>
                      <a:pt x="28081" y="35293"/>
                      <a:pt x="28127" y="35236"/>
                    </a:cubicBezTo>
                    <a:lnTo>
                      <a:pt x="28193" y="35147"/>
                    </a:lnTo>
                    <a:lnTo>
                      <a:pt x="28250" y="35074"/>
                    </a:lnTo>
                    <a:cubicBezTo>
                      <a:pt x="28320" y="34997"/>
                      <a:pt x="28382" y="34912"/>
                      <a:pt x="28448" y="34827"/>
                    </a:cubicBezTo>
                    <a:cubicBezTo>
                      <a:pt x="28486" y="34777"/>
                      <a:pt x="28521" y="34727"/>
                      <a:pt x="28556" y="34681"/>
                    </a:cubicBezTo>
                    <a:cubicBezTo>
                      <a:pt x="28602" y="34627"/>
                      <a:pt x="28636" y="34565"/>
                      <a:pt x="28679" y="34511"/>
                    </a:cubicBezTo>
                    <a:cubicBezTo>
                      <a:pt x="28725" y="34453"/>
                      <a:pt x="28768" y="34391"/>
                      <a:pt x="28802" y="34334"/>
                    </a:cubicBezTo>
                    <a:lnTo>
                      <a:pt x="28864" y="34257"/>
                    </a:lnTo>
                    <a:lnTo>
                      <a:pt x="28883" y="34222"/>
                    </a:lnTo>
                    <a:cubicBezTo>
                      <a:pt x="28987" y="34064"/>
                      <a:pt x="29088" y="33905"/>
                      <a:pt x="29188" y="33748"/>
                    </a:cubicBezTo>
                    <a:cubicBezTo>
                      <a:pt x="29218" y="33705"/>
                      <a:pt x="29245" y="33659"/>
                      <a:pt x="29268" y="33617"/>
                    </a:cubicBezTo>
                    <a:lnTo>
                      <a:pt x="29311" y="33547"/>
                    </a:lnTo>
                    <a:cubicBezTo>
                      <a:pt x="29357" y="33482"/>
                      <a:pt x="29396" y="33412"/>
                      <a:pt x="29435" y="33343"/>
                    </a:cubicBezTo>
                    <a:lnTo>
                      <a:pt x="29469" y="33285"/>
                    </a:lnTo>
                    <a:cubicBezTo>
                      <a:pt x="29515" y="33197"/>
                      <a:pt x="29558" y="33104"/>
                      <a:pt x="29611" y="33012"/>
                    </a:cubicBezTo>
                    <a:cubicBezTo>
                      <a:pt x="29661" y="32926"/>
                      <a:pt x="29708" y="32830"/>
                      <a:pt x="29759" y="32741"/>
                    </a:cubicBezTo>
                    <a:lnTo>
                      <a:pt x="29762" y="32738"/>
                    </a:lnTo>
                    <a:cubicBezTo>
                      <a:pt x="29843" y="32572"/>
                      <a:pt x="29920" y="32410"/>
                      <a:pt x="29997" y="32248"/>
                    </a:cubicBezTo>
                    <a:cubicBezTo>
                      <a:pt x="30086" y="32060"/>
                      <a:pt x="30170" y="31859"/>
                      <a:pt x="30252" y="31662"/>
                    </a:cubicBezTo>
                    <a:cubicBezTo>
                      <a:pt x="30321" y="31492"/>
                      <a:pt x="30387" y="31323"/>
                      <a:pt x="30448" y="31149"/>
                    </a:cubicBezTo>
                    <a:cubicBezTo>
                      <a:pt x="30526" y="30945"/>
                      <a:pt x="30595" y="30736"/>
                      <a:pt x="30661" y="30528"/>
                    </a:cubicBezTo>
                    <a:lnTo>
                      <a:pt x="30664" y="30525"/>
                    </a:lnTo>
                    <a:cubicBezTo>
                      <a:pt x="30699" y="30389"/>
                      <a:pt x="30749" y="30255"/>
                      <a:pt x="30784" y="30128"/>
                    </a:cubicBezTo>
                    <a:cubicBezTo>
                      <a:pt x="30795" y="30081"/>
                      <a:pt x="30803" y="30039"/>
                      <a:pt x="30814" y="29993"/>
                    </a:cubicBezTo>
                    <a:cubicBezTo>
                      <a:pt x="30841" y="29893"/>
                      <a:pt x="30876" y="29781"/>
                      <a:pt x="30899" y="29672"/>
                    </a:cubicBezTo>
                    <a:cubicBezTo>
                      <a:pt x="30934" y="29561"/>
                      <a:pt x="30957" y="29449"/>
                      <a:pt x="30980" y="29341"/>
                    </a:cubicBezTo>
                    <a:lnTo>
                      <a:pt x="30996" y="29279"/>
                    </a:lnTo>
                    <a:cubicBezTo>
                      <a:pt x="31026" y="29129"/>
                      <a:pt x="31065" y="28971"/>
                      <a:pt x="31096" y="28813"/>
                    </a:cubicBezTo>
                    <a:cubicBezTo>
                      <a:pt x="31138" y="28574"/>
                      <a:pt x="31177" y="28335"/>
                      <a:pt x="31216" y="28096"/>
                    </a:cubicBezTo>
                    <a:lnTo>
                      <a:pt x="31220" y="28088"/>
                    </a:lnTo>
                    <a:lnTo>
                      <a:pt x="31239" y="27976"/>
                    </a:lnTo>
                    <a:cubicBezTo>
                      <a:pt x="31254" y="27838"/>
                      <a:pt x="31273" y="27711"/>
                      <a:pt x="31289" y="27580"/>
                    </a:cubicBezTo>
                    <a:cubicBezTo>
                      <a:pt x="31319" y="27298"/>
                      <a:pt x="31350" y="27021"/>
                      <a:pt x="31366" y="26754"/>
                    </a:cubicBezTo>
                    <a:lnTo>
                      <a:pt x="31378" y="26628"/>
                    </a:lnTo>
                    <a:cubicBezTo>
                      <a:pt x="31389" y="26527"/>
                      <a:pt x="31396" y="26416"/>
                      <a:pt x="31405" y="26311"/>
                    </a:cubicBezTo>
                    <a:cubicBezTo>
                      <a:pt x="31412" y="26099"/>
                      <a:pt x="31424" y="25891"/>
                      <a:pt x="31431" y="25679"/>
                    </a:cubicBezTo>
                    <a:cubicBezTo>
                      <a:pt x="31435" y="25467"/>
                      <a:pt x="31439" y="25251"/>
                      <a:pt x="31439" y="25035"/>
                    </a:cubicBezTo>
                    <a:lnTo>
                      <a:pt x="31439" y="25019"/>
                    </a:lnTo>
                    <a:lnTo>
                      <a:pt x="31442" y="24985"/>
                    </a:lnTo>
                    <a:cubicBezTo>
                      <a:pt x="31439" y="24858"/>
                      <a:pt x="31439" y="24742"/>
                      <a:pt x="31431" y="24630"/>
                    </a:cubicBezTo>
                    <a:lnTo>
                      <a:pt x="31431" y="24484"/>
                    </a:lnTo>
                    <a:lnTo>
                      <a:pt x="31431" y="24314"/>
                    </a:lnTo>
                    <a:cubicBezTo>
                      <a:pt x="31431" y="24245"/>
                      <a:pt x="31428" y="24172"/>
                      <a:pt x="31424" y="24098"/>
                    </a:cubicBezTo>
                    <a:cubicBezTo>
                      <a:pt x="31428" y="24025"/>
                      <a:pt x="31424" y="23964"/>
                      <a:pt x="31419" y="23890"/>
                    </a:cubicBezTo>
                    <a:cubicBezTo>
                      <a:pt x="31419" y="23813"/>
                      <a:pt x="31412" y="23747"/>
                      <a:pt x="31405" y="23674"/>
                    </a:cubicBezTo>
                    <a:lnTo>
                      <a:pt x="31401" y="23594"/>
                    </a:lnTo>
                    <a:lnTo>
                      <a:pt x="31393" y="23512"/>
                    </a:lnTo>
                    <a:cubicBezTo>
                      <a:pt x="31385" y="23404"/>
                      <a:pt x="31381" y="23304"/>
                      <a:pt x="31373" y="23200"/>
                    </a:cubicBezTo>
                    <a:cubicBezTo>
                      <a:pt x="31362" y="23092"/>
                      <a:pt x="31358" y="22996"/>
                      <a:pt x="31355" y="22895"/>
                    </a:cubicBezTo>
                    <a:lnTo>
                      <a:pt x="31346" y="22891"/>
                    </a:lnTo>
                    <a:lnTo>
                      <a:pt x="31343" y="22857"/>
                    </a:lnTo>
                    <a:cubicBezTo>
                      <a:pt x="31277" y="22171"/>
                      <a:pt x="31177" y="21573"/>
                      <a:pt x="31061" y="21037"/>
                    </a:cubicBezTo>
                    <a:cubicBezTo>
                      <a:pt x="31019" y="20856"/>
                      <a:pt x="30980" y="20679"/>
                      <a:pt x="30938" y="20517"/>
                    </a:cubicBezTo>
                    <a:cubicBezTo>
                      <a:pt x="30892" y="20351"/>
                      <a:pt x="30853" y="20189"/>
                      <a:pt x="30807" y="20032"/>
                    </a:cubicBezTo>
                    <a:cubicBezTo>
                      <a:pt x="30675" y="19564"/>
                      <a:pt x="30529" y="19148"/>
                      <a:pt x="30398" y="18747"/>
                    </a:cubicBezTo>
                    <a:cubicBezTo>
                      <a:pt x="30305" y="18454"/>
                      <a:pt x="30213" y="18176"/>
                      <a:pt x="30117" y="17884"/>
                    </a:cubicBezTo>
                    <a:cubicBezTo>
                      <a:pt x="30078" y="17737"/>
                      <a:pt x="30036" y="17595"/>
                      <a:pt x="30001" y="17445"/>
                    </a:cubicBezTo>
                    <a:cubicBezTo>
                      <a:pt x="29793" y="16692"/>
                      <a:pt x="29650" y="15860"/>
                      <a:pt x="29600" y="14673"/>
                    </a:cubicBezTo>
                    <a:lnTo>
                      <a:pt x="29604" y="14646"/>
                    </a:lnTo>
                    <a:lnTo>
                      <a:pt x="29600" y="14611"/>
                    </a:lnTo>
                    <a:cubicBezTo>
                      <a:pt x="29588" y="14418"/>
                      <a:pt x="29569" y="14237"/>
                      <a:pt x="29569" y="14087"/>
                    </a:cubicBezTo>
                    <a:cubicBezTo>
                      <a:pt x="29569" y="13536"/>
                      <a:pt x="29638" y="12977"/>
                      <a:pt x="29766" y="12410"/>
                    </a:cubicBezTo>
                    <a:cubicBezTo>
                      <a:pt x="29843" y="12066"/>
                      <a:pt x="29935" y="11728"/>
                      <a:pt x="30051" y="11392"/>
                    </a:cubicBezTo>
                    <a:cubicBezTo>
                      <a:pt x="30136" y="11153"/>
                      <a:pt x="30221" y="10925"/>
                      <a:pt x="30321" y="10698"/>
                    </a:cubicBezTo>
                    <a:cubicBezTo>
                      <a:pt x="30791" y="9618"/>
                      <a:pt x="31447" y="8632"/>
                      <a:pt x="32210" y="7906"/>
                    </a:cubicBezTo>
                    <a:cubicBezTo>
                      <a:pt x="32519" y="7614"/>
                      <a:pt x="32850" y="7363"/>
                      <a:pt x="33189" y="7166"/>
                    </a:cubicBezTo>
                    <a:cubicBezTo>
                      <a:pt x="33513" y="6974"/>
                      <a:pt x="33841" y="6847"/>
                      <a:pt x="34141" y="6781"/>
                    </a:cubicBezTo>
                    <a:cubicBezTo>
                      <a:pt x="34311" y="6750"/>
                      <a:pt x="34481" y="6731"/>
                      <a:pt x="34639" y="6731"/>
                    </a:cubicBezTo>
                    <a:lnTo>
                      <a:pt x="34750" y="6731"/>
                    </a:lnTo>
                    <a:cubicBezTo>
                      <a:pt x="35031" y="6754"/>
                      <a:pt x="35294" y="6827"/>
                      <a:pt x="35530" y="6961"/>
                    </a:cubicBezTo>
                    <a:lnTo>
                      <a:pt x="35530" y="6961"/>
                    </a:lnTo>
                    <a:lnTo>
                      <a:pt x="24033" y="320"/>
                    </a:lnTo>
                    <a:cubicBezTo>
                      <a:pt x="23848" y="216"/>
                      <a:pt x="23660" y="127"/>
                      <a:pt x="23459" y="73"/>
                    </a:cubicBezTo>
                    <a:cubicBezTo>
                      <a:pt x="23393" y="54"/>
                      <a:pt x="23324" y="35"/>
                      <a:pt x="23254" y="27"/>
                    </a:cubicBezTo>
                    <a:cubicBezTo>
                      <a:pt x="23154" y="8"/>
                      <a:pt x="23054" y="0"/>
                      <a:pt x="2295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39"/>
              <p:cNvSpPr/>
              <p:nvPr/>
            </p:nvSpPr>
            <p:spPr>
              <a:xfrm>
                <a:off x="4312225" y="3299580"/>
                <a:ext cx="201486" cy="224263"/>
              </a:xfrm>
              <a:custGeom>
                <a:rect b="b" l="l" r="r" t="t"/>
                <a:pathLst>
                  <a:path extrusionOk="0" h="15256" w="13934">
                    <a:moveTo>
                      <a:pt x="1828" y="1"/>
                    </a:moveTo>
                    <a:lnTo>
                      <a:pt x="1828" y="1"/>
                    </a:lnTo>
                    <a:cubicBezTo>
                      <a:pt x="1744" y="105"/>
                      <a:pt x="1675" y="213"/>
                      <a:pt x="1597" y="321"/>
                    </a:cubicBezTo>
                    <a:cubicBezTo>
                      <a:pt x="602" y="1801"/>
                      <a:pt x="5" y="3640"/>
                      <a:pt x="5" y="5244"/>
                    </a:cubicBezTo>
                    <a:cubicBezTo>
                      <a:pt x="1" y="6732"/>
                      <a:pt x="468" y="7850"/>
                      <a:pt x="1273" y="8278"/>
                    </a:cubicBezTo>
                    <a:lnTo>
                      <a:pt x="13359" y="15256"/>
                    </a:lnTo>
                    <a:cubicBezTo>
                      <a:pt x="12676" y="14777"/>
                      <a:pt x="12249" y="13779"/>
                      <a:pt x="12253" y="12414"/>
                    </a:cubicBezTo>
                    <a:cubicBezTo>
                      <a:pt x="12249" y="10815"/>
                      <a:pt x="12843" y="8972"/>
                      <a:pt x="13845" y="7491"/>
                    </a:cubicBezTo>
                    <a:cubicBezTo>
                      <a:pt x="13876" y="7449"/>
                      <a:pt x="13899" y="7407"/>
                      <a:pt x="13934" y="7365"/>
                    </a:cubicBezTo>
                    <a:lnTo>
                      <a:pt x="1643" y="271"/>
                    </a:lnTo>
                    <a:cubicBezTo>
                      <a:pt x="1701" y="178"/>
                      <a:pt x="1771" y="89"/>
                      <a:pt x="182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39"/>
              <p:cNvSpPr/>
              <p:nvPr/>
            </p:nvSpPr>
            <p:spPr>
              <a:xfrm>
                <a:off x="4599526" y="2682154"/>
                <a:ext cx="398416" cy="215396"/>
              </a:xfrm>
              <a:custGeom>
                <a:rect b="b" l="l" r="r" t="t"/>
                <a:pathLst>
                  <a:path extrusionOk="0" h="14896" w="27553">
                    <a:moveTo>
                      <a:pt x="27545" y="7274"/>
                    </a:moveTo>
                    <a:lnTo>
                      <a:pt x="27553" y="7278"/>
                    </a:lnTo>
                    <a:cubicBezTo>
                      <a:pt x="27550" y="7277"/>
                      <a:pt x="27547" y="7275"/>
                      <a:pt x="27545" y="7274"/>
                    </a:cubicBezTo>
                    <a:close/>
                    <a:moveTo>
                      <a:pt x="14755" y="1"/>
                    </a:moveTo>
                    <a:cubicBezTo>
                      <a:pt x="14582" y="1"/>
                      <a:pt x="14386" y="21"/>
                      <a:pt x="14171" y="69"/>
                    </a:cubicBezTo>
                    <a:cubicBezTo>
                      <a:pt x="14091" y="92"/>
                      <a:pt x="14009" y="108"/>
                      <a:pt x="13921" y="131"/>
                    </a:cubicBezTo>
                    <a:cubicBezTo>
                      <a:pt x="13285" y="297"/>
                      <a:pt x="12483" y="628"/>
                      <a:pt x="11504" y="1137"/>
                    </a:cubicBezTo>
                    <a:cubicBezTo>
                      <a:pt x="11285" y="1245"/>
                      <a:pt x="11068" y="1364"/>
                      <a:pt x="10837" y="1488"/>
                    </a:cubicBezTo>
                    <a:cubicBezTo>
                      <a:pt x="10552" y="1646"/>
                      <a:pt x="10247" y="1812"/>
                      <a:pt x="9935" y="1992"/>
                    </a:cubicBezTo>
                    <a:lnTo>
                      <a:pt x="7618" y="3330"/>
                    </a:lnTo>
                    <a:lnTo>
                      <a:pt x="5024" y="4830"/>
                    </a:lnTo>
                    <a:lnTo>
                      <a:pt x="1" y="7725"/>
                    </a:lnTo>
                    <a:lnTo>
                      <a:pt x="12248" y="14896"/>
                    </a:lnTo>
                    <a:lnTo>
                      <a:pt x="17267" y="12008"/>
                    </a:lnTo>
                    <a:lnTo>
                      <a:pt x="19866" y="10505"/>
                    </a:lnTo>
                    <a:lnTo>
                      <a:pt x="22183" y="9163"/>
                    </a:lnTo>
                    <a:cubicBezTo>
                      <a:pt x="23906" y="8168"/>
                      <a:pt x="25224" y="7544"/>
                      <a:pt x="26169" y="7298"/>
                    </a:cubicBezTo>
                    <a:cubicBezTo>
                      <a:pt x="26338" y="7248"/>
                      <a:pt x="26496" y="7216"/>
                      <a:pt x="26647" y="7193"/>
                    </a:cubicBezTo>
                    <a:cubicBezTo>
                      <a:pt x="26777" y="7173"/>
                      <a:pt x="26896" y="7162"/>
                      <a:pt x="27005" y="7162"/>
                    </a:cubicBezTo>
                    <a:cubicBezTo>
                      <a:pt x="27080" y="7162"/>
                      <a:pt x="27151" y="7167"/>
                      <a:pt x="27217" y="7178"/>
                    </a:cubicBezTo>
                    <a:lnTo>
                      <a:pt x="27225" y="7182"/>
                    </a:lnTo>
                    <a:cubicBezTo>
                      <a:pt x="27298" y="7186"/>
                      <a:pt x="27360" y="7197"/>
                      <a:pt x="27418" y="7220"/>
                    </a:cubicBezTo>
                    <a:cubicBezTo>
                      <a:pt x="27461" y="7235"/>
                      <a:pt x="27507" y="7253"/>
                      <a:pt x="27545" y="7274"/>
                    </a:cubicBezTo>
                    <a:lnTo>
                      <a:pt x="27545" y="7274"/>
                    </a:lnTo>
                    <a:lnTo>
                      <a:pt x="15317" y="211"/>
                    </a:lnTo>
                    <a:cubicBezTo>
                      <a:pt x="15201" y="147"/>
                      <a:pt x="15120" y="31"/>
                      <a:pt x="14970" y="12"/>
                    </a:cubicBezTo>
                    <a:cubicBezTo>
                      <a:pt x="14903" y="5"/>
                      <a:pt x="14831" y="1"/>
                      <a:pt x="1475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39"/>
              <p:cNvSpPr/>
              <p:nvPr/>
            </p:nvSpPr>
            <p:spPr>
              <a:xfrm>
                <a:off x="4982500" y="2432650"/>
                <a:ext cx="421758" cy="680574"/>
              </a:xfrm>
              <a:custGeom>
                <a:rect b="b" l="l" r="r" t="t"/>
                <a:pathLst>
                  <a:path extrusionOk="0" h="47066" w="29304">
                    <a:moveTo>
                      <a:pt x="17012" y="1"/>
                    </a:moveTo>
                    <a:lnTo>
                      <a:pt x="7132" y="5657"/>
                    </a:lnTo>
                    <a:cubicBezTo>
                      <a:pt x="1084" y="9153"/>
                      <a:pt x="1084" y="10719"/>
                      <a:pt x="1084" y="13567"/>
                    </a:cubicBezTo>
                    <a:cubicBezTo>
                      <a:pt x="1087" y="15742"/>
                      <a:pt x="1449" y="16829"/>
                      <a:pt x="1874" y="18082"/>
                    </a:cubicBezTo>
                    <a:cubicBezTo>
                      <a:pt x="2310" y="19396"/>
                      <a:pt x="2814" y="20880"/>
                      <a:pt x="2918" y="23510"/>
                    </a:cubicBezTo>
                    <a:cubicBezTo>
                      <a:pt x="2938" y="23799"/>
                      <a:pt x="2957" y="24138"/>
                      <a:pt x="2961" y="24473"/>
                    </a:cubicBezTo>
                    <a:cubicBezTo>
                      <a:pt x="2957" y="26771"/>
                      <a:pt x="2374" y="29223"/>
                      <a:pt x="1396" y="31486"/>
                    </a:cubicBezTo>
                    <a:lnTo>
                      <a:pt x="1392" y="31494"/>
                    </a:lnTo>
                    <a:cubicBezTo>
                      <a:pt x="1299" y="31906"/>
                      <a:pt x="1199" y="32326"/>
                      <a:pt x="1091" y="32754"/>
                    </a:cubicBezTo>
                    <a:cubicBezTo>
                      <a:pt x="926" y="33444"/>
                      <a:pt x="778" y="34088"/>
                      <a:pt x="640" y="34728"/>
                    </a:cubicBezTo>
                    <a:cubicBezTo>
                      <a:pt x="616" y="34871"/>
                      <a:pt x="586" y="35021"/>
                      <a:pt x="552" y="35179"/>
                    </a:cubicBezTo>
                    <a:cubicBezTo>
                      <a:pt x="493" y="35472"/>
                      <a:pt x="436" y="35777"/>
                      <a:pt x="390" y="36085"/>
                    </a:cubicBezTo>
                    <a:cubicBezTo>
                      <a:pt x="332" y="36413"/>
                      <a:pt x="278" y="36767"/>
                      <a:pt x="235" y="37125"/>
                    </a:cubicBezTo>
                    <a:cubicBezTo>
                      <a:pt x="212" y="37299"/>
                      <a:pt x="193" y="37465"/>
                      <a:pt x="173" y="37639"/>
                    </a:cubicBezTo>
                    <a:cubicBezTo>
                      <a:pt x="108" y="38236"/>
                      <a:pt x="77" y="38796"/>
                      <a:pt x="54" y="39354"/>
                    </a:cubicBezTo>
                    <a:cubicBezTo>
                      <a:pt x="50" y="39369"/>
                      <a:pt x="47" y="39377"/>
                      <a:pt x="47" y="39397"/>
                    </a:cubicBezTo>
                    <a:cubicBezTo>
                      <a:pt x="15" y="39759"/>
                      <a:pt x="0" y="40086"/>
                      <a:pt x="4" y="40406"/>
                    </a:cubicBezTo>
                    <a:cubicBezTo>
                      <a:pt x="0" y="42758"/>
                      <a:pt x="621" y="44689"/>
                      <a:pt x="1746" y="45854"/>
                    </a:cubicBezTo>
                    <a:cubicBezTo>
                      <a:pt x="2525" y="46659"/>
                      <a:pt x="3501" y="47066"/>
                      <a:pt x="4589" y="47066"/>
                    </a:cubicBezTo>
                    <a:cubicBezTo>
                      <a:pt x="5528" y="47066"/>
                      <a:pt x="6551" y="46764"/>
                      <a:pt x="7602" y="46155"/>
                    </a:cubicBezTo>
                    <a:cubicBezTo>
                      <a:pt x="11797" y="43745"/>
                      <a:pt x="15205" y="37226"/>
                      <a:pt x="15197" y="31644"/>
                    </a:cubicBezTo>
                    <a:cubicBezTo>
                      <a:pt x="15205" y="31312"/>
                      <a:pt x="15185" y="30973"/>
                      <a:pt x="15166" y="30684"/>
                    </a:cubicBezTo>
                    <a:cubicBezTo>
                      <a:pt x="15058" y="28055"/>
                      <a:pt x="14553" y="26571"/>
                      <a:pt x="14117" y="25252"/>
                    </a:cubicBezTo>
                    <a:cubicBezTo>
                      <a:pt x="13694" y="23999"/>
                      <a:pt x="13327" y="22920"/>
                      <a:pt x="13327" y="20738"/>
                    </a:cubicBezTo>
                    <a:cubicBezTo>
                      <a:pt x="13331" y="17893"/>
                      <a:pt x="13331" y="16324"/>
                      <a:pt x="19380" y="12827"/>
                    </a:cubicBezTo>
                    <a:lnTo>
                      <a:pt x="29303" y="7098"/>
                    </a:lnTo>
                    <a:lnTo>
                      <a:pt x="1701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39"/>
              <p:cNvSpPr/>
              <p:nvPr/>
            </p:nvSpPr>
            <p:spPr>
              <a:xfrm>
                <a:off x="4599526" y="2140072"/>
                <a:ext cx="464918" cy="680806"/>
              </a:xfrm>
              <a:custGeom>
                <a:rect b="b" l="l" r="r" t="t"/>
                <a:pathLst>
                  <a:path extrusionOk="0" h="47082" w="32152">
                    <a:moveTo>
                      <a:pt x="27565" y="0"/>
                    </a:moveTo>
                    <a:cubicBezTo>
                      <a:pt x="26641" y="0"/>
                      <a:pt x="25622" y="293"/>
                      <a:pt x="24553" y="912"/>
                    </a:cubicBezTo>
                    <a:cubicBezTo>
                      <a:pt x="24291" y="1055"/>
                      <a:pt x="24030" y="1229"/>
                      <a:pt x="23806" y="1391"/>
                    </a:cubicBezTo>
                    <a:cubicBezTo>
                      <a:pt x="21797" y="2693"/>
                      <a:pt x="20467" y="4124"/>
                      <a:pt x="19288" y="5389"/>
                    </a:cubicBezTo>
                    <a:cubicBezTo>
                      <a:pt x="18890" y="5816"/>
                      <a:pt x="18512" y="6229"/>
                      <a:pt x="18115" y="6618"/>
                    </a:cubicBezTo>
                    <a:cubicBezTo>
                      <a:pt x="18219" y="6517"/>
                      <a:pt x="18327" y="6417"/>
                      <a:pt x="18424" y="6309"/>
                    </a:cubicBezTo>
                    <a:lnTo>
                      <a:pt x="18424" y="6309"/>
                    </a:lnTo>
                    <a:cubicBezTo>
                      <a:pt x="18339" y="6514"/>
                      <a:pt x="18258" y="6722"/>
                      <a:pt x="18162" y="6930"/>
                    </a:cubicBezTo>
                    <a:cubicBezTo>
                      <a:pt x="16712" y="10107"/>
                      <a:pt x="14573" y="12686"/>
                      <a:pt x="12302" y="14001"/>
                    </a:cubicBezTo>
                    <a:cubicBezTo>
                      <a:pt x="12078" y="14132"/>
                      <a:pt x="11847" y="14243"/>
                      <a:pt x="11581" y="14355"/>
                    </a:cubicBezTo>
                    <a:cubicBezTo>
                      <a:pt x="11566" y="14367"/>
                      <a:pt x="11543" y="14378"/>
                      <a:pt x="11527" y="14386"/>
                    </a:cubicBezTo>
                    <a:cubicBezTo>
                      <a:pt x="11118" y="14598"/>
                      <a:pt x="10710" y="14780"/>
                      <a:pt x="10294" y="14929"/>
                    </a:cubicBezTo>
                    <a:cubicBezTo>
                      <a:pt x="10182" y="14976"/>
                      <a:pt x="10073" y="15015"/>
                      <a:pt x="9970" y="15045"/>
                    </a:cubicBezTo>
                    <a:cubicBezTo>
                      <a:pt x="9700" y="15138"/>
                      <a:pt x="9453" y="15207"/>
                      <a:pt x="9214" y="15273"/>
                    </a:cubicBezTo>
                    <a:cubicBezTo>
                      <a:pt x="9009" y="15319"/>
                      <a:pt x="8821" y="15362"/>
                      <a:pt x="8632" y="15399"/>
                    </a:cubicBezTo>
                    <a:cubicBezTo>
                      <a:pt x="8520" y="15419"/>
                      <a:pt x="8412" y="15435"/>
                      <a:pt x="8301" y="15454"/>
                    </a:cubicBezTo>
                    <a:cubicBezTo>
                      <a:pt x="7884" y="15515"/>
                      <a:pt x="7475" y="15558"/>
                      <a:pt x="7040" y="15593"/>
                    </a:cubicBezTo>
                    <a:cubicBezTo>
                      <a:pt x="5914" y="15682"/>
                      <a:pt x="4942" y="15755"/>
                      <a:pt x="3312" y="16699"/>
                    </a:cubicBezTo>
                    <a:cubicBezTo>
                      <a:pt x="1449" y="17767"/>
                      <a:pt x="806" y="18484"/>
                      <a:pt x="378" y="20847"/>
                    </a:cubicBezTo>
                    <a:cubicBezTo>
                      <a:pt x="124" y="22258"/>
                      <a:pt x="4" y="24166"/>
                      <a:pt x="8" y="26660"/>
                    </a:cubicBezTo>
                    <a:lnTo>
                      <a:pt x="4" y="30890"/>
                    </a:lnTo>
                    <a:lnTo>
                      <a:pt x="1" y="35389"/>
                    </a:lnTo>
                    <a:lnTo>
                      <a:pt x="1" y="39911"/>
                    </a:lnTo>
                    <a:lnTo>
                      <a:pt x="12248" y="47081"/>
                    </a:lnTo>
                    <a:lnTo>
                      <a:pt x="12244" y="42555"/>
                    </a:lnTo>
                    <a:lnTo>
                      <a:pt x="12248" y="42559"/>
                    </a:lnTo>
                    <a:lnTo>
                      <a:pt x="12248" y="38064"/>
                    </a:lnTo>
                    <a:lnTo>
                      <a:pt x="12244" y="33835"/>
                    </a:lnTo>
                    <a:cubicBezTo>
                      <a:pt x="12244" y="31333"/>
                      <a:pt x="12372" y="29429"/>
                      <a:pt x="12626" y="28018"/>
                    </a:cubicBezTo>
                    <a:cubicBezTo>
                      <a:pt x="13046" y="25651"/>
                      <a:pt x="13698" y="24941"/>
                      <a:pt x="15559" y="23870"/>
                    </a:cubicBezTo>
                    <a:cubicBezTo>
                      <a:pt x="17187" y="22925"/>
                      <a:pt x="18158" y="22852"/>
                      <a:pt x="19283" y="22767"/>
                    </a:cubicBezTo>
                    <a:cubicBezTo>
                      <a:pt x="19719" y="22737"/>
                      <a:pt x="20132" y="22686"/>
                      <a:pt x="20544" y="22625"/>
                    </a:cubicBezTo>
                    <a:cubicBezTo>
                      <a:pt x="20652" y="22609"/>
                      <a:pt x="20768" y="22589"/>
                      <a:pt x="20879" y="22570"/>
                    </a:cubicBezTo>
                    <a:cubicBezTo>
                      <a:pt x="21069" y="22536"/>
                      <a:pt x="21254" y="22493"/>
                      <a:pt x="21454" y="22440"/>
                    </a:cubicBezTo>
                    <a:cubicBezTo>
                      <a:pt x="21693" y="22385"/>
                      <a:pt x="21943" y="22312"/>
                      <a:pt x="22213" y="22223"/>
                    </a:cubicBezTo>
                    <a:lnTo>
                      <a:pt x="22533" y="22107"/>
                    </a:lnTo>
                    <a:cubicBezTo>
                      <a:pt x="22953" y="21945"/>
                      <a:pt x="23354" y="21769"/>
                      <a:pt x="23770" y="21557"/>
                    </a:cubicBezTo>
                    <a:cubicBezTo>
                      <a:pt x="23790" y="21549"/>
                      <a:pt x="23813" y="21541"/>
                      <a:pt x="23825" y="21529"/>
                    </a:cubicBezTo>
                    <a:cubicBezTo>
                      <a:pt x="24087" y="21422"/>
                      <a:pt x="24326" y="21302"/>
                      <a:pt x="24546" y="21175"/>
                    </a:cubicBezTo>
                    <a:cubicBezTo>
                      <a:pt x="26820" y="19856"/>
                      <a:pt x="28956" y="17285"/>
                      <a:pt x="30405" y="14100"/>
                    </a:cubicBezTo>
                    <a:cubicBezTo>
                      <a:pt x="31531" y="11645"/>
                      <a:pt x="32148" y="9001"/>
                      <a:pt x="32148" y="6645"/>
                    </a:cubicBezTo>
                    <a:cubicBezTo>
                      <a:pt x="32151" y="2491"/>
                      <a:pt x="30260" y="0"/>
                      <a:pt x="27565" y="0"/>
                    </a:cubicBez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39"/>
              <p:cNvSpPr/>
              <p:nvPr/>
            </p:nvSpPr>
            <p:spPr>
              <a:xfrm>
                <a:off x="4598905" y="1881366"/>
                <a:ext cx="193966" cy="392343"/>
              </a:xfrm>
              <a:custGeom>
                <a:rect b="b" l="l" r="r" t="t"/>
                <a:pathLst>
                  <a:path extrusionOk="0" h="27133" w="13414">
                    <a:moveTo>
                      <a:pt x="1" y="1"/>
                    </a:moveTo>
                    <a:lnTo>
                      <a:pt x="47" y="13166"/>
                    </a:lnTo>
                    <a:cubicBezTo>
                      <a:pt x="47" y="17750"/>
                      <a:pt x="382" y="19578"/>
                      <a:pt x="1099" y="20017"/>
                    </a:cubicBezTo>
                    <a:lnTo>
                      <a:pt x="13409" y="27133"/>
                    </a:lnTo>
                    <a:lnTo>
                      <a:pt x="13413" y="27126"/>
                    </a:lnTo>
                    <a:cubicBezTo>
                      <a:pt x="12677" y="26717"/>
                      <a:pt x="12291" y="24967"/>
                      <a:pt x="12294" y="20336"/>
                    </a:cubicBezTo>
                    <a:lnTo>
                      <a:pt x="12291" y="7094"/>
                    </a:lnTo>
                    <a:lnTo>
                      <a:pt x="1" y="1"/>
                    </a:ln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39"/>
              <p:cNvSpPr/>
              <p:nvPr/>
            </p:nvSpPr>
            <p:spPr>
              <a:xfrm>
                <a:off x="4887058" y="2701879"/>
                <a:ext cx="178957" cy="324237"/>
              </a:xfrm>
              <a:custGeom>
                <a:rect b="b" l="l" r="r" t="t"/>
                <a:pathLst>
                  <a:path extrusionOk="0" h="22423" w="12376">
                    <a:moveTo>
                      <a:pt x="8775" y="0"/>
                    </a:moveTo>
                    <a:cubicBezTo>
                      <a:pt x="8741" y="4"/>
                      <a:pt x="8702" y="4"/>
                      <a:pt x="8667" y="4"/>
                    </a:cubicBezTo>
                    <a:cubicBezTo>
                      <a:pt x="8532" y="4"/>
                      <a:pt x="8394" y="20"/>
                      <a:pt x="8262" y="35"/>
                    </a:cubicBezTo>
                    <a:cubicBezTo>
                      <a:pt x="8147" y="47"/>
                      <a:pt x="8031" y="62"/>
                      <a:pt x="7912" y="82"/>
                    </a:cubicBezTo>
                    <a:cubicBezTo>
                      <a:pt x="7780" y="105"/>
                      <a:pt x="7650" y="135"/>
                      <a:pt x="7522" y="170"/>
                    </a:cubicBezTo>
                    <a:lnTo>
                      <a:pt x="7461" y="182"/>
                    </a:lnTo>
                    <a:cubicBezTo>
                      <a:pt x="7349" y="201"/>
                      <a:pt x="7237" y="232"/>
                      <a:pt x="7125" y="267"/>
                    </a:cubicBezTo>
                    <a:cubicBezTo>
                      <a:pt x="7033" y="290"/>
                      <a:pt x="6947" y="317"/>
                      <a:pt x="6855" y="347"/>
                    </a:cubicBezTo>
                    <a:lnTo>
                      <a:pt x="6774" y="379"/>
                    </a:lnTo>
                    <a:cubicBezTo>
                      <a:pt x="6150" y="575"/>
                      <a:pt x="5487" y="856"/>
                      <a:pt x="4732" y="1222"/>
                    </a:cubicBezTo>
                    <a:lnTo>
                      <a:pt x="4673" y="1249"/>
                    </a:lnTo>
                    <a:lnTo>
                      <a:pt x="4654" y="1258"/>
                    </a:lnTo>
                    <a:lnTo>
                      <a:pt x="4634" y="1265"/>
                    </a:lnTo>
                    <a:lnTo>
                      <a:pt x="2534" y="2391"/>
                    </a:lnTo>
                    <a:lnTo>
                      <a:pt x="2506" y="2410"/>
                    </a:lnTo>
                    <a:lnTo>
                      <a:pt x="2442" y="2441"/>
                    </a:lnTo>
                    <a:lnTo>
                      <a:pt x="2341" y="2498"/>
                    </a:lnTo>
                    <a:lnTo>
                      <a:pt x="2079" y="2650"/>
                    </a:lnTo>
                    <a:lnTo>
                      <a:pt x="2079" y="2650"/>
                    </a:lnTo>
                    <a:cubicBezTo>
                      <a:pt x="2079" y="2649"/>
                      <a:pt x="2079" y="2649"/>
                      <a:pt x="2079" y="2649"/>
                    </a:cubicBezTo>
                    <a:lnTo>
                      <a:pt x="1" y="3852"/>
                    </a:lnTo>
                    <a:lnTo>
                      <a:pt x="2079" y="2650"/>
                    </a:lnTo>
                    <a:lnTo>
                      <a:pt x="2079" y="2650"/>
                    </a:lnTo>
                    <a:cubicBezTo>
                      <a:pt x="2123" y="2675"/>
                      <a:pt x="4665" y="4142"/>
                      <a:pt x="6335" y="5105"/>
                    </a:cubicBezTo>
                    <a:cubicBezTo>
                      <a:pt x="7152" y="5578"/>
                      <a:pt x="7762" y="5930"/>
                      <a:pt x="7769" y="5934"/>
                    </a:cubicBezTo>
                    <a:cubicBezTo>
                      <a:pt x="7985" y="6060"/>
                      <a:pt x="8135" y="6288"/>
                      <a:pt x="8232" y="6666"/>
                    </a:cubicBezTo>
                    <a:cubicBezTo>
                      <a:pt x="8351" y="7113"/>
                      <a:pt x="8394" y="7772"/>
                      <a:pt x="8397" y="8729"/>
                    </a:cubicBezTo>
                    <a:cubicBezTo>
                      <a:pt x="8394" y="10899"/>
                      <a:pt x="8027" y="12407"/>
                      <a:pt x="7611" y="14145"/>
                    </a:cubicBezTo>
                    <a:cubicBezTo>
                      <a:pt x="7557" y="14357"/>
                      <a:pt x="7507" y="14565"/>
                      <a:pt x="7456" y="14773"/>
                    </a:cubicBezTo>
                    <a:cubicBezTo>
                      <a:pt x="7445" y="14827"/>
                      <a:pt x="7433" y="14882"/>
                      <a:pt x="7418" y="14932"/>
                    </a:cubicBezTo>
                    <a:cubicBezTo>
                      <a:pt x="7326" y="15332"/>
                      <a:pt x="7237" y="15722"/>
                      <a:pt x="7156" y="16111"/>
                    </a:cubicBezTo>
                    <a:cubicBezTo>
                      <a:pt x="7129" y="16254"/>
                      <a:pt x="7098" y="16404"/>
                      <a:pt x="7063" y="16562"/>
                    </a:cubicBezTo>
                    <a:cubicBezTo>
                      <a:pt x="7017" y="16805"/>
                      <a:pt x="6971" y="17060"/>
                      <a:pt x="6929" y="17318"/>
                    </a:cubicBezTo>
                    <a:cubicBezTo>
                      <a:pt x="6921" y="17368"/>
                      <a:pt x="6913" y="17418"/>
                      <a:pt x="6906" y="17468"/>
                    </a:cubicBezTo>
                    <a:cubicBezTo>
                      <a:pt x="6897" y="17510"/>
                      <a:pt x="6890" y="17553"/>
                      <a:pt x="6883" y="17599"/>
                    </a:cubicBezTo>
                    <a:cubicBezTo>
                      <a:pt x="6836" y="17869"/>
                      <a:pt x="6794" y="18154"/>
                      <a:pt x="6759" y="18451"/>
                    </a:cubicBezTo>
                    <a:cubicBezTo>
                      <a:pt x="6755" y="18471"/>
                      <a:pt x="6755" y="18490"/>
                      <a:pt x="6751" y="18508"/>
                    </a:cubicBezTo>
                    <a:cubicBezTo>
                      <a:pt x="6736" y="18647"/>
                      <a:pt x="6721" y="18791"/>
                      <a:pt x="6701" y="18933"/>
                    </a:cubicBezTo>
                    <a:cubicBezTo>
                      <a:pt x="6698" y="18948"/>
                      <a:pt x="6698" y="18960"/>
                      <a:pt x="6693" y="18976"/>
                    </a:cubicBezTo>
                    <a:cubicBezTo>
                      <a:pt x="6693" y="18991"/>
                      <a:pt x="6689" y="19006"/>
                      <a:pt x="6689" y="19022"/>
                    </a:cubicBezTo>
                    <a:cubicBezTo>
                      <a:pt x="6670" y="19176"/>
                      <a:pt x="6659" y="19323"/>
                      <a:pt x="6643" y="19469"/>
                    </a:cubicBezTo>
                    <a:lnTo>
                      <a:pt x="11755" y="22422"/>
                    </a:lnTo>
                    <a:cubicBezTo>
                      <a:pt x="11694" y="22383"/>
                      <a:pt x="11624" y="22337"/>
                      <a:pt x="11559" y="22291"/>
                    </a:cubicBezTo>
                    <a:cubicBezTo>
                      <a:pt x="10880" y="21778"/>
                      <a:pt x="10502" y="20795"/>
                      <a:pt x="10502" y="19511"/>
                    </a:cubicBezTo>
                    <a:lnTo>
                      <a:pt x="10502" y="19499"/>
                    </a:lnTo>
                    <a:lnTo>
                      <a:pt x="10502" y="19453"/>
                    </a:lnTo>
                    <a:cubicBezTo>
                      <a:pt x="10502" y="19295"/>
                      <a:pt x="10510" y="19115"/>
                      <a:pt x="10529" y="18875"/>
                    </a:cubicBezTo>
                    <a:lnTo>
                      <a:pt x="10537" y="18837"/>
                    </a:lnTo>
                    <a:lnTo>
                      <a:pt x="10537" y="18798"/>
                    </a:lnTo>
                    <a:cubicBezTo>
                      <a:pt x="10610" y="16882"/>
                      <a:pt x="10945" y="15483"/>
                      <a:pt x="11335" y="13871"/>
                    </a:cubicBezTo>
                    <a:cubicBezTo>
                      <a:pt x="11821" y="11855"/>
                      <a:pt x="12376" y="9573"/>
                      <a:pt x="12376" y="6431"/>
                    </a:cubicBezTo>
                    <a:lnTo>
                      <a:pt x="12376" y="6334"/>
                    </a:lnTo>
                    <a:cubicBezTo>
                      <a:pt x="12376" y="5455"/>
                      <a:pt x="12318" y="4676"/>
                      <a:pt x="12214" y="3952"/>
                    </a:cubicBezTo>
                    <a:lnTo>
                      <a:pt x="12191" y="3821"/>
                    </a:lnTo>
                    <a:cubicBezTo>
                      <a:pt x="12144" y="3512"/>
                      <a:pt x="12082" y="3219"/>
                      <a:pt x="12018" y="2957"/>
                    </a:cubicBezTo>
                    <a:lnTo>
                      <a:pt x="11967" y="2776"/>
                    </a:lnTo>
                    <a:cubicBezTo>
                      <a:pt x="11894" y="2534"/>
                      <a:pt x="11817" y="2302"/>
                      <a:pt x="11728" y="2090"/>
                    </a:cubicBezTo>
                    <a:lnTo>
                      <a:pt x="11712" y="2051"/>
                    </a:lnTo>
                    <a:cubicBezTo>
                      <a:pt x="11698" y="2013"/>
                      <a:pt x="11678" y="1966"/>
                      <a:pt x="11655" y="1924"/>
                    </a:cubicBezTo>
                    <a:cubicBezTo>
                      <a:pt x="11562" y="1708"/>
                      <a:pt x="11454" y="1516"/>
                      <a:pt x="11335" y="1331"/>
                    </a:cubicBezTo>
                    <a:cubicBezTo>
                      <a:pt x="11312" y="1292"/>
                      <a:pt x="11292" y="1258"/>
                      <a:pt x="11269" y="1230"/>
                    </a:cubicBezTo>
                    <a:cubicBezTo>
                      <a:pt x="10980" y="826"/>
                      <a:pt x="10634" y="517"/>
                      <a:pt x="10237" y="309"/>
                    </a:cubicBezTo>
                    <a:cubicBezTo>
                      <a:pt x="10190" y="290"/>
                      <a:pt x="10151" y="278"/>
                      <a:pt x="10098" y="251"/>
                    </a:cubicBezTo>
                    <a:cubicBezTo>
                      <a:pt x="9924" y="178"/>
                      <a:pt x="9774" y="128"/>
                      <a:pt x="9627" y="89"/>
                    </a:cubicBezTo>
                    <a:cubicBezTo>
                      <a:pt x="9566" y="78"/>
                      <a:pt x="9496" y="66"/>
                      <a:pt x="9431" y="55"/>
                    </a:cubicBezTo>
                    <a:lnTo>
                      <a:pt x="9381" y="47"/>
                    </a:lnTo>
                    <a:cubicBezTo>
                      <a:pt x="9226" y="20"/>
                      <a:pt x="9095" y="9"/>
                      <a:pt x="89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39"/>
              <p:cNvSpPr/>
              <p:nvPr/>
            </p:nvSpPr>
            <p:spPr>
              <a:xfrm>
                <a:off x="4718276" y="2140058"/>
                <a:ext cx="345363" cy="680820"/>
              </a:xfrm>
              <a:custGeom>
                <a:rect b="b" l="l" r="r" t="t"/>
                <a:pathLst>
                  <a:path extrusionOk="0" h="47083" w="23884">
                    <a:moveTo>
                      <a:pt x="19295" y="0"/>
                    </a:moveTo>
                    <a:cubicBezTo>
                      <a:pt x="18374" y="0"/>
                      <a:pt x="17356" y="292"/>
                      <a:pt x="16288" y="913"/>
                    </a:cubicBezTo>
                    <a:cubicBezTo>
                      <a:pt x="16026" y="1056"/>
                      <a:pt x="15765" y="1230"/>
                      <a:pt x="15541" y="1392"/>
                    </a:cubicBezTo>
                    <a:cubicBezTo>
                      <a:pt x="13532" y="2694"/>
                      <a:pt x="12202" y="4125"/>
                      <a:pt x="11023" y="5390"/>
                    </a:cubicBezTo>
                    <a:cubicBezTo>
                      <a:pt x="10625" y="5817"/>
                      <a:pt x="10247" y="6230"/>
                      <a:pt x="9850" y="6619"/>
                    </a:cubicBezTo>
                    <a:cubicBezTo>
                      <a:pt x="9924" y="6550"/>
                      <a:pt x="9997" y="6477"/>
                      <a:pt x="10070" y="6407"/>
                    </a:cubicBezTo>
                    <a:cubicBezTo>
                      <a:pt x="10082" y="6392"/>
                      <a:pt x="10093" y="6379"/>
                      <a:pt x="10105" y="6368"/>
                    </a:cubicBezTo>
                    <a:cubicBezTo>
                      <a:pt x="10124" y="6349"/>
                      <a:pt x="10144" y="6330"/>
                      <a:pt x="10159" y="6310"/>
                    </a:cubicBezTo>
                    <a:lnTo>
                      <a:pt x="10159" y="6315"/>
                    </a:lnTo>
                    <a:cubicBezTo>
                      <a:pt x="10448" y="6018"/>
                      <a:pt x="10733" y="5709"/>
                      <a:pt x="11030" y="5393"/>
                    </a:cubicBezTo>
                    <a:cubicBezTo>
                      <a:pt x="11728" y="4637"/>
                      <a:pt x="12487" y="3817"/>
                      <a:pt x="13413" y="3007"/>
                    </a:cubicBezTo>
                    <a:lnTo>
                      <a:pt x="18663" y="6037"/>
                    </a:lnTo>
                    <a:lnTo>
                      <a:pt x="18660" y="6045"/>
                    </a:lnTo>
                    <a:cubicBezTo>
                      <a:pt x="18752" y="6098"/>
                      <a:pt x="18845" y="6160"/>
                      <a:pt x="18921" y="6233"/>
                    </a:cubicBezTo>
                    <a:lnTo>
                      <a:pt x="18945" y="6249"/>
                    </a:lnTo>
                    <a:cubicBezTo>
                      <a:pt x="19014" y="6318"/>
                      <a:pt x="19087" y="6388"/>
                      <a:pt x="19160" y="6468"/>
                    </a:cubicBezTo>
                    <a:cubicBezTo>
                      <a:pt x="19172" y="6480"/>
                      <a:pt x="19176" y="6491"/>
                      <a:pt x="19188" y="6500"/>
                    </a:cubicBezTo>
                    <a:cubicBezTo>
                      <a:pt x="19253" y="6584"/>
                      <a:pt x="19311" y="6665"/>
                      <a:pt x="19361" y="6750"/>
                    </a:cubicBezTo>
                    <a:cubicBezTo>
                      <a:pt x="19380" y="6769"/>
                      <a:pt x="19388" y="6785"/>
                      <a:pt x="19403" y="6812"/>
                    </a:cubicBezTo>
                    <a:cubicBezTo>
                      <a:pt x="19450" y="6893"/>
                      <a:pt x="19500" y="6981"/>
                      <a:pt x="19539" y="7078"/>
                    </a:cubicBezTo>
                    <a:cubicBezTo>
                      <a:pt x="19550" y="7101"/>
                      <a:pt x="19565" y="7128"/>
                      <a:pt x="19576" y="7155"/>
                    </a:cubicBezTo>
                    <a:cubicBezTo>
                      <a:pt x="19615" y="7251"/>
                      <a:pt x="19646" y="7344"/>
                      <a:pt x="19685" y="7440"/>
                    </a:cubicBezTo>
                    <a:cubicBezTo>
                      <a:pt x="19692" y="7471"/>
                      <a:pt x="19708" y="7509"/>
                      <a:pt x="19720" y="7555"/>
                    </a:cubicBezTo>
                    <a:cubicBezTo>
                      <a:pt x="19743" y="7641"/>
                      <a:pt x="19766" y="7749"/>
                      <a:pt x="19793" y="7849"/>
                    </a:cubicBezTo>
                    <a:cubicBezTo>
                      <a:pt x="19793" y="7895"/>
                      <a:pt x="19808" y="7934"/>
                      <a:pt x="19816" y="7984"/>
                    </a:cubicBezTo>
                    <a:cubicBezTo>
                      <a:pt x="19839" y="8091"/>
                      <a:pt x="19850" y="8199"/>
                      <a:pt x="19859" y="8315"/>
                    </a:cubicBezTo>
                    <a:cubicBezTo>
                      <a:pt x="19870" y="8358"/>
                      <a:pt x="19873" y="8400"/>
                      <a:pt x="19882" y="8450"/>
                    </a:cubicBezTo>
                    <a:cubicBezTo>
                      <a:pt x="19893" y="8616"/>
                      <a:pt x="19900" y="8778"/>
                      <a:pt x="19900" y="8955"/>
                    </a:cubicBezTo>
                    <a:cubicBezTo>
                      <a:pt x="19905" y="9918"/>
                      <a:pt x="19692" y="10964"/>
                      <a:pt x="19295" y="11973"/>
                    </a:cubicBezTo>
                    <a:cubicBezTo>
                      <a:pt x="19168" y="12309"/>
                      <a:pt x="19014" y="12641"/>
                      <a:pt x="18841" y="12972"/>
                    </a:cubicBezTo>
                    <a:cubicBezTo>
                      <a:pt x="18162" y="14279"/>
                      <a:pt x="17252" y="15304"/>
                      <a:pt x="16285" y="15863"/>
                    </a:cubicBezTo>
                    <a:cubicBezTo>
                      <a:pt x="16161" y="15932"/>
                      <a:pt x="16026" y="16002"/>
                      <a:pt x="15829" y="16087"/>
                    </a:cubicBezTo>
                    <a:lnTo>
                      <a:pt x="15802" y="16099"/>
                    </a:lnTo>
                    <a:lnTo>
                      <a:pt x="15776" y="16110"/>
                    </a:lnTo>
                    <a:cubicBezTo>
                      <a:pt x="14361" y="16835"/>
                      <a:pt x="13463" y="16904"/>
                      <a:pt x="12425" y="16985"/>
                    </a:cubicBezTo>
                    <a:cubicBezTo>
                      <a:pt x="11940" y="17024"/>
                      <a:pt x="11423" y="17058"/>
                      <a:pt x="10849" y="17167"/>
                    </a:cubicBezTo>
                    <a:cubicBezTo>
                      <a:pt x="10471" y="17240"/>
                      <a:pt x="10059" y="17336"/>
                      <a:pt x="9607" y="17487"/>
                    </a:cubicBezTo>
                    <a:cubicBezTo>
                      <a:pt x="8936" y="17714"/>
                      <a:pt x="8178" y="18042"/>
                      <a:pt x="7290" y="18558"/>
                    </a:cubicBezTo>
                    <a:cubicBezTo>
                      <a:pt x="6605" y="18955"/>
                      <a:pt x="5972" y="19391"/>
                      <a:pt x="5356" y="19892"/>
                    </a:cubicBezTo>
                    <a:lnTo>
                      <a:pt x="5294" y="19950"/>
                    </a:lnTo>
                    <a:cubicBezTo>
                      <a:pt x="5009" y="20189"/>
                      <a:pt x="4735" y="20432"/>
                      <a:pt x="4495" y="20667"/>
                    </a:cubicBezTo>
                    <a:lnTo>
                      <a:pt x="4454" y="20709"/>
                    </a:lnTo>
                    <a:lnTo>
                      <a:pt x="4438" y="20717"/>
                    </a:lnTo>
                    <a:cubicBezTo>
                      <a:pt x="3886" y="21276"/>
                      <a:pt x="3378" y="21877"/>
                      <a:pt x="2922" y="22548"/>
                    </a:cubicBezTo>
                    <a:lnTo>
                      <a:pt x="2915" y="22564"/>
                    </a:lnTo>
                    <a:cubicBezTo>
                      <a:pt x="2714" y="22849"/>
                      <a:pt x="2534" y="23146"/>
                      <a:pt x="2356" y="23469"/>
                    </a:cubicBezTo>
                    <a:lnTo>
                      <a:pt x="2241" y="23666"/>
                    </a:lnTo>
                    <a:cubicBezTo>
                      <a:pt x="2090" y="23944"/>
                      <a:pt x="1959" y="24222"/>
                      <a:pt x="1828" y="24499"/>
                    </a:cubicBezTo>
                    <a:lnTo>
                      <a:pt x="1808" y="24545"/>
                    </a:lnTo>
                    <a:cubicBezTo>
                      <a:pt x="1774" y="24611"/>
                      <a:pt x="1743" y="24676"/>
                      <a:pt x="1720" y="24738"/>
                    </a:cubicBezTo>
                    <a:cubicBezTo>
                      <a:pt x="1593" y="25035"/>
                      <a:pt x="1461" y="25343"/>
                      <a:pt x="1350" y="25652"/>
                    </a:cubicBezTo>
                    <a:cubicBezTo>
                      <a:pt x="1326" y="25706"/>
                      <a:pt x="1312" y="25752"/>
                      <a:pt x="1296" y="25809"/>
                    </a:cubicBezTo>
                    <a:cubicBezTo>
                      <a:pt x="1164" y="26179"/>
                      <a:pt x="1041" y="26558"/>
                      <a:pt x="941" y="26920"/>
                    </a:cubicBezTo>
                    <a:cubicBezTo>
                      <a:pt x="933" y="26970"/>
                      <a:pt x="915" y="27017"/>
                      <a:pt x="915" y="27035"/>
                    </a:cubicBezTo>
                    <a:cubicBezTo>
                      <a:pt x="830" y="27359"/>
                      <a:pt x="744" y="27683"/>
                      <a:pt x="675" y="28015"/>
                    </a:cubicBezTo>
                    <a:cubicBezTo>
                      <a:pt x="652" y="28115"/>
                      <a:pt x="632" y="28215"/>
                      <a:pt x="614" y="28316"/>
                    </a:cubicBezTo>
                    <a:lnTo>
                      <a:pt x="595" y="28396"/>
                    </a:lnTo>
                    <a:cubicBezTo>
                      <a:pt x="545" y="28643"/>
                      <a:pt x="506" y="28890"/>
                      <a:pt x="463" y="29145"/>
                    </a:cubicBezTo>
                    <a:cubicBezTo>
                      <a:pt x="436" y="29287"/>
                      <a:pt x="409" y="29441"/>
                      <a:pt x="386" y="29595"/>
                    </a:cubicBezTo>
                    <a:cubicBezTo>
                      <a:pt x="360" y="29823"/>
                      <a:pt x="324" y="30062"/>
                      <a:pt x="298" y="30301"/>
                    </a:cubicBezTo>
                    <a:lnTo>
                      <a:pt x="286" y="30417"/>
                    </a:lnTo>
                    <a:cubicBezTo>
                      <a:pt x="267" y="30533"/>
                      <a:pt x="251" y="30656"/>
                      <a:pt x="244" y="30782"/>
                    </a:cubicBezTo>
                    <a:cubicBezTo>
                      <a:pt x="212" y="31026"/>
                      <a:pt x="193" y="31276"/>
                      <a:pt x="166" y="31531"/>
                    </a:cubicBezTo>
                    <a:lnTo>
                      <a:pt x="155" y="31661"/>
                    </a:lnTo>
                    <a:cubicBezTo>
                      <a:pt x="151" y="31754"/>
                      <a:pt x="143" y="31843"/>
                      <a:pt x="136" y="31939"/>
                    </a:cubicBezTo>
                    <a:lnTo>
                      <a:pt x="132" y="31978"/>
                    </a:lnTo>
                    <a:lnTo>
                      <a:pt x="132" y="32024"/>
                    </a:lnTo>
                    <a:lnTo>
                      <a:pt x="1" y="36084"/>
                    </a:lnTo>
                    <a:lnTo>
                      <a:pt x="4" y="36111"/>
                    </a:lnTo>
                    <a:lnTo>
                      <a:pt x="4" y="36141"/>
                    </a:lnTo>
                    <a:lnTo>
                      <a:pt x="4" y="44753"/>
                    </a:lnTo>
                    <a:lnTo>
                      <a:pt x="3983" y="47082"/>
                    </a:lnTo>
                    <a:lnTo>
                      <a:pt x="3983" y="47082"/>
                    </a:lnTo>
                    <a:lnTo>
                      <a:pt x="3979" y="42556"/>
                    </a:lnTo>
                    <a:lnTo>
                      <a:pt x="3983" y="42560"/>
                    </a:lnTo>
                    <a:lnTo>
                      <a:pt x="3983" y="38065"/>
                    </a:lnTo>
                    <a:lnTo>
                      <a:pt x="3979" y="33836"/>
                    </a:lnTo>
                    <a:cubicBezTo>
                      <a:pt x="3979" y="31334"/>
                      <a:pt x="4107" y="29430"/>
                      <a:pt x="4361" y="28019"/>
                    </a:cubicBezTo>
                    <a:cubicBezTo>
                      <a:pt x="4781" y="25652"/>
                      <a:pt x="5433" y="24942"/>
                      <a:pt x="7294" y="23871"/>
                    </a:cubicBezTo>
                    <a:cubicBezTo>
                      <a:pt x="8922" y="22926"/>
                      <a:pt x="9893" y="22853"/>
                      <a:pt x="11018" y="22768"/>
                    </a:cubicBezTo>
                    <a:cubicBezTo>
                      <a:pt x="11454" y="22738"/>
                      <a:pt x="11867" y="22687"/>
                      <a:pt x="12279" y="22626"/>
                    </a:cubicBezTo>
                    <a:cubicBezTo>
                      <a:pt x="12387" y="22610"/>
                      <a:pt x="12503" y="22590"/>
                      <a:pt x="12614" y="22571"/>
                    </a:cubicBezTo>
                    <a:cubicBezTo>
                      <a:pt x="12804" y="22537"/>
                      <a:pt x="12989" y="22494"/>
                      <a:pt x="13189" y="22441"/>
                    </a:cubicBezTo>
                    <a:cubicBezTo>
                      <a:pt x="13428" y="22386"/>
                      <a:pt x="13678" y="22313"/>
                      <a:pt x="13948" y="22224"/>
                    </a:cubicBezTo>
                    <a:lnTo>
                      <a:pt x="14268" y="22108"/>
                    </a:lnTo>
                    <a:cubicBezTo>
                      <a:pt x="14688" y="21946"/>
                      <a:pt x="15089" y="21770"/>
                      <a:pt x="15505" y="21558"/>
                    </a:cubicBezTo>
                    <a:cubicBezTo>
                      <a:pt x="15525" y="21550"/>
                      <a:pt x="15548" y="21542"/>
                      <a:pt x="15560" y="21530"/>
                    </a:cubicBezTo>
                    <a:cubicBezTo>
                      <a:pt x="15822" y="21423"/>
                      <a:pt x="16061" y="21303"/>
                      <a:pt x="16281" y="21176"/>
                    </a:cubicBezTo>
                    <a:cubicBezTo>
                      <a:pt x="18555" y="19857"/>
                      <a:pt x="20691" y="17286"/>
                      <a:pt x="22140" y="14101"/>
                    </a:cubicBezTo>
                    <a:cubicBezTo>
                      <a:pt x="23266" y="11646"/>
                      <a:pt x="23883" y="9002"/>
                      <a:pt x="23883" y="6646"/>
                    </a:cubicBezTo>
                    <a:lnTo>
                      <a:pt x="23883" y="6634"/>
                    </a:lnTo>
                    <a:cubicBezTo>
                      <a:pt x="23879" y="2486"/>
                      <a:pt x="21990" y="0"/>
                      <a:pt x="192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39"/>
              <p:cNvSpPr/>
              <p:nvPr/>
            </p:nvSpPr>
            <p:spPr>
              <a:xfrm>
                <a:off x="4598905" y="1556242"/>
                <a:ext cx="774145" cy="325119"/>
              </a:xfrm>
              <a:custGeom>
                <a:rect b="b" l="l" r="r" t="t"/>
                <a:pathLst>
                  <a:path extrusionOk="0" h="22484" w="53537">
                    <a:moveTo>
                      <a:pt x="39886" y="1"/>
                    </a:moveTo>
                    <a:lnTo>
                      <a:pt x="39755" y="1"/>
                    </a:lnTo>
                    <a:cubicBezTo>
                      <a:pt x="39604" y="9"/>
                      <a:pt x="39442" y="24"/>
                      <a:pt x="39284" y="55"/>
                    </a:cubicBezTo>
                    <a:cubicBezTo>
                      <a:pt x="39165" y="74"/>
                      <a:pt x="39042" y="102"/>
                      <a:pt x="38918" y="139"/>
                    </a:cubicBezTo>
                    <a:cubicBezTo>
                      <a:pt x="38798" y="175"/>
                      <a:pt x="38675" y="213"/>
                      <a:pt x="38540" y="259"/>
                    </a:cubicBezTo>
                    <a:lnTo>
                      <a:pt x="38537" y="267"/>
                    </a:lnTo>
                    <a:cubicBezTo>
                      <a:pt x="38414" y="310"/>
                      <a:pt x="38286" y="367"/>
                      <a:pt x="38154" y="433"/>
                    </a:cubicBezTo>
                    <a:cubicBezTo>
                      <a:pt x="38020" y="490"/>
                      <a:pt x="37893" y="564"/>
                      <a:pt x="37758" y="641"/>
                    </a:cubicBezTo>
                    <a:lnTo>
                      <a:pt x="1" y="22484"/>
                    </a:lnTo>
                    <a:lnTo>
                      <a:pt x="37758" y="641"/>
                    </a:lnTo>
                    <a:cubicBezTo>
                      <a:pt x="37893" y="564"/>
                      <a:pt x="38020" y="490"/>
                      <a:pt x="38154" y="433"/>
                    </a:cubicBezTo>
                    <a:cubicBezTo>
                      <a:pt x="38286" y="367"/>
                      <a:pt x="38414" y="310"/>
                      <a:pt x="38537" y="267"/>
                    </a:cubicBezTo>
                    <a:lnTo>
                      <a:pt x="38540" y="259"/>
                    </a:lnTo>
                    <a:cubicBezTo>
                      <a:pt x="38675" y="213"/>
                      <a:pt x="38798" y="175"/>
                      <a:pt x="38918" y="139"/>
                    </a:cubicBezTo>
                    <a:cubicBezTo>
                      <a:pt x="39042" y="102"/>
                      <a:pt x="39165" y="74"/>
                      <a:pt x="39284" y="55"/>
                    </a:cubicBezTo>
                    <a:cubicBezTo>
                      <a:pt x="39442" y="24"/>
                      <a:pt x="39604" y="9"/>
                      <a:pt x="39755" y="1"/>
                    </a:cubicBezTo>
                    <a:lnTo>
                      <a:pt x="39886" y="1"/>
                    </a:lnTo>
                    <a:cubicBezTo>
                      <a:pt x="40499" y="1"/>
                      <a:pt x="41058" y="171"/>
                      <a:pt x="41547" y="483"/>
                    </a:cubicBezTo>
                    <a:lnTo>
                      <a:pt x="53536" y="7403"/>
                    </a:lnTo>
                    <a:lnTo>
                      <a:pt x="53536" y="7403"/>
                    </a:lnTo>
                    <a:lnTo>
                      <a:pt x="41547" y="483"/>
                    </a:lnTo>
                    <a:cubicBezTo>
                      <a:pt x="41058" y="171"/>
                      <a:pt x="40499" y="1"/>
                      <a:pt x="398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39"/>
              <p:cNvSpPr/>
              <p:nvPr/>
            </p:nvSpPr>
            <p:spPr>
              <a:xfrm>
                <a:off x="3912170" y="2300975"/>
                <a:ext cx="201463" cy="917095"/>
              </a:xfrm>
              <a:custGeom>
                <a:rect b="b" l="l" r="r" t="t"/>
                <a:pathLst>
                  <a:path extrusionOk="0" h="63237" w="13726">
                    <a:moveTo>
                      <a:pt x="1447" y="1"/>
                    </a:moveTo>
                    <a:cubicBezTo>
                      <a:pt x="575" y="1835"/>
                      <a:pt x="39" y="3883"/>
                      <a:pt x="47" y="5783"/>
                    </a:cubicBezTo>
                    <a:lnTo>
                      <a:pt x="0" y="56146"/>
                    </a:lnTo>
                    <a:lnTo>
                      <a:pt x="12283" y="63236"/>
                    </a:lnTo>
                    <a:lnTo>
                      <a:pt x="12287" y="12950"/>
                    </a:lnTo>
                    <a:cubicBezTo>
                      <a:pt x="12287" y="11030"/>
                      <a:pt x="12830" y="8949"/>
                      <a:pt x="13725" y="7090"/>
                    </a:cubicBezTo>
                    <a:lnTo>
                      <a:pt x="144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39"/>
              <p:cNvSpPr/>
              <p:nvPr/>
            </p:nvSpPr>
            <p:spPr>
              <a:xfrm>
                <a:off x="3934610" y="1916631"/>
                <a:ext cx="1072209" cy="1301834"/>
              </a:xfrm>
              <a:custGeom>
                <a:rect b="b" l="l" r="r" t="t"/>
                <a:pathLst>
                  <a:path extrusionOk="0" h="90030" w="74150">
                    <a:moveTo>
                      <a:pt x="41963" y="1"/>
                    </a:moveTo>
                    <a:lnTo>
                      <a:pt x="4291" y="21689"/>
                    </a:lnTo>
                    <a:cubicBezTo>
                      <a:pt x="4157" y="21767"/>
                      <a:pt x="4022" y="21851"/>
                      <a:pt x="3894" y="21947"/>
                    </a:cubicBezTo>
                    <a:cubicBezTo>
                      <a:pt x="3824" y="21994"/>
                      <a:pt x="3748" y="22040"/>
                      <a:pt x="3678" y="22094"/>
                    </a:cubicBezTo>
                    <a:cubicBezTo>
                      <a:pt x="3625" y="22141"/>
                      <a:pt x="3566" y="22183"/>
                      <a:pt x="3509" y="22233"/>
                    </a:cubicBezTo>
                    <a:cubicBezTo>
                      <a:pt x="3451" y="22280"/>
                      <a:pt x="3389" y="22317"/>
                      <a:pt x="3328" y="22368"/>
                    </a:cubicBezTo>
                    <a:cubicBezTo>
                      <a:pt x="3273" y="22410"/>
                      <a:pt x="3227" y="22449"/>
                      <a:pt x="3173" y="22488"/>
                    </a:cubicBezTo>
                    <a:cubicBezTo>
                      <a:pt x="3162" y="22499"/>
                      <a:pt x="3150" y="22507"/>
                      <a:pt x="3143" y="22518"/>
                    </a:cubicBezTo>
                    <a:cubicBezTo>
                      <a:pt x="3127" y="22530"/>
                      <a:pt x="3100" y="22549"/>
                      <a:pt x="3081" y="22568"/>
                    </a:cubicBezTo>
                    <a:cubicBezTo>
                      <a:pt x="3023" y="22618"/>
                      <a:pt x="2965" y="22676"/>
                      <a:pt x="2903" y="22734"/>
                    </a:cubicBezTo>
                    <a:cubicBezTo>
                      <a:pt x="2876" y="22750"/>
                      <a:pt x="2857" y="22769"/>
                      <a:pt x="2838" y="22788"/>
                    </a:cubicBezTo>
                    <a:cubicBezTo>
                      <a:pt x="2769" y="22858"/>
                      <a:pt x="2699" y="22923"/>
                      <a:pt x="2625" y="23000"/>
                    </a:cubicBezTo>
                    <a:cubicBezTo>
                      <a:pt x="2625" y="23000"/>
                      <a:pt x="2624" y="22999"/>
                      <a:pt x="2622" y="22999"/>
                    </a:cubicBezTo>
                    <a:cubicBezTo>
                      <a:pt x="2621" y="22999"/>
                      <a:pt x="2620" y="23000"/>
                      <a:pt x="2622" y="23004"/>
                    </a:cubicBezTo>
                    <a:cubicBezTo>
                      <a:pt x="2579" y="23039"/>
                      <a:pt x="2541" y="23073"/>
                      <a:pt x="2506" y="23116"/>
                    </a:cubicBezTo>
                    <a:cubicBezTo>
                      <a:pt x="2483" y="23139"/>
                      <a:pt x="2463" y="23158"/>
                      <a:pt x="2440" y="23185"/>
                    </a:cubicBezTo>
                    <a:cubicBezTo>
                      <a:pt x="2406" y="23220"/>
                      <a:pt x="2371" y="23255"/>
                      <a:pt x="2340" y="23289"/>
                    </a:cubicBezTo>
                    <a:cubicBezTo>
                      <a:pt x="2298" y="23340"/>
                      <a:pt x="2248" y="23381"/>
                      <a:pt x="2205" y="23436"/>
                    </a:cubicBezTo>
                    <a:cubicBezTo>
                      <a:pt x="2086" y="23559"/>
                      <a:pt x="1978" y="23690"/>
                      <a:pt x="1870" y="23821"/>
                    </a:cubicBezTo>
                    <a:cubicBezTo>
                      <a:pt x="1855" y="23840"/>
                      <a:pt x="1835" y="23872"/>
                      <a:pt x="1812" y="23895"/>
                    </a:cubicBezTo>
                    <a:cubicBezTo>
                      <a:pt x="1743" y="23979"/>
                      <a:pt x="1677" y="24064"/>
                      <a:pt x="1612" y="24149"/>
                    </a:cubicBezTo>
                    <a:cubicBezTo>
                      <a:pt x="1543" y="24234"/>
                      <a:pt x="1477" y="24319"/>
                      <a:pt x="1419" y="24408"/>
                    </a:cubicBezTo>
                    <a:cubicBezTo>
                      <a:pt x="1381" y="24458"/>
                      <a:pt x="1346" y="24507"/>
                      <a:pt x="1312" y="24554"/>
                    </a:cubicBezTo>
                    <a:cubicBezTo>
                      <a:pt x="1307" y="24561"/>
                      <a:pt x="1296" y="24569"/>
                      <a:pt x="1288" y="24581"/>
                    </a:cubicBezTo>
                    <a:cubicBezTo>
                      <a:pt x="1173" y="24739"/>
                      <a:pt x="1061" y="24904"/>
                      <a:pt x="960" y="25070"/>
                    </a:cubicBezTo>
                    <a:cubicBezTo>
                      <a:pt x="945" y="25093"/>
                      <a:pt x="922" y="25116"/>
                      <a:pt x="910" y="25139"/>
                    </a:cubicBezTo>
                    <a:lnTo>
                      <a:pt x="841" y="25255"/>
                    </a:lnTo>
                    <a:cubicBezTo>
                      <a:pt x="729" y="25429"/>
                      <a:pt x="625" y="25610"/>
                      <a:pt x="521" y="25787"/>
                    </a:cubicBezTo>
                    <a:cubicBezTo>
                      <a:pt x="433" y="25938"/>
                      <a:pt x="351" y="26092"/>
                      <a:pt x="271" y="26246"/>
                    </a:cubicBezTo>
                    <a:cubicBezTo>
                      <a:pt x="212" y="26351"/>
                      <a:pt x="155" y="26466"/>
                      <a:pt x="100" y="26582"/>
                    </a:cubicBezTo>
                    <a:cubicBezTo>
                      <a:pt x="66" y="26655"/>
                      <a:pt x="35" y="26721"/>
                      <a:pt x="1" y="26794"/>
                    </a:cubicBezTo>
                    <a:lnTo>
                      <a:pt x="12279" y="33883"/>
                    </a:lnTo>
                    <a:cubicBezTo>
                      <a:pt x="11384" y="35742"/>
                      <a:pt x="10841" y="37823"/>
                      <a:pt x="10841" y="39743"/>
                    </a:cubicBezTo>
                    <a:lnTo>
                      <a:pt x="10837" y="90029"/>
                    </a:lnTo>
                    <a:lnTo>
                      <a:pt x="20772" y="84297"/>
                    </a:lnTo>
                    <a:cubicBezTo>
                      <a:pt x="26820" y="80800"/>
                      <a:pt x="26820" y="79235"/>
                      <a:pt x="26820" y="76386"/>
                    </a:cubicBezTo>
                    <a:cubicBezTo>
                      <a:pt x="26820" y="75946"/>
                      <a:pt x="26802" y="75526"/>
                      <a:pt x="26770" y="75098"/>
                    </a:cubicBezTo>
                    <a:cubicBezTo>
                      <a:pt x="26763" y="75055"/>
                      <a:pt x="26763" y="75017"/>
                      <a:pt x="26763" y="74979"/>
                    </a:cubicBezTo>
                    <a:lnTo>
                      <a:pt x="26759" y="74929"/>
                    </a:lnTo>
                    <a:lnTo>
                      <a:pt x="26747" y="74893"/>
                    </a:lnTo>
                    <a:lnTo>
                      <a:pt x="26736" y="74778"/>
                    </a:lnTo>
                    <a:cubicBezTo>
                      <a:pt x="26604" y="73568"/>
                      <a:pt x="26331" y="72747"/>
                      <a:pt x="26030" y="71872"/>
                    </a:cubicBezTo>
                    <a:cubicBezTo>
                      <a:pt x="25590" y="70550"/>
                      <a:pt x="25090" y="69065"/>
                      <a:pt x="24985" y="66451"/>
                    </a:cubicBezTo>
                    <a:cubicBezTo>
                      <a:pt x="24958" y="66173"/>
                      <a:pt x="24946" y="65819"/>
                      <a:pt x="24943" y="65479"/>
                    </a:cubicBezTo>
                    <a:cubicBezTo>
                      <a:pt x="24946" y="65287"/>
                      <a:pt x="24955" y="65091"/>
                      <a:pt x="24966" y="64894"/>
                    </a:cubicBezTo>
                    <a:cubicBezTo>
                      <a:pt x="24962" y="64724"/>
                      <a:pt x="24974" y="64559"/>
                      <a:pt x="24993" y="64392"/>
                    </a:cubicBezTo>
                    <a:cubicBezTo>
                      <a:pt x="25032" y="63845"/>
                      <a:pt x="25101" y="63294"/>
                      <a:pt x="25206" y="62742"/>
                    </a:cubicBezTo>
                    <a:cubicBezTo>
                      <a:pt x="25243" y="62484"/>
                      <a:pt x="25293" y="62222"/>
                      <a:pt x="25355" y="61972"/>
                    </a:cubicBezTo>
                    <a:cubicBezTo>
                      <a:pt x="25363" y="61922"/>
                      <a:pt x="25375" y="61876"/>
                      <a:pt x="25391" y="61829"/>
                    </a:cubicBezTo>
                    <a:cubicBezTo>
                      <a:pt x="25452" y="61563"/>
                      <a:pt x="25514" y="61308"/>
                      <a:pt x="25590" y="61043"/>
                    </a:cubicBezTo>
                    <a:cubicBezTo>
                      <a:pt x="25649" y="60823"/>
                      <a:pt x="25718" y="60599"/>
                      <a:pt x="25791" y="60379"/>
                    </a:cubicBezTo>
                    <a:cubicBezTo>
                      <a:pt x="25996" y="59716"/>
                      <a:pt x="26238" y="59061"/>
                      <a:pt x="26524" y="58424"/>
                    </a:cubicBezTo>
                    <a:cubicBezTo>
                      <a:pt x="27903" y="55206"/>
                      <a:pt x="30090" y="52384"/>
                      <a:pt x="32542" y="50969"/>
                    </a:cubicBezTo>
                    <a:cubicBezTo>
                      <a:pt x="33595" y="50358"/>
                      <a:pt x="34617" y="50053"/>
                      <a:pt x="35556" y="50053"/>
                    </a:cubicBezTo>
                    <a:cubicBezTo>
                      <a:pt x="36424" y="50053"/>
                      <a:pt x="37223" y="50313"/>
                      <a:pt x="37912" y="50834"/>
                    </a:cubicBezTo>
                    <a:cubicBezTo>
                      <a:pt x="39353" y="51921"/>
                      <a:pt x="40143" y="54006"/>
                      <a:pt x="40140" y="56713"/>
                    </a:cubicBezTo>
                    <a:cubicBezTo>
                      <a:pt x="40140" y="56979"/>
                      <a:pt x="40125" y="57230"/>
                      <a:pt x="40109" y="57461"/>
                    </a:cubicBezTo>
                    <a:lnTo>
                      <a:pt x="40109" y="57545"/>
                    </a:lnTo>
                    <a:lnTo>
                      <a:pt x="40105" y="57588"/>
                    </a:lnTo>
                    <a:cubicBezTo>
                      <a:pt x="40102" y="57650"/>
                      <a:pt x="40102" y="57719"/>
                      <a:pt x="40097" y="57777"/>
                    </a:cubicBezTo>
                    <a:cubicBezTo>
                      <a:pt x="40074" y="58360"/>
                      <a:pt x="40028" y="58933"/>
                      <a:pt x="39967" y="59539"/>
                    </a:cubicBezTo>
                    <a:cubicBezTo>
                      <a:pt x="39958" y="59636"/>
                      <a:pt x="39947" y="59735"/>
                      <a:pt x="39931" y="59828"/>
                    </a:cubicBezTo>
                    <a:lnTo>
                      <a:pt x="39920" y="59913"/>
                    </a:lnTo>
                    <a:cubicBezTo>
                      <a:pt x="39870" y="60326"/>
                      <a:pt x="39816" y="60726"/>
                      <a:pt x="39750" y="61120"/>
                    </a:cubicBezTo>
                    <a:cubicBezTo>
                      <a:pt x="39704" y="61355"/>
                      <a:pt x="39662" y="61593"/>
                      <a:pt x="39620" y="61825"/>
                    </a:cubicBezTo>
                    <a:cubicBezTo>
                      <a:pt x="39577" y="62061"/>
                      <a:pt x="39527" y="62296"/>
                      <a:pt x="39481" y="62523"/>
                    </a:cubicBezTo>
                    <a:cubicBezTo>
                      <a:pt x="39349" y="63120"/>
                      <a:pt x="39207" y="63730"/>
                      <a:pt x="39056" y="64362"/>
                    </a:cubicBezTo>
                    <a:cubicBezTo>
                      <a:pt x="38632" y="66100"/>
                      <a:pt x="38274" y="67607"/>
                      <a:pt x="38266" y="69782"/>
                    </a:cubicBezTo>
                    <a:cubicBezTo>
                      <a:pt x="38270" y="71505"/>
                      <a:pt x="38413" y="72295"/>
                      <a:pt x="38899" y="72577"/>
                    </a:cubicBezTo>
                    <a:cubicBezTo>
                      <a:pt x="38906" y="72580"/>
                      <a:pt x="38906" y="72580"/>
                      <a:pt x="38910" y="72585"/>
                    </a:cubicBezTo>
                    <a:lnTo>
                      <a:pt x="38910" y="72577"/>
                    </a:lnTo>
                    <a:cubicBezTo>
                      <a:pt x="39056" y="72654"/>
                      <a:pt x="39226" y="72696"/>
                      <a:pt x="39423" y="72701"/>
                    </a:cubicBezTo>
                    <a:cubicBezTo>
                      <a:pt x="39450" y="72702"/>
                      <a:pt x="39477" y="72703"/>
                      <a:pt x="39505" y="72703"/>
                    </a:cubicBezTo>
                    <a:cubicBezTo>
                      <a:pt x="39548" y="72703"/>
                      <a:pt x="39592" y="72701"/>
                      <a:pt x="39643" y="72696"/>
                    </a:cubicBezTo>
                    <a:cubicBezTo>
                      <a:pt x="40575" y="72627"/>
                      <a:pt x="42109" y="71975"/>
                      <a:pt x="44311" y="70699"/>
                    </a:cubicBezTo>
                    <a:lnTo>
                      <a:pt x="47484" y="68872"/>
                    </a:lnTo>
                    <a:lnTo>
                      <a:pt x="50760" y="66983"/>
                    </a:lnTo>
                    <a:lnTo>
                      <a:pt x="54246" y="64967"/>
                    </a:lnTo>
                    <a:lnTo>
                      <a:pt x="54246" y="51729"/>
                    </a:lnTo>
                    <a:lnTo>
                      <a:pt x="54246" y="51705"/>
                    </a:lnTo>
                    <a:lnTo>
                      <a:pt x="54246" y="51675"/>
                    </a:lnTo>
                    <a:lnTo>
                      <a:pt x="54377" y="47615"/>
                    </a:lnTo>
                    <a:lnTo>
                      <a:pt x="54377" y="47572"/>
                    </a:lnTo>
                    <a:lnTo>
                      <a:pt x="54381" y="47530"/>
                    </a:lnTo>
                    <a:cubicBezTo>
                      <a:pt x="54388" y="47434"/>
                      <a:pt x="54392" y="47345"/>
                      <a:pt x="54407" y="47252"/>
                    </a:cubicBezTo>
                    <a:lnTo>
                      <a:pt x="54415" y="47118"/>
                    </a:lnTo>
                    <a:cubicBezTo>
                      <a:pt x="54438" y="46867"/>
                      <a:pt x="54457" y="46617"/>
                      <a:pt x="54484" y="46370"/>
                    </a:cubicBezTo>
                    <a:cubicBezTo>
                      <a:pt x="54496" y="46247"/>
                      <a:pt x="54512" y="46124"/>
                      <a:pt x="54523" y="46008"/>
                    </a:cubicBezTo>
                    <a:lnTo>
                      <a:pt x="54539" y="45892"/>
                    </a:lnTo>
                    <a:cubicBezTo>
                      <a:pt x="54569" y="45649"/>
                      <a:pt x="54605" y="45414"/>
                      <a:pt x="54639" y="45186"/>
                    </a:cubicBezTo>
                    <a:cubicBezTo>
                      <a:pt x="54654" y="45032"/>
                      <a:pt x="54681" y="44878"/>
                      <a:pt x="54704" y="44731"/>
                    </a:cubicBezTo>
                    <a:cubicBezTo>
                      <a:pt x="54751" y="44481"/>
                      <a:pt x="54793" y="44234"/>
                      <a:pt x="54840" y="43991"/>
                    </a:cubicBezTo>
                    <a:lnTo>
                      <a:pt x="54859" y="43907"/>
                    </a:lnTo>
                    <a:cubicBezTo>
                      <a:pt x="54874" y="43810"/>
                      <a:pt x="54897" y="43706"/>
                      <a:pt x="54920" y="43613"/>
                    </a:cubicBezTo>
                    <a:cubicBezTo>
                      <a:pt x="54989" y="43274"/>
                      <a:pt x="55071" y="42950"/>
                      <a:pt x="55155" y="42631"/>
                    </a:cubicBezTo>
                    <a:cubicBezTo>
                      <a:pt x="55163" y="42603"/>
                      <a:pt x="55174" y="42557"/>
                      <a:pt x="55186" y="42507"/>
                    </a:cubicBezTo>
                    <a:cubicBezTo>
                      <a:pt x="55286" y="42149"/>
                      <a:pt x="55406" y="41770"/>
                      <a:pt x="55541" y="41400"/>
                    </a:cubicBezTo>
                    <a:cubicBezTo>
                      <a:pt x="55560" y="41343"/>
                      <a:pt x="55576" y="41297"/>
                      <a:pt x="55599" y="41247"/>
                    </a:cubicBezTo>
                    <a:cubicBezTo>
                      <a:pt x="55710" y="40934"/>
                      <a:pt x="55834" y="40626"/>
                      <a:pt x="55965" y="40333"/>
                    </a:cubicBezTo>
                    <a:cubicBezTo>
                      <a:pt x="55988" y="40263"/>
                      <a:pt x="56019" y="40194"/>
                      <a:pt x="56050" y="40133"/>
                    </a:cubicBezTo>
                    <a:lnTo>
                      <a:pt x="56073" y="40094"/>
                    </a:lnTo>
                    <a:cubicBezTo>
                      <a:pt x="56204" y="39813"/>
                      <a:pt x="56343" y="39531"/>
                      <a:pt x="56489" y="39261"/>
                    </a:cubicBezTo>
                    <a:lnTo>
                      <a:pt x="56509" y="39219"/>
                    </a:lnTo>
                    <a:lnTo>
                      <a:pt x="56597" y="39060"/>
                    </a:lnTo>
                    <a:cubicBezTo>
                      <a:pt x="56779" y="38733"/>
                      <a:pt x="56964" y="38440"/>
                      <a:pt x="57156" y="38158"/>
                    </a:cubicBezTo>
                    <a:lnTo>
                      <a:pt x="57167" y="38139"/>
                    </a:lnTo>
                    <a:cubicBezTo>
                      <a:pt x="57626" y="37468"/>
                      <a:pt x="58128" y="36867"/>
                      <a:pt x="58687" y="36316"/>
                    </a:cubicBezTo>
                    <a:lnTo>
                      <a:pt x="58702" y="36300"/>
                    </a:lnTo>
                    <a:lnTo>
                      <a:pt x="58740" y="36262"/>
                    </a:lnTo>
                    <a:cubicBezTo>
                      <a:pt x="58980" y="36023"/>
                      <a:pt x="59249" y="35776"/>
                      <a:pt x="59535" y="35541"/>
                    </a:cubicBezTo>
                    <a:lnTo>
                      <a:pt x="59604" y="35487"/>
                    </a:lnTo>
                    <a:cubicBezTo>
                      <a:pt x="60217" y="34986"/>
                      <a:pt x="60850" y="34546"/>
                      <a:pt x="61539" y="34149"/>
                    </a:cubicBezTo>
                    <a:cubicBezTo>
                      <a:pt x="63895" y="32785"/>
                      <a:pt x="65371" y="32673"/>
                      <a:pt x="66670" y="32576"/>
                    </a:cubicBezTo>
                    <a:cubicBezTo>
                      <a:pt x="67711" y="32495"/>
                      <a:pt x="68610" y="32426"/>
                      <a:pt x="70021" y="31705"/>
                    </a:cubicBezTo>
                    <a:lnTo>
                      <a:pt x="70047" y="31690"/>
                    </a:lnTo>
                    <a:lnTo>
                      <a:pt x="70074" y="31682"/>
                    </a:lnTo>
                    <a:cubicBezTo>
                      <a:pt x="70275" y="31589"/>
                      <a:pt x="70403" y="31528"/>
                      <a:pt x="70530" y="31454"/>
                    </a:cubicBezTo>
                    <a:cubicBezTo>
                      <a:pt x="71494" y="30895"/>
                      <a:pt x="72403" y="29870"/>
                      <a:pt x="73090" y="28559"/>
                    </a:cubicBezTo>
                    <a:cubicBezTo>
                      <a:pt x="73771" y="27256"/>
                      <a:pt x="74150" y="25830"/>
                      <a:pt x="74145" y="24550"/>
                    </a:cubicBezTo>
                    <a:cubicBezTo>
                      <a:pt x="74150" y="24280"/>
                      <a:pt x="74130" y="24014"/>
                      <a:pt x="74095" y="23779"/>
                    </a:cubicBezTo>
                    <a:cubicBezTo>
                      <a:pt x="74072" y="23617"/>
                      <a:pt x="74045" y="23463"/>
                      <a:pt x="74015" y="23320"/>
                    </a:cubicBezTo>
                    <a:cubicBezTo>
                      <a:pt x="73853" y="22664"/>
                      <a:pt x="73567" y="22160"/>
                      <a:pt x="73178" y="21828"/>
                    </a:cubicBezTo>
                    <a:cubicBezTo>
                      <a:pt x="73140" y="21797"/>
                      <a:pt x="73109" y="21774"/>
                      <a:pt x="73078" y="21748"/>
                    </a:cubicBezTo>
                    <a:cubicBezTo>
                      <a:pt x="73020" y="21698"/>
                      <a:pt x="72958" y="21662"/>
                      <a:pt x="72893" y="21624"/>
                    </a:cubicBezTo>
                    <a:lnTo>
                      <a:pt x="60645" y="14554"/>
                    </a:lnTo>
                    <a:cubicBezTo>
                      <a:pt x="60330" y="14360"/>
                      <a:pt x="59976" y="14249"/>
                      <a:pt x="59587" y="14249"/>
                    </a:cubicBezTo>
                    <a:cubicBezTo>
                      <a:pt x="59186" y="14249"/>
                      <a:pt x="58748" y="14368"/>
                      <a:pt x="58278" y="14638"/>
                    </a:cubicBezTo>
                    <a:cubicBezTo>
                      <a:pt x="58174" y="14700"/>
                      <a:pt x="58046" y="14789"/>
                      <a:pt x="57912" y="14889"/>
                    </a:cubicBezTo>
                    <a:lnTo>
                      <a:pt x="57866" y="14916"/>
                    </a:lnTo>
                    <a:lnTo>
                      <a:pt x="57847" y="14935"/>
                    </a:lnTo>
                    <a:lnTo>
                      <a:pt x="57823" y="14947"/>
                    </a:lnTo>
                    <a:cubicBezTo>
                      <a:pt x="56362" y="15887"/>
                      <a:pt x="55464" y="16855"/>
                      <a:pt x="54423" y="17977"/>
                    </a:cubicBezTo>
                    <a:cubicBezTo>
                      <a:pt x="54365" y="18035"/>
                      <a:pt x="54304" y="18100"/>
                      <a:pt x="54246" y="18162"/>
                    </a:cubicBezTo>
                    <a:lnTo>
                      <a:pt x="54253" y="7094"/>
                    </a:lnTo>
                    <a:lnTo>
                      <a:pt x="41963"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39"/>
              <p:cNvSpPr/>
              <p:nvPr/>
            </p:nvSpPr>
            <p:spPr>
              <a:xfrm>
                <a:off x="4718276" y="2121407"/>
                <a:ext cx="269708" cy="237578"/>
              </a:xfrm>
              <a:custGeom>
                <a:rect b="b" l="l" r="r" t="t"/>
                <a:pathLst>
                  <a:path extrusionOk="0" h="16430" w="18652">
                    <a:moveTo>
                      <a:pt x="5346" y="0"/>
                    </a:moveTo>
                    <a:cubicBezTo>
                      <a:pt x="4944" y="0"/>
                      <a:pt x="4506" y="119"/>
                      <a:pt x="4037" y="390"/>
                    </a:cubicBezTo>
                    <a:cubicBezTo>
                      <a:pt x="3929" y="448"/>
                      <a:pt x="3798" y="545"/>
                      <a:pt x="3671" y="637"/>
                    </a:cubicBezTo>
                    <a:lnTo>
                      <a:pt x="3625" y="668"/>
                    </a:lnTo>
                    <a:lnTo>
                      <a:pt x="3593" y="687"/>
                    </a:lnTo>
                    <a:lnTo>
                      <a:pt x="3575" y="703"/>
                    </a:lnTo>
                    <a:cubicBezTo>
                      <a:pt x="2121" y="1639"/>
                      <a:pt x="1219" y="2607"/>
                      <a:pt x="174" y="3733"/>
                    </a:cubicBezTo>
                    <a:cubicBezTo>
                      <a:pt x="120" y="3795"/>
                      <a:pt x="59" y="3852"/>
                      <a:pt x="4" y="3914"/>
                    </a:cubicBezTo>
                    <a:lnTo>
                      <a:pt x="1" y="6089"/>
                    </a:lnTo>
                    <a:lnTo>
                      <a:pt x="4" y="6212"/>
                    </a:lnTo>
                    <a:lnTo>
                      <a:pt x="8" y="6304"/>
                    </a:lnTo>
                    <a:lnTo>
                      <a:pt x="47" y="8613"/>
                    </a:lnTo>
                    <a:lnTo>
                      <a:pt x="51" y="8637"/>
                    </a:lnTo>
                    <a:lnTo>
                      <a:pt x="51" y="8652"/>
                    </a:lnTo>
                    <a:lnTo>
                      <a:pt x="51" y="8702"/>
                    </a:lnTo>
                    <a:cubicBezTo>
                      <a:pt x="63" y="8922"/>
                      <a:pt x="74" y="9133"/>
                      <a:pt x="86" y="9338"/>
                    </a:cubicBezTo>
                    <a:lnTo>
                      <a:pt x="89" y="9423"/>
                    </a:lnTo>
                    <a:lnTo>
                      <a:pt x="97" y="9512"/>
                    </a:lnTo>
                    <a:cubicBezTo>
                      <a:pt x="105" y="9647"/>
                      <a:pt x="109" y="9781"/>
                      <a:pt x="124" y="9901"/>
                    </a:cubicBezTo>
                    <a:cubicBezTo>
                      <a:pt x="136" y="10121"/>
                      <a:pt x="151" y="10336"/>
                      <a:pt x="170" y="10544"/>
                    </a:cubicBezTo>
                    <a:cubicBezTo>
                      <a:pt x="193" y="10703"/>
                      <a:pt x="205" y="10873"/>
                      <a:pt x="224" y="11023"/>
                    </a:cubicBezTo>
                    <a:cubicBezTo>
                      <a:pt x="248" y="11224"/>
                      <a:pt x="274" y="11416"/>
                      <a:pt x="298" y="11605"/>
                    </a:cubicBezTo>
                    <a:cubicBezTo>
                      <a:pt x="321" y="11759"/>
                      <a:pt x="344" y="11914"/>
                      <a:pt x="371" y="12060"/>
                    </a:cubicBezTo>
                    <a:cubicBezTo>
                      <a:pt x="397" y="12241"/>
                      <a:pt x="433" y="12423"/>
                      <a:pt x="467" y="12588"/>
                    </a:cubicBezTo>
                    <a:cubicBezTo>
                      <a:pt x="494" y="12734"/>
                      <a:pt x="536" y="12873"/>
                      <a:pt x="568" y="13012"/>
                    </a:cubicBezTo>
                    <a:cubicBezTo>
                      <a:pt x="606" y="13174"/>
                      <a:pt x="641" y="13336"/>
                      <a:pt x="687" y="13482"/>
                    </a:cubicBezTo>
                    <a:cubicBezTo>
                      <a:pt x="725" y="13598"/>
                      <a:pt x="760" y="13695"/>
                      <a:pt x="794" y="13795"/>
                    </a:cubicBezTo>
                    <a:lnTo>
                      <a:pt x="822" y="13868"/>
                    </a:lnTo>
                    <a:lnTo>
                      <a:pt x="841" y="13945"/>
                    </a:lnTo>
                    <a:cubicBezTo>
                      <a:pt x="883" y="14060"/>
                      <a:pt x="929" y="14181"/>
                      <a:pt x="972" y="14281"/>
                    </a:cubicBezTo>
                    <a:cubicBezTo>
                      <a:pt x="1011" y="14377"/>
                      <a:pt x="1061" y="14469"/>
                      <a:pt x="1103" y="14554"/>
                    </a:cubicBezTo>
                    <a:lnTo>
                      <a:pt x="1138" y="14627"/>
                    </a:lnTo>
                    <a:cubicBezTo>
                      <a:pt x="1242" y="14832"/>
                      <a:pt x="1362" y="15028"/>
                      <a:pt x="1485" y="15202"/>
                    </a:cubicBezTo>
                    <a:lnTo>
                      <a:pt x="1520" y="15259"/>
                    </a:lnTo>
                    <a:cubicBezTo>
                      <a:pt x="1585" y="15352"/>
                      <a:pt x="1655" y="15441"/>
                      <a:pt x="1728" y="15530"/>
                    </a:cubicBezTo>
                    <a:cubicBezTo>
                      <a:pt x="1794" y="15595"/>
                      <a:pt x="1858" y="15653"/>
                      <a:pt x="1924" y="15707"/>
                    </a:cubicBezTo>
                    <a:lnTo>
                      <a:pt x="1970" y="15753"/>
                    </a:lnTo>
                    <a:lnTo>
                      <a:pt x="2017" y="15788"/>
                    </a:lnTo>
                    <a:cubicBezTo>
                      <a:pt x="2079" y="15853"/>
                      <a:pt x="2155" y="15915"/>
                      <a:pt x="2237" y="15973"/>
                    </a:cubicBezTo>
                    <a:cubicBezTo>
                      <a:pt x="2310" y="16023"/>
                      <a:pt x="2399" y="16065"/>
                      <a:pt x="2479" y="16112"/>
                    </a:cubicBezTo>
                    <a:lnTo>
                      <a:pt x="2534" y="16135"/>
                    </a:lnTo>
                    <a:cubicBezTo>
                      <a:pt x="2630" y="16181"/>
                      <a:pt x="2726" y="16235"/>
                      <a:pt x="2830" y="16270"/>
                    </a:cubicBezTo>
                    <a:cubicBezTo>
                      <a:pt x="2931" y="16309"/>
                      <a:pt x="3043" y="16335"/>
                      <a:pt x="3150" y="16359"/>
                    </a:cubicBezTo>
                    <a:cubicBezTo>
                      <a:pt x="3262" y="16378"/>
                      <a:pt x="3378" y="16405"/>
                      <a:pt x="3490" y="16416"/>
                    </a:cubicBezTo>
                    <a:cubicBezTo>
                      <a:pt x="3577" y="16425"/>
                      <a:pt x="3666" y="16429"/>
                      <a:pt x="3757" y="16429"/>
                    </a:cubicBezTo>
                    <a:cubicBezTo>
                      <a:pt x="3787" y="16429"/>
                      <a:pt x="3817" y="16429"/>
                      <a:pt x="3848" y="16428"/>
                    </a:cubicBezTo>
                    <a:cubicBezTo>
                      <a:pt x="3972" y="16424"/>
                      <a:pt x="4098" y="16412"/>
                      <a:pt x="4226" y="16405"/>
                    </a:cubicBezTo>
                    <a:cubicBezTo>
                      <a:pt x="4357" y="16385"/>
                      <a:pt x="4484" y="16373"/>
                      <a:pt x="4627" y="16343"/>
                    </a:cubicBezTo>
                    <a:cubicBezTo>
                      <a:pt x="4754" y="16316"/>
                      <a:pt x="4897" y="16277"/>
                      <a:pt x="5036" y="16247"/>
                    </a:cubicBezTo>
                    <a:lnTo>
                      <a:pt x="5086" y="16227"/>
                    </a:lnTo>
                    <a:cubicBezTo>
                      <a:pt x="5205" y="16193"/>
                      <a:pt x="5328" y="16161"/>
                      <a:pt x="5452" y="16112"/>
                    </a:cubicBezTo>
                    <a:cubicBezTo>
                      <a:pt x="5575" y="16069"/>
                      <a:pt x="5721" y="16015"/>
                      <a:pt x="5853" y="15962"/>
                    </a:cubicBezTo>
                    <a:lnTo>
                      <a:pt x="5922" y="15926"/>
                    </a:lnTo>
                    <a:lnTo>
                      <a:pt x="6030" y="15884"/>
                    </a:lnTo>
                    <a:cubicBezTo>
                      <a:pt x="6130" y="15841"/>
                      <a:pt x="6238" y="15800"/>
                      <a:pt x="6354" y="15745"/>
                    </a:cubicBezTo>
                    <a:cubicBezTo>
                      <a:pt x="6520" y="15665"/>
                      <a:pt x="6701" y="15564"/>
                      <a:pt x="6886" y="15464"/>
                    </a:cubicBezTo>
                    <a:lnTo>
                      <a:pt x="6955" y="15430"/>
                    </a:lnTo>
                    <a:cubicBezTo>
                      <a:pt x="6982" y="15410"/>
                      <a:pt x="7021" y="15394"/>
                      <a:pt x="7048" y="15379"/>
                    </a:cubicBezTo>
                    <a:cubicBezTo>
                      <a:pt x="7128" y="15337"/>
                      <a:pt x="7210" y="15298"/>
                      <a:pt x="7290" y="15252"/>
                    </a:cubicBezTo>
                    <a:cubicBezTo>
                      <a:pt x="9646" y="13887"/>
                      <a:pt x="11123" y="12302"/>
                      <a:pt x="12422" y="10907"/>
                    </a:cubicBezTo>
                    <a:cubicBezTo>
                      <a:pt x="13463" y="9781"/>
                      <a:pt x="14365" y="8818"/>
                      <a:pt x="15822" y="7877"/>
                    </a:cubicBezTo>
                    <a:lnTo>
                      <a:pt x="15841" y="7861"/>
                    </a:lnTo>
                    <a:lnTo>
                      <a:pt x="15868" y="7846"/>
                    </a:lnTo>
                    <a:lnTo>
                      <a:pt x="15911" y="7808"/>
                    </a:lnTo>
                    <a:cubicBezTo>
                      <a:pt x="16046" y="7715"/>
                      <a:pt x="16173" y="7623"/>
                      <a:pt x="16281" y="7565"/>
                    </a:cubicBezTo>
                    <a:cubicBezTo>
                      <a:pt x="16790" y="7269"/>
                      <a:pt x="17277" y="7129"/>
                      <a:pt x="17719" y="7129"/>
                    </a:cubicBezTo>
                    <a:cubicBezTo>
                      <a:pt x="18060" y="7129"/>
                      <a:pt x="18374" y="7212"/>
                      <a:pt x="18651" y="7372"/>
                    </a:cubicBezTo>
                    <a:lnTo>
                      <a:pt x="6404" y="302"/>
                    </a:lnTo>
                    <a:cubicBezTo>
                      <a:pt x="6088" y="111"/>
                      <a:pt x="5734" y="0"/>
                      <a:pt x="53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39"/>
              <p:cNvSpPr/>
              <p:nvPr/>
            </p:nvSpPr>
            <p:spPr>
              <a:xfrm>
                <a:off x="3933060" y="1914550"/>
                <a:ext cx="784455" cy="490078"/>
              </a:xfrm>
              <a:custGeom>
                <a:rect b="b" l="l" r="r" t="t"/>
                <a:pathLst>
                  <a:path extrusionOk="0" h="33892" w="54250">
                    <a:moveTo>
                      <a:pt x="41960" y="0"/>
                    </a:moveTo>
                    <a:lnTo>
                      <a:pt x="4295" y="21693"/>
                    </a:lnTo>
                    <a:cubicBezTo>
                      <a:pt x="4161" y="21771"/>
                      <a:pt x="4026" y="21855"/>
                      <a:pt x="3898" y="21951"/>
                    </a:cubicBezTo>
                    <a:cubicBezTo>
                      <a:pt x="3828" y="21998"/>
                      <a:pt x="3752" y="22044"/>
                      <a:pt x="3682" y="22098"/>
                    </a:cubicBezTo>
                    <a:cubicBezTo>
                      <a:pt x="3567" y="22183"/>
                      <a:pt x="3444" y="22275"/>
                      <a:pt x="3332" y="22372"/>
                    </a:cubicBezTo>
                    <a:cubicBezTo>
                      <a:pt x="3277" y="22414"/>
                      <a:pt x="3231" y="22453"/>
                      <a:pt x="3177" y="22492"/>
                    </a:cubicBezTo>
                    <a:cubicBezTo>
                      <a:pt x="3166" y="22503"/>
                      <a:pt x="3154" y="22511"/>
                      <a:pt x="3147" y="22522"/>
                    </a:cubicBezTo>
                    <a:cubicBezTo>
                      <a:pt x="3061" y="22588"/>
                      <a:pt x="2981" y="22657"/>
                      <a:pt x="2907" y="22738"/>
                    </a:cubicBezTo>
                    <a:cubicBezTo>
                      <a:pt x="2880" y="22754"/>
                      <a:pt x="2861" y="22773"/>
                      <a:pt x="2842" y="22792"/>
                    </a:cubicBezTo>
                    <a:cubicBezTo>
                      <a:pt x="2773" y="22862"/>
                      <a:pt x="2703" y="22927"/>
                      <a:pt x="2629" y="23004"/>
                    </a:cubicBezTo>
                    <a:cubicBezTo>
                      <a:pt x="2629" y="23004"/>
                      <a:pt x="2628" y="23003"/>
                      <a:pt x="2626" y="23003"/>
                    </a:cubicBezTo>
                    <a:cubicBezTo>
                      <a:pt x="2625" y="23003"/>
                      <a:pt x="2624" y="23004"/>
                      <a:pt x="2626" y="23008"/>
                    </a:cubicBezTo>
                    <a:cubicBezTo>
                      <a:pt x="2565" y="23066"/>
                      <a:pt x="2506" y="23124"/>
                      <a:pt x="2444" y="23189"/>
                    </a:cubicBezTo>
                    <a:cubicBezTo>
                      <a:pt x="2410" y="23224"/>
                      <a:pt x="2375" y="23259"/>
                      <a:pt x="2344" y="23293"/>
                    </a:cubicBezTo>
                    <a:cubicBezTo>
                      <a:pt x="2302" y="23344"/>
                      <a:pt x="2252" y="23385"/>
                      <a:pt x="2209" y="23440"/>
                    </a:cubicBezTo>
                    <a:cubicBezTo>
                      <a:pt x="2090" y="23563"/>
                      <a:pt x="1982" y="23694"/>
                      <a:pt x="1874" y="23825"/>
                    </a:cubicBezTo>
                    <a:cubicBezTo>
                      <a:pt x="1786" y="23929"/>
                      <a:pt x="1697" y="24041"/>
                      <a:pt x="1616" y="24153"/>
                    </a:cubicBezTo>
                    <a:cubicBezTo>
                      <a:pt x="1547" y="24238"/>
                      <a:pt x="1481" y="24323"/>
                      <a:pt x="1423" y="24412"/>
                    </a:cubicBezTo>
                    <a:cubicBezTo>
                      <a:pt x="1385" y="24462"/>
                      <a:pt x="1350" y="24511"/>
                      <a:pt x="1316" y="24558"/>
                    </a:cubicBezTo>
                    <a:cubicBezTo>
                      <a:pt x="1311" y="24565"/>
                      <a:pt x="1300" y="24573"/>
                      <a:pt x="1292" y="24585"/>
                    </a:cubicBezTo>
                    <a:cubicBezTo>
                      <a:pt x="1177" y="24743"/>
                      <a:pt x="1065" y="24908"/>
                      <a:pt x="964" y="25074"/>
                    </a:cubicBezTo>
                    <a:cubicBezTo>
                      <a:pt x="922" y="25132"/>
                      <a:pt x="883" y="25198"/>
                      <a:pt x="845" y="25259"/>
                    </a:cubicBezTo>
                    <a:cubicBezTo>
                      <a:pt x="733" y="25433"/>
                      <a:pt x="629" y="25614"/>
                      <a:pt x="525" y="25791"/>
                    </a:cubicBezTo>
                    <a:cubicBezTo>
                      <a:pt x="437" y="25942"/>
                      <a:pt x="355" y="26096"/>
                      <a:pt x="275" y="26250"/>
                    </a:cubicBezTo>
                    <a:cubicBezTo>
                      <a:pt x="216" y="26355"/>
                      <a:pt x="159" y="26470"/>
                      <a:pt x="104" y="26586"/>
                    </a:cubicBezTo>
                    <a:cubicBezTo>
                      <a:pt x="67" y="26655"/>
                      <a:pt x="35" y="26721"/>
                      <a:pt x="1" y="26794"/>
                    </a:cubicBezTo>
                    <a:lnTo>
                      <a:pt x="12291" y="33891"/>
                    </a:lnTo>
                    <a:cubicBezTo>
                      <a:pt x="12564" y="33309"/>
                      <a:pt x="12885" y="32742"/>
                      <a:pt x="13228" y="32214"/>
                    </a:cubicBezTo>
                    <a:cubicBezTo>
                      <a:pt x="13331" y="32045"/>
                      <a:pt x="13451" y="31883"/>
                      <a:pt x="13566" y="31717"/>
                    </a:cubicBezTo>
                    <a:cubicBezTo>
                      <a:pt x="13867" y="31289"/>
                      <a:pt x="14191" y="30892"/>
                      <a:pt x="14527" y="30522"/>
                    </a:cubicBezTo>
                    <a:cubicBezTo>
                      <a:pt x="14685" y="30356"/>
                      <a:pt x="14842" y="30194"/>
                      <a:pt x="15009" y="30040"/>
                    </a:cubicBezTo>
                    <a:cubicBezTo>
                      <a:pt x="15143" y="29913"/>
                      <a:pt x="15278" y="29782"/>
                      <a:pt x="15421" y="29670"/>
                    </a:cubicBezTo>
                    <a:cubicBezTo>
                      <a:pt x="15486" y="29608"/>
                      <a:pt x="15559" y="29550"/>
                      <a:pt x="15637" y="29497"/>
                    </a:cubicBezTo>
                    <a:cubicBezTo>
                      <a:pt x="15776" y="29381"/>
                      <a:pt x="15918" y="29276"/>
                      <a:pt x="16061" y="29176"/>
                    </a:cubicBezTo>
                    <a:cubicBezTo>
                      <a:pt x="16215" y="29072"/>
                      <a:pt x="16374" y="28968"/>
                      <a:pt x="16536" y="28876"/>
                    </a:cubicBezTo>
                    <a:lnTo>
                      <a:pt x="37692" y="16654"/>
                    </a:lnTo>
                    <a:lnTo>
                      <a:pt x="54250" y="7094"/>
                    </a:lnTo>
                    <a:lnTo>
                      <a:pt x="41960" y="0"/>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39"/>
              <p:cNvSpPr/>
              <p:nvPr/>
            </p:nvSpPr>
            <p:spPr>
              <a:xfrm>
                <a:off x="4598905" y="1881366"/>
                <a:ext cx="193966" cy="392300"/>
              </a:xfrm>
              <a:custGeom>
                <a:rect b="b" l="l" r="r" t="t"/>
                <a:pathLst>
                  <a:path extrusionOk="0" h="27130" w="13414">
                    <a:moveTo>
                      <a:pt x="1" y="1"/>
                    </a:moveTo>
                    <a:lnTo>
                      <a:pt x="17" y="4604"/>
                    </a:lnTo>
                    <a:lnTo>
                      <a:pt x="8309" y="9392"/>
                    </a:lnTo>
                    <a:lnTo>
                      <a:pt x="8312" y="20460"/>
                    </a:lnTo>
                    <a:cubicBezTo>
                      <a:pt x="8301" y="21790"/>
                      <a:pt x="8305" y="23058"/>
                      <a:pt x="8339" y="24199"/>
                    </a:cubicBezTo>
                    <a:cubicBezTo>
                      <a:pt x="8339" y="24199"/>
                      <a:pt x="13073" y="26937"/>
                      <a:pt x="13413" y="27129"/>
                    </a:cubicBezTo>
                    <a:lnTo>
                      <a:pt x="13413" y="27126"/>
                    </a:lnTo>
                    <a:cubicBezTo>
                      <a:pt x="12680" y="26717"/>
                      <a:pt x="12294" y="24974"/>
                      <a:pt x="12294" y="20375"/>
                    </a:cubicBezTo>
                    <a:lnTo>
                      <a:pt x="12294" y="20336"/>
                    </a:lnTo>
                    <a:lnTo>
                      <a:pt x="12291" y="7094"/>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39"/>
              <p:cNvSpPr/>
              <p:nvPr/>
            </p:nvSpPr>
            <p:spPr>
              <a:xfrm>
                <a:off x="4598905" y="1556213"/>
                <a:ext cx="805364" cy="1473387"/>
              </a:xfrm>
              <a:custGeom>
                <a:rect b="b" l="l" r="r" t="t"/>
                <a:pathLst>
                  <a:path extrusionOk="0" h="101894" w="55696">
                    <a:moveTo>
                      <a:pt x="39874" y="1"/>
                    </a:moveTo>
                    <a:cubicBezTo>
                      <a:pt x="39834" y="1"/>
                      <a:pt x="39795" y="1"/>
                      <a:pt x="39755" y="3"/>
                    </a:cubicBezTo>
                    <a:cubicBezTo>
                      <a:pt x="39604" y="11"/>
                      <a:pt x="39442" y="26"/>
                      <a:pt x="39284" y="57"/>
                    </a:cubicBezTo>
                    <a:cubicBezTo>
                      <a:pt x="39165" y="76"/>
                      <a:pt x="39042" y="104"/>
                      <a:pt x="38918" y="141"/>
                    </a:cubicBezTo>
                    <a:cubicBezTo>
                      <a:pt x="38798" y="177"/>
                      <a:pt x="38675" y="215"/>
                      <a:pt x="38540" y="261"/>
                    </a:cubicBezTo>
                    <a:lnTo>
                      <a:pt x="38537" y="269"/>
                    </a:lnTo>
                    <a:cubicBezTo>
                      <a:pt x="38414" y="312"/>
                      <a:pt x="38286" y="369"/>
                      <a:pt x="38154" y="435"/>
                    </a:cubicBezTo>
                    <a:cubicBezTo>
                      <a:pt x="38020" y="492"/>
                      <a:pt x="37893" y="566"/>
                      <a:pt x="37758" y="643"/>
                    </a:cubicBezTo>
                    <a:lnTo>
                      <a:pt x="1" y="22486"/>
                    </a:lnTo>
                    <a:lnTo>
                      <a:pt x="12291" y="29579"/>
                    </a:lnTo>
                    <a:lnTo>
                      <a:pt x="12294" y="42821"/>
                    </a:lnTo>
                    <a:cubicBezTo>
                      <a:pt x="12291" y="47452"/>
                      <a:pt x="12677" y="49202"/>
                      <a:pt x="13413" y="49611"/>
                    </a:cubicBezTo>
                    <a:cubicBezTo>
                      <a:pt x="13542" y="49684"/>
                      <a:pt x="13684" y="49719"/>
                      <a:pt x="13830" y="49719"/>
                    </a:cubicBezTo>
                    <a:cubicBezTo>
                      <a:pt x="13838" y="49719"/>
                      <a:pt x="13845" y="49719"/>
                      <a:pt x="13852" y="49719"/>
                    </a:cubicBezTo>
                    <a:cubicBezTo>
                      <a:pt x="13933" y="49719"/>
                      <a:pt x="14014" y="49711"/>
                      <a:pt x="14099" y="49684"/>
                    </a:cubicBezTo>
                    <a:cubicBezTo>
                      <a:pt x="14184" y="49668"/>
                      <a:pt x="14273" y="49645"/>
                      <a:pt x="14365" y="49607"/>
                    </a:cubicBezTo>
                    <a:cubicBezTo>
                      <a:pt x="14454" y="49572"/>
                      <a:pt x="14546" y="49534"/>
                      <a:pt x="14650" y="49491"/>
                    </a:cubicBezTo>
                    <a:cubicBezTo>
                      <a:pt x="14943" y="49360"/>
                      <a:pt x="15260" y="49171"/>
                      <a:pt x="15602" y="48974"/>
                    </a:cubicBezTo>
                    <a:cubicBezTo>
                      <a:pt x="15703" y="48920"/>
                      <a:pt x="15803" y="48855"/>
                      <a:pt x="15899" y="48794"/>
                    </a:cubicBezTo>
                    <a:cubicBezTo>
                      <a:pt x="15992" y="48743"/>
                      <a:pt x="16073" y="48693"/>
                      <a:pt x="16162" y="48635"/>
                    </a:cubicBezTo>
                    <a:cubicBezTo>
                      <a:pt x="16944" y="48123"/>
                      <a:pt x="17568" y="47579"/>
                      <a:pt x="18158" y="46993"/>
                    </a:cubicBezTo>
                    <a:cubicBezTo>
                      <a:pt x="18555" y="46604"/>
                      <a:pt x="18933" y="46191"/>
                      <a:pt x="19331" y="45764"/>
                    </a:cubicBezTo>
                    <a:cubicBezTo>
                      <a:pt x="20510" y="44499"/>
                      <a:pt x="21840" y="43068"/>
                      <a:pt x="23849" y="41766"/>
                    </a:cubicBezTo>
                    <a:cubicBezTo>
                      <a:pt x="24073" y="41604"/>
                      <a:pt x="24334" y="41430"/>
                      <a:pt x="24596" y="41287"/>
                    </a:cubicBezTo>
                    <a:cubicBezTo>
                      <a:pt x="25665" y="40668"/>
                      <a:pt x="26684" y="40375"/>
                      <a:pt x="27608" y="40375"/>
                    </a:cubicBezTo>
                    <a:cubicBezTo>
                      <a:pt x="30303" y="40375"/>
                      <a:pt x="32194" y="42866"/>
                      <a:pt x="32191" y="47020"/>
                    </a:cubicBezTo>
                    <a:cubicBezTo>
                      <a:pt x="32191" y="49376"/>
                      <a:pt x="31574" y="52020"/>
                      <a:pt x="30448" y="54475"/>
                    </a:cubicBezTo>
                    <a:cubicBezTo>
                      <a:pt x="28999" y="57660"/>
                      <a:pt x="26863" y="60231"/>
                      <a:pt x="24589" y="61550"/>
                    </a:cubicBezTo>
                    <a:cubicBezTo>
                      <a:pt x="24369" y="61677"/>
                      <a:pt x="24130" y="61797"/>
                      <a:pt x="23868" y="61904"/>
                    </a:cubicBezTo>
                    <a:cubicBezTo>
                      <a:pt x="23856" y="61916"/>
                      <a:pt x="23833" y="61924"/>
                      <a:pt x="23813" y="61932"/>
                    </a:cubicBezTo>
                    <a:cubicBezTo>
                      <a:pt x="23397" y="62144"/>
                      <a:pt x="22996" y="62320"/>
                      <a:pt x="22576" y="62482"/>
                    </a:cubicBezTo>
                    <a:lnTo>
                      <a:pt x="22256" y="62598"/>
                    </a:lnTo>
                    <a:cubicBezTo>
                      <a:pt x="21986" y="62687"/>
                      <a:pt x="21736" y="62760"/>
                      <a:pt x="21497" y="62815"/>
                    </a:cubicBezTo>
                    <a:cubicBezTo>
                      <a:pt x="21297" y="62868"/>
                      <a:pt x="21112" y="62911"/>
                      <a:pt x="20922" y="62945"/>
                    </a:cubicBezTo>
                    <a:cubicBezTo>
                      <a:pt x="20811" y="62964"/>
                      <a:pt x="20695" y="62984"/>
                      <a:pt x="20587" y="63000"/>
                    </a:cubicBezTo>
                    <a:cubicBezTo>
                      <a:pt x="20175" y="63061"/>
                      <a:pt x="19762" y="63112"/>
                      <a:pt x="19326" y="63142"/>
                    </a:cubicBezTo>
                    <a:cubicBezTo>
                      <a:pt x="18201" y="63227"/>
                      <a:pt x="17230" y="63300"/>
                      <a:pt x="15602" y="64245"/>
                    </a:cubicBezTo>
                    <a:cubicBezTo>
                      <a:pt x="13741" y="65316"/>
                      <a:pt x="13089" y="66026"/>
                      <a:pt x="12669" y="68393"/>
                    </a:cubicBezTo>
                    <a:cubicBezTo>
                      <a:pt x="12415" y="69804"/>
                      <a:pt x="12287" y="71708"/>
                      <a:pt x="12287" y="74210"/>
                    </a:cubicBezTo>
                    <a:lnTo>
                      <a:pt x="12291" y="78439"/>
                    </a:lnTo>
                    <a:lnTo>
                      <a:pt x="12291" y="82934"/>
                    </a:lnTo>
                    <a:lnTo>
                      <a:pt x="12287" y="82930"/>
                    </a:lnTo>
                    <a:lnTo>
                      <a:pt x="12291" y="87456"/>
                    </a:lnTo>
                    <a:lnTo>
                      <a:pt x="19550" y="83262"/>
                    </a:lnTo>
                    <a:lnTo>
                      <a:pt x="22214" y="81723"/>
                    </a:lnTo>
                    <a:lnTo>
                      <a:pt x="22315" y="81666"/>
                    </a:lnTo>
                    <a:lnTo>
                      <a:pt x="22379" y="81635"/>
                    </a:lnTo>
                    <a:lnTo>
                      <a:pt x="22407" y="81616"/>
                    </a:lnTo>
                    <a:lnTo>
                      <a:pt x="24507" y="80490"/>
                    </a:lnTo>
                    <a:lnTo>
                      <a:pt x="24527" y="80483"/>
                    </a:lnTo>
                    <a:lnTo>
                      <a:pt x="24546" y="80474"/>
                    </a:lnTo>
                    <a:lnTo>
                      <a:pt x="24605" y="80447"/>
                    </a:lnTo>
                    <a:cubicBezTo>
                      <a:pt x="25360" y="80081"/>
                      <a:pt x="26023" y="79800"/>
                      <a:pt x="26647" y="79604"/>
                    </a:cubicBezTo>
                    <a:lnTo>
                      <a:pt x="26728" y="79572"/>
                    </a:lnTo>
                    <a:cubicBezTo>
                      <a:pt x="26820" y="79542"/>
                      <a:pt x="26906" y="79515"/>
                      <a:pt x="26998" y="79492"/>
                    </a:cubicBezTo>
                    <a:cubicBezTo>
                      <a:pt x="27110" y="79457"/>
                      <a:pt x="27222" y="79426"/>
                      <a:pt x="27334" y="79407"/>
                    </a:cubicBezTo>
                    <a:lnTo>
                      <a:pt x="27395" y="79395"/>
                    </a:lnTo>
                    <a:cubicBezTo>
                      <a:pt x="27523" y="79360"/>
                      <a:pt x="27653" y="79330"/>
                      <a:pt x="27785" y="79307"/>
                    </a:cubicBezTo>
                    <a:cubicBezTo>
                      <a:pt x="27904" y="79287"/>
                      <a:pt x="28020" y="79272"/>
                      <a:pt x="28135" y="79260"/>
                    </a:cubicBezTo>
                    <a:cubicBezTo>
                      <a:pt x="28267" y="79245"/>
                      <a:pt x="28405" y="79229"/>
                      <a:pt x="28540" y="79229"/>
                    </a:cubicBezTo>
                    <a:cubicBezTo>
                      <a:pt x="28640" y="79225"/>
                      <a:pt x="28745" y="79225"/>
                      <a:pt x="28841" y="79225"/>
                    </a:cubicBezTo>
                    <a:cubicBezTo>
                      <a:pt x="28968" y="79234"/>
                      <a:pt x="29099" y="79245"/>
                      <a:pt x="29254" y="79272"/>
                    </a:cubicBezTo>
                    <a:lnTo>
                      <a:pt x="29304" y="79280"/>
                    </a:lnTo>
                    <a:cubicBezTo>
                      <a:pt x="29369" y="79291"/>
                      <a:pt x="29439" y="79303"/>
                      <a:pt x="29500" y="79314"/>
                    </a:cubicBezTo>
                    <a:cubicBezTo>
                      <a:pt x="29647" y="79353"/>
                      <a:pt x="29797" y="79403"/>
                      <a:pt x="29971" y="79476"/>
                    </a:cubicBezTo>
                    <a:cubicBezTo>
                      <a:pt x="30024" y="79503"/>
                      <a:pt x="30063" y="79515"/>
                      <a:pt x="30110" y="79534"/>
                    </a:cubicBezTo>
                    <a:cubicBezTo>
                      <a:pt x="30507" y="79742"/>
                      <a:pt x="30853" y="80051"/>
                      <a:pt x="31142" y="80455"/>
                    </a:cubicBezTo>
                    <a:cubicBezTo>
                      <a:pt x="31165" y="80483"/>
                      <a:pt x="31185" y="80517"/>
                      <a:pt x="31208" y="80556"/>
                    </a:cubicBezTo>
                    <a:cubicBezTo>
                      <a:pt x="31327" y="80741"/>
                      <a:pt x="31435" y="80933"/>
                      <a:pt x="31528" y="81149"/>
                    </a:cubicBezTo>
                    <a:cubicBezTo>
                      <a:pt x="31551" y="81191"/>
                      <a:pt x="31571" y="81238"/>
                      <a:pt x="31585" y="81276"/>
                    </a:cubicBezTo>
                    <a:lnTo>
                      <a:pt x="31601" y="81315"/>
                    </a:lnTo>
                    <a:cubicBezTo>
                      <a:pt x="31690" y="81527"/>
                      <a:pt x="31767" y="81759"/>
                      <a:pt x="31840" y="82001"/>
                    </a:cubicBezTo>
                    <a:lnTo>
                      <a:pt x="31891" y="82182"/>
                    </a:lnTo>
                    <a:cubicBezTo>
                      <a:pt x="31955" y="82444"/>
                      <a:pt x="32017" y="82737"/>
                      <a:pt x="32064" y="83046"/>
                    </a:cubicBezTo>
                    <a:lnTo>
                      <a:pt x="32087" y="83177"/>
                    </a:lnTo>
                    <a:cubicBezTo>
                      <a:pt x="32195" y="83929"/>
                      <a:pt x="32252" y="84739"/>
                      <a:pt x="32249" y="85656"/>
                    </a:cubicBezTo>
                    <a:cubicBezTo>
                      <a:pt x="32249" y="88798"/>
                      <a:pt x="31694" y="91080"/>
                      <a:pt x="31208" y="93096"/>
                    </a:cubicBezTo>
                    <a:cubicBezTo>
                      <a:pt x="30818" y="94708"/>
                      <a:pt x="30483" y="96107"/>
                      <a:pt x="30410" y="98023"/>
                    </a:cubicBezTo>
                    <a:lnTo>
                      <a:pt x="30410" y="98062"/>
                    </a:lnTo>
                    <a:lnTo>
                      <a:pt x="30402" y="98100"/>
                    </a:lnTo>
                    <a:cubicBezTo>
                      <a:pt x="30383" y="98363"/>
                      <a:pt x="30375" y="98551"/>
                      <a:pt x="30375" y="98724"/>
                    </a:cubicBezTo>
                    <a:cubicBezTo>
                      <a:pt x="30371" y="100012"/>
                      <a:pt x="30749" y="101000"/>
                      <a:pt x="31432" y="101516"/>
                    </a:cubicBezTo>
                    <a:cubicBezTo>
                      <a:pt x="31497" y="101562"/>
                      <a:pt x="31567" y="101608"/>
                      <a:pt x="31628" y="101647"/>
                    </a:cubicBezTo>
                    <a:cubicBezTo>
                      <a:pt x="31636" y="101651"/>
                      <a:pt x="31636" y="101651"/>
                      <a:pt x="31640" y="101655"/>
                    </a:cubicBezTo>
                    <a:lnTo>
                      <a:pt x="31732" y="101705"/>
                    </a:lnTo>
                    <a:cubicBezTo>
                      <a:pt x="31763" y="101724"/>
                      <a:pt x="31798" y="101735"/>
                      <a:pt x="31832" y="101747"/>
                    </a:cubicBezTo>
                    <a:cubicBezTo>
                      <a:pt x="31868" y="101767"/>
                      <a:pt x="31898" y="101778"/>
                      <a:pt x="31937" y="101786"/>
                    </a:cubicBezTo>
                    <a:cubicBezTo>
                      <a:pt x="31979" y="101801"/>
                      <a:pt x="32025" y="101813"/>
                      <a:pt x="32071" y="101824"/>
                    </a:cubicBezTo>
                    <a:cubicBezTo>
                      <a:pt x="32110" y="101840"/>
                      <a:pt x="32153" y="101847"/>
                      <a:pt x="32187" y="101855"/>
                    </a:cubicBezTo>
                    <a:cubicBezTo>
                      <a:pt x="32226" y="101865"/>
                      <a:pt x="32269" y="101875"/>
                      <a:pt x="32309" y="101875"/>
                    </a:cubicBezTo>
                    <a:cubicBezTo>
                      <a:pt x="32316" y="101875"/>
                      <a:pt x="32323" y="101875"/>
                      <a:pt x="32330" y="101874"/>
                    </a:cubicBezTo>
                    <a:cubicBezTo>
                      <a:pt x="32384" y="101890"/>
                      <a:pt x="32437" y="101890"/>
                      <a:pt x="32492" y="101890"/>
                    </a:cubicBezTo>
                    <a:cubicBezTo>
                      <a:pt x="32507" y="101890"/>
                      <a:pt x="32523" y="101890"/>
                      <a:pt x="32538" y="101893"/>
                    </a:cubicBezTo>
                    <a:cubicBezTo>
                      <a:pt x="32619" y="101893"/>
                      <a:pt x="32700" y="101886"/>
                      <a:pt x="32793" y="101879"/>
                    </a:cubicBezTo>
                    <a:cubicBezTo>
                      <a:pt x="33167" y="101840"/>
                      <a:pt x="33575" y="101697"/>
                      <a:pt x="33991" y="101458"/>
                    </a:cubicBezTo>
                    <a:cubicBezTo>
                      <a:pt x="35985" y="100301"/>
                      <a:pt x="37611" y="97206"/>
                      <a:pt x="37615" y="94541"/>
                    </a:cubicBezTo>
                    <a:cubicBezTo>
                      <a:pt x="37611" y="94388"/>
                      <a:pt x="37596" y="94199"/>
                      <a:pt x="37581" y="94014"/>
                    </a:cubicBezTo>
                    <a:lnTo>
                      <a:pt x="37581" y="93983"/>
                    </a:lnTo>
                    <a:lnTo>
                      <a:pt x="37576" y="93948"/>
                    </a:lnTo>
                    <a:cubicBezTo>
                      <a:pt x="37503" y="92048"/>
                      <a:pt x="37164" y="91041"/>
                      <a:pt x="36779" y="89877"/>
                    </a:cubicBezTo>
                    <a:cubicBezTo>
                      <a:pt x="36293" y="88424"/>
                      <a:pt x="35738" y="86774"/>
                      <a:pt x="35738" y="83632"/>
                    </a:cubicBezTo>
                    <a:cubicBezTo>
                      <a:pt x="35738" y="83566"/>
                      <a:pt x="35741" y="83490"/>
                      <a:pt x="35745" y="83420"/>
                    </a:cubicBezTo>
                    <a:lnTo>
                      <a:pt x="35741" y="83358"/>
                    </a:lnTo>
                    <a:cubicBezTo>
                      <a:pt x="35753" y="82953"/>
                      <a:pt x="35757" y="82649"/>
                      <a:pt x="35777" y="82367"/>
                    </a:cubicBezTo>
                    <a:cubicBezTo>
                      <a:pt x="35784" y="82232"/>
                      <a:pt x="35791" y="82097"/>
                      <a:pt x="35803" y="81967"/>
                    </a:cubicBezTo>
                    <a:lnTo>
                      <a:pt x="35815" y="81828"/>
                    </a:lnTo>
                    <a:cubicBezTo>
                      <a:pt x="35838" y="81577"/>
                      <a:pt x="35853" y="81346"/>
                      <a:pt x="35880" y="81122"/>
                    </a:cubicBezTo>
                    <a:cubicBezTo>
                      <a:pt x="35903" y="80941"/>
                      <a:pt x="35927" y="80764"/>
                      <a:pt x="35957" y="80590"/>
                    </a:cubicBezTo>
                    <a:lnTo>
                      <a:pt x="35965" y="80552"/>
                    </a:lnTo>
                    <a:cubicBezTo>
                      <a:pt x="35996" y="80339"/>
                      <a:pt x="36026" y="80127"/>
                      <a:pt x="36069" y="79919"/>
                    </a:cubicBezTo>
                    <a:cubicBezTo>
                      <a:pt x="36100" y="79730"/>
                      <a:pt x="36142" y="79538"/>
                      <a:pt x="36185" y="79345"/>
                    </a:cubicBezTo>
                    <a:cubicBezTo>
                      <a:pt x="36227" y="79148"/>
                      <a:pt x="36277" y="78951"/>
                      <a:pt x="36332" y="78759"/>
                    </a:cubicBezTo>
                    <a:cubicBezTo>
                      <a:pt x="36382" y="78563"/>
                      <a:pt x="36432" y="78378"/>
                      <a:pt x="36489" y="78184"/>
                    </a:cubicBezTo>
                    <a:cubicBezTo>
                      <a:pt x="36544" y="78011"/>
                      <a:pt x="36605" y="77826"/>
                      <a:pt x="36667" y="77652"/>
                    </a:cubicBezTo>
                    <a:lnTo>
                      <a:pt x="36713" y="77533"/>
                    </a:lnTo>
                    <a:cubicBezTo>
                      <a:pt x="36763" y="77379"/>
                      <a:pt x="36817" y="77232"/>
                      <a:pt x="36875" y="77078"/>
                    </a:cubicBezTo>
                    <a:lnTo>
                      <a:pt x="36875" y="77074"/>
                    </a:lnTo>
                    <a:cubicBezTo>
                      <a:pt x="36937" y="76932"/>
                      <a:pt x="36998" y="76782"/>
                      <a:pt x="37067" y="76635"/>
                    </a:cubicBezTo>
                    <a:lnTo>
                      <a:pt x="37102" y="76550"/>
                    </a:lnTo>
                    <a:cubicBezTo>
                      <a:pt x="37257" y="76203"/>
                      <a:pt x="37430" y="75864"/>
                      <a:pt x="37611" y="75536"/>
                    </a:cubicBezTo>
                    <a:lnTo>
                      <a:pt x="37654" y="75448"/>
                    </a:lnTo>
                    <a:cubicBezTo>
                      <a:pt x="37711" y="75332"/>
                      <a:pt x="37777" y="75216"/>
                      <a:pt x="37843" y="75108"/>
                    </a:cubicBezTo>
                    <a:cubicBezTo>
                      <a:pt x="37931" y="74950"/>
                      <a:pt x="38035" y="74804"/>
                      <a:pt x="38131" y="74657"/>
                    </a:cubicBezTo>
                    <a:lnTo>
                      <a:pt x="38190" y="74576"/>
                    </a:lnTo>
                    <a:lnTo>
                      <a:pt x="38236" y="74495"/>
                    </a:lnTo>
                    <a:cubicBezTo>
                      <a:pt x="38302" y="74391"/>
                      <a:pt x="38371" y="74287"/>
                      <a:pt x="38444" y="74186"/>
                    </a:cubicBezTo>
                    <a:cubicBezTo>
                      <a:pt x="38563" y="74017"/>
                      <a:pt x="38691" y="73852"/>
                      <a:pt x="38822" y="73682"/>
                    </a:cubicBezTo>
                    <a:cubicBezTo>
                      <a:pt x="38922" y="73555"/>
                      <a:pt x="39007" y="73451"/>
                      <a:pt x="39095" y="73339"/>
                    </a:cubicBezTo>
                    <a:cubicBezTo>
                      <a:pt x="39227" y="73177"/>
                      <a:pt x="39362" y="73023"/>
                      <a:pt x="39508" y="72864"/>
                    </a:cubicBezTo>
                    <a:cubicBezTo>
                      <a:pt x="39597" y="72764"/>
                      <a:pt x="39697" y="72660"/>
                      <a:pt x="39793" y="72560"/>
                    </a:cubicBezTo>
                    <a:cubicBezTo>
                      <a:pt x="39936" y="72402"/>
                      <a:pt x="40086" y="72252"/>
                      <a:pt x="40241" y="72101"/>
                    </a:cubicBezTo>
                    <a:cubicBezTo>
                      <a:pt x="40314" y="72032"/>
                      <a:pt x="40387" y="71959"/>
                      <a:pt x="40460" y="71897"/>
                    </a:cubicBezTo>
                    <a:lnTo>
                      <a:pt x="40503" y="71850"/>
                    </a:lnTo>
                    <a:cubicBezTo>
                      <a:pt x="40672" y="71693"/>
                      <a:pt x="40846" y="71538"/>
                      <a:pt x="41019" y="71384"/>
                    </a:cubicBezTo>
                    <a:cubicBezTo>
                      <a:pt x="41058" y="71353"/>
                      <a:pt x="41097" y="71318"/>
                      <a:pt x="41135" y="71288"/>
                    </a:cubicBezTo>
                    <a:lnTo>
                      <a:pt x="41181" y="71245"/>
                    </a:lnTo>
                    <a:cubicBezTo>
                      <a:pt x="41860" y="70675"/>
                      <a:pt x="42604" y="70124"/>
                      <a:pt x="43444" y="69565"/>
                    </a:cubicBezTo>
                    <a:lnTo>
                      <a:pt x="43460" y="69549"/>
                    </a:lnTo>
                    <a:lnTo>
                      <a:pt x="43479" y="69542"/>
                    </a:lnTo>
                    <a:lnTo>
                      <a:pt x="45433" y="68323"/>
                    </a:lnTo>
                    <a:lnTo>
                      <a:pt x="45445" y="68316"/>
                    </a:lnTo>
                    <a:lnTo>
                      <a:pt x="45464" y="68308"/>
                    </a:lnTo>
                    <a:lnTo>
                      <a:pt x="45584" y="68238"/>
                    </a:lnTo>
                    <a:cubicBezTo>
                      <a:pt x="45641" y="68204"/>
                      <a:pt x="45700" y="68169"/>
                      <a:pt x="45764" y="68126"/>
                    </a:cubicBezTo>
                    <a:lnTo>
                      <a:pt x="55696" y="62398"/>
                    </a:lnTo>
                    <a:lnTo>
                      <a:pt x="55692" y="12116"/>
                    </a:lnTo>
                    <a:cubicBezTo>
                      <a:pt x="55692" y="11260"/>
                      <a:pt x="55588" y="10497"/>
                      <a:pt x="55387" y="9842"/>
                    </a:cubicBezTo>
                    <a:cubicBezTo>
                      <a:pt x="55356" y="9730"/>
                      <a:pt x="55317" y="9625"/>
                      <a:pt x="55287" y="9521"/>
                    </a:cubicBezTo>
                    <a:cubicBezTo>
                      <a:pt x="55206" y="9313"/>
                      <a:pt x="55121" y="9125"/>
                      <a:pt x="55029" y="8939"/>
                    </a:cubicBezTo>
                    <a:cubicBezTo>
                      <a:pt x="54982" y="8842"/>
                      <a:pt x="54929" y="8758"/>
                      <a:pt x="54878" y="8677"/>
                    </a:cubicBezTo>
                    <a:cubicBezTo>
                      <a:pt x="54801" y="8554"/>
                      <a:pt x="54721" y="8431"/>
                      <a:pt x="54632" y="8315"/>
                    </a:cubicBezTo>
                    <a:cubicBezTo>
                      <a:pt x="54351" y="7960"/>
                      <a:pt x="54030" y="7682"/>
                      <a:pt x="53664" y="7490"/>
                    </a:cubicBezTo>
                    <a:lnTo>
                      <a:pt x="53664" y="7478"/>
                    </a:lnTo>
                    <a:lnTo>
                      <a:pt x="41547" y="485"/>
                    </a:lnTo>
                    <a:cubicBezTo>
                      <a:pt x="41051" y="170"/>
                      <a:pt x="40490" y="1"/>
                      <a:pt x="3987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39"/>
              <p:cNvSpPr/>
              <p:nvPr/>
            </p:nvSpPr>
            <p:spPr>
              <a:xfrm>
                <a:off x="4598905" y="1556242"/>
                <a:ext cx="774145" cy="427698"/>
              </a:xfrm>
              <a:custGeom>
                <a:rect b="b" l="l" r="r" t="t"/>
                <a:pathLst>
                  <a:path extrusionOk="0" h="29578" w="53537">
                    <a:moveTo>
                      <a:pt x="39755" y="1"/>
                    </a:moveTo>
                    <a:cubicBezTo>
                      <a:pt x="39604" y="9"/>
                      <a:pt x="39442" y="24"/>
                      <a:pt x="39284" y="55"/>
                    </a:cubicBezTo>
                    <a:cubicBezTo>
                      <a:pt x="39165" y="74"/>
                      <a:pt x="39042" y="102"/>
                      <a:pt x="38918" y="139"/>
                    </a:cubicBezTo>
                    <a:cubicBezTo>
                      <a:pt x="38798" y="175"/>
                      <a:pt x="38675" y="213"/>
                      <a:pt x="38540" y="259"/>
                    </a:cubicBezTo>
                    <a:lnTo>
                      <a:pt x="38537" y="267"/>
                    </a:lnTo>
                    <a:cubicBezTo>
                      <a:pt x="38414" y="310"/>
                      <a:pt x="38286" y="367"/>
                      <a:pt x="38154" y="433"/>
                    </a:cubicBezTo>
                    <a:cubicBezTo>
                      <a:pt x="38020" y="490"/>
                      <a:pt x="37893" y="564"/>
                      <a:pt x="37758" y="641"/>
                    </a:cubicBezTo>
                    <a:lnTo>
                      <a:pt x="1" y="22484"/>
                    </a:lnTo>
                    <a:lnTo>
                      <a:pt x="12291" y="29577"/>
                    </a:lnTo>
                    <a:lnTo>
                      <a:pt x="49997" y="7808"/>
                    </a:lnTo>
                    <a:cubicBezTo>
                      <a:pt x="50179" y="7707"/>
                      <a:pt x="50356" y="7614"/>
                      <a:pt x="50526" y="7534"/>
                    </a:cubicBezTo>
                    <a:cubicBezTo>
                      <a:pt x="50680" y="7468"/>
                      <a:pt x="50835" y="7403"/>
                      <a:pt x="50977" y="7356"/>
                    </a:cubicBezTo>
                    <a:cubicBezTo>
                      <a:pt x="51054" y="7329"/>
                      <a:pt x="51131" y="7303"/>
                      <a:pt x="51212" y="7283"/>
                    </a:cubicBezTo>
                    <a:cubicBezTo>
                      <a:pt x="51370" y="7233"/>
                      <a:pt x="51524" y="7198"/>
                      <a:pt x="51675" y="7180"/>
                    </a:cubicBezTo>
                    <a:cubicBezTo>
                      <a:pt x="51748" y="7168"/>
                      <a:pt x="51825" y="7156"/>
                      <a:pt x="51899" y="7148"/>
                    </a:cubicBezTo>
                    <a:cubicBezTo>
                      <a:pt x="51979" y="7137"/>
                      <a:pt x="52061" y="7129"/>
                      <a:pt x="52145" y="7129"/>
                    </a:cubicBezTo>
                    <a:lnTo>
                      <a:pt x="52203" y="7129"/>
                    </a:lnTo>
                    <a:cubicBezTo>
                      <a:pt x="52210" y="7129"/>
                      <a:pt x="52218" y="7125"/>
                      <a:pt x="52222" y="7125"/>
                    </a:cubicBezTo>
                    <a:cubicBezTo>
                      <a:pt x="52237" y="7125"/>
                      <a:pt x="52249" y="7129"/>
                      <a:pt x="52257" y="7129"/>
                    </a:cubicBezTo>
                    <a:cubicBezTo>
                      <a:pt x="52326" y="7129"/>
                      <a:pt x="52396" y="7133"/>
                      <a:pt x="52461" y="7137"/>
                    </a:cubicBezTo>
                    <a:lnTo>
                      <a:pt x="52484" y="7137"/>
                    </a:lnTo>
                    <a:cubicBezTo>
                      <a:pt x="52557" y="7141"/>
                      <a:pt x="52634" y="7144"/>
                      <a:pt x="52700" y="7164"/>
                    </a:cubicBezTo>
                    <a:lnTo>
                      <a:pt x="52708" y="7164"/>
                    </a:lnTo>
                    <a:cubicBezTo>
                      <a:pt x="52746" y="7164"/>
                      <a:pt x="52778" y="7168"/>
                      <a:pt x="52812" y="7171"/>
                    </a:cubicBezTo>
                    <a:cubicBezTo>
                      <a:pt x="52920" y="7187"/>
                      <a:pt x="53024" y="7217"/>
                      <a:pt x="53132" y="7249"/>
                    </a:cubicBezTo>
                    <a:cubicBezTo>
                      <a:pt x="53159" y="7264"/>
                      <a:pt x="53182" y="7267"/>
                      <a:pt x="53209" y="7276"/>
                    </a:cubicBezTo>
                    <a:cubicBezTo>
                      <a:pt x="53317" y="7310"/>
                      <a:pt x="53429" y="7349"/>
                      <a:pt x="53536" y="7403"/>
                    </a:cubicBezTo>
                    <a:lnTo>
                      <a:pt x="41547" y="483"/>
                    </a:lnTo>
                    <a:cubicBezTo>
                      <a:pt x="41058" y="171"/>
                      <a:pt x="40499" y="1"/>
                      <a:pt x="398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39"/>
              <p:cNvSpPr/>
              <p:nvPr/>
            </p:nvSpPr>
            <p:spPr>
              <a:xfrm>
                <a:off x="4090075" y="2725074"/>
                <a:ext cx="625264" cy="1356694"/>
              </a:xfrm>
              <a:custGeom>
                <a:rect b="b" l="l" r="r" t="t"/>
                <a:pathLst>
                  <a:path extrusionOk="0" h="209528" w="95973">
                    <a:moveTo>
                      <a:pt x="51205" y="1"/>
                    </a:moveTo>
                    <a:cubicBezTo>
                      <a:pt x="50846" y="1"/>
                      <a:pt x="50472" y="44"/>
                      <a:pt x="50095" y="121"/>
                    </a:cubicBezTo>
                    <a:cubicBezTo>
                      <a:pt x="49429" y="267"/>
                      <a:pt x="48707" y="547"/>
                      <a:pt x="47986" y="971"/>
                    </a:cubicBezTo>
                    <a:cubicBezTo>
                      <a:pt x="47239" y="1407"/>
                      <a:pt x="46512" y="1958"/>
                      <a:pt x="45828" y="2604"/>
                    </a:cubicBezTo>
                    <a:cubicBezTo>
                      <a:pt x="44137" y="4206"/>
                      <a:pt x="42687" y="6389"/>
                      <a:pt x="41649" y="8776"/>
                    </a:cubicBezTo>
                    <a:cubicBezTo>
                      <a:pt x="41427" y="9284"/>
                      <a:pt x="41237" y="9790"/>
                      <a:pt x="41053" y="10316"/>
                    </a:cubicBezTo>
                    <a:cubicBezTo>
                      <a:pt x="40800" y="11050"/>
                      <a:pt x="40591" y="11803"/>
                      <a:pt x="40426" y="12557"/>
                    </a:cubicBezTo>
                    <a:cubicBezTo>
                      <a:pt x="40142" y="13811"/>
                      <a:pt x="39990" y="15058"/>
                      <a:pt x="39990" y="16266"/>
                    </a:cubicBezTo>
                    <a:cubicBezTo>
                      <a:pt x="39984" y="16602"/>
                      <a:pt x="40028" y="17008"/>
                      <a:pt x="40054" y="17432"/>
                    </a:cubicBezTo>
                    <a:lnTo>
                      <a:pt x="40060" y="17502"/>
                    </a:lnTo>
                    <a:lnTo>
                      <a:pt x="40060" y="17572"/>
                    </a:lnTo>
                    <a:cubicBezTo>
                      <a:pt x="40167" y="20193"/>
                      <a:pt x="40484" y="22035"/>
                      <a:pt x="40939" y="23694"/>
                    </a:cubicBezTo>
                    <a:cubicBezTo>
                      <a:pt x="41021" y="24030"/>
                      <a:pt x="41117" y="24340"/>
                      <a:pt x="41199" y="24662"/>
                    </a:cubicBezTo>
                    <a:cubicBezTo>
                      <a:pt x="41407" y="25315"/>
                      <a:pt x="41617" y="25929"/>
                      <a:pt x="41819" y="26575"/>
                    </a:cubicBezTo>
                    <a:cubicBezTo>
                      <a:pt x="42111" y="27461"/>
                      <a:pt x="42433" y="28379"/>
                      <a:pt x="42725" y="29418"/>
                    </a:cubicBezTo>
                    <a:cubicBezTo>
                      <a:pt x="42827" y="29766"/>
                      <a:pt x="42915" y="30126"/>
                      <a:pt x="43009" y="30488"/>
                    </a:cubicBezTo>
                    <a:cubicBezTo>
                      <a:pt x="43105" y="30848"/>
                      <a:pt x="43187" y="31241"/>
                      <a:pt x="43283" y="31633"/>
                    </a:cubicBezTo>
                    <a:cubicBezTo>
                      <a:pt x="43535" y="32823"/>
                      <a:pt x="43763" y="34147"/>
                      <a:pt x="43909" y="35666"/>
                    </a:cubicBezTo>
                    <a:lnTo>
                      <a:pt x="43921" y="35742"/>
                    </a:lnTo>
                    <a:lnTo>
                      <a:pt x="43934" y="35748"/>
                    </a:lnTo>
                    <a:cubicBezTo>
                      <a:pt x="43941" y="35970"/>
                      <a:pt x="43953" y="36186"/>
                      <a:pt x="43972" y="36420"/>
                    </a:cubicBezTo>
                    <a:cubicBezTo>
                      <a:pt x="43991" y="36654"/>
                      <a:pt x="43997" y="36876"/>
                      <a:pt x="44016" y="37110"/>
                    </a:cubicBezTo>
                    <a:lnTo>
                      <a:pt x="44029" y="37288"/>
                    </a:lnTo>
                    <a:lnTo>
                      <a:pt x="44048" y="37472"/>
                    </a:lnTo>
                    <a:cubicBezTo>
                      <a:pt x="44061" y="37630"/>
                      <a:pt x="44073" y="37775"/>
                      <a:pt x="44080" y="37946"/>
                    </a:cubicBezTo>
                    <a:cubicBezTo>
                      <a:pt x="44086" y="38110"/>
                      <a:pt x="44092" y="38250"/>
                      <a:pt x="44086" y="38414"/>
                    </a:cubicBezTo>
                    <a:cubicBezTo>
                      <a:pt x="44092" y="38573"/>
                      <a:pt x="44105" y="38731"/>
                      <a:pt x="44099" y="38883"/>
                    </a:cubicBezTo>
                    <a:lnTo>
                      <a:pt x="44105" y="39263"/>
                    </a:lnTo>
                    <a:lnTo>
                      <a:pt x="44105" y="39585"/>
                    </a:lnTo>
                    <a:cubicBezTo>
                      <a:pt x="44118" y="39833"/>
                      <a:pt x="44124" y="40093"/>
                      <a:pt x="44130" y="40371"/>
                    </a:cubicBezTo>
                    <a:lnTo>
                      <a:pt x="44118" y="40447"/>
                    </a:lnTo>
                    <a:lnTo>
                      <a:pt x="44118" y="40479"/>
                    </a:lnTo>
                    <a:cubicBezTo>
                      <a:pt x="44118" y="40959"/>
                      <a:pt x="44111" y="41435"/>
                      <a:pt x="44099" y="41903"/>
                    </a:cubicBezTo>
                    <a:cubicBezTo>
                      <a:pt x="44086" y="42372"/>
                      <a:pt x="44054" y="42834"/>
                      <a:pt x="44042" y="43302"/>
                    </a:cubicBezTo>
                    <a:cubicBezTo>
                      <a:pt x="44029" y="43536"/>
                      <a:pt x="44004" y="43778"/>
                      <a:pt x="43978" y="43998"/>
                    </a:cubicBezTo>
                    <a:lnTo>
                      <a:pt x="43959" y="44278"/>
                    </a:lnTo>
                    <a:cubicBezTo>
                      <a:pt x="43921" y="44872"/>
                      <a:pt x="43858" y="45487"/>
                      <a:pt x="43789" y="46107"/>
                    </a:cubicBezTo>
                    <a:cubicBezTo>
                      <a:pt x="43757" y="46399"/>
                      <a:pt x="43713" y="46683"/>
                      <a:pt x="43675" y="46981"/>
                    </a:cubicBezTo>
                    <a:lnTo>
                      <a:pt x="43637" y="47235"/>
                    </a:lnTo>
                    <a:lnTo>
                      <a:pt x="43624" y="47247"/>
                    </a:lnTo>
                    <a:cubicBezTo>
                      <a:pt x="43541" y="47779"/>
                      <a:pt x="43459" y="48304"/>
                      <a:pt x="43359" y="48830"/>
                    </a:cubicBezTo>
                    <a:cubicBezTo>
                      <a:pt x="43289" y="49184"/>
                      <a:pt x="43213" y="49532"/>
                      <a:pt x="43137" y="49862"/>
                    </a:cubicBezTo>
                    <a:lnTo>
                      <a:pt x="43111" y="50000"/>
                    </a:lnTo>
                    <a:cubicBezTo>
                      <a:pt x="43055" y="50242"/>
                      <a:pt x="43003" y="50482"/>
                      <a:pt x="42927" y="50730"/>
                    </a:cubicBezTo>
                    <a:cubicBezTo>
                      <a:pt x="42871" y="50976"/>
                      <a:pt x="42801" y="51223"/>
                      <a:pt x="42737" y="51444"/>
                    </a:cubicBezTo>
                    <a:cubicBezTo>
                      <a:pt x="42713" y="51546"/>
                      <a:pt x="42693" y="51641"/>
                      <a:pt x="42667" y="51742"/>
                    </a:cubicBezTo>
                    <a:cubicBezTo>
                      <a:pt x="42591" y="52021"/>
                      <a:pt x="42485" y="52318"/>
                      <a:pt x="42401" y="52615"/>
                    </a:cubicBezTo>
                    <a:lnTo>
                      <a:pt x="42395" y="52629"/>
                    </a:lnTo>
                    <a:cubicBezTo>
                      <a:pt x="42249" y="53091"/>
                      <a:pt x="42105" y="53547"/>
                      <a:pt x="41927" y="53997"/>
                    </a:cubicBezTo>
                    <a:cubicBezTo>
                      <a:pt x="41793" y="54377"/>
                      <a:pt x="41649" y="54756"/>
                      <a:pt x="41497" y="55129"/>
                    </a:cubicBezTo>
                    <a:cubicBezTo>
                      <a:pt x="41313" y="55566"/>
                      <a:pt x="41129" y="56010"/>
                      <a:pt x="40939" y="56428"/>
                    </a:cubicBezTo>
                    <a:cubicBezTo>
                      <a:pt x="40762" y="56788"/>
                      <a:pt x="40591" y="57150"/>
                      <a:pt x="40414" y="57510"/>
                    </a:cubicBezTo>
                    <a:lnTo>
                      <a:pt x="40408" y="57522"/>
                    </a:lnTo>
                    <a:cubicBezTo>
                      <a:pt x="40294" y="57712"/>
                      <a:pt x="40192" y="57922"/>
                      <a:pt x="40078" y="58118"/>
                    </a:cubicBezTo>
                    <a:cubicBezTo>
                      <a:pt x="39964" y="58320"/>
                      <a:pt x="39864" y="58523"/>
                      <a:pt x="39768" y="58719"/>
                    </a:cubicBezTo>
                    <a:lnTo>
                      <a:pt x="39692" y="58846"/>
                    </a:lnTo>
                    <a:cubicBezTo>
                      <a:pt x="39604" y="59004"/>
                      <a:pt x="39514" y="59156"/>
                      <a:pt x="39414" y="59301"/>
                    </a:cubicBezTo>
                    <a:lnTo>
                      <a:pt x="39324" y="59453"/>
                    </a:lnTo>
                    <a:cubicBezTo>
                      <a:pt x="39274" y="59543"/>
                      <a:pt x="39210" y="59649"/>
                      <a:pt x="39142" y="59745"/>
                    </a:cubicBezTo>
                    <a:cubicBezTo>
                      <a:pt x="38920" y="60093"/>
                      <a:pt x="38704" y="60441"/>
                      <a:pt x="38470" y="60789"/>
                    </a:cubicBezTo>
                    <a:lnTo>
                      <a:pt x="38426" y="60865"/>
                    </a:lnTo>
                    <a:lnTo>
                      <a:pt x="38286" y="61043"/>
                    </a:lnTo>
                    <a:cubicBezTo>
                      <a:pt x="38216" y="61169"/>
                      <a:pt x="38122" y="61303"/>
                      <a:pt x="38014" y="61429"/>
                    </a:cubicBezTo>
                    <a:cubicBezTo>
                      <a:pt x="37926" y="61549"/>
                      <a:pt x="37843" y="61689"/>
                      <a:pt x="37748" y="61803"/>
                    </a:cubicBezTo>
                    <a:cubicBezTo>
                      <a:pt x="37666" y="61910"/>
                      <a:pt x="37590" y="62018"/>
                      <a:pt x="37508" y="62126"/>
                    </a:cubicBezTo>
                    <a:cubicBezTo>
                      <a:pt x="37362" y="62316"/>
                      <a:pt x="37223" y="62506"/>
                      <a:pt x="37071" y="62676"/>
                    </a:cubicBezTo>
                    <a:lnTo>
                      <a:pt x="36945" y="62840"/>
                    </a:lnTo>
                    <a:lnTo>
                      <a:pt x="36799" y="63030"/>
                    </a:lnTo>
                    <a:cubicBezTo>
                      <a:pt x="36691" y="63158"/>
                      <a:pt x="36589" y="63272"/>
                      <a:pt x="36513" y="63380"/>
                    </a:cubicBezTo>
                    <a:cubicBezTo>
                      <a:pt x="36475" y="63410"/>
                      <a:pt x="36457" y="63448"/>
                      <a:pt x="36419" y="63480"/>
                    </a:cubicBezTo>
                    <a:cubicBezTo>
                      <a:pt x="36355" y="63562"/>
                      <a:pt x="36293" y="63646"/>
                      <a:pt x="36217" y="63722"/>
                    </a:cubicBezTo>
                    <a:cubicBezTo>
                      <a:pt x="36109" y="63842"/>
                      <a:pt x="36001" y="63968"/>
                      <a:pt x="35881" y="64088"/>
                    </a:cubicBezTo>
                    <a:cubicBezTo>
                      <a:pt x="35791" y="64208"/>
                      <a:pt x="35671" y="64330"/>
                      <a:pt x="35571" y="64456"/>
                    </a:cubicBezTo>
                    <a:lnTo>
                      <a:pt x="35367" y="64646"/>
                    </a:lnTo>
                    <a:cubicBezTo>
                      <a:pt x="34811" y="65266"/>
                      <a:pt x="34222" y="65842"/>
                      <a:pt x="33608" y="66399"/>
                    </a:cubicBezTo>
                    <a:lnTo>
                      <a:pt x="33430" y="66583"/>
                    </a:lnTo>
                    <a:cubicBezTo>
                      <a:pt x="33266" y="66729"/>
                      <a:pt x="33114" y="66875"/>
                      <a:pt x="32936" y="67033"/>
                    </a:cubicBezTo>
                    <a:cubicBezTo>
                      <a:pt x="32638" y="67305"/>
                      <a:pt x="32316" y="67577"/>
                      <a:pt x="31986" y="67849"/>
                    </a:cubicBezTo>
                    <a:lnTo>
                      <a:pt x="31810" y="67983"/>
                    </a:lnTo>
                    <a:lnTo>
                      <a:pt x="31714" y="68083"/>
                    </a:lnTo>
                    <a:lnTo>
                      <a:pt x="31626" y="68153"/>
                    </a:lnTo>
                    <a:cubicBezTo>
                      <a:pt x="31461" y="68280"/>
                      <a:pt x="31296" y="68425"/>
                      <a:pt x="31132" y="68565"/>
                    </a:cubicBezTo>
                    <a:cubicBezTo>
                      <a:pt x="30733" y="68868"/>
                      <a:pt x="30329" y="69178"/>
                      <a:pt x="29917" y="69482"/>
                    </a:cubicBezTo>
                    <a:lnTo>
                      <a:pt x="29727" y="69634"/>
                    </a:lnTo>
                    <a:cubicBezTo>
                      <a:pt x="29555" y="69754"/>
                      <a:pt x="29397" y="69882"/>
                      <a:pt x="29213" y="70020"/>
                    </a:cubicBezTo>
                    <a:cubicBezTo>
                      <a:pt x="29125" y="70084"/>
                      <a:pt x="29023" y="70148"/>
                      <a:pt x="28929" y="70218"/>
                    </a:cubicBezTo>
                    <a:lnTo>
                      <a:pt x="25402" y="72667"/>
                    </a:lnTo>
                    <a:lnTo>
                      <a:pt x="22275" y="74479"/>
                    </a:lnTo>
                    <a:lnTo>
                      <a:pt x="22161" y="74549"/>
                    </a:lnTo>
                    <a:lnTo>
                      <a:pt x="21963" y="74655"/>
                    </a:lnTo>
                    <a:lnTo>
                      <a:pt x="102" y="87161"/>
                    </a:lnTo>
                    <a:lnTo>
                      <a:pt x="0" y="198512"/>
                    </a:lnTo>
                    <a:cubicBezTo>
                      <a:pt x="6" y="203412"/>
                      <a:pt x="1583" y="206919"/>
                      <a:pt x="4117" y="208535"/>
                    </a:cubicBezTo>
                    <a:lnTo>
                      <a:pt x="4293" y="208635"/>
                    </a:lnTo>
                    <a:cubicBezTo>
                      <a:pt x="4863" y="208983"/>
                      <a:pt x="5476" y="209218"/>
                      <a:pt x="6122" y="209370"/>
                    </a:cubicBezTo>
                    <a:cubicBezTo>
                      <a:pt x="6282" y="209420"/>
                      <a:pt x="6452" y="209452"/>
                      <a:pt x="6616" y="209464"/>
                    </a:cubicBezTo>
                    <a:cubicBezTo>
                      <a:pt x="6947" y="209508"/>
                      <a:pt x="7287" y="209527"/>
                      <a:pt x="7632" y="209527"/>
                    </a:cubicBezTo>
                    <a:cubicBezTo>
                      <a:pt x="7795" y="209527"/>
                      <a:pt x="7959" y="209523"/>
                      <a:pt x="8124" y="209515"/>
                    </a:cubicBezTo>
                    <a:cubicBezTo>
                      <a:pt x="9517" y="209433"/>
                      <a:pt x="11030" y="208939"/>
                      <a:pt x="12594" y="208033"/>
                    </a:cubicBezTo>
                    <a:lnTo>
                      <a:pt x="95972" y="159895"/>
                    </a:lnTo>
                    <a:lnTo>
                      <a:pt x="95959" y="130626"/>
                    </a:lnTo>
                    <a:cubicBezTo>
                      <a:pt x="95965" y="129017"/>
                      <a:pt x="95934" y="127587"/>
                      <a:pt x="95903" y="126289"/>
                    </a:cubicBezTo>
                    <a:cubicBezTo>
                      <a:pt x="95883" y="125782"/>
                      <a:pt x="95871" y="125314"/>
                      <a:pt x="95845" y="124858"/>
                    </a:cubicBezTo>
                    <a:cubicBezTo>
                      <a:pt x="95649" y="120787"/>
                      <a:pt x="95225" y="118304"/>
                      <a:pt x="94573" y="116918"/>
                    </a:cubicBezTo>
                    <a:cubicBezTo>
                      <a:pt x="94503" y="116772"/>
                      <a:pt x="94433" y="116652"/>
                      <a:pt x="94363" y="116544"/>
                    </a:cubicBezTo>
                    <a:cubicBezTo>
                      <a:pt x="94351" y="116500"/>
                      <a:pt x="94339" y="116494"/>
                      <a:pt x="94319" y="116468"/>
                    </a:cubicBezTo>
                    <a:cubicBezTo>
                      <a:pt x="94263" y="116360"/>
                      <a:pt x="94205" y="116278"/>
                      <a:pt x="94129" y="116202"/>
                    </a:cubicBezTo>
                    <a:cubicBezTo>
                      <a:pt x="94103" y="116132"/>
                      <a:pt x="94073" y="116101"/>
                      <a:pt x="94035" y="116076"/>
                    </a:cubicBezTo>
                    <a:cubicBezTo>
                      <a:pt x="93977" y="115994"/>
                      <a:pt x="93901" y="115918"/>
                      <a:pt x="93831" y="115860"/>
                    </a:cubicBezTo>
                    <a:cubicBezTo>
                      <a:pt x="93743" y="115778"/>
                      <a:pt x="93648" y="115702"/>
                      <a:pt x="93547" y="115645"/>
                    </a:cubicBezTo>
                    <a:lnTo>
                      <a:pt x="93553" y="115632"/>
                    </a:lnTo>
                    <a:lnTo>
                      <a:pt x="93547" y="115626"/>
                    </a:lnTo>
                    <a:lnTo>
                      <a:pt x="93541" y="115639"/>
                    </a:lnTo>
                    <a:cubicBezTo>
                      <a:pt x="93245" y="115451"/>
                      <a:pt x="92922" y="115368"/>
                      <a:pt x="92572" y="115368"/>
                    </a:cubicBezTo>
                    <a:cubicBezTo>
                      <a:pt x="91506" y="115368"/>
                      <a:pt x="90193" y="116133"/>
                      <a:pt x="88653" y="117020"/>
                    </a:cubicBezTo>
                    <a:cubicBezTo>
                      <a:pt x="87215" y="117842"/>
                      <a:pt x="85944" y="118748"/>
                      <a:pt x="84644" y="119875"/>
                    </a:cubicBezTo>
                    <a:cubicBezTo>
                      <a:pt x="83176" y="121123"/>
                      <a:pt x="81903" y="122470"/>
                      <a:pt x="80390" y="124110"/>
                    </a:cubicBezTo>
                    <a:cubicBezTo>
                      <a:pt x="77800" y="126915"/>
                      <a:pt x="74863" y="130080"/>
                      <a:pt x="70399" y="132967"/>
                    </a:cubicBezTo>
                    <a:cubicBezTo>
                      <a:pt x="69899" y="133329"/>
                      <a:pt x="69311" y="133703"/>
                      <a:pt x="68765" y="134019"/>
                    </a:cubicBezTo>
                    <a:cubicBezTo>
                      <a:pt x="66401" y="135384"/>
                      <a:pt x="64150" y="136030"/>
                      <a:pt x="62108" y="136030"/>
                    </a:cubicBezTo>
                    <a:cubicBezTo>
                      <a:pt x="56146" y="136030"/>
                      <a:pt x="51968" y="130520"/>
                      <a:pt x="51968" y="121319"/>
                    </a:cubicBezTo>
                    <a:cubicBezTo>
                      <a:pt x="51968" y="117856"/>
                      <a:pt x="52596" y="114151"/>
                      <a:pt x="53716" y="110498"/>
                    </a:cubicBezTo>
                    <a:cubicBezTo>
                      <a:pt x="53950" y="110252"/>
                      <a:pt x="54063" y="110130"/>
                      <a:pt x="54060" y="110130"/>
                    </a:cubicBezTo>
                    <a:lnTo>
                      <a:pt x="54060" y="110130"/>
                    </a:lnTo>
                    <a:cubicBezTo>
                      <a:pt x="54057" y="110130"/>
                      <a:pt x="53932" y="110259"/>
                      <a:pt x="53691" y="110516"/>
                    </a:cubicBezTo>
                    <a:cubicBezTo>
                      <a:pt x="54317" y="108478"/>
                      <a:pt x="55089" y="106433"/>
                      <a:pt x="56015" y="104452"/>
                    </a:cubicBezTo>
                    <a:cubicBezTo>
                      <a:pt x="56971" y="102374"/>
                      <a:pt x="58104" y="100355"/>
                      <a:pt x="59376" y="98474"/>
                    </a:cubicBezTo>
                    <a:cubicBezTo>
                      <a:pt x="62163" y="94365"/>
                      <a:pt x="65410" y="91156"/>
                      <a:pt x="68785" y="89212"/>
                    </a:cubicBezTo>
                    <a:cubicBezTo>
                      <a:pt x="69197" y="88971"/>
                      <a:pt x="69595" y="88794"/>
                      <a:pt x="69937" y="88635"/>
                    </a:cubicBezTo>
                    <a:lnTo>
                      <a:pt x="70083" y="88566"/>
                    </a:lnTo>
                    <a:lnTo>
                      <a:pt x="70171" y="88528"/>
                    </a:lnTo>
                    <a:cubicBezTo>
                      <a:pt x="70279" y="88458"/>
                      <a:pt x="70399" y="88401"/>
                      <a:pt x="70513" y="88351"/>
                    </a:cubicBezTo>
                    <a:cubicBezTo>
                      <a:pt x="71476" y="87863"/>
                      <a:pt x="72394" y="87457"/>
                      <a:pt x="73331" y="87109"/>
                    </a:cubicBezTo>
                    <a:lnTo>
                      <a:pt x="73843" y="86925"/>
                    </a:lnTo>
                    <a:cubicBezTo>
                      <a:pt x="74477" y="86717"/>
                      <a:pt x="75117" y="86521"/>
                      <a:pt x="75731" y="86381"/>
                    </a:cubicBezTo>
                    <a:cubicBezTo>
                      <a:pt x="76073" y="86287"/>
                      <a:pt x="76401" y="86223"/>
                      <a:pt x="76731" y="86153"/>
                    </a:cubicBezTo>
                    <a:cubicBezTo>
                      <a:pt x="77092" y="86089"/>
                      <a:pt x="77434" y="86033"/>
                      <a:pt x="77768" y="85983"/>
                    </a:cubicBezTo>
                    <a:cubicBezTo>
                      <a:pt x="78642" y="85862"/>
                      <a:pt x="79516" y="85767"/>
                      <a:pt x="80428" y="85697"/>
                    </a:cubicBezTo>
                    <a:cubicBezTo>
                      <a:pt x="82911" y="85507"/>
                      <a:pt x="85050" y="85343"/>
                      <a:pt x="88659" y="83260"/>
                    </a:cubicBezTo>
                    <a:cubicBezTo>
                      <a:pt x="91806" y="81443"/>
                      <a:pt x="93173" y="80113"/>
                      <a:pt x="94065" y="78005"/>
                    </a:cubicBezTo>
                    <a:cubicBezTo>
                      <a:pt x="95345" y="74934"/>
                      <a:pt x="95972" y="69444"/>
                      <a:pt x="95972" y="61221"/>
                    </a:cubicBezTo>
                    <a:lnTo>
                      <a:pt x="95959" y="54383"/>
                    </a:lnTo>
                    <a:lnTo>
                      <a:pt x="95965" y="47101"/>
                    </a:lnTo>
                    <a:lnTo>
                      <a:pt x="95972" y="31931"/>
                    </a:lnTo>
                    <a:lnTo>
                      <a:pt x="95959" y="31931"/>
                    </a:lnTo>
                    <a:lnTo>
                      <a:pt x="74015" y="44600"/>
                    </a:lnTo>
                    <a:lnTo>
                      <a:pt x="73970" y="44638"/>
                    </a:lnTo>
                    <a:lnTo>
                      <a:pt x="73926" y="44651"/>
                    </a:lnTo>
                    <a:lnTo>
                      <a:pt x="67309" y="48095"/>
                    </a:lnTo>
                    <a:lnTo>
                      <a:pt x="67246" y="48139"/>
                    </a:lnTo>
                    <a:lnTo>
                      <a:pt x="67170" y="48159"/>
                    </a:lnTo>
                    <a:cubicBezTo>
                      <a:pt x="67025" y="48241"/>
                      <a:pt x="66866" y="48291"/>
                      <a:pt x="66702" y="48361"/>
                    </a:cubicBezTo>
                    <a:lnTo>
                      <a:pt x="66468" y="48456"/>
                    </a:lnTo>
                    <a:cubicBezTo>
                      <a:pt x="66082" y="48620"/>
                      <a:pt x="65714" y="48760"/>
                      <a:pt x="65366" y="48892"/>
                    </a:cubicBezTo>
                    <a:cubicBezTo>
                      <a:pt x="65150" y="48975"/>
                      <a:pt x="64948" y="49044"/>
                      <a:pt x="64746" y="49108"/>
                    </a:cubicBezTo>
                    <a:lnTo>
                      <a:pt x="64580" y="49184"/>
                    </a:lnTo>
                    <a:cubicBezTo>
                      <a:pt x="64232" y="49286"/>
                      <a:pt x="63884" y="49418"/>
                      <a:pt x="63543" y="49514"/>
                    </a:cubicBezTo>
                    <a:cubicBezTo>
                      <a:pt x="63302" y="49576"/>
                      <a:pt x="63074" y="49652"/>
                      <a:pt x="62833" y="49704"/>
                    </a:cubicBezTo>
                    <a:cubicBezTo>
                      <a:pt x="62473" y="49798"/>
                      <a:pt x="62125" y="49868"/>
                      <a:pt x="61775" y="49932"/>
                    </a:cubicBezTo>
                    <a:lnTo>
                      <a:pt x="61661" y="49950"/>
                    </a:lnTo>
                    <a:cubicBezTo>
                      <a:pt x="61497" y="49982"/>
                      <a:pt x="61339" y="50014"/>
                      <a:pt x="61181" y="50026"/>
                    </a:cubicBezTo>
                    <a:cubicBezTo>
                      <a:pt x="60757" y="50090"/>
                      <a:pt x="60307" y="50114"/>
                      <a:pt x="59890" y="50128"/>
                    </a:cubicBezTo>
                    <a:cubicBezTo>
                      <a:pt x="59833" y="50134"/>
                      <a:pt x="59784" y="50135"/>
                      <a:pt x="59739" y="50135"/>
                    </a:cubicBezTo>
                    <a:cubicBezTo>
                      <a:pt x="59695" y="50135"/>
                      <a:pt x="59656" y="50134"/>
                      <a:pt x="59618" y="50134"/>
                    </a:cubicBezTo>
                    <a:cubicBezTo>
                      <a:pt x="59116" y="50134"/>
                      <a:pt x="58616" y="50070"/>
                      <a:pt x="58136" y="49982"/>
                    </a:cubicBezTo>
                    <a:cubicBezTo>
                      <a:pt x="58066" y="49956"/>
                      <a:pt x="57970" y="49944"/>
                      <a:pt x="57882" y="49918"/>
                    </a:cubicBezTo>
                    <a:cubicBezTo>
                      <a:pt x="57477" y="49804"/>
                      <a:pt x="57116" y="49678"/>
                      <a:pt x="56787" y="49532"/>
                    </a:cubicBezTo>
                    <a:cubicBezTo>
                      <a:pt x="56667" y="49482"/>
                      <a:pt x="56578" y="49430"/>
                      <a:pt x="56483" y="49374"/>
                    </a:cubicBezTo>
                    <a:lnTo>
                      <a:pt x="56439" y="49348"/>
                    </a:lnTo>
                    <a:cubicBezTo>
                      <a:pt x="56129" y="49172"/>
                      <a:pt x="55811" y="48968"/>
                      <a:pt x="55515" y="48734"/>
                    </a:cubicBezTo>
                    <a:lnTo>
                      <a:pt x="55457" y="48684"/>
                    </a:lnTo>
                    <a:cubicBezTo>
                      <a:pt x="55393" y="48620"/>
                      <a:pt x="55305" y="48551"/>
                      <a:pt x="55241" y="48494"/>
                    </a:cubicBezTo>
                    <a:cubicBezTo>
                      <a:pt x="54913" y="48203"/>
                      <a:pt x="54621" y="47849"/>
                      <a:pt x="54337" y="47475"/>
                    </a:cubicBezTo>
                    <a:cubicBezTo>
                      <a:pt x="54305" y="47437"/>
                      <a:pt x="54261" y="47367"/>
                      <a:pt x="54223" y="47329"/>
                    </a:cubicBezTo>
                    <a:cubicBezTo>
                      <a:pt x="53602" y="46429"/>
                      <a:pt x="53096" y="45271"/>
                      <a:pt x="52710" y="43872"/>
                    </a:cubicBezTo>
                    <a:cubicBezTo>
                      <a:pt x="52684" y="43802"/>
                      <a:pt x="52666" y="43726"/>
                      <a:pt x="52646" y="43650"/>
                    </a:cubicBezTo>
                    <a:cubicBezTo>
                      <a:pt x="52488" y="43004"/>
                      <a:pt x="52368" y="42352"/>
                      <a:pt x="52248" y="41669"/>
                    </a:cubicBezTo>
                    <a:lnTo>
                      <a:pt x="52196" y="41327"/>
                    </a:lnTo>
                    <a:cubicBezTo>
                      <a:pt x="52082" y="40561"/>
                      <a:pt x="51994" y="39751"/>
                      <a:pt x="51936" y="38915"/>
                    </a:cubicBezTo>
                    <a:cubicBezTo>
                      <a:pt x="51868" y="37820"/>
                      <a:pt x="51848" y="36856"/>
                      <a:pt x="51842" y="35900"/>
                    </a:cubicBezTo>
                    <a:cubicBezTo>
                      <a:pt x="51842" y="32685"/>
                      <a:pt x="52114" y="29854"/>
                      <a:pt x="52500" y="27329"/>
                    </a:cubicBezTo>
                    <a:lnTo>
                      <a:pt x="52520" y="27315"/>
                    </a:lnTo>
                    <a:cubicBezTo>
                      <a:pt x="52576" y="26967"/>
                      <a:pt x="52628" y="26599"/>
                      <a:pt x="52684" y="26257"/>
                    </a:cubicBezTo>
                    <a:cubicBezTo>
                      <a:pt x="52848" y="25175"/>
                      <a:pt x="53058" y="24168"/>
                      <a:pt x="53280" y="23194"/>
                    </a:cubicBezTo>
                    <a:cubicBezTo>
                      <a:pt x="53349" y="22870"/>
                      <a:pt x="53412" y="22548"/>
                      <a:pt x="53501" y="22224"/>
                    </a:cubicBezTo>
                    <a:cubicBezTo>
                      <a:pt x="53710" y="21269"/>
                      <a:pt x="53925" y="20357"/>
                      <a:pt x="54140" y="19451"/>
                    </a:cubicBezTo>
                    <a:cubicBezTo>
                      <a:pt x="55001" y="15894"/>
                      <a:pt x="55761" y="12809"/>
                      <a:pt x="55907" y="8562"/>
                    </a:cubicBezTo>
                    <a:lnTo>
                      <a:pt x="55919" y="8486"/>
                    </a:lnTo>
                    <a:lnTo>
                      <a:pt x="55919" y="8397"/>
                    </a:lnTo>
                    <a:cubicBezTo>
                      <a:pt x="55971" y="7777"/>
                      <a:pt x="55989" y="7385"/>
                      <a:pt x="55989" y="7005"/>
                    </a:cubicBezTo>
                    <a:cubicBezTo>
                      <a:pt x="55983" y="4168"/>
                      <a:pt x="55147" y="1983"/>
                      <a:pt x="53640" y="837"/>
                    </a:cubicBezTo>
                    <a:cubicBezTo>
                      <a:pt x="53494" y="737"/>
                      <a:pt x="53349" y="635"/>
                      <a:pt x="53210" y="553"/>
                    </a:cubicBezTo>
                    <a:lnTo>
                      <a:pt x="53216" y="539"/>
                    </a:lnTo>
                    <a:cubicBezTo>
                      <a:pt x="52678" y="229"/>
                      <a:pt x="52082" y="53"/>
                      <a:pt x="51442" y="7"/>
                    </a:cubicBezTo>
                    <a:cubicBezTo>
                      <a:pt x="51364" y="3"/>
                      <a:pt x="51285" y="1"/>
                      <a:pt x="5120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91" name="Google Shape;5291;p39"/>
            <p:cNvSpPr/>
            <p:nvPr/>
          </p:nvSpPr>
          <p:spPr>
            <a:xfrm>
              <a:off x="3080458" y="3497793"/>
              <a:ext cx="911039" cy="479250"/>
            </a:xfrm>
            <a:custGeom>
              <a:rect b="b" l="l" r="r" t="t"/>
              <a:pathLst>
                <a:path extrusionOk="0" h="8452" w="16067">
                  <a:moveTo>
                    <a:pt x="8034" y="0"/>
                  </a:moveTo>
                  <a:cubicBezTo>
                    <a:pt x="6161" y="0"/>
                    <a:pt x="4288" y="412"/>
                    <a:pt x="2858" y="1237"/>
                  </a:cubicBezTo>
                  <a:cubicBezTo>
                    <a:pt x="1" y="2889"/>
                    <a:pt x="1" y="5564"/>
                    <a:pt x="2858" y="7213"/>
                  </a:cubicBezTo>
                  <a:cubicBezTo>
                    <a:pt x="4288" y="8039"/>
                    <a:pt x="6161" y="8451"/>
                    <a:pt x="8034" y="8451"/>
                  </a:cubicBezTo>
                  <a:cubicBezTo>
                    <a:pt x="9906" y="8451"/>
                    <a:pt x="11779" y="8039"/>
                    <a:pt x="13209" y="7213"/>
                  </a:cubicBezTo>
                  <a:cubicBezTo>
                    <a:pt x="16066" y="5564"/>
                    <a:pt x="16066" y="2889"/>
                    <a:pt x="13209" y="1237"/>
                  </a:cubicBezTo>
                  <a:cubicBezTo>
                    <a:pt x="11779" y="412"/>
                    <a:pt x="9906" y="0"/>
                    <a:pt x="8034" y="0"/>
                  </a:cubicBezTo>
                  <a:close/>
                </a:path>
              </a:pathLst>
            </a:custGeom>
            <a:solidFill>
              <a:srgbClr val="6666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39"/>
            <p:cNvSpPr/>
            <p:nvPr/>
          </p:nvSpPr>
          <p:spPr>
            <a:xfrm>
              <a:off x="6131064" y="2201144"/>
              <a:ext cx="287822" cy="570370"/>
            </a:xfrm>
            <a:custGeom>
              <a:rect b="b" l="l" r="r" t="t"/>
              <a:pathLst>
                <a:path extrusionOk="0" h="10059" w="5076">
                  <a:moveTo>
                    <a:pt x="3724" y="0"/>
                  </a:moveTo>
                  <a:cubicBezTo>
                    <a:pt x="2730" y="0"/>
                    <a:pt x="854" y="1251"/>
                    <a:pt x="379" y="4260"/>
                  </a:cubicBezTo>
                  <a:cubicBezTo>
                    <a:pt x="0" y="6663"/>
                    <a:pt x="506" y="9455"/>
                    <a:pt x="506" y="9455"/>
                  </a:cubicBezTo>
                  <a:lnTo>
                    <a:pt x="1564" y="10058"/>
                  </a:lnTo>
                  <a:cubicBezTo>
                    <a:pt x="1533" y="6925"/>
                    <a:pt x="2680" y="4493"/>
                    <a:pt x="3567" y="3342"/>
                  </a:cubicBezTo>
                  <a:cubicBezTo>
                    <a:pt x="5075" y="1393"/>
                    <a:pt x="4881" y="390"/>
                    <a:pt x="4045" y="55"/>
                  </a:cubicBezTo>
                  <a:cubicBezTo>
                    <a:pt x="3954" y="19"/>
                    <a:pt x="3846" y="0"/>
                    <a:pt x="3724" y="0"/>
                  </a:cubicBez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39"/>
            <p:cNvSpPr/>
            <p:nvPr/>
          </p:nvSpPr>
          <p:spPr>
            <a:xfrm>
              <a:off x="6144446" y="2201144"/>
              <a:ext cx="252383" cy="570370"/>
            </a:xfrm>
            <a:custGeom>
              <a:rect b="b" l="l" r="r" t="t"/>
              <a:pathLst>
                <a:path extrusionOk="0" h="10059" w="4451">
                  <a:moveTo>
                    <a:pt x="3488" y="0"/>
                  </a:moveTo>
                  <a:cubicBezTo>
                    <a:pt x="2495" y="0"/>
                    <a:pt x="618" y="1253"/>
                    <a:pt x="143" y="4260"/>
                  </a:cubicBezTo>
                  <a:cubicBezTo>
                    <a:pt x="38" y="4915"/>
                    <a:pt x="0" y="5598"/>
                    <a:pt x="0" y="6246"/>
                  </a:cubicBezTo>
                  <a:cubicBezTo>
                    <a:pt x="0" y="7977"/>
                    <a:pt x="270" y="9455"/>
                    <a:pt x="270" y="9455"/>
                  </a:cubicBezTo>
                  <a:lnTo>
                    <a:pt x="1328" y="10058"/>
                  </a:lnTo>
                  <a:lnTo>
                    <a:pt x="1328" y="9949"/>
                  </a:lnTo>
                  <a:cubicBezTo>
                    <a:pt x="1325" y="6871"/>
                    <a:pt x="2454" y="4479"/>
                    <a:pt x="3331" y="3342"/>
                  </a:cubicBezTo>
                  <a:cubicBezTo>
                    <a:pt x="4133" y="2308"/>
                    <a:pt x="4450" y="1540"/>
                    <a:pt x="4450" y="997"/>
                  </a:cubicBezTo>
                  <a:cubicBezTo>
                    <a:pt x="4450" y="516"/>
                    <a:pt x="4201" y="213"/>
                    <a:pt x="3809" y="55"/>
                  </a:cubicBezTo>
                  <a:cubicBezTo>
                    <a:pt x="3716" y="18"/>
                    <a:pt x="3611" y="0"/>
                    <a:pt x="34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39"/>
            <p:cNvSpPr/>
            <p:nvPr/>
          </p:nvSpPr>
          <p:spPr>
            <a:xfrm>
              <a:off x="6167297" y="2230630"/>
              <a:ext cx="171638" cy="463089"/>
            </a:xfrm>
            <a:custGeom>
              <a:rect b="b" l="l" r="r" t="t"/>
              <a:pathLst>
                <a:path extrusionOk="0" h="8167" w="3027">
                  <a:moveTo>
                    <a:pt x="2941" y="1"/>
                  </a:moveTo>
                  <a:cubicBezTo>
                    <a:pt x="2923" y="1"/>
                    <a:pt x="2905" y="7"/>
                    <a:pt x="2891" y="20"/>
                  </a:cubicBezTo>
                  <a:cubicBezTo>
                    <a:pt x="1396" y="1399"/>
                    <a:pt x="0" y="4880"/>
                    <a:pt x="348" y="8098"/>
                  </a:cubicBezTo>
                  <a:cubicBezTo>
                    <a:pt x="351" y="8136"/>
                    <a:pt x="385" y="8163"/>
                    <a:pt x="423" y="8166"/>
                  </a:cubicBezTo>
                  <a:cubicBezTo>
                    <a:pt x="426" y="8166"/>
                    <a:pt x="430" y="8166"/>
                    <a:pt x="433" y="8163"/>
                  </a:cubicBezTo>
                  <a:cubicBezTo>
                    <a:pt x="474" y="8160"/>
                    <a:pt x="505" y="8122"/>
                    <a:pt x="498" y="8081"/>
                  </a:cubicBezTo>
                  <a:cubicBezTo>
                    <a:pt x="153" y="4910"/>
                    <a:pt x="1525" y="1484"/>
                    <a:pt x="2993" y="133"/>
                  </a:cubicBezTo>
                  <a:cubicBezTo>
                    <a:pt x="3023" y="102"/>
                    <a:pt x="3027" y="54"/>
                    <a:pt x="2996" y="24"/>
                  </a:cubicBezTo>
                  <a:cubicBezTo>
                    <a:pt x="2982" y="9"/>
                    <a:pt x="2962" y="1"/>
                    <a:pt x="29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39"/>
            <p:cNvSpPr/>
            <p:nvPr/>
          </p:nvSpPr>
          <p:spPr>
            <a:xfrm>
              <a:off x="6174441" y="2365581"/>
              <a:ext cx="333127" cy="503518"/>
            </a:xfrm>
            <a:custGeom>
              <a:rect b="b" l="l" r="r" t="t"/>
              <a:pathLst>
                <a:path extrusionOk="0" h="8880" w="5875">
                  <a:moveTo>
                    <a:pt x="4656" y="0"/>
                  </a:moveTo>
                  <a:cubicBezTo>
                    <a:pt x="4615" y="0"/>
                    <a:pt x="4573" y="2"/>
                    <a:pt x="4532" y="5"/>
                  </a:cubicBezTo>
                  <a:cubicBezTo>
                    <a:pt x="4318" y="19"/>
                    <a:pt x="4109" y="114"/>
                    <a:pt x="3921" y="221"/>
                  </a:cubicBezTo>
                  <a:cubicBezTo>
                    <a:pt x="3318" y="555"/>
                    <a:pt x="2973" y="1271"/>
                    <a:pt x="2331" y="1531"/>
                  </a:cubicBezTo>
                  <a:cubicBezTo>
                    <a:pt x="2082" y="1629"/>
                    <a:pt x="1809" y="1654"/>
                    <a:pt x="1553" y="1722"/>
                  </a:cubicBezTo>
                  <a:cubicBezTo>
                    <a:pt x="1294" y="1790"/>
                    <a:pt x="1031" y="1920"/>
                    <a:pt x="911" y="2159"/>
                  </a:cubicBezTo>
                  <a:cubicBezTo>
                    <a:pt x="676" y="2630"/>
                    <a:pt x="1113" y="3210"/>
                    <a:pt x="949" y="3712"/>
                  </a:cubicBezTo>
                  <a:cubicBezTo>
                    <a:pt x="802" y="4152"/>
                    <a:pt x="372" y="4323"/>
                    <a:pt x="130" y="4722"/>
                  </a:cubicBezTo>
                  <a:cubicBezTo>
                    <a:pt x="24" y="4896"/>
                    <a:pt x="0" y="5098"/>
                    <a:pt x="17" y="5299"/>
                  </a:cubicBezTo>
                  <a:cubicBezTo>
                    <a:pt x="44" y="5643"/>
                    <a:pt x="95" y="5896"/>
                    <a:pt x="259" y="6278"/>
                  </a:cubicBezTo>
                  <a:cubicBezTo>
                    <a:pt x="396" y="6596"/>
                    <a:pt x="799" y="7158"/>
                    <a:pt x="799" y="7158"/>
                  </a:cubicBezTo>
                  <a:cubicBezTo>
                    <a:pt x="809" y="7169"/>
                    <a:pt x="3703" y="8838"/>
                    <a:pt x="3730" y="8855"/>
                  </a:cubicBezTo>
                  <a:cubicBezTo>
                    <a:pt x="3760" y="8872"/>
                    <a:pt x="3796" y="8879"/>
                    <a:pt x="3835" y="8879"/>
                  </a:cubicBezTo>
                  <a:cubicBezTo>
                    <a:pt x="4014" y="8879"/>
                    <a:pt x="4266" y="8723"/>
                    <a:pt x="4372" y="8650"/>
                  </a:cubicBezTo>
                  <a:cubicBezTo>
                    <a:pt x="4597" y="8500"/>
                    <a:pt x="4781" y="8285"/>
                    <a:pt x="4904" y="8043"/>
                  </a:cubicBezTo>
                  <a:cubicBezTo>
                    <a:pt x="5044" y="7760"/>
                    <a:pt x="5079" y="7459"/>
                    <a:pt x="5038" y="7145"/>
                  </a:cubicBezTo>
                  <a:cubicBezTo>
                    <a:pt x="5014" y="6985"/>
                    <a:pt x="4966" y="6828"/>
                    <a:pt x="4921" y="6671"/>
                  </a:cubicBezTo>
                  <a:cubicBezTo>
                    <a:pt x="4877" y="6514"/>
                    <a:pt x="4833" y="6360"/>
                    <a:pt x="4789" y="6207"/>
                  </a:cubicBezTo>
                  <a:cubicBezTo>
                    <a:pt x="4744" y="6053"/>
                    <a:pt x="4700" y="5896"/>
                    <a:pt x="4720" y="5739"/>
                  </a:cubicBezTo>
                  <a:cubicBezTo>
                    <a:pt x="4761" y="5422"/>
                    <a:pt x="5044" y="5200"/>
                    <a:pt x="5297" y="5008"/>
                  </a:cubicBezTo>
                  <a:cubicBezTo>
                    <a:pt x="5580" y="4797"/>
                    <a:pt x="5874" y="4517"/>
                    <a:pt x="5874" y="4138"/>
                  </a:cubicBezTo>
                  <a:cubicBezTo>
                    <a:pt x="5874" y="3845"/>
                    <a:pt x="5720" y="3572"/>
                    <a:pt x="5539" y="3340"/>
                  </a:cubicBezTo>
                  <a:cubicBezTo>
                    <a:pt x="5355" y="3108"/>
                    <a:pt x="5140" y="2903"/>
                    <a:pt x="4976" y="2661"/>
                  </a:cubicBezTo>
                  <a:cubicBezTo>
                    <a:pt x="4857" y="2486"/>
                    <a:pt x="4764" y="2278"/>
                    <a:pt x="4781" y="2070"/>
                  </a:cubicBezTo>
                  <a:cubicBezTo>
                    <a:pt x="4795" y="1937"/>
                    <a:pt x="4850" y="1814"/>
                    <a:pt x="4912" y="1698"/>
                  </a:cubicBezTo>
                  <a:cubicBezTo>
                    <a:pt x="5048" y="1449"/>
                    <a:pt x="5225" y="1224"/>
                    <a:pt x="5317" y="958"/>
                  </a:cubicBezTo>
                  <a:cubicBezTo>
                    <a:pt x="5410" y="692"/>
                    <a:pt x="5396" y="356"/>
                    <a:pt x="5188" y="166"/>
                  </a:cubicBezTo>
                  <a:cubicBezTo>
                    <a:pt x="5047" y="39"/>
                    <a:pt x="4851" y="0"/>
                    <a:pt x="46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39"/>
            <p:cNvSpPr/>
            <p:nvPr/>
          </p:nvSpPr>
          <p:spPr>
            <a:xfrm>
              <a:off x="6277186" y="2392572"/>
              <a:ext cx="148674" cy="423284"/>
            </a:xfrm>
            <a:custGeom>
              <a:rect b="b" l="l" r="r" t="t"/>
              <a:pathLst>
                <a:path extrusionOk="0" h="7465" w="2622">
                  <a:moveTo>
                    <a:pt x="2537" y="1"/>
                  </a:moveTo>
                  <a:cubicBezTo>
                    <a:pt x="2519" y="1"/>
                    <a:pt x="2500" y="7"/>
                    <a:pt x="2485" y="21"/>
                  </a:cubicBezTo>
                  <a:cubicBezTo>
                    <a:pt x="1441" y="1000"/>
                    <a:pt x="0" y="4359"/>
                    <a:pt x="126" y="7393"/>
                  </a:cubicBezTo>
                  <a:cubicBezTo>
                    <a:pt x="130" y="7434"/>
                    <a:pt x="161" y="7465"/>
                    <a:pt x="202" y="7465"/>
                  </a:cubicBezTo>
                  <a:lnTo>
                    <a:pt x="205" y="7465"/>
                  </a:lnTo>
                  <a:cubicBezTo>
                    <a:pt x="246" y="7461"/>
                    <a:pt x="280" y="7427"/>
                    <a:pt x="277" y="7386"/>
                  </a:cubicBezTo>
                  <a:cubicBezTo>
                    <a:pt x="154" y="4393"/>
                    <a:pt x="1564" y="1089"/>
                    <a:pt x="2588" y="129"/>
                  </a:cubicBezTo>
                  <a:cubicBezTo>
                    <a:pt x="2618" y="102"/>
                    <a:pt x="2621" y="55"/>
                    <a:pt x="2591" y="24"/>
                  </a:cubicBezTo>
                  <a:cubicBezTo>
                    <a:pt x="2577" y="8"/>
                    <a:pt x="2557" y="1"/>
                    <a:pt x="25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39"/>
            <p:cNvSpPr/>
            <p:nvPr/>
          </p:nvSpPr>
          <p:spPr>
            <a:xfrm>
              <a:off x="6309280" y="2586664"/>
              <a:ext cx="133421" cy="28691"/>
            </a:xfrm>
            <a:custGeom>
              <a:rect b="b" l="l" r="r" t="t"/>
              <a:pathLst>
                <a:path extrusionOk="0" h="506" w="2353">
                  <a:moveTo>
                    <a:pt x="2271" y="0"/>
                  </a:moveTo>
                  <a:cubicBezTo>
                    <a:pt x="2260" y="3"/>
                    <a:pt x="1042" y="55"/>
                    <a:pt x="62" y="359"/>
                  </a:cubicBezTo>
                  <a:cubicBezTo>
                    <a:pt x="21" y="372"/>
                    <a:pt x="1" y="413"/>
                    <a:pt x="11" y="454"/>
                  </a:cubicBezTo>
                  <a:cubicBezTo>
                    <a:pt x="21" y="485"/>
                    <a:pt x="52" y="506"/>
                    <a:pt x="86" y="506"/>
                  </a:cubicBezTo>
                  <a:cubicBezTo>
                    <a:pt x="93" y="506"/>
                    <a:pt x="100" y="506"/>
                    <a:pt x="107" y="502"/>
                  </a:cubicBezTo>
                  <a:cubicBezTo>
                    <a:pt x="1069" y="205"/>
                    <a:pt x="2267" y="154"/>
                    <a:pt x="2277" y="154"/>
                  </a:cubicBezTo>
                  <a:cubicBezTo>
                    <a:pt x="2318" y="151"/>
                    <a:pt x="2353" y="116"/>
                    <a:pt x="2349" y="76"/>
                  </a:cubicBezTo>
                  <a:cubicBezTo>
                    <a:pt x="2349" y="35"/>
                    <a:pt x="2318" y="0"/>
                    <a:pt x="22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39"/>
            <p:cNvSpPr/>
            <p:nvPr/>
          </p:nvSpPr>
          <p:spPr>
            <a:xfrm>
              <a:off x="2558928" y="3595331"/>
              <a:ext cx="287822" cy="570541"/>
            </a:xfrm>
            <a:custGeom>
              <a:rect b="b" l="l" r="r" t="t"/>
              <a:pathLst>
                <a:path extrusionOk="0" h="10062" w="5076">
                  <a:moveTo>
                    <a:pt x="1352" y="0"/>
                  </a:moveTo>
                  <a:cubicBezTo>
                    <a:pt x="1230" y="0"/>
                    <a:pt x="1122" y="19"/>
                    <a:pt x="1031" y="55"/>
                  </a:cubicBezTo>
                  <a:cubicBezTo>
                    <a:pt x="195" y="390"/>
                    <a:pt x="1" y="1390"/>
                    <a:pt x="1509" y="3342"/>
                  </a:cubicBezTo>
                  <a:cubicBezTo>
                    <a:pt x="2397" y="4492"/>
                    <a:pt x="3544" y="6929"/>
                    <a:pt x="3516" y="10062"/>
                  </a:cubicBezTo>
                  <a:lnTo>
                    <a:pt x="4568" y="9455"/>
                  </a:lnTo>
                  <a:cubicBezTo>
                    <a:pt x="4568" y="9455"/>
                    <a:pt x="5075" y="6662"/>
                    <a:pt x="4697" y="4260"/>
                  </a:cubicBezTo>
                  <a:cubicBezTo>
                    <a:pt x="4223" y="1252"/>
                    <a:pt x="2345" y="0"/>
                    <a:pt x="1352" y="0"/>
                  </a:cubicBez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39"/>
            <p:cNvSpPr/>
            <p:nvPr/>
          </p:nvSpPr>
          <p:spPr>
            <a:xfrm>
              <a:off x="2580758" y="3595331"/>
              <a:ext cx="252496" cy="570541"/>
            </a:xfrm>
            <a:custGeom>
              <a:rect b="b" l="l" r="r" t="t"/>
              <a:pathLst>
                <a:path extrusionOk="0" h="10062" w="4453">
                  <a:moveTo>
                    <a:pt x="967" y="1"/>
                  </a:moveTo>
                  <a:cubicBezTo>
                    <a:pt x="845" y="1"/>
                    <a:pt x="738" y="18"/>
                    <a:pt x="646" y="55"/>
                  </a:cubicBezTo>
                  <a:cubicBezTo>
                    <a:pt x="254" y="212"/>
                    <a:pt x="1" y="516"/>
                    <a:pt x="1" y="997"/>
                  </a:cubicBezTo>
                  <a:cubicBezTo>
                    <a:pt x="1" y="1540"/>
                    <a:pt x="322" y="2308"/>
                    <a:pt x="1124" y="3342"/>
                  </a:cubicBezTo>
                  <a:cubicBezTo>
                    <a:pt x="2001" y="4479"/>
                    <a:pt x="3131" y="6871"/>
                    <a:pt x="3131" y="9953"/>
                  </a:cubicBezTo>
                  <a:lnTo>
                    <a:pt x="3131" y="10062"/>
                  </a:lnTo>
                  <a:lnTo>
                    <a:pt x="4183" y="9455"/>
                  </a:lnTo>
                  <a:cubicBezTo>
                    <a:pt x="4183" y="9455"/>
                    <a:pt x="4452" y="7970"/>
                    <a:pt x="4452" y="6232"/>
                  </a:cubicBezTo>
                  <a:cubicBezTo>
                    <a:pt x="4452" y="5588"/>
                    <a:pt x="4414" y="4909"/>
                    <a:pt x="4312" y="4260"/>
                  </a:cubicBezTo>
                  <a:cubicBezTo>
                    <a:pt x="3838" y="1253"/>
                    <a:pt x="1960" y="1"/>
                    <a:pt x="9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39"/>
            <p:cNvSpPr/>
            <p:nvPr/>
          </p:nvSpPr>
          <p:spPr>
            <a:xfrm>
              <a:off x="2658044" y="3635476"/>
              <a:ext cx="150772" cy="521379"/>
            </a:xfrm>
            <a:custGeom>
              <a:rect b="b" l="l" r="r" t="t"/>
              <a:pathLst>
                <a:path extrusionOk="0" h="9195" w="2659">
                  <a:moveTo>
                    <a:pt x="89" y="1"/>
                  </a:moveTo>
                  <a:cubicBezTo>
                    <a:pt x="67" y="1"/>
                    <a:pt x="46" y="10"/>
                    <a:pt x="30" y="26"/>
                  </a:cubicBezTo>
                  <a:cubicBezTo>
                    <a:pt x="0" y="61"/>
                    <a:pt x="3" y="108"/>
                    <a:pt x="38" y="135"/>
                  </a:cubicBezTo>
                  <a:cubicBezTo>
                    <a:pt x="1837" y="1726"/>
                    <a:pt x="2502" y="4409"/>
                    <a:pt x="2253" y="9112"/>
                  </a:cubicBezTo>
                  <a:cubicBezTo>
                    <a:pt x="2249" y="9153"/>
                    <a:pt x="2283" y="9190"/>
                    <a:pt x="2328" y="9194"/>
                  </a:cubicBezTo>
                  <a:lnTo>
                    <a:pt x="2331" y="9194"/>
                  </a:lnTo>
                  <a:cubicBezTo>
                    <a:pt x="2372" y="9194"/>
                    <a:pt x="2406" y="9160"/>
                    <a:pt x="2410" y="9119"/>
                  </a:cubicBezTo>
                  <a:cubicBezTo>
                    <a:pt x="2659" y="4365"/>
                    <a:pt x="1983" y="1644"/>
                    <a:pt x="140" y="20"/>
                  </a:cubicBezTo>
                  <a:cubicBezTo>
                    <a:pt x="126" y="7"/>
                    <a:pt x="108" y="1"/>
                    <a:pt x="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39"/>
            <p:cNvSpPr/>
            <p:nvPr/>
          </p:nvSpPr>
          <p:spPr>
            <a:xfrm>
              <a:off x="2477163" y="3813578"/>
              <a:ext cx="300523" cy="370154"/>
            </a:xfrm>
            <a:custGeom>
              <a:rect b="b" l="l" r="r" t="t"/>
              <a:pathLst>
                <a:path extrusionOk="0" h="6528" w="5300">
                  <a:moveTo>
                    <a:pt x="1380" y="1"/>
                  </a:moveTo>
                  <a:cubicBezTo>
                    <a:pt x="363" y="1"/>
                    <a:pt x="1" y="997"/>
                    <a:pt x="589" y="1674"/>
                  </a:cubicBezTo>
                  <a:cubicBezTo>
                    <a:pt x="1177" y="2347"/>
                    <a:pt x="2272" y="2834"/>
                    <a:pt x="3302" y="4223"/>
                  </a:cubicBezTo>
                  <a:cubicBezTo>
                    <a:pt x="4013" y="5182"/>
                    <a:pt x="4416" y="6527"/>
                    <a:pt x="4416" y="6527"/>
                  </a:cubicBezTo>
                  <a:lnTo>
                    <a:pt x="5276" y="6028"/>
                  </a:lnTo>
                  <a:cubicBezTo>
                    <a:pt x="5299" y="5019"/>
                    <a:pt x="4709" y="1671"/>
                    <a:pt x="2729" y="455"/>
                  </a:cubicBezTo>
                  <a:cubicBezTo>
                    <a:pt x="2203" y="131"/>
                    <a:pt x="1749" y="1"/>
                    <a:pt x="138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39"/>
            <p:cNvSpPr/>
            <p:nvPr/>
          </p:nvSpPr>
          <p:spPr>
            <a:xfrm>
              <a:off x="2548664" y="3849300"/>
              <a:ext cx="212181" cy="328421"/>
            </a:xfrm>
            <a:custGeom>
              <a:rect b="b" l="l" r="r" t="t"/>
              <a:pathLst>
                <a:path extrusionOk="0" h="5792" w="3742">
                  <a:moveTo>
                    <a:pt x="87" y="0"/>
                  </a:moveTo>
                  <a:cubicBezTo>
                    <a:pt x="56" y="0"/>
                    <a:pt x="27" y="19"/>
                    <a:pt x="14" y="50"/>
                  </a:cubicBezTo>
                  <a:cubicBezTo>
                    <a:pt x="1" y="91"/>
                    <a:pt x="18" y="136"/>
                    <a:pt x="59" y="153"/>
                  </a:cubicBezTo>
                  <a:cubicBezTo>
                    <a:pt x="1943" y="877"/>
                    <a:pt x="3390" y="3166"/>
                    <a:pt x="3581" y="5716"/>
                  </a:cubicBezTo>
                  <a:cubicBezTo>
                    <a:pt x="3585" y="5761"/>
                    <a:pt x="3618" y="5792"/>
                    <a:pt x="3659" y="5792"/>
                  </a:cubicBezTo>
                  <a:lnTo>
                    <a:pt x="3666" y="5792"/>
                  </a:lnTo>
                  <a:cubicBezTo>
                    <a:pt x="3711" y="5788"/>
                    <a:pt x="3741" y="5751"/>
                    <a:pt x="3738" y="5706"/>
                  </a:cubicBezTo>
                  <a:cubicBezTo>
                    <a:pt x="3544" y="3095"/>
                    <a:pt x="2055" y="754"/>
                    <a:pt x="116" y="6"/>
                  </a:cubicBezTo>
                  <a:cubicBezTo>
                    <a:pt x="107" y="2"/>
                    <a:pt x="96" y="0"/>
                    <a:pt x="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39"/>
            <p:cNvSpPr/>
            <p:nvPr/>
          </p:nvSpPr>
          <p:spPr>
            <a:xfrm>
              <a:off x="3288330" y="3615677"/>
              <a:ext cx="172205" cy="209913"/>
            </a:xfrm>
            <a:custGeom>
              <a:rect b="b" l="l" r="r" t="t"/>
              <a:pathLst>
                <a:path extrusionOk="0" h="3702" w="3037">
                  <a:moveTo>
                    <a:pt x="0" y="1"/>
                  </a:moveTo>
                  <a:lnTo>
                    <a:pt x="0" y="1277"/>
                  </a:lnTo>
                  <a:lnTo>
                    <a:pt x="0" y="1311"/>
                  </a:lnTo>
                  <a:lnTo>
                    <a:pt x="8" y="1314"/>
                  </a:lnTo>
                  <a:cubicBezTo>
                    <a:pt x="72" y="1601"/>
                    <a:pt x="704" y="2362"/>
                    <a:pt x="1062" y="2858"/>
                  </a:cubicBezTo>
                  <a:cubicBezTo>
                    <a:pt x="1304" y="3189"/>
                    <a:pt x="1758" y="3611"/>
                    <a:pt x="2304" y="3687"/>
                  </a:cubicBezTo>
                  <a:cubicBezTo>
                    <a:pt x="2381" y="3697"/>
                    <a:pt x="2451" y="3702"/>
                    <a:pt x="2515" y="3702"/>
                  </a:cubicBezTo>
                  <a:cubicBezTo>
                    <a:pt x="2887" y="3702"/>
                    <a:pt x="3037" y="3533"/>
                    <a:pt x="2752" y="3198"/>
                  </a:cubicBezTo>
                  <a:cubicBezTo>
                    <a:pt x="2615" y="3079"/>
                    <a:pt x="2482" y="2963"/>
                    <a:pt x="2359" y="2850"/>
                  </a:cubicBezTo>
                  <a:cubicBezTo>
                    <a:pt x="1977" y="2502"/>
                    <a:pt x="1687" y="1912"/>
                    <a:pt x="1520" y="1509"/>
                  </a:cubicBezTo>
                  <a:cubicBezTo>
                    <a:pt x="1424" y="1281"/>
                    <a:pt x="1376" y="1035"/>
                    <a:pt x="1376" y="785"/>
                  </a:cubicBezTo>
                  <a:lnTo>
                    <a:pt x="1376" y="1"/>
                  </a:ln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39"/>
            <p:cNvSpPr/>
            <p:nvPr/>
          </p:nvSpPr>
          <p:spPr>
            <a:xfrm>
              <a:off x="3572636" y="3539242"/>
              <a:ext cx="108812" cy="142607"/>
            </a:xfrm>
            <a:custGeom>
              <a:rect b="b" l="l" r="r" t="t"/>
              <a:pathLst>
                <a:path extrusionOk="0" h="2515" w="1919">
                  <a:moveTo>
                    <a:pt x="0" y="0"/>
                  </a:moveTo>
                  <a:lnTo>
                    <a:pt x="0" y="1277"/>
                  </a:lnTo>
                  <a:lnTo>
                    <a:pt x="0" y="1311"/>
                  </a:lnTo>
                  <a:lnTo>
                    <a:pt x="7" y="1314"/>
                  </a:lnTo>
                  <a:cubicBezTo>
                    <a:pt x="75" y="1618"/>
                    <a:pt x="356" y="1915"/>
                    <a:pt x="536" y="2158"/>
                  </a:cubicBezTo>
                  <a:cubicBezTo>
                    <a:pt x="679" y="2345"/>
                    <a:pt x="1041" y="2440"/>
                    <a:pt x="1260" y="2489"/>
                  </a:cubicBezTo>
                  <a:cubicBezTo>
                    <a:pt x="1331" y="2504"/>
                    <a:pt x="1403" y="2515"/>
                    <a:pt x="1474" y="2515"/>
                  </a:cubicBezTo>
                  <a:cubicBezTo>
                    <a:pt x="1501" y="2515"/>
                    <a:pt x="1529" y="2513"/>
                    <a:pt x="1556" y="2509"/>
                  </a:cubicBezTo>
                  <a:cubicBezTo>
                    <a:pt x="1611" y="2502"/>
                    <a:pt x="1666" y="2481"/>
                    <a:pt x="1710" y="2454"/>
                  </a:cubicBezTo>
                  <a:cubicBezTo>
                    <a:pt x="1751" y="2434"/>
                    <a:pt x="1785" y="2404"/>
                    <a:pt x="1809" y="2366"/>
                  </a:cubicBezTo>
                  <a:cubicBezTo>
                    <a:pt x="1918" y="2219"/>
                    <a:pt x="1833" y="2141"/>
                    <a:pt x="1755" y="2021"/>
                  </a:cubicBezTo>
                  <a:cubicBezTo>
                    <a:pt x="1655" y="1871"/>
                    <a:pt x="1587" y="1676"/>
                    <a:pt x="1519" y="1509"/>
                  </a:cubicBezTo>
                  <a:cubicBezTo>
                    <a:pt x="1454" y="1355"/>
                    <a:pt x="1372" y="1073"/>
                    <a:pt x="1372" y="1073"/>
                  </a:cubicBezTo>
                  <a:cubicBezTo>
                    <a:pt x="1372" y="1073"/>
                    <a:pt x="1375" y="868"/>
                    <a:pt x="1375" y="786"/>
                  </a:cubicBezTo>
                  <a:lnTo>
                    <a:pt x="1375" y="0"/>
                  </a:ln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39"/>
            <p:cNvSpPr/>
            <p:nvPr/>
          </p:nvSpPr>
          <p:spPr>
            <a:xfrm>
              <a:off x="3243251" y="2459176"/>
              <a:ext cx="445512" cy="1177541"/>
            </a:xfrm>
            <a:custGeom>
              <a:rect b="b" l="l" r="r" t="t"/>
              <a:pathLst>
                <a:path extrusionOk="0" h="20767" w="7857">
                  <a:moveTo>
                    <a:pt x="7164" y="1"/>
                  </a:moveTo>
                  <a:lnTo>
                    <a:pt x="1069" y="342"/>
                  </a:lnTo>
                  <a:cubicBezTo>
                    <a:pt x="1" y="2673"/>
                    <a:pt x="1106" y="10878"/>
                    <a:pt x="1106" y="10878"/>
                  </a:cubicBezTo>
                  <a:cubicBezTo>
                    <a:pt x="1075" y="11257"/>
                    <a:pt x="642" y="11997"/>
                    <a:pt x="482" y="13663"/>
                  </a:cubicBezTo>
                  <a:cubicBezTo>
                    <a:pt x="291" y="15628"/>
                    <a:pt x="779" y="20564"/>
                    <a:pt x="779" y="20564"/>
                  </a:cubicBezTo>
                  <a:cubicBezTo>
                    <a:pt x="779" y="20564"/>
                    <a:pt x="1089" y="20766"/>
                    <a:pt x="1533" y="20766"/>
                  </a:cubicBezTo>
                  <a:cubicBezTo>
                    <a:pt x="1725" y="20766"/>
                    <a:pt x="1943" y="20728"/>
                    <a:pt x="2171" y="20619"/>
                  </a:cubicBezTo>
                  <a:cubicBezTo>
                    <a:pt x="2171" y="20619"/>
                    <a:pt x="3482" y="13185"/>
                    <a:pt x="3728" y="11233"/>
                  </a:cubicBezTo>
                  <a:cubicBezTo>
                    <a:pt x="3942" y="9526"/>
                    <a:pt x="4355" y="5775"/>
                    <a:pt x="4355" y="5775"/>
                  </a:cubicBezTo>
                  <a:lnTo>
                    <a:pt x="5178" y="11229"/>
                  </a:lnTo>
                  <a:cubicBezTo>
                    <a:pt x="5178" y="11229"/>
                    <a:pt x="4874" y="12185"/>
                    <a:pt x="4806" y="12912"/>
                  </a:cubicBezTo>
                  <a:cubicBezTo>
                    <a:pt x="4693" y="14062"/>
                    <a:pt x="5809" y="19414"/>
                    <a:pt x="5809" y="19414"/>
                  </a:cubicBezTo>
                  <a:cubicBezTo>
                    <a:pt x="5809" y="19414"/>
                    <a:pt x="6057" y="19505"/>
                    <a:pt x="6535" y="19505"/>
                  </a:cubicBezTo>
                  <a:cubicBezTo>
                    <a:pt x="6718" y="19505"/>
                    <a:pt x="6935" y="19492"/>
                    <a:pt x="7184" y="19455"/>
                  </a:cubicBezTo>
                  <a:cubicBezTo>
                    <a:pt x="7184" y="19455"/>
                    <a:pt x="7578" y="12352"/>
                    <a:pt x="7680" y="10967"/>
                  </a:cubicBezTo>
                  <a:cubicBezTo>
                    <a:pt x="7857" y="8642"/>
                    <a:pt x="7591" y="1379"/>
                    <a:pt x="7164" y="1"/>
                  </a:cubicBez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39"/>
            <p:cNvSpPr/>
            <p:nvPr/>
          </p:nvSpPr>
          <p:spPr>
            <a:xfrm>
              <a:off x="3490191" y="2611308"/>
              <a:ext cx="140339" cy="439898"/>
            </a:xfrm>
            <a:custGeom>
              <a:rect b="b" l="l" r="r" t="t"/>
              <a:pathLst>
                <a:path extrusionOk="0" h="7758" w="2475">
                  <a:moveTo>
                    <a:pt x="2475" y="0"/>
                  </a:moveTo>
                  <a:cubicBezTo>
                    <a:pt x="1813" y="625"/>
                    <a:pt x="348" y="928"/>
                    <a:pt x="348" y="928"/>
                  </a:cubicBezTo>
                  <a:lnTo>
                    <a:pt x="0" y="3092"/>
                  </a:lnTo>
                  <a:lnTo>
                    <a:pt x="704" y="7758"/>
                  </a:lnTo>
                  <a:lnTo>
                    <a:pt x="356" y="2816"/>
                  </a:lnTo>
                  <a:lnTo>
                    <a:pt x="745" y="1150"/>
                  </a:lnTo>
                  <a:cubicBezTo>
                    <a:pt x="1778" y="867"/>
                    <a:pt x="2474" y="0"/>
                    <a:pt x="247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39"/>
            <p:cNvSpPr/>
            <p:nvPr/>
          </p:nvSpPr>
          <p:spPr>
            <a:xfrm>
              <a:off x="3268824" y="3665065"/>
              <a:ext cx="228341" cy="208722"/>
            </a:xfrm>
            <a:custGeom>
              <a:rect b="b" l="l" r="r" t="t"/>
              <a:pathLst>
                <a:path extrusionOk="0" h="3681" w="4027">
                  <a:moveTo>
                    <a:pt x="1720" y="0"/>
                  </a:moveTo>
                  <a:lnTo>
                    <a:pt x="1724" y="198"/>
                  </a:lnTo>
                  <a:cubicBezTo>
                    <a:pt x="1724" y="343"/>
                    <a:pt x="1308" y="386"/>
                    <a:pt x="1085" y="386"/>
                  </a:cubicBezTo>
                  <a:cubicBezTo>
                    <a:pt x="1067" y="386"/>
                    <a:pt x="1049" y="386"/>
                    <a:pt x="1034" y="385"/>
                  </a:cubicBezTo>
                  <a:cubicBezTo>
                    <a:pt x="720" y="372"/>
                    <a:pt x="443" y="262"/>
                    <a:pt x="344" y="153"/>
                  </a:cubicBezTo>
                  <a:lnTo>
                    <a:pt x="344" y="4"/>
                  </a:lnTo>
                  <a:cubicBezTo>
                    <a:pt x="341" y="3"/>
                    <a:pt x="337" y="2"/>
                    <a:pt x="334" y="2"/>
                  </a:cubicBezTo>
                  <a:cubicBezTo>
                    <a:pt x="253" y="2"/>
                    <a:pt x="188" y="256"/>
                    <a:pt x="126" y="492"/>
                  </a:cubicBezTo>
                  <a:cubicBezTo>
                    <a:pt x="58" y="758"/>
                    <a:pt x="0" y="1072"/>
                    <a:pt x="48" y="1215"/>
                  </a:cubicBezTo>
                  <a:cubicBezTo>
                    <a:pt x="139" y="1478"/>
                    <a:pt x="522" y="1730"/>
                    <a:pt x="689" y="1956"/>
                  </a:cubicBezTo>
                  <a:cubicBezTo>
                    <a:pt x="856" y="2181"/>
                    <a:pt x="952" y="2635"/>
                    <a:pt x="1160" y="2942"/>
                  </a:cubicBezTo>
                  <a:cubicBezTo>
                    <a:pt x="1365" y="3252"/>
                    <a:pt x="2184" y="3584"/>
                    <a:pt x="2655" y="3669"/>
                  </a:cubicBezTo>
                  <a:cubicBezTo>
                    <a:pt x="2700" y="3677"/>
                    <a:pt x="2753" y="3681"/>
                    <a:pt x="2810" y="3681"/>
                  </a:cubicBezTo>
                  <a:cubicBezTo>
                    <a:pt x="3266" y="3681"/>
                    <a:pt x="4027" y="3434"/>
                    <a:pt x="3887" y="3027"/>
                  </a:cubicBezTo>
                  <a:cubicBezTo>
                    <a:pt x="3737" y="2584"/>
                    <a:pt x="3143" y="2126"/>
                    <a:pt x="2710" y="1727"/>
                  </a:cubicBezTo>
                  <a:cubicBezTo>
                    <a:pt x="2160" y="1229"/>
                    <a:pt x="1853" y="58"/>
                    <a:pt x="172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39"/>
            <p:cNvSpPr/>
            <p:nvPr/>
          </p:nvSpPr>
          <p:spPr>
            <a:xfrm>
              <a:off x="3543208" y="3595321"/>
              <a:ext cx="298652" cy="153720"/>
            </a:xfrm>
            <a:custGeom>
              <a:rect b="b" l="l" r="r" t="t"/>
              <a:pathLst>
                <a:path extrusionOk="0" h="2711" w="5267">
                  <a:moveTo>
                    <a:pt x="507" y="1"/>
                  </a:moveTo>
                  <a:cubicBezTo>
                    <a:pt x="381" y="1"/>
                    <a:pt x="275" y="590"/>
                    <a:pt x="191" y="971"/>
                  </a:cubicBezTo>
                  <a:cubicBezTo>
                    <a:pt x="113" y="1325"/>
                    <a:pt x="1" y="1742"/>
                    <a:pt x="281" y="1936"/>
                  </a:cubicBezTo>
                  <a:cubicBezTo>
                    <a:pt x="493" y="2083"/>
                    <a:pt x="947" y="2121"/>
                    <a:pt x="1323" y="2121"/>
                  </a:cubicBezTo>
                  <a:cubicBezTo>
                    <a:pt x="1448" y="2121"/>
                    <a:pt x="1564" y="2117"/>
                    <a:pt x="1659" y="2111"/>
                  </a:cubicBezTo>
                  <a:cubicBezTo>
                    <a:pt x="1668" y="2110"/>
                    <a:pt x="1677" y="2110"/>
                    <a:pt x="1686" y="2110"/>
                  </a:cubicBezTo>
                  <a:cubicBezTo>
                    <a:pt x="2070" y="2110"/>
                    <a:pt x="2656" y="2519"/>
                    <a:pt x="3107" y="2619"/>
                  </a:cubicBezTo>
                  <a:cubicBezTo>
                    <a:pt x="3393" y="2683"/>
                    <a:pt x="3663" y="2710"/>
                    <a:pt x="3907" y="2710"/>
                  </a:cubicBezTo>
                  <a:cubicBezTo>
                    <a:pt x="4388" y="2710"/>
                    <a:pt x="4765" y="2605"/>
                    <a:pt x="4959" y="2475"/>
                  </a:cubicBezTo>
                  <a:cubicBezTo>
                    <a:pt x="5253" y="2281"/>
                    <a:pt x="5267" y="1936"/>
                    <a:pt x="4983" y="1810"/>
                  </a:cubicBezTo>
                  <a:cubicBezTo>
                    <a:pt x="4529" y="1605"/>
                    <a:pt x="3526" y="1206"/>
                    <a:pt x="3008" y="947"/>
                  </a:cubicBezTo>
                  <a:cubicBezTo>
                    <a:pt x="2700" y="793"/>
                    <a:pt x="2386" y="571"/>
                    <a:pt x="2198" y="363"/>
                  </a:cubicBezTo>
                  <a:cubicBezTo>
                    <a:pt x="2038" y="192"/>
                    <a:pt x="1963" y="87"/>
                    <a:pt x="1891" y="84"/>
                  </a:cubicBezTo>
                  <a:lnTo>
                    <a:pt x="1891" y="84"/>
                  </a:lnTo>
                  <a:lnTo>
                    <a:pt x="1902" y="301"/>
                  </a:lnTo>
                  <a:cubicBezTo>
                    <a:pt x="1773" y="368"/>
                    <a:pt x="1582" y="398"/>
                    <a:pt x="1383" y="398"/>
                  </a:cubicBezTo>
                  <a:cubicBezTo>
                    <a:pt x="1019" y="398"/>
                    <a:pt x="624" y="297"/>
                    <a:pt x="516" y="134"/>
                  </a:cubicBezTo>
                  <a:lnTo>
                    <a:pt x="516" y="2"/>
                  </a:lnTo>
                  <a:cubicBezTo>
                    <a:pt x="513" y="1"/>
                    <a:pt x="510" y="1"/>
                    <a:pt x="50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39"/>
            <p:cNvSpPr/>
            <p:nvPr/>
          </p:nvSpPr>
          <p:spPr>
            <a:xfrm>
              <a:off x="3293376" y="2016160"/>
              <a:ext cx="371004" cy="504255"/>
            </a:xfrm>
            <a:custGeom>
              <a:rect b="b" l="l" r="r" t="t"/>
              <a:pathLst>
                <a:path extrusionOk="0" h="8893" w="6543">
                  <a:moveTo>
                    <a:pt x="4220" y="0"/>
                  </a:moveTo>
                  <a:cubicBezTo>
                    <a:pt x="4209" y="0"/>
                    <a:pt x="4198" y="1"/>
                    <a:pt x="4188" y="2"/>
                  </a:cubicBezTo>
                  <a:lnTo>
                    <a:pt x="2066" y="63"/>
                  </a:lnTo>
                  <a:cubicBezTo>
                    <a:pt x="697" y="158"/>
                    <a:pt x="601" y="817"/>
                    <a:pt x="259" y="1541"/>
                  </a:cubicBezTo>
                  <a:cubicBezTo>
                    <a:pt x="1" y="2090"/>
                    <a:pt x="86" y="2746"/>
                    <a:pt x="284" y="3319"/>
                  </a:cubicBezTo>
                  <a:lnTo>
                    <a:pt x="1147" y="6059"/>
                  </a:lnTo>
                  <a:cubicBezTo>
                    <a:pt x="1147" y="6059"/>
                    <a:pt x="703" y="7138"/>
                    <a:pt x="185" y="8155"/>
                  </a:cubicBezTo>
                  <a:cubicBezTo>
                    <a:pt x="1130" y="8683"/>
                    <a:pt x="2168" y="8893"/>
                    <a:pt x="3123" y="8893"/>
                  </a:cubicBezTo>
                  <a:cubicBezTo>
                    <a:pt x="4582" y="8893"/>
                    <a:pt x="5845" y="8404"/>
                    <a:pt x="6280" y="7814"/>
                  </a:cubicBezTo>
                  <a:cubicBezTo>
                    <a:pt x="6311" y="7609"/>
                    <a:pt x="6127" y="5994"/>
                    <a:pt x="6010" y="4937"/>
                  </a:cubicBezTo>
                  <a:cubicBezTo>
                    <a:pt x="6434" y="3882"/>
                    <a:pt x="6543" y="3213"/>
                    <a:pt x="6366" y="2513"/>
                  </a:cubicBezTo>
                  <a:cubicBezTo>
                    <a:pt x="6044" y="1240"/>
                    <a:pt x="4802" y="0"/>
                    <a:pt x="422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39"/>
            <p:cNvSpPr/>
            <p:nvPr/>
          </p:nvSpPr>
          <p:spPr>
            <a:xfrm>
              <a:off x="3343501" y="1707756"/>
              <a:ext cx="283909" cy="391474"/>
            </a:xfrm>
            <a:custGeom>
              <a:rect b="b" l="l" r="r" t="t"/>
              <a:pathLst>
                <a:path extrusionOk="0" h="6904" w="5007">
                  <a:moveTo>
                    <a:pt x="4287" y="0"/>
                  </a:moveTo>
                  <a:cubicBezTo>
                    <a:pt x="4222" y="563"/>
                    <a:pt x="3864" y="1443"/>
                    <a:pt x="2929" y="1955"/>
                  </a:cubicBezTo>
                  <a:cubicBezTo>
                    <a:pt x="2081" y="2421"/>
                    <a:pt x="1426" y="2444"/>
                    <a:pt x="1307" y="2444"/>
                  </a:cubicBezTo>
                  <a:cubicBezTo>
                    <a:pt x="1294" y="2444"/>
                    <a:pt x="1287" y="2443"/>
                    <a:pt x="1287" y="2443"/>
                  </a:cubicBezTo>
                  <a:cubicBezTo>
                    <a:pt x="1219" y="2204"/>
                    <a:pt x="969" y="2076"/>
                    <a:pt x="720" y="2076"/>
                  </a:cubicBezTo>
                  <a:cubicBezTo>
                    <a:pt x="557" y="2076"/>
                    <a:pt x="394" y="2131"/>
                    <a:pt x="284" y="2246"/>
                  </a:cubicBezTo>
                  <a:cubicBezTo>
                    <a:pt x="0" y="2533"/>
                    <a:pt x="18" y="3331"/>
                    <a:pt x="506" y="3655"/>
                  </a:cubicBezTo>
                  <a:cubicBezTo>
                    <a:pt x="646" y="3749"/>
                    <a:pt x="770" y="3782"/>
                    <a:pt x="876" y="3782"/>
                  </a:cubicBezTo>
                  <a:cubicBezTo>
                    <a:pt x="1137" y="3782"/>
                    <a:pt x="1287" y="3580"/>
                    <a:pt x="1287" y="3580"/>
                  </a:cubicBezTo>
                  <a:lnTo>
                    <a:pt x="1287" y="5676"/>
                  </a:lnTo>
                  <a:cubicBezTo>
                    <a:pt x="1287" y="5676"/>
                    <a:pt x="1652" y="6266"/>
                    <a:pt x="2226" y="6655"/>
                  </a:cubicBezTo>
                  <a:cubicBezTo>
                    <a:pt x="2475" y="6826"/>
                    <a:pt x="2776" y="6903"/>
                    <a:pt x="3039" y="6903"/>
                  </a:cubicBezTo>
                  <a:cubicBezTo>
                    <a:pt x="3377" y="6903"/>
                    <a:pt x="3651" y="6775"/>
                    <a:pt x="3672" y="6553"/>
                  </a:cubicBezTo>
                  <a:cubicBezTo>
                    <a:pt x="3710" y="6153"/>
                    <a:pt x="3102" y="5447"/>
                    <a:pt x="3102" y="5447"/>
                  </a:cubicBezTo>
                  <a:lnTo>
                    <a:pt x="3102" y="4581"/>
                  </a:lnTo>
                  <a:cubicBezTo>
                    <a:pt x="3376" y="4627"/>
                    <a:pt x="3655" y="4668"/>
                    <a:pt x="3884" y="4668"/>
                  </a:cubicBezTo>
                  <a:cubicBezTo>
                    <a:pt x="4023" y="4668"/>
                    <a:pt x="4143" y="4653"/>
                    <a:pt x="4233" y="4614"/>
                  </a:cubicBezTo>
                  <a:cubicBezTo>
                    <a:pt x="4468" y="4512"/>
                    <a:pt x="4936" y="4154"/>
                    <a:pt x="4970" y="2710"/>
                  </a:cubicBezTo>
                  <a:cubicBezTo>
                    <a:pt x="5007" y="1007"/>
                    <a:pt x="4608" y="191"/>
                    <a:pt x="4287" y="0"/>
                  </a:cubicBez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39"/>
            <p:cNvSpPr/>
            <p:nvPr/>
          </p:nvSpPr>
          <p:spPr>
            <a:xfrm>
              <a:off x="3503743" y="1830630"/>
              <a:ext cx="21150" cy="21320"/>
            </a:xfrm>
            <a:custGeom>
              <a:rect b="b" l="l" r="r" t="t"/>
              <a:pathLst>
                <a:path extrusionOk="0" h="376" w="373">
                  <a:moveTo>
                    <a:pt x="184" y="0"/>
                  </a:moveTo>
                  <a:cubicBezTo>
                    <a:pt x="182" y="0"/>
                    <a:pt x="180" y="0"/>
                    <a:pt x="178" y="0"/>
                  </a:cubicBezTo>
                  <a:cubicBezTo>
                    <a:pt x="79" y="4"/>
                    <a:pt x="0" y="92"/>
                    <a:pt x="7" y="198"/>
                  </a:cubicBezTo>
                  <a:cubicBezTo>
                    <a:pt x="10" y="296"/>
                    <a:pt x="90" y="376"/>
                    <a:pt x="183" y="376"/>
                  </a:cubicBezTo>
                  <a:cubicBezTo>
                    <a:pt x="187" y="376"/>
                    <a:pt x="191" y="376"/>
                    <a:pt x="194" y="376"/>
                  </a:cubicBezTo>
                  <a:cubicBezTo>
                    <a:pt x="297" y="372"/>
                    <a:pt x="372" y="284"/>
                    <a:pt x="369" y="181"/>
                  </a:cubicBezTo>
                  <a:cubicBezTo>
                    <a:pt x="362" y="77"/>
                    <a:pt x="280" y="0"/>
                    <a:pt x="18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39"/>
            <p:cNvSpPr/>
            <p:nvPr/>
          </p:nvSpPr>
          <p:spPr>
            <a:xfrm>
              <a:off x="3534475" y="1910127"/>
              <a:ext cx="26026" cy="16897"/>
            </a:xfrm>
            <a:custGeom>
              <a:rect b="b" l="l" r="r" t="t"/>
              <a:pathLst>
                <a:path extrusionOk="0" h="298" w="459">
                  <a:moveTo>
                    <a:pt x="35" y="1"/>
                  </a:moveTo>
                  <a:cubicBezTo>
                    <a:pt x="1" y="124"/>
                    <a:pt x="66" y="250"/>
                    <a:pt x="185" y="287"/>
                  </a:cubicBezTo>
                  <a:cubicBezTo>
                    <a:pt x="207" y="294"/>
                    <a:pt x="229" y="298"/>
                    <a:pt x="250" y="298"/>
                  </a:cubicBezTo>
                  <a:cubicBezTo>
                    <a:pt x="344" y="298"/>
                    <a:pt x="430" y="235"/>
                    <a:pt x="458" y="138"/>
                  </a:cubicBezTo>
                  <a:lnTo>
                    <a:pt x="35" y="1"/>
                  </a:lnTo>
                  <a:close/>
                </a:path>
              </a:pathLst>
            </a:custGeom>
            <a:solidFill>
              <a:srgbClr val="F28F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39"/>
            <p:cNvSpPr/>
            <p:nvPr/>
          </p:nvSpPr>
          <p:spPr>
            <a:xfrm>
              <a:off x="3588116" y="1789010"/>
              <a:ext cx="24836" cy="20186"/>
            </a:xfrm>
            <a:custGeom>
              <a:rect b="b" l="l" r="r" t="t"/>
              <a:pathLst>
                <a:path extrusionOk="0" h="356" w="438">
                  <a:moveTo>
                    <a:pt x="186" y="1"/>
                  </a:moveTo>
                  <a:cubicBezTo>
                    <a:pt x="114" y="1"/>
                    <a:pt x="44" y="36"/>
                    <a:pt x="1" y="103"/>
                  </a:cubicBezTo>
                  <a:lnTo>
                    <a:pt x="369" y="355"/>
                  </a:lnTo>
                  <a:cubicBezTo>
                    <a:pt x="437" y="249"/>
                    <a:pt x="410" y="109"/>
                    <a:pt x="308" y="38"/>
                  </a:cubicBezTo>
                  <a:cubicBezTo>
                    <a:pt x="270" y="13"/>
                    <a:pt x="227" y="1"/>
                    <a:pt x="186"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39"/>
            <p:cNvSpPr/>
            <p:nvPr/>
          </p:nvSpPr>
          <p:spPr>
            <a:xfrm>
              <a:off x="3583240" y="1823032"/>
              <a:ext cx="21377" cy="21604"/>
            </a:xfrm>
            <a:custGeom>
              <a:rect b="b" l="l" r="r" t="t"/>
              <a:pathLst>
                <a:path extrusionOk="0" h="381" w="377">
                  <a:moveTo>
                    <a:pt x="184" y="1"/>
                  </a:moveTo>
                  <a:cubicBezTo>
                    <a:pt x="182" y="1"/>
                    <a:pt x="180" y="1"/>
                    <a:pt x="178" y="1"/>
                  </a:cubicBezTo>
                  <a:cubicBezTo>
                    <a:pt x="79" y="8"/>
                    <a:pt x="1" y="97"/>
                    <a:pt x="8" y="199"/>
                  </a:cubicBezTo>
                  <a:cubicBezTo>
                    <a:pt x="14" y="303"/>
                    <a:pt x="96" y="380"/>
                    <a:pt x="193" y="380"/>
                  </a:cubicBezTo>
                  <a:cubicBezTo>
                    <a:pt x="195" y="380"/>
                    <a:pt x="197" y="380"/>
                    <a:pt x="199" y="380"/>
                  </a:cubicBezTo>
                  <a:cubicBezTo>
                    <a:pt x="298" y="377"/>
                    <a:pt x="377" y="288"/>
                    <a:pt x="369" y="182"/>
                  </a:cubicBezTo>
                  <a:cubicBezTo>
                    <a:pt x="366" y="82"/>
                    <a:pt x="284" y="1"/>
                    <a:pt x="18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39"/>
            <p:cNvSpPr/>
            <p:nvPr/>
          </p:nvSpPr>
          <p:spPr>
            <a:xfrm>
              <a:off x="3553868" y="1827511"/>
              <a:ext cx="34305" cy="61976"/>
            </a:xfrm>
            <a:custGeom>
              <a:rect b="b" l="l" r="r" t="t"/>
              <a:pathLst>
                <a:path extrusionOk="0" h="1093" w="605">
                  <a:moveTo>
                    <a:pt x="0" y="1"/>
                  </a:moveTo>
                  <a:lnTo>
                    <a:pt x="31" y="1092"/>
                  </a:lnTo>
                  <a:lnTo>
                    <a:pt x="605" y="915"/>
                  </a:lnTo>
                  <a:lnTo>
                    <a:pt x="0" y="1"/>
                  </a:lnTo>
                  <a:close/>
                </a:path>
              </a:pathLst>
            </a:custGeom>
            <a:solidFill>
              <a:srgbClr val="F28F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39"/>
            <p:cNvSpPr/>
            <p:nvPr/>
          </p:nvSpPr>
          <p:spPr>
            <a:xfrm>
              <a:off x="3430369" y="1927024"/>
              <a:ext cx="89080" cy="56929"/>
            </a:xfrm>
            <a:custGeom>
              <a:rect b="b" l="l" r="r" t="t"/>
              <a:pathLst>
                <a:path extrusionOk="0" h="1004" w="1571">
                  <a:moveTo>
                    <a:pt x="1" y="0"/>
                  </a:moveTo>
                  <a:cubicBezTo>
                    <a:pt x="1" y="0"/>
                    <a:pt x="52" y="239"/>
                    <a:pt x="335" y="481"/>
                  </a:cubicBezTo>
                  <a:cubicBezTo>
                    <a:pt x="622" y="727"/>
                    <a:pt x="1570" y="1003"/>
                    <a:pt x="1570" y="1003"/>
                  </a:cubicBezTo>
                  <a:lnTo>
                    <a:pt x="1570" y="714"/>
                  </a:lnTo>
                  <a:cubicBezTo>
                    <a:pt x="1107" y="652"/>
                    <a:pt x="151" y="379"/>
                    <a:pt x="1" y="0"/>
                  </a:cubicBezTo>
                  <a:close/>
                </a:path>
              </a:pathLst>
            </a:custGeom>
            <a:solidFill>
              <a:srgbClr val="F28F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39"/>
            <p:cNvSpPr/>
            <p:nvPr/>
          </p:nvSpPr>
          <p:spPr>
            <a:xfrm>
              <a:off x="3296268" y="2135405"/>
              <a:ext cx="13212" cy="68723"/>
            </a:xfrm>
            <a:custGeom>
              <a:rect b="b" l="l" r="r" t="t"/>
              <a:pathLst>
                <a:path extrusionOk="0" h="1212" w="233">
                  <a:moveTo>
                    <a:pt x="45" y="0"/>
                  </a:moveTo>
                  <a:cubicBezTo>
                    <a:pt x="0" y="400"/>
                    <a:pt x="99" y="827"/>
                    <a:pt x="233" y="1212"/>
                  </a:cubicBezTo>
                  <a:cubicBezTo>
                    <a:pt x="99" y="827"/>
                    <a:pt x="17" y="403"/>
                    <a:pt x="55" y="0"/>
                  </a:cubicBezTo>
                  <a:close/>
                </a:path>
              </a:pathLst>
            </a:custGeom>
            <a:solidFill>
              <a:srgbClr val="E5E5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39"/>
            <p:cNvSpPr/>
            <p:nvPr/>
          </p:nvSpPr>
          <p:spPr>
            <a:xfrm>
              <a:off x="3298763" y="2118791"/>
              <a:ext cx="3799" cy="16671"/>
            </a:xfrm>
            <a:custGeom>
              <a:rect b="b" l="l" r="r" t="t"/>
              <a:pathLst>
                <a:path extrusionOk="0" h="294" w="67">
                  <a:moveTo>
                    <a:pt x="66" y="0"/>
                  </a:moveTo>
                  <a:cubicBezTo>
                    <a:pt x="66" y="0"/>
                    <a:pt x="62" y="0"/>
                    <a:pt x="62" y="3"/>
                  </a:cubicBezTo>
                  <a:cubicBezTo>
                    <a:pt x="32" y="96"/>
                    <a:pt x="11" y="194"/>
                    <a:pt x="1" y="293"/>
                  </a:cubicBezTo>
                  <a:lnTo>
                    <a:pt x="11" y="293"/>
                  </a:lnTo>
                  <a:cubicBezTo>
                    <a:pt x="21" y="194"/>
                    <a:pt x="38" y="96"/>
                    <a:pt x="66" y="0"/>
                  </a:cubicBezTo>
                  <a:close/>
                </a:path>
              </a:pathLst>
            </a:custGeom>
            <a:solidFill>
              <a:srgbClr val="222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39"/>
            <p:cNvSpPr/>
            <p:nvPr/>
          </p:nvSpPr>
          <p:spPr>
            <a:xfrm>
              <a:off x="3303809" y="2478568"/>
              <a:ext cx="3119" cy="1758"/>
            </a:xfrm>
            <a:custGeom>
              <a:rect b="b" l="l" r="r" t="t"/>
              <a:pathLst>
                <a:path extrusionOk="0" h="31" w="55">
                  <a:moveTo>
                    <a:pt x="38" y="21"/>
                  </a:moveTo>
                  <a:cubicBezTo>
                    <a:pt x="45" y="24"/>
                    <a:pt x="48" y="27"/>
                    <a:pt x="55" y="30"/>
                  </a:cubicBezTo>
                  <a:cubicBezTo>
                    <a:pt x="48" y="27"/>
                    <a:pt x="45" y="24"/>
                    <a:pt x="38" y="21"/>
                  </a:cubicBezTo>
                  <a:close/>
                  <a:moveTo>
                    <a:pt x="1" y="0"/>
                  </a:moveTo>
                  <a:cubicBezTo>
                    <a:pt x="7" y="3"/>
                    <a:pt x="11" y="7"/>
                    <a:pt x="18" y="10"/>
                  </a:cubicBezTo>
                  <a:cubicBezTo>
                    <a:pt x="11" y="7"/>
                    <a:pt x="7" y="3"/>
                    <a:pt x="1" y="0"/>
                  </a:cubicBezTo>
                  <a:close/>
                </a:path>
              </a:pathLst>
            </a:custGeom>
            <a:solidFill>
              <a:srgbClr val="3140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39"/>
            <p:cNvSpPr/>
            <p:nvPr/>
          </p:nvSpPr>
          <p:spPr>
            <a:xfrm>
              <a:off x="3297232" y="2111987"/>
              <a:ext cx="296327" cy="408428"/>
            </a:xfrm>
            <a:custGeom>
              <a:rect b="b" l="l" r="r" t="t"/>
              <a:pathLst>
                <a:path extrusionOk="0" h="7203" w="5226">
                  <a:moveTo>
                    <a:pt x="267" y="1"/>
                  </a:moveTo>
                  <a:cubicBezTo>
                    <a:pt x="267" y="1"/>
                    <a:pt x="199" y="45"/>
                    <a:pt x="93" y="120"/>
                  </a:cubicBezTo>
                  <a:cubicBezTo>
                    <a:pt x="65" y="216"/>
                    <a:pt x="48" y="314"/>
                    <a:pt x="38" y="413"/>
                  </a:cubicBezTo>
                  <a:cubicBezTo>
                    <a:pt x="0" y="816"/>
                    <a:pt x="82" y="1240"/>
                    <a:pt x="216" y="1625"/>
                  </a:cubicBezTo>
                  <a:lnTo>
                    <a:pt x="216" y="1629"/>
                  </a:lnTo>
                  <a:lnTo>
                    <a:pt x="1079" y="4369"/>
                  </a:lnTo>
                  <a:cubicBezTo>
                    <a:pt x="1079" y="4369"/>
                    <a:pt x="635" y="5448"/>
                    <a:pt x="117" y="6465"/>
                  </a:cubicBezTo>
                  <a:cubicBezTo>
                    <a:pt x="123" y="6468"/>
                    <a:pt x="127" y="6472"/>
                    <a:pt x="134" y="6475"/>
                  </a:cubicBezTo>
                  <a:cubicBezTo>
                    <a:pt x="141" y="6478"/>
                    <a:pt x="147" y="6482"/>
                    <a:pt x="154" y="6486"/>
                  </a:cubicBezTo>
                  <a:cubicBezTo>
                    <a:pt x="161" y="6489"/>
                    <a:pt x="164" y="6492"/>
                    <a:pt x="171" y="6495"/>
                  </a:cubicBezTo>
                  <a:cubicBezTo>
                    <a:pt x="1103" y="7001"/>
                    <a:pt x="2116" y="7202"/>
                    <a:pt x="3052" y="7202"/>
                  </a:cubicBezTo>
                  <a:cubicBezTo>
                    <a:pt x="3877" y="7202"/>
                    <a:pt x="4639" y="7045"/>
                    <a:pt x="5226" y="6803"/>
                  </a:cubicBezTo>
                  <a:lnTo>
                    <a:pt x="5226" y="6803"/>
                  </a:lnTo>
                  <a:cubicBezTo>
                    <a:pt x="4840" y="6864"/>
                    <a:pt x="4461" y="6888"/>
                    <a:pt x="4107" y="6888"/>
                  </a:cubicBezTo>
                  <a:cubicBezTo>
                    <a:pt x="3546" y="6888"/>
                    <a:pt x="3035" y="6823"/>
                    <a:pt x="2608" y="6724"/>
                  </a:cubicBezTo>
                  <a:cubicBezTo>
                    <a:pt x="1960" y="6571"/>
                    <a:pt x="1297" y="5857"/>
                    <a:pt x="1594" y="5164"/>
                  </a:cubicBezTo>
                  <a:cubicBezTo>
                    <a:pt x="1680" y="4970"/>
                    <a:pt x="1826" y="4803"/>
                    <a:pt x="2011" y="4701"/>
                  </a:cubicBezTo>
                  <a:cubicBezTo>
                    <a:pt x="2075" y="4666"/>
                    <a:pt x="2133" y="4649"/>
                    <a:pt x="2188" y="4649"/>
                  </a:cubicBezTo>
                  <a:cubicBezTo>
                    <a:pt x="2274" y="4649"/>
                    <a:pt x="2355" y="4687"/>
                    <a:pt x="2444" y="4745"/>
                  </a:cubicBezTo>
                  <a:cubicBezTo>
                    <a:pt x="2137" y="4540"/>
                    <a:pt x="1594" y="3543"/>
                    <a:pt x="1522" y="3178"/>
                  </a:cubicBezTo>
                  <a:lnTo>
                    <a:pt x="1154" y="1949"/>
                  </a:lnTo>
                  <a:cubicBezTo>
                    <a:pt x="1154" y="1949"/>
                    <a:pt x="1089" y="1568"/>
                    <a:pt x="1226" y="1110"/>
                  </a:cubicBezTo>
                  <a:lnTo>
                    <a:pt x="26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39"/>
            <p:cNvSpPr/>
            <p:nvPr/>
          </p:nvSpPr>
          <p:spPr>
            <a:xfrm>
              <a:off x="4057685" y="2658852"/>
              <a:ext cx="155875" cy="487755"/>
            </a:xfrm>
            <a:custGeom>
              <a:rect b="b" l="l" r="r" t="t"/>
              <a:pathLst>
                <a:path extrusionOk="0" h="8602" w="2749">
                  <a:moveTo>
                    <a:pt x="2670" y="0"/>
                  </a:moveTo>
                  <a:cubicBezTo>
                    <a:pt x="2656" y="0"/>
                    <a:pt x="2646" y="0"/>
                    <a:pt x="2633" y="4"/>
                  </a:cubicBezTo>
                  <a:lnTo>
                    <a:pt x="2666" y="4"/>
                  </a:lnTo>
                  <a:cubicBezTo>
                    <a:pt x="2694" y="4"/>
                    <a:pt x="2721" y="4"/>
                    <a:pt x="2748" y="10"/>
                  </a:cubicBezTo>
                  <a:cubicBezTo>
                    <a:pt x="2721" y="4"/>
                    <a:pt x="2697" y="0"/>
                    <a:pt x="2670" y="0"/>
                  </a:cubicBezTo>
                  <a:close/>
                  <a:moveTo>
                    <a:pt x="1837" y="4359"/>
                  </a:moveTo>
                  <a:lnTo>
                    <a:pt x="1837" y="4362"/>
                  </a:lnTo>
                  <a:lnTo>
                    <a:pt x="1841" y="4369"/>
                  </a:lnTo>
                  <a:lnTo>
                    <a:pt x="1837" y="4359"/>
                  </a:lnTo>
                  <a:close/>
                  <a:moveTo>
                    <a:pt x="1858" y="4608"/>
                  </a:moveTo>
                  <a:cubicBezTo>
                    <a:pt x="1855" y="4618"/>
                    <a:pt x="1858" y="4628"/>
                    <a:pt x="1858" y="4638"/>
                  </a:cubicBezTo>
                  <a:lnTo>
                    <a:pt x="1858" y="4608"/>
                  </a:lnTo>
                  <a:close/>
                  <a:moveTo>
                    <a:pt x="1858" y="4638"/>
                  </a:moveTo>
                  <a:lnTo>
                    <a:pt x="1858" y="4638"/>
                  </a:lnTo>
                  <a:cubicBezTo>
                    <a:pt x="1858" y="4676"/>
                    <a:pt x="1861" y="4717"/>
                    <a:pt x="1861" y="4755"/>
                  </a:cubicBezTo>
                  <a:cubicBezTo>
                    <a:pt x="1861" y="4717"/>
                    <a:pt x="1861" y="4676"/>
                    <a:pt x="1858" y="4638"/>
                  </a:cubicBezTo>
                  <a:close/>
                  <a:moveTo>
                    <a:pt x="1844" y="5417"/>
                  </a:moveTo>
                  <a:lnTo>
                    <a:pt x="1844" y="5417"/>
                  </a:lnTo>
                  <a:cubicBezTo>
                    <a:pt x="1837" y="5489"/>
                    <a:pt x="1831" y="5563"/>
                    <a:pt x="1823" y="5642"/>
                  </a:cubicBezTo>
                  <a:cubicBezTo>
                    <a:pt x="1834" y="5567"/>
                    <a:pt x="1837" y="5489"/>
                    <a:pt x="1844" y="5417"/>
                  </a:cubicBezTo>
                  <a:close/>
                  <a:moveTo>
                    <a:pt x="1817" y="5704"/>
                  </a:moveTo>
                  <a:lnTo>
                    <a:pt x="1817" y="5704"/>
                  </a:lnTo>
                  <a:cubicBezTo>
                    <a:pt x="1813" y="5721"/>
                    <a:pt x="1810" y="5735"/>
                    <a:pt x="1806" y="5747"/>
                  </a:cubicBezTo>
                  <a:lnTo>
                    <a:pt x="1803" y="5782"/>
                  </a:lnTo>
                  <a:lnTo>
                    <a:pt x="1810" y="5747"/>
                  </a:lnTo>
                  <a:cubicBezTo>
                    <a:pt x="1810" y="5735"/>
                    <a:pt x="1813" y="5721"/>
                    <a:pt x="1817" y="5704"/>
                  </a:cubicBezTo>
                  <a:close/>
                  <a:moveTo>
                    <a:pt x="1380" y="7094"/>
                  </a:moveTo>
                  <a:lnTo>
                    <a:pt x="1380" y="7094"/>
                  </a:lnTo>
                  <a:cubicBezTo>
                    <a:pt x="1363" y="7128"/>
                    <a:pt x="1346" y="7161"/>
                    <a:pt x="1325" y="7192"/>
                  </a:cubicBezTo>
                  <a:lnTo>
                    <a:pt x="1319" y="7209"/>
                  </a:lnTo>
                  <a:lnTo>
                    <a:pt x="1319" y="7209"/>
                  </a:lnTo>
                  <a:lnTo>
                    <a:pt x="1329" y="7195"/>
                  </a:lnTo>
                  <a:cubicBezTo>
                    <a:pt x="1346" y="7161"/>
                    <a:pt x="1363" y="7128"/>
                    <a:pt x="1380" y="7094"/>
                  </a:cubicBezTo>
                  <a:close/>
                  <a:moveTo>
                    <a:pt x="971" y="7710"/>
                  </a:moveTo>
                  <a:lnTo>
                    <a:pt x="960" y="7721"/>
                  </a:lnTo>
                  <a:cubicBezTo>
                    <a:pt x="950" y="7733"/>
                    <a:pt x="943" y="7747"/>
                    <a:pt x="931" y="7760"/>
                  </a:cubicBezTo>
                  <a:lnTo>
                    <a:pt x="931" y="7760"/>
                  </a:lnTo>
                  <a:cubicBezTo>
                    <a:pt x="941" y="7750"/>
                    <a:pt x="954" y="7737"/>
                    <a:pt x="963" y="7724"/>
                  </a:cubicBezTo>
                  <a:lnTo>
                    <a:pt x="971" y="7710"/>
                  </a:lnTo>
                  <a:close/>
                  <a:moveTo>
                    <a:pt x="931" y="7760"/>
                  </a:moveTo>
                  <a:cubicBezTo>
                    <a:pt x="930" y="7761"/>
                    <a:pt x="930" y="7761"/>
                    <a:pt x="930" y="7762"/>
                  </a:cubicBezTo>
                  <a:cubicBezTo>
                    <a:pt x="930" y="7761"/>
                    <a:pt x="930" y="7761"/>
                    <a:pt x="931" y="7760"/>
                  </a:cubicBezTo>
                  <a:close/>
                  <a:moveTo>
                    <a:pt x="194" y="8459"/>
                  </a:moveTo>
                  <a:lnTo>
                    <a:pt x="194" y="8459"/>
                  </a:lnTo>
                  <a:cubicBezTo>
                    <a:pt x="167" y="8479"/>
                    <a:pt x="144" y="8496"/>
                    <a:pt x="117" y="8516"/>
                  </a:cubicBezTo>
                  <a:lnTo>
                    <a:pt x="93" y="8532"/>
                  </a:lnTo>
                  <a:lnTo>
                    <a:pt x="93" y="8532"/>
                  </a:lnTo>
                  <a:lnTo>
                    <a:pt x="120" y="8516"/>
                  </a:lnTo>
                  <a:cubicBezTo>
                    <a:pt x="144" y="8496"/>
                    <a:pt x="167" y="8479"/>
                    <a:pt x="194" y="8459"/>
                  </a:cubicBezTo>
                  <a:close/>
                  <a:moveTo>
                    <a:pt x="15" y="8594"/>
                  </a:moveTo>
                  <a:cubicBezTo>
                    <a:pt x="8" y="8594"/>
                    <a:pt x="4" y="8598"/>
                    <a:pt x="1" y="8601"/>
                  </a:cubicBezTo>
                  <a:cubicBezTo>
                    <a:pt x="8" y="8598"/>
                    <a:pt x="12" y="8594"/>
                    <a:pt x="15" y="8594"/>
                  </a:cubicBezTo>
                  <a:close/>
                </a:path>
              </a:pathLst>
            </a:custGeom>
            <a:solidFill>
              <a:srgbClr val="E5E5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39"/>
            <p:cNvSpPr/>
            <p:nvPr/>
          </p:nvSpPr>
          <p:spPr>
            <a:xfrm>
              <a:off x="3285438" y="2026650"/>
              <a:ext cx="717173" cy="506920"/>
            </a:xfrm>
            <a:custGeom>
              <a:rect b="b" l="l" r="r" t="t"/>
              <a:pathLst>
                <a:path extrusionOk="0" h="8940" w="12648">
                  <a:moveTo>
                    <a:pt x="1516" y="1"/>
                  </a:moveTo>
                  <a:cubicBezTo>
                    <a:pt x="788" y="1"/>
                    <a:pt x="0" y="714"/>
                    <a:pt x="161" y="1994"/>
                  </a:cubicBezTo>
                  <a:cubicBezTo>
                    <a:pt x="352" y="3516"/>
                    <a:pt x="1741" y="5198"/>
                    <a:pt x="3253" y="7236"/>
                  </a:cubicBezTo>
                  <a:cubicBezTo>
                    <a:pt x="3789" y="7956"/>
                    <a:pt x="6857" y="8417"/>
                    <a:pt x="8379" y="8717"/>
                  </a:cubicBezTo>
                  <a:cubicBezTo>
                    <a:pt x="8932" y="8816"/>
                    <a:pt x="9628" y="8925"/>
                    <a:pt x="10072" y="8936"/>
                  </a:cubicBezTo>
                  <a:cubicBezTo>
                    <a:pt x="10152" y="8938"/>
                    <a:pt x="10230" y="8939"/>
                    <a:pt x="10305" y="8939"/>
                  </a:cubicBezTo>
                  <a:cubicBezTo>
                    <a:pt x="11666" y="8939"/>
                    <a:pt x="12183" y="8590"/>
                    <a:pt x="12396" y="8000"/>
                  </a:cubicBezTo>
                  <a:cubicBezTo>
                    <a:pt x="12647" y="7302"/>
                    <a:pt x="12534" y="7040"/>
                    <a:pt x="12170" y="7040"/>
                  </a:cubicBezTo>
                  <a:cubicBezTo>
                    <a:pt x="12019" y="7040"/>
                    <a:pt x="11824" y="7086"/>
                    <a:pt x="11594" y="7164"/>
                  </a:cubicBezTo>
                  <a:cubicBezTo>
                    <a:pt x="11021" y="7362"/>
                    <a:pt x="10584" y="7369"/>
                    <a:pt x="10584" y="7369"/>
                  </a:cubicBezTo>
                  <a:cubicBezTo>
                    <a:pt x="10792" y="7216"/>
                    <a:pt x="10884" y="7144"/>
                    <a:pt x="10970" y="7031"/>
                  </a:cubicBezTo>
                  <a:cubicBezTo>
                    <a:pt x="11140" y="6809"/>
                    <a:pt x="11055" y="6608"/>
                    <a:pt x="10977" y="6543"/>
                  </a:cubicBezTo>
                  <a:cubicBezTo>
                    <a:pt x="10968" y="6535"/>
                    <a:pt x="10959" y="6532"/>
                    <a:pt x="10948" y="6532"/>
                  </a:cubicBezTo>
                  <a:cubicBezTo>
                    <a:pt x="10882" y="6532"/>
                    <a:pt x="10761" y="6663"/>
                    <a:pt x="10509" y="6772"/>
                  </a:cubicBezTo>
                  <a:cubicBezTo>
                    <a:pt x="10137" y="6932"/>
                    <a:pt x="9877" y="6909"/>
                    <a:pt x="9533" y="7178"/>
                  </a:cubicBezTo>
                  <a:cubicBezTo>
                    <a:pt x="9414" y="7269"/>
                    <a:pt x="9269" y="7323"/>
                    <a:pt x="9119" y="7323"/>
                  </a:cubicBezTo>
                  <a:cubicBezTo>
                    <a:pt x="9106" y="7323"/>
                    <a:pt x="9092" y="7322"/>
                    <a:pt x="9079" y="7321"/>
                  </a:cubicBezTo>
                  <a:cubicBezTo>
                    <a:pt x="8754" y="7271"/>
                    <a:pt x="5222" y="6229"/>
                    <a:pt x="4728" y="5960"/>
                  </a:cubicBezTo>
                  <a:cubicBezTo>
                    <a:pt x="4529" y="5700"/>
                    <a:pt x="2557" y="2175"/>
                    <a:pt x="2557" y="2175"/>
                  </a:cubicBezTo>
                  <a:cubicBezTo>
                    <a:pt x="2178" y="953"/>
                    <a:pt x="1929" y="437"/>
                    <a:pt x="1516" y="1"/>
                  </a:cubicBez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39"/>
            <p:cNvSpPr/>
            <p:nvPr/>
          </p:nvSpPr>
          <p:spPr>
            <a:xfrm>
              <a:off x="5279398" y="1600445"/>
              <a:ext cx="712637" cy="424078"/>
            </a:xfrm>
            <a:custGeom>
              <a:rect b="b" l="l" r="r" t="t"/>
              <a:pathLst>
                <a:path extrusionOk="0" h="7479" w="12568">
                  <a:moveTo>
                    <a:pt x="11660" y="0"/>
                  </a:moveTo>
                  <a:cubicBezTo>
                    <a:pt x="11114" y="4"/>
                    <a:pt x="10608" y="769"/>
                    <a:pt x="10165" y="1277"/>
                  </a:cubicBezTo>
                  <a:cubicBezTo>
                    <a:pt x="9626" y="1895"/>
                    <a:pt x="8657" y="3523"/>
                    <a:pt x="7537" y="4386"/>
                  </a:cubicBezTo>
                  <a:cubicBezTo>
                    <a:pt x="7008" y="4791"/>
                    <a:pt x="4261" y="5730"/>
                    <a:pt x="3693" y="5730"/>
                  </a:cubicBezTo>
                  <a:cubicBezTo>
                    <a:pt x="3667" y="5730"/>
                    <a:pt x="3646" y="5728"/>
                    <a:pt x="3630" y="5724"/>
                  </a:cubicBezTo>
                  <a:cubicBezTo>
                    <a:pt x="3281" y="5639"/>
                    <a:pt x="3148" y="5550"/>
                    <a:pt x="2838" y="5325"/>
                  </a:cubicBezTo>
                  <a:cubicBezTo>
                    <a:pt x="2483" y="5066"/>
                    <a:pt x="2199" y="5004"/>
                    <a:pt x="1936" y="4841"/>
                  </a:cubicBezTo>
                  <a:cubicBezTo>
                    <a:pt x="1781" y="4747"/>
                    <a:pt x="1723" y="4698"/>
                    <a:pt x="1679" y="4698"/>
                  </a:cubicBezTo>
                  <a:cubicBezTo>
                    <a:pt x="1647" y="4698"/>
                    <a:pt x="1623" y="4722"/>
                    <a:pt x="1574" y="4772"/>
                  </a:cubicBezTo>
                  <a:cubicBezTo>
                    <a:pt x="1455" y="4891"/>
                    <a:pt x="1561" y="5216"/>
                    <a:pt x="1790" y="5410"/>
                  </a:cubicBezTo>
                  <a:cubicBezTo>
                    <a:pt x="2025" y="5611"/>
                    <a:pt x="2233" y="5646"/>
                    <a:pt x="2267" y="5707"/>
                  </a:cubicBezTo>
                  <a:cubicBezTo>
                    <a:pt x="2282" y="5736"/>
                    <a:pt x="2242" y="5750"/>
                    <a:pt x="2162" y="5750"/>
                  </a:cubicBezTo>
                  <a:cubicBezTo>
                    <a:pt x="2060" y="5750"/>
                    <a:pt x="1893" y="5726"/>
                    <a:pt x="1697" y="5680"/>
                  </a:cubicBezTo>
                  <a:cubicBezTo>
                    <a:pt x="1284" y="5584"/>
                    <a:pt x="872" y="5376"/>
                    <a:pt x="472" y="5236"/>
                  </a:cubicBezTo>
                  <a:cubicBezTo>
                    <a:pt x="425" y="5220"/>
                    <a:pt x="373" y="5205"/>
                    <a:pt x="323" y="5205"/>
                  </a:cubicBezTo>
                  <a:cubicBezTo>
                    <a:pt x="298" y="5205"/>
                    <a:pt x="274" y="5209"/>
                    <a:pt x="251" y="5219"/>
                  </a:cubicBezTo>
                  <a:cubicBezTo>
                    <a:pt x="213" y="5240"/>
                    <a:pt x="182" y="5274"/>
                    <a:pt x="161" y="5307"/>
                  </a:cubicBezTo>
                  <a:cubicBezTo>
                    <a:pt x="42" y="5479"/>
                    <a:pt x="1" y="5697"/>
                    <a:pt x="25" y="5901"/>
                  </a:cubicBezTo>
                  <a:cubicBezTo>
                    <a:pt x="49" y="6110"/>
                    <a:pt x="131" y="6304"/>
                    <a:pt x="247" y="6479"/>
                  </a:cubicBezTo>
                  <a:cubicBezTo>
                    <a:pt x="451" y="6793"/>
                    <a:pt x="759" y="7038"/>
                    <a:pt x="1097" y="7202"/>
                  </a:cubicBezTo>
                  <a:cubicBezTo>
                    <a:pt x="1366" y="7332"/>
                    <a:pt x="1660" y="7413"/>
                    <a:pt x="1954" y="7462"/>
                  </a:cubicBezTo>
                  <a:cubicBezTo>
                    <a:pt x="2019" y="7473"/>
                    <a:pt x="2087" y="7478"/>
                    <a:pt x="2156" y="7478"/>
                  </a:cubicBezTo>
                  <a:cubicBezTo>
                    <a:pt x="2329" y="7478"/>
                    <a:pt x="2508" y="7448"/>
                    <a:pt x="2674" y="7424"/>
                  </a:cubicBezTo>
                  <a:cubicBezTo>
                    <a:pt x="3254" y="7342"/>
                    <a:pt x="3479" y="7273"/>
                    <a:pt x="3783" y="7253"/>
                  </a:cubicBezTo>
                  <a:cubicBezTo>
                    <a:pt x="4783" y="7188"/>
                    <a:pt x="7787" y="6413"/>
                    <a:pt x="8442" y="5983"/>
                  </a:cubicBezTo>
                  <a:cubicBezTo>
                    <a:pt x="9786" y="5099"/>
                    <a:pt x="10977" y="3833"/>
                    <a:pt x="11605" y="2834"/>
                  </a:cubicBezTo>
                  <a:cubicBezTo>
                    <a:pt x="12360" y="1618"/>
                    <a:pt x="12568" y="274"/>
                    <a:pt x="11660" y="0"/>
                  </a:cubicBez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39"/>
            <p:cNvSpPr/>
            <p:nvPr/>
          </p:nvSpPr>
          <p:spPr>
            <a:xfrm>
              <a:off x="5741978" y="1581507"/>
              <a:ext cx="255105" cy="311070"/>
            </a:xfrm>
            <a:custGeom>
              <a:rect b="b" l="l" r="r" t="t"/>
              <a:pathLst>
                <a:path extrusionOk="0" h="5486" w="4499">
                  <a:moveTo>
                    <a:pt x="3425" y="0"/>
                  </a:moveTo>
                  <a:cubicBezTo>
                    <a:pt x="3005" y="0"/>
                    <a:pt x="2367" y="441"/>
                    <a:pt x="1754" y="1284"/>
                  </a:cubicBezTo>
                  <a:cubicBezTo>
                    <a:pt x="1072" y="2222"/>
                    <a:pt x="724" y="2874"/>
                    <a:pt x="0" y="3987"/>
                  </a:cubicBezTo>
                  <a:cubicBezTo>
                    <a:pt x="730" y="4833"/>
                    <a:pt x="2110" y="5485"/>
                    <a:pt x="2110" y="5485"/>
                  </a:cubicBezTo>
                  <a:cubicBezTo>
                    <a:pt x="2915" y="4652"/>
                    <a:pt x="3936" y="2952"/>
                    <a:pt x="4202" y="1952"/>
                  </a:cubicBezTo>
                  <a:cubicBezTo>
                    <a:pt x="4498" y="843"/>
                    <a:pt x="4229" y="345"/>
                    <a:pt x="3560" y="17"/>
                  </a:cubicBezTo>
                  <a:cubicBezTo>
                    <a:pt x="3518" y="6"/>
                    <a:pt x="3473" y="0"/>
                    <a:pt x="3425"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rgbClr val="EFEFEF"/>
        </a:solidFill>
      </p:bgPr>
    </p:bg>
    <p:spTree>
      <p:nvGrpSpPr>
        <p:cNvPr id="5328" name="Shape 5328"/>
        <p:cNvGrpSpPr/>
        <p:nvPr/>
      </p:nvGrpSpPr>
      <p:grpSpPr>
        <a:xfrm>
          <a:off x="0" y="0"/>
          <a:ext cx="0" cy="0"/>
          <a:chOff x="0" y="0"/>
          <a:chExt cx="0" cy="0"/>
        </a:xfrm>
      </p:grpSpPr>
      <p:grpSp>
        <p:nvGrpSpPr>
          <p:cNvPr id="5329" name="Google Shape;5329;p40"/>
          <p:cNvGrpSpPr/>
          <p:nvPr/>
        </p:nvGrpSpPr>
        <p:grpSpPr>
          <a:xfrm>
            <a:off x="882387" y="3164574"/>
            <a:ext cx="3116480" cy="1301090"/>
            <a:chOff x="1202000" y="2798341"/>
            <a:chExt cx="2538884" cy="1059951"/>
          </a:xfrm>
        </p:grpSpPr>
        <p:sp>
          <p:nvSpPr>
            <p:cNvPr id="5330" name="Google Shape;5330;p40"/>
            <p:cNvSpPr/>
            <p:nvPr/>
          </p:nvSpPr>
          <p:spPr>
            <a:xfrm>
              <a:off x="1202000" y="3227901"/>
              <a:ext cx="898457" cy="630392"/>
            </a:xfrm>
            <a:custGeom>
              <a:rect b="b" l="l" r="r" t="t"/>
              <a:pathLst>
                <a:path extrusionOk="0" h="22832" w="32541">
                  <a:moveTo>
                    <a:pt x="1010" y="0"/>
                  </a:moveTo>
                  <a:lnTo>
                    <a:pt x="1010" y="0"/>
                  </a:lnTo>
                  <a:cubicBezTo>
                    <a:pt x="440" y="438"/>
                    <a:pt x="0" y="1256"/>
                    <a:pt x="0" y="1946"/>
                  </a:cubicBezTo>
                  <a:lnTo>
                    <a:pt x="0" y="3069"/>
                  </a:lnTo>
                  <a:cubicBezTo>
                    <a:pt x="0" y="3834"/>
                    <a:pt x="534" y="4758"/>
                    <a:pt x="1195" y="5141"/>
                  </a:cubicBezTo>
                  <a:lnTo>
                    <a:pt x="31346" y="22546"/>
                  </a:lnTo>
                  <a:cubicBezTo>
                    <a:pt x="31674" y="22738"/>
                    <a:pt x="32107" y="22832"/>
                    <a:pt x="32540" y="22832"/>
                  </a:cubicBezTo>
                  <a:lnTo>
                    <a:pt x="32540" y="18944"/>
                  </a:lnTo>
                  <a:cubicBezTo>
                    <a:pt x="32107" y="18944"/>
                    <a:pt x="31674" y="18850"/>
                    <a:pt x="31346" y="18659"/>
                  </a:cubicBezTo>
                  <a:lnTo>
                    <a:pt x="1195" y="1253"/>
                  </a:lnTo>
                  <a:cubicBezTo>
                    <a:pt x="606" y="914"/>
                    <a:pt x="545" y="383"/>
                    <a:pt x="1010" y="0"/>
                  </a:cubicBezTo>
                  <a:close/>
                </a:path>
              </a:pathLst>
            </a:custGeom>
            <a:solidFill>
              <a:srgbClr val="000000">
                <a:alpha val="321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40"/>
            <p:cNvSpPr/>
            <p:nvPr/>
          </p:nvSpPr>
          <p:spPr>
            <a:xfrm>
              <a:off x="2098835" y="2798341"/>
              <a:ext cx="1642050" cy="1059920"/>
            </a:xfrm>
            <a:custGeom>
              <a:rect b="b" l="l" r="r" t="t"/>
              <a:pathLst>
                <a:path extrusionOk="0" h="38389" w="59473">
                  <a:moveTo>
                    <a:pt x="58462" y="0"/>
                  </a:moveTo>
                  <a:cubicBezTo>
                    <a:pt x="58928" y="383"/>
                    <a:pt x="58870" y="913"/>
                    <a:pt x="58278" y="1253"/>
                  </a:cubicBezTo>
                  <a:lnTo>
                    <a:pt x="1195" y="34216"/>
                  </a:lnTo>
                  <a:cubicBezTo>
                    <a:pt x="867" y="34407"/>
                    <a:pt x="434" y="34501"/>
                    <a:pt x="0" y="34501"/>
                  </a:cubicBezTo>
                  <a:lnTo>
                    <a:pt x="0" y="38389"/>
                  </a:lnTo>
                  <a:cubicBezTo>
                    <a:pt x="434" y="38389"/>
                    <a:pt x="867" y="38295"/>
                    <a:pt x="1195" y="38103"/>
                  </a:cubicBezTo>
                  <a:lnTo>
                    <a:pt x="58278" y="5140"/>
                  </a:lnTo>
                  <a:cubicBezTo>
                    <a:pt x="58938" y="4761"/>
                    <a:pt x="59473" y="3833"/>
                    <a:pt x="59473" y="3068"/>
                  </a:cubicBezTo>
                  <a:lnTo>
                    <a:pt x="59473" y="1946"/>
                  </a:lnTo>
                  <a:cubicBezTo>
                    <a:pt x="59473" y="1256"/>
                    <a:pt x="59032" y="433"/>
                    <a:pt x="58462" y="0"/>
                  </a:cubicBezTo>
                  <a:close/>
                </a:path>
              </a:pathLst>
            </a:custGeom>
            <a:solidFill>
              <a:srgbClr val="000000">
                <a:alpha val="321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32" name="Google Shape;5332;p40"/>
          <p:cNvSpPr txBox="1"/>
          <p:nvPr>
            <p:ph type="ctrTitle"/>
          </p:nvPr>
        </p:nvSpPr>
        <p:spPr>
          <a:xfrm>
            <a:off x="5502775" y="1300050"/>
            <a:ext cx="2597100" cy="1189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solidFill>
                  <a:schemeClr val="accent5"/>
                </a:solidFill>
              </a:rPr>
              <a:t>THANKS</a:t>
            </a:r>
            <a:endParaRPr>
              <a:solidFill>
                <a:schemeClr val="accent5"/>
              </a:solidFill>
            </a:endParaRPr>
          </a:p>
        </p:txBody>
      </p:sp>
      <p:sp>
        <p:nvSpPr>
          <p:cNvPr id="5333" name="Google Shape;5333;p40"/>
          <p:cNvSpPr txBox="1"/>
          <p:nvPr>
            <p:ph idx="1" type="subTitle"/>
          </p:nvPr>
        </p:nvSpPr>
        <p:spPr>
          <a:xfrm>
            <a:off x="5502775" y="2327750"/>
            <a:ext cx="2991900" cy="1393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F3F3F3"/>
                </a:solidFill>
              </a:rPr>
              <a:t>Does anyone have any questions?</a:t>
            </a:r>
            <a:endParaRPr>
              <a:solidFill>
                <a:srgbClr val="F3F3F3"/>
              </a:solidFill>
            </a:endParaRPr>
          </a:p>
          <a:p>
            <a:pPr indent="0" lvl="0" marL="0" rtl="0" algn="l">
              <a:spcBef>
                <a:spcPts val="0"/>
              </a:spcBef>
              <a:spcAft>
                <a:spcPts val="0"/>
              </a:spcAft>
              <a:buNone/>
            </a:pPr>
            <a:r>
              <a:t/>
            </a:r>
            <a:endParaRPr>
              <a:solidFill>
                <a:srgbClr val="F3F3F3"/>
              </a:solidFill>
            </a:endParaRPr>
          </a:p>
          <a:p>
            <a:pPr indent="0" lvl="0" marL="0" rtl="0" algn="l">
              <a:spcBef>
                <a:spcPts val="0"/>
              </a:spcBef>
              <a:spcAft>
                <a:spcPts val="0"/>
              </a:spcAft>
              <a:buNone/>
            </a:pPr>
            <a:r>
              <a:rPr lang="en">
                <a:solidFill>
                  <a:srgbClr val="F3F3F3"/>
                </a:solidFill>
              </a:rPr>
              <a:t>youremail@freepik.com </a:t>
            </a:r>
            <a:endParaRPr>
              <a:solidFill>
                <a:srgbClr val="F3F3F3"/>
              </a:solidFill>
            </a:endParaRPr>
          </a:p>
          <a:p>
            <a:pPr indent="0" lvl="0" marL="0" rtl="0" algn="l">
              <a:spcBef>
                <a:spcPts val="0"/>
              </a:spcBef>
              <a:spcAft>
                <a:spcPts val="0"/>
              </a:spcAft>
              <a:buNone/>
            </a:pPr>
            <a:r>
              <a:rPr lang="en">
                <a:solidFill>
                  <a:srgbClr val="F3F3F3"/>
                </a:solidFill>
              </a:rPr>
              <a:t>+91  620 421 838 </a:t>
            </a:r>
            <a:endParaRPr>
              <a:solidFill>
                <a:srgbClr val="F3F3F3"/>
              </a:solidFill>
            </a:endParaRPr>
          </a:p>
          <a:p>
            <a:pPr indent="0" lvl="0" marL="0" rtl="0" algn="l">
              <a:spcBef>
                <a:spcPts val="0"/>
              </a:spcBef>
              <a:spcAft>
                <a:spcPts val="0"/>
              </a:spcAft>
              <a:buNone/>
            </a:pPr>
            <a:r>
              <a:rPr lang="en">
                <a:solidFill>
                  <a:srgbClr val="F3F3F3"/>
                </a:solidFill>
              </a:rPr>
              <a:t>yourcompany.com</a:t>
            </a:r>
            <a:endParaRPr>
              <a:solidFill>
                <a:srgbClr val="F3F3F3"/>
              </a:solidFill>
            </a:endParaRPr>
          </a:p>
          <a:p>
            <a:pPr indent="0" lvl="0" marL="0" rtl="0" algn="l">
              <a:spcBef>
                <a:spcPts val="0"/>
              </a:spcBef>
              <a:spcAft>
                <a:spcPts val="0"/>
              </a:spcAft>
              <a:buClr>
                <a:schemeClr val="dk1"/>
              </a:buClr>
              <a:buSzPts val="1100"/>
              <a:buFont typeface="Arial"/>
              <a:buNone/>
            </a:pPr>
            <a:r>
              <a:rPr lang="en">
                <a:solidFill>
                  <a:srgbClr val="F3F3F3"/>
                </a:solidFill>
              </a:rPr>
              <a:t>Follow the project updates</a:t>
            </a:r>
            <a:endParaRPr>
              <a:solidFill>
                <a:srgbClr val="F3F3F3"/>
              </a:solidFill>
            </a:endParaRPr>
          </a:p>
        </p:txBody>
      </p:sp>
      <p:grpSp>
        <p:nvGrpSpPr>
          <p:cNvPr id="5334" name="Google Shape;5334;p40"/>
          <p:cNvGrpSpPr/>
          <p:nvPr/>
        </p:nvGrpSpPr>
        <p:grpSpPr>
          <a:xfrm>
            <a:off x="719989" y="776985"/>
            <a:ext cx="3569662" cy="3589538"/>
            <a:chOff x="1096650" y="934025"/>
            <a:chExt cx="2908075" cy="2924268"/>
          </a:xfrm>
        </p:grpSpPr>
        <p:sp>
          <p:nvSpPr>
            <p:cNvPr id="5335" name="Google Shape;5335;p40"/>
            <p:cNvSpPr/>
            <p:nvPr/>
          </p:nvSpPr>
          <p:spPr>
            <a:xfrm>
              <a:off x="3687325" y="2463650"/>
              <a:ext cx="317400" cy="400850"/>
            </a:xfrm>
            <a:custGeom>
              <a:rect b="b" l="l" r="r" t="t"/>
              <a:pathLst>
                <a:path extrusionOk="0" h="16034" w="12696">
                  <a:moveTo>
                    <a:pt x="10189" y="0"/>
                  </a:moveTo>
                  <a:cubicBezTo>
                    <a:pt x="8155" y="0"/>
                    <a:pt x="5703" y="1549"/>
                    <a:pt x="4028" y="3573"/>
                  </a:cubicBezTo>
                  <a:cubicBezTo>
                    <a:pt x="2018" y="6000"/>
                    <a:pt x="35" y="10955"/>
                    <a:pt x="0" y="12848"/>
                  </a:cubicBezTo>
                  <a:lnTo>
                    <a:pt x="811" y="16034"/>
                  </a:lnTo>
                  <a:lnTo>
                    <a:pt x="3165" y="12300"/>
                  </a:lnTo>
                  <a:cubicBezTo>
                    <a:pt x="4314" y="9245"/>
                    <a:pt x="8082" y="7076"/>
                    <a:pt x="10596" y="5342"/>
                  </a:cubicBezTo>
                  <a:cubicBezTo>
                    <a:pt x="11993" y="4380"/>
                    <a:pt x="12693" y="3121"/>
                    <a:pt x="12696" y="2069"/>
                  </a:cubicBezTo>
                  <a:cubicBezTo>
                    <a:pt x="12696" y="1228"/>
                    <a:pt x="12247" y="518"/>
                    <a:pt x="11341" y="191"/>
                  </a:cubicBezTo>
                  <a:cubicBezTo>
                    <a:pt x="10979" y="59"/>
                    <a:pt x="10592" y="0"/>
                    <a:pt x="1018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40"/>
            <p:cNvSpPr/>
            <p:nvPr/>
          </p:nvSpPr>
          <p:spPr>
            <a:xfrm>
              <a:off x="3708350" y="2667125"/>
              <a:ext cx="274750" cy="260150"/>
            </a:xfrm>
            <a:custGeom>
              <a:rect b="b" l="l" r="r" t="t"/>
              <a:pathLst>
                <a:path extrusionOk="0" h="10406" w="10990">
                  <a:moveTo>
                    <a:pt x="7957" y="0"/>
                  </a:moveTo>
                  <a:cubicBezTo>
                    <a:pt x="7785" y="0"/>
                    <a:pt x="7605" y="10"/>
                    <a:pt x="7418" y="30"/>
                  </a:cubicBezTo>
                  <a:cubicBezTo>
                    <a:pt x="5021" y="286"/>
                    <a:pt x="760" y="3475"/>
                    <a:pt x="1" y="8375"/>
                  </a:cubicBezTo>
                  <a:lnTo>
                    <a:pt x="411" y="10405"/>
                  </a:lnTo>
                  <a:cubicBezTo>
                    <a:pt x="736" y="9347"/>
                    <a:pt x="2066" y="7612"/>
                    <a:pt x="4197" y="6195"/>
                  </a:cubicBezTo>
                  <a:cubicBezTo>
                    <a:pt x="6552" y="4630"/>
                    <a:pt x="9511" y="3943"/>
                    <a:pt x="10214" y="2706"/>
                  </a:cubicBezTo>
                  <a:cubicBezTo>
                    <a:pt x="10989" y="1333"/>
                    <a:pt x="9995" y="0"/>
                    <a:pt x="79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40"/>
            <p:cNvSpPr/>
            <p:nvPr/>
          </p:nvSpPr>
          <p:spPr>
            <a:xfrm>
              <a:off x="3703450" y="2700000"/>
              <a:ext cx="218025" cy="199150"/>
            </a:xfrm>
            <a:custGeom>
              <a:rect b="b" l="l" r="r" t="t"/>
              <a:pathLst>
                <a:path extrusionOk="0" h="7966" w="8721">
                  <a:moveTo>
                    <a:pt x="8574" y="0"/>
                  </a:moveTo>
                  <a:cubicBezTo>
                    <a:pt x="8570" y="0"/>
                    <a:pt x="8566" y="0"/>
                    <a:pt x="8561" y="1"/>
                  </a:cubicBezTo>
                  <a:cubicBezTo>
                    <a:pt x="6389" y="246"/>
                    <a:pt x="2148" y="2156"/>
                    <a:pt x="28" y="7776"/>
                  </a:cubicBezTo>
                  <a:cubicBezTo>
                    <a:pt x="1" y="7849"/>
                    <a:pt x="34" y="7928"/>
                    <a:pt x="107" y="7956"/>
                  </a:cubicBezTo>
                  <a:cubicBezTo>
                    <a:pt x="125" y="7962"/>
                    <a:pt x="145" y="7966"/>
                    <a:pt x="166" y="7966"/>
                  </a:cubicBezTo>
                  <a:cubicBezTo>
                    <a:pt x="217" y="7962"/>
                    <a:pt x="265" y="7928"/>
                    <a:pt x="286" y="7876"/>
                  </a:cubicBezTo>
                  <a:cubicBezTo>
                    <a:pt x="2366" y="2370"/>
                    <a:pt x="6627" y="497"/>
                    <a:pt x="8589" y="277"/>
                  </a:cubicBezTo>
                  <a:cubicBezTo>
                    <a:pt x="8669" y="266"/>
                    <a:pt x="8720" y="201"/>
                    <a:pt x="8714" y="125"/>
                  </a:cubicBezTo>
                  <a:cubicBezTo>
                    <a:pt x="8703" y="51"/>
                    <a:pt x="8645" y="0"/>
                    <a:pt x="85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40"/>
            <p:cNvSpPr/>
            <p:nvPr/>
          </p:nvSpPr>
          <p:spPr>
            <a:xfrm>
              <a:off x="1203300" y="2683450"/>
              <a:ext cx="243125" cy="549400"/>
            </a:xfrm>
            <a:custGeom>
              <a:rect b="b" l="l" r="r" t="t"/>
              <a:pathLst>
                <a:path extrusionOk="0" h="21976" w="9725">
                  <a:moveTo>
                    <a:pt x="2107" y="1"/>
                  </a:moveTo>
                  <a:cubicBezTo>
                    <a:pt x="1842" y="1"/>
                    <a:pt x="1607" y="42"/>
                    <a:pt x="1407" y="122"/>
                  </a:cubicBezTo>
                  <a:cubicBezTo>
                    <a:pt x="548" y="467"/>
                    <a:pt x="1" y="1129"/>
                    <a:pt x="1" y="2180"/>
                  </a:cubicBezTo>
                  <a:cubicBezTo>
                    <a:pt x="1" y="3363"/>
                    <a:pt x="700" y="5039"/>
                    <a:pt x="2448" y="7300"/>
                  </a:cubicBezTo>
                  <a:cubicBezTo>
                    <a:pt x="4366" y="9783"/>
                    <a:pt x="6828" y="14996"/>
                    <a:pt x="6831" y="21713"/>
                  </a:cubicBezTo>
                  <a:cubicBezTo>
                    <a:pt x="6831" y="21799"/>
                    <a:pt x="6831" y="21885"/>
                    <a:pt x="6828" y="21976"/>
                  </a:cubicBezTo>
                  <a:lnTo>
                    <a:pt x="9137" y="20655"/>
                  </a:lnTo>
                  <a:cubicBezTo>
                    <a:pt x="9137" y="20655"/>
                    <a:pt x="9724" y="17420"/>
                    <a:pt x="9724" y="13638"/>
                  </a:cubicBezTo>
                  <a:cubicBezTo>
                    <a:pt x="9724" y="12224"/>
                    <a:pt x="9641" y="10735"/>
                    <a:pt x="9417" y="9307"/>
                  </a:cubicBezTo>
                  <a:cubicBezTo>
                    <a:pt x="8379" y="2736"/>
                    <a:pt x="4279" y="1"/>
                    <a:pt x="210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40"/>
            <p:cNvSpPr/>
            <p:nvPr/>
          </p:nvSpPr>
          <p:spPr>
            <a:xfrm>
              <a:off x="1096650" y="2841750"/>
              <a:ext cx="320975" cy="484925"/>
            </a:xfrm>
            <a:custGeom>
              <a:rect b="b" l="l" r="r" t="t"/>
              <a:pathLst>
                <a:path extrusionOk="0" h="19397" w="12839">
                  <a:moveTo>
                    <a:pt x="2673" y="1"/>
                  </a:moveTo>
                  <a:cubicBezTo>
                    <a:pt x="2247" y="1"/>
                    <a:pt x="1813" y="83"/>
                    <a:pt x="1504" y="365"/>
                  </a:cubicBezTo>
                  <a:cubicBezTo>
                    <a:pt x="1049" y="782"/>
                    <a:pt x="1019" y="1506"/>
                    <a:pt x="1221" y="2089"/>
                  </a:cubicBezTo>
                  <a:cubicBezTo>
                    <a:pt x="1425" y="2672"/>
                    <a:pt x="1815" y="3169"/>
                    <a:pt x="2108" y="3713"/>
                  </a:cubicBezTo>
                  <a:cubicBezTo>
                    <a:pt x="2246" y="3965"/>
                    <a:pt x="2363" y="4234"/>
                    <a:pt x="2391" y="4520"/>
                  </a:cubicBezTo>
                  <a:cubicBezTo>
                    <a:pt x="2432" y="4982"/>
                    <a:pt x="2228" y="5430"/>
                    <a:pt x="1970" y="5813"/>
                  </a:cubicBezTo>
                  <a:cubicBezTo>
                    <a:pt x="1611" y="6347"/>
                    <a:pt x="1139" y="6792"/>
                    <a:pt x="739" y="7296"/>
                  </a:cubicBezTo>
                  <a:cubicBezTo>
                    <a:pt x="343" y="7799"/>
                    <a:pt x="8" y="8395"/>
                    <a:pt x="5" y="9040"/>
                  </a:cubicBezTo>
                  <a:cubicBezTo>
                    <a:pt x="1" y="9872"/>
                    <a:pt x="646" y="10482"/>
                    <a:pt x="1263" y="10943"/>
                  </a:cubicBezTo>
                  <a:cubicBezTo>
                    <a:pt x="1821" y="11365"/>
                    <a:pt x="2435" y="11847"/>
                    <a:pt x="2521" y="12540"/>
                  </a:cubicBezTo>
                  <a:cubicBezTo>
                    <a:pt x="2566" y="12881"/>
                    <a:pt x="2470" y="13226"/>
                    <a:pt x="2373" y="13561"/>
                  </a:cubicBezTo>
                  <a:cubicBezTo>
                    <a:pt x="2276" y="13895"/>
                    <a:pt x="2180" y="14233"/>
                    <a:pt x="2084" y="14571"/>
                  </a:cubicBezTo>
                  <a:cubicBezTo>
                    <a:pt x="1984" y="14912"/>
                    <a:pt x="1888" y="15257"/>
                    <a:pt x="1835" y="15612"/>
                  </a:cubicBezTo>
                  <a:cubicBezTo>
                    <a:pt x="1739" y="16295"/>
                    <a:pt x="1818" y="16954"/>
                    <a:pt x="2125" y="17571"/>
                  </a:cubicBezTo>
                  <a:cubicBezTo>
                    <a:pt x="2391" y="18101"/>
                    <a:pt x="2790" y="18571"/>
                    <a:pt x="3284" y="18902"/>
                  </a:cubicBezTo>
                  <a:cubicBezTo>
                    <a:pt x="3521" y="19060"/>
                    <a:pt x="4069" y="19397"/>
                    <a:pt x="4458" y="19397"/>
                  </a:cubicBezTo>
                  <a:cubicBezTo>
                    <a:pt x="4544" y="19397"/>
                    <a:pt x="4622" y="19381"/>
                    <a:pt x="4687" y="19343"/>
                  </a:cubicBezTo>
                  <a:cubicBezTo>
                    <a:pt x="4746" y="19312"/>
                    <a:pt x="11073" y="15664"/>
                    <a:pt x="11094" y="15644"/>
                  </a:cubicBezTo>
                  <a:cubicBezTo>
                    <a:pt x="11094" y="15644"/>
                    <a:pt x="11969" y="14406"/>
                    <a:pt x="12269" y="13716"/>
                  </a:cubicBezTo>
                  <a:cubicBezTo>
                    <a:pt x="12628" y="12881"/>
                    <a:pt x="12738" y="12329"/>
                    <a:pt x="12800" y="11578"/>
                  </a:cubicBezTo>
                  <a:cubicBezTo>
                    <a:pt x="12838" y="11137"/>
                    <a:pt x="12786" y="10695"/>
                    <a:pt x="12555" y="10313"/>
                  </a:cubicBezTo>
                  <a:cubicBezTo>
                    <a:pt x="12028" y="9444"/>
                    <a:pt x="11086" y="9075"/>
                    <a:pt x="10769" y="8106"/>
                  </a:cubicBezTo>
                  <a:cubicBezTo>
                    <a:pt x="10407" y="7017"/>
                    <a:pt x="11363" y="5747"/>
                    <a:pt x="10845" y="4720"/>
                  </a:cubicBezTo>
                  <a:cubicBezTo>
                    <a:pt x="10586" y="4199"/>
                    <a:pt x="10010" y="3909"/>
                    <a:pt x="9445" y="3761"/>
                  </a:cubicBezTo>
                  <a:cubicBezTo>
                    <a:pt x="8883" y="3613"/>
                    <a:pt x="8290" y="3565"/>
                    <a:pt x="7749" y="3344"/>
                  </a:cubicBezTo>
                  <a:cubicBezTo>
                    <a:pt x="6345" y="2779"/>
                    <a:pt x="5591" y="1213"/>
                    <a:pt x="4270" y="479"/>
                  </a:cubicBezTo>
                  <a:cubicBezTo>
                    <a:pt x="3860" y="252"/>
                    <a:pt x="3404" y="41"/>
                    <a:pt x="2935" y="10"/>
                  </a:cubicBezTo>
                  <a:cubicBezTo>
                    <a:pt x="2849" y="4"/>
                    <a:pt x="2761" y="1"/>
                    <a:pt x="267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40"/>
            <p:cNvSpPr/>
            <p:nvPr/>
          </p:nvSpPr>
          <p:spPr>
            <a:xfrm>
              <a:off x="1202000" y="3227901"/>
              <a:ext cx="898457" cy="630392"/>
            </a:xfrm>
            <a:custGeom>
              <a:rect b="b" l="l" r="r" t="t"/>
              <a:pathLst>
                <a:path extrusionOk="0" h="22832" w="32541">
                  <a:moveTo>
                    <a:pt x="1010" y="0"/>
                  </a:moveTo>
                  <a:lnTo>
                    <a:pt x="1010" y="0"/>
                  </a:lnTo>
                  <a:cubicBezTo>
                    <a:pt x="440" y="438"/>
                    <a:pt x="0" y="1256"/>
                    <a:pt x="0" y="1946"/>
                  </a:cubicBezTo>
                  <a:lnTo>
                    <a:pt x="0" y="3069"/>
                  </a:lnTo>
                  <a:cubicBezTo>
                    <a:pt x="0" y="3834"/>
                    <a:pt x="534" y="4758"/>
                    <a:pt x="1195" y="5141"/>
                  </a:cubicBezTo>
                  <a:lnTo>
                    <a:pt x="31346" y="22546"/>
                  </a:lnTo>
                  <a:cubicBezTo>
                    <a:pt x="31674" y="22738"/>
                    <a:pt x="32107" y="22832"/>
                    <a:pt x="32540" y="22832"/>
                  </a:cubicBezTo>
                  <a:lnTo>
                    <a:pt x="32540" y="18944"/>
                  </a:lnTo>
                  <a:cubicBezTo>
                    <a:pt x="32107" y="18944"/>
                    <a:pt x="31674" y="18850"/>
                    <a:pt x="31346" y="18659"/>
                  </a:cubicBezTo>
                  <a:lnTo>
                    <a:pt x="1195" y="1253"/>
                  </a:lnTo>
                  <a:cubicBezTo>
                    <a:pt x="606" y="914"/>
                    <a:pt x="545" y="383"/>
                    <a:pt x="1010"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40"/>
            <p:cNvSpPr/>
            <p:nvPr/>
          </p:nvSpPr>
          <p:spPr>
            <a:xfrm>
              <a:off x="2098835" y="2798341"/>
              <a:ext cx="1642050" cy="1059920"/>
            </a:xfrm>
            <a:custGeom>
              <a:rect b="b" l="l" r="r" t="t"/>
              <a:pathLst>
                <a:path extrusionOk="0" h="38389" w="59473">
                  <a:moveTo>
                    <a:pt x="58462" y="0"/>
                  </a:moveTo>
                  <a:cubicBezTo>
                    <a:pt x="58928" y="383"/>
                    <a:pt x="58870" y="913"/>
                    <a:pt x="58278" y="1253"/>
                  </a:cubicBezTo>
                  <a:lnTo>
                    <a:pt x="1195" y="34216"/>
                  </a:lnTo>
                  <a:cubicBezTo>
                    <a:pt x="867" y="34407"/>
                    <a:pt x="434" y="34501"/>
                    <a:pt x="0" y="34501"/>
                  </a:cubicBezTo>
                  <a:lnTo>
                    <a:pt x="0" y="38389"/>
                  </a:lnTo>
                  <a:cubicBezTo>
                    <a:pt x="434" y="38389"/>
                    <a:pt x="867" y="38295"/>
                    <a:pt x="1195" y="38103"/>
                  </a:cubicBezTo>
                  <a:lnTo>
                    <a:pt x="58278" y="5140"/>
                  </a:lnTo>
                  <a:cubicBezTo>
                    <a:pt x="58938" y="4761"/>
                    <a:pt x="59473" y="3833"/>
                    <a:pt x="59473" y="3068"/>
                  </a:cubicBezTo>
                  <a:lnTo>
                    <a:pt x="59473" y="1946"/>
                  </a:lnTo>
                  <a:cubicBezTo>
                    <a:pt x="59473" y="1256"/>
                    <a:pt x="59032" y="433"/>
                    <a:pt x="584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40"/>
            <p:cNvSpPr/>
            <p:nvPr/>
          </p:nvSpPr>
          <p:spPr>
            <a:xfrm>
              <a:off x="3004600" y="2482425"/>
              <a:ext cx="74700" cy="94175"/>
            </a:xfrm>
            <a:custGeom>
              <a:rect b="b" l="l" r="r" t="t"/>
              <a:pathLst>
                <a:path extrusionOk="0" h="3767" w="2988">
                  <a:moveTo>
                    <a:pt x="2916" y="1"/>
                  </a:moveTo>
                  <a:cubicBezTo>
                    <a:pt x="2898" y="1"/>
                    <a:pt x="2878" y="7"/>
                    <a:pt x="2856" y="19"/>
                  </a:cubicBezTo>
                  <a:lnTo>
                    <a:pt x="132" y="1598"/>
                  </a:lnTo>
                  <a:cubicBezTo>
                    <a:pt x="60" y="1639"/>
                    <a:pt x="1" y="1743"/>
                    <a:pt x="1" y="1825"/>
                  </a:cubicBezTo>
                  <a:lnTo>
                    <a:pt x="1" y="3673"/>
                  </a:lnTo>
                  <a:cubicBezTo>
                    <a:pt x="1" y="3732"/>
                    <a:pt x="31" y="3767"/>
                    <a:pt x="74" y="3767"/>
                  </a:cubicBezTo>
                  <a:cubicBezTo>
                    <a:pt x="92" y="3767"/>
                    <a:pt x="112" y="3761"/>
                    <a:pt x="132" y="3749"/>
                  </a:cubicBezTo>
                  <a:lnTo>
                    <a:pt x="2856" y="2170"/>
                  </a:lnTo>
                  <a:cubicBezTo>
                    <a:pt x="2929" y="2129"/>
                    <a:pt x="2987" y="2026"/>
                    <a:pt x="2987" y="1939"/>
                  </a:cubicBezTo>
                  <a:lnTo>
                    <a:pt x="2987" y="94"/>
                  </a:lnTo>
                  <a:cubicBezTo>
                    <a:pt x="2987" y="34"/>
                    <a:pt x="2958" y="1"/>
                    <a:pt x="2916"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40"/>
            <p:cNvSpPr/>
            <p:nvPr/>
          </p:nvSpPr>
          <p:spPr>
            <a:xfrm>
              <a:off x="3692325" y="2495850"/>
              <a:ext cx="256375" cy="327500"/>
            </a:xfrm>
            <a:custGeom>
              <a:rect b="b" l="l" r="r" t="t"/>
              <a:pathLst>
                <a:path extrusionOk="0" h="13100" w="10255">
                  <a:moveTo>
                    <a:pt x="10103" y="0"/>
                  </a:moveTo>
                  <a:cubicBezTo>
                    <a:pt x="10087" y="0"/>
                    <a:pt x="10071" y="3"/>
                    <a:pt x="10055" y="9"/>
                  </a:cubicBezTo>
                  <a:cubicBezTo>
                    <a:pt x="6841" y="1137"/>
                    <a:pt x="1418" y="6388"/>
                    <a:pt x="18" y="12933"/>
                  </a:cubicBezTo>
                  <a:cubicBezTo>
                    <a:pt x="0" y="13008"/>
                    <a:pt x="48" y="13081"/>
                    <a:pt x="121" y="13098"/>
                  </a:cubicBezTo>
                  <a:cubicBezTo>
                    <a:pt x="131" y="13098"/>
                    <a:pt x="140" y="13099"/>
                    <a:pt x="148" y="13099"/>
                  </a:cubicBezTo>
                  <a:cubicBezTo>
                    <a:pt x="152" y="13099"/>
                    <a:pt x="156" y="13099"/>
                    <a:pt x="159" y="13098"/>
                  </a:cubicBezTo>
                  <a:cubicBezTo>
                    <a:pt x="221" y="13095"/>
                    <a:pt x="273" y="13053"/>
                    <a:pt x="287" y="12991"/>
                  </a:cubicBezTo>
                  <a:cubicBezTo>
                    <a:pt x="1669" y="6543"/>
                    <a:pt x="6993" y="1378"/>
                    <a:pt x="10144" y="268"/>
                  </a:cubicBezTo>
                  <a:cubicBezTo>
                    <a:pt x="10217" y="243"/>
                    <a:pt x="10255" y="165"/>
                    <a:pt x="10231" y="92"/>
                  </a:cubicBezTo>
                  <a:cubicBezTo>
                    <a:pt x="10212" y="36"/>
                    <a:pt x="10160" y="0"/>
                    <a:pt x="101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40"/>
            <p:cNvSpPr/>
            <p:nvPr/>
          </p:nvSpPr>
          <p:spPr>
            <a:xfrm>
              <a:off x="1265625" y="2709875"/>
              <a:ext cx="157600" cy="449700"/>
            </a:xfrm>
            <a:custGeom>
              <a:rect b="b" l="l" r="r" t="t"/>
              <a:pathLst>
                <a:path extrusionOk="0" h="17988" w="6304">
                  <a:moveTo>
                    <a:pt x="183" y="0"/>
                  </a:moveTo>
                  <a:cubicBezTo>
                    <a:pt x="139" y="0"/>
                    <a:pt x="96" y="17"/>
                    <a:pt x="62" y="51"/>
                  </a:cubicBezTo>
                  <a:cubicBezTo>
                    <a:pt x="0" y="113"/>
                    <a:pt x="0" y="220"/>
                    <a:pt x="66" y="282"/>
                  </a:cubicBezTo>
                  <a:cubicBezTo>
                    <a:pt x="3186" y="3330"/>
                    <a:pt x="5962" y="10895"/>
                    <a:pt x="5010" y="17801"/>
                  </a:cubicBezTo>
                  <a:cubicBezTo>
                    <a:pt x="4997" y="17891"/>
                    <a:pt x="5059" y="17974"/>
                    <a:pt x="5148" y="17988"/>
                  </a:cubicBezTo>
                  <a:lnTo>
                    <a:pt x="5172" y="17988"/>
                  </a:lnTo>
                  <a:cubicBezTo>
                    <a:pt x="5252" y="17988"/>
                    <a:pt x="5324" y="17929"/>
                    <a:pt x="5334" y="17846"/>
                  </a:cubicBezTo>
                  <a:cubicBezTo>
                    <a:pt x="6303" y="10839"/>
                    <a:pt x="3472" y="3151"/>
                    <a:pt x="296" y="48"/>
                  </a:cubicBezTo>
                  <a:cubicBezTo>
                    <a:pt x="265" y="16"/>
                    <a:pt x="224" y="0"/>
                    <a:pt x="1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40"/>
            <p:cNvSpPr/>
            <p:nvPr/>
          </p:nvSpPr>
          <p:spPr>
            <a:xfrm>
              <a:off x="1175550" y="2867800"/>
              <a:ext cx="143000" cy="407625"/>
            </a:xfrm>
            <a:custGeom>
              <a:rect b="b" l="l" r="r" t="t"/>
              <a:pathLst>
                <a:path extrusionOk="0" h="16305" w="5720">
                  <a:moveTo>
                    <a:pt x="181" y="1"/>
                  </a:moveTo>
                  <a:cubicBezTo>
                    <a:pt x="138" y="1"/>
                    <a:pt x="94" y="18"/>
                    <a:pt x="62" y="54"/>
                  </a:cubicBezTo>
                  <a:cubicBezTo>
                    <a:pt x="0" y="120"/>
                    <a:pt x="3" y="223"/>
                    <a:pt x="69" y="286"/>
                  </a:cubicBezTo>
                  <a:cubicBezTo>
                    <a:pt x="2311" y="2382"/>
                    <a:pt x="5389" y="9598"/>
                    <a:pt x="5117" y="16133"/>
                  </a:cubicBezTo>
                  <a:cubicBezTo>
                    <a:pt x="5113" y="16222"/>
                    <a:pt x="5182" y="16301"/>
                    <a:pt x="5276" y="16305"/>
                  </a:cubicBezTo>
                  <a:lnTo>
                    <a:pt x="5279" y="16305"/>
                  </a:lnTo>
                  <a:cubicBezTo>
                    <a:pt x="5368" y="16305"/>
                    <a:pt x="5441" y="16236"/>
                    <a:pt x="5444" y="16146"/>
                  </a:cubicBezTo>
                  <a:cubicBezTo>
                    <a:pt x="5720" y="9519"/>
                    <a:pt x="2580" y="2185"/>
                    <a:pt x="293" y="44"/>
                  </a:cubicBezTo>
                  <a:cubicBezTo>
                    <a:pt x="262" y="16"/>
                    <a:pt x="221" y="1"/>
                    <a:pt x="1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40"/>
            <p:cNvSpPr/>
            <p:nvPr/>
          </p:nvSpPr>
          <p:spPr>
            <a:xfrm>
              <a:off x="1159250" y="3054800"/>
              <a:ext cx="128475" cy="27550"/>
            </a:xfrm>
            <a:custGeom>
              <a:rect b="b" l="l" r="r" t="t"/>
              <a:pathLst>
                <a:path extrusionOk="0" h="1102" w="5139">
                  <a:moveTo>
                    <a:pt x="170" y="1"/>
                  </a:moveTo>
                  <a:cubicBezTo>
                    <a:pt x="73" y="1"/>
                    <a:pt x="7" y="72"/>
                    <a:pt x="4" y="160"/>
                  </a:cubicBezTo>
                  <a:cubicBezTo>
                    <a:pt x="0" y="249"/>
                    <a:pt x="70" y="325"/>
                    <a:pt x="162" y="332"/>
                  </a:cubicBezTo>
                  <a:cubicBezTo>
                    <a:pt x="186" y="332"/>
                    <a:pt x="2804" y="446"/>
                    <a:pt x="4903" y="1094"/>
                  </a:cubicBezTo>
                  <a:cubicBezTo>
                    <a:pt x="4920" y="1101"/>
                    <a:pt x="4938" y="1101"/>
                    <a:pt x="4952" y="1101"/>
                  </a:cubicBezTo>
                  <a:cubicBezTo>
                    <a:pt x="5024" y="1101"/>
                    <a:pt x="5089" y="1056"/>
                    <a:pt x="5110" y="987"/>
                  </a:cubicBezTo>
                  <a:cubicBezTo>
                    <a:pt x="5138" y="901"/>
                    <a:pt x="5089" y="808"/>
                    <a:pt x="5003" y="780"/>
                  </a:cubicBezTo>
                  <a:cubicBezTo>
                    <a:pt x="2862" y="118"/>
                    <a:pt x="204" y="1"/>
                    <a:pt x="176" y="1"/>
                  </a:cubicBezTo>
                  <a:cubicBezTo>
                    <a:pt x="174" y="1"/>
                    <a:pt x="172" y="1"/>
                    <a:pt x="1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40"/>
            <p:cNvSpPr/>
            <p:nvPr/>
          </p:nvSpPr>
          <p:spPr>
            <a:xfrm>
              <a:off x="1215725" y="2308700"/>
              <a:ext cx="2510500" cy="1444425"/>
            </a:xfrm>
            <a:custGeom>
              <a:rect b="b" l="l" r="r" t="t"/>
              <a:pathLst>
                <a:path extrusionOk="0" h="57777" w="100420">
                  <a:moveTo>
                    <a:pt x="65079" y="1"/>
                  </a:moveTo>
                  <a:cubicBezTo>
                    <a:pt x="64601" y="1"/>
                    <a:pt x="64122" y="106"/>
                    <a:pt x="63757" y="316"/>
                  </a:cubicBezTo>
                  <a:lnTo>
                    <a:pt x="731" y="36713"/>
                  </a:lnTo>
                  <a:cubicBezTo>
                    <a:pt x="0" y="37138"/>
                    <a:pt x="0" y="37821"/>
                    <a:pt x="731" y="38241"/>
                  </a:cubicBezTo>
                  <a:lnTo>
                    <a:pt x="34021" y="57460"/>
                  </a:lnTo>
                  <a:cubicBezTo>
                    <a:pt x="34385" y="57671"/>
                    <a:pt x="34862" y="57776"/>
                    <a:pt x="35340" y="57776"/>
                  </a:cubicBezTo>
                  <a:cubicBezTo>
                    <a:pt x="35818" y="57776"/>
                    <a:pt x="36297" y="57671"/>
                    <a:pt x="36663" y="57460"/>
                  </a:cubicBezTo>
                  <a:lnTo>
                    <a:pt x="99688" y="21063"/>
                  </a:lnTo>
                  <a:cubicBezTo>
                    <a:pt x="100420" y="20643"/>
                    <a:pt x="100420" y="19956"/>
                    <a:pt x="99688" y="19536"/>
                  </a:cubicBezTo>
                  <a:lnTo>
                    <a:pt x="66398" y="316"/>
                  </a:lnTo>
                  <a:cubicBezTo>
                    <a:pt x="66034" y="106"/>
                    <a:pt x="65557" y="1"/>
                    <a:pt x="65079" y="1"/>
                  </a:cubicBez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40"/>
            <p:cNvSpPr/>
            <p:nvPr/>
          </p:nvSpPr>
          <p:spPr>
            <a:xfrm>
              <a:off x="1658450" y="3423975"/>
              <a:ext cx="142400" cy="74925"/>
            </a:xfrm>
            <a:custGeom>
              <a:rect b="b" l="l" r="r" t="t"/>
              <a:pathLst>
                <a:path extrusionOk="0" h="2997" w="5696">
                  <a:moveTo>
                    <a:pt x="2848" y="0"/>
                  </a:moveTo>
                  <a:cubicBezTo>
                    <a:pt x="2184" y="0"/>
                    <a:pt x="1521" y="147"/>
                    <a:pt x="1014" y="440"/>
                  </a:cubicBezTo>
                  <a:cubicBezTo>
                    <a:pt x="0" y="1023"/>
                    <a:pt x="0" y="1971"/>
                    <a:pt x="1014" y="2557"/>
                  </a:cubicBezTo>
                  <a:cubicBezTo>
                    <a:pt x="1521" y="2850"/>
                    <a:pt x="2184" y="2997"/>
                    <a:pt x="2848" y="2997"/>
                  </a:cubicBezTo>
                  <a:cubicBezTo>
                    <a:pt x="3512" y="2997"/>
                    <a:pt x="4175" y="2850"/>
                    <a:pt x="4682" y="2557"/>
                  </a:cubicBezTo>
                  <a:cubicBezTo>
                    <a:pt x="5696" y="1971"/>
                    <a:pt x="5696" y="1023"/>
                    <a:pt x="4682" y="440"/>
                  </a:cubicBezTo>
                  <a:cubicBezTo>
                    <a:pt x="4175" y="147"/>
                    <a:pt x="3512" y="0"/>
                    <a:pt x="284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40"/>
            <p:cNvSpPr/>
            <p:nvPr/>
          </p:nvSpPr>
          <p:spPr>
            <a:xfrm>
              <a:off x="1406800" y="2418000"/>
              <a:ext cx="2139350" cy="1232375"/>
            </a:xfrm>
            <a:custGeom>
              <a:rect b="b" l="l" r="r" t="t"/>
              <a:pathLst>
                <a:path extrusionOk="0" h="49295" w="85574">
                  <a:moveTo>
                    <a:pt x="52913" y="0"/>
                  </a:moveTo>
                  <a:cubicBezTo>
                    <a:pt x="52625" y="0"/>
                    <a:pt x="52337" y="64"/>
                    <a:pt x="52117" y="192"/>
                  </a:cubicBezTo>
                  <a:lnTo>
                    <a:pt x="439" y="30045"/>
                  </a:lnTo>
                  <a:cubicBezTo>
                    <a:pt x="1" y="30297"/>
                    <a:pt x="1" y="30707"/>
                    <a:pt x="439" y="30963"/>
                  </a:cubicBezTo>
                  <a:lnTo>
                    <a:pt x="31861" y="49106"/>
                  </a:lnTo>
                  <a:cubicBezTo>
                    <a:pt x="32079" y="49232"/>
                    <a:pt x="32367" y="49295"/>
                    <a:pt x="32654" y="49295"/>
                  </a:cubicBezTo>
                  <a:cubicBezTo>
                    <a:pt x="32941" y="49295"/>
                    <a:pt x="33228" y="49232"/>
                    <a:pt x="33447" y="49106"/>
                  </a:cubicBezTo>
                  <a:lnTo>
                    <a:pt x="85139" y="19246"/>
                  </a:lnTo>
                  <a:cubicBezTo>
                    <a:pt x="85573" y="18994"/>
                    <a:pt x="85573" y="18584"/>
                    <a:pt x="85139" y="18329"/>
                  </a:cubicBezTo>
                  <a:lnTo>
                    <a:pt x="53704" y="189"/>
                  </a:lnTo>
                  <a:cubicBezTo>
                    <a:pt x="53486" y="63"/>
                    <a:pt x="53200" y="0"/>
                    <a:pt x="52913"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40"/>
            <p:cNvSpPr/>
            <p:nvPr/>
          </p:nvSpPr>
          <p:spPr>
            <a:xfrm>
              <a:off x="1696725" y="3035250"/>
              <a:ext cx="767025" cy="441525"/>
            </a:xfrm>
            <a:custGeom>
              <a:rect b="b" l="l" r="r" t="t"/>
              <a:pathLst>
                <a:path extrusionOk="0" h="17661" w="30681">
                  <a:moveTo>
                    <a:pt x="12095" y="1"/>
                  </a:moveTo>
                  <a:lnTo>
                    <a:pt x="365" y="6772"/>
                  </a:lnTo>
                  <a:cubicBezTo>
                    <a:pt x="0" y="6983"/>
                    <a:pt x="0" y="7324"/>
                    <a:pt x="365" y="7535"/>
                  </a:cubicBezTo>
                  <a:lnTo>
                    <a:pt x="17630" y="17503"/>
                  </a:lnTo>
                  <a:cubicBezTo>
                    <a:pt x="17810" y="17608"/>
                    <a:pt x="18049" y="17661"/>
                    <a:pt x="18288" y="17661"/>
                  </a:cubicBezTo>
                  <a:cubicBezTo>
                    <a:pt x="18528" y="17661"/>
                    <a:pt x="18767" y="17608"/>
                    <a:pt x="18950" y="17503"/>
                  </a:cubicBezTo>
                  <a:lnTo>
                    <a:pt x="30680" y="10731"/>
                  </a:lnTo>
                  <a:lnTo>
                    <a:pt x="12095" y="1"/>
                  </a:lnTo>
                  <a:close/>
                </a:path>
              </a:pathLst>
            </a:custGeom>
            <a:solidFill>
              <a:srgbClr val="E6E6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40"/>
            <p:cNvSpPr/>
            <p:nvPr/>
          </p:nvSpPr>
          <p:spPr>
            <a:xfrm>
              <a:off x="1999000" y="3035250"/>
              <a:ext cx="464650" cy="268275"/>
            </a:xfrm>
            <a:custGeom>
              <a:rect b="b" l="l" r="r" t="t"/>
              <a:pathLst>
                <a:path extrusionOk="0" h="10731" w="18586">
                  <a:moveTo>
                    <a:pt x="1" y="1"/>
                  </a:moveTo>
                  <a:lnTo>
                    <a:pt x="18585" y="10731"/>
                  </a:lnTo>
                  <a:lnTo>
                    <a:pt x="18585" y="10731"/>
                  </a:lnTo>
                  <a:lnTo>
                    <a:pt x="16396" y="2024"/>
                  </a:lnTo>
                  <a:cubicBezTo>
                    <a:pt x="16344" y="1817"/>
                    <a:pt x="16231" y="1628"/>
                    <a:pt x="16069" y="1494"/>
                  </a:cubicBezTo>
                  <a:cubicBezTo>
                    <a:pt x="16065" y="1494"/>
                    <a:pt x="16065" y="1490"/>
                    <a:pt x="16061" y="1490"/>
                  </a:cubicBezTo>
                  <a:cubicBezTo>
                    <a:pt x="15896" y="1349"/>
                    <a:pt x="15693" y="1259"/>
                    <a:pt x="15475" y="1242"/>
                  </a:cubicBezTo>
                  <a:lnTo>
                    <a:pt x="1"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40"/>
            <p:cNvSpPr/>
            <p:nvPr/>
          </p:nvSpPr>
          <p:spPr>
            <a:xfrm>
              <a:off x="1999000" y="3035250"/>
              <a:ext cx="464650" cy="268275"/>
            </a:xfrm>
            <a:custGeom>
              <a:rect b="b" l="l" r="r" t="t"/>
              <a:pathLst>
                <a:path extrusionOk="0" h="10731" w="18586">
                  <a:moveTo>
                    <a:pt x="1" y="1"/>
                  </a:moveTo>
                  <a:lnTo>
                    <a:pt x="1156" y="9306"/>
                  </a:lnTo>
                  <a:cubicBezTo>
                    <a:pt x="1204" y="9713"/>
                    <a:pt x="1542" y="10027"/>
                    <a:pt x="1952" y="10045"/>
                  </a:cubicBezTo>
                  <a:lnTo>
                    <a:pt x="18585" y="10731"/>
                  </a:lnTo>
                  <a:lnTo>
                    <a:pt x="1"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40"/>
            <p:cNvSpPr/>
            <p:nvPr/>
          </p:nvSpPr>
          <p:spPr>
            <a:xfrm>
              <a:off x="1999000" y="3035250"/>
              <a:ext cx="464650" cy="268275"/>
            </a:xfrm>
            <a:custGeom>
              <a:rect b="b" l="l" r="r" t="t"/>
              <a:pathLst>
                <a:path extrusionOk="0" h="10731" w="18586">
                  <a:moveTo>
                    <a:pt x="1" y="1"/>
                  </a:moveTo>
                  <a:lnTo>
                    <a:pt x="1156" y="9306"/>
                  </a:lnTo>
                  <a:cubicBezTo>
                    <a:pt x="1204" y="9713"/>
                    <a:pt x="1542" y="10027"/>
                    <a:pt x="1952" y="10045"/>
                  </a:cubicBezTo>
                  <a:lnTo>
                    <a:pt x="18585" y="10731"/>
                  </a:lnTo>
                  <a:lnTo>
                    <a:pt x="2404" y="9445"/>
                  </a:lnTo>
                  <a:cubicBezTo>
                    <a:pt x="2235" y="9430"/>
                    <a:pt x="2090" y="9310"/>
                    <a:pt x="2056" y="9145"/>
                  </a:cubicBezTo>
                  <a:lnTo>
                    <a:pt x="1" y="1"/>
                  </a:ln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40"/>
            <p:cNvSpPr/>
            <p:nvPr/>
          </p:nvSpPr>
          <p:spPr>
            <a:xfrm>
              <a:off x="2092025" y="3285675"/>
              <a:ext cx="78475" cy="196725"/>
            </a:xfrm>
            <a:custGeom>
              <a:rect b="b" l="l" r="r" t="t"/>
              <a:pathLst>
                <a:path extrusionOk="0" h="7869" w="3139">
                  <a:moveTo>
                    <a:pt x="0" y="0"/>
                  </a:moveTo>
                  <a:lnTo>
                    <a:pt x="2476" y="7868"/>
                  </a:lnTo>
                  <a:lnTo>
                    <a:pt x="3138" y="7486"/>
                  </a:lnTo>
                  <a:lnTo>
                    <a:pt x="0" y="0"/>
                  </a:ln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40"/>
            <p:cNvSpPr/>
            <p:nvPr/>
          </p:nvSpPr>
          <p:spPr>
            <a:xfrm>
              <a:off x="1689275" y="3204550"/>
              <a:ext cx="340800" cy="45375"/>
            </a:xfrm>
            <a:custGeom>
              <a:rect b="b" l="l" r="r" t="t"/>
              <a:pathLst>
                <a:path extrusionOk="0" h="1815" w="13632">
                  <a:moveTo>
                    <a:pt x="663" y="0"/>
                  </a:moveTo>
                  <a:lnTo>
                    <a:pt x="1" y="383"/>
                  </a:lnTo>
                  <a:lnTo>
                    <a:pt x="13631" y="1814"/>
                  </a:lnTo>
                  <a:lnTo>
                    <a:pt x="663" y="0"/>
                  </a:ln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40"/>
            <p:cNvSpPr/>
            <p:nvPr/>
          </p:nvSpPr>
          <p:spPr>
            <a:xfrm>
              <a:off x="2254250" y="2611600"/>
              <a:ext cx="945475" cy="543300"/>
            </a:xfrm>
            <a:custGeom>
              <a:rect b="b" l="l" r="r" t="t"/>
              <a:pathLst>
                <a:path extrusionOk="0" h="21732" w="37819">
                  <a:moveTo>
                    <a:pt x="22009" y="0"/>
                  </a:moveTo>
                  <a:cubicBezTo>
                    <a:pt x="21769" y="0"/>
                    <a:pt x="21530" y="53"/>
                    <a:pt x="21347" y="158"/>
                  </a:cubicBezTo>
                  <a:lnTo>
                    <a:pt x="366" y="12275"/>
                  </a:lnTo>
                  <a:cubicBezTo>
                    <a:pt x="1" y="12485"/>
                    <a:pt x="1" y="12826"/>
                    <a:pt x="366" y="13037"/>
                  </a:cubicBezTo>
                  <a:lnTo>
                    <a:pt x="15151" y="21574"/>
                  </a:lnTo>
                  <a:cubicBezTo>
                    <a:pt x="15334" y="21679"/>
                    <a:pt x="15573" y="21731"/>
                    <a:pt x="15813" y="21731"/>
                  </a:cubicBezTo>
                  <a:cubicBezTo>
                    <a:pt x="16052" y="21731"/>
                    <a:pt x="16290" y="21679"/>
                    <a:pt x="16472" y="21574"/>
                  </a:cubicBezTo>
                  <a:lnTo>
                    <a:pt x="37456" y="9458"/>
                  </a:lnTo>
                  <a:cubicBezTo>
                    <a:pt x="37818" y="9247"/>
                    <a:pt x="37818" y="8906"/>
                    <a:pt x="37456" y="8696"/>
                  </a:cubicBezTo>
                  <a:lnTo>
                    <a:pt x="22667" y="158"/>
                  </a:lnTo>
                  <a:cubicBezTo>
                    <a:pt x="22487" y="53"/>
                    <a:pt x="22248" y="0"/>
                    <a:pt x="22009" y="0"/>
                  </a:cubicBezTo>
                  <a:close/>
                </a:path>
              </a:pathLst>
            </a:custGeom>
            <a:solidFill>
              <a:srgbClr val="E6E6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40"/>
            <p:cNvSpPr/>
            <p:nvPr/>
          </p:nvSpPr>
          <p:spPr>
            <a:xfrm>
              <a:off x="2547150" y="2788450"/>
              <a:ext cx="359650" cy="189600"/>
            </a:xfrm>
            <a:custGeom>
              <a:rect b="b" l="l" r="r" t="t"/>
              <a:pathLst>
                <a:path extrusionOk="0" h="7584" w="14386">
                  <a:moveTo>
                    <a:pt x="7046" y="2745"/>
                  </a:moveTo>
                  <a:cubicBezTo>
                    <a:pt x="7065" y="2745"/>
                    <a:pt x="7084" y="2745"/>
                    <a:pt x="7103" y="2745"/>
                  </a:cubicBezTo>
                  <a:cubicBezTo>
                    <a:pt x="7700" y="2752"/>
                    <a:pt x="8262" y="2908"/>
                    <a:pt x="8782" y="3207"/>
                  </a:cubicBezTo>
                  <a:cubicBezTo>
                    <a:pt x="9193" y="3445"/>
                    <a:pt x="9462" y="3694"/>
                    <a:pt x="9586" y="3949"/>
                  </a:cubicBezTo>
                  <a:lnTo>
                    <a:pt x="7990" y="4873"/>
                  </a:lnTo>
                  <a:cubicBezTo>
                    <a:pt x="7711" y="5032"/>
                    <a:pt x="7386" y="5111"/>
                    <a:pt x="7012" y="5111"/>
                  </a:cubicBezTo>
                  <a:cubicBezTo>
                    <a:pt x="6932" y="5111"/>
                    <a:pt x="6850" y="5108"/>
                    <a:pt x="6766" y="5100"/>
                  </a:cubicBezTo>
                  <a:cubicBezTo>
                    <a:pt x="6287" y="5059"/>
                    <a:pt x="5865" y="4932"/>
                    <a:pt x="5497" y="4717"/>
                  </a:cubicBezTo>
                  <a:cubicBezTo>
                    <a:pt x="5031" y="4448"/>
                    <a:pt x="4790" y="4190"/>
                    <a:pt x="4780" y="3939"/>
                  </a:cubicBezTo>
                  <a:cubicBezTo>
                    <a:pt x="4769" y="3690"/>
                    <a:pt x="4987" y="3439"/>
                    <a:pt x="5428" y="3180"/>
                  </a:cubicBezTo>
                  <a:cubicBezTo>
                    <a:pt x="5931" y="2890"/>
                    <a:pt x="6471" y="2745"/>
                    <a:pt x="7046" y="2745"/>
                  </a:cubicBezTo>
                  <a:close/>
                  <a:moveTo>
                    <a:pt x="6704" y="1"/>
                  </a:moveTo>
                  <a:cubicBezTo>
                    <a:pt x="6249" y="1"/>
                    <a:pt x="5794" y="34"/>
                    <a:pt x="5338" y="101"/>
                  </a:cubicBezTo>
                  <a:cubicBezTo>
                    <a:pt x="4204" y="263"/>
                    <a:pt x="3114" y="646"/>
                    <a:pt x="2066" y="1253"/>
                  </a:cubicBezTo>
                  <a:cubicBezTo>
                    <a:pt x="1145" y="1784"/>
                    <a:pt x="549" y="2356"/>
                    <a:pt x="273" y="2976"/>
                  </a:cubicBezTo>
                  <a:cubicBezTo>
                    <a:pt x="1" y="3594"/>
                    <a:pt x="42" y="4214"/>
                    <a:pt x="408" y="4835"/>
                  </a:cubicBezTo>
                  <a:cubicBezTo>
                    <a:pt x="770" y="5456"/>
                    <a:pt x="1422" y="6038"/>
                    <a:pt x="2363" y="6583"/>
                  </a:cubicBezTo>
                  <a:cubicBezTo>
                    <a:pt x="2808" y="6838"/>
                    <a:pt x="3287" y="7052"/>
                    <a:pt x="3804" y="7228"/>
                  </a:cubicBezTo>
                  <a:cubicBezTo>
                    <a:pt x="4321" y="7403"/>
                    <a:pt x="4814" y="7518"/>
                    <a:pt x="5280" y="7576"/>
                  </a:cubicBezTo>
                  <a:cubicBezTo>
                    <a:pt x="5309" y="7581"/>
                    <a:pt x="5335" y="7583"/>
                    <a:pt x="5359" y="7583"/>
                  </a:cubicBezTo>
                  <a:cubicBezTo>
                    <a:pt x="5403" y="7583"/>
                    <a:pt x="5438" y="7576"/>
                    <a:pt x="5462" y="7562"/>
                  </a:cubicBezTo>
                  <a:cubicBezTo>
                    <a:pt x="5472" y="7559"/>
                    <a:pt x="5490" y="7538"/>
                    <a:pt x="5521" y="7504"/>
                  </a:cubicBezTo>
                  <a:lnTo>
                    <a:pt x="5921" y="6938"/>
                  </a:lnTo>
                  <a:cubicBezTo>
                    <a:pt x="5945" y="6900"/>
                    <a:pt x="5945" y="6873"/>
                    <a:pt x="5921" y="6859"/>
                  </a:cubicBezTo>
                  <a:cubicBezTo>
                    <a:pt x="5900" y="6845"/>
                    <a:pt x="5859" y="6835"/>
                    <a:pt x="5797" y="6828"/>
                  </a:cubicBezTo>
                  <a:cubicBezTo>
                    <a:pt x="5414" y="6790"/>
                    <a:pt x="5004" y="6700"/>
                    <a:pt x="4562" y="6552"/>
                  </a:cubicBezTo>
                  <a:cubicBezTo>
                    <a:pt x="4121" y="6404"/>
                    <a:pt x="3714" y="6221"/>
                    <a:pt x="3338" y="6004"/>
                  </a:cubicBezTo>
                  <a:cubicBezTo>
                    <a:pt x="2652" y="5607"/>
                    <a:pt x="2166" y="5177"/>
                    <a:pt x="1887" y="4714"/>
                  </a:cubicBezTo>
                  <a:cubicBezTo>
                    <a:pt x="1608" y="4256"/>
                    <a:pt x="1576" y="3783"/>
                    <a:pt x="1790" y="3301"/>
                  </a:cubicBezTo>
                  <a:cubicBezTo>
                    <a:pt x="2004" y="2818"/>
                    <a:pt x="2487" y="2363"/>
                    <a:pt x="3235" y="1929"/>
                  </a:cubicBezTo>
                  <a:cubicBezTo>
                    <a:pt x="4430" y="1239"/>
                    <a:pt x="5649" y="892"/>
                    <a:pt x="6893" y="892"/>
                  </a:cubicBezTo>
                  <a:cubicBezTo>
                    <a:pt x="6980" y="892"/>
                    <a:pt x="7068" y="894"/>
                    <a:pt x="7156" y="897"/>
                  </a:cubicBezTo>
                  <a:cubicBezTo>
                    <a:pt x="8493" y="949"/>
                    <a:pt x="9775" y="1329"/>
                    <a:pt x="11007" y="2042"/>
                  </a:cubicBezTo>
                  <a:cubicBezTo>
                    <a:pt x="11683" y="2432"/>
                    <a:pt x="12159" y="2845"/>
                    <a:pt x="12438" y="3290"/>
                  </a:cubicBezTo>
                  <a:cubicBezTo>
                    <a:pt x="12717" y="3735"/>
                    <a:pt x="12765" y="4184"/>
                    <a:pt x="12582" y="4631"/>
                  </a:cubicBezTo>
                  <a:cubicBezTo>
                    <a:pt x="12396" y="5083"/>
                    <a:pt x="11962" y="5508"/>
                    <a:pt x="11272" y="5904"/>
                  </a:cubicBezTo>
                  <a:cubicBezTo>
                    <a:pt x="10652" y="6262"/>
                    <a:pt x="10090" y="6493"/>
                    <a:pt x="9579" y="6597"/>
                  </a:cubicBezTo>
                  <a:cubicBezTo>
                    <a:pt x="9387" y="6636"/>
                    <a:pt x="9209" y="6655"/>
                    <a:pt x="9047" y="6655"/>
                  </a:cubicBezTo>
                  <a:cubicBezTo>
                    <a:pt x="8780" y="6655"/>
                    <a:pt x="8554" y="6602"/>
                    <a:pt x="8369" y="6497"/>
                  </a:cubicBezTo>
                  <a:cubicBezTo>
                    <a:pt x="8193" y="6393"/>
                    <a:pt x="8114" y="6294"/>
                    <a:pt x="8131" y="6194"/>
                  </a:cubicBezTo>
                  <a:cubicBezTo>
                    <a:pt x="8152" y="6094"/>
                    <a:pt x="8273" y="5979"/>
                    <a:pt x="8493" y="5852"/>
                  </a:cubicBezTo>
                  <a:lnTo>
                    <a:pt x="11248" y="4262"/>
                  </a:lnTo>
                  <a:cubicBezTo>
                    <a:pt x="11228" y="4001"/>
                    <a:pt x="11093" y="3724"/>
                    <a:pt x="10851" y="3428"/>
                  </a:cubicBezTo>
                  <a:cubicBezTo>
                    <a:pt x="10614" y="3135"/>
                    <a:pt x="10297" y="2876"/>
                    <a:pt x="9907" y="2653"/>
                  </a:cubicBezTo>
                  <a:cubicBezTo>
                    <a:pt x="9003" y="2128"/>
                    <a:pt x="8052" y="1859"/>
                    <a:pt x="7049" y="1835"/>
                  </a:cubicBezTo>
                  <a:cubicBezTo>
                    <a:pt x="7009" y="1834"/>
                    <a:pt x="6970" y="1834"/>
                    <a:pt x="6930" y="1834"/>
                  </a:cubicBezTo>
                  <a:cubicBezTo>
                    <a:pt x="5971" y="1834"/>
                    <a:pt x="5073" y="2076"/>
                    <a:pt x="4235" y="2559"/>
                  </a:cubicBezTo>
                  <a:cubicBezTo>
                    <a:pt x="3532" y="2966"/>
                    <a:pt x="3193" y="3401"/>
                    <a:pt x="3225" y="3869"/>
                  </a:cubicBezTo>
                  <a:cubicBezTo>
                    <a:pt x="3255" y="4338"/>
                    <a:pt x="3621" y="4779"/>
                    <a:pt x="4328" y="5197"/>
                  </a:cubicBezTo>
                  <a:cubicBezTo>
                    <a:pt x="4742" y="5435"/>
                    <a:pt x="5187" y="5607"/>
                    <a:pt x="5669" y="5715"/>
                  </a:cubicBezTo>
                  <a:cubicBezTo>
                    <a:pt x="6024" y="5790"/>
                    <a:pt x="6382" y="5829"/>
                    <a:pt x="6744" y="5829"/>
                  </a:cubicBezTo>
                  <a:cubicBezTo>
                    <a:pt x="6875" y="5829"/>
                    <a:pt x="7006" y="5824"/>
                    <a:pt x="7138" y="5814"/>
                  </a:cubicBezTo>
                  <a:lnTo>
                    <a:pt x="7138" y="5814"/>
                  </a:lnTo>
                  <a:cubicBezTo>
                    <a:pt x="6949" y="6004"/>
                    <a:pt x="6872" y="6204"/>
                    <a:pt x="6914" y="6414"/>
                  </a:cubicBezTo>
                  <a:cubicBezTo>
                    <a:pt x="6959" y="6621"/>
                    <a:pt x="7135" y="6818"/>
                    <a:pt x="7448" y="7000"/>
                  </a:cubicBezTo>
                  <a:cubicBezTo>
                    <a:pt x="8004" y="7319"/>
                    <a:pt x="8648" y="7478"/>
                    <a:pt x="9383" y="7478"/>
                  </a:cubicBezTo>
                  <a:cubicBezTo>
                    <a:pt x="9500" y="7478"/>
                    <a:pt x="9620" y="7474"/>
                    <a:pt x="9742" y="7466"/>
                  </a:cubicBezTo>
                  <a:cubicBezTo>
                    <a:pt x="10624" y="7407"/>
                    <a:pt x="11521" y="7114"/>
                    <a:pt x="12431" y="6587"/>
                  </a:cubicBezTo>
                  <a:cubicBezTo>
                    <a:pt x="13289" y="6094"/>
                    <a:pt x="13851" y="5562"/>
                    <a:pt x="14120" y="4990"/>
                  </a:cubicBezTo>
                  <a:cubicBezTo>
                    <a:pt x="14386" y="4421"/>
                    <a:pt x="14344" y="3835"/>
                    <a:pt x="13986" y="3239"/>
                  </a:cubicBezTo>
                  <a:cubicBezTo>
                    <a:pt x="13631" y="2639"/>
                    <a:pt x="12961" y="2056"/>
                    <a:pt x="11982" y="1490"/>
                  </a:cubicBezTo>
                  <a:cubicBezTo>
                    <a:pt x="10934" y="887"/>
                    <a:pt x="9848" y="463"/>
                    <a:pt x="8724" y="218"/>
                  </a:cubicBezTo>
                  <a:cubicBezTo>
                    <a:pt x="8053" y="74"/>
                    <a:pt x="7379" y="1"/>
                    <a:pt x="6704"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40"/>
            <p:cNvSpPr/>
            <p:nvPr/>
          </p:nvSpPr>
          <p:spPr>
            <a:xfrm>
              <a:off x="3222275" y="2581775"/>
              <a:ext cx="31475" cy="16525"/>
            </a:xfrm>
            <a:custGeom>
              <a:rect b="b" l="l" r="r" t="t"/>
              <a:pathLst>
                <a:path extrusionOk="0" h="661" w="1259">
                  <a:moveTo>
                    <a:pt x="630" y="0"/>
                  </a:moveTo>
                  <a:cubicBezTo>
                    <a:pt x="483" y="0"/>
                    <a:pt x="337" y="32"/>
                    <a:pt x="225" y="96"/>
                  </a:cubicBezTo>
                  <a:cubicBezTo>
                    <a:pt x="0" y="224"/>
                    <a:pt x="0" y="434"/>
                    <a:pt x="225" y="565"/>
                  </a:cubicBezTo>
                  <a:cubicBezTo>
                    <a:pt x="337" y="629"/>
                    <a:pt x="483" y="660"/>
                    <a:pt x="630" y="660"/>
                  </a:cubicBezTo>
                  <a:cubicBezTo>
                    <a:pt x="776" y="660"/>
                    <a:pt x="923" y="629"/>
                    <a:pt x="1035" y="565"/>
                  </a:cubicBezTo>
                  <a:cubicBezTo>
                    <a:pt x="1259" y="434"/>
                    <a:pt x="1259" y="224"/>
                    <a:pt x="1035" y="96"/>
                  </a:cubicBezTo>
                  <a:cubicBezTo>
                    <a:pt x="923" y="32"/>
                    <a:pt x="776" y="0"/>
                    <a:pt x="63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40"/>
            <p:cNvSpPr/>
            <p:nvPr/>
          </p:nvSpPr>
          <p:spPr>
            <a:xfrm>
              <a:off x="3249075" y="2659400"/>
              <a:ext cx="62875" cy="33075"/>
            </a:xfrm>
            <a:custGeom>
              <a:rect b="b" l="l" r="r" t="t"/>
              <a:pathLst>
                <a:path extrusionOk="0" h="1323" w="2515">
                  <a:moveTo>
                    <a:pt x="1257" y="0"/>
                  </a:moveTo>
                  <a:cubicBezTo>
                    <a:pt x="964" y="0"/>
                    <a:pt x="671" y="65"/>
                    <a:pt x="449" y="194"/>
                  </a:cubicBezTo>
                  <a:cubicBezTo>
                    <a:pt x="1" y="453"/>
                    <a:pt x="1" y="873"/>
                    <a:pt x="449" y="1128"/>
                  </a:cubicBezTo>
                  <a:cubicBezTo>
                    <a:pt x="671" y="1258"/>
                    <a:pt x="964" y="1323"/>
                    <a:pt x="1257" y="1323"/>
                  </a:cubicBezTo>
                  <a:cubicBezTo>
                    <a:pt x="1550" y="1323"/>
                    <a:pt x="1844" y="1258"/>
                    <a:pt x="2066" y="1128"/>
                  </a:cubicBezTo>
                  <a:cubicBezTo>
                    <a:pt x="2515" y="873"/>
                    <a:pt x="2515" y="453"/>
                    <a:pt x="2066" y="194"/>
                  </a:cubicBezTo>
                  <a:cubicBezTo>
                    <a:pt x="1844" y="65"/>
                    <a:pt x="1550" y="0"/>
                    <a:pt x="125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40"/>
            <p:cNvSpPr/>
            <p:nvPr/>
          </p:nvSpPr>
          <p:spPr>
            <a:xfrm>
              <a:off x="3062300" y="2550400"/>
              <a:ext cx="176900" cy="99650"/>
            </a:xfrm>
            <a:custGeom>
              <a:rect b="b" l="l" r="r" t="t"/>
              <a:pathLst>
                <a:path extrusionOk="0" h="3986" w="7076">
                  <a:moveTo>
                    <a:pt x="823" y="0"/>
                  </a:moveTo>
                  <a:cubicBezTo>
                    <a:pt x="630" y="0"/>
                    <a:pt x="442" y="41"/>
                    <a:pt x="300" y="123"/>
                  </a:cubicBezTo>
                  <a:cubicBezTo>
                    <a:pt x="0" y="296"/>
                    <a:pt x="17" y="582"/>
                    <a:pt x="334" y="768"/>
                  </a:cubicBezTo>
                  <a:lnTo>
                    <a:pt x="5662" y="3844"/>
                  </a:lnTo>
                  <a:cubicBezTo>
                    <a:pt x="5826" y="3939"/>
                    <a:pt x="6038" y="3986"/>
                    <a:pt x="6247" y="3986"/>
                  </a:cubicBezTo>
                  <a:cubicBezTo>
                    <a:pt x="6441" y="3986"/>
                    <a:pt x="6632" y="3945"/>
                    <a:pt x="6775" y="3861"/>
                  </a:cubicBezTo>
                  <a:cubicBezTo>
                    <a:pt x="7075" y="3693"/>
                    <a:pt x="7058" y="3403"/>
                    <a:pt x="6741" y="3220"/>
                  </a:cubicBezTo>
                  <a:lnTo>
                    <a:pt x="1413" y="144"/>
                  </a:lnTo>
                  <a:cubicBezTo>
                    <a:pt x="1248" y="49"/>
                    <a:pt x="1033" y="0"/>
                    <a:pt x="823"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40"/>
            <p:cNvSpPr/>
            <p:nvPr/>
          </p:nvSpPr>
          <p:spPr>
            <a:xfrm>
              <a:off x="1505350" y="934025"/>
              <a:ext cx="1327575" cy="1729850"/>
            </a:xfrm>
            <a:custGeom>
              <a:rect b="b" l="l" r="r" t="t"/>
              <a:pathLst>
                <a:path extrusionOk="0" h="69194" w="53103">
                  <a:moveTo>
                    <a:pt x="50153" y="0"/>
                  </a:moveTo>
                  <a:cubicBezTo>
                    <a:pt x="49811" y="0"/>
                    <a:pt x="49470" y="76"/>
                    <a:pt x="49210" y="228"/>
                  </a:cubicBezTo>
                  <a:lnTo>
                    <a:pt x="945" y="28092"/>
                  </a:lnTo>
                  <a:cubicBezTo>
                    <a:pt x="424" y="28391"/>
                    <a:pt x="0" y="29126"/>
                    <a:pt x="0" y="29726"/>
                  </a:cubicBezTo>
                  <a:lnTo>
                    <a:pt x="4" y="66723"/>
                  </a:lnTo>
                  <a:cubicBezTo>
                    <a:pt x="4" y="67320"/>
                    <a:pt x="427" y="68058"/>
                    <a:pt x="945" y="68354"/>
                  </a:cubicBezTo>
                  <a:lnTo>
                    <a:pt x="2011" y="68972"/>
                  </a:lnTo>
                  <a:cubicBezTo>
                    <a:pt x="2269" y="69120"/>
                    <a:pt x="2610" y="69194"/>
                    <a:pt x="2952" y="69194"/>
                  </a:cubicBezTo>
                  <a:cubicBezTo>
                    <a:pt x="3294" y="69194"/>
                    <a:pt x="3636" y="69120"/>
                    <a:pt x="3896" y="68972"/>
                  </a:cubicBezTo>
                  <a:lnTo>
                    <a:pt x="52158" y="41105"/>
                  </a:lnTo>
                  <a:cubicBezTo>
                    <a:pt x="52679" y="40804"/>
                    <a:pt x="53102" y="40070"/>
                    <a:pt x="53102" y="39470"/>
                  </a:cubicBezTo>
                  <a:lnTo>
                    <a:pt x="53102" y="2472"/>
                  </a:lnTo>
                  <a:cubicBezTo>
                    <a:pt x="53102" y="1872"/>
                    <a:pt x="52682" y="1142"/>
                    <a:pt x="52158" y="842"/>
                  </a:cubicBezTo>
                  <a:lnTo>
                    <a:pt x="51096" y="228"/>
                  </a:lnTo>
                  <a:cubicBezTo>
                    <a:pt x="50835" y="76"/>
                    <a:pt x="50494" y="0"/>
                    <a:pt x="5015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40"/>
            <p:cNvSpPr/>
            <p:nvPr/>
          </p:nvSpPr>
          <p:spPr>
            <a:xfrm>
              <a:off x="1512250" y="949375"/>
              <a:ext cx="1303225" cy="704625"/>
            </a:xfrm>
            <a:custGeom>
              <a:rect b="b" l="l" r="r" t="t"/>
              <a:pathLst>
                <a:path extrusionOk="0" h="28185" w="52129">
                  <a:moveTo>
                    <a:pt x="51493" y="1"/>
                  </a:moveTo>
                  <a:lnTo>
                    <a:pt x="51882" y="228"/>
                  </a:lnTo>
                  <a:cubicBezTo>
                    <a:pt x="51967" y="276"/>
                    <a:pt x="52049" y="334"/>
                    <a:pt x="52128" y="402"/>
                  </a:cubicBezTo>
                  <a:lnTo>
                    <a:pt x="52128" y="402"/>
                  </a:lnTo>
                  <a:cubicBezTo>
                    <a:pt x="52049" y="334"/>
                    <a:pt x="51968" y="276"/>
                    <a:pt x="51886" y="224"/>
                  </a:cubicBezTo>
                  <a:lnTo>
                    <a:pt x="51493" y="1"/>
                  </a:lnTo>
                  <a:close/>
                  <a:moveTo>
                    <a:pt x="417" y="27664"/>
                  </a:moveTo>
                  <a:lnTo>
                    <a:pt x="417" y="27664"/>
                  </a:lnTo>
                  <a:cubicBezTo>
                    <a:pt x="258" y="27806"/>
                    <a:pt x="113" y="27984"/>
                    <a:pt x="0" y="28184"/>
                  </a:cubicBezTo>
                  <a:cubicBezTo>
                    <a:pt x="113" y="27988"/>
                    <a:pt x="258" y="27806"/>
                    <a:pt x="417" y="2766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40"/>
            <p:cNvSpPr/>
            <p:nvPr/>
          </p:nvSpPr>
          <p:spPr>
            <a:xfrm>
              <a:off x="1512250" y="934025"/>
              <a:ext cx="1313775" cy="758500"/>
            </a:xfrm>
            <a:custGeom>
              <a:rect b="b" l="l" r="r" t="t"/>
              <a:pathLst>
                <a:path extrusionOk="0" h="30340" w="52551">
                  <a:moveTo>
                    <a:pt x="49876" y="1"/>
                  </a:moveTo>
                  <a:cubicBezTo>
                    <a:pt x="49723" y="1"/>
                    <a:pt x="49572" y="15"/>
                    <a:pt x="49427" y="45"/>
                  </a:cubicBezTo>
                  <a:cubicBezTo>
                    <a:pt x="49247" y="83"/>
                    <a:pt x="49079" y="145"/>
                    <a:pt x="48934" y="228"/>
                  </a:cubicBezTo>
                  <a:lnTo>
                    <a:pt x="669" y="28092"/>
                  </a:lnTo>
                  <a:cubicBezTo>
                    <a:pt x="583" y="28143"/>
                    <a:pt x="497" y="28205"/>
                    <a:pt x="417" y="28278"/>
                  </a:cubicBezTo>
                  <a:cubicBezTo>
                    <a:pt x="258" y="28419"/>
                    <a:pt x="113" y="28598"/>
                    <a:pt x="0" y="28798"/>
                  </a:cubicBezTo>
                  <a:lnTo>
                    <a:pt x="2679" y="30339"/>
                  </a:lnTo>
                  <a:lnTo>
                    <a:pt x="52551" y="1546"/>
                  </a:lnTo>
                  <a:cubicBezTo>
                    <a:pt x="52438" y="1345"/>
                    <a:pt x="52293" y="1162"/>
                    <a:pt x="52131" y="1018"/>
                  </a:cubicBezTo>
                  <a:cubicBezTo>
                    <a:pt x="52051" y="949"/>
                    <a:pt x="51968" y="890"/>
                    <a:pt x="51882" y="842"/>
                  </a:cubicBezTo>
                  <a:lnTo>
                    <a:pt x="51493" y="615"/>
                  </a:lnTo>
                  <a:lnTo>
                    <a:pt x="50816" y="228"/>
                  </a:lnTo>
                  <a:cubicBezTo>
                    <a:pt x="50658" y="135"/>
                    <a:pt x="50465" y="69"/>
                    <a:pt x="50261" y="35"/>
                  </a:cubicBezTo>
                  <a:cubicBezTo>
                    <a:pt x="50137" y="11"/>
                    <a:pt x="50006" y="1"/>
                    <a:pt x="4987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40"/>
            <p:cNvSpPr/>
            <p:nvPr/>
          </p:nvSpPr>
          <p:spPr>
            <a:xfrm>
              <a:off x="1505350" y="1677175"/>
              <a:ext cx="13475" cy="957175"/>
            </a:xfrm>
            <a:custGeom>
              <a:rect b="b" l="l" r="r" t="t"/>
              <a:pathLst>
                <a:path extrusionOk="0" h="38287" w="539">
                  <a:moveTo>
                    <a:pt x="0" y="0"/>
                  </a:moveTo>
                  <a:lnTo>
                    <a:pt x="0" y="36994"/>
                  </a:lnTo>
                  <a:cubicBezTo>
                    <a:pt x="0" y="37428"/>
                    <a:pt x="221" y="37928"/>
                    <a:pt x="538" y="38286"/>
                  </a:cubicBezTo>
                  <a:cubicBezTo>
                    <a:pt x="221" y="37928"/>
                    <a:pt x="4" y="37425"/>
                    <a:pt x="4" y="36997"/>
                  </a:cubicBezTo>
                  <a:lnTo>
                    <a:pt x="0" y="0"/>
                  </a:lnTo>
                  <a:close/>
                </a:path>
              </a:pathLst>
            </a:custGeom>
            <a:solidFill>
              <a:srgbClr val="E5E5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40"/>
            <p:cNvSpPr/>
            <p:nvPr/>
          </p:nvSpPr>
          <p:spPr>
            <a:xfrm>
              <a:off x="1505350" y="1653975"/>
              <a:ext cx="92425" cy="1009850"/>
            </a:xfrm>
            <a:custGeom>
              <a:rect b="b" l="l" r="r" t="t"/>
              <a:pathLst>
                <a:path extrusionOk="0" h="40394" w="3697">
                  <a:moveTo>
                    <a:pt x="276" y="0"/>
                  </a:moveTo>
                  <a:cubicBezTo>
                    <a:pt x="107" y="293"/>
                    <a:pt x="0" y="628"/>
                    <a:pt x="0" y="928"/>
                  </a:cubicBezTo>
                  <a:lnTo>
                    <a:pt x="4" y="37925"/>
                  </a:lnTo>
                  <a:cubicBezTo>
                    <a:pt x="4" y="38353"/>
                    <a:pt x="221" y="38856"/>
                    <a:pt x="538" y="39214"/>
                  </a:cubicBezTo>
                  <a:cubicBezTo>
                    <a:pt x="662" y="39353"/>
                    <a:pt x="800" y="39473"/>
                    <a:pt x="945" y="39556"/>
                  </a:cubicBezTo>
                  <a:lnTo>
                    <a:pt x="1987" y="40159"/>
                  </a:lnTo>
                  <a:lnTo>
                    <a:pt x="2011" y="40174"/>
                  </a:lnTo>
                  <a:cubicBezTo>
                    <a:pt x="2090" y="40218"/>
                    <a:pt x="2176" y="40256"/>
                    <a:pt x="2269" y="40287"/>
                  </a:cubicBezTo>
                  <a:cubicBezTo>
                    <a:pt x="2390" y="40328"/>
                    <a:pt x="2517" y="40360"/>
                    <a:pt x="2655" y="40377"/>
                  </a:cubicBezTo>
                  <a:cubicBezTo>
                    <a:pt x="2752" y="40390"/>
                    <a:pt x="2848" y="40394"/>
                    <a:pt x="2948" y="40394"/>
                  </a:cubicBezTo>
                  <a:cubicBezTo>
                    <a:pt x="3100" y="40394"/>
                    <a:pt x="3255" y="40380"/>
                    <a:pt x="3400" y="40349"/>
                  </a:cubicBezTo>
                  <a:cubicBezTo>
                    <a:pt x="3465" y="40336"/>
                    <a:pt x="3527" y="40318"/>
                    <a:pt x="3583" y="40301"/>
                  </a:cubicBezTo>
                  <a:cubicBezTo>
                    <a:pt x="3624" y="40287"/>
                    <a:pt x="3658" y="40274"/>
                    <a:pt x="3696" y="40256"/>
                  </a:cubicBezTo>
                  <a:lnTo>
                    <a:pt x="3696" y="40256"/>
                  </a:lnTo>
                  <a:cubicBezTo>
                    <a:pt x="3613" y="40287"/>
                    <a:pt x="3538" y="40301"/>
                    <a:pt x="3469" y="40301"/>
                  </a:cubicBezTo>
                  <a:cubicBezTo>
                    <a:pt x="3386" y="40301"/>
                    <a:pt x="3311" y="40280"/>
                    <a:pt x="3244" y="40249"/>
                  </a:cubicBezTo>
                  <a:cubicBezTo>
                    <a:pt x="3066" y="40153"/>
                    <a:pt x="2955" y="39938"/>
                    <a:pt x="2955" y="39628"/>
                  </a:cubicBezTo>
                  <a:lnTo>
                    <a:pt x="2955" y="2631"/>
                  </a:lnTo>
                  <a:cubicBezTo>
                    <a:pt x="2955" y="2245"/>
                    <a:pt x="3152" y="1948"/>
                    <a:pt x="3445" y="1828"/>
                  </a:cubicBezTo>
                  <a:lnTo>
                    <a:pt x="2955" y="1541"/>
                  </a:lnTo>
                  <a:lnTo>
                    <a:pt x="276" y="0"/>
                  </a:lnTo>
                  <a:close/>
                </a:path>
              </a:pathLst>
            </a:custGeom>
            <a:solidFill>
              <a:srgbClr val="23C7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40"/>
            <p:cNvSpPr/>
            <p:nvPr/>
          </p:nvSpPr>
          <p:spPr>
            <a:xfrm>
              <a:off x="1579200" y="974975"/>
              <a:ext cx="1253725" cy="1685225"/>
            </a:xfrm>
            <a:custGeom>
              <a:rect b="b" l="l" r="r" t="t"/>
              <a:pathLst>
                <a:path extrusionOk="0" h="67409" w="50149">
                  <a:moveTo>
                    <a:pt x="49925" y="0"/>
                  </a:moveTo>
                  <a:lnTo>
                    <a:pt x="30254" y="30136"/>
                  </a:lnTo>
                  <a:lnTo>
                    <a:pt x="26664" y="35636"/>
                  </a:lnTo>
                  <a:cubicBezTo>
                    <a:pt x="25978" y="36687"/>
                    <a:pt x="24820" y="37284"/>
                    <a:pt x="23620" y="37284"/>
                  </a:cubicBezTo>
                  <a:cubicBezTo>
                    <a:pt x="23196" y="37284"/>
                    <a:pt x="22768" y="37208"/>
                    <a:pt x="22351" y="37053"/>
                  </a:cubicBezTo>
                  <a:lnTo>
                    <a:pt x="1" y="28701"/>
                  </a:lnTo>
                  <a:lnTo>
                    <a:pt x="19134" y="37150"/>
                  </a:lnTo>
                  <a:lnTo>
                    <a:pt x="1" y="66172"/>
                  </a:lnTo>
                  <a:lnTo>
                    <a:pt x="1" y="66788"/>
                  </a:lnTo>
                  <a:cubicBezTo>
                    <a:pt x="1" y="67098"/>
                    <a:pt x="112" y="67313"/>
                    <a:pt x="290" y="67409"/>
                  </a:cubicBezTo>
                  <a:lnTo>
                    <a:pt x="19227" y="37188"/>
                  </a:lnTo>
                  <a:lnTo>
                    <a:pt x="22196" y="38501"/>
                  </a:lnTo>
                  <a:cubicBezTo>
                    <a:pt x="22671" y="38711"/>
                    <a:pt x="23168" y="38811"/>
                    <a:pt x="23661" y="38811"/>
                  </a:cubicBezTo>
                  <a:cubicBezTo>
                    <a:pt x="24882" y="38811"/>
                    <a:pt x="26061" y="38194"/>
                    <a:pt x="26744" y="37101"/>
                  </a:cubicBezTo>
                  <a:lnTo>
                    <a:pt x="30916" y="30429"/>
                  </a:lnTo>
                  <a:lnTo>
                    <a:pt x="49856" y="38791"/>
                  </a:lnTo>
                  <a:cubicBezTo>
                    <a:pt x="50032" y="38491"/>
                    <a:pt x="50145" y="38152"/>
                    <a:pt x="50148" y="37850"/>
                  </a:cubicBezTo>
                  <a:lnTo>
                    <a:pt x="30967" y="30343"/>
                  </a:lnTo>
                  <a:lnTo>
                    <a:pt x="49925" y="4"/>
                  </a:lnTo>
                  <a:lnTo>
                    <a:pt x="499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40"/>
            <p:cNvSpPr/>
            <p:nvPr/>
          </p:nvSpPr>
          <p:spPr>
            <a:xfrm>
              <a:off x="1289050" y="1415600"/>
              <a:ext cx="428375" cy="552500"/>
            </a:xfrm>
            <a:custGeom>
              <a:rect b="b" l="l" r="r" t="t"/>
              <a:pathLst>
                <a:path extrusionOk="0" h="22100" w="17135">
                  <a:moveTo>
                    <a:pt x="11718" y="1"/>
                  </a:moveTo>
                  <a:cubicBezTo>
                    <a:pt x="10631" y="1"/>
                    <a:pt x="9404" y="355"/>
                    <a:pt x="8104" y="1105"/>
                  </a:cubicBezTo>
                  <a:cubicBezTo>
                    <a:pt x="3632" y="3687"/>
                    <a:pt x="1" y="9973"/>
                    <a:pt x="1" y="15139"/>
                  </a:cubicBezTo>
                  <a:cubicBezTo>
                    <a:pt x="1" y="17721"/>
                    <a:pt x="908" y="19531"/>
                    <a:pt x="2367" y="20379"/>
                  </a:cubicBezTo>
                  <a:lnTo>
                    <a:pt x="2367" y="20383"/>
                  </a:lnTo>
                  <a:lnTo>
                    <a:pt x="2373" y="20386"/>
                  </a:lnTo>
                  <a:lnTo>
                    <a:pt x="2377" y="20386"/>
                  </a:lnTo>
                  <a:lnTo>
                    <a:pt x="5376" y="22100"/>
                  </a:lnTo>
                  <a:lnTo>
                    <a:pt x="6094" y="20900"/>
                  </a:lnTo>
                  <a:cubicBezTo>
                    <a:pt x="6835" y="20731"/>
                    <a:pt x="7604" y="20465"/>
                    <a:pt x="8417" y="19997"/>
                  </a:cubicBezTo>
                  <a:cubicBezTo>
                    <a:pt x="12894" y="17411"/>
                    <a:pt x="16521" y="11128"/>
                    <a:pt x="16521" y="5960"/>
                  </a:cubicBezTo>
                  <a:cubicBezTo>
                    <a:pt x="16521" y="5194"/>
                    <a:pt x="16417" y="4518"/>
                    <a:pt x="16269" y="3891"/>
                  </a:cubicBezTo>
                  <a:lnTo>
                    <a:pt x="17135" y="2439"/>
                  </a:lnTo>
                  <a:lnTo>
                    <a:pt x="13838" y="536"/>
                  </a:lnTo>
                  <a:lnTo>
                    <a:pt x="13834" y="536"/>
                  </a:lnTo>
                  <a:lnTo>
                    <a:pt x="13804" y="519"/>
                  </a:lnTo>
                  <a:lnTo>
                    <a:pt x="13800" y="522"/>
                  </a:lnTo>
                  <a:cubicBezTo>
                    <a:pt x="13193" y="180"/>
                    <a:pt x="12491" y="1"/>
                    <a:pt x="11718" y="1"/>
                  </a:cubicBez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40"/>
            <p:cNvSpPr/>
            <p:nvPr/>
          </p:nvSpPr>
          <p:spPr>
            <a:xfrm>
              <a:off x="1367425" y="1460475"/>
              <a:ext cx="405150" cy="523200"/>
            </a:xfrm>
            <a:custGeom>
              <a:rect b="b" l="l" r="r" t="t"/>
              <a:pathLst>
                <a:path extrusionOk="0" h="20928" w="16206">
                  <a:moveTo>
                    <a:pt x="11722" y="0"/>
                  </a:moveTo>
                  <a:cubicBezTo>
                    <a:pt x="10633" y="0"/>
                    <a:pt x="9404" y="356"/>
                    <a:pt x="8103" y="1106"/>
                  </a:cubicBezTo>
                  <a:cubicBezTo>
                    <a:pt x="3627" y="3689"/>
                    <a:pt x="0" y="9975"/>
                    <a:pt x="0" y="15144"/>
                  </a:cubicBezTo>
                  <a:cubicBezTo>
                    <a:pt x="0" y="18808"/>
                    <a:pt x="1826" y="20928"/>
                    <a:pt x="4486" y="20928"/>
                  </a:cubicBezTo>
                  <a:cubicBezTo>
                    <a:pt x="5575" y="20928"/>
                    <a:pt x="6803" y="20573"/>
                    <a:pt x="8103" y="19822"/>
                  </a:cubicBezTo>
                  <a:cubicBezTo>
                    <a:pt x="12579" y="17236"/>
                    <a:pt x="16206" y="10954"/>
                    <a:pt x="16206" y="5785"/>
                  </a:cubicBezTo>
                  <a:cubicBezTo>
                    <a:pt x="16206" y="2119"/>
                    <a:pt x="14380" y="0"/>
                    <a:pt x="11722"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40"/>
            <p:cNvSpPr/>
            <p:nvPr/>
          </p:nvSpPr>
          <p:spPr>
            <a:xfrm>
              <a:off x="1505175" y="1605675"/>
              <a:ext cx="106050" cy="248100"/>
            </a:xfrm>
            <a:custGeom>
              <a:rect b="b" l="l" r="r" t="t"/>
              <a:pathLst>
                <a:path extrusionOk="0" h="9924" w="4242">
                  <a:moveTo>
                    <a:pt x="4065" y="1"/>
                  </a:moveTo>
                  <a:cubicBezTo>
                    <a:pt x="4024" y="1"/>
                    <a:pt x="3979" y="15"/>
                    <a:pt x="3931" y="43"/>
                  </a:cubicBezTo>
                  <a:lnTo>
                    <a:pt x="3035" y="560"/>
                  </a:lnTo>
                  <a:cubicBezTo>
                    <a:pt x="2955" y="605"/>
                    <a:pt x="2886" y="670"/>
                    <a:pt x="2821" y="757"/>
                  </a:cubicBezTo>
                  <a:cubicBezTo>
                    <a:pt x="2755" y="843"/>
                    <a:pt x="2693" y="929"/>
                    <a:pt x="2631" y="1019"/>
                  </a:cubicBezTo>
                  <a:lnTo>
                    <a:pt x="132" y="4732"/>
                  </a:lnTo>
                  <a:cubicBezTo>
                    <a:pt x="62" y="4835"/>
                    <a:pt x="24" y="4936"/>
                    <a:pt x="11" y="5042"/>
                  </a:cubicBezTo>
                  <a:cubicBezTo>
                    <a:pt x="0" y="5146"/>
                    <a:pt x="21" y="5222"/>
                    <a:pt x="76" y="5270"/>
                  </a:cubicBezTo>
                  <a:lnTo>
                    <a:pt x="617" y="5742"/>
                  </a:lnTo>
                  <a:cubicBezTo>
                    <a:pt x="651" y="5768"/>
                    <a:pt x="689" y="5780"/>
                    <a:pt x="729" y="5780"/>
                  </a:cubicBezTo>
                  <a:cubicBezTo>
                    <a:pt x="760" y="5780"/>
                    <a:pt x="793" y="5773"/>
                    <a:pt x="828" y="5760"/>
                  </a:cubicBezTo>
                  <a:cubicBezTo>
                    <a:pt x="910" y="5725"/>
                    <a:pt x="983" y="5660"/>
                    <a:pt x="1055" y="5556"/>
                  </a:cubicBezTo>
                  <a:lnTo>
                    <a:pt x="2686" y="3139"/>
                  </a:lnTo>
                  <a:lnTo>
                    <a:pt x="2686" y="9700"/>
                  </a:lnTo>
                  <a:cubicBezTo>
                    <a:pt x="2686" y="9801"/>
                    <a:pt x="2718" y="9866"/>
                    <a:pt x="2780" y="9901"/>
                  </a:cubicBezTo>
                  <a:cubicBezTo>
                    <a:pt x="2806" y="9916"/>
                    <a:pt x="2835" y="9924"/>
                    <a:pt x="2866" y="9924"/>
                  </a:cubicBezTo>
                  <a:cubicBezTo>
                    <a:pt x="2906" y="9924"/>
                    <a:pt x="2951" y="9910"/>
                    <a:pt x="3000" y="9880"/>
                  </a:cubicBezTo>
                  <a:lnTo>
                    <a:pt x="3931" y="9342"/>
                  </a:lnTo>
                  <a:cubicBezTo>
                    <a:pt x="4013" y="9294"/>
                    <a:pt x="4086" y="9218"/>
                    <a:pt x="4148" y="9111"/>
                  </a:cubicBezTo>
                  <a:cubicBezTo>
                    <a:pt x="4210" y="9005"/>
                    <a:pt x="4241" y="8904"/>
                    <a:pt x="4241" y="8804"/>
                  </a:cubicBezTo>
                  <a:lnTo>
                    <a:pt x="4241" y="222"/>
                  </a:lnTo>
                  <a:cubicBezTo>
                    <a:pt x="4241" y="122"/>
                    <a:pt x="4210" y="56"/>
                    <a:pt x="4148" y="23"/>
                  </a:cubicBezTo>
                  <a:cubicBezTo>
                    <a:pt x="4122" y="8"/>
                    <a:pt x="4095" y="1"/>
                    <a:pt x="4065"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40"/>
            <p:cNvSpPr/>
            <p:nvPr/>
          </p:nvSpPr>
          <p:spPr>
            <a:xfrm>
              <a:off x="3375350" y="2427000"/>
              <a:ext cx="174425" cy="100475"/>
            </a:xfrm>
            <a:custGeom>
              <a:rect b="b" l="l" r="r" t="t"/>
              <a:pathLst>
                <a:path extrusionOk="0" h="4019" w="6977">
                  <a:moveTo>
                    <a:pt x="3485" y="0"/>
                  </a:moveTo>
                  <a:cubicBezTo>
                    <a:pt x="2595" y="0"/>
                    <a:pt x="1704" y="196"/>
                    <a:pt x="1025" y="587"/>
                  </a:cubicBezTo>
                  <a:cubicBezTo>
                    <a:pt x="591" y="839"/>
                    <a:pt x="298" y="1139"/>
                    <a:pt x="139" y="1456"/>
                  </a:cubicBezTo>
                  <a:lnTo>
                    <a:pt x="4" y="1456"/>
                  </a:lnTo>
                  <a:lnTo>
                    <a:pt x="4" y="2001"/>
                  </a:lnTo>
                  <a:cubicBezTo>
                    <a:pt x="1" y="2518"/>
                    <a:pt x="343" y="3035"/>
                    <a:pt x="1025" y="3432"/>
                  </a:cubicBezTo>
                  <a:cubicBezTo>
                    <a:pt x="1704" y="3823"/>
                    <a:pt x="2595" y="4019"/>
                    <a:pt x="3485" y="4019"/>
                  </a:cubicBezTo>
                  <a:cubicBezTo>
                    <a:pt x="4376" y="4019"/>
                    <a:pt x="5266" y="3823"/>
                    <a:pt x="5946" y="3432"/>
                  </a:cubicBezTo>
                  <a:cubicBezTo>
                    <a:pt x="6638" y="3032"/>
                    <a:pt x="6976" y="2508"/>
                    <a:pt x="6966" y="1984"/>
                  </a:cubicBezTo>
                  <a:lnTo>
                    <a:pt x="6966" y="1456"/>
                  </a:lnTo>
                  <a:lnTo>
                    <a:pt x="6831" y="1456"/>
                  </a:lnTo>
                  <a:cubicBezTo>
                    <a:pt x="6673" y="1139"/>
                    <a:pt x="6380" y="839"/>
                    <a:pt x="5946" y="587"/>
                  </a:cubicBezTo>
                  <a:cubicBezTo>
                    <a:pt x="5266" y="196"/>
                    <a:pt x="4376" y="0"/>
                    <a:pt x="348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40"/>
            <p:cNvSpPr/>
            <p:nvPr/>
          </p:nvSpPr>
          <p:spPr>
            <a:xfrm>
              <a:off x="3366925" y="2413125"/>
              <a:ext cx="191125" cy="100550"/>
            </a:xfrm>
            <a:custGeom>
              <a:rect b="b" l="l" r="r" t="t"/>
              <a:pathLst>
                <a:path extrusionOk="0" h="4022" w="7645">
                  <a:moveTo>
                    <a:pt x="3822" y="1"/>
                  </a:moveTo>
                  <a:cubicBezTo>
                    <a:pt x="2932" y="1"/>
                    <a:pt x="2041" y="197"/>
                    <a:pt x="1362" y="591"/>
                  </a:cubicBezTo>
                  <a:cubicBezTo>
                    <a:pt x="0" y="1377"/>
                    <a:pt x="0" y="2649"/>
                    <a:pt x="1362" y="3432"/>
                  </a:cubicBezTo>
                  <a:cubicBezTo>
                    <a:pt x="2041" y="3825"/>
                    <a:pt x="2932" y="4022"/>
                    <a:pt x="3822" y="4022"/>
                  </a:cubicBezTo>
                  <a:cubicBezTo>
                    <a:pt x="4713" y="4022"/>
                    <a:pt x="5603" y="3825"/>
                    <a:pt x="6283" y="3432"/>
                  </a:cubicBezTo>
                  <a:cubicBezTo>
                    <a:pt x="7644" y="2649"/>
                    <a:pt x="7644" y="1373"/>
                    <a:pt x="6283" y="591"/>
                  </a:cubicBezTo>
                  <a:cubicBezTo>
                    <a:pt x="5603" y="197"/>
                    <a:pt x="4713" y="1"/>
                    <a:pt x="3822"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40"/>
            <p:cNvSpPr/>
            <p:nvPr/>
          </p:nvSpPr>
          <p:spPr>
            <a:xfrm>
              <a:off x="3440100" y="1940500"/>
              <a:ext cx="44850" cy="529925"/>
            </a:xfrm>
            <a:custGeom>
              <a:rect b="b" l="l" r="r" t="t"/>
              <a:pathLst>
                <a:path extrusionOk="0" h="21197" w="1794">
                  <a:moveTo>
                    <a:pt x="0" y="1"/>
                  </a:moveTo>
                  <a:lnTo>
                    <a:pt x="0" y="20678"/>
                  </a:lnTo>
                  <a:cubicBezTo>
                    <a:pt x="0" y="20810"/>
                    <a:pt x="87" y="20944"/>
                    <a:pt x="263" y="21044"/>
                  </a:cubicBezTo>
                  <a:cubicBezTo>
                    <a:pt x="437" y="21146"/>
                    <a:pt x="666" y="21197"/>
                    <a:pt x="895" y="21197"/>
                  </a:cubicBezTo>
                  <a:cubicBezTo>
                    <a:pt x="1124" y="21197"/>
                    <a:pt x="1354" y="21146"/>
                    <a:pt x="1528" y="21044"/>
                  </a:cubicBezTo>
                  <a:cubicBezTo>
                    <a:pt x="1704" y="20944"/>
                    <a:pt x="1790" y="20810"/>
                    <a:pt x="1790" y="20678"/>
                  </a:cubicBezTo>
                  <a:lnTo>
                    <a:pt x="1793"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40"/>
            <p:cNvSpPr/>
            <p:nvPr/>
          </p:nvSpPr>
          <p:spPr>
            <a:xfrm>
              <a:off x="3440100" y="1997050"/>
              <a:ext cx="44850" cy="42000"/>
            </a:xfrm>
            <a:custGeom>
              <a:rect b="b" l="l" r="r" t="t"/>
              <a:pathLst>
                <a:path extrusionOk="0" h="1680" w="1794">
                  <a:moveTo>
                    <a:pt x="0" y="0"/>
                  </a:moveTo>
                  <a:lnTo>
                    <a:pt x="0" y="649"/>
                  </a:lnTo>
                  <a:lnTo>
                    <a:pt x="1790" y="1679"/>
                  </a:lnTo>
                  <a:lnTo>
                    <a:pt x="1793" y="1038"/>
                  </a:lnTo>
                  <a:lnTo>
                    <a:pt x="0"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40"/>
            <p:cNvSpPr/>
            <p:nvPr/>
          </p:nvSpPr>
          <p:spPr>
            <a:xfrm>
              <a:off x="3278925" y="1620900"/>
              <a:ext cx="447200" cy="458750"/>
            </a:xfrm>
            <a:custGeom>
              <a:rect b="b" l="l" r="r" t="t"/>
              <a:pathLst>
                <a:path extrusionOk="0" h="18350" w="17888">
                  <a:moveTo>
                    <a:pt x="4734" y="0"/>
                  </a:moveTo>
                  <a:cubicBezTo>
                    <a:pt x="4308" y="0"/>
                    <a:pt x="3833" y="137"/>
                    <a:pt x="3331" y="427"/>
                  </a:cubicBezTo>
                  <a:cubicBezTo>
                    <a:pt x="1493" y="1489"/>
                    <a:pt x="0" y="4182"/>
                    <a:pt x="0" y="6448"/>
                  </a:cubicBezTo>
                  <a:lnTo>
                    <a:pt x="0" y="10978"/>
                  </a:lnTo>
                  <a:cubicBezTo>
                    <a:pt x="0" y="11164"/>
                    <a:pt x="134" y="11395"/>
                    <a:pt x="296" y="11488"/>
                  </a:cubicBezTo>
                  <a:lnTo>
                    <a:pt x="12040" y="18277"/>
                  </a:lnTo>
                  <a:cubicBezTo>
                    <a:pt x="12123" y="18326"/>
                    <a:pt x="12230" y="18350"/>
                    <a:pt x="12337" y="18350"/>
                  </a:cubicBezTo>
                  <a:cubicBezTo>
                    <a:pt x="12354" y="18350"/>
                    <a:pt x="12371" y="18350"/>
                    <a:pt x="12389" y="18346"/>
                  </a:cubicBezTo>
                  <a:lnTo>
                    <a:pt x="12678" y="17764"/>
                  </a:lnTo>
                  <a:lnTo>
                    <a:pt x="15316" y="12478"/>
                  </a:lnTo>
                  <a:lnTo>
                    <a:pt x="16095" y="10916"/>
                  </a:lnTo>
                  <a:lnTo>
                    <a:pt x="17733" y="7627"/>
                  </a:lnTo>
                  <a:lnTo>
                    <a:pt x="17888" y="7320"/>
                  </a:lnTo>
                  <a:lnTo>
                    <a:pt x="5589" y="210"/>
                  </a:lnTo>
                  <a:lnTo>
                    <a:pt x="5586" y="216"/>
                  </a:lnTo>
                  <a:cubicBezTo>
                    <a:pt x="5334" y="74"/>
                    <a:pt x="5047" y="0"/>
                    <a:pt x="4734"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40"/>
            <p:cNvSpPr/>
            <p:nvPr/>
          </p:nvSpPr>
          <p:spPr>
            <a:xfrm>
              <a:off x="3584500" y="1809825"/>
              <a:ext cx="101200" cy="269825"/>
            </a:xfrm>
            <a:custGeom>
              <a:rect b="b" l="l" r="r" t="t"/>
              <a:pathLst>
                <a:path extrusionOk="0" h="10793" w="4048">
                  <a:moveTo>
                    <a:pt x="3444" y="0"/>
                  </a:moveTo>
                  <a:cubicBezTo>
                    <a:pt x="2703" y="277"/>
                    <a:pt x="0" y="2507"/>
                    <a:pt x="0" y="6020"/>
                  </a:cubicBezTo>
                  <a:cubicBezTo>
                    <a:pt x="0" y="8972"/>
                    <a:pt x="4" y="10506"/>
                    <a:pt x="7" y="10782"/>
                  </a:cubicBezTo>
                  <a:cubicBezTo>
                    <a:pt x="42" y="10789"/>
                    <a:pt x="79" y="10793"/>
                    <a:pt x="114" y="10793"/>
                  </a:cubicBezTo>
                  <a:cubicBezTo>
                    <a:pt x="131" y="10793"/>
                    <a:pt x="148" y="10793"/>
                    <a:pt x="166" y="10789"/>
                  </a:cubicBezTo>
                  <a:lnTo>
                    <a:pt x="455" y="10207"/>
                  </a:lnTo>
                  <a:lnTo>
                    <a:pt x="3093" y="4921"/>
                  </a:lnTo>
                  <a:lnTo>
                    <a:pt x="3872" y="3359"/>
                  </a:lnTo>
                  <a:lnTo>
                    <a:pt x="4048" y="3000"/>
                  </a:lnTo>
                  <a:lnTo>
                    <a:pt x="3444"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40"/>
            <p:cNvSpPr/>
            <p:nvPr/>
          </p:nvSpPr>
          <p:spPr>
            <a:xfrm>
              <a:off x="3587325" y="1897500"/>
              <a:ext cx="163625" cy="182150"/>
            </a:xfrm>
            <a:custGeom>
              <a:rect b="b" l="l" r="r" t="t"/>
              <a:pathLst>
                <a:path extrusionOk="0" h="7286" w="6545">
                  <a:moveTo>
                    <a:pt x="529" y="0"/>
                  </a:moveTo>
                  <a:cubicBezTo>
                    <a:pt x="198" y="831"/>
                    <a:pt x="1" y="1700"/>
                    <a:pt x="1" y="2513"/>
                  </a:cubicBezTo>
                  <a:lnTo>
                    <a:pt x="1" y="7286"/>
                  </a:lnTo>
                  <a:cubicBezTo>
                    <a:pt x="18" y="7286"/>
                    <a:pt x="35" y="7286"/>
                    <a:pt x="53" y="7282"/>
                  </a:cubicBezTo>
                  <a:cubicBezTo>
                    <a:pt x="142" y="7275"/>
                    <a:pt x="228" y="7254"/>
                    <a:pt x="297" y="7213"/>
                  </a:cubicBezTo>
                  <a:lnTo>
                    <a:pt x="6363" y="3710"/>
                  </a:lnTo>
                  <a:cubicBezTo>
                    <a:pt x="6373" y="3707"/>
                    <a:pt x="6383" y="3700"/>
                    <a:pt x="6393" y="3693"/>
                  </a:cubicBezTo>
                  <a:cubicBezTo>
                    <a:pt x="6452" y="3655"/>
                    <a:pt x="6493" y="3613"/>
                    <a:pt x="6517" y="3576"/>
                  </a:cubicBezTo>
                  <a:lnTo>
                    <a:pt x="6517" y="3572"/>
                  </a:lnTo>
                  <a:cubicBezTo>
                    <a:pt x="6545" y="3521"/>
                    <a:pt x="6538" y="3473"/>
                    <a:pt x="6490" y="3441"/>
                  </a:cubicBezTo>
                  <a:cubicBezTo>
                    <a:pt x="6393" y="3386"/>
                    <a:pt x="6317" y="3344"/>
                    <a:pt x="6317" y="3344"/>
                  </a:cubicBezTo>
                  <a:lnTo>
                    <a:pt x="2980" y="1414"/>
                  </a:lnTo>
                  <a:lnTo>
                    <a:pt x="828" y="172"/>
                  </a:lnTo>
                  <a:lnTo>
                    <a:pt x="529"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40"/>
            <p:cNvSpPr/>
            <p:nvPr/>
          </p:nvSpPr>
          <p:spPr>
            <a:xfrm>
              <a:off x="3587325" y="1799100"/>
              <a:ext cx="166475" cy="280550"/>
            </a:xfrm>
            <a:custGeom>
              <a:rect b="b" l="l" r="r" t="t"/>
              <a:pathLst>
                <a:path extrusionOk="0" h="11222" w="6659">
                  <a:moveTo>
                    <a:pt x="4745" y="343"/>
                  </a:moveTo>
                  <a:cubicBezTo>
                    <a:pt x="4986" y="343"/>
                    <a:pt x="5204" y="395"/>
                    <a:pt x="5397" y="499"/>
                  </a:cubicBezTo>
                  <a:cubicBezTo>
                    <a:pt x="5980" y="809"/>
                    <a:pt x="6317" y="1557"/>
                    <a:pt x="6317" y="2605"/>
                  </a:cubicBezTo>
                  <a:lnTo>
                    <a:pt x="6317" y="7177"/>
                  </a:lnTo>
                  <a:cubicBezTo>
                    <a:pt x="6317" y="7232"/>
                    <a:pt x="6280" y="7301"/>
                    <a:pt x="6228" y="7329"/>
                  </a:cubicBezTo>
                  <a:lnTo>
                    <a:pt x="432" y="10677"/>
                  </a:lnTo>
                  <a:cubicBezTo>
                    <a:pt x="418" y="10685"/>
                    <a:pt x="404" y="10689"/>
                    <a:pt x="392" y="10689"/>
                  </a:cubicBezTo>
                  <a:cubicBezTo>
                    <a:pt x="363" y="10689"/>
                    <a:pt x="342" y="10667"/>
                    <a:pt x="342" y="10625"/>
                  </a:cubicBezTo>
                  <a:lnTo>
                    <a:pt x="342" y="6449"/>
                  </a:lnTo>
                  <a:cubicBezTo>
                    <a:pt x="342" y="5722"/>
                    <a:pt x="511" y="4912"/>
                    <a:pt x="828" y="4108"/>
                  </a:cubicBezTo>
                  <a:cubicBezTo>
                    <a:pt x="835" y="4094"/>
                    <a:pt x="839" y="4078"/>
                    <a:pt x="846" y="4064"/>
                  </a:cubicBezTo>
                  <a:cubicBezTo>
                    <a:pt x="966" y="3767"/>
                    <a:pt x="1100" y="3478"/>
                    <a:pt x="1249" y="3201"/>
                  </a:cubicBezTo>
                  <a:cubicBezTo>
                    <a:pt x="1839" y="2116"/>
                    <a:pt x="2645" y="1219"/>
                    <a:pt x="3504" y="726"/>
                  </a:cubicBezTo>
                  <a:cubicBezTo>
                    <a:pt x="3945" y="471"/>
                    <a:pt x="4363" y="343"/>
                    <a:pt x="4745" y="343"/>
                  </a:cubicBezTo>
                  <a:close/>
                  <a:moveTo>
                    <a:pt x="4743" y="1"/>
                  </a:moveTo>
                  <a:cubicBezTo>
                    <a:pt x="4315" y="1"/>
                    <a:pt x="3837" y="138"/>
                    <a:pt x="3331" y="429"/>
                  </a:cubicBezTo>
                  <a:cubicBezTo>
                    <a:pt x="2376" y="981"/>
                    <a:pt x="1511" y="1978"/>
                    <a:pt x="908" y="3122"/>
                  </a:cubicBezTo>
                  <a:cubicBezTo>
                    <a:pt x="766" y="3388"/>
                    <a:pt x="639" y="3660"/>
                    <a:pt x="529" y="3936"/>
                  </a:cubicBezTo>
                  <a:cubicBezTo>
                    <a:pt x="198" y="4767"/>
                    <a:pt x="1" y="5636"/>
                    <a:pt x="1" y="6449"/>
                  </a:cubicBezTo>
                  <a:lnTo>
                    <a:pt x="1" y="11222"/>
                  </a:lnTo>
                  <a:cubicBezTo>
                    <a:pt x="18" y="11222"/>
                    <a:pt x="35" y="11222"/>
                    <a:pt x="53" y="11218"/>
                  </a:cubicBezTo>
                  <a:cubicBezTo>
                    <a:pt x="142" y="11211"/>
                    <a:pt x="228" y="11190"/>
                    <a:pt x="297" y="11149"/>
                  </a:cubicBezTo>
                  <a:lnTo>
                    <a:pt x="6363" y="7646"/>
                  </a:lnTo>
                  <a:cubicBezTo>
                    <a:pt x="6373" y="7643"/>
                    <a:pt x="6383" y="7636"/>
                    <a:pt x="6393" y="7629"/>
                  </a:cubicBezTo>
                  <a:cubicBezTo>
                    <a:pt x="6438" y="7598"/>
                    <a:pt x="6479" y="7557"/>
                    <a:pt x="6517" y="7512"/>
                  </a:cubicBezTo>
                  <a:lnTo>
                    <a:pt x="6517" y="7508"/>
                  </a:lnTo>
                  <a:cubicBezTo>
                    <a:pt x="6603" y="7401"/>
                    <a:pt x="6659" y="7260"/>
                    <a:pt x="6659" y="7135"/>
                  </a:cubicBezTo>
                  <a:lnTo>
                    <a:pt x="6659" y="2605"/>
                  </a:lnTo>
                  <a:cubicBezTo>
                    <a:pt x="6659" y="1395"/>
                    <a:pt x="6231" y="550"/>
                    <a:pt x="5552" y="192"/>
                  </a:cubicBezTo>
                  <a:cubicBezTo>
                    <a:pt x="5311" y="66"/>
                    <a:pt x="5039" y="1"/>
                    <a:pt x="4743"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40"/>
            <p:cNvSpPr/>
            <p:nvPr/>
          </p:nvSpPr>
          <p:spPr>
            <a:xfrm>
              <a:off x="3608025" y="1807675"/>
              <a:ext cx="137250" cy="173450"/>
            </a:xfrm>
            <a:custGeom>
              <a:rect b="b" l="l" r="r" t="t"/>
              <a:pathLst>
                <a:path extrusionOk="0" h="6938" w="5490">
                  <a:moveTo>
                    <a:pt x="3917" y="0"/>
                  </a:moveTo>
                  <a:cubicBezTo>
                    <a:pt x="3535" y="0"/>
                    <a:pt x="3117" y="128"/>
                    <a:pt x="2676" y="383"/>
                  </a:cubicBezTo>
                  <a:cubicBezTo>
                    <a:pt x="1600" y="1004"/>
                    <a:pt x="607" y="2249"/>
                    <a:pt x="18" y="3721"/>
                  </a:cubicBezTo>
                  <a:cubicBezTo>
                    <a:pt x="11" y="3735"/>
                    <a:pt x="7" y="3751"/>
                    <a:pt x="0" y="3765"/>
                  </a:cubicBezTo>
                  <a:lnTo>
                    <a:pt x="5489" y="6937"/>
                  </a:lnTo>
                  <a:lnTo>
                    <a:pt x="5489" y="2262"/>
                  </a:lnTo>
                  <a:cubicBezTo>
                    <a:pt x="5489" y="866"/>
                    <a:pt x="4886" y="0"/>
                    <a:pt x="391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40"/>
            <p:cNvSpPr/>
            <p:nvPr/>
          </p:nvSpPr>
          <p:spPr>
            <a:xfrm>
              <a:off x="3494075" y="1913950"/>
              <a:ext cx="51150" cy="63975"/>
            </a:xfrm>
            <a:custGeom>
              <a:rect b="b" l="l" r="r" t="t"/>
              <a:pathLst>
                <a:path extrusionOk="0" h="2559" w="2046">
                  <a:moveTo>
                    <a:pt x="721" y="0"/>
                  </a:moveTo>
                  <a:cubicBezTo>
                    <a:pt x="634" y="0"/>
                    <a:pt x="555" y="20"/>
                    <a:pt x="486" y="59"/>
                  </a:cubicBezTo>
                  <a:lnTo>
                    <a:pt x="483" y="59"/>
                  </a:lnTo>
                  <a:lnTo>
                    <a:pt x="0" y="339"/>
                  </a:lnTo>
                  <a:lnTo>
                    <a:pt x="96" y="504"/>
                  </a:lnTo>
                  <a:cubicBezTo>
                    <a:pt x="80" y="573"/>
                    <a:pt x="69" y="649"/>
                    <a:pt x="69" y="738"/>
                  </a:cubicBezTo>
                  <a:cubicBezTo>
                    <a:pt x="69" y="1321"/>
                    <a:pt x="479" y="2032"/>
                    <a:pt x="982" y="2321"/>
                  </a:cubicBezTo>
                  <a:cubicBezTo>
                    <a:pt x="1076" y="2376"/>
                    <a:pt x="1162" y="2404"/>
                    <a:pt x="1248" y="2425"/>
                  </a:cubicBezTo>
                  <a:lnTo>
                    <a:pt x="1328" y="2559"/>
                  </a:lnTo>
                  <a:lnTo>
                    <a:pt x="1776" y="2304"/>
                  </a:lnTo>
                  <a:lnTo>
                    <a:pt x="1779" y="2304"/>
                  </a:lnTo>
                  <a:lnTo>
                    <a:pt x="1779" y="2301"/>
                  </a:lnTo>
                  <a:cubicBezTo>
                    <a:pt x="1945" y="2207"/>
                    <a:pt x="2045" y="2000"/>
                    <a:pt x="2045" y="1711"/>
                  </a:cubicBezTo>
                  <a:cubicBezTo>
                    <a:pt x="2045" y="1125"/>
                    <a:pt x="1635" y="418"/>
                    <a:pt x="1131" y="125"/>
                  </a:cubicBezTo>
                  <a:cubicBezTo>
                    <a:pt x="983" y="40"/>
                    <a:pt x="844" y="0"/>
                    <a:pt x="721"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40"/>
            <p:cNvSpPr/>
            <p:nvPr/>
          </p:nvSpPr>
          <p:spPr>
            <a:xfrm>
              <a:off x="3487775" y="1920600"/>
              <a:ext cx="45875" cy="59100"/>
            </a:xfrm>
            <a:custGeom>
              <a:rect b="b" l="l" r="r" t="t"/>
              <a:pathLst>
                <a:path extrusionOk="0" h="2364" w="1835">
                  <a:moveTo>
                    <a:pt x="509" y="0"/>
                  </a:moveTo>
                  <a:cubicBezTo>
                    <a:pt x="207" y="0"/>
                    <a:pt x="1" y="239"/>
                    <a:pt x="1" y="655"/>
                  </a:cubicBezTo>
                  <a:cubicBezTo>
                    <a:pt x="4" y="1238"/>
                    <a:pt x="410" y="1949"/>
                    <a:pt x="918" y="2238"/>
                  </a:cubicBezTo>
                  <a:cubicBezTo>
                    <a:pt x="1065" y="2323"/>
                    <a:pt x="1204" y="2364"/>
                    <a:pt x="1327" y="2364"/>
                  </a:cubicBezTo>
                  <a:cubicBezTo>
                    <a:pt x="1628" y="2364"/>
                    <a:pt x="1834" y="2124"/>
                    <a:pt x="1834" y="1710"/>
                  </a:cubicBezTo>
                  <a:cubicBezTo>
                    <a:pt x="1834" y="1128"/>
                    <a:pt x="1424" y="418"/>
                    <a:pt x="918" y="124"/>
                  </a:cubicBezTo>
                  <a:cubicBezTo>
                    <a:pt x="770" y="40"/>
                    <a:pt x="632" y="0"/>
                    <a:pt x="509"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40"/>
            <p:cNvSpPr/>
            <p:nvPr/>
          </p:nvSpPr>
          <p:spPr>
            <a:xfrm>
              <a:off x="3504050" y="1755500"/>
              <a:ext cx="13325" cy="200975"/>
            </a:xfrm>
            <a:custGeom>
              <a:rect b="b" l="l" r="r" t="t"/>
              <a:pathLst>
                <a:path extrusionOk="0" h="8039" w="533">
                  <a:moveTo>
                    <a:pt x="267" y="1"/>
                  </a:moveTo>
                  <a:cubicBezTo>
                    <a:pt x="118" y="1"/>
                    <a:pt x="1" y="122"/>
                    <a:pt x="1" y="267"/>
                  </a:cubicBezTo>
                  <a:lnTo>
                    <a:pt x="1" y="7773"/>
                  </a:lnTo>
                  <a:cubicBezTo>
                    <a:pt x="1" y="7918"/>
                    <a:pt x="118" y="8039"/>
                    <a:pt x="267" y="8039"/>
                  </a:cubicBezTo>
                  <a:cubicBezTo>
                    <a:pt x="415" y="8039"/>
                    <a:pt x="532" y="7918"/>
                    <a:pt x="532" y="7773"/>
                  </a:cubicBezTo>
                  <a:lnTo>
                    <a:pt x="532" y="267"/>
                  </a:lnTo>
                  <a:cubicBezTo>
                    <a:pt x="532" y="122"/>
                    <a:pt x="415" y="1"/>
                    <a:pt x="267"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40"/>
            <p:cNvSpPr/>
            <p:nvPr/>
          </p:nvSpPr>
          <p:spPr>
            <a:xfrm>
              <a:off x="3437600" y="1742325"/>
              <a:ext cx="66475" cy="94500"/>
            </a:xfrm>
            <a:custGeom>
              <a:rect b="b" l="l" r="r" t="t"/>
              <a:pathLst>
                <a:path extrusionOk="0" h="3780" w="2659">
                  <a:moveTo>
                    <a:pt x="1" y="1"/>
                  </a:moveTo>
                  <a:lnTo>
                    <a:pt x="832" y="1604"/>
                  </a:lnTo>
                  <a:lnTo>
                    <a:pt x="1" y="2245"/>
                  </a:lnTo>
                  <a:lnTo>
                    <a:pt x="2659" y="3779"/>
                  </a:lnTo>
                  <a:lnTo>
                    <a:pt x="2659" y="1535"/>
                  </a:lnTo>
                  <a:lnTo>
                    <a:pt x="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40"/>
            <p:cNvSpPr/>
            <p:nvPr/>
          </p:nvSpPr>
          <p:spPr>
            <a:xfrm>
              <a:off x="3545200" y="1809900"/>
              <a:ext cx="165425" cy="215575"/>
            </a:xfrm>
            <a:custGeom>
              <a:rect b="b" l="l" r="r" t="t"/>
              <a:pathLst>
                <a:path extrusionOk="0" h="8623" w="6617">
                  <a:moveTo>
                    <a:pt x="369" y="0"/>
                  </a:moveTo>
                  <a:cubicBezTo>
                    <a:pt x="326" y="0"/>
                    <a:pt x="284" y="10"/>
                    <a:pt x="252" y="29"/>
                  </a:cubicBezTo>
                  <a:lnTo>
                    <a:pt x="117" y="104"/>
                  </a:lnTo>
                  <a:cubicBezTo>
                    <a:pt x="51" y="142"/>
                    <a:pt x="0" y="232"/>
                    <a:pt x="0" y="308"/>
                  </a:cubicBezTo>
                  <a:lnTo>
                    <a:pt x="0" y="4918"/>
                  </a:lnTo>
                  <a:cubicBezTo>
                    <a:pt x="0" y="4991"/>
                    <a:pt x="55" y="5083"/>
                    <a:pt x="117" y="5121"/>
                  </a:cubicBezTo>
                  <a:lnTo>
                    <a:pt x="6134" y="8594"/>
                  </a:lnTo>
                  <a:cubicBezTo>
                    <a:pt x="6165" y="8613"/>
                    <a:pt x="6207" y="8622"/>
                    <a:pt x="6249" y="8622"/>
                  </a:cubicBezTo>
                  <a:cubicBezTo>
                    <a:pt x="6292" y="8622"/>
                    <a:pt x="6335" y="8613"/>
                    <a:pt x="6368" y="8594"/>
                  </a:cubicBezTo>
                  <a:lnTo>
                    <a:pt x="6499" y="8517"/>
                  </a:lnTo>
                  <a:cubicBezTo>
                    <a:pt x="6565" y="8479"/>
                    <a:pt x="6616" y="8387"/>
                    <a:pt x="6616" y="8314"/>
                  </a:cubicBezTo>
                  <a:lnTo>
                    <a:pt x="6616" y="3704"/>
                  </a:lnTo>
                  <a:cubicBezTo>
                    <a:pt x="6616" y="3628"/>
                    <a:pt x="6565" y="3535"/>
                    <a:pt x="6499" y="3501"/>
                  </a:cubicBezTo>
                  <a:lnTo>
                    <a:pt x="486" y="29"/>
                  </a:lnTo>
                  <a:cubicBezTo>
                    <a:pt x="453" y="10"/>
                    <a:pt x="411" y="0"/>
                    <a:pt x="369" y="0"/>
                  </a:cubicBezTo>
                  <a:close/>
                </a:path>
              </a:pathLst>
            </a:custGeom>
            <a:solidFill>
              <a:srgbClr val="F0F0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40"/>
            <p:cNvSpPr/>
            <p:nvPr/>
          </p:nvSpPr>
          <p:spPr>
            <a:xfrm>
              <a:off x="3546025" y="1809900"/>
              <a:ext cx="163750" cy="94500"/>
            </a:xfrm>
            <a:custGeom>
              <a:rect b="b" l="l" r="r" t="t"/>
              <a:pathLst>
                <a:path extrusionOk="0" h="3780" w="6550">
                  <a:moveTo>
                    <a:pt x="336" y="0"/>
                  </a:moveTo>
                  <a:cubicBezTo>
                    <a:pt x="293" y="0"/>
                    <a:pt x="251" y="10"/>
                    <a:pt x="219" y="29"/>
                  </a:cubicBezTo>
                  <a:lnTo>
                    <a:pt x="84" y="104"/>
                  </a:lnTo>
                  <a:cubicBezTo>
                    <a:pt x="53" y="121"/>
                    <a:pt x="22" y="156"/>
                    <a:pt x="1" y="191"/>
                  </a:cubicBezTo>
                  <a:lnTo>
                    <a:pt x="6218" y="3780"/>
                  </a:lnTo>
                  <a:lnTo>
                    <a:pt x="6549" y="3587"/>
                  </a:lnTo>
                  <a:cubicBezTo>
                    <a:pt x="6528" y="3549"/>
                    <a:pt x="6500" y="3518"/>
                    <a:pt x="6466" y="3501"/>
                  </a:cubicBezTo>
                  <a:lnTo>
                    <a:pt x="453" y="29"/>
                  </a:lnTo>
                  <a:cubicBezTo>
                    <a:pt x="420" y="10"/>
                    <a:pt x="378" y="0"/>
                    <a:pt x="336"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40"/>
            <p:cNvSpPr/>
            <p:nvPr/>
          </p:nvSpPr>
          <p:spPr>
            <a:xfrm>
              <a:off x="3699125" y="1899575"/>
              <a:ext cx="11500" cy="125825"/>
            </a:xfrm>
            <a:custGeom>
              <a:rect b="b" l="l" r="r" t="t"/>
              <a:pathLst>
                <a:path extrusionOk="0" h="5033" w="460">
                  <a:moveTo>
                    <a:pt x="425" y="0"/>
                  </a:moveTo>
                  <a:lnTo>
                    <a:pt x="94" y="193"/>
                  </a:lnTo>
                  <a:lnTo>
                    <a:pt x="32" y="228"/>
                  </a:lnTo>
                  <a:cubicBezTo>
                    <a:pt x="66" y="245"/>
                    <a:pt x="94" y="279"/>
                    <a:pt x="94" y="328"/>
                  </a:cubicBezTo>
                  <a:lnTo>
                    <a:pt x="94" y="4937"/>
                  </a:lnTo>
                  <a:cubicBezTo>
                    <a:pt x="94" y="4978"/>
                    <a:pt x="77" y="5003"/>
                    <a:pt x="56" y="5016"/>
                  </a:cubicBezTo>
                  <a:cubicBezTo>
                    <a:pt x="49" y="5020"/>
                    <a:pt x="40" y="5022"/>
                    <a:pt x="31" y="5022"/>
                  </a:cubicBezTo>
                  <a:cubicBezTo>
                    <a:pt x="21" y="5022"/>
                    <a:pt x="11" y="5020"/>
                    <a:pt x="1" y="5016"/>
                  </a:cubicBezTo>
                  <a:lnTo>
                    <a:pt x="1" y="5016"/>
                  </a:lnTo>
                  <a:cubicBezTo>
                    <a:pt x="4" y="5020"/>
                    <a:pt x="8" y="5020"/>
                    <a:pt x="15" y="5024"/>
                  </a:cubicBezTo>
                  <a:cubicBezTo>
                    <a:pt x="21" y="5024"/>
                    <a:pt x="29" y="5027"/>
                    <a:pt x="35" y="5027"/>
                  </a:cubicBezTo>
                  <a:cubicBezTo>
                    <a:pt x="53" y="5031"/>
                    <a:pt x="72" y="5033"/>
                    <a:pt x="90" y="5033"/>
                  </a:cubicBezTo>
                  <a:cubicBezTo>
                    <a:pt x="103" y="5033"/>
                    <a:pt x="115" y="5032"/>
                    <a:pt x="128" y="5031"/>
                  </a:cubicBezTo>
                  <a:cubicBezTo>
                    <a:pt x="145" y="5031"/>
                    <a:pt x="163" y="5027"/>
                    <a:pt x="177" y="5020"/>
                  </a:cubicBezTo>
                  <a:cubicBezTo>
                    <a:pt x="190" y="5016"/>
                    <a:pt x="201" y="5013"/>
                    <a:pt x="211" y="5007"/>
                  </a:cubicBezTo>
                  <a:lnTo>
                    <a:pt x="342" y="4930"/>
                  </a:lnTo>
                  <a:cubicBezTo>
                    <a:pt x="408" y="4892"/>
                    <a:pt x="459" y="4800"/>
                    <a:pt x="459" y="4727"/>
                  </a:cubicBezTo>
                  <a:lnTo>
                    <a:pt x="459" y="117"/>
                  </a:lnTo>
                  <a:cubicBezTo>
                    <a:pt x="459" y="79"/>
                    <a:pt x="446" y="38"/>
                    <a:pt x="425"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40"/>
            <p:cNvSpPr/>
            <p:nvPr/>
          </p:nvSpPr>
          <p:spPr>
            <a:xfrm>
              <a:off x="3545200" y="1814400"/>
              <a:ext cx="156300" cy="210600"/>
            </a:xfrm>
            <a:custGeom>
              <a:rect b="b" l="l" r="r" t="t"/>
              <a:pathLst>
                <a:path extrusionOk="0" h="8424" w="6252">
                  <a:moveTo>
                    <a:pt x="13" y="0"/>
                  </a:moveTo>
                  <a:lnTo>
                    <a:pt x="2389" y="3803"/>
                  </a:lnTo>
                  <a:lnTo>
                    <a:pt x="0" y="4738"/>
                  </a:lnTo>
                  <a:cubicBezTo>
                    <a:pt x="0" y="4776"/>
                    <a:pt x="13" y="4820"/>
                    <a:pt x="37" y="4855"/>
                  </a:cubicBezTo>
                  <a:lnTo>
                    <a:pt x="2396" y="3813"/>
                  </a:lnTo>
                  <a:lnTo>
                    <a:pt x="2917" y="4645"/>
                  </a:lnTo>
                  <a:cubicBezTo>
                    <a:pt x="3003" y="4782"/>
                    <a:pt x="3150" y="4858"/>
                    <a:pt x="3301" y="4858"/>
                  </a:cubicBezTo>
                  <a:cubicBezTo>
                    <a:pt x="3362" y="4858"/>
                    <a:pt x="3424" y="4846"/>
                    <a:pt x="3482" y="4820"/>
                  </a:cubicBezTo>
                  <a:lnTo>
                    <a:pt x="3855" y="4658"/>
                  </a:lnTo>
                  <a:lnTo>
                    <a:pt x="6213" y="8423"/>
                  </a:lnTo>
                  <a:cubicBezTo>
                    <a:pt x="6234" y="8410"/>
                    <a:pt x="6251" y="8385"/>
                    <a:pt x="6251" y="8344"/>
                  </a:cubicBezTo>
                  <a:lnTo>
                    <a:pt x="6251" y="8269"/>
                  </a:lnTo>
                  <a:lnTo>
                    <a:pt x="3865" y="4652"/>
                  </a:lnTo>
                  <a:lnTo>
                    <a:pt x="6251" y="3600"/>
                  </a:lnTo>
                  <a:lnTo>
                    <a:pt x="3465" y="4641"/>
                  </a:lnTo>
                  <a:cubicBezTo>
                    <a:pt x="3413" y="4660"/>
                    <a:pt x="3360" y="4669"/>
                    <a:pt x="3307" y="4669"/>
                  </a:cubicBezTo>
                  <a:cubicBezTo>
                    <a:pt x="3156" y="4669"/>
                    <a:pt x="3012" y="4595"/>
                    <a:pt x="2927" y="4462"/>
                  </a:cubicBezTo>
                  <a:lnTo>
                    <a:pt x="2478" y="3779"/>
                  </a:lnTo>
                  <a:lnTo>
                    <a:pt x="13"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40"/>
            <p:cNvSpPr/>
            <p:nvPr/>
          </p:nvSpPr>
          <p:spPr>
            <a:xfrm>
              <a:off x="3588450" y="1876425"/>
              <a:ext cx="256900" cy="211125"/>
            </a:xfrm>
            <a:custGeom>
              <a:rect b="b" l="l" r="r" t="t"/>
              <a:pathLst>
                <a:path extrusionOk="0" h="8445" w="10276">
                  <a:moveTo>
                    <a:pt x="9671" y="1"/>
                  </a:moveTo>
                  <a:cubicBezTo>
                    <a:pt x="9407" y="1"/>
                    <a:pt x="8926" y="188"/>
                    <a:pt x="8242" y="584"/>
                  </a:cubicBezTo>
                  <a:cubicBezTo>
                    <a:pt x="6404" y="1647"/>
                    <a:pt x="3804" y="3788"/>
                    <a:pt x="2435" y="5371"/>
                  </a:cubicBezTo>
                  <a:cubicBezTo>
                    <a:pt x="2111" y="5746"/>
                    <a:pt x="1797" y="6105"/>
                    <a:pt x="1511" y="6432"/>
                  </a:cubicBezTo>
                  <a:lnTo>
                    <a:pt x="1507" y="6436"/>
                  </a:lnTo>
                  <a:lnTo>
                    <a:pt x="56" y="8115"/>
                  </a:lnTo>
                  <a:cubicBezTo>
                    <a:pt x="56" y="8115"/>
                    <a:pt x="56" y="8118"/>
                    <a:pt x="53" y="8118"/>
                  </a:cubicBezTo>
                  <a:cubicBezTo>
                    <a:pt x="0" y="8177"/>
                    <a:pt x="18" y="8260"/>
                    <a:pt x="83" y="8304"/>
                  </a:cubicBezTo>
                  <a:cubicBezTo>
                    <a:pt x="83" y="8308"/>
                    <a:pt x="86" y="8308"/>
                    <a:pt x="86" y="8308"/>
                  </a:cubicBezTo>
                  <a:lnTo>
                    <a:pt x="273" y="8415"/>
                  </a:lnTo>
                  <a:cubicBezTo>
                    <a:pt x="310" y="8436"/>
                    <a:pt x="359" y="8445"/>
                    <a:pt x="406" y="8445"/>
                  </a:cubicBezTo>
                  <a:cubicBezTo>
                    <a:pt x="421" y="8445"/>
                    <a:pt x="435" y="8444"/>
                    <a:pt x="449" y="8442"/>
                  </a:cubicBezTo>
                  <a:cubicBezTo>
                    <a:pt x="452" y="8442"/>
                    <a:pt x="459" y="8442"/>
                    <a:pt x="466" y="8439"/>
                  </a:cubicBezTo>
                  <a:lnTo>
                    <a:pt x="2456" y="6787"/>
                  </a:lnTo>
                  <a:lnTo>
                    <a:pt x="6614" y="4384"/>
                  </a:lnTo>
                  <a:lnTo>
                    <a:pt x="7262" y="3636"/>
                  </a:lnTo>
                  <a:lnTo>
                    <a:pt x="9093" y="1523"/>
                  </a:lnTo>
                  <a:cubicBezTo>
                    <a:pt x="9327" y="1254"/>
                    <a:pt x="9504" y="1022"/>
                    <a:pt x="9638" y="823"/>
                  </a:cubicBezTo>
                  <a:lnTo>
                    <a:pt x="10276" y="291"/>
                  </a:lnTo>
                  <a:cubicBezTo>
                    <a:pt x="10272" y="291"/>
                    <a:pt x="10269" y="291"/>
                    <a:pt x="10269" y="288"/>
                  </a:cubicBezTo>
                  <a:lnTo>
                    <a:pt x="9835" y="33"/>
                  </a:lnTo>
                  <a:lnTo>
                    <a:pt x="9830" y="36"/>
                  </a:lnTo>
                  <a:cubicBezTo>
                    <a:pt x="9791" y="13"/>
                    <a:pt x="9738" y="1"/>
                    <a:pt x="9671"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40"/>
            <p:cNvSpPr/>
            <p:nvPr/>
          </p:nvSpPr>
          <p:spPr>
            <a:xfrm>
              <a:off x="3599650" y="1882925"/>
              <a:ext cx="251475" cy="204575"/>
            </a:xfrm>
            <a:custGeom>
              <a:rect b="b" l="l" r="r" t="t"/>
              <a:pathLst>
                <a:path extrusionOk="0" h="8183" w="10059">
                  <a:moveTo>
                    <a:pt x="9678" y="1"/>
                  </a:moveTo>
                  <a:cubicBezTo>
                    <a:pt x="9413" y="1"/>
                    <a:pt x="8928" y="188"/>
                    <a:pt x="8241" y="587"/>
                  </a:cubicBezTo>
                  <a:cubicBezTo>
                    <a:pt x="6403" y="1648"/>
                    <a:pt x="3804" y="3790"/>
                    <a:pt x="2435" y="5369"/>
                  </a:cubicBezTo>
                  <a:cubicBezTo>
                    <a:pt x="2394" y="5421"/>
                    <a:pt x="2349" y="5469"/>
                    <a:pt x="2307" y="5517"/>
                  </a:cubicBezTo>
                  <a:lnTo>
                    <a:pt x="2304" y="5517"/>
                  </a:lnTo>
                  <a:cubicBezTo>
                    <a:pt x="1149" y="6852"/>
                    <a:pt x="204" y="7945"/>
                    <a:pt x="1" y="8182"/>
                  </a:cubicBezTo>
                  <a:cubicBezTo>
                    <a:pt x="4" y="8182"/>
                    <a:pt x="11" y="8182"/>
                    <a:pt x="18" y="8179"/>
                  </a:cubicBezTo>
                  <a:cubicBezTo>
                    <a:pt x="42" y="8176"/>
                    <a:pt x="66" y="8165"/>
                    <a:pt x="87" y="8155"/>
                  </a:cubicBezTo>
                  <a:lnTo>
                    <a:pt x="6480" y="4462"/>
                  </a:lnTo>
                  <a:cubicBezTo>
                    <a:pt x="6556" y="4421"/>
                    <a:pt x="6659" y="4334"/>
                    <a:pt x="6714" y="4269"/>
                  </a:cubicBezTo>
                  <a:lnTo>
                    <a:pt x="7859" y="2948"/>
                  </a:lnTo>
                  <a:cubicBezTo>
                    <a:pt x="7872" y="2938"/>
                    <a:pt x="7880" y="2924"/>
                    <a:pt x="7883" y="2921"/>
                  </a:cubicBezTo>
                  <a:lnTo>
                    <a:pt x="9093" y="1524"/>
                  </a:lnTo>
                  <a:cubicBezTo>
                    <a:pt x="9831" y="673"/>
                    <a:pt x="10059" y="159"/>
                    <a:pt x="9828" y="31"/>
                  </a:cubicBezTo>
                  <a:cubicBezTo>
                    <a:pt x="9824" y="31"/>
                    <a:pt x="9821" y="31"/>
                    <a:pt x="9821" y="28"/>
                  </a:cubicBezTo>
                  <a:cubicBezTo>
                    <a:pt x="9784" y="10"/>
                    <a:pt x="9736" y="1"/>
                    <a:pt x="9678" y="1"/>
                  </a:cubicBez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9" name="Google Shape;5389;p40"/>
          <p:cNvGrpSpPr/>
          <p:nvPr/>
        </p:nvGrpSpPr>
        <p:grpSpPr>
          <a:xfrm>
            <a:off x="4701368" y="2967461"/>
            <a:ext cx="314160" cy="446883"/>
            <a:chOff x="8137753" y="2733261"/>
            <a:chExt cx="262764" cy="373773"/>
          </a:xfrm>
        </p:grpSpPr>
        <p:sp>
          <p:nvSpPr>
            <p:cNvPr id="5390" name="Google Shape;5390;p40"/>
            <p:cNvSpPr/>
            <p:nvPr/>
          </p:nvSpPr>
          <p:spPr>
            <a:xfrm>
              <a:off x="8137753" y="2733410"/>
              <a:ext cx="262764" cy="373624"/>
            </a:xfrm>
            <a:custGeom>
              <a:rect b="b" l="l" r="r" t="t"/>
              <a:pathLst>
                <a:path extrusionOk="0" h="15011" w="10557">
                  <a:moveTo>
                    <a:pt x="2492" y="1"/>
                  </a:moveTo>
                  <a:cubicBezTo>
                    <a:pt x="2359" y="1"/>
                    <a:pt x="2237" y="32"/>
                    <a:pt x="2133" y="92"/>
                  </a:cubicBezTo>
                  <a:lnTo>
                    <a:pt x="426" y="1086"/>
                  </a:lnTo>
                  <a:cubicBezTo>
                    <a:pt x="175" y="1230"/>
                    <a:pt x="23" y="1541"/>
                    <a:pt x="23" y="1974"/>
                  </a:cubicBezTo>
                  <a:lnTo>
                    <a:pt x="1" y="8940"/>
                  </a:lnTo>
                  <a:cubicBezTo>
                    <a:pt x="1" y="9813"/>
                    <a:pt x="615" y="10883"/>
                    <a:pt x="1374" y="11323"/>
                  </a:cubicBezTo>
                  <a:lnTo>
                    <a:pt x="7438" y="14821"/>
                  </a:lnTo>
                  <a:cubicBezTo>
                    <a:pt x="7660" y="14950"/>
                    <a:pt x="7871" y="15011"/>
                    <a:pt x="8057" y="15011"/>
                  </a:cubicBezTo>
                  <a:cubicBezTo>
                    <a:pt x="8201" y="15011"/>
                    <a:pt x="8330" y="14974"/>
                    <a:pt x="8439" y="14905"/>
                  </a:cubicBezTo>
                  <a:lnTo>
                    <a:pt x="8439" y="14905"/>
                  </a:lnTo>
                  <a:lnTo>
                    <a:pt x="8417" y="14913"/>
                  </a:lnTo>
                  <a:lnTo>
                    <a:pt x="10124" y="13918"/>
                  </a:lnTo>
                  <a:cubicBezTo>
                    <a:pt x="10375" y="13774"/>
                    <a:pt x="10526" y="13471"/>
                    <a:pt x="10526" y="13038"/>
                  </a:cubicBezTo>
                  <a:lnTo>
                    <a:pt x="10549" y="6072"/>
                  </a:lnTo>
                  <a:cubicBezTo>
                    <a:pt x="10557" y="5191"/>
                    <a:pt x="9942" y="4129"/>
                    <a:pt x="9176" y="3689"/>
                  </a:cubicBezTo>
                  <a:lnTo>
                    <a:pt x="3112" y="190"/>
                  </a:lnTo>
                  <a:cubicBezTo>
                    <a:pt x="2890" y="62"/>
                    <a:pt x="2679" y="1"/>
                    <a:pt x="24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40"/>
            <p:cNvSpPr/>
            <p:nvPr/>
          </p:nvSpPr>
          <p:spPr>
            <a:xfrm>
              <a:off x="8347426" y="3057926"/>
              <a:ext cx="52344" cy="46669"/>
            </a:xfrm>
            <a:custGeom>
              <a:rect b="b" l="l" r="r" t="t"/>
              <a:pathLst>
                <a:path extrusionOk="0" h="1875" w="2103">
                  <a:moveTo>
                    <a:pt x="2102" y="0"/>
                  </a:moveTo>
                  <a:lnTo>
                    <a:pt x="402" y="994"/>
                  </a:lnTo>
                  <a:cubicBezTo>
                    <a:pt x="395" y="1427"/>
                    <a:pt x="243" y="1730"/>
                    <a:pt x="0" y="1875"/>
                  </a:cubicBezTo>
                  <a:lnTo>
                    <a:pt x="1708" y="880"/>
                  </a:lnTo>
                  <a:cubicBezTo>
                    <a:pt x="1951" y="736"/>
                    <a:pt x="2102" y="433"/>
                    <a:pt x="21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40"/>
            <p:cNvSpPr/>
            <p:nvPr/>
          </p:nvSpPr>
          <p:spPr>
            <a:xfrm>
              <a:off x="8148331" y="2733261"/>
              <a:ext cx="66904" cy="29445"/>
            </a:xfrm>
            <a:custGeom>
              <a:rect b="b" l="l" r="r" t="t"/>
              <a:pathLst>
                <a:path extrusionOk="0" h="1183" w="2688">
                  <a:moveTo>
                    <a:pt x="2071" y="0"/>
                  </a:moveTo>
                  <a:cubicBezTo>
                    <a:pt x="1936" y="0"/>
                    <a:pt x="1814" y="33"/>
                    <a:pt x="1708" y="98"/>
                  </a:cubicBezTo>
                  <a:lnTo>
                    <a:pt x="1" y="1092"/>
                  </a:lnTo>
                  <a:cubicBezTo>
                    <a:pt x="106" y="1031"/>
                    <a:pt x="227" y="1000"/>
                    <a:pt x="361" y="1000"/>
                  </a:cubicBezTo>
                  <a:cubicBezTo>
                    <a:pt x="546" y="1000"/>
                    <a:pt x="755" y="1060"/>
                    <a:pt x="980" y="1183"/>
                  </a:cubicBezTo>
                  <a:lnTo>
                    <a:pt x="2687" y="189"/>
                  </a:lnTo>
                  <a:cubicBezTo>
                    <a:pt x="2464" y="62"/>
                    <a:pt x="2256" y="0"/>
                    <a:pt x="20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40"/>
            <p:cNvSpPr/>
            <p:nvPr/>
          </p:nvSpPr>
          <p:spPr>
            <a:xfrm>
              <a:off x="8357233" y="2884318"/>
              <a:ext cx="43109" cy="198373"/>
            </a:xfrm>
            <a:custGeom>
              <a:rect b="b" l="l" r="r" t="t"/>
              <a:pathLst>
                <a:path extrusionOk="0" h="7970" w="1732">
                  <a:moveTo>
                    <a:pt x="1731" y="1"/>
                  </a:moveTo>
                  <a:lnTo>
                    <a:pt x="24" y="1003"/>
                  </a:lnTo>
                  <a:lnTo>
                    <a:pt x="1" y="7969"/>
                  </a:lnTo>
                  <a:lnTo>
                    <a:pt x="1716" y="6975"/>
                  </a:lnTo>
                  <a:lnTo>
                    <a:pt x="173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40"/>
            <p:cNvSpPr/>
            <p:nvPr/>
          </p:nvSpPr>
          <p:spPr>
            <a:xfrm>
              <a:off x="8172698" y="2738139"/>
              <a:ext cx="193445" cy="111831"/>
            </a:xfrm>
            <a:custGeom>
              <a:rect b="b" l="l" r="r" t="t"/>
              <a:pathLst>
                <a:path extrusionOk="0" h="4493" w="7772">
                  <a:moveTo>
                    <a:pt x="1708" y="0"/>
                  </a:moveTo>
                  <a:lnTo>
                    <a:pt x="1" y="994"/>
                  </a:lnTo>
                  <a:lnTo>
                    <a:pt x="6064" y="4493"/>
                  </a:lnTo>
                  <a:lnTo>
                    <a:pt x="7772" y="3499"/>
                  </a:lnTo>
                  <a:lnTo>
                    <a:pt x="17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40"/>
            <p:cNvSpPr/>
            <p:nvPr/>
          </p:nvSpPr>
          <p:spPr>
            <a:xfrm>
              <a:off x="8323631" y="2825403"/>
              <a:ext cx="76711" cy="83879"/>
            </a:xfrm>
            <a:custGeom>
              <a:rect b="b" l="l" r="r" t="t"/>
              <a:pathLst>
                <a:path extrusionOk="0" h="3370" w="3082">
                  <a:moveTo>
                    <a:pt x="1708" y="0"/>
                  </a:moveTo>
                  <a:lnTo>
                    <a:pt x="0" y="994"/>
                  </a:lnTo>
                  <a:cubicBezTo>
                    <a:pt x="759" y="1427"/>
                    <a:pt x="1374" y="2489"/>
                    <a:pt x="1374" y="3370"/>
                  </a:cubicBezTo>
                  <a:lnTo>
                    <a:pt x="3081" y="2376"/>
                  </a:lnTo>
                  <a:cubicBezTo>
                    <a:pt x="3081" y="1503"/>
                    <a:pt x="2466" y="433"/>
                    <a:pt x="17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40"/>
            <p:cNvSpPr/>
            <p:nvPr/>
          </p:nvSpPr>
          <p:spPr>
            <a:xfrm>
              <a:off x="8226336" y="2867418"/>
              <a:ext cx="96548" cy="215448"/>
            </a:xfrm>
            <a:custGeom>
              <a:rect b="b" l="l" r="r" t="t"/>
              <a:pathLst>
                <a:path extrusionOk="0" h="8656" w="3879">
                  <a:moveTo>
                    <a:pt x="1988" y="1"/>
                  </a:moveTo>
                  <a:cubicBezTo>
                    <a:pt x="1467" y="1"/>
                    <a:pt x="1147" y="425"/>
                    <a:pt x="1147" y="1310"/>
                  </a:cubicBezTo>
                  <a:lnTo>
                    <a:pt x="1147" y="2433"/>
                  </a:lnTo>
                  <a:lnTo>
                    <a:pt x="8" y="1773"/>
                  </a:lnTo>
                  <a:lnTo>
                    <a:pt x="8" y="3291"/>
                  </a:lnTo>
                  <a:lnTo>
                    <a:pt x="1" y="3291"/>
                  </a:lnTo>
                  <a:lnTo>
                    <a:pt x="1147" y="3958"/>
                  </a:lnTo>
                  <a:lnTo>
                    <a:pt x="1139" y="7859"/>
                  </a:lnTo>
                  <a:lnTo>
                    <a:pt x="2505" y="8656"/>
                  </a:lnTo>
                  <a:lnTo>
                    <a:pt x="2513" y="4748"/>
                  </a:lnTo>
                  <a:lnTo>
                    <a:pt x="3651" y="5408"/>
                  </a:lnTo>
                  <a:lnTo>
                    <a:pt x="3826" y="3981"/>
                  </a:lnTo>
                  <a:lnTo>
                    <a:pt x="2520" y="3222"/>
                  </a:lnTo>
                  <a:lnTo>
                    <a:pt x="2520" y="2251"/>
                  </a:lnTo>
                  <a:cubicBezTo>
                    <a:pt x="2520" y="1950"/>
                    <a:pt x="2570" y="1741"/>
                    <a:pt x="2776" y="1741"/>
                  </a:cubicBezTo>
                  <a:cubicBezTo>
                    <a:pt x="2871" y="1741"/>
                    <a:pt x="3000" y="1786"/>
                    <a:pt x="3173" y="1887"/>
                  </a:cubicBezTo>
                  <a:lnTo>
                    <a:pt x="3879" y="2296"/>
                  </a:lnTo>
                  <a:lnTo>
                    <a:pt x="3879" y="930"/>
                  </a:lnTo>
                  <a:cubicBezTo>
                    <a:pt x="3757" y="847"/>
                    <a:pt x="3340" y="566"/>
                    <a:pt x="2854" y="285"/>
                  </a:cubicBezTo>
                  <a:cubicBezTo>
                    <a:pt x="2529" y="97"/>
                    <a:pt x="2236" y="1"/>
                    <a:pt x="198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40"/>
            <p:cNvSpPr/>
            <p:nvPr/>
          </p:nvSpPr>
          <p:spPr>
            <a:xfrm>
              <a:off x="8226536" y="2867940"/>
              <a:ext cx="96548" cy="214378"/>
            </a:xfrm>
            <a:custGeom>
              <a:rect b="b" l="l" r="r" t="t"/>
              <a:pathLst>
                <a:path extrusionOk="0" h="8613" w="3879">
                  <a:moveTo>
                    <a:pt x="1994" y="0"/>
                  </a:moveTo>
                  <a:cubicBezTo>
                    <a:pt x="1472" y="0"/>
                    <a:pt x="1151" y="425"/>
                    <a:pt x="1146" y="1312"/>
                  </a:cubicBezTo>
                  <a:lnTo>
                    <a:pt x="1146" y="2435"/>
                  </a:lnTo>
                  <a:lnTo>
                    <a:pt x="0" y="1767"/>
                  </a:lnTo>
                  <a:lnTo>
                    <a:pt x="0" y="3285"/>
                  </a:lnTo>
                  <a:lnTo>
                    <a:pt x="1146" y="3953"/>
                  </a:lnTo>
                  <a:lnTo>
                    <a:pt x="1139" y="7823"/>
                  </a:lnTo>
                  <a:lnTo>
                    <a:pt x="2505" y="8612"/>
                  </a:lnTo>
                  <a:lnTo>
                    <a:pt x="2512" y="4742"/>
                  </a:lnTo>
                  <a:lnTo>
                    <a:pt x="3651" y="5402"/>
                  </a:lnTo>
                  <a:lnTo>
                    <a:pt x="3825" y="3975"/>
                  </a:lnTo>
                  <a:lnTo>
                    <a:pt x="2520" y="3216"/>
                  </a:lnTo>
                  <a:lnTo>
                    <a:pt x="2520" y="2245"/>
                  </a:lnTo>
                  <a:cubicBezTo>
                    <a:pt x="2520" y="1944"/>
                    <a:pt x="2570" y="1739"/>
                    <a:pt x="2776" y="1739"/>
                  </a:cubicBezTo>
                  <a:cubicBezTo>
                    <a:pt x="2871" y="1739"/>
                    <a:pt x="3000" y="1782"/>
                    <a:pt x="3173" y="1881"/>
                  </a:cubicBezTo>
                  <a:lnTo>
                    <a:pt x="3878" y="2291"/>
                  </a:lnTo>
                  <a:lnTo>
                    <a:pt x="3878" y="925"/>
                  </a:lnTo>
                  <a:cubicBezTo>
                    <a:pt x="3757" y="841"/>
                    <a:pt x="3339" y="560"/>
                    <a:pt x="2854" y="280"/>
                  </a:cubicBezTo>
                  <a:cubicBezTo>
                    <a:pt x="2530" y="95"/>
                    <a:pt x="2240" y="0"/>
                    <a:pt x="19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8" name="Google Shape;5398;p40"/>
          <p:cNvGrpSpPr/>
          <p:nvPr/>
        </p:nvGrpSpPr>
        <p:grpSpPr>
          <a:xfrm>
            <a:off x="4709938" y="2076794"/>
            <a:ext cx="313952" cy="446675"/>
            <a:chOff x="8144921" y="2170747"/>
            <a:chExt cx="262590" cy="373599"/>
          </a:xfrm>
        </p:grpSpPr>
        <p:sp>
          <p:nvSpPr>
            <p:cNvPr id="5399" name="Google Shape;5399;p40"/>
            <p:cNvSpPr/>
            <p:nvPr/>
          </p:nvSpPr>
          <p:spPr>
            <a:xfrm>
              <a:off x="8144921" y="2170747"/>
              <a:ext cx="262590" cy="373599"/>
            </a:xfrm>
            <a:custGeom>
              <a:rect b="b" l="l" r="r" t="t"/>
              <a:pathLst>
                <a:path extrusionOk="0" h="15010" w="10550">
                  <a:moveTo>
                    <a:pt x="2499" y="1"/>
                  </a:moveTo>
                  <a:cubicBezTo>
                    <a:pt x="2363" y="1"/>
                    <a:pt x="2239" y="34"/>
                    <a:pt x="2133" y="98"/>
                  </a:cubicBezTo>
                  <a:lnTo>
                    <a:pt x="426" y="1092"/>
                  </a:lnTo>
                  <a:cubicBezTo>
                    <a:pt x="176" y="1229"/>
                    <a:pt x="24" y="1540"/>
                    <a:pt x="16" y="1973"/>
                  </a:cubicBezTo>
                  <a:lnTo>
                    <a:pt x="1" y="8939"/>
                  </a:lnTo>
                  <a:cubicBezTo>
                    <a:pt x="1" y="9819"/>
                    <a:pt x="608" y="10882"/>
                    <a:pt x="1375" y="11322"/>
                  </a:cubicBezTo>
                  <a:lnTo>
                    <a:pt x="7438" y="14820"/>
                  </a:lnTo>
                  <a:cubicBezTo>
                    <a:pt x="7661" y="14949"/>
                    <a:pt x="7869" y="15010"/>
                    <a:pt x="8054" y="15010"/>
                  </a:cubicBezTo>
                  <a:cubicBezTo>
                    <a:pt x="8198" y="15010"/>
                    <a:pt x="8327" y="14973"/>
                    <a:pt x="8440" y="14904"/>
                  </a:cubicBezTo>
                  <a:lnTo>
                    <a:pt x="8440" y="14904"/>
                  </a:lnTo>
                  <a:lnTo>
                    <a:pt x="8417" y="14919"/>
                  </a:lnTo>
                  <a:lnTo>
                    <a:pt x="10125" y="13925"/>
                  </a:lnTo>
                  <a:cubicBezTo>
                    <a:pt x="10375" y="13781"/>
                    <a:pt x="10527" y="13470"/>
                    <a:pt x="10527" y="13037"/>
                  </a:cubicBezTo>
                  <a:lnTo>
                    <a:pt x="10549" y="6070"/>
                  </a:lnTo>
                  <a:cubicBezTo>
                    <a:pt x="10549" y="5198"/>
                    <a:pt x="9935" y="4128"/>
                    <a:pt x="9176" y="3688"/>
                  </a:cubicBezTo>
                  <a:lnTo>
                    <a:pt x="3112" y="189"/>
                  </a:lnTo>
                  <a:cubicBezTo>
                    <a:pt x="2894" y="62"/>
                    <a:pt x="2685" y="1"/>
                    <a:pt x="24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40"/>
            <p:cNvSpPr/>
            <p:nvPr/>
          </p:nvSpPr>
          <p:spPr>
            <a:xfrm>
              <a:off x="8354420" y="2495238"/>
              <a:ext cx="52518" cy="46669"/>
            </a:xfrm>
            <a:custGeom>
              <a:rect b="b" l="l" r="r" t="t"/>
              <a:pathLst>
                <a:path extrusionOk="0" h="1875" w="2110">
                  <a:moveTo>
                    <a:pt x="2110" y="0"/>
                  </a:moveTo>
                  <a:lnTo>
                    <a:pt x="402" y="994"/>
                  </a:lnTo>
                  <a:cubicBezTo>
                    <a:pt x="402" y="1424"/>
                    <a:pt x="253" y="1726"/>
                    <a:pt x="6" y="1871"/>
                  </a:cubicBezTo>
                  <a:lnTo>
                    <a:pt x="6" y="1871"/>
                  </a:lnTo>
                  <a:lnTo>
                    <a:pt x="1708" y="880"/>
                  </a:lnTo>
                  <a:cubicBezTo>
                    <a:pt x="1958" y="744"/>
                    <a:pt x="2110" y="433"/>
                    <a:pt x="2110" y="0"/>
                  </a:cubicBezTo>
                  <a:close/>
                  <a:moveTo>
                    <a:pt x="6" y="1871"/>
                  </a:moveTo>
                  <a:lnTo>
                    <a:pt x="0" y="1874"/>
                  </a:lnTo>
                  <a:cubicBezTo>
                    <a:pt x="2" y="1873"/>
                    <a:pt x="4" y="1872"/>
                    <a:pt x="6" y="187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40"/>
            <p:cNvSpPr/>
            <p:nvPr/>
          </p:nvSpPr>
          <p:spPr>
            <a:xfrm>
              <a:off x="8155325" y="2170747"/>
              <a:ext cx="66879" cy="29470"/>
            </a:xfrm>
            <a:custGeom>
              <a:rect b="b" l="l" r="r" t="t"/>
              <a:pathLst>
                <a:path extrusionOk="0" h="1184" w="2687">
                  <a:moveTo>
                    <a:pt x="20" y="1081"/>
                  </a:moveTo>
                  <a:cubicBezTo>
                    <a:pt x="13" y="1085"/>
                    <a:pt x="7" y="1088"/>
                    <a:pt x="0" y="1092"/>
                  </a:cubicBezTo>
                  <a:lnTo>
                    <a:pt x="20" y="1081"/>
                  </a:lnTo>
                  <a:close/>
                  <a:moveTo>
                    <a:pt x="2074" y="1"/>
                  </a:moveTo>
                  <a:cubicBezTo>
                    <a:pt x="1937" y="1"/>
                    <a:pt x="1814" y="34"/>
                    <a:pt x="1708" y="98"/>
                  </a:cubicBezTo>
                  <a:lnTo>
                    <a:pt x="20" y="1081"/>
                  </a:lnTo>
                  <a:lnTo>
                    <a:pt x="20" y="1081"/>
                  </a:lnTo>
                  <a:cubicBezTo>
                    <a:pt x="121" y="1024"/>
                    <a:pt x="238" y="995"/>
                    <a:pt x="366" y="995"/>
                  </a:cubicBezTo>
                  <a:cubicBezTo>
                    <a:pt x="552" y="995"/>
                    <a:pt x="760" y="1056"/>
                    <a:pt x="979" y="1183"/>
                  </a:cubicBezTo>
                  <a:lnTo>
                    <a:pt x="2687" y="189"/>
                  </a:lnTo>
                  <a:cubicBezTo>
                    <a:pt x="2468" y="62"/>
                    <a:pt x="2259" y="1"/>
                    <a:pt x="20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40"/>
            <p:cNvSpPr/>
            <p:nvPr/>
          </p:nvSpPr>
          <p:spPr>
            <a:xfrm>
              <a:off x="8364426" y="2321829"/>
              <a:ext cx="43085" cy="198174"/>
            </a:xfrm>
            <a:custGeom>
              <a:rect b="b" l="l" r="r" t="t"/>
              <a:pathLst>
                <a:path extrusionOk="0" h="7962" w="1731">
                  <a:moveTo>
                    <a:pt x="1730" y="0"/>
                  </a:moveTo>
                  <a:lnTo>
                    <a:pt x="15" y="995"/>
                  </a:lnTo>
                  <a:lnTo>
                    <a:pt x="0" y="7961"/>
                  </a:lnTo>
                  <a:lnTo>
                    <a:pt x="1708" y="6967"/>
                  </a:lnTo>
                  <a:lnTo>
                    <a:pt x="173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40"/>
            <p:cNvSpPr/>
            <p:nvPr/>
          </p:nvSpPr>
          <p:spPr>
            <a:xfrm>
              <a:off x="8179693" y="2175451"/>
              <a:ext cx="193619" cy="112030"/>
            </a:xfrm>
            <a:custGeom>
              <a:rect b="b" l="l" r="r" t="t"/>
              <a:pathLst>
                <a:path extrusionOk="0" h="4501" w="7779">
                  <a:moveTo>
                    <a:pt x="1715" y="0"/>
                  </a:moveTo>
                  <a:lnTo>
                    <a:pt x="0" y="994"/>
                  </a:lnTo>
                  <a:lnTo>
                    <a:pt x="6064" y="4500"/>
                  </a:lnTo>
                  <a:lnTo>
                    <a:pt x="7779" y="3499"/>
                  </a:lnTo>
                  <a:lnTo>
                    <a:pt x="171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40"/>
            <p:cNvSpPr/>
            <p:nvPr/>
          </p:nvSpPr>
          <p:spPr>
            <a:xfrm>
              <a:off x="8330601" y="2262715"/>
              <a:ext cx="76910" cy="83879"/>
            </a:xfrm>
            <a:custGeom>
              <a:rect b="b" l="l" r="r" t="t"/>
              <a:pathLst>
                <a:path extrusionOk="0" h="3370" w="3090">
                  <a:moveTo>
                    <a:pt x="1708" y="0"/>
                  </a:moveTo>
                  <a:lnTo>
                    <a:pt x="1" y="994"/>
                  </a:lnTo>
                  <a:cubicBezTo>
                    <a:pt x="767" y="1427"/>
                    <a:pt x="1382" y="2497"/>
                    <a:pt x="1374" y="3370"/>
                  </a:cubicBezTo>
                  <a:lnTo>
                    <a:pt x="3082" y="2375"/>
                  </a:lnTo>
                  <a:cubicBezTo>
                    <a:pt x="3089" y="1503"/>
                    <a:pt x="2467" y="433"/>
                    <a:pt x="17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40"/>
            <p:cNvSpPr/>
            <p:nvPr/>
          </p:nvSpPr>
          <p:spPr>
            <a:xfrm>
              <a:off x="8184596" y="2259280"/>
              <a:ext cx="138289" cy="231253"/>
            </a:xfrm>
            <a:custGeom>
              <a:rect b="b" l="l" r="r" t="t"/>
              <a:pathLst>
                <a:path extrusionOk="0" h="9291" w="5556">
                  <a:moveTo>
                    <a:pt x="372" y="1"/>
                  </a:moveTo>
                  <a:cubicBezTo>
                    <a:pt x="152" y="1"/>
                    <a:pt x="1" y="172"/>
                    <a:pt x="1" y="472"/>
                  </a:cubicBezTo>
                  <a:cubicBezTo>
                    <a:pt x="23" y="943"/>
                    <a:pt x="274" y="1368"/>
                    <a:pt x="668" y="1626"/>
                  </a:cubicBezTo>
                  <a:cubicBezTo>
                    <a:pt x="775" y="1688"/>
                    <a:pt x="877" y="1718"/>
                    <a:pt x="968" y="1718"/>
                  </a:cubicBezTo>
                  <a:cubicBezTo>
                    <a:pt x="1185" y="1718"/>
                    <a:pt x="1336" y="1546"/>
                    <a:pt x="1336" y="1246"/>
                  </a:cubicBezTo>
                  <a:cubicBezTo>
                    <a:pt x="1314" y="776"/>
                    <a:pt x="1063" y="351"/>
                    <a:pt x="676" y="93"/>
                  </a:cubicBezTo>
                  <a:cubicBezTo>
                    <a:pt x="567" y="30"/>
                    <a:pt x="463" y="1"/>
                    <a:pt x="372" y="1"/>
                  </a:cubicBezTo>
                  <a:close/>
                  <a:moveTo>
                    <a:pt x="84" y="1876"/>
                  </a:moveTo>
                  <a:lnTo>
                    <a:pt x="77" y="6133"/>
                  </a:lnTo>
                  <a:lnTo>
                    <a:pt x="1230" y="6801"/>
                  </a:lnTo>
                  <a:lnTo>
                    <a:pt x="1238" y="2536"/>
                  </a:lnTo>
                  <a:lnTo>
                    <a:pt x="84" y="1876"/>
                  </a:lnTo>
                  <a:close/>
                  <a:moveTo>
                    <a:pt x="1959" y="2961"/>
                  </a:moveTo>
                  <a:lnTo>
                    <a:pt x="1951" y="7219"/>
                  </a:lnTo>
                  <a:lnTo>
                    <a:pt x="3104" y="7879"/>
                  </a:lnTo>
                  <a:lnTo>
                    <a:pt x="3104" y="5777"/>
                  </a:lnTo>
                  <a:cubicBezTo>
                    <a:pt x="3104" y="5350"/>
                    <a:pt x="3163" y="4968"/>
                    <a:pt x="3464" y="4968"/>
                  </a:cubicBezTo>
                  <a:cubicBezTo>
                    <a:pt x="3554" y="4968"/>
                    <a:pt x="3665" y="5002"/>
                    <a:pt x="3803" y="5079"/>
                  </a:cubicBezTo>
                  <a:cubicBezTo>
                    <a:pt x="4395" y="5420"/>
                    <a:pt x="4395" y="6057"/>
                    <a:pt x="4395" y="6558"/>
                  </a:cubicBezTo>
                  <a:lnTo>
                    <a:pt x="4395" y="8630"/>
                  </a:lnTo>
                  <a:lnTo>
                    <a:pt x="5541" y="9290"/>
                  </a:lnTo>
                  <a:lnTo>
                    <a:pt x="5548" y="6953"/>
                  </a:lnTo>
                  <a:cubicBezTo>
                    <a:pt x="5556" y="5807"/>
                    <a:pt x="5343" y="4798"/>
                    <a:pt x="4175" y="4122"/>
                  </a:cubicBezTo>
                  <a:cubicBezTo>
                    <a:pt x="3941" y="3990"/>
                    <a:pt x="3738" y="3936"/>
                    <a:pt x="3571" y="3936"/>
                  </a:cubicBezTo>
                  <a:cubicBezTo>
                    <a:pt x="3336" y="3936"/>
                    <a:pt x="3170" y="4041"/>
                    <a:pt x="3082" y="4183"/>
                  </a:cubicBezTo>
                  <a:lnTo>
                    <a:pt x="3067" y="4175"/>
                  </a:lnTo>
                  <a:lnTo>
                    <a:pt x="3067" y="3599"/>
                  </a:lnTo>
                  <a:lnTo>
                    <a:pt x="1959" y="296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40"/>
            <p:cNvSpPr/>
            <p:nvPr/>
          </p:nvSpPr>
          <p:spPr>
            <a:xfrm>
              <a:off x="8184596" y="2259206"/>
              <a:ext cx="33079" cy="169376"/>
            </a:xfrm>
            <a:custGeom>
              <a:rect b="b" l="l" r="r" t="t"/>
              <a:pathLst>
                <a:path extrusionOk="0" h="6805" w="1329">
                  <a:moveTo>
                    <a:pt x="368" y="0"/>
                  </a:moveTo>
                  <a:cubicBezTo>
                    <a:pt x="152" y="0"/>
                    <a:pt x="1" y="175"/>
                    <a:pt x="1" y="475"/>
                  </a:cubicBezTo>
                  <a:cubicBezTo>
                    <a:pt x="23" y="938"/>
                    <a:pt x="266" y="1371"/>
                    <a:pt x="661" y="1629"/>
                  </a:cubicBezTo>
                  <a:cubicBezTo>
                    <a:pt x="769" y="1690"/>
                    <a:pt x="870" y="1719"/>
                    <a:pt x="960" y="1719"/>
                  </a:cubicBezTo>
                  <a:cubicBezTo>
                    <a:pt x="1180" y="1719"/>
                    <a:pt x="1329" y="1545"/>
                    <a:pt x="1329" y="1249"/>
                  </a:cubicBezTo>
                  <a:cubicBezTo>
                    <a:pt x="1306" y="779"/>
                    <a:pt x="1063" y="346"/>
                    <a:pt x="668" y="96"/>
                  </a:cubicBezTo>
                  <a:cubicBezTo>
                    <a:pt x="561" y="31"/>
                    <a:pt x="459" y="0"/>
                    <a:pt x="368" y="0"/>
                  </a:cubicBezTo>
                  <a:close/>
                  <a:moveTo>
                    <a:pt x="84" y="1879"/>
                  </a:moveTo>
                  <a:lnTo>
                    <a:pt x="77" y="6136"/>
                  </a:lnTo>
                  <a:lnTo>
                    <a:pt x="1230" y="6804"/>
                  </a:lnTo>
                  <a:lnTo>
                    <a:pt x="1238" y="2539"/>
                  </a:lnTo>
                  <a:lnTo>
                    <a:pt x="84" y="1879"/>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40"/>
            <p:cNvSpPr/>
            <p:nvPr/>
          </p:nvSpPr>
          <p:spPr>
            <a:xfrm>
              <a:off x="8233131" y="2332780"/>
              <a:ext cx="89579" cy="157753"/>
            </a:xfrm>
            <a:custGeom>
              <a:rect b="b" l="l" r="r" t="t"/>
              <a:pathLst>
                <a:path extrusionOk="0" h="6338" w="3599">
                  <a:moveTo>
                    <a:pt x="9" y="1"/>
                  </a:moveTo>
                  <a:lnTo>
                    <a:pt x="1" y="4266"/>
                  </a:lnTo>
                  <a:lnTo>
                    <a:pt x="1147" y="4926"/>
                  </a:lnTo>
                  <a:lnTo>
                    <a:pt x="1154" y="2824"/>
                  </a:lnTo>
                  <a:cubicBezTo>
                    <a:pt x="1154" y="2394"/>
                    <a:pt x="1212" y="2008"/>
                    <a:pt x="1509" y="2008"/>
                  </a:cubicBezTo>
                  <a:cubicBezTo>
                    <a:pt x="1600" y="2008"/>
                    <a:pt x="1712" y="2044"/>
                    <a:pt x="1853" y="2126"/>
                  </a:cubicBezTo>
                  <a:cubicBezTo>
                    <a:pt x="2452" y="2475"/>
                    <a:pt x="2445" y="3104"/>
                    <a:pt x="2445" y="3598"/>
                  </a:cubicBezTo>
                  <a:lnTo>
                    <a:pt x="2445" y="5669"/>
                  </a:lnTo>
                  <a:lnTo>
                    <a:pt x="3591" y="6337"/>
                  </a:lnTo>
                  <a:lnTo>
                    <a:pt x="3598" y="4000"/>
                  </a:lnTo>
                  <a:cubicBezTo>
                    <a:pt x="3598" y="2854"/>
                    <a:pt x="3393" y="1845"/>
                    <a:pt x="2225" y="1169"/>
                  </a:cubicBezTo>
                  <a:lnTo>
                    <a:pt x="2225" y="1177"/>
                  </a:lnTo>
                  <a:cubicBezTo>
                    <a:pt x="1988" y="1040"/>
                    <a:pt x="1784" y="984"/>
                    <a:pt x="1616" y="984"/>
                  </a:cubicBezTo>
                  <a:cubicBezTo>
                    <a:pt x="1384" y="984"/>
                    <a:pt x="1220" y="1089"/>
                    <a:pt x="1132" y="1230"/>
                  </a:cubicBezTo>
                  <a:lnTo>
                    <a:pt x="1117" y="1222"/>
                  </a:lnTo>
                  <a:lnTo>
                    <a:pt x="1117" y="646"/>
                  </a:lnTo>
                  <a:lnTo>
                    <a:pt x="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8" name="Google Shape;5408;p40"/>
          <p:cNvGrpSpPr/>
          <p:nvPr/>
        </p:nvGrpSpPr>
        <p:grpSpPr>
          <a:xfrm>
            <a:off x="4709955" y="2520758"/>
            <a:ext cx="313922" cy="446734"/>
            <a:chOff x="7542583" y="1610473"/>
            <a:chExt cx="262565" cy="373649"/>
          </a:xfrm>
        </p:grpSpPr>
        <p:sp>
          <p:nvSpPr>
            <p:cNvPr id="5409" name="Google Shape;5409;p40"/>
            <p:cNvSpPr/>
            <p:nvPr/>
          </p:nvSpPr>
          <p:spPr>
            <a:xfrm>
              <a:off x="7542583" y="1610522"/>
              <a:ext cx="262565" cy="373599"/>
            </a:xfrm>
            <a:custGeom>
              <a:rect b="b" l="l" r="r" t="t"/>
              <a:pathLst>
                <a:path extrusionOk="0" h="15010" w="10549">
                  <a:moveTo>
                    <a:pt x="2498" y="0"/>
                  </a:moveTo>
                  <a:cubicBezTo>
                    <a:pt x="2362" y="0"/>
                    <a:pt x="2239" y="33"/>
                    <a:pt x="2133" y="98"/>
                  </a:cubicBezTo>
                  <a:lnTo>
                    <a:pt x="425" y="1092"/>
                  </a:lnTo>
                  <a:cubicBezTo>
                    <a:pt x="175" y="1228"/>
                    <a:pt x="23" y="1540"/>
                    <a:pt x="23" y="1972"/>
                  </a:cubicBezTo>
                  <a:lnTo>
                    <a:pt x="0" y="8939"/>
                  </a:lnTo>
                  <a:cubicBezTo>
                    <a:pt x="0" y="9819"/>
                    <a:pt x="615" y="10881"/>
                    <a:pt x="1374" y="11322"/>
                  </a:cubicBezTo>
                  <a:lnTo>
                    <a:pt x="7437" y="14820"/>
                  </a:lnTo>
                  <a:cubicBezTo>
                    <a:pt x="7660" y="14948"/>
                    <a:pt x="7870" y="15009"/>
                    <a:pt x="8057" y="15009"/>
                  </a:cubicBezTo>
                  <a:cubicBezTo>
                    <a:pt x="8200" y="15009"/>
                    <a:pt x="8330" y="14973"/>
                    <a:pt x="8439" y="14903"/>
                  </a:cubicBezTo>
                  <a:lnTo>
                    <a:pt x="8439" y="14903"/>
                  </a:lnTo>
                  <a:lnTo>
                    <a:pt x="8416" y="14919"/>
                  </a:lnTo>
                  <a:lnTo>
                    <a:pt x="10124" y="13924"/>
                  </a:lnTo>
                  <a:cubicBezTo>
                    <a:pt x="10374" y="13780"/>
                    <a:pt x="10526" y="13469"/>
                    <a:pt x="10526" y="13037"/>
                  </a:cubicBezTo>
                  <a:lnTo>
                    <a:pt x="10549" y="6070"/>
                  </a:lnTo>
                  <a:cubicBezTo>
                    <a:pt x="10549" y="5190"/>
                    <a:pt x="9934" y="4127"/>
                    <a:pt x="9175" y="3687"/>
                  </a:cubicBezTo>
                  <a:lnTo>
                    <a:pt x="3112" y="189"/>
                  </a:lnTo>
                  <a:cubicBezTo>
                    <a:pt x="2893" y="62"/>
                    <a:pt x="2684" y="0"/>
                    <a:pt x="24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40"/>
            <p:cNvSpPr/>
            <p:nvPr/>
          </p:nvSpPr>
          <p:spPr>
            <a:xfrm>
              <a:off x="7752232" y="1934989"/>
              <a:ext cx="52344" cy="46694"/>
            </a:xfrm>
            <a:custGeom>
              <a:rect b="b" l="l" r="r" t="t"/>
              <a:pathLst>
                <a:path extrusionOk="0" h="1876" w="2103">
                  <a:moveTo>
                    <a:pt x="2103" y="1"/>
                  </a:moveTo>
                  <a:lnTo>
                    <a:pt x="395" y="995"/>
                  </a:lnTo>
                  <a:cubicBezTo>
                    <a:pt x="395" y="1427"/>
                    <a:pt x="244" y="1731"/>
                    <a:pt x="1" y="1875"/>
                  </a:cubicBezTo>
                  <a:lnTo>
                    <a:pt x="1708" y="881"/>
                  </a:lnTo>
                  <a:cubicBezTo>
                    <a:pt x="1951" y="737"/>
                    <a:pt x="2103" y="433"/>
                    <a:pt x="21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40"/>
            <p:cNvSpPr/>
            <p:nvPr/>
          </p:nvSpPr>
          <p:spPr>
            <a:xfrm>
              <a:off x="7552962" y="1610473"/>
              <a:ext cx="67079" cy="29495"/>
            </a:xfrm>
            <a:custGeom>
              <a:rect b="b" l="l" r="r" t="t"/>
              <a:pathLst>
                <a:path extrusionOk="0" h="1185" w="2695">
                  <a:moveTo>
                    <a:pt x="2068" y="1"/>
                  </a:moveTo>
                  <a:cubicBezTo>
                    <a:pt x="1934" y="1"/>
                    <a:pt x="1812" y="32"/>
                    <a:pt x="1708" y="92"/>
                  </a:cubicBezTo>
                  <a:lnTo>
                    <a:pt x="1" y="1086"/>
                  </a:lnTo>
                  <a:cubicBezTo>
                    <a:pt x="105" y="1026"/>
                    <a:pt x="226" y="995"/>
                    <a:pt x="360" y="995"/>
                  </a:cubicBezTo>
                  <a:cubicBezTo>
                    <a:pt x="548" y="995"/>
                    <a:pt x="761" y="1056"/>
                    <a:pt x="987" y="1185"/>
                  </a:cubicBezTo>
                  <a:lnTo>
                    <a:pt x="2695" y="191"/>
                  </a:lnTo>
                  <a:cubicBezTo>
                    <a:pt x="2469" y="62"/>
                    <a:pt x="2256" y="1"/>
                    <a:pt x="20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40"/>
            <p:cNvSpPr/>
            <p:nvPr/>
          </p:nvSpPr>
          <p:spPr>
            <a:xfrm>
              <a:off x="7762063" y="1761605"/>
              <a:ext cx="43085" cy="198149"/>
            </a:xfrm>
            <a:custGeom>
              <a:rect b="b" l="l" r="r" t="t"/>
              <a:pathLst>
                <a:path extrusionOk="0" h="7961" w="1731">
                  <a:moveTo>
                    <a:pt x="1731" y="0"/>
                  </a:moveTo>
                  <a:lnTo>
                    <a:pt x="23" y="994"/>
                  </a:lnTo>
                  <a:lnTo>
                    <a:pt x="0" y="7961"/>
                  </a:lnTo>
                  <a:lnTo>
                    <a:pt x="1716" y="6967"/>
                  </a:lnTo>
                  <a:lnTo>
                    <a:pt x="173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40"/>
            <p:cNvSpPr/>
            <p:nvPr/>
          </p:nvSpPr>
          <p:spPr>
            <a:xfrm>
              <a:off x="7577529" y="1615202"/>
              <a:ext cx="193445" cy="111856"/>
            </a:xfrm>
            <a:custGeom>
              <a:rect b="b" l="l" r="r" t="t"/>
              <a:pathLst>
                <a:path extrusionOk="0" h="4494" w="7772">
                  <a:moveTo>
                    <a:pt x="1708" y="1"/>
                  </a:moveTo>
                  <a:lnTo>
                    <a:pt x="0" y="995"/>
                  </a:lnTo>
                  <a:lnTo>
                    <a:pt x="6064" y="4493"/>
                  </a:lnTo>
                  <a:lnTo>
                    <a:pt x="7771" y="3499"/>
                  </a:lnTo>
                  <a:lnTo>
                    <a:pt x="170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40"/>
            <p:cNvSpPr/>
            <p:nvPr/>
          </p:nvSpPr>
          <p:spPr>
            <a:xfrm>
              <a:off x="7728437" y="1702292"/>
              <a:ext cx="76711" cy="84078"/>
            </a:xfrm>
            <a:custGeom>
              <a:rect b="b" l="l" r="r" t="t"/>
              <a:pathLst>
                <a:path extrusionOk="0" h="3378" w="3082">
                  <a:moveTo>
                    <a:pt x="1708" y="0"/>
                  </a:moveTo>
                  <a:lnTo>
                    <a:pt x="1" y="994"/>
                  </a:lnTo>
                  <a:cubicBezTo>
                    <a:pt x="759" y="1434"/>
                    <a:pt x="1374" y="2497"/>
                    <a:pt x="1374" y="3377"/>
                  </a:cubicBezTo>
                  <a:lnTo>
                    <a:pt x="3082" y="2383"/>
                  </a:lnTo>
                  <a:cubicBezTo>
                    <a:pt x="3082" y="1510"/>
                    <a:pt x="2467" y="440"/>
                    <a:pt x="17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40"/>
            <p:cNvSpPr/>
            <p:nvPr/>
          </p:nvSpPr>
          <p:spPr>
            <a:xfrm>
              <a:off x="7584498" y="1718346"/>
              <a:ext cx="137343" cy="152625"/>
            </a:xfrm>
            <a:custGeom>
              <a:rect b="b" l="l" r="r" t="t"/>
              <a:pathLst>
                <a:path extrusionOk="0" h="6132" w="5518">
                  <a:moveTo>
                    <a:pt x="396" y="0"/>
                  </a:moveTo>
                  <a:cubicBezTo>
                    <a:pt x="289" y="167"/>
                    <a:pt x="236" y="364"/>
                    <a:pt x="244" y="562"/>
                  </a:cubicBezTo>
                  <a:cubicBezTo>
                    <a:pt x="244" y="1010"/>
                    <a:pt x="441" y="1526"/>
                    <a:pt x="745" y="1928"/>
                  </a:cubicBezTo>
                  <a:cubicBezTo>
                    <a:pt x="547" y="1806"/>
                    <a:pt x="373" y="1655"/>
                    <a:pt x="229" y="1472"/>
                  </a:cubicBezTo>
                  <a:lnTo>
                    <a:pt x="229" y="1488"/>
                  </a:lnTo>
                  <a:cubicBezTo>
                    <a:pt x="229" y="2117"/>
                    <a:pt x="616" y="2869"/>
                    <a:pt x="1132" y="3286"/>
                  </a:cubicBezTo>
                  <a:cubicBezTo>
                    <a:pt x="1025" y="3256"/>
                    <a:pt x="927" y="3210"/>
                    <a:pt x="836" y="3157"/>
                  </a:cubicBezTo>
                  <a:cubicBezTo>
                    <a:pt x="760" y="3112"/>
                    <a:pt x="691" y="3066"/>
                    <a:pt x="623" y="3013"/>
                  </a:cubicBezTo>
                  <a:lnTo>
                    <a:pt x="623" y="3013"/>
                  </a:lnTo>
                  <a:cubicBezTo>
                    <a:pt x="767" y="3612"/>
                    <a:pt x="1177" y="4227"/>
                    <a:pt x="1670" y="4523"/>
                  </a:cubicBezTo>
                  <a:cubicBezTo>
                    <a:pt x="1554" y="4560"/>
                    <a:pt x="1429" y="4578"/>
                    <a:pt x="1296" y="4578"/>
                  </a:cubicBezTo>
                  <a:cubicBezTo>
                    <a:pt x="988" y="4578"/>
                    <a:pt x="640" y="4477"/>
                    <a:pt x="274" y="4265"/>
                  </a:cubicBezTo>
                  <a:cubicBezTo>
                    <a:pt x="183" y="4212"/>
                    <a:pt x="92" y="4159"/>
                    <a:pt x="1" y="4091"/>
                  </a:cubicBezTo>
                  <a:lnTo>
                    <a:pt x="1" y="4091"/>
                  </a:lnTo>
                  <a:cubicBezTo>
                    <a:pt x="471" y="4728"/>
                    <a:pt x="1056" y="5259"/>
                    <a:pt x="1739" y="5669"/>
                  </a:cubicBezTo>
                  <a:cubicBezTo>
                    <a:pt x="2295" y="5991"/>
                    <a:pt x="2783" y="6131"/>
                    <a:pt x="3201" y="6131"/>
                  </a:cubicBezTo>
                  <a:cubicBezTo>
                    <a:pt x="4340" y="6131"/>
                    <a:pt x="4951" y="5087"/>
                    <a:pt x="4956" y="3833"/>
                  </a:cubicBezTo>
                  <a:lnTo>
                    <a:pt x="4956" y="3666"/>
                  </a:lnTo>
                  <a:cubicBezTo>
                    <a:pt x="5177" y="3612"/>
                    <a:pt x="5366" y="3491"/>
                    <a:pt x="5518" y="3317"/>
                  </a:cubicBezTo>
                  <a:cubicBezTo>
                    <a:pt x="5290" y="3301"/>
                    <a:pt x="5070" y="3241"/>
                    <a:pt x="4865" y="3150"/>
                  </a:cubicBezTo>
                  <a:cubicBezTo>
                    <a:pt x="5108" y="3119"/>
                    <a:pt x="5306" y="2952"/>
                    <a:pt x="5366" y="2717"/>
                  </a:cubicBezTo>
                  <a:lnTo>
                    <a:pt x="5366" y="2717"/>
                  </a:lnTo>
                  <a:cubicBezTo>
                    <a:pt x="5314" y="2722"/>
                    <a:pt x="5262" y="2724"/>
                    <a:pt x="5210" y="2724"/>
                  </a:cubicBezTo>
                  <a:cubicBezTo>
                    <a:pt x="5020" y="2724"/>
                    <a:pt x="4830" y="2692"/>
                    <a:pt x="4645" y="2626"/>
                  </a:cubicBezTo>
                  <a:cubicBezTo>
                    <a:pt x="4456" y="2262"/>
                    <a:pt x="4167" y="1958"/>
                    <a:pt x="3826" y="1738"/>
                  </a:cubicBezTo>
                  <a:cubicBezTo>
                    <a:pt x="3642" y="1634"/>
                    <a:pt x="3470" y="1585"/>
                    <a:pt x="3318" y="1585"/>
                  </a:cubicBezTo>
                  <a:cubicBezTo>
                    <a:pt x="2946" y="1585"/>
                    <a:pt x="2693" y="1877"/>
                    <a:pt x="2687" y="2383"/>
                  </a:cubicBezTo>
                  <a:cubicBezTo>
                    <a:pt x="2687" y="2489"/>
                    <a:pt x="2703" y="2596"/>
                    <a:pt x="2718" y="2694"/>
                  </a:cubicBezTo>
                  <a:cubicBezTo>
                    <a:pt x="1784" y="2102"/>
                    <a:pt x="950" y="1101"/>
                    <a:pt x="3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16" name="Google Shape;5416;p40"/>
          <p:cNvSpPr txBox="1"/>
          <p:nvPr/>
        </p:nvSpPr>
        <p:spPr>
          <a:xfrm>
            <a:off x="5502775" y="4545975"/>
            <a:ext cx="2076000" cy="376200"/>
          </a:xfrm>
          <a:prstGeom prst="rect">
            <a:avLst/>
          </a:prstGeom>
          <a:noFill/>
          <a:ln>
            <a:noFill/>
          </a:ln>
        </p:spPr>
        <p:txBody>
          <a:bodyPr anchorCtr="0" anchor="t" bIns="91425" lIns="91425" spcFirstLastPara="1" rIns="91425" wrap="square" tIns="91425">
            <a:noAutofit/>
          </a:bodyPr>
          <a:lstStyle/>
          <a:p>
            <a:pPr indent="0" lvl="0" marL="0" rtl="0" algn="l">
              <a:spcBef>
                <a:spcPts val="300"/>
              </a:spcBef>
              <a:spcAft>
                <a:spcPts val="0"/>
              </a:spcAft>
              <a:buNone/>
            </a:pPr>
            <a:r>
              <a:rPr lang="en" sz="900">
                <a:solidFill>
                  <a:srgbClr val="FFFFFF"/>
                </a:solidFill>
                <a:latin typeface="Dosis"/>
                <a:ea typeface="Dosis"/>
                <a:cs typeface="Dosis"/>
                <a:sym typeface="Dosis"/>
              </a:rPr>
              <a:t>Please keep this slide for attribution.</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5420" name="Shape 5420"/>
        <p:cNvGrpSpPr/>
        <p:nvPr/>
      </p:nvGrpSpPr>
      <p:grpSpPr>
        <a:xfrm>
          <a:off x="0" y="0"/>
          <a:ext cx="0" cy="0"/>
          <a:chOff x="0" y="0"/>
          <a:chExt cx="0" cy="0"/>
        </a:xfrm>
      </p:grpSpPr>
      <p:grpSp>
        <p:nvGrpSpPr>
          <p:cNvPr id="5421" name="Google Shape;5421;p41"/>
          <p:cNvGrpSpPr/>
          <p:nvPr/>
        </p:nvGrpSpPr>
        <p:grpSpPr>
          <a:xfrm>
            <a:off x="5052275" y="2744650"/>
            <a:ext cx="254100" cy="371075"/>
            <a:chOff x="5052275" y="2744650"/>
            <a:chExt cx="254100" cy="371075"/>
          </a:xfrm>
        </p:grpSpPr>
        <p:sp>
          <p:nvSpPr>
            <p:cNvPr id="5422" name="Google Shape;5422;p41"/>
            <p:cNvSpPr/>
            <p:nvPr/>
          </p:nvSpPr>
          <p:spPr>
            <a:xfrm>
              <a:off x="5052275" y="2744650"/>
              <a:ext cx="254100" cy="370900"/>
            </a:xfrm>
            <a:custGeom>
              <a:rect b="b" l="l" r="r" t="t"/>
              <a:pathLst>
                <a:path extrusionOk="0" h="14836" w="10164">
                  <a:moveTo>
                    <a:pt x="7081" y="1"/>
                  </a:moveTo>
                  <a:cubicBezTo>
                    <a:pt x="7022" y="1"/>
                    <a:pt x="6964" y="18"/>
                    <a:pt x="6916" y="52"/>
                  </a:cubicBezTo>
                  <a:cubicBezTo>
                    <a:pt x="6727" y="172"/>
                    <a:pt x="6598" y="344"/>
                    <a:pt x="6530" y="550"/>
                  </a:cubicBezTo>
                  <a:lnTo>
                    <a:pt x="5052" y="4099"/>
                  </a:lnTo>
                  <a:cubicBezTo>
                    <a:pt x="4958" y="3944"/>
                    <a:pt x="4829" y="3815"/>
                    <a:pt x="4674" y="3721"/>
                  </a:cubicBezTo>
                  <a:lnTo>
                    <a:pt x="3145" y="2844"/>
                  </a:lnTo>
                  <a:cubicBezTo>
                    <a:pt x="2995" y="2739"/>
                    <a:pt x="2820" y="2681"/>
                    <a:pt x="2625" y="2681"/>
                  </a:cubicBezTo>
                  <a:cubicBezTo>
                    <a:pt x="2405" y="2681"/>
                    <a:pt x="2158" y="2754"/>
                    <a:pt x="1890" y="2913"/>
                  </a:cubicBezTo>
                  <a:cubicBezTo>
                    <a:pt x="765" y="3557"/>
                    <a:pt x="0" y="5224"/>
                    <a:pt x="0" y="6710"/>
                  </a:cubicBezTo>
                  <a:lnTo>
                    <a:pt x="0" y="6745"/>
                  </a:lnTo>
                  <a:cubicBezTo>
                    <a:pt x="0" y="7698"/>
                    <a:pt x="327" y="8369"/>
                    <a:pt x="868" y="8532"/>
                  </a:cubicBezTo>
                  <a:lnTo>
                    <a:pt x="2243" y="9357"/>
                  </a:lnTo>
                  <a:cubicBezTo>
                    <a:pt x="2268" y="9374"/>
                    <a:pt x="2303" y="9391"/>
                    <a:pt x="2329" y="9408"/>
                  </a:cubicBezTo>
                  <a:cubicBezTo>
                    <a:pt x="2460" y="9470"/>
                    <a:pt x="2598" y="9504"/>
                    <a:pt x="2743" y="9504"/>
                  </a:cubicBezTo>
                  <a:cubicBezTo>
                    <a:pt x="2760" y="9504"/>
                    <a:pt x="2776" y="9503"/>
                    <a:pt x="2792" y="9503"/>
                  </a:cubicBezTo>
                  <a:lnTo>
                    <a:pt x="2792" y="9503"/>
                  </a:lnTo>
                  <a:lnTo>
                    <a:pt x="1306" y="13059"/>
                  </a:lnTo>
                  <a:cubicBezTo>
                    <a:pt x="1246" y="13206"/>
                    <a:pt x="1203" y="13360"/>
                    <a:pt x="1203" y="13515"/>
                  </a:cubicBezTo>
                  <a:cubicBezTo>
                    <a:pt x="1203" y="13712"/>
                    <a:pt x="1272" y="13841"/>
                    <a:pt x="1375" y="13884"/>
                  </a:cubicBezTo>
                  <a:lnTo>
                    <a:pt x="2921" y="14778"/>
                  </a:lnTo>
                  <a:cubicBezTo>
                    <a:pt x="2969" y="14816"/>
                    <a:pt x="3027" y="14836"/>
                    <a:pt x="3086" y="14836"/>
                  </a:cubicBezTo>
                  <a:cubicBezTo>
                    <a:pt x="3145" y="14836"/>
                    <a:pt x="3205" y="14816"/>
                    <a:pt x="3256" y="14778"/>
                  </a:cubicBezTo>
                  <a:cubicBezTo>
                    <a:pt x="3437" y="14657"/>
                    <a:pt x="3574" y="14486"/>
                    <a:pt x="3652" y="14279"/>
                  </a:cubicBezTo>
                  <a:lnTo>
                    <a:pt x="5121" y="10740"/>
                  </a:lnTo>
                  <a:cubicBezTo>
                    <a:pt x="5241" y="10946"/>
                    <a:pt x="5430" y="11092"/>
                    <a:pt x="5653" y="11169"/>
                  </a:cubicBezTo>
                  <a:lnTo>
                    <a:pt x="7114" y="12046"/>
                  </a:lnTo>
                  <a:lnTo>
                    <a:pt x="7123" y="12046"/>
                  </a:lnTo>
                  <a:cubicBezTo>
                    <a:pt x="7250" y="12113"/>
                    <a:pt x="7392" y="12148"/>
                    <a:pt x="7547" y="12148"/>
                  </a:cubicBezTo>
                  <a:cubicBezTo>
                    <a:pt x="7767" y="12148"/>
                    <a:pt x="8011" y="12077"/>
                    <a:pt x="8274" y="11925"/>
                  </a:cubicBezTo>
                  <a:cubicBezTo>
                    <a:pt x="9399" y="11281"/>
                    <a:pt x="10164" y="9589"/>
                    <a:pt x="10164" y="8119"/>
                  </a:cubicBezTo>
                  <a:lnTo>
                    <a:pt x="10164" y="8094"/>
                  </a:lnTo>
                  <a:cubicBezTo>
                    <a:pt x="10164" y="7234"/>
                    <a:pt x="9898" y="6607"/>
                    <a:pt x="9451" y="6375"/>
                  </a:cubicBezTo>
                  <a:lnTo>
                    <a:pt x="7930" y="5490"/>
                  </a:lnTo>
                  <a:cubicBezTo>
                    <a:pt x="7779" y="5387"/>
                    <a:pt x="7605" y="5335"/>
                    <a:pt x="7429" y="5335"/>
                  </a:cubicBezTo>
                  <a:cubicBezTo>
                    <a:pt x="7416" y="5335"/>
                    <a:pt x="7402" y="5335"/>
                    <a:pt x="7389" y="5336"/>
                  </a:cubicBezTo>
                  <a:lnTo>
                    <a:pt x="8875" y="1770"/>
                  </a:lnTo>
                  <a:cubicBezTo>
                    <a:pt x="8935" y="1624"/>
                    <a:pt x="8970" y="1478"/>
                    <a:pt x="8978" y="1315"/>
                  </a:cubicBezTo>
                  <a:cubicBezTo>
                    <a:pt x="8978" y="1126"/>
                    <a:pt x="8910" y="1006"/>
                    <a:pt x="8806" y="954"/>
                  </a:cubicBezTo>
                  <a:lnTo>
                    <a:pt x="7251" y="52"/>
                  </a:lnTo>
                  <a:cubicBezTo>
                    <a:pt x="7200" y="18"/>
                    <a:pt x="7140" y="1"/>
                    <a:pt x="708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41"/>
            <p:cNvSpPr/>
            <p:nvPr/>
          </p:nvSpPr>
          <p:spPr>
            <a:xfrm>
              <a:off x="5092425" y="2767925"/>
              <a:ext cx="213950" cy="347800"/>
            </a:xfrm>
            <a:custGeom>
              <a:rect b="b" l="l" r="r" t="t"/>
              <a:pathLst>
                <a:path extrusionOk="0" h="13912" w="8558">
                  <a:moveTo>
                    <a:pt x="2153" y="4006"/>
                  </a:moveTo>
                  <a:cubicBezTo>
                    <a:pt x="2506" y="4006"/>
                    <a:pt x="2742" y="4456"/>
                    <a:pt x="2742" y="5135"/>
                  </a:cubicBezTo>
                  <a:lnTo>
                    <a:pt x="2742" y="5161"/>
                  </a:lnTo>
                  <a:cubicBezTo>
                    <a:pt x="2742" y="5986"/>
                    <a:pt x="2424" y="6871"/>
                    <a:pt x="1882" y="7171"/>
                  </a:cubicBezTo>
                  <a:cubicBezTo>
                    <a:pt x="1781" y="7230"/>
                    <a:pt x="1685" y="7258"/>
                    <a:pt x="1596" y="7258"/>
                  </a:cubicBezTo>
                  <a:cubicBezTo>
                    <a:pt x="1245" y="7258"/>
                    <a:pt x="1015" y="6818"/>
                    <a:pt x="1015" y="6132"/>
                  </a:cubicBezTo>
                  <a:lnTo>
                    <a:pt x="1015" y="6097"/>
                  </a:lnTo>
                  <a:cubicBezTo>
                    <a:pt x="1015" y="5281"/>
                    <a:pt x="1324" y="4405"/>
                    <a:pt x="1865" y="4096"/>
                  </a:cubicBezTo>
                  <a:cubicBezTo>
                    <a:pt x="1967" y="4035"/>
                    <a:pt x="2064" y="4006"/>
                    <a:pt x="2153" y="4006"/>
                  </a:cubicBezTo>
                  <a:close/>
                  <a:moveTo>
                    <a:pt x="2626" y="2688"/>
                  </a:moveTo>
                  <a:cubicBezTo>
                    <a:pt x="2405" y="2688"/>
                    <a:pt x="2155" y="2761"/>
                    <a:pt x="1882" y="2918"/>
                  </a:cubicBezTo>
                  <a:cubicBezTo>
                    <a:pt x="757" y="3563"/>
                    <a:pt x="1" y="5230"/>
                    <a:pt x="1" y="6716"/>
                  </a:cubicBezTo>
                  <a:lnTo>
                    <a:pt x="1" y="6750"/>
                  </a:lnTo>
                  <a:cubicBezTo>
                    <a:pt x="1" y="7857"/>
                    <a:pt x="435" y="8579"/>
                    <a:pt x="1135" y="8579"/>
                  </a:cubicBezTo>
                  <a:cubicBezTo>
                    <a:pt x="1354" y="8579"/>
                    <a:pt x="1599" y="8508"/>
                    <a:pt x="1865" y="8357"/>
                  </a:cubicBezTo>
                  <a:cubicBezTo>
                    <a:pt x="2999" y="7704"/>
                    <a:pt x="3747" y="6029"/>
                    <a:pt x="3747" y="4559"/>
                  </a:cubicBezTo>
                  <a:lnTo>
                    <a:pt x="3747" y="4525"/>
                  </a:lnTo>
                  <a:cubicBezTo>
                    <a:pt x="3747" y="3416"/>
                    <a:pt x="3326" y="2688"/>
                    <a:pt x="2626" y="2688"/>
                  </a:cubicBezTo>
                  <a:close/>
                  <a:moveTo>
                    <a:pt x="6954" y="6657"/>
                  </a:moveTo>
                  <a:cubicBezTo>
                    <a:pt x="7312" y="6657"/>
                    <a:pt x="7544" y="7106"/>
                    <a:pt x="7544" y="7781"/>
                  </a:cubicBezTo>
                  <a:lnTo>
                    <a:pt x="7544" y="7816"/>
                  </a:lnTo>
                  <a:cubicBezTo>
                    <a:pt x="7544" y="8632"/>
                    <a:pt x="7226" y="9517"/>
                    <a:pt x="6694" y="9817"/>
                  </a:cubicBezTo>
                  <a:cubicBezTo>
                    <a:pt x="6591" y="9878"/>
                    <a:pt x="6493" y="9907"/>
                    <a:pt x="6404" y="9907"/>
                  </a:cubicBezTo>
                  <a:cubicBezTo>
                    <a:pt x="6052" y="9907"/>
                    <a:pt x="5817" y="9463"/>
                    <a:pt x="5817" y="8778"/>
                  </a:cubicBezTo>
                  <a:lnTo>
                    <a:pt x="5817" y="8752"/>
                  </a:lnTo>
                  <a:cubicBezTo>
                    <a:pt x="5817" y="7927"/>
                    <a:pt x="6135" y="7051"/>
                    <a:pt x="6668" y="6742"/>
                  </a:cubicBezTo>
                  <a:cubicBezTo>
                    <a:pt x="6770" y="6684"/>
                    <a:pt x="6865" y="6657"/>
                    <a:pt x="6954" y="6657"/>
                  </a:cubicBezTo>
                  <a:close/>
                  <a:moveTo>
                    <a:pt x="7431" y="5336"/>
                  </a:moveTo>
                  <a:cubicBezTo>
                    <a:pt x="7211" y="5336"/>
                    <a:pt x="6963" y="5408"/>
                    <a:pt x="6694" y="5565"/>
                  </a:cubicBezTo>
                  <a:cubicBezTo>
                    <a:pt x="5568" y="6209"/>
                    <a:pt x="4812" y="7884"/>
                    <a:pt x="4812" y="9362"/>
                  </a:cubicBezTo>
                  <a:lnTo>
                    <a:pt x="4812" y="9396"/>
                  </a:lnTo>
                  <a:cubicBezTo>
                    <a:pt x="4812" y="10501"/>
                    <a:pt x="5234" y="11232"/>
                    <a:pt x="5932" y="11232"/>
                  </a:cubicBezTo>
                  <a:cubicBezTo>
                    <a:pt x="6151" y="11232"/>
                    <a:pt x="6398" y="11159"/>
                    <a:pt x="6668" y="11003"/>
                  </a:cubicBezTo>
                  <a:cubicBezTo>
                    <a:pt x="7793" y="10359"/>
                    <a:pt x="8558" y="8675"/>
                    <a:pt x="8558" y="7206"/>
                  </a:cubicBezTo>
                  <a:lnTo>
                    <a:pt x="8558" y="7171"/>
                  </a:lnTo>
                  <a:cubicBezTo>
                    <a:pt x="8558" y="6067"/>
                    <a:pt x="8131" y="5336"/>
                    <a:pt x="7431" y="5336"/>
                  </a:cubicBezTo>
                  <a:close/>
                  <a:moveTo>
                    <a:pt x="7093" y="1"/>
                  </a:moveTo>
                  <a:cubicBezTo>
                    <a:pt x="7037" y="1"/>
                    <a:pt x="6974" y="19"/>
                    <a:pt x="6908" y="58"/>
                  </a:cubicBezTo>
                  <a:cubicBezTo>
                    <a:pt x="6728" y="169"/>
                    <a:pt x="6590" y="350"/>
                    <a:pt x="6522" y="556"/>
                  </a:cubicBezTo>
                  <a:lnTo>
                    <a:pt x="1307" y="13065"/>
                  </a:lnTo>
                  <a:lnTo>
                    <a:pt x="1307" y="13074"/>
                  </a:lnTo>
                  <a:cubicBezTo>
                    <a:pt x="1247" y="13211"/>
                    <a:pt x="1204" y="13366"/>
                    <a:pt x="1195" y="13520"/>
                  </a:cubicBezTo>
                  <a:cubicBezTo>
                    <a:pt x="1195" y="13767"/>
                    <a:pt x="1303" y="13912"/>
                    <a:pt x="1459" y="13912"/>
                  </a:cubicBezTo>
                  <a:cubicBezTo>
                    <a:pt x="1515" y="13912"/>
                    <a:pt x="1577" y="13894"/>
                    <a:pt x="1642" y="13855"/>
                  </a:cubicBezTo>
                  <a:cubicBezTo>
                    <a:pt x="1831" y="13735"/>
                    <a:pt x="1968" y="13563"/>
                    <a:pt x="2037" y="13357"/>
                  </a:cubicBezTo>
                  <a:lnTo>
                    <a:pt x="7261" y="839"/>
                  </a:lnTo>
                  <a:cubicBezTo>
                    <a:pt x="7321" y="693"/>
                    <a:pt x="7355" y="539"/>
                    <a:pt x="7364" y="384"/>
                  </a:cubicBezTo>
                  <a:cubicBezTo>
                    <a:pt x="7364" y="143"/>
                    <a:pt x="7252" y="1"/>
                    <a:pt x="70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4" name="Google Shape;5424;p41"/>
          <p:cNvGrpSpPr/>
          <p:nvPr/>
        </p:nvGrpSpPr>
        <p:grpSpPr>
          <a:xfrm>
            <a:off x="2597700" y="3340275"/>
            <a:ext cx="198275" cy="371100"/>
            <a:chOff x="2597700" y="3340275"/>
            <a:chExt cx="198275" cy="371100"/>
          </a:xfrm>
        </p:grpSpPr>
        <p:sp>
          <p:nvSpPr>
            <p:cNvPr id="5425" name="Google Shape;5425;p41"/>
            <p:cNvSpPr/>
            <p:nvPr/>
          </p:nvSpPr>
          <p:spPr>
            <a:xfrm>
              <a:off x="2597700" y="3340275"/>
              <a:ext cx="198275" cy="370875"/>
            </a:xfrm>
            <a:custGeom>
              <a:rect b="b" l="l" r="r" t="t"/>
              <a:pathLst>
                <a:path extrusionOk="0" h="14835" w="7931">
                  <a:moveTo>
                    <a:pt x="3493" y="1"/>
                  </a:moveTo>
                  <a:cubicBezTo>
                    <a:pt x="3428" y="1"/>
                    <a:pt x="3362" y="20"/>
                    <a:pt x="3308" y="60"/>
                  </a:cubicBezTo>
                  <a:cubicBezTo>
                    <a:pt x="3016" y="231"/>
                    <a:pt x="2776" y="670"/>
                    <a:pt x="2776" y="1056"/>
                  </a:cubicBezTo>
                  <a:lnTo>
                    <a:pt x="2776" y="1391"/>
                  </a:lnTo>
                  <a:cubicBezTo>
                    <a:pt x="1281" y="2414"/>
                    <a:pt x="267" y="4183"/>
                    <a:pt x="267" y="5885"/>
                  </a:cubicBezTo>
                  <a:cubicBezTo>
                    <a:pt x="267" y="6804"/>
                    <a:pt x="482" y="7362"/>
                    <a:pt x="920" y="7629"/>
                  </a:cubicBezTo>
                  <a:cubicBezTo>
                    <a:pt x="920" y="7629"/>
                    <a:pt x="2484" y="8617"/>
                    <a:pt x="2827" y="8677"/>
                  </a:cubicBezTo>
                  <a:lnTo>
                    <a:pt x="2827" y="10825"/>
                  </a:lnTo>
                  <a:cubicBezTo>
                    <a:pt x="2559" y="10921"/>
                    <a:pt x="2278" y="10968"/>
                    <a:pt x="1998" y="10968"/>
                  </a:cubicBezTo>
                  <a:cubicBezTo>
                    <a:pt x="1676" y="10968"/>
                    <a:pt x="1356" y="10906"/>
                    <a:pt x="1057" y="10782"/>
                  </a:cubicBezTo>
                  <a:cubicBezTo>
                    <a:pt x="1009" y="10763"/>
                    <a:pt x="959" y="10755"/>
                    <a:pt x="910" y="10755"/>
                  </a:cubicBezTo>
                  <a:cubicBezTo>
                    <a:pt x="821" y="10755"/>
                    <a:pt x="734" y="10783"/>
                    <a:pt x="662" y="10833"/>
                  </a:cubicBezTo>
                  <a:cubicBezTo>
                    <a:pt x="293" y="11048"/>
                    <a:pt x="1" y="11598"/>
                    <a:pt x="1" y="12088"/>
                  </a:cubicBezTo>
                  <a:cubicBezTo>
                    <a:pt x="1" y="12328"/>
                    <a:pt x="61" y="12491"/>
                    <a:pt x="173" y="12586"/>
                  </a:cubicBezTo>
                  <a:cubicBezTo>
                    <a:pt x="173" y="12586"/>
                    <a:pt x="1728" y="13540"/>
                    <a:pt x="1891" y="13574"/>
                  </a:cubicBezTo>
                  <a:cubicBezTo>
                    <a:pt x="2192" y="13686"/>
                    <a:pt x="2509" y="13737"/>
                    <a:pt x="2827" y="13737"/>
                  </a:cubicBezTo>
                  <a:cubicBezTo>
                    <a:pt x="2853" y="13814"/>
                    <a:pt x="2913" y="13875"/>
                    <a:pt x="2982" y="13909"/>
                  </a:cubicBezTo>
                  <a:cubicBezTo>
                    <a:pt x="2982" y="13909"/>
                    <a:pt x="4528" y="14802"/>
                    <a:pt x="4537" y="14811"/>
                  </a:cubicBezTo>
                  <a:cubicBezTo>
                    <a:pt x="4578" y="14827"/>
                    <a:pt x="4620" y="14834"/>
                    <a:pt x="4662" y="14834"/>
                  </a:cubicBezTo>
                  <a:cubicBezTo>
                    <a:pt x="4733" y="14834"/>
                    <a:pt x="4804" y="14812"/>
                    <a:pt x="4863" y="14768"/>
                  </a:cubicBezTo>
                  <a:cubicBezTo>
                    <a:pt x="5147" y="14605"/>
                    <a:pt x="5379" y="14175"/>
                    <a:pt x="5379" y="13789"/>
                  </a:cubicBezTo>
                  <a:lnTo>
                    <a:pt x="5379" y="12835"/>
                  </a:lnTo>
                  <a:cubicBezTo>
                    <a:pt x="6900" y="11761"/>
                    <a:pt x="7922" y="10008"/>
                    <a:pt x="7922" y="8247"/>
                  </a:cubicBezTo>
                  <a:cubicBezTo>
                    <a:pt x="7931" y="7422"/>
                    <a:pt x="7742" y="6864"/>
                    <a:pt x="7329" y="6572"/>
                  </a:cubicBezTo>
                  <a:cubicBezTo>
                    <a:pt x="7269" y="6529"/>
                    <a:pt x="5783" y="5678"/>
                    <a:pt x="5783" y="5678"/>
                  </a:cubicBezTo>
                  <a:cubicBezTo>
                    <a:pt x="5645" y="5584"/>
                    <a:pt x="5499" y="5515"/>
                    <a:pt x="5336" y="5481"/>
                  </a:cubicBezTo>
                  <a:lnTo>
                    <a:pt x="5336" y="3410"/>
                  </a:lnTo>
                  <a:cubicBezTo>
                    <a:pt x="5542" y="3358"/>
                    <a:pt x="5753" y="3332"/>
                    <a:pt x="5964" y="3332"/>
                  </a:cubicBezTo>
                  <a:cubicBezTo>
                    <a:pt x="6165" y="3332"/>
                    <a:pt x="6367" y="3355"/>
                    <a:pt x="6565" y="3402"/>
                  </a:cubicBezTo>
                  <a:cubicBezTo>
                    <a:pt x="6598" y="3408"/>
                    <a:pt x="6632" y="3412"/>
                    <a:pt x="6665" y="3412"/>
                  </a:cubicBezTo>
                  <a:cubicBezTo>
                    <a:pt x="6759" y="3412"/>
                    <a:pt x="6849" y="3386"/>
                    <a:pt x="6925" y="3342"/>
                  </a:cubicBezTo>
                  <a:cubicBezTo>
                    <a:pt x="7295" y="3127"/>
                    <a:pt x="7596" y="2568"/>
                    <a:pt x="7596" y="2070"/>
                  </a:cubicBezTo>
                  <a:cubicBezTo>
                    <a:pt x="7596" y="1821"/>
                    <a:pt x="7527" y="1675"/>
                    <a:pt x="7415" y="1589"/>
                  </a:cubicBezTo>
                  <a:lnTo>
                    <a:pt x="5834" y="670"/>
                  </a:lnTo>
                  <a:cubicBezTo>
                    <a:pt x="5783" y="635"/>
                    <a:pt x="5731" y="618"/>
                    <a:pt x="5671" y="609"/>
                  </a:cubicBezTo>
                  <a:cubicBezTo>
                    <a:pt x="5467" y="556"/>
                    <a:pt x="5257" y="530"/>
                    <a:pt x="5048" y="530"/>
                  </a:cubicBezTo>
                  <a:cubicBezTo>
                    <a:pt x="4888" y="530"/>
                    <a:pt x="4728" y="545"/>
                    <a:pt x="4571" y="575"/>
                  </a:cubicBezTo>
                  <a:lnTo>
                    <a:pt x="3635" y="34"/>
                  </a:lnTo>
                  <a:cubicBezTo>
                    <a:pt x="3591" y="12"/>
                    <a:pt x="3542" y="1"/>
                    <a:pt x="349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41"/>
            <p:cNvSpPr/>
            <p:nvPr/>
          </p:nvSpPr>
          <p:spPr>
            <a:xfrm>
              <a:off x="2636800" y="3362950"/>
              <a:ext cx="158975" cy="348425"/>
            </a:xfrm>
            <a:custGeom>
              <a:rect b="b" l="l" r="r" t="t"/>
              <a:pathLst>
                <a:path extrusionOk="0" h="13937" w="6359">
                  <a:moveTo>
                    <a:pt x="2827" y="2950"/>
                  </a:moveTo>
                  <a:lnTo>
                    <a:pt x="2827" y="5777"/>
                  </a:lnTo>
                  <a:cubicBezTo>
                    <a:pt x="2681" y="5797"/>
                    <a:pt x="2553" y="5807"/>
                    <a:pt x="2440" y="5807"/>
                  </a:cubicBezTo>
                  <a:cubicBezTo>
                    <a:pt x="1834" y="5807"/>
                    <a:pt x="1676" y="5518"/>
                    <a:pt x="1676" y="4960"/>
                  </a:cubicBezTo>
                  <a:cubicBezTo>
                    <a:pt x="1676" y="4256"/>
                    <a:pt x="2054" y="3491"/>
                    <a:pt x="2827" y="2950"/>
                  </a:cubicBezTo>
                  <a:close/>
                  <a:moveTo>
                    <a:pt x="4182" y="7406"/>
                  </a:moveTo>
                  <a:cubicBezTo>
                    <a:pt x="4772" y="7406"/>
                    <a:pt x="4949" y="7699"/>
                    <a:pt x="4949" y="8277"/>
                  </a:cubicBezTo>
                  <a:cubicBezTo>
                    <a:pt x="4949" y="9041"/>
                    <a:pt x="4537" y="9797"/>
                    <a:pt x="3763" y="10347"/>
                  </a:cubicBezTo>
                  <a:lnTo>
                    <a:pt x="3763" y="7443"/>
                  </a:lnTo>
                  <a:cubicBezTo>
                    <a:pt x="3922" y="7418"/>
                    <a:pt x="4060" y="7406"/>
                    <a:pt x="4182" y="7406"/>
                  </a:cubicBezTo>
                  <a:close/>
                  <a:moveTo>
                    <a:pt x="3511" y="0"/>
                  </a:moveTo>
                  <a:cubicBezTo>
                    <a:pt x="3447" y="0"/>
                    <a:pt x="3376" y="21"/>
                    <a:pt x="3299" y="63"/>
                  </a:cubicBezTo>
                  <a:cubicBezTo>
                    <a:pt x="3016" y="227"/>
                    <a:pt x="2775" y="665"/>
                    <a:pt x="2775" y="1051"/>
                  </a:cubicBezTo>
                  <a:lnTo>
                    <a:pt x="2775" y="1386"/>
                  </a:lnTo>
                  <a:cubicBezTo>
                    <a:pt x="1280" y="2409"/>
                    <a:pt x="267" y="4179"/>
                    <a:pt x="267" y="5880"/>
                  </a:cubicBezTo>
                  <a:cubicBezTo>
                    <a:pt x="267" y="7275"/>
                    <a:pt x="745" y="7836"/>
                    <a:pt x="1765" y="7836"/>
                  </a:cubicBezTo>
                  <a:cubicBezTo>
                    <a:pt x="2070" y="7836"/>
                    <a:pt x="2423" y="7785"/>
                    <a:pt x="2827" y="7692"/>
                  </a:cubicBezTo>
                  <a:lnTo>
                    <a:pt x="2827" y="10828"/>
                  </a:lnTo>
                  <a:cubicBezTo>
                    <a:pt x="2559" y="10924"/>
                    <a:pt x="2278" y="10972"/>
                    <a:pt x="1997" y="10972"/>
                  </a:cubicBezTo>
                  <a:cubicBezTo>
                    <a:pt x="1676" y="10972"/>
                    <a:pt x="1355" y="10909"/>
                    <a:pt x="1057" y="10785"/>
                  </a:cubicBezTo>
                  <a:cubicBezTo>
                    <a:pt x="1008" y="10770"/>
                    <a:pt x="958" y="10762"/>
                    <a:pt x="909" y="10762"/>
                  </a:cubicBezTo>
                  <a:cubicBezTo>
                    <a:pt x="820" y="10762"/>
                    <a:pt x="734" y="10787"/>
                    <a:pt x="662" y="10837"/>
                  </a:cubicBezTo>
                  <a:cubicBezTo>
                    <a:pt x="284" y="11052"/>
                    <a:pt x="0" y="11602"/>
                    <a:pt x="0" y="12091"/>
                  </a:cubicBezTo>
                  <a:cubicBezTo>
                    <a:pt x="0" y="12426"/>
                    <a:pt x="121" y="12615"/>
                    <a:pt x="318" y="12675"/>
                  </a:cubicBezTo>
                  <a:cubicBezTo>
                    <a:pt x="624" y="12786"/>
                    <a:pt x="944" y="12842"/>
                    <a:pt x="1277" y="12842"/>
                  </a:cubicBezTo>
                  <a:cubicBezTo>
                    <a:pt x="1748" y="12842"/>
                    <a:pt x="2247" y="12730"/>
                    <a:pt x="2775" y="12504"/>
                  </a:cubicBezTo>
                  <a:lnTo>
                    <a:pt x="2775" y="13492"/>
                  </a:lnTo>
                  <a:cubicBezTo>
                    <a:pt x="2775" y="13770"/>
                    <a:pt x="2906" y="13936"/>
                    <a:pt x="3088" y="13936"/>
                  </a:cubicBezTo>
                  <a:cubicBezTo>
                    <a:pt x="3153" y="13936"/>
                    <a:pt x="3225" y="13915"/>
                    <a:pt x="3299" y="13870"/>
                  </a:cubicBezTo>
                  <a:cubicBezTo>
                    <a:pt x="3592" y="13706"/>
                    <a:pt x="3815" y="13277"/>
                    <a:pt x="3815" y="12890"/>
                  </a:cubicBezTo>
                  <a:lnTo>
                    <a:pt x="3815" y="11937"/>
                  </a:lnTo>
                  <a:cubicBezTo>
                    <a:pt x="5336" y="10863"/>
                    <a:pt x="6358" y="9110"/>
                    <a:pt x="6358" y="7349"/>
                  </a:cubicBezTo>
                  <a:cubicBezTo>
                    <a:pt x="6358" y="6026"/>
                    <a:pt x="5890" y="5415"/>
                    <a:pt x="4825" y="5415"/>
                  </a:cubicBezTo>
                  <a:cubicBezTo>
                    <a:pt x="4521" y="5415"/>
                    <a:pt x="4168" y="5464"/>
                    <a:pt x="3763" y="5562"/>
                  </a:cubicBezTo>
                  <a:lnTo>
                    <a:pt x="3763" y="2503"/>
                  </a:lnTo>
                  <a:cubicBezTo>
                    <a:pt x="3970" y="2451"/>
                    <a:pt x="4183" y="2425"/>
                    <a:pt x="4396" y="2425"/>
                  </a:cubicBezTo>
                  <a:cubicBezTo>
                    <a:pt x="4599" y="2425"/>
                    <a:pt x="4803" y="2448"/>
                    <a:pt x="5001" y="2495"/>
                  </a:cubicBezTo>
                  <a:cubicBezTo>
                    <a:pt x="5032" y="2501"/>
                    <a:pt x="5064" y="2505"/>
                    <a:pt x="5096" y="2505"/>
                  </a:cubicBezTo>
                  <a:cubicBezTo>
                    <a:pt x="5187" y="2505"/>
                    <a:pt x="5279" y="2479"/>
                    <a:pt x="5361" y="2435"/>
                  </a:cubicBezTo>
                  <a:cubicBezTo>
                    <a:pt x="5731" y="2220"/>
                    <a:pt x="6032" y="1661"/>
                    <a:pt x="6032" y="1163"/>
                  </a:cubicBezTo>
                  <a:cubicBezTo>
                    <a:pt x="6032" y="785"/>
                    <a:pt x="5860" y="639"/>
                    <a:pt x="5671" y="605"/>
                  </a:cubicBezTo>
                  <a:cubicBezTo>
                    <a:pt x="5471" y="555"/>
                    <a:pt x="5264" y="527"/>
                    <a:pt x="5048" y="527"/>
                  </a:cubicBezTo>
                  <a:cubicBezTo>
                    <a:pt x="4670" y="527"/>
                    <a:pt x="4263" y="611"/>
                    <a:pt x="3815" y="802"/>
                  </a:cubicBezTo>
                  <a:lnTo>
                    <a:pt x="3815" y="450"/>
                  </a:lnTo>
                  <a:cubicBezTo>
                    <a:pt x="3815" y="164"/>
                    <a:pt x="3693" y="0"/>
                    <a:pt x="351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7" name="Google Shape;5427;p41"/>
          <p:cNvGrpSpPr/>
          <p:nvPr/>
        </p:nvGrpSpPr>
        <p:grpSpPr>
          <a:xfrm>
            <a:off x="4430250" y="2744625"/>
            <a:ext cx="261200" cy="371075"/>
            <a:chOff x="4430250" y="2744625"/>
            <a:chExt cx="261200" cy="371075"/>
          </a:xfrm>
        </p:grpSpPr>
        <p:sp>
          <p:nvSpPr>
            <p:cNvPr id="5428" name="Google Shape;5428;p41"/>
            <p:cNvSpPr/>
            <p:nvPr/>
          </p:nvSpPr>
          <p:spPr>
            <a:xfrm>
              <a:off x="4430250" y="2744625"/>
              <a:ext cx="261200" cy="371075"/>
            </a:xfrm>
            <a:custGeom>
              <a:rect b="b" l="l" r="r" t="t"/>
              <a:pathLst>
                <a:path extrusionOk="0" h="14843" w="10448">
                  <a:moveTo>
                    <a:pt x="7231" y="0"/>
                  </a:moveTo>
                  <a:cubicBezTo>
                    <a:pt x="6741" y="0"/>
                    <a:pt x="6207" y="155"/>
                    <a:pt x="5645" y="483"/>
                  </a:cubicBezTo>
                  <a:cubicBezTo>
                    <a:pt x="3781" y="1565"/>
                    <a:pt x="2174" y="4314"/>
                    <a:pt x="1581" y="7175"/>
                  </a:cubicBezTo>
                  <a:lnTo>
                    <a:pt x="671" y="7699"/>
                  </a:lnTo>
                  <a:cubicBezTo>
                    <a:pt x="301" y="7914"/>
                    <a:pt x="1" y="8481"/>
                    <a:pt x="1" y="8980"/>
                  </a:cubicBezTo>
                  <a:cubicBezTo>
                    <a:pt x="1" y="9272"/>
                    <a:pt x="112" y="9469"/>
                    <a:pt x="276" y="9538"/>
                  </a:cubicBezTo>
                  <a:lnTo>
                    <a:pt x="963" y="9933"/>
                  </a:lnTo>
                  <a:lnTo>
                    <a:pt x="671" y="10105"/>
                  </a:lnTo>
                  <a:cubicBezTo>
                    <a:pt x="301" y="10320"/>
                    <a:pt x="1" y="10895"/>
                    <a:pt x="1" y="11385"/>
                  </a:cubicBezTo>
                  <a:cubicBezTo>
                    <a:pt x="1" y="11677"/>
                    <a:pt x="112" y="11875"/>
                    <a:pt x="276" y="11944"/>
                  </a:cubicBezTo>
                  <a:lnTo>
                    <a:pt x="1959" y="12923"/>
                  </a:lnTo>
                  <a:cubicBezTo>
                    <a:pt x="2021" y="12971"/>
                    <a:pt x="2097" y="12995"/>
                    <a:pt x="2174" y="12995"/>
                  </a:cubicBezTo>
                  <a:cubicBezTo>
                    <a:pt x="2235" y="12995"/>
                    <a:pt x="2297" y="12979"/>
                    <a:pt x="2355" y="12949"/>
                  </a:cubicBezTo>
                  <a:cubicBezTo>
                    <a:pt x="2647" y="13292"/>
                    <a:pt x="4734" y="14512"/>
                    <a:pt x="4734" y="14512"/>
                  </a:cubicBezTo>
                  <a:cubicBezTo>
                    <a:pt x="5076" y="14729"/>
                    <a:pt x="5462" y="14843"/>
                    <a:pt x="5879" y="14843"/>
                  </a:cubicBezTo>
                  <a:cubicBezTo>
                    <a:pt x="6355" y="14843"/>
                    <a:pt x="6871" y="14695"/>
                    <a:pt x="7406" y="14384"/>
                  </a:cubicBezTo>
                  <a:cubicBezTo>
                    <a:pt x="8437" y="13791"/>
                    <a:pt x="9374" y="12734"/>
                    <a:pt x="10113" y="11428"/>
                  </a:cubicBezTo>
                  <a:cubicBezTo>
                    <a:pt x="10396" y="10921"/>
                    <a:pt x="10448" y="10251"/>
                    <a:pt x="10233" y="9925"/>
                  </a:cubicBezTo>
                  <a:cubicBezTo>
                    <a:pt x="10130" y="9779"/>
                    <a:pt x="8807" y="8980"/>
                    <a:pt x="8807" y="8980"/>
                  </a:cubicBezTo>
                  <a:cubicBezTo>
                    <a:pt x="8927" y="8748"/>
                    <a:pt x="8996" y="8490"/>
                    <a:pt x="9004" y="8232"/>
                  </a:cubicBezTo>
                  <a:cubicBezTo>
                    <a:pt x="9004" y="7914"/>
                    <a:pt x="8884" y="7708"/>
                    <a:pt x="8704" y="7656"/>
                  </a:cubicBezTo>
                  <a:lnTo>
                    <a:pt x="8034" y="7270"/>
                  </a:lnTo>
                  <a:lnTo>
                    <a:pt x="8334" y="7098"/>
                  </a:lnTo>
                  <a:cubicBezTo>
                    <a:pt x="8704" y="6883"/>
                    <a:pt x="9004" y="6316"/>
                    <a:pt x="9004" y="5818"/>
                  </a:cubicBezTo>
                  <a:cubicBezTo>
                    <a:pt x="9004" y="5431"/>
                    <a:pt x="8798" y="5294"/>
                    <a:pt x="8798" y="5294"/>
                  </a:cubicBezTo>
                  <a:cubicBezTo>
                    <a:pt x="8781" y="5285"/>
                    <a:pt x="7020" y="4263"/>
                    <a:pt x="7020" y="4263"/>
                  </a:cubicBezTo>
                  <a:cubicBezTo>
                    <a:pt x="6954" y="4228"/>
                    <a:pt x="6883" y="4211"/>
                    <a:pt x="6813" y="4211"/>
                  </a:cubicBezTo>
                  <a:cubicBezTo>
                    <a:pt x="6728" y="4211"/>
                    <a:pt x="6644" y="4237"/>
                    <a:pt x="6573" y="4289"/>
                  </a:cubicBezTo>
                  <a:lnTo>
                    <a:pt x="6401" y="4392"/>
                  </a:lnTo>
                  <a:cubicBezTo>
                    <a:pt x="6685" y="4057"/>
                    <a:pt x="7028" y="3773"/>
                    <a:pt x="7406" y="3541"/>
                  </a:cubicBezTo>
                  <a:cubicBezTo>
                    <a:pt x="7802" y="3313"/>
                    <a:pt x="8173" y="3201"/>
                    <a:pt x="8512" y="3201"/>
                  </a:cubicBezTo>
                  <a:cubicBezTo>
                    <a:pt x="8797" y="3201"/>
                    <a:pt x="9060" y="3281"/>
                    <a:pt x="9296" y="3438"/>
                  </a:cubicBezTo>
                  <a:cubicBezTo>
                    <a:pt x="9344" y="3467"/>
                    <a:pt x="9396" y="3481"/>
                    <a:pt x="9452" y="3481"/>
                  </a:cubicBezTo>
                  <a:cubicBezTo>
                    <a:pt x="9711" y="3481"/>
                    <a:pt x="10042" y="3180"/>
                    <a:pt x="10233" y="2699"/>
                  </a:cubicBezTo>
                  <a:cubicBezTo>
                    <a:pt x="10448" y="2132"/>
                    <a:pt x="10396" y="1531"/>
                    <a:pt x="10113" y="1333"/>
                  </a:cubicBezTo>
                  <a:lnTo>
                    <a:pt x="8351" y="311"/>
                  </a:lnTo>
                  <a:cubicBezTo>
                    <a:pt x="8015" y="108"/>
                    <a:pt x="7639" y="0"/>
                    <a:pt x="723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41"/>
            <p:cNvSpPr/>
            <p:nvPr/>
          </p:nvSpPr>
          <p:spPr>
            <a:xfrm>
              <a:off x="4474275" y="2769850"/>
              <a:ext cx="216975" cy="345750"/>
            </a:xfrm>
            <a:custGeom>
              <a:rect b="b" l="l" r="r" t="t"/>
              <a:pathLst>
                <a:path extrusionOk="0" h="13830" w="8679">
                  <a:moveTo>
                    <a:pt x="7227" y="1"/>
                  </a:moveTo>
                  <a:cubicBezTo>
                    <a:pt x="6736" y="1"/>
                    <a:pt x="6199" y="156"/>
                    <a:pt x="5637" y="479"/>
                  </a:cubicBezTo>
                  <a:cubicBezTo>
                    <a:pt x="3781" y="1570"/>
                    <a:pt x="2174" y="4311"/>
                    <a:pt x="1582" y="7172"/>
                  </a:cubicBezTo>
                  <a:lnTo>
                    <a:pt x="671" y="7696"/>
                  </a:lnTo>
                  <a:cubicBezTo>
                    <a:pt x="302" y="7910"/>
                    <a:pt x="1" y="8486"/>
                    <a:pt x="1" y="8976"/>
                  </a:cubicBezTo>
                  <a:cubicBezTo>
                    <a:pt x="1" y="9346"/>
                    <a:pt x="167" y="9564"/>
                    <a:pt x="403" y="9564"/>
                  </a:cubicBezTo>
                  <a:cubicBezTo>
                    <a:pt x="485" y="9564"/>
                    <a:pt x="576" y="9538"/>
                    <a:pt x="671" y="9483"/>
                  </a:cubicBezTo>
                  <a:lnTo>
                    <a:pt x="1341" y="9096"/>
                  </a:lnTo>
                  <a:lnTo>
                    <a:pt x="1341" y="9096"/>
                  </a:lnTo>
                  <a:cubicBezTo>
                    <a:pt x="1341" y="9199"/>
                    <a:pt x="1332" y="9311"/>
                    <a:pt x="1332" y="9414"/>
                  </a:cubicBezTo>
                  <a:cubicBezTo>
                    <a:pt x="1332" y="9517"/>
                    <a:pt x="1332" y="9620"/>
                    <a:pt x="1341" y="9723"/>
                  </a:cubicBezTo>
                  <a:lnTo>
                    <a:pt x="671" y="10110"/>
                  </a:lnTo>
                  <a:cubicBezTo>
                    <a:pt x="302" y="10325"/>
                    <a:pt x="1" y="10892"/>
                    <a:pt x="1" y="11390"/>
                  </a:cubicBezTo>
                  <a:cubicBezTo>
                    <a:pt x="1" y="11755"/>
                    <a:pt x="168" y="11977"/>
                    <a:pt x="407" y="11977"/>
                  </a:cubicBezTo>
                  <a:cubicBezTo>
                    <a:pt x="488" y="11977"/>
                    <a:pt x="577" y="11951"/>
                    <a:pt x="671" y="11897"/>
                  </a:cubicBezTo>
                  <a:lnTo>
                    <a:pt x="1573" y="11373"/>
                  </a:lnTo>
                  <a:cubicBezTo>
                    <a:pt x="1996" y="12928"/>
                    <a:pt x="2938" y="13829"/>
                    <a:pt x="4116" y="13829"/>
                  </a:cubicBezTo>
                  <a:cubicBezTo>
                    <a:pt x="4591" y="13829"/>
                    <a:pt x="5104" y="13683"/>
                    <a:pt x="5637" y="13375"/>
                  </a:cubicBezTo>
                  <a:cubicBezTo>
                    <a:pt x="6668" y="12773"/>
                    <a:pt x="7613" y="11716"/>
                    <a:pt x="8352" y="10411"/>
                  </a:cubicBezTo>
                  <a:cubicBezTo>
                    <a:pt x="8627" y="9904"/>
                    <a:pt x="8678" y="9233"/>
                    <a:pt x="8463" y="8907"/>
                  </a:cubicBezTo>
                  <a:cubicBezTo>
                    <a:pt x="8390" y="8814"/>
                    <a:pt x="8294" y="8771"/>
                    <a:pt x="8188" y="8771"/>
                  </a:cubicBezTo>
                  <a:cubicBezTo>
                    <a:pt x="7971" y="8771"/>
                    <a:pt x="7715" y="8953"/>
                    <a:pt x="7535" y="9259"/>
                  </a:cubicBezTo>
                  <a:cubicBezTo>
                    <a:pt x="7003" y="10213"/>
                    <a:pt x="6367" y="10917"/>
                    <a:pt x="5645" y="11338"/>
                  </a:cubicBezTo>
                  <a:cubicBezTo>
                    <a:pt x="5273" y="11552"/>
                    <a:pt x="4911" y="11653"/>
                    <a:pt x="4576" y="11653"/>
                  </a:cubicBezTo>
                  <a:cubicBezTo>
                    <a:pt x="4184" y="11653"/>
                    <a:pt x="3828" y="11516"/>
                    <a:pt x="3532" y="11261"/>
                  </a:cubicBezTo>
                  <a:cubicBezTo>
                    <a:pt x="3317" y="11055"/>
                    <a:pt x="3145" y="10814"/>
                    <a:pt x="3025" y="10539"/>
                  </a:cubicBezTo>
                  <a:lnTo>
                    <a:pt x="6573" y="8495"/>
                  </a:lnTo>
                  <a:cubicBezTo>
                    <a:pt x="6943" y="8280"/>
                    <a:pt x="7243" y="7704"/>
                    <a:pt x="7243" y="7215"/>
                  </a:cubicBezTo>
                  <a:cubicBezTo>
                    <a:pt x="7243" y="6844"/>
                    <a:pt x="7078" y="6626"/>
                    <a:pt x="6841" y="6626"/>
                  </a:cubicBezTo>
                  <a:cubicBezTo>
                    <a:pt x="6759" y="6626"/>
                    <a:pt x="6668" y="6652"/>
                    <a:pt x="6573" y="6708"/>
                  </a:cubicBezTo>
                  <a:lnTo>
                    <a:pt x="2681" y="8950"/>
                  </a:lnTo>
                  <a:cubicBezTo>
                    <a:pt x="2681" y="8847"/>
                    <a:pt x="2673" y="8752"/>
                    <a:pt x="2673" y="8641"/>
                  </a:cubicBezTo>
                  <a:cubicBezTo>
                    <a:pt x="2673" y="8538"/>
                    <a:pt x="2673" y="8426"/>
                    <a:pt x="2681" y="8331"/>
                  </a:cubicBezTo>
                  <a:lnTo>
                    <a:pt x="6573" y="6080"/>
                  </a:lnTo>
                  <a:cubicBezTo>
                    <a:pt x="6943" y="5866"/>
                    <a:pt x="7243" y="5299"/>
                    <a:pt x="7243" y="4800"/>
                  </a:cubicBezTo>
                  <a:cubicBezTo>
                    <a:pt x="7243" y="4435"/>
                    <a:pt x="7076" y="4213"/>
                    <a:pt x="6838" y="4213"/>
                  </a:cubicBezTo>
                  <a:cubicBezTo>
                    <a:pt x="6757" y="4213"/>
                    <a:pt x="6667" y="4239"/>
                    <a:pt x="6573" y="4293"/>
                  </a:cubicBezTo>
                  <a:lnTo>
                    <a:pt x="3025" y="6338"/>
                  </a:lnTo>
                  <a:cubicBezTo>
                    <a:pt x="3162" y="5891"/>
                    <a:pt x="3326" y="5453"/>
                    <a:pt x="3532" y="5032"/>
                  </a:cubicBezTo>
                  <a:cubicBezTo>
                    <a:pt x="4082" y="3924"/>
                    <a:pt x="4829" y="2988"/>
                    <a:pt x="5637" y="2524"/>
                  </a:cubicBezTo>
                  <a:cubicBezTo>
                    <a:pt x="6034" y="2294"/>
                    <a:pt x="6406" y="2180"/>
                    <a:pt x="6746" y="2180"/>
                  </a:cubicBezTo>
                  <a:cubicBezTo>
                    <a:pt x="7030" y="2180"/>
                    <a:pt x="7292" y="2260"/>
                    <a:pt x="7527" y="2421"/>
                  </a:cubicBezTo>
                  <a:cubicBezTo>
                    <a:pt x="7573" y="2449"/>
                    <a:pt x="7625" y="2463"/>
                    <a:pt x="7680" y="2463"/>
                  </a:cubicBezTo>
                  <a:cubicBezTo>
                    <a:pt x="7940" y="2463"/>
                    <a:pt x="8272" y="2157"/>
                    <a:pt x="8463" y="1682"/>
                  </a:cubicBezTo>
                  <a:cubicBezTo>
                    <a:pt x="8678" y="1106"/>
                    <a:pt x="8627" y="513"/>
                    <a:pt x="8352" y="316"/>
                  </a:cubicBezTo>
                  <a:cubicBezTo>
                    <a:pt x="8016" y="109"/>
                    <a:pt x="7637" y="1"/>
                    <a:pt x="7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30" name="Google Shape;5430;p41"/>
          <p:cNvGrpSpPr/>
          <p:nvPr/>
        </p:nvGrpSpPr>
        <p:grpSpPr>
          <a:xfrm>
            <a:off x="3782450" y="2178300"/>
            <a:ext cx="322850" cy="371250"/>
            <a:chOff x="3782450" y="2178300"/>
            <a:chExt cx="322850" cy="371250"/>
          </a:xfrm>
        </p:grpSpPr>
        <p:sp>
          <p:nvSpPr>
            <p:cNvPr id="5431" name="Google Shape;5431;p41"/>
            <p:cNvSpPr/>
            <p:nvPr/>
          </p:nvSpPr>
          <p:spPr>
            <a:xfrm>
              <a:off x="3782450" y="2185500"/>
              <a:ext cx="322850" cy="363950"/>
            </a:xfrm>
            <a:custGeom>
              <a:rect b="b" l="l" r="r" t="t"/>
              <a:pathLst>
                <a:path extrusionOk="0" h="14558" w="12914">
                  <a:moveTo>
                    <a:pt x="10103" y="1"/>
                  </a:moveTo>
                  <a:cubicBezTo>
                    <a:pt x="9909" y="1"/>
                    <a:pt x="9717" y="50"/>
                    <a:pt x="9546" y="149"/>
                  </a:cubicBezTo>
                  <a:lnTo>
                    <a:pt x="1685" y="4677"/>
                  </a:lnTo>
                  <a:cubicBezTo>
                    <a:pt x="645" y="5278"/>
                    <a:pt x="1" y="6395"/>
                    <a:pt x="1" y="7598"/>
                  </a:cubicBezTo>
                  <a:lnTo>
                    <a:pt x="1" y="12469"/>
                  </a:lnTo>
                  <a:cubicBezTo>
                    <a:pt x="1" y="12907"/>
                    <a:pt x="259" y="13303"/>
                    <a:pt x="654" y="13483"/>
                  </a:cubicBezTo>
                  <a:lnTo>
                    <a:pt x="2157" y="14351"/>
                  </a:lnTo>
                  <a:cubicBezTo>
                    <a:pt x="2351" y="14489"/>
                    <a:pt x="2576" y="14558"/>
                    <a:pt x="2802" y="14558"/>
                  </a:cubicBezTo>
                  <a:cubicBezTo>
                    <a:pt x="2997" y="14558"/>
                    <a:pt x="3193" y="14506"/>
                    <a:pt x="3369" y="14402"/>
                  </a:cubicBezTo>
                  <a:lnTo>
                    <a:pt x="11230" y="9883"/>
                  </a:lnTo>
                  <a:cubicBezTo>
                    <a:pt x="12269" y="9282"/>
                    <a:pt x="12905" y="8165"/>
                    <a:pt x="12914" y="6971"/>
                  </a:cubicBezTo>
                  <a:lnTo>
                    <a:pt x="12914" y="2099"/>
                  </a:lnTo>
                  <a:cubicBezTo>
                    <a:pt x="12914" y="1670"/>
                    <a:pt x="12673" y="1283"/>
                    <a:pt x="12287" y="1094"/>
                  </a:cubicBezTo>
                  <a:lnTo>
                    <a:pt x="10620" y="123"/>
                  </a:lnTo>
                  <a:cubicBezTo>
                    <a:pt x="10456" y="42"/>
                    <a:pt x="10279" y="1"/>
                    <a:pt x="1010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41"/>
            <p:cNvSpPr/>
            <p:nvPr/>
          </p:nvSpPr>
          <p:spPr>
            <a:xfrm>
              <a:off x="3824550" y="2209900"/>
              <a:ext cx="280750" cy="339650"/>
            </a:xfrm>
            <a:custGeom>
              <a:rect b="b" l="l" r="r" t="t"/>
              <a:pathLst>
                <a:path extrusionOk="0" h="13586" w="11230">
                  <a:moveTo>
                    <a:pt x="10107" y="1"/>
                  </a:moveTo>
                  <a:cubicBezTo>
                    <a:pt x="9919" y="1"/>
                    <a:pt x="9727" y="49"/>
                    <a:pt x="9546" y="153"/>
                  </a:cubicBezTo>
                  <a:lnTo>
                    <a:pt x="1685" y="4680"/>
                  </a:lnTo>
                  <a:cubicBezTo>
                    <a:pt x="645" y="5282"/>
                    <a:pt x="1" y="6390"/>
                    <a:pt x="1" y="7593"/>
                  </a:cubicBezTo>
                  <a:lnTo>
                    <a:pt x="1" y="12464"/>
                  </a:lnTo>
                  <a:cubicBezTo>
                    <a:pt x="1" y="13116"/>
                    <a:pt x="541" y="13585"/>
                    <a:pt x="1128" y="13585"/>
                  </a:cubicBezTo>
                  <a:cubicBezTo>
                    <a:pt x="1314" y="13585"/>
                    <a:pt x="1505" y="13538"/>
                    <a:pt x="1685" y="13435"/>
                  </a:cubicBezTo>
                  <a:lnTo>
                    <a:pt x="9546" y="8907"/>
                  </a:lnTo>
                  <a:cubicBezTo>
                    <a:pt x="10585" y="8306"/>
                    <a:pt x="11230" y="7198"/>
                    <a:pt x="11230" y="5995"/>
                  </a:cubicBezTo>
                  <a:lnTo>
                    <a:pt x="11230" y="1123"/>
                  </a:lnTo>
                  <a:cubicBezTo>
                    <a:pt x="11230" y="466"/>
                    <a:pt x="10692" y="1"/>
                    <a:pt x="1010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41"/>
            <p:cNvSpPr/>
            <p:nvPr/>
          </p:nvSpPr>
          <p:spPr>
            <a:xfrm>
              <a:off x="3824550" y="2209825"/>
              <a:ext cx="280750" cy="201175"/>
            </a:xfrm>
            <a:custGeom>
              <a:rect b="b" l="l" r="r" t="t"/>
              <a:pathLst>
                <a:path extrusionOk="0" h="8047" w="11230">
                  <a:moveTo>
                    <a:pt x="10109" y="0"/>
                  </a:moveTo>
                  <a:cubicBezTo>
                    <a:pt x="9921" y="0"/>
                    <a:pt x="9728" y="49"/>
                    <a:pt x="9546" y="156"/>
                  </a:cubicBezTo>
                  <a:lnTo>
                    <a:pt x="1685" y="4683"/>
                  </a:lnTo>
                  <a:cubicBezTo>
                    <a:pt x="645" y="5285"/>
                    <a:pt x="1" y="6393"/>
                    <a:pt x="1" y="7596"/>
                  </a:cubicBezTo>
                  <a:cubicBezTo>
                    <a:pt x="525" y="7896"/>
                    <a:pt x="1107" y="8047"/>
                    <a:pt x="1689" y="8047"/>
                  </a:cubicBezTo>
                  <a:cubicBezTo>
                    <a:pt x="2271" y="8047"/>
                    <a:pt x="2853" y="7896"/>
                    <a:pt x="3377" y="7596"/>
                  </a:cubicBezTo>
                  <a:lnTo>
                    <a:pt x="8652" y="4546"/>
                  </a:lnTo>
                  <a:cubicBezTo>
                    <a:pt x="9941" y="3807"/>
                    <a:pt x="10869" y="2570"/>
                    <a:pt x="11230" y="1126"/>
                  </a:cubicBezTo>
                  <a:cubicBezTo>
                    <a:pt x="11230" y="470"/>
                    <a:pt x="10694" y="0"/>
                    <a:pt x="1010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41"/>
            <p:cNvSpPr/>
            <p:nvPr/>
          </p:nvSpPr>
          <p:spPr>
            <a:xfrm>
              <a:off x="3782450" y="2185500"/>
              <a:ext cx="307175" cy="214025"/>
            </a:xfrm>
            <a:custGeom>
              <a:rect b="b" l="l" r="r" t="t"/>
              <a:pathLst>
                <a:path extrusionOk="0" h="8561" w="12287">
                  <a:moveTo>
                    <a:pt x="10103" y="1"/>
                  </a:moveTo>
                  <a:cubicBezTo>
                    <a:pt x="9909" y="1"/>
                    <a:pt x="9717" y="50"/>
                    <a:pt x="9546" y="149"/>
                  </a:cubicBezTo>
                  <a:lnTo>
                    <a:pt x="1685" y="4677"/>
                  </a:lnTo>
                  <a:cubicBezTo>
                    <a:pt x="645" y="5278"/>
                    <a:pt x="1" y="6395"/>
                    <a:pt x="1" y="7598"/>
                  </a:cubicBezTo>
                  <a:lnTo>
                    <a:pt x="1685" y="8560"/>
                  </a:lnTo>
                  <a:cubicBezTo>
                    <a:pt x="1685" y="7357"/>
                    <a:pt x="2329" y="6249"/>
                    <a:pt x="3369" y="5656"/>
                  </a:cubicBezTo>
                  <a:lnTo>
                    <a:pt x="11230" y="1129"/>
                  </a:lnTo>
                  <a:cubicBezTo>
                    <a:pt x="11400" y="1027"/>
                    <a:pt x="11595" y="975"/>
                    <a:pt x="11791" y="975"/>
                  </a:cubicBezTo>
                  <a:cubicBezTo>
                    <a:pt x="11961" y="975"/>
                    <a:pt x="12131" y="1014"/>
                    <a:pt x="12287" y="1094"/>
                  </a:cubicBezTo>
                  <a:lnTo>
                    <a:pt x="10620" y="123"/>
                  </a:lnTo>
                  <a:cubicBezTo>
                    <a:pt x="10456" y="42"/>
                    <a:pt x="10279" y="1"/>
                    <a:pt x="1010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41"/>
            <p:cNvSpPr/>
            <p:nvPr/>
          </p:nvSpPr>
          <p:spPr>
            <a:xfrm>
              <a:off x="3936675" y="2324150"/>
              <a:ext cx="63375" cy="66450"/>
            </a:xfrm>
            <a:custGeom>
              <a:rect b="b" l="l" r="r" t="t"/>
              <a:pathLst>
                <a:path extrusionOk="0" h="2658" w="2535">
                  <a:moveTo>
                    <a:pt x="1973" y="1"/>
                  </a:moveTo>
                  <a:cubicBezTo>
                    <a:pt x="1924" y="1"/>
                    <a:pt x="1874" y="14"/>
                    <a:pt x="1831" y="42"/>
                  </a:cubicBezTo>
                  <a:lnTo>
                    <a:pt x="215" y="969"/>
                  </a:lnTo>
                  <a:cubicBezTo>
                    <a:pt x="86" y="1038"/>
                    <a:pt x="1" y="1176"/>
                    <a:pt x="1" y="1330"/>
                  </a:cubicBezTo>
                  <a:lnTo>
                    <a:pt x="1" y="2215"/>
                  </a:lnTo>
                  <a:cubicBezTo>
                    <a:pt x="1" y="2318"/>
                    <a:pt x="61" y="2413"/>
                    <a:pt x="155" y="2464"/>
                  </a:cubicBezTo>
                  <a:lnTo>
                    <a:pt x="430" y="2619"/>
                  </a:lnTo>
                  <a:cubicBezTo>
                    <a:pt x="473" y="2645"/>
                    <a:pt x="520" y="2658"/>
                    <a:pt x="568" y="2658"/>
                  </a:cubicBezTo>
                  <a:cubicBezTo>
                    <a:pt x="615" y="2658"/>
                    <a:pt x="662" y="2645"/>
                    <a:pt x="705" y="2619"/>
                  </a:cubicBezTo>
                  <a:lnTo>
                    <a:pt x="2320" y="1700"/>
                  </a:lnTo>
                  <a:cubicBezTo>
                    <a:pt x="2449" y="1622"/>
                    <a:pt x="2535" y="1485"/>
                    <a:pt x="2535" y="1330"/>
                  </a:cubicBezTo>
                  <a:lnTo>
                    <a:pt x="2535" y="445"/>
                  </a:lnTo>
                  <a:cubicBezTo>
                    <a:pt x="2535" y="351"/>
                    <a:pt x="2492" y="265"/>
                    <a:pt x="2423" y="213"/>
                  </a:cubicBezTo>
                  <a:lnTo>
                    <a:pt x="2131" y="50"/>
                  </a:lnTo>
                  <a:cubicBezTo>
                    <a:pt x="2085" y="18"/>
                    <a:pt x="2029" y="1"/>
                    <a:pt x="197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41"/>
            <p:cNvSpPr/>
            <p:nvPr/>
          </p:nvSpPr>
          <p:spPr>
            <a:xfrm>
              <a:off x="3943975" y="2328150"/>
              <a:ext cx="56075" cy="62475"/>
            </a:xfrm>
            <a:custGeom>
              <a:rect b="b" l="l" r="r" t="t"/>
              <a:pathLst>
                <a:path extrusionOk="0" h="2499" w="2243">
                  <a:moveTo>
                    <a:pt x="1961" y="0"/>
                  </a:moveTo>
                  <a:cubicBezTo>
                    <a:pt x="1915" y="0"/>
                    <a:pt x="1867" y="12"/>
                    <a:pt x="1822" y="36"/>
                  </a:cubicBezTo>
                  <a:lnTo>
                    <a:pt x="215" y="964"/>
                  </a:lnTo>
                  <a:cubicBezTo>
                    <a:pt x="87" y="1041"/>
                    <a:pt x="1" y="1179"/>
                    <a:pt x="1" y="1334"/>
                  </a:cubicBezTo>
                  <a:lnTo>
                    <a:pt x="1" y="2218"/>
                  </a:lnTo>
                  <a:cubicBezTo>
                    <a:pt x="1" y="2381"/>
                    <a:pt x="133" y="2499"/>
                    <a:pt x="279" y="2499"/>
                  </a:cubicBezTo>
                  <a:cubicBezTo>
                    <a:pt x="327" y="2499"/>
                    <a:pt x="375" y="2486"/>
                    <a:pt x="422" y="2459"/>
                  </a:cubicBezTo>
                  <a:lnTo>
                    <a:pt x="2028" y="1540"/>
                  </a:lnTo>
                  <a:cubicBezTo>
                    <a:pt x="2166" y="1462"/>
                    <a:pt x="2243" y="1325"/>
                    <a:pt x="2243" y="1170"/>
                  </a:cubicBezTo>
                  <a:lnTo>
                    <a:pt x="2243" y="285"/>
                  </a:lnTo>
                  <a:cubicBezTo>
                    <a:pt x="2243" y="115"/>
                    <a:pt x="2109" y="0"/>
                    <a:pt x="196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41"/>
            <p:cNvSpPr/>
            <p:nvPr/>
          </p:nvSpPr>
          <p:spPr>
            <a:xfrm>
              <a:off x="3861925" y="2178300"/>
              <a:ext cx="140925" cy="127350"/>
            </a:xfrm>
            <a:custGeom>
              <a:rect b="b" l="l" r="r" t="t"/>
              <a:pathLst>
                <a:path extrusionOk="0" h="5094" w="5637">
                  <a:moveTo>
                    <a:pt x="5077" y="1"/>
                  </a:moveTo>
                  <a:cubicBezTo>
                    <a:pt x="4983" y="1"/>
                    <a:pt x="4886" y="24"/>
                    <a:pt x="4795" y="76"/>
                  </a:cubicBezTo>
                  <a:lnTo>
                    <a:pt x="276" y="2688"/>
                  </a:lnTo>
                  <a:cubicBezTo>
                    <a:pt x="104" y="2791"/>
                    <a:pt x="1" y="2972"/>
                    <a:pt x="1" y="3178"/>
                  </a:cubicBezTo>
                  <a:lnTo>
                    <a:pt x="1" y="4535"/>
                  </a:lnTo>
                  <a:cubicBezTo>
                    <a:pt x="1" y="4845"/>
                    <a:pt x="250" y="5094"/>
                    <a:pt x="559" y="5094"/>
                  </a:cubicBezTo>
                  <a:cubicBezTo>
                    <a:pt x="868" y="5094"/>
                    <a:pt x="1118" y="4845"/>
                    <a:pt x="1118" y="4535"/>
                  </a:cubicBezTo>
                  <a:lnTo>
                    <a:pt x="1118" y="3496"/>
                  </a:lnTo>
                  <a:lnTo>
                    <a:pt x="4520" y="1537"/>
                  </a:lnTo>
                  <a:lnTo>
                    <a:pt x="4520" y="1941"/>
                  </a:lnTo>
                  <a:cubicBezTo>
                    <a:pt x="4520" y="2250"/>
                    <a:pt x="4769" y="2499"/>
                    <a:pt x="5078" y="2499"/>
                  </a:cubicBezTo>
                  <a:cubicBezTo>
                    <a:pt x="5388" y="2499"/>
                    <a:pt x="5637" y="2250"/>
                    <a:pt x="5637" y="1941"/>
                  </a:cubicBezTo>
                  <a:lnTo>
                    <a:pt x="5637" y="566"/>
                  </a:lnTo>
                  <a:cubicBezTo>
                    <a:pt x="5637" y="234"/>
                    <a:pt x="5370" y="1"/>
                    <a:pt x="5077" y="1"/>
                  </a:cubicBezTo>
                  <a:close/>
                </a:path>
              </a:pathLst>
            </a:custGeom>
            <a:solidFill>
              <a:srgbClr val="9B9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41"/>
            <p:cNvSpPr/>
            <p:nvPr/>
          </p:nvSpPr>
          <p:spPr>
            <a:xfrm>
              <a:off x="3865575" y="2183275"/>
              <a:ext cx="128700" cy="83725"/>
            </a:xfrm>
            <a:custGeom>
              <a:rect b="b" l="l" r="r" t="t"/>
              <a:pathLst>
                <a:path extrusionOk="0" h="3349" w="5148">
                  <a:moveTo>
                    <a:pt x="4344" y="0"/>
                  </a:moveTo>
                  <a:cubicBezTo>
                    <a:pt x="4226" y="0"/>
                    <a:pt x="4106" y="30"/>
                    <a:pt x="3996" y="92"/>
                  </a:cubicBezTo>
                  <a:lnTo>
                    <a:pt x="628" y="2042"/>
                  </a:lnTo>
                  <a:cubicBezTo>
                    <a:pt x="1" y="2395"/>
                    <a:pt x="259" y="3348"/>
                    <a:pt x="980" y="3348"/>
                  </a:cubicBezTo>
                  <a:cubicBezTo>
                    <a:pt x="1100" y="3348"/>
                    <a:pt x="1221" y="3314"/>
                    <a:pt x="1332" y="3254"/>
                  </a:cubicBezTo>
                  <a:lnTo>
                    <a:pt x="4692" y="1312"/>
                  </a:lnTo>
                  <a:cubicBezTo>
                    <a:pt x="5027" y="1115"/>
                    <a:pt x="5147" y="685"/>
                    <a:pt x="4949" y="350"/>
                  </a:cubicBezTo>
                  <a:cubicBezTo>
                    <a:pt x="4822" y="125"/>
                    <a:pt x="4587" y="0"/>
                    <a:pt x="4344" y="0"/>
                  </a:cubicBezTo>
                  <a:close/>
                </a:path>
              </a:pathLst>
            </a:custGeom>
            <a:solidFill>
              <a:srgbClr val="3A3A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41"/>
            <p:cNvSpPr/>
            <p:nvPr/>
          </p:nvSpPr>
          <p:spPr>
            <a:xfrm>
              <a:off x="3861925" y="2240700"/>
              <a:ext cx="38525" cy="64950"/>
            </a:xfrm>
            <a:custGeom>
              <a:rect b="b" l="l" r="r" t="t"/>
              <a:pathLst>
                <a:path extrusionOk="0" h="2598" w="1541">
                  <a:moveTo>
                    <a:pt x="750" y="1"/>
                  </a:moveTo>
                  <a:cubicBezTo>
                    <a:pt x="658" y="1"/>
                    <a:pt x="561" y="25"/>
                    <a:pt x="465" y="80"/>
                  </a:cubicBezTo>
                  <a:lnTo>
                    <a:pt x="276" y="192"/>
                  </a:lnTo>
                  <a:cubicBezTo>
                    <a:pt x="104" y="295"/>
                    <a:pt x="1" y="476"/>
                    <a:pt x="1" y="682"/>
                  </a:cubicBezTo>
                  <a:lnTo>
                    <a:pt x="1" y="2039"/>
                  </a:lnTo>
                  <a:cubicBezTo>
                    <a:pt x="1" y="2349"/>
                    <a:pt x="250" y="2598"/>
                    <a:pt x="559" y="2598"/>
                  </a:cubicBezTo>
                  <a:cubicBezTo>
                    <a:pt x="868" y="2598"/>
                    <a:pt x="1118" y="2349"/>
                    <a:pt x="1118" y="2039"/>
                  </a:cubicBezTo>
                  <a:lnTo>
                    <a:pt x="1118" y="991"/>
                  </a:lnTo>
                  <a:cubicBezTo>
                    <a:pt x="1541" y="618"/>
                    <a:pt x="1210" y="1"/>
                    <a:pt x="750" y="1"/>
                  </a:cubicBezTo>
                  <a:close/>
                </a:path>
              </a:pathLst>
            </a:custGeom>
            <a:solidFill>
              <a:srgbClr val="9B9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0" name="Google Shape;5440;p41"/>
          <p:cNvGrpSpPr/>
          <p:nvPr/>
        </p:nvGrpSpPr>
        <p:grpSpPr>
          <a:xfrm>
            <a:off x="6927550" y="2744625"/>
            <a:ext cx="220175" cy="371200"/>
            <a:chOff x="6927550" y="2744625"/>
            <a:chExt cx="220175" cy="371200"/>
          </a:xfrm>
        </p:grpSpPr>
        <p:sp>
          <p:nvSpPr>
            <p:cNvPr id="5441" name="Google Shape;5441;p41"/>
            <p:cNvSpPr/>
            <p:nvPr/>
          </p:nvSpPr>
          <p:spPr>
            <a:xfrm>
              <a:off x="6927550" y="2744625"/>
              <a:ext cx="220175" cy="370975"/>
            </a:xfrm>
            <a:custGeom>
              <a:rect b="b" l="l" r="r" t="t"/>
              <a:pathLst>
                <a:path extrusionOk="0" h="14839" w="8807">
                  <a:moveTo>
                    <a:pt x="6798" y="0"/>
                  </a:moveTo>
                  <a:cubicBezTo>
                    <a:pt x="6496" y="0"/>
                    <a:pt x="6142" y="325"/>
                    <a:pt x="5920" y="826"/>
                  </a:cubicBezTo>
                  <a:lnTo>
                    <a:pt x="3944" y="5577"/>
                  </a:lnTo>
                  <a:lnTo>
                    <a:pt x="2888" y="4254"/>
                  </a:lnTo>
                  <a:cubicBezTo>
                    <a:pt x="2853" y="4211"/>
                    <a:pt x="2819" y="4177"/>
                    <a:pt x="2767" y="4151"/>
                  </a:cubicBezTo>
                  <a:lnTo>
                    <a:pt x="1281" y="3326"/>
                  </a:lnTo>
                  <a:cubicBezTo>
                    <a:pt x="1228" y="3296"/>
                    <a:pt x="1168" y="3281"/>
                    <a:pt x="1105" y="3281"/>
                  </a:cubicBezTo>
                  <a:cubicBezTo>
                    <a:pt x="884" y="3281"/>
                    <a:pt x="617" y="3465"/>
                    <a:pt x="396" y="3799"/>
                  </a:cubicBezTo>
                  <a:cubicBezTo>
                    <a:pt x="70" y="4306"/>
                    <a:pt x="1" y="4950"/>
                    <a:pt x="250" y="5225"/>
                  </a:cubicBezTo>
                  <a:lnTo>
                    <a:pt x="2338" y="7871"/>
                  </a:lnTo>
                  <a:lnTo>
                    <a:pt x="1479" y="8370"/>
                  </a:lnTo>
                  <a:cubicBezTo>
                    <a:pt x="1083" y="8602"/>
                    <a:pt x="757" y="9220"/>
                    <a:pt x="757" y="9753"/>
                  </a:cubicBezTo>
                  <a:cubicBezTo>
                    <a:pt x="757" y="10036"/>
                    <a:pt x="843" y="10234"/>
                    <a:pt x="989" y="10328"/>
                  </a:cubicBezTo>
                  <a:lnTo>
                    <a:pt x="997" y="10337"/>
                  </a:lnTo>
                  <a:lnTo>
                    <a:pt x="1032" y="10354"/>
                  </a:lnTo>
                  <a:lnTo>
                    <a:pt x="1728" y="10732"/>
                  </a:lnTo>
                  <a:lnTo>
                    <a:pt x="1479" y="10870"/>
                  </a:lnTo>
                  <a:cubicBezTo>
                    <a:pt x="1083" y="11102"/>
                    <a:pt x="757" y="11729"/>
                    <a:pt x="757" y="12261"/>
                  </a:cubicBezTo>
                  <a:cubicBezTo>
                    <a:pt x="757" y="12571"/>
                    <a:pt x="860" y="12786"/>
                    <a:pt x="1040" y="12863"/>
                  </a:cubicBezTo>
                  <a:lnTo>
                    <a:pt x="2535" y="13688"/>
                  </a:lnTo>
                  <a:cubicBezTo>
                    <a:pt x="2535" y="13688"/>
                    <a:pt x="2590" y="13718"/>
                    <a:pt x="2684" y="13718"/>
                  </a:cubicBezTo>
                  <a:cubicBezTo>
                    <a:pt x="2756" y="13718"/>
                    <a:pt x="2852" y="13700"/>
                    <a:pt x="2965" y="13636"/>
                  </a:cubicBezTo>
                  <a:cubicBezTo>
                    <a:pt x="2991" y="13791"/>
                    <a:pt x="3102" y="13928"/>
                    <a:pt x="3248" y="13988"/>
                  </a:cubicBezTo>
                  <a:lnTo>
                    <a:pt x="4709" y="14805"/>
                  </a:lnTo>
                  <a:cubicBezTo>
                    <a:pt x="4709" y="14805"/>
                    <a:pt x="4765" y="14838"/>
                    <a:pt x="4863" y="14838"/>
                  </a:cubicBezTo>
                  <a:cubicBezTo>
                    <a:pt x="4936" y="14838"/>
                    <a:pt x="5033" y="14819"/>
                    <a:pt x="5147" y="14753"/>
                  </a:cubicBezTo>
                  <a:cubicBezTo>
                    <a:pt x="5559" y="14512"/>
                    <a:pt x="5877" y="13911"/>
                    <a:pt x="5877" y="13361"/>
                  </a:cubicBezTo>
                  <a:lnTo>
                    <a:pt x="5877" y="11961"/>
                  </a:lnTo>
                  <a:lnTo>
                    <a:pt x="7329" y="11127"/>
                  </a:lnTo>
                  <a:cubicBezTo>
                    <a:pt x="7733" y="10895"/>
                    <a:pt x="8060" y="10268"/>
                    <a:pt x="8060" y="9736"/>
                  </a:cubicBezTo>
                  <a:cubicBezTo>
                    <a:pt x="8060" y="9426"/>
                    <a:pt x="7948" y="9212"/>
                    <a:pt x="7776" y="9134"/>
                  </a:cubicBezTo>
                  <a:lnTo>
                    <a:pt x="7106" y="8748"/>
                  </a:lnTo>
                  <a:lnTo>
                    <a:pt x="7329" y="8619"/>
                  </a:lnTo>
                  <a:cubicBezTo>
                    <a:pt x="7733" y="8387"/>
                    <a:pt x="8060" y="7760"/>
                    <a:pt x="8060" y="7227"/>
                  </a:cubicBezTo>
                  <a:cubicBezTo>
                    <a:pt x="8060" y="6789"/>
                    <a:pt x="7828" y="6660"/>
                    <a:pt x="7828" y="6660"/>
                  </a:cubicBezTo>
                  <a:lnTo>
                    <a:pt x="6917" y="6119"/>
                  </a:lnTo>
                  <a:lnTo>
                    <a:pt x="8584" y="2098"/>
                  </a:lnTo>
                  <a:cubicBezTo>
                    <a:pt x="8807" y="1548"/>
                    <a:pt x="8747" y="981"/>
                    <a:pt x="8429" y="852"/>
                  </a:cubicBezTo>
                  <a:cubicBezTo>
                    <a:pt x="8429" y="852"/>
                    <a:pt x="6960" y="36"/>
                    <a:pt x="6943" y="27"/>
                  </a:cubicBezTo>
                  <a:cubicBezTo>
                    <a:pt x="6897" y="9"/>
                    <a:pt x="6848" y="0"/>
                    <a:pt x="67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41"/>
            <p:cNvSpPr/>
            <p:nvPr/>
          </p:nvSpPr>
          <p:spPr>
            <a:xfrm>
              <a:off x="6964925" y="2765175"/>
              <a:ext cx="182800" cy="350650"/>
            </a:xfrm>
            <a:custGeom>
              <a:rect b="b" l="l" r="r" t="t"/>
              <a:pathLst>
                <a:path extrusionOk="0" h="14026" w="7312">
                  <a:moveTo>
                    <a:pt x="6784" y="0"/>
                  </a:moveTo>
                  <a:cubicBezTo>
                    <a:pt x="6481" y="0"/>
                    <a:pt x="6124" y="330"/>
                    <a:pt x="5912" y="829"/>
                  </a:cubicBezTo>
                  <a:lnTo>
                    <a:pt x="3661" y="6259"/>
                  </a:lnTo>
                  <a:lnTo>
                    <a:pt x="1401" y="3441"/>
                  </a:lnTo>
                  <a:cubicBezTo>
                    <a:pt x="1325" y="3335"/>
                    <a:pt x="1222" y="3285"/>
                    <a:pt x="1107" y="3285"/>
                  </a:cubicBezTo>
                  <a:cubicBezTo>
                    <a:pt x="885" y="3285"/>
                    <a:pt x="616" y="3471"/>
                    <a:pt x="396" y="3810"/>
                  </a:cubicBezTo>
                  <a:cubicBezTo>
                    <a:pt x="69" y="4317"/>
                    <a:pt x="1" y="4953"/>
                    <a:pt x="258" y="5228"/>
                  </a:cubicBezTo>
                  <a:lnTo>
                    <a:pt x="2346" y="7874"/>
                  </a:lnTo>
                  <a:lnTo>
                    <a:pt x="1487" y="8372"/>
                  </a:lnTo>
                  <a:cubicBezTo>
                    <a:pt x="1083" y="8604"/>
                    <a:pt x="757" y="9223"/>
                    <a:pt x="757" y="9764"/>
                  </a:cubicBezTo>
                  <a:cubicBezTo>
                    <a:pt x="757" y="10161"/>
                    <a:pt x="933" y="10401"/>
                    <a:pt x="1194" y="10401"/>
                  </a:cubicBezTo>
                  <a:cubicBezTo>
                    <a:pt x="1283" y="10401"/>
                    <a:pt x="1382" y="10373"/>
                    <a:pt x="1487" y="10314"/>
                  </a:cubicBezTo>
                  <a:lnTo>
                    <a:pt x="2939" y="9472"/>
                  </a:lnTo>
                  <a:lnTo>
                    <a:pt x="2939" y="10039"/>
                  </a:lnTo>
                  <a:lnTo>
                    <a:pt x="1487" y="10881"/>
                  </a:lnTo>
                  <a:cubicBezTo>
                    <a:pt x="1083" y="11113"/>
                    <a:pt x="757" y="11732"/>
                    <a:pt x="757" y="12273"/>
                  </a:cubicBezTo>
                  <a:cubicBezTo>
                    <a:pt x="757" y="12671"/>
                    <a:pt x="934" y="12906"/>
                    <a:pt x="1196" y="12906"/>
                  </a:cubicBezTo>
                  <a:cubicBezTo>
                    <a:pt x="1285" y="12906"/>
                    <a:pt x="1383" y="12879"/>
                    <a:pt x="1487" y="12823"/>
                  </a:cubicBezTo>
                  <a:lnTo>
                    <a:pt x="2939" y="11981"/>
                  </a:lnTo>
                  <a:lnTo>
                    <a:pt x="2939" y="13390"/>
                  </a:lnTo>
                  <a:cubicBezTo>
                    <a:pt x="2939" y="13797"/>
                    <a:pt x="3128" y="14025"/>
                    <a:pt x="3379" y="14025"/>
                  </a:cubicBezTo>
                  <a:cubicBezTo>
                    <a:pt x="3467" y="14025"/>
                    <a:pt x="3563" y="13997"/>
                    <a:pt x="3661" y="13940"/>
                  </a:cubicBezTo>
                  <a:cubicBezTo>
                    <a:pt x="4073" y="13708"/>
                    <a:pt x="4391" y="13098"/>
                    <a:pt x="4391" y="12548"/>
                  </a:cubicBezTo>
                  <a:lnTo>
                    <a:pt x="4391" y="11139"/>
                  </a:lnTo>
                  <a:lnTo>
                    <a:pt x="5843" y="10305"/>
                  </a:lnTo>
                  <a:cubicBezTo>
                    <a:pt x="6247" y="10073"/>
                    <a:pt x="6573" y="9446"/>
                    <a:pt x="6573" y="8914"/>
                  </a:cubicBezTo>
                  <a:cubicBezTo>
                    <a:pt x="6573" y="8516"/>
                    <a:pt x="6392" y="8277"/>
                    <a:pt x="6132" y="8277"/>
                  </a:cubicBezTo>
                  <a:cubicBezTo>
                    <a:pt x="6043" y="8277"/>
                    <a:pt x="5946" y="8305"/>
                    <a:pt x="5843" y="8364"/>
                  </a:cubicBezTo>
                  <a:lnTo>
                    <a:pt x="4391" y="9206"/>
                  </a:lnTo>
                  <a:lnTo>
                    <a:pt x="4391" y="8630"/>
                  </a:lnTo>
                  <a:lnTo>
                    <a:pt x="5843" y="7797"/>
                  </a:lnTo>
                  <a:cubicBezTo>
                    <a:pt x="6247" y="7565"/>
                    <a:pt x="6573" y="6938"/>
                    <a:pt x="6573" y="6405"/>
                  </a:cubicBezTo>
                  <a:cubicBezTo>
                    <a:pt x="6573" y="6008"/>
                    <a:pt x="6392" y="5768"/>
                    <a:pt x="6132" y="5768"/>
                  </a:cubicBezTo>
                  <a:cubicBezTo>
                    <a:pt x="6043" y="5768"/>
                    <a:pt x="5946" y="5796"/>
                    <a:pt x="5843" y="5855"/>
                  </a:cubicBezTo>
                  <a:lnTo>
                    <a:pt x="4992" y="6345"/>
                  </a:lnTo>
                  <a:lnTo>
                    <a:pt x="7097" y="1276"/>
                  </a:lnTo>
                  <a:cubicBezTo>
                    <a:pt x="7312" y="726"/>
                    <a:pt x="7243" y="168"/>
                    <a:pt x="6934" y="30"/>
                  </a:cubicBezTo>
                  <a:cubicBezTo>
                    <a:pt x="6886" y="10"/>
                    <a:pt x="6836" y="0"/>
                    <a:pt x="678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3" name="Google Shape;5443;p41"/>
          <p:cNvGrpSpPr/>
          <p:nvPr/>
        </p:nvGrpSpPr>
        <p:grpSpPr>
          <a:xfrm>
            <a:off x="6321000" y="3339600"/>
            <a:ext cx="193550" cy="371125"/>
            <a:chOff x="6321000" y="3339600"/>
            <a:chExt cx="193550" cy="371125"/>
          </a:xfrm>
        </p:grpSpPr>
        <p:sp>
          <p:nvSpPr>
            <p:cNvPr id="5444" name="Google Shape;5444;p41"/>
            <p:cNvSpPr/>
            <p:nvPr/>
          </p:nvSpPr>
          <p:spPr>
            <a:xfrm>
              <a:off x="6321000" y="3339600"/>
              <a:ext cx="193550" cy="371125"/>
            </a:xfrm>
            <a:custGeom>
              <a:rect b="b" l="l" r="r" t="t"/>
              <a:pathLst>
                <a:path extrusionOk="0" h="14845" w="7742">
                  <a:moveTo>
                    <a:pt x="4096" y="1"/>
                  </a:moveTo>
                  <a:cubicBezTo>
                    <a:pt x="3799" y="1"/>
                    <a:pt x="3471" y="95"/>
                    <a:pt x="3128" y="293"/>
                  </a:cubicBezTo>
                  <a:cubicBezTo>
                    <a:pt x="1779" y="1066"/>
                    <a:pt x="688" y="3162"/>
                    <a:pt x="688" y="4949"/>
                  </a:cubicBezTo>
                  <a:cubicBezTo>
                    <a:pt x="688" y="5980"/>
                    <a:pt x="937" y="6857"/>
                    <a:pt x="1384" y="7432"/>
                  </a:cubicBezTo>
                  <a:lnTo>
                    <a:pt x="628" y="7862"/>
                  </a:lnTo>
                  <a:cubicBezTo>
                    <a:pt x="284" y="8059"/>
                    <a:pt x="1" y="8601"/>
                    <a:pt x="1" y="9065"/>
                  </a:cubicBezTo>
                  <a:cubicBezTo>
                    <a:pt x="1" y="9331"/>
                    <a:pt x="95" y="9511"/>
                    <a:pt x="241" y="9580"/>
                  </a:cubicBezTo>
                  <a:lnTo>
                    <a:pt x="1461" y="10259"/>
                  </a:lnTo>
                  <a:lnTo>
                    <a:pt x="731" y="13094"/>
                  </a:lnTo>
                  <a:cubicBezTo>
                    <a:pt x="636" y="13455"/>
                    <a:pt x="688" y="13781"/>
                    <a:pt x="860" y="13919"/>
                  </a:cubicBezTo>
                  <a:cubicBezTo>
                    <a:pt x="886" y="13936"/>
                    <a:pt x="2441" y="14812"/>
                    <a:pt x="2466" y="14821"/>
                  </a:cubicBezTo>
                  <a:cubicBezTo>
                    <a:pt x="2504" y="14837"/>
                    <a:pt x="2544" y="14844"/>
                    <a:pt x="2585" y="14844"/>
                  </a:cubicBezTo>
                  <a:cubicBezTo>
                    <a:pt x="2727" y="14844"/>
                    <a:pt x="2891" y="14757"/>
                    <a:pt x="3051" y="14597"/>
                  </a:cubicBezTo>
                  <a:lnTo>
                    <a:pt x="3463" y="14159"/>
                  </a:lnTo>
                  <a:cubicBezTo>
                    <a:pt x="3927" y="13670"/>
                    <a:pt x="4494" y="13498"/>
                    <a:pt x="5087" y="13360"/>
                  </a:cubicBezTo>
                  <a:cubicBezTo>
                    <a:pt x="5327" y="13300"/>
                    <a:pt x="5551" y="13206"/>
                    <a:pt x="5766" y="13077"/>
                  </a:cubicBezTo>
                  <a:cubicBezTo>
                    <a:pt x="6350" y="12742"/>
                    <a:pt x="6925" y="12158"/>
                    <a:pt x="7406" y="11393"/>
                  </a:cubicBezTo>
                  <a:cubicBezTo>
                    <a:pt x="7681" y="10955"/>
                    <a:pt x="7742" y="10396"/>
                    <a:pt x="7527" y="10147"/>
                  </a:cubicBezTo>
                  <a:cubicBezTo>
                    <a:pt x="7501" y="10113"/>
                    <a:pt x="7467" y="10078"/>
                    <a:pt x="7424" y="10061"/>
                  </a:cubicBezTo>
                  <a:lnTo>
                    <a:pt x="5920" y="9219"/>
                  </a:lnTo>
                  <a:cubicBezTo>
                    <a:pt x="5870" y="9187"/>
                    <a:pt x="5812" y="9171"/>
                    <a:pt x="5750" y="9171"/>
                  </a:cubicBezTo>
                  <a:cubicBezTo>
                    <a:pt x="5549" y="9171"/>
                    <a:pt x="5305" y="9336"/>
                    <a:pt x="5121" y="9632"/>
                  </a:cubicBezTo>
                  <a:cubicBezTo>
                    <a:pt x="4906" y="9984"/>
                    <a:pt x="4623" y="10285"/>
                    <a:pt x="4288" y="10517"/>
                  </a:cubicBezTo>
                  <a:lnTo>
                    <a:pt x="4374" y="10156"/>
                  </a:lnTo>
                  <a:cubicBezTo>
                    <a:pt x="4477" y="9778"/>
                    <a:pt x="4537" y="9391"/>
                    <a:pt x="4563" y="8996"/>
                  </a:cubicBezTo>
                  <a:lnTo>
                    <a:pt x="5396" y="8515"/>
                  </a:lnTo>
                  <a:cubicBezTo>
                    <a:pt x="5740" y="8317"/>
                    <a:pt x="6023" y="7776"/>
                    <a:pt x="6023" y="7312"/>
                  </a:cubicBezTo>
                  <a:cubicBezTo>
                    <a:pt x="6023" y="7037"/>
                    <a:pt x="5920" y="6848"/>
                    <a:pt x="5757" y="6788"/>
                  </a:cubicBezTo>
                  <a:lnTo>
                    <a:pt x="4288" y="5955"/>
                  </a:lnTo>
                  <a:cubicBezTo>
                    <a:pt x="4231" y="5924"/>
                    <a:pt x="4166" y="5909"/>
                    <a:pt x="4102" y="5909"/>
                  </a:cubicBezTo>
                  <a:cubicBezTo>
                    <a:pt x="4022" y="5909"/>
                    <a:pt x="3942" y="5933"/>
                    <a:pt x="3875" y="5980"/>
                  </a:cubicBezTo>
                  <a:lnTo>
                    <a:pt x="3618" y="6135"/>
                  </a:lnTo>
                  <a:cubicBezTo>
                    <a:pt x="3506" y="5791"/>
                    <a:pt x="3454" y="5439"/>
                    <a:pt x="3454" y="5078"/>
                  </a:cubicBezTo>
                  <a:cubicBezTo>
                    <a:pt x="3480" y="4331"/>
                    <a:pt x="3781" y="3626"/>
                    <a:pt x="4296" y="3094"/>
                  </a:cubicBezTo>
                  <a:lnTo>
                    <a:pt x="4296" y="3592"/>
                  </a:lnTo>
                  <a:cubicBezTo>
                    <a:pt x="4296" y="3867"/>
                    <a:pt x="4391" y="4047"/>
                    <a:pt x="4546" y="4116"/>
                  </a:cubicBezTo>
                  <a:lnTo>
                    <a:pt x="6049" y="4967"/>
                  </a:lnTo>
                  <a:cubicBezTo>
                    <a:pt x="6101" y="4987"/>
                    <a:pt x="6158" y="4998"/>
                    <a:pt x="6214" y="4998"/>
                  </a:cubicBezTo>
                  <a:cubicBezTo>
                    <a:pt x="6298" y="4998"/>
                    <a:pt x="6381" y="4975"/>
                    <a:pt x="6453" y="4924"/>
                  </a:cubicBezTo>
                  <a:cubicBezTo>
                    <a:pt x="6796" y="4726"/>
                    <a:pt x="7080" y="4185"/>
                    <a:pt x="7080" y="3721"/>
                  </a:cubicBezTo>
                  <a:lnTo>
                    <a:pt x="7080" y="2991"/>
                  </a:lnTo>
                  <a:cubicBezTo>
                    <a:pt x="7080" y="2080"/>
                    <a:pt x="6796" y="1418"/>
                    <a:pt x="6341" y="1092"/>
                  </a:cubicBezTo>
                  <a:cubicBezTo>
                    <a:pt x="6272" y="1040"/>
                    <a:pt x="6186" y="989"/>
                    <a:pt x="6109" y="954"/>
                  </a:cubicBezTo>
                  <a:lnTo>
                    <a:pt x="4760" y="190"/>
                  </a:lnTo>
                  <a:cubicBezTo>
                    <a:pt x="4566" y="65"/>
                    <a:pt x="4342" y="1"/>
                    <a:pt x="409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41"/>
            <p:cNvSpPr/>
            <p:nvPr/>
          </p:nvSpPr>
          <p:spPr>
            <a:xfrm>
              <a:off x="6359025" y="3360825"/>
              <a:ext cx="155525" cy="349775"/>
            </a:xfrm>
            <a:custGeom>
              <a:rect b="b" l="l" r="r" t="t"/>
              <a:pathLst>
                <a:path extrusionOk="0" h="13991" w="6221">
                  <a:moveTo>
                    <a:pt x="4088" y="0"/>
                  </a:moveTo>
                  <a:cubicBezTo>
                    <a:pt x="3791" y="0"/>
                    <a:pt x="3464" y="95"/>
                    <a:pt x="3119" y="294"/>
                  </a:cubicBezTo>
                  <a:cubicBezTo>
                    <a:pt x="1779" y="1068"/>
                    <a:pt x="688" y="3155"/>
                    <a:pt x="688" y="4951"/>
                  </a:cubicBezTo>
                  <a:cubicBezTo>
                    <a:pt x="688" y="5982"/>
                    <a:pt x="928" y="6850"/>
                    <a:pt x="1384" y="7434"/>
                  </a:cubicBezTo>
                  <a:lnTo>
                    <a:pt x="628" y="7863"/>
                  </a:lnTo>
                  <a:cubicBezTo>
                    <a:pt x="284" y="8061"/>
                    <a:pt x="0" y="8594"/>
                    <a:pt x="0" y="9058"/>
                  </a:cubicBezTo>
                  <a:cubicBezTo>
                    <a:pt x="0" y="9405"/>
                    <a:pt x="159" y="9612"/>
                    <a:pt x="383" y="9612"/>
                  </a:cubicBezTo>
                  <a:cubicBezTo>
                    <a:pt x="458" y="9612"/>
                    <a:pt x="541" y="9589"/>
                    <a:pt x="628" y="9539"/>
                  </a:cubicBezTo>
                  <a:lnTo>
                    <a:pt x="1779" y="8877"/>
                  </a:lnTo>
                  <a:lnTo>
                    <a:pt x="1779" y="8877"/>
                  </a:lnTo>
                  <a:cubicBezTo>
                    <a:pt x="1762" y="9032"/>
                    <a:pt x="1736" y="9186"/>
                    <a:pt x="1693" y="9341"/>
                  </a:cubicBezTo>
                  <a:lnTo>
                    <a:pt x="722" y="13104"/>
                  </a:lnTo>
                  <a:cubicBezTo>
                    <a:pt x="636" y="13465"/>
                    <a:pt x="688" y="13783"/>
                    <a:pt x="860" y="13920"/>
                  </a:cubicBezTo>
                  <a:cubicBezTo>
                    <a:pt x="918" y="13967"/>
                    <a:pt x="988" y="13990"/>
                    <a:pt x="1062" y="13990"/>
                  </a:cubicBezTo>
                  <a:cubicBezTo>
                    <a:pt x="1205" y="13990"/>
                    <a:pt x="1369" y="13906"/>
                    <a:pt x="1521" y="13748"/>
                  </a:cubicBezTo>
                  <a:lnTo>
                    <a:pt x="1933" y="13310"/>
                  </a:lnTo>
                  <a:cubicBezTo>
                    <a:pt x="2397" y="12812"/>
                    <a:pt x="2973" y="12649"/>
                    <a:pt x="3566" y="12503"/>
                  </a:cubicBezTo>
                  <a:cubicBezTo>
                    <a:pt x="3798" y="12443"/>
                    <a:pt x="4030" y="12348"/>
                    <a:pt x="4236" y="12228"/>
                  </a:cubicBezTo>
                  <a:cubicBezTo>
                    <a:pt x="4820" y="11884"/>
                    <a:pt x="5396" y="11300"/>
                    <a:pt x="5877" y="10535"/>
                  </a:cubicBezTo>
                  <a:cubicBezTo>
                    <a:pt x="6160" y="10106"/>
                    <a:pt x="6221" y="9547"/>
                    <a:pt x="6006" y="9298"/>
                  </a:cubicBezTo>
                  <a:cubicBezTo>
                    <a:pt x="5936" y="9217"/>
                    <a:pt x="5848" y="9179"/>
                    <a:pt x="5752" y="9179"/>
                  </a:cubicBezTo>
                  <a:cubicBezTo>
                    <a:pt x="5552" y="9179"/>
                    <a:pt x="5315" y="9346"/>
                    <a:pt x="5129" y="9642"/>
                  </a:cubicBezTo>
                  <a:cubicBezTo>
                    <a:pt x="4769" y="10209"/>
                    <a:pt x="4313" y="10595"/>
                    <a:pt x="3875" y="10699"/>
                  </a:cubicBezTo>
                  <a:cubicBezTo>
                    <a:pt x="3342" y="10810"/>
                    <a:pt x="2827" y="11008"/>
                    <a:pt x="2354" y="11283"/>
                  </a:cubicBezTo>
                  <a:lnTo>
                    <a:pt x="2861" y="9298"/>
                  </a:lnTo>
                  <a:cubicBezTo>
                    <a:pt x="2964" y="8920"/>
                    <a:pt x="3025" y="8533"/>
                    <a:pt x="3042" y="8147"/>
                  </a:cubicBezTo>
                  <a:lnTo>
                    <a:pt x="3884" y="7666"/>
                  </a:lnTo>
                  <a:cubicBezTo>
                    <a:pt x="4227" y="7468"/>
                    <a:pt x="4511" y="6927"/>
                    <a:pt x="4511" y="6463"/>
                  </a:cubicBezTo>
                  <a:cubicBezTo>
                    <a:pt x="4511" y="6118"/>
                    <a:pt x="4354" y="5916"/>
                    <a:pt x="4133" y="5916"/>
                  </a:cubicBezTo>
                  <a:cubicBezTo>
                    <a:pt x="4056" y="5916"/>
                    <a:pt x="3972" y="5940"/>
                    <a:pt x="3884" y="5990"/>
                  </a:cubicBezTo>
                  <a:lnTo>
                    <a:pt x="2853" y="6583"/>
                  </a:lnTo>
                  <a:cubicBezTo>
                    <a:pt x="2767" y="6351"/>
                    <a:pt x="2638" y="6136"/>
                    <a:pt x="2475" y="5947"/>
                  </a:cubicBezTo>
                  <a:cubicBezTo>
                    <a:pt x="2131" y="5569"/>
                    <a:pt x="1933" y="4959"/>
                    <a:pt x="1933" y="4229"/>
                  </a:cubicBezTo>
                  <a:cubicBezTo>
                    <a:pt x="1933" y="3361"/>
                    <a:pt x="2466" y="2348"/>
                    <a:pt x="3119" y="1970"/>
                  </a:cubicBezTo>
                  <a:cubicBezTo>
                    <a:pt x="3286" y="1873"/>
                    <a:pt x="3444" y="1828"/>
                    <a:pt x="3587" y="1828"/>
                  </a:cubicBezTo>
                  <a:cubicBezTo>
                    <a:pt x="4005" y="1828"/>
                    <a:pt x="4296" y="2217"/>
                    <a:pt x="4296" y="2863"/>
                  </a:cubicBezTo>
                  <a:lnTo>
                    <a:pt x="4296" y="3593"/>
                  </a:lnTo>
                  <a:cubicBezTo>
                    <a:pt x="4296" y="3940"/>
                    <a:pt x="4455" y="4148"/>
                    <a:pt x="4682" y="4148"/>
                  </a:cubicBezTo>
                  <a:cubicBezTo>
                    <a:pt x="4759" y="4148"/>
                    <a:pt x="4843" y="4124"/>
                    <a:pt x="4932" y="4075"/>
                  </a:cubicBezTo>
                  <a:cubicBezTo>
                    <a:pt x="5275" y="3868"/>
                    <a:pt x="5559" y="3336"/>
                    <a:pt x="5559" y="2872"/>
                  </a:cubicBezTo>
                  <a:lnTo>
                    <a:pt x="5559" y="2133"/>
                  </a:lnTo>
                  <a:cubicBezTo>
                    <a:pt x="5559" y="802"/>
                    <a:pt x="4954" y="0"/>
                    <a:pt x="40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6" name="Google Shape;5446;p41"/>
          <p:cNvGrpSpPr/>
          <p:nvPr/>
        </p:nvGrpSpPr>
        <p:grpSpPr>
          <a:xfrm>
            <a:off x="1353450" y="3339600"/>
            <a:ext cx="206650" cy="371175"/>
            <a:chOff x="1353450" y="3339600"/>
            <a:chExt cx="206650" cy="371175"/>
          </a:xfrm>
        </p:grpSpPr>
        <p:sp>
          <p:nvSpPr>
            <p:cNvPr id="5447" name="Google Shape;5447;p41"/>
            <p:cNvSpPr/>
            <p:nvPr/>
          </p:nvSpPr>
          <p:spPr>
            <a:xfrm>
              <a:off x="1362700" y="3513150"/>
              <a:ext cx="117425" cy="134475"/>
            </a:xfrm>
            <a:custGeom>
              <a:rect b="b" l="l" r="r" t="t"/>
              <a:pathLst>
                <a:path extrusionOk="0" h="5379" w="4697">
                  <a:moveTo>
                    <a:pt x="4073" y="0"/>
                  </a:moveTo>
                  <a:cubicBezTo>
                    <a:pt x="3953" y="0"/>
                    <a:pt x="3829" y="53"/>
                    <a:pt x="3729" y="181"/>
                  </a:cubicBezTo>
                  <a:lnTo>
                    <a:pt x="232" y="4657"/>
                  </a:lnTo>
                  <a:cubicBezTo>
                    <a:pt x="0" y="4949"/>
                    <a:pt x="215" y="5379"/>
                    <a:pt x="584" y="5379"/>
                  </a:cubicBezTo>
                  <a:cubicBezTo>
                    <a:pt x="722" y="5379"/>
                    <a:pt x="851" y="5319"/>
                    <a:pt x="937" y="5207"/>
                  </a:cubicBezTo>
                  <a:lnTo>
                    <a:pt x="4433" y="731"/>
                  </a:lnTo>
                  <a:cubicBezTo>
                    <a:pt x="4697" y="386"/>
                    <a:pt x="4397" y="0"/>
                    <a:pt x="407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41"/>
            <p:cNvSpPr/>
            <p:nvPr/>
          </p:nvSpPr>
          <p:spPr>
            <a:xfrm>
              <a:off x="1474325" y="3513225"/>
              <a:ext cx="75475" cy="122375"/>
            </a:xfrm>
            <a:custGeom>
              <a:rect b="b" l="l" r="r" t="t"/>
              <a:pathLst>
                <a:path extrusionOk="0" h="4895" w="3019">
                  <a:moveTo>
                    <a:pt x="588" y="0"/>
                  </a:moveTo>
                  <a:cubicBezTo>
                    <a:pt x="296" y="0"/>
                    <a:pt x="1" y="289"/>
                    <a:pt x="166" y="642"/>
                  </a:cubicBezTo>
                  <a:lnTo>
                    <a:pt x="2082" y="4645"/>
                  </a:lnTo>
                  <a:cubicBezTo>
                    <a:pt x="2151" y="4800"/>
                    <a:pt x="2305" y="4895"/>
                    <a:pt x="2477" y="4895"/>
                  </a:cubicBezTo>
                  <a:cubicBezTo>
                    <a:pt x="2804" y="4895"/>
                    <a:pt x="3018" y="4551"/>
                    <a:pt x="2881" y="4259"/>
                  </a:cubicBezTo>
                  <a:lnTo>
                    <a:pt x="974" y="255"/>
                  </a:lnTo>
                  <a:cubicBezTo>
                    <a:pt x="887" y="75"/>
                    <a:pt x="738" y="0"/>
                    <a:pt x="58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41"/>
            <p:cNvSpPr/>
            <p:nvPr/>
          </p:nvSpPr>
          <p:spPr>
            <a:xfrm>
              <a:off x="1397050" y="3542675"/>
              <a:ext cx="56875" cy="168100"/>
            </a:xfrm>
            <a:custGeom>
              <a:rect b="b" l="l" r="r" t="t"/>
              <a:pathLst>
                <a:path extrusionOk="0" h="6724" w="2275">
                  <a:moveTo>
                    <a:pt x="1757" y="0"/>
                  </a:moveTo>
                  <a:cubicBezTo>
                    <a:pt x="1571" y="0"/>
                    <a:pt x="1387" y="107"/>
                    <a:pt x="1332" y="349"/>
                  </a:cubicBezTo>
                  <a:lnTo>
                    <a:pt x="52" y="6182"/>
                  </a:lnTo>
                  <a:cubicBezTo>
                    <a:pt x="1" y="6414"/>
                    <a:pt x="147" y="6655"/>
                    <a:pt x="387" y="6706"/>
                  </a:cubicBezTo>
                  <a:cubicBezTo>
                    <a:pt x="422" y="6715"/>
                    <a:pt x="456" y="6715"/>
                    <a:pt x="482" y="6724"/>
                  </a:cubicBezTo>
                  <a:cubicBezTo>
                    <a:pt x="697" y="6715"/>
                    <a:pt x="877" y="6569"/>
                    <a:pt x="920" y="6371"/>
                  </a:cubicBezTo>
                  <a:lnTo>
                    <a:pt x="2200" y="538"/>
                  </a:lnTo>
                  <a:cubicBezTo>
                    <a:pt x="2275" y="204"/>
                    <a:pt x="2014" y="0"/>
                    <a:pt x="17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41"/>
            <p:cNvSpPr/>
            <p:nvPr/>
          </p:nvSpPr>
          <p:spPr>
            <a:xfrm>
              <a:off x="1353450" y="3339600"/>
              <a:ext cx="206650" cy="281925"/>
            </a:xfrm>
            <a:custGeom>
              <a:rect b="b" l="l" r="r" t="t"/>
              <a:pathLst>
                <a:path extrusionOk="0" h="11277" w="8266">
                  <a:moveTo>
                    <a:pt x="6994" y="1"/>
                  </a:moveTo>
                  <a:cubicBezTo>
                    <a:pt x="6934" y="1"/>
                    <a:pt x="6882" y="18"/>
                    <a:pt x="6831" y="44"/>
                  </a:cubicBezTo>
                  <a:lnTo>
                    <a:pt x="482" y="3712"/>
                  </a:lnTo>
                  <a:cubicBezTo>
                    <a:pt x="190" y="3884"/>
                    <a:pt x="1" y="4193"/>
                    <a:pt x="1" y="4537"/>
                  </a:cubicBezTo>
                  <a:lnTo>
                    <a:pt x="1" y="10413"/>
                  </a:lnTo>
                  <a:cubicBezTo>
                    <a:pt x="1" y="10534"/>
                    <a:pt x="78" y="10645"/>
                    <a:pt x="181" y="10697"/>
                  </a:cubicBezTo>
                  <a:lnTo>
                    <a:pt x="1118" y="11238"/>
                  </a:lnTo>
                  <a:cubicBezTo>
                    <a:pt x="1169" y="11264"/>
                    <a:pt x="1223" y="11277"/>
                    <a:pt x="1277" y="11277"/>
                  </a:cubicBezTo>
                  <a:cubicBezTo>
                    <a:pt x="1330" y="11277"/>
                    <a:pt x="1384" y="11264"/>
                    <a:pt x="1436" y="11238"/>
                  </a:cubicBezTo>
                  <a:lnTo>
                    <a:pt x="7793" y="7561"/>
                  </a:lnTo>
                  <a:cubicBezTo>
                    <a:pt x="8085" y="7398"/>
                    <a:pt x="8266" y="7080"/>
                    <a:pt x="8266" y="6736"/>
                  </a:cubicBezTo>
                  <a:lnTo>
                    <a:pt x="8266" y="860"/>
                  </a:lnTo>
                  <a:cubicBezTo>
                    <a:pt x="8266" y="740"/>
                    <a:pt x="8188" y="628"/>
                    <a:pt x="8077" y="576"/>
                  </a:cubicBezTo>
                  <a:lnTo>
                    <a:pt x="7157" y="35"/>
                  </a:lnTo>
                  <a:cubicBezTo>
                    <a:pt x="7106" y="9"/>
                    <a:pt x="7046" y="1"/>
                    <a:pt x="699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41"/>
            <p:cNvSpPr/>
            <p:nvPr/>
          </p:nvSpPr>
          <p:spPr>
            <a:xfrm>
              <a:off x="1377300" y="3353350"/>
              <a:ext cx="182800" cy="268150"/>
            </a:xfrm>
            <a:custGeom>
              <a:rect b="b" l="l" r="r" t="t"/>
              <a:pathLst>
                <a:path extrusionOk="0" h="10726" w="7312">
                  <a:moveTo>
                    <a:pt x="6995" y="1"/>
                  </a:moveTo>
                  <a:cubicBezTo>
                    <a:pt x="6943" y="1"/>
                    <a:pt x="6889" y="14"/>
                    <a:pt x="6839" y="44"/>
                  </a:cubicBezTo>
                  <a:lnTo>
                    <a:pt x="482" y="3712"/>
                  </a:lnTo>
                  <a:cubicBezTo>
                    <a:pt x="181" y="3884"/>
                    <a:pt x="0" y="4193"/>
                    <a:pt x="0" y="4537"/>
                  </a:cubicBezTo>
                  <a:lnTo>
                    <a:pt x="0" y="10405"/>
                  </a:lnTo>
                  <a:cubicBezTo>
                    <a:pt x="0" y="10591"/>
                    <a:pt x="159" y="10725"/>
                    <a:pt x="331" y="10725"/>
                  </a:cubicBezTo>
                  <a:cubicBezTo>
                    <a:pt x="381" y="10725"/>
                    <a:pt x="433" y="10714"/>
                    <a:pt x="482" y="10688"/>
                  </a:cubicBezTo>
                  <a:lnTo>
                    <a:pt x="6839" y="7011"/>
                  </a:lnTo>
                  <a:cubicBezTo>
                    <a:pt x="7131" y="6848"/>
                    <a:pt x="7312" y="6530"/>
                    <a:pt x="7312" y="6186"/>
                  </a:cubicBezTo>
                  <a:lnTo>
                    <a:pt x="7312" y="318"/>
                  </a:lnTo>
                  <a:cubicBezTo>
                    <a:pt x="7305" y="130"/>
                    <a:pt x="7156" y="1"/>
                    <a:pt x="6995" y="1"/>
                  </a:cubicBezTo>
                  <a:close/>
                </a:path>
              </a:pathLst>
            </a:custGeom>
            <a:solidFill>
              <a:srgbClr val="E3E3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41"/>
            <p:cNvSpPr/>
            <p:nvPr/>
          </p:nvSpPr>
          <p:spPr>
            <a:xfrm>
              <a:off x="1408225" y="3488325"/>
              <a:ext cx="131900" cy="81025"/>
            </a:xfrm>
            <a:custGeom>
              <a:rect b="b" l="l" r="r" t="t"/>
              <a:pathLst>
                <a:path extrusionOk="0" h="3241" w="5276">
                  <a:moveTo>
                    <a:pt x="5215" y="1"/>
                  </a:moveTo>
                  <a:cubicBezTo>
                    <a:pt x="5203" y="1"/>
                    <a:pt x="5188" y="5"/>
                    <a:pt x="5173" y="14"/>
                  </a:cubicBezTo>
                  <a:lnTo>
                    <a:pt x="112" y="2927"/>
                  </a:lnTo>
                  <a:cubicBezTo>
                    <a:pt x="44" y="2978"/>
                    <a:pt x="1" y="3055"/>
                    <a:pt x="1" y="3141"/>
                  </a:cubicBezTo>
                  <a:cubicBezTo>
                    <a:pt x="1" y="3205"/>
                    <a:pt x="29" y="3240"/>
                    <a:pt x="68" y="3240"/>
                  </a:cubicBezTo>
                  <a:cubicBezTo>
                    <a:pt x="82" y="3240"/>
                    <a:pt x="97" y="3236"/>
                    <a:pt x="112" y="3227"/>
                  </a:cubicBezTo>
                  <a:lnTo>
                    <a:pt x="5173" y="306"/>
                  </a:lnTo>
                  <a:cubicBezTo>
                    <a:pt x="5233" y="255"/>
                    <a:pt x="5276" y="177"/>
                    <a:pt x="5276" y="100"/>
                  </a:cubicBezTo>
                  <a:cubicBezTo>
                    <a:pt x="5276" y="36"/>
                    <a:pt x="5252" y="1"/>
                    <a:pt x="5215" y="1"/>
                  </a:cubicBezTo>
                  <a:close/>
                </a:path>
              </a:pathLst>
            </a:custGeom>
            <a:solidFill>
              <a:srgbClr val="656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41"/>
            <p:cNvSpPr/>
            <p:nvPr/>
          </p:nvSpPr>
          <p:spPr>
            <a:xfrm>
              <a:off x="1418750" y="3496850"/>
              <a:ext cx="28375" cy="60350"/>
            </a:xfrm>
            <a:custGeom>
              <a:rect b="b" l="l" r="r" t="t"/>
              <a:pathLst>
                <a:path extrusionOk="0" h="2414" w="1135">
                  <a:moveTo>
                    <a:pt x="936" y="0"/>
                  </a:moveTo>
                  <a:cubicBezTo>
                    <a:pt x="899" y="0"/>
                    <a:pt x="858" y="11"/>
                    <a:pt x="817" y="34"/>
                  </a:cubicBezTo>
                  <a:lnTo>
                    <a:pt x="318" y="326"/>
                  </a:lnTo>
                  <a:cubicBezTo>
                    <a:pt x="121" y="464"/>
                    <a:pt x="9" y="687"/>
                    <a:pt x="1" y="927"/>
                  </a:cubicBezTo>
                  <a:lnTo>
                    <a:pt x="1" y="2414"/>
                  </a:lnTo>
                  <a:lnTo>
                    <a:pt x="1135" y="1761"/>
                  </a:lnTo>
                  <a:lnTo>
                    <a:pt x="1135" y="275"/>
                  </a:lnTo>
                  <a:cubicBezTo>
                    <a:pt x="1135" y="105"/>
                    <a:pt x="1051" y="0"/>
                    <a:pt x="93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41"/>
            <p:cNvSpPr/>
            <p:nvPr/>
          </p:nvSpPr>
          <p:spPr>
            <a:xfrm>
              <a:off x="1460000" y="3455675"/>
              <a:ext cx="28375" cy="77700"/>
            </a:xfrm>
            <a:custGeom>
              <a:rect b="b" l="l" r="r" t="t"/>
              <a:pathLst>
                <a:path extrusionOk="0" h="3108" w="1135">
                  <a:moveTo>
                    <a:pt x="944" y="0"/>
                  </a:moveTo>
                  <a:cubicBezTo>
                    <a:pt x="905" y="0"/>
                    <a:pt x="861" y="13"/>
                    <a:pt x="816" y="40"/>
                  </a:cubicBezTo>
                  <a:lnTo>
                    <a:pt x="318" y="324"/>
                  </a:lnTo>
                  <a:cubicBezTo>
                    <a:pt x="120" y="461"/>
                    <a:pt x="9" y="684"/>
                    <a:pt x="0" y="925"/>
                  </a:cubicBezTo>
                  <a:lnTo>
                    <a:pt x="0" y="3107"/>
                  </a:lnTo>
                  <a:lnTo>
                    <a:pt x="1134" y="2454"/>
                  </a:lnTo>
                  <a:lnTo>
                    <a:pt x="1134" y="272"/>
                  </a:lnTo>
                  <a:cubicBezTo>
                    <a:pt x="1134" y="101"/>
                    <a:pt x="1055" y="0"/>
                    <a:pt x="94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41"/>
            <p:cNvSpPr/>
            <p:nvPr/>
          </p:nvSpPr>
          <p:spPr>
            <a:xfrm>
              <a:off x="1501450" y="3414250"/>
              <a:ext cx="28150" cy="95275"/>
            </a:xfrm>
            <a:custGeom>
              <a:rect b="b" l="l" r="r" t="t"/>
              <a:pathLst>
                <a:path extrusionOk="0" h="3811" w="1126">
                  <a:moveTo>
                    <a:pt x="936" y="0"/>
                  </a:moveTo>
                  <a:cubicBezTo>
                    <a:pt x="897" y="0"/>
                    <a:pt x="854" y="13"/>
                    <a:pt x="808" y="39"/>
                  </a:cubicBezTo>
                  <a:lnTo>
                    <a:pt x="310" y="322"/>
                  </a:lnTo>
                  <a:cubicBezTo>
                    <a:pt x="121" y="468"/>
                    <a:pt x="0" y="692"/>
                    <a:pt x="0" y="924"/>
                  </a:cubicBezTo>
                  <a:lnTo>
                    <a:pt x="0" y="3810"/>
                  </a:lnTo>
                  <a:lnTo>
                    <a:pt x="1126" y="3158"/>
                  </a:lnTo>
                  <a:lnTo>
                    <a:pt x="1126" y="279"/>
                  </a:lnTo>
                  <a:cubicBezTo>
                    <a:pt x="1126" y="106"/>
                    <a:pt x="1049" y="0"/>
                    <a:pt x="9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41"/>
            <p:cNvSpPr/>
            <p:nvPr/>
          </p:nvSpPr>
          <p:spPr>
            <a:xfrm>
              <a:off x="1424600" y="3377925"/>
              <a:ext cx="75150" cy="66500"/>
            </a:xfrm>
            <a:custGeom>
              <a:rect b="b" l="l" r="r" t="t"/>
              <a:pathLst>
                <a:path extrusionOk="0" h="2660" w="3006">
                  <a:moveTo>
                    <a:pt x="2861" y="1"/>
                  </a:moveTo>
                  <a:cubicBezTo>
                    <a:pt x="2835" y="1"/>
                    <a:pt x="2808" y="8"/>
                    <a:pt x="2782" y="23"/>
                  </a:cubicBezTo>
                  <a:lnTo>
                    <a:pt x="256" y="1475"/>
                  </a:lnTo>
                  <a:cubicBezTo>
                    <a:pt x="102" y="1561"/>
                    <a:pt x="7" y="1724"/>
                    <a:pt x="7" y="1904"/>
                  </a:cubicBezTo>
                  <a:lnTo>
                    <a:pt x="7" y="2506"/>
                  </a:lnTo>
                  <a:cubicBezTo>
                    <a:pt x="0" y="2593"/>
                    <a:pt x="78" y="2659"/>
                    <a:pt x="161" y="2659"/>
                  </a:cubicBezTo>
                  <a:cubicBezTo>
                    <a:pt x="184" y="2659"/>
                    <a:pt x="208" y="2654"/>
                    <a:pt x="230" y="2643"/>
                  </a:cubicBezTo>
                  <a:lnTo>
                    <a:pt x="2756" y="1183"/>
                  </a:lnTo>
                  <a:cubicBezTo>
                    <a:pt x="2911" y="1088"/>
                    <a:pt x="3005" y="925"/>
                    <a:pt x="3005" y="753"/>
                  </a:cubicBezTo>
                  <a:lnTo>
                    <a:pt x="3005" y="152"/>
                  </a:lnTo>
                  <a:cubicBezTo>
                    <a:pt x="3005" y="62"/>
                    <a:pt x="2938" y="1"/>
                    <a:pt x="2861" y="1"/>
                  </a:cubicBezTo>
                  <a:close/>
                </a:path>
              </a:pathLst>
            </a:custGeom>
            <a:solidFill>
              <a:srgbClr val="B8B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41"/>
            <p:cNvSpPr/>
            <p:nvPr/>
          </p:nvSpPr>
          <p:spPr>
            <a:xfrm>
              <a:off x="1400500" y="3364075"/>
              <a:ext cx="97100" cy="61475"/>
            </a:xfrm>
            <a:custGeom>
              <a:rect b="b" l="l" r="r" t="t"/>
              <a:pathLst>
                <a:path extrusionOk="0" h="2459" w="3884">
                  <a:moveTo>
                    <a:pt x="2870" y="1"/>
                  </a:moveTo>
                  <a:cubicBezTo>
                    <a:pt x="2842" y="1"/>
                    <a:pt x="2815" y="7"/>
                    <a:pt x="2792" y="18"/>
                  </a:cubicBezTo>
                  <a:lnTo>
                    <a:pt x="267" y="1479"/>
                  </a:lnTo>
                  <a:cubicBezTo>
                    <a:pt x="103" y="1556"/>
                    <a:pt x="0" y="1728"/>
                    <a:pt x="9" y="1908"/>
                  </a:cubicBezTo>
                  <a:lnTo>
                    <a:pt x="971" y="2458"/>
                  </a:lnTo>
                  <a:cubicBezTo>
                    <a:pt x="971" y="2278"/>
                    <a:pt x="1066" y="2115"/>
                    <a:pt x="1220" y="2029"/>
                  </a:cubicBezTo>
                  <a:lnTo>
                    <a:pt x="3746" y="568"/>
                  </a:lnTo>
                  <a:cubicBezTo>
                    <a:pt x="3770" y="554"/>
                    <a:pt x="3796" y="548"/>
                    <a:pt x="3822" y="548"/>
                  </a:cubicBezTo>
                  <a:cubicBezTo>
                    <a:pt x="3843" y="548"/>
                    <a:pt x="3864" y="552"/>
                    <a:pt x="3884" y="560"/>
                  </a:cubicBezTo>
                  <a:lnTo>
                    <a:pt x="2964" y="35"/>
                  </a:lnTo>
                  <a:cubicBezTo>
                    <a:pt x="2940" y="11"/>
                    <a:pt x="2905" y="1"/>
                    <a:pt x="28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8" name="Google Shape;5458;p41"/>
          <p:cNvGrpSpPr/>
          <p:nvPr/>
        </p:nvGrpSpPr>
        <p:grpSpPr>
          <a:xfrm>
            <a:off x="6273100" y="2178275"/>
            <a:ext cx="293425" cy="370525"/>
            <a:chOff x="6273100" y="2178275"/>
            <a:chExt cx="293425" cy="370525"/>
          </a:xfrm>
        </p:grpSpPr>
        <p:sp>
          <p:nvSpPr>
            <p:cNvPr id="5459" name="Google Shape;5459;p41"/>
            <p:cNvSpPr/>
            <p:nvPr/>
          </p:nvSpPr>
          <p:spPr>
            <a:xfrm>
              <a:off x="6273100" y="2360350"/>
              <a:ext cx="293425" cy="188400"/>
            </a:xfrm>
            <a:custGeom>
              <a:rect b="b" l="l" r="r" t="t"/>
              <a:pathLst>
                <a:path extrusionOk="0" h="7536" w="11737">
                  <a:moveTo>
                    <a:pt x="10155" y="0"/>
                  </a:moveTo>
                  <a:cubicBezTo>
                    <a:pt x="10101" y="0"/>
                    <a:pt x="10047" y="17"/>
                    <a:pt x="10001" y="54"/>
                  </a:cubicBezTo>
                  <a:lnTo>
                    <a:pt x="430" y="5570"/>
                  </a:lnTo>
                  <a:cubicBezTo>
                    <a:pt x="190" y="5716"/>
                    <a:pt x="1" y="6085"/>
                    <a:pt x="1" y="6403"/>
                  </a:cubicBezTo>
                  <a:cubicBezTo>
                    <a:pt x="1" y="6601"/>
                    <a:pt x="70" y="6738"/>
                    <a:pt x="181" y="6773"/>
                  </a:cubicBezTo>
                  <a:lnTo>
                    <a:pt x="1436" y="7494"/>
                  </a:lnTo>
                  <a:cubicBezTo>
                    <a:pt x="1479" y="7522"/>
                    <a:pt x="1529" y="7535"/>
                    <a:pt x="1578" y="7535"/>
                  </a:cubicBezTo>
                  <a:cubicBezTo>
                    <a:pt x="1634" y="7535"/>
                    <a:pt x="1690" y="7518"/>
                    <a:pt x="1736" y="7486"/>
                  </a:cubicBezTo>
                  <a:lnTo>
                    <a:pt x="11298" y="1961"/>
                  </a:lnTo>
                  <a:cubicBezTo>
                    <a:pt x="11539" y="1824"/>
                    <a:pt x="11737" y="1446"/>
                    <a:pt x="11737" y="1128"/>
                  </a:cubicBezTo>
                  <a:cubicBezTo>
                    <a:pt x="11737" y="939"/>
                    <a:pt x="11668" y="810"/>
                    <a:pt x="11573" y="767"/>
                  </a:cubicBezTo>
                  <a:lnTo>
                    <a:pt x="10293" y="37"/>
                  </a:lnTo>
                  <a:cubicBezTo>
                    <a:pt x="10249" y="13"/>
                    <a:pt x="10202" y="0"/>
                    <a:pt x="101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41"/>
            <p:cNvSpPr/>
            <p:nvPr/>
          </p:nvSpPr>
          <p:spPr>
            <a:xfrm>
              <a:off x="6453750" y="2178275"/>
              <a:ext cx="89375" cy="242075"/>
            </a:xfrm>
            <a:custGeom>
              <a:rect b="b" l="l" r="r" t="t"/>
              <a:pathLst>
                <a:path extrusionOk="0" h="9683" w="3575">
                  <a:moveTo>
                    <a:pt x="2002" y="0"/>
                  </a:moveTo>
                  <a:cubicBezTo>
                    <a:pt x="1950" y="0"/>
                    <a:pt x="1899" y="17"/>
                    <a:pt x="1856" y="52"/>
                  </a:cubicBezTo>
                  <a:lnTo>
                    <a:pt x="413" y="885"/>
                  </a:lnTo>
                  <a:cubicBezTo>
                    <a:pt x="189" y="1014"/>
                    <a:pt x="0" y="1366"/>
                    <a:pt x="0" y="1667"/>
                  </a:cubicBezTo>
                  <a:lnTo>
                    <a:pt x="0" y="8935"/>
                  </a:lnTo>
                  <a:lnTo>
                    <a:pt x="1306" y="9683"/>
                  </a:lnTo>
                  <a:lnTo>
                    <a:pt x="3566" y="8377"/>
                  </a:lnTo>
                  <a:lnTo>
                    <a:pt x="3566" y="1108"/>
                  </a:lnTo>
                  <a:cubicBezTo>
                    <a:pt x="3574" y="997"/>
                    <a:pt x="3531" y="885"/>
                    <a:pt x="3463" y="808"/>
                  </a:cubicBezTo>
                  <a:cubicBezTo>
                    <a:pt x="3437" y="782"/>
                    <a:pt x="3411" y="773"/>
                    <a:pt x="3385" y="765"/>
                  </a:cubicBezTo>
                  <a:lnTo>
                    <a:pt x="2148" y="52"/>
                  </a:lnTo>
                  <a:cubicBezTo>
                    <a:pt x="2105" y="17"/>
                    <a:pt x="2054" y="0"/>
                    <a:pt x="200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41"/>
            <p:cNvSpPr/>
            <p:nvPr/>
          </p:nvSpPr>
          <p:spPr>
            <a:xfrm>
              <a:off x="6305550" y="2379000"/>
              <a:ext cx="260975" cy="169800"/>
            </a:xfrm>
            <a:custGeom>
              <a:rect b="b" l="l" r="r" t="t"/>
              <a:pathLst>
                <a:path extrusionOk="0" h="6792" w="10439">
                  <a:moveTo>
                    <a:pt x="10176" y="0"/>
                  </a:moveTo>
                  <a:cubicBezTo>
                    <a:pt x="10122" y="0"/>
                    <a:pt x="10063" y="18"/>
                    <a:pt x="10000" y="56"/>
                  </a:cubicBezTo>
                  <a:lnTo>
                    <a:pt x="438" y="5571"/>
                  </a:lnTo>
                  <a:cubicBezTo>
                    <a:pt x="198" y="5717"/>
                    <a:pt x="0" y="6087"/>
                    <a:pt x="0" y="6405"/>
                  </a:cubicBezTo>
                  <a:cubicBezTo>
                    <a:pt x="0" y="6648"/>
                    <a:pt x="110" y="6791"/>
                    <a:pt x="266" y="6791"/>
                  </a:cubicBezTo>
                  <a:cubicBezTo>
                    <a:pt x="319" y="6791"/>
                    <a:pt x="377" y="6775"/>
                    <a:pt x="438" y="6740"/>
                  </a:cubicBezTo>
                  <a:lnTo>
                    <a:pt x="10000" y="1215"/>
                  </a:lnTo>
                  <a:cubicBezTo>
                    <a:pt x="10241" y="1078"/>
                    <a:pt x="10439" y="700"/>
                    <a:pt x="10439" y="382"/>
                  </a:cubicBezTo>
                  <a:cubicBezTo>
                    <a:pt x="10439" y="146"/>
                    <a:pt x="10330" y="0"/>
                    <a:pt x="101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41"/>
            <p:cNvSpPr/>
            <p:nvPr/>
          </p:nvSpPr>
          <p:spPr>
            <a:xfrm>
              <a:off x="6486400" y="2197050"/>
              <a:ext cx="56500" cy="223300"/>
            </a:xfrm>
            <a:custGeom>
              <a:rect b="b" l="l" r="r" t="t"/>
              <a:pathLst>
                <a:path extrusionOk="0" h="8932" w="2260">
                  <a:moveTo>
                    <a:pt x="2009" y="1"/>
                  </a:moveTo>
                  <a:cubicBezTo>
                    <a:pt x="1959" y="1"/>
                    <a:pt x="1905" y="16"/>
                    <a:pt x="1847" y="48"/>
                  </a:cubicBezTo>
                  <a:lnTo>
                    <a:pt x="404" y="881"/>
                  </a:lnTo>
                  <a:cubicBezTo>
                    <a:pt x="180" y="1010"/>
                    <a:pt x="0" y="1363"/>
                    <a:pt x="0" y="1663"/>
                  </a:cubicBezTo>
                  <a:lnTo>
                    <a:pt x="0" y="8932"/>
                  </a:lnTo>
                  <a:lnTo>
                    <a:pt x="2260" y="7626"/>
                  </a:lnTo>
                  <a:lnTo>
                    <a:pt x="2260" y="357"/>
                  </a:lnTo>
                  <a:cubicBezTo>
                    <a:pt x="2260" y="138"/>
                    <a:pt x="2158" y="1"/>
                    <a:pt x="200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41"/>
            <p:cNvSpPr/>
            <p:nvPr/>
          </p:nvSpPr>
          <p:spPr>
            <a:xfrm>
              <a:off x="6375125" y="2305425"/>
              <a:ext cx="89175" cy="160250"/>
            </a:xfrm>
            <a:custGeom>
              <a:rect b="b" l="l" r="r" t="t"/>
              <a:pathLst>
                <a:path extrusionOk="0" h="6410" w="3567">
                  <a:moveTo>
                    <a:pt x="2003" y="0"/>
                  </a:moveTo>
                  <a:cubicBezTo>
                    <a:pt x="1951" y="0"/>
                    <a:pt x="1899" y="17"/>
                    <a:pt x="1856" y="52"/>
                  </a:cubicBezTo>
                  <a:lnTo>
                    <a:pt x="413" y="885"/>
                  </a:lnTo>
                  <a:cubicBezTo>
                    <a:pt x="190" y="1014"/>
                    <a:pt x="1" y="1358"/>
                    <a:pt x="1" y="1658"/>
                  </a:cubicBezTo>
                  <a:lnTo>
                    <a:pt x="1" y="5662"/>
                  </a:lnTo>
                  <a:lnTo>
                    <a:pt x="1307" y="6409"/>
                  </a:lnTo>
                  <a:lnTo>
                    <a:pt x="3566" y="5103"/>
                  </a:lnTo>
                  <a:lnTo>
                    <a:pt x="3566" y="1108"/>
                  </a:lnTo>
                  <a:cubicBezTo>
                    <a:pt x="3566" y="937"/>
                    <a:pt x="3506" y="816"/>
                    <a:pt x="3412" y="773"/>
                  </a:cubicBezTo>
                  <a:lnTo>
                    <a:pt x="2149" y="52"/>
                  </a:lnTo>
                  <a:cubicBezTo>
                    <a:pt x="2106" y="17"/>
                    <a:pt x="2054" y="0"/>
                    <a:pt x="200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41"/>
            <p:cNvSpPr/>
            <p:nvPr/>
          </p:nvSpPr>
          <p:spPr>
            <a:xfrm>
              <a:off x="6407775" y="2324175"/>
              <a:ext cx="56525" cy="141500"/>
            </a:xfrm>
            <a:custGeom>
              <a:rect b="b" l="l" r="r" t="t"/>
              <a:pathLst>
                <a:path extrusionOk="0" h="5660" w="2261">
                  <a:moveTo>
                    <a:pt x="2016" y="1"/>
                  </a:moveTo>
                  <a:cubicBezTo>
                    <a:pt x="1967" y="1"/>
                    <a:pt x="1913" y="16"/>
                    <a:pt x="1856" y="49"/>
                  </a:cubicBezTo>
                  <a:lnTo>
                    <a:pt x="413" y="883"/>
                  </a:lnTo>
                  <a:cubicBezTo>
                    <a:pt x="181" y="1011"/>
                    <a:pt x="1" y="1364"/>
                    <a:pt x="1" y="1664"/>
                  </a:cubicBezTo>
                  <a:lnTo>
                    <a:pt x="1" y="5659"/>
                  </a:lnTo>
                  <a:lnTo>
                    <a:pt x="2260" y="4353"/>
                  </a:lnTo>
                  <a:lnTo>
                    <a:pt x="2260" y="358"/>
                  </a:lnTo>
                  <a:cubicBezTo>
                    <a:pt x="2260" y="134"/>
                    <a:pt x="2160" y="1"/>
                    <a:pt x="201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41"/>
            <p:cNvSpPr/>
            <p:nvPr/>
          </p:nvSpPr>
          <p:spPr>
            <a:xfrm>
              <a:off x="6296725" y="2320875"/>
              <a:ext cx="89175" cy="190325"/>
            </a:xfrm>
            <a:custGeom>
              <a:rect b="b" l="l" r="r" t="t"/>
              <a:pathLst>
                <a:path extrusionOk="0" h="7613" w="3567">
                  <a:moveTo>
                    <a:pt x="2003" y="1"/>
                  </a:moveTo>
                  <a:cubicBezTo>
                    <a:pt x="1951" y="1"/>
                    <a:pt x="1900" y="18"/>
                    <a:pt x="1857" y="52"/>
                  </a:cubicBezTo>
                  <a:lnTo>
                    <a:pt x="413" y="886"/>
                  </a:lnTo>
                  <a:cubicBezTo>
                    <a:pt x="181" y="1015"/>
                    <a:pt x="1" y="1358"/>
                    <a:pt x="1" y="1659"/>
                  </a:cubicBezTo>
                  <a:lnTo>
                    <a:pt x="1" y="6857"/>
                  </a:lnTo>
                  <a:lnTo>
                    <a:pt x="1298" y="7613"/>
                  </a:lnTo>
                  <a:lnTo>
                    <a:pt x="3566" y="6307"/>
                  </a:lnTo>
                  <a:lnTo>
                    <a:pt x="3566" y="1100"/>
                  </a:lnTo>
                  <a:cubicBezTo>
                    <a:pt x="3566" y="911"/>
                    <a:pt x="3489" y="783"/>
                    <a:pt x="3377" y="757"/>
                  </a:cubicBezTo>
                  <a:lnTo>
                    <a:pt x="2149" y="52"/>
                  </a:lnTo>
                  <a:cubicBezTo>
                    <a:pt x="2106" y="18"/>
                    <a:pt x="2054" y="1"/>
                    <a:pt x="200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41"/>
            <p:cNvSpPr/>
            <p:nvPr/>
          </p:nvSpPr>
          <p:spPr>
            <a:xfrm>
              <a:off x="6329175" y="2339425"/>
              <a:ext cx="56675" cy="171575"/>
            </a:xfrm>
            <a:custGeom>
              <a:rect b="b" l="l" r="r" t="t"/>
              <a:pathLst>
                <a:path extrusionOk="0" h="6863" w="2267">
                  <a:moveTo>
                    <a:pt x="2017" y="1"/>
                  </a:moveTo>
                  <a:cubicBezTo>
                    <a:pt x="1967" y="1"/>
                    <a:pt x="1913" y="16"/>
                    <a:pt x="1856" y="49"/>
                  </a:cubicBezTo>
                  <a:lnTo>
                    <a:pt x="413" y="883"/>
                  </a:lnTo>
                  <a:cubicBezTo>
                    <a:pt x="181" y="1011"/>
                    <a:pt x="0" y="1364"/>
                    <a:pt x="0" y="1664"/>
                  </a:cubicBezTo>
                  <a:lnTo>
                    <a:pt x="0" y="6862"/>
                  </a:lnTo>
                  <a:lnTo>
                    <a:pt x="2260" y="5556"/>
                  </a:lnTo>
                  <a:lnTo>
                    <a:pt x="2260" y="358"/>
                  </a:lnTo>
                  <a:cubicBezTo>
                    <a:pt x="2266" y="134"/>
                    <a:pt x="2163" y="1"/>
                    <a:pt x="201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7" name="Google Shape;5467;p41"/>
          <p:cNvGrpSpPr/>
          <p:nvPr/>
        </p:nvGrpSpPr>
        <p:grpSpPr>
          <a:xfrm>
            <a:off x="2518350" y="1638875"/>
            <a:ext cx="380300" cy="315450"/>
            <a:chOff x="2518350" y="1638875"/>
            <a:chExt cx="380300" cy="315450"/>
          </a:xfrm>
        </p:grpSpPr>
        <p:sp>
          <p:nvSpPr>
            <p:cNvPr id="5468" name="Google Shape;5468;p41"/>
            <p:cNvSpPr/>
            <p:nvPr/>
          </p:nvSpPr>
          <p:spPr>
            <a:xfrm>
              <a:off x="2716050" y="1638875"/>
              <a:ext cx="140275" cy="177725"/>
            </a:xfrm>
            <a:custGeom>
              <a:rect b="b" l="l" r="r" t="t"/>
              <a:pathLst>
                <a:path extrusionOk="0" h="7109" w="5611">
                  <a:moveTo>
                    <a:pt x="1066" y="0"/>
                  </a:moveTo>
                  <a:cubicBezTo>
                    <a:pt x="887" y="0"/>
                    <a:pt x="707" y="4"/>
                    <a:pt x="525" y="12"/>
                  </a:cubicBezTo>
                  <a:lnTo>
                    <a:pt x="1" y="4282"/>
                  </a:lnTo>
                  <a:lnTo>
                    <a:pt x="1" y="7108"/>
                  </a:lnTo>
                  <a:lnTo>
                    <a:pt x="5611" y="3869"/>
                  </a:lnTo>
                  <a:lnTo>
                    <a:pt x="5611" y="1043"/>
                  </a:lnTo>
                  <a:cubicBezTo>
                    <a:pt x="4476" y="393"/>
                    <a:pt x="2885"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41"/>
            <p:cNvSpPr/>
            <p:nvPr/>
          </p:nvSpPr>
          <p:spPr>
            <a:xfrm>
              <a:off x="2524900" y="1670950"/>
              <a:ext cx="371175" cy="283375"/>
            </a:xfrm>
            <a:custGeom>
              <a:rect b="b" l="l" r="r" t="t"/>
              <a:pathLst>
                <a:path extrusionOk="0" h="11335" w="14847">
                  <a:moveTo>
                    <a:pt x="7251" y="0"/>
                  </a:moveTo>
                  <a:cubicBezTo>
                    <a:pt x="3463" y="361"/>
                    <a:pt x="292" y="2311"/>
                    <a:pt x="26" y="4536"/>
                  </a:cubicBezTo>
                  <a:cubicBezTo>
                    <a:pt x="9" y="4640"/>
                    <a:pt x="0" y="7672"/>
                    <a:pt x="0" y="7672"/>
                  </a:cubicBezTo>
                  <a:cubicBezTo>
                    <a:pt x="8" y="9769"/>
                    <a:pt x="2719" y="11335"/>
                    <a:pt x="6351" y="11335"/>
                  </a:cubicBezTo>
                  <a:cubicBezTo>
                    <a:pt x="6529" y="11335"/>
                    <a:pt x="6709" y="11331"/>
                    <a:pt x="6891" y="11324"/>
                  </a:cubicBezTo>
                  <a:cubicBezTo>
                    <a:pt x="10980" y="11152"/>
                    <a:pt x="14528" y="9107"/>
                    <a:pt x="14829" y="6744"/>
                  </a:cubicBezTo>
                  <a:lnTo>
                    <a:pt x="14846" y="6744"/>
                  </a:lnTo>
                  <a:lnTo>
                    <a:pt x="14846" y="3609"/>
                  </a:lnTo>
                  <a:cubicBezTo>
                    <a:pt x="14846" y="2706"/>
                    <a:pt x="14339" y="1899"/>
                    <a:pt x="13480" y="1280"/>
                  </a:cubicBezTo>
                  <a:lnTo>
                    <a:pt x="7423" y="4227"/>
                  </a:lnTo>
                  <a:lnTo>
                    <a:pt x="725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41"/>
            <p:cNvSpPr/>
            <p:nvPr/>
          </p:nvSpPr>
          <p:spPr>
            <a:xfrm>
              <a:off x="2518350" y="1670950"/>
              <a:ext cx="380300" cy="212725"/>
            </a:xfrm>
            <a:custGeom>
              <a:rect b="b" l="l" r="r" t="t"/>
              <a:pathLst>
                <a:path extrusionOk="0" h="8509" w="15212">
                  <a:moveTo>
                    <a:pt x="7513" y="0"/>
                  </a:moveTo>
                  <a:cubicBezTo>
                    <a:pt x="3725" y="361"/>
                    <a:pt x="554" y="2311"/>
                    <a:pt x="288" y="4536"/>
                  </a:cubicBezTo>
                  <a:cubicBezTo>
                    <a:pt x="1" y="6793"/>
                    <a:pt x="2793" y="8509"/>
                    <a:pt x="6615" y="8509"/>
                  </a:cubicBezTo>
                  <a:cubicBezTo>
                    <a:pt x="6795" y="8509"/>
                    <a:pt x="6977" y="8505"/>
                    <a:pt x="7161" y="8497"/>
                  </a:cubicBezTo>
                  <a:cubicBezTo>
                    <a:pt x="11251" y="8334"/>
                    <a:pt x="14790" y="6280"/>
                    <a:pt x="15082" y="3926"/>
                  </a:cubicBezTo>
                  <a:cubicBezTo>
                    <a:pt x="15211" y="2895"/>
                    <a:pt x="14704" y="1976"/>
                    <a:pt x="13751" y="1280"/>
                  </a:cubicBezTo>
                  <a:lnTo>
                    <a:pt x="7685" y="4227"/>
                  </a:lnTo>
                  <a:lnTo>
                    <a:pt x="751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41"/>
            <p:cNvSpPr/>
            <p:nvPr/>
          </p:nvSpPr>
          <p:spPr>
            <a:xfrm>
              <a:off x="2716050" y="1638875"/>
              <a:ext cx="140075" cy="107050"/>
            </a:xfrm>
            <a:custGeom>
              <a:rect b="b" l="l" r="r" t="t"/>
              <a:pathLst>
                <a:path extrusionOk="0" h="4282" w="5603">
                  <a:moveTo>
                    <a:pt x="1066" y="0"/>
                  </a:moveTo>
                  <a:cubicBezTo>
                    <a:pt x="887" y="0"/>
                    <a:pt x="707" y="4"/>
                    <a:pt x="525" y="12"/>
                  </a:cubicBezTo>
                  <a:lnTo>
                    <a:pt x="1" y="4282"/>
                  </a:lnTo>
                  <a:lnTo>
                    <a:pt x="5602" y="1043"/>
                  </a:lnTo>
                  <a:cubicBezTo>
                    <a:pt x="4475" y="393"/>
                    <a:pt x="2885" y="0"/>
                    <a:pt x="10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2" name="Google Shape;5472;p41"/>
          <p:cNvGrpSpPr/>
          <p:nvPr/>
        </p:nvGrpSpPr>
        <p:grpSpPr>
          <a:xfrm>
            <a:off x="1901375" y="2179650"/>
            <a:ext cx="372025" cy="368200"/>
            <a:chOff x="1901375" y="2179650"/>
            <a:chExt cx="372025" cy="368200"/>
          </a:xfrm>
        </p:grpSpPr>
        <p:sp>
          <p:nvSpPr>
            <p:cNvPr id="5473" name="Google Shape;5473;p41"/>
            <p:cNvSpPr/>
            <p:nvPr/>
          </p:nvSpPr>
          <p:spPr>
            <a:xfrm>
              <a:off x="1901375" y="2320575"/>
              <a:ext cx="353775" cy="227225"/>
            </a:xfrm>
            <a:custGeom>
              <a:rect b="b" l="l" r="r" t="t"/>
              <a:pathLst>
                <a:path extrusionOk="0" h="9089" w="14151">
                  <a:moveTo>
                    <a:pt x="12252" y="0"/>
                  </a:moveTo>
                  <a:cubicBezTo>
                    <a:pt x="12185" y="0"/>
                    <a:pt x="12119" y="22"/>
                    <a:pt x="12063" y="64"/>
                  </a:cubicBezTo>
                  <a:lnTo>
                    <a:pt x="524" y="6723"/>
                  </a:lnTo>
                  <a:cubicBezTo>
                    <a:pt x="232" y="6894"/>
                    <a:pt x="0" y="7341"/>
                    <a:pt x="0" y="7728"/>
                  </a:cubicBezTo>
                  <a:cubicBezTo>
                    <a:pt x="0" y="7968"/>
                    <a:pt x="86" y="8123"/>
                    <a:pt x="224" y="8175"/>
                  </a:cubicBezTo>
                  <a:lnTo>
                    <a:pt x="1727" y="9042"/>
                  </a:lnTo>
                  <a:cubicBezTo>
                    <a:pt x="1778" y="9074"/>
                    <a:pt x="1836" y="9089"/>
                    <a:pt x="1894" y="9089"/>
                  </a:cubicBezTo>
                  <a:cubicBezTo>
                    <a:pt x="1963" y="9089"/>
                    <a:pt x="2032" y="9067"/>
                    <a:pt x="2088" y="9025"/>
                  </a:cubicBezTo>
                  <a:lnTo>
                    <a:pt x="13626" y="2367"/>
                  </a:lnTo>
                  <a:cubicBezTo>
                    <a:pt x="13918" y="2204"/>
                    <a:pt x="14150" y="1748"/>
                    <a:pt x="14150" y="1362"/>
                  </a:cubicBezTo>
                  <a:cubicBezTo>
                    <a:pt x="14150" y="1138"/>
                    <a:pt x="14073" y="984"/>
                    <a:pt x="13953" y="932"/>
                  </a:cubicBezTo>
                  <a:lnTo>
                    <a:pt x="12415" y="47"/>
                  </a:lnTo>
                  <a:cubicBezTo>
                    <a:pt x="12364" y="16"/>
                    <a:pt x="12308" y="0"/>
                    <a:pt x="122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41"/>
            <p:cNvSpPr/>
            <p:nvPr/>
          </p:nvSpPr>
          <p:spPr>
            <a:xfrm>
              <a:off x="1940475" y="2343175"/>
              <a:ext cx="314675" cy="204675"/>
            </a:xfrm>
            <a:custGeom>
              <a:rect b="b" l="l" r="r" t="t"/>
              <a:pathLst>
                <a:path extrusionOk="0" h="8187" w="12587">
                  <a:moveTo>
                    <a:pt x="12271" y="1"/>
                  </a:moveTo>
                  <a:cubicBezTo>
                    <a:pt x="12208" y="1"/>
                    <a:pt x="12137" y="21"/>
                    <a:pt x="12062" y="62"/>
                  </a:cubicBezTo>
                  <a:lnTo>
                    <a:pt x="533" y="6721"/>
                  </a:lnTo>
                  <a:cubicBezTo>
                    <a:pt x="241" y="6893"/>
                    <a:pt x="0" y="7339"/>
                    <a:pt x="0" y="7726"/>
                  </a:cubicBezTo>
                  <a:cubicBezTo>
                    <a:pt x="0" y="8013"/>
                    <a:pt x="133" y="8186"/>
                    <a:pt x="320" y="8186"/>
                  </a:cubicBezTo>
                  <a:cubicBezTo>
                    <a:pt x="386" y="8186"/>
                    <a:pt x="457" y="8165"/>
                    <a:pt x="533" y="8121"/>
                  </a:cubicBezTo>
                  <a:lnTo>
                    <a:pt x="12062" y="1463"/>
                  </a:lnTo>
                  <a:cubicBezTo>
                    <a:pt x="12354" y="1300"/>
                    <a:pt x="12586" y="844"/>
                    <a:pt x="12586" y="458"/>
                  </a:cubicBezTo>
                  <a:cubicBezTo>
                    <a:pt x="12586" y="170"/>
                    <a:pt x="12458" y="1"/>
                    <a:pt x="122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41"/>
            <p:cNvSpPr/>
            <p:nvPr/>
          </p:nvSpPr>
          <p:spPr>
            <a:xfrm>
              <a:off x="2119375" y="2217200"/>
              <a:ext cx="107425" cy="175650"/>
            </a:xfrm>
            <a:custGeom>
              <a:rect b="b" l="l" r="r" t="t"/>
              <a:pathLst>
                <a:path extrusionOk="0" h="7026" w="4297">
                  <a:moveTo>
                    <a:pt x="2407" y="0"/>
                  </a:moveTo>
                  <a:cubicBezTo>
                    <a:pt x="2346" y="0"/>
                    <a:pt x="2286" y="20"/>
                    <a:pt x="2234" y="58"/>
                  </a:cubicBezTo>
                  <a:lnTo>
                    <a:pt x="490" y="1063"/>
                  </a:lnTo>
                  <a:cubicBezTo>
                    <a:pt x="215" y="1218"/>
                    <a:pt x="1" y="1639"/>
                    <a:pt x="1" y="2008"/>
                  </a:cubicBezTo>
                  <a:lnTo>
                    <a:pt x="1" y="6132"/>
                  </a:lnTo>
                  <a:lnTo>
                    <a:pt x="1564" y="7026"/>
                  </a:lnTo>
                  <a:lnTo>
                    <a:pt x="4296" y="5454"/>
                  </a:lnTo>
                  <a:lnTo>
                    <a:pt x="4296" y="1338"/>
                  </a:lnTo>
                  <a:cubicBezTo>
                    <a:pt x="4296" y="1106"/>
                    <a:pt x="4202" y="960"/>
                    <a:pt x="4073" y="917"/>
                  </a:cubicBezTo>
                  <a:lnTo>
                    <a:pt x="2587" y="58"/>
                  </a:lnTo>
                  <a:cubicBezTo>
                    <a:pt x="2531" y="20"/>
                    <a:pt x="2469" y="0"/>
                    <a:pt x="240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41"/>
            <p:cNvSpPr/>
            <p:nvPr/>
          </p:nvSpPr>
          <p:spPr>
            <a:xfrm>
              <a:off x="2158475" y="2239775"/>
              <a:ext cx="68325" cy="153300"/>
            </a:xfrm>
            <a:custGeom>
              <a:rect b="b" l="l" r="r" t="t"/>
              <a:pathLst>
                <a:path extrusionOk="0" h="6132" w="2733">
                  <a:moveTo>
                    <a:pt x="2428" y="0"/>
                  </a:moveTo>
                  <a:cubicBezTo>
                    <a:pt x="2368" y="0"/>
                    <a:pt x="2303" y="19"/>
                    <a:pt x="2234" y="57"/>
                  </a:cubicBezTo>
                  <a:lnTo>
                    <a:pt x="499" y="1063"/>
                  </a:lnTo>
                  <a:cubicBezTo>
                    <a:pt x="224" y="1226"/>
                    <a:pt x="0" y="1647"/>
                    <a:pt x="0" y="2008"/>
                  </a:cubicBezTo>
                  <a:lnTo>
                    <a:pt x="0" y="6131"/>
                  </a:lnTo>
                  <a:lnTo>
                    <a:pt x="2732" y="4551"/>
                  </a:lnTo>
                  <a:lnTo>
                    <a:pt x="2732" y="435"/>
                  </a:lnTo>
                  <a:cubicBezTo>
                    <a:pt x="2732" y="165"/>
                    <a:pt x="2607" y="0"/>
                    <a:pt x="242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41"/>
            <p:cNvSpPr/>
            <p:nvPr/>
          </p:nvSpPr>
          <p:spPr>
            <a:xfrm>
              <a:off x="2024450" y="2227725"/>
              <a:ext cx="107625" cy="219900"/>
            </a:xfrm>
            <a:custGeom>
              <a:rect b="b" l="l" r="r" t="t"/>
              <a:pathLst>
                <a:path extrusionOk="0" h="8796" w="4305">
                  <a:moveTo>
                    <a:pt x="2419" y="0"/>
                  </a:moveTo>
                  <a:cubicBezTo>
                    <a:pt x="2356" y="0"/>
                    <a:pt x="2294" y="20"/>
                    <a:pt x="2243" y="58"/>
                  </a:cubicBezTo>
                  <a:lnTo>
                    <a:pt x="499" y="1072"/>
                  </a:lnTo>
                  <a:cubicBezTo>
                    <a:pt x="224" y="1227"/>
                    <a:pt x="0" y="1648"/>
                    <a:pt x="0" y="2008"/>
                  </a:cubicBezTo>
                  <a:lnTo>
                    <a:pt x="0" y="7894"/>
                  </a:lnTo>
                  <a:lnTo>
                    <a:pt x="1573" y="8796"/>
                  </a:lnTo>
                  <a:lnTo>
                    <a:pt x="4296" y="7223"/>
                  </a:lnTo>
                  <a:lnTo>
                    <a:pt x="4296" y="1338"/>
                  </a:lnTo>
                  <a:lnTo>
                    <a:pt x="4305" y="1338"/>
                  </a:lnTo>
                  <a:cubicBezTo>
                    <a:pt x="4305" y="1124"/>
                    <a:pt x="4227" y="986"/>
                    <a:pt x="4116" y="935"/>
                  </a:cubicBezTo>
                  <a:lnTo>
                    <a:pt x="2595" y="58"/>
                  </a:lnTo>
                  <a:cubicBezTo>
                    <a:pt x="2543" y="20"/>
                    <a:pt x="2481" y="0"/>
                    <a:pt x="241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41"/>
            <p:cNvSpPr/>
            <p:nvPr/>
          </p:nvSpPr>
          <p:spPr>
            <a:xfrm>
              <a:off x="2063750" y="2250375"/>
              <a:ext cx="68325" cy="197250"/>
            </a:xfrm>
            <a:custGeom>
              <a:rect b="b" l="l" r="r" t="t"/>
              <a:pathLst>
                <a:path extrusionOk="0" h="7890" w="2733">
                  <a:moveTo>
                    <a:pt x="2434" y="1"/>
                  </a:moveTo>
                  <a:cubicBezTo>
                    <a:pt x="2373" y="1"/>
                    <a:pt x="2305" y="21"/>
                    <a:pt x="2234" y="63"/>
                  </a:cubicBezTo>
                  <a:lnTo>
                    <a:pt x="499" y="1068"/>
                  </a:lnTo>
                  <a:cubicBezTo>
                    <a:pt x="224" y="1223"/>
                    <a:pt x="1" y="1644"/>
                    <a:pt x="1" y="2005"/>
                  </a:cubicBezTo>
                  <a:lnTo>
                    <a:pt x="1" y="7890"/>
                  </a:lnTo>
                  <a:lnTo>
                    <a:pt x="2733" y="6317"/>
                  </a:lnTo>
                  <a:lnTo>
                    <a:pt x="2733" y="432"/>
                  </a:lnTo>
                  <a:cubicBezTo>
                    <a:pt x="2733" y="165"/>
                    <a:pt x="2610" y="1"/>
                    <a:pt x="24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41"/>
            <p:cNvSpPr/>
            <p:nvPr/>
          </p:nvSpPr>
          <p:spPr>
            <a:xfrm>
              <a:off x="1929950" y="2210525"/>
              <a:ext cx="107400" cy="291875"/>
            </a:xfrm>
            <a:custGeom>
              <a:rect b="b" l="l" r="r" t="t"/>
              <a:pathLst>
                <a:path extrusionOk="0" h="11675" w="4296">
                  <a:moveTo>
                    <a:pt x="2411" y="1"/>
                  </a:moveTo>
                  <a:cubicBezTo>
                    <a:pt x="2348" y="1"/>
                    <a:pt x="2285" y="20"/>
                    <a:pt x="2234" y="59"/>
                  </a:cubicBezTo>
                  <a:lnTo>
                    <a:pt x="490" y="1064"/>
                  </a:lnTo>
                  <a:cubicBezTo>
                    <a:pt x="215" y="1219"/>
                    <a:pt x="0" y="1640"/>
                    <a:pt x="0" y="2009"/>
                  </a:cubicBezTo>
                  <a:lnTo>
                    <a:pt x="0" y="10772"/>
                  </a:lnTo>
                  <a:lnTo>
                    <a:pt x="1564" y="11674"/>
                  </a:lnTo>
                  <a:lnTo>
                    <a:pt x="4296" y="10094"/>
                  </a:lnTo>
                  <a:lnTo>
                    <a:pt x="4296" y="1339"/>
                  </a:lnTo>
                  <a:cubicBezTo>
                    <a:pt x="4296" y="1107"/>
                    <a:pt x="4201" y="952"/>
                    <a:pt x="4064" y="918"/>
                  </a:cubicBezTo>
                  <a:lnTo>
                    <a:pt x="2595" y="59"/>
                  </a:lnTo>
                  <a:cubicBezTo>
                    <a:pt x="2539" y="20"/>
                    <a:pt x="2474" y="1"/>
                    <a:pt x="24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41"/>
            <p:cNvSpPr/>
            <p:nvPr/>
          </p:nvSpPr>
          <p:spPr>
            <a:xfrm>
              <a:off x="1969025" y="2233200"/>
              <a:ext cx="68325" cy="269200"/>
            </a:xfrm>
            <a:custGeom>
              <a:rect b="b" l="l" r="r" t="t"/>
              <a:pathLst>
                <a:path extrusionOk="0" h="10768" w="2733">
                  <a:moveTo>
                    <a:pt x="2426" y="1"/>
                  </a:moveTo>
                  <a:cubicBezTo>
                    <a:pt x="2367" y="1"/>
                    <a:pt x="2302" y="18"/>
                    <a:pt x="2234" y="54"/>
                  </a:cubicBezTo>
                  <a:lnTo>
                    <a:pt x="499" y="1059"/>
                  </a:lnTo>
                  <a:cubicBezTo>
                    <a:pt x="224" y="1222"/>
                    <a:pt x="1" y="1643"/>
                    <a:pt x="1" y="2004"/>
                  </a:cubicBezTo>
                  <a:lnTo>
                    <a:pt x="1" y="10767"/>
                  </a:lnTo>
                  <a:lnTo>
                    <a:pt x="2733" y="9195"/>
                  </a:lnTo>
                  <a:lnTo>
                    <a:pt x="2733" y="432"/>
                  </a:lnTo>
                  <a:cubicBezTo>
                    <a:pt x="2733" y="160"/>
                    <a:pt x="2606" y="1"/>
                    <a:pt x="242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41"/>
            <p:cNvSpPr/>
            <p:nvPr/>
          </p:nvSpPr>
          <p:spPr>
            <a:xfrm>
              <a:off x="1903725" y="2179650"/>
              <a:ext cx="369675" cy="67250"/>
            </a:xfrm>
            <a:custGeom>
              <a:rect b="b" l="l" r="r" t="t"/>
              <a:pathLst>
                <a:path extrusionOk="0" h="2690" w="14787">
                  <a:moveTo>
                    <a:pt x="13394" y="0"/>
                  </a:moveTo>
                  <a:cubicBezTo>
                    <a:pt x="13089" y="0"/>
                    <a:pt x="12826" y="399"/>
                    <a:pt x="13111" y="684"/>
                  </a:cubicBezTo>
                  <a:lnTo>
                    <a:pt x="13395" y="959"/>
                  </a:lnTo>
                  <a:lnTo>
                    <a:pt x="525" y="959"/>
                  </a:lnTo>
                  <a:cubicBezTo>
                    <a:pt x="1" y="959"/>
                    <a:pt x="1" y="1741"/>
                    <a:pt x="525" y="1741"/>
                  </a:cubicBezTo>
                  <a:lnTo>
                    <a:pt x="13395" y="1741"/>
                  </a:lnTo>
                  <a:lnTo>
                    <a:pt x="13120" y="2007"/>
                  </a:lnTo>
                  <a:cubicBezTo>
                    <a:pt x="12827" y="2286"/>
                    <a:pt x="13091" y="2690"/>
                    <a:pt x="13396" y="2690"/>
                  </a:cubicBezTo>
                  <a:cubicBezTo>
                    <a:pt x="13485" y="2690"/>
                    <a:pt x="13578" y="2655"/>
                    <a:pt x="13661" y="2574"/>
                  </a:cubicBezTo>
                  <a:lnTo>
                    <a:pt x="14632" y="1629"/>
                  </a:lnTo>
                  <a:cubicBezTo>
                    <a:pt x="14787" y="1474"/>
                    <a:pt x="14787" y="1217"/>
                    <a:pt x="14632" y="1071"/>
                  </a:cubicBezTo>
                  <a:lnTo>
                    <a:pt x="13661" y="117"/>
                  </a:lnTo>
                  <a:cubicBezTo>
                    <a:pt x="13577" y="35"/>
                    <a:pt x="13484" y="0"/>
                    <a:pt x="1339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2" name="Google Shape;5482;p41"/>
          <p:cNvGrpSpPr/>
          <p:nvPr/>
        </p:nvGrpSpPr>
        <p:grpSpPr>
          <a:xfrm>
            <a:off x="6894700" y="2178275"/>
            <a:ext cx="288250" cy="371175"/>
            <a:chOff x="6894700" y="2178275"/>
            <a:chExt cx="288250" cy="371175"/>
          </a:xfrm>
        </p:grpSpPr>
        <p:sp>
          <p:nvSpPr>
            <p:cNvPr id="5483" name="Google Shape;5483;p41"/>
            <p:cNvSpPr/>
            <p:nvPr/>
          </p:nvSpPr>
          <p:spPr>
            <a:xfrm>
              <a:off x="6894700" y="2364625"/>
              <a:ext cx="288250" cy="184800"/>
            </a:xfrm>
            <a:custGeom>
              <a:rect b="b" l="l" r="r" t="t"/>
              <a:pathLst>
                <a:path extrusionOk="0" h="7392" w="11530">
                  <a:moveTo>
                    <a:pt x="9965" y="1"/>
                  </a:moveTo>
                  <a:cubicBezTo>
                    <a:pt x="9911" y="1"/>
                    <a:pt x="9858" y="18"/>
                    <a:pt x="9812" y="55"/>
                  </a:cubicBezTo>
                  <a:lnTo>
                    <a:pt x="430" y="5467"/>
                  </a:lnTo>
                  <a:cubicBezTo>
                    <a:pt x="198" y="5605"/>
                    <a:pt x="0" y="5966"/>
                    <a:pt x="0" y="6284"/>
                  </a:cubicBezTo>
                  <a:cubicBezTo>
                    <a:pt x="0" y="6481"/>
                    <a:pt x="78" y="6610"/>
                    <a:pt x="189" y="6645"/>
                  </a:cubicBezTo>
                  <a:lnTo>
                    <a:pt x="1418" y="7358"/>
                  </a:lnTo>
                  <a:cubicBezTo>
                    <a:pt x="1456" y="7380"/>
                    <a:pt x="1501" y="7391"/>
                    <a:pt x="1546" y="7391"/>
                  </a:cubicBezTo>
                  <a:cubicBezTo>
                    <a:pt x="1604" y="7391"/>
                    <a:pt x="1662" y="7374"/>
                    <a:pt x="1710" y="7340"/>
                  </a:cubicBezTo>
                  <a:lnTo>
                    <a:pt x="11092" y="1928"/>
                  </a:lnTo>
                  <a:cubicBezTo>
                    <a:pt x="11324" y="1790"/>
                    <a:pt x="11521" y="1421"/>
                    <a:pt x="11521" y="1112"/>
                  </a:cubicBezTo>
                  <a:cubicBezTo>
                    <a:pt x="11530" y="974"/>
                    <a:pt x="11478" y="854"/>
                    <a:pt x="11375" y="768"/>
                  </a:cubicBezTo>
                  <a:lnTo>
                    <a:pt x="11358" y="759"/>
                  </a:lnTo>
                  <a:lnTo>
                    <a:pt x="10104" y="38"/>
                  </a:lnTo>
                  <a:cubicBezTo>
                    <a:pt x="10060" y="14"/>
                    <a:pt x="10012" y="1"/>
                    <a:pt x="99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41"/>
            <p:cNvSpPr/>
            <p:nvPr/>
          </p:nvSpPr>
          <p:spPr>
            <a:xfrm>
              <a:off x="6926700" y="2382950"/>
              <a:ext cx="256050" cy="166500"/>
            </a:xfrm>
            <a:custGeom>
              <a:rect b="b" l="l" r="r" t="t"/>
              <a:pathLst>
                <a:path extrusionOk="0" h="6660" w="10242">
                  <a:moveTo>
                    <a:pt x="9981" y="0"/>
                  </a:moveTo>
                  <a:cubicBezTo>
                    <a:pt x="9928" y="0"/>
                    <a:pt x="9871" y="17"/>
                    <a:pt x="9812" y="52"/>
                  </a:cubicBezTo>
                  <a:lnTo>
                    <a:pt x="430" y="5465"/>
                  </a:lnTo>
                  <a:cubicBezTo>
                    <a:pt x="189" y="5602"/>
                    <a:pt x="0" y="5972"/>
                    <a:pt x="0" y="6290"/>
                  </a:cubicBezTo>
                  <a:cubicBezTo>
                    <a:pt x="0" y="6520"/>
                    <a:pt x="110" y="6659"/>
                    <a:pt x="261" y="6659"/>
                  </a:cubicBezTo>
                  <a:cubicBezTo>
                    <a:pt x="313" y="6659"/>
                    <a:pt x="371" y="6643"/>
                    <a:pt x="430" y="6607"/>
                  </a:cubicBezTo>
                  <a:lnTo>
                    <a:pt x="9812" y="1195"/>
                  </a:lnTo>
                  <a:cubicBezTo>
                    <a:pt x="10052" y="1057"/>
                    <a:pt x="10241" y="688"/>
                    <a:pt x="10241" y="370"/>
                  </a:cubicBezTo>
                  <a:cubicBezTo>
                    <a:pt x="10241" y="140"/>
                    <a:pt x="10132" y="0"/>
                    <a:pt x="998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41"/>
            <p:cNvSpPr/>
            <p:nvPr/>
          </p:nvSpPr>
          <p:spPr>
            <a:xfrm>
              <a:off x="7072100" y="2186000"/>
              <a:ext cx="87675" cy="237350"/>
            </a:xfrm>
            <a:custGeom>
              <a:rect b="b" l="l" r="r" t="t"/>
              <a:pathLst>
                <a:path extrusionOk="0" h="9494" w="3507">
                  <a:moveTo>
                    <a:pt x="1960" y="0"/>
                  </a:moveTo>
                  <a:cubicBezTo>
                    <a:pt x="1908" y="0"/>
                    <a:pt x="1857" y="18"/>
                    <a:pt x="1814" y="52"/>
                  </a:cubicBezTo>
                  <a:lnTo>
                    <a:pt x="396" y="868"/>
                  </a:lnTo>
                  <a:cubicBezTo>
                    <a:pt x="181" y="997"/>
                    <a:pt x="1" y="1341"/>
                    <a:pt x="1" y="1633"/>
                  </a:cubicBezTo>
                  <a:lnTo>
                    <a:pt x="1" y="8764"/>
                  </a:lnTo>
                  <a:lnTo>
                    <a:pt x="1272" y="9494"/>
                  </a:lnTo>
                  <a:lnTo>
                    <a:pt x="3498" y="8222"/>
                  </a:lnTo>
                  <a:lnTo>
                    <a:pt x="3498" y="1091"/>
                  </a:lnTo>
                  <a:cubicBezTo>
                    <a:pt x="3506" y="980"/>
                    <a:pt x="3463" y="868"/>
                    <a:pt x="3394" y="791"/>
                  </a:cubicBezTo>
                  <a:cubicBezTo>
                    <a:pt x="3369" y="774"/>
                    <a:pt x="2106" y="52"/>
                    <a:pt x="2106" y="52"/>
                  </a:cubicBezTo>
                  <a:cubicBezTo>
                    <a:pt x="2063" y="18"/>
                    <a:pt x="2011" y="0"/>
                    <a:pt x="196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41"/>
            <p:cNvSpPr/>
            <p:nvPr/>
          </p:nvSpPr>
          <p:spPr>
            <a:xfrm>
              <a:off x="7104100" y="2204425"/>
              <a:ext cx="55450" cy="219150"/>
            </a:xfrm>
            <a:custGeom>
              <a:rect b="b" l="l" r="r" t="t"/>
              <a:pathLst>
                <a:path extrusionOk="0" h="8766" w="2218">
                  <a:moveTo>
                    <a:pt x="1972" y="0"/>
                  </a:moveTo>
                  <a:cubicBezTo>
                    <a:pt x="1923" y="0"/>
                    <a:pt x="1870" y="15"/>
                    <a:pt x="1814" y="45"/>
                  </a:cubicBezTo>
                  <a:lnTo>
                    <a:pt x="396" y="870"/>
                  </a:lnTo>
                  <a:cubicBezTo>
                    <a:pt x="181" y="990"/>
                    <a:pt x="1" y="1334"/>
                    <a:pt x="1" y="1635"/>
                  </a:cubicBezTo>
                  <a:lnTo>
                    <a:pt x="1" y="8765"/>
                  </a:lnTo>
                  <a:lnTo>
                    <a:pt x="2218" y="7485"/>
                  </a:lnTo>
                  <a:lnTo>
                    <a:pt x="2218" y="354"/>
                  </a:lnTo>
                  <a:cubicBezTo>
                    <a:pt x="2218" y="129"/>
                    <a:pt x="2116" y="0"/>
                    <a:pt x="197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41"/>
            <p:cNvSpPr/>
            <p:nvPr/>
          </p:nvSpPr>
          <p:spPr>
            <a:xfrm>
              <a:off x="6995000" y="2289050"/>
              <a:ext cx="87875" cy="178975"/>
            </a:xfrm>
            <a:custGeom>
              <a:rect b="b" l="l" r="r" t="t"/>
              <a:pathLst>
                <a:path extrusionOk="0" h="7159" w="3515">
                  <a:moveTo>
                    <a:pt x="1964" y="0"/>
                  </a:moveTo>
                  <a:cubicBezTo>
                    <a:pt x="1914" y="0"/>
                    <a:pt x="1865" y="15"/>
                    <a:pt x="1822" y="45"/>
                  </a:cubicBezTo>
                  <a:lnTo>
                    <a:pt x="404" y="870"/>
                  </a:lnTo>
                  <a:cubicBezTo>
                    <a:pt x="181" y="990"/>
                    <a:pt x="1" y="1334"/>
                    <a:pt x="1" y="1635"/>
                  </a:cubicBezTo>
                  <a:lnTo>
                    <a:pt x="1" y="6420"/>
                  </a:lnTo>
                  <a:lnTo>
                    <a:pt x="1281" y="7159"/>
                  </a:lnTo>
                  <a:lnTo>
                    <a:pt x="3497" y="5879"/>
                  </a:lnTo>
                  <a:lnTo>
                    <a:pt x="3497" y="1085"/>
                  </a:lnTo>
                  <a:cubicBezTo>
                    <a:pt x="3514" y="964"/>
                    <a:pt x="3463" y="844"/>
                    <a:pt x="3368" y="767"/>
                  </a:cubicBezTo>
                  <a:lnTo>
                    <a:pt x="3351" y="758"/>
                  </a:lnTo>
                  <a:lnTo>
                    <a:pt x="2105" y="45"/>
                  </a:lnTo>
                  <a:cubicBezTo>
                    <a:pt x="2062" y="15"/>
                    <a:pt x="2013" y="0"/>
                    <a:pt x="196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41"/>
            <p:cNvSpPr/>
            <p:nvPr/>
          </p:nvSpPr>
          <p:spPr>
            <a:xfrm>
              <a:off x="7027000" y="2307425"/>
              <a:ext cx="55450" cy="160600"/>
            </a:xfrm>
            <a:custGeom>
              <a:rect b="b" l="l" r="r" t="t"/>
              <a:pathLst>
                <a:path extrusionOk="0" h="6424" w="2218">
                  <a:moveTo>
                    <a:pt x="1974" y="1"/>
                  </a:moveTo>
                  <a:cubicBezTo>
                    <a:pt x="1925" y="1"/>
                    <a:pt x="1871" y="16"/>
                    <a:pt x="1813" y="49"/>
                  </a:cubicBezTo>
                  <a:lnTo>
                    <a:pt x="404" y="865"/>
                  </a:lnTo>
                  <a:cubicBezTo>
                    <a:pt x="181" y="994"/>
                    <a:pt x="1" y="1338"/>
                    <a:pt x="1" y="1630"/>
                  </a:cubicBezTo>
                  <a:lnTo>
                    <a:pt x="1" y="6424"/>
                  </a:lnTo>
                  <a:lnTo>
                    <a:pt x="2217" y="5135"/>
                  </a:lnTo>
                  <a:lnTo>
                    <a:pt x="2217" y="350"/>
                  </a:lnTo>
                  <a:cubicBezTo>
                    <a:pt x="2217" y="132"/>
                    <a:pt x="2117" y="1"/>
                    <a:pt x="197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41"/>
            <p:cNvSpPr/>
            <p:nvPr/>
          </p:nvSpPr>
          <p:spPr>
            <a:xfrm>
              <a:off x="6918100" y="2369200"/>
              <a:ext cx="87450" cy="143300"/>
            </a:xfrm>
            <a:custGeom>
              <a:rect b="b" l="l" r="r" t="t"/>
              <a:pathLst>
                <a:path extrusionOk="0" h="5732" w="3498">
                  <a:moveTo>
                    <a:pt x="1960" y="1"/>
                  </a:moveTo>
                  <a:cubicBezTo>
                    <a:pt x="1908" y="1"/>
                    <a:pt x="1857" y="18"/>
                    <a:pt x="1814" y="52"/>
                  </a:cubicBezTo>
                  <a:lnTo>
                    <a:pt x="396" y="869"/>
                  </a:lnTo>
                  <a:cubicBezTo>
                    <a:pt x="181" y="997"/>
                    <a:pt x="1" y="1341"/>
                    <a:pt x="1" y="1633"/>
                  </a:cubicBezTo>
                  <a:lnTo>
                    <a:pt x="1" y="5001"/>
                  </a:lnTo>
                  <a:lnTo>
                    <a:pt x="1281" y="5731"/>
                  </a:lnTo>
                  <a:lnTo>
                    <a:pt x="3497" y="4451"/>
                  </a:lnTo>
                  <a:lnTo>
                    <a:pt x="3497" y="1083"/>
                  </a:lnTo>
                  <a:cubicBezTo>
                    <a:pt x="3497" y="894"/>
                    <a:pt x="3420" y="765"/>
                    <a:pt x="3308" y="740"/>
                  </a:cubicBezTo>
                  <a:lnTo>
                    <a:pt x="2106" y="52"/>
                  </a:lnTo>
                  <a:cubicBezTo>
                    <a:pt x="2063" y="18"/>
                    <a:pt x="2011" y="1"/>
                    <a:pt x="196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41"/>
            <p:cNvSpPr/>
            <p:nvPr/>
          </p:nvSpPr>
          <p:spPr>
            <a:xfrm>
              <a:off x="6949900" y="2387425"/>
              <a:ext cx="55650" cy="125075"/>
            </a:xfrm>
            <a:custGeom>
              <a:rect b="b" l="l" r="r" t="t"/>
              <a:pathLst>
                <a:path extrusionOk="0" h="5003" w="2226">
                  <a:moveTo>
                    <a:pt x="1980" y="0"/>
                  </a:moveTo>
                  <a:cubicBezTo>
                    <a:pt x="1931" y="0"/>
                    <a:pt x="1878" y="15"/>
                    <a:pt x="1822" y="45"/>
                  </a:cubicBezTo>
                  <a:lnTo>
                    <a:pt x="404" y="870"/>
                  </a:lnTo>
                  <a:cubicBezTo>
                    <a:pt x="181" y="990"/>
                    <a:pt x="0" y="1334"/>
                    <a:pt x="0" y="1634"/>
                  </a:cubicBezTo>
                  <a:lnTo>
                    <a:pt x="0" y="5002"/>
                  </a:lnTo>
                  <a:lnTo>
                    <a:pt x="2225" y="3722"/>
                  </a:lnTo>
                  <a:lnTo>
                    <a:pt x="2225" y="354"/>
                  </a:lnTo>
                  <a:cubicBezTo>
                    <a:pt x="2225" y="129"/>
                    <a:pt x="2124" y="0"/>
                    <a:pt x="198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41"/>
            <p:cNvSpPr/>
            <p:nvPr/>
          </p:nvSpPr>
          <p:spPr>
            <a:xfrm>
              <a:off x="6909225" y="2178275"/>
              <a:ext cx="210600" cy="221025"/>
            </a:xfrm>
            <a:custGeom>
              <a:rect b="b" l="l" r="r" t="t"/>
              <a:pathLst>
                <a:path extrusionOk="0" h="8841" w="8424">
                  <a:moveTo>
                    <a:pt x="8062" y="0"/>
                  </a:moveTo>
                  <a:lnTo>
                    <a:pt x="6963" y="52"/>
                  </a:lnTo>
                  <a:cubicBezTo>
                    <a:pt x="6593" y="120"/>
                    <a:pt x="6619" y="653"/>
                    <a:pt x="6997" y="687"/>
                  </a:cubicBezTo>
                  <a:lnTo>
                    <a:pt x="7315" y="679"/>
                  </a:lnTo>
                  <a:lnTo>
                    <a:pt x="167" y="8334"/>
                  </a:lnTo>
                  <a:cubicBezTo>
                    <a:pt x="0" y="8567"/>
                    <a:pt x="200" y="8841"/>
                    <a:pt x="430" y="8841"/>
                  </a:cubicBezTo>
                  <a:cubicBezTo>
                    <a:pt x="497" y="8841"/>
                    <a:pt x="567" y="8818"/>
                    <a:pt x="631" y="8763"/>
                  </a:cubicBezTo>
                  <a:lnTo>
                    <a:pt x="7770" y="1117"/>
                  </a:lnTo>
                  <a:lnTo>
                    <a:pt x="7779" y="1426"/>
                  </a:lnTo>
                  <a:cubicBezTo>
                    <a:pt x="7787" y="1598"/>
                    <a:pt x="7925" y="1736"/>
                    <a:pt x="8105" y="1736"/>
                  </a:cubicBezTo>
                  <a:lnTo>
                    <a:pt x="8114" y="1736"/>
                  </a:lnTo>
                  <a:cubicBezTo>
                    <a:pt x="8286" y="1736"/>
                    <a:pt x="8423" y="1589"/>
                    <a:pt x="8423" y="1418"/>
                  </a:cubicBezTo>
                  <a:lnTo>
                    <a:pt x="8397" y="318"/>
                  </a:lnTo>
                  <a:cubicBezTo>
                    <a:pt x="8389" y="138"/>
                    <a:pt x="8243" y="0"/>
                    <a:pt x="806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2" name="Google Shape;5492;p41"/>
          <p:cNvGrpSpPr/>
          <p:nvPr/>
        </p:nvGrpSpPr>
        <p:grpSpPr>
          <a:xfrm>
            <a:off x="1280850" y="2215900"/>
            <a:ext cx="373975" cy="294175"/>
            <a:chOff x="1280850" y="2215900"/>
            <a:chExt cx="373975" cy="294175"/>
          </a:xfrm>
        </p:grpSpPr>
        <p:sp>
          <p:nvSpPr>
            <p:cNvPr id="5493" name="Google Shape;5493;p41"/>
            <p:cNvSpPr/>
            <p:nvPr/>
          </p:nvSpPr>
          <p:spPr>
            <a:xfrm>
              <a:off x="1282375" y="2216125"/>
              <a:ext cx="371150" cy="293950"/>
            </a:xfrm>
            <a:custGeom>
              <a:rect b="b" l="l" r="r" t="t"/>
              <a:pathLst>
                <a:path extrusionOk="0" h="11758" w="14846">
                  <a:moveTo>
                    <a:pt x="9782" y="0"/>
                  </a:moveTo>
                  <a:cubicBezTo>
                    <a:pt x="9607" y="0"/>
                    <a:pt x="9433" y="45"/>
                    <a:pt x="9279" y="136"/>
                  </a:cubicBezTo>
                  <a:lnTo>
                    <a:pt x="172" y="5394"/>
                  </a:lnTo>
                  <a:cubicBezTo>
                    <a:pt x="60" y="5454"/>
                    <a:pt x="0" y="5574"/>
                    <a:pt x="0" y="5694"/>
                  </a:cubicBezTo>
                  <a:lnTo>
                    <a:pt x="0" y="8804"/>
                  </a:lnTo>
                  <a:cubicBezTo>
                    <a:pt x="0" y="8925"/>
                    <a:pt x="69" y="9028"/>
                    <a:pt x="172" y="9088"/>
                  </a:cubicBezTo>
                  <a:lnTo>
                    <a:pt x="4553" y="11622"/>
                  </a:lnTo>
                  <a:cubicBezTo>
                    <a:pt x="4708" y="11712"/>
                    <a:pt x="4882" y="11758"/>
                    <a:pt x="5057" y="11758"/>
                  </a:cubicBezTo>
                  <a:cubicBezTo>
                    <a:pt x="5232" y="11758"/>
                    <a:pt x="5408" y="11712"/>
                    <a:pt x="5567" y="11622"/>
                  </a:cubicBezTo>
                  <a:lnTo>
                    <a:pt x="14674" y="6356"/>
                  </a:lnTo>
                  <a:cubicBezTo>
                    <a:pt x="14777" y="6296"/>
                    <a:pt x="14846" y="6184"/>
                    <a:pt x="14846" y="6064"/>
                  </a:cubicBezTo>
                  <a:lnTo>
                    <a:pt x="14846" y="2954"/>
                  </a:lnTo>
                  <a:cubicBezTo>
                    <a:pt x="14846" y="2833"/>
                    <a:pt x="14777" y="2722"/>
                    <a:pt x="14674" y="2661"/>
                  </a:cubicBezTo>
                  <a:lnTo>
                    <a:pt x="10292" y="136"/>
                  </a:lnTo>
                  <a:cubicBezTo>
                    <a:pt x="10134" y="45"/>
                    <a:pt x="9957" y="0"/>
                    <a:pt x="978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41"/>
            <p:cNvSpPr/>
            <p:nvPr/>
          </p:nvSpPr>
          <p:spPr>
            <a:xfrm>
              <a:off x="1280850" y="2215900"/>
              <a:ext cx="373975" cy="216425"/>
            </a:xfrm>
            <a:custGeom>
              <a:rect b="b" l="l" r="r" t="t"/>
              <a:pathLst>
                <a:path extrusionOk="0" h="8657" w="14959">
                  <a:moveTo>
                    <a:pt x="9843" y="1"/>
                  </a:moveTo>
                  <a:cubicBezTo>
                    <a:pt x="9668" y="1"/>
                    <a:pt x="9494" y="46"/>
                    <a:pt x="9340" y="136"/>
                  </a:cubicBezTo>
                  <a:lnTo>
                    <a:pt x="233" y="5403"/>
                  </a:lnTo>
                  <a:cubicBezTo>
                    <a:pt x="1" y="5531"/>
                    <a:pt x="1" y="5858"/>
                    <a:pt x="233" y="5987"/>
                  </a:cubicBezTo>
                  <a:lnTo>
                    <a:pt x="4614" y="8521"/>
                  </a:lnTo>
                  <a:cubicBezTo>
                    <a:pt x="4773" y="8611"/>
                    <a:pt x="4947" y="8657"/>
                    <a:pt x="5121" y="8657"/>
                  </a:cubicBezTo>
                  <a:cubicBezTo>
                    <a:pt x="5295" y="8657"/>
                    <a:pt x="5469" y="8611"/>
                    <a:pt x="5628" y="8521"/>
                  </a:cubicBezTo>
                  <a:lnTo>
                    <a:pt x="14735" y="3255"/>
                  </a:lnTo>
                  <a:cubicBezTo>
                    <a:pt x="14958" y="3126"/>
                    <a:pt x="14958" y="2799"/>
                    <a:pt x="14735" y="2670"/>
                  </a:cubicBezTo>
                  <a:lnTo>
                    <a:pt x="10353" y="136"/>
                  </a:lnTo>
                  <a:cubicBezTo>
                    <a:pt x="10195" y="46"/>
                    <a:pt x="10018" y="1"/>
                    <a:pt x="984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41"/>
            <p:cNvSpPr/>
            <p:nvPr/>
          </p:nvSpPr>
          <p:spPr>
            <a:xfrm>
              <a:off x="1282375" y="2314225"/>
              <a:ext cx="371150" cy="156975"/>
            </a:xfrm>
            <a:custGeom>
              <a:rect b="b" l="l" r="r" t="t"/>
              <a:pathLst>
                <a:path extrusionOk="0" h="6279" w="14846">
                  <a:moveTo>
                    <a:pt x="14846" y="0"/>
                  </a:moveTo>
                  <a:lnTo>
                    <a:pt x="5567" y="5361"/>
                  </a:lnTo>
                  <a:cubicBezTo>
                    <a:pt x="5408" y="5452"/>
                    <a:pt x="5234" y="5497"/>
                    <a:pt x="5060" y="5497"/>
                  </a:cubicBezTo>
                  <a:cubicBezTo>
                    <a:pt x="4886" y="5497"/>
                    <a:pt x="4712" y="5452"/>
                    <a:pt x="4553" y="5361"/>
                  </a:cubicBezTo>
                  <a:lnTo>
                    <a:pt x="0" y="2732"/>
                  </a:lnTo>
                  <a:lnTo>
                    <a:pt x="0" y="3514"/>
                  </a:lnTo>
                  <a:lnTo>
                    <a:pt x="4553" y="6143"/>
                  </a:lnTo>
                  <a:cubicBezTo>
                    <a:pt x="4712" y="6233"/>
                    <a:pt x="4886" y="6279"/>
                    <a:pt x="5060" y="6279"/>
                  </a:cubicBezTo>
                  <a:cubicBezTo>
                    <a:pt x="5234" y="6279"/>
                    <a:pt x="5408" y="6233"/>
                    <a:pt x="5567" y="6143"/>
                  </a:cubicBezTo>
                  <a:lnTo>
                    <a:pt x="14846" y="782"/>
                  </a:lnTo>
                  <a:lnTo>
                    <a:pt x="1484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41"/>
            <p:cNvSpPr/>
            <p:nvPr/>
          </p:nvSpPr>
          <p:spPr>
            <a:xfrm>
              <a:off x="1282375" y="2353325"/>
              <a:ext cx="371150" cy="156750"/>
            </a:xfrm>
            <a:custGeom>
              <a:rect b="b" l="l" r="r" t="t"/>
              <a:pathLst>
                <a:path extrusionOk="0" h="6270" w="14846">
                  <a:moveTo>
                    <a:pt x="14846" y="0"/>
                  </a:moveTo>
                  <a:lnTo>
                    <a:pt x="5567" y="5361"/>
                  </a:lnTo>
                  <a:cubicBezTo>
                    <a:pt x="5408" y="5451"/>
                    <a:pt x="5234" y="5496"/>
                    <a:pt x="5060" y="5496"/>
                  </a:cubicBezTo>
                  <a:cubicBezTo>
                    <a:pt x="4886" y="5496"/>
                    <a:pt x="4712" y="5451"/>
                    <a:pt x="4553" y="5361"/>
                  </a:cubicBezTo>
                  <a:lnTo>
                    <a:pt x="0" y="2732"/>
                  </a:lnTo>
                  <a:lnTo>
                    <a:pt x="0" y="3325"/>
                  </a:lnTo>
                  <a:cubicBezTo>
                    <a:pt x="0" y="3437"/>
                    <a:pt x="69" y="3548"/>
                    <a:pt x="172" y="3600"/>
                  </a:cubicBezTo>
                  <a:lnTo>
                    <a:pt x="4553" y="6134"/>
                  </a:lnTo>
                  <a:cubicBezTo>
                    <a:pt x="4712" y="6224"/>
                    <a:pt x="4886" y="6270"/>
                    <a:pt x="5060" y="6270"/>
                  </a:cubicBezTo>
                  <a:cubicBezTo>
                    <a:pt x="5234" y="6270"/>
                    <a:pt x="5408" y="6224"/>
                    <a:pt x="5567" y="6134"/>
                  </a:cubicBezTo>
                  <a:lnTo>
                    <a:pt x="14674" y="876"/>
                  </a:lnTo>
                  <a:cubicBezTo>
                    <a:pt x="14777" y="816"/>
                    <a:pt x="14846" y="705"/>
                    <a:pt x="14846" y="576"/>
                  </a:cubicBezTo>
                  <a:lnTo>
                    <a:pt x="1484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41"/>
            <p:cNvSpPr/>
            <p:nvPr/>
          </p:nvSpPr>
          <p:spPr>
            <a:xfrm>
              <a:off x="1418325" y="2294900"/>
              <a:ext cx="105275" cy="54450"/>
            </a:xfrm>
            <a:custGeom>
              <a:rect b="b" l="l" r="r" t="t"/>
              <a:pathLst>
                <a:path extrusionOk="0" h="2178" w="4211">
                  <a:moveTo>
                    <a:pt x="2380" y="0"/>
                  </a:moveTo>
                  <a:cubicBezTo>
                    <a:pt x="1857" y="0"/>
                    <a:pt x="1305" y="129"/>
                    <a:pt x="877" y="378"/>
                  </a:cubicBezTo>
                  <a:cubicBezTo>
                    <a:pt x="86" y="834"/>
                    <a:pt x="0" y="1512"/>
                    <a:pt x="679" y="1907"/>
                  </a:cubicBezTo>
                  <a:cubicBezTo>
                    <a:pt x="993" y="2088"/>
                    <a:pt x="1412" y="2177"/>
                    <a:pt x="1849" y="2177"/>
                  </a:cubicBezTo>
                  <a:cubicBezTo>
                    <a:pt x="2368" y="2177"/>
                    <a:pt x="2913" y="2052"/>
                    <a:pt x="3342" y="1804"/>
                  </a:cubicBezTo>
                  <a:cubicBezTo>
                    <a:pt x="4133" y="1349"/>
                    <a:pt x="4210" y="662"/>
                    <a:pt x="3531" y="267"/>
                  </a:cubicBezTo>
                  <a:cubicBezTo>
                    <a:pt x="3225" y="88"/>
                    <a:pt x="2812" y="0"/>
                    <a:pt x="23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41"/>
            <p:cNvSpPr/>
            <p:nvPr/>
          </p:nvSpPr>
          <p:spPr>
            <a:xfrm>
              <a:off x="1314800" y="2235450"/>
              <a:ext cx="306300" cy="177325"/>
            </a:xfrm>
            <a:custGeom>
              <a:rect b="b" l="l" r="r" t="t"/>
              <a:pathLst>
                <a:path extrusionOk="0" h="7093" w="12252">
                  <a:moveTo>
                    <a:pt x="9202" y="729"/>
                  </a:moveTo>
                  <a:lnTo>
                    <a:pt x="11014" y="1777"/>
                  </a:lnTo>
                  <a:cubicBezTo>
                    <a:pt x="10877" y="1803"/>
                    <a:pt x="10740" y="1846"/>
                    <a:pt x="10619" y="1914"/>
                  </a:cubicBezTo>
                  <a:cubicBezTo>
                    <a:pt x="10267" y="2120"/>
                    <a:pt x="10233" y="2421"/>
                    <a:pt x="10533" y="2602"/>
                  </a:cubicBezTo>
                  <a:cubicBezTo>
                    <a:pt x="10628" y="2653"/>
                    <a:pt x="10731" y="2687"/>
                    <a:pt x="10834" y="2696"/>
                  </a:cubicBezTo>
                  <a:lnTo>
                    <a:pt x="4683" y="6253"/>
                  </a:lnTo>
                  <a:cubicBezTo>
                    <a:pt x="4640" y="6176"/>
                    <a:pt x="4580" y="6115"/>
                    <a:pt x="4502" y="6072"/>
                  </a:cubicBezTo>
                  <a:cubicBezTo>
                    <a:pt x="4366" y="5994"/>
                    <a:pt x="4181" y="5955"/>
                    <a:pt x="3988" y="5955"/>
                  </a:cubicBezTo>
                  <a:cubicBezTo>
                    <a:pt x="3756" y="5955"/>
                    <a:pt x="3513" y="6012"/>
                    <a:pt x="3325" y="6124"/>
                  </a:cubicBezTo>
                  <a:cubicBezTo>
                    <a:pt x="3213" y="6176"/>
                    <a:pt x="3119" y="6270"/>
                    <a:pt x="3067" y="6373"/>
                  </a:cubicBezTo>
                  <a:lnTo>
                    <a:pt x="1195" y="5299"/>
                  </a:lnTo>
                  <a:cubicBezTo>
                    <a:pt x="1341" y="5282"/>
                    <a:pt x="1487" y="5231"/>
                    <a:pt x="1615" y="5162"/>
                  </a:cubicBezTo>
                  <a:cubicBezTo>
                    <a:pt x="1968" y="4956"/>
                    <a:pt x="2002" y="4646"/>
                    <a:pt x="1701" y="4474"/>
                  </a:cubicBezTo>
                  <a:cubicBezTo>
                    <a:pt x="1615" y="4432"/>
                    <a:pt x="1538" y="4397"/>
                    <a:pt x="1444" y="4380"/>
                  </a:cubicBezTo>
                  <a:lnTo>
                    <a:pt x="7629" y="815"/>
                  </a:lnTo>
                  <a:cubicBezTo>
                    <a:pt x="7664" y="883"/>
                    <a:pt x="7724" y="935"/>
                    <a:pt x="7793" y="969"/>
                  </a:cubicBezTo>
                  <a:cubicBezTo>
                    <a:pt x="7929" y="1051"/>
                    <a:pt x="8114" y="1091"/>
                    <a:pt x="8307" y="1091"/>
                  </a:cubicBezTo>
                  <a:cubicBezTo>
                    <a:pt x="8539" y="1091"/>
                    <a:pt x="8782" y="1034"/>
                    <a:pt x="8970" y="926"/>
                  </a:cubicBezTo>
                  <a:cubicBezTo>
                    <a:pt x="9064" y="875"/>
                    <a:pt x="9142" y="806"/>
                    <a:pt x="9202" y="729"/>
                  </a:cubicBezTo>
                  <a:close/>
                  <a:moveTo>
                    <a:pt x="8485" y="1"/>
                  </a:moveTo>
                  <a:cubicBezTo>
                    <a:pt x="8310" y="1"/>
                    <a:pt x="8136" y="46"/>
                    <a:pt x="7982" y="136"/>
                  </a:cubicBezTo>
                  <a:lnTo>
                    <a:pt x="224" y="4621"/>
                  </a:lnTo>
                  <a:cubicBezTo>
                    <a:pt x="0" y="4749"/>
                    <a:pt x="0" y="5076"/>
                    <a:pt x="224" y="5205"/>
                  </a:cubicBezTo>
                  <a:lnTo>
                    <a:pt x="3256" y="6957"/>
                  </a:lnTo>
                  <a:cubicBezTo>
                    <a:pt x="3415" y="7048"/>
                    <a:pt x="3589" y="7093"/>
                    <a:pt x="3763" y="7093"/>
                  </a:cubicBezTo>
                  <a:cubicBezTo>
                    <a:pt x="3937" y="7093"/>
                    <a:pt x="4111" y="7048"/>
                    <a:pt x="4270" y="6957"/>
                  </a:cubicBezTo>
                  <a:lnTo>
                    <a:pt x="12028" y="2473"/>
                  </a:lnTo>
                  <a:cubicBezTo>
                    <a:pt x="12252" y="2344"/>
                    <a:pt x="12252" y="2017"/>
                    <a:pt x="12028" y="1888"/>
                  </a:cubicBezTo>
                  <a:lnTo>
                    <a:pt x="8995" y="136"/>
                  </a:lnTo>
                  <a:cubicBezTo>
                    <a:pt x="8837" y="46"/>
                    <a:pt x="8660" y="1"/>
                    <a:pt x="84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9" name="Google Shape;5499;p41"/>
          <p:cNvGrpSpPr/>
          <p:nvPr/>
        </p:nvGrpSpPr>
        <p:grpSpPr>
          <a:xfrm>
            <a:off x="8132500" y="1610700"/>
            <a:ext cx="291500" cy="370275"/>
            <a:chOff x="8132500" y="1610700"/>
            <a:chExt cx="291500" cy="370275"/>
          </a:xfrm>
        </p:grpSpPr>
        <p:sp>
          <p:nvSpPr>
            <p:cNvPr id="5500" name="Google Shape;5500;p41"/>
            <p:cNvSpPr/>
            <p:nvPr/>
          </p:nvSpPr>
          <p:spPr>
            <a:xfrm>
              <a:off x="8132500" y="1610700"/>
              <a:ext cx="198050" cy="370150"/>
            </a:xfrm>
            <a:custGeom>
              <a:rect b="b" l="l" r="r" t="t"/>
              <a:pathLst>
                <a:path extrusionOk="0" h="14806" w="7922">
                  <a:moveTo>
                    <a:pt x="3496" y="0"/>
                  </a:moveTo>
                  <a:cubicBezTo>
                    <a:pt x="3427" y="0"/>
                    <a:pt x="3357" y="23"/>
                    <a:pt x="3300" y="65"/>
                  </a:cubicBezTo>
                  <a:cubicBezTo>
                    <a:pt x="3008" y="228"/>
                    <a:pt x="2776" y="666"/>
                    <a:pt x="2776" y="1053"/>
                  </a:cubicBezTo>
                  <a:lnTo>
                    <a:pt x="2776" y="1388"/>
                  </a:lnTo>
                  <a:cubicBezTo>
                    <a:pt x="1281" y="2402"/>
                    <a:pt x="267" y="4171"/>
                    <a:pt x="267" y="5873"/>
                  </a:cubicBezTo>
                  <a:cubicBezTo>
                    <a:pt x="267" y="6792"/>
                    <a:pt x="482" y="7350"/>
                    <a:pt x="920" y="7617"/>
                  </a:cubicBezTo>
                  <a:lnTo>
                    <a:pt x="2535" y="8553"/>
                  </a:lnTo>
                  <a:cubicBezTo>
                    <a:pt x="2621" y="8596"/>
                    <a:pt x="2715" y="8630"/>
                    <a:pt x="2819" y="8656"/>
                  </a:cubicBezTo>
                  <a:lnTo>
                    <a:pt x="2819" y="10804"/>
                  </a:lnTo>
                  <a:cubicBezTo>
                    <a:pt x="2550" y="10900"/>
                    <a:pt x="2269" y="10948"/>
                    <a:pt x="1989" y="10948"/>
                  </a:cubicBezTo>
                  <a:cubicBezTo>
                    <a:pt x="1668" y="10948"/>
                    <a:pt x="1347" y="10885"/>
                    <a:pt x="1049" y="10761"/>
                  </a:cubicBezTo>
                  <a:cubicBezTo>
                    <a:pt x="1003" y="10743"/>
                    <a:pt x="955" y="10734"/>
                    <a:pt x="907" y="10734"/>
                  </a:cubicBezTo>
                  <a:cubicBezTo>
                    <a:pt x="820" y="10734"/>
                    <a:pt x="731" y="10763"/>
                    <a:pt x="654" y="10813"/>
                  </a:cubicBezTo>
                  <a:cubicBezTo>
                    <a:pt x="284" y="11027"/>
                    <a:pt x="1" y="11569"/>
                    <a:pt x="1" y="12067"/>
                  </a:cubicBezTo>
                  <a:cubicBezTo>
                    <a:pt x="1" y="12299"/>
                    <a:pt x="61" y="12462"/>
                    <a:pt x="164" y="12557"/>
                  </a:cubicBezTo>
                  <a:cubicBezTo>
                    <a:pt x="207" y="12591"/>
                    <a:pt x="1822" y="13527"/>
                    <a:pt x="1882" y="13545"/>
                  </a:cubicBezTo>
                  <a:cubicBezTo>
                    <a:pt x="2183" y="13656"/>
                    <a:pt x="2501" y="13708"/>
                    <a:pt x="2819" y="13716"/>
                  </a:cubicBezTo>
                  <a:cubicBezTo>
                    <a:pt x="2844" y="13785"/>
                    <a:pt x="2904" y="13854"/>
                    <a:pt x="2973" y="13888"/>
                  </a:cubicBezTo>
                  <a:cubicBezTo>
                    <a:pt x="2973" y="13888"/>
                    <a:pt x="4511" y="14773"/>
                    <a:pt x="4528" y="14782"/>
                  </a:cubicBezTo>
                  <a:cubicBezTo>
                    <a:pt x="4570" y="14798"/>
                    <a:pt x="4613" y="14806"/>
                    <a:pt x="4654" y="14806"/>
                  </a:cubicBezTo>
                  <a:cubicBezTo>
                    <a:pt x="4723" y="14806"/>
                    <a:pt x="4791" y="14785"/>
                    <a:pt x="4855" y="14747"/>
                  </a:cubicBezTo>
                  <a:cubicBezTo>
                    <a:pt x="5138" y="14576"/>
                    <a:pt x="5362" y="14146"/>
                    <a:pt x="5362" y="13759"/>
                  </a:cubicBezTo>
                  <a:lnTo>
                    <a:pt x="5362" y="12806"/>
                  </a:lnTo>
                  <a:cubicBezTo>
                    <a:pt x="6882" y="11740"/>
                    <a:pt x="7887" y="9988"/>
                    <a:pt x="7905" y="8235"/>
                  </a:cubicBezTo>
                  <a:cubicBezTo>
                    <a:pt x="7922" y="6964"/>
                    <a:pt x="7312" y="6560"/>
                    <a:pt x="7312" y="6560"/>
                  </a:cubicBezTo>
                  <a:cubicBezTo>
                    <a:pt x="7312" y="6560"/>
                    <a:pt x="5490" y="5503"/>
                    <a:pt x="5319" y="5460"/>
                  </a:cubicBezTo>
                  <a:lnTo>
                    <a:pt x="5319" y="3398"/>
                  </a:lnTo>
                  <a:cubicBezTo>
                    <a:pt x="5525" y="3346"/>
                    <a:pt x="5736" y="3320"/>
                    <a:pt x="5948" y="3320"/>
                  </a:cubicBezTo>
                  <a:cubicBezTo>
                    <a:pt x="6150" y="3320"/>
                    <a:pt x="6354" y="3343"/>
                    <a:pt x="6556" y="3390"/>
                  </a:cubicBezTo>
                  <a:cubicBezTo>
                    <a:pt x="6587" y="3396"/>
                    <a:pt x="6619" y="3400"/>
                    <a:pt x="6651" y="3400"/>
                  </a:cubicBezTo>
                  <a:cubicBezTo>
                    <a:pt x="6742" y="3400"/>
                    <a:pt x="6832" y="3374"/>
                    <a:pt x="6908" y="3329"/>
                  </a:cubicBezTo>
                  <a:cubicBezTo>
                    <a:pt x="7277" y="3115"/>
                    <a:pt x="7578" y="2556"/>
                    <a:pt x="7578" y="2067"/>
                  </a:cubicBezTo>
                  <a:cubicBezTo>
                    <a:pt x="7578" y="1809"/>
                    <a:pt x="7509" y="1663"/>
                    <a:pt x="7406" y="1585"/>
                  </a:cubicBezTo>
                  <a:cubicBezTo>
                    <a:pt x="7372" y="1568"/>
                    <a:pt x="5817" y="666"/>
                    <a:pt x="5817" y="666"/>
                  </a:cubicBezTo>
                  <a:cubicBezTo>
                    <a:pt x="5774" y="632"/>
                    <a:pt x="5714" y="615"/>
                    <a:pt x="5662" y="606"/>
                  </a:cubicBezTo>
                  <a:cubicBezTo>
                    <a:pt x="5455" y="552"/>
                    <a:pt x="5242" y="523"/>
                    <a:pt x="5030" y="523"/>
                  </a:cubicBezTo>
                  <a:cubicBezTo>
                    <a:pt x="4873" y="523"/>
                    <a:pt x="4716" y="539"/>
                    <a:pt x="4563" y="572"/>
                  </a:cubicBezTo>
                  <a:lnTo>
                    <a:pt x="3626" y="30"/>
                  </a:lnTo>
                  <a:cubicBezTo>
                    <a:pt x="3585" y="10"/>
                    <a:pt x="3541" y="0"/>
                    <a:pt x="34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41"/>
            <p:cNvSpPr/>
            <p:nvPr/>
          </p:nvSpPr>
          <p:spPr>
            <a:xfrm>
              <a:off x="8171600" y="1633200"/>
              <a:ext cx="158750" cy="347775"/>
            </a:xfrm>
            <a:custGeom>
              <a:rect b="b" l="l" r="r" t="t"/>
              <a:pathLst>
                <a:path extrusionOk="0" h="13911" w="6350">
                  <a:moveTo>
                    <a:pt x="2818" y="2945"/>
                  </a:moveTo>
                  <a:lnTo>
                    <a:pt x="2818" y="5763"/>
                  </a:lnTo>
                  <a:cubicBezTo>
                    <a:pt x="2667" y="5786"/>
                    <a:pt x="2535" y="5797"/>
                    <a:pt x="2419" y="5797"/>
                  </a:cubicBezTo>
                  <a:cubicBezTo>
                    <a:pt x="1829" y="5797"/>
                    <a:pt x="1667" y="5507"/>
                    <a:pt x="1667" y="4947"/>
                  </a:cubicBezTo>
                  <a:cubicBezTo>
                    <a:pt x="1667" y="4242"/>
                    <a:pt x="2054" y="3486"/>
                    <a:pt x="2818" y="2945"/>
                  </a:cubicBezTo>
                  <a:close/>
                  <a:moveTo>
                    <a:pt x="4189" y="7397"/>
                  </a:moveTo>
                  <a:cubicBezTo>
                    <a:pt x="4760" y="7397"/>
                    <a:pt x="4940" y="7691"/>
                    <a:pt x="4940" y="8263"/>
                  </a:cubicBezTo>
                  <a:cubicBezTo>
                    <a:pt x="4940" y="9028"/>
                    <a:pt x="4519" y="9784"/>
                    <a:pt x="3763" y="10334"/>
                  </a:cubicBezTo>
                  <a:lnTo>
                    <a:pt x="3763" y="7438"/>
                  </a:lnTo>
                  <a:cubicBezTo>
                    <a:pt x="3925" y="7411"/>
                    <a:pt x="4066" y="7397"/>
                    <a:pt x="4189" y="7397"/>
                  </a:cubicBezTo>
                  <a:close/>
                  <a:moveTo>
                    <a:pt x="3504" y="0"/>
                  </a:moveTo>
                  <a:cubicBezTo>
                    <a:pt x="3440" y="0"/>
                    <a:pt x="3368" y="22"/>
                    <a:pt x="3291" y="67"/>
                  </a:cubicBezTo>
                  <a:cubicBezTo>
                    <a:pt x="3007" y="230"/>
                    <a:pt x="2767" y="668"/>
                    <a:pt x="2767" y="1055"/>
                  </a:cubicBezTo>
                  <a:lnTo>
                    <a:pt x="2767" y="1381"/>
                  </a:lnTo>
                  <a:cubicBezTo>
                    <a:pt x="1272" y="2404"/>
                    <a:pt x="258" y="4174"/>
                    <a:pt x="258" y="5875"/>
                  </a:cubicBezTo>
                  <a:cubicBezTo>
                    <a:pt x="258" y="7263"/>
                    <a:pt x="741" y="7822"/>
                    <a:pt x="1755" y="7822"/>
                  </a:cubicBezTo>
                  <a:cubicBezTo>
                    <a:pt x="2058" y="7822"/>
                    <a:pt x="2410" y="7772"/>
                    <a:pt x="2810" y="7679"/>
                  </a:cubicBezTo>
                  <a:lnTo>
                    <a:pt x="2810" y="10815"/>
                  </a:lnTo>
                  <a:cubicBezTo>
                    <a:pt x="2546" y="10907"/>
                    <a:pt x="2267" y="10954"/>
                    <a:pt x="1988" y="10954"/>
                  </a:cubicBezTo>
                  <a:cubicBezTo>
                    <a:pt x="1667" y="10954"/>
                    <a:pt x="1347" y="10892"/>
                    <a:pt x="1048" y="10763"/>
                  </a:cubicBezTo>
                  <a:cubicBezTo>
                    <a:pt x="999" y="10748"/>
                    <a:pt x="949" y="10740"/>
                    <a:pt x="900" y="10740"/>
                  </a:cubicBezTo>
                  <a:cubicBezTo>
                    <a:pt x="811" y="10740"/>
                    <a:pt x="725" y="10765"/>
                    <a:pt x="653" y="10815"/>
                  </a:cubicBezTo>
                  <a:cubicBezTo>
                    <a:pt x="284" y="11029"/>
                    <a:pt x="0" y="11579"/>
                    <a:pt x="0" y="12069"/>
                  </a:cubicBezTo>
                  <a:cubicBezTo>
                    <a:pt x="0" y="12404"/>
                    <a:pt x="112" y="12593"/>
                    <a:pt x="318" y="12653"/>
                  </a:cubicBezTo>
                  <a:cubicBezTo>
                    <a:pt x="622" y="12760"/>
                    <a:pt x="942" y="12816"/>
                    <a:pt x="1277" y="12816"/>
                  </a:cubicBezTo>
                  <a:cubicBezTo>
                    <a:pt x="1747" y="12816"/>
                    <a:pt x="2245" y="12707"/>
                    <a:pt x="2767" y="12481"/>
                  </a:cubicBezTo>
                  <a:lnTo>
                    <a:pt x="2767" y="13461"/>
                  </a:lnTo>
                  <a:cubicBezTo>
                    <a:pt x="2767" y="13747"/>
                    <a:pt x="2898" y="13910"/>
                    <a:pt x="3081" y="13910"/>
                  </a:cubicBezTo>
                  <a:cubicBezTo>
                    <a:pt x="3146" y="13910"/>
                    <a:pt x="3217" y="13890"/>
                    <a:pt x="3291" y="13847"/>
                  </a:cubicBezTo>
                  <a:cubicBezTo>
                    <a:pt x="3574" y="13684"/>
                    <a:pt x="3806" y="13246"/>
                    <a:pt x="3806" y="12868"/>
                  </a:cubicBezTo>
                  <a:lnTo>
                    <a:pt x="3806" y="11914"/>
                  </a:lnTo>
                  <a:cubicBezTo>
                    <a:pt x="5318" y="10849"/>
                    <a:pt x="6349" y="9088"/>
                    <a:pt x="6349" y="7335"/>
                  </a:cubicBezTo>
                  <a:cubicBezTo>
                    <a:pt x="6349" y="6016"/>
                    <a:pt x="5885" y="5405"/>
                    <a:pt x="4827" y="5405"/>
                  </a:cubicBezTo>
                  <a:cubicBezTo>
                    <a:pt x="4520" y="5405"/>
                    <a:pt x="4164" y="5456"/>
                    <a:pt x="3755" y="5557"/>
                  </a:cubicBezTo>
                  <a:lnTo>
                    <a:pt x="3755" y="2498"/>
                  </a:lnTo>
                  <a:cubicBezTo>
                    <a:pt x="3961" y="2446"/>
                    <a:pt x="4172" y="2420"/>
                    <a:pt x="4382" y="2420"/>
                  </a:cubicBezTo>
                  <a:cubicBezTo>
                    <a:pt x="4584" y="2420"/>
                    <a:pt x="4786" y="2443"/>
                    <a:pt x="4983" y="2490"/>
                  </a:cubicBezTo>
                  <a:cubicBezTo>
                    <a:pt x="5017" y="2496"/>
                    <a:pt x="5051" y="2500"/>
                    <a:pt x="5084" y="2500"/>
                  </a:cubicBezTo>
                  <a:cubicBezTo>
                    <a:pt x="5178" y="2500"/>
                    <a:pt x="5268" y="2474"/>
                    <a:pt x="5344" y="2429"/>
                  </a:cubicBezTo>
                  <a:cubicBezTo>
                    <a:pt x="5713" y="2215"/>
                    <a:pt x="6014" y="1656"/>
                    <a:pt x="6014" y="1167"/>
                  </a:cubicBezTo>
                  <a:cubicBezTo>
                    <a:pt x="6014" y="780"/>
                    <a:pt x="5851" y="642"/>
                    <a:pt x="5653" y="608"/>
                  </a:cubicBezTo>
                  <a:cubicBezTo>
                    <a:pt x="5453" y="555"/>
                    <a:pt x="5246" y="527"/>
                    <a:pt x="5030" y="527"/>
                  </a:cubicBezTo>
                  <a:cubicBezTo>
                    <a:pt x="4656" y="527"/>
                    <a:pt x="4253" y="612"/>
                    <a:pt x="3806" y="797"/>
                  </a:cubicBezTo>
                  <a:lnTo>
                    <a:pt x="3806" y="453"/>
                  </a:lnTo>
                  <a:cubicBezTo>
                    <a:pt x="3806" y="168"/>
                    <a:pt x="3685" y="0"/>
                    <a:pt x="350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41"/>
            <p:cNvSpPr/>
            <p:nvPr/>
          </p:nvSpPr>
          <p:spPr>
            <a:xfrm>
              <a:off x="8265675" y="1831700"/>
              <a:ext cx="158325" cy="106150"/>
            </a:xfrm>
            <a:custGeom>
              <a:rect b="b" l="l" r="r" t="t"/>
              <a:pathLst>
                <a:path extrusionOk="0" h="4246" w="6333">
                  <a:moveTo>
                    <a:pt x="1007" y="0"/>
                  </a:moveTo>
                  <a:cubicBezTo>
                    <a:pt x="706" y="0"/>
                    <a:pt x="411" y="156"/>
                    <a:pt x="249" y="435"/>
                  </a:cubicBezTo>
                  <a:cubicBezTo>
                    <a:pt x="0" y="873"/>
                    <a:pt x="163" y="1423"/>
                    <a:pt x="610" y="1646"/>
                  </a:cubicBezTo>
                  <a:lnTo>
                    <a:pt x="4906" y="4129"/>
                  </a:lnTo>
                  <a:cubicBezTo>
                    <a:pt x="5044" y="4208"/>
                    <a:pt x="5193" y="4245"/>
                    <a:pt x="5340" y="4245"/>
                  </a:cubicBezTo>
                  <a:cubicBezTo>
                    <a:pt x="5640" y="4245"/>
                    <a:pt x="5930" y="4088"/>
                    <a:pt x="6092" y="3811"/>
                  </a:cubicBezTo>
                  <a:cubicBezTo>
                    <a:pt x="6332" y="3390"/>
                    <a:pt x="6186" y="2866"/>
                    <a:pt x="5774" y="2626"/>
                  </a:cubicBezTo>
                  <a:lnTo>
                    <a:pt x="1478" y="143"/>
                  </a:lnTo>
                  <a:cubicBezTo>
                    <a:pt x="1333" y="46"/>
                    <a:pt x="1169" y="0"/>
                    <a:pt x="10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41"/>
            <p:cNvSpPr/>
            <p:nvPr/>
          </p:nvSpPr>
          <p:spPr>
            <a:xfrm>
              <a:off x="8267375" y="1832300"/>
              <a:ext cx="106350" cy="76575"/>
            </a:xfrm>
            <a:custGeom>
              <a:rect b="b" l="l" r="r" t="t"/>
              <a:pathLst>
                <a:path extrusionOk="0" h="3063" w="4254">
                  <a:moveTo>
                    <a:pt x="975" y="1"/>
                  </a:moveTo>
                  <a:cubicBezTo>
                    <a:pt x="676" y="1"/>
                    <a:pt x="385" y="155"/>
                    <a:pt x="224" y="436"/>
                  </a:cubicBezTo>
                  <a:cubicBezTo>
                    <a:pt x="1" y="815"/>
                    <a:pt x="104" y="1313"/>
                    <a:pt x="465" y="1571"/>
                  </a:cubicBezTo>
                  <a:lnTo>
                    <a:pt x="2836" y="2945"/>
                  </a:lnTo>
                  <a:cubicBezTo>
                    <a:pt x="2974" y="3025"/>
                    <a:pt x="3124" y="3063"/>
                    <a:pt x="3273" y="3063"/>
                  </a:cubicBezTo>
                  <a:cubicBezTo>
                    <a:pt x="3558" y="3063"/>
                    <a:pt x="3835" y="2922"/>
                    <a:pt x="4005" y="2662"/>
                  </a:cubicBezTo>
                  <a:cubicBezTo>
                    <a:pt x="4254" y="2275"/>
                    <a:pt x="4159" y="1760"/>
                    <a:pt x="3790" y="1493"/>
                  </a:cubicBezTo>
                  <a:lnTo>
                    <a:pt x="1410" y="119"/>
                  </a:lnTo>
                  <a:cubicBezTo>
                    <a:pt x="1273" y="39"/>
                    <a:pt x="1123" y="1"/>
                    <a:pt x="975" y="1"/>
                  </a:cubicBezTo>
                  <a:close/>
                </a:path>
              </a:pathLst>
            </a:custGeom>
            <a:solidFill>
              <a:srgbClr val="D1D1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41"/>
            <p:cNvSpPr/>
            <p:nvPr/>
          </p:nvSpPr>
          <p:spPr>
            <a:xfrm>
              <a:off x="8200600" y="1736550"/>
              <a:ext cx="164975" cy="214800"/>
            </a:xfrm>
            <a:custGeom>
              <a:rect b="b" l="l" r="r" t="t"/>
              <a:pathLst>
                <a:path extrusionOk="0" h="8592" w="6599">
                  <a:moveTo>
                    <a:pt x="3812" y="1"/>
                  </a:moveTo>
                  <a:cubicBezTo>
                    <a:pt x="3480" y="1"/>
                    <a:pt x="3113" y="107"/>
                    <a:pt x="2724" y="332"/>
                  </a:cubicBezTo>
                  <a:cubicBezTo>
                    <a:pt x="1220" y="1199"/>
                    <a:pt x="0" y="3536"/>
                    <a:pt x="0" y="5538"/>
                  </a:cubicBezTo>
                  <a:cubicBezTo>
                    <a:pt x="0" y="6612"/>
                    <a:pt x="352" y="7385"/>
                    <a:pt x="911" y="7729"/>
                  </a:cubicBezTo>
                  <a:lnTo>
                    <a:pt x="2062" y="8399"/>
                  </a:lnTo>
                  <a:cubicBezTo>
                    <a:pt x="2275" y="8525"/>
                    <a:pt x="2517" y="8591"/>
                    <a:pt x="2781" y="8591"/>
                  </a:cubicBezTo>
                  <a:cubicBezTo>
                    <a:pt x="3113" y="8591"/>
                    <a:pt x="3479" y="8486"/>
                    <a:pt x="3866" y="8261"/>
                  </a:cubicBezTo>
                  <a:cubicBezTo>
                    <a:pt x="5370" y="7394"/>
                    <a:pt x="6590" y="5057"/>
                    <a:pt x="6590" y="3047"/>
                  </a:cubicBezTo>
                  <a:cubicBezTo>
                    <a:pt x="6598" y="1990"/>
                    <a:pt x="6263" y="1234"/>
                    <a:pt x="5713" y="881"/>
                  </a:cubicBezTo>
                  <a:lnTo>
                    <a:pt x="4468" y="160"/>
                  </a:lnTo>
                  <a:cubicBezTo>
                    <a:pt x="4270" y="56"/>
                    <a:pt x="4050" y="1"/>
                    <a:pt x="38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41"/>
            <p:cNvSpPr/>
            <p:nvPr/>
          </p:nvSpPr>
          <p:spPr>
            <a:xfrm>
              <a:off x="8229150" y="1753025"/>
              <a:ext cx="136425" cy="198325"/>
            </a:xfrm>
            <a:custGeom>
              <a:rect b="b" l="l" r="r" t="t"/>
              <a:pathLst>
                <a:path extrusionOk="0" h="7933" w="5457">
                  <a:moveTo>
                    <a:pt x="3811" y="0"/>
                  </a:moveTo>
                  <a:cubicBezTo>
                    <a:pt x="3480" y="0"/>
                    <a:pt x="3116" y="105"/>
                    <a:pt x="2733" y="326"/>
                  </a:cubicBezTo>
                  <a:cubicBezTo>
                    <a:pt x="1221" y="1202"/>
                    <a:pt x="1" y="3530"/>
                    <a:pt x="1" y="5541"/>
                  </a:cubicBezTo>
                  <a:cubicBezTo>
                    <a:pt x="1" y="7036"/>
                    <a:pt x="676" y="7933"/>
                    <a:pt x="1645" y="7933"/>
                  </a:cubicBezTo>
                  <a:cubicBezTo>
                    <a:pt x="1978" y="7933"/>
                    <a:pt x="2346" y="7827"/>
                    <a:pt x="2733" y="7602"/>
                  </a:cubicBezTo>
                  <a:cubicBezTo>
                    <a:pt x="4236" y="6735"/>
                    <a:pt x="5456" y="4398"/>
                    <a:pt x="5456" y="2388"/>
                  </a:cubicBezTo>
                  <a:cubicBezTo>
                    <a:pt x="5456" y="895"/>
                    <a:pt x="4779" y="0"/>
                    <a:pt x="381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41"/>
            <p:cNvSpPr/>
            <p:nvPr/>
          </p:nvSpPr>
          <p:spPr>
            <a:xfrm>
              <a:off x="8249125" y="1782275"/>
              <a:ext cx="96475" cy="139900"/>
            </a:xfrm>
            <a:custGeom>
              <a:rect b="b" l="l" r="r" t="t"/>
              <a:pathLst>
                <a:path extrusionOk="0" h="5596" w="3859">
                  <a:moveTo>
                    <a:pt x="2696" y="1"/>
                  </a:moveTo>
                  <a:cubicBezTo>
                    <a:pt x="2462" y="1"/>
                    <a:pt x="2205" y="74"/>
                    <a:pt x="1934" y="229"/>
                  </a:cubicBezTo>
                  <a:cubicBezTo>
                    <a:pt x="860" y="848"/>
                    <a:pt x="1" y="2489"/>
                    <a:pt x="1" y="3907"/>
                  </a:cubicBezTo>
                  <a:cubicBezTo>
                    <a:pt x="1" y="4964"/>
                    <a:pt x="479" y="5596"/>
                    <a:pt x="1167" y="5596"/>
                  </a:cubicBezTo>
                  <a:cubicBezTo>
                    <a:pt x="1402" y="5596"/>
                    <a:pt x="1661" y="5522"/>
                    <a:pt x="1934" y="5367"/>
                  </a:cubicBezTo>
                  <a:cubicBezTo>
                    <a:pt x="2999" y="4749"/>
                    <a:pt x="3858" y="3108"/>
                    <a:pt x="3858" y="1690"/>
                  </a:cubicBezTo>
                  <a:cubicBezTo>
                    <a:pt x="3858" y="633"/>
                    <a:pt x="3380" y="1"/>
                    <a:pt x="2696" y="1"/>
                  </a:cubicBezTo>
                  <a:close/>
                </a:path>
              </a:pathLst>
            </a:custGeom>
            <a:solidFill>
              <a:srgbClr val="E5E6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7" name="Google Shape;5507;p41"/>
          <p:cNvGrpSpPr/>
          <p:nvPr/>
        </p:nvGrpSpPr>
        <p:grpSpPr>
          <a:xfrm>
            <a:off x="5031650" y="2177450"/>
            <a:ext cx="300300" cy="370525"/>
            <a:chOff x="5031650" y="2177450"/>
            <a:chExt cx="300300" cy="370525"/>
          </a:xfrm>
        </p:grpSpPr>
        <p:sp>
          <p:nvSpPr>
            <p:cNvPr id="5508" name="Google Shape;5508;p41"/>
            <p:cNvSpPr/>
            <p:nvPr/>
          </p:nvSpPr>
          <p:spPr>
            <a:xfrm>
              <a:off x="5031650" y="2177450"/>
              <a:ext cx="300300" cy="370425"/>
            </a:xfrm>
            <a:custGeom>
              <a:rect b="b" l="l" r="r" t="t"/>
              <a:pathLst>
                <a:path extrusionOk="0" h="14817" w="12012">
                  <a:moveTo>
                    <a:pt x="7330" y="0"/>
                  </a:moveTo>
                  <a:cubicBezTo>
                    <a:pt x="7182" y="0"/>
                    <a:pt x="7008" y="113"/>
                    <a:pt x="6865" y="317"/>
                  </a:cubicBezTo>
                  <a:lnTo>
                    <a:pt x="6599" y="677"/>
                  </a:lnTo>
                  <a:lnTo>
                    <a:pt x="5576" y="93"/>
                  </a:lnTo>
                  <a:lnTo>
                    <a:pt x="5559" y="85"/>
                  </a:lnTo>
                  <a:cubicBezTo>
                    <a:pt x="5511" y="63"/>
                    <a:pt x="5460" y="51"/>
                    <a:pt x="5410" y="51"/>
                  </a:cubicBezTo>
                  <a:cubicBezTo>
                    <a:pt x="5343" y="51"/>
                    <a:pt x="5278" y="71"/>
                    <a:pt x="5224" y="110"/>
                  </a:cubicBezTo>
                  <a:lnTo>
                    <a:pt x="4038" y="789"/>
                  </a:lnTo>
                  <a:cubicBezTo>
                    <a:pt x="3806" y="927"/>
                    <a:pt x="3600" y="1262"/>
                    <a:pt x="3540" y="1597"/>
                  </a:cubicBezTo>
                  <a:lnTo>
                    <a:pt x="3343" y="2817"/>
                  </a:lnTo>
                  <a:cubicBezTo>
                    <a:pt x="3265" y="2894"/>
                    <a:pt x="3197" y="2971"/>
                    <a:pt x="3128" y="3049"/>
                  </a:cubicBezTo>
                  <a:lnTo>
                    <a:pt x="2398" y="2885"/>
                  </a:lnTo>
                  <a:cubicBezTo>
                    <a:pt x="2376" y="2880"/>
                    <a:pt x="2355" y="2877"/>
                    <a:pt x="2332" y="2877"/>
                  </a:cubicBezTo>
                  <a:cubicBezTo>
                    <a:pt x="2144" y="2877"/>
                    <a:pt x="1916" y="3065"/>
                    <a:pt x="1770" y="3349"/>
                  </a:cubicBezTo>
                  <a:lnTo>
                    <a:pt x="937" y="4939"/>
                  </a:lnTo>
                  <a:cubicBezTo>
                    <a:pt x="774" y="5265"/>
                    <a:pt x="739" y="5626"/>
                    <a:pt x="860" y="5824"/>
                  </a:cubicBezTo>
                  <a:lnTo>
                    <a:pt x="1298" y="6537"/>
                  </a:lnTo>
                  <a:cubicBezTo>
                    <a:pt x="1272" y="6648"/>
                    <a:pt x="1238" y="6760"/>
                    <a:pt x="1212" y="6872"/>
                  </a:cubicBezTo>
                  <a:lnTo>
                    <a:pt x="387" y="7611"/>
                  </a:lnTo>
                  <a:cubicBezTo>
                    <a:pt x="147" y="7851"/>
                    <a:pt x="9" y="8169"/>
                    <a:pt x="1" y="8504"/>
                  </a:cubicBezTo>
                  <a:lnTo>
                    <a:pt x="1" y="10085"/>
                  </a:lnTo>
                  <a:cubicBezTo>
                    <a:pt x="1" y="10308"/>
                    <a:pt x="78" y="10463"/>
                    <a:pt x="215" y="10515"/>
                  </a:cubicBezTo>
                  <a:lnTo>
                    <a:pt x="1126" y="11039"/>
                  </a:lnTo>
                  <a:lnTo>
                    <a:pt x="860" y="11760"/>
                  </a:lnTo>
                  <a:cubicBezTo>
                    <a:pt x="739" y="12104"/>
                    <a:pt x="765" y="12430"/>
                    <a:pt x="937" y="12559"/>
                  </a:cubicBezTo>
                  <a:lnTo>
                    <a:pt x="4502" y="14767"/>
                  </a:lnTo>
                  <a:cubicBezTo>
                    <a:pt x="4550" y="14801"/>
                    <a:pt x="4604" y="14817"/>
                    <a:pt x="4662" y="14817"/>
                  </a:cubicBezTo>
                  <a:cubicBezTo>
                    <a:pt x="4813" y="14817"/>
                    <a:pt x="4989" y="14706"/>
                    <a:pt x="5138" y="14501"/>
                  </a:cubicBezTo>
                  <a:lnTo>
                    <a:pt x="5396" y="14149"/>
                  </a:lnTo>
                  <a:lnTo>
                    <a:pt x="6470" y="14767"/>
                  </a:lnTo>
                  <a:lnTo>
                    <a:pt x="6478" y="14750"/>
                  </a:lnTo>
                  <a:cubicBezTo>
                    <a:pt x="6514" y="14762"/>
                    <a:pt x="6550" y="14768"/>
                    <a:pt x="6586" y="14768"/>
                  </a:cubicBezTo>
                  <a:cubicBezTo>
                    <a:pt x="6655" y="14768"/>
                    <a:pt x="6723" y="14747"/>
                    <a:pt x="6779" y="14707"/>
                  </a:cubicBezTo>
                  <a:lnTo>
                    <a:pt x="7956" y="14028"/>
                  </a:lnTo>
                  <a:cubicBezTo>
                    <a:pt x="8197" y="13891"/>
                    <a:pt x="8403" y="13556"/>
                    <a:pt x="8454" y="13221"/>
                  </a:cubicBezTo>
                  <a:lnTo>
                    <a:pt x="8661" y="12001"/>
                  </a:lnTo>
                  <a:cubicBezTo>
                    <a:pt x="8729" y="11924"/>
                    <a:pt x="8807" y="11846"/>
                    <a:pt x="8875" y="11760"/>
                  </a:cubicBezTo>
                  <a:lnTo>
                    <a:pt x="9597" y="11932"/>
                  </a:lnTo>
                  <a:cubicBezTo>
                    <a:pt x="9617" y="11936"/>
                    <a:pt x="9637" y="11938"/>
                    <a:pt x="9657" y="11938"/>
                  </a:cubicBezTo>
                  <a:cubicBezTo>
                    <a:pt x="9851" y="11938"/>
                    <a:pt x="10076" y="11756"/>
                    <a:pt x="10224" y="11468"/>
                  </a:cubicBezTo>
                  <a:lnTo>
                    <a:pt x="11058" y="9879"/>
                  </a:lnTo>
                  <a:cubicBezTo>
                    <a:pt x="11229" y="9552"/>
                    <a:pt x="11255" y="9191"/>
                    <a:pt x="11135" y="8994"/>
                  </a:cubicBezTo>
                  <a:lnTo>
                    <a:pt x="10697" y="8281"/>
                  </a:lnTo>
                  <a:cubicBezTo>
                    <a:pt x="10731" y="8169"/>
                    <a:pt x="10757" y="8057"/>
                    <a:pt x="10783" y="7946"/>
                  </a:cubicBezTo>
                  <a:lnTo>
                    <a:pt x="11607" y="7198"/>
                  </a:lnTo>
                  <a:cubicBezTo>
                    <a:pt x="11848" y="6966"/>
                    <a:pt x="11994" y="6648"/>
                    <a:pt x="12003" y="6305"/>
                  </a:cubicBezTo>
                  <a:lnTo>
                    <a:pt x="12003" y="4750"/>
                  </a:lnTo>
                  <a:cubicBezTo>
                    <a:pt x="12011" y="4604"/>
                    <a:pt x="11960" y="4458"/>
                    <a:pt x="11857" y="4355"/>
                  </a:cubicBezTo>
                  <a:cubicBezTo>
                    <a:pt x="11839" y="4337"/>
                    <a:pt x="10877" y="3787"/>
                    <a:pt x="10877" y="3787"/>
                  </a:cubicBezTo>
                  <a:lnTo>
                    <a:pt x="11144" y="3057"/>
                  </a:lnTo>
                  <a:cubicBezTo>
                    <a:pt x="11264" y="2722"/>
                    <a:pt x="11229" y="2387"/>
                    <a:pt x="11066" y="2267"/>
                  </a:cubicBezTo>
                  <a:lnTo>
                    <a:pt x="10233" y="1631"/>
                  </a:lnTo>
                  <a:cubicBezTo>
                    <a:pt x="10216" y="1622"/>
                    <a:pt x="7441" y="24"/>
                    <a:pt x="7441" y="24"/>
                  </a:cubicBezTo>
                  <a:cubicBezTo>
                    <a:pt x="7406" y="8"/>
                    <a:pt x="7369" y="0"/>
                    <a:pt x="73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41"/>
            <p:cNvSpPr/>
            <p:nvPr/>
          </p:nvSpPr>
          <p:spPr>
            <a:xfrm>
              <a:off x="5124000" y="2178950"/>
              <a:ext cx="114300" cy="67650"/>
            </a:xfrm>
            <a:custGeom>
              <a:rect b="b" l="l" r="r" t="t"/>
              <a:pathLst>
                <a:path extrusionOk="0" h="2706" w="4572">
                  <a:moveTo>
                    <a:pt x="1722" y="0"/>
                  </a:moveTo>
                  <a:cubicBezTo>
                    <a:pt x="1656" y="0"/>
                    <a:pt x="1589" y="20"/>
                    <a:pt x="1530" y="59"/>
                  </a:cubicBezTo>
                  <a:lnTo>
                    <a:pt x="353" y="738"/>
                  </a:lnTo>
                  <a:cubicBezTo>
                    <a:pt x="198" y="832"/>
                    <a:pt x="78" y="970"/>
                    <a:pt x="1" y="1124"/>
                  </a:cubicBezTo>
                  <a:lnTo>
                    <a:pt x="2733" y="2705"/>
                  </a:lnTo>
                  <a:cubicBezTo>
                    <a:pt x="2819" y="2542"/>
                    <a:pt x="2939" y="2413"/>
                    <a:pt x="3094" y="2310"/>
                  </a:cubicBezTo>
                  <a:lnTo>
                    <a:pt x="4271" y="1631"/>
                  </a:lnTo>
                  <a:cubicBezTo>
                    <a:pt x="4333" y="1592"/>
                    <a:pt x="4399" y="1571"/>
                    <a:pt x="4466" y="1571"/>
                  </a:cubicBezTo>
                  <a:cubicBezTo>
                    <a:pt x="4501" y="1571"/>
                    <a:pt x="4536" y="1576"/>
                    <a:pt x="4571" y="1588"/>
                  </a:cubicBezTo>
                  <a:lnTo>
                    <a:pt x="1865" y="33"/>
                  </a:lnTo>
                  <a:cubicBezTo>
                    <a:pt x="1821" y="11"/>
                    <a:pt x="1772" y="0"/>
                    <a:pt x="17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41"/>
            <p:cNvSpPr/>
            <p:nvPr/>
          </p:nvSpPr>
          <p:spPr>
            <a:xfrm>
              <a:off x="5050325" y="2249575"/>
              <a:ext cx="110000" cy="113000"/>
            </a:xfrm>
            <a:custGeom>
              <a:rect b="b" l="l" r="r" t="t"/>
              <a:pathLst>
                <a:path extrusionOk="0" h="4520" w="4400">
                  <a:moveTo>
                    <a:pt x="1600" y="1"/>
                  </a:moveTo>
                  <a:cubicBezTo>
                    <a:pt x="1408" y="1"/>
                    <a:pt x="1185" y="189"/>
                    <a:pt x="1032" y="473"/>
                  </a:cubicBezTo>
                  <a:lnTo>
                    <a:pt x="207" y="2062"/>
                  </a:lnTo>
                  <a:cubicBezTo>
                    <a:pt x="35" y="2389"/>
                    <a:pt x="1" y="2750"/>
                    <a:pt x="130" y="2947"/>
                  </a:cubicBezTo>
                  <a:lnTo>
                    <a:pt x="2862" y="4519"/>
                  </a:lnTo>
                  <a:cubicBezTo>
                    <a:pt x="2750" y="4322"/>
                    <a:pt x="2776" y="3961"/>
                    <a:pt x="2939" y="3643"/>
                  </a:cubicBezTo>
                  <a:lnTo>
                    <a:pt x="3773" y="2045"/>
                  </a:lnTo>
                  <a:cubicBezTo>
                    <a:pt x="3928" y="1757"/>
                    <a:pt x="4154" y="1575"/>
                    <a:pt x="4342" y="1575"/>
                  </a:cubicBezTo>
                  <a:cubicBezTo>
                    <a:pt x="4362" y="1575"/>
                    <a:pt x="4381" y="1577"/>
                    <a:pt x="4400" y="1581"/>
                  </a:cubicBezTo>
                  <a:lnTo>
                    <a:pt x="1668" y="9"/>
                  </a:lnTo>
                  <a:cubicBezTo>
                    <a:pt x="1646" y="3"/>
                    <a:pt x="1623" y="1"/>
                    <a:pt x="16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41"/>
            <p:cNvSpPr/>
            <p:nvPr/>
          </p:nvSpPr>
          <p:spPr>
            <a:xfrm>
              <a:off x="5031875" y="2370700"/>
              <a:ext cx="75625" cy="108275"/>
            </a:xfrm>
            <a:custGeom>
              <a:rect b="b" l="l" r="r" t="t"/>
              <a:pathLst>
                <a:path extrusionOk="0" h="4331" w="3025">
                  <a:moveTo>
                    <a:pt x="292" y="1"/>
                  </a:moveTo>
                  <a:cubicBezTo>
                    <a:pt x="112" y="224"/>
                    <a:pt x="9" y="499"/>
                    <a:pt x="0" y="783"/>
                  </a:cubicBezTo>
                  <a:lnTo>
                    <a:pt x="0" y="2355"/>
                  </a:lnTo>
                  <a:cubicBezTo>
                    <a:pt x="0" y="2578"/>
                    <a:pt x="86" y="2733"/>
                    <a:pt x="215" y="2785"/>
                  </a:cubicBezTo>
                  <a:lnTo>
                    <a:pt x="2904" y="4331"/>
                  </a:lnTo>
                  <a:cubicBezTo>
                    <a:pt x="2784" y="4228"/>
                    <a:pt x="2724" y="4082"/>
                    <a:pt x="2741" y="3927"/>
                  </a:cubicBezTo>
                  <a:lnTo>
                    <a:pt x="2741" y="2364"/>
                  </a:lnTo>
                  <a:cubicBezTo>
                    <a:pt x="2749" y="2071"/>
                    <a:pt x="2844" y="1805"/>
                    <a:pt x="3024" y="1582"/>
                  </a:cubicBezTo>
                  <a:lnTo>
                    <a:pt x="2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41"/>
            <p:cNvSpPr/>
            <p:nvPr/>
          </p:nvSpPr>
          <p:spPr>
            <a:xfrm>
              <a:off x="5051625" y="2483250"/>
              <a:ext cx="93025" cy="63400"/>
            </a:xfrm>
            <a:custGeom>
              <a:rect b="b" l="l" r="r" t="t"/>
              <a:pathLst>
                <a:path extrusionOk="0" h="2536" w="3721">
                  <a:moveTo>
                    <a:pt x="1" y="1"/>
                  </a:moveTo>
                  <a:cubicBezTo>
                    <a:pt x="1" y="130"/>
                    <a:pt x="61" y="250"/>
                    <a:pt x="147" y="327"/>
                  </a:cubicBezTo>
                  <a:lnTo>
                    <a:pt x="3721" y="2535"/>
                  </a:lnTo>
                  <a:lnTo>
                    <a:pt x="2887" y="1908"/>
                  </a:lnTo>
                  <a:cubicBezTo>
                    <a:pt x="2793" y="1822"/>
                    <a:pt x="2741" y="1711"/>
                    <a:pt x="2741" y="1582"/>
                  </a:cubicBezTo>
                  <a:lnTo>
                    <a:pt x="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41"/>
            <p:cNvSpPr/>
            <p:nvPr/>
          </p:nvSpPr>
          <p:spPr>
            <a:xfrm>
              <a:off x="5124650" y="2249950"/>
              <a:ext cx="182600" cy="265075"/>
            </a:xfrm>
            <a:custGeom>
              <a:rect b="b" l="l" r="r" t="t"/>
              <a:pathLst>
                <a:path extrusionOk="0" h="10603" w="7304">
                  <a:moveTo>
                    <a:pt x="5105" y="0"/>
                  </a:moveTo>
                  <a:cubicBezTo>
                    <a:pt x="4660" y="0"/>
                    <a:pt x="4168" y="142"/>
                    <a:pt x="3652" y="441"/>
                  </a:cubicBezTo>
                  <a:cubicBezTo>
                    <a:pt x="1633" y="1601"/>
                    <a:pt x="1" y="4719"/>
                    <a:pt x="1" y="7408"/>
                  </a:cubicBezTo>
                  <a:cubicBezTo>
                    <a:pt x="1" y="9410"/>
                    <a:pt x="905" y="10603"/>
                    <a:pt x="2201" y="10603"/>
                  </a:cubicBezTo>
                  <a:cubicBezTo>
                    <a:pt x="2646" y="10603"/>
                    <a:pt x="3136" y="10463"/>
                    <a:pt x="3652" y="10166"/>
                  </a:cubicBezTo>
                  <a:cubicBezTo>
                    <a:pt x="5671" y="9006"/>
                    <a:pt x="7303" y="5879"/>
                    <a:pt x="7303" y="3199"/>
                  </a:cubicBezTo>
                  <a:cubicBezTo>
                    <a:pt x="7303" y="1197"/>
                    <a:pt x="6399" y="0"/>
                    <a:pt x="5105" y="0"/>
                  </a:cubicBezTo>
                  <a:close/>
                </a:path>
              </a:pathLst>
            </a:custGeom>
            <a:solidFill>
              <a:srgbClr val="D1D1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41"/>
            <p:cNvSpPr/>
            <p:nvPr/>
          </p:nvSpPr>
          <p:spPr>
            <a:xfrm>
              <a:off x="5118850" y="2288950"/>
              <a:ext cx="59750" cy="91450"/>
            </a:xfrm>
            <a:custGeom>
              <a:rect b="b" l="l" r="r" t="t"/>
              <a:pathLst>
                <a:path extrusionOk="0" h="3658" w="2390">
                  <a:moveTo>
                    <a:pt x="1608" y="0"/>
                  </a:moveTo>
                  <a:cubicBezTo>
                    <a:pt x="1413" y="0"/>
                    <a:pt x="1187" y="182"/>
                    <a:pt x="1032" y="470"/>
                  </a:cubicBezTo>
                  <a:lnTo>
                    <a:pt x="198" y="2068"/>
                  </a:lnTo>
                  <a:cubicBezTo>
                    <a:pt x="35" y="2386"/>
                    <a:pt x="1" y="2747"/>
                    <a:pt x="129" y="2944"/>
                  </a:cubicBezTo>
                  <a:lnTo>
                    <a:pt x="559" y="3658"/>
                  </a:lnTo>
                  <a:cubicBezTo>
                    <a:pt x="920" y="2386"/>
                    <a:pt x="1547" y="1200"/>
                    <a:pt x="2389" y="178"/>
                  </a:cubicBezTo>
                  <a:lnTo>
                    <a:pt x="1667" y="6"/>
                  </a:lnTo>
                  <a:cubicBezTo>
                    <a:pt x="1648" y="2"/>
                    <a:pt x="1628" y="0"/>
                    <a:pt x="16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41"/>
            <p:cNvSpPr/>
            <p:nvPr/>
          </p:nvSpPr>
          <p:spPr>
            <a:xfrm>
              <a:off x="5100375" y="2388750"/>
              <a:ext cx="30325" cy="91375"/>
            </a:xfrm>
            <a:custGeom>
              <a:rect b="b" l="l" r="r" t="t"/>
              <a:pathLst>
                <a:path extrusionOk="0" h="3655" w="1213">
                  <a:moveTo>
                    <a:pt x="1212" y="1"/>
                  </a:moveTo>
                  <a:lnTo>
                    <a:pt x="387" y="748"/>
                  </a:lnTo>
                  <a:cubicBezTo>
                    <a:pt x="147" y="980"/>
                    <a:pt x="9" y="1298"/>
                    <a:pt x="1" y="1642"/>
                  </a:cubicBezTo>
                  <a:lnTo>
                    <a:pt x="1" y="3205"/>
                  </a:lnTo>
                  <a:cubicBezTo>
                    <a:pt x="1" y="3482"/>
                    <a:pt x="125" y="3655"/>
                    <a:pt x="304" y="3655"/>
                  </a:cubicBezTo>
                  <a:cubicBezTo>
                    <a:pt x="331" y="3655"/>
                    <a:pt x="359" y="3651"/>
                    <a:pt x="387" y="3643"/>
                  </a:cubicBezTo>
                  <a:lnTo>
                    <a:pt x="1212" y="3437"/>
                  </a:lnTo>
                  <a:cubicBezTo>
                    <a:pt x="1049" y="2930"/>
                    <a:pt x="972" y="2389"/>
                    <a:pt x="980" y="1856"/>
                  </a:cubicBezTo>
                  <a:cubicBezTo>
                    <a:pt x="980" y="1229"/>
                    <a:pt x="1057" y="611"/>
                    <a:pt x="12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41"/>
            <p:cNvSpPr/>
            <p:nvPr/>
          </p:nvSpPr>
          <p:spPr>
            <a:xfrm>
              <a:off x="5183725" y="2218300"/>
              <a:ext cx="64450" cy="69100"/>
            </a:xfrm>
            <a:custGeom>
              <a:rect b="b" l="l" r="r" t="t"/>
              <a:pathLst>
                <a:path extrusionOk="0" h="2764" w="2578">
                  <a:moveTo>
                    <a:pt x="2078" y="0"/>
                  </a:moveTo>
                  <a:cubicBezTo>
                    <a:pt x="2017" y="0"/>
                    <a:pt x="1951" y="19"/>
                    <a:pt x="1882" y="57"/>
                  </a:cubicBezTo>
                  <a:lnTo>
                    <a:pt x="696" y="744"/>
                  </a:lnTo>
                  <a:cubicBezTo>
                    <a:pt x="464" y="873"/>
                    <a:pt x="258" y="1208"/>
                    <a:pt x="198" y="1552"/>
                  </a:cubicBezTo>
                  <a:lnTo>
                    <a:pt x="0" y="2763"/>
                  </a:lnTo>
                  <a:cubicBezTo>
                    <a:pt x="370" y="2351"/>
                    <a:pt x="808" y="1990"/>
                    <a:pt x="1289" y="1707"/>
                  </a:cubicBezTo>
                  <a:cubicBezTo>
                    <a:pt x="1684" y="1466"/>
                    <a:pt x="2122" y="1320"/>
                    <a:pt x="2578" y="1277"/>
                  </a:cubicBezTo>
                  <a:lnTo>
                    <a:pt x="2380" y="298"/>
                  </a:lnTo>
                  <a:cubicBezTo>
                    <a:pt x="2338" y="104"/>
                    <a:pt x="2223" y="0"/>
                    <a:pt x="20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41"/>
            <p:cNvSpPr/>
            <p:nvPr/>
          </p:nvSpPr>
          <p:spPr>
            <a:xfrm>
              <a:off x="5253525" y="2217100"/>
              <a:ext cx="59725" cy="67500"/>
            </a:xfrm>
            <a:custGeom>
              <a:rect b="b" l="l" r="r" t="t"/>
              <a:pathLst>
                <a:path extrusionOk="0" h="2700" w="2389">
                  <a:moveTo>
                    <a:pt x="1196" y="0"/>
                  </a:moveTo>
                  <a:cubicBezTo>
                    <a:pt x="1046" y="0"/>
                    <a:pt x="873" y="114"/>
                    <a:pt x="731" y="311"/>
                  </a:cubicBezTo>
                  <a:lnTo>
                    <a:pt x="0" y="1317"/>
                  </a:lnTo>
                  <a:cubicBezTo>
                    <a:pt x="808" y="1334"/>
                    <a:pt x="1461" y="1832"/>
                    <a:pt x="1822" y="2700"/>
                  </a:cubicBezTo>
                  <a:lnTo>
                    <a:pt x="2260" y="1480"/>
                  </a:lnTo>
                  <a:cubicBezTo>
                    <a:pt x="2389" y="1136"/>
                    <a:pt x="2354" y="810"/>
                    <a:pt x="2191" y="681"/>
                  </a:cubicBezTo>
                  <a:lnTo>
                    <a:pt x="1358" y="54"/>
                  </a:lnTo>
                  <a:cubicBezTo>
                    <a:pt x="1310" y="17"/>
                    <a:pt x="1255" y="0"/>
                    <a:pt x="119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41"/>
            <p:cNvSpPr/>
            <p:nvPr/>
          </p:nvSpPr>
          <p:spPr>
            <a:xfrm>
              <a:off x="5118850" y="2480475"/>
              <a:ext cx="59750" cy="67500"/>
            </a:xfrm>
            <a:custGeom>
              <a:rect b="b" l="l" r="r" t="t"/>
              <a:pathLst>
                <a:path extrusionOk="0" h="2700" w="2390">
                  <a:moveTo>
                    <a:pt x="559" y="0"/>
                  </a:moveTo>
                  <a:lnTo>
                    <a:pt x="121" y="1220"/>
                  </a:lnTo>
                  <a:cubicBezTo>
                    <a:pt x="1" y="1564"/>
                    <a:pt x="35" y="1890"/>
                    <a:pt x="198" y="2019"/>
                  </a:cubicBezTo>
                  <a:lnTo>
                    <a:pt x="1032" y="2646"/>
                  </a:lnTo>
                  <a:cubicBezTo>
                    <a:pt x="1080" y="2682"/>
                    <a:pt x="1134" y="2699"/>
                    <a:pt x="1192" y="2699"/>
                  </a:cubicBezTo>
                  <a:cubicBezTo>
                    <a:pt x="1343" y="2699"/>
                    <a:pt x="1516" y="2584"/>
                    <a:pt x="1659" y="2380"/>
                  </a:cubicBezTo>
                  <a:lnTo>
                    <a:pt x="2389" y="1375"/>
                  </a:lnTo>
                  <a:cubicBezTo>
                    <a:pt x="1581" y="1366"/>
                    <a:pt x="928" y="868"/>
                    <a:pt x="5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41"/>
            <p:cNvSpPr/>
            <p:nvPr/>
          </p:nvSpPr>
          <p:spPr>
            <a:xfrm>
              <a:off x="5253525" y="2384450"/>
              <a:ext cx="59525" cy="91525"/>
            </a:xfrm>
            <a:custGeom>
              <a:rect b="b" l="l" r="r" t="t"/>
              <a:pathLst>
                <a:path extrusionOk="0" h="3661" w="2381">
                  <a:moveTo>
                    <a:pt x="1822" y="1"/>
                  </a:moveTo>
                  <a:cubicBezTo>
                    <a:pt x="1470" y="1281"/>
                    <a:pt x="842" y="2467"/>
                    <a:pt x="0" y="3489"/>
                  </a:cubicBezTo>
                  <a:lnTo>
                    <a:pt x="722" y="3652"/>
                  </a:lnTo>
                  <a:cubicBezTo>
                    <a:pt x="745" y="3658"/>
                    <a:pt x="768" y="3661"/>
                    <a:pt x="792" y="3661"/>
                  </a:cubicBezTo>
                  <a:cubicBezTo>
                    <a:pt x="984" y="3661"/>
                    <a:pt x="1204" y="3479"/>
                    <a:pt x="1349" y="3188"/>
                  </a:cubicBezTo>
                  <a:lnTo>
                    <a:pt x="2183" y="1599"/>
                  </a:lnTo>
                  <a:cubicBezTo>
                    <a:pt x="2354" y="1281"/>
                    <a:pt x="2380" y="920"/>
                    <a:pt x="2260" y="714"/>
                  </a:cubicBezTo>
                  <a:lnTo>
                    <a:pt x="182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41"/>
            <p:cNvSpPr/>
            <p:nvPr/>
          </p:nvSpPr>
          <p:spPr>
            <a:xfrm>
              <a:off x="5301425" y="2284800"/>
              <a:ext cx="30300" cy="91525"/>
            </a:xfrm>
            <a:custGeom>
              <a:rect b="b" l="l" r="r" t="t"/>
              <a:pathLst>
                <a:path extrusionOk="0" h="3661" w="1212">
                  <a:moveTo>
                    <a:pt x="899" y="0"/>
                  </a:moveTo>
                  <a:cubicBezTo>
                    <a:pt x="875" y="0"/>
                    <a:pt x="850" y="3"/>
                    <a:pt x="825" y="9"/>
                  </a:cubicBezTo>
                  <a:lnTo>
                    <a:pt x="0" y="215"/>
                  </a:lnTo>
                  <a:cubicBezTo>
                    <a:pt x="164" y="731"/>
                    <a:pt x="241" y="1263"/>
                    <a:pt x="232" y="1805"/>
                  </a:cubicBezTo>
                  <a:cubicBezTo>
                    <a:pt x="232" y="2432"/>
                    <a:pt x="146" y="3050"/>
                    <a:pt x="0" y="3660"/>
                  </a:cubicBezTo>
                  <a:lnTo>
                    <a:pt x="825" y="2913"/>
                  </a:lnTo>
                  <a:cubicBezTo>
                    <a:pt x="1066" y="2681"/>
                    <a:pt x="1203" y="2354"/>
                    <a:pt x="1212" y="2019"/>
                  </a:cubicBezTo>
                  <a:lnTo>
                    <a:pt x="1212" y="456"/>
                  </a:lnTo>
                  <a:cubicBezTo>
                    <a:pt x="1212" y="174"/>
                    <a:pt x="1083" y="0"/>
                    <a:pt x="89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41"/>
            <p:cNvSpPr/>
            <p:nvPr/>
          </p:nvSpPr>
          <p:spPr>
            <a:xfrm>
              <a:off x="5183725" y="2477900"/>
              <a:ext cx="64675" cy="69025"/>
            </a:xfrm>
            <a:custGeom>
              <a:rect b="b" l="l" r="r" t="t"/>
              <a:pathLst>
                <a:path extrusionOk="0" h="2761" w="2587">
                  <a:moveTo>
                    <a:pt x="2586" y="0"/>
                  </a:moveTo>
                  <a:cubicBezTo>
                    <a:pt x="2208" y="412"/>
                    <a:pt x="1770" y="765"/>
                    <a:pt x="1289" y="1048"/>
                  </a:cubicBezTo>
                  <a:cubicBezTo>
                    <a:pt x="902" y="1289"/>
                    <a:pt x="456" y="1435"/>
                    <a:pt x="0" y="1478"/>
                  </a:cubicBezTo>
                  <a:lnTo>
                    <a:pt x="206" y="2466"/>
                  </a:lnTo>
                  <a:cubicBezTo>
                    <a:pt x="242" y="2656"/>
                    <a:pt x="352" y="2760"/>
                    <a:pt x="497" y="2760"/>
                  </a:cubicBezTo>
                  <a:cubicBezTo>
                    <a:pt x="560" y="2760"/>
                    <a:pt x="631" y="2740"/>
                    <a:pt x="705" y="2698"/>
                  </a:cubicBezTo>
                  <a:lnTo>
                    <a:pt x="1882" y="2019"/>
                  </a:lnTo>
                  <a:cubicBezTo>
                    <a:pt x="2122" y="1882"/>
                    <a:pt x="2328" y="1546"/>
                    <a:pt x="2380" y="1211"/>
                  </a:cubicBezTo>
                  <a:lnTo>
                    <a:pt x="258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41"/>
            <p:cNvSpPr/>
            <p:nvPr/>
          </p:nvSpPr>
          <p:spPr>
            <a:xfrm>
              <a:off x="5160100" y="2301275"/>
              <a:ext cx="111925" cy="162525"/>
            </a:xfrm>
            <a:custGeom>
              <a:rect b="b" l="l" r="r" t="t"/>
              <a:pathLst>
                <a:path extrusionOk="0" h="6501" w="4477">
                  <a:moveTo>
                    <a:pt x="3127" y="1"/>
                  </a:moveTo>
                  <a:cubicBezTo>
                    <a:pt x="2856" y="1"/>
                    <a:pt x="2556" y="87"/>
                    <a:pt x="2243" y="269"/>
                  </a:cubicBezTo>
                  <a:cubicBezTo>
                    <a:pt x="1005" y="982"/>
                    <a:pt x="0" y="2890"/>
                    <a:pt x="0" y="4539"/>
                  </a:cubicBezTo>
                  <a:cubicBezTo>
                    <a:pt x="0" y="5767"/>
                    <a:pt x="557" y="6500"/>
                    <a:pt x="1353" y="6500"/>
                  </a:cubicBezTo>
                  <a:cubicBezTo>
                    <a:pt x="1626" y="6500"/>
                    <a:pt x="1926" y="6414"/>
                    <a:pt x="2243" y="6232"/>
                  </a:cubicBezTo>
                  <a:cubicBezTo>
                    <a:pt x="3471" y="5519"/>
                    <a:pt x="4476" y="3603"/>
                    <a:pt x="4476" y="1962"/>
                  </a:cubicBezTo>
                  <a:cubicBezTo>
                    <a:pt x="4476" y="734"/>
                    <a:pt x="3919" y="1"/>
                    <a:pt x="312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41"/>
            <p:cNvSpPr/>
            <p:nvPr/>
          </p:nvSpPr>
          <p:spPr>
            <a:xfrm>
              <a:off x="5195525" y="2335075"/>
              <a:ext cx="42775" cy="93200"/>
            </a:xfrm>
            <a:custGeom>
              <a:rect b="b" l="l" r="r" t="t"/>
              <a:pathLst>
                <a:path extrusionOk="0" h="3728" w="1711">
                  <a:moveTo>
                    <a:pt x="757" y="799"/>
                  </a:moveTo>
                  <a:lnTo>
                    <a:pt x="757" y="1546"/>
                  </a:lnTo>
                  <a:cubicBezTo>
                    <a:pt x="719" y="1552"/>
                    <a:pt x="686" y="1554"/>
                    <a:pt x="657" y="1554"/>
                  </a:cubicBezTo>
                  <a:cubicBezTo>
                    <a:pt x="499" y="1554"/>
                    <a:pt x="456" y="1477"/>
                    <a:pt x="456" y="1331"/>
                  </a:cubicBezTo>
                  <a:cubicBezTo>
                    <a:pt x="465" y="1117"/>
                    <a:pt x="576" y="910"/>
                    <a:pt x="757" y="799"/>
                  </a:cubicBezTo>
                  <a:close/>
                  <a:moveTo>
                    <a:pt x="1132" y="1981"/>
                  </a:moveTo>
                  <a:cubicBezTo>
                    <a:pt x="1286" y="1981"/>
                    <a:pt x="1332" y="2061"/>
                    <a:pt x="1332" y="2216"/>
                  </a:cubicBezTo>
                  <a:cubicBezTo>
                    <a:pt x="1324" y="2440"/>
                    <a:pt x="1204" y="2646"/>
                    <a:pt x="1015" y="2766"/>
                  </a:cubicBezTo>
                  <a:lnTo>
                    <a:pt x="1015" y="1993"/>
                  </a:lnTo>
                  <a:cubicBezTo>
                    <a:pt x="1059" y="1985"/>
                    <a:pt x="1098" y="1981"/>
                    <a:pt x="1132" y="1981"/>
                  </a:cubicBezTo>
                  <a:close/>
                  <a:moveTo>
                    <a:pt x="941" y="1"/>
                  </a:moveTo>
                  <a:cubicBezTo>
                    <a:pt x="924" y="1"/>
                    <a:pt x="905" y="6"/>
                    <a:pt x="886" y="17"/>
                  </a:cubicBezTo>
                  <a:cubicBezTo>
                    <a:pt x="800" y="77"/>
                    <a:pt x="748" y="180"/>
                    <a:pt x="748" y="283"/>
                  </a:cubicBezTo>
                  <a:lnTo>
                    <a:pt x="748" y="369"/>
                  </a:lnTo>
                  <a:cubicBezTo>
                    <a:pt x="344" y="644"/>
                    <a:pt x="95" y="1091"/>
                    <a:pt x="78" y="1572"/>
                  </a:cubicBezTo>
                  <a:cubicBezTo>
                    <a:pt x="78" y="1950"/>
                    <a:pt x="206" y="2098"/>
                    <a:pt x="483" y="2098"/>
                  </a:cubicBezTo>
                  <a:cubicBezTo>
                    <a:pt x="564" y="2098"/>
                    <a:pt x="658" y="2085"/>
                    <a:pt x="765" y="2062"/>
                  </a:cubicBezTo>
                  <a:lnTo>
                    <a:pt x="765" y="2904"/>
                  </a:lnTo>
                  <a:cubicBezTo>
                    <a:pt x="697" y="2926"/>
                    <a:pt x="625" y="2938"/>
                    <a:pt x="553" y="2938"/>
                  </a:cubicBezTo>
                  <a:cubicBezTo>
                    <a:pt x="462" y="2938"/>
                    <a:pt x="370" y="2920"/>
                    <a:pt x="284" y="2886"/>
                  </a:cubicBezTo>
                  <a:cubicBezTo>
                    <a:pt x="272" y="2883"/>
                    <a:pt x="259" y="2881"/>
                    <a:pt x="247" y="2881"/>
                  </a:cubicBezTo>
                  <a:cubicBezTo>
                    <a:pt x="225" y="2881"/>
                    <a:pt x="203" y="2887"/>
                    <a:pt x="181" y="2904"/>
                  </a:cubicBezTo>
                  <a:cubicBezTo>
                    <a:pt x="69" y="2981"/>
                    <a:pt x="1" y="3101"/>
                    <a:pt x="1" y="3239"/>
                  </a:cubicBezTo>
                  <a:cubicBezTo>
                    <a:pt x="1" y="3325"/>
                    <a:pt x="35" y="3376"/>
                    <a:pt x="95" y="3393"/>
                  </a:cubicBezTo>
                  <a:cubicBezTo>
                    <a:pt x="183" y="3421"/>
                    <a:pt x="274" y="3435"/>
                    <a:pt x="364" y="3435"/>
                  </a:cubicBezTo>
                  <a:cubicBezTo>
                    <a:pt x="495" y="3435"/>
                    <a:pt x="626" y="3406"/>
                    <a:pt x="748" y="3350"/>
                  </a:cubicBezTo>
                  <a:lnTo>
                    <a:pt x="748" y="3608"/>
                  </a:lnTo>
                  <a:cubicBezTo>
                    <a:pt x="748" y="3684"/>
                    <a:pt x="781" y="3728"/>
                    <a:pt x="830" y="3728"/>
                  </a:cubicBezTo>
                  <a:cubicBezTo>
                    <a:pt x="847" y="3728"/>
                    <a:pt x="866" y="3722"/>
                    <a:pt x="886" y="3711"/>
                  </a:cubicBezTo>
                  <a:cubicBezTo>
                    <a:pt x="972" y="3651"/>
                    <a:pt x="1023" y="3557"/>
                    <a:pt x="1023" y="3454"/>
                  </a:cubicBezTo>
                  <a:lnTo>
                    <a:pt x="1023" y="3196"/>
                  </a:lnTo>
                  <a:cubicBezTo>
                    <a:pt x="1436" y="2921"/>
                    <a:pt x="1685" y="2465"/>
                    <a:pt x="1710" y="1967"/>
                  </a:cubicBezTo>
                  <a:cubicBezTo>
                    <a:pt x="1710" y="1611"/>
                    <a:pt x="1579" y="1449"/>
                    <a:pt x="1291" y="1449"/>
                  </a:cubicBezTo>
                  <a:cubicBezTo>
                    <a:pt x="1211" y="1449"/>
                    <a:pt x="1119" y="1462"/>
                    <a:pt x="1015" y="1486"/>
                  </a:cubicBezTo>
                  <a:lnTo>
                    <a:pt x="1015" y="670"/>
                  </a:lnTo>
                  <a:cubicBezTo>
                    <a:pt x="1066" y="657"/>
                    <a:pt x="1122" y="651"/>
                    <a:pt x="1178" y="651"/>
                  </a:cubicBezTo>
                  <a:cubicBezTo>
                    <a:pt x="1234" y="651"/>
                    <a:pt x="1289" y="657"/>
                    <a:pt x="1341" y="670"/>
                  </a:cubicBezTo>
                  <a:cubicBezTo>
                    <a:pt x="1350" y="672"/>
                    <a:pt x="1359" y="673"/>
                    <a:pt x="1368" y="673"/>
                  </a:cubicBezTo>
                  <a:cubicBezTo>
                    <a:pt x="1393" y="673"/>
                    <a:pt x="1417" y="665"/>
                    <a:pt x="1436" y="653"/>
                  </a:cubicBezTo>
                  <a:cubicBezTo>
                    <a:pt x="1547" y="575"/>
                    <a:pt x="1616" y="447"/>
                    <a:pt x="1616" y="318"/>
                  </a:cubicBezTo>
                  <a:cubicBezTo>
                    <a:pt x="1616" y="215"/>
                    <a:pt x="1573" y="172"/>
                    <a:pt x="1521" y="163"/>
                  </a:cubicBezTo>
                  <a:cubicBezTo>
                    <a:pt x="1467" y="152"/>
                    <a:pt x="1411" y="146"/>
                    <a:pt x="1354" y="146"/>
                  </a:cubicBezTo>
                  <a:cubicBezTo>
                    <a:pt x="1241" y="146"/>
                    <a:pt x="1126" y="169"/>
                    <a:pt x="1023" y="215"/>
                  </a:cubicBezTo>
                  <a:lnTo>
                    <a:pt x="1023" y="129"/>
                  </a:lnTo>
                  <a:cubicBezTo>
                    <a:pt x="1023" y="46"/>
                    <a:pt x="990" y="1"/>
                    <a:pt x="941" y="1"/>
                  </a:cubicBezTo>
                  <a:close/>
                </a:path>
              </a:pathLst>
            </a:custGeom>
            <a:solidFill>
              <a:srgbClr val="D1D1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24" name="Google Shape;5524;p41"/>
          <p:cNvGrpSpPr/>
          <p:nvPr/>
        </p:nvGrpSpPr>
        <p:grpSpPr>
          <a:xfrm>
            <a:off x="3804800" y="2745500"/>
            <a:ext cx="271075" cy="370550"/>
            <a:chOff x="3804800" y="2745500"/>
            <a:chExt cx="271075" cy="370550"/>
          </a:xfrm>
        </p:grpSpPr>
        <p:sp>
          <p:nvSpPr>
            <p:cNvPr id="5525" name="Google Shape;5525;p41"/>
            <p:cNvSpPr/>
            <p:nvPr/>
          </p:nvSpPr>
          <p:spPr>
            <a:xfrm>
              <a:off x="3804800" y="2882150"/>
              <a:ext cx="223625" cy="233900"/>
            </a:xfrm>
            <a:custGeom>
              <a:rect b="b" l="l" r="r" t="t"/>
              <a:pathLst>
                <a:path extrusionOk="0" h="9356" w="8945">
                  <a:moveTo>
                    <a:pt x="7201" y="0"/>
                  </a:moveTo>
                  <a:cubicBezTo>
                    <a:pt x="7108" y="0"/>
                    <a:pt x="7015" y="29"/>
                    <a:pt x="6934" y="85"/>
                  </a:cubicBezTo>
                  <a:lnTo>
                    <a:pt x="714" y="3676"/>
                  </a:lnTo>
                  <a:cubicBezTo>
                    <a:pt x="318" y="3908"/>
                    <a:pt x="0" y="4518"/>
                    <a:pt x="0" y="5042"/>
                  </a:cubicBezTo>
                  <a:lnTo>
                    <a:pt x="0" y="6907"/>
                  </a:lnTo>
                  <a:cubicBezTo>
                    <a:pt x="0" y="7216"/>
                    <a:pt x="104" y="7422"/>
                    <a:pt x="275" y="7499"/>
                  </a:cubicBezTo>
                  <a:lnTo>
                    <a:pt x="645" y="7714"/>
                  </a:lnTo>
                  <a:lnTo>
                    <a:pt x="413" y="8599"/>
                  </a:lnTo>
                  <a:lnTo>
                    <a:pt x="1710" y="9355"/>
                  </a:lnTo>
                  <a:lnTo>
                    <a:pt x="3153" y="7542"/>
                  </a:lnTo>
                  <a:lnTo>
                    <a:pt x="8231" y="4613"/>
                  </a:lnTo>
                  <a:cubicBezTo>
                    <a:pt x="8626" y="4389"/>
                    <a:pt x="8944" y="3779"/>
                    <a:pt x="8944" y="3247"/>
                  </a:cubicBezTo>
                  <a:lnTo>
                    <a:pt x="8944" y="1374"/>
                  </a:lnTo>
                  <a:cubicBezTo>
                    <a:pt x="8944" y="1082"/>
                    <a:pt x="8841" y="867"/>
                    <a:pt x="8678" y="798"/>
                  </a:cubicBezTo>
                  <a:lnTo>
                    <a:pt x="7389" y="42"/>
                  </a:lnTo>
                  <a:cubicBezTo>
                    <a:pt x="7329" y="14"/>
                    <a:pt x="7265" y="0"/>
                    <a:pt x="720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41"/>
            <p:cNvSpPr/>
            <p:nvPr/>
          </p:nvSpPr>
          <p:spPr>
            <a:xfrm>
              <a:off x="3852275" y="2745500"/>
              <a:ext cx="223600" cy="207025"/>
            </a:xfrm>
            <a:custGeom>
              <a:rect b="b" l="l" r="r" t="t"/>
              <a:pathLst>
                <a:path extrusionOk="0" h="8281" w="8944">
                  <a:moveTo>
                    <a:pt x="7201" y="0"/>
                  </a:moveTo>
                  <a:cubicBezTo>
                    <a:pt x="7105" y="0"/>
                    <a:pt x="7012" y="31"/>
                    <a:pt x="6933" y="87"/>
                  </a:cubicBezTo>
                  <a:lnTo>
                    <a:pt x="713" y="3669"/>
                  </a:lnTo>
                  <a:cubicBezTo>
                    <a:pt x="318" y="3901"/>
                    <a:pt x="0" y="4511"/>
                    <a:pt x="0" y="5035"/>
                  </a:cubicBezTo>
                  <a:lnTo>
                    <a:pt x="0" y="6900"/>
                  </a:lnTo>
                  <a:cubicBezTo>
                    <a:pt x="0" y="7200"/>
                    <a:pt x="103" y="7407"/>
                    <a:pt x="266" y="7484"/>
                  </a:cubicBezTo>
                  <a:lnTo>
                    <a:pt x="1538" y="8231"/>
                  </a:lnTo>
                  <a:cubicBezTo>
                    <a:pt x="1600" y="8264"/>
                    <a:pt x="1669" y="8280"/>
                    <a:pt x="1738" y="8280"/>
                  </a:cubicBezTo>
                  <a:cubicBezTo>
                    <a:pt x="1831" y="8280"/>
                    <a:pt x="1927" y="8251"/>
                    <a:pt x="2011" y="8197"/>
                  </a:cubicBezTo>
                  <a:lnTo>
                    <a:pt x="7088" y="5267"/>
                  </a:lnTo>
                  <a:lnTo>
                    <a:pt x="8531" y="5405"/>
                  </a:lnTo>
                  <a:lnTo>
                    <a:pt x="8231" y="4606"/>
                  </a:lnTo>
                  <a:cubicBezTo>
                    <a:pt x="8626" y="4374"/>
                    <a:pt x="8944" y="3764"/>
                    <a:pt x="8944" y="3240"/>
                  </a:cubicBezTo>
                  <a:lnTo>
                    <a:pt x="8944" y="1376"/>
                  </a:lnTo>
                  <a:cubicBezTo>
                    <a:pt x="8944" y="1083"/>
                    <a:pt x="8849" y="886"/>
                    <a:pt x="8695" y="800"/>
                  </a:cubicBezTo>
                  <a:lnTo>
                    <a:pt x="7440" y="70"/>
                  </a:lnTo>
                  <a:cubicBezTo>
                    <a:pt x="7414" y="52"/>
                    <a:pt x="7389" y="35"/>
                    <a:pt x="7363" y="27"/>
                  </a:cubicBezTo>
                  <a:lnTo>
                    <a:pt x="7354" y="27"/>
                  </a:lnTo>
                  <a:cubicBezTo>
                    <a:pt x="7304" y="9"/>
                    <a:pt x="7252" y="0"/>
                    <a:pt x="72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41"/>
            <p:cNvSpPr/>
            <p:nvPr/>
          </p:nvSpPr>
          <p:spPr>
            <a:xfrm>
              <a:off x="3884700" y="2764250"/>
              <a:ext cx="191175" cy="188275"/>
            </a:xfrm>
            <a:custGeom>
              <a:rect b="b" l="l" r="r" t="t"/>
              <a:pathLst>
                <a:path extrusionOk="0" h="7531" w="7647">
                  <a:moveTo>
                    <a:pt x="7215" y="1"/>
                  </a:moveTo>
                  <a:cubicBezTo>
                    <a:pt x="7129" y="1"/>
                    <a:pt x="7034" y="28"/>
                    <a:pt x="6934" y="84"/>
                  </a:cubicBezTo>
                  <a:lnTo>
                    <a:pt x="714" y="3684"/>
                  </a:lnTo>
                  <a:cubicBezTo>
                    <a:pt x="318" y="3916"/>
                    <a:pt x="0" y="4526"/>
                    <a:pt x="0" y="5050"/>
                  </a:cubicBezTo>
                  <a:lnTo>
                    <a:pt x="0" y="6906"/>
                  </a:lnTo>
                  <a:cubicBezTo>
                    <a:pt x="0" y="7297"/>
                    <a:pt x="178" y="7530"/>
                    <a:pt x="432" y="7530"/>
                  </a:cubicBezTo>
                  <a:cubicBezTo>
                    <a:pt x="518" y="7530"/>
                    <a:pt x="613" y="7504"/>
                    <a:pt x="714" y="7447"/>
                  </a:cubicBezTo>
                  <a:lnTo>
                    <a:pt x="5791" y="4509"/>
                  </a:lnTo>
                  <a:lnTo>
                    <a:pt x="7234" y="4655"/>
                  </a:lnTo>
                  <a:lnTo>
                    <a:pt x="6934" y="3856"/>
                  </a:lnTo>
                  <a:cubicBezTo>
                    <a:pt x="7329" y="3624"/>
                    <a:pt x="7647" y="3014"/>
                    <a:pt x="7647" y="2490"/>
                  </a:cubicBezTo>
                  <a:lnTo>
                    <a:pt x="7647" y="626"/>
                  </a:lnTo>
                  <a:cubicBezTo>
                    <a:pt x="7647" y="234"/>
                    <a:pt x="7469" y="1"/>
                    <a:pt x="72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41"/>
            <p:cNvSpPr/>
            <p:nvPr/>
          </p:nvSpPr>
          <p:spPr>
            <a:xfrm>
              <a:off x="3919275" y="2878050"/>
              <a:ext cx="13550" cy="19525"/>
            </a:xfrm>
            <a:custGeom>
              <a:rect b="b" l="l" r="r" t="t"/>
              <a:pathLst>
                <a:path extrusionOk="0" h="781" w="542">
                  <a:moveTo>
                    <a:pt x="383" y="1"/>
                  </a:moveTo>
                  <a:cubicBezTo>
                    <a:pt x="350" y="1"/>
                    <a:pt x="314" y="12"/>
                    <a:pt x="276" y="34"/>
                  </a:cubicBezTo>
                  <a:cubicBezTo>
                    <a:pt x="104" y="146"/>
                    <a:pt x="9" y="343"/>
                    <a:pt x="1" y="550"/>
                  </a:cubicBezTo>
                  <a:cubicBezTo>
                    <a:pt x="1" y="695"/>
                    <a:pt x="66" y="780"/>
                    <a:pt x="163" y="780"/>
                  </a:cubicBezTo>
                  <a:cubicBezTo>
                    <a:pt x="197" y="780"/>
                    <a:pt x="235" y="770"/>
                    <a:pt x="276" y="747"/>
                  </a:cubicBezTo>
                  <a:cubicBezTo>
                    <a:pt x="439" y="636"/>
                    <a:pt x="542" y="438"/>
                    <a:pt x="542" y="232"/>
                  </a:cubicBezTo>
                  <a:cubicBezTo>
                    <a:pt x="542" y="86"/>
                    <a:pt x="476" y="1"/>
                    <a:pt x="3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41"/>
            <p:cNvSpPr/>
            <p:nvPr/>
          </p:nvSpPr>
          <p:spPr>
            <a:xfrm>
              <a:off x="3955350" y="2857225"/>
              <a:ext cx="13575" cy="19525"/>
            </a:xfrm>
            <a:custGeom>
              <a:rect b="b" l="l" r="r" t="t"/>
              <a:pathLst>
                <a:path extrusionOk="0" h="781" w="543">
                  <a:moveTo>
                    <a:pt x="384" y="1"/>
                  </a:moveTo>
                  <a:cubicBezTo>
                    <a:pt x="351" y="1"/>
                    <a:pt x="314" y="11"/>
                    <a:pt x="276" y="34"/>
                  </a:cubicBezTo>
                  <a:cubicBezTo>
                    <a:pt x="104" y="145"/>
                    <a:pt x="10" y="343"/>
                    <a:pt x="1" y="549"/>
                  </a:cubicBezTo>
                  <a:cubicBezTo>
                    <a:pt x="1" y="695"/>
                    <a:pt x="66" y="780"/>
                    <a:pt x="163" y="780"/>
                  </a:cubicBezTo>
                  <a:cubicBezTo>
                    <a:pt x="197" y="780"/>
                    <a:pt x="235" y="769"/>
                    <a:pt x="276" y="747"/>
                  </a:cubicBezTo>
                  <a:cubicBezTo>
                    <a:pt x="439" y="627"/>
                    <a:pt x="542" y="438"/>
                    <a:pt x="542" y="231"/>
                  </a:cubicBezTo>
                  <a:cubicBezTo>
                    <a:pt x="542" y="86"/>
                    <a:pt x="477" y="1"/>
                    <a:pt x="3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41"/>
            <p:cNvSpPr/>
            <p:nvPr/>
          </p:nvSpPr>
          <p:spPr>
            <a:xfrm>
              <a:off x="3991650" y="2836300"/>
              <a:ext cx="13350" cy="19600"/>
            </a:xfrm>
            <a:custGeom>
              <a:rect b="b" l="l" r="r" t="t"/>
              <a:pathLst>
                <a:path extrusionOk="0" h="784" w="534">
                  <a:moveTo>
                    <a:pt x="380" y="1"/>
                  </a:moveTo>
                  <a:cubicBezTo>
                    <a:pt x="347" y="1"/>
                    <a:pt x="308" y="12"/>
                    <a:pt x="267" y="37"/>
                  </a:cubicBezTo>
                  <a:cubicBezTo>
                    <a:pt x="95" y="149"/>
                    <a:pt x="1" y="347"/>
                    <a:pt x="1" y="553"/>
                  </a:cubicBezTo>
                  <a:cubicBezTo>
                    <a:pt x="1" y="699"/>
                    <a:pt x="66" y="784"/>
                    <a:pt x="159" y="784"/>
                  </a:cubicBezTo>
                  <a:cubicBezTo>
                    <a:pt x="193" y="784"/>
                    <a:pt x="229" y="773"/>
                    <a:pt x="267" y="751"/>
                  </a:cubicBezTo>
                  <a:cubicBezTo>
                    <a:pt x="431" y="630"/>
                    <a:pt x="534" y="441"/>
                    <a:pt x="534" y="235"/>
                  </a:cubicBezTo>
                  <a:cubicBezTo>
                    <a:pt x="534" y="90"/>
                    <a:pt x="473" y="1"/>
                    <a:pt x="3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41"/>
            <p:cNvSpPr/>
            <p:nvPr/>
          </p:nvSpPr>
          <p:spPr>
            <a:xfrm>
              <a:off x="4027750" y="2815475"/>
              <a:ext cx="13325" cy="19800"/>
            </a:xfrm>
            <a:custGeom>
              <a:rect b="b" l="l" r="r" t="t"/>
              <a:pathLst>
                <a:path extrusionOk="0" h="792" w="533">
                  <a:moveTo>
                    <a:pt x="375" y="0"/>
                  </a:moveTo>
                  <a:cubicBezTo>
                    <a:pt x="342" y="0"/>
                    <a:pt x="305" y="12"/>
                    <a:pt x="267" y="37"/>
                  </a:cubicBezTo>
                  <a:cubicBezTo>
                    <a:pt x="103" y="157"/>
                    <a:pt x="0" y="346"/>
                    <a:pt x="0" y="553"/>
                  </a:cubicBezTo>
                  <a:cubicBezTo>
                    <a:pt x="0" y="705"/>
                    <a:pt x="66" y="792"/>
                    <a:pt x="160" y="792"/>
                  </a:cubicBezTo>
                  <a:cubicBezTo>
                    <a:pt x="192" y="792"/>
                    <a:pt x="229" y="781"/>
                    <a:pt x="267" y="759"/>
                  </a:cubicBezTo>
                  <a:cubicBezTo>
                    <a:pt x="430" y="638"/>
                    <a:pt x="533" y="441"/>
                    <a:pt x="533" y="243"/>
                  </a:cubicBezTo>
                  <a:cubicBezTo>
                    <a:pt x="533" y="92"/>
                    <a:pt x="468" y="0"/>
                    <a:pt x="3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41"/>
            <p:cNvSpPr/>
            <p:nvPr/>
          </p:nvSpPr>
          <p:spPr>
            <a:xfrm>
              <a:off x="3837225" y="2900950"/>
              <a:ext cx="191200" cy="214650"/>
            </a:xfrm>
            <a:custGeom>
              <a:rect b="b" l="l" r="r" t="t"/>
              <a:pathLst>
                <a:path extrusionOk="0" h="8586" w="7648">
                  <a:moveTo>
                    <a:pt x="7221" y="1"/>
                  </a:moveTo>
                  <a:cubicBezTo>
                    <a:pt x="7133" y="1"/>
                    <a:pt x="7036" y="29"/>
                    <a:pt x="6934" y="89"/>
                  </a:cubicBezTo>
                  <a:lnTo>
                    <a:pt x="714" y="3680"/>
                  </a:lnTo>
                  <a:cubicBezTo>
                    <a:pt x="319" y="3912"/>
                    <a:pt x="1" y="4514"/>
                    <a:pt x="1" y="5038"/>
                  </a:cubicBezTo>
                  <a:lnTo>
                    <a:pt x="1" y="6902"/>
                  </a:lnTo>
                  <a:cubicBezTo>
                    <a:pt x="1" y="7293"/>
                    <a:pt x="178" y="7527"/>
                    <a:pt x="432" y="7527"/>
                  </a:cubicBezTo>
                  <a:cubicBezTo>
                    <a:pt x="519" y="7527"/>
                    <a:pt x="614" y="7500"/>
                    <a:pt x="714" y="7443"/>
                  </a:cubicBezTo>
                  <a:lnTo>
                    <a:pt x="714" y="7443"/>
                  </a:lnTo>
                  <a:lnTo>
                    <a:pt x="413" y="8586"/>
                  </a:lnTo>
                  <a:lnTo>
                    <a:pt x="413" y="8586"/>
                  </a:lnTo>
                  <a:lnTo>
                    <a:pt x="1856" y="6782"/>
                  </a:lnTo>
                  <a:lnTo>
                    <a:pt x="6934" y="3852"/>
                  </a:lnTo>
                  <a:cubicBezTo>
                    <a:pt x="7329" y="3620"/>
                    <a:pt x="7647" y="3010"/>
                    <a:pt x="7647" y="2486"/>
                  </a:cubicBezTo>
                  <a:lnTo>
                    <a:pt x="7647" y="622"/>
                  </a:lnTo>
                  <a:cubicBezTo>
                    <a:pt x="7647" y="233"/>
                    <a:pt x="7472" y="1"/>
                    <a:pt x="722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41"/>
            <p:cNvSpPr/>
            <p:nvPr/>
          </p:nvSpPr>
          <p:spPr>
            <a:xfrm>
              <a:off x="3980275" y="2952150"/>
              <a:ext cx="13550" cy="19525"/>
            </a:xfrm>
            <a:custGeom>
              <a:rect b="b" l="l" r="r" t="t"/>
              <a:pathLst>
                <a:path extrusionOk="0" h="781" w="542">
                  <a:moveTo>
                    <a:pt x="376" y="1"/>
                  </a:moveTo>
                  <a:cubicBezTo>
                    <a:pt x="342" y="1"/>
                    <a:pt x="305" y="12"/>
                    <a:pt x="267" y="34"/>
                  </a:cubicBezTo>
                  <a:cubicBezTo>
                    <a:pt x="104" y="146"/>
                    <a:pt x="1" y="343"/>
                    <a:pt x="1" y="550"/>
                  </a:cubicBezTo>
                  <a:cubicBezTo>
                    <a:pt x="1" y="696"/>
                    <a:pt x="66" y="781"/>
                    <a:pt x="159" y="781"/>
                  </a:cubicBezTo>
                  <a:cubicBezTo>
                    <a:pt x="192" y="781"/>
                    <a:pt x="229" y="770"/>
                    <a:pt x="267" y="747"/>
                  </a:cubicBezTo>
                  <a:cubicBezTo>
                    <a:pt x="439" y="636"/>
                    <a:pt x="533" y="438"/>
                    <a:pt x="542" y="232"/>
                  </a:cubicBezTo>
                  <a:cubicBezTo>
                    <a:pt x="542" y="86"/>
                    <a:pt x="472" y="1"/>
                    <a:pt x="3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41"/>
            <p:cNvSpPr/>
            <p:nvPr/>
          </p:nvSpPr>
          <p:spPr>
            <a:xfrm>
              <a:off x="3944200" y="2973000"/>
              <a:ext cx="13325" cy="19500"/>
            </a:xfrm>
            <a:custGeom>
              <a:rect b="b" l="l" r="r" t="t"/>
              <a:pathLst>
                <a:path extrusionOk="0" h="780" w="533">
                  <a:moveTo>
                    <a:pt x="374" y="0"/>
                  </a:moveTo>
                  <a:cubicBezTo>
                    <a:pt x="341" y="0"/>
                    <a:pt x="305" y="11"/>
                    <a:pt x="267" y="34"/>
                  </a:cubicBezTo>
                  <a:cubicBezTo>
                    <a:pt x="103" y="145"/>
                    <a:pt x="0" y="343"/>
                    <a:pt x="0" y="549"/>
                  </a:cubicBezTo>
                  <a:cubicBezTo>
                    <a:pt x="0" y="695"/>
                    <a:pt x="66" y="780"/>
                    <a:pt x="159" y="780"/>
                  </a:cubicBezTo>
                  <a:cubicBezTo>
                    <a:pt x="192" y="780"/>
                    <a:pt x="228" y="769"/>
                    <a:pt x="267" y="747"/>
                  </a:cubicBezTo>
                  <a:cubicBezTo>
                    <a:pt x="430" y="635"/>
                    <a:pt x="533" y="437"/>
                    <a:pt x="533" y="231"/>
                  </a:cubicBezTo>
                  <a:cubicBezTo>
                    <a:pt x="533" y="85"/>
                    <a:pt x="467" y="0"/>
                    <a:pt x="3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41"/>
            <p:cNvSpPr/>
            <p:nvPr/>
          </p:nvSpPr>
          <p:spPr>
            <a:xfrm>
              <a:off x="3908100" y="2993825"/>
              <a:ext cx="13575" cy="19600"/>
            </a:xfrm>
            <a:custGeom>
              <a:rect b="b" l="l" r="r" t="t"/>
              <a:pathLst>
                <a:path extrusionOk="0" h="784" w="543">
                  <a:moveTo>
                    <a:pt x="379" y="1"/>
                  </a:moveTo>
                  <a:cubicBezTo>
                    <a:pt x="345" y="1"/>
                    <a:pt x="307" y="12"/>
                    <a:pt x="267" y="34"/>
                  </a:cubicBezTo>
                  <a:cubicBezTo>
                    <a:pt x="104" y="154"/>
                    <a:pt x="1" y="343"/>
                    <a:pt x="1" y="549"/>
                  </a:cubicBezTo>
                  <a:cubicBezTo>
                    <a:pt x="1" y="694"/>
                    <a:pt x="66" y="784"/>
                    <a:pt x="158" y="784"/>
                  </a:cubicBezTo>
                  <a:cubicBezTo>
                    <a:pt x="191" y="784"/>
                    <a:pt x="228" y="772"/>
                    <a:pt x="267" y="747"/>
                  </a:cubicBezTo>
                  <a:cubicBezTo>
                    <a:pt x="439" y="635"/>
                    <a:pt x="534" y="438"/>
                    <a:pt x="542" y="240"/>
                  </a:cubicBezTo>
                  <a:cubicBezTo>
                    <a:pt x="542" y="88"/>
                    <a:pt x="476" y="1"/>
                    <a:pt x="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41"/>
            <p:cNvSpPr/>
            <p:nvPr/>
          </p:nvSpPr>
          <p:spPr>
            <a:xfrm>
              <a:off x="3871800" y="3014675"/>
              <a:ext cx="13575" cy="19600"/>
            </a:xfrm>
            <a:custGeom>
              <a:rect b="b" l="l" r="r" t="t"/>
              <a:pathLst>
                <a:path extrusionOk="0" h="784" w="543">
                  <a:moveTo>
                    <a:pt x="383" y="0"/>
                  </a:moveTo>
                  <a:cubicBezTo>
                    <a:pt x="350" y="0"/>
                    <a:pt x="314" y="11"/>
                    <a:pt x="276" y="33"/>
                  </a:cubicBezTo>
                  <a:cubicBezTo>
                    <a:pt x="104" y="154"/>
                    <a:pt x="10" y="343"/>
                    <a:pt x="1" y="549"/>
                  </a:cubicBezTo>
                  <a:cubicBezTo>
                    <a:pt x="1" y="694"/>
                    <a:pt x="70" y="783"/>
                    <a:pt x="165" y="783"/>
                  </a:cubicBezTo>
                  <a:cubicBezTo>
                    <a:pt x="199" y="783"/>
                    <a:pt x="237" y="772"/>
                    <a:pt x="276" y="746"/>
                  </a:cubicBezTo>
                  <a:cubicBezTo>
                    <a:pt x="439" y="635"/>
                    <a:pt x="542" y="437"/>
                    <a:pt x="542" y="239"/>
                  </a:cubicBezTo>
                  <a:cubicBezTo>
                    <a:pt x="542" y="87"/>
                    <a:pt x="476" y="0"/>
                    <a:pt x="3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37" name="Google Shape;5537;p41"/>
          <p:cNvGrpSpPr/>
          <p:nvPr/>
        </p:nvGrpSpPr>
        <p:grpSpPr>
          <a:xfrm>
            <a:off x="3184075" y="2744675"/>
            <a:ext cx="274950" cy="371125"/>
            <a:chOff x="3184075" y="2744675"/>
            <a:chExt cx="274950" cy="371125"/>
          </a:xfrm>
        </p:grpSpPr>
        <p:sp>
          <p:nvSpPr>
            <p:cNvPr id="5538" name="Google Shape;5538;p41"/>
            <p:cNvSpPr/>
            <p:nvPr/>
          </p:nvSpPr>
          <p:spPr>
            <a:xfrm>
              <a:off x="3184075" y="2744675"/>
              <a:ext cx="229200" cy="371100"/>
            </a:xfrm>
            <a:custGeom>
              <a:rect b="b" l="l" r="r" t="t"/>
              <a:pathLst>
                <a:path extrusionOk="0" h="14844" w="9168">
                  <a:moveTo>
                    <a:pt x="7151" y="0"/>
                  </a:moveTo>
                  <a:cubicBezTo>
                    <a:pt x="7077" y="0"/>
                    <a:pt x="7001" y="20"/>
                    <a:pt x="6934" y="60"/>
                  </a:cubicBezTo>
                  <a:lnTo>
                    <a:pt x="473" y="3788"/>
                  </a:lnTo>
                  <a:cubicBezTo>
                    <a:pt x="181" y="3952"/>
                    <a:pt x="0" y="4269"/>
                    <a:pt x="0" y="4613"/>
                  </a:cubicBezTo>
                  <a:lnTo>
                    <a:pt x="0" y="13351"/>
                  </a:lnTo>
                  <a:cubicBezTo>
                    <a:pt x="0" y="13625"/>
                    <a:pt x="95" y="13814"/>
                    <a:pt x="241" y="13883"/>
                  </a:cubicBezTo>
                  <a:lnTo>
                    <a:pt x="1787" y="14794"/>
                  </a:lnTo>
                  <a:cubicBezTo>
                    <a:pt x="1847" y="14828"/>
                    <a:pt x="1913" y="14843"/>
                    <a:pt x="1980" y="14843"/>
                  </a:cubicBezTo>
                  <a:cubicBezTo>
                    <a:pt x="2066" y="14843"/>
                    <a:pt x="2153" y="14817"/>
                    <a:pt x="2225" y="14768"/>
                  </a:cubicBezTo>
                  <a:lnTo>
                    <a:pt x="8514" y="11134"/>
                  </a:lnTo>
                  <a:cubicBezTo>
                    <a:pt x="8875" y="10928"/>
                    <a:pt x="9167" y="10369"/>
                    <a:pt x="9167" y="9888"/>
                  </a:cubicBezTo>
                  <a:lnTo>
                    <a:pt x="9167" y="1357"/>
                  </a:lnTo>
                  <a:cubicBezTo>
                    <a:pt x="9167" y="1194"/>
                    <a:pt x="9073" y="1039"/>
                    <a:pt x="8927" y="962"/>
                  </a:cubicBezTo>
                  <a:lnTo>
                    <a:pt x="7397" y="77"/>
                  </a:lnTo>
                  <a:cubicBezTo>
                    <a:pt x="7324" y="26"/>
                    <a:pt x="7238" y="0"/>
                    <a:pt x="71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41"/>
            <p:cNvSpPr/>
            <p:nvPr/>
          </p:nvSpPr>
          <p:spPr>
            <a:xfrm>
              <a:off x="3223375" y="2808875"/>
              <a:ext cx="189900" cy="306925"/>
            </a:xfrm>
            <a:custGeom>
              <a:rect b="b" l="l" r="r" t="t"/>
              <a:pathLst>
                <a:path extrusionOk="0" h="12277" w="7596">
                  <a:moveTo>
                    <a:pt x="7595" y="0"/>
                  </a:moveTo>
                  <a:lnTo>
                    <a:pt x="0" y="4391"/>
                  </a:lnTo>
                  <a:lnTo>
                    <a:pt x="0" y="11702"/>
                  </a:lnTo>
                  <a:cubicBezTo>
                    <a:pt x="0" y="12061"/>
                    <a:pt x="164" y="12277"/>
                    <a:pt x="397" y="12277"/>
                  </a:cubicBezTo>
                  <a:cubicBezTo>
                    <a:pt x="475" y="12277"/>
                    <a:pt x="562" y="12252"/>
                    <a:pt x="653" y="12200"/>
                  </a:cubicBezTo>
                  <a:lnTo>
                    <a:pt x="6942" y="8566"/>
                  </a:lnTo>
                  <a:cubicBezTo>
                    <a:pt x="7312" y="8360"/>
                    <a:pt x="7595" y="7801"/>
                    <a:pt x="7595" y="7320"/>
                  </a:cubicBezTo>
                  <a:lnTo>
                    <a:pt x="7595" y="0"/>
                  </a:lnTo>
                  <a:close/>
                </a:path>
              </a:pathLst>
            </a:custGeom>
            <a:solidFill>
              <a:srgbClr val="AAA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41"/>
            <p:cNvSpPr/>
            <p:nvPr/>
          </p:nvSpPr>
          <p:spPr>
            <a:xfrm>
              <a:off x="3184075" y="2744675"/>
              <a:ext cx="229400" cy="173975"/>
            </a:xfrm>
            <a:custGeom>
              <a:rect b="b" l="l" r="r" t="t"/>
              <a:pathLst>
                <a:path extrusionOk="0" h="6959" w="9176">
                  <a:moveTo>
                    <a:pt x="7151" y="0"/>
                  </a:moveTo>
                  <a:cubicBezTo>
                    <a:pt x="7077" y="0"/>
                    <a:pt x="7001" y="20"/>
                    <a:pt x="6934" y="60"/>
                  </a:cubicBezTo>
                  <a:lnTo>
                    <a:pt x="473" y="3788"/>
                  </a:lnTo>
                  <a:cubicBezTo>
                    <a:pt x="181" y="3952"/>
                    <a:pt x="0" y="4269"/>
                    <a:pt x="0" y="4613"/>
                  </a:cubicBezTo>
                  <a:lnTo>
                    <a:pt x="0" y="6039"/>
                  </a:lnTo>
                  <a:lnTo>
                    <a:pt x="1581" y="6959"/>
                  </a:lnTo>
                  <a:lnTo>
                    <a:pt x="9176" y="2568"/>
                  </a:lnTo>
                  <a:lnTo>
                    <a:pt x="9176" y="1357"/>
                  </a:lnTo>
                  <a:cubicBezTo>
                    <a:pt x="9176" y="1194"/>
                    <a:pt x="9073" y="1039"/>
                    <a:pt x="8927" y="962"/>
                  </a:cubicBezTo>
                  <a:lnTo>
                    <a:pt x="7397" y="77"/>
                  </a:lnTo>
                  <a:cubicBezTo>
                    <a:pt x="7324" y="26"/>
                    <a:pt x="7238" y="0"/>
                    <a:pt x="715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41"/>
            <p:cNvSpPr/>
            <p:nvPr/>
          </p:nvSpPr>
          <p:spPr>
            <a:xfrm>
              <a:off x="3223375" y="2808875"/>
              <a:ext cx="235650" cy="303125"/>
            </a:xfrm>
            <a:custGeom>
              <a:rect b="b" l="l" r="r" t="t"/>
              <a:pathLst>
                <a:path extrusionOk="0" h="12125" w="9426">
                  <a:moveTo>
                    <a:pt x="7604" y="0"/>
                  </a:moveTo>
                  <a:lnTo>
                    <a:pt x="9" y="4391"/>
                  </a:lnTo>
                  <a:lnTo>
                    <a:pt x="9" y="7423"/>
                  </a:lnTo>
                  <a:cubicBezTo>
                    <a:pt x="0" y="8678"/>
                    <a:pt x="318" y="9906"/>
                    <a:pt x="911" y="11006"/>
                  </a:cubicBezTo>
                  <a:lnTo>
                    <a:pt x="1324" y="11762"/>
                  </a:lnTo>
                  <a:cubicBezTo>
                    <a:pt x="1487" y="12027"/>
                    <a:pt x="1683" y="12124"/>
                    <a:pt x="1895" y="12124"/>
                  </a:cubicBezTo>
                  <a:cubicBezTo>
                    <a:pt x="2218" y="12124"/>
                    <a:pt x="2579" y="11899"/>
                    <a:pt x="2922" y="11702"/>
                  </a:cubicBezTo>
                  <a:lnTo>
                    <a:pt x="9210" y="8068"/>
                  </a:lnTo>
                  <a:cubicBezTo>
                    <a:pt x="9425" y="7947"/>
                    <a:pt x="9399" y="7836"/>
                    <a:pt x="9271" y="7698"/>
                  </a:cubicBezTo>
                  <a:cubicBezTo>
                    <a:pt x="8996" y="7398"/>
                    <a:pt x="8764" y="7071"/>
                    <a:pt x="8566" y="6719"/>
                  </a:cubicBezTo>
                  <a:lnTo>
                    <a:pt x="8515" y="6616"/>
                  </a:lnTo>
                  <a:cubicBezTo>
                    <a:pt x="7913" y="5525"/>
                    <a:pt x="7604" y="4287"/>
                    <a:pt x="7604" y="3042"/>
                  </a:cubicBezTo>
                  <a:lnTo>
                    <a:pt x="7604" y="0"/>
                  </a:lnTo>
                  <a:close/>
                </a:path>
              </a:pathLst>
            </a:custGeom>
            <a:solidFill>
              <a:srgbClr val="E3E3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41"/>
            <p:cNvSpPr/>
            <p:nvPr/>
          </p:nvSpPr>
          <p:spPr>
            <a:xfrm>
              <a:off x="3223375" y="2767625"/>
              <a:ext cx="190100" cy="151025"/>
            </a:xfrm>
            <a:custGeom>
              <a:rect b="b" l="l" r="r" t="t"/>
              <a:pathLst>
                <a:path extrusionOk="0" h="6041" w="7604">
                  <a:moveTo>
                    <a:pt x="7158" y="0"/>
                  </a:moveTo>
                  <a:cubicBezTo>
                    <a:pt x="7084" y="0"/>
                    <a:pt x="7007" y="19"/>
                    <a:pt x="6934" y="61"/>
                  </a:cubicBezTo>
                  <a:lnTo>
                    <a:pt x="482" y="3790"/>
                  </a:lnTo>
                  <a:cubicBezTo>
                    <a:pt x="190" y="3953"/>
                    <a:pt x="0" y="4271"/>
                    <a:pt x="9" y="4606"/>
                  </a:cubicBezTo>
                  <a:lnTo>
                    <a:pt x="9" y="6041"/>
                  </a:lnTo>
                  <a:lnTo>
                    <a:pt x="7604" y="1650"/>
                  </a:lnTo>
                  <a:lnTo>
                    <a:pt x="7604" y="439"/>
                  </a:lnTo>
                  <a:cubicBezTo>
                    <a:pt x="7604" y="185"/>
                    <a:pt x="7392" y="0"/>
                    <a:pt x="71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41"/>
            <p:cNvSpPr/>
            <p:nvPr/>
          </p:nvSpPr>
          <p:spPr>
            <a:xfrm>
              <a:off x="3305200" y="2888500"/>
              <a:ext cx="60375" cy="146075"/>
            </a:xfrm>
            <a:custGeom>
              <a:rect b="b" l="l" r="r" t="t"/>
              <a:pathLst>
                <a:path extrusionOk="0" h="5843" w="2415">
                  <a:moveTo>
                    <a:pt x="2229" y="1"/>
                  </a:moveTo>
                  <a:cubicBezTo>
                    <a:pt x="2192" y="1"/>
                    <a:pt x="2150" y="13"/>
                    <a:pt x="2106" y="37"/>
                  </a:cubicBezTo>
                  <a:lnTo>
                    <a:pt x="525" y="956"/>
                  </a:lnTo>
                  <a:cubicBezTo>
                    <a:pt x="473" y="991"/>
                    <a:pt x="422" y="1034"/>
                    <a:pt x="387" y="1085"/>
                  </a:cubicBezTo>
                  <a:cubicBezTo>
                    <a:pt x="379" y="1094"/>
                    <a:pt x="370" y="1102"/>
                    <a:pt x="370" y="1111"/>
                  </a:cubicBezTo>
                  <a:cubicBezTo>
                    <a:pt x="362" y="1120"/>
                    <a:pt x="353" y="1128"/>
                    <a:pt x="344" y="1137"/>
                  </a:cubicBezTo>
                  <a:cubicBezTo>
                    <a:pt x="276" y="1249"/>
                    <a:pt x="224" y="1369"/>
                    <a:pt x="207" y="1498"/>
                  </a:cubicBezTo>
                  <a:lnTo>
                    <a:pt x="52" y="3457"/>
                  </a:lnTo>
                  <a:cubicBezTo>
                    <a:pt x="44" y="3499"/>
                    <a:pt x="44" y="3542"/>
                    <a:pt x="52" y="3585"/>
                  </a:cubicBezTo>
                  <a:lnTo>
                    <a:pt x="52" y="3594"/>
                  </a:lnTo>
                  <a:cubicBezTo>
                    <a:pt x="52" y="3611"/>
                    <a:pt x="52" y="3620"/>
                    <a:pt x="52" y="3637"/>
                  </a:cubicBezTo>
                  <a:cubicBezTo>
                    <a:pt x="61" y="3646"/>
                    <a:pt x="61" y="3663"/>
                    <a:pt x="61" y="3671"/>
                  </a:cubicBezTo>
                  <a:lnTo>
                    <a:pt x="61" y="3688"/>
                  </a:lnTo>
                  <a:cubicBezTo>
                    <a:pt x="87" y="3706"/>
                    <a:pt x="104" y="3731"/>
                    <a:pt x="121" y="3749"/>
                  </a:cubicBezTo>
                  <a:cubicBezTo>
                    <a:pt x="149" y="3768"/>
                    <a:pt x="180" y="3778"/>
                    <a:pt x="213" y="3778"/>
                  </a:cubicBezTo>
                  <a:cubicBezTo>
                    <a:pt x="324" y="3778"/>
                    <a:pt x="458" y="3672"/>
                    <a:pt x="551" y="3499"/>
                  </a:cubicBezTo>
                  <a:cubicBezTo>
                    <a:pt x="671" y="3259"/>
                    <a:pt x="851" y="3061"/>
                    <a:pt x="1075" y="2915"/>
                  </a:cubicBezTo>
                  <a:cubicBezTo>
                    <a:pt x="1173" y="2862"/>
                    <a:pt x="1269" y="2834"/>
                    <a:pt x="1358" y="2834"/>
                  </a:cubicBezTo>
                  <a:cubicBezTo>
                    <a:pt x="1440" y="2834"/>
                    <a:pt x="1516" y="2857"/>
                    <a:pt x="1582" y="2907"/>
                  </a:cubicBezTo>
                  <a:cubicBezTo>
                    <a:pt x="1728" y="3010"/>
                    <a:pt x="1796" y="3207"/>
                    <a:pt x="1796" y="3474"/>
                  </a:cubicBezTo>
                  <a:cubicBezTo>
                    <a:pt x="1788" y="3757"/>
                    <a:pt x="1719" y="4032"/>
                    <a:pt x="1582" y="4281"/>
                  </a:cubicBezTo>
                  <a:cubicBezTo>
                    <a:pt x="1470" y="4522"/>
                    <a:pt x="1298" y="4719"/>
                    <a:pt x="1075" y="4866"/>
                  </a:cubicBezTo>
                  <a:cubicBezTo>
                    <a:pt x="972" y="4923"/>
                    <a:pt x="874" y="4954"/>
                    <a:pt x="783" y="4954"/>
                  </a:cubicBezTo>
                  <a:cubicBezTo>
                    <a:pt x="699" y="4954"/>
                    <a:pt x="621" y="4928"/>
                    <a:pt x="551" y="4874"/>
                  </a:cubicBezTo>
                  <a:cubicBezTo>
                    <a:pt x="523" y="4853"/>
                    <a:pt x="492" y="4843"/>
                    <a:pt x="457" y="4843"/>
                  </a:cubicBezTo>
                  <a:cubicBezTo>
                    <a:pt x="350" y="4843"/>
                    <a:pt x="219" y="4941"/>
                    <a:pt x="121" y="5123"/>
                  </a:cubicBezTo>
                  <a:cubicBezTo>
                    <a:pt x="1" y="5364"/>
                    <a:pt x="1" y="5622"/>
                    <a:pt x="121" y="5699"/>
                  </a:cubicBezTo>
                  <a:cubicBezTo>
                    <a:pt x="243" y="5797"/>
                    <a:pt x="386" y="5842"/>
                    <a:pt x="539" y="5842"/>
                  </a:cubicBezTo>
                  <a:cubicBezTo>
                    <a:pt x="709" y="5842"/>
                    <a:pt x="890" y="5786"/>
                    <a:pt x="1066" y="5682"/>
                  </a:cubicBezTo>
                  <a:lnTo>
                    <a:pt x="1075" y="5682"/>
                  </a:lnTo>
                  <a:cubicBezTo>
                    <a:pt x="1479" y="5415"/>
                    <a:pt x="1814" y="5046"/>
                    <a:pt x="2020" y="4608"/>
                  </a:cubicBezTo>
                  <a:cubicBezTo>
                    <a:pt x="2260" y="4144"/>
                    <a:pt x="2398" y="3637"/>
                    <a:pt x="2415" y="3113"/>
                  </a:cubicBezTo>
                  <a:cubicBezTo>
                    <a:pt x="2415" y="2658"/>
                    <a:pt x="2286" y="2271"/>
                    <a:pt x="2020" y="2073"/>
                  </a:cubicBezTo>
                  <a:cubicBezTo>
                    <a:pt x="1899" y="1981"/>
                    <a:pt x="1760" y="1937"/>
                    <a:pt x="1611" y="1937"/>
                  </a:cubicBezTo>
                  <a:cubicBezTo>
                    <a:pt x="1441" y="1937"/>
                    <a:pt x="1258" y="1994"/>
                    <a:pt x="1075" y="2099"/>
                  </a:cubicBezTo>
                  <a:cubicBezTo>
                    <a:pt x="937" y="2176"/>
                    <a:pt x="817" y="2262"/>
                    <a:pt x="705" y="2374"/>
                  </a:cubicBezTo>
                  <a:lnTo>
                    <a:pt x="774" y="1618"/>
                  </a:lnTo>
                  <a:lnTo>
                    <a:pt x="2106" y="853"/>
                  </a:lnTo>
                  <a:cubicBezTo>
                    <a:pt x="2286" y="716"/>
                    <a:pt x="2406" y="501"/>
                    <a:pt x="2406" y="269"/>
                  </a:cubicBezTo>
                  <a:cubicBezTo>
                    <a:pt x="2406" y="97"/>
                    <a:pt x="2336" y="1"/>
                    <a:pt x="2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41"/>
            <p:cNvSpPr/>
            <p:nvPr/>
          </p:nvSpPr>
          <p:spPr>
            <a:xfrm>
              <a:off x="3265700" y="2860775"/>
              <a:ext cx="12250" cy="17825"/>
            </a:xfrm>
            <a:custGeom>
              <a:rect b="b" l="l" r="r" t="t"/>
              <a:pathLst>
                <a:path extrusionOk="0" h="713" w="490">
                  <a:moveTo>
                    <a:pt x="345" y="1"/>
                  </a:moveTo>
                  <a:cubicBezTo>
                    <a:pt x="316" y="1"/>
                    <a:pt x="284" y="10"/>
                    <a:pt x="249" y="29"/>
                  </a:cubicBezTo>
                  <a:cubicBezTo>
                    <a:pt x="95" y="141"/>
                    <a:pt x="0" y="313"/>
                    <a:pt x="0" y="502"/>
                  </a:cubicBezTo>
                  <a:cubicBezTo>
                    <a:pt x="0" y="635"/>
                    <a:pt x="61" y="712"/>
                    <a:pt x="148" y="712"/>
                  </a:cubicBezTo>
                  <a:cubicBezTo>
                    <a:pt x="179" y="712"/>
                    <a:pt x="213" y="702"/>
                    <a:pt x="249" y="682"/>
                  </a:cubicBezTo>
                  <a:cubicBezTo>
                    <a:pt x="395" y="571"/>
                    <a:pt x="490" y="399"/>
                    <a:pt x="490" y="218"/>
                  </a:cubicBezTo>
                  <a:cubicBezTo>
                    <a:pt x="490" y="83"/>
                    <a:pt x="432" y="1"/>
                    <a:pt x="345" y="1"/>
                  </a:cubicBezTo>
                  <a:close/>
                </a:path>
              </a:pathLst>
            </a:custGeom>
            <a:solidFill>
              <a:srgbClr val="E3E3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41"/>
            <p:cNvSpPr/>
            <p:nvPr/>
          </p:nvSpPr>
          <p:spPr>
            <a:xfrm>
              <a:off x="3366850" y="2802550"/>
              <a:ext cx="12275" cy="17825"/>
            </a:xfrm>
            <a:custGeom>
              <a:rect b="b" l="l" r="r" t="t"/>
              <a:pathLst>
                <a:path extrusionOk="0" h="713" w="491">
                  <a:moveTo>
                    <a:pt x="342" y="0"/>
                  </a:moveTo>
                  <a:cubicBezTo>
                    <a:pt x="311" y="0"/>
                    <a:pt x="277" y="10"/>
                    <a:pt x="241" y="30"/>
                  </a:cubicBezTo>
                  <a:cubicBezTo>
                    <a:pt x="95" y="133"/>
                    <a:pt x="1" y="305"/>
                    <a:pt x="1" y="494"/>
                  </a:cubicBezTo>
                  <a:cubicBezTo>
                    <a:pt x="1" y="634"/>
                    <a:pt x="57" y="713"/>
                    <a:pt x="142" y="713"/>
                  </a:cubicBezTo>
                  <a:cubicBezTo>
                    <a:pt x="172" y="713"/>
                    <a:pt x="205" y="703"/>
                    <a:pt x="241" y="683"/>
                  </a:cubicBezTo>
                  <a:cubicBezTo>
                    <a:pt x="396" y="571"/>
                    <a:pt x="482" y="399"/>
                    <a:pt x="490" y="210"/>
                  </a:cubicBezTo>
                  <a:cubicBezTo>
                    <a:pt x="490" y="77"/>
                    <a:pt x="429" y="0"/>
                    <a:pt x="342" y="0"/>
                  </a:cubicBezTo>
                  <a:close/>
                </a:path>
              </a:pathLst>
            </a:custGeom>
            <a:solidFill>
              <a:srgbClr val="E3E3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46" name="Google Shape;5546;p41"/>
          <p:cNvGrpSpPr/>
          <p:nvPr/>
        </p:nvGrpSpPr>
        <p:grpSpPr>
          <a:xfrm>
            <a:off x="8134650" y="2178350"/>
            <a:ext cx="285200" cy="371075"/>
            <a:chOff x="8134650" y="2178350"/>
            <a:chExt cx="285200" cy="371075"/>
          </a:xfrm>
        </p:grpSpPr>
        <p:sp>
          <p:nvSpPr>
            <p:cNvPr id="5547" name="Google Shape;5547;p41"/>
            <p:cNvSpPr/>
            <p:nvPr/>
          </p:nvSpPr>
          <p:spPr>
            <a:xfrm>
              <a:off x="8134650" y="2178350"/>
              <a:ext cx="179375" cy="371075"/>
            </a:xfrm>
            <a:custGeom>
              <a:rect b="b" l="l" r="r" t="t"/>
              <a:pathLst>
                <a:path extrusionOk="0" h="14843" w="7175">
                  <a:moveTo>
                    <a:pt x="6845" y="1"/>
                  </a:moveTo>
                  <a:cubicBezTo>
                    <a:pt x="6780" y="1"/>
                    <a:pt x="6708" y="22"/>
                    <a:pt x="6633" y="66"/>
                  </a:cubicBezTo>
                  <a:lnTo>
                    <a:pt x="525" y="3588"/>
                  </a:lnTo>
                  <a:cubicBezTo>
                    <a:pt x="232" y="3760"/>
                    <a:pt x="0" y="4215"/>
                    <a:pt x="0" y="4602"/>
                  </a:cubicBezTo>
                  <a:lnTo>
                    <a:pt x="0" y="14379"/>
                  </a:lnTo>
                  <a:cubicBezTo>
                    <a:pt x="0" y="14669"/>
                    <a:pt x="131" y="14843"/>
                    <a:pt x="319" y="14843"/>
                  </a:cubicBezTo>
                  <a:cubicBezTo>
                    <a:pt x="382" y="14843"/>
                    <a:pt x="452" y="14824"/>
                    <a:pt x="525" y="14783"/>
                  </a:cubicBezTo>
                  <a:lnTo>
                    <a:pt x="6633" y="11252"/>
                  </a:lnTo>
                  <a:cubicBezTo>
                    <a:pt x="6925" y="11089"/>
                    <a:pt x="7174" y="10633"/>
                    <a:pt x="7166" y="10238"/>
                  </a:cubicBezTo>
                  <a:lnTo>
                    <a:pt x="7166" y="461"/>
                  </a:lnTo>
                  <a:cubicBezTo>
                    <a:pt x="7166" y="174"/>
                    <a:pt x="7033" y="1"/>
                    <a:pt x="684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41"/>
            <p:cNvSpPr/>
            <p:nvPr/>
          </p:nvSpPr>
          <p:spPr>
            <a:xfrm>
              <a:off x="8154400" y="2260400"/>
              <a:ext cx="64475" cy="41200"/>
            </a:xfrm>
            <a:custGeom>
              <a:rect b="b" l="l" r="r" t="t"/>
              <a:pathLst>
                <a:path extrusionOk="0" h="1648" w="2579">
                  <a:moveTo>
                    <a:pt x="2523" y="1"/>
                  </a:moveTo>
                  <a:cubicBezTo>
                    <a:pt x="2511" y="1"/>
                    <a:pt x="2498" y="5"/>
                    <a:pt x="2484" y="14"/>
                  </a:cubicBezTo>
                  <a:lnTo>
                    <a:pt x="95" y="1389"/>
                  </a:lnTo>
                  <a:cubicBezTo>
                    <a:pt x="35" y="1432"/>
                    <a:pt x="1" y="1492"/>
                    <a:pt x="1" y="1569"/>
                  </a:cubicBezTo>
                  <a:cubicBezTo>
                    <a:pt x="1" y="1620"/>
                    <a:pt x="25" y="1648"/>
                    <a:pt x="58" y="1648"/>
                  </a:cubicBezTo>
                  <a:cubicBezTo>
                    <a:pt x="70" y="1648"/>
                    <a:pt x="82" y="1644"/>
                    <a:pt x="95" y="1638"/>
                  </a:cubicBezTo>
                  <a:lnTo>
                    <a:pt x="2484" y="255"/>
                  </a:lnTo>
                  <a:cubicBezTo>
                    <a:pt x="2535" y="220"/>
                    <a:pt x="2570" y="152"/>
                    <a:pt x="2578" y="83"/>
                  </a:cubicBezTo>
                  <a:cubicBezTo>
                    <a:pt x="2578" y="33"/>
                    <a:pt x="2555" y="1"/>
                    <a:pt x="2523" y="1"/>
                  </a:cubicBezTo>
                  <a:close/>
                </a:path>
              </a:pathLst>
            </a:custGeom>
            <a:solidFill>
              <a:srgbClr val="808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41"/>
            <p:cNvSpPr/>
            <p:nvPr/>
          </p:nvSpPr>
          <p:spPr>
            <a:xfrm>
              <a:off x="8154400" y="2258775"/>
              <a:ext cx="139650" cy="84600"/>
            </a:xfrm>
            <a:custGeom>
              <a:rect b="b" l="l" r="r" t="t"/>
              <a:pathLst>
                <a:path extrusionOk="0" h="3384" w="5586">
                  <a:moveTo>
                    <a:pt x="5527" y="1"/>
                  </a:moveTo>
                  <a:cubicBezTo>
                    <a:pt x="5516" y="1"/>
                    <a:pt x="5504" y="4"/>
                    <a:pt x="5491" y="10"/>
                  </a:cubicBezTo>
                  <a:lnTo>
                    <a:pt x="95" y="3129"/>
                  </a:lnTo>
                  <a:cubicBezTo>
                    <a:pt x="35" y="3172"/>
                    <a:pt x="1" y="3232"/>
                    <a:pt x="1" y="3301"/>
                  </a:cubicBezTo>
                  <a:cubicBezTo>
                    <a:pt x="1" y="3351"/>
                    <a:pt x="24" y="3383"/>
                    <a:pt x="56" y="3383"/>
                  </a:cubicBezTo>
                  <a:cubicBezTo>
                    <a:pt x="68" y="3383"/>
                    <a:pt x="82" y="3379"/>
                    <a:pt x="95" y="3370"/>
                  </a:cubicBezTo>
                  <a:lnTo>
                    <a:pt x="5491" y="260"/>
                  </a:lnTo>
                  <a:cubicBezTo>
                    <a:pt x="5551" y="217"/>
                    <a:pt x="5585" y="156"/>
                    <a:pt x="5585" y="88"/>
                  </a:cubicBezTo>
                  <a:cubicBezTo>
                    <a:pt x="5585" y="30"/>
                    <a:pt x="5561" y="1"/>
                    <a:pt x="5527" y="1"/>
                  </a:cubicBezTo>
                  <a:close/>
                </a:path>
              </a:pathLst>
            </a:custGeom>
            <a:solidFill>
              <a:srgbClr val="808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41"/>
            <p:cNvSpPr/>
            <p:nvPr/>
          </p:nvSpPr>
          <p:spPr>
            <a:xfrm>
              <a:off x="8154400" y="2300650"/>
              <a:ext cx="139650" cy="84600"/>
            </a:xfrm>
            <a:custGeom>
              <a:rect b="b" l="l" r="r" t="t"/>
              <a:pathLst>
                <a:path extrusionOk="0" h="3384" w="5586">
                  <a:moveTo>
                    <a:pt x="5528" y="1"/>
                  </a:moveTo>
                  <a:cubicBezTo>
                    <a:pt x="5517" y="1"/>
                    <a:pt x="5504" y="4"/>
                    <a:pt x="5491" y="11"/>
                  </a:cubicBezTo>
                  <a:lnTo>
                    <a:pt x="95" y="3129"/>
                  </a:lnTo>
                  <a:cubicBezTo>
                    <a:pt x="35" y="3164"/>
                    <a:pt x="1" y="3233"/>
                    <a:pt x="1" y="3301"/>
                  </a:cubicBezTo>
                  <a:cubicBezTo>
                    <a:pt x="1" y="3352"/>
                    <a:pt x="24" y="3383"/>
                    <a:pt x="56" y="3383"/>
                  </a:cubicBezTo>
                  <a:cubicBezTo>
                    <a:pt x="68" y="3383"/>
                    <a:pt x="82" y="3379"/>
                    <a:pt x="95" y="3370"/>
                  </a:cubicBezTo>
                  <a:lnTo>
                    <a:pt x="5491" y="260"/>
                  </a:lnTo>
                  <a:cubicBezTo>
                    <a:pt x="5551" y="217"/>
                    <a:pt x="5585" y="148"/>
                    <a:pt x="5585" y="79"/>
                  </a:cubicBezTo>
                  <a:cubicBezTo>
                    <a:pt x="5585" y="28"/>
                    <a:pt x="5561" y="1"/>
                    <a:pt x="5528" y="1"/>
                  </a:cubicBezTo>
                  <a:close/>
                </a:path>
              </a:pathLst>
            </a:custGeom>
            <a:solidFill>
              <a:srgbClr val="808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41"/>
            <p:cNvSpPr/>
            <p:nvPr/>
          </p:nvSpPr>
          <p:spPr>
            <a:xfrm>
              <a:off x="8154400" y="2342550"/>
              <a:ext cx="139650" cy="84500"/>
            </a:xfrm>
            <a:custGeom>
              <a:rect b="b" l="l" r="r" t="t"/>
              <a:pathLst>
                <a:path extrusionOk="0" h="3380" w="5586">
                  <a:moveTo>
                    <a:pt x="5528" y="0"/>
                  </a:moveTo>
                  <a:cubicBezTo>
                    <a:pt x="5517" y="0"/>
                    <a:pt x="5504" y="3"/>
                    <a:pt x="5491" y="10"/>
                  </a:cubicBezTo>
                  <a:lnTo>
                    <a:pt x="95" y="3129"/>
                  </a:lnTo>
                  <a:cubicBezTo>
                    <a:pt x="35" y="3163"/>
                    <a:pt x="1" y="3232"/>
                    <a:pt x="1" y="3301"/>
                  </a:cubicBezTo>
                  <a:cubicBezTo>
                    <a:pt x="1" y="3352"/>
                    <a:pt x="25" y="3379"/>
                    <a:pt x="58" y="3379"/>
                  </a:cubicBezTo>
                  <a:cubicBezTo>
                    <a:pt x="70" y="3379"/>
                    <a:pt x="82" y="3376"/>
                    <a:pt x="95" y="3369"/>
                  </a:cubicBezTo>
                  <a:lnTo>
                    <a:pt x="5491" y="259"/>
                  </a:lnTo>
                  <a:cubicBezTo>
                    <a:pt x="5551" y="216"/>
                    <a:pt x="5585" y="148"/>
                    <a:pt x="5585" y="79"/>
                  </a:cubicBezTo>
                  <a:cubicBezTo>
                    <a:pt x="5585" y="28"/>
                    <a:pt x="5561" y="0"/>
                    <a:pt x="5528" y="0"/>
                  </a:cubicBezTo>
                  <a:close/>
                </a:path>
              </a:pathLst>
            </a:custGeom>
            <a:solidFill>
              <a:srgbClr val="808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41"/>
            <p:cNvSpPr/>
            <p:nvPr/>
          </p:nvSpPr>
          <p:spPr>
            <a:xfrm>
              <a:off x="8154400" y="2384425"/>
              <a:ext cx="139650" cy="84500"/>
            </a:xfrm>
            <a:custGeom>
              <a:rect b="b" l="l" r="r" t="t"/>
              <a:pathLst>
                <a:path extrusionOk="0" h="3380" w="5586">
                  <a:moveTo>
                    <a:pt x="5528" y="1"/>
                  </a:moveTo>
                  <a:cubicBezTo>
                    <a:pt x="5517" y="1"/>
                    <a:pt x="5504" y="4"/>
                    <a:pt x="5491" y="10"/>
                  </a:cubicBezTo>
                  <a:lnTo>
                    <a:pt x="95" y="3120"/>
                  </a:lnTo>
                  <a:cubicBezTo>
                    <a:pt x="35" y="3163"/>
                    <a:pt x="1" y="3232"/>
                    <a:pt x="1" y="3301"/>
                  </a:cubicBezTo>
                  <a:cubicBezTo>
                    <a:pt x="1" y="3352"/>
                    <a:pt x="25" y="3379"/>
                    <a:pt x="58" y="3379"/>
                  </a:cubicBezTo>
                  <a:cubicBezTo>
                    <a:pt x="70" y="3379"/>
                    <a:pt x="82" y="3376"/>
                    <a:pt x="95" y="3370"/>
                  </a:cubicBezTo>
                  <a:lnTo>
                    <a:pt x="5491" y="251"/>
                  </a:lnTo>
                  <a:cubicBezTo>
                    <a:pt x="5551" y="217"/>
                    <a:pt x="5585" y="148"/>
                    <a:pt x="5585" y="79"/>
                  </a:cubicBezTo>
                  <a:cubicBezTo>
                    <a:pt x="5585" y="28"/>
                    <a:pt x="5561" y="1"/>
                    <a:pt x="5528" y="1"/>
                  </a:cubicBezTo>
                  <a:close/>
                </a:path>
              </a:pathLst>
            </a:custGeom>
            <a:solidFill>
              <a:srgbClr val="808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41"/>
            <p:cNvSpPr/>
            <p:nvPr/>
          </p:nvSpPr>
          <p:spPr>
            <a:xfrm>
              <a:off x="8224425" y="2419200"/>
              <a:ext cx="74725" cy="59350"/>
            </a:xfrm>
            <a:custGeom>
              <a:rect b="b" l="l" r="r" t="t"/>
              <a:pathLst>
                <a:path extrusionOk="0" h="2374" w="2989">
                  <a:moveTo>
                    <a:pt x="2815" y="0"/>
                  </a:moveTo>
                  <a:cubicBezTo>
                    <a:pt x="2789" y="0"/>
                    <a:pt x="2765" y="11"/>
                    <a:pt x="2750" y="37"/>
                  </a:cubicBezTo>
                  <a:cubicBezTo>
                    <a:pt x="2655" y="183"/>
                    <a:pt x="2552" y="329"/>
                    <a:pt x="2466" y="441"/>
                  </a:cubicBezTo>
                  <a:cubicBezTo>
                    <a:pt x="2466" y="398"/>
                    <a:pt x="2458" y="346"/>
                    <a:pt x="2449" y="295"/>
                  </a:cubicBezTo>
                  <a:cubicBezTo>
                    <a:pt x="2432" y="243"/>
                    <a:pt x="2389" y="192"/>
                    <a:pt x="2329" y="192"/>
                  </a:cubicBezTo>
                  <a:cubicBezTo>
                    <a:pt x="2325" y="191"/>
                    <a:pt x="2321" y="191"/>
                    <a:pt x="2316" y="191"/>
                  </a:cubicBezTo>
                  <a:cubicBezTo>
                    <a:pt x="2220" y="191"/>
                    <a:pt x="2151" y="289"/>
                    <a:pt x="2011" y="561"/>
                  </a:cubicBezTo>
                  <a:cubicBezTo>
                    <a:pt x="2011" y="484"/>
                    <a:pt x="2011" y="406"/>
                    <a:pt x="1994" y="338"/>
                  </a:cubicBezTo>
                  <a:cubicBezTo>
                    <a:pt x="1977" y="226"/>
                    <a:pt x="1917" y="192"/>
                    <a:pt x="1865" y="192"/>
                  </a:cubicBezTo>
                  <a:cubicBezTo>
                    <a:pt x="1858" y="191"/>
                    <a:pt x="1851" y="190"/>
                    <a:pt x="1845" y="190"/>
                  </a:cubicBezTo>
                  <a:cubicBezTo>
                    <a:pt x="1730" y="190"/>
                    <a:pt x="1673" y="339"/>
                    <a:pt x="1470" y="819"/>
                  </a:cubicBezTo>
                  <a:lnTo>
                    <a:pt x="1435" y="905"/>
                  </a:lnTo>
                  <a:cubicBezTo>
                    <a:pt x="1496" y="707"/>
                    <a:pt x="1539" y="509"/>
                    <a:pt x="1556" y="303"/>
                  </a:cubicBezTo>
                  <a:cubicBezTo>
                    <a:pt x="1556" y="243"/>
                    <a:pt x="1513" y="192"/>
                    <a:pt x="1461" y="183"/>
                  </a:cubicBezTo>
                  <a:cubicBezTo>
                    <a:pt x="1449" y="179"/>
                    <a:pt x="1437" y="177"/>
                    <a:pt x="1425" y="177"/>
                  </a:cubicBezTo>
                  <a:cubicBezTo>
                    <a:pt x="1353" y="177"/>
                    <a:pt x="1276" y="253"/>
                    <a:pt x="1092" y="518"/>
                  </a:cubicBezTo>
                  <a:cubicBezTo>
                    <a:pt x="972" y="690"/>
                    <a:pt x="825" y="913"/>
                    <a:pt x="645" y="1214"/>
                  </a:cubicBezTo>
                  <a:cubicBezTo>
                    <a:pt x="336" y="1704"/>
                    <a:pt x="35" y="2219"/>
                    <a:pt x="35" y="2219"/>
                  </a:cubicBezTo>
                  <a:cubicBezTo>
                    <a:pt x="1" y="2288"/>
                    <a:pt x="52" y="2374"/>
                    <a:pt x="130" y="2374"/>
                  </a:cubicBezTo>
                  <a:cubicBezTo>
                    <a:pt x="173" y="2374"/>
                    <a:pt x="207" y="2357"/>
                    <a:pt x="224" y="2314"/>
                  </a:cubicBezTo>
                  <a:cubicBezTo>
                    <a:pt x="611" y="1661"/>
                    <a:pt x="1040" y="948"/>
                    <a:pt x="1289" y="595"/>
                  </a:cubicBezTo>
                  <a:lnTo>
                    <a:pt x="1289" y="595"/>
                  </a:lnTo>
                  <a:cubicBezTo>
                    <a:pt x="1255" y="759"/>
                    <a:pt x="1195" y="965"/>
                    <a:pt x="1152" y="1119"/>
                  </a:cubicBezTo>
                  <a:cubicBezTo>
                    <a:pt x="1109" y="1283"/>
                    <a:pt x="1066" y="1437"/>
                    <a:pt x="1032" y="1549"/>
                  </a:cubicBezTo>
                  <a:cubicBezTo>
                    <a:pt x="997" y="1712"/>
                    <a:pt x="963" y="1833"/>
                    <a:pt x="1075" y="1876"/>
                  </a:cubicBezTo>
                  <a:cubicBezTo>
                    <a:pt x="1090" y="1882"/>
                    <a:pt x="1105" y="1885"/>
                    <a:pt x="1118" y="1885"/>
                  </a:cubicBezTo>
                  <a:cubicBezTo>
                    <a:pt x="1196" y="1885"/>
                    <a:pt x="1247" y="1790"/>
                    <a:pt x="1298" y="1695"/>
                  </a:cubicBezTo>
                  <a:cubicBezTo>
                    <a:pt x="1435" y="1446"/>
                    <a:pt x="1556" y="1154"/>
                    <a:pt x="1667" y="896"/>
                  </a:cubicBezTo>
                  <a:cubicBezTo>
                    <a:pt x="1702" y="793"/>
                    <a:pt x="1753" y="681"/>
                    <a:pt x="1796" y="587"/>
                  </a:cubicBezTo>
                  <a:lnTo>
                    <a:pt x="1796" y="587"/>
                  </a:lnTo>
                  <a:cubicBezTo>
                    <a:pt x="1788" y="698"/>
                    <a:pt x="1771" y="810"/>
                    <a:pt x="1753" y="905"/>
                  </a:cubicBezTo>
                  <a:cubicBezTo>
                    <a:pt x="1745" y="956"/>
                    <a:pt x="1736" y="999"/>
                    <a:pt x="1736" y="1034"/>
                  </a:cubicBezTo>
                  <a:cubicBezTo>
                    <a:pt x="1728" y="1068"/>
                    <a:pt x="1710" y="1162"/>
                    <a:pt x="1805" y="1197"/>
                  </a:cubicBezTo>
                  <a:cubicBezTo>
                    <a:pt x="1819" y="1202"/>
                    <a:pt x="1832" y="1204"/>
                    <a:pt x="1844" y="1204"/>
                  </a:cubicBezTo>
                  <a:cubicBezTo>
                    <a:pt x="1914" y="1204"/>
                    <a:pt x="1956" y="1127"/>
                    <a:pt x="1985" y="1068"/>
                  </a:cubicBezTo>
                  <a:cubicBezTo>
                    <a:pt x="2020" y="1008"/>
                    <a:pt x="2054" y="939"/>
                    <a:pt x="2097" y="853"/>
                  </a:cubicBezTo>
                  <a:cubicBezTo>
                    <a:pt x="2131" y="776"/>
                    <a:pt x="2191" y="664"/>
                    <a:pt x="2243" y="570"/>
                  </a:cubicBezTo>
                  <a:lnTo>
                    <a:pt x="2243" y="570"/>
                  </a:lnTo>
                  <a:cubicBezTo>
                    <a:pt x="2234" y="587"/>
                    <a:pt x="2226" y="613"/>
                    <a:pt x="2226" y="630"/>
                  </a:cubicBezTo>
                  <a:cubicBezTo>
                    <a:pt x="2209" y="733"/>
                    <a:pt x="2200" y="819"/>
                    <a:pt x="2269" y="862"/>
                  </a:cubicBezTo>
                  <a:cubicBezTo>
                    <a:pt x="2289" y="872"/>
                    <a:pt x="2309" y="877"/>
                    <a:pt x="2329" y="877"/>
                  </a:cubicBezTo>
                  <a:cubicBezTo>
                    <a:pt x="2360" y="877"/>
                    <a:pt x="2389" y="865"/>
                    <a:pt x="2415" y="845"/>
                  </a:cubicBezTo>
                  <a:cubicBezTo>
                    <a:pt x="2595" y="630"/>
                    <a:pt x="2767" y="398"/>
                    <a:pt x="2930" y="166"/>
                  </a:cubicBezTo>
                  <a:cubicBezTo>
                    <a:pt x="2988" y="95"/>
                    <a:pt x="2892" y="0"/>
                    <a:pt x="281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41"/>
            <p:cNvSpPr/>
            <p:nvPr/>
          </p:nvSpPr>
          <p:spPr>
            <a:xfrm>
              <a:off x="8295300" y="2378875"/>
              <a:ext cx="37200" cy="42975"/>
            </a:xfrm>
            <a:custGeom>
              <a:rect b="b" l="l" r="r" t="t"/>
              <a:pathLst>
                <a:path extrusionOk="0" h="1719" w="1488">
                  <a:moveTo>
                    <a:pt x="817" y="0"/>
                  </a:moveTo>
                  <a:lnTo>
                    <a:pt x="800" y="18"/>
                  </a:lnTo>
                  <a:cubicBezTo>
                    <a:pt x="638" y="172"/>
                    <a:pt x="426" y="257"/>
                    <a:pt x="207" y="257"/>
                  </a:cubicBezTo>
                  <a:cubicBezTo>
                    <a:pt x="170" y="257"/>
                    <a:pt x="133" y="255"/>
                    <a:pt x="95" y="250"/>
                  </a:cubicBezTo>
                  <a:lnTo>
                    <a:pt x="1" y="1719"/>
                  </a:lnTo>
                  <a:lnTo>
                    <a:pt x="1418" y="1289"/>
                  </a:lnTo>
                  <a:cubicBezTo>
                    <a:pt x="1324" y="1049"/>
                    <a:pt x="1341" y="774"/>
                    <a:pt x="1479" y="550"/>
                  </a:cubicBezTo>
                  <a:lnTo>
                    <a:pt x="1487" y="533"/>
                  </a:lnTo>
                  <a:lnTo>
                    <a:pt x="1152" y="267"/>
                  </a:lnTo>
                  <a:lnTo>
                    <a:pt x="817" y="0"/>
                  </a:lnTo>
                  <a:close/>
                </a:path>
              </a:pathLst>
            </a:custGeom>
            <a:solidFill>
              <a:srgbClr val="8888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41"/>
            <p:cNvSpPr/>
            <p:nvPr/>
          </p:nvSpPr>
          <p:spPr>
            <a:xfrm>
              <a:off x="8313575" y="2350725"/>
              <a:ext cx="44250" cy="43350"/>
            </a:xfrm>
            <a:custGeom>
              <a:rect b="b" l="l" r="r" t="t"/>
              <a:pathLst>
                <a:path extrusionOk="0" h="1734" w="1770">
                  <a:moveTo>
                    <a:pt x="481" y="1"/>
                  </a:moveTo>
                  <a:lnTo>
                    <a:pt x="0" y="1058"/>
                  </a:lnTo>
                  <a:cubicBezTo>
                    <a:pt x="48" y="1447"/>
                    <a:pt x="375" y="1734"/>
                    <a:pt x="757" y="1734"/>
                  </a:cubicBezTo>
                  <a:cubicBezTo>
                    <a:pt x="788" y="1734"/>
                    <a:pt x="819" y="1732"/>
                    <a:pt x="851" y="1728"/>
                  </a:cubicBezTo>
                  <a:lnTo>
                    <a:pt x="1770" y="1023"/>
                  </a:lnTo>
                  <a:lnTo>
                    <a:pt x="1126" y="508"/>
                  </a:lnTo>
                  <a:lnTo>
                    <a:pt x="481" y="1"/>
                  </a:lnTo>
                  <a:close/>
                </a:path>
              </a:pathLst>
            </a:custGeom>
            <a:solidFill>
              <a:srgbClr val="42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41"/>
            <p:cNvSpPr/>
            <p:nvPr/>
          </p:nvSpPr>
          <p:spPr>
            <a:xfrm>
              <a:off x="8327300" y="2268725"/>
              <a:ext cx="92550" cy="101400"/>
            </a:xfrm>
            <a:custGeom>
              <a:rect b="b" l="l" r="r" t="t"/>
              <a:pathLst>
                <a:path extrusionOk="0" h="4056" w="3702">
                  <a:moveTo>
                    <a:pt x="3227" y="0"/>
                  </a:moveTo>
                  <a:cubicBezTo>
                    <a:pt x="3172" y="0"/>
                    <a:pt x="3115" y="11"/>
                    <a:pt x="3060" y="33"/>
                  </a:cubicBezTo>
                  <a:cubicBezTo>
                    <a:pt x="2793" y="145"/>
                    <a:pt x="2544" y="291"/>
                    <a:pt x="2312" y="472"/>
                  </a:cubicBezTo>
                  <a:cubicBezTo>
                    <a:pt x="1719" y="918"/>
                    <a:pt x="1195" y="1434"/>
                    <a:pt x="740" y="2009"/>
                  </a:cubicBezTo>
                  <a:lnTo>
                    <a:pt x="130" y="2783"/>
                  </a:lnTo>
                  <a:cubicBezTo>
                    <a:pt x="1" y="2946"/>
                    <a:pt x="242" y="3341"/>
                    <a:pt x="663" y="3676"/>
                  </a:cubicBezTo>
                  <a:cubicBezTo>
                    <a:pt x="969" y="3914"/>
                    <a:pt x="1285" y="4056"/>
                    <a:pt x="1483" y="4056"/>
                  </a:cubicBezTo>
                  <a:cubicBezTo>
                    <a:pt x="1558" y="4056"/>
                    <a:pt x="1615" y="4036"/>
                    <a:pt x="1651" y="3994"/>
                  </a:cubicBezTo>
                  <a:lnTo>
                    <a:pt x="2261" y="3221"/>
                  </a:lnTo>
                  <a:cubicBezTo>
                    <a:pt x="2724" y="2645"/>
                    <a:pt x="3102" y="2009"/>
                    <a:pt x="3403" y="1331"/>
                  </a:cubicBezTo>
                  <a:cubicBezTo>
                    <a:pt x="3523" y="1064"/>
                    <a:pt x="3601" y="789"/>
                    <a:pt x="3652" y="506"/>
                  </a:cubicBezTo>
                  <a:cubicBezTo>
                    <a:pt x="3702" y="230"/>
                    <a:pt x="3483" y="0"/>
                    <a:pt x="3227" y="0"/>
                  </a:cubicBezTo>
                  <a:close/>
                </a:path>
              </a:pathLst>
            </a:custGeom>
            <a:solidFill>
              <a:srgbClr val="5C65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41"/>
            <p:cNvSpPr/>
            <p:nvPr/>
          </p:nvSpPr>
          <p:spPr>
            <a:xfrm>
              <a:off x="8317225" y="2338275"/>
              <a:ext cx="51350" cy="44750"/>
            </a:xfrm>
            <a:custGeom>
              <a:rect b="b" l="l" r="r" t="t"/>
              <a:pathLst>
                <a:path extrusionOk="0" h="1790" w="2054">
                  <a:moveTo>
                    <a:pt x="2054" y="1212"/>
                  </a:moveTo>
                  <a:lnTo>
                    <a:pt x="2053" y="1213"/>
                  </a:lnTo>
                  <a:lnTo>
                    <a:pt x="2053" y="1213"/>
                  </a:lnTo>
                  <a:cubicBezTo>
                    <a:pt x="2053" y="1212"/>
                    <a:pt x="2053" y="1212"/>
                    <a:pt x="2054" y="1212"/>
                  </a:cubicBezTo>
                  <a:close/>
                  <a:moveTo>
                    <a:pt x="533" y="1"/>
                  </a:moveTo>
                  <a:lnTo>
                    <a:pt x="120" y="516"/>
                  </a:lnTo>
                  <a:cubicBezTo>
                    <a:pt x="0" y="679"/>
                    <a:pt x="241" y="1075"/>
                    <a:pt x="662" y="1410"/>
                  </a:cubicBezTo>
                  <a:cubicBezTo>
                    <a:pt x="968" y="1647"/>
                    <a:pt x="1284" y="1789"/>
                    <a:pt x="1483" y="1789"/>
                  </a:cubicBezTo>
                  <a:cubicBezTo>
                    <a:pt x="1557" y="1789"/>
                    <a:pt x="1615" y="1770"/>
                    <a:pt x="1650" y="1728"/>
                  </a:cubicBezTo>
                  <a:lnTo>
                    <a:pt x="2053" y="1213"/>
                  </a:lnTo>
                  <a:lnTo>
                    <a:pt x="2053" y="1213"/>
                  </a:lnTo>
                  <a:cubicBezTo>
                    <a:pt x="2020" y="1255"/>
                    <a:pt x="1961" y="1275"/>
                    <a:pt x="1886" y="1275"/>
                  </a:cubicBezTo>
                  <a:cubicBezTo>
                    <a:pt x="1688" y="1275"/>
                    <a:pt x="1370" y="1136"/>
                    <a:pt x="1066" y="894"/>
                  </a:cubicBezTo>
                  <a:cubicBezTo>
                    <a:pt x="645" y="559"/>
                    <a:pt x="404" y="164"/>
                    <a:pt x="533" y="1"/>
                  </a:cubicBezTo>
                  <a:close/>
                </a:path>
              </a:pathLst>
            </a:custGeom>
            <a:solidFill>
              <a:srgbClr val="8888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41"/>
            <p:cNvSpPr/>
            <p:nvPr/>
          </p:nvSpPr>
          <p:spPr>
            <a:xfrm>
              <a:off x="8295525" y="2398775"/>
              <a:ext cx="21300" cy="23300"/>
            </a:xfrm>
            <a:custGeom>
              <a:rect b="b" l="l" r="r" t="t"/>
              <a:pathLst>
                <a:path extrusionOk="0" h="932" w="852">
                  <a:moveTo>
                    <a:pt x="573" y="0"/>
                  </a:moveTo>
                  <a:cubicBezTo>
                    <a:pt x="428" y="0"/>
                    <a:pt x="306" y="174"/>
                    <a:pt x="413" y="321"/>
                  </a:cubicBezTo>
                  <a:lnTo>
                    <a:pt x="0" y="837"/>
                  </a:lnTo>
                  <a:lnTo>
                    <a:pt x="0" y="931"/>
                  </a:lnTo>
                  <a:lnTo>
                    <a:pt x="86" y="906"/>
                  </a:lnTo>
                  <a:lnTo>
                    <a:pt x="490" y="381"/>
                  </a:lnTo>
                  <a:cubicBezTo>
                    <a:pt x="520" y="394"/>
                    <a:pt x="549" y="400"/>
                    <a:pt x="576" y="400"/>
                  </a:cubicBezTo>
                  <a:cubicBezTo>
                    <a:pt x="746" y="400"/>
                    <a:pt x="852" y="172"/>
                    <a:pt x="696" y="46"/>
                  </a:cubicBezTo>
                  <a:cubicBezTo>
                    <a:pt x="657" y="14"/>
                    <a:pt x="614" y="0"/>
                    <a:pt x="573" y="0"/>
                  </a:cubicBezTo>
                  <a:close/>
                </a:path>
              </a:pathLst>
            </a:custGeom>
            <a:solidFill>
              <a:srgbClr val="42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59" name="Google Shape;5559;p41"/>
          <p:cNvGrpSpPr/>
          <p:nvPr/>
        </p:nvGrpSpPr>
        <p:grpSpPr>
          <a:xfrm>
            <a:off x="4508225" y="3958500"/>
            <a:ext cx="179150" cy="370975"/>
            <a:chOff x="4508225" y="3958500"/>
            <a:chExt cx="179150" cy="370975"/>
          </a:xfrm>
        </p:grpSpPr>
        <p:sp>
          <p:nvSpPr>
            <p:cNvPr id="5560" name="Google Shape;5560;p41"/>
            <p:cNvSpPr/>
            <p:nvPr/>
          </p:nvSpPr>
          <p:spPr>
            <a:xfrm>
              <a:off x="4508225" y="3958500"/>
              <a:ext cx="179150" cy="370975"/>
            </a:xfrm>
            <a:custGeom>
              <a:rect b="b" l="l" r="r" t="t"/>
              <a:pathLst>
                <a:path extrusionOk="0" h="14839" w="7166">
                  <a:moveTo>
                    <a:pt x="6844" y="0"/>
                  </a:moveTo>
                  <a:cubicBezTo>
                    <a:pt x="6779" y="0"/>
                    <a:pt x="6708" y="21"/>
                    <a:pt x="6633" y="65"/>
                  </a:cubicBezTo>
                  <a:lnTo>
                    <a:pt x="533" y="3588"/>
                  </a:lnTo>
                  <a:cubicBezTo>
                    <a:pt x="232" y="3760"/>
                    <a:pt x="0" y="4215"/>
                    <a:pt x="0" y="4601"/>
                  </a:cubicBezTo>
                  <a:lnTo>
                    <a:pt x="0" y="14378"/>
                  </a:lnTo>
                  <a:cubicBezTo>
                    <a:pt x="0" y="14665"/>
                    <a:pt x="128" y="14839"/>
                    <a:pt x="317" y="14839"/>
                  </a:cubicBezTo>
                  <a:cubicBezTo>
                    <a:pt x="383" y="14839"/>
                    <a:pt x="455" y="14818"/>
                    <a:pt x="533" y="14774"/>
                  </a:cubicBezTo>
                  <a:lnTo>
                    <a:pt x="6633" y="11251"/>
                  </a:lnTo>
                  <a:cubicBezTo>
                    <a:pt x="6925" y="11088"/>
                    <a:pt x="7165" y="10633"/>
                    <a:pt x="7165" y="10237"/>
                  </a:cubicBezTo>
                  <a:lnTo>
                    <a:pt x="7165" y="469"/>
                  </a:lnTo>
                  <a:cubicBezTo>
                    <a:pt x="7165" y="175"/>
                    <a:pt x="7033" y="0"/>
                    <a:pt x="684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41"/>
            <p:cNvSpPr/>
            <p:nvPr/>
          </p:nvSpPr>
          <p:spPr>
            <a:xfrm>
              <a:off x="4527125" y="4012500"/>
              <a:ext cx="108700" cy="66875"/>
            </a:xfrm>
            <a:custGeom>
              <a:rect b="b" l="l" r="r" t="t"/>
              <a:pathLst>
                <a:path extrusionOk="0" h="2675" w="4348">
                  <a:moveTo>
                    <a:pt x="4298" y="0"/>
                  </a:moveTo>
                  <a:cubicBezTo>
                    <a:pt x="4287" y="0"/>
                    <a:pt x="4275" y="3"/>
                    <a:pt x="4262" y="10"/>
                  </a:cubicBezTo>
                  <a:lnTo>
                    <a:pt x="86" y="2441"/>
                  </a:lnTo>
                  <a:cubicBezTo>
                    <a:pt x="35" y="2476"/>
                    <a:pt x="0" y="2536"/>
                    <a:pt x="0" y="2605"/>
                  </a:cubicBezTo>
                  <a:cubicBezTo>
                    <a:pt x="0" y="2649"/>
                    <a:pt x="19" y="2675"/>
                    <a:pt x="50" y="2675"/>
                  </a:cubicBezTo>
                  <a:cubicBezTo>
                    <a:pt x="60" y="2675"/>
                    <a:pt x="73" y="2672"/>
                    <a:pt x="86" y="2665"/>
                  </a:cubicBezTo>
                  <a:lnTo>
                    <a:pt x="4262" y="233"/>
                  </a:lnTo>
                  <a:cubicBezTo>
                    <a:pt x="4313" y="199"/>
                    <a:pt x="4348" y="139"/>
                    <a:pt x="4348" y="70"/>
                  </a:cubicBezTo>
                  <a:cubicBezTo>
                    <a:pt x="4348" y="26"/>
                    <a:pt x="4329" y="0"/>
                    <a:pt x="4298" y="0"/>
                  </a:cubicBezTo>
                  <a:close/>
                </a:path>
              </a:pathLst>
            </a:custGeom>
            <a:solidFill>
              <a:srgbClr val="808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41"/>
            <p:cNvSpPr/>
            <p:nvPr/>
          </p:nvSpPr>
          <p:spPr>
            <a:xfrm>
              <a:off x="4528200" y="4087475"/>
              <a:ext cx="26875" cy="43425"/>
            </a:xfrm>
            <a:custGeom>
              <a:rect b="b" l="l" r="r" t="t"/>
              <a:pathLst>
                <a:path extrusionOk="0" h="1737" w="1075">
                  <a:moveTo>
                    <a:pt x="885" y="138"/>
                  </a:moveTo>
                  <a:cubicBezTo>
                    <a:pt x="911" y="138"/>
                    <a:pt x="928" y="181"/>
                    <a:pt x="928" y="224"/>
                  </a:cubicBezTo>
                  <a:lnTo>
                    <a:pt x="928" y="980"/>
                  </a:lnTo>
                  <a:cubicBezTo>
                    <a:pt x="920" y="1092"/>
                    <a:pt x="868" y="1195"/>
                    <a:pt x="782" y="1255"/>
                  </a:cubicBezTo>
                  <a:lnTo>
                    <a:pt x="215" y="1590"/>
                  </a:lnTo>
                  <a:cubicBezTo>
                    <a:pt x="206" y="1590"/>
                    <a:pt x="189" y="1599"/>
                    <a:pt x="181" y="1599"/>
                  </a:cubicBezTo>
                  <a:cubicBezTo>
                    <a:pt x="155" y="1599"/>
                    <a:pt x="138" y="1556"/>
                    <a:pt x="138" y="1513"/>
                  </a:cubicBezTo>
                  <a:lnTo>
                    <a:pt x="138" y="757"/>
                  </a:lnTo>
                  <a:cubicBezTo>
                    <a:pt x="146" y="645"/>
                    <a:pt x="198" y="542"/>
                    <a:pt x="284" y="473"/>
                  </a:cubicBezTo>
                  <a:lnTo>
                    <a:pt x="851" y="147"/>
                  </a:lnTo>
                  <a:cubicBezTo>
                    <a:pt x="859" y="138"/>
                    <a:pt x="877" y="138"/>
                    <a:pt x="885" y="138"/>
                  </a:cubicBezTo>
                  <a:close/>
                  <a:moveTo>
                    <a:pt x="894" y="1"/>
                  </a:moveTo>
                  <a:cubicBezTo>
                    <a:pt x="859" y="1"/>
                    <a:pt x="825" y="10"/>
                    <a:pt x="791" y="27"/>
                  </a:cubicBezTo>
                  <a:lnTo>
                    <a:pt x="215" y="362"/>
                  </a:lnTo>
                  <a:cubicBezTo>
                    <a:pt x="86" y="448"/>
                    <a:pt x="9" y="594"/>
                    <a:pt x="0" y="757"/>
                  </a:cubicBezTo>
                  <a:lnTo>
                    <a:pt x="0" y="1513"/>
                  </a:lnTo>
                  <a:cubicBezTo>
                    <a:pt x="0" y="1668"/>
                    <a:pt x="95" y="1736"/>
                    <a:pt x="181" y="1736"/>
                  </a:cubicBezTo>
                  <a:cubicBezTo>
                    <a:pt x="215" y="1736"/>
                    <a:pt x="249" y="1728"/>
                    <a:pt x="284" y="1702"/>
                  </a:cubicBezTo>
                  <a:lnTo>
                    <a:pt x="859" y="1376"/>
                  </a:lnTo>
                  <a:cubicBezTo>
                    <a:pt x="988" y="1290"/>
                    <a:pt x="1066" y="1144"/>
                    <a:pt x="1074" y="980"/>
                  </a:cubicBezTo>
                  <a:lnTo>
                    <a:pt x="1074" y="224"/>
                  </a:lnTo>
                  <a:cubicBezTo>
                    <a:pt x="1074" y="70"/>
                    <a:pt x="980" y="1"/>
                    <a:pt x="894" y="1"/>
                  </a:cubicBezTo>
                  <a:close/>
                </a:path>
              </a:pathLst>
            </a:custGeom>
            <a:solidFill>
              <a:srgbClr val="808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41"/>
            <p:cNvSpPr/>
            <p:nvPr/>
          </p:nvSpPr>
          <p:spPr>
            <a:xfrm>
              <a:off x="4528200" y="4141400"/>
              <a:ext cx="26875" cy="43400"/>
            </a:xfrm>
            <a:custGeom>
              <a:rect b="b" l="l" r="r" t="t"/>
              <a:pathLst>
                <a:path extrusionOk="0" h="1736" w="1075">
                  <a:moveTo>
                    <a:pt x="885" y="138"/>
                  </a:moveTo>
                  <a:cubicBezTo>
                    <a:pt x="911" y="138"/>
                    <a:pt x="928" y="181"/>
                    <a:pt x="928" y="224"/>
                  </a:cubicBezTo>
                  <a:lnTo>
                    <a:pt x="928" y="980"/>
                  </a:lnTo>
                  <a:cubicBezTo>
                    <a:pt x="920" y="1091"/>
                    <a:pt x="868" y="1186"/>
                    <a:pt x="782" y="1255"/>
                  </a:cubicBezTo>
                  <a:lnTo>
                    <a:pt x="215" y="1581"/>
                  </a:lnTo>
                  <a:cubicBezTo>
                    <a:pt x="206" y="1590"/>
                    <a:pt x="189" y="1598"/>
                    <a:pt x="181" y="1598"/>
                  </a:cubicBezTo>
                  <a:cubicBezTo>
                    <a:pt x="155" y="1598"/>
                    <a:pt x="138" y="1555"/>
                    <a:pt x="138" y="1512"/>
                  </a:cubicBezTo>
                  <a:lnTo>
                    <a:pt x="138" y="748"/>
                  </a:lnTo>
                  <a:cubicBezTo>
                    <a:pt x="146" y="645"/>
                    <a:pt x="198" y="542"/>
                    <a:pt x="284" y="473"/>
                  </a:cubicBezTo>
                  <a:lnTo>
                    <a:pt x="851" y="146"/>
                  </a:lnTo>
                  <a:cubicBezTo>
                    <a:pt x="859" y="138"/>
                    <a:pt x="877" y="138"/>
                    <a:pt x="885" y="138"/>
                  </a:cubicBezTo>
                  <a:close/>
                  <a:moveTo>
                    <a:pt x="894" y="0"/>
                  </a:moveTo>
                  <a:cubicBezTo>
                    <a:pt x="859" y="0"/>
                    <a:pt x="825" y="9"/>
                    <a:pt x="791" y="26"/>
                  </a:cubicBezTo>
                  <a:lnTo>
                    <a:pt x="215" y="353"/>
                  </a:lnTo>
                  <a:cubicBezTo>
                    <a:pt x="86" y="447"/>
                    <a:pt x="9" y="593"/>
                    <a:pt x="0" y="748"/>
                  </a:cubicBezTo>
                  <a:lnTo>
                    <a:pt x="0" y="1512"/>
                  </a:lnTo>
                  <a:cubicBezTo>
                    <a:pt x="0" y="1667"/>
                    <a:pt x="95" y="1736"/>
                    <a:pt x="181" y="1736"/>
                  </a:cubicBezTo>
                  <a:cubicBezTo>
                    <a:pt x="215" y="1736"/>
                    <a:pt x="249" y="1727"/>
                    <a:pt x="284" y="1701"/>
                  </a:cubicBezTo>
                  <a:lnTo>
                    <a:pt x="859" y="1375"/>
                  </a:lnTo>
                  <a:cubicBezTo>
                    <a:pt x="988" y="1289"/>
                    <a:pt x="1066" y="1134"/>
                    <a:pt x="1074" y="980"/>
                  </a:cubicBezTo>
                  <a:lnTo>
                    <a:pt x="1074" y="224"/>
                  </a:lnTo>
                  <a:cubicBezTo>
                    <a:pt x="1074" y="69"/>
                    <a:pt x="980" y="0"/>
                    <a:pt x="894" y="0"/>
                  </a:cubicBezTo>
                  <a:close/>
                </a:path>
              </a:pathLst>
            </a:custGeom>
            <a:solidFill>
              <a:srgbClr val="808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41"/>
            <p:cNvSpPr/>
            <p:nvPr/>
          </p:nvSpPr>
          <p:spPr>
            <a:xfrm>
              <a:off x="4560850" y="4055950"/>
              <a:ext cx="97750" cy="59300"/>
            </a:xfrm>
            <a:custGeom>
              <a:rect b="b" l="l" r="r" t="t"/>
              <a:pathLst>
                <a:path extrusionOk="0" h="2372" w="3910">
                  <a:moveTo>
                    <a:pt x="3877" y="1"/>
                  </a:moveTo>
                  <a:cubicBezTo>
                    <a:pt x="3871" y="1"/>
                    <a:pt x="3864" y="3"/>
                    <a:pt x="3858" y="8"/>
                  </a:cubicBezTo>
                  <a:lnTo>
                    <a:pt x="60" y="2207"/>
                  </a:lnTo>
                  <a:cubicBezTo>
                    <a:pt x="26" y="2233"/>
                    <a:pt x="0" y="2276"/>
                    <a:pt x="0" y="2319"/>
                  </a:cubicBezTo>
                  <a:cubicBezTo>
                    <a:pt x="0" y="2350"/>
                    <a:pt x="14" y="2372"/>
                    <a:pt x="34" y="2372"/>
                  </a:cubicBezTo>
                  <a:cubicBezTo>
                    <a:pt x="42" y="2372"/>
                    <a:pt x="51" y="2369"/>
                    <a:pt x="60" y="2362"/>
                  </a:cubicBezTo>
                  <a:lnTo>
                    <a:pt x="3858" y="171"/>
                  </a:lnTo>
                  <a:cubicBezTo>
                    <a:pt x="3892" y="136"/>
                    <a:pt x="3909" y="102"/>
                    <a:pt x="3909" y="51"/>
                  </a:cubicBezTo>
                  <a:cubicBezTo>
                    <a:pt x="3909" y="19"/>
                    <a:pt x="3895" y="1"/>
                    <a:pt x="3877" y="1"/>
                  </a:cubicBezTo>
                  <a:close/>
                </a:path>
              </a:pathLst>
            </a:custGeom>
            <a:solidFill>
              <a:srgbClr val="808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41"/>
            <p:cNvSpPr/>
            <p:nvPr/>
          </p:nvSpPr>
          <p:spPr>
            <a:xfrm>
              <a:off x="4560850" y="4110100"/>
              <a:ext cx="97750" cy="59400"/>
            </a:xfrm>
            <a:custGeom>
              <a:rect b="b" l="l" r="r" t="t"/>
              <a:pathLst>
                <a:path extrusionOk="0" h="2376" w="3910">
                  <a:moveTo>
                    <a:pt x="3877" y="0"/>
                  </a:moveTo>
                  <a:cubicBezTo>
                    <a:pt x="3871" y="0"/>
                    <a:pt x="3864" y="2"/>
                    <a:pt x="3858" y="7"/>
                  </a:cubicBezTo>
                  <a:lnTo>
                    <a:pt x="60" y="2206"/>
                  </a:lnTo>
                  <a:cubicBezTo>
                    <a:pt x="17" y="2232"/>
                    <a:pt x="0" y="2275"/>
                    <a:pt x="0" y="2318"/>
                  </a:cubicBezTo>
                  <a:cubicBezTo>
                    <a:pt x="0" y="2356"/>
                    <a:pt x="15" y="2376"/>
                    <a:pt x="36" y="2376"/>
                  </a:cubicBezTo>
                  <a:cubicBezTo>
                    <a:pt x="44" y="2376"/>
                    <a:pt x="52" y="2374"/>
                    <a:pt x="60" y="2369"/>
                  </a:cubicBezTo>
                  <a:lnTo>
                    <a:pt x="3858" y="170"/>
                  </a:lnTo>
                  <a:cubicBezTo>
                    <a:pt x="3892" y="144"/>
                    <a:pt x="3909" y="101"/>
                    <a:pt x="3909" y="50"/>
                  </a:cubicBezTo>
                  <a:cubicBezTo>
                    <a:pt x="3909" y="18"/>
                    <a:pt x="3895" y="0"/>
                    <a:pt x="3877" y="0"/>
                  </a:cubicBezTo>
                  <a:close/>
                </a:path>
              </a:pathLst>
            </a:custGeom>
            <a:solidFill>
              <a:srgbClr val="808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41"/>
            <p:cNvSpPr/>
            <p:nvPr/>
          </p:nvSpPr>
          <p:spPr>
            <a:xfrm>
              <a:off x="4560850" y="4164325"/>
              <a:ext cx="97750" cy="59300"/>
            </a:xfrm>
            <a:custGeom>
              <a:rect b="b" l="l" r="r" t="t"/>
              <a:pathLst>
                <a:path extrusionOk="0" h="2372" w="3910">
                  <a:moveTo>
                    <a:pt x="3878" y="1"/>
                  </a:moveTo>
                  <a:cubicBezTo>
                    <a:pt x="3872" y="1"/>
                    <a:pt x="3865" y="4"/>
                    <a:pt x="3858" y="11"/>
                  </a:cubicBezTo>
                  <a:lnTo>
                    <a:pt x="60" y="2202"/>
                  </a:lnTo>
                  <a:cubicBezTo>
                    <a:pt x="26" y="2228"/>
                    <a:pt x="0" y="2271"/>
                    <a:pt x="0" y="2322"/>
                  </a:cubicBezTo>
                  <a:cubicBezTo>
                    <a:pt x="0" y="2354"/>
                    <a:pt x="14" y="2372"/>
                    <a:pt x="36" y="2372"/>
                  </a:cubicBezTo>
                  <a:cubicBezTo>
                    <a:pt x="43" y="2372"/>
                    <a:pt x="51" y="2370"/>
                    <a:pt x="60" y="2365"/>
                  </a:cubicBezTo>
                  <a:lnTo>
                    <a:pt x="3858" y="166"/>
                  </a:lnTo>
                  <a:cubicBezTo>
                    <a:pt x="3892" y="140"/>
                    <a:pt x="3909" y="97"/>
                    <a:pt x="3909" y="54"/>
                  </a:cubicBezTo>
                  <a:cubicBezTo>
                    <a:pt x="3909" y="23"/>
                    <a:pt x="3896" y="1"/>
                    <a:pt x="3878" y="1"/>
                  </a:cubicBezTo>
                  <a:close/>
                </a:path>
              </a:pathLst>
            </a:custGeom>
            <a:solidFill>
              <a:srgbClr val="808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41"/>
            <p:cNvSpPr/>
            <p:nvPr/>
          </p:nvSpPr>
          <p:spPr>
            <a:xfrm>
              <a:off x="4560850" y="4218550"/>
              <a:ext cx="97750" cy="59200"/>
            </a:xfrm>
            <a:custGeom>
              <a:rect b="b" l="l" r="r" t="t"/>
              <a:pathLst>
                <a:path extrusionOk="0" h="2368" w="3910">
                  <a:moveTo>
                    <a:pt x="3877" y="1"/>
                  </a:moveTo>
                  <a:cubicBezTo>
                    <a:pt x="3871" y="1"/>
                    <a:pt x="3864" y="3"/>
                    <a:pt x="3858" y="7"/>
                  </a:cubicBezTo>
                  <a:lnTo>
                    <a:pt x="60" y="2207"/>
                  </a:lnTo>
                  <a:cubicBezTo>
                    <a:pt x="26" y="2232"/>
                    <a:pt x="0" y="2275"/>
                    <a:pt x="0" y="2318"/>
                  </a:cubicBezTo>
                  <a:cubicBezTo>
                    <a:pt x="0" y="2350"/>
                    <a:pt x="14" y="2368"/>
                    <a:pt x="36" y="2368"/>
                  </a:cubicBezTo>
                  <a:cubicBezTo>
                    <a:pt x="43" y="2368"/>
                    <a:pt x="51" y="2366"/>
                    <a:pt x="60" y="2361"/>
                  </a:cubicBezTo>
                  <a:lnTo>
                    <a:pt x="3858" y="162"/>
                  </a:lnTo>
                  <a:cubicBezTo>
                    <a:pt x="3892" y="136"/>
                    <a:pt x="3909" y="93"/>
                    <a:pt x="3909" y="50"/>
                  </a:cubicBezTo>
                  <a:cubicBezTo>
                    <a:pt x="3909" y="18"/>
                    <a:pt x="3895" y="1"/>
                    <a:pt x="3877" y="1"/>
                  </a:cubicBezTo>
                  <a:close/>
                </a:path>
              </a:pathLst>
            </a:custGeom>
            <a:solidFill>
              <a:srgbClr val="808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41"/>
            <p:cNvSpPr/>
            <p:nvPr/>
          </p:nvSpPr>
          <p:spPr>
            <a:xfrm>
              <a:off x="4528200" y="4195950"/>
              <a:ext cx="26875" cy="43425"/>
            </a:xfrm>
            <a:custGeom>
              <a:rect b="b" l="l" r="r" t="t"/>
              <a:pathLst>
                <a:path extrusionOk="0" h="1737" w="1075">
                  <a:moveTo>
                    <a:pt x="885" y="129"/>
                  </a:moveTo>
                  <a:cubicBezTo>
                    <a:pt x="911" y="129"/>
                    <a:pt x="928" y="172"/>
                    <a:pt x="928" y="224"/>
                  </a:cubicBezTo>
                  <a:lnTo>
                    <a:pt x="928" y="980"/>
                  </a:lnTo>
                  <a:cubicBezTo>
                    <a:pt x="920" y="1083"/>
                    <a:pt x="868" y="1186"/>
                    <a:pt x="782" y="1255"/>
                  </a:cubicBezTo>
                  <a:lnTo>
                    <a:pt x="215" y="1581"/>
                  </a:lnTo>
                  <a:cubicBezTo>
                    <a:pt x="206" y="1590"/>
                    <a:pt x="189" y="1590"/>
                    <a:pt x="181" y="1599"/>
                  </a:cubicBezTo>
                  <a:cubicBezTo>
                    <a:pt x="155" y="1599"/>
                    <a:pt x="138" y="1547"/>
                    <a:pt x="138" y="1513"/>
                  </a:cubicBezTo>
                  <a:lnTo>
                    <a:pt x="138" y="748"/>
                  </a:lnTo>
                  <a:cubicBezTo>
                    <a:pt x="146" y="636"/>
                    <a:pt x="198" y="542"/>
                    <a:pt x="284" y="473"/>
                  </a:cubicBezTo>
                  <a:lnTo>
                    <a:pt x="851" y="147"/>
                  </a:lnTo>
                  <a:cubicBezTo>
                    <a:pt x="859" y="138"/>
                    <a:pt x="877" y="129"/>
                    <a:pt x="885" y="129"/>
                  </a:cubicBezTo>
                  <a:close/>
                  <a:moveTo>
                    <a:pt x="894" y="1"/>
                  </a:moveTo>
                  <a:cubicBezTo>
                    <a:pt x="859" y="1"/>
                    <a:pt x="825" y="9"/>
                    <a:pt x="791" y="26"/>
                  </a:cubicBezTo>
                  <a:lnTo>
                    <a:pt x="215" y="353"/>
                  </a:lnTo>
                  <a:cubicBezTo>
                    <a:pt x="86" y="447"/>
                    <a:pt x="9" y="593"/>
                    <a:pt x="0" y="748"/>
                  </a:cubicBezTo>
                  <a:lnTo>
                    <a:pt x="0" y="1513"/>
                  </a:lnTo>
                  <a:cubicBezTo>
                    <a:pt x="0" y="1667"/>
                    <a:pt x="95" y="1736"/>
                    <a:pt x="181" y="1736"/>
                  </a:cubicBezTo>
                  <a:cubicBezTo>
                    <a:pt x="215" y="1727"/>
                    <a:pt x="258" y="1719"/>
                    <a:pt x="284" y="1693"/>
                  </a:cubicBezTo>
                  <a:lnTo>
                    <a:pt x="859" y="1367"/>
                  </a:lnTo>
                  <a:cubicBezTo>
                    <a:pt x="988" y="1281"/>
                    <a:pt x="1066" y="1126"/>
                    <a:pt x="1074" y="971"/>
                  </a:cubicBezTo>
                  <a:lnTo>
                    <a:pt x="1074" y="224"/>
                  </a:lnTo>
                  <a:cubicBezTo>
                    <a:pt x="1074" y="69"/>
                    <a:pt x="980" y="1"/>
                    <a:pt x="894" y="1"/>
                  </a:cubicBezTo>
                  <a:close/>
                </a:path>
              </a:pathLst>
            </a:custGeom>
            <a:solidFill>
              <a:srgbClr val="808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41"/>
            <p:cNvSpPr/>
            <p:nvPr/>
          </p:nvSpPr>
          <p:spPr>
            <a:xfrm>
              <a:off x="4528200" y="4249650"/>
              <a:ext cx="26875" cy="43400"/>
            </a:xfrm>
            <a:custGeom>
              <a:rect b="b" l="l" r="r" t="t"/>
              <a:pathLst>
                <a:path extrusionOk="0" h="1736" w="1075">
                  <a:moveTo>
                    <a:pt x="885" y="138"/>
                  </a:moveTo>
                  <a:cubicBezTo>
                    <a:pt x="911" y="138"/>
                    <a:pt x="928" y="181"/>
                    <a:pt x="928" y="224"/>
                  </a:cubicBezTo>
                  <a:lnTo>
                    <a:pt x="928" y="988"/>
                  </a:lnTo>
                  <a:cubicBezTo>
                    <a:pt x="920" y="1092"/>
                    <a:pt x="868" y="1195"/>
                    <a:pt x="782" y="1263"/>
                  </a:cubicBezTo>
                  <a:lnTo>
                    <a:pt x="215" y="1590"/>
                  </a:lnTo>
                  <a:cubicBezTo>
                    <a:pt x="206" y="1598"/>
                    <a:pt x="189" y="1598"/>
                    <a:pt x="181" y="1598"/>
                  </a:cubicBezTo>
                  <a:cubicBezTo>
                    <a:pt x="155" y="1598"/>
                    <a:pt x="138" y="1555"/>
                    <a:pt x="138" y="1513"/>
                  </a:cubicBezTo>
                  <a:lnTo>
                    <a:pt x="138" y="756"/>
                  </a:lnTo>
                  <a:cubicBezTo>
                    <a:pt x="146" y="645"/>
                    <a:pt x="198" y="542"/>
                    <a:pt x="284" y="482"/>
                  </a:cubicBezTo>
                  <a:lnTo>
                    <a:pt x="851" y="155"/>
                  </a:lnTo>
                  <a:cubicBezTo>
                    <a:pt x="859" y="146"/>
                    <a:pt x="877" y="138"/>
                    <a:pt x="885" y="138"/>
                  </a:cubicBezTo>
                  <a:close/>
                  <a:moveTo>
                    <a:pt x="894" y="0"/>
                  </a:moveTo>
                  <a:cubicBezTo>
                    <a:pt x="859" y="0"/>
                    <a:pt x="825" y="9"/>
                    <a:pt x="791" y="35"/>
                  </a:cubicBezTo>
                  <a:lnTo>
                    <a:pt x="215" y="361"/>
                  </a:lnTo>
                  <a:cubicBezTo>
                    <a:pt x="86" y="447"/>
                    <a:pt x="9" y="602"/>
                    <a:pt x="0" y="756"/>
                  </a:cubicBezTo>
                  <a:lnTo>
                    <a:pt x="0" y="1513"/>
                  </a:lnTo>
                  <a:cubicBezTo>
                    <a:pt x="0" y="1667"/>
                    <a:pt x="95" y="1736"/>
                    <a:pt x="181" y="1736"/>
                  </a:cubicBezTo>
                  <a:cubicBezTo>
                    <a:pt x="215" y="1736"/>
                    <a:pt x="249" y="1727"/>
                    <a:pt x="284" y="1710"/>
                  </a:cubicBezTo>
                  <a:lnTo>
                    <a:pt x="859" y="1384"/>
                  </a:lnTo>
                  <a:cubicBezTo>
                    <a:pt x="988" y="1289"/>
                    <a:pt x="1066" y="1143"/>
                    <a:pt x="1074" y="988"/>
                  </a:cubicBezTo>
                  <a:lnTo>
                    <a:pt x="1074" y="224"/>
                  </a:lnTo>
                  <a:cubicBezTo>
                    <a:pt x="1074" y="69"/>
                    <a:pt x="980" y="0"/>
                    <a:pt x="894" y="0"/>
                  </a:cubicBezTo>
                  <a:close/>
                </a:path>
              </a:pathLst>
            </a:custGeom>
            <a:solidFill>
              <a:srgbClr val="808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41"/>
            <p:cNvSpPr/>
            <p:nvPr/>
          </p:nvSpPr>
          <p:spPr>
            <a:xfrm>
              <a:off x="4519950" y="4073625"/>
              <a:ext cx="48550" cy="44375"/>
            </a:xfrm>
            <a:custGeom>
              <a:rect b="b" l="l" r="r" t="t"/>
              <a:pathLst>
                <a:path extrusionOk="0" h="1775" w="1942">
                  <a:moveTo>
                    <a:pt x="1808" y="1"/>
                  </a:moveTo>
                  <a:cubicBezTo>
                    <a:pt x="1781" y="1"/>
                    <a:pt x="1753" y="12"/>
                    <a:pt x="1731" y="39"/>
                  </a:cubicBezTo>
                  <a:lnTo>
                    <a:pt x="777" y="1534"/>
                  </a:lnTo>
                  <a:lnTo>
                    <a:pt x="176" y="1320"/>
                  </a:lnTo>
                  <a:cubicBezTo>
                    <a:pt x="170" y="1319"/>
                    <a:pt x="164" y="1318"/>
                    <a:pt x="158" y="1318"/>
                  </a:cubicBezTo>
                  <a:cubicBezTo>
                    <a:pt x="50" y="1318"/>
                    <a:pt x="0" y="1468"/>
                    <a:pt x="98" y="1517"/>
                  </a:cubicBezTo>
                  <a:lnTo>
                    <a:pt x="786" y="1766"/>
                  </a:lnTo>
                  <a:cubicBezTo>
                    <a:pt x="794" y="1766"/>
                    <a:pt x="811" y="1766"/>
                    <a:pt x="820" y="1775"/>
                  </a:cubicBezTo>
                  <a:cubicBezTo>
                    <a:pt x="854" y="1766"/>
                    <a:pt x="889" y="1749"/>
                    <a:pt x="914" y="1723"/>
                  </a:cubicBezTo>
                  <a:lnTo>
                    <a:pt x="1911" y="151"/>
                  </a:lnTo>
                  <a:cubicBezTo>
                    <a:pt x="1942" y="72"/>
                    <a:pt x="1876" y="1"/>
                    <a:pt x="180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41"/>
            <p:cNvSpPr/>
            <p:nvPr/>
          </p:nvSpPr>
          <p:spPr>
            <a:xfrm>
              <a:off x="4519950" y="4127750"/>
              <a:ext cx="48550" cy="44375"/>
            </a:xfrm>
            <a:custGeom>
              <a:rect b="b" l="l" r="r" t="t"/>
              <a:pathLst>
                <a:path extrusionOk="0" h="1775" w="1942">
                  <a:moveTo>
                    <a:pt x="1808" y="1"/>
                  </a:moveTo>
                  <a:cubicBezTo>
                    <a:pt x="1781" y="1"/>
                    <a:pt x="1753" y="12"/>
                    <a:pt x="1731" y="39"/>
                  </a:cubicBezTo>
                  <a:lnTo>
                    <a:pt x="777" y="1534"/>
                  </a:lnTo>
                  <a:lnTo>
                    <a:pt x="176" y="1320"/>
                  </a:lnTo>
                  <a:cubicBezTo>
                    <a:pt x="170" y="1319"/>
                    <a:pt x="164" y="1318"/>
                    <a:pt x="158" y="1318"/>
                  </a:cubicBezTo>
                  <a:cubicBezTo>
                    <a:pt x="50" y="1318"/>
                    <a:pt x="0" y="1469"/>
                    <a:pt x="98" y="1526"/>
                  </a:cubicBezTo>
                  <a:lnTo>
                    <a:pt x="786" y="1766"/>
                  </a:lnTo>
                  <a:cubicBezTo>
                    <a:pt x="794" y="1766"/>
                    <a:pt x="811" y="1775"/>
                    <a:pt x="820" y="1775"/>
                  </a:cubicBezTo>
                  <a:cubicBezTo>
                    <a:pt x="854" y="1775"/>
                    <a:pt x="889" y="1749"/>
                    <a:pt x="914" y="1723"/>
                  </a:cubicBezTo>
                  <a:lnTo>
                    <a:pt x="1911" y="151"/>
                  </a:lnTo>
                  <a:cubicBezTo>
                    <a:pt x="1942" y="72"/>
                    <a:pt x="1876" y="1"/>
                    <a:pt x="180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41"/>
            <p:cNvSpPr/>
            <p:nvPr/>
          </p:nvSpPr>
          <p:spPr>
            <a:xfrm>
              <a:off x="4519950" y="4182300"/>
              <a:ext cx="48550" cy="44400"/>
            </a:xfrm>
            <a:custGeom>
              <a:rect b="b" l="l" r="r" t="t"/>
              <a:pathLst>
                <a:path extrusionOk="0" h="1776" w="1942">
                  <a:moveTo>
                    <a:pt x="1808" y="1"/>
                  </a:moveTo>
                  <a:cubicBezTo>
                    <a:pt x="1781" y="1"/>
                    <a:pt x="1753" y="13"/>
                    <a:pt x="1731" y="40"/>
                  </a:cubicBezTo>
                  <a:lnTo>
                    <a:pt x="777" y="1535"/>
                  </a:lnTo>
                  <a:lnTo>
                    <a:pt x="176" y="1320"/>
                  </a:lnTo>
                  <a:cubicBezTo>
                    <a:pt x="170" y="1319"/>
                    <a:pt x="164" y="1319"/>
                    <a:pt x="158" y="1319"/>
                  </a:cubicBezTo>
                  <a:cubicBezTo>
                    <a:pt x="50" y="1319"/>
                    <a:pt x="0" y="1469"/>
                    <a:pt x="98" y="1526"/>
                  </a:cubicBezTo>
                  <a:lnTo>
                    <a:pt x="786" y="1767"/>
                  </a:lnTo>
                  <a:cubicBezTo>
                    <a:pt x="794" y="1767"/>
                    <a:pt x="811" y="1775"/>
                    <a:pt x="820" y="1775"/>
                  </a:cubicBezTo>
                  <a:cubicBezTo>
                    <a:pt x="854" y="1775"/>
                    <a:pt x="889" y="1749"/>
                    <a:pt x="914" y="1724"/>
                  </a:cubicBezTo>
                  <a:lnTo>
                    <a:pt x="1911" y="151"/>
                  </a:lnTo>
                  <a:cubicBezTo>
                    <a:pt x="1942" y="72"/>
                    <a:pt x="1876" y="1"/>
                    <a:pt x="180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73" name="Google Shape;5573;p41"/>
          <p:cNvGrpSpPr/>
          <p:nvPr/>
        </p:nvGrpSpPr>
        <p:grpSpPr>
          <a:xfrm>
            <a:off x="7515425" y="2177650"/>
            <a:ext cx="284825" cy="371100"/>
            <a:chOff x="7515425" y="2177650"/>
            <a:chExt cx="284825" cy="371100"/>
          </a:xfrm>
        </p:grpSpPr>
        <p:sp>
          <p:nvSpPr>
            <p:cNvPr id="5574" name="Google Shape;5574;p41"/>
            <p:cNvSpPr/>
            <p:nvPr/>
          </p:nvSpPr>
          <p:spPr>
            <a:xfrm>
              <a:off x="7515425" y="2177650"/>
              <a:ext cx="284825" cy="371050"/>
            </a:xfrm>
            <a:custGeom>
              <a:rect b="b" l="l" r="r" t="t"/>
              <a:pathLst>
                <a:path extrusionOk="0" h="14842" w="11393">
                  <a:moveTo>
                    <a:pt x="6573" y="0"/>
                  </a:moveTo>
                  <a:cubicBezTo>
                    <a:pt x="6002" y="0"/>
                    <a:pt x="5373" y="182"/>
                    <a:pt x="4709" y="566"/>
                  </a:cubicBezTo>
                  <a:cubicBezTo>
                    <a:pt x="2105" y="2070"/>
                    <a:pt x="0" y="6099"/>
                    <a:pt x="0" y="9570"/>
                  </a:cubicBezTo>
                  <a:cubicBezTo>
                    <a:pt x="0" y="11434"/>
                    <a:pt x="602" y="12757"/>
                    <a:pt x="1573" y="13350"/>
                  </a:cubicBezTo>
                  <a:lnTo>
                    <a:pt x="3617" y="14544"/>
                  </a:lnTo>
                  <a:cubicBezTo>
                    <a:pt x="3971" y="14740"/>
                    <a:pt x="4371" y="14842"/>
                    <a:pt x="4803" y="14842"/>
                  </a:cubicBezTo>
                  <a:cubicBezTo>
                    <a:pt x="5379" y="14842"/>
                    <a:pt x="6014" y="14661"/>
                    <a:pt x="6676" y="14278"/>
                  </a:cubicBezTo>
                  <a:cubicBezTo>
                    <a:pt x="9279" y="12775"/>
                    <a:pt x="11393" y="8745"/>
                    <a:pt x="11393" y="5274"/>
                  </a:cubicBezTo>
                  <a:cubicBezTo>
                    <a:pt x="11393" y="3436"/>
                    <a:pt x="10800" y="2130"/>
                    <a:pt x="9863" y="1520"/>
                  </a:cubicBezTo>
                  <a:cubicBezTo>
                    <a:pt x="9803" y="1477"/>
                    <a:pt x="7707" y="274"/>
                    <a:pt x="7707" y="274"/>
                  </a:cubicBezTo>
                  <a:cubicBezTo>
                    <a:pt x="7365" y="94"/>
                    <a:pt x="6984" y="0"/>
                    <a:pt x="65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41"/>
            <p:cNvSpPr/>
            <p:nvPr/>
          </p:nvSpPr>
          <p:spPr>
            <a:xfrm>
              <a:off x="7564600" y="2206225"/>
              <a:ext cx="235650" cy="342525"/>
            </a:xfrm>
            <a:custGeom>
              <a:rect b="b" l="l" r="r" t="t"/>
              <a:pathLst>
                <a:path extrusionOk="0" h="13701" w="9426">
                  <a:moveTo>
                    <a:pt x="6581" y="0"/>
                  </a:moveTo>
                  <a:cubicBezTo>
                    <a:pt x="6007" y="0"/>
                    <a:pt x="5374" y="182"/>
                    <a:pt x="4709" y="566"/>
                  </a:cubicBezTo>
                  <a:cubicBezTo>
                    <a:pt x="2106" y="2069"/>
                    <a:pt x="1" y="6099"/>
                    <a:pt x="1" y="9570"/>
                  </a:cubicBezTo>
                  <a:cubicBezTo>
                    <a:pt x="1" y="12155"/>
                    <a:pt x="1168" y="13701"/>
                    <a:pt x="2839" y="13701"/>
                  </a:cubicBezTo>
                  <a:cubicBezTo>
                    <a:pt x="3412" y="13701"/>
                    <a:pt x="4044" y="13519"/>
                    <a:pt x="4709" y="13135"/>
                  </a:cubicBezTo>
                  <a:cubicBezTo>
                    <a:pt x="7312" y="11632"/>
                    <a:pt x="9426" y="7594"/>
                    <a:pt x="9426" y="4123"/>
                  </a:cubicBezTo>
                  <a:cubicBezTo>
                    <a:pt x="9426" y="1545"/>
                    <a:pt x="8254" y="0"/>
                    <a:pt x="658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41"/>
            <p:cNvSpPr/>
            <p:nvPr/>
          </p:nvSpPr>
          <p:spPr>
            <a:xfrm>
              <a:off x="7598975" y="2256625"/>
              <a:ext cx="166475" cy="241650"/>
            </a:xfrm>
            <a:custGeom>
              <a:rect b="b" l="l" r="r" t="t"/>
              <a:pathLst>
                <a:path extrusionOk="0" h="9666" w="6659">
                  <a:moveTo>
                    <a:pt x="4653" y="0"/>
                  </a:moveTo>
                  <a:cubicBezTo>
                    <a:pt x="4248" y="0"/>
                    <a:pt x="3803" y="128"/>
                    <a:pt x="3334" y="397"/>
                  </a:cubicBezTo>
                  <a:cubicBezTo>
                    <a:pt x="1495" y="1462"/>
                    <a:pt x="1" y="4306"/>
                    <a:pt x="1" y="6755"/>
                  </a:cubicBezTo>
                  <a:cubicBezTo>
                    <a:pt x="1" y="8576"/>
                    <a:pt x="828" y="9665"/>
                    <a:pt x="2008" y="9665"/>
                  </a:cubicBezTo>
                  <a:cubicBezTo>
                    <a:pt x="2415" y="9665"/>
                    <a:pt x="2863" y="9536"/>
                    <a:pt x="3334" y="9263"/>
                  </a:cubicBezTo>
                  <a:cubicBezTo>
                    <a:pt x="5173" y="8207"/>
                    <a:pt x="6659" y="5363"/>
                    <a:pt x="6659" y="2914"/>
                  </a:cubicBezTo>
                  <a:cubicBezTo>
                    <a:pt x="6659" y="1090"/>
                    <a:pt x="5834" y="0"/>
                    <a:pt x="46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41"/>
            <p:cNvSpPr/>
            <p:nvPr/>
          </p:nvSpPr>
          <p:spPr>
            <a:xfrm>
              <a:off x="7676525" y="2274675"/>
              <a:ext cx="11600" cy="26275"/>
            </a:xfrm>
            <a:custGeom>
              <a:rect b="b" l="l" r="r" t="t"/>
              <a:pathLst>
                <a:path extrusionOk="0" h="1051" w="464">
                  <a:moveTo>
                    <a:pt x="334" y="1"/>
                  </a:moveTo>
                  <a:cubicBezTo>
                    <a:pt x="307" y="1"/>
                    <a:pt x="279" y="9"/>
                    <a:pt x="249" y="27"/>
                  </a:cubicBezTo>
                  <a:lnTo>
                    <a:pt x="215" y="45"/>
                  </a:lnTo>
                  <a:cubicBezTo>
                    <a:pt x="86" y="139"/>
                    <a:pt x="9" y="285"/>
                    <a:pt x="0" y="448"/>
                  </a:cubicBezTo>
                  <a:lnTo>
                    <a:pt x="0" y="869"/>
                  </a:lnTo>
                  <a:cubicBezTo>
                    <a:pt x="0" y="983"/>
                    <a:pt x="56" y="1051"/>
                    <a:pt x="130" y="1051"/>
                  </a:cubicBezTo>
                  <a:cubicBezTo>
                    <a:pt x="157" y="1051"/>
                    <a:pt x="185" y="1042"/>
                    <a:pt x="215" y="1024"/>
                  </a:cubicBezTo>
                  <a:lnTo>
                    <a:pt x="249" y="1007"/>
                  </a:lnTo>
                  <a:cubicBezTo>
                    <a:pt x="378" y="912"/>
                    <a:pt x="455" y="766"/>
                    <a:pt x="464" y="612"/>
                  </a:cubicBezTo>
                  <a:lnTo>
                    <a:pt x="464" y="182"/>
                  </a:lnTo>
                  <a:cubicBezTo>
                    <a:pt x="464" y="68"/>
                    <a:pt x="408" y="1"/>
                    <a:pt x="334" y="1"/>
                  </a:cubicBezTo>
                  <a:close/>
                </a:path>
              </a:pathLst>
            </a:custGeom>
            <a:solidFill>
              <a:srgbClr val="7676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41"/>
            <p:cNvSpPr/>
            <p:nvPr/>
          </p:nvSpPr>
          <p:spPr>
            <a:xfrm>
              <a:off x="7640650" y="2307925"/>
              <a:ext cx="16350" cy="22575"/>
            </a:xfrm>
            <a:custGeom>
              <a:rect b="b" l="l" r="r" t="t"/>
              <a:pathLst>
                <a:path extrusionOk="0" h="903" w="654">
                  <a:moveTo>
                    <a:pt x="345" y="1"/>
                  </a:moveTo>
                  <a:cubicBezTo>
                    <a:pt x="281" y="1"/>
                    <a:pt x="208" y="45"/>
                    <a:pt x="146" y="132"/>
                  </a:cubicBezTo>
                  <a:cubicBezTo>
                    <a:pt x="35" y="278"/>
                    <a:pt x="0" y="484"/>
                    <a:pt x="60" y="596"/>
                  </a:cubicBezTo>
                  <a:lnTo>
                    <a:pt x="206" y="837"/>
                  </a:lnTo>
                  <a:cubicBezTo>
                    <a:pt x="231" y="881"/>
                    <a:pt x="267" y="903"/>
                    <a:pt x="310" y="903"/>
                  </a:cubicBezTo>
                  <a:cubicBezTo>
                    <a:pt x="373" y="903"/>
                    <a:pt x="449" y="855"/>
                    <a:pt x="516" y="768"/>
                  </a:cubicBezTo>
                  <a:cubicBezTo>
                    <a:pt x="619" y="622"/>
                    <a:pt x="653" y="416"/>
                    <a:pt x="593" y="313"/>
                  </a:cubicBezTo>
                  <a:lnTo>
                    <a:pt x="456" y="63"/>
                  </a:lnTo>
                  <a:cubicBezTo>
                    <a:pt x="428" y="22"/>
                    <a:pt x="389" y="1"/>
                    <a:pt x="345" y="1"/>
                  </a:cubicBezTo>
                  <a:close/>
                </a:path>
              </a:pathLst>
            </a:custGeom>
            <a:solidFill>
              <a:srgbClr val="7676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41"/>
            <p:cNvSpPr/>
            <p:nvPr/>
          </p:nvSpPr>
          <p:spPr>
            <a:xfrm>
              <a:off x="7614450" y="2357350"/>
              <a:ext cx="19125" cy="17725"/>
            </a:xfrm>
            <a:custGeom>
              <a:rect b="b" l="l" r="r" t="t"/>
              <a:pathLst>
                <a:path extrusionOk="0" h="709" w="765">
                  <a:moveTo>
                    <a:pt x="351" y="1"/>
                  </a:moveTo>
                  <a:cubicBezTo>
                    <a:pt x="250" y="1"/>
                    <a:pt x="125" y="125"/>
                    <a:pt x="60" y="294"/>
                  </a:cubicBezTo>
                  <a:cubicBezTo>
                    <a:pt x="0" y="475"/>
                    <a:pt x="34" y="638"/>
                    <a:pt x="146" y="655"/>
                  </a:cubicBezTo>
                  <a:lnTo>
                    <a:pt x="395" y="707"/>
                  </a:lnTo>
                  <a:cubicBezTo>
                    <a:pt x="401" y="708"/>
                    <a:pt x="408" y="708"/>
                    <a:pt x="414" y="708"/>
                  </a:cubicBezTo>
                  <a:cubicBezTo>
                    <a:pt x="515" y="708"/>
                    <a:pt x="640" y="584"/>
                    <a:pt x="705" y="415"/>
                  </a:cubicBezTo>
                  <a:cubicBezTo>
                    <a:pt x="765" y="234"/>
                    <a:pt x="730" y="71"/>
                    <a:pt x="619" y="54"/>
                  </a:cubicBezTo>
                  <a:lnTo>
                    <a:pt x="370" y="2"/>
                  </a:lnTo>
                  <a:cubicBezTo>
                    <a:pt x="363" y="1"/>
                    <a:pt x="357" y="1"/>
                    <a:pt x="351" y="1"/>
                  </a:cubicBezTo>
                  <a:close/>
                </a:path>
              </a:pathLst>
            </a:custGeom>
            <a:solidFill>
              <a:srgbClr val="7676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41"/>
            <p:cNvSpPr/>
            <p:nvPr/>
          </p:nvSpPr>
          <p:spPr>
            <a:xfrm>
              <a:off x="7605850" y="2405950"/>
              <a:ext cx="18500" cy="20525"/>
            </a:xfrm>
            <a:custGeom>
              <a:rect b="b" l="l" r="r" t="t"/>
              <a:pathLst>
                <a:path extrusionOk="0" h="821" w="740">
                  <a:moveTo>
                    <a:pt x="601" y="1"/>
                  </a:moveTo>
                  <a:cubicBezTo>
                    <a:pt x="575" y="1"/>
                    <a:pt x="546" y="9"/>
                    <a:pt x="516" y="26"/>
                  </a:cubicBezTo>
                  <a:lnTo>
                    <a:pt x="232" y="189"/>
                  </a:lnTo>
                  <a:cubicBezTo>
                    <a:pt x="86" y="292"/>
                    <a:pt x="0" y="447"/>
                    <a:pt x="0" y="619"/>
                  </a:cubicBezTo>
                  <a:cubicBezTo>
                    <a:pt x="0" y="745"/>
                    <a:pt x="56" y="820"/>
                    <a:pt x="137" y="820"/>
                  </a:cubicBezTo>
                  <a:cubicBezTo>
                    <a:pt x="166" y="820"/>
                    <a:pt x="198" y="811"/>
                    <a:pt x="232" y="790"/>
                  </a:cubicBezTo>
                  <a:lnTo>
                    <a:pt x="516" y="627"/>
                  </a:lnTo>
                  <a:cubicBezTo>
                    <a:pt x="653" y="533"/>
                    <a:pt x="731" y="369"/>
                    <a:pt x="739" y="198"/>
                  </a:cubicBezTo>
                  <a:cubicBezTo>
                    <a:pt x="739" y="75"/>
                    <a:pt x="681" y="1"/>
                    <a:pt x="601" y="1"/>
                  </a:cubicBezTo>
                  <a:close/>
                </a:path>
              </a:pathLst>
            </a:custGeom>
            <a:solidFill>
              <a:srgbClr val="7676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41"/>
            <p:cNvSpPr/>
            <p:nvPr/>
          </p:nvSpPr>
          <p:spPr>
            <a:xfrm>
              <a:off x="7614450" y="2443125"/>
              <a:ext cx="19125" cy="25600"/>
            </a:xfrm>
            <a:custGeom>
              <a:rect b="b" l="l" r="r" t="t"/>
              <a:pathLst>
                <a:path extrusionOk="0" h="1024" w="765">
                  <a:moveTo>
                    <a:pt x="600" y="0"/>
                  </a:moveTo>
                  <a:cubicBezTo>
                    <a:pt x="544" y="0"/>
                    <a:pt x="478" y="38"/>
                    <a:pt x="421" y="111"/>
                  </a:cubicBezTo>
                  <a:lnTo>
                    <a:pt x="120" y="515"/>
                  </a:lnTo>
                  <a:cubicBezTo>
                    <a:pt x="34" y="626"/>
                    <a:pt x="0" y="772"/>
                    <a:pt x="52" y="910"/>
                  </a:cubicBezTo>
                  <a:lnTo>
                    <a:pt x="86" y="970"/>
                  </a:lnTo>
                  <a:cubicBezTo>
                    <a:pt x="104" y="1005"/>
                    <a:pt x="136" y="1023"/>
                    <a:pt x="173" y="1023"/>
                  </a:cubicBezTo>
                  <a:cubicBezTo>
                    <a:pt x="227" y="1023"/>
                    <a:pt x="293" y="986"/>
                    <a:pt x="344" y="910"/>
                  </a:cubicBezTo>
                  <a:lnTo>
                    <a:pt x="653" y="506"/>
                  </a:lnTo>
                  <a:cubicBezTo>
                    <a:pt x="739" y="394"/>
                    <a:pt x="765" y="248"/>
                    <a:pt x="722" y="111"/>
                  </a:cubicBezTo>
                  <a:lnTo>
                    <a:pt x="687" y="51"/>
                  </a:lnTo>
                  <a:cubicBezTo>
                    <a:pt x="667" y="17"/>
                    <a:pt x="636" y="0"/>
                    <a:pt x="600" y="0"/>
                  </a:cubicBezTo>
                  <a:close/>
                </a:path>
              </a:pathLst>
            </a:custGeom>
            <a:solidFill>
              <a:srgbClr val="7676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41"/>
            <p:cNvSpPr/>
            <p:nvPr/>
          </p:nvSpPr>
          <p:spPr>
            <a:xfrm>
              <a:off x="7640225" y="2461100"/>
              <a:ext cx="16975" cy="26950"/>
            </a:xfrm>
            <a:custGeom>
              <a:rect b="b" l="l" r="r" t="t"/>
              <a:pathLst>
                <a:path extrusionOk="0" h="1078" w="679">
                  <a:moveTo>
                    <a:pt x="470" y="0"/>
                  </a:moveTo>
                  <a:cubicBezTo>
                    <a:pt x="387" y="0"/>
                    <a:pt x="280" y="99"/>
                    <a:pt x="232" y="234"/>
                  </a:cubicBezTo>
                  <a:lnTo>
                    <a:pt x="52" y="767"/>
                  </a:lnTo>
                  <a:cubicBezTo>
                    <a:pt x="0" y="913"/>
                    <a:pt x="34" y="1041"/>
                    <a:pt x="120" y="1059"/>
                  </a:cubicBezTo>
                  <a:lnTo>
                    <a:pt x="198" y="1076"/>
                  </a:lnTo>
                  <a:cubicBezTo>
                    <a:pt x="204" y="1077"/>
                    <a:pt x="210" y="1078"/>
                    <a:pt x="217" y="1078"/>
                  </a:cubicBezTo>
                  <a:cubicBezTo>
                    <a:pt x="300" y="1078"/>
                    <a:pt x="399" y="979"/>
                    <a:pt x="447" y="835"/>
                  </a:cubicBezTo>
                  <a:lnTo>
                    <a:pt x="627" y="311"/>
                  </a:lnTo>
                  <a:cubicBezTo>
                    <a:pt x="679" y="157"/>
                    <a:pt x="653" y="28"/>
                    <a:pt x="559" y="11"/>
                  </a:cubicBezTo>
                  <a:lnTo>
                    <a:pt x="490" y="2"/>
                  </a:lnTo>
                  <a:cubicBezTo>
                    <a:pt x="484" y="1"/>
                    <a:pt x="477" y="0"/>
                    <a:pt x="470" y="0"/>
                  </a:cubicBezTo>
                  <a:close/>
                </a:path>
              </a:pathLst>
            </a:custGeom>
            <a:solidFill>
              <a:srgbClr val="7676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41"/>
            <p:cNvSpPr/>
            <p:nvPr/>
          </p:nvSpPr>
          <p:spPr>
            <a:xfrm>
              <a:off x="7676525" y="2453900"/>
              <a:ext cx="11600" cy="26400"/>
            </a:xfrm>
            <a:custGeom>
              <a:rect b="b" l="l" r="r" t="t"/>
              <a:pathLst>
                <a:path extrusionOk="0" h="1056" w="464">
                  <a:moveTo>
                    <a:pt x="331" y="1"/>
                  </a:moveTo>
                  <a:cubicBezTo>
                    <a:pt x="305" y="1"/>
                    <a:pt x="278" y="8"/>
                    <a:pt x="249" y="24"/>
                  </a:cubicBezTo>
                  <a:lnTo>
                    <a:pt x="215" y="49"/>
                  </a:lnTo>
                  <a:cubicBezTo>
                    <a:pt x="86" y="135"/>
                    <a:pt x="9" y="290"/>
                    <a:pt x="0" y="445"/>
                  </a:cubicBezTo>
                  <a:lnTo>
                    <a:pt x="0" y="866"/>
                  </a:lnTo>
                  <a:cubicBezTo>
                    <a:pt x="0" y="986"/>
                    <a:pt x="56" y="1055"/>
                    <a:pt x="131" y="1055"/>
                  </a:cubicBezTo>
                  <a:cubicBezTo>
                    <a:pt x="157" y="1055"/>
                    <a:pt x="186" y="1047"/>
                    <a:pt x="215" y="1029"/>
                  </a:cubicBezTo>
                  <a:lnTo>
                    <a:pt x="249" y="1012"/>
                  </a:lnTo>
                  <a:cubicBezTo>
                    <a:pt x="378" y="917"/>
                    <a:pt x="455" y="762"/>
                    <a:pt x="464" y="608"/>
                  </a:cubicBezTo>
                  <a:lnTo>
                    <a:pt x="464" y="187"/>
                  </a:lnTo>
                  <a:cubicBezTo>
                    <a:pt x="464" y="65"/>
                    <a:pt x="407" y="1"/>
                    <a:pt x="331" y="1"/>
                  </a:cubicBezTo>
                  <a:close/>
                </a:path>
              </a:pathLst>
            </a:custGeom>
            <a:solidFill>
              <a:srgbClr val="7676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41"/>
            <p:cNvSpPr/>
            <p:nvPr/>
          </p:nvSpPr>
          <p:spPr>
            <a:xfrm>
              <a:off x="7707650" y="2424350"/>
              <a:ext cx="16575" cy="22625"/>
            </a:xfrm>
            <a:custGeom>
              <a:rect b="b" l="l" r="r" t="t"/>
              <a:pathLst>
                <a:path extrusionOk="0" h="905" w="663">
                  <a:moveTo>
                    <a:pt x="352" y="1"/>
                  </a:moveTo>
                  <a:cubicBezTo>
                    <a:pt x="289" y="1"/>
                    <a:pt x="213" y="45"/>
                    <a:pt x="147" y="132"/>
                  </a:cubicBezTo>
                  <a:cubicBezTo>
                    <a:pt x="44" y="278"/>
                    <a:pt x="1" y="484"/>
                    <a:pt x="70" y="596"/>
                  </a:cubicBezTo>
                  <a:lnTo>
                    <a:pt x="207" y="836"/>
                  </a:lnTo>
                  <a:cubicBezTo>
                    <a:pt x="232" y="882"/>
                    <a:pt x="271" y="905"/>
                    <a:pt x="316" y="905"/>
                  </a:cubicBezTo>
                  <a:cubicBezTo>
                    <a:pt x="380" y="905"/>
                    <a:pt x="456" y="858"/>
                    <a:pt x="516" y="767"/>
                  </a:cubicBezTo>
                  <a:cubicBezTo>
                    <a:pt x="628" y="621"/>
                    <a:pt x="662" y="415"/>
                    <a:pt x="602" y="312"/>
                  </a:cubicBezTo>
                  <a:lnTo>
                    <a:pt x="456" y="63"/>
                  </a:lnTo>
                  <a:cubicBezTo>
                    <a:pt x="432" y="21"/>
                    <a:pt x="395" y="1"/>
                    <a:pt x="352" y="1"/>
                  </a:cubicBezTo>
                  <a:close/>
                </a:path>
              </a:pathLst>
            </a:custGeom>
            <a:solidFill>
              <a:srgbClr val="7676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41"/>
            <p:cNvSpPr/>
            <p:nvPr/>
          </p:nvSpPr>
          <p:spPr>
            <a:xfrm>
              <a:off x="7731075" y="2379875"/>
              <a:ext cx="19125" cy="17575"/>
            </a:xfrm>
            <a:custGeom>
              <a:rect b="b" l="l" r="r" t="t"/>
              <a:pathLst>
                <a:path extrusionOk="0" h="703" w="765">
                  <a:moveTo>
                    <a:pt x="340" y="0"/>
                  </a:moveTo>
                  <a:cubicBezTo>
                    <a:pt x="235" y="0"/>
                    <a:pt x="115" y="122"/>
                    <a:pt x="60" y="287"/>
                  </a:cubicBezTo>
                  <a:cubicBezTo>
                    <a:pt x="0" y="467"/>
                    <a:pt x="35" y="631"/>
                    <a:pt x="146" y="656"/>
                  </a:cubicBezTo>
                  <a:lnTo>
                    <a:pt x="387" y="699"/>
                  </a:lnTo>
                  <a:cubicBezTo>
                    <a:pt x="396" y="701"/>
                    <a:pt x="406" y="703"/>
                    <a:pt x="416" y="703"/>
                  </a:cubicBezTo>
                  <a:cubicBezTo>
                    <a:pt x="522" y="703"/>
                    <a:pt x="641" y="581"/>
                    <a:pt x="696" y="416"/>
                  </a:cubicBezTo>
                  <a:cubicBezTo>
                    <a:pt x="765" y="235"/>
                    <a:pt x="722" y="72"/>
                    <a:pt x="619" y="46"/>
                  </a:cubicBezTo>
                  <a:lnTo>
                    <a:pt x="370" y="3"/>
                  </a:lnTo>
                  <a:cubicBezTo>
                    <a:pt x="360" y="1"/>
                    <a:pt x="350" y="0"/>
                    <a:pt x="340" y="0"/>
                  </a:cubicBezTo>
                  <a:close/>
                </a:path>
              </a:pathLst>
            </a:custGeom>
            <a:solidFill>
              <a:srgbClr val="7676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41"/>
            <p:cNvSpPr/>
            <p:nvPr/>
          </p:nvSpPr>
          <p:spPr>
            <a:xfrm>
              <a:off x="7740300" y="2328375"/>
              <a:ext cx="18500" cy="20550"/>
            </a:xfrm>
            <a:custGeom>
              <a:rect b="b" l="l" r="r" t="t"/>
              <a:pathLst>
                <a:path extrusionOk="0" h="822" w="740">
                  <a:moveTo>
                    <a:pt x="604" y="1"/>
                  </a:moveTo>
                  <a:cubicBezTo>
                    <a:pt x="577" y="1"/>
                    <a:pt x="547" y="9"/>
                    <a:pt x="516" y="27"/>
                  </a:cubicBezTo>
                  <a:lnTo>
                    <a:pt x="233" y="190"/>
                  </a:lnTo>
                  <a:cubicBezTo>
                    <a:pt x="95" y="294"/>
                    <a:pt x="9" y="448"/>
                    <a:pt x="1" y="620"/>
                  </a:cubicBezTo>
                  <a:cubicBezTo>
                    <a:pt x="1" y="747"/>
                    <a:pt x="57" y="822"/>
                    <a:pt x="138" y="822"/>
                  </a:cubicBezTo>
                  <a:cubicBezTo>
                    <a:pt x="167" y="822"/>
                    <a:pt x="199" y="812"/>
                    <a:pt x="233" y="792"/>
                  </a:cubicBezTo>
                  <a:lnTo>
                    <a:pt x="516" y="629"/>
                  </a:lnTo>
                  <a:cubicBezTo>
                    <a:pt x="654" y="534"/>
                    <a:pt x="740" y="371"/>
                    <a:pt x="740" y="199"/>
                  </a:cubicBezTo>
                  <a:cubicBezTo>
                    <a:pt x="740" y="72"/>
                    <a:pt x="683" y="1"/>
                    <a:pt x="604" y="1"/>
                  </a:cubicBezTo>
                  <a:close/>
                </a:path>
              </a:pathLst>
            </a:custGeom>
            <a:solidFill>
              <a:srgbClr val="7676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41"/>
            <p:cNvSpPr/>
            <p:nvPr/>
          </p:nvSpPr>
          <p:spPr>
            <a:xfrm>
              <a:off x="7731075" y="2286175"/>
              <a:ext cx="19125" cy="25650"/>
            </a:xfrm>
            <a:custGeom>
              <a:rect b="b" l="l" r="r" t="t"/>
              <a:pathLst>
                <a:path extrusionOk="0" h="1026" w="765">
                  <a:moveTo>
                    <a:pt x="593" y="0"/>
                  </a:moveTo>
                  <a:cubicBezTo>
                    <a:pt x="539" y="0"/>
                    <a:pt x="472" y="40"/>
                    <a:pt x="421" y="117"/>
                  </a:cubicBezTo>
                  <a:lnTo>
                    <a:pt x="112" y="521"/>
                  </a:lnTo>
                  <a:cubicBezTo>
                    <a:pt x="26" y="633"/>
                    <a:pt x="0" y="779"/>
                    <a:pt x="43" y="916"/>
                  </a:cubicBezTo>
                  <a:lnTo>
                    <a:pt x="78" y="968"/>
                  </a:lnTo>
                  <a:cubicBezTo>
                    <a:pt x="99" y="1007"/>
                    <a:pt x="132" y="1025"/>
                    <a:pt x="169" y="1025"/>
                  </a:cubicBezTo>
                  <a:cubicBezTo>
                    <a:pt x="224" y="1025"/>
                    <a:pt x="288" y="987"/>
                    <a:pt x="344" y="916"/>
                  </a:cubicBezTo>
                  <a:lnTo>
                    <a:pt x="645" y="504"/>
                  </a:lnTo>
                  <a:cubicBezTo>
                    <a:pt x="739" y="392"/>
                    <a:pt x="765" y="246"/>
                    <a:pt x="713" y="117"/>
                  </a:cubicBezTo>
                  <a:lnTo>
                    <a:pt x="679" y="57"/>
                  </a:lnTo>
                  <a:cubicBezTo>
                    <a:pt x="662" y="19"/>
                    <a:pt x="630" y="0"/>
                    <a:pt x="593" y="0"/>
                  </a:cubicBezTo>
                  <a:close/>
                </a:path>
              </a:pathLst>
            </a:custGeom>
            <a:solidFill>
              <a:srgbClr val="7676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41"/>
            <p:cNvSpPr/>
            <p:nvPr/>
          </p:nvSpPr>
          <p:spPr>
            <a:xfrm>
              <a:off x="7707450" y="2266925"/>
              <a:ext cx="16975" cy="26975"/>
            </a:xfrm>
            <a:custGeom>
              <a:rect b="b" l="l" r="r" t="t"/>
              <a:pathLst>
                <a:path extrusionOk="0" h="1079" w="679">
                  <a:moveTo>
                    <a:pt x="469" y="0"/>
                  </a:moveTo>
                  <a:cubicBezTo>
                    <a:pt x="379" y="0"/>
                    <a:pt x="280" y="99"/>
                    <a:pt x="232" y="234"/>
                  </a:cubicBezTo>
                  <a:lnTo>
                    <a:pt x="52" y="767"/>
                  </a:lnTo>
                  <a:cubicBezTo>
                    <a:pt x="0" y="913"/>
                    <a:pt x="35" y="1050"/>
                    <a:pt x="120" y="1068"/>
                  </a:cubicBezTo>
                  <a:lnTo>
                    <a:pt x="198" y="1076"/>
                  </a:lnTo>
                  <a:cubicBezTo>
                    <a:pt x="204" y="1077"/>
                    <a:pt x="210" y="1078"/>
                    <a:pt x="217" y="1078"/>
                  </a:cubicBezTo>
                  <a:cubicBezTo>
                    <a:pt x="300" y="1078"/>
                    <a:pt x="399" y="980"/>
                    <a:pt x="447" y="844"/>
                  </a:cubicBezTo>
                  <a:lnTo>
                    <a:pt x="627" y="312"/>
                  </a:lnTo>
                  <a:cubicBezTo>
                    <a:pt x="679" y="166"/>
                    <a:pt x="653" y="28"/>
                    <a:pt x="559" y="11"/>
                  </a:cubicBezTo>
                  <a:lnTo>
                    <a:pt x="490" y="2"/>
                  </a:lnTo>
                  <a:cubicBezTo>
                    <a:pt x="483" y="1"/>
                    <a:pt x="476" y="0"/>
                    <a:pt x="469" y="0"/>
                  </a:cubicBezTo>
                  <a:close/>
                </a:path>
              </a:pathLst>
            </a:custGeom>
            <a:solidFill>
              <a:srgbClr val="7676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41"/>
            <p:cNvSpPr/>
            <p:nvPr/>
          </p:nvSpPr>
          <p:spPr>
            <a:xfrm>
              <a:off x="7675650" y="2310625"/>
              <a:ext cx="13350" cy="76400"/>
            </a:xfrm>
            <a:custGeom>
              <a:rect b="b" l="l" r="r" t="t"/>
              <a:pathLst>
                <a:path extrusionOk="0" h="3056" w="534">
                  <a:moveTo>
                    <a:pt x="371" y="1"/>
                  </a:moveTo>
                  <a:cubicBezTo>
                    <a:pt x="339" y="1"/>
                    <a:pt x="304" y="11"/>
                    <a:pt x="267" y="33"/>
                  </a:cubicBezTo>
                  <a:cubicBezTo>
                    <a:pt x="104" y="144"/>
                    <a:pt x="1" y="333"/>
                    <a:pt x="1" y="540"/>
                  </a:cubicBezTo>
                  <a:lnTo>
                    <a:pt x="1" y="2825"/>
                  </a:lnTo>
                  <a:cubicBezTo>
                    <a:pt x="1" y="2971"/>
                    <a:pt x="66" y="3056"/>
                    <a:pt x="159" y="3056"/>
                  </a:cubicBezTo>
                  <a:cubicBezTo>
                    <a:pt x="192" y="3056"/>
                    <a:pt x="229" y="3045"/>
                    <a:pt x="267" y="3023"/>
                  </a:cubicBezTo>
                  <a:cubicBezTo>
                    <a:pt x="430" y="2911"/>
                    <a:pt x="533" y="2713"/>
                    <a:pt x="533" y="2516"/>
                  </a:cubicBezTo>
                  <a:lnTo>
                    <a:pt x="533" y="239"/>
                  </a:lnTo>
                  <a:cubicBezTo>
                    <a:pt x="533" y="91"/>
                    <a:pt x="466" y="1"/>
                    <a:pt x="371" y="1"/>
                  </a:cubicBezTo>
                  <a:close/>
                </a:path>
              </a:pathLst>
            </a:custGeom>
            <a:solidFill>
              <a:srgbClr val="7676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41"/>
            <p:cNvSpPr/>
            <p:nvPr/>
          </p:nvSpPr>
          <p:spPr>
            <a:xfrm>
              <a:off x="7674800" y="2330700"/>
              <a:ext cx="42125" cy="56425"/>
            </a:xfrm>
            <a:custGeom>
              <a:rect b="b" l="l" r="r" t="t"/>
              <a:pathLst>
                <a:path extrusionOk="0" h="2257" w="1685">
                  <a:moveTo>
                    <a:pt x="1483" y="1"/>
                  </a:moveTo>
                  <a:cubicBezTo>
                    <a:pt x="1407" y="1"/>
                    <a:pt x="1316" y="57"/>
                    <a:pt x="1237" y="166"/>
                  </a:cubicBezTo>
                  <a:lnTo>
                    <a:pt x="164" y="1644"/>
                  </a:lnTo>
                  <a:cubicBezTo>
                    <a:pt x="35" y="1816"/>
                    <a:pt x="0" y="2056"/>
                    <a:pt x="69" y="2185"/>
                  </a:cubicBezTo>
                  <a:cubicBezTo>
                    <a:pt x="100" y="2233"/>
                    <a:pt x="144" y="2256"/>
                    <a:pt x="194" y="2256"/>
                  </a:cubicBezTo>
                  <a:cubicBezTo>
                    <a:pt x="271" y="2256"/>
                    <a:pt x="361" y="2203"/>
                    <a:pt x="438" y="2099"/>
                  </a:cubicBezTo>
                  <a:lnTo>
                    <a:pt x="1512" y="613"/>
                  </a:lnTo>
                  <a:cubicBezTo>
                    <a:pt x="1641" y="441"/>
                    <a:pt x="1684" y="201"/>
                    <a:pt x="1607" y="72"/>
                  </a:cubicBezTo>
                  <a:cubicBezTo>
                    <a:pt x="1576" y="24"/>
                    <a:pt x="1533" y="1"/>
                    <a:pt x="1483" y="1"/>
                  </a:cubicBezTo>
                  <a:close/>
                </a:path>
              </a:pathLst>
            </a:custGeom>
            <a:solidFill>
              <a:srgbClr val="7676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1" name="Google Shape;5591;p41"/>
          <p:cNvGrpSpPr/>
          <p:nvPr/>
        </p:nvGrpSpPr>
        <p:grpSpPr>
          <a:xfrm>
            <a:off x="6303175" y="2745450"/>
            <a:ext cx="230275" cy="371125"/>
            <a:chOff x="6303175" y="2745450"/>
            <a:chExt cx="230275" cy="371125"/>
          </a:xfrm>
        </p:grpSpPr>
        <p:sp>
          <p:nvSpPr>
            <p:cNvPr id="5592" name="Google Shape;5592;p41"/>
            <p:cNvSpPr/>
            <p:nvPr/>
          </p:nvSpPr>
          <p:spPr>
            <a:xfrm>
              <a:off x="6303175" y="2745450"/>
              <a:ext cx="230275" cy="371025"/>
            </a:xfrm>
            <a:custGeom>
              <a:rect b="b" l="l" r="r" t="t"/>
              <a:pathLst>
                <a:path extrusionOk="0" h="14841" w="9211">
                  <a:moveTo>
                    <a:pt x="4597" y="0"/>
                  </a:moveTo>
                  <a:cubicBezTo>
                    <a:pt x="4368" y="0"/>
                    <a:pt x="4115" y="72"/>
                    <a:pt x="3850" y="226"/>
                  </a:cubicBezTo>
                  <a:cubicBezTo>
                    <a:pt x="3008" y="707"/>
                    <a:pt x="2303" y="1850"/>
                    <a:pt x="2054" y="3001"/>
                  </a:cubicBezTo>
                  <a:cubicBezTo>
                    <a:pt x="1255" y="3465"/>
                    <a:pt x="516" y="4565"/>
                    <a:pt x="258" y="5785"/>
                  </a:cubicBezTo>
                  <a:cubicBezTo>
                    <a:pt x="1" y="6996"/>
                    <a:pt x="301" y="7950"/>
                    <a:pt x="946" y="8199"/>
                  </a:cubicBezTo>
                  <a:cubicBezTo>
                    <a:pt x="697" y="9350"/>
                    <a:pt x="954" y="10356"/>
                    <a:pt x="1633" y="10622"/>
                  </a:cubicBezTo>
                  <a:lnTo>
                    <a:pt x="2080" y="10837"/>
                  </a:lnTo>
                  <a:lnTo>
                    <a:pt x="2080" y="13758"/>
                  </a:lnTo>
                  <a:cubicBezTo>
                    <a:pt x="2080" y="13904"/>
                    <a:pt x="2148" y="13947"/>
                    <a:pt x="2148" y="13947"/>
                  </a:cubicBezTo>
                  <a:lnTo>
                    <a:pt x="3669" y="14823"/>
                  </a:lnTo>
                  <a:cubicBezTo>
                    <a:pt x="3691" y="14835"/>
                    <a:pt x="3715" y="14841"/>
                    <a:pt x="3740" y="14841"/>
                  </a:cubicBezTo>
                  <a:cubicBezTo>
                    <a:pt x="3828" y="14841"/>
                    <a:pt x="3933" y="14772"/>
                    <a:pt x="4013" y="14625"/>
                  </a:cubicBezTo>
                  <a:lnTo>
                    <a:pt x="5078" y="12718"/>
                  </a:lnTo>
                  <a:cubicBezTo>
                    <a:pt x="5200" y="12502"/>
                    <a:pt x="5375" y="12371"/>
                    <a:pt x="5519" y="12371"/>
                  </a:cubicBezTo>
                  <a:cubicBezTo>
                    <a:pt x="5558" y="12371"/>
                    <a:pt x="5595" y="12380"/>
                    <a:pt x="5628" y="12400"/>
                  </a:cubicBezTo>
                  <a:lnTo>
                    <a:pt x="6693" y="13070"/>
                  </a:lnTo>
                  <a:cubicBezTo>
                    <a:pt x="6715" y="13084"/>
                    <a:pt x="6739" y="13091"/>
                    <a:pt x="6764" y="13091"/>
                  </a:cubicBezTo>
                  <a:cubicBezTo>
                    <a:pt x="6923" y="13091"/>
                    <a:pt x="7123" y="12825"/>
                    <a:pt x="7123" y="12572"/>
                  </a:cubicBezTo>
                  <a:lnTo>
                    <a:pt x="7123" y="9505"/>
                  </a:lnTo>
                  <a:cubicBezTo>
                    <a:pt x="7295" y="9325"/>
                    <a:pt x="7449" y="9127"/>
                    <a:pt x="7578" y="8912"/>
                  </a:cubicBezTo>
                  <a:cubicBezTo>
                    <a:pt x="8257" y="7864"/>
                    <a:pt x="8515" y="6567"/>
                    <a:pt x="8266" y="5699"/>
                  </a:cubicBezTo>
                  <a:cubicBezTo>
                    <a:pt x="8910" y="4711"/>
                    <a:pt x="9211" y="3405"/>
                    <a:pt x="8953" y="2494"/>
                  </a:cubicBezTo>
                  <a:cubicBezTo>
                    <a:pt x="8841" y="2116"/>
                    <a:pt x="8652" y="1850"/>
                    <a:pt x="8403" y="1704"/>
                  </a:cubicBezTo>
                  <a:lnTo>
                    <a:pt x="8377" y="1687"/>
                  </a:lnTo>
                  <a:lnTo>
                    <a:pt x="8360" y="1678"/>
                  </a:lnTo>
                  <a:lnTo>
                    <a:pt x="6788" y="776"/>
                  </a:lnTo>
                  <a:cubicBezTo>
                    <a:pt x="6661" y="729"/>
                    <a:pt x="6524" y="704"/>
                    <a:pt x="6390" y="704"/>
                  </a:cubicBezTo>
                  <a:cubicBezTo>
                    <a:pt x="6306" y="704"/>
                    <a:pt x="6223" y="713"/>
                    <a:pt x="6143" y="733"/>
                  </a:cubicBezTo>
                  <a:lnTo>
                    <a:pt x="4992" y="80"/>
                  </a:lnTo>
                  <a:cubicBezTo>
                    <a:pt x="4871" y="28"/>
                    <a:pt x="4738" y="0"/>
                    <a:pt x="459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41"/>
            <p:cNvSpPr/>
            <p:nvPr/>
          </p:nvSpPr>
          <p:spPr>
            <a:xfrm>
              <a:off x="6392750" y="2934525"/>
              <a:ext cx="88475" cy="182050"/>
            </a:xfrm>
            <a:custGeom>
              <a:rect b="b" l="l" r="r" t="t"/>
              <a:pathLst>
                <a:path extrusionOk="0" h="7282" w="3539">
                  <a:moveTo>
                    <a:pt x="3531" y="0"/>
                  </a:moveTo>
                  <a:lnTo>
                    <a:pt x="0" y="2045"/>
                  </a:lnTo>
                  <a:lnTo>
                    <a:pt x="0" y="7062"/>
                  </a:lnTo>
                  <a:cubicBezTo>
                    <a:pt x="0" y="7209"/>
                    <a:pt x="67" y="7282"/>
                    <a:pt x="154" y="7282"/>
                  </a:cubicBezTo>
                  <a:cubicBezTo>
                    <a:pt x="241" y="7282"/>
                    <a:pt x="348" y="7209"/>
                    <a:pt x="430" y="7062"/>
                  </a:cubicBezTo>
                  <a:lnTo>
                    <a:pt x="1495" y="5164"/>
                  </a:lnTo>
                  <a:cubicBezTo>
                    <a:pt x="1617" y="4940"/>
                    <a:pt x="1792" y="4808"/>
                    <a:pt x="1937" y="4808"/>
                  </a:cubicBezTo>
                  <a:cubicBezTo>
                    <a:pt x="1976" y="4808"/>
                    <a:pt x="2012" y="4817"/>
                    <a:pt x="2045" y="4837"/>
                  </a:cubicBezTo>
                  <a:lnTo>
                    <a:pt x="3119" y="5507"/>
                  </a:lnTo>
                  <a:cubicBezTo>
                    <a:pt x="3141" y="5522"/>
                    <a:pt x="3165" y="5528"/>
                    <a:pt x="3191" y="5528"/>
                  </a:cubicBezTo>
                  <a:cubicBezTo>
                    <a:pt x="3348" y="5528"/>
                    <a:pt x="3539" y="5270"/>
                    <a:pt x="3531" y="5018"/>
                  </a:cubicBezTo>
                  <a:lnTo>
                    <a:pt x="353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41"/>
            <p:cNvSpPr/>
            <p:nvPr/>
          </p:nvSpPr>
          <p:spPr>
            <a:xfrm>
              <a:off x="6340775" y="2766950"/>
              <a:ext cx="192675" cy="267400"/>
            </a:xfrm>
            <a:custGeom>
              <a:rect b="b" l="l" r="r" t="t"/>
              <a:pathLst>
                <a:path extrusionOk="0" h="10696" w="7707">
                  <a:moveTo>
                    <a:pt x="4599" y="1"/>
                  </a:moveTo>
                  <a:cubicBezTo>
                    <a:pt x="4369" y="1"/>
                    <a:pt x="4116" y="73"/>
                    <a:pt x="3849" y="225"/>
                  </a:cubicBezTo>
                  <a:cubicBezTo>
                    <a:pt x="3016" y="715"/>
                    <a:pt x="2303" y="1858"/>
                    <a:pt x="2053" y="3009"/>
                  </a:cubicBezTo>
                  <a:cubicBezTo>
                    <a:pt x="1254" y="3464"/>
                    <a:pt x="516" y="4573"/>
                    <a:pt x="258" y="5784"/>
                  </a:cubicBezTo>
                  <a:cubicBezTo>
                    <a:pt x="0" y="6995"/>
                    <a:pt x="301" y="7949"/>
                    <a:pt x="945" y="8207"/>
                  </a:cubicBezTo>
                  <a:cubicBezTo>
                    <a:pt x="696" y="9358"/>
                    <a:pt x="954" y="10363"/>
                    <a:pt x="1632" y="10630"/>
                  </a:cubicBezTo>
                  <a:cubicBezTo>
                    <a:pt x="1747" y="10674"/>
                    <a:pt x="1867" y="10696"/>
                    <a:pt x="1991" y="10696"/>
                  </a:cubicBezTo>
                  <a:cubicBezTo>
                    <a:pt x="2605" y="10696"/>
                    <a:pt x="3313" y="10170"/>
                    <a:pt x="3849" y="9341"/>
                  </a:cubicBezTo>
                  <a:cubicBezTo>
                    <a:pt x="3963" y="9386"/>
                    <a:pt x="4084" y="9409"/>
                    <a:pt x="4211" y="9409"/>
                  </a:cubicBezTo>
                  <a:cubicBezTo>
                    <a:pt x="4805" y="9409"/>
                    <a:pt x="5515" y="8924"/>
                    <a:pt x="6074" y="8061"/>
                  </a:cubicBezTo>
                  <a:cubicBezTo>
                    <a:pt x="6753" y="7013"/>
                    <a:pt x="7002" y="5715"/>
                    <a:pt x="6762" y="4848"/>
                  </a:cubicBezTo>
                  <a:cubicBezTo>
                    <a:pt x="7406" y="3851"/>
                    <a:pt x="7707" y="2545"/>
                    <a:pt x="7449" y="1634"/>
                  </a:cubicBezTo>
                  <a:cubicBezTo>
                    <a:pt x="7269" y="1021"/>
                    <a:pt x="6876" y="708"/>
                    <a:pt x="6394" y="708"/>
                  </a:cubicBezTo>
                  <a:cubicBezTo>
                    <a:pt x="6160" y="708"/>
                    <a:pt x="5905" y="781"/>
                    <a:pt x="5645" y="930"/>
                  </a:cubicBezTo>
                  <a:cubicBezTo>
                    <a:pt x="5480" y="337"/>
                    <a:pt x="5095" y="1"/>
                    <a:pt x="459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41"/>
            <p:cNvSpPr/>
            <p:nvPr/>
          </p:nvSpPr>
          <p:spPr>
            <a:xfrm>
              <a:off x="6385000" y="2825425"/>
              <a:ext cx="104000" cy="151200"/>
            </a:xfrm>
            <a:custGeom>
              <a:rect b="b" l="l" r="r" t="t"/>
              <a:pathLst>
                <a:path extrusionOk="0" h="6048" w="4160">
                  <a:moveTo>
                    <a:pt x="2906" y="0"/>
                  </a:moveTo>
                  <a:cubicBezTo>
                    <a:pt x="2653" y="0"/>
                    <a:pt x="2374" y="80"/>
                    <a:pt x="2080" y="249"/>
                  </a:cubicBezTo>
                  <a:cubicBezTo>
                    <a:pt x="937" y="911"/>
                    <a:pt x="1" y="2689"/>
                    <a:pt x="1" y="4227"/>
                  </a:cubicBezTo>
                  <a:cubicBezTo>
                    <a:pt x="1" y="5366"/>
                    <a:pt x="521" y="6048"/>
                    <a:pt x="1258" y="6048"/>
                  </a:cubicBezTo>
                  <a:cubicBezTo>
                    <a:pt x="1511" y="6048"/>
                    <a:pt x="1789" y="5968"/>
                    <a:pt x="2080" y="5799"/>
                  </a:cubicBezTo>
                  <a:cubicBezTo>
                    <a:pt x="3231" y="5129"/>
                    <a:pt x="4159" y="3351"/>
                    <a:pt x="4159" y="1821"/>
                  </a:cubicBezTo>
                  <a:cubicBezTo>
                    <a:pt x="4159" y="682"/>
                    <a:pt x="3644" y="0"/>
                    <a:pt x="290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41"/>
            <p:cNvSpPr/>
            <p:nvPr/>
          </p:nvSpPr>
          <p:spPr>
            <a:xfrm>
              <a:off x="6397050" y="2842700"/>
              <a:ext cx="80125" cy="116575"/>
            </a:xfrm>
            <a:custGeom>
              <a:rect b="b" l="l" r="r" t="t"/>
              <a:pathLst>
                <a:path extrusionOk="0" h="4663" w="3205">
                  <a:moveTo>
                    <a:pt x="2235" y="0"/>
                  </a:moveTo>
                  <a:cubicBezTo>
                    <a:pt x="2039" y="0"/>
                    <a:pt x="1824" y="62"/>
                    <a:pt x="1598" y="194"/>
                  </a:cubicBezTo>
                  <a:cubicBezTo>
                    <a:pt x="713" y="701"/>
                    <a:pt x="0" y="2075"/>
                    <a:pt x="0" y="3252"/>
                  </a:cubicBezTo>
                  <a:cubicBezTo>
                    <a:pt x="0" y="4137"/>
                    <a:pt x="397" y="4662"/>
                    <a:pt x="965" y="4662"/>
                  </a:cubicBezTo>
                  <a:cubicBezTo>
                    <a:pt x="1159" y="4662"/>
                    <a:pt x="1373" y="4601"/>
                    <a:pt x="1598" y="4472"/>
                  </a:cubicBezTo>
                  <a:cubicBezTo>
                    <a:pt x="2483" y="3957"/>
                    <a:pt x="3205" y="2591"/>
                    <a:pt x="3205" y="1405"/>
                  </a:cubicBezTo>
                  <a:cubicBezTo>
                    <a:pt x="3205" y="529"/>
                    <a:pt x="2804" y="0"/>
                    <a:pt x="22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7" name="Google Shape;5597;p41"/>
          <p:cNvGrpSpPr/>
          <p:nvPr/>
        </p:nvGrpSpPr>
        <p:grpSpPr>
          <a:xfrm>
            <a:off x="7470525" y="1611725"/>
            <a:ext cx="372900" cy="365250"/>
            <a:chOff x="7470525" y="1611725"/>
            <a:chExt cx="372900" cy="365250"/>
          </a:xfrm>
        </p:grpSpPr>
        <p:sp>
          <p:nvSpPr>
            <p:cNvPr id="5598" name="Google Shape;5598;p41"/>
            <p:cNvSpPr/>
            <p:nvPr/>
          </p:nvSpPr>
          <p:spPr>
            <a:xfrm>
              <a:off x="7473100" y="1611725"/>
              <a:ext cx="360875" cy="365250"/>
            </a:xfrm>
            <a:custGeom>
              <a:rect b="b" l="l" r="r" t="t"/>
              <a:pathLst>
                <a:path extrusionOk="0" h="14610" w="14435">
                  <a:moveTo>
                    <a:pt x="8768" y="0"/>
                  </a:moveTo>
                  <a:cubicBezTo>
                    <a:pt x="8524" y="0"/>
                    <a:pt x="8279" y="62"/>
                    <a:pt x="8060" y="187"/>
                  </a:cubicBezTo>
                  <a:lnTo>
                    <a:pt x="302" y="4672"/>
                  </a:lnTo>
                  <a:cubicBezTo>
                    <a:pt x="113" y="4775"/>
                    <a:pt x="1" y="4981"/>
                    <a:pt x="1" y="5196"/>
                  </a:cubicBezTo>
                  <a:lnTo>
                    <a:pt x="1" y="11218"/>
                  </a:lnTo>
                  <a:cubicBezTo>
                    <a:pt x="1" y="11442"/>
                    <a:pt x="113" y="11639"/>
                    <a:pt x="302" y="11751"/>
                  </a:cubicBezTo>
                  <a:lnTo>
                    <a:pt x="4932" y="14423"/>
                  </a:lnTo>
                  <a:cubicBezTo>
                    <a:pt x="5152" y="14547"/>
                    <a:pt x="5396" y="14610"/>
                    <a:pt x="5641" y="14610"/>
                  </a:cubicBezTo>
                  <a:cubicBezTo>
                    <a:pt x="5886" y="14610"/>
                    <a:pt x="6131" y="14547"/>
                    <a:pt x="6350" y="14423"/>
                  </a:cubicBezTo>
                  <a:lnTo>
                    <a:pt x="14108" y="9947"/>
                  </a:lnTo>
                  <a:cubicBezTo>
                    <a:pt x="14323" y="9827"/>
                    <a:pt x="14435" y="9595"/>
                    <a:pt x="14409" y="9354"/>
                  </a:cubicBezTo>
                  <a:lnTo>
                    <a:pt x="14409" y="3331"/>
                  </a:lnTo>
                  <a:lnTo>
                    <a:pt x="14409" y="3323"/>
                  </a:lnTo>
                  <a:cubicBezTo>
                    <a:pt x="14392" y="3134"/>
                    <a:pt x="14280" y="2962"/>
                    <a:pt x="14108" y="2867"/>
                  </a:cubicBezTo>
                  <a:lnTo>
                    <a:pt x="9477" y="187"/>
                  </a:lnTo>
                  <a:cubicBezTo>
                    <a:pt x="9258" y="62"/>
                    <a:pt x="9013" y="0"/>
                    <a:pt x="87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41"/>
            <p:cNvSpPr/>
            <p:nvPr/>
          </p:nvSpPr>
          <p:spPr>
            <a:xfrm>
              <a:off x="7470525" y="1611725"/>
              <a:ext cx="365375" cy="214650"/>
            </a:xfrm>
            <a:custGeom>
              <a:rect b="b" l="l" r="r" t="t"/>
              <a:pathLst>
                <a:path extrusionOk="0" h="8586" w="14615">
                  <a:moveTo>
                    <a:pt x="8871" y="0"/>
                  </a:moveTo>
                  <a:cubicBezTo>
                    <a:pt x="8627" y="0"/>
                    <a:pt x="8382" y="62"/>
                    <a:pt x="8163" y="187"/>
                  </a:cubicBezTo>
                  <a:lnTo>
                    <a:pt x="413" y="4672"/>
                  </a:lnTo>
                  <a:cubicBezTo>
                    <a:pt x="1" y="4904"/>
                    <a:pt x="1" y="5488"/>
                    <a:pt x="413" y="5720"/>
                  </a:cubicBezTo>
                  <a:lnTo>
                    <a:pt x="5044" y="8392"/>
                  </a:lnTo>
                  <a:cubicBezTo>
                    <a:pt x="5263" y="8521"/>
                    <a:pt x="5508" y="8585"/>
                    <a:pt x="5753" y="8585"/>
                  </a:cubicBezTo>
                  <a:cubicBezTo>
                    <a:pt x="5998" y="8585"/>
                    <a:pt x="6243" y="8521"/>
                    <a:pt x="6462" y="8392"/>
                  </a:cubicBezTo>
                  <a:lnTo>
                    <a:pt x="14211" y="3916"/>
                  </a:lnTo>
                  <a:cubicBezTo>
                    <a:pt x="14615" y="3684"/>
                    <a:pt x="14615" y="3091"/>
                    <a:pt x="14211" y="2859"/>
                  </a:cubicBezTo>
                  <a:lnTo>
                    <a:pt x="9580" y="187"/>
                  </a:lnTo>
                  <a:cubicBezTo>
                    <a:pt x="9361" y="62"/>
                    <a:pt x="9116" y="0"/>
                    <a:pt x="887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41"/>
            <p:cNvSpPr/>
            <p:nvPr/>
          </p:nvSpPr>
          <p:spPr>
            <a:xfrm>
              <a:off x="7473100" y="1741600"/>
              <a:ext cx="123325" cy="230700"/>
            </a:xfrm>
            <a:custGeom>
              <a:rect b="b" l="l" r="r" t="t"/>
              <a:pathLst>
                <a:path extrusionOk="0" h="9228" w="4933">
                  <a:moveTo>
                    <a:pt x="1" y="1"/>
                  </a:moveTo>
                  <a:lnTo>
                    <a:pt x="1" y="6023"/>
                  </a:lnTo>
                  <a:cubicBezTo>
                    <a:pt x="1" y="6238"/>
                    <a:pt x="113" y="6444"/>
                    <a:pt x="302" y="6547"/>
                  </a:cubicBezTo>
                  <a:lnTo>
                    <a:pt x="4932" y="9228"/>
                  </a:lnTo>
                  <a:lnTo>
                    <a:pt x="4932" y="3197"/>
                  </a:lnTo>
                  <a:lnTo>
                    <a:pt x="302" y="525"/>
                  </a:lnTo>
                  <a:cubicBezTo>
                    <a:pt x="113" y="413"/>
                    <a:pt x="1" y="216"/>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41"/>
            <p:cNvSpPr/>
            <p:nvPr/>
          </p:nvSpPr>
          <p:spPr>
            <a:xfrm>
              <a:off x="7650525" y="1830550"/>
              <a:ext cx="46850" cy="131025"/>
            </a:xfrm>
            <a:custGeom>
              <a:rect b="b" l="l" r="r" t="t"/>
              <a:pathLst>
                <a:path extrusionOk="0" h="5241" w="1874">
                  <a:moveTo>
                    <a:pt x="1726" y="1"/>
                  </a:moveTo>
                  <a:cubicBezTo>
                    <a:pt x="1695" y="1"/>
                    <a:pt x="1661" y="11"/>
                    <a:pt x="1624" y="34"/>
                  </a:cubicBezTo>
                  <a:lnTo>
                    <a:pt x="250" y="816"/>
                  </a:lnTo>
                  <a:cubicBezTo>
                    <a:pt x="95" y="927"/>
                    <a:pt x="0" y="1108"/>
                    <a:pt x="0" y="1297"/>
                  </a:cubicBezTo>
                  <a:lnTo>
                    <a:pt x="0" y="5240"/>
                  </a:lnTo>
                  <a:lnTo>
                    <a:pt x="1873" y="4158"/>
                  </a:lnTo>
                  <a:lnTo>
                    <a:pt x="1873" y="223"/>
                  </a:lnTo>
                  <a:cubicBezTo>
                    <a:pt x="1873" y="84"/>
                    <a:pt x="1813" y="1"/>
                    <a:pt x="172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41"/>
            <p:cNvSpPr/>
            <p:nvPr/>
          </p:nvSpPr>
          <p:spPr>
            <a:xfrm>
              <a:off x="7717750" y="1767550"/>
              <a:ext cx="89600" cy="121050"/>
            </a:xfrm>
            <a:custGeom>
              <a:rect b="b" l="l" r="r" t="t"/>
              <a:pathLst>
                <a:path extrusionOk="0" h="4842" w="3584">
                  <a:moveTo>
                    <a:pt x="3414" y="0"/>
                  </a:moveTo>
                  <a:cubicBezTo>
                    <a:pt x="3379" y="0"/>
                    <a:pt x="3340" y="12"/>
                    <a:pt x="3300" y="37"/>
                  </a:cubicBezTo>
                  <a:lnTo>
                    <a:pt x="284" y="1781"/>
                  </a:lnTo>
                  <a:cubicBezTo>
                    <a:pt x="104" y="1901"/>
                    <a:pt x="1" y="2099"/>
                    <a:pt x="1" y="2313"/>
                  </a:cubicBezTo>
                  <a:lnTo>
                    <a:pt x="1" y="4590"/>
                  </a:lnTo>
                  <a:cubicBezTo>
                    <a:pt x="1" y="4749"/>
                    <a:pt x="71" y="4841"/>
                    <a:pt x="169" y="4841"/>
                  </a:cubicBezTo>
                  <a:cubicBezTo>
                    <a:pt x="205" y="4841"/>
                    <a:pt x="243" y="4830"/>
                    <a:pt x="284" y="4805"/>
                  </a:cubicBezTo>
                  <a:lnTo>
                    <a:pt x="3300" y="3069"/>
                  </a:lnTo>
                  <a:cubicBezTo>
                    <a:pt x="3472" y="2941"/>
                    <a:pt x="3583" y="2734"/>
                    <a:pt x="3583" y="2520"/>
                  </a:cubicBezTo>
                  <a:lnTo>
                    <a:pt x="3583" y="251"/>
                  </a:lnTo>
                  <a:cubicBezTo>
                    <a:pt x="3583" y="93"/>
                    <a:pt x="3513" y="0"/>
                    <a:pt x="341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41"/>
            <p:cNvSpPr/>
            <p:nvPr/>
          </p:nvSpPr>
          <p:spPr>
            <a:xfrm>
              <a:off x="7490075" y="1790000"/>
              <a:ext cx="89600" cy="120825"/>
            </a:xfrm>
            <a:custGeom>
              <a:rect b="b" l="l" r="r" t="t"/>
              <a:pathLst>
                <a:path extrusionOk="0" h="4833" w="3584">
                  <a:moveTo>
                    <a:pt x="167" y="0"/>
                  </a:moveTo>
                  <a:cubicBezTo>
                    <a:pt x="68" y="0"/>
                    <a:pt x="1" y="92"/>
                    <a:pt x="1" y="247"/>
                  </a:cubicBezTo>
                  <a:lnTo>
                    <a:pt x="1" y="2515"/>
                  </a:lnTo>
                  <a:cubicBezTo>
                    <a:pt x="1" y="2730"/>
                    <a:pt x="104" y="2927"/>
                    <a:pt x="276" y="3056"/>
                  </a:cubicBezTo>
                  <a:lnTo>
                    <a:pt x="3300" y="4800"/>
                  </a:lnTo>
                  <a:cubicBezTo>
                    <a:pt x="3338" y="4822"/>
                    <a:pt x="3375" y="4832"/>
                    <a:pt x="3409" y="4832"/>
                  </a:cubicBezTo>
                  <a:cubicBezTo>
                    <a:pt x="3511" y="4832"/>
                    <a:pt x="3583" y="4740"/>
                    <a:pt x="3583" y="4586"/>
                  </a:cubicBezTo>
                  <a:lnTo>
                    <a:pt x="3583" y="2309"/>
                  </a:lnTo>
                  <a:cubicBezTo>
                    <a:pt x="3575" y="2094"/>
                    <a:pt x="3472" y="1897"/>
                    <a:pt x="3300" y="1776"/>
                  </a:cubicBezTo>
                  <a:lnTo>
                    <a:pt x="276" y="32"/>
                  </a:lnTo>
                  <a:cubicBezTo>
                    <a:pt x="237" y="11"/>
                    <a:pt x="200" y="0"/>
                    <a:pt x="16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41"/>
            <p:cNvSpPr/>
            <p:nvPr/>
          </p:nvSpPr>
          <p:spPr>
            <a:xfrm>
              <a:off x="7510700" y="1637875"/>
              <a:ext cx="285250" cy="162225"/>
            </a:xfrm>
            <a:custGeom>
              <a:rect b="b" l="l" r="r" t="t"/>
              <a:pathLst>
                <a:path extrusionOk="0" h="6489" w="11410">
                  <a:moveTo>
                    <a:pt x="7269" y="0"/>
                  </a:moveTo>
                  <a:lnTo>
                    <a:pt x="7269" y="9"/>
                  </a:lnTo>
                  <a:cubicBezTo>
                    <a:pt x="7200" y="9"/>
                    <a:pt x="7140" y="26"/>
                    <a:pt x="7088" y="60"/>
                  </a:cubicBezTo>
                  <a:lnTo>
                    <a:pt x="0" y="4150"/>
                  </a:lnTo>
                  <a:lnTo>
                    <a:pt x="3961" y="6444"/>
                  </a:lnTo>
                  <a:cubicBezTo>
                    <a:pt x="4017" y="6474"/>
                    <a:pt x="4079" y="6489"/>
                    <a:pt x="4142" y="6489"/>
                  </a:cubicBezTo>
                  <a:cubicBezTo>
                    <a:pt x="4204" y="6489"/>
                    <a:pt x="4266" y="6474"/>
                    <a:pt x="4322" y="6444"/>
                  </a:cubicBezTo>
                  <a:lnTo>
                    <a:pt x="11410" y="2346"/>
                  </a:lnTo>
                  <a:lnTo>
                    <a:pt x="7449" y="52"/>
                  </a:lnTo>
                  <a:cubicBezTo>
                    <a:pt x="7398" y="17"/>
                    <a:pt x="7329" y="0"/>
                    <a:pt x="72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41"/>
            <p:cNvSpPr/>
            <p:nvPr/>
          </p:nvSpPr>
          <p:spPr>
            <a:xfrm>
              <a:off x="7526800" y="1656775"/>
              <a:ext cx="253050" cy="143275"/>
            </a:xfrm>
            <a:custGeom>
              <a:rect b="b" l="l" r="r" t="t"/>
              <a:pathLst>
                <a:path extrusionOk="0" h="5731" w="10122">
                  <a:moveTo>
                    <a:pt x="6625" y="0"/>
                  </a:moveTo>
                  <a:cubicBezTo>
                    <a:pt x="6556" y="0"/>
                    <a:pt x="6496" y="17"/>
                    <a:pt x="6444" y="43"/>
                  </a:cubicBezTo>
                  <a:lnTo>
                    <a:pt x="1" y="3763"/>
                  </a:lnTo>
                  <a:lnTo>
                    <a:pt x="3317" y="5679"/>
                  </a:lnTo>
                  <a:cubicBezTo>
                    <a:pt x="3373" y="5713"/>
                    <a:pt x="3435" y="5731"/>
                    <a:pt x="3498" y="5731"/>
                  </a:cubicBezTo>
                  <a:cubicBezTo>
                    <a:pt x="3560" y="5731"/>
                    <a:pt x="3622" y="5713"/>
                    <a:pt x="3678" y="5679"/>
                  </a:cubicBezTo>
                  <a:lnTo>
                    <a:pt x="10121" y="1959"/>
                  </a:lnTo>
                  <a:lnTo>
                    <a:pt x="6805" y="43"/>
                  </a:lnTo>
                  <a:cubicBezTo>
                    <a:pt x="6754" y="17"/>
                    <a:pt x="6685" y="0"/>
                    <a:pt x="662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41"/>
            <p:cNvSpPr/>
            <p:nvPr/>
          </p:nvSpPr>
          <p:spPr>
            <a:xfrm>
              <a:off x="7658475" y="1666250"/>
              <a:ext cx="128900" cy="128975"/>
            </a:xfrm>
            <a:custGeom>
              <a:rect b="b" l="l" r="r" t="t"/>
              <a:pathLst>
                <a:path extrusionOk="0" h="5159" w="5156">
                  <a:moveTo>
                    <a:pt x="4461" y="0"/>
                  </a:moveTo>
                  <a:cubicBezTo>
                    <a:pt x="4424" y="0"/>
                    <a:pt x="4388" y="11"/>
                    <a:pt x="4356" y="34"/>
                  </a:cubicBezTo>
                  <a:lnTo>
                    <a:pt x="310" y="2370"/>
                  </a:lnTo>
                  <a:cubicBezTo>
                    <a:pt x="129" y="2499"/>
                    <a:pt x="18" y="2714"/>
                    <a:pt x="18" y="2937"/>
                  </a:cubicBezTo>
                  <a:lnTo>
                    <a:pt x="18" y="4613"/>
                  </a:lnTo>
                  <a:cubicBezTo>
                    <a:pt x="0" y="4707"/>
                    <a:pt x="43" y="4802"/>
                    <a:pt x="121" y="4853"/>
                  </a:cubicBezTo>
                  <a:lnTo>
                    <a:pt x="619" y="5137"/>
                  </a:lnTo>
                  <a:cubicBezTo>
                    <a:pt x="645" y="5152"/>
                    <a:pt x="673" y="5159"/>
                    <a:pt x="702" y="5159"/>
                  </a:cubicBezTo>
                  <a:cubicBezTo>
                    <a:pt x="738" y="5159"/>
                    <a:pt x="774" y="5148"/>
                    <a:pt x="808" y="5128"/>
                  </a:cubicBezTo>
                  <a:lnTo>
                    <a:pt x="4846" y="2791"/>
                  </a:lnTo>
                  <a:cubicBezTo>
                    <a:pt x="5026" y="2654"/>
                    <a:pt x="5138" y="2448"/>
                    <a:pt x="5147" y="2224"/>
                  </a:cubicBezTo>
                  <a:lnTo>
                    <a:pt x="5147" y="540"/>
                  </a:lnTo>
                  <a:cubicBezTo>
                    <a:pt x="5155" y="446"/>
                    <a:pt x="5112" y="360"/>
                    <a:pt x="5035" y="300"/>
                  </a:cubicBezTo>
                  <a:lnTo>
                    <a:pt x="4554" y="25"/>
                  </a:lnTo>
                  <a:cubicBezTo>
                    <a:pt x="4525" y="9"/>
                    <a:pt x="4493" y="0"/>
                    <a:pt x="446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41"/>
            <p:cNvSpPr/>
            <p:nvPr/>
          </p:nvSpPr>
          <p:spPr>
            <a:xfrm>
              <a:off x="7671150" y="1673275"/>
              <a:ext cx="116000" cy="121900"/>
            </a:xfrm>
            <a:custGeom>
              <a:rect b="b" l="l" r="r" t="t"/>
              <a:pathLst>
                <a:path extrusionOk="0" h="4876" w="4640">
                  <a:moveTo>
                    <a:pt x="4456" y="1"/>
                  </a:moveTo>
                  <a:cubicBezTo>
                    <a:pt x="4420" y="1"/>
                    <a:pt x="4380" y="12"/>
                    <a:pt x="4339" y="36"/>
                  </a:cubicBezTo>
                  <a:lnTo>
                    <a:pt x="301" y="2373"/>
                  </a:lnTo>
                  <a:cubicBezTo>
                    <a:pt x="112" y="2502"/>
                    <a:pt x="0" y="2717"/>
                    <a:pt x="0" y="2940"/>
                  </a:cubicBezTo>
                  <a:lnTo>
                    <a:pt x="0" y="4615"/>
                  </a:lnTo>
                  <a:cubicBezTo>
                    <a:pt x="0" y="4780"/>
                    <a:pt x="71" y="4875"/>
                    <a:pt x="177" y="4875"/>
                  </a:cubicBezTo>
                  <a:cubicBezTo>
                    <a:pt x="214" y="4875"/>
                    <a:pt x="256" y="4863"/>
                    <a:pt x="301" y="4839"/>
                  </a:cubicBezTo>
                  <a:lnTo>
                    <a:pt x="4339" y="2510"/>
                  </a:lnTo>
                  <a:cubicBezTo>
                    <a:pt x="4519" y="2373"/>
                    <a:pt x="4631" y="2167"/>
                    <a:pt x="4640" y="1943"/>
                  </a:cubicBezTo>
                  <a:lnTo>
                    <a:pt x="4640" y="259"/>
                  </a:lnTo>
                  <a:cubicBezTo>
                    <a:pt x="4640" y="99"/>
                    <a:pt x="4563" y="1"/>
                    <a:pt x="44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41"/>
            <p:cNvSpPr/>
            <p:nvPr/>
          </p:nvSpPr>
          <p:spPr>
            <a:xfrm>
              <a:off x="7682750" y="1737650"/>
              <a:ext cx="18925" cy="35750"/>
            </a:xfrm>
            <a:custGeom>
              <a:rect b="b" l="l" r="r" t="t"/>
              <a:pathLst>
                <a:path extrusionOk="0" h="1430" w="757">
                  <a:moveTo>
                    <a:pt x="562" y="1"/>
                  </a:moveTo>
                  <a:cubicBezTo>
                    <a:pt x="499" y="1"/>
                    <a:pt x="438" y="16"/>
                    <a:pt x="387" y="47"/>
                  </a:cubicBezTo>
                  <a:cubicBezTo>
                    <a:pt x="284" y="107"/>
                    <a:pt x="206" y="185"/>
                    <a:pt x="146" y="288"/>
                  </a:cubicBezTo>
                  <a:cubicBezTo>
                    <a:pt x="77" y="382"/>
                    <a:pt x="43" y="494"/>
                    <a:pt x="35" y="614"/>
                  </a:cubicBezTo>
                  <a:cubicBezTo>
                    <a:pt x="35" y="666"/>
                    <a:pt x="43" y="709"/>
                    <a:pt x="69" y="752"/>
                  </a:cubicBezTo>
                  <a:cubicBezTo>
                    <a:pt x="95" y="795"/>
                    <a:pt x="146" y="820"/>
                    <a:pt x="198" y="820"/>
                  </a:cubicBezTo>
                  <a:cubicBezTo>
                    <a:pt x="258" y="820"/>
                    <a:pt x="318" y="812"/>
                    <a:pt x="378" y="786"/>
                  </a:cubicBezTo>
                  <a:cubicBezTo>
                    <a:pt x="411" y="769"/>
                    <a:pt x="452" y="760"/>
                    <a:pt x="495" y="760"/>
                  </a:cubicBezTo>
                  <a:cubicBezTo>
                    <a:pt x="519" y="760"/>
                    <a:pt x="543" y="763"/>
                    <a:pt x="567" y="769"/>
                  </a:cubicBezTo>
                  <a:cubicBezTo>
                    <a:pt x="584" y="769"/>
                    <a:pt x="593" y="777"/>
                    <a:pt x="602" y="795"/>
                  </a:cubicBezTo>
                  <a:cubicBezTo>
                    <a:pt x="610" y="812"/>
                    <a:pt x="619" y="829"/>
                    <a:pt x="619" y="846"/>
                  </a:cubicBezTo>
                  <a:cubicBezTo>
                    <a:pt x="610" y="906"/>
                    <a:pt x="593" y="966"/>
                    <a:pt x="559" y="1018"/>
                  </a:cubicBezTo>
                  <a:cubicBezTo>
                    <a:pt x="516" y="1078"/>
                    <a:pt x="456" y="1138"/>
                    <a:pt x="387" y="1181"/>
                  </a:cubicBezTo>
                  <a:cubicBezTo>
                    <a:pt x="346" y="1208"/>
                    <a:pt x="299" y="1221"/>
                    <a:pt x="251" y="1221"/>
                  </a:cubicBezTo>
                  <a:cubicBezTo>
                    <a:pt x="206" y="1221"/>
                    <a:pt x="161" y="1210"/>
                    <a:pt x="120" y="1190"/>
                  </a:cubicBezTo>
                  <a:cubicBezTo>
                    <a:pt x="116" y="1187"/>
                    <a:pt x="111" y="1185"/>
                    <a:pt x="106" y="1185"/>
                  </a:cubicBezTo>
                  <a:cubicBezTo>
                    <a:pt x="80" y="1185"/>
                    <a:pt x="47" y="1217"/>
                    <a:pt x="26" y="1267"/>
                  </a:cubicBezTo>
                  <a:cubicBezTo>
                    <a:pt x="0" y="1319"/>
                    <a:pt x="0" y="1379"/>
                    <a:pt x="35" y="1396"/>
                  </a:cubicBezTo>
                  <a:cubicBezTo>
                    <a:pt x="82" y="1418"/>
                    <a:pt x="133" y="1429"/>
                    <a:pt x="185" y="1429"/>
                  </a:cubicBezTo>
                  <a:cubicBezTo>
                    <a:pt x="254" y="1429"/>
                    <a:pt x="323" y="1409"/>
                    <a:pt x="387" y="1370"/>
                  </a:cubicBezTo>
                  <a:cubicBezTo>
                    <a:pt x="490" y="1310"/>
                    <a:pt x="576" y="1224"/>
                    <a:pt x="636" y="1121"/>
                  </a:cubicBezTo>
                  <a:cubicBezTo>
                    <a:pt x="705" y="1018"/>
                    <a:pt x="748" y="889"/>
                    <a:pt x="756" y="769"/>
                  </a:cubicBezTo>
                  <a:cubicBezTo>
                    <a:pt x="756" y="717"/>
                    <a:pt x="748" y="674"/>
                    <a:pt x="722" y="631"/>
                  </a:cubicBezTo>
                  <a:cubicBezTo>
                    <a:pt x="687" y="580"/>
                    <a:pt x="636" y="554"/>
                    <a:pt x="584" y="554"/>
                  </a:cubicBezTo>
                  <a:cubicBezTo>
                    <a:pt x="516" y="554"/>
                    <a:pt x="456" y="563"/>
                    <a:pt x="395" y="588"/>
                  </a:cubicBezTo>
                  <a:cubicBezTo>
                    <a:pt x="363" y="605"/>
                    <a:pt x="327" y="611"/>
                    <a:pt x="289" y="611"/>
                  </a:cubicBezTo>
                  <a:cubicBezTo>
                    <a:pt x="268" y="611"/>
                    <a:pt x="246" y="609"/>
                    <a:pt x="224" y="606"/>
                  </a:cubicBezTo>
                  <a:cubicBezTo>
                    <a:pt x="206" y="606"/>
                    <a:pt x="198" y="597"/>
                    <a:pt x="189" y="580"/>
                  </a:cubicBezTo>
                  <a:cubicBezTo>
                    <a:pt x="181" y="563"/>
                    <a:pt x="172" y="545"/>
                    <a:pt x="172" y="537"/>
                  </a:cubicBezTo>
                  <a:cubicBezTo>
                    <a:pt x="181" y="477"/>
                    <a:pt x="198" y="434"/>
                    <a:pt x="232" y="391"/>
                  </a:cubicBezTo>
                  <a:cubicBezTo>
                    <a:pt x="267" y="322"/>
                    <a:pt x="318" y="270"/>
                    <a:pt x="387" y="236"/>
                  </a:cubicBezTo>
                  <a:cubicBezTo>
                    <a:pt x="421" y="217"/>
                    <a:pt x="462" y="206"/>
                    <a:pt x="505" y="206"/>
                  </a:cubicBezTo>
                  <a:cubicBezTo>
                    <a:pt x="538" y="206"/>
                    <a:pt x="571" y="212"/>
                    <a:pt x="602" y="227"/>
                  </a:cubicBezTo>
                  <a:cubicBezTo>
                    <a:pt x="605" y="228"/>
                    <a:pt x="608" y="229"/>
                    <a:pt x="611" y="229"/>
                  </a:cubicBezTo>
                  <a:cubicBezTo>
                    <a:pt x="643" y="229"/>
                    <a:pt x="681" y="189"/>
                    <a:pt x="705" y="142"/>
                  </a:cubicBezTo>
                  <a:cubicBezTo>
                    <a:pt x="722" y="90"/>
                    <a:pt x="713" y="30"/>
                    <a:pt x="687" y="21"/>
                  </a:cubicBezTo>
                  <a:cubicBezTo>
                    <a:pt x="646" y="8"/>
                    <a:pt x="604" y="1"/>
                    <a:pt x="5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41"/>
            <p:cNvSpPr/>
            <p:nvPr/>
          </p:nvSpPr>
          <p:spPr>
            <a:xfrm>
              <a:off x="7707225" y="1722675"/>
              <a:ext cx="16575" cy="40050"/>
            </a:xfrm>
            <a:custGeom>
              <a:rect b="b" l="l" r="r" t="t"/>
              <a:pathLst>
                <a:path extrusionOk="0" h="1602" w="663">
                  <a:moveTo>
                    <a:pt x="616" y="0"/>
                  </a:moveTo>
                  <a:cubicBezTo>
                    <a:pt x="607" y="0"/>
                    <a:pt x="596" y="4"/>
                    <a:pt x="585" y="10"/>
                  </a:cubicBezTo>
                  <a:cubicBezTo>
                    <a:pt x="533" y="45"/>
                    <a:pt x="507" y="96"/>
                    <a:pt x="507" y="156"/>
                  </a:cubicBezTo>
                  <a:lnTo>
                    <a:pt x="507" y="595"/>
                  </a:lnTo>
                  <a:lnTo>
                    <a:pt x="147" y="801"/>
                  </a:lnTo>
                  <a:lnTo>
                    <a:pt x="147" y="363"/>
                  </a:lnTo>
                  <a:cubicBezTo>
                    <a:pt x="147" y="318"/>
                    <a:pt x="128" y="292"/>
                    <a:pt x="101" y="292"/>
                  </a:cubicBezTo>
                  <a:cubicBezTo>
                    <a:pt x="91" y="292"/>
                    <a:pt x="81" y="296"/>
                    <a:pt x="69" y="302"/>
                  </a:cubicBezTo>
                  <a:cubicBezTo>
                    <a:pt x="26" y="337"/>
                    <a:pt x="1" y="388"/>
                    <a:pt x="1" y="448"/>
                  </a:cubicBezTo>
                  <a:lnTo>
                    <a:pt x="1" y="1531"/>
                  </a:lnTo>
                  <a:cubicBezTo>
                    <a:pt x="1" y="1575"/>
                    <a:pt x="15" y="1601"/>
                    <a:pt x="39" y="1601"/>
                  </a:cubicBezTo>
                  <a:cubicBezTo>
                    <a:pt x="48" y="1601"/>
                    <a:pt x="58" y="1598"/>
                    <a:pt x="69" y="1591"/>
                  </a:cubicBezTo>
                  <a:cubicBezTo>
                    <a:pt x="121" y="1557"/>
                    <a:pt x="147" y="1505"/>
                    <a:pt x="147" y="1445"/>
                  </a:cubicBezTo>
                  <a:lnTo>
                    <a:pt x="147" y="1007"/>
                  </a:lnTo>
                  <a:lnTo>
                    <a:pt x="507" y="801"/>
                  </a:lnTo>
                  <a:lnTo>
                    <a:pt x="507" y="1239"/>
                  </a:lnTo>
                  <a:cubicBezTo>
                    <a:pt x="507" y="1283"/>
                    <a:pt x="526" y="1309"/>
                    <a:pt x="553" y="1309"/>
                  </a:cubicBezTo>
                  <a:cubicBezTo>
                    <a:pt x="563" y="1309"/>
                    <a:pt x="574" y="1306"/>
                    <a:pt x="585" y="1299"/>
                  </a:cubicBezTo>
                  <a:cubicBezTo>
                    <a:pt x="628" y="1265"/>
                    <a:pt x="662" y="1205"/>
                    <a:pt x="662" y="1153"/>
                  </a:cubicBezTo>
                  <a:lnTo>
                    <a:pt x="662" y="70"/>
                  </a:lnTo>
                  <a:cubicBezTo>
                    <a:pt x="662" y="26"/>
                    <a:pt x="643" y="0"/>
                    <a:pt x="6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41"/>
            <p:cNvSpPr/>
            <p:nvPr/>
          </p:nvSpPr>
          <p:spPr>
            <a:xfrm>
              <a:off x="7728925" y="1709425"/>
              <a:ext cx="24300" cy="35800"/>
            </a:xfrm>
            <a:custGeom>
              <a:rect b="b" l="l" r="r" t="t"/>
              <a:pathLst>
                <a:path extrusionOk="0" h="1432" w="972">
                  <a:moveTo>
                    <a:pt x="603" y="227"/>
                  </a:moveTo>
                  <a:cubicBezTo>
                    <a:pt x="640" y="227"/>
                    <a:pt x="679" y="240"/>
                    <a:pt x="713" y="265"/>
                  </a:cubicBezTo>
                  <a:cubicBezTo>
                    <a:pt x="774" y="334"/>
                    <a:pt x="808" y="437"/>
                    <a:pt x="799" y="532"/>
                  </a:cubicBezTo>
                  <a:lnTo>
                    <a:pt x="808" y="532"/>
                  </a:lnTo>
                  <a:cubicBezTo>
                    <a:pt x="799" y="661"/>
                    <a:pt x="765" y="789"/>
                    <a:pt x="713" y="910"/>
                  </a:cubicBezTo>
                  <a:cubicBezTo>
                    <a:pt x="662" y="1013"/>
                    <a:pt x="585" y="1099"/>
                    <a:pt x="499" y="1167"/>
                  </a:cubicBezTo>
                  <a:cubicBezTo>
                    <a:pt x="464" y="1193"/>
                    <a:pt x="423" y="1206"/>
                    <a:pt x="384" y="1206"/>
                  </a:cubicBezTo>
                  <a:cubicBezTo>
                    <a:pt x="344" y="1206"/>
                    <a:pt x="305" y="1193"/>
                    <a:pt x="275" y="1167"/>
                  </a:cubicBezTo>
                  <a:cubicBezTo>
                    <a:pt x="207" y="1099"/>
                    <a:pt x="172" y="996"/>
                    <a:pt x="181" y="901"/>
                  </a:cubicBezTo>
                  <a:cubicBezTo>
                    <a:pt x="181" y="772"/>
                    <a:pt x="215" y="643"/>
                    <a:pt x="275" y="523"/>
                  </a:cubicBezTo>
                  <a:cubicBezTo>
                    <a:pt x="318" y="420"/>
                    <a:pt x="396" y="326"/>
                    <a:pt x="499" y="265"/>
                  </a:cubicBezTo>
                  <a:cubicBezTo>
                    <a:pt x="529" y="240"/>
                    <a:pt x="565" y="227"/>
                    <a:pt x="603" y="227"/>
                  </a:cubicBezTo>
                  <a:close/>
                  <a:moveTo>
                    <a:pt x="652" y="0"/>
                  </a:moveTo>
                  <a:cubicBezTo>
                    <a:pt x="596" y="0"/>
                    <a:pt x="540" y="17"/>
                    <a:pt x="490" y="51"/>
                  </a:cubicBezTo>
                  <a:cubicBezTo>
                    <a:pt x="344" y="154"/>
                    <a:pt x="224" y="283"/>
                    <a:pt x="155" y="446"/>
                  </a:cubicBezTo>
                  <a:cubicBezTo>
                    <a:pt x="69" y="618"/>
                    <a:pt x="18" y="798"/>
                    <a:pt x="18" y="987"/>
                  </a:cubicBezTo>
                  <a:cubicBezTo>
                    <a:pt x="0" y="1133"/>
                    <a:pt x="52" y="1271"/>
                    <a:pt x="155" y="1374"/>
                  </a:cubicBezTo>
                  <a:cubicBezTo>
                    <a:pt x="207" y="1412"/>
                    <a:pt x="265" y="1432"/>
                    <a:pt x="323" y="1432"/>
                  </a:cubicBezTo>
                  <a:cubicBezTo>
                    <a:pt x="380" y="1432"/>
                    <a:pt x="438" y="1412"/>
                    <a:pt x="490" y="1374"/>
                  </a:cubicBezTo>
                  <a:cubicBezTo>
                    <a:pt x="636" y="1279"/>
                    <a:pt x="748" y="1142"/>
                    <a:pt x="825" y="987"/>
                  </a:cubicBezTo>
                  <a:cubicBezTo>
                    <a:pt x="911" y="815"/>
                    <a:pt x="954" y="635"/>
                    <a:pt x="963" y="446"/>
                  </a:cubicBezTo>
                  <a:cubicBezTo>
                    <a:pt x="971" y="300"/>
                    <a:pt x="920" y="162"/>
                    <a:pt x="825" y="59"/>
                  </a:cubicBezTo>
                  <a:cubicBezTo>
                    <a:pt x="772" y="19"/>
                    <a:pt x="712" y="0"/>
                    <a:pt x="6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41"/>
            <p:cNvSpPr/>
            <p:nvPr/>
          </p:nvSpPr>
          <p:spPr>
            <a:xfrm>
              <a:off x="7759625" y="1695375"/>
              <a:ext cx="15500" cy="36850"/>
            </a:xfrm>
            <a:custGeom>
              <a:rect b="b" l="l" r="r" t="t"/>
              <a:pathLst>
                <a:path extrusionOk="0" h="1474" w="620">
                  <a:moveTo>
                    <a:pt x="387" y="223"/>
                  </a:moveTo>
                  <a:cubicBezTo>
                    <a:pt x="437" y="223"/>
                    <a:pt x="473" y="271"/>
                    <a:pt x="473" y="346"/>
                  </a:cubicBezTo>
                  <a:cubicBezTo>
                    <a:pt x="465" y="458"/>
                    <a:pt x="413" y="552"/>
                    <a:pt x="327" y="621"/>
                  </a:cubicBezTo>
                  <a:lnTo>
                    <a:pt x="156" y="716"/>
                  </a:lnTo>
                  <a:lnTo>
                    <a:pt x="156" y="338"/>
                  </a:lnTo>
                  <a:lnTo>
                    <a:pt x="327" y="243"/>
                  </a:lnTo>
                  <a:cubicBezTo>
                    <a:pt x="348" y="229"/>
                    <a:pt x="368" y="223"/>
                    <a:pt x="387" y="223"/>
                  </a:cubicBezTo>
                  <a:close/>
                  <a:moveTo>
                    <a:pt x="446" y="1"/>
                  </a:moveTo>
                  <a:cubicBezTo>
                    <a:pt x="410" y="1"/>
                    <a:pt x="370" y="12"/>
                    <a:pt x="327" y="37"/>
                  </a:cubicBezTo>
                  <a:lnTo>
                    <a:pt x="78" y="183"/>
                  </a:lnTo>
                  <a:cubicBezTo>
                    <a:pt x="35" y="217"/>
                    <a:pt x="1" y="269"/>
                    <a:pt x="1" y="329"/>
                  </a:cubicBezTo>
                  <a:lnTo>
                    <a:pt x="1" y="1412"/>
                  </a:lnTo>
                  <a:cubicBezTo>
                    <a:pt x="1" y="1449"/>
                    <a:pt x="19" y="1473"/>
                    <a:pt x="46" y="1473"/>
                  </a:cubicBezTo>
                  <a:cubicBezTo>
                    <a:pt x="56" y="1473"/>
                    <a:pt x="67" y="1470"/>
                    <a:pt x="78" y="1463"/>
                  </a:cubicBezTo>
                  <a:cubicBezTo>
                    <a:pt x="130" y="1429"/>
                    <a:pt x="156" y="1377"/>
                    <a:pt x="156" y="1317"/>
                  </a:cubicBezTo>
                  <a:lnTo>
                    <a:pt x="156" y="922"/>
                  </a:lnTo>
                  <a:lnTo>
                    <a:pt x="327" y="827"/>
                  </a:lnTo>
                  <a:cubicBezTo>
                    <a:pt x="508" y="690"/>
                    <a:pt x="619" y="484"/>
                    <a:pt x="619" y="260"/>
                  </a:cubicBezTo>
                  <a:cubicBezTo>
                    <a:pt x="619" y="95"/>
                    <a:pt x="549" y="1"/>
                    <a:pt x="4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41"/>
            <p:cNvSpPr/>
            <p:nvPr/>
          </p:nvSpPr>
          <p:spPr>
            <a:xfrm>
              <a:off x="7637850" y="1730425"/>
              <a:ext cx="205575" cy="164400"/>
            </a:xfrm>
            <a:custGeom>
              <a:rect b="b" l="l" r="r" t="t"/>
              <a:pathLst>
                <a:path extrusionOk="0" h="6576" w="8223">
                  <a:moveTo>
                    <a:pt x="7174" y="1"/>
                  </a:moveTo>
                  <a:lnTo>
                    <a:pt x="1" y="4142"/>
                  </a:lnTo>
                  <a:lnTo>
                    <a:pt x="1" y="5319"/>
                  </a:lnTo>
                  <a:lnTo>
                    <a:pt x="1049" y="5920"/>
                  </a:lnTo>
                  <a:lnTo>
                    <a:pt x="1049" y="6161"/>
                  </a:lnTo>
                  <a:cubicBezTo>
                    <a:pt x="1049" y="6419"/>
                    <a:pt x="1170" y="6575"/>
                    <a:pt x="1339" y="6575"/>
                  </a:cubicBezTo>
                  <a:cubicBezTo>
                    <a:pt x="1396" y="6575"/>
                    <a:pt x="1457" y="6558"/>
                    <a:pt x="1521" y="6522"/>
                  </a:cubicBezTo>
                  <a:lnTo>
                    <a:pt x="1599" y="6470"/>
                  </a:lnTo>
                  <a:cubicBezTo>
                    <a:pt x="1865" y="6316"/>
                    <a:pt x="2071" y="5912"/>
                    <a:pt x="2071" y="5568"/>
                  </a:cubicBezTo>
                  <a:lnTo>
                    <a:pt x="2071" y="5577"/>
                  </a:lnTo>
                  <a:cubicBezTo>
                    <a:pt x="2071" y="5840"/>
                    <a:pt x="2191" y="5992"/>
                    <a:pt x="2358" y="5992"/>
                  </a:cubicBezTo>
                  <a:cubicBezTo>
                    <a:pt x="2416" y="5992"/>
                    <a:pt x="2478" y="5975"/>
                    <a:pt x="2544" y="5938"/>
                  </a:cubicBezTo>
                  <a:lnTo>
                    <a:pt x="2630" y="5886"/>
                  </a:lnTo>
                  <a:cubicBezTo>
                    <a:pt x="2887" y="5740"/>
                    <a:pt x="3093" y="5345"/>
                    <a:pt x="3102" y="5010"/>
                  </a:cubicBezTo>
                  <a:cubicBezTo>
                    <a:pt x="3108" y="5246"/>
                    <a:pt x="3224" y="5392"/>
                    <a:pt x="3384" y="5392"/>
                  </a:cubicBezTo>
                  <a:cubicBezTo>
                    <a:pt x="3440" y="5392"/>
                    <a:pt x="3502" y="5374"/>
                    <a:pt x="3566" y="5336"/>
                  </a:cubicBezTo>
                  <a:lnTo>
                    <a:pt x="3652" y="5285"/>
                  </a:lnTo>
                  <a:cubicBezTo>
                    <a:pt x="3910" y="5139"/>
                    <a:pt x="4124" y="4735"/>
                    <a:pt x="4124" y="4383"/>
                  </a:cubicBezTo>
                  <a:lnTo>
                    <a:pt x="4124" y="4391"/>
                  </a:lnTo>
                  <a:cubicBezTo>
                    <a:pt x="4124" y="4654"/>
                    <a:pt x="4244" y="4807"/>
                    <a:pt x="4412" y="4807"/>
                  </a:cubicBezTo>
                  <a:cubicBezTo>
                    <a:pt x="4469" y="4807"/>
                    <a:pt x="4532" y="4789"/>
                    <a:pt x="4597" y="4752"/>
                  </a:cubicBezTo>
                  <a:lnTo>
                    <a:pt x="4674" y="4700"/>
                  </a:lnTo>
                  <a:cubicBezTo>
                    <a:pt x="4932" y="4554"/>
                    <a:pt x="5138" y="4168"/>
                    <a:pt x="5147" y="3824"/>
                  </a:cubicBezTo>
                  <a:cubicBezTo>
                    <a:pt x="5153" y="4060"/>
                    <a:pt x="5268" y="4206"/>
                    <a:pt x="5433" y="4206"/>
                  </a:cubicBezTo>
                  <a:cubicBezTo>
                    <a:pt x="5490" y="4206"/>
                    <a:pt x="5553" y="4188"/>
                    <a:pt x="5619" y="4151"/>
                  </a:cubicBezTo>
                  <a:lnTo>
                    <a:pt x="5697" y="4099"/>
                  </a:lnTo>
                  <a:cubicBezTo>
                    <a:pt x="5963" y="3953"/>
                    <a:pt x="6169" y="3549"/>
                    <a:pt x="6169" y="3206"/>
                  </a:cubicBezTo>
                  <a:lnTo>
                    <a:pt x="6169" y="3214"/>
                  </a:lnTo>
                  <a:cubicBezTo>
                    <a:pt x="6169" y="3469"/>
                    <a:pt x="6288" y="3625"/>
                    <a:pt x="6454" y="3625"/>
                  </a:cubicBezTo>
                  <a:cubicBezTo>
                    <a:pt x="6512" y="3625"/>
                    <a:pt x="6575" y="3606"/>
                    <a:pt x="6642" y="3566"/>
                  </a:cubicBezTo>
                  <a:lnTo>
                    <a:pt x="6728" y="3523"/>
                  </a:lnTo>
                  <a:cubicBezTo>
                    <a:pt x="6985" y="3369"/>
                    <a:pt x="7200" y="2965"/>
                    <a:pt x="7200" y="2621"/>
                  </a:cubicBezTo>
                  <a:cubicBezTo>
                    <a:pt x="7200" y="2877"/>
                    <a:pt x="7319" y="3032"/>
                    <a:pt x="7485" y="3032"/>
                  </a:cubicBezTo>
                  <a:cubicBezTo>
                    <a:pt x="7543" y="3032"/>
                    <a:pt x="7606" y="3013"/>
                    <a:pt x="7673" y="2974"/>
                  </a:cubicBezTo>
                  <a:lnTo>
                    <a:pt x="7750" y="2931"/>
                  </a:lnTo>
                  <a:cubicBezTo>
                    <a:pt x="8008" y="2776"/>
                    <a:pt x="8223" y="2372"/>
                    <a:pt x="8223" y="2029"/>
                  </a:cubicBezTo>
                  <a:lnTo>
                    <a:pt x="8223" y="1779"/>
                  </a:lnTo>
                  <a:lnTo>
                    <a:pt x="717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41"/>
            <p:cNvSpPr/>
            <p:nvPr/>
          </p:nvSpPr>
          <p:spPr>
            <a:xfrm>
              <a:off x="7664050" y="1863400"/>
              <a:ext cx="25600" cy="31325"/>
            </a:xfrm>
            <a:custGeom>
              <a:rect b="b" l="l" r="r" t="t"/>
              <a:pathLst>
                <a:path extrusionOk="0" h="1253" w="1024">
                  <a:moveTo>
                    <a:pt x="1023" y="0"/>
                  </a:moveTo>
                  <a:lnTo>
                    <a:pt x="1" y="593"/>
                  </a:lnTo>
                  <a:lnTo>
                    <a:pt x="1" y="842"/>
                  </a:lnTo>
                  <a:cubicBezTo>
                    <a:pt x="1" y="1097"/>
                    <a:pt x="119" y="1253"/>
                    <a:pt x="286" y="1253"/>
                  </a:cubicBezTo>
                  <a:cubicBezTo>
                    <a:pt x="343" y="1253"/>
                    <a:pt x="407" y="1234"/>
                    <a:pt x="473" y="1194"/>
                  </a:cubicBezTo>
                  <a:lnTo>
                    <a:pt x="559" y="1151"/>
                  </a:lnTo>
                  <a:cubicBezTo>
                    <a:pt x="817" y="997"/>
                    <a:pt x="1023" y="593"/>
                    <a:pt x="1023" y="249"/>
                  </a:cubicBezTo>
                  <a:lnTo>
                    <a:pt x="1023"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41"/>
            <p:cNvSpPr/>
            <p:nvPr/>
          </p:nvSpPr>
          <p:spPr>
            <a:xfrm>
              <a:off x="7689175" y="1848775"/>
              <a:ext cx="25800" cy="31350"/>
            </a:xfrm>
            <a:custGeom>
              <a:rect b="b" l="l" r="r" t="t"/>
              <a:pathLst>
                <a:path extrusionOk="0" h="1254" w="1032">
                  <a:moveTo>
                    <a:pt x="1031" y="1"/>
                  </a:moveTo>
                  <a:lnTo>
                    <a:pt x="0" y="594"/>
                  </a:lnTo>
                  <a:lnTo>
                    <a:pt x="0" y="843"/>
                  </a:lnTo>
                  <a:cubicBezTo>
                    <a:pt x="0" y="1098"/>
                    <a:pt x="118" y="1254"/>
                    <a:pt x="285" y="1254"/>
                  </a:cubicBezTo>
                  <a:cubicBezTo>
                    <a:pt x="343" y="1254"/>
                    <a:pt x="406" y="1235"/>
                    <a:pt x="473" y="1195"/>
                  </a:cubicBezTo>
                  <a:lnTo>
                    <a:pt x="559" y="1152"/>
                  </a:lnTo>
                  <a:cubicBezTo>
                    <a:pt x="816" y="997"/>
                    <a:pt x="1031" y="594"/>
                    <a:pt x="1031" y="250"/>
                  </a:cubicBezTo>
                  <a:lnTo>
                    <a:pt x="103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41"/>
            <p:cNvSpPr/>
            <p:nvPr/>
          </p:nvSpPr>
          <p:spPr>
            <a:xfrm>
              <a:off x="7715400" y="1833750"/>
              <a:ext cx="25575" cy="31475"/>
            </a:xfrm>
            <a:custGeom>
              <a:rect b="b" l="l" r="r" t="t"/>
              <a:pathLst>
                <a:path extrusionOk="0" h="1259" w="1023">
                  <a:moveTo>
                    <a:pt x="1022" y="0"/>
                  </a:moveTo>
                  <a:lnTo>
                    <a:pt x="0" y="593"/>
                  </a:lnTo>
                  <a:lnTo>
                    <a:pt x="0" y="842"/>
                  </a:lnTo>
                  <a:cubicBezTo>
                    <a:pt x="0" y="1105"/>
                    <a:pt x="115" y="1258"/>
                    <a:pt x="280" y="1258"/>
                  </a:cubicBezTo>
                  <a:cubicBezTo>
                    <a:pt x="336" y="1258"/>
                    <a:pt x="399" y="1240"/>
                    <a:pt x="464" y="1203"/>
                  </a:cubicBezTo>
                  <a:lnTo>
                    <a:pt x="550" y="1152"/>
                  </a:lnTo>
                  <a:cubicBezTo>
                    <a:pt x="808" y="1006"/>
                    <a:pt x="1022" y="602"/>
                    <a:pt x="1022" y="250"/>
                  </a:cubicBezTo>
                  <a:lnTo>
                    <a:pt x="102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41"/>
            <p:cNvSpPr/>
            <p:nvPr/>
          </p:nvSpPr>
          <p:spPr>
            <a:xfrm>
              <a:off x="7740500" y="1819350"/>
              <a:ext cx="25575" cy="31250"/>
            </a:xfrm>
            <a:custGeom>
              <a:rect b="b" l="l" r="r" t="t"/>
              <a:pathLst>
                <a:path extrusionOk="0" h="1250" w="1023">
                  <a:moveTo>
                    <a:pt x="1023" y="1"/>
                  </a:moveTo>
                  <a:lnTo>
                    <a:pt x="0" y="585"/>
                  </a:lnTo>
                  <a:lnTo>
                    <a:pt x="0" y="834"/>
                  </a:lnTo>
                  <a:cubicBezTo>
                    <a:pt x="0" y="1097"/>
                    <a:pt x="120" y="1250"/>
                    <a:pt x="288" y="1250"/>
                  </a:cubicBezTo>
                  <a:cubicBezTo>
                    <a:pt x="345" y="1250"/>
                    <a:pt x="408" y="1232"/>
                    <a:pt x="473" y="1195"/>
                  </a:cubicBezTo>
                  <a:lnTo>
                    <a:pt x="550" y="1143"/>
                  </a:lnTo>
                  <a:cubicBezTo>
                    <a:pt x="817" y="997"/>
                    <a:pt x="1023" y="594"/>
                    <a:pt x="1023" y="241"/>
                  </a:cubicBezTo>
                  <a:lnTo>
                    <a:pt x="102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41"/>
            <p:cNvSpPr/>
            <p:nvPr/>
          </p:nvSpPr>
          <p:spPr>
            <a:xfrm>
              <a:off x="7766500" y="1804325"/>
              <a:ext cx="25600" cy="31350"/>
            </a:xfrm>
            <a:custGeom>
              <a:rect b="b" l="l" r="r" t="t"/>
              <a:pathLst>
                <a:path extrusionOk="0" h="1254" w="1024">
                  <a:moveTo>
                    <a:pt x="1023" y="0"/>
                  </a:moveTo>
                  <a:lnTo>
                    <a:pt x="1" y="593"/>
                  </a:lnTo>
                  <a:lnTo>
                    <a:pt x="1" y="842"/>
                  </a:lnTo>
                  <a:cubicBezTo>
                    <a:pt x="1" y="1098"/>
                    <a:pt x="119" y="1253"/>
                    <a:pt x="286" y="1253"/>
                  </a:cubicBezTo>
                  <a:cubicBezTo>
                    <a:pt x="343" y="1253"/>
                    <a:pt x="407" y="1234"/>
                    <a:pt x="473" y="1195"/>
                  </a:cubicBezTo>
                  <a:lnTo>
                    <a:pt x="559" y="1143"/>
                  </a:lnTo>
                  <a:cubicBezTo>
                    <a:pt x="817" y="997"/>
                    <a:pt x="1023" y="593"/>
                    <a:pt x="1023" y="250"/>
                  </a:cubicBezTo>
                  <a:lnTo>
                    <a:pt x="1023"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41"/>
            <p:cNvSpPr/>
            <p:nvPr/>
          </p:nvSpPr>
          <p:spPr>
            <a:xfrm>
              <a:off x="7791625" y="1789725"/>
              <a:ext cx="25800" cy="31325"/>
            </a:xfrm>
            <a:custGeom>
              <a:rect b="b" l="l" r="r" t="t"/>
              <a:pathLst>
                <a:path extrusionOk="0" h="1253" w="1032">
                  <a:moveTo>
                    <a:pt x="1031" y="0"/>
                  </a:moveTo>
                  <a:lnTo>
                    <a:pt x="0" y="593"/>
                  </a:lnTo>
                  <a:lnTo>
                    <a:pt x="0" y="842"/>
                  </a:lnTo>
                  <a:cubicBezTo>
                    <a:pt x="0" y="1097"/>
                    <a:pt x="119" y="1253"/>
                    <a:pt x="285" y="1253"/>
                  </a:cubicBezTo>
                  <a:cubicBezTo>
                    <a:pt x="343" y="1253"/>
                    <a:pt x="406" y="1234"/>
                    <a:pt x="473" y="1194"/>
                  </a:cubicBezTo>
                  <a:lnTo>
                    <a:pt x="559" y="1143"/>
                  </a:lnTo>
                  <a:cubicBezTo>
                    <a:pt x="816" y="997"/>
                    <a:pt x="1031" y="593"/>
                    <a:pt x="1031" y="249"/>
                  </a:cubicBezTo>
                  <a:lnTo>
                    <a:pt x="103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41"/>
            <p:cNvSpPr/>
            <p:nvPr/>
          </p:nvSpPr>
          <p:spPr>
            <a:xfrm>
              <a:off x="7817850" y="1774900"/>
              <a:ext cx="25575" cy="31350"/>
            </a:xfrm>
            <a:custGeom>
              <a:rect b="b" l="l" r="r" t="t"/>
              <a:pathLst>
                <a:path extrusionOk="0" h="1254" w="1023">
                  <a:moveTo>
                    <a:pt x="1023" y="0"/>
                  </a:moveTo>
                  <a:lnTo>
                    <a:pt x="0" y="593"/>
                  </a:lnTo>
                  <a:lnTo>
                    <a:pt x="0" y="842"/>
                  </a:lnTo>
                  <a:cubicBezTo>
                    <a:pt x="0" y="1098"/>
                    <a:pt x="114" y="1253"/>
                    <a:pt x="281" y="1253"/>
                  </a:cubicBezTo>
                  <a:cubicBezTo>
                    <a:pt x="339" y="1253"/>
                    <a:pt x="404" y="1234"/>
                    <a:pt x="473" y="1195"/>
                  </a:cubicBezTo>
                  <a:lnTo>
                    <a:pt x="550" y="1143"/>
                  </a:lnTo>
                  <a:cubicBezTo>
                    <a:pt x="816" y="997"/>
                    <a:pt x="1023" y="593"/>
                    <a:pt x="1023" y="250"/>
                  </a:cubicBezTo>
                  <a:lnTo>
                    <a:pt x="1023"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41"/>
            <p:cNvSpPr/>
            <p:nvPr/>
          </p:nvSpPr>
          <p:spPr>
            <a:xfrm>
              <a:off x="7638075" y="1819150"/>
              <a:ext cx="51575" cy="59300"/>
            </a:xfrm>
            <a:custGeom>
              <a:rect b="b" l="l" r="r" t="t"/>
              <a:pathLst>
                <a:path extrusionOk="0" h="2372" w="2063">
                  <a:moveTo>
                    <a:pt x="1023" y="0"/>
                  </a:moveTo>
                  <a:lnTo>
                    <a:pt x="0" y="593"/>
                  </a:lnTo>
                  <a:lnTo>
                    <a:pt x="1048" y="2371"/>
                  </a:lnTo>
                  <a:lnTo>
                    <a:pt x="2062" y="1779"/>
                  </a:lnTo>
                  <a:lnTo>
                    <a:pt x="102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41"/>
            <p:cNvSpPr/>
            <p:nvPr/>
          </p:nvSpPr>
          <p:spPr>
            <a:xfrm>
              <a:off x="7689175" y="1789500"/>
              <a:ext cx="51800" cy="59300"/>
            </a:xfrm>
            <a:custGeom>
              <a:rect b="b" l="l" r="r" t="t"/>
              <a:pathLst>
                <a:path extrusionOk="0" h="2372" w="2072">
                  <a:moveTo>
                    <a:pt x="1023" y="1"/>
                  </a:moveTo>
                  <a:lnTo>
                    <a:pt x="1" y="593"/>
                  </a:lnTo>
                  <a:lnTo>
                    <a:pt x="1049" y="2372"/>
                  </a:lnTo>
                  <a:lnTo>
                    <a:pt x="2071" y="1779"/>
                  </a:lnTo>
                  <a:lnTo>
                    <a:pt x="102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41"/>
            <p:cNvSpPr/>
            <p:nvPr/>
          </p:nvSpPr>
          <p:spPr>
            <a:xfrm>
              <a:off x="7740300" y="1760075"/>
              <a:ext cx="51800" cy="59100"/>
            </a:xfrm>
            <a:custGeom>
              <a:rect b="b" l="l" r="r" t="t"/>
              <a:pathLst>
                <a:path extrusionOk="0" h="2364" w="2072">
                  <a:moveTo>
                    <a:pt x="1032" y="1"/>
                  </a:moveTo>
                  <a:lnTo>
                    <a:pt x="1" y="593"/>
                  </a:lnTo>
                  <a:lnTo>
                    <a:pt x="1049" y="2363"/>
                  </a:lnTo>
                  <a:lnTo>
                    <a:pt x="2071" y="1779"/>
                  </a:lnTo>
                  <a:lnTo>
                    <a:pt x="103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41"/>
            <p:cNvSpPr/>
            <p:nvPr/>
          </p:nvSpPr>
          <p:spPr>
            <a:xfrm>
              <a:off x="7791650" y="1730425"/>
              <a:ext cx="51775" cy="59325"/>
            </a:xfrm>
            <a:custGeom>
              <a:rect b="b" l="l" r="r" t="t"/>
              <a:pathLst>
                <a:path extrusionOk="0" h="2373" w="2071">
                  <a:moveTo>
                    <a:pt x="1022" y="1"/>
                  </a:moveTo>
                  <a:lnTo>
                    <a:pt x="0" y="594"/>
                  </a:lnTo>
                  <a:lnTo>
                    <a:pt x="1048" y="2372"/>
                  </a:lnTo>
                  <a:lnTo>
                    <a:pt x="2071" y="1779"/>
                  </a:lnTo>
                  <a:lnTo>
                    <a:pt x="102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41"/>
            <p:cNvSpPr/>
            <p:nvPr/>
          </p:nvSpPr>
          <p:spPr>
            <a:xfrm>
              <a:off x="7638075" y="1833975"/>
              <a:ext cx="26225" cy="44475"/>
            </a:xfrm>
            <a:custGeom>
              <a:rect b="b" l="l" r="r" t="t"/>
              <a:pathLst>
                <a:path extrusionOk="0" h="1779" w="1049">
                  <a:moveTo>
                    <a:pt x="0" y="0"/>
                  </a:moveTo>
                  <a:lnTo>
                    <a:pt x="0" y="1177"/>
                  </a:lnTo>
                  <a:lnTo>
                    <a:pt x="1048" y="1778"/>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5" name="Google Shape;5625;p41"/>
          <p:cNvGrpSpPr/>
          <p:nvPr/>
        </p:nvGrpSpPr>
        <p:grpSpPr>
          <a:xfrm>
            <a:off x="6912100" y="1610600"/>
            <a:ext cx="254100" cy="371150"/>
            <a:chOff x="6912100" y="1610600"/>
            <a:chExt cx="254100" cy="371150"/>
          </a:xfrm>
        </p:grpSpPr>
        <p:sp>
          <p:nvSpPr>
            <p:cNvPr id="5626" name="Google Shape;5626;p41"/>
            <p:cNvSpPr/>
            <p:nvPr/>
          </p:nvSpPr>
          <p:spPr>
            <a:xfrm>
              <a:off x="6913800" y="1610600"/>
              <a:ext cx="245325" cy="371150"/>
            </a:xfrm>
            <a:custGeom>
              <a:rect b="b" l="l" r="r" t="t"/>
              <a:pathLst>
                <a:path extrusionOk="0" h="14846" w="9813">
                  <a:moveTo>
                    <a:pt x="5959" y="0"/>
                  </a:moveTo>
                  <a:cubicBezTo>
                    <a:pt x="5792" y="0"/>
                    <a:pt x="5624" y="43"/>
                    <a:pt x="5474" y="129"/>
                  </a:cubicBezTo>
                  <a:lnTo>
                    <a:pt x="207" y="3170"/>
                  </a:lnTo>
                  <a:cubicBezTo>
                    <a:pt x="78" y="3248"/>
                    <a:pt x="1" y="3376"/>
                    <a:pt x="1" y="3531"/>
                  </a:cubicBezTo>
                  <a:lnTo>
                    <a:pt x="1" y="12543"/>
                  </a:lnTo>
                  <a:cubicBezTo>
                    <a:pt x="1" y="12689"/>
                    <a:pt x="78" y="12827"/>
                    <a:pt x="207" y="12896"/>
                  </a:cubicBezTo>
                  <a:lnTo>
                    <a:pt x="3360" y="14717"/>
                  </a:lnTo>
                  <a:cubicBezTo>
                    <a:pt x="3506" y="14803"/>
                    <a:pt x="3672" y="14846"/>
                    <a:pt x="3838" y="14846"/>
                  </a:cubicBezTo>
                  <a:cubicBezTo>
                    <a:pt x="4005" y="14846"/>
                    <a:pt x="4172" y="14803"/>
                    <a:pt x="4322" y="14717"/>
                  </a:cubicBezTo>
                  <a:lnTo>
                    <a:pt x="9589" y="11667"/>
                  </a:lnTo>
                  <a:cubicBezTo>
                    <a:pt x="9735" y="11590"/>
                    <a:pt x="9812" y="11435"/>
                    <a:pt x="9795" y="11272"/>
                  </a:cubicBezTo>
                  <a:lnTo>
                    <a:pt x="9787" y="2260"/>
                  </a:lnTo>
                  <a:cubicBezTo>
                    <a:pt x="9778" y="2122"/>
                    <a:pt x="9701" y="2010"/>
                    <a:pt x="9589" y="1942"/>
                  </a:cubicBezTo>
                  <a:lnTo>
                    <a:pt x="6445" y="129"/>
                  </a:lnTo>
                  <a:cubicBezTo>
                    <a:pt x="6294" y="43"/>
                    <a:pt x="6127" y="0"/>
                    <a:pt x="5959" y="0"/>
                  </a:cubicBezTo>
                  <a:close/>
                </a:path>
              </a:pathLst>
            </a:custGeom>
            <a:solidFill>
              <a:srgbClr val="97A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41"/>
            <p:cNvSpPr/>
            <p:nvPr/>
          </p:nvSpPr>
          <p:spPr>
            <a:xfrm>
              <a:off x="6913800" y="1821925"/>
              <a:ext cx="84025" cy="156625"/>
            </a:xfrm>
            <a:custGeom>
              <a:rect b="b" l="l" r="r" t="t"/>
              <a:pathLst>
                <a:path extrusionOk="0" h="6265" w="3361">
                  <a:moveTo>
                    <a:pt x="10" y="1"/>
                  </a:moveTo>
                  <a:cubicBezTo>
                    <a:pt x="9" y="14"/>
                    <a:pt x="9" y="28"/>
                    <a:pt x="10" y="41"/>
                  </a:cubicBezTo>
                  <a:lnTo>
                    <a:pt x="10" y="41"/>
                  </a:lnTo>
                  <a:lnTo>
                    <a:pt x="10" y="1"/>
                  </a:lnTo>
                  <a:close/>
                  <a:moveTo>
                    <a:pt x="10" y="41"/>
                  </a:moveTo>
                  <a:lnTo>
                    <a:pt x="10" y="4090"/>
                  </a:lnTo>
                  <a:cubicBezTo>
                    <a:pt x="1" y="4236"/>
                    <a:pt x="87" y="4374"/>
                    <a:pt x="216" y="4443"/>
                  </a:cubicBezTo>
                  <a:lnTo>
                    <a:pt x="3360" y="6264"/>
                  </a:lnTo>
                  <a:lnTo>
                    <a:pt x="3360" y="2166"/>
                  </a:lnTo>
                  <a:lnTo>
                    <a:pt x="216" y="353"/>
                  </a:lnTo>
                  <a:cubicBezTo>
                    <a:pt x="99" y="291"/>
                    <a:pt x="17" y="172"/>
                    <a:pt x="10" y="41"/>
                  </a:cubicBezTo>
                  <a:close/>
                </a:path>
              </a:pathLst>
            </a:custGeom>
            <a:solidFill>
              <a:srgbClr val="7B8A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41"/>
            <p:cNvSpPr/>
            <p:nvPr/>
          </p:nvSpPr>
          <p:spPr>
            <a:xfrm>
              <a:off x="6913800" y="1610600"/>
              <a:ext cx="245100" cy="248100"/>
            </a:xfrm>
            <a:custGeom>
              <a:rect b="b" l="l" r="r" t="t"/>
              <a:pathLst>
                <a:path extrusionOk="0" h="9924" w="9804">
                  <a:moveTo>
                    <a:pt x="5959" y="0"/>
                  </a:moveTo>
                  <a:cubicBezTo>
                    <a:pt x="5792" y="0"/>
                    <a:pt x="5624" y="43"/>
                    <a:pt x="5474" y="129"/>
                  </a:cubicBezTo>
                  <a:lnTo>
                    <a:pt x="207" y="3170"/>
                  </a:lnTo>
                  <a:cubicBezTo>
                    <a:pt x="78" y="3248"/>
                    <a:pt x="1" y="3376"/>
                    <a:pt x="1" y="3531"/>
                  </a:cubicBezTo>
                  <a:lnTo>
                    <a:pt x="1" y="7629"/>
                  </a:lnTo>
                  <a:cubicBezTo>
                    <a:pt x="1" y="7775"/>
                    <a:pt x="78" y="7913"/>
                    <a:pt x="207" y="7981"/>
                  </a:cubicBezTo>
                  <a:lnTo>
                    <a:pt x="3352" y="9794"/>
                  </a:lnTo>
                  <a:cubicBezTo>
                    <a:pt x="3502" y="9880"/>
                    <a:pt x="3669" y="9923"/>
                    <a:pt x="3836" y="9923"/>
                  </a:cubicBezTo>
                  <a:cubicBezTo>
                    <a:pt x="4002" y="9923"/>
                    <a:pt x="4168" y="9880"/>
                    <a:pt x="4314" y="9794"/>
                  </a:cubicBezTo>
                  <a:lnTo>
                    <a:pt x="9589" y="6753"/>
                  </a:lnTo>
                  <a:cubicBezTo>
                    <a:pt x="9726" y="6676"/>
                    <a:pt x="9804" y="6521"/>
                    <a:pt x="9787" y="6358"/>
                  </a:cubicBezTo>
                  <a:cubicBezTo>
                    <a:pt x="9787" y="6358"/>
                    <a:pt x="9795" y="2285"/>
                    <a:pt x="9787" y="2260"/>
                  </a:cubicBezTo>
                  <a:cubicBezTo>
                    <a:pt x="9778" y="2131"/>
                    <a:pt x="9701" y="2010"/>
                    <a:pt x="9589" y="1950"/>
                  </a:cubicBezTo>
                  <a:lnTo>
                    <a:pt x="6445" y="129"/>
                  </a:lnTo>
                  <a:cubicBezTo>
                    <a:pt x="6294" y="43"/>
                    <a:pt x="6127" y="0"/>
                    <a:pt x="5959" y="0"/>
                  </a:cubicBezTo>
                  <a:close/>
                </a:path>
              </a:pathLst>
            </a:custGeom>
            <a:solidFill>
              <a:srgbClr val="97A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41"/>
            <p:cNvSpPr/>
            <p:nvPr/>
          </p:nvSpPr>
          <p:spPr>
            <a:xfrm>
              <a:off x="6913800" y="1769325"/>
              <a:ext cx="245100" cy="109975"/>
            </a:xfrm>
            <a:custGeom>
              <a:rect b="b" l="l" r="r" t="t"/>
              <a:pathLst>
                <a:path extrusionOk="0" h="4399" w="9804">
                  <a:moveTo>
                    <a:pt x="9787" y="0"/>
                  </a:moveTo>
                  <a:lnTo>
                    <a:pt x="9787" y="81"/>
                  </a:lnTo>
                  <a:lnTo>
                    <a:pt x="9787" y="81"/>
                  </a:lnTo>
                  <a:cubicBezTo>
                    <a:pt x="9790" y="55"/>
                    <a:pt x="9789" y="27"/>
                    <a:pt x="9787" y="0"/>
                  </a:cubicBezTo>
                  <a:close/>
                  <a:moveTo>
                    <a:pt x="9787" y="81"/>
                  </a:moveTo>
                  <a:lnTo>
                    <a:pt x="9787" y="81"/>
                  </a:lnTo>
                  <a:cubicBezTo>
                    <a:pt x="9776" y="213"/>
                    <a:pt x="9703" y="332"/>
                    <a:pt x="9589" y="404"/>
                  </a:cubicBezTo>
                  <a:lnTo>
                    <a:pt x="4322" y="3445"/>
                  </a:lnTo>
                  <a:cubicBezTo>
                    <a:pt x="4172" y="3531"/>
                    <a:pt x="4005" y="3574"/>
                    <a:pt x="3837" y="3574"/>
                  </a:cubicBezTo>
                  <a:cubicBezTo>
                    <a:pt x="3669" y="3574"/>
                    <a:pt x="3502" y="3531"/>
                    <a:pt x="3352" y="3445"/>
                  </a:cubicBezTo>
                  <a:lnTo>
                    <a:pt x="207" y="1624"/>
                  </a:lnTo>
                  <a:cubicBezTo>
                    <a:pt x="78" y="1555"/>
                    <a:pt x="1" y="1418"/>
                    <a:pt x="1" y="1272"/>
                  </a:cubicBezTo>
                  <a:lnTo>
                    <a:pt x="1" y="2105"/>
                  </a:lnTo>
                  <a:cubicBezTo>
                    <a:pt x="1" y="2251"/>
                    <a:pt x="78" y="2388"/>
                    <a:pt x="207" y="2457"/>
                  </a:cubicBezTo>
                  <a:lnTo>
                    <a:pt x="3352" y="4270"/>
                  </a:lnTo>
                  <a:cubicBezTo>
                    <a:pt x="3502" y="4356"/>
                    <a:pt x="3669" y="4399"/>
                    <a:pt x="3837" y="4399"/>
                  </a:cubicBezTo>
                  <a:cubicBezTo>
                    <a:pt x="4005" y="4399"/>
                    <a:pt x="4172" y="4356"/>
                    <a:pt x="4322" y="4270"/>
                  </a:cubicBezTo>
                  <a:lnTo>
                    <a:pt x="9589" y="1229"/>
                  </a:lnTo>
                  <a:cubicBezTo>
                    <a:pt x="9726" y="1151"/>
                    <a:pt x="9804" y="997"/>
                    <a:pt x="9795" y="833"/>
                  </a:cubicBezTo>
                  <a:lnTo>
                    <a:pt x="9787" y="81"/>
                  </a:lnTo>
                  <a:close/>
                </a:path>
              </a:pathLst>
            </a:custGeom>
            <a:solidFill>
              <a:srgbClr val="C0C7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41"/>
            <p:cNvSpPr/>
            <p:nvPr/>
          </p:nvSpPr>
          <p:spPr>
            <a:xfrm>
              <a:off x="7034525" y="1882650"/>
              <a:ext cx="31600" cy="88800"/>
            </a:xfrm>
            <a:custGeom>
              <a:rect b="b" l="l" r="r" t="t"/>
              <a:pathLst>
                <a:path extrusionOk="0" h="3552" w="1264">
                  <a:moveTo>
                    <a:pt x="1167" y="1"/>
                  </a:moveTo>
                  <a:cubicBezTo>
                    <a:pt x="1147" y="1"/>
                    <a:pt x="1124" y="7"/>
                    <a:pt x="1100" y="20"/>
                  </a:cubicBezTo>
                  <a:lnTo>
                    <a:pt x="164" y="562"/>
                  </a:lnTo>
                  <a:cubicBezTo>
                    <a:pt x="60" y="630"/>
                    <a:pt x="0" y="751"/>
                    <a:pt x="0" y="880"/>
                  </a:cubicBezTo>
                  <a:lnTo>
                    <a:pt x="0" y="3552"/>
                  </a:lnTo>
                  <a:lnTo>
                    <a:pt x="1263" y="2821"/>
                  </a:lnTo>
                  <a:lnTo>
                    <a:pt x="1263" y="149"/>
                  </a:lnTo>
                  <a:cubicBezTo>
                    <a:pt x="1263" y="54"/>
                    <a:pt x="1225" y="1"/>
                    <a:pt x="1167" y="1"/>
                  </a:cubicBezTo>
                  <a:close/>
                </a:path>
              </a:pathLst>
            </a:custGeom>
            <a:solidFill>
              <a:srgbClr val="6173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41"/>
            <p:cNvSpPr/>
            <p:nvPr/>
          </p:nvSpPr>
          <p:spPr>
            <a:xfrm>
              <a:off x="7080050" y="1839825"/>
              <a:ext cx="60825" cy="82150"/>
            </a:xfrm>
            <a:custGeom>
              <a:rect b="b" l="l" r="r" t="t"/>
              <a:pathLst>
                <a:path extrusionOk="0" h="3286" w="2433">
                  <a:moveTo>
                    <a:pt x="2319" y="1"/>
                  </a:moveTo>
                  <a:cubicBezTo>
                    <a:pt x="2295" y="1"/>
                    <a:pt x="2270" y="8"/>
                    <a:pt x="2243" y="24"/>
                  </a:cubicBezTo>
                  <a:lnTo>
                    <a:pt x="190" y="1201"/>
                  </a:lnTo>
                  <a:cubicBezTo>
                    <a:pt x="69" y="1287"/>
                    <a:pt x="1" y="1424"/>
                    <a:pt x="1" y="1570"/>
                  </a:cubicBezTo>
                  <a:lnTo>
                    <a:pt x="1" y="3117"/>
                  </a:lnTo>
                  <a:cubicBezTo>
                    <a:pt x="1" y="3225"/>
                    <a:pt x="48" y="3286"/>
                    <a:pt x="114" y="3286"/>
                  </a:cubicBezTo>
                  <a:cubicBezTo>
                    <a:pt x="137" y="3286"/>
                    <a:pt x="163" y="3278"/>
                    <a:pt x="190" y="3263"/>
                  </a:cubicBezTo>
                  <a:lnTo>
                    <a:pt x="2243" y="2077"/>
                  </a:lnTo>
                  <a:cubicBezTo>
                    <a:pt x="2355" y="1991"/>
                    <a:pt x="2432" y="1854"/>
                    <a:pt x="2432" y="1708"/>
                  </a:cubicBezTo>
                  <a:lnTo>
                    <a:pt x="2432" y="170"/>
                  </a:lnTo>
                  <a:cubicBezTo>
                    <a:pt x="2432" y="62"/>
                    <a:pt x="2385" y="1"/>
                    <a:pt x="2319" y="1"/>
                  </a:cubicBezTo>
                  <a:close/>
                </a:path>
              </a:pathLst>
            </a:custGeom>
            <a:solidFill>
              <a:srgbClr val="6173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41"/>
            <p:cNvSpPr/>
            <p:nvPr/>
          </p:nvSpPr>
          <p:spPr>
            <a:xfrm>
              <a:off x="6912100" y="1610600"/>
              <a:ext cx="248300" cy="145850"/>
            </a:xfrm>
            <a:custGeom>
              <a:rect b="b" l="l" r="r" t="t"/>
              <a:pathLst>
                <a:path extrusionOk="0" h="5834" w="9932">
                  <a:moveTo>
                    <a:pt x="6031" y="0"/>
                  </a:moveTo>
                  <a:cubicBezTo>
                    <a:pt x="5866" y="0"/>
                    <a:pt x="5701" y="43"/>
                    <a:pt x="5550" y="129"/>
                  </a:cubicBezTo>
                  <a:lnTo>
                    <a:pt x="275" y="3170"/>
                  </a:lnTo>
                  <a:cubicBezTo>
                    <a:pt x="0" y="3333"/>
                    <a:pt x="0" y="3729"/>
                    <a:pt x="275" y="3883"/>
                  </a:cubicBezTo>
                  <a:lnTo>
                    <a:pt x="3420" y="5705"/>
                  </a:lnTo>
                  <a:cubicBezTo>
                    <a:pt x="3570" y="5791"/>
                    <a:pt x="3737" y="5834"/>
                    <a:pt x="3905" y="5834"/>
                  </a:cubicBezTo>
                  <a:cubicBezTo>
                    <a:pt x="4073" y="5834"/>
                    <a:pt x="4240" y="5791"/>
                    <a:pt x="4390" y="5705"/>
                  </a:cubicBezTo>
                  <a:lnTo>
                    <a:pt x="9657" y="2655"/>
                  </a:lnTo>
                  <a:cubicBezTo>
                    <a:pt x="9932" y="2500"/>
                    <a:pt x="9932" y="2105"/>
                    <a:pt x="9657" y="1942"/>
                  </a:cubicBezTo>
                  <a:lnTo>
                    <a:pt x="6513" y="129"/>
                  </a:lnTo>
                  <a:cubicBezTo>
                    <a:pt x="6362" y="43"/>
                    <a:pt x="6197" y="0"/>
                    <a:pt x="6031" y="0"/>
                  </a:cubicBezTo>
                  <a:close/>
                </a:path>
              </a:pathLst>
            </a:custGeom>
            <a:solidFill>
              <a:srgbClr val="C0C7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41"/>
            <p:cNvSpPr/>
            <p:nvPr/>
          </p:nvSpPr>
          <p:spPr>
            <a:xfrm>
              <a:off x="6913800" y="1698875"/>
              <a:ext cx="84025" cy="156600"/>
            </a:xfrm>
            <a:custGeom>
              <a:rect b="b" l="l" r="r" t="t"/>
              <a:pathLst>
                <a:path extrusionOk="0" h="6264" w="3361">
                  <a:moveTo>
                    <a:pt x="10" y="0"/>
                  </a:moveTo>
                  <a:cubicBezTo>
                    <a:pt x="9" y="14"/>
                    <a:pt x="9" y="27"/>
                    <a:pt x="10" y="40"/>
                  </a:cubicBezTo>
                  <a:lnTo>
                    <a:pt x="10" y="40"/>
                  </a:lnTo>
                  <a:lnTo>
                    <a:pt x="10" y="0"/>
                  </a:lnTo>
                  <a:close/>
                  <a:moveTo>
                    <a:pt x="10" y="40"/>
                  </a:moveTo>
                  <a:lnTo>
                    <a:pt x="10" y="4098"/>
                  </a:lnTo>
                  <a:cubicBezTo>
                    <a:pt x="1" y="4244"/>
                    <a:pt x="87" y="4382"/>
                    <a:pt x="216" y="4450"/>
                  </a:cubicBezTo>
                  <a:lnTo>
                    <a:pt x="3360" y="6263"/>
                  </a:lnTo>
                  <a:lnTo>
                    <a:pt x="3360" y="2174"/>
                  </a:lnTo>
                  <a:lnTo>
                    <a:pt x="216" y="352"/>
                  </a:lnTo>
                  <a:cubicBezTo>
                    <a:pt x="99" y="290"/>
                    <a:pt x="17" y="171"/>
                    <a:pt x="10" y="40"/>
                  </a:cubicBezTo>
                  <a:close/>
                </a:path>
              </a:pathLst>
            </a:custGeom>
            <a:solidFill>
              <a:srgbClr val="7B8A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41"/>
            <p:cNvSpPr/>
            <p:nvPr/>
          </p:nvSpPr>
          <p:spPr>
            <a:xfrm>
              <a:off x="6939375" y="1628425"/>
              <a:ext cx="193750" cy="110150"/>
            </a:xfrm>
            <a:custGeom>
              <a:rect b="b" l="l" r="r" t="t"/>
              <a:pathLst>
                <a:path extrusionOk="0" h="4406" w="7750">
                  <a:moveTo>
                    <a:pt x="4940" y="0"/>
                  </a:moveTo>
                  <a:lnTo>
                    <a:pt x="4940" y="9"/>
                  </a:lnTo>
                  <a:cubicBezTo>
                    <a:pt x="4897" y="9"/>
                    <a:pt x="4854" y="17"/>
                    <a:pt x="4812" y="43"/>
                  </a:cubicBezTo>
                  <a:lnTo>
                    <a:pt x="0" y="2818"/>
                  </a:lnTo>
                  <a:lnTo>
                    <a:pt x="2689" y="4373"/>
                  </a:lnTo>
                  <a:cubicBezTo>
                    <a:pt x="2728" y="4395"/>
                    <a:pt x="2771" y="4405"/>
                    <a:pt x="2814" y="4405"/>
                  </a:cubicBezTo>
                  <a:cubicBezTo>
                    <a:pt x="2857" y="4405"/>
                    <a:pt x="2900" y="4395"/>
                    <a:pt x="2939" y="4373"/>
                  </a:cubicBezTo>
                  <a:lnTo>
                    <a:pt x="7750" y="1589"/>
                  </a:lnTo>
                  <a:lnTo>
                    <a:pt x="5061" y="34"/>
                  </a:lnTo>
                  <a:cubicBezTo>
                    <a:pt x="5026" y="9"/>
                    <a:pt x="4983" y="0"/>
                    <a:pt x="4940" y="0"/>
                  </a:cubicBezTo>
                  <a:close/>
                </a:path>
              </a:pathLst>
            </a:custGeom>
            <a:solidFill>
              <a:srgbClr val="97A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41"/>
            <p:cNvSpPr/>
            <p:nvPr/>
          </p:nvSpPr>
          <p:spPr>
            <a:xfrm>
              <a:off x="6939375" y="1628525"/>
              <a:ext cx="193975" cy="76600"/>
            </a:xfrm>
            <a:custGeom>
              <a:rect b="b" l="l" r="r" t="t"/>
              <a:pathLst>
                <a:path extrusionOk="0" h="3064" w="7759">
                  <a:moveTo>
                    <a:pt x="4936" y="0"/>
                  </a:moveTo>
                  <a:cubicBezTo>
                    <a:pt x="4893" y="0"/>
                    <a:pt x="4850" y="13"/>
                    <a:pt x="4812" y="39"/>
                  </a:cubicBezTo>
                  <a:lnTo>
                    <a:pt x="0" y="2814"/>
                  </a:lnTo>
                  <a:lnTo>
                    <a:pt x="438" y="3063"/>
                  </a:lnTo>
                  <a:lnTo>
                    <a:pt x="4812" y="537"/>
                  </a:lnTo>
                  <a:cubicBezTo>
                    <a:pt x="4850" y="516"/>
                    <a:pt x="4893" y="505"/>
                    <a:pt x="4936" y="505"/>
                  </a:cubicBezTo>
                  <a:cubicBezTo>
                    <a:pt x="4979" y="505"/>
                    <a:pt x="5022" y="516"/>
                    <a:pt x="5061" y="537"/>
                  </a:cubicBezTo>
                  <a:lnTo>
                    <a:pt x="7320" y="1835"/>
                  </a:lnTo>
                  <a:lnTo>
                    <a:pt x="7758" y="1585"/>
                  </a:lnTo>
                  <a:lnTo>
                    <a:pt x="5061" y="39"/>
                  </a:lnTo>
                  <a:cubicBezTo>
                    <a:pt x="5022" y="13"/>
                    <a:pt x="4979" y="0"/>
                    <a:pt x="4936" y="0"/>
                  </a:cubicBezTo>
                  <a:close/>
                </a:path>
              </a:pathLst>
            </a:custGeom>
            <a:solidFill>
              <a:srgbClr val="7B8A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41"/>
            <p:cNvSpPr/>
            <p:nvPr/>
          </p:nvSpPr>
          <p:spPr>
            <a:xfrm>
              <a:off x="7025500" y="1819575"/>
              <a:ext cx="140700" cy="112025"/>
            </a:xfrm>
            <a:custGeom>
              <a:rect b="b" l="l" r="r" t="t"/>
              <a:pathLst>
                <a:path extrusionOk="0" h="4481" w="5628">
                  <a:moveTo>
                    <a:pt x="4889" y="0"/>
                  </a:moveTo>
                  <a:lnTo>
                    <a:pt x="0" y="2827"/>
                  </a:lnTo>
                  <a:lnTo>
                    <a:pt x="0" y="3626"/>
                  </a:lnTo>
                  <a:lnTo>
                    <a:pt x="714" y="4030"/>
                  </a:lnTo>
                  <a:lnTo>
                    <a:pt x="714" y="4202"/>
                  </a:lnTo>
                  <a:cubicBezTo>
                    <a:pt x="714" y="4375"/>
                    <a:pt x="795" y="4481"/>
                    <a:pt x="911" y="4481"/>
                  </a:cubicBezTo>
                  <a:cubicBezTo>
                    <a:pt x="951" y="4481"/>
                    <a:pt x="994" y="4468"/>
                    <a:pt x="1040" y="4442"/>
                  </a:cubicBezTo>
                  <a:lnTo>
                    <a:pt x="1092" y="4408"/>
                  </a:lnTo>
                  <a:cubicBezTo>
                    <a:pt x="1289" y="4270"/>
                    <a:pt x="1409" y="4038"/>
                    <a:pt x="1418" y="3798"/>
                  </a:cubicBezTo>
                  <a:cubicBezTo>
                    <a:pt x="1418" y="3979"/>
                    <a:pt x="1501" y="4082"/>
                    <a:pt x="1614" y="4082"/>
                  </a:cubicBezTo>
                  <a:cubicBezTo>
                    <a:pt x="1652" y="4082"/>
                    <a:pt x="1693" y="4070"/>
                    <a:pt x="1736" y="4047"/>
                  </a:cubicBezTo>
                  <a:lnTo>
                    <a:pt x="1796" y="4013"/>
                  </a:lnTo>
                  <a:cubicBezTo>
                    <a:pt x="1994" y="3875"/>
                    <a:pt x="2114" y="3652"/>
                    <a:pt x="2123" y="3411"/>
                  </a:cubicBezTo>
                  <a:cubicBezTo>
                    <a:pt x="2123" y="3575"/>
                    <a:pt x="2202" y="3675"/>
                    <a:pt x="2312" y="3675"/>
                  </a:cubicBezTo>
                  <a:cubicBezTo>
                    <a:pt x="2351" y="3675"/>
                    <a:pt x="2395" y="3662"/>
                    <a:pt x="2440" y="3635"/>
                  </a:cubicBezTo>
                  <a:lnTo>
                    <a:pt x="2501" y="3600"/>
                  </a:lnTo>
                  <a:cubicBezTo>
                    <a:pt x="2698" y="3463"/>
                    <a:pt x="2818" y="3231"/>
                    <a:pt x="2818" y="2990"/>
                  </a:cubicBezTo>
                  <a:lnTo>
                    <a:pt x="2818" y="2999"/>
                  </a:lnTo>
                  <a:cubicBezTo>
                    <a:pt x="2818" y="3172"/>
                    <a:pt x="2900" y="3278"/>
                    <a:pt x="3016" y="3278"/>
                  </a:cubicBezTo>
                  <a:cubicBezTo>
                    <a:pt x="3055" y="3278"/>
                    <a:pt x="3099" y="3266"/>
                    <a:pt x="3145" y="3239"/>
                  </a:cubicBezTo>
                  <a:lnTo>
                    <a:pt x="3196" y="3205"/>
                  </a:lnTo>
                  <a:cubicBezTo>
                    <a:pt x="3394" y="3068"/>
                    <a:pt x="3514" y="2844"/>
                    <a:pt x="3523" y="2604"/>
                  </a:cubicBezTo>
                  <a:cubicBezTo>
                    <a:pt x="3529" y="2768"/>
                    <a:pt x="3605" y="2867"/>
                    <a:pt x="3713" y="2867"/>
                  </a:cubicBezTo>
                  <a:cubicBezTo>
                    <a:pt x="3752" y="2867"/>
                    <a:pt x="3795" y="2854"/>
                    <a:pt x="3841" y="2827"/>
                  </a:cubicBezTo>
                  <a:lnTo>
                    <a:pt x="3901" y="2801"/>
                  </a:lnTo>
                  <a:cubicBezTo>
                    <a:pt x="4099" y="2655"/>
                    <a:pt x="4219" y="2432"/>
                    <a:pt x="4219" y="2183"/>
                  </a:cubicBezTo>
                  <a:lnTo>
                    <a:pt x="4219" y="2191"/>
                  </a:lnTo>
                  <a:cubicBezTo>
                    <a:pt x="4219" y="2364"/>
                    <a:pt x="4300" y="2470"/>
                    <a:pt x="4416" y="2470"/>
                  </a:cubicBezTo>
                  <a:cubicBezTo>
                    <a:pt x="4456" y="2470"/>
                    <a:pt x="4499" y="2458"/>
                    <a:pt x="4545" y="2432"/>
                  </a:cubicBezTo>
                  <a:lnTo>
                    <a:pt x="4605" y="2397"/>
                  </a:lnTo>
                  <a:cubicBezTo>
                    <a:pt x="4803" y="2260"/>
                    <a:pt x="4923" y="2028"/>
                    <a:pt x="4923" y="1787"/>
                  </a:cubicBezTo>
                  <a:cubicBezTo>
                    <a:pt x="4923" y="1965"/>
                    <a:pt x="5003" y="2068"/>
                    <a:pt x="5117" y="2068"/>
                  </a:cubicBezTo>
                  <a:cubicBezTo>
                    <a:pt x="5158" y="2068"/>
                    <a:pt x="5203" y="2055"/>
                    <a:pt x="5250" y="2028"/>
                  </a:cubicBezTo>
                  <a:lnTo>
                    <a:pt x="5301" y="2002"/>
                  </a:lnTo>
                  <a:cubicBezTo>
                    <a:pt x="5499" y="1856"/>
                    <a:pt x="5619" y="1633"/>
                    <a:pt x="5628" y="1384"/>
                  </a:cubicBezTo>
                  <a:lnTo>
                    <a:pt x="5628" y="1212"/>
                  </a:lnTo>
                  <a:lnTo>
                    <a:pt x="488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41"/>
            <p:cNvSpPr/>
            <p:nvPr/>
          </p:nvSpPr>
          <p:spPr>
            <a:xfrm>
              <a:off x="7043325" y="1910200"/>
              <a:ext cx="17650" cy="21400"/>
            </a:xfrm>
            <a:custGeom>
              <a:rect b="b" l="l" r="r" t="t"/>
              <a:pathLst>
                <a:path extrusionOk="0" h="856" w="706">
                  <a:moveTo>
                    <a:pt x="705" y="1"/>
                  </a:moveTo>
                  <a:lnTo>
                    <a:pt x="1" y="405"/>
                  </a:lnTo>
                  <a:lnTo>
                    <a:pt x="1" y="568"/>
                  </a:lnTo>
                  <a:cubicBezTo>
                    <a:pt x="1" y="748"/>
                    <a:pt x="82" y="856"/>
                    <a:pt x="199" y="856"/>
                  </a:cubicBezTo>
                  <a:cubicBezTo>
                    <a:pt x="238" y="856"/>
                    <a:pt x="281" y="843"/>
                    <a:pt x="327" y="817"/>
                  </a:cubicBezTo>
                  <a:lnTo>
                    <a:pt x="379" y="783"/>
                  </a:lnTo>
                  <a:cubicBezTo>
                    <a:pt x="576" y="637"/>
                    <a:pt x="696" y="413"/>
                    <a:pt x="705" y="164"/>
                  </a:cubicBezTo>
                  <a:lnTo>
                    <a:pt x="70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41"/>
            <p:cNvSpPr/>
            <p:nvPr/>
          </p:nvSpPr>
          <p:spPr>
            <a:xfrm>
              <a:off x="7060725" y="1900125"/>
              <a:ext cx="17625" cy="21500"/>
            </a:xfrm>
            <a:custGeom>
              <a:rect b="b" l="l" r="r" t="t"/>
              <a:pathLst>
                <a:path extrusionOk="0" h="860" w="705">
                  <a:moveTo>
                    <a:pt x="705" y="0"/>
                  </a:moveTo>
                  <a:lnTo>
                    <a:pt x="0" y="404"/>
                  </a:lnTo>
                  <a:lnTo>
                    <a:pt x="0" y="576"/>
                  </a:lnTo>
                  <a:cubicBezTo>
                    <a:pt x="0" y="753"/>
                    <a:pt x="79" y="860"/>
                    <a:pt x="193" y="860"/>
                  </a:cubicBezTo>
                  <a:cubicBezTo>
                    <a:pt x="234" y="860"/>
                    <a:pt x="279" y="846"/>
                    <a:pt x="327" y="816"/>
                  </a:cubicBezTo>
                  <a:lnTo>
                    <a:pt x="387" y="791"/>
                  </a:lnTo>
                  <a:cubicBezTo>
                    <a:pt x="585" y="645"/>
                    <a:pt x="696" y="421"/>
                    <a:pt x="705" y="172"/>
                  </a:cubicBezTo>
                  <a:lnTo>
                    <a:pt x="705" y="0"/>
                  </a:lnTo>
                  <a:close/>
                </a:path>
              </a:pathLst>
            </a:custGeom>
            <a:solidFill>
              <a:srgbClr val="9B9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41"/>
            <p:cNvSpPr/>
            <p:nvPr/>
          </p:nvSpPr>
          <p:spPr>
            <a:xfrm>
              <a:off x="7078325" y="1890025"/>
              <a:ext cx="17425" cy="21400"/>
            </a:xfrm>
            <a:custGeom>
              <a:rect b="b" l="l" r="r" t="t"/>
              <a:pathLst>
                <a:path extrusionOk="0" h="856" w="697">
                  <a:moveTo>
                    <a:pt x="697" y="0"/>
                  </a:moveTo>
                  <a:lnTo>
                    <a:pt x="1" y="404"/>
                  </a:lnTo>
                  <a:lnTo>
                    <a:pt x="1" y="576"/>
                  </a:lnTo>
                  <a:cubicBezTo>
                    <a:pt x="1" y="749"/>
                    <a:pt x="82" y="855"/>
                    <a:pt x="195" y="855"/>
                  </a:cubicBezTo>
                  <a:cubicBezTo>
                    <a:pt x="233" y="855"/>
                    <a:pt x="275" y="843"/>
                    <a:pt x="319" y="817"/>
                  </a:cubicBezTo>
                  <a:lnTo>
                    <a:pt x="379" y="782"/>
                  </a:lnTo>
                  <a:cubicBezTo>
                    <a:pt x="577" y="645"/>
                    <a:pt x="697" y="413"/>
                    <a:pt x="697" y="172"/>
                  </a:cubicBezTo>
                  <a:lnTo>
                    <a:pt x="69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41"/>
            <p:cNvSpPr/>
            <p:nvPr/>
          </p:nvSpPr>
          <p:spPr>
            <a:xfrm>
              <a:off x="7095725" y="1879925"/>
              <a:ext cx="17425" cy="21600"/>
            </a:xfrm>
            <a:custGeom>
              <a:rect b="b" l="l" r="r" t="t"/>
              <a:pathLst>
                <a:path extrusionOk="0" h="864" w="697">
                  <a:moveTo>
                    <a:pt x="697" y="1"/>
                  </a:moveTo>
                  <a:lnTo>
                    <a:pt x="1" y="404"/>
                  </a:lnTo>
                  <a:lnTo>
                    <a:pt x="1" y="576"/>
                  </a:lnTo>
                  <a:cubicBezTo>
                    <a:pt x="1" y="756"/>
                    <a:pt x="82" y="864"/>
                    <a:pt x="195" y="864"/>
                  </a:cubicBezTo>
                  <a:cubicBezTo>
                    <a:pt x="234" y="864"/>
                    <a:pt x="275" y="851"/>
                    <a:pt x="319" y="825"/>
                  </a:cubicBezTo>
                  <a:lnTo>
                    <a:pt x="379" y="791"/>
                  </a:lnTo>
                  <a:cubicBezTo>
                    <a:pt x="576" y="645"/>
                    <a:pt x="697" y="422"/>
                    <a:pt x="697" y="172"/>
                  </a:cubicBezTo>
                  <a:lnTo>
                    <a:pt x="697" y="1"/>
                  </a:lnTo>
                  <a:close/>
                </a:path>
              </a:pathLst>
            </a:custGeom>
            <a:solidFill>
              <a:srgbClr val="9B9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41"/>
            <p:cNvSpPr/>
            <p:nvPr/>
          </p:nvSpPr>
          <p:spPr>
            <a:xfrm>
              <a:off x="7113125" y="1869825"/>
              <a:ext cx="17650" cy="21500"/>
            </a:xfrm>
            <a:custGeom>
              <a:rect b="b" l="l" r="r" t="t"/>
              <a:pathLst>
                <a:path extrusionOk="0" h="860" w="706">
                  <a:moveTo>
                    <a:pt x="705" y="1"/>
                  </a:moveTo>
                  <a:lnTo>
                    <a:pt x="1" y="405"/>
                  </a:lnTo>
                  <a:lnTo>
                    <a:pt x="1" y="576"/>
                  </a:lnTo>
                  <a:cubicBezTo>
                    <a:pt x="1" y="749"/>
                    <a:pt x="81" y="859"/>
                    <a:pt x="196" y="859"/>
                  </a:cubicBezTo>
                  <a:cubicBezTo>
                    <a:pt x="236" y="859"/>
                    <a:pt x="281" y="846"/>
                    <a:pt x="327" y="817"/>
                  </a:cubicBezTo>
                  <a:lnTo>
                    <a:pt x="379" y="783"/>
                  </a:lnTo>
                  <a:cubicBezTo>
                    <a:pt x="576" y="645"/>
                    <a:pt x="697" y="413"/>
                    <a:pt x="705" y="173"/>
                  </a:cubicBezTo>
                  <a:lnTo>
                    <a:pt x="70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41"/>
            <p:cNvSpPr/>
            <p:nvPr/>
          </p:nvSpPr>
          <p:spPr>
            <a:xfrm>
              <a:off x="7130525" y="1859950"/>
              <a:ext cx="17650" cy="21400"/>
            </a:xfrm>
            <a:custGeom>
              <a:rect b="b" l="l" r="r" t="t"/>
              <a:pathLst>
                <a:path extrusionOk="0" h="856" w="706">
                  <a:moveTo>
                    <a:pt x="705" y="1"/>
                  </a:moveTo>
                  <a:lnTo>
                    <a:pt x="1" y="404"/>
                  </a:lnTo>
                  <a:lnTo>
                    <a:pt x="1" y="568"/>
                  </a:lnTo>
                  <a:cubicBezTo>
                    <a:pt x="1" y="747"/>
                    <a:pt x="82" y="855"/>
                    <a:pt x="199" y="855"/>
                  </a:cubicBezTo>
                  <a:cubicBezTo>
                    <a:pt x="238" y="855"/>
                    <a:pt x="282" y="843"/>
                    <a:pt x="327" y="817"/>
                  </a:cubicBezTo>
                  <a:lnTo>
                    <a:pt x="387" y="782"/>
                  </a:lnTo>
                  <a:cubicBezTo>
                    <a:pt x="585" y="636"/>
                    <a:pt x="697" y="413"/>
                    <a:pt x="705" y="172"/>
                  </a:cubicBezTo>
                  <a:lnTo>
                    <a:pt x="705" y="1"/>
                  </a:lnTo>
                  <a:close/>
                </a:path>
              </a:pathLst>
            </a:custGeom>
            <a:solidFill>
              <a:srgbClr val="9B9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41"/>
            <p:cNvSpPr/>
            <p:nvPr/>
          </p:nvSpPr>
          <p:spPr>
            <a:xfrm>
              <a:off x="7148150" y="1849850"/>
              <a:ext cx="17425" cy="21400"/>
            </a:xfrm>
            <a:custGeom>
              <a:rect b="b" l="l" r="r" t="t"/>
              <a:pathLst>
                <a:path extrusionOk="0" h="856" w="697">
                  <a:moveTo>
                    <a:pt x="696" y="1"/>
                  </a:moveTo>
                  <a:lnTo>
                    <a:pt x="0" y="405"/>
                  </a:lnTo>
                  <a:lnTo>
                    <a:pt x="0" y="568"/>
                  </a:lnTo>
                  <a:cubicBezTo>
                    <a:pt x="0" y="748"/>
                    <a:pt x="82" y="855"/>
                    <a:pt x="195" y="855"/>
                  </a:cubicBezTo>
                  <a:cubicBezTo>
                    <a:pt x="233" y="855"/>
                    <a:pt x="275" y="843"/>
                    <a:pt x="318" y="817"/>
                  </a:cubicBezTo>
                  <a:lnTo>
                    <a:pt x="378" y="783"/>
                  </a:lnTo>
                  <a:cubicBezTo>
                    <a:pt x="576" y="637"/>
                    <a:pt x="696" y="413"/>
                    <a:pt x="696" y="173"/>
                  </a:cubicBezTo>
                  <a:lnTo>
                    <a:pt x="69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41"/>
            <p:cNvSpPr/>
            <p:nvPr/>
          </p:nvSpPr>
          <p:spPr>
            <a:xfrm>
              <a:off x="7025500" y="1880150"/>
              <a:ext cx="35475" cy="40400"/>
            </a:xfrm>
            <a:custGeom>
              <a:rect b="b" l="l" r="r" t="t"/>
              <a:pathLst>
                <a:path extrusionOk="0" h="1616" w="1419">
                  <a:moveTo>
                    <a:pt x="705" y="0"/>
                  </a:moveTo>
                  <a:lnTo>
                    <a:pt x="0" y="404"/>
                  </a:lnTo>
                  <a:lnTo>
                    <a:pt x="714" y="1615"/>
                  </a:lnTo>
                  <a:lnTo>
                    <a:pt x="1418" y="1212"/>
                  </a:lnTo>
                  <a:lnTo>
                    <a:pt x="70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41"/>
            <p:cNvSpPr/>
            <p:nvPr/>
          </p:nvSpPr>
          <p:spPr>
            <a:xfrm>
              <a:off x="7060500" y="1859950"/>
              <a:ext cx="35250" cy="40400"/>
            </a:xfrm>
            <a:custGeom>
              <a:rect b="b" l="l" r="r" t="t"/>
              <a:pathLst>
                <a:path extrusionOk="0" h="1616" w="1410">
                  <a:moveTo>
                    <a:pt x="697" y="1"/>
                  </a:moveTo>
                  <a:lnTo>
                    <a:pt x="1" y="404"/>
                  </a:lnTo>
                  <a:lnTo>
                    <a:pt x="714" y="1616"/>
                  </a:lnTo>
                  <a:lnTo>
                    <a:pt x="1410" y="1212"/>
                  </a:lnTo>
                  <a:lnTo>
                    <a:pt x="69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41"/>
            <p:cNvSpPr/>
            <p:nvPr/>
          </p:nvSpPr>
          <p:spPr>
            <a:xfrm>
              <a:off x="7095300" y="1839775"/>
              <a:ext cx="35475" cy="40400"/>
            </a:xfrm>
            <a:custGeom>
              <a:rect b="b" l="l" r="r" t="t"/>
              <a:pathLst>
                <a:path extrusionOk="0" h="1616" w="1419">
                  <a:moveTo>
                    <a:pt x="705" y="0"/>
                  </a:moveTo>
                  <a:lnTo>
                    <a:pt x="1" y="404"/>
                  </a:lnTo>
                  <a:lnTo>
                    <a:pt x="714" y="1615"/>
                  </a:lnTo>
                  <a:lnTo>
                    <a:pt x="1418" y="1211"/>
                  </a:lnTo>
                  <a:lnTo>
                    <a:pt x="70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41"/>
            <p:cNvSpPr/>
            <p:nvPr/>
          </p:nvSpPr>
          <p:spPr>
            <a:xfrm>
              <a:off x="7130325" y="1819575"/>
              <a:ext cx="35250" cy="40400"/>
            </a:xfrm>
            <a:custGeom>
              <a:rect b="b" l="l" r="r" t="t"/>
              <a:pathLst>
                <a:path extrusionOk="0" h="1616" w="1410">
                  <a:moveTo>
                    <a:pt x="696" y="0"/>
                  </a:moveTo>
                  <a:lnTo>
                    <a:pt x="0" y="404"/>
                  </a:lnTo>
                  <a:lnTo>
                    <a:pt x="713" y="1616"/>
                  </a:lnTo>
                  <a:lnTo>
                    <a:pt x="1409" y="1212"/>
                  </a:lnTo>
                  <a:lnTo>
                    <a:pt x="69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41"/>
            <p:cNvSpPr/>
            <p:nvPr/>
          </p:nvSpPr>
          <p:spPr>
            <a:xfrm>
              <a:off x="7025500" y="1890025"/>
              <a:ext cx="17850" cy="30300"/>
            </a:xfrm>
            <a:custGeom>
              <a:rect b="b" l="l" r="r" t="t"/>
              <a:pathLst>
                <a:path extrusionOk="0" h="1212" w="714">
                  <a:moveTo>
                    <a:pt x="0" y="0"/>
                  </a:moveTo>
                  <a:lnTo>
                    <a:pt x="0" y="799"/>
                  </a:lnTo>
                  <a:lnTo>
                    <a:pt x="714" y="1212"/>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41"/>
            <p:cNvSpPr/>
            <p:nvPr/>
          </p:nvSpPr>
          <p:spPr>
            <a:xfrm>
              <a:off x="7039900" y="1647650"/>
              <a:ext cx="87650" cy="87625"/>
            </a:xfrm>
            <a:custGeom>
              <a:rect b="b" l="l" r="r" t="t"/>
              <a:pathLst>
                <a:path extrusionOk="0" h="3505" w="3506">
                  <a:moveTo>
                    <a:pt x="3031" y="1"/>
                  </a:moveTo>
                  <a:cubicBezTo>
                    <a:pt x="3005" y="1"/>
                    <a:pt x="2979" y="7"/>
                    <a:pt x="2956" y="21"/>
                  </a:cubicBezTo>
                  <a:lnTo>
                    <a:pt x="215" y="1611"/>
                  </a:lnTo>
                  <a:cubicBezTo>
                    <a:pt x="86" y="1697"/>
                    <a:pt x="17" y="1843"/>
                    <a:pt x="9" y="1998"/>
                  </a:cubicBezTo>
                  <a:lnTo>
                    <a:pt x="9" y="3140"/>
                  </a:lnTo>
                  <a:cubicBezTo>
                    <a:pt x="0" y="3200"/>
                    <a:pt x="34" y="3260"/>
                    <a:pt x="77" y="3303"/>
                  </a:cubicBezTo>
                  <a:lnTo>
                    <a:pt x="412" y="3492"/>
                  </a:lnTo>
                  <a:cubicBezTo>
                    <a:pt x="432" y="3500"/>
                    <a:pt x="453" y="3504"/>
                    <a:pt x="474" y="3504"/>
                  </a:cubicBezTo>
                  <a:cubicBezTo>
                    <a:pt x="500" y="3504"/>
                    <a:pt x="526" y="3498"/>
                    <a:pt x="550" y="3484"/>
                  </a:cubicBezTo>
                  <a:lnTo>
                    <a:pt x="3291" y="1894"/>
                  </a:lnTo>
                  <a:cubicBezTo>
                    <a:pt x="3419" y="1809"/>
                    <a:pt x="3497" y="1662"/>
                    <a:pt x="3497" y="1516"/>
                  </a:cubicBezTo>
                  <a:lnTo>
                    <a:pt x="3497" y="365"/>
                  </a:lnTo>
                  <a:cubicBezTo>
                    <a:pt x="3505" y="305"/>
                    <a:pt x="3471" y="245"/>
                    <a:pt x="3419" y="202"/>
                  </a:cubicBezTo>
                  <a:lnTo>
                    <a:pt x="3093" y="13"/>
                  </a:lnTo>
                  <a:cubicBezTo>
                    <a:pt x="3074" y="5"/>
                    <a:pt x="3053" y="1"/>
                    <a:pt x="30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41"/>
            <p:cNvSpPr/>
            <p:nvPr/>
          </p:nvSpPr>
          <p:spPr>
            <a:xfrm>
              <a:off x="7048475" y="1652450"/>
              <a:ext cx="78650" cy="82775"/>
            </a:xfrm>
            <a:custGeom>
              <a:rect b="b" l="l" r="r" t="t"/>
              <a:pathLst>
                <a:path extrusionOk="0" h="3311" w="3146">
                  <a:moveTo>
                    <a:pt x="3026" y="0"/>
                  </a:moveTo>
                  <a:cubicBezTo>
                    <a:pt x="3002" y="0"/>
                    <a:pt x="2975" y="9"/>
                    <a:pt x="2948" y="27"/>
                  </a:cubicBezTo>
                  <a:lnTo>
                    <a:pt x="198" y="1608"/>
                  </a:lnTo>
                  <a:cubicBezTo>
                    <a:pt x="69" y="1702"/>
                    <a:pt x="1" y="1840"/>
                    <a:pt x="1" y="1995"/>
                  </a:cubicBezTo>
                  <a:lnTo>
                    <a:pt x="1" y="3137"/>
                  </a:lnTo>
                  <a:cubicBezTo>
                    <a:pt x="1" y="3244"/>
                    <a:pt x="52" y="3310"/>
                    <a:pt x="120" y="3310"/>
                  </a:cubicBezTo>
                  <a:cubicBezTo>
                    <a:pt x="144" y="3310"/>
                    <a:pt x="171" y="3301"/>
                    <a:pt x="198" y="3283"/>
                  </a:cubicBezTo>
                  <a:lnTo>
                    <a:pt x="2948" y="1702"/>
                  </a:lnTo>
                  <a:cubicBezTo>
                    <a:pt x="3068" y="1608"/>
                    <a:pt x="3145" y="1470"/>
                    <a:pt x="3145" y="1316"/>
                  </a:cubicBezTo>
                  <a:lnTo>
                    <a:pt x="3145" y="173"/>
                  </a:lnTo>
                  <a:cubicBezTo>
                    <a:pt x="3145" y="66"/>
                    <a:pt x="3094" y="0"/>
                    <a:pt x="302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41"/>
            <p:cNvSpPr/>
            <p:nvPr/>
          </p:nvSpPr>
          <p:spPr>
            <a:xfrm>
              <a:off x="7059875" y="1693775"/>
              <a:ext cx="14200" cy="23700"/>
            </a:xfrm>
            <a:custGeom>
              <a:rect b="b" l="l" r="r" t="t"/>
              <a:pathLst>
                <a:path extrusionOk="0" h="948" w="568">
                  <a:moveTo>
                    <a:pt x="462" y="1"/>
                  </a:moveTo>
                  <a:cubicBezTo>
                    <a:pt x="417" y="1"/>
                    <a:pt x="373" y="14"/>
                    <a:pt x="335" y="41"/>
                  </a:cubicBezTo>
                  <a:cubicBezTo>
                    <a:pt x="129" y="187"/>
                    <a:pt x="9" y="419"/>
                    <a:pt x="0" y="668"/>
                  </a:cubicBezTo>
                  <a:cubicBezTo>
                    <a:pt x="0" y="841"/>
                    <a:pt x="86" y="947"/>
                    <a:pt x="205" y="947"/>
                  </a:cubicBezTo>
                  <a:cubicBezTo>
                    <a:pt x="245" y="947"/>
                    <a:pt x="289" y="935"/>
                    <a:pt x="335" y="909"/>
                  </a:cubicBezTo>
                  <a:cubicBezTo>
                    <a:pt x="412" y="848"/>
                    <a:pt x="490" y="780"/>
                    <a:pt x="541" y="694"/>
                  </a:cubicBezTo>
                  <a:cubicBezTo>
                    <a:pt x="559" y="659"/>
                    <a:pt x="567" y="625"/>
                    <a:pt x="550" y="591"/>
                  </a:cubicBezTo>
                  <a:cubicBezTo>
                    <a:pt x="545" y="586"/>
                    <a:pt x="539" y="584"/>
                    <a:pt x="532" y="584"/>
                  </a:cubicBezTo>
                  <a:cubicBezTo>
                    <a:pt x="514" y="584"/>
                    <a:pt x="491" y="598"/>
                    <a:pt x="473" y="616"/>
                  </a:cubicBezTo>
                  <a:cubicBezTo>
                    <a:pt x="438" y="677"/>
                    <a:pt x="395" y="728"/>
                    <a:pt x="335" y="771"/>
                  </a:cubicBezTo>
                  <a:cubicBezTo>
                    <a:pt x="308" y="790"/>
                    <a:pt x="277" y="798"/>
                    <a:pt x="248" y="798"/>
                  </a:cubicBezTo>
                  <a:cubicBezTo>
                    <a:pt x="222" y="798"/>
                    <a:pt x="196" y="792"/>
                    <a:pt x="172" y="780"/>
                  </a:cubicBezTo>
                  <a:cubicBezTo>
                    <a:pt x="120" y="737"/>
                    <a:pt x="95" y="668"/>
                    <a:pt x="103" y="608"/>
                  </a:cubicBezTo>
                  <a:cubicBezTo>
                    <a:pt x="103" y="522"/>
                    <a:pt x="129" y="436"/>
                    <a:pt x="172" y="359"/>
                  </a:cubicBezTo>
                  <a:cubicBezTo>
                    <a:pt x="206" y="281"/>
                    <a:pt x="258" y="221"/>
                    <a:pt x="335" y="178"/>
                  </a:cubicBezTo>
                  <a:cubicBezTo>
                    <a:pt x="355" y="158"/>
                    <a:pt x="384" y="150"/>
                    <a:pt x="413" y="150"/>
                  </a:cubicBezTo>
                  <a:cubicBezTo>
                    <a:pt x="434" y="150"/>
                    <a:pt x="455" y="154"/>
                    <a:pt x="473" y="161"/>
                  </a:cubicBezTo>
                  <a:cubicBezTo>
                    <a:pt x="476" y="162"/>
                    <a:pt x="480" y="163"/>
                    <a:pt x="483" y="163"/>
                  </a:cubicBezTo>
                  <a:cubicBezTo>
                    <a:pt x="507" y="163"/>
                    <a:pt x="535" y="139"/>
                    <a:pt x="550" y="110"/>
                  </a:cubicBezTo>
                  <a:cubicBezTo>
                    <a:pt x="567" y="67"/>
                    <a:pt x="559" y="24"/>
                    <a:pt x="541" y="15"/>
                  </a:cubicBezTo>
                  <a:cubicBezTo>
                    <a:pt x="516" y="5"/>
                    <a:pt x="489" y="1"/>
                    <a:pt x="4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41"/>
            <p:cNvSpPr/>
            <p:nvPr/>
          </p:nvSpPr>
          <p:spPr>
            <a:xfrm>
              <a:off x="7076625" y="1686625"/>
              <a:ext cx="12700" cy="24300"/>
            </a:xfrm>
            <a:custGeom>
              <a:rect b="b" l="l" r="r" t="t"/>
              <a:pathLst>
                <a:path extrusionOk="0" h="972" w="508">
                  <a:moveTo>
                    <a:pt x="249" y="267"/>
                  </a:moveTo>
                  <a:lnTo>
                    <a:pt x="327" y="481"/>
                  </a:lnTo>
                  <a:lnTo>
                    <a:pt x="181" y="567"/>
                  </a:lnTo>
                  <a:lnTo>
                    <a:pt x="249" y="267"/>
                  </a:lnTo>
                  <a:close/>
                  <a:moveTo>
                    <a:pt x="270" y="0"/>
                  </a:moveTo>
                  <a:cubicBezTo>
                    <a:pt x="263" y="0"/>
                    <a:pt x="255" y="3"/>
                    <a:pt x="249" y="9"/>
                  </a:cubicBezTo>
                  <a:cubicBezTo>
                    <a:pt x="232" y="26"/>
                    <a:pt x="215" y="52"/>
                    <a:pt x="206" y="78"/>
                  </a:cubicBezTo>
                  <a:lnTo>
                    <a:pt x="9" y="902"/>
                  </a:lnTo>
                  <a:cubicBezTo>
                    <a:pt x="0" y="945"/>
                    <a:pt x="9" y="971"/>
                    <a:pt x="35" y="971"/>
                  </a:cubicBezTo>
                  <a:lnTo>
                    <a:pt x="52" y="971"/>
                  </a:lnTo>
                  <a:cubicBezTo>
                    <a:pt x="78" y="954"/>
                    <a:pt x="95" y="928"/>
                    <a:pt x="103" y="902"/>
                  </a:cubicBezTo>
                  <a:lnTo>
                    <a:pt x="146" y="713"/>
                  </a:lnTo>
                  <a:lnTo>
                    <a:pt x="361" y="593"/>
                  </a:lnTo>
                  <a:lnTo>
                    <a:pt x="404" y="722"/>
                  </a:lnTo>
                  <a:cubicBezTo>
                    <a:pt x="410" y="739"/>
                    <a:pt x="422" y="748"/>
                    <a:pt x="435" y="748"/>
                  </a:cubicBezTo>
                  <a:cubicBezTo>
                    <a:pt x="442" y="748"/>
                    <a:pt x="449" y="745"/>
                    <a:pt x="456" y="739"/>
                  </a:cubicBezTo>
                  <a:cubicBezTo>
                    <a:pt x="456" y="739"/>
                    <a:pt x="464" y="731"/>
                    <a:pt x="473" y="722"/>
                  </a:cubicBezTo>
                  <a:cubicBezTo>
                    <a:pt x="499" y="696"/>
                    <a:pt x="507" y="653"/>
                    <a:pt x="499" y="619"/>
                  </a:cubicBezTo>
                  <a:lnTo>
                    <a:pt x="301" y="26"/>
                  </a:lnTo>
                  <a:cubicBezTo>
                    <a:pt x="295" y="9"/>
                    <a:pt x="283" y="0"/>
                    <a:pt x="2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41"/>
            <p:cNvSpPr/>
            <p:nvPr/>
          </p:nvSpPr>
          <p:spPr>
            <a:xfrm>
              <a:off x="7092075" y="1676350"/>
              <a:ext cx="9925" cy="25725"/>
            </a:xfrm>
            <a:custGeom>
              <a:rect b="b" l="l" r="r" t="t"/>
              <a:pathLst>
                <a:path extrusionOk="0" h="1029" w="397">
                  <a:moveTo>
                    <a:pt x="365" y="1"/>
                  </a:moveTo>
                  <a:cubicBezTo>
                    <a:pt x="358" y="1"/>
                    <a:pt x="351" y="3"/>
                    <a:pt x="344" y="8"/>
                  </a:cubicBezTo>
                  <a:lnTo>
                    <a:pt x="52" y="179"/>
                  </a:lnTo>
                  <a:cubicBezTo>
                    <a:pt x="18" y="197"/>
                    <a:pt x="1" y="231"/>
                    <a:pt x="1" y="274"/>
                  </a:cubicBezTo>
                  <a:lnTo>
                    <a:pt x="1" y="987"/>
                  </a:lnTo>
                  <a:cubicBezTo>
                    <a:pt x="1" y="1012"/>
                    <a:pt x="15" y="1028"/>
                    <a:pt x="32" y="1028"/>
                  </a:cubicBezTo>
                  <a:cubicBezTo>
                    <a:pt x="39" y="1028"/>
                    <a:pt x="45" y="1026"/>
                    <a:pt x="52" y="1021"/>
                  </a:cubicBezTo>
                  <a:cubicBezTo>
                    <a:pt x="78" y="996"/>
                    <a:pt x="104" y="961"/>
                    <a:pt x="104" y="927"/>
                  </a:cubicBezTo>
                  <a:lnTo>
                    <a:pt x="104" y="626"/>
                  </a:lnTo>
                  <a:lnTo>
                    <a:pt x="319" y="506"/>
                  </a:lnTo>
                  <a:cubicBezTo>
                    <a:pt x="344" y="489"/>
                    <a:pt x="362" y="446"/>
                    <a:pt x="362" y="411"/>
                  </a:cubicBezTo>
                  <a:cubicBezTo>
                    <a:pt x="362" y="386"/>
                    <a:pt x="352" y="370"/>
                    <a:pt x="337" y="370"/>
                  </a:cubicBezTo>
                  <a:cubicBezTo>
                    <a:pt x="332" y="370"/>
                    <a:pt x="326" y="372"/>
                    <a:pt x="319" y="377"/>
                  </a:cubicBezTo>
                  <a:lnTo>
                    <a:pt x="104" y="497"/>
                  </a:lnTo>
                  <a:lnTo>
                    <a:pt x="104" y="282"/>
                  </a:lnTo>
                  <a:lnTo>
                    <a:pt x="344" y="136"/>
                  </a:lnTo>
                  <a:cubicBezTo>
                    <a:pt x="379" y="119"/>
                    <a:pt x="396" y="85"/>
                    <a:pt x="396" y="42"/>
                  </a:cubicBezTo>
                  <a:cubicBezTo>
                    <a:pt x="396" y="17"/>
                    <a:pt x="382" y="1"/>
                    <a:pt x="3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41"/>
            <p:cNvSpPr/>
            <p:nvPr/>
          </p:nvSpPr>
          <p:spPr>
            <a:xfrm>
              <a:off x="7105825" y="1668625"/>
              <a:ext cx="9700" cy="25500"/>
            </a:xfrm>
            <a:custGeom>
              <a:rect b="b" l="l" r="r" t="t"/>
              <a:pathLst>
                <a:path extrusionOk="0" h="1020" w="388">
                  <a:moveTo>
                    <a:pt x="356" y="1"/>
                  </a:moveTo>
                  <a:cubicBezTo>
                    <a:pt x="350" y="1"/>
                    <a:pt x="343" y="3"/>
                    <a:pt x="336" y="7"/>
                  </a:cubicBezTo>
                  <a:lnTo>
                    <a:pt x="44" y="171"/>
                  </a:lnTo>
                  <a:cubicBezTo>
                    <a:pt x="18" y="196"/>
                    <a:pt x="1" y="231"/>
                    <a:pt x="1" y="265"/>
                  </a:cubicBezTo>
                  <a:lnTo>
                    <a:pt x="1" y="978"/>
                  </a:lnTo>
                  <a:cubicBezTo>
                    <a:pt x="1" y="1003"/>
                    <a:pt x="10" y="1019"/>
                    <a:pt x="28" y="1019"/>
                  </a:cubicBezTo>
                  <a:cubicBezTo>
                    <a:pt x="35" y="1019"/>
                    <a:pt x="43" y="1017"/>
                    <a:pt x="52" y="1012"/>
                  </a:cubicBezTo>
                  <a:lnTo>
                    <a:pt x="336" y="841"/>
                  </a:lnTo>
                  <a:cubicBezTo>
                    <a:pt x="370" y="815"/>
                    <a:pt x="387" y="780"/>
                    <a:pt x="387" y="746"/>
                  </a:cubicBezTo>
                  <a:cubicBezTo>
                    <a:pt x="387" y="713"/>
                    <a:pt x="372" y="700"/>
                    <a:pt x="353" y="700"/>
                  </a:cubicBezTo>
                  <a:cubicBezTo>
                    <a:pt x="347" y="700"/>
                    <a:pt x="342" y="701"/>
                    <a:pt x="336" y="703"/>
                  </a:cubicBezTo>
                  <a:lnTo>
                    <a:pt x="95" y="849"/>
                  </a:lnTo>
                  <a:lnTo>
                    <a:pt x="95" y="626"/>
                  </a:lnTo>
                  <a:lnTo>
                    <a:pt x="310" y="506"/>
                  </a:lnTo>
                  <a:cubicBezTo>
                    <a:pt x="336" y="480"/>
                    <a:pt x="362" y="445"/>
                    <a:pt x="362" y="411"/>
                  </a:cubicBezTo>
                  <a:cubicBezTo>
                    <a:pt x="362" y="378"/>
                    <a:pt x="346" y="365"/>
                    <a:pt x="327" y="365"/>
                  </a:cubicBezTo>
                  <a:cubicBezTo>
                    <a:pt x="322" y="365"/>
                    <a:pt x="316" y="366"/>
                    <a:pt x="310" y="368"/>
                  </a:cubicBezTo>
                  <a:lnTo>
                    <a:pt x="95" y="497"/>
                  </a:lnTo>
                  <a:lnTo>
                    <a:pt x="95" y="282"/>
                  </a:lnTo>
                  <a:lnTo>
                    <a:pt x="336" y="136"/>
                  </a:lnTo>
                  <a:cubicBezTo>
                    <a:pt x="370" y="119"/>
                    <a:pt x="387" y="76"/>
                    <a:pt x="387" y="42"/>
                  </a:cubicBezTo>
                  <a:cubicBezTo>
                    <a:pt x="387" y="16"/>
                    <a:pt x="373" y="1"/>
                    <a:pt x="3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41"/>
            <p:cNvSpPr/>
            <p:nvPr/>
          </p:nvSpPr>
          <p:spPr>
            <a:xfrm>
              <a:off x="7092300" y="1697425"/>
              <a:ext cx="60800" cy="82150"/>
            </a:xfrm>
            <a:custGeom>
              <a:rect b="b" l="l" r="r" t="t"/>
              <a:pathLst>
                <a:path extrusionOk="0" h="3286" w="2432">
                  <a:moveTo>
                    <a:pt x="2318" y="1"/>
                  </a:moveTo>
                  <a:cubicBezTo>
                    <a:pt x="2295" y="1"/>
                    <a:pt x="2270" y="8"/>
                    <a:pt x="2243" y="24"/>
                  </a:cubicBezTo>
                  <a:lnTo>
                    <a:pt x="189" y="1209"/>
                  </a:lnTo>
                  <a:cubicBezTo>
                    <a:pt x="69" y="1295"/>
                    <a:pt x="0" y="1433"/>
                    <a:pt x="0" y="1579"/>
                  </a:cubicBezTo>
                  <a:lnTo>
                    <a:pt x="0" y="3117"/>
                  </a:lnTo>
                  <a:cubicBezTo>
                    <a:pt x="0" y="3225"/>
                    <a:pt x="48" y="3286"/>
                    <a:pt x="114" y="3286"/>
                  </a:cubicBezTo>
                  <a:cubicBezTo>
                    <a:pt x="137" y="3286"/>
                    <a:pt x="163" y="3278"/>
                    <a:pt x="189" y="3263"/>
                  </a:cubicBezTo>
                  <a:lnTo>
                    <a:pt x="2243" y="2077"/>
                  </a:lnTo>
                  <a:cubicBezTo>
                    <a:pt x="2354" y="1991"/>
                    <a:pt x="2432" y="1854"/>
                    <a:pt x="2432" y="1708"/>
                  </a:cubicBezTo>
                  <a:lnTo>
                    <a:pt x="2432" y="170"/>
                  </a:lnTo>
                  <a:cubicBezTo>
                    <a:pt x="2432" y="62"/>
                    <a:pt x="2385" y="1"/>
                    <a:pt x="2318" y="1"/>
                  </a:cubicBezTo>
                  <a:close/>
                </a:path>
              </a:pathLst>
            </a:custGeom>
            <a:solidFill>
              <a:srgbClr val="6173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41"/>
            <p:cNvSpPr/>
            <p:nvPr/>
          </p:nvSpPr>
          <p:spPr>
            <a:xfrm>
              <a:off x="7013050" y="1743600"/>
              <a:ext cx="60800" cy="82050"/>
            </a:xfrm>
            <a:custGeom>
              <a:rect b="b" l="l" r="r" t="t"/>
              <a:pathLst>
                <a:path extrusionOk="0" h="3282" w="2432">
                  <a:moveTo>
                    <a:pt x="2318" y="1"/>
                  </a:moveTo>
                  <a:cubicBezTo>
                    <a:pt x="2295" y="1"/>
                    <a:pt x="2269" y="8"/>
                    <a:pt x="2243" y="24"/>
                  </a:cubicBezTo>
                  <a:lnTo>
                    <a:pt x="189" y="1209"/>
                  </a:lnTo>
                  <a:cubicBezTo>
                    <a:pt x="69" y="1287"/>
                    <a:pt x="0" y="1424"/>
                    <a:pt x="0" y="1570"/>
                  </a:cubicBezTo>
                  <a:lnTo>
                    <a:pt x="0" y="3117"/>
                  </a:lnTo>
                  <a:cubicBezTo>
                    <a:pt x="0" y="3217"/>
                    <a:pt x="46" y="3281"/>
                    <a:pt x="111" y="3281"/>
                  </a:cubicBezTo>
                  <a:cubicBezTo>
                    <a:pt x="135" y="3281"/>
                    <a:pt x="162" y="3273"/>
                    <a:pt x="189" y="3254"/>
                  </a:cubicBezTo>
                  <a:lnTo>
                    <a:pt x="2243" y="2077"/>
                  </a:lnTo>
                  <a:cubicBezTo>
                    <a:pt x="2354" y="1991"/>
                    <a:pt x="2432" y="1854"/>
                    <a:pt x="2432" y="1708"/>
                  </a:cubicBezTo>
                  <a:lnTo>
                    <a:pt x="2432" y="170"/>
                  </a:lnTo>
                  <a:cubicBezTo>
                    <a:pt x="2432" y="62"/>
                    <a:pt x="2384" y="1"/>
                    <a:pt x="2318" y="1"/>
                  </a:cubicBezTo>
                  <a:close/>
                </a:path>
              </a:pathLst>
            </a:custGeom>
            <a:solidFill>
              <a:srgbClr val="6173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41"/>
            <p:cNvSpPr/>
            <p:nvPr/>
          </p:nvSpPr>
          <p:spPr>
            <a:xfrm>
              <a:off x="6925400" y="1738450"/>
              <a:ext cx="60825" cy="82150"/>
            </a:xfrm>
            <a:custGeom>
              <a:rect b="b" l="l" r="r" t="t"/>
              <a:pathLst>
                <a:path extrusionOk="0" h="3286" w="2433">
                  <a:moveTo>
                    <a:pt x="114" y="1"/>
                  </a:moveTo>
                  <a:cubicBezTo>
                    <a:pt x="48" y="1"/>
                    <a:pt x="1" y="62"/>
                    <a:pt x="1" y="170"/>
                  </a:cubicBezTo>
                  <a:lnTo>
                    <a:pt x="1" y="1716"/>
                  </a:lnTo>
                  <a:cubicBezTo>
                    <a:pt x="1" y="1862"/>
                    <a:pt x="70" y="2000"/>
                    <a:pt x="190" y="2086"/>
                  </a:cubicBezTo>
                  <a:lnTo>
                    <a:pt x="2243" y="3263"/>
                  </a:lnTo>
                  <a:cubicBezTo>
                    <a:pt x="2270" y="3278"/>
                    <a:pt x="2296" y="3286"/>
                    <a:pt x="2319" y="3286"/>
                  </a:cubicBezTo>
                  <a:cubicBezTo>
                    <a:pt x="2385" y="3286"/>
                    <a:pt x="2432" y="3225"/>
                    <a:pt x="2432" y="3117"/>
                  </a:cubicBezTo>
                  <a:lnTo>
                    <a:pt x="2432" y="1570"/>
                  </a:lnTo>
                  <a:cubicBezTo>
                    <a:pt x="2432" y="1424"/>
                    <a:pt x="2364" y="1295"/>
                    <a:pt x="2243" y="1209"/>
                  </a:cubicBezTo>
                  <a:lnTo>
                    <a:pt x="190" y="24"/>
                  </a:lnTo>
                  <a:cubicBezTo>
                    <a:pt x="163" y="8"/>
                    <a:pt x="138" y="1"/>
                    <a:pt x="114" y="1"/>
                  </a:cubicBezTo>
                  <a:close/>
                </a:path>
              </a:pathLst>
            </a:custGeom>
            <a:solidFill>
              <a:srgbClr val="6173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41"/>
            <p:cNvSpPr/>
            <p:nvPr/>
          </p:nvSpPr>
          <p:spPr>
            <a:xfrm>
              <a:off x="6925400" y="1857650"/>
              <a:ext cx="60825" cy="81950"/>
            </a:xfrm>
            <a:custGeom>
              <a:rect b="b" l="l" r="r" t="t"/>
              <a:pathLst>
                <a:path extrusionOk="0" h="3278" w="2433">
                  <a:moveTo>
                    <a:pt x="114" y="1"/>
                  </a:moveTo>
                  <a:cubicBezTo>
                    <a:pt x="48" y="1"/>
                    <a:pt x="1" y="62"/>
                    <a:pt x="1" y="170"/>
                  </a:cubicBezTo>
                  <a:lnTo>
                    <a:pt x="1" y="1708"/>
                  </a:lnTo>
                  <a:cubicBezTo>
                    <a:pt x="1" y="1854"/>
                    <a:pt x="70" y="1991"/>
                    <a:pt x="190" y="2077"/>
                  </a:cubicBezTo>
                  <a:lnTo>
                    <a:pt x="2243" y="3254"/>
                  </a:lnTo>
                  <a:cubicBezTo>
                    <a:pt x="2270" y="3270"/>
                    <a:pt x="2296" y="3277"/>
                    <a:pt x="2319" y="3277"/>
                  </a:cubicBezTo>
                  <a:cubicBezTo>
                    <a:pt x="2385" y="3277"/>
                    <a:pt x="2432" y="3216"/>
                    <a:pt x="2432" y="3108"/>
                  </a:cubicBezTo>
                  <a:lnTo>
                    <a:pt x="2432" y="1570"/>
                  </a:lnTo>
                  <a:cubicBezTo>
                    <a:pt x="2432" y="1424"/>
                    <a:pt x="2364" y="1287"/>
                    <a:pt x="2243" y="1201"/>
                  </a:cubicBezTo>
                  <a:lnTo>
                    <a:pt x="190" y="24"/>
                  </a:lnTo>
                  <a:cubicBezTo>
                    <a:pt x="163" y="8"/>
                    <a:pt x="138" y="1"/>
                    <a:pt x="114" y="1"/>
                  </a:cubicBezTo>
                  <a:close/>
                </a:path>
              </a:pathLst>
            </a:custGeom>
            <a:solidFill>
              <a:srgbClr val="6173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9" name="Google Shape;5659;p41"/>
          <p:cNvGrpSpPr/>
          <p:nvPr/>
        </p:nvGrpSpPr>
        <p:grpSpPr>
          <a:xfrm>
            <a:off x="4383850" y="2178325"/>
            <a:ext cx="357875" cy="371225"/>
            <a:chOff x="4383850" y="2178325"/>
            <a:chExt cx="357875" cy="371225"/>
          </a:xfrm>
        </p:grpSpPr>
        <p:sp>
          <p:nvSpPr>
            <p:cNvPr id="5660" name="Google Shape;5660;p41"/>
            <p:cNvSpPr/>
            <p:nvPr/>
          </p:nvSpPr>
          <p:spPr>
            <a:xfrm>
              <a:off x="4401250" y="2178425"/>
              <a:ext cx="321775" cy="371125"/>
            </a:xfrm>
            <a:custGeom>
              <a:rect b="b" l="l" r="r" t="t"/>
              <a:pathLst>
                <a:path extrusionOk="0" h="14845" w="12871">
                  <a:moveTo>
                    <a:pt x="7382" y="1"/>
                  </a:moveTo>
                  <a:cubicBezTo>
                    <a:pt x="5607" y="1"/>
                    <a:pt x="3735" y="433"/>
                    <a:pt x="2269" y="1274"/>
                  </a:cubicBezTo>
                  <a:cubicBezTo>
                    <a:pt x="748" y="2159"/>
                    <a:pt x="1" y="3285"/>
                    <a:pt x="61" y="4350"/>
                  </a:cubicBezTo>
                  <a:lnTo>
                    <a:pt x="61" y="11730"/>
                  </a:lnTo>
                  <a:cubicBezTo>
                    <a:pt x="87" y="12563"/>
                    <a:pt x="602" y="13354"/>
                    <a:pt x="1625" y="13938"/>
                  </a:cubicBezTo>
                  <a:cubicBezTo>
                    <a:pt x="2678" y="14546"/>
                    <a:pt x="4086" y="14845"/>
                    <a:pt x="5561" y="14845"/>
                  </a:cubicBezTo>
                  <a:cubicBezTo>
                    <a:pt x="7335" y="14845"/>
                    <a:pt x="9204" y="14413"/>
                    <a:pt x="10663" y="13568"/>
                  </a:cubicBezTo>
                  <a:cubicBezTo>
                    <a:pt x="12123" y="12726"/>
                    <a:pt x="12871" y="11644"/>
                    <a:pt x="12871" y="10613"/>
                  </a:cubicBezTo>
                  <a:lnTo>
                    <a:pt x="12871" y="3173"/>
                  </a:lnTo>
                  <a:cubicBezTo>
                    <a:pt x="12871" y="2322"/>
                    <a:pt x="12355" y="1506"/>
                    <a:pt x="11307" y="905"/>
                  </a:cubicBezTo>
                  <a:cubicBezTo>
                    <a:pt x="10256" y="297"/>
                    <a:pt x="8852" y="1"/>
                    <a:pt x="738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41"/>
            <p:cNvSpPr/>
            <p:nvPr/>
          </p:nvSpPr>
          <p:spPr>
            <a:xfrm>
              <a:off x="4402750" y="2288875"/>
              <a:ext cx="320275" cy="137000"/>
            </a:xfrm>
            <a:custGeom>
              <a:rect b="b" l="l" r="r" t="t"/>
              <a:pathLst>
                <a:path extrusionOk="0" h="5480" w="12811">
                  <a:moveTo>
                    <a:pt x="12811" y="1"/>
                  </a:moveTo>
                  <a:cubicBezTo>
                    <a:pt x="12811" y="1023"/>
                    <a:pt x="12055" y="2097"/>
                    <a:pt x="10594" y="2939"/>
                  </a:cubicBezTo>
                  <a:cubicBezTo>
                    <a:pt x="9133" y="3785"/>
                    <a:pt x="7260" y="4217"/>
                    <a:pt x="5485" y="4217"/>
                  </a:cubicBezTo>
                  <a:cubicBezTo>
                    <a:pt x="4015" y="4217"/>
                    <a:pt x="2612" y="3920"/>
                    <a:pt x="1565" y="3317"/>
                  </a:cubicBezTo>
                  <a:cubicBezTo>
                    <a:pt x="534" y="2724"/>
                    <a:pt x="18" y="1934"/>
                    <a:pt x="1" y="1100"/>
                  </a:cubicBezTo>
                  <a:lnTo>
                    <a:pt x="1" y="1186"/>
                  </a:lnTo>
                  <a:lnTo>
                    <a:pt x="1" y="2363"/>
                  </a:lnTo>
                  <a:cubicBezTo>
                    <a:pt x="18" y="3197"/>
                    <a:pt x="534" y="3987"/>
                    <a:pt x="1565" y="4580"/>
                  </a:cubicBezTo>
                  <a:cubicBezTo>
                    <a:pt x="2612" y="5183"/>
                    <a:pt x="4015" y="5480"/>
                    <a:pt x="5485" y="5480"/>
                  </a:cubicBezTo>
                  <a:cubicBezTo>
                    <a:pt x="7260" y="5480"/>
                    <a:pt x="9133" y="5048"/>
                    <a:pt x="10594" y="4202"/>
                  </a:cubicBezTo>
                  <a:cubicBezTo>
                    <a:pt x="12063" y="3360"/>
                    <a:pt x="12811" y="2277"/>
                    <a:pt x="12811" y="1246"/>
                  </a:cubicBezTo>
                  <a:lnTo>
                    <a:pt x="12811" y="9"/>
                  </a:lnTo>
                  <a:lnTo>
                    <a:pt x="1281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41"/>
            <p:cNvSpPr/>
            <p:nvPr/>
          </p:nvSpPr>
          <p:spPr>
            <a:xfrm>
              <a:off x="4402750" y="2351175"/>
              <a:ext cx="320275" cy="137000"/>
            </a:xfrm>
            <a:custGeom>
              <a:rect b="b" l="l" r="r" t="t"/>
              <a:pathLst>
                <a:path extrusionOk="0" h="5480" w="12811">
                  <a:moveTo>
                    <a:pt x="12811" y="0"/>
                  </a:moveTo>
                  <a:cubicBezTo>
                    <a:pt x="12811" y="1022"/>
                    <a:pt x="12055" y="2096"/>
                    <a:pt x="10594" y="2938"/>
                  </a:cubicBezTo>
                  <a:cubicBezTo>
                    <a:pt x="9133" y="3784"/>
                    <a:pt x="7260" y="4216"/>
                    <a:pt x="5485" y="4216"/>
                  </a:cubicBezTo>
                  <a:cubicBezTo>
                    <a:pt x="4015" y="4216"/>
                    <a:pt x="2612" y="3920"/>
                    <a:pt x="1565" y="3316"/>
                  </a:cubicBezTo>
                  <a:cubicBezTo>
                    <a:pt x="534" y="2724"/>
                    <a:pt x="18" y="1933"/>
                    <a:pt x="1" y="1108"/>
                  </a:cubicBezTo>
                  <a:lnTo>
                    <a:pt x="1" y="1186"/>
                  </a:lnTo>
                  <a:lnTo>
                    <a:pt x="1" y="2371"/>
                  </a:lnTo>
                  <a:cubicBezTo>
                    <a:pt x="18" y="3196"/>
                    <a:pt x="534" y="3987"/>
                    <a:pt x="1565" y="4579"/>
                  </a:cubicBezTo>
                  <a:cubicBezTo>
                    <a:pt x="2612" y="5183"/>
                    <a:pt x="4015" y="5479"/>
                    <a:pt x="5485" y="5479"/>
                  </a:cubicBezTo>
                  <a:cubicBezTo>
                    <a:pt x="7260" y="5479"/>
                    <a:pt x="9133" y="5047"/>
                    <a:pt x="10594" y="4201"/>
                  </a:cubicBezTo>
                  <a:cubicBezTo>
                    <a:pt x="12063" y="3359"/>
                    <a:pt x="12811" y="2277"/>
                    <a:pt x="12811" y="1254"/>
                  </a:cubicBezTo>
                  <a:lnTo>
                    <a:pt x="12811" y="9"/>
                  </a:lnTo>
                  <a:lnTo>
                    <a:pt x="1281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41"/>
            <p:cNvSpPr/>
            <p:nvPr/>
          </p:nvSpPr>
          <p:spPr>
            <a:xfrm>
              <a:off x="4402750" y="2412600"/>
              <a:ext cx="320275" cy="136950"/>
            </a:xfrm>
            <a:custGeom>
              <a:rect b="b" l="l" r="r" t="t"/>
              <a:pathLst>
                <a:path extrusionOk="0" h="5478" w="12811">
                  <a:moveTo>
                    <a:pt x="12811" y="0"/>
                  </a:moveTo>
                  <a:cubicBezTo>
                    <a:pt x="12811" y="1023"/>
                    <a:pt x="12055" y="2097"/>
                    <a:pt x="10594" y="2939"/>
                  </a:cubicBezTo>
                  <a:cubicBezTo>
                    <a:pt x="9133" y="3784"/>
                    <a:pt x="7260" y="4216"/>
                    <a:pt x="5485" y="4216"/>
                  </a:cubicBezTo>
                  <a:cubicBezTo>
                    <a:pt x="4015" y="4216"/>
                    <a:pt x="2612" y="3920"/>
                    <a:pt x="1565" y="3317"/>
                  </a:cubicBezTo>
                  <a:cubicBezTo>
                    <a:pt x="534" y="2724"/>
                    <a:pt x="18" y="1933"/>
                    <a:pt x="1" y="1100"/>
                  </a:cubicBezTo>
                  <a:lnTo>
                    <a:pt x="1" y="1186"/>
                  </a:lnTo>
                  <a:lnTo>
                    <a:pt x="1" y="2363"/>
                  </a:lnTo>
                  <a:cubicBezTo>
                    <a:pt x="18" y="3196"/>
                    <a:pt x="534" y="3987"/>
                    <a:pt x="1565" y="4571"/>
                  </a:cubicBezTo>
                  <a:cubicBezTo>
                    <a:pt x="2614" y="5179"/>
                    <a:pt x="4020" y="5478"/>
                    <a:pt x="5494" y="5478"/>
                  </a:cubicBezTo>
                  <a:cubicBezTo>
                    <a:pt x="7266" y="5478"/>
                    <a:pt x="9135" y="5046"/>
                    <a:pt x="10594" y="4201"/>
                  </a:cubicBezTo>
                  <a:cubicBezTo>
                    <a:pt x="12063" y="3359"/>
                    <a:pt x="12811" y="2277"/>
                    <a:pt x="12811" y="1246"/>
                  </a:cubicBezTo>
                  <a:lnTo>
                    <a:pt x="12811" y="9"/>
                  </a:lnTo>
                  <a:lnTo>
                    <a:pt x="1281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41"/>
            <p:cNvSpPr/>
            <p:nvPr/>
          </p:nvSpPr>
          <p:spPr>
            <a:xfrm>
              <a:off x="4383850" y="2178325"/>
              <a:ext cx="357875" cy="184950"/>
            </a:xfrm>
            <a:custGeom>
              <a:rect b="b" l="l" r="r" t="t"/>
              <a:pathLst>
                <a:path extrusionOk="0" h="7398" w="14315">
                  <a:moveTo>
                    <a:pt x="8071" y="0"/>
                  </a:moveTo>
                  <a:cubicBezTo>
                    <a:pt x="6295" y="0"/>
                    <a:pt x="4422" y="432"/>
                    <a:pt x="2965" y="1278"/>
                  </a:cubicBezTo>
                  <a:cubicBezTo>
                    <a:pt x="293" y="2825"/>
                    <a:pt x="1" y="5161"/>
                    <a:pt x="2321" y="6493"/>
                  </a:cubicBezTo>
                  <a:cubicBezTo>
                    <a:pt x="3368" y="7100"/>
                    <a:pt x="4771" y="7397"/>
                    <a:pt x="6242" y="7397"/>
                  </a:cubicBezTo>
                  <a:cubicBezTo>
                    <a:pt x="8016" y="7397"/>
                    <a:pt x="9889" y="6965"/>
                    <a:pt x="11350" y="6124"/>
                  </a:cubicBezTo>
                  <a:cubicBezTo>
                    <a:pt x="14031" y="4577"/>
                    <a:pt x="14314" y="2240"/>
                    <a:pt x="11994" y="900"/>
                  </a:cubicBezTo>
                  <a:cubicBezTo>
                    <a:pt x="10947" y="297"/>
                    <a:pt x="9542" y="0"/>
                    <a:pt x="807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41"/>
            <p:cNvSpPr/>
            <p:nvPr/>
          </p:nvSpPr>
          <p:spPr>
            <a:xfrm>
              <a:off x="4440125" y="2207350"/>
              <a:ext cx="245525" cy="126950"/>
            </a:xfrm>
            <a:custGeom>
              <a:rect b="b" l="l" r="r" t="t"/>
              <a:pathLst>
                <a:path extrusionOk="0" h="5078" w="9821">
                  <a:moveTo>
                    <a:pt x="5541" y="0"/>
                  </a:moveTo>
                  <a:cubicBezTo>
                    <a:pt x="4322" y="0"/>
                    <a:pt x="3034" y="295"/>
                    <a:pt x="2028" y="873"/>
                  </a:cubicBezTo>
                  <a:cubicBezTo>
                    <a:pt x="198" y="1939"/>
                    <a:pt x="1" y="3537"/>
                    <a:pt x="1582" y="4456"/>
                  </a:cubicBezTo>
                  <a:cubicBezTo>
                    <a:pt x="2302" y="4873"/>
                    <a:pt x="3269" y="5078"/>
                    <a:pt x="4281" y="5078"/>
                  </a:cubicBezTo>
                  <a:cubicBezTo>
                    <a:pt x="5500" y="5078"/>
                    <a:pt x="6785" y="4780"/>
                    <a:pt x="7785" y="4198"/>
                  </a:cubicBezTo>
                  <a:cubicBezTo>
                    <a:pt x="9623" y="3141"/>
                    <a:pt x="9821" y="1535"/>
                    <a:pt x="8231" y="615"/>
                  </a:cubicBezTo>
                  <a:cubicBezTo>
                    <a:pt x="7515" y="203"/>
                    <a:pt x="6552" y="0"/>
                    <a:pt x="55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41"/>
            <p:cNvSpPr/>
            <p:nvPr/>
          </p:nvSpPr>
          <p:spPr>
            <a:xfrm>
              <a:off x="4478150" y="2227000"/>
              <a:ext cx="169500" cy="87600"/>
            </a:xfrm>
            <a:custGeom>
              <a:rect b="b" l="l" r="r" t="t"/>
              <a:pathLst>
                <a:path extrusionOk="0" h="3504" w="6780">
                  <a:moveTo>
                    <a:pt x="3812" y="0"/>
                  </a:moveTo>
                  <a:cubicBezTo>
                    <a:pt x="2973" y="0"/>
                    <a:pt x="2090" y="204"/>
                    <a:pt x="1401" y="603"/>
                  </a:cubicBezTo>
                  <a:cubicBezTo>
                    <a:pt x="138" y="1333"/>
                    <a:pt x="0" y="2441"/>
                    <a:pt x="1092" y="3077"/>
                  </a:cubicBezTo>
                  <a:cubicBezTo>
                    <a:pt x="1588" y="3364"/>
                    <a:pt x="2251" y="3504"/>
                    <a:pt x="2945" y="3504"/>
                  </a:cubicBezTo>
                  <a:cubicBezTo>
                    <a:pt x="3788" y="3504"/>
                    <a:pt x="4677" y="3297"/>
                    <a:pt x="5370" y="2897"/>
                  </a:cubicBezTo>
                  <a:cubicBezTo>
                    <a:pt x="6642" y="2166"/>
                    <a:pt x="6779" y="1058"/>
                    <a:pt x="5679" y="431"/>
                  </a:cubicBezTo>
                  <a:cubicBezTo>
                    <a:pt x="5180" y="142"/>
                    <a:pt x="4511" y="0"/>
                    <a:pt x="38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7" name="Google Shape;5667;p41"/>
          <p:cNvGrpSpPr/>
          <p:nvPr/>
        </p:nvGrpSpPr>
        <p:grpSpPr>
          <a:xfrm>
            <a:off x="6266675" y="1610475"/>
            <a:ext cx="309525" cy="371075"/>
            <a:chOff x="6266675" y="1610475"/>
            <a:chExt cx="309525" cy="371075"/>
          </a:xfrm>
        </p:grpSpPr>
        <p:sp>
          <p:nvSpPr>
            <p:cNvPr id="5668" name="Google Shape;5668;p41"/>
            <p:cNvSpPr/>
            <p:nvPr/>
          </p:nvSpPr>
          <p:spPr>
            <a:xfrm>
              <a:off x="6267750" y="1786875"/>
              <a:ext cx="307150" cy="194675"/>
            </a:xfrm>
            <a:custGeom>
              <a:rect b="b" l="l" r="r" t="t"/>
              <a:pathLst>
                <a:path extrusionOk="0" h="7787" w="12286">
                  <a:moveTo>
                    <a:pt x="7359" y="0"/>
                  </a:moveTo>
                  <a:cubicBezTo>
                    <a:pt x="7129" y="0"/>
                    <a:pt x="6899" y="58"/>
                    <a:pt x="6693" y="174"/>
                  </a:cubicBezTo>
                  <a:lnTo>
                    <a:pt x="155" y="3946"/>
                  </a:lnTo>
                  <a:cubicBezTo>
                    <a:pt x="69" y="3998"/>
                    <a:pt x="9" y="4101"/>
                    <a:pt x="0" y="4204"/>
                  </a:cubicBezTo>
                  <a:lnTo>
                    <a:pt x="0" y="4977"/>
                  </a:lnTo>
                  <a:cubicBezTo>
                    <a:pt x="0" y="5089"/>
                    <a:pt x="60" y="5192"/>
                    <a:pt x="163" y="5252"/>
                  </a:cubicBezTo>
                  <a:lnTo>
                    <a:pt x="4261" y="7606"/>
                  </a:lnTo>
                  <a:cubicBezTo>
                    <a:pt x="4468" y="7726"/>
                    <a:pt x="4697" y="7786"/>
                    <a:pt x="4927" y="7786"/>
                  </a:cubicBezTo>
                  <a:cubicBezTo>
                    <a:pt x="5157" y="7786"/>
                    <a:pt x="5387" y="7726"/>
                    <a:pt x="5593" y="7606"/>
                  </a:cubicBezTo>
                  <a:lnTo>
                    <a:pt x="12122" y="3834"/>
                  </a:lnTo>
                  <a:cubicBezTo>
                    <a:pt x="12217" y="3783"/>
                    <a:pt x="12277" y="3688"/>
                    <a:pt x="12286" y="3577"/>
                  </a:cubicBezTo>
                  <a:lnTo>
                    <a:pt x="12286" y="2821"/>
                  </a:lnTo>
                  <a:cubicBezTo>
                    <a:pt x="12286" y="2709"/>
                    <a:pt x="12226" y="2597"/>
                    <a:pt x="12122" y="2537"/>
                  </a:cubicBezTo>
                  <a:lnTo>
                    <a:pt x="8024" y="174"/>
                  </a:lnTo>
                  <a:cubicBezTo>
                    <a:pt x="7818" y="58"/>
                    <a:pt x="7588" y="0"/>
                    <a:pt x="7359" y="0"/>
                  </a:cubicBezTo>
                  <a:close/>
                </a:path>
              </a:pathLst>
            </a:custGeom>
            <a:solidFill>
              <a:srgbClr val="5C65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41"/>
            <p:cNvSpPr/>
            <p:nvPr/>
          </p:nvSpPr>
          <p:spPr>
            <a:xfrm>
              <a:off x="6266675" y="1786875"/>
              <a:ext cx="309525" cy="175825"/>
            </a:xfrm>
            <a:custGeom>
              <a:rect b="b" l="l" r="r" t="t"/>
              <a:pathLst>
                <a:path extrusionOk="0" h="7033" w="12381">
                  <a:moveTo>
                    <a:pt x="7402" y="0"/>
                  </a:moveTo>
                  <a:cubicBezTo>
                    <a:pt x="7172" y="0"/>
                    <a:pt x="6942" y="58"/>
                    <a:pt x="6736" y="174"/>
                  </a:cubicBezTo>
                  <a:lnTo>
                    <a:pt x="206" y="3946"/>
                  </a:lnTo>
                  <a:cubicBezTo>
                    <a:pt x="0" y="4066"/>
                    <a:pt x="0" y="4376"/>
                    <a:pt x="206" y="4496"/>
                  </a:cubicBezTo>
                  <a:lnTo>
                    <a:pt x="4313" y="6858"/>
                  </a:lnTo>
                  <a:cubicBezTo>
                    <a:pt x="4519" y="6974"/>
                    <a:pt x="4749" y="7032"/>
                    <a:pt x="4979" y="7032"/>
                  </a:cubicBezTo>
                  <a:cubicBezTo>
                    <a:pt x="5209" y="7032"/>
                    <a:pt x="5438" y="6974"/>
                    <a:pt x="5645" y="6858"/>
                  </a:cubicBezTo>
                  <a:lnTo>
                    <a:pt x="12165" y="3087"/>
                  </a:lnTo>
                  <a:cubicBezTo>
                    <a:pt x="12380" y="2967"/>
                    <a:pt x="12380" y="2666"/>
                    <a:pt x="12174" y="2537"/>
                  </a:cubicBezTo>
                  <a:lnTo>
                    <a:pt x="8067" y="174"/>
                  </a:lnTo>
                  <a:cubicBezTo>
                    <a:pt x="7861" y="58"/>
                    <a:pt x="7631" y="0"/>
                    <a:pt x="7402" y="0"/>
                  </a:cubicBezTo>
                  <a:close/>
                </a:path>
              </a:pathLst>
            </a:custGeom>
            <a:solidFill>
              <a:srgbClr val="9DA3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41"/>
            <p:cNvSpPr/>
            <p:nvPr/>
          </p:nvSpPr>
          <p:spPr>
            <a:xfrm>
              <a:off x="6306175" y="1610475"/>
              <a:ext cx="212450" cy="321400"/>
            </a:xfrm>
            <a:custGeom>
              <a:rect b="b" l="l" r="r" t="t"/>
              <a:pathLst>
                <a:path extrusionOk="0" h="12856" w="8498">
                  <a:moveTo>
                    <a:pt x="5160" y="1"/>
                  </a:moveTo>
                  <a:cubicBezTo>
                    <a:pt x="5016" y="1"/>
                    <a:pt x="4872" y="39"/>
                    <a:pt x="4743" y="117"/>
                  </a:cubicBezTo>
                  <a:lnTo>
                    <a:pt x="181" y="2746"/>
                  </a:lnTo>
                  <a:cubicBezTo>
                    <a:pt x="70" y="2806"/>
                    <a:pt x="1" y="2926"/>
                    <a:pt x="1" y="3055"/>
                  </a:cubicBezTo>
                  <a:lnTo>
                    <a:pt x="1" y="10865"/>
                  </a:lnTo>
                  <a:cubicBezTo>
                    <a:pt x="1" y="10993"/>
                    <a:pt x="70" y="11114"/>
                    <a:pt x="181" y="11174"/>
                  </a:cubicBezTo>
                  <a:lnTo>
                    <a:pt x="2905" y="12746"/>
                  </a:lnTo>
                  <a:cubicBezTo>
                    <a:pt x="3034" y="12819"/>
                    <a:pt x="3178" y="12856"/>
                    <a:pt x="3321" y="12856"/>
                  </a:cubicBezTo>
                  <a:cubicBezTo>
                    <a:pt x="3465" y="12856"/>
                    <a:pt x="3609" y="12819"/>
                    <a:pt x="3738" y="12746"/>
                  </a:cubicBezTo>
                  <a:lnTo>
                    <a:pt x="8300" y="10108"/>
                  </a:lnTo>
                  <a:cubicBezTo>
                    <a:pt x="8420" y="10040"/>
                    <a:pt x="8498" y="9902"/>
                    <a:pt x="8481" y="9765"/>
                  </a:cubicBezTo>
                  <a:lnTo>
                    <a:pt x="8481" y="1964"/>
                  </a:lnTo>
                  <a:cubicBezTo>
                    <a:pt x="8463" y="1844"/>
                    <a:pt x="8403" y="1749"/>
                    <a:pt x="8300" y="1689"/>
                  </a:cubicBezTo>
                  <a:lnTo>
                    <a:pt x="5577" y="117"/>
                  </a:lnTo>
                  <a:cubicBezTo>
                    <a:pt x="5448" y="39"/>
                    <a:pt x="5304" y="1"/>
                    <a:pt x="5160" y="1"/>
                  </a:cubicBezTo>
                  <a:close/>
                </a:path>
              </a:pathLst>
            </a:custGeom>
            <a:solidFill>
              <a:srgbClr val="5C65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41"/>
            <p:cNvSpPr/>
            <p:nvPr/>
          </p:nvSpPr>
          <p:spPr>
            <a:xfrm>
              <a:off x="6409275" y="1856150"/>
              <a:ext cx="14425" cy="83725"/>
            </a:xfrm>
            <a:custGeom>
              <a:rect b="b" l="l" r="r" t="t"/>
              <a:pathLst>
                <a:path extrusionOk="0" h="3349" w="577">
                  <a:moveTo>
                    <a:pt x="289" y="0"/>
                  </a:moveTo>
                  <a:cubicBezTo>
                    <a:pt x="145" y="0"/>
                    <a:pt x="1" y="97"/>
                    <a:pt x="1" y="290"/>
                  </a:cubicBezTo>
                  <a:lnTo>
                    <a:pt x="1" y="3056"/>
                  </a:lnTo>
                  <a:cubicBezTo>
                    <a:pt x="1" y="3220"/>
                    <a:pt x="130" y="3349"/>
                    <a:pt x="284" y="3349"/>
                  </a:cubicBezTo>
                  <a:cubicBezTo>
                    <a:pt x="448" y="3349"/>
                    <a:pt x="576" y="3220"/>
                    <a:pt x="576" y="3056"/>
                  </a:cubicBezTo>
                  <a:lnTo>
                    <a:pt x="576" y="290"/>
                  </a:lnTo>
                  <a:cubicBezTo>
                    <a:pt x="576" y="97"/>
                    <a:pt x="432" y="0"/>
                    <a:pt x="289" y="0"/>
                  </a:cubicBezTo>
                  <a:close/>
                </a:path>
              </a:pathLst>
            </a:custGeom>
            <a:solidFill>
              <a:srgbClr val="424D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41"/>
            <p:cNvSpPr/>
            <p:nvPr/>
          </p:nvSpPr>
          <p:spPr>
            <a:xfrm>
              <a:off x="6434850" y="1841525"/>
              <a:ext cx="14400" cy="83750"/>
            </a:xfrm>
            <a:custGeom>
              <a:rect b="b" l="l" r="r" t="t"/>
              <a:pathLst>
                <a:path extrusionOk="0" h="3350" w="576">
                  <a:moveTo>
                    <a:pt x="288" y="1"/>
                  </a:moveTo>
                  <a:cubicBezTo>
                    <a:pt x="144" y="1"/>
                    <a:pt x="0" y="98"/>
                    <a:pt x="0" y="291"/>
                  </a:cubicBezTo>
                  <a:lnTo>
                    <a:pt x="0" y="3057"/>
                  </a:lnTo>
                  <a:cubicBezTo>
                    <a:pt x="0" y="3221"/>
                    <a:pt x="129" y="3349"/>
                    <a:pt x="284" y="3349"/>
                  </a:cubicBezTo>
                  <a:cubicBezTo>
                    <a:pt x="447" y="3349"/>
                    <a:pt x="576" y="3221"/>
                    <a:pt x="576" y="3057"/>
                  </a:cubicBezTo>
                  <a:lnTo>
                    <a:pt x="576" y="291"/>
                  </a:lnTo>
                  <a:cubicBezTo>
                    <a:pt x="576" y="98"/>
                    <a:pt x="432" y="1"/>
                    <a:pt x="288" y="1"/>
                  </a:cubicBezTo>
                  <a:close/>
                </a:path>
              </a:pathLst>
            </a:custGeom>
            <a:solidFill>
              <a:srgbClr val="424D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41"/>
            <p:cNvSpPr/>
            <p:nvPr/>
          </p:nvSpPr>
          <p:spPr>
            <a:xfrm>
              <a:off x="6481450" y="1814475"/>
              <a:ext cx="14625" cy="83525"/>
            </a:xfrm>
            <a:custGeom>
              <a:rect b="b" l="l" r="r" t="t"/>
              <a:pathLst>
                <a:path extrusionOk="0" h="3341" w="585">
                  <a:moveTo>
                    <a:pt x="293" y="0"/>
                  </a:moveTo>
                  <a:cubicBezTo>
                    <a:pt x="147" y="0"/>
                    <a:pt x="0" y="97"/>
                    <a:pt x="0" y="290"/>
                  </a:cubicBezTo>
                  <a:lnTo>
                    <a:pt x="0" y="3048"/>
                  </a:lnTo>
                  <a:cubicBezTo>
                    <a:pt x="0" y="3211"/>
                    <a:pt x="129" y="3340"/>
                    <a:pt x="293" y="3340"/>
                  </a:cubicBezTo>
                  <a:cubicBezTo>
                    <a:pt x="456" y="3340"/>
                    <a:pt x="585" y="3211"/>
                    <a:pt x="585" y="3048"/>
                  </a:cubicBezTo>
                  <a:lnTo>
                    <a:pt x="585" y="290"/>
                  </a:lnTo>
                  <a:cubicBezTo>
                    <a:pt x="585" y="97"/>
                    <a:pt x="439" y="0"/>
                    <a:pt x="293" y="0"/>
                  </a:cubicBezTo>
                  <a:close/>
                </a:path>
              </a:pathLst>
            </a:custGeom>
            <a:solidFill>
              <a:srgbClr val="424D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41"/>
            <p:cNvSpPr/>
            <p:nvPr/>
          </p:nvSpPr>
          <p:spPr>
            <a:xfrm>
              <a:off x="6507000" y="1799700"/>
              <a:ext cx="14650" cy="83700"/>
            </a:xfrm>
            <a:custGeom>
              <a:rect b="b" l="l" r="r" t="t"/>
              <a:pathLst>
                <a:path extrusionOk="0" h="3348" w="586">
                  <a:moveTo>
                    <a:pt x="293" y="1"/>
                  </a:moveTo>
                  <a:cubicBezTo>
                    <a:pt x="147" y="1"/>
                    <a:pt x="1" y="100"/>
                    <a:pt x="1" y="297"/>
                  </a:cubicBezTo>
                  <a:lnTo>
                    <a:pt x="1" y="3055"/>
                  </a:lnTo>
                  <a:cubicBezTo>
                    <a:pt x="1" y="3218"/>
                    <a:pt x="130" y="3347"/>
                    <a:pt x="293" y="3347"/>
                  </a:cubicBezTo>
                  <a:cubicBezTo>
                    <a:pt x="456" y="3347"/>
                    <a:pt x="585" y="3218"/>
                    <a:pt x="585" y="3055"/>
                  </a:cubicBezTo>
                  <a:lnTo>
                    <a:pt x="585" y="297"/>
                  </a:lnTo>
                  <a:cubicBezTo>
                    <a:pt x="585" y="100"/>
                    <a:pt x="439" y="1"/>
                    <a:pt x="293" y="1"/>
                  </a:cubicBezTo>
                  <a:close/>
                </a:path>
              </a:pathLst>
            </a:custGeom>
            <a:solidFill>
              <a:srgbClr val="424D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41"/>
            <p:cNvSpPr/>
            <p:nvPr/>
          </p:nvSpPr>
          <p:spPr>
            <a:xfrm>
              <a:off x="6306175" y="1793575"/>
              <a:ext cx="72625" cy="135775"/>
            </a:xfrm>
            <a:custGeom>
              <a:rect b="b" l="l" r="r" t="t"/>
              <a:pathLst>
                <a:path extrusionOk="0" h="5431" w="2905">
                  <a:moveTo>
                    <a:pt x="1" y="1"/>
                  </a:moveTo>
                  <a:lnTo>
                    <a:pt x="1" y="3541"/>
                  </a:lnTo>
                  <a:cubicBezTo>
                    <a:pt x="1" y="3669"/>
                    <a:pt x="70" y="3790"/>
                    <a:pt x="181" y="3850"/>
                  </a:cubicBezTo>
                  <a:lnTo>
                    <a:pt x="2905" y="5431"/>
                  </a:lnTo>
                  <a:lnTo>
                    <a:pt x="2905" y="1882"/>
                  </a:lnTo>
                  <a:lnTo>
                    <a:pt x="181" y="310"/>
                  </a:lnTo>
                  <a:cubicBezTo>
                    <a:pt x="70" y="241"/>
                    <a:pt x="1" y="130"/>
                    <a:pt x="1" y="1"/>
                  </a:cubicBezTo>
                  <a:close/>
                </a:path>
              </a:pathLst>
            </a:custGeom>
            <a:solidFill>
              <a:srgbClr val="424D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41"/>
            <p:cNvSpPr/>
            <p:nvPr/>
          </p:nvSpPr>
          <p:spPr>
            <a:xfrm>
              <a:off x="6306175" y="1610475"/>
              <a:ext cx="212250" cy="215075"/>
            </a:xfrm>
            <a:custGeom>
              <a:rect b="b" l="l" r="r" t="t"/>
              <a:pathLst>
                <a:path extrusionOk="0" h="8603" w="8490">
                  <a:moveTo>
                    <a:pt x="5160" y="1"/>
                  </a:moveTo>
                  <a:cubicBezTo>
                    <a:pt x="5016" y="1"/>
                    <a:pt x="4872" y="39"/>
                    <a:pt x="4743" y="117"/>
                  </a:cubicBezTo>
                  <a:lnTo>
                    <a:pt x="181" y="2746"/>
                  </a:lnTo>
                  <a:cubicBezTo>
                    <a:pt x="70" y="2806"/>
                    <a:pt x="1" y="2926"/>
                    <a:pt x="1" y="3055"/>
                  </a:cubicBezTo>
                  <a:lnTo>
                    <a:pt x="1" y="6603"/>
                  </a:lnTo>
                  <a:cubicBezTo>
                    <a:pt x="1" y="6723"/>
                    <a:pt x="70" y="6844"/>
                    <a:pt x="181" y="6912"/>
                  </a:cubicBezTo>
                  <a:lnTo>
                    <a:pt x="2905" y="8493"/>
                  </a:lnTo>
                  <a:cubicBezTo>
                    <a:pt x="3034" y="8566"/>
                    <a:pt x="3178" y="8603"/>
                    <a:pt x="3321" y="8603"/>
                  </a:cubicBezTo>
                  <a:cubicBezTo>
                    <a:pt x="3465" y="8603"/>
                    <a:pt x="3609" y="8566"/>
                    <a:pt x="3738" y="8493"/>
                  </a:cubicBezTo>
                  <a:lnTo>
                    <a:pt x="8300" y="5856"/>
                  </a:lnTo>
                  <a:cubicBezTo>
                    <a:pt x="8420" y="5787"/>
                    <a:pt x="8489" y="5650"/>
                    <a:pt x="8481" y="5512"/>
                  </a:cubicBezTo>
                  <a:cubicBezTo>
                    <a:pt x="8481" y="5512"/>
                    <a:pt x="8481" y="1990"/>
                    <a:pt x="8481" y="1964"/>
                  </a:cubicBezTo>
                  <a:cubicBezTo>
                    <a:pt x="8463" y="1852"/>
                    <a:pt x="8403" y="1749"/>
                    <a:pt x="8300" y="1698"/>
                  </a:cubicBezTo>
                  <a:lnTo>
                    <a:pt x="5577" y="117"/>
                  </a:lnTo>
                  <a:cubicBezTo>
                    <a:pt x="5448" y="39"/>
                    <a:pt x="5304" y="1"/>
                    <a:pt x="5160" y="1"/>
                  </a:cubicBezTo>
                  <a:close/>
                </a:path>
              </a:pathLst>
            </a:custGeom>
            <a:solidFill>
              <a:srgbClr val="5C65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41"/>
            <p:cNvSpPr/>
            <p:nvPr/>
          </p:nvSpPr>
          <p:spPr>
            <a:xfrm>
              <a:off x="6306175" y="1748050"/>
              <a:ext cx="212250" cy="95500"/>
            </a:xfrm>
            <a:custGeom>
              <a:rect b="b" l="l" r="r" t="t"/>
              <a:pathLst>
                <a:path extrusionOk="0" h="3820" w="8490">
                  <a:moveTo>
                    <a:pt x="8481" y="0"/>
                  </a:moveTo>
                  <a:lnTo>
                    <a:pt x="8481" y="81"/>
                  </a:lnTo>
                  <a:lnTo>
                    <a:pt x="8481" y="81"/>
                  </a:lnTo>
                  <a:cubicBezTo>
                    <a:pt x="8484" y="55"/>
                    <a:pt x="8484" y="28"/>
                    <a:pt x="8481" y="0"/>
                  </a:cubicBezTo>
                  <a:close/>
                  <a:moveTo>
                    <a:pt x="8481" y="81"/>
                  </a:moveTo>
                  <a:lnTo>
                    <a:pt x="8481" y="81"/>
                  </a:lnTo>
                  <a:cubicBezTo>
                    <a:pt x="8467" y="193"/>
                    <a:pt x="8398" y="290"/>
                    <a:pt x="8300" y="353"/>
                  </a:cubicBezTo>
                  <a:lnTo>
                    <a:pt x="3738" y="2990"/>
                  </a:lnTo>
                  <a:cubicBezTo>
                    <a:pt x="3609" y="3063"/>
                    <a:pt x="3465" y="3100"/>
                    <a:pt x="3321" y="3100"/>
                  </a:cubicBezTo>
                  <a:cubicBezTo>
                    <a:pt x="3178" y="3100"/>
                    <a:pt x="3034" y="3063"/>
                    <a:pt x="2905" y="2990"/>
                  </a:cubicBezTo>
                  <a:lnTo>
                    <a:pt x="181" y="1418"/>
                  </a:lnTo>
                  <a:cubicBezTo>
                    <a:pt x="70" y="1349"/>
                    <a:pt x="1" y="1229"/>
                    <a:pt x="1" y="1109"/>
                  </a:cubicBezTo>
                  <a:lnTo>
                    <a:pt x="1" y="1822"/>
                  </a:lnTo>
                  <a:cubicBezTo>
                    <a:pt x="1" y="1951"/>
                    <a:pt x="70" y="2071"/>
                    <a:pt x="181" y="2131"/>
                  </a:cubicBezTo>
                  <a:lnTo>
                    <a:pt x="2905" y="3703"/>
                  </a:lnTo>
                  <a:cubicBezTo>
                    <a:pt x="3034" y="3781"/>
                    <a:pt x="3178" y="3819"/>
                    <a:pt x="3321" y="3819"/>
                  </a:cubicBezTo>
                  <a:cubicBezTo>
                    <a:pt x="3465" y="3819"/>
                    <a:pt x="3609" y="3781"/>
                    <a:pt x="3738" y="3703"/>
                  </a:cubicBezTo>
                  <a:lnTo>
                    <a:pt x="8300" y="1074"/>
                  </a:lnTo>
                  <a:cubicBezTo>
                    <a:pt x="8420" y="1006"/>
                    <a:pt x="8489" y="868"/>
                    <a:pt x="8481" y="731"/>
                  </a:cubicBezTo>
                  <a:lnTo>
                    <a:pt x="8481" y="81"/>
                  </a:lnTo>
                  <a:close/>
                </a:path>
              </a:pathLst>
            </a:custGeom>
            <a:solidFill>
              <a:srgbClr val="9DA3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41"/>
            <p:cNvSpPr/>
            <p:nvPr/>
          </p:nvSpPr>
          <p:spPr>
            <a:xfrm>
              <a:off x="6452025" y="1843350"/>
              <a:ext cx="27725" cy="55725"/>
            </a:xfrm>
            <a:custGeom>
              <a:rect b="b" l="l" r="r" t="t"/>
              <a:pathLst>
                <a:path extrusionOk="0" h="2229" w="1109">
                  <a:moveTo>
                    <a:pt x="1018" y="0"/>
                  </a:moveTo>
                  <a:cubicBezTo>
                    <a:pt x="999" y="0"/>
                    <a:pt x="977" y="6"/>
                    <a:pt x="954" y="20"/>
                  </a:cubicBezTo>
                  <a:lnTo>
                    <a:pt x="155" y="484"/>
                  </a:lnTo>
                  <a:cubicBezTo>
                    <a:pt x="61" y="553"/>
                    <a:pt x="9" y="656"/>
                    <a:pt x="0" y="768"/>
                  </a:cubicBezTo>
                  <a:lnTo>
                    <a:pt x="0" y="2228"/>
                  </a:lnTo>
                  <a:lnTo>
                    <a:pt x="1109" y="1592"/>
                  </a:lnTo>
                  <a:lnTo>
                    <a:pt x="1109" y="123"/>
                  </a:lnTo>
                  <a:cubicBezTo>
                    <a:pt x="1109" y="48"/>
                    <a:pt x="1072" y="0"/>
                    <a:pt x="101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41"/>
            <p:cNvSpPr/>
            <p:nvPr/>
          </p:nvSpPr>
          <p:spPr>
            <a:xfrm>
              <a:off x="6304675" y="1610475"/>
              <a:ext cx="215025" cy="126375"/>
            </a:xfrm>
            <a:custGeom>
              <a:rect b="b" l="l" r="r" t="t"/>
              <a:pathLst>
                <a:path extrusionOk="0" h="5055" w="8601">
                  <a:moveTo>
                    <a:pt x="5220" y="1"/>
                  </a:moveTo>
                  <a:cubicBezTo>
                    <a:pt x="5076" y="1"/>
                    <a:pt x="4932" y="39"/>
                    <a:pt x="4803" y="117"/>
                  </a:cubicBezTo>
                  <a:lnTo>
                    <a:pt x="241" y="2754"/>
                  </a:lnTo>
                  <a:cubicBezTo>
                    <a:pt x="1" y="2892"/>
                    <a:pt x="1" y="3235"/>
                    <a:pt x="241" y="3373"/>
                  </a:cubicBezTo>
                  <a:lnTo>
                    <a:pt x="2965" y="4945"/>
                  </a:lnTo>
                  <a:cubicBezTo>
                    <a:pt x="3094" y="5018"/>
                    <a:pt x="3238" y="5055"/>
                    <a:pt x="3381" y="5055"/>
                  </a:cubicBezTo>
                  <a:cubicBezTo>
                    <a:pt x="3525" y="5055"/>
                    <a:pt x="3669" y="5018"/>
                    <a:pt x="3798" y="4945"/>
                  </a:cubicBezTo>
                  <a:lnTo>
                    <a:pt x="8360" y="2307"/>
                  </a:lnTo>
                  <a:cubicBezTo>
                    <a:pt x="8601" y="2170"/>
                    <a:pt x="8601" y="1818"/>
                    <a:pt x="8360" y="1689"/>
                  </a:cubicBezTo>
                  <a:lnTo>
                    <a:pt x="5637" y="117"/>
                  </a:lnTo>
                  <a:cubicBezTo>
                    <a:pt x="5508" y="39"/>
                    <a:pt x="5364" y="1"/>
                    <a:pt x="5220" y="1"/>
                  </a:cubicBezTo>
                  <a:close/>
                </a:path>
              </a:pathLst>
            </a:custGeom>
            <a:solidFill>
              <a:srgbClr val="9DA3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41"/>
            <p:cNvSpPr/>
            <p:nvPr/>
          </p:nvSpPr>
          <p:spPr>
            <a:xfrm>
              <a:off x="6306175" y="1687050"/>
              <a:ext cx="72625" cy="135775"/>
            </a:xfrm>
            <a:custGeom>
              <a:rect b="b" l="l" r="r" t="t"/>
              <a:pathLst>
                <a:path extrusionOk="0" h="5431" w="2905">
                  <a:moveTo>
                    <a:pt x="1" y="1"/>
                  </a:moveTo>
                  <a:lnTo>
                    <a:pt x="1" y="3540"/>
                  </a:lnTo>
                  <a:cubicBezTo>
                    <a:pt x="1" y="3669"/>
                    <a:pt x="70" y="3789"/>
                    <a:pt x="181" y="3849"/>
                  </a:cubicBezTo>
                  <a:lnTo>
                    <a:pt x="2905" y="5430"/>
                  </a:lnTo>
                  <a:lnTo>
                    <a:pt x="2905" y="1882"/>
                  </a:lnTo>
                  <a:lnTo>
                    <a:pt x="181" y="310"/>
                  </a:lnTo>
                  <a:cubicBezTo>
                    <a:pt x="70" y="241"/>
                    <a:pt x="1" y="129"/>
                    <a:pt x="1" y="1"/>
                  </a:cubicBezTo>
                  <a:close/>
                </a:path>
              </a:pathLst>
            </a:custGeom>
            <a:solidFill>
              <a:srgbClr val="424D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41"/>
            <p:cNvSpPr/>
            <p:nvPr/>
          </p:nvSpPr>
          <p:spPr>
            <a:xfrm>
              <a:off x="6328300" y="1626050"/>
              <a:ext cx="168000" cy="95400"/>
            </a:xfrm>
            <a:custGeom>
              <a:rect b="b" l="l" r="r" t="t"/>
              <a:pathLst>
                <a:path extrusionOk="0" h="3816" w="6720">
                  <a:moveTo>
                    <a:pt x="4279" y="1"/>
                  </a:moveTo>
                  <a:cubicBezTo>
                    <a:pt x="4236" y="1"/>
                    <a:pt x="4202" y="9"/>
                    <a:pt x="4168" y="26"/>
                  </a:cubicBezTo>
                  <a:lnTo>
                    <a:pt x="1" y="2441"/>
                  </a:lnTo>
                  <a:lnTo>
                    <a:pt x="2329" y="3789"/>
                  </a:lnTo>
                  <a:cubicBezTo>
                    <a:pt x="2363" y="3807"/>
                    <a:pt x="2400" y="3815"/>
                    <a:pt x="2436" y="3815"/>
                  </a:cubicBezTo>
                  <a:cubicBezTo>
                    <a:pt x="2473" y="3815"/>
                    <a:pt x="2509" y="3807"/>
                    <a:pt x="2544" y="3789"/>
                  </a:cubicBezTo>
                  <a:lnTo>
                    <a:pt x="6719" y="1375"/>
                  </a:lnTo>
                  <a:lnTo>
                    <a:pt x="4382" y="26"/>
                  </a:lnTo>
                  <a:cubicBezTo>
                    <a:pt x="4348" y="9"/>
                    <a:pt x="4314" y="1"/>
                    <a:pt x="4279" y="1"/>
                  </a:cubicBezTo>
                  <a:close/>
                </a:path>
              </a:pathLst>
            </a:custGeom>
            <a:solidFill>
              <a:srgbClr val="5C65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41"/>
            <p:cNvSpPr/>
            <p:nvPr/>
          </p:nvSpPr>
          <p:spPr>
            <a:xfrm>
              <a:off x="6328300" y="1626050"/>
              <a:ext cx="168000" cy="66175"/>
            </a:xfrm>
            <a:custGeom>
              <a:rect b="b" l="l" r="r" t="t"/>
              <a:pathLst>
                <a:path extrusionOk="0" h="2647" w="6720">
                  <a:moveTo>
                    <a:pt x="4275" y="1"/>
                  </a:moveTo>
                  <a:cubicBezTo>
                    <a:pt x="4239" y="1"/>
                    <a:pt x="4202" y="9"/>
                    <a:pt x="4168" y="26"/>
                  </a:cubicBezTo>
                  <a:lnTo>
                    <a:pt x="1" y="2432"/>
                  </a:lnTo>
                  <a:lnTo>
                    <a:pt x="379" y="2647"/>
                  </a:lnTo>
                  <a:lnTo>
                    <a:pt x="4168" y="465"/>
                  </a:lnTo>
                  <a:cubicBezTo>
                    <a:pt x="4202" y="447"/>
                    <a:pt x="4241" y="439"/>
                    <a:pt x="4278" y="439"/>
                  </a:cubicBezTo>
                  <a:cubicBezTo>
                    <a:pt x="4316" y="439"/>
                    <a:pt x="4352" y="447"/>
                    <a:pt x="4382" y="465"/>
                  </a:cubicBezTo>
                  <a:lnTo>
                    <a:pt x="6333" y="1599"/>
                  </a:lnTo>
                  <a:lnTo>
                    <a:pt x="6719" y="1384"/>
                  </a:lnTo>
                  <a:lnTo>
                    <a:pt x="4382" y="26"/>
                  </a:lnTo>
                  <a:cubicBezTo>
                    <a:pt x="4348" y="9"/>
                    <a:pt x="4312" y="1"/>
                    <a:pt x="4275" y="1"/>
                  </a:cubicBezTo>
                  <a:close/>
                </a:path>
              </a:pathLst>
            </a:custGeom>
            <a:solidFill>
              <a:srgbClr val="424D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41"/>
            <p:cNvSpPr/>
            <p:nvPr/>
          </p:nvSpPr>
          <p:spPr>
            <a:xfrm>
              <a:off x="6412725" y="1780900"/>
              <a:ext cx="117700" cy="88950"/>
            </a:xfrm>
            <a:custGeom>
              <a:rect b="b" l="l" r="r" t="t"/>
              <a:pathLst>
                <a:path extrusionOk="0" h="3558" w="4708">
                  <a:moveTo>
                    <a:pt x="2552" y="1"/>
                  </a:moveTo>
                  <a:lnTo>
                    <a:pt x="120" y="3180"/>
                  </a:lnTo>
                  <a:cubicBezTo>
                    <a:pt x="0" y="3334"/>
                    <a:pt x="112" y="3558"/>
                    <a:pt x="310" y="3558"/>
                  </a:cubicBezTo>
                  <a:cubicBezTo>
                    <a:pt x="378" y="3558"/>
                    <a:pt x="447" y="3515"/>
                    <a:pt x="490" y="3455"/>
                  </a:cubicBezTo>
                  <a:lnTo>
                    <a:pt x="2707" y="568"/>
                  </a:lnTo>
                  <a:lnTo>
                    <a:pt x="4253" y="1230"/>
                  </a:lnTo>
                  <a:cubicBezTo>
                    <a:pt x="4293" y="1251"/>
                    <a:pt x="4332" y="1260"/>
                    <a:pt x="4368" y="1260"/>
                  </a:cubicBezTo>
                  <a:cubicBezTo>
                    <a:pt x="4592" y="1260"/>
                    <a:pt x="4707" y="896"/>
                    <a:pt x="4433" y="800"/>
                  </a:cubicBezTo>
                  <a:lnTo>
                    <a:pt x="2552" y="1"/>
                  </a:lnTo>
                  <a:close/>
                </a:path>
              </a:pathLst>
            </a:custGeom>
            <a:solidFill>
              <a:srgbClr val="B1B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41"/>
            <p:cNvSpPr/>
            <p:nvPr/>
          </p:nvSpPr>
          <p:spPr>
            <a:xfrm>
              <a:off x="6423675" y="1795300"/>
              <a:ext cx="97100" cy="73475"/>
            </a:xfrm>
            <a:custGeom>
              <a:rect b="b" l="l" r="r" t="t"/>
              <a:pathLst>
                <a:path extrusionOk="0" h="2939" w="3884">
                  <a:moveTo>
                    <a:pt x="2269" y="1"/>
                  </a:moveTo>
                  <a:lnTo>
                    <a:pt x="52" y="2887"/>
                  </a:lnTo>
                  <a:cubicBezTo>
                    <a:pt x="43" y="2904"/>
                    <a:pt x="26" y="2922"/>
                    <a:pt x="0" y="2939"/>
                  </a:cubicBezTo>
                  <a:lnTo>
                    <a:pt x="3884" y="679"/>
                  </a:lnTo>
                  <a:cubicBezTo>
                    <a:pt x="3858" y="671"/>
                    <a:pt x="3832" y="671"/>
                    <a:pt x="3815" y="662"/>
                  </a:cubicBezTo>
                  <a:lnTo>
                    <a:pt x="2269" y="1"/>
                  </a:lnTo>
                  <a:close/>
                </a:path>
              </a:pathLst>
            </a:custGeom>
            <a:solidFill>
              <a:srgbClr val="9DA3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41"/>
            <p:cNvSpPr/>
            <p:nvPr/>
          </p:nvSpPr>
          <p:spPr>
            <a:xfrm>
              <a:off x="6393375" y="1766100"/>
              <a:ext cx="130625" cy="102475"/>
            </a:xfrm>
            <a:custGeom>
              <a:rect b="b" l="l" r="r" t="t"/>
              <a:pathLst>
                <a:path extrusionOk="0" h="4099" w="5225">
                  <a:moveTo>
                    <a:pt x="2510" y="0"/>
                  </a:moveTo>
                  <a:lnTo>
                    <a:pt x="78" y="3179"/>
                  </a:lnTo>
                  <a:cubicBezTo>
                    <a:pt x="1" y="3273"/>
                    <a:pt x="18" y="3420"/>
                    <a:pt x="121" y="3497"/>
                  </a:cubicBezTo>
                  <a:lnTo>
                    <a:pt x="937" y="4098"/>
                  </a:lnTo>
                  <a:cubicBezTo>
                    <a:pt x="843" y="4021"/>
                    <a:pt x="817" y="3883"/>
                    <a:pt x="894" y="3780"/>
                  </a:cubicBezTo>
                  <a:lnTo>
                    <a:pt x="3326" y="602"/>
                  </a:lnTo>
                  <a:lnTo>
                    <a:pt x="5225" y="1409"/>
                  </a:lnTo>
                  <a:lnTo>
                    <a:pt x="4391" y="808"/>
                  </a:lnTo>
                  <a:lnTo>
                    <a:pt x="2510" y="0"/>
                  </a:lnTo>
                  <a:close/>
                </a:path>
              </a:pathLst>
            </a:custGeom>
            <a:solidFill>
              <a:srgbClr val="424D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41"/>
            <p:cNvSpPr/>
            <p:nvPr/>
          </p:nvSpPr>
          <p:spPr>
            <a:xfrm>
              <a:off x="6351075" y="1738750"/>
              <a:ext cx="19775" cy="52225"/>
            </a:xfrm>
            <a:custGeom>
              <a:rect b="b" l="l" r="r" t="t"/>
              <a:pathLst>
                <a:path extrusionOk="0" h="2089" w="791">
                  <a:moveTo>
                    <a:pt x="100" y="0"/>
                  </a:moveTo>
                  <a:cubicBezTo>
                    <a:pt x="43" y="0"/>
                    <a:pt x="0" y="54"/>
                    <a:pt x="0" y="149"/>
                  </a:cubicBezTo>
                  <a:lnTo>
                    <a:pt x="0" y="1481"/>
                  </a:lnTo>
                  <a:cubicBezTo>
                    <a:pt x="0" y="1610"/>
                    <a:pt x="61" y="1730"/>
                    <a:pt x="164" y="1807"/>
                  </a:cubicBezTo>
                  <a:lnTo>
                    <a:pt x="628" y="2065"/>
                  </a:lnTo>
                  <a:cubicBezTo>
                    <a:pt x="651" y="2081"/>
                    <a:pt x="673" y="2089"/>
                    <a:pt x="694" y="2089"/>
                  </a:cubicBezTo>
                  <a:cubicBezTo>
                    <a:pt x="749" y="2089"/>
                    <a:pt x="791" y="2033"/>
                    <a:pt x="791" y="1945"/>
                  </a:cubicBezTo>
                  <a:lnTo>
                    <a:pt x="791" y="604"/>
                  </a:lnTo>
                  <a:cubicBezTo>
                    <a:pt x="791" y="476"/>
                    <a:pt x="722" y="355"/>
                    <a:pt x="628" y="287"/>
                  </a:cubicBezTo>
                  <a:lnTo>
                    <a:pt x="164" y="20"/>
                  </a:lnTo>
                  <a:cubicBezTo>
                    <a:pt x="142" y="7"/>
                    <a:pt x="120" y="0"/>
                    <a:pt x="10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41"/>
            <p:cNvSpPr/>
            <p:nvPr/>
          </p:nvSpPr>
          <p:spPr>
            <a:xfrm>
              <a:off x="6313925" y="1717175"/>
              <a:ext cx="19775" cy="52225"/>
            </a:xfrm>
            <a:custGeom>
              <a:rect b="b" l="l" r="r" t="t"/>
              <a:pathLst>
                <a:path extrusionOk="0" h="2089" w="791">
                  <a:moveTo>
                    <a:pt x="98" y="1"/>
                  </a:moveTo>
                  <a:cubicBezTo>
                    <a:pt x="42" y="1"/>
                    <a:pt x="0" y="56"/>
                    <a:pt x="0" y="144"/>
                  </a:cubicBezTo>
                  <a:lnTo>
                    <a:pt x="0" y="1485"/>
                  </a:lnTo>
                  <a:cubicBezTo>
                    <a:pt x="0" y="1614"/>
                    <a:pt x="60" y="1734"/>
                    <a:pt x="163" y="1803"/>
                  </a:cubicBezTo>
                  <a:lnTo>
                    <a:pt x="619" y="2069"/>
                  </a:lnTo>
                  <a:cubicBezTo>
                    <a:pt x="643" y="2082"/>
                    <a:pt x="667" y="2089"/>
                    <a:pt x="688" y="2089"/>
                  </a:cubicBezTo>
                  <a:cubicBezTo>
                    <a:pt x="748" y="2089"/>
                    <a:pt x="791" y="2037"/>
                    <a:pt x="791" y="1949"/>
                  </a:cubicBezTo>
                  <a:lnTo>
                    <a:pt x="791" y="600"/>
                  </a:lnTo>
                  <a:cubicBezTo>
                    <a:pt x="782" y="479"/>
                    <a:pt x="722" y="359"/>
                    <a:pt x="619" y="282"/>
                  </a:cubicBezTo>
                  <a:lnTo>
                    <a:pt x="163" y="24"/>
                  </a:lnTo>
                  <a:cubicBezTo>
                    <a:pt x="140" y="8"/>
                    <a:pt x="118" y="1"/>
                    <a:pt x="9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41"/>
            <p:cNvSpPr/>
            <p:nvPr/>
          </p:nvSpPr>
          <p:spPr>
            <a:xfrm>
              <a:off x="6351075" y="1844200"/>
              <a:ext cx="19775" cy="52225"/>
            </a:xfrm>
            <a:custGeom>
              <a:rect b="b" l="l" r="r" t="t"/>
              <a:pathLst>
                <a:path extrusionOk="0" h="2089" w="791">
                  <a:moveTo>
                    <a:pt x="100" y="1"/>
                  </a:moveTo>
                  <a:cubicBezTo>
                    <a:pt x="43" y="1"/>
                    <a:pt x="0" y="54"/>
                    <a:pt x="0" y="149"/>
                  </a:cubicBezTo>
                  <a:lnTo>
                    <a:pt x="0" y="1481"/>
                  </a:lnTo>
                  <a:cubicBezTo>
                    <a:pt x="0" y="1610"/>
                    <a:pt x="61" y="1730"/>
                    <a:pt x="164" y="1808"/>
                  </a:cubicBezTo>
                  <a:lnTo>
                    <a:pt x="628" y="2065"/>
                  </a:lnTo>
                  <a:cubicBezTo>
                    <a:pt x="651" y="2081"/>
                    <a:pt x="673" y="2089"/>
                    <a:pt x="694" y="2089"/>
                  </a:cubicBezTo>
                  <a:cubicBezTo>
                    <a:pt x="749" y="2089"/>
                    <a:pt x="791" y="2033"/>
                    <a:pt x="791" y="1945"/>
                  </a:cubicBezTo>
                  <a:lnTo>
                    <a:pt x="791" y="605"/>
                  </a:lnTo>
                  <a:cubicBezTo>
                    <a:pt x="791" y="476"/>
                    <a:pt x="722" y="356"/>
                    <a:pt x="628" y="287"/>
                  </a:cubicBezTo>
                  <a:lnTo>
                    <a:pt x="164" y="21"/>
                  </a:lnTo>
                  <a:cubicBezTo>
                    <a:pt x="142" y="7"/>
                    <a:pt x="120" y="1"/>
                    <a:pt x="10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41"/>
            <p:cNvSpPr/>
            <p:nvPr/>
          </p:nvSpPr>
          <p:spPr>
            <a:xfrm>
              <a:off x="6313925" y="1822625"/>
              <a:ext cx="19775" cy="52225"/>
            </a:xfrm>
            <a:custGeom>
              <a:rect b="b" l="l" r="r" t="t"/>
              <a:pathLst>
                <a:path extrusionOk="0" h="2089" w="791">
                  <a:moveTo>
                    <a:pt x="98" y="1"/>
                  </a:moveTo>
                  <a:cubicBezTo>
                    <a:pt x="42" y="1"/>
                    <a:pt x="0" y="57"/>
                    <a:pt x="0" y="145"/>
                  </a:cubicBezTo>
                  <a:lnTo>
                    <a:pt x="0" y="1485"/>
                  </a:lnTo>
                  <a:cubicBezTo>
                    <a:pt x="0" y="1614"/>
                    <a:pt x="60" y="1726"/>
                    <a:pt x="163" y="1803"/>
                  </a:cubicBezTo>
                  <a:lnTo>
                    <a:pt x="619" y="2069"/>
                  </a:lnTo>
                  <a:cubicBezTo>
                    <a:pt x="643" y="2083"/>
                    <a:pt x="666" y="2089"/>
                    <a:pt x="688" y="2089"/>
                  </a:cubicBezTo>
                  <a:cubicBezTo>
                    <a:pt x="748" y="2089"/>
                    <a:pt x="791" y="2036"/>
                    <a:pt x="791" y="1940"/>
                  </a:cubicBezTo>
                  <a:lnTo>
                    <a:pt x="791" y="600"/>
                  </a:lnTo>
                  <a:cubicBezTo>
                    <a:pt x="782" y="480"/>
                    <a:pt x="722" y="360"/>
                    <a:pt x="619" y="282"/>
                  </a:cubicBezTo>
                  <a:lnTo>
                    <a:pt x="163" y="24"/>
                  </a:lnTo>
                  <a:cubicBezTo>
                    <a:pt x="140" y="8"/>
                    <a:pt x="118" y="1"/>
                    <a:pt x="9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41"/>
            <p:cNvSpPr/>
            <p:nvPr/>
          </p:nvSpPr>
          <p:spPr>
            <a:xfrm>
              <a:off x="6415300" y="1744175"/>
              <a:ext cx="13325" cy="31000"/>
            </a:xfrm>
            <a:custGeom>
              <a:rect b="b" l="l" r="r" t="t"/>
              <a:pathLst>
                <a:path extrusionOk="0" h="1240" w="533">
                  <a:moveTo>
                    <a:pt x="280" y="194"/>
                  </a:moveTo>
                  <a:cubicBezTo>
                    <a:pt x="312" y="194"/>
                    <a:pt x="335" y="225"/>
                    <a:pt x="335" y="276"/>
                  </a:cubicBezTo>
                  <a:cubicBezTo>
                    <a:pt x="335" y="345"/>
                    <a:pt x="301" y="413"/>
                    <a:pt x="241" y="456"/>
                  </a:cubicBezTo>
                  <a:lnTo>
                    <a:pt x="138" y="516"/>
                  </a:lnTo>
                  <a:lnTo>
                    <a:pt x="138" y="259"/>
                  </a:lnTo>
                  <a:lnTo>
                    <a:pt x="241" y="207"/>
                  </a:lnTo>
                  <a:cubicBezTo>
                    <a:pt x="255" y="198"/>
                    <a:pt x="268" y="194"/>
                    <a:pt x="280" y="194"/>
                  </a:cubicBezTo>
                  <a:close/>
                  <a:moveTo>
                    <a:pt x="329" y="590"/>
                  </a:moveTo>
                  <a:cubicBezTo>
                    <a:pt x="374" y="590"/>
                    <a:pt x="404" y="631"/>
                    <a:pt x="404" y="697"/>
                  </a:cubicBezTo>
                  <a:cubicBezTo>
                    <a:pt x="404" y="791"/>
                    <a:pt x="361" y="877"/>
                    <a:pt x="284" y="937"/>
                  </a:cubicBezTo>
                  <a:lnTo>
                    <a:pt x="138" y="1023"/>
                  </a:lnTo>
                  <a:lnTo>
                    <a:pt x="138" y="688"/>
                  </a:lnTo>
                  <a:lnTo>
                    <a:pt x="284" y="602"/>
                  </a:lnTo>
                  <a:cubicBezTo>
                    <a:pt x="300" y="594"/>
                    <a:pt x="315" y="590"/>
                    <a:pt x="329" y="590"/>
                  </a:cubicBezTo>
                  <a:close/>
                  <a:moveTo>
                    <a:pt x="324" y="0"/>
                  </a:moveTo>
                  <a:cubicBezTo>
                    <a:pt x="297" y="0"/>
                    <a:pt x="266" y="9"/>
                    <a:pt x="232" y="27"/>
                  </a:cubicBezTo>
                  <a:lnTo>
                    <a:pt x="69" y="130"/>
                  </a:lnTo>
                  <a:cubicBezTo>
                    <a:pt x="26" y="155"/>
                    <a:pt x="0" y="198"/>
                    <a:pt x="0" y="250"/>
                  </a:cubicBezTo>
                  <a:lnTo>
                    <a:pt x="0" y="1186"/>
                  </a:lnTo>
                  <a:cubicBezTo>
                    <a:pt x="0" y="1218"/>
                    <a:pt x="18" y="1240"/>
                    <a:pt x="38" y="1240"/>
                  </a:cubicBezTo>
                  <a:cubicBezTo>
                    <a:pt x="46" y="1240"/>
                    <a:pt x="53" y="1237"/>
                    <a:pt x="60" y="1229"/>
                  </a:cubicBezTo>
                  <a:lnTo>
                    <a:pt x="275" y="1109"/>
                  </a:lnTo>
                  <a:cubicBezTo>
                    <a:pt x="438" y="989"/>
                    <a:pt x="533" y="808"/>
                    <a:pt x="533" y="619"/>
                  </a:cubicBezTo>
                  <a:cubicBezTo>
                    <a:pt x="533" y="499"/>
                    <a:pt x="481" y="422"/>
                    <a:pt x="413" y="405"/>
                  </a:cubicBezTo>
                  <a:cubicBezTo>
                    <a:pt x="438" y="336"/>
                    <a:pt x="456" y="267"/>
                    <a:pt x="456" y="198"/>
                  </a:cubicBezTo>
                  <a:cubicBezTo>
                    <a:pt x="456" y="71"/>
                    <a:pt x="404" y="0"/>
                    <a:pt x="3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41"/>
            <p:cNvSpPr/>
            <p:nvPr/>
          </p:nvSpPr>
          <p:spPr>
            <a:xfrm>
              <a:off x="6430975" y="1734300"/>
              <a:ext cx="16775" cy="31825"/>
            </a:xfrm>
            <a:custGeom>
              <a:rect b="b" l="l" r="r" t="t"/>
              <a:pathLst>
                <a:path extrusionOk="0" h="1273" w="671">
                  <a:moveTo>
                    <a:pt x="336" y="336"/>
                  </a:moveTo>
                  <a:lnTo>
                    <a:pt x="430" y="619"/>
                  </a:lnTo>
                  <a:lnTo>
                    <a:pt x="241" y="731"/>
                  </a:lnTo>
                  <a:lnTo>
                    <a:pt x="336" y="336"/>
                  </a:lnTo>
                  <a:close/>
                  <a:moveTo>
                    <a:pt x="364" y="0"/>
                  </a:moveTo>
                  <a:cubicBezTo>
                    <a:pt x="355" y="0"/>
                    <a:pt x="345" y="3"/>
                    <a:pt x="336" y="9"/>
                  </a:cubicBezTo>
                  <a:cubicBezTo>
                    <a:pt x="301" y="26"/>
                    <a:pt x="284" y="61"/>
                    <a:pt x="275" y="104"/>
                  </a:cubicBezTo>
                  <a:lnTo>
                    <a:pt x="9" y="1178"/>
                  </a:lnTo>
                  <a:cubicBezTo>
                    <a:pt x="0" y="1229"/>
                    <a:pt x="18" y="1272"/>
                    <a:pt x="52" y="1272"/>
                  </a:cubicBezTo>
                  <a:cubicBezTo>
                    <a:pt x="61" y="1272"/>
                    <a:pt x="61" y="1272"/>
                    <a:pt x="69" y="1264"/>
                  </a:cubicBezTo>
                  <a:cubicBezTo>
                    <a:pt x="104" y="1238"/>
                    <a:pt x="121" y="1212"/>
                    <a:pt x="129" y="1169"/>
                  </a:cubicBezTo>
                  <a:lnTo>
                    <a:pt x="189" y="937"/>
                  </a:lnTo>
                  <a:lnTo>
                    <a:pt x="482" y="765"/>
                  </a:lnTo>
                  <a:lnTo>
                    <a:pt x="542" y="946"/>
                  </a:lnTo>
                  <a:cubicBezTo>
                    <a:pt x="547" y="962"/>
                    <a:pt x="560" y="972"/>
                    <a:pt x="575" y="972"/>
                  </a:cubicBezTo>
                  <a:cubicBezTo>
                    <a:pt x="584" y="972"/>
                    <a:pt x="593" y="969"/>
                    <a:pt x="602" y="963"/>
                  </a:cubicBezTo>
                  <a:cubicBezTo>
                    <a:pt x="610" y="954"/>
                    <a:pt x="619" y="954"/>
                    <a:pt x="619" y="946"/>
                  </a:cubicBezTo>
                  <a:cubicBezTo>
                    <a:pt x="653" y="911"/>
                    <a:pt x="671" y="860"/>
                    <a:pt x="662" y="808"/>
                  </a:cubicBezTo>
                  <a:lnTo>
                    <a:pt x="396" y="26"/>
                  </a:lnTo>
                  <a:cubicBezTo>
                    <a:pt x="396" y="10"/>
                    <a:pt x="381" y="0"/>
                    <a:pt x="3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41"/>
            <p:cNvSpPr/>
            <p:nvPr/>
          </p:nvSpPr>
          <p:spPr>
            <a:xfrm>
              <a:off x="6451600" y="1719450"/>
              <a:ext cx="15700" cy="34900"/>
            </a:xfrm>
            <a:custGeom>
              <a:rect b="b" l="l" r="r" t="t"/>
              <a:pathLst>
                <a:path extrusionOk="0" h="1396" w="628">
                  <a:moveTo>
                    <a:pt x="586" y="0"/>
                  </a:moveTo>
                  <a:cubicBezTo>
                    <a:pt x="578" y="0"/>
                    <a:pt x="568" y="3"/>
                    <a:pt x="559" y="10"/>
                  </a:cubicBezTo>
                  <a:cubicBezTo>
                    <a:pt x="524" y="36"/>
                    <a:pt x="499" y="79"/>
                    <a:pt x="499" y="131"/>
                  </a:cubicBezTo>
                  <a:lnTo>
                    <a:pt x="499" y="784"/>
                  </a:lnTo>
                  <a:lnTo>
                    <a:pt x="112" y="294"/>
                  </a:lnTo>
                  <a:cubicBezTo>
                    <a:pt x="106" y="286"/>
                    <a:pt x="98" y="282"/>
                    <a:pt x="89" y="282"/>
                  </a:cubicBezTo>
                  <a:cubicBezTo>
                    <a:pt x="69" y="282"/>
                    <a:pt x="44" y="299"/>
                    <a:pt x="26" y="328"/>
                  </a:cubicBezTo>
                  <a:cubicBezTo>
                    <a:pt x="9" y="354"/>
                    <a:pt x="0" y="388"/>
                    <a:pt x="0" y="414"/>
                  </a:cubicBezTo>
                  <a:lnTo>
                    <a:pt x="0" y="1334"/>
                  </a:lnTo>
                  <a:cubicBezTo>
                    <a:pt x="0" y="1371"/>
                    <a:pt x="14" y="1395"/>
                    <a:pt x="35" y="1395"/>
                  </a:cubicBezTo>
                  <a:cubicBezTo>
                    <a:pt x="43" y="1395"/>
                    <a:pt x="51" y="1392"/>
                    <a:pt x="60" y="1385"/>
                  </a:cubicBezTo>
                  <a:cubicBezTo>
                    <a:pt x="103" y="1359"/>
                    <a:pt x="129" y="1308"/>
                    <a:pt x="129" y="1265"/>
                  </a:cubicBezTo>
                  <a:lnTo>
                    <a:pt x="129" y="612"/>
                  </a:lnTo>
                  <a:lnTo>
                    <a:pt x="507" y="1093"/>
                  </a:lnTo>
                  <a:cubicBezTo>
                    <a:pt x="507" y="1093"/>
                    <a:pt x="507" y="1093"/>
                    <a:pt x="516" y="1102"/>
                  </a:cubicBezTo>
                  <a:cubicBezTo>
                    <a:pt x="520" y="1106"/>
                    <a:pt x="529" y="1108"/>
                    <a:pt x="537" y="1108"/>
                  </a:cubicBezTo>
                  <a:cubicBezTo>
                    <a:pt x="546" y="1108"/>
                    <a:pt x="554" y="1106"/>
                    <a:pt x="559" y="1102"/>
                  </a:cubicBezTo>
                  <a:cubicBezTo>
                    <a:pt x="602" y="1067"/>
                    <a:pt x="627" y="1024"/>
                    <a:pt x="627" y="973"/>
                  </a:cubicBezTo>
                  <a:lnTo>
                    <a:pt x="627" y="53"/>
                  </a:lnTo>
                  <a:cubicBezTo>
                    <a:pt x="627" y="22"/>
                    <a:pt x="609" y="0"/>
                    <a:pt x="5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41"/>
            <p:cNvSpPr/>
            <p:nvPr/>
          </p:nvSpPr>
          <p:spPr>
            <a:xfrm>
              <a:off x="6474350" y="1706125"/>
              <a:ext cx="15925" cy="35000"/>
            </a:xfrm>
            <a:custGeom>
              <a:rect b="b" l="l" r="r" t="t"/>
              <a:pathLst>
                <a:path extrusionOk="0" h="1400" w="637">
                  <a:moveTo>
                    <a:pt x="587" y="1"/>
                  </a:moveTo>
                  <a:cubicBezTo>
                    <a:pt x="563" y="1"/>
                    <a:pt x="535" y="25"/>
                    <a:pt x="516" y="62"/>
                  </a:cubicBezTo>
                  <a:lnTo>
                    <a:pt x="130" y="801"/>
                  </a:lnTo>
                  <a:lnTo>
                    <a:pt x="130" y="337"/>
                  </a:lnTo>
                  <a:cubicBezTo>
                    <a:pt x="130" y="306"/>
                    <a:pt x="116" y="284"/>
                    <a:pt x="96" y="284"/>
                  </a:cubicBezTo>
                  <a:cubicBezTo>
                    <a:pt x="88" y="284"/>
                    <a:pt x="79" y="287"/>
                    <a:pt x="70" y="294"/>
                  </a:cubicBezTo>
                  <a:cubicBezTo>
                    <a:pt x="27" y="320"/>
                    <a:pt x="1" y="363"/>
                    <a:pt x="1" y="415"/>
                  </a:cubicBezTo>
                  <a:lnTo>
                    <a:pt x="1" y="1342"/>
                  </a:lnTo>
                  <a:cubicBezTo>
                    <a:pt x="1" y="1376"/>
                    <a:pt x="22" y="1399"/>
                    <a:pt x="48" y="1399"/>
                  </a:cubicBezTo>
                  <a:cubicBezTo>
                    <a:pt x="55" y="1399"/>
                    <a:pt x="62" y="1398"/>
                    <a:pt x="70" y="1394"/>
                  </a:cubicBezTo>
                  <a:cubicBezTo>
                    <a:pt x="104" y="1368"/>
                    <a:pt x="130" y="1325"/>
                    <a:pt x="130" y="1274"/>
                  </a:cubicBezTo>
                  <a:lnTo>
                    <a:pt x="130" y="1050"/>
                  </a:lnTo>
                  <a:lnTo>
                    <a:pt x="259" y="810"/>
                  </a:lnTo>
                  <a:lnTo>
                    <a:pt x="508" y="1110"/>
                  </a:lnTo>
                  <a:cubicBezTo>
                    <a:pt x="516" y="1115"/>
                    <a:pt x="525" y="1117"/>
                    <a:pt x="534" y="1117"/>
                  </a:cubicBezTo>
                  <a:cubicBezTo>
                    <a:pt x="542" y="1117"/>
                    <a:pt x="551" y="1115"/>
                    <a:pt x="559" y="1110"/>
                  </a:cubicBezTo>
                  <a:cubicBezTo>
                    <a:pt x="577" y="1093"/>
                    <a:pt x="594" y="1085"/>
                    <a:pt x="602" y="1068"/>
                  </a:cubicBezTo>
                  <a:cubicBezTo>
                    <a:pt x="628" y="1016"/>
                    <a:pt x="637" y="956"/>
                    <a:pt x="611" y="939"/>
                  </a:cubicBezTo>
                  <a:lnTo>
                    <a:pt x="345" y="629"/>
                  </a:lnTo>
                  <a:lnTo>
                    <a:pt x="611" y="131"/>
                  </a:lnTo>
                  <a:cubicBezTo>
                    <a:pt x="637" y="79"/>
                    <a:pt x="637" y="28"/>
                    <a:pt x="611" y="11"/>
                  </a:cubicBezTo>
                  <a:cubicBezTo>
                    <a:pt x="604" y="4"/>
                    <a:pt x="596" y="1"/>
                    <a:pt x="5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4" name="Google Shape;5694;p41"/>
          <p:cNvGrpSpPr/>
          <p:nvPr/>
        </p:nvGrpSpPr>
        <p:grpSpPr>
          <a:xfrm>
            <a:off x="8172675" y="2744650"/>
            <a:ext cx="208150" cy="370500"/>
            <a:chOff x="8172675" y="2744650"/>
            <a:chExt cx="208150" cy="370500"/>
          </a:xfrm>
        </p:grpSpPr>
        <p:sp>
          <p:nvSpPr>
            <p:cNvPr id="5695" name="Google Shape;5695;p41"/>
            <p:cNvSpPr/>
            <p:nvPr/>
          </p:nvSpPr>
          <p:spPr>
            <a:xfrm>
              <a:off x="8172675" y="2846675"/>
              <a:ext cx="200850" cy="268325"/>
            </a:xfrm>
            <a:custGeom>
              <a:rect b="b" l="l" r="r" t="t"/>
              <a:pathLst>
                <a:path extrusionOk="0" h="10733" w="8034">
                  <a:moveTo>
                    <a:pt x="5310" y="0"/>
                  </a:moveTo>
                  <a:cubicBezTo>
                    <a:pt x="5277" y="0"/>
                    <a:pt x="5245" y="9"/>
                    <a:pt x="5215" y="26"/>
                  </a:cubicBezTo>
                  <a:lnTo>
                    <a:pt x="3514" y="1023"/>
                  </a:lnTo>
                  <a:cubicBezTo>
                    <a:pt x="3351" y="1135"/>
                    <a:pt x="3256" y="1324"/>
                    <a:pt x="3248" y="1521"/>
                  </a:cubicBezTo>
                  <a:lnTo>
                    <a:pt x="3248" y="3343"/>
                  </a:lnTo>
                  <a:lnTo>
                    <a:pt x="1890" y="4133"/>
                  </a:lnTo>
                  <a:cubicBezTo>
                    <a:pt x="1727" y="4245"/>
                    <a:pt x="1633" y="4434"/>
                    <a:pt x="1633" y="4631"/>
                  </a:cubicBezTo>
                  <a:lnTo>
                    <a:pt x="1633" y="6453"/>
                  </a:lnTo>
                  <a:lnTo>
                    <a:pt x="266" y="7243"/>
                  </a:lnTo>
                  <a:cubicBezTo>
                    <a:pt x="103" y="7355"/>
                    <a:pt x="0" y="7544"/>
                    <a:pt x="0" y="7741"/>
                  </a:cubicBezTo>
                  <a:lnTo>
                    <a:pt x="0" y="9219"/>
                  </a:lnTo>
                  <a:cubicBezTo>
                    <a:pt x="0" y="9279"/>
                    <a:pt x="17" y="9348"/>
                    <a:pt x="60" y="9399"/>
                  </a:cubicBezTo>
                  <a:lnTo>
                    <a:pt x="2638" y="10714"/>
                  </a:lnTo>
                  <a:cubicBezTo>
                    <a:pt x="2662" y="10726"/>
                    <a:pt x="2689" y="10732"/>
                    <a:pt x="2717" y="10732"/>
                  </a:cubicBezTo>
                  <a:cubicBezTo>
                    <a:pt x="2749" y="10732"/>
                    <a:pt x="2782" y="10724"/>
                    <a:pt x="2810" y="10705"/>
                  </a:cubicBezTo>
                  <a:lnTo>
                    <a:pt x="7595" y="7930"/>
                  </a:lnTo>
                  <a:cubicBezTo>
                    <a:pt x="7836" y="7793"/>
                    <a:pt x="8025" y="7423"/>
                    <a:pt x="8025" y="7106"/>
                  </a:cubicBezTo>
                  <a:lnTo>
                    <a:pt x="8025" y="1513"/>
                  </a:lnTo>
                  <a:cubicBezTo>
                    <a:pt x="8033" y="1435"/>
                    <a:pt x="7999" y="1349"/>
                    <a:pt x="7930" y="1298"/>
                  </a:cubicBezTo>
                  <a:lnTo>
                    <a:pt x="5404" y="26"/>
                  </a:lnTo>
                  <a:cubicBezTo>
                    <a:pt x="5374" y="9"/>
                    <a:pt x="5342" y="0"/>
                    <a:pt x="531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41"/>
            <p:cNvSpPr/>
            <p:nvPr/>
          </p:nvSpPr>
          <p:spPr>
            <a:xfrm>
              <a:off x="8236450" y="2878825"/>
              <a:ext cx="136850" cy="236325"/>
            </a:xfrm>
            <a:custGeom>
              <a:rect b="b" l="l" r="r" t="t"/>
              <a:pathLst>
                <a:path extrusionOk="0" h="9453" w="5474">
                  <a:moveTo>
                    <a:pt x="5310" y="1"/>
                  </a:moveTo>
                  <a:cubicBezTo>
                    <a:pt x="5278" y="1"/>
                    <a:pt x="5243" y="10"/>
                    <a:pt x="5207" y="29"/>
                  </a:cubicBezTo>
                  <a:lnTo>
                    <a:pt x="3506" y="1026"/>
                  </a:lnTo>
                  <a:cubicBezTo>
                    <a:pt x="3343" y="1137"/>
                    <a:pt x="3248" y="1326"/>
                    <a:pt x="3248" y="1524"/>
                  </a:cubicBezTo>
                  <a:lnTo>
                    <a:pt x="3248" y="3354"/>
                  </a:lnTo>
                  <a:lnTo>
                    <a:pt x="1891" y="4136"/>
                  </a:lnTo>
                  <a:cubicBezTo>
                    <a:pt x="1728" y="4247"/>
                    <a:pt x="1633" y="4436"/>
                    <a:pt x="1625" y="4634"/>
                  </a:cubicBezTo>
                  <a:lnTo>
                    <a:pt x="1625" y="6464"/>
                  </a:lnTo>
                  <a:lnTo>
                    <a:pt x="259" y="7246"/>
                  </a:lnTo>
                  <a:cubicBezTo>
                    <a:pt x="95" y="7366"/>
                    <a:pt x="1" y="7546"/>
                    <a:pt x="1" y="7753"/>
                  </a:cubicBezTo>
                  <a:lnTo>
                    <a:pt x="1" y="9222"/>
                  </a:lnTo>
                  <a:cubicBezTo>
                    <a:pt x="1" y="9368"/>
                    <a:pt x="62" y="9453"/>
                    <a:pt x="152" y="9453"/>
                  </a:cubicBezTo>
                  <a:cubicBezTo>
                    <a:pt x="184" y="9453"/>
                    <a:pt x="220" y="9442"/>
                    <a:pt x="259" y="9419"/>
                  </a:cubicBezTo>
                  <a:lnTo>
                    <a:pt x="5044" y="6653"/>
                  </a:lnTo>
                  <a:cubicBezTo>
                    <a:pt x="5276" y="6515"/>
                    <a:pt x="5474" y="6146"/>
                    <a:pt x="5474" y="5828"/>
                  </a:cubicBezTo>
                  <a:lnTo>
                    <a:pt x="5474" y="227"/>
                  </a:lnTo>
                  <a:cubicBezTo>
                    <a:pt x="5474" y="84"/>
                    <a:pt x="5406" y="1"/>
                    <a:pt x="531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41"/>
            <p:cNvSpPr/>
            <p:nvPr/>
          </p:nvSpPr>
          <p:spPr>
            <a:xfrm>
              <a:off x="8172675" y="3007975"/>
              <a:ext cx="104400" cy="64450"/>
            </a:xfrm>
            <a:custGeom>
              <a:rect b="b" l="l" r="r" t="t"/>
              <a:pathLst>
                <a:path extrusionOk="0" h="2578" w="4176">
                  <a:moveTo>
                    <a:pt x="1633" y="1"/>
                  </a:moveTo>
                  <a:lnTo>
                    <a:pt x="266" y="791"/>
                  </a:lnTo>
                  <a:cubicBezTo>
                    <a:pt x="103" y="903"/>
                    <a:pt x="9" y="1092"/>
                    <a:pt x="0" y="1289"/>
                  </a:cubicBezTo>
                  <a:lnTo>
                    <a:pt x="2552" y="2578"/>
                  </a:lnTo>
                  <a:cubicBezTo>
                    <a:pt x="2552" y="2380"/>
                    <a:pt x="2655" y="2191"/>
                    <a:pt x="2810" y="2080"/>
                  </a:cubicBezTo>
                  <a:lnTo>
                    <a:pt x="4176" y="1289"/>
                  </a:lnTo>
                  <a:lnTo>
                    <a:pt x="163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41"/>
            <p:cNvSpPr/>
            <p:nvPr/>
          </p:nvSpPr>
          <p:spPr>
            <a:xfrm>
              <a:off x="8213475" y="2930225"/>
              <a:ext cx="104200" cy="64450"/>
            </a:xfrm>
            <a:custGeom>
              <a:rect b="b" l="l" r="r" t="t"/>
              <a:pathLst>
                <a:path extrusionOk="0" h="2578" w="4168">
                  <a:moveTo>
                    <a:pt x="1616" y="1"/>
                  </a:moveTo>
                  <a:lnTo>
                    <a:pt x="258" y="791"/>
                  </a:lnTo>
                  <a:cubicBezTo>
                    <a:pt x="95" y="903"/>
                    <a:pt x="1" y="1092"/>
                    <a:pt x="1" y="1289"/>
                  </a:cubicBezTo>
                  <a:lnTo>
                    <a:pt x="2544" y="2578"/>
                  </a:lnTo>
                  <a:cubicBezTo>
                    <a:pt x="2552" y="2380"/>
                    <a:pt x="2647" y="2191"/>
                    <a:pt x="2810" y="2080"/>
                  </a:cubicBezTo>
                  <a:lnTo>
                    <a:pt x="4167" y="1289"/>
                  </a:lnTo>
                  <a:lnTo>
                    <a:pt x="161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41"/>
            <p:cNvSpPr/>
            <p:nvPr/>
          </p:nvSpPr>
          <p:spPr>
            <a:xfrm>
              <a:off x="8254075" y="2846675"/>
              <a:ext cx="116850" cy="70250"/>
            </a:xfrm>
            <a:custGeom>
              <a:rect b="b" l="l" r="r" t="t"/>
              <a:pathLst>
                <a:path extrusionOk="0" h="2810" w="4674">
                  <a:moveTo>
                    <a:pt x="2054" y="0"/>
                  </a:moveTo>
                  <a:cubicBezTo>
                    <a:pt x="2021" y="0"/>
                    <a:pt x="1989" y="9"/>
                    <a:pt x="1959" y="26"/>
                  </a:cubicBezTo>
                  <a:lnTo>
                    <a:pt x="258" y="1023"/>
                  </a:lnTo>
                  <a:cubicBezTo>
                    <a:pt x="95" y="1135"/>
                    <a:pt x="0" y="1324"/>
                    <a:pt x="0" y="1521"/>
                  </a:cubicBezTo>
                  <a:lnTo>
                    <a:pt x="2543" y="2810"/>
                  </a:lnTo>
                  <a:cubicBezTo>
                    <a:pt x="2552" y="2612"/>
                    <a:pt x="2646" y="2423"/>
                    <a:pt x="2810" y="2312"/>
                  </a:cubicBezTo>
                  <a:lnTo>
                    <a:pt x="4511" y="1324"/>
                  </a:lnTo>
                  <a:cubicBezTo>
                    <a:pt x="4537" y="1303"/>
                    <a:pt x="4572" y="1291"/>
                    <a:pt x="4608" y="1291"/>
                  </a:cubicBezTo>
                  <a:cubicBezTo>
                    <a:pt x="4631" y="1291"/>
                    <a:pt x="4654" y="1296"/>
                    <a:pt x="4674" y="1306"/>
                  </a:cubicBezTo>
                  <a:lnTo>
                    <a:pt x="2148" y="26"/>
                  </a:lnTo>
                  <a:cubicBezTo>
                    <a:pt x="2118" y="9"/>
                    <a:pt x="2086" y="0"/>
                    <a:pt x="205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41"/>
            <p:cNvSpPr/>
            <p:nvPr/>
          </p:nvSpPr>
          <p:spPr>
            <a:xfrm>
              <a:off x="8312500" y="2744650"/>
              <a:ext cx="68325" cy="98825"/>
            </a:xfrm>
            <a:custGeom>
              <a:rect b="b" l="l" r="r" t="t"/>
              <a:pathLst>
                <a:path extrusionOk="0" h="3953" w="2733">
                  <a:moveTo>
                    <a:pt x="2732" y="1"/>
                  </a:moveTo>
                  <a:lnTo>
                    <a:pt x="0" y="1581"/>
                  </a:lnTo>
                  <a:lnTo>
                    <a:pt x="0" y="3953"/>
                  </a:lnTo>
                  <a:lnTo>
                    <a:pt x="2732" y="2372"/>
                  </a:lnTo>
                  <a:lnTo>
                    <a:pt x="2182" y="1504"/>
                  </a:lnTo>
                  <a:lnTo>
                    <a:pt x="273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41"/>
            <p:cNvSpPr/>
            <p:nvPr/>
          </p:nvSpPr>
          <p:spPr>
            <a:xfrm>
              <a:off x="8308200" y="2779550"/>
              <a:ext cx="8400" cy="106450"/>
            </a:xfrm>
            <a:custGeom>
              <a:rect b="b" l="l" r="r" t="t"/>
              <a:pathLst>
                <a:path extrusionOk="0" h="4258" w="336">
                  <a:moveTo>
                    <a:pt x="168" y="1"/>
                  </a:moveTo>
                  <a:cubicBezTo>
                    <a:pt x="84" y="1"/>
                    <a:pt x="0" y="56"/>
                    <a:pt x="0" y="168"/>
                  </a:cubicBezTo>
                  <a:lnTo>
                    <a:pt x="0" y="4094"/>
                  </a:lnTo>
                  <a:cubicBezTo>
                    <a:pt x="0" y="4180"/>
                    <a:pt x="78" y="4258"/>
                    <a:pt x="172" y="4258"/>
                  </a:cubicBezTo>
                  <a:cubicBezTo>
                    <a:pt x="258" y="4258"/>
                    <a:pt x="335" y="4180"/>
                    <a:pt x="335" y="4094"/>
                  </a:cubicBezTo>
                  <a:lnTo>
                    <a:pt x="335" y="168"/>
                  </a:lnTo>
                  <a:cubicBezTo>
                    <a:pt x="335" y="56"/>
                    <a:pt x="252" y="1"/>
                    <a:pt x="168" y="1"/>
                  </a:cubicBezTo>
                  <a:close/>
                </a:path>
              </a:pathLst>
            </a:custGeom>
            <a:solidFill>
              <a:srgbClr val="656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2" name="Google Shape;5702;p41"/>
          <p:cNvGrpSpPr/>
          <p:nvPr/>
        </p:nvGrpSpPr>
        <p:grpSpPr>
          <a:xfrm>
            <a:off x="5613725" y="1622250"/>
            <a:ext cx="377175" cy="348550"/>
            <a:chOff x="5613725" y="1622250"/>
            <a:chExt cx="377175" cy="348550"/>
          </a:xfrm>
        </p:grpSpPr>
        <p:sp>
          <p:nvSpPr>
            <p:cNvPr id="5703" name="Google Shape;5703;p41"/>
            <p:cNvSpPr/>
            <p:nvPr/>
          </p:nvSpPr>
          <p:spPr>
            <a:xfrm>
              <a:off x="5613725" y="1622250"/>
              <a:ext cx="377175" cy="348375"/>
            </a:xfrm>
            <a:custGeom>
              <a:rect b="b" l="l" r="r" t="t"/>
              <a:pathLst>
                <a:path extrusionOk="0" h="13935" w="15087">
                  <a:moveTo>
                    <a:pt x="6154" y="0"/>
                  </a:moveTo>
                  <a:cubicBezTo>
                    <a:pt x="5633" y="0"/>
                    <a:pt x="5004" y="500"/>
                    <a:pt x="4579" y="1312"/>
                  </a:cubicBezTo>
                  <a:cubicBezTo>
                    <a:pt x="4313" y="1802"/>
                    <a:pt x="4167" y="2361"/>
                    <a:pt x="4158" y="2928"/>
                  </a:cubicBezTo>
                  <a:lnTo>
                    <a:pt x="4158" y="6467"/>
                  </a:lnTo>
                  <a:lnTo>
                    <a:pt x="2492" y="5488"/>
                  </a:lnTo>
                  <a:cubicBezTo>
                    <a:pt x="2380" y="5422"/>
                    <a:pt x="2256" y="5391"/>
                    <a:pt x="2127" y="5391"/>
                  </a:cubicBezTo>
                  <a:cubicBezTo>
                    <a:pt x="1608" y="5391"/>
                    <a:pt x="985" y="5889"/>
                    <a:pt x="559" y="6699"/>
                  </a:cubicBezTo>
                  <a:cubicBezTo>
                    <a:pt x="0" y="7765"/>
                    <a:pt x="0" y="8967"/>
                    <a:pt x="559" y="9388"/>
                  </a:cubicBezTo>
                  <a:lnTo>
                    <a:pt x="4579" y="12430"/>
                  </a:lnTo>
                  <a:cubicBezTo>
                    <a:pt x="4640" y="12473"/>
                    <a:pt x="4717" y="12507"/>
                    <a:pt x="4794" y="12533"/>
                  </a:cubicBezTo>
                  <a:lnTo>
                    <a:pt x="6933" y="13787"/>
                  </a:lnTo>
                  <a:cubicBezTo>
                    <a:pt x="7002" y="13839"/>
                    <a:pt x="7088" y="13882"/>
                    <a:pt x="7174" y="13907"/>
                  </a:cubicBezTo>
                  <a:cubicBezTo>
                    <a:pt x="7239" y="13926"/>
                    <a:pt x="7307" y="13935"/>
                    <a:pt x="7376" y="13935"/>
                  </a:cubicBezTo>
                  <a:cubicBezTo>
                    <a:pt x="7895" y="13935"/>
                    <a:pt x="8520" y="13438"/>
                    <a:pt x="8944" y="12627"/>
                  </a:cubicBezTo>
                  <a:cubicBezTo>
                    <a:pt x="9219" y="12120"/>
                    <a:pt x="9365" y="11562"/>
                    <a:pt x="9365" y="10995"/>
                  </a:cubicBezTo>
                  <a:lnTo>
                    <a:pt x="9365" y="9174"/>
                  </a:lnTo>
                  <a:lnTo>
                    <a:pt x="10611" y="9869"/>
                  </a:lnTo>
                  <a:cubicBezTo>
                    <a:pt x="10657" y="9899"/>
                    <a:pt x="10716" y="9916"/>
                    <a:pt x="10776" y="9916"/>
                  </a:cubicBezTo>
                  <a:cubicBezTo>
                    <a:pt x="10804" y="9916"/>
                    <a:pt x="10832" y="9912"/>
                    <a:pt x="10860" y="9904"/>
                  </a:cubicBezTo>
                  <a:lnTo>
                    <a:pt x="14219" y="9165"/>
                  </a:lnTo>
                  <a:cubicBezTo>
                    <a:pt x="14674" y="9079"/>
                    <a:pt x="15087" y="8289"/>
                    <a:pt x="14966" y="7756"/>
                  </a:cubicBezTo>
                  <a:lnTo>
                    <a:pt x="14064" y="3795"/>
                  </a:lnTo>
                  <a:cubicBezTo>
                    <a:pt x="14047" y="3649"/>
                    <a:pt x="13953" y="3520"/>
                    <a:pt x="13815" y="3469"/>
                  </a:cubicBezTo>
                  <a:lnTo>
                    <a:pt x="11530" y="2129"/>
                  </a:lnTo>
                  <a:cubicBezTo>
                    <a:pt x="11482" y="2102"/>
                    <a:pt x="11429" y="2089"/>
                    <a:pt x="11372" y="2089"/>
                  </a:cubicBezTo>
                  <a:cubicBezTo>
                    <a:pt x="11154" y="2089"/>
                    <a:pt x="10887" y="2283"/>
                    <a:pt x="10696" y="2644"/>
                  </a:cubicBezTo>
                  <a:lnTo>
                    <a:pt x="10628" y="2773"/>
                  </a:lnTo>
                  <a:lnTo>
                    <a:pt x="8952" y="1510"/>
                  </a:lnTo>
                  <a:cubicBezTo>
                    <a:pt x="8892" y="1467"/>
                    <a:pt x="6495" y="75"/>
                    <a:pt x="6444" y="58"/>
                  </a:cubicBezTo>
                  <a:cubicBezTo>
                    <a:pt x="6353" y="19"/>
                    <a:pt x="6256" y="0"/>
                    <a:pt x="615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41"/>
            <p:cNvSpPr/>
            <p:nvPr/>
          </p:nvSpPr>
          <p:spPr>
            <a:xfrm>
              <a:off x="5672575" y="1791225"/>
              <a:ext cx="178725" cy="179575"/>
            </a:xfrm>
            <a:custGeom>
              <a:rect b="b" l="l" r="r" t="t"/>
              <a:pathLst>
                <a:path extrusionOk="0" h="7183" w="7149">
                  <a:moveTo>
                    <a:pt x="2137" y="1"/>
                  </a:moveTo>
                  <a:cubicBezTo>
                    <a:pt x="1615" y="1"/>
                    <a:pt x="986" y="499"/>
                    <a:pt x="559" y="1315"/>
                  </a:cubicBezTo>
                  <a:cubicBezTo>
                    <a:pt x="0" y="2372"/>
                    <a:pt x="0" y="3574"/>
                    <a:pt x="559" y="3995"/>
                  </a:cubicBezTo>
                  <a:lnTo>
                    <a:pt x="4579" y="7037"/>
                  </a:lnTo>
                  <a:cubicBezTo>
                    <a:pt x="4710" y="7135"/>
                    <a:pt x="4860" y="7182"/>
                    <a:pt x="5020" y="7182"/>
                  </a:cubicBezTo>
                  <a:cubicBezTo>
                    <a:pt x="5542" y="7182"/>
                    <a:pt x="6171" y="6684"/>
                    <a:pt x="6598" y="5868"/>
                  </a:cubicBezTo>
                  <a:cubicBezTo>
                    <a:pt x="7148" y="4812"/>
                    <a:pt x="7148" y="3609"/>
                    <a:pt x="6598" y="3188"/>
                  </a:cubicBezTo>
                  <a:lnTo>
                    <a:pt x="2578" y="146"/>
                  </a:lnTo>
                  <a:cubicBezTo>
                    <a:pt x="2447" y="48"/>
                    <a:pt x="2297" y="1"/>
                    <a:pt x="21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41"/>
            <p:cNvSpPr/>
            <p:nvPr/>
          </p:nvSpPr>
          <p:spPr>
            <a:xfrm>
              <a:off x="5773100" y="1656350"/>
              <a:ext cx="217800" cy="214200"/>
            </a:xfrm>
            <a:custGeom>
              <a:rect b="b" l="l" r="r" t="t"/>
              <a:pathLst>
                <a:path extrusionOk="0" h="8568" w="8712">
                  <a:moveTo>
                    <a:pt x="2133" y="1"/>
                  </a:moveTo>
                  <a:cubicBezTo>
                    <a:pt x="1615" y="1"/>
                    <a:pt x="986" y="499"/>
                    <a:pt x="558" y="1314"/>
                  </a:cubicBezTo>
                  <a:cubicBezTo>
                    <a:pt x="0" y="2380"/>
                    <a:pt x="0" y="3583"/>
                    <a:pt x="558" y="3995"/>
                  </a:cubicBezTo>
                  <a:lnTo>
                    <a:pt x="4433" y="6933"/>
                  </a:lnTo>
                  <a:lnTo>
                    <a:pt x="4210" y="7363"/>
                  </a:lnTo>
                  <a:cubicBezTo>
                    <a:pt x="3906" y="7947"/>
                    <a:pt x="4011" y="8568"/>
                    <a:pt x="4395" y="8568"/>
                  </a:cubicBezTo>
                  <a:cubicBezTo>
                    <a:pt x="4423" y="8568"/>
                    <a:pt x="4453" y="8564"/>
                    <a:pt x="4485" y="8557"/>
                  </a:cubicBezTo>
                  <a:lnTo>
                    <a:pt x="7844" y="7818"/>
                  </a:lnTo>
                  <a:cubicBezTo>
                    <a:pt x="8299" y="7715"/>
                    <a:pt x="8712" y="6925"/>
                    <a:pt x="8591" y="6392"/>
                  </a:cubicBezTo>
                  <a:lnTo>
                    <a:pt x="7689" y="2431"/>
                  </a:lnTo>
                  <a:cubicBezTo>
                    <a:pt x="7638" y="2201"/>
                    <a:pt x="7506" y="2092"/>
                    <a:pt x="7346" y="2092"/>
                  </a:cubicBezTo>
                  <a:cubicBezTo>
                    <a:pt x="7130" y="2092"/>
                    <a:pt x="6863" y="2290"/>
                    <a:pt x="6676" y="2655"/>
                  </a:cubicBezTo>
                  <a:lnTo>
                    <a:pt x="6452" y="3084"/>
                  </a:lnTo>
                  <a:lnTo>
                    <a:pt x="2569" y="146"/>
                  </a:lnTo>
                  <a:cubicBezTo>
                    <a:pt x="2440" y="47"/>
                    <a:pt x="2292" y="1"/>
                    <a:pt x="213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41"/>
            <p:cNvSpPr/>
            <p:nvPr/>
          </p:nvSpPr>
          <p:spPr>
            <a:xfrm>
              <a:off x="5776525" y="1730225"/>
              <a:ext cx="71325" cy="166900"/>
            </a:xfrm>
            <a:custGeom>
              <a:rect b="b" l="l" r="r" t="t"/>
              <a:pathLst>
                <a:path extrusionOk="0" h="6676" w="2853">
                  <a:moveTo>
                    <a:pt x="0" y="0"/>
                  </a:moveTo>
                  <a:lnTo>
                    <a:pt x="0" y="52"/>
                  </a:lnTo>
                  <a:lnTo>
                    <a:pt x="0" y="3781"/>
                  </a:lnTo>
                  <a:lnTo>
                    <a:pt x="2440" y="5628"/>
                  </a:lnTo>
                  <a:cubicBezTo>
                    <a:pt x="2707" y="5825"/>
                    <a:pt x="2844" y="6212"/>
                    <a:pt x="2853" y="6676"/>
                  </a:cubicBezTo>
                  <a:lnTo>
                    <a:pt x="2853" y="6633"/>
                  </a:lnTo>
                  <a:lnTo>
                    <a:pt x="2853" y="2879"/>
                  </a:lnTo>
                  <a:lnTo>
                    <a:pt x="421" y="1040"/>
                  </a:lnTo>
                  <a:cubicBezTo>
                    <a:pt x="155" y="842"/>
                    <a:pt x="18" y="456"/>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7" name="Google Shape;5707;p41"/>
          <p:cNvGrpSpPr/>
          <p:nvPr/>
        </p:nvGrpSpPr>
        <p:grpSpPr>
          <a:xfrm>
            <a:off x="3156575" y="2177550"/>
            <a:ext cx="335500" cy="371075"/>
            <a:chOff x="3156575" y="2177550"/>
            <a:chExt cx="335500" cy="371075"/>
          </a:xfrm>
        </p:grpSpPr>
        <p:sp>
          <p:nvSpPr>
            <p:cNvPr id="5708" name="Google Shape;5708;p41"/>
            <p:cNvSpPr/>
            <p:nvPr/>
          </p:nvSpPr>
          <p:spPr>
            <a:xfrm>
              <a:off x="3156575" y="2177550"/>
              <a:ext cx="335100" cy="371075"/>
            </a:xfrm>
            <a:custGeom>
              <a:rect b="b" l="l" r="r" t="t"/>
              <a:pathLst>
                <a:path extrusionOk="0" h="14843" w="13404">
                  <a:moveTo>
                    <a:pt x="10931" y="1"/>
                  </a:moveTo>
                  <a:cubicBezTo>
                    <a:pt x="10827" y="1"/>
                    <a:pt x="10705" y="55"/>
                    <a:pt x="10577" y="167"/>
                  </a:cubicBezTo>
                  <a:lnTo>
                    <a:pt x="7604" y="2950"/>
                  </a:lnTo>
                  <a:cubicBezTo>
                    <a:pt x="7492" y="3062"/>
                    <a:pt x="7406" y="3182"/>
                    <a:pt x="7338" y="3328"/>
                  </a:cubicBezTo>
                  <a:lnTo>
                    <a:pt x="5748" y="2374"/>
                  </a:lnTo>
                  <a:cubicBezTo>
                    <a:pt x="5653" y="2304"/>
                    <a:pt x="5544" y="2270"/>
                    <a:pt x="5428" y="2270"/>
                  </a:cubicBezTo>
                  <a:cubicBezTo>
                    <a:pt x="5051" y="2270"/>
                    <a:pt x="4596" y="2625"/>
                    <a:pt x="4288" y="3216"/>
                  </a:cubicBezTo>
                  <a:lnTo>
                    <a:pt x="396" y="10648"/>
                  </a:lnTo>
                  <a:cubicBezTo>
                    <a:pt x="1" y="11413"/>
                    <a:pt x="1" y="12280"/>
                    <a:pt x="396" y="12581"/>
                  </a:cubicBezTo>
                  <a:lnTo>
                    <a:pt x="2844" y="14067"/>
                  </a:lnTo>
                  <a:cubicBezTo>
                    <a:pt x="2938" y="14138"/>
                    <a:pt x="3045" y="14172"/>
                    <a:pt x="3161" y="14172"/>
                  </a:cubicBezTo>
                  <a:cubicBezTo>
                    <a:pt x="3491" y="14172"/>
                    <a:pt x="3885" y="13894"/>
                    <a:pt x="4185" y="13423"/>
                  </a:cubicBezTo>
                  <a:lnTo>
                    <a:pt x="6401" y="14738"/>
                  </a:lnTo>
                  <a:cubicBezTo>
                    <a:pt x="6496" y="14808"/>
                    <a:pt x="6605" y="14842"/>
                    <a:pt x="6721" y="14842"/>
                  </a:cubicBezTo>
                  <a:cubicBezTo>
                    <a:pt x="7095" y="14842"/>
                    <a:pt x="7545" y="14489"/>
                    <a:pt x="7853" y="13904"/>
                  </a:cubicBezTo>
                  <a:lnTo>
                    <a:pt x="11453" y="7031"/>
                  </a:lnTo>
                  <a:lnTo>
                    <a:pt x="11651" y="7177"/>
                  </a:lnTo>
                  <a:cubicBezTo>
                    <a:pt x="11701" y="7216"/>
                    <a:pt x="11758" y="7234"/>
                    <a:pt x="11817" y="7234"/>
                  </a:cubicBezTo>
                  <a:cubicBezTo>
                    <a:pt x="12103" y="7234"/>
                    <a:pt x="12459" y="6825"/>
                    <a:pt x="12544" y="6335"/>
                  </a:cubicBezTo>
                  <a:lnTo>
                    <a:pt x="13343" y="1911"/>
                  </a:lnTo>
                  <a:cubicBezTo>
                    <a:pt x="13403" y="1584"/>
                    <a:pt x="13326" y="1352"/>
                    <a:pt x="13171" y="1275"/>
                  </a:cubicBezTo>
                  <a:lnTo>
                    <a:pt x="11083" y="46"/>
                  </a:lnTo>
                  <a:cubicBezTo>
                    <a:pt x="11039" y="16"/>
                    <a:pt x="10987" y="1"/>
                    <a:pt x="109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41"/>
            <p:cNvSpPr/>
            <p:nvPr/>
          </p:nvSpPr>
          <p:spPr>
            <a:xfrm>
              <a:off x="3209200" y="2265225"/>
              <a:ext cx="162175" cy="266725"/>
            </a:xfrm>
            <a:custGeom>
              <a:rect b="b" l="l" r="r" t="t"/>
              <a:pathLst>
                <a:path extrusionOk="0" h="10669" w="6487">
                  <a:moveTo>
                    <a:pt x="5429" y="0"/>
                  </a:moveTo>
                  <a:cubicBezTo>
                    <a:pt x="5054" y="0"/>
                    <a:pt x="4605" y="355"/>
                    <a:pt x="4296" y="947"/>
                  </a:cubicBezTo>
                  <a:lnTo>
                    <a:pt x="404" y="8378"/>
                  </a:lnTo>
                  <a:cubicBezTo>
                    <a:pt x="0" y="9143"/>
                    <a:pt x="0" y="10011"/>
                    <a:pt x="404" y="10311"/>
                  </a:cubicBezTo>
                  <a:lnTo>
                    <a:pt x="739" y="10560"/>
                  </a:lnTo>
                  <a:cubicBezTo>
                    <a:pt x="833" y="10634"/>
                    <a:pt x="941" y="10668"/>
                    <a:pt x="1057" y="10668"/>
                  </a:cubicBezTo>
                  <a:cubicBezTo>
                    <a:pt x="1430" y="10668"/>
                    <a:pt x="1883" y="10310"/>
                    <a:pt x="2191" y="9727"/>
                  </a:cubicBezTo>
                  <a:lnTo>
                    <a:pt x="6083" y="2287"/>
                  </a:lnTo>
                  <a:cubicBezTo>
                    <a:pt x="6487" y="1522"/>
                    <a:pt x="6487" y="655"/>
                    <a:pt x="6083" y="354"/>
                  </a:cubicBezTo>
                  <a:lnTo>
                    <a:pt x="5748" y="105"/>
                  </a:lnTo>
                  <a:cubicBezTo>
                    <a:pt x="5653" y="34"/>
                    <a:pt x="5545" y="0"/>
                    <a:pt x="542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41"/>
            <p:cNvSpPr/>
            <p:nvPr/>
          </p:nvSpPr>
          <p:spPr>
            <a:xfrm>
              <a:off x="3298325" y="2208450"/>
              <a:ext cx="193750" cy="340050"/>
            </a:xfrm>
            <a:custGeom>
              <a:rect b="b" l="l" r="r" t="t"/>
              <a:pathLst>
                <a:path extrusionOk="0" h="13602" w="7750">
                  <a:moveTo>
                    <a:pt x="7368" y="0"/>
                  </a:moveTo>
                  <a:cubicBezTo>
                    <a:pt x="7264" y="0"/>
                    <a:pt x="7143" y="53"/>
                    <a:pt x="7020" y="168"/>
                  </a:cubicBezTo>
                  <a:lnTo>
                    <a:pt x="4039" y="2951"/>
                  </a:lnTo>
                  <a:cubicBezTo>
                    <a:pt x="3644" y="3329"/>
                    <a:pt x="3506" y="4068"/>
                    <a:pt x="3798" y="4292"/>
                  </a:cubicBezTo>
                  <a:lnTo>
                    <a:pt x="3996" y="4438"/>
                  </a:lnTo>
                  <a:lnTo>
                    <a:pt x="396" y="11311"/>
                  </a:lnTo>
                  <a:cubicBezTo>
                    <a:pt x="1" y="12075"/>
                    <a:pt x="1" y="12943"/>
                    <a:pt x="396" y="13244"/>
                  </a:cubicBezTo>
                  <a:lnTo>
                    <a:pt x="731" y="13493"/>
                  </a:lnTo>
                  <a:cubicBezTo>
                    <a:pt x="827" y="13566"/>
                    <a:pt x="936" y="13601"/>
                    <a:pt x="1053" y="13601"/>
                  </a:cubicBezTo>
                  <a:cubicBezTo>
                    <a:pt x="1427" y="13601"/>
                    <a:pt x="1875" y="13243"/>
                    <a:pt x="2183" y="12660"/>
                  </a:cubicBezTo>
                  <a:lnTo>
                    <a:pt x="5783" y="5786"/>
                  </a:lnTo>
                  <a:lnTo>
                    <a:pt x="5981" y="5932"/>
                  </a:lnTo>
                  <a:cubicBezTo>
                    <a:pt x="6031" y="5971"/>
                    <a:pt x="6088" y="5989"/>
                    <a:pt x="6147" y="5989"/>
                  </a:cubicBezTo>
                  <a:cubicBezTo>
                    <a:pt x="6433" y="5989"/>
                    <a:pt x="6790" y="5581"/>
                    <a:pt x="6883" y="5091"/>
                  </a:cubicBezTo>
                  <a:lnTo>
                    <a:pt x="7673" y="666"/>
                  </a:lnTo>
                  <a:cubicBezTo>
                    <a:pt x="7750" y="258"/>
                    <a:pt x="7599" y="0"/>
                    <a:pt x="736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41"/>
            <p:cNvSpPr/>
            <p:nvPr/>
          </p:nvSpPr>
          <p:spPr>
            <a:xfrm>
              <a:off x="3303275" y="2309925"/>
              <a:ext cx="62950" cy="193975"/>
            </a:xfrm>
            <a:custGeom>
              <a:rect b="b" l="l" r="r" t="t"/>
              <a:pathLst>
                <a:path extrusionOk="0" h="7759" w="2518">
                  <a:moveTo>
                    <a:pt x="2518" y="1"/>
                  </a:moveTo>
                  <a:cubicBezTo>
                    <a:pt x="2466" y="172"/>
                    <a:pt x="2397" y="344"/>
                    <a:pt x="2320" y="507"/>
                  </a:cubicBezTo>
                  <a:lnTo>
                    <a:pt x="0" y="4941"/>
                  </a:lnTo>
                  <a:lnTo>
                    <a:pt x="0" y="7759"/>
                  </a:lnTo>
                  <a:cubicBezTo>
                    <a:pt x="43" y="7587"/>
                    <a:pt x="112" y="7415"/>
                    <a:pt x="198" y="7260"/>
                  </a:cubicBezTo>
                  <a:lnTo>
                    <a:pt x="2518" y="2827"/>
                  </a:lnTo>
                  <a:lnTo>
                    <a:pt x="251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2" name="Google Shape;5712;p41"/>
          <p:cNvGrpSpPr/>
          <p:nvPr/>
        </p:nvGrpSpPr>
        <p:grpSpPr>
          <a:xfrm>
            <a:off x="4998800" y="1632275"/>
            <a:ext cx="371150" cy="327800"/>
            <a:chOff x="4998800" y="1632275"/>
            <a:chExt cx="371150" cy="327800"/>
          </a:xfrm>
        </p:grpSpPr>
        <p:sp>
          <p:nvSpPr>
            <p:cNvPr id="5713" name="Google Shape;5713;p41"/>
            <p:cNvSpPr/>
            <p:nvPr/>
          </p:nvSpPr>
          <p:spPr>
            <a:xfrm>
              <a:off x="4998800" y="1632275"/>
              <a:ext cx="249600" cy="324975"/>
            </a:xfrm>
            <a:custGeom>
              <a:rect b="b" l="l" r="r" t="t"/>
              <a:pathLst>
                <a:path extrusionOk="0" h="12999" w="9984">
                  <a:moveTo>
                    <a:pt x="5784" y="1"/>
                  </a:moveTo>
                  <a:cubicBezTo>
                    <a:pt x="5280" y="1"/>
                    <a:pt x="4723" y="161"/>
                    <a:pt x="4132" y="499"/>
                  </a:cubicBezTo>
                  <a:cubicBezTo>
                    <a:pt x="1856" y="1822"/>
                    <a:pt x="0" y="5362"/>
                    <a:pt x="0" y="8403"/>
                  </a:cubicBezTo>
                  <a:cubicBezTo>
                    <a:pt x="0" y="10216"/>
                    <a:pt x="653" y="11290"/>
                    <a:pt x="1667" y="11865"/>
                  </a:cubicBezTo>
                  <a:lnTo>
                    <a:pt x="3205" y="12750"/>
                  </a:lnTo>
                  <a:cubicBezTo>
                    <a:pt x="3509" y="12913"/>
                    <a:pt x="3849" y="12999"/>
                    <a:pt x="4215" y="12999"/>
                  </a:cubicBezTo>
                  <a:cubicBezTo>
                    <a:pt x="4717" y="12999"/>
                    <a:pt x="5270" y="12839"/>
                    <a:pt x="5851" y="12501"/>
                  </a:cubicBezTo>
                  <a:cubicBezTo>
                    <a:pt x="8136" y="11178"/>
                    <a:pt x="9983" y="7647"/>
                    <a:pt x="9983" y="4597"/>
                  </a:cubicBezTo>
                  <a:cubicBezTo>
                    <a:pt x="9983" y="2037"/>
                    <a:pt x="8643" y="1307"/>
                    <a:pt x="8643" y="1307"/>
                  </a:cubicBezTo>
                  <a:lnTo>
                    <a:pt x="6761" y="233"/>
                  </a:lnTo>
                  <a:cubicBezTo>
                    <a:pt x="6467" y="80"/>
                    <a:pt x="6139" y="1"/>
                    <a:pt x="57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41"/>
            <p:cNvSpPr/>
            <p:nvPr/>
          </p:nvSpPr>
          <p:spPr>
            <a:xfrm>
              <a:off x="5041525" y="1656575"/>
              <a:ext cx="206875" cy="300575"/>
            </a:xfrm>
            <a:custGeom>
              <a:rect b="b" l="l" r="r" t="t"/>
              <a:pathLst>
                <a:path extrusionOk="0" h="12023" w="8275">
                  <a:moveTo>
                    <a:pt x="5783" y="0"/>
                  </a:moveTo>
                  <a:cubicBezTo>
                    <a:pt x="5280" y="0"/>
                    <a:pt x="4725" y="160"/>
                    <a:pt x="4142" y="498"/>
                  </a:cubicBezTo>
                  <a:cubicBezTo>
                    <a:pt x="1856" y="1812"/>
                    <a:pt x="1" y="5352"/>
                    <a:pt x="1" y="8402"/>
                  </a:cubicBezTo>
                  <a:cubicBezTo>
                    <a:pt x="1" y="10668"/>
                    <a:pt x="1031" y="12023"/>
                    <a:pt x="2501" y="12023"/>
                  </a:cubicBezTo>
                  <a:cubicBezTo>
                    <a:pt x="3004" y="12023"/>
                    <a:pt x="3559" y="11864"/>
                    <a:pt x="4142" y="11529"/>
                  </a:cubicBezTo>
                  <a:cubicBezTo>
                    <a:pt x="6427" y="10206"/>
                    <a:pt x="8274" y="6675"/>
                    <a:pt x="8274" y="3625"/>
                  </a:cubicBezTo>
                  <a:cubicBezTo>
                    <a:pt x="8274" y="1360"/>
                    <a:pt x="7250" y="0"/>
                    <a:pt x="578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41"/>
            <p:cNvSpPr/>
            <p:nvPr/>
          </p:nvSpPr>
          <p:spPr>
            <a:xfrm>
              <a:off x="5073325" y="1702550"/>
              <a:ext cx="143500" cy="208725"/>
            </a:xfrm>
            <a:custGeom>
              <a:rect b="b" l="l" r="r" t="t"/>
              <a:pathLst>
                <a:path extrusionOk="0" h="8349" w="5740">
                  <a:moveTo>
                    <a:pt x="4008" y="1"/>
                  </a:moveTo>
                  <a:cubicBezTo>
                    <a:pt x="3660" y="1"/>
                    <a:pt x="3275" y="111"/>
                    <a:pt x="2870" y="343"/>
                  </a:cubicBezTo>
                  <a:cubicBezTo>
                    <a:pt x="1289" y="1262"/>
                    <a:pt x="0" y="3719"/>
                    <a:pt x="0" y="5833"/>
                  </a:cubicBezTo>
                  <a:cubicBezTo>
                    <a:pt x="0" y="7408"/>
                    <a:pt x="716" y="8348"/>
                    <a:pt x="1735" y="8348"/>
                  </a:cubicBezTo>
                  <a:cubicBezTo>
                    <a:pt x="2083" y="8348"/>
                    <a:pt x="2467" y="8238"/>
                    <a:pt x="2870" y="8006"/>
                  </a:cubicBezTo>
                  <a:cubicBezTo>
                    <a:pt x="4451" y="7087"/>
                    <a:pt x="5739" y="4630"/>
                    <a:pt x="5739" y="2516"/>
                  </a:cubicBezTo>
                  <a:cubicBezTo>
                    <a:pt x="5739" y="941"/>
                    <a:pt x="5028" y="1"/>
                    <a:pt x="40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41"/>
            <p:cNvSpPr/>
            <p:nvPr/>
          </p:nvSpPr>
          <p:spPr>
            <a:xfrm>
              <a:off x="5105975" y="1750025"/>
              <a:ext cx="78200" cy="113775"/>
            </a:xfrm>
            <a:custGeom>
              <a:rect b="b" l="l" r="r" t="t"/>
              <a:pathLst>
                <a:path extrusionOk="0" h="4551" w="3128">
                  <a:moveTo>
                    <a:pt x="2185" y="1"/>
                  </a:moveTo>
                  <a:cubicBezTo>
                    <a:pt x="1995" y="1"/>
                    <a:pt x="1785" y="61"/>
                    <a:pt x="1564" y="188"/>
                  </a:cubicBezTo>
                  <a:cubicBezTo>
                    <a:pt x="696" y="686"/>
                    <a:pt x="0" y="2035"/>
                    <a:pt x="0" y="3186"/>
                  </a:cubicBezTo>
                  <a:cubicBezTo>
                    <a:pt x="0" y="4038"/>
                    <a:pt x="386" y="4550"/>
                    <a:pt x="942" y="4550"/>
                  </a:cubicBezTo>
                  <a:cubicBezTo>
                    <a:pt x="1133" y="4550"/>
                    <a:pt x="1343" y="4490"/>
                    <a:pt x="1564" y="4363"/>
                  </a:cubicBezTo>
                  <a:cubicBezTo>
                    <a:pt x="2431" y="3865"/>
                    <a:pt x="3127" y="2525"/>
                    <a:pt x="3127" y="1373"/>
                  </a:cubicBezTo>
                  <a:cubicBezTo>
                    <a:pt x="3127" y="515"/>
                    <a:pt x="2741" y="1"/>
                    <a:pt x="218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41"/>
            <p:cNvSpPr/>
            <p:nvPr/>
          </p:nvSpPr>
          <p:spPr>
            <a:xfrm>
              <a:off x="5240425" y="1863400"/>
              <a:ext cx="91300" cy="96675"/>
            </a:xfrm>
            <a:custGeom>
              <a:rect b="b" l="l" r="r" t="t"/>
              <a:pathLst>
                <a:path extrusionOk="0" h="3867" w="3652">
                  <a:moveTo>
                    <a:pt x="0" y="0"/>
                  </a:moveTo>
                  <a:lnTo>
                    <a:pt x="559" y="2079"/>
                  </a:lnTo>
                  <a:lnTo>
                    <a:pt x="3652" y="3866"/>
                  </a:lnTo>
                  <a:lnTo>
                    <a:pt x="3652" y="3866"/>
                  </a:lnTo>
                  <a:lnTo>
                    <a:pt x="3093" y="1770"/>
                  </a:lnTo>
                  <a:lnTo>
                    <a:pt x="0" y="0"/>
                  </a:lnTo>
                  <a:close/>
                </a:path>
              </a:pathLst>
            </a:custGeom>
            <a:solidFill>
              <a:srgbClr val="5C65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41"/>
            <p:cNvSpPr/>
            <p:nvPr/>
          </p:nvSpPr>
          <p:spPr>
            <a:xfrm>
              <a:off x="5240425" y="1849225"/>
              <a:ext cx="129525" cy="58650"/>
            </a:xfrm>
            <a:custGeom>
              <a:rect b="b" l="l" r="r" t="t"/>
              <a:pathLst>
                <a:path extrusionOk="0" h="2346" w="5181">
                  <a:moveTo>
                    <a:pt x="2097" y="0"/>
                  </a:moveTo>
                  <a:lnTo>
                    <a:pt x="0" y="558"/>
                  </a:lnTo>
                  <a:lnTo>
                    <a:pt x="3102" y="2345"/>
                  </a:lnTo>
                  <a:lnTo>
                    <a:pt x="5181" y="1787"/>
                  </a:lnTo>
                  <a:lnTo>
                    <a:pt x="2097" y="0"/>
                  </a:lnTo>
                  <a:close/>
                </a:path>
              </a:pathLst>
            </a:custGeom>
            <a:solidFill>
              <a:srgbClr val="5C65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41"/>
            <p:cNvSpPr/>
            <p:nvPr/>
          </p:nvSpPr>
          <p:spPr>
            <a:xfrm>
              <a:off x="5136100" y="1801950"/>
              <a:ext cx="201850" cy="120100"/>
            </a:xfrm>
            <a:custGeom>
              <a:rect b="b" l="l" r="r" t="t"/>
              <a:pathLst>
                <a:path extrusionOk="0" h="4804" w="8074">
                  <a:moveTo>
                    <a:pt x="630" y="1"/>
                  </a:moveTo>
                  <a:cubicBezTo>
                    <a:pt x="243" y="1"/>
                    <a:pt x="1" y="588"/>
                    <a:pt x="445" y="817"/>
                  </a:cubicBezTo>
                  <a:lnTo>
                    <a:pt x="7275" y="4743"/>
                  </a:lnTo>
                  <a:cubicBezTo>
                    <a:pt x="7335" y="4786"/>
                    <a:pt x="7412" y="4804"/>
                    <a:pt x="7490" y="4804"/>
                  </a:cubicBezTo>
                  <a:cubicBezTo>
                    <a:pt x="7919" y="4804"/>
                    <a:pt x="8074" y="4219"/>
                    <a:pt x="7704" y="4005"/>
                  </a:cubicBezTo>
                  <a:lnTo>
                    <a:pt x="874" y="78"/>
                  </a:lnTo>
                  <a:cubicBezTo>
                    <a:pt x="790" y="24"/>
                    <a:pt x="707" y="1"/>
                    <a:pt x="6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0" name="Google Shape;5720;p41"/>
          <p:cNvGrpSpPr/>
          <p:nvPr/>
        </p:nvGrpSpPr>
        <p:grpSpPr>
          <a:xfrm>
            <a:off x="3797925" y="1610625"/>
            <a:ext cx="299000" cy="370400"/>
            <a:chOff x="3797925" y="1610625"/>
            <a:chExt cx="299000" cy="370400"/>
          </a:xfrm>
        </p:grpSpPr>
        <p:sp>
          <p:nvSpPr>
            <p:cNvPr id="5721" name="Google Shape;5721;p41"/>
            <p:cNvSpPr/>
            <p:nvPr/>
          </p:nvSpPr>
          <p:spPr>
            <a:xfrm>
              <a:off x="4007350" y="1610625"/>
              <a:ext cx="89575" cy="153125"/>
            </a:xfrm>
            <a:custGeom>
              <a:rect b="b" l="l" r="r" t="t"/>
              <a:pathLst>
                <a:path extrusionOk="0" h="6125" w="3583">
                  <a:moveTo>
                    <a:pt x="2745" y="0"/>
                  </a:moveTo>
                  <a:cubicBezTo>
                    <a:pt x="2586" y="0"/>
                    <a:pt x="2394" y="43"/>
                    <a:pt x="2174" y="171"/>
                  </a:cubicBezTo>
                  <a:lnTo>
                    <a:pt x="971" y="867"/>
                  </a:lnTo>
                  <a:cubicBezTo>
                    <a:pt x="399" y="1200"/>
                    <a:pt x="730" y="1978"/>
                    <a:pt x="1255" y="1978"/>
                  </a:cubicBezTo>
                  <a:cubicBezTo>
                    <a:pt x="1352" y="1978"/>
                    <a:pt x="1457" y="1951"/>
                    <a:pt x="1564" y="1889"/>
                  </a:cubicBezTo>
                  <a:lnTo>
                    <a:pt x="2354" y="1425"/>
                  </a:lnTo>
                  <a:lnTo>
                    <a:pt x="2354" y="1425"/>
                  </a:lnTo>
                  <a:cubicBezTo>
                    <a:pt x="2191" y="2190"/>
                    <a:pt x="1693" y="3332"/>
                    <a:pt x="937" y="4329"/>
                  </a:cubicBezTo>
                  <a:lnTo>
                    <a:pt x="292" y="5180"/>
                  </a:lnTo>
                  <a:cubicBezTo>
                    <a:pt x="0" y="5566"/>
                    <a:pt x="275" y="6116"/>
                    <a:pt x="765" y="6125"/>
                  </a:cubicBezTo>
                  <a:cubicBezTo>
                    <a:pt x="945" y="6125"/>
                    <a:pt x="1117" y="6039"/>
                    <a:pt x="1229" y="5893"/>
                  </a:cubicBezTo>
                  <a:lnTo>
                    <a:pt x="1873" y="5042"/>
                  </a:lnTo>
                  <a:cubicBezTo>
                    <a:pt x="2878" y="3710"/>
                    <a:pt x="3583" y="2035"/>
                    <a:pt x="3583" y="978"/>
                  </a:cubicBezTo>
                  <a:cubicBezTo>
                    <a:pt x="3583" y="437"/>
                    <a:pt x="3316" y="197"/>
                    <a:pt x="3153" y="102"/>
                  </a:cubicBezTo>
                  <a:cubicBezTo>
                    <a:pt x="3066" y="56"/>
                    <a:pt x="2927" y="0"/>
                    <a:pt x="274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41"/>
            <p:cNvSpPr/>
            <p:nvPr/>
          </p:nvSpPr>
          <p:spPr>
            <a:xfrm>
              <a:off x="3832300" y="1615775"/>
              <a:ext cx="229625" cy="365250"/>
            </a:xfrm>
            <a:custGeom>
              <a:rect b="b" l="l" r="r" t="t"/>
              <a:pathLst>
                <a:path extrusionOk="0" h="14610" w="9185">
                  <a:moveTo>
                    <a:pt x="5264" y="1"/>
                  </a:moveTo>
                  <a:cubicBezTo>
                    <a:pt x="3991" y="1"/>
                    <a:pt x="2648" y="311"/>
                    <a:pt x="1598" y="918"/>
                  </a:cubicBezTo>
                  <a:cubicBezTo>
                    <a:pt x="541" y="1528"/>
                    <a:pt x="0" y="2310"/>
                    <a:pt x="9" y="3049"/>
                  </a:cubicBezTo>
                  <a:lnTo>
                    <a:pt x="9" y="6168"/>
                  </a:lnTo>
                  <a:cubicBezTo>
                    <a:pt x="9" y="8350"/>
                    <a:pt x="1555" y="10232"/>
                    <a:pt x="3703" y="10661"/>
                  </a:cubicBezTo>
                  <a:cubicBezTo>
                    <a:pt x="3591" y="11031"/>
                    <a:pt x="3334" y="11340"/>
                    <a:pt x="3007" y="11529"/>
                  </a:cubicBezTo>
                  <a:lnTo>
                    <a:pt x="2999" y="11529"/>
                  </a:lnTo>
                  <a:cubicBezTo>
                    <a:pt x="2406" y="11872"/>
                    <a:pt x="2105" y="12311"/>
                    <a:pt x="2114" y="12723"/>
                  </a:cubicBezTo>
                  <a:lnTo>
                    <a:pt x="2114" y="13324"/>
                  </a:lnTo>
                  <a:cubicBezTo>
                    <a:pt x="2105" y="13668"/>
                    <a:pt x="2311" y="14003"/>
                    <a:pt x="2732" y="14244"/>
                  </a:cubicBezTo>
                  <a:cubicBezTo>
                    <a:pt x="3153" y="14489"/>
                    <a:pt x="3716" y="14609"/>
                    <a:pt x="4305" y="14609"/>
                  </a:cubicBezTo>
                  <a:cubicBezTo>
                    <a:pt x="5015" y="14609"/>
                    <a:pt x="5763" y="14436"/>
                    <a:pt x="6349" y="14098"/>
                  </a:cubicBezTo>
                  <a:cubicBezTo>
                    <a:pt x="6959" y="13745"/>
                    <a:pt x="7260" y="13290"/>
                    <a:pt x="7225" y="12861"/>
                  </a:cubicBezTo>
                  <a:lnTo>
                    <a:pt x="7225" y="12354"/>
                  </a:lnTo>
                  <a:cubicBezTo>
                    <a:pt x="7251" y="11993"/>
                    <a:pt x="7045" y="11649"/>
                    <a:pt x="6607" y="11391"/>
                  </a:cubicBezTo>
                  <a:cubicBezTo>
                    <a:pt x="6538" y="11348"/>
                    <a:pt x="6461" y="11314"/>
                    <a:pt x="6392" y="11288"/>
                  </a:cubicBezTo>
                  <a:cubicBezTo>
                    <a:pt x="6083" y="11151"/>
                    <a:pt x="5834" y="10919"/>
                    <a:pt x="5670" y="10627"/>
                  </a:cubicBezTo>
                  <a:cubicBezTo>
                    <a:pt x="7732" y="10128"/>
                    <a:pt x="9184" y="8290"/>
                    <a:pt x="9184" y="6168"/>
                  </a:cubicBezTo>
                  <a:lnTo>
                    <a:pt x="9184" y="2267"/>
                  </a:lnTo>
                  <a:cubicBezTo>
                    <a:pt x="9184" y="1657"/>
                    <a:pt x="8815" y="1082"/>
                    <a:pt x="8067" y="644"/>
                  </a:cubicBezTo>
                  <a:cubicBezTo>
                    <a:pt x="7318" y="212"/>
                    <a:pt x="6315" y="1"/>
                    <a:pt x="52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41"/>
            <p:cNvSpPr/>
            <p:nvPr/>
          </p:nvSpPr>
          <p:spPr>
            <a:xfrm>
              <a:off x="3832500" y="1672450"/>
              <a:ext cx="229425" cy="212025"/>
            </a:xfrm>
            <a:custGeom>
              <a:rect b="b" l="l" r="r" t="t"/>
              <a:pathLst>
                <a:path extrusionOk="0" h="8481" w="9177">
                  <a:moveTo>
                    <a:pt x="9176" y="0"/>
                  </a:moveTo>
                  <a:cubicBezTo>
                    <a:pt x="9176" y="731"/>
                    <a:pt x="8644" y="1512"/>
                    <a:pt x="7596" y="2114"/>
                  </a:cubicBezTo>
                  <a:cubicBezTo>
                    <a:pt x="6548" y="2720"/>
                    <a:pt x="5209" y="3030"/>
                    <a:pt x="3938" y="3030"/>
                  </a:cubicBezTo>
                  <a:cubicBezTo>
                    <a:pt x="2884" y="3030"/>
                    <a:pt x="1878" y="2816"/>
                    <a:pt x="1126" y="2380"/>
                  </a:cubicBezTo>
                  <a:cubicBezTo>
                    <a:pt x="379" y="1951"/>
                    <a:pt x="9" y="1384"/>
                    <a:pt x="1" y="782"/>
                  </a:cubicBezTo>
                  <a:lnTo>
                    <a:pt x="1" y="3892"/>
                  </a:lnTo>
                  <a:cubicBezTo>
                    <a:pt x="1" y="6427"/>
                    <a:pt x="2054" y="8480"/>
                    <a:pt x="4589" y="8480"/>
                  </a:cubicBezTo>
                  <a:cubicBezTo>
                    <a:pt x="7123" y="8480"/>
                    <a:pt x="9176" y="6427"/>
                    <a:pt x="9176" y="3892"/>
                  </a:cubicBezTo>
                  <a:lnTo>
                    <a:pt x="917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41"/>
            <p:cNvSpPr/>
            <p:nvPr/>
          </p:nvSpPr>
          <p:spPr>
            <a:xfrm>
              <a:off x="3877600" y="1881425"/>
              <a:ext cx="142875" cy="83750"/>
            </a:xfrm>
            <a:custGeom>
              <a:rect b="b" l="l" r="r" t="t"/>
              <a:pathLst>
                <a:path extrusionOk="0" h="3350" w="5715">
                  <a:moveTo>
                    <a:pt x="3858" y="1"/>
                  </a:moveTo>
                  <a:cubicBezTo>
                    <a:pt x="3502" y="86"/>
                    <a:pt x="3135" y="130"/>
                    <a:pt x="2768" y="130"/>
                  </a:cubicBezTo>
                  <a:cubicBezTo>
                    <a:pt x="2471" y="130"/>
                    <a:pt x="2174" y="101"/>
                    <a:pt x="1882" y="44"/>
                  </a:cubicBezTo>
                  <a:cubicBezTo>
                    <a:pt x="1771" y="413"/>
                    <a:pt x="1522" y="722"/>
                    <a:pt x="1187" y="911"/>
                  </a:cubicBezTo>
                  <a:lnTo>
                    <a:pt x="1178" y="911"/>
                  </a:lnTo>
                  <a:cubicBezTo>
                    <a:pt x="113" y="1521"/>
                    <a:pt x="1" y="2458"/>
                    <a:pt x="920" y="2991"/>
                  </a:cubicBezTo>
                  <a:cubicBezTo>
                    <a:pt x="1337" y="3232"/>
                    <a:pt x="1898" y="3350"/>
                    <a:pt x="2486" y="3350"/>
                  </a:cubicBezTo>
                  <a:cubicBezTo>
                    <a:pt x="3196" y="3350"/>
                    <a:pt x="3946" y="3178"/>
                    <a:pt x="4529" y="2844"/>
                  </a:cubicBezTo>
                  <a:cubicBezTo>
                    <a:pt x="5602" y="2226"/>
                    <a:pt x="5714" y="1307"/>
                    <a:pt x="4795" y="765"/>
                  </a:cubicBezTo>
                  <a:cubicBezTo>
                    <a:pt x="4726" y="722"/>
                    <a:pt x="4649" y="688"/>
                    <a:pt x="4580" y="662"/>
                  </a:cubicBezTo>
                  <a:cubicBezTo>
                    <a:pt x="4271" y="525"/>
                    <a:pt x="4022" y="293"/>
                    <a:pt x="38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41"/>
            <p:cNvSpPr/>
            <p:nvPr/>
          </p:nvSpPr>
          <p:spPr>
            <a:xfrm>
              <a:off x="3819200" y="1615825"/>
              <a:ext cx="256250" cy="132450"/>
            </a:xfrm>
            <a:custGeom>
              <a:rect b="b" l="l" r="r" t="t"/>
              <a:pathLst>
                <a:path extrusionOk="0" h="5298" w="10250">
                  <a:moveTo>
                    <a:pt x="5780" y="0"/>
                  </a:moveTo>
                  <a:cubicBezTo>
                    <a:pt x="4509" y="0"/>
                    <a:pt x="3169" y="311"/>
                    <a:pt x="2122" y="916"/>
                  </a:cubicBezTo>
                  <a:cubicBezTo>
                    <a:pt x="206" y="2025"/>
                    <a:pt x="0" y="3691"/>
                    <a:pt x="1658" y="4654"/>
                  </a:cubicBezTo>
                  <a:cubicBezTo>
                    <a:pt x="2409" y="5086"/>
                    <a:pt x="3414" y="5297"/>
                    <a:pt x="4467" y="5297"/>
                  </a:cubicBezTo>
                  <a:cubicBezTo>
                    <a:pt x="5739" y="5297"/>
                    <a:pt x="7080" y="4989"/>
                    <a:pt x="8128" y="4387"/>
                  </a:cubicBezTo>
                  <a:cubicBezTo>
                    <a:pt x="10043" y="3279"/>
                    <a:pt x="10250" y="1612"/>
                    <a:pt x="8591" y="650"/>
                  </a:cubicBezTo>
                  <a:cubicBezTo>
                    <a:pt x="7840" y="214"/>
                    <a:pt x="6833" y="0"/>
                    <a:pt x="578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41"/>
            <p:cNvSpPr/>
            <p:nvPr/>
          </p:nvSpPr>
          <p:spPr>
            <a:xfrm>
              <a:off x="3848825" y="1631300"/>
              <a:ext cx="196775" cy="101575"/>
            </a:xfrm>
            <a:custGeom>
              <a:rect b="b" l="l" r="r" t="t"/>
              <a:pathLst>
                <a:path extrusionOk="0" h="4063" w="7871">
                  <a:moveTo>
                    <a:pt x="4435" y="0"/>
                  </a:moveTo>
                  <a:cubicBezTo>
                    <a:pt x="3461" y="0"/>
                    <a:pt x="2435" y="237"/>
                    <a:pt x="1633" y="701"/>
                  </a:cubicBezTo>
                  <a:cubicBezTo>
                    <a:pt x="164" y="1552"/>
                    <a:pt x="1" y="2832"/>
                    <a:pt x="1272" y="3571"/>
                  </a:cubicBezTo>
                  <a:cubicBezTo>
                    <a:pt x="1851" y="3901"/>
                    <a:pt x="2622" y="4063"/>
                    <a:pt x="3428" y="4063"/>
                  </a:cubicBezTo>
                  <a:cubicBezTo>
                    <a:pt x="4405" y="4063"/>
                    <a:pt x="5433" y="3826"/>
                    <a:pt x="6238" y="3365"/>
                  </a:cubicBezTo>
                  <a:cubicBezTo>
                    <a:pt x="7707" y="2514"/>
                    <a:pt x="7870" y="1225"/>
                    <a:pt x="6599" y="495"/>
                  </a:cubicBezTo>
                  <a:cubicBezTo>
                    <a:pt x="6018" y="164"/>
                    <a:pt x="5244" y="0"/>
                    <a:pt x="44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41"/>
            <p:cNvSpPr/>
            <p:nvPr/>
          </p:nvSpPr>
          <p:spPr>
            <a:xfrm>
              <a:off x="3797925" y="1736600"/>
              <a:ext cx="90875" cy="118875"/>
            </a:xfrm>
            <a:custGeom>
              <a:rect b="b" l="l" r="r" t="t"/>
              <a:pathLst>
                <a:path extrusionOk="0" h="4755" w="3635">
                  <a:moveTo>
                    <a:pt x="2325" y="1"/>
                  </a:moveTo>
                  <a:cubicBezTo>
                    <a:pt x="2224" y="1"/>
                    <a:pt x="2122" y="26"/>
                    <a:pt x="2028" y="80"/>
                  </a:cubicBezTo>
                  <a:lnTo>
                    <a:pt x="825" y="768"/>
                  </a:lnTo>
                  <a:cubicBezTo>
                    <a:pt x="318" y="1060"/>
                    <a:pt x="9" y="1593"/>
                    <a:pt x="9" y="2177"/>
                  </a:cubicBezTo>
                  <a:cubicBezTo>
                    <a:pt x="0" y="3397"/>
                    <a:pt x="877" y="4436"/>
                    <a:pt x="2071" y="4643"/>
                  </a:cubicBezTo>
                  <a:lnTo>
                    <a:pt x="2715" y="4746"/>
                  </a:lnTo>
                  <a:cubicBezTo>
                    <a:pt x="2750" y="4754"/>
                    <a:pt x="2784" y="4754"/>
                    <a:pt x="2818" y="4754"/>
                  </a:cubicBezTo>
                  <a:cubicBezTo>
                    <a:pt x="3540" y="4754"/>
                    <a:pt x="3635" y="3697"/>
                    <a:pt x="2913" y="3586"/>
                  </a:cubicBezTo>
                  <a:lnTo>
                    <a:pt x="2269" y="3474"/>
                  </a:lnTo>
                  <a:cubicBezTo>
                    <a:pt x="1633" y="3371"/>
                    <a:pt x="1169" y="2821"/>
                    <a:pt x="1169" y="2177"/>
                  </a:cubicBezTo>
                  <a:cubicBezTo>
                    <a:pt x="1169" y="2014"/>
                    <a:pt x="1263" y="1867"/>
                    <a:pt x="1401" y="1790"/>
                  </a:cubicBezTo>
                  <a:lnTo>
                    <a:pt x="2612" y="1094"/>
                  </a:lnTo>
                  <a:cubicBezTo>
                    <a:pt x="2896" y="940"/>
                    <a:pt x="2990" y="579"/>
                    <a:pt x="2827" y="295"/>
                  </a:cubicBezTo>
                  <a:cubicBezTo>
                    <a:pt x="2724" y="106"/>
                    <a:pt x="2528" y="1"/>
                    <a:pt x="23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8" name="Google Shape;5728;p41"/>
          <p:cNvGrpSpPr/>
          <p:nvPr/>
        </p:nvGrpSpPr>
        <p:grpSpPr>
          <a:xfrm>
            <a:off x="1942825" y="2745350"/>
            <a:ext cx="278175" cy="371225"/>
            <a:chOff x="1942825" y="2745350"/>
            <a:chExt cx="278175" cy="371225"/>
          </a:xfrm>
        </p:grpSpPr>
        <p:sp>
          <p:nvSpPr>
            <p:cNvPr id="5729" name="Google Shape;5729;p41"/>
            <p:cNvSpPr/>
            <p:nvPr/>
          </p:nvSpPr>
          <p:spPr>
            <a:xfrm>
              <a:off x="2098975" y="2874025"/>
              <a:ext cx="122025" cy="152325"/>
            </a:xfrm>
            <a:custGeom>
              <a:rect b="b" l="l" r="r" t="t"/>
              <a:pathLst>
                <a:path extrusionOk="0" h="6093" w="4881">
                  <a:moveTo>
                    <a:pt x="2598" y="1"/>
                  </a:moveTo>
                  <a:cubicBezTo>
                    <a:pt x="2374" y="1"/>
                    <a:pt x="2126" y="70"/>
                    <a:pt x="1865" y="221"/>
                  </a:cubicBezTo>
                  <a:cubicBezTo>
                    <a:pt x="834" y="822"/>
                    <a:pt x="1" y="2420"/>
                    <a:pt x="1" y="3795"/>
                  </a:cubicBezTo>
                  <a:cubicBezTo>
                    <a:pt x="1" y="4551"/>
                    <a:pt x="250" y="5084"/>
                    <a:pt x="645" y="5307"/>
                  </a:cubicBezTo>
                  <a:lnTo>
                    <a:pt x="1796" y="5977"/>
                  </a:lnTo>
                  <a:cubicBezTo>
                    <a:pt x="1934" y="6053"/>
                    <a:pt x="2090" y="6093"/>
                    <a:pt x="2259" y="6093"/>
                  </a:cubicBezTo>
                  <a:cubicBezTo>
                    <a:pt x="2490" y="6093"/>
                    <a:pt x="2745" y="6019"/>
                    <a:pt x="3007" y="5865"/>
                  </a:cubicBezTo>
                  <a:cubicBezTo>
                    <a:pt x="4038" y="5273"/>
                    <a:pt x="4872" y="3675"/>
                    <a:pt x="4872" y="2300"/>
                  </a:cubicBezTo>
                  <a:cubicBezTo>
                    <a:pt x="4880" y="1492"/>
                    <a:pt x="4588" y="943"/>
                    <a:pt x="4150" y="745"/>
                  </a:cubicBezTo>
                  <a:lnTo>
                    <a:pt x="2999" y="83"/>
                  </a:lnTo>
                  <a:cubicBezTo>
                    <a:pt x="2877" y="30"/>
                    <a:pt x="2743" y="1"/>
                    <a:pt x="259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41"/>
            <p:cNvSpPr/>
            <p:nvPr/>
          </p:nvSpPr>
          <p:spPr>
            <a:xfrm>
              <a:off x="2086000" y="2822150"/>
              <a:ext cx="66475" cy="89625"/>
            </a:xfrm>
            <a:custGeom>
              <a:rect b="b" l="l" r="r" t="t"/>
              <a:pathLst>
                <a:path extrusionOk="0" h="3585" w="2659">
                  <a:moveTo>
                    <a:pt x="415" y="0"/>
                  </a:moveTo>
                  <a:cubicBezTo>
                    <a:pt x="205" y="0"/>
                    <a:pt x="1" y="227"/>
                    <a:pt x="150" y="466"/>
                  </a:cubicBezTo>
                  <a:lnTo>
                    <a:pt x="2014" y="3447"/>
                  </a:lnTo>
                  <a:cubicBezTo>
                    <a:pt x="2075" y="3533"/>
                    <a:pt x="2169" y="3585"/>
                    <a:pt x="2272" y="3585"/>
                  </a:cubicBezTo>
                  <a:cubicBezTo>
                    <a:pt x="2513" y="3585"/>
                    <a:pt x="2659" y="3327"/>
                    <a:pt x="2530" y="3121"/>
                  </a:cubicBezTo>
                  <a:lnTo>
                    <a:pt x="666" y="148"/>
                  </a:lnTo>
                  <a:cubicBezTo>
                    <a:pt x="600" y="44"/>
                    <a:pt x="507" y="0"/>
                    <a:pt x="41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41"/>
            <p:cNvSpPr/>
            <p:nvPr/>
          </p:nvSpPr>
          <p:spPr>
            <a:xfrm>
              <a:off x="2127550" y="2890575"/>
              <a:ext cx="93450" cy="135875"/>
            </a:xfrm>
            <a:custGeom>
              <a:rect b="b" l="l" r="r" t="t"/>
              <a:pathLst>
                <a:path extrusionOk="0" h="5435" w="3738">
                  <a:moveTo>
                    <a:pt x="2612" y="1"/>
                  </a:moveTo>
                  <a:cubicBezTo>
                    <a:pt x="2383" y="1"/>
                    <a:pt x="2130" y="74"/>
                    <a:pt x="1864" y="229"/>
                  </a:cubicBezTo>
                  <a:cubicBezTo>
                    <a:pt x="834" y="822"/>
                    <a:pt x="0" y="2420"/>
                    <a:pt x="0" y="3794"/>
                  </a:cubicBezTo>
                  <a:cubicBezTo>
                    <a:pt x="0" y="4820"/>
                    <a:pt x="464" y="5434"/>
                    <a:pt x="1127" y="5434"/>
                  </a:cubicBezTo>
                  <a:cubicBezTo>
                    <a:pt x="1353" y="5434"/>
                    <a:pt x="1602" y="5363"/>
                    <a:pt x="1864" y="5212"/>
                  </a:cubicBezTo>
                  <a:cubicBezTo>
                    <a:pt x="2895" y="4611"/>
                    <a:pt x="3737" y="3013"/>
                    <a:pt x="3737" y="1638"/>
                  </a:cubicBezTo>
                  <a:cubicBezTo>
                    <a:pt x="3737" y="611"/>
                    <a:pt x="3273" y="1"/>
                    <a:pt x="261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41"/>
            <p:cNvSpPr/>
            <p:nvPr/>
          </p:nvSpPr>
          <p:spPr>
            <a:xfrm>
              <a:off x="2147525" y="2919800"/>
              <a:ext cx="53275" cy="77275"/>
            </a:xfrm>
            <a:custGeom>
              <a:rect b="b" l="l" r="r" t="t"/>
              <a:pathLst>
                <a:path extrusionOk="0" h="3091" w="2131">
                  <a:moveTo>
                    <a:pt x="1487" y="0"/>
                  </a:moveTo>
                  <a:cubicBezTo>
                    <a:pt x="1358" y="0"/>
                    <a:pt x="1216" y="40"/>
                    <a:pt x="1065" y="125"/>
                  </a:cubicBezTo>
                  <a:cubicBezTo>
                    <a:pt x="481" y="469"/>
                    <a:pt x="0" y="1371"/>
                    <a:pt x="0" y="2162"/>
                  </a:cubicBezTo>
                  <a:cubicBezTo>
                    <a:pt x="0" y="2742"/>
                    <a:pt x="266" y="3091"/>
                    <a:pt x="642" y="3091"/>
                  </a:cubicBezTo>
                  <a:cubicBezTo>
                    <a:pt x="772" y="3091"/>
                    <a:pt x="915" y="3049"/>
                    <a:pt x="1065" y="2961"/>
                  </a:cubicBezTo>
                  <a:cubicBezTo>
                    <a:pt x="1658" y="2625"/>
                    <a:pt x="2131" y="1715"/>
                    <a:pt x="2131" y="933"/>
                  </a:cubicBezTo>
                  <a:cubicBezTo>
                    <a:pt x="2131" y="349"/>
                    <a:pt x="1867" y="0"/>
                    <a:pt x="14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41"/>
            <p:cNvSpPr/>
            <p:nvPr/>
          </p:nvSpPr>
          <p:spPr>
            <a:xfrm>
              <a:off x="2156100" y="2930925"/>
              <a:ext cx="32025" cy="54150"/>
            </a:xfrm>
            <a:custGeom>
              <a:rect b="b" l="l" r="r" t="t"/>
              <a:pathLst>
                <a:path extrusionOk="0" h="2166" w="1281">
                  <a:moveTo>
                    <a:pt x="1048" y="0"/>
                  </a:moveTo>
                  <a:cubicBezTo>
                    <a:pt x="941" y="0"/>
                    <a:pt x="836" y="33"/>
                    <a:pt x="748" y="93"/>
                  </a:cubicBezTo>
                  <a:cubicBezTo>
                    <a:pt x="344" y="342"/>
                    <a:pt x="1" y="978"/>
                    <a:pt x="1" y="1519"/>
                  </a:cubicBezTo>
                  <a:cubicBezTo>
                    <a:pt x="1" y="1928"/>
                    <a:pt x="191" y="2165"/>
                    <a:pt x="454" y="2165"/>
                  </a:cubicBezTo>
                  <a:cubicBezTo>
                    <a:pt x="545" y="2165"/>
                    <a:pt x="645" y="2137"/>
                    <a:pt x="748" y="2077"/>
                  </a:cubicBezTo>
                  <a:cubicBezTo>
                    <a:pt x="946" y="1949"/>
                    <a:pt x="1109" y="1785"/>
                    <a:pt x="1229" y="1588"/>
                  </a:cubicBezTo>
                  <a:cubicBezTo>
                    <a:pt x="1272" y="1519"/>
                    <a:pt x="1281" y="1424"/>
                    <a:pt x="1247" y="1356"/>
                  </a:cubicBezTo>
                  <a:cubicBezTo>
                    <a:pt x="1234" y="1343"/>
                    <a:pt x="1217" y="1337"/>
                    <a:pt x="1200" y="1337"/>
                  </a:cubicBezTo>
                  <a:cubicBezTo>
                    <a:pt x="1160" y="1337"/>
                    <a:pt x="1113" y="1368"/>
                    <a:pt x="1083" y="1416"/>
                  </a:cubicBezTo>
                  <a:cubicBezTo>
                    <a:pt x="997" y="1553"/>
                    <a:pt x="886" y="1674"/>
                    <a:pt x="748" y="1760"/>
                  </a:cubicBezTo>
                  <a:cubicBezTo>
                    <a:pt x="688" y="1802"/>
                    <a:pt x="617" y="1823"/>
                    <a:pt x="547" y="1823"/>
                  </a:cubicBezTo>
                  <a:cubicBezTo>
                    <a:pt x="488" y="1823"/>
                    <a:pt x="430" y="1808"/>
                    <a:pt x="379" y="1777"/>
                  </a:cubicBezTo>
                  <a:cubicBezTo>
                    <a:pt x="267" y="1674"/>
                    <a:pt x="216" y="1528"/>
                    <a:pt x="224" y="1381"/>
                  </a:cubicBezTo>
                  <a:cubicBezTo>
                    <a:pt x="233" y="1184"/>
                    <a:pt x="284" y="995"/>
                    <a:pt x="379" y="823"/>
                  </a:cubicBezTo>
                  <a:cubicBezTo>
                    <a:pt x="465" y="651"/>
                    <a:pt x="594" y="514"/>
                    <a:pt x="748" y="411"/>
                  </a:cubicBezTo>
                  <a:cubicBezTo>
                    <a:pt x="806" y="364"/>
                    <a:pt x="876" y="342"/>
                    <a:pt x="947" y="342"/>
                  </a:cubicBezTo>
                  <a:cubicBezTo>
                    <a:pt x="993" y="342"/>
                    <a:pt x="1040" y="351"/>
                    <a:pt x="1083" y="368"/>
                  </a:cubicBezTo>
                  <a:cubicBezTo>
                    <a:pt x="1089" y="370"/>
                    <a:pt x="1095" y="371"/>
                    <a:pt x="1102" y="371"/>
                  </a:cubicBezTo>
                  <a:cubicBezTo>
                    <a:pt x="1147" y="371"/>
                    <a:pt x="1217" y="321"/>
                    <a:pt x="1247" y="239"/>
                  </a:cubicBezTo>
                  <a:cubicBezTo>
                    <a:pt x="1281" y="153"/>
                    <a:pt x="1272" y="58"/>
                    <a:pt x="1229" y="33"/>
                  </a:cubicBezTo>
                  <a:cubicBezTo>
                    <a:pt x="1170" y="11"/>
                    <a:pt x="1109" y="0"/>
                    <a:pt x="1048" y="0"/>
                  </a:cubicBezTo>
                  <a:close/>
                </a:path>
              </a:pathLst>
            </a:custGeom>
            <a:solidFill>
              <a:srgbClr val="656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41"/>
            <p:cNvSpPr/>
            <p:nvPr/>
          </p:nvSpPr>
          <p:spPr>
            <a:xfrm>
              <a:off x="1996300" y="2812800"/>
              <a:ext cx="98550" cy="233650"/>
            </a:xfrm>
            <a:custGeom>
              <a:rect b="b" l="l" r="r" t="t"/>
              <a:pathLst>
                <a:path extrusionOk="0" h="9346" w="3942">
                  <a:moveTo>
                    <a:pt x="3557" y="0"/>
                  </a:moveTo>
                  <a:cubicBezTo>
                    <a:pt x="3445" y="0"/>
                    <a:pt x="3334" y="61"/>
                    <a:pt x="3283" y="204"/>
                  </a:cubicBezTo>
                  <a:lnTo>
                    <a:pt x="61" y="8942"/>
                  </a:lnTo>
                  <a:cubicBezTo>
                    <a:pt x="1" y="9096"/>
                    <a:pt x="78" y="9268"/>
                    <a:pt x="241" y="9328"/>
                  </a:cubicBezTo>
                  <a:cubicBezTo>
                    <a:pt x="276" y="9345"/>
                    <a:pt x="310" y="9345"/>
                    <a:pt x="344" y="9345"/>
                  </a:cubicBezTo>
                  <a:cubicBezTo>
                    <a:pt x="473" y="9345"/>
                    <a:pt x="585" y="9268"/>
                    <a:pt x="628" y="9156"/>
                  </a:cubicBezTo>
                  <a:lnTo>
                    <a:pt x="3850" y="419"/>
                  </a:lnTo>
                  <a:cubicBezTo>
                    <a:pt x="3942" y="176"/>
                    <a:pt x="3748" y="0"/>
                    <a:pt x="35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41"/>
            <p:cNvSpPr/>
            <p:nvPr/>
          </p:nvSpPr>
          <p:spPr>
            <a:xfrm>
              <a:off x="2020800" y="2745350"/>
              <a:ext cx="122025" cy="152200"/>
            </a:xfrm>
            <a:custGeom>
              <a:rect b="b" l="l" r="r" t="t"/>
              <a:pathLst>
                <a:path extrusionOk="0" h="6088" w="4881">
                  <a:moveTo>
                    <a:pt x="2618" y="1"/>
                  </a:moveTo>
                  <a:cubicBezTo>
                    <a:pt x="2390" y="1"/>
                    <a:pt x="2138" y="72"/>
                    <a:pt x="1873" y="222"/>
                  </a:cubicBezTo>
                  <a:cubicBezTo>
                    <a:pt x="842" y="815"/>
                    <a:pt x="0" y="2412"/>
                    <a:pt x="0" y="3796"/>
                  </a:cubicBezTo>
                  <a:cubicBezTo>
                    <a:pt x="0" y="4586"/>
                    <a:pt x="284" y="5093"/>
                    <a:pt x="722" y="5342"/>
                  </a:cubicBezTo>
                  <a:lnTo>
                    <a:pt x="1710" y="5909"/>
                  </a:lnTo>
                  <a:cubicBezTo>
                    <a:pt x="1872" y="6026"/>
                    <a:pt x="2064" y="6088"/>
                    <a:pt x="2277" y="6088"/>
                  </a:cubicBezTo>
                  <a:cubicBezTo>
                    <a:pt x="2504" y="6088"/>
                    <a:pt x="2754" y="6017"/>
                    <a:pt x="3016" y="5866"/>
                  </a:cubicBezTo>
                  <a:cubicBezTo>
                    <a:pt x="4047" y="5265"/>
                    <a:pt x="4880" y="3667"/>
                    <a:pt x="4880" y="2292"/>
                  </a:cubicBezTo>
                  <a:cubicBezTo>
                    <a:pt x="4880" y="1528"/>
                    <a:pt x="4622" y="995"/>
                    <a:pt x="4210" y="772"/>
                  </a:cubicBezTo>
                  <a:lnTo>
                    <a:pt x="3067" y="110"/>
                  </a:lnTo>
                  <a:cubicBezTo>
                    <a:pt x="2934" y="38"/>
                    <a:pt x="2783" y="1"/>
                    <a:pt x="26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41"/>
            <p:cNvSpPr/>
            <p:nvPr/>
          </p:nvSpPr>
          <p:spPr>
            <a:xfrm>
              <a:off x="1942825" y="2964350"/>
              <a:ext cx="122025" cy="152225"/>
            </a:xfrm>
            <a:custGeom>
              <a:rect b="b" l="l" r="r" t="t"/>
              <a:pathLst>
                <a:path extrusionOk="0" h="6089" w="4881">
                  <a:moveTo>
                    <a:pt x="2603" y="1"/>
                  </a:moveTo>
                  <a:cubicBezTo>
                    <a:pt x="2376" y="1"/>
                    <a:pt x="2127" y="73"/>
                    <a:pt x="1865" y="225"/>
                  </a:cubicBezTo>
                  <a:cubicBezTo>
                    <a:pt x="834" y="818"/>
                    <a:pt x="1" y="2416"/>
                    <a:pt x="1" y="3790"/>
                  </a:cubicBezTo>
                  <a:cubicBezTo>
                    <a:pt x="1" y="4555"/>
                    <a:pt x="250" y="5079"/>
                    <a:pt x="654" y="5311"/>
                  </a:cubicBezTo>
                  <a:lnTo>
                    <a:pt x="1805" y="5973"/>
                  </a:lnTo>
                  <a:cubicBezTo>
                    <a:pt x="1944" y="6049"/>
                    <a:pt x="2100" y="6089"/>
                    <a:pt x="2269" y="6089"/>
                  </a:cubicBezTo>
                  <a:cubicBezTo>
                    <a:pt x="2496" y="6089"/>
                    <a:pt x="2746" y="6017"/>
                    <a:pt x="3008" y="5869"/>
                  </a:cubicBezTo>
                  <a:cubicBezTo>
                    <a:pt x="4039" y="5277"/>
                    <a:pt x="4880" y="3679"/>
                    <a:pt x="4880" y="2295"/>
                  </a:cubicBezTo>
                  <a:cubicBezTo>
                    <a:pt x="4880" y="1488"/>
                    <a:pt x="4597" y="947"/>
                    <a:pt x="4150" y="740"/>
                  </a:cubicBezTo>
                  <a:lnTo>
                    <a:pt x="3008" y="87"/>
                  </a:lnTo>
                  <a:cubicBezTo>
                    <a:pt x="2883" y="30"/>
                    <a:pt x="2748" y="1"/>
                    <a:pt x="260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41"/>
            <p:cNvSpPr/>
            <p:nvPr/>
          </p:nvSpPr>
          <p:spPr>
            <a:xfrm>
              <a:off x="2049350" y="2761750"/>
              <a:ext cx="93475" cy="135825"/>
            </a:xfrm>
            <a:custGeom>
              <a:rect b="b" l="l" r="r" t="t"/>
              <a:pathLst>
                <a:path extrusionOk="0" h="5433" w="3739">
                  <a:moveTo>
                    <a:pt x="2617" y="0"/>
                  </a:moveTo>
                  <a:cubicBezTo>
                    <a:pt x="2389" y="0"/>
                    <a:pt x="2138" y="73"/>
                    <a:pt x="1874" y="227"/>
                  </a:cubicBezTo>
                  <a:cubicBezTo>
                    <a:pt x="843" y="820"/>
                    <a:pt x="1" y="2418"/>
                    <a:pt x="1" y="3793"/>
                  </a:cubicBezTo>
                  <a:cubicBezTo>
                    <a:pt x="1" y="4818"/>
                    <a:pt x="469" y="5432"/>
                    <a:pt x="1135" y="5432"/>
                  </a:cubicBezTo>
                  <a:cubicBezTo>
                    <a:pt x="1362" y="5432"/>
                    <a:pt x="1612" y="5361"/>
                    <a:pt x="1874" y="5210"/>
                  </a:cubicBezTo>
                  <a:cubicBezTo>
                    <a:pt x="2905" y="4609"/>
                    <a:pt x="3738" y="3011"/>
                    <a:pt x="3738" y="1636"/>
                  </a:cubicBezTo>
                  <a:cubicBezTo>
                    <a:pt x="3738" y="614"/>
                    <a:pt x="3277" y="0"/>
                    <a:pt x="261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41"/>
            <p:cNvSpPr/>
            <p:nvPr/>
          </p:nvSpPr>
          <p:spPr>
            <a:xfrm>
              <a:off x="2069550" y="2791100"/>
              <a:ext cx="53300" cy="77325"/>
            </a:xfrm>
            <a:custGeom>
              <a:rect b="b" l="l" r="r" t="t"/>
              <a:pathLst>
                <a:path extrusionOk="0" h="3093" w="2132">
                  <a:moveTo>
                    <a:pt x="1487" y="1"/>
                  </a:moveTo>
                  <a:cubicBezTo>
                    <a:pt x="1358" y="1"/>
                    <a:pt x="1215" y="42"/>
                    <a:pt x="1066" y="127"/>
                  </a:cubicBezTo>
                  <a:cubicBezTo>
                    <a:pt x="473" y="471"/>
                    <a:pt x="0" y="1373"/>
                    <a:pt x="0" y="2163"/>
                  </a:cubicBezTo>
                  <a:cubicBezTo>
                    <a:pt x="0" y="2744"/>
                    <a:pt x="261" y="3092"/>
                    <a:pt x="638" y="3092"/>
                  </a:cubicBezTo>
                  <a:cubicBezTo>
                    <a:pt x="769" y="3092"/>
                    <a:pt x="913" y="3051"/>
                    <a:pt x="1066" y="2962"/>
                  </a:cubicBezTo>
                  <a:cubicBezTo>
                    <a:pt x="1650" y="2627"/>
                    <a:pt x="2131" y="1717"/>
                    <a:pt x="2131" y="935"/>
                  </a:cubicBezTo>
                  <a:cubicBezTo>
                    <a:pt x="2131" y="346"/>
                    <a:pt x="1865" y="1"/>
                    <a:pt x="14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41"/>
            <p:cNvSpPr/>
            <p:nvPr/>
          </p:nvSpPr>
          <p:spPr>
            <a:xfrm>
              <a:off x="1971400" y="2980700"/>
              <a:ext cx="93450" cy="135775"/>
            </a:xfrm>
            <a:custGeom>
              <a:rect b="b" l="l" r="r" t="t"/>
              <a:pathLst>
                <a:path extrusionOk="0" h="5431" w="3738">
                  <a:moveTo>
                    <a:pt x="2607" y="1"/>
                  </a:moveTo>
                  <a:cubicBezTo>
                    <a:pt x="2379" y="1"/>
                    <a:pt x="2128" y="72"/>
                    <a:pt x="1865" y="224"/>
                  </a:cubicBezTo>
                  <a:cubicBezTo>
                    <a:pt x="834" y="817"/>
                    <a:pt x="0" y="2415"/>
                    <a:pt x="0" y="3798"/>
                  </a:cubicBezTo>
                  <a:cubicBezTo>
                    <a:pt x="0" y="4821"/>
                    <a:pt x="462" y="5430"/>
                    <a:pt x="1123" y="5430"/>
                  </a:cubicBezTo>
                  <a:cubicBezTo>
                    <a:pt x="1350" y="5430"/>
                    <a:pt x="1601" y="5358"/>
                    <a:pt x="1865" y="5207"/>
                  </a:cubicBezTo>
                  <a:cubicBezTo>
                    <a:pt x="2896" y="4614"/>
                    <a:pt x="3737" y="3007"/>
                    <a:pt x="3737" y="1633"/>
                  </a:cubicBezTo>
                  <a:cubicBezTo>
                    <a:pt x="3737" y="610"/>
                    <a:pt x="3271" y="1"/>
                    <a:pt x="260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41"/>
            <p:cNvSpPr/>
            <p:nvPr/>
          </p:nvSpPr>
          <p:spPr>
            <a:xfrm>
              <a:off x="1991375" y="3009875"/>
              <a:ext cx="53275" cy="77325"/>
            </a:xfrm>
            <a:custGeom>
              <a:rect b="b" l="l" r="r" t="t"/>
              <a:pathLst>
                <a:path extrusionOk="0" h="3093" w="2131">
                  <a:moveTo>
                    <a:pt x="1493" y="1"/>
                  </a:moveTo>
                  <a:cubicBezTo>
                    <a:pt x="1363" y="1"/>
                    <a:pt x="1218" y="42"/>
                    <a:pt x="1066" y="131"/>
                  </a:cubicBezTo>
                  <a:cubicBezTo>
                    <a:pt x="481" y="466"/>
                    <a:pt x="0" y="1377"/>
                    <a:pt x="0" y="2158"/>
                  </a:cubicBezTo>
                  <a:cubicBezTo>
                    <a:pt x="0" y="2747"/>
                    <a:pt x="267" y="3092"/>
                    <a:pt x="644" y="3092"/>
                  </a:cubicBezTo>
                  <a:cubicBezTo>
                    <a:pt x="774" y="3092"/>
                    <a:pt x="916" y="3052"/>
                    <a:pt x="1066" y="2966"/>
                  </a:cubicBezTo>
                  <a:cubicBezTo>
                    <a:pt x="1658" y="2631"/>
                    <a:pt x="2131" y="1720"/>
                    <a:pt x="2131" y="930"/>
                  </a:cubicBezTo>
                  <a:cubicBezTo>
                    <a:pt x="2131" y="349"/>
                    <a:pt x="1870" y="1"/>
                    <a:pt x="149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41"/>
            <p:cNvSpPr/>
            <p:nvPr/>
          </p:nvSpPr>
          <p:spPr>
            <a:xfrm>
              <a:off x="2081375" y="2805250"/>
              <a:ext cx="29225" cy="55400"/>
            </a:xfrm>
            <a:custGeom>
              <a:rect b="b" l="l" r="r" t="t"/>
              <a:pathLst>
                <a:path extrusionOk="0" h="2216" w="1169">
                  <a:moveTo>
                    <a:pt x="593" y="592"/>
                  </a:moveTo>
                  <a:lnTo>
                    <a:pt x="756" y="1090"/>
                  </a:lnTo>
                  <a:lnTo>
                    <a:pt x="421" y="1279"/>
                  </a:lnTo>
                  <a:lnTo>
                    <a:pt x="421" y="1279"/>
                  </a:lnTo>
                  <a:lnTo>
                    <a:pt x="593" y="592"/>
                  </a:lnTo>
                  <a:close/>
                  <a:moveTo>
                    <a:pt x="627" y="1"/>
                  </a:moveTo>
                  <a:cubicBezTo>
                    <a:pt x="613" y="1"/>
                    <a:pt x="598" y="5"/>
                    <a:pt x="584" y="16"/>
                  </a:cubicBezTo>
                  <a:cubicBezTo>
                    <a:pt x="533" y="51"/>
                    <a:pt x="498" y="111"/>
                    <a:pt x="481" y="180"/>
                  </a:cubicBezTo>
                  <a:lnTo>
                    <a:pt x="26" y="2061"/>
                  </a:lnTo>
                  <a:cubicBezTo>
                    <a:pt x="0" y="2156"/>
                    <a:pt x="34" y="2216"/>
                    <a:pt x="95" y="2216"/>
                  </a:cubicBezTo>
                  <a:cubicBezTo>
                    <a:pt x="103" y="2216"/>
                    <a:pt x="120" y="2207"/>
                    <a:pt x="129" y="2207"/>
                  </a:cubicBezTo>
                  <a:cubicBezTo>
                    <a:pt x="189" y="2164"/>
                    <a:pt x="223" y="2113"/>
                    <a:pt x="241" y="2044"/>
                  </a:cubicBezTo>
                  <a:lnTo>
                    <a:pt x="344" y="1632"/>
                  </a:lnTo>
                  <a:lnTo>
                    <a:pt x="842" y="1340"/>
                  </a:lnTo>
                  <a:lnTo>
                    <a:pt x="936" y="1640"/>
                  </a:lnTo>
                  <a:cubicBezTo>
                    <a:pt x="942" y="1674"/>
                    <a:pt x="969" y="1693"/>
                    <a:pt x="999" y="1693"/>
                  </a:cubicBezTo>
                  <a:cubicBezTo>
                    <a:pt x="1016" y="1693"/>
                    <a:pt x="1033" y="1687"/>
                    <a:pt x="1048" y="1675"/>
                  </a:cubicBezTo>
                  <a:cubicBezTo>
                    <a:pt x="1057" y="1666"/>
                    <a:pt x="1074" y="1657"/>
                    <a:pt x="1083" y="1649"/>
                  </a:cubicBezTo>
                  <a:cubicBezTo>
                    <a:pt x="1143" y="1580"/>
                    <a:pt x="1168" y="1494"/>
                    <a:pt x="1151" y="1408"/>
                  </a:cubicBezTo>
                  <a:lnTo>
                    <a:pt x="696" y="51"/>
                  </a:lnTo>
                  <a:cubicBezTo>
                    <a:pt x="684" y="22"/>
                    <a:pt x="657" y="1"/>
                    <a:pt x="627" y="1"/>
                  </a:cubicBezTo>
                  <a:close/>
                </a:path>
              </a:pathLst>
            </a:custGeom>
            <a:solidFill>
              <a:srgbClr val="656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41"/>
            <p:cNvSpPr/>
            <p:nvPr/>
          </p:nvSpPr>
          <p:spPr>
            <a:xfrm>
              <a:off x="2009200" y="3022650"/>
              <a:ext cx="23225" cy="53875"/>
            </a:xfrm>
            <a:custGeom>
              <a:rect b="b" l="l" r="r" t="t"/>
              <a:pathLst>
                <a:path extrusionOk="0" h="2155" w="929">
                  <a:moveTo>
                    <a:pt x="472" y="322"/>
                  </a:moveTo>
                  <a:cubicBezTo>
                    <a:pt x="530" y="322"/>
                    <a:pt x="567" y="373"/>
                    <a:pt x="567" y="462"/>
                  </a:cubicBezTo>
                  <a:cubicBezTo>
                    <a:pt x="567" y="591"/>
                    <a:pt x="507" y="702"/>
                    <a:pt x="404" y="780"/>
                  </a:cubicBezTo>
                  <a:lnTo>
                    <a:pt x="224" y="891"/>
                  </a:lnTo>
                  <a:lnTo>
                    <a:pt x="224" y="445"/>
                  </a:lnTo>
                  <a:lnTo>
                    <a:pt x="404" y="341"/>
                  </a:lnTo>
                  <a:cubicBezTo>
                    <a:pt x="429" y="328"/>
                    <a:pt x="452" y="322"/>
                    <a:pt x="472" y="322"/>
                  </a:cubicBezTo>
                  <a:close/>
                  <a:moveTo>
                    <a:pt x="570" y="1019"/>
                  </a:moveTo>
                  <a:cubicBezTo>
                    <a:pt x="645" y="1019"/>
                    <a:pt x="696" y="1087"/>
                    <a:pt x="696" y="1201"/>
                  </a:cubicBezTo>
                  <a:cubicBezTo>
                    <a:pt x="696" y="1364"/>
                    <a:pt x="619" y="1518"/>
                    <a:pt x="481" y="1613"/>
                  </a:cubicBezTo>
                  <a:lnTo>
                    <a:pt x="224" y="1759"/>
                  </a:lnTo>
                  <a:lnTo>
                    <a:pt x="224" y="1192"/>
                  </a:lnTo>
                  <a:lnTo>
                    <a:pt x="481" y="1046"/>
                  </a:lnTo>
                  <a:cubicBezTo>
                    <a:pt x="513" y="1028"/>
                    <a:pt x="543" y="1019"/>
                    <a:pt x="570" y="1019"/>
                  </a:cubicBezTo>
                  <a:close/>
                  <a:moveTo>
                    <a:pt x="560" y="1"/>
                  </a:moveTo>
                  <a:cubicBezTo>
                    <a:pt x="512" y="1"/>
                    <a:pt x="459" y="16"/>
                    <a:pt x="404" y="49"/>
                  </a:cubicBezTo>
                  <a:lnTo>
                    <a:pt x="121" y="213"/>
                  </a:lnTo>
                  <a:lnTo>
                    <a:pt x="112" y="213"/>
                  </a:lnTo>
                  <a:cubicBezTo>
                    <a:pt x="43" y="264"/>
                    <a:pt x="0" y="341"/>
                    <a:pt x="0" y="427"/>
                  </a:cubicBezTo>
                  <a:lnTo>
                    <a:pt x="0" y="2051"/>
                  </a:lnTo>
                  <a:cubicBezTo>
                    <a:pt x="0" y="2118"/>
                    <a:pt x="32" y="2154"/>
                    <a:pt x="74" y="2154"/>
                  </a:cubicBezTo>
                  <a:cubicBezTo>
                    <a:pt x="86" y="2154"/>
                    <a:pt x="99" y="2151"/>
                    <a:pt x="112" y="2146"/>
                  </a:cubicBezTo>
                  <a:lnTo>
                    <a:pt x="121" y="2137"/>
                  </a:lnTo>
                  <a:lnTo>
                    <a:pt x="481" y="1922"/>
                  </a:lnTo>
                  <a:cubicBezTo>
                    <a:pt x="731" y="1785"/>
                    <a:pt x="928" y="1398"/>
                    <a:pt x="928" y="1080"/>
                  </a:cubicBezTo>
                  <a:cubicBezTo>
                    <a:pt x="928" y="874"/>
                    <a:pt x="842" y="737"/>
                    <a:pt x="713" y="702"/>
                  </a:cubicBezTo>
                  <a:cubicBezTo>
                    <a:pt x="765" y="591"/>
                    <a:pt x="791" y="470"/>
                    <a:pt x="799" y="341"/>
                  </a:cubicBezTo>
                  <a:cubicBezTo>
                    <a:pt x="799" y="131"/>
                    <a:pt x="700" y="1"/>
                    <a:pt x="560" y="1"/>
                  </a:cubicBezTo>
                  <a:close/>
                </a:path>
              </a:pathLst>
            </a:custGeom>
            <a:solidFill>
              <a:srgbClr val="656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3" name="Google Shape;5743;p41"/>
          <p:cNvGrpSpPr/>
          <p:nvPr/>
        </p:nvGrpSpPr>
        <p:grpSpPr>
          <a:xfrm>
            <a:off x="3143050" y="1622150"/>
            <a:ext cx="376375" cy="349300"/>
            <a:chOff x="3143050" y="1622150"/>
            <a:chExt cx="376375" cy="349300"/>
          </a:xfrm>
        </p:grpSpPr>
        <p:sp>
          <p:nvSpPr>
            <p:cNvPr id="5744" name="Google Shape;5744;p41"/>
            <p:cNvSpPr/>
            <p:nvPr/>
          </p:nvSpPr>
          <p:spPr>
            <a:xfrm>
              <a:off x="3184725" y="1735175"/>
              <a:ext cx="53275" cy="184300"/>
            </a:xfrm>
            <a:custGeom>
              <a:rect b="b" l="l" r="r" t="t"/>
              <a:pathLst>
                <a:path extrusionOk="0" h="7372" w="2131">
                  <a:moveTo>
                    <a:pt x="1065" y="0"/>
                  </a:moveTo>
                  <a:cubicBezTo>
                    <a:pt x="473" y="0"/>
                    <a:pt x="0" y="481"/>
                    <a:pt x="0" y="1065"/>
                  </a:cubicBezTo>
                  <a:lnTo>
                    <a:pt x="0" y="6297"/>
                  </a:lnTo>
                  <a:cubicBezTo>
                    <a:pt x="0" y="6890"/>
                    <a:pt x="473" y="7363"/>
                    <a:pt x="1065" y="7371"/>
                  </a:cubicBezTo>
                  <a:cubicBezTo>
                    <a:pt x="1658" y="7371"/>
                    <a:pt x="2131" y="6882"/>
                    <a:pt x="2131" y="6297"/>
                  </a:cubicBezTo>
                  <a:lnTo>
                    <a:pt x="2131" y="1065"/>
                  </a:lnTo>
                  <a:cubicBezTo>
                    <a:pt x="2131" y="481"/>
                    <a:pt x="1650"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41"/>
            <p:cNvSpPr/>
            <p:nvPr/>
          </p:nvSpPr>
          <p:spPr>
            <a:xfrm>
              <a:off x="3143050" y="1622150"/>
              <a:ext cx="313400" cy="317675"/>
            </a:xfrm>
            <a:custGeom>
              <a:rect b="b" l="l" r="r" t="t"/>
              <a:pathLst>
                <a:path extrusionOk="0" h="12707" w="12536">
                  <a:moveTo>
                    <a:pt x="2703" y="1"/>
                  </a:moveTo>
                  <a:cubicBezTo>
                    <a:pt x="2467" y="1"/>
                    <a:pt x="2206" y="76"/>
                    <a:pt x="1933" y="234"/>
                  </a:cubicBezTo>
                  <a:cubicBezTo>
                    <a:pt x="868" y="844"/>
                    <a:pt x="0" y="2502"/>
                    <a:pt x="0" y="3920"/>
                  </a:cubicBezTo>
                  <a:cubicBezTo>
                    <a:pt x="0" y="4727"/>
                    <a:pt x="284" y="5286"/>
                    <a:pt x="722" y="5509"/>
                  </a:cubicBezTo>
                  <a:cubicBezTo>
                    <a:pt x="911" y="5629"/>
                    <a:pt x="1530" y="6110"/>
                    <a:pt x="1658" y="6222"/>
                  </a:cubicBezTo>
                  <a:cubicBezTo>
                    <a:pt x="2500" y="6909"/>
                    <a:pt x="3256" y="7708"/>
                    <a:pt x="3901" y="8585"/>
                  </a:cubicBezTo>
                  <a:cubicBezTo>
                    <a:pt x="3901" y="8696"/>
                    <a:pt x="3892" y="8808"/>
                    <a:pt x="3892" y="8920"/>
                  </a:cubicBezTo>
                  <a:cubicBezTo>
                    <a:pt x="3892" y="11291"/>
                    <a:pt x="4962" y="12706"/>
                    <a:pt x="6493" y="12706"/>
                  </a:cubicBezTo>
                  <a:cubicBezTo>
                    <a:pt x="7020" y="12706"/>
                    <a:pt x="7602" y="12539"/>
                    <a:pt x="8214" y="12185"/>
                  </a:cubicBezTo>
                  <a:cubicBezTo>
                    <a:pt x="10602" y="10810"/>
                    <a:pt x="12535" y="7116"/>
                    <a:pt x="12535" y="3928"/>
                  </a:cubicBezTo>
                  <a:cubicBezTo>
                    <a:pt x="12535" y="1561"/>
                    <a:pt x="11468" y="146"/>
                    <a:pt x="9936" y="146"/>
                  </a:cubicBezTo>
                  <a:cubicBezTo>
                    <a:pt x="9411" y="146"/>
                    <a:pt x="8832" y="313"/>
                    <a:pt x="8222" y="663"/>
                  </a:cubicBezTo>
                  <a:cubicBezTo>
                    <a:pt x="8042" y="775"/>
                    <a:pt x="7861" y="887"/>
                    <a:pt x="7698" y="1016"/>
                  </a:cubicBezTo>
                  <a:cubicBezTo>
                    <a:pt x="7367" y="1063"/>
                    <a:pt x="7033" y="1086"/>
                    <a:pt x="6700" y="1086"/>
                  </a:cubicBezTo>
                  <a:cubicBezTo>
                    <a:pt x="5877" y="1086"/>
                    <a:pt x="5058" y="942"/>
                    <a:pt x="4287" y="655"/>
                  </a:cubicBezTo>
                  <a:lnTo>
                    <a:pt x="4296" y="655"/>
                  </a:lnTo>
                  <a:cubicBezTo>
                    <a:pt x="3970" y="535"/>
                    <a:pt x="3643" y="389"/>
                    <a:pt x="3334" y="225"/>
                  </a:cubicBezTo>
                  <a:cubicBezTo>
                    <a:pt x="3156" y="78"/>
                    <a:pt x="2942" y="1"/>
                    <a:pt x="27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41"/>
            <p:cNvSpPr/>
            <p:nvPr/>
          </p:nvSpPr>
          <p:spPr>
            <a:xfrm>
              <a:off x="3240550" y="1625700"/>
              <a:ext cx="216100" cy="314300"/>
            </a:xfrm>
            <a:custGeom>
              <a:rect b="b" l="l" r="r" t="t"/>
              <a:pathLst>
                <a:path extrusionOk="0" h="12572" w="8644">
                  <a:moveTo>
                    <a:pt x="6039" y="1"/>
                  </a:moveTo>
                  <a:cubicBezTo>
                    <a:pt x="5513" y="1"/>
                    <a:pt x="4932" y="168"/>
                    <a:pt x="4322" y="521"/>
                  </a:cubicBezTo>
                  <a:cubicBezTo>
                    <a:pt x="1934" y="1905"/>
                    <a:pt x="1" y="5599"/>
                    <a:pt x="1" y="8778"/>
                  </a:cubicBezTo>
                  <a:cubicBezTo>
                    <a:pt x="1" y="11151"/>
                    <a:pt x="1072" y="12572"/>
                    <a:pt x="2606" y="12572"/>
                  </a:cubicBezTo>
                  <a:cubicBezTo>
                    <a:pt x="3132" y="12572"/>
                    <a:pt x="3712" y="12404"/>
                    <a:pt x="4322" y="12051"/>
                  </a:cubicBezTo>
                  <a:cubicBezTo>
                    <a:pt x="6711" y="10668"/>
                    <a:pt x="8644" y="6974"/>
                    <a:pt x="8644" y="3795"/>
                  </a:cubicBezTo>
                  <a:cubicBezTo>
                    <a:pt x="8644" y="1422"/>
                    <a:pt x="7572" y="1"/>
                    <a:pt x="603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41"/>
            <p:cNvSpPr/>
            <p:nvPr/>
          </p:nvSpPr>
          <p:spPr>
            <a:xfrm>
              <a:off x="3276425" y="1677975"/>
              <a:ext cx="144350" cy="209750"/>
            </a:xfrm>
            <a:custGeom>
              <a:rect b="b" l="l" r="r" t="t"/>
              <a:pathLst>
                <a:path extrusionOk="0" h="8390" w="5774">
                  <a:moveTo>
                    <a:pt x="4033" y="1"/>
                  </a:moveTo>
                  <a:cubicBezTo>
                    <a:pt x="3682" y="1"/>
                    <a:pt x="3295" y="112"/>
                    <a:pt x="2887" y="346"/>
                  </a:cubicBezTo>
                  <a:cubicBezTo>
                    <a:pt x="1289" y="1266"/>
                    <a:pt x="1" y="3740"/>
                    <a:pt x="1" y="5862"/>
                  </a:cubicBezTo>
                  <a:cubicBezTo>
                    <a:pt x="1" y="7443"/>
                    <a:pt x="716" y="8390"/>
                    <a:pt x="1741" y="8390"/>
                  </a:cubicBezTo>
                  <a:cubicBezTo>
                    <a:pt x="2092" y="8390"/>
                    <a:pt x="2480" y="8279"/>
                    <a:pt x="2887" y="8044"/>
                  </a:cubicBezTo>
                  <a:cubicBezTo>
                    <a:pt x="4485" y="7125"/>
                    <a:pt x="5774" y="4659"/>
                    <a:pt x="5774" y="2529"/>
                  </a:cubicBezTo>
                  <a:cubicBezTo>
                    <a:pt x="5774" y="948"/>
                    <a:pt x="5059" y="1"/>
                    <a:pt x="403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41"/>
            <p:cNvSpPr/>
            <p:nvPr/>
          </p:nvSpPr>
          <p:spPr>
            <a:xfrm>
              <a:off x="3143050" y="1622150"/>
              <a:ext cx="107425" cy="155575"/>
            </a:xfrm>
            <a:custGeom>
              <a:rect b="b" l="l" r="r" t="t"/>
              <a:pathLst>
                <a:path extrusionOk="0" h="6223" w="4297">
                  <a:moveTo>
                    <a:pt x="2703" y="1"/>
                  </a:moveTo>
                  <a:cubicBezTo>
                    <a:pt x="2467" y="1"/>
                    <a:pt x="2206" y="76"/>
                    <a:pt x="1933" y="234"/>
                  </a:cubicBezTo>
                  <a:cubicBezTo>
                    <a:pt x="868" y="852"/>
                    <a:pt x="0" y="2502"/>
                    <a:pt x="0" y="3920"/>
                  </a:cubicBezTo>
                  <a:cubicBezTo>
                    <a:pt x="0" y="4727"/>
                    <a:pt x="284" y="5294"/>
                    <a:pt x="722" y="5509"/>
                  </a:cubicBezTo>
                  <a:cubicBezTo>
                    <a:pt x="1040" y="5732"/>
                    <a:pt x="1358" y="5973"/>
                    <a:pt x="1658" y="6222"/>
                  </a:cubicBezTo>
                  <a:cubicBezTo>
                    <a:pt x="1409" y="5913"/>
                    <a:pt x="1255" y="5432"/>
                    <a:pt x="1255" y="4805"/>
                  </a:cubicBezTo>
                  <a:cubicBezTo>
                    <a:pt x="1255" y="3301"/>
                    <a:pt x="2165" y="1540"/>
                    <a:pt x="3299" y="887"/>
                  </a:cubicBezTo>
                  <a:cubicBezTo>
                    <a:pt x="3592" y="719"/>
                    <a:pt x="3874" y="643"/>
                    <a:pt x="4126" y="643"/>
                  </a:cubicBezTo>
                  <a:cubicBezTo>
                    <a:pt x="4184" y="643"/>
                    <a:pt x="4241" y="647"/>
                    <a:pt x="4296" y="655"/>
                  </a:cubicBezTo>
                  <a:cubicBezTo>
                    <a:pt x="3970" y="535"/>
                    <a:pt x="3643" y="389"/>
                    <a:pt x="3334" y="225"/>
                  </a:cubicBezTo>
                  <a:cubicBezTo>
                    <a:pt x="3156" y="78"/>
                    <a:pt x="2942" y="1"/>
                    <a:pt x="270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41"/>
            <p:cNvSpPr/>
            <p:nvPr/>
          </p:nvSpPr>
          <p:spPr>
            <a:xfrm>
              <a:off x="3277925" y="1706800"/>
              <a:ext cx="105925" cy="127100"/>
            </a:xfrm>
            <a:custGeom>
              <a:rect b="b" l="l" r="r" t="t"/>
              <a:pathLst>
                <a:path extrusionOk="0" h="5084" w="4237">
                  <a:moveTo>
                    <a:pt x="1839" y="1"/>
                  </a:moveTo>
                  <a:cubicBezTo>
                    <a:pt x="911" y="989"/>
                    <a:pt x="207" y="2458"/>
                    <a:pt x="1" y="3884"/>
                  </a:cubicBezTo>
                  <a:lnTo>
                    <a:pt x="1848" y="4950"/>
                  </a:lnTo>
                  <a:cubicBezTo>
                    <a:pt x="1968" y="5037"/>
                    <a:pt x="2113" y="5084"/>
                    <a:pt x="2273" y="5084"/>
                  </a:cubicBezTo>
                  <a:cubicBezTo>
                    <a:pt x="2444" y="5084"/>
                    <a:pt x="2632" y="5030"/>
                    <a:pt x="2827" y="4915"/>
                  </a:cubicBezTo>
                  <a:cubicBezTo>
                    <a:pt x="3609" y="4468"/>
                    <a:pt x="4236" y="3266"/>
                    <a:pt x="4236" y="2235"/>
                  </a:cubicBezTo>
                  <a:cubicBezTo>
                    <a:pt x="4236" y="1599"/>
                    <a:pt x="4004" y="1178"/>
                    <a:pt x="3643" y="1041"/>
                  </a:cubicBezTo>
                  <a:lnTo>
                    <a:pt x="183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41"/>
            <p:cNvSpPr/>
            <p:nvPr/>
          </p:nvSpPr>
          <p:spPr>
            <a:xfrm>
              <a:off x="3313375" y="1731850"/>
              <a:ext cx="70475" cy="102050"/>
            </a:xfrm>
            <a:custGeom>
              <a:rect b="b" l="l" r="r" t="t"/>
              <a:pathLst>
                <a:path extrusionOk="0" h="4082" w="2819">
                  <a:moveTo>
                    <a:pt x="1967" y="0"/>
                  </a:moveTo>
                  <a:cubicBezTo>
                    <a:pt x="1796" y="0"/>
                    <a:pt x="1608" y="54"/>
                    <a:pt x="1409" y="167"/>
                  </a:cubicBezTo>
                  <a:cubicBezTo>
                    <a:pt x="636" y="614"/>
                    <a:pt x="0" y="1817"/>
                    <a:pt x="0" y="2848"/>
                  </a:cubicBezTo>
                  <a:cubicBezTo>
                    <a:pt x="0" y="3622"/>
                    <a:pt x="353" y="4082"/>
                    <a:pt x="852" y="4082"/>
                  </a:cubicBezTo>
                  <a:cubicBezTo>
                    <a:pt x="1023" y="4082"/>
                    <a:pt x="1212" y="4027"/>
                    <a:pt x="1409" y="3913"/>
                  </a:cubicBezTo>
                  <a:cubicBezTo>
                    <a:pt x="2191" y="3466"/>
                    <a:pt x="2818" y="2264"/>
                    <a:pt x="2818" y="1233"/>
                  </a:cubicBezTo>
                  <a:cubicBezTo>
                    <a:pt x="2818" y="463"/>
                    <a:pt x="2469" y="0"/>
                    <a:pt x="196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41"/>
            <p:cNvSpPr/>
            <p:nvPr/>
          </p:nvSpPr>
          <p:spPr>
            <a:xfrm>
              <a:off x="3386175" y="1656275"/>
              <a:ext cx="133250" cy="57425"/>
            </a:xfrm>
            <a:custGeom>
              <a:rect b="b" l="l" r="r" t="t"/>
              <a:pathLst>
                <a:path extrusionOk="0" h="2297" w="5330">
                  <a:moveTo>
                    <a:pt x="4614" y="1"/>
                  </a:moveTo>
                  <a:cubicBezTo>
                    <a:pt x="4568" y="1"/>
                    <a:pt x="4519" y="7"/>
                    <a:pt x="4468" y="20"/>
                  </a:cubicBezTo>
                  <a:lnTo>
                    <a:pt x="559" y="1300"/>
                  </a:lnTo>
                  <a:cubicBezTo>
                    <a:pt x="1" y="1481"/>
                    <a:pt x="130" y="2297"/>
                    <a:pt x="714" y="2297"/>
                  </a:cubicBezTo>
                  <a:cubicBezTo>
                    <a:pt x="765" y="2297"/>
                    <a:pt x="817" y="2288"/>
                    <a:pt x="869" y="2271"/>
                  </a:cubicBezTo>
                  <a:lnTo>
                    <a:pt x="4778" y="991"/>
                  </a:lnTo>
                  <a:cubicBezTo>
                    <a:pt x="5330" y="778"/>
                    <a:pt x="5129" y="1"/>
                    <a:pt x="461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41"/>
            <p:cNvSpPr/>
            <p:nvPr/>
          </p:nvSpPr>
          <p:spPr>
            <a:xfrm>
              <a:off x="3393225" y="1795925"/>
              <a:ext cx="118200" cy="72850"/>
            </a:xfrm>
            <a:custGeom>
              <a:rect b="b" l="l" r="r" t="t"/>
              <a:pathLst>
                <a:path extrusionOk="0" h="2914" w="4728">
                  <a:moveTo>
                    <a:pt x="732" y="1"/>
                  </a:moveTo>
                  <a:cubicBezTo>
                    <a:pt x="282" y="1"/>
                    <a:pt x="0" y="673"/>
                    <a:pt x="492" y="955"/>
                  </a:cubicBezTo>
                  <a:lnTo>
                    <a:pt x="3765" y="2845"/>
                  </a:lnTo>
                  <a:cubicBezTo>
                    <a:pt x="3843" y="2888"/>
                    <a:pt x="3937" y="2914"/>
                    <a:pt x="4023" y="2914"/>
                  </a:cubicBezTo>
                  <a:cubicBezTo>
                    <a:pt x="4547" y="2914"/>
                    <a:pt x="4728" y="2227"/>
                    <a:pt x="4281" y="1969"/>
                  </a:cubicBezTo>
                  <a:lnTo>
                    <a:pt x="999" y="79"/>
                  </a:lnTo>
                  <a:cubicBezTo>
                    <a:pt x="907" y="24"/>
                    <a:pt x="816" y="1"/>
                    <a:pt x="7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41"/>
            <p:cNvSpPr/>
            <p:nvPr/>
          </p:nvSpPr>
          <p:spPr>
            <a:xfrm>
              <a:off x="3314775" y="1847850"/>
              <a:ext cx="54025" cy="123600"/>
            </a:xfrm>
            <a:custGeom>
              <a:rect b="b" l="l" r="r" t="t"/>
              <a:pathLst>
                <a:path extrusionOk="0" h="4944" w="2161">
                  <a:moveTo>
                    <a:pt x="615" y="0"/>
                  </a:moveTo>
                  <a:cubicBezTo>
                    <a:pt x="311" y="0"/>
                    <a:pt x="1" y="252"/>
                    <a:pt x="108" y="648"/>
                  </a:cubicBezTo>
                  <a:lnTo>
                    <a:pt x="1104" y="4557"/>
                  </a:lnTo>
                  <a:cubicBezTo>
                    <a:pt x="1156" y="4780"/>
                    <a:pt x="1361" y="4934"/>
                    <a:pt x="1593" y="4943"/>
                  </a:cubicBezTo>
                  <a:lnTo>
                    <a:pt x="1593" y="4943"/>
                  </a:lnTo>
                  <a:cubicBezTo>
                    <a:pt x="1924" y="4939"/>
                    <a:pt x="2160" y="4623"/>
                    <a:pt x="2084" y="4308"/>
                  </a:cubicBezTo>
                  <a:lnTo>
                    <a:pt x="1096" y="399"/>
                  </a:lnTo>
                  <a:cubicBezTo>
                    <a:pt x="1032" y="121"/>
                    <a:pt x="825" y="0"/>
                    <a:pt x="615" y="0"/>
                  </a:cubicBezTo>
                  <a:close/>
                  <a:moveTo>
                    <a:pt x="1593" y="4943"/>
                  </a:moveTo>
                  <a:lnTo>
                    <a:pt x="1593" y="4943"/>
                  </a:lnTo>
                  <a:cubicBezTo>
                    <a:pt x="1590" y="4944"/>
                    <a:pt x="1588" y="4944"/>
                    <a:pt x="1585" y="4944"/>
                  </a:cubicBezTo>
                  <a:lnTo>
                    <a:pt x="1594" y="4944"/>
                  </a:lnTo>
                  <a:cubicBezTo>
                    <a:pt x="1593" y="4944"/>
                    <a:pt x="1593" y="4944"/>
                    <a:pt x="1593" y="4943"/>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4" name="Google Shape;5754;p41"/>
          <p:cNvGrpSpPr/>
          <p:nvPr/>
        </p:nvGrpSpPr>
        <p:grpSpPr>
          <a:xfrm>
            <a:off x="1316525" y="2744625"/>
            <a:ext cx="291700" cy="370400"/>
            <a:chOff x="1316525" y="2744625"/>
            <a:chExt cx="291700" cy="370400"/>
          </a:xfrm>
        </p:grpSpPr>
        <p:sp>
          <p:nvSpPr>
            <p:cNvPr id="5755" name="Google Shape;5755;p41"/>
            <p:cNvSpPr/>
            <p:nvPr/>
          </p:nvSpPr>
          <p:spPr>
            <a:xfrm>
              <a:off x="1386525" y="2966025"/>
              <a:ext cx="154025" cy="149000"/>
            </a:xfrm>
            <a:custGeom>
              <a:rect b="b" l="l" r="r" t="t"/>
              <a:pathLst>
                <a:path extrusionOk="0" h="5960" w="6161">
                  <a:moveTo>
                    <a:pt x="3545" y="1"/>
                  </a:moveTo>
                  <a:cubicBezTo>
                    <a:pt x="2722" y="1"/>
                    <a:pt x="1853" y="201"/>
                    <a:pt x="1169" y="587"/>
                  </a:cubicBezTo>
                  <a:cubicBezTo>
                    <a:pt x="327" y="1077"/>
                    <a:pt x="1" y="1739"/>
                    <a:pt x="216" y="2297"/>
                  </a:cubicBezTo>
                  <a:lnTo>
                    <a:pt x="989" y="5055"/>
                  </a:lnTo>
                  <a:cubicBezTo>
                    <a:pt x="1040" y="5278"/>
                    <a:pt x="1204" y="5493"/>
                    <a:pt x="1496" y="5656"/>
                  </a:cubicBezTo>
                  <a:cubicBezTo>
                    <a:pt x="1848" y="5860"/>
                    <a:pt x="2321" y="5960"/>
                    <a:pt x="2817" y="5960"/>
                  </a:cubicBezTo>
                  <a:cubicBezTo>
                    <a:pt x="3409" y="5960"/>
                    <a:pt x="4033" y="5817"/>
                    <a:pt x="4520" y="5536"/>
                  </a:cubicBezTo>
                  <a:cubicBezTo>
                    <a:pt x="4932" y="5296"/>
                    <a:pt x="5164" y="5003"/>
                    <a:pt x="5233" y="4711"/>
                  </a:cubicBezTo>
                  <a:lnTo>
                    <a:pt x="6049" y="1704"/>
                  </a:lnTo>
                  <a:cubicBezTo>
                    <a:pt x="6161" y="1232"/>
                    <a:pt x="5937" y="751"/>
                    <a:pt x="5353" y="416"/>
                  </a:cubicBezTo>
                  <a:cubicBezTo>
                    <a:pt x="4868" y="136"/>
                    <a:pt x="4223" y="1"/>
                    <a:pt x="354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41"/>
            <p:cNvSpPr/>
            <p:nvPr/>
          </p:nvSpPr>
          <p:spPr>
            <a:xfrm>
              <a:off x="1381600" y="2965875"/>
              <a:ext cx="165625" cy="85650"/>
            </a:xfrm>
            <a:custGeom>
              <a:rect b="b" l="l" r="r" t="t"/>
              <a:pathLst>
                <a:path extrusionOk="0" h="3426" w="6625">
                  <a:moveTo>
                    <a:pt x="3722" y="1"/>
                  </a:moveTo>
                  <a:cubicBezTo>
                    <a:pt x="2903" y="1"/>
                    <a:pt x="2040" y="200"/>
                    <a:pt x="1366" y="593"/>
                  </a:cubicBezTo>
                  <a:cubicBezTo>
                    <a:pt x="129" y="1315"/>
                    <a:pt x="0" y="2389"/>
                    <a:pt x="1066" y="3008"/>
                  </a:cubicBezTo>
                  <a:cubicBezTo>
                    <a:pt x="1552" y="3288"/>
                    <a:pt x="2203" y="3425"/>
                    <a:pt x="2885" y="3425"/>
                  </a:cubicBezTo>
                  <a:cubicBezTo>
                    <a:pt x="3707" y="3425"/>
                    <a:pt x="4573" y="3226"/>
                    <a:pt x="5250" y="2836"/>
                  </a:cubicBezTo>
                  <a:cubicBezTo>
                    <a:pt x="6487" y="2123"/>
                    <a:pt x="6624" y="1040"/>
                    <a:pt x="5550" y="422"/>
                  </a:cubicBezTo>
                  <a:cubicBezTo>
                    <a:pt x="5061" y="140"/>
                    <a:pt x="4407" y="1"/>
                    <a:pt x="372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41"/>
            <p:cNvSpPr/>
            <p:nvPr/>
          </p:nvSpPr>
          <p:spPr>
            <a:xfrm>
              <a:off x="1401150" y="2976050"/>
              <a:ext cx="126300" cy="65275"/>
            </a:xfrm>
            <a:custGeom>
              <a:rect b="b" l="l" r="r" t="t"/>
              <a:pathLst>
                <a:path extrusionOk="0" h="2611" w="5052">
                  <a:moveTo>
                    <a:pt x="2851" y="1"/>
                  </a:moveTo>
                  <a:cubicBezTo>
                    <a:pt x="2225" y="1"/>
                    <a:pt x="1565" y="152"/>
                    <a:pt x="1048" y="453"/>
                  </a:cubicBezTo>
                  <a:cubicBezTo>
                    <a:pt x="103" y="994"/>
                    <a:pt x="0" y="1819"/>
                    <a:pt x="816" y="2291"/>
                  </a:cubicBezTo>
                  <a:cubicBezTo>
                    <a:pt x="1186" y="2506"/>
                    <a:pt x="1682" y="2610"/>
                    <a:pt x="2201" y="2610"/>
                  </a:cubicBezTo>
                  <a:cubicBezTo>
                    <a:pt x="2827" y="2610"/>
                    <a:pt x="3487" y="2458"/>
                    <a:pt x="4004" y="2163"/>
                  </a:cubicBezTo>
                  <a:cubicBezTo>
                    <a:pt x="4949" y="1613"/>
                    <a:pt x="5052" y="788"/>
                    <a:pt x="4236" y="315"/>
                  </a:cubicBezTo>
                  <a:cubicBezTo>
                    <a:pt x="3866" y="105"/>
                    <a:pt x="3370" y="1"/>
                    <a:pt x="285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41"/>
            <p:cNvSpPr/>
            <p:nvPr/>
          </p:nvSpPr>
          <p:spPr>
            <a:xfrm>
              <a:off x="1402850" y="2976050"/>
              <a:ext cx="117950" cy="49575"/>
            </a:xfrm>
            <a:custGeom>
              <a:rect b="b" l="l" r="r" t="t"/>
              <a:pathLst>
                <a:path extrusionOk="0" h="1983" w="4718">
                  <a:moveTo>
                    <a:pt x="2783" y="1"/>
                  </a:moveTo>
                  <a:cubicBezTo>
                    <a:pt x="2157" y="1"/>
                    <a:pt x="1497" y="152"/>
                    <a:pt x="980" y="453"/>
                  </a:cubicBezTo>
                  <a:cubicBezTo>
                    <a:pt x="216" y="891"/>
                    <a:pt x="1" y="1510"/>
                    <a:pt x="379" y="1982"/>
                  </a:cubicBezTo>
                  <a:cubicBezTo>
                    <a:pt x="362" y="1613"/>
                    <a:pt x="628" y="1217"/>
                    <a:pt x="1161" y="908"/>
                  </a:cubicBezTo>
                  <a:cubicBezTo>
                    <a:pt x="1679" y="607"/>
                    <a:pt x="2341" y="452"/>
                    <a:pt x="2969" y="452"/>
                  </a:cubicBezTo>
                  <a:cubicBezTo>
                    <a:pt x="3486" y="452"/>
                    <a:pt x="3979" y="557"/>
                    <a:pt x="4348" y="771"/>
                  </a:cubicBezTo>
                  <a:cubicBezTo>
                    <a:pt x="4485" y="848"/>
                    <a:pt x="4614" y="951"/>
                    <a:pt x="4717" y="1080"/>
                  </a:cubicBezTo>
                  <a:cubicBezTo>
                    <a:pt x="4700" y="796"/>
                    <a:pt x="4520" y="522"/>
                    <a:pt x="4168" y="315"/>
                  </a:cubicBezTo>
                  <a:cubicBezTo>
                    <a:pt x="3798" y="105"/>
                    <a:pt x="3302" y="1"/>
                    <a:pt x="27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41"/>
            <p:cNvSpPr/>
            <p:nvPr/>
          </p:nvSpPr>
          <p:spPr>
            <a:xfrm>
              <a:off x="1451825" y="2934575"/>
              <a:ext cx="20850" cy="88675"/>
            </a:xfrm>
            <a:custGeom>
              <a:rect b="b" l="l" r="r" t="t"/>
              <a:pathLst>
                <a:path extrusionOk="0" h="3547" w="834">
                  <a:moveTo>
                    <a:pt x="417" y="0"/>
                  </a:moveTo>
                  <a:cubicBezTo>
                    <a:pt x="209" y="0"/>
                    <a:pt x="1" y="140"/>
                    <a:pt x="1" y="419"/>
                  </a:cubicBezTo>
                  <a:lnTo>
                    <a:pt x="1" y="3134"/>
                  </a:lnTo>
                  <a:cubicBezTo>
                    <a:pt x="1" y="3358"/>
                    <a:pt x="190" y="3547"/>
                    <a:pt x="422" y="3547"/>
                  </a:cubicBezTo>
                  <a:cubicBezTo>
                    <a:pt x="645" y="3547"/>
                    <a:pt x="834" y="3366"/>
                    <a:pt x="834" y="3134"/>
                  </a:cubicBezTo>
                  <a:lnTo>
                    <a:pt x="834" y="419"/>
                  </a:lnTo>
                  <a:cubicBezTo>
                    <a:pt x="834" y="140"/>
                    <a:pt x="626" y="0"/>
                    <a:pt x="41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41"/>
            <p:cNvSpPr/>
            <p:nvPr/>
          </p:nvSpPr>
          <p:spPr>
            <a:xfrm>
              <a:off x="1316525" y="2945200"/>
              <a:ext cx="152725" cy="82350"/>
            </a:xfrm>
            <a:custGeom>
              <a:rect b="b" l="l" r="r" t="t"/>
              <a:pathLst>
                <a:path extrusionOk="0" h="3294" w="6109">
                  <a:moveTo>
                    <a:pt x="5038" y="0"/>
                  </a:moveTo>
                  <a:cubicBezTo>
                    <a:pt x="3866" y="0"/>
                    <a:pt x="2630" y="286"/>
                    <a:pt x="1667" y="845"/>
                  </a:cubicBezTo>
                  <a:cubicBezTo>
                    <a:pt x="481" y="1532"/>
                    <a:pt x="0" y="2451"/>
                    <a:pt x="275" y="3250"/>
                  </a:cubicBezTo>
                  <a:cubicBezTo>
                    <a:pt x="531" y="3279"/>
                    <a:pt x="793" y="3293"/>
                    <a:pt x="1058" y="3293"/>
                  </a:cubicBezTo>
                  <a:cubicBezTo>
                    <a:pt x="2237" y="3293"/>
                    <a:pt x="3476" y="3013"/>
                    <a:pt x="4450" y="2451"/>
                  </a:cubicBezTo>
                  <a:cubicBezTo>
                    <a:pt x="5636" y="1764"/>
                    <a:pt x="6109" y="845"/>
                    <a:pt x="5834" y="46"/>
                  </a:cubicBezTo>
                  <a:cubicBezTo>
                    <a:pt x="5575" y="15"/>
                    <a:pt x="5308" y="0"/>
                    <a:pt x="50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41"/>
            <p:cNvSpPr/>
            <p:nvPr/>
          </p:nvSpPr>
          <p:spPr>
            <a:xfrm>
              <a:off x="1455475" y="2865150"/>
              <a:ext cx="152750" cy="82350"/>
            </a:xfrm>
            <a:custGeom>
              <a:rect b="b" l="l" r="r" t="t"/>
              <a:pathLst>
                <a:path extrusionOk="0" h="3294" w="6110">
                  <a:moveTo>
                    <a:pt x="5051" y="1"/>
                  </a:moveTo>
                  <a:cubicBezTo>
                    <a:pt x="3872" y="1"/>
                    <a:pt x="2634" y="281"/>
                    <a:pt x="1659" y="842"/>
                  </a:cubicBezTo>
                  <a:cubicBezTo>
                    <a:pt x="473" y="1530"/>
                    <a:pt x="1" y="2457"/>
                    <a:pt x="276" y="3248"/>
                  </a:cubicBezTo>
                  <a:cubicBezTo>
                    <a:pt x="535" y="3278"/>
                    <a:pt x="801" y="3294"/>
                    <a:pt x="1071" y="3294"/>
                  </a:cubicBezTo>
                  <a:cubicBezTo>
                    <a:pt x="2243" y="3294"/>
                    <a:pt x="3479" y="3007"/>
                    <a:pt x="4442" y="2449"/>
                  </a:cubicBezTo>
                  <a:cubicBezTo>
                    <a:pt x="5628" y="1762"/>
                    <a:pt x="6109" y="842"/>
                    <a:pt x="5834" y="43"/>
                  </a:cubicBezTo>
                  <a:cubicBezTo>
                    <a:pt x="5579" y="15"/>
                    <a:pt x="5316" y="1"/>
                    <a:pt x="50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41"/>
            <p:cNvSpPr/>
            <p:nvPr/>
          </p:nvSpPr>
          <p:spPr>
            <a:xfrm>
              <a:off x="1331550" y="2942475"/>
              <a:ext cx="136500" cy="73900"/>
            </a:xfrm>
            <a:custGeom>
              <a:rect b="b" l="l" r="r" t="t"/>
              <a:pathLst>
                <a:path extrusionOk="0" h="2956" w="5460">
                  <a:moveTo>
                    <a:pt x="5249" y="0"/>
                  </a:moveTo>
                  <a:cubicBezTo>
                    <a:pt x="5225" y="0"/>
                    <a:pt x="5199" y="8"/>
                    <a:pt x="5172" y="26"/>
                  </a:cubicBezTo>
                  <a:lnTo>
                    <a:pt x="129" y="2689"/>
                  </a:lnTo>
                  <a:cubicBezTo>
                    <a:pt x="0" y="2758"/>
                    <a:pt x="52" y="2956"/>
                    <a:pt x="198" y="2956"/>
                  </a:cubicBezTo>
                  <a:cubicBezTo>
                    <a:pt x="215" y="2956"/>
                    <a:pt x="241" y="2947"/>
                    <a:pt x="258" y="2938"/>
                  </a:cubicBezTo>
                  <a:lnTo>
                    <a:pt x="5301" y="275"/>
                  </a:lnTo>
                  <a:cubicBezTo>
                    <a:pt x="5460" y="210"/>
                    <a:pt x="5377" y="0"/>
                    <a:pt x="52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41"/>
            <p:cNvSpPr/>
            <p:nvPr/>
          </p:nvSpPr>
          <p:spPr>
            <a:xfrm>
              <a:off x="1457400" y="2871625"/>
              <a:ext cx="134625" cy="78375"/>
            </a:xfrm>
            <a:custGeom>
              <a:rect b="b" l="l" r="r" t="t"/>
              <a:pathLst>
                <a:path extrusionOk="0" h="3135" w="5385">
                  <a:moveTo>
                    <a:pt x="5186" y="0"/>
                  </a:moveTo>
                  <a:cubicBezTo>
                    <a:pt x="5165" y="0"/>
                    <a:pt x="5144" y="5"/>
                    <a:pt x="5121" y="16"/>
                  </a:cubicBezTo>
                  <a:lnTo>
                    <a:pt x="121" y="2877"/>
                  </a:lnTo>
                  <a:cubicBezTo>
                    <a:pt x="1" y="2946"/>
                    <a:pt x="53" y="3135"/>
                    <a:pt x="199" y="3135"/>
                  </a:cubicBezTo>
                  <a:cubicBezTo>
                    <a:pt x="216" y="3135"/>
                    <a:pt x="242" y="3126"/>
                    <a:pt x="267" y="3118"/>
                  </a:cubicBezTo>
                  <a:lnTo>
                    <a:pt x="5259" y="257"/>
                  </a:lnTo>
                  <a:cubicBezTo>
                    <a:pt x="5384" y="176"/>
                    <a:pt x="5307" y="0"/>
                    <a:pt x="51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41"/>
            <p:cNvSpPr/>
            <p:nvPr/>
          </p:nvSpPr>
          <p:spPr>
            <a:xfrm>
              <a:off x="1378575" y="2744625"/>
              <a:ext cx="176600" cy="223725"/>
            </a:xfrm>
            <a:custGeom>
              <a:rect b="b" l="l" r="r" t="t"/>
              <a:pathLst>
                <a:path extrusionOk="0" h="8949" w="7064">
                  <a:moveTo>
                    <a:pt x="3881" y="0"/>
                  </a:moveTo>
                  <a:cubicBezTo>
                    <a:pt x="3546" y="0"/>
                    <a:pt x="3176" y="108"/>
                    <a:pt x="2785" y="337"/>
                  </a:cubicBezTo>
                  <a:cubicBezTo>
                    <a:pt x="1247" y="1222"/>
                    <a:pt x="1" y="3601"/>
                    <a:pt x="1" y="5655"/>
                  </a:cubicBezTo>
                  <a:cubicBezTo>
                    <a:pt x="1" y="6763"/>
                    <a:pt x="370" y="7545"/>
                    <a:pt x="946" y="7888"/>
                  </a:cubicBezTo>
                  <a:lnTo>
                    <a:pt x="2475" y="8773"/>
                  </a:lnTo>
                  <a:cubicBezTo>
                    <a:pt x="2686" y="8888"/>
                    <a:pt x="2923" y="8949"/>
                    <a:pt x="3179" y="8949"/>
                  </a:cubicBezTo>
                  <a:cubicBezTo>
                    <a:pt x="3517" y="8949"/>
                    <a:pt x="3889" y="8843"/>
                    <a:pt x="4279" y="8619"/>
                  </a:cubicBezTo>
                  <a:cubicBezTo>
                    <a:pt x="5817" y="7725"/>
                    <a:pt x="7063" y="5345"/>
                    <a:pt x="7063" y="3292"/>
                  </a:cubicBezTo>
                  <a:cubicBezTo>
                    <a:pt x="7063" y="2192"/>
                    <a:pt x="6694" y="1419"/>
                    <a:pt x="6118" y="1067"/>
                  </a:cubicBezTo>
                  <a:lnTo>
                    <a:pt x="4615" y="199"/>
                  </a:lnTo>
                  <a:cubicBezTo>
                    <a:pt x="4397" y="69"/>
                    <a:pt x="4150" y="0"/>
                    <a:pt x="38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41"/>
            <p:cNvSpPr/>
            <p:nvPr/>
          </p:nvSpPr>
          <p:spPr>
            <a:xfrm>
              <a:off x="1415950" y="2766075"/>
              <a:ext cx="139225" cy="202375"/>
            </a:xfrm>
            <a:custGeom>
              <a:rect b="b" l="l" r="r" t="t"/>
              <a:pathLst>
                <a:path extrusionOk="0" h="8095" w="5569">
                  <a:moveTo>
                    <a:pt x="3888" y="1"/>
                  </a:moveTo>
                  <a:cubicBezTo>
                    <a:pt x="3549" y="1"/>
                    <a:pt x="3176" y="109"/>
                    <a:pt x="2784" y="338"/>
                  </a:cubicBezTo>
                  <a:cubicBezTo>
                    <a:pt x="1247" y="1223"/>
                    <a:pt x="1" y="3602"/>
                    <a:pt x="1" y="5656"/>
                  </a:cubicBezTo>
                  <a:cubicBezTo>
                    <a:pt x="1" y="7184"/>
                    <a:pt x="691" y="8094"/>
                    <a:pt x="1679" y="8094"/>
                  </a:cubicBezTo>
                  <a:cubicBezTo>
                    <a:pt x="2018" y="8094"/>
                    <a:pt x="2391" y="7987"/>
                    <a:pt x="2784" y="7761"/>
                  </a:cubicBezTo>
                  <a:cubicBezTo>
                    <a:pt x="4314" y="6876"/>
                    <a:pt x="5568" y="4487"/>
                    <a:pt x="5568" y="2443"/>
                  </a:cubicBezTo>
                  <a:cubicBezTo>
                    <a:pt x="5568" y="915"/>
                    <a:pt x="4874" y="1"/>
                    <a:pt x="388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41"/>
            <p:cNvSpPr/>
            <p:nvPr/>
          </p:nvSpPr>
          <p:spPr>
            <a:xfrm>
              <a:off x="1437650" y="2797775"/>
              <a:ext cx="95600" cy="138875"/>
            </a:xfrm>
            <a:custGeom>
              <a:rect b="b" l="l" r="r" t="t"/>
              <a:pathLst>
                <a:path extrusionOk="0" h="5555" w="3824">
                  <a:moveTo>
                    <a:pt x="2670" y="1"/>
                  </a:moveTo>
                  <a:cubicBezTo>
                    <a:pt x="2438" y="1"/>
                    <a:pt x="2183" y="74"/>
                    <a:pt x="1916" y="230"/>
                  </a:cubicBezTo>
                  <a:cubicBezTo>
                    <a:pt x="860" y="840"/>
                    <a:pt x="1" y="2481"/>
                    <a:pt x="1" y="3881"/>
                  </a:cubicBezTo>
                  <a:cubicBezTo>
                    <a:pt x="1" y="4929"/>
                    <a:pt x="476" y="5554"/>
                    <a:pt x="1155" y="5554"/>
                  </a:cubicBezTo>
                  <a:cubicBezTo>
                    <a:pt x="1388" y="5554"/>
                    <a:pt x="1646" y="5480"/>
                    <a:pt x="1916" y="5324"/>
                  </a:cubicBezTo>
                  <a:cubicBezTo>
                    <a:pt x="2965" y="4723"/>
                    <a:pt x="3824" y="3082"/>
                    <a:pt x="3824" y="1673"/>
                  </a:cubicBezTo>
                  <a:cubicBezTo>
                    <a:pt x="3824" y="629"/>
                    <a:pt x="3347" y="1"/>
                    <a:pt x="2670" y="1"/>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41"/>
            <p:cNvSpPr/>
            <p:nvPr/>
          </p:nvSpPr>
          <p:spPr>
            <a:xfrm>
              <a:off x="1452475" y="2819475"/>
              <a:ext cx="65950" cy="95825"/>
            </a:xfrm>
            <a:custGeom>
              <a:rect b="b" l="l" r="r" t="t"/>
              <a:pathLst>
                <a:path extrusionOk="0" h="3833" w="2638">
                  <a:moveTo>
                    <a:pt x="1847" y="1"/>
                  </a:moveTo>
                  <a:cubicBezTo>
                    <a:pt x="1686" y="1"/>
                    <a:pt x="1509" y="52"/>
                    <a:pt x="1323" y="161"/>
                  </a:cubicBezTo>
                  <a:cubicBezTo>
                    <a:pt x="593" y="582"/>
                    <a:pt x="0" y="1707"/>
                    <a:pt x="0" y="2678"/>
                  </a:cubicBezTo>
                  <a:cubicBezTo>
                    <a:pt x="0" y="3401"/>
                    <a:pt x="329" y="3833"/>
                    <a:pt x="798" y="3833"/>
                  </a:cubicBezTo>
                  <a:cubicBezTo>
                    <a:pt x="959" y="3833"/>
                    <a:pt x="1137" y="3782"/>
                    <a:pt x="1323" y="3674"/>
                  </a:cubicBezTo>
                  <a:cubicBezTo>
                    <a:pt x="2045" y="3253"/>
                    <a:pt x="2638" y="2119"/>
                    <a:pt x="2638" y="1157"/>
                  </a:cubicBezTo>
                  <a:cubicBezTo>
                    <a:pt x="2638" y="430"/>
                    <a:pt x="2311" y="1"/>
                    <a:pt x="184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8" name="Google Shape;5768;p41"/>
          <p:cNvGrpSpPr/>
          <p:nvPr/>
        </p:nvGrpSpPr>
        <p:grpSpPr>
          <a:xfrm>
            <a:off x="2518875" y="2255850"/>
            <a:ext cx="373975" cy="216200"/>
            <a:chOff x="2518875" y="2255850"/>
            <a:chExt cx="373975" cy="216200"/>
          </a:xfrm>
        </p:grpSpPr>
        <p:sp>
          <p:nvSpPr>
            <p:cNvPr id="5769" name="Google Shape;5769;p41"/>
            <p:cNvSpPr/>
            <p:nvPr/>
          </p:nvSpPr>
          <p:spPr>
            <a:xfrm>
              <a:off x="2518875" y="2255850"/>
              <a:ext cx="373975" cy="216200"/>
            </a:xfrm>
            <a:custGeom>
              <a:rect b="b" l="l" r="r" t="t"/>
              <a:pathLst>
                <a:path extrusionOk="0" h="8648" w="14959">
                  <a:moveTo>
                    <a:pt x="9842" y="1"/>
                  </a:moveTo>
                  <a:cubicBezTo>
                    <a:pt x="9668" y="1"/>
                    <a:pt x="9494" y="46"/>
                    <a:pt x="9340" y="136"/>
                  </a:cubicBezTo>
                  <a:lnTo>
                    <a:pt x="224" y="5394"/>
                  </a:lnTo>
                  <a:cubicBezTo>
                    <a:pt x="1" y="5523"/>
                    <a:pt x="1" y="5849"/>
                    <a:pt x="224" y="5978"/>
                  </a:cubicBezTo>
                  <a:lnTo>
                    <a:pt x="4614" y="8513"/>
                  </a:lnTo>
                  <a:cubicBezTo>
                    <a:pt x="4769" y="8603"/>
                    <a:pt x="4943" y="8648"/>
                    <a:pt x="5118" y="8648"/>
                  </a:cubicBezTo>
                  <a:cubicBezTo>
                    <a:pt x="5293" y="8648"/>
                    <a:pt x="5469" y="8603"/>
                    <a:pt x="5628" y="8513"/>
                  </a:cubicBezTo>
                  <a:lnTo>
                    <a:pt x="14735" y="3246"/>
                  </a:lnTo>
                  <a:cubicBezTo>
                    <a:pt x="14958" y="3117"/>
                    <a:pt x="14958" y="2799"/>
                    <a:pt x="14735" y="2662"/>
                  </a:cubicBezTo>
                  <a:lnTo>
                    <a:pt x="10345" y="136"/>
                  </a:lnTo>
                  <a:cubicBezTo>
                    <a:pt x="10190" y="46"/>
                    <a:pt x="10016" y="1"/>
                    <a:pt x="98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41"/>
            <p:cNvSpPr/>
            <p:nvPr/>
          </p:nvSpPr>
          <p:spPr>
            <a:xfrm>
              <a:off x="2656350" y="2334750"/>
              <a:ext cx="105250" cy="54450"/>
            </a:xfrm>
            <a:custGeom>
              <a:rect b="b" l="l" r="r" t="t"/>
              <a:pathLst>
                <a:path extrusionOk="0" h="2178" w="4210">
                  <a:moveTo>
                    <a:pt x="2365" y="1"/>
                  </a:moveTo>
                  <a:cubicBezTo>
                    <a:pt x="1845" y="1"/>
                    <a:pt x="1297" y="126"/>
                    <a:pt x="868" y="374"/>
                  </a:cubicBezTo>
                  <a:cubicBezTo>
                    <a:pt x="86" y="829"/>
                    <a:pt x="0" y="1516"/>
                    <a:pt x="679" y="1911"/>
                  </a:cubicBezTo>
                  <a:cubicBezTo>
                    <a:pt x="990" y="2090"/>
                    <a:pt x="1402" y="2178"/>
                    <a:pt x="1834" y="2178"/>
                  </a:cubicBezTo>
                  <a:cubicBezTo>
                    <a:pt x="2358" y="2178"/>
                    <a:pt x="2909" y="2049"/>
                    <a:pt x="3342" y="1800"/>
                  </a:cubicBezTo>
                  <a:cubicBezTo>
                    <a:pt x="4124" y="1344"/>
                    <a:pt x="4210" y="666"/>
                    <a:pt x="3531" y="271"/>
                  </a:cubicBezTo>
                  <a:cubicBezTo>
                    <a:pt x="3221" y="90"/>
                    <a:pt x="2803" y="1"/>
                    <a:pt x="23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41"/>
            <p:cNvSpPr/>
            <p:nvPr/>
          </p:nvSpPr>
          <p:spPr>
            <a:xfrm>
              <a:off x="2552600" y="2275400"/>
              <a:ext cx="306525" cy="177125"/>
            </a:xfrm>
            <a:custGeom>
              <a:rect b="b" l="l" r="r" t="t"/>
              <a:pathLst>
                <a:path extrusionOk="0" h="7085" w="12261">
                  <a:moveTo>
                    <a:pt x="9202" y="720"/>
                  </a:moveTo>
                  <a:lnTo>
                    <a:pt x="11023" y="1768"/>
                  </a:lnTo>
                  <a:cubicBezTo>
                    <a:pt x="10877" y="1794"/>
                    <a:pt x="10748" y="1846"/>
                    <a:pt x="10620" y="1906"/>
                  </a:cubicBezTo>
                  <a:cubicBezTo>
                    <a:pt x="10267" y="2112"/>
                    <a:pt x="10233" y="2421"/>
                    <a:pt x="10534" y="2593"/>
                  </a:cubicBezTo>
                  <a:cubicBezTo>
                    <a:pt x="10628" y="2645"/>
                    <a:pt x="10731" y="2679"/>
                    <a:pt x="10843" y="2696"/>
                  </a:cubicBezTo>
                  <a:lnTo>
                    <a:pt x="4683" y="6244"/>
                  </a:lnTo>
                  <a:cubicBezTo>
                    <a:pt x="4640" y="6167"/>
                    <a:pt x="4580" y="6107"/>
                    <a:pt x="4511" y="6072"/>
                  </a:cubicBezTo>
                  <a:cubicBezTo>
                    <a:pt x="4374" y="5990"/>
                    <a:pt x="4190" y="5951"/>
                    <a:pt x="3996" y="5951"/>
                  </a:cubicBezTo>
                  <a:cubicBezTo>
                    <a:pt x="3763" y="5951"/>
                    <a:pt x="3517" y="6008"/>
                    <a:pt x="3325" y="6115"/>
                  </a:cubicBezTo>
                  <a:cubicBezTo>
                    <a:pt x="3222" y="6176"/>
                    <a:pt x="3128" y="6261"/>
                    <a:pt x="3068" y="6373"/>
                  </a:cubicBezTo>
                  <a:lnTo>
                    <a:pt x="1203" y="5299"/>
                  </a:lnTo>
                  <a:cubicBezTo>
                    <a:pt x="1349" y="5273"/>
                    <a:pt x="1487" y="5222"/>
                    <a:pt x="1624" y="5153"/>
                  </a:cubicBezTo>
                  <a:cubicBezTo>
                    <a:pt x="1968" y="4947"/>
                    <a:pt x="2011" y="4646"/>
                    <a:pt x="1702" y="4474"/>
                  </a:cubicBezTo>
                  <a:cubicBezTo>
                    <a:pt x="1624" y="4432"/>
                    <a:pt x="1538" y="4397"/>
                    <a:pt x="1452" y="4380"/>
                  </a:cubicBezTo>
                  <a:lnTo>
                    <a:pt x="7630" y="815"/>
                  </a:lnTo>
                  <a:cubicBezTo>
                    <a:pt x="7673" y="875"/>
                    <a:pt x="7733" y="935"/>
                    <a:pt x="7802" y="969"/>
                  </a:cubicBezTo>
                  <a:cubicBezTo>
                    <a:pt x="7938" y="1047"/>
                    <a:pt x="8123" y="1086"/>
                    <a:pt x="8316" y="1086"/>
                  </a:cubicBezTo>
                  <a:cubicBezTo>
                    <a:pt x="8547" y="1086"/>
                    <a:pt x="8791" y="1030"/>
                    <a:pt x="8979" y="918"/>
                  </a:cubicBezTo>
                  <a:cubicBezTo>
                    <a:pt x="9064" y="875"/>
                    <a:pt x="9142" y="806"/>
                    <a:pt x="9202" y="720"/>
                  </a:cubicBezTo>
                  <a:close/>
                  <a:moveTo>
                    <a:pt x="8493" y="1"/>
                  </a:moveTo>
                  <a:cubicBezTo>
                    <a:pt x="8319" y="1"/>
                    <a:pt x="8145" y="46"/>
                    <a:pt x="7991" y="136"/>
                  </a:cubicBezTo>
                  <a:lnTo>
                    <a:pt x="233" y="4612"/>
                  </a:lnTo>
                  <a:cubicBezTo>
                    <a:pt x="1" y="4741"/>
                    <a:pt x="1" y="5067"/>
                    <a:pt x="233" y="5196"/>
                  </a:cubicBezTo>
                  <a:lnTo>
                    <a:pt x="3265" y="6949"/>
                  </a:lnTo>
                  <a:cubicBezTo>
                    <a:pt x="3420" y="7039"/>
                    <a:pt x="3594" y="7084"/>
                    <a:pt x="3769" y="7084"/>
                  </a:cubicBezTo>
                  <a:cubicBezTo>
                    <a:pt x="3944" y="7084"/>
                    <a:pt x="4120" y="7039"/>
                    <a:pt x="4279" y="6949"/>
                  </a:cubicBezTo>
                  <a:lnTo>
                    <a:pt x="12037" y="2473"/>
                  </a:lnTo>
                  <a:cubicBezTo>
                    <a:pt x="12260" y="2344"/>
                    <a:pt x="12260" y="2017"/>
                    <a:pt x="12037" y="1888"/>
                  </a:cubicBezTo>
                  <a:lnTo>
                    <a:pt x="8996" y="136"/>
                  </a:lnTo>
                  <a:cubicBezTo>
                    <a:pt x="8841" y="46"/>
                    <a:pt x="8667" y="1"/>
                    <a:pt x="84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41"/>
            <p:cNvSpPr/>
            <p:nvPr/>
          </p:nvSpPr>
          <p:spPr>
            <a:xfrm>
              <a:off x="2762875" y="2334800"/>
              <a:ext cx="120725" cy="80875"/>
            </a:xfrm>
            <a:custGeom>
              <a:rect b="b" l="l" r="r" t="t"/>
              <a:pathLst>
                <a:path extrusionOk="0" h="3235" w="4829">
                  <a:moveTo>
                    <a:pt x="2766" y="1"/>
                  </a:moveTo>
                  <a:cubicBezTo>
                    <a:pt x="2100" y="1"/>
                    <a:pt x="1397" y="163"/>
                    <a:pt x="851" y="483"/>
                  </a:cubicBezTo>
                  <a:cubicBezTo>
                    <a:pt x="284" y="810"/>
                    <a:pt x="1" y="1231"/>
                    <a:pt x="26" y="1626"/>
                  </a:cubicBezTo>
                  <a:lnTo>
                    <a:pt x="26" y="2073"/>
                  </a:lnTo>
                  <a:cubicBezTo>
                    <a:pt x="35" y="2382"/>
                    <a:pt x="224" y="2674"/>
                    <a:pt x="611" y="2897"/>
                  </a:cubicBezTo>
                  <a:cubicBezTo>
                    <a:pt x="1003" y="3123"/>
                    <a:pt x="1528" y="3234"/>
                    <a:pt x="2077" y="3234"/>
                  </a:cubicBezTo>
                  <a:cubicBezTo>
                    <a:pt x="2743" y="3234"/>
                    <a:pt x="3445" y="3071"/>
                    <a:pt x="3996" y="2751"/>
                  </a:cubicBezTo>
                  <a:cubicBezTo>
                    <a:pt x="4545" y="2442"/>
                    <a:pt x="4829" y="2030"/>
                    <a:pt x="4829" y="1652"/>
                  </a:cubicBezTo>
                  <a:lnTo>
                    <a:pt x="4829" y="1188"/>
                  </a:lnTo>
                  <a:lnTo>
                    <a:pt x="4820" y="1188"/>
                  </a:lnTo>
                  <a:cubicBezTo>
                    <a:pt x="4820" y="870"/>
                    <a:pt x="4631" y="569"/>
                    <a:pt x="4236" y="337"/>
                  </a:cubicBezTo>
                  <a:cubicBezTo>
                    <a:pt x="3843" y="112"/>
                    <a:pt x="3317" y="1"/>
                    <a:pt x="27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41"/>
            <p:cNvSpPr/>
            <p:nvPr/>
          </p:nvSpPr>
          <p:spPr>
            <a:xfrm>
              <a:off x="2756225" y="2334800"/>
              <a:ext cx="134250" cy="69375"/>
            </a:xfrm>
            <a:custGeom>
              <a:rect b="b" l="l" r="r" t="t"/>
              <a:pathLst>
                <a:path extrusionOk="0" h="2775" w="5370">
                  <a:moveTo>
                    <a:pt x="3035" y="1"/>
                  </a:moveTo>
                  <a:cubicBezTo>
                    <a:pt x="2370" y="1"/>
                    <a:pt x="1667" y="163"/>
                    <a:pt x="1117" y="483"/>
                  </a:cubicBezTo>
                  <a:cubicBezTo>
                    <a:pt x="112" y="1059"/>
                    <a:pt x="0" y="1935"/>
                    <a:pt x="868" y="2434"/>
                  </a:cubicBezTo>
                  <a:cubicBezTo>
                    <a:pt x="1264" y="2663"/>
                    <a:pt x="1791" y="2774"/>
                    <a:pt x="2342" y="2774"/>
                  </a:cubicBezTo>
                  <a:cubicBezTo>
                    <a:pt x="3009" y="2774"/>
                    <a:pt x="3711" y="2611"/>
                    <a:pt x="4262" y="2296"/>
                  </a:cubicBezTo>
                  <a:cubicBezTo>
                    <a:pt x="5267" y="1720"/>
                    <a:pt x="5370" y="844"/>
                    <a:pt x="4502" y="337"/>
                  </a:cubicBezTo>
                  <a:cubicBezTo>
                    <a:pt x="4109" y="112"/>
                    <a:pt x="3585" y="1"/>
                    <a:pt x="303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41"/>
            <p:cNvSpPr/>
            <p:nvPr/>
          </p:nvSpPr>
          <p:spPr>
            <a:xfrm>
              <a:off x="2777275" y="2345600"/>
              <a:ext cx="92150" cy="47700"/>
            </a:xfrm>
            <a:custGeom>
              <a:rect b="b" l="l" r="r" t="t"/>
              <a:pathLst>
                <a:path extrusionOk="0" h="1908" w="3686">
                  <a:moveTo>
                    <a:pt x="2083" y="0"/>
                  </a:moveTo>
                  <a:cubicBezTo>
                    <a:pt x="1625" y="0"/>
                    <a:pt x="1142" y="113"/>
                    <a:pt x="765" y="335"/>
                  </a:cubicBezTo>
                  <a:cubicBezTo>
                    <a:pt x="77" y="730"/>
                    <a:pt x="0" y="1331"/>
                    <a:pt x="593" y="1675"/>
                  </a:cubicBezTo>
                  <a:cubicBezTo>
                    <a:pt x="866" y="1831"/>
                    <a:pt x="1229" y="1907"/>
                    <a:pt x="1608" y="1907"/>
                  </a:cubicBezTo>
                  <a:cubicBezTo>
                    <a:pt x="2065" y="1907"/>
                    <a:pt x="2546" y="1797"/>
                    <a:pt x="2921" y="1581"/>
                  </a:cubicBezTo>
                  <a:cubicBezTo>
                    <a:pt x="3617" y="1185"/>
                    <a:pt x="3686" y="584"/>
                    <a:pt x="3084" y="232"/>
                  </a:cubicBezTo>
                  <a:cubicBezTo>
                    <a:pt x="2817" y="77"/>
                    <a:pt x="2459" y="0"/>
                    <a:pt x="20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41"/>
            <p:cNvSpPr/>
            <p:nvPr/>
          </p:nvSpPr>
          <p:spPr>
            <a:xfrm>
              <a:off x="2791650" y="2353025"/>
              <a:ext cx="63600" cy="32900"/>
            </a:xfrm>
            <a:custGeom>
              <a:rect b="b" l="l" r="r" t="t"/>
              <a:pathLst>
                <a:path extrusionOk="0" h="1316" w="2544">
                  <a:moveTo>
                    <a:pt x="1432" y="1"/>
                  </a:moveTo>
                  <a:cubicBezTo>
                    <a:pt x="1116" y="1"/>
                    <a:pt x="783" y="77"/>
                    <a:pt x="525" y="227"/>
                  </a:cubicBezTo>
                  <a:cubicBezTo>
                    <a:pt x="52" y="502"/>
                    <a:pt x="1" y="914"/>
                    <a:pt x="413" y="1155"/>
                  </a:cubicBezTo>
                  <a:cubicBezTo>
                    <a:pt x="595" y="1263"/>
                    <a:pt x="841" y="1316"/>
                    <a:pt x="1100" y="1316"/>
                  </a:cubicBezTo>
                  <a:cubicBezTo>
                    <a:pt x="1416" y="1316"/>
                    <a:pt x="1751" y="1237"/>
                    <a:pt x="2011" y="1086"/>
                  </a:cubicBezTo>
                  <a:cubicBezTo>
                    <a:pt x="2492" y="811"/>
                    <a:pt x="2544" y="399"/>
                    <a:pt x="2131" y="158"/>
                  </a:cubicBezTo>
                  <a:cubicBezTo>
                    <a:pt x="1944" y="53"/>
                    <a:pt x="1694" y="1"/>
                    <a:pt x="14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6" name="Google Shape;5776;p41"/>
          <p:cNvGrpSpPr/>
          <p:nvPr/>
        </p:nvGrpSpPr>
        <p:grpSpPr>
          <a:xfrm>
            <a:off x="2563350" y="2745275"/>
            <a:ext cx="276025" cy="371200"/>
            <a:chOff x="2563350" y="2745275"/>
            <a:chExt cx="276025" cy="371200"/>
          </a:xfrm>
        </p:grpSpPr>
        <p:sp>
          <p:nvSpPr>
            <p:cNvPr id="5777" name="Google Shape;5777;p41"/>
            <p:cNvSpPr/>
            <p:nvPr/>
          </p:nvSpPr>
          <p:spPr>
            <a:xfrm>
              <a:off x="2563350" y="2745275"/>
              <a:ext cx="276025" cy="371075"/>
            </a:xfrm>
            <a:custGeom>
              <a:rect b="b" l="l" r="r" t="t"/>
              <a:pathLst>
                <a:path extrusionOk="0" h="14843" w="11041">
                  <a:moveTo>
                    <a:pt x="9678" y="1"/>
                  </a:moveTo>
                  <a:cubicBezTo>
                    <a:pt x="9573" y="1"/>
                    <a:pt x="9459" y="35"/>
                    <a:pt x="9339" y="104"/>
                  </a:cubicBezTo>
                  <a:lnTo>
                    <a:pt x="842" y="5010"/>
                  </a:lnTo>
                  <a:cubicBezTo>
                    <a:pt x="378" y="5285"/>
                    <a:pt x="0" y="6007"/>
                    <a:pt x="0" y="6625"/>
                  </a:cubicBezTo>
                  <a:lnTo>
                    <a:pt x="0" y="13619"/>
                  </a:lnTo>
                  <a:cubicBezTo>
                    <a:pt x="0" y="13980"/>
                    <a:pt x="129" y="14229"/>
                    <a:pt x="318" y="14315"/>
                  </a:cubicBezTo>
                  <a:lnTo>
                    <a:pt x="1169" y="14804"/>
                  </a:lnTo>
                  <a:cubicBezTo>
                    <a:pt x="1233" y="14830"/>
                    <a:pt x="1302" y="14843"/>
                    <a:pt x="1370" y="14843"/>
                  </a:cubicBezTo>
                  <a:cubicBezTo>
                    <a:pt x="1483" y="14843"/>
                    <a:pt x="1596" y="14808"/>
                    <a:pt x="1693" y="14744"/>
                  </a:cubicBezTo>
                  <a:lnTo>
                    <a:pt x="10190" y="9838"/>
                  </a:lnTo>
                  <a:cubicBezTo>
                    <a:pt x="10653" y="9564"/>
                    <a:pt x="11031" y="8842"/>
                    <a:pt x="11031" y="8223"/>
                  </a:cubicBezTo>
                  <a:lnTo>
                    <a:pt x="11031" y="1230"/>
                  </a:lnTo>
                  <a:cubicBezTo>
                    <a:pt x="11040" y="852"/>
                    <a:pt x="10903" y="603"/>
                    <a:pt x="10688" y="525"/>
                  </a:cubicBezTo>
                  <a:lnTo>
                    <a:pt x="9923" y="79"/>
                  </a:lnTo>
                  <a:cubicBezTo>
                    <a:pt x="9851" y="27"/>
                    <a:pt x="9768" y="1"/>
                    <a:pt x="967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41"/>
            <p:cNvSpPr/>
            <p:nvPr/>
          </p:nvSpPr>
          <p:spPr>
            <a:xfrm>
              <a:off x="2584600" y="2757625"/>
              <a:ext cx="254775" cy="358850"/>
            </a:xfrm>
            <a:custGeom>
              <a:rect b="b" l="l" r="r" t="t"/>
              <a:pathLst>
                <a:path extrusionOk="0" h="14354" w="10191">
                  <a:moveTo>
                    <a:pt x="9681" y="0"/>
                  </a:moveTo>
                  <a:cubicBezTo>
                    <a:pt x="9579" y="0"/>
                    <a:pt x="9466" y="32"/>
                    <a:pt x="9348" y="100"/>
                  </a:cubicBezTo>
                  <a:lnTo>
                    <a:pt x="851" y="5006"/>
                  </a:lnTo>
                  <a:cubicBezTo>
                    <a:pt x="379" y="5281"/>
                    <a:pt x="1" y="6002"/>
                    <a:pt x="1" y="6621"/>
                  </a:cubicBezTo>
                  <a:lnTo>
                    <a:pt x="1" y="13614"/>
                  </a:lnTo>
                  <a:cubicBezTo>
                    <a:pt x="1" y="14074"/>
                    <a:pt x="210" y="14354"/>
                    <a:pt x="511" y="14354"/>
                  </a:cubicBezTo>
                  <a:cubicBezTo>
                    <a:pt x="615" y="14354"/>
                    <a:pt x="730" y="14321"/>
                    <a:pt x="851" y="14250"/>
                  </a:cubicBezTo>
                  <a:lnTo>
                    <a:pt x="9348" y="9344"/>
                  </a:lnTo>
                  <a:cubicBezTo>
                    <a:pt x="9812" y="9078"/>
                    <a:pt x="10190" y="8356"/>
                    <a:pt x="10190" y="7729"/>
                  </a:cubicBezTo>
                  <a:lnTo>
                    <a:pt x="10190" y="736"/>
                  </a:lnTo>
                  <a:cubicBezTo>
                    <a:pt x="10190" y="275"/>
                    <a:pt x="9980" y="0"/>
                    <a:pt x="968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41"/>
            <p:cNvSpPr/>
            <p:nvPr/>
          </p:nvSpPr>
          <p:spPr>
            <a:xfrm>
              <a:off x="2584825" y="2757625"/>
              <a:ext cx="254550" cy="196675"/>
            </a:xfrm>
            <a:custGeom>
              <a:rect b="b" l="l" r="r" t="t"/>
              <a:pathLst>
                <a:path extrusionOk="0" h="7867" w="10182">
                  <a:moveTo>
                    <a:pt x="9672" y="0"/>
                  </a:moveTo>
                  <a:cubicBezTo>
                    <a:pt x="9570" y="0"/>
                    <a:pt x="9457" y="32"/>
                    <a:pt x="9339" y="100"/>
                  </a:cubicBezTo>
                  <a:lnTo>
                    <a:pt x="5086" y="2557"/>
                  </a:lnTo>
                  <a:lnTo>
                    <a:pt x="842" y="5006"/>
                  </a:lnTo>
                  <a:cubicBezTo>
                    <a:pt x="370" y="5272"/>
                    <a:pt x="0" y="5994"/>
                    <a:pt x="0" y="6621"/>
                  </a:cubicBezTo>
                  <a:lnTo>
                    <a:pt x="0" y="7678"/>
                  </a:lnTo>
                  <a:lnTo>
                    <a:pt x="5095" y="7867"/>
                  </a:lnTo>
                  <a:lnTo>
                    <a:pt x="10172" y="1801"/>
                  </a:lnTo>
                  <a:lnTo>
                    <a:pt x="10181" y="1793"/>
                  </a:lnTo>
                  <a:lnTo>
                    <a:pt x="10181" y="736"/>
                  </a:lnTo>
                  <a:cubicBezTo>
                    <a:pt x="10181" y="275"/>
                    <a:pt x="9971" y="0"/>
                    <a:pt x="967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41"/>
            <p:cNvSpPr/>
            <p:nvPr/>
          </p:nvSpPr>
          <p:spPr>
            <a:xfrm>
              <a:off x="2666000" y="2867425"/>
              <a:ext cx="120525" cy="139200"/>
            </a:xfrm>
            <a:custGeom>
              <a:rect b="b" l="l" r="r" t="t"/>
              <a:pathLst>
                <a:path extrusionOk="0" h="5568" w="4821">
                  <a:moveTo>
                    <a:pt x="3081" y="1"/>
                  </a:moveTo>
                  <a:cubicBezTo>
                    <a:pt x="2441" y="1"/>
                    <a:pt x="1870" y="558"/>
                    <a:pt x="1513" y="1035"/>
                  </a:cubicBezTo>
                  <a:cubicBezTo>
                    <a:pt x="826" y="1945"/>
                    <a:pt x="1" y="4016"/>
                    <a:pt x="1049" y="4978"/>
                  </a:cubicBezTo>
                  <a:cubicBezTo>
                    <a:pt x="1101" y="5030"/>
                    <a:pt x="1161" y="5073"/>
                    <a:pt x="1229" y="5107"/>
                  </a:cubicBezTo>
                  <a:lnTo>
                    <a:pt x="1788" y="5434"/>
                  </a:lnTo>
                  <a:cubicBezTo>
                    <a:pt x="1788" y="5434"/>
                    <a:pt x="1992" y="5568"/>
                    <a:pt x="2318" y="5568"/>
                  </a:cubicBezTo>
                  <a:cubicBezTo>
                    <a:pt x="2552" y="5568"/>
                    <a:pt x="2849" y="5499"/>
                    <a:pt x="3180" y="5262"/>
                  </a:cubicBezTo>
                  <a:cubicBezTo>
                    <a:pt x="3386" y="5107"/>
                    <a:pt x="3858" y="4703"/>
                    <a:pt x="3635" y="4403"/>
                  </a:cubicBezTo>
                  <a:cubicBezTo>
                    <a:pt x="3523" y="4308"/>
                    <a:pt x="3394" y="4222"/>
                    <a:pt x="3266" y="4153"/>
                  </a:cubicBezTo>
                  <a:cubicBezTo>
                    <a:pt x="3308" y="4119"/>
                    <a:pt x="3343" y="4085"/>
                    <a:pt x="3386" y="4042"/>
                  </a:cubicBezTo>
                  <a:lnTo>
                    <a:pt x="3601" y="4162"/>
                  </a:lnTo>
                  <a:cubicBezTo>
                    <a:pt x="3632" y="4184"/>
                    <a:pt x="3667" y="4193"/>
                    <a:pt x="3704" y="4193"/>
                  </a:cubicBezTo>
                  <a:cubicBezTo>
                    <a:pt x="3980" y="4193"/>
                    <a:pt x="4379" y="3663"/>
                    <a:pt x="4477" y="3466"/>
                  </a:cubicBezTo>
                  <a:cubicBezTo>
                    <a:pt x="4700" y="2985"/>
                    <a:pt x="4821" y="2452"/>
                    <a:pt x="4812" y="1920"/>
                  </a:cubicBezTo>
                  <a:cubicBezTo>
                    <a:pt x="4812" y="1404"/>
                    <a:pt x="4657" y="743"/>
                    <a:pt x="4185" y="476"/>
                  </a:cubicBezTo>
                  <a:lnTo>
                    <a:pt x="3523" y="98"/>
                  </a:lnTo>
                  <a:cubicBezTo>
                    <a:pt x="3429" y="55"/>
                    <a:pt x="3334" y="21"/>
                    <a:pt x="3240" y="12"/>
                  </a:cubicBezTo>
                  <a:cubicBezTo>
                    <a:pt x="3187" y="5"/>
                    <a:pt x="3134" y="1"/>
                    <a:pt x="30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41"/>
            <p:cNvSpPr/>
            <p:nvPr/>
          </p:nvSpPr>
          <p:spPr>
            <a:xfrm>
              <a:off x="2681675" y="2876075"/>
              <a:ext cx="104850" cy="130550"/>
            </a:xfrm>
            <a:custGeom>
              <a:rect b="b" l="l" r="r" t="t"/>
              <a:pathLst>
                <a:path extrusionOk="0" h="5222" w="4194">
                  <a:moveTo>
                    <a:pt x="2539" y="1959"/>
                  </a:moveTo>
                  <a:cubicBezTo>
                    <a:pt x="2709" y="1959"/>
                    <a:pt x="2810" y="2125"/>
                    <a:pt x="2810" y="2364"/>
                  </a:cubicBezTo>
                  <a:lnTo>
                    <a:pt x="2810" y="2373"/>
                  </a:lnTo>
                  <a:cubicBezTo>
                    <a:pt x="2810" y="2648"/>
                    <a:pt x="2681" y="3120"/>
                    <a:pt x="2389" y="3240"/>
                  </a:cubicBezTo>
                  <a:cubicBezTo>
                    <a:pt x="2334" y="3264"/>
                    <a:pt x="2285" y="3275"/>
                    <a:pt x="2242" y="3275"/>
                  </a:cubicBezTo>
                  <a:cubicBezTo>
                    <a:pt x="2049" y="3275"/>
                    <a:pt x="1968" y="3064"/>
                    <a:pt x="1968" y="2854"/>
                  </a:cubicBezTo>
                  <a:cubicBezTo>
                    <a:pt x="1960" y="2579"/>
                    <a:pt x="2089" y="2184"/>
                    <a:pt x="2329" y="2029"/>
                  </a:cubicBezTo>
                  <a:cubicBezTo>
                    <a:pt x="2407" y="1981"/>
                    <a:pt x="2478" y="1959"/>
                    <a:pt x="2539" y="1959"/>
                  </a:cubicBezTo>
                  <a:close/>
                  <a:moveTo>
                    <a:pt x="3086" y="0"/>
                  </a:moveTo>
                  <a:cubicBezTo>
                    <a:pt x="2447" y="0"/>
                    <a:pt x="1864" y="561"/>
                    <a:pt x="1504" y="1032"/>
                  </a:cubicBezTo>
                  <a:cubicBezTo>
                    <a:pt x="817" y="1943"/>
                    <a:pt x="1" y="4022"/>
                    <a:pt x="1041" y="4984"/>
                  </a:cubicBezTo>
                  <a:cubicBezTo>
                    <a:pt x="1227" y="5153"/>
                    <a:pt x="1443" y="5221"/>
                    <a:pt x="1664" y="5221"/>
                  </a:cubicBezTo>
                  <a:cubicBezTo>
                    <a:pt x="1973" y="5221"/>
                    <a:pt x="2292" y="5088"/>
                    <a:pt x="2553" y="4907"/>
                  </a:cubicBezTo>
                  <a:cubicBezTo>
                    <a:pt x="2759" y="4761"/>
                    <a:pt x="3231" y="4349"/>
                    <a:pt x="3017" y="4048"/>
                  </a:cubicBezTo>
                  <a:cubicBezTo>
                    <a:pt x="2973" y="3987"/>
                    <a:pt x="2922" y="3962"/>
                    <a:pt x="2866" y="3962"/>
                  </a:cubicBezTo>
                  <a:cubicBezTo>
                    <a:pt x="2679" y="3962"/>
                    <a:pt x="2443" y="4233"/>
                    <a:pt x="2278" y="4306"/>
                  </a:cubicBezTo>
                  <a:cubicBezTo>
                    <a:pt x="2152" y="4360"/>
                    <a:pt x="2035" y="4385"/>
                    <a:pt x="1927" y="4385"/>
                  </a:cubicBezTo>
                  <a:cubicBezTo>
                    <a:pt x="1506" y="4385"/>
                    <a:pt x="1233" y="4005"/>
                    <a:pt x="1178" y="3533"/>
                  </a:cubicBezTo>
                  <a:cubicBezTo>
                    <a:pt x="1092" y="2794"/>
                    <a:pt x="1410" y="1969"/>
                    <a:pt x="1891" y="1410"/>
                  </a:cubicBezTo>
                  <a:cubicBezTo>
                    <a:pt x="2120" y="1134"/>
                    <a:pt x="2510" y="834"/>
                    <a:pt x="2880" y="834"/>
                  </a:cubicBezTo>
                  <a:cubicBezTo>
                    <a:pt x="3050" y="834"/>
                    <a:pt x="3216" y="898"/>
                    <a:pt x="3360" y="1058"/>
                  </a:cubicBezTo>
                  <a:cubicBezTo>
                    <a:pt x="3781" y="1522"/>
                    <a:pt x="3652" y="2424"/>
                    <a:pt x="3386" y="2931"/>
                  </a:cubicBezTo>
                  <a:cubicBezTo>
                    <a:pt x="3386" y="2648"/>
                    <a:pt x="3395" y="2356"/>
                    <a:pt x="3386" y="2063"/>
                  </a:cubicBezTo>
                  <a:cubicBezTo>
                    <a:pt x="3368" y="1553"/>
                    <a:pt x="3129" y="1126"/>
                    <a:pt x="2740" y="1126"/>
                  </a:cubicBezTo>
                  <a:cubicBezTo>
                    <a:pt x="2585" y="1126"/>
                    <a:pt x="2407" y="1194"/>
                    <a:pt x="2209" y="1350"/>
                  </a:cubicBezTo>
                  <a:cubicBezTo>
                    <a:pt x="1633" y="1806"/>
                    <a:pt x="1281" y="2759"/>
                    <a:pt x="1419" y="3490"/>
                  </a:cubicBezTo>
                  <a:cubicBezTo>
                    <a:pt x="1501" y="3913"/>
                    <a:pt x="1728" y="4082"/>
                    <a:pt x="1992" y="4082"/>
                  </a:cubicBezTo>
                  <a:cubicBezTo>
                    <a:pt x="2280" y="4082"/>
                    <a:pt x="2612" y="3880"/>
                    <a:pt x="2845" y="3584"/>
                  </a:cubicBezTo>
                  <a:cubicBezTo>
                    <a:pt x="2893" y="3771"/>
                    <a:pt x="2978" y="3842"/>
                    <a:pt x="3080" y="3842"/>
                  </a:cubicBezTo>
                  <a:cubicBezTo>
                    <a:pt x="3358" y="3842"/>
                    <a:pt x="3758" y="3307"/>
                    <a:pt x="3859" y="3112"/>
                  </a:cubicBezTo>
                  <a:cubicBezTo>
                    <a:pt x="4073" y="2630"/>
                    <a:pt x="4194" y="2106"/>
                    <a:pt x="4185" y="1574"/>
                  </a:cubicBezTo>
                  <a:cubicBezTo>
                    <a:pt x="4185" y="947"/>
                    <a:pt x="3962" y="122"/>
                    <a:pt x="3231" y="10"/>
                  </a:cubicBezTo>
                  <a:cubicBezTo>
                    <a:pt x="3183" y="3"/>
                    <a:pt x="3134" y="0"/>
                    <a:pt x="308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2" name="Google Shape;5782;p41"/>
          <p:cNvGrpSpPr/>
          <p:nvPr/>
        </p:nvGrpSpPr>
        <p:grpSpPr>
          <a:xfrm>
            <a:off x="5071825" y="3339425"/>
            <a:ext cx="201700" cy="370450"/>
            <a:chOff x="5071825" y="3339425"/>
            <a:chExt cx="201700" cy="370450"/>
          </a:xfrm>
        </p:grpSpPr>
        <p:sp>
          <p:nvSpPr>
            <p:cNvPr id="5783" name="Google Shape;5783;p41"/>
            <p:cNvSpPr/>
            <p:nvPr/>
          </p:nvSpPr>
          <p:spPr>
            <a:xfrm>
              <a:off x="5079750" y="3503500"/>
              <a:ext cx="193775" cy="206375"/>
            </a:xfrm>
            <a:custGeom>
              <a:rect b="b" l="l" r="r" t="t"/>
              <a:pathLst>
                <a:path extrusionOk="0" h="8255" w="7751">
                  <a:moveTo>
                    <a:pt x="5163" y="1"/>
                  </a:moveTo>
                  <a:cubicBezTo>
                    <a:pt x="3577" y="1"/>
                    <a:pt x="1934" y="510"/>
                    <a:pt x="1934" y="782"/>
                  </a:cubicBezTo>
                  <a:cubicBezTo>
                    <a:pt x="1204" y="1271"/>
                    <a:pt x="611" y="1942"/>
                    <a:pt x="207" y="2723"/>
                  </a:cubicBezTo>
                  <a:cubicBezTo>
                    <a:pt x="70" y="2981"/>
                    <a:pt x="1" y="3265"/>
                    <a:pt x="10" y="3557"/>
                  </a:cubicBezTo>
                  <a:lnTo>
                    <a:pt x="10" y="6907"/>
                  </a:lnTo>
                  <a:lnTo>
                    <a:pt x="1178" y="7578"/>
                  </a:lnTo>
                  <a:cubicBezTo>
                    <a:pt x="1952" y="8026"/>
                    <a:pt x="2824" y="8255"/>
                    <a:pt x="3704" y="8255"/>
                  </a:cubicBezTo>
                  <a:cubicBezTo>
                    <a:pt x="4173" y="8255"/>
                    <a:pt x="4644" y="8190"/>
                    <a:pt x="5104" y="8059"/>
                  </a:cubicBezTo>
                  <a:cubicBezTo>
                    <a:pt x="6230" y="7732"/>
                    <a:pt x="7183" y="6968"/>
                    <a:pt x="7750" y="5937"/>
                  </a:cubicBezTo>
                  <a:lnTo>
                    <a:pt x="7750" y="2586"/>
                  </a:lnTo>
                  <a:cubicBezTo>
                    <a:pt x="7725" y="1710"/>
                    <a:pt x="7372" y="868"/>
                    <a:pt x="6771" y="232"/>
                  </a:cubicBezTo>
                  <a:cubicBezTo>
                    <a:pt x="6295" y="66"/>
                    <a:pt x="5732" y="1"/>
                    <a:pt x="516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41"/>
            <p:cNvSpPr/>
            <p:nvPr/>
          </p:nvSpPr>
          <p:spPr>
            <a:xfrm>
              <a:off x="5128100" y="3530775"/>
              <a:ext cx="100525" cy="122875"/>
            </a:xfrm>
            <a:custGeom>
              <a:rect b="b" l="l" r="r" t="t"/>
              <a:pathLst>
                <a:path extrusionOk="0" h="4915" w="4021">
                  <a:moveTo>
                    <a:pt x="0" y="0"/>
                  </a:moveTo>
                  <a:lnTo>
                    <a:pt x="0" y="0"/>
                  </a:lnTo>
                  <a:cubicBezTo>
                    <a:pt x="1624" y="997"/>
                    <a:pt x="2913" y="2457"/>
                    <a:pt x="3694" y="4201"/>
                  </a:cubicBezTo>
                  <a:lnTo>
                    <a:pt x="4021" y="4914"/>
                  </a:lnTo>
                  <a:lnTo>
                    <a:pt x="3823" y="2852"/>
                  </a:lnTo>
                  <a:cubicBezTo>
                    <a:pt x="3737" y="1976"/>
                    <a:pt x="3746" y="1091"/>
                    <a:pt x="3849" y="215"/>
                  </a:cubicBezTo>
                  <a:lnTo>
                    <a:pt x="3849" y="215"/>
                  </a:lnTo>
                  <a:cubicBezTo>
                    <a:pt x="3763" y="284"/>
                    <a:pt x="3669" y="335"/>
                    <a:pt x="3574" y="395"/>
                  </a:cubicBezTo>
                  <a:cubicBezTo>
                    <a:pt x="3331" y="536"/>
                    <a:pt x="3057" y="607"/>
                    <a:pt x="2782" y="607"/>
                  </a:cubicBezTo>
                  <a:cubicBezTo>
                    <a:pt x="2551" y="607"/>
                    <a:pt x="2320" y="557"/>
                    <a:pt x="2105" y="455"/>
                  </a:cubicBezTo>
                  <a:cubicBezTo>
                    <a:pt x="1478" y="387"/>
                    <a:pt x="868" y="258"/>
                    <a:pt x="266" y="77"/>
                  </a:cubicBezTo>
                  <a:lnTo>
                    <a:pt x="0" y="0"/>
                  </a:lnTo>
                  <a:close/>
                </a:path>
              </a:pathLst>
            </a:custGeom>
            <a:solidFill>
              <a:srgbClr val="D6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41"/>
            <p:cNvSpPr/>
            <p:nvPr/>
          </p:nvSpPr>
          <p:spPr>
            <a:xfrm>
              <a:off x="5127875" y="3506925"/>
              <a:ext cx="52850" cy="35250"/>
            </a:xfrm>
            <a:custGeom>
              <a:rect b="b" l="l" r="r" t="t"/>
              <a:pathLst>
                <a:path extrusionOk="0" h="1410" w="2114">
                  <a:moveTo>
                    <a:pt x="0" y="0"/>
                  </a:moveTo>
                  <a:lnTo>
                    <a:pt x="0" y="945"/>
                  </a:lnTo>
                  <a:lnTo>
                    <a:pt x="275" y="1031"/>
                  </a:lnTo>
                  <a:cubicBezTo>
                    <a:pt x="877" y="1212"/>
                    <a:pt x="1487" y="1341"/>
                    <a:pt x="2114" y="1409"/>
                  </a:cubicBezTo>
                  <a:cubicBezTo>
                    <a:pt x="2037" y="1375"/>
                    <a:pt x="1968" y="1332"/>
                    <a:pt x="1899" y="1289"/>
                  </a:cubicBezTo>
                  <a:lnTo>
                    <a:pt x="860" y="696"/>
                  </a:lnTo>
                  <a:cubicBezTo>
                    <a:pt x="542" y="507"/>
                    <a:pt x="250" y="275"/>
                    <a:pt x="0" y="0"/>
                  </a:cubicBezTo>
                  <a:close/>
                </a:path>
              </a:pathLst>
            </a:custGeom>
            <a:solidFill>
              <a:srgbClr val="BAC2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41"/>
            <p:cNvSpPr/>
            <p:nvPr/>
          </p:nvSpPr>
          <p:spPr>
            <a:xfrm>
              <a:off x="5084925" y="3579725"/>
              <a:ext cx="46625" cy="123525"/>
            </a:xfrm>
            <a:custGeom>
              <a:rect b="b" l="l" r="r" t="t"/>
              <a:pathLst>
                <a:path extrusionOk="0" h="4941" w="1865">
                  <a:moveTo>
                    <a:pt x="523" y="1"/>
                  </a:moveTo>
                  <a:cubicBezTo>
                    <a:pt x="215" y="1"/>
                    <a:pt x="0" y="283"/>
                    <a:pt x="0" y="757"/>
                  </a:cubicBezTo>
                  <a:lnTo>
                    <a:pt x="0" y="3970"/>
                  </a:lnTo>
                  <a:lnTo>
                    <a:pt x="1074" y="4589"/>
                  </a:lnTo>
                  <a:cubicBezTo>
                    <a:pt x="1323" y="4726"/>
                    <a:pt x="1590" y="4846"/>
                    <a:pt x="1865" y="4941"/>
                  </a:cubicBezTo>
                  <a:lnTo>
                    <a:pt x="1865" y="1839"/>
                  </a:lnTo>
                  <a:cubicBezTo>
                    <a:pt x="1865" y="1195"/>
                    <a:pt x="1478" y="456"/>
                    <a:pt x="997" y="181"/>
                  </a:cubicBezTo>
                  <a:lnTo>
                    <a:pt x="868" y="104"/>
                  </a:lnTo>
                  <a:cubicBezTo>
                    <a:pt x="745" y="34"/>
                    <a:pt x="628" y="1"/>
                    <a:pt x="5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41"/>
            <p:cNvSpPr/>
            <p:nvPr/>
          </p:nvSpPr>
          <p:spPr>
            <a:xfrm>
              <a:off x="5197475" y="3560825"/>
              <a:ext cx="31150" cy="92600"/>
            </a:xfrm>
            <a:custGeom>
              <a:rect b="b" l="l" r="r" t="t"/>
              <a:pathLst>
                <a:path extrusionOk="0" h="3704" w="1246">
                  <a:moveTo>
                    <a:pt x="455" y="1"/>
                  </a:moveTo>
                  <a:lnTo>
                    <a:pt x="0" y="267"/>
                  </a:lnTo>
                  <a:lnTo>
                    <a:pt x="52" y="1461"/>
                  </a:lnTo>
                  <a:cubicBezTo>
                    <a:pt x="395" y="1951"/>
                    <a:pt x="679" y="2458"/>
                    <a:pt x="928" y="2999"/>
                  </a:cubicBezTo>
                  <a:lnTo>
                    <a:pt x="1237" y="3687"/>
                  </a:lnTo>
                  <a:lnTo>
                    <a:pt x="1246" y="3704"/>
                  </a:lnTo>
                  <a:lnTo>
                    <a:pt x="1048" y="1650"/>
                  </a:lnTo>
                  <a:cubicBezTo>
                    <a:pt x="1031" y="1444"/>
                    <a:pt x="1014" y="1247"/>
                    <a:pt x="1005" y="1049"/>
                  </a:cubicBezTo>
                  <a:lnTo>
                    <a:pt x="455" y="1"/>
                  </a:lnTo>
                  <a:close/>
                </a:path>
              </a:pathLst>
            </a:custGeom>
            <a:solidFill>
              <a:srgbClr val="65D8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41"/>
            <p:cNvSpPr/>
            <p:nvPr/>
          </p:nvSpPr>
          <p:spPr>
            <a:xfrm>
              <a:off x="5071825" y="3339600"/>
              <a:ext cx="189450" cy="206475"/>
            </a:xfrm>
            <a:custGeom>
              <a:rect b="b" l="l" r="r" t="t"/>
              <a:pathLst>
                <a:path extrusionOk="0" h="8259" w="7578">
                  <a:moveTo>
                    <a:pt x="4697" y="1"/>
                  </a:moveTo>
                  <a:cubicBezTo>
                    <a:pt x="3458" y="1"/>
                    <a:pt x="2144" y="510"/>
                    <a:pt x="1392" y="1951"/>
                  </a:cubicBezTo>
                  <a:cubicBezTo>
                    <a:pt x="0" y="4649"/>
                    <a:pt x="2251" y="6693"/>
                    <a:pt x="2251" y="6693"/>
                  </a:cubicBezTo>
                  <a:cubicBezTo>
                    <a:pt x="2492" y="6968"/>
                    <a:pt x="2784" y="7209"/>
                    <a:pt x="3110" y="7389"/>
                  </a:cubicBezTo>
                  <a:lnTo>
                    <a:pt x="4141" y="7982"/>
                  </a:lnTo>
                  <a:cubicBezTo>
                    <a:pt x="4411" y="8165"/>
                    <a:pt x="4723" y="8258"/>
                    <a:pt x="5036" y="8258"/>
                  </a:cubicBezTo>
                  <a:cubicBezTo>
                    <a:pt x="5310" y="8258"/>
                    <a:pt x="5585" y="8187"/>
                    <a:pt x="5834" y="8042"/>
                  </a:cubicBezTo>
                  <a:cubicBezTo>
                    <a:pt x="6908" y="7415"/>
                    <a:pt x="7569" y="6264"/>
                    <a:pt x="7578" y="5018"/>
                  </a:cubicBezTo>
                  <a:lnTo>
                    <a:pt x="7569" y="2260"/>
                  </a:lnTo>
                  <a:lnTo>
                    <a:pt x="7569" y="2243"/>
                  </a:lnTo>
                  <a:cubicBezTo>
                    <a:pt x="7561" y="1289"/>
                    <a:pt x="6925" y="456"/>
                    <a:pt x="6014" y="190"/>
                  </a:cubicBezTo>
                  <a:cubicBezTo>
                    <a:pt x="5607" y="71"/>
                    <a:pt x="5157" y="1"/>
                    <a:pt x="4697" y="1"/>
                  </a:cubicBezTo>
                  <a:close/>
                </a:path>
              </a:pathLst>
            </a:custGeom>
            <a:solidFill>
              <a:srgbClr val="CBD1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41"/>
            <p:cNvSpPr/>
            <p:nvPr/>
          </p:nvSpPr>
          <p:spPr>
            <a:xfrm>
              <a:off x="5192950" y="3545150"/>
              <a:ext cx="20650" cy="22375"/>
            </a:xfrm>
            <a:custGeom>
              <a:rect b="b" l="l" r="r" t="t"/>
              <a:pathLst>
                <a:path extrusionOk="0" h="895" w="826">
                  <a:moveTo>
                    <a:pt x="490" y="1"/>
                  </a:moveTo>
                  <a:cubicBezTo>
                    <a:pt x="456" y="9"/>
                    <a:pt x="413" y="18"/>
                    <a:pt x="370" y="18"/>
                  </a:cubicBezTo>
                  <a:lnTo>
                    <a:pt x="1" y="748"/>
                  </a:lnTo>
                  <a:lnTo>
                    <a:pt x="172" y="894"/>
                  </a:lnTo>
                  <a:lnTo>
                    <a:pt x="636" y="628"/>
                  </a:lnTo>
                  <a:lnTo>
                    <a:pt x="825" y="250"/>
                  </a:lnTo>
                  <a:lnTo>
                    <a:pt x="49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41"/>
            <p:cNvSpPr/>
            <p:nvPr/>
          </p:nvSpPr>
          <p:spPr>
            <a:xfrm>
              <a:off x="5128100" y="3530775"/>
              <a:ext cx="74125" cy="38250"/>
            </a:xfrm>
            <a:custGeom>
              <a:rect b="b" l="l" r="r" t="t"/>
              <a:pathLst>
                <a:path extrusionOk="0" h="1530" w="2965">
                  <a:moveTo>
                    <a:pt x="0" y="0"/>
                  </a:moveTo>
                  <a:lnTo>
                    <a:pt x="2492" y="1529"/>
                  </a:lnTo>
                  <a:lnTo>
                    <a:pt x="2964" y="593"/>
                  </a:lnTo>
                  <a:lnTo>
                    <a:pt x="2964" y="593"/>
                  </a:lnTo>
                  <a:cubicBezTo>
                    <a:pt x="2900" y="600"/>
                    <a:pt x="2835" y="604"/>
                    <a:pt x="2771" y="604"/>
                  </a:cubicBezTo>
                  <a:cubicBezTo>
                    <a:pt x="2542" y="604"/>
                    <a:pt x="2313" y="556"/>
                    <a:pt x="2105" y="455"/>
                  </a:cubicBezTo>
                  <a:cubicBezTo>
                    <a:pt x="1486" y="387"/>
                    <a:pt x="868" y="258"/>
                    <a:pt x="266" y="77"/>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41"/>
            <p:cNvSpPr/>
            <p:nvPr/>
          </p:nvSpPr>
          <p:spPr>
            <a:xfrm>
              <a:off x="5205200" y="3537200"/>
              <a:ext cx="17850" cy="18500"/>
            </a:xfrm>
            <a:custGeom>
              <a:rect b="b" l="l" r="r" t="t"/>
              <a:pathLst>
                <a:path extrusionOk="0" h="740" w="714">
                  <a:moveTo>
                    <a:pt x="713" y="1"/>
                  </a:moveTo>
                  <a:lnTo>
                    <a:pt x="713" y="1"/>
                  </a:lnTo>
                  <a:cubicBezTo>
                    <a:pt x="645" y="44"/>
                    <a:pt x="567" y="95"/>
                    <a:pt x="490" y="138"/>
                  </a:cubicBezTo>
                  <a:cubicBezTo>
                    <a:pt x="344" y="224"/>
                    <a:pt x="172" y="284"/>
                    <a:pt x="0" y="319"/>
                  </a:cubicBezTo>
                  <a:lnTo>
                    <a:pt x="559" y="740"/>
                  </a:lnTo>
                  <a:lnTo>
                    <a:pt x="71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41"/>
            <p:cNvSpPr/>
            <p:nvPr/>
          </p:nvSpPr>
          <p:spPr>
            <a:xfrm>
              <a:off x="5071825" y="3339425"/>
              <a:ext cx="189250" cy="167525"/>
            </a:xfrm>
            <a:custGeom>
              <a:rect b="b" l="l" r="r" t="t"/>
              <a:pathLst>
                <a:path extrusionOk="0" h="6701" w="7570">
                  <a:moveTo>
                    <a:pt x="4703" y="1"/>
                  </a:moveTo>
                  <a:cubicBezTo>
                    <a:pt x="3464" y="1"/>
                    <a:pt x="2146" y="513"/>
                    <a:pt x="1392" y="1958"/>
                  </a:cubicBezTo>
                  <a:cubicBezTo>
                    <a:pt x="0" y="4656"/>
                    <a:pt x="2251" y="6700"/>
                    <a:pt x="2251" y="6700"/>
                  </a:cubicBezTo>
                  <a:lnTo>
                    <a:pt x="2689" y="6116"/>
                  </a:lnTo>
                  <a:lnTo>
                    <a:pt x="2612" y="6073"/>
                  </a:lnTo>
                  <a:cubicBezTo>
                    <a:pt x="2354" y="5927"/>
                    <a:pt x="2191" y="5652"/>
                    <a:pt x="2191" y="5352"/>
                  </a:cubicBezTo>
                  <a:cubicBezTo>
                    <a:pt x="2191" y="5162"/>
                    <a:pt x="2349" y="5023"/>
                    <a:pt x="2523" y="5023"/>
                  </a:cubicBezTo>
                  <a:cubicBezTo>
                    <a:pt x="2578" y="5023"/>
                    <a:pt x="2635" y="5037"/>
                    <a:pt x="2689" y="5068"/>
                  </a:cubicBezTo>
                  <a:lnTo>
                    <a:pt x="2689" y="4535"/>
                  </a:lnTo>
                  <a:cubicBezTo>
                    <a:pt x="2689" y="4432"/>
                    <a:pt x="2777" y="4353"/>
                    <a:pt x="2871" y="4353"/>
                  </a:cubicBezTo>
                  <a:cubicBezTo>
                    <a:pt x="2902" y="4353"/>
                    <a:pt x="2934" y="4362"/>
                    <a:pt x="2964" y="4381"/>
                  </a:cubicBezTo>
                  <a:cubicBezTo>
                    <a:pt x="3110" y="4462"/>
                    <a:pt x="3271" y="4503"/>
                    <a:pt x="3432" y="4503"/>
                  </a:cubicBezTo>
                  <a:cubicBezTo>
                    <a:pt x="3593" y="4503"/>
                    <a:pt x="3755" y="4462"/>
                    <a:pt x="3901" y="4381"/>
                  </a:cubicBezTo>
                  <a:lnTo>
                    <a:pt x="4648" y="3943"/>
                  </a:lnTo>
                  <a:cubicBezTo>
                    <a:pt x="5395" y="3513"/>
                    <a:pt x="5971" y="2869"/>
                    <a:pt x="6426" y="2156"/>
                  </a:cubicBezTo>
                  <a:cubicBezTo>
                    <a:pt x="6543" y="1971"/>
                    <a:pt x="6738" y="1875"/>
                    <a:pt x="6936" y="1875"/>
                  </a:cubicBezTo>
                  <a:cubicBezTo>
                    <a:pt x="7089" y="1875"/>
                    <a:pt x="7243" y="1933"/>
                    <a:pt x="7363" y="2052"/>
                  </a:cubicBezTo>
                  <a:lnTo>
                    <a:pt x="7569" y="2259"/>
                  </a:lnTo>
                  <a:lnTo>
                    <a:pt x="7569" y="2241"/>
                  </a:lnTo>
                  <a:cubicBezTo>
                    <a:pt x="7552" y="1288"/>
                    <a:pt x="6925" y="454"/>
                    <a:pt x="6005" y="188"/>
                  </a:cubicBezTo>
                  <a:cubicBezTo>
                    <a:pt x="5603" y="70"/>
                    <a:pt x="5158" y="1"/>
                    <a:pt x="4703" y="1"/>
                  </a:cubicBezTo>
                  <a:close/>
                </a:path>
              </a:pathLst>
            </a:custGeom>
            <a:solidFill>
              <a:srgbClr val="546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41"/>
            <p:cNvSpPr/>
            <p:nvPr/>
          </p:nvSpPr>
          <p:spPr>
            <a:xfrm>
              <a:off x="5188875" y="3452050"/>
              <a:ext cx="16125" cy="23225"/>
            </a:xfrm>
            <a:custGeom>
              <a:rect b="b" l="l" r="r" t="t"/>
              <a:pathLst>
                <a:path extrusionOk="0" h="929" w="645">
                  <a:moveTo>
                    <a:pt x="444" y="0"/>
                  </a:moveTo>
                  <a:cubicBezTo>
                    <a:pt x="405" y="0"/>
                    <a:pt x="362" y="13"/>
                    <a:pt x="318" y="39"/>
                  </a:cubicBezTo>
                  <a:cubicBezTo>
                    <a:pt x="121" y="176"/>
                    <a:pt x="0" y="408"/>
                    <a:pt x="0" y="649"/>
                  </a:cubicBezTo>
                  <a:cubicBezTo>
                    <a:pt x="0" y="822"/>
                    <a:pt x="82" y="928"/>
                    <a:pt x="194" y="928"/>
                  </a:cubicBezTo>
                  <a:cubicBezTo>
                    <a:pt x="233" y="928"/>
                    <a:pt x="275" y="916"/>
                    <a:pt x="318" y="890"/>
                  </a:cubicBezTo>
                  <a:cubicBezTo>
                    <a:pt x="516" y="752"/>
                    <a:pt x="636" y="520"/>
                    <a:pt x="645" y="280"/>
                  </a:cubicBezTo>
                  <a:cubicBezTo>
                    <a:pt x="645" y="107"/>
                    <a:pt x="559" y="0"/>
                    <a:pt x="444" y="0"/>
                  </a:cubicBezTo>
                  <a:close/>
                </a:path>
              </a:pathLst>
            </a:custGeom>
            <a:solidFill>
              <a:srgbClr val="546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41"/>
            <p:cNvSpPr/>
            <p:nvPr/>
          </p:nvSpPr>
          <p:spPr>
            <a:xfrm>
              <a:off x="5233550" y="3424950"/>
              <a:ext cx="16125" cy="23250"/>
            </a:xfrm>
            <a:custGeom>
              <a:rect b="b" l="l" r="r" t="t"/>
              <a:pathLst>
                <a:path extrusionOk="0" h="930" w="645">
                  <a:moveTo>
                    <a:pt x="451" y="1"/>
                  </a:moveTo>
                  <a:cubicBezTo>
                    <a:pt x="410" y="1"/>
                    <a:pt x="365" y="13"/>
                    <a:pt x="318" y="40"/>
                  </a:cubicBezTo>
                  <a:cubicBezTo>
                    <a:pt x="121" y="178"/>
                    <a:pt x="0" y="401"/>
                    <a:pt x="0" y="650"/>
                  </a:cubicBezTo>
                  <a:cubicBezTo>
                    <a:pt x="0" y="823"/>
                    <a:pt x="82" y="930"/>
                    <a:pt x="194" y="930"/>
                  </a:cubicBezTo>
                  <a:cubicBezTo>
                    <a:pt x="233" y="930"/>
                    <a:pt x="275" y="917"/>
                    <a:pt x="318" y="891"/>
                  </a:cubicBezTo>
                  <a:cubicBezTo>
                    <a:pt x="516" y="745"/>
                    <a:pt x="636" y="522"/>
                    <a:pt x="645" y="281"/>
                  </a:cubicBezTo>
                  <a:cubicBezTo>
                    <a:pt x="645" y="103"/>
                    <a:pt x="565" y="1"/>
                    <a:pt x="451" y="1"/>
                  </a:cubicBezTo>
                  <a:close/>
                </a:path>
              </a:pathLst>
            </a:custGeom>
            <a:solidFill>
              <a:srgbClr val="546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41"/>
            <p:cNvSpPr/>
            <p:nvPr/>
          </p:nvSpPr>
          <p:spPr>
            <a:xfrm>
              <a:off x="5190150" y="3465475"/>
              <a:ext cx="58250" cy="61675"/>
            </a:xfrm>
            <a:custGeom>
              <a:rect b="b" l="l" r="r" t="t"/>
              <a:pathLst>
                <a:path extrusionOk="0" h="2467" w="2330">
                  <a:moveTo>
                    <a:pt x="2329" y="0"/>
                  </a:moveTo>
                  <a:lnTo>
                    <a:pt x="1" y="1341"/>
                  </a:lnTo>
                  <a:lnTo>
                    <a:pt x="1" y="1641"/>
                  </a:lnTo>
                  <a:cubicBezTo>
                    <a:pt x="1" y="2123"/>
                    <a:pt x="395" y="2466"/>
                    <a:pt x="826" y="2466"/>
                  </a:cubicBezTo>
                  <a:cubicBezTo>
                    <a:pt x="964" y="2466"/>
                    <a:pt x="1105" y="2431"/>
                    <a:pt x="1238" y="2354"/>
                  </a:cubicBezTo>
                  <a:cubicBezTo>
                    <a:pt x="1908" y="1968"/>
                    <a:pt x="2321" y="1255"/>
                    <a:pt x="2329" y="473"/>
                  </a:cubicBezTo>
                  <a:lnTo>
                    <a:pt x="232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6" name="Google Shape;5796;p41"/>
          <p:cNvGrpSpPr/>
          <p:nvPr/>
        </p:nvGrpSpPr>
        <p:grpSpPr>
          <a:xfrm>
            <a:off x="5692750" y="3340300"/>
            <a:ext cx="199350" cy="370950"/>
            <a:chOff x="5692750" y="3340300"/>
            <a:chExt cx="199350" cy="370950"/>
          </a:xfrm>
        </p:grpSpPr>
        <p:sp>
          <p:nvSpPr>
            <p:cNvPr id="5797" name="Google Shape;5797;p41"/>
            <p:cNvSpPr/>
            <p:nvPr/>
          </p:nvSpPr>
          <p:spPr>
            <a:xfrm>
              <a:off x="5701350" y="3516450"/>
              <a:ext cx="182600" cy="194800"/>
            </a:xfrm>
            <a:custGeom>
              <a:rect b="b" l="l" r="r" t="t"/>
              <a:pathLst>
                <a:path extrusionOk="0" h="7792" w="7304">
                  <a:moveTo>
                    <a:pt x="4676" y="0"/>
                  </a:moveTo>
                  <a:cubicBezTo>
                    <a:pt x="2940" y="0"/>
                    <a:pt x="1813" y="745"/>
                    <a:pt x="1813" y="745"/>
                  </a:cubicBezTo>
                  <a:cubicBezTo>
                    <a:pt x="1135" y="1209"/>
                    <a:pt x="576" y="1836"/>
                    <a:pt x="190" y="2575"/>
                  </a:cubicBezTo>
                  <a:cubicBezTo>
                    <a:pt x="61" y="2815"/>
                    <a:pt x="0" y="3090"/>
                    <a:pt x="9" y="3365"/>
                  </a:cubicBezTo>
                  <a:lnTo>
                    <a:pt x="9" y="6518"/>
                  </a:lnTo>
                  <a:lnTo>
                    <a:pt x="1109" y="7154"/>
                  </a:lnTo>
                  <a:cubicBezTo>
                    <a:pt x="1840" y="7576"/>
                    <a:pt x="2666" y="7791"/>
                    <a:pt x="3497" y="7791"/>
                  </a:cubicBezTo>
                  <a:cubicBezTo>
                    <a:pt x="3936" y="7791"/>
                    <a:pt x="4375" y="7731"/>
                    <a:pt x="4803" y="7609"/>
                  </a:cubicBezTo>
                  <a:cubicBezTo>
                    <a:pt x="5868" y="7300"/>
                    <a:pt x="6771" y="6578"/>
                    <a:pt x="7303" y="5599"/>
                  </a:cubicBezTo>
                  <a:lnTo>
                    <a:pt x="7303" y="2455"/>
                  </a:lnTo>
                  <a:cubicBezTo>
                    <a:pt x="7277" y="1621"/>
                    <a:pt x="6951" y="831"/>
                    <a:pt x="6375" y="238"/>
                  </a:cubicBezTo>
                  <a:cubicBezTo>
                    <a:pt x="5764" y="66"/>
                    <a:pt x="5193" y="0"/>
                    <a:pt x="467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41"/>
            <p:cNvSpPr/>
            <p:nvPr/>
          </p:nvSpPr>
          <p:spPr>
            <a:xfrm>
              <a:off x="5692750" y="3340300"/>
              <a:ext cx="199150" cy="216600"/>
            </a:xfrm>
            <a:custGeom>
              <a:rect b="b" l="l" r="r" t="t"/>
              <a:pathLst>
                <a:path extrusionOk="0" h="8664" w="7966">
                  <a:moveTo>
                    <a:pt x="7176" y="1"/>
                  </a:moveTo>
                  <a:cubicBezTo>
                    <a:pt x="7097" y="1"/>
                    <a:pt x="7020" y="20"/>
                    <a:pt x="6951" y="59"/>
                  </a:cubicBezTo>
                  <a:lnTo>
                    <a:pt x="5817" y="712"/>
                  </a:lnTo>
                  <a:cubicBezTo>
                    <a:pt x="5802" y="708"/>
                    <a:pt x="5199" y="490"/>
                    <a:pt x="4408" y="490"/>
                  </a:cubicBezTo>
                  <a:cubicBezTo>
                    <a:pt x="3427" y="490"/>
                    <a:pt x="2157" y="825"/>
                    <a:pt x="1358" y="2318"/>
                  </a:cubicBezTo>
                  <a:cubicBezTo>
                    <a:pt x="1" y="4844"/>
                    <a:pt x="2157" y="7189"/>
                    <a:pt x="2157" y="7189"/>
                  </a:cubicBezTo>
                  <a:lnTo>
                    <a:pt x="2157" y="8083"/>
                  </a:lnTo>
                  <a:lnTo>
                    <a:pt x="2415" y="8160"/>
                  </a:lnTo>
                  <a:cubicBezTo>
                    <a:pt x="2982" y="8332"/>
                    <a:pt x="3558" y="8452"/>
                    <a:pt x="4142" y="8521"/>
                  </a:cubicBezTo>
                  <a:cubicBezTo>
                    <a:pt x="4346" y="8615"/>
                    <a:pt x="4565" y="8663"/>
                    <a:pt x="4783" y="8663"/>
                  </a:cubicBezTo>
                  <a:cubicBezTo>
                    <a:pt x="5042" y="8663"/>
                    <a:pt x="5301" y="8596"/>
                    <a:pt x="5534" y="8461"/>
                  </a:cubicBezTo>
                  <a:cubicBezTo>
                    <a:pt x="6547" y="7868"/>
                    <a:pt x="7175" y="6786"/>
                    <a:pt x="7175" y="5609"/>
                  </a:cubicBezTo>
                  <a:lnTo>
                    <a:pt x="7175" y="2619"/>
                  </a:lnTo>
                  <a:cubicBezTo>
                    <a:pt x="7664" y="2327"/>
                    <a:pt x="7965" y="1803"/>
                    <a:pt x="7965" y="1227"/>
                  </a:cubicBezTo>
                  <a:lnTo>
                    <a:pt x="7965" y="1038"/>
                  </a:lnTo>
                  <a:cubicBezTo>
                    <a:pt x="7965" y="634"/>
                    <a:pt x="7759" y="265"/>
                    <a:pt x="7407" y="59"/>
                  </a:cubicBezTo>
                  <a:cubicBezTo>
                    <a:pt x="7334" y="20"/>
                    <a:pt x="7254" y="1"/>
                    <a:pt x="7176" y="1"/>
                  </a:cubicBezTo>
                  <a:close/>
                </a:path>
              </a:pathLst>
            </a:custGeom>
            <a:solidFill>
              <a:srgbClr val="CBD1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41"/>
            <p:cNvSpPr/>
            <p:nvPr/>
          </p:nvSpPr>
          <p:spPr>
            <a:xfrm>
              <a:off x="5739800" y="3511000"/>
              <a:ext cx="6475" cy="8625"/>
            </a:xfrm>
            <a:custGeom>
              <a:rect b="b" l="l" r="r" t="t"/>
              <a:pathLst>
                <a:path extrusionOk="0" h="345" w="259">
                  <a:moveTo>
                    <a:pt x="0" y="1"/>
                  </a:moveTo>
                  <a:cubicBezTo>
                    <a:pt x="78" y="121"/>
                    <a:pt x="164" y="233"/>
                    <a:pt x="258" y="344"/>
                  </a:cubicBezTo>
                  <a:cubicBezTo>
                    <a:pt x="224" y="293"/>
                    <a:pt x="121" y="181"/>
                    <a:pt x="0" y="1"/>
                  </a:cubicBezTo>
                  <a:close/>
                </a:path>
              </a:pathLst>
            </a:custGeom>
            <a:solidFill>
              <a:srgbClr val="CBD1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41"/>
            <p:cNvSpPr/>
            <p:nvPr/>
          </p:nvSpPr>
          <p:spPr>
            <a:xfrm>
              <a:off x="5745375" y="3405750"/>
              <a:ext cx="126750" cy="151100"/>
            </a:xfrm>
            <a:custGeom>
              <a:rect b="b" l="l" r="r" t="t"/>
              <a:pathLst>
                <a:path extrusionOk="0" h="6044" w="5070">
                  <a:moveTo>
                    <a:pt x="5070" y="1"/>
                  </a:moveTo>
                  <a:lnTo>
                    <a:pt x="1616" y="2003"/>
                  </a:lnTo>
                  <a:cubicBezTo>
                    <a:pt x="1481" y="2080"/>
                    <a:pt x="1331" y="2119"/>
                    <a:pt x="1177" y="2119"/>
                  </a:cubicBezTo>
                  <a:cubicBezTo>
                    <a:pt x="1126" y="2119"/>
                    <a:pt x="1075" y="2114"/>
                    <a:pt x="1023" y="2106"/>
                  </a:cubicBezTo>
                  <a:cubicBezTo>
                    <a:pt x="1000" y="2102"/>
                    <a:pt x="976" y="2101"/>
                    <a:pt x="953" y="2101"/>
                  </a:cubicBezTo>
                  <a:cubicBezTo>
                    <a:pt x="690" y="2101"/>
                    <a:pt x="465" y="2319"/>
                    <a:pt x="465" y="2595"/>
                  </a:cubicBezTo>
                  <a:lnTo>
                    <a:pt x="465" y="3034"/>
                  </a:lnTo>
                  <a:cubicBezTo>
                    <a:pt x="416" y="3005"/>
                    <a:pt x="363" y="2992"/>
                    <a:pt x="313" y="2992"/>
                  </a:cubicBezTo>
                  <a:cubicBezTo>
                    <a:pt x="150" y="2992"/>
                    <a:pt x="1" y="3125"/>
                    <a:pt x="1" y="3309"/>
                  </a:cubicBezTo>
                  <a:cubicBezTo>
                    <a:pt x="1" y="3583"/>
                    <a:pt x="155" y="3841"/>
                    <a:pt x="396" y="3979"/>
                  </a:cubicBezTo>
                  <a:lnTo>
                    <a:pt x="473" y="4022"/>
                  </a:lnTo>
                  <a:lnTo>
                    <a:pt x="52" y="4571"/>
                  </a:lnTo>
                  <a:cubicBezTo>
                    <a:pt x="284" y="4829"/>
                    <a:pt x="559" y="5053"/>
                    <a:pt x="860" y="5224"/>
                  </a:cubicBezTo>
                  <a:lnTo>
                    <a:pt x="1839" y="5791"/>
                  </a:lnTo>
                  <a:cubicBezTo>
                    <a:pt x="2089" y="5959"/>
                    <a:pt x="2380" y="6043"/>
                    <a:pt x="2672" y="6043"/>
                  </a:cubicBezTo>
                  <a:cubicBezTo>
                    <a:pt x="2932" y="6043"/>
                    <a:pt x="3194" y="5977"/>
                    <a:pt x="3429" y="5843"/>
                  </a:cubicBezTo>
                  <a:cubicBezTo>
                    <a:pt x="4442" y="5250"/>
                    <a:pt x="5070" y="4168"/>
                    <a:pt x="5070" y="2999"/>
                  </a:cubicBezTo>
                  <a:lnTo>
                    <a:pt x="5070" y="1"/>
                  </a:lnTo>
                  <a:close/>
                </a:path>
              </a:pathLst>
            </a:custGeom>
            <a:solidFill>
              <a:srgbClr val="CBD1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41"/>
            <p:cNvSpPr/>
            <p:nvPr/>
          </p:nvSpPr>
          <p:spPr>
            <a:xfrm>
              <a:off x="5746675" y="3542350"/>
              <a:ext cx="94750" cy="116025"/>
            </a:xfrm>
            <a:custGeom>
              <a:rect b="b" l="l" r="r" t="t"/>
              <a:pathLst>
                <a:path extrusionOk="0" h="4641" w="3790">
                  <a:moveTo>
                    <a:pt x="0" y="1"/>
                  </a:moveTo>
                  <a:lnTo>
                    <a:pt x="0" y="1"/>
                  </a:lnTo>
                  <a:cubicBezTo>
                    <a:pt x="1538" y="946"/>
                    <a:pt x="2750" y="2329"/>
                    <a:pt x="3488" y="3970"/>
                  </a:cubicBezTo>
                  <a:lnTo>
                    <a:pt x="3789" y="4640"/>
                  </a:lnTo>
                  <a:lnTo>
                    <a:pt x="3789" y="4640"/>
                  </a:lnTo>
                  <a:lnTo>
                    <a:pt x="3609" y="2690"/>
                  </a:lnTo>
                  <a:cubicBezTo>
                    <a:pt x="3531" y="1865"/>
                    <a:pt x="3540" y="1032"/>
                    <a:pt x="3634" y="207"/>
                  </a:cubicBezTo>
                  <a:lnTo>
                    <a:pt x="3634" y="207"/>
                  </a:lnTo>
                  <a:cubicBezTo>
                    <a:pt x="3549" y="267"/>
                    <a:pt x="3463" y="327"/>
                    <a:pt x="3377" y="379"/>
                  </a:cubicBezTo>
                  <a:cubicBezTo>
                    <a:pt x="3148" y="514"/>
                    <a:pt x="2890" y="581"/>
                    <a:pt x="2631" y="581"/>
                  </a:cubicBezTo>
                  <a:cubicBezTo>
                    <a:pt x="2412" y="581"/>
                    <a:pt x="2194" y="533"/>
                    <a:pt x="1993" y="439"/>
                  </a:cubicBezTo>
                  <a:cubicBezTo>
                    <a:pt x="1401" y="370"/>
                    <a:pt x="825" y="250"/>
                    <a:pt x="258" y="78"/>
                  </a:cubicBezTo>
                  <a:lnTo>
                    <a:pt x="0" y="1"/>
                  </a:lnTo>
                  <a:close/>
                </a:path>
              </a:pathLst>
            </a:custGeom>
            <a:solidFill>
              <a:srgbClr val="D6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41"/>
            <p:cNvSpPr/>
            <p:nvPr/>
          </p:nvSpPr>
          <p:spPr>
            <a:xfrm>
              <a:off x="5746675" y="3542350"/>
              <a:ext cx="70050" cy="36325"/>
            </a:xfrm>
            <a:custGeom>
              <a:rect b="b" l="l" r="r" t="t"/>
              <a:pathLst>
                <a:path extrusionOk="0" h="1453" w="2802">
                  <a:moveTo>
                    <a:pt x="0" y="1"/>
                  </a:moveTo>
                  <a:lnTo>
                    <a:pt x="2354" y="1453"/>
                  </a:lnTo>
                  <a:lnTo>
                    <a:pt x="2801" y="568"/>
                  </a:lnTo>
                  <a:lnTo>
                    <a:pt x="2801" y="568"/>
                  </a:lnTo>
                  <a:cubicBezTo>
                    <a:pt x="2740" y="576"/>
                    <a:pt x="2678" y="579"/>
                    <a:pt x="2617" y="579"/>
                  </a:cubicBezTo>
                  <a:cubicBezTo>
                    <a:pt x="2402" y="579"/>
                    <a:pt x="2187" y="533"/>
                    <a:pt x="1993" y="439"/>
                  </a:cubicBezTo>
                  <a:cubicBezTo>
                    <a:pt x="1401" y="370"/>
                    <a:pt x="825" y="250"/>
                    <a:pt x="258" y="78"/>
                  </a:cubicBez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41"/>
            <p:cNvSpPr/>
            <p:nvPr/>
          </p:nvSpPr>
          <p:spPr>
            <a:xfrm>
              <a:off x="5746675" y="3520025"/>
              <a:ext cx="49850" cy="33325"/>
            </a:xfrm>
            <a:custGeom>
              <a:rect b="b" l="l" r="r" t="t"/>
              <a:pathLst>
                <a:path extrusionOk="0" h="1333" w="1994">
                  <a:moveTo>
                    <a:pt x="0" y="0"/>
                  </a:moveTo>
                  <a:lnTo>
                    <a:pt x="0" y="894"/>
                  </a:lnTo>
                  <a:lnTo>
                    <a:pt x="258" y="971"/>
                  </a:lnTo>
                  <a:cubicBezTo>
                    <a:pt x="825" y="1143"/>
                    <a:pt x="1401" y="1263"/>
                    <a:pt x="1993" y="1332"/>
                  </a:cubicBezTo>
                  <a:lnTo>
                    <a:pt x="808" y="653"/>
                  </a:lnTo>
                  <a:cubicBezTo>
                    <a:pt x="507" y="482"/>
                    <a:pt x="232" y="258"/>
                    <a:pt x="0" y="0"/>
                  </a:cubicBezTo>
                  <a:close/>
                </a:path>
              </a:pathLst>
            </a:custGeom>
            <a:solidFill>
              <a:srgbClr val="BAC2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41"/>
            <p:cNvSpPr/>
            <p:nvPr/>
          </p:nvSpPr>
          <p:spPr>
            <a:xfrm>
              <a:off x="5808100" y="3556100"/>
              <a:ext cx="19350" cy="21075"/>
            </a:xfrm>
            <a:custGeom>
              <a:rect b="b" l="l" r="r" t="t"/>
              <a:pathLst>
                <a:path extrusionOk="0" h="843" w="774">
                  <a:moveTo>
                    <a:pt x="447" y="1"/>
                  </a:moveTo>
                  <a:cubicBezTo>
                    <a:pt x="421" y="9"/>
                    <a:pt x="387" y="9"/>
                    <a:pt x="344" y="18"/>
                  </a:cubicBezTo>
                  <a:lnTo>
                    <a:pt x="0" y="705"/>
                  </a:lnTo>
                  <a:lnTo>
                    <a:pt x="164" y="843"/>
                  </a:lnTo>
                  <a:lnTo>
                    <a:pt x="593" y="594"/>
                  </a:lnTo>
                  <a:lnTo>
                    <a:pt x="774" y="233"/>
                  </a:lnTo>
                  <a:lnTo>
                    <a:pt x="447" y="1"/>
                  </a:lnTo>
                  <a:close/>
                </a:path>
              </a:pathLst>
            </a:custGeom>
            <a:solidFill>
              <a:srgbClr val="424D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41"/>
            <p:cNvSpPr/>
            <p:nvPr/>
          </p:nvSpPr>
          <p:spPr>
            <a:xfrm>
              <a:off x="5819475" y="3548375"/>
              <a:ext cx="16775" cy="17650"/>
            </a:xfrm>
            <a:custGeom>
              <a:rect b="b" l="l" r="r" t="t"/>
              <a:pathLst>
                <a:path extrusionOk="0" h="706" w="671">
                  <a:moveTo>
                    <a:pt x="671" y="1"/>
                  </a:moveTo>
                  <a:cubicBezTo>
                    <a:pt x="602" y="52"/>
                    <a:pt x="533" y="95"/>
                    <a:pt x="465" y="138"/>
                  </a:cubicBezTo>
                  <a:cubicBezTo>
                    <a:pt x="319" y="215"/>
                    <a:pt x="164" y="275"/>
                    <a:pt x="1" y="310"/>
                  </a:cubicBezTo>
                  <a:lnTo>
                    <a:pt x="533" y="705"/>
                  </a:lnTo>
                  <a:lnTo>
                    <a:pt x="67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41"/>
            <p:cNvSpPr/>
            <p:nvPr/>
          </p:nvSpPr>
          <p:spPr>
            <a:xfrm>
              <a:off x="5706075" y="3588700"/>
              <a:ext cx="44050" cy="116275"/>
            </a:xfrm>
            <a:custGeom>
              <a:rect b="b" l="l" r="r" t="t"/>
              <a:pathLst>
                <a:path extrusionOk="0" h="4651" w="1762">
                  <a:moveTo>
                    <a:pt x="495" y="1"/>
                  </a:moveTo>
                  <a:cubicBezTo>
                    <a:pt x="206" y="1"/>
                    <a:pt x="1" y="267"/>
                    <a:pt x="1" y="716"/>
                  </a:cubicBezTo>
                  <a:lnTo>
                    <a:pt x="1" y="3740"/>
                  </a:lnTo>
                  <a:lnTo>
                    <a:pt x="1023" y="4324"/>
                  </a:lnTo>
                  <a:cubicBezTo>
                    <a:pt x="1255" y="4453"/>
                    <a:pt x="1504" y="4565"/>
                    <a:pt x="1762" y="4651"/>
                  </a:cubicBezTo>
                  <a:lnTo>
                    <a:pt x="1762" y="1730"/>
                  </a:lnTo>
                  <a:cubicBezTo>
                    <a:pt x="1762" y="1128"/>
                    <a:pt x="1392" y="424"/>
                    <a:pt x="946" y="166"/>
                  </a:cubicBezTo>
                  <a:lnTo>
                    <a:pt x="817" y="97"/>
                  </a:lnTo>
                  <a:cubicBezTo>
                    <a:pt x="703" y="32"/>
                    <a:pt x="594" y="1"/>
                    <a:pt x="49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41"/>
            <p:cNvSpPr/>
            <p:nvPr/>
          </p:nvSpPr>
          <p:spPr>
            <a:xfrm>
              <a:off x="5812175" y="3570925"/>
              <a:ext cx="29250" cy="87225"/>
            </a:xfrm>
            <a:custGeom>
              <a:rect b="b" l="l" r="r" t="t"/>
              <a:pathLst>
                <a:path extrusionOk="0" h="3489" w="1170">
                  <a:moveTo>
                    <a:pt x="430" y="1"/>
                  </a:moveTo>
                  <a:lnTo>
                    <a:pt x="1" y="250"/>
                  </a:lnTo>
                  <a:lnTo>
                    <a:pt x="52" y="1375"/>
                  </a:lnTo>
                  <a:cubicBezTo>
                    <a:pt x="370" y="1831"/>
                    <a:pt x="645" y="2320"/>
                    <a:pt x="868" y="2827"/>
                  </a:cubicBezTo>
                  <a:lnTo>
                    <a:pt x="1160" y="3472"/>
                  </a:lnTo>
                  <a:lnTo>
                    <a:pt x="1169" y="3489"/>
                  </a:lnTo>
                  <a:lnTo>
                    <a:pt x="989" y="1547"/>
                  </a:lnTo>
                  <a:cubicBezTo>
                    <a:pt x="971" y="1358"/>
                    <a:pt x="954" y="1169"/>
                    <a:pt x="946" y="980"/>
                  </a:cubicBezTo>
                  <a:lnTo>
                    <a:pt x="430" y="1"/>
                  </a:lnTo>
                  <a:close/>
                </a:path>
              </a:pathLst>
            </a:custGeom>
            <a:solidFill>
              <a:srgbClr val="5C65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41"/>
            <p:cNvSpPr/>
            <p:nvPr/>
          </p:nvSpPr>
          <p:spPr>
            <a:xfrm>
              <a:off x="5805725" y="3465850"/>
              <a:ext cx="15075" cy="21775"/>
            </a:xfrm>
            <a:custGeom>
              <a:rect b="b" l="l" r="r" t="t"/>
              <a:pathLst>
                <a:path extrusionOk="0" h="871" w="603">
                  <a:moveTo>
                    <a:pt x="422" y="0"/>
                  </a:moveTo>
                  <a:cubicBezTo>
                    <a:pt x="385" y="0"/>
                    <a:pt x="344" y="12"/>
                    <a:pt x="302" y="37"/>
                  </a:cubicBezTo>
                  <a:cubicBezTo>
                    <a:pt x="113" y="166"/>
                    <a:pt x="1" y="380"/>
                    <a:pt x="1" y="612"/>
                  </a:cubicBezTo>
                  <a:cubicBezTo>
                    <a:pt x="1" y="773"/>
                    <a:pt x="73" y="871"/>
                    <a:pt x="181" y="871"/>
                  </a:cubicBezTo>
                  <a:cubicBezTo>
                    <a:pt x="217" y="871"/>
                    <a:pt x="258" y="860"/>
                    <a:pt x="302" y="836"/>
                  </a:cubicBezTo>
                  <a:cubicBezTo>
                    <a:pt x="482" y="707"/>
                    <a:pt x="594" y="492"/>
                    <a:pt x="602" y="260"/>
                  </a:cubicBezTo>
                  <a:cubicBezTo>
                    <a:pt x="602" y="95"/>
                    <a:pt x="527" y="0"/>
                    <a:pt x="422" y="0"/>
                  </a:cubicBezTo>
                  <a:close/>
                </a:path>
              </a:pathLst>
            </a:custGeom>
            <a:solidFill>
              <a:srgbClr val="546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41"/>
            <p:cNvSpPr/>
            <p:nvPr/>
          </p:nvSpPr>
          <p:spPr>
            <a:xfrm>
              <a:off x="5842475" y="3444625"/>
              <a:ext cx="15050" cy="21875"/>
            </a:xfrm>
            <a:custGeom>
              <a:rect b="b" l="l" r="r" t="t"/>
              <a:pathLst>
                <a:path extrusionOk="0" h="875" w="602">
                  <a:moveTo>
                    <a:pt x="417" y="0"/>
                  </a:moveTo>
                  <a:cubicBezTo>
                    <a:pt x="381" y="0"/>
                    <a:pt x="342" y="11"/>
                    <a:pt x="301" y="35"/>
                  </a:cubicBezTo>
                  <a:cubicBezTo>
                    <a:pt x="112" y="164"/>
                    <a:pt x="0" y="379"/>
                    <a:pt x="0" y="611"/>
                  </a:cubicBezTo>
                  <a:cubicBezTo>
                    <a:pt x="0" y="775"/>
                    <a:pt x="70" y="874"/>
                    <a:pt x="175" y="874"/>
                  </a:cubicBezTo>
                  <a:cubicBezTo>
                    <a:pt x="213" y="874"/>
                    <a:pt x="255" y="862"/>
                    <a:pt x="301" y="834"/>
                  </a:cubicBezTo>
                  <a:cubicBezTo>
                    <a:pt x="481" y="705"/>
                    <a:pt x="593" y="491"/>
                    <a:pt x="601" y="267"/>
                  </a:cubicBezTo>
                  <a:cubicBezTo>
                    <a:pt x="601" y="100"/>
                    <a:pt x="524" y="0"/>
                    <a:pt x="417" y="0"/>
                  </a:cubicBezTo>
                  <a:close/>
                </a:path>
              </a:pathLst>
            </a:custGeom>
            <a:solidFill>
              <a:srgbClr val="546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41"/>
            <p:cNvSpPr/>
            <p:nvPr/>
          </p:nvSpPr>
          <p:spPr>
            <a:xfrm>
              <a:off x="5692750" y="3340300"/>
              <a:ext cx="199350" cy="179750"/>
            </a:xfrm>
            <a:custGeom>
              <a:rect b="b" l="l" r="r" t="t"/>
              <a:pathLst>
                <a:path extrusionOk="0" h="7190" w="7974">
                  <a:moveTo>
                    <a:pt x="7176" y="1"/>
                  </a:moveTo>
                  <a:cubicBezTo>
                    <a:pt x="7097" y="1"/>
                    <a:pt x="7020" y="20"/>
                    <a:pt x="6951" y="59"/>
                  </a:cubicBezTo>
                  <a:lnTo>
                    <a:pt x="5817" y="712"/>
                  </a:lnTo>
                  <a:cubicBezTo>
                    <a:pt x="5802" y="708"/>
                    <a:pt x="5199" y="490"/>
                    <a:pt x="4408" y="490"/>
                  </a:cubicBezTo>
                  <a:cubicBezTo>
                    <a:pt x="3427" y="490"/>
                    <a:pt x="2157" y="825"/>
                    <a:pt x="1358" y="2318"/>
                  </a:cubicBezTo>
                  <a:cubicBezTo>
                    <a:pt x="1" y="4844"/>
                    <a:pt x="2157" y="7189"/>
                    <a:pt x="2157" y="7189"/>
                  </a:cubicBezTo>
                  <a:lnTo>
                    <a:pt x="2570" y="6640"/>
                  </a:lnTo>
                  <a:lnTo>
                    <a:pt x="2501" y="6597"/>
                  </a:lnTo>
                  <a:cubicBezTo>
                    <a:pt x="2252" y="6459"/>
                    <a:pt x="2106" y="6201"/>
                    <a:pt x="2106" y="5918"/>
                  </a:cubicBezTo>
                  <a:cubicBezTo>
                    <a:pt x="2106" y="5741"/>
                    <a:pt x="2255" y="5610"/>
                    <a:pt x="2417" y="5610"/>
                  </a:cubicBezTo>
                  <a:cubicBezTo>
                    <a:pt x="2468" y="5610"/>
                    <a:pt x="2520" y="5623"/>
                    <a:pt x="2570" y="5652"/>
                  </a:cubicBezTo>
                  <a:lnTo>
                    <a:pt x="2570" y="5213"/>
                  </a:lnTo>
                  <a:cubicBezTo>
                    <a:pt x="2570" y="4937"/>
                    <a:pt x="2795" y="4719"/>
                    <a:pt x="3058" y="4719"/>
                  </a:cubicBezTo>
                  <a:cubicBezTo>
                    <a:pt x="3081" y="4719"/>
                    <a:pt x="3105" y="4720"/>
                    <a:pt x="3128" y="4724"/>
                  </a:cubicBezTo>
                  <a:cubicBezTo>
                    <a:pt x="3180" y="4732"/>
                    <a:pt x="3231" y="4737"/>
                    <a:pt x="3282" y="4737"/>
                  </a:cubicBezTo>
                  <a:cubicBezTo>
                    <a:pt x="3435" y="4737"/>
                    <a:pt x="3583" y="4698"/>
                    <a:pt x="3712" y="4621"/>
                  </a:cubicBezTo>
                  <a:lnTo>
                    <a:pt x="7175" y="2619"/>
                  </a:lnTo>
                  <a:cubicBezTo>
                    <a:pt x="7664" y="2327"/>
                    <a:pt x="7965" y="1794"/>
                    <a:pt x="7974" y="1227"/>
                  </a:cubicBezTo>
                  <a:lnTo>
                    <a:pt x="7974" y="1038"/>
                  </a:lnTo>
                  <a:cubicBezTo>
                    <a:pt x="7974" y="634"/>
                    <a:pt x="7759" y="265"/>
                    <a:pt x="7407" y="59"/>
                  </a:cubicBezTo>
                  <a:cubicBezTo>
                    <a:pt x="7334" y="20"/>
                    <a:pt x="7254" y="1"/>
                    <a:pt x="71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41"/>
            <p:cNvSpPr/>
            <p:nvPr/>
          </p:nvSpPr>
          <p:spPr>
            <a:xfrm>
              <a:off x="5803675" y="3489225"/>
              <a:ext cx="55775" cy="31700"/>
            </a:xfrm>
            <a:custGeom>
              <a:rect b="b" l="l" r="r" t="t"/>
              <a:pathLst>
                <a:path extrusionOk="0" h="1268" w="2231">
                  <a:moveTo>
                    <a:pt x="2086" y="0"/>
                  </a:moveTo>
                  <a:cubicBezTo>
                    <a:pt x="2038" y="0"/>
                    <a:pt x="1990" y="28"/>
                    <a:pt x="1973" y="90"/>
                  </a:cubicBezTo>
                  <a:cubicBezTo>
                    <a:pt x="1836" y="442"/>
                    <a:pt x="1569" y="734"/>
                    <a:pt x="1234" y="897"/>
                  </a:cubicBezTo>
                  <a:cubicBezTo>
                    <a:pt x="1059" y="987"/>
                    <a:pt x="866" y="1033"/>
                    <a:pt x="674" y="1033"/>
                  </a:cubicBezTo>
                  <a:cubicBezTo>
                    <a:pt x="516" y="1033"/>
                    <a:pt x="359" y="1002"/>
                    <a:pt x="212" y="940"/>
                  </a:cubicBezTo>
                  <a:cubicBezTo>
                    <a:pt x="198" y="936"/>
                    <a:pt x="185" y="934"/>
                    <a:pt x="173" y="934"/>
                  </a:cubicBezTo>
                  <a:cubicBezTo>
                    <a:pt x="66" y="934"/>
                    <a:pt x="1" y="1086"/>
                    <a:pt x="109" y="1155"/>
                  </a:cubicBezTo>
                  <a:cubicBezTo>
                    <a:pt x="281" y="1232"/>
                    <a:pt x="478" y="1267"/>
                    <a:pt x="676" y="1267"/>
                  </a:cubicBezTo>
                  <a:cubicBezTo>
                    <a:pt x="690" y="1267"/>
                    <a:pt x="705" y="1268"/>
                    <a:pt x="720" y="1268"/>
                  </a:cubicBezTo>
                  <a:cubicBezTo>
                    <a:pt x="937" y="1268"/>
                    <a:pt x="1153" y="1209"/>
                    <a:pt x="1346" y="1112"/>
                  </a:cubicBezTo>
                  <a:cubicBezTo>
                    <a:pt x="1750" y="923"/>
                    <a:pt x="2059" y="571"/>
                    <a:pt x="2205" y="159"/>
                  </a:cubicBezTo>
                  <a:cubicBezTo>
                    <a:pt x="2231" y="61"/>
                    <a:pt x="2158" y="0"/>
                    <a:pt x="2086" y="0"/>
                  </a:cubicBezTo>
                  <a:close/>
                </a:path>
              </a:pathLst>
            </a:custGeom>
            <a:solidFill>
              <a:srgbClr val="A9B3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2" name="Google Shape;5812;p41"/>
          <p:cNvGrpSpPr/>
          <p:nvPr/>
        </p:nvGrpSpPr>
        <p:grpSpPr>
          <a:xfrm>
            <a:off x="6934425" y="3339500"/>
            <a:ext cx="196550" cy="370475"/>
            <a:chOff x="6934425" y="3339500"/>
            <a:chExt cx="196550" cy="370475"/>
          </a:xfrm>
        </p:grpSpPr>
        <p:sp>
          <p:nvSpPr>
            <p:cNvPr id="5813" name="Google Shape;5813;p41"/>
            <p:cNvSpPr/>
            <p:nvPr/>
          </p:nvSpPr>
          <p:spPr>
            <a:xfrm>
              <a:off x="6942375" y="3511025"/>
              <a:ext cx="188400" cy="198950"/>
            </a:xfrm>
            <a:custGeom>
              <a:rect b="b" l="l" r="r" t="t"/>
              <a:pathLst>
                <a:path extrusionOk="0" h="7958" w="7536">
                  <a:moveTo>
                    <a:pt x="5086" y="1"/>
                  </a:moveTo>
                  <a:cubicBezTo>
                    <a:pt x="3987" y="1"/>
                    <a:pt x="2896" y="230"/>
                    <a:pt x="1882" y="678"/>
                  </a:cubicBezTo>
                  <a:cubicBezTo>
                    <a:pt x="1169" y="1159"/>
                    <a:pt x="593" y="1804"/>
                    <a:pt x="198" y="2568"/>
                  </a:cubicBezTo>
                  <a:cubicBezTo>
                    <a:pt x="61" y="2818"/>
                    <a:pt x="1" y="3101"/>
                    <a:pt x="9" y="3385"/>
                  </a:cubicBezTo>
                  <a:lnTo>
                    <a:pt x="9" y="6641"/>
                  </a:lnTo>
                  <a:lnTo>
                    <a:pt x="1143" y="7302"/>
                  </a:lnTo>
                  <a:cubicBezTo>
                    <a:pt x="1901" y="7734"/>
                    <a:pt x="2750" y="7957"/>
                    <a:pt x="3604" y="7957"/>
                  </a:cubicBezTo>
                  <a:cubicBezTo>
                    <a:pt x="4058" y="7957"/>
                    <a:pt x="4514" y="7894"/>
                    <a:pt x="4958" y="7766"/>
                  </a:cubicBezTo>
                  <a:cubicBezTo>
                    <a:pt x="6058" y="7440"/>
                    <a:pt x="6985" y="6701"/>
                    <a:pt x="7535" y="5696"/>
                  </a:cubicBezTo>
                  <a:lnTo>
                    <a:pt x="7535" y="2440"/>
                  </a:lnTo>
                  <a:cubicBezTo>
                    <a:pt x="7518" y="1580"/>
                    <a:pt x="7174" y="764"/>
                    <a:pt x="6590" y="146"/>
                  </a:cubicBezTo>
                  <a:cubicBezTo>
                    <a:pt x="6092" y="49"/>
                    <a:pt x="5588" y="1"/>
                    <a:pt x="5086" y="1"/>
                  </a:cubicBezTo>
                  <a:close/>
                </a:path>
              </a:pathLst>
            </a:custGeom>
            <a:solidFill>
              <a:srgbClr val="D6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41"/>
            <p:cNvSpPr/>
            <p:nvPr/>
          </p:nvSpPr>
          <p:spPr>
            <a:xfrm>
              <a:off x="6934425" y="3339500"/>
              <a:ext cx="184325" cy="210975"/>
            </a:xfrm>
            <a:custGeom>
              <a:rect b="b" l="l" r="r" t="t"/>
              <a:pathLst>
                <a:path extrusionOk="0" h="8439" w="7373">
                  <a:moveTo>
                    <a:pt x="4581" y="1"/>
                  </a:moveTo>
                  <a:cubicBezTo>
                    <a:pt x="3375" y="1"/>
                    <a:pt x="2094" y="499"/>
                    <a:pt x="1367" y="1903"/>
                  </a:cubicBezTo>
                  <a:cubicBezTo>
                    <a:pt x="1" y="4532"/>
                    <a:pt x="2192" y="6921"/>
                    <a:pt x="2192" y="6921"/>
                  </a:cubicBezTo>
                  <a:lnTo>
                    <a:pt x="2192" y="7840"/>
                  </a:lnTo>
                  <a:lnTo>
                    <a:pt x="2458" y="7926"/>
                  </a:lnTo>
                  <a:cubicBezTo>
                    <a:pt x="3042" y="8098"/>
                    <a:pt x="3635" y="8218"/>
                    <a:pt x="4245" y="8287"/>
                  </a:cubicBezTo>
                  <a:cubicBezTo>
                    <a:pt x="4452" y="8389"/>
                    <a:pt x="4677" y="8439"/>
                    <a:pt x="4903" y="8439"/>
                  </a:cubicBezTo>
                  <a:cubicBezTo>
                    <a:pt x="5172" y="8439"/>
                    <a:pt x="5441" y="8367"/>
                    <a:pt x="5680" y="8227"/>
                  </a:cubicBezTo>
                  <a:cubicBezTo>
                    <a:pt x="6728" y="7617"/>
                    <a:pt x="7372" y="6500"/>
                    <a:pt x="7372" y="5288"/>
                  </a:cubicBezTo>
                  <a:lnTo>
                    <a:pt x="7372" y="2178"/>
                  </a:lnTo>
                  <a:cubicBezTo>
                    <a:pt x="7364" y="1259"/>
                    <a:pt x="6745" y="443"/>
                    <a:pt x="5860" y="185"/>
                  </a:cubicBezTo>
                  <a:cubicBezTo>
                    <a:pt x="5465" y="69"/>
                    <a:pt x="5028" y="1"/>
                    <a:pt x="4581" y="1"/>
                  </a:cubicBezTo>
                  <a:close/>
                </a:path>
              </a:pathLst>
            </a:custGeom>
            <a:solidFill>
              <a:srgbClr val="6678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41"/>
            <p:cNvSpPr/>
            <p:nvPr/>
          </p:nvSpPr>
          <p:spPr>
            <a:xfrm>
              <a:off x="7064375" y="3541725"/>
              <a:ext cx="17425" cy="18050"/>
            </a:xfrm>
            <a:custGeom>
              <a:rect b="b" l="l" r="r" t="t"/>
              <a:pathLst>
                <a:path extrusionOk="0" h="722" w="697">
                  <a:moveTo>
                    <a:pt x="696" y="0"/>
                  </a:moveTo>
                  <a:lnTo>
                    <a:pt x="696" y="0"/>
                  </a:lnTo>
                  <a:cubicBezTo>
                    <a:pt x="628" y="43"/>
                    <a:pt x="550" y="95"/>
                    <a:pt x="482" y="138"/>
                  </a:cubicBezTo>
                  <a:cubicBezTo>
                    <a:pt x="336" y="224"/>
                    <a:pt x="172" y="284"/>
                    <a:pt x="1" y="318"/>
                  </a:cubicBezTo>
                  <a:lnTo>
                    <a:pt x="550" y="722"/>
                  </a:lnTo>
                  <a:lnTo>
                    <a:pt x="69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41"/>
            <p:cNvSpPr/>
            <p:nvPr/>
          </p:nvSpPr>
          <p:spPr>
            <a:xfrm>
              <a:off x="6942375" y="3527975"/>
              <a:ext cx="92825" cy="181975"/>
            </a:xfrm>
            <a:custGeom>
              <a:rect b="b" l="l" r="r" t="t"/>
              <a:pathLst>
                <a:path extrusionOk="0" h="7279" w="3713">
                  <a:moveTo>
                    <a:pt x="1882" y="0"/>
                  </a:moveTo>
                  <a:lnTo>
                    <a:pt x="1882" y="0"/>
                  </a:lnTo>
                  <a:cubicBezTo>
                    <a:pt x="1169" y="481"/>
                    <a:pt x="593" y="1126"/>
                    <a:pt x="198" y="1890"/>
                  </a:cubicBezTo>
                  <a:cubicBezTo>
                    <a:pt x="61" y="2140"/>
                    <a:pt x="1" y="2423"/>
                    <a:pt x="9" y="2707"/>
                  </a:cubicBezTo>
                  <a:lnTo>
                    <a:pt x="9" y="5963"/>
                  </a:lnTo>
                  <a:lnTo>
                    <a:pt x="1143" y="6624"/>
                  </a:lnTo>
                  <a:cubicBezTo>
                    <a:pt x="1897" y="7055"/>
                    <a:pt x="2755" y="7278"/>
                    <a:pt x="3616" y="7278"/>
                  </a:cubicBezTo>
                  <a:cubicBezTo>
                    <a:pt x="3648" y="7278"/>
                    <a:pt x="3680" y="7278"/>
                    <a:pt x="3712" y="7277"/>
                  </a:cubicBezTo>
                  <a:lnTo>
                    <a:pt x="3712" y="2939"/>
                  </a:lnTo>
                  <a:cubicBezTo>
                    <a:pt x="3712" y="2002"/>
                    <a:pt x="3231" y="1126"/>
                    <a:pt x="2423" y="636"/>
                  </a:cubicBezTo>
                  <a:lnTo>
                    <a:pt x="1874" y="301"/>
                  </a:lnTo>
                  <a:lnTo>
                    <a:pt x="188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41"/>
            <p:cNvSpPr/>
            <p:nvPr/>
          </p:nvSpPr>
          <p:spPr>
            <a:xfrm>
              <a:off x="6947325" y="3583150"/>
              <a:ext cx="45550" cy="120100"/>
            </a:xfrm>
            <a:custGeom>
              <a:rect b="b" l="l" r="r" t="t"/>
              <a:pathLst>
                <a:path extrusionOk="0" h="4804" w="1822">
                  <a:moveTo>
                    <a:pt x="511" y="1"/>
                  </a:moveTo>
                  <a:cubicBezTo>
                    <a:pt x="209" y="1"/>
                    <a:pt x="0" y="280"/>
                    <a:pt x="0" y="740"/>
                  </a:cubicBezTo>
                  <a:lnTo>
                    <a:pt x="0" y="3867"/>
                  </a:lnTo>
                  <a:lnTo>
                    <a:pt x="1048" y="4469"/>
                  </a:lnTo>
                  <a:cubicBezTo>
                    <a:pt x="1298" y="4606"/>
                    <a:pt x="1555" y="4718"/>
                    <a:pt x="1813" y="4804"/>
                  </a:cubicBezTo>
                  <a:lnTo>
                    <a:pt x="1813" y="1788"/>
                  </a:lnTo>
                  <a:cubicBezTo>
                    <a:pt x="1822" y="1170"/>
                    <a:pt x="1444" y="448"/>
                    <a:pt x="971" y="173"/>
                  </a:cubicBezTo>
                  <a:lnTo>
                    <a:pt x="851" y="104"/>
                  </a:lnTo>
                  <a:cubicBezTo>
                    <a:pt x="730" y="34"/>
                    <a:pt x="615" y="1"/>
                    <a:pt x="5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41"/>
            <p:cNvSpPr/>
            <p:nvPr/>
          </p:nvSpPr>
          <p:spPr>
            <a:xfrm>
              <a:off x="6934425" y="3339500"/>
              <a:ext cx="184325" cy="173025"/>
            </a:xfrm>
            <a:custGeom>
              <a:rect b="b" l="l" r="r" t="t"/>
              <a:pathLst>
                <a:path extrusionOk="0" h="6921" w="7373">
                  <a:moveTo>
                    <a:pt x="4581" y="1"/>
                  </a:moveTo>
                  <a:cubicBezTo>
                    <a:pt x="3375" y="1"/>
                    <a:pt x="2094" y="499"/>
                    <a:pt x="1367" y="1903"/>
                  </a:cubicBezTo>
                  <a:cubicBezTo>
                    <a:pt x="1" y="4532"/>
                    <a:pt x="2192" y="6921"/>
                    <a:pt x="2192" y="6921"/>
                  </a:cubicBezTo>
                  <a:lnTo>
                    <a:pt x="2621" y="6354"/>
                  </a:lnTo>
                  <a:lnTo>
                    <a:pt x="2544" y="6302"/>
                  </a:lnTo>
                  <a:cubicBezTo>
                    <a:pt x="2295" y="6165"/>
                    <a:pt x="2140" y="5898"/>
                    <a:pt x="2140" y="5606"/>
                  </a:cubicBezTo>
                  <a:cubicBezTo>
                    <a:pt x="2147" y="5423"/>
                    <a:pt x="2298" y="5290"/>
                    <a:pt x="2464" y="5290"/>
                  </a:cubicBezTo>
                  <a:cubicBezTo>
                    <a:pt x="2516" y="5290"/>
                    <a:pt x="2570" y="5303"/>
                    <a:pt x="2621" y="5331"/>
                  </a:cubicBezTo>
                  <a:lnTo>
                    <a:pt x="2621" y="6182"/>
                  </a:lnTo>
                  <a:cubicBezTo>
                    <a:pt x="2699" y="6225"/>
                    <a:pt x="2781" y="6244"/>
                    <a:pt x="2860" y="6244"/>
                  </a:cubicBezTo>
                  <a:cubicBezTo>
                    <a:pt x="3117" y="6244"/>
                    <a:pt x="3351" y="6043"/>
                    <a:pt x="3351" y="5761"/>
                  </a:cubicBezTo>
                  <a:lnTo>
                    <a:pt x="3351" y="4197"/>
                  </a:lnTo>
                  <a:cubicBezTo>
                    <a:pt x="4528" y="3613"/>
                    <a:pt x="7372" y="2196"/>
                    <a:pt x="7372" y="2196"/>
                  </a:cubicBezTo>
                  <a:cubicBezTo>
                    <a:pt x="7372" y="2196"/>
                    <a:pt x="7372" y="2187"/>
                    <a:pt x="7372" y="2178"/>
                  </a:cubicBezTo>
                  <a:cubicBezTo>
                    <a:pt x="7364" y="1259"/>
                    <a:pt x="6745" y="443"/>
                    <a:pt x="5860" y="185"/>
                  </a:cubicBezTo>
                  <a:cubicBezTo>
                    <a:pt x="5465" y="69"/>
                    <a:pt x="5028" y="1"/>
                    <a:pt x="45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41"/>
            <p:cNvSpPr/>
            <p:nvPr/>
          </p:nvSpPr>
          <p:spPr>
            <a:xfrm>
              <a:off x="6987900" y="3394375"/>
              <a:ext cx="130850" cy="155950"/>
            </a:xfrm>
            <a:custGeom>
              <a:rect b="b" l="l" r="r" t="t"/>
              <a:pathLst>
                <a:path extrusionOk="0" h="6238" w="5234">
                  <a:moveTo>
                    <a:pt x="5233" y="1"/>
                  </a:moveTo>
                  <a:cubicBezTo>
                    <a:pt x="5233" y="1"/>
                    <a:pt x="2398" y="1409"/>
                    <a:pt x="1212" y="1994"/>
                  </a:cubicBezTo>
                  <a:lnTo>
                    <a:pt x="1212" y="3557"/>
                  </a:lnTo>
                  <a:cubicBezTo>
                    <a:pt x="1212" y="3843"/>
                    <a:pt x="977" y="4045"/>
                    <a:pt x="724" y="4045"/>
                  </a:cubicBezTo>
                  <a:cubicBezTo>
                    <a:pt x="643" y="4045"/>
                    <a:pt x="560" y="4024"/>
                    <a:pt x="482" y="3978"/>
                  </a:cubicBezTo>
                  <a:lnTo>
                    <a:pt x="482" y="3128"/>
                  </a:lnTo>
                  <a:cubicBezTo>
                    <a:pt x="433" y="3102"/>
                    <a:pt x="382" y="3091"/>
                    <a:pt x="331" y="3091"/>
                  </a:cubicBezTo>
                  <a:cubicBezTo>
                    <a:pt x="160" y="3091"/>
                    <a:pt x="1" y="3225"/>
                    <a:pt x="1" y="3411"/>
                  </a:cubicBezTo>
                  <a:cubicBezTo>
                    <a:pt x="1" y="3695"/>
                    <a:pt x="156" y="3961"/>
                    <a:pt x="405" y="4107"/>
                  </a:cubicBezTo>
                  <a:lnTo>
                    <a:pt x="482" y="4150"/>
                  </a:lnTo>
                  <a:lnTo>
                    <a:pt x="53" y="4717"/>
                  </a:lnTo>
                  <a:cubicBezTo>
                    <a:pt x="293" y="4984"/>
                    <a:pt x="577" y="5215"/>
                    <a:pt x="886" y="5396"/>
                  </a:cubicBezTo>
                  <a:lnTo>
                    <a:pt x="1891" y="5972"/>
                  </a:lnTo>
                  <a:cubicBezTo>
                    <a:pt x="2151" y="6149"/>
                    <a:pt x="2455" y="6238"/>
                    <a:pt x="2759" y="6238"/>
                  </a:cubicBezTo>
                  <a:cubicBezTo>
                    <a:pt x="3029" y="6238"/>
                    <a:pt x="3299" y="6169"/>
                    <a:pt x="3541" y="6032"/>
                  </a:cubicBezTo>
                  <a:cubicBezTo>
                    <a:pt x="4589" y="5422"/>
                    <a:pt x="5233" y="4305"/>
                    <a:pt x="5233" y="3085"/>
                  </a:cubicBezTo>
                  <a:lnTo>
                    <a:pt x="5233" y="1"/>
                  </a:lnTo>
                  <a:close/>
                </a:path>
              </a:pathLst>
            </a:custGeom>
            <a:solidFill>
              <a:srgbClr val="7585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41"/>
            <p:cNvSpPr/>
            <p:nvPr/>
          </p:nvSpPr>
          <p:spPr>
            <a:xfrm>
              <a:off x="7081125" y="3514650"/>
              <a:ext cx="49850" cy="175300"/>
            </a:xfrm>
            <a:custGeom>
              <a:rect b="b" l="l" r="r" t="t"/>
              <a:pathLst>
                <a:path extrusionOk="0" h="7012" w="1994">
                  <a:moveTo>
                    <a:pt x="1040" y="1"/>
                  </a:moveTo>
                  <a:cubicBezTo>
                    <a:pt x="782" y="439"/>
                    <a:pt x="430" y="817"/>
                    <a:pt x="1" y="1100"/>
                  </a:cubicBezTo>
                  <a:cubicBezTo>
                    <a:pt x="439" y="1685"/>
                    <a:pt x="671" y="2406"/>
                    <a:pt x="671" y="3137"/>
                  </a:cubicBezTo>
                  <a:lnTo>
                    <a:pt x="671" y="7011"/>
                  </a:lnTo>
                  <a:cubicBezTo>
                    <a:pt x="1221" y="6633"/>
                    <a:pt x="1667" y="6135"/>
                    <a:pt x="1994" y="5551"/>
                  </a:cubicBezTo>
                  <a:lnTo>
                    <a:pt x="1994" y="2295"/>
                  </a:lnTo>
                  <a:cubicBezTo>
                    <a:pt x="1968" y="1435"/>
                    <a:pt x="1624" y="619"/>
                    <a:pt x="104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41"/>
            <p:cNvSpPr/>
            <p:nvPr/>
          </p:nvSpPr>
          <p:spPr>
            <a:xfrm>
              <a:off x="7052550" y="3549675"/>
              <a:ext cx="20225" cy="21700"/>
            </a:xfrm>
            <a:custGeom>
              <a:rect b="b" l="l" r="r" t="t"/>
              <a:pathLst>
                <a:path extrusionOk="0" h="868" w="809">
                  <a:moveTo>
                    <a:pt x="482" y="0"/>
                  </a:moveTo>
                  <a:cubicBezTo>
                    <a:pt x="439" y="0"/>
                    <a:pt x="396" y="9"/>
                    <a:pt x="362" y="17"/>
                  </a:cubicBezTo>
                  <a:lnTo>
                    <a:pt x="1" y="722"/>
                  </a:lnTo>
                  <a:lnTo>
                    <a:pt x="173" y="868"/>
                  </a:lnTo>
                  <a:lnTo>
                    <a:pt x="620" y="610"/>
                  </a:lnTo>
                  <a:lnTo>
                    <a:pt x="809" y="241"/>
                  </a:lnTo>
                  <a:lnTo>
                    <a:pt x="48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41"/>
            <p:cNvSpPr/>
            <p:nvPr/>
          </p:nvSpPr>
          <p:spPr>
            <a:xfrm>
              <a:off x="6989425" y="3535500"/>
              <a:ext cx="72175" cy="37175"/>
            </a:xfrm>
            <a:custGeom>
              <a:rect b="b" l="l" r="r" t="t"/>
              <a:pathLst>
                <a:path extrusionOk="0" h="1487" w="2887">
                  <a:moveTo>
                    <a:pt x="0" y="0"/>
                  </a:moveTo>
                  <a:lnTo>
                    <a:pt x="2431" y="1486"/>
                  </a:lnTo>
                  <a:lnTo>
                    <a:pt x="2887" y="584"/>
                  </a:lnTo>
                  <a:lnTo>
                    <a:pt x="2887" y="584"/>
                  </a:lnTo>
                  <a:cubicBezTo>
                    <a:pt x="2829" y="591"/>
                    <a:pt x="2771" y="595"/>
                    <a:pt x="2712" y="595"/>
                  </a:cubicBezTo>
                  <a:cubicBezTo>
                    <a:pt x="2485" y="595"/>
                    <a:pt x="2257" y="543"/>
                    <a:pt x="2045" y="447"/>
                  </a:cubicBezTo>
                  <a:cubicBezTo>
                    <a:pt x="1443" y="378"/>
                    <a:pt x="842" y="258"/>
                    <a:pt x="258" y="77"/>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41"/>
            <p:cNvSpPr/>
            <p:nvPr/>
          </p:nvSpPr>
          <p:spPr>
            <a:xfrm>
              <a:off x="6989425" y="3512300"/>
              <a:ext cx="51575" cy="34375"/>
            </a:xfrm>
            <a:custGeom>
              <a:rect b="b" l="l" r="r" t="t"/>
              <a:pathLst>
                <a:path extrusionOk="0" h="1375" w="2063">
                  <a:moveTo>
                    <a:pt x="0" y="0"/>
                  </a:moveTo>
                  <a:lnTo>
                    <a:pt x="0" y="919"/>
                  </a:lnTo>
                  <a:lnTo>
                    <a:pt x="258" y="997"/>
                  </a:lnTo>
                  <a:cubicBezTo>
                    <a:pt x="842" y="1177"/>
                    <a:pt x="1443" y="1306"/>
                    <a:pt x="2045" y="1375"/>
                  </a:cubicBezTo>
                  <a:lnTo>
                    <a:pt x="2062" y="1375"/>
                  </a:lnTo>
                  <a:cubicBezTo>
                    <a:pt x="1976" y="1340"/>
                    <a:pt x="1907" y="1297"/>
                    <a:pt x="1839" y="1246"/>
                  </a:cubicBezTo>
                  <a:lnTo>
                    <a:pt x="825" y="670"/>
                  </a:lnTo>
                  <a:cubicBezTo>
                    <a:pt x="516" y="490"/>
                    <a:pt x="232" y="267"/>
                    <a:pt x="0" y="0"/>
                  </a:cubicBezTo>
                  <a:close/>
                </a:path>
              </a:pathLst>
            </a:custGeom>
            <a:solidFill>
              <a:srgbClr val="6678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41"/>
            <p:cNvSpPr/>
            <p:nvPr/>
          </p:nvSpPr>
          <p:spPr>
            <a:xfrm>
              <a:off x="7050200" y="3456300"/>
              <a:ext cx="15500" cy="22625"/>
            </a:xfrm>
            <a:custGeom>
              <a:rect b="b" l="l" r="r" t="t"/>
              <a:pathLst>
                <a:path extrusionOk="0" h="905" w="620">
                  <a:moveTo>
                    <a:pt x="436" y="1"/>
                  </a:moveTo>
                  <a:cubicBezTo>
                    <a:pt x="398" y="1"/>
                    <a:pt x="355" y="14"/>
                    <a:pt x="310" y="41"/>
                  </a:cubicBezTo>
                  <a:cubicBezTo>
                    <a:pt x="121" y="178"/>
                    <a:pt x="0" y="393"/>
                    <a:pt x="0" y="634"/>
                  </a:cubicBezTo>
                  <a:cubicBezTo>
                    <a:pt x="0" y="800"/>
                    <a:pt x="77" y="904"/>
                    <a:pt x="186" y="904"/>
                  </a:cubicBezTo>
                  <a:cubicBezTo>
                    <a:pt x="224" y="904"/>
                    <a:pt x="266" y="892"/>
                    <a:pt x="310" y="866"/>
                  </a:cubicBezTo>
                  <a:cubicBezTo>
                    <a:pt x="499" y="728"/>
                    <a:pt x="619" y="505"/>
                    <a:pt x="619" y="273"/>
                  </a:cubicBezTo>
                  <a:cubicBezTo>
                    <a:pt x="619" y="102"/>
                    <a:pt x="544" y="1"/>
                    <a:pt x="436" y="1"/>
                  </a:cubicBezTo>
                  <a:close/>
                </a:path>
              </a:pathLst>
            </a:custGeom>
            <a:solidFill>
              <a:srgbClr val="546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41"/>
            <p:cNvSpPr/>
            <p:nvPr/>
          </p:nvSpPr>
          <p:spPr>
            <a:xfrm>
              <a:off x="7088000" y="3434425"/>
              <a:ext cx="15700" cy="22625"/>
            </a:xfrm>
            <a:custGeom>
              <a:rect b="b" l="l" r="r" t="t"/>
              <a:pathLst>
                <a:path extrusionOk="0" h="905" w="628">
                  <a:moveTo>
                    <a:pt x="442" y="1"/>
                  </a:moveTo>
                  <a:cubicBezTo>
                    <a:pt x="404" y="1"/>
                    <a:pt x="362" y="13"/>
                    <a:pt x="318" y="39"/>
                  </a:cubicBezTo>
                  <a:cubicBezTo>
                    <a:pt x="121" y="177"/>
                    <a:pt x="9" y="392"/>
                    <a:pt x="1" y="632"/>
                  </a:cubicBezTo>
                  <a:cubicBezTo>
                    <a:pt x="1" y="803"/>
                    <a:pt x="80" y="904"/>
                    <a:pt x="190" y="904"/>
                  </a:cubicBezTo>
                  <a:cubicBezTo>
                    <a:pt x="230" y="904"/>
                    <a:pt x="273" y="891"/>
                    <a:pt x="318" y="864"/>
                  </a:cubicBezTo>
                  <a:cubicBezTo>
                    <a:pt x="507" y="727"/>
                    <a:pt x="619" y="512"/>
                    <a:pt x="628" y="271"/>
                  </a:cubicBezTo>
                  <a:cubicBezTo>
                    <a:pt x="628" y="105"/>
                    <a:pt x="552" y="1"/>
                    <a:pt x="442" y="1"/>
                  </a:cubicBezTo>
                  <a:close/>
                </a:path>
              </a:pathLst>
            </a:custGeom>
            <a:solidFill>
              <a:srgbClr val="546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41"/>
            <p:cNvSpPr/>
            <p:nvPr/>
          </p:nvSpPr>
          <p:spPr>
            <a:xfrm>
              <a:off x="7056850" y="3564925"/>
              <a:ext cx="36975" cy="117725"/>
            </a:xfrm>
            <a:custGeom>
              <a:rect b="b" l="l" r="r" t="t"/>
              <a:pathLst>
                <a:path extrusionOk="0" h="4709" w="1479">
                  <a:moveTo>
                    <a:pt x="456" y="0"/>
                  </a:moveTo>
                  <a:lnTo>
                    <a:pt x="1" y="258"/>
                  </a:lnTo>
                  <a:lnTo>
                    <a:pt x="224" y="4012"/>
                  </a:lnTo>
                  <a:lnTo>
                    <a:pt x="972" y="4708"/>
                  </a:lnTo>
                  <a:lnTo>
                    <a:pt x="1479" y="3445"/>
                  </a:lnTo>
                  <a:lnTo>
                    <a:pt x="45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41"/>
            <p:cNvSpPr/>
            <p:nvPr/>
          </p:nvSpPr>
          <p:spPr>
            <a:xfrm>
              <a:off x="7044400" y="3473425"/>
              <a:ext cx="56525" cy="59875"/>
            </a:xfrm>
            <a:custGeom>
              <a:rect b="b" l="l" r="r" t="t"/>
              <a:pathLst>
                <a:path extrusionOk="0" h="2395" w="2261">
                  <a:moveTo>
                    <a:pt x="2260" y="0"/>
                  </a:moveTo>
                  <a:lnTo>
                    <a:pt x="1" y="1306"/>
                  </a:lnTo>
                  <a:lnTo>
                    <a:pt x="1" y="1590"/>
                  </a:lnTo>
                  <a:cubicBezTo>
                    <a:pt x="1" y="2059"/>
                    <a:pt x="386" y="2394"/>
                    <a:pt x="808" y="2394"/>
                  </a:cubicBezTo>
                  <a:cubicBezTo>
                    <a:pt x="943" y="2394"/>
                    <a:pt x="1081" y="2360"/>
                    <a:pt x="1212" y="2285"/>
                  </a:cubicBezTo>
                  <a:cubicBezTo>
                    <a:pt x="1856" y="1907"/>
                    <a:pt x="2260" y="1212"/>
                    <a:pt x="2260" y="464"/>
                  </a:cubicBezTo>
                  <a:lnTo>
                    <a:pt x="22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8" name="Google Shape;5828;p41"/>
          <p:cNvGrpSpPr/>
          <p:nvPr/>
        </p:nvGrpSpPr>
        <p:grpSpPr>
          <a:xfrm>
            <a:off x="4451725" y="3340250"/>
            <a:ext cx="201725" cy="370425"/>
            <a:chOff x="4451725" y="3340250"/>
            <a:chExt cx="201725" cy="370425"/>
          </a:xfrm>
        </p:grpSpPr>
        <p:sp>
          <p:nvSpPr>
            <p:cNvPr id="5829" name="Google Shape;5829;p41"/>
            <p:cNvSpPr/>
            <p:nvPr/>
          </p:nvSpPr>
          <p:spPr>
            <a:xfrm>
              <a:off x="4459675" y="3509175"/>
              <a:ext cx="193775" cy="201500"/>
            </a:xfrm>
            <a:custGeom>
              <a:rect b="b" l="l" r="r" t="t"/>
              <a:pathLst>
                <a:path extrusionOk="0" h="8060" w="7751">
                  <a:moveTo>
                    <a:pt x="5741" y="1"/>
                  </a:moveTo>
                  <a:cubicBezTo>
                    <a:pt x="3436" y="1"/>
                    <a:pt x="1934" y="581"/>
                    <a:pt x="1934" y="581"/>
                  </a:cubicBezTo>
                  <a:cubicBezTo>
                    <a:pt x="1203" y="1070"/>
                    <a:pt x="611" y="1740"/>
                    <a:pt x="207" y="2522"/>
                  </a:cubicBezTo>
                  <a:cubicBezTo>
                    <a:pt x="69" y="2780"/>
                    <a:pt x="1" y="3072"/>
                    <a:pt x="18" y="3364"/>
                  </a:cubicBezTo>
                  <a:lnTo>
                    <a:pt x="18" y="6706"/>
                  </a:lnTo>
                  <a:lnTo>
                    <a:pt x="1186" y="7385"/>
                  </a:lnTo>
                  <a:cubicBezTo>
                    <a:pt x="1956" y="7831"/>
                    <a:pt x="2823" y="8060"/>
                    <a:pt x="3697" y="8060"/>
                  </a:cubicBezTo>
                  <a:cubicBezTo>
                    <a:pt x="4169" y="8060"/>
                    <a:pt x="4643" y="7993"/>
                    <a:pt x="5104" y="7857"/>
                  </a:cubicBezTo>
                  <a:cubicBezTo>
                    <a:pt x="6238" y="7531"/>
                    <a:pt x="7192" y="6766"/>
                    <a:pt x="7750" y="5735"/>
                  </a:cubicBezTo>
                  <a:lnTo>
                    <a:pt x="7750" y="2393"/>
                  </a:lnTo>
                  <a:cubicBezTo>
                    <a:pt x="7724" y="1508"/>
                    <a:pt x="7381" y="675"/>
                    <a:pt x="6771" y="39"/>
                  </a:cubicBezTo>
                  <a:cubicBezTo>
                    <a:pt x="6413" y="13"/>
                    <a:pt x="6069" y="1"/>
                    <a:pt x="5741" y="1"/>
                  </a:cubicBezTo>
                  <a:close/>
                </a:path>
              </a:pathLst>
            </a:custGeom>
            <a:solidFill>
              <a:srgbClr val="D6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41"/>
            <p:cNvSpPr/>
            <p:nvPr/>
          </p:nvSpPr>
          <p:spPr>
            <a:xfrm>
              <a:off x="4451725" y="3340250"/>
              <a:ext cx="200650" cy="206425"/>
            </a:xfrm>
            <a:custGeom>
              <a:rect b="b" l="l" r="r" t="t"/>
              <a:pathLst>
                <a:path extrusionOk="0" h="8257" w="8026">
                  <a:moveTo>
                    <a:pt x="4702" y="1"/>
                  </a:moveTo>
                  <a:cubicBezTo>
                    <a:pt x="3462" y="1"/>
                    <a:pt x="2147" y="510"/>
                    <a:pt x="1401" y="1951"/>
                  </a:cubicBezTo>
                  <a:cubicBezTo>
                    <a:pt x="1" y="4648"/>
                    <a:pt x="2252" y="6702"/>
                    <a:pt x="2252" y="6702"/>
                  </a:cubicBezTo>
                  <a:lnTo>
                    <a:pt x="2252" y="7647"/>
                  </a:lnTo>
                  <a:cubicBezTo>
                    <a:pt x="2252" y="7647"/>
                    <a:pt x="3738" y="8033"/>
                    <a:pt x="4357" y="8102"/>
                  </a:cubicBezTo>
                  <a:cubicBezTo>
                    <a:pt x="4580" y="8205"/>
                    <a:pt x="4820" y="8257"/>
                    <a:pt x="5061" y="8257"/>
                  </a:cubicBezTo>
                  <a:cubicBezTo>
                    <a:pt x="5121" y="8257"/>
                    <a:pt x="5173" y="8248"/>
                    <a:pt x="5233" y="8248"/>
                  </a:cubicBezTo>
                  <a:cubicBezTo>
                    <a:pt x="5439" y="8214"/>
                    <a:pt x="5645" y="8145"/>
                    <a:pt x="5834" y="8042"/>
                  </a:cubicBezTo>
                  <a:cubicBezTo>
                    <a:pt x="6908" y="7415"/>
                    <a:pt x="7578" y="6264"/>
                    <a:pt x="7578" y="5026"/>
                  </a:cubicBezTo>
                  <a:lnTo>
                    <a:pt x="7578" y="2879"/>
                  </a:lnTo>
                  <a:lnTo>
                    <a:pt x="7647" y="2818"/>
                  </a:lnTo>
                  <a:cubicBezTo>
                    <a:pt x="7896" y="2664"/>
                    <a:pt x="8025" y="2372"/>
                    <a:pt x="7965" y="2080"/>
                  </a:cubicBezTo>
                  <a:cubicBezTo>
                    <a:pt x="7690" y="696"/>
                    <a:pt x="5860" y="147"/>
                    <a:pt x="5860" y="147"/>
                  </a:cubicBezTo>
                  <a:cubicBezTo>
                    <a:pt x="5497" y="54"/>
                    <a:pt x="5103" y="1"/>
                    <a:pt x="4702" y="1"/>
                  </a:cubicBezTo>
                  <a:close/>
                </a:path>
              </a:pathLst>
            </a:custGeom>
            <a:solidFill>
              <a:srgbClr val="A9B3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41"/>
            <p:cNvSpPr/>
            <p:nvPr/>
          </p:nvSpPr>
          <p:spPr>
            <a:xfrm>
              <a:off x="4464825" y="3580375"/>
              <a:ext cx="46850" cy="123525"/>
            </a:xfrm>
            <a:custGeom>
              <a:rect b="b" l="l" r="r" t="t"/>
              <a:pathLst>
                <a:path extrusionOk="0" h="4941" w="1874">
                  <a:moveTo>
                    <a:pt x="528" y="0"/>
                  </a:moveTo>
                  <a:cubicBezTo>
                    <a:pt x="220" y="0"/>
                    <a:pt x="1" y="285"/>
                    <a:pt x="1" y="765"/>
                  </a:cubicBezTo>
                  <a:lnTo>
                    <a:pt x="1" y="3970"/>
                  </a:lnTo>
                  <a:lnTo>
                    <a:pt x="1075" y="4597"/>
                  </a:lnTo>
                  <a:cubicBezTo>
                    <a:pt x="1332" y="4735"/>
                    <a:pt x="1590" y="4846"/>
                    <a:pt x="1865" y="4941"/>
                  </a:cubicBezTo>
                  <a:lnTo>
                    <a:pt x="1865" y="1839"/>
                  </a:lnTo>
                  <a:cubicBezTo>
                    <a:pt x="1874" y="1203"/>
                    <a:pt x="1479" y="456"/>
                    <a:pt x="1006" y="181"/>
                  </a:cubicBezTo>
                  <a:lnTo>
                    <a:pt x="869" y="104"/>
                  </a:lnTo>
                  <a:cubicBezTo>
                    <a:pt x="748" y="34"/>
                    <a:pt x="633" y="0"/>
                    <a:pt x="528" y="0"/>
                  </a:cubicBezTo>
                  <a:close/>
                </a:path>
              </a:pathLst>
            </a:custGeom>
            <a:solidFill>
              <a:srgbClr val="A7A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41"/>
            <p:cNvSpPr/>
            <p:nvPr/>
          </p:nvSpPr>
          <p:spPr>
            <a:xfrm>
              <a:off x="4506725" y="3412200"/>
              <a:ext cx="134475" cy="134425"/>
            </a:xfrm>
            <a:custGeom>
              <a:rect b="b" l="l" r="r" t="t"/>
              <a:pathLst>
                <a:path extrusionOk="0" h="5377" w="5379">
                  <a:moveTo>
                    <a:pt x="5378" y="1"/>
                  </a:moveTo>
                  <a:lnTo>
                    <a:pt x="5112" y="147"/>
                  </a:lnTo>
                  <a:lnTo>
                    <a:pt x="4751" y="361"/>
                  </a:lnTo>
                  <a:cubicBezTo>
                    <a:pt x="4593" y="452"/>
                    <a:pt x="4415" y="498"/>
                    <a:pt x="4237" y="498"/>
                  </a:cubicBezTo>
                  <a:cubicBezTo>
                    <a:pt x="4028" y="498"/>
                    <a:pt x="3819" y="435"/>
                    <a:pt x="3643" y="310"/>
                  </a:cubicBezTo>
                  <a:cubicBezTo>
                    <a:pt x="3394" y="903"/>
                    <a:pt x="2956" y="1392"/>
                    <a:pt x="2397" y="1719"/>
                  </a:cubicBezTo>
                  <a:lnTo>
                    <a:pt x="2225" y="1813"/>
                  </a:lnTo>
                  <a:cubicBezTo>
                    <a:pt x="1785" y="2066"/>
                    <a:pt x="1285" y="2197"/>
                    <a:pt x="779" y="2197"/>
                  </a:cubicBezTo>
                  <a:cubicBezTo>
                    <a:pt x="683" y="2197"/>
                    <a:pt x="586" y="2192"/>
                    <a:pt x="490" y="2183"/>
                  </a:cubicBezTo>
                  <a:cubicBezTo>
                    <a:pt x="439" y="2154"/>
                    <a:pt x="385" y="2141"/>
                    <a:pt x="332" y="2141"/>
                  </a:cubicBezTo>
                  <a:cubicBezTo>
                    <a:pt x="161" y="2141"/>
                    <a:pt x="0" y="2278"/>
                    <a:pt x="0" y="2475"/>
                  </a:cubicBezTo>
                  <a:cubicBezTo>
                    <a:pt x="0" y="2767"/>
                    <a:pt x="155" y="3042"/>
                    <a:pt x="413" y="3188"/>
                  </a:cubicBezTo>
                  <a:lnTo>
                    <a:pt x="490" y="3231"/>
                  </a:lnTo>
                  <a:lnTo>
                    <a:pt x="52" y="3815"/>
                  </a:lnTo>
                  <a:cubicBezTo>
                    <a:pt x="301" y="4090"/>
                    <a:pt x="593" y="4322"/>
                    <a:pt x="911" y="4511"/>
                  </a:cubicBezTo>
                  <a:lnTo>
                    <a:pt x="1950" y="5104"/>
                  </a:lnTo>
                  <a:cubicBezTo>
                    <a:pt x="2219" y="5286"/>
                    <a:pt x="2529" y="5376"/>
                    <a:pt x="2838" y="5376"/>
                  </a:cubicBezTo>
                  <a:cubicBezTo>
                    <a:pt x="3113" y="5376"/>
                    <a:pt x="3388" y="5305"/>
                    <a:pt x="3634" y="5164"/>
                  </a:cubicBezTo>
                  <a:cubicBezTo>
                    <a:pt x="4708" y="4537"/>
                    <a:pt x="5378" y="3386"/>
                    <a:pt x="5378" y="2148"/>
                  </a:cubicBezTo>
                  <a:lnTo>
                    <a:pt x="5378" y="1"/>
                  </a:lnTo>
                  <a:close/>
                </a:path>
              </a:pathLst>
            </a:custGeom>
            <a:solidFill>
              <a:srgbClr val="CBD1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41"/>
            <p:cNvSpPr/>
            <p:nvPr/>
          </p:nvSpPr>
          <p:spPr>
            <a:xfrm>
              <a:off x="4585325" y="3537850"/>
              <a:ext cx="17650" cy="18500"/>
            </a:xfrm>
            <a:custGeom>
              <a:rect b="b" l="l" r="r" t="t"/>
              <a:pathLst>
                <a:path extrusionOk="0" h="740" w="706">
                  <a:moveTo>
                    <a:pt x="705" y="1"/>
                  </a:moveTo>
                  <a:lnTo>
                    <a:pt x="705" y="1"/>
                  </a:lnTo>
                  <a:cubicBezTo>
                    <a:pt x="636" y="44"/>
                    <a:pt x="559" y="95"/>
                    <a:pt x="490" y="138"/>
                  </a:cubicBezTo>
                  <a:cubicBezTo>
                    <a:pt x="336" y="224"/>
                    <a:pt x="172" y="284"/>
                    <a:pt x="1" y="318"/>
                  </a:cubicBezTo>
                  <a:lnTo>
                    <a:pt x="559" y="739"/>
                  </a:lnTo>
                  <a:lnTo>
                    <a:pt x="70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41"/>
            <p:cNvSpPr/>
            <p:nvPr/>
          </p:nvSpPr>
          <p:spPr>
            <a:xfrm>
              <a:off x="4573075" y="3545800"/>
              <a:ext cx="20650" cy="22350"/>
            </a:xfrm>
            <a:custGeom>
              <a:rect b="b" l="l" r="r" t="t"/>
              <a:pathLst>
                <a:path extrusionOk="0" h="894" w="826">
                  <a:moveTo>
                    <a:pt x="491" y="0"/>
                  </a:moveTo>
                  <a:cubicBezTo>
                    <a:pt x="448" y="9"/>
                    <a:pt x="405" y="18"/>
                    <a:pt x="370" y="26"/>
                  </a:cubicBezTo>
                  <a:lnTo>
                    <a:pt x="1" y="748"/>
                  </a:lnTo>
                  <a:lnTo>
                    <a:pt x="173" y="894"/>
                  </a:lnTo>
                  <a:lnTo>
                    <a:pt x="628" y="628"/>
                  </a:lnTo>
                  <a:lnTo>
                    <a:pt x="826" y="250"/>
                  </a:lnTo>
                  <a:lnTo>
                    <a:pt x="491" y="0"/>
                  </a:lnTo>
                  <a:close/>
                </a:path>
              </a:pathLst>
            </a:custGeom>
            <a:solidFill>
              <a:srgbClr val="424D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41"/>
            <p:cNvSpPr/>
            <p:nvPr/>
          </p:nvSpPr>
          <p:spPr>
            <a:xfrm>
              <a:off x="4508000" y="3531400"/>
              <a:ext cx="74350" cy="38275"/>
            </a:xfrm>
            <a:custGeom>
              <a:rect b="b" l="l" r="r" t="t"/>
              <a:pathLst>
                <a:path extrusionOk="0" h="1531" w="2974">
                  <a:moveTo>
                    <a:pt x="1" y="1"/>
                  </a:moveTo>
                  <a:lnTo>
                    <a:pt x="2501" y="1530"/>
                  </a:lnTo>
                  <a:lnTo>
                    <a:pt x="2973" y="602"/>
                  </a:lnTo>
                  <a:lnTo>
                    <a:pt x="2973" y="602"/>
                  </a:lnTo>
                  <a:cubicBezTo>
                    <a:pt x="2913" y="609"/>
                    <a:pt x="2852" y="613"/>
                    <a:pt x="2792" y="613"/>
                  </a:cubicBezTo>
                  <a:cubicBezTo>
                    <a:pt x="2555" y="613"/>
                    <a:pt x="2325" y="559"/>
                    <a:pt x="2106" y="456"/>
                  </a:cubicBezTo>
                  <a:cubicBezTo>
                    <a:pt x="1487" y="387"/>
                    <a:pt x="868" y="259"/>
                    <a:pt x="276" y="78"/>
                  </a:cubicBez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41"/>
            <p:cNvSpPr/>
            <p:nvPr/>
          </p:nvSpPr>
          <p:spPr>
            <a:xfrm>
              <a:off x="4508000" y="3507575"/>
              <a:ext cx="53075" cy="35250"/>
            </a:xfrm>
            <a:custGeom>
              <a:rect b="b" l="l" r="r" t="t"/>
              <a:pathLst>
                <a:path extrusionOk="0" h="1410" w="2123">
                  <a:moveTo>
                    <a:pt x="1" y="0"/>
                  </a:moveTo>
                  <a:lnTo>
                    <a:pt x="1" y="945"/>
                  </a:lnTo>
                  <a:lnTo>
                    <a:pt x="267" y="1031"/>
                  </a:lnTo>
                  <a:cubicBezTo>
                    <a:pt x="868" y="1212"/>
                    <a:pt x="1487" y="1340"/>
                    <a:pt x="2106" y="1409"/>
                  </a:cubicBezTo>
                  <a:lnTo>
                    <a:pt x="2123" y="1409"/>
                  </a:lnTo>
                  <a:cubicBezTo>
                    <a:pt x="2045" y="1375"/>
                    <a:pt x="1968" y="1332"/>
                    <a:pt x="1891" y="1289"/>
                  </a:cubicBezTo>
                  <a:lnTo>
                    <a:pt x="860" y="696"/>
                  </a:lnTo>
                  <a:cubicBezTo>
                    <a:pt x="533" y="507"/>
                    <a:pt x="241" y="275"/>
                    <a:pt x="1" y="0"/>
                  </a:cubicBezTo>
                  <a:close/>
                </a:path>
              </a:pathLst>
            </a:custGeom>
            <a:solidFill>
              <a:srgbClr val="BAC2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41"/>
            <p:cNvSpPr/>
            <p:nvPr/>
          </p:nvSpPr>
          <p:spPr>
            <a:xfrm>
              <a:off x="4568575" y="3452775"/>
              <a:ext cx="16125" cy="23250"/>
            </a:xfrm>
            <a:custGeom>
              <a:rect b="b" l="l" r="r" t="t"/>
              <a:pathLst>
                <a:path extrusionOk="0" h="930" w="645">
                  <a:moveTo>
                    <a:pt x="452" y="1"/>
                  </a:moveTo>
                  <a:cubicBezTo>
                    <a:pt x="414" y="1"/>
                    <a:pt x="372" y="12"/>
                    <a:pt x="327" y="36"/>
                  </a:cubicBezTo>
                  <a:cubicBezTo>
                    <a:pt x="121" y="182"/>
                    <a:pt x="9" y="405"/>
                    <a:pt x="0" y="646"/>
                  </a:cubicBezTo>
                  <a:cubicBezTo>
                    <a:pt x="0" y="826"/>
                    <a:pt x="83" y="930"/>
                    <a:pt x="200" y="930"/>
                  </a:cubicBezTo>
                  <a:cubicBezTo>
                    <a:pt x="239" y="930"/>
                    <a:pt x="282" y="918"/>
                    <a:pt x="327" y="895"/>
                  </a:cubicBezTo>
                  <a:cubicBezTo>
                    <a:pt x="525" y="749"/>
                    <a:pt x="636" y="525"/>
                    <a:pt x="645" y="285"/>
                  </a:cubicBezTo>
                  <a:cubicBezTo>
                    <a:pt x="645" y="104"/>
                    <a:pt x="567" y="1"/>
                    <a:pt x="452" y="1"/>
                  </a:cubicBezTo>
                  <a:close/>
                </a:path>
              </a:pathLst>
            </a:custGeom>
            <a:solidFill>
              <a:srgbClr val="546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41"/>
            <p:cNvSpPr/>
            <p:nvPr/>
          </p:nvSpPr>
          <p:spPr>
            <a:xfrm>
              <a:off x="4613475" y="3425625"/>
              <a:ext cx="16125" cy="23225"/>
            </a:xfrm>
            <a:custGeom>
              <a:rect b="b" l="l" r="r" t="t"/>
              <a:pathLst>
                <a:path extrusionOk="0" h="929" w="645">
                  <a:moveTo>
                    <a:pt x="451" y="1"/>
                  </a:moveTo>
                  <a:cubicBezTo>
                    <a:pt x="412" y="1"/>
                    <a:pt x="370" y="13"/>
                    <a:pt x="327" y="39"/>
                  </a:cubicBezTo>
                  <a:cubicBezTo>
                    <a:pt x="120" y="177"/>
                    <a:pt x="9" y="409"/>
                    <a:pt x="0" y="649"/>
                  </a:cubicBezTo>
                  <a:cubicBezTo>
                    <a:pt x="0" y="822"/>
                    <a:pt x="81" y="928"/>
                    <a:pt x="197" y="928"/>
                  </a:cubicBezTo>
                  <a:cubicBezTo>
                    <a:pt x="237" y="928"/>
                    <a:pt x="281" y="916"/>
                    <a:pt x="327" y="890"/>
                  </a:cubicBezTo>
                  <a:cubicBezTo>
                    <a:pt x="524" y="752"/>
                    <a:pt x="636" y="520"/>
                    <a:pt x="644" y="280"/>
                  </a:cubicBezTo>
                  <a:cubicBezTo>
                    <a:pt x="644" y="107"/>
                    <a:pt x="563" y="1"/>
                    <a:pt x="451" y="1"/>
                  </a:cubicBezTo>
                  <a:close/>
                </a:path>
              </a:pathLst>
            </a:custGeom>
            <a:solidFill>
              <a:srgbClr val="546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41"/>
            <p:cNvSpPr/>
            <p:nvPr/>
          </p:nvSpPr>
          <p:spPr>
            <a:xfrm>
              <a:off x="4577375" y="3561700"/>
              <a:ext cx="38050" cy="119225"/>
            </a:xfrm>
            <a:custGeom>
              <a:rect b="b" l="l" r="r" t="t"/>
              <a:pathLst>
                <a:path extrusionOk="0" h="4769" w="1522">
                  <a:moveTo>
                    <a:pt x="456" y="0"/>
                  </a:moveTo>
                  <a:lnTo>
                    <a:pt x="1" y="267"/>
                  </a:lnTo>
                  <a:lnTo>
                    <a:pt x="233" y="3952"/>
                  </a:lnTo>
                  <a:lnTo>
                    <a:pt x="1118" y="4768"/>
                  </a:lnTo>
                  <a:lnTo>
                    <a:pt x="1521" y="3540"/>
                  </a:lnTo>
                  <a:lnTo>
                    <a:pt x="456" y="0"/>
                  </a:lnTo>
                  <a:close/>
                </a:path>
              </a:pathLst>
            </a:custGeom>
            <a:solidFill>
              <a:srgbClr val="5C65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41"/>
            <p:cNvSpPr/>
            <p:nvPr/>
          </p:nvSpPr>
          <p:spPr>
            <a:xfrm>
              <a:off x="4613900" y="3572900"/>
              <a:ext cx="32025" cy="54725"/>
            </a:xfrm>
            <a:custGeom>
              <a:rect b="b" l="l" r="r" t="t"/>
              <a:pathLst>
                <a:path extrusionOk="0" h="2189" w="1281">
                  <a:moveTo>
                    <a:pt x="1171" y="1"/>
                  </a:moveTo>
                  <a:cubicBezTo>
                    <a:pt x="1153" y="1"/>
                    <a:pt x="1134" y="6"/>
                    <a:pt x="1117" y="16"/>
                  </a:cubicBezTo>
                  <a:lnTo>
                    <a:pt x="138" y="583"/>
                  </a:lnTo>
                  <a:cubicBezTo>
                    <a:pt x="52" y="635"/>
                    <a:pt x="0" y="721"/>
                    <a:pt x="0" y="815"/>
                  </a:cubicBezTo>
                  <a:lnTo>
                    <a:pt x="0" y="1709"/>
                  </a:lnTo>
                  <a:cubicBezTo>
                    <a:pt x="0" y="1988"/>
                    <a:pt x="231" y="2188"/>
                    <a:pt x="480" y="2188"/>
                  </a:cubicBezTo>
                  <a:cubicBezTo>
                    <a:pt x="561" y="2188"/>
                    <a:pt x="644" y="2167"/>
                    <a:pt x="722" y="2121"/>
                  </a:cubicBezTo>
                  <a:cubicBezTo>
                    <a:pt x="1066" y="1923"/>
                    <a:pt x="1280" y="1554"/>
                    <a:pt x="1280" y="1159"/>
                  </a:cubicBezTo>
                  <a:lnTo>
                    <a:pt x="1280" y="111"/>
                  </a:lnTo>
                  <a:cubicBezTo>
                    <a:pt x="1280" y="46"/>
                    <a:pt x="1227" y="1"/>
                    <a:pt x="11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41"/>
            <p:cNvSpPr/>
            <p:nvPr/>
          </p:nvSpPr>
          <p:spPr>
            <a:xfrm>
              <a:off x="4451725" y="3340250"/>
              <a:ext cx="200650" cy="167550"/>
            </a:xfrm>
            <a:custGeom>
              <a:rect b="b" l="l" r="r" t="t"/>
              <a:pathLst>
                <a:path extrusionOk="0" h="6702" w="8026">
                  <a:moveTo>
                    <a:pt x="4702" y="1"/>
                  </a:moveTo>
                  <a:cubicBezTo>
                    <a:pt x="3462" y="1"/>
                    <a:pt x="2147" y="510"/>
                    <a:pt x="1401" y="1951"/>
                  </a:cubicBezTo>
                  <a:cubicBezTo>
                    <a:pt x="1" y="4648"/>
                    <a:pt x="2252" y="6702"/>
                    <a:pt x="2252" y="6702"/>
                  </a:cubicBezTo>
                  <a:lnTo>
                    <a:pt x="2690" y="6109"/>
                  </a:lnTo>
                  <a:lnTo>
                    <a:pt x="2613" y="6066"/>
                  </a:lnTo>
                  <a:cubicBezTo>
                    <a:pt x="2355" y="5920"/>
                    <a:pt x="2200" y="5645"/>
                    <a:pt x="2200" y="5353"/>
                  </a:cubicBezTo>
                  <a:cubicBezTo>
                    <a:pt x="2200" y="5159"/>
                    <a:pt x="2356" y="5023"/>
                    <a:pt x="2525" y="5023"/>
                  </a:cubicBezTo>
                  <a:cubicBezTo>
                    <a:pt x="2580" y="5023"/>
                    <a:pt x="2637" y="5038"/>
                    <a:pt x="2690" y="5069"/>
                  </a:cubicBezTo>
                  <a:cubicBezTo>
                    <a:pt x="2783" y="5079"/>
                    <a:pt x="2876" y="5083"/>
                    <a:pt x="2968" y="5083"/>
                  </a:cubicBezTo>
                  <a:cubicBezTo>
                    <a:pt x="3477" y="5083"/>
                    <a:pt x="3982" y="4946"/>
                    <a:pt x="4425" y="4691"/>
                  </a:cubicBezTo>
                  <a:lnTo>
                    <a:pt x="4597" y="4597"/>
                  </a:lnTo>
                  <a:cubicBezTo>
                    <a:pt x="5156" y="4270"/>
                    <a:pt x="5594" y="3772"/>
                    <a:pt x="5851" y="3179"/>
                  </a:cubicBezTo>
                  <a:cubicBezTo>
                    <a:pt x="6031" y="3307"/>
                    <a:pt x="6242" y="3372"/>
                    <a:pt x="6452" y="3372"/>
                  </a:cubicBezTo>
                  <a:cubicBezTo>
                    <a:pt x="6624" y="3372"/>
                    <a:pt x="6796" y="3328"/>
                    <a:pt x="6951" y="3239"/>
                  </a:cubicBezTo>
                  <a:lnTo>
                    <a:pt x="7578" y="2879"/>
                  </a:lnTo>
                  <a:lnTo>
                    <a:pt x="7647" y="2818"/>
                  </a:lnTo>
                  <a:cubicBezTo>
                    <a:pt x="7896" y="2664"/>
                    <a:pt x="8025" y="2372"/>
                    <a:pt x="7965" y="2080"/>
                  </a:cubicBezTo>
                  <a:cubicBezTo>
                    <a:pt x="7690" y="696"/>
                    <a:pt x="5860" y="147"/>
                    <a:pt x="5860" y="147"/>
                  </a:cubicBezTo>
                  <a:cubicBezTo>
                    <a:pt x="5497" y="54"/>
                    <a:pt x="5103" y="1"/>
                    <a:pt x="4702" y="1"/>
                  </a:cubicBezTo>
                  <a:close/>
                </a:path>
              </a:pathLst>
            </a:custGeom>
            <a:solidFill>
              <a:srgbClr val="7585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41"/>
            <p:cNvSpPr/>
            <p:nvPr/>
          </p:nvSpPr>
          <p:spPr>
            <a:xfrm>
              <a:off x="4518950" y="3450425"/>
              <a:ext cx="122250" cy="96200"/>
            </a:xfrm>
            <a:custGeom>
              <a:rect b="b" l="l" r="r" t="t"/>
              <a:pathLst>
                <a:path extrusionOk="0" h="3848" w="4890">
                  <a:moveTo>
                    <a:pt x="4889" y="1"/>
                  </a:moveTo>
                  <a:lnTo>
                    <a:pt x="1796" y="1779"/>
                  </a:lnTo>
                  <a:cubicBezTo>
                    <a:pt x="1693" y="1839"/>
                    <a:pt x="1575" y="1869"/>
                    <a:pt x="1456" y="1869"/>
                  </a:cubicBezTo>
                  <a:cubicBezTo>
                    <a:pt x="1337" y="1869"/>
                    <a:pt x="1217" y="1839"/>
                    <a:pt x="1109" y="1779"/>
                  </a:cubicBezTo>
                  <a:cubicBezTo>
                    <a:pt x="851" y="1633"/>
                    <a:pt x="697" y="1358"/>
                    <a:pt x="697" y="1066"/>
                  </a:cubicBezTo>
                  <a:lnTo>
                    <a:pt x="697" y="645"/>
                  </a:lnTo>
                  <a:cubicBezTo>
                    <a:pt x="561" y="665"/>
                    <a:pt x="425" y="674"/>
                    <a:pt x="289" y="674"/>
                  </a:cubicBezTo>
                  <a:cubicBezTo>
                    <a:pt x="193" y="674"/>
                    <a:pt x="97" y="670"/>
                    <a:pt x="1" y="662"/>
                  </a:cubicBezTo>
                  <a:lnTo>
                    <a:pt x="1" y="2252"/>
                  </a:lnTo>
                  <a:cubicBezTo>
                    <a:pt x="1" y="2552"/>
                    <a:pt x="155" y="2827"/>
                    <a:pt x="413" y="2982"/>
                  </a:cubicBezTo>
                  <a:lnTo>
                    <a:pt x="1453" y="3575"/>
                  </a:lnTo>
                  <a:cubicBezTo>
                    <a:pt x="1721" y="3757"/>
                    <a:pt x="2031" y="3847"/>
                    <a:pt x="2341" y="3847"/>
                  </a:cubicBezTo>
                  <a:cubicBezTo>
                    <a:pt x="2616" y="3847"/>
                    <a:pt x="2890" y="3776"/>
                    <a:pt x="3137" y="3635"/>
                  </a:cubicBezTo>
                  <a:cubicBezTo>
                    <a:pt x="4219" y="3008"/>
                    <a:pt x="4881" y="1857"/>
                    <a:pt x="4889" y="619"/>
                  </a:cubicBezTo>
                  <a:lnTo>
                    <a:pt x="4889" y="1"/>
                  </a:lnTo>
                  <a:close/>
                </a:path>
              </a:pathLst>
            </a:custGeom>
            <a:solidFill>
              <a:srgbClr val="A9B3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41"/>
            <p:cNvSpPr/>
            <p:nvPr/>
          </p:nvSpPr>
          <p:spPr>
            <a:xfrm>
              <a:off x="4568800" y="3467625"/>
              <a:ext cx="58225" cy="61675"/>
            </a:xfrm>
            <a:custGeom>
              <a:rect b="b" l="l" r="r" t="t"/>
              <a:pathLst>
                <a:path extrusionOk="0" h="2467" w="2329">
                  <a:moveTo>
                    <a:pt x="2328" y="0"/>
                  </a:moveTo>
                  <a:lnTo>
                    <a:pt x="0" y="1349"/>
                  </a:lnTo>
                  <a:lnTo>
                    <a:pt x="0" y="1641"/>
                  </a:lnTo>
                  <a:cubicBezTo>
                    <a:pt x="0" y="2123"/>
                    <a:pt x="395" y="2466"/>
                    <a:pt x="829" y="2466"/>
                  </a:cubicBezTo>
                  <a:cubicBezTo>
                    <a:pt x="968" y="2466"/>
                    <a:pt x="1110" y="2431"/>
                    <a:pt x="1246" y="2354"/>
                  </a:cubicBezTo>
                  <a:cubicBezTo>
                    <a:pt x="1916" y="1968"/>
                    <a:pt x="2328" y="1255"/>
                    <a:pt x="2328" y="481"/>
                  </a:cubicBezTo>
                  <a:lnTo>
                    <a:pt x="232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4" name="Google Shape;5844;p41"/>
          <p:cNvGrpSpPr/>
          <p:nvPr/>
        </p:nvGrpSpPr>
        <p:grpSpPr>
          <a:xfrm>
            <a:off x="3831650" y="3340250"/>
            <a:ext cx="202125" cy="371150"/>
            <a:chOff x="3831650" y="3340250"/>
            <a:chExt cx="202125" cy="371150"/>
          </a:xfrm>
        </p:grpSpPr>
        <p:sp>
          <p:nvSpPr>
            <p:cNvPr id="5845" name="Google Shape;5845;p41"/>
            <p:cNvSpPr/>
            <p:nvPr/>
          </p:nvSpPr>
          <p:spPr>
            <a:xfrm>
              <a:off x="3839600" y="3510350"/>
              <a:ext cx="194175" cy="201050"/>
            </a:xfrm>
            <a:custGeom>
              <a:rect b="b" l="l" r="r" t="t"/>
              <a:pathLst>
                <a:path extrusionOk="0" h="8042" w="7767">
                  <a:moveTo>
                    <a:pt x="6778" y="1"/>
                  </a:moveTo>
                  <a:cubicBezTo>
                    <a:pt x="6705" y="1"/>
                    <a:pt x="1933" y="551"/>
                    <a:pt x="1933" y="551"/>
                  </a:cubicBezTo>
                  <a:cubicBezTo>
                    <a:pt x="1203" y="1040"/>
                    <a:pt x="610" y="1711"/>
                    <a:pt x="206" y="2492"/>
                  </a:cubicBezTo>
                  <a:cubicBezTo>
                    <a:pt x="69" y="2750"/>
                    <a:pt x="0" y="3042"/>
                    <a:pt x="9" y="3334"/>
                  </a:cubicBezTo>
                  <a:lnTo>
                    <a:pt x="9" y="6685"/>
                  </a:lnTo>
                  <a:lnTo>
                    <a:pt x="1177" y="7364"/>
                  </a:lnTo>
                  <a:cubicBezTo>
                    <a:pt x="1956" y="7812"/>
                    <a:pt x="2831" y="8041"/>
                    <a:pt x="3712" y="8041"/>
                  </a:cubicBezTo>
                  <a:cubicBezTo>
                    <a:pt x="4181" y="8041"/>
                    <a:pt x="4652" y="7976"/>
                    <a:pt x="5112" y="7845"/>
                  </a:cubicBezTo>
                  <a:cubicBezTo>
                    <a:pt x="6238" y="7510"/>
                    <a:pt x="7200" y="6745"/>
                    <a:pt x="7767" y="5714"/>
                  </a:cubicBezTo>
                  <a:lnTo>
                    <a:pt x="7767" y="2363"/>
                  </a:lnTo>
                  <a:cubicBezTo>
                    <a:pt x="7741" y="1479"/>
                    <a:pt x="7389" y="637"/>
                    <a:pt x="6779" y="1"/>
                  </a:cubicBezTo>
                  <a:cubicBezTo>
                    <a:pt x="6779" y="1"/>
                    <a:pt x="6779" y="1"/>
                    <a:pt x="6778" y="1"/>
                  </a:cubicBezTo>
                  <a:close/>
                </a:path>
              </a:pathLst>
            </a:custGeom>
            <a:solidFill>
              <a:srgbClr val="D6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41"/>
            <p:cNvSpPr/>
            <p:nvPr/>
          </p:nvSpPr>
          <p:spPr>
            <a:xfrm>
              <a:off x="3844750" y="3580800"/>
              <a:ext cx="46850" cy="123750"/>
            </a:xfrm>
            <a:custGeom>
              <a:rect b="b" l="l" r="r" t="t"/>
              <a:pathLst>
                <a:path extrusionOk="0" h="4950" w="1874">
                  <a:moveTo>
                    <a:pt x="524" y="1"/>
                  </a:moveTo>
                  <a:cubicBezTo>
                    <a:pt x="215" y="1"/>
                    <a:pt x="0" y="285"/>
                    <a:pt x="0" y="765"/>
                  </a:cubicBezTo>
                  <a:lnTo>
                    <a:pt x="0" y="3979"/>
                  </a:lnTo>
                  <a:lnTo>
                    <a:pt x="1083" y="4606"/>
                  </a:lnTo>
                  <a:cubicBezTo>
                    <a:pt x="1332" y="4743"/>
                    <a:pt x="1598" y="4855"/>
                    <a:pt x="1873" y="4949"/>
                  </a:cubicBezTo>
                  <a:lnTo>
                    <a:pt x="1873" y="1848"/>
                  </a:lnTo>
                  <a:cubicBezTo>
                    <a:pt x="1873" y="1204"/>
                    <a:pt x="1478" y="465"/>
                    <a:pt x="997" y="181"/>
                  </a:cubicBezTo>
                  <a:lnTo>
                    <a:pt x="868" y="104"/>
                  </a:lnTo>
                  <a:cubicBezTo>
                    <a:pt x="746" y="34"/>
                    <a:pt x="629" y="1"/>
                    <a:pt x="524" y="1"/>
                  </a:cubicBezTo>
                  <a:close/>
                </a:path>
              </a:pathLst>
            </a:custGeom>
            <a:solidFill>
              <a:srgbClr val="A7A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41"/>
            <p:cNvSpPr/>
            <p:nvPr/>
          </p:nvSpPr>
          <p:spPr>
            <a:xfrm>
              <a:off x="3831650" y="3340250"/>
              <a:ext cx="189675" cy="206800"/>
            </a:xfrm>
            <a:custGeom>
              <a:rect b="b" l="l" r="r" t="t"/>
              <a:pathLst>
                <a:path extrusionOk="0" h="8272" w="7587">
                  <a:moveTo>
                    <a:pt x="4706" y="1"/>
                  </a:moveTo>
                  <a:cubicBezTo>
                    <a:pt x="3464" y="1"/>
                    <a:pt x="2147" y="511"/>
                    <a:pt x="1401" y="1959"/>
                  </a:cubicBezTo>
                  <a:cubicBezTo>
                    <a:pt x="0" y="4657"/>
                    <a:pt x="2260" y="6710"/>
                    <a:pt x="2260" y="6710"/>
                  </a:cubicBezTo>
                  <a:lnTo>
                    <a:pt x="2260" y="7664"/>
                  </a:lnTo>
                  <a:cubicBezTo>
                    <a:pt x="2260" y="7664"/>
                    <a:pt x="3746" y="8051"/>
                    <a:pt x="4365" y="8119"/>
                  </a:cubicBezTo>
                  <a:cubicBezTo>
                    <a:pt x="4580" y="8221"/>
                    <a:pt x="4811" y="8271"/>
                    <a:pt x="5042" y="8271"/>
                  </a:cubicBezTo>
                  <a:cubicBezTo>
                    <a:pt x="5319" y="8271"/>
                    <a:pt x="5595" y="8200"/>
                    <a:pt x="5842" y="8059"/>
                  </a:cubicBezTo>
                  <a:cubicBezTo>
                    <a:pt x="6925" y="7432"/>
                    <a:pt x="7587" y="6281"/>
                    <a:pt x="7587" y="5035"/>
                  </a:cubicBezTo>
                  <a:lnTo>
                    <a:pt x="7587" y="2243"/>
                  </a:lnTo>
                  <a:cubicBezTo>
                    <a:pt x="7569" y="1289"/>
                    <a:pt x="6934" y="456"/>
                    <a:pt x="6023" y="189"/>
                  </a:cubicBezTo>
                  <a:cubicBezTo>
                    <a:pt x="5616" y="71"/>
                    <a:pt x="5166" y="1"/>
                    <a:pt x="4706" y="1"/>
                  </a:cubicBezTo>
                  <a:close/>
                </a:path>
              </a:pathLst>
            </a:custGeom>
            <a:solidFill>
              <a:srgbClr val="6678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41"/>
            <p:cNvSpPr/>
            <p:nvPr/>
          </p:nvSpPr>
          <p:spPr>
            <a:xfrm>
              <a:off x="3831650" y="3340250"/>
              <a:ext cx="189675" cy="206775"/>
            </a:xfrm>
            <a:custGeom>
              <a:rect b="b" l="l" r="r" t="t"/>
              <a:pathLst>
                <a:path extrusionOk="0" h="8271" w="7587">
                  <a:moveTo>
                    <a:pt x="4706" y="1"/>
                  </a:moveTo>
                  <a:cubicBezTo>
                    <a:pt x="3464" y="1"/>
                    <a:pt x="2147" y="511"/>
                    <a:pt x="1401" y="1959"/>
                  </a:cubicBezTo>
                  <a:cubicBezTo>
                    <a:pt x="0" y="4657"/>
                    <a:pt x="2260" y="6710"/>
                    <a:pt x="2260" y="6710"/>
                  </a:cubicBezTo>
                  <a:lnTo>
                    <a:pt x="2698" y="6126"/>
                  </a:lnTo>
                  <a:lnTo>
                    <a:pt x="2612" y="6075"/>
                  </a:lnTo>
                  <a:cubicBezTo>
                    <a:pt x="2363" y="5929"/>
                    <a:pt x="2200" y="5654"/>
                    <a:pt x="2200" y="5362"/>
                  </a:cubicBezTo>
                  <a:cubicBezTo>
                    <a:pt x="2200" y="5167"/>
                    <a:pt x="2356" y="5032"/>
                    <a:pt x="2528" y="5032"/>
                  </a:cubicBezTo>
                  <a:cubicBezTo>
                    <a:pt x="2585" y="5032"/>
                    <a:pt x="2643" y="5046"/>
                    <a:pt x="2698" y="5078"/>
                  </a:cubicBezTo>
                  <a:lnTo>
                    <a:pt x="2698" y="6676"/>
                  </a:lnTo>
                  <a:cubicBezTo>
                    <a:pt x="2698" y="6968"/>
                    <a:pt x="2853" y="7252"/>
                    <a:pt x="3110" y="7398"/>
                  </a:cubicBezTo>
                  <a:lnTo>
                    <a:pt x="4150" y="7999"/>
                  </a:lnTo>
                  <a:cubicBezTo>
                    <a:pt x="4412" y="8180"/>
                    <a:pt x="4720" y="8270"/>
                    <a:pt x="5029" y="8270"/>
                  </a:cubicBezTo>
                  <a:cubicBezTo>
                    <a:pt x="5307" y="8270"/>
                    <a:pt x="5586" y="8197"/>
                    <a:pt x="5834" y="8051"/>
                  </a:cubicBezTo>
                  <a:cubicBezTo>
                    <a:pt x="6916" y="7432"/>
                    <a:pt x="7587" y="6272"/>
                    <a:pt x="7587" y="5026"/>
                  </a:cubicBezTo>
                  <a:lnTo>
                    <a:pt x="7587" y="4408"/>
                  </a:lnTo>
                  <a:lnTo>
                    <a:pt x="4494" y="6203"/>
                  </a:lnTo>
                  <a:cubicBezTo>
                    <a:pt x="4386" y="6264"/>
                    <a:pt x="4266" y="6294"/>
                    <a:pt x="4146" y="6294"/>
                  </a:cubicBezTo>
                  <a:cubicBezTo>
                    <a:pt x="4025" y="6294"/>
                    <a:pt x="3905" y="6264"/>
                    <a:pt x="3798" y="6203"/>
                  </a:cubicBezTo>
                  <a:cubicBezTo>
                    <a:pt x="3549" y="6057"/>
                    <a:pt x="3385" y="5782"/>
                    <a:pt x="3385" y="5490"/>
                  </a:cubicBezTo>
                  <a:lnTo>
                    <a:pt x="3385" y="4176"/>
                  </a:lnTo>
                  <a:cubicBezTo>
                    <a:pt x="4777" y="3858"/>
                    <a:pt x="7587" y="2260"/>
                    <a:pt x="7587" y="2260"/>
                  </a:cubicBezTo>
                  <a:lnTo>
                    <a:pt x="7587" y="2243"/>
                  </a:lnTo>
                  <a:cubicBezTo>
                    <a:pt x="7569" y="1289"/>
                    <a:pt x="6934" y="456"/>
                    <a:pt x="6023" y="189"/>
                  </a:cubicBezTo>
                  <a:cubicBezTo>
                    <a:pt x="5616" y="71"/>
                    <a:pt x="5166" y="1"/>
                    <a:pt x="4706" y="1"/>
                  </a:cubicBezTo>
                  <a:close/>
                </a:path>
              </a:pathLst>
            </a:custGeom>
            <a:solidFill>
              <a:srgbClr val="546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41"/>
            <p:cNvSpPr/>
            <p:nvPr/>
          </p:nvSpPr>
          <p:spPr>
            <a:xfrm>
              <a:off x="3886625" y="3466025"/>
              <a:ext cx="12500" cy="27400"/>
            </a:xfrm>
            <a:custGeom>
              <a:rect b="b" l="l" r="r" t="t"/>
              <a:pathLst>
                <a:path extrusionOk="0" h="1096" w="500">
                  <a:moveTo>
                    <a:pt x="329" y="1"/>
                  </a:moveTo>
                  <a:cubicBezTo>
                    <a:pt x="157" y="1"/>
                    <a:pt x="1" y="136"/>
                    <a:pt x="1" y="331"/>
                  </a:cubicBezTo>
                  <a:cubicBezTo>
                    <a:pt x="1" y="623"/>
                    <a:pt x="155" y="898"/>
                    <a:pt x="413" y="1044"/>
                  </a:cubicBezTo>
                  <a:lnTo>
                    <a:pt x="499" y="1095"/>
                  </a:lnTo>
                  <a:lnTo>
                    <a:pt x="499" y="47"/>
                  </a:lnTo>
                  <a:cubicBezTo>
                    <a:pt x="444" y="15"/>
                    <a:pt x="386" y="1"/>
                    <a:pt x="329" y="1"/>
                  </a:cubicBezTo>
                  <a:close/>
                </a:path>
              </a:pathLst>
            </a:custGeom>
            <a:solidFill>
              <a:srgbClr val="7585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41"/>
            <p:cNvSpPr/>
            <p:nvPr/>
          </p:nvSpPr>
          <p:spPr>
            <a:xfrm>
              <a:off x="3887925" y="3493400"/>
              <a:ext cx="21275" cy="31800"/>
            </a:xfrm>
            <a:custGeom>
              <a:rect b="b" l="l" r="r" t="t"/>
              <a:pathLst>
                <a:path extrusionOk="0" h="1272" w="851">
                  <a:moveTo>
                    <a:pt x="438" y="0"/>
                  </a:moveTo>
                  <a:lnTo>
                    <a:pt x="0" y="584"/>
                  </a:lnTo>
                  <a:cubicBezTo>
                    <a:pt x="249" y="859"/>
                    <a:pt x="533" y="1091"/>
                    <a:pt x="851" y="1272"/>
                  </a:cubicBezTo>
                  <a:cubicBezTo>
                    <a:pt x="593" y="1117"/>
                    <a:pt x="438" y="842"/>
                    <a:pt x="438" y="550"/>
                  </a:cubicBezTo>
                  <a:lnTo>
                    <a:pt x="438" y="0"/>
                  </a:lnTo>
                  <a:close/>
                </a:path>
              </a:pathLst>
            </a:custGeom>
            <a:solidFill>
              <a:srgbClr val="7585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41"/>
            <p:cNvSpPr/>
            <p:nvPr/>
          </p:nvSpPr>
          <p:spPr>
            <a:xfrm>
              <a:off x="3916275" y="3396950"/>
              <a:ext cx="105050" cy="100650"/>
            </a:xfrm>
            <a:custGeom>
              <a:rect b="b" l="l" r="r" t="t"/>
              <a:pathLst>
                <a:path extrusionOk="0" h="4026" w="4202">
                  <a:moveTo>
                    <a:pt x="4202" y="1"/>
                  </a:moveTo>
                  <a:cubicBezTo>
                    <a:pt x="4202" y="1"/>
                    <a:pt x="1392" y="1590"/>
                    <a:pt x="0" y="1908"/>
                  </a:cubicBezTo>
                  <a:lnTo>
                    <a:pt x="0" y="3214"/>
                  </a:lnTo>
                  <a:cubicBezTo>
                    <a:pt x="0" y="3514"/>
                    <a:pt x="155" y="3789"/>
                    <a:pt x="413" y="3935"/>
                  </a:cubicBezTo>
                  <a:cubicBezTo>
                    <a:pt x="520" y="3996"/>
                    <a:pt x="640" y="4026"/>
                    <a:pt x="761" y="4026"/>
                  </a:cubicBezTo>
                  <a:cubicBezTo>
                    <a:pt x="881" y="4026"/>
                    <a:pt x="1001" y="3996"/>
                    <a:pt x="1109" y="3935"/>
                  </a:cubicBezTo>
                  <a:lnTo>
                    <a:pt x="4202" y="2148"/>
                  </a:lnTo>
                  <a:lnTo>
                    <a:pt x="4202" y="1"/>
                  </a:lnTo>
                  <a:close/>
                </a:path>
              </a:pathLst>
            </a:custGeom>
            <a:solidFill>
              <a:srgbClr val="7585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41"/>
            <p:cNvSpPr/>
            <p:nvPr/>
          </p:nvSpPr>
          <p:spPr>
            <a:xfrm>
              <a:off x="3953000" y="3546450"/>
              <a:ext cx="20850" cy="22350"/>
            </a:xfrm>
            <a:custGeom>
              <a:rect b="b" l="l" r="r" t="t"/>
              <a:pathLst>
                <a:path extrusionOk="0" h="894" w="834">
                  <a:moveTo>
                    <a:pt x="490" y="0"/>
                  </a:moveTo>
                  <a:cubicBezTo>
                    <a:pt x="456" y="0"/>
                    <a:pt x="413" y="9"/>
                    <a:pt x="370" y="17"/>
                  </a:cubicBezTo>
                  <a:lnTo>
                    <a:pt x="0" y="748"/>
                  </a:lnTo>
                  <a:lnTo>
                    <a:pt x="181" y="894"/>
                  </a:lnTo>
                  <a:lnTo>
                    <a:pt x="636" y="627"/>
                  </a:lnTo>
                  <a:lnTo>
                    <a:pt x="834" y="249"/>
                  </a:lnTo>
                  <a:lnTo>
                    <a:pt x="49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41"/>
            <p:cNvSpPr/>
            <p:nvPr/>
          </p:nvSpPr>
          <p:spPr>
            <a:xfrm>
              <a:off x="3965250" y="3538275"/>
              <a:ext cx="17850" cy="18500"/>
            </a:xfrm>
            <a:custGeom>
              <a:rect b="b" l="l" r="r" t="t"/>
              <a:pathLst>
                <a:path extrusionOk="0" h="740" w="714">
                  <a:moveTo>
                    <a:pt x="713" y="1"/>
                  </a:moveTo>
                  <a:lnTo>
                    <a:pt x="713" y="1"/>
                  </a:lnTo>
                  <a:cubicBezTo>
                    <a:pt x="645" y="44"/>
                    <a:pt x="567" y="95"/>
                    <a:pt x="498" y="138"/>
                  </a:cubicBezTo>
                  <a:cubicBezTo>
                    <a:pt x="344" y="224"/>
                    <a:pt x="172" y="284"/>
                    <a:pt x="0" y="327"/>
                  </a:cubicBezTo>
                  <a:lnTo>
                    <a:pt x="567" y="740"/>
                  </a:lnTo>
                  <a:lnTo>
                    <a:pt x="71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41"/>
            <p:cNvSpPr/>
            <p:nvPr/>
          </p:nvSpPr>
          <p:spPr>
            <a:xfrm>
              <a:off x="3887925" y="3531825"/>
              <a:ext cx="74325" cy="38275"/>
            </a:xfrm>
            <a:custGeom>
              <a:rect b="b" l="l" r="r" t="t"/>
              <a:pathLst>
                <a:path extrusionOk="0" h="1531" w="2973">
                  <a:moveTo>
                    <a:pt x="0" y="1"/>
                  </a:moveTo>
                  <a:lnTo>
                    <a:pt x="2500" y="1530"/>
                  </a:lnTo>
                  <a:lnTo>
                    <a:pt x="2973" y="602"/>
                  </a:lnTo>
                  <a:lnTo>
                    <a:pt x="2973" y="602"/>
                  </a:lnTo>
                  <a:cubicBezTo>
                    <a:pt x="2914" y="609"/>
                    <a:pt x="2855" y="613"/>
                    <a:pt x="2795" y="613"/>
                  </a:cubicBezTo>
                  <a:cubicBezTo>
                    <a:pt x="2561" y="613"/>
                    <a:pt x="2326" y="559"/>
                    <a:pt x="2114" y="456"/>
                  </a:cubicBezTo>
                  <a:cubicBezTo>
                    <a:pt x="1487" y="388"/>
                    <a:pt x="868" y="259"/>
                    <a:pt x="275" y="78"/>
                  </a:cubicBez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41"/>
            <p:cNvSpPr/>
            <p:nvPr/>
          </p:nvSpPr>
          <p:spPr>
            <a:xfrm>
              <a:off x="3888125" y="3508200"/>
              <a:ext cx="52875" cy="35250"/>
            </a:xfrm>
            <a:custGeom>
              <a:rect b="b" l="l" r="r" t="t"/>
              <a:pathLst>
                <a:path extrusionOk="0" h="1410" w="2115">
                  <a:moveTo>
                    <a:pt x="1" y="1"/>
                  </a:moveTo>
                  <a:lnTo>
                    <a:pt x="1" y="946"/>
                  </a:lnTo>
                  <a:lnTo>
                    <a:pt x="276" y="1032"/>
                  </a:lnTo>
                  <a:cubicBezTo>
                    <a:pt x="877" y="1212"/>
                    <a:pt x="1487" y="1333"/>
                    <a:pt x="2114" y="1410"/>
                  </a:cubicBezTo>
                  <a:cubicBezTo>
                    <a:pt x="2037" y="1367"/>
                    <a:pt x="1960" y="1333"/>
                    <a:pt x="1891" y="1281"/>
                  </a:cubicBezTo>
                  <a:lnTo>
                    <a:pt x="851" y="688"/>
                  </a:lnTo>
                  <a:cubicBezTo>
                    <a:pt x="534" y="499"/>
                    <a:pt x="250" y="267"/>
                    <a:pt x="1" y="1"/>
                  </a:cubicBezTo>
                  <a:close/>
                </a:path>
              </a:pathLst>
            </a:custGeom>
            <a:solidFill>
              <a:srgbClr val="6678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41"/>
            <p:cNvSpPr/>
            <p:nvPr/>
          </p:nvSpPr>
          <p:spPr>
            <a:xfrm>
              <a:off x="3948700" y="3453100"/>
              <a:ext cx="16150" cy="23225"/>
            </a:xfrm>
            <a:custGeom>
              <a:rect b="b" l="l" r="r" t="t"/>
              <a:pathLst>
                <a:path extrusionOk="0" h="929" w="646">
                  <a:moveTo>
                    <a:pt x="458" y="0"/>
                  </a:moveTo>
                  <a:cubicBezTo>
                    <a:pt x="419" y="0"/>
                    <a:pt x="374" y="13"/>
                    <a:pt x="327" y="40"/>
                  </a:cubicBezTo>
                  <a:cubicBezTo>
                    <a:pt x="130" y="177"/>
                    <a:pt x="9" y="401"/>
                    <a:pt x="1" y="650"/>
                  </a:cubicBezTo>
                  <a:cubicBezTo>
                    <a:pt x="1" y="823"/>
                    <a:pt x="82" y="929"/>
                    <a:pt x="198" y="929"/>
                  </a:cubicBezTo>
                  <a:cubicBezTo>
                    <a:pt x="238" y="929"/>
                    <a:pt x="281" y="917"/>
                    <a:pt x="327" y="890"/>
                  </a:cubicBezTo>
                  <a:cubicBezTo>
                    <a:pt x="525" y="744"/>
                    <a:pt x="645" y="521"/>
                    <a:pt x="645" y="280"/>
                  </a:cubicBezTo>
                  <a:cubicBezTo>
                    <a:pt x="645" y="103"/>
                    <a:pt x="570" y="0"/>
                    <a:pt x="458" y="0"/>
                  </a:cubicBezTo>
                  <a:close/>
                </a:path>
              </a:pathLst>
            </a:custGeom>
            <a:solidFill>
              <a:srgbClr val="546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41"/>
            <p:cNvSpPr/>
            <p:nvPr/>
          </p:nvSpPr>
          <p:spPr>
            <a:xfrm>
              <a:off x="3993600" y="3425850"/>
              <a:ext cx="16125" cy="23300"/>
            </a:xfrm>
            <a:custGeom>
              <a:rect b="b" l="l" r="r" t="t"/>
              <a:pathLst>
                <a:path extrusionOk="0" h="932" w="645">
                  <a:moveTo>
                    <a:pt x="451" y="0"/>
                  </a:moveTo>
                  <a:cubicBezTo>
                    <a:pt x="412" y="0"/>
                    <a:pt x="370" y="13"/>
                    <a:pt x="327" y="39"/>
                  </a:cubicBezTo>
                  <a:cubicBezTo>
                    <a:pt x="121" y="176"/>
                    <a:pt x="0" y="408"/>
                    <a:pt x="0" y="649"/>
                  </a:cubicBezTo>
                  <a:cubicBezTo>
                    <a:pt x="0" y="821"/>
                    <a:pt x="81" y="932"/>
                    <a:pt x="196" y="932"/>
                  </a:cubicBezTo>
                  <a:cubicBezTo>
                    <a:pt x="236" y="932"/>
                    <a:pt x="280" y="918"/>
                    <a:pt x="327" y="889"/>
                  </a:cubicBezTo>
                  <a:cubicBezTo>
                    <a:pt x="524" y="752"/>
                    <a:pt x="645" y="520"/>
                    <a:pt x="645" y="279"/>
                  </a:cubicBezTo>
                  <a:cubicBezTo>
                    <a:pt x="645" y="106"/>
                    <a:pt x="563" y="0"/>
                    <a:pt x="451" y="0"/>
                  </a:cubicBezTo>
                  <a:close/>
                </a:path>
              </a:pathLst>
            </a:custGeom>
            <a:solidFill>
              <a:srgbClr val="546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41"/>
            <p:cNvSpPr/>
            <p:nvPr/>
          </p:nvSpPr>
          <p:spPr>
            <a:xfrm>
              <a:off x="3957500" y="3561900"/>
              <a:ext cx="38050" cy="119675"/>
            </a:xfrm>
            <a:custGeom>
              <a:rect b="b" l="l" r="r" t="t"/>
              <a:pathLst>
                <a:path extrusionOk="0" h="4787" w="1522">
                  <a:moveTo>
                    <a:pt x="456" y="1"/>
                  </a:moveTo>
                  <a:lnTo>
                    <a:pt x="1" y="276"/>
                  </a:lnTo>
                  <a:lnTo>
                    <a:pt x="233" y="4030"/>
                  </a:lnTo>
                  <a:lnTo>
                    <a:pt x="1118" y="4786"/>
                  </a:lnTo>
                  <a:lnTo>
                    <a:pt x="1522" y="3549"/>
                  </a:lnTo>
                  <a:lnTo>
                    <a:pt x="45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41"/>
            <p:cNvSpPr/>
            <p:nvPr/>
          </p:nvSpPr>
          <p:spPr>
            <a:xfrm>
              <a:off x="3994025" y="3573325"/>
              <a:ext cx="32025" cy="54825"/>
            </a:xfrm>
            <a:custGeom>
              <a:rect b="b" l="l" r="r" t="t"/>
              <a:pathLst>
                <a:path extrusionOk="0" h="2193" w="1281">
                  <a:moveTo>
                    <a:pt x="1171" y="1"/>
                  </a:moveTo>
                  <a:cubicBezTo>
                    <a:pt x="1153" y="1"/>
                    <a:pt x="1134" y="6"/>
                    <a:pt x="1117" y="16"/>
                  </a:cubicBezTo>
                  <a:lnTo>
                    <a:pt x="138" y="583"/>
                  </a:lnTo>
                  <a:cubicBezTo>
                    <a:pt x="52" y="635"/>
                    <a:pt x="0" y="721"/>
                    <a:pt x="0" y="824"/>
                  </a:cubicBezTo>
                  <a:lnTo>
                    <a:pt x="0" y="1717"/>
                  </a:lnTo>
                  <a:cubicBezTo>
                    <a:pt x="0" y="1992"/>
                    <a:pt x="235" y="2192"/>
                    <a:pt x="487" y="2192"/>
                  </a:cubicBezTo>
                  <a:cubicBezTo>
                    <a:pt x="566" y="2192"/>
                    <a:pt x="646" y="2173"/>
                    <a:pt x="722" y="2130"/>
                  </a:cubicBezTo>
                  <a:cubicBezTo>
                    <a:pt x="1066" y="1924"/>
                    <a:pt x="1281" y="1554"/>
                    <a:pt x="1281" y="1159"/>
                  </a:cubicBezTo>
                  <a:lnTo>
                    <a:pt x="1281" y="111"/>
                  </a:lnTo>
                  <a:cubicBezTo>
                    <a:pt x="1281" y="46"/>
                    <a:pt x="1227" y="1"/>
                    <a:pt x="11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41"/>
            <p:cNvSpPr/>
            <p:nvPr/>
          </p:nvSpPr>
          <p:spPr>
            <a:xfrm>
              <a:off x="3946350" y="3473125"/>
              <a:ext cx="59525" cy="33825"/>
            </a:xfrm>
            <a:custGeom>
              <a:rect b="b" l="l" r="r" t="t"/>
              <a:pathLst>
                <a:path extrusionOk="0" h="1353" w="2381">
                  <a:moveTo>
                    <a:pt x="2227" y="0"/>
                  </a:moveTo>
                  <a:cubicBezTo>
                    <a:pt x="2176" y="0"/>
                    <a:pt x="2126" y="28"/>
                    <a:pt x="2105" y="89"/>
                  </a:cubicBezTo>
                  <a:cubicBezTo>
                    <a:pt x="1968" y="467"/>
                    <a:pt x="1684" y="777"/>
                    <a:pt x="1315" y="949"/>
                  </a:cubicBezTo>
                  <a:cubicBezTo>
                    <a:pt x="1129" y="1048"/>
                    <a:pt x="926" y="1098"/>
                    <a:pt x="721" y="1098"/>
                  </a:cubicBezTo>
                  <a:cubicBezTo>
                    <a:pt x="556" y="1098"/>
                    <a:pt x="390" y="1065"/>
                    <a:pt x="232" y="1000"/>
                  </a:cubicBezTo>
                  <a:cubicBezTo>
                    <a:pt x="214" y="993"/>
                    <a:pt x="197" y="989"/>
                    <a:pt x="180" y="989"/>
                  </a:cubicBezTo>
                  <a:cubicBezTo>
                    <a:pt x="64" y="989"/>
                    <a:pt x="0" y="1157"/>
                    <a:pt x="120" y="1232"/>
                  </a:cubicBezTo>
                  <a:cubicBezTo>
                    <a:pt x="309" y="1309"/>
                    <a:pt x="516" y="1352"/>
                    <a:pt x="730" y="1352"/>
                  </a:cubicBezTo>
                  <a:cubicBezTo>
                    <a:pt x="971" y="1352"/>
                    <a:pt x="1212" y="1292"/>
                    <a:pt x="1435" y="1181"/>
                  </a:cubicBezTo>
                  <a:cubicBezTo>
                    <a:pt x="1864" y="974"/>
                    <a:pt x="2191" y="614"/>
                    <a:pt x="2354" y="167"/>
                  </a:cubicBezTo>
                  <a:cubicBezTo>
                    <a:pt x="2380" y="63"/>
                    <a:pt x="2303" y="0"/>
                    <a:pt x="2227"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1" name="Google Shape;5861;p41"/>
          <p:cNvGrpSpPr/>
          <p:nvPr/>
        </p:nvGrpSpPr>
        <p:grpSpPr>
          <a:xfrm>
            <a:off x="5678575" y="2744650"/>
            <a:ext cx="240600" cy="370300"/>
            <a:chOff x="5678575" y="2744650"/>
            <a:chExt cx="240600" cy="370300"/>
          </a:xfrm>
        </p:grpSpPr>
        <p:sp>
          <p:nvSpPr>
            <p:cNvPr id="5862" name="Google Shape;5862;p41"/>
            <p:cNvSpPr/>
            <p:nvPr/>
          </p:nvSpPr>
          <p:spPr>
            <a:xfrm>
              <a:off x="5678575" y="2784100"/>
              <a:ext cx="90675" cy="146050"/>
            </a:xfrm>
            <a:custGeom>
              <a:rect b="b" l="l" r="r" t="t"/>
              <a:pathLst>
                <a:path extrusionOk="0" h="5842" w="3627">
                  <a:moveTo>
                    <a:pt x="2595" y="1"/>
                  </a:moveTo>
                  <a:cubicBezTo>
                    <a:pt x="1868" y="1"/>
                    <a:pt x="1202" y="577"/>
                    <a:pt x="1195" y="1387"/>
                  </a:cubicBezTo>
                  <a:lnTo>
                    <a:pt x="1195" y="2460"/>
                  </a:lnTo>
                  <a:cubicBezTo>
                    <a:pt x="1195" y="2931"/>
                    <a:pt x="813" y="3262"/>
                    <a:pt x="396" y="3262"/>
                  </a:cubicBezTo>
                  <a:cubicBezTo>
                    <a:pt x="264" y="3262"/>
                    <a:pt x="129" y="3229"/>
                    <a:pt x="1" y="3156"/>
                  </a:cubicBezTo>
                  <a:lnTo>
                    <a:pt x="1" y="3156"/>
                  </a:lnTo>
                  <a:cubicBezTo>
                    <a:pt x="1" y="4101"/>
                    <a:pt x="508" y="4978"/>
                    <a:pt x="1324" y="5450"/>
                  </a:cubicBezTo>
                  <a:lnTo>
                    <a:pt x="1693" y="5665"/>
                  </a:lnTo>
                  <a:cubicBezTo>
                    <a:pt x="1902" y="5786"/>
                    <a:pt x="2123" y="5841"/>
                    <a:pt x="2339" y="5841"/>
                  </a:cubicBezTo>
                  <a:cubicBezTo>
                    <a:pt x="3011" y="5841"/>
                    <a:pt x="3626" y="5305"/>
                    <a:pt x="3626" y="4557"/>
                  </a:cubicBezTo>
                  <a:lnTo>
                    <a:pt x="3626" y="381"/>
                  </a:lnTo>
                  <a:lnTo>
                    <a:pt x="3283" y="184"/>
                  </a:lnTo>
                  <a:cubicBezTo>
                    <a:pt x="3060" y="58"/>
                    <a:pt x="2824" y="1"/>
                    <a:pt x="25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41"/>
            <p:cNvSpPr/>
            <p:nvPr/>
          </p:nvSpPr>
          <p:spPr>
            <a:xfrm>
              <a:off x="5725200" y="2914100"/>
              <a:ext cx="193975" cy="200850"/>
            </a:xfrm>
            <a:custGeom>
              <a:rect b="b" l="l" r="r" t="t"/>
              <a:pathLst>
                <a:path extrusionOk="0" h="8034" w="7759">
                  <a:moveTo>
                    <a:pt x="6624" y="0"/>
                  </a:moveTo>
                  <a:cubicBezTo>
                    <a:pt x="5737" y="0"/>
                    <a:pt x="1933" y="560"/>
                    <a:pt x="1933" y="560"/>
                  </a:cubicBezTo>
                  <a:cubicBezTo>
                    <a:pt x="1203" y="1049"/>
                    <a:pt x="610" y="1719"/>
                    <a:pt x="206" y="2501"/>
                  </a:cubicBezTo>
                  <a:cubicBezTo>
                    <a:pt x="69" y="2759"/>
                    <a:pt x="0" y="3051"/>
                    <a:pt x="9" y="3343"/>
                  </a:cubicBezTo>
                  <a:lnTo>
                    <a:pt x="9" y="6685"/>
                  </a:lnTo>
                  <a:lnTo>
                    <a:pt x="1177" y="7364"/>
                  </a:lnTo>
                  <a:cubicBezTo>
                    <a:pt x="1955" y="7806"/>
                    <a:pt x="2824" y="8033"/>
                    <a:pt x="3702" y="8033"/>
                  </a:cubicBezTo>
                  <a:cubicBezTo>
                    <a:pt x="4171" y="8033"/>
                    <a:pt x="4642" y="7968"/>
                    <a:pt x="5103" y="7836"/>
                  </a:cubicBezTo>
                  <a:cubicBezTo>
                    <a:pt x="6229" y="7510"/>
                    <a:pt x="7191" y="6745"/>
                    <a:pt x="7758" y="5714"/>
                  </a:cubicBezTo>
                  <a:lnTo>
                    <a:pt x="7758" y="2372"/>
                  </a:lnTo>
                  <a:cubicBezTo>
                    <a:pt x="7724" y="1487"/>
                    <a:pt x="7380" y="654"/>
                    <a:pt x="6770" y="10"/>
                  </a:cubicBezTo>
                  <a:cubicBezTo>
                    <a:pt x="6739" y="3"/>
                    <a:pt x="6690" y="0"/>
                    <a:pt x="662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41"/>
            <p:cNvSpPr/>
            <p:nvPr/>
          </p:nvSpPr>
          <p:spPr>
            <a:xfrm>
              <a:off x="5892500" y="2800700"/>
              <a:ext cx="14000" cy="132550"/>
            </a:xfrm>
            <a:custGeom>
              <a:rect b="b" l="l" r="r" t="t"/>
              <a:pathLst>
                <a:path extrusionOk="0" h="5302" w="560">
                  <a:moveTo>
                    <a:pt x="1" y="1"/>
                  </a:moveTo>
                  <a:lnTo>
                    <a:pt x="1" y="1187"/>
                  </a:lnTo>
                  <a:lnTo>
                    <a:pt x="1" y="5302"/>
                  </a:lnTo>
                  <a:cubicBezTo>
                    <a:pt x="344" y="5096"/>
                    <a:pt x="559" y="4735"/>
                    <a:pt x="559" y="4331"/>
                  </a:cubicBezTo>
                  <a:lnTo>
                    <a:pt x="55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41"/>
            <p:cNvSpPr/>
            <p:nvPr/>
          </p:nvSpPr>
          <p:spPr>
            <a:xfrm>
              <a:off x="5730350" y="2984775"/>
              <a:ext cx="46625" cy="123525"/>
            </a:xfrm>
            <a:custGeom>
              <a:rect b="b" l="l" r="r" t="t"/>
              <a:pathLst>
                <a:path extrusionOk="0" h="4941" w="1865">
                  <a:moveTo>
                    <a:pt x="523" y="0"/>
                  </a:moveTo>
                  <a:cubicBezTo>
                    <a:pt x="215" y="0"/>
                    <a:pt x="0" y="283"/>
                    <a:pt x="0" y="757"/>
                  </a:cubicBezTo>
                  <a:lnTo>
                    <a:pt x="0" y="3970"/>
                  </a:lnTo>
                  <a:lnTo>
                    <a:pt x="1074" y="4589"/>
                  </a:lnTo>
                  <a:cubicBezTo>
                    <a:pt x="1323" y="4735"/>
                    <a:pt x="1590" y="4846"/>
                    <a:pt x="1856" y="4941"/>
                  </a:cubicBezTo>
                  <a:lnTo>
                    <a:pt x="1856" y="1839"/>
                  </a:lnTo>
                  <a:cubicBezTo>
                    <a:pt x="1865" y="1204"/>
                    <a:pt x="1478" y="456"/>
                    <a:pt x="997" y="181"/>
                  </a:cubicBezTo>
                  <a:lnTo>
                    <a:pt x="868" y="104"/>
                  </a:lnTo>
                  <a:cubicBezTo>
                    <a:pt x="745" y="34"/>
                    <a:pt x="629" y="0"/>
                    <a:pt x="52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41"/>
            <p:cNvSpPr/>
            <p:nvPr/>
          </p:nvSpPr>
          <p:spPr>
            <a:xfrm>
              <a:off x="5773525" y="2935800"/>
              <a:ext cx="100525" cy="122900"/>
            </a:xfrm>
            <a:custGeom>
              <a:rect b="b" l="l" r="r" t="t"/>
              <a:pathLst>
                <a:path extrusionOk="0" h="4916" w="4021">
                  <a:moveTo>
                    <a:pt x="0" y="1"/>
                  </a:moveTo>
                  <a:lnTo>
                    <a:pt x="0" y="1"/>
                  </a:lnTo>
                  <a:cubicBezTo>
                    <a:pt x="1624" y="997"/>
                    <a:pt x="2913" y="2467"/>
                    <a:pt x="3695" y="4202"/>
                  </a:cubicBezTo>
                  <a:lnTo>
                    <a:pt x="4021" y="4915"/>
                  </a:lnTo>
                  <a:lnTo>
                    <a:pt x="3823" y="2853"/>
                  </a:lnTo>
                  <a:cubicBezTo>
                    <a:pt x="3737" y="1977"/>
                    <a:pt x="3746" y="1092"/>
                    <a:pt x="3849" y="224"/>
                  </a:cubicBezTo>
                  <a:lnTo>
                    <a:pt x="3849" y="224"/>
                  </a:lnTo>
                  <a:lnTo>
                    <a:pt x="3798" y="259"/>
                  </a:lnTo>
                  <a:lnTo>
                    <a:pt x="3652" y="997"/>
                  </a:lnTo>
                  <a:lnTo>
                    <a:pt x="3085" y="577"/>
                  </a:lnTo>
                  <a:cubicBezTo>
                    <a:pt x="3085" y="577"/>
                    <a:pt x="3016" y="594"/>
                    <a:pt x="2973" y="602"/>
                  </a:cubicBezTo>
                  <a:lnTo>
                    <a:pt x="2500" y="1530"/>
                  </a:lnTo>
                  <a:lnTo>
                    <a:pt x="0" y="1"/>
                  </a:lnTo>
                  <a:close/>
                </a:path>
              </a:pathLst>
            </a:custGeom>
            <a:solidFill>
              <a:srgbClr val="D6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41"/>
            <p:cNvSpPr/>
            <p:nvPr/>
          </p:nvSpPr>
          <p:spPr>
            <a:xfrm>
              <a:off x="5842900" y="2965875"/>
              <a:ext cx="30950" cy="92600"/>
            </a:xfrm>
            <a:custGeom>
              <a:rect b="b" l="l" r="r" t="t"/>
              <a:pathLst>
                <a:path extrusionOk="0" h="3704" w="1238">
                  <a:moveTo>
                    <a:pt x="456" y="1"/>
                  </a:moveTo>
                  <a:lnTo>
                    <a:pt x="0" y="267"/>
                  </a:lnTo>
                  <a:lnTo>
                    <a:pt x="52" y="1470"/>
                  </a:lnTo>
                  <a:cubicBezTo>
                    <a:pt x="387" y="1951"/>
                    <a:pt x="679" y="2466"/>
                    <a:pt x="920" y="2999"/>
                  </a:cubicBezTo>
                  <a:lnTo>
                    <a:pt x="1229" y="3686"/>
                  </a:lnTo>
                  <a:lnTo>
                    <a:pt x="1237" y="3704"/>
                  </a:lnTo>
                  <a:lnTo>
                    <a:pt x="1048" y="1650"/>
                  </a:lnTo>
                  <a:cubicBezTo>
                    <a:pt x="1031" y="1453"/>
                    <a:pt x="1014" y="1246"/>
                    <a:pt x="1005" y="1049"/>
                  </a:cubicBezTo>
                  <a:lnTo>
                    <a:pt x="45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41"/>
            <p:cNvSpPr/>
            <p:nvPr/>
          </p:nvSpPr>
          <p:spPr>
            <a:xfrm>
              <a:off x="5772025" y="2870125"/>
              <a:ext cx="12475" cy="27275"/>
            </a:xfrm>
            <a:custGeom>
              <a:rect b="b" l="l" r="r" t="t"/>
              <a:pathLst>
                <a:path extrusionOk="0" h="1091" w="499">
                  <a:moveTo>
                    <a:pt x="337" y="0"/>
                  </a:moveTo>
                  <a:cubicBezTo>
                    <a:pt x="164" y="0"/>
                    <a:pt x="9" y="137"/>
                    <a:pt x="9" y="334"/>
                  </a:cubicBezTo>
                  <a:cubicBezTo>
                    <a:pt x="0" y="626"/>
                    <a:pt x="163" y="901"/>
                    <a:pt x="421" y="1047"/>
                  </a:cubicBezTo>
                  <a:lnTo>
                    <a:pt x="498" y="1090"/>
                  </a:lnTo>
                  <a:lnTo>
                    <a:pt x="498" y="42"/>
                  </a:lnTo>
                  <a:cubicBezTo>
                    <a:pt x="446" y="13"/>
                    <a:pt x="390" y="0"/>
                    <a:pt x="337" y="0"/>
                  </a:cubicBezTo>
                  <a:close/>
                </a:path>
              </a:pathLst>
            </a:custGeom>
            <a:solidFill>
              <a:srgbClr val="CBD1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41"/>
            <p:cNvSpPr/>
            <p:nvPr/>
          </p:nvSpPr>
          <p:spPr>
            <a:xfrm>
              <a:off x="5798650" y="2791325"/>
              <a:ext cx="108050" cy="159800"/>
            </a:xfrm>
            <a:custGeom>
              <a:rect b="b" l="l" r="r" t="t"/>
              <a:pathLst>
                <a:path extrusionOk="0" h="6392" w="4322">
                  <a:moveTo>
                    <a:pt x="3689" y="1"/>
                  </a:moveTo>
                  <a:cubicBezTo>
                    <a:pt x="3491" y="1"/>
                    <a:pt x="3295" y="97"/>
                    <a:pt x="3179" y="281"/>
                  </a:cubicBezTo>
                  <a:cubicBezTo>
                    <a:pt x="2715" y="1003"/>
                    <a:pt x="2140" y="1647"/>
                    <a:pt x="1401" y="2068"/>
                  </a:cubicBezTo>
                  <a:lnTo>
                    <a:pt x="653" y="2507"/>
                  </a:lnTo>
                  <a:cubicBezTo>
                    <a:pt x="506" y="2590"/>
                    <a:pt x="341" y="2635"/>
                    <a:pt x="173" y="2635"/>
                  </a:cubicBezTo>
                  <a:cubicBezTo>
                    <a:pt x="116" y="2635"/>
                    <a:pt x="58" y="2629"/>
                    <a:pt x="0" y="2618"/>
                  </a:cubicBezTo>
                  <a:lnTo>
                    <a:pt x="0" y="5608"/>
                  </a:lnTo>
                  <a:lnTo>
                    <a:pt x="885" y="6124"/>
                  </a:lnTo>
                  <a:cubicBezTo>
                    <a:pt x="1154" y="6301"/>
                    <a:pt x="1466" y="6392"/>
                    <a:pt x="1778" y="6392"/>
                  </a:cubicBezTo>
                  <a:cubicBezTo>
                    <a:pt x="2055" y="6392"/>
                    <a:pt x="2331" y="6320"/>
                    <a:pt x="2578" y="6175"/>
                  </a:cubicBezTo>
                  <a:cubicBezTo>
                    <a:pt x="3652" y="5557"/>
                    <a:pt x="4322" y="4405"/>
                    <a:pt x="4322" y="3160"/>
                  </a:cubicBezTo>
                  <a:lnTo>
                    <a:pt x="4322" y="384"/>
                  </a:lnTo>
                  <a:lnTo>
                    <a:pt x="4116" y="178"/>
                  </a:lnTo>
                  <a:cubicBezTo>
                    <a:pt x="3996" y="58"/>
                    <a:pt x="3842" y="1"/>
                    <a:pt x="3689" y="1"/>
                  </a:cubicBezTo>
                  <a:close/>
                </a:path>
              </a:pathLst>
            </a:custGeom>
            <a:solidFill>
              <a:srgbClr val="CBD1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41"/>
            <p:cNvSpPr/>
            <p:nvPr/>
          </p:nvSpPr>
          <p:spPr>
            <a:xfrm>
              <a:off x="5773525" y="2897375"/>
              <a:ext cx="10975" cy="24925"/>
            </a:xfrm>
            <a:custGeom>
              <a:rect b="b" l="l" r="r" t="t"/>
              <a:pathLst>
                <a:path extrusionOk="0" h="997" w="439">
                  <a:moveTo>
                    <a:pt x="438" y="0"/>
                  </a:moveTo>
                  <a:lnTo>
                    <a:pt x="0" y="584"/>
                  </a:lnTo>
                  <a:cubicBezTo>
                    <a:pt x="138" y="739"/>
                    <a:pt x="284" y="876"/>
                    <a:pt x="438" y="997"/>
                  </a:cubicBezTo>
                  <a:lnTo>
                    <a:pt x="438" y="0"/>
                  </a:lnTo>
                  <a:close/>
                </a:path>
              </a:pathLst>
            </a:custGeom>
            <a:solidFill>
              <a:srgbClr val="CBD1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41"/>
            <p:cNvSpPr/>
            <p:nvPr/>
          </p:nvSpPr>
          <p:spPr>
            <a:xfrm>
              <a:off x="5838600" y="2950425"/>
              <a:ext cx="20425" cy="22350"/>
            </a:xfrm>
            <a:custGeom>
              <a:rect b="b" l="l" r="r" t="t"/>
              <a:pathLst>
                <a:path extrusionOk="0" h="894" w="817">
                  <a:moveTo>
                    <a:pt x="482" y="0"/>
                  </a:moveTo>
                  <a:cubicBezTo>
                    <a:pt x="447" y="0"/>
                    <a:pt x="404" y="9"/>
                    <a:pt x="361" y="17"/>
                  </a:cubicBezTo>
                  <a:lnTo>
                    <a:pt x="0" y="748"/>
                  </a:lnTo>
                  <a:lnTo>
                    <a:pt x="172" y="894"/>
                  </a:lnTo>
                  <a:lnTo>
                    <a:pt x="628" y="627"/>
                  </a:lnTo>
                  <a:lnTo>
                    <a:pt x="817" y="249"/>
                  </a:lnTo>
                  <a:lnTo>
                    <a:pt x="48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41"/>
            <p:cNvSpPr/>
            <p:nvPr/>
          </p:nvSpPr>
          <p:spPr>
            <a:xfrm>
              <a:off x="5850625" y="2942250"/>
              <a:ext cx="17850" cy="18500"/>
            </a:xfrm>
            <a:custGeom>
              <a:rect b="b" l="l" r="r" t="t"/>
              <a:pathLst>
                <a:path extrusionOk="0" h="740" w="714">
                  <a:moveTo>
                    <a:pt x="714" y="1"/>
                  </a:moveTo>
                  <a:cubicBezTo>
                    <a:pt x="645" y="44"/>
                    <a:pt x="568" y="95"/>
                    <a:pt x="499" y="138"/>
                  </a:cubicBezTo>
                  <a:cubicBezTo>
                    <a:pt x="344" y="224"/>
                    <a:pt x="172" y="284"/>
                    <a:pt x="1" y="319"/>
                  </a:cubicBezTo>
                  <a:lnTo>
                    <a:pt x="568" y="739"/>
                  </a:lnTo>
                  <a:lnTo>
                    <a:pt x="71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41"/>
            <p:cNvSpPr/>
            <p:nvPr/>
          </p:nvSpPr>
          <p:spPr>
            <a:xfrm>
              <a:off x="5773525" y="2935800"/>
              <a:ext cx="74325" cy="38275"/>
            </a:xfrm>
            <a:custGeom>
              <a:rect b="b" l="l" r="r" t="t"/>
              <a:pathLst>
                <a:path extrusionOk="0" h="1531" w="2973">
                  <a:moveTo>
                    <a:pt x="0" y="1"/>
                  </a:moveTo>
                  <a:lnTo>
                    <a:pt x="2500" y="1530"/>
                  </a:lnTo>
                  <a:lnTo>
                    <a:pt x="2973" y="602"/>
                  </a:lnTo>
                  <a:lnTo>
                    <a:pt x="2973" y="602"/>
                  </a:lnTo>
                  <a:cubicBezTo>
                    <a:pt x="2912" y="609"/>
                    <a:pt x="2851" y="613"/>
                    <a:pt x="2791" y="613"/>
                  </a:cubicBezTo>
                  <a:cubicBezTo>
                    <a:pt x="2552" y="613"/>
                    <a:pt x="2318" y="559"/>
                    <a:pt x="2105" y="456"/>
                  </a:cubicBezTo>
                  <a:cubicBezTo>
                    <a:pt x="1487" y="387"/>
                    <a:pt x="868" y="259"/>
                    <a:pt x="267" y="78"/>
                  </a:cubicBez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41"/>
            <p:cNvSpPr/>
            <p:nvPr/>
          </p:nvSpPr>
          <p:spPr>
            <a:xfrm>
              <a:off x="5773300" y="2911975"/>
              <a:ext cx="52875" cy="35250"/>
            </a:xfrm>
            <a:custGeom>
              <a:rect b="b" l="l" r="r" t="t"/>
              <a:pathLst>
                <a:path extrusionOk="0" h="1410" w="2115">
                  <a:moveTo>
                    <a:pt x="1" y="0"/>
                  </a:moveTo>
                  <a:lnTo>
                    <a:pt x="1" y="954"/>
                  </a:lnTo>
                  <a:lnTo>
                    <a:pt x="276" y="1031"/>
                  </a:lnTo>
                  <a:cubicBezTo>
                    <a:pt x="877" y="1212"/>
                    <a:pt x="1487" y="1340"/>
                    <a:pt x="2114" y="1409"/>
                  </a:cubicBezTo>
                  <a:cubicBezTo>
                    <a:pt x="2037" y="1375"/>
                    <a:pt x="1968" y="1332"/>
                    <a:pt x="1899" y="1289"/>
                  </a:cubicBezTo>
                  <a:lnTo>
                    <a:pt x="860" y="696"/>
                  </a:lnTo>
                  <a:cubicBezTo>
                    <a:pt x="542" y="507"/>
                    <a:pt x="250" y="275"/>
                    <a:pt x="1" y="0"/>
                  </a:cubicBezTo>
                  <a:close/>
                </a:path>
              </a:pathLst>
            </a:custGeom>
            <a:solidFill>
              <a:srgbClr val="BAC2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41"/>
            <p:cNvSpPr/>
            <p:nvPr/>
          </p:nvSpPr>
          <p:spPr>
            <a:xfrm>
              <a:off x="5834075" y="2857175"/>
              <a:ext cx="16150" cy="23175"/>
            </a:xfrm>
            <a:custGeom>
              <a:rect b="b" l="l" r="r" t="t"/>
              <a:pathLst>
                <a:path extrusionOk="0" h="927" w="646">
                  <a:moveTo>
                    <a:pt x="453" y="1"/>
                  </a:moveTo>
                  <a:cubicBezTo>
                    <a:pt x="415" y="1"/>
                    <a:pt x="373" y="12"/>
                    <a:pt x="327" y="36"/>
                  </a:cubicBezTo>
                  <a:cubicBezTo>
                    <a:pt x="130" y="182"/>
                    <a:pt x="10" y="405"/>
                    <a:pt x="1" y="646"/>
                  </a:cubicBezTo>
                  <a:cubicBezTo>
                    <a:pt x="1" y="823"/>
                    <a:pt x="81" y="926"/>
                    <a:pt x="195" y="926"/>
                  </a:cubicBezTo>
                  <a:cubicBezTo>
                    <a:pt x="235" y="926"/>
                    <a:pt x="280" y="913"/>
                    <a:pt x="327" y="886"/>
                  </a:cubicBezTo>
                  <a:cubicBezTo>
                    <a:pt x="525" y="749"/>
                    <a:pt x="645" y="526"/>
                    <a:pt x="645" y="276"/>
                  </a:cubicBezTo>
                  <a:cubicBezTo>
                    <a:pt x="645" y="102"/>
                    <a:pt x="568" y="1"/>
                    <a:pt x="453" y="1"/>
                  </a:cubicBezTo>
                  <a:close/>
                </a:path>
              </a:pathLst>
            </a:custGeom>
            <a:solidFill>
              <a:srgbClr val="546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41"/>
            <p:cNvSpPr/>
            <p:nvPr/>
          </p:nvSpPr>
          <p:spPr>
            <a:xfrm>
              <a:off x="5878975" y="2830025"/>
              <a:ext cx="16125" cy="23225"/>
            </a:xfrm>
            <a:custGeom>
              <a:rect b="b" l="l" r="r" t="t"/>
              <a:pathLst>
                <a:path extrusionOk="0" h="929" w="645">
                  <a:moveTo>
                    <a:pt x="448" y="1"/>
                  </a:moveTo>
                  <a:cubicBezTo>
                    <a:pt x="408" y="1"/>
                    <a:pt x="364" y="13"/>
                    <a:pt x="318" y="39"/>
                  </a:cubicBezTo>
                  <a:cubicBezTo>
                    <a:pt x="121" y="177"/>
                    <a:pt x="1" y="409"/>
                    <a:pt x="1" y="649"/>
                  </a:cubicBezTo>
                  <a:cubicBezTo>
                    <a:pt x="1" y="822"/>
                    <a:pt x="82" y="928"/>
                    <a:pt x="194" y="928"/>
                  </a:cubicBezTo>
                  <a:cubicBezTo>
                    <a:pt x="233" y="928"/>
                    <a:pt x="275" y="916"/>
                    <a:pt x="318" y="890"/>
                  </a:cubicBezTo>
                  <a:cubicBezTo>
                    <a:pt x="516" y="752"/>
                    <a:pt x="636" y="520"/>
                    <a:pt x="645" y="280"/>
                  </a:cubicBezTo>
                  <a:cubicBezTo>
                    <a:pt x="645" y="107"/>
                    <a:pt x="564" y="1"/>
                    <a:pt x="448" y="1"/>
                  </a:cubicBezTo>
                  <a:close/>
                </a:path>
              </a:pathLst>
            </a:custGeom>
            <a:solidFill>
              <a:srgbClr val="546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41"/>
            <p:cNvSpPr/>
            <p:nvPr/>
          </p:nvSpPr>
          <p:spPr>
            <a:xfrm>
              <a:off x="5835600" y="2870525"/>
              <a:ext cx="58225" cy="61675"/>
            </a:xfrm>
            <a:custGeom>
              <a:rect b="b" l="l" r="r" t="t"/>
              <a:pathLst>
                <a:path extrusionOk="0" h="2467" w="2329">
                  <a:moveTo>
                    <a:pt x="2328" y="0"/>
                  </a:moveTo>
                  <a:lnTo>
                    <a:pt x="0" y="1349"/>
                  </a:lnTo>
                  <a:lnTo>
                    <a:pt x="0" y="1641"/>
                  </a:lnTo>
                  <a:cubicBezTo>
                    <a:pt x="0" y="2123"/>
                    <a:pt x="395" y="2466"/>
                    <a:pt x="829" y="2466"/>
                  </a:cubicBezTo>
                  <a:cubicBezTo>
                    <a:pt x="968" y="2466"/>
                    <a:pt x="1111" y="2431"/>
                    <a:pt x="1246" y="2354"/>
                  </a:cubicBezTo>
                  <a:cubicBezTo>
                    <a:pt x="1916" y="1968"/>
                    <a:pt x="2328" y="1254"/>
                    <a:pt x="2328" y="481"/>
                  </a:cubicBezTo>
                  <a:lnTo>
                    <a:pt x="232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41"/>
            <p:cNvSpPr/>
            <p:nvPr/>
          </p:nvSpPr>
          <p:spPr>
            <a:xfrm>
              <a:off x="5717250" y="2744650"/>
              <a:ext cx="189250" cy="229425"/>
            </a:xfrm>
            <a:custGeom>
              <a:rect b="b" l="l" r="r" t="t"/>
              <a:pathLst>
                <a:path extrusionOk="0" h="9177" w="7570">
                  <a:moveTo>
                    <a:pt x="4701" y="1"/>
                  </a:moveTo>
                  <a:cubicBezTo>
                    <a:pt x="3462" y="1"/>
                    <a:pt x="2144" y="510"/>
                    <a:pt x="1392" y="1951"/>
                  </a:cubicBezTo>
                  <a:cubicBezTo>
                    <a:pt x="0" y="4648"/>
                    <a:pt x="2251" y="6693"/>
                    <a:pt x="2251" y="6693"/>
                  </a:cubicBezTo>
                  <a:lnTo>
                    <a:pt x="2689" y="6109"/>
                  </a:lnTo>
                  <a:lnTo>
                    <a:pt x="2612" y="6066"/>
                  </a:lnTo>
                  <a:cubicBezTo>
                    <a:pt x="2354" y="5920"/>
                    <a:pt x="2191" y="5645"/>
                    <a:pt x="2191" y="5353"/>
                  </a:cubicBezTo>
                  <a:cubicBezTo>
                    <a:pt x="2191" y="5156"/>
                    <a:pt x="2351" y="5019"/>
                    <a:pt x="2527" y="5019"/>
                  </a:cubicBezTo>
                  <a:cubicBezTo>
                    <a:pt x="2581" y="5019"/>
                    <a:pt x="2637" y="5032"/>
                    <a:pt x="2689" y="5061"/>
                  </a:cubicBezTo>
                  <a:lnTo>
                    <a:pt x="2689" y="9176"/>
                  </a:lnTo>
                  <a:cubicBezTo>
                    <a:pt x="3033" y="8979"/>
                    <a:pt x="3248" y="8609"/>
                    <a:pt x="3248" y="8214"/>
                  </a:cubicBezTo>
                  <a:lnTo>
                    <a:pt x="3248" y="4485"/>
                  </a:lnTo>
                  <a:cubicBezTo>
                    <a:pt x="3309" y="4497"/>
                    <a:pt x="3371" y="4503"/>
                    <a:pt x="3432" y="4503"/>
                  </a:cubicBezTo>
                  <a:cubicBezTo>
                    <a:pt x="3596" y="4503"/>
                    <a:pt x="3757" y="4461"/>
                    <a:pt x="3901" y="4374"/>
                  </a:cubicBezTo>
                  <a:lnTo>
                    <a:pt x="4657" y="3944"/>
                  </a:lnTo>
                  <a:cubicBezTo>
                    <a:pt x="5396" y="3514"/>
                    <a:pt x="5971" y="2870"/>
                    <a:pt x="6427" y="2148"/>
                  </a:cubicBezTo>
                  <a:cubicBezTo>
                    <a:pt x="6543" y="1964"/>
                    <a:pt x="6741" y="1868"/>
                    <a:pt x="6940" y="1868"/>
                  </a:cubicBezTo>
                  <a:cubicBezTo>
                    <a:pt x="7093" y="1868"/>
                    <a:pt x="7247" y="1925"/>
                    <a:pt x="7363" y="2045"/>
                  </a:cubicBezTo>
                  <a:lnTo>
                    <a:pt x="7569" y="2260"/>
                  </a:lnTo>
                  <a:cubicBezTo>
                    <a:pt x="7569" y="2251"/>
                    <a:pt x="7569" y="2243"/>
                    <a:pt x="7569" y="2234"/>
                  </a:cubicBezTo>
                  <a:cubicBezTo>
                    <a:pt x="7561" y="1289"/>
                    <a:pt x="6925" y="456"/>
                    <a:pt x="6014" y="190"/>
                  </a:cubicBezTo>
                  <a:cubicBezTo>
                    <a:pt x="5610" y="71"/>
                    <a:pt x="5161" y="1"/>
                    <a:pt x="470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9" name="Google Shape;5879;p41"/>
          <p:cNvGrpSpPr/>
          <p:nvPr/>
        </p:nvGrpSpPr>
        <p:grpSpPr>
          <a:xfrm>
            <a:off x="7564175" y="3340250"/>
            <a:ext cx="184950" cy="371150"/>
            <a:chOff x="7564175" y="3340250"/>
            <a:chExt cx="184950" cy="371150"/>
          </a:xfrm>
        </p:grpSpPr>
        <p:sp>
          <p:nvSpPr>
            <p:cNvPr id="5880" name="Google Shape;5880;p41"/>
            <p:cNvSpPr/>
            <p:nvPr/>
          </p:nvSpPr>
          <p:spPr>
            <a:xfrm>
              <a:off x="7564175" y="3510950"/>
              <a:ext cx="184950" cy="200450"/>
            </a:xfrm>
            <a:custGeom>
              <a:rect b="b" l="l" r="r" t="t"/>
              <a:pathLst>
                <a:path extrusionOk="0" h="8018" w="7398">
                  <a:moveTo>
                    <a:pt x="5773" y="1"/>
                  </a:moveTo>
                  <a:cubicBezTo>
                    <a:pt x="4844" y="1"/>
                    <a:pt x="2363" y="602"/>
                    <a:pt x="1015" y="1592"/>
                  </a:cubicBezTo>
                  <a:cubicBezTo>
                    <a:pt x="688" y="1927"/>
                    <a:pt x="413" y="2314"/>
                    <a:pt x="198" y="2735"/>
                  </a:cubicBezTo>
                  <a:cubicBezTo>
                    <a:pt x="69" y="2984"/>
                    <a:pt x="1" y="3259"/>
                    <a:pt x="9" y="3542"/>
                  </a:cubicBezTo>
                  <a:lnTo>
                    <a:pt x="9" y="6730"/>
                  </a:lnTo>
                  <a:lnTo>
                    <a:pt x="1126" y="7374"/>
                  </a:lnTo>
                  <a:cubicBezTo>
                    <a:pt x="1865" y="7800"/>
                    <a:pt x="2696" y="8017"/>
                    <a:pt x="3532" y="8017"/>
                  </a:cubicBezTo>
                  <a:cubicBezTo>
                    <a:pt x="3978" y="8017"/>
                    <a:pt x="4427" y="7955"/>
                    <a:pt x="4863" y="7829"/>
                  </a:cubicBezTo>
                  <a:cubicBezTo>
                    <a:pt x="5946" y="7520"/>
                    <a:pt x="6857" y="6790"/>
                    <a:pt x="7398" y="5802"/>
                  </a:cubicBezTo>
                  <a:lnTo>
                    <a:pt x="7398" y="2606"/>
                  </a:lnTo>
                  <a:cubicBezTo>
                    <a:pt x="7398" y="1618"/>
                    <a:pt x="6797" y="475"/>
                    <a:pt x="6049" y="46"/>
                  </a:cubicBezTo>
                  <a:lnTo>
                    <a:pt x="6006" y="20"/>
                  </a:lnTo>
                  <a:cubicBezTo>
                    <a:pt x="5947" y="7"/>
                    <a:pt x="5868" y="1"/>
                    <a:pt x="5773" y="1"/>
                  </a:cubicBezTo>
                  <a:close/>
                </a:path>
              </a:pathLst>
            </a:custGeom>
            <a:solidFill>
              <a:srgbClr val="D6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41"/>
            <p:cNvSpPr/>
            <p:nvPr/>
          </p:nvSpPr>
          <p:spPr>
            <a:xfrm>
              <a:off x="7694775" y="3511425"/>
              <a:ext cx="54350" cy="180450"/>
            </a:xfrm>
            <a:custGeom>
              <a:rect b="b" l="l" r="r" t="t"/>
              <a:pathLst>
                <a:path extrusionOk="0" h="7218" w="2174">
                  <a:moveTo>
                    <a:pt x="782" y="1"/>
                  </a:moveTo>
                  <a:cubicBezTo>
                    <a:pt x="576" y="353"/>
                    <a:pt x="318" y="671"/>
                    <a:pt x="0" y="937"/>
                  </a:cubicBezTo>
                  <a:lnTo>
                    <a:pt x="224" y="1418"/>
                  </a:lnTo>
                  <a:cubicBezTo>
                    <a:pt x="645" y="2003"/>
                    <a:pt x="877" y="2699"/>
                    <a:pt x="877" y="3420"/>
                  </a:cubicBezTo>
                  <a:lnTo>
                    <a:pt x="877" y="7218"/>
                  </a:lnTo>
                  <a:cubicBezTo>
                    <a:pt x="1409" y="6848"/>
                    <a:pt x="1856" y="6358"/>
                    <a:pt x="2165" y="5783"/>
                  </a:cubicBezTo>
                  <a:lnTo>
                    <a:pt x="2165" y="2587"/>
                  </a:lnTo>
                  <a:cubicBezTo>
                    <a:pt x="2174" y="1599"/>
                    <a:pt x="1573" y="456"/>
                    <a:pt x="825" y="27"/>
                  </a:cubicBezTo>
                  <a:lnTo>
                    <a:pt x="78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41"/>
            <p:cNvSpPr/>
            <p:nvPr/>
          </p:nvSpPr>
          <p:spPr>
            <a:xfrm>
              <a:off x="7564175" y="3532900"/>
              <a:ext cx="91100" cy="178350"/>
            </a:xfrm>
            <a:custGeom>
              <a:rect b="b" l="l" r="r" t="t"/>
              <a:pathLst>
                <a:path extrusionOk="0" h="7134" w="3644">
                  <a:moveTo>
                    <a:pt x="1848" y="1"/>
                  </a:moveTo>
                  <a:cubicBezTo>
                    <a:pt x="1152" y="473"/>
                    <a:pt x="585" y="1109"/>
                    <a:pt x="198" y="1857"/>
                  </a:cubicBezTo>
                  <a:cubicBezTo>
                    <a:pt x="69" y="2097"/>
                    <a:pt x="1" y="2372"/>
                    <a:pt x="9" y="2656"/>
                  </a:cubicBezTo>
                  <a:lnTo>
                    <a:pt x="9" y="5843"/>
                  </a:lnTo>
                  <a:lnTo>
                    <a:pt x="1126" y="6487"/>
                  </a:lnTo>
                  <a:cubicBezTo>
                    <a:pt x="1851" y="6911"/>
                    <a:pt x="2669" y="7134"/>
                    <a:pt x="3506" y="7134"/>
                  </a:cubicBezTo>
                  <a:cubicBezTo>
                    <a:pt x="3552" y="7134"/>
                    <a:pt x="3598" y="7133"/>
                    <a:pt x="3643" y="7132"/>
                  </a:cubicBezTo>
                  <a:lnTo>
                    <a:pt x="3643" y="2879"/>
                  </a:lnTo>
                  <a:cubicBezTo>
                    <a:pt x="3643" y="1960"/>
                    <a:pt x="3171" y="1109"/>
                    <a:pt x="2389" y="628"/>
                  </a:cubicBezTo>
                  <a:lnTo>
                    <a:pt x="1848" y="293"/>
                  </a:lnTo>
                  <a:lnTo>
                    <a:pt x="184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41"/>
            <p:cNvSpPr/>
            <p:nvPr/>
          </p:nvSpPr>
          <p:spPr>
            <a:xfrm>
              <a:off x="7672225" y="3552875"/>
              <a:ext cx="19775" cy="22600"/>
            </a:xfrm>
            <a:custGeom>
              <a:rect b="b" l="l" r="r" t="t"/>
              <a:pathLst>
                <a:path extrusionOk="0" h="904" w="791">
                  <a:moveTo>
                    <a:pt x="395" y="1"/>
                  </a:moveTo>
                  <a:lnTo>
                    <a:pt x="0" y="766"/>
                  </a:lnTo>
                  <a:lnTo>
                    <a:pt x="172" y="903"/>
                  </a:lnTo>
                  <a:lnTo>
                    <a:pt x="610" y="654"/>
                  </a:lnTo>
                  <a:lnTo>
                    <a:pt x="791" y="293"/>
                  </a:lnTo>
                  <a:lnTo>
                    <a:pt x="39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41"/>
            <p:cNvSpPr/>
            <p:nvPr/>
          </p:nvSpPr>
          <p:spPr>
            <a:xfrm>
              <a:off x="7566750" y="3340250"/>
              <a:ext cx="164550" cy="236725"/>
            </a:xfrm>
            <a:custGeom>
              <a:rect b="b" l="l" r="r" t="t"/>
              <a:pathLst>
                <a:path extrusionOk="0" h="9469" w="6582">
                  <a:moveTo>
                    <a:pt x="3729" y="1"/>
                  </a:moveTo>
                  <a:cubicBezTo>
                    <a:pt x="2500" y="1"/>
                    <a:pt x="1195" y="508"/>
                    <a:pt x="456" y="1942"/>
                  </a:cubicBezTo>
                  <a:cubicBezTo>
                    <a:pt x="173" y="2466"/>
                    <a:pt x="18" y="3050"/>
                    <a:pt x="1" y="3643"/>
                  </a:cubicBezTo>
                  <a:lnTo>
                    <a:pt x="1" y="5980"/>
                  </a:lnTo>
                  <a:cubicBezTo>
                    <a:pt x="1" y="7312"/>
                    <a:pt x="705" y="8540"/>
                    <a:pt x="1865" y="9210"/>
                  </a:cubicBezTo>
                  <a:lnTo>
                    <a:pt x="2312" y="9468"/>
                  </a:lnTo>
                  <a:lnTo>
                    <a:pt x="2312" y="8171"/>
                  </a:lnTo>
                  <a:cubicBezTo>
                    <a:pt x="3059" y="8377"/>
                    <a:pt x="3833" y="8480"/>
                    <a:pt x="4614" y="8506"/>
                  </a:cubicBezTo>
                  <a:lnTo>
                    <a:pt x="4821" y="8008"/>
                  </a:lnTo>
                  <a:cubicBezTo>
                    <a:pt x="5757" y="7389"/>
                    <a:pt x="6324" y="6341"/>
                    <a:pt x="6324" y="5224"/>
                  </a:cubicBezTo>
                  <a:lnTo>
                    <a:pt x="6324" y="3274"/>
                  </a:lnTo>
                  <a:lnTo>
                    <a:pt x="6582" y="3145"/>
                  </a:lnTo>
                  <a:lnTo>
                    <a:pt x="6582" y="2226"/>
                  </a:lnTo>
                  <a:cubicBezTo>
                    <a:pt x="6573" y="1281"/>
                    <a:pt x="5946" y="456"/>
                    <a:pt x="5035" y="189"/>
                  </a:cubicBezTo>
                  <a:cubicBezTo>
                    <a:pt x="4633" y="71"/>
                    <a:pt x="4186" y="1"/>
                    <a:pt x="3729" y="1"/>
                  </a:cubicBezTo>
                  <a:close/>
                </a:path>
              </a:pathLst>
            </a:custGeom>
            <a:solidFill>
              <a:srgbClr val="546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41"/>
            <p:cNvSpPr/>
            <p:nvPr/>
          </p:nvSpPr>
          <p:spPr>
            <a:xfrm>
              <a:off x="7624325" y="3530550"/>
              <a:ext cx="62950" cy="22150"/>
            </a:xfrm>
            <a:custGeom>
              <a:rect b="b" l="l" r="r" t="t"/>
              <a:pathLst>
                <a:path extrusionOk="0" h="886" w="2518">
                  <a:moveTo>
                    <a:pt x="0" y="0"/>
                  </a:moveTo>
                  <a:lnTo>
                    <a:pt x="0" y="559"/>
                  </a:lnTo>
                  <a:cubicBezTo>
                    <a:pt x="756" y="756"/>
                    <a:pt x="1530" y="868"/>
                    <a:pt x="2303" y="885"/>
                  </a:cubicBezTo>
                  <a:lnTo>
                    <a:pt x="2518" y="387"/>
                  </a:lnTo>
                  <a:lnTo>
                    <a:pt x="2518" y="387"/>
                  </a:lnTo>
                  <a:cubicBezTo>
                    <a:pt x="2466" y="421"/>
                    <a:pt x="2414" y="456"/>
                    <a:pt x="2363" y="490"/>
                  </a:cubicBezTo>
                  <a:cubicBezTo>
                    <a:pt x="2127" y="626"/>
                    <a:pt x="1865" y="693"/>
                    <a:pt x="1604" y="693"/>
                  </a:cubicBezTo>
                  <a:cubicBezTo>
                    <a:pt x="1304" y="693"/>
                    <a:pt x="1005" y="605"/>
                    <a:pt x="748" y="430"/>
                  </a:cubicBezTo>
                  <a:lnTo>
                    <a:pt x="0" y="0"/>
                  </a:lnTo>
                  <a:close/>
                </a:path>
              </a:pathLst>
            </a:custGeom>
            <a:solidFill>
              <a:srgbClr val="6678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41"/>
            <p:cNvSpPr/>
            <p:nvPr/>
          </p:nvSpPr>
          <p:spPr>
            <a:xfrm>
              <a:off x="7569125" y="3587100"/>
              <a:ext cx="44475" cy="117875"/>
            </a:xfrm>
            <a:custGeom>
              <a:rect b="b" l="l" r="r" t="t"/>
              <a:pathLst>
                <a:path extrusionOk="0" h="4715" w="1779">
                  <a:moveTo>
                    <a:pt x="498" y="1"/>
                  </a:moveTo>
                  <a:cubicBezTo>
                    <a:pt x="205" y="1"/>
                    <a:pt x="0" y="274"/>
                    <a:pt x="0" y="728"/>
                  </a:cubicBezTo>
                  <a:lnTo>
                    <a:pt x="0" y="3787"/>
                  </a:lnTo>
                  <a:lnTo>
                    <a:pt x="1031" y="4380"/>
                  </a:lnTo>
                  <a:cubicBezTo>
                    <a:pt x="1272" y="4517"/>
                    <a:pt x="1521" y="4629"/>
                    <a:pt x="1779" y="4715"/>
                  </a:cubicBezTo>
                  <a:lnTo>
                    <a:pt x="1779" y="1759"/>
                  </a:lnTo>
                  <a:cubicBezTo>
                    <a:pt x="1779" y="1149"/>
                    <a:pt x="1409" y="436"/>
                    <a:pt x="954" y="170"/>
                  </a:cubicBezTo>
                  <a:lnTo>
                    <a:pt x="825" y="101"/>
                  </a:lnTo>
                  <a:cubicBezTo>
                    <a:pt x="709" y="33"/>
                    <a:pt x="598" y="1"/>
                    <a:pt x="49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41"/>
            <p:cNvSpPr/>
            <p:nvPr/>
          </p:nvSpPr>
          <p:spPr>
            <a:xfrm>
              <a:off x="7688325" y="3402100"/>
              <a:ext cx="42975" cy="113000"/>
            </a:xfrm>
            <a:custGeom>
              <a:rect b="b" l="l" r="r" t="t"/>
              <a:pathLst>
                <a:path extrusionOk="0" h="4520" w="1719">
                  <a:moveTo>
                    <a:pt x="61" y="1"/>
                  </a:moveTo>
                  <a:lnTo>
                    <a:pt x="1" y="3532"/>
                  </a:lnTo>
                  <a:lnTo>
                    <a:pt x="1719" y="4520"/>
                  </a:lnTo>
                  <a:lnTo>
                    <a:pt x="1719" y="671"/>
                  </a:lnTo>
                  <a:lnTo>
                    <a:pt x="61" y="1"/>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41"/>
            <p:cNvSpPr/>
            <p:nvPr/>
          </p:nvSpPr>
          <p:spPr>
            <a:xfrm>
              <a:off x="7624325" y="3412750"/>
              <a:ext cx="100550" cy="135350"/>
            </a:xfrm>
            <a:custGeom>
              <a:rect b="b" l="l" r="r" t="t"/>
              <a:pathLst>
                <a:path extrusionOk="0" h="5414" w="4022">
                  <a:moveTo>
                    <a:pt x="3900" y="1"/>
                  </a:moveTo>
                  <a:cubicBezTo>
                    <a:pt x="3883" y="1"/>
                    <a:pt x="3866" y="5"/>
                    <a:pt x="3849" y="13"/>
                  </a:cubicBezTo>
                  <a:cubicBezTo>
                    <a:pt x="3789" y="56"/>
                    <a:pt x="3746" y="125"/>
                    <a:pt x="3746" y="202"/>
                  </a:cubicBezTo>
                  <a:lnTo>
                    <a:pt x="3746" y="511"/>
                  </a:lnTo>
                  <a:lnTo>
                    <a:pt x="1246" y="1748"/>
                  </a:lnTo>
                  <a:lnTo>
                    <a:pt x="1246" y="1310"/>
                  </a:lnTo>
                  <a:cubicBezTo>
                    <a:pt x="1246" y="1252"/>
                    <a:pt x="1198" y="1209"/>
                    <a:pt x="1145" y="1209"/>
                  </a:cubicBezTo>
                  <a:cubicBezTo>
                    <a:pt x="1127" y="1209"/>
                    <a:pt x="1109" y="1214"/>
                    <a:pt x="1091" y="1224"/>
                  </a:cubicBezTo>
                  <a:cubicBezTo>
                    <a:pt x="1031" y="1259"/>
                    <a:pt x="988" y="1327"/>
                    <a:pt x="988" y="1405"/>
                  </a:cubicBezTo>
                  <a:lnTo>
                    <a:pt x="988" y="1877"/>
                  </a:lnTo>
                  <a:cubicBezTo>
                    <a:pt x="653" y="2041"/>
                    <a:pt x="69" y="2333"/>
                    <a:pt x="0" y="2358"/>
                  </a:cubicBezTo>
                  <a:lnTo>
                    <a:pt x="0" y="4721"/>
                  </a:lnTo>
                  <a:lnTo>
                    <a:pt x="748" y="5151"/>
                  </a:lnTo>
                  <a:cubicBezTo>
                    <a:pt x="1005" y="5325"/>
                    <a:pt x="1304" y="5414"/>
                    <a:pt x="1603" y="5414"/>
                  </a:cubicBezTo>
                  <a:cubicBezTo>
                    <a:pt x="1863" y="5414"/>
                    <a:pt x="2122" y="5347"/>
                    <a:pt x="2354" y="5211"/>
                  </a:cubicBezTo>
                  <a:cubicBezTo>
                    <a:pt x="3385" y="4609"/>
                    <a:pt x="4021" y="3518"/>
                    <a:pt x="4021" y="2324"/>
                  </a:cubicBezTo>
                  <a:lnTo>
                    <a:pt x="4021" y="374"/>
                  </a:lnTo>
                  <a:lnTo>
                    <a:pt x="4004" y="382"/>
                  </a:lnTo>
                  <a:lnTo>
                    <a:pt x="4004" y="99"/>
                  </a:lnTo>
                  <a:cubicBezTo>
                    <a:pt x="4004" y="40"/>
                    <a:pt x="3954" y="1"/>
                    <a:pt x="3900" y="1"/>
                  </a:cubicBezTo>
                  <a:close/>
                </a:path>
              </a:pathLst>
            </a:custGeom>
            <a:solidFill>
              <a:srgbClr val="7585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41"/>
            <p:cNvSpPr/>
            <p:nvPr/>
          </p:nvSpPr>
          <p:spPr>
            <a:xfrm>
              <a:off x="7682100" y="3524325"/>
              <a:ext cx="23225" cy="39975"/>
            </a:xfrm>
            <a:custGeom>
              <a:rect b="b" l="l" r="r" t="t"/>
              <a:pathLst>
                <a:path extrusionOk="0" h="1599" w="929">
                  <a:moveTo>
                    <a:pt x="928" y="0"/>
                  </a:moveTo>
                  <a:cubicBezTo>
                    <a:pt x="722" y="249"/>
                    <a:pt x="473" y="464"/>
                    <a:pt x="207" y="636"/>
                  </a:cubicBezTo>
                  <a:lnTo>
                    <a:pt x="0" y="1143"/>
                  </a:lnTo>
                  <a:lnTo>
                    <a:pt x="610" y="1598"/>
                  </a:lnTo>
                  <a:lnTo>
                    <a:pt x="92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41"/>
            <p:cNvSpPr/>
            <p:nvPr/>
          </p:nvSpPr>
          <p:spPr>
            <a:xfrm>
              <a:off x="7657600" y="3454500"/>
              <a:ext cx="15275" cy="22175"/>
            </a:xfrm>
            <a:custGeom>
              <a:rect b="b" l="l" r="r" t="t"/>
              <a:pathLst>
                <a:path extrusionOk="0" h="887" w="611">
                  <a:moveTo>
                    <a:pt x="423" y="0"/>
                  </a:moveTo>
                  <a:cubicBezTo>
                    <a:pt x="386" y="0"/>
                    <a:pt x="345" y="12"/>
                    <a:pt x="302" y="35"/>
                  </a:cubicBezTo>
                  <a:cubicBezTo>
                    <a:pt x="113" y="173"/>
                    <a:pt x="1" y="388"/>
                    <a:pt x="1" y="620"/>
                  </a:cubicBezTo>
                  <a:cubicBezTo>
                    <a:pt x="1" y="787"/>
                    <a:pt x="78" y="887"/>
                    <a:pt x="185" y="887"/>
                  </a:cubicBezTo>
                  <a:cubicBezTo>
                    <a:pt x="221" y="887"/>
                    <a:pt x="261" y="875"/>
                    <a:pt x="302" y="852"/>
                  </a:cubicBezTo>
                  <a:cubicBezTo>
                    <a:pt x="491" y="714"/>
                    <a:pt x="602" y="499"/>
                    <a:pt x="611" y="267"/>
                  </a:cubicBezTo>
                  <a:cubicBezTo>
                    <a:pt x="611" y="100"/>
                    <a:pt x="534" y="0"/>
                    <a:pt x="423" y="0"/>
                  </a:cubicBezTo>
                  <a:close/>
                </a:path>
              </a:pathLst>
            </a:custGeom>
            <a:solidFill>
              <a:srgbClr val="546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41"/>
            <p:cNvSpPr/>
            <p:nvPr/>
          </p:nvSpPr>
          <p:spPr>
            <a:xfrm>
              <a:off x="7694775" y="3435375"/>
              <a:ext cx="15275" cy="22200"/>
            </a:xfrm>
            <a:custGeom>
              <a:rect b="b" l="l" r="r" t="t"/>
              <a:pathLst>
                <a:path extrusionOk="0" h="888" w="611">
                  <a:moveTo>
                    <a:pt x="422" y="1"/>
                  </a:moveTo>
                  <a:cubicBezTo>
                    <a:pt x="385" y="1"/>
                    <a:pt x="344" y="12"/>
                    <a:pt x="301" y="36"/>
                  </a:cubicBezTo>
                  <a:cubicBezTo>
                    <a:pt x="112" y="173"/>
                    <a:pt x="0" y="388"/>
                    <a:pt x="0" y="620"/>
                  </a:cubicBezTo>
                  <a:cubicBezTo>
                    <a:pt x="0" y="787"/>
                    <a:pt x="77" y="887"/>
                    <a:pt x="184" y="887"/>
                  </a:cubicBezTo>
                  <a:cubicBezTo>
                    <a:pt x="221" y="887"/>
                    <a:pt x="260" y="876"/>
                    <a:pt x="301" y="852"/>
                  </a:cubicBezTo>
                  <a:cubicBezTo>
                    <a:pt x="490" y="715"/>
                    <a:pt x="602" y="500"/>
                    <a:pt x="610" y="268"/>
                  </a:cubicBezTo>
                  <a:cubicBezTo>
                    <a:pt x="610" y="101"/>
                    <a:pt x="533" y="1"/>
                    <a:pt x="422" y="1"/>
                  </a:cubicBezTo>
                  <a:close/>
                </a:path>
              </a:pathLst>
            </a:custGeom>
            <a:solidFill>
              <a:srgbClr val="546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41"/>
            <p:cNvSpPr/>
            <p:nvPr/>
          </p:nvSpPr>
          <p:spPr>
            <a:xfrm>
              <a:off x="7676525" y="3569200"/>
              <a:ext cx="36100" cy="115375"/>
            </a:xfrm>
            <a:custGeom>
              <a:rect b="b" l="l" r="r" t="t"/>
              <a:pathLst>
                <a:path extrusionOk="0" h="4615" w="1444">
                  <a:moveTo>
                    <a:pt x="430" y="1"/>
                  </a:moveTo>
                  <a:lnTo>
                    <a:pt x="0" y="250"/>
                  </a:lnTo>
                  <a:lnTo>
                    <a:pt x="215" y="3936"/>
                  </a:lnTo>
                  <a:lnTo>
                    <a:pt x="954" y="4614"/>
                  </a:lnTo>
                  <a:lnTo>
                    <a:pt x="1443" y="3386"/>
                  </a:lnTo>
                  <a:lnTo>
                    <a:pt x="43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41"/>
            <p:cNvSpPr/>
            <p:nvPr/>
          </p:nvSpPr>
          <p:spPr>
            <a:xfrm>
              <a:off x="7652025" y="3472550"/>
              <a:ext cx="55450" cy="58725"/>
            </a:xfrm>
            <a:custGeom>
              <a:rect b="b" l="l" r="r" t="t"/>
              <a:pathLst>
                <a:path extrusionOk="0" h="2349" w="2218">
                  <a:moveTo>
                    <a:pt x="2217" y="1"/>
                  </a:moveTo>
                  <a:lnTo>
                    <a:pt x="1" y="1281"/>
                  </a:lnTo>
                  <a:lnTo>
                    <a:pt x="1" y="1564"/>
                  </a:lnTo>
                  <a:cubicBezTo>
                    <a:pt x="1" y="2021"/>
                    <a:pt x="377" y="2349"/>
                    <a:pt x="787" y="2349"/>
                  </a:cubicBezTo>
                  <a:cubicBezTo>
                    <a:pt x="918" y="2349"/>
                    <a:pt x="1051" y="2316"/>
                    <a:pt x="1178" y="2243"/>
                  </a:cubicBezTo>
                  <a:cubicBezTo>
                    <a:pt x="1822" y="1874"/>
                    <a:pt x="2217" y="1195"/>
                    <a:pt x="2217" y="456"/>
                  </a:cubicBezTo>
                  <a:lnTo>
                    <a:pt x="221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41"/>
            <p:cNvSpPr/>
            <p:nvPr/>
          </p:nvSpPr>
          <p:spPr>
            <a:xfrm>
              <a:off x="7566750" y="3340250"/>
              <a:ext cx="164550" cy="236725"/>
            </a:xfrm>
            <a:custGeom>
              <a:rect b="b" l="l" r="r" t="t"/>
              <a:pathLst>
                <a:path extrusionOk="0" h="9469" w="6582">
                  <a:moveTo>
                    <a:pt x="3729" y="1"/>
                  </a:moveTo>
                  <a:cubicBezTo>
                    <a:pt x="2500" y="1"/>
                    <a:pt x="1195" y="508"/>
                    <a:pt x="456" y="1942"/>
                  </a:cubicBezTo>
                  <a:cubicBezTo>
                    <a:pt x="173" y="2466"/>
                    <a:pt x="18" y="3050"/>
                    <a:pt x="1" y="3643"/>
                  </a:cubicBezTo>
                  <a:lnTo>
                    <a:pt x="1" y="5980"/>
                  </a:lnTo>
                  <a:cubicBezTo>
                    <a:pt x="1" y="7312"/>
                    <a:pt x="705" y="8540"/>
                    <a:pt x="1865" y="9210"/>
                  </a:cubicBezTo>
                  <a:lnTo>
                    <a:pt x="2312" y="9468"/>
                  </a:lnTo>
                  <a:lnTo>
                    <a:pt x="2312" y="5258"/>
                  </a:lnTo>
                  <a:cubicBezTo>
                    <a:pt x="2372" y="5224"/>
                    <a:pt x="2965" y="4932"/>
                    <a:pt x="3291" y="4777"/>
                  </a:cubicBezTo>
                  <a:lnTo>
                    <a:pt x="3291" y="4305"/>
                  </a:lnTo>
                  <a:cubicBezTo>
                    <a:pt x="3291" y="4227"/>
                    <a:pt x="3334" y="4159"/>
                    <a:pt x="3403" y="4116"/>
                  </a:cubicBezTo>
                  <a:cubicBezTo>
                    <a:pt x="3417" y="4108"/>
                    <a:pt x="3433" y="4104"/>
                    <a:pt x="3449" y="4104"/>
                  </a:cubicBezTo>
                  <a:cubicBezTo>
                    <a:pt x="3499" y="4104"/>
                    <a:pt x="3549" y="4143"/>
                    <a:pt x="3549" y="4202"/>
                  </a:cubicBezTo>
                  <a:lnTo>
                    <a:pt x="3549" y="4648"/>
                  </a:lnTo>
                  <a:lnTo>
                    <a:pt x="6049" y="3411"/>
                  </a:lnTo>
                  <a:lnTo>
                    <a:pt x="6049" y="3102"/>
                  </a:lnTo>
                  <a:cubicBezTo>
                    <a:pt x="6049" y="3025"/>
                    <a:pt x="6084" y="2956"/>
                    <a:pt x="6152" y="2913"/>
                  </a:cubicBezTo>
                  <a:cubicBezTo>
                    <a:pt x="6168" y="2905"/>
                    <a:pt x="6185" y="2901"/>
                    <a:pt x="6202" y="2901"/>
                  </a:cubicBezTo>
                  <a:cubicBezTo>
                    <a:pt x="6257" y="2901"/>
                    <a:pt x="6307" y="2942"/>
                    <a:pt x="6307" y="3007"/>
                  </a:cubicBezTo>
                  <a:lnTo>
                    <a:pt x="6307" y="3282"/>
                  </a:lnTo>
                  <a:lnTo>
                    <a:pt x="6582" y="3145"/>
                  </a:lnTo>
                  <a:lnTo>
                    <a:pt x="6582" y="2226"/>
                  </a:lnTo>
                  <a:cubicBezTo>
                    <a:pt x="6573" y="1281"/>
                    <a:pt x="5946" y="456"/>
                    <a:pt x="5035" y="189"/>
                  </a:cubicBezTo>
                  <a:cubicBezTo>
                    <a:pt x="4633" y="71"/>
                    <a:pt x="4186" y="1"/>
                    <a:pt x="372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41"/>
            <p:cNvSpPr/>
            <p:nvPr/>
          </p:nvSpPr>
          <p:spPr>
            <a:xfrm>
              <a:off x="7624325" y="3544500"/>
              <a:ext cx="57800" cy="32475"/>
            </a:xfrm>
            <a:custGeom>
              <a:rect b="b" l="l" r="r" t="t"/>
              <a:pathLst>
                <a:path extrusionOk="0" h="1299" w="2312">
                  <a:moveTo>
                    <a:pt x="0" y="1"/>
                  </a:moveTo>
                  <a:lnTo>
                    <a:pt x="0" y="181"/>
                  </a:lnTo>
                  <a:lnTo>
                    <a:pt x="1822" y="1298"/>
                  </a:lnTo>
                  <a:lnTo>
                    <a:pt x="2311" y="327"/>
                  </a:lnTo>
                  <a:cubicBezTo>
                    <a:pt x="1530" y="310"/>
                    <a:pt x="756" y="198"/>
                    <a:pt x="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6" name="Google Shape;5896;p41"/>
          <p:cNvGrpSpPr/>
          <p:nvPr/>
        </p:nvGrpSpPr>
        <p:grpSpPr>
          <a:xfrm>
            <a:off x="1961300" y="3340250"/>
            <a:ext cx="217600" cy="371150"/>
            <a:chOff x="1961300" y="3340250"/>
            <a:chExt cx="217600" cy="371150"/>
          </a:xfrm>
        </p:grpSpPr>
        <p:sp>
          <p:nvSpPr>
            <p:cNvPr id="5897" name="Google Shape;5897;p41"/>
            <p:cNvSpPr/>
            <p:nvPr/>
          </p:nvSpPr>
          <p:spPr>
            <a:xfrm>
              <a:off x="1984700" y="3510325"/>
              <a:ext cx="194200" cy="201075"/>
            </a:xfrm>
            <a:custGeom>
              <a:rect b="b" l="l" r="r" t="t"/>
              <a:pathLst>
                <a:path extrusionOk="0" h="8043" w="7768">
                  <a:moveTo>
                    <a:pt x="6765" y="0"/>
                  </a:moveTo>
                  <a:cubicBezTo>
                    <a:pt x="6474" y="0"/>
                    <a:pt x="1934" y="552"/>
                    <a:pt x="1934" y="552"/>
                  </a:cubicBezTo>
                  <a:cubicBezTo>
                    <a:pt x="1204" y="1041"/>
                    <a:pt x="611" y="1712"/>
                    <a:pt x="207" y="2493"/>
                  </a:cubicBezTo>
                  <a:cubicBezTo>
                    <a:pt x="70" y="2751"/>
                    <a:pt x="1" y="3043"/>
                    <a:pt x="9" y="3335"/>
                  </a:cubicBezTo>
                  <a:lnTo>
                    <a:pt x="9" y="6686"/>
                  </a:lnTo>
                  <a:lnTo>
                    <a:pt x="1178" y="7365"/>
                  </a:lnTo>
                  <a:cubicBezTo>
                    <a:pt x="1957" y="7813"/>
                    <a:pt x="2831" y="8042"/>
                    <a:pt x="3710" y="8042"/>
                  </a:cubicBezTo>
                  <a:cubicBezTo>
                    <a:pt x="4178" y="8042"/>
                    <a:pt x="4647" y="7977"/>
                    <a:pt x="5104" y="7846"/>
                  </a:cubicBezTo>
                  <a:cubicBezTo>
                    <a:pt x="6238" y="7511"/>
                    <a:pt x="7200" y="6746"/>
                    <a:pt x="7768" y="5715"/>
                  </a:cubicBezTo>
                  <a:lnTo>
                    <a:pt x="7768" y="2364"/>
                  </a:lnTo>
                  <a:cubicBezTo>
                    <a:pt x="7742" y="1480"/>
                    <a:pt x="7389" y="638"/>
                    <a:pt x="6779" y="2"/>
                  </a:cubicBezTo>
                  <a:cubicBezTo>
                    <a:pt x="6779" y="1"/>
                    <a:pt x="6774" y="0"/>
                    <a:pt x="67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41"/>
            <p:cNvSpPr/>
            <p:nvPr/>
          </p:nvSpPr>
          <p:spPr>
            <a:xfrm>
              <a:off x="2152875" y="3412425"/>
              <a:ext cx="12925" cy="115150"/>
            </a:xfrm>
            <a:custGeom>
              <a:rect b="b" l="l" r="r" t="t"/>
              <a:pathLst>
                <a:path extrusionOk="0" h="4606" w="517">
                  <a:moveTo>
                    <a:pt x="516" y="0"/>
                  </a:moveTo>
                  <a:lnTo>
                    <a:pt x="1" y="103"/>
                  </a:lnTo>
                  <a:lnTo>
                    <a:pt x="1" y="4012"/>
                  </a:lnTo>
                  <a:cubicBezTo>
                    <a:pt x="1" y="4253"/>
                    <a:pt x="199" y="4485"/>
                    <a:pt x="516" y="4605"/>
                  </a:cubicBezTo>
                  <a:lnTo>
                    <a:pt x="516" y="0"/>
                  </a:lnTo>
                  <a:close/>
                </a:path>
              </a:pathLst>
            </a:custGeom>
            <a:solidFill>
              <a:srgbClr val="7585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41"/>
            <p:cNvSpPr/>
            <p:nvPr/>
          </p:nvSpPr>
          <p:spPr>
            <a:xfrm>
              <a:off x="2033025" y="3531825"/>
              <a:ext cx="100775" cy="123100"/>
            </a:xfrm>
            <a:custGeom>
              <a:rect b="b" l="l" r="r" t="t"/>
              <a:pathLst>
                <a:path extrusionOk="0" h="4924" w="4031">
                  <a:moveTo>
                    <a:pt x="1" y="1"/>
                  </a:moveTo>
                  <a:lnTo>
                    <a:pt x="1" y="1"/>
                  </a:lnTo>
                  <a:cubicBezTo>
                    <a:pt x="1633" y="998"/>
                    <a:pt x="2922" y="2467"/>
                    <a:pt x="3704" y="4211"/>
                  </a:cubicBezTo>
                  <a:lnTo>
                    <a:pt x="4030" y="4924"/>
                  </a:lnTo>
                  <a:lnTo>
                    <a:pt x="3833" y="2853"/>
                  </a:lnTo>
                  <a:cubicBezTo>
                    <a:pt x="3755" y="1977"/>
                    <a:pt x="3764" y="1092"/>
                    <a:pt x="3858" y="216"/>
                  </a:cubicBezTo>
                  <a:lnTo>
                    <a:pt x="3858" y="216"/>
                  </a:lnTo>
                  <a:cubicBezTo>
                    <a:pt x="3773" y="285"/>
                    <a:pt x="3687" y="345"/>
                    <a:pt x="3592" y="396"/>
                  </a:cubicBezTo>
                  <a:cubicBezTo>
                    <a:pt x="3344" y="537"/>
                    <a:pt x="3068" y="608"/>
                    <a:pt x="2792" y="608"/>
                  </a:cubicBezTo>
                  <a:cubicBezTo>
                    <a:pt x="2561" y="608"/>
                    <a:pt x="2330" y="558"/>
                    <a:pt x="2114" y="456"/>
                  </a:cubicBezTo>
                  <a:cubicBezTo>
                    <a:pt x="1487" y="388"/>
                    <a:pt x="877" y="259"/>
                    <a:pt x="276" y="78"/>
                  </a:cubicBezTo>
                  <a:lnTo>
                    <a:pt x="1" y="1"/>
                  </a:lnTo>
                  <a:close/>
                </a:path>
              </a:pathLst>
            </a:custGeom>
            <a:solidFill>
              <a:srgbClr val="D6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41"/>
            <p:cNvSpPr/>
            <p:nvPr/>
          </p:nvSpPr>
          <p:spPr>
            <a:xfrm>
              <a:off x="1961300" y="3352050"/>
              <a:ext cx="94100" cy="80650"/>
            </a:xfrm>
            <a:custGeom>
              <a:rect b="b" l="l" r="r" t="t"/>
              <a:pathLst>
                <a:path extrusionOk="0" h="3226" w="3764">
                  <a:moveTo>
                    <a:pt x="2157" y="1"/>
                  </a:moveTo>
                  <a:cubicBezTo>
                    <a:pt x="714" y="1"/>
                    <a:pt x="0" y="1736"/>
                    <a:pt x="1014" y="2750"/>
                  </a:cubicBezTo>
                  <a:cubicBezTo>
                    <a:pt x="1343" y="3079"/>
                    <a:pt x="1747" y="3226"/>
                    <a:pt x="2144" y="3226"/>
                  </a:cubicBezTo>
                  <a:cubicBezTo>
                    <a:pt x="2971" y="3226"/>
                    <a:pt x="3763" y="2586"/>
                    <a:pt x="3763" y="1616"/>
                  </a:cubicBezTo>
                  <a:cubicBezTo>
                    <a:pt x="3763" y="723"/>
                    <a:pt x="3042" y="1"/>
                    <a:pt x="21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41"/>
            <p:cNvSpPr/>
            <p:nvPr/>
          </p:nvSpPr>
          <p:spPr>
            <a:xfrm>
              <a:off x="2102625" y="3562125"/>
              <a:ext cx="30950" cy="92600"/>
            </a:xfrm>
            <a:custGeom>
              <a:rect b="b" l="l" r="r" t="t"/>
              <a:pathLst>
                <a:path extrusionOk="0" h="3704" w="1238">
                  <a:moveTo>
                    <a:pt x="456" y="0"/>
                  </a:moveTo>
                  <a:lnTo>
                    <a:pt x="1" y="267"/>
                  </a:lnTo>
                  <a:lnTo>
                    <a:pt x="52" y="1461"/>
                  </a:lnTo>
                  <a:cubicBezTo>
                    <a:pt x="387" y="1942"/>
                    <a:pt x="679" y="2458"/>
                    <a:pt x="920" y="2999"/>
                  </a:cubicBezTo>
                  <a:lnTo>
                    <a:pt x="1229" y="3695"/>
                  </a:lnTo>
                  <a:lnTo>
                    <a:pt x="1238" y="3703"/>
                  </a:lnTo>
                  <a:lnTo>
                    <a:pt x="1238" y="3703"/>
                  </a:lnTo>
                  <a:lnTo>
                    <a:pt x="1049" y="1641"/>
                  </a:lnTo>
                  <a:cubicBezTo>
                    <a:pt x="1032" y="1444"/>
                    <a:pt x="1014" y="1246"/>
                    <a:pt x="1006" y="1040"/>
                  </a:cubicBezTo>
                  <a:lnTo>
                    <a:pt x="45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41"/>
            <p:cNvSpPr/>
            <p:nvPr/>
          </p:nvSpPr>
          <p:spPr>
            <a:xfrm>
              <a:off x="1989875" y="3580800"/>
              <a:ext cx="46825" cy="123750"/>
            </a:xfrm>
            <a:custGeom>
              <a:rect b="b" l="l" r="r" t="t"/>
              <a:pathLst>
                <a:path extrusionOk="0" h="4950" w="1873">
                  <a:moveTo>
                    <a:pt x="523" y="1"/>
                  </a:moveTo>
                  <a:cubicBezTo>
                    <a:pt x="215" y="1"/>
                    <a:pt x="0" y="285"/>
                    <a:pt x="0" y="765"/>
                  </a:cubicBezTo>
                  <a:lnTo>
                    <a:pt x="0" y="3979"/>
                  </a:lnTo>
                  <a:lnTo>
                    <a:pt x="1083" y="4606"/>
                  </a:lnTo>
                  <a:cubicBezTo>
                    <a:pt x="1332" y="4743"/>
                    <a:pt x="1598" y="4855"/>
                    <a:pt x="1864" y="4949"/>
                  </a:cubicBezTo>
                  <a:lnTo>
                    <a:pt x="1864" y="1848"/>
                  </a:lnTo>
                  <a:cubicBezTo>
                    <a:pt x="1873" y="1204"/>
                    <a:pt x="1478" y="465"/>
                    <a:pt x="997" y="181"/>
                  </a:cubicBezTo>
                  <a:lnTo>
                    <a:pt x="868" y="104"/>
                  </a:lnTo>
                  <a:cubicBezTo>
                    <a:pt x="745" y="34"/>
                    <a:pt x="629" y="1"/>
                    <a:pt x="5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41"/>
            <p:cNvSpPr/>
            <p:nvPr/>
          </p:nvSpPr>
          <p:spPr>
            <a:xfrm>
              <a:off x="2110350" y="3538275"/>
              <a:ext cx="17850" cy="18500"/>
            </a:xfrm>
            <a:custGeom>
              <a:rect b="b" l="l" r="r" t="t"/>
              <a:pathLst>
                <a:path extrusionOk="0" h="740" w="714">
                  <a:moveTo>
                    <a:pt x="714" y="1"/>
                  </a:moveTo>
                  <a:lnTo>
                    <a:pt x="714" y="1"/>
                  </a:lnTo>
                  <a:cubicBezTo>
                    <a:pt x="637" y="44"/>
                    <a:pt x="568" y="95"/>
                    <a:pt x="499" y="138"/>
                  </a:cubicBezTo>
                  <a:cubicBezTo>
                    <a:pt x="345" y="224"/>
                    <a:pt x="173" y="284"/>
                    <a:pt x="1" y="319"/>
                  </a:cubicBezTo>
                  <a:lnTo>
                    <a:pt x="568" y="740"/>
                  </a:lnTo>
                  <a:lnTo>
                    <a:pt x="71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41"/>
            <p:cNvSpPr/>
            <p:nvPr/>
          </p:nvSpPr>
          <p:spPr>
            <a:xfrm>
              <a:off x="2098125" y="3546450"/>
              <a:ext cx="20850" cy="22350"/>
            </a:xfrm>
            <a:custGeom>
              <a:rect b="b" l="l" r="r" t="t"/>
              <a:pathLst>
                <a:path extrusionOk="0" h="894" w="834">
                  <a:moveTo>
                    <a:pt x="490" y="0"/>
                  </a:moveTo>
                  <a:cubicBezTo>
                    <a:pt x="455" y="0"/>
                    <a:pt x="413" y="9"/>
                    <a:pt x="370" y="17"/>
                  </a:cubicBezTo>
                  <a:lnTo>
                    <a:pt x="0" y="748"/>
                  </a:lnTo>
                  <a:lnTo>
                    <a:pt x="181" y="894"/>
                  </a:lnTo>
                  <a:lnTo>
                    <a:pt x="636" y="627"/>
                  </a:lnTo>
                  <a:lnTo>
                    <a:pt x="834" y="249"/>
                  </a:lnTo>
                  <a:lnTo>
                    <a:pt x="49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41"/>
            <p:cNvSpPr/>
            <p:nvPr/>
          </p:nvSpPr>
          <p:spPr>
            <a:xfrm>
              <a:off x="2033025" y="3531825"/>
              <a:ext cx="74575" cy="38275"/>
            </a:xfrm>
            <a:custGeom>
              <a:rect b="b" l="l" r="r" t="t"/>
              <a:pathLst>
                <a:path extrusionOk="0" h="1531" w="2983">
                  <a:moveTo>
                    <a:pt x="1" y="1"/>
                  </a:moveTo>
                  <a:lnTo>
                    <a:pt x="2510" y="1530"/>
                  </a:lnTo>
                  <a:lnTo>
                    <a:pt x="2982" y="602"/>
                  </a:lnTo>
                  <a:lnTo>
                    <a:pt x="2982" y="602"/>
                  </a:lnTo>
                  <a:cubicBezTo>
                    <a:pt x="2921" y="609"/>
                    <a:pt x="2861" y="613"/>
                    <a:pt x="2800" y="613"/>
                  </a:cubicBezTo>
                  <a:cubicBezTo>
                    <a:pt x="2561" y="613"/>
                    <a:pt x="2327" y="559"/>
                    <a:pt x="2114" y="456"/>
                  </a:cubicBezTo>
                  <a:cubicBezTo>
                    <a:pt x="1487" y="388"/>
                    <a:pt x="877" y="259"/>
                    <a:pt x="276" y="78"/>
                  </a:cubicBez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41"/>
            <p:cNvSpPr/>
            <p:nvPr/>
          </p:nvSpPr>
          <p:spPr>
            <a:xfrm>
              <a:off x="2033025" y="3508000"/>
              <a:ext cx="52650" cy="35250"/>
            </a:xfrm>
            <a:custGeom>
              <a:rect b="b" l="l" r="r" t="t"/>
              <a:pathLst>
                <a:path extrusionOk="0" h="1410" w="2106">
                  <a:moveTo>
                    <a:pt x="1" y="0"/>
                  </a:moveTo>
                  <a:lnTo>
                    <a:pt x="1" y="954"/>
                  </a:lnTo>
                  <a:lnTo>
                    <a:pt x="267" y="1031"/>
                  </a:lnTo>
                  <a:cubicBezTo>
                    <a:pt x="869" y="1212"/>
                    <a:pt x="1487" y="1341"/>
                    <a:pt x="2106" y="1409"/>
                  </a:cubicBezTo>
                  <a:cubicBezTo>
                    <a:pt x="2037" y="1375"/>
                    <a:pt x="1968" y="1332"/>
                    <a:pt x="1900" y="1289"/>
                  </a:cubicBezTo>
                  <a:lnTo>
                    <a:pt x="860" y="696"/>
                  </a:lnTo>
                  <a:cubicBezTo>
                    <a:pt x="534" y="507"/>
                    <a:pt x="250" y="275"/>
                    <a:pt x="1" y="0"/>
                  </a:cubicBezTo>
                  <a:close/>
                </a:path>
              </a:pathLst>
            </a:custGeom>
            <a:solidFill>
              <a:srgbClr val="BAC2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41"/>
            <p:cNvSpPr/>
            <p:nvPr/>
          </p:nvSpPr>
          <p:spPr>
            <a:xfrm>
              <a:off x="2031750" y="3412425"/>
              <a:ext cx="134700" cy="134725"/>
            </a:xfrm>
            <a:custGeom>
              <a:rect b="b" l="l" r="r" t="t"/>
              <a:pathLst>
                <a:path extrusionOk="0" h="5389" w="5388">
                  <a:moveTo>
                    <a:pt x="5387" y="0"/>
                  </a:moveTo>
                  <a:lnTo>
                    <a:pt x="4769" y="361"/>
                  </a:lnTo>
                  <a:cubicBezTo>
                    <a:pt x="4610" y="450"/>
                    <a:pt x="4436" y="494"/>
                    <a:pt x="4262" y="494"/>
                  </a:cubicBezTo>
                  <a:cubicBezTo>
                    <a:pt x="4051" y="494"/>
                    <a:pt x="3840" y="428"/>
                    <a:pt x="3660" y="301"/>
                  </a:cubicBezTo>
                  <a:cubicBezTo>
                    <a:pt x="3403" y="894"/>
                    <a:pt x="2964" y="1392"/>
                    <a:pt x="2406" y="1718"/>
                  </a:cubicBezTo>
                  <a:lnTo>
                    <a:pt x="2234" y="1813"/>
                  </a:lnTo>
                  <a:cubicBezTo>
                    <a:pt x="1787" y="2073"/>
                    <a:pt x="1290" y="2205"/>
                    <a:pt x="781" y="2205"/>
                  </a:cubicBezTo>
                  <a:cubicBezTo>
                    <a:pt x="685" y="2205"/>
                    <a:pt x="588" y="2201"/>
                    <a:pt x="490" y="2191"/>
                  </a:cubicBezTo>
                  <a:cubicBezTo>
                    <a:pt x="437" y="2159"/>
                    <a:pt x="381" y="2145"/>
                    <a:pt x="325" y="2145"/>
                  </a:cubicBezTo>
                  <a:cubicBezTo>
                    <a:pt x="156" y="2145"/>
                    <a:pt x="0" y="2280"/>
                    <a:pt x="0" y="2475"/>
                  </a:cubicBezTo>
                  <a:cubicBezTo>
                    <a:pt x="0" y="2767"/>
                    <a:pt x="155" y="3042"/>
                    <a:pt x="413" y="3188"/>
                  </a:cubicBezTo>
                  <a:lnTo>
                    <a:pt x="490" y="3239"/>
                  </a:lnTo>
                  <a:lnTo>
                    <a:pt x="52" y="3823"/>
                  </a:lnTo>
                  <a:cubicBezTo>
                    <a:pt x="301" y="4098"/>
                    <a:pt x="593" y="4330"/>
                    <a:pt x="911" y="4519"/>
                  </a:cubicBezTo>
                  <a:lnTo>
                    <a:pt x="1951" y="5112"/>
                  </a:lnTo>
                  <a:cubicBezTo>
                    <a:pt x="2221" y="5295"/>
                    <a:pt x="2535" y="5388"/>
                    <a:pt x="2849" y="5388"/>
                  </a:cubicBezTo>
                  <a:cubicBezTo>
                    <a:pt x="3124" y="5388"/>
                    <a:pt x="3398" y="5317"/>
                    <a:pt x="3643" y="5172"/>
                  </a:cubicBezTo>
                  <a:cubicBezTo>
                    <a:pt x="4726" y="4545"/>
                    <a:pt x="5387" y="3394"/>
                    <a:pt x="5387" y="2148"/>
                  </a:cubicBezTo>
                  <a:lnTo>
                    <a:pt x="5387" y="0"/>
                  </a:lnTo>
                  <a:close/>
                </a:path>
              </a:pathLst>
            </a:custGeom>
            <a:solidFill>
              <a:srgbClr val="CBD1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41"/>
            <p:cNvSpPr/>
            <p:nvPr/>
          </p:nvSpPr>
          <p:spPr>
            <a:xfrm>
              <a:off x="2093825" y="3453100"/>
              <a:ext cx="16125" cy="23225"/>
            </a:xfrm>
            <a:custGeom>
              <a:rect b="b" l="l" r="r" t="t"/>
              <a:pathLst>
                <a:path extrusionOk="0" h="929" w="645">
                  <a:moveTo>
                    <a:pt x="458" y="0"/>
                  </a:moveTo>
                  <a:cubicBezTo>
                    <a:pt x="418" y="0"/>
                    <a:pt x="374" y="13"/>
                    <a:pt x="327" y="40"/>
                  </a:cubicBezTo>
                  <a:cubicBezTo>
                    <a:pt x="129" y="177"/>
                    <a:pt x="9" y="401"/>
                    <a:pt x="0" y="650"/>
                  </a:cubicBezTo>
                  <a:cubicBezTo>
                    <a:pt x="0" y="823"/>
                    <a:pt x="82" y="929"/>
                    <a:pt x="198" y="929"/>
                  </a:cubicBezTo>
                  <a:cubicBezTo>
                    <a:pt x="237" y="929"/>
                    <a:pt x="281" y="917"/>
                    <a:pt x="327" y="890"/>
                  </a:cubicBezTo>
                  <a:cubicBezTo>
                    <a:pt x="524" y="744"/>
                    <a:pt x="645" y="521"/>
                    <a:pt x="645" y="280"/>
                  </a:cubicBezTo>
                  <a:cubicBezTo>
                    <a:pt x="645" y="103"/>
                    <a:pt x="570" y="0"/>
                    <a:pt x="458" y="0"/>
                  </a:cubicBezTo>
                  <a:close/>
                </a:path>
              </a:pathLst>
            </a:custGeom>
            <a:solidFill>
              <a:srgbClr val="546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41"/>
            <p:cNvSpPr/>
            <p:nvPr/>
          </p:nvSpPr>
          <p:spPr>
            <a:xfrm>
              <a:off x="2138925" y="3425850"/>
              <a:ext cx="16125" cy="23300"/>
            </a:xfrm>
            <a:custGeom>
              <a:rect b="b" l="l" r="r" t="t"/>
              <a:pathLst>
                <a:path extrusionOk="0" h="932" w="645">
                  <a:moveTo>
                    <a:pt x="444" y="0"/>
                  </a:moveTo>
                  <a:cubicBezTo>
                    <a:pt x="405" y="0"/>
                    <a:pt x="362" y="13"/>
                    <a:pt x="318" y="39"/>
                  </a:cubicBezTo>
                  <a:cubicBezTo>
                    <a:pt x="121" y="176"/>
                    <a:pt x="1" y="408"/>
                    <a:pt x="1" y="649"/>
                  </a:cubicBezTo>
                  <a:cubicBezTo>
                    <a:pt x="1" y="821"/>
                    <a:pt x="76" y="932"/>
                    <a:pt x="189" y="932"/>
                  </a:cubicBezTo>
                  <a:cubicBezTo>
                    <a:pt x="228" y="932"/>
                    <a:pt x="272" y="918"/>
                    <a:pt x="318" y="889"/>
                  </a:cubicBezTo>
                  <a:cubicBezTo>
                    <a:pt x="516" y="752"/>
                    <a:pt x="636" y="520"/>
                    <a:pt x="645" y="279"/>
                  </a:cubicBezTo>
                  <a:cubicBezTo>
                    <a:pt x="645" y="106"/>
                    <a:pt x="559" y="0"/>
                    <a:pt x="444" y="0"/>
                  </a:cubicBezTo>
                  <a:close/>
                </a:path>
              </a:pathLst>
            </a:custGeom>
            <a:solidFill>
              <a:srgbClr val="546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41"/>
            <p:cNvSpPr/>
            <p:nvPr/>
          </p:nvSpPr>
          <p:spPr>
            <a:xfrm>
              <a:off x="1976775" y="3340250"/>
              <a:ext cx="201050" cy="167775"/>
            </a:xfrm>
            <a:custGeom>
              <a:rect b="b" l="l" r="r" t="t"/>
              <a:pathLst>
                <a:path extrusionOk="0" h="6711" w="8042">
                  <a:moveTo>
                    <a:pt x="4710" y="1"/>
                  </a:moveTo>
                  <a:cubicBezTo>
                    <a:pt x="3468" y="1"/>
                    <a:pt x="2147" y="512"/>
                    <a:pt x="1400" y="1959"/>
                  </a:cubicBezTo>
                  <a:cubicBezTo>
                    <a:pt x="0" y="4666"/>
                    <a:pt x="2260" y="6710"/>
                    <a:pt x="2260" y="6710"/>
                  </a:cubicBezTo>
                  <a:lnTo>
                    <a:pt x="2698" y="6126"/>
                  </a:lnTo>
                  <a:lnTo>
                    <a:pt x="2620" y="6075"/>
                  </a:lnTo>
                  <a:cubicBezTo>
                    <a:pt x="2363" y="5929"/>
                    <a:pt x="2199" y="5654"/>
                    <a:pt x="2199" y="5362"/>
                  </a:cubicBezTo>
                  <a:cubicBezTo>
                    <a:pt x="2206" y="5167"/>
                    <a:pt x="2359" y="5032"/>
                    <a:pt x="2529" y="5032"/>
                  </a:cubicBezTo>
                  <a:cubicBezTo>
                    <a:pt x="2585" y="5032"/>
                    <a:pt x="2643" y="5046"/>
                    <a:pt x="2698" y="5078"/>
                  </a:cubicBezTo>
                  <a:cubicBezTo>
                    <a:pt x="2790" y="5087"/>
                    <a:pt x="2883" y="5092"/>
                    <a:pt x="2976" y="5092"/>
                  </a:cubicBezTo>
                  <a:cubicBezTo>
                    <a:pt x="3485" y="5092"/>
                    <a:pt x="3990" y="4954"/>
                    <a:pt x="4433" y="4700"/>
                  </a:cubicBezTo>
                  <a:lnTo>
                    <a:pt x="4605" y="4597"/>
                  </a:lnTo>
                  <a:cubicBezTo>
                    <a:pt x="5163" y="4279"/>
                    <a:pt x="5602" y="3781"/>
                    <a:pt x="5859" y="3188"/>
                  </a:cubicBezTo>
                  <a:cubicBezTo>
                    <a:pt x="6036" y="3313"/>
                    <a:pt x="6242" y="3376"/>
                    <a:pt x="6449" y="3376"/>
                  </a:cubicBezTo>
                  <a:cubicBezTo>
                    <a:pt x="6625" y="3376"/>
                    <a:pt x="6801" y="3330"/>
                    <a:pt x="6959" y="3239"/>
                  </a:cubicBezTo>
                  <a:lnTo>
                    <a:pt x="7586" y="2879"/>
                  </a:lnTo>
                  <a:lnTo>
                    <a:pt x="7664" y="2827"/>
                  </a:lnTo>
                  <a:cubicBezTo>
                    <a:pt x="7913" y="2672"/>
                    <a:pt x="8042" y="2372"/>
                    <a:pt x="7973" y="2088"/>
                  </a:cubicBezTo>
                  <a:cubicBezTo>
                    <a:pt x="7784" y="1220"/>
                    <a:pt x="7131" y="525"/>
                    <a:pt x="6280" y="275"/>
                  </a:cubicBezTo>
                  <a:lnTo>
                    <a:pt x="6143" y="232"/>
                  </a:lnTo>
                  <a:cubicBezTo>
                    <a:pt x="6100" y="215"/>
                    <a:pt x="6066" y="207"/>
                    <a:pt x="6023" y="189"/>
                  </a:cubicBezTo>
                  <a:cubicBezTo>
                    <a:pt x="5980" y="181"/>
                    <a:pt x="5919" y="164"/>
                    <a:pt x="5868" y="147"/>
                  </a:cubicBezTo>
                  <a:cubicBezTo>
                    <a:pt x="5505" y="54"/>
                    <a:pt x="5111" y="1"/>
                    <a:pt x="471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41"/>
            <p:cNvSpPr/>
            <p:nvPr/>
          </p:nvSpPr>
          <p:spPr>
            <a:xfrm>
              <a:off x="2094025" y="3468050"/>
              <a:ext cx="58250" cy="61675"/>
            </a:xfrm>
            <a:custGeom>
              <a:rect b="b" l="l" r="r" t="t"/>
              <a:pathLst>
                <a:path extrusionOk="0" h="2467" w="2330">
                  <a:moveTo>
                    <a:pt x="2329" y="0"/>
                  </a:moveTo>
                  <a:lnTo>
                    <a:pt x="1" y="1341"/>
                  </a:lnTo>
                  <a:lnTo>
                    <a:pt x="1" y="1641"/>
                  </a:lnTo>
                  <a:cubicBezTo>
                    <a:pt x="1" y="2123"/>
                    <a:pt x="395" y="2467"/>
                    <a:pt x="830" y="2467"/>
                  </a:cubicBezTo>
                  <a:cubicBezTo>
                    <a:pt x="968" y="2467"/>
                    <a:pt x="1111" y="2431"/>
                    <a:pt x="1247" y="2354"/>
                  </a:cubicBezTo>
                  <a:cubicBezTo>
                    <a:pt x="1917" y="1968"/>
                    <a:pt x="2329" y="1246"/>
                    <a:pt x="2329" y="473"/>
                  </a:cubicBezTo>
                  <a:lnTo>
                    <a:pt x="232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41"/>
            <p:cNvSpPr/>
            <p:nvPr/>
          </p:nvSpPr>
          <p:spPr>
            <a:xfrm>
              <a:off x="2044000" y="3454725"/>
              <a:ext cx="13750" cy="118800"/>
            </a:xfrm>
            <a:custGeom>
              <a:rect b="b" l="l" r="r" t="t"/>
              <a:pathLst>
                <a:path extrusionOk="0" h="4752" w="550">
                  <a:moveTo>
                    <a:pt x="550" y="1"/>
                  </a:moveTo>
                  <a:lnTo>
                    <a:pt x="0" y="104"/>
                  </a:lnTo>
                  <a:lnTo>
                    <a:pt x="0" y="4133"/>
                  </a:lnTo>
                  <a:cubicBezTo>
                    <a:pt x="0" y="4382"/>
                    <a:pt x="215" y="4623"/>
                    <a:pt x="550" y="4752"/>
                  </a:cubicBezTo>
                  <a:lnTo>
                    <a:pt x="55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3" name="Google Shape;5913;p41"/>
          <p:cNvGrpSpPr/>
          <p:nvPr/>
        </p:nvGrpSpPr>
        <p:grpSpPr>
          <a:xfrm>
            <a:off x="5632825" y="2177675"/>
            <a:ext cx="335750" cy="370325"/>
            <a:chOff x="5632825" y="2177675"/>
            <a:chExt cx="335750" cy="370325"/>
          </a:xfrm>
        </p:grpSpPr>
        <p:sp>
          <p:nvSpPr>
            <p:cNvPr id="5914" name="Google Shape;5914;p41"/>
            <p:cNvSpPr/>
            <p:nvPr/>
          </p:nvSpPr>
          <p:spPr>
            <a:xfrm>
              <a:off x="5633050" y="2262200"/>
              <a:ext cx="335525" cy="285800"/>
            </a:xfrm>
            <a:custGeom>
              <a:rect b="b" l="l" r="r" t="t"/>
              <a:pathLst>
                <a:path extrusionOk="0" h="11432" w="13421">
                  <a:moveTo>
                    <a:pt x="6987" y="0"/>
                  </a:moveTo>
                  <a:cubicBezTo>
                    <a:pt x="5945" y="0"/>
                    <a:pt x="4876" y="270"/>
                    <a:pt x="3892" y="836"/>
                  </a:cubicBezTo>
                  <a:cubicBezTo>
                    <a:pt x="1049" y="2477"/>
                    <a:pt x="0" y="5999"/>
                    <a:pt x="1555" y="8697"/>
                  </a:cubicBezTo>
                  <a:cubicBezTo>
                    <a:pt x="2574" y="10458"/>
                    <a:pt x="4456" y="11431"/>
                    <a:pt x="6434" y="11431"/>
                  </a:cubicBezTo>
                  <a:cubicBezTo>
                    <a:pt x="7476" y="11431"/>
                    <a:pt x="8545" y="11161"/>
                    <a:pt x="9528" y="10595"/>
                  </a:cubicBezTo>
                  <a:cubicBezTo>
                    <a:pt x="12381" y="8955"/>
                    <a:pt x="13420" y="5432"/>
                    <a:pt x="11874" y="2734"/>
                  </a:cubicBezTo>
                  <a:cubicBezTo>
                    <a:pt x="10849" y="973"/>
                    <a:pt x="8966" y="0"/>
                    <a:pt x="698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41"/>
            <p:cNvSpPr/>
            <p:nvPr/>
          </p:nvSpPr>
          <p:spPr>
            <a:xfrm>
              <a:off x="5632825" y="2262450"/>
              <a:ext cx="228575" cy="236725"/>
            </a:xfrm>
            <a:custGeom>
              <a:rect b="b" l="l" r="r" t="t"/>
              <a:pathLst>
                <a:path extrusionOk="0" h="9469" w="9143">
                  <a:moveTo>
                    <a:pt x="6995" y="1"/>
                  </a:moveTo>
                  <a:cubicBezTo>
                    <a:pt x="5930" y="1"/>
                    <a:pt x="4666" y="384"/>
                    <a:pt x="3901" y="826"/>
                  </a:cubicBezTo>
                  <a:cubicBezTo>
                    <a:pt x="1049" y="2475"/>
                    <a:pt x="1" y="5989"/>
                    <a:pt x="1564" y="8687"/>
                  </a:cubicBezTo>
                  <a:cubicBezTo>
                    <a:pt x="1719" y="8962"/>
                    <a:pt x="1908" y="9228"/>
                    <a:pt x="2114" y="9469"/>
                  </a:cubicBezTo>
                  <a:cubicBezTo>
                    <a:pt x="1874" y="7261"/>
                    <a:pt x="2999" y="4967"/>
                    <a:pt x="5147" y="3721"/>
                  </a:cubicBezTo>
                  <a:cubicBezTo>
                    <a:pt x="6401" y="2991"/>
                    <a:pt x="9142" y="2733"/>
                    <a:pt x="8876" y="1135"/>
                  </a:cubicBezTo>
                  <a:cubicBezTo>
                    <a:pt x="8730" y="303"/>
                    <a:pt x="7941" y="1"/>
                    <a:pt x="699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41"/>
            <p:cNvSpPr/>
            <p:nvPr/>
          </p:nvSpPr>
          <p:spPr>
            <a:xfrm>
              <a:off x="5708875" y="2177675"/>
              <a:ext cx="157525" cy="156275"/>
            </a:xfrm>
            <a:custGeom>
              <a:rect b="b" l="l" r="r" t="t"/>
              <a:pathLst>
                <a:path extrusionOk="0" h="6251" w="6301">
                  <a:moveTo>
                    <a:pt x="5168" y="1"/>
                  </a:moveTo>
                  <a:cubicBezTo>
                    <a:pt x="4898" y="1"/>
                    <a:pt x="4623" y="107"/>
                    <a:pt x="4408" y="351"/>
                  </a:cubicBezTo>
                  <a:cubicBezTo>
                    <a:pt x="4261" y="512"/>
                    <a:pt x="4061" y="598"/>
                    <a:pt x="3858" y="598"/>
                  </a:cubicBezTo>
                  <a:cubicBezTo>
                    <a:pt x="3726" y="598"/>
                    <a:pt x="3593" y="562"/>
                    <a:pt x="3471" y="488"/>
                  </a:cubicBezTo>
                  <a:cubicBezTo>
                    <a:pt x="3317" y="396"/>
                    <a:pt x="3149" y="353"/>
                    <a:pt x="2984" y="353"/>
                  </a:cubicBezTo>
                  <a:cubicBezTo>
                    <a:pt x="2607" y="353"/>
                    <a:pt x="2246" y="578"/>
                    <a:pt x="2096" y="961"/>
                  </a:cubicBezTo>
                  <a:lnTo>
                    <a:pt x="1796" y="1760"/>
                  </a:lnTo>
                  <a:cubicBezTo>
                    <a:pt x="1701" y="2000"/>
                    <a:pt x="1495" y="2172"/>
                    <a:pt x="1237" y="2223"/>
                  </a:cubicBezTo>
                  <a:lnTo>
                    <a:pt x="1134" y="2241"/>
                  </a:lnTo>
                  <a:cubicBezTo>
                    <a:pt x="413" y="2378"/>
                    <a:pt x="0" y="3143"/>
                    <a:pt x="275" y="3821"/>
                  </a:cubicBezTo>
                  <a:lnTo>
                    <a:pt x="885" y="5342"/>
                  </a:lnTo>
                  <a:cubicBezTo>
                    <a:pt x="997" y="5583"/>
                    <a:pt x="1186" y="5789"/>
                    <a:pt x="1426" y="5909"/>
                  </a:cubicBezTo>
                  <a:cubicBezTo>
                    <a:pt x="1823" y="6139"/>
                    <a:pt x="2351" y="6250"/>
                    <a:pt x="2905" y="6250"/>
                  </a:cubicBezTo>
                  <a:cubicBezTo>
                    <a:pt x="3575" y="6250"/>
                    <a:pt x="4282" y="6087"/>
                    <a:pt x="4837" y="5772"/>
                  </a:cubicBezTo>
                  <a:cubicBezTo>
                    <a:pt x="5387" y="5454"/>
                    <a:pt x="5662" y="5050"/>
                    <a:pt x="5671" y="4663"/>
                  </a:cubicBezTo>
                  <a:lnTo>
                    <a:pt x="6195" y="1184"/>
                  </a:lnTo>
                  <a:cubicBezTo>
                    <a:pt x="6300" y="492"/>
                    <a:pt x="5746" y="1"/>
                    <a:pt x="516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41"/>
            <p:cNvSpPr/>
            <p:nvPr/>
          </p:nvSpPr>
          <p:spPr>
            <a:xfrm>
              <a:off x="5729275" y="2287600"/>
              <a:ext cx="122450" cy="46400"/>
            </a:xfrm>
            <a:custGeom>
              <a:rect b="b" l="l" r="r" t="t"/>
              <a:pathLst>
                <a:path extrusionOk="0" h="1856" w="4898">
                  <a:moveTo>
                    <a:pt x="4897" y="0"/>
                  </a:moveTo>
                  <a:lnTo>
                    <a:pt x="4897" y="0"/>
                  </a:lnTo>
                  <a:cubicBezTo>
                    <a:pt x="4700" y="284"/>
                    <a:pt x="4434" y="516"/>
                    <a:pt x="4133" y="679"/>
                  </a:cubicBezTo>
                  <a:cubicBezTo>
                    <a:pt x="3491" y="1054"/>
                    <a:pt x="2665" y="1244"/>
                    <a:pt x="1882" y="1244"/>
                  </a:cubicBezTo>
                  <a:cubicBezTo>
                    <a:pt x="1228" y="1244"/>
                    <a:pt x="603" y="1112"/>
                    <a:pt x="138" y="842"/>
                  </a:cubicBezTo>
                  <a:cubicBezTo>
                    <a:pt x="86" y="816"/>
                    <a:pt x="43" y="790"/>
                    <a:pt x="0" y="765"/>
                  </a:cubicBezTo>
                  <a:lnTo>
                    <a:pt x="0" y="765"/>
                  </a:lnTo>
                  <a:lnTo>
                    <a:pt x="78" y="945"/>
                  </a:lnTo>
                  <a:cubicBezTo>
                    <a:pt x="181" y="1186"/>
                    <a:pt x="370" y="1392"/>
                    <a:pt x="610" y="1512"/>
                  </a:cubicBezTo>
                  <a:cubicBezTo>
                    <a:pt x="1009" y="1743"/>
                    <a:pt x="1543" y="1856"/>
                    <a:pt x="2101" y="1856"/>
                  </a:cubicBezTo>
                  <a:cubicBezTo>
                    <a:pt x="2771" y="1856"/>
                    <a:pt x="3477" y="1693"/>
                    <a:pt x="4030" y="1375"/>
                  </a:cubicBezTo>
                  <a:cubicBezTo>
                    <a:pt x="4571" y="1057"/>
                    <a:pt x="4855" y="653"/>
                    <a:pt x="4863" y="275"/>
                  </a:cubicBezTo>
                  <a:lnTo>
                    <a:pt x="489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41"/>
            <p:cNvSpPr/>
            <p:nvPr/>
          </p:nvSpPr>
          <p:spPr>
            <a:xfrm>
              <a:off x="5849125" y="2344700"/>
              <a:ext cx="64450" cy="120875"/>
            </a:xfrm>
            <a:custGeom>
              <a:rect b="b" l="l" r="r" t="t"/>
              <a:pathLst>
                <a:path extrusionOk="0" h="4835" w="2578">
                  <a:moveTo>
                    <a:pt x="756" y="1092"/>
                  </a:moveTo>
                  <a:lnTo>
                    <a:pt x="1040" y="2055"/>
                  </a:lnTo>
                  <a:cubicBezTo>
                    <a:pt x="938" y="2101"/>
                    <a:pt x="858" y="2123"/>
                    <a:pt x="794" y="2123"/>
                  </a:cubicBezTo>
                  <a:cubicBezTo>
                    <a:pt x="670" y="2123"/>
                    <a:pt x="607" y="2039"/>
                    <a:pt x="567" y="1891"/>
                  </a:cubicBezTo>
                  <a:cubicBezTo>
                    <a:pt x="499" y="1608"/>
                    <a:pt x="567" y="1307"/>
                    <a:pt x="756" y="1092"/>
                  </a:cubicBezTo>
                  <a:close/>
                  <a:moveTo>
                    <a:pt x="1780" y="2462"/>
                  </a:moveTo>
                  <a:cubicBezTo>
                    <a:pt x="1907" y="2462"/>
                    <a:pt x="1974" y="2550"/>
                    <a:pt x="2019" y="2708"/>
                  </a:cubicBezTo>
                  <a:cubicBezTo>
                    <a:pt x="2088" y="3000"/>
                    <a:pt x="2011" y="3300"/>
                    <a:pt x="1813" y="3532"/>
                  </a:cubicBezTo>
                  <a:lnTo>
                    <a:pt x="1530" y="2536"/>
                  </a:lnTo>
                  <a:cubicBezTo>
                    <a:pt x="1633" y="2486"/>
                    <a:pt x="1715" y="2462"/>
                    <a:pt x="1780" y="2462"/>
                  </a:cubicBezTo>
                  <a:close/>
                  <a:moveTo>
                    <a:pt x="1523" y="0"/>
                  </a:moveTo>
                  <a:cubicBezTo>
                    <a:pt x="1517" y="0"/>
                    <a:pt x="1510" y="1"/>
                    <a:pt x="1504" y="1"/>
                  </a:cubicBezTo>
                  <a:cubicBezTo>
                    <a:pt x="1272" y="10"/>
                    <a:pt x="1057" y="104"/>
                    <a:pt x="885" y="251"/>
                  </a:cubicBezTo>
                  <a:lnTo>
                    <a:pt x="851" y="130"/>
                  </a:lnTo>
                  <a:cubicBezTo>
                    <a:pt x="829" y="49"/>
                    <a:pt x="784" y="6"/>
                    <a:pt x="732" y="6"/>
                  </a:cubicBezTo>
                  <a:cubicBezTo>
                    <a:pt x="701" y="6"/>
                    <a:pt x="668" y="21"/>
                    <a:pt x="636" y="53"/>
                  </a:cubicBezTo>
                  <a:cubicBezTo>
                    <a:pt x="550" y="156"/>
                    <a:pt x="516" y="311"/>
                    <a:pt x="559" y="448"/>
                  </a:cubicBezTo>
                  <a:lnTo>
                    <a:pt x="585" y="560"/>
                  </a:lnTo>
                  <a:cubicBezTo>
                    <a:pt x="181" y="1058"/>
                    <a:pt x="0" y="1763"/>
                    <a:pt x="172" y="2347"/>
                  </a:cubicBezTo>
                  <a:cubicBezTo>
                    <a:pt x="284" y="2729"/>
                    <a:pt x="448" y="2898"/>
                    <a:pt x="689" y="2898"/>
                  </a:cubicBezTo>
                  <a:cubicBezTo>
                    <a:pt x="838" y="2898"/>
                    <a:pt x="1016" y="2834"/>
                    <a:pt x="1229" y="2716"/>
                  </a:cubicBezTo>
                  <a:lnTo>
                    <a:pt x="1538" y="3790"/>
                  </a:lnTo>
                  <a:cubicBezTo>
                    <a:pt x="1385" y="3899"/>
                    <a:pt x="1208" y="3959"/>
                    <a:pt x="1026" y="3959"/>
                  </a:cubicBezTo>
                  <a:cubicBezTo>
                    <a:pt x="994" y="3959"/>
                    <a:pt x="961" y="3957"/>
                    <a:pt x="928" y="3953"/>
                  </a:cubicBezTo>
                  <a:cubicBezTo>
                    <a:pt x="921" y="3952"/>
                    <a:pt x="915" y="3952"/>
                    <a:pt x="908" y="3952"/>
                  </a:cubicBezTo>
                  <a:cubicBezTo>
                    <a:pt x="864" y="3952"/>
                    <a:pt x="822" y="3975"/>
                    <a:pt x="799" y="4005"/>
                  </a:cubicBezTo>
                  <a:cubicBezTo>
                    <a:pt x="688" y="4142"/>
                    <a:pt x="645" y="4331"/>
                    <a:pt x="696" y="4503"/>
                  </a:cubicBezTo>
                  <a:cubicBezTo>
                    <a:pt x="731" y="4615"/>
                    <a:pt x="791" y="4667"/>
                    <a:pt x="860" y="4667"/>
                  </a:cubicBezTo>
                  <a:cubicBezTo>
                    <a:pt x="880" y="4668"/>
                    <a:pt x="901" y="4668"/>
                    <a:pt x="922" y="4668"/>
                  </a:cubicBezTo>
                  <a:cubicBezTo>
                    <a:pt x="1208" y="4668"/>
                    <a:pt x="1476" y="4558"/>
                    <a:pt x="1684" y="4366"/>
                  </a:cubicBezTo>
                  <a:lnTo>
                    <a:pt x="1787" y="4709"/>
                  </a:lnTo>
                  <a:cubicBezTo>
                    <a:pt x="1809" y="4790"/>
                    <a:pt x="1854" y="4834"/>
                    <a:pt x="1906" y="4834"/>
                  </a:cubicBezTo>
                  <a:cubicBezTo>
                    <a:pt x="1937" y="4834"/>
                    <a:pt x="1970" y="4819"/>
                    <a:pt x="2002" y="4787"/>
                  </a:cubicBezTo>
                  <a:cubicBezTo>
                    <a:pt x="2088" y="4675"/>
                    <a:pt x="2114" y="4538"/>
                    <a:pt x="2079" y="4400"/>
                  </a:cubicBezTo>
                  <a:lnTo>
                    <a:pt x="1985" y="4074"/>
                  </a:lnTo>
                  <a:cubicBezTo>
                    <a:pt x="2397" y="3550"/>
                    <a:pt x="2578" y="2845"/>
                    <a:pt x="2406" y="2244"/>
                  </a:cubicBezTo>
                  <a:cubicBezTo>
                    <a:pt x="2299" y="1879"/>
                    <a:pt x="2134" y="1702"/>
                    <a:pt x="1886" y="1702"/>
                  </a:cubicBezTo>
                  <a:cubicBezTo>
                    <a:pt x="1737" y="1702"/>
                    <a:pt x="1557" y="1766"/>
                    <a:pt x="1341" y="1891"/>
                  </a:cubicBezTo>
                  <a:lnTo>
                    <a:pt x="1040" y="835"/>
                  </a:lnTo>
                  <a:cubicBezTo>
                    <a:pt x="1160" y="766"/>
                    <a:pt x="1306" y="723"/>
                    <a:pt x="1461" y="714"/>
                  </a:cubicBezTo>
                  <a:cubicBezTo>
                    <a:pt x="1504" y="714"/>
                    <a:pt x="1547" y="689"/>
                    <a:pt x="1573" y="654"/>
                  </a:cubicBezTo>
                  <a:cubicBezTo>
                    <a:pt x="1693" y="517"/>
                    <a:pt x="1727" y="336"/>
                    <a:pt x="1684" y="156"/>
                  </a:cubicBezTo>
                  <a:cubicBezTo>
                    <a:pt x="1645" y="39"/>
                    <a:pt x="1585" y="0"/>
                    <a:pt x="152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9" name="Google Shape;5919;p41"/>
          <p:cNvGrpSpPr/>
          <p:nvPr/>
        </p:nvGrpSpPr>
        <p:grpSpPr>
          <a:xfrm>
            <a:off x="7550425" y="2745300"/>
            <a:ext cx="216100" cy="371300"/>
            <a:chOff x="7550425" y="2745300"/>
            <a:chExt cx="216100" cy="371300"/>
          </a:xfrm>
        </p:grpSpPr>
        <p:sp>
          <p:nvSpPr>
            <p:cNvPr id="5920" name="Google Shape;5920;p41"/>
            <p:cNvSpPr/>
            <p:nvPr/>
          </p:nvSpPr>
          <p:spPr>
            <a:xfrm>
              <a:off x="7550425" y="2745300"/>
              <a:ext cx="216100" cy="371300"/>
            </a:xfrm>
            <a:custGeom>
              <a:rect b="b" l="l" r="r" t="t"/>
              <a:pathLst>
                <a:path extrusionOk="0" h="14852" w="8644">
                  <a:moveTo>
                    <a:pt x="5093" y="0"/>
                  </a:moveTo>
                  <a:cubicBezTo>
                    <a:pt x="4140" y="0"/>
                    <a:pt x="2736" y="302"/>
                    <a:pt x="1728" y="1830"/>
                  </a:cubicBezTo>
                  <a:cubicBezTo>
                    <a:pt x="1728" y="1830"/>
                    <a:pt x="353" y="3832"/>
                    <a:pt x="791" y="5636"/>
                  </a:cubicBezTo>
                  <a:cubicBezTo>
                    <a:pt x="1161" y="7148"/>
                    <a:pt x="362" y="7062"/>
                    <a:pt x="156" y="7999"/>
                  </a:cubicBezTo>
                  <a:cubicBezTo>
                    <a:pt x="1" y="8703"/>
                    <a:pt x="27" y="9563"/>
                    <a:pt x="602" y="10104"/>
                  </a:cubicBezTo>
                  <a:lnTo>
                    <a:pt x="602" y="10138"/>
                  </a:lnTo>
                  <a:lnTo>
                    <a:pt x="602" y="13497"/>
                  </a:lnTo>
                  <a:lnTo>
                    <a:pt x="1771" y="14176"/>
                  </a:lnTo>
                  <a:cubicBezTo>
                    <a:pt x="2546" y="14622"/>
                    <a:pt x="3415" y="14851"/>
                    <a:pt x="4292" y="14851"/>
                  </a:cubicBezTo>
                  <a:cubicBezTo>
                    <a:pt x="4765" y="14851"/>
                    <a:pt x="5241" y="14784"/>
                    <a:pt x="5706" y="14649"/>
                  </a:cubicBezTo>
                  <a:cubicBezTo>
                    <a:pt x="6840" y="14322"/>
                    <a:pt x="7793" y="13558"/>
                    <a:pt x="8360" y="12518"/>
                  </a:cubicBezTo>
                  <a:lnTo>
                    <a:pt x="8360" y="9159"/>
                  </a:lnTo>
                  <a:cubicBezTo>
                    <a:pt x="8360" y="8901"/>
                    <a:pt x="8326" y="8643"/>
                    <a:pt x="8257" y="8394"/>
                  </a:cubicBezTo>
                  <a:cubicBezTo>
                    <a:pt x="8532" y="7913"/>
                    <a:pt x="8541" y="7312"/>
                    <a:pt x="8274" y="6822"/>
                  </a:cubicBezTo>
                  <a:cubicBezTo>
                    <a:pt x="7931" y="6246"/>
                    <a:pt x="8060" y="5610"/>
                    <a:pt x="8274" y="4820"/>
                  </a:cubicBezTo>
                  <a:cubicBezTo>
                    <a:pt x="8489" y="4038"/>
                    <a:pt x="8644" y="2114"/>
                    <a:pt x="7836" y="1152"/>
                  </a:cubicBezTo>
                  <a:cubicBezTo>
                    <a:pt x="7407" y="516"/>
                    <a:pt x="6144" y="129"/>
                    <a:pt x="6144" y="129"/>
                  </a:cubicBezTo>
                  <a:cubicBezTo>
                    <a:pt x="6144" y="129"/>
                    <a:pt x="5715" y="0"/>
                    <a:pt x="50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41"/>
            <p:cNvSpPr/>
            <p:nvPr/>
          </p:nvSpPr>
          <p:spPr>
            <a:xfrm>
              <a:off x="7565050" y="2902250"/>
              <a:ext cx="194400" cy="214175"/>
            </a:xfrm>
            <a:custGeom>
              <a:rect b="b" l="l" r="r" t="t"/>
              <a:pathLst>
                <a:path extrusionOk="0" h="8567" w="7776">
                  <a:moveTo>
                    <a:pt x="5762" y="0"/>
                  </a:moveTo>
                  <a:cubicBezTo>
                    <a:pt x="5031" y="0"/>
                    <a:pt x="3677" y="321"/>
                    <a:pt x="3677" y="321"/>
                  </a:cubicBezTo>
                  <a:cubicBezTo>
                    <a:pt x="2268" y="570"/>
                    <a:pt x="842" y="1729"/>
                    <a:pt x="215" y="3018"/>
                  </a:cubicBezTo>
                  <a:cubicBezTo>
                    <a:pt x="69" y="3276"/>
                    <a:pt x="0" y="3568"/>
                    <a:pt x="17" y="3860"/>
                  </a:cubicBezTo>
                  <a:lnTo>
                    <a:pt x="17" y="7211"/>
                  </a:lnTo>
                  <a:lnTo>
                    <a:pt x="1186" y="7890"/>
                  </a:lnTo>
                  <a:cubicBezTo>
                    <a:pt x="1965" y="8338"/>
                    <a:pt x="2839" y="8567"/>
                    <a:pt x="3720" y="8567"/>
                  </a:cubicBezTo>
                  <a:cubicBezTo>
                    <a:pt x="4190" y="8567"/>
                    <a:pt x="4661" y="8502"/>
                    <a:pt x="5121" y="8371"/>
                  </a:cubicBezTo>
                  <a:cubicBezTo>
                    <a:pt x="6255" y="8044"/>
                    <a:pt x="7208" y="7271"/>
                    <a:pt x="7775" y="6240"/>
                  </a:cubicBezTo>
                  <a:lnTo>
                    <a:pt x="7775" y="2881"/>
                  </a:lnTo>
                  <a:cubicBezTo>
                    <a:pt x="7775" y="1841"/>
                    <a:pt x="7148" y="638"/>
                    <a:pt x="6366" y="183"/>
                  </a:cubicBezTo>
                  <a:lnTo>
                    <a:pt x="6152" y="63"/>
                  </a:lnTo>
                  <a:cubicBezTo>
                    <a:pt x="6074" y="18"/>
                    <a:pt x="5936" y="0"/>
                    <a:pt x="57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41"/>
            <p:cNvSpPr/>
            <p:nvPr/>
          </p:nvSpPr>
          <p:spPr>
            <a:xfrm>
              <a:off x="7613575" y="2936675"/>
              <a:ext cx="100775" cy="123300"/>
            </a:xfrm>
            <a:custGeom>
              <a:rect b="b" l="l" r="r" t="t"/>
              <a:pathLst>
                <a:path extrusionOk="0" h="4932" w="4031">
                  <a:moveTo>
                    <a:pt x="1" y="0"/>
                  </a:moveTo>
                  <a:lnTo>
                    <a:pt x="1" y="0"/>
                  </a:lnTo>
                  <a:cubicBezTo>
                    <a:pt x="1633" y="997"/>
                    <a:pt x="2922" y="2475"/>
                    <a:pt x="3712" y="4219"/>
                  </a:cubicBezTo>
                  <a:lnTo>
                    <a:pt x="4030" y="4932"/>
                  </a:lnTo>
                  <a:lnTo>
                    <a:pt x="3833" y="2861"/>
                  </a:lnTo>
                  <a:cubicBezTo>
                    <a:pt x="3755" y="1985"/>
                    <a:pt x="3764" y="1100"/>
                    <a:pt x="3867" y="224"/>
                  </a:cubicBezTo>
                  <a:lnTo>
                    <a:pt x="3867" y="224"/>
                  </a:lnTo>
                  <a:cubicBezTo>
                    <a:pt x="3772" y="284"/>
                    <a:pt x="3686" y="344"/>
                    <a:pt x="3592" y="395"/>
                  </a:cubicBezTo>
                  <a:cubicBezTo>
                    <a:pt x="3342" y="541"/>
                    <a:pt x="3064" y="615"/>
                    <a:pt x="2786" y="615"/>
                  </a:cubicBezTo>
                  <a:cubicBezTo>
                    <a:pt x="2557" y="615"/>
                    <a:pt x="2328" y="565"/>
                    <a:pt x="2114" y="464"/>
                  </a:cubicBezTo>
                  <a:cubicBezTo>
                    <a:pt x="1487" y="387"/>
                    <a:pt x="868" y="267"/>
                    <a:pt x="267" y="78"/>
                  </a:cubicBezTo>
                  <a:lnTo>
                    <a:pt x="1" y="0"/>
                  </a:lnTo>
                  <a:close/>
                </a:path>
              </a:pathLst>
            </a:custGeom>
            <a:solidFill>
              <a:srgbClr val="D6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41"/>
            <p:cNvSpPr/>
            <p:nvPr/>
          </p:nvSpPr>
          <p:spPr>
            <a:xfrm>
              <a:off x="7683175" y="2966950"/>
              <a:ext cx="31175" cy="92825"/>
            </a:xfrm>
            <a:custGeom>
              <a:rect b="b" l="l" r="r" t="t"/>
              <a:pathLst>
                <a:path extrusionOk="0" h="3713" w="1247">
                  <a:moveTo>
                    <a:pt x="456" y="1"/>
                  </a:moveTo>
                  <a:lnTo>
                    <a:pt x="0" y="267"/>
                  </a:lnTo>
                  <a:lnTo>
                    <a:pt x="52" y="1470"/>
                  </a:lnTo>
                  <a:cubicBezTo>
                    <a:pt x="387" y="1951"/>
                    <a:pt x="679" y="2466"/>
                    <a:pt x="920" y="3008"/>
                  </a:cubicBezTo>
                  <a:lnTo>
                    <a:pt x="1238" y="3695"/>
                  </a:lnTo>
                  <a:lnTo>
                    <a:pt x="1246" y="3712"/>
                  </a:lnTo>
                  <a:lnTo>
                    <a:pt x="1049" y="1650"/>
                  </a:lnTo>
                  <a:cubicBezTo>
                    <a:pt x="1031" y="1453"/>
                    <a:pt x="1023" y="1246"/>
                    <a:pt x="1006" y="1049"/>
                  </a:cubicBezTo>
                  <a:lnTo>
                    <a:pt x="45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41"/>
            <p:cNvSpPr/>
            <p:nvPr/>
          </p:nvSpPr>
          <p:spPr>
            <a:xfrm>
              <a:off x="7570200" y="2985850"/>
              <a:ext cx="46850" cy="123950"/>
            </a:xfrm>
            <a:custGeom>
              <a:rect b="b" l="l" r="r" t="t"/>
              <a:pathLst>
                <a:path extrusionOk="0" h="4958" w="1874">
                  <a:moveTo>
                    <a:pt x="531" y="1"/>
                  </a:moveTo>
                  <a:cubicBezTo>
                    <a:pt x="220" y="1"/>
                    <a:pt x="0" y="285"/>
                    <a:pt x="0" y="765"/>
                  </a:cubicBezTo>
                  <a:lnTo>
                    <a:pt x="0" y="3987"/>
                  </a:lnTo>
                  <a:lnTo>
                    <a:pt x="1083" y="4606"/>
                  </a:lnTo>
                  <a:cubicBezTo>
                    <a:pt x="1341" y="4743"/>
                    <a:pt x="1598" y="4863"/>
                    <a:pt x="1873" y="4958"/>
                  </a:cubicBezTo>
                  <a:lnTo>
                    <a:pt x="1873" y="1839"/>
                  </a:lnTo>
                  <a:cubicBezTo>
                    <a:pt x="1873" y="1203"/>
                    <a:pt x="1487" y="456"/>
                    <a:pt x="1005" y="181"/>
                  </a:cubicBezTo>
                  <a:lnTo>
                    <a:pt x="877" y="104"/>
                  </a:lnTo>
                  <a:cubicBezTo>
                    <a:pt x="754" y="34"/>
                    <a:pt x="637" y="1"/>
                    <a:pt x="5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41"/>
            <p:cNvSpPr/>
            <p:nvPr/>
          </p:nvSpPr>
          <p:spPr>
            <a:xfrm>
              <a:off x="7613575" y="2817025"/>
              <a:ext cx="133625" cy="135075"/>
            </a:xfrm>
            <a:custGeom>
              <a:rect b="b" l="l" r="r" t="t"/>
              <a:pathLst>
                <a:path extrusionOk="0" h="5403" w="5345">
                  <a:moveTo>
                    <a:pt x="5345" y="1"/>
                  </a:moveTo>
                  <a:lnTo>
                    <a:pt x="4717" y="362"/>
                  </a:lnTo>
                  <a:cubicBezTo>
                    <a:pt x="4555" y="453"/>
                    <a:pt x="4377" y="498"/>
                    <a:pt x="4200" y="498"/>
                  </a:cubicBezTo>
                  <a:cubicBezTo>
                    <a:pt x="3992" y="498"/>
                    <a:pt x="3785" y="435"/>
                    <a:pt x="3609" y="310"/>
                  </a:cubicBezTo>
                  <a:cubicBezTo>
                    <a:pt x="3351" y="903"/>
                    <a:pt x="2913" y="1401"/>
                    <a:pt x="2355" y="1719"/>
                  </a:cubicBezTo>
                  <a:lnTo>
                    <a:pt x="2183" y="1822"/>
                  </a:lnTo>
                  <a:cubicBezTo>
                    <a:pt x="1732" y="2077"/>
                    <a:pt x="1227" y="2214"/>
                    <a:pt x="717" y="2214"/>
                  </a:cubicBezTo>
                  <a:cubicBezTo>
                    <a:pt x="625" y="2214"/>
                    <a:pt x="532" y="2210"/>
                    <a:pt x="439" y="2200"/>
                  </a:cubicBezTo>
                  <a:lnTo>
                    <a:pt x="439" y="2518"/>
                  </a:lnTo>
                  <a:cubicBezTo>
                    <a:pt x="439" y="2991"/>
                    <a:pt x="284" y="3455"/>
                    <a:pt x="1" y="3841"/>
                  </a:cubicBezTo>
                  <a:cubicBezTo>
                    <a:pt x="250" y="4116"/>
                    <a:pt x="542" y="4348"/>
                    <a:pt x="860" y="4529"/>
                  </a:cubicBezTo>
                  <a:lnTo>
                    <a:pt x="1899" y="5130"/>
                  </a:lnTo>
                  <a:cubicBezTo>
                    <a:pt x="2168" y="5312"/>
                    <a:pt x="2478" y="5402"/>
                    <a:pt x="2789" y="5402"/>
                  </a:cubicBezTo>
                  <a:cubicBezTo>
                    <a:pt x="3065" y="5402"/>
                    <a:pt x="3342" y="5331"/>
                    <a:pt x="3592" y="5190"/>
                  </a:cubicBezTo>
                  <a:cubicBezTo>
                    <a:pt x="4674" y="4563"/>
                    <a:pt x="5336" y="3403"/>
                    <a:pt x="5345" y="2157"/>
                  </a:cubicBezTo>
                  <a:lnTo>
                    <a:pt x="5345" y="1"/>
                  </a:lnTo>
                  <a:close/>
                </a:path>
              </a:pathLst>
            </a:custGeom>
            <a:solidFill>
              <a:srgbClr val="CBD1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41"/>
            <p:cNvSpPr/>
            <p:nvPr/>
          </p:nvSpPr>
          <p:spPr>
            <a:xfrm>
              <a:off x="7690900" y="2943100"/>
              <a:ext cx="17850" cy="18500"/>
            </a:xfrm>
            <a:custGeom>
              <a:rect b="b" l="l" r="r" t="t"/>
              <a:pathLst>
                <a:path extrusionOk="0" h="740" w="714">
                  <a:moveTo>
                    <a:pt x="714" y="1"/>
                  </a:moveTo>
                  <a:lnTo>
                    <a:pt x="714" y="1"/>
                  </a:lnTo>
                  <a:cubicBezTo>
                    <a:pt x="654" y="53"/>
                    <a:pt x="568" y="95"/>
                    <a:pt x="499" y="138"/>
                  </a:cubicBezTo>
                  <a:cubicBezTo>
                    <a:pt x="344" y="224"/>
                    <a:pt x="181" y="293"/>
                    <a:pt x="1" y="327"/>
                  </a:cubicBezTo>
                  <a:lnTo>
                    <a:pt x="568" y="740"/>
                  </a:lnTo>
                  <a:lnTo>
                    <a:pt x="71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41"/>
            <p:cNvSpPr/>
            <p:nvPr/>
          </p:nvSpPr>
          <p:spPr>
            <a:xfrm>
              <a:off x="7678650" y="2951275"/>
              <a:ext cx="20875" cy="22350"/>
            </a:xfrm>
            <a:custGeom>
              <a:rect b="b" l="l" r="r" t="t"/>
              <a:pathLst>
                <a:path extrusionOk="0" h="894" w="835">
                  <a:moveTo>
                    <a:pt x="491" y="0"/>
                  </a:moveTo>
                  <a:cubicBezTo>
                    <a:pt x="456" y="9"/>
                    <a:pt x="413" y="9"/>
                    <a:pt x="370" y="18"/>
                  </a:cubicBezTo>
                  <a:lnTo>
                    <a:pt x="1" y="748"/>
                  </a:lnTo>
                  <a:lnTo>
                    <a:pt x="181" y="894"/>
                  </a:lnTo>
                  <a:lnTo>
                    <a:pt x="637" y="628"/>
                  </a:lnTo>
                  <a:lnTo>
                    <a:pt x="834" y="250"/>
                  </a:lnTo>
                  <a:lnTo>
                    <a:pt x="49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41"/>
            <p:cNvSpPr/>
            <p:nvPr/>
          </p:nvSpPr>
          <p:spPr>
            <a:xfrm>
              <a:off x="7613575" y="2936675"/>
              <a:ext cx="74550" cy="38475"/>
            </a:xfrm>
            <a:custGeom>
              <a:rect b="b" l="l" r="r" t="t"/>
              <a:pathLst>
                <a:path extrusionOk="0" h="1539" w="2982">
                  <a:moveTo>
                    <a:pt x="1" y="0"/>
                  </a:moveTo>
                  <a:lnTo>
                    <a:pt x="2509" y="1538"/>
                  </a:lnTo>
                  <a:lnTo>
                    <a:pt x="2982" y="602"/>
                  </a:lnTo>
                  <a:lnTo>
                    <a:pt x="2982" y="602"/>
                  </a:lnTo>
                  <a:cubicBezTo>
                    <a:pt x="2921" y="609"/>
                    <a:pt x="2859" y="612"/>
                    <a:pt x="2798" y="612"/>
                  </a:cubicBezTo>
                  <a:cubicBezTo>
                    <a:pt x="2560" y="612"/>
                    <a:pt x="2326" y="560"/>
                    <a:pt x="2114" y="464"/>
                  </a:cubicBezTo>
                  <a:cubicBezTo>
                    <a:pt x="1487" y="387"/>
                    <a:pt x="868" y="267"/>
                    <a:pt x="267" y="78"/>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41"/>
            <p:cNvSpPr/>
            <p:nvPr/>
          </p:nvSpPr>
          <p:spPr>
            <a:xfrm>
              <a:off x="7613575" y="2912825"/>
              <a:ext cx="52650" cy="35250"/>
            </a:xfrm>
            <a:custGeom>
              <a:rect b="b" l="l" r="r" t="t"/>
              <a:pathLst>
                <a:path extrusionOk="0" h="1410" w="2106">
                  <a:moveTo>
                    <a:pt x="1" y="1"/>
                  </a:moveTo>
                  <a:lnTo>
                    <a:pt x="1" y="954"/>
                  </a:lnTo>
                  <a:lnTo>
                    <a:pt x="267" y="1032"/>
                  </a:lnTo>
                  <a:cubicBezTo>
                    <a:pt x="868" y="1212"/>
                    <a:pt x="1487" y="1341"/>
                    <a:pt x="2106" y="1410"/>
                  </a:cubicBezTo>
                  <a:cubicBezTo>
                    <a:pt x="2037" y="1375"/>
                    <a:pt x="1960" y="1341"/>
                    <a:pt x="1899" y="1289"/>
                  </a:cubicBezTo>
                  <a:lnTo>
                    <a:pt x="860" y="697"/>
                  </a:lnTo>
                  <a:cubicBezTo>
                    <a:pt x="533" y="507"/>
                    <a:pt x="241" y="276"/>
                    <a:pt x="1" y="1"/>
                  </a:cubicBezTo>
                  <a:close/>
                </a:path>
              </a:pathLst>
            </a:custGeom>
            <a:solidFill>
              <a:srgbClr val="BAC2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41"/>
            <p:cNvSpPr/>
            <p:nvPr/>
          </p:nvSpPr>
          <p:spPr>
            <a:xfrm>
              <a:off x="7674375" y="2857775"/>
              <a:ext cx="16125" cy="23400"/>
            </a:xfrm>
            <a:custGeom>
              <a:rect b="b" l="l" r="r" t="t"/>
              <a:pathLst>
                <a:path extrusionOk="0" h="936" w="645">
                  <a:moveTo>
                    <a:pt x="451" y="0"/>
                  </a:moveTo>
                  <a:cubicBezTo>
                    <a:pt x="413" y="0"/>
                    <a:pt x="371" y="12"/>
                    <a:pt x="327" y="38"/>
                  </a:cubicBezTo>
                  <a:cubicBezTo>
                    <a:pt x="129" y="184"/>
                    <a:pt x="9" y="407"/>
                    <a:pt x="0" y="656"/>
                  </a:cubicBezTo>
                  <a:cubicBezTo>
                    <a:pt x="0" y="829"/>
                    <a:pt x="81" y="935"/>
                    <a:pt x="197" y="935"/>
                  </a:cubicBezTo>
                  <a:cubicBezTo>
                    <a:pt x="237" y="935"/>
                    <a:pt x="281" y="923"/>
                    <a:pt x="327" y="897"/>
                  </a:cubicBezTo>
                  <a:cubicBezTo>
                    <a:pt x="524" y="751"/>
                    <a:pt x="644" y="527"/>
                    <a:pt x="644" y="278"/>
                  </a:cubicBezTo>
                  <a:cubicBezTo>
                    <a:pt x="644" y="110"/>
                    <a:pt x="567" y="0"/>
                    <a:pt x="451" y="0"/>
                  </a:cubicBezTo>
                  <a:close/>
                </a:path>
              </a:pathLst>
            </a:custGeom>
            <a:solidFill>
              <a:srgbClr val="546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41"/>
            <p:cNvSpPr/>
            <p:nvPr/>
          </p:nvSpPr>
          <p:spPr>
            <a:xfrm>
              <a:off x="7719250" y="2830550"/>
              <a:ext cx="16150" cy="23350"/>
            </a:xfrm>
            <a:custGeom>
              <a:rect b="b" l="l" r="r" t="t"/>
              <a:pathLst>
                <a:path extrusionOk="0" h="934" w="646">
                  <a:moveTo>
                    <a:pt x="452" y="1"/>
                  </a:moveTo>
                  <a:cubicBezTo>
                    <a:pt x="414" y="1"/>
                    <a:pt x="372" y="12"/>
                    <a:pt x="327" y="35"/>
                  </a:cubicBezTo>
                  <a:cubicBezTo>
                    <a:pt x="130" y="182"/>
                    <a:pt x="9" y="405"/>
                    <a:pt x="1" y="654"/>
                  </a:cubicBezTo>
                  <a:cubicBezTo>
                    <a:pt x="1" y="827"/>
                    <a:pt x="82" y="933"/>
                    <a:pt x="198" y="933"/>
                  </a:cubicBezTo>
                  <a:cubicBezTo>
                    <a:pt x="238" y="933"/>
                    <a:pt x="281" y="921"/>
                    <a:pt x="327" y="895"/>
                  </a:cubicBezTo>
                  <a:cubicBezTo>
                    <a:pt x="525" y="749"/>
                    <a:pt x="645" y="525"/>
                    <a:pt x="645" y="285"/>
                  </a:cubicBezTo>
                  <a:cubicBezTo>
                    <a:pt x="645" y="104"/>
                    <a:pt x="567" y="1"/>
                    <a:pt x="452" y="1"/>
                  </a:cubicBezTo>
                  <a:close/>
                </a:path>
              </a:pathLst>
            </a:custGeom>
            <a:solidFill>
              <a:srgbClr val="546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41"/>
            <p:cNvSpPr/>
            <p:nvPr/>
          </p:nvSpPr>
          <p:spPr>
            <a:xfrm>
              <a:off x="7674575" y="2872675"/>
              <a:ext cx="58225" cy="61975"/>
            </a:xfrm>
            <a:custGeom>
              <a:rect b="b" l="l" r="r" t="t"/>
              <a:pathLst>
                <a:path extrusionOk="0" h="2479" w="2329">
                  <a:moveTo>
                    <a:pt x="2329" y="0"/>
                  </a:moveTo>
                  <a:lnTo>
                    <a:pt x="1" y="1349"/>
                  </a:lnTo>
                  <a:lnTo>
                    <a:pt x="1" y="1650"/>
                  </a:lnTo>
                  <a:cubicBezTo>
                    <a:pt x="1" y="2130"/>
                    <a:pt x="394" y="2478"/>
                    <a:pt x="827" y="2478"/>
                  </a:cubicBezTo>
                  <a:cubicBezTo>
                    <a:pt x="966" y="2478"/>
                    <a:pt x="1110" y="2442"/>
                    <a:pt x="1246" y="2363"/>
                  </a:cubicBezTo>
                  <a:cubicBezTo>
                    <a:pt x="1917" y="1976"/>
                    <a:pt x="2329" y="1254"/>
                    <a:pt x="2329" y="481"/>
                  </a:cubicBezTo>
                  <a:lnTo>
                    <a:pt x="232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3" name="Google Shape;5933;p41"/>
          <p:cNvGrpSpPr/>
          <p:nvPr/>
        </p:nvGrpSpPr>
        <p:grpSpPr>
          <a:xfrm>
            <a:off x="8185125" y="3340225"/>
            <a:ext cx="183225" cy="371200"/>
            <a:chOff x="8185125" y="3340225"/>
            <a:chExt cx="183225" cy="371200"/>
          </a:xfrm>
        </p:grpSpPr>
        <p:sp>
          <p:nvSpPr>
            <p:cNvPr id="5934" name="Google Shape;5934;p41"/>
            <p:cNvSpPr/>
            <p:nvPr/>
          </p:nvSpPr>
          <p:spPr>
            <a:xfrm>
              <a:off x="8185125" y="3340225"/>
              <a:ext cx="183225" cy="371200"/>
            </a:xfrm>
            <a:custGeom>
              <a:rect b="b" l="l" r="r" t="t"/>
              <a:pathLst>
                <a:path extrusionOk="0" h="14848" w="7329">
                  <a:moveTo>
                    <a:pt x="4945" y="0"/>
                  </a:moveTo>
                  <a:cubicBezTo>
                    <a:pt x="4708" y="0"/>
                    <a:pt x="4447" y="75"/>
                    <a:pt x="4167" y="233"/>
                  </a:cubicBezTo>
                  <a:lnTo>
                    <a:pt x="1968" y="1514"/>
                  </a:lnTo>
                  <a:cubicBezTo>
                    <a:pt x="885" y="2132"/>
                    <a:pt x="0" y="3816"/>
                    <a:pt x="0" y="5259"/>
                  </a:cubicBezTo>
                  <a:lnTo>
                    <a:pt x="0" y="12442"/>
                  </a:lnTo>
                  <a:cubicBezTo>
                    <a:pt x="0" y="13232"/>
                    <a:pt x="267" y="13782"/>
                    <a:pt x="679" y="14031"/>
                  </a:cubicBezTo>
                  <a:lnTo>
                    <a:pt x="1736" y="14624"/>
                  </a:lnTo>
                  <a:cubicBezTo>
                    <a:pt x="1916" y="14770"/>
                    <a:pt x="2131" y="14847"/>
                    <a:pt x="2371" y="14847"/>
                  </a:cubicBezTo>
                  <a:cubicBezTo>
                    <a:pt x="2610" y="14847"/>
                    <a:pt x="2874" y="14770"/>
                    <a:pt x="3154" y="14607"/>
                  </a:cubicBezTo>
                  <a:lnTo>
                    <a:pt x="5370" y="13335"/>
                  </a:lnTo>
                  <a:cubicBezTo>
                    <a:pt x="6453" y="12708"/>
                    <a:pt x="7329" y="11033"/>
                    <a:pt x="7329" y="9589"/>
                  </a:cubicBezTo>
                  <a:lnTo>
                    <a:pt x="7329" y="2407"/>
                  </a:lnTo>
                  <a:cubicBezTo>
                    <a:pt x="7329" y="1557"/>
                    <a:pt x="7020" y="972"/>
                    <a:pt x="6547" y="766"/>
                  </a:cubicBezTo>
                  <a:lnTo>
                    <a:pt x="5490" y="156"/>
                  </a:lnTo>
                  <a:cubicBezTo>
                    <a:pt x="5329" y="54"/>
                    <a:pt x="5146" y="0"/>
                    <a:pt x="494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41"/>
            <p:cNvSpPr/>
            <p:nvPr/>
          </p:nvSpPr>
          <p:spPr>
            <a:xfrm>
              <a:off x="8214975" y="3357325"/>
              <a:ext cx="153375" cy="354000"/>
            </a:xfrm>
            <a:custGeom>
              <a:rect b="b" l="l" r="r" t="t"/>
              <a:pathLst>
                <a:path extrusionOk="0" h="14160" w="6135">
                  <a:moveTo>
                    <a:pt x="4956" y="0"/>
                  </a:moveTo>
                  <a:cubicBezTo>
                    <a:pt x="4717" y="0"/>
                    <a:pt x="4453" y="76"/>
                    <a:pt x="4176" y="237"/>
                  </a:cubicBezTo>
                  <a:lnTo>
                    <a:pt x="1968" y="1508"/>
                  </a:lnTo>
                  <a:cubicBezTo>
                    <a:pt x="886" y="2135"/>
                    <a:pt x="1" y="3811"/>
                    <a:pt x="1" y="5263"/>
                  </a:cubicBezTo>
                  <a:lnTo>
                    <a:pt x="1" y="12445"/>
                  </a:lnTo>
                  <a:cubicBezTo>
                    <a:pt x="1" y="13519"/>
                    <a:pt x="490" y="14160"/>
                    <a:pt x="1186" y="14160"/>
                  </a:cubicBezTo>
                  <a:cubicBezTo>
                    <a:pt x="1426" y="14160"/>
                    <a:pt x="1691" y="14084"/>
                    <a:pt x="1968" y="13923"/>
                  </a:cubicBezTo>
                  <a:lnTo>
                    <a:pt x="4176" y="12651"/>
                  </a:lnTo>
                  <a:cubicBezTo>
                    <a:pt x="5250" y="12033"/>
                    <a:pt x="6135" y="10357"/>
                    <a:pt x="6135" y="8905"/>
                  </a:cubicBezTo>
                  <a:lnTo>
                    <a:pt x="6135" y="1723"/>
                  </a:lnTo>
                  <a:cubicBezTo>
                    <a:pt x="6135" y="643"/>
                    <a:pt x="5650" y="0"/>
                    <a:pt x="49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41"/>
            <p:cNvSpPr/>
            <p:nvPr/>
          </p:nvSpPr>
          <p:spPr>
            <a:xfrm>
              <a:off x="8193275" y="3410475"/>
              <a:ext cx="40200" cy="37400"/>
            </a:xfrm>
            <a:custGeom>
              <a:rect b="b" l="l" r="r" t="t"/>
              <a:pathLst>
                <a:path extrusionOk="0" h="1496" w="1608">
                  <a:moveTo>
                    <a:pt x="405" y="1"/>
                  </a:moveTo>
                  <a:cubicBezTo>
                    <a:pt x="250" y="259"/>
                    <a:pt x="113" y="542"/>
                    <a:pt x="1" y="826"/>
                  </a:cubicBezTo>
                  <a:lnTo>
                    <a:pt x="1195" y="1496"/>
                  </a:lnTo>
                  <a:cubicBezTo>
                    <a:pt x="1307" y="1212"/>
                    <a:pt x="1444" y="929"/>
                    <a:pt x="1608" y="671"/>
                  </a:cubicBezTo>
                  <a:lnTo>
                    <a:pt x="40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41"/>
            <p:cNvSpPr/>
            <p:nvPr/>
          </p:nvSpPr>
          <p:spPr>
            <a:xfrm>
              <a:off x="8233025" y="3375250"/>
              <a:ext cx="117300" cy="318125"/>
            </a:xfrm>
            <a:custGeom>
              <a:rect b="b" l="l" r="r" t="t"/>
              <a:pathLst>
                <a:path extrusionOk="0" h="12725" w="4692">
                  <a:moveTo>
                    <a:pt x="4227" y="1"/>
                  </a:moveTo>
                  <a:cubicBezTo>
                    <a:pt x="4073" y="9"/>
                    <a:pt x="3927" y="61"/>
                    <a:pt x="3806" y="147"/>
                  </a:cubicBezTo>
                  <a:lnTo>
                    <a:pt x="1598" y="1418"/>
                  </a:lnTo>
                  <a:cubicBezTo>
                    <a:pt x="1203" y="1650"/>
                    <a:pt x="791" y="2114"/>
                    <a:pt x="490" y="2690"/>
                  </a:cubicBezTo>
                  <a:cubicBezTo>
                    <a:pt x="189" y="3266"/>
                    <a:pt x="18" y="3893"/>
                    <a:pt x="0" y="4546"/>
                  </a:cubicBezTo>
                  <a:lnTo>
                    <a:pt x="0" y="11728"/>
                  </a:lnTo>
                  <a:cubicBezTo>
                    <a:pt x="0" y="12218"/>
                    <a:pt x="121" y="12467"/>
                    <a:pt x="198" y="12570"/>
                  </a:cubicBezTo>
                  <a:cubicBezTo>
                    <a:pt x="249" y="12665"/>
                    <a:pt x="353" y="12725"/>
                    <a:pt x="464" y="12725"/>
                  </a:cubicBezTo>
                  <a:cubicBezTo>
                    <a:pt x="610" y="12716"/>
                    <a:pt x="756" y="12665"/>
                    <a:pt x="885" y="12587"/>
                  </a:cubicBezTo>
                  <a:lnTo>
                    <a:pt x="3085" y="11316"/>
                  </a:lnTo>
                  <a:cubicBezTo>
                    <a:pt x="3488" y="11084"/>
                    <a:pt x="3892" y="10620"/>
                    <a:pt x="4193" y="10036"/>
                  </a:cubicBezTo>
                  <a:cubicBezTo>
                    <a:pt x="4502" y="9469"/>
                    <a:pt x="4665" y="8833"/>
                    <a:pt x="4691" y="8188"/>
                  </a:cubicBezTo>
                  <a:lnTo>
                    <a:pt x="4691" y="1006"/>
                  </a:lnTo>
                  <a:cubicBezTo>
                    <a:pt x="4691" y="508"/>
                    <a:pt x="4562" y="259"/>
                    <a:pt x="4494" y="156"/>
                  </a:cubicBezTo>
                  <a:cubicBezTo>
                    <a:pt x="4434" y="61"/>
                    <a:pt x="4330" y="1"/>
                    <a:pt x="42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41"/>
            <p:cNvSpPr/>
            <p:nvPr/>
          </p:nvSpPr>
          <p:spPr>
            <a:xfrm>
              <a:off x="8266750" y="3426825"/>
              <a:ext cx="49850" cy="57550"/>
            </a:xfrm>
            <a:custGeom>
              <a:rect b="b" l="l" r="r" t="t"/>
              <a:pathLst>
                <a:path extrusionOk="0" h="2302" w="1994">
                  <a:moveTo>
                    <a:pt x="1494" y="0"/>
                  </a:moveTo>
                  <a:cubicBezTo>
                    <a:pt x="1348" y="0"/>
                    <a:pt x="1178" y="50"/>
                    <a:pt x="997" y="154"/>
                  </a:cubicBezTo>
                  <a:cubicBezTo>
                    <a:pt x="447" y="472"/>
                    <a:pt x="0" y="1177"/>
                    <a:pt x="0" y="1727"/>
                  </a:cubicBezTo>
                  <a:cubicBezTo>
                    <a:pt x="0" y="2096"/>
                    <a:pt x="201" y="2302"/>
                    <a:pt x="500" y="2302"/>
                  </a:cubicBezTo>
                  <a:cubicBezTo>
                    <a:pt x="646" y="2302"/>
                    <a:pt x="816" y="2252"/>
                    <a:pt x="997" y="2148"/>
                  </a:cubicBezTo>
                  <a:cubicBezTo>
                    <a:pt x="1547" y="1830"/>
                    <a:pt x="1993" y="1125"/>
                    <a:pt x="1993" y="575"/>
                  </a:cubicBezTo>
                  <a:cubicBezTo>
                    <a:pt x="1993" y="207"/>
                    <a:pt x="1792" y="0"/>
                    <a:pt x="149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41"/>
            <p:cNvSpPr/>
            <p:nvPr/>
          </p:nvSpPr>
          <p:spPr>
            <a:xfrm>
              <a:off x="8245275" y="3480700"/>
              <a:ext cx="92575" cy="81275"/>
            </a:xfrm>
            <a:custGeom>
              <a:rect b="b" l="l" r="r" t="t"/>
              <a:pathLst>
                <a:path extrusionOk="0" h="3251" w="3703">
                  <a:moveTo>
                    <a:pt x="3526" y="1"/>
                  </a:moveTo>
                  <a:cubicBezTo>
                    <a:pt x="3491" y="1"/>
                    <a:pt x="3452" y="12"/>
                    <a:pt x="3411" y="36"/>
                  </a:cubicBezTo>
                  <a:lnTo>
                    <a:pt x="301" y="1831"/>
                  </a:lnTo>
                  <a:cubicBezTo>
                    <a:pt x="112" y="1960"/>
                    <a:pt x="9" y="2175"/>
                    <a:pt x="0" y="2407"/>
                  </a:cubicBezTo>
                  <a:lnTo>
                    <a:pt x="0" y="2991"/>
                  </a:lnTo>
                  <a:cubicBezTo>
                    <a:pt x="0" y="3156"/>
                    <a:pt x="75" y="3251"/>
                    <a:pt x="180" y="3251"/>
                  </a:cubicBezTo>
                  <a:cubicBezTo>
                    <a:pt x="217" y="3251"/>
                    <a:pt x="258" y="3239"/>
                    <a:pt x="301" y="3214"/>
                  </a:cubicBezTo>
                  <a:lnTo>
                    <a:pt x="3411" y="1427"/>
                  </a:lnTo>
                  <a:cubicBezTo>
                    <a:pt x="3591" y="1290"/>
                    <a:pt x="3703" y="1075"/>
                    <a:pt x="3703" y="852"/>
                  </a:cubicBezTo>
                  <a:lnTo>
                    <a:pt x="3703" y="268"/>
                  </a:lnTo>
                  <a:cubicBezTo>
                    <a:pt x="3703" y="100"/>
                    <a:pt x="3631" y="1"/>
                    <a:pt x="352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41"/>
            <p:cNvSpPr/>
            <p:nvPr/>
          </p:nvSpPr>
          <p:spPr>
            <a:xfrm>
              <a:off x="8265450" y="3566750"/>
              <a:ext cx="52225" cy="40400"/>
            </a:xfrm>
            <a:custGeom>
              <a:rect b="b" l="l" r="r" t="t"/>
              <a:pathLst>
                <a:path extrusionOk="0" h="1616" w="2089">
                  <a:moveTo>
                    <a:pt x="1951" y="0"/>
                  </a:moveTo>
                  <a:cubicBezTo>
                    <a:pt x="1923" y="0"/>
                    <a:pt x="1890" y="10"/>
                    <a:pt x="1856" y="30"/>
                  </a:cubicBezTo>
                  <a:lnTo>
                    <a:pt x="241" y="958"/>
                  </a:lnTo>
                  <a:cubicBezTo>
                    <a:pt x="95" y="1061"/>
                    <a:pt x="9" y="1233"/>
                    <a:pt x="1" y="1405"/>
                  </a:cubicBezTo>
                  <a:cubicBezTo>
                    <a:pt x="1" y="1538"/>
                    <a:pt x="62" y="1615"/>
                    <a:pt x="145" y="1615"/>
                  </a:cubicBezTo>
                  <a:cubicBezTo>
                    <a:pt x="175" y="1615"/>
                    <a:pt x="208" y="1605"/>
                    <a:pt x="241" y="1585"/>
                  </a:cubicBezTo>
                  <a:lnTo>
                    <a:pt x="1856" y="649"/>
                  </a:lnTo>
                  <a:cubicBezTo>
                    <a:pt x="2002" y="546"/>
                    <a:pt x="2088" y="382"/>
                    <a:pt x="2088" y="202"/>
                  </a:cubicBezTo>
                  <a:cubicBezTo>
                    <a:pt x="2088" y="75"/>
                    <a:pt x="2032" y="0"/>
                    <a:pt x="195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41"/>
            <p:cNvSpPr/>
            <p:nvPr/>
          </p:nvSpPr>
          <p:spPr>
            <a:xfrm>
              <a:off x="8265450" y="3609925"/>
              <a:ext cx="52225" cy="40400"/>
            </a:xfrm>
            <a:custGeom>
              <a:rect b="b" l="l" r="r" t="t"/>
              <a:pathLst>
                <a:path extrusionOk="0" h="1616" w="2089">
                  <a:moveTo>
                    <a:pt x="1951" y="0"/>
                  </a:moveTo>
                  <a:cubicBezTo>
                    <a:pt x="1922" y="0"/>
                    <a:pt x="1890" y="10"/>
                    <a:pt x="1856" y="30"/>
                  </a:cubicBezTo>
                  <a:lnTo>
                    <a:pt x="241" y="966"/>
                  </a:lnTo>
                  <a:cubicBezTo>
                    <a:pt x="95" y="1070"/>
                    <a:pt x="9" y="1233"/>
                    <a:pt x="1" y="1413"/>
                  </a:cubicBezTo>
                  <a:cubicBezTo>
                    <a:pt x="1" y="1540"/>
                    <a:pt x="61" y="1615"/>
                    <a:pt x="145" y="1615"/>
                  </a:cubicBezTo>
                  <a:cubicBezTo>
                    <a:pt x="174" y="1615"/>
                    <a:pt x="207" y="1605"/>
                    <a:pt x="241" y="1585"/>
                  </a:cubicBezTo>
                  <a:lnTo>
                    <a:pt x="1856" y="657"/>
                  </a:lnTo>
                  <a:cubicBezTo>
                    <a:pt x="2002" y="554"/>
                    <a:pt x="2088" y="382"/>
                    <a:pt x="2088" y="210"/>
                  </a:cubicBezTo>
                  <a:cubicBezTo>
                    <a:pt x="2088" y="77"/>
                    <a:pt x="2032" y="0"/>
                    <a:pt x="195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41"/>
            <p:cNvSpPr/>
            <p:nvPr/>
          </p:nvSpPr>
          <p:spPr>
            <a:xfrm>
              <a:off x="8185350" y="3471700"/>
              <a:ext cx="29650" cy="81650"/>
            </a:xfrm>
            <a:custGeom>
              <a:rect b="b" l="l" r="r" t="t"/>
              <a:pathLst>
                <a:path extrusionOk="0" h="3266" w="1186">
                  <a:moveTo>
                    <a:pt x="0" y="0"/>
                  </a:moveTo>
                  <a:lnTo>
                    <a:pt x="0" y="2578"/>
                  </a:lnTo>
                  <a:lnTo>
                    <a:pt x="1186" y="3265"/>
                  </a:lnTo>
                  <a:lnTo>
                    <a:pt x="1186" y="688"/>
                  </a:lnTo>
                  <a:lnTo>
                    <a:pt x="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41"/>
            <p:cNvSpPr/>
            <p:nvPr/>
          </p:nvSpPr>
          <p:spPr>
            <a:xfrm>
              <a:off x="8185350" y="3586825"/>
              <a:ext cx="29650" cy="81650"/>
            </a:xfrm>
            <a:custGeom>
              <a:rect b="b" l="l" r="r" t="t"/>
              <a:pathLst>
                <a:path extrusionOk="0" h="3266" w="1186">
                  <a:moveTo>
                    <a:pt x="0" y="0"/>
                  </a:moveTo>
                  <a:lnTo>
                    <a:pt x="0" y="2578"/>
                  </a:lnTo>
                  <a:lnTo>
                    <a:pt x="1186" y="3265"/>
                  </a:lnTo>
                  <a:lnTo>
                    <a:pt x="1186" y="688"/>
                  </a:lnTo>
                  <a:lnTo>
                    <a:pt x="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41"/>
            <p:cNvSpPr/>
            <p:nvPr/>
          </p:nvSpPr>
          <p:spPr>
            <a:xfrm>
              <a:off x="8185350" y="3553525"/>
              <a:ext cx="29650" cy="40850"/>
            </a:xfrm>
            <a:custGeom>
              <a:rect b="b" l="l" r="r" t="t"/>
              <a:pathLst>
                <a:path extrusionOk="0" h="1634" w="1186">
                  <a:moveTo>
                    <a:pt x="0" y="1"/>
                  </a:moveTo>
                  <a:lnTo>
                    <a:pt x="0" y="946"/>
                  </a:lnTo>
                  <a:lnTo>
                    <a:pt x="1186" y="1633"/>
                  </a:lnTo>
                  <a:lnTo>
                    <a:pt x="1186" y="679"/>
                  </a:lnTo>
                  <a:lnTo>
                    <a:pt x="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41"/>
            <p:cNvSpPr/>
            <p:nvPr/>
          </p:nvSpPr>
          <p:spPr>
            <a:xfrm>
              <a:off x="8266950" y="3343475"/>
              <a:ext cx="57800" cy="32875"/>
            </a:xfrm>
            <a:custGeom>
              <a:rect b="b" l="l" r="r" t="t"/>
              <a:pathLst>
                <a:path extrusionOk="0" h="1315" w="2312">
                  <a:moveTo>
                    <a:pt x="1126" y="0"/>
                  </a:moveTo>
                  <a:lnTo>
                    <a:pt x="1" y="628"/>
                  </a:lnTo>
                  <a:lnTo>
                    <a:pt x="1178" y="1315"/>
                  </a:lnTo>
                  <a:lnTo>
                    <a:pt x="2312" y="679"/>
                  </a:lnTo>
                  <a:lnTo>
                    <a:pt x="112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41"/>
            <p:cNvSpPr/>
            <p:nvPr/>
          </p:nvSpPr>
          <p:spPr>
            <a:xfrm>
              <a:off x="8242675" y="3364525"/>
              <a:ext cx="44500" cy="25800"/>
            </a:xfrm>
            <a:custGeom>
              <a:rect b="b" l="l" r="r" t="t"/>
              <a:pathLst>
                <a:path extrusionOk="0" h="1032" w="1780">
                  <a:moveTo>
                    <a:pt x="594" y="0"/>
                  </a:moveTo>
                  <a:lnTo>
                    <a:pt x="1" y="344"/>
                  </a:lnTo>
                  <a:lnTo>
                    <a:pt x="1187" y="1031"/>
                  </a:lnTo>
                  <a:lnTo>
                    <a:pt x="1779" y="688"/>
                  </a:lnTo>
                  <a:lnTo>
                    <a:pt x="59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7" name="Google Shape;5947;p41"/>
          <p:cNvGrpSpPr/>
          <p:nvPr/>
        </p:nvGrpSpPr>
        <p:grpSpPr>
          <a:xfrm>
            <a:off x="1904800" y="1671475"/>
            <a:ext cx="374400" cy="250050"/>
            <a:chOff x="1904800" y="1671475"/>
            <a:chExt cx="374400" cy="250050"/>
          </a:xfrm>
        </p:grpSpPr>
        <p:sp>
          <p:nvSpPr>
            <p:cNvPr id="5948" name="Google Shape;5948;p41"/>
            <p:cNvSpPr/>
            <p:nvPr/>
          </p:nvSpPr>
          <p:spPr>
            <a:xfrm>
              <a:off x="1904800" y="1671900"/>
              <a:ext cx="282250" cy="196300"/>
            </a:xfrm>
            <a:custGeom>
              <a:rect b="b" l="l" r="r" t="t"/>
              <a:pathLst>
                <a:path extrusionOk="0" h="7852" w="11290">
                  <a:moveTo>
                    <a:pt x="7431" y="1"/>
                  </a:moveTo>
                  <a:cubicBezTo>
                    <a:pt x="7213" y="1"/>
                    <a:pt x="6994" y="57"/>
                    <a:pt x="6797" y="168"/>
                  </a:cubicBezTo>
                  <a:lnTo>
                    <a:pt x="1264" y="3373"/>
                  </a:lnTo>
                  <a:cubicBezTo>
                    <a:pt x="1186" y="3407"/>
                    <a:pt x="1126" y="3467"/>
                    <a:pt x="1092" y="3545"/>
                  </a:cubicBezTo>
                  <a:cubicBezTo>
                    <a:pt x="1092" y="3553"/>
                    <a:pt x="1083" y="3571"/>
                    <a:pt x="1075" y="3579"/>
                  </a:cubicBezTo>
                  <a:lnTo>
                    <a:pt x="138" y="5667"/>
                  </a:lnTo>
                  <a:cubicBezTo>
                    <a:pt x="1" y="5873"/>
                    <a:pt x="61" y="6139"/>
                    <a:pt x="276" y="6268"/>
                  </a:cubicBezTo>
                  <a:lnTo>
                    <a:pt x="2724" y="7677"/>
                  </a:lnTo>
                  <a:cubicBezTo>
                    <a:pt x="2922" y="7793"/>
                    <a:pt x="3139" y="7851"/>
                    <a:pt x="3356" y="7851"/>
                  </a:cubicBezTo>
                  <a:cubicBezTo>
                    <a:pt x="3573" y="7851"/>
                    <a:pt x="3790" y="7793"/>
                    <a:pt x="3987" y="7677"/>
                  </a:cubicBezTo>
                  <a:lnTo>
                    <a:pt x="11015" y="3614"/>
                  </a:lnTo>
                  <a:cubicBezTo>
                    <a:pt x="11238" y="3493"/>
                    <a:pt x="11290" y="3201"/>
                    <a:pt x="11144" y="2995"/>
                  </a:cubicBezTo>
                  <a:lnTo>
                    <a:pt x="10190" y="1474"/>
                  </a:lnTo>
                  <a:cubicBezTo>
                    <a:pt x="10182" y="1448"/>
                    <a:pt x="10165" y="1431"/>
                    <a:pt x="10156" y="1414"/>
                  </a:cubicBezTo>
                  <a:cubicBezTo>
                    <a:pt x="10122" y="1371"/>
                    <a:pt x="10079" y="1337"/>
                    <a:pt x="10027" y="1311"/>
                  </a:cubicBezTo>
                  <a:lnTo>
                    <a:pt x="8060" y="168"/>
                  </a:lnTo>
                  <a:cubicBezTo>
                    <a:pt x="7866" y="57"/>
                    <a:pt x="7649" y="1"/>
                    <a:pt x="74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41"/>
            <p:cNvSpPr/>
            <p:nvPr/>
          </p:nvSpPr>
          <p:spPr>
            <a:xfrm>
              <a:off x="1960450" y="1802825"/>
              <a:ext cx="67875" cy="65375"/>
            </a:xfrm>
            <a:custGeom>
              <a:rect b="b" l="l" r="r" t="t"/>
              <a:pathLst>
                <a:path extrusionOk="0" h="2615" w="2715">
                  <a:moveTo>
                    <a:pt x="1005" y="0"/>
                  </a:moveTo>
                  <a:lnTo>
                    <a:pt x="0" y="2157"/>
                  </a:lnTo>
                  <a:lnTo>
                    <a:pt x="498" y="2440"/>
                  </a:lnTo>
                  <a:cubicBezTo>
                    <a:pt x="696" y="2556"/>
                    <a:pt x="913" y="2614"/>
                    <a:pt x="1130" y="2614"/>
                  </a:cubicBezTo>
                  <a:cubicBezTo>
                    <a:pt x="1347" y="2614"/>
                    <a:pt x="1564" y="2556"/>
                    <a:pt x="1761" y="2440"/>
                  </a:cubicBezTo>
                  <a:lnTo>
                    <a:pt x="2715" y="1890"/>
                  </a:lnTo>
                  <a:lnTo>
                    <a:pt x="226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41"/>
            <p:cNvSpPr/>
            <p:nvPr/>
          </p:nvSpPr>
          <p:spPr>
            <a:xfrm>
              <a:off x="1929300" y="1671900"/>
              <a:ext cx="233275" cy="135125"/>
            </a:xfrm>
            <a:custGeom>
              <a:rect b="b" l="l" r="r" t="t"/>
              <a:pathLst>
                <a:path extrusionOk="0" h="5405" w="9331">
                  <a:moveTo>
                    <a:pt x="6452" y="1"/>
                  </a:moveTo>
                  <a:cubicBezTo>
                    <a:pt x="6236" y="1"/>
                    <a:pt x="6019" y="57"/>
                    <a:pt x="5825" y="168"/>
                  </a:cubicBezTo>
                  <a:lnTo>
                    <a:pt x="284" y="3373"/>
                  </a:lnTo>
                  <a:cubicBezTo>
                    <a:pt x="0" y="3536"/>
                    <a:pt x="0" y="3940"/>
                    <a:pt x="284" y="4103"/>
                  </a:cubicBezTo>
                  <a:lnTo>
                    <a:pt x="2251" y="5237"/>
                  </a:lnTo>
                  <a:cubicBezTo>
                    <a:pt x="2445" y="5349"/>
                    <a:pt x="2661" y="5405"/>
                    <a:pt x="2878" y="5405"/>
                  </a:cubicBezTo>
                  <a:cubicBezTo>
                    <a:pt x="3095" y="5405"/>
                    <a:pt x="3312" y="5349"/>
                    <a:pt x="3506" y="5237"/>
                  </a:cubicBezTo>
                  <a:lnTo>
                    <a:pt x="9047" y="2033"/>
                  </a:lnTo>
                  <a:cubicBezTo>
                    <a:pt x="9331" y="1869"/>
                    <a:pt x="9331" y="1466"/>
                    <a:pt x="9047" y="1311"/>
                  </a:cubicBezTo>
                  <a:lnTo>
                    <a:pt x="7080" y="168"/>
                  </a:lnTo>
                  <a:cubicBezTo>
                    <a:pt x="6886" y="57"/>
                    <a:pt x="6669" y="1"/>
                    <a:pt x="645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41"/>
            <p:cNvSpPr/>
            <p:nvPr/>
          </p:nvSpPr>
          <p:spPr>
            <a:xfrm>
              <a:off x="1928650" y="1784575"/>
              <a:ext cx="51350" cy="67675"/>
            </a:xfrm>
            <a:custGeom>
              <a:rect b="b" l="l" r="r" t="t"/>
              <a:pathLst>
                <a:path extrusionOk="0" h="2707" w="2054">
                  <a:moveTo>
                    <a:pt x="1031" y="0"/>
                  </a:moveTo>
                  <a:lnTo>
                    <a:pt x="1" y="2148"/>
                  </a:lnTo>
                  <a:lnTo>
                    <a:pt x="971" y="2706"/>
                  </a:lnTo>
                  <a:lnTo>
                    <a:pt x="2054" y="601"/>
                  </a:lnTo>
                  <a:lnTo>
                    <a:pt x="103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41"/>
            <p:cNvSpPr/>
            <p:nvPr/>
          </p:nvSpPr>
          <p:spPr>
            <a:xfrm>
              <a:off x="1911675" y="1775750"/>
              <a:ext cx="36550" cy="58450"/>
            </a:xfrm>
            <a:custGeom>
              <a:rect b="b" l="l" r="r" t="t"/>
              <a:pathLst>
                <a:path extrusionOk="0" h="2338" w="1462">
                  <a:moveTo>
                    <a:pt x="1083" y="1"/>
                  </a:moveTo>
                  <a:lnTo>
                    <a:pt x="1" y="2114"/>
                  </a:lnTo>
                  <a:lnTo>
                    <a:pt x="370" y="2338"/>
                  </a:lnTo>
                  <a:lnTo>
                    <a:pt x="1461" y="224"/>
                  </a:lnTo>
                  <a:lnTo>
                    <a:pt x="108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41"/>
            <p:cNvSpPr/>
            <p:nvPr/>
          </p:nvSpPr>
          <p:spPr>
            <a:xfrm>
              <a:off x="2133975" y="1722700"/>
              <a:ext cx="46225" cy="51800"/>
            </a:xfrm>
            <a:custGeom>
              <a:rect b="b" l="l" r="r" t="t"/>
              <a:pathLst>
                <a:path extrusionOk="0" h="2072" w="1849">
                  <a:moveTo>
                    <a:pt x="860" y="1"/>
                  </a:moveTo>
                  <a:lnTo>
                    <a:pt x="1" y="490"/>
                  </a:lnTo>
                  <a:lnTo>
                    <a:pt x="1006" y="2071"/>
                  </a:lnTo>
                  <a:lnTo>
                    <a:pt x="1848" y="1582"/>
                  </a:lnTo>
                  <a:lnTo>
                    <a:pt x="860" y="1"/>
                  </a:lnTo>
                  <a:close/>
                </a:path>
              </a:pathLst>
            </a:custGeom>
            <a:solidFill>
              <a:srgbClr val="B8F4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41"/>
            <p:cNvSpPr/>
            <p:nvPr/>
          </p:nvSpPr>
          <p:spPr>
            <a:xfrm>
              <a:off x="2060525" y="1771675"/>
              <a:ext cx="34825" cy="45350"/>
            </a:xfrm>
            <a:custGeom>
              <a:rect b="b" l="l" r="r" t="t"/>
              <a:pathLst>
                <a:path extrusionOk="0" h="1814" w="1393">
                  <a:moveTo>
                    <a:pt x="413" y="1"/>
                  </a:moveTo>
                  <a:lnTo>
                    <a:pt x="1" y="241"/>
                  </a:lnTo>
                  <a:lnTo>
                    <a:pt x="1006" y="1813"/>
                  </a:lnTo>
                  <a:lnTo>
                    <a:pt x="1392" y="1590"/>
                  </a:lnTo>
                  <a:lnTo>
                    <a:pt x="413" y="1"/>
                  </a:lnTo>
                  <a:close/>
                </a:path>
              </a:pathLst>
            </a:custGeom>
            <a:solidFill>
              <a:srgbClr val="B8F4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41"/>
            <p:cNvSpPr/>
            <p:nvPr/>
          </p:nvSpPr>
          <p:spPr>
            <a:xfrm>
              <a:off x="2080500" y="1739025"/>
              <a:ext cx="71325" cy="66400"/>
            </a:xfrm>
            <a:custGeom>
              <a:rect b="b" l="l" r="r" t="t"/>
              <a:pathLst>
                <a:path extrusionOk="0" h="2656" w="2853">
                  <a:moveTo>
                    <a:pt x="1865" y="1"/>
                  </a:moveTo>
                  <a:lnTo>
                    <a:pt x="1" y="1075"/>
                  </a:lnTo>
                  <a:lnTo>
                    <a:pt x="1006" y="2655"/>
                  </a:lnTo>
                  <a:lnTo>
                    <a:pt x="2853" y="1590"/>
                  </a:lnTo>
                  <a:lnTo>
                    <a:pt x="1865" y="1"/>
                  </a:lnTo>
                  <a:close/>
                </a:path>
              </a:pathLst>
            </a:custGeom>
            <a:solidFill>
              <a:srgbClr val="B8F4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41"/>
            <p:cNvSpPr/>
            <p:nvPr/>
          </p:nvSpPr>
          <p:spPr>
            <a:xfrm>
              <a:off x="1930800" y="1722700"/>
              <a:ext cx="224700" cy="43200"/>
            </a:xfrm>
            <a:custGeom>
              <a:rect b="b" l="l" r="r" t="t"/>
              <a:pathLst>
                <a:path extrusionOk="0" h="1728" w="8988">
                  <a:moveTo>
                    <a:pt x="8987" y="1"/>
                  </a:moveTo>
                  <a:lnTo>
                    <a:pt x="2045" y="284"/>
                  </a:lnTo>
                  <a:lnTo>
                    <a:pt x="215" y="1341"/>
                  </a:lnTo>
                  <a:cubicBezTo>
                    <a:pt x="78" y="1418"/>
                    <a:pt x="0" y="1564"/>
                    <a:pt x="9" y="1728"/>
                  </a:cubicBezTo>
                  <a:lnTo>
                    <a:pt x="6461" y="1461"/>
                  </a:lnTo>
                  <a:lnTo>
                    <a:pt x="898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41"/>
            <p:cNvSpPr/>
            <p:nvPr/>
          </p:nvSpPr>
          <p:spPr>
            <a:xfrm>
              <a:off x="1940900" y="1771450"/>
              <a:ext cx="130175" cy="23025"/>
            </a:xfrm>
            <a:custGeom>
              <a:rect b="b" l="l" r="r" t="t"/>
              <a:pathLst>
                <a:path extrusionOk="0" h="921" w="5207">
                  <a:moveTo>
                    <a:pt x="5207" y="1"/>
                  </a:moveTo>
                  <a:lnTo>
                    <a:pt x="0" y="216"/>
                  </a:lnTo>
                  <a:lnTo>
                    <a:pt x="1203" y="920"/>
                  </a:lnTo>
                  <a:lnTo>
                    <a:pt x="3806" y="809"/>
                  </a:lnTo>
                  <a:lnTo>
                    <a:pt x="520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41"/>
            <p:cNvSpPr/>
            <p:nvPr/>
          </p:nvSpPr>
          <p:spPr>
            <a:xfrm>
              <a:off x="2005125" y="1692425"/>
              <a:ext cx="155100" cy="24075"/>
            </a:xfrm>
            <a:custGeom>
              <a:rect b="b" l="l" r="r" t="t"/>
              <a:pathLst>
                <a:path extrusionOk="0" h="963" w="6204">
                  <a:moveTo>
                    <a:pt x="5172" y="0"/>
                  </a:moveTo>
                  <a:lnTo>
                    <a:pt x="1400" y="155"/>
                  </a:lnTo>
                  <a:lnTo>
                    <a:pt x="0" y="963"/>
                  </a:lnTo>
                  <a:lnTo>
                    <a:pt x="0" y="963"/>
                  </a:lnTo>
                  <a:lnTo>
                    <a:pt x="6203" y="705"/>
                  </a:lnTo>
                  <a:cubicBezTo>
                    <a:pt x="6169" y="610"/>
                    <a:pt x="6100" y="533"/>
                    <a:pt x="6014" y="490"/>
                  </a:cubicBezTo>
                  <a:lnTo>
                    <a:pt x="517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41"/>
            <p:cNvSpPr/>
            <p:nvPr/>
          </p:nvSpPr>
          <p:spPr>
            <a:xfrm>
              <a:off x="2061400" y="1671900"/>
              <a:ext cx="54350" cy="11950"/>
            </a:xfrm>
            <a:custGeom>
              <a:rect b="b" l="l" r="r" t="t"/>
              <a:pathLst>
                <a:path extrusionOk="0" h="478" w="2174">
                  <a:moveTo>
                    <a:pt x="1168" y="1"/>
                  </a:moveTo>
                  <a:cubicBezTo>
                    <a:pt x="952" y="1"/>
                    <a:pt x="735" y="57"/>
                    <a:pt x="541" y="168"/>
                  </a:cubicBezTo>
                  <a:lnTo>
                    <a:pt x="0" y="478"/>
                  </a:lnTo>
                  <a:lnTo>
                    <a:pt x="0" y="478"/>
                  </a:lnTo>
                  <a:lnTo>
                    <a:pt x="2174" y="383"/>
                  </a:lnTo>
                  <a:lnTo>
                    <a:pt x="1796" y="168"/>
                  </a:lnTo>
                  <a:cubicBezTo>
                    <a:pt x="1602" y="57"/>
                    <a:pt x="1385" y="1"/>
                    <a:pt x="116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41"/>
            <p:cNvSpPr/>
            <p:nvPr/>
          </p:nvSpPr>
          <p:spPr>
            <a:xfrm>
              <a:off x="1996950" y="1725400"/>
              <a:ext cx="282250" cy="196125"/>
            </a:xfrm>
            <a:custGeom>
              <a:rect b="b" l="l" r="r" t="t"/>
              <a:pathLst>
                <a:path extrusionOk="0" h="7845" w="11290">
                  <a:moveTo>
                    <a:pt x="7425" y="0"/>
                  </a:moveTo>
                  <a:cubicBezTo>
                    <a:pt x="7207" y="0"/>
                    <a:pt x="6990" y="56"/>
                    <a:pt x="6796" y="168"/>
                  </a:cubicBezTo>
                  <a:lnTo>
                    <a:pt x="1264" y="3364"/>
                  </a:lnTo>
                  <a:cubicBezTo>
                    <a:pt x="1186" y="3407"/>
                    <a:pt x="1135" y="3467"/>
                    <a:pt x="1092" y="3544"/>
                  </a:cubicBezTo>
                  <a:cubicBezTo>
                    <a:pt x="1092" y="3553"/>
                    <a:pt x="1083" y="3561"/>
                    <a:pt x="1083" y="3570"/>
                  </a:cubicBezTo>
                  <a:lnTo>
                    <a:pt x="129" y="5658"/>
                  </a:lnTo>
                  <a:cubicBezTo>
                    <a:pt x="1" y="5864"/>
                    <a:pt x="61" y="6139"/>
                    <a:pt x="276" y="6259"/>
                  </a:cubicBezTo>
                  <a:lnTo>
                    <a:pt x="2724" y="7677"/>
                  </a:lnTo>
                  <a:cubicBezTo>
                    <a:pt x="2917" y="7788"/>
                    <a:pt x="3134" y="7844"/>
                    <a:pt x="3352" y="7844"/>
                  </a:cubicBezTo>
                  <a:cubicBezTo>
                    <a:pt x="3570" y="7844"/>
                    <a:pt x="3789" y="7788"/>
                    <a:pt x="3987" y="7677"/>
                  </a:cubicBezTo>
                  <a:lnTo>
                    <a:pt x="11015" y="3613"/>
                  </a:lnTo>
                  <a:cubicBezTo>
                    <a:pt x="11230" y="3484"/>
                    <a:pt x="11290" y="3192"/>
                    <a:pt x="11135" y="2994"/>
                  </a:cubicBezTo>
                  <a:lnTo>
                    <a:pt x="10190" y="1465"/>
                  </a:lnTo>
                  <a:cubicBezTo>
                    <a:pt x="10173" y="1448"/>
                    <a:pt x="10164" y="1431"/>
                    <a:pt x="10147" y="1413"/>
                  </a:cubicBezTo>
                  <a:cubicBezTo>
                    <a:pt x="10113" y="1370"/>
                    <a:pt x="10070" y="1327"/>
                    <a:pt x="10027" y="1302"/>
                  </a:cubicBezTo>
                  <a:lnTo>
                    <a:pt x="8059" y="168"/>
                  </a:lnTo>
                  <a:cubicBezTo>
                    <a:pt x="7862" y="56"/>
                    <a:pt x="7643" y="0"/>
                    <a:pt x="742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41"/>
            <p:cNvSpPr/>
            <p:nvPr/>
          </p:nvSpPr>
          <p:spPr>
            <a:xfrm>
              <a:off x="2052575" y="1856075"/>
              <a:ext cx="67900" cy="65450"/>
            </a:xfrm>
            <a:custGeom>
              <a:rect b="b" l="l" r="r" t="t"/>
              <a:pathLst>
                <a:path extrusionOk="0" h="2618" w="2716">
                  <a:moveTo>
                    <a:pt x="997" y="1"/>
                  </a:moveTo>
                  <a:lnTo>
                    <a:pt x="1" y="2157"/>
                  </a:lnTo>
                  <a:lnTo>
                    <a:pt x="499" y="2450"/>
                  </a:lnTo>
                  <a:cubicBezTo>
                    <a:pt x="692" y="2561"/>
                    <a:pt x="909" y="2617"/>
                    <a:pt x="1127" y="2617"/>
                  </a:cubicBezTo>
                  <a:cubicBezTo>
                    <a:pt x="1345" y="2617"/>
                    <a:pt x="1564" y="2561"/>
                    <a:pt x="1762" y="2450"/>
                  </a:cubicBezTo>
                  <a:lnTo>
                    <a:pt x="2716" y="1900"/>
                  </a:lnTo>
                  <a:lnTo>
                    <a:pt x="226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41"/>
            <p:cNvSpPr/>
            <p:nvPr/>
          </p:nvSpPr>
          <p:spPr>
            <a:xfrm>
              <a:off x="2021450" y="1725175"/>
              <a:ext cx="233050" cy="135125"/>
            </a:xfrm>
            <a:custGeom>
              <a:rect b="b" l="l" r="r" t="t"/>
              <a:pathLst>
                <a:path extrusionOk="0" h="5405" w="9322">
                  <a:moveTo>
                    <a:pt x="6451" y="1"/>
                  </a:moveTo>
                  <a:cubicBezTo>
                    <a:pt x="6233" y="1"/>
                    <a:pt x="6014" y="56"/>
                    <a:pt x="5816" y="168"/>
                  </a:cubicBezTo>
                  <a:lnTo>
                    <a:pt x="284" y="3373"/>
                  </a:lnTo>
                  <a:cubicBezTo>
                    <a:pt x="0" y="3536"/>
                    <a:pt x="0" y="3940"/>
                    <a:pt x="284" y="4103"/>
                  </a:cubicBezTo>
                  <a:lnTo>
                    <a:pt x="2242" y="5237"/>
                  </a:lnTo>
                  <a:cubicBezTo>
                    <a:pt x="2440" y="5349"/>
                    <a:pt x="2659" y="5404"/>
                    <a:pt x="2877" y="5404"/>
                  </a:cubicBezTo>
                  <a:cubicBezTo>
                    <a:pt x="3095" y="5404"/>
                    <a:pt x="3312" y="5349"/>
                    <a:pt x="3505" y="5237"/>
                  </a:cubicBezTo>
                  <a:lnTo>
                    <a:pt x="9047" y="2032"/>
                  </a:lnTo>
                  <a:cubicBezTo>
                    <a:pt x="9322" y="1869"/>
                    <a:pt x="9322" y="1465"/>
                    <a:pt x="9047" y="1302"/>
                  </a:cubicBezTo>
                  <a:lnTo>
                    <a:pt x="7079" y="168"/>
                  </a:lnTo>
                  <a:cubicBezTo>
                    <a:pt x="6886" y="56"/>
                    <a:pt x="6669" y="1"/>
                    <a:pt x="645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41"/>
            <p:cNvSpPr/>
            <p:nvPr/>
          </p:nvSpPr>
          <p:spPr>
            <a:xfrm>
              <a:off x="2020800" y="1838050"/>
              <a:ext cx="51350" cy="67675"/>
            </a:xfrm>
            <a:custGeom>
              <a:rect b="b" l="l" r="r" t="t"/>
              <a:pathLst>
                <a:path extrusionOk="0" h="2707" w="2054">
                  <a:moveTo>
                    <a:pt x="1023" y="0"/>
                  </a:moveTo>
                  <a:lnTo>
                    <a:pt x="0" y="2148"/>
                  </a:lnTo>
                  <a:lnTo>
                    <a:pt x="962" y="2707"/>
                  </a:lnTo>
                  <a:lnTo>
                    <a:pt x="2054" y="593"/>
                  </a:lnTo>
                  <a:lnTo>
                    <a:pt x="1023"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41"/>
            <p:cNvSpPr/>
            <p:nvPr/>
          </p:nvSpPr>
          <p:spPr>
            <a:xfrm>
              <a:off x="2003600" y="1829025"/>
              <a:ext cx="36550" cy="58450"/>
            </a:xfrm>
            <a:custGeom>
              <a:rect b="b" l="l" r="r" t="t"/>
              <a:pathLst>
                <a:path extrusionOk="0" h="2338" w="1462">
                  <a:moveTo>
                    <a:pt x="1083" y="0"/>
                  </a:moveTo>
                  <a:lnTo>
                    <a:pt x="1" y="2114"/>
                  </a:lnTo>
                  <a:lnTo>
                    <a:pt x="379" y="2337"/>
                  </a:lnTo>
                  <a:lnTo>
                    <a:pt x="1461" y="224"/>
                  </a:lnTo>
                  <a:lnTo>
                    <a:pt x="1083"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41"/>
            <p:cNvSpPr/>
            <p:nvPr/>
          </p:nvSpPr>
          <p:spPr>
            <a:xfrm>
              <a:off x="2226125" y="1775975"/>
              <a:ext cx="46200" cy="52000"/>
            </a:xfrm>
            <a:custGeom>
              <a:rect b="b" l="l" r="r" t="t"/>
              <a:pathLst>
                <a:path extrusionOk="0" h="2080" w="1848">
                  <a:moveTo>
                    <a:pt x="860" y="0"/>
                  </a:moveTo>
                  <a:lnTo>
                    <a:pt x="1" y="499"/>
                  </a:lnTo>
                  <a:lnTo>
                    <a:pt x="1006" y="2079"/>
                  </a:lnTo>
                  <a:lnTo>
                    <a:pt x="1848" y="1590"/>
                  </a:lnTo>
                  <a:lnTo>
                    <a:pt x="86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41"/>
            <p:cNvSpPr/>
            <p:nvPr/>
          </p:nvSpPr>
          <p:spPr>
            <a:xfrm>
              <a:off x="2152450" y="1825150"/>
              <a:ext cx="35050" cy="45125"/>
            </a:xfrm>
            <a:custGeom>
              <a:rect b="b" l="l" r="r" t="t"/>
              <a:pathLst>
                <a:path extrusionOk="0" h="1805" w="1402">
                  <a:moveTo>
                    <a:pt x="413" y="1"/>
                  </a:moveTo>
                  <a:lnTo>
                    <a:pt x="1" y="233"/>
                  </a:lnTo>
                  <a:lnTo>
                    <a:pt x="1015" y="1805"/>
                  </a:lnTo>
                  <a:lnTo>
                    <a:pt x="1401" y="1582"/>
                  </a:lnTo>
                  <a:lnTo>
                    <a:pt x="41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41"/>
            <p:cNvSpPr/>
            <p:nvPr/>
          </p:nvSpPr>
          <p:spPr>
            <a:xfrm>
              <a:off x="2172425" y="1792500"/>
              <a:ext cx="71550" cy="66200"/>
            </a:xfrm>
            <a:custGeom>
              <a:rect b="b" l="l" r="r" t="t"/>
              <a:pathLst>
                <a:path extrusionOk="0" h="2648" w="2862">
                  <a:moveTo>
                    <a:pt x="1874" y="1"/>
                  </a:moveTo>
                  <a:lnTo>
                    <a:pt x="1" y="1075"/>
                  </a:lnTo>
                  <a:lnTo>
                    <a:pt x="1006" y="2647"/>
                  </a:lnTo>
                  <a:lnTo>
                    <a:pt x="2862" y="1582"/>
                  </a:lnTo>
                  <a:lnTo>
                    <a:pt x="187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41"/>
            <p:cNvSpPr/>
            <p:nvPr/>
          </p:nvSpPr>
          <p:spPr>
            <a:xfrm>
              <a:off x="2022950" y="1775975"/>
              <a:ext cx="224675" cy="43200"/>
            </a:xfrm>
            <a:custGeom>
              <a:rect b="b" l="l" r="r" t="t"/>
              <a:pathLst>
                <a:path extrusionOk="0" h="1728" w="8987">
                  <a:moveTo>
                    <a:pt x="8987" y="0"/>
                  </a:moveTo>
                  <a:lnTo>
                    <a:pt x="2036" y="292"/>
                  </a:lnTo>
                  <a:lnTo>
                    <a:pt x="215" y="1341"/>
                  </a:lnTo>
                  <a:cubicBezTo>
                    <a:pt x="77" y="1418"/>
                    <a:pt x="0" y="1573"/>
                    <a:pt x="9" y="1727"/>
                  </a:cubicBezTo>
                  <a:lnTo>
                    <a:pt x="6461" y="1461"/>
                  </a:lnTo>
                  <a:lnTo>
                    <a:pt x="898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41"/>
            <p:cNvSpPr/>
            <p:nvPr/>
          </p:nvSpPr>
          <p:spPr>
            <a:xfrm>
              <a:off x="2032825" y="1824950"/>
              <a:ext cx="130175" cy="22775"/>
            </a:xfrm>
            <a:custGeom>
              <a:rect b="b" l="l" r="r" t="t"/>
              <a:pathLst>
                <a:path extrusionOk="0" h="911" w="5207">
                  <a:moveTo>
                    <a:pt x="5207" y="0"/>
                  </a:moveTo>
                  <a:lnTo>
                    <a:pt x="0" y="215"/>
                  </a:lnTo>
                  <a:lnTo>
                    <a:pt x="1212" y="911"/>
                  </a:lnTo>
                  <a:lnTo>
                    <a:pt x="3815" y="808"/>
                  </a:lnTo>
                  <a:lnTo>
                    <a:pt x="520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41"/>
            <p:cNvSpPr/>
            <p:nvPr/>
          </p:nvSpPr>
          <p:spPr>
            <a:xfrm>
              <a:off x="2097250" y="1745900"/>
              <a:ext cx="154900" cy="23875"/>
            </a:xfrm>
            <a:custGeom>
              <a:rect b="b" l="l" r="r" t="t"/>
              <a:pathLst>
                <a:path extrusionOk="0" h="955" w="6196">
                  <a:moveTo>
                    <a:pt x="5173" y="1"/>
                  </a:moveTo>
                  <a:lnTo>
                    <a:pt x="1393" y="147"/>
                  </a:lnTo>
                  <a:lnTo>
                    <a:pt x="1" y="954"/>
                  </a:lnTo>
                  <a:lnTo>
                    <a:pt x="1" y="954"/>
                  </a:lnTo>
                  <a:lnTo>
                    <a:pt x="6195" y="696"/>
                  </a:lnTo>
                  <a:cubicBezTo>
                    <a:pt x="6161" y="611"/>
                    <a:pt x="6101" y="533"/>
                    <a:pt x="6015" y="482"/>
                  </a:cubicBezTo>
                  <a:lnTo>
                    <a:pt x="517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41"/>
            <p:cNvSpPr/>
            <p:nvPr/>
          </p:nvSpPr>
          <p:spPr>
            <a:xfrm>
              <a:off x="2153525" y="1725400"/>
              <a:ext cx="54375" cy="11925"/>
            </a:xfrm>
            <a:custGeom>
              <a:rect b="b" l="l" r="r" t="t"/>
              <a:pathLst>
                <a:path extrusionOk="0" h="477" w="2175">
                  <a:moveTo>
                    <a:pt x="1165" y="0"/>
                  </a:moveTo>
                  <a:cubicBezTo>
                    <a:pt x="948" y="0"/>
                    <a:pt x="731" y="56"/>
                    <a:pt x="533" y="168"/>
                  </a:cubicBezTo>
                  <a:lnTo>
                    <a:pt x="1" y="477"/>
                  </a:lnTo>
                  <a:lnTo>
                    <a:pt x="1" y="477"/>
                  </a:lnTo>
                  <a:lnTo>
                    <a:pt x="2174" y="382"/>
                  </a:lnTo>
                  <a:lnTo>
                    <a:pt x="1796" y="168"/>
                  </a:lnTo>
                  <a:cubicBezTo>
                    <a:pt x="1599" y="56"/>
                    <a:pt x="1382" y="0"/>
                    <a:pt x="11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41"/>
            <p:cNvSpPr/>
            <p:nvPr/>
          </p:nvSpPr>
          <p:spPr>
            <a:xfrm>
              <a:off x="1973550" y="1671475"/>
              <a:ext cx="233475" cy="162625"/>
            </a:xfrm>
            <a:custGeom>
              <a:rect b="b" l="l" r="r" t="t"/>
              <a:pathLst>
                <a:path extrusionOk="0" h="6505" w="9339">
                  <a:moveTo>
                    <a:pt x="6156" y="1"/>
                  </a:moveTo>
                  <a:cubicBezTo>
                    <a:pt x="5975" y="1"/>
                    <a:pt x="5795" y="48"/>
                    <a:pt x="5636" y="142"/>
                  </a:cubicBezTo>
                  <a:lnTo>
                    <a:pt x="1048" y="2789"/>
                  </a:lnTo>
                  <a:cubicBezTo>
                    <a:pt x="988" y="2823"/>
                    <a:pt x="945" y="2874"/>
                    <a:pt x="911" y="2935"/>
                  </a:cubicBezTo>
                  <a:lnTo>
                    <a:pt x="120" y="4687"/>
                  </a:lnTo>
                  <a:cubicBezTo>
                    <a:pt x="0" y="4859"/>
                    <a:pt x="52" y="5091"/>
                    <a:pt x="232" y="5194"/>
                  </a:cubicBezTo>
                  <a:lnTo>
                    <a:pt x="2260" y="6363"/>
                  </a:lnTo>
                  <a:cubicBezTo>
                    <a:pt x="2423" y="6457"/>
                    <a:pt x="2603" y="6504"/>
                    <a:pt x="2784" y="6504"/>
                  </a:cubicBezTo>
                  <a:cubicBezTo>
                    <a:pt x="2964" y="6504"/>
                    <a:pt x="3145" y="6457"/>
                    <a:pt x="3308" y="6363"/>
                  </a:cubicBezTo>
                  <a:lnTo>
                    <a:pt x="9124" y="2995"/>
                  </a:lnTo>
                  <a:cubicBezTo>
                    <a:pt x="9279" y="2909"/>
                    <a:pt x="9339" y="2703"/>
                    <a:pt x="9262" y="2539"/>
                  </a:cubicBezTo>
                  <a:cubicBezTo>
                    <a:pt x="9244" y="2522"/>
                    <a:pt x="8420" y="1191"/>
                    <a:pt x="8411" y="1173"/>
                  </a:cubicBezTo>
                  <a:cubicBezTo>
                    <a:pt x="8385" y="1139"/>
                    <a:pt x="8342" y="1105"/>
                    <a:pt x="8299" y="1087"/>
                  </a:cubicBezTo>
                  <a:lnTo>
                    <a:pt x="6676" y="142"/>
                  </a:lnTo>
                  <a:cubicBezTo>
                    <a:pt x="6517" y="48"/>
                    <a:pt x="6336" y="1"/>
                    <a:pt x="61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41"/>
            <p:cNvSpPr/>
            <p:nvPr/>
          </p:nvSpPr>
          <p:spPr>
            <a:xfrm>
              <a:off x="2019725" y="1779850"/>
              <a:ext cx="56075" cy="54025"/>
            </a:xfrm>
            <a:custGeom>
              <a:rect b="b" l="l" r="r" t="t"/>
              <a:pathLst>
                <a:path extrusionOk="0" h="2161" w="2243">
                  <a:moveTo>
                    <a:pt x="825" y="0"/>
                  </a:moveTo>
                  <a:lnTo>
                    <a:pt x="0" y="1778"/>
                  </a:lnTo>
                  <a:lnTo>
                    <a:pt x="413" y="2019"/>
                  </a:lnTo>
                  <a:cubicBezTo>
                    <a:pt x="576" y="2114"/>
                    <a:pt x="756" y="2161"/>
                    <a:pt x="936" y="2161"/>
                  </a:cubicBezTo>
                  <a:cubicBezTo>
                    <a:pt x="1115" y="2161"/>
                    <a:pt x="1293" y="2114"/>
                    <a:pt x="1452" y="2019"/>
                  </a:cubicBezTo>
                  <a:lnTo>
                    <a:pt x="2243" y="1564"/>
                  </a:lnTo>
                  <a:lnTo>
                    <a:pt x="1873"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41"/>
            <p:cNvSpPr/>
            <p:nvPr/>
          </p:nvSpPr>
          <p:spPr>
            <a:xfrm>
              <a:off x="1993950" y="1671475"/>
              <a:ext cx="192900" cy="111775"/>
            </a:xfrm>
            <a:custGeom>
              <a:rect b="b" l="l" r="r" t="t"/>
              <a:pathLst>
                <a:path extrusionOk="0" h="4471" w="7716">
                  <a:moveTo>
                    <a:pt x="5340" y="1"/>
                  </a:moveTo>
                  <a:cubicBezTo>
                    <a:pt x="5159" y="1"/>
                    <a:pt x="4979" y="48"/>
                    <a:pt x="4820" y="142"/>
                  </a:cubicBezTo>
                  <a:lnTo>
                    <a:pt x="232" y="2789"/>
                  </a:lnTo>
                  <a:cubicBezTo>
                    <a:pt x="0" y="2926"/>
                    <a:pt x="0" y="3261"/>
                    <a:pt x="232" y="3390"/>
                  </a:cubicBezTo>
                  <a:lnTo>
                    <a:pt x="1856" y="4335"/>
                  </a:lnTo>
                  <a:cubicBezTo>
                    <a:pt x="2019" y="4425"/>
                    <a:pt x="2200" y="4470"/>
                    <a:pt x="2380" y="4470"/>
                  </a:cubicBezTo>
                  <a:cubicBezTo>
                    <a:pt x="2561" y="4470"/>
                    <a:pt x="2741" y="4425"/>
                    <a:pt x="2904" y="4335"/>
                  </a:cubicBezTo>
                  <a:lnTo>
                    <a:pt x="7492" y="1689"/>
                  </a:lnTo>
                  <a:cubicBezTo>
                    <a:pt x="7715" y="1551"/>
                    <a:pt x="7715" y="1216"/>
                    <a:pt x="7492" y="1079"/>
                  </a:cubicBezTo>
                  <a:lnTo>
                    <a:pt x="5860" y="142"/>
                  </a:lnTo>
                  <a:cubicBezTo>
                    <a:pt x="5701" y="48"/>
                    <a:pt x="5520" y="1"/>
                    <a:pt x="53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41"/>
            <p:cNvSpPr/>
            <p:nvPr/>
          </p:nvSpPr>
          <p:spPr>
            <a:xfrm>
              <a:off x="1993300" y="1765025"/>
              <a:ext cx="42550" cy="55650"/>
            </a:xfrm>
            <a:custGeom>
              <a:rect b="b" l="l" r="r" t="t"/>
              <a:pathLst>
                <a:path extrusionOk="0" h="2226" w="1702">
                  <a:moveTo>
                    <a:pt x="851" y="0"/>
                  </a:moveTo>
                  <a:lnTo>
                    <a:pt x="1" y="1770"/>
                  </a:lnTo>
                  <a:lnTo>
                    <a:pt x="808" y="2225"/>
                  </a:lnTo>
                  <a:lnTo>
                    <a:pt x="1702" y="481"/>
                  </a:lnTo>
                  <a:lnTo>
                    <a:pt x="85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41"/>
            <p:cNvSpPr/>
            <p:nvPr/>
          </p:nvSpPr>
          <p:spPr>
            <a:xfrm>
              <a:off x="1979350" y="1757500"/>
              <a:ext cx="30075" cy="48350"/>
            </a:xfrm>
            <a:custGeom>
              <a:rect b="b" l="l" r="r" t="t"/>
              <a:pathLst>
                <a:path extrusionOk="0" h="1934" w="1203">
                  <a:moveTo>
                    <a:pt x="894" y="1"/>
                  </a:moveTo>
                  <a:lnTo>
                    <a:pt x="0" y="1753"/>
                  </a:lnTo>
                  <a:lnTo>
                    <a:pt x="309" y="1934"/>
                  </a:lnTo>
                  <a:lnTo>
                    <a:pt x="1203" y="181"/>
                  </a:lnTo>
                  <a:lnTo>
                    <a:pt x="89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41"/>
            <p:cNvSpPr/>
            <p:nvPr/>
          </p:nvSpPr>
          <p:spPr>
            <a:xfrm>
              <a:off x="2163200" y="1713475"/>
              <a:ext cx="38475" cy="42975"/>
            </a:xfrm>
            <a:custGeom>
              <a:rect b="b" l="l" r="r" t="t"/>
              <a:pathLst>
                <a:path extrusionOk="0" h="1719" w="1539">
                  <a:moveTo>
                    <a:pt x="713" y="0"/>
                  </a:moveTo>
                  <a:lnTo>
                    <a:pt x="0" y="413"/>
                  </a:lnTo>
                  <a:lnTo>
                    <a:pt x="834" y="1719"/>
                  </a:lnTo>
                  <a:lnTo>
                    <a:pt x="1538" y="1315"/>
                  </a:lnTo>
                  <a:lnTo>
                    <a:pt x="713"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41"/>
            <p:cNvSpPr/>
            <p:nvPr/>
          </p:nvSpPr>
          <p:spPr>
            <a:xfrm>
              <a:off x="2102625" y="1754075"/>
              <a:ext cx="28800" cy="37600"/>
            </a:xfrm>
            <a:custGeom>
              <a:rect b="b" l="l" r="r" t="t"/>
              <a:pathLst>
                <a:path extrusionOk="0" h="1504" w="1152">
                  <a:moveTo>
                    <a:pt x="336" y="0"/>
                  </a:moveTo>
                  <a:lnTo>
                    <a:pt x="1" y="198"/>
                  </a:lnTo>
                  <a:lnTo>
                    <a:pt x="834" y="1504"/>
                  </a:lnTo>
                  <a:lnTo>
                    <a:pt x="1152" y="1315"/>
                  </a:lnTo>
                  <a:lnTo>
                    <a:pt x="33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41"/>
            <p:cNvSpPr/>
            <p:nvPr/>
          </p:nvSpPr>
          <p:spPr>
            <a:xfrm>
              <a:off x="2118950" y="1727000"/>
              <a:ext cx="59100" cy="55000"/>
            </a:xfrm>
            <a:custGeom>
              <a:rect b="b" l="l" r="r" t="t"/>
              <a:pathLst>
                <a:path extrusionOk="0" h="2200" w="2364">
                  <a:moveTo>
                    <a:pt x="1547" y="1"/>
                  </a:moveTo>
                  <a:lnTo>
                    <a:pt x="1" y="894"/>
                  </a:lnTo>
                  <a:lnTo>
                    <a:pt x="834" y="2200"/>
                  </a:lnTo>
                  <a:lnTo>
                    <a:pt x="2363" y="1315"/>
                  </a:lnTo>
                  <a:lnTo>
                    <a:pt x="154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41"/>
            <p:cNvSpPr/>
            <p:nvPr/>
          </p:nvSpPr>
          <p:spPr>
            <a:xfrm>
              <a:off x="1995225" y="1713475"/>
              <a:ext cx="185825" cy="35900"/>
            </a:xfrm>
            <a:custGeom>
              <a:rect b="b" l="l" r="r" t="t"/>
              <a:pathLst>
                <a:path extrusionOk="0" h="1436" w="7433">
                  <a:moveTo>
                    <a:pt x="7432" y="0"/>
                  </a:moveTo>
                  <a:lnTo>
                    <a:pt x="1685" y="241"/>
                  </a:lnTo>
                  <a:lnTo>
                    <a:pt x="181" y="1109"/>
                  </a:lnTo>
                  <a:cubicBezTo>
                    <a:pt x="70" y="1177"/>
                    <a:pt x="1" y="1306"/>
                    <a:pt x="9" y="1435"/>
                  </a:cubicBezTo>
                  <a:lnTo>
                    <a:pt x="5353" y="1212"/>
                  </a:lnTo>
                  <a:lnTo>
                    <a:pt x="743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41"/>
            <p:cNvSpPr/>
            <p:nvPr/>
          </p:nvSpPr>
          <p:spPr>
            <a:xfrm>
              <a:off x="2003400" y="1754075"/>
              <a:ext cx="107850" cy="18925"/>
            </a:xfrm>
            <a:custGeom>
              <a:rect b="b" l="l" r="r" t="t"/>
              <a:pathLst>
                <a:path extrusionOk="0" h="757" w="4314">
                  <a:moveTo>
                    <a:pt x="4313" y="0"/>
                  </a:moveTo>
                  <a:lnTo>
                    <a:pt x="0" y="172"/>
                  </a:lnTo>
                  <a:lnTo>
                    <a:pt x="1006" y="756"/>
                  </a:lnTo>
                  <a:lnTo>
                    <a:pt x="3153" y="662"/>
                  </a:lnTo>
                  <a:lnTo>
                    <a:pt x="431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41"/>
            <p:cNvSpPr/>
            <p:nvPr/>
          </p:nvSpPr>
          <p:spPr>
            <a:xfrm>
              <a:off x="2056675" y="1688550"/>
              <a:ext cx="128250" cy="19800"/>
            </a:xfrm>
            <a:custGeom>
              <a:rect b="b" l="l" r="r" t="t"/>
              <a:pathLst>
                <a:path extrusionOk="0" h="792" w="5130">
                  <a:moveTo>
                    <a:pt x="4279" y="1"/>
                  </a:moveTo>
                  <a:lnTo>
                    <a:pt x="1160" y="130"/>
                  </a:lnTo>
                  <a:lnTo>
                    <a:pt x="0" y="791"/>
                  </a:lnTo>
                  <a:lnTo>
                    <a:pt x="5129" y="576"/>
                  </a:lnTo>
                  <a:cubicBezTo>
                    <a:pt x="5103" y="499"/>
                    <a:pt x="5052" y="430"/>
                    <a:pt x="4974" y="396"/>
                  </a:cubicBezTo>
                  <a:lnTo>
                    <a:pt x="427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41"/>
            <p:cNvSpPr/>
            <p:nvPr/>
          </p:nvSpPr>
          <p:spPr>
            <a:xfrm>
              <a:off x="2103275" y="1671475"/>
              <a:ext cx="45125" cy="10025"/>
            </a:xfrm>
            <a:custGeom>
              <a:rect b="b" l="l" r="r" t="t"/>
              <a:pathLst>
                <a:path extrusionOk="0" h="401" w="1805">
                  <a:moveTo>
                    <a:pt x="967" y="1"/>
                  </a:moveTo>
                  <a:cubicBezTo>
                    <a:pt x="786" y="1"/>
                    <a:pt x="606" y="48"/>
                    <a:pt x="447" y="142"/>
                  </a:cubicBezTo>
                  <a:lnTo>
                    <a:pt x="0" y="400"/>
                  </a:lnTo>
                  <a:lnTo>
                    <a:pt x="1805" y="323"/>
                  </a:lnTo>
                  <a:lnTo>
                    <a:pt x="1487" y="142"/>
                  </a:lnTo>
                  <a:cubicBezTo>
                    <a:pt x="1328" y="48"/>
                    <a:pt x="1147" y="1"/>
                    <a:pt x="96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4" name="Google Shape;5984;p41"/>
          <p:cNvGrpSpPr/>
          <p:nvPr/>
        </p:nvGrpSpPr>
        <p:grpSpPr>
          <a:xfrm>
            <a:off x="3212200" y="3339575"/>
            <a:ext cx="201725" cy="370300"/>
            <a:chOff x="3212200" y="3339575"/>
            <a:chExt cx="201725" cy="370300"/>
          </a:xfrm>
        </p:grpSpPr>
        <p:sp>
          <p:nvSpPr>
            <p:cNvPr id="5985" name="Google Shape;5985;p41"/>
            <p:cNvSpPr/>
            <p:nvPr/>
          </p:nvSpPr>
          <p:spPr>
            <a:xfrm>
              <a:off x="3217350" y="3492325"/>
              <a:ext cx="196575" cy="217550"/>
            </a:xfrm>
            <a:custGeom>
              <a:rect b="b" l="l" r="r" t="t"/>
              <a:pathLst>
                <a:path extrusionOk="0" h="8702" w="7863">
                  <a:moveTo>
                    <a:pt x="1547" y="0"/>
                  </a:moveTo>
                  <a:lnTo>
                    <a:pt x="912" y="928"/>
                  </a:lnTo>
                  <a:cubicBezTo>
                    <a:pt x="284" y="1856"/>
                    <a:pt x="1" y="2973"/>
                    <a:pt x="121" y="4081"/>
                  </a:cubicBezTo>
                  <a:lnTo>
                    <a:pt x="121" y="7354"/>
                  </a:lnTo>
                  <a:lnTo>
                    <a:pt x="1290" y="8025"/>
                  </a:lnTo>
                  <a:cubicBezTo>
                    <a:pt x="2063" y="8473"/>
                    <a:pt x="2936" y="8702"/>
                    <a:pt x="3814" y="8702"/>
                  </a:cubicBezTo>
                  <a:cubicBezTo>
                    <a:pt x="4281" y="8702"/>
                    <a:pt x="4751" y="8637"/>
                    <a:pt x="5207" y="8506"/>
                  </a:cubicBezTo>
                  <a:cubicBezTo>
                    <a:pt x="6341" y="8179"/>
                    <a:pt x="7295" y="7415"/>
                    <a:pt x="7862" y="6384"/>
                  </a:cubicBezTo>
                  <a:lnTo>
                    <a:pt x="7862" y="3033"/>
                  </a:lnTo>
                  <a:cubicBezTo>
                    <a:pt x="7836" y="2157"/>
                    <a:pt x="7484" y="1315"/>
                    <a:pt x="6883" y="679"/>
                  </a:cubicBezTo>
                  <a:cubicBezTo>
                    <a:pt x="6642" y="610"/>
                    <a:pt x="1668" y="17"/>
                    <a:pt x="1547" y="0"/>
                  </a:cubicBezTo>
                  <a:close/>
                </a:path>
              </a:pathLst>
            </a:custGeom>
            <a:solidFill>
              <a:srgbClr val="D6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41"/>
            <p:cNvSpPr/>
            <p:nvPr/>
          </p:nvSpPr>
          <p:spPr>
            <a:xfrm>
              <a:off x="3217350" y="3492525"/>
              <a:ext cx="51150" cy="101850"/>
            </a:xfrm>
            <a:custGeom>
              <a:rect b="b" l="l" r="r" t="t"/>
              <a:pathLst>
                <a:path extrusionOk="0" h="4074" w="2046">
                  <a:moveTo>
                    <a:pt x="1547" y="1"/>
                  </a:moveTo>
                  <a:lnTo>
                    <a:pt x="912" y="920"/>
                  </a:lnTo>
                  <a:cubicBezTo>
                    <a:pt x="284" y="1848"/>
                    <a:pt x="1" y="2965"/>
                    <a:pt x="121" y="4073"/>
                  </a:cubicBezTo>
                  <a:lnTo>
                    <a:pt x="121" y="4004"/>
                  </a:lnTo>
                  <a:cubicBezTo>
                    <a:pt x="113" y="3704"/>
                    <a:pt x="181" y="3420"/>
                    <a:pt x="319" y="3162"/>
                  </a:cubicBezTo>
                  <a:cubicBezTo>
                    <a:pt x="723" y="2381"/>
                    <a:pt x="1315" y="1710"/>
                    <a:pt x="2046" y="1221"/>
                  </a:cubicBezTo>
                  <a:lnTo>
                    <a:pt x="2046" y="576"/>
                  </a:lnTo>
                  <a:cubicBezTo>
                    <a:pt x="1857" y="405"/>
                    <a:pt x="1693" y="207"/>
                    <a:pt x="154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41"/>
            <p:cNvSpPr/>
            <p:nvPr/>
          </p:nvSpPr>
          <p:spPr>
            <a:xfrm>
              <a:off x="3385750" y="3382350"/>
              <a:ext cx="15700" cy="147150"/>
            </a:xfrm>
            <a:custGeom>
              <a:rect b="b" l="l" r="r" t="t"/>
              <a:pathLst>
                <a:path extrusionOk="0" h="5886" w="628">
                  <a:moveTo>
                    <a:pt x="628" y="0"/>
                  </a:moveTo>
                  <a:lnTo>
                    <a:pt x="1" y="138"/>
                  </a:lnTo>
                  <a:lnTo>
                    <a:pt x="1" y="5121"/>
                  </a:lnTo>
                  <a:cubicBezTo>
                    <a:pt x="1" y="5439"/>
                    <a:pt x="241" y="5722"/>
                    <a:pt x="628" y="5885"/>
                  </a:cubicBezTo>
                  <a:lnTo>
                    <a:pt x="628" y="0"/>
                  </a:lnTo>
                  <a:close/>
                </a:path>
              </a:pathLst>
            </a:custGeom>
            <a:solidFill>
              <a:srgbClr val="546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41"/>
            <p:cNvSpPr/>
            <p:nvPr/>
          </p:nvSpPr>
          <p:spPr>
            <a:xfrm>
              <a:off x="3212200" y="3339575"/>
              <a:ext cx="200425" cy="232675"/>
            </a:xfrm>
            <a:custGeom>
              <a:rect b="b" l="l" r="r" t="t"/>
              <a:pathLst>
                <a:path extrusionOk="0" h="9307" w="8017">
                  <a:moveTo>
                    <a:pt x="4693" y="1"/>
                  </a:moveTo>
                  <a:cubicBezTo>
                    <a:pt x="3454" y="1"/>
                    <a:pt x="2137" y="508"/>
                    <a:pt x="1393" y="1952"/>
                  </a:cubicBezTo>
                  <a:cubicBezTo>
                    <a:pt x="1" y="4650"/>
                    <a:pt x="2243" y="6694"/>
                    <a:pt x="2252" y="6694"/>
                  </a:cubicBezTo>
                  <a:lnTo>
                    <a:pt x="2252" y="7648"/>
                  </a:lnTo>
                  <a:lnTo>
                    <a:pt x="2690" y="7777"/>
                  </a:lnTo>
                  <a:lnTo>
                    <a:pt x="2690" y="8567"/>
                  </a:lnTo>
                  <a:cubicBezTo>
                    <a:pt x="2690" y="8868"/>
                    <a:pt x="2939" y="9152"/>
                    <a:pt x="3343" y="9306"/>
                  </a:cubicBezTo>
                  <a:lnTo>
                    <a:pt x="3343" y="7940"/>
                  </a:lnTo>
                  <a:cubicBezTo>
                    <a:pt x="3678" y="8009"/>
                    <a:pt x="4013" y="8060"/>
                    <a:pt x="4357" y="8103"/>
                  </a:cubicBezTo>
                  <a:cubicBezTo>
                    <a:pt x="4566" y="8204"/>
                    <a:pt x="4795" y="8254"/>
                    <a:pt x="5024" y="8254"/>
                  </a:cubicBezTo>
                  <a:cubicBezTo>
                    <a:pt x="5302" y="8254"/>
                    <a:pt x="5581" y="8181"/>
                    <a:pt x="5826" y="8035"/>
                  </a:cubicBezTo>
                  <a:cubicBezTo>
                    <a:pt x="6908" y="7416"/>
                    <a:pt x="7570" y="6265"/>
                    <a:pt x="7570" y="5019"/>
                  </a:cubicBezTo>
                  <a:lnTo>
                    <a:pt x="7570" y="2871"/>
                  </a:lnTo>
                  <a:lnTo>
                    <a:pt x="7647" y="2828"/>
                  </a:lnTo>
                  <a:cubicBezTo>
                    <a:pt x="7896" y="2665"/>
                    <a:pt x="8017" y="2373"/>
                    <a:pt x="7956" y="2081"/>
                  </a:cubicBezTo>
                  <a:cubicBezTo>
                    <a:pt x="7767" y="1213"/>
                    <a:pt x="7123" y="526"/>
                    <a:pt x="6272" y="268"/>
                  </a:cubicBezTo>
                  <a:lnTo>
                    <a:pt x="5860" y="148"/>
                  </a:lnTo>
                  <a:cubicBezTo>
                    <a:pt x="5494" y="55"/>
                    <a:pt x="5098" y="1"/>
                    <a:pt x="4693" y="1"/>
                  </a:cubicBezTo>
                  <a:close/>
                </a:path>
              </a:pathLst>
            </a:custGeom>
            <a:solidFill>
              <a:srgbClr val="546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41"/>
            <p:cNvSpPr/>
            <p:nvPr/>
          </p:nvSpPr>
          <p:spPr>
            <a:xfrm>
              <a:off x="3268275" y="3506925"/>
              <a:ext cx="52850" cy="35250"/>
            </a:xfrm>
            <a:custGeom>
              <a:rect b="b" l="l" r="r" t="t"/>
              <a:pathLst>
                <a:path extrusionOk="0" h="1410" w="2114">
                  <a:moveTo>
                    <a:pt x="0" y="0"/>
                  </a:moveTo>
                  <a:lnTo>
                    <a:pt x="0" y="954"/>
                  </a:lnTo>
                  <a:lnTo>
                    <a:pt x="275" y="1031"/>
                  </a:lnTo>
                  <a:cubicBezTo>
                    <a:pt x="876" y="1212"/>
                    <a:pt x="1486" y="1341"/>
                    <a:pt x="2114" y="1409"/>
                  </a:cubicBezTo>
                  <a:cubicBezTo>
                    <a:pt x="2036" y="1375"/>
                    <a:pt x="1968" y="1332"/>
                    <a:pt x="1899" y="1289"/>
                  </a:cubicBezTo>
                  <a:lnTo>
                    <a:pt x="859" y="696"/>
                  </a:lnTo>
                  <a:cubicBezTo>
                    <a:pt x="541" y="507"/>
                    <a:pt x="249" y="275"/>
                    <a:pt x="0" y="0"/>
                  </a:cubicBezTo>
                  <a:close/>
                </a:path>
              </a:pathLst>
            </a:custGeom>
            <a:solidFill>
              <a:srgbClr val="BAC2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41"/>
            <p:cNvSpPr/>
            <p:nvPr/>
          </p:nvSpPr>
          <p:spPr>
            <a:xfrm>
              <a:off x="3268475" y="3530775"/>
              <a:ext cx="25" cy="25"/>
            </a:xfrm>
            <a:custGeom>
              <a:rect b="b" l="l" r="r" t="t"/>
              <a:pathLst>
                <a:path extrusionOk="0" h="1" w="1">
                  <a:moveTo>
                    <a:pt x="1" y="0"/>
                  </a:moveTo>
                  <a:close/>
                </a:path>
              </a:pathLst>
            </a:custGeom>
            <a:solidFill>
              <a:srgbClr val="BAC2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41"/>
            <p:cNvSpPr/>
            <p:nvPr/>
          </p:nvSpPr>
          <p:spPr>
            <a:xfrm>
              <a:off x="3225300" y="3579725"/>
              <a:ext cx="46650" cy="123525"/>
            </a:xfrm>
            <a:custGeom>
              <a:rect b="b" l="l" r="r" t="t"/>
              <a:pathLst>
                <a:path extrusionOk="0" h="4941" w="1866">
                  <a:moveTo>
                    <a:pt x="523" y="1"/>
                  </a:moveTo>
                  <a:cubicBezTo>
                    <a:pt x="215" y="1"/>
                    <a:pt x="1" y="283"/>
                    <a:pt x="1" y="757"/>
                  </a:cubicBezTo>
                  <a:lnTo>
                    <a:pt x="1" y="3970"/>
                  </a:lnTo>
                  <a:lnTo>
                    <a:pt x="1075" y="4589"/>
                  </a:lnTo>
                  <a:cubicBezTo>
                    <a:pt x="1324" y="4726"/>
                    <a:pt x="1590" y="4846"/>
                    <a:pt x="1857" y="4941"/>
                  </a:cubicBezTo>
                  <a:lnTo>
                    <a:pt x="1857" y="1839"/>
                  </a:lnTo>
                  <a:cubicBezTo>
                    <a:pt x="1865" y="1195"/>
                    <a:pt x="1479" y="456"/>
                    <a:pt x="997" y="181"/>
                  </a:cubicBezTo>
                  <a:lnTo>
                    <a:pt x="869" y="104"/>
                  </a:lnTo>
                  <a:cubicBezTo>
                    <a:pt x="746" y="34"/>
                    <a:pt x="629" y="1"/>
                    <a:pt x="523" y="1"/>
                  </a:cubicBezTo>
                  <a:close/>
                </a:path>
              </a:pathLst>
            </a:custGeom>
            <a:solidFill>
              <a:srgbClr val="A7A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41"/>
            <p:cNvSpPr/>
            <p:nvPr/>
          </p:nvSpPr>
          <p:spPr>
            <a:xfrm>
              <a:off x="3268275" y="3492325"/>
              <a:ext cx="11175" cy="24925"/>
            </a:xfrm>
            <a:custGeom>
              <a:rect b="b" l="l" r="r" t="t"/>
              <a:pathLst>
                <a:path extrusionOk="0" h="997" w="447">
                  <a:moveTo>
                    <a:pt x="447" y="0"/>
                  </a:moveTo>
                  <a:lnTo>
                    <a:pt x="0" y="584"/>
                  </a:lnTo>
                  <a:cubicBezTo>
                    <a:pt x="138" y="730"/>
                    <a:pt x="284" y="868"/>
                    <a:pt x="447" y="997"/>
                  </a:cubicBezTo>
                  <a:lnTo>
                    <a:pt x="447" y="0"/>
                  </a:lnTo>
                  <a:close/>
                </a:path>
              </a:pathLst>
            </a:custGeom>
            <a:solidFill>
              <a:srgbClr val="CBD1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41"/>
            <p:cNvSpPr/>
            <p:nvPr/>
          </p:nvSpPr>
          <p:spPr>
            <a:xfrm>
              <a:off x="3266975" y="3465075"/>
              <a:ext cx="12475" cy="27275"/>
            </a:xfrm>
            <a:custGeom>
              <a:rect b="b" l="l" r="r" t="t"/>
              <a:pathLst>
                <a:path extrusionOk="0" h="1091" w="499">
                  <a:moveTo>
                    <a:pt x="336" y="0"/>
                  </a:moveTo>
                  <a:cubicBezTo>
                    <a:pt x="161" y="0"/>
                    <a:pt x="1" y="135"/>
                    <a:pt x="1" y="326"/>
                  </a:cubicBezTo>
                  <a:cubicBezTo>
                    <a:pt x="1" y="626"/>
                    <a:pt x="155" y="901"/>
                    <a:pt x="413" y="1047"/>
                  </a:cubicBezTo>
                  <a:lnTo>
                    <a:pt x="499" y="1090"/>
                  </a:lnTo>
                  <a:lnTo>
                    <a:pt x="499" y="42"/>
                  </a:lnTo>
                  <a:cubicBezTo>
                    <a:pt x="446" y="13"/>
                    <a:pt x="390" y="0"/>
                    <a:pt x="336" y="0"/>
                  </a:cubicBezTo>
                  <a:close/>
                </a:path>
              </a:pathLst>
            </a:custGeom>
            <a:solidFill>
              <a:srgbClr val="CBD1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41"/>
            <p:cNvSpPr/>
            <p:nvPr/>
          </p:nvSpPr>
          <p:spPr>
            <a:xfrm>
              <a:off x="3295750" y="3411350"/>
              <a:ext cx="105700" cy="134625"/>
            </a:xfrm>
            <a:custGeom>
              <a:rect b="b" l="l" r="r" t="t"/>
              <a:pathLst>
                <a:path extrusionOk="0" h="5385" w="4228">
                  <a:moveTo>
                    <a:pt x="4228" y="0"/>
                  </a:moveTo>
                  <a:lnTo>
                    <a:pt x="3970" y="155"/>
                  </a:lnTo>
                  <a:lnTo>
                    <a:pt x="1" y="1908"/>
                  </a:lnTo>
                  <a:lnTo>
                    <a:pt x="1" y="4657"/>
                  </a:lnTo>
                  <a:lnTo>
                    <a:pt x="791" y="5112"/>
                  </a:lnTo>
                  <a:cubicBezTo>
                    <a:pt x="1060" y="5294"/>
                    <a:pt x="1372" y="5385"/>
                    <a:pt x="1684" y="5385"/>
                  </a:cubicBezTo>
                  <a:cubicBezTo>
                    <a:pt x="1961" y="5385"/>
                    <a:pt x="2237" y="5314"/>
                    <a:pt x="2484" y="5172"/>
                  </a:cubicBezTo>
                  <a:cubicBezTo>
                    <a:pt x="3558" y="4545"/>
                    <a:pt x="4228" y="3394"/>
                    <a:pt x="4228" y="2148"/>
                  </a:cubicBezTo>
                  <a:lnTo>
                    <a:pt x="4228" y="0"/>
                  </a:lnTo>
                  <a:close/>
                </a:path>
              </a:pathLst>
            </a:custGeom>
            <a:solidFill>
              <a:srgbClr val="CBD1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41"/>
            <p:cNvSpPr/>
            <p:nvPr/>
          </p:nvSpPr>
          <p:spPr>
            <a:xfrm>
              <a:off x="3333350" y="3545150"/>
              <a:ext cx="20650" cy="22375"/>
            </a:xfrm>
            <a:custGeom>
              <a:rect b="b" l="l" r="r" t="t"/>
              <a:pathLst>
                <a:path extrusionOk="0" h="895" w="826">
                  <a:moveTo>
                    <a:pt x="490" y="1"/>
                  </a:moveTo>
                  <a:cubicBezTo>
                    <a:pt x="447" y="9"/>
                    <a:pt x="404" y="18"/>
                    <a:pt x="370" y="18"/>
                  </a:cubicBezTo>
                  <a:lnTo>
                    <a:pt x="0" y="748"/>
                  </a:lnTo>
                  <a:lnTo>
                    <a:pt x="172" y="894"/>
                  </a:lnTo>
                  <a:lnTo>
                    <a:pt x="636" y="628"/>
                  </a:lnTo>
                  <a:lnTo>
                    <a:pt x="825" y="250"/>
                  </a:lnTo>
                  <a:lnTo>
                    <a:pt x="49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41"/>
            <p:cNvSpPr/>
            <p:nvPr/>
          </p:nvSpPr>
          <p:spPr>
            <a:xfrm>
              <a:off x="3345375" y="3537200"/>
              <a:ext cx="17850" cy="18500"/>
            </a:xfrm>
            <a:custGeom>
              <a:rect b="b" l="l" r="r" t="t"/>
              <a:pathLst>
                <a:path extrusionOk="0" h="740" w="714">
                  <a:moveTo>
                    <a:pt x="713" y="1"/>
                  </a:moveTo>
                  <a:cubicBezTo>
                    <a:pt x="645" y="44"/>
                    <a:pt x="576" y="95"/>
                    <a:pt x="499" y="138"/>
                  </a:cubicBezTo>
                  <a:cubicBezTo>
                    <a:pt x="344" y="224"/>
                    <a:pt x="172" y="284"/>
                    <a:pt x="0" y="319"/>
                  </a:cubicBezTo>
                  <a:lnTo>
                    <a:pt x="567" y="740"/>
                  </a:lnTo>
                  <a:lnTo>
                    <a:pt x="71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41"/>
            <p:cNvSpPr/>
            <p:nvPr/>
          </p:nvSpPr>
          <p:spPr>
            <a:xfrm>
              <a:off x="3268275" y="3530775"/>
              <a:ext cx="74550" cy="38250"/>
            </a:xfrm>
            <a:custGeom>
              <a:rect b="b" l="l" r="r" t="t"/>
              <a:pathLst>
                <a:path extrusionOk="0" h="1530" w="2982">
                  <a:moveTo>
                    <a:pt x="0" y="0"/>
                  </a:moveTo>
                  <a:lnTo>
                    <a:pt x="2509" y="1529"/>
                  </a:lnTo>
                  <a:lnTo>
                    <a:pt x="2981" y="593"/>
                  </a:lnTo>
                  <a:lnTo>
                    <a:pt x="2981" y="593"/>
                  </a:lnTo>
                  <a:cubicBezTo>
                    <a:pt x="2915" y="600"/>
                    <a:pt x="2849" y="604"/>
                    <a:pt x="2784" y="604"/>
                  </a:cubicBezTo>
                  <a:cubicBezTo>
                    <a:pt x="2550" y="604"/>
                    <a:pt x="2321" y="556"/>
                    <a:pt x="2114" y="455"/>
                  </a:cubicBezTo>
                  <a:cubicBezTo>
                    <a:pt x="1486" y="387"/>
                    <a:pt x="876" y="258"/>
                    <a:pt x="275" y="77"/>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41"/>
            <p:cNvSpPr/>
            <p:nvPr/>
          </p:nvSpPr>
          <p:spPr>
            <a:xfrm>
              <a:off x="3212200" y="3339575"/>
              <a:ext cx="200650" cy="232675"/>
            </a:xfrm>
            <a:custGeom>
              <a:rect b="b" l="l" r="r" t="t"/>
              <a:pathLst>
                <a:path extrusionOk="0" h="9307" w="8026">
                  <a:moveTo>
                    <a:pt x="4693" y="1"/>
                  </a:moveTo>
                  <a:cubicBezTo>
                    <a:pt x="3454" y="1"/>
                    <a:pt x="2137" y="508"/>
                    <a:pt x="1393" y="1952"/>
                  </a:cubicBezTo>
                  <a:cubicBezTo>
                    <a:pt x="1" y="4650"/>
                    <a:pt x="2252" y="6694"/>
                    <a:pt x="2252" y="6694"/>
                  </a:cubicBezTo>
                  <a:lnTo>
                    <a:pt x="2690" y="6110"/>
                  </a:lnTo>
                  <a:lnTo>
                    <a:pt x="2604" y="6067"/>
                  </a:lnTo>
                  <a:cubicBezTo>
                    <a:pt x="2355" y="5921"/>
                    <a:pt x="2192" y="5646"/>
                    <a:pt x="2192" y="5346"/>
                  </a:cubicBezTo>
                  <a:cubicBezTo>
                    <a:pt x="2192" y="5156"/>
                    <a:pt x="2350" y="5017"/>
                    <a:pt x="2524" y="5017"/>
                  </a:cubicBezTo>
                  <a:cubicBezTo>
                    <a:pt x="2579" y="5017"/>
                    <a:pt x="2636" y="5031"/>
                    <a:pt x="2690" y="5062"/>
                  </a:cubicBezTo>
                  <a:lnTo>
                    <a:pt x="2690" y="8567"/>
                  </a:lnTo>
                  <a:cubicBezTo>
                    <a:pt x="2690" y="8868"/>
                    <a:pt x="2939" y="9152"/>
                    <a:pt x="3343" y="9306"/>
                  </a:cubicBezTo>
                  <a:lnTo>
                    <a:pt x="3343" y="4779"/>
                  </a:lnTo>
                  <a:lnTo>
                    <a:pt x="7312" y="3017"/>
                  </a:lnTo>
                  <a:lnTo>
                    <a:pt x="7647" y="2837"/>
                  </a:lnTo>
                  <a:cubicBezTo>
                    <a:pt x="7896" y="2674"/>
                    <a:pt x="8025" y="2373"/>
                    <a:pt x="7956" y="2081"/>
                  </a:cubicBezTo>
                  <a:cubicBezTo>
                    <a:pt x="7767" y="1213"/>
                    <a:pt x="7123" y="526"/>
                    <a:pt x="6272" y="268"/>
                  </a:cubicBezTo>
                  <a:lnTo>
                    <a:pt x="5860" y="148"/>
                  </a:lnTo>
                  <a:cubicBezTo>
                    <a:pt x="5494" y="55"/>
                    <a:pt x="5098" y="1"/>
                    <a:pt x="46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41"/>
            <p:cNvSpPr/>
            <p:nvPr/>
          </p:nvSpPr>
          <p:spPr>
            <a:xfrm>
              <a:off x="3329050" y="3446475"/>
              <a:ext cx="16125" cy="23200"/>
            </a:xfrm>
            <a:custGeom>
              <a:rect b="b" l="l" r="r" t="t"/>
              <a:pathLst>
                <a:path extrusionOk="0" h="928" w="645">
                  <a:moveTo>
                    <a:pt x="451" y="0"/>
                  </a:moveTo>
                  <a:cubicBezTo>
                    <a:pt x="411" y="0"/>
                    <a:pt x="366" y="12"/>
                    <a:pt x="318" y="39"/>
                  </a:cubicBezTo>
                  <a:cubicBezTo>
                    <a:pt x="121" y="176"/>
                    <a:pt x="0" y="408"/>
                    <a:pt x="0" y="649"/>
                  </a:cubicBezTo>
                  <a:cubicBezTo>
                    <a:pt x="0" y="822"/>
                    <a:pt x="82" y="928"/>
                    <a:pt x="194" y="928"/>
                  </a:cubicBezTo>
                  <a:cubicBezTo>
                    <a:pt x="233" y="928"/>
                    <a:pt x="275" y="915"/>
                    <a:pt x="318" y="889"/>
                  </a:cubicBezTo>
                  <a:cubicBezTo>
                    <a:pt x="516" y="752"/>
                    <a:pt x="636" y="520"/>
                    <a:pt x="645" y="279"/>
                  </a:cubicBezTo>
                  <a:cubicBezTo>
                    <a:pt x="645" y="106"/>
                    <a:pt x="568" y="0"/>
                    <a:pt x="451" y="0"/>
                  </a:cubicBezTo>
                  <a:close/>
                </a:path>
              </a:pathLst>
            </a:custGeom>
            <a:solidFill>
              <a:srgbClr val="546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41"/>
            <p:cNvSpPr/>
            <p:nvPr/>
          </p:nvSpPr>
          <p:spPr>
            <a:xfrm>
              <a:off x="3373950" y="3426250"/>
              <a:ext cx="16125" cy="23250"/>
            </a:xfrm>
            <a:custGeom>
              <a:rect b="b" l="l" r="r" t="t"/>
              <a:pathLst>
                <a:path extrusionOk="0" h="930" w="645">
                  <a:moveTo>
                    <a:pt x="450" y="0"/>
                  </a:moveTo>
                  <a:cubicBezTo>
                    <a:pt x="410" y="0"/>
                    <a:pt x="365" y="13"/>
                    <a:pt x="318" y="40"/>
                  </a:cubicBezTo>
                  <a:cubicBezTo>
                    <a:pt x="120" y="177"/>
                    <a:pt x="0" y="401"/>
                    <a:pt x="0" y="650"/>
                  </a:cubicBezTo>
                  <a:cubicBezTo>
                    <a:pt x="0" y="823"/>
                    <a:pt x="81" y="929"/>
                    <a:pt x="194" y="929"/>
                  </a:cubicBezTo>
                  <a:cubicBezTo>
                    <a:pt x="232" y="929"/>
                    <a:pt x="274" y="917"/>
                    <a:pt x="318" y="891"/>
                  </a:cubicBezTo>
                  <a:cubicBezTo>
                    <a:pt x="516" y="744"/>
                    <a:pt x="636" y="521"/>
                    <a:pt x="644" y="281"/>
                  </a:cubicBezTo>
                  <a:cubicBezTo>
                    <a:pt x="644" y="103"/>
                    <a:pt x="565" y="0"/>
                    <a:pt x="450" y="0"/>
                  </a:cubicBezTo>
                  <a:close/>
                </a:path>
              </a:pathLst>
            </a:custGeom>
            <a:solidFill>
              <a:srgbClr val="546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41"/>
            <p:cNvSpPr/>
            <p:nvPr/>
          </p:nvSpPr>
          <p:spPr>
            <a:xfrm>
              <a:off x="3329050" y="3466975"/>
              <a:ext cx="58225" cy="61675"/>
            </a:xfrm>
            <a:custGeom>
              <a:rect b="b" l="l" r="r" t="t"/>
              <a:pathLst>
                <a:path extrusionOk="0" h="2467" w="2329">
                  <a:moveTo>
                    <a:pt x="2329" y="0"/>
                  </a:moveTo>
                  <a:lnTo>
                    <a:pt x="9" y="1341"/>
                  </a:lnTo>
                  <a:lnTo>
                    <a:pt x="0" y="1641"/>
                  </a:lnTo>
                  <a:cubicBezTo>
                    <a:pt x="0" y="2123"/>
                    <a:pt x="400" y="2467"/>
                    <a:pt x="833" y="2467"/>
                  </a:cubicBezTo>
                  <a:cubicBezTo>
                    <a:pt x="971" y="2467"/>
                    <a:pt x="1113" y="2431"/>
                    <a:pt x="1246" y="2354"/>
                  </a:cubicBezTo>
                  <a:cubicBezTo>
                    <a:pt x="1916" y="1968"/>
                    <a:pt x="2329" y="1246"/>
                    <a:pt x="2329" y="473"/>
                  </a:cubicBezTo>
                  <a:lnTo>
                    <a:pt x="232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41"/>
            <p:cNvSpPr/>
            <p:nvPr/>
          </p:nvSpPr>
          <p:spPr>
            <a:xfrm>
              <a:off x="3337650" y="3561050"/>
              <a:ext cx="38025" cy="120950"/>
            </a:xfrm>
            <a:custGeom>
              <a:rect b="b" l="l" r="r" t="t"/>
              <a:pathLst>
                <a:path extrusionOk="0" h="4838" w="1521">
                  <a:moveTo>
                    <a:pt x="464" y="0"/>
                  </a:moveTo>
                  <a:lnTo>
                    <a:pt x="0" y="258"/>
                  </a:lnTo>
                  <a:lnTo>
                    <a:pt x="232" y="4124"/>
                  </a:lnTo>
                  <a:lnTo>
                    <a:pt x="1005" y="4837"/>
                  </a:lnTo>
                  <a:lnTo>
                    <a:pt x="1521" y="3549"/>
                  </a:lnTo>
                  <a:lnTo>
                    <a:pt x="464"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41"/>
            <p:cNvSpPr/>
            <p:nvPr/>
          </p:nvSpPr>
          <p:spPr>
            <a:xfrm>
              <a:off x="3375875" y="3564325"/>
              <a:ext cx="31975" cy="54575"/>
            </a:xfrm>
            <a:custGeom>
              <a:rect b="b" l="l" r="r" t="t"/>
              <a:pathLst>
                <a:path extrusionOk="0" h="2183" w="1279">
                  <a:moveTo>
                    <a:pt x="1167" y="0"/>
                  </a:moveTo>
                  <a:cubicBezTo>
                    <a:pt x="1148" y="0"/>
                    <a:pt x="1128" y="5"/>
                    <a:pt x="1109" y="15"/>
                  </a:cubicBezTo>
                  <a:lnTo>
                    <a:pt x="138" y="583"/>
                  </a:lnTo>
                  <a:cubicBezTo>
                    <a:pt x="52" y="625"/>
                    <a:pt x="0" y="720"/>
                    <a:pt x="0" y="814"/>
                  </a:cubicBezTo>
                  <a:lnTo>
                    <a:pt x="0" y="1708"/>
                  </a:lnTo>
                  <a:cubicBezTo>
                    <a:pt x="0" y="1983"/>
                    <a:pt x="230" y="2183"/>
                    <a:pt x="483" y="2183"/>
                  </a:cubicBezTo>
                  <a:cubicBezTo>
                    <a:pt x="563" y="2183"/>
                    <a:pt x="644" y="2163"/>
                    <a:pt x="722" y="2120"/>
                  </a:cubicBezTo>
                  <a:cubicBezTo>
                    <a:pt x="1066" y="1923"/>
                    <a:pt x="1272" y="1553"/>
                    <a:pt x="1272" y="1150"/>
                  </a:cubicBezTo>
                  <a:lnTo>
                    <a:pt x="1272" y="110"/>
                  </a:lnTo>
                  <a:cubicBezTo>
                    <a:pt x="1278" y="45"/>
                    <a:pt x="1226" y="0"/>
                    <a:pt x="11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4" name="Google Shape;6004;p41"/>
          <p:cNvGrpSpPr/>
          <p:nvPr/>
        </p:nvGrpSpPr>
        <p:grpSpPr>
          <a:xfrm>
            <a:off x="5022850" y="3944550"/>
            <a:ext cx="320050" cy="371050"/>
            <a:chOff x="5022850" y="3944550"/>
            <a:chExt cx="320050" cy="371050"/>
          </a:xfrm>
        </p:grpSpPr>
        <p:sp>
          <p:nvSpPr>
            <p:cNvPr id="6005" name="Google Shape;6005;p41"/>
            <p:cNvSpPr/>
            <p:nvPr/>
          </p:nvSpPr>
          <p:spPr>
            <a:xfrm>
              <a:off x="5054025" y="4036050"/>
              <a:ext cx="60350" cy="55975"/>
            </a:xfrm>
            <a:custGeom>
              <a:rect b="b" l="l" r="r" t="t"/>
              <a:pathLst>
                <a:path extrusionOk="0" h="2239" w="2414">
                  <a:moveTo>
                    <a:pt x="721" y="1"/>
                  </a:moveTo>
                  <a:cubicBezTo>
                    <a:pt x="326" y="1"/>
                    <a:pt x="1" y="472"/>
                    <a:pt x="291" y="864"/>
                  </a:cubicBezTo>
                  <a:lnTo>
                    <a:pt x="1657" y="2238"/>
                  </a:lnTo>
                  <a:lnTo>
                    <a:pt x="2413" y="1482"/>
                  </a:lnTo>
                  <a:lnTo>
                    <a:pt x="1047" y="116"/>
                  </a:lnTo>
                  <a:cubicBezTo>
                    <a:pt x="941" y="35"/>
                    <a:pt x="828" y="1"/>
                    <a:pt x="72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41"/>
            <p:cNvSpPr/>
            <p:nvPr/>
          </p:nvSpPr>
          <p:spPr>
            <a:xfrm>
              <a:off x="5139675" y="4257375"/>
              <a:ext cx="50500" cy="58225"/>
            </a:xfrm>
            <a:custGeom>
              <a:rect b="b" l="l" r="r" t="t"/>
              <a:pathLst>
                <a:path extrusionOk="0" h="2329" w="2020">
                  <a:moveTo>
                    <a:pt x="1" y="1"/>
                  </a:moveTo>
                  <a:lnTo>
                    <a:pt x="1" y="1315"/>
                  </a:lnTo>
                  <a:cubicBezTo>
                    <a:pt x="1" y="1874"/>
                    <a:pt x="456" y="2329"/>
                    <a:pt x="1015" y="2329"/>
                  </a:cubicBezTo>
                  <a:cubicBezTo>
                    <a:pt x="1573" y="2329"/>
                    <a:pt x="2020" y="1874"/>
                    <a:pt x="2020" y="1315"/>
                  </a:cubicBezTo>
                  <a:lnTo>
                    <a:pt x="202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41"/>
            <p:cNvSpPr/>
            <p:nvPr/>
          </p:nvSpPr>
          <p:spPr>
            <a:xfrm>
              <a:off x="5249025" y="4218925"/>
              <a:ext cx="50475" cy="58250"/>
            </a:xfrm>
            <a:custGeom>
              <a:rect b="b" l="l" r="r" t="t"/>
              <a:pathLst>
                <a:path extrusionOk="0" h="2330" w="2019">
                  <a:moveTo>
                    <a:pt x="0" y="1"/>
                  </a:moveTo>
                  <a:lnTo>
                    <a:pt x="0" y="1324"/>
                  </a:lnTo>
                  <a:cubicBezTo>
                    <a:pt x="0" y="1882"/>
                    <a:pt x="455" y="2329"/>
                    <a:pt x="1014" y="2329"/>
                  </a:cubicBezTo>
                  <a:cubicBezTo>
                    <a:pt x="1572" y="2329"/>
                    <a:pt x="2019" y="1874"/>
                    <a:pt x="2019" y="1324"/>
                  </a:cubicBezTo>
                  <a:lnTo>
                    <a:pt x="201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41"/>
            <p:cNvSpPr/>
            <p:nvPr/>
          </p:nvSpPr>
          <p:spPr>
            <a:xfrm>
              <a:off x="5057425" y="4189950"/>
              <a:ext cx="50500" cy="77125"/>
            </a:xfrm>
            <a:custGeom>
              <a:rect b="b" l="l" r="r" t="t"/>
              <a:pathLst>
                <a:path extrusionOk="0" h="3085" w="2020">
                  <a:moveTo>
                    <a:pt x="0" y="0"/>
                  </a:moveTo>
                  <a:lnTo>
                    <a:pt x="0" y="2071"/>
                  </a:lnTo>
                  <a:cubicBezTo>
                    <a:pt x="0" y="2629"/>
                    <a:pt x="447" y="3084"/>
                    <a:pt x="1006" y="3084"/>
                  </a:cubicBezTo>
                  <a:cubicBezTo>
                    <a:pt x="1564" y="3076"/>
                    <a:pt x="2019" y="2629"/>
                    <a:pt x="2019" y="2071"/>
                  </a:cubicBezTo>
                  <a:lnTo>
                    <a:pt x="201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41"/>
            <p:cNvSpPr/>
            <p:nvPr/>
          </p:nvSpPr>
          <p:spPr>
            <a:xfrm>
              <a:off x="5022850" y="4026375"/>
              <a:ext cx="320050" cy="260125"/>
            </a:xfrm>
            <a:custGeom>
              <a:rect b="b" l="l" r="r" t="t"/>
              <a:pathLst>
                <a:path extrusionOk="0" h="10405" w="12802">
                  <a:moveTo>
                    <a:pt x="5683" y="0"/>
                  </a:moveTo>
                  <a:cubicBezTo>
                    <a:pt x="3891" y="0"/>
                    <a:pt x="2245" y="807"/>
                    <a:pt x="1383" y="2299"/>
                  </a:cubicBezTo>
                  <a:cubicBezTo>
                    <a:pt x="0" y="4687"/>
                    <a:pt x="1134" y="7918"/>
                    <a:pt x="3909" y="9524"/>
                  </a:cubicBezTo>
                  <a:cubicBezTo>
                    <a:pt x="4943" y="10120"/>
                    <a:pt x="6059" y="10405"/>
                    <a:pt x="7123" y="10405"/>
                  </a:cubicBezTo>
                  <a:cubicBezTo>
                    <a:pt x="8914" y="10405"/>
                    <a:pt x="10559" y="9596"/>
                    <a:pt x="11427" y="8098"/>
                  </a:cubicBezTo>
                  <a:cubicBezTo>
                    <a:pt x="12801" y="5718"/>
                    <a:pt x="11667" y="2488"/>
                    <a:pt x="8901" y="881"/>
                  </a:cubicBezTo>
                  <a:cubicBezTo>
                    <a:pt x="7866" y="285"/>
                    <a:pt x="6749" y="0"/>
                    <a:pt x="568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41"/>
            <p:cNvSpPr/>
            <p:nvPr/>
          </p:nvSpPr>
          <p:spPr>
            <a:xfrm>
              <a:off x="5149775" y="4093075"/>
              <a:ext cx="50725" cy="47925"/>
            </a:xfrm>
            <a:custGeom>
              <a:rect b="b" l="l" r="r" t="t"/>
              <a:pathLst>
                <a:path extrusionOk="0" h="1917" w="2029">
                  <a:moveTo>
                    <a:pt x="1171" y="0"/>
                  </a:moveTo>
                  <a:cubicBezTo>
                    <a:pt x="957" y="0"/>
                    <a:pt x="730" y="80"/>
                    <a:pt x="533" y="241"/>
                  </a:cubicBezTo>
                  <a:cubicBezTo>
                    <a:pt x="112" y="593"/>
                    <a:pt x="1" y="1186"/>
                    <a:pt x="267" y="1573"/>
                  </a:cubicBezTo>
                  <a:lnTo>
                    <a:pt x="516" y="1916"/>
                  </a:lnTo>
                  <a:cubicBezTo>
                    <a:pt x="860" y="1521"/>
                    <a:pt x="1247" y="1169"/>
                    <a:pt x="1676" y="868"/>
                  </a:cubicBezTo>
                  <a:cubicBezTo>
                    <a:pt x="1796" y="791"/>
                    <a:pt x="1908" y="713"/>
                    <a:pt x="2028" y="645"/>
                  </a:cubicBezTo>
                  <a:lnTo>
                    <a:pt x="1788" y="310"/>
                  </a:lnTo>
                  <a:cubicBezTo>
                    <a:pt x="1641" y="104"/>
                    <a:pt x="1415" y="0"/>
                    <a:pt x="11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41"/>
            <p:cNvSpPr/>
            <p:nvPr/>
          </p:nvSpPr>
          <p:spPr>
            <a:xfrm>
              <a:off x="5255450" y="4063450"/>
              <a:ext cx="40300" cy="29425"/>
            </a:xfrm>
            <a:custGeom>
              <a:rect b="b" l="l" r="r" t="t"/>
              <a:pathLst>
                <a:path extrusionOk="0" h="1177" w="1612">
                  <a:moveTo>
                    <a:pt x="988" y="1"/>
                  </a:moveTo>
                  <a:cubicBezTo>
                    <a:pt x="955" y="1"/>
                    <a:pt x="921" y="3"/>
                    <a:pt x="886" y="8"/>
                  </a:cubicBezTo>
                  <a:cubicBezTo>
                    <a:pt x="439" y="86"/>
                    <a:pt x="87" y="446"/>
                    <a:pt x="18" y="902"/>
                  </a:cubicBezTo>
                  <a:lnTo>
                    <a:pt x="1" y="1048"/>
                  </a:lnTo>
                  <a:cubicBezTo>
                    <a:pt x="149" y="1030"/>
                    <a:pt x="296" y="1022"/>
                    <a:pt x="444" y="1022"/>
                  </a:cubicBezTo>
                  <a:cubicBezTo>
                    <a:pt x="802" y="1022"/>
                    <a:pt x="1157" y="1073"/>
                    <a:pt x="1504" y="1177"/>
                  </a:cubicBezTo>
                  <a:lnTo>
                    <a:pt x="1564" y="704"/>
                  </a:lnTo>
                  <a:cubicBezTo>
                    <a:pt x="1612" y="302"/>
                    <a:pt x="1362" y="1"/>
                    <a:pt x="98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41"/>
            <p:cNvSpPr/>
            <p:nvPr/>
          </p:nvSpPr>
          <p:spPr>
            <a:xfrm>
              <a:off x="5262750" y="4073600"/>
              <a:ext cx="25250" cy="17350"/>
            </a:xfrm>
            <a:custGeom>
              <a:rect b="b" l="l" r="r" t="t"/>
              <a:pathLst>
                <a:path extrusionOk="0" h="694" w="1010">
                  <a:moveTo>
                    <a:pt x="606" y="1"/>
                  </a:moveTo>
                  <a:cubicBezTo>
                    <a:pt x="585" y="1"/>
                    <a:pt x="564" y="2"/>
                    <a:pt x="542" y="6"/>
                  </a:cubicBezTo>
                  <a:cubicBezTo>
                    <a:pt x="267" y="58"/>
                    <a:pt x="52" y="272"/>
                    <a:pt x="9" y="556"/>
                  </a:cubicBezTo>
                  <a:lnTo>
                    <a:pt x="1" y="625"/>
                  </a:lnTo>
                  <a:cubicBezTo>
                    <a:pt x="64" y="621"/>
                    <a:pt x="127" y="619"/>
                    <a:pt x="190" y="619"/>
                  </a:cubicBezTo>
                  <a:cubicBezTo>
                    <a:pt x="436" y="619"/>
                    <a:pt x="683" y="646"/>
                    <a:pt x="929" y="693"/>
                  </a:cubicBezTo>
                  <a:lnTo>
                    <a:pt x="954" y="436"/>
                  </a:lnTo>
                  <a:cubicBezTo>
                    <a:pt x="1010" y="207"/>
                    <a:pt x="834" y="1"/>
                    <a:pt x="6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41"/>
            <p:cNvSpPr/>
            <p:nvPr/>
          </p:nvSpPr>
          <p:spPr>
            <a:xfrm>
              <a:off x="5161175" y="4104300"/>
              <a:ext cx="31375" cy="29400"/>
            </a:xfrm>
            <a:custGeom>
              <a:rect b="b" l="l" r="r" t="t"/>
              <a:pathLst>
                <a:path extrusionOk="0" h="1176" w="1255">
                  <a:moveTo>
                    <a:pt x="721" y="0"/>
                  </a:moveTo>
                  <a:cubicBezTo>
                    <a:pt x="590" y="0"/>
                    <a:pt x="451" y="48"/>
                    <a:pt x="335" y="144"/>
                  </a:cubicBezTo>
                  <a:cubicBezTo>
                    <a:pt x="77" y="359"/>
                    <a:pt x="0" y="728"/>
                    <a:pt x="172" y="960"/>
                  </a:cubicBezTo>
                  <a:lnTo>
                    <a:pt x="327" y="1175"/>
                  </a:lnTo>
                  <a:cubicBezTo>
                    <a:pt x="602" y="900"/>
                    <a:pt x="894" y="642"/>
                    <a:pt x="1220" y="419"/>
                  </a:cubicBezTo>
                  <a:lnTo>
                    <a:pt x="1254" y="402"/>
                  </a:lnTo>
                  <a:lnTo>
                    <a:pt x="1100" y="187"/>
                  </a:lnTo>
                  <a:cubicBezTo>
                    <a:pt x="1013" y="63"/>
                    <a:pt x="871" y="0"/>
                    <a:pt x="72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41"/>
            <p:cNvSpPr/>
            <p:nvPr/>
          </p:nvSpPr>
          <p:spPr>
            <a:xfrm>
              <a:off x="5253300" y="4167275"/>
              <a:ext cx="71350" cy="80775"/>
            </a:xfrm>
            <a:custGeom>
              <a:rect b="b" l="l" r="r" t="t"/>
              <a:pathLst>
                <a:path extrusionOk="0" h="3231" w="2854">
                  <a:moveTo>
                    <a:pt x="2154" y="1"/>
                  </a:moveTo>
                  <a:cubicBezTo>
                    <a:pt x="1941" y="1"/>
                    <a:pt x="1692" y="74"/>
                    <a:pt x="1427" y="228"/>
                  </a:cubicBezTo>
                  <a:cubicBezTo>
                    <a:pt x="645" y="684"/>
                    <a:pt x="1" y="1672"/>
                    <a:pt x="1" y="2445"/>
                  </a:cubicBezTo>
                  <a:cubicBezTo>
                    <a:pt x="1" y="2951"/>
                    <a:pt x="283" y="3231"/>
                    <a:pt x="700" y="3231"/>
                  </a:cubicBezTo>
                  <a:cubicBezTo>
                    <a:pt x="913" y="3231"/>
                    <a:pt x="1162" y="3157"/>
                    <a:pt x="1427" y="3003"/>
                  </a:cubicBezTo>
                  <a:cubicBezTo>
                    <a:pt x="2209" y="2548"/>
                    <a:pt x="2853" y="1560"/>
                    <a:pt x="2853" y="787"/>
                  </a:cubicBezTo>
                  <a:cubicBezTo>
                    <a:pt x="2853" y="281"/>
                    <a:pt x="2571" y="1"/>
                    <a:pt x="215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41"/>
            <p:cNvSpPr/>
            <p:nvPr/>
          </p:nvSpPr>
          <p:spPr>
            <a:xfrm>
              <a:off x="5268125" y="4194225"/>
              <a:ext cx="12275" cy="43650"/>
            </a:xfrm>
            <a:custGeom>
              <a:rect b="b" l="l" r="r" t="t"/>
              <a:pathLst>
                <a:path extrusionOk="0" h="1746" w="491">
                  <a:moveTo>
                    <a:pt x="355" y="0"/>
                  </a:moveTo>
                  <a:cubicBezTo>
                    <a:pt x="327" y="0"/>
                    <a:pt x="298" y="9"/>
                    <a:pt x="267" y="27"/>
                  </a:cubicBezTo>
                  <a:lnTo>
                    <a:pt x="233" y="52"/>
                  </a:lnTo>
                  <a:cubicBezTo>
                    <a:pt x="87" y="155"/>
                    <a:pt x="1" y="319"/>
                    <a:pt x="1" y="491"/>
                  </a:cubicBezTo>
                  <a:lnTo>
                    <a:pt x="1" y="1547"/>
                  </a:lnTo>
                  <a:cubicBezTo>
                    <a:pt x="1" y="1675"/>
                    <a:pt x="57" y="1745"/>
                    <a:pt x="139" y="1745"/>
                  </a:cubicBezTo>
                  <a:cubicBezTo>
                    <a:pt x="168" y="1745"/>
                    <a:pt x="199" y="1737"/>
                    <a:pt x="233" y="1719"/>
                  </a:cubicBezTo>
                  <a:lnTo>
                    <a:pt x="267" y="1702"/>
                  </a:lnTo>
                  <a:cubicBezTo>
                    <a:pt x="404" y="1599"/>
                    <a:pt x="490" y="1427"/>
                    <a:pt x="490" y="1255"/>
                  </a:cubicBezTo>
                  <a:lnTo>
                    <a:pt x="490" y="207"/>
                  </a:lnTo>
                  <a:cubicBezTo>
                    <a:pt x="490" y="73"/>
                    <a:pt x="433" y="0"/>
                    <a:pt x="35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41"/>
            <p:cNvSpPr/>
            <p:nvPr/>
          </p:nvSpPr>
          <p:spPr>
            <a:xfrm>
              <a:off x="5297550" y="4177375"/>
              <a:ext cx="12275" cy="43625"/>
            </a:xfrm>
            <a:custGeom>
              <a:rect b="b" l="l" r="r" t="t"/>
              <a:pathLst>
                <a:path extrusionOk="0" h="1745" w="491">
                  <a:moveTo>
                    <a:pt x="353" y="0"/>
                  </a:moveTo>
                  <a:cubicBezTo>
                    <a:pt x="325" y="0"/>
                    <a:pt x="292" y="10"/>
                    <a:pt x="258" y="30"/>
                  </a:cubicBezTo>
                  <a:lnTo>
                    <a:pt x="224" y="48"/>
                  </a:lnTo>
                  <a:cubicBezTo>
                    <a:pt x="87" y="151"/>
                    <a:pt x="1" y="314"/>
                    <a:pt x="1" y="486"/>
                  </a:cubicBezTo>
                  <a:lnTo>
                    <a:pt x="1" y="1543"/>
                  </a:lnTo>
                  <a:cubicBezTo>
                    <a:pt x="1" y="1669"/>
                    <a:pt x="57" y="1744"/>
                    <a:pt x="134" y="1744"/>
                  </a:cubicBezTo>
                  <a:cubicBezTo>
                    <a:pt x="162" y="1744"/>
                    <a:pt x="192" y="1735"/>
                    <a:pt x="224" y="1714"/>
                  </a:cubicBezTo>
                  <a:lnTo>
                    <a:pt x="258" y="1697"/>
                  </a:lnTo>
                  <a:cubicBezTo>
                    <a:pt x="404" y="1594"/>
                    <a:pt x="490" y="1431"/>
                    <a:pt x="490" y="1250"/>
                  </a:cubicBezTo>
                  <a:lnTo>
                    <a:pt x="490" y="202"/>
                  </a:lnTo>
                  <a:cubicBezTo>
                    <a:pt x="490" y="76"/>
                    <a:pt x="434" y="0"/>
                    <a:pt x="3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41"/>
            <p:cNvSpPr/>
            <p:nvPr/>
          </p:nvSpPr>
          <p:spPr>
            <a:xfrm>
              <a:off x="5220650" y="4160075"/>
              <a:ext cx="24525" cy="20975"/>
            </a:xfrm>
            <a:custGeom>
              <a:rect b="b" l="l" r="r" t="t"/>
              <a:pathLst>
                <a:path extrusionOk="0" h="839" w="981">
                  <a:moveTo>
                    <a:pt x="559" y="1"/>
                  </a:moveTo>
                  <a:cubicBezTo>
                    <a:pt x="190" y="1"/>
                    <a:pt x="1" y="456"/>
                    <a:pt x="267" y="714"/>
                  </a:cubicBezTo>
                  <a:cubicBezTo>
                    <a:pt x="351" y="800"/>
                    <a:pt x="455" y="839"/>
                    <a:pt x="558" y="839"/>
                  </a:cubicBezTo>
                  <a:cubicBezTo>
                    <a:pt x="772" y="839"/>
                    <a:pt x="980" y="671"/>
                    <a:pt x="980" y="422"/>
                  </a:cubicBezTo>
                  <a:cubicBezTo>
                    <a:pt x="980" y="190"/>
                    <a:pt x="791" y="1"/>
                    <a:pt x="55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41"/>
            <p:cNvSpPr/>
            <p:nvPr/>
          </p:nvSpPr>
          <p:spPr>
            <a:xfrm>
              <a:off x="5289600" y="4131725"/>
              <a:ext cx="24525" cy="20875"/>
            </a:xfrm>
            <a:custGeom>
              <a:rect b="b" l="l" r="r" t="t"/>
              <a:pathLst>
                <a:path extrusionOk="0" h="835" w="981">
                  <a:moveTo>
                    <a:pt x="559" y="1"/>
                  </a:moveTo>
                  <a:cubicBezTo>
                    <a:pt x="190" y="1"/>
                    <a:pt x="1" y="447"/>
                    <a:pt x="267" y="714"/>
                  </a:cubicBezTo>
                  <a:cubicBezTo>
                    <a:pt x="350" y="797"/>
                    <a:pt x="454" y="835"/>
                    <a:pt x="556" y="835"/>
                  </a:cubicBezTo>
                  <a:cubicBezTo>
                    <a:pt x="771" y="835"/>
                    <a:pt x="980" y="669"/>
                    <a:pt x="980" y="413"/>
                  </a:cubicBezTo>
                  <a:cubicBezTo>
                    <a:pt x="980" y="181"/>
                    <a:pt x="791" y="1"/>
                    <a:pt x="55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41"/>
            <p:cNvSpPr/>
            <p:nvPr/>
          </p:nvSpPr>
          <p:spPr>
            <a:xfrm>
              <a:off x="5143625" y="4038400"/>
              <a:ext cx="91225" cy="59000"/>
            </a:xfrm>
            <a:custGeom>
              <a:rect b="b" l="l" r="r" t="t"/>
              <a:pathLst>
                <a:path extrusionOk="0" h="2360" w="3649">
                  <a:moveTo>
                    <a:pt x="593" y="1"/>
                  </a:moveTo>
                  <a:cubicBezTo>
                    <a:pt x="184" y="1"/>
                    <a:pt x="1" y="617"/>
                    <a:pt x="444" y="804"/>
                  </a:cubicBezTo>
                  <a:cubicBezTo>
                    <a:pt x="1321" y="1113"/>
                    <a:pt x="2120" y="1594"/>
                    <a:pt x="2798" y="2230"/>
                  </a:cubicBezTo>
                  <a:cubicBezTo>
                    <a:pt x="2876" y="2308"/>
                    <a:pt x="2979" y="2359"/>
                    <a:pt x="3099" y="2359"/>
                  </a:cubicBezTo>
                  <a:cubicBezTo>
                    <a:pt x="3460" y="2359"/>
                    <a:pt x="3649" y="1921"/>
                    <a:pt x="3391" y="1663"/>
                  </a:cubicBezTo>
                  <a:cubicBezTo>
                    <a:pt x="3357" y="1620"/>
                    <a:pt x="2403" y="641"/>
                    <a:pt x="728" y="22"/>
                  </a:cubicBezTo>
                  <a:cubicBezTo>
                    <a:pt x="681" y="8"/>
                    <a:pt x="636" y="1"/>
                    <a:pt x="5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41"/>
            <p:cNvSpPr/>
            <p:nvPr/>
          </p:nvSpPr>
          <p:spPr>
            <a:xfrm>
              <a:off x="5146775" y="3944550"/>
              <a:ext cx="91525" cy="119025"/>
            </a:xfrm>
            <a:custGeom>
              <a:rect b="b" l="l" r="r" t="t"/>
              <a:pathLst>
                <a:path extrusionOk="0" h="4761" w="3661">
                  <a:moveTo>
                    <a:pt x="1564" y="1"/>
                  </a:moveTo>
                  <a:cubicBezTo>
                    <a:pt x="1444" y="1"/>
                    <a:pt x="1332" y="26"/>
                    <a:pt x="1229" y="73"/>
                  </a:cubicBezTo>
                  <a:lnTo>
                    <a:pt x="559" y="460"/>
                  </a:lnTo>
                  <a:cubicBezTo>
                    <a:pt x="559" y="460"/>
                    <a:pt x="0" y="683"/>
                    <a:pt x="0" y="1697"/>
                  </a:cubicBezTo>
                  <a:cubicBezTo>
                    <a:pt x="0" y="2814"/>
                    <a:pt x="679" y="4103"/>
                    <a:pt x="1504" y="4575"/>
                  </a:cubicBezTo>
                  <a:cubicBezTo>
                    <a:pt x="1718" y="4700"/>
                    <a:pt x="1921" y="4760"/>
                    <a:pt x="2104" y="4760"/>
                  </a:cubicBezTo>
                  <a:cubicBezTo>
                    <a:pt x="2275" y="4760"/>
                    <a:pt x="2429" y="4709"/>
                    <a:pt x="2561" y="4610"/>
                  </a:cubicBezTo>
                  <a:lnTo>
                    <a:pt x="3136" y="4275"/>
                  </a:lnTo>
                  <a:cubicBezTo>
                    <a:pt x="3454" y="4094"/>
                    <a:pt x="3660" y="3665"/>
                    <a:pt x="3660" y="3055"/>
                  </a:cubicBezTo>
                  <a:cubicBezTo>
                    <a:pt x="3660" y="1946"/>
                    <a:pt x="2982" y="658"/>
                    <a:pt x="2157" y="176"/>
                  </a:cubicBezTo>
                  <a:cubicBezTo>
                    <a:pt x="1945" y="57"/>
                    <a:pt x="1745" y="1"/>
                    <a:pt x="1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41"/>
            <p:cNvSpPr/>
            <p:nvPr/>
          </p:nvSpPr>
          <p:spPr>
            <a:xfrm>
              <a:off x="5146775" y="3953900"/>
              <a:ext cx="75200" cy="109575"/>
            </a:xfrm>
            <a:custGeom>
              <a:rect b="b" l="l" r="r" t="t"/>
              <a:pathLst>
                <a:path extrusionOk="0" h="4383" w="3008">
                  <a:moveTo>
                    <a:pt x="911" y="0"/>
                  </a:moveTo>
                  <a:cubicBezTo>
                    <a:pt x="378" y="0"/>
                    <a:pt x="0" y="497"/>
                    <a:pt x="0" y="1323"/>
                  </a:cubicBezTo>
                  <a:cubicBezTo>
                    <a:pt x="0" y="2431"/>
                    <a:pt x="679" y="3720"/>
                    <a:pt x="1504" y="4201"/>
                  </a:cubicBezTo>
                  <a:cubicBezTo>
                    <a:pt x="1717" y="4324"/>
                    <a:pt x="1920" y="4383"/>
                    <a:pt x="2103" y="4383"/>
                  </a:cubicBezTo>
                  <a:cubicBezTo>
                    <a:pt x="2637" y="4383"/>
                    <a:pt x="3007" y="3890"/>
                    <a:pt x="3007" y="3059"/>
                  </a:cubicBezTo>
                  <a:cubicBezTo>
                    <a:pt x="3007" y="1959"/>
                    <a:pt x="2337" y="662"/>
                    <a:pt x="1504" y="180"/>
                  </a:cubicBezTo>
                  <a:cubicBezTo>
                    <a:pt x="1294" y="58"/>
                    <a:pt x="1094" y="0"/>
                    <a:pt x="91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41"/>
            <p:cNvSpPr/>
            <p:nvPr/>
          </p:nvSpPr>
          <p:spPr>
            <a:xfrm>
              <a:off x="5158600" y="3971125"/>
              <a:ext cx="51775" cy="75175"/>
            </a:xfrm>
            <a:custGeom>
              <a:rect b="b" l="l" r="r" t="t"/>
              <a:pathLst>
                <a:path extrusionOk="0" h="3007" w="2071">
                  <a:moveTo>
                    <a:pt x="620" y="0"/>
                  </a:moveTo>
                  <a:cubicBezTo>
                    <a:pt x="256" y="0"/>
                    <a:pt x="0" y="341"/>
                    <a:pt x="0" y="909"/>
                  </a:cubicBezTo>
                  <a:cubicBezTo>
                    <a:pt x="0" y="1665"/>
                    <a:pt x="464" y="2550"/>
                    <a:pt x="1031" y="2885"/>
                  </a:cubicBezTo>
                  <a:cubicBezTo>
                    <a:pt x="1177" y="2968"/>
                    <a:pt x="1316" y="3007"/>
                    <a:pt x="1442" y="3007"/>
                  </a:cubicBezTo>
                  <a:cubicBezTo>
                    <a:pt x="1812" y="3007"/>
                    <a:pt x="2071" y="2668"/>
                    <a:pt x="2071" y="2103"/>
                  </a:cubicBezTo>
                  <a:cubicBezTo>
                    <a:pt x="2071" y="1339"/>
                    <a:pt x="1607" y="454"/>
                    <a:pt x="1031" y="127"/>
                  </a:cubicBezTo>
                  <a:cubicBezTo>
                    <a:pt x="885" y="41"/>
                    <a:pt x="746" y="0"/>
                    <a:pt x="620" y="0"/>
                  </a:cubicBezTo>
                  <a:close/>
                </a:path>
              </a:pathLst>
            </a:custGeom>
            <a:solidFill>
              <a:srgbClr val="A1F1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41"/>
            <p:cNvSpPr/>
            <p:nvPr/>
          </p:nvSpPr>
          <p:spPr>
            <a:xfrm>
              <a:off x="5166525" y="3982600"/>
              <a:ext cx="35700" cy="51925"/>
            </a:xfrm>
            <a:custGeom>
              <a:rect b="b" l="l" r="r" t="t"/>
              <a:pathLst>
                <a:path extrusionOk="0" h="2077" w="1428">
                  <a:moveTo>
                    <a:pt x="427" y="1"/>
                  </a:moveTo>
                  <a:cubicBezTo>
                    <a:pt x="176" y="1"/>
                    <a:pt x="1" y="233"/>
                    <a:pt x="1" y="622"/>
                  </a:cubicBezTo>
                  <a:cubicBezTo>
                    <a:pt x="1" y="1155"/>
                    <a:pt x="319" y="1756"/>
                    <a:pt x="714" y="1988"/>
                  </a:cubicBezTo>
                  <a:cubicBezTo>
                    <a:pt x="816" y="2048"/>
                    <a:pt x="913" y="2076"/>
                    <a:pt x="1001" y="2076"/>
                  </a:cubicBezTo>
                  <a:cubicBezTo>
                    <a:pt x="1252" y="2076"/>
                    <a:pt x="1427" y="1844"/>
                    <a:pt x="1427" y="1455"/>
                  </a:cubicBezTo>
                  <a:cubicBezTo>
                    <a:pt x="1427" y="931"/>
                    <a:pt x="1109" y="321"/>
                    <a:pt x="714" y="89"/>
                  </a:cubicBezTo>
                  <a:cubicBezTo>
                    <a:pt x="612" y="29"/>
                    <a:pt x="515" y="1"/>
                    <a:pt x="4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4" name="Google Shape;6024;p41"/>
          <p:cNvGrpSpPr/>
          <p:nvPr/>
        </p:nvGrpSpPr>
        <p:grpSpPr>
          <a:xfrm>
            <a:off x="1318225" y="1610550"/>
            <a:ext cx="310600" cy="371175"/>
            <a:chOff x="1318225" y="1610550"/>
            <a:chExt cx="310600" cy="371175"/>
          </a:xfrm>
        </p:grpSpPr>
        <p:sp>
          <p:nvSpPr>
            <p:cNvPr id="6025" name="Google Shape;6025;p41"/>
            <p:cNvSpPr/>
            <p:nvPr/>
          </p:nvSpPr>
          <p:spPr>
            <a:xfrm>
              <a:off x="1318450" y="1610550"/>
              <a:ext cx="310375" cy="371175"/>
            </a:xfrm>
            <a:custGeom>
              <a:rect b="b" l="l" r="r" t="t"/>
              <a:pathLst>
                <a:path extrusionOk="0" h="14847" w="12415">
                  <a:moveTo>
                    <a:pt x="5822" y="1"/>
                  </a:moveTo>
                  <a:cubicBezTo>
                    <a:pt x="5745" y="1"/>
                    <a:pt x="5660" y="27"/>
                    <a:pt x="5568" y="79"/>
                  </a:cubicBezTo>
                  <a:lnTo>
                    <a:pt x="628" y="2932"/>
                  </a:lnTo>
                  <a:cubicBezTo>
                    <a:pt x="284" y="3138"/>
                    <a:pt x="0" y="3671"/>
                    <a:pt x="0" y="4143"/>
                  </a:cubicBezTo>
                  <a:lnTo>
                    <a:pt x="0" y="10733"/>
                  </a:lnTo>
                  <a:cubicBezTo>
                    <a:pt x="0" y="10999"/>
                    <a:pt x="95" y="11188"/>
                    <a:pt x="250" y="11257"/>
                  </a:cubicBezTo>
                  <a:lnTo>
                    <a:pt x="6392" y="14788"/>
                  </a:lnTo>
                  <a:cubicBezTo>
                    <a:pt x="6447" y="14826"/>
                    <a:pt x="6514" y="14847"/>
                    <a:pt x="6588" y="14847"/>
                  </a:cubicBezTo>
                  <a:cubicBezTo>
                    <a:pt x="6665" y="14847"/>
                    <a:pt x="6751" y="14823"/>
                    <a:pt x="6839" y="14771"/>
                  </a:cubicBezTo>
                  <a:lnTo>
                    <a:pt x="11779" y="11918"/>
                  </a:lnTo>
                  <a:cubicBezTo>
                    <a:pt x="12123" y="11712"/>
                    <a:pt x="12415" y="11171"/>
                    <a:pt x="12415" y="10707"/>
                  </a:cubicBezTo>
                  <a:lnTo>
                    <a:pt x="12415" y="4117"/>
                  </a:lnTo>
                  <a:cubicBezTo>
                    <a:pt x="12415" y="3860"/>
                    <a:pt x="12320" y="3671"/>
                    <a:pt x="12174" y="3602"/>
                  </a:cubicBezTo>
                  <a:lnTo>
                    <a:pt x="6014" y="71"/>
                  </a:lnTo>
                  <a:cubicBezTo>
                    <a:pt x="5960" y="25"/>
                    <a:pt x="5895" y="1"/>
                    <a:pt x="58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41"/>
            <p:cNvSpPr/>
            <p:nvPr/>
          </p:nvSpPr>
          <p:spPr>
            <a:xfrm>
              <a:off x="1473525" y="1699700"/>
              <a:ext cx="155300" cy="281975"/>
            </a:xfrm>
            <a:custGeom>
              <a:rect b="b" l="l" r="r" t="t"/>
              <a:pathLst>
                <a:path extrusionOk="0" h="11279" w="6212">
                  <a:moveTo>
                    <a:pt x="5828" y="0"/>
                  </a:moveTo>
                  <a:cubicBezTo>
                    <a:pt x="5750" y="0"/>
                    <a:pt x="5665" y="25"/>
                    <a:pt x="5576" y="79"/>
                  </a:cubicBezTo>
                  <a:lnTo>
                    <a:pt x="636" y="2931"/>
                  </a:lnTo>
                  <a:cubicBezTo>
                    <a:pt x="284" y="3129"/>
                    <a:pt x="0" y="3670"/>
                    <a:pt x="0" y="4134"/>
                  </a:cubicBezTo>
                  <a:lnTo>
                    <a:pt x="0" y="10723"/>
                  </a:lnTo>
                  <a:cubicBezTo>
                    <a:pt x="0" y="11070"/>
                    <a:pt x="159" y="11278"/>
                    <a:pt x="386" y="11278"/>
                  </a:cubicBezTo>
                  <a:cubicBezTo>
                    <a:pt x="463" y="11278"/>
                    <a:pt x="547" y="11254"/>
                    <a:pt x="636" y="11205"/>
                  </a:cubicBezTo>
                  <a:lnTo>
                    <a:pt x="5576" y="8352"/>
                  </a:lnTo>
                  <a:cubicBezTo>
                    <a:pt x="5920" y="8146"/>
                    <a:pt x="6212" y="7605"/>
                    <a:pt x="6212" y="7141"/>
                  </a:cubicBezTo>
                  <a:lnTo>
                    <a:pt x="6212" y="551"/>
                  </a:lnTo>
                  <a:cubicBezTo>
                    <a:pt x="6212" y="207"/>
                    <a:pt x="6051" y="0"/>
                    <a:pt x="582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41"/>
            <p:cNvSpPr/>
            <p:nvPr/>
          </p:nvSpPr>
          <p:spPr>
            <a:xfrm>
              <a:off x="1318225" y="1610550"/>
              <a:ext cx="302675" cy="192500"/>
            </a:xfrm>
            <a:custGeom>
              <a:rect b="b" l="l" r="r" t="t"/>
              <a:pathLst>
                <a:path extrusionOk="0" h="7700" w="12107">
                  <a:moveTo>
                    <a:pt x="5831" y="1"/>
                  </a:moveTo>
                  <a:cubicBezTo>
                    <a:pt x="5754" y="1"/>
                    <a:pt x="5669" y="27"/>
                    <a:pt x="5577" y="79"/>
                  </a:cubicBezTo>
                  <a:lnTo>
                    <a:pt x="654" y="2923"/>
                  </a:lnTo>
                  <a:lnTo>
                    <a:pt x="637" y="2932"/>
                  </a:lnTo>
                  <a:cubicBezTo>
                    <a:pt x="284" y="3138"/>
                    <a:pt x="1" y="3671"/>
                    <a:pt x="1" y="4143"/>
                  </a:cubicBezTo>
                  <a:lnTo>
                    <a:pt x="6212" y="7700"/>
                  </a:lnTo>
                  <a:cubicBezTo>
                    <a:pt x="6212" y="7236"/>
                    <a:pt x="6496" y="6695"/>
                    <a:pt x="6840" y="6497"/>
                  </a:cubicBezTo>
                  <a:lnTo>
                    <a:pt x="11780" y="3645"/>
                  </a:lnTo>
                  <a:cubicBezTo>
                    <a:pt x="11862" y="3592"/>
                    <a:pt x="11952" y="3566"/>
                    <a:pt x="12047" y="3566"/>
                  </a:cubicBezTo>
                  <a:cubicBezTo>
                    <a:pt x="12061" y="3566"/>
                    <a:pt x="12075" y="3566"/>
                    <a:pt x="12089" y="3567"/>
                  </a:cubicBezTo>
                  <a:lnTo>
                    <a:pt x="12106" y="3559"/>
                  </a:lnTo>
                  <a:lnTo>
                    <a:pt x="6023" y="71"/>
                  </a:lnTo>
                  <a:cubicBezTo>
                    <a:pt x="5969" y="25"/>
                    <a:pt x="5904" y="1"/>
                    <a:pt x="58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41"/>
            <p:cNvSpPr/>
            <p:nvPr/>
          </p:nvSpPr>
          <p:spPr>
            <a:xfrm>
              <a:off x="1493500" y="1735575"/>
              <a:ext cx="115150" cy="210325"/>
            </a:xfrm>
            <a:custGeom>
              <a:rect b="b" l="l" r="r" t="t"/>
              <a:pathLst>
                <a:path extrusionOk="0" h="8413" w="4606">
                  <a:moveTo>
                    <a:pt x="4348" y="1"/>
                  </a:moveTo>
                  <a:cubicBezTo>
                    <a:pt x="4296" y="1"/>
                    <a:pt x="4237" y="17"/>
                    <a:pt x="4176" y="53"/>
                  </a:cubicBezTo>
                  <a:lnTo>
                    <a:pt x="430" y="2209"/>
                  </a:lnTo>
                  <a:cubicBezTo>
                    <a:pt x="189" y="2347"/>
                    <a:pt x="0" y="2716"/>
                    <a:pt x="0" y="3043"/>
                  </a:cubicBezTo>
                  <a:lnTo>
                    <a:pt x="0" y="8043"/>
                  </a:lnTo>
                  <a:cubicBezTo>
                    <a:pt x="0" y="8273"/>
                    <a:pt x="105" y="8412"/>
                    <a:pt x="257" y="8412"/>
                  </a:cubicBezTo>
                  <a:cubicBezTo>
                    <a:pt x="310" y="8412"/>
                    <a:pt x="368" y="8396"/>
                    <a:pt x="430" y="8361"/>
                  </a:cubicBezTo>
                  <a:lnTo>
                    <a:pt x="4176" y="6196"/>
                  </a:lnTo>
                  <a:cubicBezTo>
                    <a:pt x="4416" y="6067"/>
                    <a:pt x="4605" y="5689"/>
                    <a:pt x="4605" y="5371"/>
                  </a:cubicBezTo>
                  <a:lnTo>
                    <a:pt x="4605" y="371"/>
                  </a:lnTo>
                  <a:cubicBezTo>
                    <a:pt x="4605" y="141"/>
                    <a:pt x="4501" y="1"/>
                    <a:pt x="4348" y="1"/>
                  </a:cubicBezTo>
                  <a:close/>
                </a:path>
              </a:pathLst>
            </a:custGeom>
            <a:solidFill>
              <a:srgbClr val="D1D1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41"/>
            <p:cNvSpPr/>
            <p:nvPr/>
          </p:nvSpPr>
          <p:spPr>
            <a:xfrm>
              <a:off x="1536450" y="1804875"/>
              <a:ext cx="44500" cy="64650"/>
            </a:xfrm>
            <a:custGeom>
              <a:rect b="b" l="l" r="r" t="t"/>
              <a:pathLst>
                <a:path extrusionOk="0" h="2586" w="1780">
                  <a:moveTo>
                    <a:pt x="1243" y="1"/>
                  </a:moveTo>
                  <a:cubicBezTo>
                    <a:pt x="1134" y="1"/>
                    <a:pt x="1013" y="35"/>
                    <a:pt x="886" y="107"/>
                  </a:cubicBezTo>
                  <a:cubicBezTo>
                    <a:pt x="396" y="391"/>
                    <a:pt x="1" y="1155"/>
                    <a:pt x="1" y="1808"/>
                  </a:cubicBezTo>
                  <a:cubicBezTo>
                    <a:pt x="1" y="2294"/>
                    <a:pt x="220" y="2585"/>
                    <a:pt x="534" y="2585"/>
                  </a:cubicBezTo>
                  <a:cubicBezTo>
                    <a:pt x="641" y="2585"/>
                    <a:pt x="760" y="2551"/>
                    <a:pt x="886" y="2479"/>
                  </a:cubicBezTo>
                  <a:cubicBezTo>
                    <a:pt x="1375" y="2195"/>
                    <a:pt x="1779" y="1439"/>
                    <a:pt x="1779" y="777"/>
                  </a:cubicBezTo>
                  <a:cubicBezTo>
                    <a:pt x="1779" y="291"/>
                    <a:pt x="1560" y="1"/>
                    <a:pt x="12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41"/>
            <p:cNvSpPr/>
            <p:nvPr/>
          </p:nvSpPr>
          <p:spPr>
            <a:xfrm>
              <a:off x="1546125" y="1817075"/>
              <a:ext cx="39325" cy="47750"/>
            </a:xfrm>
            <a:custGeom>
              <a:rect b="b" l="l" r="r" t="t"/>
              <a:pathLst>
                <a:path extrusionOk="0" h="1910" w="1573">
                  <a:moveTo>
                    <a:pt x="857" y="1"/>
                  </a:moveTo>
                  <a:cubicBezTo>
                    <a:pt x="782" y="1"/>
                    <a:pt x="698" y="25"/>
                    <a:pt x="610" y="75"/>
                  </a:cubicBezTo>
                  <a:cubicBezTo>
                    <a:pt x="275" y="272"/>
                    <a:pt x="0" y="788"/>
                    <a:pt x="0" y="1243"/>
                  </a:cubicBezTo>
                  <a:cubicBezTo>
                    <a:pt x="0" y="1552"/>
                    <a:pt x="129" y="1741"/>
                    <a:pt x="318" y="1776"/>
                  </a:cubicBezTo>
                  <a:lnTo>
                    <a:pt x="679" y="1870"/>
                  </a:lnTo>
                  <a:cubicBezTo>
                    <a:pt x="728" y="1897"/>
                    <a:pt x="782" y="1910"/>
                    <a:pt x="836" y="1910"/>
                  </a:cubicBezTo>
                  <a:cubicBezTo>
                    <a:pt x="906" y="1910"/>
                    <a:pt x="977" y="1888"/>
                    <a:pt x="1040" y="1844"/>
                  </a:cubicBezTo>
                  <a:cubicBezTo>
                    <a:pt x="1332" y="1673"/>
                    <a:pt x="1572" y="1217"/>
                    <a:pt x="1572" y="822"/>
                  </a:cubicBezTo>
                  <a:cubicBezTo>
                    <a:pt x="1572" y="607"/>
                    <a:pt x="1504" y="453"/>
                    <a:pt x="1383" y="384"/>
                  </a:cubicBezTo>
                  <a:lnTo>
                    <a:pt x="1091" y="109"/>
                  </a:lnTo>
                  <a:cubicBezTo>
                    <a:pt x="1030" y="38"/>
                    <a:pt x="949" y="1"/>
                    <a:pt x="857" y="1"/>
                  </a:cubicBezTo>
                  <a:close/>
                </a:path>
              </a:pathLst>
            </a:custGeom>
            <a:solidFill>
              <a:srgbClr val="D1D1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41"/>
            <p:cNvSpPr/>
            <p:nvPr/>
          </p:nvSpPr>
          <p:spPr>
            <a:xfrm>
              <a:off x="1558575" y="1825900"/>
              <a:ext cx="26875" cy="38925"/>
            </a:xfrm>
            <a:custGeom>
              <a:rect b="b" l="l" r="r" t="t"/>
              <a:pathLst>
                <a:path extrusionOk="0" h="1557" w="1075">
                  <a:moveTo>
                    <a:pt x="753" y="0"/>
                  </a:moveTo>
                  <a:cubicBezTo>
                    <a:pt x="688" y="0"/>
                    <a:pt x="617" y="21"/>
                    <a:pt x="542" y="65"/>
                  </a:cubicBezTo>
                  <a:cubicBezTo>
                    <a:pt x="241" y="237"/>
                    <a:pt x="1" y="692"/>
                    <a:pt x="1" y="1088"/>
                  </a:cubicBezTo>
                  <a:cubicBezTo>
                    <a:pt x="1" y="1381"/>
                    <a:pt x="133" y="1556"/>
                    <a:pt x="325" y="1556"/>
                  </a:cubicBezTo>
                  <a:cubicBezTo>
                    <a:pt x="391" y="1556"/>
                    <a:pt x="465" y="1536"/>
                    <a:pt x="542" y="1491"/>
                  </a:cubicBezTo>
                  <a:cubicBezTo>
                    <a:pt x="834" y="1320"/>
                    <a:pt x="1074" y="864"/>
                    <a:pt x="1074" y="469"/>
                  </a:cubicBezTo>
                  <a:cubicBezTo>
                    <a:pt x="1074" y="175"/>
                    <a:pt x="942" y="0"/>
                    <a:pt x="7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41"/>
            <p:cNvSpPr/>
            <p:nvPr/>
          </p:nvSpPr>
          <p:spPr>
            <a:xfrm>
              <a:off x="1566300" y="1836875"/>
              <a:ext cx="11625" cy="16975"/>
            </a:xfrm>
            <a:custGeom>
              <a:rect b="b" l="l" r="r" t="t"/>
              <a:pathLst>
                <a:path extrusionOk="0" h="679" w="465">
                  <a:moveTo>
                    <a:pt x="328" y="0"/>
                  </a:moveTo>
                  <a:cubicBezTo>
                    <a:pt x="299" y="0"/>
                    <a:pt x="267" y="10"/>
                    <a:pt x="233" y="30"/>
                  </a:cubicBezTo>
                  <a:cubicBezTo>
                    <a:pt x="87" y="133"/>
                    <a:pt x="1" y="296"/>
                    <a:pt x="1" y="468"/>
                  </a:cubicBezTo>
                  <a:cubicBezTo>
                    <a:pt x="1" y="602"/>
                    <a:pt x="57" y="679"/>
                    <a:pt x="138" y="679"/>
                  </a:cubicBezTo>
                  <a:cubicBezTo>
                    <a:pt x="167" y="679"/>
                    <a:pt x="199" y="669"/>
                    <a:pt x="233" y="649"/>
                  </a:cubicBezTo>
                  <a:cubicBezTo>
                    <a:pt x="370" y="546"/>
                    <a:pt x="465" y="382"/>
                    <a:pt x="465" y="202"/>
                  </a:cubicBezTo>
                  <a:cubicBezTo>
                    <a:pt x="465" y="75"/>
                    <a:pt x="409" y="0"/>
                    <a:pt x="328" y="0"/>
                  </a:cubicBezTo>
                  <a:close/>
                </a:path>
              </a:pathLst>
            </a:custGeom>
            <a:solidFill>
              <a:srgbClr val="9595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41"/>
            <p:cNvSpPr/>
            <p:nvPr/>
          </p:nvSpPr>
          <p:spPr>
            <a:xfrm>
              <a:off x="1585050" y="1779950"/>
              <a:ext cx="18225" cy="79600"/>
            </a:xfrm>
            <a:custGeom>
              <a:rect b="b" l="l" r="r" t="t"/>
              <a:pathLst>
                <a:path extrusionOk="0" h="3184" w="729">
                  <a:moveTo>
                    <a:pt x="256" y="0"/>
                  </a:moveTo>
                  <a:cubicBezTo>
                    <a:pt x="96" y="0"/>
                    <a:pt x="0" y="228"/>
                    <a:pt x="162" y="331"/>
                  </a:cubicBezTo>
                  <a:lnTo>
                    <a:pt x="368" y="451"/>
                  </a:lnTo>
                  <a:lnTo>
                    <a:pt x="368" y="2694"/>
                  </a:lnTo>
                  <a:lnTo>
                    <a:pt x="342" y="2677"/>
                  </a:lnTo>
                  <a:cubicBezTo>
                    <a:pt x="315" y="2663"/>
                    <a:pt x="288" y="2658"/>
                    <a:pt x="262" y="2658"/>
                  </a:cubicBezTo>
                  <a:cubicBezTo>
                    <a:pt x="106" y="2658"/>
                    <a:pt x="6" y="2882"/>
                    <a:pt x="162" y="2986"/>
                  </a:cubicBezTo>
                  <a:lnTo>
                    <a:pt x="462" y="3158"/>
                  </a:lnTo>
                  <a:cubicBezTo>
                    <a:pt x="488" y="3175"/>
                    <a:pt x="514" y="3183"/>
                    <a:pt x="548" y="3183"/>
                  </a:cubicBezTo>
                  <a:lnTo>
                    <a:pt x="548" y="3175"/>
                  </a:lnTo>
                  <a:cubicBezTo>
                    <a:pt x="643" y="3175"/>
                    <a:pt x="729" y="3098"/>
                    <a:pt x="729" y="3003"/>
                  </a:cubicBezTo>
                  <a:lnTo>
                    <a:pt x="729" y="348"/>
                  </a:lnTo>
                  <a:cubicBezTo>
                    <a:pt x="729" y="280"/>
                    <a:pt x="694" y="228"/>
                    <a:pt x="634" y="194"/>
                  </a:cubicBezTo>
                  <a:lnTo>
                    <a:pt x="342" y="22"/>
                  </a:lnTo>
                  <a:cubicBezTo>
                    <a:pt x="312" y="7"/>
                    <a:pt x="283" y="0"/>
                    <a:pt x="2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34" name="Google Shape;6034;p41"/>
          <p:cNvSpPr txBox="1"/>
          <p:nvPr>
            <p:ph type="ctrTitle"/>
          </p:nvPr>
        </p:nvSpPr>
        <p:spPr>
          <a:xfrm flipH="1">
            <a:off x="5944500" y="366800"/>
            <a:ext cx="2250900" cy="5040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BUSINESS ICONS</a:t>
            </a:r>
            <a:endParaRPr/>
          </a:p>
        </p:txBody>
      </p:sp>
      <p:grpSp>
        <p:nvGrpSpPr>
          <p:cNvPr id="6035" name="Google Shape;6035;p41"/>
          <p:cNvGrpSpPr/>
          <p:nvPr/>
        </p:nvGrpSpPr>
        <p:grpSpPr>
          <a:xfrm>
            <a:off x="4353724" y="1577766"/>
            <a:ext cx="401069" cy="433132"/>
            <a:chOff x="4393950" y="1610600"/>
            <a:chExt cx="343675" cy="371150"/>
          </a:xfrm>
        </p:grpSpPr>
        <p:sp>
          <p:nvSpPr>
            <p:cNvPr id="6036" name="Google Shape;6036;p41"/>
            <p:cNvSpPr/>
            <p:nvPr/>
          </p:nvSpPr>
          <p:spPr>
            <a:xfrm>
              <a:off x="4535075" y="1945425"/>
              <a:ext cx="61650" cy="36325"/>
            </a:xfrm>
            <a:custGeom>
              <a:rect b="b" l="l" r="r" t="t"/>
              <a:pathLst>
                <a:path extrusionOk="0" h="1453" w="2466">
                  <a:moveTo>
                    <a:pt x="0" y="1"/>
                  </a:moveTo>
                  <a:lnTo>
                    <a:pt x="0" y="216"/>
                  </a:lnTo>
                  <a:cubicBezTo>
                    <a:pt x="0" y="894"/>
                    <a:pt x="550" y="1453"/>
                    <a:pt x="1237" y="1453"/>
                  </a:cubicBezTo>
                  <a:cubicBezTo>
                    <a:pt x="1916" y="1453"/>
                    <a:pt x="2466" y="903"/>
                    <a:pt x="2466" y="216"/>
                  </a:cubicBezTo>
                  <a:lnTo>
                    <a:pt x="246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41"/>
            <p:cNvSpPr/>
            <p:nvPr/>
          </p:nvSpPr>
          <p:spPr>
            <a:xfrm>
              <a:off x="4507150" y="1872400"/>
              <a:ext cx="117300" cy="91325"/>
            </a:xfrm>
            <a:custGeom>
              <a:rect b="b" l="l" r="r" t="t"/>
              <a:pathLst>
                <a:path extrusionOk="0" h="3653" w="4692">
                  <a:moveTo>
                    <a:pt x="0" y="1"/>
                  </a:moveTo>
                  <a:lnTo>
                    <a:pt x="0" y="2260"/>
                  </a:lnTo>
                  <a:cubicBezTo>
                    <a:pt x="0" y="3025"/>
                    <a:pt x="1048" y="3652"/>
                    <a:pt x="2346" y="3652"/>
                  </a:cubicBezTo>
                  <a:cubicBezTo>
                    <a:pt x="3643" y="3652"/>
                    <a:pt x="4691" y="3025"/>
                    <a:pt x="4691" y="2260"/>
                  </a:cubicBezTo>
                  <a:lnTo>
                    <a:pt x="469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41"/>
            <p:cNvSpPr/>
            <p:nvPr/>
          </p:nvSpPr>
          <p:spPr>
            <a:xfrm>
              <a:off x="4507150" y="1910000"/>
              <a:ext cx="117500" cy="53500"/>
            </a:xfrm>
            <a:custGeom>
              <a:rect b="b" l="l" r="r" t="t"/>
              <a:pathLst>
                <a:path extrusionOk="0" h="2140" w="4700">
                  <a:moveTo>
                    <a:pt x="0" y="0"/>
                  </a:moveTo>
                  <a:lnTo>
                    <a:pt x="0" y="756"/>
                  </a:lnTo>
                  <a:cubicBezTo>
                    <a:pt x="0" y="1521"/>
                    <a:pt x="1057" y="2140"/>
                    <a:pt x="2354" y="2140"/>
                  </a:cubicBezTo>
                  <a:cubicBezTo>
                    <a:pt x="3643" y="2140"/>
                    <a:pt x="4700" y="1521"/>
                    <a:pt x="4700" y="756"/>
                  </a:cubicBezTo>
                  <a:lnTo>
                    <a:pt x="4700" y="0"/>
                  </a:lnTo>
                  <a:cubicBezTo>
                    <a:pt x="4700" y="774"/>
                    <a:pt x="3643" y="1392"/>
                    <a:pt x="2354" y="1392"/>
                  </a:cubicBezTo>
                  <a:cubicBezTo>
                    <a:pt x="1048" y="1392"/>
                    <a:pt x="0" y="774"/>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41"/>
            <p:cNvSpPr/>
            <p:nvPr/>
          </p:nvSpPr>
          <p:spPr>
            <a:xfrm>
              <a:off x="4507150" y="1872400"/>
              <a:ext cx="117500" cy="53525"/>
            </a:xfrm>
            <a:custGeom>
              <a:rect b="b" l="l" r="r" t="t"/>
              <a:pathLst>
                <a:path extrusionOk="0" h="2141" w="4700">
                  <a:moveTo>
                    <a:pt x="0" y="1"/>
                  </a:moveTo>
                  <a:lnTo>
                    <a:pt x="0" y="748"/>
                  </a:lnTo>
                  <a:cubicBezTo>
                    <a:pt x="0" y="1522"/>
                    <a:pt x="1057" y="2140"/>
                    <a:pt x="2354" y="2140"/>
                  </a:cubicBezTo>
                  <a:cubicBezTo>
                    <a:pt x="3643" y="2140"/>
                    <a:pt x="4700" y="1522"/>
                    <a:pt x="4700" y="748"/>
                  </a:cubicBezTo>
                  <a:lnTo>
                    <a:pt x="4700" y="1"/>
                  </a:lnTo>
                  <a:cubicBezTo>
                    <a:pt x="4700" y="766"/>
                    <a:pt x="3643" y="1384"/>
                    <a:pt x="2354" y="1384"/>
                  </a:cubicBezTo>
                  <a:cubicBezTo>
                    <a:pt x="1048" y="1384"/>
                    <a:pt x="0" y="766"/>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41"/>
            <p:cNvSpPr/>
            <p:nvPr/>
          </p:nvSpPr>
          <p:spPr>
            <a:xfrm>
              <a:off x="4461825" y="1674900"/>
              <a:ext cx="227475" cy="232125"/>
            </a:xfrm>
            <a:custGeom>
              <a:rect b="b" l="l" r="r" t="t"/>
              <a:pathLst>
                <a:path extrusionOk="0" h="9285" w="9099">
                  <a:moveTo>
                    <a:pt x="4166" y="1"/>
                  </a:moveTo>
                  <a:cubicBezTo>
                    <a:pt x="1987" y="1"/>
                    <a:pt x="1" y="1749"/>
                    <a:pt x="1" y="4164"/>
                  </a:cubicBezTo>
                  <a:cubicBezTo>
                    <a:pt x="1" y="5538"/>
                    <a:pt x="679" y="6827"/>
                    <a:pt x="1813" y="7600"/>
                  </a:cubicBezTo>
                  <a:lnTo>
                    <a:pt x="1813" y="7901"/>
                  </a:lnTo>
                  <a:cubicBezTo>
                    <a:pt x="1813" y="8666"/>
                    <a:pt x="2870" y="9284"/>
                    <a:pt x="4159" y="9284"/>
                  </a:cubicBezTo>
                  <a:cubicBezTo>
                    <a:pt x="5456" y="9284"/>
                    <a:pt x="6513" y="8666"/>
                    <a:pt x="6513" y="7901"/>
                  </a:cubicBezTo>
                  <a:lnTo>
                    <a:pt x="6513" y="7600"/>
                  </a:lnTo>
                  <a:cubicBezTo>
                    <a:pt x="9099" y="5830"/>
                    <a:pt x="8875" y="1947"/>
                    <a:pt x="6100" y="487"/>
                  </a:cubicBezTo>
                  <a:cubicBezTo>
                    <a:pt x="5470" y="153"/>
                    <a:pt x="4809" y="1"/>
                    <a:pt x="416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41"/>
            <p:cNvSpPr/>
            <p:nvPr/>
          </p:nvSpPr>
          <p:spPr>
            <a:xfrm>
              <a:off x="4507150" y="1837625"/>
              <a:ext cx="117300" cy="69400"/>
            </a:xfrm>
            <a:custGeom>
              <a:rect b="b" l="l" r="r" t="t"/>
              <a:pathLst>
                <a:path extrusionOk="0" h="2776" w="4692">
                  <a:moveTo>
                    <a:pt x="2346" y="0"/>
                  </a:moveTo>
                  <a:cubicBezTo>
                    <a:pt x="1048" y="0"/>
                    <a:pt x="0" y="627"/>
                    <a:pt x="0" y="1392"/>
                  </a:cubicBezTo>
                  <a:cubicBezTo>
                    <a:pt x="0" y="2157"/>
                    <a:pt x="1048" y="2775"/>
                    <a:pt x="2346" y="2775"/>
                  </a:cubicBezTo>
                  <a:cubicBezTo>
                    <a:pt x="3643" y="2775"/>
                    <a:pt x="4691" y="2157"/>
                    <a:pt x="4691" y="1392"/>
                  </a:cubicBezTo>
                  <a:cubicBezTo>
                    <a:pt x="4691" y="627"/>
                    <a:pt x="3643" y="0"/>
                    <a:pt x="23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41"/>
            <p:cNvSpPr/>
            <p:nvPr/>
          </p:nvSpPr>
          <p:spPr>
            <a:xfrm>
              <a:off x="4522175" y="1715025"/>
              <a:ext cx="87025" cy="162150"/>
            </a:xfrm>
            <a:custGeom>
              <a:rect b="b" l="l" r="r" t="t"/>
              <a:pathLst>
                <a:path extrusionOk="0" h="6486" w="3481">
                  <a:moveTo>
                    <a:pt x="1542" y="1"/>
                  </a:moveTo>
                  <a:cubicBezTo>
                    <a:pt x="1511" y="1"/>
                    <a:pt x="1479" y="12"/>
                    <a:pt x="1453" y="33"/>
                  </a:cubicBezTo>
                  <a:cubicBezTo>
                    <a:pt x="1315" y="127"/>
                    <a:pt x="1229" y="291"/>
                    <a:pt x="1229" y="462"/>
                  </a:cubicBezTo>
                  <a:lnTo>
                    <a:pt x="1229" y="608"/>
                  </a:lnTo>
                  <a:cubicBezTo>
                    <a:pt x="576" y="1055"/>
                    <a:pt x="130" y="1828"/>
                    <a:pt x="130" y="2567"/>
                  </a:cubicBezTo>
                  <a:cubicBezTo>
                    <a:pt x="130" y="2971"/>
                    <a:pt x="224" y="3212"/>
                    <a:pt x="413" y="3332"/>
                  </a:cubicBezTo>
                  <a:cubicBezTo>
                    <a:pt x="413" y="3332"/>
                    <a:pt x="1100" y="3761"/>
                    <a:pt x="1246" y="3796"/>
                  </a:cubicBezTo>
                  <a:lnTo>
                    <a:pt x="1246" y="4741"/>
                  </a:lnTo>
                  <a:cubicBezTo>
                    <a:pt x="1133" y="4780"/>
                    <a:pt x="1015" y="4799"/>
                    <a:pt x="896" y="4799"/>
                  </a:cubicBezTo>
                  <a:cubicBezTo>
                    <a:pt x="753" y="4799"/>
                    <a:pt x="609" y="4771"/>
                    <a:pt x="473" y="4715"/>
                  </a:cubicBezTo>
                  <a:cubicBezTo>
                    <a:pt x="453" y="4709"/>
                    <a:pt x="433" y="4707"/>
                    <a:pt x="413" y="4707"/>
                  </a:cubicBezTo>
                  <a:cubicBezTo>
                    <a:pt x="374" y="4707"/>
                    <a:pt x="336" y="4718"/>
                    <a:pt x="301" y="4741"/>
                  </a:cubicBezTo>
                  <a:cubicBezTo>
                    <a:pt x="121" y="4861"/>
                    <a:pt x="9" y="5067"/>
                    <a:pt x="9" y="5291"/>
                  </a:cubicBezTo>
                  <a:cubicBezTo>
                    <a:pt x="1" y="5368"/>
                    <a:pt x="26" y="5445"/>
                    <a:pt x="87" y="5506"/>
                  </a:cubicBezTo>
                  <a:cubicBezTo>
                    <a:pt x="87" y="5506"/>
                    <a:pt x="765" y="5926"/>
                    <a:pt x="834" y="5935"/>
                  </a:cubicBezTo>
                  <a:cubicBezTo>
                    <a:pt x="972" y="5978"/>
                    <a:pt x="1109" y="6004"/>
                    <a:pt x="1246" y="6004"/>
                  </a:cubicBezTo>
                  <a:cubicBezTo>
                    <a:pt x="1255" y="6038"/>
                    <a:pt x="1281" y="6064"/>
                    <a:pt x="1315" y="6081"/>
                  </a:cubicBezTo>
                  <a:lnTo>
                    <a:pt x="1994" y="6476"/>
                  </a:lnTo>
                  <a:cubicBezTo>
                    <a:pt x="2012" y="6482"/>
                    <a:pt x="2030" y="6485"/>
                    <a:pt x="2048" y="6485"/>
                  </a:cubicBezTo>
                  <a:cubicBezTo>
                    <a:pt x="2081" y="6485"/>
                    <a:pt x="2112" y="6476"/>
                    <a:pt x="2140" y="6459"/>
                  </a:cubicBezTo>
                  <a:cubicBezTo>
                    <a:pt x="2277" y="6356"/>
                    <a:pt x="2355" y="6193"/>
                    <a:pt x="2363" y="6030"/>
                  </a:cubicBezTo>
                  <a:lnTo>
                    <a:pt x="2363" y="5609"/>
                  </a:lnTo>
                  <a:cubicBezTo>
                    <a:pt x="3025" y="5145"/>
                    <a:pt x="3472" y="4371"/>
                    <a:pt x="3472" y="3607"/>
                  </a:cubicBezTo>
                  <a:cubicBezTo>
                    <a:pt x="3480" y="3246"/>
                    <a:pt x="3394" y="3005"/>
                    <a:pt x="3222" y="2877"/>
                  </a:cubicBezTo>
                  <a:cubicBezTo>
                    <a:pt x="3197" y="2859"/>
                    <a:pt x="2544" y="2481"/>
                    <a:pt x="2544" y="2481"/>
                  </a:cubicBezTo>
                  <a:cubicBezTo>
                    <a:pt x="2484" y="2438"/>
                    <a:pt x="2415" y="2413"/>
                    <a:pt x="2346" y="2395"/>
                  </a:cubicBezTo>
                  <a:lnTo>
                    <a:pt x="2346" y="1493"/>
                  </a:lnTo>
                  <a:cubicBezTo>
                    <a:pt x="2436" y="1472"/>
                    <a:pt x="2527" y="1461"/>
                    <a:pt x="2617" y="1461"/>
                  </a:cubicBezTo>
                  <a:cubicBezTo>
                    <a:pt x="2707" y="1461"/>
                    <a:pt x="2797" y="1472"/>
                    <a:pt x="2887" y="1493"/>
                  </a:cubicBezTo>
                  <a:cubicBezTo>
                    <a:pt x="2900" y="1495"/>
                    <a:pt x="2913" y="1497"/>
                    <a:pt x="2926" y="1497"/>
                  </a:cubicBezTo>
                  <a:cubicBezTo>
                    <a:pt x="2965" y="1497"/>
                    <a:pt x="3003" y="1487"/>
                    <a:pt x="3042" y="1468"/>
                  </a:cubicBezTo>
                  <a:cubicBezTo>
                    <a:pt x="3222" y="1339"/>
                    <a:pt x="3334" y="1132"/>
                    <a:pt x="3334" y="909"/>
                  </a:cubicBezTo>
                  <a:cubicBezTo>
                    <a:pt x="3343" y="832"/>
                    <a:pt x="3317" y="754"/>
                    <a:pt x="3257" y="694"/>
                  </a:cubicBezTo>
                  <a:lnTo>
                    <a:pt x="2561" y="291"/>
                  </a:lnTo>
                  <a:cubicBezTo>
                    <a:pt x="2544" y="282"/>
                    <a:pt x="2518" y="273"/>
                    <a:pt x="2492" y="265"/>
                  </a:cubicBezTo>
                  <a:cubicBezTo>
                    <a:pt x="2405" y="245"/>
                    <a:pt x="2313" y="234"/>
                    <a:pt x="2222" y="234"/>
                  </a:cubicBezTo>
                  <a:cubicBezTo>
                    <a:pt x="2150" y="234"/>
                    <a:pt x="2079" y="241"/>
                    <a:pt x="2011" y="256"/>
                  </a:cubicBezTo>
                  <a:lnTo>
                    <a:pt x="1599" y="16"/>
                  </a:lnTo>
                  <a:cubicBezTo>
                    <a:pt x="1582" y="5"/>
                    <a:pt x="1562" y="1"/>
                    <a:pt x="15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41"/>
            <p:cNvSpPr/>
            <p:nvPr/>
          </p:nvSpPr>
          <p:spPr>
            <a:xfrm>
              <a:off x="4539575" y="1724950"/>
              <a:ext cx="69625" cy="152450"/>
            </a:xfrm>
            <a:custGeom>
              <a:rect b="b" l="l" r="r" t="t"/>
              <a:pathLst>
                <a:path extrusionOk="0" h="6098" w="2785">
                  <a:moveTo>
                    <a:pt x="1238" y="1294"/>
                  </a:moveTo>
                  <a:lnTo>
                    <a:pt x="1238" y="2522"/>
                  </a:lnTo>
                  <a:cubicBezTo>
                    <a:pt x="1172" y="2533"/>
                    <a:pt x="1113" y="2538"/>
                    <a:pt x="1062" y="2538"/>
                  </a:cubicBezTo>
                  <a:cubicBezTo>
                    <a:pt x="808" y="2538"/>
                    <a:pt x="731" y="2413"/>
                    <a:pt x="731" y="2170"/>
                  </a:cubicBezTo>
                  <a:cubicBezTo>
                    <a:pt x="748" y="1809"/>
                    <a:pt x="937" y="1483"/>
                    <a:pt x="1238" y="1294"/>
                  </a:cubicBezTo>
                  <a:close/>
                  <a:moveTo>
                    <a:pt x="1828" y="3238"/>
                  </a:moveTo>
                  <a:cubicBezTo>
                    <a:pt x="2088" y="3238"/>
                    <a:pt x="2166" y="3364"/>
                    <a:pt x="2166" y="3622"/>
                  </a:cubicBezTo>
                  <a:cubicBezTo>
                    <a:pt x="2166" y="3957"/>
                    <a:pt x="1985" y="4284"/>
                    <a:pt x="1650" y="4524"/>
                  </a:cubicBezTo>
                  <a:lnTo>
                    <a:pt x="1650" y="3253"/>
                  </a:lnTo>
                  <a:cubicBezTo>
                    <a:pt x="1717" y="3243"/>
                    <a:pt x="1776" y="3238"/>
                    <a:pt x="1828" y="3238"/>
                  </a:cubicBezTo>
                  <a:close/>
                  <a:moveTo>
                    <a:pt x="1538" y="1"/>
                  </a:moveTo>
                  <a:cubicBezTo>
                    <a:pt x="1510" y="1"/>
                    <a:pt x="1478" y="10"/>
                    <a:pt x="1444" y="31"/>
                  </a:cubicBezTo>
                  <a:cubicBezTo>
                    <a:pt x="1306" y="125"/>
                    <a:pt x="1221" y="289"/>
                    <a:pt x="1221" y="461"/>
                  </a:cubicBezTo>
                  <a:lnTo>
                    <a:pt x="1221" y="607"/>
                  </a:lnTo>
                  <a:cubicBezTo>
                    <a:pt x="559" y="1053"/>
                    <a:pt x="121" y="1827"/>
                    <a:pt x="121" y="2574"/>
                  </a:cubicBezTo>
                  <a:cubicBezTo>
                    <a:pt x="121" y="3183"/>
                    <a:pt x="330" y="3425"/>
                    <a:pt x="777" y="3425"/>
                  </a:cubicBezTo>
                  <a:cubicBezTo>
                    <a:pt x="909" y="3425"/>
                    <a:pt x="1063" y="3404"/>
                    <a:pt x="1238" y="3364"/>
                  </a:cubicBezTo>
                  <a:lnTo>
                    <a:pt x="1238" y="4739"/>
                  </a:lnTo>
                  <a:cubicBezTo>
                    <a:pt x="1121" y="4783"/>
                    <a:pt x="997" y="4805"/>
                    <a:pt x="874" y="4805"/>
                  </a:cubicBezTo>
                  <a:cubicBezTo>
                    <a:pt x="733" y="4805"/>
                    <a:pt x="593" y="4777"/>
                    <a:pt x="465" y="4722"/>
                  </a:cubicBezTo>
                  <a:cubicBezTo>
                    <a:pt x="441" y="4712"/>
                    <a:pt x="417" y="4707"/>
                    <a:pt x="394" y="4707"/>
                  </a:cubicBezTo>
                  <a:cubicBezTo>
                    <a:pt x="358" y="4707"/>
                    <a:pt x="324" y="4718"/>
                    <a:pt x="293" y="4739"/>
                  </a:cubicBezTo>
                  <a:cubicBezTo>
                    <a:pt x="112" y="4868"/>
                    <a:pt x="1" y="5074"/>
                    <a:pt x="1" y="5289"/>
                  </a:cubicBezTo>
                  <a:cubicBezTo>
                    <a:pt x="1" y="5435"/>
                    <a:pt x="52" y="5521"/>
                    <a:pt x="147" y="5547"/>
                  </a:cubicBezTo>
                  <a:cubicBezTo>
                    <a:pt x="290" y="5592"/>
                    <a:pt x="439" y="5615"/>
                    <a:pt x="587" y="5615"/>
                  </a:cubicBezTo>
                  <a:cubicBezTo>
                    <a:pt x="805" y="5615"/>
                    <a:pt x="1022" y="5566"/>
                    <a:pt x="1221" y="5469"/>
                  </a:cubicBezTo>
                  <a:lnTo>
                    <a:pt x="1221" y="5899"/>
                  </a:lnTo>
                  <a:cubicBezTo>
                    <a:pt x="1221" y="6026"/>
                    <a:pt x="1277" y="6097"/>
                    <a:pt x="1356" y="6097"/>
                  </a:cubicBezTo>
                  <a:cubicBezTo>
                    <a:pt x="1383" y="6097"/>
                    <a:pt x="1413" y="6088"/>
                    <a:pt x="1444" y="6071"/>
                  </a:cubicBezTo>
                  <a:cubicBezTo>
                    <a:pt x="1590" y="5968"/>
                    <a:pt x="1667" y="5804"/>
                    <a:pt x="1676" y="5641"/>
                  </a:cubicBezTo>
                  <a:lnTo>
                    <a:pt x="1676" y="5220"/>
                  </a:lnTo>
                  <a:cubicBezTo>
                    <a:pt x="2337" y="4748"/>
                    <a:pt x="2784" y="3983"/>
                    <a:pt x="2784" y="3218"/>
                  </a:cubicBezTo>
                  <a:cubicBezTo>
                    <a:pt x="2784" y="2639"/>
                    <a:pt x="2583" y="2369"/>
                    <a:pt x="2120" y="2369"/>
                  </a:cubicBezTo>
                  <a:cubicBezTo>
                    <a:pt x="1986" y="2369"/>
                    <a:pt x="1830" y="2392"/>
                    <a:pt x="1650" y="2437"/>
                  </a:cubicBezTo>
                  <a:lnTo>
                    <a:pt x="1650" y="1088"/>
                  </a:lnTo>
                  <a:cubicBezTo>
                    <a:pt x="1740" y="1066"/>
                    <a:pt x="1831" y="1056"/>
                    <a:pt x="1921" y="1056"/>
                  </a:cubicBezTo>
                  <a:cubicBezTo>
                    <a:pt x="2011" y="1056"/>
                    <a:pt x="2101" y="1066"/>
                    <a:pt x="2191" y="1088"/>
                  </a:cubicBezTo>
                  <a:cubicBezTo>
                    <a:pt x="2206" y="1093"/>
                    <a:pt x="2220" y="1095"/>
                    <a:pt x="2235" y="1095"/>
                  </a:cubicBezTo>
                  <a:cubicBezTo>
                    <a:pt x="2272" y="1095"/>
                    <a:pt x="2309" y="1081"/>
                    <a:pt x="2346" y="1062"/>
                  </a:cubicBezTo>
                  <a:cubicBezTo>
                    <a:pt x="2526" y="933"/>
                    <a:pt x="2638" y="727"/>
                    <a:pt x="2638" y="512"/>
                  </a:cubicBezTo>
                  <a:cubicBezTo>
                    <a:pt x="2638" y="340"/>
                    <a:pt x="2561" y="280"/>
                    <a:pt x="2484" y="263"/>
                  </a:cubicBezTo>
                  <a:cubicBezTo>
                    <a:pt x="2389" y="242"/>
                    <a:pt x="2293" y="232"/>
                    <a:pt x="2198" y="232"/>
                  </a:cubicBezTo>
                  <a:cubicBezTo>
                    <a:pt x="2017" y="232"/>
                    <a:pt x="1836" y="270"/>
                    <a:pt x="1667" y="349"/>
                  </a:cubicBezTo>
                  <a:lnTo>
                    <a:pt x="1667" y="194"/>
                  </a:lnTo>
                  <a:cubicBezTo>
                    <a:pt x="1667" y="74"/>
                    <a:pt x="1616" y="1"/>
                    <a:pt x="15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41"/>
            <p:cNvSpPr/>
            <p:nvPr/>
          </p:nvSpPr>
          <p:spPr>
            <a:xfrm>
              <a:off x="4556125" y="1610600"/>
              <a:ext cx="19550" cy="46825"/>
            </a:xfrm>
            <a:custGeom>
              <a:rect b="b" l="l" r="r" t="t"/>
              <a:pathLst>
                <a:path extrusionOk="0" h="1873" w="782">
                  <a:moveTo>
                    <a:pt x="391" y="0"/>
                  </a:moveTo>
                  <a:cubicBezTo>
                    <a:pt x="196" y="0"/>
                    <a:pt x="0" y="129"/>
                    <a:pt x="0" y="387"/>
                  </a:cubicBezTo>
                  <a:lnTo>
                    <a:pt x="0" y="1486"/>
                  </a:lnTo>
                  <a:cubicBezTo>
                    <a:pt x="0" y="1701"/>
                    <a:pt x="181" y="1873"/>
                    <a:pt x="395" y="1873"/>
                  </a:cubicBezTo>
                  <a:cubicBezTo>
                    <a:pt x="602" y="1873"/>
                    <a:pt x="782" y="1701"/>
                    <a:pt x="782" y="1486"/>
                  </a:cubicBezTo>
                  <a:lnTo>
                    <a:pt x="782" y="387"/>
                  </a:lnTo>
                  <a:cubicBezTo>
                    <a:pt x="782" y="129"/>
                    <a:pt x="587" y="0"/>
                    <a:pt x="39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41"/>
            <p:cNvSpPr/>
            <p:nvPr/>
          </p:nvSpPr>
          <p:spPr>
            <a:xfrm>
              <a:off x="4439650" y="1656925"/>
              <a:ext cx="43900" cy="39075"/>
            </a:xfrm>
            <a:custGeom>
              <a:rect b="b" l="l" r="r" t="t"/>
              <a:pathLst>
                <a:path extrusionOk="0" h="1563" w="1756">
                  <a:moveTo>
                    <a:pt x="558" y="1"/>
                  </a:moveTo>
                  <a:cubicBezTo>
                    <a:pt x="259" y="1"/>
                    <a:pt x="1" y="390"/>
                    <a:pt x="278" y="673"/>
                  </a:cubicBezTo>
                  <a:lnTo>
                    <a:pt x="1059" y="1446"/>
                  </a:lnTo>
                  <a:cubicBezTo>
                    <a:pt x="1132" y="1523"/>
                    <a:pt x="1231" y="1562"/>
                    <a:pt x="1330" y="1562"/>
                  </a:cubicBezTo>
                  <a:cubicBezTo>
                    <a:pt x="1429" y="1562"/>
                    <a:pt x="1528" y="1523"/>
                    <a:pt x="1601" y="1446"/>
                  </a:cubicBezTo>
                  <a:cubicBezTo>
                    <a:pt x="1755" y="1300"/>
                    <a:pt x="1755" y="1051"/>
                    <a:pt x="1609" y="896"/>
                  </a:cubicBezTo>
                  <a:lnTo>
                    <a:pt x="827" y="123"/>
                  </a:lnTo>
                  <a:cubicBezTo>
                    <a:pt x="743" y="37"/>
                    <a:pt x="649" y="1"/>
                    <a:pt x="5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41"/>
            <p:cNvSpPr/>
            <p:nvPr/>
          </p:nvSpPr>
          <p:spPr>
            <a:xfrm>
              <a:off x="4393950" y="1769525"/>
              <a:ext cx="50075" cy="19350"/>
            </a:xfrm>
            <a:custGeom>
              <a:rect b="b" l="l" r="r" t="t"/>
              <a:pathLst>
                <a:path extrusionOk="0" h="774" w="2003">
                  <a:moveTo>
                    <a:pt x="516" y="1"/>
                  </a:moveTo>
                  <a:cubicBezTo>
                    <a:pt x="1" y="1"/>
                    <a:pt x="1" y="774"/>
                    <a:pt x="516" y="774"/>
                  </a:cubicBezTo>
                  <a:lnTo>
                    <a:pt x="1616" y="774"/>
                  </a:lnTo>
                  <a:cubicBezTo>
                    <a:pt x="1831" y="774"/>
                    <a:pt x="2002" y="602"/>
                    <a:pt x="2002" y="387"/>
                  </a:cubicBezTo>
                  <a:cubicBezTo>
                    <a:pt x="2002" y="172"/>
                    <a:pt x="1831" y="1"/>
                    <a:pt x="161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41"/>
            <p:cNvSpPr/>
            <p:nvPr/>
          </p:nvSpPr>
          <p:spPr>
            <a:xfrm>
              <a:off x="4439675" y="1862500"/>
              <a:ext cx="43875" cy="38975"/>
            </a:xfrm>
            <a:custGeom>
              <a:rect b="b" l="l" r="r" t="t"/>
              <a:pathLst>
                <a:path extrusionOk="0" h="1559" w="1755">
                  <a:moveTo>
                    <a:pt x="1333" y="1"/>
                  </a:moveTo>
                  <a:cubicBezTo>
                    <a:pt x="1233" y="1"/>
                    <a:pt x="1132" y="39"/>
                    <a:pt x="1058" y="113"/>
                  </a:cubicBezTo>
                  <a:lnTo>
                    <a:pt x="277" y="895"/>
                  </a:lnTo>
                  <a:cubicBezTo>
                    <a:pt x="0" y="1172"/>
                    <a:pt x="253" y="1559"/>
                    <a:pt x="553" y="1559"/>
                  </a:cubicBezTo>
                  <a:cubicBezTo>
                    <a:pt x="644" y="1559"/>
                    <a:pt x="740" y="1523"/>
                    <a:pt x="826" y="1436"/>
                  </a:cubicBezTo>
                  <a:lnTo>
                    <a:pt x="1600" y="663"/>
                  </a:lnTo>
                  <a:cubicBezTo>
                    <a:pt x="1754" y="509"/>
                    <a:pt x="1754" y="268"/>
                    <a:pt x="1600" y="113"/>
                  </a:cubicBezTo>
                  <a:cubicBezTo>
                    <a:pt x="1528" y="37"/>
                    <a:pt x="1431" y="1"/>
                    <a:pt x="133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41"/>
            <p:cNvSpPr/>
            <p:nvPr/>
          </p:nvSpPr>
          <p:spPr>
            <a:xfrm>
              <a:off x="4648250" y="1862425"/>
              <a:ext cx="43900" cy="39050"/>
            </a:xfrm>
            <a:custGeom>
              <a:rect b="b" l="l" r="r" t="t"/>
              <a:pathLst>
                <a:path extrusionOk="0" h="1562" w="1756">
                  <a:moveTo>
                    <a:pt x="425" y="0"/>
                  </a:moveTo>
                  <a:cubicBezTo>
                    <a:pt x="325" y="0"/>
                    <a:pt x="224" y="39"/>
                    <a:pt x="147" y="116"/>
                  </a:cubicBezTo>
                  <a:cubicBezTo>
                    <a:pt x="1" y="271"/>
                    <a:pt x="1" y="512"/>
                    <a:pt x="155" y="666"/>
                  </a:cubicBezTo>
                  <a:lnTo>
                    <a:pt x="929" y="1439"/>
                  </a:lnTo>
                  <a:cubicBezTo>
                    <a:pt x="1013" y="1526"/>
                    <a:pt x="1108" y="1562"/>
                    <a:pt x="1198" y="1562"/>
                  </a:cubicBezTo>
                  <a:cubicBezTo>
                    <a:pt x="1497" y="1562"/>
                    <a:pt x="1755" y="1173"/>
                    <a:pt x="1479" y="890"/>
                  </a:cubicBezTo>
                  <a:lnTo>
                    <a:pt x="697" y="116"/>
                  </a:lnTo>
                  <a:cubicBezTo>
                    <a:pt x="624" y="39"/>
                    <a:pt x="525" y="0"/>
                    <a:pt x="42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41"/>
            <p:cNvSpPr/>
            <p:nvPr/>
          </p:nvSpPr>
          <p:spPr>
            <a:xfrm>
              <a:off x="4687575" y="1769525"/>
              <a:ext cx="50050" cy="19350"/>
            </a:xfrm>
            <a:custGeom>
              <a:rect b="b" l="l" r="r" t="t"/>
              <a:pathLst>
                <a:path extrusionOk="0" h="774" w="2002">
                  <a:moveTo>
                    <a:pt x="387" y="1"/>
                  </a:moveTo>
                  <a:cubicBezTo>
                    <a:pt x="180" y="1"/>
                    <a:pt x="0" y="172"/>
                    <a:pt x="0" y="387"/>
                  </a:cubicBezTo>
                  <a:cubicBezTo>
                    <a:pt x="0" y="602"/>
                    <a:pt x="180" y="774"/>
                    <a:pt x="395" y="774"/>
                  </a:cubicBezTo>
                  <a:lnTo>
                    <a:pt x="1486" y="774"/>
                  </a:lnTo>
                  <a:cubicBezTo>
                    <a:pt x="2002" y="774"/>
                    <a:pt x="2002" y="1"/>
                    <a:pt x="14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41"/>
            <p:cNvSpPr/>
            <p:nvPr/>
          </p:nvSpPr>
          <p:spPr>
            <a:xfrm>
              <a:off x="4648250" y="1656925"/>
              <a:ext cx="43850" cy="39075"/>
            </a:xfrm>
            <a:custGeom>
              <a:rect b="b" l="l" r="r" t="t"/>
              <a:pathLst>
                <a:path extrusionOk="0" h="1563" w="1754">
                  <a:moveTo>
                    <a:pt x="1198" y="1"/>
                  </a:moveTo>
                  <a:cubicBezTo>
                    <a:pt x="1108" y="1"/>
                    <a:pt x="1013" y="37"/>
                    <a:pt x="929" y="123"/>
                  </a:cubicBezTo>
                  <a:lnTo>
                    <a:pt x="147" y="896"/>
                  </a:lnTo>
                  <a:cubicBezTo>
                    <a:pt x="1" y="1051"/>
                    <a:pt x="1" y="1291"/>
                    <a:pt x="147" y="1446"/>
                  </a:cubicBezTo>
                  <a:cubicBezTo>
                    <a:pt x="224" y="1523"/>
                    <a:pt x="323" y="1562"/>
                    <a:pt x="422" y="1562"/>
                  </a:cubicBezTo>
                  <a:cubicBezTo>
                    <a:pt x="521" y="1562"/>
                    <a:pt x="619" y="1523"/>
                    <a:pt x="697" y="1446"/>
                  </a:cubicBezTo>
                  <a:lnTo>
                    <a:pt x="1470" y="673"/>
                  </a:lnTo>
                  <a:cubicBezTo>
                    <a:pt x="1753" y="390"/>
                    <a:pt x="1496" y="1"/>
                    <a:pt x="11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318" name="Shape 318"/>
        <p:cNvGrpSpPr/>
        <p:nvPr/>
      </p:nvGrpSpPr>
      <p:grpSpPr>
        <a:xfrm>
          <a:off x="0" y="0"/>
          <a:ext cx="0" cy="0"/>
          <a:chOff x="0" y="0"/>
          <a:chExt cx="0" cy="0"/>
        </a:xfrm>
      </p:grpSpPr>
      <p:sp>
        <p:nvSpPr>
          <p:cNvPr id="319" name="Google Shape;319;p24"/>
          <p:cNvSpPr txBox="1"/>
          <p:nvPr>
            <p:ph type="ctrTitle"/>
          </p:nvPr>
        </p:nvSpPr>
        <p:spPr>
          <a:xfrm>
            <a:off x="948600" y="360643"/>
            <a:ext cx="7264500" cy="504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3"/>
                </a:solidFill>
              </a:rPr>
              <a:t>CONTENTS OF THIS TEMPLATE</a:t>
            </a:r>
            <a:endParaRPr>
              <a:solidFill>
                <a:schemeClr val="accent3"/>
              </a:solidFill>
            </a:endParaRPr>
          </a:p>
        </p:txBody>
      </p:sp>
      <p:sp>
        <p:nvSpPr>
          <p:cNvPr id="320" name="Google Shape;320;p24"/>
          <p:cNvSpPr txBox="1"/>
          <p:nvPr>
            <p:ph idx="1" type="subTitle"/>
          </p:nvPr>
        </p:nvSpPr>
        <p:spPr>
          <a:xfrm>
            <a:off x="856200" y="1115677"/>
            <a:ext cx="7670400" cy="34164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Clr>
                <a:srgbClr val="002A49"/>
              </a:buClr>
              <a:buSzPts val="1100"/>
              <a:buFont typeface="Arial"/>
              <a:buNone/>
            </a:pPr>
            <a:r>
              <a:rPr lang="en">
                <a:solidFill>
                  <a:schemeClr val="accent2"/>
                </a:solidFill>
                <a:latin typeface="Dosis"/>
                <a:ea typeface="Dosis"/>
                <a:cs typeface="Dosis"/>
                <a:sym typeface="Dosis"/>
              </a:rPr>
              <a:t>Here’s what you’ll find in this </a:t>
            </a:r>
            <a:r>
              <a:rPr b="1" lang="en">
                <a:solidFill>
                  <a:schemeClr val="accent2"/>
                </a:solidFill>
                <a:uFill>
                  <a:noFill/>
                </a:uFill>
                <a:latin typeface="Dosis"/>
                <a:ea typeface="Dosis"/>
                <a:cs typeface="Dosis"/>
                <a:sym typeface="Dosis"/>
                <a:hlinkClick r:id="rId3"/>
              </a:rPr>
              <a:t>Slidesgo</a:t>
            </a:r>
            <a:r>
              <a:rPr lang="en">
                <a:solidFill>
                  <a:schemeClr val="accent2"/>
                </a:solidFill>
                <a:latin typeface="Dosis"/>
                <a:ea typeface="Dosis"/>
                <a:cs typeface="Dosis"/>
                <a:sym typeface="Dosis"/>
              </a:rPr>
              <a:t> template: </a:t>
            </a:r>
            <a:br>
              <a:rPr lang="en">
                <a:solidFill>
                  <a:schemeClr val="accent2"/>
                </a:solidFill>
                <a:latin typeface="Dosis"/>
                <a:ea typeface="Dosis"/>
                <a:cs typeface="Dosis"/>
                <a:sym typeface="Dosis"/>
              </a:rPr>
            </a:br>
            <a:endParaRPr>
              <a:solidFill>
                <a:schemeClr val="accent2"/>
              </a:solidFill>
              <a:latin typeface="Dosis"/>
              <a:ea typeface="Dosis"/>
              <a:cs typeface="Dosis"/>
              <a:sym typeface="Dosis"/>
            </a:endParaRPr>
          </a:p>
          <a:p>
            <a:pPr indent="-298450" lvl="0" marL="457200" rtl="0" algn="l">
              <a:lnSpc>
                <a:spcPct val="100000"/>
              </a:lnSpc>
              <a:spcBef>
                <a:spcPts val="0"/>
              </a:spcBef>
              <a:spcAft>
                <a:spcPts val="0"/>
              </a:spcAft>
              <a:buClr>
                <a:schemeClr val="accent2"/>
              </a:buClr>
              <a:buSzPts val="1100"/>
              <a:buFont typeface="Anaheim"/>
              <a:buChar char="●"/>
            </a:pPr>
            <a:r>
              <a:rPr lang="en">
                <a:solidFill>
                  <a:schemeClr val="accent2"/>
                </a:solidFill>
                <a:latin typeface="Dosis"/>
                <a:ea typeface="Dosis"/>
                <a:cs typeface="Dosis"/>
                <a:sym typeface="Dosis"/>
              </a:rPr>
              <a:t>A slide structure based on project proposal presentation, which you can easily adapt to your needs. For more info on how to edit the template, please visit </a:t>
            </a:r>
            <a:r>
              <a:rPr b="1" lang="en">
                <a:solidFill>
                  <a:schemeClr val="accent2"/>
                </a:solidFill>
                <a:uFill>
                  <a:noFill/>
                </a:uFill>
                <a:latin typeface="Dosis"/>
                <a:ea typeface="Dosis"/>
                <a:cs typeface="Dosis"/>
                <a:sym typeface="Dosis"/>
                <a:hlinkClick r:id="rId4"/>
              </a:rPr>
              <a:t>Slidesgo School</a:t>
            </a:r>
            <a:r>
              <a:rPr lang="en">
                <a:solidFill>
                  <a:schemeClr val="accent2"/>
                </a:solidFill>
                <a:latin typeface="Dosis"/>
                <a:ea typeface="Dosis"/>
                <a:cs typeface="Dosis"/>
                <a:sym typeface="Dosis"/>
              </a:rPr>
              <a:t> or read our </a:t>
            </a:r>
            <a:r>
              <a:rPr b="1" lang="en">
                <a:solidFill>
                  <a:schemeClr val="accent2"/>
                </a:solidFill>
                <a:uFill>
                  <a:noFill/>
                </a:uFill>
                <a:latin typeface="Dosis"/>
                <a:ea typeface="Dosis"/>
                <a:cs typeface="Dosis"/>
                <a:sym typeface="Dosis"/>
                <a:hlinkClick r:id="rId5"/>
              </a:rPr>
              <a:t>FAQs</a:t>
            </a:r>
            <a:r>
              <a:rPr b="1" lang="en">
                <a:solidFill>
                  <a:schemeClr val="accent2"/>
                </a:solidFill>
                <a:latin typeface="Dosis"/>
                <a:ea typeface="Dosis"/>
                <a:cs typeface="Dosis"/>
                <a:sym typeface="Dosis"/>
              </a:rPr>
              <a:t>.</a:t>
            </a:r>
            <a:endParaRPr b="1">
              <a:solidFill>
                <a:schemeClr val="accent2"/>
              </a:solidFill>
              <a:latin typeface="Dosis"/>
              <a:ea typeface="Dosis"/>
              <a:cs typeface="Dosis"/>
              <a:sym typeface="Dosis"/>
            </a:endParaRPr>
          </a:p>
          <a:p>
            <a:pPr indent="-298450" lvl="0" marL="457200" rtl="0" algn="l">
              <a:lnSpc>
                <a:spcPct val="100000"/>
              </a:lnSpc>
              <a:spcBef>
                <a:spcPts val="0"/>
              </a:spcBef>
              <a:spcAft>
                <a:spcPts val="0"/>
              </a:spcAft>
              <a:buClr>
                <a:schemeClr val="accent2"/>
              </a:buClr>
              <a:buSzPts val="1100"/>
              <a:buFont typeface="Anaheim"/>
              <a:buChar char="●"/>
            </a:pPr>
            <a:r>
              <a:rPr lang="en">
                <a:solidFill>
                  <a:schemeClr val="accent2"/>
                </a:solidFill>
                <a:latin typeface="Dosis"/>
                <a:ea typeface="Dosis"/>
                <a:cs typeface="Dosis"/>
                <a:sym typeface="Dosis"/>
              </a:rPr>
              <a:t>An assortment of illustrations that are suitable for use in the presentation can be found in the </a:t>
            </a:r>
            <a:r>
              <a:rPr b="1" lang="en">
                <a:solidFill>
                  <a:schemeClr val="accent2"/>
                </a:solidFill>
                <a:uFill>
                  <a:noFill/>
                </a:uFill>
                <a:latin typeface="Dosis"/>
                <a:ea typeface="Dosis"/>
                <a:cs typeface="Dosis"/>
                <a:sym typeface="Dosis"/>
                <a:hlinkClick action="ppaction://hlinksldjump" r:id="rId6"/>
              </a:rPr>
              <a:t>alternative resources slide</a:t>
            </a:r>
            <a:r>
              <a:rPr lang="en">
                <a:solidFill>
                  <a:schemeClr val="accent2"/>
                </a:solidFill>
                <a:latin typeface="Dosis"/>
                <a:ea typeface="Dosis"/>
                <a:cs typeface="Dosis"/>
                <a:sym typeface="Dosis"/>
              </a:rPr>
              <a:t>. </a:t>
            </a:r>
            <a:endParaRPr>
              <a:solidFill>
                <a:schemeClr val="accent2"/>
              </a:solidFill>
              <a:latin typeface="Dosis"/>
              <a:ea typeface="Dosis"/>
              <a:cs typeface="Dosis"/>
              <a:sym typeface="Dosis"/>
            </a:endParaRPr>
          </a:p>
          <a:p>
            <a:pPr indent="-298450" lvl="0" marL="457200" rtl="0" algn="l">
              <a:lnSpc>
                <a:spcPct val="100000"/>
              </a:lnSpc>
              <a:spcBef>
                <a:spcPts val="0"/>
              </a:spcBef>
              <a:spcAft>
                <a:spcPts val="0"/>
              </a:spcAft>
              <a:buClr>
                <a:schemeClr val="accent2"/>
              </a:buClr>
              <a:buSzPts val="1100"/>
              <a:buFont typeface="Anaheim"/>
              <a:buChar char="●"/>
            </a:pPr>
            <a:r>
              <a:rPr lang="en">
                <a:solidFill>
                  <a:schemeClr val="accent2"/>
                </a:solidFill>
                <a:latin typeface="Dosis"/>
                <a:ea typeface="Dosis"/>
                <a:cs typeface="Dosis"/>
                <a:sym typeface="Dosis"/>
              </a:rPr>
              <a:t>A </a:t>
            </a:r>
            <a:r>
              <a:rPr b="1" lang="en">
                <a:solidFill>
                  <a:schemeClr val="accent2"/>
                </a:solidFill>
                <a:uFill>
                  <a:noFill/>
                </a:uFill>
                <a:latin typeface="Dosis"/>
                <a:ea typeface="Dosis"/>
                <a:cs typeface="Dosis"/>
                <a:sym typeface="Dosis"/>
                <a:hlinkClick action="ppaction://hlinksldjump" r:id="rId7"/>
              </a:rPr>
              <a:t>thanks slide</a:t>
            </a:r>
            <a:r>
              <a:rPr lang="en">
                <a:solidFill>
                  <a:schemeClr val="accent2"/>
                </a:solidFill>
                <a:latin typeface="Dosis"/>
                <a:ea typeface="Dosis"/>
                <a:cs typeface="Dosis"/>
                <a:sym typeface="Dosis"/>
              </a:rPr>
              <a:t>, which you must keep so that proper credits for our design are given.</a:t>
            </a:r>
            <a:endParaRPr>
              <a:solidFill>
                <a:schemeClr val="accent2"/>
              </a:solidFill>
              <a:latin typeface="Dosis"/>
              <a:ea typeface="Dosis"/>
              <a:cs typeface="Dosis"/>
              <a:sym typeface="Dosis"/>
            </a:endParaRPr>
          </a:p>
          <a:p>
            <a:pPr indent="-298450" lvl="0" marL="457200" rtl="0" algn="l">
              <a:lnSpc>
                <a:spcPct val="100000"/>
              </a:lnSpc>
              <a:spcBef>
                <a:spcPts val="0"/>
              </a:spcBef>
              <a:spcAft>
                <a:spcPts val="0"/>
              </a:spcAft>
              <a:buClr>
                <a:schemeClr val="accent2"/>
              </a:buClr>
              <a:buSzPts val="1100"/>
              <a:buFont typeface="Anaheim"/>
              <a:buChar char="●"/>
            </a:pPr>
            <a:r>
              <a:rPr lang="en">
                <a:solidFill>
                  <a:schemeClr val="accent2"/>
                </a:solidFill>
                <a:latin typeface="Dosis"/>
                <a:ea typeface="Dosis"/>
                <a:cs typeface="Dosis"/>
                <a:sym typeface="Dosis"/>
              </a:rPr>
              <a:t>A </a:t>
            </a:r>
            <a:r>
              <a:rPr b="1" lang="en">
                <a:solidFill>
                  <a:schemeClr val="accent2"/>
                </a:solidFill>
                <a:uFill>
                  <a:noFill/>
                </a:uFill>
                <a:latin typeface="Dosis"/>
                <a:ea typeface="Dosis"/>
                <a:cs typeface="Dosis"/>
                <a:sym typeface="Dosis"/>
                <a:hlinkClick action="ppaction://hlinksldjump" r:id="rId8"/>
              </a:rPr>
              <a:t>resources slide</a:t>
            </a:r>
            <a:r>
              <a:rPr lang="en">
                <a:solidFill>
                  <a:schemeClr val="accent2"/>
                </a:solidFill>
                <a:latin typeface="Dosis"/>
                <a:ea typeface="Dosis"/>
                <a:cs typeface="Dosis"/>
                <a:sym typeface="Dosis"/>
              </a:rPr>
              <a:t>, where you’ll find links to all the elements used in the template.</a:t>
            </a:r>
            <a:endParaRPr>
              <a:solidFill>
                <a:schemeClr val="accent2"/>
              </a:solidFill>
              <a:latin typeface="Dosis"/>
              <a:ea typeface="Dosis"/>
              <a:cs typeface="Dosis"/>
              <a:sym typeface="Dosis"/>
            </a:endParaRPr>
          </a:p>
          <a:p>
            <a:pPr indent="-298450" lvl="0" marL="457200" rtl="0" algn="l">
              <a:lnSpc>
                <a:spcPct val="100000"/>
              </a:lnSpc>
              <a:spcBef>
                <a:spcPts val="0"/>
              </a:spcBef>
              <a:spcAft>
                <a:spcPts val="0"/>
              </a:spcAft>
              <a:buClr>
                <a:schemeClr val="accent2"/>
              </a:buClr>
              <a:buSzPts val="1100"/>
              <a:buFont typeface="Anaheim"/>
              <a:buChar char="●"/>
            </a:pPr>
            <a:r>
              <a:rPr b="1" lang="en">
                <a:solidFill>
                  <a:schemeClr val="accent2"/>
                </a:solidFill>
                <a:uFill>
                  <a:noFill/>
                </a:uFill>
                <a:latin typeface="Dosis"/>
                <a:ea typeface="Dosis"/>
                <a:cs typeface="Dosis"/>
                <a:sym typeface="Dosis"/>
                <a:hlinkClick action="ppaction://hlinksldjump" r:id="rId9"/>
              </a:rPr>
              <a:t>Instructions for use</a:t>
            </a:r>
            <a:r>
              <a:rPr lang="en">
                <a:solidFill>
                  <a:schemeClr val="accent2"/>
                </a:solidFill>
                <a:latin typeface="Dosis"/>
                <a:ea typeface="Dosis"/>
                <a:cs typeface="Dosis"/>
                <a:sym typeface="Dosis"/>
              </a:rPr>
              <a:t> and final slides with: </a:t>
            </a:r>
            <a:endParaRPr>
              <a:solidFill>
                <a:schemeClr val="accent2"/>
              </a:solidFill>
              <a:latin typeface="Dosis"/>
              <a:ea typeface="Dosis"/>
              <a:cs typeface="Dosis"/>
              <a:sym typeface="Dosis"/>
            </a:endParaRPr>
          </a:p>
          <a:p>
            <a:pPr indent="-298450" lvl="0" marL="914400" rtl="0" algn="l">
              <a:spcBef>
                <a:spcPts val="0"/>
              </a:spcBef>
              <a:spcAft>
                <a:spcPts val="0"/>
              </a:spcAft>
              <a:buClr>
                <a:schemeClr val="accent2"/>
              </a:buClr>
              <a:buSzPts val="1100"/>
              <a:buFont typeface="Anaheim"/>
              <a:buChar char="●"/>
            </a:pPr>
            <a:r>
              <a:rPr lang="en">
                <a:solidFill>
                  <a:schemeClr val="accent2"/>
                </a:solidFill>
                <a:latin typeface="Dosis"/>
                <a:ea typeface="Dosis"/>
                <a:cs typeface="Dosis"/>
                <a:sym typeface="Dosis"/>
              </a:rPr>
              <a:t>The</a:t>
            </a:r>
            <a:r>
              <a:rPr lang="en">
                <a:solidFill>
                  <a:schemeClr val="accent2"/>
                </a:solidFill>
                <a:uFill>
                  <a:noFill/>
                </a:uFill>
                <a:latin typeface="Dosis"/>
                <a:ea typeface="Dosis"/>
                <a:cs typeface="Dosis"/>
                <a:sym typeface="Dosis"/>
                <a:hlinkClick action="ppaction://hlinksldjump" r:id="rId10"/>
              </a:rPr>
              <a:t> </a:t>
            </a:r>
            <a:r>
              <a:rPr b="1" lang="en">
                <a:solidFill>
                  <a:schemeClr val="accent2"/>
                </a:solidFill>
                <a:uFill>
                  <a:noFill/>
                </a:uFill>
                <a:latin typeface="Dosis"/>
                <a:ea typeface="Dosis"/>
                <a:cs typeface="Dosis"/>
                <a:sym typeface="Dosis"/>
                <a:hlinkClick action="ppaction://hlinksldjump" r:id="rId11"/>
              </a:rPr>
              <a:t>fonts and colors used</a:t>
            </a:r>
            <a:r>
              <a:rPr lang="en">
                <a:solidFill>
                  <a:schemeClr val="accent2"/>
                </a:solidFill>
                <a:latin typeface="Dosis"/>
                <a:ea typeface="Dosis"/>
                <a:cs typeface="Dosis"/>
                <a:sym typeface="Dosis"/>
              </a:rPr>
              <a:t> in the template.</a:t>
            </a:r>
            <a:endParaRPr>
              <a:solidFill>
                <a:schemeClr val="accent2"/>
              </a:solidFill>
              <a:latin typeface="Dosis"/>
              <a:ea typeface="Dosis"/>
              <a:cs typeface="Dosis"/>
              <a:sym typeface="Dosis"/>
            </a:endParaRPr>
          </a:p>
          <a:p>
            <a:pPr indent="-298450" lvl="0" marL="914400" rtl="0" algn="l">
              <a:spcBef>
                <a:spcPts val="0"/>
              </a:spcBef>
              <a:spcAft>
                <a:spcPts val="0"/>
              </a:spcAft>
              <a:buClr>
                <a:schemeClr val="accent2"/>
              </a:buClr>
              <a:buSzPts val="1100"/>
              <a:buFont typeface="Anaheim"/>
              <a:buChar char="●"/>
            </a:pPr>
            <a:r>
              <a:rPr lang="en">
                <a:solidFill>
                  <a:schemeClr val="accent2"/>
                </a:solidFill>
                <a:latin typeface="Dosis"/>
                <a:ea typeface="Dosis"/>
                <a:cs typeface="Dosis"/>
                <a:sym typeface="Dosis"/>
              </a:rPr>
              <a:t>A </a:t>
            </a:r>
            <a:r>
              <a:rPr b="1" lang="en">
                <a:solidFill>
                  <a:schemeClr val="accent2"/>
                </a:solidFill>
                <a:uFill>
                  <a:noFill/>
                </a:uFill>
                <a:latin typeface="Dosis"/>
                <a:ea typeface="Dosis"/>
                <a:cs typeface="Dosis"/>
                <a:sym typeface="Dosis"/>
                <a:hlinkClick action="ppaction://hlinksldjump" r:id="rId12"/>
              </a:rPr>
              <a:t>selection of illustrations</a:t>
            </a:r>
            <a:r>
              <a:rPr lang="en">
                <a:solidFill>
                  <a:schemeClr val="accent2"/>
                </a:solidFill>
                <a:latin typeface="Dosis"/>
                <a:ea typeface="Dosis"/>
                <a:cs typeface="Dosis"/>
                <a:sym typeface="Dosis"/>
              </a:rPr>
              <a:t>. You can also customize and animate them as you wish with the online editor. Visit </a:t>
            </a:r>
            <a:r>
              <a:rPr b="1" lang="en">
                <a:solidFill>
                  <a:schemeClr val="accent2"/>
                </a:solidFill>
                <a:uFill>
                  <a:noFill/>
                </a:uFill>
                <a:latin typeface="Dosis"/>
                <a:ea typeface="Dosis"/>
                <a:cs typeface="Dosis"/>
                <a:sym typeface="Dosis"/>
                <a:hlinkClick r:id="rId13"/>
              </a:rPr>
              <a:t>Stories by Freepik</a:t>
            </a:r>
            <a:r>
              <a:rPr lang="en">
                <a:solidFill>
                  <a:schemeClr val="accent2"/>
                </a:solidFill>
                <a:latin typeface="Dosis"/>
                <a:ea typeface="Dosis"/>
                <a:cs typeface="Dosis"/>
                <a:sym typeface="Dosis"/>
              </a:rPr>
              <a:t> to find more. </a:t>
            </a:r>
            <a:endParaRPr>
              <a:solidFill>
                <a:schemeClr val="accent2"/>
              </a:solidFill>
              <a:latin typeface="Dosis"/>
              <a:ea typeface="Dosis"/>
              <a:cs typeface="Dosis"/>
              <a:sym typeface="Dosis"/>
            </a:endParaRPr>
          </a:p>
          <a:p>
            <a:pPr indent="-298450" lvl="0" marL="914400" rtl="0" algn="l">
              <a:spcBef>
                <a:spcPts val="0"/>
              </a:spcBef>
              <a:spcAft>
                <a:spcPts val="0"/>
              </a:spcAft>
              <a:buClr>
                <a:schemeClr val="accent2"/>
              </a:buClr>
              <a:buSzPts val="1100"/>
              <a:buFont typeface="Anaheim"/>
              <a:buChar char="●"/>
            </a:pPr>
            <a:r>
              <a:rPr lang="en">
                <a:solidFill>
                  <a:schemeClr val="accent2"/>
                </a:solidFill>
                <a:latin typeface="Dosis"/>
                <a:ea typeface="Dosis"/>
                <a:cs typeface="Dosis"/>
                <a:sym typeface="Dosis"/>
              </a:rPr>
              <a:t>More</a:t>
            </a:r>
            <a:r>
              <a:rPr lang="en">
                <a:solidFill>
                  <a:schemeClr val="accent2"/>
                </a:solidFill>
                <a:uFill>
                  <a:noFill/>
                </a:uFill>
                <a:latin typeface="Dosis"/>
                <a:ea typeface="Dosis"/>
                <a:cs typeface="Dosis"/>
                <a:sym typeface="Dosis"/>
                <a:hlinkClick action="ppaction://hlinksldjump" r:id="rId14"/>
              </a:rPr>
              <a:t> </a:t>
            </a:r>
            <a:r>
              <a:rPr b="1" lang="en">
                <a:solidFill>
                  <a:schemeClr val="accent2"/>
                </a:solidFill>
                <a:uFill>
                  <a:noFill/>
                </a:uFill>
                <a:latin typeface="Dosis"/>
                <a:ea typeface="Dosis"/>
                <a:cs typeface="Dosis"/>
                <a:sym typeface="Dosis"/>
                <a:hlinkClick action="ppaction://hlinksldjump" r:id="rId15"/>
              </a:rPr>
              <a:t>infographic resources</a:t>
            </a:r>
            <a:r>
              <a:rPr lang="en">
                <a:solidFill>
                  <a:schemeClr val="accent2"/>
                </a:solidFill>
                <a:latin typeface="Dosis"/>
                <a:ea typeface="Dosis"/>
                <a:cs typeface="Dosis"/>
                <a:sym typeface="Dosis"/>
              </a:rPr>
              <a:t>, whose size and color can be edited. </a:t>
            </a:r>
            <a:endParaRPr>
              <a:solidFill>
                <a:schemeClr val="accent2"/>
              </a:solidFill>
              <a:latin typeface="Dosis"/>
              <a:ea typeface="Dosis"/>
              <a:cs typeface="Dosis"/>
              <a:sym typeface="Dosis"/>
            </a:endParaRPr>
          </a:p>
          <a:p>
            <a:pPr indent="-298450" lvl="0" marL="914400" rtl="0" algn="l">
              <a:spcBef>
                <a:spcPts val="0"/>
              </a:spcBef>
              <a:spcAft>
                <a:spcPts val="0"/>
              </a:spcAft>
              <a:buClr>
                <a:schemeClr val="accent2"/>
              </a:buClr>
              <a:buSzPts val="1100"/>
              <a:buFont typeface="Anaheim"/>
              <a:buChar char="●"/>
            </a:pPr>
            <a:r>
              <a:rPr lang="en">
                <a:solidFill>
                  <a:schemeClr val="accent2"/>
                </a:solidFill>
                <a:latin typeface="Dosis"/>
                <a:ea typeface="Dosis"/>
                <a:cs typeface="Dosis"/>
                <a:sym typeface="Dosis"/>
              </a:rPr>
              <a:t>Sets of </a:t>
            </a:r>
            <a:r>
              <a:rPr b="1" lang="en">
                <a:solidFill>
                  <a:schemeClr val="accent2"/>
                </a:solidFill>
                <a:uFill>
                  <a:noFill/>
                </a:uFill>
                <a:latin typeface="Dosis"/>
                <a:ea typeface="Dosis"/>
                <a:cs typeface="Dosis"/>
                <a:sym typeface="Dosis"/>
                <a:hlinkClick action="ppaction://hlinksldjump" r:id="rId16"/>
              </a:rPr>
              <a:t>customizable icons</a:t>
            </a:r>
            <a:r>
              <a:rPr lang="en">
                <a:solidFill>
                  <a:schemeClr val="accent2"/>
                </a:solidFill>
                <a:uFill>
                  <a:noFill/>
                </a:uFill>
                <a:latin typeface="Dosis"/>
                <a:ea typeface="Dosis"/>
                <a:cs typeface="Dosis"/>
                <a:sym typeface="Dosis"/>
                <a:hlinkClick action="ppaction://hlinksldjump" r:id="rId17"/>
              </a:rPr>
              <a:t> </a:t>
            </a:r>
            <a:r>
              <a:rPr lang="en">
                <a:solidFill>
                  <a:schemeClr val="accent2"/>
                </a:solidFill>
                <a:latin typeface="Dosis"/>
                <a:ea typeface="Dosis"/>
                <a:cs typeface="Dosis"/>
                <a:sym typeface="Dosis"/>
              </a:rPr>
              <a:t>of various themes.</a:t>
            </a:r>
            <a:endParaRPr b="1">
              <a:solidFill>
                <a:schemeClr val="accent2"/>
              </a:solidFill>
              <a:latin typeface="Dosis"/>
              <a:ea typeface="Dosis"/>
              <a:cs typeface="Dosis"/>
              <a:sym typeface="Dosis"/>
            </a:endParaRPr>
          </a:p>
          <a:p>
            <a:pPr indent="0" lvl="0" marL="0" rtl="0" algn="l">
              <a:lnSpc>
                <a:spcPct val="100000"/>
              </a:lnSpc>
              <a:spcBef>
                <a:spcPts val="1600"/>
              </a:spcBef>
              <a:spcAft>
                <a:spcPts val="0"/>
              </a:spcAft>
              <a:buClr>
                <a:srgbClr val="E3F1EE"/>
              </a:buClr>
              <a:buSzPts val="1100"/>
              <a:buFont typeface="Arial"/>
              <a:buNone/>
            </a:pPr>
            <a:r>
              <a:rPr lang="en">
                <a:solidFill>
                  <a:schemeClr val="accent2"/>
                </a:solidFill>
                <a:latin typeface="Dosis"/>
                <a:ea typeface="Dosis"/>
                <a:cs typeface="Dosis"/>
                <a:sym typeface="Dosis"/>
              </a:rPr>
              <a:t>You can delete this slide when you’re done editing the presentation.</a:t>
            </a:r>
            <a:endParaRPr sz="1000">
              <a:solidFill>
                <a:schemeClr val="accent2"/>
              </a:solidFill>
              <a:latin typeface="Dosis ExtraLight"/>
              <a:ea typeface="Dosis ExtraLight"/>
              <a:cs typeface="Dosis ExtraLight"/>
              <a:sym typeface="Dosis ExtraLight"/>
            </a:endParaRPr>
          </a:p>
          <a:p>
            <a:pPr indent="0" lvl="0" marL="0" rtl="0" algn="l">
              <a:spcBef>
                <a:spcPts val="0"/>
              </a:spcBef>
              <a:spcAft>
                <a:spcPts val="0"/>
              </a:spcAft>
              <a:buNone/>
            </a:pPr>
            <a:r>
              <a:t/>
            </a:r>
            <a:endParaRPr>
              <a:solidFill>
                <a:schemeClr val="accent2"/>
              </a:solidFill>
              <a:latin typeface="Dosis ExtraLight"/>
              <a:ea typeface="Dosis ExtraLight"/>
              <a:cs typeface="Dosis ExtraLight"/>
              <a:sym typeface="Dosis ExtraLight"/>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6054" name="Shape 6054"/>
        <p:cNvGrpSpPr/>
        <p:nvPr/>
      </p:nvGrpSpPr>
      <p:grpSpPr>
        <a:xfrm>
          <a:off x="0" y="0"/>
          <a:ext cx="0" cy="0"/>
          <a:chOff x="0" y="0"/>
          <a:chExt cx="0" cy="0"/>
        </a:xfrm>
      </p:grpSpPr>
      <p:grpSp>
        <p:nvGrpSpPr>
          <p:cNvPr id="6055" name="Google Shape;6055;p42"/>
          <p:cNvGrpSpPr/>
          <p:nvPr/>
        </p:nvGrpSpPr>
        <p:grpSpPr>
          <a:xfrm>
            <a:off x="3801118" y="3347322"/>
            <a:ext cx="262764" cy="373599"/>
            <a:chOff x="3801118" y="3347322"/>
            <a:chExt cx="262764" cy="373599"/>
          </a:xfrm>
        </p:grpSpPr>
        <p:sp>
          <p:nvSpPr>
            <p:cNvPr id="6056" name="Google Shape;6056;p42"/>
            <p:cNvSpPr/>
            <p:nvPr/>
          </p:nvSpPr>
          <p:spPr>
            <a:xfrm>
              <a:off x="3801118" y="3347322"/>
              <a:ext cx="262764" cy="373599"/>
            </a:xfrm>
            <a:custGeom>
              <a:rect b="b" l="l" r="r" t="t"/>
              <a:pathLst>
                <a:path extrusionOk="0" h="15010" w="10557">
                  <a:moveTo>
                    <a:pt x="2499" y="1"/>
                  </a:moveTo>
                  <a:cubicBezTo>
                    <a:pt x="2363" y="1"/>
                    <a:pt x="2239" y="34"/>
                    <a:pt x="2133" y="98"/>
                  </a:cubicBezTo>
                  <a:lnTo>
                    <a:pt x="426" y="1092"/>
                  </a:lnTo>
                  <a:cubicBezTo>
                    <a:pt x="183" y="1236"/>
                    <a:pt x="23" y="1540"/>
                    <a:pt x="23" y="1972"/>
                  </a:cubicBezTo>
                  <a:lnTo>
                    <a:pt x="1" y="8946"/>
                  </a:lnTo>
                  <a:cubicBezTo>
                    <a:pt x="1" y="9819"/>
                    <a:pt x="615" y="10882"/>
                    <a:pt x="1374" y="11322"/>
                  </a:cubicBezTo>
                  <a:lnTo>
                    <a:pt x="7438" y="14820"/>
                  </a:lnTo>
                  <a:cubicBezTo>
                    <a:pt x="7660" y="14949"/>
                    <a:pt x="7871" y="15009"/>
                    <a:pt x="8057" y="15009"/>
                  </a:cubicBezTo>
                  <a:cubicBezTo>
                    <a:pt x="8201" y="15009"/>
                    <a:pt x="8330" y="14973"/>
                    <a:pt x="8439" y="14904"/>
                  </a:cubicBezTo>
                  <a:lnTo>
                    <a:pt x="8439" y="14904"/>
                  </a:lnTo>
                  <a:lnTo>
                    <a:pt x="8424" y="14919"/>
                  </a:lnTo>
                  <a:lnTo>
                    <a:pt x="8424" y="14919"/>
                  </a:lnTo>
                  <a:lnTo>
                    <a:pt x="10132" y="13925"/>
                  </a:lnTo>
                  <a:cubicBezTo>
                    <a:pt x="10374" y="13780"/>
                    <a:pt x="10526" y="13477"/>
                    <a:pt x="10534" y="13037"/>
                  </a:cubicBezTo>
                  <a:lnTo>
                    <a:pt x="10549" y="6070"/>
                  </a:lnTo>
                  <a:cubicBezTo>
                    <a:pt x="10557" y="5198"/>
                    <a:pt x="9942" y="4127"/>
                    <a:pt x="9183" y="3695"/>
                  </a:cubicBezTo>
                  <a:lnTo>
                    <a:pt x="3112" y="189"/>
                  </a:lnTo>
                  <a:cubicBezTo>
                    <a:pt x="2893" y="62"/>
                    <a:pt x="2684" y="1"/>
                    <a:pt x="2499" y="1"/>
                  </a:cubicBezTo>
                  <a:close/>
                </a:path>
              </a:pathLst>
            </a:custGeom>
            <a:solidFill>
              <a:srgbClr val="0101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42"/>
            <p:cNvSpPr/>
            <p:nvPr/>
          </p:nvSpPr>
          <p:spPr>
            <a:xfrm>
              <a:off x="4010792" y="3671788"/>
              <a:ext cx="52518" cy="46868"/>
            </a:xfrm>
            <a:custGeom>
              <a:rect b="b" l="l" r="r" t="t"/>
              <a:pathLst>
                <a:path extrusionOk="0" h="1883" w="2110">
                  <a:moveTo>
                    <a:pt x="2110" y="1"/>
                  </a:moveTo>
                  <a:lnTo>
                    <a:pt x="402" y="995"/>
                  </a:lnTo>
                  <a:cubicBezTo>
                    <a:pt x="402" y="1427"/>
                    <a:pt x="243" y="1739"/>
                    <a:pt x="0" y="1883"/>
                  </a:cubicBezTo>
                  <a:lnTo>
                    <a:pt x="1708" y="889"/>
                  </a:lnTo>
                  <a:cubicBezTo>
                    <a:pt x="1958" y="744"/>
                    <a:pt x="2110" y="433"/>
                    <a:pt x="2110" y="1"/>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42"/>
            <p:cNvSpPr/>
            <p:nvPr/>
          </p:nvSpPr>
          <p:spPr>
            <a:xfrm>
              <a:off x="3811697" y="3347322"/>
              <a:ext cx="66879" cy="29470"/>
            </a:xfrm>
            <a:custGeom>
              <a:rect b="b" l="l" r="r" t="t"/>
              <a:pathLst>
                <a:path extrusionOk="0" h="1184" w="2687">
                  <a:moveTo>
                    <a:pt x="20" y="1081"/>
                  </a:moveTo>
                  <a:cubicBezTo>
                    <a:pt x="13" y="1084"/>
                    <a:pt x="7" y="1088"/>
                    <a:pt x="1" y="1092"/>
                  </a:cubicBezTo>
                  <a:lnTo>
                    <a:pt x="20" y="1081"/>
                  </a:lnTo>
                  <a:close/>
                  <a:moveTo>
                    <a:pt x="2074" y="1"/>
                  </a:moveTo>
                  <a:cubicBezTo>
                    <a:pt x="1938" y="1"/>
                    <a:pt x="1814" y="34"/>
                    <a:pt x="1708" y="98"/>
                  </a:cubicBezTo>
                  <a:lnTo>
                    <a:pt x="20" y="1081"/>
                  </a:lnTo>
                  <a:lnTo>
                    <a:pt x="20" y="1081"/>
                  </a:lnTo>
                  <a:cubicBezTo>
                    <a:pt x="122" y="1024"/>
                    <a:pt x="238" y="995"/>
                    <a:pt x="366" y="995"/>
                  </a:cubicBezTo>
                  <a:cubicBezTo>
                    <a:pt x="552" y="995"/>
                    <a:pt x="761" y="1056"/>
                    <a:pt x="979" y="1183"/>
                  </a:cubicBezTo>
                  <a:lnTo>
                    <a:pt x="2687" y="189"/>
                  </a:lnTo>
                  <a:cubicBezTo>
                    <a:pt x="2468" y="62"/>
                    <a:pt x="2259" y="1"/>
                    <a:pt x="2074" y="1"/>
                  </a:cubicBezTo>
                  <a:close/>
                </a:path>
              </a:pathLst>
            </a:custGeom>
            <a:solidFill>
              <a:srgbClr val="2E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42"/>
            <p:cNvSpPr/>
            <p:nvPr/>
          </p:nvSpPr>
          <p:spPr>
            <a:xfrm>
              <a:off x="4020598" y="3498404"/>
              <a:ext cx="43284" cy="198149"/>
            </a:xfrm>
            <a:custGeom>
              <a:rect b="b" l="l" r="r" t="t"/>
              <a:pathLst>
                <a:path extrusionOk="0" h="7961" w="1739">
                  <a:moveTo>
                    <a:pt x="1739" y="0"/>
                  </a:moveTo>
                  <a:lnTo>
                    <a:pt x="24" y="994"/>
                  </a:lnTo>
                  <a:lnTo>
                    <a:pt x="1" y="7961"/>
                  </a:lnTo>
                  <a:lnTo>
                    <a:pt x="1716" y="6967"/>
                  </a:lnTo>
                  <a:lnTo>
                    <a:pt x="1739" y="0"/>
                  </a:lnTo>
                  <a:close/>
                </a:path>
              </a:pathLst>
            </a:custGeom>
            <a:solidFill>
              <a:srgbClr val="2E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42"/>
            <p:cNvSpPr/>
            <p:nvPr/>
          </p:nvSpPr>
          <p:spPr>
            <a:xfrm>
              <a:off x="3836064" y="3352001"/>
              <a:ext cx="193644" cy="112055"/>
            </a:xfrm>
            <a:custGeom>
              <a:rect b="b" l="l" r="r" t="t"/>
              <a:pathLst>
                <a:path extrusionOk="0" h="4502" w="7780">
                  <a:moveTo>
                    <a:pt x="1716" y="1"/>
                  </a:moveTo>
                  <a:lnTo>
                    <a:pt x="0" y="995"/>
                  </a:lnTo>
                  <a:lnTo>
                    <a:pt x="6064" y="4501"/>
                  </a:lnTo>
                  <a:lnTo>
                    <a:pt x="7779" y="3507"/>
                  </a:lnTo>
                  <a:lnTo>
                    <a:pt x="1716" y="1"/>
                  </a:lnTo>
                  <a:close/>
                </a:path>
              </a:pathLst>
            </a:custGeom>
            <a:solidFill>
              <a:srgbClr val="3E3D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42"/>
            <p:cNvSpPr/>
            <p:nvPr/>
          </p:nvSpPr>
          <p:spPr>
            <a:xfrm>
              <a:off x="3986972" y="3439265"/>
              <a:ext cx="76736" cy="83904"/>
            </a:xfrm>
            <a:custGeom>
              <a:rect b="b" l="l" r="r" t="t"/>
              <a:pathLst>
                <a:path extrusionOk="0" h="3371" w="3083">
                  <a:moveTo>
                    <a:pt x="1708" y="1"/>
                  </a:moveTo>
                  <a:lnTo>
                    <a:pt x="1" y="995"/>
                  </a:lnTo>
                  <a:cubicBezTo>
                    <a:pt x="760" y="1428"/>
                    <a:pt x="1375" y="2498"/>
                    <a:pt x="1375" y="3370"/>
                  </a:cubicBezTo>
                  <a:lnTo>
                    <a:pt x="3082" y="2376"/>
                  </a:lnTo>
                  <a:cubicBezTo>
                    <a:pt x="3082" y="1504"/>
                    <a:pt x="2467" y="433"/>
                    <a:pt x="1708" y="1"/>
                  </a:cubicBezTo>
                  <a:close/>
                </a:path>
              </a:pathLst>
            </a:custGeom>
            <a:solidFill>
              <a:srgbClr val="5756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42"/>
            <p:cNvSpPr/>
            <p:nvPr/>
          </p:nvSpPr>
          <p:spPr>
            <a:xfrm>
              <a:off x="3885172" y="3483097"/>
              <a:ext cx="12694" cy="21928"/>
            </a:xfrm>
            <a:custGeom>
              <a:rect b="b" l="l" r="r" t="t"/>
              <a:pathLst>
                <a:path extrusionOk="0" h="881" w="510">
                  <a:moveTo>
                    <a:pt x="1" y="1"/>
                  </a:moveTo>
                  <a:lnTo>
                    <a:pt x="1" y="585"/>
                  </a:lnTo>
                  <a:lnTo>
                    <a:pt x="509" y="881"/>
                  </a:lnTo>
                  <a:lnTo>
                    <a:pt x="509" y="297"/>
                  </a:ln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42"/>
            <p:cNvSpPr/>
            <p:nvPr/>
          </p:nvSpPr>
          <p:spPr>
            <a:xfrm>
              <a:off x="3939955" y="3540717"/>
              <a:ext cx="33826" cy="96922"/>
            </a:xfrm>
            <a:custGeom>
              <a:rect b="b" l="l" r="r" t="t"/>
              <a:pathLst>
                <a:path extrusionOk="0" h="3894" w="1359">
                  <a:moveTo>
                    <a:pt x="501" y="812"/>
                  </a:moveTo>
                  <a:lnTo>
                    <a:pt x="896" y="1040"/>
                  </a:lnTo>
                  <a:lnTo>
                    <a:pt x="896" y="2079"/>
                  </a:lnTo>
                  <a:lnTo>
                    <a:pt x="501" y="1852"/>
                  </a:lnTo>
                  <a:lnTo>
                    <a:pt x="501" y="812"/>
                  </a:lnTo>
                  <a:close/>
                  <a:moveTo>
                    <a:pt x="0" y="0"/>
                  </a:moveTo>
                  <a:lnTo>
                    <a:pt x="0" y="2072"/>
                  </a:lnTo>
                  <a:lnTo>
                    <a:pt x="903" y="2596"/>
                  </a:lnTo>
                  <a:lnTo>
                    <a:pt x="903" y="3051"/>
                  </a:lnTo>
                  <a:lnTo>
                    <a:pt x="0" y="2527"/>
                  </a:lnTo>
                  <a:lnTo>
                    <a:pt x="0" y="3112"/>
                  </a:lnTo>
                  <a:lnTo>
                    <a:pt x="1351" y="3893"/>
                  </a:lnTo>
                  <a:lnTo>
                    <a:pt x="1359" y="782"/>
                  </a:ln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42"/>
            <p:cNvSpPr/>
            <p:nvPr/>
          </p:nvSpPr>
          <p:spPr>
            <a:xfrm>
              <a:off x="3884973" y="3508982"/>
              <a:ext cx="12893" cy="58940"/>
            </a:xfrm>
            <a:custGeom>
              <a:rect b="b" l="l" r="r" t="t"/>
              <a:pathLst>
                <a:path extrusionOk="0" h="2368" w="518">
                  <a:moveTo>
                    <a:pt x="9" y="0"/>
                  </a:moveTo>
                  <a:lnTo>
                    <a:pt x="1" y="2072"/>
                  </a:lnTo>
                  <a:lnTo>
                    <a:pt x="509" y="2368"/>
                  </a:lnTo>
                  <a:lnTo>
                    <a:pt x="517" y="296"/>
                  </a:lnTo>
                  <a:lnTo>
                    <a:pt x="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42"/>
            <p:cNvSpPr/>
            <p:nvPr/>
          </p:nvSpPr>
          <p:spPr>
            <a:xfrm>
              <a:off x="3903491" y="3519361"/>
              <a:ext cx="33850" cy="96922"/>
            </a:xfrm>
            <a:custGeom>
              <a:rect b="b" l="l" r="r" t="t"/>
              <a:pathLst>
                <a:path extrusionOk="0" h="3894" w="1360">
                  <a:moveTo>
                    <a:pt x="509" y="813"/>
                  </a:moveTo>
                  <a:lnTo>
                    <a:pt x="843" y="1010"/>
                  </a:lnTo>
                  <a:lnTo>
                    <a:pt x="843" y="2050"/>
                  </a:lnTo>
                  <a:lnTo>
                    <a:pt x="509" y="1852"/>
                  </a:lnTo>
                  <a:lnTo>
                    <a:pt x="509" y="813"/>
                  </a:lnTo>
                  <a:close/>
                  <a:moveTo>
                    <a:pt x="8" y="1"/>
                  </a:moveTo>
                  <a:lnTo>
                    <a:pt x="1" y="2080"/>
                  </a:lnTo>
                  <a:lnTo>
                    <a:pt x="843" y="2566"/>
                  </a:lnTo>
                  <a:lnTo>
                    <a:pt x="843" y="3021"/>
                  </a:lnTo>
                  <a:lnTo>
                    <a:pt x="1" y="2528"/>
                  </a:lnTo>
                  <a:lnTo>
                    <a:pt x="1" y="3112"/>
                  </a:lnTo>
                  <a:lnTo>
                    <a:pt x="1352" y="3894"/>
                  </a:lnTo>
                  <a:lnTo>
                    <a:pt x="1359" y="782"/>
                  </a:lnTo>
                  <a:lnTo>
                    <a:pt x="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42"/>
            <p:cNvSpPr/>
            <p:nvPr/>
          </p:nvSpPr>
          <p:spPr>
            <a:xfrm>
              <a:off x="3847215" y="3474211"/>
              <a:ext cx="35344" cy="84850"/>
            </a:xfrm>
            <a:custGeom>
              <a:rect b="b" l="l" r="r" t="t"/>
              <a:pathLst>
                <a:path extrusionOk="0" h="3409" w="1420">
                  <a:moveTo>
                    <a:pt x="509" y="1329"/>
                  </a:moveTo>
                  <a:lnTo>
                    <a:pt x="903" y="1557"/>
                  </a:lnTo>
                  <a:lnTo>
                    <a:pt x="903" y="2596"/>
                  </a:lnTo>
                  <a:lnTo>
                    <a:pt x="509" y="2369"/>
                  </a:lnTo>
                  <a:lnTo>
                    <a:pt x="509" y="1329"/>
                  </a:lnTo>
                  <a:close/>
                  <a:moveTo>
                    <a:pt x="911" y="1"/>
                  </a:moveTo>
                  <a:lnTo>
                    <a:pt x="911" y="1041"/>
                  </a:lnTo>
                  <a:lnTo>
                    <a:pt x="8" y="517"/>
                  </a:lnTo>
                  <a:lnTo>
                    <a:pt x="0" y="2596"/>
                  </a:lnTo>
                  <a:lnTo>
                    <a:pt x="1412" y="3408"/>
                  </a:lnTo>
                  <a:lnTo>
                    <a:pt x="1419" y="297"/>
                  </a:lnTo>
                  <a:lnTo>
                    <a:pt x="91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7" name="Google Shape;6067;p42"/>
          <p:cNvGrpSpPr/>
          <p:nvPr/>
        </p:nvGrpSpPr>
        <p:grpSpPr>
          <a:xfrm>
            <a:off x="2558809" y="3347322"/>
            <a:ext cx="262764" cy="373599"/>
            <a:chOff x="2558809" y="3347322"/>
            <a:chExt cx="262764" cy="373599"/>
          </a:xfrm>
        </p:grpSpPr>
        <p:sp>
          <p:nvSpPr>
            <p:cNvPr id="6068" name="Google Shape;6068;p42"/>
            <p:cNvSpPr/>
            <p:nvPr/>
          </p:nvSpPr>
          <p:spPr>
            <a:xfrm>
              <a:off x="2558809" y="3347322"/>
              <a:ext cx="262764" cy="373599"/>
            </a:xfrm>
            <a:custGeom>
              <a:rect b="b" l="l" r="r" t="t"/>
              <a:pathLst>
                <a:path extrusionOk="0" h="15010" w="10557">
                  <a:moveTo>
                    <a:pt x="2502" y="1"/>
                  </a:moveTo>
                  <a:cubicBezTo>
                    <a:pt x="2364" y="1"/>
                    <a:pt x="2239" y="34"/>
                    <a:pt x="2133" y="98"/>
                  </a:cubicBezTo>
                  <a:lnTo>
                    <a:pt x="426" y="1092"/>
                  </a:lnTo>
                  <a:cubicBezTo>
                    <a:pt x="183" y="1236"/>
                    <a:pt x="24" y="1540"/>
                    <a:pt x="24" y="1972"/>
                  </a:cubicBezTo>
                  <a:lnTo>
                    <a:pt x="1" y="8939"/>
                  </a:lnTo>
                  <a:cubicBezTo>
                    <a:pt x="1" y="9819"/>
                    <a:pt x="615" y="10882"/>
                    <a:pt x="1374" y="11322"/>
                  </a:cubicBezTo>
                  <a:lnTo>
                    <a:pt x="7438" y="14820"/>
                  </a:lnTo>
                  <a:cubicBezTo>
                    <a:pt x="7660" y="14949"/>
                    <a:pt x="7871" y="15009"/>
                    <a:pt x="8057" y="15009"/>
                  </a:cubicBezTo>
                  <a:cubicBezTo>
                    <a:pt x="8201" y="15009"/>
                    <a:pt x="8330" y="14973"/>
                    <a:pt x="8440" y="14904"/>
                  </a:cubicBezTo>
                  <a:lnTo>
                    <a:pt x="8440" y="14904"/>
                  </a:lnTo>
                  <a:lnTo>
                    <a:pt x="8424" y="14919"/>
                  </a:lnTo>
                  <a:lnTo>
                    <a:pt x="8424" y="14919"/>
                  </a:lnTo>
                  <a:lnTo>
                    <a:pt x="10132" y="13925"/>
                  </a:lnTo>
                  <a:cubicBezTo>
                    <a:pt x="10375" y="13780"/>
                    <a:pt x="10526" y="13477"/>
                    <a:pt x="10534" y="13037"/>
                  </a:cubicBezTo>
                  <a:lnTo>
                    <a:pt x="10549" y="6070"/>
                  </a:lnTo>
                  <a:cubicBezTo>
                    <a:pt x="10557" y="5198"/>
                    <a:pt x="9942" y="4127"/>
                    <a:pt x="9176" y="3695"/>
                  </a:cubicBezTo>
                  <a:lnTo>
                    <a:pt x="3120" y="189"/>
                  </a:lnTo>
                  <a:cubicBezTo>
                    <a:pt x="2901" y="62"/>
                    <a:pt x="2690" y="1"/>
                    <a:pt x="250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42"/>
            <p:cNvSpPr/>
            <p:nvPr/>
          </p:nvSpPr>
          <p:spPr>
            <a:xfrm>
              <a:off x="2768482" y="3671788"/>
              <a:ext cx="52543" cy="46868"/>
            </a:xfrm>
            <a:custGeom>
              <a:rect b="b" l="l" r="r" t="t"/>
              <a:pathLst>
                <a:path extrusionOk="0" h="1883" w="2111">
                  <a:moveTo>
                    <a:pt x="2110" y="1"/>
                  </a:moveTo>
                  <a:lnTo>
                    <a:pt x="403" y="995"/>
                  </a:lnTo>
                  <a:cubicBezTo>
                    <a:pt x="403" y="1427"/>
                    <a:pt x="243" y="1739"/>
                    <a:pt x="0" y="1883"/>
                  </a:cubicBezTo>
                  <a:lnTo>
                    <a:pt x="1708" y="889"/>
                  </a:lnTo>
                  <a:cubicBezTo>
                    <a:pt x="1951" y="744"/>
                    <a:pt x="2110" y="433"/>
                    <a:pt x="211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42"/>
            <p:cNvSpPr/>
            <p:nvPr/>
          </p:nvSpPr>
          <p:spPr>
            <a:xfrm>
              <a:off x="2569387" y="3347322"/>
              <a:ext cx="66904" cy="29470"/>
            </a:xfrm>
            <a:custGeom>
              <a:rect b="b" l="l" r="r" t="t"/>
              <a:pathLst>
                <a:path extrusionOk="0" h="1184" w="2688">
                  <a:moveTo>
                    <a:pt x="21" y="1080"/>
                  </a:moveTo>
                  <a:cubicBezTo>
                    <a:pt x="14" y="1084"/>
                    <a:pt x="7" y="1088"/>
                    <a:pt x="1" y="1092"/>
                  </a:cubicBezTo>
                  <a:lnTo>
                    <a:pt x="21" y="1080"/>
                  </a:lnTo>
                  <a:close/>
                  <a:moveTo>
                    <a:pt x="2072" y="1"/>
                  </a:moveTo>
                  <a:cubicBezTo>
                    <a:pt x="1936" y="1"/>
                    <a:pt x="1814" y="34"/>
                    <a:pt x="1708" y="98"/>
                  </a:cubicBezTo>
                  <a:lnTo>
                    <a:pt x="21" y="1080"/>
                  </a:lnTo>
                  <a:lnTo>
                    <a:pt x="21" y="1080"/>
                  </a:lnTo>
                  <a:cubicBezTo>
                    <a:pt x="122" y="1024"/>
                    <a:pt x="237" y="995"/>
                    <a:pt x="365" y="995"/>
                  </a:cubicBezTo>
                  <a:cubicBezTo>
                    <a:pt x="550" y="995"/>
                    <a:pt x="760" y="1056"/>
                    <a:pt x="987" y="1183"/>
                  </a:cubicBezTo>
                  <a:lnTo>
                    <a:pt x="2687" y="189"/>
                  </a:lnTo>
                  <a:cubicBezTo>
                    <a:pt x="2464" y="62"/>
                    <a:pt x="2256" y="1"/>
                    <a:pt x="20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42"/>
            <p:cNvSpPr/>
            <p:nvPr/>
          </p:nvSpPr>
          <p:spPr>
            <a:xfrm>
              <a:off x="2778289" y="3498404"/>
              <a:ext cx="43109" cy="198149"/>
            </a:xfrm>
            <a:custGeom>
              <a:rect b="b" l="l" r="r" t="t"/>
              <a:pathLst>
                <a:path extrusionOk="0" h="7961" w="1732">
                  <a:moveTo>
                    <a:pt x="1731" y="0"/>
                  </a:moveTo>
                  <a:lnTo>
                    <a:pt x="24" y="994"/>
                  </a:lnTo>
                  <a:lnTo>
                    <a:pt x="1" y="7961"/>
                  </a:lnTo>
                  <a:lnTo>
                    <a:pt x="1716" y="6967"/>
                  </a:lnTo>
                  <a:lnTo>
                    <a:pt x="173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42"/>
            <p:cNvSpPr/>
            <p:nvPr/>
          </p:nvSpPr>
          <p:spPr>
            <a:xfrm>
              <a:off x="2593754" y="3352001"/>
              <a:ext cx="193445" cy="112055"/>
            </a:xfrm>
            <a:custGeom>
              <a:rect b="b" l="l" r="r" t="t"/>
              <a:pathLst>
                <a:path extrusionOk="0" h="4502" w="7772">
                  <a:moveTo>
                    <a:pt x="1708" y="1"/>
                  </a:moveTo>
                  <a:lnTo>
                    <a:pt x="1" y="995"/>
                  </a:lnTo>
                  <a:lnTo>
                    <a:pt x="6064" y="4501"/>
                  </a:lnTo>
                  <a:lnTo>
                    <a:pt x="7772" y="3507"/>
                  </a:lnTo>
                  <a:lnTo>
                    <a:pt x="170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42"/>
            <p:cNvSpPr/>
            <p:nvPr/>
          </p:nvSpPr>
          <p:spPr>
            <a:xfrm>
              <a:off x="2744687" y="3439265"/>
              <a:ext cx="76711" cy="83904"/>
            </a:xfrm>
            <a:custGeom>
              <a:rect b="b" l="l" r="r" t="t"/>
              <a:pathLst>
                <a:path extrusionOk="0" h="3371" w="3082">
                  <a:moveTo>
                    <a:pt x="1708" y="1"/>
                  </a:moveTo>
                  <a:lnTo>
                    <a:pt x="0" y="995"/>
                  </a:lnTo>
                  <a:cubicBezTo>
                    <a:pt x="759" y="1428"/>
                    <a:pt x="1374" y="2498"/>
                    <a:pt x="1374" y="3370"/>
                  </a:cubicBezTo>
                  <a:lnTo>
                    <a:pt x="3081" y="2376"/>
                  </a:lnTo>
                  <a:cubicBezTo>
                    <a:pt x="3081" y="1504"/>
                    <a:pt x="2467" y="433"/>
                    <a:pt x="170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42"/>
            <p:cNvSpPr/>
            <p:nvPr/>
          </p:nvSpPr>
          <p:spPr>
            <a:xfrm>
              <a:off x="2630218" y="3556572"/>
              <a:ext cx="80668" cy="68771"/>
            </a:xfrm>
            <a:custGeom>
              <a:rect b="b" l="l" r="r" t="t"/>
              <a:pathLst>
                <a:path extrusionOk="0" h="2763" w="3241">
                  <a:moveTo>
                    <a:pt x="0" y="1"/>
                  </a:moveTo>
                  <a:lnTo>
                    <a:pt x="0" y="600"/>
                  </a:lnTo>
                  <a:lnTo>
                    <a:pt x="1617" y="2763"/>
                  </a:lnTo>
                  <a:lnTo>
                    <a:pt x="3241" y="2482"/>
                  </a:lnTo>
                  <a:lnTo>
                    <a:pt x="3241" y="1883"/>
                  </a:lnTo>
                  <a:lnTo>
                    <a:pt x="2664" y="1936"/>
                  </a:lnTo>
                  <a:lnTo>
                    <a:pt x="1617" y="433"/>
                  </a:lnTo>
                  <a:lnTo>
                    <a:pt x="592" y="744"/>
                  </a:ln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42"/>
            <p:cNvSpPr/>
            <p:nvPr/>
          </p:nvSpPr>
          <p:spPr>
            <a:xfrm>
              <a:off x="2670640" y="3495940"/>
              <a:ext cx="65759" cy="60084"/>
            </a:xfrm>
            <a:custGeom>
              <a:rect b="b" l="l" r="r" t="t"/>
              <a:pathLst>
                <a:path extrusionOk="0" h="2414" w="2642">
                  <a:moveTo>
                    <a:pt x="1086" y="1"/>
                  </a:moveTo>
                  <a:lnTo>
                    <a:pt x="0" y="395"/>
                  </a:lnTo>
                  <a:lnTo>
                    <a:pt x="1617" y="2414"/>
                  </a:lnTo>
                  <a:lnTo>
                    <a:pt x="2641" y="2034"/>
                  </a:lnTo>
                  <a:lnTo>
                    <a:pt x="108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42"/>
            <p:cNvSpPr/>
            <p:nvPr/>
          </p:nvSpPr>
          <p:spPr>
            <a:xfrm>
              <a:off x="2604905" y="3511820"/>
              <a:ext cx="65759" cy="57819"/>
            </a:xfrm>
            <a:custGeom>
              <a:rect b="b" l="l" r="r" t="t"/>
              <a:pathLst>
                <a:path extrusionOk="0" h="2323" w="2642">
                  <a:moveTo>
                    <a:pt x="1108" y="0"/>
                  </a:moveTo>
                  <a:lnTo>
                    <a:pt x="0" y="311"/>
                  </a:lnTo>
                  <a:lnTo>
                    <a:pt x="1602" y="2322"/>
                  </a:lnTo>
                  <a:lnTo>
                    <a:pt x="2641" y="2003"/>
                  </a:lnTo>
                  <a:lnTo>
                    <a:pt x="110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42"/>
            <p:cNvSpPr/>
            <p:nvPr/>
          </p:nvSpPr>
          <p:spPr>
            <a:xfrm>
              <a:off x="2604905" y="3465524"/>
              <a:ext cx="65759" cy="46320"/>
            </a:xfrm>
            <a:custGeom>
              <a:rect b="b" l="l" r="r" t="t"/>
              <a:pathLst>
                <a:path extrusionOk="0" h="1861" w="2642">
                  <a:moveTo>
                    <a:pt x="1609" y="1"/>
                  </a:moveTo>
                  <a:lnTo>
                    <a:pt x="0" y="259"/>
                  </a:lnTo>
                  <a:lnTo>
                    <a:pt x="1108" y="1860"/>
                  </a:lnTo>
                  <a:lnTo>
                    <a:pt x="2641" y="1617"/>
                  </a:lnTo>
                  <a:lnTo>
                    <a:pt x="160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42"/>
            <p:cNvSpPr/>
            <p:nvPr/>
          </p:nvSpPr>
          <p:spPr>
            <a:xfrm>
              <a:off x="2670640" y="3556000"/>
              <a:ext cx="65759" cy="43657"/>
            </a:xfrm>
            <a:custGeom>
              <a:rect b="b" l="l" r="r" t="t"/>
              <a:pathLst>
                <a:path extrusionOk="0" h="1754" w="2642">
                  <a:moveTo>
                    <a:pt x="1617" y="1"/>
                  </a:moveTo>
                  <a:lnTo>
                    <a:pt x="0" y="228"/>
                  </a:lnTo>
                  <a:lnTo>
                    <a:pt x="1055" y="1754"/>
                  </a:lnTo>
                  <a:lnTo>
                    <a:pt x="2641" y="1587"/>
                  </a:lnTo>
                  <a:lnTo>
                    <a:pt x="161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9" name="Google Shape;6079;p42"/>
          <p:cNvGrpSpPr/>
          <p:nvPr/>
        </p:nvGrpSpPr>
        <p:grpSpPr>
          <a:xfrm>
            <a:off x="1937753" y="3347322"/>
            <a:ext cx="262590" cy="373599"/>
            <a:chOff x="1937753" y="3347322"/>
            <a:chExt cx="262590" cy="373599"/>
          </a:xfrm>
        </p:grpSpPr>
        <p:sp>
          <p:nvSpPr>
            <p:cNvPr id="6080" name="Google Shape;6080;p42"/>
            <p:cNvSpPr/>
            <p:nvPr/>
          </p:nvSpPr>
          <p:spPr>
            <a:xfrm>
              <a:off x="1937753" y="3347322"/>
              <a:ext cx="262590" cy="373599"/>
            </a:xfrm>
            <a:custGeom>
              <a:rect b="b" l="l" r="r" t="t"/>
              <a:pathLst>
                <a:path extrusionOk="0" h="15010" w="10550">
                  <a:moveTo>
                    <a:pt x="2499" y="1"/>
                  </a:moveTo>
                  <a:cubicBezTo>
                    <a:pt x="2363" y="1"/>
                    <a:pt x="2239" y="34"/>
                    <a:pt x="2133" y="98"/>
                  </a:cubicBezTo>
                  <a:lnTo>
                    <a:pt x="426" y="1092"/>
                  </a:lnTo>
                  <a:cubicBezTo>
                    <a:pt x="175" y="1236"/>
                    <a:pt x="16" y="1540"/>
                    <a:pt x="16" y="1972"/>
                  </a:cubicBezTo>
                  <a:lnTo>
                    <a:pt x="1" y="8946"/>
                  </a:lnTo>
                  <a:cubicBezTo>
                    <a:pt x="1" y="9819"/>
                    <a:pt x="608" y="10882"/>
                    <a:pt x="1374" y="11322"/>
                  </a:cubicBezTo>
                  <a:lnTo>
                    <a:pt x="7438" y="14820"/>
                  </a:lnTo>
                  <a:cubicBezTo>
                    <a:pt x="7660" y="14949"/>
                    <a:pt x="7868" y="15009"/>
                    <a:pt x="8054" y="15009"/>
                  </a:cubicBezTo>
                  <a:cubicBezTo>
                    <a:pt x="8197" y="15009"/>
                    <a:pt x="8327" y="14973"/>
                    <a:pt x="8439" y="14904"/>
                  </a:cubicBezTo>
                  <a:lnTo>
                    <a:pt x="8439" y="14904"/>
                  </a:lnTo>
                  <a:lnTo>
                    <a:pt x="8417" y="14919"/>
                  </a:lnTo>
                  <a:lnTo>
                    <a:pt x="8417" y="14919"/>
                  </a:lnTo>
                  <a:lnTo>
                    <a:pt x="10124" y="13925"/>
                  </a:lnTo>
                  <a:cubicBezTo>
                    <a:pt x="10375" y="13780"/>
                    <a:pt x="10526" y="13477"/>
                    <a:pt x="10526" y="13037"/>
                  </a:cubicBezTo>
                  <a:lnTo>
                    <a:pt x="10549" y="6070"/>
                  </a:lnTo>
                  <a:cubicBezTo>
                    <a:pt x="10549" y="5198"/>
                    <a:pt x="9934" y="4127"/>
                    <a:pt x="9176" y="3695"/>
                  </a:cubicBezTo>
                  <a:lnTo>
                    <a:pt x="3112" y="189"/>
                  </a:lnTo>
                  <a:cubicBezTo>
                    <a:pt x="2893" y="62"/>
                    <a:pt x="2684" y="1"/>
                    <a:pt x="249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42"/>
            <p:cNvSpPr/>
            <p:nvPr/>
          </p:nvSpPr>
          <p:spPr>
            <a:xfrm>
              <a:off x="2147228" y="3671788"/>
              <a:ext cx="52543" cy="46868"/>
            </a:xfrm>
            <a:custGeom>
              <a:rect b="b" l="l" r="r" t="t"/>
              <a:pathLst>
                <a:path extrusionOk="0" h="1883" w="2111">
                  <a:moveTo>
                    <a:pt x="2110" y="1"/>
                  </a:moveTo>
                  <a:lnTo>
                    <a:pt x="403" y="995"/>
                  </a:lnTo>
                  <a:cubicBezTo>
                    <a:pt x="403" y="1424"/>
                    <a:pt x="253" y="1734"/>
                    <a:pt x="6" y="1880"/>
                  </a:cubicBezTo>
                  <a:lnTo>
                    <a:pt x="6" y="1880"/>
                  </a:lnTo>
                  <a:lnTo>
                    <a:pt x="1708" y="889"/>
                  </a:lnTo>
                  <a:cubicBezTo>
                    <a:pt x="1959" y="744"/>
                    <a:pt x="2110" y="433"/>
                    <a:pt x="2110" y="1"/>
                  </a:cubicBezTo>
                  <a:close/>
                  <a:moveTo>
                    <a:pt x="6" y="1880"/>
                  </a:moveTo>
                  <a:lnTo>
                    <a:pt x="1" y="1883"/>
                  </a:lnTo>
                  <a:cubicBezTo>
                    <a:pt x="2" y="1882"/>
                    <a:pt x="4" y="1881"/>
                    <a:pt x="6" y="18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42"/>
            <p:cNvSpPr/>
            <p:nvPr/>
          </p:nvSpPr>
          <p:spPr>
            <a:xfrm>
              <a:off x="1948157" y="3347322"/>
              <a:ext cx="66879" cy="29470"/>
            </a:xfrm>
            <a:custGeom>
              <a:rect b="b" l="l" r="r" t="t"/>
              <a:pathLst>
                <a:path extrusionOk="0" h="1184" w="2687">
                  <a:moveTo>
                    <a:pt x="20" y="1081"/>
                  </a:moveTo>
                  <a:cubicBezTo>
                    <a:pt x="13" y="1084"/>
                    <a:pt x="7" y="1088"/>
                    <a:pt x="0" y="1092"/>
                  </a:cubicBezTo>
                  <a:lnTo>
                    <a:pt x="20" y="1081"/>
                  </a:lnTo>
                  <a:close/>
                  <a:moveTo>
                    <a:pt x="2073" y="1"/>
                  </a:moveTo>
                  <a:cubicBezTo>
                    <a:pt x="1937" y="1"/>
                    <a:pt x="1814" y="34"/>
                    <a:pt x="1708" y="98"/>
                  </a:cubicBezTo>
                  <a:lnTo>
                    <a:pt x="20" y="1081"/>
                  </a:lnTo>
                  <a:lnTo>
                    <a:pt x="20" y="1081"/>
                  </a:lnTo>
                  <a:cubicBezTo>
                    <a:pt x="121" y="1024"/>
                    <a:pt x="238" y="995"/>
                    <a:pt x="366" y="995"/>
                  </a:cubicBezTo>
                  <a:cubicBezTo>
                    <a:pt x="551" y="995"/>
                    <a:pt x="760" y="1056"/>
                    <a:pt x="979" y="1183"/>
                  </a:cubicBezTo>
                  <a:lnTo>
                    <a:pt x="2687" y="189"/>
                  </a:lnTo>
                  <a:cubicBezTo>
                    <a:pt x="2468" y="62"/>
                    <a:pt x="2259" y="1"/>
                    <a:pt x="20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42"/>
            <p:cNvSpPr/>
            <p:nvPr/>
          </p:nvSpPr>
          <p:spPr>
            <a:xfrm>
              <a:off x="2157233" y="3498404"/>
              <a:ext cx="43109" cy="198149"/>
            </a:xfrm>
            <a:custGeom>
              <a:rect b="b" l="l" r="r" t="t"/>
              <a:pathLst>
                <a:path extrusionOk="0" h="7961" w="1732">
                  <a:moveTo>
                    <a:pt x="1731" y="0"/>
                  </a:moveTo>
                  <a:lnTo>
                    <a:pt x="16" y="994"/>
                  </a:lnTo>
                  <a:lnTo>
                    <a:pt x="1" y="7961"/>
                  </a:lnTo>
                  <a:lnTo>
                    <a:pt x="1708" y="6967"/>
                  </a:lnTo>
                  <a:lnTo>
                    <a:pt x="173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42"/>
            <p:cNvSpPr/>
            <p:nvPr/>
          </p:nvSpPr>
          <p:spPr>
            <a:xfrm>
              <a:off x="1972525" y="3352001"/>
              <a:ext cx="193619" cy="112055"/>
            </a:xfrm>
            <a:custGeom>
              <a:rect b="b" l="l" r="r" t="t"/>
              <a:pathLst>
                <a:path extrusionOk="0" h="4502" w="7779">
                  <a:moveTo>
                    <a:pt x="1715" y="1"/>
                  </a:moveTo>
                  <a:lnTo>
                    <a:pt x="0" y="995"/>
                  </a:lnTo>
                  <a:lnTo>
                    <a:pt x="6064" y="4501"/>
                  </a:lnTo>
                  <a:lnTo>
                    <a:pt x="7779" y="3507"/>
                  </a:lnTo>
                  <a:lnTo>
                    <a:pt x="171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42"/>
            <p:cNvSpPr/>
            <p:nvPr/>
          </p:nvSpPr>
          <p:spPr>
            <a:xfrm>
              <a:off x="2123433" y="3439265"/>
              <a:ext cx="76910" cy="83904"/>
            </a:xfrm>
            <a:custGeom>
              <a:rect b="b" l="l" r="r" t="t"/>
              <a:pathLst>
                <a:path extrusionOk="0" h="3371" w="3090">
                  <a:moveTo>
                    <a:pt x="1708" y="1"/>
                  </a:moveTo>
                  <a:lnTo>
                    <a:pt x="1" y="995"/>
                  </a:lnTo>
                  <a:cubicBezTo>
                    <a:pt x="767" y="1428"/>
                    <a:pt x="1382" y="2498"/>
                    <a:pt x="1374" y="3370"/>
                  </a:cubicBezTo>
                  <a:lnTo>
                    <a:pt x="3082" y="2376"/>
                  </a:lnTo>
                  <a:cubicBezTo>
                    <a:pt x="3089" y="1504"/>
                    <a:pt x="2467" y="433"/>
                    <a:pt x="170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42"/>
            <p:cNvSpPr/>
            <p:nvPr/>
          </p:nvSpPr>
          <p:spPr>
            <a:xfrm>
              <a:off x="1969687" y="3492729"/>
              <a:ext cx="154915" cy="124301"/>
            </a:xfrm>
            <a:custGeom>
              <a:rect b="b" l="l" r="r" t="t"/>
              <a:pathLst>
                <a:path extrusionOk="0" h="4994" w="6224">
                  <a:moveTo>
                    <a:pt x="547" y="347"/>
                  </a:moveTo>
                  <a:cubicBezTo>
                    <a:pt x="620" y="347"/>
                    <a:pt x="705" y="375"/>
                    <a:pt x="789" y="426"/>
                  </a:cubicBezTo>
                  <a:cubicBezTo>
                    <a:pt x="1055" y="570"/>
                    <a:pt x="1222" y="843"/>
                    <a:pt x="1230" y="1139"/>
                  </a:cubicBezTo>
                  <a:lnTo>
                    <a:pt x="327" y="615"/>
                  </a:lnTo>
                  <a:cubicBezTo>
                    <a:pt x="327" y="428"/>
                    <a:pt x="420" y="347"/>
                    <a:pt x="547" y="347"/>
                  </a:cubicBezTo>
                  <a:close/>
                  <a:moveTo>
                    <a:pt x="2140" y="1268"/>
                  </a:moveTo>
                  <a:cubicBezTo>
                    <a:pt x="2203" y="1268"/>
                    <a:pt x="2279" y="1291"/>
                    <a:pt x="2368" y="1344"/>
                  </a:cubicBezTo>
                  <a:cubicBezTo>
                    <a:pt x="2671" y="1534"/>
                    <a:pt x="2854" y="1860"/>
                    <a:pt x="2854" y="2217"/>
                  </a:cubicBezTo>
                  <a:cubicBezTo>
                    <a:pt x="2854" y="2476"/>
                    <a:pt x="2742" y="2608"/>
                    <a:pt x="2582" y="2608"/>
                  </a:cubicBezTo>
                  <a:cubicBezTo>
                    <a:pt x="2517" y="2608"/>
                    <a:pt x="2444" y="2587"/>
                    <a:pt x="2368" y="2543"/>
                  </a:cubicBezTo>
                  <a:cubicBezTo>
                    <a:pt x="2064" y="2353"/>
                    <a:pt x="1882" y="2019"/>
                    <a:pt x="1882" y="1655"/>
                  </a:cubicBezTo>
                  <a:cubicBezTo>
                    <a:pt x="1882" y="1443"/>
                    <a:pt x="1964" y="1268"/>
                    <a:pt x="2140" y="1268"/>
                  </a:cubicBezTo>
                  <a:close/>
                  <a:moveTo>
                    <a:pt x="3591" y="2762"/>
                  </a:moveTo>
                  <a:cubicBezTo>
                    <a:pt x="3731" y="2762"/>
                    <a:pt x="3990" y="2908"/>
                    <a:pt x="4318" y="3097"/>
                  </a:cubicBezTo>
                  <a:lnTo>
                    <a:pt x="4318" y="3203"/>
                  </a:lnTo>
                  <a:cubicBezTo>
                    <a:pt x="4318" y="3301"/>
                    <a:pt x="4279" y="3483"/>
                    <a:pt x="4095" y="3483"/>
                  </a:cubicBezTo>
                  <a:cubicBezTo>
                    <a:pt x="4024" y="3483"/>
                    <a:pt x="3931" y="3455"/>
                    <a:pt x="3810" y="3385"/>
                  </a:cubicBezTo>
                  <a:cubicBezTo>
                    <a:pt x="3575" y="3249"/>
                    <a:pt x="3476" y="3059"/>
                    <a:pt x="3476" y="2899"/>
                  </a:cubicBezTo>
                  <a:cubicBezTo>
                    <a:pt x="3476" y="2802"/>
                    <a:pt x="3517" y="2762"/>
                    <a:pt x="3591" y="2762"/>
                  </a:cubicBezTo>
                  <a:close/>
                  <a:moveTo>
                    <a:pt x="1563" y="1"/>
                  </a:moveTo>
                  <a:lnTo>
                    <a:pt x="1563" y="1374"/>
                  </a:lnTo>
                  <a:cubicBezTo>
                    <a:pt x="1533" y="873"/>
                    <a:pt x="1245" y="426"/>
                    <a:pt x="805" y="190"/>
                  </a:cubicBezTo>
                  <a:cubicBezTo>
                    <a:pt x="636" y="94"/>
                    <a:pt x="478" y="35"/>
                    <a:pt x="348" y="35"/>
                  </a:cubicBezTo>
                  <a:cubicBezTo>
                    <a:pt x="138" y="35"/>
                    <a:pt x="0" y="187"/>
                    <a:pt x="0" y="585"/>
                  </a:cubicBezTo>
                  <a:cubicBezTo>
                    <a:pt x="0" y="1093"/>
                    <a:pt x="243" y="1564"/>
                    <a:pt x="812" y="1890"/>
                  </a:cubicBezTo>
                  <a:cubicBezTo>
                    <a:pt x="1002" y="2000"/>
                    <a:pt x="1142" y="2040"/>
                    <a:pt x="1245" y="2040"/>
                  </a:cubicBezTo>
                  <a:cubicBezTo>
                    <a:pt x="1502" y="2040"/>
                    <a:pt x="1526" y="1792"/>
                    <a:pt x="1526" y="1792"/>
                  </a:cubicBezTo>
                  <a:lnTo>
                    <a:pt x="1199" y="1602"/>
                  </a:lnTo>
                  <a:cubicBezTo>
                    <a:pt x="1199" y="1602"/>
                    <a:pt x="1165" y="1719"/>
                    <a:pt x="1026" y="1719"/>
                  </a:cubicBezTo>
                  <a:cubicBezTo>
                    <a:pt x="967" y="1719"/>
                    <a:pt x="890" y="1698"/>
                    <a:pt x="789" y="1640"/>
                  </a:cubicBezTo>
                  <a:cubicBezTo>
                    <a:pt x="509" y="1473"/>
                    <a:pt x="334" y="1177"/>
                    <a:pt x="319" y="851"/>
                  </a:cubicBezTo>
                  <a:lnTo>
                    <a:pt x="319" y="851"/>
                  </a:lnTo>
                  <a:lnTo>
                    <a:pt x="1563" y="1571"/>
                  </a:lnTo>
                  <a:lnTo>
                    <a:pt x="1563" y="1996"/>
                  </a:lnTo>
                  <a:cubicBezTo>
                    <a:pt x="1563" y="2110"/>
                    <a:pt x="1556" y="2262"/>
                    <a:pt x="1556" y="2262"/>
                  </a:cubicBezTo>
                  <a:lnTo>
                    <a:pt x="1867" y="2444"/>
                  </a:lnTo>
                  <a:cubicBezTo>
                    <a:pt x="1867" y="2444"/>
                    <a:pt x="1875" y="2338"/>
                    <a:pt x="1875" y="2232"/>
                  </a:cubicBezTo>
                  <a:cubicBezTo>
                    <a:pt x="1996" y="2482"/>
                    <a:pt x="2201" y="2695"/>
                    <a:pt x="2444" y="2839"/>
                  </a:cubicBezTo>
                  <a:cubicBezTo>
                    <a:pt x="2576" y="2915"/>
                    <a:pt x="2696" y="2951"/>
                    <a:pt x="2799" y="2951"/>
                  </a:cubicBezTo>
                  <a:cubicBezTo>
                    <a:pt x="2973" y="2951"/>
                    <a:pt x="3097" y="2847"/>
                    <a:pt x="3150" y="2657"/>
                  </a:cubicBezTo>
                  <a:cubicBezTo>
                    <a:pt x="3150" y="2679"/>
                    <a:pt x="3150" y="2695"/>
                    <a:pt x="3150" y="2717"/>
                  </a:cubicBezTo>
                  <a:cubicBezTo>
                    <a:pt x="3150" y="3059"/>
                    <a:pt x="3400" y="3393"/>
                    <a:pt x="3741" y="3582"/>
                  </a:cubicBezTo>
                  <a:cubicBezTo>
                    <a:pt x="3921" y="3687"/>
                    <a:pt x="4053" y="3719"/>
                    <a:pt x="4147" y="3719"/>
                  </a:cubicBezTo>
                  <a:cubicBezTo>
                    <a:pt x="4293" y="3719"/>
                    <a:pt x="4349" y="3643"/>
                    <a:pt x="4349" y="3643"/>
                  </a:cubicBezTo>
                  <a:cubicBezTo>
                    <a:pt x="4349" y="3757"/>
                    <a:pt x="4356" y="3878"/>
                    <a:pt x="4356" y="3878"/>
                  </a:cubicBezTo>
                  <a:lnTo>
                    <a:pt x="4645" y="4045"/>
                  </a:lnTo>
                  <a:cubicBezTo>
                    <a:pt x="4645" y="4045"/>
                    <a:pt x="4637" y="3901"/>
                    <a:pt x="4637" y="3810"/>
                  </a:cubicBezTo>
                  <a:lnTo>
                    <a:pt x="4637" y="3021"/>
                  </a:lnTo>
                  <a:cubicBezTo>
                    <a:pt x="4637" y="2922"/>
                    <a:pt x="4622" y="2831"/>
                    <a:pt x="4591" y="2733"/>
                  </a:cubicBezTo>
                  <a:lnTo>
                    <a:pt x="4591" y="2733"/>
                  </a:lnTo>
                  <a:lnTo>
                    <a:pt x="5183" y="4349"/>
                  </a:lnTo>
                  <a:lnTo>
                    <a:pt x="4903" y="4789"/>
                  </a:lnTo>
                  <a:lnTo>
                    <a:pt x="5252" y="4994"/>
                  </a:lnTo>
                  <a:lnTo>
                    <a:pt x="6223" y="3378"/>
                  </a:lnTo>
                  <a:lnTo>
                    <a:pt x="5889" y="3188"/>
                  </a:lnTo>
                  <a:lnTo>
                    <a:pt x="5358" y="4099"/>
                  </a:lnTo>
                  <a:lnTo>
                    <a:pt x="4827" y="2573"/>
                  </a:lnTo>
                  <a:lnTo>
                    <a:pt x="4455" y="2361"/>
                  </a:lnTo>
                  <a:lnTo>
                    <a:pt x="4553" y="2619"/>
                  </a:lnTo>
                  <a:cubicBezTo>
                    <a:pt x="4424" y="2353"/>
                    <a:pt x="4212" y="2141"/>
                    <a:pt x="3954" y="2004"/>
                  </a:cubicBezTo>
                  <a:cubicBezTo>
                    <a:pt x="3743" y="1883"/>
                    <a:pt x="3595" y="1840"/>
                    <a:pt x="3492" y="1840"/>
                  </a:cubicBezTo>
                  <a:cubicBezTo>
                    <a:pt x="3273" y="1840"/>
                    <a:pt x="3253" y="2033"/>
                    <a:pt x="3248" y="2080"/>
                  </a:cubicBezTo>
                  <a:lnTo>
                    <a:pt x="3582" y="2270"/>
                  </a:lnTo>
                  <a:cubicBezTo>
                    <a:pt x="3582" y="2270"/>
                    <a:pt x="3590" y="2153"/>
                    <a:pt x="3711" y="2153"/>
                  </a:cubicBezTo>
                  <a:cubicBezTo>
                    <a:pt x="3762" y="2153"/>
                    <a:pt x="3833" y="2173"/>
                    <a:pt x="3931" y="2232"/>
                  </a:cubicBezTo>
                  <a:cubicBezTo>
                    <a:pt x="4151" y="2353"/>
                    <a:pt x="4318" y="2566"/>
                    <a:pt x="4318" y="2786"/>
                  </a:cubicBezTo>
                  <a:lnTo>
                    <a:pt x="4318" y="2862"/>
                  </a:lnTo>
                  <a:lnTo>
                    <a:pt x="3931" y="2641"/>
                  </a:lnTo>
                  <a:cubicBezTo>
                    <a:pt x="3694" y="2502"/>
                    <a:pt x="3506" y="2430"/>
                    <a:pt x="3375" y="2430"/>
                  </a:cubicBezTo>
                  <a:cubicBezTo>
                    <a:pt x="3271" y="2430"/>
                    <a:pt x="3203" y="2475"/>
                    <a:pt x="3172" y="2566"/>
                  </a:cubicBezTo>
                  <a:cubicBezTo>
                    <a:pt x="3180" y="2505"/>
                    <a:pt x="3180" y="2452"/>
                    <a:pt x="3188" y="2399"/>
                  </a:cubicBezTo>
                  <a:cubicBezTo>
                    <a:pt x="3172" y="1883"/>
                    <a:pt x="2899" y="1404"/>
                    <a:pt x="2451" y="1131"/>
                  </a:cubicBezTo>
                  <a:cubicBezTo>
                    <a:pt x="2283" y="1034"/>
                    <a:pt x="2160" y="1004"/>
                    <a:pt x="2072" y="1004"/>
                  </a:cubicBezTo>
                  <a:cubicBezTo>
                    <a:pt x="1933" y="1004"/>
                    <a:pt x="1882" y="1078"/>
                    <a:pt x="1882" y="1078"/>
                  </a:cubicBezTo>
                  <a:lnTo>
                    <a:pt x="1882" y="183"/>
                  </a:lnTo>
                  <a:lnTo>
                    <a:pt x="156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7" name="Google Shape;6087;p42"/>
          <p:cNvGrpSpPr/>
          <p:nvPr/>
        </p:nvGrpSpPr>
        <p:grpSpPr>
          <a:xfrm>
            <a:off x="8137753" y="2733261"/>
            <a:ext cx="262764" cy="373773"/>
            <a:chOff x="8137753" y="2733261"/>
            <a:chExt cx="262764" cy="373773"/>
          </a:xfrm>
        </p:grpSpPr>
        <p:sp>
          <p:nvSpPr>
            <p:cNvPr id="6088" name="Google Shape;6088;p42"/>
            <p:cNvSpPr/>
            <p:nvPr/>
          </p:nvSpPr>
          <p:spPr>
            <a:xfrm>
              <a:off x="8137753" y="2733410"/>
              <a:ext cx="262764" cy="373624"/>
            </a:xfrm>
            <a:custGeom>
              <a:rect b="b" l="l" r="r" t="t"/>
              <a:pathLst>
                <a:path extrusionOk="0" h="15011" w="10557">
                  <a:moveTo>
                    <a:pt x="2492" y="1"/>
                  </a:moveTo>
                  <a:cubicBezTo>
                    <a:pt x="2359" y="1"/>
                    <a:pt x="2237" y="32"/>
                    <a:pt x="2133" y="92"/>
                  </a:cubicBezTo>
                  <a:lnTo>
                    <a:pt x="426" y="1086"/>
                  </a:lnTo>
                  <a:cubicBezTo>
                    <a:pt x="175" y="1230"/>
                    <a:pt x="23" y="1541"/>
                    <a:pt x="23" y="1974"/>
                  </a:cubicBezTo>
                  <a:lnTo>
                    <a:pt x="1" y="8940"/>
                  </a:lnTo>
                  <a:cubicBezTo>
                    <a:pt x="1" y="9813"/>
                    <a:pt x="615" y="10883"/>
                    <a:pt x="1374" y="11323"/>
                  </a:cubicBezTo>
                  <a:lnTo>
                    <a:pt x="7438" y="14821"/>
                  </a:lnTo>
                  <a:cubicBezTo>
                    <a:pt x="7660" y="14950"/>
                    <a:pt x="7871" y="15011"/>
                    <a:pt x="8057" y="15011"/>
                  </a:cubicBezTo>
                  <a:cubicBezTo>
                    <a:pt x="8201" y="15011"/>
                    <a:pt x="8330" y="14974"/>
                    <a:pt x="8439" y="14905"/>
                  </a:cubicBezTo>
                  <a:lnTo>
                    <a:pt x="8439" y="14905"/>
                  </a:lnTo>
                  <a:lnTo>
                    <a:pt x="8417" y="14913"/>
                  </a:lnTo>
                  <a:lnTo>
                    <a:pt x="10124" y="13918"/>
                  </a:lnTo>
                  <a:cubicBezTo>
                    <a:pt x="10375" y="13774"/>
                    <a:pt x="10526" y="13471"/>
                    <a:pt x="10526" y="13038"/>
                  </a:cubicBezTo>
                  <a:lnTo>
                    <a:pt x="10549" y="6072"/>
                  </a:lnTo>
                  <a:cubicBezTo>
                    <a:pt x="10557" y="5191"/>
                    <a:pt x="9942" y="4129"/>
                    <a:pt x="9176" y="3689"/>
                  </a:cubicBezTo>
                  <a:lnTo>
                    <a:pt x="3112" y="190"/>
                  </a:lnTo>
                  <a:cubicBezTo>
                    <a:pt x="2890" y="62"/>
                    <a:pt x="2679" y="1"/>
                    <a:pt x="249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42"/>
            <p:cNvSpPr/>
            <p:nvPr/>
          </p:nvSpPr>
          <p:spPr>
            <a:xfrm>
              <a:off x="8347426" y="3057926"/>
              <a:ext cx="52344" cy="46669"/>
            </a:xfrm>
            <a:custGeom>
              <a:rect b="b" l="l" r="r" t="t"/>
              <a:pathLst>
                <a:path extrusionOk="0" h="1875" w="2103">
                  <a:moveTo>
                    <a:pt x="2102" y="0"/>
                  </a:moveTo>
                  <a:lnTo>
                    <a:pt x="402" y="994"/>
                  </a:lnTo>
                  <a:cubicBezTo>
                    <a:pt x="395" y="1427"/>
                    <a:pt x="243" y="1730"/>
                    <a:pt x="0" y="1875"/>
                  </a:cubicBezTo>
                  <a:lnTo>
                    <a:pt x="1708" y="880"/>
                  </a:lnTo>
                  <a:cubicBezTo>
                    <a:pt x="1951" y="736"/>
                    <a:pt x="2102" y="433"/>
                    <a:pt x="21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42"/>
            <p:cNvSpPr/>
            <p:nvPr/>
          </p:nvSpPr>
          <p:spPr>
            <a:xfrm>
              <a:off x="8148331" y="2733261"/>
              <a:ext cx="66904" cy="29445"/>
            </a:xfrm>
            <a:custGeom>
              <a:rect b="b" l="l" r="r" t="t"/>
              <a:pathLst>
                <a:path extrusionOk="0" h="1183" w="2688">
                  <a:moveTo>
                    <a:pt x="2071" y="0"/>
                  </a:moveTo>
                  <a:cubicBezTo>
                    <a:pt x="1936" y="0"/>
                    <a:pt x="1814" y="33"/>
                    <a:pt x="1708" y="98"/>
                  </a:cubicBezTo>
                  <a:lnTo>
                    <a:pt x="1" y="1092"/>
                  </a:lnTo>
                  <a:cubicBezTo>
                    <a:pt x="106" y="1031"/>
                    <a:pt x="227" y="1000"/>
                    <a:pt x="361" y="1000"/>
                  </a:cubicBezTo>
                  <a:cubicBezTo>
                    <a:pt x="546" y="1000"/>
                    <a:pt x="755" y="1060"/>
                    <a:pt x="980" y="1183"/>
                  </a:cubicBezTo>
                  <a:lnTo>
                    <a:pt x="2687" y="189"/>
                  </a:lnTo>
                  <a:cubicBezTo>
                    <a:pt x="2464" y="62"/>
                    <a:pt x="2256" y="0"/>
                    <a:pt x="20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42"/>
            <p:cNvSpPr/>
            <p:nvPr/>
          </p:nvSpPr>
          <p:spPr>
            <a:xfrm>
              <a:off x="8357233" y="2884318"/>
              <a:ext cx="43109" cy="198373"/>
            </a:xfrm>
            <a:custGeom>
              <a:rect b="b" l="l" r="r" t="t"/>
              <a:pathLst>
                <a:path extrusionOk="0" h="7970" w="1732">
                  <a:moveTo>
                    <a:pt x="1731" y="1"/>
                  </a:moveTo>
                  <a:lnTo>
                    <a:pt x="24" y="1003"/>
                  </a:lnTo>
                  <a:lnTo>
                    <a:pt x="1" y="7969"/>
                  </a:lnTo>
                  <a:lnTo>
                    <a:pt x="1716" y="6975"/>
                  </a:lnTo>
                  <a:lnTo>
                    <a:pt x="173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42"/>
            <p:cNvSpPr/>
            <p:nvPr/>
          </p:nvSpPr>
          <p:spPr>
            <a:xfrm>
              <a:off x="8172698" y="2738139"/>
              <a:ext cx="193445" cy="111831"/>
            </a:xfrm>
            <a:custGeom>
              <a:rect b="b" l="l" r="r" t="t"/>
              <a:pathLst>
                <a:path extrusionOk="0" h="4493" w="7772">
                  <a:moveTo>
                    <a:pt x="1708" y="0"/>
                  </a:moveTo>
                  <a:lnTo>
                    <a:pt x="1" y="994"/>
                  </a:lnTo>
                  <a:lnTo>
                    <a:pt x="6064" y="4493"/>
                  </a:lnTo>
                  <a:lnTo>
                    <a:pt x="7772" y="3499"/>
                  </a:lnTo>
                  <a:lnTo>
                    <a:pt x="170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42"/>
            <p:cNvSpPr/>
            <p:nvPr/>
          </p:nvSpPr>
          <p:spPr>
            <a:xfrm>
              <a:off x="8323631" y="2825403"/>
              <a:ext cx="76711" cy="83879"/>
            </a:xfrm>
            <a:custGeom>
              <a:rect b="b" l="l" r="r" t="t"/>
              <a:pathLst>
                <a:path extrusionOk="0" h="3370" w="3082">
                  <a:moveTo>
                    <a:pt x="1708" y="0"/>
                  </a:moveTo>
                  <a:lnTo>
                    <a:pt x="0" y="994"/>
                  </a:lnTo>
                  <a:cubicBezTo>
                    <a:pt x="759" y="1427"/>
                    <a:pt x="1374" y="2489"/>
                    <a:pt x="1374" y="3370"/>
                  </a:cubicBezTo>
                  <a:lnTo>
                    <a:pt x="3081" y="2376"/>
                  </a:lnTo>
                  <a:cubicBezTo>
                    <a:pt x="3081" y="1503"/>
                    <a:pt x="2466" y="433"/>
                    <a:pt x="17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42"/>
            <p:cNvSpPr/>
            <p:nvPr/>
          </p:nvSpPr>
          <p:spPr>
            <a:xfrm>
              <a:off x="8226336" y="2867418"/>
              <a:ext cx="96548" cy="215448"/>
            </a:xfrm>
            <a:custGeom>
              <a:rect b="b" l="l" r="r" t="t"/>
              <a:pathLst>
                <a:path extrusionOk="0" h="8656" w="3879">
                  <a:moveTo>
                    <a:pt x="1988" y="1"/>
                  </a:moveTo>
                  <a:cubicBezTo>
                    <a:pt x="1467" y="1"/>
                    <a:pt x="1147" y="425"/>
                    <a:pt x="1147" y="1310"/>
                  </a:cubicBezTo>
                  <a:lnTo>
                    <a:pt x="1147" y="2433"/>
                  </a:lnTo>
                  <a:lnTo>
                    <a:pt x="8" y="1773"/>
                  </a:lnTo>
                  <a:lnTo>
                    <a:pt x="8" y="3291"/>
                  </a:lnTo>
                  <a:lnTo>
                    <a:pt x="1" y="3291"/>
                  </a:lnTo>
                  <a:lnTo>
                    <a:pt x="1147" y="3958"/>
                  </a:lnTo>
                  <a:lnTo>
                    <a:pt x="1139" y="7859"/>
                  </a:lnTo>
                  <a:lnTo>
                    <a:pt x="2505" y="8656"/>
                  </a:lnTo>
                  <a:lnTo>
                    <a:pt x="2513" y="4748"/>
                  </a:lnTo>
                  <a:lnTo>
                    <a:pt x="3651" y="5408"/>
                  </a:lnTo>
                  <a:lnTo>
                    <a:pt x="3826" y="3981"/>
                  </a:lnTo>
                  <a:lnTo>
                    <a:pt x="2520" y="3222"/>
                  </a:lnTo>
                  <a:lnTo>
                    <a:pt x="2520" y="2251"/>
                  </a:lnTo>
                  <a:cubicBezTo>
                    <a:pt x="2520" y="1950"/>
                    <a:pt x="2570" y="1741"/>
                    <a:pt x="2776" y="1741"/>
                  </a:cubicBezTo>
                  <a:cubicBezTo>
                    <a:pt x="2871" y="1741"/>
                    <a:pt x="3000" y="1786"/>
                    <a:pt x="3173" y="1887"/>
                  </a:cubicBezTo>
                  <a:lnTo>
                    <a:pt x="3879" y="2296"/>
                  </a:lnTo>
                  <a:lnTo>
                    <a:pt x="3879" y="930"/>
                  </a:lnTo>
                  <a:cubicBezTo>
                    <a:pt x="3757" y="847"/>
                    <a:pt x="3340" y="566"/>
                    <a:pt x="2854" y="285"/>
                  </a:cubicBezTo>
                  <a:cubicBezTo>
                    <a:pt x="2529" y="97"/>
                    <a:pt x="2236" y="1"/>
                    <a:pt x="1988" y="1"/>
                  </a:cubicBezTo>
                  <a:close/>
                </a:path>
              </a:pathLst>
            </a:custGeom>
            <a:solidFill>
              <a:srgbClr val="5DE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42"/>
            <p:cNvSpPr/>
            <p:nvPr/>
          </p:nvSpPr>
          <p:spPr>
            <a:xfrm>
              <a:off x="8226536" y="2867940"/>
              <a:ext cx="96548" cy="214378"/>
            </a:xfrm>
            <a:custGeom>
              <a:rect b="b" l="l" r="r" t="t"/>
              <a:pathLst>
                <a:path extrusionOk="0" h="8613" w="3879">
                  <a:moveTo>
                    <a:pt x="1994" y="0"/>
                  </a:moveTo>
                  <a:cubicBezTo>
                    <a:pt x="1472" y="0"/>
                    <a:pt x="1151" y="425"/>
                    <a:pt x="1146" y="1312"/>
                  </a:cubicBezTo>
                  <a:lnTo>
                    <a:pt x="1146" y="2435"/>
                  </a:lnTo>
                  <a:lnTo>
                    <a:pt x="0" y="1767"/>
                  </a:lnTo>
                  <a:lnTo>
                    <a:pt x="0" y="3285"/>
                  </a:lnTo>
                  <a:lnTo>
                    <a:pt x="1146" y="3953"/>
                  </a:lnTo>
                  <a:lnTo>
                    <a:pt x="1139" y="7823"/>
                  </a:lnTo>
                  <a:lnTo>
                    <a:pt x="2505" y="8612"/>
                  </a:lnTo>
                  <a:lnTo>
                    <a:pt x="2512" y="4742"/>
                  </a:lnTo>
                  <a:lnTo>
                    <a:pt x="3651" y="5402"/>
                  </a:lnTo>
                  <a:lnTo>
                    <a:pt x="3825" y="3975"/>
                  </a:lnTo>
                  <a:lnTo>
                    <a:pt x="2520" y="3216"/>
                  </a:lnTo>
                  <a:lnTo>
                    <a:pt x="2520" y="2245"/>
                  </a:lnTo>
                  <a:cubicBezTo>
                    <a:pt x="2520" y="1944"/>
                    <a:pt x="2570" y="1739"/>
                    <a:pt x="2776" y="1739"/>
                  </a:cubicBezTo>
                  <a:cubicBezTo>
                    <a:pt x="2871" y="1739"/>
                    <a:pt x="3000" y="1782"/>
                    <a:pt x="3173" y="1881"/>
                  </a:cubicBezTo>
                  <a:lnTo>
                    <a:pt x="3878" y="2291"/>
                  </a:lnTo>
                  <a:lnTo>
                    <a:pt x="3878" y="925"/>
                  </a:lnTo>
                  <a:cubicBezTo>
                    <a:pt x="3757" y="841"/>
                    <a:pt x="3339" y="560"/>
                    <a:pt x="2854" y="280"/>
                  </a:cubicBezTo>
                  <a:cubicBezTo>
                    <a:pt x="2530" y="95"/>
                    <a:pt x="2240" y="0"/>
                    <a:pt x="19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6" name="Google Shape;6096;p42"/>
          <p:cNvGrpSpPr/>
          <p:nvPr/>
        </p:nvGrpSpPr>
        <p:grpSpPr>
          <a:xfrm>
            <a:off x="7516698" y="2761361"/>
            <a:ext cx="262764" cy="373624"/>
            <a:chOff x="7516698" y="2761361"/>
            <a:chExt cx="262764" cy="373624"/>
          </a:xfrm>
        </p:grpSpPr>
        <p:sp>
          <p:nvSpPr>
            <p:cNvPr id="6097" name="Google Shape;6097;p42"/>
            <p:cNvSpPr/>
            <p:nvPr/>
          </p:nvSpPr>
          <p:spPr>
            <a:xfrm>
              <a:off x="7516698" y="2761411"/>
              <a:ext cx="262764" cy="373574"/>
            </a:xfrm>
            <a:custGeom>
              <a:rect b="b" l="l" r="r" t="t"/>
              <a:pathLst>
                <a:path extrusionOk="0" h="15009" w="10557">
                  <a:moveTo>
                    <a:pt x="2502" y="0"/>
                  </a:moveTo>
                  <a:cubicBezTo>
                    <a:pt x="2364" y="0"/>
                    <a:pt x="2239" y="33"/>
                    <a:pt x="2133" y="97"/>
                  </a:cubicBezTo>
                  <a:lnTo>
                    <a:pt x="425" y="1091"/>
                  </a:lnTo>
                  <a:cubicBezTo>
                    <a:pt x="183" y="1228"/>
                    <a:pt x="23" y="1539"/>
                    <a:pt x="23" y="1972"/>
                  </a:cubicBezTo>
                  <a:lnTo>
                    <a:pt x="1" y="8938"/>
                  </a:lnTo>
                  <a:cubicBezTo>
                    <a:pt x="1" y="9819"/>
                    <a:pt x="615" y="10881"/>
                    <a:pt x="1374" y="11321"/>
                  </a:cubicBezTo>
                  <a:lnTo>
                    <a:pt x="7438" y="14820"/>
                  </a:lnTo>
                  <a:cubicBezTo>
                    <a:pt x="7660" y="14948"/>
                    <a:pt x="7871" y="15009"/>
                    <a:pt x="8057" y="15009"/>
                  </a:cubicBezTo>
                  <a:cubicBezTo>
                    <a:pt x="8201" y="15009"/>
                    <a:pt x="8330" y="14973"/>
                    <a:pt x="8439" y="14903"/>
                  </a:cubicBezTo>
                  <a:lnTo>
                    <a:pt x="8439" y="14903"/>
                  </a:lnTo>
                  <a:lnTo>
                    <a:pt x="8424" y="14918"/>
                  </a:lnTo>
                  <a:lnTo>
                    <a:pt x="10132" y="13924"/>
                  </a:lnTo>
                  <a:cubicBezTo>
                    <a:pt x="10374" y="13780"/>
                    <a:pt x="10526" y="13469"/>
                    <a:pt x="10534" y="13036"/>
                  </a:cubicBezTo>
                  <a:lnTo>
                    <a:pt x="10549" y="6070"/>
                  </a:lnTo>
                  <a:cubicBezTo>
                    <a:pt x="10557" y="5197"/>
                    <a:pt x="9942" y="4135"/>
                    <a:pt x="9183" y="3687"/>
                  </a:cubicBezTo>
                  <a:lnTo>
                    <a:pt x="3120" y="188"/>
                  </a:lnTo>
                  <a:cubicBezTo>
                    <a:pt x="2901" y="61"/>
                    <a:pt x="2689" y="0"/>
                    <a:pt x="250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42"/>
            <p:cNvSpPr/>
            <p:nvPr/>
          </p:nvSpPr>
          <p:spPr>
            <a:xfrm>
              <a:off x="7726371" y="3085877"/>
              <a:ext cx="52518" cy="46669"/>
            </a:xfrm>
            <a:custGeom>
              <a:rect b="b" l="l" r="r" t="t"/>
              <a:pathLst>
                <a:path extrusionOk="0" h="1875" w="2110">
                  <a:moveTo>
                    <a:pt x="2110" y="0"/>
                  </a:moveTo>
                  <a:lnTo>
                    <a:pt x="402" y="994"/>
                  </a:lnTo>
                  <a:cubicBezTo>
                    <a:pt x="402" y="1424"/>
                    <a:pt x="253" y="1726"/>
                    <a:pt x="6" y="1871"/>
                  </a:cubicBezTo>
                  <a:lnTo>
                    <a:pt x="6" y="1871"/>
                  </a:lnTo>
                  <a:lnTo>
                    <a:pt x="1708" y="881"/>
                  </a:lnTo>
                  <a:cubicBezTo>
                    <a:pt x="1958" y="736"/>
                    <a:pt x="2110" y="433"/>
                    <a:pt x="2110" y="0"/>
                  </a:cubicBezTo>
                  <a:close/>
                  <a:moveTo>
                    <a:pt x="6" y="1871"/>
                  </a:moveTo>
                  <a:lnTo>
                    <a:pt x="0" y="1875"/>
                  </a:lnTo>
                  <a:cubicBezTo>
                    <a:pt x="2" y="1874"/>
                    <a:pt x="4" y="1873"/>
                    <a:pt x="6" y="18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42"/>
            <p:cNvSpPr/>
            <p:nvPr/>
          </p:nvSpPr>
          <p:spPr>
            <a:xfrm>
              <a:off x="7527276" y="2761361"/>
              <a:ext cx="66879" cy="29495"/>
            </a:xfrm>
            <a:custGeom>
              <a:rect b="b" l="l" r="r" t="t"/>
              <a:pathLst>
                <a:path extrusionOk="0" h="1185" w="2687">
                  <a:moveTo>
                    <a:pt x="2067" y="1"/>
                  </a:moveTo>
                  <a:cubicBezTo>
                    <a:pt x="1933" y="1"/>
                    <a:pt x="1812" y="32"/>
                    <a:pt x="1708" y="92"/>
                  </a:cubicBezTo>
                  <a:lnTo>
                    <a:pt x="0" y="1086"/>
                  </a:lnTo>
                  <a:cubicBezTo>
                    <a:pt x="105" y="1026"/>
                    <a:pt x="226" y="995"/>
                    <a:pt x="359" y="995"/>
                  </a:cubicBezTo>
                  <a:cubicBezTo>
                    <a:pt x="547" y="995"/>
                    <a:pt x="758" y="1056"/>
                    <a:pt x="979" y="1185"/>
                  </a:cubicBezTo>
                  <a:lnTo>
                    <a:pt x="2687" y="190"/>
                  </a:lnTo>
                  <a:cubicBezTo>
                    <a:pt x="2465" y="62"/>
                    <a:pt x="2254" y="1"/>
                    <a:pt x="20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42"/>
            <p:cNvSpPr/>
            <p:nvPr/>
          </p:nvSpPr>
          <p:spPr>
            <a:xfrm>
              <a:off x="7736178" y="2912469"/>
              <a:ext cx="43284" cy="198174"/>
            </a:xfrm>
            <a:custGeom>
              <a:rect b="b" l="l" r="r" t="t"/>
              <a:pathLst>
                <a:path extrusionOk="0" h="7962" w="1739">
                  <a:moveTo>
                    <a:pt x="1739" y="1"/>
                  </a:moveTo>
                  <a:lnTo>
                    <a:pt x="24" y="995"/>
                  </a:lnTo>
                  <a:lnTo>
                    <a:pt x="1" y="7961"/>
                  </a:lnTo>
                  <a:lnTo>
                    <a:pt x="1716" y="6967"/>
                  </a:lnTo>
                  <a:lnTo>
                    <a:pt x="173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42"/>
            <p:cNvSpPr/>
            <p:nvPr/>
          </p:nvSpPr>
          <p:spPr>
            <a:xfrm>
              <a:off x="7551643" y="2766090"/>
              <a:ext cx="193619" cy="111831"/>
            </a:xfrm>
            <a:custGeom>
              <a:rect b="b" l="l" r="r" t="t"/>
              <a:pathLst>
                <a:path extrusionOk="0" h="4493" w="7779">
                  <a:moveTo>
                    <a:pt x="1716" y="0"/>
                  </a:moveTo>
                  <a:lnTo>
                    <a:pt x="0" y="995"/>
                  </a:lnTo>
                  <a:lnTo>
                    <a:pt x="6064" y="4493"/>
                  </a:lnTo>
                  <a:lnTo>
                    <a:pt x="7779" y="3499"/>
                  </a:lnTo>
                  <a:lnTo>
                    <a:pt x="171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42"/>
            <p:cNvSpPr/>
            <p:nvPr/>
          </p:nvSpPr>
          <p:spPr>
            <a:xfrm>
              <a:off x="7702551" y="2853156"/>
              <a:ext cx="76711" cy="84078"/>
            </a:xfrm>
            <a:custGeom>
              <a:rect b="b" l="l" r="r" t="t"/>
              <a:pathLst>
                <a:path extrusionOk="0" h="3378" w="3082">
                  <a:moveTo>
                    <a:pt x="1708" y="1"/>
                  </a:moveTo>
                  <a:lnTo>
                    <a:pt x="1" y="995"/>
                  </a:lnTo>
                  <a:cubicBezTo>
                    <a:pt x="760" y="1435"/>
                    <a:pt x="1375" y="2505"/>
                    <a:pt x="1375" y="3378"/>
                  </a:cubicBezTo>
                  <a:lnTo>
                    <a:pt x="3082" y="2384"/>
                  </a:lnTo>
                  <a:cubicBezTo>
                    <a:pt x="3082" y="1511"/>
                    <a:pt x="2467" y="441"/>
                    <a:pt x="170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42"/>
            <p:cNvSpPr/>
            <p:nvPr/>
          </p:nvSpPr>
          <p:spPr>
            <a:xfrm>
              <a:off x="7552763" y="2895792"/>
              <a:ext cx="65386" cy="83357"/>
            </a:xfrm>
            <a:custGeom>
              <a:rect b="b" l="l" r="r" t="t"/>
              <a:pathLst>
                <a:path extrusionOk="0" h="3349" w="2627">
                  <a:moveTo>
                    <a:pt x="725" y="0"/>
                  </a:moveTo>
                  <a:cubicBezTo>
                    <a:pt x="299" y="0"/>
                    <a:pt x="9" y="338"/>
                    <a:pt x="9" y="921"/>
                  </a:cubicBezTo>
                  <a:cubicBezTo>
                    <a:pt x="1" y="1741"/>
                    <a:pt x="585" y="2750"/>
                    <a:pt x="1314" y="3167"/>
                  </a:cubicBezTo>
                  <a:cubicBezTo>
                    <a:pt x="1526" y="3290"/>
                    <a:pt x="1728" y="3349"/>
                    <a:pt x="1906" y="3349"/>
                  </a:cubicBezTo>
                  <a:cubicBezTo>
                    <a:pt x="2332" y="3349"/>
                    <a:pt x="2627" y="3015"/>
                    <a:pt x="2627" y="2431"/>
                  </a:cubicBezTo>
                  <a:cubicBezTo>
                    <a:pt x="2627" y="1612"/>
                    <a:pt x="2042" y="595"/>
                    <a:pt x="1321" y="185"/>
                  </a:cubicBezTo>
                  <a:cubicBezTo>
                    <a:pt x="1106" y="60"/>
                    <a:pt x="904" y="0"/>
                    <a:pt x="72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42"/>
            <p:cNvSpPr/>
            <p:nvPr/>
          </p:nvSpPr>
          <p:spPr>
            <a:xfrm>
              <a:off x="7627383" y="2938927"/>
              <a:ext cx="65386" cy="83307"/>
            </a:xfrm>
            <a:custGeom>
              <a:rect b="b" l="l" r="r" t="t"/>
              <a:pathLst>
                <a:path extrusionOk="0" h="3347" w="2627">
                  <a:moveTo>
                    <a:pt x="725" y="1"/>
                  </a:moveTo>
                  <a:cubicBezTo>
                    <a:pt x="298" y="1"/>
                    <a:pt x="6" y="335"/>
                    <a:pt x="1" y="918"/>
                  </a:cubicBezTo>
                  <a:cubicBezTo>
                    <a:pt x="1" y="1738"/>
                    <a:pt x="585" y="2747"/>
                    <a:pt x="1313" y="3165"/>
                  </a:cubicBezTo>
                  <a:cubicBezTo>
                    <a:pt x="1526" y="3288"/>
                    <a:pt x="1727" y="3346"/>
                    <a:pt x="1906" y="3346"/>
                  </a:cubicBezTo>
                  <a:cubicBezTo>
                    <a:pt x="2332" y="3346"/>
                    <a:pt x="2626" y="3012"/>
                    <a:pt x="2626" y="2429"/>
                  </a:cubicBezTo>
                  <a:cubicBezTo>
                    <a:pt x="2626" y="1609"/>
                    <a:pt x="2042" y="600"/>
                    <a:pt x="1321" y="182"/>
                  </a:cubicBezTo>
                  <a:cubicBezTo>
                    <a:pt x="1106" y="59"/>
                    <a:pt x="904"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5" name="Google Shape;6105;p42"/>
          <p:cNvGrpSpPr/>
          <p:nvPr/>
        </p:nvGrpSpPr>
        <p:grpSpPr>
          <a:xfrm>
            <a:off x="6895841" y="2761361"/>
            <a:ext cx="262565" cy="373624"/>
            <a:chOff x="6895841" y="2761361"/>
            <a:chExt cx="262565" cy="373624"/>
          </a:xfrm>
        </p:grpSpPr>
        <p:sp>
          <p:nvSpPr>
            <p:cNvPr id="6106" name="Google Shape;6106;p42"/>
            <p:cNvSpPr/>
            <p:nvPr/>
          </p:nvSpPr>
          <p:spPr>
            <a:xfrm>
              <a:off x="6895841" y="2761411"/>
              <a:ext cx="262565" cy="373574"/>
            </a:xfrm>
            <a:custGeom>
              <a:rect b="b" l="l" r="r" t="t"/>
              <a:pathLst>
                <a:path extrusionOk="0" h="15009" w="10549">
                  <a:moveTo>
                    <a:pt x="2498" y="0"/>
                  </a:moveTo>
                  <a:cubicBezTo>
                    <a:pt x="2362" y="0"/>
                    <a:pt x="2238" y="33"/>
                    <a:pt x="2132" y="97"/>
                  </a:cubicBezTo>
                  <a:lnTo>
                    <a:pt x="425" y="1091"/>
                  </a:lnTo>
                  <a:cubicBezTo>
                    <a:pt x="175" y="1228"/>
                    <a:pt x="15" y="1539"/>
                    <a:pt x="15" y="1972"/>
                  </a:cubicBezTo>
                  <a:lnTo>
                    <a:pt x="0" y="8938"/>
                  </a:lnTo>
                  <a:cubicBezTo>
                    <a:pt x="0" y="9819"/>
                    <a:pt x="607" y="10881"/>
                    <a:pt x="1374" y="11321"/>
                  </a:cubicBezTo>
                  <a:lnTo>
                    <a:pt x="7437" y="14820"/>
                  </a:lnTo>
                  <a:cubicBezTo>
                    <a:pt x="7660" y="14948"/>
                    <a:pt x="7868" y="15009"/>
                    <a:pt x="8053" y="15009"/>
                  </a:cubicBezTo>
                  <a:cubicBezTo>
                    <a:pt x="8197" y="15009"/>
                    <a:pt x="8326" y="14973"/>
                    <a:pt x="8439" y="14903"/>
                  </a:cubicBezTo>
                  <a:lnTo>
                    <a:pt x="8439" y="14903"/>
                  </a:lnTo>
                  <a:lnTo>
                    <a:pt x="8416" y="14918"/>
                  </a:lnTo>
                  <a:lnTo>
                    <a:pt x="8416" y="14918"/>
                  </a:lnTo>
                  <a:lnTo>
                    <a:pt x="10124" y="13924"/>
                  </a:lnTo>
                  <a:cubicBezTo>
                    <a:pt x="10374" y="13780"/>
                    <a:pt x="10526" y="13469"/>
                    <a:pt x="10526" y="13036"/>
                  </a:cubicBezTo>
                  <a:lnTo>
                    <a:pt x="10549" y="6070"/>
                  </a:lnTo>
                  <a:cubicBezTo>
                    <a:pt x="10549" y="5197"/>
                    <a:pt x="9934" y="4135"/>
                    <a:pt x="9175" y="3687"/>
                  </a:cubicBezTo>
                  <a:lnTo>
                    <a:pt x="3111" y="188"/>
                  </a:lnTo>
                  <a:cubicBezTo>
                    <a:pt x="2893" y="61"/>
                    <a:pt x="2684" y="0"/>
                    <a:pt x="249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42"/>
            <p:cNvSpPr/>
            <p:nvPr/>
          </p:nvSpPr>
          <p:spPr>
            <a:xfrm>
              <a:off x="7105316" y="3085877"/>
              <a:ext cx="52518" cy="46669"/>
            </a:xfrm>
            <a:custGeom>
              <a:rect b="b" l="l" r="r" t="t"/>
              <a:pathLst>
                <a:path extrusionOk="0" h="1875" w="2110">
                  <a:moveTo>
                    <a:pt x="2110" y="0"/>
                  </a:moveTo>
                  <a:lnTo>
                    <a:pt x="402" y="994"/>
                  </a:lnTo>
                  <a:cubicBezTo>
                    <a:pt x="402" y="1424"/>
                    <a:pt x="253" y="1726"/>
                    <a:pt x="6" y="1871"/>
                  </a:cubicBezTo>
                  <a:lnTo>
                    <a:pt x="6" y="1871"/>
                  </a:lnTo>
                  <a:lnTo>
                    <a:pt x="1708" y="881"/>
                  </a:lnTo>
                  <a:cubicBezTo>
                    <a:pt x="1958" y="736"/>
                    <a:pt x="2110" y="433"/>
                    <a:pt x="2110" y="0"/>
                  </a:cubicBezTo>
                  <a:close/>
                  <a:moveTo>
                    <a:pt x="6" y="1871"/>
                  </a:moveTo>
                  <a:lnTo>
                    <a:pt x="0" y="1875"/>
                  </a:lnTo>
                  <a:cubicBezTo>
                    <a:pt x="2" y="1874"/>
                    <a:pt x="4" y="1873"/>
                    <a:pt x="6" y="18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42"/>
            <p:cNvSpPr/>
            <p:nvPr/>
          </p:nvSpPr>
          <p:spPr>
            <a:xfrm>
              <a:off x="6906221" y="2761361"/>
              <a:ext cx="67079" cy="29495"/>
            </a:xfrm>
            <a:custGeom>
              <a:rect b="b" l="l" r="r" t="t"/>
              <a:pathLst>
                <a:path extrusionOk="0" h="1185" w="2695">
                  <a:moveTo>
                    <a:pt x="2067" y="1"/>
                  </a:moveTo>
                  <a:cubicBezTo>
                    <a:pt x="1933" y="1"/>
                    <a:pt x="1812" y="32"/>
                    <a:pt x="1708" y="92"/>
                  </a:cubicBezTo>
                  <a:lnTo>
                    <a:pt x="0" y="1086"/>
                  </a:lnTo>
                  <a:cubicBezTo>
                    <a:pt x="105" y="1026"/>
                    <a:pt x="226" y="995"/>
                    <a:pt x="360" y="995"/>
                  </a:cubicBezTo>
                  <a:cubicBezTo>
                    <a:pt x="548" y="995"/>
                    <a:pt x="761" y="1056"/>
                    <a:pt x="987" y="1185"/>
                  </a:cubicBezTo>
                  <a:lnTo>
                    <a:pt x="2694" y="190"/>
                  </a:lnTo>
                  <a:cubicBezTo>
                    <a:pt x="2468" y="62"/>
                    <a:pt x="2255" y="1"/>
                    <a:pt x="20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42"/>
            <p:cNvSpPr/>
            <p:nvPr/>
          </p:nvSpPr>
          <p:spPr>
            <a:xfrm>
              <a:off x="7115321" y="2912469"/>
              <a:ext cx="43085" cy="198174"/>
            </a:xfrm>
            <a:custGeom>
              <a:rect b="b" l="l" r="r" t="t"/>
              <a:pathLst>
                <a:path extrusionOk="0" h="7962" w="1731">
                  <a:moveTo>
                    <a:pt x="1731" y="1"/>
                  </a:moveTo>
                  <a:lnTo>
                    <a:pt x="15" y="995"/>
                  </a:lnTo>
                  <a:lnTo>
                    <a:pt x="0" y="7961"/>
                  </a:lnTo>
                  <a:lnTo>
                    <a:pt x="1708" y="6967"/>
                  </a:lnTo>
                  <a:lnTo>
                    <a:pt x="173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42"/>
            <p:cNvSpPr/>
            <p:nvPr/>
          </p:nvSpPr>
          <p:spPr>
            <a:xfrm>
              <a:off x="6930588" y="2766090"/>
              <a:ext cx="193619" cy="111831"/>
            </a:xfrm>
            <a:custGeom>
              <a:rect b="b" l="l" r="r" t="t"/>
              <a:pathLst>
                <a:path extrusionOk="0" h="4493" w="7779">
                  <a:moveTo>
                    <a:pt x="1715" y="0"/>
                  </a:moveTo>
                  <a:lnTo>
                    <a:pt x="0" y="995"/>
                  </a:lnTo>
                  <a:lnTo>
                    <a:pt x="6064" y="4493"/>
                  </a:lnTo>
                  <a:lnTo>
                    <a:pt x="7779" y="3499"/>
                  </a:lnTo>
                  <a:lnTo>
                    <a:pt x="171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42"/>
            <p:cNvSpPr/>
            <p:nvPr/>
          </p:nvSpPr>
          <p:spPr>
            <a:xfrm>
              <a:off x="7081496" y="2853156"/>
              <a:ext cx="76910" cy="84078"/>
            </a:xfrm>
            <a:custGeom>
              <a:rect b="b" l="l" r="r" t="t"/>
              <a:pathLst>
                <a:path extrusionOk="0" h="3378" w="3090">
                  <a:moveTo>
                    <a:pt x="1708" y="1"/>
                  </a:moveTo>
                  <a:lnTo>
                    <a:pt x="1" y="995"/>
                  </a:lnTo>
                  <a:cubicBezTo>
                    <a:pt x="767" y="1435"/>
                    <a:pt x="1382" y="2505"/>
                    <a:pt x="1374" y="3378"/>
                  </a:cubicBezTo>
                  <a:lnTo>
                    <a:pt x="3082" y="2384"/>
                  </a:lnTo>
                  <a:cubicBezTo>
                    <a:pt x="3090" y="1511"/>
                    <a:pt x="2467" y="441"/>
                    <a:pt x="170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42"/>
            <p:cNvSpPr/>
            <p:nvPr/>
          </p:nvSpPr>
          <p:spPr>
            <a:xfrm>
              <a:off x="6946841" y="2882625"/>
              <a:ext cx="112030" cy="186849"/>
            </a:xfrm>
            <a:custGeom>
              <a:rect b="b" l="l" r="r" t="t"/>
              <a:pathLst>
                <a:path extrusionOk="0" h="7507" w="4501">
                  <a:moveTo>
                    <a:pt x="2261" y="1"/>
                  </a:moveTo>
                  <a:lnTo>
                    <a:pt x="0" y="4895"/>
                  </a:lnTo>
                  <a:lnTo>
                    <a:pt x="1897" y="5988"/>
                  </a:lnTo>
                  <a:lnTo>
                    <a:pt x="1897" y="4713"/>
                  </a:lnTo>
                  <a:lnTo>
                    <a:pt x="1328" y="3939"/>
                  </a:lnTo>
                  <a:lnTo>
                    <a:pt x="1472" y="3780"/>
                  </a:lnTo>
                  <a:lnTo>
                    <a:pt x="1897" y="4364"/>
                  </a:lnTo>
                  <a:lnTo>
                    <a:pt x="1897" y="3378"/>
                  </a:lnTo>
                  <a:lnTo>
                    <a:pt x="2489" y="3719"/>
                  </a:lnTo>
                  <a:lnTo>
                    <a:pt x="2489" y="4341"/>
                  </a:lnTo>
                  <a:lnTo>
                    <a:pt x="2914" y="4334"/>
                  </a:lnTo>
                  <a:lnTo>
                    <a:pt x="3036" y="4660"/>
                  </a:lnTo>
                  <a:lnTo>
                    <a:pt x="2489" y="4675"/>
                  </a:lnTo>
                  <a:lnTo>
                    <a:pt x="2489" y="5032"/>
                  </a:lnTo>
                  <a:lnTo>
                    <a:pt x="3316" y="5040"/>
                  </a:lnTo>
                  <a:lnTo>
                    <a:pt x="3423" y="5358"/>
                  </a:lnTo>
                  <a:lnTo>
                    <a:pt x="2489" y="5351"/>
                  </a:lnTo>
                  <a:lnTo>
                    <a:pt x="2482" y="6330"/>
                  </a:lnTo>
                  <a:lnTo>
                    <a:pt x="3658" y="7005"/>
                  </a:lnTo>
                  <a:lnTo>
                    <a:pt x="3658" y="7020"/>
                  </a:lnTo>
                  <a:lnTo>
                    <a:pt x="4500" y="7506"/>
                  </a:lnTo>
                  <a:lnTo>
                    <a:pt x="22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3" name="Google Shape;6113;p42"/>
          <p:cNvGrpSpPr/>
          <p:nvPr/>
        </p:nvGrpSpPr>
        <p:grpSpPr>
          <a:xfrm>
            <a:off x="6274761" y="2761361"/>
            <a:ext cx="262589" cy="373624"/>
            <a:chOff x="6274761" y="2761361"/>
            <a:chExt cx="262589" cy="373624"/>
          </a:xfrm>
        </p:grpSpPr>
        <p:sp>
          <p:nvSpPr>
            <p:cNvPr id="6114" name="Google Shape;6114;p42"/>
            <p:cNvSpPr/>
            <p:nvPr/>
          </p:nvSpPr>
          <p:spPr>
            <a:xfrm>
              <a:off x="6274761" y="2761411"/>
              <a:ext cx="262589" cy="373574"/>
            </a:xfrm>
            <a:custGeom>
              <a:rect b="b" l="l" r="r" t="t"/>
              <a:pathLst>
                <a:path extrusionOk="0" h="15009" w="10550">
                  <a:moveTo>
                    <a:pt x="2499" y="0"/>
                  </a:moveTo>
                  <a:cubicBezTo>
                    <a:pt x="2363" y="0"/>
                    <a:pt x="2239" y="33"/>
                    <a:pt x="2133" y="97"/>
                  </a:cubicBezTo>
                  <a:lnTo>
                    <a:pt x="426" y="1091"/>
                  </a:lnTo>
                  <a:cubicBezTo>
                    <a:pt x="175" y="1228"/>
                    <a:pt x="24" y="1539"/>
                    <a:pt x="24" y="1972"/>
                  </a:cubicBezTo>
                  <a:lnTo>
                    <a:pt x="1" y="8938"/>
                  </a:lnTo>
                  <a:cubicBezTo>
                    <a:pt x="1" y="9819"/>
                    <a:pt x="616" y="10881"/>
                    <a:pt x="1375" y="11321"/>
                  </a:cubicBezTo>
                  <a:lnTo>
                    <a:pt x="7438" y="14820"/>
                  </a:lnTo>
                  <a:cubicBezTo>
                    <a:pt x="7661" y="14948"/>
                    <a:pt x="7871" y="15009"/>
                    <a:pt x="8057" y="15009"/>
                  </a:cubicBezTo>
                  <a:cubicBezTo>
                    <a:pt x="8201" y="15009"/>
                    <a:pt x="8331" y="14973"/>
                    <a:pt x="8440" y="14903"/>
                  </a:cubicBezTo>
                  <a:lnTo>
                    <a:pt x="8440" y="14903"/>
                  </a:lnTo>
                  <a:lnTo>
                    <a:pt x="8417" y="14918"/>
                  </a:lnTo>
                  <a:lnTo>
                    <a:pt x="10124" y="13924"/>
                  </a:lnTo>
                  <a:cubicBezTo>
                    <a:pt x="10375" y="13780"/>
                    <a:pt x="10527" y="13469"/>
                    <a:pt x="10527" y="13036"/>
                  </a:cubicBezTo>
                  <a:lnTo>
                    <a:pt x="10549" y="6070"/>
                  </a:lnTo>
                  <a:cubicBezTo>
                    <a:pt x="10549" y="5197"/>
                    <a:pt x="9942" y="4135"/>
                    <a:pt x="9176" y="3687"/>
                  </a:cubicBezTo>
                  <a:lnTo>
                    <a:pt x="3112" y="188"/>
                  </a:lnTo>
                  <a:cubicBezTo>
                    <a:pt x="2893" y="61"/>
                    <a:pt x="2685" y="0"/>
                    <a:pt x="249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42"/>
            <p:cNvSpPr/>
            <p:nvPr/>
          </p:nvSpPr>
          <p:spPr>
            <a:xfrm>
              <a:off x="6484435" y="3085877"/>
              <a:ext cx="52543" cy="46669"/>
            </a:xfrm>
            <a:custGeom>
              <a:rect b="b" l="l" r="r" t="t"/>
              <a:pathLst>
                <a:path extrusionOk="0" h="1875" w="2111">
                  <a:moveTo>
                    <a:pt x="2110" y="0"/>
                  </a:moveTo>
                  <a:lnTo>
                    <a:pt x="403" y="994"/>
                  </a:lnTo>
                  <a:cubicBezTo>
                    <a:pt x="403" y="1427"/>
                    <a:pt x="243" y="1731"/>
                    <a:pt x="1" y="1875"/>
                  </a:cubicBezTo>
                  <a:lnTo>
                    <a:pt x="1708" y="881"/>
                  </a:lnTo>
                  <a:cubicBezTo>
                    <a:pt x="1951" y="736"/>
                    <a:pt x="2110" y="433"/>
                    <a:pt x="21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42"/>
            <p:cNvSpPr/>
            <p:nvPr/>
          </p:nvSpPr>
          <p:spPr>
            <a:xfrm>
              <a:off x="6285340" y="2761361"/>
              <a:ext cx="66904" cy="29495"/>
            </a:xfrm>
            <a:custGeom>
              <a:rect b="b" l="l" r="r" t="t"/>
              <a:pathLst>
                <a:path extrusionOk="0" h="1185" w="2688">
                  <a:moveTo>
                    <a:pt x="2065" y="1"/>
                  </a:moveTo>
                  <a:cubicBezTo>
                    <a:pt x="1933" y="1"/>
                    <a:pt x="1813" y="32"/>
                    <a:pt x="1708" y="92"/>
                  </a:cubicBezTo>
                  <a:lnTo>
                    <a:pt x="1" y="1086"/>
                  </a:lnTo>
                  <a:cubicBezTo>
                    <a:pt x="105" y="1026"/>
                    <a:pt x="225" y="995"/>
                    <a:pt x="358" y="995"/>
                  </a:cubicBezTo>
                  <a:cubicBezTo>
                    <a:pt x="543" y="995"/>
                    <a:pt x="754" y="1056"/>
                    <a:pt x="980" y="1185"/>
                  </a:cubicBezTo>
                  <a:lnTo>
                    <a:pt x="2687" y="190"/>
                  </a:lnTo>
                  <a:cubicBezTo>
                    <a:pt x="2461" y="62"/>
                    <a:pt x="2251" y="1"/>
                    <a:pt x="2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42"/>
            <p:cNvSpPr/>
            <p:nvPr/>
          </p:nvSpPr>
          <p:spPr>
            <a:xfrm>
              <a:off x="6494266" y="2912469"/>
              <a:ext cx="43085" cy="198174"/>
            </a:xfrm>
            <a:custGeom>
              <a:rect b="b" l="l" r="r" t="t"/>
              <a:pathLst>
                <a:path extrusionOk="0" h="7962" w="1731">
                  <a:moveTo>
                    <a:pt x="1730" y="1"/>
                  </a:moveTo>
                  <a:lnTo>
                    <a:pt x="23" y="995"/>
                  </a:lnTo>
                  <a:lnTo>
                    <a:pt x="0" y="7961"/>
                  </a:lnTo>
                  <a:lnTo>
                    <a:pt x="1715" y="6967"/>
                  </a:lnTo>
                  <a:lnTo>
                    <a:pt x="173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42"/>
            <p:cNvSpPr/>
            <p:nvPr/>
          </p:nvSpPr>
          <p:spPr>
            <a:xfrm>
              <a:off x="6309707" y="2766090"/>
              <a:ext cx="193445" cy="111831"/>
            </a:xfrm>
            <a:custGeom>
              <a:rect b="b" l="l" r="r" t="t"/>
              <a:pathLst>
                <a:path extrusionOk="0" h="4493" w="7772">
                  <a:moveTo>
                    <a:pt x="1708" y="0"/>
                  </a:moveTo>
                  <a:lnTo>
                    <a:pt x="1" y="995"/>
                  </a:lnTo>
                  <a:lnTo>
                    <a:pt x="6064" y="4493"/>
                  </a:lnTo>
                  <a:lnTo>
                    <a:pt x="7772" y="3499"/>
                  </a:lnTo>
                  <a:lnTo>
                    <a:pt x="170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42"/>
            <p:cNvSpPr/>
            <p:nvPr/>
          </p:nvSpPr>
          <p:spPr>
            <a:xfrm>
              <a:off x="6460640" y="2853156"/>
              <a:ext cx="76711" cy="84078"/>
            </a:xfrm>
            <a:custGeom>
              <a:rect b="b" l="l" r="r" t="t"/>
              <a:pathLst>
                <a:path extrusionOk="0" h="3378" w="3082">
                  <a:moveTo>
                    <a:pt x="1708" y="1"/>
                  </a:moveTo>
                  <a:lnTo>
                    <a:pt x="0" y="995"/>
                  </a:lnTo>
                  <a:cubicBezTo>
                    <a:pt x="759" y="1435"/>
                    <a:pt x="1374" y="2505"/>
                    <a:pt x="1374" y="3378"/>
                  </a:cubicBezTo>
                  <a:lnTo>
                    <a:pt x="3081" y="2384"/>
                  </a:lnTo>
                  <a:cubicBezTo>
                    <a:pt x="3081" y="1511"/>
                    <a:pt x="2467" y="441"/>
                    <a:pt x="170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42"/>
            <p:cNvSpPr/>
            <p:nvPr/>
          </p:nvSpPr>
          <p:spPr>
            <a:xfrm>
              <a:off x="6339002" y="2865999"/>
              <a:ext cx="95777" cy="153049"/>
            </a:xfrm>
            <a:custGeom>
              <a:rect b="b" l="l" r="r" t="t"/>
              <a:pathLst>
                <a:path extrusionOk="0" h="6149" w="3848">
                  <a:moveTo>
                    <a:pt x="685" y="889"/>
                  </a:moveTo>
                  <a:cubicBezTo>
                    <a:pt x="714" y="889"/>
                    <a:pt x="753" y="904"/>
                    <a:pt x="805" y="934"/>
                  </a:cubicBezTo>
                  <a:lnTo>
                    <a:pt x="3020" y="2217"/>
                  </a:lnTo>
                  <a:cubicBezTo>
                    <a:pt x="3150" y="2278"/>
                    <a:pt x="3218" y="2414"/>
                    <a:pt x="3187" y="2551"/>
                  </a:cubicBezTo>
                  <a:cubicBezTo>
                    <a:pt x="3150" y="2748"/>
                    <a:pt x="3112" y="2945"/>
                    <a:pt x="3074" y="3143"/>
                  </a:cubicBezTo>
                  <a:cubicBezTo>
                    <a:pt x="3060" y="3199"/>
                    <a:pt x="3031" y="3226"/>
                    <a:pt x="2989" y="3226"/>
                  </a:cubicBezTo>
                  <a:cubicBezTo>
                    <a:pt x="2964" y="3226"/>
                    <a:pt x="2934" y="3216"/>
                    <a:pt x="2899" y="3196"/>
                  </a:cubicBezTo>
                  <a:lnTo>
                    <a:pt x="2596" y="3021"/>
                  </a:lnTo>
                  <a:lnTo>
                    <a:pt x="2300" y="2847"/>
                  </a:lnTo>
                  <a:lnTo>
                    <a:pt x="1852" y="2589"/>
                  </a:lnTo>
                  <a:cubicBezTo>
                    <a:pt x="1793" y="2557"/>
                    <a:pt x="1743" y="2541"/>
                    <a:pt x="1703" y="2541"/>
                  </a:cubicBezTo>
                  <a:cubicBezTo>
                    <a:pt x="1620" y="2541"/>
                    <a:pt x="1579" y="2610"/>
                    <a:pt x="1579" y="2748"/>
                  </a:cubicBezTo>
                  <a:lnTo>
                    <a:pt x="1579" y="2839"/>
                  </a:lnTo>
                  <a:cubicBezTo>
                    <a:pt x="1579" y="3014"/>
                    <a:pt x="1670" y="3165"/>
                    <a:pt x="1814" y="3256"/>
                  </a:cubicBezTo>
                  <a:lnTo>
                    <a:pt x="2239" y="3499"/>
                  </a:lnTo>
                  <a:lnTo>
                    <a:pt x="2717" y="3773"/>
                  </a:lnTo>
                  <a:cubicBezTo>
                    <a:pt x="2762" y="3803"/>
                    <a:pt x="2793" y="3833"/>
                    <a:pt x="2823" y="3871"/>
                  </a:cubicBezTo>
                  <a:cubicBezTo>
                    <a:pt x="2869" y="3932"/>
                    <a:pt x="2891" y="4000"/>
                    <a:pt x="2884" y="4076"/>
                  </a:cubicBezTo>
                  <a:cubicBezTo>
                    <a:pt x="2838" y="4296"/>
                    <a:pt x="2793" y="4509"/>
                    <a:pt x="2747" y="4729"/>
                  </a:cubicBezTo>
                  <a:cubicBezTo>
                    <a:pt x="2743" y="4771"/>
                    <a:pt x="2718" y="4793"/>
                    <a:pt x="2682" y="4793"/>
                  </a:cubicBezTo>
                  <a:cubicBezTo>
                    <a:pt x="2659" y="4793"/>
                    <a:pt x="2632" y="4784"/>
                    <a:pt x="2603" y="4767"/>
                  </a:cubicBezTo>
                  <a:lnTo>
                    <a:pt x="2451" y="4683"/>
                  </a:lnTo>
                  <a:lnTo>
                    <a:pt x="2345" y="4622"/>
                  </a:lnTo>
                  <a:lnTo>
                    <a:pt x="2019" y="4433"/>
                  </a:lnTo>
                  <a:cubicBezTo>
                    <a:pt x="1928" y="4380"/>
                    <a:pt x="1837" y="4326"/>
                    <a:pt x="1746" y="4281"/>
                  </a:cubicBezTo>
                  <a:cubicBezTo>
                    <a:pt x="1722" y="4261"/>
                    <a:pt x="1693" y="4251"/>
                    <a:pt x="1665" y="4251"/>
                  </a:cubicBezTo>
                  <a:cubicBezTo>
                    <a:pt x="1640" y="4251"/>
                    <a:pt x="1615" y="4259"/>
                    <a:pt x="1594" y="4273"/>
                  </a:cubicBezTo>
                  <a:cubicBezTo>
                    <a:pt x="1465" y="4357"/>
                    <a:pt x="1359" y="4471"/>
                    <a:pt x="1237" y="4569"/>
                  </a:cubicBezTo>
                  <a:cubicBezTo>
                    <a:pt x="1032" y="4736"/>
                    <a:pt x="835" y="4911"/>
                    <a:pt x="630" y="5085"/>
                  </a:cubicBezTo>
                  <a:cubicBezTo>
                    <a:pt x="622" y="5085"/>
                    <a:pt x="622" y="5093"/>
                    <a:pt x="615" y="5093"/>
                  </a:cubicBezTo>
                  <a:lnTo>
                    <a:pt x="607" y="5101"/>
                  </a:lnTo>
                  <a:cubicBezTo>
                    <a:pt x="600" y="5070"/>
                    <a:pt x="600" y="5047"/>
                    <a:pt x="600" y="5017"/>
                  </a:cubicBezTo>
                  <a:cubicBezTo>
                    <a:pt x="607" y="3689"/>
                    <a:pt x="607" y="2369"/>
                    <a:pt x="615" y="1041"/>
                  </a:cubicBezTo>
                  <a:cubicBezTo>
                    <a:pt x="615" y="938"/>
                    <a:pt x="634" y="889"/>
                    <a:pt x="685" y="889"/>
                  </a:cubicBezTo>
                  <a:close/>
                  <a:moveTo>
                    <a:pt x="273" y="1"/>
                  </a:moveTo>
                  <a:cubicBezTo>
                    <a:pt x="99" y="16"/>
                    <a:pt x="15" y="137"/>
                    <a:pt x="15" y="358"/>
                  </a:cubicBezTo>
                  <a:cubicBezTo>
                    <a:pt x="15" y="2088"/>
                    <a:pt x="8" y="3810"/>
                    <a:pt x="0" y="5541"/>
                  </a:cubicBezTo>
                  <a:lnTo>
                    <a:pt x="0" y="5609"/>
                  </a:lnTo>
                  <a:cubicBezTo>
                    <a:pt x="8" y="5761"/>
                    <a:pt x="76" y="5905"/>
                    <a:pt x="182" y="6019"/>
                  </a:cubicBezTo>
                  <a:cubicBezTo>
                    <a:pt x="213" y="6049"/>
                    <a:pt x="251" y="6080"/>
                    <a:pt x="289" y="6102"/>
                  </a:cubicBezTo>
                  <a:cubicBezTo>
                    <a:pt x="328" y="6133"/>
                    <a:pt x="376" y="6149"/>
                    <a:pt x="424" y="6149"/>
                  </a:cubicBezTo>
                  <a:cubicBezTo>
                    <a:pt x="458" y="6149"/>
                    <a:pt x="492" y="6141"/>
                    <a:pt x="524" y="6125"/>
                  </a:cubicBezTo>
                  <a:cubicBezTo>
                    <a:pt x="774" y="5943"/>
                    <a:pt x="1017" y="5753"/>
                    <a:pt x="1260" y="5571"/>
                  </a:cubicBezTo>
                  <a:cubicBezTo>
                    <a:pt x="1465" y="5412"/>
                    <a:pt x="1670" y="5260"/>
                    <a:pt x="1875" y="5101"/>
                  </a:cubicBezTo>
                  <a:cubicBezTo>
                    <a:pt x="1889" y="5090"/>
                    <a:pt x="1904" y="5084"/>
                    <a:pt x="1923" y="5084"/>
                  </a:cubicBezTo>
                  <a:cubicBezTo>
                    <a:pt x="1943" y="5084"/>
                    <a:pt x="1968" y="5092"/>
                    <a:pt x="1996" y="5108"/>
                  </a:cubicBezTo>
                  <a:lnTo>
                    <a:pt x="2436" y="5366"/>
                  </a:lnTo>
                  <a:lnTo>
                    <a:pt x="2800" y="5579"/>
                  </a:lnTo>
                  <a:cubicBezTo>
                    <a:pt x="2891" y="5628"/>
                    <a:pt x="2967" y="5653"/>
                    <a:pt x="3032" y="5653"/>
                  </a:cubicBezTo>
                  <a:cubicBezTo>
                    <a:pt x="3136" y="5653"/>
                    <a:pt x="3209" y="5588"/>
                    <a:pt x="3256" y="5457"/>
                  </a:cubicBezTo>
                  <a:cubicBezTo>
                    <a:pt x="3271" y="5412"/>
                    <a:pt x="3286" y="5359"/>
                    <a:pt x="3294" y="5313"/>
                  </a:cubicBezTo>
                  <a:cubicBezTo>
                    <a:pt x="3461" y="4524"/>
                    <a:pt x="3620" y="3742"/>
                    <a:pt x="3779" y="2953"/>
                  </a:cubicBezTo>
                  <a:cubicBezTo>
                    <a:pt x="3832" y="2771"/>
                    <a:pt x="3848" y="2581"/>
                    <a:pt x="3840" y="2391"/>
                  </a:cubicBezTo>
                  <a:cubicBezTo>
                    <a:pt x="3817" y="2194"/>
                    <a:pt x="3726" y="2012"/>
                    <a:pt x="3582" y="1883"/>
                  </a:cubicBezTo>
                  <a:cubicBezTo>
                    <a:pt x="3544" y="1845"/>
                    <a:pt x="3506" y="1815"/>
                    <a:pt x="3461" y="1784"/>
                  </a:cubicBezTo>
                  <a:lnTo>
                    <a:pt x="3468" y="1784"/>
                  </a:lnTo>
                  <a:lnTo>
                    <a:pt x="448" y="39"/>
                  </a:lnTo>
                  <a:cubicBezTo>
                    <a:pt x="387" y="24"/>
                    <a:pt x="326" y="8"/>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1" name="Google Shape;6121;p42"/>
          <p:cNvGrpSpPr/>
          <p:nvPr/>
        </p:nvGrpSpPr>
        <p:grpSpPr>
          <a:xfrm>
            <a:off x="4434644" y="3947295"/>
            <a:ext cx="262565" cy="373599"/>
            <a:chOff x="4434644" y="3947295"/>
            <a:chExt cx="262565" cy="373599"/>
          </a:xfrm>
        </p:grpSpPr>
        <p:sp>
          <p:nvSpPr>
            <p:cNvPr id="6122" name="Google Shape;6122;p42"/>
            <p:cNvSpPr/>
            <p:nvPr/>
          </p:nvSpPr>
          <p:spPr>
            <a:xfrm>
              <a:off x="4434644" y="3947295"/>
              <a:ext cx="262565" cy="373599"/>
            </a:xfrm>
            <a:custGeom>
              <a:rect b="b" l="l" r="r" t="t"/>
              <a:pathLst>
                <a:path extrusionOk="0" h="15010" w="10549">
                  <a:moveTo>
                    <a:pt x="2502" y="1"/>
                  </a:moveTo>
                  <a:cubicBezTo>
                    <a:pt x="2364" y="1"/>
                    <a:pt x="2240" y="33"/>
                    <a:pt x="2133" y="95"/>
                  </a:cubicBezTo>
                  <a:lnTo>
                    <a:pt x="425" y="1089"/>
                  </a:lnTo>
                  <a:cubicBezTo>
                    <a:pt x="175" y="1233"/>
                    <a:pt x="23" y="1537"/>
                    <a:pt x="23" y="1977"/>
                  </a:cubicBezTo>
                  <a:lnTo>
                    <a:pt x="0" y="8943"/>
                  </a:lnTo>
                  <a:cubicBezTo>
                    <a:pt x="0" y="9816"/>
                    <a:pt x="615" y="10879"/>
                    <a:pt x="1374" y="11319"/>
                  </a:cubicBezTo>
                  <a:lnTo>
                    <a:pt x="7438" y="14825"/>
                  </a:lnTo>
                  <a:cubicBezTo>
                    <a:pt x="7656" y="14951"/>
                    <a:pt x="7863" y="15010"/>
                    <a:pt x="8047" y="15010"/>
                  </a:cubicBezTo>
                  <a:cubicBezTo>
                    <a:pt x="8195" y="15010"/>
                    <a:pt x="8328" y="14972"/>
                    <a:pt x="8439" y="14901"/>
                  </a:cubicBezTo>
                  <a:lnTo>
                    <a:pt x="8439" y="14901"/>
                  </a:lnTo>
                  <a:lnTo>
                    <a:pt x="8417" y="14916"/>
                  </a:lnTo>
                  <a:lnTo>
                    <a:pt x="10124" y="13922"/>
                  </a:lnTo>
                  <a:cubicBezTo>
                    <a:pt x="10374" y="13778"/>
                    <a:pt x="10526" y="13474"/>
                    <a:pt x="10526" y="13041"/>
                  </a:cubicBezTo>
                  <a:lnTo>
                    <a:pt x="10549" y="6075"/>
                  </a:lnTo>
                  <a:cubicBezTo>
                    <a:pt x="10549" y="5195"/>
                    <a:pt x="9934" y="4132"/>
                    <a:pt x="9175" y="3692"/>
                  </a:cubicBezTo>
                  <a:lnTo>
                    <a:pt x="3112" y="186"/>
                  </a:lnTo>
                  <a:cubicBezTo>
                    <a:pt x="2894" y="60"/>
                    <a:pt x="2687" y="1"/>
                    <a:pt x="2502" y="1"/>
                  </a:cubicBezTo>
                  <a:close/>
                </a:path>
              </a:pathLst>
            </a:custGeom>
            <a:solidFill>
              <a:srgbClr val="0101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42"/>
            <p:cNvSpPr/>
            <p:nvPr/>
          </p:nvSpPr>
          <p:spPr>
            <a:xfrm>
              <a:off x="4492637" y="4079411"/>
              <a:ext cx="102970" cy="135650"/>
            </a:xfrm>
            <a:custGeom>
              <a:rect b="b" l="l" r="r" t="t"/>
              <a:pathLst>
                <a:path extrusionOk="0" h="5450" w="4137">
                  <a:moveTo>
                    <a:pt x="2072" y="1086"/>
                  </a:moveTo>
                  <a:cubicBezTo>
                    <a:pt x="2353" y="1427"/>
                    <a:pt x="2634" y="1776"/>
                    <a:pt x="2914" y="2125"/>
                  </a:cubicBezTo>
                  <a:lnTo>
                    <a:pt x="2072" y="2194"/>
                  </a:lnTo>
                  <a:cubicBezTo>
                    <a:pt x="1791" y="1845"/>
                    <a:pt x="1510" y="1503"/>
                    <a:pt x="1230" y="1154"/>
                  </a:cubicBezTo>
                  <a:cubicBezTo>
                    <a:pt x="1518" y="1131"/>
                    <a:pt x="1791" y="1108"/>
                    <a:pt x="2072" y="1086"/>
                  </a:cubicBezTo>
                  <a:close/>
                  <a:moveTo>
                    <a:pt x="2072" y="0"/>
                  </a:moveTo>
                  <a:lnTo>
                    <a:pt x="8" y="175"/>
                  </a:lnTo>
                  <a:lnTo>
                    <a:pt x="8" y="729"/>
                  </a:lnTo>
                  <a:cubicBezTo>
                    <a:pt x="698" y="1579"/>
                    <a:pt x="1381" y="2429"/>
                    <a:pt x="2064" y="3271"/>
                  </a:cubicBezTo>
                  <a:cubicBezTo>
                    <a:pt x="2482" y="3241"/>
                    <a:pt x="2899" y="3203"/>
                    <a:pt x="3309" y="3165"/>
                  </a:cubicBezTo>
                  <a:lnTo>
                    <a:pt x="3309" y="4258"/>
                  </a:lnTo>
                  <a:cubicBezTo>
                    <a:pt x="2899" y="4303"/>
                    <a:pt x="2482" y="4326"/>
                    <a:pt x="2064" y="4364"/>
                  </a:cubicBezTo>
                  <a:cubicBezTo>
                    <a:pt x="1655" y="3856"/>
                    <a:pt x="1237" y="3340"/>
                    <a:pt x="820" y="2823"/>
                  </a:cubicBezTo>
                  <a:cubicBezTo>
                    <a:pt x="547" y="2846"/>
                    <a:pt x="273" y="2861"/>
                    <a:pt x="0" y="2884"/>
                  </a:cubicBezTo>
                  <a:cubicBezTo>
                    <a:pt x="683" y="3742"/>
                    <a:pt x="1374" y="4592"/>
                    <a:pt x="2064" y="5449"/>
                  </a:cubicBezTo>
                  <a:cubicBezTo>
                    <a:pt x="2747" y="5388"/>
                    <a:pt x="3438" y="5343"/>
                    <a:pt x="4129" y="5282"/>
                  </a:cubicBezTo>
                  <a:cubicBezTo>
                    <a:pt x="4129" y="4372"/>
                    <a:pt x="4129" y="3461"/>
                    <a:pt x="4136" y="2550"/>
                  </a:cubicBezTo>
                  <a:cubicBezTo>
                    <a:pt x="3453" y="1700"/>
                    <a:pt x="2763" y="850"/>
                    <a:pt x="20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42"/>
            <p:cNvSpPr/>
            <p:nvPr/>
          </p:nvSpPr>
          <p:spPr>
            <a:xfrm>
              <a:off x="4644317" y="4271687"/>
              <a:ext cx="52518" cy="46868"/>
            </a:xfrm>
            <a:custGeom>
              <a:rect b="b" l="l" r="r" t="t"/>
              <a:pathLst>
                <a:path extrusionOk="0" h="1883" w="2110">
                  <a:moveTo>
                    <a:pt x="2110" y="1"/>
                  </a:moveTo>
                  <a:lnTo>
                    <a:pt x="402" y="995"/>
                  </a:lnTo>
                  <a:cubicBezTo>
                    <a:pt x="395" y="1435"/>
                    <a:pt x="243" y="1739"/>
                    <a:pt x="0" y="1883"/>
                  </a:cubicBezTo>
                  <a:lnTo>
                    <a:pt x="1708" y="889"/>
                  </a:lnTo>
                  <a:cubicBezTo>
                    <a:pt x="1950" y="745"/>
                    <a:pt x="2102" y="441"/>
                    <a:pt x="2110" y="1"/>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42"/>
            <p:cNvSpPr/>
            <p:nvPr/>
          </p:nvSpPr>
          <p:spPr>
            <a:xfrm>
              <a:off x="4445023" y="3947295"/>
              <a:ext cx="67079" cy="29395"/>
            </a:xfrm>
            <a:custGeom>
              <a:rect b="b" l="l" r="r" t="t"/>
              <a:pathLst>
                <a:path extrusionOk="0" h="1181" w="2695">
                  <a:moveTo>
                    <a:pt x="2078" y="1"/>
                  </a:moveTo>
                  <a:cubicBezTo>
                    <a:pt x="1940" y="1"/>
                    <a:pt x="1815" y="33"/>
                    <a:pt x="1708" y="95"/>
                  </a:cubicBezTo>
                  <a:lnTo>
                    <a:pt x="1" y="1089"/>
                  </a:lnTo>
                  <a:cubicBezTo>
                    <a:pt x="108" y="1028"/>
                    <a:pt x="232" y="995"/>
                    <a:pt x="370" y="995"/>
                  </a:cubicBezTo>
                  <a:cubicBezTo>
                    <a:pt x="556" y="995"/>
                    <a:pt x="765" y="1054"/>
                    <a:pt x="987" y="1180"/>
                  </a:cubicBezTo>
                  <a:lnTo>
                    <a:pt x="2695" y="186"/>
                  </a:lnTo>
                  <a:cubicBezTo>
                    <a:pt x="2473" y="60"/>
                    <a:pt x="2263" y="1"/>
                    <a:pt x="2078" y="1"/>
                  </a:cubicBezTo>
                  <a:close/>
                </a:path>
              </a:pathLst>
            </a:custGeom>
            <a:solidFill>
              <a:srgbClr val="2E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42"/>
            <p:cNvSpPr/>
            <p:nvPr/>
          </p:nvSpPr>
          <p:spPr>
            <a:xfrm>
              <a:off x="4654124" y="4098303"/>
              <a:ext cx="43085" cy="198149"/>
            </a:xfrm>
            <a:custGeom>
              <a:rect b="b" l="l" r="r" t="t"/>
              <a:pathLst>
                <a:path extrusionOk="0" h="7961" w="1731">
                  <a:moveTo>
                    <a:pt x="1731" y="0"/>
                  </a:moveTo>
                  <a:lnTo>
                    <a:pt x="23" y="994"/>
                  </a:lnTo>
                  <a:lnTo>
                    <a:pt x="1" y="7961"/>
                  </a:lnTo>
                  <a:lnTo>
                    <a:pt x="1" y="7961"/>
                  </a:lnTo>
                  <a:lnTo>
                    <a:pt x="1708" y="6967"/>
                  </a:lnTo>
                  <a:lnTo>
                    <a:pt x="1731" y="0"/>
                  </a:lnTo>
                  <a:close/>
                </a:path>
              </a:pathLst>
            </a:custGeom>
            <a:solidFill>
              <a:srgbClr val="2E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42"/>
            <p:cNvSpPr/>
            <p:nvPr/>
          </p:nvSpPr>
          <p:spPr>
            <a:xfrm>
              <a:off x="4469589" y="3952099"/>
              <a:ext cx="193445" cy="111856"/>
            </a:xfrm>
            <a:custGeom>
              <a:rect b="b" l="l" r="r" t="t"/>
              <a:pathLst>
                <a:path extrusionOk="0" h="4494" w="7772">
                  <a:moveTo>
                    <a:pt x="1708" y="1"/>
                  </a:moveTo>
                  <a:lnTo>
                    <a:pt x="0" y="995"/>
                  </a:lnTo>
                  <a:lnTo>
                    <a:pt x="6064" y="4493"/>
                  </a:lnTo>
                  <a:lnTo>
                    <a:pt x="7771" y="3499"/>
                  </a:lnTo>
                  <a:lnTo>
                    <a:pt x="1708" y="1"/>
                  </a:lnTo>
                  <a:close/>
                </a:path>
              </a:pathLst>
            </a:custGeom>
            <a:solidFill>
              <a:srgbClr val="3E3D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42"/>
            <p:cNvSpPr/>
            <p:nvPr/>
          </p:nvSpPr>
          <p:spPr>
            <a:xfrm>
              <a:off x="4620497" y="4039189"/>
              <a:ext cx="76711" cy="83879"/>
            </a:xfrm>
            <a:custGeom>
              <a:rect b="b" l="l" r="r" t="t"/>
              <a:pathLst>
                <a:path extrusionOk="0" h="3370" w="3082">
                  <a:moveTo>
                    <a:pt x="1708" y="0"/>
                  </a:moveTo>
                  <a:lnTo>
                    <a:pt x="1" y="994"/>
                  </a:lnTo>
                  <a:cubicBezTo>
                    <a:pt x="760" y="1434"/>
                    <a:pt x="1374" y="2504"/>
                    <a:pt x="1374" y="3369"/>
                  </a:cubicBezTo>
                  <a:lnTo>
                    <a:pt x="3082" y="2375"/>
                  </a:lnTo>
                  <a:cubicBezTo>
                    <a:pt x="3082" y="1503"/>
                    <a:pt x="2467" y="440"/>
                    <a:pt x="1708" y="0"/>
                  </a:cubicBezTo>
                  <a:close/>
                </a:path>
              </a:pathLst>
            </a:custGeom>
            <a:solidFill>
              <a:srgbClr val="5756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9" name="Google Shape;6129;p42"/>
          <p:cNvGrpSpPr/>
          <p:nvPr/>
        </p:nvGrpSpPr>
        <p:grpSpPr>
          <a:xfrm>
            <a:off x="8149277" y="3347322"/>
            <a:ext cx="262764" cy="373599"/>
            <a:chOff x="8149277" y="3347322"/>
            <a:chExt cx="262764" cy="373599"/>
          </a:xfrm>
        </p:grpSpPr>
        <p:sp>
          <p:nvSpPr>
            <p:cNvPr id="6130" name="Google Shape;6130;p42"/>
            <p:cNvSpPr/>
            <p:nvPr/>
          </p:nvSpPr>
          <p:spPr>
            <a:xfrm>
              <a:off x="8149277" y="3347322"/>
              <a:ext cx="262764" cy="373599"/>
            </a:xfrm>
            <a:custGeom>
              <a:rect b="b" l="l" r="r" t="t"/>
              <a:pathLst>
                <a:path extrusionOk="0" h="15010" w="10557">
                  <a:moveTo>
                    <a:pt x="2502" y="1"/>
                  </a:moveTo>
                  <a:cubicBezTo>
                    <a:pt x="2364" y="1"/>
                    <a:pt x="2239" y="34"/>
                    <a:pt x="2133" y="98"/>
                  </a:cubicBezTo>
                  <a:lnTo>
                    <a:pt x="426" y="1092"/>
                  </a:lnTo>
                  <a:cubicBezTo>
                    <a:pt x="183" y="1236"/>
                    <a:pt x="23" y="1540"/>
                    <a:pt x="23" y="1972"/>
                  </a:cubicBezTo>
                  <a:lnTo>
                    <a:pt x="1" y="8946"/>
                  </a:lnTo>
                  <a:cubicBezTo>
                    <a:pt x="1" y="9819"/>
                    <a:pt x="615" y="10882"/>
                    <a:pt x="1374" y="11322"/>
                  </a:cubicBezTo>
                  <a:lnTo>
                    <a:pt x="7438" y="14820"/>
                  </a:lnTo>
                  <a:cubicBezTo>
                    <a:pt x="7660" y="14949"/>
                    <a:pt x="7871" y="15009"/>
                    <a:pt x="8057" y="15009"/>
                  </a:cubicBezTo>
                  <a:cubicBezTo>
                    <a:pt x="8201" y="15009"/>
                    <a:pt x="8330" y="14973"/>
                    <a:pt x="8439" y="14904"/>
                  </a:cubicBezTo>
                  <a:lnTo>
                    <a:pt x="8439" y="14904"/>
                  </a:lnTo>
                  <a:lnTo>
                    <a:pt x="8424" y="14919"/>
                  </a:lnTo>
                  <a:lnTo>
                    <a:pt x="10132" y="13925"/>
                  </a:lnTo>
                  <a:cubicBezTo>
                    <a:pt x="10374" y="13780"/>
                    <a:pt x="10526" y="13477"/>
                    <a:pt x="10534" y="13037"/>
                  </a:cubicBezTo>
                  <a:lnTo>
                    <a:pt x="10549" y="6070"/>
                  </a:lnTo>
                  <a:cubicBezTo>
                    <a:pt x="10557" y="5198"/>
                    <a:pt x="9942" y="4127"/>
                    <a:pt x="9183" y="3695"/>
                  </a:cubicBezTo>
                  <a:lnTo>
                    <a:pt x="3120" y="189"/>
                  </a:lnTo>
                  <a:cubicBezTo>
                    <a:pt x="2901" y="62"/>
                    <a:pt x="2689" y="1"/>
                    <a:pt x="250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42"/>
            <p:cNvSpPr/>
            <p:nvPr/>
          </p:nvSpPr>
          <p:spPr>
            <a:xfrm>
              <a:off x="8358950" y="3671788"/>
              <a:ext cx="52717" cy="46868"/>
            </a:xfrm>
            <a:custGeom>
              <a:rect b="b" l="l" r="r" t="t"/>
              <a:pathLst>
                <a:path extrusionOk="0" h="1883" w="2118">
                  <a:moveTo>
                    <a:pt x="2117" y="1"/>
                  </a:moveTo>
                  <a:lnTo>
                    <a:pt x="402" y="995"/>
                  </a:lnTo>
                  <a:cubicBezTo>
                    <a:pt x="402" y="1424"/>
                    <a:pt x="253" y="1734"/>
                    <a:pt x="6" y="1880"/>
                  </a:cubicBezTo>
                  <a:lnTo>
                    <a:pt x="6" y="1880"/>
                  </a:lnTo>
                  <a:lnTo>
                    <a:pt x="1708" y="889"/>
                  </a:lnTo>
                  <a:cubicBezTo>
                    <a:pt x="1958" y="744"/>
                    <a:pt x="2110" y="433"/>
                    <a:pt x="2117" y="1"/>
                  </a:cubicBezTo>
                  <a:close/>
                  <a:moveTo>
                    <a:pt x="6" y="1880"/>
                  </a:moveTo>
                  <a:lnTo>
                    <a:pt x="0" y="1883"/>
                  </a:lnTo>
                  <a:cubicBezTo>
                    <a:pt x="2" y="1882"/>
                    <a:pt x="4" y="1881"/>
                    <a:pt x="6" y="18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42"/>
            <p:cNvSpPr/>
            <p:nvPr/>
          </p:nvSpPr>
          <p:spPr>
            <a:xfrm>
              <a:off x="8159855" y="3347322"/>
              <a:ext cx="66879" cy="29470"/>
            </a:xfrm>
            <a:custGeom>
              <a:rect b="b" l="l" r="r" t="t"/>
              <a:pathLst>
                <a:path extrusionOk="0" h="1184" w="2687">
                  <a:moveTo>
                    <a:pt x="20" y="1081"/>
                  </a:moveTo>
                  <a:cubicBezTo>
                    <a:pt x="13" y="1084"/>
                    <a:pt x="7" y="1088"/>
                    <a:pt x="1" y="1092"/>
                  </a:cubicBezTo>
                  <a:lnTo>
                    <a:pt x="20" y="1081"/>
                  </a:lnTo>
                  <a:close/>
                  <a:moveTo>
                    <a:pt x="2074" y="1"/>
                  </a:moveTo>
                  <a:cubicBezTo>
                    <a:pt x="1938" y="1"/>
                    <a:pt x="1814" y="34"/>
                    <a:pt x="1708" y="98"/>
                  </a:cubicBezTo>
                  <a:lnTo>
                    <a:pt x="20" y="1081"/>
                  </a:lnTo>
                  <a:lnTo>
                    <a:pt x="20" y="1081"/>
                  </a:lnTo>
                  <a:cubicBezTo>
                    <a:pt x="122" y="1024"/>
                    <a:pt x="238" y="995"/>
                    <a:pt x="366" y="995"/>
                  </a:cubicBezTo>
                  <a:cubicBezTo>
                    <a:pt x="552" y="995"/>
                    <a:pt x="761" y="1056"/>
                    <a:pt x="979" y="1183"/>
                  </a:cubicBezTo>
                  <a:lnTo>
                    <a:pt x="2687" y="189"/>
                  </a:lnTo>
                  <a:cubicBezTo>
                    <a:pt x="2468" y="62"/>
                    <a:pt x="2259" y="1"/>
                    <a:pt x="2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42"/>
            <p:cNvSpPr/>
            <p:nvPr/>
          </p:nvSpPr>
          <p:spPr>
            <a:xfrm>
              <a:off x="8368757" y="3498404"/>
              <a:ext cx="43284" cy="198149"/>
            </a:xfrm>
            <a:custGeom>
              <a:rect b="b" l="l" r="r" t="t"/>
              <a:pathLst>
                <a:path extrusionOk="0" h="7961" w="1739">
                  <a:moveTo>
                    <a:pt x="1739" y="0"/>
                  </a:moveTo>
                  <a:lnTo>
                    <a:pt x="24" y="994"/>
                  </a:lnTo>
                  <a:lnTo>
                    <a:pt x="1" y="7961"/>
                  </a:lnTo>
                  <a:lnTo>
                    <a:pt x="1716" y="6967"/>
                  </a:lnTo>
                  <a:lnTo>
                    <a:pt x="173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42"/>
            <p:cNvSpPr/>
            <p:nvPr/>
          </p:nvSpPr>
          <p:spPr>
            <a:xfrm>
              <a:off x="8184223" y="3352001"/>
              <a:ext cx="193619" cy="112055"/>
            </a:xfrm>
            <a:custGeom>
              <a:rect b="b" l="l" r="r" t="t"/>
              <a:pathLst>
                <a:path extrusionOk="0" h="4502" w="7779">
                  <a:moveTo>
                    <a:pt x="1716" y="1"/>
                  </a:moveTo>
                  <a:lnTo>
                    <a:pt x="0" y="995"/>
                  </a:lnTo>
                  <a:lnTo>
                    <a:pt x="6064" y="4501"/>
                  </a:lnTo>
                  <a:lnTo>
                    <a:pt x="7779" y="3507"/>
                  </a:lnTo>
                  <a:lnTo>
                    <a:pt x="171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42"/>
            <p:cNvSpPr/>
            <p:nvPr/>
          </p:nvSpPr>
          <p:spPr>
            <a:xfrm>
              <a:off x="8335131" y="3439265"/>
              <a:ext cx="76711" cy="83904"/>
            </a:xfrm>
            <a:custGeom>
              <a:rect b="b" l="l" r="r" t="t"/>
              <a:pathLst>
                <a:path extrusionOk="0" h="3371" w="3082">
                  <a:moveTo>
                    <a:pt x="1708" y="1"/>
                  </a:moveTo>
                  <a:lnTo>
                    <a:pt x="1" y="995"/>
                  </a:lnTo>
                  <a:cubicBezTo>
                    <a:pt x="760" y="1428"/>
                    <a:pt x="1375" y="2498"/>
                    <a:pt x="1375" y="3370"/>
                  </a:cubicBezTo>
                  <a:lnTo>
                    <a:pt x="3082" y="2376"/>
                  </a:lnTo>
                  <a:cubicBezTo>
                    <a:pt x="3082" y="1504"/>
                    <a:pt x="2467" y="433"/>
                    <a:pt x="170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42"/>
            <p:cNvSpPr/>
            <p:nvPr/>
          </p:nvSpPr>
          <p:spPr>
            <a:xfrm>
              <a:off x="8194427" y="3464205"/>
              <a:ext cx="121289" cy="159072"/>
            </a:xfrm>
            <a:custGeom>
              <a:rect b="b" l="l" r="r" t="t"/>
              <a:pathLst>
                <a:path extrusionOk="0" h="6391" w="4873">
                  <a:moveTo>
                    <a:pt x="1753" y="1"/>
                  </a:moveTo>
                  <a:lnTo>
                    <a:pt x="1746" y="1997"/>
                  </a:lnTo>
                  <a:lnTo>
                    <a:pt x="8" y="987"/>
                  </a:lnTo>
                  <a:lnTo>
                    <a:pt x="0" y="2588"/>
                  </a:lnTo>
                  <a:lnTo>
                    <a:pt x="1738" y="3590"/>
                  </a:lnTo>
                  <a:lnTo>
                    <a:pt x="1731" y="5586"/>
                  </a:lnTo>
                  <a:lnTo>
                    <a:pt x="3127" y="6390"/>
                  </a:lnTo>
                  <a:lnTo>
                    <a:pt x="3127" y="4395"/>
                  </a:lnTo>
                  <a:lnTo>
                    <a:pt x="4865" y="5396"/>
                  </a:lnTo>
                  <a:lnTo>
                    <a:pt x="4872" y="3803"/>
                  </a:lnTo>
                  <a:lnTo>
                    <a:pt x="3134" y="2801"/>
                  </a:lnTo>
                  <a:lnTo>
                    <a:pt x="3142" y="797"/>
                  </a:lnTo>
                  <a:lnTo>
                    <a:pt x="175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7" name="Google Shape;6137;p42"/>
          <p:cNvGrpSpPr/>
          <p:nvPr/>
        </p:nvGrpSpPr>
        <p:grpSpPr>
          <a:xfrm>
            <a:off x="6285912" y="3347322"/>
            <a:ext cx="262590" cy="373599"/>
            <a:chOff x="6285912" y="3347322"/>
            <a:chExt cx="262590" cy="373599"/>
          </a:xfrm>
        </p:grpSpPr>
        <p:sp>
          <p:nvSpPr>
            <p:cNvPr id="6138" name="Google Shape;6138;p42"/>
            <p:cNvSpPr/>
            <p:nvPr/>
          </p:nvSpPr>
          <p:spPr>
            <a:xfrm>
              <a:off x="6285912" y="3347322"/>
              <a:ext cx="262589" cy="373599"/>
            </a:xfrm>
            <a:custGeom>
              <a:rect b="b" l="l" r="r" t="t"/>
              <a:pathLst>
                <a:path extrusionOk="0" h="15010" w="10550">
                  <a:moveTo>
                    <a:pt x="2499" y="1"/>
                  </a:moveTo>
                  <a:cubicBezTo>
                    <a:pt x="2363" y="1"/>
                    <a:pt x="2239" y="34"/>
                    <a:pt x="2133" y="98"/>
                  </a:cubicBezTo>
                  <a:lnTo>
                    <a:pt x="426" y="1092"/>
                  </a:lnTo>
                  <a:cubicBezTo>
                    <a:pt x="175" y="1236"/>
                    <a:pt x="16" y="1540"/>
                    <a:pt x="16" y="1972"/>
                  </a:cubicBezTo>
                  <a:lnTo>
                    <a:pt x="1" y="8946"/>
                  </a:lnTo>
                  <a:cubicBezTo>
                    <a:pt x="1" y="9819"/>
                    <a:pt x="608" y="10882"/>
                    <a:pt x="1374" y="11322"/>
                  </a:cubicBezTo>
                  <a:lnTo>
                    <a:pt x="7438" y="14820"/>
                  </a:lnTo>
                  <a:cubicBezTo>
                    <a:pt x="7656" y="14949"/>
                    <a:pt x="7865" y="15009"/>
                    <a:pt x="8051" y="15009"/>
                  </a:cubicBezTo>
                  <a:cubicBezTo>
                    <a:pt x="8196" y="15009"/>
                    <a:pt x="8327" y="14973"/>
                    <a:pt x="8439" y="14904"/>
                  </a:cubicBezTo>
                  <a:lnTo>
                    <a:pt x="8439" y="14904"/>
                  </a:lnTo>
                  <a:lnTo>
                    <a:pt x="8417" y="14919"/>
                  </a:lnTo>
                  <a:lnTo>
                    <a:pt x="8417" y="14919"/>
                  </a:lnTo>
                  <a:lnTo>
                    <a:pt x="10124" y="13925"/>
                  </a:lnTo>
                  <a:cubicBezTo>
                    <a:pt x="10375" y="13780"/>
                    <a:pt x="10526" y="13477"/>
                    <a:pt x="10526" y="13037"/>
                  </a:cubicBezTo>
                  <a:lnTo>
                    <a:pt x="10542" y="6070"/>
                  </a:lnTo>
                  <a:cubicBezTo>
                    <a:pt x="10549" y="5198"/>
                    <a:pt x="9934" y="4127"/>
                    <a:pt x="9176" y="3695"/>
                  </a:cubicBezTo>
                  <a:lnTo>
                    <a:pt x="3112" y="189"/>
                  </a:lnTo>
                  <a:cubicBezTo>
                    <a:pt x="2893" y="62"/>
                    <a:pt x="2684" y="1"/>
                    <a:pt x="249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42"/>
            <p:cNvSpPr/>
            <p:nvPr/>
          </p:nvSpPr>
          <p:spPr>
            <a:xfrm>
              <a:off x="6333900" y="3467242"/>
              <a:ext cx="126765" cy="153024"/>
            </a:xfrm>
            <a:custGeom>
              <a:rect b="b" l="l" r="r" t="t"/>
              <a:pathLst>
                <a:path extrusionOk="0" h="6148" w="5093">
                  <a:moveTo>
                    <a:pt x="698" y="1009"/>
                  </a:moveTo>
                  <a:lnTo>
                    <a:pt x="1343" y="1381"/>
                  </a:lnTo>
                  <a:cubicBezTo>
                    <a:pt x="1404" y="1419"/>
                    <a:pt x="1465" y="1457"/>
                    <a:pt x="1518" y="1503"/>
                  </a:cubicBezTo>
                  <a:cubicBezTo>
                    <a:pt x="1579" y="1548"/>
                    <a:pt x="1632" y="1594"/>
                    <a:pt x="1670" y="1654"/>
                  </a:cubicBezTo>
                  <a:cubicBezTo>
                    <a:pt x="1715" y="1708"/>
                    <a:pt x="1753" y="1776"/>
                    <a:pt x="1776" y="1844"/>
                  </a:cubicBezTo>
                  <a:cubicBezTo>
                    <a:pt x="1806" y="1912"/>
                    <a:pt x="1814" y="1988"/>
                    <a:pt x="1814" y="2072"/>
                  </a:cubicBezTo>
                  <a:cubicBezTo>
                    <a:pt x="1814" y="2224"/>
                    <a:pt x="1776" y="2307"/>
                    <a:pt x="1700" y="2330"/>
                  </a:cubicBezTo>
                  <a:cubicBezTo>
                    <a:pt x="1682" y="2332"/>
                    <a:pt x="1663" y="2334"/>
                    <a:pt x="1645" y="2334"/>
                  </a:cubicBezTo>
                  <a:cubicBezTo>
                    <a:pt x="1556" y="2334"/>
                    <a:pt x="1466" y="2304"/>
                    <a:pt x="1397" y="2254"/>
                  </a:cubicBezTo>
                  <a:lnTo>
                    <a:pt x="698" y="1852"/>
                  </a:lnTo>
                  <a:lnTo>
                    <a:pt x="698" y="1009"/>
                  </a:lnTo>
                  <a:close/>
                  <a:moveTo>
                    <a:pt x="3332" y="2155"/>
                  </a:moveTo>
                  <a:lnTo>
                    <a:pt x="3332" y="2512"/>
                  </a:lnTo>
                  <a:lnTo>
                    <a:pt x="4599" y="3241"/>
                  </a:lnTo>
                  <a:lnTo>
                    <a:pt x="4599" y="2891"/>
                  </a:lnTo>
                  <a:lnTo>
                    <a:pt x="3332" y="2155"/>
                  </a:lnTo>
                  <a:close/>
                  <a:moveTo>
                    <a:pt x="691" y="2391"/>
                  </a:moveTo>
                  <a:lnTo>
                    <a:pt x="1442" y="2823"/>
                  </a:lnTo>
                  <a:cubicBezTo>
                    <a:pt x="1586" y="2899"/>
                    <a:pt x="1708" y="3013"/>
                    <a:pt x="1799" y="3142"/>
                  </a:cubicBezTo>
                  <a:cubicBezTo>
                    <a:pt x="1890" y="3286"/>
                    <a:pt x="1935" y="3453"/>
                    <a:pt x="1935" y="3620"/>
                  </a:cubicBezTo>
                  <a:cubicBezTo>
                    <a:pt x="1935" y="3688"/>
                    <a:pt x="1928" y="3764"/>
                    <a:pt x="1890" y="3832"/>
                  </a:cubicBezTo>
                  <a:cubicBezTo>
                    <a:pt x="1867" y="3870"/>
                    <a:pt x="1829" y="3901"/>
                    <a:pt x="1776" y="3908"/>
                  </a:cubicBezTo>
                  <a:cubicBezTo>
                    <a:pt x="1762" y="3910"/>
                    <a:pt x="1748" y="3911"/>
                    <a:pt x="1733" y="3911"/>
                  </a:cubicBezTo>
                  <a:cubicBezTo>
                    <a:pt x="1694" y="3911"/>
                    <a:pt x="1656" y="3904"/>
                    <a:pt x="1617" y="3893"/>
                  </a:cubicBezTo>
                  <a:cubicBezTo>
                    <a:pt x="1548" y="3870"/>
                    <a:pt x="1488" y="3840"/>
                    <a:pt x="1427" y="3802"/>
                  </a:cubicBezTo>
                  <a:lnTo>
                    <a:pt x="691" y="3377"/>
                  </a:lnTo>
                  <a:lnTo>
                    <a:pt x="691" y="2391"/>
                  </a:lnTo>
                  <a:close/>
                  <a:moveTo>
                    <a:pt x="3726" y="3658"/>
                  </a:moveTo>
                  <a:cubicBezTo>
                    <a:pt x="3810" y="3665"/>
                    <a:pt x="3893" y="3696"/>
                    <a:pt x="3969" y="3741"/>
                  </a:cubicBezTo>
                  <a:cubicBezTo>
                    <a:pt x="4113" y="3825"/>
                    <a:pt x="4235" y="3946"/>
                    <a:pt x="4318" y="4090"/>
                  </a:cubicBezTo>
                  <a:cubicBezTo>
                    <a:pt x="4402" y="4242"/>
                    <a:pt x="4455" y="4417"/>
                    <a:pt x="4462" y="4584"/>
                  </a:cubicBezTo>
                  <a:lnTo>
                    <a:pt x="3453" y="3999"/>
                  </a:lnTo>
                  <a:cubicBezTo>
                    <a:pt x="3453" y="3946"/>
                    <a:pt x="3468" y="3893"/>
                    <a:pt x="3484" y="3848"/>
                  </a:cubicBezTo>
                  <a:cubicBezTo>
                    <a:pt x="3499" y="3794"/>
                    <a:pt x="3521" y="3749"/>
                    <a:pt x="3567" y="3711"/>
                  </a:cubicBezTo>
                  <a:cubicBezTo>
                    <a:pt x="3613" y="3681"/>
                    <a:pt x="3666" y="3658"/>
                    <a:pt x="3726" y="3658"/>
                  </a:cubicBezTo>
                  <a:close/>
                  <a:moveTo>
                    <a:pt x="15" y="0"/>
                  </a:moveTo>
                  <a:lnTo>
                    <a:pt x="0" y="3597"/>
                  </a:lnTo>
                  <a:lnTo>
                    <a:pt x="1518" y="4470"/>
                  </a:lnTo>
                  <a:cubicBezTo>
                    <a:pt x="1647" y="4546"/>
                    <a:pt x="1784" y="4606"/>
                    <a:pt x="1928" y="4644"/>
                  </a:cubicBezTo>
                  <a:cubicBezTo>
                    <a:pt x="1992" y="4666"/>
                    <a:pt x="2061" y="4675"/>
                    <a:pt x="2129" y="4675"/>
                  </a:cubicBezTo>
                  <a:cubicBezTo>
                    <a:pt x="2182" y="4675"/>
                    <a:pt x="2235" y="4670"/>
                    <a:pt x="2284" y="4660"/>
                  </a:cubicBezTo>
                  <a:cubicBezTo>
                    <a:pt x="2391" y="4637"/>
                    <a:pt x="2482" y="4569"/>
                    <a:pt x="2535" y="4477"/>
                  </a:cubicBezTo>
                  <a:cubicBezTo>
                    <a:pt x="2603" y="4348"/>
                    <a:pt x="2634" y="4204"/>
                    <a:pt x="2634" y="4060"/>
                  </a:cubicBezTo>
                  <a:cubicBezTo>
                    <a:pt x="2634" y="3832"/>
                    <a:pt x="2580" y="3612"/>
                    <a:pt x="2489" y="3400"/>
                  </a:cubicBezTo>
                  <a:cubicBezTo>
                    <a:pt x="2391" y="3180"/>
                    <a:pt x="2247" y="2982"/>
                    <a:pt x="2064" y="2823"/>
                  </a:cubicBezTo>
                  <a:lnTo>
                    <a:pt x="2064" y="2823"/>
                  </a:lnTo>
                  <a:cubicBezTo>
                    <a:pt x="2074" y="2824"/>
                    <a:pt x="2083" y="2824"/>
                    <a:pt x="2093" y="2824"/>
                  </a:cubicBezTo>
                  <a:cubicBezTo>
                    <a:pt x="2198" y="2824"/>
                    <a:pt x="2307" y="2786"/>
                    <a:pt x="2383" y="2709"/>
                  </a:cubicBezTo>
                  <a:cubicBezTo>
                    <a:pt x="2459" y="2595"/>
                    <a:pt x="2497" y="2459"/>
                    <a:pt x="2489" y="2315"/>
                  </a:cubicBezTo>
                  <a:cubicBezTo>
                    <a:pt x="2489" y="2163"/>
                    <a:pt x="2467" y="2004"/>
                    <a:pt x="2421" y="1852"/>
                  </a:cubicBezTo>
                  <a:cubicBezTo>
                    <a:pt x="2368" y="1715"/>
                    <a:pt x="2300" y="1579"/>
                    <a:pt x="2216" y="1465"/>
                  </a:cubicBezTo>
                  <a:cubicBezTo>
                    <a:pt x="2125" y="1343"/>
                    <a:pt x="2019" y="1229"/>
                    <a:pt x="1897" y="1131"/>
                  </a:cubicBezTo>
                  <a:cubicBezTo>
                    <a:pt x="1776" y="1025"/>
                    <a:pt x="1639" y="934"/>
                    <a:pt x="1495" y="850"/>
                  </a:cubicBezTo>
                  <a:lnTo>
                    <a:pt x="1488" y="858"/>
                  </a:lnTo>
                  <a:lnTo>
                    <a:pt x="15" y="0"/>
                  </a:lnTo>
                  <a:close/>
                  <a:moveTo>
                    <a:pt x="3438" y="3046"/>
                  </a:moveTo>
                  <a:cubicBezTo>
                    <a:pt x="3335" y="3046"/>
                    <a:pt x="3235" y="3072"/>
                    <a:pt x="3150" y="3127"/>
                  </a:cubicBezTo>
                  <a:cubicBezTo>
                    <a:pt x="3036" y="3195"/>
                    <a:pt x="2952" y="3301"/>
                    <a:pt x="2907" y="3423"/>
                  </a:cubicBezTo>
                  <a:cubicBezTo>
                    <a:pt x="2854" y="3582"/>
                    <a:pt x="2823" y="3749"/>
                    <a:pt x="2823" y="3923"/>
                  </a:cubicBezTo>
                  <a:cubicBezTo>
                    <a:pt x="2823" y="4128"/>
                    <a:pt x="2854" y="4326"/>
                    <a:pt x="2907" y="4523"/>
                  </a:cubicBezTo>
                  <a:cubicBezTo>
                    <a:pt x="2960" y="4720"/>
                    <a:pt x="3036" y="4910"/>
                    <a:pt x="3134" y="5092"/>
                  </a:cubicBezTo>
                  <a:cubicBezTo>
                    <a:pt x="3233" y="5274"/>
                    <a:pt x="3355" y="5434"/>
                    <a:pt x="3499" y="5585"/>
                  </a:cubicBezTo>
                  <a:cubicBezTo>
                    <a:pt x="3643" y="5730"/>
                    <a:pt x="3802" y="5859"/>
                    <a:pt x="3984" y="5965"/>
                  </a:cubicBezTo>
                  <a:cubicBezTo>
                    <a:pt x="4193" y="6085"/>
                    <a:pt x="4380" y="6147"/>
                    <a:pt x="4542" y="6147"/>
                  </a:cubicBezTo>
                  <a:cubicBezTo>
                    <a:pt x="4575" y="6147"/>
                    <a:pt x="4606" y="6145"/>
                    <a:pt x="4637" y="6139"/>
                  </a:cubicBezTo>
                  <a:cubicBezTo>
                    <a:pt x="4819" y="6109"/>
                    <a:pt x="4956" y="5965"/>
                    <a:pt x="5039" y="5699"/>
                  </a:cubicBezTo>
                  <a:lnTo>
                    <a:pt x="4493" y="5381"/>
                  </a:lnTo>
                  <a:cubicBezTo>
                    <a:pt x="4470" y="5456"/>
                    <a:pt x="4402" y="5510"/>
                    <a:pt x="4326" y="5517"/>
                  </a:cubicBezTo>
                  <a:cubicBezTo>
                    <a:pt x="4306" y="5520"/>
                    <a:pt x="4287" y="5521"/>
                    <a:pt x="4267" y="5521"/>
                  </a:cubicBezTo>
                  <a:cubicBezTo>
                    <a:pt x="4173" y="5521"/>
                    <a:pt x="4081" y="5492"/>
                    <a:pt x="4000" y="5441"/>
                  </a:cubicBezTo>
                  <a:cubicBezTo>
                    <a:pt x="3840" y="5350"/>
                    <a:pt x="3696" y="5214"/>
                    <a:pt x="3605" y="5054"/>
                  </a:cubicBezTo>
                  <a:cubicBezTo>
                    <a:pt x="3499" y="4872"/>
                    <a:pt x="3446" y="4667"/>
                    <a:pt x="3446" y="4455"/>
                  </a:cubicBezTo>
                  <a:lnTo>
                    <a:pt x="3446" y="4455"/>
                  </a:lnTo>
                  <a:lnTo>
                    <a:pt x="5085" y="5403"/>
                  </a:lnTo>
                  <a:cubicBezTo>
                    <a:pt x="5092" y="5198"/>
                    <a:pt x="5077" y="4994"/>
                    <a:pt x="5039" y="4796"/>
                  </a:cubicBezTo>
                  <a:cubicBezTo>
                    <a:pt x="5001" y="4584"/>
                    <a:pt x="4933" y="4379"/>
                    <a:pt x="4842" y="4189"/>
                  </a:cubicBezTo>
                  <a:cubicBezTo>
                    <a:pt x="4751" y="3992"/>
                    <a:pt x="4629" y="3802"/>
                    <a:pt x="4493" y="3635"/>
                  </a:cubicBezTo>
                  <a:cubicBezTo>
                    <a:pt x="4349" y="3468"/>
                    <a:pt x="4182" y="3332"/>
                    <a:pt x="3984" y="3218"/>
                  </a:cubicBezTo>
                  <a:lnTo>
                    <a:pt x="3992" y="3218"/>
                  </a:lnTo>
                  <a:cubicBezTo>
                    <a:pt x="3848" y="3127"/>
                    <a:pt x="3681" y="3066"/>
                    <a:pt x="3514" y="3051"/>
                  </a:cubicBezTo>
                  <a:cubicBezTo>
                    <a:pt x="3489" y="3048"/>
                    <a:pt x="3463" y="3046"/>
                    <a:pt x="3438" y="304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42"/>
            <p:cNvSpPr/>
            <p:nvPr/>
          </p:nvSpPr>
          <p:spPr>
            <a:xfrm>
              <a:off x="6495386" y="3671788"/>
              <a:ext cx="52543" cy="46868"/>
            </a:xfrm>
            <a:custGeom>
              <a:rect b="b" l="l" r="r" t="t"/>
              <a:pathLst>
                <a:path extrusionOk="0" h="1883" w="2111">
                  <a:moveTo>
                    <a:pt x="2110" y="1"/>
                  </a:moveTo>
                  <a:lnTo>
                    <a:pt x="403" y="995"/>
                  </a:lnTo>
                  <a:cubicBezTo>
                    <a:pt x="403" y="1424"/>
                    <a:pt x="253" y="1734"/>
                    <a:pt x="6" y="1880"/>
                  </a:cubicBezTo>
                  <a:lnTo>
                    <a:pt x="6" y="1880"/>
                  </a:lnTo>
                  <a:lnTo>
                    <a:pt x="1708" y="889"/>
                  </a:lnTo>
                  <a:cubicBezTo>
                    <a:pt x="1959" y="744"/>
                    <a:pt x="2110" y="433"/>
                    <a:pt x="2110" y="1"/>
                  </a:cubicBezTo>
                  <a:close/>
                  <a:moveTo>
                    <a:pt x="6" y="1880"/>
                  </a:moveTo>
                  <a:lnTo>
                    <a:pt x="1" y="1883"/>
                  </a:lnTo>
                  <a:cubicBezTo>
                    <a:pt x="2" y="1882"/>
                    <a:pt x="4" y="1881"/>
                    <a:pt x="6" y="18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42"/>
            <p:cNvSpPr/>
            <p:nvPr/>
          </p:nvSpPr>
          <p:spPr>
            <a:xfrm>
              <a:off x="6296316" y="3347322"/>
              <a:ext cx="66879" cy="29470"/>
            </a:xfrm>
            <a:custGeom>
              <a:rect b="b" l="l" r="r" t="t"/>
              <a:pathLst>
                <a:path extrusionOk="0" h="1184" w="2687">
                  <a:moveTo>
                    <a:pt x="20" y="1081"/>
                  </a:moveTo>
                  <a:cubicBezTo>
                    <a:pt x="13" y="1084"/>
                    <a:pt x="7" y="1088"/>
                    <a:pt x="0" y="1092"/>
                  </a:cubicBezTo>
                  <a:lnTo>
                    <a:pt x="20" y="1081"/>
                  </a:lnTo>
                  <a:close/>
                  <a:moveTo>
                    <a:pt x="2073" y="1"/>
                  </a:moveTo>
                  <a:cubicBezTo>
                    <a:pt x="1937" y="1"/>
                    <a:pt x="1814" y="34"/>
                    <a:pt x="1708" y="98"/>
                  </a:cubicBezTo>
                  <a:lnTo>
                    <a:pt x="20" y="1081"/>
                  </a:lnTo>
                  <a:lnTo>
                    <a:pt x="20" y="1081"/>
                  </a:lnTo>
                  <a:cubicBezTo>
                    <a:pt x="121" y="1024"/>
                    <a:pt x="238" y="995"/>
                    <a:pt x="366" y="995"/>
                  </a:cubicBezTo>
                  <a:cubicBezTo>
                    <a:pt x="551" y="995"/>
                    <a:pt x="760" y="1056"/>
                    <a:pt x="979" y="1183"/>
                  </a:cubicBezTo>
                  <a:lnTo>
                    <a:pt x="2687" y="189"/>
                  </a:lnTo>
                  <a:cubicBezTo>
                    <a:pt x="2468" y="62"/>
                    <a:pt x="2259" y="1"/>
                    <a:pt x="20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42"/>
            <p:cNvSpPr/>
            <p:nvPr/>
          </p:nvSpPr>
          <p:spPr>
            <a:xfrm>
              <a:off x="6505392" y="3498404"/>
              <a:ext cx="43109" cy="198149"/>
            </a:xfrm>
            <a:custGeom>
              <a:rect b="b" l="l" r="r" t="t"/>
              <a:pathLst>
                <a:path extrusionOk="0" h="7961" w="1732">
                  <a:moveTo>
                    <a:pt x="1731" y="0"/>
                  </a:moveTo>
                  <a:lnTo>
                    <a:pt x="16" y="994"/>
                  </a:lnTo>
                  <a:lnTo>
                    <a:pt x="1" y="7961"/>
                  </a:lnTo>
                  <a:lnTo>
                    <a:pt x="1708" y="6967"/>
                  </a:lnTo>
                  <a:lnTo>
                    <a:pt x="173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42"/>
            <p:cNvSpPr/>
            <p:nvPr/>
          </p:nvSpPr>
          <p:spPr>
            <a:xfrm>
              <a:off x="6320683" y="3352001"/>
              <a:ext cx="193619" cy="112055"/>
            </a:xfrm>
            <a:custGeom>
              <a:rect b="b" l="l" r="r" t="t"/>
              <a:pathLst>
                <a:path extrusionOk="0" h="4502" w="7779">
                  <a:moveTo>
                    <a:pt x="1715" y="1"/>
                  </a:moveTo>
                  <a:lnTo>
                    <a:pt x="0" y="995"/>
                  </a:lnTo>
                  <a:lnTo>
                    <a:pt x="6063" y="4501"/>
                  </a:lnTo>
                  <a:lnTo>
                    <a:pt x="7779" y="3507"/>
                  </a:lnTo>
                  <a:lnTo>
                    <a:pt x="171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42"/>
            <p:cNvSpPr/>
            <p:nvPr/>
          </p:nvSpPr>
          <p:spPr>
            <a:xfrm>
              <a:off x="6471591" y="3439265"/>
              <a:ext cx="76910" cy="83904"/>
            </a:xfrm>
            <a:custGeom>
              <a:rect b="b" l="l" r="r" t="t"/>
              <a:pathLst>
                <a:path extrusionOk="0" h="3371" w="3090">
                  <a:moveTo>
                    <a:pt x="1708" y="1"/>
                  </a:moveTo>
                  <a:lnTo>
                    <a:pt x="0" y="995"/>
                  </a:lnTo>
                  <a:cubicBezTo>
                    <a:pt x="767" y="1428"/>
                    <a:pt x="1382" y="2498"/>
                    <a:pt x="1374" y="3370"/>
                  </a:cubicBezTo>
                  <a:lnTo>
                    <a:pt x="3082" y="2376"/>
                  </a:lnTo>
                  <a:cubicBezTo>
                    <a:pt x="3089" y="1504"/>
                    <a:pt x="2467" y="433"/>
                    <a:pt x="170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5" name="Google Shape;6145;p42"/>
          <p:cNvGrpSpPr/>
          <p:nvPr/>
        </p:nvGrpSpPr>
        <p:grpSpPr>
          <a:xfrm>
            <a:off x="5664658" y="3347322"/>
            <a:ext cx="262789" cy="373599"/>
            <a:chOff x="5664658" y="3347322"/>
            <a:chExt cx="262789" cy="373599"/>
          </a:xfrm>
        </p:grpSpPr>
        <p:sp>
          <p:nvSpPr>
            <p:cNvPr id="6146" name="Google Shape;6146;p42"/>
            <p:cNvSpPr/>
            <p:nvPr/>
          </p:nvSpPr>
          <p:spPr>
            <a:xfrm>
              <a:off x="5664658" y="3347322"/>
              <a:ext cx="262789" cy="373599"/>
            </a:xfrm>
            <a:custGeom>
              <a:rect b="b" l="l" r="r" t="t"/>
              <a:pathLst>
                <a:path extrusionOk="0" h="15010" w="10558">
                  <a:moveTo>
                    <a:pt x="2499" y="1"/>
                  </a:moveTo>
                  <a:cubicBezTo>
                    <a:pt x="2363" y="1"/>
                    <a:pt x="2239" y="34"/>
                    <a:pt x="2133" y="98"/>
                  </a:cubicBezTo>
                  <a:lnTo>
                    <a:pt x="426" y="1092"/>
                  </a:lnTo>
                  <a:cubicBezTo>
                    <a:pt x="176" y="1236"/>
                    <a:pt x="24" y="1540"/>
                    <a:pt x="24" y="1972"/>
                  </a:cubicBezTo>
                  <a:lnTo>
                    <a:pt x="1" y="8946"/>
                  </a:lnTo>
                  <a:cubicBezTo>
                    <a:pt x="1" y="9819"/>
                    <a:pt x="616" y="10882"/>
                    <a:pt x="1375" y="11322"/>
                  </a:cubicBezTo>
                  <a:lnTo>
                    <a:pt x="7438" y="14820"/>
                  </a:lnTo>
                  <a:cubicBezTo>
                    <a:pt x="7661" y="14949"/>
                    <a:pt x="7871" y="15009"/>
                    <a:pt x="8057" y="15009"/>
                  </a:cubicBezTo>
                  <a:cubicBezTo>
                    <a:pt x="8201" y="15009"/>
                    <a:pt x="8331" y="14973"/>
                    <a:pt x="8440" y="14904"/>
                  </a:cubicBezTo>
                  <a:lnTo>
                    <a:pt x="8440" y="14904"/>
                  </a:lnTo>
                  <a:lnTo>
                    <a:pt x="8417" y="14919"/>
                  </a:lnTo>
                  <a:lnTo>
                    <a:pt x="8417" y="14919"/>
                  </a:lnTo>
                  <a:lnTo>
                    <a:pt x="10124" y="13925"/>
                  </a:lnTo>
                  <a:cubicBezTo>
                    <a:pt x="10375" y="13780"/>
                    <a:pt x="10527" y="13477"/>
                    <a:pt x="10527" y="13037"/>
                  </a:cubicBezTo>
                  <a:lnTo>
                    <a:pt x="10549" y="6070"/>
                  </a:lnTo>
                  <a:cubicBezTo>
                    <a:pt x="10557" y="5198"/>
                    <a:pt x="9942" y="4127"/>
                    <a:pt x="9176" y="3695"/>
                  </a:cubicBezTo>
                  <a:lnTo>
                    <a:pt x="3112" y="189"/>
                  </a:lnTo>
                  <a:cubicBezTo>
                    <a:pt x="2894" y="62"/>
                    <a:pt x="2685" y="1"/>
                    <a:pt x="2499" y="1"/>
                  </a:cubicBezTo>
                  <a:close/>
                </a:path>
              </a:pathLst>
            </a:custGeom>
            <a:solidFill>
              <a:srgbClr val="2E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42"/>
            <p:cNvSpPr/>
            <p:nvPr/>
          </p:nvSpPr>
          <p:spPr>
            <a:xfrm>
              <a:off x="5874331" y="3671788"/>
              <a:ext cx="52543" cy="46868"/>
            </a:xfrm>
            <a:custGeom>
              <a:rect b="b" l="l" r="r" t="t"/>
              <a:pathLst>
                <a:path extrusionOk="0" h="1883" w="2111">
                  <a:moveTo>
                    <a:pt x="2110" y="1"/>
                  </a:moveTo>
                  <a:lnTo>
                    <a:pt x="403" y="995"/>
                  </a:lnTo>
                  <a:cubicBezTo>
                    <a:pt x="403" y="1427"/>
                    <a:pt x="243" y="1739"/>
                    <a:pt x="1" y="1883"/>
                  </a:cubicBezTo>
                  <a:lnTo>
                    <a:pt x="1708" y="889"/>
                  </a:lnTo>
                  <a:cubicBezTo>
                    <a:pt x="1959" y="744"/>
                    <a:pt x="2110" y="433"/>
                    <a:pt x="2110" y="1"/>
                  </a:cubicBezTo>
                  <a:close/>
                </a:path>
              </a:pathLst>
            </a:custGeom>
            <a:solidFill>
              <a:srgbClr val="3E3D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42"/>
            <p:cNvSpPr/>
            <p:nvPr/>
          </p:nvSpPr>
          <p:spPr>
            <a:xfrm>
              <a:off x="5675062" y="3347322"/>
              <a:ext cx="66879" cy="29470"/>
            </a:xfrm>
            <a:custGeom>
              <a:rect b="b" l="l" r="r" t="t"/>
              <a:pathLst>
                <a:path extrusionOk="0" h="1184" w="2687">
                  <a:moveTo>
                    <a:pt x="6" y="1089"/>
                  </a:moveTo>
                  <a:cubicBezTo>
                    <a:pt x="4" y="1090"/>
                    <a:pt x="2" y="1091"/>
                    <a:pt x="0" y="1092"/>
                  </a:cubicBezTo>
                  <a:lnTo>
                    <a:pt x="6" y="1089"/>
                  </a:lnTo>
                  <a:close/>
                  <a:moveTo>
                    <a:pt x="2074" y="1"/>
                  </a:moveTo>
                  <a:cubicBezTo>
                    <a:pt x="1937" y="1"/>
                    <a:pt x="1814" y="34"/>
                    <a:pt x="1708" y="98"/>
                  </a:cubicBezTo>
                  <a:lnTo>
                    <a:pt x="6" y="1089"/>
                  </a:lnTo>
                  <a:lnTo>
                    <a:pt x="6" y="1089"/>
                  </a:lnTo>
                  <a:cubicBezTo>
                    <a:pt x="114" y="1027"/>
                    <a:pt x="236" y="995"/>
                    <a:pt x="369" y="995"/>
                  </a:cubicBezTo>
                  <a:cubicBezTo>
                    <a:pt x="554" y="995"/>
                    <a:pt x="760" y="1056"/>
                    <a:pt x="979" y="1183"/>
                  </a:cubicBezTo>
                  <a:lnTo>
                    <a:pt x="2687" y="189"/>
                  </a:lnTo>
                  <a:cubicBezTo>
                    <a:pt x="2468" y="62"/>
                    <a:pt x="2259" y="1"/>
                    <a:pt x="2074" y="1"/>
                  </a:cubicBezTo>
                  <a:close/>
                </a:path>
              </a:pathLst>
            </a:custGeom>
            <a:solidFill>
              <a:srgbClr val="5756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42"/>
            <p:cNvSpPr/>
            <p:nvPr/>
          </p:nvSpPr>
          <p:spPr>
            <a:xfrm>
              <a:off x="5884163" y="3498404"/>
              <a:ext cx="43085" cy="198149"/>
            </a:xfrm>
            <a:custGeom>
              <a:rect b="b" l="l" r="r" t="t"/>
              <a:pathLst>
                <a:path extrusionOk="0" h="7961" w="1731">
                  <a:moveTo>
                    <a:pt x="1730" y="0"/>
                  </a:moveTo>
                  <a:lnTo>
                    <a:pt x="23" y="994"/>
                  </a:lnTo>
                  <a:lnTo>
                    <a:pt x="0" y="7961"/>
                  </a:lnTo>
                  <a:lnTo>
                    <a:pt x="1715" y="6967"/>
                  </a:lnTo>
                  <a:lnTo>
                    <a:pt x="1730" y="0"/>
                  </a:lnTo>
                  <a:close/>
                </a:path>
              </a:pathLst>
            </a:custGeom>
            <a:solidFill>
              <a:srgbClr val="5756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42"/>
            <p:cNvSpPr/>
            <p:nvPr/>
          </p:nvSpPr>
          <p:spPr>
            <a:xfrm>
              <a:off x="5699603" y="3352001"/>
              <a:ext cx="193445" cy="112055"/>
            </a:xfrm>
            <a:custGeom>
              <a:rect b="b" l="l" r="r" t="t"/>
              <a:pathLst>
                <a:path extrusionOk="0" h="4502" w="7772">
                  <a:moveTo>
                    <a:pt x="1708" y="1"/>
                  </a:moveTo>
                  <a:lnTo>
                    <a:pt x="1" y="995"/>
                  </a:lnTo>
                  <a:lnTo>
                    <a:pt x="6064" y="4501"/>
                  </a:lnTo>
                  <a:lnTo>
                    <a:pt x="7772" y="3507"/>
                  </a:lnTo>
                  <a:lnTo>
                    <a:pt x="1708" y="1"/>
                  </a:lnTo>
                  <a:close/>
                </a:path>
              </a:pathLst>
            </a:custGeom>
            <a:solidFill>
              <a:srgbClr val="3E3D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42"/>
            <p:cNvSpPr/>
            <p:nvPr/>
          </p:nvSpPr>
          <p:spPr>
            <a:xfrm>
              <a:off x="5850536" y="3439265"/>
              <a:ext cx="76711" cy="83904"/>
            </a:xfrm>
            <a:custGeom>
              <a:rect b="b" l="l" r="r" t="t"/>
              <a:pathLst>
                <a:path extrusionOk="0" h="3371" w="3082">
                  <a:moveTo>
                    <a:pt x="1708" y="1"/>
                  </a:moveTo>
                  <a:lnTo>
                    <a:pt x="0" y="995"/>
                  </a:lnTo>
                  <a:cubicBezTo>
                    <a:pt x="759" y="1428"/>
                    <a:pt x="1374" y="2498"/>
                    <a:pt x="1374" y="3370"/>
                  </a:cubicBezTo>
                  <a:lnTo>
                    <a:pt x="3081" y="2376"/>
                  </a:lnTo>
                  <a:cubicBezTo>
                    <a:pt x="3081" y="1504"/>
                    <a:pt x="2467" y="433"/>
                    <a:pt x="1708" y="1"/>
                  </a:cubicBezTo>
                  <a:close/>
                </a:path>
              </a:pathLst>
            </a:custGeom>
            <a:solidFill>
              <a:srgbClr val="5756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42"/>
            <p:cNvSpPr/>
            <p:nvPr/>
          </p:nvSpPr>
          <p:spPr>
            <a:xfrm>
              <a:off x="5729073" y="3451735"/>
              <a:ext cx="93338" cy="168530"/>
            </a:xfrm>
            <a:custGeom>
              <a:rect b="b" l="l" r="r" t="t"/>
              <a:pathLst>
                <a:path extrusionOk="0" h="6771" w="3750">
                  <a:moveTo>
                    <a:pt x="16" y="1"/>
                  </a:moveTo>
                  <a:lnTo>
                    <a:pt x="1" y="5472"/>
                  </a:lnTo>
                  <a:lnTo>
                    <a:pt x="1063" y="6770"/>
                  </a:lnTo>
                  <a:lnTo>
                    <a:pt x="3742" y="6542"/>
                  </a:lnTo>
                  <a:lnTo>
                    <a:pt x="3750" y="5154"/>
                  </a:lnTo>
                  <a:lnTo>
                    <a:pt x="1382" y="2824"/>
                  </a:lnTo>
                  <a:lnTo>
                    <a:pt x="1837" y="4425"/>
                  </a:lnTo>
                  <a:lnTo>
                    <a:pt x="2581" y="5245"/>
                  </a:lnTo>
                  <a:lnTo>
                    <a:pt x="1071" y="5374"/>
                  </a:lnTo>
                  <a:lnTo>
                    <a:pt x="1071" y="5374"/>
                  </a:lnTo>
                  <a:lnTo>
                    <a:pt x="1078" y="1048"/>
                  </a:lnTo>
                  <a:lnTo>
                    <a:pt x="1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3" name="Google Shape;6153;p42"/>
          <p:cNvGrpSpPr/>
          <p:nvPr/>
        </p:nvGrpSpPr>
        <p:grpSpPr>
          <a:xfrm>
            <a:off x="7528222" y="3347322"/>
            <a:ext cx="262565" cy="373599"/>
            <a:chOff x="7528222" y="3347322"/>
            <a:chExt cx="262565" cy="373599"/>
          </a:xfrm>
        </p:grpSpPr>
        <p:sp>
          <p:nvSpPr>
            <p:cNvPr id="6154" name="Google Shape;6154;p42"/>
            <p:cNvSpPr/>
            <p:nvPr/>
          </p:nvSpPr>
          <p:spPr>
            <a:xfrm>
              <a:off x="7528222" y="3347322"/>
              <a:ext cx="262565" cy="373599"/>
            </a:xfrm>
            <a:custGeom>
              <a:rect b="b" l="l" r="r" t="t"/>
              <a:pathLst>
                <a:path extrusionOk="0" h="15010" w="10549">
                  <a:moveTo>
                    <a:pt x="2499" y="1"/>
                  </a:moveTo>
                  <a:cubicBezTo>
                    <a:pt x="2362" y="1"/>
                    <a:pt x="2239" y="34"/>
                    <a:pt x="2133" y="98"/>
                  </a:cubicBezTo>
                  <a:lnTo>
                    <a:pt x="425" y="1092"/>
                  </a:lnTo>
                  <a:cubicBezTo>
                    <a:pt x="175" y="1236"/>
                    <a:pt x="23" y="1540"/>
                    <a:pt x="16" y="1972"/>
                  </a:cubicBezTo>
                  <a:lnTo>
                    <a:pt x="0" y="8946"/>
                  </a:lnTo>
                  <a:cubicBezTo>
                    <a:pt x="0" y="9819"/>
                    <a:pt x="615" y="10882"/>
                    <a:pt x="1374" y="11322"/>
                  </a:cubicBezTo>
                  <a:lnTo>
                    <a:pt x="7438" y="14820"/>
                  </a:lnTo>
                  <a:cubicBezTo>
                    <a:pt x="7660" y="14949"/>
                    <a:pt x="7871" y="15009"/>
                    <a:pt x="8057" y="15009"/>
                  </a:cubicBezTo>
                  <a:cubicBezTo>
                    <a:pt x="8201" y="15009"/>
                    <a:pt x="8330" y="14973"/>
                    <a:pt x="8439" y="14904"/>
                  </a:cubicBezTo>
                  <a:lnTo>
                    <a:pt x="8439" y="14904"/>
                  </a:lnTo>
                  <a:lnTo>
                    <a:pt x="8416" y="14919"/>
                  </a:lnTo>
                  <a:lnTo>
                    <a:pt x="10124" y="13925"/>
                  </a:lnTo>
                  <a:cubicBezTo>
                    <a:pt x="10374" y="13780"/>
                    <a:pt x="10526" y="13477"/>
                    <a:pt x="10526" y="13037"/>
                  </a:cubicBezTo>
                  <a:lnTo>
                    <a:pt x="10549" y="6070"/>
                  </a:lnTo>
                  <a:cubicBezTo>
                    <a:pt x="10549" y="5198"/>
                    <a:pt x="9934" y="4127"/>
                    <a:pt x="9175" y="3695"/>
                  </a:cubicBezTo>
                  <a:lnTo>
                    <a:pt x="3112" y="189"/>
                  </a:lnTo>
                  <a:cubicBezTo>
                    <a:pt x="2893" y="62"/>
                    <a:pt x="2684" y="1"/>
                    <a:pt x="2499" y="1"/>
                  </a:cubicBezTo>
                  <a:close/>
                </a:path>
              </a:pathLst>
            </a:custGeom>
            <a:solidFill>
              <a:srgbClr val="0101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42"/>
            <p:cNvSpPr/>
            <p:nvPr/>
          </p:nvSpPr>
          <p:spPr>
            <a:xfrm>
              <a:off x="7737696" y="3671788"/>
              <a:ext cx="52543" cy="46868"/>
            </a:xfrm>
            <a:custGeom>
              <a:rect b="b" l="l" r="r" t="t"/>
              <a:pathLst>
                <a:path extrusionOk="0" h="1883" w="2111">
                  <a:moveTo>
                    <a:pt x="2110" y="1"/>
                  </a:moveTo>
                  <a:lnTo>
                    <a:pt x="403" y="995"/>
                  </a:lnTo>
                  <a:cubicBezTo>
                    <a:pt x="403" y="1424"/>
                    <a:pt x="253" y="1734"/>
                    <a:pt x="6" y="1880"/>
                  </a:cubicBezTo>
                  <a:lnTo>
                    <a:pt x="6" y="1880"/>
                  </a:lnTo>
                  <a:lnTo>
                    <a:pt x="1708" y="889"/>
                  </a:lnTo>
                  <a:cubicBezTo>
                    <a:pt x="1958" y="744"/>
                    <a:pt x="2110" y="433"/>
                    <a:pt x="2110" y="1"/>
                  </a:cubicBezTo>
                  <a:close/>
                  <a:moveTo>
                    <a:pt x="6" y="1880"/>
                  </a:moveTo>
                  <a:lnTo>
                    <a:pt x="0" y="1883"/>
                  </a:lnTo>
                  <a:cubicBezTo>
                    <a:pt x="2" y="1882"/>
                    <a:pt x="4" y="1881"/>
                    <a:pt x="6" y="1880"/>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42"/>
            <p:cNvSpPr/>
            <p:nvPr/>
          </p:nvSpPr>
          <p:spPr>
            <a:xfrm>
              <a:off x="7538601" y="3347322"/>
              <a:ext cx="67079" cy="29470"/>
            </a:xfrm>
            <a:custGeom>
              <a:rect b="b" l="l" r="r" t="t"/>
              <a:pathLst>
                <a:path extrusionOk="0" h="1184" w="2695">
                  <a:moveTo>
                    <a:pt x="20" y="1081"/>
                  </a:moveTo>
                  <a:cubicBezTo>
                    <a:pt x="14" y="1084"/>
                    <a:pt x="7" y="1088"/>
                    <a:pt x="1" y="1092"/>
                  </a:cubicBezTo>
                  <a:lnTo>
                    <a:pt x="20" y="1081"/>
                  </a:lnTo>
                  <a:close/>
                  <a:moveTo>
                    <a:pt x="2075" y="1"/>
                  </a:moveTo>
                  <a:cubicBezTo>
                    <a:pt x="1938" y="1"/>
                    <a:pt x="1814" y="34"/>
                    <a:pt x="1708" y="98"/>
                  </a:cubicBezTo>
                  <a:lnTo>
                    <a:pt x="20" y="1081"/>
                  </a:lnTo>
                  <a:lnTo>
                    <a:pt x="20" y="1081"/>
                  </a:lnTo>
                  <a:cubicBezTo>
                    <a:pt x="122" y="1024"/>
                    <a:pt x="239" y="995"/>
                    <a:pt x="367" y="995"/>
                  </a:cubicBezTo>
                  <a:cubicBezTo>
                    <a:pt x="553" y="995"/>
                    <a:pt x="764" y="1056"/>
                    <a:pt x="987" y="1183"/>
                  </a:cubicBezTo>
                  <a:lnTo>
                    <a:pt x="2695" y="189"/>
                  </a:lnTo>
                  <a:cubicBezTo>
                    <a:pt x="2472" y="62"/>
                    <a:pt x="2261" y="1"/>
                    <a:pt x="2075" y="1"/>
                  </a:cubicBezTo>
                  <a:close/>
                </a:path>
              </a:pathLst>
            </a:custGeom>
            <a:solidFill>
              <a:srgbClr val="2E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42"/>
            <p:cNvSpPr/>
            <p:nvPr/>
          </p:nvSpPr>
          <p:spPr>
            <a:xfrm>
              <a:off x="7747702" y="3498404"/>
              <a:ext cx="43085" cy="198149"/>
            </a:xfrm>
            <a:custGeom>
              <a:rect b="b" l="l" r="r" t="t"/>
              <a:pathLst>
                <a:path extrusionOk="0" h="7961" w="1731">
                  <a:moveTo>
                    <a:pt x="1731" y="0"/>
                  </a:moveTo>
                  <a:lnTo>
                    <a:pt x="16" y="994"/>
                  </a:lnTo>
                  <a:lnTo>
                    <a:pt x="1" y="7961"/>
                  </a:lnTo>
                  <a:lnTo>
                    <a:pt x="1708" y="6967"/>
                  </a:lnTo>
                  <a:lnTo>
                    <a:pt x="1731" y="0"/>
                  </a:lnTo>
                  <a:close/>
                </a:path>
              </a:pathLst>
            </a:custGeom>
            <a:solidFill>
              <a:srgbClr val="2E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42"/>
            <p:cNvSpPr/>
            <p:nvPr/>
          </p:nvSpPr>
          <p:spPr>
            <a:xfrm>
              <a:off x="7563167" y="3352001"/>
              <a:ext cx="193445" cy="112055"/>
            </a:xfrm>
            <a:custGeom>
              <a:rect b="b" l="l" r="r" t="t"/>
              <a:pathLst>
                <a:path extrusionOk="0" h="4502" w="7772">
                  <a:moveTo>
                    <a:pt x="1708" y="1"/>
                  </a:moveTo>
                  <a:lnTo>
                    <a:pt x="0" y="995"/>
                  </a:lnTo>
                  <a:lnTo>
                    <a:pt x="6056" y="4501"/>
                  </a:lnTo>
                  <a:lnTo>
                    <a:pt x="7771" y="3507"/>
                  </a:lnTo>
                  <a:lnTo>
                    <a:pt x="1708" y="1"/>
                  </a:lnTo>
                  <a:close/>
                </a:path>
              </a:pathLst>
            </a:custGeom>
            <a:solidFill>
              <a:srgbClr val="3E3D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42"/>
            <p:cNvSpPr/>
            <p:nvPr/>
          </p:nvSpPr>
          <p:spPr>
            <a:xfrm>
              <a:off x="7713901" y="3439265"/>
              <a:ext cx="76885" cy="83904"/>
            </a:xfrm>
            <a:custGeom>
              <a:rect b="b" l="l" r="r" t="t"/>
              <a:pathLst>
                <a:path extrusionOk="0" h="3371" w="3089">
                  <a:moveTo>
                    <a:pt x="1708" y="1"/>
                  </a:moveTo>
                  <a:lnTo>
                    <a:pt x="0" y="995"/>
                  </a:lnTo>
                  <a:cubicBezTo>
                    <a:pt x="767" y="1428"/>
                    <a:pt x="1381" y="2498"/>
                    <a:pt x="1374" y="3370"/>
                  </a:cubicBezTo>
                  <a:lnTo>
                    <a:pt x="3081" y="2376"/>
                  </a:lnTo>
                  <a:cubicBezTo>
                    <a:pt x="3089" y="1504"/>
                    <a:pt x="2467" y="433"/>
                    <a:pt x="1708" y="1"/>
                  </a:cubicBezTo>
                  <a:close/>
                </a:path>
              </a:pathLst>
            </a:custGeom>
            <a:solidFill>
              <a:srgbClr val="5756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42"/>
            <p:cNvSpPr/>
            <p:nvPr/>
          </p:nvSpPr>
          <p:spPr>
            <a:xfrm>
              <a:off x="7595474" y="3471448"/>
              <a:ext cx="75367" cy="120293"/>
            </a:xfrm>
            <a:custGeom>
              <a:rect b="b" l="l" r="r" t="t"/>
              <a:pathLst>
                <a:path extrusionOk="0" h="4833" w="3028">
                  <a:moveTo>
                    <a:pt x="1208" y="2366"/>
                  </a:moveTo>
                  <a:cubicBezTo>
                    <a:pt x="1394" y="2366"/>
                    <a:pt x="1658" y="2477"/>
                    <a:pt x="1791" y="2540"/>
                  </a:cubicBezTo>
                  <a:lnTo>
                    <a:pt x="1799" y="2540"/>
                  </a:lnTo>
                  <a:cubicBezTo>
                    <a:pt x="1844" y="2571"/>
                    <a:pt x="1875" y="2616"/>
                    <a:pt x="1875" y="2669"/>
                  </a:cubicBezTo>
                  <a:lnTo>
                    <a:pt x="1875" y="3185"/>
                  </a:lnTo>
                  <a:cubicBezTo>
                    <a:pt x="1875" y="3403"/>
                    <a:pt x="1767" y="3539"/>
                    <a:pt x="1603" y="3539"/>
                  </a:cubicBezTo>
                  <a:cubicBezTo>
                    <a:pt x="1567" y="3539"/>
                    <a:pt x="1528" y="3533"/>
                    <a:pt x="1487" y="3519"/>
                  </a:cubicBezTo>
                  <a:cubicBezTo>
                    <a:pt x="1412" y="3496"/>
                    <a:pt x="1343" y="3466"/>
                    <a:pt x="1283" y="3421"/>
                  </a:cubicBezTo>
                  <a:lnTo>
                    <a:pt x="1283" y="3428"/>
                  </a:lnTo>
                  <a:cubicBezTo>
                    <a:pt x="789" y="3140"/>
                    <a:pt x="880" y="2464"/>
                    <a:pt x="1108" y="2381"/>
                  </a:cubicBezTo>
                  <a:cubicBezTo>
                    <a:pt x="1137" y="2371"/>
                    <a:pt x="1171" y="2366"/>
                    <a:pt x="1208" y="2366"/>
                  </a:cubicBezTo>
                  <a:close/>
                  <a:moveTo>
                    <a:pt x="827" y="1"/>
                  </a:moveTo>
                  <a:cubicBezTo>
                    <a:pt x="399" y="1"/>
                    <a:pt x="236" y="358"/>
                    <a:pt x="182" y="529"/>
                  </a:cubicBezTo>
                  <a:cubicBezTo>
                    <a:pt x="175" y="590"/>
                    <a:pt x="197" y="651"/>
                    <a:pt x="250" y="689"/>
                  </a:cubicBezTo>
                  <a:lnTo>
                    <a:pt x="842" y="1144"/>
                  </a:lnTo>
                  <a:lnTo>
                    <a:pt x="858" y="1152"/>
                  </a:lnTo>
                  <a:cubicBezTo>
                    <a:pt x="870" y="1161"/>
                    <a:pt x="883" y="1165"/>
                    <a:pt x="895" y="1165"/>
                  </a:cubicBezTo>
                  <a:cubicBezTo>
                    <a:pt x="911" y="1165"/>
                    <a:pt x="925" y="1157"/>
                    <a:pt x="934" y="1144"/>
                  </a:cubicBezTo>
                  <a:cubicBezTo>
                    <a:pt x="980" y="1057"/>
                    <a:pt x="1103" y="884"/>
                    <a:pt x="1291" y="884"/>
                  </a:cubicBezTo>
                  <a:cubicBezTo>
                    <a:pt x="1348" y="884"/>
                    <a:pt x="1411" y="900"/>
                    <a:pt x="1480" y="939"/>
                  </a:cubicBezTo>
                  <a:cubicBezTo>
                    <a:pt x="1700" y="1060"/>
                    <a:pt x="1844" y="1273"/>
                    <a:pt x="1867" y="1516"/>
                  </a:cubicBezTo>
                  <a:lnTo>
                    <a:pt x="1867" y="1918"/>
                  </a:lnTo>
                  <a:cubicBezTo>
                    <a:pt x="1867" y="1955"/>
                    <a:pt x="1852" y="1977"/>
                    <a:pt x="1828" y="1977"/>
                  </a:cubicBezTo>
                  <a:cubicBezTo>
                    <a:pt x="1817" y="1977"/>
                    <a:pt x="1805" y="1973"/>
                    <a:pt x="1791" y="1964"/>
                  </a:cubicBezTo>
                  <a:lnTo>
                    <a:pt x="1783" y="1964"/>
                  </a:lnTo>
                  <a:cubicBezTo>
                    <a:pt x="1746" y="1941"/>
                    <a:pt x="1700" y="1910"/>
                    <a:pt x="1639" y="1880"/>
                  </a:cubicBezTo>
                  <a:cubicBezTo>
                    <a:pt x="1412" y="1751"/>
                    <a:pt x="1176" y="1645"/>
                    <a:pt x="926" y="1561"/>
                  </a:cubicBezTo>
                  <a:cubicBezTo>
                    <a:pt x="823" y="1527"/>
                    <a:pt x="729" y="1511"/>
                    <a:pt x="644" y="1511"/>
                  </a:cubicBezTo>
                  <a:cubicBezTo>
                    <a:pt x="207" y="1511"/>
                    <a:pt x="0" y="1928"/>
                    <a:pt x="0" y="2366"/>
                  </a:cubicBezTo>
                  <a:cubicBezTo>
                    <a:pt x="0" y="2897"/>
                    <a:pt x="433" y="3747"/>
                    <a:pt x="1085" y="4126"/>
                  </a:cubicBezTo>
                  <a:cubicBezTo>
                    <a:pt x="1285" y="4241"/>
                    <a:pt x="1450" y="4282"/>
                    <a:pt x="1582" y="4282"/>
                  </a:cubicBezTo>
                  <a:cubicBezTo>
                    <a:pt x="1782" y="4282"/>
                    <a:pt x="1909" y="4190"/>
                    <a:pt x="1973" y="4126"/>
                  </a:cubicBezTo>
                  <a:cubicBezTo>
                    <a:pt x="1981" y="4123"/>
                    <a:pt x="1988" y="4121"/>
                    <a:pt x="1996" y="4121"/>
                  </a:cubicBezTo>
                  <a:cubicBezTo>
                    <a:pt x="2004" y="4121"/>
                    <a:pt x="2011" y="4123"/>
                    <a:pt x="2019" y="4126"/>
                  </a:cubicBezTo>
                  <a:cubicBezTo>
                    <a:pt x="2041" y="4142"/>
                    <a:pt x="2057" y="4164"/>
                    <a:pt x="2064" y="4187"/>
                  </a:cubicBezTo>
                  <a:cubicBezTo>
                    <a:pt x="2095" y="4248"/>
                    <a:pt x="2133" y="4331"/>
                    <a:pt x="2178" y="4422"/>
                  </a:cubicBezTo>
                  <a:cubicBezTo>
                    <a:pt x="2224" y="4521"/>
                    <a:pt x="2299" y="4635"/>
                    <a:pt x="2353" y="4726"/>
                  </a:cubicBezTo>
                  <a:cubicBezTo>
                    <a:pt x="2375" y="4764"/>
                    <a:pt x="2406" y="4794"/>
                    <a:pt x="2436" y="4817"/>
                  </a:cubicBezTo>
                  <a:cubicBezTo>
                    <a:pt x="2455" y="4826"/>
                    <a:pt x="2477" y="4833"/>
                    <a:pt x="2497" y="4833"/>
                  </a:cubicBezTo>
                  <a:cubicBezTo>
                    <a:pt x="2510" y="4833"/>
                    <a:pt x="2523" y="4830"/>
                    <a:pt x="2535" y="4825"/>
                  </a:cubicBezTo>
                  <a:lnTo>
                    <a:pt x="2967" y="4604"/>
                  </a:lnTo>
                  <a:cubicBezTo>
                    <a:pt x="3020" y="4574"/>
                    <a:pt x="3028" y="4491"/>
                    <a:pt x="2982" y="4400"/>
                  </a:cubicBezTo>
                  <a:cubicBezTo>
                    <a:pt x="2960" y="4354"/>
                    <a:pt x="2929" y="4286"/>
                    <a:pt x="2891" y="4202"/>
                  </a:cubicBezTo>
                  <a:cubicBezTo>
                    <a:pt x="2823" y="4081"/>
                    <a:pt x="2785" y="3944"/>
                    <a:pt x="2778" y="3800"/>
                  </a:cubicBezTo>
                  <a:lnTo>
                    <a:pt x="2785" y="2039"/>
                  </a:lnTo>
                  <a:cubicBezTo>
                    <a:pt x="2785" y="1827"/>
                    <a:pt x="2679" y="894"/>
                    <a:pt x="1503" y="218"/>
                  </a:cubicBezTo>
                  <a:lnTo>
                    <a:pt x="1503" y="218"/>
                  </a:lnTo>
                  <a:lnTo>
                    <a:pt x="1510" y="226"/>
                  </a:lnTo>
                  <a:cubicBezTo>
                    <a:pt x="1229" y="63"/>
                    <a:pt x="1005" y="1"/>
                    <a:pt x="8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42"/>
            <p:cNvSpPr/>
            <p:nvPr/>
          </p:nvSpPr>
          <p:spPr>
            <a:xfrm>
              <a:off x="7670642" y="3603987"/>
              <a:ext cx="30192" cy="32631"/>
            </a:xfrm>
            <a:custGeom>
              <a:rect b="b" l="l" r="r" t="t"/>
              <a:pathLst>
                <a:path extrusionOk="0" h="1311" w="1213">
                  <a:moveTo>
                    <a:pt x="69" y="0"/>
                  </a:moveTo>
                  <a:cubicBezTo>
                    <a:pt x="38" y="0"/>
                    <a:pt x="16" y="31"/>
                    <a:pt x="16" y="61"/>
                  </a:cubicBezTo>
                  <a:cubicBezTo>
                    <a:pt x="16" y="61"/>
                    <a:pt x="0" y="152"/>
                    <a:pt x="160" y="243"/>
                  </a:cubicBezTo>
                  <a:cubicBezTo>
                    <a:pt x="183" y="258"/>
                    <a:pt x="213" y="266"/>
                    <a:pt x="236" y="281"/>
                  </a:cubicBezTo>
                  <a:cubicBezTo>
                    <a:pt x="372" y="342"/>
                    <a:pt x="463" y="372"/>
                    <a:pt x="532" y="410"/>
                  </a:cubicBezTo>
                  <a:cubicBezTo>
                    <a:pt x="585" y="441"/>
                    <a:pt x="623" y="478"/>
                    <a:pt x="653" y="532"/>
                  </a:cubicBezTo>
                  <a:cubicBezTo>
                    <a:pt x="729" y="645"/>
                    <a:pt x="699" y="782"/>
                    <a:pt x="653" y="926"/>
                  </a:cubicBezTo>
                  <a:cubicBezTo>
                    <a:pt x="608" y="1063"/>
                    <a:pt x="486" y="1139"/>
                    <a:pt x="600" y="1275"/>
                  </a:cubicBezTo>
                  <a:cubicBezTo>
                    <a:pt x="608" y="1283"/>
                    <a:pt x="615" y="1290"/>
                    <a:pt x="623" y="1298"/>
                  </a:cubicBezTo>
                  <a:cubicBezTo>
                    <a:pt x="637" y="1306"/>
                    <a:pt x="654" y="1310"/>
                    <a:pt x="672" y="1310"/>
                  </a:cubicBezTo>
                  <a:cubicBezTo>
                    <a:pt x="857" y="1310"/>
                    <a:pt x="1212" y="907"/>
                    <a:pt x="1033" y="478"/>
                  </a:cubicBezTo>
                  <a:cubicBezTo>
                    <a:pt x="972" y="349"/>
                    <a:pt x="873" y="251"/>
                    <a:pt x="752" y="190"/>
                  </a:cubicBezTo>
                  <a:cubicBezTo>
                    <a:pt x="539" y="76"/>
                    <a:pt x="304" y="8"/>
                    <a:pt x="6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42"/>
            <p:cNvSpPr/>
            <p:nvPr/>
          </p:nvSpPr>
          <p:spPr>
            <a:xfrm>
              <a:off x="7574492" y="3548508"/>
              <a:ext cx="109018" cy="79474"/>
            </a:xfrm>
            <a:custGeom>
              <a:rect b="b" l="l" r="r" t="t"/>
              <a:pathLst>
                <a:path extrusionOk="0" h="3193" w="4380">
                  <a:moveTo>
                    <a:pt x="106" y="1"/>
                  </a:moveTo>
                  <a:cubicBezTo>
                    <a:pt x="75" y="1"/>
                    <a:pt x="61" y="21"/>
                    <a:pt x="61" y="21"/>
                  </a:cubicBezTo>
                  <a:cubicBezTo>
                    <a:pt x="61" y="21"/>
                    <a:pt x="1" y="120"/>
                    <a:pt x="175" y="454"/>
                  </a:cubicBezTo>
                  <a:cubicBezTo>
                    <a:pt x="342" y="788"/>
                    <a:pt x="1200" y="2070"/>
                    <a:pt x="2277" y="2692"/>
                  </a:cubicBezTo>
                  <a:cubicBezTo>
                    <a:pt x="3019" y="3117"/>
                    <a:pt x="3401" y="3192"/>
                    <a:pt x="3732" y="3192"/>
                  </a:cubicBezTo>
                  <a:cubicBezTo>
                    <a:pt x="3797" y="3192"/>
                    <a:pt x="3860" y="3189"/>
                    <a:pt x="3924" y="3186"/>
                  </a:cubicBezTo>
                  <a:cubicBezTo>
                    <a:pt x="4304" y="3163"/>
                    <a:pt x="4379" y="3019"/>
                    <a:pt x="4326" y="2874"/>
                  </a:cubicBezTo>
                  <a:cubicBezTo>
                    <a:pt x="4311" y="2836"/>
                    <a:pt x="4281" y="2799"/>
                    <a:pt x="4243" y="2776"/>
                  </a:cubicBezTo>
                  <a:cubicBezTo>
                    <a:pt x="4121" y="2730"/>
                    <a:pt x="3992" y="2707"/>
                    <a:pt x="3863" y="2707"/>
                  </a:cubicBezTo>
                  <a:cubicBezTo>
                    <a:pt x="3674" y="2685"/>
                    <a:pt x="3067" y="2609"/>
                    <a:pt x="2209" y="2108"/>
                  </a:cubicBezTo>
                  <a:cubicBezTo>
                    <a:pt x="1352" y="1615"/>
                    <a:pt x="494" y="423"/>
                    <a:pt x="312" y="165"/>
                  </a:cubicBezTo>
                  <a:cubicBezTo>
                    <a:pt x="274" y="112"/>
                    <a:pt x="228" y="59"/>
                    <a:pt x="168" y="21"/>
                  </a:cubicBezTo>
                  <a:cubicBezTo>
                    <a:pt x="142" y="6"/>
                    <a:pt x="122" y="1"/>
                    <a:pt x="10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3" name="Google Shape;6163;p42"/>
          <p:cNvGrpSpPr/>
          <p:nvPr/>
        </p:nvGrpSpPr>
        <p:grpSpPr>
          <a:xfrm>
            <a:off x="5043602" y="3347322"/>
            <a:ext cx="262590" cy="373599"/>
            <a:chOff x="5043602" y="3347322"/>
            <a:chExt cx="262590" cy="373599"/>
          </a:xfrm>
        </p:grpSpPr>
        <p:sp>
          <p:nvSpPr>
            <p:cNvPr id="6164" name="Google Shape;6164;p42"/>
            <p:cNvSpPr/>
            <p:nvPr/>
          </p:nvSpPr>
          <p:spPr>
            <a:xfrm>
              <a:off x="5043602" y="3347322"/>
              <a:ext cx="262589" cy="373599"/>
            </a:xfrm>
            <a:custGeom>
              <a:rect b="b" l="l" r="r" t="t"/>
              <a:pathLst>
                <a:path extrusionOk="0" h="15010" w="10550">
                  <a:moveTo>
                    <a:pt x="2494" y="1"/>
                  </a:moveTo>
                  <a:cubicBezTo>
                    <a:pt x="2357" y="1"/>
                    <a:pt x="2232" y="34"/>
                    <a:pt x="2126" y="98"/>
                  </a:cubicBezTo>
                  <a:lnTo>
                    <a:pt x="418" y="1092"/>
                  </a:lnTo>
                  <a:cubicBezTo>
                    <a:pt x="175" y="1236"/>
                    <a:pt x="16" y="1540"/>
                    <a:pt x="16" y="1972"/>
                  </a:cubicBezTo>
                  <a:lnTo>
                    <a:pt x="1" y="8946"/>
                  </a:lnTo>
                  <a:cubicBezTo>
                    <a:pt x="1" y="9819"/>
                    <a:pt x="608" y="10882"/>
                    <a:pt x="1374" y="11322"/>
                  </a:cubicBezTo>
                  <a:lnTo>
                    <a:pt x="7438" y="14820"/>
                  </a:lnTo>
                  <a:cubicBezTo>
                    <a:pt x="7656" y="14949"/>
                    <a:pt x="7865" y="15009"/>
                    <a:pt x="8052" y="15009"/>
                  </a:cubicBezTo>
                  <a:cubicBezTo>
                    <a:pt x="8196" y="15009"/>
                    <a:pt x="8327" y="14973"/>
                    <a:pt x="8440" y="14904"/>
                  </a:cubicBezTo>
                  <a:lnTo>
                    <a:pt x="8440" y="14904"/>
                  </a:lnTo>
                  <a:lnTo>
                    <a:pt x="8417" y="14919"/>
                  </a:lnTo>
                  <a:lnTo>
                    <a:pt x="8417" y="14919"/>
                  </a:lnTo>
                  <a:lnTo>
                    <a:pt x="10124" y="13925"/>
                  </a:lnTo>
                  <a:cubicBezTo>
                    <a:pt x="10367" y="13780"/>
                    <a:pt x="10527" y="13477"/>
                    <a:pt x="10527" y="13037"/>
                  </a:cubicBezTo>
                  <a:lnTo>
                    <a:pt x="10542" y="6070"/>
                  </a:lnTo>
                  <a:cubicBezTo>
                    <a:pt x="10549" y="5198"/>
                    <a:pt x="9935" y="4127"/>
                    <a:pt x="9176" y="3695"/>
                  </a:cubicBezTo>
                  <a:lnTo>
                    <a:pt x="3112" y="189"/>
                  </a:lnTo>
                  <a:cubicBezTo>
                    <a:pt x="2893" y="62"/>
                    <a:pt x="2682" y="1"/>
                    <a:pt x="249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42"/>
            <p:cNvSpPr/>
            <p:nvPr/>
          </p:nvSpPr>
          <p:spPr>
            <a:xfrm>
              <a:off x="5253077" y="3671788"/>
              <a:ext cx="52543" cy="46868"/>
            </a:xfrm>
            <a:custGeom>
              <a:rect b="b" l="l" r="r" t="t"/>
              <a:pathLst>
                <a:path extrusionOk="0" h="1883" w="2111">
                  <a:moveTo>
                    <a:pt x="2111" y="1"/>
                  </a:moveTo>
                  <a:lnTo>
                    <a:pt x="403" y="995"/>
                  </a:lnTo>
                  <a:cubicBezTo>
                    <a:pt x="403" y="1424"/>
                    <a:pt x="254" y="1734"/>
                    <a:pt x="6" y="1880"/>
                  </a:cubicBezTo>
                  <a:lnTo>
                    <a:pt x="6" y="1880"/>
                  </a:lnTo>
                  <a:lnTo>
                    <a:pt x="1708" y="889"/>
                  </a:lnTo>
                  <a:cubicBezTo>
                    <a:pt x="1959" y="744"/>
                    <a:pt x="2111" y="433"/>
                    <a:pt x="2111" y="1"/>
                  </a:cubicBezTo>
                  <a:close/>
                  <a:moveTo>
                    <a:pt x="6" y="1880"/>
                  </a:moveTo>
                  <a:lnTo>
                    <a:pt x="1" y="1883"/>
                  </a:lnTo>
                  <a:cubicBezTo>
                    <a:pt x="3" y="1882"/>
                    <a:pt x="5" y="1881"/>
                    <a:pt x="6" y="18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42"/>
            <p:cNvSpPr/>
            <p:nvPr/>
          </p:nvSpPr>
          <p:spPr>
            <a:xfrm>
              <a:off x="5054181" y="3347322"/>
              <a:ext cx="66904" cy="29470"/>
            </a:xfrm>
            <a:custGeom>
              <a:rect b="b" l="l" r="r" t="t"/>
              <a:pathLst>
                <a:path extrusionOk="0" h="1184" w="2688">
                  <a:moveTo>
                    <a:pt x="34" y="1073"/>
                  </a:moveTo>
                  <a:cubicBezTo>
                    <a:pt x="22" y="1079"/>
                    <a:pt x="12" y="1085"/>
                    <a:pt x="1" y="1092"/>
                  </a:cubicBezTo>
                  <a:lnTo>
                    <a:pt x="34" y="1073"/>
                  </a:lnTo>
                  <a:close/>
                  <a:moveTo>
                    <a:pt x="2072" y="1"/>
                  </a:moveTo>
                  <a:cubicBezTo>
                    <a:pt x="1937" y="1"/>
                    <a:pt x="1814" y="34"/>
                    <a:pt x="1708" y="98"/>
                  </a:cubicBezTo>
                  <a:lnTo>
                    <a:pt x="34" y="1073"/>
                  </a:lnTo>
                  <a:lnTo>
                    <a:pt x="34" y="1073"/>
                  </a:lnTo>
                  <a:cubicBezTo>
                    <a:pt x="129" y="1021"/>
                    <a:pt x="239" y="995"/>
                    <a:pt x="361" y="995"/>
                  </a:cubicBezTo>
                  <a:cubicBezTo>
                    <a:pt x="546" y="995"/>
                    <a:pt x="757" y="1056"/>
                    <a:pt x="980" y="1183"/>
                  </a:cubicBezTo>
                  <a:lnTo>
                    <a:pt x="2687" y="189"/>
                  </a:lnTo>
                  <a:cubicBezTo>
                    <a:pt x="2464" y="62"/>
                    <a:pt x="2256" y="1"/>
                    <a:pt x="20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42"/>
            <p:cNvSpPr/>
            <p:nvPr/>
          </p:nvSpPr>
          <p:spPr>
            <a:xfrm>
              <a:off x="5263107" y="3498404"/>
              <a:ext cx="43085" cy="198149"/>
            </a:xfrm>
            <a:custGeom>
              <a:rect b="b" l="l" r="r" t="t"/>
              <a:pathLst>
                <a:path extrusionOk="0" h="7961" w="1731">
                  <a:moveTo>
                    <a:pt x="1730" y="0"/>
                  </a:moveTo>
                  <a:lnTo>
                    <a:pt x="15" y="994"/>
                  </a:lnTo>
                  <a:lnTo>
                    <a:pt x="0" y="7961"/>
                  </a:lnTo>
                  <a:lnTo>
                    <a:pt x="1708" y="6967"/>
                  </a:lnTo>
                  <a:lnTo>
                    <a:pt x="173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42"/>
            <p:cNvSpPr/>
            <p:nvPr/>
          </p:nvSpPr>
          <p:spPr>
            <a:xfrm>
              <a:off x="5078374" y="3352001"/>
              <a:ext cx="193619" cy="112055"/>
            </a:xfrm>
            <a:custGeom>
              <a:rect b="b" l="l" r="r" t="t"/>
              <a:pathLst>
                <a:path extrusionOk="0" h="4502" w="7779">
                  <a:moveTo>
                    <a:pt x="1715" y="1"/>
                  </a:moveTo>
                  <a:lnTo>
                    <a:pt x="0" y="995"/>
                  </a:lnTo>
                  <a:lnTo>
                    <a:pt x="6064" y="4501"/>
                  </a:lnTo>
                  <a:lnTo>
                    <a:pt x="7779" y="3507"/>
                  </a:lnTo>
                  <a:lnTo>
                    <a:pt x="171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42"/>
            <p:cNvSpPr/>
            <p:nvPr/>
          </p:nvSpPr>
          <p:spPr>
            <a:xfrm>
              <a:off x="5229282" y="3439265"/>
              <a:ext cx="76910" cy="83904"/>
            </a:xfrm>
            <a:custGeom>
              <a:rect b="b" l="l" r="r" t="t"/>
              <a:pathLst>
                <a:path extrusionOk="0" h="3371" w="3090">
                  <a:moveTo>
                    <a:pt x="1708" y="1"/>
                  </a:moveTo>
                  <a:lnTo>
                    <a:pt x="1" y="995"/>
                  </a:lnTo>
                  <a:cubicBezTo>
                    <a:pt x="760" y="1428"/>
                    <a:pt x="1382" y="2498"/>
                    <a:pt x="1374" y="3370"/>
                  </a:cubicBezTo>
                  <a:lnTo>
                    <a:pt x="3082" y="2376"/>
                  </a:lnTo>
                  <a:cubicBezTo>
                    <a:pt x="3089" y="1504"/>
                    <a:pt x="2467" y="433"/>
                    <a:pt x="170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42"/>
            <p:cNvSpPr/>
            <p:nvPr/>
          </p:nvSpPr>
          <p:spPr>
            <a:xfrm>
              <a:off x="5089499" y="3458953"/>
              <a:ext cx="121861" cy="176794"/>
            </a:xfrm>
            <a:custGeom>
              <a:rect b="b" l="l" r="r" t="t"/>
              <a:pathLst>
                <a:path extrusionOk="0" h="7103" w="4896">
                  <a:moveTo>
                    <a:pt x="1432" y="1659"/>
                  </a:moveTo>
                  <a:cubicBezTo>
                    <a:pt x="1472" y="1659"/>
                    <a:pt x="1517" y="1672"/>
                    <a:pt x="1564" y="1699"/>
                  </a:cubicBezTo>
                  <a:lnTo>
                    <a:pt x="2452" y="2208"/>
                  </a:lnTo>
                  <a:cubicBezTo>
                    <a:pt x="2619" y="2321"/>
                    <a:pt x="2725" y="2503"/>
                    <a:pt x="2733" y="2701"/>
                  </a:cubicBezTo>
                  <a:cubicBezTo>
                    <a:pt x="2733" y="2825"/>
                    <a:pt x="2668" y="2899"/>
                    <a:pt x="2576" y="2899"/>
                  </a:cubicBezTo>
                  <a:cubicBezTo>
                    <a:pt x="2538" y="2899"/>
                    <a:pt x="2496" y="2887"/>
                    <a:pt x="2452" y="2860"/>
                  </a:cubicBezTo>
                  <a:lnTo>
                    <a:pt x="1564" y="2352"/>
                  </a:lnTo>
                  <a:cubicBezTo>
                    <a:pt x="1390" y="2238"/>
                    <a:pt x="1291" y="2056"/>
                    <a:pt x="1276" y="1858"/>
                  </a:cubicBezTo>
                  <a:cubicBezTo>
                    <a:pt x="1276" y="1731"/>
                    <a:pt x="1339" y="1659"/>
                    <a:pt x="1432" y="1659"/>
                  </a:cubicBezTo>
                  <a:close/>
                  <a:moveTo>
                    <a:pt x="1422" y="3693"/>
                  </a:moveTo>
                  <a:cubicBezTo>
                    <a:pt x="1461" y="3693"/>
                    <a:pt x="1504" y="3706"/>
                    <a:pt x="1549" y="3733"/>
                  </a:cubicBezTo>
                  <a:lnTo>
                    <a:pt x="3325" y="4750"/>
                  </a:lnTo>
                  <a:cubicBezTo>
                    <a:pt x="3492" y="4856"/>
                    <a:pt x="3598" y="5038"/>
                    <a:pt x="3606" y="5243"/>
                  </a:cubicBezTo>
                  <a:cubicBezTo>
                    <a:pt x="3606" y="5367"/>
                    <a:pt x="3541" y="5441"/>
                    <a:pt x="3449" y="5441"/>
                  </a:cubicBezTo>
                  <a:cubicBezTo>
                    <a:pt x="3411" y="5441"/>
                    <a:pt x="3369" y="5429"/>
                    <a:pt x="3325" y="5402"/>
                  </a:cubicBezTo>
                  <a:lnTo>
                    <a:pt x="1557" y="4386"/>
                  </a:lnTo>
                  <a:lnTo>
                    <a:pt x="1549" y="4386"/>
                  </a:lnTo>
                  <a:cubicBezTo>
                    <a:pt x="1382" y="4272"/>
                    <a:pt x="1276" y="4090"/>
                    <a:pt x="1268" y="3892"/>
                  </a:cubicBezTo>
                  <a:cubicBezTo>
                    <a:pt x="1268" y="3764"/>
                    <a:pt x="1332" y="3693"/>
                    <a:pt x="1422" y="3693"/>
                  </a:cubicBezTo>
                  <a:close/>
                  <a:moveTo>
                    <a:pt x="860" y="1"/>
                  </a:moveTo>
                  <a:cubicBezTo>
                    <a:pt x="355" y="1"/>
                    <a:pt x="14" y="401"/>
                    <a:pt x="9" y="1107"/>
                  </a:cubicBezTo>
                  <a:lnTo>
                    <a:pt x="1" y="3240"/>
                  </a:lnTo>
                  <a:cubicBezTo>
                    <a:pt x="1" y="4173"/>
                    <a:pt x="699" y="5349"/>
                    <a:pt x="1428" y="5767"/>
                  </a:cubicBezTo>
                  <a:lnTo>
                    <a:pt x="3393" y="6905"/>
                  </a:lnTo>
                  <a:cubicBezTo>
                    <a:pt x="3623" y="7039"/>
                    <a:pt x="3845" y="7102"/>
                    <a:pt x="4044" y="7102"/>
                  </a:cubicBezTo>
                  <a:cubicBezTo>
                    <a:pt x="4536" y="7102"/>
                    <a:pt x="4890" y="6717"/>
                    <a:pt x="4896" y="6047"/>
                  </a:cubicBezTo>
                  <a:lnTo>
                    <a:pt x="4896" y="4697"/>
                  </a:lnTo>
                  <a:cubicBezTo>
                    <a:pt x="4896" y="4446"/>
                    <a:pt x="4827" y="4241"/>
                    <a:pt x="4562" y="4090"/>
                  </a:cubicBezTo>
                  <a:lnTo>
                    <a:pt x="4349" y="3961"/>
                  </a:lnTo>
                  <a:cubicBezTo>
                    <a:pt x="4160" y="3854"/>
                    <a:pt x="4031" y="3657"/>
                    <a:pt x="4015" y="3444"/>
                  </a:cubicBezTo>
                  <a:lnTo>
                    <a:pt x="4015" y="3285"/>
                  </a:lnTo>
                  <a:cubicBezTo>
                    <a:pt x="4015" y="2481"/>
                    <a:pt x="3257" y="1198"/>
                    <a:pt x="2604" y="819"/>
                  </a:cubicBezTo>
                  <a:lnTo>
                    <a:pt x="2604" y="811"/>
                  </a:lnTo>
                  <a:lnTo>
                    <a:pt x="1572" y="219"/>
                  </a:lnTo>
                  <a:cubicBezTo>
                    <a:pt x="1314" y="71"/>
                    <a:pt x="1073" y="1"/>
                    <a:pt x="8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1" name="Google Shape;6171;p42"/>
          <p:cNvGrpSpPr/>
          <p:nvPr/>
        </p:nvGrpSpPr>
        <p:grpSpPr>
          <a:xfrm>
            <a:off x="6906967" y="3347322"/>
            <a:ext cx="262764" cy="373599"/>
            <a:chOff x="6906967" y="3347322"/>
            <a:chExt cx="262764" cy="373599"/>
          </a:xfrm>
        </p:grpSpPr>
        <p:sp>
          <p:nvSpPr>
            <p:cNvPr id="6172" name="Google Shape;6172;p42"/>
            <p:cNvSpPr/>
            <p:nvPr/>
          </p:nvSpPr>
          <p:spPr>
            <a:xfrm>
              <a:off x="6906967" y="3347322"/>
              <a:ext cx="262764" cy="373599"/>
            </a:xfrm>
            <a:custGeom>
              <a:rect b="b" l="l" r="r" t="t"/>
              <a:pathLst>
                <a:path extrusionOk="0" h="15010" w="10557">
                  <a:moveTo>
                    <a:pt x="2499" y="1"/>
                  </a:moveTo>
                  <a:cubicBezTo>
                    <a:pt x="2363" y="1"/>
                    <a:pt x="2239" y="34"/>
                    <a:pt x="2133" y="98"/>
                  </a:cubicBezTo>
                  <a:lnTo>
                    <a:pt x="426" y="1092"/>
                  </a:lnTo>
                  <a:cubicBezTo>
                    <a:pt x="175" y="1236"/>
                    <a:pt x="24" y="1540"/>
                    <a:pt x="24" y="1972"/>
                  </a:cubicBezTo>
                  <a:lnTo>
                    <a:pt x="1" y="8946"/>
                  </a:lnTo>
                  <a:cubicBezTo>
                    <a:pt x="1" y="9819"/>
                    <a:pt x="615" y="10882"/>
                    <a:pt x="1374" y="11322"/>
                  </a:cubicBezTo>
                  <a:lnTo>
                    <a:pt x="7438" y="14820"/>
                  </a:lnTo>
                  <a:cubicBezTo>
                    <a:pt x="7660" y="14949"/>
                    <a:pt x="7871" y="15009"/>
                    <a:pt x="8057" y="15009"/>
                  </a:cubicBezTo>
                  <a:cubicBezTo>
                    <a:pt x="8201" y="15009"/>
                    <a:pt x="8330" y="14973"/>
                    <a:pt x="8440" y="14904"/>
                  </a:cubicBezTo>
                  <a:lnTo>
                    <a:pt x="8440" y="14904"/>
                  </a:lnTo>
                  <a:lnTo>
                    <a:pt x="8424" y="14919"/>
                  </a:lnTo>
                  <a:lnTo>
                    <a:pt x="8424" y="14919"/>
                  </a:lnTo>
                  <a:lnTo>
                    <a:pt x="10132" y="13925"/>
                  </a:lnTo>
                  <a:cubicBezTo>
                    <a:pt x="10375" y="13780"/>
                    <a:pt x="10526" y="13477"/>
                    <a:pt x="10526" y="13037"/>
                  </a:cubicBezTo>
                  <a:lnTo>
                    <a:pt x="10549" y="6070"/>
                  </a:lnTo>
                  <a:cubicBezTo>
                    <a:pt x="10557" y="5198"/>
                    <a:pt x="9942" y="4127"/>
                    <a:pt x="9176" y="3695"/>
                  </a:cubicBezTo>
                  <a:lnTo>
                    <a:pt x="3112" y="189"/>
                  </a:lnTo>
                  <a:cubicBezTo>
                    <a:pt x="2893" y="62"/>
                    <a:pt x="2684" y="1"/>
                    <a:pt x="249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42"/>
            <p:cNvSpPr/>
            <p:nvPr/>
          </p:nvSpPr>
          <p:spPr>
            <a:xfrm>
              <a:off x="7116641" y="3671788"/>
              <a:ext cx="52543" cy="46868"/>
            </a:xfrm>
            <a:custGeom>
              <a:rect b="b" l="l" r="r" t="t"/>
              <a:pathLst>
                <a:path extrusionOk="0" h="1883" w="2111">
                  <a:moveTo>
                    <a:pt x="2110" y="1"/>
                  </a:moveTo>
                  <a:lnTo>
                    <a:pt x="403" y="995"/>
                  </a:lnTo>
                  <a:cubicBezTo>
                    <a:pt x="395" y="1427"/>
                    <a:pt x="243" y="1739"/>
                    <a:pt x="0" y="1883"/>
                  </a:cubicBezTo>
                  <a:lnTo>
                    <a:pt x="1708" y="889"/>
                  </a:lnTo>
                  <a:cubicBezTo>
                    <a:pt x="1951" y="744"/>
                    <a:pt x="2110" y="433"/>
                    <a:pt x="211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42"/>
            <p:cNvSpPr/>
            <p:nvPr/>
          </p:nvSpPr>
          <p:spPr>
            <a:xfrm>
              <a:off x="6917546" y="3347322"/>
              <a:ext cx="66904" cy="29470"/>
            </a:xfrm>
            <a:custGeom>
              <a:rect b="b" l="l" r="r" t="t"/>
              <a:pathLst>
                <a:path extrusionOk="0" h="1184" w="2688">
                  <a:moveTo>
                    <a:pt x="21" y="1080"/>
                  </a:moveTo>
                  <a:lnTo>
                    <a:pt x="21" y="1080"/>
                  </a:lnTo>
                  <a:cubicBezTo>
                    <a:pt x="14" y="1084"/>
                    <a:pt x="7" y="1088"/>
                    <a:pt x="1" y="1092"/>
                  </a:cubicBezTo>
                  <a:lnTo>
                    <a:pt x="21" y="1080"/>
                  </a:lnTo>
                  <a:close/>
                  <a:moveTo>
                    <a:pt x="2072" y="1"/>
                  </a:moveTo>
                  <a:cubicBezTo>
                    <a:pt x="1936" y="1"/>
                    <a:pt x="1814" y="34"/>
                    <a:pt x="1708" y="98"/>
                  </a:cubicBezTo>
                  <a:lnTo>
                    <a:pt x="21" y="1080"/>
                  </a:lnTo>
                  <a:lnTo>
                    <a:pt x="21" y="1080"/>
                  </a:lnTo>
                  <a:cubicBezTo>
                    <a:pt x="122" y="1024"/>
                    <a:pt x="237" y="995"/>
                    <a:pt x="364" y="995"/>
                  </a:cubicBezTo>
                  <a:cubicBezTo>
                    <a:pt x="548" y="995"/>
                    <a:pt x="756" y="1056"/>
                    <a:pt x="980" y="1183"/>
                  </a:cubicBezTo>
                  <a:lnTo>
                    <a:pt x="2687" y="189"/>
                  </a:lnTo>
                  <a:cubicBezTo>
                    <a:pt x="2464" y="62"/>
                    <a:pt x="2256" y="1"/>
                    <a:pt x="20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42"/>
            <p:cNvSpPr/>
            <p:nvPr/>
          </p:nvSpPr>
          <p:spPr>
            <a:xfrm>
              <a:off x="7126447" y="3498404"/>
              <a:ext cx="43109" cy="198149"/>
            </a:xfrm>
            <a:custGeom>
              <a:rect b="b" l="l" r="r" t="t"/>
              <a:pathLst>
                <a:path extrusionOk="0" h="7961" w="1732">
                  <a:moveTo>
                    <a:pt x="1731" y="0"/>
                  </a:moveTo>
                  <a:lnTo>
                    <a:pt x="24" y="994"/>
                  </a:lnTo>
                  <a:lnTo>
                    <a:pt x="1" y="7961"/>
                  </a:lnTo>
                  <a:lnTo>
                    <a:pt x="1716" y="6967"/>
                  </a:lnTo>
                  <a:lnTo>
                    <a:pt x="173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42"/>
            <p:cNvSpPr/>
            <p:nvPr/>
          </p:nvSpPr>
          <p:spPr>
            <a:xfrm>
              <a:off x="6941913" y="3352001"/>
              <a:ext cx="193445" cy="112055"/>
            </a:xfrm>
            <a:custGeom>
              <a:rect b="b" l="l" r="r" t="t"/>
              <a:pathLst>
                <a:path extrusionOk="0" h="4502" w="7772">
                  <a:moveTo>
                    <a:pt x="1708" y="1"/>
                  </a:moveTo>
                  <a:lnTo>
                    <a:pt x="1" y="995"/>
                  </a:lnTo>
                  <a:lnTo>
                    <a:pt x="6064" y="4501"/>
                  </a:lnTo>
                  <a:lnTo>
                    <a:pt x="7772" y="3507"/>
                  </a:lnTo>
                  <a:lnTo>
                    <a:pt x="170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42"/>
            <p:cNvSpPr/>
            <p:nvPr/>
          </p:nvSpPr>
          <p:spPr>
            <a:xfrm>
              <a:off x="7092846" y="3439265"/>
              <a:ext cx="76711" cy="83904"/>
            </a:xfrm>
            <a:custGeom>
              <a:rect b="b" l="l" r="r" t="t"/>
              <a:pathLst>
                <a:path extrusionOk="0" h="3371" w="3082">
                  <a:moveTo>
                    <a:pt x="1708" y="1"/>
                  </a:moveTo>
                  <a:lnTo>
                    <a:pt x="0" y="995"/>
                  </a:lnTo>
                  <a:cubicBezTo>
                    <a:pt x="759" y="1428"/>
                    <a:pt x="1381" y="2498"/>
                    <a:pt x="1374" y="3370"/>
                  </a:cubicBezTo>
                  <a:lnTo>
                    <a:pt x="3081" y="2376"/>
                  </a:lnTo>
                  <a:cubicBezTo>
                    <a:pt x="3081" y="1504"/>
                    <a:pt x="2467" y="433"/>
                    <a:pt x="170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42"/>
            <p:cNvSpPr/>
            <p:nvPr/>
          </p:nvSpPr>
          <p:spPr>
            <a:xfrm>
              <a:off x="6942286" y="3483843"/>
              <a:ext cx="32905" cy="58267"/>
            </a:xfrm>
            <a:custGeom>
              <a:rect b="b" l="l" r="r" t="t"/>
              <a:pathLst>
                <a:path extrusionOk="0" h="2341" w="1322">
                  <a:moveTo>
                    <a:pt x="532" y="722"/>
                  </a:moveTo>
                  <a:lnTo>
                    <a:pt x="654" y="790"/>
                  </a:lnTo>
                  <a:cubicBezTo>
                    <a:pt x="691" y="813"/>
                    <a:pt x="722" y="843"/>
                    <a:pt x="752" y="881"/>
                  </a:cubicBezTo>
                  <a:cubicBezTo>
                    <a:pt x="775" y="912"/>
                    <a:pt x="783" y="957"/>
                    <a:pt x="790" y="1003"/>
                  </a:cubicBezTo>
                  <a:cubicBezTo>
                    <a:pt x="790" y="1056"/>
                    <a:pt x="775" y="1086"/>
                    <a:pt x="760" y="1101"/>
                  </a:cubicBezTo>
                  <a:cubicBezTo>
                    <a:pt x="754" y="1103"/>
                    <a:pt x="748" y="1104"/>
                    <a:pt x="741" y="1104"/>
                  </a:cubicBezTo>
                  <a:cubicBezTo>
                    <a:pt x="721" y="1104"/>
                    <a:pt x="695" y="1096"/>
                    <a:pt x="661" y="1079"/>
                  </a:cubicBezTo>
                  <a:lnTo>
                    <a:pt x="540" y="1003"/>
                  </a:lnTo>
                  <a:lnTo>
                    <a:pt x="532" y="1003"/>
                  </a:lnTo>
                  <a:lnTo>
                    <a:pt x="532" y="722"/>
                  </a:lnTo>
                  <a:close/>
                  <a:moveTo>
                    <a:pt x="540" y="1397"/>
                  </a:moveTo>
                  <a:lnTo>
                    <a:pt x="661" y="1466"/>
                  </a:lnTo>
                  <a:cubicBezTo>
                    <a:pt x="707" y="1488"/>
                    <a:pt x="745" y="1519"/>
                    <a:pt x="767" y="1564"/>
                  </a:cubicBezTo>
                  <a:cubicBezTo>
                    <a:pt x="790" y="1602"/>
                    <a:pt x="798" y="1648"/>
                    <a:pt x="798" y="1693"/>
                  </a:cubicBezTo>
                  <a:cubicBezTo>
                    <a:pt x="798" y="1754"/>
                    <a:pt x="790" y="1784"/>
                    <a:pt x="767" y="1792"/>
                  </a:cubicBezTo>
                  <a:cubicBezTo>
                    <a:pt x="752" y="1792"/>
                    <a:pt x="714" y="1792"/>
                    <a:pt x="661" y="1754"/>
                  </a:cubicBezTo>
                  <a:lnTo>
                    <a:pt x="532" y="1686"/>
                  </a:lnTo>
                  <a:lnTo>
                    <a:pt x="540" y="1686"/>
                  </a:lnTo>
                  <a:lnTo>
                    <a:pt x="540" y="1397"/>
                  </a:lnTo>
                  <a:close/>
                  <a:moveTo>
                    <a:pt x="8" y="1"/>
                  </a:moveTo>
                  <a:lnTo>
                    <a:pt x="1" y="1792"/>
                  </a:lnTo>
                  <a:lnTo>
                    <a:pt x="714" y="2202"/>
                  </a:lnTo>
                  <a:cubicBezTo>
                    <a:pt x="877" y="2294"/>
                    <a:pt x="1007" y="2340"/>
                    <a:pt x="1103" y="2340"/>
                  </a:cubicBezTo>
                  <a:cubicBezTo>
                    <a:pt x="1244" y="2340"/>
                    <a:pt x="1314" y="2241"/>
                    <a:pt x="1314" y="2042"/>
                  </a:cubicBezTo>
                  <a:cubicBezTo>
                    <a:pt x="1321" y="1936"/>
                    <a:pt x="1306" y="1837"/>
                    <a:pt x="1276" y="1746"/>
                  </a:cubicBezTo>
                  <a:cubicBezTo>
                    <a:pt x="1230" y="1655"/>
                    <a:pt x="1177" y="1579"/>
                    <a:pt x="1116" y="1519"/>
                  </a:cubicBezTo>
                  <a:cubicBezTo>
                    <a:pt x="1170" y="1503"/>
                    <a:pt x="1223" y="1473"/>
                    <a:pt x="1245" y="1420"/>
                  </a:cubicBezTo>
                  <a:cubicBezTo>
                    <a:pt x="1268" y="1344"/>
                    <a:pt x="1283" y="1261"/>
                    <a:pt x="1276" y="1177"/>
                  </a:cubicBezTo>
                  <a:cubicBezTo>
                    <a:pt x="1276" y="881"/>
                    <a:pt x="1086" y="623"/>
                    <a:pt x="707" y="411"/>
                  </a:cubicBezTo>
                  <a:lnTo>
                    <a:pt x="8" y="1"/>
                  </a:lnTo>
                  <a:close/>
                </a:path>
              </a:pathLst>
            </a:custGeom>
            <a:solidFill>
              <a:srgbClr val="231F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42"/>
            <p:cNvSpPr/>
            <p:nvPr/>
          </p:nvSpPr>
          <p:spPr>
            <a:xfrm>
              <a:off x="6977232" y="3504253"/>
              <a:ext cx="29121" cy="61229"/>
            </a:xfrm>
            <a:custGeom>
              <a:rect b="b" l="l" r="r" t="t"/>
              <a:pathLst>
                <a:path extrusionOk="0" h="2460" w="1170">
                  <a:moveTo>
                    <a:pt x="8" y="0"/>
                  </a:moveTo>
                  <a:lnTo>
                    <a:pt x="1" y="1784"/>
                  </a:lnTo>
                  <a:lnTo>
                    <a:pt x="1169" y="2459"/>
                  </a:lnTo>
                  <a:lnTo>
                    <a:pt x="1169" y="1966"/>
                  </a:lnTo>
                  <a:lnTo>
                    <a:pt x="540" y="1602"/>
                  </a:lnTo>
                  <a:lnTo>
                    <a:pt x="540" y="1442"/>
                  </a:lnTo>
                  <a:lnTo>
                    <a:pt x="1033" y="1723"/>
                  </a:lnTo>
                  <a:lnTo>
                    <a:pt x="1033" y="1237"/>
                  </a:lnTo>
                  <a:lnTo>
                    <a:pt x="540" y="957"/>
                  </a:lnTo>
                  <a:lnTo>
                    <a:pt x="547" y="805"/>
                  </a:lnTo>
                  <a:lnTo>
                    <a:pt x="1169" y="1162"/>
                  </a:lnTo>
                  <a:lnTo>
                    <a:pt x="1169" y="668"/>
                  </a:lnTo>
                  <a:lnTo>
                    <a:pt x="8" y="0"/>
                  </a:lnTo>
                  <a:close/>
                </a:path>
              </a:pathLst>
            </a:custGeom>
            <a:solidFill>
              <a:srgbClr val="231F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42"/>
            <p:cNvSpPr/>
            <p:nvPr/>
          </p:nvSpPr>
          <p:spPr>
            <a:xfrm>
              <a:off x="7008967" y="3522572"/>
              <a:ext cx="32705" cy="58193"/>
            </a:xfrm>
            <a:custGeom>
              <a:rect b="b" l="l" r="r" t="t"/>
              <a:pathLst>
                <a:path extrusionOk="0" h="2338" w="1314">
                  <a:moveTo>
                    <a:pt x="540" y="714"/>
                  </a:moveTo>
                  <a:lnTo>
                    <a:pt x="661" y="782"/>
                  </a:lnTo>
                  <a:cubicBezTo>
                    <a:pt x="699" y="805"/>
                    <a:pt x="729" y="835"/>
                    <a:pt x="752" y="873"/>
                  </a:cubicBezTo>
                  <a:cubicBezTo>
                    <a:pt x="775" y="911"/>
                    <a:pt x="782" y="949"/>
                    <a:pt x="782" y="995"/>
                  </a:cubicBezTo>
                  <a:cubicBezTo>
                    <a:pt x="782" y="1048"/>
                    <a:pt x="775" y="1078"/>
                    <a:pt x="752" y="1093"/>
                  </a:cubicBezTo>
                  <a:cubicBezTo>
                    <a:pt x="748" y="1095"/>
                    <a:pt x="743" y="1096"/>
                    <a:pt x="737" y="1096"/>
                  </a:cubicBezTo>
                  <a:cubicBezTo>
                    <a:pt x="718" y="1096"/>
                    <a:pt x="689" y="1088"/>
                    <a:pt x="661" y="1071"/>
                  </a:cubicBezTo>
                  <a:lnTo>
                    <a:pt x="540" y="1002"/>
                  </a:lnTo>
                  <a:lnTo>
                    <a:pt x="540" y="714"/>
                  </a:lnTo>
                  <a:close/>
                  <a:moveTo>
                    <a:pt x="540" y="1389"/>
                  </a:moveTo>
                  <a:lnTo>
                    <a:pt x="669" y="1458"/>
                  </a:lnTo>
                  <a:cubicBezTo>
                    <a:pt x="706" y="1480"/>
                    <a:pt x="744" y="1518"/>
                    <a:pt x="775" y="1556"/>
                  </a:cubicBezTo>
                  <a:cubicBezTo>
                    <a:pt x="798" y="1594"/>
                    <a:pt x="805" y="1640"/>
                    <a:pt x="805" y="1685"/>
                  </a:cubicBezTo>
                  <a:cubicBezTo>
                    <a:pt x="805" y="1746"/>
                    <a:pt x="790" y="1776"/>
                    <a:pt x="775" y="1784"/>
                  </a:cubicBezTo>
                  <a:cubicBezTo>
                    <a:pt x="769" y="1786"/>
                    <a:pt x="764" y="1787"/>
                    <a:pt x="757" y="1787"/>
                  </a:cubicBezTo>
                  <a:cubicBezTo>
                    <a:pt x="736" y="1787"/>
                    <a:pt x="707" y="1777"/>
                    <a:pt x="661" y="1754"/>
                  </a:cubicBezTo>
                  <a:lnTo>
                    <a:pt x="540" y="1678"/>
                  </a:lnTo>
                  <a:lnTo>
                    <a:pt x="540" y="1389"/>
                  </a:lnTo>
                  <a:close/>
                  <a:moveTo>
                    <a:pt x="8" y="1"/>
                  </a:moveTo>
                  <a:lnTo>
                    <a:pt x="1" y="1784"/>
                  </a:lnTo>
                  <a:lnTo>
                    <a:pt x="714" y="2194"/>
                  </a:lnTo>
                  <a:cubicBezTo>
                    <a:pt x="875" y="2290"/>
                    <a:pt x="1004" y="2338"/>
                    <a:pt x="1101" y="2338"/>
                  </a:cubicBezTo>
                  <a:cubicBezTo>
                    <a:pt x="1242" y="2338"/>
                    <a:pt x="1314" y="2237"/>
                    <a:pt x="1314" y="2034"/>
                  </a:cubicBezTo>
                  <a:cubicBezTo>
                    <a:pt x="1314" y="1936"/>
                    <a:pt x="1306" y="1837"/>
                    <a:pt x="1268" y="1738"/>
                  </a:cubicBezTo>
                  <a:cubicBezTo>
                    <a:pt x="1230" y="1655"/>
                    <a:pt x="1177" y="1579"/>
                    <a:pt x="1116" y="1511"/>
                  </a:cubicBezTo>
                  <a:cubicBezTo>
                    <a:pt x="1169" y="1503"/>
                    <a:pt x="1215" y="1465"/>
                    <a:pt x="1245" y="1420"/>
                  </a:cubicBezTo>
                  <a:cubicBezTo>
                    <a:pt x="1268" y="1336"/>
                    <a:pt x="1276" y="1260"/>
                    <a:pt x="1276" y="1177"/>
                  </a:cubicBezTo>
                  <a:cubicBezTo>
                    <a:pt x="1276" y="881"/>
                    <a:pt x="1086" y="623"/>
                    <a:pt x="706" y="403"/>
                  </a:cubicBezTo>
                  <a:lnTo>
                    <a:pt x="8" y="1"/>
                  </a:lnTo>
                  <a:close/>
                </a:path>
              </a:pathLst>
            </a:custGeom>
            <a:solidFill>
              <a:srgbClr val="231F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42"/>
            <p:cNvSpPr/>
            <p:nvPr/>
          </p:nvSpPr>
          <p:spPr>
            <a:xfrm>
              <a:off x="7042792" y="3548508"/>
              <a:ext cx="37410" cy="53563"/>
            </a:xfrm>
            <a:custGeom>
              <a:rect b="b" l="l" r="r" t="t"/>
              <a:pathLst>
                <a:path extrusionOk="0" h="2152" w="1503">
                  <a:moveTo>
                    <a:pt x="670" y="615"/>
                  </a:moveTo>
                  <a:cubicBezTo>
                    <a:pt x="696" y="615"/>
                    <a:pt x="728" y="626"/>
                    <a:pt x="767" y="651"/>
                  </a:cubicBezTo>
                  <a:cubicBezTo>
                    <a:pt x="842" y="689"/>
                    <a:pt x="896" y="757"/>
                    <a:pt x="926" y="841"/>
                  </a:cubicBezTo>
                  <a:cubicBezTo>
                    <a:pt x="949" y="954"/>
                    <a:pt x="964" y="1068"/>
                    <a:pt x="956" y="1190"/>
                  </a:cubicBezTo>
                  <a:cubicBezTo>
                    <a:pt x="964" y="1288"/>
                    <a:pt x="949" y="1395"/>
                    <a:pt x="918" y="1493"/>
                  </a:cubicBezTo>
                  <a:cubicBezTo>
                    <a:pt x="907" y="1521"/>
                    <a:pt x="887" y="1534"/>
                    <a:pt x="858" y="1534"/>
                  </a:cubicBezTo>
                  <a:cubicBezTo>
                    <a:pt x="832" y="1534"/>
                    <a:pt x="799" y="1523"/>
                    <a:pt x="759" y="1501"/>
                  </a:cubicBezTo>
                  <a:cubicBezTo>
                    <a:pt x="683" y="1455"/>
                    <a:pt x="630" y="1387"/>
                    <a:pt x="600" y="1311"/>
                  </a:cubicBezTo>
                  <a:cubicBezTo>
                    <a:pt x="569" y="1197"/>
                    <a:pt x="562" y="1076"/>
                    <a:pt x="562" y="962"/>
                  </a:cubicBezTo>
                  <a:cubicBezTo>
                    <a:pt x="554" y="856"/>
                    <a:pt x="569" y="750"/>
                    <a:pt x="607" y="658"/>
                  </a:cubicBezTo>
                  <a:cubicBezTo>
                    <a:pt x="619" y="630"/>
                    <a:pt x="640" y="615"/>
                    <a:pt x="670" y="615"/>
                  </a:cubicBezTo>
                  <a:close/>
                  <a:moveTo>
                    <a:pt x="341" y="0"/>
                  </a:moveTo>
                  <a:cubicBezTo>
                    <a:pt x="282" y="0"/>
                    <a:pt x="232" y="15"/>
                    <a:pt x="190" y="44"/>
                  </a:cubicBezTo>
                  <a:cubicBezTo>
                    <a:pt x="68" y="120"/>
                    <a:pt x="15" y="325"/>
                    <a:pt x="15" y="643"/>
                  </a:cubicBezTo>
                  <a:cubicBezTo>
                    <a:pt x="0" y="924"/>
                    <a:pt x="61" y="1205"/>
                    <a:pt x="190" y="1455"/>
                  </a:cubicBezTo>
                  <a:cubicBezTo>
                    <a:pt x="319" y="1691"/>
                    <a:pt x="516" y="1880"/>
                    <a:pt x="751" y="2002"/>
                  </a:cubicBezTo>
                  <a:cubicBezTo>
                    <a:pt x="920" y="2101"/>
                    <a:pt x="1059" y="2151"/>
                    <a:pt x="1167" y="2151"/>
                  </a:cubicBezTo>
                  <a:cubicBezTo>
                    <a:pt x="1225" y="2151"/>
                    <a:pt x="1273" y="2137"/>
                    <a:pt x="1313" y="2108"/>
                  </a:cubicBezTo>
                  <a:cubicBezTo>
                    <a:pt x="1434" y="2032"/>
                    <a:pt x="1495" y="1827"/>
                    <a:pt x="1495" y="1501"/>
                  </a:cubicBezTo>
                  <a:cubicBezTo>
                    <a:pt x="1503" y="1220"/>
                    <a:pt x="1442" y="947"/>
                    <a:pt x="1321" y="696"/>
                  </a:cubicBezTo>
                  <a:cubicBezTo>
                    <a:pt x="1184" y="461"/>
                    <a:pt x="994" y="271"/>
                    <a:pt x="759" y="150"/>
                  </a:cubicBezTo>
                  <a:cubicBezTo>
                    <a:pt x="591" y="51"/>
                    <a:pt x="451" y="0"/>
                    <a:pt x="341" y="0"/>
                  </a:cubicBezTo>
                  <a:close/>
                </a:path>
              </a:pathLst>
            </a:custGeom>
            <a:solidFill>
              <a:srgbClr val="231F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2" name="Google Shape;6182;p42"/>
          <p:cNvGrpSpPr/>
          <p:nvPr/>
        </p:nvGrpSpPr>
        <p:grpSpPr>
          <a:xfrm>
            <a:off x="4422373" y="3347322"/>
            <a:ext cx="262565" cy="373599"/>
            <a:chOff x="4422373" y="3347322"/>
            <a:chExt cx="262565" cy="373599"/>
          </a:xfrm>
        </p:grpSpPr>
        <p:sp>
          <p:nvSpPr>
            <p:cNvPr id="6183" name="Google Shape;6183;p42"/>
            <p:cNvSpPr/>
            <p:nvPr/>
          </p:nvSpPr>
          <p:spPr>
            <a:xfrm>
              <a:off x="4422373" y="3347322"/>
              <a:ext cx="262565" cy="373599"/>
            </a:xfrm>
            <a:custGeom>
              <a:rect b="b" l="l" r="r" t="t"/>
              <a:pathLst>
                <a:path extrusionOk="0" h="15010" w="10549">
                  <a:moveTo>
                    <a:pt x="2498" y="1"/>
                  </a:moveTo>
                  <a:cubicBezTo>
                    <a:pt x="2362" y="1"/>
                    <a:pt x="2239" y="34"/>
                    <a:pt x="2133" y="98"/>
                  </a:cubicBezTo>
                  <a:lnTo>
                    <a:pt x="425" y="1092"/>
                  </a:lnTo>
                  <a:cubicBezTo>
                    <a:pt x="175" y="1236"/>
                    <a:pt x="23" y="1540"/>
                    <a:pt x="23" y="1972"/>
                  </a:cubicBezTo>
                  <a:lnTo>
                    <a:pt x="0" y="8946"/>
                  </a:lnTo>
                  <a:cubicBezTo>
                    <a:pt x="0" y="9819"/>
                    <a:pt x="615" y="10882"/>
                    <a:pt x="1374" y="11322"/>
                  </a:cubicBezTo>
                  <a:lnTo>
                    <a:pt x="7437" y="14820"/>
                  </a:lnTo>
                  <a:cubicBezTo>
                    <a:pt x="7660" y="14949"/>
                    <a:pt x="7870" y="15009"/>
                    <a:pt x="8057" y="15009"/>
                  </a:cubicBezTo>
                  <a:cubicBezTo>
                    <a:pt x="8201" y="15009"/>
                    <a:pt x="8330" y="14973"/>
                    <a:pt x="8439" y="14904"/>
                  </a:cubicBezTo>
                  <a:lnTo>
                    <a:pt x="8439" y="14904"/>
                  </a:lnTo>
                  <a:lnTo>
                    <a:pt x="8416" y="14919"/>
                  </a:lnTo>
                  <a:lnTo>
                    <a:pt x="8416" y="14919"/>
                  </a:lnTo>
                  <a:lnTo>
                    <a:pt x="10124" y="13925"/>
                  </a:lnTo>
                  <a:cubicBezTo>
                    <a:pt x="10374" y="13780"/>
                    <a:pt x="10526" y="13477"/>
                    <a:pt x="10526" y="13037"/>
                  </a:cubicBezTo>
                  <a:lnTo>
                    <a:pt x="10549" y="6070"/>
                  </a:lnTo>
                  <a:cubicBezTo>
                    <a:pt x="10549" y="5198"/>
                    <a:pt x="9934" y="4127"/>
                    <a:pt x="9175" y="3695"/>
                  </a:cubicBezTo>
                  <a:lnTo>
                    <a:pt x="3112" y="189"/>
                  </a:lnTo>
                  <a:cubicBezTo>
                    <a:pt x="2893" y="62"/>
                    <a:pt x="2684" y="1"/>
                    <a:pt x="2498" y="1"/>
                  </a:cubicBezTo>
                  <a:close/>
                </a:path>
              </a:pathLst>
            </a:custGeom>
            <a:solidFill>
              <a:srgbClr val="2E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42"/>
            <p:cNvSpPr/>
            <p:nvPr/>
          </p:nvSpPr>
          <p:spPr>
            <a:xfrm>
              <a:off x="4632021" y="3671788"/>
              <a:ext cx="52543" cy="46868"/>
            </a:xfrm>
            <a:custGeom>
              <a:rect b="b" l="l" r="r" t="t"/>
              <a:pathLst>
                <a:path extrusionOk="0" h="1883" w="2111">
                  <a:moveTo>
                    <a:pt x="2111" y="1"/>
                  </a:moveTo>
                  <a:lnTo>
                    <a:pt x="403" y="995"/>
                  </a:lnTo>
                  <a:cubicBezTo>
                    <a:pt x="395" y="1427"/>
                    <a:pt x="244" y="1739"/>
                    <a:pt x="1" y="1883"/>
                  </a:cubicBezTo>
                  <a:lnTo>
                    <a:pt x="1708" y="889"/>
                  </a:lnTo>
                  <a:cubicBezTo>
                    <a:pt x="1951" y="744"/>
                    <a:pt x="2103" y="433"/>
                    <a:pt x="2111" y="1"/>
                  </a:cubicBezTo>
                  <a:close/>
                </a:path>
              </a:pathLst>
            </a:custGeom>
            <a:solidFill>
              <a:srgbClr val="3E3D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42"/>
            <p:cNvSpPr/>
            <p:nvPr/>
          </p:nvSpPr>
          <p:spPr>
            <a:xfrm>
              <a:off x="4432752" y="3347322"/>
              <a:ext cx="67079" cy="29470"/>
            </a:xfrm>
            <a:custGeom>
              <a:rect b="b" l="l" r="r" t="t"/>
              <a:pathLst>
                <a:path extrusionOk="0" h="1184" w="2695">
                  <a:moveTo>
                    <a:pt x="20" y="1081"/>
                  </a:moveTo>
                  <a:cubicBezTo>
                    <a:pt x="14" y="1084"/>
                    <a:pt x="7" y="1088"/>
                    <a:pt x="1" y="1092"/>
                  </a:cubicBezTo>
                  <a:lnTo>
                    <a:pt x="20" y="1081"/>
                  </a:lnTo>
                  <a:close/>
                  <a:moveTo>
                    <a:pt x="2074" y="1"/>
                  </a:moveTo>
                  <a:cubicBezTo>
                    <a:pt x="1938" y="1"/>
                    <a:pt x="1814" y="34"/>
                    <a:pt x="1708" y="98"/>
                  </a:cubicBezTo>
                  <a:lnTo>
                    <a:pt x="20" y="1081"/>
                  </a:lnTo>
                  <a:lnTo>
                    <a:pt x="20" y="1081"/>
                  </a:lnTo>
                  <a:cubicBezTo>
                    <a:pt x="122" y="1024"/>
                    <a:pt x="239" y="995"/>
                    <a:pt x="367" y="995"/>
                  </a:cubicBezTo>
                  <a:cubicBezTo>
                    <a:pt x="553" y="995"/>
                    <a:pt x="764" y="1056"/>
                    <a:pt x="987" y="1183"/>
                  </a:cubicBezTo>
                  <a:lnTo>
                    <a:pt x="2695" y="189"/>
                  </a:lnTo>
                  <a:cubicBezTo>
                    <a:pt x="2471" y="62"/>
                    <a:pt x="2261" y="1"/>
                    <a:pt x="2074" y="1"/>
                  </a:cubicBezTo>
                  <a:close/>
                </a:path>
              </a:pathLst>
            </a:custGeom>
            <a:solidFill>
              <a:srgbClr val="5756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42"/>
            <p:cNvSpPr/>
            <p:nvPr/>
          </p:nvSpPr>
          <p:spPr>
            <a:xfrm>
              <a:off x="4641853" y="3498404"/>
              <a:ext cx="43085" cy="198149"/>
            </a:xfrm>
            <a:custGeom>
              <a:rect b="b" l="l" r="r" t="t"/>
              <a:pathLst>
                <a:path extrusionOk="0" h="7961" w="1731">
                  <a:moveTo>
                    <a:pt x="1731" y="0"/>
                  </a:moveTo>
                  <a:lnTo>
                    <a:pt x="23" y="994"/>
                  </a:lnTo>
                  <a:lnTo>
                    <a:pt x="0" y="7961"/>
                  </a:lnTo>
                  <a:lnTo>
                    <a:pt x="1716" y="6967"/>
                  </a:lnTo>
                  <a:lnTo>
                    <a:pt x="1731" y="0"/>
                  </a:lnTo>
                  <a:close/>
                </a:path>
              </a:pathLst>
            </a:custGeom>
            <a:solidFill>
              <a:srgbClr val="5756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42"/>
            <p:cNvSpPr/>
            <p:nvPr/>
          </p:nvSpPr>
          <p:spPr>
            <a:xfrm>
              <a:off x="4457318" y="3352001"/>
              <a:ext cx="193445" cy="112055"/>
            </a:xfrm>
            <a:custGeom>
              <a:rect b="b" l="l" r="r" t="t"/>
              <a:pathLst>
                <a:path extrusionOk="0" h="4502" w="7772">
                  <a:moveTo>
                    <a:pt x="1708" y="1"/>
                  </a:moveTo>
                  <a:lnTo>
                    <a:pt x="0" y="995"/>
                  </a:lnTo>
                  <a:lnTo>
                    <a:pt x="6064" y="4501"/>
                  </a:lnTo>
                  <a:lnTo>
                    <a:pt x="7771" y="3507"/>
                  </a:lnTo>
                  <a:lnTo>
                    <a:pt x="1708" y="1"/>
                  </a:lnTo>
                  <a:close/>
                </a:path>
              </a:pathLst>
            </a:custGeom>
            <a:solidFill>
              <a:srgbClr val="3E3D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42"/>
            <p:cNvSpPr/>
            <p:nvPr/>
          </p:nvSpPr>
          <p:spPr>
            <a:xfrm>
              <a:off x="4608226" y="3439265"/>
              <a:ext cx="76711" cy="83904"/>
            </a:xfrm>
            <a:custGeom>
              <a:rect b="b" l="l" r="r" t="t"/>
              <a:pathLst>
                <a:path extrusionOk="0" h="3371" w="3082">
                  <a:moveTo>
                    <a:pt x="1708" y="1"/>
                  </a:moveTo>
                  <a:lnTo>
                    <a:pt x="1" y="995"/>
                  </a:lnTo>
                  <a:cubicBezTo>
                    <a:pt x="760" y="1428"/>
                    <a:pt x="1374" y="2498"/>
                    <a:pt x="1374" y="3370"/>
                  </a:cubicBezTo>
                  <a:lnTo>
                    <a:pt x="3082" y="2376"/>
                  </a:lnTo>
                  <a:cubicBezTo>
                    <a:pt x="3082" y="1504"/>
                    <a:pt x="2467" y="433"/>
                    <a:pt x="1708" y="1"/>
                  </a:cubicBezTo>
                  <a:close/>
                </a:path>
              </a:pathLst>
            </a:custGeom>
            <a:solidFill>
              <a:srgbClr val="5756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42"/>
            <p:cNvSpPr/>
            <p:nvPr/>
          </p:nvSpPr>
          <p:spPr>
            <a:xfrm>
              <a:off x="4483752" y="3467789"/>
              <a:ext cx="89928" cy="154915"/>
            </a:xfrm>
            <a:custGeom>
              <a:rect b="b" l="l" r="r" t="t"/>
              <a:pathLst>
                <a:path extrusionOk="0" h="6224" w="3613">
                  <a:moveTo>
                    <a:pt x="16" y="1"/>
                  </a:moveTo>
                  <a:lnTo>
                    <a:pt x="16" y="1754"/>
                  </a:lnTo>
                  <a:lnTo>
                    <a:pt x="1147" y="2406"/>
                  </a:lnTo>
                  <a:lnTo>
                    <a:pt x="8" y="4334"/>
                  </a:lnTo>
                  <a:lnTo>
                    <a:pt x="1" y="5480"/>
                  </a:lnTo>
                  <a:lnTo>
                    <a:pt x="1131" y="6133"/>
                  </a:lnTo>
                  <a:lnTo>
                    <a:pt x="1723" y="5138"/>
                  </a:lnTo>
                  <a:lnTo>
                    <a:pt x="3598" y="6224"/>
                  </a:lnTo>
                  <a:lnTo>
                    <a:pt x="3598" y="4471"/>
                  </a:lnTo>
                  <a:lnTo>
                    <a:pt x="2497" y="3833"/>
                  </a:lnTo>
                  <a:lnTo>
                    <a:pt x="3605" y="1959"/>
                  </a:lnTo>
                  <a:lnTo>
                    <a:pt x="3613" y="714"/>
                  </a:lnTo>
                  <a:lnTo>
                    <a:pt x="2520" y="92"/>
                  </a:lnTo>
                  <a:lnTo>
                    <a:pt x="1921" y="1101"/>
                  </a:lnTo>
                  <a:lnTo>
                    <a:pt x="1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0" name="Google Shape;6190;p42"/>
          <p:cNvGrpSpPr/>
          <p:nvPr/>
        </p:nvGrpSpPr>
        <p:grpSpPr>
          <a:xfrm>
            <a:off x="5653706" y="2761361"/>
            <a:ext cx="262764" cy="373624"/>
            <a:chOff x="5653706" y="2761361"/>
            <a:chExt cx="262764" cy="373624"/>
          </a:xfrm>
        </p:grpSpPr>
        <p:sp>
          <p:nvSpPr>
            <p:cNvPr id="6191" name="Google Shape;6191;p42"/>
            <p:cNvSpPr/>
            <p:nvPr/>
          </p:nvSpPr>
          <p:spPr>
            <a:xfrm>
              <a:off x="5653706" y="2761411"/>
              <a:ext cx="262764" cy="373574"/>
            </a:xfrm>
            <a:custGeom>
              <a:rect b="b" l="l" r="r" t="t"/>
              <a:pathLst>
                <a:path extrusionOk="0" h="15009" w="10557">
                  <a:moveTo>
                    <a:pt x="2502" y="0"/>
                  </a:moveTo>
                  <a:cubicBezTo>
                    <a:pt x="2364" y="0"/>
                    <a:pt x="2239" y="33"/>
                    <a:pt x="2133" y="97"/>
                  </a:cubicBezTo>
                  <a:lnTo>
                    <a:pt x="426" y="1091"/>
                  </a:lnTo>
                  <a:cubicBezTo>
                    <a:pt x="183" y="1228"/>
                    <a:pt x="24" y="1539"/>
                    <a:pt x="24" y="1972"/>
                  </a:cubicBezTo>
                  <a:lnTo>
                    <a:pt x="1" y="8938"/>
                  </a:lnTo>
                  <a:cubicBezTo>
                    <a:pt x="1" y="9819"/>
                    <a:pt x="616" y="10881"/>
                    <a:pt x="1374" y="11321"/>
                  </a:cubicBezTo>
                  <a:lnTo>
                    <a:pt x="7438" y="14820"/>
                  </a:lnTo>
                  <a:cubicBezTo>
                    <a:pt x="7661" y="14948"/>
                    <a:pt x="7871" y="15009"/>
                    <a:pt x="8057" y="15009"/>
                  </a:cubicBezTo>
                  <a:cubicBezTo>
                    <a:pt x="8201" y="15009"/>
                    <a:pt x="8330" y="14973"/>
                    <a:pt x="8440" y="14903"/>
                  </a:cubicBezTo>
                  <a:lnTo>
                    <a:pt x="8440" y="14903"/>
                  </a:lnTo>
                  <a:lnTo>
                    <a:pt x="8424" y="14918"/>
                  </a:lnTo>
                  <a:lnTo>
                    <a:pt x="10132" y="13924"/>
                  </a:lnTo>
                  <a:cubicBezTo>
                    <a:pt x="10375" y="13780"/>
                    <a:pt x="10527" y="13469"/>
                    <a:pt x="10534" y="13036"/>
                  </a:cubicBezTo>
                  <a:lnTo>
                    <a:pt x="10549" y="6070"/>
                  </a:lnTo>
                  <a:cubicBezTo>
                    <a:pt x="10557" y="5197"/>
                    <a:pt x="9942" y="4135"/>
                    <a:pt x="9183" y="3687"/>
                  </a:cubicBezTo>
                  <a:lnTo>
                    <a:pt x="3120" y="188"/>
                  </a:lnTo>
                  <a:cubicBezTo>
                    <a:pt x="2901" y="61"/>
                    <a:pt x="2690" y="0"/>
                    <a:pt x="250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42"/>
            <p:cNvSpPr/>
            <p:nvPr/>
          </p:nvSpPr>
          <p:spPr>
            <a:xfrm>
              <a:off x="5863379" y="3085877"/>
              <a:ext cx="52543" cy="46669"/>
            </a:xfrm>
            <a:custGeom>
              <a:rect b="b" l="l" r="r" t="t"/>
              <a:pathLst>
                <a:path extrusionOk="0" h="1875" w="2111">
                  <a:moveTo>
                    <a:pt x="2110" y="0"/>
                  </a:moveTo>
                  <a:lnTo>
                    <a:pt x="403" y="994"/>
                  </a:lnTo>
                  <a:cubicBezTo>
                    <a:pt x="403" y="1424"/>
                    <a:pt x="253" y="1726"/>
                    <a:pt x="6" y="1871"/>
                  </a:cubicBezTo>
                  <a:lnTo>
                    <a:pt x="6" y="1871"/>
                  </a:lnTo>
                  <a:lnTo>
                    <a:pt x="1708" y="881"/>
                  </a:lnTo>
                  <a:cubicBezTo>
                    <a:pt x="1958" y="736"/>
                    <a:pt x="2110" y="433"/>
                    <a:pt x="2110" y="0"/>
                  </a:cubicBezTo>
                  <a:close/>
                  <a:moveTo>
                    <a:pt x="6" y="1871"/>
                  </a:moveTo>
                  <a:lnTo>
                    <a:pt x="0" y="1875"/>
                  </a:lnTo>
                  <a:cubicBezTo>
                    <a:pt x="2" y="1874"/>
                    <a:pt x="4" y="1873"/>
                    <a:pt x="6" y="18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42"/>
            <p:cNvSpPr/>
            <p:nvPr/>
          </p:nvSpPr>
          <p:spPr>
            <a:xfrm>
              <a:off x="5664284" y="2761361"/>
              <a:ext cx="66904" cy="29495"/>
            </a:xfrm>
            <a:custGeom>
              <a:rect b="b" l="l" r="r" t="t"/>
              <a:pathLst>
                <a:path extrusionOk="0" h="1185" w="2688">
                  <a:moveTo>
                    <a:pt x="2067" y="1"/>
                  </a:moveTo>
                  <a:cubicBezTo>
                    <a:pt x="1934" y="1"/>
                    <a:pt x="1813" y="32"/>
                    <a:pt x="1708" y="92"/>
                  </a:cubicBezTo>
                  <a:lnTo>
                    <a:pt x="1" y="1086"/>
                  </a:lnTo>
                  <a:cubicBezTo>
                    <a:pt x="105" y="1026"/>
                    <a:pt x="226" y="995"/>
                    <a:pt x="360" y="995"/>
                  </a:cubicBezTo>
                  <a:cubicBezTo>
                    <a:pt x="547" y="995"/>
                    <a:pt x="758" y="1056"/>
                    <a:pt x="980" y="1185"/>
                  </a:cubicBezTo>
                  <a:lnTo>
                    <a:pt x="2687" y="190"/>
                  </a:lnTo>
                  <a:cubicBezTo>
                    <a:pt x="2466" y="62"/>
                    <a:pt x="2254" y="1"/>
                    <a:pt x="20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42"/>
            <p:cNvSpPr/>
            <p:nvPr/>
          </p:nvSpPr>
          <p:spPr>
            <a:xfrm>
              <a:off x="5873211" y="2912469"/>
              <a:ext cx="43259" cy="198174"/>
            </a:xfrm>
            <a:custGeom>
              <a:rect b="b" l="l" r="r" t="t"/>
              <a:pathLst>
                <a:path extrusionOk="0" h="7962" w="1738">
                  <a:moveTo>
                    <a:pt x="1738" y="1"/>
                  </a:moveTo>
                  <a:lnTo>
                    <a:pt x="23" y="995"/>
                  </a:lnTo>
                  <a:lnTo>
                    <a:pt x="0" y="7961"/>
                  </a:lnTo>
                  <a:lnTo>
                    <a:pt x="1715" y="6967"/>
                  </a:lnTo>
                  <a:lnTo>
                    <a:pt x="173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42"/>
            <p:cNvSpPr/>
            <p:nvPr/>
          </p:nvSpPr>
          <p:spPr>
            <a:xfrm>
              <a:off x="5688652" y="2766090"/>
              <a:ext cx="193644" cy="111831"/>
            </a:xfrm>
            <a:custGeom>
              <a:rect b="b" l="l" r="r" t="t"/>
              <a:pathLst>
                <a:path extrusionOk="0" h="4493" w="7780">
                  <a:moveTo>
                    <a:pt x="1716" y="0"/>
                  </a:moveTo>
                  <a:lnTo>
                    <a:pt x="1" y="995"/>
                  </a:lnTo>
                  <a:lnTo>
                    <a:pt x="6064" y="4493"/>
                  </a:lnTo>
                  <a:lnTo>
                    <a:pt x="7779" y="3499"/>
                  </a:lnTo>
                  <a:lnTo>
                    <a:pt x="171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42"/>
            <p:cNvSpPr/>
            <p:nvPr/>
          </p:nvSpPr>
          <p:spPr>
            <a:xfrm>
              <a:off x="5839585" y="2853156"/>
              <a:ext cx="76711" cy="84078"/>
            </a:xfrm>
            <a:custGeom>
              <a:rect b="b" l="l" r="r" t="t"/>
              <a:pathLst>
                <a:path extrusionOk="0" h="3378" w="3082">
                  <a:moveTo>
                    <a:pt x="1708" y="1"/>
                  </a:moveTo>
                  <a:lnTo>
                    <a:pt x="0" y="995"/>
                  </a:lnTo>
                  <a:cubicBezTo>
                    <a:pt x="759" y="1435"/>
                    <a:pt x="1374" y="2505"/>
                    <a:pt x="1374" y="3378"/>
                  </a:cubicBezTo>
                  <a:lnTo>
                    <a:pt x="3081" y="2384"/>
                  </a:lnTo>
                  <a:cubicBezTo>
                    <a:pt x="3081" y="1511"/>
                    <a:pt x="2467" y="441"/>
                    <a:pt x="170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42"/>
            <p:cNvSpPr/>
            <p:nvPr/>
          </p:nvSpPr>
          <p:spPr>
            <a:xfrm>
              <a:off x="5698284" y="2956872"/>
              <a:ext cx="111109" cy="100282"/>
            </a:xfrm>
            <a:custGeom>
              <a:rect b="b" l="l" r="r" t="t"/>
              <a:pathLst>
                <a:path extrusionOk="0" h="4029" w="4464">
                  <a:moveTo>
                    <a:pt x="965" y="0"/>
                  </a:moveTo>
                  <a:lnTo>
                    <a:pt x="965" y="8"/>
                  </a:lnTo>
                  <a:lnTo>
                    <a:pt x="1" y="304"/>
                  </a:lnTo>
                  <a:cubicBezTo>
                    <a:pt x="471" y="1654"/>
                    <a:pt x="1443" y="2960"/>
                    <a:pt x="2566" y="3605"/>
                  </a:cubicBezTo>
                  <a:cubicBezTo>
                    <a:pt x="3061" y="3891"/>
                    <a:pt x="3504" y="4029"/>
                    <a:pt x="3884" y="4029"/>
                  </a:cubicBezTo>
                  <a:cubicBezTo>
                    <a:pt x="4097" y="4029"/>
                    <a:pt x="4291" y="3985"/>
                    <a:pt x="4463" y="3901"/>
                  </a:cubicBezTo>
                  <a:lnTo>
                    <a:pt x="3537" y="2542"/>
                  </a:lnTo>
                  <a:cubicBezTo>
                    <a:pt x="3490" y="2551"/>
                    <a:pt x="3440" y="2555"/>
                    <a:pt x="3388" y="2555"/>
                  </a:cubicBezTo>
                  <a:cubicBezTo>
                    <a:pt x="3157" y="2555"/>
                    <a:pt x="2882" y="2471"/>
                    <a:pt x="2566" y="2292"/>
                  </a:cubicBezTo>
                  <a:cubicBezTo>
                    <a:pt x="1822" y="1859"/>
                    <a:pt x="1185" y="911"/>
                    <a:pt x="9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42"/>
            <p:cNvSpPr/>
            <p:nvPr/>
          </p:nvSpPr>
          <p:spPr>
            <a:xfrm>
              <a:off x="5698483" y="2872545"/>
              <a:ext cx="111831" cy="70563"/>
            </a:xfrm>
            <a:custGeom>
              <a:rect b="b" l="l" r="r" t="t"/>
              <a:pathLst>
                <a:path extrusionOk="0" h="2835" w="4493">
                  <a:moveTo>
                    <a:pt x="1287" y="0"/>
                  </a:moveTo>
                  <a:cubicBezTo>
                    <a:pt x="731" y="0"/>
                    <a:pt x="278" y="258"/>
                    <a:pt x="0" y="732"/>
                  </a:cubicBezTo>
                  <a:lnTo>
                    <a:pt x="957" y="2136"/>
                  </a:lnTo>
                  <a:cubicBezTo>
                    <a:pt x="1104" y="1719"/>
                    <a:pt x="1422" y="1483"/>
                    <a:pt x="1832" y="1483"/>
                  </a:cubicBezTo>
                  <a:cubicBezTo>
                    <a:pt x="2056" y="1483"/>
                    <a:pt x="2307" y="1553"/>
                    <a:pt x="2573" y="1703"/>
                  </a:cubicBezTo>
                  <a:cubicBezTo>
                    <a:pt x="3028" y="1984"/>
                    <a:pt x="3400" y="2371"/>
                    <a:pt x="3666" y="2834"/>
                  </a:cubicBezTo>
                  <a:lnTo>
                    <a:pt x="4493" y="2356"/>
                  </a:lnTo>
                  <a:cubicBezTo>
                    <a:pt x="4000" y="1536"/>
                    <a:pt x="3347" y="838"/>
                    <a:pt x="2573" y="391"/>
                  </a:cubicBezTo>
                  <a:cubicBezTo>
                    <a:pt x="2112" y="126"/>
                    <a:pt x="1675" y="0"/>
                    <a:pt x="12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42"/>
            <p:cNvSpPr/>
            <p:nvPr/>
          </p:nvSpPr>
          <p:spPr>
            <a:xfrm>
              <a:off x="5690742" y="2890765"/>
              <a:ext cx="31760" cy="73674"/>
            </a:xfrm>
            <a:custGeom>
              <a:rect b="b" l="l" r="r" t="t"/>
              <a:pathLst>
                <a:path extrusionOk="0" h="2960" w="1276">
                  <a:moveTo>
                    <a:pt x="311" y="0"/>
                  </a:moveTo>
                  <a:cubicBezTo>
                    <a:pt x="122" y="334"/>
                    <a:pt x="8" y="774"/>
                    <a:pt x="0" y="1305"/>
                  </a:cubicBezTo>
                  <a:cubicBezTo>
                    <a:pt x="8" y="1867"/>
                    <a:pt x="114" y="2428"/>
                    <a:pt x="304" y="2960"/>
                  </a:cubicBezTo>
                  <a:lnTo>
                    <a:pt x="1268" y="2664"/>
                  </a:lnTo>
                  <a:cubicBezTo>
                    <a:pt x="1207" y="2436"/>
                    <a:pt x="1177" y="2208"/>
                    <a:pt x="1177" y="1981"/>
                  </a:cubicBezTo>
                  <a:cubicBezTo>
                    <a:pt x="1177" y="1783"/>
                    <a:pt x="1207" y="1594"/>
                    <a:pt x="1275" y="1404"/>
                  </a:cubicBezTo>
                  <a:lnTo>
                    <a:pt x="3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42"/>
            <p:cNvSpPr/>
            <p:nvPr/>
          </p:nvSpPr>
          <p:spPr>
            <a:xfrm>
              <a:off x="5762525" y="2949505"/>
              <a:ext cx="68572" cy="104463"/>
            </a:xfrm>
            <a:custGeom>
              <a:rect b="b" l="l" r="r" t="t"/>
              <a:pathLst>
                <a:path extrusionOk="0" h="4197" w="2755">
                  <a:moveTo>
                    <a:pt x="0" y="0"/>
                  </a:moveTo>
                  <a:lnTo>
                    <a:pt x="0" y="1283"/>
                  </a:lnTo>
                  <a:lnTo>
                    <a:pt x="1541" y="2171"/>
                  </a:lnTo>
                  <a:cubicBezTo>
                    <a:pt x="1472" y="2542"/>
                    <a:pt x="1267" y="2778"/>
                    <a:pt x="964" y="2838"/>
                  </a:cubicBezTo>
                  <a:lnTo>
                    <a:pt x="1890" y="4197"/>
                  </a:lnTo>
                  <a:cubicBezTo>
                    <a:pt x="2436" y="3939"/>
                    <a:pt x="2755" y="3271"/>
                    <a:pt x="2755" y="2269"/>
                  </a:cubicBezTo>
                  <a:cubicBezTo>
                    <a:pt x="2755" y="2034"/>
                    <a:pt x="2740" y="1799"/>
                    <a:pt x="2702" y="1563"/>
                  </a:cubicBez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1" name="Google Shape;6201;p42"/>
          <p:cNvGrpSpPr/>
          <p:nvPr/>
        </p:nvGrpSpPr>
        <p:grpSpPr>
          <a:xfrm>
            <a:off x="3180063" y="3347322"/>
            <a:ext cx="262565" cy="373599"/>
            <a:chOff x="3180063" y="3347322"/>
            <a:chExt cx="262565" cy="373599"/>
          </a:xfrm>
        </p:grpSpPr>
        <p:sp>
          <p:nvSpPr>
            <p:cNvPr id="6202" name="Google Shape;6202;p42"/>
            <p:cNvSpPr/>
            <p:nvPr/>
          </p:nvSpPr>
          <p:spPr>
            <a:xfrm>
              <a:off x="3180063" y="3347322"/>
              <a:ext cx="262565" cy="373599"/>
            </a:xfrm>
            <a:custGeom>
              <a:rect b="b" l="l" r="r" t="t"/>
              <a:pathLst>
                <a:path extrusionOk="0" h="15010" w="10549">
                  <a:moveTo>
                    <a:pt x="2499" y="1"/>
                  </a:moveTo>
                  <a:cubicBezTo>
                    <a:pt x="2362" y="1"/>
                    <a:pt x="2239" y="34"/>
                    <a:pt x="2133" y="98"/>
                  </a:cubicBezTo>
                  <a:lnTo>
                    <a:pt x="425" y="1092"/>
                  </a:lnTo>
                  <a:cubicBezTo>
                    <a:pt x="175" y="1236"/>
                    <a:pt x="23" y="1540"/>
                    <a:pt x="23" y="1972"/>
                  </a:cubicBezTo>
                  <a:lnTo>
                    <a:pt x="0" y="8946"/>
                  </a:lnTo>
                  <a:cubicBezTo>
                    <a:pt x="0" y="9819"/>
                    <a:pt x="615" y="10882"/>
                    <a:pt x="1374" y="11322"/>
                  </a:cubicBezTo>
                  <a:lnTo>
                    <a:pt x="7438" y="14820"/>
                  </a:lnTo>
                  <a:cubicBezTo>
                    <a:pt x="7660" y="14949"/>
                    <a:pt x="7871" y="15009"/>
                    <a:pt x="8057" y="15009"/>
                  </a:cubicBezTo>
                  <a:cubicBezTo>
                    <a:pt x="8201" y="15009"/>
                    <a:pt x="8330" y="14973"/>
                    <a:pt x="8439" y="14904"/>
                  </a:cubicBezTo>
                  <a:lnTo>
                    <a:pt x="8439" y="14904"/>
                  </a:lnTo>
                  <a:lnTo>
                    <a:pt x="8416" y="14919"/>
                  </a:lnTo>
                  <a:lnTo>
                    <a:pt x="8416" y="14919"/>
                  </a:lnTo>
                  <a:lnTo>
                    <a:pt x="10124" y="13925"/>
                  </a:lnTo>
                  <a:cubicBezTo>
                    <a:pt x="10374" y="13780"/>
                    <a:pt x="10526" y="13477"/>
                    <a:pt x="10526" y="13037"/>
                  </a:cubicBezTo>
                  <a:lnTo>
                    <a:pt x="10549" y="6070"/>
                  </a:lnTo>
                  <a:cubicBezTo>
                    <a:pt x="10549" y="5198"/>
                    <a:pt x="9934" y="4127"/>
                    <a:pt x="9175" y="3695"/>
                  </a:cubicBezTo>
                  <a:lnTo>
                    <a:pt x="3112" y="189"/>
                  </a:lnTo>
                  <a:cubicBezTo>
                    <a:pt x="2893" y="62"/>
                    <a:pt x="2684" y="1"/>
                    <a:pt x="249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42"/>
            <p:cNvSpPr/>
            <p:nvPr/>
          </p:nvSpPr>
          <p:spPr>
            <a:xfrm>
              <a:off x="3389537" y="3671788"/>
              <a:ext cx="52543" cy="46868"/>
            </a:xfrm>
            <a:custGeom>
              <a:rect b="b" l="l" r="r" t="t"/>
              <a:pathLst>
                <a:path extrusionOk="0" h="1883" w="2111">
                  <a:moveTo>
                    <a:pt x="2110" y="1"/>
                  </a:moveTo>
                  <a:lnTo>
                    <a:pt x="403" y="995"/>
                  </a:lnTo>
                  <a:cubicBezTo>
                    <a:pt x="403" y="1424"/>
                    <a:pt x="253" y="1734"/>
                    <a:pt x="6" y="1880"/>
                  </a:cubicBezTo>
                  <a:lnTo>
                    <a:pt x="6" y="1880"/>
                  </a:lnTo>
                  <a:lnTo>
                    <a:pt x="1708" y="889"/>
                  </a:lnTo>
                  <a:cubicBezTo>
                    <a:pt x="1958" y="744"/>
                    <a:pt x="2110" y="433"/>
                    <a:pt x="2110" y="1"/>
                  </a:cubicBezTo>
                  <a:close/>
                  <a:moveTo>
                    <a:pt x="6" y="1880"/>
                  </a:moveTo>
                  <a:lnTo>
                    <a:pt x="0" y="1883"/>
                  </a:lnTo>
                  <a:cubicBezTo>
                    <a:pt x="2" y="1882"/>
                    <a:pt x="4" y="1881"/>
                    <a:pt x="6" y="18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42"/>
            <p:cNvSpPr/>
            <p:nvPr/>
          </p:nvSpPr>
          <p:spPr>
            <a:xfrm>
              <a:off x="3190442" y="3347322"/>
              <a:ext cx="67079" cy="29470"/>
            </a:xfrm>
            <a:custGeom>
              <a:rect b="b" l="l" r="r" t="t"/>
              <a:pathLst>
                <a:path extrusionOk="0" h="1184" w="2695">
                  <a:moveTo>
                    <a:pt x="20" y="1081"/>
                  </a:moveTo>
                  <a:cubicBezTo>
                    <a:pt x="14" y="1084"/>
                    <a:pt x="7" y="1088"/>
                    <a:pt x="1" y="1092"/>
                  </a:cubicBezTo>
                  <a:lnTo>
                    <a:pt x="20" y="1081"/>
                  </a:lnTo>
                  <a:close/>
                  <a:moveTo>
                    <a:pt x="2075" y="1"/>
                  </a:moveTo>
                  <a:cubicBezTo>
                    <a:pt x="1938" y="1"/>
                    <a:pt x="1814" y="34"/>
                    <a:pt x="1708" y="98"/>
                  </a:cubicBezTo>
                  <a:lnTo>
                    <a:pt x="20" y="1081"/>
                  </a:lnTo>
                  <a:lnTo>
                    <a:pt x="20" y="1081"/>
                  </a:lnTo>
                  <a:cubicBezTo>
                    <a:pt x="122" y="1024"/>
                    <a:pt x="239" y="995"/>
                    <a:pt x="367" y="995"/>
                  </a:cubicBezTo>
                  <a:cubicBezTo>
                    <a:pt x="552" y="995"/>
                    <a:pt x="761" y="1056"/>
                    <a:pt x="980" y="1183"/>
                  </a:cubicBezTo>
                  <a:lnTo>
                    <a:pt x="2695" y="189"/>
                  </a:lnTo>
                  <a:cubicBezTo>
                    <a:pt x="2472" y="62"/>
                    <a:pt x="2261" y="1"/>
                    <a:pt x="207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42"/>
            <p:cNvSpPr/>
            <p:nvPr/>
          </p:nvSpPr>
          <p:spPr>
            <a:xfrm>
              <a:off x="3399543" y="3498404"/>
              <a:ext cx="43085" cy="198149"/>
            </a:xfrm>
            <a:custGeom>
              <a:rect b="b" l="l" r="r" t="t"/>
              <a:pathLst>
                <a:path extrusionOk="0" h="7961" w="1731">
                  <a:moveTo>
                    <a:pt x="1731" y="0"/>
                  </a:moveTo>
                  <a:lnTo>
                    <a:pt x="16" y="994"/>
                  </a:lnTo>
                  <a:lnTo>
                    <a:pt x="1" y="7961"/>
                  </a:lnTo>
                  <a:lnTo>
                    <a:pt x="1708" y="6967"/>
                  </a:lnTo>
                  <a:lnTo>
                    <a:pt x="173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42"/>
            <p:cNvSpPr/>
            <p:nvPr/>
          </p:nvSpPr>
          <p:spPr>
            <a:xfrm>
              <a:off x="3215009" y="3352001"/>
              <a:ext cx="193445" cy="112055"/>
            </a:xfrm>
            <a:custGeom>
              <a:rect b="b" l="l" r="r" t="t"/>
              <a:pathLst>
                <a:path extrusionOk="0" h="4502" w="7772">
                  <a:moveTo>
                    <a:pt x="1708" y="1"/>
                  </a:moveTo>
                  <a:lnTo>
                    <a:pt x="0" y="995"/>
                  </a:lnTo>
                  <a:lnTo>
                    <a:pt x="6064" y="4501"/>
                  </a:lnTo>
                  <a:lnTo>
                    <a:pt x="7771" y="3507"/>
                  </a:lnTo>
                  <a:lnTo>
                    <a:pt x="170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42"/>
            <p:cNvSpPr/>
            <p:nvPr/>
          </p:nvSpPr>
          <p:spPr>
            <a:xfrm>
              <a:off x="3365917" y="3439265"/>
              <a:ext cx="76711" cy="83904"/>
            </a:xfrm>
            <a:custGeom>
              <a:rect b="b" l="l" r="r" t="t"/>
              <a:pathLst>
                <a:path extrusionOk="0" h="3371" w="3082">
                  <a:moveTo>
                    <a:pt x="1708" y="1"/>
                  </a:moveTo>
                  <a:lnTo>
                    <a:pt x="1" y="995"/>
                  </a:lnTo>
                  <a:cubicBezTo>
                    <a:pt x="760" y="1428"/>
                    <a:pt x="1374" y="2498"/>
                    <a:pt x="1374" y="3370"/>
                  </a:cubicBezTo>
                  <a:lnTo>
                    <a:pt x="3082" y="2376"/>
                  </a:lnTo>
                  <a:cubicBezTo>
                    <a:pt x="3082" y="1504"/>
                    <a:pt x="2467" y="433"/>
                    <a:pt x="170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42"/>
            <p:cNvSpPr/>
            <p:nvPr/>
          </p:nvSpPr>
          <p:spPr>
            <a:xfrm>
              <a:off x="3226334" y="3466819"/>
              <a:ext cx="124699" cy="159893"/>
            </a:xfrm>
            <a:custGeom>
              <a:rect b="b" l="l" r="r" t="t"/>
              <a:pathLst>
                <a:path extrusionOk="0" h="6424" w="5010">
                  <a:moveTo>
                    <a:pt x="1974" y="647"/>
                  </a:moveTo>
                  <a:lnTo>
                    <a:pt x="1974" y="647"/>
                  </a:lnTo>
                  <a:cubicBezTo>
                    <a:pt x="2164" y="692"/>
                    <a:pt x="2338" y="768"/>
                    <a:pt x="2505" y="867"/>
                  </a:cubicBezTo>
                  <a:cubicBezTo>
                    <a:pt x="2953" y="1133"/>
                    <a:pt x="3332" y="1489"/>
                    <a:pt x="3636" y="1907"/>
                  </a:cubicBezTo>
                  <a:cubicBezTo>
                    <a:pt x="3393" y="2150"/>
                    <a:pt x="3082" y="2309"/>
                    <a:pt x="2740" y="2347"/>
                  </a:cubicBezTo>
                  <a:lnTo>
                    <a:pt x="2740" y="2354"/>
                  </a:lnTo>
                  <a:cubicBezTo>
                    <a:pt x="2520" y="1770"/>
                    <a:pt x="2262" y="1201"/>
                    <a:pt x="1974" y="647"/>
                  </a:cubicBezTo>
                  <a:close/>
                  <a:moveTo>
                    <a:pt x="1526" y="601"/>
                  </a:moveTo>
                  <a:cubicBezTo>
                    <a:pt x="1837" y="1171"/>
                    <a:pt x="2103" y="1755"/>
                    <a:pt x="2330" y="2362"/>
                  </a:cubicBezTo>
                  <a:cubicBezTo>
                    <a:pt x="1890" y="2309"/>
                    <a:pt x="1473" y="2165"/>
                    <a:pt x="1101" y="1937"/>
                  </a:cubicBezTo>
                  <a:lnTo>
                    <a:pt x="1094" y="1937"/>
                  </a:lnTo>
                  <a:cubicBezTo>
                    <a:pt x="896" y="1816"/>
                    <a:pt x="699" y="1687"/>
                    <a:pt x="517" y="1542"/>
                  </a:cubicBezTo>
                  <a:cubicBezTo>
                    <a:pt x="653" y="958"/>
                    <a:pt x="1025" y="632"/>
                    <a:pt x="1526" y="601"/>
                  </a:cubicBezTo>
                  <a:close/>
                  <a:moveTo>
                    <a:pt x="456" y="2036"/>
                  </a:moveTo>
                  <a:cubicBezTo>
                    <a:pt x="661" y="2187"/>
                    <a:pt x="873" y="2332"/>
                    <a:pt x="1094" y="2461"/>
                  </a:cubicBezTo>
                  <a:lnTo>
                    <a:pt x="1094" y="2468"/>
                  </a:lnTo>
                  <a:cubicBezTo>
                    <a:pt x="1534" y="2734"/>
                    <a:pt x="2027" y="2893"/>
                    <a:pt x="2535" y="2939"/>
                  </a:cubicBezTo>
                  <a:cubicBezTo>
                    <a:pt x="2596" y="3113"/>
                    <a:pt x="2649" y="3273"/>
                    <a:pt x="2695" y="3447"/>
                  </a:cubicBezTo>
                  <a:cubicBezTo>
                    <a:pt x="2558" y="3424"/>
                    <a:pt x="2423" y="3412"/>
                    <a:pt x="2292" y="3412"/>
                  </a:cubicBezTo>
                  <a:cubicBezTo>
                    <a:pt x="1792" y="3412"/>
                    <a:pt x="1344" y="3584"/>
                    <a:pt x="995" y="3933"/>
                  </a:cubicBezTo>
                  <a:cubicBezTo>
                    <a:pt x="661" y="3318"/>
                    <a:pt x="456" y="2650"/>
                    <a:pt x="456" y="2036"/>
                  </a:cubicBezTo>
                  <a:close/>
                  <a:moveTo>
                    <a:pt x="3985" y="2453"/>
                  </a:moveTo>
                  <a:cubicBezTo>
                    <a:pt x="4319" y="3060"/>
                    <a:pt x="4531" y="3728"/>
                    <a:pt x="4539" y="4343"/>
                  </a:cubicBezTo>
                  <a:cubicBezTo>
                    <a:pt x="4326" y="4176"/>
                    <a:pt x="4106" y="4024"/>
                    <a:pt x="3871" y="3887"/>
                  </a:cubicBezTo>
                  <a:cubicBezTo>
                    <a:pt x="3636" y="3751"/>
                    <a:pt x="3385" y="3637"/>
                    <a:pt x="3127" y="3546"/>
                  </a:cubicBezTo>
                  <a:cubicBezTo>
                    <a:pt x="3074" y="3349"/>
                    <a:pt x="3013" y="3144"/>
                    <a:pt x="2938" y="2939"/>
                  </a:cubicBezTo>
                  <a:cubicBezTo>
                    <a:pt x="3332" y="2901"/>
                    <a:pt x="3696" y="2726"/>
                    <a:pt x="3985" y="2453"/>
                  </a:cubicBezTo>
                  <a:close/>
                  <a:moveTo>
                    <a:pt x="2493" y="4002"/>
                  </a:moveTo>
                  <a:cubicBezTo>
                    <a:pt x="2607" y="4002"/>
                    <a:pt x="2726" y="4012"/>
                    <a:pt x="2847" y="4032"/>
                  </a:cubicBezTo>
                  <a:cubicBezTo>
                    <a:pt x="2983" y="4616"/>
                    <a:pt x="3074" y="5208"/>
                    <a:pt x="3112" y="5800"/>
                  </a:cubicBezTo>
                  <a:cubicBezTo>
                    <a:pt x="2892" y="5754"/>
                    <a:pt x="2687" y="5678"/>
                    <a:pt x="2490" y="5565"/>
                  </a:cubicBezTo>
                  <a:lnTo>
                    <a:pt x="2490" y="5572"/>
                  </a:lnTo>
                  <a:cubicBezTo>
                    <a:pt x="2035" y="5291"/>
                    <a:pt x="1640" y="4919"/>
                    <a:pt x="1336" y="4479"/>
                  </a:cubicBezTo>
                  <a:cubicBezTo>
                    <a:pt x="1639" y="4158"/>
                    <a:pt x="2039" y="4002"/>
                    <a:pt x="2493" y="4002"/>
                  </a:cubicBezTo>
                  <a:close/>
                  <a:moveTo>
                    <a:pt x="3279" y="4138"/>
                  </a:moveTo>
                  <a:lnTo>
                    <a:pt x="3279" y="4138"/>
                  </a:lnTo>
                  <a:cubicBezTo>
                    <a:pt x="3492" y="4214"/>
                    <a:pt x="3689" y="4305"/>
                    <a:pt x="3879" y="4411"/>
                  </a:cubicBezTo>
                  <a:cubicBezTo>
                    <a:pt x="4099" y="4540"/>
                    <a:pt x="4304" y="4684"/>
                    <a:pt x="4501" y="4844"/>
                  </a:cubicBezTo>
                  <a:cubicBezTo>
                    <a:pt x="4387" y="5428"/>
                    <a:pt x="4030" y="5769"/>
                    <a:pt x="3545" y="5830"/>
                  </a:cubicBezTo>
                  <a:cubicBezTo>
                    <a:pt x="3499" y="5261"/>
                    <a:pt x="3416" y="4692"/>
                    <a:pt x="3279" y="4138"/>
                  </a:cubicBezTo>
                  <a:close/>
                  <a:moveTo>
                    <a:pt x="1387" y="0"/>
                  </a:moveTo>
                  <a:cubicBezTo>
                    <a:pt x="570" y="0"/>
                    <a:pt x="6" y="648"/>
                    <a:pt x="1" y="1770"/>
                  </a:cubicBezTo>
                  <a:cubicBezTo>
                    <a:pt x="1" y="3349"/>
                    <a:pt x="1116" y="5291"/>
                    <a:pt x="2490" y="6081"/>
                  </a:cubicBezTo>
                  <a:cubicBezTo>
                    <a:pt x="2893" y="6313"/>
                    <a:pt x="3275" y="6424"/>
                    <a:pt x="3613" y="6424"/>
                  </a:cubicBezTo>
                  <a:cubicBezTo>
                    <a:pt x="4432" y="6424"/>
                    <a:pt x="4996" y="5776"/>
                    <a:pt x="5002" y="4654"/>
                  </a:cubicBezTo>
                  <a:cubicBezTo>
                    <a:pt x="5009" y="3068"/>
                    <a:pt x="3886" y="1133"/>
                    <a:pt x="2505" y="343"/>
                  </a:cubicBezTo>
                  <a:cubicBezTo>
                    <a:pt x="2104" y="111"/>
                    <a:pt x="1724" y="0"/>
                    <a:pt x="13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9" name="Google Shape;6209;p42"/>
          <p:cNvGrpSpPr/>
          <p:nvPr/>
        </p:nvGrpSpPr>
        <p:grpSpPr>
          <a:xfrm>
            <a:off x="5032850" y="2761361"/>
            <a:ext cx="262565" cy="373624"/>
            <a:chOff x="5032850" y="2761361"/>
            <a:chExt cx="262565" cy="373624"/>
          </a:xfrm>
        </p:grpSpPr>
        <p:sp>
          <p:nvSpPr>
            <p:cNvPr id="6210" name="Google Shape;6210;p42"/>
            <p:cNvSpPr/>
            <p:nvPr/>
          </p:nvSpPr>
          <p:spPr>
            <a:xfrm>
              <a:off x="5032850" y="2761411"/>
              <a:ext cx="262565" cy="373574"/>
            </a:xfrm>
            <a:custGeom>
              <a:rect b="b" l="l" r="r" t="t"/>
              <a:pathLst>
                <a:path extrusionOk="0" h="15009" w="10549">
                  <a:moveTo>
                    <a:pt x="2498" y="0"/>
                  </a:moveTo>
                  <a:cubicBezTo>
                    <a:pt x="2362" y="0"/>
                    <a:pt x="2239" y="33"/>
                    <a:pt x="2133" y="97"/>
                  </a:cubicBezTo>
                  <a:lnTo>
                    <a:pt x="425" y="1091"/>
                  </a:lnTo>
                  <a:cubicBezTo>
                    <a:pt x="175" y="1228"/>
                    <a:pt x="23" y="1539"/>
                    <a:pt x="16" y="1972"/>
                  </a:cubicBezTo>
                  <a:lnTo>
                    <a:pt x="0" y="8938"/>
                  </a:lnTo>
                  <a:cubicBezTo>
                    <a:pt x="0" y="9819"/>
                    <a:pt x="615" y="10881"/>
                    <a:pt x="1374" y="11321"/>
                  </a:cubicBezTo>
                  <a:lnTo>
                    <a:pt x="7437" y="14820"/>
                  </a:lnTo>
                  <a:cubicBezTo>
                    <a:pt x="7660" y="14948"/>
                    <a:pt x="7871" y="15009"/>
                    <a:pt x="8057" y="15009"/>
                  </a:cubicBezTo>
                  <a:cubicBezTo>
                    <a:pt x="8201" y="15009"/>
                    <a:pt x="8330" y="14973"/>
                    <a:pt x="8439" y="14903"/>
                  </a:cubicBezTo>
                  <a:lnTo>
                    <a:pt x="8439" y="14903"/>
                  </a:lnTo>
                  <a:lnTo>
                    <a:pt x="8416" y="14918"/>
                  </a:lnTo>
                  <a:lnTo>
                    <a:pt x="8416" y="14918"/>
                  </a:lnTo>
                  <a:lnTo>
                    <a:pt x="10124" y="13924"/>
                  </a:lnTo>
                  <a:cubicBezTo>
                    <a:pt x="10374" y="13780"/>
                    <a:pt x="10526" y="13469"/>
                    <a:pt x="10526" y="13036"/>
                  </a:cubicBezTo>
                  <a:lnTo>
                    <a:pt x="10549" y="6070"/>
                  </a:lnTo>
                  <a:cubicBezTo>
                    <a:pt x="10549" y="5197"/>
                    <a:pt x="9934" y="4135"/>
                    <a:pt x="9175" y="3687"/>
                  </a:cubicBezTo>
                  <a:lnTo>
                    <a:pt x="3112" y="188"/>
                  </a:lnTo>
                  <a:cubicBezTo>
                    <a:pt x="2893" y="61"/>
                    <a:pt x="2684" y="0"/>
                    <a:pt x="249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42"/>
            <p:cNvSpPr/>
            <p:nvPr/>
          </p:nvSpPr>
          <p:spPr>
            <a:xfrm>
              <a:off x="5242324" y="3085877"/>
              <a:ext cx="52717" cy="46669"/>
            </a:xfrm>
            <a:custGeom>
              <a:rect b="b" l="l" r="r" t="t"/>
              <a:pathLst>
                <a:path extrusionOk="0" h="1875" w="2118">
                  <a:moveTo>
                    <a:pt x="2110" y="0"/>
                  </a:moveTo>
                  <a:lnTo>
                    <a:pt x="403" y="994"/>
                  </a:lnTo>
                  <a:cubicBezTo>
                    <a:pt x="403" y="1424"/>
                    <a:pt x="253" y="1726"/>
                    <a:pt x="6" y="1871"/>
                  </a:cubicBezTo>
                  <a:lnTo>
                    <a:pt x="6" y="1871"/>
                  </a:lnTo>
                  <a:lnTo>
                    <a:pt x="1708" y="881"/>
                  </a:lnTo>
                  <a:cubicBezTo>
                    <a:pt x="1958" y="736"/>
                    <a:pt x="2118" y="433"/>
                    <a:pt x="2110" y="0"/>
                  </a:cubicBezTo>
                  <a:close/>
                  <a:moveTo>
                    <a:pt x="6" y="1871"/>
                  </a:moveTo>
                  <a:lnTo>
                    <a:pt x="0" y="1875"/>
                  </a:lnTo>
                  <a:cubicBezTo>
                    <a:pt x="2" y="1874"/>
                    <a:pt x="4" y="1873"/>
                    <a:pt x="6" y="18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42"/>
            <p:cNvSpPr/>
            <p:nvPr/>
          </p:nvSpPr>
          <p:spPr>
            <a:xfrm>
              <a:off x="5043229" y="2761361"/>
              <a:ext cx="66904" cy="29495"/>
            </a:xfrm>
            <a:custGeom>
              <a:rect b="b" l="l" r="r" t="t"/>
              <a:pathLst>
                <a:path extrusionOk="0" h="1185" w="2688">
                  <a:moveTo>
                    <a:pt x="2067" y="1"/>
                  </a:moveTo>
                  <a:cubicBezTo>
                    <a:pt x="1934" y="1"/>
                    <a:pt x="1812" y="32"/>
                    <a:pt x="1708" y="92"/>
                  </a:cubicBezTo>
                  <a:lnTo>
                    <a:pt x="1" y="1086"/>
                  </a:lnTo>
                  <a:cubicBezTo>
                    <a:pt x="105" y="1026"/>
                    <a:pt x="226" y="995"/>
                    <a:pt x="360" y="995"/>
                  </a:cubicBezTo>
                  <a:cubicBezTo>
                    <a:pt x="547" y="995"/>
                    <a:pt x="758" y="1056"/>
                    <a:pt x="980" y="1185"/>
                  </a:cubicBezTo>
                  <a:lnTo>
                    <a:pt x="2687" y="190"/>
                  </a:lnTo>
                  <a:cubicBezTo>
                    <a:pt x="2466" y="62"/>
                    <a:pt x="2254" y="1"/>
                    <a:pt x="20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42"/>
            <p:cNvSpPr/>
            <p:nvPr/>
          </p:nvSpPr>
          <p:spPr>
            <a:xfrm>
              <a:off x="5252330" y="2912469"/>
              <a:ext cx="43085" cy="198174"/>
            </a:xfrm>
            <a:custGeom>
              <a:rect b="b" l="l" r="r" t="t"/>
              <a:pathLst>
                <a:path extrusionOk="0" h="7962" w="1731">
                  <a:moveTo>
                    <a:pt x="1731" y="1"/>
                  </a:moveTo>
                  <a:lnTo>
                    <a:pt x="16" y="995"/>
                  </a:lnTo>
                  <a:lnTo>
                    <a:pt x="1" y="7961"/>
                  </a:lnTo>
                  <a:lnTo>
                    <a:pt x="1" y="7961"/>
                  </a:lnTo>
                  <a:lnTo>
                    <a:pt x="1708" y="6967"/>
                  </a:lnTo>
                  <a:lnTo>
                    <a:pt x="173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42"/>
            <p:cNvSpPr/>
            <p:nvPr/>
          </p:nvSpPr>
          <p:spPr>
            <a:xfrm>
              <a:off x="5067596" y="2766090"/>
              <a:ext cx="193644" cy="111831"/>
            </a:xfrm>
            <a:custGeom>
              <a:rect b="b" l="l" r="r" t="t"/>
              <a:pathLst>
                <a:path extrusionOk="0" h="4493" w="7780">
                  <a:moveTo>
                    <a:pt x="1716" y="0"/>
                  </a:moveTo>
                  <a:lnTo>
                    <a:pt x="1" y="995"/>
                  </a:lnTo>
                  <a:lnTo>
                    <a:pt x="6064" y="4493"/>
                  </a:lnTo>
                  <a:lnTo>
                    <a:pt x="7779" y="3499"/>
                  </a:lnTo>
                  <a:lnTo>
                    <a:pt x="171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42"/>
            <p:cNvSpPr/>
            <p:nvPr/>
          </p:nvSpPr>
          <p:spPr>
            <a:xfrm>
              <a:off x="5218529" y="2853156"/>
              <a:ext cx="76885" cy="84078"/>
            </a:xfrm>
            <a:custGeom>
              <a:rect b="b" l="l" r="r" t="t"/>
              <a:pathLst>
                <a:path extrusionOk="0" h="3378" w="3089">
                  <a:moveTo>
                    <a:pt x="1708" y="1"/>
                  </a:moveTo>
                  <a:lnTo>
                    <a:pt x="0" y="995"/>
                  </a:lnTo>
                  <a:cubicBezTo>
                    <a:pt x="767" y="1435"/>
                    <a:pt x="1381" y="2505"/>
                    <a:pt x="1374" y="3378"/>
                  </a:cubicBezTo>
                  <a:lnTo>
                    <a:pt x="3081" y="2384"/>
                  </a:lnTo>
                  <a:cubicBezTo>
                    <a:pt x="3089" y="1511"/>
                    <a:pt x="2467" y="441"/>
                    <a:pt x="170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42"/>
            <p:cNvSpPr/>
            <p:nvPr/>
          </p:nvSpPr>
          <p:spPr>
            <a:xfrm>
              <a:off x="5061050" y="2885562"/>
              <a:ext cx="157106" cy="142147"/>
            </a:xfrm>
            <a:custGeom>
              <a:rect b="b" l="l" r="r" t="t"/>
              <a:pathLst>
                <a:path extrusionOk="0" h="5711" w="6312">
                  <a:moveTo>
                    <a:pt x="1135" y="1"/>
                  </a:moveTo>
                  <a:cubicBezTo>
                    <a:pt x="475" y="1"/>
                    <a:pt x="1" y="542"/>
                    <a:pt x="28" y="1423"/>
                  </a:cubicBezTo>
                  <a:cubicBezTo>
                    <a:pt x="13" y="2372"/>
                    <a:pt x="582" y="3616"/>
                    <a:pt x="1372" y="4375"/>
                  </a:cubicBezTo>
                  <a:cubicBezTo>
                    <a:pt x="1569" y="4565"/>
                    <a:pt x="1797" y="4740"/>
                    <a:pt x="2032" y="4876"/>
                  </a:cubicBezTo>
                  <a:cubicBezTo>
                    <a:pt x="2349" y="5062"/>
                    <a:pt x="2667" y="5166"/>
                    <a:pt x="2947" y="5166"/>
                  </a:cubicBezTo>
                  <a:cubicBezTo>
                    <a:pt x="3170" y="5166"/>
                    <a:pt x="3369" y="5101"/>
                    <a:pt x="3527" y="4960"/>
                  </a:cubicBezTo>
                  <a:cubicBezTo>
                    <a:pt x="3891" y="4656"/>
                    <a:pt x="3975" y="4019"/>
                    <a:pt x="3937" y="3358"/>
                  </a:cubicBezTo>
                  <a:cubicBezTo>
                    <a:pt x="3595" y="3153"/>
                    <a:pt x="3254" y="2956"/>
                    <a:pt x="2912" y="2759"/>
                  </a:cubicBezTo>
                  <a:lnTo>
                    <a:pt x="2024" y="2250"/>
                  </a:lnTo>
                  <a:lnTo>
                    <a:pt x="2024" y="3032"/>
                  </a:lnTo>
                  <a:cubicBezTo>
                    <a:pt x="2404" y="3260"/>
                    <a:pt x="2783" y="3480"/>
                    <a:pt x="3170" y="3707"/>
                  </a:cubicBezTo>
                  <a:cubicBezTo>
                    <a:pt x="3088" y="4001"/>
                    <a:pt x="2896" y="4209"/>
                    <a:pt x="2615" y="4209"/>
                  </a:cubicBezTo>
                  <a:cubicBezTo>
                    <a:pt x="2583" y="4209"/>
                    <a:pt x="2551" y="4206"/>
                    <a:pt x="2518" y="4201"/>
                  </a:cubicBezTo>
                  <a:cubicBezTo>
                    <a:pt x="2358" y="4186"/>
                    <a:pt x="2199" y="4132"/>
                    <a:pt x="2055" y="4041"/>
                  </a:cubicBezTo>
                  <a:cubicBezTo>
                    <a:pt x="1531" y="3738"/>
                    <a:pt x="1015" y="3047"/>
                    <a:pt x="856" y="2364"/>
                  </a:cubicBezTo>
                  <a:cubicBezTo>
                    <a:pt x="638" y="1576"/>
                    <a:pt x="938" y="957"/>
                    <a:pt x="1478" y="957"/>
                  </a:cubicBezTo>
                  <a:cubicBezTo>
                    <a:pt x="1541" y="957"/>
                    <a:pt x="1607" y="966"/>
                    <a:pt x="1675" y="983"/>
                  </a:cubicBezTo>
                  <a:cubicBezTo>
                    <a:pt x="1789" y="1006"/>
                    <a:pt x="1903" y="1051"/>
                    <a:pt x="2002" y="1112"/>
                  </a:cubicBezTo>
                  <a:cubicBezTo>
                    <a:pt x="2305" y="1287"/>
                    <a:pt x="2601" y="1605"/>
                    <a:pt x="2859" y="1932"/>
                  </a:cubicBezTo>
                  <a:cubicBezTo>
                    <a:pt x="3034" y="1841"/>
                    <a:pt x="3201" y="1734"/>
                    <a:pt x="3368" y="1621"/>
                  </a:cubicBezTo>
                  <a:cubicBezTo>
                    <a:pt x="3003" y="1067"/>
                    <a:pt x="2556" y="581"/>
                    <a:pt x="2077" y="308"/>
                  </a:cubicBezTo>
                  <a:lnTo>
                    <a:pt x="2070" y="308"/>
                  </a:lnTo>
                  <a:cubicBezTo>
                    <a:pt x="2024" y="277"/>
                    <a:pt x="1971" y="247"/>
                    <a:pt x="1926" y="232"/>
                  </a:cubicBezTo>
                  <a:cubicBezTo>
                    <a:pt x="1647" y="74"/>
                    <a:pt x="1379" y="1"/>
                    <a:pt x="1135" y="1"/>
                  </a:cubicBezTo>
                  <a:close/>
                  <a:moveTo>
                    <a:pt x="5174" y="3411"/>
                  </a:moveTo>
                  <a:cubicBezTo>
                    <a:pt x="5174" y="3624"/>
                    <a:pt x="5166" y="3844"/>
                    <a:pt x="5166" y="4064"/>
                  </a:cubicBezTo>
                  <a:lnTo>
                    <a:pt x="4597" y="3738"/>
                  </a:lnTo>
                  <a:lnTo>
                    <a:pt x="4597" y="4390"/>
                  </a:lnTo>
                  <a:lnTo>
                    <a:pt x="5166" y="4724"/>
                  </a:lnTo>
                  <a:lnTo>
                    <a:pt x="5166" y="5385"/>
                  </a:lnTo>
                  <a:lnTo>
                    <a:pt x="5546" y="5597"/>
                  </a:lnTo>
                  <a:lnTo>
                    <a:pt x="5735" y="5711"/>
                  </a:lnTo>
                  <a:cubicBezTo>
                    <a:pt x="5735" y="5491"/>
                    <a:pt x="5735" y="5271"/>
                    <a:pt x="5743" y="5058"/>
                  </a:cubicBezTo>
                  <a:lnTo>
                    <a:pt x="6312" y="5385"/>
                  </a:lnTo>
                  <a:lnTo>
                    <a:pt x="6312" y="4724"/>
                  </a:lnTo>
                  <a:lnTo>
                    <a:pt x="5743" y="4390"/>
                  </a:lnTo>
                  <a:lnTo>
                    <a:pt x="5743" y="3738"/>
                  </a:lnTo>
                  <a:lnTo>
                    <a:pt x="5174" y="341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7" name="Google Shape;6217;p42"/>
          <p:cNvGrpSpPr/>
          <p:nvPr/>
        </p:nvGrpSpPr>
        <p:grpSpPr>
          <a:xfrm>
            <a:off x="3790739" y="2761361"/>
            <a:ext cx="262764" cy="373624"/>
            <a:chOff x="3790739" y="2761361"/>
            <a:chExt cx="262764" cy="373624"/>
          </a:xfrm>
        </p:grpSpPr>
        <p:sp>
          <p:nvSpPr>
            <p:cNvPr id="6218" name="Google Shape;6218;p42"/>
            <p:cNvSpPr/>
            <p:nvPr/>
          </p:nvSpPr>
          <p:spPr>
            <a:xfrm>
              <a:off x="3790739" y="2761411"/>
              <a:ext cx="262764" cy="373574"/>
            </a:xfrm>
            <a:custGeom>
              <a:rect b="b" l="l" r="r" t="t"/>
              <a:pathLst>
                <a:path extrusionOk="0" h="15009" w="10557">
                  <a:moveTo>
                    <a:pt x="2501" y="0"/>
                  </a:moveTo>
                  <a:cubicBezTo>
                    <a:pt x="2364" y="0"/>
                    <a:pt x="2239" y="33"/>
                    <a:pt x="2133" y="97"/>
                  </a:cubicBezTo>
                  <a:lnTo>
                    <a:pt x="425" y="1091"/>
                  </a:lnTo>
                  <a:cubicBezTo>
                    <a:pt x="182" y="1228"/>
                    <a:pt x="23" y="1539"/>
                    <a:pt x="23" y="1972"/>
                  </a:cubicBezTo>
                  <a:lnTo>
                    <a:pt x="0" y="8938"/>
                  </a:lnTo>
                  <a:cubicBezTo>
                    <a:pt x="0" y="9819"/>
                    <a:pt x="615" y="10881"/>
                    <a:pt x="1374" y="11321"/>
                  </a:cubicBezTo>
                  <a:lnTo>
                    <a:pt x="7437" y="14820"/>
                  </a:lnTo>
                  <a:cubicBezTo>
                    <a:pt x="7660" y="14948"/>
                    <a:pt x="7870" y="15009"/>
                    <a:pt x="8057" y="15009"/>
                  </a:cubicBezTo>
                  <a:cubicBezTo>
                    <a:pt x="8200" y="15009"/>
                    <a:pt x="8330" y="14973"/>
                    <a:pt x="8439" y="14903"/>
                  </a:cubicBezTo>
                  <a:lnTo>
                    <a:pt x="8439" y="14903"/>
                  </a:lnTo>
                  <a:lnTo>
                    <a:pt x="8424" y="14918"/>
                  </a:lnTo>
                  <a:lnTo>
                    <a:pt x="10131" y="13924"/>
                  </a:lnTo>
                  <a:cubicBezTo>
                    <a:pt x="10374" y="13780"/>
                    <a:pt x="10526" y="13469"/>
                    <a:pt x="10533" y="13036"/>
                  </a:cubicBezTo>
                  <a:lnTo>
                    <a:pt x="10549" y="6070"/>
                  </a:lnTo>
                  <a:cubicBezTo>
                    <a:pt x="10556" y="5197"/>
                    <a:pt x="9942" y="4135"/>
                    <a:pt x="9183" y="3687"/>
                  </a:cubicBezTo>
                  <a:lnTo>
                    <a:pt x="3119" y="188"/>
                  </a:lnTo>
                  <a:cubicBezTo>
                    <a:pt x="2900" y="61"/>
                    <a:pt x="2689" y="0"/>
                    <a:pt x="250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42"/>
            <p:cNvSpPr/>
            <p:nvPr/>
          </p:nvSpPr>
          <p:spPr>
            <a:xfrm>
              <a:off x="4000388" y="3085877"/>
              <a:ext cx="52543" cy="46669"/>
            </a:xfrm>
            <a:custGeom>
              <a:rect b="b" l="l" r="r" t="t"/>
              <a:pathLst>
                <a:path extrusionOk="0" h="1875" w="2111">
                  <a:moveTo>
                    <a:pt x="2110" y="0"/>
                  </a:moveTo>
                  <a:lnTo>
                    <a:pt x="403" y="994"/>
                  </a:lnTo>
                  <a:cubicBezTo>
                    <a:pt x="403" y="1424"/>
                    <a:pt x="253" y="1726"/>
                    <a:pt x="6" y="1871"/>
                  </a:cubicBezTo>
                  <a:lnTo>
                    <a:pt x="6" y="1871"/>
                  </a:lnTo>
                  <a:lnTo>
                    <a:pt x="1708" y="881"/>
                  </a:lnTo>
                  <a:cubicBezTo>
                    <a:pt x="1959" y="736"/>
                    <a:pt x="2110" y="433"/>
                    <a:pt x="2110" y="0"/>
                  </a:cubicBezTo>
                  <a:close/>
                  <a:moveTo>
                    <a:pt x="6" y="1871"/>
                  </a:moveTo>
                  <a:lnTo>
                    <a:pt x="1" y="1875"/>
                  </a:lnTo>
                  <a:cubicBezTo>
                    <a:pt x="3" y="1874"/>
                    <a:pt x="4" y="1873"/>
                    <a:pt x="6" y="18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42"/>
            <p:cNvSpPr/>
            <p:nvPr/>
          </p:nvSpPr>
          <p:spPr>
            <a:xfrm>
              <a:off x="3801318" y="2761361"/>
              <a:ext cx="66879" cy="29495"/>
            </a:xfrm>
            <a:custGeom>
              <a:rect b="b" l="l" r="r" t="t"/>
              <a:pathLst>
                <a:path extrusionOk="0" h="1185" w="2687">
                  <a:moveTo>
                    <a:pt x="2067" y="1"/>
                  </a:moveTo>
                  <a:cubicBezTo>
                    <a:pt x="1933" y="1"/>
                    <a:pt x="1812" y="32"/>
                    <a:pt x="1708" y="92"/>
                  </a:cubicBezTo>
                  <a:lnTo>
                    <a:pt x="0" y="1086"/>
                  </a:lnTo>
                  <a:cubicBezTo>
                    <a:pt x="104" y="1026"/>
                    <a:pt x="226" y="995"/>
                    <a:pt x="359" y="995"/>
                  </a:cubicBezTo>
                  <a:cubicBezTo>
                    <a:pt x="546" y="995"/>
                    <a:pt x="758" y="1056"/>
                    <a:pt x="979" y="1185"/>
                  </a:cubicBezTo>
                  <a:lnTo>
                    <a:pt x="2687" y="190"/>
                  </a:lnTo>
                  <a:cubicBezTo>
                    <a:pt x="2465" y="62"/>
                    <a:pt x="2254" y="1"/>
                    <a:pt x="20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42"/>
            <p:cNvSpPr/>
            <p:nvPr/>
          </p:nvSpPr>
          <p:spPr>
            <a:xfrm>
              <a:off x="4010219" y="2912469"/>
              <a:ext cx="43284" cy="198174"/>
            </a:xfrm>
            <a:custGeom>
              <a:rect b="b" l="l" r="r" t="t"/>
              <a:pathLst>
                <a:path extrusionOk="0" h="7962" w="1739">
                  <a:moveTo>
                    <a:pt x="1738" y="1"/>
                  </a:moveTo>
                  <a:lnTo>
                    <a:pt x="23" y="995"/>
                  </a:lnTo>
                  <a:lnTo>
                    <a:pt x="0" y="7961"/>
                  </a:lnTo>
                  <a:lnTo>
                    <a:pt x="1715" y="6967"/>
                  </a:lnTo>
                  <a:lnTo>
                    <a:pt x="173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42"/>
            <p:cNvSpPr/>
            <p:nvPr/>
          </p:nvSpPr>
          <p:spPr>
            <a:xfrm>
              <a:off x="3825685" y="2766090"/>
              <a:ext cx="193619" cy="111831"/>
            </a:xfrm>
            <a:custGeom>
              <a:rect b="b" l="l" r="r" t="t"/>
              <a:pathLst>
                <a:path extrusionOk="0" h="4493" w="7779">
                  <a:moveTo>
                    <a:pt x="1715" y="0"/>
                  </a:moveTo>
                  <a:lnTo>
                    <a:pt x="0" y="995"/>
                  </a:lnTo>
                  <a:lnTo>
                    <a:pt x="6064" y="4493"/>
                  </a:lnTo>
                  <a:lnTo>
                    <a:pt x="7779" y="3499"/>
                  </a:lnTo>
                  <a:lnTo>
                    <a:pt x="171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42"/>
            <p:cNvSpPr/>
            <p:nvPr/>
          </p:nvSpPr>
          <p:spPr>
            <a:xfrm>
              <a:off x="3976593" y="2853156"/>
              <a:ext cx="76711" cy="84078"/>
            </a:xfrm>
            <a:custGeom>
              <a:rect b="b" l="l" r="r" t="t"/>
              <a:pathLst>
                <a:path extrusionOk="0" h="3378" w="3082">
                  <a:moveTo>
                    <a:pt x="1708" y="1"/>
                  </a:moveTo>
                  <a:lnTo>
                    <a:pt x="1" y="995"/>
                  </a:lnTo>
                  <a:cubicBezTo>
                    <a:pt x="759" y="1435"/>
                    <a:pt x="1374" y="2505"/>
                    <a:pt x="1374" y="3378"/>
                  </a:cubicBezTo>
                  <a:lnTo>
                    <a:pt x="3082" y="2384"/>
                  </a:lnTo>
                  <a:cubicBezTo>
                    <a:pt x="3082" y="1511"/>
                    <a:pt x="2467" y="441"/>
                    <a:pt x="170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42"/>
            <p:cNvSpPr/>
            <p:nvPr/>
          </p:nvSpPr>
          <p:spPr>
            <a:xfrm>
              <a:off x="3823967" y="2871151"/>
              <a:ext cx="140180" cy="179756"/>
            </a:xfrm>
            <a:custGeom>
              <a:rect b="b" l="l" r="r" t="t"/>
              <a:pathLst>
                <a:path extrusionOk="0" h="7222" w="5632">
                  <a:moveTo>
                    <a:pt x="1824" y="738"/>
                  </a:moveTo>
                  <a:cubicBezTo>
                    <a:pt x="2127" y="738"/>
                    <a:pt x="2470" y="837"/>
                    <a:pt x="2831" y="1046"/>
                  </a:cubicBezTo>
                  <a:cubicBezTo>
                    <a:pt x="3970" y="1699"/>
                    <a:pt x="4903" y="3224"/>
                    <a:pt x="5040" y="4567"/>
                  </a:cubicBezTo>
                  <a:cubicBezTo>
                    <a:pt x="5063" y="4825"/>
                    <a:pt x="5032" y="5053"/>
                    <a:pt x="4926" y="5205"/>
                  </a:cubicBezTo>
                  <a:cubicBezTo>
                    <a:pt x="4852" y="5302"/>
                    <a:pt x="4761" y="5354"/>
                    <a:pt x="4656" y="5354"/>
                  </a:cubicBezTo>
                  <a:cubicBezTo>
                    <a:pt x="4590" y="5354"/>
                    <a:pt x="4517" y="5333"/>
                    <a:pt x="4440" y="5288"/>
                  </a:cubicBezTo>
                  <a:cubicBezTo>
                    <a:pt x="4046" y="5061"/>
                    <a:pt x="4091" y="4476"/>
                    <a:pt x="3431" y="3232"/>
                  </a:cubicBezTo>
                  <a:cubicBezTo>
                    <a:pt x="2771" y="1980"/>
                    <a:pt x="1875" y="1410"/>
                    <a:pt x="1875" y="1410"/>
                  </a:cubicBezTo>
                  <a:lnTo>
                    <a:pt x="1875" y="1410"/>
                  </a:lnTo>
                  <a:cubicBezTo>
                    <a:pt x="1928" y="1775"/>
                    <a:pt x="1951" y="2146"/>
                    <a:pt x="1944" y="2518"/>
                  </a:cubicBezTo>
                  <a:cubicBezTo>
                    <a:pt x="1944" y="3132"/>
                    <a:pt x="1625" y="3446"/>
                    <a:pt x="1305" y="3446"/>
                  </a:cubicBezTo>
                  <a:cubicBezTo>
                    <a:pt x="1217" y="3446"/>
                    <a:pt x="1129" y="3423"/>
                    <a:pt x="1048" y="3376"/>
                  </a:cubicBezTo>
                  <a:cubicBezTo>
                    <a:pt x="942" y="3315"/>
                    <a:pt x="858" y="3224"/>
                    <a:pt x="798" y="3125"/>
                  </a:cubicBezTo>
                  <a:cubicBezTo>
                    <a:pt x="676" y="2943"/>
                    <a:pt x="608" y="2731"/>
                    <a:pt x="593" y="2511"/>
                  </a:cubicBezTo>
                  <a:cubicBezTo>
                    <a:pt x="593" y="2450"/>
                    <a:pt x="585" y="2389"/>
                    <a:pt x="585" y="2321"/>
                  </a:cubicBezTo>
                  <a:cubicBezTo>
                    <a:pt x="585" y="1317"/>
                    <a:pt x="1090" y="738"/>
                    <a:pt x="1824" y="738"/>
                  </a:cubicBezTo>
                  <a:close/>
                  <a:moveTo>
                    <a:pt x="1566" y="1"/>
                  </a:moveTo>
                  <a:cubicBezTo>
                    <a:pt x="647" y="1"/>
                    <a:pt x="14" y="729"/>
                    <a:pt x="8" y="1987"/>
                  </a:cubicBezTo>
                  <a:cubicBezTo>
                    <a:pt x="1" y="3770"/>
                    <a:pt x="1253" y="5941"/>
                    <a:pt x="2809" y="6836"/>
                  </a:cubicBezTo>
                  <a:cubicBezTo>
                    <a:pt x="3260" y="7098"/>
                    <a:pt x="3688" y="7221"/>
                    <a:pt x="4066" y="7221"/>
                  </a:cubicBezTo>
                  <a:cubicBezTo>
                    <a:pt x="4985" y="7221"/>
                    <a:pt x="5619" y="6493"/>
                    <a:pt x="5624" y="5235"/>
                  </a:cubicBezTo>
                  <a:cubicBezTo>
                    <a:pt x="5632" y="3452"/>
                    <a:pt x="4372" y="1281"/>
                    <a:pt x="2824" y="386"/>
                  </a:cubicBezTo>
                  <a:cubicBezTo>
                    <a:pt x="2372" y="125"/>
                    <a:pt x="1945" y="1"/>
                    <a:pt x="15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5" name="Google Shape;6225;p42"/>
          <p:cNvGrpSpPr/>
          <p:nvPr/>
        </p:nvGrpSpPr>
        <p:grpSpPr>
          <a:xfrm>
            <a:off x="1316524" y="3347322"/>
            <a:ext cx="262764" cy="373599"/>
            <a:chOff x="1316524" y="3347322"/>
            <a:chExt cx="262764" cy="373599"/>
          </a:xfrm>
        </p:grpSpPr>
        <p:sp>
          <p:nvSpPr>
            <p:cNvPr id="6226" name="Google Shape;6226;p42"/>
            <p:cNvSpPr/>
            <p:nvPr/>
          </p:nvSpPr>
          <p:spPr>
            <a:xfrm>
              <a:off x="1316524" y="3347322"/>
              <a:ext cx="262764" cy="373599"/>
            </a:xfrm>
            <a:custGeom>
              <a:rect b="b" l="l" r="r" t="t"/>
              <a:pathLst>
                <a:path extrusionOk="0" h="15010" w="10557">
                  <a:moveTo>
                    <a:pt x="2498" y="1"/>
                  </a:moveTo>
                  <a:cubicBezTo>
                    <a:pt x="2362" y="1"/>
                    <a:pt x="2238" y="34"/>
                    <a:pt x="2132" y="98"/>
                  </a:cubicBezTo>
                  <a:lnTo>
                    <a:pt x="425" y="1092"/>
                  </a:lnTo>
                  <a:cubicBezTo>
                    <a:pt x="175" y="1229"/>
                    <a:pt x="23" y="1540"/>
                    <a:pt x="23" y="1972"/>
                  </a:cubicBezTo>
                  <a:lnTo>
                    <a:pt x="0" y="8939"/>
                  </a:lnTo>
                  <a:cubicBezTo>
                    <a:pt x="0" y="9812"/>
                    <a:pt x="615" y="10882"/>
                    <a:pt x="1374" y="11322"/>
                  </a:cubicBezTo>
                  <a:lnTo>
                    <a:pt x="7437" y="14820"/>
                  </a:lnTo>
                  <a:cubicBezTo>
                    <a:pt x="7660" y="14949"/>
                    <a:pt x="7870" y="15009"/>
                    <a:pt x="8056" y="15009"/>
                  </a:cubicBezTo>
                  <a:cubicBezTo>
                    <a:pt x="8200" y="15009"/>
                    <a:pt x="8330" y="14973"/>
                    <a:pt x="8439" y="14904"/>
                  </a:cubicBezTo>
                  <a:lnTo>
                    <a:pt x="8439" y="14904"/>
                  </a:lnTo>
                  <a:lnTo>
                    <a:pt x="8416" y="14919"/>
                  </a:lnTo>
                  <a:lnTo>
                    <a:pt x="8416" y="14919"/>
                  </a:lnTo>
                  <a:lnTo>
                    <a:pt x="10124" y="13925"/>
                  </a:lnTo>
                  <a:cubicBezTo>
                    <a:pt x="10374" y="13780"/>
                    <a:pt x="10526" y="13469"/>
                    <a:pt x="10526" y="13037"/>
                  </a:cubicBezTo>
                  <a:lnTo>
                    <a:pt x="10548" y="6070"/>
                  </a:lnTo>
                  <a:cubicBezTo>
                    <a:pt x="10556" y="5198"/>
                    <a:pt x="9941" y="4127"/>
                    <a:pt x="9175" y="3695"/>
                  </a:cubicBezTo>
                  <a:lnTo>
                    <a:pt x="3111" y="189"/>
                  </a:lnTo>
                  <a:cubicBezTo>
                    <a:pt x="2893" y="62"/>
                    <a:pt x="2684" y="1"/>
                    <a:pt x="249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42"/>
            <p:cNvSpPr/>
            <p:nvPr/>
          </p:nvSpPr>
          <p:spPr>
            <a:xfrm>
              <a:off x="1526172" y="3671788"/>
              <a:ext cx="52543" cy="46868"/>
            </a:xfrm>
            <a:custGeom>
              <a:rect b="b" l="l" r="r" t="t"/>
              <a:pathLst>
                <a:path extrusionOk="0" h="1883" w="2111">
                  <a:moveTo>
                    <a:pt x="2110" y="1"/>
                  </a:moveTo>
                  <a:lnTo>
                    <a:pt x="403" y="995"/>
                  </a:lnTo>
                  <a:cubicBezTo>
                    <a:pt x="403" y="1427"/>
                    <a:pt x="243" y="1739"/>
                    <a:pt x="1" y="1883"/>
                  </a:cubicBezTo>
                  <a:lnTo>
                    <a:pt x="1708" y="889"/>
                  </a:lnTo>
                  <a:cubicBezTo>
                    <a:pt x="1951" y="744"/>
                    <a:pt x="2110" y="433"/>
                    <a:pt x="211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42"/>
            <p:cNvSpPr/>
            <p:nvPr/>
          </p:nvSpPr>
          <p:spPr>
            <a:xfrm>
              <a:off x="1327077" y="3347322"/>
              <a:ext cx="66904" cy="29470"/>
            </a:xfrm>
            <a:custGeom>
              <a:rect b="b" l="l" r="r" t="t"/>
              <a:pathLst>
                <a:path extrusionOk="0" h="1184" w="2688">
                  <a:moveTo>
                    <a:pt x="21" y="1080"/>
                  </a:moveTo>
                  <a:cubicBezTo>
                    <a:pt x="14" y="1084"/>
                    <a:pt x="8" y="1088"/>
                    <a:pt x="1" y="1092"/>
                  </a:cubicBezTo>
                  <a:lnTo>
                    <a:pt x="21" y="1080"/>
                  </a:lnTo>
                  <a:close/>
                  <a:moveTo>
                    <a:pt x="2072" y="1"/>
                  </a:moveTo>
                  <a:cubicBezTo>
                    <a:pt x="1937" y="1"/>
                    <a:pt x="1814" y="34"/>
                    <a:pt x="1708" y="98"/>
                  </a:cubicBezTo>
                  <a:lnTo>
                    <a:pt x="21" y="1080"/>
                  </a:lnTo>
                  <a:lnTo>
                    <a:pt x="21" y="1080"/>
                  </a:lnTo>
                  <a:cubicBezTo>
                    <a:pt x="122" y="1024"/>
                    <a:pt x="238" y="995"/>
                    <a:pt x="364" y="995"/>
                  </a:cubicBezTo>
                  <a:cubicBezTo>
                    <a:pt x="549" y="995"/>
                    <a:pt x="757" y="1056"/>
                    <a:pt x="980" y="1183"/>
                  </a:cubicBezTo>
                  <a:lnTo>
                    <a:pt x="2687" y="189"/>
                  </a:lnTo>
                  <a:cubicBezTo>
                    <a:pt x="2464" y="62"/>
                    <a:pt x="2256" y="1"/>
                    <a:pt x="20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42"/>
            <p:cNvSpPr/>
            <p:nvPr/>
          </p:nvSpPr>
          <p:spPr>
            <a:xfrm>
              <a:off x="1536004" y="3498404"/>
              <a:ext cx="43085" cy="198149"/>
            </a:xfrm>
            <a:custGeom>
              <a:rect b="b" l="l" r="r" t="t"/>
              <a:pathLst>
                <a:path extrusionOk="0" h="7961" w="1731">
                  <a:moveTo>
                    <a:pt x="1730" y="0"/>
                  </a:moveTo>
                  <a:lnTo>
                    <a:pt x="23" y="994"/>
                  </a:lnTo>
                  <a:lnTo>
                    <a:pt x="0" y="7961"/>
                  </a:lnTo>
                  <a:lnTo>
                    <a:pt x="1715" y="6967"/>
                  </a:lnTo>
                  <a:lnTo>
                    <a:pt x="173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42"/>
            <p:cNvSpPr/>
            <p:nvPr/>
          </p:nvSpPr>
          <p:spPr>
            <a:xfrm>
              <a:off x="1351445" y="3352001"/>
              <a:ext cx="193445" cy="112055"/>
            </a:xfrm>
            <a:custGeom>
              <a:rect b="b" l="l" r="r" t="t"/>
              <a:pathLst>
                <a:path extrusionOk="0" h="4502" w="7772">
                  <a:moveTo>
                    <a:pt x="1708" y="1"/>
                  </a:moveTo>
                  <a:lnTo>
                    <a:pt x="1" y="995"/>
                  </a:lnTo>
                  <a:lnTo>
                    <a:pt x="6064" y="4501"/>
                  </a:lnTo>
                  <a:lnTo>
                    <a:pt x="7772" y="3507"/>
                  </a:lnTo>
                  <a:lnTo>
                    <a:pt x="170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42"/>
            <p:cNvSpPr/>
            <p:nvPr/>
          </p:nvSpPr>
          <p:spPr>
            <a:xfrm>
              <a:off x="1502378" y="3439265"/>
              <a:ext cx="76711" cy="83904"/>
            </a:xfrm>
            <a:custGeom>
              <a:rect b="b" l="l" r="r" t="t"/>
              <a:pathLst>
                <a:path extrusionOk="0" h="3371" w="3082">
                  <a:moveTo>
                    <a:pt x="1708" y="1"/>
                  </a:moveTo>
                  <a:lnTo>
                    <a:pt x="0" y="995"/>
                  </a:lnTo>
                  <a:cubicBezTo>
                    <a:pt x="759" y="1428"/>
                    <a:pt x="1374" y="2498"/>
                    <a:pt x="1374" y="3370"/>
                  </a:cubicBezTo>
                  <a:lnTo>
                    <a:pt x="3081" y="2376"/>
                  </a:lnTo>
                  <a:cubicBezTo>
                    <a:pt x="3081" y="1504"/>
                    <a:pt x="2467" y="433"/>
                    <a:pt x="170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42"/>
            <p:cNvSpPr/>
            <p:nvPr/>
          </p:nvSpPr>
          <p:spPr>
            <a:xfrm>
              <a:off x="1366752" y="3453054"/>
              <a:ext cx="115813" cy="192325"/>
            </a:xfrm>
            <a:custGeom>
              <a:rect b="b" l="l" r="r" t="t"/>
              <a:pathLst>
                <a:path extrusionOk="0" h="7727" w="4653">
                  <a:moveTo>
                    <a:pt x="1260" y="1"/>
                  </a:moveTo>
                  <a:lnTo>
                    <a:pt x="1260" y="5"/>
                  </a:lnTo>
                  <a:lnTo>
                    <a:pt x="1260" y="5"/>
                  </a:lnTo>
                  <a:lnTo>
                    <a:pt x="1268" y="1"/>
                  </a:lnTo>
                  <a:close/>
                  <a:moveTo>
                    <a:pt x="1260" y="5"/>
                  </a:moveTo>
                  <a:lnTo>
                    <a:pt x="1" y="737"/>
                  </a:lnTo>
                  <a:lnTo>
                    <a:pt x="1260" y="1466"/>
                  </a:lnTo>
                  <a:lnTo>
                    <a:pt x="1260" y="5"/>
                  </a:lnTo>
                  <a:close/>
                  <a:moveTo>
                    <a:pt x="3362" y="3900"/>
                  </a:moveTo>
                  <a:cubicBezTo>
                    <a:pt x="3411" y="3900"/>
                    <a:pt x="3465" y="3915"/>
                    <a:pt x="3522" y="3947"/>
                  </a:cubicBezTo>
                  <a:cubicBezTo>
                    <a:pt x="3712" y="4076"/>
                    <a:pt x="3841" y="4273"/>
                    <a:pt x="3879" y="4501"/>
                  </a:cubicBezTo>
                  <a:cubicBezTo>
                    <a:pt x="3884" y="4531"/>
                    <a:pt x="3872" y="4551"/>
                    <a:pt x="3848" y="4551"/>
                  </a:cubicBezTo>
                  <a:cubicBezTo>
                    <a:pt x="3841" y="4551"/>
                    <a:pt x="3834" y="4550"/>
                    <a:pt x="3825" y="4547"/>
                  </a:cubicBezTo>
                  <a:lnTo>
                    <a:pt x="3218" y="4190"/>
                  </a:lnTo>
                  <a:cubicBezTo>
                    <a:pt x="3180" y="4167"/>
                    <a:pt x="3158" y="4129"/>
                    <a:pt x="3165" y="4084"/>
                  </a:cubicBezTo>
                  <a:cubicBezTo>
                    <a:pt x="3186" y="3966"/>
                    <a:pt x="3262" y="3900"/>
                    <a:pt x="3362" y="3900"/>
                  </a:cubicBezTo>
                  <a:close/>
                  <a:moveTo>
                    <a:pt x="1569" y="188"/>
                  </a:moveTo>
                  <a:cubicBezTo>
                    <a:pt x="1545" y="188"/>
                    <a:pt x="1526" y="207"/>
                    <a:pt x="1526" y="244"/>
                  </a:cubicBezTo>
                  <a:lnTo>
                    <a:pt x="1526" y="1860"/>
                  </a:lnTo>
                  <a:cubicBezTo>
                    <a:pt x="1526" y="1891"/>
                    <a:pt x="1512" y="1912"/>
                    <a:pt x="1490" y="1912"/>
                  </a:cubicBezTo>
                  <a:cubicBezTo>
                    <a:pt x="1481" y="1912"/>
                    <a:pt x="1470" y="1908"/>
                    <a:pt x="1458" y="1898"/>
                  </a:cubicBezTo>
                  <a:lnTo>
                    <a:pt x="84" y="1109"/>
                  </a:lnTo>
                  <a:cubicBezTo>
                    <a:pt x="70" y="1102"/>
                    <a:pt x="58" y="1099"/>
                    <a:pt x="48" y="1099"/>
                  </a:cubicBezTo>
                  <a:cubicBezTo>
                    <a:pt x="23" y="1099"/>
                    <a:pt x="8" y="1117"/>
                    <a:pt x="8" y="1154"/>
                  </a:cubicBezTo>
                  <a:cubicBezTo>
                    <a:pt x="8" y="1245"/>
                    <a:pt x="8" y="1405"/>
                    <a:pt x="23" y="1617"/>
                  </a:cubicBezTo>
                  <a:cubicBezTo>
                    <a:pt x="46" y="1989"/>
                    <a:pt x="61" y="2270"/>
                    <a:pt x="266" y="3044"/>
                  </a:cubicBezTo>
                  <a:cubicBezTo>
                    <a:pt x="471" y="3826"/>
                    <a:pt x="722" y="4023"/>
                    <a:pt x="1025" y="4266"/>
                  </a:cubicBezTo>
                  <a:cubicBezTo>
                    <a:pt x="1245" y="4448"/>
                    <a:pt x="1480" y="4607"/>
                    <a:pt x="1723" y="4752"/>
                  </a:cubicBezTo>
                  <a:cubicBezTo>
                    <a:pt x="1878" y="4841"/>
                    <a:pt x="2015" y="4902"/>
                    <a:pt x="2092" y="4902"/>
                  </a:cubicBezTo>
                  <a:cubicBezTo>
                    <a:pt x="2113" y="4902"/>
                    <a:pt x="2129" y="4898"/>
                    <a:pt x="2141" y="4888"/>
                  </a:cubicBezTo>
                  <a:cubicBezTo>
                    <a:pt x="2224" y="4805"/>
                    <a:pt x="2308" y="4562"/>
                    <a:pt x="2346" y="4440"/>
                  </a:cubicBezTo>
                  <a:cubicBezTo>
                    <a:pt x="2346" y="4437"/>
                    <a:pt x="2347" y="4435"/>
                    <a:pt x="2351" y="4435"/>
                  </a:cubicBezTo>
                  <a:cubicBezTo>
                    <a:pt x="2355" y="4435"/>
                    <a:pt x="2361" y="4437"/>
                    <a:pt x="2368" y="4440"/>
                  </a:cubicBezTo>
                  <a:cubicBezTo>
                    <a:pt x="2376" y="4440"/>
                    <a:pt x="2384" y="4456"/>
                    <a:pt x="2384" y="4463"/>
                  </a:cubicBezTo>
                  <a:cubicBezTo>
                    <a:pt x="2444" y="4676"/>
                    <a:pt x="2543" y="4873"/>
                    <a:pt x="2672" y="5055"/>
                  </a:cubicBezTo>
                  <a:cubicBezTo>
                    <a:pt x="2869" y="5290"/>
                    <a:pt x="3294" y="5526"/>
                    <a:pt x="3499" y="5693"/>
                  </a:cubicBezTo>
                  <a:cubicBezTo>
                    <a:pt x="3613" y="5776"/>
                    <a:pt x="3696" y="5905"/>
                    <a:pt x="3742" y="6042"/>
                  </a:cubicBezTo>
                  <a:cubicBezTo>
                    <a:pt x="3742" y="6042"/>
                    <a:pt x="3787" y="6603"/>
                    <a:pt x="3658" y="6816"/>
                  </a:cubicBezTo>
                  <a:cubicBezTo>
                    <a:pt x="3620" y="6886"/>
                    <a:pt x="3564" y="6912"/>
                    <a:pt x="3502" y="6912"/>
                  </a:cubicBezTo>
                  <a:cubicBezTo>
                    <a:pt x="3417" y="6912"/>
                    <a:pt x="3320" y="6864"/>
                    <a:pt x="3241" y="6816"/>
                  </a:cubicBezTo>
                  <a:cubicBezTo>
                    <a:pt x="3196" y="6793"/>
                    <a:pt x="3150" y="6763"/>
                    <a:pt x="3127" y="6747"/>
                  </a:cubicBezTo>
                  <a:lnTo>
                    <a:pt x="3029" y="6702"/>
                  </a:lnTo>
                  <a:cubicBezTo>
                    <a:pt x="2869" y="6626"/>
                    <a:pt x="2763" y="6459"/>
                    <a:pt x="2771" y="6284"/>
                  </a:cubicBezTo>
                  <a:cubicBezTo>
                    <a:pt x="2771" y="6181"/>
                    <a:pt x="2814" y="6147"/>
                    <a:pt x="2871" y="6147"/>
                  </a:cubicBezTo>
                  <a:cubicBezTo>
                    <a:pt x="2926" y="6147"/>
                    <a:pt x="2995" y="6179"/>
                    <a:pt x="3051" y="6209"/>
                  </a:cubicBezTo>
                  <a:lnTo>
                    <a:pt x="3104" y="6239"/>
                  </a:lnTo>
                  <a:cubicBezTo>
                    <a:pt x="3113" y="6244"/>
                    <a:pt x="3121" y="6247"/>
                    <a:pt x="3128" y="6247"/>
                  </a:cubicBezTo>
                  <a:cubicBezTo>
                    <a:pt x="3141" y="6247"/>
                    <a:pt x="3150" y="6238"/>
                    <a:pt x="3150" y="6224"/>
                  </a:cubicBezTo>
                  <a:lnTo>
                    <a:pt x="3188" y="5920"/>
                  </a:lnTo>
                  <a:cubicBezTo>
                    <a:pt x="3188" y="5890"/>
                    <a:pt x="3173" y="5859"/>
                    <a:pt x="3142" y="5837"/>
                  </a:cubicBezTo>
                  <a:cubicBezTo>
                    <a:pt x="3112" y="5822"/>
                    <a:pt x="3067" y="5791"/>
                    <a:pt x="2991" y="5746"/>
                  </a:cubicBezTo>
                  <a:cubicBezTo>
                    <a:pt x="2907" y="5694"/>
                    <a:pt x="2720" y="5592"/>
                    <a:pt x="2560" y="5592"/>
                  </a:cubicBezTo>
                  <a:cubicBezTo>
                    <a:pt x="2415" y="5592"/>
                    <a:pt x="2292" y="5676"/>
                    <a:pt x="2292" y="5958"/>
                  </a:cubicBezTo>
                  <a:cubicBezTo>
                    <a:pt x="2285" y="6300"/>
                    <a:pt x="2384" y="6641"/>
                    <a:pt x="2573" y="6930"/>
                  </a:cubicBezTo>
                  <a:cubicBezTo>
                    <a:pt x="2642" y="7043"/>
                    <a:pt x="2953" y="7294"/>
                    <a:pt x="3279" y="7483"/>
                  </a:cubicBezTo>
                  <a:cubicBezTo>
                    <a:pt x="3514" y="7623"/>
                    <a:pt x="3762" y="7727"/>
                    <a:pt x="3930" y="7727"/>
                  </a:cubicBezTo>
                  <a:cubicBezTo>
                    <a:pt x="3935" y="7727"/>
                    <a:pt x="3941" y="7727"/>
                    <a:pt x="3947" y="7726"/>
                  </a:cubicBezTo>
                  <a:cubicBezTo>
                    <a:pt x="4341" y="7696"/>
                    <a:pt x="4577" y="6907"/>
                    <a:pt x="4615" y="6080"/>
                  </a:cubicBezTo>
                  <a:cubicBezTo>
                    <a:pt x="4653" y="5252"/>
                    <a:pt x="4592" y="3697"/>
                    <a:pt x="4577" y="3386"/>
                  </a:cubicBezTo>
                  <a:cubicBezTo>
                    <a:pt x="4562" y="3082"/>
                    <a:pt x="4486" y="2725"/>
                    <a:pt x="4281" y="2505"/>
                  </a:cubicBezTo>
                  <a:cubicBezTo>
                    <a:pt x="4083" y="2293"/>
                    <a:pt x="2824" y="1481"/>
                    <a:pt x="2824" y="1481"/>
                  </a:cubicBezTo>
                  <a:cubicBezTo>
                    <a:pt x="2786" y="1321"/>
                    <a:pt x="2725" y="1170"/>
                    <a:pt x="2649" y="1033"/>
                  </a:cubicBezTo>
                  <a:cubicBezTo>
                    <a:pt x="2543" y="836"/>
                    <a:pt x="2391" y="661"/>
                    <a:pt x="2209" y="547"/>
                  </a:cubicBezTo>
                  <a:lnTo>
                    <a:pt x="2217" y="547"/>
                  </a:lnTo>
                  <a:lnTo>
                    <a:pt x="1602" y="198"/>
                  </a:lnTo>
                  <a:cubicBezTo>
                    <a:pt x="1590" y="191"/>
                    <a:pt x="1579" y="188"/>
                    <a:pt x="1569" y="18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3" name="Google Shape;6233;p42"/>
          <p:cNvGrpSpPr/>
          <p:nvPr/>
        </p:nvGrpSpPr>
        <p:grpSpPr>
          <a:xfrm>
            <a:off x="4411795" y="2761361"/>
            <a:ext cx="262764" cy="373624"/>
            <a:chOff x="4411795" y="2761361"/>
            <a:chExt cx="262764" cy="373624"/>
          </a:xfrm>
        </p:grpSpPr>
        <p:sp>
          <p:nvSpPr>
            <p:cNvPr id="6234" name="Google Shape;6234;p42"/>
            <p:cNvSpPr/>
            <p:nvPr/>
          </p:nvSpPr>
          <p:spPr>
            <a:xfrm>
              <a:off x="4411795" y="2761411"/>
              <a:ext cx="262764" cy="373574"/>
            </a:xfrm>
            <a:custGeom>
              <a:rect b="b" l="l" r="r" t="t"/>
              <a:pathLst>
                <a:path extrusionOk="0" h="15009" w="10557">
                  <a:moveTo>
                    <a:pt x="2498" y="0"/>
                  </a:moveTo>
                  <a:cubicBezTo>
                    <a:pt x="2362" y="0"/>
                    <a:pt x="2239" y="33"/>
                    <a:pt x="2133" y="97"/>
                  </a:cubicBezTo>
                  <a:lnTo>
                    <a:pt x="425" y="1091"/>
                  </a:lnTo>
                  <a:cubicBezTo>
                    <a:pt x="175" y="1228"/>
                    <a:pt x="23" y="1539"/>
                    <a:pt x="23" y="1972"/>
                  </a:cubicBezTo>
                  <a:lnTo>
                    <a:pt x="0" y="8938"/>
                  </a:lnTo>
                  <a:cubicBezTo>
                    <a:pt x="0" y="9819"/>
                    <a:pt x="615" y="10881"/>
                    <a:pt x="1374" y="11321"/>
                  </a:cubicBezTo>
                  <a:lnTo>
                    <a:pt x="7437" y="14820"/>
                  </a:lnTo>
                  <a:cubicBezTo>
                    <a:pt x="7660" y="14948"/>
                    <a:pt x="7870" y="15009"/>
                    <a:pt x="8057" y="15009"/>
                  </a:cubicBezTo>
                  <a:cubicBezTo>
                    <a:pt x="8201" y="15009"/>
                    <a:pt x="8330" y="14973"/>
                    <a:pt x="8439" y="14903"/>
                  </a:cubicBezTo>
                  <a:lnTo>
                    <a:pt x="8439" y="14903"/>
                  </a:lnTo>
                  <a:lnTo>
                    <a:pt x="8416" y="14918"/>
                  </a:lnTo>
                  <a:lnTo>
                    <a:pt x="10124" y="13924"/>
                  </a:lnTo>
                  <a:cubicBezTo>
                    <a:pt x="10374" y="13780"/>
                    <a:pt x="10526" y="13469"/>
                    <a:pt x="10526" y="13036"/>
                  </a:cubicBezTo>
                  <a:lnTo>
                    <a:pt x="10549" y="6070"/>
                  </a:lnTo>
                  <a:cubicBezTo>
                    <a:pt x="10556" y="5197"/>
                    <a:pt x="9942" y="4135"/>
                    <a:pt x="9175" y="3687"/>
                  </a:cubicBezTo>
                  <a:lnTo>
                    <a:pt x="3112" y="188"/>
                  </a:lnTo>
                  <a:cubicBezTo>
                    <a:pt x="2893" y="61"/>
                    <a:pt x="2684" y="0"/>
                    <a:pt x="2498" y="0"/>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42"/>
            <p:cNvSpPr/>
            <p:nvPr/>
          </p:nvSpPr>
          <p:spPr>
            <a:xfrm>
              <a:off x="4621443" y="3085877"/>
              <a:ext cx="52543" cy="46669"/>
            </a:xfrm>
            <a:custGeom>
              <a:rect b="b" l="l" r="r" t="t"/>
              <a:pathLst>
                <a:path extrusionOk="0" h="1875" w="2111">
                  <a:moveTo>
                    <a:pt x="2111" y="0"/>
                  </a:moveTo>
                  <a:lnTo>
                    <a:pt x="403" y="994"/>
                  </a:lnTo>
                  <a:cubicBezTo>
                    <a:pt x="395" y="1427"/>
                    <a:pt x="244" y="1731"/>
                    <a:pt x="1" y="1875"/>
                  </a:cubicBezTo>
                  <a:lnTo>
                    <a:pt x="1708" y="881"/>
                  </a:lnTo>
                  <a:cubicBezTo>
                    <a:pt x="1951" y="736"/>
                    <a:pt x="2111" y="433"/>
                    <a:pt x="2111" y="0"/>
                  </a:cubicBezTo>
                  <a:close/>
                </a:path>
              </a:pathLst>
            </a:custGeom>
            <a:solidFill>
              <a:srgbClr val="2E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42"/>
            <p:cNvSpPr/>
            <p:nvPr/>
          </p:nvSpPr>
          <p:spPr>
            <a:xfrm>
              <a:off x="4422373" y="2761361"/>
              <a:ext cx="66879" cy="29495"/>
            </a:xfrm>
            <a:custGeom>
              <a:rect b="b" l="l" r="r" t="t"/>
              <a:pathLst>
                <a:path extrusionOk="0" h="1185" w="2687">
                  <a:moveTo>
                    <a:pt x="9" y="1081"/>
                  </a:moveTo>
                  <a:lnTo>
                    <a:pt x="9" y="1081"/>
                  </a:lnTo>
                  <a:cubicBezTo>
                    <a:pt x="6" y="1082"/>
                    <a:pt x="3" y="1084"/>
                    <a:pt x="0" y="1086"/>
                  </a:cubicBezTo>
                  <a:lnTo>
                    <a:pt x="9" y="1081"/>
                  </a:lnTo>
                  <a:close/>
                  <a:moveTo>
                    <a:pt x="2064" y="1"/>
                  </a:moveTo>
                  <a:cubicBezTo>
                    <a:pt x="1932" y="1"/>
                    <a:pt x="1812" y="32"/>
                    <a:pt x="1708" y="92"/>
                  </a:cubicBezTo>
                  <a:lnTo>
                    <a:pt x="9" y="1081"/>
                  </a:lnTo>
                  <a:lnTo>
                    <a:pt x="9" y="1081"/>
                  </a:lnTo>
                  <a:cubicBezTo>
                    <a:pt x="108" y="1024"/>
                    <a:pt x="225" y="995"/>
                    <a:pt x="354" y="995"/>
                  </a:cubicBezTo>
                  <a:cubicBezTo>
                    <a:pt x="540" y="995"/>
                    <a:pt x="753" y="1056"/>
                    <a:pt x="979" y="1185"/>
                  </a:cubicBezTo>
                  <a:lnTo>
                    <a:pt x="2687" y="190"/>
                  </a:lnTo>
                  <a:cubicBezTo>
                    <a:pt x="2461" y="62"/>
                    <a:pt x="2250" y="1"/>
                    <a:pt x="2064" y="1"/>
                  </a:cubicBezTo>
                  <a:close/>
                </a:path>
              </a:pathLst>
            </a:custGeom>
            <a:solidFill>
              <a:srgbClr val="3E3D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42"/>
            <p:cNvSpPr/>
            <p:nvPr/>
          </p:nvSpPr>
          <p:spPr>
            <a:xfrm>
              <a:off x="4631275" y="2912469"/>
              <a:ext cx="43085" cy="198174"/>
            </a:xfrm>
            <a:custGeom>
              <a:rect b="b" l="l" r="r" t="t"/>
              <a:pathLst>
                <a:path extrusionOk="0" h="7962" w="1731">
                  <a:moveTo>
                    <a:pt x="1731" y="1"/>
                  </a:moveTo>
                  <a:lnTo>
                    <a:pt x="23" y="995"/>
                  </a:lnTo>
                  <a:lnTo>
                    <a:pt x="0" y="7961"/>
                  </a:lnTo>
                  <a:lnTo>
                    <a:pt x="1716" y="6967"/>
                  </a:lnTo>
                  <a:lnTo>
                    <a:pt x="1731" y="1"/>
                  </a:lnTo>
                  <a:close/>
                </a:path>
              </a:pathLst>
            </a:custGeom>
            <a:solidFill>
              <a:srgbClr val="3E3D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42"/>
            <p:cNvSpPr/>
            <p:nvPr/>
          </p:nvSpPr>
          <p:spPr>
            <a:xfrm>
              <a:off x="4446740" y="2766090"/>
              <a:ext cx="193445" cy="111831"/>
            </a:xfrm>
            <a:custGeom>
              <a:rect b="b" l="l" r="r" t="t"/>
              <a:pathLst>
                <a:path extrusionOk="0" h="4493" w="7772">
                  <a:moveTo>
                    <a:pt x="1708" y="0"/>
                  </a:moveTo>
                  <a:lnTo>
                    <a:pt x="0" y="995"/>
                  </a:lnTo>
                  <a:lnTo>
                    <a:pt x="6064" y="4493"/>
                  </a:lnTo>
                  <a:lnTo>
                    <a:pt x="7771" y="3499"/>
                  </a:lnTo>
                  <a:lnTo>
                    <a:pt x="1708" y="0"/>
                  </a:lnTo>
                  <a:close/>
                </a:path>
              </a:pathLst>
            </a:custGeom>
            <a:solidFill>
              <a:srgbClr val="3E3D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42"/>
            <p:cNvSpPr/>
            <p:nvPr/>
          </p:nvSpPr>
          <p:spPr>
            <a:xfrm>
              <a:off x="4597648" y="2853156"/>
              <a:ext cx="76711" cy="84078"/>
            </a:xfrm>
            <a:custGeom>
              <a:rect b="b" l="l" r="r" t="t"/>
              <a:pathLst>
                <a:path extrusionOk="0" h="3378" w="3082">
                  <a:moveTo>
                    <a:pt x="1708" y="1"/>
                  </a:moveTo>
                  <a:lnTo>
                    <a:pt x="1" y="995"/>
                  </a:lnTo>
                  <a:cubicBezTo>
                    <a:pt x="760" y="1435"/>
                    <a:pt x="1374" y="2505"/>
                    <a:pt x="1374" y="3378"/>
                  </a:cubicBezTo>
                  <a:lnTo>
                    <a:pt x="3082" y="2384"/>
                  </a:lnTo>
                  <a:cubicBezTo>
                    <a:pt x="3082" y="1511"/>
                    <a:pt x="2467" y="441"/>
                    <a:pt x="1708" y="1"/>
                  </a:cubicBezTo>
                  <a:close/>
                </a:path>
              </a:pathLst>
            </a:custGeom>
            <a:solidFill>
              <a:srgbClr val="5756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42"/>
            <p:cNvSpPr/>
            <p:nvPr/>
          </p:nvSpPr>
          <p:spPr>
            <a:xfrm>
              <a:off x="4441812" y="2873765"/>
              <a:ext cx="147548" cy="155836"/>
            </a:xfrm>
            <a:custGeom>
              <a:rect b="b" l="l" r="r" t="t"/>
              <a:pathLst>
                <a:path extrusionOk="0" h="6261" w="5928">
                  <a:moveTo>
                    <a:pt x="1473" y="850"/>
                  </a:moveTo>
                  <a:lnTo>
                    <a:pt x="1291" y="956"/>
                  </a:lnTo>
                  <a:cubicBezTo>
                    <a:pt x="1359" y="918"/>
                    <a:pt x="1435" y="873"/>
                    <a:pt x="1473" y="850"/>
                  </a:cubicBezTo>
                  <a:close/>
                  <a:moveTo>
                    <a:pt x="1" y="1783"/>
                  </a:moveTo>
                  <a:lnTo>
                    <a:pt x="1" y="1791"/>
                  </a:lnTo>
                  <a:lnTo>
                    <a:pt x="493" y="2074"/>
                  </a:lnTo>
                  <a:lnTo>
                    <a:pt x="493" y="2074"/>
                  </a:lnTo>
                  <a:lnTo>
                    <a:pt x="1" y="1783"/>
                  </a:lnTo>
                  <a:close/>
                  <a:moveTo>
                    <a:pt x="3135" y="0"/>
                  </a:moveTo>
                  <a:lnTo>
                    <a:pt x="4452" y="2285"/>
                  </a:lnTo>
                  <a:lnTo>
                    <a:pt x="4452" y="2285"/>
                  </a:lnTo>
                  <a:cubicBezTo>
                    <a:pt x="4057" y="1600"/>
                    <a:pt x="3319" y="314"/>
                    <a:pt x="3135" y="0"/>
                  </a:cubicBezTo>
                  <a:close/>
                  <a:moveTo>
                    <a:pt x="4452" y="2285"/>
                  </a:moveTo>
                  <a:cubicBezTo>
                    <a:pt x="4496" y="2361"/>
                    <a:pt x="4535" y="2430"/>
                    <a:pt x="4569" y="2489"/>
                  </a:cubicBezTo>
                  <a:lnTo>
                    <a:pt x="4452" y="2285"/>
                  </a:lnTo>
                  <a:close/>
                  <a:moveTo>
                    <a:pt x="493" y="2074"/>
                  </a:moveTo>
                  <a:lnTo>
                    <a:pt x="760" y="2231"/>
                  </a:lnTo>
                  <a:lnTo>
                    <a:pt x="1374" y="2580"/>
                  </a:lnTo>
                  <a:lnTo>
                    <a:pt x="493" y="2074"/>
                  </a:lnTo>
                  <a:close/>
                  <a:moveTo>
                    <a:pt x="3348" y="4014"/>
                  </a:moveTo>
                  <a:cubicBezTo>
                    <a:pt x="3393" y="4022"/>
                    <a:pt x="3522" y="4037"/>
                    <a:pt x="3651" y="4052"/>
                  </a:cubicBezTo>
                  <a:lnTo>
                    <a:pt x="3348" y="4014"/>
                  </a:lnTo>
                  <a:close/>
                  <a:moveTo>
                    <a:pt x="5928" y="5563"/>
                  </a:moveTo>
                  <a:lnTo>
                    <a:pt x="5154" y="6010"/>
                  </a:lnTo>
                  <a:lnTo>
                    <a:pt x="5154" y="6010"/>
                  </a:lnTo>
                  <a:cubicBezTo>
                    <a:pt x="5408" y="5864"/>
                    <a:pt x="5707" y="5694"/>
                    <a:pt x="5928" y="5570"/>
                  </a:cubicBezTo>
                  <a:lnTo>
                    <a:pt x="5928" y="5563"/>
                  </a:lnTo>
                  <a:close/>
                  <a:moveTo>
                    <a:pt x="5154" y="6010"/>
                  </a:moveTo>
                  <a:cubicBezTo>
                    <a:pt x="4972" y="6115"/>
                    <a:pt x="4813" y="6207"/>
                    <a:pt x="4721" y="6261"/>
                  </a:cubicBezTo>
                  <a:lnTo>
                    <a:pt x="5154" y="6010"/>
                  </a:lnTo>
                  <a:close/>
                </a:path>
              </a:pathLst>
            </a:custGeom>
            <a:solidFill>
              <a:srgbClr val="4EE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42"/>
            <p:cNvSpPr/>
            <p:nvPr/>
          </p:nvSpPr>
          <p:spPr>
            <a:xfrm>
              <a:off x="4518498" y="2872047"/>
              <a:ext cx="39500" cy="86543"/>
            </a:xfrm>
            <a:custGeom>
              <a:rect b="b" l="l" r="r" t="t"/>
              <a:pathLst>
                <a:path extrusionOk="0" h="3477" w="1587">
                  <a:moveTo>
                    <a:pt x="9" y="1"/>
                  </a:moveTo>
                  <a:lnTo>
                    <a:pt x="9" y="1807"/>
                  </a:lnTo>
                  <a:lnTo>
                    <a:pt x="1" y="2588"/>
                  </a:lnTo>
                  <a:lnTo>
                    <a:pt x="259" y="3476"/>
                  </a:lnTo>
                  <a:lnTo>
                    <a:pt x="919" y="3105"/>
                  </a:lnTo>
                  <a:lnTo>
                    <a:pt x="1587" y="2725"/>
                  </a:lnTo>
                  <a:lnTo>
                    <a:pt x="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42"/>
            <p:cNvSpPr/>
            <p:nvPr/>
          </p:nvSpPr>
          <p:spPr>
            <a:xfrm>
              <a:off x="4518697" y="2871873"/>
              <a:ext cx="39301" cy="86717"/>
            </a:xfrm>
            <a:custGeom>
              <a:rect b="b" l="l" r="r" t="t"/>
              <a:pathLst>
                <a:path extrusionOk="0" h="3484" w="1579">
                  <a:moveTo>
                    <a:pt x="1" y="0"/>
                  </a:moveTo>
                  <a:lnTo>
                    <a:pt x="339" y="586"/>
                  </a:lnTo>
                  <a:lnTo>
                    <a:pt x="339" y="586"/>
                  </a:lnTo>
                  <a:lnTo>
                    <a:pt x="46" y="76"/>
                  </a:lnTo>
                  <a:lnTo>
                    <a:pt x="1" y="0"/>
                  </a:lnTo>
                  <a:close/>
                  <a:moveTo>
                    <a:pt x="339" y="586"/>
                  </a:moveTo>
                  <a:lnTo>
                    <a:pt x="1480" y="2573"/>
                  </a:lnTo>
                  <a:lnTo>
                    <a:pt x="1579" y="2732"/>
                  </a:lnTo>
                  <a:lnTo>
                    <a:pt x="339" y="586"/>
                  </a:lnTo>
                  <a:close/>
                  <a:moveTo>
                    <a:pt x="1" y="2595"/>
                  </a:moveTo>
                  <a:lnTo>
                    <a:pt x="95" y="2920"/>
                  </a:lnTo>
                  <a:lnTo>
                    <a:pt x="76" y="2854"/>
                  </a:lnTo>
                  <a:lnTo>
                    <a:pt x="1" y="2595"/>
                  </a:lnTo>
                  <a:close/>
                  <a:moveTo>
                    <a:pt x="95" y="2920"/>
                  </a:moveTo>
                  <a:lnTo>
                    <a:pt x="213" y="3347"/>
                  </a:lnTo>
                  <a:lnTo>
                    <a:pt x="259" y="3483"/>
                  </a:lnTo>
                  <a:lnTo>
                    <a:pt x="95" y="2920"/>
                  </a:lnTo>
                  <a:close/>
                </a:path>
              </a:pathLst>
            </a:custGeom>
            <a:solidFill>
              <a:srgbClr val="91EE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42"/>
            <p:cNvSpPr/>
            <p:nvPr/>
          </p:nvSpPr>
          <p:spPr>
            <a:xfrm>
              <a:off x="4479222" y="2894349"/>
              <a:ext cx="39500" cy="56675"/>
            </a:xfrm>
            <a:custGeom>
              <a:rect b="b" l="l" r="r" t="t"/>
              <a:pathLst>
                <a:path extrusionOk="0" h="2277" w="1587">
                  <a:moveTo>
                    <a:pt x="0" y="0"/>
                  </a:moveTo>
                  <a:lnTo>
                    <a:pt x="8" y="8"/>
                  </a:lnTo>
                  <a:lnTo>
                    <a:pt x="1321" y="2277"/>
                  </a:lnTo>
                  <a:lnTo>
                    <a:pt x="1579" y="1685"/>
                  </a:lnTo>
                  <a:lnTo>
                    <a:pt x="1587" y="911"/>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42"/>
            <p:cNvSpPr/>
            <p:nvPr/>
          </p:nvSpPr>
          <p:spPr>
            <a:xfrm>
              <a:off x="4479222" y="2894150"/>
              <a:ext cx="39500" cy="22874"/>
            </a:xfrm>
            <a:custGeom>
              <a:rect b="b" l="l" r="r" t="t"/>
              <a:pathLst>
                <a:path extrusionOk="0" h="919" w="1587">
                  <a:moveTo>
                    <a:pt x="0" y="1"/>
                  </a:moveTo>
                  <a:lnTo>
                    <a:pt x="8" y="16"/>
                  </a:lnTo>
                  <a:lnTo>
                    <a:pt x="8" y="8"/>
                  </a:lnTo>
                  <a:lnTo>
                    <a:pt x="8" y="8"/>
                  </a:lnTo>
                  <a:lnTo>
                    <a:pt x="8" y="8"/>
                  </a:lnTo>
                  <a:lnTo>
                    <a:pt x="1587" y="919"/>
                  </a:lnTo>
                  <a:lnTo>
                    <a:pt x="0" y="1"/>
                  </a:lnTo>
                  <a:close/>
                </a:path>
              </a:pathLst>
            </a:custGeom>
            <a:solidFill>
              <a:srgbClr val="43BE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42"/>
            <p:cNvSpPr/>
            <p:nvPr/>
          </p:nvSpPr>
          <p:spPr>
            <a:xfrm>
              <a:off x="4525119" y="2939673"/>
              <a:ext cx="33079" cy="45350"/>
            </a:xfrm>
            <a:custGeom>
              <a:rect b="b" l="l" r="r" t="t"/>
              <a:pathLst>
                <a:path extrusionOk="0" h="1822" w="1329">
                  <a:moveTo>
                    <a:pt x="1329" y="1"/>
                  </a:moveTo>
                  <a:lnTo>
                    <a:pt x="1321" y="8"/>
                  </a:lnTo>
                  <a:lnTo>
                    <a:pt x="1" y="767"/>
                  </a:lnTo>
                  <a:lnTo>
                    <a:pt x="638" y="1427"/>
                  </a:lnTo>
                  <a:lnTo>
                    <a:pt x="1321" y="1822"/>
                  </a:lnTo>
                  <a:cubicBezTo>
                    <a:pt x="1321" y="1230"/>
                    <a:pt x="1329" y="46"/>
                    <a:pt x="13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42"/>
            <p:cNvSpPr/>
            <p:nvPr/>
          </p:nvSpPr>
          <p:spPr>
            <a:xfrm>
              <a:off x="4524745" y="2939673"/>
              <a:ext cx="33253" cy="45350"/>
            </a:xfrm>
            <a:custGeom>
              <a:rect b="b" l="l" r="r" t="t"/>
              <a:pathLst>
                <a:path extrusionOk="0" h="1822" w="1336">
                  <a:moveTo>
                    <a:pt x="1328" y="1"/>
                  </a:moveTo>
                  <a:cubicBezTo>
                    <a:pt x="1328" y="1"/>
                    <a:pt x="1328" y="4"/>
                    <a:pt x="1328" y="8"/>
                  </a:cubicBezTo>
                  <a:lnTo>
                    <a:pt x="1328" y="8"/>
                  </a:lnTo>
                  <a:lnTo>
                    <a:pt x="0" y="767"/>
                  </a:lnTo>
                  <a:lnTo>
                    <a:pt x="645" y="1427"/>
                  </a:lnTo>
                  <a:lnTo>
                    <a:pt x="8" y="767"/>
                  </a:lnTo>
                  <a:lnTo>
                    <a:pt x="668" y="388"/>
                  </a:lnTo>
                  <a:lnTo>
                    <a:pt x="1328" y="12"/>
                  </a:lnTo>
                  <a:lnTo>
                    <a:pt x="1328" y="12"/>
                  </a:lnTo>
                  <a:cubicBezTo>
                    <a:pt x="1328" y="140"/>
                    <a:pt x="1321" y="1254"/>
                    <a:pt x="1321" y="1822"/>
                  </a:cubicBezTo>
                  <a:cubicBezTo>
                    <a:pt x="1328" y="1243"/>
                    <a:pt x="1328" y="99"/>
                    <a:pt x="1328" y="12"/>
                  </a:cubicBezTo>
                  <a:lnTo>
                    <a:pt x="1328" y="12"/>
                  </a:lnTo>
                  <a:lnTo>
                    <a:pt x="1336" y="8"/>
                  </a:lnTo>
                  <a:lnTo>
                    <a:pt x="1328" y="1"/>
                  </a:lnTo>
                  <a:close/>
                </a:path>
              </a:pathLst>
            </a:custGeom>
            <a:solidFill>
              <a:srgbClr val="86ED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42"/>
            <p:cNvSpPr/>
            <p:nvPr/>
          </p:nvSpPr>
          <p:spPr>
            <a:xfrm>
              <a:off x="4439746" y="2894523"/>
              <a:ext cx="72355" cy="56500"/>
            </a:xfrm>
            <a:custGeom>
              <a:rect b="b" l="l" r="r" t="t"/>
              <a:pathLst>
                <a:path extrusionOk="0" h="2270" w="2907">
                  <a:moveTo>
                    <a:pt x="1586" y="1"/>
                  </a:moveTo>
                  <a:lnTo>
                    <a:pt x="1588" y="3"/>
                  </a:lnTo>
                  <a:lnTo>
                    <a:pt x="1588" y="3"/>
                  </a:lnTo>
                  <a:cubicBezTo>
                    <a:pt x="1591" y="1"/>
                    <a:pt x="1593" y="1"/>
                    <a:pt x="1594" y="1"/>
                  </a:cubicBezTo>
                  <a:close/>
                  <a:moveTo>
                    <a:pt x="1588" y="3"/>
                  </a:moveTo>
                  <a:cubicBezTo>
                    <a:pt x="1552" y="16"/>
                    <a:pt x="1405" y="103"/>
                    <a:pt x="1328" y="145"/>
                  </a:cubicBezTo>
                  <a:lnTo>
                    <a:pt x="0" y="896"/>
                  </a:lnTo>
                  <a:cubicBezTo>
                    <a:pt x="38" y="919"/>
                    <a:pt x="1063" y="1511"/>
                    <a:pt x="1579" y="1807"/>
                  </a:cubicBezTo>
                  <a:lnTo>
                    <a:pt x="2254" y="2202"/>
                  </a:lnTo>
                  <a:lnTo>
                    <a:pt x="2907" y="2270"/>
                  </a:lnTo>
                  <a:lnTo>
                    <a:pt x="1588" y="3"/>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42"/>
            <p:cNvSpPr/>
            <p:nvPr/>
          </p:nvSpPr>
          <p:spPr>
            <a:xfrm>
              <a:off x="4439746" y="2894349"/>
              <a:ext cx="72355" cy="56675"/>
            </a:xfrm>
            <a:custGeom>
              <a:rect b="b" l="l" r="r" t="t"/>
              <a:pathLst>
                <a:path extrusionOk="0" h="2277" w="2907">
                  <a:moveTo>
                    <a:pt x="1328" y="152"/>
                  </a:moveTo>
                  <a:lnTo>
                    <a:pt x="844" y="426"/>
                  </a:lnTo>
                  <a:lnTo>
                    <a:pt x="844" y="426"/>
                  </a:lnTo>
                  <a:cubicBezTo>
                    <a:pt x="1022" y="326"/>
                    <a:pt x="1195" y="228"/>
                    <a:pt x="1328" y="152"/>
                  </a:cubicBezTo>
                  <a:close/>
                  <a:moveTo>
                    <a:pt x="844" y="426"/>
                  </a:moveTo>
                  <a:cubicBezTo>
                    <a:pt x="435" y="657"/>
                    <a:pt x="6" y="898"/>
                    <a:pt x="0" y="903"/>
                  </a:cubicBezTo>
                  <a:lnTo>
                    <a:pt x="844" y="426"/>
                  </a:lnTo>
                  <a:close/>
                  <a:moveTo>
                    <a:pt x="0" y="903"/>
                  </a:moveTo>
                  <a:lnTo>
                    <a:pt x="76" y="949"/>
                  </a:lnTo>
                  <a:lnTo>
                    <a:pt x="1457" y="1746"/>
                  </a:lnTo>
                  <a:lnTo>
                    <a:pt x="1579" y="1814"/>
                  </a:lnTo>
                  <a:cubicBezTo>
                    <a:pt x="1063" y="1518"/>
                    <a:pt x="39" y="926"/>
                    <a:pt x="0" y="903"/>
                  </a:cubicBezTo>
                  <a:close/>
                  <a:moveTo>
                    <a:pt x="1586" y="0"/>
                  </a:moveTo>
                  <a:lnTo>
                    <a:pt x="1591" y="8"/>
                  </a:lnTo>
                  <a:lnTo>
                    <a:pt x="1591" y="8"/>
                  </a:lnTo>
                  <a:cubicBezTo>
                    <a:pt x="1564" y="16"/>
                    <a:pt x="1408" y="108"/>
                    <a:pt x="1328" y="152"/>
                  </a:cubicBezTo>
                  <a:lnTo>
                    <a:pt x="1382" y="129"/>
                  </a:lnTo>
                  <a:cubicBezTo>
                    <a:pt x="1442" y="91"/>
                    <a:pt x="1518" y="46"/>
                    <a:pt x="1564" y="23"/>
                  </a:cubicBezTo>
                  <a:lnTo>
                    <a:pt x="1592" y="9"/>
                  </a:lnTo>
                  <a:lnTo>
                    <a:pt x="1592" y="9"/>
                  </a:lnTo>
                  <a:lnTo>
                    <a:pt x="2907" y="2277"/>
                  </a:lnTo>
                  <a:lnTo>
                    <a:pt x="1594" y="8"/>
                  </a:lnTo>
                  <a:lnTo>
                    <a:pt x="1586" y="0"/>
                  </a:lnTo>
                  <a:close/>
                </a:path>
              </a:pathLst>
            </a:custGeom>
            <a:solidFill>
              <a:srgbClr val="7FD3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42"/>
            <p:cNvSpPr/>
            <p:nvPr/>
          </p:nvSpPr>
          <p:spPr>
            <a:xfrm>
              <a:off x="4479022" y="2939673"/>
              <a:ext cx="32905" cy="44976"/>
            </a:xfrm>
            <a:custGeom>
              <a:rect b="b" l="l" r="r" t="t"/>
              <a:pathLst>
                <a:path extrusionOk="0" h="1807" w="1322">
                  <a:moveTo>
                    <a:pt x="1" y="1"/>
                  </a:moveTo>
                  <a:cubicBezTo>
                    <a:pt x="1" y="595"/>
                    <a:pt x="1" y="1761"/>
                    <a:pt x="1" y="1807"/>
                  </a:cubicBezTo>
                  <a:lnTo>
                    <a:pt x="1306" y="1063"/>
                  </a:lnTo>
                  <a:lnTo>
                    <a:pt x="1321" y="1055"/>
                  </a:lnTo>
                  <a:lnTo>
                    <a:pt x="684" y="388"/>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42"/>
            <p:cNvSpPr/>
            <p:nvPr/>
          </p:nvSpPr>
          <p:spPr>
            <a:xfrm>
              <a:off x="4479022" y="2939474"/>
              <a:ext cx="17025" cy="9856"/>
            </a:xfrm>
            <a:custGeom>
              <a:rect b="b" l="l" r="r" t="t"/>
              <a:pathLst>
                <a:path extrusionOk="0" h="396" w="684">
                  <a:moveTo>
                    <a:pt x="1" y="1"/>
                  </a:moveTo>
                  <a:cubicBezTo>
                    <a:pt x="1" y="3"/>
                    <a:pt x="1" y="6"/>
                    <a:pt x="1" y="9"/>
                  </a:cubicBezTo>
                  <a:lnTo>
                    <a:pt x="684" y="396"/>
                  </a:lnTo>
                  <a:lnTo>
                    <a:pt x="1" y="1"/>
                  </a:lnTo>
                  <a:close/>
                </a:path>
              </a:pathLst>
            </a:custGeom>
            <a:solidFill>
              <a:srgbClr val="7EEB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42"/>
            <p:cNvSpPr/>
            <p:nvPr/>
          </p:nvSpPr>
          <p:spPr>
            <a:xfrm>
              <a:off x="4524920" y="2973474"/>
              <a:ext cx="72380" cy="56699"/>
            </a:xfrm>
            <a:custGeom>
              <a:rect b="b" l="l" r="r" t="t"/>
              <a:pathLst>
                <a:path extrusionOk="0" h="2278" w="2908">
                  <a:moveTo>
                    <a:pt x="1" y="1"/>
                  </a:moveTo>
                  <a:lnTo>
                    <a:pt x="1321" y="2278"/>
                  </a:lnTo>
                  <a:lnTo>
                    <a:pt x="2907" y="1374"/>
                  </a:lnTo>
                  <a:cubicBezTo>
                    <a:pt x="2862" y="1352"/>
                    <a:pt x="1837" y="760"/>
                    <a:pt x="1329" y="464"/>
                  </a:cubicBezTo>
                  <a:lnTo>
                    <a:pt x="646" y="77"/>
                  </a:lnTo>
                  <a:lnTo>
                    <a:pt x="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42"/>
            <p:cNvSpPr/>
            <p:nvPr/>
          </p:nvSpPr>
          <p:spPr>
            <a:xfrm>
              <a:off x="4524920" y="2973673"/>
              <a:ext cx="72181" cy="56699"/>
            </a:xfrm>
            <a:custGeom>
              <a:rect b="b" l="l" r="r" t="t"/>
              <a:pathLst>
                <a:path extrusionOk="0" h="2278" w="2900">
                  <a:moveTo>
                    <a:pt x="1" y="0"/>
                  </a:moveTo>
                  <a:lnTo>
                    <a:pt x="646" y="69"/>
                  </a:lnTo>
                  <a:lnTo>
                    <a:pt x="312" y="31"/>
                  </a:lnTo>
                  <a:lnTo>
                    <a:pt x="9" y="0"/>
                  </a:lnTo>
                  <a:close/>
                  <a:moveTo>
                    <a:pt x="646" y="69"/>
                  </a:moveTo>
                  <a:lnTo>
                    <a:pt x="1329" y="463"/>
                  </a:lnTo>
                  <a:cubicBezTo>
                    <a:pt x="1837" y="759"/>
                    <a:pt x="2862" y="1351"/>
                    <a:pt x="2900" y="1374"/>
                  </a:cubicBezTo>
                  <a:lnTo>
                    <a:pt x="2687" y="1245"/>
                  </a:lnTo>
                  <a:lnTo>
                    <a:pt x="1724" y="691"/>
                  </a:lnTo>
                  <a:lnTo>
                    <a:pt x="1329" y="456"/>
                  </a:lnTo>
                  <a:lnTo>
                    <a:pt x="1321" y="456"/>
                  </a:lnTo>
                  <a:lnTo>
                    <a:pt x="646" y="69"/>
                  </a:lnTo>
                  <a:close/>
                  <a:moveTo>
                    <a:pt x="2900" y="1374"/>
                  </a:moveTo>
                  <a:lnTo>
                    <a:pt x="2589" y="1549"/>
                  </a:lnTo>
                  <a:lnTo>
                    <a:pt x="1382" y="2239"/>
                  </a:lnTo>
                  <a:lnTo>
                    <a:pt x="1321" y="2277"/>
                  </a:lnTo>
                  <a:lnTo>
                    <a:pt x="1321" y="2277"/>
                  </a:lnTo>
                  <a:lnTo>
                    <a:pt x="2900" y="1374"/>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42"/>
            <p:cNvSpPr/>
            <p:nvPr/>
          </p:nvSpPr>
          <p:spPr>
            <a:xfrm>
              <a:off x="4479022" y="2965932"/>
              <a:ext cx="39500" cy="86543"/>
            </a:xfrm>
            <a:custGeom>
              <a:rect b="b" l="l" r="r" t="t"/>
              <a:pathLst>
                <a:path extrusionOk="0" h="3477" w="1587">
                  <a:moveTo>
                    <a:pt x="1321" y="0"/>
                  </a:moveTo>
                  <a:lnTo>
                    <a:pt x="1" y="752"/>
                  </a:lnTo>
                  <a:lnTo>
                    <a:pt x="1572" y="3476"/>
                  </a:lnTo>
                  <a:lnTo>
                    <a:pt x="1579" y="1677"/>
                  </a:lnTo>
                  <a:lnTo>
                    <a:pt x="1587" y="896"/>
                  </a:lnTo>
                  <a:lnTo>
                    <a:pt x="132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42"/>
            <p:cNvSpPr/>
            <p:nvPr/>
          </p:nvSpPr>
          <p:spPr>
            <a:xfrm>
              <a:off x="4478848" y="2965932"/>
              <a:ext cx="39500" cy="86717"/>
            </a:xfrm>
            <a:custGeom>
              <a:rect b="b" l="l" r="r" t="t"/>
              <a:pathLst>
                <a:path extrusionOk="0" h="3484" w="1587">
                  <a:moveTo>
                    <a:pt x="1328" y="0"/>
                  </a:moveTo>
                  <a:lnTo>
                    <a:pt x="1313" y="8"/>
                  </a:lnTo>
                  <a:lnTo>
                    <a:pt x="0" y="752"/>
                  </a:lnTo>
                  <a:lnTo>
                    <a:pt x="8" y="752"/>
                  </a:lnTo>
                  <a:lnTo>
                    <a:pt x="1328" y="0"/>
                  </a:lnTo>
                  <a:close/>
                  <a:moveTo>
                    <a:pt x="8" y="752"/>
                  </a:moveTo>
                  <a:lnTo>
                    <a:pt x="1579" y="3484"/>
                  </a:lnTo>
                  <a:lnTo>
                    <a:pt x="1586" y="1677"/>
                  </a:lnTo>
                  <a:lnTo>
                    <a:pt x="1579" y="3476"/>
                  </a:lnTo>
                  <a:lnTo>
                    <a:pt x="8" y="752"/>
                  </a:lnTo>
                  <a:close/>
                </a:path>
              </a:pathLst>
            </a:custGeom>
            <a:solidFill>
              <a:srgbClr val="2CB7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42"/>
            <p:cNvSpPr/>
            <p:nvPr/>
          </p:nvSpPr>
          <p:spPr>
            <a:xfrm>
              <a:off x="4518324" y="2973673"/>
              <a:ext cx="39301" cy="56699"/>
            </a:xfrm>
            <a:custGeom>
              <a:rect b="b" l="l" r="r" t="t"/>
              <a:pathLst>
                <a:path extrusionOk="0" h="2278" w="1579">
                  <a:moveTo>
                    <a:pt x="258" y="0"/>
                  </a:moveTo>
                  <a:lnTo>
                    <a:pt x="8" y="585"/>
                  </a:lnTo>
                  <a:lnTo>
                    <a:pt x="0" y="1366"/>
                  </a:lnTo>
                  <a:lnTo>
                    <a:pt x="1579" y="2277"/>
                  </a:lnTo>
                  <a:lnTo>
                    <a:pt x="25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42"/>
            <p:cNvSpPr/>
            <p:nvPr/>
          </p:nvSpPr>
          <p:spPr>
            <a:xfrm>
              <a:off x="4518324" y="2973474"/>
              <a:ext cx="39500" cy="56899"/>
            </a:xfrm>
            <a:custGeom>
              <a:rect b="b" l="l" r="r" t="t"/>
              <a:pathLst>
                <a:path extrusionOk="0" h="2286" w="1587">
                  <a:moveTo>
                    <a:pt x="258" y="1"/>
                  </a:moveTo>
                  <a:lnTo>
                    <a:pt x="0" y="593"/>
                  </a:lnTo>
                  <a:lnTo>
                    <a:pt x="258" y="8"/>
                  </a:lnTo>
                  <a:lnTo>
                    <a:pt x="1568" y="2267"/>
                  </a:lnTo>
                  <a:lnTo>
                    <a:pt x="1568" y="2267"/>
                  </a:lnTo>
                  <a:lnTo>
                    <a:pt x="1586" y="2278"/>
                  </a:lnTo>
                  <a:lnTo>
                    <a:pt x="1586" y="2278"/>
                  </a:lnTo>
                  <a:lnTo>
                    <a:pt x="258" y="1"/>
                  </a:lnTo>
                  <a:close/>
                  <a:moveTo>
                    <a:pt x="0" y="1367"/>
                  </a:moveTo>
                  <a:lnTo>
                    <a:pt x="1579" y="2285"/>
                  </a:lnTo>
                  <a:lnTo>
                    <a:pt x="1579" y="2285"/>
                  </a:lnTo>
                  <a:lnTo>
                    <a:pt x="1568" y="2267"/>
                  </a:lnTo>
                  <a:lnTo>
                    <a:pt x="1568" y="2267"/>
                  </a:lnTo>
                  <a:lnTo>
                    <a:pt x="0" y="1367"/>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7" name="Google Shape;6257;p42"/>
          <p:cNvGrpSpPr/>
          <p:nvPr/>
        </p:nvGrpSpPr>
        <p:grpSpPr>
          <a:xfrm>
            <a:off x="3169858" y="2761361"/>
            <a:ext cx="262590" cy="373624"/>
            <a:chOff x="3169858" y="2761361"/>
            <a:chExt cx="262590" cy="373624"/>
          </a:xfrm>
        </p:grpSpPr>
        <p:sp>
          <p:nvSpPr>
            <p:cNvPr id="6258" name="Google Shape;6258;p42"/>
            <p:cNvSpPr/>
            <p:nvPr/>
          </p:nvSpPr>
          <p:spPr>
            <a:xfrm>
              <a:off x="3169858" y="2761411"/>
              <a:ext cx="262590" cy="373574"/>
            </a:xfrm>
            <a:custGeom>
              <a:rect b="b" l="l" r="r" t="t"/>
              <a:pathLst>
                <a:path extrusionOk="0" h="15009" w="10550">
                  <a:moveTo>
                    <a:pt x="2499" y="0"/>
                  </a:moveTo>
                  <a:cubicBezTo>
                    <a:pt x="2363" y="0"/>
                    <a:pt x="2239" y="33"/>
                    <a:pt x="2133" y="97"/>
                  </a:cubicBezTo>
                  <a:lnTo>
                    <a:pt x="426" y="1091"/>
                  </a:lnTo>
                  <a:cubicBezTo>
                    <a:pt x="175" y="1228"/>
                    <a:pt x="16" y="1539"/>
                    <a:pt x="16" y="1972"/>
                  </a:cubicBezTo>
                  <a:lnTo>
                    <a:pt x="1" y="8938"/>
                  </a:lnTo>
                  <a:cubicBezTo>
                    <a:pt x="1" y="9819"/>
                    <a:pt x="608" y="10881"/>
                    <a:pt x="1374" y="11321"/>
                  </a:cubicBezTo>
                  <a:lnTo>
                    <a:pt x="7438" y="14820"/>
                  </a:lnTo>
                  <a:cubicBezTo>
                    <a:pt x="7656" y="14948"/>
                    <a:pt x="7865" y="15009"/>
                    <a:pt x="8051" y="15009"/>
                  </a:cubicBezTo>
                  <a:cubicBezTo>
                    <a:pt x="8196" y="15009"/>
                    <a:pt x="8327" y="14973"/>
                    <a:pt x="8439" y="14903"/>
                  </a:cubicBezTo>
                  <a:lnTo>
                    <a:pt x="8439" y="14903"/>
                  </a:lnTo>
                  <a:lnTo>
                    <a:pt x="8417" y="14918"/>
                  </a:lnTo>
                  <a:lnTo>
                    <a:pt x="8417" y="14918"/>
                  </a:lnTo>
                  <a:lnTo>
                    <a:pt x="10124" y="13924"/>
                  </a:lnTo>
                  <a:cubicBezTo>
                    <a:pt x="10367" y="13780"/>
                    <a:pt x="10526" y="13469"/>
                    <a:pt x="10526" y="13036"/>
                  </a:cubicBezTo>
                  <a:lnTo>
                    <a:pt x="10542" y="6070"/>
                  </a:lnTo>
                  <a:cubicBezTo>
                    <a:pt x="10549" y="5197"/>
                    <a:pt x="9934" y="4135"/>
                    <a:pt x="9176" y="3687"/>
                  </a:cubicBezTo>
                  <a:lnTo>
                    <a:pt x="3112" y="188"/>
                  </a:lnTo>
                  <a:cubicBezTo>
                    <a:pt x="2893" y="61"/>
                    <a:pt x="2684" y="0"/>
                    <a:pt x="249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42"/>
            <p:cNvSpPr/>
            <p:nvPr/>
          </p:nvSpPr>
          <p:spPr>
            <a:xfrm>
              <a:off x="3379332" y="3085877"/>
              <a:ext cx="52543" cy="46669"/>
            </a:xfrm>
            <a:custGeom>
              <a:rect b="b" l="l" r="r" t="t"/>
              <a:pathLst>
                <a:path extrusionOk="0" h="1875" w="2111">
                  <a:moveTo>
                    <a:pt x="2110" y="0"/>
                  </a:moveTo>
                  <a:lnTo>
                    <a:pt x="403" y="994"/>
                  </a:lnTo>
                  <a:cubicBezTo>
                    <a:pt x="403" y="1424"/>
                    <a:pt x="253" y="1726"/>
                    <a:pt x="6" y="1871"/>
                  </a:cubicBezTo>
                  <a:lnTo>
                    <a:pt x="6" y="1871"/>
                  </a:lnTo>
                  <a:lnTo>
                    <a:pt x="1708" y="881"/>
                  </a:lnTo>
                  <a:cubicBezTo>
                    <a:pt x="1959" y="736"/>
                    <a:pt x="2110" y="433"/>
                    <a:pt x="2110" y="0"/>
                  </a:cubicBezTo>
                  <a:close/>
                  <a:moveTo>
                    <a:pt x="6" y="1871"/>
                  </a:moveTo>
                  <a:lnTo>
                    <a:pt x="1" y="1875"/>
                  </a:lnTo>
                  <a:cubicBezTo>
                    <a:pt x="3" y="1874"/>
                    <a:pt x="4" y="1873"/>
                    <a:pt x="6" y="18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42"/>
            <p:cNvSpPr/>
            <p:nvPr/>
          </p:nvSpPr>
          <p:spPr>
            <a:xfrm>
              <a:off x="3180262" y="2761361"/>
              <a:ext cx="66879" cy="29495"/>
            </a:xfrm>
            <a:custGeom>
              <a:rect b="b" l="l" r="r" t="t"/>
              <a:pathLst>
                <a:path extrusionOk="0" h="1185" w="2687">
                  <a:moveTo>
                    <a:pt x="2066" y="1"/>
                  </a:moveTo>
                  <a:cubicBezTo>
                    <a:pt x="1933" y="1"/>
                    <a:pt x="1812" y="32"/>
                    <a:pt x="1708" y="92"/>
                  </a:cubicBezTo>
                  <a:lnTo>
                    <a:pt x="0" y="1086"/>
                  </a:lnTo>
                  <a:cubicBezTo>
                    <a:pt x="104" y="1026"/>
                    <a:pt x="226" y="995"/>
                    <a:pt x="359" y="995"/>
                  </a:cubicBezTo>
                  <a:cubicBezTo>
                    <a:pt x="546" y="995"/>
                    <a:pt x="757" y="1056"/>
                    <a:pt x="979" y="1185"/>
                  </a:cubicBezTo>
                  <a:lnTo>
                    <a:pt x="2686" y="190"/>
                  </a:lnTo>
                  <a:cubicBezTo>
                    <a:pt x="2465" y="62"/>
                    <a:pt x="2254" y="1"/>
                    <a:pt x="2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42"/>
            <p:cNvSpPr/>
            <p:nvPr/>
          </p:nvSpPr>
          <p:spPr>
            <a:xfrm>
              <a:off x="3389338" y="2912469"/>
              <a:ext cx="43109" cy="198174"/>
            </a:xfrm>
            <a:custGeom>
              <a:rect b="b" l="l" r="r" t="t"/>
              <a:pathLst>
                <a:path extrusionOk="0" h="7962" w="1732">
                  <a:moveTo>
                    <a:pt x="1731" y="1"/>
                  </a:moveTo>
                  <a:lnTo>
                    <a:pt x="16" y="995"/>
                  </a:lnTo>
                  <a:lnTo>
                    <a:pt x="1" y="7961"/>
                  </a:lnTo>
                  <a:lnTo>
                    <a:pt x="1708" y="6967"/>
                  </a:lnTo>
                  <a:lnTo>
                    <a:pt x="173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42"/>
            <p:cNvSpPr/>
            <p:nvPr/>
          </p:nvSpPr>
          <p:spPr>
            <a:xfrm>
              <a:off x="3204630" y="2766090"/>
              <a:ext cx="193619" cy="111831"/>
            </a:xfrm>
            <a:custGeom>
              <a:rect b="b" l="l" r="r" t="t"/>
              <a:pathLst>
                <a:path extrusionOk="0" h="4493" w="7779">
                  <a:moveTo>
                    <a:pt x="1715" y="0"/>
                  </a:moveTo>
                  <a:lnTo>
                    <a:pt x="0" y="995"/>
                  </a:lnTo>
                  <a:lnTo>
                    <a:pt x="6063" y="4493"/>
                  </a:lnTo>
                  <a:lnTo>
                    <a:pt x="7779" y="3499"/>
                  </a:lnTo>
                  <a:lnTo>
                    <a:pt x="171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42"/>
            <p:cNvSpPr/>
            <p:nvPr/>
          </p:nvSpPr>
          <p:spPr>
            <a:xfrm>
              <a:off x="3355538" y="2853156"/>
              <a:ext cx="76910" cy="84078"/>
            </a:xfrm>
            <a:custGeom>
              <a:rect b="b" l="l" r="r" t="t"/>
              <a:pathLst>
                <a:path extrusionOk="0" h="3378" w="3090">
                  <a:moveTo>
                    <a:pt x="1708" y="1"/>
                  </a:moveTo>
                  <a:lnTo>
                    <a:pt x="0" y="995"/>
                  </a:lnTo>
                  <a:cubicBezTo>
                    <a:pt x="767" y="1435"/>
                    <a:pt x="1382" y="2505"/>
                    <a:pt x="1374" y="3378"/>
                  </a:cubicBezTo>
                  <a:lnTo>
                    <a:pt x="3082" y="2384"/>
                  </a:lnTo>
                  <a:cubicBezTo>
                    <a:pt x="3089" y="1511"/>
                    <a:pt x="2467" y="441"/>
                    <a:pt x="170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42"/>
            <p:cNvSpPr/>
            <p:nvPr/>
          </p:nvSpPr>
          <p:spPr>
            <a:xfrm>
              <a:off x="3205376" y="2857984"/>
              <a:ext cx="140355" cy="206487"/>
            </a:xfrm>
            <a:custGeom>
              <a:rect b="b" l="l" r="r" t="t"/>
              <a:pathLst>
                <a:path extrusionOk="0" h="8296" w="5639">
                  <a:moveTo>
                    <a:pt x="1070" y="655"/>
                  </a:moveTo>
                  <a:cubicBezTo>
                    <a:pt x="1100" y="655"/>
                    <a:pt x="1131" y="658"/>
                    <a:pt x="1161" y="664"/>
                  </a:cubicBezTo>
                  <a:cubicBezTo>
                    <a:pt x="1344" y="695"/>
                    <a:pt x="1526" y="755"/>
                    <a:pt x="1685" y="854"/>
                  </a:cubicBezTo>
                  <a:cubicBezTo>
                    <a:pt x="1981" y="1006"/>
                    <a:pt x="2072" y="1051"/>
                    <a:pt x="2823" y="1492"/>
                  </a:cubicBezTo>
                  <a:cubicBezTo>
                    <a:pt x="3575" y="1924"/>
                    <a:pt x="3666" y="1977"/>
                    <a:pt x="3962" y="2167"/>
                  </a:cubicBezTo>
                  <a:cubicBezTo>
                    <a:pt x="4151" y="2281"/>
                    <a:pt x="4326" y="2417"/>
                    <a:pt x="4485" y="2577"/>
                  </a:cubicBezTo>
                  <a:cubicBezTo>
                    <a:pt x="4736" y="2842"/>
                    <a:pt x="4918" y="3153"/>
                    <a:pt x="5017" y="3503"/>
                  </a:cubicBezTo>
                  <a:cubicBezTo>
                    <a:pt x="5077" y="3715"/>
                    <a:pt x="5108" y="3935"/>
                    <a:pt x="5115" y="4163"/>
                  </a:cubicBezTo>
                  <a:cubicBezTo>
                    <a:pt x="5123" y="4512"/>
                    <a:pt x="5130" y="4611"/>
                    <a:pt x="5123" y="5476"/>
                  </a:cubicBezTo>
                  <a:cubicBezTo>
                    <a:pt x="5123" y="6341"/>
                    <a:pt x="5123" y="6447"/>
                    <a:pt x="5108" y="6781"/>
                  </a:cubicBezTo>
                  <a:cubicBezTo>
                    <a:pt x="5108" y="6963"/>
                    <a:pt x="5077" y="7153"/>
                    <a:pt x="5009" y="7327"/>
                  </a:cubicBezTo>
                  <a:cubicBezTo>
                    <a:pt x="4935" y="7515"/>
                    <a:pt x="4755" y="7637"/>
                    <a:pt x="4552" y="7637"/>
                  </a:cubicBezTo>
                  <a:cubicBezTo>
                    <a:pt x="4525" y="7637"/>
                    <a:pt x="4498" y="7635"/>
                    <a:pt x="4470" y="7631"/>
                  </a:cubicBezTo>
                  <a:cubicBezTo>
                    <a:pt x="4288" y="7601"/>
                    <a:pt x="4114" y="7532"/>
                    <a:pt x="3947" y="7441"/>
                  </a:cubicBezTo>
                  <a:cubicBezTo>
                    <a:pt x="3651" y="7282"/>
                    <a:pt x="3567" y="7236"/>
                    <a:pt x="2808" y="6804"/>
                  </a:cubicBezTo>
                  <a:cubicBezTo>
                    <a:pt x="2057" y="6364"/>
                    <a:pt x="1973" y="6310"/>
                    <a:pt x="1670" y="6128"/>
                  </a:cubicBezTo>
                  <a:cubicBezTo>
                    <a:pt x="1480" y="6007"/>
                    <a:pt x="1306" y="5870"/>
                    <a:pt x="1154" y="5711"/>
                  </a:cubicBezTo>
                  <a:cubicBezTo>
                    <a:pt x="896" y="5453"/>
                    <a:pt x="714" y="5134"/>
                    <a:pt x="615" y="4785"/>
                  </a:cubicBezTo>
                  <a:cubicBezTo>
                    <a:pt x="554" y="4573"/>
                    <a:pt x="524" y="4353"/>
                    <a:pt x="524" y="4132"/>
                  </a:cubicBezTo>
                  <a:cubicBezTo>
                    <a:pt x="509" y="3783"/>
                    <a:pt x="509" y="3677"/>
                    <a:pt x="509" y="2812"/>
                  </a:cubicBezTo>
                  <a:cubicBezTo>
                    <a:pt x="516" y="1947"/>
                    <a:pt x="516" y="1848"/>
                    <a:pt x="532" y="1514"/>
                  </a:cubicBezTo>
                  <a:cubicBezTo>
                    <a:pt x="524" y="1325"/>
                    <a:pt x="562" y="1142"/>
                    <a:pt x="623" y="968"/>
                  </a:cubicBezTo>
                  <a:cubicBezTo>
                    <a:pt x="695" y="778"/>
                    <a:pt x="875" y="655"/>
                    <a:pt x="1070" y="655"/>
                  </a:cubicBezTo>
                  <a:close/>
                  <a:moveTo>
                    <a:pt x="850" y="0"/>
                  </a:moveTo>
                  <a:cubicBezTo>
                    <a:pt x="722" y="0"/>
                    <a:pt x="592" y="33"/>
                    <a:pt x="478" y="95"/>
                  </a:cubicBezTo>
                  <a:cubicBezTo>
                    <a:pt x="334" y="186"/>
                    <a:pt x="213" y="323"/>
                    <a:pt x="152" y="482"/>
                  </a:cubicBezTo>
                  <a:cubicBezTo>
                    <a:pt x="69" y="710"/>
                    <a:pt x="23" y="953"/>
                    <a:pt x="23" y="1196"/>
                  </a:cubicBezTo>
                  <a:cubicBezTo>
                    <a:pt x="8" y="1529"/>
                    <a:pt x="0" y="1636"/>
                    <a:pt x="0" y="2524"/>
                  </a:cubicBezTo>
                  <a:cubicBezTo>
                    <a:pt x="0" y="3404"/>
                    <a:pt x="0" y="3510"/>
                    <a:pt x="16" y="3867"/>
                  </a:cubicBezTo>
                  <a:cubicBezTo>
                    <a:pt x="23" y="4155"/>
                    <a:pt x="69" y="4444"/>
                    <a:pt x="145" y="4724"/>
                  </a:cubicBezTo>
                  <a:cubicBezTo>
                    <a:pt x="296" y="5263"/>
                    <a:pt x="577" y="5749"/>
                    <a:pt x="964" y="6151"/>
                  </a:cubicBezTo>
                  <a:cubicBezTo>
                    <a:pt x="1169" y="6364"/>
                    <a:pt x="1397" y="6546"/>
                    <a:pt x="1647" y="6697"/>
                  </a:cubicBezTo>
                  <a:cubicBezTo>
                    <a:pt x="1951" y="6887"/>
                    <a:pt x="2042" y="6948"/>
                    <a:pt x="2808" y="7388"/>
                  </a:cubicBezTo>
                  <a:cubicBezTo>
                    <a:pt x="3575" y="7828"/>
                    <a:pt x="3673" y="7881"/>
                    <a:pt x="3969" y="8041"/>
                  </a:cubicBezTo>
                  <a:cubicBezTo>
                    <a:pt x="4182" y="8162"/>
                    <a:pt x="4417" y="8246"/>
                    <a:pt x="4660" y="8284"/>
                  </a:cubicBezTo>
                  <a:cubicBezTo>
                    <a:pt x="4702" y="8291"/>
                    <a:pt x="4746" y="8295"/>
                    <a:pt x="4789" y="8295"/>
                  </a:cubicBezTo>
                  <a:cubicBezTo>
                    <a:pt x="4917" y="8295"/>
                    <a:pt x="5048" y="8262"/>
                    <a:pt x="5161" y="8200"/>
                  </a:cubicBezTo>
                  <a:cubicBezTo>
                    <a:pt x="5313" y="8109"/>
                    <a:pt x="5426" y="7972"/>
                    <a:pt x="5487" y="7813"/>
                  </a:cubicBezTo>
                  <a:cubicBezTo>
                    <a:pt x="5571" y="7585"/>
                    <a:pt x="5616" y="7343"/>
                    <a:pt x="5616" y="7100"/>
                  </a:cubicBezTo>
                  <a:cubicBezTo>
                    <a:pt x="5631" y="6766"/>
                    <a:pt x="5639" y="6652"/>
                    <a:pt x="5639" y="5772"/>
                  </a:cubicBezTo>
                  <a:cubicBezTo>
                    <a:pt x="5639" y="4891"/>
                    <a:pt x="5639" y="4778"/>
                    <a:pt x="5624" y="4428"/>
                  </a:cubicBezTo>
                  <a:cubicBezTo>
                    <a:pt x="5616" y="4140"/>
                    <a:pt x="5578" y="3844"/>
                    <a:pt x="5495" y="3563"/>
                  </a:cubicBezTo>
                  <a:cubicBezTo>
                    <a:pt x="5343" y="3032"/>
                    <a:pt x="5062" y="2546"/>
                    <a:pt x="4675" y="2144"/>
                  </a:cubicBezTo>
                  <a:cubicBezTo>
                    <a:pt x="4470" y="1932"/>
                    <a:pt x="4243" y="1750"/>
                    <a:pt x="3992" y="1598"/>
                  </a:cubicBezTo>
                  <a:cubicBezTo>
                    <a:pt x="3689" y="1408"/>
                    <a:pt x="3597" y="1347"/>
                    <a:pt x="2831" y="907"/>
                  </a:cubicBezTo>
                  <a:cubicBezTo>
                    <a:pt x="2065" y="467"/>
                    <a:pt x="1966" y="414"/>
                    <a:pt x="1670" y="255"/>
                  </a:cubicBezTo>
                  <a:cubicBezTo>
                    <a:pt x="1457" y="133"/>
                    <a:pt x="1222" y="50"/>
                    <a:pt x="979" y="12"/>
                  </a:cubicBezTo>
                  <a:cubicBezTo>
                    <a:pt x="937" y="4"/>
                    <a:pt x="894" y="0"/>
                    <a:pt x="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42"/>
            <p:cNvSpPr/>
            <p:nvPr/>
          </p:nvSpPr>
          <p:spPr>
            <a:xfrm>
              <a:off x="3239376" y="2914858"/>
              <a:ext cx="72355" cy="92690"/>
            </a:xfrm>
            <a:custGeom>
              <a:rect b="b" l="l" r="r" t="t"/>
              <a:pathLst>
                <a:path extrusionOk="0" h="3724" w="2907">
                  <a:moveTo>
                    <a:pt x="1035" y="654"/>
                  </a:moveTo>
                  <a:cubicBezTo>
                    <a:pt x="1163" y="654"/>
                    <a:pt x="1306" y="696"/>
                    <a:pt x="1457" y="785"/>
                  </a:cubicBezTo>
                  <a:cubicBezTo>
                    <a:pt x="1973" y="1081"/>
                    <a:pt x="2398" y="1810"/>
                    <a:pt x="2391" y="2401"/>
                  </a:cubicBezTo>
                  <a:cubicBezTo>
                    <a:pt x="2391" y="2826"/>
                    <a:pt x="2178" y="3071"/>
                    <a:pt x="1871" y="3071"/>
                  </a:cubicBezTo>
                  <a:cubicBezTo>
                    <a:pt x="1744" y="3071"/>
                    <a:pt x="1601" y="3029"/>
                    <a:pt x="1450" y="2940"/>
                  </a:cubicBezTo>
                  <a:cubicBezTo>
                    <a:pt x="934" y="2644"/>
                    <a:pt x="509" y="1916"/>
                    <a:pt x="516" y="1316"/>
                  </a:cubicBezTo>
                  <a:cubicBezTo>
                    <a:pt x="516" y="898"/>
                    <a:pt x="729" y="654"/>
                    <a:pt x="1035" y="654"/>
                  </a:cubicBezTo>
                  <a:close/>
                  <a:moveTo>
                    <a:pt x="806" y="0"/>
                  </a:moveTo>
                  <a:cubicBezTo>
                    <a:pt x="334" y="0"/>
                    <a:pt x="8" y="374"/>
                    <a:pt x="8" y="1028"/>
                  </a:cubicBezTo>
                  <a:cubicBezTo>
                    <a:pt x="0" y="1946"/>
                    <a:pt x="645" y="3062"/>
                    <a:pt x="1450" y="3525"/>
                  </a:cubicBezTo>
                  <a:cubicBezTo>
                    <a:pt x="1682" y="3660"/>
                    <a:pt x="1903" y="3724"/>
                    <a:pt x="2098" y="3724"/>
                  </a:cubicBezTo>
                  <a:cubicBezTo>
                    <a:pt x="2572" y="3724"/>
                    <a:pt x="2899" y="3348"/>
                    <a:pt x="2899" y="2697"/>
                  </a:cubicBezTo>
                  <a:cubicBezTo>
                    <a:pt x="2907" y="1772"/>
                    <a:pt x="2254" y="656"/>
                    <a:pt x="1457" y="201"/>
                  </a:cubicBezTo>
                  <a:cubicBezTo>
                    <a:pt x="1223" y="65"/>
                    <a:pt x="1002" y="0"/>
                    <a:pt x="8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42"/>
            <p:cNvSpPr/>
            <p:nvPr/>
          </p:nvSpPr>
          <p:spPr>
            <a:xfrm>
              <a:off x="3304737" y="2928896"/>
              <a:ext cx="16826" cy="21580"/>
            </a:xfrm>
            <a:custGeom>
              <a:rect b="b" l="l" r="r" t="t"/>
              <a:pathLst>
                <a:path extrusionOk="0" h="867" w="676">
                  <a:moveTo>
                    <a:pt x="187" y="0"/>
                  </a:moveTo>
                  <a:cubicBezTo>
                    <a:pt x="76" y="0"/>
                    <a:pt x="0" y="86"/>
                    <a:pt x="0" y="236"/>
                  </a:cubicBezTo>
                  <a:cubicBezTo>
                    <a:pt x="8" y="479"/>
                    <a:pt x="137" y="692"/>
                    <a:pt x="334" y="821"/>
                  </a:cubicBezTo>
                  <a:cubicBezTo>
                    <a:pt x="390" y="852"/>
                    <a:pt x="442" y="867"/>
                    <a:pt x="489" y="867"/>
                  </a:cubicBezTo>
                  <a:cubicBezTo>
                    <a:pt x="600" y="867"/>
                    <a:pt x="675" y="781"/>
                    <a:pt x="675" y="631"/>
                  </a:cubicBezTo>
                  <a:cubicBezTo>
                    <a:pt x="660" y="396"/>
                    <a:pt x="539" y="175"/>
                    <a:pt x="342" y="46"/>
                  </a:cubicBezTo>
                  <a:cubicBezTo>
                    <a:pt x="286" y="15"/>
                    <a:pt x="233" y="0"/>
                    <a:pt x="1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7" name="Google Shape;6267;p42"/>
          <p:cNvGrpSpPr/>
          <p:nvPr/>
        </p:nvGrpSpPr>
        <p:grpSpPr>
          <a:xfrm>
            <a:off x="2548803" y="2761361"/>
            <a:ext cx="262764" cy="373624"/>
            <a:chOff x="2548803" y="2761361"/>
            <a:chExt cx="262764" cy="373624"/>
          </a:xfrm>
        </p:grpSpPr>
        <p:sp>
          <p:nvSpPr>
            <p:cNvPr id="6268" name="Google Shape;6268;p42"/>
            <p:cNvSpPr/>
            <p:nvPr/>
          </p:nvSpPr>
          <p:spPr>
            <a:xfrm>
              <a:off x="2548803" y="2761411"/>
              <a:ext cx="262764" cy="373574"/>
            </a:xfrm>
            <a:custGeom>
              <a:rect b="b" l="l" r="r" t="t"/>
              <a:pathLst>
                <a:path extrusionOk="0" h="15009" w="10557">
                  <a:moveTo>
                    <a:pt x="2499" y="0"/>
                  </a:moveTo>
                  <a:cubicBezTo>
                    <a:pt x="2363" y="0"/>
                    <a:pt x="2239" y="33"/>
                    <a:pt x="2133" y="97"/>
                  </a:cubicBezTo>
                  <a:lnTo>
                    <a:pt x="426" y="1091"/>
                  </a:lnTo>
                  <a:cubicBezTo>
                    <a:pt x="175" y="1228"/>
                    <a:pt x="23" y="1539"/>
                    <a:pt x="23" y="1972"/>
                  </a:cubicBezTo>
                  <a:lnTo>
                    <a:pt x="1" y="8938"/>
                  </a:lnTo>
                  <a:cubicBezTo>
                    <a:pt x="1" y="9819"/>
                    <a:pt x="615" y="10881"/>
                    <a:pt x="1374" y="11321"/>
                  </a:cubicBezTo>
                  <a:lnTo>
                    <a:pt x="7438" y="14820"/>
                  </a:lnTo>
                  <a:cubicBezTo>
                    <a:pt x="7660" y="14948"/>
                    <a:pt x="7871" y="15009"/>
                    <a:pt x="8057" y="15009"/>
                  </a:cubicBezTo>
                  <a:cubicBezTo>
                    <a:pt x="8201" y="15009"/>
                    <a:pt x="8330" y="14973"/>
                    <a:pt x="8439" y="14903"/>
                  </a:cubicBezTo>
                  <a:lnTo>
                    <a:pt x="8439" y="14903"/>
                  </a:lnTo>
                  <a:lnTo>
                    <a:pt x="8417" y="14918"/>
                  </a:lnTo>
                  <a:lnTo>
                    <a:pt x="10124" y="13924"/>
                  </a:lnTo>
                  <a:cubicBezTo>
                    <a:pt x="10375" y="13780"/>
                    <a:pt x="10526" y="13469"/>
                    <a:pt x="10526" y="13036"/>
                  </a:cubicBezTo>
                  <a:lnTo>
                    <a:pt x="10549" y="6070"/>
                  </a:lnTo>
                  <a:cubicBezTo>
                    <a:pt x="10557" y="5197"/>
                    <a:pt x="9934" y="4135"/>
                    <a:pt x="9175" y="3687"/>
                  </a:cubicBezTo>
                  <a:lnTo>
                    <a:pt x="3112" y="188"/>
                  </a:lnTo>
                  <a:cubicBezTo>
                    <a:pt x="2893" y="61"/>
                    <a:pt x="2684" y="0"/>
                    <a:pt x="2499" y="0"/>
                  </a:cubicBezTo>
                  <a:close/>
                </a:path>
              </a:pathLst>
            </a:custGeom>
            <a:solidFill>
              <a:srgbClr val="2E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42"/>
            <p:cNvSpPr/>
            <p:nvPr/>
          </p:nvSpPr>
          <p:spPr>
            <a:xfrm>
              <a:off x="2758277" y="3085877"/>
              <a:ext cx="52543" cy="46669"/>
            </a:xfrm>
            <a:custGeom>
              <a:rect b="b" l="l" r="r" t="t"/>
              <a:pathLst>
                <a:path extrusionOk="0" h="1875" w="2111">
                  <a:moveTo>
                    <a:pt x="2110" y="0"/>
                  </a:moveTo>
                  <a:lnTo>
                    <a:pt x="403" y="994"/>
                  </a:lnTo>
                  <a:cubicBezTo>
                    <a:pt x="403" y="1424"/>
                    <a:pt x="253" y="1726"/>
                    <a:pt x="6" y="1871"/>
                  </a:cubicBezTo>
                  <a:lnTo>
                    <a:pt x="6" y="1871"/>
                  </a:lnTo>
                  <a:lnTo>
                    <a:pt x="1708" y="881"/>
                  </a:lnTo>
                  <a:cubicBezTo>
                    <a:pt x="1959" y="736"/>
                    <a:pt x="2110" y="433"/>
                    <a:pt x="2110" y="0"/>
                  </a:cubicBezTo>
                  <a:close/>
                  <a:moveTo>
                    <a:pt x="6" y="1871"/>
                  </a:moveTo>
                  <a:lnTo>
                    <a:pt x="1" y="1875"/>
                  </a:lnTo>
                  <a:cubicBezTo>
                    <a:pt x="2" y="1874"/>
                    <a:pt x="4" y="1873"/>
                    <a:pt x="6" y="1871"/>
                  </a:cubicBezTo>
                  <a:close/>
                </a:path>
              </a:pathLst>
            </a:custGeom>
            <a:solidFill>
              <a:srgbClr val="3E3D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42"/>
            <p:cNvSpPr/>
            <p:nvPr/>
          </p:nvSpPr>
          <p:spPr>
            <a:xfrm>
              <a:off x="2559381" y="2761361"/>
              <a:ext cx="66879" cy="29495"/>
            </a:xfrm>
            <a:custGeom>
              <a:rect b="b" l="l" r="r" t="t"/>
              <a:pathLst>
                <a:path extrusionOk="0" h="1185" w="2687">
                  <a:moveTo>
                    <a:pt x="2065" y="1"/>
                  </a:moveTo>
                  <a:cubicBezTo>
                    <a:pt x="1932" y="1"/>
                    <a:pt x="1812" y="32"/>
                    <a:pt x="1708" y="92"/>
                  </a:cubicBezTo>
                  <a:lnTo>
                    <a:pt x="1" y="1086"/>
                  </a:lnTo>
                  <a:cubicBezTo>
                    <a:pt x="105" y="1026"/>
                    <a:pt x="225" y="995"/>
                    <a:pt x="357" y="995"/>
                  </a:cubicBezTo>
                  <a:cubicBezTo>
                    <a:pt x="543" y="995"/>
                    <a:pt x="754" y="1056"/>
                    <a:pt x="979" y="1185"/>
                  </a:cubicBezTo>
                  <a:lnTo>
                    <a:pt x="2687" y="190"/>
                  </a:lnTo>
                  <a:cubicBezTo>
                    <a:pt x="2461" y="62"/>
                    <a:pt x="2251" y="1"/>
                    <a:pt x="2065" y="1"/>
                  </a:cubicBezTo>
                  <a:close/>
                </a:path>
              </a:pathLst>
            </a:custGeom>
            <a:solidFill>
              <a:srgbClr val="5756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42"/>
            <p:cNvSpPr/>
            <p:nvPr/>
          </p:nvSpPr>
          <p:spPr>
            <a:xfrm>
              <a:off x="2768283" y="2912469"/>
              <a:ext cx="43109" cy="198174"/>
            </a:xfrm>
            <a:custGeom>
              <a:rect b="b" l="l" r="r" t="t"/>
              <a:pathLst>
                <a:path extrusionOk="0" h="7962" w="1732">
                  <a:moveTo>
                    <a:pt x="1731" y="1"/>
                  </a:moveTo>
                  <a:lnTo>
                    <a:pt x="24" y="995"/>
                  </a:lnTo>
                  <a:lnTo>
                    <a:pt x="1" y="7961"/>
                  </a:lnTo>
                  <a:lnTo>
                    <a:pt x="1708" y="6967"/>
                  </a:lnTo>
                  <a:lnTo>
                    <a:pt x="1731" y="1"/>
                  </a:lnTo>
                  <a:close/>
                </a:path>
              </a:pathLst>
            </a:custGeom>
            <a:solidFill>
              <a:srgbClr val="5756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42"/>
            <p:cNvSpPr/>
            <p:nvPr/>
          </p:nvSpPr>
          <p:spPr>
            <a:xfrm>
              <a:off x="2583749" y="2766090"/>
              <a:ext cx="193445" cy="111831"/>
            </a:xfrm>
            <a:custGeom>
              <a:rect b="b" l="l" r="r" t="t"/>
              <a:pathLst>
                <a:path extrusionOk="0" h="4493" w="7772">
                  <a:moveTo>
                    <a:pt x="1708" y="0"/>
                  </a:moveTo>
                  <a:lnTo>
                    <a:pt x="0" y="995"/>
                  </a:lnTo>
                  <a:lnTo>
                    <a:pt x="6064" y="4493"/>
                  </a:lnTo>
                  <a:lnTo>
                    <a:pt x="7771" y="3499"/>
                  </a:lnTo>
                  <a:lnTo>
                    <a:pt x="1708" y="0"/>
                  </a:lnTo>
                  <a:close/>
                </a:path>
              </a:pathLst>
            </a:custGeom>
            <a:solidFill>
              <a:srgbClr val="3E3D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42"/>
            <p:cNvSpPr/>
            <p:nvPr/>
          </p:nvSpPr>
          <p:spPr>
            <a:xfrm>
              <a:off x="2734657" y="2853156"/>
              <a:ext cx="76736" cy="84078"/>
            </a:xfrm>
            <a:custGeom>
              <a:rect b="b" l="l" r="r" t="t"/>
              <a:pathLst>
                <a:path extrusionOk="0" h="3378" w="3083">
                  <a:moveTo>
                    <a:pt x="1708" y="1"/>
                  </a:moveTo>
                  <a:lnTo>
                    <a:pt x="1" y="995"/>
                  </a:lnTo>
                  <a:cubicBezTo>
                    <a:pt x="760" y="1435"/>
                    <a:pt x="1375" y="2505"/>
                    <a:pt x="1375" y="3378"/>
                  </a:cubicBezTo>
                  <a:lnTo>
                    <a:pt x="3082" y="2384"/>
                  </a:lnTo>
                  <a:cubicBezTo>
                    <a:pt x="3082" y="1511"/>
                    <a:pt x="2467" y="441"/>
                    <a:pt x="1708" y="1"/>
                  </a:cubicBezTo>
                  <a:close/>
                </a:path>
              </a:pathLst>
            </a:custGeom>
            <a:solidFill>
              <a:srgbClr val="5756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42"/>
            <p:cNvSpPr/>
            <p:nvPr/>
          </p:nvSpPr>
          <p:spPr>
            <a:xfrm>
              <a:off x="2600176" y="2863659"/>
              <a:ext cx="113548" cy="194217"/>
            </a:xfrm>
            <a:custGeom>
              <a:rect b="b" l="l" r="r" t="t"/>
              <a:pathLst>
                <a:path extrusionOk="0" h="7803" w="4562">
                  <a:moveTo>
                    <a:pt x="489" y="0"/>
                  </a:moveTo>
                  <a:cubicBezTo>
                    <a:pt x="207" y="0"/>
                    <a:pt x="8" y="224"/>
                    <a:pt x="8" y="611"/>
                  </a:cubicBezTo>
                  <a:lnTo>
                    <a:pt x="1" y="4625"/>
                  </a:lnTo>
                  <a:cubicBezTo>
                    <a:pt x="1" y="5172"/>
                    <a:pt x="380" y="5840"/>
                    <a:pt x="858" y="6113"/>
                  </a:cubicBezTo>
                  <a:cubicBezTo>
                    <a:pt x="998" y="6195"/>
                    <a:pt x="1130" y="6233"/>
                    <a:pt x="1247" y="6233"/>
                  </a:cubicBezTo>
                  <a:cubicBezTo>
                    <a:pt x="1530" y="6233"/>
                    <a:pt x="1726" y="6006"/>
                    <a:pt x="1731" y="5620"/>
                  </a:cubicBezTo>
                  <a:lnTo>
                    <a:pt x="1731" y="4496"/>
                  </a:lnTo>
                  <a:lnTo>
                    <a:pt x="2907" y="6917"/>
                  </a:lnTo>
                  <a:cubicBezTo>
                    <a:pt x="3051" y="7236"/>
                    <a:pt x="3287" y="7502"/>
                    <a:pt x="3583" y="7691"/>
                  </a:cubicBezTo>
                  <a:cubicBezTo>
                    <a:pt x="3694" y="7766"/>
                    <a:pt x="3821" y="7803"/>
                    <a:pt x="3949" y="7803"/>
                  </a:cubicBezTo>
                  <a:cubicBezTo>
                    <a:pt x="4004" y="7803"/>
                    <a:pt x="4059" y="7796"/>
                    <a:pt x="4114" y="7782"/>
                  </a:cubicBezTo>
                  <a:cubicBezTo>
                    <a:pt x="4493" y="7661"/>
                    <a:pt x="4562" y="7077"/>
                    <a:pt x="4273" y="6477"/>
                  </a:cubicBezTo>
                  <a:lnTo>
                    <a:pt x="3241" y="4367"/>
                  </a:lnTo>
                  <a:lnTo>
                    <a:pt x="4053" y="3586"/>
                  </a:lnTo>
                  <a:cubicBezTo>
                    <a:pt x="4334" y="3313"/>
                    <a:pt x="4258" y="2637"/>
                    <a:pt x="3879" y="2098"/>
                  </a:cubicBezTo>
                  <a:cubicBezTo>
                    <a:pt x="3742" y="1893"/>
                    <a:pt x="3567" y="1726"/>
                    <a:pt x="3363" y="1597"/>
                  </a:cubicBezTo>
                  <a:cubicBezTo>
                    <a:pt x="3228" y="1521"/>
                    <a:pt x="3096" y="1481"/>
                    <a:pt x="2975" y="1481"/>
                  </a:cubicBezTo>
                  <a:cubicBezTo>
                    <a:pt x="2857" y="1481"/>
                    <a:pt x="2751" y="1519"/>
                    <a:pt x="2664" y="1597"/>
                  </a:cubicBezTo>
                  <a:lnTo>
                    <a:pt x="1739" y="2501"/>
                  </a:lnTo>
                  <a:lnTo>
                    <a:pt x="1739" y="1605"/>
                  </a:lnTo>
                  <a:cubicBezTo>
                    <a:pt x="1739" y="1059"/>
                    <a:pt x="1352" y="391"/>
                    <a:pt x="873" y="118"/>
                  </a:cubicBezTo>
                  <a:cubicBezTo>
                    <a:pt x="736" y="38"/>
                    <a:pt x="606" y="0"/>
                    <a:pt x="48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75" name="Google Shape;6275;p42"/>
          <p:cNvGrpSpPr/>
          <p:nvPr/>
        </p:nvGrpSpPr>
        <p:grpSpPr>
          <a:xfrm>
            <a:off x="1927748" y="2761361"/>
            <a:ext cx="262764" cy="373624"/>
            <a:chOff x="1927748" y="2761361"/>
            <a:chExt cx="262764" cy="373624"/>
          </a:xfrm>
        </p:grpSpPr>
        <p:sp>
          <p:nvSpPr>
            <p:cNvPr id="6276" name="Google Shape;6276;p42"/>
            <p:cNvSpPr/>
            <p:nvPr/>
          </p:nvSpPr>
          <p:spPr>
            <a:xfrm>
              <a:off x="1927748" y="2761411"/>
              <a:ext cx="262764" cy="373574"/>
            </a:xfrm>
            <a:custGeom>
              <a:rect b="b" l="l" r="r" t="t"/>
              <a:pathLst>
                <a:path extrusionOk="0" h="15009" w="10557">
                  <a:moveTo>
                    <a:pt x="2499" y="0"/>
                  </a:moveTo>
                  <a:cubicBezTo>
                    <a:pt x="2363" y="0"/>
                    <a:pt x="2239" y="33"/>
                    <a:pt x="2133" y="97"/>
                  </a:cubicBezTo>
                  <a:lnTo>
                    <a:pt x="425" y="1091"/>
                  </a:lnTo>
                  <a:cubicBezTo>
                    <a:pt x="183" y="1228"/>
                    <a:pt x="23" y="1539"/>
                    <a:pt x="23" y="1972"/>
                  </a:cubicBezTo>
                  <a:lnTo>
                    <a:pt x="0" y="8938"/>
                  </a:lnTo>
                  <a:cubicBezTo>
                    <a:pt x="0" y="9819"/>
                    <a:pt x="615" y="10881"/>
                    <a:pt x="1374" y="11321"/>
                  </a:cubicBezTo>
                  <a:lnTo>
                    <a:pt x="7438" y="14820"/>
                  </a:lnTo>
                  <a:cubicBezTo>
                    <a:pt x="7660" y="14948"/>
                    <a:pt x="7871" y="15009"/>
                    <a:pt x="8057" y="15009"/>
                  </a:cubicBezTo>
                  <a:cubicBezTo>
                    <a:pt x="8201" y="15009"/>
                    <a:pt x="8330" y="14973"/>
                    <a:pt x="8439" y="14903"/>
                  </a:cubicBezTo>
                  <a:lnTo>
                    <a:pt x="8439" y="14903"/>
                  </a:lnTo>
                  <a:lnTo>
                    <a:pt x="8424" y="14918"/>
                  </a:lnTo>
                  <a:lnTo>
                    <a:pt x="8424" y="14918"/>
                  </a:lnTo>
                  <a:lnTo>
                    <a:pt x="10132" y="13924"/>
                  </a:lnTo>
                  <a:cubicBezTo>
                    <a:pt x="10374" y="13780"/>
                    <a:pt x="10526" y="13469"/>
                    <a:pt x="10534" y="13036"/>
                  </a:cubicBezTo>
                  <a:lnTo>
                    <a:pt x="10549" y="6070"/>
                  </a:lnTo>
                  <a:cubicBezTo>
                    <a:pt x="10557" y="5197"/>
                    <a:pt x="9942" y="4135"/>
                    <a:pt x="9183" y="3687"/>
                  </a:cubicBezTo>
                  <a:lnTo>
                    <a:pt x="3112" y="188"/>
                  </a:lnTo>
                  <a:cubicBezTo>
                    <a:pt x="2893" y="61"/>
                    <a:pt x="2684" y="0"/>
                    <a:pt x="2499" y="0"/>
                  </a:cubicBezTo>
                  <a:close/>
                </a:path>
              </a:pathLst>
            </a:custGeom>
            <a:solidFill>
              <a:srgbClr val="0101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42"/>
            <p:cNvSpPr/>
            <p:nvPr/>
          </p:nvSpPr>
          <p:spPr>
            <a:xfrm>
              <a:off x="2137421" y="3085877"/>
              <a:ext cx="52518" cy="46669"/>
            </a:xfrm>
            <a:custGeom>
              <a:rect b="b" l="l" r="r" t="t"/>
              <a:pathLst>
                <a:path extrusionOk="0" h="1875" w="2110">
                  <a:moveTo>
                    <a:pt x="2110" y="0"/>
                  </a:moveTo>
                  <a:lnTo>
                    <a:pt x="402" y="994"/>
                  </a:lnTo>
                  <a:cubicBezTo>
                    <a:pt x="402" y="1424"/>
                    <a:pt x="253" y="1726"/>
                    <a:pt x="6" y="1871"/>
                  </a:cubicBezTo>
                  <a:lnTo>
                    <a:pt x="6" y="1871"/>
                  </a:lnTo>
                  <a:lnTo>
                    <a:pt x="1708" y="881"/>
                  </a:lnTo>
                  <a:cubicBezTo>
                    <a:pt x="1958" y="736"/>
                    <a:pt x="2110" y="433"/>
                    <a:pt x="2110" y="0"/>
                  </a:cubicBezTo>
                  <a:close/>
                  <a:moveTo>
                    <a:pt x="6" y="1871"/>
                  </a:moveTo>
                  <a:lnTo>
                    <a:pt x="0" y="1875"/>
                  </a:lnTo>
                  <a:cubicBezTo>
                    <a:pt x="2" y="1874"/>
                    <a:pt x="4" y="1873"/>
                    <a:pt x="6" y="1871"/>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42"/>
            <p:cNvSpPr/>
            <p:nvPr/>
          </p:nvSpPr>
          <p:spPr>
            <a:xfrm>
              <a:off x="1938326" y="2761361"/>
              <a:ext cx="66879" cy="29495"/>
            </a:xfrm>
            <a:custGeom>
              <a:rect b="b" l="l" r="r" t="t"/>
              <a:pathLst>
                <a:path extrusionOk="0" h="1185" w="2687">
                  <a:moveTo>
                    <a:pt x="2067" y="1"/>
                  </a:moveTo>
                  <a:cubicBezTo>
                    <a:pt x="1933" y="1"/>
                    <a:pt x="1812" y="32"/>
                    <a:pt x="1708" y="92"/>
                  </a:cubicBezTo>
                  <a:lnTo>
                    <a:pt x="0" y="1086"/>
                  </a:lnTo>
                  <a:cubicBezTo>
                    <a:pt x="105" y="1026"/>
                    <a:pt x="226" y="995"/>
                    <a:pt x="359" y="995"/>
                  </a:cubicBezTo>
                  <a:cubicBezTo>
                    <a:pt x="547" y="995"/>
                    <a:pt x="758" y="1056"/>
                    <a:pt x="979" y="1185"/>
                  </a:cubicBezTo>
                  <a:lnTo>
                    <a:pt x="2687" y="190"/>
                  </a:lnTo>
                  <a:cubicBezTo>
                    <a:pt x="2465" y="62"/>
                    <a:pt x="2254" y="1"/>
                    <a:pt x="2067" y="1"/>
                  </a:cubicBezTo>
                  <a:close/>
                </a:path>
              </a:pathLst>
            </a:custGeom>
            <a:solidFill>
              <a:srgbClr val="2E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42"/>
            <p:cNvSpPr/>
            <p:nvPr/>
          </p:nvSpPr>
          <p:spPr>
            <a:xfrm>
              <a:off x="2147228" y="2912469"/>
              <a:ext cx="43284" cy="198174"/>
            </a:xfrm>
            <a:custGeom>
              <a:rect b="b" l="l" r="r" t="t"/>
              <a:pathLst>
                <a:path extrusionOk="0" h="7962" w="1739">
                  <a:moveTo>
                    <a:pt x="1739" y="1"/>
                  </a:moveTo>
                  <a:lnTo>
                    <a:pt x="23" y="995"/>
                  </a:lnTo>
                  <a:lnTo>
                    <a:pt x="1" y="7961"/>
                  </a:lnTo>
                  <a:lnTo>
                    <a:pt x="1716" y="6967"/>
                  </a:lnTo>
                  <a:lnTo>
                    <a:pt x="1739" y="1"/>
                  </a:lnTo>
                  <a:close/>
                </a:path>
              </a:pathLst>
            </a:custGeom>
            <a:solidFill>
              <a:srgbClr val="2E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42"/>
            <p:cNvSpPr/>
            <p:nvPr/>
          </p:nvSpPr>
          <p:spPr>
            <a:xfrm>
              <a:off x="1962693" y="2766090"/>
              <a:ext cx="193619" cy="111831"/>
            </a:xfrm>
            <a:custGeom>
              <a:rect b="b" l="l" r="r" t="t"/>
              <a:pathLst>
                <a:path extrusionOk="0" h="4493" w="7779">
                  <a:moveTo>
                    <a:pt x="1715" y="0"/>
                  </a:moveTo>
                  <a:lnTo>
                    <a:pt x="0" y="995"/>
                  </a:lnTo>
                  <a:lnTo>
                    <a:pt x="6064" y="4493"/>
                  </a:lnTo>
                  <a:lnTo>
                    <a:pt x="7779" y="3499"/>
                  </a:lnTo>
                  <a:lnTo>
                    <a:pt x="1715" y="0"/>
                  </a:lnTo>
                  <a:close/>
                </a:path>
              </a:pathLst>
            </a:custGeom>
            <a:solidFill>
              <a:srgbClr val="3E3D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42"/>
            <p:cNvSpPr/>
            <p:nvPr/>
          </p:nvSpPr>
          <p:spPr>
            <a:xfrm>
              <a:off x="2113601" y="2853156"/>
              <a:ext cx="76711" cy="84078"/>
            </a:xfrm>
            <a:custGeom>
              <a:rect b="b" l="l" r="r" t="t"/>
              <a:pathLst>
                <a:path extrusionOk="0" h="3378" w="3082">
                  <a:moveTo>
                    <a:pt x="1708" y="1"/>
                  </a:moveTo>
                  <a:lnTo>
                    <a:pt x="1" y="995"/>
                  </a:lnTo>
                  <a:cubicBezTo>
                    <a:pt x="760" y="1435"/>
                    <a:pt x="1374" y="2505"/>
                    <a:pt x="1374" y="3378"/>
                  </a:cubicBezTo>
                  <a:lnTo>
                    <a:pt x="3082" y="2384"/>
                  </a:lnTo>
                  <a:cubicBezTo>
                    <a:pt x="3082" y="1511"/>
                    <a:pt x="2467" y="441"/>
                    <a:pt x="1708" y="1"/>
                  </a:cubicBezTo>
                  <a:close/>
                </a:path>
              </a:pathLst>
            </a:custGeom>
            <a:solidFill>
              <a:srgbClr val="5756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42"/>
            <p:cNvSpPr/>
            <p:nvPr/>
          </p:nvSpPr>
          <p:spPr>
            <a:xfrm>
              <a:off x="1970807" y="2897759"/>
              <a:ext cx="136024" cy="140404"/>
            </a:xfrm>
            <a:custGeom>
              <a:rect b="b" l="l" r="r" t="t"/>
              <a:pathLst>
                <a:path extrusionOk="0" h="5641" w="5465">
                  <a:moveTo>
                    <a:pt x="708" y="0"/>
                  </a:moveTo>
                  <a:cubicBezTo>
                    <a:pt x="244" y="0"/>
                    <a:pt x="1" y="429"/>
                    <a:pt x="1" y="1229"/>
                  </a:cubicBezTo>
                  <a:cubicBezTo>
                    <a:pt x="1" y="2322"/>
                    <a:pt x="479" y="3195"/>
                    <a:pt x="1359" y="3703"/>
                  </a:cubicBezTo>
                  <a:cubicBezTo>
                    <a:pt x="1733" y="3920"/>
                    <a:pt x="2002" y="3971"/>
                    <a:pt x="2173" y="3971"/>
                  </a:cubicBezTo>
                  <a:cubicBezTo>
                    <a:pt x="2325" y="3971"/>
                    <a:pt x="2399" y="3931"/>
                    <a:pt x="2399" y="3931"/>
                  </a:cubicBezTo>
                  <a:lnTo>
                    <a:pt x="2201" y="3187"/>
                  </a:lnTo>
                  <a:cubicBezTo>
                    <a:pt x="2201" y="3187"/>
                    <a:pt x="2077" y="3274"/>
                    <a:pt x="1866" y="3274"/>
                  </a:cubicBezTo>
                  <a:cubicBezTo>
                    <a:pt x="1737" y="3274"/>
                    <a:pt x="1575" y="3241"/>
                    <a:pt x="1389" y="3134"/>
                  </a:cubicBezTo>
                  <a:cubicBezTo>
                    <a:pt x="957" y="2884"/>
                    <a:pt x="646" y="2276"/>
                    <a:pt x="653" y="1578"/>
                  </a:cubicBezTo>
                  <a:cubicBezTo>
                    <a:pt x="653" y="950"/>
                    <a:pt x="851" y="720"/>
                    <a:pt x="1105" y="720"/>
                  </a:cubicBezTo>
                  <a:cubicBezTo>
                    <a:pt x="1206" y="720"/>
                    <a:pt x="1317" y="756"/>
                    <a:pt x="1427" y="819"/>
                  </a:cubicBezTo>
                  <a:cubicBezTo>
                    <a:pt x="1974" y="1138"/>
                    <a:pt x="2148" y="1654"/>
                    <a:pt x="2300" y="2269"/>
                  </a:cubicBezTo>
                  <a:lnTo>
                    <a:pt x="2497" y="3104"/>
                  </a:lnTo>
                  <a:cubicBezTo>
                    <a:pt x="2695" y="3916"/>
                    <a:pt x="3067" y="4697"/>
                    <a:pt x="4152" y="5320"/>
                  </a:cubicBezTo>
                  <a:cubicBezTo>
                    <a:pt x="4508" y="5523"/>
                    <a:pt x="4810" y="5641"/>
                    <a:pt x="5035" y="5641"/>
                  </a:cubicBezTo>
                  <a:cubicBezTo>
                    <a:pt x="5303" y="5641"/>
                    <a:pt x="5461" y="5473"/>
                    <a:pt x="5465" y="5084"/>
                  </a:cubicBezTo>
                  <a:cubicBezTo>
                    <a:pt x="5465" y="4500"/>
                    <a:pt x="5176" y="4029"/>
                    <a:pt x="4638" y="3574"/>
                  </a:cubicBezTo>
                  <a:lnTo>
                    <a:pt x="4235" y="3240"/>
                  </a:lnTo>
                  <a:cubicBezTo>
                    <a:pt x="3962" y="3013"/>
                    <a:pt x="3879" y="2830"/>
                    <a:pt x="3879" y="2618"/>
                  </a:cubicBezTo>
                  <a:cubicBezTo>
                    <a:pt x="3879" y="2470"/>
                    <a:pt x="3943" y="2396"/>
                    <a:pt x="4055" y="2396"/>
                  </a:cubicBezTo>
                  <a:cubicBezTo>
                    <a:pt x="4127" y="2396"/>
                    <a:pt x="4219" y="2426"/>
                    <a:pt x="4326" y="2489"/>
                  </a:cubicBezTo>
                  <a:cubicBezTo>
                    <a:pt x="4630" y="2656"/>
                    <a:pt x="4789" y="2884"/>
                    <a:pt x="4812" y="3210"/>
                  </a:cubicBezTo>
                  <a:lnTo>
                    <a:pt x="5442" y="3483"/>
                  </a:lnTo>
                  <a:cubicBezTo>
                    <a:pt x="5396" y="2808"/>
                    <a:pt x="5009" y="2314"/>
                    <a:pt x="4364" y="1943"/>
                  </a:cubicBezTo>
                  <a:cubicBezTo>
                    <a:pt x="4125" y="1807"/>
                    <a:pt x="3887" y="1715"/>
                    <a:pt x="3693" y="1715"/>
                  </a:cubicBezTo>
                  <a:cubicBezTo>
                    <a:pt x="3431" y="1715"/>
                    <a:pt x="3249" y="1881"/>
                    <a:pt x="3249" y="2330"/>
                  </a:cubicBezTo>
                  <a:cubicBezTo>
                    <a:pt x="3249" y="2823"/>
                    <a:pt x="3454" y="3248"/>
                    <a:pt x="3970" y="3696"/>
                  </a:cubicBezTo>
                  <a:lnTo>
                    <a:pt x="4402" y="4052"/>
                  </a:lnTo>
                  <a:cubicBezTo>
                    <a:pt x="4721" y="4325"/>
                    <a:pt x="4827" y="4538"/>
                    <a:pt x="4827" y="4750"/>
                  </a:cubicBezTo>
                  <a:cubicBezTo>
                    <a:pt x="4827" y="4880"/>
                    <a:pt x="4773" y="4941"/>
                    <a:pt x="4668" y="4941"/>
                  </a:cubicBezTo>
                  <a:cubicBezTo>
                    <a:pt x="4558" y="4941"/>
                    <a:pt x="4392" y="4875"/>
                    <a:pt x="4175" y="4750"/>
                  </a:cubicBezTo>
                  <a:cubicBezTo>
                    <a:pt x="3537" y="4386"/>
                    <a:pt x="3279" y="3847"/>
                    <a:pt x="3127" y="3233"/>
                  </a:cubicBezTo>
                  <a:lnTo>
                    <a:pt x="2930" y="2398"/>
                  </a:lnTo>
                  <a:cubicBezTo>
                    <a:pt x="2672" y="1305"/>
                    <a:pt x="2247" y="721"/>
                    <a:pt x="1420" y="235"/>
                  </a:cubicBezTo>
                  <a:lnTo>
                    <a:pt x="1412" y="235"/>
                  </a:lnTo>
                  <a:cubicBezTo>
                    <a:pt x="1139" y="77"/>
                    <a:pt x="904" y="0"/>
                    <a:pt x="70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3" name="Google Shape;6283;p42"/>
          <p:cNvGrpSpPr/>
          <p:nvPr/>
        </p:nvGrpSpPr>
        <p:grpSpPr>
          <a:xfrm>
            <a:off x="7524438" y="2170747"/>
            <a:ext cx="262764" cy="373599"/>
            <a:chOff x="7524438" y="2170747"/>
            <a:chExt cx="262764" cy="373599"/>
          </a:xfrm>
        </p:grpSpPr>
        <p:sp>
          <p:nvSpPr>
            <p:cNvPr id="6284" name="Google Shape;6284;p42"/>
            <p:cNvSpPr/>
            <p:nvPr/>
          </p:nvSpPr>
          <p:spPr>
            <a:xfrm>
              <a:off x="7524438" y="2170747"/>
              <a:ext cx="262764" cy="373599"/>
            </a:xfrm>
            <a:custGeom>
              <a:rect b="b" l="l" r="r" t="t"/>
              <a:pathLst>
                <a:path extrusionOk="0" h="15010" w="10557">
                  <a:moveTo>
                    <a:pt x="2499" y="1"/>
                  </a:moveTo>
                  <a:cubicBezTo>
                    <a:pt x="2363" y="1"/>
                    <a:pt x="2239" y="34"/>
                    <a:pt x="2133" y="98"/>
                  </a:cubicBezTo>
                  <a:lnTo>
                    <a:pt x="426" y="1092"/>
                  </a:lnTo>
                  <a:cubicBezTo>
                    <a:pt x="175" y="1229"/>
                    <a:pt x="23" y="1540"/>
                    <a:pt x="16" y="1973"/>
                  </a:cubicBezTo>
                  <a:lnTo>
                    <a:pt x="1" y="8939"/>
                  </a:lnTo>
                  <a:cubicBezTo>
                    <a:pt x="1" y="9819"/>
                    <a:pt x="615" y="10882"/>
                    <a:pt x="1374" y="11322"/>
                  </a:cubicBezTo>
                  <a:lnTo>
                    <a:pt x="7438" y="14820"/>
                  </a:lnTo>
                  <a:cubicBezTo>
                    <a:pt x="7660" y="14949"/>
                    <a:pt x="7871" y="15010"/>
                    <a:pt x="8057" y="15010"/>
                  </a:cubicBezTo>
                  <a:cubicBezTo>
                    <a:pt x="8201" y="15010"/>
                    <a:pt x="8330" y="14973"/>
                    <a:pt x="8439" y="14904"/>
                  </a:cubicBezTo>
                  <a:lnTo>
                    <a:pt x="8439" y="14904"/>
                  </a:lnTo>
                  <a:lnTo>
                    <a:pt x="8417" y="14919"/>
                  </a:lnTo>
                  <a:lnTo>
                    <a:pt x="10124" y="13925"/>
                  </a:lnTo>
                  <a:cubicBezTo>
                    <a:pt x="10375" y="13781"/>
                    <a:pt x="10526" y="13470"/>
                    <a:pt x="10526" y="13037"/>
                  </a:cubicBezTo>
                  <a:lnTo>
                    <a:pt x="10549" y="6070"/>
                  </a:lnTo>
                  <a:cubicBezTo>
                    <a:pt x="10557" y="5198"/>
                    <a:pt x="9942" y="4128"/>
                    <a:pt x="9176" y="3688"/>
                  </a:cubicBezTo>
                  <a:lnTo>
                    <a:pt x="3112" y="189"/>
                  </a:lnTo>
                  <a:cubicBezTo>
                    <a:pt x="2893" y="62"/>
                    <a:pt x="2684" y="1"/>
                    <a:pt x="249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42"/>
            <p:cNvSpPr/>
            <p:nvPr/>
          </p:nvSpPr>
          <p:spPr>
            <a:xfrm>
              <a:off x="7734112" y="2495238"/>
              <a:ext cx="52518" cy="46669"/>
            </a:xfrm>
            <a:custGeom>
              <a:rect b="b" l="l" r="r" t="t"/>
              <a:pathLst>
                <a:path extrusionOk="0" h="1875" w="2110">
                  <a:moveTo>
                    <a:pt x="2110" y="0"/>
                  </a:moveTo>
                  <a:lnTo>
                    <a:pt x="402" y="994"/>
                  </a:lnTo>
                  <a:cubicBezTo>
                    <a:pt x="402" y="1424"/>
                    <a:pt x="253" y="1726"/>
                    <a:pt x="6" y="1871"/>
                  </a:cubicBezTo>
                  <a:lnTo>
                    <a:pt x="6" y="1871"/>
                  </a:lnTo>
                  <a:lnTo>
                    <a:pt x="1708" y="880"/>
                  </a:lnTo>
                  <a:cubicBezTo>
                    <a:pt x="1958" y="744"/>
                    <a:pt x="2110" y="433"/>
                    <a:pt x="2110" y="0"/>
                  </a:cubicBezTo>
                  <a:close/>
                  <a:moveTo>
                    <a:pt x="6" y="1871"/>
                  </a:moveTo>
                  <a:lnTo>
                    <a:pt x="0" y="1874"/>
                  </a:lnTo>
                  <a:cubicBezTo>
                    <a:pt x="2" y="1873"/>
                    <a:pt x="4" y="1872"/>
                    <a:pt x="6" y="18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42"/>
            <p:cNvSpPr/>
            <p:nvPr/>
          </p:nvSpPr>
          <p:spPr>
            <a:xfrm>
              <a:off x="7535017" y="2170747"/>
              <a:ext cx="66904" cy="29470"/>
            </a:xfrm>
            <a:custGeom>
              <a:rect b="b" l="l" r="r" t="t"/>
              <a:pathLst>
                <a:path extrusionOk="0" h="1184" w="2688">
                  <a:moveTo>
                    <a:pt x="20" y="1081"/>
                  </a:moveTo>
                  <a:cubicBezTo>
                    <a:pt x="14" y="1085"/>
                    <a:pt x="7" y="1088"/>
                    <a:pt x="1" y="1092"/>
                  </a:cubicBezTo>
                  <a:lnTo>
                    <a:pt x="20" y="1081"/>
                  </a:lnTo>
                  <a:close/>
                  <a:moveTo>
                    <a:pt x="2074" y="1"/>
                  </a:moveTo>
                  <a:cubicBezTo>
                    <a:pt x="1938" y="1"/>
                    <a:pt x="1814" y="34"/>
                    <a:pt x="1708" y="98"/>
                  </a:cubicBezTo>
                  <a:lnTo>
                    <a:pt x="20" y="1081"/>
                  </a:lnTo>
                  <a:lnTo>
                    <a:pt x="20" y="1081"/>
                  </a:lnTo>
                  <a:cubicBezTo>
                    <a:pt x="122" y="1024"/>
                    <a:pt x="239" y="995"/>
                    <a:pt x="366" y="995"/>
                  </a:cubicBezTo>
                  <a:cubicBezTo>
                    <a:pt x="552" y="995"/>
                    <a:pt x="761" y="1056"/>
                    <a:pt x="980" y="1183"/>
                  </a:cubicBezTo>
                  <a:lnTo>
                    <a:pt x="2687" y="189"/>
                  </a:lnTo>
                  <a:cubicBezTo>
                    <a:pt x="2468" y="62"/>
                    <a:pt x="2259" y="1"/>
                    <a:pt x="2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42"/>
            <p:cNvSpPr/>
            <p:nvPr/>
          </p:nvSpPr>
          <p:spPr>
            <a:xfrm>
              <a:off x="7744118" y="2321829"/>
              <a:ext cx="43085" cy="198174"/>
            </a:xfrm>
            <a:custGeom>
              <a:rect b="b" l="l" r="r" t="t"/>
              <a:pathLst>
                <a:path extrusionOk="0" h="7962" w="1731">
                  <a:moveTo>
                    <a:pt x="1731" y="0"/>
                  </a:moveTo>
                  <a:lnTo>
                    <a:pt x="16" y="995"/>
                  </a:lnTo>
                  <a:lnTo>
                    <a:pt x="0" y="7961"/>
                  </a:lnTo>
                  <a:lnTo>
                    <a:pt x="1708" y="6967"/>
                  </a:lnTo>
                  <a:lnTo>
                    <a:pt x="173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42"/>
            <p:cNvSpPr/>
            <p:nvPr/>
          </p:nvSpPr>
          <p:spPr>
            <a:xfrm>
              <a:off x="7559384" y="2175451"/>
              <a:ext cx="193644" cy="112030"/>
            </a:xfrm>
            <a:custGeom>
              <a:rect b="b" l="l" r="r" t="t"/>
              <a:pathLst>
                <a:path extrusionOk="0" h="4501" w="7780">
                  <a:moveTo>
                    <a:pt x="1716" y="0"/>
                  </a:moveTo>
                  <a:lnTo>
                    <a:pt x="1" y="994"/>
                  </a:lnTo>
                  <a:lnTo>
                    <a:pt x="6064" y="4500"/>
                  </a:lnTo>
                  <a:lnTo>
                    <a:pt x="7779" y="3499"/>
                  </a:lnTo>
                  <a:lnTo>
                    <a:pt x="171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42"/>
            <p:cNvSpPr/>
            <p:nvPr/>
          </p:nvSpPr>
          <p:spPr>
            <a:xfrm>
              <a:off x="7710317" y="2262715"/>
              <a:ext cx="76711" cy="83879"/>
            </a:xfrm>
            <a:custGeom>
              <a:rect b="b" l="l" r="r" t="t"/>
              <a:pathLst>
                <a:path extrusionOk="0" h="3370" w="3082">
                  <a:moveTo>
                    <a:pt x="1708" y="0"/>
                  </a:moveTo>
                  <a:lnTo>
                    <a:pt x="0" y="994"/>
                  </a:lnTo>
                  <a:cubicBezTo>
                    <a:pt x="759" y="1427"/>
                    <a:pt x="1374" y="2497"/>
                    <a:pt x="1374" y="3370"/>
                  </a:cubicBezTo>
                  <a:lnTo>
                    <a:pt x="3081" y="2375"/>
                  </a:lnTo>
                  <a:cubicBezTo>
                    <a:pt x="3081" y="1503"/>
                    <a:pt x="2466" y="433"/>
                    <a:pt x="17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42"/>
            <p:cNvSpPr/>
            <p:nvPr/>
          </p:nvSpPr>
          <p:spPr>
            <a:xfrm>
              <a:off x="7634004" y="2386518"/>
              <a:ext cx="30241" cy="27902"/>
            </a:xfrm>
            <a:custGeom>
              <a:rect b="b" l="l" r="r" t="t"/>
              <a:pathLst>
                <a:path extrusionOk="0" h="1121" w="1215">
                  <a:moveTo>
                    <a:pt x="985" y="1"/>
                  </a:moveTo>
                  <a:cubicBezTo>
                    <a:pt x="565" y="1"/>
                    <a:pt x="184" y="237"/>
                    <a:pt x="0" y="612"/>
                  </a:cubicBezTo>
                  <a:lnTo>
                    <a:pt x="607" y="1120"/>
                  </a:lnTo>
                  <a:cubicBezTo>
                    <a:pt x="726" y="913"/>
                    <a:pt x="952" y="778"/>
                    <a:pt x="1195" y="778"/>
                  </a:cubicBezTo>
                  <a:cubicBezTo>
                    <a:pt x="1201" y="778"/>
                    <a:pt x="1208" y="778"/>
                    <a:pt x="1214" y="779"/>
                  </a:cubicBezTo>
                  <a:lnTo>
                    <a:pt x="1078" y="4"/>
                  </a:lnTo>
                  <a:cubicBezTo>
                    <a:pt x="1047" y="2"/>
                    <a:pt x="1015" y="1"/>
                    <a:pt x="9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42"/>
            <p:cNvSpPr/>
            <p:nvPr/>
          </p:nvSpPr>
          <p:spPr>
            <a:xfrm>
              <a:off x="7572227" y="2294450"/>
              <a:ext cx="128283" cy="164448"/>
            </a:xfrm>
            <a:custGeom>
              <a:rect b="b" l="l" r="r" t="t"/>
              <a:pathLst>
                <a:path extrusionOk="0" h="6607" w="5154">
                  <a:moveTo>
                    <a:pt x="1572" y="0"/>
                  </a:moveTo>
                  <a:lnTo>
                    <a:pt x="3658" y="3612"/>
                  </a:lnTo>
                  <a:lnTo>
                    <a:pt x="3841" y="4622"/>
                  </a:lnTo>
                  <a:lnTo>
                    <a:pt x="4030" y="5745"/>
                  </a:lnTo>
                  <a:lnTo>
                    <a:pt x="3150" y="5016"/>
                  </a:lnTo>
                  <a:lnTo>
                    <a:pt x="2361" y="4349"/>
                  </a:lnTo>
                  <a:lnTo>
                    <a:pt x="259" y="698"/>
                  </a:lnTo>
                  <a:cubicBezTo>
                    <a:pt x="84" y="1047"/>
                    <a:pt x="1" y="1427"/>
                    <a:pt x="8" y="1814"/>
                  </a:cubicBezTo>
                  <a:cubicBezTo>
                    <a:pt x="8" y="3445"/>
                    <a:pt x="1154" y="5434"/>
                    <a:pt x="2566" y="6253"/>
                  </a:cubicBezTo>
                  <a:cubicBezTo>
                    <a:pt x="2981" y="6493"/>
                    <a:pt x="3374" y="6607"/>
                    <a:pt x="3722" y="6607"/>
                  </a:cubicBezTo>
                  <a:cubicBezTo>
                    <a:pt x="4565" y="6607"/>
                    <a:pt x="5146" y="5941"/>
                    <a:pt x="5146" y="4781"/>
                  </a:cubicBezTo>
                  <a:cubicBezTo>
                    <a:pt x="5153" y="3149"/>
                    <a:pt x="4008" y="1161"/>
                    <a:pt x="2588" y="342"/>
                  </a:cubicBezTo>
                  <a:cubicBezTo>
                    <a:pt x="2277" y="159"/>
                    <a:pt x="1928" y="38"/>
                    <a:pt x="15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42"/>
            <p:cNvSpPr/>
            <p:nvPr/>
          </p:nvSpPr>
          <p:spPr>
            <a:xfrm>
              <a:off x="7565059" y="2270083"/>
              <a:ext cx="46295" cy="41765"/>
            </a:xfrm>
            <a:custGeom>
              <a:rect b="b" l="l" r="r" t="t"/>
              <a:pathLst>
                <a:path extrusionOk="0" h="1678" w="1860">
                  <a:moveTo>
                    <a:pt x="1298" y="0"/>
                  </a:moveTo>
                  <a:cubicBezTo>
                    <a:pt x="782" y="68"/>
                    <a:pt x="319" y="334"/>
                    <a:pt x="0" y="744"/>
                  </a:cubicBezTo>
                  <a:lnTo>
                    <a:pt x="539" y="1677"/>
                  </a:lnTo>
                  <a:cubicBezTo>
                    <a:pt x="764" y="1240"/>
                    <a:pt x="1211" y="969"/>
                    <a:pt x="1697" y="969"/>
                  </a:cubicBezTo>
                  <a:cubicBezTo>
                    <a:pt x="1751" y="969"/>
                    <a:pt x="1805" y="972"/>
                    <a:pt x="1860" y="979"/>
                  </a:cubicBezTo>
                  <a:lnTo>
                    <a:pt x="129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3" name="Google Shape;6293;p42"/>
          <p:cNvGrpSpPr/>
          <p:nvPr/>
        </p:nvGrpSpPr>
        <p:grpSpPr>
          <a:xfrm>
            <a:off x="6904130" y="2170747"/>
            <a:ext cx="262764" cy="373599"/>
            <a:chOff x="6904130" y="2170747"/>
            <a:chExt cx="262764" cy="373599"/>
          </a:xfrm>
        </p:grpSpPr>
        <p:sp>
          <p:nvSpPr>
            <p:cNvPr id="6294" name="Google Shape;6294;p42"/>
            <p:cNvSpPr/>
            <p:nvPr/>
          </p:nvSpPr>
          <p:spPr>
            <a:xfrm>
              <a:off x="6904130" y="2170747"/>
              <a:ext cx="262764" cy="373599"/>
            </a:xfrm>
            <a:custGeom>
              <a:rect b="b" l="l" r="r" t="t"/>
              <a:pathLst>
                <a:path extrusionOk="0" h="15010" w="10557">
                  <a:moveTo>
                    <a:pt x="2499" y="1"/>
                  </a:moveTo>
                  <a:cubicBezTo>
                    <a:pt x="2363" y="1"/>
                    <a:pt x="2239" y="34"/>
                    <a:pt x="2133" y="98"/>
                  </a:cubicBezTo>
                  <a:lnTo>
                    <a:pt x="426" y="1092"/>
                  </a:lnTo>
                  <a:cubicBezTo>
                    <a:pt x="175" y="1229"/>
                    <a:pt x="24" y="1540"/>
                    <a:pt x="24" y="1973"/>
                  </a:cubicBezTo>
                  <a:lnTo>
                    <a:pt x="1" y="8939"/>
                  </a:lnTo>
                  <a:cubicBezTo>
                    <a:pt x="1" y="9819"/>
                    <a:pt x="616" y="10882"/>
                    <a:pt x="1375" y="11322"/>
                  </a:cubicBezTo>
                  <a:lnTo>
                    <a:pt x="7438" y="14820"/>
                  </a:lnTo>
                  <a:cubicBezTo>
                    <a:pt x="7661" y="14949"/>
                    <a:pt x="7871" y="15010"/>
                    <a:pt x="8057" y="15010"/>
                  </a:cubicBezTo>
                  <a:cubicBezTo>
                    <a:pt x="8201" y="15010"/>
                    <a:pt x="8331" y="14973"/>
                    <a:pt x="8440" y="14904"/>
                  </a:cubicBezTo>
                  <a:lnTo>
                    <a:pt x="8440" y="14904"/>
                  </a:lnTo>
                  <a:lnTo>
                    <a:pt x="8417" y="14919"/>
                  </a:lnTo>
                  <a:lnTo>
                    <a:pt x="10124" y="13925"/>
                  </a:lnTo>
                  <a:cubicBezTo>
                    <a:pt x="10375" y="13781"/>
                    <a:pt x="10527" y="13470"/>
                    <a:pt x="10527" y="13037"/>
                  </a:cubicBezTo>
                  <a:lnTo>
                    <a:pt x="10549" y="6070"/>
                  </a:lnTo>
                  <a:cubicBezTo>
                    <a:pt x="10557" y="5198"/>
                    <a:pt x="9942" y="4128"/>
                    <a:pt x="9176" y="3688"/>
                  </a:cubicBezTo>
                  <a:lnTo>
                    <a:pt x="3112" y="189"/>
                  </a:lnTo>
                  <a:cubicBezTo>
                    <a:pt x="2893" y="62"/>
                    <a:pt x="2685" y="1"/>
                    <a:pt x="249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42"/>
            <p:cNvSpPr/>
            <p:nvPr/>
          </p:nvSpPr>
          <p:spPr>
            <a:xfrm>
              <a:off x="7113803" y="2495238"/>
              <a:ext cx="52543" cy="46669"/>
            </a:xfrm>
            <a:custGeom>
              <a:rect b="b" l="l" r="r" t="t"/>
              <a:pathLst>
                <a:path extrusionOk="0" h="1875" w="2111">
                  <a:moveTo>
                    <a:pt x="2110" y="0"/>
                  </a:moveTo>
                  <a:lnTo>
                    <a:pt x="403" y="994"/>
                  </a:lnTo>
                  <a:cubicBezTo>
                    <a:pt x="403" y="1427"/>
                    <a:pt x="243" y="1730"/>
                    <a:pt x="1" y="1874"/>
                  </a:cubicBezTo>
                  <a:lnTo>
                    <a:pt x="1708" y="880"/>
                  </a:lnTo>
                  <a:cubicBezTo>
                    <a:pt x="1951" y="744"/>
                    <a:pt x="2110" y="433"/>
                    <a:pt x="21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42"/>
            <p:cNvSpPr/>
            <p:nvPr/>
          </p:nvSpPr>
          <p:spPr>
            <a:xfrm>
              <a:off x="6914708" y="2170747"/>
              <a:ext cx="66904" cy="29470"/>
            </a:xfrm>
            <a:custGeom>
              <a:rect b="b" l="l" r="r" t="t"/>
              <a:pathLst>
                <a:path extrusionOk="0" h="1184" w="2688">
                  <a:moveTo>
                    <a:pt x="21" y="1081"/>
                  </a:moveTo>
                  <a:cubicBezTo>
                    <a:pt x="14" y="1084"/>
                    <a:pt x="7" y="1088"/>
                    <a:pt x="1" y="1092"/>
                  </a:cubicBezTo>
                  <a:lnTo>
                    <a:pt x="21" y="1081"/>
                  </a:lnTo>
                  <a:close/>
                  <a:moveTo>
                    <a:pt x="2072" y="1"/>
                  </a:moveTo>
                  <a:cubicBezTo>
                    <a:pt x="1937" y="1"/>
                    <a:pt x="1814" y="34"/>
                    <a:pt x="1708" y="98"/>
                  </a:cubicBezTo>
                  <a:lnTo>
                    <a:pt x="21" y="1081"/>
                  </a:lnTo>
                  <a:lnTo>
                    <a:pt x="21" y="1081"/>
                  </a:lnTo>
                  <a:cubicBezTo>
                    <a:pt x="122" y="1024"/>
                    <a:pt x="238" y="995"/>
                    <a:pt x="364" y="995"/>
                  </a:cubicBezTo>
                  <a:cubicBezTo>
                    <a:pt x="548" y="995"/>
                    <a:pt x="757" y="1056"/>
                    <a:pt x="980" y="1183"/>
                  </a:cubicBezTo>
                  <a:lnTo>
                    <a:pt x="2687" y="189"/>
                  </a:lnTo>
                  <a:cubicBezTo>
                    <a:pt x="2464" y="62"/>
                    <a:pt x="2256" y="1"/>
                    <a:pt x="20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42"/>
            <p:cNvSpPr/>
            <p:nvPr/>
          </p:nvSpPr>
          <p:spPr>
            <a:xfrm>
              <a:off x="7123635" y="2321829"/>
              <a:ext cx="43085" cy="198174"/>
            </a:xfrm>
            <a:custGeom>
              <a:rect b="b" l="l" r="r" t="t"/>
              <a:pathLst>
                <a:path extrusionOk="0" h="7962" w="1731">
                  <a:moveTo>
                    <a:pt x="1730" y="0"/>
                  </a:moveTo>
                  <a:lnTo>
                    <a:pt x="23" y="995"/>
                  </a:lnTo>
                  <a:lnTo>
                    <a:pt x="0" y="7961"/>
                  </a:lnTo>
                  <a:lnTo>
                    <a:pt x="1715" y="6967"/>
                  </a:lnTo>
                  <a:lnTo>
                    <a:pt x="173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42"/>
            <p:cNvSpPr/>
            <p:nvPr/>
          </p:nvSpPr>
          <p:spPr>
            <a:xfrm>
              <a:off x="6939075" y="2175451"/>
              <a:ext cx="193445" cy="112030"/>
            </a:xfrm>
            <a:custGeom>
              <a:rect b="b" l="l" r="r" t="t"/>
              <a:pathLst>
                <a:path extrusionOk="0" h="4501" w="7772">
                  <a:moveTo>
                    <a:pt x="1708" y="0"/>
                  </a:moveTo>
                  <a:lnTo>
                    <a:pt x="1" y="994"/>
                  </a:lnTo>
                  <a:lnTo>
                    <a:pt x="6064" y="4500"/>
                  </a:lnTo>
                  <a:lnTo>
                    <a:pt x="7772" y="3499"/>
                  </a:lnTo>
                  <a:lnTo>
                    <a:pt x="170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42"/>
            <p:cNvSpPr/>
            <p:nvPr/>
          </p:nvSpPr>
          <p:spPr>
            <a:xfrm>
              <a:off x="7090008" y="2262715"/>
              <a:ext cx="76711" cy="83879"/>
            </a:xfrm>
            <a:custGeom>
              <a:rect b="b" l="l" r="r" t="t"/>
              <a:pathLst>
                <a:path extrusionOk="0" h="3370" w="3082">
                  <a:moveTo>
                    <a:pt x="1708" y="0"/>
                  </a:moveTo>
                  <a:lnTo>
                    <a:pt x="0" y="994"/>
                  </a:lnTo>
                  <a:cubicBezTo>
                    <a:pt x="759" y="1427"/>
                    <a:pt x="1374" y="2497"/>
                    <a:pt x="1374" y="3370"/>
                  </a:cubicBezTo>
                  <a:lnTo>
                    <a:pt x="3081" y="2375"/>
                  </a:lnTo>
                  <a:cubicBezTo>
                    <a:pt x="3081" y="1503"/>
                    <a:pt x="2467" y="433"/>
                    <a:pt x="17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42"/>
            <p:cNvSpPr/>
            <p:nvPr/>
          </p:nvSpPr>
          <p:spPr>
            <a:xfrm>
              <a:off x="7040527" y="2342662"/>
              <a:ext cx="50626" cy="64838"/>
            </a:xfrm>
            <a:custGeom>
              <a:rect b="b" l="l" r="r" t="t"/>
              <a:pathLst>
                <a:path extrusionOk="0" h="2605" w="2034">
                  <a:moveTo>
                    <a:pt x="561" y="1"/>
                  </a:moveTo>
                  <a:cubicBezTo>
                    <a:pt x="231" y="1"/>
                    <a:pt x="0" y="262"/>
                    <a:pt x="0" y="712"/>
                  </a:cubicBezTo>
                  <a:cubicBezTo>
                    <a:pt x="0" y="1357"/>
                    <a:pt x="455" y="2138"/>
                    <a:pt x="1017" y="2465"/>
                  </a:cubicBezTo>
                  <a:cubicBezTo>
                    <a:pt x="1178" y="2560"/>
                    <a:pt x="1331" y="2605"/>
                    <a:pt x="1468" y="2605"/>
                  </a:cubicBezTo>
                  <a:cubicBezTo>
                    <a:pt x="1798" y="2605"/>
                    <a:pt x="2028" y="2340"/>
                    <a:pt x="2034" y="1888"/>
                  </a:cubicBezTo>
                  <a:cubicBezTo>
                    <a:pt x="2034" y="1243"/>
                    <a:pt x="1579" y="461"/>
                    <a:pt x="1017" y="142"/>
                  </a:cubicBezTo>
                  <a:cubicBezTo>
                    <a:pt x="854" y="46"/>
                    <a:pt x="699" y="1"/>
                    <a:pt x="5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42"/>
            <p:cNvSpPr/>
            <p:nvPr/>
          </p:nvSpPr>
          <p:spPr>
            <a:xfrm>
              <a:off x="6986117" y="2321281"/>
              <a:ext cx="45549" cy="58342"/>
            </a:xfrm>
            <a:custGeom>
              <a:rect b="b" l="l" r="r" t="t"/>
              <a:pathLst>
                <a:path extrusionOk="0" h="2344" w="1830">
                  <a:moveTo>
                    <a:pt x="504" y="1"/>
                  </a:moveTo>
                  <a:cubicBezTo>
                    <a:pt x="205" y="1"/>
                    <a:pt x="0" y="238"/>
                    <a:pt x="0" y="645"/>
                  </a:cubicBezTo>
                  <a:cubicBezTo>
                    <a:pt x="0" y="1222"/>
                    <a:pt x="410" y="1927"/>
                    <a:pt x="911" y="2216"/>
                  </a:cubicBezTo>
                  <a:cubicBezTo>
                    <a:pt x="1061" y="2303"/>
                    <a:pt x="1202" y="2344"/>
                    <a:pt x="1326" y="2344"/>
                  </a:cubicBezTo>
                  <a:cubicBezTo>
                    <a:pt x="1625" y="2344"/>
                    <a:pt x="1829" y="2107"/>
                    <a:pt x="1829" y="1700"/>
                  </a:cubicBezTo>
                  <a:cubicBezTo>
                    <a:pt x="1829" y="1123"/>
                    <a:pt x="1420" y="417"/>
                    <a:pt x="919" y="129"/>
                  </a:cubicBezTo>
                  <a:cubicBezTo>
                    <a:pt x="769" y="42"/>
                    <a:pt x="628" y="1"/>
                    <a:pt x="5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42"/>
            <p:cNvSpPr/>
            <p:nvPr/>
          </p:nvSpPr>
          <p:spPr>
            <a:xfrm>
              <a:off x="6936636" y="2301867"/>
              <a:ext cx="41193" cy="52493"/>
            </a:xfrm>
            <a:custGeom>
              <a:rect b="b" l="l" r="r" t="t"/>
              <a:pathLst>
                <a:path extrusionOk="0" h="2109" w="1655">
                  <a:moveTo>
                    <a:pt x="462" y="1"/>
                  </a:moveTo>
                  <a:cubicBezTo>
                    <a:pt x="194" y="1"/>
                    <a:pt x="8" y="212"/>
                    <a:pt x="8" y="582"/>
                  </a:cubicBezTo>
                  <a:cubicBezTo>
                    <a:pt x="0" y="1098"/>
                    <a:pt x="372" y="1736"/>
                    <a:pt x="827" y="1994"/>
                  </a:cubicBezTo>
                  <a:cubicBezTo>
                    <a:pt x="961" y="2072"/>
                    <a:pt x="1087" y="2109"/>
                    <a:pt x="1198" y="2109"/>
                  </a:cubicBezTo>
                  <a:cubicBezTo>
                    <a:pt x="1465" y="2109"/>
                    <a:pt x="1647" y="1896"/>
                    <a:pt x="1647" y="1531"/>
                  </a:cubicBezTo>
                  <a:cubicBezTo>
                    <a:pt x="1655" y="1007"/>
                    <a:pt x="1283" y="378"/>
                    <a:pt x="827" y="112"/>
                  </a:cubicBezTo>
                  <a:cubicBezTo>
                    <a:pt x="697" y="37"/>
                    <a:pt x="572" y="1"/>
                    <a:pt x="4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42"/>
            <p:cNvSpPr/>
            <p:nvPr/>
          </p:nvSpPr>
          <p:spPr>
            <a:xfrm>
              <a:off x="6934545" y="2353862"/>
              <a:ext cx="44976" cy="53140"/>
            </a:xfrm>
            <a:custGeom>
              <a:rect b="b" l="l" r="r" t="t"/>
              <a:pathLst>
                <a:path extrusionOk="0" h="2135" w="1807">
                  <a:moveTo>
                    <a:pt x="520" y="0"/>
                  </a:moveTo>
                  <a:cubicBezTo>
                    <a:pt x="206" y="0"/>
                    <a:pt x="1" y="266"/>
                    <a:pt x="1" y="664"/>
                  </a:cubicBezTo>
                  <a:lnTo>
                    <a:pt x="1" y="1036"/>
                  </a:lnTo>
                  <a:cubicBezTo>
                    <a:pt x="1" y="1089"/>
                    <a:pt x="31" y="1142"/>
                    <a:pt x="84" y="1172"/>
                  </a:cubicBezTo>
                  <a:lnTo>
                    <a:pt x="115" y="1187"/>
                  </a:lnTo>
                  <a:lnTo>
                    <a:pt x="1701" y="2106"/>
                  </a:lnTo>
                  <a:lnTo>
                    <a:pt x="1723" y="2121"/>
                  </a:lnTo>
                  <a:cubicBezTo>
                    <a:pt x="1737" y="2130"/>
                    <a:pt x="1751" y="2134"/>
                    <a:pt x="1762" y="2134"/>
                  </a:cubicBezTo>
                  <a:cubicBezTo>
                    <a:pt x="1789" y="2134"/>
                    <a:pt x="1807" y="2112"/>
                    <a:pt x="1807" y="2075"/>
                  </a:cubicBezTo>
                  <a:lnTo>
                    <a:pt x="1807" y="1711"/>
                  </a:lnTo>
                  <a:cubicBezTo>
                    <a:pt x="1807" y="1165"/>
                    <a:pt x="1427" y="421"/>
                    <a:pt x="911" y="117"/>
                  </a:cubicBezTo>
                  <a:cubicBezTo>
                    <a:pt x="769" y="37"/>
                    <a:pt x="637" y="0"/>
                    <a:pt x="5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42"/>
            <p:cNvSpPr/>
            <p:nvPr/>
          </p:nvSpPr>
          <p:spPr>
            <a:xfrm>
              <a:off x="6983653" y="2379175"/>
              <a:ext cx="50278" cy="58989"/>
            </a:xfrm>
            <a:custGeom>
              <a:rect b="b" l="l" r="r" t="t"/>
              <a:pathLst>
                <a:path extrusionOk="0" h="2370" w="2020">
                  <a:moveTo>
                    <a:pt x="579" y="0"/>
                  </a:moveTo>
                  <a:cubicBezTo>
                    <a:pt x="233" y="0"/>
                    <a:pt x="6" y="298"/>
                    <a:pt x="1" y="740"/>
                  </a:cubicBezTo>
                  <a:lnTo>
                    <a:pt x="1" y="1142"/>
                  </a:lnTo>
                  <a:cubicBezTo>
                    <a:pt x="8" y="1210"/>
                    <a:pt x="39" y="1271"/>
                    <a:pt x="99" y="1301"/>
                  </a:cubicBezTo>
                  <a:lnTo>
                    <a:pt x="130" y="1324"/>
                  </a:lnTo>
                  <a:lnTo>
                    <a:pt x="1890" y="2341"/>
                  </a:lnTo>
                  <a:lnTo>
                    <a:pt x="1921" y="2356"/>
                  </a:lnTo>
                  <a:cubicBezTo>
                    <a:pt x="1937" y="2365"/>
                    <a:pt x="1952" y="2369"/>
                    <a:pt x="1965" y="2369"/>
                  </a:cubicBezTo>
                  <a:cubicBezTo>
                    <a:pt x="1997" y="2369"/>
                    <a:pt x="2019" y="2345"/>
                    <a:pt x="2019" y="2303"/>
                  </a:cubicBezTo>
                  <a:lnTo>
                    <a:pt x="2019" y="1901"/>
                  </a:lnTo>
                  <a:cubicBezTo>
                    <a:pt x="2019" y="1294"/>
                    <a:pt x="1594" y="466"/>
                    <a:pt x="1018" y="132"/>
                  </a:cubicBezTo>
                  <a:lnTo>
                    <a:pt x="1010" y="132"/>
                  </a:lnTo>
                  <a:cubicBezTo>
                    <a:pt x="853" y="42"/>
                    <a:pt x="708" y="0"/>
                    <a:pt x="5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42"/>
            <p:cNvSpPr/>
            <p:nvPr/>
          </p:nvSpPr>
          <p:spPr>
            <a:xfrm>
              <a:off x="7037864" y="2406953"/>
              <a:ext cx="55554" cy="65585"/>
            </a:xfrm>
            <a:custGeom>
              <a:rect b="b" l="l" r="r" t="t"/>
              <a:pathLst>
                <a:path extrusionOk="0" h="2635" w="2232">
                  <a:moveTo>
                    <a:pt x="641" y="0"/>
                  </a:moveTo>
                  <a:cubicBezTo>
                    <a:pt x="254" y="0"/>
                    <a:pt x="1" y="331"/>
                    <a:pt x="1" y="823"/>
                  </a:cubicBezTo>
                  <a:lnTo>
                    <a:pt x="1" y="1270"/>
                  </a:lnTo>
                  <a:cubicBezTo>
                    <a:pt x="8" y="1346"/>
                    <a:pt x="46" y="1407"/>
                    <a:pt x="99" y="1445"/>
                  </a:cubicBezTo>
                  <a:lnTo>
                    <a:pt x="137" y="1468"/>
                  </a:lnTo>
                  <a:lnTo>
                    <a:pt x="2095" y="2598"/>
                  </a:lnTo>
                  <a:lnTo>
                    <a:pt x="2133" y="2621"/>
                  </a:lnTo>
                  <a:cubicBezTo>
                    <a:pt x="2149" y="2630"/>
                    <a:pt x="2164" y="2634"/>
                    <a:pt x="2177" y="2634"/>
                  </a:cubicBezTo>
                  <a:cubicBezTo>
                    <a:pt x="2209" y="2634"/>
                    <a:pt x="2232" y="2609"/>
                    <a:pt x="2232" y="2560"/>
                  </a:cubicBezTo>
                  <a:lnTo>
                    <a:pt x="2232" y="2113"/>
                  </a:lnTo>
                  <a:cubicBezTo>
                    <a:pt x="2232" y="1437"/>
                    <a:pt x="1769" y="519"/>
                    <a:pt x="1124" y="147"/>
                  </a:cubicBezTo>
                  <a:cubicBezTo>
                    <a:pt x="949" y="46"/>
                    <a:pt x="786" y="0"/>
                    <a:pt x="64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06" name="Google Shape;6306;p42"/>
          <p:cNvGrpSpPr/>
          <p:nvPr/>
        </p:nvGrpSpPr>
        <p:grpSpPr>
          <a:xfrm>
            <a:off x="6283846" y="2170747"/>
            <a:ext cx="262565" cy="373599"/>
            <a:chOff x="6283846" y="2170747"/>
            <a:chExt cx="262565" cy="373599"/>
          </a:xfrm>
        </p:grpSpPr>
        <p:sp>
          <p:nvSpPr>
            <p:cNvPr id="6307" name="Google Shape;6307;p42"/>
            <p:cNvSpPr/>
            <p:nvPr/>
          </p:nvSpPr>
          <p:spPr>
            <a:xfrm>
              <a:off x="6283846" y="2170747"/>
              <a:ext cx="262565" cy="373599"/>
            </a:xfrm>
            <a:custGeom>
              <a:rect b="b" l="l" r="r" t="t"/>
              <a:pathLst>
                <a:path extrusionOk="0" h="15010" w="10549">
                  <a:moveTo>
                    <a:pt x="2498" y="1"/>
                  </a:moveTo>
                  <a:cubicBezTo>
                    <a:pt x="2362" y="1"/>
                    <a:pt x="2239" y="34"/>
                    <a:pt x="2133" y="98"/>
                  </a:cubicBezTo>
                  <a:lnTo>
                    <a:pt x="425" y="1092"/>
                  </a:lnTo>
                  <a:cubicBezTo>
                    <a:pt x="175" y="1229"/>
                    <a:pt x="23" y="1540"/>
                    <a:pt x="15" y="1973"/>
                  </a:cubicBezTo>
                  <a:lnTo>
                    <a:pt x="0" y="8939"/>
                  </a:lnTo>
                  <a:cubicBezTo>
                    <a:pt x="0" y="9819"/>
                    <a:pt x="615" y="10882"/>
                    <a:pt x="1374" y="11322"/>
                  </a:cubicBezTo>
                  <a:lnTo>
                    <a:pt x="7437" y="14820"/>
                  </a:lnTo>
                  <a:cubicBezTo>
                    <a:pt x="7660" y="14949"/>
                    <a:pt x="7870" y="15010"/>
                    <a:pt x="8057" y="15010"/>
                  </a:cubicBezTo>
                  <a:cubicBezTo>
                    <a:pt x="8200" y="15010"/>
                    <a:pt x="8330" y="14973"/>
                    <a:pt x="8439" y="14904"/>
                  </a:cubicBezTo>
                  <a:lnTo>
                    <a:pt x="8439" y="14904"/>
                  </a:lnTo>
                  <a:lnTo>
                    <a:pt x="8416" y="14919"/>
                  </a:lnTo>
                  <a:lnTo>
                    <a:pt x="10124" y="13925"/>
                  </a:lnTo>
                  <a:cubicBezTo>
                    <a:pt x="10374" y="13781"/>
                    <a:pt x="10526" y="13470"/>
                    <a:pt x="10526" y="13037"/>
                  </a:cubicBezTo>
                  <a:lnTo>
                    <a:pt x="10549" y="6070"/>
                  </a:lnTo>
                  <a:cubicBezTo>
                    <a:pt x="10549" y="5198"/>
                    <a:pt x="9934" y="4128"/>
                    <a:pt x="9175" y="3688"/>
                  </a:cubicBezTo>
                  <a:lnTo>
                    <a:pt x="3112" y="189"/>
                  </a:lnTo>
                  <a:cubicBezTo>
                    <a:pt x="2893" y="62"/>
                    <a:pt x="2684" y="1"/>
                    <a:pt x="249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42"/>
            <p:cNvSpPr/>
            <p:nvPr/>
          </p:nvSpPr>
          <p:spPr>
            <a:xfrm>
              <a:off x="6493495" y="2495238"/>
              <a:ext cx="52344" cy="46669"/>
            </a:xfrm>
            <a:custGeom>
              <a:rect b="b" l="l" r="r" t="t"/>
              <a:pathLst>
                <a:path extrusionOk="0" h="1875" w="2103">
                  <a:moveTo>
                    <a:pt x="2103" y="0"/>
                  </a:moveTo>
                  <a:lnTo>
                    <a:pt x="395" y="994"/>
                  </a:lnTo>
                  <a:cubicBezTo>
                    <a:pt x="395" y="1427"/>
                    <a:pt x="244" y="1730"/>
                    <a:pt x="1" y="1874"/>
                  </a:cubicBezTo>
                  <a:lnTo>
                    <a:pt x="1708" y="880"/>
                  </a:lnTo>
                  <a:cubicBezTo>
                    <a:pt x="1951" y="744"/>
                    <a:pt x="2103" y="433"/>
                    <a:pt x="210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42"/>
            <p:cNvSpPr/>
            <p:nvPr/>
          </p:nvSpPr>
          <p:spPr>
            <a:xfrm>
              <a:off x="6294225" y="2170747"/>
              <a:ext cx="67079" cy="29470"/>
            </a:xfrm>
            <a:custGeom>
              <a:rect b="b" l="l" r="r" t="t"/>
              <a:pathLst>
                <a:path extrusionOk="0" h="1184" w="2695">
                  <a:moveTo>
                    <a:pt x="20" y="1081"/>
                  </a:moveTo>
                  <a:cubicBezTo>
                    <a:pt x="14" y="1085"/>
                    <a:pt x="7" y="1088"/>
                    <a:pt x="1" y="1092"/>
                  </a:cubicBezTo>
                  <a:lnTo>
                    <a:pt x="20" y="1081"/>
                  </a:lnTo>
                  <a:close/>
                  <a:moveTo>
                    <a:pt x="2074" y="1"/>
                  </a:moveTo>
                  <a:cubicBezTo>
                    <a:pt x="1938" y="1"/>
                    <a:pt x="1814" y="34"/>
                    <a:pt x="1708" y="98"/>
                  </a:cubicBezTo>
                  <a:lnTo>
                    <a:pt x="20" y="1081"/>
                  </a:lnTo>
                  <a:lnTo>
                    <a:pt x="20" y="1081"/>
                  </a:lnTo>
                  <a:cubicBezTo>
                    <a:pt x="122" y="1024"/>
                    <a:pt x="238" y="995"/>
                    <a:pt x="367" y="995"/>
                  </a:cubicBezTo>
                  <a:cubicBezTo>
                    <a:pt x="553" y="995"/>
                    <a:pt x="764" y="1056"/>
                    <a:pt x="987" y="1183"/>
                  </a:cubicBezTo>
                  <a:lnTo>
                    <a:pt x="2695" y="189"/>
                  </a:lnTo>
                  <a:cubicBezTo>
                    <a:pt x="2471" y="62"/>
                    <a:pt x="2261" y="1"/>
                    <a:pt x="2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42"/>
            <p:cNvSpPr/>
            <p:nvPr/>
          </p:nvSpPr>
          <p:spPr>
            <a:xfrm>
              <a:off x="6503326" y="2321829"/>
              <a:ext cx="43085" cy="198174"/>
            </a:xfrm>
            <a:custGeom>
              <a:rect b="b" l="l" r="r" t="t"/>
              <a:pathLst>
                <a:path extrusionOk="0" h="7962" w="1731">
                  <a:moveTo>
                    <a:pt x="1731" y="0"/>
                  </a:moveTo>
                  <a:lnTo>
                    <a:pt x="23" y="995"/>
                  </a:lnTo>
                  <a:lnTo>
                    <a:pt x="0" y="7961"/>
                  </a:lnTo>
                  <a:lnTo>
                    <a:pt x="1715" y="6967"/>
                  </a:lnTo>
                  <a:lnTo>
                    <a:pt x="173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42"/>
            <p:cNvSpPr/>
            <p:nvPr/>
          </p:nvSpPr>
          <p:spPr>
            <a:xfrm>
              <a:off x="6318792" y="2175451"/>
              <a:ext cx="193445" cy="112030"/>
            </a:xfrm>
            <a:custGeom>
              <a:rect b="b" l="l" r="r" t="t"/>
              <a:pathLst>
                <a:path extrusionOk="0" h="4501" w="7772">
                  <a:moveTo>
                    <a:pt x="1708" y="0"/>
                  </a:moveTo>
                  <a:lnTo>
                    <a:pt x="0" y="994"/>
                  </a:lnTo>
                  <a:lnTo>
                    <a:pt x="6064" y="4500"/>
                  </a:lnTo>
                  <a:lnTo>
                    <a:pt x="7771" y="3499"/>
                  </a:lnTo>
                  <a:lnTo>
                    <a:pt x="170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42"/>
            <p:cNvSpPr/>
            <p:nvPr/>
          </p:nvSpPr>
          <p:spPr>
            <a:xfrm>
              <a:off x="6469700" y="2262715"/>
              <a:ext cx="76711" cy="83879"/>
            </a:xfrm>
            <a:custGeom>
              <a:rect b="b" l="l" r="r" t="t"/>
              <a:pathLst>
                <a:path extrusionOk="0" h="3370" w="3082">
                  <a:moveTo>
                    <a:pt x="1708" y="0"/>
                  </a:moveTo>
                  <a:lnTo>
                    <a:pt x="1" y="994"/>
                  </a:lnTo>
                  <a:cubicBezTo>
                    <a:pt x="759" y="1427"/>
                    <a:pt x="1374" y="2497"/>
                    <a:pt x="1374" y="3370"/>
                  </a:cubicBezTo>
                  <a:lnTo>
                    <a:pt x="3082" y="2375"/>
                  </a:lnTo>
                  <a:cubicBezTo>
                    <a:pt x="3082" y="1503"/>
                    <a:pt x="2467" y="433"/>
                    <a:pt x="17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42"/>
            <p:cNvSpPr/>
            <p:nvPr/>
          </p:nvSpPr>
          <p:spPr>
            <a:xfrm>
              <a:off x="6308960" y="2280586"/>
              <a:ext cx="162283" cy="166415"/>
            </a:xfrm>
            <a:custGeom>
              <a:rect b="b" l="l" r="r" t="t"/>
              <a:pathLst>
                <a:path extrusionOk="0" h="6686" w="6520">
                  <a:moveTo>
                    <a:pt x="1830" y="1"/>
                  </a:moveTo>
                  <a:cubicBezTo>
                    <a:pt x="1557" y="1"/>
                    <a:pt x="1296" y="71"/>
                    <a:pt x="1063" y="238"/>
                  </a:cubicBezTo>
                  <a:cubicBezTo>
                    <a:pt x="1" y="1286"/>
                    <a:pt x="1078" y="3433"/>
                    <a:pt x="1078" y="3433"/>
                  </a:cubicBezTo>
                  <a:lnTo>
                    <a:pt x="1791" y="3115"/>
                  </a:lnTo>
                  <a:cubicBezTo>
                    <a:pt x="1791" y="3115"/>
                    <a:pt x="1260" y="2075"/>
                    <a:pt x="1678" y="1506"/>
                  </a:cubicBezTo>
                  <a:cubicBezTo>
                    <a:pt x="1861" y="1273"/>
                    <a:pt x="2103" y="1196"/>
                    <a:pt x="2347" y="1196"/>
                  </a:cubicBezTo>
                  <a:cubicBezTo>
                    <a:pt x="2739" y="1196"/>
                    <a:pt x="3134" y="1399"/>
                    <a:pt x="3279" y="1483"/>
                  </a:cubicBezTo>
                  <a:cubicBezTo>
                    <a:pt x="3317" y="1506"/>
                    <a:pt x="3340" y="1521"/>
                    <a:pt x="3340" y="1521"/>
                  </a:cubicBezTo>
                  <a:cubicBezTo>
                    <a:pt x="3378" y="1544"/>
                    <a:pt x="5108" y="2553"/>
                    <a:pt x="5070" y="4245"/>
                  </a:cubicBezTo>
                  <a:cubicBezTo>
                    <a:pt x="5000" y="4753"/>
                    <a:pt x="4776" y="4918"/>
                    <a:pt x="4514" y="4918"/>
                  </a:cubicBezTo>
                  <a:cubicBezTo>
                    <a:pt x="4322" y="4918"/>
                    <a:pt x="4110" y="4829"/>
                    <a:pt x="3924" y="4723"/>
                  </a:cubicBezTo>
                  <a:cubicBezTo>
                    <a:pt x="3742" y="4617"/>
                    <a:pt x="3567" y="4488"/>
                    <a:pt x="3408" y="4352"/>
                  </a:cubicBezTo>
                  <a:lnTo>
                    <a:pt x="3415" y="2386"/>
                  </a:lnTo>
                  <a:lnTo>
                    <a:pt x="2421" y="1824"/>
                  </a:lnTo>
                  <a:lnTo>
                    <a:pt x="2414" y="5270"/>
                  </a:lnTo>
                  <a:cubicBezTo>
                    <a:pt x="2374" y="5374"/>
                    <a:pt x="2315" y="5420"/>
                    <a:pt x="2244" y="5420"/>
                  </a:cubicBezTo>
                  <a:cubicBezTo>
                    <a:pt x="2207" y="5420"/>
                    <a:pt x="2167" y="5407"/>
                    <a:pt x="2125" y="5384"/>
                  </a:cubicBezTo>
                  <a:cubicBezTo>
                    <a:pt x="1974" y="5293"/>
                    <a:pt x="1799" y="5057"/>
                    <a:pt x="1647" y="4792"/>
                  </a:cubicBezTo>
                  <a:lnTo>
                    <a:pt x="1647" y="5816"/>
                  </a:lnTo>
                  <a:cubicBezTo>
                    <a:pt x="1647" y="5816"/>
                    <a:pt x="1981" y="6294"/>
                    <a:pt x="2406" y="6545"/>
                  </a:cubicBezTo>
                  <a:cubicBezTo>
                    <a:pt x="2512" y="6605"/>
                    <a:pt x="2634" y="6651"/>
                    <a:pt x="2763" y="6674"/>
                  </a:cubicBezTo>
                  <a:cubicBezTo>
                    <a:pt x="2812" y="6682"/>
                    <a:pt x="2857" y="6686"/>
                    <a:pt x="2899" y="6686"/>
                  </a:cubicBezTo>
                  <a:cubicBezTo>
                    <a:pt x="3351" y="6686"/>
                    <a:pt x="3408" y="6241"/>
                    <a:pt x="3408" y="6241"/>
                  </a:cubicBezTo>
                  <a:lnTo>
                    <a:pt x="3408" y="5232"/>
                  </a:lnTo>
                  <a:cubicBezTo>
                    <a:pt x="3620" y="5444"/>
                    <a:pt x="3856" y="5626"/>
                    <a:pt x="4106" y="5778"/>
                  </a:cubicBezTo>
                  <a:cubicBezTo>
                    <a:pt x="4359" y="5924"/>
                    <a:pt x="4654" y="6041"/>
                    <a:pt x="4946" y="6041"/>
                  </a:cubicBezTo>
                  <a:cubicBezTo>
                    <a:pt x="5292" y="6041"/>
                    <a:pt x="5634" y="5876"/>
                    <a:pt x="5897" y="5399"/>
                  </a:cubicBezTo>
                  <a:cubicBezTo>
                    <a:pt x="6519" y="3532"/>
                    <a:pt x="4736" y="1657"/>
                    <a:pt x="4736" y="1657"/>
                  </a:cubicBezTo>
                  <a:cubicBezTo>
                    <a:pt x="4273" y="1195"/>
                    <a:pt x="3757" y="792"/>
                    <a:pt x="3195" y="451"/>
                  </a:cubicBezTo>
                  <a:lnTo>
                    <a:pt x="3211" y="451"/>
                  </a:lnTo>
                  <a:cubicBezTo>
                    <a:pt x="2769" y="195"/>
                    <a:pt x="2284" y="1"/>
                    <a:pt x="18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4" name="Google Shape;6314;p42"/>
          <p:cNvGrpSpPr/>
          <p:nvPr/>
        </p:nvGrpSpPr>
        <p:grpSpPr>
          <a:xfrm>
            <a:off x="5663538" y="2170747"/>
            <a:ext cx="262565" cy="373599"/>
            <a:chOff x="5663538" y="2170747"/>
            <a:chExt cx="262565" cy="373599"/>
          </a:xfrm>
        </p:grpSpPr>
        <p:sp>
          <p:nvSpPr>
            <p:cNvPr id="6315" name="Google Shape;6315;p42"/>
            <p:cNvSpPr/>
            <p:nvPr/>
          </p:nvSpPr>
          <p:spPr>
            <a:xfrm>
              <a:off x="5663538" y="2170747"/>
              <a:ext cx="262565" cy="373599"/>
            </a:xfrm>
            <a:custGeom>
              <a:rect b="b" l="l" r="r" t="t"/>
              <a:pathLst>
                <a:path extrusionOk="0" h="15010" w="10549">
                  <a:moveTo>
                    <a:pt x="2495" y="1"/>
                  </a:moveTo>
                  <a:cubicBezTo>
                    <a:pt x="2359" y="1"/>
                    <a:pt x="2236" y="34"/>
                    <a:pt x="2133" y="98"/>
                  </a:cubicBezTo>
                  <a:lnTo>
                    <a:pt x="425" y="1092"/>
                  </a:lnTo>
                  <a:cubicBezTo>
                    <a:pt x="175" y="1229"/>
                    <a:pt x="16" y="1540"/>
                    <a:pt x="16" y="1973"/>
                  </a:cubicBezTo>
                  <a:lnTo>
                    <a:pt x="0" y="8939"/>
                  </a:lnTo>
                  <a:cubicBezTo>
                    <a:pt x="0" y="9819"/>
                    <a:pt x="608" y="10882"/>
                    <a:pt x="1374" y="11322"/>
                  </a:cubicBezTo>
                  <a:lnTo>
                    <a:pt x="7438" y="14820"/>
                  </a:lnTo>
                  <a:cubicBezTo>
                    <a:pt x="7660" y="14949"/>
                    <a:pt x="7868" y="15010"/>
                    <a:pt x="8054" y="15010"/>
                  </a:cubicBezTo>
                  <a:cubicBezTo>
                    <a:pt x="8197" y="15010"/>
                    <a:pt x="8327" y="14973"/>
                    <a:pt x="8439" y="14904"/>
                  </a:cubicBezTo>
                  <a:lnTo>
                    <a:pt x="8439" y="14904"/>
                  </a:lnTo>
                  <a:lnTo>
                    <a:pt x="8416" y="14919"/>
                  </a:lnTo>
                  <a:lnTo>
                    <a:pt x="10124" y="13925"/>
                  </a:lnTo>
                  <a:cubicBezTo>
                    <a:pt x="10367" y="13781"/>
                    <a:pt x="10526" y="13470"/>
                    <a:pt x="10526" y="13037"/>
                  </a:cubicBezTo>
                  <a:lnTo>
                    <a:pt x="10549" y="6070"/>
                  </a:lnTo>
                  <a:cubicBezTo>
                    <a:pt x="10549" y="5198"/>
                    <a:pt x="9934" y="4128"/>
                    <a:pt x="9175" y="3688"/>
                  </a:cubicBezTo>
                  <a:lnTo>
                    <a:pt x="3112" y="189"/>
                  </a:lnTo>
                  <a:cubicBezTo>
                    <a:pt x="2893" y="62"/>
                    <a:pt x="2682" y="1"/>
                    <a:pt x="249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42"/>
            <p:cNvSpPr/>
            <p:nvPr/>
          </p:nvSpPr>
          <p:spPr>
            <a:xfrm>
              <a:off x="5873012" y="2495238"/>
              <a:ext cx="52543" cy="46669"/>
            </a:xfrm>
            <a:custGeom>
              <a:rect b="b" l="l" r="r" t="t"/>
              <a:pathLst>
                <a:path extrusionOk="0" h="1875" w="2111">
                  <a:moveTo>
                    <a:pt x="2110" y="0"/>
                  </a:moveTo>
                  <a:lnTo>
                    <a:pt x="403" y="994"/>
                  </a:lnTo>
                  <a:cubicBezTo>
                    <a:pt x="403" y="1424"/>
                    <a:pt x="253" y="1726"/>
                    <a:pt x="6" y="1871"/>
                  </a:cubicBezTo>
                  <a:lnTo>
                    <a:pt x="6" y="1871"/>
                  </a:lnTo>
                  <a:lnTo>
                    <a:pt x="1708" y="880"/>
                  </a:lnTo>
                  <a:cubicBezTo>
                    <a:pt x="1958" y="744"/>
                    <a:pt x="2110" y="433"/>
                    <a:pt x="2110" y="0"/>
                  </a:cubicBezTo>
                  <a:close/>
                  <a:moveTo>
                    <a:pt x="6" y="1871"/>
                  </a:moveTo>
                  <a:lnTo>
                    <a:pt x="0" y="1874"/>
                  </a:lnTo>
                  <a:cubicBezTo>
                    <a:pt x="2" y="1873"/>
                    <a:pt x="4" y="1872"/>
                    <a:pt x="6" y="18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42"/>
            <p:cNvSpPr/>
            <p:nvPr/>
          </p:nvSpPr>
          <p:spPr>
            <a:xfrm>
              <a:off x="5673917" y="2170747"/>
              <a:ext cx="66904" cy="29470"/>
            </a:xfrm>
            <a:custGeom>
              <a:rect b="b" l="l" r="r" t="t"/>
              <a:pathLst>
                <a:path extrusionOk="0" h="1184" w="2688">
                  <a:moveTo>
                    <a:pt x="20" y="1081"/>
                  </a:moveTo>
                  <a:cubicBezTo>
                    <a:pt x="14" y="1085"/>
                    <a:pt x="7" y="1088"/>
                    <a:pt x="1" y="1092"/>
                  </a:cubicBezTo>
                  <a:lnTo>
                    <a:pt x="20" y="1081"/>
                  </a:lnTo>
                  <a:close/>
                  <a:moveTo>
                    <a:pt x="2074" y="1"/>
                  </a:moveTo>
                  <a:cubicBezTo>
                    <a:pt x="1938" y="1"/>
                    <a:pt x="1814" y="34"/>
                    <a:pt x="1708" y="98"/>
                  </a:cubicBezTo>
                  <a:lnTo>
                    <a:pt x="20" y="1081"/>
                  </a:lnTo>
                  <a:lnTo>
                    <a:pt x="20" y="1081"/>
                  </a:lnTo>
                  <a:cubicBezTo>
                    <a:pt x="122" y="1024"/>
                    <a:pt x="239" y="995"/>
                    <a:pt x="367" y="995"/>
                  </a:cubicBezTo>
                  <a:cubicBezTo>
                    <a:pt x="552" y="995"/>
                    <a:pt x="761" y="1056"/>
                    <a:pt x="980" y="1183"/>
                  </a:cubicBezTo>
                  <a:lnTo>
                    <a:pt x="2687" y="189"/>
                  </a:lnTo>
                  <a:cubicBezTo>
                    <a:pt x="2468" y="62"/>
                    <a:pt x="2260" y="1"/>
                    <a:pt x="2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42"/>
            <p:cNvSpPr/>
            <p:nvPr/>
          </p:nvSpPr>
          <p:spPr>
            <a:xfrm>
              <a:off x="5883018" y="2321829"/>
              <a:ext cx="43085" cy="198174"/>
            </a:xfrm>
            <a:custGeom>
              <a:rect b="b" l="l" r="r" t="t"/>
              <a:pathLst>
                <a:path extrusionOk="0" h="7962" w="1731">
                  <a:moveTo>
                    <a:pt x="1731" y="0"/>
                  </a:moveTo>
                  <a:lnTo>
                    <a:pt x="16" y="995"/>
                  </a:lnTo>
                  <a:lnTo>
                    <a:pt x="1" y="7961"/>
                  </a:lnTo>
                  <a:lnTo>
                    <a:pt x="1708" y="6967"/>
                  </a:lnTo>
                  <a:lnTo>
                    <a:pt x="173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42"/>
            <p:cNvSpPr/>
            <p:nvPr/>
          </p:nvSpPr>
          <p:spPr>
            <a:xfrm>
              <a:off x="5698284" y="2175451"/>
              <a:ext cx="193644" cy="112030"/>
            </a:xfrm>
            <a:custGeom>
              <a:rect b="b" l="l" r="r" t="t"/>
              <a:pathLst>
                <a:path extrusionOk="0" h="4501" w="7780">
                  <a:moveTo>
                    <a:pt x="1716" y="0"/>
                  </a:moveTo>
                  <a:lnTo>
                    <a:pt x="1" y="994"/>
                  </a:lnTo>
                  <a:lnTo>
                    <a:pt x="6064" y="4500"/>
                  </a:lnTo>
                  <a:lnTo>
                    <a:pt x="7779" y="3499"/>
                  </a:lnTo>
                  <a:lnTo>
                    <a:pt x="171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42"/>
            <p:cNvSpPr/>
            <p:nvPr/>
          </p:nvSpPr>
          <p:spPr>
            <a:xfrm>
              <a:off x="5849217" y="2262715"/>
              <a:ext cx="76885" cy="83879"/>
            </a:xfrm>
            <a:custGeom>
              <a:rect b="b" l="l" r="r" t="t"/>
              <a:pathLst>
                <a:path extrusionOk="0" h="3370" w="3089">
                  <a:moveTo>
                    <a:pt x="1708" y="0"/>
                  </a:moveTo>
                  <a:lnTo>
                    <a:pt x="0" y="994"/>
                  </a:lnTo>
                  <a:cubicBezTo>
                    <a:pt x="767" y="1427"/>
                    <a:pt x="1381" y="2497"/>
                    <a:pt x="1374" y="3370"/>
                  </a:cubicBezTo>
                  <a:lnTo>
                    <a:pt x="3081" y="2375"/>
                  </a:lnTo>
                  <a:cubicBezTo>
                    <a:pt x="3089" y="1503"/>
                    <a:pt x="2467" y="433"/>
                    <a:pt x="17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42"/>
            <p:cNvSpPr/>
            <p:nvPr/>
          </p:nvSpPr>
          <p:spPr>
            <a:xfrm>
              <a:off x="5705477" y="2260624"/>
              <a:ext cx="116361" cy="157255"/>
            </a:xfrm>
            <a:custGeom>
              <a:rect b="b" l="l" r="r" t="t"/>
              <a:pathLst>
                <a:path extrusionOk="0" h="6318" w="4675">
                  <a:moveTo>
                    <a:pt x="846" y="1"/>
                  </a:moveTo>
                  <a:cubicBezTo>
                    <a:pt x="816" y="1"/>
                    <a:pt x="794" y="21"/>
                    <a:pt x="789" y="61"/>
                  </a:cubicBezTo>
                  <a:lnTo>
                    <a:pt x="0" y="5449"/>
                  </a:lnTo>
                  <a:cubicBezTo>
                    <a:pt x="0" y="5533"/>
                    <a:pt x="38" y="5616"/>
                    <a:pt x="114" y="5662"/>
                  </a:cubicBezTo>
                  <a:lnTo>
                    <a:pt x="1230" y="6307"/>
                  </a:lnTo>
                  <a:cubicBezTo>
                    <a:pt x="1242" y="6315"/>
                    <a:pt x="1255" y="6318"/>
                    <a:pt x="1267" y="6318"/>
                  </a:cubicBezTo>
                  <a:cubicBezTo>
                    <a:pt x="1291" y="6318"/>
                    <a:pt x="1313" y="6304"/>
                    <a:pt x="1328" y="6284"/>
                  </a:cubicBezTo>
                  <a:cubicBezTo>
                    <a:pt x="1328" y="6277"/>
                    <a:pt x="1336" y="6261"/>
                    <a:pt x="1336" y="6254"/>
                  </a:cubicBezTo>
                  <a:lnTo>
                    <a:pt x="1556" y="4615"/>
                  </a:lnTo>
                  <a:cubicBezTo>
                    <a:pt x="1571" y="4480"/>
                    <a:pt x="1654" y="4405"/>
                    <a:pt x="1765" y="4405"/>
                  </a:cubicBezTo>
                  <a:cubicBezTo>
                    <a:pt x="1817" y="4405"/>
                    <a:pt x="1875" y="4422"/>
                    <a:pt x="1935" y="4455"/>
                  </a:cubicBezTo>
                  <a:lnTo>
                    <a:pt x="2634" y="4865"/>
                  </a:lnTo>
                  <a:cubicBezTo>
                    <a:pt x="2948" y="5045"/>
                    <a:pt x="3246" y="5131"/>
                    <a:pt x="3511" y="5131"/>
                  </a:cubicBezTo>
                  <a:cubicBezTo>
                    <a:pt x="4095" y="5131"/>
                    <a:pt x="4516" y="4710"/>
                    <a:pt x="4584" y="3947"/>
                  </a:cubicBezTo>
                  <a:lnTo>
                    <a:pt x="4591" y="3879"/>
                  </a:lnTo>
                  <a:lnTo>
                    <a:pt x="4599" y="3795"/>
                  </a:lnTo>
                  <a:cubicBezTo>
                    <a:pt x="4675" y="2960"/>
                    <a:pt x="4075" y="1845"/>
                    <a:pt x="3301" y="1405"/>
                  </a:cubicBezTo>
                  <a:lnTo>
                    <a:pt x="896" y="16"/>
                  </a:lnTo>
                  <a:cubicBezTo>
                    <a:pt x="878" y="6"/>
                    <a:pt x="861" y="1"/>
                    <a:pt x="8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42"/>
            <p:cNvSpPr/>
            <p:nvPr/>
          </p:nvSpPr>
          <p:spPr>
            <a:xfrm>
              <a:off x="5736266" y="2417606"/>
              <a:ext cx="25" cy="25"/>
            </a:xfrm>
            <a:custGeom>
              <a:rect b="b" l="l" r="r" t="t"/>
              <a:pathLst>
                <a:path extrusionOk="0" h="1" w="1">
                  <a:moveTo>
                    <a:pt x="0" y="0"/>
                  </a:moveTo>
                  <a:lnTo>
                    <a:pt x="0" y="0"/>
                  </a:lnTo>
                  <a:close/>
                  <a:moveTo>
                    <a:pt x="0" y="0"/>
                  </a:moveTo>
                  <a:lnTo>
                    <a:pt x="0" y="0"/>
                  </a:lnTo>
                  <a:close/>
                </a:path>
              </a:pathLst>
            </a:custGeom>
            <a:solidFill>
              <a:srgbClr val="41E2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42"/>
            <p:cNvSpPr/>
            <p:nvPr/>
          </p:nvSpPr>
          <p:spPr>
            <a:xfrm>
              <a:off x="5743235" y="2315034"/>
              <a:ext cx="76736" cy="73401"/>
            </a:xfrm>
            <a:custGeom>
              <a:rect b="b" l="l" r="r" t="t"/>
              <a:pathLst>
                <a:path extrusionOk="0" h="2949" w="3083">
                  <a:moveTo>
                    <a:pt x="48" y="2425"/>
                  </a:moveTo>
                  <a:lnTo>
                    <a:pt x="48" y="2425"/>
                  </a:lnTo>
                  <a:cubicBezTo>
                    <a:pt x="47" y="2429"/>
                    <a:pt x="47" y="2432"/>
                    <a:pt x="46" y="2436"/>
                  </a:cubicBezTo>
                  <a:lnTo>
                    <a:pt x="1" y="2793"/>
                  </a:lnTo>
                  <a:lnTo>
                    <a:pt x="48" y="2425"/>
                  </a:lnTo>
                  <a:close/>
                  <a:moveTo>
                    <a:pt x="409" y="0"/>
                  </a:moveTo>
                  <a:cubicBezTo>
                    <a:pt x="377" y="0"/>
                    <a:pt x="355" y="21"/>
                    <a:pt x="350" y="61"/>
                  </a:cubicBezTo>
                  <a:lnTo>
                    <a:pt x="48" y="2425"/>
                  </a:lnTo>
                  <a:lnTo>
                    <a:pt x="48" y="2425"/>
                  </a:lnTo>
                  <a:cubicBezTo>
                    <a:pt x="67" y="2297"/>
                    <a:pt x="148" y="2227"/>
                    <a:pt x="256" y="2227"/>
                  </a:cubicBezTo>
                  <a:cubicBezTo>
                    <a:pt x="308" y="2227"/>
                    <a:pt x="366" y="2243"/>
                    <a:pt x="426" y="2277"/>
                  </a:cubicBezTo>
                  <a:lnTo>
                    <a:pt x="1124" y="2679"/>
                  </a:lnTo>
                  <a:cubicBezTo>
                    <a:pt x="1439" y="2861"/>
                    <a:pt x="1738" y="2948"/>
                    <a:pt x="2003" y="2948"/>
                  </a:cubicBezTo>
                  <a:cubicBezTo>
                    <a:pt x="2587" y="2948"/>
                    <a:pt x="3007" y="2526"/>
                    <a:pt x="3074" y="1768"/>
                  </a:cubicBezTo>
                  <a:lnTo>
                    <a:pt x="3082" y="1693"/>
                  </a:lnTo>
                  <a:cubicBezTo>
                    <a:pt x="2923" y="1495"/>
                    <a:pt x="2733" y="1328"/>
                    <a:pt x="2513" y="1199"/>
                  </a:cubicBezTo>
                  <a:lnTo>
                    <a:pt x="464" y="15"/>
                  </a:lnTo>
                  <a:cubicBezTo>
                    <a:pt x="444" y="5"/>
                    <a:pt x="425" y="0"/>
                    <a:pt x="40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42"/>
            <p:cNvSpPr/>
            <p:nvPr/>
          </p:nvSpPr>
          <p:spPr>
            <a:xfrm>
              <a:off x="5736266" y="2357148"/>
              <a:ext cx="97668" cy="98340"/>
            </a:xfrm>
            <a:custGeom>
              <a:rect b="b" l="l" r="r" t="t"/>
              <a:pathLst>
                <a:path extrusionOk="0" h="3951" w="3924">
                  <a:moveTo>
                    <a:pt x="3354" y="1"/>
                  </a:moveTo>
                  <a:lnTo>
                    <a:pt x="3347" y="76"/>
                  </a:lnTo>
                  <a:cubicBezTo>
                    <a:pt x="3284" y="834"/>
                    <a:pt x="2862" y="1256"/>
                    <a:pt x="2277" y="1256"/>
                  </a:cubicBezTo>
                  <a:cubicBezTo>
                    <a:pt x="2011" y="1256"/>
                    <a:pt x="1711" y="1169"/>
                    <a:pt x="1397" y="987"/>
                  </a:cubicBezTo>
                  <a:lnTo>
                    <a:pt x="698" y="585"/>
                  </a:lnTo>
                  <a:cubicBezTo>
                    <a:pt x="638" y="551"/>
                    <a:pt x="581" y="535"/>
                    <a:pt x="530" y="535"/>
                  </a:cubicBezTo>
                  <a:cubicBezTo>
                    <a:pt x="420" y="535"/>
                    <a:pt x="340" y="610"/>
                    <a:pt x="319" y="744"/>
                  </a:cubicBezTo>
                  <a:lnTo>
                    <a:pt x="99" y="2383"/>
                  </a:lnTo>
                  <a:cubicBezTo>
                    <a:pt x="99" y="2391"/>
                    <a:pt x="99" y="2399"/>
                    <a:pt x="91" y="2414"/>
                  </a:cubicBezTo>
                  <a:lnTo>
                    <a:pt x="0" y="3097"/>
                  </a:lnTo>
                  <a:cubicBezTo>
                    <a:pt x="0" y="3097"/>
                    <a:pt x="0" y="3104"/>
                    <a:pt x="0" y="3112"/>
                  </a:cubicBezTo>
                  <a:cubicBezTo>
                    <a:pt x="8" y="3188"/>
                    <a:pt x="46" y="3256"/>
                    <a:pt x="114" y="3302"/>
                  </a:cubicBezTo>
                  <a:lnTo>
                    <a:pt x="1214" y="3932"/>
                  </a:lnTo>
                  <a:cubicBezTo>
                    <a:pt x="1232" y="3944"/>
                    <a:pt x="1249" y="3950"/>
                    <a:pt x="1264" y="3950"/>
                  </a:cubicBezTo>
                  <a:cubicBezTo>
                    <a:pt x="1294" y="3950"/>
                    <a:pt x="1316" y="3927"/>
                    <a:pt x="1321" y="3886"/>
                  </a:cubicBezTo>
                  <a:lnTo>
                    <a:pt x="1533" y="2475"/>
                  </a:lnTo>
                  <a:cubicBezTo>
                    <a:pt x="1554" y="2362"/>
                    <a:pt x="1622" y="2301"/>
                    <a:pt x="1713" y="2301"/>
                  </a:cubicBezTo>
                  <a:cubicBezTo>
                    <a:pt x="1758" y="2301"/>
                    <a:pt x="1807" y="2316"/>
                    <a:pt x="1859" y="2346"/>
                  </a:cubicBezTo>
                  <a:lnTo>
                    <a:pt x="2201" y="2543"/>
                  </a:lnTo>
                  <a:cubicBezTo>
                    <a:pt x="2475" y="2701"/>
                    <a:pt x="2736" y="2777"/>
                    <a:pt x="2969" y="2777"/>
                  </a:cubicBezTo>
                  <a:cubicBezTo>
                    <a:pt x="3481" y="2777"/>
                    <a:pt x="3853" y="2407"/>
                    <a:pt x="3916" y="1738"/>
                  </a:cubicBezTo>
                  <a:lnTo>
                    <a:pt x="3924" y="1602"/>
                  </a:lnTo>
                  <a:lnTo>
                    <a:pt x="3924" y="1571"/>
                  </a:lnTo>
                  <a:lnTo>
                    <a:pt x="3924" y="1534"/>
                  </a:lnTo>
                  <a:lnTo>
                    <a:pt x="3924" y="1518"/>
                  </a:lnTo>
                  <a:lnTo>
                    <a:pt x="3924" y="1496"/>
                  </a:lnTo>
                  <a:lnTo>
                    <a:pt x="3924" y="1465"/>
                  </a:lnTo>
                  <a:lnTo>
                    <a:pt x="3924" y="1427"/>
                  </a:lnTo>
                  <a:lnTo>
                    <a:pt x="3924" y="1412"/>
                  </a:lnTo>
                  <a:lnTo>
                    <a:pt x="3924" y="1397"/>
                  </a:lnTo>
                  <a:lnTo>
                    <a:pt x="3924" y="1374"/>
                  </a:lnTo>
                  <a:lnTo>
                    <a:pt x="3924" y="1344"/>
                  </a:lnTo>
                  <a:lnTo>
                    <a:pt x="3924" y="1306"/>
                  </a:lnTo>
                  <a:lnTo>
                    <a:pt x="3924" y="1276"/>
                  </a:lnTo>
                  <a:lnTo>
                    <a:pt x="3924" y="1260"/>
                  </a:lnTo>
                  <a:lnTo>
                    <a:pt x="3924" y="1245"/>
                  </a:lnTo>
                  <a:lnTo>
                    <a:pt x="3924" y="1230"/>
                  </a:lnTo>
                  <a:lnTo>
                    <a:pt x="3924" y="1215"/>
                  </a:lnTo>
                  <a:lnTo>
                    <a:pt x="3924" y="1200"/>
                  </a:lnTo>
                  <a:lnTo>
                    <a:pt x="3924" y="1192"/>
                  </a:lnTo>
                  <a:lnTo>
                    <a:pt x="3924" y="1177"/>
                  </a:lnTo>
                  <a:lnTo>
                    <a:pt x="3924" y="1169"/>
                  </a:lnTo>
                  <a:lnTo>
                    <a:pt x="3924" y="1162"/>
                  </a:lnTo>
                  <a:lnTo>
                    <a:pt x="3924" y="1154"/>
                  </a:lnTo>
                  <a:lnTo>
                    <a:pt x="3924" y="1139"/>
                  </a:lnTo>
                  <a:lnTo>
                    <a:pt x="3924" y="1131"/>
                  </a:lnTo>
                  <a:lnTo>
                    <a:pt x="3924" y="1124"/>
                  </a:lnTo>
                  <a:lnTo>
                    <a:pt x="3924" y="1109"/>
                  </a:lnTo>
                  <a:lnTo>
                    <a:pt x="3924" y="1101"/>
                  </a:lnTo>
                  <a:lnTo>
                    <a:pt x="3916" y="1063"/>
                  </a:lnTo>
                  <a:cubicBezTo>
                    <a:pt x="3817" y="684"/>
                    <a:pt x="3643" y="327"/>
                    <a:pt x="3392" y="16"/>
                  </a:cubicBezTo>
                  <a:lnTo>
                    <a:pt x="335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5" name="Google Shape;6325;p42"/>
          <p:cNvGrpSpPr/>
          <p:nvPr/>
        </p:nvGrpSpPr>
        <p:grpSpPr>
          <a:xfrm>
            <a:off x="5043055" y="2170747"/>
            <a:ext cx="262764" cy="373599"/>
            <a:chOff x="5043055" y="2170747"/>
            <a:chExt cx="262764" cy="373599"/>
          </a:xfrm>
        </p:grpSpPr>
        <p:sp>
          <p:nvSpPr>
            <p:cNvPr id="6326" name="Google Shape;6326;p42"/>
            <p:cNvSpPr/>
            <p:nvPr/>
          </p:nvSpPr>
          <p:spPr>
            <a:xfrm>
              <a:off x="5043055" y="2170747"/>
              <a:ext cx="262764" cy="373599"/>
            </a:xfrm>
            <a:custGeom>
              <a:rect b="b" l="l" r="r" t="t"/>
              <a:pathLst>
                <a:path extrusionOk="0" h="15010" w="10557">
                  <a:moveTo>
                    <a:pt x="2501" y="1"/>
                  </a:moveTo>
                  <a:cubicBezTo>
                    <a:pt x="2364" y="1"/>
                    <a:pt x="2239" y="34"/>
                    <a:pt x="2133" y="98"/>
                  </a:cubicBezTo>
                  <a:lnTo>
                    <a:pt x="425" y="1092"/>
                  </a:lnTo>
                  <a:cubicBezTo>
                    <a:pt x="182" y="1229"/>
                    <a:pt x="23" y="1540"/>
                    <a:pt x="23" y="1973"/>
                  </a:cubicBezTo>
                  <a:lnTo>
                    <a:pt x="0" y="8939"/>
                  </a:lnTo>
                  <a:cubicBezTo>
                    <a:pt x="0" y="9819"/>
                    <a:pt x="615" y="10882"/>
                    <a:pt x="1374" y="11322"/>
                  </a:cubicBezTo>
                  <a:lnTo>
                    <a:pt x="7437" y="14820"/>
                  </a:lnTo>
                  <a:cubicBezTo>
                    <a:pt x="7660" y="14949"/>
                    <a:pt x="7870" y="15010"/>
                    <a:pt x="8057" y="15010"/>
                  </a:cubicBezTo>
                  <a:cubicBezTo>
                    <a:pt x="8200" y="15010"/>
                    <a:pt x="8330" y="14973"/>
                    <a:pt x="8439" y="14904"/>
                  </a:cubicBezTo>
                  <a:lnTo>
                    <a:pt x="8439" y="14904"/>
                  </a:lnTo>
                  <a:lnTo>
                    <a:pt x="8424" y="14919"/>
                  </a:lnTo>
                  <a:lnTo>
                    <a:pt x="10131" y="13925"/>
                  </a:lnTo>
                  <a:cubicBezTo>
                    <a:pt x="10374" y="13781"/>
                    <a:pt x="10526" y="13470"/>
                    <a:pt x="10533" y="13037"/>
                  </a:cubicBezTo>
                  <a:lnTo>
                    <a:pt x="10549" y="6070"/>
                  </a:lnTo>
                  <a:cubicBezTo>
                    <a:pt x="10556" y="5198"/>
                    <a:pt x="9942" y="4128"/>
                    <a:pt x="9183" y="3688"/>
                  </a:cubicBezTo>
                  <a:lnTo>
                    <a:pt x="3119" y="189"/>
                  </a:lnTo>
                  <a:cubicBezTo>
                    <a:pt x="2900" y="62"/>
                    <a:pt x="2689" y="1"/>
                    <a:pt x="250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42"/>
            <p:cNvSpPr/>
            <p:nvPr/>
          </p:nvSpPr>
          <p:spPr>
            <a:xfrm>
              <a:off x="5252703" y="2495238"/>
              <a:ext cx="52543" cy="46669"/>
            </a:xfrm>
            <a:custGeom>
              <a:rect b="b" l="l" r="r" t="t"/>
              <a:pathLst>
                <a:path extrusionOk="0" h="1875" w="2111">
                  <a:moveTo>
                    <a:pt x="2110" y="0"/>
                  </a:moveTo>
                  <a:lnTo>
                    <a:pt x="403" y="994"/>
                  </a:lnTo>
                  <a:cubicBezTo>
                    <a:pt x="403" y="1424"/>
                    <a:pt x="253" y="1726"/>
                    <a:pt x="6" y="1871"/>
                  </a:cubicBezTo>
                  <a:lnTo>
                    <a:pt x="6" y="1871"/>
                  </a:lnTo>
                  <a:lnTo>
                    <a:pt x="1708" y="880"/>
                  </a:lnTo>
                  <a:cubicBezTo>
                    <a:pt x="1959" y="744"/>
                    <a:pt x="2110" y="433"/>
                    <a:pt x="2110" y="0"/>
                  </a:cubicBezTo>
                  <a:close/>
                  <a:moveTo>
                    <a:pt x="6" y="1871"/>
                  </a:moveTo>
                  <a:lnTo>
                    <a:pt x="1" y="1874"/>
                  </a:lnTo>
                  <a:cubicBezTo>
                    <a:pt x="3" y="1873"/>
                    <a:pt x="4" y="1872"/>
                    <a:pt x="6" y="18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42"/>
            <p:cNvSpPr/>
            <p:nvPr/>
          </p:nvSpPr>
          <p:spPr>
            <a:xfrm>
              <a:off x="5053633" y="2170747"/>
              <a:ext cx="66879" cy="29470"/>
            </a:xfrm>
            <a:custGeom>
              <a:rect b="b" l="l" r="r" t="t"/>
              <a:pathLst>
                <a:path extrusionOk="0" h="1184" w="2687">
                  <a:moveTo>
                    <a:pt x="20" y="1081"/>
                  </a:moveTo>
                  <a:cubicBezTo>
                    <a:pt x="13" y="1085"/>
                    <a:pt x="7" y="1088"/>
                    <a:pt x="0" y="1092"/>
                  </a:cubicBezTo>
                  <a:lnTo>
                    <a:pt x="20" y="1081"/>
                  </a:lnTo>
                  <a:close/>
                  <a:moveTo>
                    <a:pt x="2073" y="1"/>
                  </a:moveTo>
                  <a:cubicBezTo>
                    <a:pt x="1937" y="1"/>
                    <a:pt x="1814" y="34"/>
                    <a:pt x="1708" y="98"/>
                  </a:cubicBezTo>
                  <a:lnTo>
                    <a:pt x="20" y="1081"/>
                  </a:lnTo>
                  <a:lnTo>
                    <a:pt x="20" y="1081"/>
                  </a:lnTo>
                  <a:cubicBezTo>
                    <a:pt x="121" y="1024"/>
                    <a:pt x="238" y="995"/>
                    <a:pt x="366" y="995"/>
                  </a:cubicBezTo>
                  <a:cubicBezTo>
                    <a:pt x="551" y="995"/>
                    <a:pt x="760" y="1056"/>
                    <a:pt x="979" y="1183"/>
                  </a:cubicBezTo>
                  <a:lnTo>
                    <a:pt x="2687" y="189"/>
                  </a:lnTo>
                  <a:cubicBezTo>
                    <a:pt x="2468" y="62"/>
                    <a:pt x="2259" y="1"/>
                    <a:pt x="20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42"/>
            <p:cNvSpPr/>
            <p:nvPr/>
          </p:nvSpPr>
          <p:spPr>
            <a:xfrm>
              <a:off x="5262535" y="2321829"/>
              <a:ext cx="43284" cy="198174"/>
            </a:xfrm>
            <a:custGeom>
              <a:rect b="b" l="l" r="r" t="t"/>
              <a:pathLst>
                <a:path extrusionOk="0" h="7962" w="1739">
                  <a:moveTo>
                    <a:pt x="1738" y="0"/>
                  </a:moveTo>
                  <a:lnTo>
                    <a:pt x="23" y="995"/>
                  </a:lnTo>
                  <a:lnTo>
                    <a:pt x="0" y="7961"/>
                  </a:lnTo>
                  <a:lnTo>
                    <a:pt x="1715" y="6967"/>
                  </a:lnTo>
                  <a:lnTo>
                    <a:pt x="173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42"/>
            <p:cNvSpPr/>
            <p:nvPr/>
          </p:nvSpPr>
          <p:spPr>
            <a:xfrm>
              <a:off x="5078000" y="2175451"/>
              <a:ext cx="193619" cy="112030"/>
            </a:xfrm>
            <a:custGeom>
              <a:rect b="b" l="l" r="r" t="t"/>
              <a:pathLst>
                <a:path extrusionOk="0" h="4501" w="7779">
                  <a:moveTo>
                    <a:pt x="1715" y="0"/>
                  </a:moveTo>
                  <a:lnTo>
                    <a:pt x="0" y="994"/>
                  </a:lnTo>
                  <a:lnTo>
                    <a:pt x="6064" y="4500"/>
                  </a:lnTo>
                  <a:lnTo>
                    <a:pt x="7779" y="3499"/>
                  </a:lnTo>
                  <a:lnTo>
                    <a:pt x="171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42"/>
            <p:cNvSpPr/>
            <p:nvPr/>
          </p:nvSpPr>
          <p:spPr>
            <a:xfrm>
              <a:off x="5228908" y="2262715"/>
              <a:ext cx="76711" cy="83879"/>
            </a:xfrm>
            <a:custGeom>
              <a:rect b="b" l="l" r="r" t="t"/>
              <a:pathLst>
                <a:path extrusionOk="0" h="3370" w="3082">
                  <a:moveTo>
                    <a:pt x="1708" y="0"/>
                  </a:moveTo>
                  <a:lnTo>
                    <a:pt x="1" y="994"/>
                  </a:lnTo>
                  <a:cubicBezTo>
                    <a:pt x="759" y="1427"/>
                    <a:pt x="1374" y="2497"/>
                    <a:pt x="1374" y="3370"/>
                  </a:cubicBezTo>
                  <a:lnTo>
                    <a:pt x="3082" y="2375"/>
                  </a:lnTo>
                  <a:cubicBezTo>
                    <a:pt x="3082" y="1503"/>
                    <a:pt x="2467" y="433"/>
                    <a:pt x="17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42"/>
            <p:cNvSpPr/>
            <p:nvPr/>
          </p:nvSpPr>
          <p:spPr>
            <a:xfrm>
              <a:off x="5072325" y="2268863"/>
              <a:ext cx="155289" cy="199269"/>
            </a:xfrm>
            <a:custGeom>
              <a:rect b="b" l="l" r="r" t="t"/>
              <a:pathLst>
                <a:path extrusionOk="0" h="8006" w="6239">
                  <a:moveTo>
                    <a:pt x="1836" y="306"/>
                  </a:moveTo>
                  <a:cubicBezTo>
                    <a:pt x="2225" y="306"/>
                    <a:pt x="2664" y="433"/>
                    <a:pt x="3127" y="702"/>
                  </a:cubicBezTo>
                  <a:cubicBezTo>
                    <a:pt x="4721" y="1612"/>
                    <a:pt x="6003" y="3844"/>
                    <a:pt x="5996" y="5665"/>
                  </a:cubicBezTo>
                  <a:cubicBezTo>
                    <a:pt x="5996" y="6960"/>
                    <a:pt x="5345" y="7707"/>
                    <a:pt x="4402" y="7707"/>
                  </a:cubicBezTo>
                  <a:cubicBezTo>
                    <a:pt x="4013" y="7707"/>
                    <a:pt x="3575" y="7580"/>
                    <a:pt x="3112" y="7312"/>
                  </a:cubicBezTo>
                  <a:cubicBezTo>
                    <a:pt x="2801" y="7130"/>
                    <a:pt x="2512" y="6917"/>
                    <a:pt x="2254" y="6674"/>
                  </a:cubicBezTo>
                  <a:cubicBezTo>
                    <a:pt x="2414" y="6477"/>
                    <a:pt x="2535" y="6249"/>
                    <a:pt x="2619" y="6006"/>
                  </a:cubicBezTo>
                  <a:cubicBezTo>
                    <a:pt x="2649" y="5877"/>
                    <a:pt x="2801" y="5323"/>
                    <a:pt x="2801" y="5323"/>
                  </a:cubicBezTo>
                  <a:cubicBezTo>
                    <a:pt x="2930" y="5642"/>
                    <a:pt x="3165" y="5908"/>
                    <a:pt x="3453" y="6082"/>
                  </a:cubicBezTo>
                  <a:cubicBezTo>
                    <a:pt x="3673" y="6208"/>
                    <a:pt x="3877" y="6267"/>
                    <a:pt x="4060" y="6267"/>
                  </a:cubicBezTo>
                  <a:cubicBezTo>
                    <a:pt x="4603" y="6267"/>
                    <a:pt x="4956" y="5743"/>
                    <a:pt x="4956" y="4891"/>
                  </a:cubicBezTo>
                  <a:cubicBezTo>
                    <a:pt x="4956" y="3798"/>
                    <a:pt x="4182" y="2531"/>
                    <a:pt x="3188" y="1954"/>
                  </a:cubicBezTo>
                  <a:cubicBezTo>
                    <a:pt x="2806" y="1735"/>
                    <a:pt x="2479" y="1638"/>
                    <a:pt x="2210" y="1638"/>
                  </a:cubicBezTo>
                  <a:cubicBezTo>
                    <a:pt x="1600" y="1638"/>
                    <a:pt x="1281" y="2136"/>
                    <a:pt x="1275" y="2857"/>
                  </a:cubicBezTo>
                  <a:cubicBezTo>
                    <a:pt x="1275" y="3343"/>
                    <a:pt x="1503" y="4079"/>
                    <a:pt x="1860" y="4481"/>
                  </a:cubicBezTo>
                  <a:cubicBezTo>
                    <a:pt x="1875" y="4496"/>
                    <a:pt x="1890" y="4511"/>
                    <a:pt x="1905" y="4519"/>
                  </a:cubicBezTo>
                  <a:cubicBezTo>
                    <a:pt x="1913" y="4523"/>
                    <a:pt x="1920" y="4525"/>
                    <a:pt x="1926" y="4525"/>
                  </a:cubicBezTo>
                  <a:cubicBezTo>
                    <a:pt x="1943" y="4525"/>
                    <a:pt x="1953" y="4511"/>
                    <a:pt x="1958" y="4489"/>
                  </a:cubicBezTo>
                  <a:cubicBezTo>
                    <a:pt x="1966" y="4458"/>
                    <a:pt x="2011" y="4253"/>
                    <a:pt x="2034" y="4162"/>
                  </a:cubicBezTo>
                  <a:cubicBezTo>
                    <a:pt x="2042" y="4124"/>
                    <a:pt x="2034" y="4086"/>
                    <a:pt x="2019" y="4056"/>
                  </a:cubicBezTo>
                  <a:cubicBezTo>
                    <a:pt x="1882" y="3775"/>
                    <a:pt x="1814" y="3479"/>
                    <a:pt x="1807" y="3176"/>
                  </a:cubicBezTo>
                  <a:cubicBezTo>
                    <a:pt x="1807" y="2659"/>
                    <a:pt x="2047" y="2292"/>
                    <a:pt x="2479" y="2292"/>
                  </a:cubicBezTo>
                  <a:cubicBezTo>
                    <a:pt x="2656" y="2292"/>
                    <a:pt x="2866" y="2354"/>
                    <a:pt x="3104" y="2493"/>
                  </a:cubicBezTo>
                  <a:cubicBezTo>
                    <a:pt x="3810" y="2895"/>
                    <a:pt x="4311" y="3737"/>
                    <a:pt x="4303" y="4527"/>
                  </a:cubicBezTo>
                  <a:cubicBezTo>
                    <a:pt x="4303" y="5224"/>
                    <a:pt x="4064" y="5618"/>
                    <a:pt x="3718" y="5618"/>
                  </a:cubicBezTo>
                  <a:cubicBezTo>
                    <a:pt x="3619" y="5618"/>
                    <a:pt x="3513" y="5586"/>
                    <a:pt x="3400" y="5521"/>
                  </a:cubicBezTo>
                  <a:cubicBezTo>
                    <a:pt x="3112" y="5361"/>
                    <a:pt x="2907" y="4967"/>
                    <a:pt x="2975" y="4678"/>
                  </a:cubicBezTo>
                  <a:cubicBezTo>
                    <a:pt x="3051" y="4329"/>
                    <a:pt x="3210" y="3995"/>
                    <a:pt x="3210" y="3715"/>
                  </a:cubicBezTo>
                  <a:cubicBezTo>
                    <a:pt x="3218" y="3441"/>
                    <a:pt x="3081" y="3183"/>
                    <a:pt x="2854" y="3039"/>
                  </a:cubicBezTo>
                  <a:cubicBezTo>
                    <a:pt x="2787" y="3000"/>
                    <a:pt x="2722" y="2982"/>
                    <a:pt x="2663" y="2982"/>
                  </a:cubicBezTo>
                  <a:cubicBezTo>
                    <a:pt x="2469" y="2982"/>
                    <a:pt x="2330" y="3185"/>
                    <a:pt x="2330" y="3540"/>
                  </a:cubicBezTo>
                  <a:cubicBezTo>
                    <a:pt x="2330" y="3722"/>
                    <a:pt x="2361" y="3904"/>
                    <a:pt x="2414" y="4079"/>
                  </a:cubicBezTo>
                  <a:cubicBezTo>
                    <a:pt x="2414" y="4079"/>
                    <a:pt x="2125" y="5301"/>
                    <a:pt x="2072" y="5528"/>
                  </a:cubicBezTo>
                  <a:cubicBezTo>
                    <a:pt x="2012" y="5784"/>
                    <a:pt x="2034" y="6188"/>
                    <a:pt x="2056" y="6468"/>
                  </a:cubicBezTo>
                  <a:lnTo>
                    <a:pt x="2056" y="6468"/>
                  </a:lnTo>
                  <a:cubicBezTo>
                    <a:pt x="991" y="5368"/>
                    <a:pt x="236" y="3741"/>
                    <a:pt x="243" y="2341"/>
                  </a:cubicBezTo>
                  <a:cubicBezTo>
                    <a:pt x="243" y="1052"/>
                    <a:pt x="893" y="306"/>
                    <a:pt x="1836" y="306"/>
                  </a:cubicBezTo>
                  <a:close/>
                  <a:moveTo>
                    <a:pt x="1732" y="1"/>
                  </a:moveTo>
                  <a:cubicBezTo>
                    <a:pt x="714" y="1"/>
                    <a:pt x="13" y="808"/>
                    <a:pt x="8" y="2204"/>
                  </a:cubicBezTo>
                  <a:cubicBezTo>
                    <a:pt x="0" y="4177"/>
                    <a:pt x="1389" y="6583"/>
                    <a:pt x="3112" y="7577"/>
                  </a:cubicBezTo>
                  <a:cubicBezTo>
                    <a:pt x="3613" y="7868"/>
                    <a:pt x="4087" y="8005"/>
                    <a:pt x="4507" y="8005"/>
                  </a:cubicBezTo>
                  <a:cubicBezTo>
                    <a:pt x="5524" y="8005"/>
                    <a:pt x="6225" y="7198"/>
                    <a:pt x="6231" y="5801"/>
                  </a:cubicBezTo>
                  <a:cubicBezTo>
                    <a:pt x="6238" y="3821"/>
                    <a:pt x="4850" y="1415"/>
                    <a:pt x="3127" y="421"/>
                  </a:cubicBezTo>
                  <a:lnTo>
                    <a:pt x="3127" y="429"/>
                  </a:lnTo>
                  <a:cubicBezTo>
                    <a:pt x="2626" y="138"/>
                    <a:pt x="2152"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3" name="Google Shape;6333;p42"/>
          <p:cNvGrpSpPr/>
          <p:nvPr/>
        </p:nvGrpSpPr>
        <p:grpSpPr>
          <a:xfrm>
            <a:off x="3802438" y="2170747"/>
            <a:ext cx="262589" cy="373599"/>
            <a:chOff x="3802438" y="2170747"/>
            <a:chExt cx="262589" cy="373599"/>
          </a:xfrm>
        </p:grpSpPr>
        <p:sp>
          <p:nvSpPr>
            <p:cNvPr id="6334" name="Google Shape;6334;p42"/>
            <p:cNvSpPr/>
            <p:nvPr/>
          </p:nvSpPr>
          <p:spPr>
            <a:xfrm>
              <a:off x="3802438" y="2170747"/>
              <a:ext cx="262589" cy="373599"/>
            </a:xfrm>
            <a:custGeom>
              <a:rect b="b" l="l" r="r" t="t"/>
              <a:pathLst>
                <a:path extrusionOk="0" h="15010" w="10550">
                  <a:moveTo>
                    <a:pt x="2499" y="1"/>
                  </a:moveTo>
                  <a:cubicBezTo>
                    <a:pt x="2363" y="1"/>
                    <a:pt x="2239" y="34"/>
                    <a:pt x="2133" y="98"/>
                  </a:cubicBezTo>
                  <a:lnTo>
                    <a:pt x="426" y="1092"/>
                  </a:lnTo>
                  <a:cubicBezTo>
                    <a:pt x="175" y="1229"/>
                    <a:pt x="23" y="1540"/>
                    <a:pt x="23" y="1973"/>
                  </a:cubicBezTo>
                  <a:lnTo>
                    <a:pt x="1" y="8939"/>
                  </a:lnTo>
                  <a:cubicBezTo>
                    <a:pt x="1" y="9819"/>
                    <a:pt x="615" y="10882"/>
                    <a:pt x="1374" y="11322"/>
                  </a:cubicBezTo>
                  <a:lnTo>
                    <a:pt x="7438" y="14820"/>
                  </a:lnTo>
                  <a:cubicBezTo>
                    <a:pt x="7660" y="14949"/>
                    <a:pt x="7871" y="15010"/>
                    <a:pt x="8057" y="15010"/>
                  </a:cubicBezTo>
                  <a:cubicBezTo>
                    <a:pt x="8201" y="15010"/>
                    <a:pt x="8330" y="14973"/>
                    <a:pt x="8439" y="14904"/>
                  </a:cubicBezTo>
                  <a:lnTo>
                    <a:pt x="8439" y="14904"/>
                  </a:lnTo>
                  <a:lnTo>
                    <a:pt x="8417" y="14919"/>
                  </a:lnTo>
                  <a:lnTo>
                    <a:pt x="10124" y="13925"/>
                  </a:lnTo>
                  <a:cubicBezTo>
                    <a:pt x="10375" y="13781"/>
                    <a:pt x="10526" y="13470"/>
                    <a:pt x="10526" y="13037"/>
                  </a:cubicBezTo>
                  <a:lnTo>
                    <a:pt x="10549" y="6070"/>
                  </a:lnTo>
                  <a:cubicBezTo>
                    <a:pt x="10549" y="5198"/>
                    <a:pt x="9934" y="4128"/>
                    <a:pt x="9176" y="3688"/>
                  </a:cubicBezTo>
                  <a:lnTo>
                    <a:pt x="3112" y="189"/>
                  </a:lnTo>
                  <a:cubicBezTo>
                    <a:pt x="2893" y="62"/>
                    <a:pt x="2684" y="1"/>
                    <a:pt x="249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42"/>
            <p:cNvSpPr/>
            <p:nvPr/>
          </p:nvSpPr>
          <p:spPr>
            <a:xfrm>
              <a:off x="4012111" y="2495238"/>
              <a:ext cx="52518" cy="46669"/>
            </a:xfrm>
            <a:custGeom>
              <a:rect b="b" l="l" r="r" t="t"/>
              <a:pathLst>
                <a:path extrusionOk="0" h="1875" w="2110">
                  <a:moveTo>
                    <a:pt x="2110" y="0"/>
                  </a:moveTo>
                  <a:lnTo>
                    <a:pt x="402" y="994"/>
                  </a:lnTo>
                  <a:cubicBezTo>
                    <a:pt x="395" y="1427"/>
                    <a:pt x="243" y="1730"/>
                    <a:pt x="0" y="1874"/>
                  </a:cubicBezTo>
                  <a:lnTo>
                    <a:pt x="1708" y="880"/>
                  </a:lnTo>
                  <a:cubicBezTo>
                    <a:pt x="1951" y="744"/>
                    <a:pt x="2102" y="433"/>
                    <a:pt x="21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42"/>
            <p:cNvSpPr/>
            <p:nvPr/>
          </p:nvSpPr>
          <p:spPr>
            <a:xfrm>
              <a:off x="3812842" y="2170747"/>
              <a:ext cx="67079" cy="29470"/>
            </a:xfrm>
            <a:custGeom>
              <a:rect b="b" l="l" r="r" t="t"/>
              <a:pathLst>
                <a:path extrusionOk="0" h="1184" w="2695">
                  <a:moveTo>
                    <a:pt x="20" y="1081"/>
                  </a:moveTo>
                  <a:lnTo>
                    <a:pt x="20" y="1081"/>
                  </a:lnTo>
                  <a:cubicBezTo>
                    <a:pt x="13" y="1085"/>
                    <a:pt x="6" y="1088"/>
                    <a:pt x="0" y="1092"/>
                  </a:cubicBezTo>
                  <a:lnTo>
                    <a:pt x="20" y="1081"/>
                  </a:lnTo>
                  <a:close/>
                  <a:moveTo>
                    <a:pt x="2074" y="1"/>
                  </a:moveTo>
                  <a:cubicBezTo>
                    <a:pt x="1937" y="1"/>
                    <a:pt x="1813" y="34"/>
                    <a:pt x="1708" y="98"/>
                  </a:cubicBezTo>
                  <a:lnTo>
                    <a:pt x="20" y="1081"/>
                  </a:lnTo>
                  <a:lnTo>
                    <a:pt x="20" y="1081"/>
                  </a:lnTo>
                  <a:cubicBezTo>
                    <a:pt x="121" y="1024"/>
                    <a:pt x="238" y="995"/>
                    <a:pt x="366" y="995"/>
                  </a:cubicBezTo>
                  <a:cubicBezTo>
                    <a:pt x="553" y="995"/>
                    <a:pt x="763" y="1056"/>
                    <a:pt x="987" y="1183"/>
                  </a:cubicBezTo>
                  <a:lnTo>
                    <a:pt x="2694" y="189"/>
                  </a:lnTo>
                  <a:cubicBezTo>
                    <a:pt x="2471" y="62"/>
                    <a:pt x="2260" y="1"/>
                    <a:pt x="2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42"/>
            <p:cNvSpPr/>
            <p:nvPr/>
          </p:nvSpPr>
          <p:spPr>
            <a:xfrm>
              <a:off x="4021918" y="2321829"/>
              <a:ext cx="43109" cy="198174"/>
            </a:xfrm>
            <a:custGeom>
              <a:rect b="b" l="l" r="r" t="t"/>
              <a:pathLst>
                <a:path extrusionOk="0" h="7962" w="1732">
                  <a:moveTo>
                    <a:pt x="1731" y="0"/>
                  </a:moveTo>
                  <a:lnTo>
                    <a:pt x="24" y="995"/>
                  </a:lnTo>
                  <a:lnTo>
                    <a:pt x="1" y="7961"/>
                  </a:lnTo>
                  <a:lnTo>
                    <a:pt x="1708" y="6967"/>
                  </a:lnTo>
                  <a:lnTo>
                    <a:pt x="173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42"/>
            <p:cNvSpPr/>
            <p:nvPr/>
          </p:nvSpPr>
          <p:spPr>
            <a:xfrm>
              <a:off x="3837383" y="2175451"/>
              <a:ext cx="193445" cy="112030"/>
            </a:xfrm>
            <a:custGeom>
              <a:rect b="b" l="l" r="r" t="t"/>
              <a:pathLst>
                <a:path extrusionOk="0" h="4501" w="7772">
                  <a:moveTo>
                    <a:pt x="1708" y="0"/>
                  </a:moveTo>
                  <a:lnTo>
                    <a:pt x="1" y="994"/>
                  </a:lnTo>
                  <a:lnTo>
                    <a:pt x="6064" y="4500"/>
                  </a:lnTo>
                  <a:lnTo>
                    <a:pt x="7772" y="3499"/>
                  </a:lnTo>
                  <a:lnTo>
                    <a:pt x="170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42"/>
            <p:cNvSpPr/>
            <p:nvPr/>
          </p:nvSpPr>
          <p:spPr>
            <a:xfrm>
              <a:off x="3988316" y="2262715"/>
              <a:ext cx="76711" cy="83879"/>
            </a:xfrm>
            <a:custGeom>
              <a:rect b="b" l="l" r="r" t="t"/>
              <a:pathLst>
                <a:path extrusionOk="0" h="3370" w="3082">
                  <a:moveTo>
                    <a:pt x="1708" y="0"/>
                  </a:moveTo>
                  <a:lnTo>
                    <a:pt x="0" y="994"/>
                  </a:lnTo>
                  <a:cubicBezTo>
                    <a:pt x="759" y="1427"/>
                    <a:pt x="1374" y="2497"/>
                    <a:pt x="1374" y="3370"/>
                  </a:cubicBezTo>
                  <a:lnTo>
                    <a:pt x="3081" y="2375"/>
                  </a:lnTo>
                  <a:cubicBezTo>
                    <a:pt x="3081" y="1503"/>
                    <a:pt x="2466" y="433"/>
                    <a:pt x="17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42"/>
            <p:cNvSpPr/>
            <p:nvPr/>
          </p:nvSpPr>
          <p:spPr>
            <a:xfrm>
              <a:off x="3837010" y="2308811"/>
              <a:ext cx="148295" cy="179258"/>
            </a:xfrm>
            <a:custGeom>
              <a:rect b="b" l="l" r="r" t="t"/>
              <a:pathLst>
                <a:path extrusionOk="0" h="7202" w="5958">
                  <a:moveTo>
                    <a:pt x="585" y="0"/>
                  </a:moveTo>
                  <a:cubicBezTo>
                    <a:pt x="240" y="0"/>
                    <a:pt x="0" y="273"/>
                    <a:pt x="0" y="751"/>
                  </a:cubicBezTo>
                  <a:cubicBezTo>
                    <a:pt x="0" y="1419"/>
                    <a:pt x="471" y="2231"/>
                    <a:pt x="1048" y="2572"/>
                  </a:cubicBezTo>
                  <a:cubicBezTo>
                    <a:pt x="1189" y="2663"/>
                    <a:pt x="1347" y="2711"/>
                    <a:pt x="1506" y="2711"/>
                  </a:cubicBezTo>
                  <a:cubicBezTo>
                    <a:pt x="1561" y="2711"/>
                    <a:pt x="1616" y="2706"/>
                    <a:pt x="1670" y="2694"/>
                  </a:cubicBezTo>
                  <a:lnTo>
                    <a:pt x="3825" y="5137"/>
                  </a:lnTo>
                  <a:lnTo>
                    <a:pt x="3825" y="5236"/>
                  </a:lnTo>
                  <a:cubicBezTo>
                    <a:pt x="3825" y="5904"/>
                    <a:pt x="4296" y="6724"/>
                    <a:pt x="4880" y="7057"/>
                  </a:cubicBezTo>
                  <a:cubicBezTo>
                    <a:pt x="5051" y="7155"/>
                    <a:pt x="5212" y="7201"/>
                    <a:pt x="5354" y="7201"/>
                  </a:cubicBezTo>
                  <a:cubicBezTo>
                    <a:pt x="5699" y="7201"/>
                    <a:pt x="5935" y="6929"/>
                    <a:pt x="5935" y="6450"/>
                  </a:cubicBezTo>
                  <a:cubicBezTo>
                    <a:pt x="5942" y="5783"/>
                    <a:pt x="5472" y="4971"/>
                    <a:pt x="4888" y="4637"/>
                  </a:cubicBezTo>
                  <a:cubicBezTo>
                    <a:pt x="4715" y="4538"/>
                    <a:pt x="4554" y="4490"/>
                    <a:pt x="4411" y="4490"/>
                  </a:cubicBezTo>
                  <a:cubicBezTo>
                    <a:pt x="4335" y="4490"/>
                    <a:pt x="4263" y="4504"/>
                    <a:pt x="4197" y="4530"/>
                  </a:cubicBezTo>
                  <a:lnTo>
                    <a:pt x="2103" y="2147"/>
                  </a:lnTo>
                  <a:cubicBezTo>
                    <a:pt x="2110" y="2087"/>
                    <a:pt x="2118" y="2026"/>
                    <a:pt x="2118" y="1965"/>
                  </a:cubicBezTo>
                  <a:lnTo>
                    <a:pt x="2118" y="1943"/>
                  </a:lnTo>
                  <a:lnTo>
                    <a:pt x="4174" y="1943"/>
                  </a:lnTo>
                  <a:cubicBezTo>
                    <a:pt x="4349" y="2254"/>
                    <a:pt x="4599" y="2504"/>
                    <a:pt x="4895" y="2694"/>
                  </a:cubicBezTo>
                  <a:cubicBezTo>
                    <a:pt x="5066" y="2791"/>
                    <a:pt x="5227" y="2838"/>
                    <a:pt x="5369" y="2838"/>
                  </a:cubicBezTo>
                  <a:cubicBezTo>
                    <a:pt x="5714" y="2838"/>
                    <a:pt x="5950" y="2565"/>
                    <a:pt x="5950" y="2087"/>
                  </a:cubicBezTo>
                  <a:cubicBezTo>
                    <a:pt x="5958" y="1419"/>
                    <a:pt x="5487" y="607"/>
                    <a:pt x="4903" y="265"/>
                  </a:cubicBezTo>
                  <a:lnTo>
                    <a:pt x="4895" y="265"/>
                  </a:lnTo>
                  <a:cubicBezTo>
                    <a:pt x="4725" y="168"/>
                    <a:pt x="4564" y="122"/>
                    <a:pt x="4421" y="122"/>
                  </a:cubicBezTo>
                  <a:cubicBezTo>
                    <a:pt x="4076" y="122"/>
                    <a:pt x="3840" y="394"/>
                    <a:pt x="3840" y="873"/>
                  </a:cubicBezTo>
                  <a:lnTo>
                    <a:pt x="3840" y="911"/>
                  </a:lnTo>
                  <a:lnTo>
                    <a:pt x="1791" y="911"/>
                  </a:lnTo>
                  <a:cubicBezTo>
                    <a:pt x="1617" y="599"/>
                    <a:pt x="1366" y="334"/>
                    <a:pt x="1055" y="144"/>
                  </a:cubicBezTo>
                  <a:cubicBezTo>
                    <a:pt x="887" y="47"/>
                    <a:pt x="727" y="0"/>
                    <a:pt x="5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1" name="Google Shape;6341;p42"/>
          <p:cNvGrpSpPr/>
          <p:nvPr/>
        </p:nvGrpSpPr>
        <p:grpSpPr>
          <a:xfrm>
            <a:off x="3182129" y="2170747"/>
            <a:ext cx="262590" cy="373599"/>
            <a:chOff x="3182129" y="2170747"/>
            <a:chExt cx="262590" cy="373599"/>
          </a:xfrm>
        </p:grpSpPr>
        <p:sp>
          <p:nvSpPr>
            <p:cNvPr id="6342" name="Google Shape;6342;p42"/>
            <p:cNvSpPr/>
            <p:nvPr/>
          </p:nvSpPr>
          <p:spPr>
            <a:xfrm>
              <a:off x="3182129" y="2170747"/>
              <a:ext cx="262589" cy="373599"/>
            </a:xfrm>
            <a:custGeom>
              <a:rect b="b" l="l" r="r" t="t"/>
              <a:pathLst>
                <a:path extrusionOk="0" h="15010" w="10550">
                  <a:moveTo>
                    <a:pt x="2499" y="1"/>
                  </a:moveTo>
                  <a:cubicBezTo>
                    <a:pt x="2363" y="1"/>
                    <a:pt x="2239" y="34"/>
                    <a:pt x="2133" y="98"/>
                  </a:cubicBezTo>
                  <a:lnTo>
                    <a:pt x="426" y="1092"/>
                  </a:lnTo>
                  <a:cubicBezTo>
                    <a:pt x="175" y="1229"/>
                    <a:pt x="16" y="1540"/>
                    <a:pt x="16" y="1973"/>
                  </a:cubicBezTo>
                  <a:lnTo>
                    <a:pt x="1" y="8939"/>
                  </a:lnTo>
                  <a:cubicBezTo>
                    <a:pt x="1" y="9819"/>
                    <a:pt x="608" y="10882"/>
                    <a:pt x="1375" y="11322"/>
                  </a:cubicBezTo>
                  <a:lnTo>
                    <a:pt x="7438" y="14820"/>
                  </a:lnTo>
                  <a:cubicBezTo>
                    <a:pt x="7661" y="14949"/>
                    <a:pt x="7869" y="15010"/>
                    <a:pt x="8054" y="15010"/>
                  </a:cubicBezTo>
                  <a:cubicBezTo>
                    <a:pt x="8197" y="15010"/>
                    <a:pt x="8327" y="14973"/>
                    <a:pt x="8440" y="14904"/>
                  </a:cubicBezTo>
                  <a:lnTo>
                    <a:pt x="8440" y="14904"/>
                  </a:lnTo>
                  <a:lnTo>
                    <a:pt x="8417" y="14919"/>
                  </a:lnTo>
                  <a:lnTo>
                    <a:pt x="10124" y="13925"/>
                  </a:lnTo>
                  <a:cubicBezTo>
                    <a:pt x="10367" y="13781"/>
                    <a:pt x="10527" y="13470"/>
                    <a:pt x="10527" y="13037"/>
                  </a:cubicBezTo>
                  <a:lnTo>
                    <a:pt x="10549" y="6070"/>
                  </a:lnTo>
                  <a:cubicBezTo>
                    <a:pt x="10549" y="5198"/>
                    <a:pt x="9935" y="4128"/>
                    <a:pt x="9176" y="3688"/>
                  </a:cubicBezTo>
                  <a:lnTo>
                    <a:pt x="3112" y="189"/>
                  </a:lnTo>
                  <a:cubicBezTo>
                    <a:pt x="2893" y="62"/>
                    <a:pt x="2685" y="1"/>
                    <a:pt x="249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42"/>
            <p:cNvSpPr/>
            <p:nvPr/>
          </p:nvSpPr>
          <p:spPr>
            <a:xfrm>
              <a:off x="3391603" y="2495238"/>
              <a:ext cx="52543" cy="46669"/>
            </a:xfrm>
            <a:custGeom>
              <a:rect b="b" l="l" r="r" t="t"/>
              <a:pathLst>
                <a:path extrusionOk="0" h="1875" w="2111">
                  <a:moveTo>
                    <a:pt x="2111" y="0"/>
                  </a:moveTo>
                  <a:lnTo>
                    <a:pt x="403" y="994"/>
                  </a:lnTo>
                  <a:cubicBezTo>
                    <a:pt x="403" y="1424"/>
                    <a:pt x="254" y="1726"/>
                    <a:pt x="7" y="1871"/>
                  </a:cubicBezTo>
                  <a:lnTo>
                    <a:pt x="7" y="1871"/>
                  </a:lnTo>
                  <a:lnTo>
                    <a:pt x="1708" y="880"/>
                  </a:lnTo>
                  <a:cubicBezTo>
                    <a:pt x="1959" y="744"/>
                    <a:pt x="2111" y="433"/>
                    <a:pt x="2111" y="0"/>
                  </a:cubicBezTo>
                  <a:close/>
                  <a:moveTo>
                    <a:pt x="7" y="1871"/>
                  </a:moveTo>
                  <a:lnTo>
                    <a:pt x="1" y="1874"/>
                  </a:lnTo>
                  <a:cubicBezTo>
                    <a:pt x="3" y="1873"/>
                    <a:pt x="5" y="1872"/>
                    <a:pt x="7" y="18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42"/>
            <p:cNvSpPr/>
            <p:nvPr/>
          </p:nvSpPr>
          <p:spPr>
            <a:xfrm>
              <a:off x="3192533" y="2170747"/>
              <a:ext cx="66879" cy="29470"/>
            </a:xfrm>
            <a:custGeom>
              <a:rect b="b" l="l" r="r" t="t"/>
              <a:pathLst>
                <a:path extrusionOk="0" h="1184" w="2687">
                  <a:moveTo>
                    <a:pt x="20" y="1081"/>
                  </a:moveTo>
                  <a:cubicBezTo>
                    <a:pt x="13" y="1085"/>
                    <a:pt x="7" y="1088"/>
                    <a:pt x="0" y="1092"/>
                  </a:cubicBezTo>
                  <a:lnTo>
                    <a:pt x="20" y="1081"/>
                  </a:lnTo>
                  <a:close/>
                  <a:moveTo>
                    <a:pt x="2073" y="1"/>
                  </a:moveTo>
                  <a:cubicBezTo>
                    <a:pt x="1937" y="1"/>
                    <a:pt x="1814" y="34"/>
                    <a:pt x="1708" y="98"/>
                  </a:cubicBezTo>
                  <a:lnTo>
                    <a:pt x="20" y="1081"/>
                  </a:lnTo>
                  <a:lnTo>
                    <a:pt x="20" y="1081"/>
                  </a:lnTo>
                  <a:cubicBezTo>
                    <a:pt x="121" y="1024"/>
                    <a:pt x="238" y="995"/>
                    <a:pt x="366" y="995"/>
                  </a:cubicBezTo>
                  <a:cubicBezTo>
                    <a:pt x="552" y="995"/>
                    <a:pt x="760" y="1056"/>
                    <a:pt x="979" y="1183"/>
                  </a:cubicBezTo>
                  <a:lnTo>
                    <a:pt x="2687" y="189"/>
                  </a:lnTo>
                  <a:cubicBezTo>
                    <a:pt x="2468" y="62"/>
                    <a:pt x="2259" y="1"/>
                    <a:pt x="20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42"/>
            <p:cNvSpPr/>
            <p:nvPr/>
          </p:nvSpPr>
          <p:spPr>
            <a:xfrm>
              <a:off x="3401634" y="2321829"/>
              <a:ext cx="43085" cy="198174"/>
            </a:xfrm>
            <a:custGeom>
              <a:rect b="b" l="l" r="r" t="t"/>
              <a:pathLst>
                <a:path extrusionOk="0" h="7962" w="1731">
                  <a:moveTo>
                    <a:pt x="1730" y="0"/>
                  </a:moveTo>
                  <a:lnTo>
                    <a:pt x="15" y="995"/>
                  </a:lnTo>
                  <a:lnTo>
                    <a:pt x="0" y="7961"/>
                  </a:lnTo>
                  <a:lnTo>
                    <a:pt x="1708" y="6967"/>
                  </a:lnTo>
                  <a:lnTo>
                    <a:pt x="173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42"/>
            <p:cNvSpPr/>
            <p:nvPr/>
          </p:nvSpPr>
          <p:spPr>
            <a:xfrm>
              <a:off x="3216900" y="2175451"/>
              <a:ext cx="193619" cy="112030"/>
            </a:xfrm>
            <a:custGeom>
              <a:rect b="b" l="l" r="r" t="t"/>
              <a:pathLst>
                <a:path extrusionOk="0" h="4501" w="7779">
                  <a:moveTo>
                    <a:pt x="1715" y="0"/>
                  </a:moveTo>
                  <a:lnTo>
                    <a:pt x="0" y="994"/>
                  </a:lnTo>
                  <a:lnTo>
                    <a:pt x="6064" y="4500"/>
                  </a:lnTo>
                  <a:lnTo>
                    <a:pt x="7779" y="3499"/>
                  </a:lnTo>
                  <a:lnTo>
                    <a:pt x="171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42"/>
            <p:cNvSpPr/>
            <p:nvPr/>
          </p:nvSpPr>
          <p:spPr>
            <a:xfrm>
              <a:off x="3367808" y="2262715"/>
              <a:ext cx="76910" cy="83879"/>
            </a:xfrm>
            <a:custGeom>
              <a:rect b="b" l="l" r="r" t="t"/>
              <a:pathLst>
                <a:path extrusionOk="0" h="3370" w="3090">
                  <a:moveTo>
                    <a:pt x="1708" y="0"/>
                  </a:moveTo>
                  <a:lnTo>
                    <a:pt x="1" y="994"/>
                  </a:lnTo>
                  <a:cubicBezTo>
                    <a:pt x="767" y="1427"/>
                    <a:pt x="1382" y="2497"/>
                    <a:pt x="1374" y="3370"/>
                  </a:cubicBezTo>
                  <a:lnTo>
                    <a:pt x="3082" y="2375"/>
                  </a:lnTo>
                  <a:cubicBezTo>
                    <a:pt x="3089" y="1503"/>
                    <a:pt x="2467" y="433"/>
                    <a:pt x="17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42"/>
            <p:cNvSpPr/>
            <p:nvPr/>
          </p:nvSpPr>
          <p:spPr>
            <a:xfrm>
              <a:off x="3218020" y="2266722"/>
              <a:ext cx="141699" cy="209773"/>
            </a:xfrm>
            <a:custGeom>
              <a:rect b="b" l="l" r="r" t="t"/>
              <a:pathLst>
                <a:path extrusionOk="0" h="8428" w="5693">
                  <a:moveTo>
                    <a:pt x="1994" y="1946"/>
                  </a:moveTo>
                  <a:cubicBezTo>
                    <a:pt x="2036" y="1946"/>
                    <a:pt x="2080" y="1950"/>
                    <a:pt x="2126" y="1956"/>
                  </a:cubicBezTo>
                  <a:cubicBezTo>
                    <a:pt x="2376" y="2010"/>
                    <a:pt x="2619" y="2108"/>
                    <a:pt x="2839" y="2245"/>
                  </a:cubicBezTo>
                  <a:cubicBezTo>
                    <a:pt x="3044" y="2359"/>
                    <a:pt x="3234" y="2495"/>
                    <a:pt x="3408" y="2655"/>
                  </a:cubicBezTo>
                  <a:cubicBezTo>
                    <a:pt x="3560" y="2799"/>
                    <a:pt x="3689" y="2951"/>
                    <a:pt x="3810" y="3118"/>
                  </a:cubicBezTo>
                  <a:cubicBezTo>
                    <a:pt x="3901" y="3254"/>
                    <a:pt x="3977" y="3406"/>
                    <a:pt x="4038" y="3558"/>
                  </a:cubicBezTo>
                  <a:cubicBezTo>
                    <a:pt x="4084" y="3672"/>
                    <a:pt x="4106" y="3793"/>
                    <a:pt x="4114" y="3914"/>
                  </a:cubicBezTo>
                  <a:cubicBezTo>
                    <a:pt x="4136" y="4050"/>
                    <a:pt x="4030" y="4147"/>
                    <a:pt x="3917" y="4147"/>
                  </a:cubicBezTo>
                  <a:cubicBezTo>
                    <a:pt x="3873" y="4147"/>
                    <a:pt x="3827" y="4131"/>
                    <a:pt x="3788" y="4097"/>
                  </a:cubicBezTo>
                  <a:cubicBezTo>
                    <a:pt x="3704" y="4051"/>
                    <a:pt x="3636" y="3990"/>
                    <a:pt x="3590" y="3914"/>
                  </a:cubicBezTo>
                  <a:cubicBezTo>
                    <a:pt x="3530" y="3816"/>
                    <a:pt x="3484" y="3717"/>
                    <a:pt x="3446" y="3611"/>
                  </a:cubicBezTo>
                  <a:cubicBezTo>
                    <a:pt x="3393" y="3451"/>
                    <a:pt x="3317" y="3292"/>
                    <a:pt x="3218" y="3148"/>
                  </a:cubicBezTo>
                  <a:cubicBezTo>
                    <a:pt x="3105" y="2996"/>
                    <a:pt x="2960" y="2875"/>
                    <a:pt x="2793" y="2784"/>
                  </a:cubicBezTo>
                  <a:cubicBezTo>
                    <a:pt x="2645" y="2697"/>
                    <a:pt x="2517" y="2656"/>
                    <a:pt x="2417" y="2656"/>
                  </a:cubicBezTo>
                  <a:cubicBezTo>
                    <a:pt x="2394" y="2656"/>
                    <a:pt x="2373" y="2658"/>
                    <a:pt x="2353" y="2662"/>
                  </a:cubicBezTo>
                  <a:cubicBezTo>
                    <a:pt x="2247" y="2670"/>
                    <a:pt x="2171" y="2761"/>
                    <a:pt x="2186" y="2867"/>
                  </a:cubicBezTo>
                  <a:cubicBezTo>
                    <a:pt x="2186" y="2943"/>
                    <a:pt x="2202" y="3019"/>
                    <a:pt x="2240" y="3087"/>
                  </a:cubicBezTo>
                  <a:cubicBezTo>
                    <a:pt x="2277" y="3171"/>
                    <a:pt x="2331" y="3247"/>
                    <a:pt x="2391" y="3315"/>
                  </a:cubicBezTo>
                  <a:cubicBezTo>
                    <a:pt x="2460" y="3383"/>
                    <a:pt x="2520" y="3451"/>
                    <a:pt x="2596" y="3520"/>
                  </a:cubicBezTo>
                  <a:cubicBezTo>
                    <a:pt x="2664" y="3580"/>
                    <a:pt x="2778" y="3679"/>
                    <a:pt x="2938" y="3816"/>
                  </a:cubicBezTo>
                  <a:cubicBezTo>
                    <a:pt x="3135" y="3975"/>
                    <a:pt x="3317" y="4134"/>
                    <a:pt x="3484" y="4294"/>
                  </a:cubicBezTo>
                  <a:cubicBezTo>
                    <a:pt x="3636" y="4430"/>
                    <a:pt x="3772" y="4590"/>
                    <a:pt x="3894" y="4757"/>
                  </a:cubicBezTo>
                  <a:cubicBezTo>
                    <a:pt x="4008" y="4901"/>
                    <a:pt x="4099" y="5068"/>
                    <a:pt x="4167" y="5242"/>
                  </a:cubicBezTo>
                  <a:cubicBezTo>
                    <a:pt x="4228" y="5417"/>
                    <a:pt x="4266" y="5599"/>
                    <a:pt x="4258" y="5789"/>
                  </a:cubicBezTo>
                  <a:cubicBezTo>
                    <a:pt x="4273" y="5979"/>
                    <a:pt x="4213" y="6168"/>
                    <a:pt x="4091" y="6312"/>
                  </a:cubicBezTo>
                  <a:cubicBezTo>
                    <a:pt x="3986" y="6418"/>
                    <a:pt x="3845" y="6473"/>
                    <a:pt x="3698" y="6473"/>
                  </a:cubicBezTo>
                  <a:cubicBezTo>
                    <a:pt x="3665" y="6473"/>
                    <a:pt x="3631" y="6470"/>
                    <a:pt x="3598" y="6464"/>
                  </a:cubicBezTo>
                  <a:cubicBezTo>
                    <a:pt x="3332" y="6426"/>
                    <a:pt x="3074" y="6328"/>
                    <a:pt x="2839" y="6183"/>
                  </a:cubicBezTo>
                  <a:cubicBezTo>
                    <a:pt x="2513" y="5994"/>
                    <a:pt x="2217" y="5751"/>
                    <a:pt x="1966" y="5463"/>
                  </a:cubicBezTo>
                  <a:cubicBezTo>
                    <a:pt x="1807" y="5265"/>
                    <a:pt x="1678" y="5053"/>
                    <a:pt x="1572" y="4825"/>
                  </a:cubicBezTo>
                  <a:cubicBezTo>
                    <a:pt x="1481" y="4635"/>
                    <a:pt x="1428" y="4438"/>
                    <a:pt x="1420" y="4233"/>
                  </a:cubicBezTo>
                  <a:cubicBezTo>
                    <a:pt x="1412" y="4157"/>
                    <a:pt x="1450" y="4081"/>
                    <a:pt x="1519" y="4043"/>
                  </a:cubicBezTo>
                  <a:cubicBezTo>
                    <a:pt x="1545" y="4033"/>
                    <a:pt x="1574" y="4028"/>
                    <a:pt x="1603" y="4028"/>
                  </a:cubicBezTo>
                  <a:cubicBezTo>
                    <a:pt x="1656" y="4028"/>
                    <a:pt x="1710" y="4044"/>
                    <a:pt x="1754" y="4074"/>
                  </a:cubicBezTo>
                  <a:cubicBezTo>
                    <a:pt x="1837" y="4127"/>
                    <a:pt x="1906" y="4195"/>
                    <a:pt x="1959" y="4271"/>
                  </a:cubicBezTo>
                  <a:cubicBezTo>
                    <a:pt x="2019" y="4370"/>
                    <a:pt x="2065" y="4476"/>
                    <a:pt x="2095" y="4590"/>
                  </a:cubicBezTo>
                  <a:cubicBezTo>
                    <a:pt x="2133" y="4719"/>
                    <a:pt x="2179" y="4848"/>
                    <a:pt x="2240" y="4969"/>
                  </a:cubicBezTo>
                  <a:cubicBezTo>
                    <a:pt x="2293" y="5083"/>
                    <a:pt x="2369" y="5189"/>
                    <a:pt x="2452" y="5288"/>
                  </a:cubicBezTo>
                  <a:cubicBezTo>
                    <a:pt x="2558" y="5402"/>
                    <a:pt x="2687" y="5500"/>
                    <a:pt x="2824" y="5576"/>
                  </a:cubicBezTo>
                  <a:lnTo>
                    <a:pt x="2824" y="5584"/>
                  </a:lnTo>
                  <a:cubicBezTo>
                    <a:pt x="2988" y="5681"/>
                    <a:pt x="3132" y="5730"/>
                    <a:pt x="3250" y="5730"/>
                  </a:cubicBezTo>
                  <a:cubicBezTo>
                    <a:pt x="3279" y="5730"/>
                    <a:pt x="3307" y="5727"/>
                    <a:pt x="3332" y="5721"/>
                  </a:cubicBezTo>
                  <a:cubicBezTo>
                    <a:pt x="3469" y="5690"/>
                    <a:pt x="3530" y="5599"/>
                    <a:pt x="3530" y="5447"/>
                  </a:cubicBezTo>
                  <a:cubicBezTo>
                    <a:pt x="3530" y="5326"/>
                    <a:pt x="3492" y="5197"/>
                    <a:pt x="3423" y="5091"/>
                  </a:cubicBezTo>
                  <a:cubicBezTo>
                    <a:pt x="3347" y="4969"/>
                    <a:pt x="3256" y="4855"/>
                    <a:pt x="3150" y="4757"/>
                  </a:cubicBezTo>
                  <a:cubicBezTo>
                    <a:pt x="3036" y="4650"/>
                    <a:pt x="2885" y="4521"/>
                    <a:pt x="2702" y="4362"/>
                  </a:cubicBezTo>
                  <a:cubicBezTo>
                    <a:pt x="2475" y="4180"/>
                    <a:pt x="2255" y="3983"/>
                    <a:pt x="2057" y="3770"/>
                  </a:cubicBezTo>
                  <a:cubicBezTo>
                    <a:pt x="1890" y="3596"/>
                    <a:pt x="1754" y="3398"/>
                    <a:pt x="1648" y="3178"/>
                  </a:cubicBezTo>
                  <a:cubicBezTo>
                    <a:pt x="1541" y="2981"/>
                    <a:pt x="1488" y="2761"/>
                    <a:pt x="1496" y="2533"/>
                  </a:cubicBezTo>
                  <a:cubicBezTo>
                    <a:pt x="1481" y="2359"/>
                    <a:pt x="1541" y="2192"/>
                    <a:pt x="1655" y="2063"/>
                  </a:cubicBezTo>
                  <a:cubicBezTo>
                    <a:pt x="1738" y="1986"/>
                    <a:pt x="1852" y="1946"/>
                    <a:pt x="1994" y="1946"/>
                  </a:cubicBezTo>
                  <a:close/>
                  <a:moveTo>
                    <a:pt x="888" y="0"/>
                  </a:moveTo>
                  <a:cubicBezTo>
                    <a:pt x="366" y="0"/>
                    <a:pt x="6" y="414"/>
                    <a:pt x="1" y="1129"/>
                  </a:cubicBezTo>
                  <a:cubicBezTo>
                    <a:pt x="8" y="1509"/>
                    <a:pt x="92" y="1881"/>
                    <a:pt x="236" y="2230"/>
                  </a:cubicBezTo>
                  <a:cubicBezTo>
                    <a:pt x="213" y="2381"/>
                    <a:pt x="206" y="2533"/>
                    <a:pt x="206" y="2685"/>
                  </a:cubicBezTo>
                  <a:cubicBezTo>
                    <a:pt x="198" y="4362"/>
                    <a:pt x="1382" y="6404"/>
                    <a:pt x="2839" y="7246"/>
                  </a:cubicBezTo>
                  <a:cubicBezTo>
                    <a:pt x="2968" y="7322"/>
                    <a:pt x="3105" y="7390"/>
                    <a:pt x="3249" y="7451"/>
                  </a:cubicBezTo>
                  <a:cubicBezTo>
                    <a:pt x="3476" y="7754"/>
                    <a:pt x="3765" y="8012"/>
                    <a:pt x="4091" y="8210"/>
                  </a:cubicBezTo>
                  <a:cubicBezTo>
                    <a:pt x="4348" y="8358"/>
                    <a:pt x="4590" y="8428"/>
                    <a:pt x="4805" y="8428"/>
                  </a:cubicBezTo>
                  <a:cubicBezTo>
                    <a:pt x="5327" y="8428"/>
                    <a:pt x="5687" y="8012"/>
                    <a:pt x="5692" y="7291"/>
                  </a:cubicBezTo>
                  <a:cubicBezTo>
                    <a:pt x="5685" y="6912"/>
                    <a:pt x="5601" y="6540"/>
                    <a:pt x="5457" y="6191"/>
                  </a:cubicBezTo>
                  <a:cubicBezTo>
                    <a:pt x="5472" y="6039"/>
                    <a:pt x="5488" y="5887"/>
                    <a:pt x="5488" y="5736"/>
                  </a:cubicBezTo>
                  <a:cubicBezTo>
                    <a:pt x="5495" y="4059"/>
                    <a:pt x="4311" y="2017"/>
                    <a:pt x="2854" y="1175"/>
                  </a:cubicBezTo>
                  <a:cubicBezTo>
                    <a:pt x="2725" y="1099"/>
                    <a:pt x="2581" y="1031"/>
                    <a:pt x="2444" y="978"/>
                  </a:cubicBezTo>
                  <a:cubicBezTo>
                    <a:pt x="2217" y="674"/>
                    <a:pt x="1928" y="416"/>
                    <a:pt x="1610" y="219"/>
                  </a:cubicBezTo>
                  <a:lnTo>
                    <a:pt x="1602" y="219"/>
                  </a:lnTo>
                  <a:cubicBezTo>
                    <a:pt x="1345" y="70"/>
                    <a:pt x="1103" y="0"/>
                    <a:pt x="8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9" name="Google Shape;6349;p42"/>
          <p:cNvGrpSpPr/>
          <p:nvPr/>
        </p:nvGrpSpPr>
        <p:grpSpPr>
          <a:xfrm>
            <a:off x="2561646" y="2170747"/>
            <a:ext cx="262764" cy="373599"/>
            <a:chOff x="2561646" y="2170747"/>
            <a:chExt cx="262764" cy="373599"/>
          </a:xfrm>
        </p:grpSpPr>
        <p:sp>
          <p:nvSpPr>
            <p:cNvPr id="6350" name="Google Shape;6350;p42"/>
            <p:cNvSpPr/>
            <p:nvPr/>
          </p:nvSpPr>
          <p:spPr>
            <a:xfrm>
              <a:off x="2561646" y="2170747"/>
              <a:ext cx="262764" cy="373599"/>
            </a:xfrm>
            <a:custGeom>
              <a:rect b="b" l="l" r="r" t="t"/>
              <a:pathLst>
                <a:path extrusionOk="0" h="15010" w="10557">
                  <a:moveTo>
                    <a:pt x="2502" y="1"/>
                  </a:moveTo>
                  <a:cubicBezTo>
                    <a:pt x="2364" y="1"/>
                    <a:pt x="2239" y="34"/>
                    <a:pt x="2133" y="98"/>
                  </a:cubicBezTo>
                  <a:lnTo>
                    <a:pt x="426" y="1092"/>
                  </a:lnTo>
                  <a:cubicBezTo>
                    <a:pt x="183" y="1229"/>
                    <a:pt x="23" y="1540"/>
                    <a:pt x="23" y="1973"/>
                  </a:cubicBezTo>
                  <a:lnTo>
                    <a:pt x="1" y="8939"/>
                  </a:lnTo>
                  <a:cubicBezTo>
                    <a:pt x="1" y="9819"/>
                    <a:pt x="615" y="10882"/>
                    <a:pt x="1374" y="11322"/>
                  </a:cubicBezTo>
                  <a:lnTo>
                    <a:pt x="7438" y="14820"/>
                  </a:lnTo>
                  <a:cubicBezTo>
                    <a:pt x="7660" y="14949"/>
                    <a:pt x="7871" y="15010"/>
                    <a:pt x="8057" y="15010"/>
                  </a:cubicBezTo>
                  <a:cubicBezTo>
                    <a:pt x="8201" y="15010"/>
                    <a:pt x="8330" y="14973"/>
                    <a:pt x="8439" y="14904"/>
                  </a:cubicBezTo>
                  <a:lnTo>
                    <a:pt x="8439" y="14904"/>
                  </a:lnTo>
                  <a:lnTo>
                    <a:pt x="8424" y="14919"/>
                  </a:lnTo>
                  <a:lnTo>
                    <a:pt x="10132" y="13925"/>
                  </a:lnTo>
                  <a:cubicBezTo>
                    <a:pt x="10375" y="13781"/>
                    <a:pt x="10526" y="13470"/>
                    <a:pt x="10534" y="13037"/>
                  </a:cubicBezTo>
                  <a:lnTo>
                    <a:pt x="10549" y="6070"/>
                  </a:lnTo>
                  <a:cubicBezTo>
                    <a:pt x="10557" y="5198"/>
                    <a:pt x="9942" y="4128"/>
                    <a:pt x="9183" y="3688"/>
                  </a:cubicBezTo>
                  <a:lnTo>
                    <a:pt x="3120" y="189"/>
                  </a:lnTo>
                  <a:cubicBezTo>
                    <a:pt x="2901" y="62"/>
                    <a:pt x="2689" y="1"/>
                    <a:pt x="250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42"/>
            <p:cNvSpPr/>
            <p:nvPr/>
          </p:nvSpPr>
          <p:spPr>
            <a:xfrm>
              <a:off x="2771320" y="2495238"/>
              <a:ext cx="52518" cy="46669"/>
            </a:xfrm>
            <a:custGeom>
              <a:rect b="b" l="l" r="r" t="t"/>
              <a:pathLst>
                <a:path extrusionOk="0" h="1875" w="2110">
                  <a:moveTo>
                    <a:pt x="2110" y="0"/>
                  </a:moveTo>
                  <a:lnTo>
                    <a:pt x="402" y="994"/>
                  </a:lnTo>
                  <a:cubicBezTo>
                    <a:pt x="402" y="1424"/>
                    <a:pt x="253" y="1726"/>
                    <a:pt x="6" y="1871"/>
                  </a:cubicBezTo>
                  <a:lnTo>
                    <a:pt x="6" y="1871"/>
                  </a:lnTo>
                  <a:lnTo>
                    <a:pt x="1708" y="880"/>
                  </a:lnTo>
                  <a:cubicBezTo>
                    <a:pt x="1958" y="744"/>
                    <a:pt x="2110" y="433"/>
                    <a:pt x="2110" y="0"/>
                  </a:cubicBezTo>
                  <a:close/>
                  <a:moveTo>
                    <a:pt x="6" y="1871"/>
                  </a:moveTo>
                  <a:lnTo>
                    <a:pt x="0" y="1874"/>
                  </a:lnTo>
                  <a:cubicBezTo>
                    <a:pt x="2" y="1873"/>
                    <a:pt x="4" y="1872"/>
                    <a:pt x="6" y="18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42"/>
            <p:cNvSpPr/>
            <p:nvPr/>
          </p:nvSpPr>
          <p:spPr>
            <a:xfrm>
              <a:off x="2572224" y="2170747"/>
              <a:ext cx="66904" cy="29470"/>
            </a:xfrm>
            <a:custGeom>
              <a:rect b="b" l="l" r="r" t="t"/>
              <a:pathLst>
                <a:path extrusionOk="0" h="1184" w="2688">
                  <a:moveTo>
                    <a:pt x="20" y="1081"/>
                  </a:moveTo>
                  <a:cubicBezTo>
                    <a:pt x="14" y="1085"/>
                    <a:pt x="7" y="1088"/>
                    <a:pt x="1" y="1092"/>
                  </a:cubicBezTo>
                  <a:lnTo>
                    <a:pt x="20" y="1081"/>
                  </a:lnTo>
                  <a:close/>
                  <a:moveTo>
                    <a:pt x="2074" y="1"/>
                  </a:moveTo>
                  <a:cubicBezTo>
                    <a:pt x="1938" y="1"/>
                    <a:pt x="1814" y="34"/>
                    <a:pt x="1708" y="98"/>
                  </a:cubicBezTo>
                  <a:lnTo>
                    <a:pt x="20" y="1081"/>
                  </a:lnTo>
                  <a:lnTo>
                    <a:pt x="20" y="1081"/>
                  </a:lnTo>
                  <a:cubicBezTo>
                    <a:pt x="122" y="1024"/>
                    <a:pt x="238" y="995"/>
                    <a:pt x="366" y="995"/>
                  </a:cubicBezTo>
                  <a:cubicBezTo>
                    <a:pt x="552" y="995"/>
                    <a:pt x="761" y="1056"/>
                    <a:pt x="980" y="1183"/>
                  </a:cubicBezTo>
                  <a:lnTo>
                    <a:pt x="2687" y="189"/>
                  </a:lnTo>
                  <a:cubicBezTo>
                    <a:pt x="2468" y="62"/>
                    <a:pt x="2259" y="1"/>
                    <a:pt x="2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42"/>
            <p:cNvSpPr/>
            <p:nvPr/>
          </p:nvSpPr>
          <p:spPr>
            <a:xfrm>
              <a:off x="2781126" y="2321829"/>
              <a:ext cx="43284" cy="198174"/>
            </a:xfrm>
            <a:custGeom>
              <a:rect b="b" l="l" r="r" t="t"/>
              <a:pathLst>
                <a:path extrusionOk="0" h="7962" w="1739">
                  <a:moveTo>
                    <a:pt x="1739" y="0"/>
                  </a:moveTo>
                  <a:lnTo>
                    <a:pt x="24" y="995"/>
                  </a:lnTo>
                  <a:lnTo>
                    <a:pt x="1" y="7961"/>
                  </a:lnTo>
                  <a:lnTo>
                    <a:pt x="1716" y="6967"/>
                  </a:lnTo>
                  <a:lnTo>
                    <a:pt x="173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42"/>
            <p:cNvSpPr/>
            <p:nvPr/>
          </p:nvSpPr>
          <p:spPr>
            <a:xfrm>
              <a:off x="2596592" y="2175451"/>
              <a:ext cx="193644" cy="112030"/>
            </a:xfrm>
            <a:custGeom>
              <a:rect b="b" l="l" r="r" t="t"/>
              <a:pathLst>
                <a:path extrusionOk="0" h="4501" w="7780">
                  <a:moveTo>
                    <a:pt x="1716" y="0"/>
                  </a:moveTo>
                  <a:lnTo>
                    <a:pt x="1" y="994"/>
                  </a:lnTo>
                  <a:lnTo>
                    <a:pt x="6064" y="4500"/>
                  </a:lnTo>
                  <a:lnTo>
                    <a:pt x="7779" y="3499"/>
                  </a:lnTo>
                  <a:lnTo>
                    <a:pt x="171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42"/>
            <p:cNvSpPr/>
            <p:nvPr/>
          </p:nvSpPr>
          <p:spPr>
            <a:xfrm>
              <a:off x="2747525" y="2262715"/>
              <a:ext cx="76711" cy="83879"/>
            </a:xfrm>
            <a:custGeom>
              <a:rect b="b" l="l" r="r" t="t"/>
              <a:pathLst>
                <a:path extrusionOk="0" h="3370" w="3082">
                  <a:moveTo>
                    <a:pt x="1708" y="0"/>
                  </a:moveTo>
                  <a:lnTo>
                    <a:pt x="0" y="994"/>
                  </a:lnTo>
                  <a:cubicBezTo>
                    <a:pt x="759" y="1427"/>
                    <a:pt x="1374" y="2497"/>
                    <a:pt x="1374" y="3370"/>
                  </a:cubicBezTo>
                  <a:lnTo>
                    <a:pt x="3081" y="2375"/>
                  </a:lnTo>
                  <a:cubicBezTo>
                    <a:pt x="3081" y="1503"/>
                    <a:pt x="2466" y="433"/>
                    <a:pt x="17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42"/>
            <p:cNvSpPr/>
            <p:nvPr/>
          </p:nvSpPr>
          <p:spPr>
            <a:xfrm>
              <a:off x="2598483" y="2282951"/>
              <a:ext cx="141699" cy="172936"/>
            </a:xfrm>
            <a:custGeom>
              <a:rect b="b" l="l" r="r" t="t"/>
              <a:pathLst>
                <a:path extrusionOk="0" h="6948" w="5693">
                  <a:moveTo>
                    <a:pt x="2117" y="1"/>
                  </a:moveTo>
                  <a:cubicBezTo>
                    <a:pt x="1870" y="1"/>
                    <a:pt x="1617" y="101"/>
                    <a:pt x="1450" y="432"/>
                  </a:cubicBezTo>
                  <a:cubicBezTo>
                    <a:pt x="1328" y="675"/>
                    <a:pt x="1359" y="1251"/>
                    <a:pt x="1382" y="1714"/>
                  </a:cubicBezTo>
                  <a:cubicBezTo>
                    <a:pt x="1382" y="1790"/>
                    <a:pt x="1389" y="1858"/>
                    <a:pt x="1397" y="1927"/>
                  </a:cubicBezTo>
                  <a:lnTo>
                    <a:pt x="1397" y="1957"/>
                  </a:lnTo>
                  <a:lnTo>
                    <a:pt x="1382" y="1972"/>
                  </a:lnTo>
                  <a:cubicBezTo>
                    <a:pt x="1378" y="1972"/>
                    <a:pt x="1359" y="1984"/>
                    <a:pt x="1322" y="1984"/>
                  </a:cubicBezTo>
                  <a:cubicBezTo>
                    <a:pt x="1285" y="1984"/>
                    <a:pt x="1230" y="1972"/>
                    <a:pt x="1154" y="1927"/>
                  </a:cubicBezTo>
                  <a:cubicBezTo>
                    <a:pt x="1033" y="1851"/>
                    <a:pt x="919" y="1752"/>
                    <a:pt x="828" y="1646"/>
                  </a:cubicBezTo>
                  <a:cubicBezTo>
                    <a:pt x="812" y="1631"/>
                    <a:pt x="797" y="1623"/>
                    <a:pt x="782" y="1608"/>
                  </a:cubicBezTo>
                  <a:cubicBezTo>
                    <a:pt x="749" y="1592"/>
                    <a:pt x="715" y="1584"/>
                    <a:pt x="686" y="1584"/>
                  </a:cubicBezTo>
                  <a:cubicBezTo>
                    <a:pt x="648" y="1584"/>
                    <a:pt x="619" y="1597"/>
                    <a:pt x="615" y="1623"/>
                  </a:cubicBezTo>
                  <a:cubicBezTo>
                    <a:pt x="608" y="1676"/>
                    <a:pt x="661" y="1783"/>
                    <a:pt x="835" y="1965"/>
                  </a:cubicBezTo>
                  <a:cubicBezTo>
                    <a:pt x="858" y="1987"/>
                    <a:pt x="881" y="2010"/>
                    <a:pt x="911" y="2041"/>
                  </a:cubicBezTo>
                  <a:cubicBezTo>
                    <a:pt x="1048" y="2170"/>
                    <a:pt x="1253" y="2359"/>
                    <a:pt x="1321" y="2587"/>
                  </a:cubicBezTo>
                  <a:cubicBezTo>
                    <a:pt x="1366" y="2701"/>
                    <a:pt x="1351" y="2830"/>
                    <a:pt x="1291" y="2936"/>
                  </a:cubicBezTo>
                  <a:cubicBezTo>
                    <a:pt x="1272" y="2980"/>
                    <a:pt x="1002" y="3515"/>
                    <a:pt x="426" y="3515"/>
                  </a:cubicBezTo>
                  <a:cubicBezTo>
                    <a:pt x="301" y="3515"/>
                    <a:pt x="162" y="3490"/>
                    <a:pt x="8" y="3429"/>
                  </a:cubicBezTo>
                  <a:cubicBezTo>
                    <a:pt x="0" y="3437"/>
                    <a:pt x="0" y="3445"/>
                    <a:pt x="8" y="3452"/>
                  </a:cubicBezTo>
                  <a:cubicBezTo>
                    <a:pt x="16" y="3498"/>
                    <a:pt x="114" y="3687"/>
                    <a:pt x="699" y="4128"/>
                  </a:cubicBezTo>
                  <a:cubicBezTo>
                    <a:pt x="790" y="4203"/>
                    <a:pt x="812" y="4332"/>
                    <a:pt x="835" y="4484"/>
                  </a:cubicBezTo>
                  <a:cubicBezTo>
                    <a:pt x="843" y="4537"/>
                    <a:pt x="858" y="4590"/>
                    <a:pt x="866" y="4651"/>
                  </a:cubicBezTo>
                  <a:cubicBezTo>
                    <a:pt x="866" y="4674"/>
                    <a:pt x="873" y="4674"/>
                    <a:pt x="896" y="4681"/>
                  </a:cubicBezTo>
                  <a:cubicBezTo>
                    <a:pt x="926" y="4704"/>
                    <a:pt x="964" y="4719"/>
                    <a:pt x="1002" y="4727"/>
                  </a:cubicBezTo>
                  <a:cubicBezTo>
                    <a:pt x="1124" y="4773"/>
                    <a:pt x="1237" y="4818"/>
                    <a:pt x="1344" y="4886"/>
                  </a:cubicBezTo>
                  <a:cubicBezTo>
                    <a:pt x="1427" y="4932"/>
                    <a:pt x="1511" y="4985"/>
                    <a:pt x="1594" y="5053"/>
                  </a:cubicBezTo>
                  <a:cubicBezTo>
                    <a:pt x="1776" y="5213"/>
                    <a:pt x="1936" y="5395"/>
                    <a:pt x="2065" y="5600"/>
                  </a:cubicBezTo>
                  <a:cubicBezTo>
                    <a:pt x="2269" y="5888"/>
                    <a:pt x="2490" y="6184"/>
                    <a:pt x="2816" y="6374"/>
                  </a:cubicBezTo>
                  <a:lnTo>
                    <a:pt x="2839" y="6389"/>
                  </a:lnTo>
                  <a:lnTo>
                    <a:pt x="2877" y="6412"/>
                  </a:lnTo>
                  <a:cubicBezTo>
                    <a:pt x="3021" y="6503"/>
                    <a:pt x="3183" y="6549"/>
                    <a:pt x="3347" y="6549"/>
                  </a:cubicBezTo>
                  <a:cubicBezTo>
                    <a:pt x="3441" y="6549"/>
                    <a:pt x="3536" y="6533"/>
                    <a:pt x="3628" y="6503"/>
                  </a:cubicBezTo>
                  <a:cubicBezTo>
                    <a:pt x="3704" y="6476"/>
                    <a:pt x="3783" y="6463"/>
                    <a:pt x="3863" y="6463"/>
                  </a:cubicBezTo>
                  <a:cubicBezTo>
                    <a:pt x="3943" y="6463"/>
                    <a:pt x="4023" y="6476"/>
                    <a:pt x="4098" y="6503"/>
                  </a:cubicBezTo>
                  <a:cubicBezTo>
                    <a:pt x="4182" y="6533"/>
                    <a:pt x="4265" y="6579"/>
                    <a:pt x="4349" y="6624"/>
                  </a:cubicBezTo>
                  <a:cubicBezTo>
                    <a:pt x="4470" y="6693"/>
                    <a:pt x="4584" y="6776"/>
                    <a:pt x="4690" y="6859"/>
                  </a:cubicBezTo>
                  <a:cubicBezTo>
                    <a:pt x="4721" y="6890"/>
                    <a:pt x="4759" y="6920"/>
                    <a:pt x="4797" y="6943"/>
                  </a:cubicBezTo>
                  <a:lnTo>
                    <a:pt x="4804" y="6943"/>
                  </a:lnTo>
                  <a:cubicBezTo>
                    <a:pt x="4810" y="6946"/>
                    <a:pt x="4814" y="6948"/>
                    <a:pt x="4817" y="6948"/>
                  </a:cubicBezTo>
                  <a:cubicBezTo>
                    <a:pt x="4821" y="6948"/>
                    <a:pt x="4822" y="6944"/>
                    <a:pt x="4827" y="6935"/>
                  </a:cubicBezTo>
                  <a:cubicBezTo>
                    <a:pt x="4835" y="6890"/>
                    <a:pt x="4850" y="6844"/>
                    <a:pt x="4857" y="6806"/>
                  </a:cubicBezTo>
                  <a:cubicBezTo>
                    <a:pt x="4877" y="6702"/>
                    <a:pt x="4896" y="6609"/>
                    <a:pt x="4959" y="6609"/>
                  </a:cubicBezTo>
                  <a:cubicBezTo>
                    <a:pt x="4970" y="6609"/>
                    <a:pt x="4981" y="6611"/>
                    <a:pt x="4994" y="6617"/>
                  </a:cubicBezTo>
                  <a:cubicBezTo>
                    <a:pt x="5304" y="6737"/>
                    <a:pt x="5477" y="6771"/>
                    <a:pt x="5574" y="6771"/>
                  </a:cubicBezTo>
                  <a:cubicBezTo>
                    <a:pt x="5659" y="6771"/>
                    <a:pt x="5685" y="6745"/>
                    <a:pt x="5692" y="6730"/>
                  </a:cubicBezTo>
                  <a:cubicBezTo>
                    <a:pt x="5692" y="6730"/>
                    <a:pt x="5692" y="6723"/>
                    <a:pt x="5692" y="6715"/>
                  </a:cubicBezTo>
                  <a:cubicBezTo>
                    <a:pt x="4819" y="6055"/>
                    <a:pt x="4432" y="4818"/>
                    <a:pt x="4410" y="4742"/>
                  </a:cubicBezTo>
                  <a:cubicBezTo>
                    <a:pt x="4349" y="4575"/>
                    <a:pt x="4341" y="4439"/>
                    <a:pt x="4379" y="4355"/>
                  </a:cubicBezTo>
                  <a:cubicBezTo>
                    <a:pt x="4416" y="4278"/>
                    <a:pt x="4491" y="4255"/>
                    <a:pt x="4574" y="4255"/>
                  </a:cubicBezTo>
                  <a:cubicBezTo>
                    <a:pt x="4647" y="4255"/>
                    <a:pt x="4725" y="4273"/>
                    <a:pt x="4789" y="4287"/>
                  </a:cubicBezTo>
                  <a:cubicBezTo>
                    <a:pt x="4819" y="4287"/>
                    <a:pt x="4850" y="4294"/>
                    <a:pt x="4872" y="4302"/>
                  </a:cubicBezTo>
                  <a:cubicBezTo>
                    <a:pt x="4899" y="4305"/>
                    <a:pt x="4922" y="4306"/>
                    <a:pt x="4942" y="4306"/>
                  </a:cubicBezTo>
                  <a:cubicBezTo>
                    <a:pt x="5081" y="4306"/>
                    <a:pt x="5093" y="4246"/>
                    <a:pt x="5093" y="4226"/>
                  </a:cubicBezTo>
                  <a:cubicBezTo>
                    <a:pt x="5077" y="4165"/>
                    <a:pt x="5039" y="4105"/>
                    <a:pt x="4994" y="4059"/>
                  </a:cubicBezTo>
                  <a:cubicBezTo>
                    <a:pt x="4979" y="4036"/>
                    <a:pt x="4956" y="4021"/>
                    <a:pt x="4941" y="4006"/>
                  </a:cubicBezTo>
                  <a:cubicBezTo>
                    <a:pt x="4918" y="3991"/>
                    <a:pt x="4895" y="3983"/>
                    <a:pt x="4872" y="3983"/>
                  </a:cubicBezTo>
                  <a:cubicBezTo>
                    <a:pt x="4766" y="3976"/>
                    <a:pt x="4660" y="3945"/>
                    <a:pt x="4569" y="3900"/>
                  </a:cubicBezTo>
                  <a:cubicBezTo>
                    <a:pt x="4485" y="3847"/>
                    <a:pt x="4410" y="3778"/>
                    <a:pt x="4356" y="3687"/>
                  </a:cubicBezTo>
                  <a:lnTo>
                    <a:pt x="4341" y="3657"/>
                  </a:lnTo>
                  <a:lnTo>
                    <a:pt x="4341" y="3634"/>
                  </a:lnTo>
                  <a:cubicBezTo>
                    <a:pt x="4341" y="3566"/>
                    <a:pt x="4349" y="3498"/>
                    <a:pt x="4356" y="3429"/>
                  </a:cubicBezTo>
                  <a:cubicBezTo>
                    <a:pt x="4379" y="2997"/>
                    <a:pt x="4417" y="2450"/>
                    <a:pt x="4296" y="2079"/>
                  </a:cubicBezTo>
                  <a:cubicBezTo>
                    <a:pt x="3931" y="925"/>
                    <a:pt x="3157" y="409"/>
                    <a:pt x="2937" y="280"/>
                  </a:cubicBezTo>
                  <a:lnTo>
                    <a:pt x="2930" y="280"/>
                  </a:lnTo>
                  <a:lnTo>
                    <a:pt x="2915" y="272"/>
                  </a:lnTo>
                  <a:lnTo>
                    <a:pt x="2816" y="212"/>
                  </a:lnTo>
                  <a:cubicBezTo>
                    <a:pt x="2693" y="142"/>
                    <a:pt x="2409" y="1"/>
                    <a:pt x="21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42"/>
            <p:cNvSpPr/>
            <p:nvPr/>
          </p:nvSpPr>
          <p:spPr>
            <a:xfrm>
              <a:off x="2595870" y="2279018"/>
              <a:ext cx="148270" cy="180851"/>
            </a:xfrm>
            <a:custGeom>
              <a:rect b="b" l="l" r="r" t="t"/>
              <a:pathLst>
                <a:path extrusionOk="0" h="7266" w="5957">
                  <a:moveTo>
                    <a:pt x="2222" y="159"/>
                  </a:moveTo>
                  <a:cubicBezTo>
                    <a:pt x="2514" y="159"/>
                    <a:pt x="2798" y="300"/>
                    <a:pt x="2921" y="370"/>
                  </a:cubicBezTo>
                  <a:lnTo>
                    <a:pt x="3020" y="430"/>
                  </a:lnTo>
                  <a:lnTo>
                    <a:pt x="3035" y="438"/>
                  </a:lnTo>
                  <a:cubicBezTo>
                    <a:pt x="3262" y="567"/>
                    <a:pt x="4036" y="1083"/>
                    <a:pt x="4393" y="2229"/>
                  </a:cubicBezTo>
                  <a:cubicBezTo>
                    <a:pt x="4515" y="2608"/>
                    <a:pt x="4484" y="3147"/>
                    <a:pt x="4454" y="3587"/>
                  </a:cubicBezTo>
                  <a:cubicBezTo>
                    <a:pt x="4454" y="3656"/>
                    <a:pt x="4446" y="3724"/>
                    <a:pt x="4446" y="3785"/>
                  </a:cubicBezTo>
                  <a:lnTo>
                    <a:pt x="4446" y="3815"/>
                  </a:lnTo>
                  <a:lnTo>
                    <a:pt x="4461" y="3845"/>
                  </a:lnTo>
                  <a:cubicBezTo>
                    <a:pt x="4507" y="3929"/>
                    <a:pt x="4583" y="4005"/>
                    <a:pt x="4666" y="4058"/>
                  </a:cubicBezTo>
                  <a:cubicBezTo>
                    <a:pt x="4765" y="4103"/>
                    <a:pt x="4864" y="4134"/>
                    <a:pt x="4977" y="4134"/>
                  </a:cubicBezTo>
                  <a:cubicBezTo>
                    <a:pt x="5000" y="4134"/>
                    <a:pt x="5015" y="4149"/>
                    <a:pt x="5038" y="4156"/>
                  </a:cubicBezTo>
                  <a:cubicBezTo>
                    <a:pt x="5069" y="4172"/>
                    <a:pt x="5091" y="4194"/>
                    <a:pt x="5114" y="4217"/>
                  </a:cubicBezTo>
                  <a:cubicBezTo>
                    <a:pt x="5167" y="4263"/>
                    <a:pt x="5198" y="4323"/>
                    <a:pt x="5213" y="4384"/>
                  </a:cubicBezTo>
                  <a:cubicBezTo>
                    <a:pt x="5213" y="4404"/>
                    <a:pt x="5201" y="4464"/>
                    <a:pt x="5062" y="4464"/>
                  </a:cubicBezTo>
                  <a:cubicBezTo>
                    <a:pt x="5042" y="4464"/>
                    <a:pt x="5019" y="4463"/>
                    <a:pt x="4993" y="4460"/>
                  </a:cubicBezTo>
                  <a:cubicBezTo>
                    <a:pt x="4970" y="4460"/>
                    <a:pt x="4947" y="4452"/>
                    <a:pt x="4909" y="4445"/>
                  </a:cubicBezTo>
                  <a:cubicBezTo>
                    <a:pt x="4850" y="4431"/>
                    <a:pt x="4776" y="4414"/>
                    <a:pt x="4705" y="4414"/>
                  </a:cubicBezTo>
                  <a:cubicBezTo>
                    <a:pt x="4620" y="4414"/>
                    <a:pt x="4541" y="4438"/>
                    <a:pt x="4499" y="4521"/>
                  </a:cubicBezTo>
                  <a:cubicBezTo>
                    <a:pt x="4461" y="4597"/>
                    <a:pt x="4477" y="4733"/>
                    <a:pt x="4530" y="4908"/>
                  </a:cubicBezTo>
                  <a:cubicBezTo>
                    <a:pt x="4560" y="4984"/>
                    <a:pt x="4940" y="6213"/>
                    <a:pt x="5812" y="6881"/>
                  </a:cubicBezTo>
                  <a:cubicBezTo>
                    <a:pt x="5812" y="6881"/>
                    <a:pt x="5812" y="6888"/>
                    <a:pt x="5812" y="6888"/>
                  </a:cubicBezTo>
                  <a:cubicBezTo>
                    <a:pt x="5805" y="6903"/>
                    <a:pt x="5781" y="6929"/>
                    <a:pt x="5698" y="6929"/>
                  </a:cubicBezTo>
                  <a:cubicBezTo>
                    <a:pt x="5603" y="6929"/>
                    <a:pt x="5432" y="6895"/>
                    <a:pt x="5122" y="6775"/>
                  </a:cubicBezTo>
                  <a:cubicBezTo>
                    <a:pt x="5108" y="6769"/>
                    <a:pt x="5096" y="6767"/>
                    <a:pt x="5085" y="6767"/>
                  </a:cubicBezTo>
                  <a:cubicBezTo>
                    <a:pt x="5018" y="6767"/>
                    <a:pt x="5004" y="6860"/>
                    <a:pt x="4977" y="6964"/>
                  </a:cubicBezTo>
                  <a:cubicBezTo>
                    <a:pt x="4970" y="7002"/>
                    <a:pt x="4962" y="7048"/>
                    <a:pt x="4947" y="7093"/>
                  </a:cubicBezTo>
                  <a:cubicBezTo>
                    <a:pt x="4947" y="7102"/>
                    <a:pt x="4945" y="7106"/>
                    <a:pt x="4939" y="7106"/>
                  </a:cubicBezTo>
                  <a:cubicBezTo>
                    <a:pt x="4936" y="7106"/>
                    <a:pt x="4931" y="7104"/>
                    <a:pt x="4924" y="7101"/>
                  </a:cubicBezTo>
                  <a:lnTo>
                    <a:pt x="4917" y="7101"/>
                  </a:lnTo>
                  <a:cubicBezTo>
                    <a:pt x="4879" y="7078"/>
                    <a:pt x="4848" y="7048"/>
                    <a:pt x="4811" y="7017"/>
                  </a:cubicBezTo>
                  <a:cubicBezTo>
                    <a:pt x="4704" y="6934"/>
                    <a:pt x="4590" y="6851"/>
                    <a:pt x="4469" y="6782"/>
                  </a:cubicBezTo>
                  <a:cubicBezTo>
                    <a:pt x="4393" y="6737"/>
                    <a:pt x="4310" y="6691"/>
                    <a:pt x="4219" y="6661"/>
                  </a:cubicBezTo>
                  <a:cubicBezTo>
                    <a:pt x="4143" y="6634"/>
                    <a:pt x="4063" y="6621"/>
                    <a:pt x="3983" y="6621"/>
                  </a:cubicBezTo>
                  <a:cubicBezTo>
                    <a:pt x="3904" y="6621"/>
                    <a:pt x="3824" y="6634"/>
                    <a:pt x="3748" y="6661"/>
                  </a:cubicBezTo>
                  <a:cubicBezTo>
                    <a:pt x="3656" y="6691"/>
                    <a:pt x="3561" y="6707"/>
                    <a:pt x="3467" y="6707"/>
                  </a:cubicBezTo>
                  <a:cubicBezTo>
                    <a:pt x="3303" y="6707"/>
                    <a:pt x="3141" y="6661"/>
                    <a:pt x="2997" y="6570"/>
                  </a:cubicBezTo>
                  <a:lnTo>
                    <a:pt x="2959" y="6547"/>
                  </a:lnTo>
                  <a:lnTo>
                    <a:pt x="2936" y="6532"/>
                  </a:lnTo>
                  <a:cubicBezTo>
                    <a:pt x="2610" y="6342"/>
                    <a:pt x="2397" y="6046"/>
                    <a:pt x="2185" y="5758"/>
                  </a:cubicBezTo>
                  <a:cubicBezTo>
                    <a:pt x="2056" y="5553"/>
                    <a:pt x="1896" y="5371"/>
                    <a:pt x="1714" y="5211"/>
                  </a:cubicBezTo>
                  <a:cubicBezTo>
                    <a:pt x="1638" y="5143"/>
                    <a:pt x="1555" y="5090"/>
                    <a:pt x="1464" y="5044"/>
                  </a:cubicBezTo>
                  <a:cubicBezTo>
                    <a:pt x="1358" y="4976"/>
                    <a:pt x="1244" y="4931"/>
                    <a:pt x="1122" y="4885"/>
                  </a:cubicBezTo>
                  <a:cubicBezTo>
                    <a:pt x="1084" y="4877"/>
                    <a:pt x="1046" y="4862"/>
                    <a:pt x="1016" y="4847"/>
                  </a:cubicBezTo>
                  <a:cubicBezTo>
                    <a:pt x="993" y="4832"/>
                    <a:pt x="993" y="4832"/>
                    <a:pt x="986" y="4809"/>
                  </a:cubicBezTo>
                  <a:cubicBezTo>
                    <a:pt x="978" y="4748"/>
                    <a:pt x="963" y="4695"/>
                    <a:pt x="955" y="4642"/>
                  </a:cubicBezTo>
                  <a:cubicBezTo>
                    <a:pt x="933" y="4490"/>
                    <a:pt x="910" y="4354"/>
                    <a:pt x="819" y="4286"/>
                  </a:cubicBezTo>
                  <a:cubicBezTo>
                    <a:pt x="234" y="3845"/>
                    <a:pt x="143" y="3656"/>
                    <a:pt x="128" y="3610"/>
                  </a:cubicBezTo>
                  <a:cubicBezTo>
                    <a:pt x="128" y="3603"/>
                    <a:pt x="128" y="3595"/>
                    <a:pt x="128" y="3587"/>
                  </a:cubicBezTo>
                  <a:cubicBezTo>
                    <a:pt x="284" y="3648"/>
                    <a:pt x="424" y="3673"/>
                    <a:pt x="549" y="3673"/>
                  </a:cubicBezTo>
                  <a:cubicBezTo>
                    <a:pt x="1127" y="3673"/>
                    <a:pt x="1392" y="3138"/>
                    <a:pt x="1411" y="3094"/>
                  </a:cubicBezTo>
                  <a:cubicBezTo>
                    <a:pt x="1471" y="2988"/>
                    <a:pt x="1487" y="2859"/>
                    <a:pt x="1441" y="2745"/>
                  </a:cubicBezTo>
                  <a:cubicBezTo>
                    <a:pt x="1373" y="2517"/>
                    <a:pt x="1168" y="2328"/>
                    <a:pt x="1039" y="2199"/>
                  </a:cubicBezTo>
                  <a:cubicBezTo>
                    <a:pt x="1001" y="2168"/>
                    <a:pt x="978" y="2145"/>
                    <a:pt x="955" y="2123"/>
                  </a:cubicBezTo>
                  <a:cubicBezTo>
                    <a:pt x="781" y="1941"/>
                    <a:pt x="728" y="1827"/>
                    <a:pt x="735" y="1789"/>
                  </a:cubicBezTo>
                  <a:cubicBezTo>
                    <a:pt x="740" y="1761"/>
                    <a:pt x="776" y="1745"/>
                    <a:pt x="818" y="1745"/>
                  </a:cubicBezTo>
                  <a:cubicBezTo>
                    <a:pt x="846" y="1745"/>
                    <a:pt x="876" y="1751"/>
                    <a:pt x="902" y="1766"/>
                  </a:cubicBezTo>
                  <a:cubicBezTo>
                    <a:pt x="925" y="1781"/>
                    <a:pt x="933" y="1789"/>
                    <a:pt x="948" y="1804"/>
                  </a:cubicBezTo>
                  <a:cubicBezTo>
                    <a:pt x="1039" y="1910"/>
                    <a:pt x="1153" y="2009"/>
                    <a:pt x="1274" y="2085"/>
                  </a:cubicBezTo>
                  <a:lnTo>
                    <a:pt x="1259" y="2085"/>
                  </a:lnTo>
                  <a:cubicBezTo>
                    <a:pt x="1335" y="2130"/>
                    <a:pt x="1390" y="2142"/>
                    <a:pt x="1427" y="2142"/>
                  </a:cubicBezTo>
                  <a:cubicBezTo>
                    <a:pt x="1464" y="2142"/>
                    <a:pt x="1483" y="2130"/>
                    <a:pt x="1487" y="2130"/>
                  </a:cubicBezTo>
                  <a:lnTo>
                    <a:pt x="1502" y="2115"/>
                  </a:lnTo>
                  <a:lnTo>
                    <a:pt x="1502" y="2085"/>
                  </a:lnTo>
                  <a:cubicBezTo>
                    <a:pt x="1502" y="2016"/>
                    <a:pt x="1494" y="1948"/>
                    <a:pt x="1487" y="1872"/>
                  </a:cubicBezTo>
                  <a:cubicBezTo>
                    <a:pt x="1464" y="1409"/>
                    <a:pt x="1433" y="833"/>
                    <a:pt x="1555" y="590"/>
                  </a:cubicBezTo>
                  <a:cubicBezTo>
                    <a:pt x="1722" y="259"/>
                    <a:pt x="1975" y="159"/>
                    <a:pt x="2222" y="159"/>
                  </a:cubicBezTo>
                  <a:close/>
                  <a:moveTo>
                    <a:pt x="2183" y="0"/>
                  </a:moveTo>
                  <a:cubicBezTo>
                    <a:pt x="1917" y="0"/>
                    <a:pt x="1645" y="109"/>
                    <a:pt x="1464" y="468"/>
                  </a:cubicBezTo>
                  <a:cubicBezTo>
                    <a:pt x="1327" y="734"/>
                    <a:pt x="1358" y="1333"/>
                    <a:pt x="1380" y="1812"/>
                  </a:cubicBezTo>
                  <a:cubicBezTo>
                    <a:pt x="1380" y="1865"/>
                    <a:pt x="1388" y="1925"/>
                    <a:pt x="1388" y="1979"/>
                  </a:cubicBezTo>
                  <a:cubicBezTo>
                    <a:pt x="1350" y="1979"/>
                    <a:pt x="1312" y="1963"/>
                    <a:pt x="1274" y="1941"/>
                  </a:cubicBezTo>
                  <a:cubicBezTo>
                    <a:pt x="1175" y="1880"/>
                    <a:pt x="1077" y="1796"/>
                    <a:pt x="1001" y="1698"/>
                  </a:cubicBezTo>
                  <a:cubicBezTo>
                    <a:pt x="971" y="1667"/>
                    <a:pt x="940" y="1645"/>
                    <a:pt x="902" y="1622"/>
                  </a:cubicBezTo>
                  <a:cubicBezTo>
                    <a:pt x="853" y="1594"/>
                    <a:pt x="799" y="1579"/>
                    <a:pt x="752" y="1579"/>
                  </a:cubicBezTo>
                  <a:cubicBezTo>
                    <a:pt x="683" y="1579"/>
                    <a:pt x="627" y="1611"/>
                    <a:pt x="614" y="1683"/>
                  </a:cubicBezTo>
                  <a:cubicBezTo>
                    <a:pt x="599" y="1774"/>
                    <a:pt x="637" y="1941"/>
                    <a:pt x="910" y="2229"/>
                  </a:cubicBezTo>
                  <a:cubicBezTo>
                    <a:pt x="940" y="2252"/>
                    <a:pt x="971" y="2282"/>
                    <a:pt x="1001" y="2312"/>
                  </a:cubicBezTo>
                  <a:cubicBezTo>
                    <a:pt x="1115" y="2419"/>
                    <a:pt x="1282" y="2578"/>
                    <a:pt x="1327" y="2730"/>
                  </a:cubicBezTo>
                  <a:cubicBezTo>
                    <a:pt x="1358" y="2813"/>
                    <a:pt x="1342" y="2897"/>
                    <a:pt x="1304" y="2965"/>
                  </a:cubicBezTo>
                  <a:lnTo>
                    <a:pt x="1304" y="2973"/>
                  </a:lnTo>
                  <a:cubicBezTo>
                    <a:pt x="1292" y="2998"/>
                    <a:pt x="1040" y="3511"/>
                    <a:pt x="489" y="3511"/>
                  </a:cubicBezTo>
                  <a:cubicBezTo>
                    <a:pt x="374" y="3511"/>
                    <a:pt x="247" y="3489"/>
                    <a:pt x="105" y="3436"/>
                  </a:cubicBezTo>
                  <a:cubicBezTo>
                    <a:pt x="93" y="3431"/>
                    <a:pt x="82" y="3429"/>
                    <a:pt x="72" y="3429"/>
                  </a:cubicBezTo>
                  <a:cubicBezTo>
                    <a:pt x="29" y="3429"/>
                    <a:pt x="1" y="3464"/>
                    <a:pt x="7" y="3519"/>
                  </a:cubicBezTo>
                  <a:cubicBezTo>
                    <a:pt x="7" y="3542"/>
                    <a:pt x="14" y="3572"/>
                    <a:pt x="22" y="3595"/>
                  </a:cubicBezTo>
                  <a:cubicBezTo>
                    <a:pt x="75" y="3792"/>
                    <a:pt x="333" y="4058"/>
                    <a:pt x="804" y="4415"/>
                  </a:cubicBezTo>
                  <a:cubicBezTo>
                    <a:pt x="819" y="4475"/>
                    <a:pt x="834" y="4536"/>
                    <a:pt x="842" y="4604"/>
                  </a:cubicBezTo>
                  <a:cubicBezTo>
                    <a:pt x="849" y="4657"/>
                    <a:pt x="864" y="4718"/>
                    <a:pt x="879" y="4779"/>
                  </a:cubicBezTo>
                  <a:cubicBezTo>
                    <a:pt x="895" y="4870"/>
                    <a:pt x="948" y="4938"/>
                    <a:pt x="1024" y="4984"/>
                  </a:cubicBezTo>
                  <a:cubicBezTo>
                    <a:pt x="1062" y="5006"/>
                    <a:pt x="1107" y="5029"/>
                    <a:pt x="1153" y="5044"/>
                  </a:cubicBezTo>
                  <a:cubicBezTo>
                    <a:pt x="1267" y="5075"/>
                    <a:pt x="1373" y="5128"/>
                    <a:pt x="1471" y="5181"/>
                  </a:cubicBezTo>
                  <a:cubicBezTo>
                    <a:pt x="1555" y="5227"/>
                    <a:pt x="1631" y="5280"/>
                    <a:pt x="1699" y="5340"/>
                  </a:cubicBezTo>
                  <a:cubicBezTo>
                    <a:pt x="1866" y="5485"/>
                    <a:pt x="2010" y="5651"/>
                    <a:pt x="2124" y="5834"/>
                  </a:cubicBezTo>
                  <a:cubicBezTo>
                    <a:pt x="2337" y="6130"/>
                    <a:pt x="2579" y="6463"/>
                    <a:pt x="2944" y="6676"/>
                  </a:cubicBezTo>
                  <a:lnTo>
                    <a:pt x="2974" y="6691"/>
                  </a:lnTo>
                  <a:lnTo>
                    <a:pt x="3020" y="6722"/>
                  </a:lnTo>
                  <a:cubicBezTo>
                    <a:pt x="3175" y="6819"/>
                    <a:pt x="3352" y="6869"/>
                    <a:pt x="3533" y="6869"/>
                  </a:cubicBezTo>
                  <a:cubicBezTo>
                    <a:pt x="3635" y="6869"/>
                    <a:pt x="3738" y="6853"/>
                    <a:pt x="3839" y="6820"/>
                  </a:cubicBezTo>
                  <a:cubicBezTo>
                    <a:pt x="3907" y="6797"/>
                    <a:pt x="3980" y="6786"/>
                    <a:pt x="4052" y="6786"/>
                  </a:cubicBezTo>
                  <a:cubicBezTo>
                    <a:pt x="4124" y="6786"/>
                    <a:pt x="4196" y="6797"/>
                    <a:pt x="4264" y="6820"/>
                  </a:cubicBezTo>
                  <a:cubicBezTo>
                    <a:pt x="4340" y="6851"/>
                    <a:pt x="4416" y="6881"/>
                    <a:pt x="4492" y="6926"/>
                  </a:cubicBezTo>
                  <a:cubicBezTo>
                    <a:pt x="4606" y="6995"/>
                    <a:pt x="4712" y="7063"/>
                    <a:pt x="4811" y="7146"/>
                  </a:cubicBezTo>
                  <a:cubicBezTo>
                    <a:pt x="4848" y="7184"/>
                    <a:pt x="4894" y="7215"/>
                    <a:pt x="4940" y="7245"/>
                  </a:cubicBezTo>
                  <a:cubicBezTo>
                    <a:pt x="4967" y="7259"/>
                    <a:pt x="4991" y="7266"/>
                    <a:pt x="5011" y="7266"/>
                  </a:cubicBezTo>
                  <a:cubicBezTo>
                    <a:pt x="5046" y="7266"/>
                    <a:pt x="5069" y="7246"/>
                    <a:pt x="5084" y="7207"/>
                  </a:cubicBezTo>
                  <a:cubicBezTo>
                    <a:pt x="5091" y="7154"/>
                    <a:pt x="5106" y="7109"/>
                    <a:pt x="5114" y="7063"/>
                  </a:cubicBezTo>
                  <a:cubicBezTo>
                    <a:pt x="5122" y="7017"/>
                    <a:pt x="5137" y="6972"/>
                    <a:pt x="5160" y="6926"/>
                  </a:cubicBezTo>
                  <a:cubicBezTo>
                    <a:pt x="5434" y="7039"/>
                    <a:pt x="5636" y="7093"/>
                    <a:pt x="5768" y="7093"/>
                  </a:cubicBezTo>
                  <a:cubicBezTo>
                    <a:pt x="5859" y="7093"/>
                    <a:pt x="5916" y="7067"/>
                    <a:pt x="5941" y="7017"/>
                  </a:cubicBezTo>
                  <a:cubicBezTo>
                    <a:pt x="5949" y="6995"/>
                    <a:pt x="5956" y="6980"/>
                    <a:pt x="5956" y="6957"/>
                  </a:cubicBezTo>
                  <a:cubicBezTo>
                    <a:pt x="5956" y="6873"/>
                    <a:pt x="5918" y="6797"/>
                    <a:pt x="5850" y="6752"/>
                  </a:cubicBezTo>
                  <a:cubicBezTo>
                    <a:pt x="5046" y="6130"/>
                    <a:pt x="4681" y="4961"/>
                    <a:pt x="4666" y="4915"/>
                  </a:cubicBezTo>
                  <a:lnTo>
                    <a:pt x="4666" y="4908"/>
                  </a:lnTo>
                  <a:cubicBezTo>
                    <a:pt x="4628" y="4824"/>
                    <a:pt x="4613" y="4726"/>
                    <a:pt x="4636" y="4642"/>
                  </a:cubicBezTo>
                  <a:cubicBezTo>
                    <a:pt x="4663" y="4591"/>
                    <a:pt x="4721" y="4575"/>
                    <a:pt x="4786" y="4575"/>
                  </a:cubicBezTo>
                  <a:cubicBezTo>
                    <a:pt x="4847" y="4575"/>
                    <a:pt x="4915" y="4590"/>
                    <a:pt x="4970" y="4604"/>
                  </a:cubicBezTo>
                  <a:cubicBezTo>
                    <a:pt x="5000" y="4604"/>
                    <a:pt x="5031" y="4612"/>
                    <a:pt x="5061" y="4619"/>
                  </a:cubicBezTo>
                  <a:cubicBezTo>
                    <a:pt x="5091" y="4623"/>
                    <a:pt x="5118" y="4625"/>
                    <a:pt x="5144" y="4625"/>
                  </a:cubicBezTo>
                  <a:cubicBezTo>
                    <a:pt x="5288" y="4625"/>
                    <a:pt x="5363" y="4570"/>
                    <a:pt x="5357" y="4460"/>
                  </a:cubicBezTo>
                  <a:cubicBezTo>
                    <a:pt x="5342" y="4323"/>
                    <a:pt x="5281" y="4202"/>
                    <a:pt x="5182" y="4111"/>
                  </a:cubicBezTo>
                  <a:cubicBezTo>
                    <a:pt x="5144" y="4073"/>
                    <a:pt x="5099" y="4043"/>
                    <a:pt x="5053" y="4020"/>
                  </a:cubicBezTo>
                  <a:cubicBezTo>
                    <a:pt x="5023" y="3997"/>
                    <a:pt x="4985" y="3982"/>
                    <a:pt x="4940" y="3982"/>
                  </a:cubicBezTo>
                  <a:cubicBezTo>
                    <a:pt x="4848" y="3974"/>
                    <a:pt x="4765" y="3952"/>
                    <a:pt x="4681" y="3914"/>
                  </a:cubicBezTo>
                  <a:cubicBezTo>
                    <a:pt x="4644" y="3891"/>
                    <a:pt x="4613" y="3861"/>
                    <a:pt x="4583" y="3830"/>
                  </a:cubicBezTo>
                  <a:cubicBezTo>
                    <a:pt x="4583" y="3785"/>
                    <a:pt x="4590" y="3732"/>
                    <a:pt x="4590" y="3686"/>
                  </a:cubicBezTo>
                  <a:lnTo>
                    <a:pt x="4590" y="3663"/>
                  </a:lnTo>
                  <a:cubicBezTo>
                    <a:pt x="4621" y="3215"/>
                    <a:pt x="4651" y="2654"/>
                    <a:pt x="4522" y="2237"/>
                  </a:cubicBezTo>
                  <a:cubicBezTo>
                    <a:pt x="4135" y="1000"/>
                    <a:pt x="3300" y="438"/>
                    <a:pt x="3050" y="294"/>
                  </a:cubicBezTo>
                  <a:lnTo>
                    <a:pt x="3035" y="286"/>
                  </a:lnTo>
                  <a:lnTo>
                    <a:pt x="2936" y="225"/>
                  </a:lnTo>
                  <a:cubicBezTo>
                    <a:pt x="2801" y="152"/>
                    <a:pt x="2497" y="0"/>
                    <a:pt x="218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8" name="Google Shape;6358;p42"/>
          <p:cNvGrpSpPr/>
          <p:nvPr/>
        </p:nvGrpSpPr>
        <p:grpSpPr>
          <a:xfrm>
            <a:off x="1316524" y="2761361"/>
            <a:ext cx="262764" cy="373549"/>
            <a:chOff x="1316524" y="2761361"/>
            <a:chExt cx="262764" cy="373549"/>
          </a:xfrm>
        </p:grpSpPr>
        <p:sp>
          <p:nvSpPr>
            <p:cNvPr id="6359" name="Google Shape;6359;p42"/>
            <p:cNvSpPr/>
            <p:nvPr/>
          </p:nvSpPr>
          <p:spPr>
            <a:xfrm>
              <a:off x="1316524" y="2761411"/>
              <a:ext cx="262764" cy="373499"/>
            </a:xfrm>
            <a:custGeom>
              <a:rect b="b" l="l" r="r" t="t"/>
              <a:pathLst>
                <a:path extrusionOk="0" h="15006" w="10557">
                  <a:moveTo>
                    <a:pt x="2498" y="0"/>
                  </a:moveTo>
                  <a:cubicBezTo>
                    <a:pt x="2362" y="0"/>
                    <a:pt x="2238" y="33"/>
                    <a:pt x="2132" y="97"/>
                  </a:cubicBezTo>
                  <a:lnTo>
                    <a:pt x="425" y="1091"/>
                  </a:lnTo>
                  <a:cubicBezTo>
                    <a:pt x="175" y="1228"/>
                    <a:pt x="23" y="1539"/>
                    <a:pt x="23" y="1972"/>
                  </a:cubicBezTo>
                  <a:lnTo>
                    <a:pt x="0" y="8938"/>
                  </a:lnTo>
                  <a:cubicBezTo>
                    <a:pt x="0" y="9811"/>
                    <a:pt x="615" y="10881"/>
                    <a:pt x="1374" y="11314"/>
                  </a:cubicBezTo>
                  <a:lnTo>
                    <a:pt x="7437" y="14820"/>
                  </a:lnTo>
                  <a:cubicBezTo>
                    <a:pt x="7658" y="14947"/>
                    <a:pt x="7868" y="15006"/>
                    <a:pt x="8053" y="15006"/>
                  </a:cubicBezTo>
                  <a:cubicBezTo>
                    <a:pt x="8198" y="15006"/>
                    <a:pt x="8329" y="14970"/>
                    <a:pt x="8439" y="14903"/>
                  </a:cubicBezTo>
                  <a:lnTo>
                    <a:pt x="8439" y="14903"/>
                  </a:lnTo>
                  <a:lnTo>
                    <a:pt x="8416" y="14911"/>
                  </a:lnTo>
                  <a:lnTo>
                    <a:pt x="10124" y="13917"/>
                  </a:lnTo>
                  <a:cubicBezTo>
                    <a:pt x="10374" y="13772"/>
                    <a:pt x="10526" y="13469"/>
                    <a:pt x="10526" y="13036"/>
                  </a:cubicBezTo>
                  <a:lnTo>
                    <a:pt x="10548" y="6070"/>
                  </a:lnTo>
                  <a:cubicBezTo>
                    <a:pt x="10556" y="5197"/>
                    <a:pt x="9941" y="4135"/>
                    <a:pt x="9175" y="3687"/>
                  </a:cubicBezTo>
                  <a:lnTo>
                    <a:pt x="3111" y="188"/>
                  </a:lnTo>
                  <a:cubicBezTo>
                    <a:pt x="2893" y="61"/>
                    <a:pt x="2684" y="0"/>
                    <a:pt x="249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42"/>
            <p:cNvSpPr/>
            <p:nvPr/>
          </p:nvSpPr>
          <p:spPr>
            <a:xfrm>
              <a:off x="1346915" y="2862290"/>
              <a:ext cx="158500" cy="185132"/>
            </a:xfrm>
            <a:custGeom>
              <a:rect b="b" l="l" r="r" t="t"/>
              <a:pathLst>
                <a:path extrusionOk="0" h="7438" w="6368">
                  <a:moveTo>
                    <a:pt x="1084" y="1492"/>
                  </a:moveTo>
                  <a:cubicBezTo>
                    <a:pt x="1092" y="1492"/>
                    <a:pt x="1100" y="1494"/>
                    <a:pt x="1109" y="1501"/>
                  </a:cubicBezTo>
                  <a:lnTo>
                    <a:pt x="1336" y="1630"/>
                  </a:lnTo>
                  <a:lnTo>
                    <a:pt x="1329" y="1622"/>
                  </a:lnTo>
                  <a:lnTo>
                    <a:pt x="1329" y="1622"/>
                  </a:lnTo>
                  <a:cubicBezTo>
                    <a:pt x="1367" y="1652"/>
                    <a:pt x="1390" y="1690"/>
                    <a:pt x="1397" y="1728"/>
                  </a:cubicBezTo>
                  <a:lnTo>
                    <a:pt x="1397" y="2996"/>
                  </a:lnTo>
                  <a:lnTo>
                    <a:pt x="1997" y="3345"/>
                  </a:lnTo>
                  <a:cubicBezTo>
                    <a:pt x="2035" y="3368"/>
                    <a:pt x="2057" y="3413"/>
                    <a:pt x="2065" y="3451"/>
                  </a:cubicBezTo>
                  <a:lnTo>
                    <a:pt x="2065" y="3709"/>
                  </a:lnTo>
                  <a:cubicBezTo>
                    <a:pt x="2065" y="3737"/>
                    <a:pt x="2048" y="3753"/>
                    <a:pt x="2024" y="3753"/>
                  </a:cubicBezTo>
                  <a:cubicBezTo>
                    <a:pt x="2016" y="3753"/>
                    <a:pt x="2006" y="3751"/>
                    <a:pt x="1997" y="3747"/>
                  </a:cubicBezTo>
                  <a:lnTo>
                    <a:pt x="1109" y="3231"/>
                  </a:lnTo>
                  <a:cubicBezTo>
                    <a:pt x="1094" y="3223"/>
                    <a:pt x="1078" y="3208"/>
                    <a:pt x="1063" y="3185"/>
                  </a:cubicBezTo>
                  <a:cubicBezTo>
                    <a:pt x="1056" y="3170"/>
                    <a:pt x="1048" y="3147"/>
                    <a:pt x="1048" y="3125"/>
                  </a:cubicBezTo>
                  <a:lnTo>
                    <a:pt x="1048" y="1539"/>
                  </a:lnTo>
                  <a:cubicBezTo>
                    <a:pt x="1048" y="1511"/>
                    <a:pt x="1064" y="1492"/>
                    <a:pt x="1084" y="1492"/>
                  </a:cubicBezTo>
                  <a:close/>
                  <a:moveTo>
                    <a:pt x="5313" y="3922"/>
                  </a:moveTo>
                  <a:lnTo>
                    <a:pt x="5313" y="3922"/>
                  </a:lnTo>
                  <a:cubicBezTo>
                    <a:pt x="5321" y="3926"/>
                    <a:pt x="5329" y="3932"/>
                    <a:pt x="5335" y="3938"/>
                  </a:cubicBezTo>
                  <a:lnTo>
                    <a:pt x="5335" y="3938"/>
                  </a:lnTo>
                  <a:lnTo>
                    <a:pt x="5313" y="3922"/>
                  </a:lnTo>
                  <a:close/>
                  <a:moveTo>
                    <a:pt x="2288" y="2182"/>
                  </a:moveTo>
                  <a:cubicBezTo>
                    <a:pt x="2296" y="2182"/>
                    <a:pt x="2305" y="2185"/>
                    <a:pt x="2315" y="2191"/>
                  </a:cubicBezTo>
                  <a:lnTo>
                    <a:pt x="2535" y="2320"/>
                  </a:lnTo>
                  <a:cubicBezTo>
                    <a:pt x="2573" y="2343"/>
                    <a:pt x="2596" y="2389"/>
                    <a:pt x="2596" y="2427"/>
                  </a:cubicBezTo>
                  <a:lnTo>
                    <a:pt x="2596" y="4020"/>
                  </a:lnTo>
                  <a:cubicBezTo>
                    <a:pt x="2596" y="4048"/>
                    <a:pt x="2584" y="4064"/>
                    <a:pt x="2562" y="4064"/>
                  </a:cubicBezTo>
                  <a:cubicBezTo>
                    <a:pt x="2554" y="4064"/>
                    <a:pt x="2545" y="4062"/>
                    <a:pt x="2535" y="4058"/>
                  </a:cubicBezTo>
                  <a:lnTo>
                    <a:pt x="2315" y="3929"/>
                  </a:lnTo>
                  <a:cubicBezTo>
                    <a:pt x="2277" y="3899"/>
                    <a:pt x="2255" y="3861"/>
                    <a:pt x="2255" y="3815"/>
                  </a:cubicBezTo>
                  <a:lnTo>
                    <a:pt x="2255" y="2229"/>
                  </a:lnTo>
                  <a:cubicBezTo>
                    <a:pt x="2255" y="2202"/>
                    <a:pt x="2267" y="2182"/>
                    <a:pt x="2288" y="2182"/>
                  </a:cubicBezTo>
                  <a:close/>
                  <a:moveTo>
                    <a:pt x="2909" y="2554"/>
                  </a:moveTo>
                  <a:cubicBezTo>
                    <a:pt x="2917" y="2554"/>
                    <a:pt x="2927" y="2557"/>
                    <a:pt x="2938" y="2563"/>
                  </a:cubicBezTo>
                  <a:lnTo>
                    <a:pt x="3158" y="2692"/>
                  </a:lnTo>
                  <a:lnTo>
                    <a:pt x="3158" y="2700"/>
                  </a:lnTo>
                  <a:lnTo>
                    <a:pt x="3158" y="2715"/>
                  </a:lnTo>
                  <a:lnTo>
                    <a:pt x="3788" y="4066"/>
                  </a:lnTo>
                  <a:lnTo>
                    <a:pt x="3788" y="3117"/>
                  </a:lnTo>
                  <a:cubicBezTo>
                    <a:pt x="3788" y="3090"/>
                    <a:pt x="3804" y="3070"/>
                    <a:pt x="3827" y="3070"/>
                  </a:cubicBezTo>
                  <a:cubicBezTo>
                    <a:pt x="3836" y="3070"/>
                    <a:pt x="3845" y="3073"/>
                    <a:pt x="3856" y="3079"/>
                  </a:cubicBezTo>
                  <a:lnTo>
                    <a:pt x="4076" y="3208"/>
                  </a:lnTo>
                  <a:lnTo>
                    <a:pt x="4106" y="3231"/>
                  </a:lnTo>
                  <a:cubicBezTo>
                    <a:pt x="4144" y="3254"/>
                    <a:pt x="4167" y="3292"/>
                    <a:pt x="4167" y="3337"/>
                  </a:cubicBezTo>
                  <a:lnTo>
                    <a:pt x="4167" y="4931"/>
                  </a:lnTo>
                  <a:cubicBezTo>
                    <a:pt x="4167" y="4953"/>
                    <a:pt x="4155" y="4970"/>
                    <a:pt x="4135" y="4970"/>
                  </a:cubicBezTo>
                  <a:cubicBezTo>
                    <a:pt x="4127" y="4970"/>
                    <a:pt x="4117" y="4968"/>
                    <a:pt x="4106" y="4961"/>
                  </a:cubicBezTo>
                  <a:lnTo>
                    <a:pt x="3886" y="4832"/>
                  </a:lnTo>
                  <a:lnTo>
                    <a:pt x="3864" y="4825"/>
                  </a:lnTo>
                  <a:lnTo>
                    <a:pt x="3864" y="4817"/>
                  </a:lnTo>
                  <a:cubicBezTo>
                    <a:pt x="3864" y="4809"/>
                    <a:pt x="3856" y="4802"/>
                    <a:pt x="3856" y="4794"/>
                  </a:cubicBezTo>
                  <a:lnTo>
                    <a:pt x="3218" y="3436"/>
                  </a:lnTo>
                  <a:lnTo>
                    <a:pt x="3218" y="4384"/>
                  </a:lnTo>
                  <a:cubicBezTo>
                    <a:pt x="3218" y="4412"/>
                    <a:pt x="3203" y="4431"/>
                    <a:pt x="3182" y="4431"/>
                  </a:cubicBezTo>
                  <a:cubicBezTo>
                    <a:pt x="3174" y="4431"/>
                    <a:pt x="3166" y="4429"/>
                    <a:pt x="3158" y="4422"/>
                  </a:cubicBezTo>
                  <a:lnTo>
                    <a:pt x="2938" y="4293"/>
                  </a:lnTo>
                  <a:cubicBezTo>
                    <a:pt x="2900" y="4271"/>
                    <a:pt x="2877" y="4233"/>
                    <a:pt x="2869" y="4187"/>
                  </a:cubicBezTo>
                  <a:lnTo>
                    <a:pt x="2869" y="2593"/>
                  </a:lnTo>
                  <a:cubicBezTo>
                    <a:pt x="2875" y="2572"/>
                    <a:pt x="2888" y="2554"/>
                    <a:pt x="2909" y="2554"/>
                  </a:cubicBezTo>
                  <a:close/>
                  <a:moveTo>
                    <a:pt x="4406" y="3387"/>
                  </a:moveTo>
                  <a:cubicBezTo>
                    <a:pt x="4427" y="3387"/>
                    <a:pt x="4448" y="3402"/>
                    <a:pt x="4448" y="3428"/>
                  </a:cubicBezTo>
                  <a:lnTo>
                    <a:pt x="5339" y="3942"/>
                  </a:lnTo>
                  <a:lnTo>
                    <a:pt x="5339" y="3942"/>
                  </a:lnTo>
                  <a:cubicBezTo>
                    <a:pt x="5361" y="3964"/>
                    <a:pt x="5374" y="3994"/>
                    <a:pt x="5374" y="4028"/>
                  </a:cubicBezTo>
                  <a:lnTo>
                    <a:pt x="5374" y="4286"/>
                  </a:lnTo>
                  <a:cubicBezTo>
                    <a:pt x="5374" y="4308"/>
                    <a:pt x="5358" y="4325"/>
                    <a:pt x="5338" y="4325"/>
                  </a:cubicBezTo>
                  <a:cubicBezTo>
                    <a:pt x="5330" y="4325"/>
                    <a:pt x="5322" y="4323"/>
                    <a:pt x="5313" y="4316"/>
                  </a:cubicBezTo>
                  <a:lnTo>
                    <a:pt x="4706" y="3967"/>
                  </a:lnTo>
                  <a:lnTo>
                    <a:pt x="4706" y="4233"/>
                  </a:lnTo>
                  <a:lnTo>
                    <a:pt x="5313" y="4582"/>
                  </a:lnTo>
                  <a:cubicBezTo>
                    <a:pt x="5351" y="4605"/>
                    <a:pt x="5374" y="4650"/>
                    <a:pt x="5374" y="4688"/>
                  </a:cubicBezTo>
                  <a:lnTo>
                    <a:pt x="5374" y="4946"/>
                  </a:lnTo>
                  <a:cubicBezTo>
                    <a:pt x="5374" y="4974"/>
                    <a:pt x="5357" y="4990"/>
                    <a:pt x="5336" y="4990"/>
                  </a:cubicBezTo>
                  <a:cubicBezTo>
                    <a:pt x="5329" y="4990"/>
                    <a:pt x="5321" y="4988"/>
                    <a:pt x="5313" y="4984"/>
                  </a:cubicBezTo>
                  <a:lnTo>
                    <a:pt x="4706" y="4635"/>
                  </a:lnTo>
                  <a:lnTo>
                    <a:pt x="4706" y="4900"/>
                  </a:lnTo>
                  <a:lnTo>
                    <a:pt x="5313" y="5250"/>
                  </a:lnTo>
                  <a:cubicBezTo>
                    <a:pt x="5343" y="5272"/>
                    <a:pt x="5366" y="5310"/>
                    <a:pt x="5374" y="5356"/>
                  </a:cubicBezTo>
                  <a:lnTo>
                    <a:pt x="5374" y="5614"/>
                  </a:lnTo>
                  <a:cubicBezTo>
                    <a:pt x="5374" y="5636"/>
                    <a:pt x="5358" y="5653"/>
                    <a:pt x="5338" y="5653"/>
                  </a:cubicBezTo>
                  <a:cubicBezTo>
                    <a:pt x="5330" y="5653"/>
                    <a:pt x="5322" y="5651"/>
                    <a:pt x="5313" y="5644"/>
                  </a:cubicBezTo>
                  <a:lnTo>
                    <a:pt x="4418" y="5136"/>
                  </a:lnTo>
                  <a:cubicBezTo>
                    <a:pt x="4402" y="5121"/>
                    <a:pt x="4387" y="5105"/>
                    <a:pt x="4380" y="5090"/>
                  </a:cubicBezTo>
                  <a:cubicBezTo>
                    <a:pt x="4364" y="5067"/>
                    <a:pt x="4357" y="5052"/>
                    <a:pt x="4357" y="5029"/>
                  </a:cubicBezTo>
                  <a:lnTo>
                    <a:pt x="4357" y="3436"/>
                  </a:lnTo>
                  <a:cubicBezTo>
                    <a:pt x="4357" y="3421"/>
                    <a:pt x="4364" y="3405"/>
                    <a:pt x="4380" y="3398"/>
                  </a:cubicBezTo>
                  <a:cubicBezTo>
                    <a:pt x="4387" y="3391"/>
                    <a:pt x="4396" y="3387"/>
                    <a:pt x="4406" y="3387"/>
                  </a:cubicBezTo>
                  <a:close/>
                  <a:moveTo>
                    <a:pt x="1522" y="1"/>
                  </a:moveTo>
                  <a:cubicBezTo>
                    <a:pt x="615" y="1"/>
                    <a:pt x="11" y="586"/>
                    <a:pt x="1" y="1652"/>
                  </a:cubicBezTo>
                  <a:cubicBezTo>
                    <a:pt x="1" y="3117"/>
                    <a:pt x="1132" y="4999"/>
                    <a:pt x="2657" y="6115"/>
                  </a:cubicBezTo>
                  <a:cubicBezTo>
                    <a:pt x="2756" y="6198"/>
                    <a:pt x="2900" y="6335"/>
                    <a:pt x="2938" y="6456"/>
                  </a:cubicBezTo>
                  <a:cubicBezTo>
                    <a:pt x="2960" y="6562"/>
                    <a:pt x="2960" y="6676"/>
                    <a:pt x="2945" y="6790"/>
                  </a:cubicBezTo>
                  <a:lnTo>
                    <a:pt x="2900" y="7078"/>
                  </a:lnTo>
                  <a:cubicBezTo>
                    <a:pt x="2885" y="7139"/>
                    <a:pt x="2854" y="7299"/>
                    <a:pt x="2998" y="7382"/>
                  </a:cubicBezTo>
                  <a:cubicBezTo>
                    <a:pt x="3059" y="7412"/>
                    <a:pt x="3112" y="7428"/>
                    <a:pt x="3181" y="7435"/>
                  </a:cubicBezTo>
                  <a:cubicBezTo>
                    <a:pt x="3201" y="7437"/>
                    <a:pt x="3227" y="7438"/>
                    <a:pt x="3256" y="7438"/>
                  </a:cubicBezTo>
                  <a:cubicBezTo>
                    <a:pt x="3697" y="7438"/>
                    <a:pt x="5051" y="7222"/>
                    <a:pt x="5685" y="6752"/>
                  </a:cubicBezTo>
                  <a:cubicBezTo>
                    <a:pt x="6148" y="6441"/>
                    <a:pt x="6368" y="5978"/>
                    <a:pt x="6368" y="5318"/>
                  </a:cubicBezTo>
                  <a:cubicBezTo>
                    <a:pt x="6368" y="3686"/>
                    <a:pt x="4949" y="1531"/>
                    <a:pt x="3196" y="522"/>
                  </a:cubicBezTo>
                  <a:cubicBezTo>
                    <a:pt x="2581" y="169"/>
                    <a:pt x="2008" y="1"/>
                    <a:pt x="1522" y="1"/>
                  </a:cubicBezTo>
                  <a:close/>
                </a:path>
              </a:pathLst>
            </a:custGeom>
            <a:solidFill>
              <a:srgbClr val="98EF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42"/>
            <p:cNvSpPr/>
            <p:nvPr/>
          </p:nvSpPr>
          <p:spPr>
            <a:xfrm>
              <a:off x="1346915" y="2862241"/>
              <a:ext cx="158500" cy="185007"/>
            </a:xfrm>
            <a:custGeom>
              <a:rect b="b" l="l" r="r" t="t"/>
              <a:pathLst>
                <a:path extrusionOk="0" h="7433" w="6368">
                  <a:moveTo>
                    <a:pt x="1081" y="1494"/>
                  </a:moveTo>
                  <a:cubicBezTo>
                    <a:pt x="1089" y="1494"/>
                    <a:pt x="1098" y="1496"/>
                    <a:pt x="1109" y="1503"/>
                  </a:cubicBezTo>
                  <a:lnTo>
                    <a:pt x="1329" y="1632"/>
                  </a:lnTo>
                  <a:cubicBezTo>
                    <a:pt x="1367" y="1654"/>
                    <a:pt x="1390" y="1692"/>
                    <a:pt x="1397" y="1738"/>
                  </a:cubicBezTo>
                  <a:lnTo>
                    <a:pt x="1397" y="3005"/>
                  </a:lnTo>
                  <a:lnTo>
                    <a:pt x="1997" y="3354"/>
                  </a:lnTo>
                  <a:cubicBezTo>
                    <a:pt x="2035" y="3377"/>
                    <a:pt x="2057" y="3415"/>
                    <a:pt x="2065" y="3461"/>
                  </a:cubicBezTo>
                  <a:lnTo>
                    <a:pt x="2065" y="3719"/>
                  </a:lnTo>
                  <a:cubicBezTo>
                    <a:pt x="2065" y="3744"/>
                    <a:pt x="2051" y="3760"/>
                    <a:pt x="2030" y="3760"/>
                  </a:cubicBezTo>
                  <a:cubicBezTo>
                    <a:pt x="2020" y="3760"/>
                    <a:pt x="2009" y="3756"/>
                    <a:pt x="1997" y="3749"/>
                  </a:cubicBezTo>
                  <a:lnTo>
                    <a:pt x="1109" y="3241"/>
                  </a:lnTo>
                  <a:lnTo>
                    <a:pt x="1109" y="3233"/>
                  </a:lnTo>
                  <a:cubicBezTo>
                    <a:pt x="1086" y="3225"/>
                    <a:pt x="1071" y="3210"/>
                    <a:pt x="1063" y="3187"/>
                  </a:cubicBezTo>
                  <a:cubicBezTo>
                    <a:pt x="1056" y="3172"/>
                    <a:pt x="1048" y="3149"/>
                    <a:pt x="1048" y="3127"/>
                  </a:cubicBezTo>
                  <a:lnTo>
                    <a:pt x="1048" y="1541"/>
                  </a:lnTo>
                  <a:cubicBezTo>
                    <a:pt x="1048" y="1513"/>
                    <a:pt x="1060" y="1494"/>
                    <a:pt x="1081" y="1494"/>
                  </a:cubicBezTo>
                  <a:close/>
                  <a:moveTo>
                    <a:pt x="2285" y="2190"/>
                  </a:moveTo>
                  <a:cubicBezTo>
                    <a:pt x="2293" y="2190"/>
                    <a:pt x="2304" y="2194"/>
                    <a:pt x="2315" y="2201"/>
                  </a:cubicBezTo>
                  <a:lnTo>
                    <a:pt x="2535" y="2330"/>
                  </a:lnTo>
                  <a:cubicBezTo>
                    <a:pt x="2573" y="2353"/>
                    <a:pt x="2596" y="2391"/>
                    <a:pt x="2604" y="2436"/>
                  </a:cubicBezTo>
                  <a:lnTo>
                    <a:pt x="2604" y="4030"/>
                  </a:lnTo>
                  <a:cubicBezTo>
                    <a:pt x="2604" y="4056"/>
                    <a:pt x="2590" y="4071"/>
                    <a:pt x="2569" y="4071"/>
                  </a:cubicBezTo>
                  <a:cubicBezTo>
                    <a:pt x="2559" y="4071"/>
                    <a:pt x="2548" y="4067"/>
                    <a:pt x="2535" y="4060"/>
                  </a:cubicBezTo>
                  <a:lnTo>
                    <a:pt x="2315" y="3931"/>
                  </a:lnTo>
                  <a:cubicBezTo>
                    <a:pt x="2277" y="3908"/>
                    <a:pt x="2255" y="3870"/>
                    <a:pt x="2255" y="3825"/>
                  </a:cubicBezTo>
                  <a:lnTo>
                    <a:pt x="2255" y="2239"/>
                  </a:lnTo>
                  <a:cubicBezTo>
                    <a:pt x="2255" y="2207"/>
                    <a:pt x="2266" y="2190"/>
                    <a:pt x="2285" y="2190"/>
                  </a:cubicBezTo>
                  <a:close/>
                  <a:moveTo>
                    <a:pt x="2849" y="2510"/>
                  </a:moveTo>
                  <a:cubicBezTo>
                    <a:pt x="2857" y="2510"/>
                    <a:pt x="2867" y="2513"/>
                    <a:pt x="2877" y="2520"/>
                  </a:cubicBezTo>
                  <a:lnTo>
                    <a:pt x="3097" y="2649"/>
                  </a:lnTo>
                  <a:lnTo>
                    <a:pt x="3097" y="2656"/>
                  </a:lnTo>
                  <a:lnTo>
                    <a:pt x="3097" y="2664"/>
                  </a:lnTo>
                  <a:lnTo>
                    <a:pt x="3097" y="2671"/>
                  </a:lnTo>
                  <a:lnTo>
                    <a:pt x="3788" y="4068"/>
                  </a:lnTo>
                  <a:lnTo>
                    <a:pt x="3788" y="3119"/>
                  </a:lnTo>
                  <a:cubicBezTo>
                    <a:pt x="3788" y="3088"/>
                    <a:pt x="3802" y="3071"/>
                    <a:pt x="3821" y="3071"/>
                  </a:cubicBezTo>
                  <a:cubicBezTo>
                    <a:pt x="3830" y="3071"/>
                    <a:pt x="3839" y="3074"/>
                    <a:pt x="3848" y="3081"/>
                  </a:cubicBezTo>
                  <a:lnTo>
                    <a:pt x="4076" y="3210"/>
                  </a:lnTo>
                  <a:cubicBezTo>
                    <a:pt x="4114" y="3233"/>
                    <a:pt x="4137" y="3271"/>
                    <a:pt x="4137" y="3316"/>
                  </a:cubicBezTo>
                  <a:lnTo>
                    <a:pt x="4137" y="4910"/>
                  </a:lnTo>
                  <a:cubicBezTo>
                    <a:pt x="4137" y="4938"/>
                    <a:pt x="4120" y="4954"/>
                    <a:pt x="4099" y="4954"/>
                  </a:cubicBezTo>
                  <a:cubicBezTo>
                    <a:pt x="4092" y="4954"/>
                    <a:pt x="4084" y="4952"/>
                    <a:pt x="4076" y="4948"/>
                  </a:cubicBezTo>
                  <a:lnTo>
                    <a:pt x="3848" y="4811"/>
                  </a:lnTo>
                  <a:lnTo>
                    <a:pt x="3833" y="4804"/>
                  </a:lnTo>
                  <a:lnTo>
                    <a:pt x="3833" y="4796"/>
                  </a:lnTo>
                  <a:cubicBezTo>
                    <a:pt x="3826" y="4789"/>
                    <a:pt x="3826" y="4781"/>
                    <a:pt x="3818" y="4773"/>
                  </a:cubicBezTo>
                  <a:lnTo>
                    <a:pt x="3165" y="3400"/>
                  </a:lnTo>
                  <a:lnTo>
                    <a:pt x="3165" y="4348"/>
                  </a:lnTo>
                  <a:cubicBezTo>
                    <a:pt x="3165" y="4377"/>
                    <a:pt x="3149" y="4392"/>
                    <a:pt x="3128" y="4392"/>
                  </a:cubicBezTo>
                  <a:cubicBezTo>
                    <a:pt x="3120" y="4392"/>
                    <a:pt x="3112" y="4390"/>
                    <a:pt x="3105" y="4386"/>
                  </a:cubicBezTo>
                  <a:lnTo>
                    <a:pt x="2877" y="4257"/>
                  </a:lnTo>
                  <a:cubicBezTo>
                    <a:pt x="2839" y="4227"/>
                    <a:pt x="2816" y="4189"/>
                    <a:pt x="2816" y="4144"/>
                  </a:cubicBezTo>
                  <a:lnTo>
                    <a:pt x="2816" y="2558"/>
                  </a:lnTo>
                  <a:cubicBezTo>
                    <a:pt x="2816" y="2530"/>
                    <a:pt x="2828" y="2510"/>
                    <a:pt x="2849" y="2510"/>
                  </a:cubicBezTo>
                  <a:close/>
                  <a:moveTo>
                    <a:pt x="4392" y="3395"/>
                  </a:moveTo>
                  <a:cubicBezTo>
                    <a:pt x="4400" y="3395"/>
                    <a:pt x="4409" y="3399"/>
                    <a:pt x="4418" y="3407"/>
                  </a:cubicBezTo>
                  <a:lnTo>
                    <a:pt x="5313" y="3916"/>
                  </a:lnTo>
                  <a:cubicBezTo>
                    <a:pt x="5343" y="3946"/>
                    <a:pt x="5366" y="3984"/>
                    <a:pt x="5374" y="4022"/>
                  </a:cubicBezTo>
                  <a:lnTo>
                    <a:pt x="5374" y="4280"/>
                  </a:lnTo>
                  <a:cubicBezTo>
                    <a:pt x="5374" y="4308"/>
                    <a:pt x="5358" y="4327"/>
                    <a:pt x="5335" y="4327"/>
                  </a:cubicBezTo>
                  <a:cubicBezTo>
                    <a:pt x="5326" y="4327"/>
                    <a:pt x="5316" y="4324"/>
                    <a:pt x="5305" y="4318"/>
                  </a:cubicBezTo>
                  <a:lnTo>
                    <a:pt x="4698" y="3969"/>
                  </a:lnTo>
                  <a:lnTo>
                    <a:pt x="4698" y="4242"/>
                  </a:lnTo>
                  <a:lnTo>
                    <a:pt x="5305" y="4591"/>
                  </a:lnTo>
                  <a:cubicBezTo>
                    <a:pt x="5343" y="4614"/>
                    <a:pt x="5366" y="4652"/>
                    <a:pt x="5366" y="4698"/>
                  </a:cubicBezTo>
                  <a:lnTo>
                    <a:pt x="5366" y="4956"/>
                  </a:lnTo>
                  <a:cubicBezTo>
                    <a:pt x="5366" y="4981"/>
                    <a:pt x="5356" y="4997"/>
                    <a:pt x="5337" y="4997"/>
                  </a:cubicBezTo>
                  <a:cubicBezTo>
                    <a:pt x="5328" y="4997"/>
                    <a:pt x="5318" y="4993"/>
                    <a:pt x="5305" y="4986"/>
                  </a:cubicBezTo>
                  <a:lnTo>
                    <a:pt x="4698" y="4637"/>
                  </a:lnTo>
                  <a:lnTo>
                    <a:pt x="4698" y="4902"/>
                  </a:lnTo>
                  <a:lnTo>
                    <a:pt x="5305" y="5252"/>
                  </a:lnTo>
                  <a:cubicBezTo>
                    <a:pt x="5343" y="5274"/>
                    <a:pt x="5366" y="5320"/>
                    <a:pt x="5366" y="5358"/>
                  </a:cubicBezTo>
                  <a:lnTo>
                    <a:pt x="5366" y="5616"/>
                  </a:lnTo>
                  <a:cubicBezTo>
                    <a:pt x="5366" y="5644"/>
                    <a:pt x="5349" y="5660"/>
                    <a:pt x="5328" y="5660"/>
                  </a:cubicBezTo>
                  <a:cubicBezTo>
                    <a:pt x="5321" y="5660"/>
                    <a:pt x="5313" y="5658"/>
                    <a:pt x="5305" y="5654"/>
                  </a:cubicBezTo>
                  <a:lnTo>
                    <a:pt x="4410" y="5138"/>
                  </a:lnTo>
                  <a:lnTo>
                    <a:pt x="4410" y="5145"/>
                  </a:lnTo>
                  <a:cubicBezTo>
                    <a:pt x="4395" y="5130"/>
                    <a:pt x="4380" y="5115"/>
                    <a:pt x="4364" y="5100"/>
                  </a:cubicBezTo>
                  <a:cubicBezTo>
                    <a:pt x="4357" y="5077"/>
                    <a:pt x="4349" y="5062"/>
                    <a:pt x="4349" y="5039"/>
                  </a:cubicBezTo>
                  <a:lnTo>
                    <a:pt x="4349" y="3445"/>
                  </a:lnTo>
                  <a:cubicBezTo>
                    <a:pt x="4349" y="3430"/>
                    <a:pt x="4357" y="3407"/>
                    <a:pt x="4380" y="3400"/>
                  </a:cubicBezTo>
                  <a:cubicBezTo>
                    <a:pt x="4383" y="3397"/>
                    <a:pt x="4387" y="3395"/>
                    <a:pt x="4392" y="3395"/>
                  </a:cubicBezTo>
                  <a:close/>
                  <a:moveTo>
                    <a:pt x="1525" y="1"/>
                  </a:moveTo>
                  <a:cubicBezTo>
                    <a:pt x="617" y="1"/>
                    <a:pt x="11" y="584"/>
                    <a:pt x="1" y="1647"/>
                  </a:cubicBezTo>
                  <a:cubicBezTo>
                    <a:pt x="1" y="3119"/>
                    <a:pt x="1132" y="4994"/>
                    <a:pt x="2657" y="6109"/>
                  </a:cubicBezTo>
                  <a:cubicBezTo>
                    <a:pt x="2756" y="6193"/>
                    <a:pt x="2900" y="6329"/>
                    <a:pt x="2938" y="6451"/>
                  </a:cubicBezTo>
                  <a:cubicBezTo>
                    <a:pt x="2960" y="6564"/>
                    <a:pt x="2960" y="6678"/>
                    <a:pt x="2945" y="6784"/>
                  </a:cubicBezTo>
                  <a:lnTo>
                    <a:pt x="2900" y="7073"/>
                  </a:lnTo>
                  <a:cubicBezTo>
                    <a:pt x="2885" y="7134"/>
                    <a:pt x="2854" y="7293"/>
                    <a:pt x="2998" y="7376"/>
                  </a:cubicBezTo>
                  <a:cubicBezTo>
                    <a:pt x="3052" y="7407"/>
                    <a:pt x="3112" y="7422"/>
                    <a:pt x="3173" y="7430"/>
                  </a:cubicBezTo>
                  <a:cubicBezTo>
                    <a:pt x="3194" y="7431"/>
                    <a:pt x="3220" y="7432"/>
                    <a:pt x="3249" y="7432"/>
                  </a:cubicBezTo>
                  <a:cubicBezTo>
                    <a:pt x="3697" y="7432"/>
                    <a:pt x="5051" y="7216"/>
                    <a:pt x="5677" y="6747"/>
                  </a:cubicBezTo>
                  <a:cubicBezTo>
                    <a:pt x="6140" y="6435"/>
                    <a:pt x="6360" y="5972"/>
                    <a:pt x="6360" y="5320"/>
                  </a:cubicBezTo>
                  <a:cubicBezTo>
                    <a:pt x="6368" y="3688"/>
                    <a:pt x="4949" y="1533"/>
                    <a:pt x="3196" y="524"/>
                  </a:cubicBezTo>
                  <a:lnTo>
                    <a:pt x="3196" y="516"/>
                  </a:lnTo>
                  <a:cubicBezTo>
                    <a:pt x="2582" y="167"/>
                    <a:pt x="2011" y="1"/>
                    <a:pt x="15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42"/>
            <p:cNvSpPr/>
            <p:nvPr/>
          </p:nvSpPr>
          <p:spPr>
            <a:xfrm>
              <a:off x="1526172" y="3085877"/>
              <a:ext cx="52543" cy="46669"/>
            </a:xfrm>
            <a:custGeom>
              <a:rect b="b" l="l" r="r" t="t"/>
              <a:pathLst>
                <a:path extrusionOk="0" h="1875" w="2111">
                  <a:moveTo>
                    <a:pt x="2110" y="0"/>
                  </a:moveTo>
                  <a:lnTo>
                    <a:pt x="403" y="994"/>
                  </a:lnTo>
                  <a:cubicBezTo>
                    <a:pt x="403" y="1427"/>
                    <a:pt x="243" y="1731"/>
                    <a:pt x="1" y="1875"/>
                  </a:cubicBezTo>
                  <a:lnTo>
                    <a:pt x="1708" y="881"/>
                  </a:lnTo>
                  <a:cubicBezTo>
                    <a:pt x="1951" y="736"/>
                    <a:pt x="2110" y="433"/>
                    <a:pt x="21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42"/>
            <p:cNvSpPr/>
            <p:nvPr/>
          </p:nvSpPr>
          <p:spPr>
            <a:xfrm>
              <a:off x="1327077" y="2761361"/>
              <a:ext cx="66904" cy="29495"/>
            </a:xfrm>
            <a:custGeom>
              <a:rect b="b" l="l" r="r" t="t"/>
              <a:pathLst>
                <a:path extrusionOk="0" h="1185" w="2688">
                  <a:moveTo>
                    <a:pt x="2065" y="1"/>
                  </a:moveTo>
                  <a:cubicBezTo>
                    <a:pt x="1933" y="1"/>
                    <a:pt x="1813" y="32"/>
                    <a:pt x="1708" y="92"/>
                  </a:cubicBezTo>
                  <a:lnTo>
                    <a:pt x="1" y="1086"/>
                  </a:lnTo>
                  <a:cubicBezTo>
                    <a:pt x="105" y="1026"/>
                    <a:pt x="225" y="995"/>
                    <a:pt x="358" y="995"/>
                  </a:cubicBezTo>
                  <a:cubicBezTo>
                    <a:pt x="543" y="995"/>
                    <a:pt x="754" y="1056"/>
                    <a:pt x="980" y="1185"/>
                  </a:cubicBezTo>
                  <a:lnTo>
                    <a:pt x="2687" y="190"/>
                  </a:lnTo>
                  <a:cubicBezTo>
                    <a:pt x="2461" y="62"/>
                    <a:pt x="2251" y="1"/>
                    <a:pt x="2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42"/>
            <p:cNvSpPr/>
            <p:nvPr/>
          </p:nvSpPr>
          <p:spPr>
            <a:xfrm>
              <a:off x="1536004" y="2912469"/>
              <a:ext cx="43085" cy="198174"/>
            </a:xfrm>
            <a:custGeom>
              <a:rect b="b" l="l" r="r" t="t"/>
              <a:pathLst>
                <a:path extrusionOk="0" h="7962" w="1731">
                  <a:moveTo>
                    <a:pt x="1730" y="1"/>
                  </a:moveTo>
                  <a:lnTo>
                    <a:pt x="23" y="995"/>
                  </a:lnTo>
                  <a:lnTo>
                    <a:pt x="0" y="7961"/>
                  </a:lnTo>
                  <a:lnTo>
                    <a:pt x="1715" y="6967"/>
                  </a:lnTo>
                  <a:lnTo>
                    <a:pt x="173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42"/>
            <p:cNvSpPr/>
            <p:nvPr/>
          </p:nvSpPr>
          <p:spPr>
            <a:xfrm>
              <a:off x="1351445" y="2766090"/>
              <a:ext cx="193445" cy="111831"/>
            </a:xfrm>
            <a:custGeom>
              <a:rect b="b" l="l" r="r" t="t"/>
              <a:pathLst>
                <a:path extrusionOk="0" h="4493" w="7772">
                  <a:moveTo>
                    <a:pt x="1708" y="0"/>
                  </a:moveTo>
                  <a:lnTo>
                    <a:pt x="1" y="995"/>
                  </a:lnTo>
                  <a:lnTo>
                    <a:pt x="6064" y="4493"/>
                  </a:lnTo>
                  <a:lnTo>
                    <a:pt x="7772" y="3499"/>
                  </a:lnTo>
                  <a:lnTo>
                    <a:pt x="170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42"/>
            <p:cNvSpPr/>
            <p:nvPr/>
          </p:nvSpPr>
          <p:spPr>
            <a:xfrm>
              <a:off x="1502378" y="2853156"/>
              <a:ext cx="76711" cy="84078"/>
            </a:xfrm>
            <a:custGeom>
              <a:rect b="b" l="l" r="r" t="t"/>
              <a:pathLst>
                <a:path extrusionOk="0" h="3378" w="3082">
                  <a:moveTo>
                    <a:pt x="1708" y="1"/>
                  </a:moveTo>
                  <a:lnTo>
                    <a:pt x="0" y="995"/>
                  </a:lnTo>
                  <a:cubicBezTo>
                    <a:pt x="759" y="1435"/>
                    <a:pt x="1374" y="2505"/>
                    <a:pt x="1374" y="3378"/>
                  </a:cubicBezTo>
                  <a:lnTo>
                    <a:pt x="3081" y="2384"/>
                  </a:lnTo>
                  <a:cubicBezTo>
                    <a:pt x="3081" y="1511"/>
                    <a:pt x="2467" y="441"/>
                    <a:pt x="170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67" name="Google Shape;6367;p42"/>
          <p:cNvSpPr/>
          <p:nvPr/>
        </p:nvSpPr>
        <p:spPr>
          <a:xfrm>
            <a:off x="1941338" y="2170747"/>
            <a:ext cx="262764" cy="373599"/>
          </a:xfrm>
          <a:custGeom>
            <a:rect b="b" l="l" r="r" t="t"/>
            <a:pathLst>
              <a:path extrusionOk="0" h="15010" w="10557">
                <a:moveTo>
                  <a:pt x="2499" y="1"/>
                </a:moveTo>
                <a:cubicBezTo>
                  <a:pt x="2363" y="1"/>
                  <a:pt x="2239" y="34"/>
                  <a:pt x="2133" y="98"/>
                </a:cubicBezTo>
                <a:lnTo>
                  <a:pt x="426" y="1092"/>
                </a:lnTo>
                <a:cubicBezTo>
                  <a:pt x="175" y="1229"/>
                  <a:pt x="24" y="1540"/>
                  <a:pt x="24" y="1973"/>
                </a:cubicBezTo>
                <a:lnTo>
                  <a:pt x="1" y="8939"/>
                </a:lnTo>
                <a:cubicBezTo>
                  <a:pt x="1" y="9819"/>
                  <a:pt x="616" y="10882"/>
                  <a:pt x="1374" y="11322"/>
                </a:cubicBezTo>
                <a:lnTo>
                  <a:pt x="7438" y="14820"/>
                </a:lnTo>
                <a:cubicBezTo>
                  <a:pt x="7656" y="14949"/>
                  <a:pt x="7865" y="15010"/>
                  <a:pt x="8052" y="15010"/>
                </a:cubicBezTo>
                <a:cubicBezTo>
                  <a:pt x="8196" y="15010"/>
                  <a:pt x="8327" y="14973"/>
                  <a:pt x="8440" y="14904"/>
                </a:cubicBezTo>
                <a:lnTo>
                  <a:pt x="8440" y="14904"/>
                </a:lnTo>
                <a:lnTo>
                  <a:pt x="8417" y="14919"/>
                </a:lnTo>
                <a:lnTo>
                  <a:pt x="10124" y="13925"/>
                </a:lnTo>
                <a:cubicBezTo>
                  <a:pt x="10367" y="13781"/>
                  <a:pt x="10527" y="13470"/>
                  <a:pt x="10527" y="13037"/>
                </a:cubicBezTo>
                <a:lnTo>
                  <a:pt x="10542" y="6070"/>
                </a:lnTo>
                <a:cubicBezTo>
                  <a:pt x="10557" y="5198"/>
                  <a:pt x="9942" y="4128"/>
                  <a:pt x="9176" y="3688"/>
                </a:cubicBezTo>
                <a:lnTo>
                  <a:pt x="3112" y="189"/>
                </a:lnTo>
                <a:cubicBezTo>
                  <a:pt x="2893" y="62"/>
                  <a:pt x="2685" y="1"/>
                  <a:pt x="2499" y="1"/>
                </a:cubicBezTo>
                <a:close/>
              </a:path>
            </a:pathLst>
          </a:custGeom>
          <a:solidFill>
            <a:srgbClr val="8AED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68" name="Google Shape;6368;p42"/>
          <p:cNvGrpSpPr/>
          <p:nvPr/>
        </p:nvGrpSpPr>
        <p:grpSpPr>
          <a:xfrm>
            <a:off x="8144921" y="2170747"/>
            <a:ext cx="262590" cy="373599"/>
            <a:chOff x="8144921" y="2170747"/>
            <a:chExt cx="262590" cy="373599"/>
          </a:xfrm>
        </p:grpSpPr>
        <p:sp>
          <p:nvSpPr>
            <p:cNvPr id="6369" name="Google Shape;6369;p42"/>
            <p:cNvSpPr/>
            <p:nvPr/>
          </p:nvSpPr>
          <p:spPr>
            <a:xfrm>
              <a:off x="8144921" y="2170747"/>
              <a:ext cx="262590" cy="373599"/>
            </a:xfrm>
            <a:custGeom>
              <a:rect b="b" l="l" r="r" t="t"/>
              <a:pathLst>
                <a:path extrusionOk="0" h="15010" w="10550">
                  <a:moveTo>
                    <a:pt x="2499" y="1"/>
                  </a:moveTo>
                  <a:cubicBezTo>
                    <a:pt x="2363" y="1"/>
                    <a:pt x="2239" y="34"/>
                    <a:pt x="2133" y="98"/>
                  </a:cubicBezTo>
                  <a:lnTo>
                    <a:pt x="426" y="1092"/>
                  </a:lnTo>
                  <a:cubicBezTo>
                    <a:pt x="176" y="1229"/>
                    <a:pt x="24" y="1540"/>
                    <a:pt x="16" y="1973"/>
                  </a:cubicBezTo>
                  <a:lnTo>
                    <a:pt x="1" y="8939"/>
                  </a:lnTo>
                  <a:cubicBezTo>
                    <a:pt x="1" y="9819"/>
                    <a:pt x="608" y="10882"/>
                    <a:pt x="1375" y="11322"/>
                  </a:cubicBezTo>
                  <a:lnTo>
                    <a:pt x="7438" y="14820"/>
                  </a:lnTo>
                  <a:cubicBezTo>
                    <a:pt x="7661" y="14949"/>
                    <a:pt x="7869" y="15010"/>
                    <a:pt x="8054" y="15010"/>
                  </a:cubicBezTo>
                  <a:cubicBezTo>
                    <a:pt x="8198" y="15010"/>
                    <a:pt x="8327" y="14973"/>
                    <a:pt x="8440" y="14904"/>
                  </a:cubicBezTo>
                  <a:lnTo>
                    <a:pt x="8440" y="14904"/>
                  </a:lnTo>
                  <a:lnTo>
                    <a:pt x="8417" y="14919"/>
                  </a:lnTo>
                  <a:lnTo>
                    <a:pt x="10125" y="13925"/>
                  </a:lnTo>
                  <a:cubicBezTo>
                    <a:pt x="10375" y="13781"/>
                    <a:pt x="10527" y="13470"/>
                    <a:pt x="10527" y="13037"/>
                  </a:cubicBezTo>
                  <a:lnTo>
                    <a:pt x="10549" y="6070"/>
                  </a:lnTo>
                  <a:cubicBezTo>
                    <a:pt x="10549" y="5198"/>
                    <a:pt x="9935" y="4128"/>
                    <a:pt x="9176" y="3688"/>
                  </a:cubicBezTo>
                  <a:lnTo>
                    <a:pt x="3112" y="189"/>
                  </a:lnTo>
                  <a:cubicBezTo>
                    <a:pt x="2894" y="62"/>
                    <a:pt x="2685" y="1"/>
                    <a:pt x="249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42"/>
            <p:cNvSpPr/>
            <p:nvPr/>
          </p:nvSpPr>
          <p:spPr>
            <a:xfrm>
              <a:off x="8354420" y="2495238"/>
              <a:ext cx="52518" cy="46669"/>
            </a:xfrm>
            <a:custGeom>
              <a:rect b="b" l="l" r="r" t="t"/>
              <a:pathLst>
                <a:path extrusionOk="0" h="1875" w="2110">
                  <a:moveTo>
                    <a:pt x="2110" y="0"/>
                  </a:moveTo>
                  <a:lnTo>
                    <a:pt x="402" y="994"/>
                  </a:lnTo>
                  <a:cubicBezTo>
                    <a:pt x="402" y="1424"/>
                    <a:pt x="253" y="1726"/>
                    <a:pt x="6" y="1871"/>
                  </a:cubicBezTo>
                  <a:lnTo>
                    <a:pt x="6" y="1871"/>
                  </a:lnTo>
                  <a:lnTo>
                    <a:pt x="1708" y="880"/>
                  </a:lnTo>
                  <a:cubicBezTo>
                    <a:pt x="1958" y="744"/>
                    <a:pt x="2110" y="433"/>
                    <a:pt x="2110" y="0"/>
                  </a:cubicBezTo>
                  <a:close/>
                  <a:moveTo>
                    <a:pt x="6" y="1871"/>
                  </a:moveTo>
                  <a:lnTo>
                    <a:pt x="0" y="1874"/>
                  </a:lnTo>
                  <a:cubicBezTo>
                    <a:pt x="2" y="1873"/>
                    <a:pt x="4" y="1872"/>
                    <a:pt x="6" y="18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42"/>
            <p:cNvSpPr/>
            <p:nvPr/>
          </p:nvSpPr>
          <p:spPr>
            <a:xfrm>
              <a:off x="8155325" y="2170747"/>
              <a:ext cx="66879" cy="29470"/>
            </a:xfrm>
            <a:custGeom>
              <a:rect b="b" l="l" r="r" t="t"/>
              <a:pathLst>
                <a:path extrusionOk="0" h="1184" w="2687">
                  <a:moveTo>
                    <a:pt x="20" y="1081"/>
                  </a:moveTo>
                  <a:cubicBezTo>
                    <a:pt x="13" y="1085"/>
                    <a:pt x="7" y="1088"/>
                    <a:pt x="0" y="1092"/>
                  </a:cubicBezTo>
                  <a:lnTo>
                    <a:pt x="20" y="1081"/>
                  </a:lnTo>
                  <a:close/>
                  <a:moveTo>
                    <a:pt x="2074" y="1"/>
                  </a:moveTo>
                  <a:cubicBezTo>
                    <a:pt x="1937" y="1"/>
                    <a:pt x="1814" y="34"/>
                    <a:pt x="1708" y="98"/>
                  </a:cubicBezTo>
                  <a:lnTo>
                    <a:pt x="20" y="1081"/>
                  </a:lnTo>
                  <a:lnTo>
                    <a:pt x="20" y="1081"/>
                  </a:lnTo>
                  <a:cubicBezTo>
                    <a:pt x="121" y="1024"/>
                    <a:pt x="238" y="995"/>
                    <a:pt x="366" y="995"/>
                  </a:cubicBezTo>
                  <a:cubicBezTo>
                    <a:pt x="552" y="995"/>
                    <a:pt x="760" y="1056"/>
                    <a:pt x="979" y="1183"/>
                  </a:cubicBezTo>
                  <a:lnTo>
                    <a:pt x="2687" y="189"/>
                  </a:lnTo>
                  <a:cubicBezTo>
                    <a:pt x="2468" y="62"/>
                    <a:pt x="2259" y="1"/>
                    <a:pt x="2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42"/>
            <p:cNvSpPr/>
            <p:nvPr/>
          </p:nvSpPr>
          <p:spPr>
            <a:xfrm>
              <a:off x="8364426" y="2321829"/>
              <a:ext cx="43085" cy="198174"/>
            </a:xfrm>
            <a:custGeom>
              <a:rect b="b" l="l" r="r" t="t"/>
              <a:pathLst>
                <a:path extrusionOk="0" h="7962" w="1731">
                  <a:moveTo>
                    <a:pt x="1730" y="0"/>
                  </a:moveTo>
                  <a:lnTo>
                    <a:pt x="15" y="995"/>
                  </a:lnTo>
                  <a:lnTo>
                    <a:pt x="0" y="7961"/>
                  </a:lnTo>
                  <a:lnTo>
                    <a:pt x="1708" y="6967"/>
                  </a:lnTo>
                  <a:lnTo>
                    <a:pt x="173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42"/>
            <p:cNvSpPr/>
            <p:nvPr/>
          </p:nvSpPr>
          <p:spPr>
            <a:xfrm>
              <a:off x="8179693" y="2175451"/>
              <a:ext cx="193619" cy="112030"/>
            </a:xfrm>
            <a:custGeom>
              <a:rect b="b" l="l" r="r" t="t"/>
              <a:pathLst>
                <a:path extrusionOk="0" h="4501" w="7779">
                  <a:moveTo>
                    <a:pt x="1715" y="0"/>
                  </a:moveTo>
                  <a:lnTo>
                    <a:pt x="0" y="994"/>
                  </a:lnTo>
                  <a:lnTo>
                    <a:pt x="6064" y="4500"/>
                  </a:lnTo>
                  <a:lnTo>
                    <a:pt x="7779" y="3499"/>
                  </a:lnTo>
                  <a:lnTo>
                    <a:pt x="171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42"/>
            <p:cNvSpPr/>
            <p:nvPr/>
          </p:nvSpPr>
          <p:spPr>
            <a:xfrm>
              <a:off x="8330601" y="2262715"/>
              <a:ext cx="76910" cy="83879"/>
            </a:xfrm>
            <a:custGeom>
              <a:rect b="b" l="l" r="r" t="t"/>
              <a:pathLst>
                <a:path extrusionOk="0" h="3370" w="3090">
                  <a:moveTo>
                    <a:pt x="1708" y="0"/>
                  </a:moveTo>
                  <a:lnTo>
                    <a:pt x="1" y="994"/>
                  </a:lnTo>
                  <a:cubicBezTo>
                    <a:pt x="767" y="1427"/>
                    <a:pt x="1382" y="2497"/>
                    <a:pt x="1374" y="3370"/>
                  </a:cubicBezTo>
                  <a:lnTo>
                    <a:pt x="3082" y="2375"/>
                  </a:lnTo>
                  <a:cubicBezTo>
                    <a:pt x="3089" y="1503"/>
                    <a:pt x="2467" y="433"/>
                    <a:pt x="17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42"/>
            <p:cNvSpPr/>
            <p:nvPr/>
          </p:nvSpPr>
          <p:spPr>
            <a:xfrm>
              <a:off x="8184596" y="2259280"/>
              <a:ext cx="138289" cy="231253"/>
            </a:xfrm>
            <a:custGeom>
              <a:rect b="b" l="l" r="r" t="t"/>
              <a:pathLst>
                <a:path extrusionOk="0" h="9291" w="5556">
                  <a:moveTo>
                    <a:pt x="372" y="1"/>
                  </a:moveTo>
                  <a:cubicBezTo>
                    <a:pt x="152" y="1"/>
                    <a:pt x="1" y="172"/>
                    <a:pt x="1" y="472"/>
                  </a:cubicBezTo>
                  <a:cubicBezTo>
                    <a:pt x="23" y="943"/>
                    <a:pt x="274" y="1368"/>
                    <a:pt x="668" y="1626"/>
                  </a:cubicBezTo>
                  <a:cubicBezTo>
                    <a:pt x="775" y="1688"/>
                    <a:pt x="877" y="1718"/>
                    <a:pt x="968" y="1718"/>
                  </a:cubicBezTo>
                  <a:cubicBezTo>
                    <a:pt x="1185" y="1718"/>
                    <a:pt x="1336" y="1546"/>
                    <a:pt x="1336" y="1246"/>
                  </a:cubicBezTo>
                  <a:cubicBezTo>
                    <a:pt x="1314" y="776"/>
                    <a:pt x="1063" y="351"/>
                    <a:pt x="676" y="93"/>
                  </a:cubicBezTo>
                  <a:cubicBezTo>
                    <a:pt x="567" y="30"/>
                    <a:pt x="463" y="1"/>
                    <a:pt x="372" y="1"/>
                  </a:cubicBezTo>
                  <a:close/>
                  <a:moveTo>
                    <a:pt x="84" y="1876"/>
                  </a:moveTo>
                  <a:lnTo>
                    <a:pt x="77" y="6133"/>
                  </a:lnTo>
                  <a:lnTo>
                    <a:pt x="1230" y="6801"/>
                  </a:lnTo>
                  <a:lnTo>
                    <a:pt x="1238" y="2536"/>
                  </a:lnTo>
                  <a:lnTo>
                    <a:pt x="84" y="1876"/>
                  </a:lnTo>
                  <a:close/>
                  <a:moveTo>
                    <a:pt x="1959" y="2961"/>
                  </a:moveTo>
                  <a:lnTo>
                    <a:pt x="1951" y="7219"/>
                  </a:lnTo>
                  <a:lnTo>
                    <a:pt x="3104" y="7879"/>
                  </a:lnTo>
                  <a:lnTo>
                    <a:pt x="3104" y="5777"/>
                  </a:lnTo>
                  <a:cubicBezTo>
                    <a:pt x="3104" y="5350"/>
                    <a:pt x="3163" y="4968"/>
                    <a:pt x="3464" y="4968"/>
                  </a:cubicBezTo>
                  <a:cubicBezTo>
                    <a:pt x="3554" y="4968"/>
                    <a:pt x="3665" y="5002"/>
                    <a:pt x="3803" y="5079"/>
                  </a:cubicBezTo>
                  <a:cubicBezTo>
                    <a:pt x="4395" y="5420"/>
                    <a:pt x="4395" y="6057"/>
                    <a:pt x="4395" y="6558"/>
                  </a:cubicBezTo>
                  <a:lnTo>
                    <a:pt x="4395" y="8630"/>
                  </a:lnTo>
                  <a:lnTo>
                    <a:pt x="5541" y="9290"/>
                  </a:lnTo>
                  <a:lnTo>
                    <a:pt x="5548" y="6953"/>
                  </a:lnTo>
                  <a:cubicBezTo>
                    <a:pt x="5556" y="5807"/>
                    <a:pt x="5343" y="4798"/>
                    <a:pt x="4175" y="4122"/>
                  </a:cubicBezTo>
                  <a:cubicBezTo>
                    <a:pt x="3941" y="3990"/>
                    <a:pt x="3738" y="3936"/>
                    <a:pt x="3571" y="3936"/>
                  </a:cubicBezTo>
                  <a:cubicBezTo>
                    <a:pt x="3336" y="3936"/>
                    <a:pt x="3170" y="4041"/>
                    <a:pt x="3082" y="4183"/>
                  </a:cubicBezTo>
                  <a:lnTo>
                    <a:pt x="3067" y="4175"/>
                  </a:lnTo>
                  <a:lnTo>
                    <a:pt x="3067" y="3599"/>
                  </a:lnTo>
                  <a:lnTo>
                    <a:pt x="1959" y="2961"/>
                  </a:lnTo>
                  <a:close/>
                </a:path>
              </a:pathLst>
            </a:custGeom>
            <a:solidFill>
              <a:srgbClr val="50E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42"/>
            <p:cNvSpPr/>
            <p:nvPr/>
          </p:nvSpPr>
          <p:spPr>
            <a:xfrm>
              <a:off x="8184596" y="2259206"/>
              <a:ext cx="33079" cy="169376"/>
            </a:xfrm>
            <a:custGeom>
              <a:rect b="b" l="l" r="r" t="t"/>
              <a:pathLst>
                <a:path extrusionOk="0" h="6805" w="1329">
                  <a:moveTo>
                    <a:pt x="368" y="0"/>
                  </a:moveTo>
                  <a:cubicBezTo>
                    <a:pt x="152" y="0"/>
                    <a:pt x="1" y="175"/>
                    <a:pt x="1" y="475"/>
                  </a:cubicBezTo>
                  <a:cubicBezTo>
                    <a:pt x="23" y="938"/>
                    <a:pt x="266" y="1371"/>
                    <a:pt x="661" y="1629"/>
                  </a:cubicBezTo>
                  <a:cubicBezTo>
                    <a:pt x="769" y="1690"/>
                    <a:pt x="870" y="1719"/>
                    <a:pt x="960" y="1719"/>
                  </a:cubicBezTo>
                  <a:cubicBezTo>
                    <a:pt x="1180" y="1719"/>
                    <a:pt x="1329" y="1545"/>
                    <a:pt x="1329" y="1249"/>
                  </a:cubicBezTo>
                  <a:cubicBezTo>
                    <a:pt x="1306" y="779"/>
                    <a:pt x="1063" y="346"/>
                    <a:pt x="668" y="96"/>
                  </a:cubicBezTo>
                  <a:cubicBezTo>
                    <a:pt x="561" y="31"/>
                    <a:pt x="459" y="0"/>
                    <a:pt x="368" y="0"/>
                  </a:cubicBezTo>
                  <a:close/>
                  <a:moveTo>
                    <a:pt x="84" y="1879"/>
                  </a:moveTo>
                  <a:lnTo>
                    <a:pt x="77" y="6136"/>
                  </a:lnTo>
                  <a:lnTo>
                    <a:pt x="1230" y="6804"/>
                  </a:lnTo>
                  <a:lnTo>
                    <a:pt x="1238" y="2539"/>
                  </a:lnTo>
                  <a:lnTo>
                    <a:pt x="84" y="1879"/>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42"/>
            <p:cNvSpPr/>
            <p:nvPr/>
          </p:nvSpPr>
          <p:spPr>
            <a:xfrm>
              <a:off x="8233131" y="2332780"/>
              <a:ext cx="89579" cy="157753"/>
            </a:xfrm>
            <a:custGeom>
              <a:rect b="b" l="l" r="r" t="t"/>
              <a:pathLst>
                <a:path extrusionOk="0" h="6338" w="3599">
                  <a:moveTo>
                    <a:pt x="9" y="1"/>
                  </a:moveTo>
                  <a:lnTo>
                    <a:pt x="1" y="4266"/>
                  </a:lnTo>
                  <a:lnTo>
                    <a:pt x="1147" y="4926"/>
                  </a:lnTo>
                  <a:lnTo>
                    <a:pt x="1154" y="2824"/>
                  </a:lnTo>
                  <a:cubicBezTo>
                    <a:pt x="1154" y="2394"/>
                    <a:pt x="1212" y="2008"/>
                    <a:pt x="1509" y="2008"/>
                  </a:cubicBezTo>
                  <a:cubicBezTo>
                    <a:pt x="1600" y="2008"/>
                    <a:pt x="1712" y="2044"/>
                    <a:pt x="1853" y="2126"/>
                  </a:cubicBezTo>
                  <a:cubicBezTo>
                    <a:pt x="2452" y="2475"/>
                    <a:pt x="2445" y="3104"/>
                    <a:pt x="2445" y="3598"/>
                  </a:cubicBezTo>
                  <a:lnTo>
                    <a:pt x="2445" y="5669"/>
                  </a:lnTo>
                  <a:lnTo>
                    <a:pt x="3591" y="6337"/>
                  </a:lnTo>
                  <a:lnTo>
                    <a:pt x="3598" y="4000"/>
                  </a:lnTo>
                  <a:cubicBezTo>
                    <a:pt x="3598" y="2854"/>
                    <a:pt x="3393" y="1845"/>
                    <a:pt x="2225" y="1169"/>
                  </a:cubicBezTo>
                  <a:lnTo>
                    <a:pt x="2225" y="1177"/>
                  </a:lnTo>
                  <a:cubicBezTo>
                    <a:pt x="1988" y="1040"/>
                    <a:pt x="1784" y="984"/>
                    <a:pt x="1616" y="984"/>
                  </a:cubicBezTo>
                  <a:cubicBezTo>
                    <a:pt x="1384" y="984"/>
                    <a:pt x="1220" y="1089"/>
                    <a:pt x="1132" y="1230"/>
                  </a:cubicBezTo>
                  <a:lnTo>
                    <a:pt x="1117" y="1222"/>
                  </a:lnTo>
                  <a:lnTo>
                    <a:pt x="1117" y="646"/>
                  </a:lnTo>
                  <a:lnTo>
                    <a:pt x="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78" name="Google Shape;6378;p42"/>
          <p:cNvSpPr/>
          <p:nvPr/>
        </p:nvSpPr>
        <p:spPr>
          <a:xfrm>
            <a:off x="2151011" y="2495238"/>
            <a:ext cx="52543" cy="46669"/>
          </a:xfrm>
          <a:custGeom>
            <a:rect b="b" l="l" r="r" t="t"/>
            <a:pathLst>
              <a:path extrusionOk="0" h="1875" w="2111">
                <a:moveTo>
                  <a:pt x="2110" y="0"/>
                </a:moveTo>
                <a:lnTo>
                  <a:pt x="403" y="994"/>
                </a:lnTo>
                <a:cubicBezTo>
                  <a:pt x="403" y="1427"/>
                  <a:pt x="243" y="1730"/>
                  <a:pt x="0" y="1874"/>
                </a:cubicBezTo>
                <a:lnTo>
                  <a:pt x="1708" y="880"/>
                </a:lnTo>
                <a:cubicBezTo>
                  <a:pt x="1951" y="744"/>
                  <a:pt x="2110" y="433"/>
                  <a:pt x="21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42"/>
          <p:cNvSpPr/>
          <p:nvPr/>
        </p:nvSpPr>
        <p:spPr>
          <a:xfrm>
            <a:off x="1951916" y="2170747"/>
            <a:ext cx="66904" cy="29470"/>
          </a:xfrm>
          <a:custGeom>
            <a:rect b="b" l="l" r="r" t="t"/>
            <a:pathLst>
              <a:path extrusionOk="0" h="1184" w="2688">
                <a:moveTo>
                  <a:pt x="21" y="1081"/>
                </a:moveTo>
                <a:cubicBezTo>
                  <a:pt x="14" y="1084"/>
                  <a:pt x="7" y="1088"/>
                  <a:pt x="1" y="1092"/>
                </a:cubicBezTo>
                <a:lnTo>
                  <a:pt x="21" y="1081"/>
                </a:lnTo>
                <a:close/>
                <a:moveTo>
                  <a:pt x="2072" y="1"/>
                </a:moveTo>
                <a:cubicBezTo>
                  <a:pt x="1937" y="1"/>
                  <a:pt x="1814" y="34"/>
                  <a:pt x="1708" y="98"/>
                </a:cubicBezTo>
                <a:lnTo>
                  <a:pt x="21" y="1081"/>
                </a:lnTo>
                <a:lnTo>
                  <a:pt x="21" y="1081"/>
                </a:lnTo>
                <a:cubicBezTo>
                  <a:pt x="122" y="1024"/>
                  <a:pt x="237" y="995"/>
                  <a:pt x="364" y="995"/>
                </a:cubicBezTo>
                <a:cubicBezTo>
                  <a:pt x="548" y="995"/>
                  <a:pt x="757" y="1056"/>
                  <a:pt x="980" y="1183"/>
                </a:cubicBezTo>
                <a:lnTo>
                  <a:pt x="2687" y="189"/>
                </a:lnTo>
                <a:cubicBezTo>
                  <a:pt x="2464" y="62"/>
                  <a:pt x="2256" y="1"/>
                  <a:pt x="20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42"/>
          <p:cNvSpPr/>
          <p:nvPr/>
        </p:nvSpPr>
        <p:spPr>
          <a:xfrm>
            <a:off x="2160843" y="2321829"/>
            <a:ext cx="43085" cy="198174"/>
          </a:xfrm>
          <a:custGeom>
            <a:rect b="b" l="l" r="r" t="t"/>
            <a:pathLst>
              <a:path extrusionOk="0" h="7962" w="1731">
                <a:moveTo>
                  <a:pt x="1730" y="0"/>
                </a:moveTo>
                <a:lnTo>
                  <a:pt x="23" y="995"/>
                </a:lnTo>
                <a:lnTo>
                  <a:pt x="0" y="7961"/>
                </a:lnTo>
                <a:lnTo>
                  <a:pt x="1715" y="6967"/>
                </a:lnTo>
                <a:lnTo>
                  <a:pt x="173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81" name="Google Shape;6381;p42"/>
          <p:cNvGrpSpPr/>
          <p:nvPr/>
        </p:nvGrpSpPr>
        <p:grpSpPr>
          <a:xfrm>
            <a:off x="4422746" y="2170747"/>
            <a:ext cx="262764" cy="373599"/>
            <a:chOff x="4422746" y="2170747"/>
            <a:chExt cx="262764" cy="373599"/>
          </a:xfrm>
        </p:grpSpPr>
        <p:sp>
          <p:nvSpPr>
            <p:cNvPr id="6382" name="Google Shape;6382;p42"/>
            <p:cNvSpPr/>
            <p:nvPr/>
          </p:nvSpPr>
          <p:spPr>
            <a:xfrm>
              <a:off x="4422746" y="2170747"/>
              <a:ext cx="262764" cy="373599"/>
            </a:xfrm>
            <a:custGeom>
              <a:rect b="b" l="l" r="r" t="t"/>
              <a:pathLst>
                <a:path extrusionOk="0" h="15010" w="10557">
                  <a:moveTo>
                    <a:pt x="2499" y="1"/>
                  </a:moveTo>
                  <a:cubicBezTo>
                    <a:pt x="2362" y="1"/>
                    <a:pt x="2239" y="34"/>
                    <a:pt x="2133" y="98"/>
                  </a:cubicBezTo>
                  <a:lnTo>
                    <a:pt x="425" y="1092"/>
                  </a:lnTo>
                  <a:cubicBezTo>
                    <a:pt x="175" y="1229"/>
                    <a:pt x="23" y="1540"/>
                    <a:pt x="23" y="1973"/>
                  </a:cubicBezTo>
                  <a:lnTo>
                    <a:pt x="0" y="8939"/>
                  </a:lnTo>
                  <a:cubicBezTo>
                    <a:pt x="0" y="9819"/>
                    <a:pt x="615" y="10882"/>
                    <a:pt x="1374" y="11322"/>
                  </a:cubicBezTo>
                  <a:lnTo>
                    <a:pt x="7437" y="14820"/>
                  </a:lnTo>
                  <a:cubicBezTo>
                    <a:pt x="7660" y="14949"/>
                    <a:pt x="7871" y="15010"/>
                    <a:pt x="8057" y="15010"/>
                  </a:cubicBezTo>
                  <a:cubicBezTo>
                    <a:pt x="8201" y="15010"/>
                    <a:pt x="8330" y="14973"/>
                    <a:pt x="8439" y="14904"/>
                  </a:cubicBezTo>
                  <a:lnTo>
                    <a:pt x="8439" y="14904"/>
                  </a:lnTo>
                  <a:lnTo>
                    <a:pt x="8416" y="14919"/>
                  </a:lnTo>
                  <a:lnTo>
                    <a:pt x="10124" y="13925"/>
                  </a:lnTo>
                  <a:cubicBezTo>
                    <a:pt x="10374" y="13781"/>
                    <a:pt x="10526" y="13470"/>
                    <a:pt x="10526" y="13037"/>
                  </a:cubicBezTo>
                  <a:lnTo>
                    <a:pt x="10549" y="6070"/>
                  </a:lnTo>
                  <a:cubicBezTo>
                    <a:pt x="10556" y="5198"/>
                    <a:pt x="9942" y="4128"/>
                    <a:pt x="9175" y="3688"/>
                  </a:cubicBezTo>
                  <a:lnTo>
                    <a:pt x="3112" y="189"/>
                  </a:lnTo>
                  <a:cubicBezTo>
                    <a:pt x="2893" y="62"/>
                    <a:pt x="2684" y="1"/>
                    <a:pt x="249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42"/>
            <p:cNvSpPr/>
            <p:nvPr/>
          </p:nvSpPr>
          <p:spPr>
            <a:xfrm>
              <a:off x="4632420" y="2495238"/>
              <a:ext cx="52518" cy="46669"/>
            </a:xfrm>
            <a:custGeom>
              <a:rect b="b" l="l" r="r" t="t"/>
              <a:pathLst>
                <a:path extrusionOk="0" h="1875" w="2110">
                  <a:moveTo>
                    <a:pt x="2110" y="0"/>
                  </a:moveTo>
                  <a:lnTo>
                    <a:pt x="402" y="994"/>
                  </a:lnTo>
                  <a:cubicBezTo>
                    <a:pt x="402" y="1427"/>
                    <a:pt x="243" y="1730"/>
                    <a:pt x="0" y="1874"/>
                  </a:cubicBezTo>
                  <a:lnTo>
                    <a:pt x="1707" y="880"/>
                  </a:lnTo>
                  <a:cubicBezTo>
                    <a:pt x="1958" y="744"/>
                    <a:pt x="2110" y="433"/>
                    <a:pt x="21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42"/>
            <p:cNvSpPr/>
            <p:nvPr/>
          </p:nvSpPr>
          <p:spPr>
            <a:xfrm>
              <a:off x="4433125" y="2170747"/>
              <a:ext cx="66904" cy="29470"/>
            </a:xfrm>
            <a:custGeom>
              <a:rect b="b" l="l" r="r" t="t"/>
              <a:pathLst>
                <a:path extrusionOk="0" h="1184" w="2688">
                  <a:moveTo>
                    <a:pt x="6" y="1089"/>
                  </a:moveTo>
                  <a:cubicBezTo>
                    <a:pt x="4" y="1090"/>
                    <a:pt x="3" y="1091"/>
                    <a:pt x="1" y="1092"/>
                  </a:cubicBezTo>
                  <a:lnTo>
                    <a:pt x="6" y="1089"/>
                  </a:lnTo>
                  <a:close/>
                  <a:moveTo>
                    <a:pt x="2074" y="1"/>
                  </a:moveTo>
                  <a:cubicBezTo>
                    <a:pt x="1938" y="1"/>
                    <a:pt x="1814" y="34"/>
                    <a:pt x="1708" y="98"/>
                  </a:cubicBezTo>
                  <a:lnTo>
                    <a:pt x="6" y="1089"/>
                  </a:lnTo>
                  <a:lnTo>
                    <a:pt x="6" y="1089"/>
                  </a:lnTo>
                  <a:cubicBezTo>
                    <a:pt x="114" y="1027"/>
                    <a:pt x="236" y="995"/>
                    <a:pt x="370" y="995"/>
                  </a:cubicBezTo>
                  <a:cubicBezTo>
                    <a:pt x="555" y="995"/>
                    <a:pt x="761" y="1056"/>
                    <a:pt x="980" y="1183"/>
                  </a:cubicBezTo>
                  <a:lnTo>
                    <a:pt x="2687" y="189"/>
                  </a:lnTo>
                  <a:cubicBezTo>
                    <a:pt x="2468" y="62"/>
                    <a:pt x="2260" y="1"/>
                    <a:pt x="2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42"/>
            <p:cNvSpPr/>
            <p:nvPr/>
          </p:nvSpPr>
          <p:spPr>
            <a:xfrm>
              <a:off x="4642226" y="2321829"/>
              <a:ext cx="43085" cy="198174"/>
            </a:xfrm>
            <a:custGeom>
              <a:rect b="b" l="l" r="r" t="t"/>
              <a:pathLst>
                <a:path extrusionOk="0" h="7962" w="1731">
                  <a:moveTo>
                    <a:pt x="1731" y="0"/>
                  </a:moveTo>
                  <a:lnTo>
                    <a:pt x="23" y="995"/>
                  </a:lnTo>
                  <a:lnTo>
                    <a:pt x="1" y="7961"/>
                  </a:lnTo>
                  <a:lnTo>
                    <a:pt x="1716" y="6967"/>
                  </a:lnTo>
                  <a:lnTo>
                    <a:pt x="173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42"/>
            <p:cNvSpPr/>
            <p:nvPr/>
          </p:nvSpPr>
          <p:spPr>
            <a:xfrm>
              <a:off x="4457692" y="2175451"/>
              <a:ext cx="193445" cy="112030"/>
            </a:xfrm>
            <a:custGeom>
              <a:rect b="b" l="l" r="r" t="t"/>
              <a:pathLst>
                <a:path extrusionOk="0" h="4501" w="7772">
                  <a:moveTo>
                    <a:pt x="1708" y="0"/>
                  </a:moveTo>
                  <a:lnTo>
                    <a:pt x="0" y="994"/>
                  </a:lnTo>
                  <a:lnTo>
                    <a:pt x="6064" y="4500"/>
                  </a:lnTo>
                  <a:lnTo>
                    <a:pt x="7771" y="3499"/>
                  </a:lnTo>
                  <a:lnTo>
                    <a:pt x="170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42"/>
            <p:cNvSpPr/>
            <p:nvPr/>
          </p:nvSpPr>
          <p:spPr>
            <a:xfrm>
              <a:off x="4608600" y="2262715"/>
              <a:ext cx="76711" cy="83879"/>
            </a:xfrm>
            <a:custGeom>
              <a:rect b="b" l="l" r="r" t="t"/>
              <a:pathLst>
                <a:path extrusionOk="0" h="3370" w="3082">
                  <a:moveTo>
                    <a:pt x="1708" y="0"/>
                  </a:moveTo>
                  <a:lnTo>
                    <a:pt x="1" y="994"/>
                  </a:lnTo>
                  <a:cubicBezTo>
                    <a:pt x="760" y="1427"/>
                    <a:pt x="1374" y="2497"/>
                    <a:pt x="1374" y="3370"/>
                  </a:cubicBezTo>
                  <a:lnTo>
                    <a:pt x="3082" y="2375"/>
                  </a:lnTo>
                  <a:cubicBezTo>
                    <a:pt x="3082" y="1503"/>
                    <a:pt x="2467" y="433"/>
                    <a:pt x="17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42"/>
            <p:cNvSpPr/>
            <p:nvPr/>
          </p:nvSpPr>
          <p:spPr>
            <a:xfrm>
              <a:off x="4453709" y="2252311"/>
              <a:ext cx="143964" cy="248228"/>
            </a:xfrm>
            <a:custGeom>
              <a:rect b="b" l="l" r="r" t="t"/>
              <a:pathLst>
                <a:path extrusionOk="0" h="9973" w="5784">
                  <a:moveTo>
                    <a:pt x="434" y="5211"/>
                  </a:moveTo>
                  <a:cubicBezTo>
                    <a:pt x="358" y="5211"/>
                    <a:pt x="290" y="5228"/>
                    <a:pt x="229" y="5260"/>
                  </a:cubicBezTo>
                  <a:cubicBezTo>
                    <a:pt x="92" y="5336"/>
                    <a:pt x="1" y="5510"/>
                    <a:pt x="1" y="5753"/>
                  </a:cubicBezTo>
                  <a:cubicBezTo>
                    <a:pt x="9" y="6019"/>
                    <a:pt x="84" y="6277"/>
                    <a:pt x="229" y="6504"/>
                  </a:cubicBezTo>
                  <a:cubicBezTo>
                    <a:pt x="358" y="6732"/>
                    <a:pt x="540" y="6929"/>
                    <a:pt x="767" y="7074"/>
                  </a:cubicBezTo>
                  <a:cubicBezTo>
                    <a:pt x="890" y="7144"/>
                    <a:pt x="1005" y="7176"/>
                    <a:pt x="1109" y="7176"/>
                  </a:cubicBezTo>
                  <a:cubicBezTo>
                    <a:pt x="1184" y="7176"/>
                    <a:pt x="1253" y="7159"/>
                    <a:pt x="1314" y="7127"/>
                  </a:cubicBezTo>
                  <a:cubicBezTo>
                    <a:pt x="1450" y="7051"/>
                    <a:pt x="1534" y="6876"/>
                    <a:pt x="1534" y="6633"/>
                  </a:cubicBezTo>
                  <a:cubicBezTo>
                    <a:pt x="1504" y="6095"/>
                    <a:pt x="1223" y="5609"/>
                    <a:pt x="775" y="5313"/>
                  </a:cubicBezTo>
                  <a:cubicBezTo>
                    <a:pt x="652" y="5243"/>
                    <a:pt x="537" y="5211"/>
                    <a:pt x="434" y="5211"/>
                  </a:cubicBezTo>
                  <a:close/>
                  <a:moveTo>
                    <a:pt x="16" y="2255"/>
                  </a:moveTo>
                  <a:lnTo>
                    <a:pt x="16" y="2262"/>
                  </a:lnTo>
                  <a:lnTo>
                    <a:pt x="16" y="3530"/>
                  </a:lnTo>
                  <a:cubicBezTo>
                    <a:pt x="729" y="3939"/>
                    <a:pt x="1412" y="4668"/>
                    <a:pt x="1921" y="5541"/>
                  </a:cubicBezTo>
                  <a:cubicBezTo>
                    <a:pt x="2429" y="6421"/>
                    <a:pt x="2710" y="7370"/>
                    <a:pt x="2710" y="8197"/>
                  </a:cubicBezTo>
                  <a:lnTo>
                    <a:pt x="3811" y="8842"/>
                  </a:lnTo>
                  <a:cubicBezTo>
                    <a:pt x="3811" y="7628"/>
                    <a:pt x="3393" y="6292"/>
                    <a:pt x="2703" y="5100"/>
                  </a:cubicBezTo>
                  <a:cubicBezTo>
                    <a:pt x="2012" y="3901"/>
                    <a:pt x="1063" y="2862"/>
                    <a:pt x="16" y="2255"/>
                  </a:cubicBezTo>
                  <a:close/>
                  <a:moveTo>
                    <a:pt x="24" y="1"/>
                  </a:moveTo>
                  <a:lnTo>
                    <a:pt x="24" y="1268"/>
                  </a:lnTo>
                  <a:cubicBezTo>
                    <a:pt x="2589" y="2756"/>
                    <a:pt x="4676" y="6375"/>
                    <a:pt x="4676" y="9335"/>
                  </a:cubicBezTo>
                  <a:lnTo>
                    <a:pt x="5784" y="9973"/>
                  </a:lnTo>
                  <a:cubicBezTo>
                    <a:pt x="5784" y="8144"/>
                    <a:pt x="5146" y="6110"/>
                    <a:pt x="4099" y="4304"/>
                  </a:cubicBezTo>
                  <a:cubicBezTo>
                    <a:pt x="3059" y="2498"/>
                    <a:pt x="1617" y="919"/>
                    <a:pt x="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89" name="Google Shape;6389;p42"/>
          <p:cNvSpPr/>
          <p:nvPr/>
        </p:nvSpPr>
        <p:spPr>
          <a:xfrm>
            <a:off x="1976283" y="2175451"/>
            <a:ext cx="193445" cy="112030"/>
          </a:xfrm>
          <a:custGeom>
            <a:rect b="b" l="l" r="r" t="t"/>
            <a:pathLst>
              <a:path extrusionOk="0" h="4501" w="7772">
                <a:moveTo>
                  <a:pt x="1708" y="0"/>
                </a:moveTo>
                <a:lnTo>
                  <a:pt x="1" y="994"/>
                </a:lnTo>
                <a:lnTo>
                  <a:pt x="6064" y="4500"/>
                </a:lnTo>
                <a:lnTo>
                  <a:pt x="7772" y="3499"/>
                </a:lnTo>
                <a:lnTo>
                  <a:pt x="1708" y="0"/>
                </a:lnTo>
                <a:close/>
              </a:path>
            </a:pathLst>
          </a:custGeom>
          <a:solidFill>
            <a:srgbClr val="4AC1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42"/>
          <p:cNvSpPr/>
          <p:nvPr/>
        </p:nvSpPr>
        <p:spPr>
          <a:xfrm>
            <a:off x="2127216" y="2262715"/>
            <a:ext cx="76711" cy="83879"/>
          </a:xfrm>
          <a:custGeom>
            <a:rect b="b" l="l" r="r" t="t"/>
            <a:pathLst>
              <a:path extrusionOk="0" h="3370" w="3082">
                <a:moveTo>
                  <a:pt x="1708" y="0"/>
                </a:moveTo>
                <a:lnTo>
                  <a:pt x="0" y="994"/>
                </a:lnTo>
                <a:cubicBezTo>
                  <a:pt x="759" y="1427"/>
                  <a:pt x="1374" y="2497"/>
                  <a:pt x="1374" y="3370"/>
                </a:cubicBezTo>
                <a:lnTo>
                  <a:pt x="3081" y="2375"/>
                </a:lnTo>
                <a:cubicBezTo>
                  <a:pt x="3081" y="1503"/>
                  <a:pt x="2467" y="433"/>
                  <a:pt x="17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42"/>
          <p:cNvSpPr/>
          <p:nvPr/>
        </p:nvSpPr>
        <p:spPr>
          <a:xfrm>
            <a:off x="1984970" y="2306770"/>
            <a:ext cx="130000" cy="143217"/>
          </a:xfrm>
          <a:custGeom>
            <a:rect b="b" l="l" r="r" t="t"/>
            <a:pathLst>
              <a:path extrusionOk="0" h="5754" w="5223">
                <a:moveTo>
                  <a:pt x="2086" y="0"/>
                </a:moveTo>
                <a:cubicBezTo>
                  <a:pt x="1703" y="0"/>
                  <a:pt x="1443" y="305"/>
                  <a:pt x="1443" y="841"/>
                </a:cubicBezTo>
                <a:cubicBezTo>
                  <a:pt x="1443" y="1448"/>
                  <a:pt x="1443" y="2055"/>
                  <a:pt x="1435" y="2670"/>
                </a:cubicBezTo>
                <a:cubicBezTo>
                  <a:pt x="1435" y="2700"/>
                  <a:pt x="1435" y="2738"/>
                  <a:pt x="1428" y="2776"/>
                </a:cubicBezTo>
                <a:cubicBezTo>
                  <a:pt x="1408" y="2860"/>
                  <a:pt x="1352" y="2906"/>
                  <a:pt x="1282" y="2906"/>
                </a:cubicBezTo>
                <a:cubicBezTo>
                  <a:pt x="1245" y="2906"/>
                  <a:pt x="1204" y="2893"/>
                  <a:pt x="1162" y="2867"/>
                </a:cubicBezTo>
                <a:lnTo>
                  <a:pt x="1147" y="2859"/>
                </a:lnTo>
                <a:cubicBezTo>
                  <a:pt x="995" y="2753"/>
                  <a:pt x="904" y="2586"/>
                  <a:pt x="889" y="2404"/>
                </a:cubicBezTo>
                <a:lnTo>
                  <a:pt x="889" y="1638"/>
                </a:lnTo>
                <a:cubicBezTo>
                  <a:pt x="896" y="1592"/>
                  <a:pt x="874" y="1547"/>
                  <a:pt x="836" y="1524"/>
                </a:cubicBezTo>
                <a:lnTo>
                  <a:pt x="449" y="1304"/>
                </a:lnTo>
                <a:lnTo>
                  <a:pt x="54" y="1076"/>
                </a:lnTo>
                <a:cubicBezTo>
                  <a:pt x="39" y="1068"/>
                  <a:pt x="28" y="1064"/>
                  <a:pt x="21" y="1064"/>
                </a:cubicBezTo>
                <a:cubicBezTo>
                  <a:pt x="1" y="1064"/>
                  <a:pt x="1" y="1089"/>
                  <a:pt x="1" y="1122"/>
                </a:cubicBezTo>
                <a:lnTo>
                  <a:pt x="1" y="1858"/>
                </a:lnTo>
                <a:cubicBezTo>
                  <a:pt x="1" y="1964"/>
                  <a:pt x="8" y="2070"/>
                  <a:pt x="24" y="2176"/>
                </a:cubicBezTo>
                <a:cubicBezTo>
                  <a:pt x="130" y="2867"/>
                  <a:pt x="608" y="3580"/>
                  <a:pt x="1177" y="3907"/>
                </a:cubicBezTo>
                <a:lnTo>
                  <a:pt x="1261" y="3952"/>
                </a:lnTo>
                <a:cubicBezTo>
                  <a:pt x="1410" y="4028"/>
                  <a:pt x="1554" y="4064"/>
                  <a:pt x="1685" y="4064"/>
                </a:cubicBezTo>
                <a:cubicBezTo>
                  <a:pt x="2043" y="4064"/>
                  <a:pt x="2308" y="3798"/>
                  <a:pt x="2331" y="3337"/>
                </a:cubicBezTo>
                <a:lnTo>
                  <a:pt x="2338" y="1357"/>
                </a:lnTo>
                <a:cubicBezTo>
                  <a:pt x="2338" y="1228"/>
                  <a:pt x="2384" y="1159"/>
                  <a:pt x="2482" y="1152"/>
                </a:cubicBezTo>
                <a:cubicBezTo>
                  <a:pt x="2528" y="1152"/>
                  <a:pt x="2574" y="1167"/>
                  <a:pt x="2611" y="1190"/>
                </a:cubicBezTo>
                <a:cubicBezTo>
                  <a:pt x="2771" y="1296"/>
                  <a:pt x="2869" y="1478"/>
                  <a:pt x="2877" y="1668"/>
                </a:cubicBezTo>
                <a:cubicBezTo>
                  <a:pt x="2885" y="1782"/>
                  <a:pt x="2877" y="1880"/>
                  <a:pt x="2885" y="1987"/>
                </a:cubicBezTo>
                <a:cubicBezTo>
                  <a:pt x="2885" y="2025"/>
                  <a:pt x="2900" y="2063"/>
                  <a:pt x="2923" y="2093"/>
                </a:cubicBezTo>
                <a:cubicBezTo>
                  <a:pt x="3014" y="2192"/>
                  <a:pt x="3105" y="2290"/>
                  <a:pt x="3196" y="2389"/>
                </a:cubicBezTo>
                <a:cubicBezTo>
                  <a:pt x="3211" y="2404"/>
                  <a:pt x="3226" y="2412"/>
                  <a:pt x="3241" y="2419"/>
                </a:cubicBezTo>
                <a:cubicBezTo>
                  <a:pt x="3249" y="2427"/>
                  <a:pt x="3264" y="2434"/>
                  <a:pt x="3279" y="2442"/>
                </a:cubicBezTo>
                <a:cubicBezTo>
                  <a:pt x="3423" y="2480"/>
                  <a:pt x="3568" y="2510"/>
                  <a:pt x="3712" y="2548"/>
                </a:cubicBezTo>
                <a:cubicBezTo>
                  <a:pt x="3720" y="2549"/>
                  <a:pt x="3727" y="2550"/>
                  <a:pt x="3733" y="2550"/>
                </a:cubicBezTo>
                <a:cubicBezTo>
                  <a:pt x="3767" y="2550"/>
                  <a:pt x="3773" y="2531"/>
                  <a:pt x="3773" y="2480"/>
                </a:cubicBezTo>
                <a:lnTo>
                  <a:pt x="3773" y="2138"/>
                </a:lnTo>
                <a:cubicBezTo>
                  <a:pt x="3765" y="1433"/>
                  <a:pt x="3256" y="545"/>
                  <a:pt x="2642" y="181"/>
                </a:cubicBezTo>
                <a:lnTo>
                  <a:pt x="2619" y="165"/>
                </a:lnTo>
                <a:cubicBezTo>
                  <a:pt x="2427" y="54"/>
                  <a:pt x="2246" y="0"/>
                  <a:pt x="2086" y="0"/>
                </a:cubicBezTo>
                <a:close/>
                <a:moveTo>
                  <a:pt x="2877" y="2738"/>
                </a:moveTo>
                <a:lnTo>
                  <a:pt x="2877" y="3277"/>
                </a:lnTo>
                <a:cubicBezTo>
                  <a:pt x="2869" y="3466"/>
                  <a:pt x="2877" y="3656"/>
                  <a:pt x="2900" y="3846"/>
                </a:cubicBezTo>
                <a:cubicBezTo>
                  <a:pt x="2991" y="4529"/>
                  <a:pt x="3477" y="5273"/>
                  <a:pt x="4046" y="5599"/>
                </a:cubicBezTo>
                <a:lnTo>
                  <a:pt x="4084" y="5622"/>
                </a:lnTo>
                <a:cubicBezTo>
                  <a:pt x="4249" y="5711"/>
                  <a:pt x="4410" y="5754"/>
                  <a:pt x="4555" y="5754"/>
                </a:cubicBezTo>
                <a:cubicBezTo>
                  <a:pt x="4901" y="5754"/>
                  <a:pt x="5160" y="5511"/>
                  <a:pt x="5192" y="5083"/>
                </a:cubicBezTo>
                <a:cubicBezTo>
                  <a:pt x="5222" y="4779"/>
                  <a:pt x="5207" y="4461"/>
                  <a:pt x="5214" y="4142"/>
                </a:cubicBezTo>
                <a:cubicBezTo>
                  <a:pt x="5214" y="4096"/>
                  <a:pt x="5184" y="4051"/>
                  <a:pt x="5146" y="4036"/>
                </a:cubicBezTo>
                <a:lnTo>
                  <a:pt x="5139" y="4036"/>
                </a:lnTo>
                <a:lnTo>
                  <a:pt x="4736" y="3808"/>
                </a:lnTo>
                <a:lnTo>
                  <a:pt x="4387" y="3603"/>
                </a:lnTo>
                <a:cubicBezTo>
                  <a:pt x="4368" y="3592"/>
                  <a:pt x="4353" y="3586"/>
                  <a:pt x="4341" y="3586"/>
                </a:cubicBezTo>
                <a:cubicBezTo>
                  <a:pt x="4321" y="3586"/>
                  <a:pt x="4311" y="3605"/>
                  <a:pt x="4311" y="3649"/>
                </a:cubicBezTo>
                <a:lnTo>
                  <a:pt x="4311" y="4385"/>
                </a:lnTo>
                <a:cubicBezTo>
                  <a:pt x="4311" y="4524"/>
                  <a:pt x="4255" y="4602"/>
                  <a:pt x="4166" y="4602"/>
                </a:cubicBezTo>
                <a:cubicBezTo>
                  <a:pt x="4128" y="4602"/>
                  <a:pt x="4085" y="4588"/>
                  <a:pt x="4038" y="4559"/>
                </a:cubicBezTo>
                <a:cubicBezTo>
                  <a:pt x="3879" y="4453"/>
                  <a:pt x="3773" y="4271"/>
                  <a:pt x="3773" y="4074"/>
                </a:cubicBezTo>
                <a:lnTo>
                  <a:pt x="3773" y="3550"/>
                </a:lnTo>
                <a:lnTo>
                  <a:pt x="3773" y="3254"/>
                </a:lnTo>
                <a:lnTo>
                  <a:pt x="3689" y="3231"/>
                </a:lnTo>
                <a:cubicBezTo>
                  <a:pt x="3560" y="3201"/>
                  <a:pt x="3439" y="3178"/>
                  <a:pt x="3310" y="3140"/>
                </a:cubicBezTo>
                <a:cubicBezTo>
                  <a:pt x="3294" y="3133"/>
                  <a:pt x="3272" y="3125"/>
                  <a:pt x="3256" y="3117"/>
                </a:cubicBezTo>
                <a:cubicBezTo>
                  <a:pt x="3226" y="3095"/>
                  <a:pt x="3188" y="3072"/>
                  <a:pt x="3165" y="3041"/>
                </a:cubicBezTo>
                <a:cubicBezTo>
                  <a:pt x="3067" y="2950"/>
                  <a:pt x="2983" y="2852"/>
                  <a:pt x="2877" y="273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92" name="Google Shape;6392;p42"/>
          <p:cNvGrpSpPr/>
          <p:nvPr/>
        </p:nvGrpSpPr>
        <p:grpSpPr>
          <a:xfrm>
            <a:off x="7542583" y="1610473"/>
            <a:ext cx="262565" cy="373649"/>
            <a:chOff x="7542583" y="1610473"/>
            <a:chExt cx="262565" cy="373649"/>
          </a:xfrm>
        </p:grpSpPr>
        <p:sp>
          <p:nvSpPr>
            <p:cNvPr id="6393" name="Google Shape;6393;p42"/>
            <p:cNvSpPr/>
            <p:nvPr/>
          </p:nvSpPr>
          <p:spPr>
            <a:xfrm>
              <a:off x="7542583" y="1610522"/>
              <a:ext cx="262565" cy="373599"/>
            </a:xfrm>
            <a:custGeom>
              <a:rect b="b" l="l" r="r" t="t"/>
              <a:pathLst>
                <a:path extrusionOk="0" h="15010" w="10549">
                  <a:moveTo>
                    <a:pt x="2498" y="0"/>
                  </a:moveTo>
                  <a:cubicBezTo>
                    <a:pt x="2362" y="0"/>
                    <a:pt x="2239" y="33"/>
                    <a:pt x="2133" y="98"/>
                  </a:cubicBezTo>
                  <a:lnTo>
                    <a:pt x="425" y="1092"/>
                  </a:lnTo>
                  <a:cubicBezTo>
                    <a:pt x="175" y="1228"/>
                    <a:pt x="23" y="1540"/>
                    <a:pt x="23" y="1972"/>
                  </a:cubicBezTo>
                  <a:lnTo>
                    <a:pt x="0" y="8939"/>
                  </a:lnTo>
                  <a:cubicBezTo>
                    <a:pt x="0" y="9819"/>
                    <a:pt x="615" y="10881"/>
                    <a:pt x="1374" y="11322"/>
                  </a:cubicBezTo>
                  <a:lnTo>
                    <a:pt x="7437" y="14820"/>
                  </a:lnTo>
                  <a:cubicBezTo>
                    <a:pt x="7660" y="14948"/>
                    <a:pt x="7870" y="15009"/>
                    <a:pt x="8057" y="15009"/>
                  </a:cubicBezTo>
                  <a:cubicBezTo>
                    <a:pt x="8200" y="15009"/>
                    <a:pt x="8330" y="14973"/>
                    <a:pt x="8439" y="14903"/>
                  </a:cubicBezTo>
                  <a:lnTo>
                    <a:pt x="8439" y="14903"/>
                  </a:lnTo>
                  <a:lnTo>
                    <a:pt x="8416" y="14919"/>
                  </a:lnTo>
                  <a:lnTo>
                    <a:pt x="10124" y="13924"/>
                  </a:lnTo>
                  <a:cubicBezTo>
                    <a:pt x="10374" y="13780"/>
                    <a:pt x="10526" y="13469"/>
                    <a:pt x="10526" y="13037"/>
                  </a:cubicBezTo>
                  <a:lnTo>
                    <a:pt x="10549" y="6070"/>
                  </a:lnTo>
                  <a:cubicBezTo>
                    <a:pt x="10549" y="5190"/>
                    <a:pt x="9934" y="4127"/>
                    <a:pt x="9175" y="3687"/>
                  </a:cubicBezTo>
                  <a:lnTo>
                    <a:pt x="3112" y="189"/>
                  </a:lnTo>
                  <a:cubicBezTo>
                    <a:pt x="2893" y="62"/>
                    <a:pt x="2684" y="0"/>
                    <a:pt x="249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42"/>
            <p:cNvSpPr/>
            <p:nvPr/>
          </p:nvSpPr>
          <p:spPr>
            <a:xfrm>
              <a:off x="7752232" y="1934989"/>
              <a:ext cx="52344" cy="46694"/>
            </a:xfrm>
            <a:custGeom>
              <a:rect b="b" l="l" r="r" t="t"/>
              <a:pathLst>
                <a:path extrusionOk="0" h="1876" w="2103">
                  <a:moveTo>
                    <a:pt x="2103" y="1"/>
                  </a:moveTo>
                  <a:lnTo>
                    <a:pt x="395" y="995"/>
                  </a:lnTo>
                  <a:cubicBezTo>
                    <a:pt x="395" y="1427"/>
                    <a:pt x="244" y="1731"/>
                    <a:pt x="1" y="1875"/>
                  </a:cubicBezTo>
                  <a:lnTo>
                    <a:pt x="1708" y="881"/>
                  </a:lnTo>
                  <a:cubicBezTo>
                    <a:pt x="1951" y="737"/>
                    <a:pt x="2103" y="433"/>
                    <a:pt x="210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42"/>
            <p:cNvSpPr/>
            <p:nvPr/>
          </p:nvSpPr>
          <p:spPr>
            <a:xfrm>
              <a:off x="7552962" y="1610473"/>
              <a:ext cx="67079" cy="29495"/>
            </a:xfrm>
            <a:custGeom>
              <a:rect b="b" l="l" r="r" t="t"/>
              <a:pathLst>
                <a:path extrusionOk="0" h="1185" w="2695">
                  <a:moveTo>
                    <a:pt x="2068" y="1"/>
                  </a:moveTo>
                  <a:cubicBezTo>
                    <a:pt x="1934" y="1"/>
                    <a:pt x="1812" y="32"/>
                    <a:pt x="1708" y="92"/>
                  </a:cubicBezTo>
                  <a:lnTo>
                    <a:pt x="1" y="1086"/>
                  </a:lnTo>
                  <a:cubicBezTo>
                    <a:pt x="105" y="1026"/>
                    <a:pt x="226" y="995"/>
                    <a:pt x="360" y="995"/>
                  </a:cubicBezTo>
                  <a:cubicBezTo>
                    <a:pt x="548" y="995"/>
                    <a:pt x="761" y="1056"/>
                    <a:pt x="987" y="1185"/>
                  </a:cubicBezTo>
                  <a:lnTo>
                    <a:pt x="2695" y="191"/>
                  </a:lnTo>
                  <a:cubicBezTo>
                    <a:pt x="2469" y="62"/>
                    <a:pt x="2256" y="1"/>
                    <a:pt x="206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42"/>
            <p:cNvSpPr/>
            <p:nvPr/>
          </p:nvSpPr>
          <p:spPr>
            <a:xfrm>
              <a:off x="7762063" y="1761605"/>
              <a:ext cx="43085" cy="198149"/>
            </a:xfrm>
            <a:custGeom>
              <a:rect b="b" l="l" r="r" t="t"/>
              <a:pathLst>
                <a:path extrusionOk="0" h="7961" w="1731">
                  <a:moveTo>
                    <a:pt x="1731" y="0"/>
                  </a:moveTo>
                  <a:lnTo>
                    <a:pt x="23" y="994"/>
                  </a:lnTo>
                  <a:lnTo>
                    <a:pt x="0" y="7961"/>
                  </a:lnTo>
                  <a:lnTo>
                    <a:pt x="1716" y="6967"/>
                  </a:lnTo>
                  <a:lnTo>
                    <a:pt x="173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42"/>
            <p:cNvSpPr/>
            <p:nvPr/>
          </p:nvSpPr>
          <p:spPr>
            <a:xfrm>
              <a:off x="7577529" y="1615202"/>
              <a:ext cx="193445" cy="111856"/>
            </a:xfrm>
            <a:custGeom>
              <a:rect b="b" l="l" r="r" t="t"/>
              <a:pathLst>
                <a:path extrusionOk="0" h="4494" w="7772">
                  <a:moveTo>
                    <a:pt x="1708" y="1"/>
                  </a:moveTo>
                  <a:lnTo>
                    <a:pt x="0" y="995"/>
                  </a:lnTo>
                  <a:lnTo>
                    <a:pt x="6064" y="4493"/>
                  </a:lnTo>
                  <a:lnTo>
                    <a:pt x="7771" y="3499"/>
                  </a:lnTo>
                  <a:lnTo>
                    <a:pt x="170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42"/>
            <p:cNvSpPr/>
            <p:nvPr/>
          </p:nvSpPr>
          <p:spPr>
            <a:xfrm>
              <a:off x="7728437" y="1702292"/>
              <a:ext cx="76711" cy="84078"/>
            </a:xfrm>
            <a:custGeom>
              <a:rect b="b" l="l" r="r" t="t"/>
              <a:pathLst>
                <a:path extrusionOk="0" h="3378" w="3082">
                  <a:moveTo>
                    <a:pt x="1708" y="0"/>
                  </a:moveTo>
                  <a:lnTo>
                    <a:pt x="1" y="994"/>
                  </a:lnTo>
                  <a:cubicBezTo>
                    <a:pt x="759" y="1434"/>
                    <a:pt x="1374" y="2497"/>
                    <a:pt x="1374" y="3377"/>
                  </a:cubicBezTo>
                  <a:lnTo>
                    <a:pt x="3082" y="2383"/>
                  </a:lnTo>
                  <a:cubicBezTo>
                    <a:pt x="3082" y="1510"/>
                    <a:pt x="2467" y="440"/>
                    <a:pt x="17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42"/>
            <p:cNvSpPr/>
            <p:nvPr/>
          </p:nvSpPr>
          <p:spPr>
            <a:xfrm>
              <a:off x="7584498" y="1718346"/>
              <a:ext cx="137343" cy="152625"/>
            </a:xfrm>
            <a:custGeom>
              <a:rect b="b" l="l" r="r" t="t"/>
              <a:pathLst>
                <a:path extrusionOk="0" h="6132" w="5518">
                  <a:moveTo>
                    <a:pt x="396" y="0"/>
                  </a:moveTo>
                  <a:cubicBezTo>
                    <a:pt x="289" y="167"/>
                    <a:pt x="236" y="364"/>
                    <a:pt x="244" y="562"/>
                  </a:cubicBezTo>
                  <a:cubicBezTo>
                    <a:pt x="244" y="1010"/>
                    <a:pt x="441" y="1526"/>
                    <a:pt x="745" y="1928"/>
                  </a:cubicBezTo>
                  <a:cubicBezTo>
                    <a:pt x="547" y="1806"/>
                    <a:pt x="373" y="1655"/>
                    <a:pt x="229" y="1472"/>
                  </a:cubicBezTo>
                  <a:lnTo>
                    <a:pt x="229" y="1488"/>
                  </a:lnTo>
                  <a:cubicBezTo>
                    <a:pt x="229" y="2117"/>
                    <a:pt x="616" y="2869"/>
                    <a:pt x="1132" y="3286"/>
                  </a:cubicBezTo>
                  <a:cubicBezTo>
                    <a:pt x="1025" y="3256"/>
                    <a:pt x="927" y="3210"/>
                    <a:pt x="836" y="3157"/>
                  </a:cubicBezTo>
                  <a:cubicBezTo>
                    <a:pt x="760" y="3112"/>
                    <a:pt x="691" y="3066"/>
                    <a:pt x="623" y="3013"/>
                  </a:cubicBezTo>
                  <a:lnTo>
                    <a:pt x="623" y="3013"/>
                  </a:lnTo>
                  <a:cubicBezTo>
                    <a:pt x="767" y="3612"/>
                    <a:pt x="1177" y="4227"/>
                    <a:pt x="1670" y="4523"/>
                  </a:cubicBezTo>
                  <a:cubicBezTo>
                    <a:pt x="1554" y="4560"/>
                    <a:pt x="1429" y="4578"/>
                    <a:pt x="1296" y="4578"/>
                  </a:cubicBezTo>
                  <a:cubicBezTo>
                    <a:pt x="988" y="4578"/>
                    <a:pt x="640" y="4477"/>
                    <a:pt x="274" y="4265"/>
                  </a:cubicBezTo>
                  <a:cubicBezTo>
                    <a:pt x="183" y="4212"/>
                    <a:pt x="92" y="4159"/>
                    <a:pt x="1" y="4091"/>
                  </a:cubicBezTo>
                  <a:lnTo>
                    <a:pt x="1" y="4091"/>
                  </a:lnTo>
                  <a:cubicBezTo>
                    <a:pt x="471" y="4728"/>
                    <a:pt x="1056" y="5259"/>
                    <a:pt x="1739" y="5669"/>
                  </a:cubicBezTo>
                  <a:cubicBezTo>
                    <a:pt x="2295" y="5991"/>
                    <a:pt x="2783" y="6131"/>
                    <a:pt x="3201" y="6131"/>
                  </a:cubicBezTo>
                  <a:cubicBezTo>
                    <a:pt x="4340" y="6131"/>
                    <a:pt x="4951" y="5087"/>
                    <a:pt x="4956" y="3833"/>
                  </a:cubicBezTo>
                  <a:lnTo>
                    <a:pt x="4956" y="3666"/>
                  </a:lnTo>
                  <a:cubicBezTo>
                    <a:pt x="5177" y="3612"/>
                    <a:pt x="5366" y="3491"/>
                    <a:pt x="5518" y="3317"/>
                  </a:cubicBezTo>
                  <a:cubicBezTo>
                    <a:pt x="5290" y="3301"/>
                    <a:pt x="5070" y="3241"/>
                    <a:pt x="4865" y="3150"/>
                  </a:cubicBezTo>
                  <a:cubicBezTo>
                    <a:pt x="5108" y="3119"/>
                    <a:pt x="5306" y="2952"/>
                    <a:pt x="5366" y="2717"/>
                  </a:cubicBezTo>
                  <a:lnTo>
                    <a:pt x="5366" y="2717"/>
                  </a:lnTo>
                  <a:cubicBezTo>
                    <a:pt x="5314" y="2722"/>
                    <a:pt x="5262" y="2724"/>
                    <a:pt x="5210" y="2724"/>
                  </a:cubicBezTo>
                  <a:cubicBezTo>
                    <a:pt x="5020" y="2724"/>
                    <a:pt x="4830" y="2692"/>
                    <a:pt x="4645" y="2626"/>
                  </a:cubicBezTo>
                  <a:cubicBezTo>
                    <a:pt x="4456" y="2262"/>
                    <a:pt x="4167" y="1958"/>
                    <a:pt x="3826" y="1738"/>
                  </a:cubicBezTo>
                  <a:cubicBezTo>
                    <a:pt x="3642" y="1634"/>
                    <a:pt x="3470" y="1585"/>
                    <a:pt x="3318" y="1585"/>
                  </a:cubicBezTo>
                  <a:cubicBezTo>
                    <a:pt x="2946" y="1585"/>
                    <a:pt x="2693" y="1877"/>
                    <a:pt x="2687" y="2383"/>
                  </a:cubicBezTo>
                  <a:cubicBezTo>
                    <a:pt x="2687" y="2489"/>
                    <a:pt x="2703" y="2596"/>
                    <a:pt x="2718" y="2694"/>
                  </a:cubicBezTo>
                  <a:cubicBezTo>
                    <a:pt x="1784" y="2102"/>
                    <a:pt x="950" y="1101"/>
                    <a:pt x="39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0" name="Google Shape;6400;p42"/>
          <p:cNvGrpSpPr/>
          <p:nvPr/>
        </p:nvGrpSpPr>
        <p:grpSpPr>
          <a:xfrm>
            <a:off x="8166078" y="1610473"/>
            <a:ext cx="262590" cy="373649"/>
            <a:chOff x="8166078" y="1610473"/>
            <a:chExt cx="262590" cy="373649"/>
          </a:xfrm>
        </p:grpSpPr>
        <p:sp>
          <p:nvSpPr>
            <p:cNvPr id="6401" name="Google Shape;6401;p42"/>
            <p:cNvSpPr/>
            <p:nvPr/>
          </p:nvSpPr>
          <p:spPr>
            <a:xfrm>
              <a:off x="8166078" y="1610522"/>
              <a:ext cx="262590" cy="373599"/>
            </a:xfrm>
            <a:custGeom>
              <a:rect b="b" l="l" r="r" t="t"/>
              <a:pathLst>
                <a:path extrusionOk="0" h="15010" w="10550">
                  <a:moveTo>
                    <a:pt x="2494" y="0"/>
                  </a:moveTo>
                  <a:cubicBezTo>
                    <a:pt x="2357" y="0"/>
                    <a:pt x="2232" y="33"/>
                    <a:pt x="2126" y="98"/>
                  </a:cubicBezTo>
                  <a:lnTo>
                    <a:pt x="418" y="1092"/>
                  </a:lnTo>
                  <a:cubicBezTo>
                    <a:pt x="175" y="1228"/>
                    <a:pt x="16" y="1540"/>
                    <a:pt x="16" y="1972"/>
                  </a:cubicBezTo>
                  <a:lnTo>
                    <a:pt x="1" y="8939"/>
                  </a:lnTo>
                  <a:cubicBezTo>
                    <a:pt x="1" y="9811"/>
                    <a:pt x="608" y="10881"/>
                    <a:pt x="1375" y="11314"/>
                  </a:cubicBezTo>
                  <a:lnTo>
                    <a:pt x="7438" y="14820"/>
                  </a:lnTo>
                  <a:cubicBezTo>
                    <a:pt x="7656" y="14948"/>
                    <a:pt x="7865" y="15009"/>
                    <a:pt x="8052" y="15009"/>
                  </a:cubicBezTo>
                  <a:cubicBezTo>
                    <a:pt x="8196" y="15009"/>
                    <a:pt x="8327" y="14973"/>
                    <a:pt x="8440" y="14903"/>
                  </a:cubicBezTo>
                  <a:lnTo>
                    <a:pt x="8440" y="14903"/>
                  </a:lnTo>
                  <a:lnTo>
                    <a:pt x="8417" y="14911"/>
                  </a:lnTo>
                  <a:lnTo>
                    <a:pt x="8417" y="14911"/>
                  </a:lnTo>
                  <a:lnTo>
                    <a:pt x="10124" y="13917"/>
                  </a:lnTo>
                  <a:cubicBezTo>
                    <a:pt x="10367" y="13773"/>
                    <a:pt x="10527" y="13469"/>
                    <a:pt x="10527" y="13037"/>
                  </a:cubicBezTo>
                  <a:lnTo>
                    <a:pt x="10542" y="6070"/>
                  </a:lnTo>
                  <a:cubicBezTo>
                    <a:pt x="10549" y="5190"/>
                    <a:pt x="9935" y="4127"/>
                    <a:pt x="9176" y="3687"/>
                  </a:cubicBezTo>
                  <a:lnTo>
                    <a:pt x="3112" y="189"/>
                  </a:lnTo>
                  <a:cubicBezTo>
                    <a:pt x="2893" y="62"/>
                    <a:pt x="2682" y="0"/>
                    <a:pt x="249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42"/>
            <p:cNvSpPr/>
            <p:nvPr/>
          </p:nvSpPr>
          <p:spPr>
            <a:xfrm>
              <a:off x="8375552" y="1934989"/>
              <a:ext cx="52543" cy="46694"/>
            </a:xfrm>
            <a:custGeom>
              <a:rect b="b" l="l" r="r" t="t"/>
              <a:pathLst>
                <a:path extrusionOk="0" h="1876" w="2111">
                  <a:moveTo>
                    <a:pt x="2111" y="1"/>
                  </a:moveTo>
                  <a:lnTo>
                    <a:pt x="403" y="995"/>
                  </a:lnTo>
                  <a:cubicBezTo>
                    <a:pt x="403" y="1424"/>
                    <a:pt x="254" y="1726"/>
                    <a:pt x="7" y="1872"/>
                  </a:cubicBezTo>
                  <a:lnTo>
                    <a:pt x="7" y="1872"/>
                  </a:lnTo>
                  <a:lnTo>
                    <a:pt x="1708" y="881"/>
                  </a:lnTo>
                  <a:cubicBezTo>
                    <a:pt x="1959" y="737"/>
                    <a:pt x="2111" y="433"/>
                    <a:pt x="2111" y="1"/>
                  </a:cubicBezTo>
                  <a:close/>
                  <a:moveTo>
                    <a:pt x="7" y="1872"/>
                  </a:moveTo>
                  <a:lnTo>
                    <a:pt x="1" y="1875"/>
                  </a:lnTo>
                  <a:cubicBezTo>
                    <a:pt x="3" y="1874"/>
                    <a:pt x="5" y="1873"/>
                    <a:pt x="7" y="18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42"/>
            <p:cNvSpPr/>
            <p:nvPr/>
          </p:nvSpPr>
          <p:spPr>
            <a:xfrm>
              <a:off x="8176482" y="1610473"/>
              <a:ext cx="66879" cy="29495"/>
            </a:xfrm>
            <a:custGeom>
              <a:rect b="b" l="l" r="r" t="t"/>
              <a:pathLst>
                <a:path extrusionOk="0" h="1185" w="2687">
                  <a:moveTo>
                    <a:pt x="2067" y="1"/>
                  </a:moveTo>
                  <a:cubicBezTo>
                    <a:pt x="1933" y="1"/>
                    <a:pt x="1812" y="32"/>
                    <a:pt x="1708" y="92"/>
                  </a:cubicBezTo>
                  <a:lnTo>
                    <a:pt x="0" y="1086"/>
                  </a:lnTo>
                  <a:cubicBezTo>
                    <a:pt x="105" y="1026"/>
                    <a:pt x="226" y="995"/>
                    <a:pt x="359" y="995"/>
                  </a:cubicBezTo>
                  <a:cubicBezTo>
                    <a:pt x="547" y="995"/>
                    <a:pt x="758" y="1056"/>
                    <a:pt x="979" y="1185"/>
                  </a:cubicBezTo>
                  <a:lnTo>
                    <a:pt x="2687" y="191"/>
                  </a:lnTo>
                  <a:cubicBezTo>
                    <a:pt x="2465" y="62"/>
                    <a:pt x="2254" y="1"/>
                    <a:pt x="20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42"/>
            <p:cNvSpPr/>
            <p:nvPr/>
          </p:nvSpPr>
          <p:spPr>
            <a:xfrm>
              <a:off x="8385583" y="1761605"/>
              <a:ext cx="43085" cy="198149"/>
            </a:xfrm>
            <a:custGeom>
              <a:rect b="b" l="l" r="r" t="t"/>
              <a:pathLst>
                <a:path extrusionOk="0" h="7961" w="1731">
                  <a:moveTo>
                    <a:pt x="1730" y="0"/>
                  </a:moveTo>
                  <a:lnTo>
                    <a:pt x="15" y="994"/>
                  </a:lnTo>
                  <a:lnTo>
                    <a:pt x="0" y="7961"/>
                  </a:lnTo>
                  <a:lnTo>
                    <a:pt x="1708" y="6967"/>
                  </a:lnTo>
                  <a:lnTo>
                    <a:pt x="173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42"/>
            <p:cNvSpPr/>
            <p:nvPr/>
          </p:nvSpPr>
          <p:spPr>
            <a:xfrm>
              <a:off x="8200849" y="1615202"/>
              <a:ext cx="193619" cy="111856"/>
            </a:xfrm>
            <a:custGeom>
              <a:rect b="b" l="l" r="r" t="t"/>
              <a:pathLst>
                <a:path extrusionOk="0" h="4494" w="7779">
                  <a:moveTo>
                    <a:pt x="1715" y="1"/>
                  </a:moveTo>
                  <a:lnTo>
                    <a:pt x="0" y="995"/>
                  </a:lnTo>
                  <a:lnTo>
                    <a:pt x="6064" y="4493"/>
                  </a:lnTo>
                  <a:lnTo>
                    <a:pt x="7779" y="3499"/>
                  </a:lnTo>
                  <a:lnTo>
                    <a:pt x="171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42"/>
            <p:cNvSpPr/>
            <p:nvPr/>
          </p:nvSpPr>
          <p:spPr>
            <a:xfrm>
              <a:off x="8351757" y="1702292"/>
              <a:ext cx="76910" cy="84078"/>
            </a:xfrm>
            <a:custGeom>
              <a:rect b="b" l="l" r="r" t="t"/>
              <a:pathLst>
                <a:path extrusionOk="0" h="3378" w="3090">
                  <a:moveTo>
                    <a:pt x="1708" y="0"/>
                  </a:moveTo>
                  <a:lnTo>
                    <a:pt x="1" y="994"/>
                  </a:lnTo>
                  <a:cubicBezTo>
                    <a:pt x="760" y="1434"/>
                    <a:pt x="1374" y="2497"/>
                    <a:pt x="1374" y="3377"/>
                  </a:cubicBezTo>
                  <a:lnTo>
                    <a:pt x="3082" y="2383"/>
                  </a:lnTo>
                  <a:cubicBezTo>
                    <a:pt x="3089" y="1510"/>
                    <a:pt x="2467" y="440"/>
                    <a:pt x="17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42"/>
            <p:cNvSpPr/>
            <p:nvPr/>
          </p:nvSpPr>
          <p:spPr>
            <a:xfrm>
              <a:off x="8229174" y="1715060"/>
              <a:ext cx="88608" cy="194366"/>
            </a:xfrm>
            <a:custGeom>
              <a:rect b="b" l="l" r="r" t="t"/>
              <a:pathLst>
                <a:path extrusionOk="0" h="7809" w="3560">
                  <a:moveTo>
                    <a:pt x="1217" y="0"/>
                  </a:moveTo>
                  <a:cubicBezTo>
                    <a:pt x="1162" y="0"/>
                    <a:pt x="1129" y="48"/>
                    <a:pt x="1124" y="140"/>
                  </a:cubicBezTo>
                  <a:cubicBezTo>
                    <a:pt x="1089" y="628"/>
                    <a:pt x="899" y="1159"/>
                    <a:pt x="328" y="1159"/>
                  </a:cubicBezTo>
                  <a:cubicBezTo>
                    <a:pt x="269" y="1159"/>
                    <a:pt x="205" y="1154"/>
                    <a:pt x="137" y="1142"/>
                  </a:cubicBezTo>
                  <a:cubicBezTo>
                    <a:pt x="132" y="1141"/>
                    <a:pt x="127" y="1141"/>
                    <a:pt x="122" y="1141"/>
                  </a:cubicBezTo>
                  <a:cubicBezTo>
                    <a:pt x="47" y="1141"/>
                    <a:pt x="1" y="1193"/>
                    <a:pt x="1" y="1278"/>
                  </a:cubicBezTo>
                  <a:lnTo>
                    <a:pt x="1" y="2196"/>
                  </a:lnTo>
                  <a:cubicBezTo>
                    <a:pt x="8" y="2272"/>
                    <a:pt x="54" y="2348"/>
                    <a:pt x="122" y="2394"/>
                  </a:cubicBezTo>
                  <a:lnTo>
                    <a:pt x="676" y="2712"/>
                  </a:lnTo>
                  <a:lnTo>
                    <a:pt x="668" y="4648"/>
                  </a:lnTo>
                  <a:cubicBezTo>
                    <a:pt x="684" y="5839"/>
                    <a:pt x="1336" y="6932"/>
                    <a:pt x="2376" y="7516"/>
                  </a:cubicBezTo>
                  <a:lnTo>
                    <a:pt x="2421" y="7546"/>
                  </a:lnTo>
                  <a:cubicBezTo>
                    <a:pt x="2713" y="7711"/>
                    <a:pt x="3030" y="7808"/>
                    <a:pt x="3265" y="7808"/>
                  </a:cubicBezTo>
                  <a:cubicBezTo>
                    <a:pt x="3367" y="7808"/>
                    <a:pt x="3452" y="7790"/>
                    <a:pt x="3514" y="7751"/>
                  </a:cubicBezTo>
                  <a:cubicBezTo>
                    <a:pt x="3560" y="7721"/>
                    <a:pt x="3537" y="7638"/>
                    <a:pt x="3522" y="7562"/>
                  </a:cubicBezTo>
                  <a:lnTo>
                    <a:pt x="3264" y="6552"/>
                  </a:lnTo>
                  <a:cubicBezTo>
                    <a:pt x="3256" y="6492"/>
                    <a:pt x="3226" y="6439"/>
                    <a:pt x="3180" y="6393"/>
                  </a:cubicBezTo>
                  <a:cubicBezTo>
                    <a:pt x="3165" y="6385"/>
                    <a:pt x="3158" y="6378"/>
                    <a:pt x="3150" y="6370"/>
                  </a:cubicBezTo>
                  <a:cubicBezTo>
                    <a:pt x="3112" y="6355"/>
                    <a:pt x="3074" y="6340"/>
                    <a:pt x="3029" y="6340"/>
                  </a:cubicBezTo>
                  <a:cubicBezTo>
                    <a:pt x="2900" y="6325"/>
                    <a:pt x="2771" y="6279"/>
                    <a:pt x="2649" y="6211"/>
                  </a:cubicBezTo>
                  <a:cubicBezTo>
                    <a:pt x="2384" y="6036"/>
                    <a:pt x="2224" y="5725"/>
                    <a:pt x="2239" y="5399"/>
                  </a:cubicBezTo>
                  <a:lnTo>
                    <a:pt x="2239" y="3615"/>
                  </a:lnTo>
                  <a:lnTo>
                    <a:pt x="3211" y="4177"/>
                  </a:lnTo>
                  <a:cubicBezTo>
                    <a:pt x="3231" y="4188"/>
                    <a:pt x="3250" y="4194"/>
                    <a:pt x="3267" y="4194"/>
                  </a:cubicBezTo>
                  <a:cubicBezTo>
                    <a:pt x="3306" y="4194"/>
                    <a:pt x="3332" y="4164"/>
                    <a:pt x="3332" y="4116"/>
                  </a:cubicBezTo>
                  <a:lnTo>
                    <a:pt x="3332" y="3016"/>
                  </a:lnTo>
                  <a:cubicBezTo>
                    <a:pt x="3325" y="2940"/>
                    <a:pt x="3279" y="2864"/>
                    <a:pt x="3218" y="2819"/>
                  </a:cubicBezTo>
                  <a:lnTo>
                    <a:pt x="2255" y="2249"/>
                  </a:lnTo>
                  <a:lnTo>
                    <a:pt x="2255" y="709"/>
                  </a:lnTo>
                  <a:cubicBezTo>
                    <a:pt x="2247" y="625"/>
                    <a:pt x="2201" y="550"/>
                    <a:pt x="2133" y="504"/>
                  </a:cubicBezTo>
                  <a:lnTo>
                    <a:pt x="2141" y="504"/>
                  </a:lnTo>
                  <a:lnTo>
                    <a:pt x="1313" y="34"/>
                  </a:lnTo>
                  <a:cubicBezTo>
                    <a:pt x="1276" y="11"/>
                    <a:pt x="1244" y="0"/>
                    <a:pt x="12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8" name="Google Shape;6408;p42"/>
          <p:cNvGrpSpPr/>
          <p:nvPr/>
        </p:nvGrpSpPr>
        <p:grpSpPr>
          <a:xfrm>
            <a:off x="6919064" y="1610473"/>
            <a:ext cx="262764" cy="373649"/>
            <a:chOff x="6919064" y="1610473"/>
            <a:chExt cx="262764" cy="373649"/>
          </a:xfrm>
        </p:grpSpPr>
        <p:sp>
          <p:nvSpPr>
            <p:cNvPr id="6409" name="Google Shape;6409;p42"/>
            <p:cNvSpPr/>
            <p:nvPr/>
          </p:nvSpPr>
          <p:spPr>
            <a:xfrm>
              <a:off x="6919064" y="1610522"/>
              <a:ext cx="262764" cy="373599"/>
            </a:xfrm>
            <a:custGeom>
              <a:rect b="b" l="l" r="r" t="t"/>
              <a:pathLst>
                <a:path extrusionOk="0" h="15010" w="10557">
                  <a:moveTo>
                    <a:pt x="2502" y="0"/>
                  </a:moveTo>
                  <a:cubicBezTo>
                    <a:pt x="2364" y="0"/>
                    <a:pt x="2239" y="33"/>
                    <a:pt x="2133" y="98"/>
                  </a:cubicBezTo>
                  <a:lnTo>
                    <a:pt x="425" y="1092"/>
                  </a:lnTo>
                  <a:cubicBezTo>
                    <a:pt x="183" y="1228"/>
                    <a:pt x="23" y="1540"/>
                    <a:pt x="23" y="1972"/>
                  </a:cubicBezTo>
                  <a:lnTo>
                    <a:pt x="0" y="8939"/>
                  </a:lnTo>
                  <a:cubicBezTo>
                    <a:pt x="0" y="9819"/>
                    <a:pt x="615" y="10881"/>
                    <a:pt x="1374" y="11322"/>
                  </a:cubicBezTo>
                  <a:lnTo>
                    <a:pt x="7438" y="14820"/>
                  </a:lnTo>
                  <a:cubicBezTo>
                    <a:pt x="7660" y="14948"/>
                    <a:pt x="7871" y="15009"/>
                    <a:pt x="8057" y="15009"/>
                  </a:cubicBezTo>
                  <a:cubicBezTo>
                    <a:pt x="8201" y="15009"/>
                    <a:pt x="8330" y="14973"/>
                    <a:pt x="8439" y="14903"/>
                  </a:cubicBezTo>
                  <a:lnTo>
                    <a:pt x="8439" y="14903"/>
                  </a:lnTo>
                  <a:lnTo>
                    <a:pt x="8424" y="14919"/>
                  </a:lnTo>
                  <a:lnTo>
                    <a:pt x="10132" y="13924"/>
                  </a:lnTo>
                  <a:cubicBezTo>
                    <a:pt x="10374" y="13780"/>
                    <a:pt x="10526" y="13469"/>
                    <a:pt x="10534" y="13037"/>
                  </a:cubicBezTo>
                  <a:lnTo>
                    <a:pt x="10549" y="6070"/>
                  </a:lnTo>
                  <a:cubicBezTo>
                    <a:pt x="10557" y="5190"/>
                    <a:pt x="9942" y="4127"/>
                    <a:pt x="9183" y="3687"/>
                  </a:cubicBezTo>
                  <a:lnTo>
                    <a:pt x="3119" y="189"/>
                  </a:lnTo>
                  <a:cubicBezTo>
                    <a:pt x="2901" y="62"/>
                    <a:pt x="2689" y="0"/>
                    <a:pt x="250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42"/>
            <p:cNvSpPr/>
            <p:nvPr/>
          </p:nvSpPr>
          <p:spPr>
            <a:xfrm>
              <a:off x="7128737" y="1934989"/>
              <a:ext cx="52518" cy="46694"/>
            </a:xfrm>
            <a:custGeom>
              <a:rect b="b" l="l" r="r" t="t"/>
              <a:pathLst>
                <a:path extrusionOk="0" h="1876" w="2110">
                  <a:moveTo>
                    <a:pt x="2110" y="1"/>
                  </a:moveTo>
                  <a:lnTo>
                    <a:pt x="402" y="995"/>
                  </a:lnTo>
                  <a:cubicBezTo>
                    <a:pt x="402" y="1424"/>
                    <a:pt x="253" y="1726"/>
                    <a:pt x="6" y="1872"/>
                  </a:cubicBezTo>
                  <a:lnTo>
                    <a:pt x="6" y="1872"/>
                  </a:lnTo>
                  <a:lnTo>
                    <a:pt x="1708" y="881"/>
                  </a:lnTo>
                  <a:cubicBezTo>
                    <a:pt x="1958" y="737"/>
                    <a:pt x="2110" y="433"/>
                    <a:pt x="2110" y="1"/>
                  </a:cubicBezTo>
                  <a:close/>
                  <a:moveTo>
                    <a:pt x="6" y="1872"/>
                  </a:moveTo>
                  <a:lnTo>
                    <a:pt x="0" y="1875"/>
                  </a:lnTo>
                  <a:cubicBezTo>
                    <a:pt x="2" y="1874"/>
                    <a:pt x="4" y="1873"/>
                    <a:pt x="6" y="18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42"/>
            <p:cNvSpPr/>
            <p:nvPr/>
          </p:nvSpPr>
          <p:spPr>
            <a:xfrm>
              <a:off x="6929642" y="1610473"/>
              <a:ext cx="66879" cy="29495"/>
            </a:xfrm>
            <a:custGeom>
              <a:rect b="b" l="l" r="r" t="t"/>
              <a:pathLst>
                <a:path extrusionOk="0" h="1185" w="2687">
                  <a:moveTo>
                    <a:pt x="2067" y="1"/>
                  </a:moveTo>
                  <a:cubicBezTo>
                    <a:pt x="1933" y="1"/>
                    <a:pt x="1812" y="32"/>
                    <a:pt x="1708" y="92"/>
                  </a:cubicBezTo>
                  <a:lnTo>
                    <a:pt x="0" y="1086"/>
                  </a:lnTo>
                  <a:cubicBezTo>
                    <a:pt x="105" y="1026"/>
                    <a:pt x="226" y="995"/>
                    <a:pt x="359" y="995"/>
                  </a:cubicBezTo>
                  <a:cubicBezTo>
                    <a:pt x="547" y="995"/>
                    <a:pt x="758" y="1056"/>
                    <a:pt x="979" y="1185"/>
                  </a:cubicBezTo>
                  <a:lnTo>
                    <a:pt x="2687" y="191"/>
                  </a:lnTo>
                  <a:cubicBezTo>
                    <a:pt x="2465" y="62"/>
                    <a:pt x="2254" y="1"/>
                    <a:pt x="20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42"/>
            <p:cNvSpPr/>
            <p:nvPr/>
          </p:nvSpPr>
          <p:spPr>
            <a:xfrm>
              <a:off x="7138743" y="1761605"/>
              <a:ext cx="43085" cy="198149"/>
            </a:xfrm>
            <a:custGeom>
              <a:rect b="b" l="l" r="r" t="t"/>
              <a:pathLst>
                <a:path extrusionOk="0" h="7961" w="1731">
                  <a:moveTo>
                    <a:pt x="1731" y="0"/>
                  </a:moveTo>
                  <a:lnTo>
                    <a:pt x="15" y="994"/>
                  </a:lnTo>
                  <a:lnTo>
                    <a:pt x="0" y="7961"/>
                  </a:lnTo>
                  <a:lnTo>
                    <a:pt x="1708" y="6967"/>
                  </a:lnTo>
                  <a:lnTo>
                    <a:pt x="173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42"/>
            <p:cNvSpPr/>
            <p:nvPr/>
          </p:nvSpPr>
          <p:spPr>
            <a:xfrm>
              <a:off x="6954009" y="1615202"/>
              <a:ext cx="193619" cy="111856"/>
            </a:xfrm>
            <a:custGeom>
              <a:rect b="b" l="l" r="r" t="t"/>
              <a:pathLst>
                <a:path extrusionOk="0" h="4494" w="7779">
                  <a:moveTo>
                    <a:pt x="1715" y="1"/>
                  </a:moveTo>
                  <a:lnTo>
                    <a:pt x="0" y="995"/>
                  </a:lnTo>
                  <a:lnTo>
                    <a:pt x="6064" y="4493"/>
                  </a:lnTo>
                  <a:lnTo>
                    <a:pt x="7779" y="3499"/>
                  </a:lnTo>
                  <a:lnTo>
                    <a:pt x="171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42"/>
            <p:cNvSpPr/>
            <p:nvPr/>
          </p:nvSpPr>
          <p:spPr>
            <a:xfrm>
              <a:off x="7104917" y="1702292"/>
              <a:ext cx="76711" cy="84078"/>
            </a:xfrm>
            <a:custGeom>
              <a:rect b="b" l="l" r="r" t="t"/>
              <a:pathLst>
                <a:path extrusionOk="0" h="3378" w="3082">
                  <a:moveTo>
                    <a:pt x="1708" y="0"/>
                  </a:moveTo>
                  <a:lnTo>
                    <a:pt x="1" y="994"/>
                  </a:lnTo>
                  <a:cubicBezTo>
                    <a:pt x="760" y="1434"/>
                    <a:pt x="1374" y="2497"/>
                    <a:pt x="1374" y="3377"/>
                  </a:cubicBezTo>
                  <a:lnTo>
                    <a:pt x="3082" y="2383"/>
                  </a:lnTo>
                  <a:cubicBezTo>
                    <a:pt x="3082" y="1510"/>
                    <a:pt x="2467" y="440"/>
                    <a:pt x="17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42"/>
            <p:cNvSpPr/>
            <p:nvPr/>
          </p:nvSpPr>
          <p:spPr>
            <a:xfrm>
              <a:off x="6962223" y="1716927"/>
              <a:ext cx="126665" cy="193196"/>
            </a:xfrm>
            <a:custGeom>
              <a:rect b="b" l="l" r="r" t="t"/>
              <a:pathLst>
                <a:path extrusionOk="0" h="7762" w="5089">
                  <a:moveTo>
                    <a:pt x="646" y="1"/>
                  </a:moveTo>
                  <a:cubicBezTo>
                    <a:pt x="176" y="1"/>
                    <a:pt x="0" y="411"/>
                    <a:pt x="217" y="1135"/>
                  </a:cubicBezTo>
                  <a:cubicBezTo>
                    <a:pt x="543" y="2288"/>
                    <a:pt x="1014" y="3396"/>
                    <a:pt x="1606" y="4436"/>
                  </a:cubicBezTo>
                  <a:cubicBezTo>
                    <a:pt x="2213" y="5476"/>
                    <a:pt x="2934" y="6432"/>
                    <a:pt x="3768" y="7297"/>
                  </a:cubicBezTo>
                  <a:cubicBezTo>
                    <a:pt x="3890" y="7434"/>
                    <a:pt x="4034" y="7547"/>
                    <a:pt x="4193" y="7646"/>
                  </a:cubicBezTo>
                  <a:cubicBezTo>
                    <a:pt x="4327" y="7723"/>
                    <a:pt x="4451" y="7761"/>
                    <a:pt x="4562" y="7761"/>
                  </a:cubicBezTo>
                  <a:cubicBezTo>
                    <a:pt x="4780" y="7761"/>
                    <a:pt x="4950" y="7616"/>
                    <a:pt x="5051" y="7335"/>
                  </a:cubicBezTo>
                  <a:cubicBezTo>
                    <a:pt x="5089" y="7213"/>
                    <a:pt x="5089" y="7084"/>
                    <a:pt x="5051" y="6963"/>
                  </a:cubicBezTo>
                  <a:cubicBezTo>
                    <a:pt x="4960" y="6614"/>
                    <a:pt x="4064" y="5354"/>
                    <a:pt x="3799" y="5180"/>
                  </a:cubicBezTo>
                  <a:lnTo>
                    <a:pt x="3776" y="5172"/>
                  </a:lnTo>
                  <a:cubicBezTo>
                    <a:pt x="3714" y="5135"/>
                    <a:pt x="3661" y="5120"/>
                    <a:pt x="3614" y="5120"/>
                  </a:cubicBezTo>
                  <a:cubicBezTo>
                    <a:pt x="3518" y="5120"/>
                    <a:pt x="3450" y="5184"/>
                    <a:pt x="3389" y="5256"/>
                  </a:cubicBezTo>
                  <a:cubicBezTo>
                    <a:pt x="3330" y="5318"/>
                    <a:pt x="3265" y="5346"/>
                    <a:pt x="3195" y="5346"/>
                  </a:cubicBezTo>
                  <a:cubicBezTo>
                    <a:pt x="3138" y="5346"/>
                    <a:pt x="3078" y="5328"/>
                    <a:pt x="3017" y="5294"/>
                  </a:cubicBezTo>
                  <a:cubicBezTo>
                    <a:pt x="2911" y="5225"/>
                    <a:pt x="2812" y="5142"/>
                    <a:pt x="2736" y="5051"/>
                  </a:cubicBezTo>
                  <a:cubicBezTo>
                    <a:pt x="2228" y="4512"/>
                    <a:pt x="1856" y="3867"/>
                    <a:pt x="1643" y="3161"/>
                  </a:cubicBezTo>
                  <a:cubicBezTo>
                    <a:pt x="1530" y="2804"/>
                    <a:pt x="1530" y="2546"/>
                    <a:pt x="1795" y="2493"/>
                  </a:cubicBezTo>
                  <a:cubicBezTo>
                    <a:pt x="1932" y="2463"/>
                    <a:pt x="2076" y="2417"/>
                    <a:pt x="2061" y="2174"/>
                  </a:cubicBezTo>
                  <a:cubicBezTo>
                    <a:pt x="2046" y="1863"/>
                    <a:pt x="1401" y="459"/>
                    <a:pt x="1143" y="201"/>
                  </a:cubicBezTo>
                  <a:cubicBezTo>
                    <a:pt x="1097" y="156"/>
                    <a:pt x="1044" y="110"/>
                    <a:pt x="991" y="80"/>
                  </a:cubicBezTo>
                  <a:cubicBezTo>
                    <a:pt x="945" y="50"/>
                    <a:pt x="885" y="27"/>
                    <a:pt x="831" y="19"/>
                  </a:cubicBezTo>
                  <a:cubicBezTo>
                    <a:pt x="766" y="7"/>
                    <a:pt x="704" y="1"/>
                    <a:pt x="6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42"/>
            <p:cNvSpPr/>
            <p:nvPr/>
          </p:nvSpPr>
          <p:spPr>
            <a:xfrm>
              <a:off x="7026041" y="1743186"/>
              <a:ext cx="64166" cy="104936"/>
            </a:xfrm>
            <a:custGeom>
              <a:rect b="b" l="l" r="r" t="t"/>
              <a:pathLst>
                <a:path extrusionOk="0" h="4216" w="2578">
                  <a:moveTo>
                    <a:pt x="106" y="0"/>
                  </a:moveTo>
                  <a:cubicBezTo>
                    <a:pt x="42" y="0"/>
                    <a:pt x="1" y="59"/>
                    <a:pt x="13" y="156"/>
                  </a:cubicBezTo>
                  <a:cubicBezTo>
                    <a:pt x="28" y="262"/>
                    <a:pt x="96" y="361"/>
                    <a:pt x="187" y="414"/>
                  </a:cubicBezTo>
                  <a:lnTo>
                    <a:pt x="210" y="429"/>
                  </a:lnTo>
                  <a:cubicBezTo>
                    <a:pt x="301" y="467"/>
                    <a:pt x="385" y="505"/>
                    <a:pt x="468" y="558"/>
                  </a:cubicBezTo>
                  <a:cubicBezTo>
                    <a:pt x="514" y="581"/>
                    <a:pt x="567" y="611"/>
                    <a:pt x="612" y="649"/>
                  </a:cubicBezTo>
                  <a:cubicBezTo>
                    <a:pt x="1068" y="975"/>
                    <a:pt x="1447" y="1400"/>
                    <a:pt x="1720" y="1894"/>
                  </a:cubicBezTo>
                  <a:cubicBezTo>
                    <a:pt x="1994" y="2356"/>
                    <a:pt x="2168" y="2873"/>
                    <a:pt x="2221" y="3411"/>
                  </a:cubicBezTo>
                  <a:cubicBezTo>
                    <a:pt x="2236" y="3563"/>
                    <a:pt x="2229" y="3715"/>
                    <a:pt x="2206" y="3859"/>
                  </a:cubicBezTo>
                  <a:cubicBezTo>
                    <a:pt x="2198" y="3980"/>
                    <a:pt x="2252" y="4094"/>
                    <a:pt x="2343" y="4170"/>
                  </a:cubicBezTo>
                  <a:cubicBezTo>
                    <a:pt x="2350" y="4178"/>
                    <a:pt x="2365" y="4185"/>
                    <a:pt x="2373" y="4193"/>
                  </a:cubicBezTo>
                  <a:cubicBezTo>
                    <a:pt x="2401" y="4208"/>
                    <a:pt x="2427" y="4216"/>
                    <a:pt x="2450" y="4216"/>
                  </a:cubicBezTo>
                  <a:cubicBezTo>
                    <a:pt x="2496" y="4216"/>
                    <a:pt x="2530" y="4185"/>
                    <a:pt x="2540" y="4125"/>
                  </a:cubicBezTo>
                  <a:cubicBezTo>
                    <a:pt x="2570" y="3943"/>
                    <a:pt x="2578" y="3753"/>
                    <a:pt x="2563" y="3571"/>
                  </a:cubicBezTo>
                  <a:cubicBezTo>
                    <a:pt x="2502" y="2933"/>
                    <a:pt x="2297" y="2311"/>
                    <a:pt x="1963" y="1757"/>
                  </a:cubicBezTo>
                  <a:cubicBezTo>
                    <a:pt x="1637" y="1165"/>
                    <a:pt x="1189" y="657"/>
                    <a:pt x="650" y="270"/>
                  </a:cubicBezTo>
                  <a:cubicBezTo>
                    <a:pt x="590" y="224"/>
                    <a:pt x="529" y="194"/>
                    <a:pt x="476" y="156"/>
                  </a:cubicBezTo>
                  <a:lnTo>
                    <a:pt x="468" y="163"/>
                  </a:lnTo>
                  <a:cubicBezTo>
                    <a:pt x="370" y="103"/>
                    <a:pt x="263" y="49"/>
                    <a:pt x="157" y="12"/>
                  </a:cubicBezTo>
                  <a:cubicBezTo>
                    <a:pt x="139" y="4"/>
                    <a:pt x="122" y="0"/>
                    <a:pt x="1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42"/>
            <p:cNvSpPr/>
            <p:nvPr/>
          </p:nvSpPr>
          <p:spPr>
            <a:xfrm>
              <a:off x="7029277" y="1761032"/>
              <a:ext cx="46594" cy="74595"/>
            </a:xfrm>
            <a:custGeom>
              <a:rect b="b" l="l" r="r" t="t"/>
              <a:pathLst>
                <a:path extrusionOk="0" h="2997" w="1872">
                  <a:moveTo>
                    <a:pt x="98" y="0"/>
                  </a:moveTo>
                  <a:cubicBezTo>
                    <a:pt x="38" y="0"/>
                    <a:pt x="0" y="57"/>
                    <a:pt x="12" y="144"/>
                  </a:cubicBezTo>
                  <a:cubicBezTo>
                    <a:pt x="20" y="258"/>
                    <a:pt x="88" y="357"/>
                    <a:pt x="179" y="418"/>
                  </a:cubicBezTo>
                  <a:lnTo>
                    <a:pt x="202" y="433"/>
                  </a:lnTo>
                  <a:cubicBezTo>
                    <a:pt x="247" y="448"/>
                    <a:pt x="293" y="471"/>
                    <a:pt x="338" y="501"/>
                  </a:cubicBezTo>
                  <a:cubicBezTo>
                    <a:pt x="369" y="516"/>
                    <a:pt x="399" y="539"/>
                    <a:pt x="429" y="562"/>
                  </a:cubicBezTo>
                  <a:cubicBezTo>
                    <a:pt x="740" y="782"/>
                    <a:pt x="998" y="1070"/>
                    <a:pt x="1181" y="1404"/>
                  </a:cubicBezTo>
                  <a:cubicBezTo>
                    <a:pt x="1370" y="1708"/>
                    <a:pt x="1484" y="2057"/>
                    <a:pt x="1522" y="2414"/>
                  </a:cubicBezTo>
                  <a:cubicBezTo>
                    <a:pt x="1530" y="2497"/>
                    <a:pt x="1530" y="2573"/>
                    <a:pt x="1522" y="2656"/>
                  </a:cubicBezTo>
                  <a:cubicBezTo>
                    <a:pt x="1515" y="2770"/>
                    <a:pt x="1575" y="2884"/>
                    <a:pt x="1666" y="2960"/>
                  </a:cubicBezTo>
                  <a:lnTo>
                    <a:pt x="1689" y="2975"/>
                  </a:lnTo>
                  <a:cubicBezTo>
                    <a:pt x="1715" y="2989"/>
                    <a:pt x="1740" y="2996"/>
                    <a:pt x="1763" y="2996"/>
                  </a:cubicBezTo>
                  <a:cubicBezTo>
                    <a:pt x="1814" y="2996"/>
                    <a:pt x="1853" y="2962"/>
                    <a:pt x="1864" y="2899"/>
                  </a:cubicBezTo>
                  <a:cubicBezTo>
                    <a:pt x="1871" y="2793"/>
                    <a:pt x="1871" y="2687"/>
                    <a:pt x="1864" y="2580"/>
                  </a:cubicBezTo>
                  <a:cubicBezTo>
                    <a:pt x="1818" y="2118"/>
                    <a:pt x="1674" y="1662"/>
                    <a:pt x="1431" y="1268"/>
                  </a:cubicBezTo>
                  <a:cubicBezTo>
                    <a:pt x="1188" y="835"/>
                    <a:pt x="862" y="471"/>
                    <a:pt x="467" y="182"/>
                  </a:cubicBezTo>
                  <a:cubicBezTo>
                    <a:pt x="422" y="152"/>
                    <a:pt x="384" y="129"/>
                    <a:pt x="338" y="107"/>
                  </a:cubicBezTo>
                  <a:cubicBezTo>
                    <a:pt x="278" y="69"/>
                    <a:pt x="217" y="38"/>
                    <a:pt x="156" y="15"/>
                  </a:cubicBezTo>
                  <a:cubicBezTo>
                    <a:pt x="135" y="5"/>
                    <a:pt x="116" y="0"/>
                    <a:pt x="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42"/>
            <p:cNvSpPr/>
            <p:nvPr/>
          </p:nvSpPr>
          <p:spPr>
            <a:xfrm>
              <a:off x="7032587" y="1779028"/>
              <a:ext cx="28922" cy="45325"/>
            </a:xfrm>
            <a:custGeom>
              <a:rect b="b" l="l" r="r" t="t"/>
              <a:pathLst>
                <a:path extrusionOk="0" h="1821" w="1162">
                  <a:moveTo>
                    <a:pt x="95" y="0"/>
                  </a:moveTo>
                  <a:cubicBezTo>
                    <a:pt x="37" y="0"/>
                    <a:pt x="0" y="49"/>
                    <a:pt x="0" y="127"/>
                  </a:cubicBezTo>
                  <a:cubicBezTo>
                    <a:pt x="8" y="249"/>
                    <a:pt x="76" y="347"/>
                    <a:pt x="175" y="416"/>
                  </a:cubicBezTo>
                  <a:lnTo>
                    <a:pt x="182" y="416"/>
                  </a:lnTo>
                  <a:lnTo>
                    <a:pt x="205" y="423"/>
                  </a:lnTo>
                  <a:lnTo>
                    <a:pt x="251" y="454"/>
                  </a:lnTo>
                  <a:cubicBezTo>
                    <a:pt x="532" y="643"/>
                    <a:pt x="797" y="1083"/>
                    <a:pt x="820" y="1410"/>
                  </a:cubicBezTo>
                  <a:cubicBezTo>
                    <a:pt x="820" y="1433"/>
                    <a:pt x="820" y="1463"/>
                    <a:pt x="820" y="1486"/>
                  </a:cubicBezTo>
                  <a:cubicBezTo>
                    <a:pt x="820" y="1607"/>
                    <a:pt x="881" y="1721"/>
                    <a:pt x="979" y="1789"/>
                  </a:cubicBezTo>
                  <a:lnTo>
                    <a:pt x="987" y="1797"/>
                  </a:lnTo>
                  <a:cubicBezTo>
                    <a:pt x="1015" y="1813"/>
                    <a:pt x="1041" y="1821"/>
                    <a:pt x="1065" y="1821"/>
                  </a:cubicBezTo>
                  <a:cubicBezTo>
                    <a:pt x="1118" y="1821"/>
                    <a:pt x="1156" y="1782"/>
                    <a:pt x="1161" y="1713"/>
                  </a:cubicBezTo>
                  <a:cubicBezTo>
                    <a:pt x="1161" y="1668"/>
                    <a:pt x="1161" y="1622"/>
                    <a:pt x="1161" y="1577"/>
                  </a:cubicBezTo>
                  <a:cubicBezTo>
                    <a:pt x="1123" y="1045"/>
                    <a:pt x="736" y="385"/>
                    <a:pt x="274" y="82"/>
                  </a:cubicBezTo>
                  <a:cubicBezTo>
                    <a:pt x="251" y="59"/>
                    <a:pt x="220" y="44"/>
                    <a:pt x="198" y="29"/>
                  </a:cubicBezTo>
                  <a:lnTo>
                    <a:pt x="198" y="36"/>
                  </a:lnTo>
                  <a:lnTo>
                    <a:pt x="167" y="21"/>
                  </a:lnTo>
                  <a:cubicBezTo>
                    <a:pt x="141" y="7"/>
                    <a:pt x="117" y="0"/>
                    <a:pt x="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9" name="Google Shape;6419;p42"/>
          <p:cNvGrpSpPr/>
          <p:nvPr/>
        </p:nvGrpSpPr>
        <p:grpSpPr>
          <a:xfrm>
            <a:off x="6295744" y="1610473"/>
            <a:ext cx="262565" cy="373649"/>
            <a:chOff x="6295744" y="1610473"/>
            <a:chExt cx="262565" cy="373649"/>
          </a:xfrm>
        </p:grpSpPr>
        <p:sp>
          <p:nvSpPr>
            <p:cNvPr id="6420" name="Google Shape;6420;p42"/>
            <p:cNvSpPr/>
            <p:nvPr/>
          </p:nvSpPr>
          <p:spPr>
            <a:xfrm>
              <a:off x="6295744" y="1610522"/>
              <a:ext cx="262565" cy="373599"/>
            </a:xfrm>
            <a:custGeom>
              <a:rect b="b" l="l" r="r" t="t"/>
              <a:pathLst>
                <a:path extrusionOk="0" h="15010" w="10549">
                  <a:moveTo>
                    <a:pt x="2498" y="0"/>
                  </a:moveTo>
                  <a:cubicBezTo>
                    <a:pt x="2362" y="0"/>
                    <a:pt x="2239" y="33"/>
                    <a:pt x="2133" y="98"/>
                  </a:cubicBezTo>
                  <a:lnTo>
                    <a:pt x="425" y="1092"/>
                  </a:lnTo>
                  <a:cubicBezTo>
                    <a:pt x="175" y="1228"/>
                    <a:pt x="23" y="1540"/>
                    <a:pt x="23" y="1972"/>
                  </a:cubicBezTo>
                  <a:lnTo>
                    <a:pt x="0" y="8939"/>
                  </a:lnTo>
                  <a:cubicBezTo>
                    <a:pt x="0" y="9819"/>
                    <a:pt x="615" y="10881"/>
                    <a:pt x="1374" y="11322"/>
                  </a:cubicBezTo>
                  <a:lnTo>
                    <a:pt x="7437" y="14820"/>
                  </a:lnTo>
                  <a:cubicBezTo>
                    <a:pt x="7660" y="14948"/>
                    <a:pt x="7871" y="15009"/>
                    <a:pt x="8057" y="15009"/>
                  </a:cubicBezTo>
                  <a:cubicBezTo>
                    <a:pt x="8201" y="15009"/>
                    <a:pt x="8330" y="14973"/>
                    <a:pt x="8439" y="14903"/>
                  </a:cubicBezTo>
                  <a:lnTo>
                    <a:pt x="8439" y="14903"/>
                  </a:lnTo>
                  <a:lnTo>
                    <a:pt x="8416" y="14919"/>
                  </a:lnTo>
                  <a:lnTo>
                    <a:pt x="8416" y="14919"/>
                  </a:lnTo>
                  <a:lnTo>
                    <a:pt x="10124" y="13924"/>
                  </a:lnTo>
                  <a:cubicBezTo>
                    <a:pt x="10374" y="13780"/>
                    <a:pt x="10526" y="13469"/>
                    <a:pt x="10526" y="13037"/>
                  </a:cubicBezTo>
                  <a:lnTo>
                    <a:pt x="10549" y="6070"/>
                  </a:lnTo>
                  <a:cubicBezTo>
                    <a:pt x="10549" y="5190"/>
                    <a:pt x="9934" y="4127"/>
                    <a:pt x="9175" y="3687"/>
                  </a:cubicBezTo>
                  <a:lnTo>
                    <a:pt x="3112" y="189"/>
                  </a:lnTo>
                  <a:cubicBezTo>
                    <a:pt x="2893" y="62"/>
                    <a:pt x="2684" y="0"/>
                    <a:pt x="249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42"/>
            <p:cNvSpPr/>
            <p:nvPr/>
          </p:nvSpPr>
          <p:spPr>
            <a:xfrm>
              <a:off x="6505392" y="1934989"/>
              <a:ext cx="52344" cy="46694"/>
            </a:xfrm>
            <a:custGeom>
              <a:rect b="b" l="l" r="r" t="t"/>
              <a:pathLst>
                <a:path extrusionOk="0" h="1876" w="2103">
                  <a:moveTo>
                    <a:pt x="2103" y="1"/>
                  </a:moveTo>
                  <a:lnTo>
                    <a:pt x="396" y="995"/>
                  </a:lnTo>
                  <a:cubicBezTo>
                    <a:pt x="396" y="1427"/>
                    <a:pt x="244" y="1731"/>
                    <a:pt x="1" y="1875"/>
                  </a:cubicBezTo>
                  <a:lnTo>
                    <a:pt x="1708" y="881"/>
                  </a:lnTo>
                  <a:cubicBezTo>
                    <a:pt x="1951" y="737"/>
                    <a:pt x="2103" y="433"/>
                    <a:pt x="210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42"/>
            <p:cNvSpPr/>
            <p:nvPr/>
          </p:nvSpPr>
          <p:spPr>
            <a:xfrm>
              <a:off x="6306123" y="1610473"/>
              <a:ext cx="67079" cy="29495"/>
            </a:xfrm>
            <a:custGeom>
              <a:rect b="b" l="l" r="r" t="t"/>
              <a:pathLst>
                <a:path extrusionOk="0" h="1185" w="2695">
                  <a:moveTo>
                    <a:pt x="2068" y="1"/>
                  </a:moveTo>
                  <a:cubicBezTo>
                    <a:pt x="1934" y="1"/>
                    <a:pt x="1812" y="32"/>
                    <a:pt x="1708" y="92"/>
                  </a:cubicBezTo>
                  <a:lnTo>
                    <a:pt x="1" y="1086"/>
                  </a:lnTo>
                  <a:cubicBezTo>
                    <a:pt x="108" y="1026"/>
                    <a:pt x="230" y="995"/>
                    <a:pt x="363" y="995"/>
                  </a:cubicBezTo>
                  <a:cubicBezTo>
                    <a:pt x="551" y="995"/>
                    <a:pt x="761" y="1056"/>
                    <a:pt x="987" y="1185"/>
                  </a:cubicBezTo>
                  <a:lnTo>
                    <a:pt x="2695" y="191"/>
                  </a:lnTo>
                  <a:cubicBezTo>
                    <a:pt x="2469" y="62"/>
                    <a:pt x="2256" y="1"/>
                    <a:pt x="206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42"/>
            <p:cNvSpPr/>
            <p:nvPr/>
          </p:nvSpPr>
          <p:spPr>
            <a:xfrm>
              <a:off x="6515224" y="1761605"/>
              <a:ext cx="43085" cy="198149"/>
            </a:xfrm>
            <a:custGeom>
              <a:rect b="b" l="l" r="r" t="t"/>
              <a:pathLst>
                <a:path extrusionOk="0" h="7961" w="1731">
                  <a:moveTo>
                    <a:pt x="1731" y="0"/>
                  </a:moveTo>
                  <a:lnTo>
                    <a:pt x="23" y="994"/>
                  </a:lnTo>
                  <a:lnTo>
                    <a:pt x="1" y="7961"/>
                  </a:lnTo>
                  <a:lnTo>
                    <a:pt x="1708" y="6967"/>
                  </a:lnTo>
                  <a:lnTo>
                    <a:pt x="173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42"/>
            <p:cNvSpPr/>
            <p:nvPr/>
          </p:nvSpPr>
          <p:spPr>
            <a:xfrm>
              <a:off x="6330689" y="1615202"/>
              <a:ext cx="193445" cy="111856"/>
            </a:xfrm>
            <a:custGeom>
              <a:rect b="b" l="l" r="r" t="t"/>
              <a:pathLst>
                <a:path extrusionOk="0" h="4494" w="7772">
                  <a:moveTo>
                    <a:pt x="1708" y="1"/>
                  </a:moveTo>
                  <a:lnTo>
                    <a:pt x="0" y="995"/>
                  </a:lnTo>
                  <a:lnTo>
                    <a:pt x="6064" y="4493"/>
                  </a:lnTo>
                  <a:lnTo>
                    <a:pt x="7771" y="3499"/>
                  </a:lnTo>
                  <a:lnTo>
                    <a:pt x="170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42"/>
            <p:cNvSpPr/>
            <p:nvPr/>
          </p:nvSpPr>
          <p:spPr>
            <a:xfrm>
              <a:off x="6481597" y="1702292"/>
              <a:ext cx="76711" cy="84078"/>
            </a:xfrm>
            <a:custGeom>
              <a:rect b="b" l="l" r="r" t="t"/>
              <a:pathLst>
                <a:path extrusionOk="0" h="3378" w="3082">
                  <a:moveTo>
                    <a:pt x="1708" y="0"/>
                  </a:moveTo>
                  <a:lnTo>
                    <a:pt x="1" y="994"/>
                  </a:lnTo>
                  <a:cubicBezTo>
                    <a:pt x="760" y="1434"/>
                    <a:pt x="1374" y="2497"/>
                    <a:pt x="1374" y="3377"/>
                  </a:cubicBezTo>
                  <a:lnTo>
                    <a:pt x="3082" y="2383"/>
                  </a:lnTo>
                  <a:cubicBezTo>
                    <a:pt x="3082" y="1510"/>
                    <a:pt x="2467" y="440"/>
                    <a:pt x="17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42"/>
            <p:cNvSpPr/>
            <p:nvPr/>
          </p:nvSpPr>
          <p:spPr>
            <a:xfrm>
              <a:off x="6320484" y="1715708"/>
              <a:ext cx="164722" cy="171343"/>
            </a:xfrm>
            <a:custGeom>
              <a:rect b="b" l="l" r="r" t="t"/>
              <a:pathLst>
                <a:path extrusionOk="0" h="6884" w="6618">
                  <a:moveTo>
                    <a:pt x="1630" y="1"/>
                  </a:moveTo>
                  <a:cubicBezTo>
                    <a:pt x="1448" y="1"/>
                    <a:pt x="1229" y="43"/>
                    <a:pt x="972" y="129"/>
                  </a:cubicBezTo>
                  <a:lnTo>
                    <a:pt x="494" y="319"/>
                  </a:lnTo>
                  <a:lnTo>
                    <a:pt x="0" y="501"/>
                  </a:lnTo>
                  <a:lnTo>
                    <a:pt x="319" y="1108"/>
                  </a:lnTo>
                  <a:cubicBezTo>
                    <a:pt x="501" y="1075"/>
                    <a:pt x="634" y="1060"/>
                    <a:pt x="722" y="1060"/>
                  </a:cubicBezTo>
                  <a:cubicBezTo>
                    <a:pt x="777" y="1060"/>
                    <a:pt x="815" y="1066"/>
                    <a:pt x="835" y="1078"/>
                  </a:cubicBezTo>
                  <a:cubicBezTo>
                    <a:pt x="1063" y="1207"/>
                    <a:pt x="1268" y="1707"/>
                    <a:pt x="1465" y="2588"/>
                  </a:cubicBezTo>
                  <a:lnTo>
                    <a:pt x="1731" y="3787"/>
                  </a:lnTo>
                  <a:lnTo>
                    <a:pt x="2004" y="5001"/>
                  </a:lnTo>
                  <a:cubicBezTo>
                    <a:pt x="2262" y="5912"/>
                    <a:pt x="2581" y="6481"/>
                    <a:pt x="2975" y="6708"/>
                  </a:cubicBezTo>
                  <a:cubicBezTo>
                    <a:pt x="3179" y="6825"/>
                    <a:pt x="3398" y="6883"/>
                    <a:pt x="3632" y="6883"/>
                  </a:cubicBezTo>
                  <a:cubicBezTo>
                    <a:pt x="4114" y="6883"/>
                    <a:pt x="4659" y="6637"/>
                    <a:pt x="5267" y="6147"/>
                  </a:cubicBezTo>
                  <a:cubicBezTo>
                    <a:pt x="6140" y="5449"/>
                    <a:pt x="6588" y="4766"/>
                    <a:pt x="6618" y="4090"/>
                  </a:cubicBezTo>
                  <a:lnTo>
                    <a:pt x="6618" y="3923"/>
                  </a:lnTo>
                  <a:cubicBezTo>
                    <a:pt x="6618" y="3104"/>
                    <a:pt x="6299" y="2504"/>
                    <a:pt x="5662" y="2117"/>
                  </a:cubicBezTo>
                  <a:lnTo>
                    <a:pt x="5669" y="2117"/>
                  </a:lnTo>
                  <a:lnTo>
                    <a:pt x="5593" y="2079"/>
                  </a:lnTo>
                  <a:cubicBezTo>
                    <a:pt x="5278" y="1898"/>
                    <a:pt x="4998" y="1808"/>
                    <a:pt x="4755" y="1808"/>
                  </a:cubicBezTo>
                  <a:cubicBezTo>
                    <a:pt x="4315" y="1808"/>
                    <a:pt x="3995" y="2105"/>
                    <a:pt x="3795" y="2702"/>
                  </a:cubicBezTo>
                  <a:cubicBezTo>
                    <a:pt x="3962" y="2724"/>
                    <a:pt x="4129" y="2785"/>
                    <a:pt x="4281" y="2869"/>
                  </a:cubicBezTo>
                  <a:cubicBezTo>
                    <a:pt x="4576" y="3043"/>
                    <a:pt x="4728" y="3286"/>
                    <a:pt x="4728" y="3605"/>
                  </a:cubicBezTo>
                  <a:cubicBezTo>
                    <a:pt x="4728" y="3643"/>
                    <a:pt x="4728" y="3681"/>
                    <a:pt x="4721" y="3726"/>
                  </a:cubicBezTo>
                  <a:cubicBezTo>
                    <a:pt x="4698" y="3946"/>
                    <a:pt x="4554" y="4219"/>
                    <a:pt x="4273" y="4546"/>
                  </a:cubicBezTo>
                  <a:cubicBezTo>
                    <a:pt x="4048" y="4789"/>
                    <a:pt x="3867" y="4910"/>
                    <a:pt x="3734" y="4910"/>
                  </a:cubicBezTo>
                  <a:cubicBezTo>
                    <a:pt x="3701" y="4910"/>
                    <a:pt x="3670" y="4902"/>
                    <a:pt x="3643" y="4887"/>
                  </a:cubicBezTo>
                  <a:cubicBezTo>
                    <a:pt x="3469" y="4781"/>
                    <a:pt x="3309" y="4326"/>
                    <a:pt x="3157" y="3521"/>
                  </a:cubicBezTo>
                  <a:cubicBezTo>
                    <a:pt x="3127" y="3392"/>
                    <a:pt x="3097" y="3187"/>
                    <a:pt x="3059" y="2891"/>
                  </a:cubicBezTo>
                  <a:cubicBezTo>
                    <a:pt x="3021" y="2595"/>
                    <a:pt x="2960" y="2208"/>
                    <a:pt x="2899" y="1738"/>
                  </a:cubicBezTo>
                  <a:cubicBezTo>
                    <a:pt x="2793" y="918"/>
                    <a:pt x="2505" y="372"/>
                    <a:pt x="2049" y="106"/>
                  </a:cubicBezTo>
                  <a:cubicBezTo>
                    <a:pt x="2019" y="83"/>
                    <a:pt x="1989" y="68"/>
                    <a:pt x="1951" y="61"/>
                  </a:cubicBezTo>
                  <a:cubicBezTo>
                    <a:pt x="1861" y="21"/>
                    <a:pt x="1754" y="1"/>
                    <a:pt x="16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7" name="Google Shape;6427;p42"/>
          <p:cNvGrpSpPr/>
          <p:nvPr/>
        </p:nvGrpSpPr>
        <p:grpSpPr>
          <a:xfrm>
            <a:off x="5672224" y="1610473"/>
            <a:ext cx="262764" cy="373649"/>
            <a:chOff x="5672224" y="1610473"/>
            <a:chExt cx="262764" cy="373649"/>
          </a:xfrm>
        </p:grpSpPr>
        <p:sp>
          <p:nvSpPr>
            <p:cNvPr id="6428" name="Google Shape;6428;p42"/>
            <p:cNvSpPr/>
            <p:nvPr/>
          </p:nvSpPr>
          <p:spPr>
            <a:xfrm>
              <a:off x="5672224" y="1610522"/>
              <a:ext cx="262764" cy="373599"/>
            </a:xfrm>
            <a:custGeom>
              <a:rect b="b" l="l" r="r" t="t"/>
              <a:pathLst>
                <a:path extrusionOk="0" h="15010" w="10557">
                  <a:moveTo>
                    <a:pt x="2502" y="0"/>
                  </a:moveTo>
                  <a:cubicBezTo>
                    <a:pt x="2364" y="0"/>
                    <a:pt x="2239" y="33"/>
                    <a:pt x="2133" y="98"/>
                  </a:cubicBezTo>
                  <a:lnTo>
                    <a:pt x="426" y="1092"/>
                  </a:lnTo>
                  <a:cubicBezTo>
                    <a:pt x="183" y="1228"/>
                    <a:pt x="23" y="1540"/>
                    <a:pt x="23" y="1972"/>
                  </a:cubicBezTo>
                  <a:lnTo>
                    <a:pt x="1" y="8939"/>
                  </a:lnTo>
                  <a:cubicBezTo>
                    <a:pt x="1" y="9819"/>
                    <a:pt x="615" y="10881"/>
                    <a:pt x="1374" y="11322"/>
                  </a:cubicBezTo>
                  <a:lnTo>
                    <a:pt x="7438" y="14820"/>
                  </a:lnTo>
                  <a:cubicBezTo>
                    <a:pt x="7660" y="14948"/>
                    <a:pt x="7871" y="15009"/>
                    <a:pt x="8057" y="15009"/>
                  </a:cubicBezTo>
                  <a:cubicBezTo>
                    <a:pt x="8201" y="15009"/>
                    <a:pt x="8330" y="14973"/>
                    <a:pt x="8439" y="14903"/>
                  </a:cubicBezTo>
                  <a:lnTo>
                    <a:pt x="8439" y="14903"/>
                  </a:lnTo>
                  <a:lnTo>
                    <a:pt x="8424" y="14919"/>
                  </a:lnTo>
                  <a:lnTo>
                    <a:pt x="8424" y="14919"/>
                  </a:lnTo>
                  <a:lnTo>
                    <a:pt x="10132" y="13924"/>
                  </a:lnTo>
                  <a:cubicBezTo>
                    <a:pt x="10374" y="13780"/>
                    <a:pt x="10526" y="13469"/>
                    <a:pt x="10534" y="13037"/>
                  </a:cubicBezTo>
                  <a:lnTo>
                    <a:pt x="10549" y="6070"/>
                  </a:lnTo>
                  <a:cubicBezTo>
                    <a:pt x="10557" y="5190"/>
                    <a:pt x="9942" y="4127"/>
                    <a:pt x="9183" y="3687"/>
                  </a:cubicBezTo>
                  <a:lnTo>
                    <a:pt x="3120" y="189"/>
                  </a:lnTo>
                  <a:cubicBezTo>
                    <a:pt x="2901" y="62"/>
                    <a:pt x="2689" y="0"/>
                    <a:pt x="250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42"/>
            <p:cNvSpPr/>
            <p:nvPr/>
          </p:nvSpPr>
          <p:spPr>
            <a:xfrm>
              <a:off x="5704083" y="1721009"/>
              <a:ext cx="155164" cy="181548"/>
            </a:xfrm>
            <a:custGeom>
              <a:rect b="b" l="l" r="r" t="t"/>
              <a:pathLst>
                <a:path extrusionOk="0" h="7294" w="6234">
                  <a:moveTo>
                    <a:pt x="84" y="1"/>
                  </a:moveTo>
                  <a:cubicBezTo>
                    <a:pt x="12" y="1"/>
                    <a:pt x="1" y="81"/>
                    <a:pt x="49" y="235"/>
                  </a:cubicBezTo>
                  <a:cubicBezTo>
                    <a:pt x="367" y="1259"/>
                    <a:pt x="747" y="2261"/>
                    <a:pt x="1187" y="3232"/>
                  </a:cubicBezTo>
                  <a:cubicBezTo>
                    <a:pt x="1422" y="3741"/>
                    <a:pt x="1711" y="4219"/>
                    <a:pt x="2060" y="4659"/>
                  </a:cubicBezTo>
                  <a:cubicBezTo>
                    <a:pt x="2371" y="5054"/>
                    <a:pt x="2758" y="5388"/>
                    <a:pt x="3190" y="5638"/>
                  </a:cubicBezTo>
                  <a:cubicBezTo>
                    <a:pt x="3243" y="5668"/>
                    <a:pt x="3297" y="5691"/>
                    <a:pt x="3350" y="5721"/>
                  </a:cubicBezTo>
                  <a:cubicBezTo>
                    <a:pt x="3428" y="5763"/>
                    <a:pt x="3485" y="5785"/>
                    <a:pt x="3527" y="5785"/>
                  </a:cubicBezTo>
                  <a:cubicBezTo>
                    <a:pt x="3600" y="5785"/>
                    <a:pt x="3626" y="5719"/>
                    <a:pt x="3631" y="5570"/>
                  </a:cubicBezTo>
                  <a:cubicBezTo>
                    <a:pt x="3623" y="5418"/>
                    <a:pt x="3661" y="5274"/>
                    <a:pt x="3729" y="5137"/>
                  </a:cubicBezTo>
                  <a:cubicBezTo>
                    <a:pt x="3748" y="5099"/>
                    <a:pt x="3786" y="5078"/>
                    <a:pt x="3826" y="5078"/>
                  </a:cubicBezTo>
                  <a:cubicBezTo>
                    <a:pt x="3850" y="5078"/>
                    <a:pt x="3874" y="5085"/>
                    <a:pt x="3896" y="5099"/>
                  </a:cubicBezTo>
                  <a:cubicBezTo>
                    <a:pt x="3949" y="5137"/>
                    <a:pt x="3987" y="5175"/>
                    <a:pt x="4025" y="5228"/>
                  </a:cubicBezTo>
                  <a:cubicBezTo>
                    <a:pt x="4086" y="5312"/>
                    <a:pt x="4139" y="5395"/>
                    <a:pt x="4185" y="5486"/>
                  </a:cubicBezTo>
                  <a:cubicBezTo>
                    <a:pt x="4306" y="5706"/>
                    <a:pt x="4420" y="5934"/>
                    <a:pt x="4549" y="6154"/>
                  </a:cubicBezTo>
                  <a:cubicBezTo>
                    <a:pt x="4663" y="6382"/>
                    <a:pt x="4837" y="6579"/>
                    <a:pt x="5057" y="6723"/>
                  </a:cubicBezTo>
                  <a:cubicBezTo>
                    <a:pt x="5080" y="6731"/>
                    <a:pt x="5095" y="6746"/>
                    <a:pt x="5118" y="6754"/>
                  </a:cubicBezTo>
                  <a:lnTo>
                    <a:pt x="6021" y="7277"/>
                  </a:lnTo>
                  <a:cubicBezTo>
                    <a:pt x="6044" y="7288"/>
                    <a:pt x="6065" y="7293"/>
                    <a:pt x="6084" y="7293"/>
                  </a:cubicBezTo>
                  <a:cubicBezTo>
                    <a:pt x="6185" y="7293"/>
                    <a:pt x="6228" y="7149"/>
                    <a:pt x="6158" y="6951"/>
                  </a:cubicBezTo>
                  <a:cubicBezTo>
                    <a:pt x="6097" y="6784"/>
                    <a:pt x="6021" y="6624"/>
                    <a:pt x="5938" y="6465"/>
                  </a:cubicBezTo>
                  <a:cubicBezTo>
                    <a:pt x="5755" y="6108"/>
                    <a:pt x="5543" y="5767"/>
                    <a:pt x="5338" y="5418"/>
                  </a:cubicBezTo>
                  <a:cubicBezTo>
                    <a:pt x="5156" y="5107"/>
                    <a:pt x="5141" y="4978"/>
                    <a:pt x="5292" y="4826"/>
                  </a:cubicBezTo>
                  <a:cubicBezTo>
                    <a:pt x="5452" y="4659"/>
                    <a:pt x="5626" y="4507"/>
                    <a:pt x="5793" y="4340"/>
                  </a:cubicBezTo>
                  <a:cubicBezTo>
                    <a:pt x="5953" y="4173"/>
                    <a:pt x="6104" y="4037"/>
                    <a:pt x="6188" y="3794"/>
                  </a:cubicBezTo>
                  <a:cubicBezTo>
                    <a:pt x="6233" y="3635"/>
                    <a:pt x="6188" y="3528"/>
                    <a:pt x="6029" y="3399"/>
                  </a:cubicBezTo>
                  <a:cubicBezTo>
                    <a:pt x="5998" y="3376"/>
                    <a:pt x="5968" y="3361"/>
                    <a:pt x="5938" y="3346"/>
                  </a:cubicBezTo>
                  <a:lnTo>
                    <a:pt x="4959" y="2777"/>
                  </a:lnTo>
                  <a:lnTo>
                    <a:pt x="4951" y="2769"/>
                  </a:lnTo>
                  <a:cubicBezTo>
                    <a:pt x="4907" y="2743"/>
                    <a:pt x="4870" y="2730"/>
                    <a:pt x="4838" y="2730"/>
                  </a:cubicBezTo>
                  <a:cubicBezTo>
                    <a:pt x="4789" y="2730"/>
                    <a:pt x="4754" y="2762"/>
                    <a:pt x="4731" y="2823"/>
                  </a:cubicBezTo>
                  <a:cubicBezTo>
                    <a:pt x="4670" y="2952"/>
                    <a:pt x="4609" y="3081"/>
                    <a:pt x="4541" y="3210"/>
                  </a:cubicBezTo>
                  <a:cubicBezTo>
                    <a:pt x="4382" y="3483"/>
                    <a:pt x="4207" y="3733"/>
                    <a:pt x="3964" y="3893"/>
                  </a:cubicBezTo>
                  <a:cubicBezTo>
                    <a:pt x="3933" y="3908"/>
                    <a:pt x="3901" y="3931"/>
                    <a:pt x="3862" y="3931"/>
                  </a:cubicBezTo>
                  <a:cubicBezTo>
                    <a:pt x="3845" y="3931"/>
                    <a:pt x="3826" y="3927"/>
                    <a:pt x="3805" y="3915"/>
                  </a:cubicBezTo>
                  <a:cubicBezTo>
                    <a:pt x="3790" y="3908"/>
                    <a:pt x="3775" y="3900"/>
                    <a:pt x="3760" y="3885"/>
                  </a:cubicBezTo>
                  <a:cubicBezTo>
                    <a:pt x="3668" y="3771"/>
                    <a:pt x="3623" y="3619"/>
                    <a:pt x="3623" y="3475"/>
                  </a:cubicBezTo>
                  <a:lnTo>
                    <a:pt x="3623" y="2170"/>
                  </a:lnTo>
                  <a:cubicBezTo>
                    <a:pt x="3600" y="1973"/>
                    <a:pt x="3562" y="1874"/>
                    <a:pt x="3403" y="1745"/>
                  </a:cubicBezTo>
                  <a:lnTo>
                    <a:pt x="3410" y="1737"/>
                  </a:lnTo>
                  <a:lnTo>
                    <a:pt x="2394" y="1153"/>
                  </a:lnTo>
                  <a:cubicBezTo>
                    <a:pt x="2331" y="1114"/>
                    <a:pt x="2282" y="1099"/>
                    <a:pt x="2241" y="1099"/>
                  </a:cubicBezTo>
                  <a:cubicBezTo>
                    <a:pt x="2192" y="1099"/>
                    <a:pt x="2154" y="1120"/>
                    <a:pt x="2113" y="1153"/>
                  </a:cubicBezTo>
                  <a:cubicBezTo>
                    <a:pt x="2075" y="1183"/>
                    <a:pt x="2060" y="1214"/>
                    <a:pt x="2143" y="1282"/>
                  </a:cubicBezTo>
                  <a:cubicBezTo>
                    <a:pt x="2310" y="1411"/>
                    <a:pt x="2409" y="1601"/>
                    <a:pt x="2431" y="1806"/>
                  </a:cubicBezTo>
                  <a:cubicBezTo>
                    <a:pt x="2462" y="2117"/>
                    <a:pt x="2469" y="2435"/>
                    <a:pt x="2439" y="2747"/>
                  </a:cubicBezTo>
                  <a:cubicBezTo>
                    <a:pt x="2439" y="2830"/>
                    <a:pt x="2416" y="2914"/>
                    <a:pt x="2386" y="2989"/>
                  </a:cubicBezTo>
                  <a:cubicBezTo>
                    <a:pt x="2366" y="3030"/>
                    <a:pt x="2342" y="3054"/>
                    <a:pt x="2313" y="3054"/>
                  </a:cubicBezTo>
                  <a:cubicBezTo>
                    <a:pt x="2298" y="3054"/>
                    <a:pt x="2282" y="3048"/>
                    <a:pt x="2265" y="3035"/>
                  </a:cubicBezTo>
                  <a:cubicBezTo>
                    <a:pt x="2219" y="3012"/>
                    <a:pt x="2181" y="2974"/>
                    <a:pt x="2151" y="2929"/>
                  </a:cubicBezTo>
                  <a:cubicBezTo>
                    <a:pt x="2067" y="2800"/>
                    <a:pt x="1991" y="2663"/>
                    <a:pt x="1931" y="2511"/>
                  </a:cubicBezTo>
                  <a:cubicBezTo>
                    <a:pt x="1695" y="1988"/>
                    <a:pt x="1498" y="1449"/>
                    <a:pt x="1339" y="903"/>
                  </a:cubicBezTo>
                  <a:cubicBezTo>
                    <a:pt x="1301" y="758"/>
                    <a:pt x="1217" y="629"/>
                    <a:pt x="1096" y="553"/>
                  </a:cubicBezTo>
                  <a:cubicBezTo>
                    <a:pt x="944" y="462"/>
                    <a:pt x="800" y="379"/>
                    <a:pt x="648" y="295"/>
                  </a:cubicBezTo>
                  <a:cubicBezTo>
                    <a:pt x="504" y="204"/>
                    <a:pt x="360" y="121"/>
                    <a:pt x="208" y="45"/>
                  </a:cubicBezTo>
                  <a:cubicBezTo>
                    <a:pt x="156" y="15"/>
                    <a:pt x="114" y="1"/>
                    <a:pt x="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42"/>
            <p:cNvSpPr/>
            <p:nvPr/>
          </p:nvSpPr>
          <p:spPr>
            <a:xfrm>
              <a:off x="5881898" y="1934989"/>
              <a:ext cx="52518" cy="46694"/>
            </a:xfrm>
            <a:custGeom>
              <a:rect b="b" l="l" r="r" t="t"/>
              <a:pathLst>
                <a:path extrusionOk="0" h="1876" w="2110">
                  <a:moveTo>
                    <a:pt x="2110" y="1"/>
                  </a:moveTo>
                  <a:lnTo>
                    <a:pt x="402" y="995"/>
                  </a:lnTo>
                  <a:cubicBezTo>
                    <a:pt x="402" y="1427"/>
                    <a:pt x="243" y="1731"/>
                    <a:pt x="0" y="1875"/>
                  </a:cubicBezTo>
                  <a:lnTo>
                    <a:pt x="1708" y="881"/>
                  </a:lnTo>
                  <a:cubicBezTo>
                    <a:pt x="1958" y="737"/>
                    <a:pt x="2110" y="433"/>
                    <a:pt x="211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42"/>
            <p:cNvSpPr/>
            <p:nvPr/>
          </p:nvSpPr>
          <p:spPr>
            <a:xfrm>
              <a:off x="5682802" y="1610473"/>
              <a:ext cx="66879" cy="29495"/>
            </a:xfrm>
            <a:custGeom>
              <a:rect b="b" l="l" r="r" t="t"/>
              <a:pathLst>
                <a:path extrusionOk="0" h="1185" w="2687">
                  <a:moveTo>
                    <a:pt x="2067" y="1"/>
                  </a:moveTo>
                  <a:cubicBezTo>
                    <a:pt x="1933" y="1"/>
                    <a:pt x="1812" y="32"/>
                    <a:pt x="1708" y="92"/>
                  </a:cubicBezTo>
                  <a:lnTo>
                    <a:pt x="1" y="1086"/>
                  </a:lnTo>
                  <a:cubicBezTo>
                    <a:pt x="105" y="1026"/>
                    <a:pt x="226" y="995"/>
                    <a:pt x="359" y="995"/>
                  </a:cubicBezTo>
                  <a:cubicBezTo>
                    <a:pt x="547" y="995"/>
                    <a:pt x="758" y="1056"/>
                    <a:pt x="979" y="1185"/>
                  </a:cubicBezTo>
                  <a:lnTo>
                    <a:pt x="2687" y="191"/>
                  </a:lnTo>
                  <a:cubicBezTo>
                    <a:pt x="2465" y="62"/>
                    <a:pt x="2254" y="1"/>
                    <a:pt x="20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42"/>
            <p:cNvSpPr/>
            <p:nvPr/>
          </p:nvSpPr>
          <p:spPr>
            <a:xfrm>
              <a:off x="5891704" y="1761605"/>
              <a:ext cx="43284" cy="198149"/>
            </a:xfrm>
            <a:custGeom>
              <a:rect b="b" l="l" r="r" t="t"/>
              <a:pathLst>
                <a:path extrusionOk="0" h="7961" w="1739">
                  <a:moveTo>
                    <a:pt x="1739" y="0"/>
                  </a:moveTo>
                  <a:lnTo>
                    <a:pt x="24" y="994"/>
                  </a:lnTo>
                  <a:lnTo>
                    <a:pt x="1" y="7961"/>
                  </a:lnTo>
                  <a:lnTo>
                    <a:pt x="1716" y="6967"/>
                  </a:lnTo>
                  <a:lnTo>
                    <a:pt x="173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42"/>
            <p:cNvSpPr/>
            <p:nvPr/>
          </p:nvSpPr>
          <p:spPr>
            <a:xfrm>
              <a:off x="5707170" y="1615202"/>
              <a:ext cx="193644" cy="111856"/>
            </a:xfrm>
            <a:custGeom>
              <a:rect b="b" l="l" r="r" t="t"/>
              <a:pathLst>
                <a:path extrusionOk="0" h="4494" w="7780">
                  <a:moveTo>
                    <a:pt x="1716" y="1"/>
                  </a:moveTo>
                  <a:lnTo>
                    <a:pt x="0" y="995"/>
                  </a:lnTo>
                  <a:lnTo>
                    <a:pt x="6064" y="4493"/>
                  </a:lnTo>
                  <a:lnTo>
                    <a:pt x="7779" y="3499"/>
                  </a:lnTo>
                  <a:lnTo>
                    <a:pt x="171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42"/>
            <p:cNvSpPr/>
            <p:nvPr/>
          </p:nvSpPr>
          <p:spPr>
            <a:xfrm>
              <a:off x="5858078" y="1702292"/>
              <a:ext cx="76736" cy="84078"/>
            </a:xfrm>
            <a:custGeom>
              <a:rect b="b" l="l" r="r" t="t"/>
              <a:pathLst>
                <a:path extrusionOk="0" h="3378" w="3083">
                  <a:moveTo>
                    <a:pt x="1708" y="0"/>
                  </a:moveTo>
                  <a:lnTo>
                    <a:pt x="1" y="994"/>
                  </a:lnTo>
                  <a:cubicBezTo>
                    <a:pt x="760" y="1434"/>
                    <a:pt x="1375" y="2497"/>
                    <a:pt x="1375" y="3377"/>
                  </a:cubicBezTo>
                  <a:lnTo>
                    <a:pt x="3082" y="2383"/>
                  </a:lnTo>
                  <a:cubicBezTo>
                    <a:pt x="3082" y="1510"/>
                    <a:pt x="2467" y="440"/>
                    <a:pt x="17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5" name="Google Shape;6435;p42"/>
          <p:cNvGrpSpPr/>
          <p:nvPr/>
        </p:nvGrpSpPr>
        <p:grpSpPr>
          <a:xfrm>
            <a:off x="5048904" y="1610473"/>
            <a:ext cx="262565" cy="373649"/>
            <a:chOff x="5048904" y="1610473"/>
            <a:chExt cx="262565" cy="373649"/>
          </a:xfrm>
        </p:grpSpPr>
        <p:sp>
          <p:nvSpPr>
            <p:cNvPr id="6436" name="Google Shape;6436;p42"/>
            <p:cNvSpPr/>
            <p:nvPr/>
          </p:nvSpPr>
          <p:spPr>
            <a:xfrm>
              <a:off x="5048904" y="1610522"/>
              <a:ext cx="262565" cy="373599"/>
            </a:xfrm>
            <a:custGeom>
              <a:rect b="b" l="l" r="r" t="t"/>
              <a:pathLst>
                <a:path extrusionOk="0" h="15010" w="10549">
                  <a:moveTo>
                    <a:pt x="2499" y="0"/>
                  </a:moveTo>
                  <a:cubicBezTo>
                    <a:pt x="2362" y="0"/>
                    <a:pt x="2239" y="33"/>
                    <a:pt x="2133" y="98"/>
                  </a:cubicBezTo>
                  <a:lnTo>
                    <a:pt x="425" y="1092"/>
                  </a:lnTo>
                  <a:cubicBezTo>
                    <a:pt x="175" y="1228"/>
                    <a:pt x="23" y="1540"/>
                    <a:pt x="23" y="1972"/>
                  </a:cubicBezTo>
                  <a:lnTo>
                    <a:pt x="0" y="8939"/>
                  </a:lnTo>
                  <a:cubicBezTo>
                    <a:pt x="0" y="9819"/>
                    <a:pt x="615" y="10881"/>
                    <a:pt x="1374" y="11322"/>
                  </a:cubicBezTo>
                  <a:lnTo>
                    <a:pt x="7437" y="14820"/>
                  </a:lnTo>
                  <a:cubicBezTo>
                    <a:pt x="7660" y="14948"/>
                    <a:pt x="7871" y="15009"/>
                    <a:pt x="8057" y="15009"/>
                  </a:cubicBezTo>
                  <a:cubicBezTo>
                    <a:pt x="8201" y="15009"/>
                    <a:pt x="8330" y="14973"/>
                    <a:pt x="8439" y="14903"/>
                  </a:cubicBezTo>
                  <a:lnTo>
                    <a:pt x="8439" y="14903"/>
                  </a:lnTo>
                  <a:lnTo>
                    <a:pt x="8416" y="14919"/>
                  </a:lnTo>
                  <a:lnTo>
                    <a:pt x="8416" y="14919"/>
                  </a:lnTo>
                  <a:lnTo>
                    <a:pt x="10124" y="13924"/>
                  </a:lnTo>
                  <a:cubicBezTo>
                    <a:pt x="10374" y="13780"/>
                    <a:pt x="10526" y="13469"/>
                    <a:pt x="10526" y="13037"/>
                  </a:cubicBezTo>
                  <a:lnTo>
                    <a:pt x="10549" y="6070"/>
                  </a:lnTo>
                  <a:cubicBezTo>
                    <a:pt x="10549" y="5190"/>
                    <a:pt x="9934" y="4127"/>
                    <a:pt x="9175" y="3687"/>
                  </a:cubicBezTo>
                  <a:lnTo>
                    <a:pt x="3112" y="189"/>
                  </a:lnTo>
                  <a:cubicBezTo>
                    <a:pt x="2893" y="62"/>
                    <a:pt x="2684" y="0"/>
                    <a:pt x="249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42"/>
            <p:cNvSpPr/>
            <p:nvPr/>
          </p:nvSpPr>
          <p:spPr>
            <a:xfrm>
              <a:off x="5258378" y="1934989"/>
              <a:ext cx="52543" cy="46694"/>
            </a:xfrm>
            <a:custGeom>
              <a:rect b="b" l="l" r="r" t="t"/>
              <a:pathLst>
                <a:path extrusionOk="0" h="1876" w="2111">
                  <a:moveTo>
                    <a:pt x="2110" y="1"/>
                  </a:moveTo>
                  <a:lnTo>
                    <a:pt x="403" y="995"/>
                  </a:lnTo>
                  <a:cubicBezTo>
                    <a:pt x="403" y="1424"/>
                    <a:pt x="253" y="1726"/>
                    <a:pt x="6" y="1872"/>
                  </a:cubicBezTo>
                  <a:lnTo>
                    <a:pt x="6" y="1872"/>
                  </a:lnTo>
                  <a:lnTo>
                    <a:pt x="1708" y="881"/>
                  </a:lnTo>
                  <a:cubicBezTo>
                    <a:pt x="1958" y="737"/>
                    <a:pt x="2110" y="433"/>
                    <a:pt x="2110" y="1"/>
                  </a:cubicBezTo>
                  <a:close/>
                  <a:moveTo>
                    <a:pt x="6" y="1872"/>
                  </a:moveTo>
                  <a:lnTo>
                    <a:pt x="0" y="1875"/>
                  </a:lnTo>
                  <a:cubicBezTo>
                    <a:pt x="2" y="1874"/>
                    <a:pt x="4" y="1873"/>
                    <a:pt x="6" y="18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42"/>
            <p:cNvSpPr/>
            <p:nvPr/>
          </p:nvSpPr>
          <p:spPr>
            <a:xfrm>
              <a:off x="5059283" y="1610473"/>
              <a:ext cx="67079" cy="29495"/>
            </a:xfrm>
            <a:custGeom>
              <a:rect b="b" l="l" r="r" t="t"/>
              <a:pathLst>
                <a:path extrusionOk="0" h="1185" w="2695">
                  <a:moveTo>
                    <a:pt x="2068" y="1"/>
                  </a:moveTo>
                  <a:cubicBezTo>
                    <a:pt x="1934" y="1"/>
                    <a:pt x="1812" y="32"/>
                    <a:pt x="1708" y="92"/>
                  </a:cubicBezTo>
                  <a:lnTo>
                    <a:pt x="1" y="1086"/>
                  </a:lnTo>
                  <a:cubicBezTo>
                    <a:pt x="105" y="1026"/>
                    <a:pt x="226" y="995"/>
                    <a:pt x="360" y="995"/>
                  </a:cubicBezTo>
                  <a:cubicBezTo>
                    <a:pt x="548" y="995"/>
                    <a:pt x="761" y="1056"/>
                    <a:pt x="987" y="1185"/>
                  </a:cubicBezTo>
                  <a:lnTo>
                    <a:pt x="2695" y="191"/>
                  </a:lnTo>
                  <a:cubicBezTo>
                    <a:pt x="2469" y="62"/>
                    <a:pt x="2256" y="1"/>
                    <a:pt x="206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42"/>
            <p:cNvSpPr/>
            <p:nvPr/>
          </p:nvSpPr>
          <p:spPr>
            <a:xfrm>
              <a:off x="5268384" y="1761605"/>
              <a:ext cx="43085" cy="198149"/>
            </a:xfrm>
            <a:custGeom>
              <a:rect b="b" l="l" r="r" t="t"/>
              <a:pathLst>
                <a:path extrusionOk="0" h="7961" w="1731">
                  <a:moveTo>
                    <a:pt x="1731" y="0"/>
                  </a:moveTo>
                  <a:lnTo>
                    <a:pt x="23" y="994"/>
                  </a:lnTo>
                  <a:lnTo>
                    <a:pt x="1" y="7961"/>
                  </a:lnTo>
                  <a:lnTo>
                    <a:pt x="1708" y="6967"/>
                  </a:lnTo>
                  <a:lnTo>
                    <a:pt x="173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42"/>
            <p:cNvSpPr/>
            <p:nvPr/>
          </p:nvSpPr>
          <p:spPr>
            <a:xfrm>
              <a:off x="5083849" y="1615202"/>
              <a:ext cx="193445" cy="111856"/>
            </a:xfrm>
            <a:custGeom>
              <a:rect b="b" l="l" r="r" t="t"/>
              <a:pathLst>
                <a:path extrusionOk="0" h="4494" w="7772">
                  <a:moveTo>
                    <a:pt x="1708" y="1"/>
                  </a:moveTo>
                  <a:lnTo>
                    <a:pt x="0" y="995"/>
                  </a:lnTo>
                  <a:lnTo>
                    <a:pt x="6064" y="4493"/>
                  </a:lnTo>
                  <a:lnTo>
                    <a:pt x="7771" y="3499"/>
                  </a:lnTo>
                  <a:lnTo>
                    <a:pt x="170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42"/>
            <p:cNvSpPr/>
            <p:nvPr/>
          </p:nvSpPr>
          <p:spPr>
            <a:xfrm>
              <a:off x="5234758" y="1702292"/>
              <a:ext cx="76711" cy="84078"/>
            </a:xfrm>
            <a:custGeom>
              <a:rect b="b" l="l" r="r" t="t"/>
              <a:pathLst>
                <a:path extrusionOk="0" h="3378" w="3082">
                  <a:moveTo>
                    <a:pt x="1708" y="0"/>
                  </a:moveTo>
                  <a:lnTo>
                    <a:pt x="1" y="994"/>
                  </a:lnTo>
                  <a:cubicBezTo>
                    <a:pt x="760" y="1434"/>
                    <a:pt x="1374" y="2497"/>
                    <a:pt x="1374" y="3377"/>
                  </a:cubicBezTo>
                  <a:lnTo>
                    <a:pt x="3082" y="2383"/>
                  </a:lnTo>
                  <a:cubicBezTo>
                    <a:pt x="3082" y="1510"/>
                    <a:pt x="2467" y="440"/>
                    <a:pt x="17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42"/>
            <p:cNvSpPr/>
            <p:nvPr/>
          </p:nvSpPr>
          <p:spPr>
            <a:xfrm>
              <a:off x="5086488" y="1721109"/>
              <a:ext cx="137343" cy="175250"/>
            </a:xfrm>
            <a:custGeom>
              <a:rect b="b" l="l" r="r" t="t"/>
              <a:pathLst>
                <a:path extrusionOk="0" h="7041" w="5518">
                  <a:moveTo>
                    <a:pt x="1764" y="592"/>
                  </a:moveTo>
                  <a:cubicBezTo>
                    <a:pt x="2073" y="592"/>
                    <a:pt x="2420" y="693"/>
                    <a:pt x="2786" y="906"/>
                  </a:cubicBezTo>
                  <a:cubicBezTo>
                    <a:pt x="3393" y="1255"/>
                    <a:pt x="3962" y="1855"/>
                    <a:pt x="4395" y="2598"/>
                  </a:cubicBezTo>
                  <a:cubicBezTo>
                    <a:pt x="4819" y="3350"/>
                    <a:pt x="5055" y="4139"/>
                    <a:pt x="5055" y="4837"/>
                  </a:cubicBezTo>
                  <a:cubicBezTo>
                    <a:pt x="5049" y="5858"/>
                    <a:pt x="4535" y="6449"/>
                    <a:pt x="3790" y="6449"/>
                  </a:cubicBezTo>
                  <a:cubicBezTo>
                    <a:pt x="3483" y="6449"/>
                    <a:pt x="3136" y="6348"/>
                    <a:pt x="2770" y="6135"/>
                  </a:cubicBezTo>
                  <a:cubicBezTo>
                    <a:pt x="2323" y="5869"/>
                    <a:pt x="1936" y="5513"/>
                    <a:pt x="1617" y="5103"/>
                  </a:cubicBezTo>
                  <a:lnTo>
                    <a:pt x="1534" y="4996"/>
                  </a:lnTo>
                  <a:lnTo>
                    <a:pt x="668" y="4761"/>
                  </a:lnTo>
                  <a:lnTo>
                    <a:pt x="904" y="3926"/>
                  </a:lnTo>
                  <a:lnTo>
                    <a:pt x="851" y="3797"/>
                  </a:lnTo>
                  <a:cubicBezTo>
                    <a:pt x="630" y="3297"/>
                    <a:pt x="509" y="2758"/>
                    <a:pt x="501" y="2204"/>
                  </a:cubicBezTo>
                  <a:cubicBezTo>
                    <a:pt x="501" y="1183"/>
                    <a:pt x="1018" y="592"/>
                    <a:pt x="1764" y="592"/>
                  </a:cubicBezTo>
                  <a:close/>
                  <a:moveTo>
                    <a:pt x="1561" y="0"/>
                  </a:moveTo>
                  <a:cubicBezTo>
                    <a:pt x="663" y="0"/>
                    <a:pt x="44" y="712"/>
                    <a:pt x="39" y="1938"/>
                  </a:cubicBezTo>
                  <a:cubicBezTo>
                    <a:pt x="46" y="2553"/>
                    <a:pt x="168" y="3152"/>
                    <a:pt x="395" y="3722"/>
                  </a:cubicBezTo>
                  <a:lnTo>
                    <a:pt x="1" y="5126"/>
                  </a:lnTo>
                  <a:lnTo>
                    <a:pt x="1458" y="5528"/>
                  </a:lnTo>
                  <a:cubicBezTo>
                    <a:pt x="1822" y="5983"/>
                    <a:pt x="2262" y="6362"/>
                    <a:pt x="2763" y="6666"/>
                  </a:cubicBezTo>
                  <a:cubicBezTo>
                    <a:pt x="3203" y="6920"/>
                    <a:pt x="3619" y="7041"/>
                    <a:pt x="3988" y="7041"/>
                  </a:cubicBezTo>
                  <a:cubicBezTo>
                    <a:pt x="4886" y="7041"/>
                    <a:pt x="5505" y="6329"/>
                    <a:pt x="5510" y="5103"/>
                  </a:cubicBezTo>
                  <a:cubicBezTo>
                    <a:pt x="5518" y="4260"/>
                    <a:pt x="5237" y="3304"/>
                    <a:pt x="4721" y="2416"/>
                  </a:cubicBezTo>
                  <a:cubicBezTo>
                    <a:pt x="4205" y="1521"/>
                    <a:pt x="3522" y="800"/>
                    <a:pt x="2786" y="375"/>
                  </a:cubicBezTo>
                  <a:cubicBezTo>
                    <a:pt x="2346" y="121"/>
                    <a:pt x="1930" y="0"/>
                    <a:pt x="15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42"/>
            <p:cNvSpPr/>
            <p:nvPr/>
          </p:nvSpPr>
          <p:spPr>
            <a:xfrm>
              <a:off x="5121060" y="1757846"/>
              <a:ext cx="69344" cy="101551"/>
            </a:xfrm>
            <a:custGeom>
              <a:rect b="b" l="l" r="r" t="t"/>
              <a:pathLst>
                <a:path extrusionOk="0" h="4080" w="2786">
                  <a:moveTo>
                    <a:pt x="332" y="0"/>
                  </a:moveTo>
                  <a:cubicBezTo>
                    <a:pt x="302" y="0"/>
                    <a:pt x="272" y="8"/>
                    <a:pt x="243" y="22"/>
                  </a:cubicBezTo>
                  <a:cubicBezTo>
                    <a:pt x="182" y="68"/>
                    <a:pt x="8" y="159"/>
                    <a:pt x="8" y="546"/>
                  </a:cubicBezTo>
                  <a:cubicBezTo>
                    <a:pt x="0" y="933"/>
                    <a:pt x="251" y="1441"/>
                    <a:pt x="281" y="1517"/>
                  </a:cubicBezTo>
                  <a:cubicBezTo>
                    <a:pt x="319" y="1585"/>
                    <a:pt x="759" y="2640"/>
                    <a:pt x="1450" y="3376"/>
                  </a:cubicBezTo>
                  <a:cubicBezTo>
                    <a:pt x="1609" y="3551"/>
                    <a:pt x="1738" y="3672"/>
                    <a:pt x="1837" y="3771"/>
                  </a:cubicBezTo>
                  <a:cubicBezTo>
                    <a:pt x="1913" y="3847"/>
                    <a:pt x="2004" y="3915"/>
                    <a:pt x="2102" y="3968"/>
                  </a:cubicBezTo>
                  <a:cubicBezTo>
                    <a:pt x="2156" y="3999"/>
                    <a:pt x="2209" y="4021"/>
                    <a:pt x="2269" y="4052"/>
                  </a:cubicBezTo>
                  <a:cubicBezTo>
                    <a:pt x="2312" y="4069"/>
                    <a:pt x="2371" y="4080"/>
                    <a:pt x="2433" y="4080"/>
                  </a:cubicBezTo>
                  <a:cubicBezTo>
                    <a:pt x="2556" y="4080"/>
                    <a:pt x="2689" y="4039"/>
                    <a:pt x="2725" y="3938"/>
                  </a:cubicBezTo>
                  <a:cubicBezTo>
                    <a:pt x="2778" y="3832"/>
                    <a:pt x="2785" y="3710"/>
                    <a:pt x="2770" y="3589"/>
                  </a:cubicBezTo>
                  <a:cubicBezTo>
                    <a:pt x="2732" y="3528"/>
                    <a:pt x="2687" y="3475"/>
                    <a:pt x="2634" y="3422"/>
                  </a:cubicBezTo>
                  <a:cubicBezTo>
                    <a:pt x="2565" y="3346"/>
                    <a:pt x="2231" y="2959"/>
                    <a:pt x="2171" y="2898"/>
                  </a:cubicBezTo>
                  <a:cubicBezTo>
                    <a:pt x="2148" y="2875"/>
                    <a:pt x="2125" y="2853"/>
                    <a:pt x="2095" y="2837"/>
                  </a:cubicBezTo>
                  <a:cubicBezTo>
                    <a:pt x="2085" y="2828"/>
                    <a:pt x="2073" y="2824"/>
                    <a:pt x="2061" y="2824"/>
                  </a:cubicBezTo>
                  <a:cubicBezTo>
                    <a:pt x="2044" y="2824"/>
                    <a:pt x="2028" y="2832"/>
                    <a:pt x="2019" y="2845"/>
                  </a:cubicBezTo>
                  <a:cubicBezTo>
                    <a:pt x="1951" y="2913"/>
                    <a:pt x="1875" y="2974"/>
                    <a:pt x="1799" y="3035"/>
                  </a:cubicBezTo>
                  <a:cubicBezTo>
                    <a:pt x="1787" y="3042"/>
                    <a:pt x="1774" y="3046"/>
                    <a:pt x="1761" y="3046"/>
                  </a:cubicBezTo>
                  <a:cubicBezTo>
                    <a:pt x="1748" y="3046"/>
                    <a:pt x="1734" y="3042"/>
                    <a:pt x="1723" y="3035"/>
                  </a:cubicBezTo>
                  <a:cubicBezTo>
                    <a:pt x="1693" y="3012"/>
                    <a:pt x="1670" y="2989"/>
                    <a:pt x="1647" y="2967"/>
                  </a:cubicBezTo>
                  <a:cubicBezTo>
                    <a:pt x="1442" y="2746"/>
                    <a:pt x="1260" y="2511"/>
                    <a:pt x="1108" y="2261"/>
                  </a:cubicBezTo>
                  <a:cubicBezTo>
                    <a:pt x="957" y="2010"/>
                    <a:pt x="828" y="1760"/>
                    <a:pt x="729" y="1494"/>
                  </a:cubicBezTo>
                  <a:cubicBezTo>
                    <a:pt x="683" y="1396"/>
                    <a:pt x="729" y="1373"/>
                    <a:pt x="759" y="1350"/>
                  </a:cubicBezTo>
                  <a:cubicBezTo>
                    <a:pt x="790" y="1327"/>
                    <a:pt x="828" y="1297"/>
                    <a:pt x="858" y="1274"/>
                  </a:cubicBezTo>
                  <a:cubicBezTo>
                    <a:pt x="888" y="1244"/>
                    <a:pt x="911" y="1213"/>
                    <a:pt x="926" y="1176"/>
                  </a:cubicBezTo>
                  <a:cubicBezTo>
                    <a:pt x="949" y="1130"/>
                    <a:pt x="941" y="1077"/>
                    <a:pt x="919" y="1039"/>
                  </a:cubicBezTo>
                  <a:cubicBezTo>
                    <a:pt x="903" y="986"/>
                    <a:pt x="767" y="523"/>
                    <a:pt x="714" y="333"/>
                  </a:cubicBezTo>
                  <a:cubicBezTo>
                    <a:pt x="668" y="174"/>
                    <a:pt x="615" y="143"/>
                    <a:pt x="577" y="121"/>
                  </a:cubicBezTo>
                  <a:lnTo>
                    <a:pt x="562" y="113"/>
                  </a:lnTo>
                  <a:cubicBezTo>
                    <a:pt x="516" y="83"/>
                    <a:pt x="471" y="60"/>
                    <a:pt x="425" y="30"/>
                  </a:cubicBezTo>
                  <a:cubicBezTo>
                    <a:pt x="397" y="10"/>
                    <a:pt x="365" y="0"/>
                    <a:pt x="3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4" name="Google Shape;6444;p42"/>
          <p:cNvGrpSpPr/>
          <p:nvPr/>
        </p:nvGrpSpPr>
        <p:grpSpPr>
          <a:xfrm>
            <a:off x="4425385" y="1610473"/>
            <a:ext cx="262764" cy="373649"/>
            <a:chOff x="4425385" y="1610473"/>
            <a:chExt cx="262764" cy="373649"/>
          </a:xfrm>
        </p:grpSpPr>
        <p:sp>
          <p:nvSpPr>
            <p:cNvPr id="6445" name="Google Shape;6445;p42"/>
            <p:cNvSpPr/>
            <p:nvPr/>
          </p:nvSpPr>
          <p:spPr>
            <a:xfrm>
              <a:off x="4425385" y="1610522"/>
              <a:ext cx="262764" cy="373599"/>
            </a:xfrm>
            <a:custGeom>
              <a:rect b="b" l="l" r="r" t="t"/>
              <a:pathLst>
                <a:path extrusionOk="0" h="15010" w="10557">
                  <a:moveTo>
                    <a:pt x="2502" y="0"/>
                  </a:moveTo>
                  <a:cubicBezTo>
                    <a:pt x="2364" y="0"/>
                    <a:pt x="2239" y="33"/>
                    <a:pt x="2133" y="98"/>
                  </a:cubicBezTo>
                  <a:lnTo>
                    <a:pt x="426" y="1092"/>
                  </a:lnTo>
                  <a:cubicBezTo>
                    <a:pt x="183" y="1228"/>
                    <a:pt x="23" y="1540"/>
                    <a:pt x="23" y="1972"/>
                  </a:cubicBezTo>
                  <a:lnTo>
                    <a:pt x="1" y="8939"/>
                  </a:lnTo>
                  <a:cubicBezTo>
                    <a:pt x="1" y="9819"/>
                    <a:pt x="615" y="10881"/>
                    <a:pt x="1374" y="11322"/>
                  </a:cubicBezTo>
                  <a:lnTo>
                    <a:pt x="7438" y="14820"/>
                  </a:lnTo>
                  <a:cubicBezTo>
                    <a:pt x="7660" y="14948"/>
                    <a:pt x="7871" y="15009"/>
                    <a:pt x="8057" y="15009"/>
                  </a:cubicBezTo>
                  <a:cubicBezTo>
                    <a:pt x="8201" y="15009"/>
                    <a:pt x="8330" y="14973"/>
                    <a:pt x="8439" y="14903"/>
                  </a:cubicBezTo>
                  <a:lnTo>
                    <a:pt x="8439" y="14903"/>
                  </a:lnTo>
                  <a:lnTo>
                    <a:pt x="8424" y="14919"/>
                  </a:lnTo>
                  <a:lnTo>
                    <a:pt x="8424" y="14919"/>
                  </a:lnTo>
                  <a:lnTo>
                    <a:pt x="10132" y="13924"/>
                  </a:lnTo>
                  <a:cubicBezTo>
                    <a:pt x="10375" y="13780"/>
                    <a:pt x="10526" y="13469"/>
                    <a:pt x="10534" y="13037"/>
                  </a:cubicBezTo>
                  <a:lnTo>
                    <a:pt x="10557" y="6070"/>
                  </a:lnTo>
                  <a:cubicBezTo>
                    <a:pt x="10557" y="5190"/>
                    <a:pt x="9942" y="4127"/>
                    <a:pt x="9183" y="3687"/>
                  </a:cubicBezTo>
                  <a:lnTo>
                    <a:pt x="3120" y="189"/>
                  </a:lnTo>
                  <a:cubicBezTo>
                    <a:pt x="2901" y="62"/>
                    <a:pt x="2689" y="0"/>
                    <a:pt x="250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42"/>
            <p:cNvSpPr/>
            <p:nvPr/>
          </p:nvSpPr>
          <p:spPr>
            <a:xfrm>
              <a:off x="4635058" y="1934989"/>
              <a:ext cx="52518" cy="46694"/>
            </a:xfrm>
            <a:custGeom>
              <a:rect b="b" l="l" r="r" t="t"/>
              <a:pathLst>
                <a:path extrusionOk="0" h="1876" w="2110">
                  <a:moveTo>
                    <a:pt x="2110" y="1"/>
                  </a:moveTo>
                  <a:lnTo>
                    <a:pt x="402" y="995"/>
                  </a:lnTo>
                  <a:cubicBezTo>
                    <a:pt x="402" y="1424"/>
                    <a:pt x="253" y="1726"/>
                    <a:pt x="6" y="1872"/>
                  </a:cubicBezTo>
                  <a:lnTo>
                    <a:pt x="6" y="1872"/>
                  </a:lnTo>
                  <a:lnTo>
                    <a:pt x="1708" y="881"/>
                  </a:lnTo>
                  <a:cubicBezTo>
                    <a:pt x="1958" y="737"/>
                    <a:pt x="2110" y="433"/>
                    <a:pt x="2110" y="1"/>
                  </a:cubicBezTo>
                  <a:close/>
                  <a:moveTo>
                    <a:pt x="6" y="1872"/>
                  </a:moveTo>
                  <a:lnTo>
                    <a:pt x="0" y="1875"/>
                  </a:lnTo>
                  <a:cubicBezTo>
                    <a:pt x="2" y="1874"/>
                    <a:pt x="4" y="1873"/>
                    <a:pt x="6" y="18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42"/>
            <p:cNvSpPr/>
            <p:nvPr/>
          </p:nvSpPr>
          <p:spPr>
            <a:xfrm>
              <a:off x="4435963" y="1610473"/>
              <a:ext cx="66904" cy="29495"/>
            </a:xfrm>
            <a:custGeom>
              <a:rect b="b" l="l" r="r" t="t"/>
              <a:pathLst>
                <a:path extrusionOk="0" h="1185" w="2688">
                  <a:moveTo>
                    <a:pt x="2067" y="1"/>
                  </a:moveTo>
                  <a:cubicBezTo>
                    <a:pt x="1934" y="1"/>
                    <a:pt x="1812" y="32"/>
                    <a:pt x="1708" y="92"/>
                  </a:cubicBezTo>
                  <a:lnTo>
                    <a:pt x="1" y="1086"/>
                  </a:lnTo>
                  <a:cubicBezTo>
                    <a:pt x="105" y="1026"/>
                    <a:pt x="226" y="995"/>
                    <a:pt x="360" y="995"/>
                  </a:cubicBezTo>
                  <a:cubicBezTo>
                    <a:pt x="547" y="995"/>
                    <a:pt x="758" y="1056"/>
                    <a:pt x="980" y="1185"/>
                  </a:cubicBezTo>
                  <a:lnTo>
                    <a:pt x="2687" y="191"/>
                  </a:lnTo>
                  <a:cubicBezTo>
                    <a:pt x="2466" y="62"/>
                    <a:pt x="2254" y="1"/>
                    <a:pt x="20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42"/>
            <p:cNvSpPr/>
            <p:nvPr/>
          </p:nvSpPr>
          <p:spPr>
            <a:xfrm>
              <a:off x="4644865" y="1761605"/>
              <a:ext cx="43284" cy="198149"/>
            </a:xfrm>
            <a:custGeom>
              <a:rect b="b" l="l" r="r" t="t"/>
              <a:pathLst>
                <a:path extrusionOk="0" h="7961" w="1739">
                  <a:moveTo>
                    <a:pt x="1739" y="0"/>
                  </a:moveTo>
                  <a:lnTo>
                    <a:pt x="24" y="994"/>
                  </a:lnTo>
                  <a:lnTo>
                    <a:pt x="1" y="7961"/>
                  </a:lnTo>
                  <a:lnTo>
                    <a:pt x="1716" y="6967"/>
                  </a:lnTo>
                  <a:lnTo>
                    <a:pt x="173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42"/>
            <p:cNvSpPr/>
            <p:nvPr/>
          </p:nvSpPr>
          <p:spPr>
            <a:xfrm>
              <a:off x="4460330" y="1615202"/>
              <a:ext cx="193644" cy="111856"/>
            </a:xfrm>
            <a:custGeom>
              <a:rect b="b" l="l" r="r" t="t"/>
              <a:pathLst>
                <a:path extrusionOk="0" h="4494" w="7780">
                  <a:moveTo>
                    <a:pt x="1716" y="1"/>
                  </a:moveTo>
                  <a:lnTo>
                    <a:pt x="1" y="995"/>
                  </a:lnTo>
                  <a:lnTo>
                    <a:pt x="6064" y="4493"/>
                  </a:lnTo>
                  <a:lnTo>
                    <a:pt x="7779" y="3499"/>
                  </a:lnTo>
                  <a:lnTo>
                    <a:pt x="171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42"/>
            <p:cNvSpPr/>
            <p:nvPr/>
          </p:nvSpPr>
          <p:spPr>
            <a:xfrm>
              <a:off x="4611263" y="1702292"/>
              <a:ext cx="76711" cy="84078"/>
            </a:xfrm>
            <a:custGeom>
              <a:rect b="b" l="l" r="r" t="t"/>
              <a:pathLst>
                <a:path extrusionOk="0" h="3378" w="3082">
                  <a:moveTo>
                    <a:pt x="1708" y="0"/>
                  </a:moveTo>
                  <a:lnTo>
                    <a:pt x="0" y="994"/>
                  </a:lnTo>
                  <a:cubicBezTo>
                    <a:pt x="759" y="1434"/>
                    <a:pt x="1374" y="2497"/>
                    <a:pt x="1374" y="3377"/>
                  </a:cubicBezTo>
                  <a:lnTo>
                    <a:pt x="3081" y="2383"/>
                  </a:lnTo>
                  <a:cubicBezTo>
                    <a:pt x="3081" y="1510"/>
                    <a:pt x="2466" y="440"/>
                    <a:pt x="17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42"/>
            <p:cNvSpPr/>
            <p:nvPr/>
          </p:nvSpPr>
          <p:spPr>
            <a:xfrm>
              <a:off x="4457119" y="1712298"/>
              <a:ext cx="153223" cy="188542"/>
            </a:xfrm>
            <a:custGeom>
              <a:rect b="b" l="l" r="r" t="t"/>
              <a:pathLst>
                <a:path extrusionOk="0" h="7575" w="6156">
                  <a:moveTo>
                    <a:pt x="1" y="0"/>
                  </a:moveTo>
                  <a:lnTo>
                    <a:pt x="1" y="175"/>
                  </a:lnTo>
                  <a:cubicBezTo>
                    <a:pt x="1" y="228"/>
                    <a:pt x="31" y="274"/>
                    <a:pt x="69" y="296"/>
                  </a:cubicBezTo>
                  <a:lnTo>
                    <a:pt x="251" y="403"/>
                  </a:lnTo>
                  <a:cubicBezTo>
                    <a:pt x="319" y="448"/>
                    <a:pt x="380" y="524"/>
                    <a:pt x="403" y="607"/>
                  </a:cubicBezTo>
                  <a:lnTo>
                    <a:pt x="2179" y="6527"/>
                  </a:lnTo>
                  <a:lnTo>
                    <a:pt x="3120" y="4819"/>
                  </a:lnTo>
                  <a:lnTo>
                    <a:pt x="3985" y="7574"/>
                  </a:lnTo>
                  <a:lnTo>
                    <a:pt x="5730" y="3681"/>
                  </a:lnTo>
                  <a:cubicBezTo>
                    <a:pt x="5749" y="3648"/>
                    <a:pt x="5780" y="3630"/>
                    <a:pt x="5817" y="3630"/>
                  </a:cubicBezTo>
                  <a:cubicBezTo>
                    <a:pt x="5839" y="3630"/>
                    <a:pt x="5864" y="3636"/>
                    <a:pt x="5890" y="3651"/>
                  </a:cubicBezTo>
                  <a:lnTo>
                    <a:pt x="6079" y="3764"/>
                  </a:lnTo>
                  <a:cubicBezTo>
                    <a:pt x="6090" y="3771"/>
                    <a:pt x="6100" y="3774"/>
                    <a:pt x="6108" y="3774"/>
                  </a:cubicBezTo>
                  <a:cubicBezTo>
                    <a:pt x="6132" y="3774"/>
                    <a:pt x="6148" y="3754"/>
                    <a:pt x="6148" y="3726"/>
                  </a:cubicBezTo>
                  <a:lnTo>
                    <a:pt x="6148" y="3552"/>
                  </a:lnTo>
                  <a:lnTo>
                    <a:pt x="6155" y="3552"/>
                  </a:lnTo>
                  <a:lnTo>
                    <a:pt x="4842" y="2801"/>
                  </a:lnTo>
                  <a:lnTo>
                    <a:pt x="4842" y="2983"/>
                  </a:lnTo>
                  <a:cubicBezTo>
                    <a:pt x="4850" y="3028"/>
                    <a:pt x="4873" y="3066"/>
                    <a:pt x="4911" y="3097"/>
                  </a:cubicBezTo>
                  <a:lnTo>
                    <a:pt x="5214" y="3271"/>
                  </a:lnTo>
                  <a:cubicBezTo>
                    <a:pt x="5313" y="3332"/>
                    <a:pt x="5358" y="3446"/>
                    <a:pt x="5343" y="3552"/>
                  </a:cubicBezTo>
                  <a:lnTo>
                    <a:pt x="4106" y="6474"/>
                  </a:lnTo>
                  <a:lnTo>
                    <a:pt x="3416" y="4182"/>
                  </a:lnTo>
                  <a:lnTo>
                    <a:pt x="4167" y="2778"/>
                  </a:lnTo>
                  <a:cubicBezTo>
                    <a:pt x="4185" y="2747"/>
                    <a:pt x="4213" y="2731"/>
                    <a:pt x="4246" y="2731"/>
                  </a:cubicBezTo>
                  <a:cubicBezTo>
                    <a:pt x="4271" y="2731"/>
                    <a:pt x="4298" y="2739"/>
                    <a:pt x="4326" y="2755"/>
                  </a:cubicBezTo>
                  <a:lnTo>
                    <a:pt x="4524" y="2869"/>
                  </a:lnTo>
                  <a:cubicBezTo>
                    <a:pt x="4534" y="2875"/>
                    <a:pt x="4544" y="2878"/>
                    <a:pt x="4553" y="2878"/>
                  </a:cubicBezTo>
                  <a:cubicBezTo>
                    <a:pt x="4576" y="2878"/>
                    <a:pt x="4592" y="2859"/>
                    <a:pt x="4592" y="2831"/>
                  </a:cubicBezTo>
                  <a:lnTo>
                    <a:pt x="4592" y="2656"/>
                  </a:lnTo>
                  <a:lnTo>
                    <a:pt x="3378" y="1951"/>
                  </a:lnTo>
                  <a:lnTo>
                    <a:pt x="3378" y="2133"/>
                  </a:lnTo>
                  <a:cubicBezTo>
                    <a:pt x="3378" y="2178"/>
                    <a:pt x="3408" y="2224"/>
                    <a:pt x="3446" y="2247"/>
                  </a:cubicBezTo>
                  <a:lnTo>
                    <a:pt x="3628" y="2353"/>
                  </a:lnTo>
                  <a:cubicBezTo>
                    <a:pt x="3719" y="2414"/>
                    <a:pt x="3787" y="2565"/>
                    <a:pt x="3749" y="2649"/>
                  </a:cubicBezTo>
                  <a:lnTo>
                    <a:pt x="3264" y="3635"/>
                  </a:lnTo>
                  <a:lnTo>
                    <a:pt x="2786" y="2087"/>
                  </a:lnTo>
                  <a:cubicBezTo>
                    <a:pt x="2756" y="1993"/>
                    <a:pt x="2791" y="1926"/>
                    <a:pt x="2854" y="1926"/>
                  </a:cubicBezTo>
                  <a:cubicBezTo>
                    <a:pt x="2872" y="1926"/>
                    <a:pt x="2893" y="1931"/>
                    <a:pt x="2915" y="1943"/>
                  </a:cubicBezTo>
                  <a:cubicBezTo>
                    <a:pt x="2925" y="1949"/>
                    <a:pt x="2935" y="1952"/>
                    <a:pt x="2944" y="1952"/>
                  </a:cubicBezTo>
                  <a:cubicBezTo>
                    <a:pt x="2967" y="1952"/>
                    <a:pt x="2983" y="1933"/>
                    <a:pt x="2983" y="1905"/>
                  </a:cubicBezTo>
                  <a:lnTo>
                    <a:pt x="2983" y="1723"/>
                  </a:lnTo>
                  <a:lnTo>
                    <a:pt x="1822" y="1055"/>
                  </a:lnTo>
                  <a:lnTo>
                    <a:pt x="1822" y="1237"/>
                  </a:lnTo>
                  <a:cubicBezTo>
                    <a:pt x="1822" y="1283"/>
                    <a:pt x="1852" y="1328"/>
                    <a:pt x="1890" y="1351"/>
                  </a:cubicBezTo>
                  <a:lnTo>
                    <a:pt x="2012" y="1427"/>
                  </a:lnTo>
                  <a:cubicBezTo>
                    <a:pt x="2088" y="1473"/>
                    <a:pt x="2148" y="1548"/>
                    <a:pt x="2171" y="1632"/>
                  </a:cubicBezTo>
                  <a:lnTo>
                    <a:pt x="2975" y="4258"/>
                  </a:lnTo>
                  <a:lnTo>
                    <a:pt x="2338" y="5472"/>
                  </a:lnTo>
                  <a:lnTo>
                    <a:pt x="1093" y="1101"/>
                  </a:lnTo>
                  <a:cubicBezTo>
                    <a:pt x="1064" y="1006"/>
                    <a:pt x="1099" y="939"/>
                    <a:pt x="1158" y="939"/>
                  </a:cubicBezTo>
                  <a:cubicBezTo>
                    <a:pt x="1176" y="939"/>
                    <a:pt x="1195" y="945"/>
                    <a:pt x="1215" y="957"/>
                  </a:cubicBezTo>
                  <a:lnTo>
                    <a:pt x="1480" y="1108"/>
                  </a:lnTo>
                  <a:cubicBezTo>
                    <a:pt x="1489" y="1115"/>
                    <a:pt x="1497" y="1117"/>
                    <a:pt x="1505" y="1117"/>
                  </a:cubicBezTo>
                  <a:cubicBezTo>
                    <a:pt x="1526" y="1117"/>
                    <a:pt x="1543" y="1098"/>
                    <a:pt x="1549" y="1070"/>
                  </a:cubicBezTo>
                  <a:lnTo>
                    <a:pt x="1549" y="888"/>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2" name="Google Shape;6452;p42"/>
          <p:cNvGrpSpPr/>
          <p:nvPr/>
        </p:nvGrpSpPr>
        <p:grpSpPr>
          <a:xfrm>
            <a:off x="1316524" y="2170747"/>
            <a:ext cx="262764" cy="373599"/>
            <a:chOff x="1316524" y="2170747"/>
            <a:chExt cx="262764" cy="373599"/>
          </a:xfrm>
        </p:grpSpPr>
        <p:sp>
          <p:nvSpPr>
            <p:cNvPr id="6453" name="Google Shape;6453;p42"/>
            <p:cNvSpPr/>
            <p:nvPr/>
          </p:nvSpPr>
          <p:spPr>
            <a:xfrm>
              <a:off x="1316524" y="2170747"/>
              <a:ext cx="262764" cy="373599"/>
            </a:xfrm>
            <a:custGeom>
              <a:rect b="b" l="l" r="r" t="t"/>
              <a:pathLst>
                <a:path extrusionOk="0" h="15010" w="10557">
                  <a:moveTo>
                    <a:pt x="2498" y="1"/>
                  </a:moveTo>
                  <a:cubicBezTo>
                    <a:pt x="2362" y="1"/>
                    <a:pt x="2238" y="34"/>
                    <a:pt x="2132" y="98"/>
                  </a:cubicBezTo>
                  <a:lnTo>
                    <a:pt x="425" y="1092"/>
                  </a:lnTo>
                  <a:cubicBezTo>
                    <a:pt x="175" y="1229"/>
                    <a:pt x="23" y="1540"/>
                    <a:pt x="23" y="1973"/>
                  </a:cubicBezTo>
                  <a:lnTo>
                    <a:pt x="0" y="8939"/>
                  </a:lnTo>
                  <a:cubicBezTo>
                    <a:pt x="0" y="9812"/>
                    <a:pt x="615" y="10882"/>
                    <a:pt x="1374" y="11322"/>
                  </a:cubicBezTo>
                  <a:lnTo>
                    <a:pt x="7437" y="14820"/>
                  </a:lnTo>
                  <a:cubicBezTo>
                    <a:pt x="7660" y="14949"/>
                    <a:pt x="7870" y="15010"/>
                    <a:pt x="8056" y="15010"/>
                  </a:cubicBezTo>
                  <a:cubicBezTo>
                    <a:pt x="8200" y="15010"/>
                    <a:pt x="8330" y="14973"/>
                    <a:pt x="8439" y="14904"/>
                  </a:cubicBezTo>
                  <a:lnTo>
                    <a:pt x="8439" y="14904"/>
                  </a:lnTo>
                  <a:lnTo>
                    <a:pt x="8416" y="14911"/>
                  </a:lnTo>
                  <a:lnTo>
                    <a:pt x="10124" y="13917"/>
                  </a:lnTo>
                  <a:cubicBezTo>
                    <a:pt x="10374" y="13773"/>
                    <a:pt x="10526" y="13470"/>
                    <a:pt x="10526" y="13037"/>
                  </a:cubicBezTo>
                  <a:lnTo>
                    <a:pt x="10548" y="6070"/>
                  </a:lnTo>
                  <a:cubicBezTo>
                    <a:pt x="10556" y="5198"/>
                    <a:pt x="9941" y="4128"/>
                    <a:pt x="9175" y="3688"/>
                  </a:cubicBezTo>
                  <a:lnTo>
                    <a:pt x="3111" y="189"/>
                  </a:lnTo>
                  <a:cubicBezTo>
                    <a:pt x="2893" y="62"/>
                    <a:pt x="2684" y="1"/>
                    <a:pt x="249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42"/>
            <p:cNvSpPr/>
            <p:nvPr/>
          </p:nvSpPr>
          <p:spPr>
            <a:xfrm>
              <a:off x="1526172" y="2495238"/>
              <a:ext cx="52543" cy="46669"/>
            </a:xfrm>
            <a:custGeom>
              <a:rect b="b" l="l" r="r" t="t"/>
              <a:pathLst>
                <a:path extrusionOk="0" h="1875" w="2111">
                  <a:moveTo>
                    <a:pt x="2110" y="0"/>
                  </a:moveTo>
                  <a:lnTo>
                    <a:pt x="403" y="994"/>
                  </a:lnTo>
                  <a:cubicBezTo>
                    <a:pt x="403" y="1417"/>
                    <a:pt x="250" y="1724"/>
                    <a:pt x="16" y="1865"/>
                  </a:cubicBezTo>
                  <a:lnTo>
                    <a:pt x="16" y="1865"/>
                  </a:lnTo>
                  <a:lnTo>
                    <a:pt x="1708" y="880"/>
                  </a:lnTo>
                  <a:cubicBezTo>
                    <a:pt x="1951" y="744"/>
                    <a:pt x="2110" y="433"/>
                    <a:pt x="2110" y="0"/>
                  </a:cubicBezTo>
                  <a:close/>
                  <a:moveTo>
                    <a:pt x="16" y="1865"/>
                  </a:moveTo>
                  <a:lnTo>
                    <a:pt x="1" y="1874"/>
                  </a:lnTo>
                  <a:cubicBezTo>
                    <a:pt x="6" y="1872"/>
                    <a:pt x="11" y="1869"/>
                    <a:pt x="16" y="186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42"/>
            <p:cNvSpPr/>
            <p:nvPr/>
          </p:nvSpPr>
          <p:spPr>
            <a:xfrm>
              <a:off x="1327077" y="2170747"/>
              <a:ext cx="66904" cy="29470"/>
            </a:xfrm>
            <a:custGeom>
              <a:rect b="b" l="l" r="r" t="t"/>
              <a:pathLst>
                <a:path extrusionOk="0" h="1184" w="2688">
                  <a:moveTo>
                    <a:pt x="21" y="1081"/>
                  </a:moveTo>
                  <a:cubicBezTo>
                    <a:pt x="14" y="1084"/>
                    <a:pt x="8" y="1088"/>
                    <a:pt x="1" y="1092"/>
                  </a:cubicBezTo>
                  <a:lnTo>
                    <a:pt x="21" y="1081"/>
                  </a:lnTo>
                  <a:close/>
                  <a:moveTo>
                    <a:pt x="2072" y="1"/>
                  </a:moveTo>
                  <a:cubicBezTo>
                    <a:pt x="1937" y="1"/>
                    <a:pt x="1814" y="34"/>
                    <a:pt x="1708" y="98"/>
                  </a:cubicBezTo>
                  <a:lnTo>
                    <a:pt x="21" y="1081"/>
                  </a:lnTo>
                  <a:lnTo>
                    <a:pt x="21" y="1081"/>
                  </a:lnTo>
                  <a:cubicBezTo>
                    <a:pt x="122" y="1024"/>
                    <a:pt x="238" y="995"/>
                    <a:pt x="364" y="995"/>
                  </a:cubicBezTo>
                  <a:cubicBezTo>
                    <a:pt x="549" y="995"/>
                    <a:pt x="757" y="1056"/>
                    <a:pt x="980" y="1183"/>
                  </a:cubicBezTo>
                  <a:lnTo>
                    <a:pt x="2687" y="189"/>
                  </a:lnTo>
                  <a:cubicBezTo>
                    <a:pt x="2464" y="62"/>
                    <a:pt x="2256" y="1"/>
                    <a:pt x="20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42"/>
            <p:cNvSpPr/>
            <p:nvPr/>
          </p:nvSpPr>
          <p:spPr>
            <a:xfrm>
              <a:off x="1536004" y="2321829"/>
              <a:ext cx="43085" cy="198174"/>
            </a:xfrm>
            <a:custGeom>
              <a:rect b="b" l="l" r="r" t="t"/>
              <a:pathLst>
                <a:path extrusionOk="0" h="7962" w="1731">
                  <a:moveTo>
                    <a:pt x="1730" y="0"/>
                  </a:moveTo>
                  <a:lnTo>
                    <a:pt x="23" y="995"/>
                  </a:lnTo>
                  <a:lnTo>
                    <a:pt x="0" y="7961"/>
                  </a:lnTo>
                  <a:lnTo>
                    <a:pt x="1715" y="6967"/>
                  </a:lnTo>
                  <a:lnTo>
                    <a:pt x="173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42"/>
            <p:cNvSpPr/>
            <p:nvPr/>
          </p:nvSpPr>
          <p:spPr>
            <a:xfrm>
              <a:off x="1351445" y="2175451"/>
              <a:ext cx="193445" cy="112030"/>
            </a:xfrm>
            <a:custGeom>
              <a:rect b="b" l="l" r="r" t="t"/>
              <a:pathLst>
                <a:path extrusionOk="0" h="4501" w="7772">
                  <a:moveTo>
                    <a:pt x="1708" y="0"/>
                  </a:moveTo>
                  <a:lnTo>
                    <a:pt x="1" y="994"/>
                  </a:lnTo>
                  <a:lnTo>
                    <a:pt x="6064" y="4500"/>
                  </a:lnTo>
                  <a:lnTo>
                    <a:pt x="7772" y="3499"/>
                  </a:lnTo>
                  <a:lnTo>
                    <a:pt x="170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42"/>
            <p:cNvSpPr/>
            <p:nvPr/>
          </p:nvSpPr>
          <p:spPr>
            <a:xfrm>
              <a:off x="1502378" y="2262715"/>
              <a:ext cx="76711" cy="83879"/>
            </a:xfrm>
            <a:custGeom>
              <a:rect b="b" l="l" r="r" t="t"/>
              <a:pathLst>
                <a:path extrusionOk="0" h="3370" w="3082">
                  <a:moveTo>
                    <a:pt x="1708" y="0"/>
                  </a:moveTo>
                  <a:lnTo>
                    <a:pt x="0" y="994"/>
                  </a:lnTo>
                  <a:cubicBezTo>
                    <a:pt x="759" y="1427"/>
                    <a:pt x="1374" y="2497"/>
                    <a:pt x="1374" y="3370"/>
                  </a:cubicBezTo>
                  <a:lnTo>
                    <a:pt x="3081" y="2375"/>
                  </a:lnTo>
                  <a:cubicBezTo>
                    <a:pt x="3081" y="1503"/>
                    <a:pt x="2467" y="433"/>
                    <a:pt x="17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42"/>
            <p:cNvSpPr/>
            <p:nvPr/>
          </p:nvSpPr>
          <p:spPr>
            <a:xfrm>
              <a:off x="1350325" y="2318593"/>
              <a:ext cx="147175" cy="151281"/>
            </a:xfrm>
            <a:custGeom>
              <a:rect b="b" l="l" r="r" t="t"/>
              <a:pathLst>
                <a:path extrusionOk="0" h="6078" w="5913">
                  <a:moveTo>
                    <a:pt x="4561" y="1307"/>
                  </a:moveTo>
                  <a:cubicBezTo>
                    <a:pt x="4576" y="1307"/>
                    <a:pt x="4584" y="1307"/>
                    <a:pt x="4592" y="1314"/>
                  </a:cubicBezTo>
                  <a:cubicBezTo>
                    <a:pt x="4630" y="1330"/>
                    <a:pt x="4652" y="1405"/>
                    <a:pt x="4622" y="1421"/>
                  </a:cubicBezTo>
                  <a:lnTo>
                    <a:pt x="2436" y="2491"/>
                  </a:lnTo>
                  <a:cubicBezTo>
                    <a:pt x="2353" y="2536"/>
                    <a:pt x="2300" y="2627"/>
                    <a:pt x="2300" y="2718"/>
                  </a:cubicBezTo>
                  <a:lnTo>
                    <a:pt x="2224" y="3310"/>
                  </a:lnTo>
                  <a:cubicBezTo>
                    <a:pt x="2219" y="3336"/>
                    <a:pt x="2203" y="3348"/>
                    <a:pt x="2184" y="3348"/>
                  </a:cubicBezTo>
                  <a:cubicBezTo>
                    <a:pt x="2175" y="3348"/>
                    <a:pt x="2165" y="3345"/>
                    <a:pt x="2156" y="3341"/>
                  </a:cubicBezTo>
                  <a:cubicBezTo>
                    <a:pt x="2118" y="3318"/>
                    <a:pt x="2095" y="3280"/>
                    <a:pt x="2087" y="3242"/>
                  </a:cubicBezTo>
                  <a:lnTo>
                    <a:pt x="1799" y="1929"/>
                  </a:lnTo>
                  <a:cubicBezTo>
                    <a:pt x="1769" y="1777"/>
                    <a:pt x="1822" y="1663"/>
                    <a:pt x="1920" y="1648"/>
                  </a:cubicBezTo>
                  <a:lnTo>
                    <a:pt x="4561" y="1307"/>
                  </a:lnTo>
                  <a:close/>
                  <a:moveTo>
                    <a:pt x="124" y="1"/>
                  </a:moveTo>
                  <a:cubicBezTo>
                    <a:pt x="1" y="1"/>
                    <a:pt x="5" y="211"/>
                    <a:pt x="137" y="351"/>
                  </a:cubicBezTo>
                  <a:lnTo>
                    <a:pt x="1488" y="1709"/>
                  </a:lnTo>
                  <a:lnTo>
                    <a:pt x="2004" y="3940"/>
                  </a:lnTo>
                  <a:cubicBezTo>
                    <a:pt x="2027" y="4024"/>
                    <a:pt x="2080" y="4107"/>
                    <a:pt x="2156" y="4153"/>
                  </a:cubicBezTo>
                  <a:cubicBezTo>
                    <a:pt x="2175" y="4167"/>
                    <a:pt x="2198" y="4176"/>
                    <a:pt x="2220" y="4176"/>
                  </a:cubicBezTo>
                  <a:cubicBezTo>
                    <a:pt x="2232" y="4176"/>
                    <a:pt x="2244" y="4173"/>
                    <a:pt x="2254" y="4168"/>
                  </a:cubicBezTo>
                  <a:lnTo>
                    <a:pt x="3013" y="3902"/>
                  </a:lnTo>
                  <a:cubicBezTo>
                    <a:pt x="3031" y="3897"/>
                    <a:pt x="3049" y="3895"/>
                    <a:pt x="3066" y="3895"/>
                  </a:cubicBezTo>
                  <a:cubicBezTo>
                    <a:pt x="3100" y="3895"/>
                    <a:pt x="3132" y="3905"/>
                    <a:pt x="3157" y="3925"/>
                  </a:cubicBezTo>
                  <a:cubicBezTo>
                    <a:pt x="3210" y="3955"/>
                    <a:pt x="3256" y="4001"/>
                    <a:pt x="3294" y="4046"/>
                  </a:cubicBezTo>
                  <a:lnTo>
                    <a:pt x="4645" y="5966"/>
                  </a:lnTo>
                  <a:cubicBezTo>
                    <a:pt x="4668" y="6004"/>
                    <a:pt x="4705" y="6035"/>
                    <a:pt x="4743" y="6057"/>
                  </a:cubicBezTo>
                  <a:cubicBezTo>
                    <a:pt x="4767" y="6070"/>
                    <a:pt x="4790" y="6077"/>
                    <a:pt x="4811" y="6077"/>
                  </a:cubicBezTo>
                  <a:cubicBezTo>
                    <a:pt x="4852" y="6077"/>
                    <a:pt x="4885" y="6052"/>
                    <a:pt x="4895" y="5997"/>
                  </a:cubicBezTo>
                  <a:lnTo>
                    <a:pt x="5905" y="1079"/>
                  </a:lnTo>
                  <a:cubicBezTo>
                    <a:pt x="5912" y="950"/>
                    <a:pt x="5851" y="829"/>
                    <a:pt x="5745" y="768"/>
                  </a:cubicBezTo>
                  <a:cubicBezTo>
                    <a:pt x="5722" y="760"/>
                    <a:pt x="5707" y="753"/>
                    <a:pt x="5684" y="745"/>
                  </a:cubicBezTo>
                  <a:lnTo>
                    <a:pt x="137" y="1"/>
                  </a:lnTo>
                  <a:cubicBezTo>
                    <a:pt x="132" y="1"/>
                    <a:pt x="128" y="1"/>
                    <a:pt x="1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0" name="Google Shape;6460;p42"/>
          <p:cNvGrpSpPr/>
          <p:nvPr/>
        </p:nvGrpSpPr>
        <p:grpSpPr>
          <a:xfrm>
            <a:off x="3802064" y="1610473"/>
            <a:ext cx="262565" cy="373649"/>
            <a:chOff x="3802064" y="1610473"/>
            <a:chExt cx="262565" cy="373649"/>
          </a:xfrm>
        </p:grpSpPr>
        <p:sp>
          <p:nvSpPr>
            <p:cNvPr id="6461" name="Google Shape;6461;p42"/>
            <p:cNvSpPr/>
            <p:nvPr/>
          </p:nvSpPr>
          <p:spPr>
            <a:xfrm>
              <a:off x="3802064" y="1610522"/>
              <a:ext cx="262565" cy="373599"/>
            </a:xfrm>
            <a:custGeom>
              <a:rect b="b" l="l" r="r" t="t"/>
              <a:pathLst>
                <a:path extrusionOk="0" h="15010" w="10549">
                  <a:moveTo>
                    <a:pt x="2499" y="0"/>
                  </a:moveTo>
                  <a:cubicBezTo>
                    <a:pt x="2363" y="0"/>
                    <a:pt x="2239" y="33"/>
                    <a:pt x="2133" y="98"/>
                  </a:cubicBezTo>
                  <a:lnTo>
                    <a:pt x="425" y="1092"/>
                  </a:lnTo>
                  <a:cubicBezTo>
                    <a:pt x="175" y="1228"/>
                    <a:pt x="23" y="1540"/>
                    <a:pt x="23" y="1972"/>
                  </a:cubicBezTo>
                  <a:lnTo>
                    <a:pt x="0" y="8939"/>
                  </a:lnTo>
                  <a:cubicBezTo>
                    <a:pt x="0" y="9819"/>
                    <a:pt x="615" y="10881"/>
                    <a:pt x="1374" y="11322"/>
                  </a:cubicBezTo>
                  <a:lnTo>
                    <a:pt x="7438" y="14820"/>
                  </a:lnTo>
                  <a:cubicBezTo>
                    <a:pt x="7660" y="14948"/>
                    <a:pt x="7871" y="15009"/>
                    <a:pt x="8057" y="15009"/>
                  </a:cubicBezTo>
                  <a:cubicBezTo>
                    <a:pt x="8201" y="15009"/>
                    <a:pt x="8330" y="14973"/>
                    <a:pt x="8439" y="14903"/>
                  </a:cubicBezTo>
                  <a:lnTo>
                    <a:pt x="8439" y="14903"/>
                  </a:lnTo>
                  <a:lnTo>
                    <a:pt x="8417" y="14919"/>
                  </a:lnTo>
                  <a:lnTo>
                    <a:pt x="10124" y="13924"/>
                  </a:lnTo>
                  <a:cubicBezTo>
                    <a:pt x="10374" y="13780"/>
                    <a:pt x="10526" y="13469"/>
                    <a:pt x="10526" y="13037"/>
                  </a:cubicBezTo>
                  <a:lnTo>
                    <a:pt x="10549" y="6070"/>
                  </a:lnTo>
                  <a:cubicBezTo>
                    <a:pt x="10549" y="5190"/>
                    <a:pt x="9934" y="4127"/>
                    <a:pt x="9175" y="3687"/>
                  </a:cubicBezTo>
                  <a:lnTo>
                    <a:pt x="3112" y="189"/>
                  </a:lnTo>
                  <a:cubicBezTo>
                    <a:pt x="2893" y="62"/>
                    <a:pt x="2684" y="0"/>
                    <a:pt x="249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42"/>
            <p:cNvSpPr/>
            <p:nvPr/>
          </p:nvSpPr>
          <p:spPr>
            <a:xfrm>
              <a:off x="4011538" y="1934989"/>
              <a:ext cx="52543" cy="46694"/>
            </a:xfrm>
            <a:custGeom>
              <a:rect b="b" l="l" r="r" t="t"/>
              <a:pathLst>
                <a:path extrusionOk="0" h="1876" w="2111">
                  <a:moveTo>
                    <a:pt x="2110" y="1"/>
                  </a:moveTo>
                  <a:lnTo>
                    <a:pt x="403" y="995"/>
                  </a:lnTo>
                  <a:cubicBezTo>
                    <a:pt x="403" y="1424"/>
                    <a:pt x="253" y="1726"/>
                    <a:pt x="6" y="1872"/>
                  </a:cubicBezTo>
                  <a:lnTo>
                    <a:pt x="6" y="1872"/>
                  </a:lnTo>
                  <a:lnTo>
                    <a:pt x="1708" y="881"/>
                  </a:lnTo>
                  <a:cubicBezTo>
                    <a:pt x="1958" y="737"/>
                    <a:pt x="2110" y="433"/>
                    <a:pt x="2110" y="1"/>
                  </a:cubicBezTo>
                  <a:close/>
                  <a:moveTo>
                    <a:pt x="6" y="1872"/>
                  </a:moveTo>
                  <a:lnTo>
                    <a:pt x="1" y="1875"/>
                  </a:lnTo>
                  <a:cubicBezTo>
                    <a:pt x="2" y="1874"/>
                    <a:pt x="4" y="1873"/>
                    <a:pt x="6" y="18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42"/>
            <p:cNvSpPr/>
            <p:nvPr/>
          </p:nvSpPr>
          <p:spPr>
            <a:xfrm>
              <a:off x="3812443" y="1610473"/>
              <a:ext cx="67079" cy="29495"/>
            </a:xfrm>
            <a:custGeom>
              <a:rect b="b" l="l" r="r" t="t"/>
              <a:pathLst>
                <a:path extrusionOk="0" h="1185" w="2695">
                  <a:moveTo>
                    <a:pt x="2068" y="1"/>
                  </a:moveTo>
                  <a:cubicBezTo>
                    <a:pt x="1934" y="1"/>
                    <a:pt x="1813" y="32"/>
                    <a:pt x="1708" y="92"/>
                  </a:cubicBezTo>
                  <a:lnTo>
                    <a:pt x="1" y="1086"/>
                  </a:lnTo>
                  <a:cubicBezTo>
                    <a:pt x="105" y="1026"/>
                    <a:pt x="226" y="995"/>
                    <a:pt x="360" y="995"/>
                  </a:cubicBezTo>
                  <a:cubicBezTo>
                    <a:pt x="548" y="995"/>
                    <a:pt x="761" y="1056"/>
                    <a:pt x="987" y="1185"/>
                  </a:cubicBezTo>
                  <a:lnTo>
                    <a:pt x="2695" y="191"/>
                  </a:lnTo>
                  <a:cubicBezTo>
                    <a:pt x="2469" y="62"/>
                    <a:pt x="2256" y="1"/>
                    <a:pt x="206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42"/>
            <p:cNvSpPr/>
            <p:nvPr/>
          </p:nvSpPr>
          <p:spPr>
            <a:xfrm>
              <a:off x="4021544" y="1761605"/>
              <a:ext cx="43085" cy="198149"/>
            </a:xfrm>
            <a:custGeom>
              <a:rect b="b" l="l" r="r" t="t"/>
              <a:pathLst>
                <a:path extrusionOk="0" h="7961" w="1731">
                  <a:moveTo>
                    <a:pt x="1731" y="0"/>
                  </a:moveTo>
                  <a:lnTo>
                    <a:pt x="23" y="994"/>
                  </a:lnTo>
                  <a:lnTo>
                    <a:pt x="1" y="7961"/>
                  </a:lnTo>
                  <a:lnTo>
                    <a:pt x="1708" y="6967"/>
                  </a:lnTo>
                  <a:lnTo>
                    <a:pt x="173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42"/>
            <p:cNvSpPr/>
            <p:nvPr/>
          </p:nvSpPr>
          <p:spPr>
            <a:xfrm>
              <a:off x="3837010" y="1615202"/>
              <a:ext cx="193445" cy="111856"/>
            </a:xfrm>
            <a:custGeom>
              <a:rect b="b" l="l" r="r" t="t"/>
              <a:pathLst>
                <a:path extrusionOk="0" h="4494" w="7772">
                  <a:moveTo>
                    <a:pt x="1708" y="1"/>
                  </a:moveTo>
                  <a:lnTo>
                    <a:pt x="0" y="995"/>
                  </a:lnTo>
                  <a:lnTo>
                    <a:pt x="6064" y="4493"/>
                  </a:lnTo>
                  <a:lnTo>
                    <a:pt x="7771" y="3499"/>
                  </a:lnTo>
                  <a:lnTo>
                    <a:pt x="170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42"/>
            <p:cNvSpPr/>
            <p:nvPr/>
          </p:nvSpPr>
          <p:spPr>
            <a:xfrm>
              <a:off x="3987918" y="1702292"/>
              <a:ext cx="76711" cy="84078"/>
            </a:xfrm>
            <a:custGeom>
              <a:rect b="b" l="l" r="r" t="t"/>
              <a:pathLst>
                <a:path extrusionOk="0" h="3378" w="3082">
                  <a:moveTo>
                    <a:pt x="1708" y="0"/>
                  </a:moveTo>
                  <a:lnTo>
                    <a:pt x="1" y="994"/>
                  </a:lnTo>
                  <a:cubicBezTo>
                    <a:pt x="760" y="1434"/>
                    <a:pt x="1374" y="2497"/>
                    <a:pt x="1374" y="3377"/>
                  </a:cubicBezTo>
                  <a:lnTo>
                    <a:pt x="3082" y="2383"/>
                  </a:lnTo>
                  <a:cubicBezTo>
                    <a:pt x="3082" y="1510"/>
                    <a:pt x="2467" y="440"/>
                    <a:pt x="17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42"/>
            <p:cNvSpPr/>
            <p:nvPr/>
          </p:nvSpPr>
          <p:spPr>
            <a:xfrm>
              <a:off x="3834919" y="1713567"/>
              <a:ext cx="150211" cy="192599"/>
            </a:xfrm>
            <a:custGeom>
              <a:rect b="b" l="l" r="r" t="t"/>
              <a:pathLst>
                <a:path extrusionOk="0" h="7738" w="6035">
                  <a:moveTo>
                    <a:pt x="684" y="1331"/>
                  </a:moveTo>
                  <a:lnTo>
                    <a:pt x="1891" y="5869"/>
                  </a:lnTo>
                  <a:cubicBezTo>
                    <a:pt x="1033" y="4905"/>
                    <a:pt x="456" y="3554"/>
                    <a:pt x="456" y="2393"/>
                  </a:cubicBezTo>
                  <a:cubicBezTo>
                    <a:pt x="449" y="2029"/>
                    <a:pt x="525" y="1657"/>
                    <a:pt x="684" y="1331"/>
                  </a:cubicBezTo>
                  <a:close/>
                  <a:moveTo>
                    <a:pt x="1882" y="586"/>
                  </a:moveTo>
                  <a:cubicBezTo>
                    <a:pt x="2227" y="586"/>
                    <a:pt x="2617" y="698"/>
                    <a:pt x="3029" y="936"/>
                  </a:cubicBezTo>
                  <a:cubicBezTo>
                    <a:pt x="3689" y="1315"/>
                    <a:pt x="4296" y="1960"/>
                    <a:pt x="4752" y="2704"/>
                  </a:cubicBezTo>
                  <a:lnTo>
                    <a:pt x="4714" y="2681"/>
                  </a:lnTo>
                  <a:cubicBezTo>
                    <a:pt x="4646" y="2642"/>
                    <a:pt x="4584" y="2624"/>
                    <a:pt x="4529" y="2624"/>
                  </a:cubicBezTo>
                  <a:cubicBezTo>
                    <a:pt x="4382" y="2624"/>
                    <a:pt x="4289" y="2755"/>
                    <a:pt x="4289" y="2955"/>
                  </a:cubicBezTo>
                  <a:cubicBezTo>
                    <a:pt x="4289" y="3197"/>
                    <a:pt x="4410" y="3471"/>
                    <a:pt x="4531" y="3789"/>
                  </a:cubicBezTo>
                  <a:cubicBezTo>
                    <a:pt x="4660" y="4085"/>
                    <a:pt x="4736" y="4396"/>
                    <a:pt x="4744" y="4723"/>
                  </a:cubicBezTo>
                  <a:cubicBezTo>
                    <a:pt x="4736" y="5011"/>
                    <a:pt x="4668" y="5292"/>
                    <a:pt x="4547" y="5558"/>
                  </a:cubicBezTo>
                  <a:lnTo>
                    <a:pt x="4289" y="6392"/>
                  </a:lnTo>
                  <a:lnTo>
                    <a:pt x="3370" y="2697"/>
                  </a:lnTo>
                  <a:lnTo>
                    <a:pt x="3370" y="2697"/>
                  </a:lnTo>
                  <a:cubicBezTo>
                    <a:pt x="3530" y="2780"/>
                    <a:pt x="3666" y="2841"/>
                    <a:pt x="3666" y="2841"/>
                  </a:cubicBezTo>
                  <a:cubicBezTo>
                    <a:pt x="3682" y="2848"/>
                    <a:pt x="3695" y="2851"/>
                    <a:pt x="3707" y="2851"/>
                  </a:cubicBezTo>
                  <a:cubicBezTo>
                    <a:pt x="3798" y="2851"/>
                    <a:pt x="3773" y="2658"/>
                    <a:pt x="3659" y="2590"/>
                  </a:cubicBezTo>
                  <a:lnTo>
                    <a:pt x="3651" y="2590"/>
                  </a:lnTo>
                  <a:cubicBezTo>
                    <a:pt x="3651" y="2590"/>
                    <a:pt x="3234" y="2385"/>
                    <a:pt x="2968" y="2234"/>
                  </a:cubicBezTo>
                  <a:cubicBezTo>
                    <a:pt x="2718" y="2089"/>
                    <a:pt x="2293" y="1809"/>
                    <a:pt x="2293" y="1809"/>
                  </a:cubicBezTo>
                  <a:lnTo>
                    <a:pt x="2285" y="1809"/>
                  </a:lnTo>
                  <a:cubicBezTo>
                    <a:pt x="2267" y="1798"/>
                    <a:pt x="2251" y="1793"/>
                    <a:pt x="2238" y="1793"/>
                  </a:cubicBezTo>
                  <a:cubicBezTo>
                    <a:pt x="2155" y="1793"/>
                    <a:pt x="2160" y="1972"/>
                    <a:pt x="2278" y="2044"/>
                  </a:cubicBezTo>
                  <a:cubicBezTo>
                    <a:pt x="2278" y="2044"/>
                    <a:pt x="2407" y="2143"/>
                    <a:pt x="2543" y="2234"/>
                  </a:cubicBezTo>
                  <a:lnTo>
                    <a:pt x="2938" y="3713"/>
                  </a:lnTo>
                  <a:lnTo>
                    <a:pt x="2369" y="5322"/>
                  </a:lnTo>
                  <a:lnTo>
                    <a:pt x="1458" y="1589"/>
                  </a:lnTo>
                  <a:lnTo>
                    <a:pt x="1458" y="1589"/>
                  </a:lnTo>
                  <a:cubicBezTo>
                    <a:pt x="1610" y="1672"/>
                    <a:pt x="1754" y="1733"/>
                    <a:pt x="1754" y="1733"/>
                  </a:cubicBezTo>
                  <a:cubicBezTo>
                    <a:pt x="1769" y="1740"/>
                    <a:pt x="1783" y="1743"/>
                    <a:pt x="1794" y="1743"/>
                  </a:cubicBezTo>
                  <a:cubicBezTo>
                    <a:pt x="1886" y="1743"/>
                    <a:pt x="1861" y="1550"/>
                    <a:pt x="1746" y="1482"/>
                  </a:cubicBezTo>
                  <a:lnTo>
                    <a:pt x="1739" y="1482"/>
                  </a:lnTo>
                  <a:cubicBezTo>
                    <a:pt x="1739" y="1482"/>
                    <a:pt x="1321" y="1285"/>
                    <a:pt x="1056" y="1126"/>
                  </a:cubicBezTo>
                  <a:lnTo>
                    <a:pt x="1048" y="1126"/>
                  </a:lnTo>
                  <a:cubicBezTo>
                    <a:pt x="1003" y="1095"/>
                    <a:pt x="942" y="1065"/>
                    <a:pt x="889" y="1027"/>
                  </a:cubicBezTo>
                  <a:cubicBezTo>
                    <a:pt x="1135" y="740"/>
                    <a:pt x="1478" y="586"/>
                    <a:pt x="1882" y="586"/>
                  </a:cubicBezTo>
                  <a:close/>
                  <a:moveTo>
                    <a:pt x="3059" y="4154"/>
                  </a:moveTo>
                  <a:lnTo>
                    <a:pt x="3841" y="7083"/>
                  </a:lnTo>
                  <a:cubicBezTo>
                    <a:pt x="3848" y="7098"/>
                    <a:pt x="3848" y="7113"/>
                    <a:pt x="3856" y="7136"/>
                  </a:cubicBezTo>
                  <a:cubicBezTo>
                    <a:pt x="3560" y="7075"/>
                    <a:pt x="3272" y="6969"/>
                    <a:pt x="3006" y="6810"/>
                  </a:cubicBezTo>
                  <a:cubicBezTo>
                    <a:pt x="2748" y="6658"/>
                    <a:pt x="2505" y="6476"/>
                    <a:pt x="2285" y="6271"/>
                  </a:cubicBezTo>
                  <a:lnTo>
                    <a:pt x="3059" y="4154"/>
                  </a:lnTo>
                  <a:close/>
                  <a:moveTo>
                    <a:pt x="5260" y="3759"/>
                  </a:moveTo>
                  <a:lnTo>
                    <a:pt x="5260" y="3759"/>
                  </a:lnTo>
                  <a:cubicBezTo>
                    <a:pt x="5457" y="4267"/>
                    <a:pt x="5564" y="4806"/>
                    <a:pt x="5571" y="5345"/>
                  </a:cubicBezTo>
                  <a:cubicBezTo>
                    <a:pt x="5571" y="6430"/>
                    <a:pt x="5055" y="7083"/>
                    <a:pt x="4289" y="7151"/>
                  </a:cubicBezTo>
                  <a:lnTo>
                    <a:pt x="5078" y="5011"/>
                  </a:lnTo>
                  <a:cubicBezTo>
                    <a:pt x="5214" y="4715"/>
                    <a:pt x="5283" y="4396"/>
                    <a:pt x="5275" y="4070"/>
                  </a:cubicBezTo>
                  <a:cubicBezTo>
                    <a:pt x="5275" y="3964"/>
                    <a:pt x="5275" y="3858"/>
                    <a:pt x="5260" y="3759"/>
                  </a:cubicBezTo>
                  <a:close/>
                  <a:moveTo>
                    <a:pt x="1679" y="1"/>
                  </a:moveTo>
                  <a:cubicBezTo>
                    <a:pt x="693" y="1"/>
                    <a:pt x="14" y="781"/>
                    <a:pt x="9" y="2135"/>
                  </a:cubicBezTo>
                  <a:cubicBezTo>
                    <a:pt x="1" y="4040"/>
                    <a:pt x="1344" y="6370"/>
                    <a:pt x="3006" y="7326"/>
                  </a:cubicBezTo>
                  <a:cubicBezTo>
                    <a:pt x="3491" y="7605"/>
                    <a:pt x="3950" y="7737"/>
                    <a:pt x="4356" y="7737"/>
                  </a:cubicBezTo>
                  <a:cubicBezTo>
                    <a:pt x="5342" y="7737"/>
                    <a:pt x="6021" y="6957"/>
                    <a:pt x="6026" y="5603"/>
                  </a:cubicBezTo>
                  <a:cubicBezTo>
                    <a:pt x="6034" y="3698"/>
                    <a:pt x="4691" y="1368"/>
                    <a:pt x="3029" y="412"/>
                  </a:cubicBezTo>
                  <a:cubicBezTo>
                    <a:pt x="2544" y="133"/>
                    <a:pt x="2086" y="1"/>
                    <a:pt x="16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8" name="Google Shape;6468;p42"/>
          <p:cNvGrpSpPr/>
          <p:nvPr/>
        </p:nvGrpSpPr>
        <p:grpSpPr>
          <a:xfrm>
            <a:off x="3178545" y="1610522"/>
            <a:ext cx="262764" cy="373599"/>
            <a:chOff x="3178545" y="1610522"/>
            <a:chExt cx="262764" cy="373599"/>
          </a:xfrm>
        </p:grpSpPr>
        <p:sp>
          <p:nvSpPr>
            <p:cNvPr id="6469" name="Google Shape;6469;p42"/>
            <p:cNvSpPr/>
            <p:nvPr/>
          </p:nvSpPr>
          <p:spPr>
            <a:xfrm>
              <a:off x="3178545" y="1610522"/>
              <a:ext cx="262764" cy="373599"/>
            </a:xfrm>
            <a:custGeom>
              <a:rect b="b" l="l" r="r" t="t"/>
              <a:pathLst>
                <a:path extrusionOk="0" h="15010" w="10557">
                  <a:moveTo>
                    <a:pt x="2502" y="0"/>
                  </a:moveTo>
                  <a:cubicBezTo>
                    <a:pt x="2364" y="0"/>
                    <a:pt x="2239" y="33"/>
                    <a:pt x="2133" y="98"/>
                  </a:cubicBezTo>
                  <a:lnTo>
                    <a:pt x="426" y="1092"/>
                  </a:lnTo>
                  <a:cubicBezTo>
                    <a:pt x="183" y="1228"/>
                    <a:pt x="24" y="1540"/>
                    <a:pt x="24" y="1972"/>
                  </a:cubicBezTo>
                  <a:lnTo>
                    <a:pt x="1" y="8939"/>
                  </a:lnTo>
                  <a:cubicBezTo>
                    <a:pt x="1" y="9819"/>
                    <a:pt x="615" y="10881"/>
                    <a:pt x="1374" y="11322"/>
                  </a:cubicBezTo>
                  <a:lnTo>
                    <a:pt x="7438" y="14820"/>
                  </a:lnTo>
                  <a:cubicBezTo>
                    <a:pt x="7660" y="14948"/>
                    <a:pt x="7871" y="15009"/>
                    <a:pt x="8057" y="15009"/>
                  </a:cubicBezTo>
                  <a:cubicBezTo>
                    <a:pt x="8201" y="15009"/>
                    <a:pt x="8330" y="14973"/>
                    <a:pt x="8440" y="14903"/>
                  </a:cubicBezTo>
                  <a:lnTo>
                    <a:pt x="8440" y="14903"/>
                  </a:lnTo>
                  <a:lnTo>
                    <a:pt x="8424" y="14919"/>
                  </a:lnTo>
                  <a:lnTo>
                    <a:pt x="10132" y="13924"/>
                  </a:lnTo>
                  <a:cubicBezTo>
                    <a:pt x="10375" y="13780"/>
                    <a:pt x="10526" y="13469"/>
                    <a:pt x="10534" y="13037"/>
                  </a:cubicBezTo>
                  <a:lnTo>
                    <a:pt x="10549" y="6070"/>
                  </a:lnTo>
                  <a:cubicBezTo>
                    <a:pt x="10557" y="5190"/>
                    <a:pt x="9942" y="4127"/>
                    <a:pt x="9183" y="3687"/>
                  </a:cubicBezTo>
                  <a:lnTo>
                    <a:pt x="3120" y="189"/>
                  </a:lnTo>
                  <a:cubicBezTo>
                    <a:pt x="2901" y="62"/>
                    <a:pt x="2690" y="0"/>
                    <a:pt x="250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42"/>
            <p:cNvSpPr/>
            <p:nvPr/>
          </p:nvSpPr>
          <p:spPr>
            <a:xfrm>
              <a:off x="3388218" y="1934989"/>
              <a:ext cx="52543" cy="46694"/>
            </a:xfrm>
            <a:custGeom>
              <a:rect b="b" l="l" r="r" t="t"/>
              <a:pathLst>
                <a:path extrusionOk="0" h="1876" w="2111">
                  <a:moveTo>
                    <a:pt x="2110" y="1"/>
                  </a:moveTo>
                  <a:lnTo>
                    <a:pt x="403" y="995"/>
                  </a:lnTo>
                  <a:cubicBezTo>
                    <a:pt x="403" y="1424"/>
                    <a:pt x="253" y="1726"/>
                    <a:pt x="6" y="1872"/>
                  </a:cubicBezTo>
                  <a:lnTo>
                    <a:pt x="6" y="1872"/>
                  </a:lnTo>
                  <a:lnTo>
                    <a:pt x="1708" y="881"/>
                  </a:lnTo>
                  <a:cubicBezTo>
                    <a:pt x="1951" y="737"/>
                    <a:pt x="2110" y="433"/>
                    <a:pt x="2110" y="1"/>
                  </a:cubicBezTo>
                  <a:close/>
                  <a:moveTo>
                    <a:pt x="6" y="1872"/>
                  </a:moveTo>
                  <a:lnTo>
                    <a:pt x="0" y="1875"/>
                  </a:lnTo>
                  <a:cubicBezTo>
                    <a:pt x="2" y="1874"/>
                    <a:pt x="4" y="1873"/>
                    <a:pt x="6" y="18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42"/>
            <p:cNvSpPr/>
            <p:nvPr/>
          </p:nvSpPr>
          <p:spPr>
            <a:xfrm>
              <a:off x="3189123" y="1610522"/>
              <a:ext cx="67079" cy="29445"/>
            </a:xfrm>
            <a:custGeom>
              <a:rect b="b" l="l" r="r" t="t"/>
              <a:pathLst>
                <a:path extrusionOk="0" h="1183" w="2695">
                  <a:moveTo>
                    <a:pt x="2074" y="0"/>
                  </a:moveTo>
                  <a:cubicBezTo>
                    <a:pt x="1938" y="0"/>
                    <a:pt x="1814" y="33"/>
                    <a:pt x="1708" y="98"/>
                  </a:cubicBezTo>
                  <a:lnTo>
                    <a:pt x="1" y="1084"/>
                  </a:lnTo>
                  <a:cubicBezTo>
                    <a:pt x="105" y="1024"/>
                    <a:pt x="226" y="993"/>
                    <a:pt x="360" y="993"/>
                  </a:cubicBezTo>
                  <a:cubicBezTo>
                    <a:pt x="548" y="993"/>
                    <a:pt x="761" y="1054"/>
                    <a:pt x="987" y="1183"/>
                  </a:cubicBezTo>
                  <a:lnTo>
                    <a:pt x="2695" y="189"/>
                  </a:lnTo>
                  <a:cubicBezTo>
                    <a:pt x="2471" y="62"/>
                    <a:pt x="2261" y="0"/>
                    <a:pt x="2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42"/>
            <p:cNvSpPr/>
            <p:nvPr/>
          </p:nvSpPr>
          <p:spPr>
            <a:xfrm>
              <a:off x="3398025" y="1761605"/>
              <a:ext cx="43284" cy="198149"/>
            </a:xfrm>
            <a:custGeom>
              <a:rect b="b" l="l" r="r" t="t"/>
              <a:pathLst>
                <a:path extrusionOk="0" h="7961" w="1739">
                  <a:moveTo>
                    <a:pt x="1739" y="0"/>
                  </a:moveTo>
                  <a:lnTo>
                    <a:pt x="24" y="994"/>
                  </a:lnTo>
                  <a:lnTo>
                    <a:pt x="1" y="7961"/>
                  </a:lnTo>
                  <a:lnTo>
                    <a:pt x="1716" y="6967"/>
                  </a:lnTo>
                  <a:lnTo>
                    <a:pt x="173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42"/>
            <p:cNvSpPr/>
            <p:nvPr/>
          </p:nvSpPr>
          <p:spPr>
            <a:xfrm>
              <a:off x="3213490" y="1615202"/>
              <a:ext cx="193445" cy="111856"/>
            </a:xfrm>
            <a:custGeom>
              <a:rect b="b" l="l" r="r" t="t"/>
              <a:pathLst>
                <a:path extrusionOk="0" h="4494" w="7772">
                  <a:moveTo>
                    <a:pt x="1716" y="1"/>
                  </a:moveTo>
                  <a:lnTo>
                    <a:pt x="1" y="995"/>
                  </a:lnTo>
                  <a:lnTo>
                    <a:pt x="6064" y="4493"/>
                  </a:lnTo>
                  <a:lnTo>
                    <a:pt x="7772" y="3499"/>
                  </a:lnTo>
                  <a:lnTo>
                    <a:pt x="171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42"/>
            <p:cNvSpPr/>
            <p:nvPr/>
          </p:nvSpPr>
          <p:spPr>
            <a:xfrm>
              <a:off x="3364423" y="1702292"/>
              <a:ext cx="76711" cy="84078"/>
            </a:xfrm>
            <a:custGeom>
              <a:rect b="b" l="l" r="r" t="t"/>
              <a:pathLst>
                <a:path extrusionOk="0" h="3378" w="3082">
                  <a:moveTo>
                    <a:pt x="1708" y="0"/>
                  </a:moveTo>
                  <a:lnTo>
                    <a:pt x="0" y="994"/>
                  </a:lnTo>
                  <a:cubicBezTo>
                    <a:pt x="759" y="1434"/>
                    <a:pt x="1374" y="2497"/>
                    <a:pt x="1374" y="3377"/>
                  </a:cubicBezTo>
                  <a:lnTo>
                    <a:pt x="3081" y="2383"/>
                  </a:lnTo>
                  <a:cubicBezTo>
                    <a:pt x="3081" y="1510"/>
                    <a:pt x="2467" y="440"/>
                    <a:pt x="17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42"/>
            <p:cNvSpPr/>
            <p:nvPr/>
          </p:nvSpPr>
          <p:spPr>
            <a:xfrm>
              <a:off x="3269592" y="1739104"/>
              <a:ext cx="93711" cy="194963"/>
            </a:xfrm>
            <a:custGeom>
              <a:rect b="b" l="l" r="r" t="t"/>
              <a:pathLst>
                <a:path extrusionOk="0" h="7833" w="3765">
                  <a:moveTo>
                    <a:pt x="2254" y="1"/>
                  </a:moveTo>
                  <a:lnTo>
                    <a:pt x="1" y="3219"/>
                  </a:lnTo>
                  <a:lnTo>
                    <a:pt x="1435" y="6960"/>
                  </a:lnTo>
                  <a:lnTo>
                    <a:pt x="2945" y="7833"/>
                  </a:lnTo>
                  <a:lnTo>
                    <a:pt x="1511" y="4091"/>
                  </a:lnTo>
                  <a:lnTo>
                    <a:pt x="3765" y="874"/>
                  </a:lnTo>
                  <a:lnTo>
                    <a:pt x="225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42"/>
            <p:cNvSpPr/>
            <p:nvPr/>
          </p:nvSpPr>
          <p:spPr>
            <a:xfrm>
              <a:off x="3211051" y="1710979"/>
              <a:ext cx="63469" cy="111457"/>
            </a:xfrm>
            <a:custGeom>
              <a:rect b="b" l="l" r="r" t="t"/>
              <a:pathLst>
                <a:path extrusionOk="0" h="4478" w="2550">
                  <a:moveTo>
                    <a:pt x="296" y="0"/>
                  </a:moveTo>
                  <a:lnTo>
                    <a:pt x="1131" y="2186"/>
                  </a:lnTo>
                  <a:lnTo>
                    <a:pt x="0" y="3658"/>
                  </a:lnTo>
                  <a:lnTo>
                    <a:pt x="1427" y="4478"/>
                  </a:lnTo>
                  <a:lnTo>
                    <a:pt x="2550" y="3005"/>
                  </a:lnTo>
                  <a:lnTo>
                    <a:pt x="1715" y="820"/>
                  </a:lnTo>
                  <a:lnTo>
                    <a:pt x="2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77" name="Google Shape;6477;p42"/>
          <p:cNvGrpSpPr/>
          <p:nvPr/>
        </p:nvGrpSpPr>
        <p:grpSpPr>
          <a:xfrm>
            <a:off x="2555225" y="1610522"/>
            <a:ext cx="262590" cy="373599"/>
            <a:chOff x="2555225" y="1610522"/>
            <a:chExt cx="262590" cy="373599"/>
          </a:xfrm>
        </p:grpSpPr>
        <p:sp>
          <p:nvSpPr>
            <p:cNvPr id="6478" name="Google Shape;6478;p42"/>
            <p:cNvSpPr/>
            <p:nvPr/>
          </p:nvSpPr>
          <p:spPr>
            <a:xfrm>
              <a:off x="2555225" y="1610522"/>
              <a:ext cx="262590" cy="373599"/>
            </a:xfrm>
            <a:custGeom>
              <a:rect b="b" l="l" r="r" t="t"/>
              <a:pathLst>
                <a:path extrusionOk="0" h="15010" w="10550">
                  <a:moveTo>
                    <a:pt x="2499" y="0"/>
                  </a:moveTo>
                  <a:cubicBezTo>
                    <a:pt x="2363" y="0"/>
                    <a:pt x="2239" y="33"/>
                    <a:pt x="2133" y="98"/>
                  </a:cubicBezTo>
                  <a:lnTo>
                    <a:pt x="426" y="1092"/>
                  </a:lnTo>
                  <a:cubicBezTo>
                    <a:pt x="175" y="1228"/>
                    <a:pt x="23" y="1540"/>
                    <a:pt x="23" y="1972"/>
                  </a:cubicBezTo>
                  <a:lnTo>
                    <a:pt x="1" y="8939"/>
                  </a:lnTo>
                  <a:cubicBezTo>
                    <a:pt x="1" y="9819"/>
                    <a:pt x="615" y="10881"/>
                    <a:pt x="1374" y="11322"/>
                  </a:cubicBezTo>
                  <a:lnTo>
                    <a:pt x="7438" y="14820"/>
                  </a:lnTo>
                  <a:cubicBezTo>
                    <a:pt x="7656" y="14948"/>
                    <a:pt x="7865" y="15009"/>
                    <a:pt x="8050" y="15009"/>
                  </a:cubicBezTo>
                  <a:cubicBezTo>
                    <a:pt x="8193" y="15009"/>
                    <a:pt x="8323" y="14973"/>
                    <a:pt x="8432" y="14903"/>
                  </a:cubicBezTo>
                  <a:lnTo>
                    <a:pt x="8432" y="14903"/>
                  </a:lnTo>
                  <a:lnTo>
                    <a:pt x="8417" y="14911"/>
                  </a:lnTo>
                  <a:lnTo>
                    <a:pt x="8417" y="14911"/>
                  </a:lnTo>
                  <a:lnTo>
                    <a:pt x="10124" y="13917"/>
                  </a:lnTo>
                  <a:cubicBezTo>
                    <a:pt x="10367" y="13773"/>
                    <a:pt x="10519" y="13469"/>
                    <a:pt x="10526" y="13037"/>
                  </a:cubicBezTo>
                  <a:lnTo>
                    <a:pt x="10549" y="6070"/>
                  </a:lnTo>
                  <a:cubicBezTo>
                    <a:pt x="10549" y="5190"/>
                    <a:pt x="9934" y="4127"/>
                    <a:pt x="9175" y="3687"/>
                  </a:cubicBezTo>
                  <a:lnTo>
                    <a:pt x="3112" y="189"/>
                  </a:lnTo>
                  <a:cubicBezTo>
                    <a:pt x="2893" y="62"/>
                    <a:pt x="2684" y="0"/>
                    <a:pt x="249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42"/>
            <p:cNvSpPr/>
            <p:nvPr/>
          </p:nvSpPr>
          <p:spPr>
            <a:xfrm>
              <a:off x="2764699" y="1934989"/>
              <a:ext cx="52543" cy="46694"/>
            </a:xfrm>
            <a:custGeom>
              <a:rect b="b" l="l" r="r" t="t"/>
              <a:pathLst>
                <a:path extrusionOk="0" h="1876" w="2111">
                  <a:moveTo>
                    <a:pt x="2110" y="1"/>
                  </a:moveTo>
                  <a:lnTo>
                    <a:pt x="403" y="995"/>
                  </a:lnTo>
                  <a:cubicBezTo>
                    <a:pt x="403" y="1424"/>
                    <a:pt x="253" y="1726"/>
                    <a:pt x="6" y="1872"/>
                  </a:cubicBezTo>
                  <a:lnTo>
                    <a:pt x="6" y="1872"/>
                  </a:lnTo>
                  <a:lnTo>
                    <a:pt x="1708" y="881"/>
                  </a:lnTo>
                  <a:cubicBezTo>
                    <a:pt x="1959" y="737"/>
                    <a:pt x="2110" y="433"/>
                    <a:pt x="2110" y="1"/>
                  </a:cubicBezTo>
                  <a:close/>
                  <a:moveTo>
                    <a:pt x="6" y="1872"/>
                  </a:moveTo>
                  <a:lnTo>
                    <a:pt x="1" y="1875"/>
                  </a:lnTo>
                  <a:cubicBezTo>
                    <a:pt x="2" y="1874"/>
                    <a:pt x="4" y="1873"/>
                    <a:pt x="6" y="18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42"/>
            <p:cNvSpPr/>
            <p:nvPr/>
          </p:nvSpPr>
          <p:spPr>
            <a:xfrm>
              <a:off x="2565604" y="1610522"/>
              <a:ext cx="67103" cy="29445"/>
            </a:xfrm>
            <a:custGeom>
              <a:rect b="b" l="l" r="r" t="t"/>
              <a:pathLst>
                <a:path extrusionOk="0" h="1183" w="2696">
                  <a:moveTo>
                    <a:pt x="1" y="1084"/>
                  </a:moveTo>
                  <a:cubicBezTo>
                    <a:pt x="1" y="1084"/>
                    <a:pt x="1" y="1084"/>
                    <a:pt x="1" y="1084"/>
                  </a:cubicBezTo>
                  <a:lnTo>
                    <a:pt x="1" y="1084"/>
                  </a:lnTo>
                  <a:close/>
                  <a:moveTo>
                    <a:pt x="2082" y="0"/>
                  </a:moveTo>
                  <a:cubicBezTo>
                    <a:pt x="1946" y="0"/>
                    <a:pt x="1822" y="33"/>
                    <a:pt x="1716" y="98"/>
                  </a:cubicBezTo>
                  <a:lnTo>
                    <a:pt x="1" y="1084"/>
                  </a:lnTo>
                  <a:lnTo>
                    <a:pt x="1" y="1084"/>
                  </a:lnTo>
                  <a:cubicBezTo>
                    <a:pt x="105" y="1024"/>
                    <a:pt x="227" y="993"/>
                    <a:pt x="360" y="993"/>
                  </a:cubicBezTo>
                  <a:cubicBezTo>
                    <a:pt x="548" y="993"/>
                    <a:pt x="762" y="1054"/>
                    <a:pt x="988" y="1183"/>
                  </a:cubicBezTo>
                  <a:lnTo>
                    <a:pt x="2695" y="189"/>
                  </a:lnTo>
                  <a:cubicBezTo>
                    <a:pt x="2476" y="62"/>
                    <a:pt x="2267" y="0"/>
                    <a:pt x="208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42"/>
            <p:cNvSpPr/>
            <p:nvPr/>
          </p:nvSpPr>
          <p:spPr>
            <a:xfrm>
              <a:off x="2774705" y="1761605"/>
              <a:ext cx="43109" cy="198149"/>
            </a:xfrm>
            <a:custGeom>
              <a:rect b="b" l="l" r="r" t="t"/>
              <a:pathLst>
                <a:path extrusionOk="0" h="7961" w="1732">
                  <a:moveTo>
                    <a:pt x="1731" y="0"/>
                  </a:moveTo>
                  <a:lnTo>
                    <a:pt x="16" y="994"/>
                  </a:lnTo>
                  <a:lnTo>
                    <a:pt x="1" y="7961"/>
                  </a:lnTo>
                  <a:lnTo>
                    <a:pt x="1708" y="6967"/>
                  </a:lnTo>
                  <a:lnTo>
                    <a:pt x="173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42"/>
            <p:cNvSpPr/>
            <p:nvPr/>
          </p:nvSpPr>
          <p:spPr>
            <a:xfrm>
              <a:off x="2590170" y="1615202"/>
              <a:ext cx="193445" cy="111856"/>
            </a:xfrm>
            <a:custGeom>
              <a:rect b="b" l="l" r="r" t="t"/>
              <a:pathLst>
                <a:path extrusionOk="0" h="4494" w="7772">
                  <a:moveTo>
                    <a:pt x="1708" y="1"/>
                  </a:moveTo>
                  <a:lnTo>
                    <a:pt x="1" y="995"/>
                  </a:lnTo>
                  <a:lnTo>
                    <a:pt x="6056" y="4493"/>
                  </a:lnTo>
                  <a:lnTo>
                    <a:pt x="7771" y="3499"/>
                  </a:lnTo>
                  <a:lnTo>
                    <a:pt x="170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42"/>
            <p:cNvSpPr/>
            <p:nvPr/>
          </p:nvSpPr>
          <p:spPr>
            <a:xfrm>
              <a:off x="2740904" y="1702292"/>
              <a:ext cx="76910" cy="84078"/>
            </a:xfrm>
            <a:custGeom>
              <a:rect b="b" l="l" r="r" t="t"/>
              <a:pathLst>
                <a:path extrusionOk="0" h="3378" w="3090">
                  <a:moveTo>
                    <a:pt x="1708" y="0"/>
                  </a:moveTo>
                  <a:lnTo>
                    <a:pt x="0" y="994"/>
                  </a:lnTo>
                  <a:cubicBezTo>
                    <a:pt x="767" y="1434"/>
                    <a:pt x="1382" y="2497"/>
                    <a:pt x="1374" y="3377"/>
                  </a:cubicBezTo>
                  <a:lnTo>
                    <a:pt x="3081" y="2383"/>
                  </a:lnTo>
                  <a:cubicBezTo>
                    <a:pt x="3089" y="1510"/>
                    <a:pt x="2467" y="440"/>
                    <a:pt x="17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42"/>
            <p:cNvSpPr/>
            <p:nvPr/>
          </p:nvSpPr>
          <p:spPr>
            <a:xfrm>
              <a:off x="2664591" y="1799662"/>
              <a:ext cx="33826" cy="43209"/>
            </a:xfrm>
            <a:custGeom>
              <a:rect b="b" l="l" r="r" t="t"/>
              <a:pathLst>
                <a:path extrusionOk="0" h="1736" w="1359">
                  <a:moveTo>
                    <a:pt x="467" y="145"/>
                  </a:moveTo>
                  <a:cubicBezTo>
                    <a:pt x="530" y="145"/>
                    <a:pt x="601" y="168"/>
                    <a:pt x="676" y="209"/>
                  </a:cubicBezTo>
                  <a:lnTo>
                    <a:pt x="684" y="209"/>
                  </a:lnTo>
                  <a:cubicBezTo>
                    <a:pt x="957" y="361"/>
                    <a:pt x="1154" y="695"/>
                    <a:pt x="1154" y="1142"/>
                  </a:cubicBezTo>
                  <a:cubicBezTo>
                    <a:pt x="1154" y="1456"/>
                    <a:pt x="1057" y="1595"/>
                    <a:pt x="905" y="1595"/>
                  </a:cubicBezTo>
                  <a:cubicBezTo>
                    <a:pt x="840" y="1595"/>
                    <a:pt x="765" y="1569"/>
                    <a:pt x="684" y="1522"/>
                  </a:cubicBezTo>
                  <a:lnTo>
                    <a:pt x="684" y="1529"/>
                  </a:lnTo>
                  <a:cubicBezTo>
                    <a:pt x="388" y="1362"/>
                    <a:pt x="213" y="1013"/>
                    <a:pt x="213" y="604"/>
                  </a:cubicBezTo>
                  <a:cubicBezTo>
                    <a:pt x="213" y="273"/>
                    <a:pt x="318" y="145"/>
                    <a:pt x="467" y="145"/>
                  </a:cubicBezTo>
                  <a:close/>
                  <a:moveTo>
                    <a:pt x="328" y="1"/>
                  </a:moveTo>
                  <a:cubicBezTo>
                    <a:pt x="112" y="1"/>
                    <a:pt x="1" y="182"/>
                    <a:pt x="1" y="475"/>
                  </a:cubicBezTo>
                  <a:cubicBezTo>
                    <a:pt x="1" y="945"/>
                    <a:pt x="259" y="1378"/>
                    <a:pt x="676" y="1613"/>
                  </a:cubicBezTo>
                  <a:cubicBezTo>
                    <a:pt x="820" y="1697"/>
                    <a:pt x="941" y="1735"/>
                    <a:pt x="1039" y="1735"/>
                  </a:cubicBezTo>
                  <a:cubicBezTo>
                    <a:pt x="1252" y="1735"/>
                    <a:pt x="1359" y="1555"/>
                    <a:pt x="1359" y="1264"/>
                  </a:cubicBezTo>
                  <a:cubicBezTo>
                    <a:pt x="1351" y="793"/>
                    <a:pt x="1093" y="353"/>
                    <a:pt x="684" y="118"/>
                  </a:cubicBezTo>
                  <a:cubicBezTo>
                    <a:pt x="544" y="38"/>
                    <a:pt x="425" y="1"/>
                    <a:pt x="3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42"/>
            <p:cNvSpPr/>
            <p:nvPr/>
          </p:nvSpPr>
          <p:spPr>
            <a:xfrm>
              <a:off x="2700483" y="1819350"/>
              <a:ext cx="39301" cy="48535"/>
            </a:xfrm>
            <a:custGeom>
              <a:rect b="b" l="l" r="r" t="t"/>
              <a:pathLst>
                <a:path extrusionOk="0" h="1950" w="1579">
                  <a:moveTo>
                    <a:pt x="512" y="134"/>
                  </a:moveTo>
                  <a:cubicBezTo>
                    <a:pt x="600" y="134"/>
                    <a:pt x="698" y="170"/>
                    <a:pt x="790" y="222"/>
                  </a:cubicBezTo>
                  <a:cubicBezTo>
                    <a:pt x="1124" y="412"/>
                    <a:pt x="1374" y="791"/>
                    <a:pt x="1366" y="1308"/>
                  </a:cubicBezTo>
                  <a:cubicBezTo>
                    <a:pt x="1366" y="1677"/>
                    <a:pt x="1238" y="1807"/>
                    <a:pt x="1070" y="1807"/>
                  </a:cubicBezTo>
                  <a:cubicBezTo>
                    <a:pt x="983" y="1807"/>
                    <a:pt x="886" y="1772"/>
                    <a:pt x="790" y="1717"/>
                  </a:cubicBezTo>
                  <a:lnTo>
                    <a:pt x="782" y="1717"/>
                  </a:lnTo>
                  <a:cubicBezTo>
                    <a:pt x="486" y="1543"/>
                    <a:pt x="213" y="1179"/>
                    <a:pt x="213" y="632"/>
                  </a:cubicBezTo>
                  <a:cubicBezTo>
                    <a:pt x="213" y="260"/>
                    <a:pt x="346" y="134"/>
                    <a:pt x="512" y="134"/>
                  </a:cubicBezTo>
                  <a:close/>
                  <a:moveTo>
                    <a:pt x="368" y="1"/>
                  </a:moveTo>
                  <a:cubicBezTo>
                    <a:pt x="144" y="1"/>
                    <a:pt x="0" y="164"/>
                    <a:pt x="0" y="518"/>
                  </a:cubicBezTo>
                  <a:cubicBezTo>
                    <a:pt x="8" y="1057"/>
                    <a:pt x="312" y="1550"/>
                    <a:pt x="790" y="1808"/>
                  </a:cubicBezTo>
                  <a:cubicBezTo>
                    <a:pt x="951" y="1902"/>
                    <a:pt x="1094" y="1950"/>
                    <a:pt x="1213" y="1950"/>
                  </a:cubicBezTo>
                  <a:cubicBezTo>
                    <a:pt x="1438" y="1950"/>
                    <a:pt x="1574" y="1777"/>
                    <a:pt x="1579" y="1429"/>
                  </a:cubicBezTo>
                  <a:cubicBezTo>
                    <a:pt x="1564" y="890"/>
                    <a:pt x="1260" y="397"/>
                    <a:pt x="790" y="139"/>
                  </a:cubicBezTo>
                  <a:cubicBezTo>
                    <a:pt x="633" y="48"/>
                    <a:pt x="489" y="1"/>
                    <a:pt x="36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42"/>
            <p:cNvSpPr/>
            <p:nvPr/>
          </p:nvSpPr>
          <p:spPr>
            <a:xfrm>
              <a:off x="2579592" y="1739677"/>
              <a:ext cx="31561" cy="56127"/>
            </a:xfrm>
            <a:custGeom>
              <a:rect b="b" l="l" r="r" t="t"/>
              <a:pathLst>
                <a:path extrusionOk="0" h="2255" w="1268">
                  <a:moveTo>
                    <a:pt x="1" y="1"/>
                  </a:moveTo>
                  <a:lnTo>
                    <a:pt x="1" y="1"/>
                  </a:lnTo>
                  <a:cubicBezTo>
                    <a:pt x="175" y="395"/>
                    <a:pt x="448" y="1124"/>
                    <a:pt x="547" y="1367"/>
                  </a:cubicBezTo>
                  <a:lnTo>
                    <a:pt x="532" y="2141"/>
                  </a:lnTo>
                  <a:cubicBezTo>
                    <a:pt x="562" y="2148"/>
                    <a:pt x="600" y="2164"/>
                    <a:pt x="630" y="2186"/>
                  </a:cubicBezTo>
                  <a:cubicBezTo>
                    <a:pt x="661" y="2209"/>
                    <a:pt x="699" y="2232"/>
                    <a:pt x="729" y="2255"/>
                  </a:cubicBezTo>
                  <a:lnTo>
                    <a:pt x="721" y="1473"/>
                  </a:lnTo>
                  <a:cubicBezTo>
                    <a:pt x="896" y="1215"/>
                    <a:pt x="1184" y="805"/>
                    <a:pt x="1268" y="729"/>
                  </a:cubicBezTo>
                  <a:lnTo>
                    <a:pt x="1268" y="722"/>
                  </a:lnTo>
                  <a:cubicBezTo>
                    <a:pt x="1230" y="714"/>
                    <a:pt x="1192" y="699"/>
                    <a:pt x="1162" y="676"/>
                  </a:cubicBezTo>
                  <a:cubicBezTo>
                    <a:pt x="1124" y="653"/>
                    <a:pt x="1086" y="631"/>
                    <a:pt x="1055" y="600"/>
                  </a:cubicBezTo>
                  <a:cubicBezTo>
                    <a:pt x="995" y="699"/>
                    <a:pt x="775" y="980"/>
                    <a:pt x="630" y="1169"/>
                  </a:cubicBezTo>
                  <a:cubicBezTo>
                    <a:pt x="494" y="820"/>
                    <a:pt x="327" y="411"/>
                    <a:pt x="213" y="122"/>
                  </a:cubicBezTo>
                  <a:cubicBezTo>
                    <a:pt x="175" y="107"/>
                    <a:pt x="137" y="92"/>
                    <a:pt x="107" y="77"/>
                  </a:cubicBezTo>
                  <a:cubicBezTo>
                    <a:pt x="69" y="54"/>
                    <a:pt x="38" y="24"/>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42"/>
            <p:cNvSpPr/>
            <p:nvPr/>
          </p:nvSpPr>
          <p:spPr>
            <a:xfrm>
              <a:off x="2603387" y="1765936"/>
              <a:ext cx="30640" cy="45922"/>
            </a:xfrm>
            <a:custGeom>
              <a:rect b="b" l="l" r="r" t="t"/>
              <a:pathLst>
                <a:path extrusionOk="0" h="1845" w="1231">
                  <a:moveTo>
                    <a:pt x="615" y="289"/>
                  </a:moveTo>
                  <a:cubicBezTo>
                    <a:pt x="691" y="555"/>
                    <a:pt x="760" y="820"/>
                    <a:pt x="843" y="1093"/>
                  </a:cubicBezTo>
                  <a:cubicBezTo>
                    <a:pt x="767" y="1055"/>
                    <a:pt x="691" y="1010"/>
                    <a:pt x="615" y="972"/>
                  </a:cubicBezTo>
                  <a:cubicBezTo>
                    <a:pt x="540" y="926"/>
                    <a:pt x="464" y="881"/>
                    <a:pt x="395" y="835"/>
                  </a:cubicBezTo>
                  <a:cubicBezTo>
                    <a:pt x="486" y="623"/>
                    <a:pt x="570" y="418"/>
                    <a:pt x="615" y="289"/>
                  </a:cubicBezTo>
                  <a:close/>
                  <a:moveTo>
                    <a:pt x="547" y="1"/>
                  </a:moveTo>
                  <a:cubicBezTo>
                    <a:pt x="373" y="388"/>
                    <a:pt x="175" y="828"/>
                    <a:pt x="1" y="1139"/>
                  </a:cubicBezTo>
                  <a:cubicBezTo>
                    <a:pt x="39" y="1147"/>
                    <a:pt x="77" y="1162"/>
                    <a:pt x="107" y="1184"/>
                  </a:cubicBezTo>
                  <a:cubicBezTo>
                    <a:pt x="145" y="1207"/>
                    <a:pt x="175" y="1230"/>
                    <a:pt x="206" y="1253"/>
                  </a:cubicBezTo>
                  <a:lnTo>
                    <a:pt x="357" y="919"/>
                  </a:lnTo>
                  <a:cubicBezTo>
                    <a:pt x="441" y="964"/>
                    <a:pt x="532" y="1018"/>
                    <a:pt x="623" y="1063"/>
                  </a:cubicBezTo>
                  <a:cubicBezTo>
                    <a:pt x="714" y="1116"/>
                    <a:pt x="798" y="1169"/>
                    <a:pt x="873" y="1215"/>
                  </a:cubicBezTo>
                  <a:cubicBezTo>
                    <a:pt x="919" y="1382"/>
                    <a:pt x="965" y="1556"/>
                    <a:pt x="1018" y="1723"/>
                  </a:cubicBezTo>
                  <a:cubicBezTo>
                    <a:pt x="1056" y="1738"/>
                    <a:pt x="1094" y="1754"/>
                    <a:pt x="1124" y="1769"/>
                  </a:cubicBezTo>
                  <a:cubicBezTo>
                    <a:pt x="1162" y="1792"/>
                    <a:pt x="1192" y="1814"/>
                    <a:pt x="1230" y="1845"/>
                  </a:cubicBezTo>
                  <a:cubicBezTo>
                    <a:pt x="1101" y="1503"/>
                    <a:pt x="851" y="646"/>
                    <a:pt x="691" y="84"/>
                  </a:cubicBezTo>
                  <a:cubicBezTo>
                    <a:pt x="669" y="76"/>
                    <a:pt x="638" y="69"/>
                    <a:pt x="615" y="54"/>
                  </a:cubicBezTo>
                  <a:cubicBezTo>
                    <a:pt x="593" y="39"/>
                    <a:pt x="570" y="23"/>
                    <a:pt x="5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42"/>
            <p:cNvSpPr/>
            <p:nvPr/>
          </p:nvSpPr>
          <p:spPr>
            <a:xfrm>
              <a:off x="2603387" y="1794260"/>
              <a:ext cx="25" cy="25"/>
            </a:xfrm>
            <a:custGeom>
              <a:rect b="b" l="l" r="r" t="t"/>
              <a:pathLst>
                <a:path extrusionOk="0" h="1" w="1">
                  <a:moveTo>
                    <a:pt x="1" y="1"/>
                  </a:moveTo>
                  <a:lnTo>
                    <a:pt x="1" y="1"/>
                  </a:lnTo>
                  <a:lnTo>
                    <a:pt x="1" y="1"/>
                  </a:ln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42"/>
            <p:cNvSpPr/>
            <p:nvPr/>
          </p:nvSpPr>
          <p:spPr>
            <a:xfrm>
              <a:off x="2636067" y="1776887"/>
              <a:ext cx="27230" cy="51796"/>
            </a:xfrm>
            <a:custGeom>
              <a:rect b="b" l="l" r="r" t="t"/>
              <a:pathLst>
                <a:path extrusionOk="0" h="2081" w="1094">
                  <a:moveTo>
                    <a:pt x="1" y="1"/>
                  </a:moveTo>
                  <a:lnTo>
                    <a:pt x="1" y="1"/>
                  </a:lnTo>
                  <a:cubicBezTo>
                    <a:pt x="16" y="502"/>
                    <a:pt x="16" y="980"/>
                    <a:pt x="1" y="1450"/>
                  </a:cubicBezTo>
                  <a:cubicBezTo>
                    <a:pt x="39" y="1465"/>
                    <a:pt x="69" y="1481"/>
                    <a:pt x="107" y="1503"/>
                  </a:cubicBezTo>
                  <a:cubicBezTo>
                    <a:pt x="137" y="1519"/>
                    <a:pt x="175" y="1541"/>
                    <a:pt x="206" y="1572"/>
                  </a:cubicBezTo>
                  <a:cubicBezTo>
                    <a:pt x="190" y="1336"/>
                    <a:pt x="190" y="1109"/>
                    <a:pt x="190" y="881"/>
                  </a:cubicBezTo>
                  <a:lnTo>
                    <a:pt x="190" y="881"/>
                  </a:lnTo>
                  <a:cubicBezTo>
                    <a:pt x="312" y="949"/>
                    <a:pt x="433" y="1018"/>
                    <a:pt x="555" y="1094"/>
                  </a:cubicBezTo>
                  <a:lnTo>
                    <a:pt x="896" y="1291"/>
                  </a:lnTo>
                  <a:cubicBezTo>
                    <a:pt x="896" y="1519"/>
                    <a:pt x="888" y="1739"/>
                    <a:pt x="873" y="1959"/>
                  </a:cubicBezTo>
                  <a:cubicBezTo>
                    <a:pt x="911" y="1966"/>
                    <a:pt x="949" y="1981"/>
                    <a:pt x="980" y="2004"/>
                  </a:cubicBezTo>
                  <a:cubicBezTo>
                    <a:pt x="1018" y="2019"/>
                    <a:pt x="1055" y="2050"/>
                    <a:pt x="1086" y="2080"/>
                  </a:cubicBezTo>
                  <a:cubicBezTo>
                    <a:pt x="1071" y="1588"/>
                    <a:pt x="1071" y="1104"/>
                    <a:pt x="1086" y="628"/>
                  </a:cubicBezTo>
                  <a:lnTo>
                    <a:pt x="1086" y="628"/>
                  </a:lnTo>
                  <a:cubicBezTo>
                    <a:pt x="1088" y="629"/>
                    <a:pt x="1091" y="630"/>
                    <a:pt x="1093" y="631"/>
                  </a:cubicBezTo>
                  <a:lnTo>
                    <a:pt x="1086" y="623"/>
                  </a:lnTo>
                  <a:cubicBezTo>
                    <a:pt x="1086" y="625"/>
                    <a:pt x="1086" y="626"/>
                    <a:pt x="1086" y="628"/>
                  </a:cubicBezTo>
                  <a:lnTo>
                    <a:pt x="1086" y="628"/>
                  </a:lnTo>
                  <a:cubicBezTo>
                    <a:pt x="1050" y="613"/>
                    <a:pt x="1015" y="599"/>
                    <a:pt x="987" y="585"/>
                  </a:cubicBezTo>
                  <a:cubicBezTo>
                    <a:pt x="949" y="562"/>
                    <a:pt x="919" y="540"/>
                    <a:pt x="881" y="509"/>
                  </a:cubicBezTo>
                  <a:lnTo>
                    <a:pt x="881" y="509"/>
                  </a:lnTo>
                  <a:cubicBezTo>
                    <a:pt x="896" y="737"/>
                    <a:pt x="896" y="972"/>
                    <a:pt x="896" y="1200"/>
                  </a:cubicBezTo>
                  <a:cubicBezTo>
                    <a:pt x="775" y="1131"/>
                    <a:pt x="653" y="1063"/>
                    <a:pt x="539" y="995"/>
                  </a:cubicBezTo>
                  <a:cubicBezTo>
                    <a:pt x="418" y="919"/>
                    <a:pt x="304" y="851"/>
                    <a:pt x="190" y="790"/>
                  </a:cubicBezTo>
                  <a:cubicBezTo>
                    <a:pt x="190" y="562"/>
                    <a:pt x="198" y="342"/>
                    <a:pt x="213" y="122"/>
                  </a:cubicBezTo>
                  <a:cubicBezTo>
                    <a:pt x="175" y="115"/>
                    <a:pt x="137" y="99"/>
                    <a:pt x="107" y="77"/>
                  </a:cubicBezTo>
                  <a:cubicBezTo>
                    <a:pt x="69" y="54"/>
                    <a:pt x="31" y="31"/>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42"/>
            <p:cNvSpPr/>
            <p:nvPr/>
          </p:nvSpPr>
          <p:spPr>
            <a:xfrm>
              <a:off x="2743169" y="1837121"/>
              <a:ext cx="8139" cy="33850"/>
            </a:xfrm>
            <a:custGeom>
              <a:rect b="b" l="l" r="r" t="t"/>
              <a:pathLst>
                <a:path extrusionOk="0" h="1360" w="327">
                  <a:moveTo>
                    <a:pt x="166" y="0"/>
                  </a:moveTo>
                  <a:cubicBezTo>
                    <a:pt x="137" y="0"/>
                    <a:pt x="114" y="23"/>
                    <a:pt x="114" y="77"/>
                  </a:cubicBezTo>
                  <a:cubicBezTo>
                    <a:pt x="84" y="495"/>
                    <a:pt x="54" y="920"/>
                    <a:pt x="0" y="1307"/>
                  </a:cubicBezTo>
                  <a:lnTo>
                    <a:pt x="16" y="1314"/>
                  </a:lnTo>
                  <a:cubicBezTo>
                    <a:pt x="38" y="1330"/>
                    <a:pt x="61" y="1345"/>
                    <a:pt x="76" y="1360"/>
                  </a:cubicBezTo>
                  <a:cubicBezTo>
                    <a:pt x="137" y="973"/>
                    <a:pt x="274" y="419"/>
                    <a:pt x="312" y="260"/>
                  </a:cubicBezTo>
                  <a:cubicBezTo>
                    <a:pt x="319" y="237"/>
                    <a:pt x="319" y="214"/>
                    <a:pt x="327" y="191"/>
                  </a:cubicBezTo>
                  <a:cubicBezTo>
                    <a:pt x="319" y="131"/>
                    <a:pt x="289" y="70"/>
                    <a:pt x="236" y="32"/>
                  </a:cubicBezTo>
                  <a:lnTo>
                    <a:pt x="213" y="17"/>
                  </a:lnTo>
                  <a:cubicBezTo>
                    <a:pt x="197" y="6"/>
                    <a:pt x="181" y="0"/>
                    <a:pt x="1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42"/>
            <p:cNvSpPr/>
            <p:nvPr/>
          </p:nvSpPr>
          <p:spPr>
            <a:xfrm>
              <a:off x="2740531" y="1873411"/>
              <a:ext cx="5302" cy="6770"/>
            </a:xfrm>
            <a:custGeom>
              <a:rect b="b" l="l" r="r" t="t"/>
              <a:pathLst>
                <a:path extrusionOk="0" h="272" w="213">
                  <a:moveTo>
                    <a:pt x="51" y="1"/>
                  </a:moveTo>
                  <a:cubicBezTo>
                    <a:pt x="16" y="1"/>
                    <a:pt x="0" y="34"/>
                    <a:pt x="0" y="84"/>
                  </a:cubicBezTo>
                  <a:cubicBezTo>
                    <a:pt x="8" y="152"/>
                    <a:pt x="53" y="221"/>
                    <a:pt x="114" y="259"/>
                  </a:cubicBezTo>
                  <a:cubicBezTo>
                    <a:pt x="130" y="266"/>
                    <a:pt x="146" y="272"/>
                    <a:pt x="161" y="272"/>
                  </a:cubicBezTo>
                  <a:cubicBezTo>
                    <a:pt x="190" y="272"/>
                    <a:pt x="213" y="253"/>
                    <a:pt x="213" y="198"/>
                  </a:cubicBezTo>
                  <a:cubicBezTo>
                    <a:pt x="205" y="122"/>
                    <a:pt x="167" y="54"/>
                    <a:pt x="99" y="16"/>
                  </a:cubicBezTo>
                  <a:cubicBezTo>
                    <a:pt x="80" y="5"/>
                    <a:pt x="65" y="1"/>
                    <a:pt x="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2" name="Google Shape;6492;p42"/>
          <p:cNvGrpSpPr/>
          <p:nvPr/>
        </p:nvGrpSpPr>
        <p:grpSpPr>
          <a:xfrm>
            <a:off x="1931705" y="1610522"/>
            <a:ext cx="262764" cy="373599"/>
            <a:chOff x="1931705" y="1610522"/>
            <a:chExt cx="262764" cy="373599"/>
          </a:xfrm>
        </p:grpSpPr>
        <p:sp>
          <p:nvSpPr>
            <p:cNvPr id="6493" name="Google Shape;6493;p42"/>
            <p:cNvSpPr/>
            <p:nvPr/>
          </p:nvSpPr>
          <p:spPr>
            <a:xfrm>
              <a:off x="1931705" y="1610522"/>
              <a:ext cx="262764" cy="373599"/>
            </a:xfrm>
            <a:custGeom>
              <a:rect b="b" l="l" r="r" t="t"/>
              <a:pathLst>
                <a:path extrusionOk="0" h="15010" w="10557">
                  <a:moveTo>
                    <a:pt x="2499" y="0"/>
                  </a:moveTo>
                  <a:cubicBezTo>
                    <a:pt x="2363" y="0"/>
                    <a:pt x="2239" y="33"/>
                    <a:pt x="2133" y="98"/>
                  </a:cubicBezTo>
                  <a:lnTo>
                    <a:pt x="426" y="1084"/>
                  </a:lnTo>
                  <a:cubicBezTo>
                    <a:pt x="175" y="1228"/>
                    <a:pt x="16" y="1540"/>
                    <a:pt x="16" y="1972"/>
                  </a:cubicBezTo>
                  <a:lnTo>
                    <a:pt x="1" y="8939"/>
                  </a:lnTo>
                  <a:cubicBezTo>
                    <a:pt x="1" y="9811"/>
                    <a:pt x="608" y="10881"/>
                    <a:pt x="1374" y="11322"/>
                  </a:cubicBezTo>
                  <a:lnTo>
                    <a:pt x="7445" y="14820"/>
                  </a:lnTo>
                  <a:cubicBezTo>
                    <a:pt x="7664" y="14948"/>
                    <a:pt x="7872" y="15009"/>
                    <a:pt x="8059" y="15009"/>
                  </a:cubicBezTo>
                  <a:cubicBezTo>
                    <a:pt x="8204" y="15009"/>
                    <a:pt x="8335" y="14973"/>
                    <a:pt x="8447" y="14903"/>
                  </a:cubicBezTo>
                  <a:lnTo>
                    <a:pt x="8447" y="14903"/>
                  </a:lnTo>
                  <a:lnTo>
                    <a:pt x="8424" y="14911"/>
                  </a:lnTo>
                  <a:lnTo>
                    <a:pt x="8424" y="14911"/>
                  </a:lnTo>
                  <a:lnTo>
                    <a:pt x="10132" y="13917"/>
                  </a:lnTo>
                  <a:cubicBezTo>
                    <a:pt x="10375" y="13773"/>
                    <a:pt x="10534" y="13469"/>
                    <a:pt x="10534" y="13037"/>
                  </a:cubicBezTo>
                  <a:lnTo>
                    <a:pt x="10549" y="6070"/>
                  </a:lnTo>
                  <a:cubicBezTo>
                    <a:pt x="10557" y="5190"/>
                    <a:pt x="9942" y="4127"/>
                    <a:pt x="9176" y="3687"/>
                  </a:cubicBezTo>
                  <a:lnTo>
                    <a:pt x="3112" y="189"/>
                  </a:lnTo>
                  <a:cubicBezTo>
                    <a:pt x="2893" y="62"/>
                    <a:pt x="2685" y="0"/>
                    <a:pt x="249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42"/>
            <p:cNvSpPr/>
            <p:nvPr/>
          </p:nvSpPr>
          <p:spPr>
            <a:xfrm>
              <a:off x="2141379" y="1934989"/>
              <a:ext cx="52543" cy="46694"/>
            </a:xfrm>
            <a:custGeom>
              <a:rect b="b" l="l" r="r" t="t"/>
              <a:pathLst>
                <a:path extrusionOk="0" h="1876" w="2111">
                  <a:moveTo>
                    <a:pt x="2110" y="1"/>
                  </a:moveTo>
                  <a:lnTo>
                    <a:pt x="403" y="995"/>
                  </a:lnTo>
                  <a:cubicBezTo>
                    <a:pt x="403" y="1424"/>
                    <a:pt x="253" y="1726"/>
                    <a:pt x="6" y="1872"/>
                  </a:cubicBezTo>
                  <a:lnTo>
                    <a:pt x="6" y="1872"/>
                  </a:lnTo>
                  <a:lnTo>
                    <a:pt x="1708" y="881"/>
                  </a:lnTo>
                  <a:cubicBezTo>
                    <a:pt x="1958" y="737"/>
                    <a:pt x="2110" y="433"/>
                    <a:pt x="2110" y="1"/>
                  </a:cubicBezTo>
                  <a:close/>
                  <a:moveTo>
                    <a:pt x="6" y="1872"/>
                  </a:moveTo>
                  <a:lnTo>
                    <a:pt x="0" y="1875"/>
                  </a:lnTo>
                  <a:cubicBezTo>
                    <a:pt x="2" y="1874"/>
                    <a:pt x="4" y="1873"/>
                    <a:pt x="6" y="18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42"/>
            <p:cNvSpPr/>
            <p:nvPr/>
          </p:nvSpPr>
          <p:spPr>
            <a:xfrm>
              <a:off x="1942283" y="1610522"/>
              <a:ext cx="66904" cy="29445"/>
            </a:xfrm>
            <a:custGeom>
              <a:rect b="b" l="l" r="r" t="t"/>
              <a:pathLst>
                <a:path extrusionOk="0" h="1183" w="2688">
                  <a:moveTo>
                    <a:pt x="2074" y="0"/>
                  </a:moveTo>
                  <a:cubicBezTo>
                    <a:pt x="1938" y="0"/>
                    <a:pt x="1814" y="33"/>
                    <a:pt x="1708" y="98"/>
                  </a:cubicBezTo>
                  <a:lnTo>
                    <a:pt x="1" y="1084"/>
                  </a:lnTo>
                  <a:cubicBezTo>
                    <a:pt x="105" y="1024"/>
                    <a:pt x="226" y="993"/>
                    <a:pt x="360" y="993"/>
                  </a:cubicBezTo>
                  <a:cubicBezTo>
                    <a:pt x="547" y="993"/>
                    <a:pt x="758" y="1054"/>
                    <a:pt x="980" y="1183"/>
                  </a:cubicBezTo>
                  <a:lnTo>
                    <a:pt x="2687" y="189"/>
                  </a:lnTo>
                  <a:cubicBezTo>
                    <a:pt x="2468" y="62"/>
                    <a:pt x="2260" y="0"/>
                    <a:pt x="2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42"/>
            <p:cNvSpPr/>
            <p:nvPr/>
          </p:nvSpPr>
          <p:spPr>
            <a:xfrm>
              <a:off x="2151210" y="1761605"/>
              <a:ext cx="43085" cy="198149"/>
            </a:xfrm>
            <a:custGeom>
              <a:rect b="b" l="l" r="r" t="t"/>
              <a:pathLst>
                <a:path extrusionOk="0" h="7961" w="1731">
                  <a:moveTo>
                    <a:pt x="1730" y="0"/>
                  </a:moveTo>
                  <a:lnTo>
                    <a:pt x="23" y="994"/>
                  </a:lnTo>
                  <a:lnTo>
                    <a:pt x="0" y="7961"/>
                  </a:lnTo>
                  <a:lnTo>
                    <a:pt x="1715" y="6967"/>
                  </a:lnTo>
                  <a:lnTo>
                    <a:pt x="173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42"/>
            <p:cNvSpPr/>
            <p:nvPr/>
          </p:nvSpPr>
          <p:spPr>
            <a:xfrm>
              <a:off x="1966651" y="1615202"/>
              <a:ext cx="193445" cy="111856"/>
            </a:xfrm>
            <a:custGeom>
              <a:rect b="b" l="l" r="r" t="t"/>
              <a:pathLst>
                <a:path extrusionOk="0" h="4494" w="7772">
                  <a:moveTo>
                    <a:pt x="1708" y="1"/>
                  </a:moveTo>
                  <a:lnTo>
                    <a:pt x="1" y="995"/>
                  </a:lnTo>
                  <a:lnTo>
                    <a:pt x="6064" y="4493"/>
                  </a:lnTo>
                  <a:lnTo>
                    <a:pt x="7772" y="3499"/>
                  </a:lnTo>
                  <a:lnTo>
                    <a:pt x="170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42"/>
            <p:cNvSpPr/>
            <p:nvPr/>
          </p:nvSpPr>
          <p:spPr>
            <a:xfrm>
              <a:off x="2117584" y="1702292"/>
              <a:ext cx="76711" cy="84078"/>
            </a:xfrm>
            <a:custGeom>
              <a:rect b="b" l="l" r="r" t="t"/>
              <a:pathLst>
                <a:path extrusionOk="0" h="3378" w="3082">
                  <a:moveTo>
                    <a:pt x="1708" y="0"/>
                  </a:moveTo>
                  <a:lnTo>
                    <a:pt x="0" y="994"/>
                  </a:lnTo>
                  <a:cubicBezTo>
                    <a:pt x="759" y="1434"/>
                    <a:pt x="1374" y="2497"/>
                    <a:pt x="1374" y="3377"/>
                  </a:cubicBezTo>
                  <a:lnTo>
                    <a:pt x="3081" y="2383"/>
                  </a:lnTo>
                  <a:cubicBezTo>
                    <a:pt x="3081" y="1510"/>
                    <a:pt x="2467" y="440"/>
                    <a:pt x="17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42"/>
            <p:cNvSpPr/>
            <p:nvPr/>
          </p:nvSpPr>
          <p:spPr>
            <a:xfrm>
              <a:off x="2002169" y="1737785"/>
              <a:ext cx="91247" cy="109018"/>
            </a:xfrm>
            <a:custGeom>
              <a:rect b="b" l="l" r="r" t="t"/>
              <a:pathLst>
                <a:path extrusionOk="0" h="4380" w="3666">
                  <a:moveTo>
                    <a:pt x="8" y="1"/>
                  </a:moveTo>
                  <a:lnTo>
                    <a:pt x="0" y="4380"/>
                  </a:lnTo>
                  <a:lnTo>
                    <a:pt x="3666" y="4311"/>
                  </a:lnTo>
                  <a:lnTo>
                    <a:pt x="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42"/>
            <p:cNvSpPr/>
            <p:nvPr/>
          </p:nvSpPr>
          <p:spPr>
            <a:xfrm>
              <a:off x="2002368" y="1737785"/>
              <a:ext cx="91048" cy="107500"/>
            </a:xfrm>
            <a:custGeom>
              <a:rect b="b" l="l" r="r" t="t"/>
              <a:pathLst>
                <a:path extrusionOk="0" h="4319" w="3658">
                  <a:moveTo>
                    <a:pt x="0" y="1"/>
                  </a:moveTo>
                  <a:lnTo>
                    <a:pt x="3385" y="4319"/>
                  </a:lnTo>
                  <a:lnTo>
                    <a:pt x="3658" y="4311"/>
                  </a:lnTo>
                  <a:lnTo>
                    <a:pt x="0" y="1"/>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01" name="Google Shape;6501;p42"/>
          <p:cNvGrpSpPr/>
          <p:nvPr/>
        </p:nvGrpSpPr>
        <p:grpSpPr>
          <a:xfrm>
            <a:off x="1316524" y="1610522"/>
            <a:ext cx="262764" cy="373599"/>
            <a:chOff x="1316524" y="1610522"/>
            <a:chExt cx="262764" cy="373599"/>
          </a:xfrm>
        </p:grpSpPr>
        <p:sp>
          <p:nvSpPr>
            <p:cNvPr id="6502" name="Google Shape;6502;p42"/>
            <p:cNvSpPr/>
            <p:nvPr/>
          </p:nvSpPr>
          <p:spPr>
            <a:xfrm>
              <a:off x="1316524" y="1610522"/>
              <a:ext cx="262764" cy="373599"/>
            </a:xfrm>
            <a:custGeom>
              <a:rect b="b" l="l" r="r" t="t"/>
              <a:pathLst>
                <a:path extrusionOk="0" h="15010" w="10557">
                  <a:moveTo>
                    <a:pt x="2498" y="0"/>
                  </a:moveTo>
                  <a:cubicBezTo>
                    <a:pt x="2362" y="0"/>
                    <a:pt x="2238" y="33"/>
                    <a:pt x="2132" y="98"/>
                  </a:cubicBezTo>
                  <a:lnTo>
                    <a:pt x="425" y="1092"/>
                  </a:lnTo>
                  <a:cubicBezTo>
                    <a:pt x="175" y="1236"/>
                    <a:pt x="23" y="1532"/>
                    <a:pt x="23" y="1972"/>
                  </a:cubicBezTo>
                  <a:lnTo>
                    <a:pt x="0" y="8939"/>
                  </a:lnTo>
                  <a:cubicBezTo>
                    <a:pt x="0" y="9811"/>
                    <a:pt x="615" y="10881"/>
                    <a:pt x="1374" y="11314"/>
                  </a:cubicBezTo>
                  <a:lnTo>
                    <a:pt x="7437" y="14820"/>
                  </a:lnTo>
                  <a:cubicBezTo>
                    <a:pt x="7660" y="14948"/>
                    <a:pt x="7870" y="15009"/>
                    <a:pt x="8056" y="15009"/>
                  </a:cubicBezTo>
                  <a:cubicBezTo>
                    <a:pt x="8200" y="15009"/>
                    <a:pt x="8330" y="14973"/>
                    <a:pt x="8439" y="14903"/>
                  </a:cubicBezTo>
                  <a:lnTo>
                    <a:pt x="8439" y="14903"/>
                  </a:lnTo>
                  <a:lnTo>
                    <a:pt x="8416" y="14911"/>
                  </a:lnTo>
                  <a:lnTo>
                    <a:pt x="10124" y="13917"/>
                  </a:lnTo>
                  <a:cubicBezTo>
                    <a:pt x="10374" y="13773"/>
                    <a:pt x="10526" y="13469"/>
                    <a:pt x="10526" y="13037"/>
                  </a:cubicBezTo>
                  <a:lnTo>
                    <a:pt x="10548" y="6070"/>
                  </a:lnTo>
                  <a:cubicBezTo>
                    <a:pt x="10556" y="5190"/>
                    <a:pt x="9941" y="4127"/>
                    <a:pt x="9175" y="3687"/>
                  </a:cubicBezTo>
                  <a:lnTo>
                    <a:pt x="3111" y="189"/>
                  </a:lnTo>
                  <a:cubicBezTo>
                    <a:pt x="2893" y="62"/>
                    <a:pt x="2684" y="0"/>
                    <a:pt x="249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42"/>
            <p:cNvSpPr/>
            <p:nvPr/>
          </p:nvSpPr>
          <p:spPr>
            <a:xfrm>
              <a:off x="1526172" y="1934989"/>
              <a:ext cx="52543" cy="46694"/>
            </a:xfrm>
            <a:custGeom>
              <a:rect b="b" l="l" r="r" t="t"/>
              <a:pathLst>
                <a:path extrusionOk="0" h="1876" w="2111">
                  <a:moveTo>
                    <a:pt x="2110" y="1"/>
                  </a:moveTo>
                  <a:lnTo>
                    <a:pt x="403" y="995"/>
                  </a:lnTo>
                  <a:cubicBezTo>
                    <a:pt x="403" y="1427"/>
                    <a:pt x="243" y="1731"/>
                    <a:pt x="1" y="1875"/>
                  </a:cubicBezTo>
                  <a:lnTo>
                    <a:pt x="1708" y="881"/>
                  </a:lnTo>
                  <a:cubicBezTo>
                    <a:pt x="1951" y="737"/>
                    <a:pt x="2110" y="433"/>
                    <a:pt x="211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42"/>
            <p:cNvSpPr/>
            <p:nvPr/>
          </p:nvSpPr>
          <p:spPr>
            <a:xfrm>
              <a:off x="1327077" y="1610522"/>
              <a:ext cx="66904" cy="29445"/>
            </a:xfrm>
            <a:custGeom>
              <a:rect b="b" l="l" r="r" t="t"/>
              <a:pathLst>
                <a:path extrusionOk="0" h="1183" w="2688">
                  <a:moveTo>
                    <a:pt x="2074" y="0"/>
                  </a:moveTo>
                  <a:cubicBezTo>
                    <a:pt x="1938" y="0"/>
                    <a:pt x="1814" y="33"/>
                    <a:pt x="1708" y="98"/>
                  </a:cubicBezTo>
                  <a:lnTo>
                    <a:pt x="1" y="1084"/>
                  </a:lnTo>
                  <a:cubicBezTo>
                    <a:pt x="105" y="1024"/>
                    <a:pt x="225" y="993"/>
                    <a:pt x="358" y="993"/>
                  </a:cubicBezTo>
                  <a:cubicBezTo>
                    <a:pt x="543" y="993"/>
                    <a:pt x="754" y="1054"/>
                    <a:pt x="980" y="1183"/>
                  </a:cubicBezTo>
                  <a:lnTo>
                    <a:pt x="2687" y="189"/>
                  </a:lnTo>
                  <a:cubicBezTo>
                    <a:pt x="2469" y="62"/>
                    <a:pt x="2260" y="0"/>
                    <a:pt x="2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42"/>
            <p:cNvSpPr/>
            <p:nvPr/>
          </p:nvSpPr>
          <p:spPr>
            <a:xfrm>
              <a:off x="1536004" y="1761605"/>
              <a:ext cx="43085" cy="198149"/>
            </a:xfrm>
            <a:custGeom>
              <a:rect b="b" l="l" r="r" t="t"/>
              <a:pathLst>
                <a:path extrusionOk="0" h="7961" w="1731">
                  <a:moveTo>
                    <a:pt x="1730" y="0"/>
                  </a:moveTo>
                  <a:lnTo>
                    <a:pt x="23" y="994"/>
                  </a:lnTo>
                  <a:lnTo>
                    <a:pt x="0" y="7961"/>
                  </a:lnTo>
                  <a:lnTo>
                    <a:pt x="1715" y="6967"/>
                  </a:lnTo>
                  <a:lnTo>
                    <a:pt x="173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42"/>
            <p:cNvSpPr/>
            <p:nvPr/>
          </p:nvSpPr>
          <p:spPr>
            <a:xfrm>
              <a:off x="1351445" y="1615202"/>
              <a:ext cx="193445" cy="111856"/>
            </a:xfrm>
            <a:custGeom>
              <a:rect b="b" l="l" r="r" t="t"/>
              <a:pathLst>
                <a:path extrusionOk="0" h="4494" w="7772">
                  <a:moveTo>
                    <a:pt x="1708" y="1"/>
                  </a:moveTo>
                  <a:lnTo>
                    <a:pt x="1" y="995"/>
                  </a:lnTo>
                  <a:lnTo>
                    <a:pt x="6064" y="4493"/>
                  </a:lnTo>
                  <a:lnTo>
                    <a:pt x="7772" y="3499"/>
                  </a:lnTo>
                  <a:lnTo>
                    <a:pt x="170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42"/>
            <p:cNvSpPr/>
            <p:nvPr/>
          </p:nvSpPr>
          <p:spPr>
            <a:xfrm>
              <a:off x="1502378" y="1702292"/>
              <a:ext cx="76711" cy="84078"/>
            </a:xfrm>
            <a:custGeom>
              <a:rect b="b" l="l" r="r" t="t"/>
              <a:pathLst>
                <a:path extrusionOk="0" h="3378" w="3082">
                  <a:moveTo>
                    <a:pt x="1708" y="0"/>
                  </a:moveTo>
                  <a:lnTo>
                    <a:pt x="0" y="994"/>
                  </a:lnTo>
                  <a:cubicBezTo>
                    <a:pt x="759" y="1434"/>
                    <a:pt x="1374" y="2497"/>
                    <a:pt x="1374" y="3377"/>
                  </a:cubicBezTo>
                  <a:lnTo>
                    <a:pt x="3081" y="2383"/>
                  </a:lnTo>
                  <a:cubicBezTo>
                    <a:pt x="3081" y="1510"/>
                    <a:pt x="2467" y="440"/>
                    <a:pt x="17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42"/>
            <p:cNvSpPr/>
            <p:nvPr/>
          </p:nvSpPr>
          <p:spPr>
            <a:xfrm>
              <a:off x="1372601" y="1714936"/>
              <a:ext cx="104115" cy="194814"/>
            </a:xfrm>
            <a:custGeom>
              <a:rect b="b" l="l" r="r" t="t"/>
              <a:pathLst>
                <a:path extrusionOk="0" h="7827" w="4183">
                  <a:moveTo>
                    <a:pt x="1139" y="1"/>
                  </a:moveTo>
                  <a:cubicBezTo>
                    <a:pt x="1124" y="1"/>
                    <a:pt x="1109" y="3"/>
                    <a:pt x="1094" y="8"/>
                  </a:cubicBezTo>
                  <a:lnTo>
                    <a:pt x="1078" y="16"/>
                  </a:lnTo>
                  <a:lnTo>
                    <a:pt x="1056" y="31"/>
                  </a:lnTo>
                  <a:cubicBezTo>
                    <a:pt x="1048" y="46"/>
                    <a:pt x="1033" y="54"/>
                    <a:pt x="1018" y="69"/>
                  </a:cubicBezTo>
                  <a:cubicBezTo>
                    <a:pt x="851" y="221"/>
                    <a:pt x="752" y="426"/>
                    <a:pt x="729" y="646"/>
                  </a:cubicBezTo>
                  <a:cubicBezTo>
                    <a:pt x="722" y="744"/>
                    <a:pt x="722" y="851"/>
                    <a:pt x="752" y="949"/>
                  </a:cubicBezTo>
                  <a:cubicBezTo>
                    <a:pt x="752" y="964"/>
                    <a:pt x="760" y="987"/>
                    <a:pt x="767" y="1002"/>
                  </a:cubicBezTo>
                  <a:lnTo>
                    <a:pt x="775" y="1018"/>
                  </a:lnTo>
                  <a:cubicBezTo>
                    <a:pt x="843" y="1162"/>
                    <a:pt x="1025" y="1435"/>
                    <a:pt x="1526" y="1723"/>
                  </a:cubicBezTo>
                  <a:cubicBezTo>
                    <a:pt x="1693" y="1822"/>
                    <a:pt x="1868" y="1905"/>
                    <a:pt x="2050" y="1981"/>
                  </a:cubicBezTo>
                  <a:lnTo>
                    <a:pt x="77" y="3522"/>
                  </a:lnTo>
                  <a:cubicBezTo>
                    <a:pt x="31" y="3560"/>
                    <a:pt x="8" y="3620"/>
                    <a:pt x="8" y="3681"/>
                  </a:cubicBezTo>
                  <a:lnTo>
                    <a:pt x="8" y="3689"/>
                  </a:lnTo>
                  <a:lnTo>
                    <a:pt x="8" y="4205"/>
                  </a:lnTo>
                  <a:lnTo>
                    <a:pt x="8" y="4281"/>
                  </a:lnTo>
                  <a:lnTo>
                    <a:pt x="8" y="4288"/>
                  </a:lnTo>
                  <a:cubicBezTo>
                    <a:pt x="1" y="4296"/>
                    <a:pt x="1" y="4303"/>
                    <a:pt x="8" y="4311"/>
                  </a:cubicBezTo>
                  <a:cubicBezTo>
                    <a:pt x="16" y="4417"/>
                    <a:pt x="62" y="4516"/>
                    <a:pt x="145" y="4584"/>
                  </a:cubicBezTo>
                  <a:lnTo>
                    <a:pt x="160" y="4592"/>
                  </a:lnTo>
                  <a:lnTo>
                    <a:pt x="327" y="4683"/>
                  </a:lnTo>
                  <a:cubicBezTo>
                    <a:pt x="752" y="4933"/>
                    <a:pt x="1086" y="5138"/>
                    <a:pt x="1443" y="5563"/>
                  </a:cubicBezTo>
                  <a:cubicBezTo>
                    <a:pt x="1602" y="5753"/>
                    <a:pt x="1754" y="5950"/>
                    <a:pt x="1891" y="6163"/>
                  </a:cubicBezTo>
                  <a:cubicBezTo>
                    <a:pt x="2012" y="6337"/>
                    <a:pt x="2133" y="6519"/>
                    <a:pt x="2270" y="6686"/>
                  </a:cubicBezTo>
                  <a:cubicBezTo>
                    <a:pt x="2543" y="7028"/>
                    <a:pt x="2869" y="7422"/>
                    <a:pt x="3211" y="7665"/>
                  </a:cubicBezTo>
                  <a:cubicBezTo>
                    <a:pt x="3241" y="7688"/>
                    <a:pt x="3272" y="7711"/>
                    <a:pt x="3302" y="7726"/>
                  </a:cubicBezTo>
                  <a:cubicBezTo>
                    <a:pt x="3419" y="7792"/>
                    <a:pt x="3528" y="7827"/>
                    <a:pt x="3626" y="7827"/>
                  </a:cubicBezTo>
                  <a:cubicBezTo>
                    <a:pt x="3719" y="7827"/>
                    <a:pt x="3801" y="7796"/>
                    <a:pt x="3871" y="7734"/>
                  </a:cubicBezTo>
                  <a:cubicBezTo>
                    <a:pt x="4084" y="7559"/>
                    <a:pt x="4182" y="7119"/>
                    <a:pt x="4106" y="6671"/>
                  </a:cubicBezTo>
                  <a:cubicBezTo>
                    <a:pt x="4099" y="6626"/>
                    <a:pt x="4076" y="6588"/>
                    <a:pt x="4046" y="6557"/>
                  </a:cubicBezTo>
                  <a:cubicBezTo>
                    <a:pt x="4038" y="6550"/>
                    <a:pt x="4031" y="6542"/>
                    <a:pt x="4015" y="6535"/>
                  </a:cubicBezTo>
                  <a:cubicBezTo>
                    <a:pt x="4006" y="6526"/>
                    <a:pt x="3995" y="6522"/>
                    <a:pt x="3984" y="6522"/>
                  </a:cubicBezTo>
                  <a:cubicBezTo>
                    <a:pt x="3976" y="6522"/>
                    <a:pt x="3969" y="6524"/>
                    <a:pt x="3962" y="6527"/>
                  </a:cubicBezTo>
                  <a:cubicBezTo>
                    <a:pt x="3923" y="6539"/>
                    <a:pt x="3882" y="6545"/>
                    <a:pt x="3837" y="6545"/>
                  </a:cubicBezTo>
                  <a:cubicBezTo>
                    <a:pt x="3717" y="6545"/>
                    <a:pt x="3577" y="6500"/>
                    <a:pt x="3416" y="6406"/>
                  </a:cubicBezTo>
                  <a:cubicBezTo>
                    <a:pt x="3264" y="6315"/>
                    <a:pt x="3120" y="6208"/>
                    <a:pt x="2991" y="6087"/>
                  </a:cubicBezTo>
                  <a:cubicBezTo>
                    <a:pt x="2680" y="5761"/>
                    <a:pt x="2384" y="5411"/>
                    <a:pt x="2111" y="5055"/>
                  </a:cubicBezTo>
                  <a:cubicBezTo>
                    <a:pt x="1898" y="4751"/>
                    <a:pt x="1632" y="4493"/>
                    <a:pt x="1329" y="4281"/>
                  </a:cubicBezTo>
                  <a:lnTo>
                    <a:pt x="1329" y="4273"/>
                  </a:lnTo>
                  <a:cubicBezTo>
                    <a:pt x="1337" y="4258"/>
                    <a:pt x="3795" y="2437"/>
                    <a:pt x="3803" y="2376"/>
                  </a:cubicBezTo>
                  <a:lnTo>
                    <a:pt x="3864" y="1875"/>
                  </a:lnTo>
                  <a:cubicBezTo>
                    <a:pt x="3864" y="1814"/>
                    <a:pt x="3856" y="1746"/>
                    <a:pt x="3826" y="1693"/>
                  </a:cubicBezTo>
                  <a:cubicBezTo>
                    <a:pt x="3795" y="1640"/>
                    <a:pt x="3757" y="1594"/>
                    <a:pt x="3704" y="1564"/>
                  </a:cubicBezTo>
                  <a:cubicBezTo>
                    <a:pt x="3697" y="1556"/>
                    <a:pt x="3681" y="1549"/>
                    <a:pt x="3674" y="1549"/>
                  </a:cubicBezTo>
                  <a:lnTo>
                    <a:pt x="3659" y="1541"/>
                  </a:lnTo>
                  <a:cubicBezTo>
                    <a:pt x="3241" y="1397"/>
                    <a:pt x="2832" y="1215"/>
                    <a:pt x="2452" y="987"/>
                  </a:cubicBezTo>
                  <a:cubicBezTo>
                    <a:pt x="2376" y="949"/>
                    <a:pt x="2300" y="904"/>
                    <a:pt x="2224" y="858"/>
                  </a:cubicBezTo>
                  <a:cubicBezTo>
                    <a:pt x="1944" y="691"/>
                    <a:pt x="1678" y="486"/>
                    <a:pt x="1450" y="259"/>
                  </a:cubicBezTo>
                  <a:cubicBezTo>
                    <a:pt x="1435" y="243"/>
                    <a:pt x="1390" y="190"/>
                    <a:pt x="1344" y="130"/>
                  </a:cubicBezTo>
                  <a:cubicBezTo>
                    <a:pt x="1306" y="92"/>
                    <a:pt x="1268" y="54"/>
                    <a:pt x="1230" y="31"/>
                  </a:cubicBezTo>
                  <a:cubicBezTo>
                    <a:pt x="1200" y="11"/>
                    <a:pt x="1170" y="1"/>
                    <a:pt x="11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09" name="Google Shape;6509;p42"/>
          <p:cNvGrpSpPr/>
          <p:nvPr/>
        </p:nvGrpSpPr>
        <p:grpSpPr>
          <a:xfrm>
            <a:off x="5062120" y="3947295"/>
            <a:ext cx="262764" cy="373599"/>
            <a:chOff x="5062120" y="3947295"/>
            <a:chExt cx="262764" cy="373599"/>
          </a:xfrm>
        </p:grpSpPr>
        <p:sp>
          <p:nvSpPr>
            <p:cNvPr id="6510" name="Google Shape;6510;p42"/>
            <p:cNvSpPr/>
            <p:nvPr/>
          </p:nvSpPr>
          <p:spPr>
            <a:xfrm>
              <a:off x="5062120" y="3947295"/>
              <a:ext cx="262764" cy="373599"/>
            </a:xfrm>
            <a:custGeom>
              <a:rect b="b" l="l" r="r" t="t"/>
              <a:pathLst>
                <a:path extrusionOk="0" h="15010" w="10557">
                  <a:moveTo>
                    <a:pt x="2505" y="1"/>
                  </a:moveTo>
                  <a:cubicBezTo>
                    <a:pt x="2366" y="1"/>
                    <a:pt x="2240" y="33"/>
                    <a:pt x="2133" y="95"/>
                  </a:cubicBezTo>
                  <a:lnTo>
                    <a:pt x="426" y="1089"/>
                  </a:lnTo>
                  <a:cubicBezTo>
                    <a:pt x="183" y="1233"/>
                    <a:pt x="23" y="1537"/>
                    <a:pt x="23" y="1977"/>
                  </a:cubicBezTo>
                  <a:lnTo>
                    <a:pt x="1" y="8943"/>
                  </a:lnTo>
                  <a:cubicBezTo>
                    <a:pt x="1" y="9816"/>
                    <a:pt x="615" y="10879"/>
                    <a:pt x="1374" y="11319"/>
                  </a:cubicBezTo>
                  <a:lnTo>
                    <a:pt x="7438" y="14825"/>
                  </a:lnTo>
                  <a:cubicBezTo>
                    <a:pt x="7656" y="14951"/>
                    <a:pt x="7864" y="15010"/>
                    <a:pt x="8047" y="15010"/>
                  </a:cubicBezTo>
                  <a:cubicBezTo>
                    <a:pt x="8195" y="15010"/>
                    <a:pt x="8328" y="14972"/>
                    <a:pt x="8439" y="14901"/>
                  </a:cubicBezTo>
                  <a:lnTo>
                    <a:pt x="8439" y="14901"/>
                  </a:lnTo>
                  <a:lnTo>
                    <a:pt x="8424" y="14916"/>
                  </a:lnTo>
                  <a:lnTo>
                    <a:pt x="10132" y="13922"/>
                  </a:lnTo>
                  <a:cubicBezTo>
                    <a:pt x="10375" y="13778"/>
                    <a:pt x="10526" y="13474"/>
                    <a:pt x="10534" y="13041"/>
                  </a:cubicBezTo>
                  <a:lnTo>
                    <a:pt x="10549" y="6075"/>
                  </a:lnTo>
                  <a:cubicBezTo>
                    <a:pt x="10557" y="5195"/>
                    <a:pt x="9942" y="4132"/>
                    <a:pt x="9183" y="3692"/>
                  </a:cubicBezTo>
                  <a:lnTo>
                    <a:pt x="3120" y="186"/>
                  </a:lnTo>
                  <a:cubicBezTo>
                    <a:pt x="2902" y="60"/>
                    <a:pt x="2692" y="1"/>
                    <a:pt x="250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42"/>
            <p:cNvSpPr/>
            <p:nvPr/>
          </p:nvSpPr>
          <p:spPr>
            <a:xfrm>
              <a:off x="5271794" y="4271687"/>
              <a:ext cx="52518" cy="46868"/>
            </a:xfrm>
            <a:custGeom>
              <a:rect b="b" l="l" r="r" t="t"/>
              <a:pathLst>
                <a:path extrusionOk="0" h="1883" w="2110">
                  <a:moveTo>
                    <a:pt x="2110" y="1"/>
                  </a:moveTo>
                  <a:lnTo>
                    <a:pt x="402" y="995"/>
                  </a:lnTo>
                  <a:cubicBezTo>
                    <a:pt x="402" y="1432"/>
                    <a:pt x="253" y="1734"/>
                    <a:pt x="6" y="1880"/>
                  </a:cubicBezTo>
                  <a:lnTo>
                    <a:pt x="6" y="1880"/>
                  </a:lnTo>
                  <a:lnTo>
                    <a:pt x="1708" y="889"/>
                  </a:lnTo>
                  <a:cubicBezTo>
                    <a:pt x="1958" y="745"/>
                    <a:pt x="2110" y="441"/>
                    <a:pt x="2110" y="1"/>
                  </a:cubicBezTo>
                  <a:close/>
                  <a:moveTo>
                    <a:pt x="6" y="1880"/>
                  </a:moveTo>
                  <a:lnTo>
                    <a:pt x="0" y="1883"/>
                  </a:lnTo>
                  <a:cubicBezTo>
                    <a:pt x="2" y="1882"/>
                    <a:pt x="4" y="1881"/>
                    <a:pt x="6" y="18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42"/>
            <p:cNvSpPr/>
            <p:nvPr/>
          </p:nvSpPr>
          <p:spPr>
            <a:xfrm>
              <a:off x="5072699" y="3947295"/>
              <a:ext cx="66904" cy="29395"/>
            </a:xfrm>
            <a:custGeom>
              <a:rect b="b" l="l" r="r" t="t"/>
              <a:pathLst>
                <a:path extrusionOk="0" h="1181" w="2688">
                  <a:moveTo>
                    <a:pt x="2077" y="1"/>
                  </a:moveTo>
                  <a:cubicBezTo>
                    <a:pt x="1940" y="1"/>
                    <a:pt x="1815" y="33"/>
                    <a:pt x="1708" y="95"/>
                  </a:cubicBezTo>
                  <a:lnTo>
                    <a:pt x="1" y="1089"/>
                  </a:lnTo>
                  <a:cubicBezTo>
                    <a:pt x="107" y="1028"/>
                    <a:pt x="232" y="995"/>
                    <a:pt x="369" y="995"/>
                  </a:cubicBezTo>
                  <a:cubicBezTo>
                    <a:pt x="554" y="995"/>
                    <a:pt x="762" y="1054"/>
                    <a:pt x="980" y="1180"/>
                  </a:cubicBezTo>
                  <a:lnTo>
                    <a:pt x="2687" y="186"/>
                  </a:lnTo>
                  <a:cubicBezTo>
                    <a:pt x="2469" y="60"/>
                    <a:pt x="2262" y="1"/>
                    <a:pt x="20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42"/>
            <p:cNvSpPr/>
            <p:nvPr/>
          </p:nvSpPr>
          <p:spPr>
            <a:xfrm>
              <a:off x="5281601" y="4098303"/>
              <a:ext cx="43284" cy="198149"/>
            </a:xfrm>
            <a:custGeom>
              <a:rect b="b" l="l" r="r" t="t"/>
              <a:pathLst>
                <a:path extrusionOk="0" h="7961" w="1739">
                  <a:moveTo>
                    <a:pt x="1739" y="0"/>
                  </a:moveTo>
                  <a:lnTo>
                    <a:pt x="24" y="994"/>
                  </a:lnTo>
                  <a:lnTo>
                    <a:pt x="1" y="7961"/>
                  </a:lnTo>
                  <a:lnTo>
                    <a:pt x="1716" y="6967"/>
                  </a:lnTo>
                  <a:lnTo>
                    <a:pt x="173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42"/>
            <p:cNvSpPr/>
            <p:nvPr/>
          </p:nvSpPr>
          <p:spPr>
            <a:xfrm>
              <a:off x="5097066" y="3952099"/>
              <a:ext cx="193644" cy="111856"/>
            </a:xfrm>
            <a:custGeom>
              <a:rect b="b" l="l" r="r" t="t"/>
              <a:pathLst>
                <a:path extrusionOk="0" h="4494" w="7780">
                  <a:moveTo>
                    <a:pt x="1716" y="1"/>
                  </a:moveTo>
                  <a:lnTo>
                    <a:pt x="1" y="995"/>
                  </a:lnTo>
                  <a:lnTo>
                    <a:pt x="6064" y="4493"/>
                  </a:lnTo>
                  <a:lnTo>
                    <a:pt x="7779" y="3499"/>
                  </a:lnTo>
                  <a:lnTo>
                    <a:pt x="171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42"/>
            <p:cNvSpPr/>
            <p:nvPr/>
          </p:nvSpPr>
          <p:spPr>
            <a:xfrm>
              <a:off x="5247999" y="4039189"/>
              <a:ext cx="76711" cy="83879"/>
            </a:xfrm>
            <a:custGeom>
              <a:rect b="b" l="l" r="r" t="t"/>
              <a:pathLst>
                <a:path extrusionOk="0" h="3370" w="3082">
                  <a:moveTo>
                    <a:pt x="1708" y="0"/>
                  </a:moveTo>
                  <a:lnTo>
                    <a:pt x="0" y="994"/>
                  </a:lnTo>
                  <a:cubicBezTo>
                    <a:pt x="759" y="1434"/>
                    <a:pt x="1374" y="2504"/>
                    <a:pt x="1374" y="3369"/>
                  </a:cubicBezTo>
                  <a:lnTo>
                    <a:pt x="3081" y="2375"/>
                  </a:lnTo>
                  <a:cubicBezTo>
                    <a:pt x="3081" y="1503"/>
                    <a:pt x="2466" y="440"/>
                    <a:pt x="17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42"/>
            <p:cNvSpPr/>
            <p:nvPr/>
          </p:nvSpPr>
          <p:spPr>
            <a:xfrm>
              <a:off x="5113693" y="4108806"/>
              <a:ext cx="45922" cy="51124"/>
            </a:xfrm>
            <a:custGeom>
              <a:rect b="b" l="l" r="r" t="t"/>
              <a:pathLst>
                <a:path extrusionOk="0" h="2054" w="1845">
                  <a:moveTo>
                    <a:pt x="267" y="1"/>
                  </a:moveTo>
                  <a:cubicBezTo>
                    <a:pt x="218" y="1"/>
                    <a:pt x="171" y="22"/>
                    <a:pt x="137" y="64"/>
                  </a:cubicBezTo>
                  <a:cubicBezTo>
                    <a:pt x="23" y="208"/>
                    <a:pt x="0" y="762"/>
                    <a:pt x="23" y="1088"/>
                  </a:cubicBezTo>
                  <a:cubicBezTo>
                    <a:pt x="31" y="1202"/>
                    <a:pt x="53" y="1316"/>
                    <a:pt x="91" y="1422"/>
                  </a:cubicBezTo>
                  <a:cubicBezTo>
                    <a:pt x="129" y="1559"/>
                    <a:pt x="213" y="1673"/>
                    <a:pt x="327" y="1749"/>
                  </a:cubicBezTo>
                  <a:lnTo>
                    <a:pt x="349" y="1764"/>
                  </a:lnTo>
                  <a:cubicBezTo>
                    <a:pt x="403" y="1794"/>
                    <a:pt x="486" y="1809"/>
                    <a:pt x="1253" y="1969"/>
                  </a:cubicBezTo>
                  <a:lnTo>
                    <a:pt x="1617" y="2045"/>
                  </a:lnTo>
                  <a:cubicBezTo>
                    <a:pt x="1637" y="2051"/>
                    <a:pt x="1657" y="2054"/>
                    <a:pt x="1676" y="2054"/>
                  </a:cubicBezTo>
                  <a:cubicBezTo>
                    <a:pt x="1773" y="2054"/>
                    <a:pt x="1838" y="1972"/>
                    <a:pt x="1844" y="1832"/>
                  </a:cubicBezTo>
                  <a:cubicBezTo>
                    <a:pt x="1844" y="1650"/>
                    <a:pt x="1776" y="1468"/>
                    <a:pt x="1647" y="1331"/>
                  </a:cubicBezTo>
                  <a:lnTo>
                    <a:pt x="1389" y="1066"/>
                  </a:lnTo>
                  <a:cubicBezTo>
                    <a:pt x="456" y="87"/>
                    <a:pt x="456" y="87"/>
                    <a:pt x="395" y="49"/>
                  </a:cubicBezTo>
                  <a:lnTo>
                    <a:pt x="380" y="41"/>
                  </a:lnTo>
                  <a:cubicBezTo>
                    <a:pt x="346" y="14"/>
                    <a:pt x="306" y="1"/>
                    <a:pt x="2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42"/>
            <p:cNvSpPr/>
            <p:nvPr/>
          </p:nvSpPr>
          <p:spPr>
            <a:xfrm>
              <a:off x="5133903" y="4167821"/>
              <a:ext cx="36464" cy="56077"/>
            </a:xfrm>
            <a:custGeom>
              <a:rect b="b" l="l" r="r" t="t"/>
              <a:pathLst>
                <a:path extrusionOk="0" h="2253" w="1465">
                  <a:moveTo>
                    <a:pt x="983" y="0"/>
                  </a:moveTo>
                  <a:cubicBezTo>
                    <a:pt x="945" y="0"/>
                    <a:pt x="907" y="10"/>
                    <a:pt x="873" y="30"/>
                  </a:cubicBezTo>
                  <a:lnTo>
                    <a:pt x="699" y="175"/>
                  </a:lnTo>
                  <a:cubicBezTo>
                    <a:pt x="38" y="675"/>
                    <a:pt x="38" y="683"/>
                    <a:pt x="16" y="736"/>
                  </a:cubicBezTo>
                  <a:cubicBezTo>
                    <a:pt x="0" y="774"/>
                    <a:pt x="0" y="820"/>
                    <a:pt x="0" y="865"/>
                  </a:cubicBezTo>
                  <a:cubicBezTo>
                    <a:pt x="8" y="949"/>
                    <a:pt x="38" y="1024"/>
                    <a:pt x="76" y="1093"/>
                  </a:cubicBezTo>
                  <a:cubicBezTo>
                    <a:pt x="220" y="1389"/>
                    <a:pt x="858" y="2034"/>
                    <a:pt x="1146" y="2201"/>
                  </a:cubicBezTo>
                  <a:cubicBezTo>
                    <a:pt x="1169" y="2216"/>
                    <a:pt x="1192" y="2224"/>
                    <a:pt x="1207" y="2231"/>
                  </a:cubicBezTo>
                  <a:cubicBezTo>
                    <a:pt x="1242" y="2245"/>
                    <a:pt x="1274" y="2252"/>
                    <a:pt x="1302" y="2252"/>
                  </a:cubicBezTo>
                  <a:cubicBezTo>
                    <a:pt x="1364" y="2252"/>
                    <a:pt x="1408" y="2218"/>
                    <a:pt x="1435" y="2155"/>
                  </a:cubicBezTo>
                  <a:cubicBezTo>
                    <a:pt x="1457" y="2102"/>
                    <a:pt x="1457" y="2095"/>
                    <a:pt x="1465" y="1062"/>
                  </a:cubicBezTo>
                  <a:lnTo>
                    <a:pt x="1465" y="630"/>
                  </a:lnTo>
                  <a:cubicBezTo>
                    <a:pt x="1457" y="448"/>
                    <a:pt x="1382" y="273"/>
                    <a:pt x="1253" y="152"/>
                  </a:cubicBezTo>
                  <a:cubicBezTo>
                    <a:pt x="1215" y="106"/>
                    <a:pt x="1169" y="76"/>
                    <a:pt x="1116" y="46"/>
                  </a:cubicBezTo>
                  <a:lnTo>
                    <a:pt x="1124" y="46"/>
                  </a:lnTo>
                  <a:cubicBezTo>
                    <a:pt x="1081" y="16"/>
                    <a:pt x="1032" y="0"/>
                    <a:pt x="9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42"/>
            <p:cNvSpPr/>
            <p:nvPr/>
          </p:nvSpPr>
          <p:spPr>
            <a:xfrm>
              <a:off x="5176390" y="4173421"/>
              <a:ext cx="46121" cy="59786"/>
            </a:xfrm>
            <a:custGeom>
              <a:rect b="b" l="l" r="r" t="t"/>
              <a:pathLst>
                <a:path extrusionOk="0" h="2402" w="1853">
                  <a:moveTo>
                    <a:pt x="236" y="1"/>
                  </a:moveTo>
                  <a:cubicBezTo>
                    <a:pt x="191" y="1"/>
                    <a:pt x="145" y="14"/>
                    <a:pt x="107" y="41"/>
                  </a:cubicBezTo>
                  <a:cubicBezTo>
                    <a:pt x="16" y="124"/>
                    <a:pt x="1" y="299"/>
                    <a:pt x="77" y="473"/>
                  </a:cubicBezTo>
                  <a:lnTo>
                    <a:pt x="221" y="830"/>
                  </a:lnTo>
                  <a:cubicBezTo>
                    <a:pt x="745" y="2112"/>
                    <a:pt x="752" y="2120"/>
                    <a:pt x="798" y="2196"/>
                  </a:cubicBezTo>
                  <a:cubicBezTo>
                    <a:pt x="843" y="2257"/>
                    <a:pt x="896" y="2317"/>
                    <a:pt x="965" y="2355"/>
                  </a:cubicBezTo>
                  <a:cubicBezTo>
                    <a:pt x="1003" y="2378"/>
                    <a:pt x="1041" y="2393"/>
                    <a:pt x="1086" y="2401"/>
                  </a:cubicBezTo>
                  <a:cubicBezTo>
                    <a:pt x="1092" y="2401"/>
                    <a:pt x="1099" y="2402"/>
                    <a:pt x="1105" y="2402"/>
                  </a:cubicBezTo>
                  <a:cubicBezTo>
                    <a:pt x="1346" y="2402"/>
                    <a:pt x="1800" y="1999"/>
                    <a:pt x="1837" y="1733"/>
                  </a:cubicBezTo>
                  <a:cubicBezTo>
                    <a:pt x="1853" y="1596"/>
                    <a:pt x="1815" y="1467"/>
                    <a:pt x="1731" y="1353"/>
                  </a:cubicBezTo>
                  <a:cubicBezTo>
                    <a:pt x="1686" y="1285"/>
                    <a:pt x="1686" y="1285"/>
                    <a:pt x="828" y="466"/>
                  </a:cubicBezTo>
                  <a:lnTo>
                    <a:pt x="471" y="116"/>
                  </a:lnTo>
                  <a:cubicBezTo>
                    <a:pt x="441" y="86"/>
                    <a:pt x="403" y="56"/>
                    <a:pt x="365" y="33"/>
                  </a:cubicBezTo>
                  <a:lnTo>
                    <a:pt x="365" y="41"/>
                  </a:lnTo>
                  <a:cubicBezTo>
                    <a:pt x="327" y="14"/>
                    <a:pt x="282" y="1"/>
                    <a:pt x="2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42"/>
            <p:cNvSpPr/>
            <p:nvPr/>
          </p:nvSpPr>
          <p:spPr>
            <a:xfrm>
              <a:off x="5175071" y="4127723"/>
              <a:ext cx="46694" cy="48287"/>
            </a:xfrm>
            <a:custGeom>
              <a:rect b="b" l="l" r="r" t="t"/>
              <a:pathLst>
                <a:path extrusionOk="0" h="1940" w="1876">
                  <a:moveTo>
                    <a:pt x="931" y="0"/>
                  </a:moveTo>
                  <a:cubicBezTo>
                    <a:pt x="922" y="0"/>
                    <a:pt x="913" y="1"/>
                    <a:pt x="904" y="2"/>
                  </a:cubicBezTo>
                  <a:cubicBezTo>
                    <a:pt x="851" y="10"/>
                    <a:pt x="851" y="10"/>
                    <a:pt x="319" y="541"/>
                  </a:cubicBezTo>
                  <a:lnTo>
                    <a:pt x="92" y="761"/>
                  </a:lnTo>
                  <a:cubicBezTo>
                    <a:pt x="8" y="837"/>
                    <a:pt x="1" y="1004"/>
                    <a:pt x="84" y="1194"/>
                  </a:cubicBezTo>
                  <a:cubicBezTo>
                    <a:pt x="137" y="1330"/>
                    <a:pt x="236" y="1452"/>
                    <a:pt x="365" y="1535"/>
                  </a:cubicBezTo>
                  <a:lnTo>
                    <a:pt x="395" y="1550"/>
                  </a:lnTo>
                  <a:lnTo>
                    <a:pt x="411" y="1565"/>
                  </a:lnTo>
                  <a:cubicBezTo>
                    <a:pt x="426" y="1573"/>
                    <a:pt x="433" y="1573"/>
                    <a:pt x="448" y="1581"/>
                  </a:cubicBezTo>
                  <a:cubicBezTo>
                    <a:pt x="540" y="1596"/>
                    <a:pt x="623" y="1626"/>
                    <a:pt x="714" y="1657"/>
                  </a:cubicBezTo>
                  <a:cubicBezTo>
                    <a:pt x="1550" y="1905"/>
                    <a:pt x="1672" y="1939"/>
                    <a:pt x="1724" y="1939"/>
                  </a:cubicBezTo>
                  <a:cubicBezTo>
                    <a:pt x="1732" y="1939"/>
                    <a:pt x="1739" y="1938"/>
                    <a:pt x="1746" y="1937"/>
                  </a:cubicBezTo>
                  <a:cubicBezTo>
                    <a:pt x="1830" y="1922"/>
                    <a:pt x="1875" y="1846"/>
                    <a:pt x="1868" y="1710"/>
                  </a:cubicBezTo>
                  <a:lnTo>
                    <a:pt x="1868" y="1694"/>
                  </a:lnTo>
                  <a:cubicBezTo>
                    <a:pt x="1845" y="1376"/>
                    <a:pt x="1427" y="412"/>
                    <a:pt x="1200" y="162"/>
                  </a:cubicBezTo>
                  <a:cubicBezTo>
                    <a:pt x="1162" y="116"/>
                    <a:pt x="1116" y="70"/>
                    <a:pt x="1063" y="40"/>
                  </a:cubicBezTo>
                  <a:lnTo>
                    <a:pt x="1056" y="40"/>
                  </a:lnTo>
                  <a:cubicBezTo>
                    <a:pt x="1018" y="15"/>
                    <a:pt x="975" y="0"/>
                    <a:pt x="9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42"/>
            <p:cNvSpPr/>
            <p:nvPr/>
          </p:nvSpPr>
          <p:spPr>
            <a:xfrm>
              <a:off x="5124644" y="4050738"/>
              <a:ext cx="47017" cy="91172"/>
            </a:xfrm>
            <a:custGeom>
              <a:rect b="b" l="l" r="r" t="t"/>
              <a:pathLst>
                <a:path extrusionOk="0" h="3663" w="1889">
                  <a:moveTo>
                    <a:pt x="281" y="1"/>
                  </a:moveTo>
                  <a:cubicBezTo>
                    <a:pt x="207" y="1"/>
                    <a:pt x="149" y="10"/>
                    <a:pt x="114" y="29"/>
                  </a:cubicBezTo>
                  <a:cubicBezTo>
                    <a:pt x="31" y="90"/>
                    <a:pt x="1" y="204"/>
                    <a:pt x="31" y="302"/>
                  </a:cubicBezTo>
                  <a:cubicBezTo>
                    <a:pt x="38" y="310"/>
                    <a:pt x="38" y="318"/>
                    <a:pt x="38" y="325"/>
                  </a:cubicBezTo>
                  <a:cubicBezTo>
                    <a:pt x="69" y="401"/>
                    <a:pt x="926" y="2465"/>
                    <a:pt x="1192" y="3095"/>
                  </a:cubicBezTo>
                  <a:cubicBezTo>
                    <a:pt x="1298" y="3368"/>
                    <a:pt x="1420" y="3543"/>
                    <a:pt x="1549" y="3619"/>
                  </a:cubicBezTo>
                  <a:cubicBezTo>
                    <a:pt x="1579" y="3634"/>
                    <a:pt x="1609" y="3649"/>
                    <a:pt x="1647" y="3657"/>
                  </a:cubicBezTo>
                  <a:cubicBezTo>
                    <a:pt x="1665" y="3661"/>
                    <a:pt x="1683" y="3663"/>
                    <a:pt x="1699" y="3663"/>
                  </a:cubicBezTo>
                  <a:cubicBezTo>
                    <a:pt x="1830" y="3663"/>
                    <a:pt x="1888" y="3525"/>
                    <a:pt x="1875" y="3255"/>
                  </a:cubicBezTo>
                  <a:cubicBezTo>
                    <a:pt x="1867" y="2875"/>
                    <a:pt x="1761" y="872"/>
                    <a:pt x="1738" y="750"/>
                  </a:cubicBezTo>
                  <a:cubicBezTo>
                    <a:pt x="1708" y="606"/>
                    <a:pt x="1632" y="477"/>
                    <a:pt x="1526" y="386"/>
                  </a:cubicBezTo>
                  <a:cubicBezTo>
                    <a:pt x="1488" y="356"/>
                    <a:pt x="1450" y="333"/>
                    <a:pt x="1412" y="310"/>
                  </a:cubicBezTo>
                  <a:cubicBezTo>
                    <a:pt x="1132" y="146"/>
                    <a:pt x="579" y="1"/>
                    <a:pt x="2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21" name="Google Shape;6521;p42"/>
          <p:cNvSpPr txBox="1"/>
          <p:nvPr>
            <p:ph type="ctrTitle"/>
          </p:nvPr>
        </p:nvSpPr>
        <p:spPr>
          <a:xfrm>
            <a:off x="939750" y="366800"/>
            <a:ext cx="3810000" cy="504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SOCIAL MEDIA</a:t>
            </a:r>
            <a:r>
              <a:rPr lang="en"/>
              <a:t> ICONS</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rgbClr val="EFEFEF"/>
        </a:solidFill>
      </p:bgPr>
    </p:bg>
    <p:spTree>
      <p:nvGrpSpPr>
        <p:cNvPr id="6525" name="Shape 6525"/>
        <p:cNvGrpSpPr/>
        <p:nvPr/>
      </p:nvGrpSpPr>
      <p:grpSpPr>
        <a:xfrm>
          <a:off x="0" y="0"/>
          <a:ext cx="0" cy="0"/>
          <a:chOff x="0" y="0"/>
          <a:chExt cx="0" cy="0"/>
        </a:xfrm>
      </p:grpSpPr>
      <p:sp>
        <p:nvSpPr>
          <p:cNvPr id="6526" name="Google Shape;6526;p43"/>
          <p:cNvSpPr txBox="1"/>
          <p:nvPr>
            <p:ph type="ctrTitle"/>
          </p:nvPr>
        </p:nvSpPr>
        <p:spPr>
          <a:xfrm flipH="1">
            <a:off x="5944500" y="366800"/>
            <a:ext cx="2250900" cy="5040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ALTERNATIVE RESOURCES</a:t>
            </a:r>
            <a:endParaRPr/>
          </a:p>
        </p:txBody>
      </p:sp>
      <p:grpSp>
        <p:nvGrpSpPr>
          <p:cNvPr id="6527" name="Google Shape;6527;p43"/>
          <p:cNvGrpSpPr/>
          <p:nvPr/>
        </p:nvGrpSpPr>
        <p:grpSpPr>
          <a:xfrm>
            <a:off x="454588" y="1659092"/>
            <a:ext cx="1570684" cy="1369536"/>
            <a:chOff x="4002200" y="2278875"/>
            <a:chExt cx="1936725" cy="1688700"/>
          </a:xfrm>
        </p:grpSpPr>
        <p:sp>
          <p:nvSpPr>
            <p:cNvPr id="6528" name="Google Shape;6528;p43"/>
            <p:cNvSpPr/>
            <p:nvPr/>
          </p:nvSpPr>
          <p:spPr>
            <a:xfrm>
              <a:off x="4512375" y="3258625"/>
              <a:ext cx="1232625" cy="708950"/>
            </a:xfrm>
            <a:custGeom>
              <a:rect b="b" l="l" r="r" t="t"/>
              <a:pathLst>
                <a:path extrusionOk="0" h="28358" w="49305">
                  <a:moveTo>
                    <a:pt x="32081" y="0"/>
                  </a:moveTo>
                  <a:cubicBezTo>
                    <a:pt x="31878" y="0"/>
                    <a:pt x="31676" y="45"/>
                    <a:pt x="31522" y="133"/>
                  </a:cubicBezTo>
                  <a:lnTo>
                    <a:pt x="307" y="18154"/>
                  </a:lnTo>
                  <a:cubicBezTo>
                    <a:pt x="0" y="18331"/>
                    <a:pt x="0" y="18621"/>
                    <a:pt x="307" y="18799"/>
                  </a:cubicBezTo>
                  <a:lnTo>
                    <a:pt x="16635" y="28222"/>
                  </a:lnTo>
                  <a:cubicBezTo>
                    <a:pt x="16789" y="28313"/>
                    <a:pt x="16993" y="28358"/>
                    <a:pt x="17196" y="28358"/>
                  </a:cubicBezTo>
                  <a:cubicBezTo>
                    <a:pt x="17397" y="28358"/>
                    <a:pt x="17598" y="28314"/>
                    <a:pt x="17751" y="28225"/>
                  </a:cubicBezTo>
                  <a:lnTo>
                    <a:pt x="48997" y="10222"/>
                  </a:lnTo>
                  <a:cubicBezTo>
                    <a:pt x="49305" y="10045"/>
                    <a:pt x="49305" y="9754"/>
                    <a:pt x="48997" y="9577"/>
                  </a:cubicBezTo>
                  <a:lnTo>
                    <a:pt x="32639" y="133"/>
                  </a:lnTo>
                  <a:cubicBezTo>
                    <a:pt x="32485" y="45"/>
                    <a:pt x="32283" y="0"/>
                    <a:pt x="32081"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43"/>
            <p:cNvSpPr/>
            <p:nvPr/>
          </p:nvSpPr>
          <p:spPr>
            <a:xfrm>
              <a:off x="5715175" y="3173825"/>
              <a:ext cx="165400" cy="173800"/>
            </a:xfrm>
            <a:custGeom>
              <a:rect b="b" l="l" r="r" t="t"/>
              <a:pathLst>
                <a:path extrusionOk="0" h="6952" w="6616">
                  <a:moveTo>
                    <a:pt x="4477" y="0"/>
                  </a:moveTo>
                  <a:cubicBezTo>
                    <a:pt x="3506" y="0"/>
                    <a:pt x="2365" y="493"/>
                    <a:pt x="1377" y="1849"/>
                  </a:cubicBezTo>
                  <a:cubicBezTo>
                    <a:pt x="1" y="3733"/>
                    <a:pt x="151" y="6935"/>
                    <a:pt x="196" y="6952"/>
                  </a:cubicBezTo>
                  <a:lnTo>
                    <a:pt x="1612" y="6470"/>
                  </a:lnTo>
                  <a:cubicBezTo>
                    <a:pt x="2012" y="4320"/>
                    <a:pt x="3691" y="3140"/>
                    <a:pt x="5042" y="2464"/>
                  </a:cubicBezTo>
                  <a:cubicBezTo>
                    <a:pt x="6390" y="1791"/>
                    <a:pt x="6615" y="665"/>
                    <a:pt x="5520" y="204"/>
                  </a:cubicBezTo>
                  <a:cubicBezTo>
                    <a:pt x="5211" y="75"/>
                    <a:pt x="4857" y="0"/>
                    <a:pt x="4477" y="0"/>
                  </a:cubicBez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43"/>
            <p:cNvSpPr/>
            <p:nvPr/>
          </p:nvSpPr>
          <p:spPr>
            <a:xfrm>
              <a:off x="5719375" y="3173800"/>
              <a:ext cx="151225" cy="173825"/>
            </a:xfrm>
            <a:custGeom>
              <a:rect b="b" l="l" r="r" t="t"/>
              <a:pathLst>
                <a:path extrusionOk="0" h="6953" w="6049">
                  <a:moveTo>
                    <a:pt x="4308" y="0"/>
                  </a:moveTo>
                  <a:cubicBezTo>
                    <a:pt x="3339" y="0"/>
                    <a:pt x="2198" y="496"/>
                    <a:pt x="1209" y="1850"/>
                  </a:cubicBezTo>
                  <a:cubicBezTo>
                    <a:pt x="168" y="3273"/>
                    <a:pt x="1" y="5451"/>
                    <a:pt x="1" y="6438"/>
                  </a:cubicBezTo>
                  <a:cubicBezTo>
                    <a:pt x="1" y="6755"/>
                    <a:pt x="17" y="6949"/>
                    <a:pt x="28" y="6953"/>
                  </a:cubicBezTo>
                  <a:lnTo>
                    <a:pt x="1444" y="6471"/>
                  </a:lnTo>
                  <a:cubicBezTo>
                    <a:pt x="1844" y="4321"/>
                    <a:pt x="3523" y="3141"/>
                    <a:pt x="4874" y="2465"/>
                  </a:cubicBezTo>
                  <a:cubicBezTo>
                    <a:pt x="5645" y="2079"/>
                    <a:pt x="6048" y="1547"/>
                    <a:pt x="6048" y="1076"/>
                  </a:cubicBezTo>
                  <a:cubicBezTo>
                    <a:pt x="6048" y="721"/>
                    <a:pt x="5820" y="403"/>
                    <a:pt x="5352" y="205"/>
                  </a:cubicBezTo>
                  <a:cubicBezTo>
                    <a:pt x="5041" y="75"/>
                    <a:pt x="4686" y="0"/>
                    <a:pt x="43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43"/>
            <p:cNvSpPr/>
            <p:nvPr/>
          </p:nvSpPr>
          <p:spPr>
            <a:xfrm>
              <a:off x="5730025" y="3185750"/>
              <a:ext cx="109075" cy="138500"/>
            </a:xfrm>
            <a:custGeom>
              <a:rect b="b" l="l" r="r" t="t"/>
              <a:pathLst>
                <a:path extrusionOk="0" h="5540" w="4363">
                  <a:moveTo>
                    <a:pt x="4249" y="1"/>
                  </a:moveTo>
                  <a:cubicBezTo>
                    <a:pt x="4240" y="1"/>
                    <a:pt x="4232" y="2"/>
                    <a:pt x="4223" y="4"/>
                  </a:cubicBezTo>
                  <a:cubicBezTo>
                    <a:pt x="2537" y="427"/>
                    <a:pt x="540" y="2072"/>
                    <a:pt x="8" y="5420"/>
                  </a:cubicBezTo>
                  <a:cubicBezTo>
                    <a:pt x="1" y="5475"/>
                    <a:pt x="38" y="5530"/>
                    <a:pt x="93" y="5536"/>
                  </a:cubicBezTo>
                  <a:cubicBezTo>
                    <a:pt x="100" y="5539"/>
                    <a:pt x="103" y="5539"/>
                    <a:pt x="110" y="5539"/>
                  </a:cubicBezTo>
                  <a:cubicBezTo>
                    <a:pt x="158" y="5539"/>
                    <a:pt x="202" y="5502"/>
                    <a:pt x="213" y="5451"/>
                  </a:cubicBezTo>
                  <a:cubicBezTo>
                    <a:pt x="728" y="2201"/>
                    <a:pt x="2650" y="612"/>
                    <a:pt x="4274" y="205"/>
                  </a:cubicBezTo>
                  <a:cubicBezTo>
                    <a:pt x="4329" y="191"/>
                    <a:pt x="4362" y="133"/>
                    <a:pt x="4349" y="79"/>
                  </a:cubicBezTo>
                  <a:cubicBezTo>
                    <a:pt x="4337" y="32"/>
                    <a:pt x="4296" y="1"/>
                    <a:pt x="42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43"/>
            <p:cNvSpPr/>
            <p:nvPr/>
          </p:nvSpPr>
          <p:spPr>
            <a:xfrm>
              <a:off x="5720050" y="3268975"/>
              <a:ext cx="218875" cy="227200"/>
            </a:xfrm>
            <a:custGeom>
              <a:rect b="b" l="l" r="r" t="t"/>
              <a:pathLst>
                <a:path extrusionOk="0" h="9088" w="8755">
                  <a:moveTo>
                    <a:pt x="6171" y="0"/>
                  </a:moveTo>
                  <a:cubicBezTo>
                    <a:pt x="5424" y="0"/>
                    <a:pt x="4735" y="212"/>
                    <a:pt x="4205" y="449"/>
                  </a:cubicBezTo>
                  <a:cubicBezTo>
                    <a:pt x="3455" y="785"/>
                    <a:pt x="3342" y="1137"/>
                    <a:pt x="2484" y="1137"/>
                  </a:cubicBezTo>
                  <a:cubicBezTo>
                    <a:pt x="2382" y="1137"/>
                    <a:pt x="2269" y="1132"/>
                    <a:pt x="2144" y="1122"/>
                  </a:cubicBezTo>
                  <a:cubicBezTo>
                    <a:pt x="2070" y="1115"/>
                    <a:pt x="1998" y="1112"/>
                    <a:pt x="1926" y="1112"/>
                  </a:cubicBezTo>
                  <a:cubicBezTo>
                    <a:pt x="855" y="1112"/>
                    <a:pt x="71" y="1808"/>
                    <a:pt x="1" y="2480"/>
                  </a:cubicBezTo>
                  <a:lnTo>
                    <a:pt x="250" y="9088"/>
                  </a:lnTo>
                  <a:cubicBezTo>
                    <a:pt x="461" y="8245"/>
                    <a:pt x="1308" y="7689"/>
                    <a:pt x="2311" y="7596"/>
                  </a:cubicBezTo>
                  <a:cubicBezTo>
                    <a:pt x="3352" y="7504"/>
                    <a:pt x="4564" y="7402"/>
                    <a:pt x="4888" y="6521"/>
                  </a:cubicBezTo>
                  <a:cubicBezTo>
                    <a:pt x="5209" y="5641"/>
                    <a:pt x="4884" y="4450"/>
                    <a:pt x="5032" y="3866"/>
                  </a:cubicBezTo>
                  <a:cubicBezTo>
                    <a:pt x="5212" y="3160"/>
                    <a:pt x="5482" y="2736"/>
                    <a:pt x="6850" y="2306"/>
                  </a:cubicBezTo>
                  <a:cubicBezTo>
                    <a:pt x="8075" y="1924"/>
                    <a:pt x="8755" y="750"/>
                    <a:pt x="7519" y="255"/>
                  </a:cubicBezTo>
                  <a:cubicBezTo>
                    <a:pt x="7064" y="73"/>
                    <a:pt x="6608" y="0"/>
                    <a:pt x="61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43"/>
            <p:cNvSpPr/>
            <p:nvPr/>
          </p:nvSpPr>
          <p:spPr>
            <a:xfrm>
              <a:off x="5723375" y="3284775"/>
              <a:ext cx="164625" cy="139900"/>
            </a:xfrm>
            <a:custGeom>
              <a:rect b="b" l="l" r="r" t="t"/>
              <a:pathLst>
                <a:path extrusionOk="0" h="5596" w="6585">
                  <a:moveTo>
                    <a:pt x="6477" y="1"/>
                  </a:moveTo>
                  <a:cubicBezTo>
                    <a:pt x="6473" y="1"/>
                    <a:pt x="6469" y="1"/>
                    <a:pt x="6465" y="2"/>
                  </a:cubicBezTo>
                  <a:cubicBezTo>
                    <a:pt x="5107" y="165"/>
                    <a:pt x="1018" y="2678"/>
                    <a:pt x="21" y="5459"/>
                  </a:cubicBezTo>
                  <a:cubicBezTo>
                    <a:pt x="0" y="5510"/>
                    <a:pt x="28" y="5572"/>
                    <a:pt x="82" y="5589"/>
                  </a:cubicBezTo>
                  <a:cubicBezTo>
                    <a:pt x="93" y="5592"/>
                    <a:pt x="107" y="5595"/>
                    <a:pt x="117" y="5595"/>
                  </a:cubicBezTo>
                  <a:cubicBezTo>
                    <a:pt x="161" y="5595"/>
                    <a:pt x="199" y="5568"/>
                    <a:pt x="216" y="5527"/>
                  </a:cubicBezTo>
                  <a:cubicBezTo>
                    <a:pt x="1188" y="2818"/>
                    <a:pt x="5168" y="364"/>
                    <a:pt x="6489" y="206"/>
                  </a:cubicBezTo>
                  <a:cubicBezTo>
                    <a:pt x="6543" y="200"/>
                    <a:pt x="6584" y="148"/>
                    <a:pt x="6578" y="94"/>
                  </a:cubicBezTo>
                  <a:cubicBezTo>
                    <a:pt x="6571" y="40"/>
                    <a:pt x="6529" y="1"/>
                    <a:pt x="64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43"/>
            <p:cNvSpPr/>
            <p:nvPr/>
          </p:nvSpPr>
          <p:spPr>
            <a:xfrm>
              <a:off x="5738575" y="3319075"/>
              <a:ext cx="13925" cy="64900"/>
            </a:xfrm>
            <a:custGeom>
              <a:rect b="b" l="l" r="r" t="t"/>
              <a:pathLst>
                <a:path extrusionOk="0" h="2596" w="557">
                  <a:moveTo>
                    <a:pt x="444" y="0"/>
                  </a:moveTo>
                  <a:cubicBezTo>
                    <a:pt x="402" y="0"/>
                    <a:pt x="361" y="26"/>
                    <a:pt x="345" y="66"/>
                  </a:cubicBezTo>
                  <a:cubicBezTo>
                    <a:pt x="331" y="107"/>
                    <a:pt x="0" y="1039"/>
                    <a:pt x="342" y="2517"/>
                  </a:cubicBezTo>
                  <a:cubicBezTo>
                    <a:pt x="352" y="2561"/>
                    <a:pt x="392" y="2596"/>
                    <a:pt x="441" y="2596"/>
                  </a:cubicBezTo>
                  <a:cubicBezTo>
                    <a:pt x="447" y="2596"/>
                    <a:pt x="457" y="2596"/>
                    <a:pt x="465" y="2592"/>
                  </a:cubicBezTo>
                  <a:cubicBezTo>
                    <a:pt x="519" y="2579"/>
                    <a:pt x="553" y="2524"/>
                    <a:pt x="539" y="2470"/>
                  </a:cubicBezTo>
                  <a:cubicBezTo>
                    <a:pt x="216" y="1057"/>
                    <a:pt x="533" y="145"/>
                    <a:pt x="536" y="138"/>
                  </a:cubicBezTo>
                  <a:cubicBezTo>
                    <a:pt x="556" y="83"/>
                    <a:pt x="529" y="25"/>
                    <a:pt x="474" y="5"/>
                  </a:cubicBezTo>
                  <a:cubicBezTo>
                    <a:pt x="464" y="2"/>
                    <a:pt x="454" y="0"/>
                    <a:pt x="4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43"/>
            <p:cNvSpPr/>
            <p:nvPr/>
          </p:nvSpPr>
          <p:spPr>
            <a:xfrm>
              <a:off x="5729775" y="3398700"/>
              <a:ext cx="71200" cy="11300"/>
            </a:xfrm>
            <a:custGeom>
              <a:rect b="b" l="l" r="r" t="t"/>
              <a:pathLst>
                <a:path extrusionOk="0" h="452" w="2848">
                  <a:moveTo>
                    <a:pt x="1448" y="1"/>
                  </a:moveTo>
                  <a:cubicBezTo>
                    <a:pt x="960" y="1"/>
                    <a:pt x="436" y="59"/>
                    <a:pt x="72" y="257"/>
                  </a:cubicBezTo>
                  <a:cubicBezTo>
                    <a:pt x="21" y="285"/>
                    <a:pt x="1" y="346"/>
                    <a:pt x="28" y="397"/>
                  </a:cubicBezTo>
                  <a:cubicBezTo>
                    <a:pt x="48" y="431"/>
                    <a:pt x="83" y="452"/>
                    <a:pt x="120" y="452"/>
                  </a:cubicBezTo>
                  <a:cubicBezTo>
                    <a:pt x="138" y="452"/>
                    <a:pt x="154" y="449"/>
                    <a:pt x="168" y="438"/>
                  </a:cubicBezTo>
                  <a:cubicBezTo>
                    <a:pt x="495" y="260"/>
                    <a:pt x="980" y="208"/>
                    <a:pt x="1440" y="208"/>
                  </a:cubicBezTo>
                  <a:cubicBezTo>
                    <a:pt x="2100" y="208"/>
                    <a:pt x="2708" y="316"/>
                    <a:pt x="2718" y="318"/>
                  </a:cubicBezTo>
                  <a:cubicBezTo>
                    <a:pt x="2724" y="320"/>
                    <a:pt x="2730" y="320"/>
                    <a:pt x="2736" y="320"/>
                  </a:cubicBezTo>
                  <a:cubicBezTo>
                    <a:pt x="2784" y="320"/>
                    <a:pt x="2828" y="285"/>
                    <a:pt x="2837" y="236"/>
                  </a:cubicBezTo>
                  <a:cubicBezTo>
                    <a:pt x="2847" y="178"/>
                    <a:pt x="2809" y="124"/>
                    <a:pt x="2755" y="114"/>
                  </a:cubicBezTo>
                  <a:cubicBezTo>
                    <a:pt x="2712" y="108"/>
                    <a:pt x="2113" y="1"/>
                    <a:pt x="14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43"/>
            <p:cNvSpPr/>
            <p:nvPr/>
          </p:nvSpPr>
          <p:spPr>
            <a:xfrm>
              <a:off x="4446675" y="3190600"/>
              <a:ext cx="40475" cy="35025"/>
            </a:xfrm>
            <a:custGeom>
              <a:rect b="b" l="l" r="r" t="t"/>
              <a:pathLst>
                <a:path extrusionOk="0" h="1401" w="1619">
                  <a:moveTo>
                    <a:pt x="1618" y="1"/>
                  </a:moveTo>
                  <a:lnTo>
                    <a:pt x="0" y="468"/>
                  </a:lnTo>
                  <a:lnTo>
                    <a:pt x="1618" y="1400"/>
                  </a:lnTo>
                  <a:lnTo>
                    <a:pt x="1618"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43"/>
            <p:cNvSpPr/>
            <p:nvPr/>
          </p:nvSpPr>
          <p:spPr>
            <a:xfrm>
              <a:off x="4022425" y="3202300"/>
              <a:ext cx="222225" cy="165450"/>
            </a:xfrm>
            <a:custGeom>
              <a:rect b="b" l="l" r="r" t="t"/>
              <a:pathLst>
                <a:path extrusionOk="0" h="6618" w="8889">
                  <a:moveTo>
                    <a:pt x="1" y="0"/>
                  </a:moveTo>
                  <a:lnTo>
                    <a:pt x="1" y="1489"/>
                  </a:lnTo>
                  <a:lnTo>
                    <a:pt x="8888" y="6618"/>
                  </a:lnTo>
                  <a:lnTo>
                    <a:pt x="8888" y="5134"/>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43"/>
            <p:cNvSpPr/>
            <p:nvPr/>
          </p:nvSpPr>
          <p:spPr>
            <a:xfrm>
              <a:off x="4002200" y="2910650"/>
              <a:ext cx="222325" cy="431600"/>
            </a:xfrm>
            <a:custGeom>
              <a:rect b="b" l="l" r="r" t="t"/>
              <a:pathLst>
                <a:path extrusionOk="0" h="17264" w="8893">
                  <a:moveTo>
                    <a:pt x="1" y="0"/>
                  </a:moveTo>
                  <a:lnTo>
                    <a:pt x="1" y="12131"/>
                  </a:lnTo>
                  <a:lnTo>
                    <a:pt x="8892" y="17263"/>
                  </a:lnTo>
                  <a:lnTo>
                    <a:pt x="8892" y="5134"/>
                  </a:lnTo>
                  <a:lnTo>
                    <a:pt x="1"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43"/>
            <p:cNvSpPr/>
            <p:nvPr/>
          </p:nvSpPr>
          <p:spPr>
            <a:xfrm>
              <a:off x="4224500" y="2863975"/>
              <a:ext cx="302975" cy="478275"/>
            </a:xfrm>
            <a:custGeom>
              <a:rect b="b" l="l" r="r" t="t"/>
              <a:pathLst>
                <a:path extrusionOk="0" h="19131" w="12119">
                  <a:moveTo>
                    <a:pt x="12119" y="1"/>
                  </a:moveTo>
                  <a:lnTo>
                    <a:pt x="0" y="7001"/>
                  </a:lnTo>
                  <a:lnTo>
                    <a:pt x="0" y="19130"/>
                  </a:lnTo>
                  <a:lnTo>
                    <a:pt x="12119" y="12134"/>
                  </a:lnTo>
                  <a:lnTo>
                    <a:pt x="12119"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43"/>
            <p:cNvSpPr/>
            <p:nvPr/>
          </p:nvSpPr>
          <p:spPr>
            <a:xfrm>
              <a:off x="4002200" y="2735675"/>
              <a:ext cx="525275" cy="303325"/>
            </a:xfrm>
            <a:custGeom>
              <a:rect b="b" l="l" r="r" t="t"/>
              <a:pathLst>
                <a:path extrusionOk="0" h="12133" w="21011">
                  <a:moveTo>
                    <a:pt x="12123" y="0"/>
                  </a:moveTo>
                  <a:lnTo>
                    <a:pt x="1" y="6999"/>
                  </a:lnTo>
                  <a:lnTo>
                    <a:pt x="8892" y="12133"/>
                  </a:lnTo>
                  <a:lnTo>
                    <a:pt x="21011" y="5133"/>
                  </a:lnTo>
                  <a:lnTo>
                    <a:pt x="12123" y="0"/>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43"/>
            <p:cNvSpPr/>
            <p:nvPr/>
          </p:nvSpPr>
          <p:spPr>
            <a:xfrm>
              <a:off x="4244625" y="2898975"/>
              <a:ext cx="262725" cy="221700"/>
            </a:xfrm>
            <a:custGeom>
              <a:rect b="b" l="l" r="r" t="t"/>
              <a:pathLst>
                <a:path extrusionOk="0" h="8868" w="10509">
                  <a:moveTo>
                    <a:pt x="10509" y="1"/>
                  </a:moveTo>
                  <a:lnTo>
                    <a:pt x="0" y="6065"/>
                  </a:lnTo>
                  <a:lnTo>
                    <a:pt x="0" y="8867"/>
                  </a:lnTo>
                  <a:lnTo>
                    <a:pt x="10509" y="2802"/>
                  </a:lnTo>
                  <a:lnTo>
                    <a:pt x="10509" y="1"/>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43"/>
            <p:cNvSpPr/>
            <p:nvPr/>
          </p:nvSpPr>
          <p:spPr>
            <a:xfrm>
              <a:off x="4345625" y="2945650"/>
              <a:ext cx="80925" cy="53850"/>
            </a:xfrm>
            <a:custGeom>
              <a:rect b="b" l="l" r="r" t="t"/>
              <a:pathLst>
                <a:path extrusionOk="0" h="2154" w="3237">
                  <a:moveTo>
                    <a:pt x="3236" y="0"/>
                  </a:moveTo>
                  <a:lnTo>
                    <a:pt x="1" y="1867"/>
                  </a:lnTo>
                  <a:lnTo>
                    <a:pt x="1" y="2099"/>
                  </a:lnTo>
                  <a:cubicBezTo>
                    <a:pt x="1" y="2137"/>
                    <a:pt x="32" y="2154"/>
                    <a:pt x="83" y="2154"/>
                  </a:cubicBezTo>
                  <a:cubicBezTo>
                    <a:pt x="220" y="2154"/>
                    <a:pt x="520" y="2034"/>
                    <a:pt x="864" y="1836"/>
                  </a:cubicBezTo>
                  <a:lnTo>
                    <a:pt x="2373" y="966"/>
                  </a:lnTo>
                  <a:cubicBezTo>
                    <a:pt x="2847" y="689"/>
                    <a:pt x="3236" y="362"/>
                    <a:pt x="3236" y="235"/>
                  </a:cubicBezTo>
                  <a:lnTo>
                    <a:pt x="3236" y="0"/>
                  </a:lnTo>
                  <a:close/>
                </a:path>
              </a:pathLst>
            </a:custGeom>
            <a:solidFill>
              <a:srgbClr val="0A12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43"/>
            <p:cNvSpPr/>
            <p:nvPr/>
          </p:nvSpPr>
          <p:spPr>
            <a:xfrm>
              <a:off x="4244625" y="2992325"/>
              <a:ext cx="262725" cy="221600"/>
            </a:xfrm>
            <a:custGeom>
              <a:rect b="b" l="l" r="r" t="t"/>
              <a:pathLst>
                <a:path extrusionOk="0" h="8864" w="10509">
                  <a:moveTo>
                    <a:pt x="10509" y="0"/>
                  </a:moveTo>
                  <a:lnTo>
                    <a:pt x="0" y="6065"/>
                  </a:lnTo>
                  <a:lnTo>
                    <a:pt x="0" y="8864"/>
                  </a:lnTo>
                  <a:lnTo>
                    <a:pt x="10509" y="2799"/>
                  </a:lnTo>
                  <a:lnTo>
                    <a:pt x="10509" y="0"/>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43"/>
            <p:cNvSpPr/>
            <p:nvPr/>
          </p:nvSpPr>
          <p:spPr>
            <a:xfrm>
              <a:off x="4345625" y="3080200"/>
              <a:ext cx="9425" cy="5475"/>
            </a:xfrm>
            <a:custGeom>
              <a:rect b="b" l="l" r="r" t="t"/>
              <a:pathLst>
                <a:path extrusionOk="0" h="219" w="377">
                  <a:moveTo>
                    <a:pt x="377" y="1"/>
                  </a:moveTo>
                  <a:lnTo>
                    <a:pt x="1" y="219"/>
                  </a:lnTo>
                  <a:lnTo>
                    <a:pt x="1" y="219"/>
                  </a:lnTo>
                  <a:close/>
                </a:path>
              </a:pathLst>
            </a:custGeom>
            <a:solidFill>
              <a:srgbClr val="080E1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43"/>
            <p:cNvSpPr/>
            <p:nvPr/>
          </p:nvSpPr>
          <p:spPr>
            <a:xfrm>
              <a:off x="4345625" y="3038975"/>
              <a:ext cx="80925" cy="53800"/>
            </a:xfrm>
            <a:custGeom>
              <a:rect b="b" l="l" r="r" t="t"/>
              <a:pathLst>
                <a:path extrusionOk="0" h="2152" w="3237">
                  <a:moveTo>
                    <a:pt x="3236" y="1"/>
                  </a:moveTo>
                  <a:lnTo>
                    <a:pt x="377" y="1650"/>
                  </a:lnTo>
                  <a:lnTo>
                    <a:pt x="1" y="1868"/>
                  </a:lnTo>
                  <a:lnTo>
                    <a:pt x="1" y="2100"/>
                  </a:lnTo>
                  <a:cubicBezTo>
                    <a:pt x="1" y="2134"/>
                    <a:pt x="32" y="2151"/>
                    <a:pt x="83" y="2151"/>
                  </a:cubicBezTo>
                  <a:cubicBezTo>
                    <a:pt x="220" y="2151"/>
                    <a:pt x="520" y="2035"/>
                    <a:pt x="864" y="1837"/>
                  </a:cubicBezTo>
                  <a:lnTo>
                    <a:pt x="2373" y="963"/>
                  </a:lnTo>
                  <a:cubicBezTo>
                    <a:pt x="2847" y="691"/>
                    <a:pt x="3236" y="363"/>
                    <a:pt x="3236" y="233"/>
                  </a:cubicBezTo>
                  <a:lnTo>
                    <a:pt x="3236" y="1"/>
                  </a:lnTo>
                  <a:close/>
                </a:path>
              </a:pathLst>
            </a:custGeom>
            <a:solidFill>
              <a:srgbClr val="0A12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43"/>
            <p:cNvSpPr/>
            <p:nvPr/>
          </p:nvSpPr>
          <p:spPr>
            <a:xfrm>
              <a:off x="4244625" y="3085650"/>
              <a:ext cx="262725" cy="221625"/>
            </a:xfrm>
            <a:custGeom>
              <a:rect b="b" l="l" r="r" t="t"/>
              <a:pathLst>
                <a:path extrusionOk="0" h="8865" w="10509">
                  <a:moveTo>
                    <a:pt x="10509" y="1"/>
                  </a:moveTo>
                  <a:lnTo>
                    <a:pt x="0" y="6065"/>
                  </a:lnTo>
                  <a:lnTo>
                    <a:pt x="0" y="8864"/>
                  </a:lnTo>
                  <a:lnTo>
                    <a:pt x="10509" y="2800"/>
                  </a:lnTo>
                  <a:lnTo>
                    <a:pt x="10509" y="1"/>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43"/>
            <p:cNvSpPr/>
            <p:nvPr/>
          </p:nvSpPr>
          <p:spPr>
            <a:xfrm>
              <a:off x="4345625" y="3177300"/>
              <a:ext cx="2950" cy="1625"/>
            </a:xfrm>
            <a:custGeom>
              <a:rect b="b" l="l" r="r" t="t"/>
              <a:pathLst>
                <a:path extrusionOk="0" h="65" w="118">
                  <a:moveTo>
                    <a:pt x="117" y="0"/>
                  </a:moveTo>
                  <a:lnTo>
                    <a:pt x="1" y="65"/>
                  </a:lnTo>
                  <a:lnTo>
                    <a:pt x="1" y="65"/>
                  </a:lnTo>
                  <a:close/>
                </a:path>
              </a:pathLst>
            </a:custGeom>
            <a:solidFill>
              <a:srgbClr val="080E1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43"/>
            <p:cNvSpPr/>
            <p:nvPr/>
          </p:nvSpPr>
          <p:spPr>
            <a:xfrm>
              <a:off x="4345625" y="3132325"/>
              <a:ext cx="80925" cy="53775"/>
            </a:xfrm>
            <a:custGeom>
              <a:rect b="b" l="l" r="r" t="t"/>
              <a:pathLst>
                <a:path extrusionOk="0" h="2151" w="3237">
                  <a:moveTo>
                    <a:pt x="3236" y="0"/>
                  </a:moveTo>
                  <a:lnTo>
                    <a:pt x="117" y="1799"/>
                  </a:lnTo>
                  <a:lnTo>
                    <a:pt x="1" y="1864"/>
                  </a:lnTo>
                  <a:lnTo>
                    <a:pt x="1" y="2100"/>
                  </a:lnTo>
                  <a:cubicBezTo>
                    <a:pt x="1" y="2134"/>
                    <a:pt x="32" y="2151"/>
                    <a:pt x="83" y="2151"/>
                  </a:cubicBezTo>
                  <a:cubicBezTo>
                    <a:pt x="220" y="2151"/>
                    <a:pt x="520" y="2035"/>
                    <a:pt x="864" y="1834"/>
                  </a:cubicBezTo>
                  <a:lnTo>
                    <a:pt x="2373" y="963"/>
                  </a:lnTo>
                  <a:cubicBezTo>
                    <a:pt x="2847" y="687"/>
                    <a:pt x="3236" y="362"/>
                    <a:pt x="3236" y="233"/>
                  </a:cubicBezTo>
                  <a:lnTo>
                    <a:pt x="3236" y="0"/>
                  </a:lnTo>
                  <a:close/>
                </a:path>
              </a:pathLst>
            </a:custGeom>
            <a:solidFill>
              <a:srgbClr val="0A12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43"/>
            <p:cNvSpPr/>
            <p:nvPr/>
          </p:nvSpPr>
          <p:spPr>
            <a:xfrm>
              <a:off x="4244625" y="3318950"/>
              <a:ext cx="20225" cy="48800"/>
            </a:xfrm>
            <a:custGeom>
              <a:rect b="b" l="l" r="r" t="t"/>
              <a:pathLst>
                <a:path extrusionOk="0" h="1952" w="809">
                  <a:moveTo>
                    <a:pt x="809" y="0"/>
                  </a:moveTo>
                  <a:lnTo>
                    <a:pt x="0" y="468"/>
                  </a:lnTo>
                  <a:lnTo>
                    <a:pt x="0" y="1952"/>
                  </a:lnTo>
                  <a:lnTo>
                    <a:pt x="809" y="1488"/>
                  </a:lnTo>
                  <a:lnTo>
                    <a:pt x="809"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43"/>
            <p:cNvSpPr/>
            <p:nvPr/>
          </p:nvSpPr>
          <p:spPr>
            <a:xfrm>
              <a:off x="4487125" y="3178900"/>
              <a:ext cx="20225" cy="46725"/>
            </a:xfrm>
            <a:custGeom>
              <a:rect b="b" l="l" r="r" t="t"/>
              <a:pathLst>
                <a:path extrusionOk="0" h="1869" w="809">
                  <a:moveTo>
                    <a:pt x="809" y="1"/>
                  </a:moveTo>
                  <a:lnTo>
                    <a:pt x="0" y="469"/>
                  </a:lnTo>
                  <a:lnTo>
                    <a:pt x="0" y="1868"/>
                  </a:lnTo>
                  <a:lnTo>
                    <a:pt x="809" y="1401"/>
                  </a:lnTo>
                  <a:lnTo>
                    <a:pt x="809"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43"/>
            <p:cNvSpPr/>
            <p:nvPr/>
          </p:nvSpPr>
          <p:spPr>
            <a:xfrm>
              <a:off x="4039325" y="2843600"/>
              <a:ext cx="298850" cy="171175"/>
            </a:xfrm>
            <a:custGeom>
              <a:rect b="b" l="l" r="r" t="t"/>
              <a:pathLst>
                <a:path extrusionOk="0" h="6847" w="11954">
                  <a:moveTo>
                    <a:pt x="5057" y="0"/>
                  </a:moveTo>
                  <a:cubicBezTo>
                    <a:pt x="4995" y="0"/>
                    <a:pt x="4932" y="14"/>
                    <a:pt x="4884" y="41"/>
                  </a:cubicBezTo>
                  <a:lnTo>
                    <a:pt x="96" y="2805"/>
                  </a:lnTo>
                  <a:cubicBezTo>
                    <a:pt x="1" y="2860"/>
                    <a:pt x="1" y="2949"/>
                    <a:pt x="96" y="3004"/>
                  </a:cubicBezTo>
                  <a:lnTo>
                    <a:pt x="6680" y="6806"/>
                  </a:lnTo>
                  <a:cubicBezTo>
                    <a:pt x="6728" y="6833"/>
                    <a:pt x="6790" y="6846"/>
                    <a:pt x="6852" y="6846"/>
                  </a:cubicBezTo>
                  <a:cubicBezTo>
                    <a:pt x="6914" y="6846"/>
                    <a:pt x="6977" y="6833"/>
                    <a:pt x="7025" y="6806"/>
                  </a:cubicBezTo>
                  <a:lnTo>
                    <a:pt x="11857" y="4007"/>
                  </a:lnTo>
                  <a:cubicBezTo>
                    <a:pt x="11953" y="3952"/>
                    <a:pt x="11953" y="3864"/>
                    <a:pt x="11857" y="3809"/>
                  </a:cubicBezTo>
                  <a:lnTo>
                    <a:pt x="5229" y="41"/>
                  </a:lnTo>
                  <a:cubicBezTo>
                    <a:pt x="5182" y="14"/>
                    <a:pt x="5119" y="0"/>
                    <a:pt x="5057"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43"/>
            <p:cNvSpPr/>
            <p:nvPr/>
          </p:nvSpPr>
          <p:spPr>
            <a:xfrm>
              <a:off x="4039250" y="2825975"/>
              <a:ext cx="299000" cy="188750"/>
            </a:xfrm>
            <a:custGeom>
              <a:rect b="b" l="l" r="r" t="t"/>
              <a:pathLst>
                <a:path extrusionOk="0" h="7550" w="11960">
                  <a:moveTo>
                    <a:pt x="5710" y="1"/>
                  </a:moveTo>
                  <a:cubicBezTo>
                    <a:pt x="5645" y="1"/>
                    <a:pt x="5581" y="16"/>
                    <a:pt x="5533" y="46"/>
                  </a:cubicBezTo>
                  <a:lnTo>
                    <a:pt x="95" y="3504"/>
                  </a:lnTo>
                  <a:cubicBezTo>
                    <a:pt x="0" y="3562"/>
                    <a:pt x="4" y="3654"/>
                    <a:pt x="99" y="3709"/>
                  </a:cubicBezTo>
                  <a:lnTo>
                    <a:pt x="6683" y="7511"/>
                  </a:lnTo>
                  <a:cubicBezTo>
                    <a:pt x="6728" y="7537"/>
                    <a:pt x="6787" y="7549"/>
                    <a:pt x="6846" y="7549"/>
                  </a:cubicBezTo>
                  <a:cubicBezTo>
                    <a:pt x="6911" y="7549"/>
                    <a:pt x="6976" y="7534"/>
                    <a:pt x="7024" y="7504"/>
                  </a:cubicBezTo>
                  <a:lnTo>
                    <a:pt x="11867" y="4384"/>
                  </a:lnTo>
                  <a:cubicBezTo>
                    <a:pt x="11959" y="4326"/>
                    <a:pt x="11956" y="4231"/>
                    <a:pt x="11860" y="4176"/>
                  </a:cubicBezTo>
                  <a:lnTo>
                    <a:pt x="7915" y="1879"/>
                  </a:lnTo>
                  <a:cubicBezTo>
                    <a:pt x="7820" y="1825"/>
                    <a:pt x="7785" y="1702"/>
                    <a:pt x="7833" y="1603"/>
                  </a:cubicBezTo>
                  <a:lnTo>
                    <a:pt x="7915" y="1446"/>
                  </a:lnTo>
                  <a:cubicBezTo>
                    <a:pt x="7963" y="1350"/>
                    <a:pt x="7929" y="1224"/>
                    <a:pt x="7833" y="1169"/>
                  </a:cubicBezTo>
                  <a:lnTo>
                    <a:pt x="5874" y="40"/>
                  </a:lnTo>
                  <a:cubicBezTo>
                    <a:pt x="5828" y="13"/>
                    <a:pt x="5769" y="1"/>
                    <a:pt x="5710" y="1"/>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43"/>
            <p:cNvSpPr/>
            <p:nvPr/>
          </p:nvSpPr>
          <p:spPr>
            <a:xfrm>
              <a:off x="4319100" y="2562700"/>
              <a:ext cx="158825" cy="292600"/>
            </a:xfrm>
            <a:custGeom>
              <a:rect b="b" l="l" r="r" t="t"/>
              <a:pathLst>
                <a:path extrusionOk="0" h="11704" w="6353">
                  <a:moveTo>
                    <a:pt x="163" y="0"/>
                  </a:moveTo>
                  <a:cubicBezTo>
                    <a:pt x="148" y="0"/>
                    <a:pt x="135" y="4"/>
                    <a:pt x="123" y="11"/>
                  </a:cubicBezTo>
                  <a:cubicBezTo>
                    <a:pt x="96" y="28"/>
                    <a:pt x="0" y="83"/>
                    <a:pt x="0" y="83"/>
                  </a:cubicBezTo>
                  <a:lnTo>
                    <a:pt x="79" y="7898"/>
                  </a:lnTo>
                  <a:cubicBezTo>
                    <a:pt x="79" y="7997"/>
                    <a:pt x="148" y="8120"/>
                    <a:pt x="236" y="8172"/>
                  </a:cubicBezTo>
                  <a:lnTo>
                    <a:pt x="6353" y="11704"/>
                  </a:lnTo>
                  <a:lnTo>
                    <a:pt x="6353" y="3553"/>
                  </a:lnTo>
                  <a:lnTo>
                    <a:pt x="236" y="21"/>
                  </a:lnTo>
                  <a:cubicBezTo>
                    <a:pt x="210" y="7"/>
                    <a:pt x="185" y="0"/>
                    <a:pt x="163" y="0"/>
                  </a:cubicBez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43"/>
            <p:cNvSpPr/>
            <p:nvPr/>
          </p:nvSpPr>
          <p:spPr>
            <a:xfrm>
              <a:off x="4319100" y="2562700"/>
              <a:ext cx="156425" cy="89200"/>
            </a:xfrm>
            <a:custGeom>
              <a:rect b="b" l="l" r="r" t="t"/>
              <a:pathLst>
                <a:path extrusionOk="0" h="3568" w="6257">
                  <a:moveTo>
                    <a:pt x="16" y="74"/>
                  </a:moveTo>
                  <a:lnTo>
                    <a:pt x="16" y="74"/>
                  </a:lnTo>
                  <a:cubicBezTo>
                    <a:pt x="11" y="76"/>
                    <a:pt x="6" y="79"/>
                    <a:pt x="0" y="83"/>
                  </a:cubicBezTo>
                  <a:cubicBezTo>
                    <a:pt x="0" y="83"/>
                    <a:pt x="7" y="79"/>
                    <a:pt x="16" y="74"/>
                  </a:cubicBezTo>
                  <a:close/>
                  <a:moveTo>
                    <a:pt x="164" y="1"/>
                  </a:moveTo>
                  <a:cubicBezTo>
                    <a:pt x="151" y="1"/>
                    <a:pt x="137" y="4"/>
                    <a:pt x="123" y="11"/>
                  </a:cubicBezTo>
                  <a:cubicBezTo>
                    <a:pt x="103" y="23"/>
                    <a:pt x="45" y="57"/>
                    <a:pt x="16" y="74"/>
                  </a:cubicBezTo>
                  <a:lnTo>
                    <a:pt x="16" y="74"/>
                  </a:lnTo>
                  <a:cubicBezTo>
                    <a:pt x="25" y="70"/>
                    <a:pt x="35" y="69"/>
                    <a:pt x="45" y="69"/>
                  </a:cubicBezTo>
                  <a:cubicBezTo>
                    <a:pt x="69" y="69"/>
                    <a:pt x="93" y="75"/>
                    <a:pt x="117" y="89"/>
                  </a:cubicBezTo>
                  <a:lnTo>
                    <a:pt x="6137" y="3567"/>
                  </a:lnTo>
                  <a:lnTo>
                    <a:pt x="6257" y="3499"/>
                  </a:lnTo>
                  <a:lnTo>
                    <a:pt x="236" y="21"/>
                  </a:lnTo>
                  <a:cubicBezTo>
                    <a:pt x="209" y="7"/>
                    <a:pt x="185" y="1"/>
                    <a:pt x="16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43"/>
            <p:cNvSpPr/>
            <p:nvPr/>
          </p:nvSpPr>
          <p:spPr>
            <a:xfrm>
              <a:off x="4318075" y="2564425"/>
              <a:ext cx="156950" cy="292600"/>
            </a:xfrm>
            <a:custGeom>
              <a:rect b="b" l="l" r="r" t="t"/>
              <a:pathLst>
                <a:path extrusionOk="0" h="11704" w="6278">
                  <a:moveTo>
                    <a:pt x="89" y="1"/>
                  </a:moveTo>
                  <a:cubicBezTo>
                    <a:pt x="36" y="1"/>
                    <a:pt x="0" y="42"/>
                    <a:pt x="0" y="113"/>
                  </a:cubicBezTo>
                  <a:lnTo>
                    <a:pt x="0" y="7898"/>
                  </a:lnTo>
                  <a:cubicBezTo>
                    <a:pt x="0" y="7997"/>
                    <a:pt x="69" y="8120"/>
                    <a:pt x="158" y="8170"/>
                  </a:cubicBezTo>
                  <a:lnTo>
                    <a:pt x="6277" y="11703"/>
                  </a:lnTo>
                  <a:lnTo>
                    <a:pt x="6274" y="3553"/>
                  </a:lnTo>
                  <a:lnTo>
                    <a:pt x="158" y="20"/>
                  </a:lnTo>
                  <a:cubicBezTo>
                    <a:pt x="133" y="7"/>
                    <a:pt x="109" y="1"/>
                    <a:pt x="89" y="1"/>
                  </a:cubicBez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43"/>
            <p:cNvSpPr/>
            <p:nvPr/>
          </p:nvSpPr>
          <p:spPr>
            <a:xfrm>
              <a:off x="4318075" y="2564400"/>
              <a:ext cx="154475" cy="98250"/>
            </a:xfrm>
            <a:custGeom>
              <a:rect b="b" l="l" r="r" t="t"/>
              <a:pathLst>
                <a:path extrusionOk="0" h="3930" w="6179">
                  <a:moveTo>
                    <a:pt x="86" y="1"/>
                  </a:moveTo>
                  <a:cubicBezTo>
                    <a:pt x="35" y="1"/>
                    <a:pt x="0" y="42"/>
                    <a:pt x="0" y="114"/>
                  </a:cubicBezTo>
                  <a:lnTo>
                    <a:pt x="0" y="247"/>
                  </a:lnTo>
                  <a:lnTo>
                    <a:pt x="96" y="188"/>
                  </a:lnTo>
                  <a:lnTo>
                    <a:pt x="110" y="196"/>
                  </a:lnTo>
                  <a:cubicBezTo>
                    <a:pt x="123" y="175"/>
                    <a:pt x="148" y="161"/>
                    <a:pt x="178" y="161"/>
                  </a:cubicBezTo>
                  <a:cubicBezTo>
                    <a:pt x="195" y="161"/>
                    <a:pt x="219" y="168"/>
                    <a:pt x="243" y="182"/>
                  </a:cubicBezTo>
                  <a:lnTo>
                    <a:pt x="5431" y="3175"/>
                  </a:lnTo>
                  <a:lnTo>
                    <a:pt x="5431" y="3540"/>
                  </a:lnTo>
                  <a:cubicBezTo>
                    <a:pt x="5444" y="3547"/>
                    <a:pt x="5458" y="3554"/>
                    <a:pt x="5472" y="3564"/>
                  </a:cubicBezTo>
                  <a:cubicBezTo>
                    <a:pt x="5547" y="3605"/>
                    <a:pt x="5602" y="3660"/>
                    <a:pt x="5636" y="3721"/>
                  </a:cubicBezTo>
                  <a:lnTo>
                    <a:pt x="5639" y="3721"/>
                  </a:lnTo>
                  <a:cubicBezTo>
                    <a:pt x="5652" y="3745"/>
                    <a:pt x="5663" y="3769"/>
                    <a:pt x="5670" y="3792"/>
                  </a:cubicBezTo>
                  <a:lnTo>
                    <a:pt x="6178" y="3499"/>
                  </a:lnTo>
                  <a:lnTo>
                    <a:pt x="158" y="21"/>
                  </a:lnTo>
                  <a:cubicBezTo>
                    <a:pt x="134" y="7"/>
                    <a:pt x="110" y="1"/>
                    <a:pt x="86" y="1"/>
                  </a:cubicBezTo>
                  <a:close/>
                  <a:moveTo>
                    <a:pt x="5431" y="3643"/>
                  </a:moveTo>
                  <a:lnTo>
                    <a:pt x="5431" y="3929"/>
                  </a:lnTo>
                  <a:lnTo>
                    <a:pt x="5584" y="3841"/>
                  </a:lnTo>
                  <a:cubicBezTo>
                    <a:pt x="5575" y="3769"/>
                    <a:pt x="5523" y="3701"/>
                    <a:pt x="5431" y="364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43"/>
            <p:cNvSpPr/>
            <p:nvPr/>
          </p:nvSpPr>
          <p:spPr>
            <a:xfrm>
              <a:off x="4305375" y="2568400"/>
              <a:ext cx="148500" cy="288700"/>
            </a:xfrm>
            <a:custGeom>
              <a:rect b="b" l="l" r="r" t="t"/>
              <a:pathLst>
                <a:path extrusionOk="0" h="11548" w="5940">
                  <a:moveTo>
                    <a:pt x="684" y="1"/>
                  </a:moveTo>
                  <a:cubicBezTo>
                    <a:pt x="657" y="1"/>
                    <a:pt x="634" y="14"/>
                    <a:pt x="618" y="36"/>
                  </a:cubicBezTo>
                  <a:lnTo>
                    <a:pt x="604" y="28"/>
                  </a:lnTo>
                  <a:lnTo>
                    <a:pt x="1" y="380"/>
                  </a:lnTo>
                  <a:lnTo>
                    <a:pt x="594" y="718"/>
                  </a:lnTo>
                  <a:lnTo>
                    <a:pt x="594" y="7895"/>
                  </a:lnTo>
                  <a:cubicBezTo>
                    <a:pt x="594" y="7998"/>
                    <a:pt x="666" y="8120"/>
                    <a:pt x="751" y="8172"/>
                  </a:cubicBezTo>
                  <a:lnTo>
                    <a:pt x="5280" y="10787"/>
                  </a:lnTo>
                  <a:lnTo>
                    <a:pt x="5280" y="11548"/>
                  </a:lnTo>
                  <a:lnTo>
                    <a:pt x="5939" y="11168"/>
                  </a:lnTo>
                  <a:lnTo>
                    <a:pt x="5939" y="3015"/>
                  </a:lnTo>
                  <a:lnTo>
                    <a:pt x="751" y="22"/>
                  </a:lnTo>
                  <a:cubicBezTo>
                    <a:pt x="727" y="7"/>
                    <a:pt x="704" y="1"/>
                    <a:pt x="684"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43"/>
            <p:cNvSpPr/>
            <p:nvPr/>
          </p:nvSpPr>
          <p:spPr>
            <a:xfrm>
              <a:off x="4303650" y="2577925"/>
              <a:ext cx="133725" cy="279175"/>
            </a:xfrm>
            <a:custGeom>
              <a:rect b="b" l="l" r="r" t="t"/>
              <a:pathLst>
                <a:path extrusionOk="0" h="11167" w="5349">
                  <a:moveTo>
                    <a:pt x="89" y="1"/>
                  </a:moveTo>
                  <a:cubicBezTo>
                    <a:pt x="37" y="1"/>
                    <a:pt x="1" y="42"/>
                    <a:pt x="1" y="112"/>
                  </a:cubicBezTo>
                  <a:lnTo>
                    <a:pt x="4" y="7897"/>
                  </a:lnTo>
                  <a:cubicBezTo>
                    <a:pt x="4" y="7996"/>
                    <a:pt x="73" y="8119"/>
                    <a:pt x="161" y="8169"/>
                  </a:cubicBezTo>
                  <a:lnTo>
                    <a:pt x="5349" y="11167"/>
                  </a:lnTo>
                  <a:lnTo>
                    <a:pt x="5346" y="3016"/>
                  </a:lnTo>
                  <a:lnTo>
                    <a:pt x="161" y="23"/>
                  </a:lnTo>
                  <a:cubicBezTo>
                    <a:pt x="135" y="8"/>
                    <a:pt x="111" y="1"/>
                    <a:pt x="89"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43"/>
            <p:cNvSpPr/>
            <p:nvPr/>
          </p:nvSpPr>
          <p:spPr>
            <a:xfrm>
              <a:off x="4437275" y="2643750"/>
              <a:ext cx="16600" cy="213350"/>
            </a:xfrm>
            <a:custGeom>
              <a:rect b="b" l="l" r="r" t="t"/>
              <a:pathLst>
                <a:path extrusionOk="0" h="8534" w="664">
                  <a:moveTo>
                    <a:pt x="663" y="1"/>
                  </a:moveTo>
                  <a:lnTo>
                    <a:pt x="1" y="383"/>
                  </a:lnTo>
                  <a:lnTo>
                    <a:pt x="4" y="8534"/>
                  </a:lnTo>
                  <a:lnTo>
                    <a:pt x="663" y="8154"/>
                  </a:lnTo>
                  <a:lnTo>
                    <a:pt x="663" y="1"/>
                  </a:lnTo>
                  <a:close/>
                </a:path>
              </a:pathLst>
            </a:custGeom>
            <a:solidFill>
              <a:srgbClr val="E6E6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43"/>
            <p:cNvSpPr/>
            <p:nvPr/>
          </p:nvSpPr>
          <p:spPr>
            <a:xfrm>
              <a:off x="4427725" y="2654600"/>
              <a:ext cx="4200" cy="6125"/>
            </a:xfrm>
            <a:custGeom>
              <a:rect b="b" l="l" r="r" t="t"/>
              <a:pathLst>
                <a:path extrusionOk="0" h="245" w="168">
                  <a:moveTo>
                    <a:pt x="50" y="0"/>
                  </a:moveTo>
                  <a:cubicBezTo>
                    <a:pt x="21" y="0"/>
                    <a:pt x="1" y="28"/>
                    <a:pt x="1" y="76"/>
                  </a:cubicBezTo>
                  <a:cubicBezTo>
                    <a:pt x="1" y="99"/>
                    <a:pt x="7" y="130"/>
                    <a:pt x="21" y="157"/>
                  </a:cubicBezTo>
                  <a:cubicBezTo>
                    <a:pt x="34" y="192"/>
                    <a:pt x="58" y="219"/>
                    <a:pt x="86" y="236"/>
                  </a:cubicBezTo>
                  <a:cubicBezTo>
                    <a:pt x="89" y="236"/>
                    <a:pt x="89" y="239"/>
                    <a:pt x="96" y="239"/>
                  </a:cubicBezTo>
                  <a:cubicBezTo>
                    <a:pt x="104" y="243"/>
                    <a:pt x="112" y="244"/>
                    <a:pt x="119" y="244"/>
                  </a:cubicBezTo>
                  <a:cubicBezTo>
                    <a:pt x="148" y="244"/>
                    <a:pt x="168" y="217"/>
                    <a:pt x="168" y="171"/>
                  </a:cubicBezTo>
                  <a:cubicBezTo>
                    <a:pt x="168" y="151"/>
                    <a:pt x="165" y="130"/>
                    <a:pt x="157" y="110"/>
                  </a:cubicBezTo>
                  <a:cubicBezTo>
                    <a:pt x="147" y="79"/>
                    <a:pt x="130" y="49"/>
                    <a:pt x="106" y="31"/>
                  </a:cubicBezTo>
                  <a:cubicBezTo>
                    <a:pt x="99" y="21"/>
                    <a:pt x="93" y="17"/>
                    <a:pt x="83" y="11"/>
                  </a:cubicBezTo>
                  <a:cubicBezTo>
                    <a:pt x="71" y="4"/>
                    <a:pt x="60" y="0"/>
                    <a:pt x="5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43"/>
            <p:cNvSpPr/>
            <p:nvPr/>
          </p:nvSpPr>
          <p:spPr>
            <a:xfrm>
              <a:off x="4427475" y="2652900"/>
              <a:ext cx="32875" cy="18500"/>
            </a:xfrm>
            <a:custGeom>
              <a:rect b="b" l="l" r="r" t="t"/>
              <a:pathLst>
                <a:path extrusionOk="0" h="740" w="1315">
                  <a:moveTo>
                    <a:pt x="1055" y="0"/>
                  </a:moveTo>
                  <a:lnTo>
                    <a:pt x="1055" y="103"/>
                  </a:lnTo>
                  <a:cubicBezTo>
                    <a:pt x="1267" y="229"/>
                    <a:pt x="1263" y="430"/>
                    <a:pt x="1048" y="553"/>
                  </a:cubicBezTo>
                  <a:cubicBezTo>
                    <a:pt x="941" y="616"/>
                    <a:pt x="799" y="648"/>
                    <a:pt x="657" y="648"/>
                  </a:cubicBezTo>
                  <a:cubicBezTo>
                    <a:pt x="516" y="648"/>
                    <a:pt x="374" y="616"/>
                    <a:pt x="266" y="553"/>
                  </a:cubicBezTo>
                  <a:cubicBezTo>
                    <a:pt x="147" y="488"/>
                    <a:pt x="93" y="396"/>
                    <a:pt x="106" y="307"/>
                  </a:cubicBezTo>
                  <a:cubicBezTo>
                    <a:pt x="106" y="263"/>
                    <a:pt x="130" y="219"/>
                    <a:pt x="167" y="178"/>
                  </a:cubicBezTo>
                  <a:cubicBezTo>
                    <a:pt x="157" y="147"/>
                    <a:pt x="140" y="117"/>
                    <a:pt x="116" y="99"/>
                  </a:cubicBezTo>
                  <a:cubicBezTo>
                    <a:pt x="76" y="137"/>
                    <a:pt x="48" y="181"/>
                    <a:pt x="31" y="225"/>
                  </a:cubicBezTo>
                  <a:cubicBezTo>
                    <a:pt x="0" y="307"/>
                    <a:pt x="3" y="393"/>
                    <a:pt x="52" y="474"/>
                  </a:cubicBezTo>
                  <a:cubicBezTo>
                    <a:pt x="89" y="536"/>
                    <a:pt x="144" y="588"/>
                    <a:pt x="219" y="632"/>
                  </a:cubicBezTo>
                  <a:cubicBezTo>
                    <a:pt x="342" y="703"/>
                    <a:pt x="500" y="739"/>
                    <a:pt x="657" y="739"/>
                  </a:cubicBezTo>
                  <a:cubicBezTo>
                    <a:pt x="814" y="739"/>
                    <a:pt x="971" y="703"/>
                    <a:pt x="1092" y="632"/>
                  </a:cubicBezTo>
                  <a:cubicBezTo>
                    <a:pt x="1188" y="580"/>
                    <a:pt x="1253" y="512"/>
                    <a:pt x="1284" y="430"/>
                  </a:cubicBezTo>
                  <a:cubicBezTo>
                    <a:pt x="1314" y="348"/>
                    <a:pt x="1307" y="260"/>
                    <a:pt x="1263" y="181"/>
                  </a:cubicBezTo>
                  <a:lnTo>
                    <a:pt x="1260" y="181"/>
                  </a:lnTo>
                  <a:cubicBezTo>
                    <a:pt x="1226" y="120"/>
                    <a:pt x="1171" y="65"/>
                    <a:pt x="1096" y="24"/>
                  </a:cubicBezTo>
                  <a:cubicBezTo>
                    <a:pt x="1082" y="14"/>
                    <a:pt x="1068" y="7"/>
                    <a:pt x="105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43"/>
            <p:cNvSpPr/>
            <p:nvPr/>
          </p:nvSpPr>
          <p:spPr>
            <a:xfrm>
              <a:off x="4295825" y="2576450"/>
              <a:ext cx="143525" cy="96350"/>
            </a:xfrm>
            <a:custGeom>
              <a:rect b="b" l="l" r="r" t="t"/>
              <a:pathLst>
                <a:path extrusionOk="0" h="3854" w="5741">
                  <a:moveTo>
                    <a:pt x="166" y="0"/>
                  </a:moveTo>
                  <a:cubicBezTo>
                    <a:pt x="137" y="0"/>
                    <a:pt x="109" y="7"/>
                    <a:pt x="89" y="21"/>
                  </a:cubicBezTo>
                  <a:lnTo>
                    <a:pt x="0" y="68"/>
                  </a:lnTo>
                  <a:lnTo>
                    <a:pt x="5621" y="3854"/>
                  </a:lnTo>
                  <a:lnTo>
                    <a:pt x="5740" y="3785"/>
                  </a:lnTo>
                  <a:lnTo>
                    <a:pt x="246" y="21"/>
                  </a:lnTo>
                  <a:cubicBezTo>
                    <a:pt x="224" y="7"/>
                    <a:pt x="195" y="0"/>
                    <a:pt x="166" y="0"/>
                  </a:cubicBez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43"/>
            <p:cNvSpPr/>
            <p:nvPr/>
          </p:nvSpPr>
          <p:spPr>
            <a:xfrm>
              <a:off x="4295825" y="2576450"/>
              <a:ext cx="143525" cy="96275"/>
            </a:xfrm>
            <a:custGeom>
              <a:rect b="b" l="l" r="r" t="t"/>
              <a:pathLst>
                <a:path extrusionOk="0" h="3851" w="5741">
                  <a:moveTo>
                    <a:pt x="167" y="0"/>
                  </a:moveTo>
                  <a:cubicBezTo>
                    <a:pt x="137" y="0"/>
                    <a:pt x="109" y="7"/>
                    <a:pt x="89" y="21"/>
                  </a:cubicBezTo>
                  <a:lnTo>
                    <a:pt x="0" y="68"/>
                  </a:lnTo>
                  <a:cubicBezTo>
                    <a:pt x="14" y="62"/>
                    <a:pt x="27" y="58"/>
                    <a:pt x="41" y="58"/>
                  </a:cubicBezTo>
                  <a:cubicBezTo>
                    <a:pt x="65" y="58"/>
                    <a:pt x="89" y="65"/>
                    <a:pt x="112" y="82"/>
                  </a:cubicBezTo>
                  <a:lnTo>
                    <a:pt x="5625" y="3850"/>
                  </a:lnTo>
                  <a:lnTo>
                    <a:pt x="5740" y="3785"/>
                  </a:lnTo>
                  <a:lnTo>
                    <a:pt x="5734" y="3781"/>
                  </a:lnTo>
                  <a:lnTo>
                    <a:pt x="5293" y="3478"/>
                  </a:lnTo>
                  <a:lnTo>
                    <a:pt x="342" y="86"/>
                  </a:lnTo>
                  <a:lnTo>
                    <a:pt x="246" y="21"/>
                  </a:lnTo>
                  <a:cubicBezTo>
                    <a:pt x="225" y="7"/>
                    <a:pt x="194" y="0"/>
                    <a:pt x="167" y="0"/>
                  </a:cubicBezTo>
                  <a:close/>
                </a:path>
              </a:pathLst>
            </a:custGeom>
            <a:solidFill>
              <a:srgbClr val="1FB2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43"/>
            <p:cNvSpPr/>
            <p:nvPr/>
          </p:nvSpPr>
          <p:spPr>
            <a:xfrm>
              <a:off x="4294700" y="2577925"/>
              <a:ext cx="144050" cy="299975"/>
            </a:xfrm>
            <a:custGeom>
              <a:rect b="b" l="l" r="r" t="t"/>
              <a:pathLst>
                <a:path extrusionOk="0" h="11999" w="5762">
                  <a:moveTo>
                    <a:pt x="86" y="1"/>
                  </a:moveTo>
                  <a:cubicBezTo>
                    <a:pt x="35" y="1"/>
                    <a:pt x="1" y="42"/>
                    <a:pt x="1" y="112"/>
                  </a:cubicBezTo>
                  <a:lnTo>
                    <a:pt x="1" y="7897"/>
                  </a:lnTo>
                  <a:cubicBezTo>
                    <a:pt x="1" y="7999"/>
                    <a:pt x="69" y="8122"/>
                    <a:pt x="157" y="8169"/>
                  </a:cubicBezTo>
                  <a:lnTo>
                    <a:pt x="5762" y="11999"/>
                  </a:lnTo>
                  <a:lnTo>
                    <a:pt x="5758" y="3849"/>
                  </a:lnTo>
                  <a:lnTo>
                    <a:pt x="157" y="23"/>
                  </a:lnTo>
                  <a:cubicBezTo>
                    <a:pt x="131" y="8"/>
                    <a:pt x="107" y="1"/>
                    <a:pt x="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43"/>
            <p:cNvSpPr/>
            <p:nvPr/>
          </p:nvSpPr>
          <p:spPr>
            <a:xfrm>
              <a:off x="4438650" y="2651525"/>
              <a:ext cx="39275" cy="226475"/>
            </a:xfrm>
            <a:custGeom>
              <a:rect b="b" l="l" r="r" t="t"/>
              <a:pathLst>
                <a:path extrusionOk="0" h="9059" w="1571">
                  <a:moveTo>
                    <a:pt x="1571" y="0"/>
                  </a:moveTo>
                  <a:lnTo>
                    <a:pt x="0" y="905"/>
                  </a:lnTo>
                  <a:lnTo>
                    <a:pt x="0" y="9059"/>
                  </a:lnTo>
                  <a:lnTo>
                    <a:pt x="1571" y="8151"/>
                  </a:lnTo>
                  <a:lnTo>
                    <a:pt x="1571" y="0"/>
                  </a:ln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43"/>
            <p:cNvSpPr/>
            <p:nvPr/>
          </p:nvSpPr>
          <p:spPr>
            <a:xfrm>
              <a:off x="4438650" y="2651525"/>
              <a:ext cx="39275" cy="226475"/>
            </a:xfrm>
            <a:custGeom>
              <a:rect b="b" l="l" r="r" t="t"/>
              <a:pathLst>
                <a:path extrusionOk="0" h="9059" w="1571">
                  <a:moveTo>
                    <a:pt x="1571" y="0"/>
                  </a:moveTo>
                  <a:lnTo>
                    <a:pt x="854" y="413"/>
                  </a:lnTo>
                  <a:lnTo>
                    <a:pt x="738" y="479"/>
                  </a:lnTo>
                  <a:lnTo>
                    <a:pt x="608" y="553"/>
                  </a:lnTo>
                  <a:lnTo>
                    <a:pt x="379" y="687"/>
                  </a:lnTo>
                  <a:lnTo>
                    <a:pt x="0" y="905"/>
                  </a:lnTo>
                  <a:lnTo>
                    <a:pt x="0" y="9059"/>
                  </a:lnTo>
                  <a:lnTo>
                    <a:pt x="1571" y="8151"/>
                  </a:lnTo>
                  <a:lnTo>
                    <a:pt x="157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43"/>
            <p:cNvSpPr/>
            <p:nvPr/>
          </p:nvSpPr>
          <p:spPr>
            <a:xfrm>
              <a:off x="4447275" y="2692550"/>
              <a:ext cx="24150" cy="29900"/>
            </a:xfrm>
            <a:custGeom>
              <a:rect b="b" l="l" r="r" t="t"/>
              <a:pathLst>
                <a:path extrusionOk="0" h="1196" w="966">
                  <a:moveTo>
                    <a:pt x="654" y="1"/>
                  </a:moveTo>
                  <a:cubicBezTo>
                    <a:pt x="584" y="1"/>
                    <a:pt x="511" y="23"/>
                    <a:pt x="437" y="66"/>
                  </a:cubicBezTo>
                  <a:cubicBezTo>
                    <a:pt x="191" y="206"/>
                    <a:pt x="0" y="541"/>
                    <a:pt x="0" y="824"/>
                  </a:cubicBezTo>
                  <a:cubicBezTo>
                    <a:pt x="0" y="913"/>
                    <a:pt x="17" y="988"/>
                    <a:pt x="51" y="1049"/>
                  </a:cubicBezTo>
                  <a:cubicBezTo>
                    <a:pt x="107" y="1146"/>
                    <a:pt x="199" y="1195"/>
                    <a:pt x="306" y="1195"/>
                  </a:cubicBezTo>
                  <a:cubicBezTo>
                    <a:pt x="376" y="1195"/>
                    <a:pt x="452" y="1174"/>
                    <a:pt x="529" y="1131"/>
                  </a:cubicBezTo>
                  <a:cubicBezTo>
                    <a:pt x="775" y="988"/>
                    <a:pt x="966" y="653"/>
                    <a:pt x="966" y="369"/>
                  </a:cubicBezTo>
                  <a:cubicBezTo>
                    <a:pt x="966" y="284"/>
                    <a:pt x="949" y="210"/>
                    <a:pt x="911" y="148"/>
                  </a:cubicBezTo>
                  <a:cubicBezTo>
                    <a:pt x="867" y="66"/>
                    <a:pt x="792" y="15"/>
                    <a:pt x="706" y="5"/>
                  </a:cubicBezTo>
                  <a:cubicBezTo>
                    <a:pt x="689" y="2"/>
                    <a:pt x="672" y="1"/>
                    <a:pt x="654"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43"/>
            <p:cNvSpPr/>
            <p:nvPr/>
          </p:nvSpPr>
          <p:spPr>
            <a:xfrm>
              <a:off x="4449475" y="2694800"/>
              <a:ext cx="19650" cy="25350"/>
            </a:xfrm>
            <a:custGeom>
              <a:rect b="b" l="l" r="r" t="t"/>
              <a:pathLst>
                <a:path extrusionOk="0" h="1014" w="786">
                  <a:moveTo>
                    <a:pt x="569" y="0"/>
                  </a:moveTo>
                  <a:cubicBezTo>
                    <a:pt x="517" y="0"/>
                    <a:pt x="457" y="17"/>
                    <a:pt x="393" y="54"/>
                  </a:cubicBezTo>
                  <a:cubicBezTo>
                    <a:pt x="178" y="181"/>
                    <a:pt x="4" y="484"/>
                    <a:pt x="1" y="734"/>
                  </a:cubicBezTo>
                  <a:cubicBezTo>
                    <a:pt x="1" y="911"/>
                    <a:pt x="90" y="1013"/>
                    <a:pt x="218" y="1013"/>
                  </a:cubicBezTo>
                  <a:cubicBezTo>
                    <a:pt x="271" y="1013"/>
                    <a:pt x="331" y="996"/>
                    <a:pt x="393" y="959"/>
                  </a:cubicBezTo>
                  <a:cubicBezTo>
                    <a:pt x="612" y="836"/>
                    <a:pt x="785" y="533"/>
                    <a:pt x="785" y="279"/>
                  </a:cubicBezTo>
                  <a:cubicBezTo>
                    <a:pt x="785" y="103"/>
                    <a:pt x="698" y="0"/>
                    <a:pt x="569"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43"/>
            <p:cNvSpPr/>
            <p:nvPr/>
          </p:nvSpPr>
          <p:spPr>
            <a:xfrm>
              <a:off x="4446675" y="2735150"/>
              <a:ext cx="24500" cy="117875"/>
            </a:xfrm>
            <a:custGeom>
              <a:rect b="b" l="l" r="r" t="t"/>
              <a:pathLst>
                <a:path extrusionOk="0" h="4715" w="980">
                  <a:moveTo>
                    <a:pt x="739" y="0"/>
                  </a:moveTo>
                  <a:cubicBezTo>
                    <a:pt x="682" y="0"/>
                    <a:pt x="617" y="19"/>
                    <a:pt x="549" y="58"/>
                  </a:cubicBezTo>
                  <a:lnTo>
                    <a:pt x="431" y="130"/>
                  </a:lnTo>
                  <a:cubicBezTo>
                    <a:pt x="191" y="267"/>
                    <a:pt x="0" y="601"/>
                    <a:pt x="0" y="874"/>
                  </a:cubicBezTo>
                  <a:lnTo>
                    <a:pt x="0" y="4407"/>
                  </a:lnTo>
                  <a:cubicBezTo>
                    <a:pt x="0" y="4602"/>
                    <a:pt x="96" y="4714"/>
                    <a:pt x="237" y="4714"/>
                  </a:cubicBezTo>
                  <a:cubicBezTo>
                    <a:pt x="295" y="4714"/>
                    <a:pt x="361" y="4695"/>
                    <a:pt x="431" y="4656"/>
                  </a:cubicBezTo>
                  <a:lnTo>
                    <a:pt x="549" y="4588"/>
                  </a:lnTo>
                  <a:cubicBezTo>
                    <a:pt x="785" y="4451"/>
                    <a:pt x="979" y="4117"/>
                    <a:pt x="979" y="3840"/>
                  </a:cubicBezTo>
                  <a:lnTo>
                    <a:pt x="979" y="308"/>
                  </a:lnTo>
                  <a:cubicBezTo>
                    <a:pt x="979" y="113"/>
                    <a:pt x="881" y="0"/>
                    <a:pt x="739"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43"/>
            <p:cNvSpPr/>
            <p:nvPr/>
          </p:nvSpPr>
          <p:spPr>
            <a:xfrm>
              <a:off x="4436425" y="2650175"/>
              <a:ext cx="41500" cy="23975"/>
            </a:xfrm>
            <a:custGeom>
              <a:rect b="b" l="l" r="r" t="t"/>
              <a:pathLst>
                <a:path extrusionOk="0" h="959" w="1660">
                  <a:moveTo>
                    <a:pt x="1564" y="0"/>
                  </a:moveTo>
                  <a:lnTo>
                    <a:pt x="1" y="901"/>
                  </a:lnTo>
                  <a:lnTo>
                    <a:pt x="89" y="959"/>
                  </a:lnTo>
                  <a:lnTo>
                    <a:pt x="1660" y="54"/>
                  </a:lnTo>
                  <a:lnTo>
                    <a:pt x="1564" y="0"/>
                  </a:ln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43"/>
            <p:cNvSpPr/>
            <p:nvPr/>
          </p:nvSpPr>
          <p:spPr>
            <a:xfrm>
              <a:off x="4436425" y="2650175"/>
              <a:ext cx="41500" cy="23975"/>
            </a:xfrm>
            <a:custGeom>
              <a:rect b="b" l="l" r="r" t="t"/>
              <a:pathLst>
                <a:path extrusionOk="0" h="959" w="1660">
                  <a:moveTo>
                    <a:pt x="1564" y="0"/>
                  </a:moveTo>
                  <a:lnTo>
                    <a:pt x="936" y="361"/>
                  </a:lnTo>
                  <a:lnTo>
                    <a:pt x="850" y="410"/>
                  </a:lnTo>
                  <a:lnTo>
                    <a:pt x="253" y="754"/>
                  </a:lnTo>
                  <a:lnTo>
                    <a:pt x="120" y="832"/>
                  </a:lnTo>
                  <a:lnTo>
                    <a:pt x="1" y="901"/>
                  </a:lnTo>
                  <a:lnTo>
                    <a:pt x="89" y="959"/>
                  </a:lnTo>
                  <a:lnTo>
                    <a:pt x="1660" y="54"/>
                  </a:lnTo>
                  <a:lnTo>
                    <a:pt x="1564" y="0"/>
                  </a:lnTo>
                  <a:close/>
                </a:path>
              </a:pathLst>
            </a:custGeom>
            <a:solidFill>
              <a:srgbClr val="1FB2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43"/>
            <p:cNvSpPr/>
            <p:nvPr/>
          </p:nvSpPr>
          <p:spPr>
            <a:xfrm>
              <a:off x="4280625" y="2580700"/>
              <a:ext cx="150275" cy="301050"/>
            </a:xfrm>
            <a:custGeom>
              <a:rect b="b" l="l" r="r" t="t"/>
              <a:pathLst>
                <a:path extrusionOk="0" h="12042" w="6011">
                  <a:moveTo>
                    <a:pt x="120" y="1"/>
                  </a:moveTo>
                  <a:lnTo>
                    <a:pt x="0" y="69"/>
                  </a:lnTo>
                  <a:lnTo>
                    <a:pt x="0" y="8219"/>
                  </a:lnTo>
                  <a:lnTo>
                    <a:pt x="5823" y="12025"/>
                  </a:lnTo>
                  <a:cubicBezTo>
                    <a:pt x="5843" y="12036"/>
                    <a:pt x="5869" y="12042"/>
                    <a:pt x="5895" y="12042"/>
                  </a:cubicBezTo>
                  <a:cubicBezTo>
                    <a:pt x="5916" y="12042"/>
                    <a:pt x="5937" y="12037"/>
                    <a:pt x="5953" y="12028"/>
                  </a:cubicBezTo>
                  <a:cubicBezTo>
                    <a:pt x="5983" y="12011"/>
                    <a:pt x="6011" y="11960"/>
                    <a:pt x="6011" y="11916"/>
                  </a:cubicBezTo>
                  <a:lnTo>
                    <a:pt x="6008" y="3922"/>
                  </a:lnTo>
                  <a:cubicBezTo>
                    <a:pt x="6008" y="3878"/>
                    <a:pt x="5977" y="3827"/>
                    <a:pt x="5939" y="3803"/>
                  </a:cubicBezTo>
                  <a:lnTo>
                    <a:pt x="120" y="1"/>
                  </a:ln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43"/>
            <p:cNvSpPr/>
            <p:nvPr/>
          </p:nvSpPr>
          <p:spPr>
            <a:xfrm>
              <a:off x="4430800" y="2872600"/>
              <a:ext cx="100" cy="6850"/>
            </a:xfrm>
            <a:custGeom>
              <a:rect b="b" l="l" r="r" t="t"/>
              <a:pathLst>
                <a:path extrusionOk="0" h="274" w="4">
                  <a:moveTo>
                    <a:pt x="4" y="1"/>
                  </a:moveTo>
                  <a:lnTo>
                    <a:pt x="4" y="240"/>
                  </a:lnTo>
                  <a:cubicBezTo>
                    <a:pt x="4" y="250"/>
                    <a:pt x="4" y="263"/>
                    <a:pt x="1" y="273"/>
                  </a:cubicBezTo>
                  <a:cubicBezTo>
                    <a:pt x="4" y="263"/>
                    <a:pt x="4" y="250"/>
                    <a:pt x="4" y="240"/>
                  </a:cubicBezTo>
                  <a:lnTo>
                    <a:pt x="4" y="1"/>
                  </a:lnTo>
                  <a:close/>
                </a:path>
              </a:pathLst>
            </a:custGeom>
            <a:solidFill>
              <a:srgbClr val="3E51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43"/>
            <p:cNvSpPr/>
            <p:nvPr/>
          </p:nvSpPr>
          <p:spPr>
            <a:xfrm>
              <a:off x="4430800" y="2678650"/>
              <a:ext cx="100" cy="193975"/>
            </a:xfrm>
            <a:custGeom>
              <a:rect b="b" l="l" r="r" t="t"/>
              <a:pathLst>
                <a:path extrusionOk="0" h="7759" w="4">
                  <a:moveTo>
                    <a:pt x="1" y="1"/>
                  </a:moveTo>
                  <a:lnTo>
                    <a:pt x="1" y="4"/>
                  </a:lnTo>
                  <a:lnTo>
                    <a:pt x="4" y="7759"/>
                  </a:lnTo>
                  <a:lnTo>
                    <a:pt x="4" y="7759"/>
                  </a:lnTo>
                  <a:lnTo>
                    <a:pt x="1" y="4"/>
                  </a:lnTo>
                  <a:close/>
                </a:path>
              </a:pathLst>
            </a:custGeom>
            <a:solidFill>
              <a:srgbClr val="23C7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43"/>
            <p:cNvSpPr/>
            <p:nvPr/>
          </p:nvSpPr>
          <p:spPr>
            <a:xfrm>
              <a:off x="4426200" y="2881300"/>
              <a:ext cx="625" cy="300"/>
            </a:xfrm>
            <a:custGeom>
              <a:rect b="b" l="l" r="r" t="t"/>
              <a:pathLst>
                <a:path extrusionOk="0" h="12" w="25">
                  <a:moveTo>
                    <a:pt x="0" y="1"/>
                  </a:moveTo>
                  <a:cubicBezTo>
                    <a:pt x="1" y="1"/>
                    <a:pt x="3" y="2"/>
                    <a:pt x="4" y="2"/>
                  </a:cubicBezTo>
                  <a:lnTo>
                    <a:pt x="4" y="2"/>
                  </a:lnTo>
                  <a:lnTo>
                    <a:pt x="4" y="1"/>
                  </a:lnTo>
                  <a:close/>
                  <a:moveTo>
                    <a:pt x="4" y="2"/>
                  </a:moveTo>
                  <a:lnTo>
                    <a:pt x="4" y="4"/>
                  </a:lnTo>
                  <a:lnTo>
                    <a:pt x="7" y="4"/>
                  </a:lnTo>
                  <a:cubicBezTo>
                    <a:pt x="8" y="4"/>
                    <a:pt x="9" y="5"/>
                    <a:pt x="10" y="5"/>
                  </a:cubicBezTo>
                  <a:lnTo>
                    <a:pt x="10" y="5"/>
                  </a:lnTo>
                  <a:cubicBezTo>
                    <a:pt x="8" y="4"/>
                    <a:pt x="6" y="3"/>
                    <a:pt x="4" y="2"/>
                  </a:cubicBezTo>
                  <a:close/>
                  <a:moveTo>
                    <a:pt x="10" y="5"/>
                  </a:moveTo>
                  <a:lnTo>
                    <a:pt x="10" y="5"/>
                  </a:lnTo>
                  <a:cubicBezTo>
                    <a:pt x="14" y="7"/>
                    <a:pt x="19" y="9"/>
                    <a:pt x="24" y="11"/>
                  </a:cubicBezTo>
                  <a:cubicBezTo>
                    <a:pt x="18" y="8"/>
                    <a:pt x="15" y="7"/>
                    <a:pt x="10" y="5"/>
                  </a:cubicBezTo>
                  <a:close/>
                </a:path>
              </a:pathLst>
            </a:custGeom>
            <a:solidFill>
              <a:srgbClr val="3E51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43"/>
            <p:cNvSpPr/>
            <p:nvPr/>
          </p:nvSpPr>
          <p:spPr>
            <a:xfrm>
              <a:off x="4426350" y="2677025"/>
              <a:ext cx="4550" cy="204725"/>
            </a:xfrm>
            <a:custGeom>
              <a:rect b="b" l="l" r="r" t="t"/>
              <a:pathLst>
                <a:path extrusionOk="0" h="8189" w="182">
                  <a:moveTo>
                    <a:pt x="158" y="1"/>
                  </a:moveTo>
                  <a:lnTo>
                    <a:pt x="39" y="69"/>
                  </a:lnTo>
                  <a:cubicBezTo>
                    <a:pt x="52" y="93"/>
                    <a:pt x="62" y="114"/>
                    <a:pt x="62" y="138"/>
                  </a:cubicBezTo>
                  <a:lnTo>
                    <a:pt x="62" y="8131"/>
                  </a:lnTo>
                  <a:cubicBezTo>
                    <a:pt x="62" y="8162"/>
                    <a:pt x="45" y="8178"/>
                    <a:pt x="25" y="8178"/>
                  </a:cubicBezTo>
                  <a:lnTo>
                    <a:pt x="21" y="8178"/>
                  </a:lnTo>
                  <a:cubicBezTo>
                    <a:pt x="15" y="8178"/>
                    <a:pt x="7" y="8178"/>
                    <a:pt x="1" y="8175"/>
                  </a:cubicBezTo>
                  <a:lnTo>
                    <a:pt x="1" y="8175"/>
                  </a:lnTo>
                  <a:cubicBezTo>
                    <a:pt x="7" y="8178"/>
                    <a:pt x="11" y="8178"/>
                    <a:pt x="18" y="8182"/>
                  </a:cubicBezTo>
                  <a:cubicBezTo>
                    <a:pt x="31" y="8186"/>
                    <a:pt x="48" y="8189"/>
                    <a:pt x="66" y="8189"/>
                  </a:cubicBezTo>
                  <a:lnTo>
                    <a:pt x="80" y="8189"/>
                  </a:lnTo>
                  <a:cubicBezTo>
                    <a:pt x="97" y="8186"/>
                    <a:pt x="110" y="8182"/>
                    <a:pt x="124" y="8175"/>
                  </a:cubicBezTo>
                  <a:cubicBezTo>
                    <a:pt x="134" y="8168"/>
                    <a:pt x="148" y="8154"/>
                    <a:pt x="158" y="8141"/>
                  </a:cubicBezTo>
                  <a:cubicBezTo>
                    <a:pt x="165" y="8127"/>
                    <a:pt x="171" y="8113"/>
                    <a:pt x="179" y="8096"/>
                  </a:cubicBezTo>
                  <a:cubicBezTo>
                    <a:pt x="182" y="8086"/>
                    <a:pt x="182" y="8073"/>
                    <a:pt x="182" y="8063"/>
                  </a:cubicBezTo>
                  <a:lnTo>
                    <a:pt x="182" y="7824"/>
                  </a:lnTo>
                  <a:lnTo>
                    <a:pt x="179" y="69"/>
                  </a:lnTo>
                  <a:lnTo>
                    <a:pt x="179" y="66"/>
                  </a:lnTo>
                  <a:cubicBezTo>
                    <a:pt x="179" y="45"/>
                    <a:pt x="171" y="25"/>
                    <a:pt x="158" y="1"/>
                  </a:cubicBezTo>
                  <a:close/>
                </a:path>
              </a:pathLst>
            </a:custGeom>
            <a:solidFill>
              <a:srgbClr val="23C7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43"/>
            <p:cNvSpPr/>
            <p:nvPr/>
          </p:nvSpPr>
          <p:spPr>
            <a:xfrm>
              <a:off x="4426200" y="2881300"/>
              <a:ext cx="175" cy="100"/>
            </a:xfrm>
            <a:custGeom>
              <a:rect b="b" l="l" r="r" t="t"/>
              <a:pathLst>
                <a:path extrusionOk="0" h="4" w="7">
                  <a:moveTo>
                    <a:pt x="0" y="1"/>
                  </a:moveTo>
                  <a:cubicBezTo>
                    <a:pt x="2" y="1"/>
                    <a:pt x="3" y="1"/>
                    <a:pt x="4" y="2"/>
                  </a:cubicBezTo>
                  <a:lnTo>
                    <a:pt x="4" y="2"/>
                  </a:lnTo>
                  <a:lnTo>
                    <a:pt x="4" y="1"/>
                  </a:lnTo>
                  <a:close/>
                  <a:moveTo>
                    <a:pt x="4" y="2"/>
                  </a:moveTo>
                  <a:lnTo>
                    <a:pt x="4" y="4"/>
                  </a:lnTo>
                  <a:lnTo>
                    <a:pt x="7" y="4"/>
                  </a:lnTo>
                  <a:cubicBezTo>
                    <a:pt x="5" y="4"/>
                    <a:pt x="4" y="3"/>
                    <a:pt x="4" y="2"/>
                  </a:cubicBezTo>
                  <a:close/>
                </a:path>
              </a:pathLst>
            </a:custGeom>
            <a:solidFill>
              <a:srgbClr val="222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43"/>
            <p:cNvSpPr/>
            <p:nvPr/>
          </p:nvSpPr>
          <p:spPr>
            <a:xfrm>
              <a:off x="4283025" y="2583950"/>
              <a:ext cx="144900" cy="297550"/>
            </a:xfrm>
            <a:custGeom>
              <a:rect b="b" l="l" r="r" t="t"/>
              <a:pathLst>
                <a:path extrusionOk="0" h="11902" w="5796">
                  <a:moveTo>
                    <a:pt x="0" y="0"/>
                  </a:moveTo>
                  <a:lnTo>
                    <a:pt x="0" y="597"/>
                  </a:lnTo>
                  <a:cubicBezTo>
                    <a:pt x="44" y="591"/>
                    <a:pt x="89" y="591"/>
                    <a:pt x="130" y="591"/>
                  </a:cubicBezTo>
                  <a:cubicBezTo>
                    <a:pt x="317" y="591"/>
                    <a:pt x="492" y="628"/>
                    <a:pt x="618" y="700"/>
                  </a:cubicBezTo>
                  <a:cubicBezTo>
                    <a:pt x="690" y="741"/>
                    <a:pt x="744" y="792"/>
                    <a:pt x="775" y="850"/>
                  </a:cubicBezTo>
                  <a:cubicBezTo>
                    <a:pt x="802" y="895"/>
                    <a:pt x="816" y="945"/>
                    <a:pt x="816" y="1000"/>
                  </a:cubicBezTo>
                  <a:lnTo>
                    <a:pt x="816" y="1007"/>
                  </a:lnTo>
                  <a:lnTo>
                    <a:pt x="686" y="936"/>
                  </a:lnTo>
                  <a:cubicBezTo>
                    <a:pt x="662" y="874"/>
                    <a:pt x="608" y="830"/>
                    <a:pt x="560" y="802"/>
                  </a:cubicBezTo>
                  <a:cubicBezTo>
                    <a:pt x="451" y="737"/>
                    <a:pt x="297" y="707"/>
                    <a:pt x="133" y="707"/>
                  </a:cubicBezTo>
                  <a:cubicBezTo>
                    <a:pt x="89" y="707"/>
                    <a:pt x="44" y="710"/>
                    <a:pt x="0" y="714"/>
                  </a:cubicBezTo>
                  <a:lnTo>
                    <a:pt x="0" y="956"/>
                  </a:lnTo>
                  <a:lnTo>
                    <a:pt x="362" y="745"/>
                  </a:lnTo>
                  <a:lnTo>
                    <a:pt x="5454" y="3878"/>
                  </a:lnTo>
                  <a:cubicBezTo>
                    <a:pt x="5491" y="3898"/>
                    <a:pt x="5523" y="3943"/>
                    <a:pt x="5536" y="3987"/>
                  </a:cubicBezTo>
                  <a:cubicBezTo>
                    <a:pt x="5539" y="4001"/>
                    <a:pt x="5543" y="4014"/>
                    <a:pt x="5543" y="4028"/>
                  </a:cubicBezTo>
                  <a:lnTo>
                    <a:pt x="5543" y="11775"/>
                  </a:lnTo>
                  <a:lnTo>
                    <a:pt x="5727" y="11895"/>
                  </a:lnTo>
                  <a:cubicBezTo>
                    <a:pt x="5731" y="11895"/>
                    <a:pt x="5731" y="11898"/>
                    <a:pt x="5734" y="11898"/>
                  </a:cubicBezTo>
                  <a:cubicBezTo>
                    <a:pt x="5740" y="11901"/>
                    <a:pt x="5748" y="11901"/>
                    <a:pt x="5754" y="11901"/>
                  </a:cubicBezTo>
                  <a:lnTo>
                    <a:pt x="5758" y="11901"/>
                  </a:lnTo>
                  <a:cubicBezTo>
                    <a:pt x="5778" y="11901"/>
                    <a:pt x="5795" y="11885"/>
                    <a:pt x="5795" y="11854"/>
                  </a:cubicBezTo>
                  <a:lnTo>
                    <a:pt x="5795" y="3861"/>
                  </a:lnTo>
                  <a:cubicBezTo>
                    <a:pt x="5795" y="3837"/>
                    <a:pt x="5785" y="3816"/>
                    <a:pt x="5772" y="3792"/>
                  </a:cubicBezTo>
                  <a:cubicBezTo>
                    <a:pt x="5761" y="3771"/>
                    <a:pt x="5744" y="3751"/>
                    <a:pt x="5723" y="3741"/>
                  </a:cubicBez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43"/>
            <p:cNvSpPr/>
            <p:nvPr/>
          </p:nvSpPr>
          <p:spPr>
            <a:xfrm>
              <a:off x="4426200" y="2881300"/>
              <a:ext cx="175" cy="100"/>
            </a:xfrm>
            <a:custGeom>
              <a:rect b="b" l="l" r="r" t="t"/>
              <a:pathLst>
                <a:path extrusionOk="0" h="4" w="7">
                  <a:moveTo>
                    <a:pt x="4" y="4"/>
                  </a:moveTo>
                  <a:lnTo>
                    <a:pt x="7" y="4"/>
                  </a:lnTo>
                  <a:lnTo>
                    <a:pt x="7" y="4"/>
                  </a:lnTo>
                  <a:lnTo>
                    <a:pt x="4" y="4"/>
                  </a:lnTo>
                  <a:close/>
                  <a:moveTo>
                    <a:pt x="4" y="1"/>
                  </a:moveTo>
                  <a:lnTo>
                    <a:pt x="4" y="1"/>
                  </a:lnTo>
                  <a:lnTo>
                    <a:pt x="4" y="1"/>
                  </a:lnTo>
                  <a:close/>
                  <a:moveTo>
                    <a:pt x="0" y="1"/>
                  </a:moveTo>
                  <a:lnTo>
                    <a:pt x="4" y="1"/>
                  </a:lnTo>
                  <a:lnTo>
                    <a:pt x="0" y="1"/>
                  </a:lnTo>
                  <a:close/>
                  <a:moveTo>
                    <a:pt x="0" y="1"/>
                  </a:moveTo>
                  <a:lnTo>
                    <a:pt x="0" y="1"/>
                  </a:lnTo>
                  <a:close/>
                </a:path>
              </a:pathLst>
            </a:custGeom>
            <a:solidFill>
              <a:srgbClr val="1F28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43"/>
            <p:cNvSpPr/>
            <p:nvPr/>
          </p:nvSpPr>
          <p:spPr>
            <a:xfrm>
              <a:off x="4426350" y="2678725"/>
              <a:ext cx="1575" cy="202775"/>
            </a:xfrm>
            <a:custGeom>
              <a:rect b="b" l="l" r="r" t="t"/>
              <a:pathLst>
                <a:path extrusionOk="0" h="8111" w="63">
                  <a:moveTo>
                    <a:pt x="25" y="8110"/>
                  </a:moveTo>
                  <a:lnTo>
                    <a:pt x="25" y="8110"/>
                  </a:lnTo>
                  <a:lnTo>
                    <a:pt x="25" y="8110"/>
                  </a:lnTo>
                  <a:lnTo>
                    <a:pt x="25" y="8110"/>
                  </a:lnTo>
                  <a:close/>
                  <a:moveTo>
                    <a:pt x="1" y="8107"/>
                  </a:moveTo>
                  <a:lnTo>
                    <a:pt x="1" y="8107"/>
                  </a:lnTo>
                  <a:cubicBezTo>
                    <a:pt x="7" y="8110"/>
                    <a:pt x="15" y="8110"/>
                    <a:pt x="21" y="8110"/>
                  </a:cubicBezTo>
                  <a:cubicBezTo>
                    <a:pt x="15" y="8110"/>
                    <a:pt x="7" y="8110"/>
                    <a:pt x="1" y="8107"/>
                  </a:cubicBezTo>
                  <a:close/>
                  <a:moveTo>
                    <a:pt x="62" y="70"/>
                  </a:moveTo>
                  <a:lnTo>
                    <a:pt x="62" y="70"/>
                  </a:lnTo>
                  <a:lnTo>
                    <a:pt x="62" y="8063"/>
                  </a:lnTo>
                  <a:lnTo>
                    <a:pt x="62" y="8063"/>
                  </a:lnTo>
                  <a:lnTo>
                    <a:pt x="62" y="70"/>
                  </a:lnTo>
                  <a:close/>
                  <a:moveTo>
                    <a:pt x="39" y="1"/>
                  </a:moveTo>
                  <a:lnTo>
                    <a:pt x="39" y="1"/>
                  </a:lnTo>
                  <a:cubicBezTo>
                    <a:pt x="52" y="25"/>
                    <a:pt x="62" y="46"/>
                    <a:pt x="62" y="70"/>
                  </a:cubicBezTo>
                  <a:cubicBezTo>
                    <a:pt x="62" y="46"/>
                    <a:pt x="52" y="25"/>
                    <a:pt x="39" y="1"/>
                  </a:cubicBezTo>
                  <a:close/>
                </a:path>
              </a:pathLst>
            </a:custGeom>
            <a:solidFill>
              <a:srgbClr val="1163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43"/>
            <p:cNvSpPr/>
            <p:nvPr/>
          </p:nvSpPr>
          <p:spPr>
            <a:xfrm>
              <a:off x="4280625" y="2580700"/>
              <a:ext cx="14100" cy="7200"/>
            </a:xfrm>
            <a:custGeom>
              <a:rect b="b" l="l" r="r" t="t"/>
              <a:pathLst>
                <a:path extrusionOk="0" h="288" w="564">
                  <a:moveTo>
                    <a:pt x="120" y="1"/>
                  </a:moveTo>
                  <a:lnTo>
                    <a:pt x="0" y="69"/>
                  </a:lnTo>
                  <a:lnTo>
                    <a:pt x="120" y="1"/>
                  </a:lnTo>
                  <a:lnTo>
                    <a:pt x="564" y="287"/>
                  </a:lnTo>
                  <a:lnTo>
                    <a:pt x="564" y="287"/>
                  </a:ln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43"/>
            <p:cNvSpPr/>
            <p:nvPr/>
          </p:nvSpPr>
          <p:spPr>
            <a:xfrm>
              <a:off x="4429075" y="2675775"/>
              <a:ext cx="625" cy="525"/>
            </a:xfrm>
            <a:custGeom>
              <a:rect b="b" l="l" r="r" t="t"/>
              <a:pathLst>
                <a:path extrusionOk="0" h="21" w="25">
                  <a:moveTo>
                    <a:pt x="1" y="0"/>
                  </a:moveTo>
                  <a:cubicBezTo>
                    <a:pt x="12" y="7"/>
                    <a:pt x="18" y="10"/>
                    <a:pt x="25" y="21"/>
                  </a:cubicBezTo>
                  <a:cubicBezTo>
                    <a:pt x="18" y="10"/>
                    <a:pt x="12" y="3"/>
                    <a:pt x="1" y="0"/>
                  </a:cubicBezTo>
                  <a:close/>
                </a:path>
              </a:pathLst>
            </a:custGeom>
            <a:solidFill>
              <a:srgbClr val="1FB2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43"/>
            <p:cNvSpPr/>
            <p:nvPr/>
          </p:nvSpPr>
          <p:spPr>
            <a:xfrm>
              <a:off x="4280625" y="2580700"/>
              <a:ext cx="149700" cy="98050"/>
            </a:xfrm>
            <a:custGeom>
              <a:rect b="b" l="l" r="r" t="t"/>
              <a:pathLst>
                <a:path extrusionOk="0" h="3922" w="5988">
                  <a:moveTo>
                    <a:pt x="120" y="1"/>
                  </a:moveTo>
                  <a:lnTo>
                    <a:pt x="0" y="69"/>
                  </a:lnTo>
                  <a:lnTo>
                    <a:pt x="96" y="124"/>
                  </a:lnTo>
                  <a:lnTo>
                    <a:pt x="96" y="130"/>
                  </a:lnTo>
                  <a:lnTo>
                    <a:pt x="5819" y="3871"/>
                  </a:lnTo>
                  <a:cubicBezTo>
                    <a:pt x="5840" y="3881"/>
                    <a:pt x="5857" y="3901"/>
                    <a:pt x="5868" y="3922"/>
                  </a:cubicBezTo>
                  <a:lnTo>
                    <a:pt x="5987" y="3854"/>
                  </a:lnTo>
                  <a:cubicBezTo>
                    <a:pt x="5980" y="3844"/>
                    <a:pt x="5973" y="3833"/>
                    <a:pt x="5963" y="3824"/>
                  </a:cubicBezTo>
                  <a:cubicBezTo>
                    <a:pt x="5956" y="3813"/>
                    <a:pt x="5950" y="3810"/>
                    <a:pt x="5939" y="3803"/>
                  </a:cubicBezTo>
                  <a:lnTo>
                    <a:pt x="564" y="287"/>
                  </a:lnTo>
                  <a:lnTo>
                    <a:pt x="120" y="1"/>
                  </a:lnTo>
                  <a:close/>
                </a:path>
              </a:pathLst>
            </a:custGeom>
            <a:solidFill>
              <a:srgbClr val="1FB2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43"/>
            <p:cNvSpPr/>
            <p:nvPr/>
          </p:nvSpPr>
          <p:spPr>
            <a:xfrm>
              <a:off x="4243750" y="2583775"/>
              <a:ext cx="39300" cy="226475"/>
            </a:xfrm>
            <a:custGeom>
              <a:rect b="b" l="l" r="r" t="t"/>
              <a:pathLst>
                <a:path extrusionOk="0" h="9059" w="1572">
                  <a:moveTo>
                    <a:pt x="1571" y="1"/>
                  </a:moveTo>
                  <a:lnTo>
                    <a:pt x="18" y="895"/>
                  </a:lnTo>
                  <a:lnTo>
                    <a:pt x="1" y="9058"/>
                  </a:lnTo>
                  <a:lnTo>
                    <a:pt x="1" y="9058"/>
                  </a:lnTo>
                  <a:lnTo>
                    <a:pt x="1571" y="8151"/>
                  </a:lnTo>
                  <a:lnTo>
                    <a:pt x="1571" y="1"/>
                  </a:ln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43"/>
            <p:cNvSpPr/>
            <p:nvPr/>
          </p:nvSpPr>
          <p:spPr>
            <a:xfrm>
              <a:off x="4246925" y="2583775"/>
              <a:ext cx="36125" cy="28350"/>
            </a:xfrm>
            <a:custGeom>
              <a:rect b="b" l="l" r="r" t="t"/>
              <a:pathLst>
                <a:path extrusionOk="0" h="1134" w="1445">
                  <a:moveTo>
                    <a:pt x="1444" y="1"/>
                  </a:moveTo>
                  <a:lnTo>
                    <a:pt x="1438" y="4"/>
                  </a:lnTo>
                  <a:lnTo>
                    <a:pt x="1348" y="56"/>
                  </a:lnTo>
                  <a:lnTo>
                    <a:pt x="0" y="834"/>
                  </a:lnTo>
                  <a:lnTo>
                    <a:pt x="557" y="1134"/>
                  </a:lnTo>
                  <a:cubicBezTo>
                    <a:pt x="584" y="998"/>
                    <a:pt x="700" y="864"/>
                    <a:pt x="888" y="765"/>
                  </a:cubicBezTo>
                  <a:cubicBezTo>
                    <a:pt x="1055" y="676"/>
                    <a:pt x="1253" y="622"/>
                    <a:pt x="1444" y="604"/>
                  </a:cubicBezTo>
                  <a:lnTo>
                    <a:pt x="144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43"/>
            <p:cNvSpPr/>
            <p:nvPr/>
          </p:nvSpPr>
          <p:spPr>
            <a:xfrm>
              <a:off x="4263550" y="2601775"/>
              <a:ext cx="19500" cy="18975"/>
            </a:xfrm>
            <a:custGeom>
              <a:rect b="b" l="l" r="r" t="t"/>
              <a:pathLst>
                <a:path extrusionOk="0" h="759" w="780">
                  <a:moveTo>
                    <a:pt x="779" y="1"/>
                  </a:moveTo>
                  <a:cubicBezTo>
                    <a:pt x="605" y="18"/>
                    <a:pt x="428" y="69"/>
                    <a:pt x="281" y="147"/>
                  </a:cubicBezTo>
                  <a:cubicBezTo>
                    <a:pt x="107" y="240"/>
                    <a:pt x="4" y="359"/>
                    <a:pt x="1" y="472"/>
                  </a:cubicBezTo>
                  <a:lnTo>
                    <a:pt x="1" y="475"/>
                  </a:lnTo>
                  <a:lnTo>
                    <a:pt x="523" y="758"/>
                  </a:lnTo>
                  <a:lnTo>
                    <a:pt x="650" y="758"/>
                  </a:lnTo>
                  <a:lnTo>
                    <a:pt x="650" y="314"/>
                  </a:lnTo>
                  <a:lnTo>
                    <a:pt x="779" y="243"/>
                  </a:lnTo>
                  <a:lnTo>
                    <a:pt x="77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43"/>
            <p:cNvSpPr/>
            <p:nvPr/>
          </p:nvSpPr>
          <p:spPr>
            <a:xfrm>
              <a:off x="4279775" y="2602550"/>
              <a:ext cx="141850" cy="289700"/>
            </a:xfrm>
            <a:custGeom>
              <a:rect b="b" l="l" r="r" t="t"/>
              <a:pathLst>
                <a:path extrusionOk="0" h="11588" w="5674">
                  <a:moveTo>
                    <a:pt x="492" y="1"/>
                  </a:moveTo>
                  <a:lnTo>
                    <a:pt x="1" y="283"/>
                  </a:lnTo>
                  <a:lnTo>
                    <a:pt x="1" y="8434"/>
                  </a:lnTo>
                  <a:lnTo>
                    <a:pt x="5096" y="11567"/>
                  </a:lnTo>
                  <a:cubicBezTo>
                    <a:pt x="5120" y="11581"/>
                    <a:pt x="5152" y="11588"/>
                    <a:pt x="5183" y="11588"/>
                  </a:cubicBezTo>
                  <a:cubicBezTo>
                    <a:pt x="5215" y="11588"/>
                    <a:pt x="5246" y="11581"/>
                    <a:pt x="5270" y="11567"/>
                  </a:cubicBezTo>
                  <a:lnTo>
                    <a:pt x="5587" y="11387"/>
                  </a:lnTo>
                  <a:cubicBezTo>
                    <a:pt x="5635" y="11359"/>
                    <a:pt x="5673" y="11291"/>
                    <a:pt x="5673" y="11236"/>
                  </a:cubicBezTo>
                  <a:lnTo>
                    <a:pt x="5669" y="3284"/>
                  </a:lnTo>
                  <a:cubicBezTo>
                    <a:pt x="5669" y="3229"/>
                    <a:pt x="5632" y="3161"/>
                    <a:pt x="5584" y="3134"/>
                  </a:cubicBezTo>
                  <a:lnTo>
                    <a:pt x="492"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43"/>
            <p:cNvSpPr/>
            <p:nvPr/>
          </p:nvSpPr>
          <p:spPr>
            <a:xfrm>
              <a:off x="4279775" y="2609625"/>
              <a:ext cx="129625" cy="282425"/>
            </a:xfrm>
            <a:custGeom>
              <a:rect b="b" l="l" r="r" t="t"/>
              <a:pathLst>
                <a:path extrusionOk="0" h="11297" w="5185">
                  <a:moveTo>
                    <a:pt x="1" y="0"/>
                  </a:moveTo>
                  <a:lnTo>
                    <a:pt x="1" y="8151"/>
                  </a:lnTo>
                  <a:lnTo>
                    <a:pt x="5096" y="11284"/>
                  </a:lnTo>
                  <a:cubicBezTo>
                    <a:pt x="5110" y="11292"/>
                    <a:pt x="5124" y="11296"/>
                    <a:pt x="5136" y="11296"/>
                  </a:cubicBezTo>
                  <a:cubicBezTo>
                    <a:pt x="5165" y="11296"/>
                    <a:pt x="5185" y="11275"/>
                    <a:pt x="5185" y="11236"/>
                  </a:cubicBezTo>
                  <a:lnTo>
                    <a:pt x="5182" y="3284"/>
                  </a:lnTo>
                  <a:cubicBezTo>
                    <a:pt x="5182" y="3229"/>
                    <a:pt x="5144" y="3161"/>
                    <a:pt x="5096" y="3134"/>
                  </a:cubicBezTo>
                  <a:lnTo>
                    <a:pt x="1" y="0"/>
                  </a:ln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43"/>
            <p:cNvSpPr/>
            <p:nvPr/>
          </p:nvSpPr>
          <p:spPr>
            <a:xfrm>
              <a:off x="4284975" y="2619300"/>
              <a:ext cx="4200" cy="6175"/>
            </a:xfrm>
            <a:custGeom>
              <a:rect b="b" l="l" r="r" t="t"/>
              <a:pathLst>
                <a:path extrusionOk="0" h="247" w="168">
                  <a:moveTo>
                    <a:pt x="49" y="1"/>
                  </a:moveTo>
                  <a:cubicBezTo>
                    <a:pt x="21" y="1"/>
                    <a:pt x="1" y="30"/>
                    <a:pt x="1" y="75"/>
                  </a:cubicBezTo>
                  <a:cubicBezTo>
                    <a:pt x="1" y="102"/>
                    <a:pt x="7" y="133"/>
                    <a:pt x="21" y="160"/>
                  </a:cubicBezTo>
                  <a:cubicBezTo>
                    <a:pt x="34" y="191"/>
                    <a:pt x="59" y="221"/>
                    <a:pt x="86" y="235"/>
                  </a:cubicBezTo>
                  <a:cubicBezTo>
                    <a:pt x="89" y="238"/>
                    <a:pt x="92" y="242"/>
                    <a:pt x="96" y="242"/>
                  </a:cubicBezTo>
                  <a:cubicBezTo>
                    <a:pt x="104" y="245"/>
                    <a:pt x="112" y="247"/>
                    <a:pt x="119" y="247"/>
                  </a:cubicBezTo>
                  <a:cubicBezTo>
                    <a:pt x="148" y="247"/>
                    <a:pt x="168" y="220"/>
                    <a:pt x="168" y="174"/>
                  </a:cubicBezTo>
                  <a:cubicBezTo>
                    <a:pt x="168" y="153"/>
                    <a:pt x="165" y="133"/>
                    <a:pt x="157" y="112"/>
                  </a:cubicBezTo>
                  <a:cubicBezTo>
                    <a:pt x="147" y="81"/>
                    <a:pt x="130" y="51"/>
                    <a:pt x="106" y="34"/>
                  </a:cubicBezTo>
                  <a:cubicBezTo>
                    <a:pt x="100" y="23"/>
                    <a:pt x="92" y="16"/>
                    <a:pt x="83" y="13"/>
                  </a:cubicBezTo>
                  <a:cubicBezTo>
                    <a:pt x="71" y="5"/>
                    <a:pt x="59" y="1"/>
                    <a:pt x="4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43"/>
            <p:cNvSpPr/>
            <p:nvPr/>
          </p:nvSpPr>
          <p:spPr>
            <a:xfrm>
              <a:off x="4407775" y="2682500"/>
              <a:ext cx="13925" cy="209775"/>
            </a:xfrm>
            <a:custGeom>
              <a:rect b="b" l="l" r="r" t="t"/>
              <a:pathLst>
                <a:path extrusionOk="0" h="8391" w="557">
                  <a:moveTo>
                    <a:pt x="525" y="1"/>
                  </a:moveTo>
                  <a:lnTo>
                    <a:pt x="34" y="284"/>
                  </a:lnTo>
                  <a:cubicBezTo>
                    <a:pt x="51" y="311"/>
                    <a:pt x="62" y="341"/>
                    <a:pt x="62" y="369"/>
                  </a:cubicBezTo>
                  <a:lnTo>
                    <a:pt x="65" y="8321"/>
                  </a:lnTo>
                  <a:cubicBezTo>
                    <a:pt x="62" y="8361"/>
                    <a:pt x="45" y="8382"/>
                    <a:pt x="17" y="8382"/>
                  </a:cubicBezTo>
                  <a:cubicBezTo>
                    <a:pt x="12" y="8382"/>
                    <a:pt x="6" y="8381"/>
                    <a:pt x="0" y="8379"/>
                  </a:cubicBezTo>
                  <a:lnTo>
                    <a:pt x="0" y="8379"/>
                  </a:lnTo>
                  <a:cubicBezTo>
                    <a:pt x="20" y="8387"/>
                    <a:pt x="42" y="8390"/>
                    <a:pt x="64" y="8390"/>
                  </a:cubicBezTo>
                  <a:cubicBezTo>
                    <a:pt x="95" y="8390"/>
                    <a:pt x="126" y="8383"/>
                    <a:pt x="150" y="8369"/>
                  </a:cubicBezTo>
                  <a:lnTo>
                    <a:pt x="467" y="8189"/>
                  </a:lnTo>
                  <a:cubicBezTo>
                    <a:pt x="515" y="8161"/>
                    <a:pt x="553" y="8093"/>
                    <a:pt x="556" y="8038"/>
                  </a:cubicBezTo>
                  <a:lnTo>
                    <a:pt x="553" y="86"/>
                  </a:lnTo>
                  <a:cubicBezTo>
                    <a:pt x="553" y="59"/>
                    <a:pt x="542" y="28"/>
                    <a:pt x="525" y="1"/>
                  </a:cubicBezTo>
                  <a:close/>
                </a:path>
              </a:pathLst>
            </a:custGeom>
            <a:solidFill>
              <a:srgbClr val="E6E6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43"/>
            <p:cNvSpPr/>
            <p:nvPr/>
          </p:nvSpPr>
          <p:spPr>
            <a:xfrm>
              <a:off x="4260650" y="2598700"/>
              <a:ext cx="42775" cy="25000"/>
            </a:xfrm>
            <a:custGeom>
              <a:rect b="b" l="l" r="r" t="t"/>
              <a:pathLst>
                <a:path extrusionOk="0" h="1000" w="1711">
                  <a:moveTo>
                    <a:pt x="1031" y="0"/>
                  </a:moveTo>
                  <a:cubicBezTo>
                    <a:pt x="798" y="0"/>
                    <a:pt x="545" y="58"/>
                    <a:pt x="339" y="168"/>
                  </a:cubicBezTo>
                  <a:cubicBezTo>
                    <a:pt x="127" y="281"/>
                    <a:pt x="4" y="437"/>
                    <a:pt x="1" y="591"/>
                  </a:cubicBezTo>
                  <a:cubicBezTo>
                    <a:pt x="1" y="711"/>
                    <a:pt x="69" y="817"/>
                    <a:pt x="196" y="888"/>
                  </a:cubicBezTo>
                  <a:cubicBezTo>
                    <a:pt x="325" y="963"/>
                    <a:pt x="497" y="1000"/>
                    <a:pt x="681" y="1000"/>
                  </a:cubicBezTo>
                  <a:cubicBezTo>
                    <a:pt x="806" y="1000"/>
                    <a:pt x="938" y="983"/>
                    <a:pt x="1065" y="949"/>
                  </a:cubicBezTo>
                  <a:cubicBezTo>
                    <a:pt x="1048" y="912"/>
                    <a:pt x="1028" y="861"/>
                    <a:pt x="1021" y="840"/>
                  </a:cubicBezTo>
                  <a:cubicBezTo>
                    <a:pt x="907" y="868"/>
                    <a:pt x="790" y="882"/>
                    <a:pt x="678" y="882"/>
                  </a:cubicBezTo>
                  <a:cubicBezTo>
                    <a:pt x="516" y="882"/>
                    <a:pt x="366" y="852"/>
                    <a:pt x="257" y="790"/>
                  </a:cubicBezTo>
                  <a:cubicBezTo>
                    <a:pt x="216" y="765"/>
                    <a:pt x="168" y="731"/>
                    <a:pt x="141" y="683"/>
                  </a:cubicBezTo>
                  <a:cubicBezTo>
                    <a:pt x="127" y="656"/>
                    <a:pt x="117" y="626"/>
                    <a:pt x="117" y="595"/>
                  </a:cubicBezTo>
                  <a:cubicBezTo>
                    <a:pt x="120" y="482"/>
                    <a:pt x="223" y="363"/>
                    <a:pt x="397" y="270"/>
                  </a:cubicBezTo>
                  <a:cubicBezTo>
                    <a:pt x="584" y="170"/>
                    <a:pt x="818" y="118"/>
                    <a:pt x="1031" y="118"/>
                  </a:cubicBezTo>
                  <a:cubicBezTo>
                    <a:pt x="1194" y="118"/>
                    <a:pt x="1345" y="149"/>
                    <a:pt x="1455" y="212"/>
                  </a:cubicBezTo>
                  <a:cubicBezTo>
                    <a:pt x="1503" y="240"/>
                    <a:pt x="1557" y="284"/>
                    <a:pt x="1581" y="346"/>
                  </a:cubicBezTo>
                  <a:lnTo>
                    <a:pt x="1711" y="417"/>
                  </a:lnTo>
                  <a:lnTo>
                    <a:pt x="1711" y="410"/>
                  </a:lnTo>
                  <a:cubicBezTo>
                    <a:pt x="1711" y="355"/>
                    <a:pt x="1697" y="305"/>
                    <a:pt x="1670" y="260"/>
                  </a:cubicBezTo>
                  <a:cubicBezTo>
                    <a:pt x="1639" y="202"/>
                    <a:pt x="1585" y="151"/>
                    <a:pt x="1513" y="110"/>
                  </a:cubicBezTo>
                  <a:cubicBezTo>
                    <a:pt x="1386" y="36"/>
                    <a:pt x="1215" y="0"/>
                    <a:pt x="103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43"/>
            <p:cNvSpPr/>
            <p:nvPr/>
          </p:nvSpPr>
          <p:spPr>
            <a:xfrm>
              <a:off x="4241550" y="2603225"/>
              <a:ext cx="164450" cy="292950"/>
            </a:xfrm>
            <a:custGeom>
              <a:rect b="b" l="l" r="r" t="t"/>
              <a:pathLst>
                <a:path extrusionOk="0" h="11718" w="6578">
                  <a:moveTo>
                    <a:pt x="120" y="1"/>
                  </a:moveTo>
                  <a:lnTo>
                    <a:pt x="0" y="69"/>
                  </a:lnTo>
                  <a:lnTo>
                    <a:pt x="0" y="8219"/>
                  </a:lnTo>
                  <a:lnTo>
                    <a:pt x="6390" y="11697"/>
                  </a:lnTo>
                  <a:cubicBezTo>
                    <a:pt x="6410" y="11710"/>
                    <a:pt x="6438" y="11717"/>
                    <a:pt x="6463" y="11717"/>
                  </a:cubicBezTo>
                  <a:cubicBezTo>
                    <a:pt x="6483" y="11717"/>
                    <a:pt x="6502" y="11713"/>
                    <a:pt x="6516" y="11704"/>
                  </a:cubicBezTo>
                  <a:cubicBezTo>
                    <a:pt x="6550" y="11683"/>
                    <a:pt x="6577" y="11632"/>
                    <a:pt x="6577" y="11591"/>
                  </a:cubicBezTo>
                  <a:lnTo>
                    <a:pt x="6574" y="3598"/>
                  </a:lnTo>
                  <a:cubicBezTo>
                    <a:pt x="6574" y="3553"/>
                    <a:pt x="6543" y="3499"/>
                    <a:pt x="6506" y="3479"/>
                  </a:cubicBezTo>
                  <a:lnTo>
                    <a:pt x="120" y="1"/>
                  </a:ln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43"/>
            <p:cNvSpPr/>
            <p:nvPr/>
          </p:nvSpPr>
          <p:spPr>
            <a:xfrm>
              <a:off x="4405800" y="2892925"/>
              <a:ext cx="200" cy="850"/>
            </a:xfrm>
            <a:custGeom>
              <a:rect b="b" l="l" r="r" t="t"/>
              <a:pathLst>
                <a:path extrusionOk="0" h="34" w="8">
                  <a:moveTo>
                    <a:pt x="7" y="0"/>
                  </a:moveTo>
                  <a:cubicBezTo>
                    <a:pt x="7" y="13"/>
                    <a:pt x="4" y="24"/>
                    <a:pt x="1" y="34"/>
                  </a:cubicBezTo>
                  <a:lnTo>
                    <a:pt x="1" y="34"/>
                  </a:lnTo>
                  <a:cubicBezTo>
                    <a:pt x="4" y="24"/>
                    <a:pt x="7" y="13"/>
                    <a:pt x="7" y="3"/>
                  </a:cubicBezTo>
                  <a:lnTo>
                    <a:pt x="7" y="0"/>
                  </a:lnTo>
                  <a:close/>
                </a:path>
              </a:pathLst>
            </a:custGeom>
            <a:solidFill>
              <a:srgbClr val="3E51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43"/>
            <p:cNvSpPr/>
            <p:nvPr/>
          </p:nvSpPr>
          <p:spPr>
            <a:xfrm>
              <a:off x="4405875" y="2693075"/>
              <a:ext cx="125" cy="197900"/>
            </a:xfrm>
            <a:custGeom>
              <a:rect b="b" l="l" r="r" t="t"/>
              <a:pathLst>
                <a:path extrusionOk="0" h="7916" w="5">
                  <a:moveTo>
                    <a:pt x="1" y="0"/>
                  </a:moveTo>
                  <a:lnTo>
                    <a:pt x="1" y="4"/>
                  </a:lnTo>
                  <a:lnTo>
                    <a:pt x="4" y="7915"/>
                  </a:lnTo>
                  <a:lnTo>
                    <a:pt x="4" y="7915"/>
                  </a:lnTo>
                  <a:lnTo>
                    <a:pt x="1" y="4"/>
                  </a:lnTo>
                  <a:close/>
                </a:path>
              </a:pathLst>
            </a:custGeom>
            <a:solidFill>
              <a:srgbClr val="E1E1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43"/>
            <p:cNvSpPr/>
            <p:nvPr/>
          </p:nvSpPr>
          <p:spPr>
            <a:xfrm>
              <a:off x="4401200" y="2895650"/>
              <a:ext cx="775" cy="350"/>
            </a:xfrm>
            <a:custGeom>
              <a:rect b="b" l="l" r="r" t="t"/>
              <a:pathLst>
                <a:path extrusionOk="0" h="14" w="31">
                  <a:moveTo>
                    <a:pt x="0" y="0"/>
                  </a:moveTo>
                  <a:lnTo>
                    <a:pt x="4" y="3"/>
                  </a:lnTo>
                  <a:lnTo>
                    <a:pt x="6" y="3"/>
                  </a:lnTo>
                  <a:cubicBezTo>
                    <a:pt x="4" y="2"/>
                    <a:pt x="2" y="1"/>
                    <a:pt x="0" y="0"/>
                  </a:cubicBezTo>
                  <a:close/>
                  <a:moveTo>
                    <a:pt x="6" y="3"/>
                  </a:moveTo>
                  <a:cubicBezTo>
                    <a:pt x="6" y="4"/>
                    <a:pt x="7" y="4"/>
                    <a:pt x="8" y="5"/>
                  </a:cubicBezTo>
                  <a:lnTo>
                    <a:pt x="8" y="5"/>
                  </a:lnTo>
                  <a:lnTo>
                    <a:pt x="7" y="3"/>
                  </a:lnTo>
                  <a:close/>
                  <a:moveTo>
                    <a:pt x="8" y="5"/>
                  </a:moveTo>
                  <a:lnTo>
                    <a:pt x="10" y="7"/>
                  </a:lnTo>
                  <a:cubicBezTo>
                    <a:pt x="14" y="9"/>
                    <a:pt x="18" y="10"/>
                    <a:pt x="22" y="11"/>
                  </a:cubicBezTo>
                  <a:lnTo>
                    <a:pt x="22" y="11"/>
                  </a:lnTo>
                  <a:cubicBezTo>
                    <a:pt x="18" y="9"/>
                    <a:pt x="13" y="7"/>
                    <a:pt x="8" y="5"/>
                  </a:cubicBezTo>
                  <a:close/>
                  <a:moveTo>
                    <a:pt x="22" y="11"/>
                  </a:moveTo>
                  <a:cubicBezTo>
                    <a:pt x="25" y="12"/>
                    <a:pt x="28" y="13"/>
                    <a:pt x="31" y="14"/>
                  </a:cubicBezTo>
                  <a:cubicBezTo>
                    <a:pt x="28" y="13"/>
                    <a:pt x="25" y="12"/>
                    <a:pt x="22" y="11"/>
                  </a:cubicBezTo>
                  <a:close/>
                </a:path>
              </a:pathLst>
            </a:custGeom>
            <a:solidFill>
              <a:srgbClr val="3E51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43"/>
            <p:cNvSpPr/>
            <p:nvPr/>
          </p:nvSpPr>
          <p:spPr>
            <a:xfrm>
              <a:off x="4401450" y="2691450"/>
              <a:ext cx="4550" cy="204725"/>
            </a:xfrm>
            <a:custGeom>
              <a:rect b="b" l="l" r="r" t="t"/>
              <a:pathLst>
                <a:path extrusionOk="0" h="8189" w="182">
                  <a:moveTo>
                    <a:pt x="157" y="1"/>
                  </a:moveTo>
                  <a:lnTo>
                    <a:pt x="38" y="69"/>
                  </a:lnTo>
                  <a:cubicBezTo>
                    <a:pt x="52" y="93"/>
                    <a:pt x="58" y="114"/>
                    <a:pt x="58" y="137"/>
                  </a:cubicBezTo>
                  <a:lnTo>
                    <a:pt x="61" y="8130"/>
                  </a:lnTo>
                  <a:cubicBezTo>
                    <a:pt x="61" y="8161"/>
                    <a:pt x="44" y="8179"/>
                    <a:pt x="21" y="8179"/>
                  </a:cubicBezTo>
                  <a:cubicBezTo>
                    <a:pt x="14" y="8179"/>
                    <a:pt x="8" y="8179"/>
                    <a:pt x="0" y="8175"/>
                  </a:cubicBezTo>
                  <a:lnTo>
                    <a:pt x="0" y="8175"/>
                  </a:lnTo>
                  <a:cubicBezTo>
                    <a:pt x="8" y="8179"/>
                    <a:pt x="14" y="8179"/>
                    <a:pt x="21" y="8182"/>
                  </a:cubicBezTo>
                  <a:cubicBezTo>
                    <a:pt x="34" y="8185"/>
                    <a:pt x="52" y="8188"/>
                    <a:pt x="65" y="8188"/>
                  </a:cubicBezTo>
                  <a:lnTo>
                    <a:pt x="75" y="8188"/>
                  </a:lnTo>
                  <a:cubicBezTo>
                    <a:pt x="93" y="8185"/>
                    <a:pt x="110" y="8182"/>
                    <a:pt x="120" y="8175"/>
                  </a:cubicBezTo>
                  <a:cubicBezTo>
                    <a:pt x="134" y="8168"/>
                    <a:pt x="147" y="8154"/>
                    <a:pt x="157" y="8141"/>
                  </a:cubicBezTo>
                  <a:cubicBezTo>
                    <a:pt x="164" y="8127"/>
                    <a:pt x="171" y="8110"/>
                    <a:pt x="175" y="8093"/>
                  </a:cubicBezTo>
                  <a:cubicBezTo>
                    <a:pt x="178" y="8083"/>
                    <a:pt x="181" y="8072"/>
                    <a:pt x="181" y="8062"/>
                  </a:cubicBezTo>
                  <a:lnTo>
                    <a:pt x="181" y="7980"/>
                  </a:lnTo>
                  <a:lnTo>
                    <a:pt x="178" y="69"/>
                  </a:lnTo>
                  <a:lnTo>
                    <a:pt x="178" y="65"/>
                  </a:lnTo>
                  <a:cubicBezTo>
                    <a:pt x="175" y="45"/>
                    <a:pt x="171" y="21"/>
                    <a:pt x="157" y="1"/>
                  </a:cubicBezTo>
                  <a:close/>
                </a:path>
              </a:pathLst>
            </a:custGeom>
            <a:solidFill>
              <a:srgbClr val="23C7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43"/>
            <p:cNvSpPr/>
            <p:nvPr/>
          </p:nvSpPr>
          <p:spPr>
            <a:xfrm>
              <a:off x="4241550" y="2604925"/>
              <a:ext cx="161450" cy="291000"/>
            </a:xfrm>
            <a:custGeom>
              <a:rect b="b" l="l" r="r" t="t"/>
              <a:pathLst>
                <a:path extrusionOk="0" h="11640" w="6458">
                  <a:moveTo>
                    <a:pt x="0" y="1"/>
                  </a:moveTo>
                  <a:lnTo>
                    <a:pt x="0" y="8151"/>
                  </a:lnTo>
                  <a:lnTo>
                    <a:pt x="6386" y="11629"/>
                  </a:lnTo>
                  <a:cubicBezTo>
                    <a:pt x="6398" y="11636"/>
                    <a:pt x="6409" y="11640"/>
                    <a:pt x="6419" y="11640"/>
                  </a:cubicBezTo>
                  <a:cubicBezTo>
                    <a:pt x="6441" y="11640"/>
                    <a:pt x="6457" y="11622"/>
                    <a:pt x="6457" y="11591"/>
                  </a:cubicBezTo>
                  <a:lnTo>
                    <a:pt x="6454" y="3598"/>
                  </a:lnTo>
                  <a:cubicBezTo>
                    <a:pt x="6454" y="3575"/>
                    <a:pt x="6448" y="3554"/>
                    <a:pt x="6434" y="3530"/>
                  </a:cubicBezTo>
                  <a:cubicBezTo>
                    <a:pt x="6424" y="3510"/>
                    <a:pt x="6407" y="3489"/>
                    <a:pt x="6386" y="3479"/>
                  </a:cubicBezTo>
                  <a:lnTo>
                    <a:pt x="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43"/>
            <p:cNvSpPr/>
            <p:nvPr/>
          </p:nvSpPr>
          <p:spPr>
            <a:xfrm>
              <a:off x="4246925" y="2604600"/>
              <a:ext cx="29700" cy="16150"/>
            </a:xfrm>
            <a:custGeom>
              <a:rect b="b" l="l" r="r" t="t"/>
              <a:pathLst>
                <a:path extrusionOk="0" h="646" w="1188">
                  <a:moveTo>
                    <a:pt x="666" y="362"/>
                  </a:moveTo>
                  <a:lnTo>
                    <a:pt x="666" y="362"/>
                  </a:lnTo>
                  <a:lnTo>
                    <a:pt x="1188" y="645"/>
                  </a:lnTo>
                  <a:lnTo>
                    <a:pt x="1188" y="645"/>
                  </a:lnTo>
                  <a:lnTo>
                    <a:pt x="666" y="362"/>
                  </a:lnTo>
                  <a:close/>
                  <a:moveTo>
                    <a:pt x="0" y="1"/>
                  </a:moveTo>
                  <a:lnTo>
                    <a:pt x="0" y="1"/>
                  </a:lnTo>
                  <a:lnTo>
                    <a:pt x="557" y="301"/>
                  </a:lnTo>
                  <a:lnTo>
                    <a:pt x="557" y="301"/>
                  </a:lnTo>
                  <a:close/>
                </a:path>
              </a:pathLst>
            </a:custGeom>
            <a:solidFill>
              <a:srgbClr val="0A35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43"/>
            <p:cNvSpPr/>
            <p:nvPr/>
          </p:nvSpPr>
          <p:spPr>
            <a:xfrm>
              <a:off x="4281650" y="2623450"/>
              <a:ext cx="123150" cy="67200"/>
            </a:xfrm>
            <a:custGeom>
              <a:rect b="b" l="l" r="r" t="t"/>
              <a:pathLst>
                <a:path extrusionOk="0" h="2688" w="4926">
                  <a:moveTo>
                    <a:pt x="0" y="0"/>
                  </a:moveTo>
                  <a:lnTo>
                    <a:pt x="0" y="0"/>
                  </a:lnTo>
                  <a:lnTo>
                    <a:pt x="4902" y="2670"/>
                  </a:lnTo>
                  <a:cubicBezTo>
                    <a:pt x="4908" y="2673"/>
                    <a:pt x="4918" y="2680"/>
                    <a:pt x="4926" y="2687"/>
                  </a:cubicBezTo>
                  <a:cubicBezTo>
                    <a:pt x="4918" y="2680"/>
                    <a:pt x="4908" y="2673"/>
                    <a:pt x="4902" y="2670"/>
                  </a:cubicBezTo>
                  <a:close/>
                </a:path>
              </a:pathLst>
            </a:custGeom>
            <a:solidFill>
              <a:srgbClr val="C8C8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43"/>
            <p:cNvSpPr/>
            <p:nvPr/>
          </p:nvSpPr>
          <p:spPr>
            <a:xfrm>
              <a:off x="4260850" y="2612100"/>
              <a:ext cx="20825" cy="11375"/>
            </a:xfrm>
            <a:custGeom>
              <a:rect b="b" l="l" r="r" t="t"/>
              <a:pathLst>
                <a:path extrusionOk="0" h="455" w="833">
                  <a:moveTo>
                    <a:pt x="631" y="345"/>
                  </a:moveTo>
                  <a:lnTo>
                    <a:pt x="832" y="454"/>
                  </a:lnTo>
                  <a:lnTo>
                    <a:pt x="832" y="454"/>
                  </a:lnTo>
                  <a:lnTo>
                    <a:pt x="631" y="345"/>
                  </a:lnTo>
                  <a:lnTo>
                    <a:pt x="631" y="345"/>
                  </a:lnTo>
                  <a:close/>
                  <a:moveTo>
                    <a:pt x="0" y="1"/>
                  </a:moveTo>
                  <a:lnTo>
                    <a:pt x="0" y="1"/>
                  </a:lnTo>
                  <a:lnTo>
                    <a:pt x="109" y="62"/>
                  </a:lnTo>
                  <a:lnTo>
                    <a:pt x="109" y="62"/>
                  </a:lnTo>
                  <a:close/>
                </a:path>
              </a:pathLst>
            </a:custGeom>
            <a:solidFill>
              <a:srgbClr val="1E28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43"/>
            <p:cNvSpPr/>
            <p:nvPr/>
          </p:nvSpPr>
          <p:spPr>
            <a:xfrm>
              <a:off x="4241550" y="2604600"/>
              <a:ext cx="163850" cy="88600"/>
            </a:xfrm>
            <a:custGeom>
              <a:rect b="b" l="l" r="r" t="t"/>
              <a:pathLst>
                <a:path extrusionOk="0" h="3544" w="6554">
                  <a:moveTo>
                    <a:pt x="215" y="1"/>
                  </a:moveTo>
                  <a:lnTo>
                    <a:pt x="106" y="62"/>
                  </a:lnTo>
                  <a:lnTo>
                    <a:pt x="4" y="14"/>
                  </a:lnTo>
                  <a:lnTo>
                    <a:pt x="0" y="14"/>
                  </a:lnTo>
                  <a:lnTo>
                    <a:pt x="6386" y="3492"/>
                  </a:lnTo>
                  <a:cubicBezTo>
                    <a:pt x="6407" y="3502"/>
                    <a:pt x="6424" y="3523"/>
                    <a:pt x="6434" y="3543"/>
                  </a:cubicBezTo>
                  <a:lnTo>
                    <a:pt x="6553" y="3475"/>
                  </a:lnTo>
                  <a:cubicBezTo>
                    <a:pt x="6547" y="3465"/>
                    <a:pt x="6536" y="3451"/>
                    <a:pt x="6530" y="3441"/>
                  </a:cubicBezTo>
                  <a:cubicBezTo>
                    <a:pt x="6522" y="3434"/>
                    <a:pt x="6512" y="3427"/>
                    <a:pt x="6506" y="3424"/>
                  </a:cubicBezTo>
                  <a:lnTo>
                    <a:pt x="1604" y="754"/>
                  </a:lnTo>
                  <a:lnTo>
                    <a:pt x="1403" y="645"/>
                  </a:lnTo>
                  <a:lnTo>
                    <a:pt x="881" y="362"/>
                  </a:lnTo>
                  <a:lnTo>
                    <a:pt x="772" y="301"/>
                  </a:lnTo>
                  <a:lnTo>
                    <a:pt x="215" y="1"/>
                  </a:lnTo>
                  <a:close/>
                </a:path>
              </a:pathLst>
            </a:custGeom>
            <a:solidFill>
              <a:srgbClr val="1FB2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43"/>
            <p:cNvSpPr/>
            <p:nvPr/>
          </p:nvSpPr>
          <p:spPr>
            <a:xfrm>
              <a:off x="4241625" y="2582400"/>
              <a:ext cx="41425" cy="23775"/>
            </a:xfrm>
            <a:custGeom>
              <a:rect b="b" l="l" r="r" t="t"/>
              <a:pathLst>
                <a:path extrusionOk="0" h="951" w="1657">
                  <a:moveTo>
                    <a:pt x="1560" y="1"/>
                  </a:moveTo>
                  <a:lnTo>
                    <a:pt x="1" y="902"/>
                  </a:lnTo>
                  <a:lnTo>
                    <a:pt x="103" y="950"/>
                  </a:lnTo>
                  <a:lnTo>
                    <a:pt x="1656" y="56"/>
                  </a:lnTo>
                  <a:lnTo>
                    <a:pt x="1560" y="1"/>
                  </a:ln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43"/>
            <p:cNvSpPr/>
            <p:nvPr/>
          </p:nvSpPr>
          <p:spPr>
            <a:xfrm>
              <a:off x="4241625" y="2582400"/>
              <a:ext cx="41425" cy="23775"/>
            </a:xfrm>
            <a:custGeom>
              <a:rect b="b" l="l" r="r" t="t"/>
              <a:pathLst>
                <a:path extrusionOk="0" h="951" w="1657">
                  <a:moveTo>
                    <a:pt x="1560" y="1"/>
                  </a:moveTo>
                  <a:lnTo>
                    <a:pt x="1" y="902"/>
                  </a:lnTo>
                  <a:lnTo>
                    <a:pt x="103" y="950"/>
                  </a:lnTo>
                  <a:lnTo>
                    <a:pt x="1656" y="56"/>
                  </a:lnTo>
                  <a:lnTo>
                    <a:pt x="1560" y="1"/>
                  </a:lnTo>
                  <a:close/>
                </a:path>
              </a:pathLst>
            </a:custGeom>
            <a:solidFill>
              <a:srgbClr val="1FB2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43"/>
            <p:cNvSpPr/>
            <p:nvPr/>
          </p:nvSpPr>
          <p:spPr>
            <a:xfrm>
              <a:off x="4237875" y="2609625"/>
              <a:ext cx="158825" cy="292600"/>
            </a:xfrm>
            <a:custGeom>
              <a:rect b="b" l="l" r="r" t="t"/>
              <a:pathLst>
                <a:path extrusionOk="0" h="11704" w="6353">
                  <a:moveTo>
                    <a:pt x="164" y="0"/>
                  </a:moveTo>
                  <a:cubicBezTo>
                    <a:pt x="149" y="0"/>
                    <a:pt x="135" y="4"/>
                    <a:pt x="124" y="11"/>
                  </a:cubicBezTo>
                  <a:cubicBezTo>
                    <a:pt x="93" y="28"/>
                    <a:pt x="1" y="79"/>
                    <a:pt x="1" y="79"/>
                  </a:cubicBezTo>
                  <a:lnTo>
                    <a:pt x="75" y="7895"/>
                  </a:lnTo>
                  <a:cubicBezTo>
                    <a:pt x="75" y="7997"/>
                    <a:pt x="147" y="8120"/>
                    <a:pt x="236" y="8171"/>
                  </a:cubicBezTo>
                  <a:lnTo>
                    <a:pt x="6352" y="11704"/>
                  </a:lnTo>
                  <a:lnTo>
                    <a:pt x="6349" y="3550"/>
                  </a:lnTo>
                  <a:lnTo>
                    <a:pt x="236" y="21"/>
                  </a:lnTo>
                  <a:cubicBezTo>
                    <a:pt x="210" y="7"/>
                    <a:pt x="186" y="0"/>
                    <a:pt x="164" y="0"/>
                  </a:cubicBez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43"/>
            <p:cNvSpPr/>
            <p:nvPr/>
          </p:nvSpPr>
          <p:spPr>
            <a:xfrm>
              <a:off x="4237875" y="2609625"/>
              <a:ext cx="156425" cy="89200"/>
            </a:xfrm>
            <a:custGeom>
              <a:rect b="b" l="l" r="r" t="t"/>
              <a:pathLst>
                <a:path extrusionOk="0" h="3568" w="6257">
                  <a:moveTo>
                    <a:pt x="165" y="0"/>
                  </a:moveTo>
                  <a:cubicBezTo>
                    <a:pt x="147" y="0"/>
                    <a:pt x="133" y="4"/>
                    <a:pt x="124" y="11"/>
                  </a:cubicBezTo>
                  <a:cubicBezTo>
                    <a:pt x="93" y="28"/>
                    <a:pt x="1" y="79"/>
                    <a:pt x="1" y="79"/>
                  </a:cubicBezTo>
                  <a:cubicBezTo>
                    <a:pt x="14" y="72"/>
                    <a:pt x="28" y="69"/>
                    <a:pt x="45" y="69"/>
                  </a:cubicBezTo>
                  <a:cubicBezTo>
                    <a:pt x="65" y="69"/>
                    <a:pt x="89" y="76"/>
                    <a:pt x="116" y="90"/>
                  </a:cubicBezTo>
                  <a:lnTo>
                    <a:pt x="6137" y="3568"/>
                  </a:lnTo>
                  <a:lnTo>
                    <a:pt x="6256" y="3499"/>
                  </a:lnTo>
                  <a:lnTo>
                    <a:pt x="236" y="21"/>
                  </a:lnTo>
                  <a:cubicBezTo>
                    <a:pt x="209" y="8"/>
                    <a:pt x="185" y="0"/>
                    <a:pt x="165" y="0"/>
                  </a:cubicBezTo>
                  <a:close/>
                </a:path>
              </a:pathLst>
            </a:custGeom>
            <a:solidFill>
              <a:srgbClr val="1FB2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43"/>
            <p:cNvSpPr/>
            <p:nvPr/>
          </p:nvSpPr>
          <p:spPr>
            <a:xfrm>
              <a:off x="4236775" y="2611300"/>
              <a:ext cx="156925" cy="292625"/>
            </a:xfrm>
            <a:custGeom>
              <a:rect b="b" l="l" r="r" t="t"/>
              <a:pathLst>
                <a:path extrusionOk="0" h="11705" w="6277">
                  <a:moveTo>
                    <a:pt x="88" y="0"/>
                  </a:moveTo>
                  <a:cubicBezTo>
                    <a:pt x="36" y="0"/>
                    <a:pt x="1" y="42"/>
                    <a:pt x="1" y="114"/>
                  </a:cubicBezTo>
                  <a:lnTo>
                    <a:pt x="4" y="7899"/>
                  </a:lnTo>
                  <a:cubicBezTo>
                    <a:pt x="4" y="7998"/>
                    <a:pt x="72" y="8121"/>
                    <a:pt x="160" y="8173"/>
                  </a:cubicBezTo>
                  <a:lnTo>
                    <a:pt x="6277" y="11705"/>
                  </a:lnTo>
                  <a:lnTo>
                    <a:pt x="6277" y="3555"/>
                  </a:lnTo>
                  <a:lnTo>
                    <a:pt x="160" y="23"/>
                  </a:lnTo>
                  <a:cubicBezTo>
                    <a:pt x="134" y="8"/>
                    <a:pt x="110" y="0"/>
                    <a:pt x="88" y="0"/>
                  </a:cubicBez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43"/>
            <p:cNvSpPr/>
            <p:nvPr/>
          </p:nvSpPr>
          <p:spPr>
            <a:xfrm>
              <a:off x="4236775" y="2611350"/>
              <a:ext cx="154525" cy="98225"/>
            </a:xfrm>
            <a:custGeom>
              <a:rect b="b" l="l" r="r" t="t"/>
              <a:pathLst>
                <a:path extrusionOk="0" h="3929" w="6181">
                  <a:moveTo>
                    <a:pt x="89" y="0"/>
                  </a:moveTo>
                  <a:cubicBezTo>
                    <a:pt x="37" y="0"/>
                    <a:pt x="1" y="41"/>
                    <a:pt x="1" y="112"/>
                  </a:cubicBezTo>
                  <a:lnTo>
                    <a:pt x="1" y="246"/>
                  </a:lnTo>
                  <a:lnTo>
                    <a:pt x="99" y="188"/>
                  </a:lnTo>
                  <a:lnTo>
                    <a:pt x="113" y="194"/>
                  </a:lnTo>
                  <a:cubicBezTo>
                    <a:pt x="127" y="171"/>
                    <a:pt x="150" y="161"/>
                    <a:pt x="177" y="161"/>
                  </a:cubicBezTo>
                  <a:cubicBezTo>
                    <a:pt x="198" y="161"/>
                    <a:pt x="222" y="164"/>
                    <a:pt x="246" y="181"/>
                  </a:cubicBezTo>
                  <a:lnTo>
                    <a:pt x="5430" y="3174"/>
                  </a:lnTo>
                  <a:lnTo>
                    <a:pt x="5434" y="3540"/>
                  </a:lnTo>
                  <a:cubicBezTo>
                    <a:pt x="5448" y="3546"/>
                    <a:pt x="5461" y="3553"/>
                    <a:pt x="5471" y="3560"/>
                  </a:cubicBezTo>
                  <a:cubicBezTo>
                    <a:pt x="5546" y="3604"/>
                    <a:pt x="5604" y="3658"/>
                    <a:pt x="5639" y="3717"/>
                  </a:cubicBezTo>
                  <a:lnTo>
                    <a:pt x="5639" y="3720"/>
                  </a:lnTo>
                  <a:cubicBezTo>
                    <a:pt x="5652" y="3744"/>
                    <a:pt x="5662" y="3768"/>
                    <a:pt x="5669" y="3792"/>
                  </a:cubicBezTo>
                  <a:lnTo>
                    <a:pt x="6181" y="3499"/>
                  </a:lnTo>
                  <a:lnTo>
                    <a:pt x="160" y="21"/>
                  </a:lnTo>
                  <a:cubicBezTo>
                    <a:pt x="133" y="7"/>
                    <a:pt x="109" y="0"/>
                    <a:pt x="89" y="0"/>
                  </a:cubicBezTo>
                  <a:close/>
                  <a:moveTo>
                    <a:pt x="5434" y="3642"/>
                  </a:moveTo>
                  <a:lnTo>
                    <a:pt x="5434" y="3929"/>
                  </a:lnTo>
                  <a:lnTo>
                    <a:pt x="5587" y="3839"/>
                  </a:lnTo>
                  <a:cubicBezTo>
                    <a:pt x="5577" y="3768"/>
                    <a:pt x="5525" y="3696"/>
                    <a:pt x="5434" y="364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43"/>
            <p:cNvSpPr/>
            <p:nvPr/>
          </p:nvSpPr>
          <p:spPr>
            <a:xfrm>
              <a:off x="4224150" y="2615350"/>
              <a:ext cx="148475" cy="288675"/>
            </a:xfrm>
            <a:custGeom>
              <a:rect b="b" l="l" r="r" t="t"/>
              <a:pathLst>
                <a:path extrusionOk="0" h="11547" w="5939">
                  <a:moveTo>
                    <a:pt x="684" y="0"/>
                  </a:moveTo>
                  <a:cubicBezTo>
                    <a:pt x="656" y="0"/>
                    <a:pt x="633" y="13"/>
                    <a:pt x="618" y="34"/>
                  </a:cubicBezTo>
                  <a:lnTo>
                    <a:pt x="604" y="28"/>
                  </a:lnTo>
                  <a:lnTo>
                    <a:pt x="0" y="376"/>
                  </a:lnTo>
                  <a:lnTo>
                    <a:pt x="594" y="713"/>
                  </a:lnTo>
                  <a:lnTo>
                    <a:pt x="594" y="7895"/>
                  </a:lnTo>
                  <a:cubicBezTo>
                    <a:pt x="594" y="7997"/>
                    <a:pt x="665" y="8120"/>
                    <a:pt x="751" y="8167"/>
                  </a:cubicBezTo>
                  <a:lnTo>
                    <a:pt x="5280" y="10785"/>
                  </a:lnTo>
                  <a:lnTo>
                    <a:pt x="5280" y="11546"/>
                  </a:lnTo>
                  <a:lnTo>
                    <a:pt x="5939" y="11165"/>
                  </a:lnTo>
                  <a:lnTo>
                    <a:pt x="5935" y="3014"/>
                  </a:lnTo>
                  <a:lnTo>
                    <a:pt x="751" y="21"/>
                  </a:lnTo>
                  <a:cubicBezTo>
                    <a:pt x="727" y="7"/>
                    <a:pt x="704" y="0"/>
                    <a:pt x="684"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43"/>
            <p:cNvSpPr/>
            <p:nvPr/>
          </p:nvSpPr>
          <p:spPr>
            <a:xfrm>
              <a:off x="4222450" y="2624775"/>
              <a:ext cx="133725" cy="279250"/>
            </a:xfrm>
            <a:custGeom>
              <a:rect b="b" l="l" r="r" t="t"/>
              <a:pathLst>
                <a:path extrusionOk="0" h="11170" w="5349">
                  <a:moveTo>
                    <a:pt x="88" y="1"/>
                  </a:moveTo>
                  <a:cubicBezTo>
                    <a:pt x="36" y="1"/>
                    <a:pt x="0" y="43"/>
                    <a:pt x="0" y="115"/>
                  </a:cubicBezTo>
                  <a:lnTo>
                    <a:pt x="0" y="7900"/>
                  </a:lnTo>
                  <a:cubicBezTo>
                    <a:pt x="0" y="7999"/>
                    <a:pt x="71" y="8122"/>
                    <a:pt x="160" y="8173"/>
                  </a:cubicBezTo>
                  <a:lnTo>
                    <a:pt x="5348" y="11169"/>
                  </a:lnTo>
                  <a:lnTo>
                    <a:pt x="5345" y="3019"/>
                  </a:lnTo>
                  <a:lnTo>
                    <a:pt x="160" y="23"/>
                  </a:lnTo>
                  <a:cubicBezTo>
                    <a:pt x="134" y="8"/>
                    <a:pt x="110" y="1"/>
                    <a:pt x="88"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43"/>
            <p:cNvSpPr/>
            <p:nvPr/>
          </p:nvSpPr>
          <p:spPr>
            <a:xfrm>
              <a:off x="4356050" y="2690700"/>
              <a:ext cx="16575" cy="213325"/>
            </a:xfrm>
            <a:custGeom>
              <a:rect b="b" l="l" r="r" t="t"/>
              <a:pathLst>
                <a:path extrusionOk="0" h="8533" w="663">
                  <a:moveTo>
                    <a:pt x="659" y="0"/>
                  </a:moveTo>
                  <a:lnTo>
                    <a:pt x="1" y="382"/>
                  </a:lnTo>
                  <a:lnTo>
                    <a:pt x="4" y="8532"/>
                  </a:lnTo>
                  <a:lnTo>
                    <a:pt x="663" y="8151"/>
                  </a:lnTo>
                  <a:lnTo>
                    <a:pt x="659" y="0"/>
                  </a:lnTo>
                  <a:close/>
                </a:path>
              </a:pathLst>
            </a:custGeom>
            <a:solidFill>
              <a:srgbClr val="E6E6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43"/>
            <p:cNvSpPr/>
            <p:nvPr/>
          </p:nvSpPr>
          <p:spPr>
            <a:xfrm>
              <a:off x="4346425" y="2701475"/>
              <a:ext cx="4275" cy="6175"/>
            </a:xfrm>
            <a:custGeom>
              <a:rect b="b" l="l" r="r" t="t"/>
              <a:pathLst>
                <a:path extrusionOk="0" h="247" w="171">
                  <a:moveTo>
                    <a:pt x="51" y="1"/>
                  </a:moveTo>
                  <a:cubicBezTo>
                    <a:pt x="22" y="1"/>
                    <a:pt x="1" y="29"/>
                    <a:pt x="3" y="74"/>
                  </a:cubicBezTo>
                  <a:cubicBezTo>
                    <a:pt x="3" y="102"/>
                    <a:pt x="10" y="132"/>
                    <a:pt x="24" y="160"/>
                  </a:cubicBezTo>
                  <a:cubicBezTo>
                    <a:pt x="38" y="190"/>
                    <a:pt x="62" y="221"/>
                    <a:pt x="85" y="234"/>
                  </a:cubicBezTo>
                  <a:cubicBezTo>
                    <a:pt x="89" y="238"/>
                    <a:pt x="92" y="242"/>
                    <a:pt x="99" y="242"/>
                  </a:cubicBezTo>
                  <a:cubicBezTo>
                    <a:pt x="107" y="245"/>
                    <a:pt x="115" y="247"/>
                    <a:pt x="122" y="247"/>
                  </a:cubicBezTo>
                  <a:cubicBezTo>
                    <a:pt x="151" y="247"/>
                    <a:pt x="170" y="220"/>
                    <a:pt x="170" y="173"/>
                  </a:cubicBezTo>
                  <a:cubicBezTo>
                    <a:pt x="170" y="153"/>
                    <a:pt x="167" y="132"/>
                    <a:pt x="157" y="112"/>
                  </a:cubicBezTo>
                  <a:cubicBezTo>
                    <a:pt x="150" y="81"/>
                    <a:pt x="133" y="50"/>
                    <a:pt x="109" y="33"/>
                  </a:cubicBezTo>
                  <a:cubicBezTo>
                    <a:pt x="102" y="23"/>
                    <a:pt x="95" y="17"/>
                    <a:pt x="85" y="12"/>
                  </a:cubicBezTo>
                  <a:cubicBezTo>
                    <a:pt x="73" y="4"/>
                    <a:pt x="62" y="1"/>
                    <a:pt x="5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43"/>
            <p:cNvSpPr/>
            <p:nvPr/>
          </p:nvSpPr>
          <p:spPr>
            <a:xfrm>
              <a:off x="4346225" y="2699825"/>
              <a:ext cx="32900" cy="18475"/>
            </a:xfrm>
            <a:custGeom>
              <a:rect b="b" l="l" r="r" t="t"/>
              <a:pathLst>
                <a:path extrusionOk="0" h="739" w="1316">
                  <a:moveTo>
                    <a:pt x="1052" y="1"/>
                  </a:moveTo>
                  <a:lnTo>
                    <a:pt x="1056" y="103"/>
                  </a:lnTo>
                  <a:cubicBezTo>
                    <a:pt x="1267" y="229"/>
                    <a:pt x="1264" y="431"/>
                    <a:pt x="1049" y="554"/>
                  </a:cubicBezTo>
                  <a:cubicBezTo>
                    <a:pt x="941" y="615"/>
                    <a:pt x="798" y="647"/>
                    <a:pt x="655" y="647"/>
                  </a:cubicBezTo>
                  <a:cubicBezTo>
                    <a:pt x="514" y="647"/>
                    <a:pt x="372" y="616"/>
                    <a:pt x="264" y="554"/>
                  </a:cubicBezTo>
                  <a:cubicBezTo>
                    <a:pt x="148" y="485"/>
                    <a:pt x="93" y="396"/>
                    <a:pt x="107" y="308"/>
                  </a:cubicBezTo>
                  <a:cubicBezTo>
                    <a:pt x="107" y="263"/>
                    <a:pt x="128" y="219"/>
                    <a:pt x="165" y="178"/>
                  </a:cubicBezTo>
                  <a:cubicBezTo>
                    <a:pt x="158" y="147"/>
                    <a:pt x="141" y="116"/>
                    <a:pt x="117" y="99"/>
                  </a:cubicBezTo>
                  <a:cubicBezTo>
                    <a:pt x="76" y="137"/>
                    <a:pt x="46" y="178"/>
                    <a:pt x="32" y="226"/>
                  </a:cubicBezTo>
                  <a:cubicBezTo>
                    <a:pt x="1" y="304"/>
                    <a:pt x="5" y="393"/>
                    <a:pt x="52" y="475"/>
                  </a:cubicBezTo>
                  <a:cubicBezTo>
                    <a:pt x="87" y="536"/>
                    <a:pt x="144" y="587"/>
                    <a:pt x="219" y="631"/>
                  </a:cubicBezTo>
                  <a:cubicBezTo>
                    <a:pt x="342" y="703"/>
                    <a:pt x="499" y="739"/>
                    <a:pt x="656" y="739"/>
                  </a:cubicBezTo>
                  <a:cubicBezTo>
                    <a:pt x="813" y="739"/>
                    <a:pt x="971" y="703"/>
                    <a:pt x="1093" y="631"/>
                  </a:cubicBezTo>
                  <a:cubicBezTo>
                    <a:pt x="1188" y="577"/>
                    <a:pt x="1250" y="508"/>
                    <a:pt x="1281" y="431"/>
                  </a:cubicBezTo>
                  <a:cubicBezTo>
                    <a:pt x="1315" y="349"/>
                    <a:pt x="1308" y="259"/>
                    <a:pt x="1261" y="181"/>
                  </a:cubicBezTo>
                  <a:lnTo>
                    <a:pt x="1261" y="178"/>
                  </a:lnTo>
                  <a:cubicBezTo>
                    <a:pt x="1226" y="119"/>
                    <a:pt x="1168" y="65"/>
                    <a:pt x="1093" y="21"/>
                  </a:cubicBezTo>
                  <a:cubicBezTo>
                    <a:pt x="1083" y="14"/>
                    <a:pt x="1070" y="7"/>
                    <a:pt x="105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43"/>
            <p:cNvSpPr/>
            <p:nvPr/>
          </p:nvSpPr>
          <p:spPr>
            <a:xfrm>
              <a:off x="4214575" y="2623350"/>
              <a:ext cx="143550" cy="96375"/>
            </a:xfrm>
            <a:custGeom>
              <a:rect b="b" l="l" r="r" t="t"/>
              <a:pathLst>
                <a:path extrusionOk="0" h="3855" w="5742">
                  <a:moveTo>
                    <a:pt x="166" y="0"/>
                  </a:moveTo>
                  <a:cubicBezTo>
                    <a:pt x="137" y="0"/>
                    <a:pt x="108" y="6"/>
                    <a:pt x="86" y="18"/>
                  </a:cubicBezTo>
                  <a:lnTo>
                    <a:pt x="1" y="70"/>
                  </a:lnTo>
                  <a:lnTo>
                    <a:pt x="5622" y="3854"/>
                  </a:lnTo>
                  <a:lnTo>
                    <a:pt x="5742" y="3786"/>
                  </a:lnTo>
                  <a:lnTo>
                    <a:pt x="246" y="18"/>
                  </a:lnTo>
                  <a:cubicBezTo>
                    <a:pt x="224" y="6"/>
                    <a:pt x="195" y="0"/>
                    <a:pt x="166" y="0"/>
                  </a:cubicBez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43"/>
            <p:cNvSpPr/>
            <p:nvPr/>
          </p:nvSpPr>
          <p:spPr>
            <a:xfrm>
              <a:off x="4214575" y="2623375"/>
              <a:ext cx="143550" cy="96250"/>
            </a:xfrm>
            <a:custGeom>
              <a:rect b="b" l="l" r="r" t="t"/>
              <a:pathLst>
                <a:path extrusionOk="0" h="3850" w="5742">
                  <a:moveTo>
                    <a:pt x="168" y="0"/>
                  </a:moveTo>
                  <a:cubicBezTo>
                    <a:pt x="137" y="0"/>
                    <a:pt x="110" y="7"/>
                    <a:pt x="86" y="17"/>
                  </a:cubicBezTo>
                  <a:lnTo>
                    <a:pt x="1" y="69"/>
                  </a:lnTo>
                  <a:cubicBezTo>
                    <a:pt x="15" y="61"/>
                    <a:pt x="28" y="58"/>
                    <a:pt x="42" y="58"/>
                  </a:cubicBezTo>
                  <a:cubicBezTo>
                    <a:pt x="62" y="58"/>
                    <a:pt x="86" y="65"/>
                    <a:pt x="114" y="79"/>
                  </a:cubicBezTo>
                  <a:lnTo>
                    <a:pt x="5625" y="3850"/>
                  </a:lnTo>
                  <a:lnTo>
                    <a:pt x="5742" y="3782"/>
                  </a:lnTo>
                  <a:lnTo>
                    <a:pt x="5734" y="3779"/>
                  </a:lnTo>
                  <a:lnTo>
                    <a:pt x="5295" y="3478"/>
                  </a:lnTo>
                  <a:lnTo>
                    <a:pt x="342" y="85"/>
                  </a:lnTo>
                  <a:lnTo>
                    <a:pt x="246" y="17"/>
                  </a:lnTo>
                  <a:cubicBezTo>
                    <a:pt x="223" y="7"/>
                    <a:pt x="196" y="0"/>
                    <a:pt x="1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43"/>
            <p:cNvSpPr/>
            <p:nvPr/>
          </p:nvSpPr>
          <p:spPr>
            <a:xfrm>
              <a:off x="4213400" y="2624825"/>
              <a:ext cx="144025" cy="300025"/>
            </a:xfrm>
            <a:custGeom>
              <a:rect b="b" l="l" r="r" t="t"/>
              <a:pathLst>
                <a:path extrusionOk="0" h="12001" w="5761">
                  <a:moveTo>
                    <a:pt x="91" y="1"/>
                  </a:moveTo>
                  <a:cubicBezTo>
                    <a:pt x="37" y="1"/>
                    <a:pt x="0" y="42"/>
                    <a:pt x="0" y="113"/>
                  </a:cubicBezTo>
                  <a:lnTo>
                    <a:pt x="3" y="7898"/>
                  </a:lnTo>
                  <a:cubicBezTo>
                    <a:pt x="3" y="7997"/>
                    <a:pt x="71" y="8120"/>
                    <a:pt x="161" y="8171"/>
                  </a:cubicBezTo>
                  <a:lnTo>
                    <a:pt x="5761" y="12000"/>
                  </a:lnTo>
                  <a:lnTo>
                    <a:pt x="5761" y="3850"/>
                  </a:lnTo>
                  <a:lnTo>
                    <a:pt x="161" y="21"/>
                  </a:lnTo>
                  <a:cubicBezTo>
                    <a:pt x="135" y="7"/>
                    <a:pt x="112" y="1"/>
                    <a:pt x="9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43"/>
            <p:cNvSpPr/>
            <p:nvPr/>
          </p:nvSpPr>
          <p:spPr>
            <a:xfrm>
              <a:off x="4357400" y="2698375"/>
              <a:ext cx="39300" cy="226550"/>
            </a:xfrm>
            <a:custGeom>
              <a:rect b="b" l="l" r="r" t="t"/>
              <a:pathLst>
                <a:path extrusionOk="0" h="9062" w="1572">
                  <a:moveTo>
                    <a:pt x="1568" y="0"/>
                  </a:moveTo>
                  <a:lnTo>
                    <a:pt x="1" y="908"/>
                  </a:lnTo>
                  <a:lnTo>
                    <a:pt x="1" y="9062"/>
                  </a:lnTo>
                  <a:lnTo>
                    <a:pt x="1571" y="8154"/>
                  </a:lnTo>
                  <a:lnTo>
                    <a:pt x="1568" y="0"/>
                  </a:ln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43"/>
            <p:cNvSpPr/>
            <p:nvPr/>
          </p:nvSpPr>
          <p:spPr>
            <a:xfrm>
              <a:off x="4357400" y="2698375"/>
              <a:ext cx="39300" cy="226550"/>
            </a:xfrm>
            <a:custGeom>
              <a:rect b="b" l="l" r="r" t="t"/>
              <a:pathLst>
                <a:path extrusionOk="0" h="9062" w="1572">
                  <a:moveTo>
                    <a:pt x="1568" y="0"/>
                  </a:moveTo>
                  <a:lnTo>
                    <a:pt x="854" y="413"/>
                  </a:lnTo>
                  <a:lnTo>
                    <a:pt x="738" y="481"/>
                  </a:lnTo>
                  <a:lnTo>
                    <a:pt x="609" y="557"/>
                  </a:lnTo>
                  <a:lnTo>
                    <a:pt x="377" y="689"/>
                  </a:lnTo>
                  <a:lnTo>
                    <a:pt x="1" y="908"/>
                  </a:lnTo>
                  <a:lnTo>
                    <a:pt x="1" y="9062"/>
                  </a:lnTo>
                  <a:lnTo>
                    <a:pt x="1571" y="8154"/>
                  </a:lnTo>
                  <a:lnTo>
                    <a:pt x="156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43"/>
            <p:cNvSpPr/>
            <p:nvPr/>
          </p:nvSpPr>
          <p:spPr>
            <a:xfrm>
              <a:off x="4365950" y="2739425"/>
              <a:ext cx="24250" cy="29900"/>
            </a:xfrm>
            <a:custGeom>
              <a:rect b="b" l="l" r="r" t="t"/>
              <a:pathLst>
                <a:path extrusionOk="0" h="1196" w="970">
                  <a:moveTo>
                    <a:pt x="666" y="1"/>
                  </a:moveTo>
                  <a:cubicBezTo>
                    <a:pt x="595" y="1"/>
                    <a:pt x="518" y="23"/>
                    <a:pt x="440" y="68"/>
                  </a:cubicBezTo>
                  <a:cubicBezTo>
                    <a:pt x="195" y="208"/>
                    <a:pt x="4" y="542"/>
                    <a:pt x="1" y="826"/>
                  </a:cubicBezTo>
                  <a:cubicBezTo>
                    <a:pt x="4" y="911"/>
                    <a:pt x="21" y="989"/>
                    <a:pt x="55" y="1051"/>
                  </a:cubicBezTo>
                  <a:cubicBezTo>
                    <a:pt x="111" y="1146"/>
                    <a:pt x="202" y="1196"/>
                    <a:pt x="309" y="1196"/>
                  </a:cubicBezTo>
                  <a:cubicBezTo>
                    <a:pt x="379" y="1196"/>
                    <a:pt x="456" y="1174"/>
                    <a:pt x="533" y="1130"/>
                  </a:cubicBezTo>
                  <a:cubicBezTo>
                    <a:pt x="779" y="989"/>
                    <a:pt x="970" y="655"/>
                    <a:pt x="970" y="372"/>
                  </a:cubicBezTo>
                  <a:cubicBezTo>
                    <a:pt x="970" y="283"/>
                    <a:pt x="952" y="208"/>
                    <a:pt x="915" y="147"/>
                  </a:cubicBezTo>
                  <a:cubicBezTo>
                    <a:pt x="870" y="68"/>
                    <a:pt x="796" y="17"/>
                    <a:pt x="707" y="3"/>
                  </a:cubicBezTo>
                  <a:cubicBezTo>
                    <a:pt x="693" y="2"/>
                    <a:pt x="680" y="1"/>
                    <a:pt x="666"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43"/>
            <p:cNvSpPr/>
            <p:nvPr/>
          </p:nvSpPr>
          <p:spPr>
            <a:xfrm>
              <a:off x="4368250" y="2741725"/>
              <a:ext cx="19650" cy="25325"/>
            </a:xfrm>
            <a:custGeom>
              <a:rect b="b" l="l" r="r" t="t"/>
              <a:pathLst>
                <a:path extrusionOk="0" h="1013" w="786">
                  <a:moveTo>
                    <a:pt x="570" y="1"/>
                  </a:moveTo>
                  <a:cubicBezTo>
                    <a:pt x="517" y="1"/>
                    <a:pt x="457" y="18"/>
                    <a:pt x="393" y="55"/>
                  </a:cubicBezTo>
                  <a:cubicBezTo>
                    <a:pt x="178" y="177"/>
                    <a:pt x="0" y="485"/>
                    <a:pt x="0" y="734"/>
                  </a:cubicBezTo>
                  <a:cubicBezTo>
                    <a:pt x="0" y="910"/>
                    <a:pt x="90" y="1013"/>
                    <a:pt x="218" y="1013"/>
                  </a:cubicBezTo>
                  <a:cubicBezTo>
                    <a:pt x="271" y="1013"/>
                    <a:pt x="331" y="996"/>
                    <a:pt x="393" y="959"/>
                  </a:cubicBezTo>
                  <a:cubicBezTo>
                    <a:pt x="611" y="833"/>
                    <a:pt x="786" y="529"/>
                    <a:pt x="786" y="280"/>
                  </a:cubicBezTo>
                  <a:cubicBezTo>
                    <a:pt x="786" y="103"/>
                    <a:pt x="698" y="1"/>
                    <a:pt x="570" y="1"/>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43"/>
            <p:cNvSpPr/>
            <p:nvPr/>
          </p:nvSpPr>
          <p:spPr>
            <a:xfrm>
              <a:off x="4365350" y="2782075"/>
              <a:ext cx="24600" cy="117850"/>
            </a:xfrm>
            <a:custGeom>
              <a:rect b="b" l="l" r="r" t="t"/>
              <a:pathLst>
                <a:path extrusionOk="0" h="4714" w="984">
                  <a:moveTo>
                    <a:pt x="742" y="0"/>
                  </a:moveTo>
                  <a:cubicBezTo>
                    <a:pt x="684" y="0"/>
                    <a:pt x="619" y="19"/>
                    <a:pt x="550" y="58"/>
                  </a:cubicBezTo>
                  <a:lnTo>
                    <a:pt x="434" y="126"/>
                  </a:lnTo>
                  <a:cubicBezTo>
                    <a:pt x="195" y="266"/>
                    <a:pt x="1" y="597"/>
                    <a:pt x="1" y="874"/>
                  </a:cubicBezTo>
                  <a:lnTo>
                    <a:pt x="1" y="4406"/>
                  </a:lnTo>
                  <a:cubicBezTo>
                    <a:pt x="1" y="4601"/>
                    <a:pt x="99" y="4714"/>
                    <a:pt x="242" y="4714"/>
                  </a:cubicBezTo>
                  <a:cubicBezTo>
                    <a:pt x="300" y="4714"/>
                    <a:pt x="365" y="4695"/>
                    <a:pt x="434" y="4656"/>
                  </a:cubicBezTo>
                  <a:lnTo>
                    <a:pt x="550" y="4587"/>
                  </a:lnTo>
                  <a:cubicBezTo>
                    <a:pt x="789" y="4447"/>
                    <a:pt x="984" y="4116"/>
                    <a:pt x="984" y="3840"/>
                  </a:cubicBezTo>
                  <a:lnTo>
                    <a:pt x="984" y="307"/>
                  </a:lnTo>
                  <a:cubicBezTo>
                    <a:pt x="984" y="113"/>
                    <a:pt x="885" y="0"/>
                    <a:pt x="742"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43"/>
            <p:cNvSpPr/>
            <p:nvPr/>
          </p:nvSpPr>
          <p:spPr>
            <a:xfrm>
              <a:off x="4355200" y="2697000"/>
              <a:ext cx="41400" cy="24100"/>
            </a:xfrm>
            <a:custGeom>
              <a:rect b="b" l="l" r="r" t="t"/>
              <a:pathLst>
                <a:path extrusionOk="0" h="964" w="1656">
                  <a:moveTo>
                    <a:pt x="1563" y="1"/>
                  </a:moveTo>
                  <a:lnTo>
                    <a:pt x="0" y="905"/>
                  </a:lnTo>
                  <a:lnTo>
                    <a:pt x="89" y="963"/>
                  </a:lnTo>
                  <a:lnTo>
                    <a:pt x="1656" y="55"/>
                  </a:lnTo>
                  <a:lnTo>
                    <a:pt x="1563" y="1"/>
                  </a:ln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43"/>
            <p:cNvSpPr/>
            <p:nvPr/>
          </p:nvSpPr>
          <p:spPr>
            <a:xfrm>
              <a:off x="4355200" y="2697000"/>
              <a:ext cx="41400" cy="24100"/>
            </a:xfrm>
            <a:custGeom>
              <a:rect b="b" l="l" r="r" t="t"/>
              <a:pathLst>
                <a:path extrusionOk="0" h="964" w="1656">
                  <a:moveTo>
                    <a:pt x="1563" y="1"/>
                  </a:moveTo>
                  <a:lnTo>
                    <a:pt x="932" y="366"/>
                  </a:lnTo>
                  <a:lnTo>
                    <a:pt x="850" y="413"/>
                  </a:lnTo>
                  <a:lnTo>
                    <a:pt x="253" y="758"/>
                  </a:lnTo>
                  <a:lnTo>
                    <a:pt x="120" y="837"/>
                  </a:lnTo>
                  <a:lnTo>
                    <a:pt x="0" y="905"/>
                  </a:lnTo>
                  <a:lnTo>
                    <a:pt x="89" y="963"/>
                  </a:lnTo>
                  <a:lnTo>
                    <a:pt x="1656" y="55"/>
                  </a:lnTo>
                  <a:lnTo>
                    <a:pt x="156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43"/>
            <p:cNvSpPr/>
            <p:nvPr/>
          </p:nvSpPr>
          <p:spPr>
            <a:xfrm>
              <a:off x="5443675" y="2534625"/>
              <a:ext cx="51900" cy="109825"/>
            </a:xfrm>
            <a:custGeom>
              <a:rect b="b" l="l" r="r" t="t"/>
              <a:pathLst>
                <a:path extrusionOk="0" h="4393" w="2076">
                  <a:moveTo>
                    <a:pt x="1922" y="1"/>
                  </a:moveTo>
                  <a:lnTo>
                    <a:pt x="1" y="1110"/>
                  </a:lnTo>
                  <a:lnTo>
                    <a:pt x="1" y="2222"/>
                  </a:lnTo>
                  <a:lnTo>
                    <a:pt x="827" y="3652"/>
                  </a:lnTo>
                  <a:cubicBezTo>
                    <a:pt x="840" y="3676"/>
                    <a:pt x="861" y="3693"/>
                    <a:pt x="885" y="3704"/>
                  </a:cubicBezTo>
                  <a:lnTo>
                    <a:pt x="881" y="3704"/>
                  </a:lnTo>
                  <a:lnTo>
                    <a:pt x="2076" y="4393"/>
                  </a:lnTo>
                  <a:lnTo>
                    <a:pt x="1294" y="2926"/>
                  </a:lnTo>
                  <a:lnTo>
                    <a:pt x="1922" y="1110"/>
                  </a:lnTo>
                  <a:lnTo>
                    <a:pt x="1922" y="1"/>
                  </a:ln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43"/>
            <p:cNvSpPr/>
            <p:nvPr/>
          </p:nvSpPr>
          <p:spPr>
            <a:xfrm>
              <a:off x="5458800" y="2607575"/>
              <a:ext cx="36525" cy="36725"/>
            </a:xfrm>
            <a:custGeom>
              <a:rect b="b" l="l" r="r" t="t"/>
              <a:pathLst>
                <a:path extrusionOk="0" h="1469" w="1461">
                  <a:moveTo>
                    <a:pt x="604" y="0"/>
                  </a:moveTo>
                  <a:lnTo>
                    <a:pt x="0" y="349"/>
                  </a:lnTo>
                  <a:lnTo>
                    <a:pt x="222" y="734"/>
                  </a:lnTo>
                  <a:cubicBezTo>
                    <a:pt x="235" y="758"/>
                    <a:pt x="256" y="775"/>
                    <a:pt x="280" y="786"/>
                  </a:cubicBezTo>
                  <a:lnTo>
                    <a:pt x="276" y="786"/>
                  </a:lnTo>
                  <a:lnTo>
                    <a:pt x="1461" y="1468"/>
                  </a:lnTo>
                  <a:cubicBezTo>
                    <a:pt x="1447" y="1459"/>
                    <a:pt x="1437" y="1448"/>
                    <a:pt x="1426" y="1431"/>
                  </a:cubicBezTo>
                  <a:lnTo>
                    <a:pt x="60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43"/>
            <p:cNvSpPr/>
            <p:nvPr/>
          </p:nvSpPr>
          <p:spPr>
            <a:xfrm>
              <a:off x="5361025" y="2278875"/>
              <a:ext cx="249325" cy="366025"/>
            </a:xfrm>
            <a:custGeom>
              <a:rect b="b" l="l" r="r" t="t"/>
              <a:pathLst>
                <a:path extrusionOk="0" h="14641" w="9973">
                  <a:moveTo>
                    <a:pt x="8350" y="0"/>
                  </a:moveTo>
                  <a:cubicBezTo>
                    <a:pt x="8141" y="0"/>
                    <a:pt x="7933" y="46"/>
                    <a:pt x="7774" y="138"/>
                  </a:cubicBezTo>
                  <a:lnTo>
                    <a:pt x="577" y="4302"/>
                  </a:lnTo>
                  <a:cubicBezTo>
                    <a:pt x="259" y="4486"/>
                    <a:pt x="0" y="4934"/>
                    <a:pt x="0" y="5299"/>
                  </a:cubicBezTo>
                  <a:lnTo>
                    <a:pt x="0" y="13217"/>
                  </a:lnTo>
                  <a:cubicBezTo>
                    <a:pt x="0" y="13586"/>
                    <a:pt x="259" y="14033"/>
                    <a:pt x="577" y="14217"/>
                  </a:cubicBezTo>
                  <a:lnTo>
                    <a:pt x="1048" y="14487"/>
                  </a:lnTo>
                  <a:cubicBezTo>
                    <a:pt x="1206" y="14579"/>
                    <a:pt x="1414" y="14625"/>
                    <a:pt x="1622" y="14625"/>
                  </a:cubicBezTo>
                  <a:cubicBezTo>
                    <a:pt x="1831" y="14625"/>
                    <a:pt x="2039" y="14579"/>
                    <a:pt x="2198" y="14487"/>
                  </a:cubicBezTo>
                  <a:lnTo>
                    <a:pt x="4515" y="13148"/>
                  </a:lnTo>
                  <a:lnTo>
                    <a:pt x="5337" y="14579"/>
                  </a:lnTo>
                  <a:cubicBezTo>
                    <a:pt x="5362" y="14621"/>
                    <a:pt x="5404" y="14641"/>
                    <a:pt x="5444" y="14641"/>
                  </a:cubicBezTo>
                  <a:cubicBezTo>
                    <a:pt x="5493" y="14641"/>
                    <a:pt x="5542" y="14612"/>
                    <a:pt x="5563" y="14558"/>
                  </a:cubicBezTo>
                  <a:lnTo>
                    <a:pt x="6433" y="12043"/>
                  </a:lnTo>
                  <a:lnTo>
                    <a:pt x="9395" y="10327"/>
                  </a:lnTo>
                  <a:cubicBezTo>
                    <a:pt x="9713" y="10142"/>
                    <a:pt x="9973" y="9695"/>
                    <a:pt x="9973" y="9326"/>
                  </a:cubicBezTo>
                  <a:lnTo>
                    <a:pt x="9973" y="1408"/>
                  </a:lnTo>
                  <a:cubicBezTo>
                    <a:pt x="9973" y="1039"/>
                    <a:pt x="9713" y="592"/>
                    <a:pt x="9395" y="408"/>
                  </a:cubicBezTo>
                  <a:lnTo>
                    <a:pt x="8928" y="138"/>
                  </a:lnTo>
                  <a:cubicBezTo>
                    <a:pt x="8768" y="46"/>
                    <a:pt x="8559" y="0"/>
                    <a:pt x="835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43"/>
            <p:cNvSpPr/>
            <p:nvPr/>
          </p:nvSpPr>
          <p:spPr>
            <a:xfrm>
              <a:off x="5364850" y="2622775"/>
              <a:ext cx="10600" cy="11550"/>
            </a:xfrm>
            <a:custGeom>
              <a:rect b="b" l="l" r="r" t="t"/>
              <a:pathLst>
                <a:path extrusionOk="0" h="462" w="424">
                  <a:moveTo>
                    <a:pt x="0" y="0"/>
                  </a:moveTo>
                  <a:cubicBezTo>
                    <a:pt x="103" y="191"/>
                    <a:pt x="257" y="362"/>
                    <a:pt x="424" y="461"/>
                  </a:cubicBezTo>
                  <a:cubicBezTo>
                    <a:pt x="257" y="362"/>
                    <a:pt x="103" y="191"/>
                    <a:pt x="0" y="0"/>
                  </a:cubicBez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43"/>
            <p:cNvSpPr/>
            <p:nvPr/>
          </p:nvSpPr>
          <p:spPr>
            <a:xfrm>
              <a:off x="5361025" y="2397175"/>
              <a:ext cx="52550" cy="247275"/>
            </a:xfrm>
            <a:custGeom>
              <a:rect b="b" l="l" r="r" t="t"/>
              <a:pathLst>
                <a:path extrusionOk="0" h="9891" w="2102">
                  <a:moveTo>
                    <a:pt x="170" y="0"/>
                  </a:moveTo>
                  <a:cubicBezTo>
                    <a:pt x="65" y="181"/>
                    <a:pt x="0" y="383"/>
                    <a:pt x="0" y="567"/>
                  </a:cubicBezTo>
                  <a:lnTo>
                    <a:pt x="0" y="8485"/>
                  </a:lnTo>
                  <a:cubicBezTo>
                    <a:pt x="0" y="8659"/>
                    <a:pt x="57" y="8851"/>
                    <a:pt x="153" y="9024"/>
                  </a:cubicBezTo>
                  <a:cubicBezTo>
                    <a:pt x="256" y="9215"/>
                    <a:pt x="410" y="9386"/>
                    <a:pt x="577" y="9485"/>
                  </a:cubicBezTo>
                  <a:lnTo>
                    <a:pt x="1048" y="9755"/>
                  </a:lnTo>
                  <a:cubicBezTo>
                    <a:pt x="1204" y="9847"/>
                    <a:pt x="1413" y="9891"/>
                    <a:pt x="1618" y="9891"/>
                  </a:cubicBezTo>
                  <a:cubicBezTo>
                    <a:pt x="1788" y="9891"/>
                    <a:pt x="1959" y="9864"/>
                    <a:pt x="2102" y="9802"/>
                  </a:cubicBezTo>
                  <a:lnTo>
                    <a:pt x="2102" y="9802"/>
                  </a:lnTo>
                  <a:cubicBezTo>
                    <a:pt x="2044" y="9823"/>
                    <a:pt x="1990" y="9834"/>
                    <a:pt x="1941" y="9834"/>
                  </a:cubicBezTo>
                  <a:cubicBezTo>
                    <a:pt x="1754" y="9834"/>
                    <a:pt x="1624" y="9683"/>
                    <a:pt x="1624" y="9424"/>
                  </a:cubicBezTo>
                  <a:lnTo>
                    <a:pt x="1624" y="1506"/>
                  </a:lnTo>
                  <a:cubicBezTo>
                    <a:pt x="1624" y="1321"/>
                    <a:pt x="1686" y="1117"/>
                    <a:pt x="1791" y="935"/>
                  </a:cubicBezTo>
                  <a:lnTo>
                    <a:pt x="832" y="383"/>
                  </a:lnTo>
                  <a:lnTo>
                    <a:pt x="17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43"/>
            <p:cNvSpPr/>
            <p:nvPr/>
          </p:nvSpPr>
          <p:spPr>
            <a:xfrm>
              <a:off x="5365275" y="2278900"/>
              <a:ext cx="244575" cy="141675"/>
            </a:xfrm>
            <a:custGeom>
              <a:rect b="b" l="l" r="r" t="t"/>
              <a:pathLst>
                <a:path extrusionOk="0" h="5667" w="9783">
                  <a:moveTo>
                    <a:pt x="8181" y="1"/>
                  </a:moveTo>
                  <a:cubicBezTo>
                    <a:pt x="7993" y="1"/>
                    <a:pt x="7809" y="38"/>
                    <a:pt x="7656" y="110"/>
                  </a:cubicBezTo>
                  <a:cubicBezTo>
                    <a:pt x="7639" y="117"/>
                    <a:pt x="7622" y="128"/>
                    <a:pt x="7604" y="137"/>
                  </a:cubicBezTo>
                  <a:lnTo>
                    <a:pt x="6076" y="1021"/>
                  </a:lnTo>
                  <a:lnTo>
                    <a:pt x="407" y="4301"/>
                  </a:lnTo>
                  <a:cubicBezTo>
                    <a:pt x="249" y="4394"/>
                    <a:pt x="106" y="4551"/>
                    <a:pt x="0" y="4731"/>
                  </a:cubicBezTo>
                  <a:lnTo>
                    <a:pt x="662" y="5114"/>
                  </a:lnTo>
                  <a:lnTo>
                    <a:pt x="1621" y="5666"/>
                  </a:lnTo>
                  <a:cubicBezTo>
                    <a:pt x="1724" y="5485"/>
                    <a:pt x="1870" y="5329"/>
                    <a:pt x="2028" y="5236"/>
                  </a:cubicBezTo>
                  <a:lnTo>
                    <a:pt x="9225" y="1073"/>
                  </a:lnTo>
                  <a:cubicBezTo>
                    <a:pt x="9321" y="1021"/>
                    <a:pt x="9406" y="994"/>
                    <a:pt x="9485" y="994"/>
                  </a:cubicBezTo>
                  <a:cubicBezTo>
                    <a:pt x="9628" y="994"/>
                    <a:pt x="9741" y="1083"/>
                    <a:pt x="9782" y="1243"/>
                  </a:cubicBezTo>
                  <a:cubicBezTo>
                    <a:pt x="9758" y="1100"/>
                    <a:pt x="9700" y="950"/>
                    <a:pt x="9622" y="816"/>
                  </a:cubicBezTo>
                  <a:cubicBezTo>
                    <a:pt x="9540" y="684"/>
                    <a:pt x="9437" y="564"/>
                    <a:pt x="9324" y="476"/>
                  </a:cubicBezTo>
                  <a:cubicBezTo>
                    <a:pt x="9294" y="451"/>
                    <a:pt x="9260" y="427"/>
                    <a:pt x="9225" y="410"/>
                  </a:cubicBezTo>
                  <a:lnTo>
                    <a:pt x="8758" y="137"/>
                  </a:lnTo>
                  <a:cubicBezTo>
                    <a:pt x="8598" y="46"/>
                    <a:pt x="8390" y="1"/>
                    <a:pt x="818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43"/>
            <p:cNvSpPr/>
            <p:nvPr/>
          </p:nvSpPr>
          <p:spPr>
            <a:xfrm>
              <a:off x="5365275" y="2397175"/>
              <a:ext cx="16575" cy="9575"/>
            </a:xfrm>
            <a:custGeom>
              <a:rect b="b" l="l" r="r" t="t"/>
              <a:pathLst>
                <a:path extrusionOk="0" h="383" w="663">
                  <a:moveTo>
                    <a:pt x="0" y="0"/>
                  </a:moveTo>
                  <a:lnTo>
                    <a:pt x="0" y="0"/>
                  </a:lnTo>
                  <a:lnTo>
                    <a:pt x="662" y="383"/>
                  </a:lnTo>
                  <a:close/>
                </a:path>
              </a:pathLst>
            </a:custGeom>
            <a:solidFill>
              <a:srgbClr val="63C9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43"/>
            <p:cNvSpPr/>
            <p:nvPr/>
          </p:nvSpPr>
          <p:spPr>
            <a:xfrm>
              <a:off x="5416625" y="2395600"/>
              <a:ext cx="109850" cy="145650"/>
            </a:xfrm>
            <a:custGeom>
              <a:rect b="b" l="l" r="r" t="t"/>
              <a:pathLst>
                <a:path extrusionOk="0" h="5826" w="4394">
                  <a:moveTo>
                    <a:pt x="2618" y="1663"/>
                  </a:moveTo>
                  <a:cubicBezTo>
                    <a:pt x="2631" y="1663"/>
                    <a:pt x="2644" y="1664"/>
                    <a:pt x="2656" y="1664"/>
                  </a:cubicBezTo>
                  <a:lnTo>
                    <a:pt x="2677" y="1664"/>
                  </a:lnTo>
                  <a:cubicBezTo>
                    <a:pt x="2683" y="1664"/>
                    <a:pt x="2691" y="1664"/>
                    <a:pt x="2697" y="1668"/>
                  </a:cubicBezTo>
                  <a:lnTo>
                    <a:pt x="2715" y="1668"/>
                  </a:lnTo>
                  <a:cubicBezTo>
                    <a:pt x="2878" y="1691"/>
                    <a:pt x="3014" y="1791"/>
                    <a:pt x="3093" y="1968"/>
                  </a:cubicBezTo>
                  <a:cubicBezTo>
                    <a:pt x="3298" y="2422"/>
                    <a:pt x="3063" y="3210"/>
                    <a:pt x="2571" y="3733"/>
                  </a:cubicBezTo>
                  <a:cubicBezTo>
                    <a:pt x="2363" y="3951"/>
                    <a:pt x="2141" y="4087"/>
                    <a:pt x="1943" y="4138"/>
                  </a:cubicBezTo>
                  <a:cubicBezTo>
                    <a:pt x="1933" y="4142"/>
                    <a:pt x="1926" y="4146"/>
                    <a:pt x="1916" y="4146"/>
                  </a:cubicBezTo>
                  <a:cubicBezTo>
                    <a:pt x="1909" y="4149"/>
                    <a:pt x="1902" y="4149"/>
                    <a:pt x="1895" y="4152"/>
                  </a:cubicBezTo>
                  <a:cubicBezTo>
                    <a:pt x="1881" y="4152"/>
                    <a:pt x="1868" y="4155"/>
                    <a:pt x="1854" y="4159"/>
                  </a:cubicBezTo>
                  <a:cubicBezTo>
                    <a:pt x="1837" y="4159"/>
                    <a:pt x="1820" y="4163"/>
                    <a:pt x="1803" y="4163"/>
                  </a:cubicBezTo>
                  <a:lnTo>
                    <a:pt x="1759" y="4163"/>
                  </a:lnTo>
                  <a:cubicBezTo>
                    <a:pt x="1560" y="4163"/>
                    <a:pt x="1397" y="4060"/>
                    <a:pt x="1305" y="3859"/>
                  </a:cubicBezTo>
                  <a:cubicBezTo>
                    <a:pt x="1270" y="3783"/>
                    <a:pt x="1247" y="3698"/>
                    <a:pt x="1237" y="3606"/>
                  </a:cubicBezTo>
                  <a:cubicBezTo>
                    <a:pt x="1233" y="3558"/>
                    <a:pt x="1229" y="3514"/>
                    <a:pt x="1229" y="3466"/>
                  </a:cubicBezTo>
                  <a:cubicBezTo>
                    <a:pt x="1233" y="3026"/>
                    <a:pt x="1458" y="2487"/>
                    <a:pt x="1827" y="2094"/>
                  </a:cubicBezTo>
                  <a:cubicBezTo>
                    <a:pt x="1946" y="1968"/>
                    <a:pt x="2072" y="1869"/>
                    <a:pt x="2192" y="1797"/>
                  </a:cubicBezTo>
                  <a:cubicBezTo>
                    <a:pt x="2233" y="1773"/>
                    <a:pt x="2274" y="1753"/>
                    <a:pt x="2315" y="1736"/>
                  </a:cubicBezTo>
                  <a:cubicBezTo>
                    <a:pt x="2420" y="1687"/>
                    <a:pt x="2523" y="1663"/>
                    <a:pt x="2618" y="1663"/>
                  </a:cubicBezTo>
                  <a:close/>
                  <a:moveTo>
                    <a:pt x="3311" y="0"/>
                  </a:moveTo>
                  <a:cubicBezTo>
                    <a:pt x="3307" y="0"/>
                    <a:pt x="3302" y="1"/>
                    <a:pt x="3298" y="2"/>
                  </a:cubicBezTo>
                  <a:lnTo>
                    <a:pt x="2817" y="50"/>
                  </a:lnTo>
                  <a:cubicBezTo>
                    <a:pt x="2773" y="53"/>
                    <a:pt x="2724" y="88"/>
                    <a:pt x="2711" y="121"/>
                  </a:cubicBezTo>
                  <a:lnTo>
                    <a:pt x="2448" y="825"/>
                  </a:lnTo>
                  <a:cubicBezTo>
                    <a:pt x="2434" y="858"/>
                    <a:pt x="2387" y="903"/>
                    <a:pt x="2343" y="927"/>
                  </a:cubicBezTo>
                  <a:cubicBezTo>
                    <a:pt x="2244" y="971"/>
                    <a:pt x="2144" y="1030"/>
                    <a:pt x="2045" y="1098"/>
                  </a:cubicBezTo>
                  <a:cubicBezTo>
                    <a:pt x="2024" y="1112"/>
                    <a:pt x="2001" y="1120"/>
                    <a:pt x="1981" y="1120"/>
                  </a:cubicBezTo>
                  <a:cubicBezTo>
                    <a:pt x="1964" y="1120"/>
                    <a:pt x="1949" y="1114"/>
                    <a:pt x="1940" y="1101"/>
                  </a:cubicBezTo>
                  <a:lnTo>
                    <a:pt x="1694" y="726"/>
                  </a:lnTo>
                  <a:cubicBezTo>
                    <a:pt x="1686" y="713"/>
                    <a:pt x="1674" y="707"/>
                    <a:pt x="1660" y="707"/>
                  </a:cubicBezTo>
                  <a:cubicBezTo>
                    <a:pt x="1642" y="707"/>
                    <a:pt x="1622" y="717"/>
                    <a:pt x="1605" y="736"/>
                  </a:cubicBezTo>
                  <a:lnTo>
                    <a:pt x="1076" y="1296"/>
                  </a:lnTo>
                  <a:cubicBezTo>
                    <a:pt x="1045" y="1329"/>
                    <a:pt x="1025" y="1381"/>
                    <a:pt x="1035" y="1411"/>
                  </a:cubicBezTo>
                  <a:lnTo>
                    <a:pt x="1182" y="1910"/>
                  </a:lnTo>
                  <a:cubicBezTo>
                    <a:pt x="1192" y="1940"/>
                    <a:pt x="1179" y="1995"/>
                    <a:pt x="1155" y="2033"/>
                  </a:cubicBezTo>
                  <a:cubicBezTo>
                    <a:pt x="1066" y="2169"/>
                    <a:pt x="984" y="2309"/>
                    <a:pt x="912" y="2456"/>
                  </a:cubicBezTo>
                  <a:cubicBezTo>
                    <a:pt x="892" y="2490"/>
                    <a:pt x="844" y="2528"/>
                    <a:pt x="796" y="2541"/>
                  </a:cubicBezTo>
                  <a:lnTo>
                    <a:pt x="342" y="2651"/>
                  </a:lnTo>
                  <a:cubicBezTo>
                    <a:pt x="298" y="2660"/>
                    <a:pt x="250" y="2698"/>
                    <a:pt x="240" y="2736"/>
                  </a:cubicBezTo>
                  <a:lnTo>
                    <a:pt x="11" y="3503"/>
                  </a:lnTo>
                  <a:cubicBezTo>
                    <a:pt x="1" y="3538"/>
                    <a:pt x="29" y="3569"/>
                    <a:pt x="70" y="3572"/>
                  </a:cubicBezTo>
                  <a:lnTo>
                    <a:pt x="482" y="3596"/>
                  </a:lnTo>
                  <a:cubicBezTo>
                    <a:pt x="527" y="3599"/>
                    <a:pt x="557" y="3626"/>
                    <a:pt x="554" y="3664"/>
                  </a:cubicBezTo>
                  <a:cubicBezTo>
                    <a:pt x="541" y="3801"/>
                    <a:pt x="541" y="3933"/>
                    <a:pt x="550" y="4060"/>
                  </a:cubicBezTo>
                  <a:cubicBezTo>
                    <a:pt x="554" y="4094"/>
                    <a:pt x="536" y="4149"/>
                    <a:pt x="506" y="4183"/>
                  </a:cubicBezTo>
                  <a:lnTo>
                    <a:pt x="45" y="4743"/>
                  </a:lnTo>
                  <a:cubicBezTo>
                    <a:pt x="18" y="4777"/>
                    <a:pt x="4" y="4828"/>
                    <a:pt x="18" y="4859"/>
                  </a:cubicBezTo>
                  <a:lnTo>
                    <a:pt x="237" y="5343"/>
                  </a:lnTo>
                  <a:cubicBezTo>
                    <a:pt x="240" y="5350"/>
                    <a:pt x="243" y="5354"/>
                    <a:pt x="250" y="5357"/>
                  </a:cubicBezTo>
                  <a:lnTo>
                    <a:pt x="250" y="5360"/>
                  </a:lnTo>
                  <a:cubicBezTo>
                    <a:pt x="257" y="5364"/>
                    <a:pt x="264" y="5364"/>
                    <a:pt x="267" y="5364"/>
                  </a:cubicBezTo>
                  <a:lnTo>
                    <a:pt x="270" y="5364"/>
                  </a:lnTo>
                  <a:cubicBezTo>
                    <a:pt x="284" y="5364"/>
                    <a:pt x="305" y="5354"/>
                    <a:pt x="322" y="5340"/>
                  </a:cubicBezTo>
                  <a:lnTo>
                    <a:pt x="817" y="4886"/>
                  </a:lnTo>
                  <a:cubicBezTo>
                    <a:pt x="838" y="4867"/>
                    <a:pt x="864" y="4857"/>
                    <a:pt x="886" y="4857"/>
                  </a:cubicBezTo>
                  <a:cubicBezTo>
                    <a:pt x="900" y="4857"/>
                    <a:pt x="913" y="4861"/>
                    <a:pt x="922" y="4869"/>
                  </a:cubicBezTo>
                  <a:cubicBezTo>
                    <a:pt x="987" y="4920"/>
                    <a:pt x="1059" y="4961"/>
                    <a:pt x="1134" y="4992"/>
                  </a:cubicBezTo>
                  <a:cubicBezTo>
                    <a:pt x="1168" y="5006"/>
                    <a:pt x="1192" y="5043"/>
                    <a:pt x="1185" y="5077"/>
                  </a:cubicBezTo>
                  <a:lnTo>
                    <a:pt x="1032" y="5770"/>
                  </a:lnTo>
                  <a:cubicBezTo>
                    <a:pt x="1028" y="5790"/>
                    <a:pt x="1035" y="5808"/>
                    <a:pt x="1053" y="5817"/>
                  </a:cubicBezTo>
                  <a:cubicBezTo>
                    <a:pt x="1062" y="5823"/>
                    <a:pt x="1072" y="5826"/>
                    <a:pt x="1085" y="5826"/>
                  </a:cubicBezTo>
                  <a:cubicBezTo>
                    <a:pt x="1090" y="5826"/>
                    <a:pt x="1095" y="5826"/>
                    <a:pt x="1100" y="5825"/>
                  </a:cubicBezTo>
                  <a:lnTo>
                    <a:pt x="1581" y="5776"/>
                  </a:lnTo>
                  <a:cubicBezTo>
                    <a:pt x="1626" y="5773"/>
                    <a:pt x="1673" y="5740"/>
                    <a:pt x="1687" y="5705"/>
                  </a:cubicBezTo>
                  <a:lnTo>
                    <a:pt x="1949" y="5002"/>
                  </a:lnTo>
                  <a:cubicBezTo>
                    <a:pt x="1963" y="4968"/>
                    <a:pt x="2011" y="4924"/>
                    <a:pt x="2056" y="4900"/>
                  </a:cubicBezTo>
                  <a:cubicBezTo>
                    <a:pt x="2103" y="4875"/>
                    <a:pt x="2158" y="4848"/>
                    <a:pt x="2209" y="4821"/>
                  </a:cubicBezTo>
                  <a:cubicBezTo>
                    <a:pt x="2257" y="4790"/>
                    <a:pt x="2305" y="4760"/>
                    <a:pt x="2352" y="4729"/>
                  </a:cubicBezTo>
                  <a:cubicBezTo>
                    <a:pt x="2374" y="4714"/>
                    <a:pt x="2397" y="4707"/>
                    <a:pt x="2416" y="4707"/>
                  </a:cubicBezTo>
                  <a:cubicBezTo>
                    <a:pt x="2433" y="4707"/>
                    <a:pt x="2447" y="4713"/>
                    <a:pt x="2455" y="4725"/>
                  </a:cubicBezTo>
                  <a:lnTo>
                    <a:pt x="2704" y="5101"/>
                  </a:lnTo>
                  <a:cubicBezTo>
                    <a:pt x="2707" y="5108"/>
                    <a:pt x="2711" y="5111"/>
                    <a:pt x="2715" y="5115"/>
                  </a:cubicBezTo>
                  <a:cubicBezTo>
                    <a:pt x="2720" y="5118"/>
                    <a:pt x="2727" y="5119"/>
                    <a:pt x="2735" y="5119"/>
                  </a:cubicBezTo>
                  <a:cubicBezTo>
                    <a:pt x="2752" y="5119"/>
                    <a:pt x="2773" y="5110"/>
                    <a:pt x="2793" y="5091"/>
                  </a:cubicBezTo>
                  <a:lnTo>
                    <a:pt x="3321" y="4531"/>
                  </a:lnTo>
                  <a:cubicBezTo>
                    <a:pt x="3353" y="4497"/>
                    <a:pt x="3373" y="4445"/>
                    <a:pt x="3362" y="4415"/>
                  </a:cubicBezTo>
                  <a:lnTo>
                    <a:pt x="3216" y="3917"/>
                  </a:lnTo>
                  <a:cubicBezTo>
                    <a:pt x="3206" y="3886"/>
                    <a:pt x="3219" y="3831"/>
                    <a:pt x="3244" y="3794"/>
                  </a:cubicBezTo>
                  <a:cubicBezTo>
                    <a:pt x="3332" y="3657"/>
                    <a:pt x="3414" y="3517"/>
                    <a:pt x="3485" y="3371"/>
                  </a:cubicBezTo>
                  <a:cubicBezTo>
                    <a:pt x="3503" y="3336"/>
                    <a:pt x="3554" y="3299"/>
                    <a:pt x="3602" y="3285"/>
                  </a:cubicBezTo>
                  <a:lnTo>
                    <a:pt x="4055" y="3176"/>
                  </a:lnTo>
                  <a:cubicBezTo>
                    <a:pt x="4100" y="3166"/>
                    <a:pt x="4148" y="3128"/>
                    <a:pt x="4158" y="3091"/>
                  </a:cubicBezTo>
                  <a:lnTo>
                    <a:pt x="4386" y="2323"/>
                  </a:lnTo>
                  <a:cubicBezTo>
                    <a:pt x="4394" y="2299"/>
                    <a:pt x="4383" y="2275"/>
                    <a:pt x="4359" y="2265"/>
                  </a:cubicBezTo>
                  <a:lnTo>
                    <a:pt x="4359" y="2262"/>
                  </a:lnTo>
                  <a:cubicBezTo>
                    <a:pt x="4349" y="2258"/>
                    <a:pt x="4339" y="2254"/>
                    <a:pt x="4329" y="2254"/>
                  </a:cubicBezTo>
                  <a:lnTo>
                    <a:pt x="3915" y="2230"/>
                  </a:lnTo>
                  <a:cubicBezTo>
                    <a:pt x="3871" y="2227"/>
                    <a:pt x="3841" y="2200"/>
                    <a:pt x="3844" y="2162"/>
                  </a:cubicBezTo>
                  <a:cubicBezTo>
                    <a:pt x="3851" y="2098"/>
                    <a:pt x="3854" y="2033"/>
                    <a:pt x="3854" y="1972"/>
                  </a:cubicBezTo>
                  <a:cubicBezTo>
                    <a:pt x="3854" y="1900"/>
                    <a:pt x="3851" y="1832"/>
                    <a:pt x="3844" y="1767"/>
                  </a:cubicBezTo>
                  <a:cubicBezTo>
                    <a:pt x="3844" y="1732"/>
                    <a:pt x="3861" y="1678"/>
                    <a:pt x="3892" y="1644"/>
                  </a:cubicBezTo>
                  <a:lnTo>
                    <a:pt x="4353" y="1084"/>
                  </a:lnTo>
                  <a:cubicBezTo>
                    <a:pt x="4380" y="1050"/>
                    <a:pt x="4394" y="998"/>
                    <a:pt x="4380" y="968"/>
                  </a:cubicBezTo>
                  <a:lnTo>
                    <a:pt x="4161" y="483"/>
                  </a:lnTo>
                  <a:cubicBezTo>
                    <a:pt x="4158" y="477"/>
                    <a:pt x="4155" y="473"/>
                    <a:pt x="4148" y="469"/>
                  </a:cubicBezTo>
                  <a:lnTo>
                    <a:pt x="4145" y="466"/>
                  </a:lnTo>
                  <a:cubicBezTo>
                    <a:pt x="4140" y="464"/>
                    <a:pt x="4135" y="462"/>
                    <a:pt x="4129" y="462"/>
                  </a:cubicBezTo>
                  <a:cubicBezTo>
                    <a:pt x="4113" y="462"/>
                    <a:pt x="4093" y="472"/>
                    <a:pt x="4076" y="490"/>
                  </a:cubicBezTo>
                  <a:lnTo>
                    <a:pt x="3581" y="940"/>
                  </a:lnTo>
                  <a:cubicBezTo>
                    <a:pt x="3560" y="959"/>
                    <a:pt x="3534" y="969"/>
                    <a:pt x="3511" y="969"/>
                  </a:cubicBezTo>
                  <a:cubicBezTo>
                    <a:pt x="3496" y="969"/>
                    <a:pt x="3483" y="965"/>
                    <a:pt x="3472" y="958"/>
                  </a:cubicBezTo>
                  <a:cubicBezTo>
                    <a:pt x="3411" y="903"/>
                    <a:pt x="3339" y="866"/>
                    <a:pt x="3264" y="835"/>
                  </a:cubicBezTo>
                  <a:cubicBezTo>
                    <a:pt x="3230" y="821"/>
                    <a:pt x="3206" y="784"/>
                    <a:pt x="3213" y="749"/>
                  </a:cubicBezTo>
                  <a:lnTo>
                    <a:pt x="3367" y="57"/>
                  </a:lnTo>
                  <a:cubicBezTo>
                    <a:pt x="3370" y="36"/>
                    <a:pt x="3362" y="19"/>
                    <a:pt x="3346" y="9"/>
                  </a:cubicBezTo>
                  <a:cubicBezTo>
                    <a:pt x="3336" y="4"/>
                    <a:pt x="3324" y="0"/>
                    <a:pt x="3311"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43"/>
            <p:cNvSpPr/>
            <p:nvPr/>
          </p:nvSpPr>
          <p:spPr>
            <a:xfrm>
              <a:off x="5515450" y="2436350"/>
              <a:ext cx="83300" cy="110475"/>
            </a:xfrm>
            <a:custGeom>
              <a:rect b="b" l="l" r="r" t="t"/>
              <a:pathLst>
                <a:path extrusionOk="0" h="4419" w="3332">
                  <a:moveTo>
                    <a:pt x="1997" y="1259"/>
                  </a:moveTo>
                  <a:cubicBezTo>
                    <a:pt x="2003" y="1259"/>
                    <a:pt x="2009" y="1259"/>
                    <a:pt x="2014" y="1259"/>
                  </a:cubicBezTo>
                  <a:lnTo>
                    <a:pt x="2018" y="1259"/>
                  </a:lnTo>
                  <a:cubicBezTo>
                    <a:pt x="2021" y="1259"/>
                    <a:pt x="2024" y="1263"/>
                    <a:pt x="2027" y="1263"/>
                  </a:cubicBezTo>
                  <a:lnTo>
                    <a:pt x="2041" y="1263"/>
                  </a:lnTo>
                  <a:cubicBezTo>
                    <a:pt x="2048" y="1263"/>
                    <a:pt x="2051" y="1263"/>
                    <a:pt x="2055" y="1266"/>
                  </a:cubicBezTo>
                  <a:cubicBezTo>
                    <a:pt x="2181" y="1284"/>
                    <a:pt x="2284" y="1358"/>
                    <a:pt x="2345" y="1492"/>
                  </a:cubicBezTo>
                  <a:cubicBezTo>
                    <a:pt x="2498" y="1836"/>
                    <a:pt x="2321" y="2434"/>
                    <a:pt x="1945" y="2829"/>
                  </a:cubicBezTo>
                  <a:cubicBezTo>
                    <a:pt x="1789" y="2996"/>
                    <a:pt x="1621" y="3099"/>
                    <a:pt x="1471" y="3140"/>
                  </a:cubicBezTo>
                  <a:cubicBezTo>
                    <a:pt x="1465" y="3140"/>
                    <a:pt x="1457" y="3143"/>
                    <a:pt x="1451" y="3143"/>
                  </a:cubicBezTo>
                  <a:cubicBezTo>
                    <a:pt x="1444" y="3147"/>
                    <a:pt x="1441" y="3147"/>
                    <a:pt x="1437" y="3147"/>
                  </a:cubicBezTo>
                  <a:cubicBezTo>
                    <a:pt x="1424" y="3150"/>
                    <a:pt x="1413" y="3150"/>
                    <a:pt x="1403" y="3154"/>
                  </a:cubicBezTo>
                  <a:cubicBezTo>
                    <a:pt x="1389" y="3154"/>
                    <a:pt x="1379" y="3157"/>
                    <a:pt x="1365" y="3157"/>
                  </a:cubicBezTo>
                  <a:lnTo>
                    <a:pt x="1331" y="3157"/>
                  </a:lnTo>
                  <a:cubicBezTo>
                    <a:pt x="1181" y="3157"/>
                    <a:pt x="1055" y="3078"/>
                    <a:pt x="986" y="2925"/>
                  </a:cubicBezTo>
                  <a:cubicBezTo>
                    <a:pt x="959" y="2867"/>
                    <a:pt x="942" y="2802"/>
                    <a:pt x="935" y="2733"/>
                  </a:cubicBezTo>
                  <a:cubicBezTo>
                    <a:pt x="932" y="2700"/>
                    <a:pt x="929" y="2665"/>
                    <a:pt x="929" y="2628"/>
                  </a:cubicBezTo>
                  <a:cubicBezTo>
                    <a:pt x="932" y="2297"/>
                    <a:pt x="1103" y="1884"/>
                    <a:pt x="1383" y="1587"/>
                  </a:cubicBezTo>
                  <a:cubicBezTo>
                    <a:pt x="1474" y="1492"/>
                    <a:pt x="1570" y="1416"/>
                    <a:pt x="1662" y="1361"/>
                  </a:cubicBezTo>
                  <a:cubicBezTo>
                    <a:pt x="1693" y="1345"/>
                    <a:pt x="1723" y="1328"/>
                    <a:pt x="1755" y="1314"/>
                  </a:cubicBezTo>
                  <a:cubicBezTo>
                    <a:pt x="1837" y="1279"/>
                    <a:pt x="1920" y="1259"/>
                    <a:pt x="1997" y="1259"/>
                  </a:cubicBezTo>
                  <a:close/>
                  <a:moveTo>
                    <a:pt x="2498" y="0"/>
                  </a:moveTo>
                  <a:lnTo>
                    <a:pt x="2133" y="38"/>
                  </a:lnTo>
                  <a:cubicBezTo>
                    <a:pt x="2099" y="41"/>
                    <a:pt x="2062" y="65"/>
                    <a:pt x="2051" y="92"/>
                  </a:cubicBezTo>
                  <a:lnTo>
                    <a:pt x="1854" y="624"/>
                  </a:lnTo>
                  <a:cubicBezTo>
                    <a:pt x="1843" y="652"/>
                    <a:pt x="1809" y="686"/>
                    <a:pt x="1775" y="703"/>
                  </a:cubicBezTo>
                  <a:cubicBezTo>
                    <a:pt x="1700" y="737"/>
                    <a:pt x="1625" y="781"/>
                    <a:pt x="1550" y="833"/>
                  </a:cubicBezTo>
                  <a:cubicBezTo>
                    <a:pt x="1533" y="844"/>
                    <a:pt x="1515" y="850"/>
                    <a:pt x="1499" y="850"/>
                  </a:cubicBezTo>
                  <a:cubicBezTo>
                    <a:pt x="1487" y="850"/>
                    <a:pt x="1476" y="846"/>
                    <a:pt x="1471" y="836"/>
                  </a:cubicBezTo>
                  <a:lnTo>
                    <a:pt x="1284" y="550"/>
                  </a:lnTo>
                  <a:cubicBezTo>
                    <a:pt x="1277" y="541"/>
                    <a:pt x="1268" y="536"/>
                    <a:pt x="1257" y="536"/>
                  </a:cubicBezTo>
                  <a:cubicBezTo>
                    <a:pt x="1244" y="536"/>
                    <a:pt x="1229" y="543"/>
                    <a:pt x="1216" y="556"/>
                  </a:cubicBezTo>
                  <a:lnTo>
                    <a:pt x="813" y="983"/>
                  </a:lnTo>
                  <a:cubicBezTo>
                    <a:pt x="789" y="1007"/>
                    <a:pt x="775" y="1048"/>
                    <a:pt x="781" y="1071"/>
                  </a:cubicBezTo>
                  <a:lnTo>
                    <a:pt x="895" y="1451"/>
                  </a:lnTo>
                  <a:cubicBezTo>
                    <a:pt x="901" y="1471"/>
                    <a:pt x="891" y="1512"/>
                    <a:pt x="874" y="1539"/>
                  </a:cubicBezTo>
                  <a:cubicBezTo>
                    <a:pt x="806" y="1645"/>
                    <a:pt x="745" y="1750"/>
                    <a:pt x="690" y="1860"/>
                  </a:cubicBezTo>
                  <a:cubicBezTo>
                    <a:pt x="676" y="1887"/>
                    <a:pt x="635" y="1918"/>
                    <a:pt x="601" y="1925"/>
                  </a:cubicBezTo>
                  <a:lnTo>
                    <a:pt x="256" y="2010"/>
                  </a:lnTo>
                  <a:cubicBezTo>
                    <a:pt x="222" y="2017"/>
                    <a:pt x="188" y="2048"/>
                    <a:pt x="181" y="2075"/>
                  </a:cubicBezTo>
                  <a:lnTo>
                    <a:pt x="7" y="2656"/>
                  </a:lnTo>
                  <a:cubicBezTo>
                    <a:pt x="0" y="2683"/>
                    <a:pt x="17" y="2706"/>
                    <a:pt x="52" y="2710"/>
                  </a:cubicBezTo>
                  <a:lnTo>
                    <a:pt x="365" y="2727"/>
                  </a:lnTo>
                  <a:cubicBezTo>
                    <a:pt x="396" y="2727"/>
                    <a:pt x="420" y="2751"/>
                    <a:pt x="417" y="2778"/>
                  </a:cubicBezTo>
                  <a:cubicBezTo>
                    <a:pt x="406" y="2881"/>
                    <a:pt x="406" y="2983"/>
                    <a:pt x="417" y="3078"/>
                  </a:cubicBezTo>
                  <a:cubicBezTo>
                    <a:pt x="420" y="3106"/>
                    <a:pt x="403" y="3147"/>
                    <a:pt x="383" y="3171"/>
                  </a:cubicBezTo>
                  <a:lnTo>
                    <a:pt x="31" y="3598"/>
                  </a:lnTo>
                  <a:cubicBezTo>
                    <a:pt x="11" y="3621"/>
                    <a:pt x="0" y="3662"/>
                    <a:pt x="11" y="3683"/>
                  </a:cubicBezTo>
                  <a:lnTo>
                    <a:pt x="178" y="4051"/>
                  </a:lnTo>
                  <a:cubicBezTo>
                    <a:pt x="178" y="4058"/>
                    <a:pt x="181" y="4061"/>
                    <a:pt x="188" y="4064"/>
                  </a:cubicBezTo>
                  <a:cubicBezTo>
                    <a:pt x="192" y="4064"/>
                    <a:pt x="198" y="4069"/>
                    <a:pt x="202" y="4069"/>
                  </a:cubicBezTo>
                  <a:cubicBezTo>
                    <a:pt x="215" y="4069"/>
                    <a:pt x="229" y="4061"/>
                    <a:pt x="242" y="4048"/>
                  </a:cubicBezTo>
                  <a:lnTo>
                    <a:pt x="618" y="3707"/>
                  </a:lnTo>
                  <a:cubicBezTo>
                    <a:pt x="633" y="3692"/>
                    <a:pt x="653" y="3683"/>
                    <a:pt x="671" y="3683"/>
                  </a:cubicBezTo>
                  <a:cubicBezTo>
                    <a:pt x="682" y="3683"/>
                    <a:pt x="692" y="3686"/>
                    <a:pt x="700" y="3693"/>
                  </a:cubicBezTo>
                  <a:cubicBezTo>
                    <a:pt x="748" y="3734"/>
                    <a:pt x="802" y="3765"/>
                    <a:pt x="857" y="3785"/>
                  </a:cubicBezTo>
                  <a:cubicBezTo>
                    <a:pt x="884" y="3795"/>
                    <a:pt x="901" y="3823"/>
                    <a:pt x="895" y="3850"/>
                  </a:cubicBezTo>
                  <a:lnTo>
                    <a:pt x="781" y="4376"/>
                  </a:lnTo>
                  <a:cubicBezTo>
                    <a:pt x="778" y="4389"/>
                    <a:pt x="781" y="4403"/>
                    <a:pt x="795" y="4409"/>
                  </a:cubicBezTo>
                  <a:lnTo>
                    <a:pt x="795" y="4413"/>
                  </a:lnTo>
                  <a:cubicBezTo>
                    <a:pt x="803" y="4416"/>
                    <a:pt x="810" y="4418"/>
                    <a:pt x="819" y="4418"/>
                  </a:cubicBezTo>
                  <a:cubicBezTo>
                    <a:pt x="822" y="4418"/>
                    <a:pt x="826" y="4418"/>
                    <a:pt x="830" y="4417"/>
                  </a:cubicBezTo>
                  <a:lnTo>
                    <a:pt x="1198" y="4382"/>
                  </a:lnTo>
                  <a:cubicBezTo>
                    <a:pt x="1232" y="4379"/>
                    <a:pt x="1266" y="4351"/>
                    <a:pt x="1277" y="4324"/>
                  </a:cubicBezTo>
                  <a:lnTo>
                    <a:pt x="1474" y="3795"/>
                  </a:lnTo>
                  <a:cubicBezTo>
                    <a:pt x="1485" y="3765"/>
                    <a:pt x="1523" y="3734"/>
                    <a:pt x="1556" y="3716"/>
                  </a:cubicBezTo>
                  <a:cubicBezTo>
                    <a:pt x="1594" y="3700"/>
                    <a:pt x="1632" y="3680"/>
                    <a:pt x="1673" y="3655"/>
                  </a:cubicBezTo>
                  <a:cubicBezTo>
                    <a:pt x="1707" y="3634"/>
                    <a:pt x="1744" y="3611"/>
                    <a:pt x="1782" y="3584"/>
                  </a:cubicBezTo>
                  <a:cubicBezTo>
                    <a:pt x="1797" y="3573"/>
                    <a:pt x="1813" y="3568"/>
                    <a:pt x="1827" y="3568"/>
                  </a:cubicBezTo>
                  <a:cubicBezTo>
                    <a:pt x="1841" y="3568"/>
                    <a:pt x="1853" y="3573"/>
                    <a:pt x="1860" y="3584"/>
                  </a:cubicBezTo>
                  <a:lnTo>
                    <a:pt x="2048" y="3870"/>
                  </a:lnTo>
                  <a:cubicBezTo>
                    <a:pt x="2051" y="3874"/>
                    <a:pt x="2051" y="3877"/>
                    <a:pt x="2058" y="3877"/>
                  </a:cubicBezTo>
                  <a:cubicBezTo>
                    <a:pt x="2063" y="3880"/>
                    <a:pt x="2068" y="3882"/>
                    <a:pt x="2073" y="3882"/>
                  </a:cubicBezTo>
                  <a:cubicBezTo>
                    <a:pt x="2086" y="3882"/>
                    <a:pt x="2102" y="3874"/>
                    <a:pt x="2117" y="3860"/>
                  </a:cubicBezTo>
                  <a:lnTo>
                    <a:pt x="2516" y="3437"/>
                  </a:lnTo>
                  <a:cubicBezTo>
                    <a:pt x="2539" y="3409"/>
                    <a:pt x="2553" y="3372"/>
                    <a:pt x="2547" y="3348"/>
                  </a:cubicBezTo>
                  <a:lnTo>
                    <a:pt x="2437" y="2969"/>
                  </a:lnTo>
                  <a:cubicBezTo>
                    <a:pt x="2430" y="2946"/>
                    <a:pt x="2437" y="2905"/>
                    <a:pt x="2457" y="2877"/>
                  </a:cubicBezTo>
                  <a:cubicBezTo>
                    <a:pt x="2526" y="2774"/>
                    <a:pt x="2588" y="2665"/>
                    <a:pt x="2642" y="2556"/>
                  </a:cubicBezTo>
                  <a:cubicBezTo>
                    <a:pt x="2656" y="2529"/>
                    <a:pt x="2693" y="2502"/>
                    <a:pt x="2727" y="2492"/>
                  </a:cubicBezTo>
                  <a:lnTo>
                    <a:pt x="3072" y="2410"/>
                  </a:lnTo>
                  <a:cubicBezTo>
                    <a:pt x="3106" y="2399"/>
                    <a:pt x="3141" y="2372"/>
                    <a:pt x="3150" y="2344"/>
                  </a:cubicBezTo>
                  <a:lnTo>
                    <a:pt x="3325" y="1761"/>
                  </a:lnTo>
                  <a:cubicBezTo>
                    <a:pt x="3328" y="1744"/>
                    <a:pt x="3321" y="1727"/>
                    <a:pt x="3304" y="1717"/>
                  </a:cubicBezTo>
                  <a:cubicBezTo>
                    <a:pt x="3297" y="1714"/>
                    <a:pt x="3290" y="1710"/>
                    <a:pt x="3280" y="1710"/>
                  </a:cubicBezTo>
                  <a:lnTo>
                    <a:pt x="2966" y="1693"/>
                  </a:lnTo>
                  <a:cubicBezTo>
                    <a:pt x="2936" y="1689"/>
                    <a:pt x="2911" y="1665"/>
                    <a:pt x="2915" y="1642"/>
                  </a:cubicBezTo>
                  <a:cubicBezTo>
                    <a:pt x="2919" y="1591"/>
                    <a:pt x="2922" y="1542"/>
                    <a:pt x="2922" y="1495"/>
                  </a:cubicBezTo>
                  <a:cubicBezTo>
                    <a:pt x="2922" y="1440"/>
                    <a:pt x="2919" y="1389"/>
                    <a:pt x="2915" y="1338"/>
                  </a:cubicBezTo>
                  <a:cubicBezTo>
                    <a:pt x="2911" y="1314"/>
                    <a:pt x="2925" y="1273"/>
                    <a:pt x="2949" y="1246"/>
                  </a:cubicBezTo>
                  <a:lnTo>
                    <a:pt x="3297" y="822"/>
                  </a:lnTo>
                  <a:cubicBezTo>
                    <a:pt x="3321" y="795"/>
                    <a:pt x="3331" y="754"/>
                    <a:pt x="3321" y="734"/>
                  </a:cubicBezTo>
                  <a:lnTo>
                    <a:pt x="3154" y="365"/>
                  </a:lnTo>
                  <a:cubicBezTo>
                    <a:pt x="3150" y="362"/>
                    <a:pt x="3147" y="358"/>
                    <a:pt x="3144" y="355"/>
                  </a:cubicBezTo>
                  <a:lnTo>
                    <a:pt x="3141" y="355"/>
                  </a:lnTo>
                  <a:cubicBezTo>
                    <a:pt x="3136" y="353"/>
                    <a:pt x="3131" y="352"/>
                    <a:pt x="3126" y="352"/>
                  </a:cubicBezTo>
                  <a:cubicBezTo>
                    <a:pt x="3114" y="352"/>
                    <a:pt x="3101" y="357"/>
                    <a:pt x="3089" y="369"/>
                  </a:cubicBezTo>
                  <a:lnTo>
                    <a:pt x="2714" y="713"/>
                  </a:lnTo>
                  <a:cubicBezTo>
                    <a:pt x="2697" y="728"/>
                    <a:pt x="2678" y="735"/>
                    <a:pt x="2661" y="735"/>
                  </a:cubicBezTo>
                  <a:cubicBezTo>
                    <a:pt x="2650" y="735"/>
                    <a:pt x="2640" y="732"/>
                    <a:pt x="2632" y="727"/>
                  </a:cubicBezTo>
                  <a:cubicBezTo>
                    <a:pt x="2584" y="686"/>
                    <a:pt x="2529" y="655"/>
                    <a:pt x="2471" y="632"/>
                  </a:cubicBezTo>
                  <a:cubicBezTo>
                    <a:pt x="2448" y="621"/>
                    <a:pt x="2427" y="594"/>
                    <a:pt x="2434" y="567"/>
                  </a:cubicBezTo>
                  <a:lnTo>
                    <a:pt x="2550" y="44"/>
                  </a:lnTo>
                  <a:cubicBezTo>
                    <a:pt x="2553" y="27"/>
                    <a:pt x="2547" y="14"/>
                    <a:pt x="2533" y="7"/>
                  </a:cubicBezTo>
                  <a:cubicBezTo>
                    <a:pt x="2526" y="0"/>
                    <a:pt x="2512" y="0"/>
                    <a:pt x="2498"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43"/>
            <p:cNvSpPr/>
            <p:nvPr/>
          </p:nvSpPr>
          <p:spPr>
            <a:xfrm>
              <a:off x="4825675" y="2799825"/>
              <a:ext cx="56175" cy="208625"/>
            </a:xfrm>
            <a:custGeom>
              <a:rect b="b" l="l" r="r" t="t"/>
              <a:pathLst>
                <a:path extrusionOk="0" h="8345" w="2247">
                  <a:moveTo>
                    <a:pt x="1" y="0"/>
                  </a:moveTo>
                  <a:lnTo>
                    <a:pt x="1" y="6437"/>
                  </a:lnTo>
                  <a:cubicBezTo>
                    <a:pt x="1" y="6939"/>
                    <a:pt x="273" y="7407"/>
                    <a:pt x="711" y="7653"/>
                  </a:cubicBezTo>
                  <a:lnTo>
                    <a:pt x="1929" y="8345"/>
                  </a:lnTo>
                  <a:lnTo>
                    <a:pt x="2247" y="7782"/>
                  </a:lnTo>
                  <a:lnTo>
                    <a:pt x="1028" y="7092"/>
                  </a:lnTo>
                  <a:cubicBezTo>
                    <a:pt x="793" y="6960"/>
                    <a:pt x="645" y="6706"/>
                    <a:pt x="645" y="6437"/>
                  </a:cubicBezTo>
                  <a:lnTo>
                    <a:pt x="645"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43"/>
            <p:cNvSpPr/>
            <p:nvPr/>
          </p:nvSpPr>
          <p:spPr>
            <a:xfrm>
              <a:off x="4774650" y="2608475"/>
              <a:ext cx="196450" cy="252425"/>
            </a:xfrm>
            <a:custGeom>
              <a:rect b="b" l="l" r="r" t="t"/>
              <a:pathLst>
                <a:path extrusionOk="0" h="10097" w="7858">
                  <a:moveTo>
                    <a:pt x="7104" y="0"/>
                  </a:moveTo>
                  <a:cubicBezTo>
                    <a:pt x="6976" y="0"/>
                    <a:pt x="6848" y="23"/>
                    <a:pt x="6745" y="71"/>
                  </a:cubicBezTo>
                  <a:lnTo>
                    <a:pt x="400" y="2999"/>
                  </a:lnTo>
                  <a:cubicBezTo>
                    <a:pt x="178" y="3102"/>
                    <a:pt x="0" y="3381"/>
                    <a:pt x="0" y="3623"/>
                  </a:cubicBezTo>
                  <a:lnTo>
                    <a:pt x="0" y="9357"/>
                  </a:lnTo>
                  <a:cubicBezTo>
                    <a:pt x="0" y="9600"/>
                    <a:pt x="161" y="9890"/>
                    <a:pt x="359" y="10003"/>
                  </a:cubicBezTo>
                  <a:cubicBezTo>
                    <a:pt x="466" y="10065"/>
                    <a:pt x="613" y="10097"/>
                    <a:pt x="761" y="10097"/>
                  </a:cubicBezTo>
                  <a:cubicBezTo>
                    <a:pt x="887" y="10097"/>
                    <a:pt x="1013" y="10074"/>
                    <a:pt x="1114" y="10027"/>
                  </a:cubicBezTo>
                  <a:lnTo>
                    <a:pt x="7458" y="7095"/>
                  </a:lnTo>
                  <a:cubicBezTo>
                    <a:pt x="7680" y="6993"/>
                    <a:pt x="7857" y="6712"/>
                    <a:pt x="7857" y="6470"/>
                  </a:cubicBezTo>
                  <a:lnTo>
                    <a:pt x="7857" y="736"/>
                  </a:lnTo>
                  <a:cubicBezTo>
                    <a:pt x="7857" y="494"/>
                    <a:pt x="7697" y="204"/>
                    <a:pt x="7503" y="91"/>
                  </a:cubicBezTo>
                  <a:cubicBezTo>
                    <a:pt x="7397" y="31"/>
                    <a:pt x="7251" y="0"/>
                    <a:pt x="7104"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43"/>
            <p:cNvSpPr/>
            <p:nvPr/>
          </p:nvSpPr>
          <p:spPr>
            <a:xfrm>
              <a:off x="4774650" y="2689825"/>
              <a:ext cx="35775" cy="171075"/>
            </a:xfrm>
            <a:custGeom>
              <a:rect b="b" l="l" r="r" t="t"/>
              <a:pathLst>
                <a:path extrusionOk="0" h="6843" w="1431">
                  <a:moveTo>
                    <a:pt x="120" y="1"/>
                  </a:moveTo>
                  <a:cubicBezTo>
                    <a:pt x="49" y="114"/>
                    <a:pt x="0" y="247"/>
                    <a:pt x="0" y="369"/>
                  </a:cubicBezTo>
                  <a:lnTo>
                    <a:pt x="0" y="6103"/>
                  </a:lnTo>
                  <a:cubicBezTo>
                    <a:pt x="0" y="6346"/>
                    <a:pt x="161" y="6636"/>
                    <a:pt x="359" y="6749"/>
                  </a:cubicBezTo>
                  <a:cubicBezTo>
                    <a:pt x="466" y="6811"/>
                    <a:pt x="613" y="6843"/>
                    <a:pt x="761" y="6843"/>
                  </a:cubicBezTo>
                  <a:cubicBezTo>
                    <a:pt x="887" y="6843"/>
                    <a:pt x="1013" y="6820"/>
                    <a:pt x="1114" y="6773"/>
                  </a:cubicBezTo>
                  <a:lnTo>
                    <a:pt x="1431" y="6626"/>
                  </a:lnTo>
                  <a:lnTo>
                    <a:pt x="1431" y="755"/>
                  </a:lnTo>
                  <a:lnTo>
                    <a:pt x="120"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43"/>
            <p:cNvSpPr/>
            <p:nvPr/>
          </p:nvSpPr>
          <p:spPr>
            <a:xfrm>
              <a:off x="4792475" y="2619575"/>
              <a:ext cx="178625" cy="240500"/>
            </a:xfrm>
            <a:custGeom>
              <a:rect b="b" l="l" r="r" t="t"/>
              <a:pathLst>
                <a:path extrusionOk="0" h="9620" w="7145">
                  <a:moveTo>
                    <a:pt x="6899" y="1"/>
                  </a:moveTo>
                  <a:cubicBezTo>
                    <a:pt x="6851" y="1"/>
                    <a:pt x="6799" y="12"/>
                    <a:pt x="6745" y="37"/>
                  </a:cubicBezTo>
                  <a:lnTo>
                    <a:pt x="401" y="2968"/>
                  </a:lnTo>
                  <a:cubicBezTo>
                    <a:pt x="182" y="3071"/>
                    <a:pt x="1" y="3350"/>
                    <a:pt x="1" y="3592"/>
                  </a:cubicBezTo>
                  <a:lnTo>
                    <a:pt x="1" y="9326"/>
                  </a:lnTo>
                  <a:cubicBezTo>
                    <a:pt x="1" y="9509"/>
                    <a:pt x="104" y="9620"/>
                    <a:pt x="248" y="9620"/>
                  </a:cubicBezTo>
                  <a:cubicBezTo>
                    <a:pt x="295" y="9620"/>
                    <a:pt x="347" y="9608"/>
                    <a:pt x="401" y="9583"/>
                  </a:cubicBezTo>
                  <a:lnTo>
                    <a:pt x="6745" y="6651"/>
                  </a:lnTo>
                  <a:cubicBezTo>
                    <a:pt x="6967" y="6549"/>
                    <a:pt x="7144" y="6268"/>
                    <a:pt x="7144" y="6026"/>
                  </a:cubicBezTo>
                  <a:lnTo>
                    <a:pt x="7144" y="292"/>
                  </a:lnTo>
                  <a:cubicBezTo>
                    <a:pt x="7144" y="109"/>
                    <a:pt x="7043" y="1"/>
                    <a:pt x="6899" y="1"/>
                  </a:cubicBez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43"/>
            <p:cNvSpPr/>
            <p:nvPr/>
          </p:nvSpPr>
          <p:spPr>
            <a:xfrm>
              <a:off x="4804025" y="3005550"/>
              <a:ext cx="33525" cy="293825"/>
            </a:xfrm>
            <a:custGeom>
              <a:rect b="b" l="l" r="r" t="t"/>
              <a:pathLst>
                <a:path extrusionOk="0" h="11753" w="1341">
                  <a:moveTo>
                    <a:pt x="484" y="0"/>
                  </a:moveTo>
                  <a:cubicBezTo>
                    <a:pt x="218" y="0"/>
                    <a:pt x="0" y="218"/>
                    <a:pt x="0" y="484"/>
                  </a:cubicBezTo>
                  <a:lnTo>
                    <a:pt x="0" y="11249"/>
                  </a:lnTo>
                  <a:cubicBezTo>
                    <a:pt x="0" y="11342"/>
                    <a:pt x="65" y="11451"/>
                    <a:pt x="143" y="11495"/>
                  </a:cubicBezTo>
                  <a:lnTo>
                    <a:pt x="525" y="11717"/>
                  </a:lnTo>
                  <a:cubicBezTo>
                    <a:pt x="564" y="11741"/>
                    <a:pt x="616" y="11753"/>
                    <a:pt x="668" y="11753"/>
                  </a:cubicBezTo>
                  <a:cubicBezTo>
                    <a:pt x="720" y="11753"/>
                    <a:pt x="773" y="11741"/>
                    <a:pt x="812" y="11717"/>
                  </a:cubicBezTo>
                  <a:lnTo>
                    <a:pt x="1198" y="11495"/>
                  </a:lnTo>
                  <a:cubicBezTo>
                    <a:pt x="1276" y="11451"/>
                    <a:pt x="1341" y="11342"/>
                    <a:pt x="1341" y="11249"/>
                  </a:cubicBezTo>
                  <a:lnTo>
                    <a:pt x="1341" y="484"/>
                  </a:lnTo>
                  <a:cubicBezTo>
                    <a:pt x="1341" y="218"/>
                    <a:pt x="1122" y="0"/>
                    <a:pt x="856"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43"/>
            <p:cNvSpPr/>
            <p:nvPr/>
          </p:nvSpPr>
          <p:spPr>
            <a:xfrm>
              <a:off x="4804025" y="3005550"/>
              <a:ext cx="16725" cy="293625"/>
            </a:xfrm>
            <a:custGeom>
              <a:rect b="b" l="l" r="r" t="t"/>
              <a:pathLst>
                <a:path extrusionOk="0" h="11745" w="669">
                  <a:moveTo>
                    <a:pt x="334" y="0"/>
                  </a:moveTo>
                  <a:cubicBezTo>
                    <a:pt x="150" y="0"/>
                    <a:pt x="0" y="150"/>
                    <a:pt x="0" y="334"/>
                  </a:cubicBezTo>
                  <a:lnTo>
                    <a:pt x="0" y="11256"/>
                  </a:lnTo>
                  <a:cubicBezTo>
                    <a:pt x="0" y="11342"/>
                    <a:pt x="62" y="11451"/>
                    <a:pt x="136" y="11495"/>
                  </a:cubicBezTo>
                  <a:lnTo>
                    <a:pt x="542" y="11727"/>
                  </a:lnTo>
                  <a:cubicBezTo>
                    <a:pt x="563" y="11739"/>
                    <a:pt x="583" y="11744"/>
                    <a:pt x="600" y="11744"/>
                  </a:cubicBezTo>
                  <a:cubicBezTo>
                    <a:pt x="641" y="11744"/>
                    <a:pt x="668" y="11711"/>
                    <a:pt x="668" y="11655"/>
                  </a:cubicBezTo>
                  <a:lnTo>
                    <a:pt x="668" y="334"/>
                  </a:lnTo>
                  <a:cubicBezTo>
                    <a:pt x="668" y="150"/>
                    <a:pt x="519" y="0"/>
                    <a:pt x="334" y="0"/>
                  </a:cubicBez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43"/>
            <p:cNvSpPr/>
            <p:nvPr/>
          </p:nvSpPr>
          <p:spPr>
            <a:xfrm>
              <a:off x="4985150" y="3108025"/>
              <a:ext cx="33550" cy="293750"/>
            </a:xfrm>
            <a:custGeom>
              <a:rect b="b" l="l" r="r" t="t"/>
              <a:pathLst>
                <a:path extrusionOk="0" h="11750" w="1342">
                  <a:moveTo>
                    <a:pt x="168" y="0"/>
                  </a:moveTo>
                  <a:cubicBezTo>
                    <a:pt x="76" y="0"/>
                    <a:pt x="0" y="75"/>
                    <a:pt x="0" y="164"/>
                  </a:cubicBezTo>
                  <a:lnTo>
                    <a:pt x="0" y="11249"/>
                  </a:lnTo>
                  <a:cubicBezTo>
                    <a:pt x="0" y="11338"/>
                    <a:pt x="66" y="11451"/>
                    <a:pt x="144" y="11495"/>
                  </a:cubicBezTo>
                  <a:lnTo>
                    <a:pt x="529" y="11717"/>
                  </a:lnTo>
                  <a:cubicBezTo>
                    <a:pt x="569" y="11739"/>
                    <a:pt x="620" y="11750"/>
                    <a:pt x="671" y="11750"/>
                  </a:cubicBezTo>
                  <a:cubicBezTo>
                    <a:pt x="723" y="11750"/>
                    <a:pt x="775" y="11739"/>
                    <a:pt x="816" y="11717"/>
                  </a:cubicBezTo>
                  <a:lnTo>
                    <a:pt x="1199" y="11495"/>
                  </a:lnTo>
                  <a:cubicBezTo>
                    <a:pt x="1277" y="11451"/>
                    <a:pt x="1342" y="11338"/>
                    <a:pt x="1342" y="11249"/>
                  </a:cubicBezTo>
                  <a:lnTo>
                    <a:pt x="1342" y="164"/>
                  </a:lnTo>
                  <a:cubicBezTo>
                    <a:pt x="1342" y="75"/>
                    <a:pt x="1267" y="0"/>
                    <a:pt x="117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43"/>
            <p:cNvSpPr/>
            <p:nvPr/>
          </p:nvSpPr>
          <p:spPr>
            <a:xfrm>
              <a:off x="4985150" y="3108025"/>
              <a:ext cx="16825" cy="293425"/>
            </a:xfrm>
            <a:custGeom>
              <a:rect b="b" l="l" r="r" t="t"/>
              <a:pathLst>
                <a:path extrusionOk="0" h="11737" w="673">
                  <a:moveTo>
                    <a:pt x="168" y="0"/>
                  </a:moveTo>
                  <a:cubicBezTo>
                    <a:pt x="76" y="0"/>
                    <a:pt x="0" y="75"/>
                    <a:pt x="0" y="164"/>
                  </a:cubicBezTo>
                  <a:lnTo>
                    <a:pt x="0" y="11249"/>
                  </a:lnTo>
                  <a:cubicBezTo>
                    <a:pt x="0" y="11338"/>
                    <a:pt x="66" y="11451"/>
                    <a:pt x="144" y="11495"/>
                  </a:cubicBezTo>
                  <a:lnTo>
                    <a:pt x="529" y="11717"/>
                  </a:lnTo>
                  <a:cubicBezTo>
                    <a:pt x="552" y="11730"/>
                    <a:pt x="574" y="11736"/>
                    <a:pt x="594" y="11736"/>
                  </a:cubicBezTo>
                  <a:cubicBezTo>
                    <a:pt x="640" y="11736"/>
                    <a:pt x="673" y="11700"/>
                    <a:pt x="673" y="11635"/>
                  </a:cubicBezTo>
                  <a:lnTo>
                    <a:pt x="673" y="164"/>
                  </a:lnTo>
                  <a:cubicBezTo>
                    <a:pt x="673" y="75"/>
                    <a:pt x="598" y="0"/>
                    <a:pt x="506" y="0"/>
                  </a:cubicBez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43"/>
            <p:cNvSpPr/>
            <p:nvPr/>
          </p:nvSpPr>
          <p:spPr>
            <a:xfrm>
              <a:off x="4804025" y="2887825"/>
              <a:ext cx="443600" cy="273800"/>
            </a:xfrm>
            <a:custGeom>
              <a:rect b="b" l="l" r="r" t="t"/>
              <a:pathLst>
                <a:path extrusionOk="0" h="10952" w="17744">
                  <a:moveTo>
                    <a:pt x="8087" y="0"/>
                  </a:moveTo>
                  <a:cubicBezTo>
                    <a:pt x="7930" y="0"/>
                    <a:pt x="7770" y="35"/>
                    <a:pt x="7651" y="102"/>
                  </a:cubicBezTo>
                  <a:lnTo>
                    <a:pt x="382" y="4303"/>
                  </a:lnTo>
                  <a:cubicBezTo>
                    <a:pt x="170" y="4426"/>
                    <a:pt x="0" y="4719"/>
                    <a:pt x="0" y="4965"/>
                  </a:cubicBezTo>
                  <a:lnTo>
                    <a:pt x="0" y="5111"/>
                  </a:lnTo>
                  <a:cubicBezTo>
                    <a:pt x="0" y="5354"/>
                    <a:pt x="160" y="5668"/>
                    <a:pt x="355" y="5808"/>
                  </a:cubicBezTo>
                  <a:lnTo>
                    <a:pt x="7560" y="10832"/>
                  </a:lnTo>
                  <a:cubicBezTo>
                    <a:pt x="7669" y="10911"/>
                    <a:pt x="7818" y="10952"/>
                    <a:pt x="7966" y="10952"/>
                  </a:cubicBezTo>
                  <a:cubicBezTo>
                    <a:pt x="8085" y="10952"/>
                    <a:pt x="8204" y="10925"/>
                    <a:pt x="8297" y="10870"/>
                  </a:cubicBezTo>
                  <a:lnTo>
                    <a:pt x="17361" y="5637"/>
                  </a:lnTo>
                  <a:cubicBezTo>
                    <a:pt x="17573" y="5514"/>
                    <a:pt x="17744" y="5221"/>
                    <a:pt x="17744" y="4979"/>
                  </a:cubicBezTo>
                  <a:lnTo>
                    <a:pt x="17744" y="4825"/>
                  </a:lnTo>
                  <a:cubicBezTo>
                    <a:pt x="17744" y="4583"/>
                    <a:pt x="17563" y="4303"/>
                    <a:pt x="17345" y="4201"/>
                  </a:cubicBezTo>
                  <a:lnTo>
                    <a:pt x="8430" y="67"/>
                  </a:lnTo>
                  <a:cubicBezTo>
                    <a:pt x="8333" y="22"/>
                    <a:pt x="8211" y="0"/>
                    <a:pt x="8087" y="0"/>
                  </a:cubicBez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43"/>
            <p:cNvSpPr/>
            <p:nvPr/>
          </p:nvSpPr>
          <p:spPr>
            <a:xfrm>
              <a:off x="4808000" y="2887825"/>
              <a:ext cx="435375" cy="248000"/>
            </a:xfrm>
            <a:custGeom>
              <a:rect b="b" l="l" r="r" t="t"/>
              <a:pathLst>
                <a:path extrusionOk="0" h="9920" w="17415">
                  <a:moveTo>
                    <a:pt x="7928" y="0"/>
                  </a:moveTo>
                  <a:cubicBezTo>
                    <a:pt x="7771" y="0"/>
                    <a:pt x="7611" y="35"/>
                    <a:pt x="7492" y="102"/>
                  </a:cubicBezTo>
                  <a:lnTo>
                    <a:pt x="223" y="4303"/>
                  </a:lnTo>
                  <a:cubicBezTo>
                    <a:pt x="11" y="4426"/>
                    <a:pt x="1" y="4640"/>
                    <a:pt x="199" y="4780"/>
                  </a:cubicBezTo>
                  <a:lnTo>
                    <a:pt x="7401" y="9801"/>
                  </a:lnTo>
                  <a:cubicBezTo>
                    <a:pt x="7509" y="9880"/>
                    <a:pt x="7658" y="9919"/>
                    <a:pt x="7805" y="9919"/>
                  </a:cubicBezTo>
                  <a:cubicBezTo>
                    <a:pt x="7925" y="9919"/>
                    <a:pt x="8044" y="9892"/>
                    <a:pt x="8138" y="9839"/>
                  </a:cubicBezTo>
                  <a:lnTo>
                    <a:pt x="17202" y="4607"/>
                  </a:lnTo>
                  <a:cubicBezTo>
                    <a:pt x="17414" y="4484"/>
                    <a:pt x="17404" y="4303"/>
                    <a:pt x="17186" y="4201"/>
                  </a:cubicBezTo>
                  <a:lnTo>
                    <a:pt x="8271" y="67"/>
                  </a:lnTo>
                  <a:cubicBezTo>
                    <a:pt x="8174" y="22"/>
                    <a:pt x="8052" y="0"/>
                    <a:pt x="7928"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43"/>
            <p:cNvSpPr/>
            <p:nvPr/>
          </p:nvSpPr>
          <p:spPr>
            <a:xfrm>
              <a:off x="5073800" y="3414250"/>
              <a:ext cx="46875" cy="80150"/>
            </a:xfrm>
            <a:custGeom>
              <a:rect b="b" l="l" r="r" t="t"/>
              <a:pathLst>
                <a:path extrusionOk="0" h="3206" w="1875">
                  <a:moveTo>
                    <a:pt x="1" y="0"/>
                  </a:moveTo>
                  <a:lnTo>
                    <a:pt x="1" y="3205"/>
                  </a:lnTo>
                  <a:lnTo>
                    <a:pt x="1874" y="3205"/>
                  </a:lnTo>
                  <a:lnTo>
                    <a:pt x="1874" y="0"/>
                  </a:ln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43"/>
            <p:cNvSpPr/>
            <p:nvPr/>
          </p:nvSpPr>
          <p:spPr>
            <a:xfrm>
              <a:off x="5209375" y="3309875"/>
              <a:ext cx="49100" cy="86475"/>
            </a:xfrm>
            <a:custGeom>
              <a:rect b="b" l="l" r="r" t="t"/>
              <a:pathLst>
                <a:path extrusionOk="0" h="3459" w="1964">
                  <a:moveTo>
                    <a:pt x="93" y="1"/>
                  </a:moveTo>
                  <a:lnTo>
                    <a:pt x="1" y="3394"/>
                  </a:lnTo>
                  <a:lnTo>
                    <a:pt x="1871" y="3458"/>
                  </a:lnTo>
                  <a:lnTo>
                    <a:pt x="1963" y="66"/>
                  </a:lnTo>
                  <a:lnTo>
                    <a:pt x="93" y="1"/>
                  </a:ln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43"/>
            <p:cNvSpPr/>
            <p:nvPr/>
          </p:nvSpPr>
          <p:spPr>
            <a:xfrm>
              <a:off x="5062025" y="3464525"/>
              <a:ext cx="150125" cy="138650"/>
            </a:xfrm>
            <a:custGeom>
              <a:rect b="b" l="l" r="r" t="t"/>
              <a:pathLst>
                <a:path extrusionOk="0" h="5546" w="6005">
                  <a:moveTo>
                    <a:pt x="494" y="1"/>
                  </a:moveTo>
                  <a:cubicBezTo>
                    <a:pt x="378" y="1"/>
                    <a:pt x="280" y="379"/>
                    <a:pt x="192" y="723"/>
                  </a:cubicBezTo>
                  <a:cubicBezTo>
                    <a:pt x="89" y="1116"/>
                    <a:pt x="1" y="1579"/>
                    <a:pt x="75" y="1792"/>
                  </a:cubicBezTo>
                  <a:cubicBezTo>
                    <a:pt x="209" y="2177"/>
                    <a:pt x="775" y="2549"/>
                    <a:pt x="1021" y="2883"/>
                  </a:cubicBezTo>
                  <a:cubicBezTo>
                    <a:pt x="1266" y="3214"/>
                    <a:pt x="1434" y="3897"/>
                    <a:pt x="1895" y="4396"/>
                  </a:cubicBezTo>
                  <a:cubicBezTo>
                    <a:pt x="2366" y="4904"/>
                    <a:pt x="3349" y="5320"/>
                    <a:pt x="4038" y="5484"/>
                  </a:cubicBezTo>
                  <a:cubicBezTo>
                    <a:pt x="4215" y="5525"/>
                    <a:pt x="4398" y="5545"/>
                    <a:pt x="4577" y="5545"/>
                  </a:cubicBezTo>
                  <a:cubicBezTo>
                    <a:pt x="5289" y="5545"/>
                    <a:pt x="5947" y="5228"/>
                    <a:pt x="5976" y="4655"/>
                  </a:cubicBezTo>
                  <a:cubicBezTo>
                    <a:pt x="6004" y="4102"/>
                    <a:pt x="4875" y="3300"/>
                    <a:pt x="4233" y="2713"/>
                  </a:cubicBezTo>
                  <a:cubicBezTo>
                    <a:pt x="3427" y="1979"/>
                    <a:pt x="2540" y="105"/>
                    <a:pt x="2345" y="20"/>
                  </a:cubicBezTo>
                  <a:lnTo>
                    <a:pt x="2345" y="351"/>
                  </a:lnTo>
                  <a:cubicBezTo>
                    <a:pt x="2348" y="535"/>
                    <a:pt x="2013" y="571"/>
                    <a:pt x="1725" y="571"/>
                  </a:cubicBezTo>
                  <a:cubicBezTo>
                    <a:pt x="1654" y="571"/>
                    <a:pt x="1586" y="569"/>
                    <a:pt x="1526" y="566"/>
                  </a:cubicBezTo>
                  <a:cubicBezTo>
                    <a:pt x="1066" y="549"/>
                    <a:pt x="660" y="388"/>
                    <a:pt x="509" y="225"/>
                  </a:cubicBezTo>
                  <a:lnTo>
                    <a:pt x="509" y="3"/>
                  </a:lnTo>
                  <a:cubicBezTo>
                    <a:pt x="504" y="1"/>
                    <a:pt x="499" y="1"/>
                    <a:pt x="49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43"/>
            <p:cNvSpPr/>
            <p:nvPr/>
          </p:nvSpPr>
          <p:spPr>
            <a:xfrm>
              <a:off x="5191800" y="3379225"/>
              <a:ext cx="194500" cy="95425"/>
            </a:xfrm>
            <a:custGeom>
              <a:rect b="b" l="l" r="r" t="t"/>
              <a:pathLst>
                <a:path extrusionOk="0" h="3817" w="7780">
                  <a:moveTo>
                    <a:pt x="712" y="1"/>
                  </a:moveTo>
                  <a:cubicBezTo>
                    <a:pt x="543" y="1"/>
                    <a:pt x="377" y="785"/>
                    <a:pt x="264" y="1302"/>
                  </a:cubicBezTo>
                  <a:cubicBezTo>
                    <a:pt x="155" y="1784"/>
                    <a:pt x="1" y="2346"/>
                    <a:pt x="383" y="2613"/>
                  </a:cubicBezTo>
                  <a:cubicBezTo>
                    <a:pt x="765" y="2876"/>
                    <a:pt x="1711" y="2975"/>
                    <a:pt x="2223" y="3057"/>
                  </a:cubicBezTo>
                  <a:cubicBezTo>
                    <a:pt x="2690" y="3128"/>
                    <a:pt x="3649" y="3565"/>
                    <a:pt x="4277" y="3705"/>
                  </a:cubicBezTo>
                  <a:cubicBezTo>
                    <a:pt x="4628" y="3784"/>
                    <a:pt x="4991" y="3816"/>
                    <a:pt x="5339" y="3816"/>
                  </a:cubicBezTo>
                  <a:cubicBezTo>
                    <a:pt x="6137" y="3816"/>
                    <a:pt x="6852" y="3645"/>
                    <a:pt x="7138" y="3469"/>
                  </a:cubicBezTo>
                  <a:cubicBezTo>
                    <a:pt x="7683" y="3135"/>
                    <a:pt x="7779" y="2538"/>
                    <a:pt x="7393" y="2364"/>
                  </a:cubicBezTo>
                  <a:cubicBezTo>
                    <a:pt x="6779" y="2084"/>
                    <a:pt x="4942" y="1613"/>
                    <a:pt x="4243" y="1261"/>
                  </a:cubicBezTo>
                  <a:cubicBezTo>
                    <a:pt x="3824" y="1053"/>
                    <a:pt x="3243" y="760"/>
                    <a:pt x="2984" y="480"/>
                  </a:cubicBezTo>
                  <a:cubicBezTo>
                    <a:pt x="2772" y="248"/>
                    <a:pt x="2690" y="111"/>
                    <a:pt x="2595" y="108"/>
                  </a:cubicBezTo>
                  <a:lnTo>
                    <a:pt x="2584" y="394"/>
                  </a:lnTo>
                  <a:cubicBezTo>
                    <a:pt x="2410" y="483"/>
                    <a:pt x="2156" y="523"/>
                    <a:pt x="1889" y="523"/>
                  </a:cubicBezTo>
                  <a:cubicBezTo>
                    <a:pt x="1397" y="523"/>
                    <a:pt x="863" y="387"/>
                    <a:pt x="717" y="166"/>
                  </a:cubicBezTo>
                  <a:lnTo>
                    <a:pt x="724" y="2"/>
                  </a:lnTo>
                  <a:cubicBezTo>
                    <a:pt x="720" y="1"/>
                    <a:pt x="716" y="1"/>
                    <a:pt x="71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43"/>
            <p:cNvSpPr/>
            <p:nvPr/>
          </p:nvSpPr>
          <p:spPr>
            <a:xfrm>
              <a:off x="4875075" y="2874925"/>
              <a:ext cx="428125" cy="574100"/>
            </a:xfrm>
            <a:custGeom>
              <a:rect b="b" l="l" r="r" t="t"/>
              <a:pathLst>
                <a:path extrusionOk="0" h="22964" w="17125">
                  <a:moveTo>
                    <a:pt x="8817" y="0"/>
                  </a:moveTo>
                  <a:lnTo>
                    <a:pt x="410" y="2081"/>
                  </a:lnTo>
                  <a:cubicBezTo>
                    <a:pt x="0" y="4976"/>
                    <a:pt x="553" y="5532"/>
                    <a:pt x="3301" y="8300"/>
                  </a:cubicBezTo>
                  <a:cubicBezTo>
                    <a:pt x="4782" y="9792"/>
                    <a:pt x="7164" y="11980"/>
                    <a:pt x="7164" y="11980"/>
                  </a:cubicBezTo>
                  <a:cubicBezTo>
                    <a:pt x="7164" y="11980"/>
                    <a:pt x="7131" y="12901"/>
                    <a:pt x="7110" y="14973"/>
                  </a:cubicBezTo>
                  <a:cubicBezTo>
                    <a:pt x="7093" y="16799"/>
                    <a:pt x="7854" y="22737"/>
                    <a:pt x="7854" y="22737"/>
                  </a:cubicBezTo>
                  <a:cubicBezTo>
                    <a:pt x="7854" y="22737"/>
                    <a:pt x="8392" y="22963"/>
                    <a:pt x="9003" y="22963"/>
                  </a:cubicBezTo>
                  <a:cubicBezTo>
                    <a:pt x="9321" y="22963"/>
                    <a:pt x="9658" y="22902"/>
                    <a:pt x="9949" y="22717"/>
                  </a:cubicBezTo>
                  <a:cubicBezTo>
                    <a:pt x="9949" y="22717"/>
                    <a:pt x="10335" y="18300"/>
                    <a:pt x="10543" y="15997"/>
                  </a:cubicBezTo>
                  <a:cubicBezTo>
                    <a:pt x="10827" y="12877"/>
                    <a:pt x="10973" y="11314"/>
                    <a:pt x="10813" y="10641"/>
                  </a:cubicBezTo>
                  <a:cubicBezTo>
                    <a:pt x="10674" y="10047"/>
                    <a:pt x="7875" y="6515"/>
                    <a:pt x="7229" y="5525"/>
                  </a:cubicBezTo>
                  <a:lnTo>
                    <a:pt x="7229" y="5525"/>
                  </a:lnTo>
                  <a:lnTo>
                    <a:pt x="13175" y="8979"/>
                  </a:lnTo>
                  <a:cubicBezTo>
                    <a:pt x="13175" y="8979"/>
                    <a:pt x="12974" y="10491"/>
                    <a:pt x="13004" y="11621"/>
                  </a:cubicBezTo>
                  <a:cubicBezTo>
                    <a:pt x="13069" y="14099"/>
                    <a:pt x="13373" y="19045"/>
                    <a:pt x="13373" y="19045"/>
                  </a:cubicBezTo>
                  <a:cubicBezTo>
                    <a:pt x="13373" y="19045"/>
                    <a:pt x="14038" y="19343"/>
                    <a:pt x="14670" y="19343"/>
                  </a:cubicBezTo>
                  <a:cubicBezTo>
                    <a:pt x="14942" y="19343"/>
                    <a:pt x="15207" y="19288"/>
                    <a:pt x="15410" y="19130"/>
                  </a:cubicBezTo>
                  <a:cubicBezTo>
                    <a:pt x="15410" y="19130"/>
                    <a:pt x="17124" y="8310"/>
                    <a:pt x="17124" y="7420"/>
                  </a:cubicBezTo>
                  <a:cubicBezTo>
                    <a:pt x="17124" y="6071"/>
                    <a:pt x="11263" y="2044"/>
                    <a:pt x="10154" y="1106"/>
                  </a:cubicBezTo>
                  <a:cubicBezTo>
                    <a:pt x="9519" y="569"/>
                    <a:pt x="8817" y="0"/>
                    <a:pt x="8817" y="0"/>
                  </a:cubicBez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43"/>
            <p:cNvSpPr/>
            <p:nvPr/>
          </p:nvSpPr>
          <p:spPr>
            <a:xfrm>
              <a:off x="4882250" y="2935150"/>
              <a:ext cx="388250" cy="513850"/>
            </a:xfrm>
            <a:custGeom>
              <a:rect b="b" l="l" r="r" t="t"/>
              <a:pathLst>
                <a:path extrusionOk="0" h="20554" w="15530">
                  <a:moveTo>
                    <a:pt x="79" y="0"/>
                  </a:moveTo>
                  <a:cubicBezTo>
                    <a:pt x="31" y="410"/>
                    <a:pt x="4" y="772"/>
                    <a:pt x="0" y="1096"/>
                  </a:cubicBezTo>
                  <a:cubicBezTo>
                    <a:pt x="0" y="1802"/>
                    <a:pt x="127" y="2352"/>
                    <a:pt x="420" y="2901"/>
                  </a:cubicBezTo>
                  <a:lnTo>
                    <a:pt x="3598" y="1375"/>
                  </a:lnTo>
                  <a:cubicBezTo>
                    <a:pt x="3645" y="1348"/>
                    <a:pt x="3707" y="1334"/>
                    <a:pt x="3768" y="1334"/>
                  </a:cubicBezTo>
                  <a:cubicBezTo>
                    <a:pt x="3829" y="1334"/>
                    <a:pt x="3891" y="1348"/>
                    <a:pt x="3939" y="1375"/>
                  </a:cubicBezTo>
                  <a:lnTo>
                    <a:pt x="4165" y="1506"/>
                  </a:lnTo>
                  <a:lnTo>
                    <a:pt x="5045" y="997"/>
                  </a:lnTo>
                  <a:lnTo>
                    <a:pt x="5045" y="997"/>
                  </a:lnTo>
                  <a:cubicBezTo>
                    <a:pt x="4703" y="1031"/>
                    <a:pt x="4359" y="1044"/>
                    <a:pt x="4021" y="1044"/>
                  </a:cubicBezTo>
                  <a:cubicBezTo>
                    <a:pt x="2257" y="1044"/>
                    <a:pt x="663" y="632"/>
                    <a:pt x="79" y="0"/>
                  </a:cubicBezTo>
                  <a:close/>
                  <a:moveTo>
                    <a:pt x="15530" y="14113"/>
                  </a:moveTo>
                  <a:lnTo>
                    <a:pt x="13021" y="15563"/>
                  </a:lnTo>
                  <a:cubicBezTo>
                    <a:pt x="13058" y="16215"/>
                    <a:pt x="13086" y="16636"/>
                    <a:pt x="13086" y="16636"/>
                  </a:cubicBezTo>
                  <a:cubicBezTo>
                    <a:pt x="13086" y="16636"/>
                    <a:pt x="13751" y="16932"/>
                    <a:pt x="14383" y="16932"/>
                  </a:cubicBezTo>
                  <a:cubicBezTo>
                    <a:pt x="14652" y="16932"/>
                    <a:pt x="14919" y="16877"/>
                    <a:pt x="15123" y="16721"/>
                  </a:cubicBezTo>
                  <a:cubicBezTo>
                    <a:pt x="15123" y="16721"/>
                    <a:pt x="15294" y="15632"/>
                    <a:pt x="15530" y="14113"/>
                  </a:cubicBezTo>
                  <a:close/>
                  <a:moveTo>
                    <a:pt x="9922" y="17352"/>
                  </a:moveTo>
                  <a:lnTo>
                    <a:pt x="7383" y="18816"/>
                  </a:lnTo>
                  <a:cubicBezTo>
                    <a:pt x="7488" y="19714"/>
                    <a:pt x="7567" y="20328"/>
                    <a:pt x="7567" y="20328"/>
                  </a:cubicBezTo>
                  <a:cubicBezTo>
                    <a:pt x="7567" y="20328"/>
                    <a:pt x="8106" y="20553"/>
                    <a:pt x="8717" y="20553"/>
                  </a:cubicBezTo>
                  <a:cubicBezTo>
                    <a:pt x="9035" y="20553"/>
                    <a:pt x="9372" y="20492"/>
                    <a:pt x="9662" y="20308"/>
                  </a:cubicBezTo>
                  <a:cubicBezTo>
                    <a:pt x="9662" y="20308"/>
                    <a:pt x="9782" y="18953"/>
                    <a:pt x="9922" y="1735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43"/>
            <p:cNvSpPr/>
            <p:nvPr/>
          </p:nvSpPr>
          <p:spPr>
            <a:xfrm>
              <a:off x="5073025" y="2611250"/>
              <a:ext cx="113000" cy="230400"/>
            </a:xfrm>
            <a:custGeom>
              <a:rect b="b" l="l" r="r" t="t"/>
              <a:pathLst>
                <a:path extrusionOk="0" h="9216" w="4520">
                  <a:moveTo>
                    <a:pt x="1093" y="1"/>
                  </a:moveTo>
                  <a:cubicBezTo>
                    <a:pt x="1093" y="1"/>
                    <a:pt x="1" y="7468"/>
                    <a:pt x="591" y="8032"/>
                  </a:cubicBezTo>
                  <a:cubicBezTo>
                    <a:pt x="916" y="8342"/>
                    <a:pt x="2332" y="8806"/>
                    <a:pt x="3742" y="9216"/>
                  </a:cubicBezTo>
                  <a:lnTo>
                    <a:pt x="4520" y="6977"/>
                  </a:lnTo>
                  <a:cubicBezTo>
                    <a:pt x="3987" y="6660"/>
                    <a:pt x="3403" y="6301"/>
                    <a:pt x="2756" y="5905"/>
                  </a:cubicBezTo>
                  <a:cubicBezTo>
                    <a:pt x="2756" y="5905"/>
                    <a:pt x="3083" y="2956"/>
                    <a:pt x="3083" y="1874"/>
                  </a:cubicBezTo>
                  <a:cubicBezTo>
                    <a:pt x="3083" y="718"/>
                    <a:pt x="2595" y="35"/>
                    <a:pt x="1093" y="1"/>
                  </a:cubicBez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43"/>
            <p:cNvSpPr/>
            <p:nvPr/>
          </p:nvSpPr>
          <p:spPr>
            <a:xfrm>
              <a:off x="5069725" y="2608425"/>
              <a:ext cx="83700" cy="170275"/>
            </a:xfrm>
            <a:custGeom>
              <a:rect b="b" l="l" r="r" t="t"/>
              <a:pathLst>
                <a:path extrusionOk="0" h="6811" w="3348">
                  <a:moveTo>
                    <a:pt x="979" y="1"/>
                  </a:moveTo>
                  <a:lnTo>
                    <a:pt x="0" y="6803"/>
                  </a:lnTo>
                  <a:cubicBezTo>
                    <a:pt x="112" y="6808"/>
                    <a:pt x="220" y="6811"/>
                    <a:pt x="325" y="6811"/>
                  </a:cubicBezTo>
                  <a:cubicBezTo>
                    <a:pt x="2192" y="6811"/>
                    <a:pt x="3031" y="6021"/>
                    <a:pt x="3031" y="6021"/>
                  </a:cubicBezTo>
                  <a:cubicBezTo>
                    <a:pt x="3031" y="6021"/>
                    <a:pt x="3225" y="3493"/>
                    <a:pt x="3283" y="2516"/>
                  </a:cubicBezTo>
                  <a:cubicBezTo>
                    <a:pt x="3341" y="1540"/>
                    <a:pt x="3348" y="1110"/>
                    <a:pt x="2774" y="560"/>
                  </a:cubicBezTo>
                  <a:cubicBezTo>
                    <a:pt x="2222" y="35"/>
                    <a:pt x="979" y="1"/>
                    <a:pt x="979"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43"/>
            <p:cNvSpPr/>
            <p:nvPr/>
          </p:nvSpPr>
          <p:spPr>
            <a:xfrm>
              <a:off x="4884125" y="2611250"/>
              <a:ext cx="261700" cy="350050"/>
            </a:xfrm>
            <a:custGeom>
              <a:rect b="b" l="l" r="r" t="t"/>
              <a:pathLst>
                <a:path extrusionOk="0" h="14002" w="10468">
                  <a:moveTo>
                    <a:pt x="6331" y="1"/>
                  </a:moveTo>
                  <a:lnTo>
                    <a:pt x="3693" y="447"/>
                  </a:lnTo>
                  <a:cubicBezTo>
                    <a:pt x="3714" y="447"/>
                    <a:pt x="2946" y="759"/>
                    <a:pt x="2407" y="1567"/>
                  </a:cubicBezTo>
                  <a:cubicBezTo>
                    <a:pt x="1963" y="2236"/>
                    <a:pt x="646" y="5612"/>
                    <a:pt x="0" y="12953"/>
                  </a:cubicBezTo>
                  <a:cubicBezTo>
                    <a:pt x="583" y="13587"/>
                    <a:pt x="2178" y="14001"/>
                    <a:pt x="3949" y="14001"/>
                  </a:cubicBezTo>
                  <a:cubicBezTo>
                    <a:pt x="6172" y="14001"/>
                    <a:pt x="8673" y="13347"/>
                    <a:pt x="9792" y="11653"/>
                  </a:cubicBezTo>
                  <a:cubicBezTo>
                    <a:pt x="9792" y="11653"/>
                    <a:pt x="10468" y="5550"/>
                    <a:pt x="10455" y="4092"/>
                  </a:cubicBezTo>
                  <a:cubicBezTo>
                    <a:pt x="10444" y="3082"/>
                    <a:pt x="10417" y="642"/>
                    <a:pt x="8649" y="1"/>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43"/>
            <p:cNvSpPr/>
            <p:nvPr/>
          </p:nvSpPr>
          <p:spPr>
            <a:xfrm>
              <a:off x="5036850" y="2401025"/>
              <a:ext cx="136200" cy="132925"/>
            </a:xfrm>
            <a:custGeom>
              <a:rect b="b" l="l" r="r" t="t"/>
              <a:pathLst>
                <a:path extrusionOk="0" h="5317" w="5448">
                  <a:moveTo>
                    <a:pt x="2726" y="0"/>
                  </a:moveTo>
                  <a:cubicBezTo>
                    <a:pt x="1313" y="0"/>
                    <a:pt x="135" y="1110"/>
                    <a:pt x="69" y="2533"/>
                  </a:cubicBezTo>
                  <a:cubicBezTo>
                    <a:pt x="0" y="4000"/>
                    <a:pt x="1131" y="5246"/>
                    <a:pt x="2598" y="5314"/>
                  </a:cubicBezTo>
                  <a:cubicBezTo>
                    <a:pt x="2640" y="5316"/>
                    <a:pt x="2683" y="5317"/>
                    <a:pt x="2725" y="5317"/>
                  </a:cubicBezTo>
                  <a:cubicBezTo>
                    <a:pt x="4137" y="5317"/>
                    <a:pt x="5310" y="4206"/>
                    <a:pt x="5380" y="2785"/>
                  </a:cubicBezTo>
                  <a:cubicBezTo>
                    <a:pt x="5448" y="1317"/>
                    <a:pt x="4315" y="75"/>
                    <a:pt x="2851" y="3"/>
                  </a:cubicBezTo>
                  <a:cubicBezTo>
                    <a:pt x="2809" y="1"/>
                    <a:pt x="2767" y="0"/>
                    <a:pt x="2726"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43"/>
            <p:cNvSpPr/>
            <p:nvPr/>
          </p:nvSpPr>
          <p:spPr>
            <a:xfrm>
              <a:off x="4987975" y="2509275"/>
              <a:ext cx="25975" cy="70875"/>
            </a:xfrm>
            <a:custGeom>
              <a:rect b="b" l="l" r="r" t="t"/>
              <a:pathLst>
                <a:path extrusionOk="0" h="2835" w="1039">
                  <a:moveTo>
                    <a:pt x="0" y="1"/>
                  </a:moveTo>
                  <a:cubicBezTo>
                    <a:pt x="0" y="1"/>
                    <a:pt x="334" y="2042"/>
                    <a:pt x="492" y="2380"/>
                  </a:cubicBezTo>
                  <a:cubicBezTo>
                    <a:pt x="649" y="2721"/>
                    <a:pt x="1000" y="2834"/>
                    <a:pt x="1000" y="2834"/>
                  </a:cubicBezTo>
                  <a:lnTo>
                    <a:pt x="1038" y="1410"/>
                  </a:lnTo>
                  <a:lnTo>
                    <a:pt x="0"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43"/>
            <p:cNvSpPr/>
            <p:nvPr/>
          </p:nvSpPr>
          <p:spPr>
            <a:xfrm>
              <a:off x="4974650" y="2437175"/>
              <a:ext cx="33475" cy="75375"/>
            </a:xfrm>
            <a:custGeom>
              <a:rect b="b" l="l" r="r" t="t"/>
              <a:pathLst>
                <a:path extrusionOk="0" h="3015" w="1339">
                  <a:moveTo>
                    <a:pt x="1050" y="1"/>
                  </a:moveTo>
                  <a:cubicBezTo>
                    <a:pt x="883" y="1"/>
                    <a:pt x="612" y="42"/>
                    <a:pt x="373" y="264"/>
                  </a:cubicBezTo>
                  <a:cubicBezTo>
                    <a:pt x="1" y="608"/>
                    <a:pt x="144" y="1752"/>
                    <a:pt x="533" y="2885"/>
                  </a:cubicBezTo>
                  <a:lnTo>
                    <a:pt x="1338" y="3015"/>
                  </a:lnTo>
                  <a:lnTo>
                    <a:pt x="1209" y="15"/>
                  </a:lnTo>
                  <a:cubicBezTo>
                    <a:pt x="1209" y="15"/>
                    <a:pt x="1147" y="1"/>
                    <a:pt x="105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43"/>
            <p:cNvSpPr/>
            <p:nvPr/>
          </p:nvSpPr>
          <p:spPr>
            <a:xfrm>
              <a:off x="4960925" y="2410500"/>
              <a:ext cx="200625" cy="239050"/>
            </a:xfrm>
            <a:custGeom>
              <a:rect b="b" l="l" r="r" t="t"/>
              <a:pathLst>
                <a:path extrusionOk="0" h="9562" w="8025">
                  <a:moveTo>
                    <a:pt x="5218" y="0"/>
                  </a:moveTo>
                  <a:cubicBezTo>
                    <a:pt x="4521" y="0"/>
                    <a:pt x="3809" y="184"/>
                    <a:pt x="3253" y="498"/>
                  </a:cubicBezTo>
                  <a:cubicBezTo>
                    <a:pt x="1673" y="1392"/>
                    <a:pt x="2130" y="4095"/>
                    <a:pt x="2130" y="4095"/>
                  </a:cubicBezTo>
                  <a:cubicBezTo>
                    <a:pt x="2110" y="4105"/>
                    <a:pt x="2090" y="4110"/>
                    <a:pt x="2070" y="4110"/>
                  </a:cubicBezTo>
                  <a:cubicBezTo>
                    <a:pt x="1913" y="4110"/>
                    <a:pt x="1725" y="3835"/>
                    <a:pt x="1556" y="3641"/>
                  </a:cubicBezTo>
                  <a:cubicBezTo>
                    <a:pt x="1452" y="3522"/>
                    <a:pt x="1212" y="3372"/>
                    <a:pt x="957" y="3372"/>
                  </a:cubicBezTo>
                  <a:cubicBezTo>
                    <a:pt x="747" y="3372"/>
                    <a:pt x="527" y="3474"/>
                    <a:pt x="365" y="3778"/>
                  </a:cubicBezTo>
                  <a:cubicBezTo>
                    <a:pt x="0" y="4460"/>
                    <a:pt x="577" y="5416"/>
                    <a:pt x="1085" y="5604"/>
                  </a:cubicBezTo>
                  <a:cubicBezTo>
                    <a:pt x="1279" y="5675"/>
                    <a:pt x="1438" y="5703"/>
                    <a:pt x="1568" y="5703"/>
                  </a:cubicBezTo>
                  <a:cubicBezTo>
                    <a:pt x="2023" y="5703"/>
                    <a:pt x="2120" y="5362"/>
                    <a:pt x="2120" y="5361"/>
                  </a:cubicBezTo>
                  <a:lnTo>
                    <a:pt x="2120" y="5361"/>
                  </a:lnTo>
                  <a:lnTo>
                    <a:pt x="2034" y="8567"/>
                  </a:lnTo>
                  <a:cubicBezTo>
                    <a:pt x="2454" y="9081"/>
                    <a:pt x="3557" y="9562"/>
                    <a:pt x="4296" y="9562"/>
                  </a:cubicBezTo>
                  <a:cubicBezTo>
                    <a:pt x="4837" y="9562"/>
                    <a:pt x="5184" y="9305"/>
                    <a:pt x="4929" y="8617"/>
                  </a:cubicBezTo>
                  <a:lnTo>
                    <a:pt x="4970" y="7642"/>
                  </a:lnTo>
                  <a:cubicBezTo>
                    <a:pt x="4970" y="7642"/>
                    <a:pt x="5597" y="7767"/>
                    <a:pt x="6015" y="7767"/>
                  </a:cubicBezTo>
                  <a:cubicBezTo>
                    <a:pt x="6069" y="7767"/>
                    <a:pt x="6119" y="7765"/>
                    <a:pt x="6164" y="7761"/>
                  </a:cubicBezTo>
                  <a:cubicBezTo>
                    <a:pt x="6823" y="7689"/>
                    <a:pt x="7256" y="7195"/>
                    <a:pt x="7489" y="6498"/>
                  </a:cubicBezTo>
                  <a:cubicBezTo>
                    <a:pt x="7860" y="5379"/>
                    <a:pt x="8024" y="4468"/>
                    <a:pt x="7860" y="2222"/>
                  </a:cubicBezTo>
                  <a:cubicBezTo>
                    <a:pt x="7743" y="628"/>
                    <a:pt x="6505" y="0"/>
                    <a:pt x="5218" y="0"/>
                  </a:cubicBez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43"/>
            <p:cNvSpPr/>
            <p:nvPr/>
          </p:nvSpPr>
          <p:spPr>
            <a:xfrm>
              <a:off x="4993075" y="2390825"/>
              <a:ext cx="185800" cy="130125"/>
            </a:xfrm>
            <a:custGeom>
              <a:rect b="b" l="l" r="r" t="t"/>
              <a:pathLst>
                <a:path extrusionOk="0" h="5205" w="7432">
                  <a:moveTo>
                    <a:pt x="2460" y="0"/>
                  </a:moveTo>
                  <a:cubicBezTo>
                    <a:pt x="1682" y="0"/>
                    <a:pt x="1127" y="384"/>
                    <a:pt x="800" y="712"/>
                  </a:cubicBezTo>
                  <a:cubicBezTo>
                    <a:pt x="230" y="1282"/>
                    <a:pt x="472" y="1869"/>
                    <a:pt x="472" y="1869"/>
                  </a:cubicBezTo>
                  <a:cubicBezTo>
                    <a:pt x="472" y="1869"/>
                    <a:pt x="1" y="4159"/>
                    <a:pt x="270" y="4428"/>
                  </a:cubicBezTo>
                  <a:cubicBezTo>
                    <a:pt x="465" y="4623"/>
                    <a:pt x="759" y="5115"/>
                    <a:pt x="834" y="5156"/>
                  </a:cubicBezTo>
                  <a:cubicBezTo>
                    <a:pt x="896" y="5189"/>
                    <a:pt x="949" y="5204"/>
                    <a:pt x="997" y="5204"/>
                  </a:cubicBezTo>
                  <a:cubicBezTo>
                    <a:pt x="1429" y="5204"/>
                    <a:pt x="1298" y="3913"/>
                    <a:pt x="1458" y="3285"/>
                  </a:cubicBezTo>
                  <a:cubicBezTo>
                    <a:pt x="1641" y="2558"/>
                    <a:pt x="1722" y="2255"/>
                    <a:pt x="1969" y="2255"/>
                  </a:cubicBezTo>
                  <a:cubicBezTo>
                    <a:pt x="1990" y="2255"/>
                    <a:pt x="2012" y="2257"/>
                    <a:pt x="2035" y="2261"/>
                  </a:cubicBezTo>
                  <a:cubicBezTo>
                    <a:pt x="2237" y="2298"/>
                    <a:pt x="3035" y="2584"/>
                    <a:pt x="4484" y="2584"/>
                  </a:cubicBezTo>
                  <a:cubicBezTo>
                    <a:pt x="4627" y="2584"/>
                    <a:pt x="4777" y="2582"/>
                    <a:pt x="4933" y="2575"/>
                  </a:cubicBezTo>
                  <a:cubicBezTo>
                    <a:pt x="5724" y="2544"/>
                    <a:pt x="6113" y="2408"/>
                    <a:pt x="6492" y="2190"/>
                  </a:cubicBezTo>
                  <a:cubicBezTo>
                    <a:pt x="6868" y="1971"/>
                    <a:pt x="7104" y="1674"/>
                    <a:pt x="7253" y="1353"/>
                  </a:cubicBezTo>
                  <a:cubicBezTo>
                    <a:pt x="7431" y="978"/>
                    <a:pt x="7428" y="561"/>
                    <a:pt x="7394" y="176"/>
                  </a:cubicBezTo>
                  <a:lnTo>
                    <a:pt x="7394" y="176"/>
                  </a:lnTo>
                  <a:cubicBezTo>
                    <a:pt x="6954" y="368"/>
                    <a:pt x="6296" y="468"/>
                    <a:pt x="5702" y="468"/>
                  </a:cubicBezTo>
                  <a:cubicBezTo>
                    <a:pt x="5516" y="468"/>
                    <a:pt x="5336" y="458"/>
                    <a:pt x="5171" y="438"/>
                  </a:cubicBezTo>
                  <a:cubicBezTo>
                    <a:pt x="4591" y="370"/>
                    <a:pt x="3824" y="248"/>
                    <a:pt x="3032" y="66"/>
                  </a:cubicBezTo>
                  <a:cubicBezTo>
                    <a:pt x="2829" y="21"/>
                    <a:pt x="2639" y="0"/>
                    <a:pt x="246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43"/>
            <p:cNvSpPr/>
            <p:nvPr/>
          </p:nvSpPr>
          <p:spPr>
            <a:xfrm>
              <a:off x="4980800" y="2420450"/>
              <a:ext cx="27750" cy="21550"/>
            </a:xfrm>
            <a:custGeom>
              <a:rect b="b" l="l" r="r" t="t"/>
              <a:pathLst>
                <a:path extrusionOk="0" h="862" w="1110">
                  <a:moveTo>
                    <a:pt x="482" y="1"/>
                  </a:moveTo>
                  <a:cubicBezTo>
                    <a:pt x="291" y="1"/>
                    <a:pt x="104" y="104"/>
                    <a:pt x="1" y="288"/>
                  </a:cubicBezTo>
                  <a:lnTo>
                    <a:pt x="956" y="861"/>
                  </a:lnTo>
                  <a:cubicBezTo>
                    <a:pt x="1110" y="589"/>
                    <a:pt x="1021" y="236"/>
                    <a:pt x="755" y="77"/>
                  </a:cubicBezTo>
                  <a:cubicBezTo>
                    <a:pt x="669" y="25"/>
                    <a:pt x="575" y="1"/>
                    <a:pt x="48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43"/>
            <p:cNvSpPr/>
            <p:nvPr/>
          </p:nvSpPr>
          <p:spPr>
            <a:xfrm>
              <a:off x="5019875" y="2566875"/>
              <a:ext cx="65300" cy="44400"/>
            </a:xfrm>
            <a:custGeom>
              <a:rect b="b" l="l" r="r" t="t"/>
              <a:pathLst>
                <a:path extrusionOk="0" h="1776" w="2612">
                  <a:moveTo>
                    <a:pt x="0" y="1"/>
                  </a:moveTo>
                  <a:cubicBezTo>
                    <a:pt x="0" y="1"/>
                    <a:pt x="76" y="438"/>
                    <a:pt x="362" y="840"/>
                  </a:cubicBezTo>
                  <a:cubicBezTo>
                    <a:pt x="714" y="1335"/>
                    <a:pt x="2595" y="1776"/>
                    <a:pt x="2595" y="1776"/>
                  </a:cubicBezTo>
                  <a:lnTo>
                    <a:pt x="2612" y="1387"/>
                  </a:lnTo>
                  <a:cubicBezTo>
                    <a:pt x="2612" y="1387"/>
                    <a:pt x="1171" y="1025"/>
                    <a:pt x="673" y="732"/>
                  </a:cubicBezTo>
                  <a:cubicBezTo>
                    <a:pt x="342" y="533"/>
                    <a:pt x="76" y="206"/>
                    <a:pt x="0" y="1"/>
                  </a:cubicBezTo>
                  <a:close/>
                </a:path>
              </a:pathLst>
            </a:custGeom>
            <a:solidFill>
              <a:srgbClr val="F28F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43"/>
            <p:cNvSpPr/>
            <p:nvPr/>
          </p:nvSpPr>
          <p:spPr>
            <a:xfrm>
              <a:off x="5079350" y="2502800"/>
              <a:ext cx="15050" cy="15225"/>
            </a:xfrm>
            <a:custGeom>
              <a:rect b="b" l="l" r="r" t="t"/>
              <a:pathLst>
                <a:path extrusionOk="0" h="609" w="602">
                  <a:moveTo>
                    <a:pt x="305" y="1"/>
                  </a:moveTo>
                  <a:cubicBezTo>
                    <a:pt x="147" y="1"/>
                    <a:pt x="17" y="128"/>
                    <a:pt x="11" y="291"/>
                  </a:cubicBezTo>
                  <a:cubicBezTo>
                    <a:pt x="0" y="458"/>
                    <a:pt x="127" y="598"/>
                    <a:pt x="287" y="608"/>
                  </a:cubicBezTo>
                  <a:cubicBezTo>
                    <a:pt x="291" y="608"/>
                    <a:pt x="295" y="608"/>
                    <a:pt x="300" y="608"/>
                  </a:cubicBezTo>
                  <a:cubicBezTo>
                    <a:pt x="455" y="608"/>
                    <a:pt x="588" y="480"/>
                    <a:pt x="594" y="318"/>
                  </a:cubicBezTo>
                  <a:cubicBezTo>
                    <a:pt x="601" y="151"/>
                    <a:pt x="478" y="7"/>
                    <a:pt x="318" y="1"/>
                  </a:cubicBezTo>
                  <a:cubicBezTo>
                    <a:pt x="313" y="1"/>
                    <a:pt x="309" y="1"/>
                    <a:pt x="30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43"/>
            <p:cNvSpPr/>
            <p:nvPr/>
          </p:nvSpPr>
          <p:spPr>
            <a:xfrm>
              <a:off x="5069875" y="2480275"/>
              <a:ext cx="18200" cy="13150"/>
            </a:xfrm>
            <a:custGeom>
              <a:rect b="b" l="l" r="r" t="t"/>
              <a:pathLst>
                <a:path extrusionOk="0" h="526" w="728">
                  <a:moveTo>
                    <a:pt x="403" y="0"/>
                  </a:moveTo>
                  <a:cubicBezTo>
                    <a:pt x="353" y="0"/>
                    <a:pt x="302" y="11"/>
                    <a:pt x="253" y="34"/>
                  </a:cubicBezTo>
                  <a:cubicBezTo>
                    <a:pt x="76" y="124"/>
                    <a:pt x="1" y="342"/>
                    <a:pt x="86" y="526"/>
                  </a:cubicBezTo>
                  <a:lnTo>
                    <a:pt x="727" y="212"/>
                  </a:lnTo>
                  <a:cubicBezTo>
                    <a:pt x="665" y="78"/>
                    <a:pt x="537" y="0"/>
                    <a:pt x="403"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43"/>
            <p:cNvSpPr/>
            <p:nvPr/>
          </p:nvSpPr>
          <p:spPr>
            <a:xfrm>
              <a:off x="5082075" y="2557600"/>
              <a:ext cx="18275" cy="12700"/>
            </a:xfrm>
            <a:custGeom>
              <a:rect b="b" l="l" r="r" t="t"/>
              <a:pathLst>
                <a:path extrusionOk="0" h="508" w="731">
                  <a:moveTo>
                    <a:pt x="75" y="0"/>
                  </a:moveTo>
                  <a:lnTo>
                    <a:pt x="75" y="0"/>
                  </a:lnTo>
                  <a:cubicBezTo>
                    <a:pt x="1" y="188"/>
                    <a:pt x="86" y="402"/>
                    <a:pt x="267" y="481"/>
                  </a:cubicBezTo>
                  <a:cubicBezTo>
                    <a:pt x="311" y="499"/>
                    <a:pt x="356" y="508"/>
                    <a:pt x="401" y="508"/>
                  </a:cubicBezTo>
                  <a:cubicBezTo>
                    <a:pt x="541" y="508"/>
                    <a:pt x="674" y="422"/>
                    <a:pt x="731" y="279"/>
                  </a:cubicBezTo>
                  <a:lnTo>
                    <a:pt x="75" y="0"/>
                  </a:lnTo>
                  <a:close/>
                </a:path>
              </a:pathLst>
            </a:custGeom>
            <a:solidFill>
              <a:srgbClr val="F28F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43"/>
            <p:cNvSpPr/>
            <p:nvPr/>
          </p:nvSpPr>
          <p:spPr>
            <a:xfrm>
              <a:off x="5137625" y="2477750"/>
              <a:ext cx="16825" cy="15000"/>
            </a:xfrm>
            <a:custGeom>
              <a:rect b="b" l="l" r="r" t="t"/>
              <a:pathLst>
                <a:path extrusionOk="0" h="600" w="673">
                  <a:moveTo>
                    <a:pt x="275" y="0"/>
                  </a:moveTo>
                  <a:cubicBezTo>
                    <a:pt x="172" y="0"/>
                    <a:pt x="70" y="46"/>
                    <a:pt x="0" y="135"/>
                  </a:cubicBezTo>
                  <a:lnTo>
                    <a:pt x="547" y="600"/>
                  </a:lnTo>
                  <a:cubicBezTo>
                    <a:pt x="673" y="443"/>
                    <a:pt x="649" y="211"/>
                    <a:pt x="499" y="81"/>
                  </a:cubicBezTo>
                  <a:cubicBezTo>
                    <a:pt x="433" y="27"/>
                    <a:pt x="354" y="0"/>
                    <a:pt x="27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43"/>
            <p:cNvSpPr/>
            <p:nvPr/>
          </p:nvSpPr>
          <p:spPr>
            <a:xfrm>
              <a:off x="5132175" y="2500150"/>
              <a:ext cx="15025" cy="15150"/>
            </a:xfrm>
            <a:custGeom>
              <a:rect b="b" l="l" r="r" t="t"/>
              <a:pathLst>
                <a:path extrusionOk="0" h="606" w="601">
                  <a:moveTo>
                    <a:pt x="296" y="1"/>
                  </a:moveTo>
                  <a:cubicBezTo>
                    <a:pt x="143" y="1"/>
                    <a:pt x="16" y="126"/>
                    <a:pt x="7" y="288"/>
                  </a:cubicBezTo>
                  <a:cubicBezTo>
                    <a:pt x="0" y="455"/>
                    <a:pt x="123" y="598"/>
                    <a:pt x="287" y="605"/>
                  </a:cubicBezTo>
                  <a:cubicBezTo>
                    <a:pt x="293" y="605"/>
                    <a:pt x="299" y="606"/>
                    <a:pt x="305" y="606"/>
                  </a:cubicBezTo>
                  <a:cubicBezTo>
                    <a:pt x="457" y="606"/>
                    <a:pt x="584" y="479"/>
                    <a:pt x="590" y="318"/>
                  </a:cubicBezTo>
                  <a:cubicBezTo>
                    <a:pt x="601" y="151"/>
                    <a:pt x="475" y="8"/>
                    <a:pt x="314" y="1"/>
                  </a:cubicBezTo>
                  <a:cubicBezTo>
                    <a:pt x="308" y="1"/>
                    <a:pt x="302" y="1"/>
                    <a:pt x="296"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43"/>
            <p:cNvSpPr/>
            <p:nvPr/>
          </p:nvSpPr>
          <p:spPr>
            <a:xfrm>
              <a:off x="5108800" y="2500075"/>
              <a:ext cx="26725" cy="43875"/>
            </a:xfrm>
            <a:custGeom>
              <a:rect b="b" l="l" r="r" t="t"/>
              <a:pathLst>
                <a:path extrusionOk="0" h="1755" w="1069">
                  <a:moveTo>
                    <a:pt x="242" y="0"/>
                  </a:moveTo>
                  <a:lnTo>
                    <a:pt x="0" y="1755"/>
                  </a:lnTo>
                  <a:lnTo>
                    <a:pt x="1068" y="1690"/>
                  </a:lnTo>
                  <a:lnTo>
                    <a:pt x="242" y="0"/>
                  </a:lnTo>
                  <a:close/>
                </a:path>
              </a:pathLst>
            </a:custGeom>
            <a:solidFill>
              <a:srgbClr val="F28F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43"/>
            <p:cNvSpPr/>
            <p:nvPr/>
          </p:nvSpPr>
          <p:spPr>
            <a:xfrm>
              <a:off x="4531400" y="2785825"/>
              <a:ext cx="1194050" cy="689200"/>
            </a:xfrm>
            <a:custGeom>
              <a:rect b="b" l="l" r="r" t="t"/>
              <a:pathLst>
                <a:path extrusionOk="0" h="27568" w="47762">
                  <a:moveTo>
                    <a:pt x="31158" y="1"/>
                  </a:moveTo>
                  <a:lnTo>
                    <a:pt x="0" y="17984"/>
                  </a:lnTo>
                  <a:lnTo>
                    <a:pt x="16604" y="27568"/>
                  </a:lnTo>
                  <a:lnTo>
                    <a:pt x="47761" y="9588"/>
                  </a:lnTo>
                  <a:lnTo>
                    <a:pt x="31158" y="1"/>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43"/>
            <p:cNvSpPr/>
            <p:nvPr/>
          </p:nvSpPr>
          <p:spPr>
            <a:xfrm>
              <a:off x="4531400" y="3235400"/>
              <a:ext cx="415125" cy="718900"/>
            </a:xfrm>
            <a:custGeom>
              <a:rect b="b" l="l" r="r" t="t"/>
              <a:pathLst>
                <a:path extrusionOk="0" h="28756" w="16605">
                  <a:moveTo>
                    <a:pt x="0" y="1"/>
                  </a:moveTo>
                  <a:lnTo>
                    <a:pt x="0" y="19168"/>
                  </a:lnTo>
                  <a:lnTo>
                    <a:pt x="874" y="19673"/>
                  </a:lnTo>
                  <a:lnTo>
                    <a:pt x="874" y="6557"/>
                  </a:lnTo>
                  <a:lnTo>
                    <a:pt x="15731" y="15134"/>
                  </a:lnTo>
                  <a:lnTo>
                    <a:pt x="15731" y="28250"/>
                  </a:lnTo>
                  <a:lnTo>
                    <a:pt x="16604" y="28755"/>
                  </a:lnTo>
                  <a:lnTo>
                    <a:pt x="16604" y="9585"/>
                  </a:lnTo>
                  <a:lnTo>
                    <a:pt x="0"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43"/>
            <p:cNvSpPr/>
            <p:nvPr/>
          </p:nvSpPr>
          <p:spPr>
            <a:xfrm>
              <a:off x="4553250" y="3399325"/>
              <a:ext cx="21850" cy="327900"/>
            </a:xfrm>
            <a:custGeom>
              <a:rect b="b" l="l" r="r" t="t"/>
              <a:pathLst>
                <a:path extrusionOk="0" h="13116" w="874">
                  <a:moveTo>
                    <a:pt x="0" y="0"/>
                  </a:moveTo>
                  <a:lnTo>
                    <a:pt x="0" y="13116"/>
                  </a:lnTo>
                  <a:lnTo>
                    <a:pt x="873" y="12611"/>
                  </a:lnTo>
                  <a:lnTo>
                    <a:pt x="873" y="505"/>
                  </a:lnTo>
                  <a:lnTo>
                    <a:pt x="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43"/>
            <p:cNvSpPr/>
            <p:nvPr/>
          </p:nvSpPr>
          <p:spPr>
            <a:xfrm>
              <a:off x="4946500" y="3025500"/>
              <a:ext cx="778950" cy="928800"/>
            </a:xfrm>
            <a:custGeom>
              <a:rect b="b" l="l" r="r" t="t"/>
              <a:pathLst>
                <a:path extrusionOk="0" h="37152" w="31158">
                  <a:moveTo>
                    <a:pt x="31157" y="1"/>
                  </a:moveTo>
                  <a:lnTo>
                    <a:pt x="0" y="17981"/>
                  </a:lnTo>
                  <a:lnTo>
                    <a:pt x="0" y="37151"/>
                  </a:lnTo>
                  <a:lnTo>
                    <a:pt x="874" y="36646"/>
                  </a:lnTo>
                  <a:lnTo>
                    <a:pt x="874" y="23530"/>
                  </a:lnTo>
                  <a:lnTo>
                    <a:pt x="30284" y="6557"/>
                  </a:lnTo>
                  <a:lnTo>
                    <a:pt x="30284" y="19673"/>
                  </a:lnTo>
                  <a:lnTo>
                    <a:pt x="31157" y="19168"/>
                  </a:lnTo>
                  <a:lnTo>
                    <a:pt x="31157"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43"/>
            <p:cNvSpPr/>
            <p:nvPr/>
          </p:nvSpPr>
          <p:spPr>
            <a:xfrm>
              <a:off x="5681750" y="3189425"/>
              <a:ext cx="21875" cy="327900"/>
            </a:xfrm>
            <a:custGeom>
              <a:rect b="b" l="l" r="r" t="t"/>
              <a:pathLst>
                <a:path extrusionOk="0" h="13116" w="875">
                  <a:moveTo>
                    <a:pt x="874" y="0"/>
                  </a:moveTo>
                  <a:lnTo>
                    <a:pt x="0" y="505"/>
                  </a:lnTo>
                  <a:lnTo>
                    <a:pt x="0" y="12611"/>
                  </a:lnTo>
                  <a:lnTo>
                    <a:pt x="874" y="13116"/>
                  </a:lnTo>
                  <a:lnTo>
                    <a:pt x="874"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43"/>
            <p:cNvSpPr/>
            <p:nvPr/>
          </p:nvSpPr>
          <p:spPr>
            <a:xfrm>
              <a:off x="4644175" y="3115625"/>
              <a:ext cx="301675" cy="173450"/>
            </a:xfrm>
            <a:custGeom>
              <a:rect b="b" l="l" r="r" t="t"/>
              <a:pathLst>
                <a:path extrusionOk="0" h="6938" w="12067">
                  <a:moveTo>
                    <a:pt x="6908" y="1"/>
                  </a:moveTo>
                  <a:cubicBezTo>
                    <a:pt x="6840" y="1"/>
                    <a:pt x="6773" y="15"/>
                    <a:pt x="6722" y="44"/>
                  </a:cubicBezTo>
                  <a:lnTo>
                    <a:pt x="103" y="3867"/>
                  </a:lnTo>
                  <a:cubicBezTo>
                    <a:pt x="1" y="3924"/>
                    <a:pt x="1" y="4020"/>
                    <a:pt x="103" y="4082"/>
                  </a:cubicBezTo>
                  <a:lnTo>
                    <a:pt x="4974" y="6894"/>
                  </a:lnTo>
                  <a:cubicBezTo>
                    <a:pt x="5025" y="6923"/>
                    <a:pt x="5092" y="6937"/>
                    <a:pt x="5160" y="6937"/>
                  </a:cubicBezTo>
                  <a:cubicBezTo>
                    <a:pt x="5227" y="6937"/>
                    <a:pt x="5294" y="6923"/>
                    <a:pt x="5346" y="6894"/>
                  </a:cubicBezTo>
                  <a:lnTo>
                    <a:pt x="11964" y="3072"/>
                  </a:lnTo>
                  <a:cubicBezTo>
                    <a:pt x="12066" y="3014"/>
                    <a:pt x="12066" y="2918"/>
                    <a:pt x="11964" y="2856"/>
                  </a:cubicBezTo>
                  <a:lnTo>
                    <a:pt x="7094" y="44"/>
                  </a:lnTo>
                  <a:cubicBezTo>
                    <a:pt x="7042" y="15"/>
                    <a:pt x="6975" y="1"/>
                    <a:pt x="6908"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43"/>
            <p:cNvSpPr/>
            <p:nvPr/>
          </p:nvSpPr>
          <p:spPr>
            <a:xfrm>
              <a:off x="4652900" y="3115625"/>
              <a:ext cx="284250" cy="161000"/>
            </a:xfrm>
            <a:custGeom>
              <a:rect b="b" l="l" r="r" t="t"/>
              <a:pathLst>
                <a:path extrusionOk="0" h="6440" w="11370">
                  <a:moveTo>
                    <a:pt x="6559" y="1"/>
                  </a:moveTo>
                  <a:cubicBezTo>
                    <a:pt x="6491" y="1"/>
                    <a:pt x="6424" y="15"/>
                    <a:pt x="6373" y="44"/>
                  </a:cubicBezTo>
                  <a:lnTo>
                    <a:pt x="0" y="3724"/>
                  </a:lnTo>
                  <a:lnTo>
                    <a:pt x="4625" y="6396"/>
                  </a:lnTo>
                  <a:cubicBezTo>
                    <a:pt x="4676" y="6425"/>
                    <a:pt x="4743" y="6439"/>
                    <a:pt x="4811" y="6439"/>
                  </a:cubicBezTo>
                  <a:cubicBezTo>
                    <a:pt x="4878" y="6439"/>
                    <a:pt x="4945" y="6425"/>
                    <a:pt x="4997" y="6396"/>
                  </a:cubicBezTo>
                  <a:lnTo>
                    <a:pt x="11369" y="2716"/>
                  </a:lnTo>
                  <a:lnTo>
                    <a:pt x="6745" y="44"/>
                  </a:lnTo>
                  <a:cubicBezTo>
                    <a:pt x="6693" y="15"/>
                    <a:pt x="6626" y="1"/>
                    <a:pt x="6559"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43"/>
            <p:cNvSpPr/>
            <p:nvPr/>
          </p:nvSpPr>
          <p:spPr>
            <a:xfrm>
              <a:off x="4644175" y="3098825"/>
              <a:ext cx="301675" cy="173425"/>
            </a:xfrm>
            <a:custGeom>
              <a:rect b="b" l="l" r="r" t="t"/>
              <a:pathLst>
                <a:path extrusionOk="0" h="6937" w="12067">
                  <a:moveTo>
                    <a:pt x="6908" y="0"/>
                  </a:moveTo>
                  <a:cubicBezTo>
                    <a:pt x="6840" y="0"/>
                    <a:pt x="6773" y="15"/>
                    <a:pt x="6722" y="44"/>
                  </a:cubicBezTo>
                  <a:lnTo>
                    <a:pt x="103" y="3867"/>
                  </a:lnTo>
                  <a:cubicBezTo>
                    <a:pt x="1" y="3925"/>
                    <a:pt x="1" y="4020"/>
                    <a:pt x="103" y="4081"/>
                  </a:cubicBezTo>
                  <a:lnTo>
                    <a:pt x="4974" y="6894"/>
                  </a:lnTo>
                  <a:cubicBezTo>
                    <a:pt x="5025" y="6923"/>
                    <a:pt x="5092" y="6937"/>
                    <a:pt x="5160" y="6937"/>
                  </a:cubicBezTo>
                  <a:cubicBezTo>
                    <a:pt x="5227" y="6937"/>
                    <a:pt x="5294" y="6923"/>
                    <a:pt x="5346" y="6894"/>
                  </a:cubicBezTo>
                  <a:lnTo>
                    <a:pt x="11964" y="3071"/>
                  </a:lnTo>
                  <a:cubicBezTo>
                    <a:pt x="12066" y="3013"/>
                    <a:pt x="12066" y="2917"/>
                    <a:pt x="11964" y="2856"/>
                  </a:cubicBezTo>
                  <a:lnTo>
                    <a:pt x="7094" y="44"/>
                  </a:lnTo>
                  <a:cubicBezTo>
                    <a:pt x="7042" y="15"/>
                    <a:pt x="6975" y="0"/>
                    <a:pt x="6908"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43"/>
            <p:cNvSpPr/>
            <p:nvPr/>
          </p:nvSpPr>
          <p:spPr>
            <a:xfrm>
              <a:off x="5079175" y="2837825"/>
              <a:ext cx="349525" cy="211325"/>
            </a:xfrm>
            <a:custGeom>
              <a:rect b="b" l="l" r="r" t="t"/>
              <a:pathLst>
                <a:path extrusionOk="0" h="8453" w="13981">
                  <a:moveTo>
                    <a:pt x="11361" y="0"/>
                  </a:moveTo>
                  <a:cubicBezTo>
                    <a:pt x="11294" y="0"/>
                    <a:pt x="11226" y="16"/>
                    <a:pt x="11175" y="47"/>
                  </a:cubicBezTo>
                  <a:lnTo>
                    <a:pt x="185" y="6388"/>
                  </a:lnTo>
                  <a:cubicBezTo>
                    <a:pt x="82" y="6450"/>
                    <a:pt x="1" y="6593"/>
                    <a:pt x="1" y="6713"/>
                  </a:cubicBezTo>
                  <a:lnTo>
                    <a:pt x="1" y="6788"/>
                  </a:lnTo>
                  <a:cubicBezTo>
                    <a:pt x="1" y="6903"/>
                    <a:pt x="82" y="7050"/>
                    <a:pt x="185" y="7108"/>
                  </a:cubicBezTo>
                  <a:lnTo>
                    <a:pt x="2434" y="8409"/>
                  </a:lnTo>
                  <a:cubicBezTo>
                    <a:pt x="2485" y="8438"/>
                    <a:pt x="2553" y="8453"/>
                    <a:pt x="2620" y="8453"/>
                  </a:cubicBezTo>
                  <a:cubicBezTo>
                    <a:pt x="2687" y="8453"/>
                    <a:pt x="2755" y="8438"/>
                    <a:pt x="2806" y="8409"/>
                  </a:cubicBezTo>
                  <a:lnTo>
                    <a:pt x="13796" y="2064"/>
                  </a:lnTo>
                  <a:cubicBezTo>
                    <a:pt x="13899" y="2006"/>
                    <a:pt x="13980" y="1859"/>
                    <a:pt x="13980" y="1743"/>
                  </a:cubicBezTo>
                  <a:lnTo>
                    <a:pt x="13980" y="1668"/>
                  </a:lnTo>
                  <a:cubicBezTo>
                    <a:pt x="13980" y="1549"/>
                    <a:pt x="13899" y="1405"/>
                    <a:pt x="13796" y="1344"/>
                  </a:cubicBezTo>
                  <a:lnTo>
                    <a:pt x="11547" y="47"/>
                  </a:lnTo>
                  <a:cubicBezTo>
                    <a:pt x="11496" y="16"/>
                    <a:pt x="11428" y="0"/>
                    <a:pt x="11361"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43"/>
            <p:cNvSpPr/>
            <p:nvPr/>
          </p:nvSpPr>
          <p:spPr>
            <a:xfrm>
              <a:off x="5081225" y="2837825"/>
              <a:ext cx="345425" cy="198700"/>
            </a:xfrm>
            <a:custGeom>
              <a:rect b="b" l="l" r="r" t="t"/>
              <a:pathLst>
                <a:path extrusionOk="0" h="7948" w="13817">
                  <a:moveTo>
                    <a:pt x="11279" y="0"/>
                  </a:moveTo>
                  <a:cubicBezTo>
                    <a:pt x="11212" y="0"/>
                    <a:pt x="11144" y="16"/>
                    <a:pt x="11093" y="47"/>
                  </a:cubicBezTo>
                  <a:lnTo>
                    <a:pt x="103" y="6388"/>
                  </a:lnTo>
                  <a:cubicBezTo>
                    <a:pt x="0" y="6450"/>
                    <a:pt x="0" y="6545"/>
                    <a:pt x="103" y="6604"/>
                  </a:cubicBezTo>
                  <a:lnTo>
                    <a:pt x="2352" y="7903"/>
                  </a:lnTo>
                  <a:cubicBezTo>
                    <a:pt x="2403" y="7933"/>
                    <a:pt x="2471" y="7947"/>
                    <a:pt x="2538" y="7947"/>
                  </a:cubicBezTo>
                  <a:cubicBezTo>
                    <a:pt x="2605" y="7947"/>
                    <a:pt x="2673" y="7933"/>
                    <a:pt x="2724" y="7903"/>
                  </a:cubicBezTo>
                  <a:lnTo>
                    <a:pt x="13714" y="1559"/>
                  </a:lnTo>
                  <a:cubicBezTo>
                    <a:pt x="13817" y="1500"/>
                    <a:pt x="13817" y="1405"/>
                    <a:pt x="13714" y="1344"/>
                  </a:cubicBezTo>
                  <a:lnTo>
                    <a:pt x="11465" y="47"/>
                  </a:lnTo>
                  <a:cubicBezTo>
                    <a:pt x="11414" y="16"/>
                    <a:pt x="11346" y="0"/>
                    <a:pt x="11279"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43"/>
            <p:cNvSpPr/>
            <p:nvPr/>
          </p:nvSpPr>
          <p:spPr>
            <a:xfrm>
              <a:off x="5166550" y="2785650"/>
              <a:ext cx="191925" cy="121250"/>
            </a:xfrm>
            <a:custGeom>
              <a:rect b="b" l="l" r="r" t="t"/>
              <a:pathLst>
                <a:path extrusionOk="0" h="4850" w="7677">
                  <a:moveTo>
                    <a:pt x="779" y="1"/>
                  </a:moveTo>
                  <a:lnTo>
                    <a:pt x="1" y="2240"/>
                  </a:lnTo>
                  <a:cubicBezTo>
                    <a:pt x="1165" y="2577"/>
                    <a:pt x="2328" y="2878"/>
                    <a:pt x="2864" y="3021"/>
                  </a:cubicBezTo>
                  <a:cubicBezTo>
                    <a:pt x="3318" y="3195"/>
                    <a:pt x="3301" y="3329"/>
                    <a:pt x="3673" y="3540"/>
                  </a:cubicBezTo>
                  <a:cubicBezTo>
                    <a:pt x="4162" y="3817"/>
                    <a:pt x="4527" y="3857"/>
                    <a:pt x="4697" y="3857"/>
                  </a:cubicBezTo>
                  <a:cubicBezTo>
                    <a:pt x="4766" y="3857"/>
                    <a:pt x="4802" y="3850"/>
                    <a:pt x="4802" y="3850"/>
                  </a:cubicBezTo>
                  <a:cubicBezTo>
                    <a:pt x="4802" y="3850"/>
                    <a:pt x="5141" y="4171"/>
                    <a:pt x="5451" y="4386"/>
                  </a:cubicBezTo>
                  <a:cubicBezTo>
                    <a:pt x="5822" y="4642"/>
                    <a:pt x="6194" y="4850"/>
                    <a:pt x="6615" y="4850"/>
                  </a:cubicBezTo>
                  <a:cubicBezTo>
                    <a:pt x="6746" y="4850"/>
                    <a:pt x="6880" y="4830"/>
                    <a:pt x="7021" y="4786"/>
                  </a:cubicBezTo>
                  <a:cubicBezTo>
                    <a:pt x="7677" y="4581"/>
                    <a:pt x="7216" y="3932"/>
                    <a:pt x="7021" y="3612"/>
                  </a:cubicBezTo>
                  <a:cubicBezTo>
                    <a:pt x="6830" y="3294"/>
                    <a:pt x="5776" y="2359"/>
                    <a:pt x="5567" y="2168"/>
                  </a:cubicBezTo>
                  <a:cubicBezTo>
                    <a:pt x="5359" y="1977"/>
                    <a:pt x="4465" y="1844"/>
                    <a:pt x="3679" y="1598"/>
                  </a:cubicBezTo>
                  <a:cubicBezTo>
                    <a:pt x="2963" y="1267"/>
                    <a:pt x="2021" y="741"/>
                    <a:pt x="779" y="1"/>
                  </a:cubicBez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43"/>
            <p:cNvSpPr/>
            <p:nvPr/>
          </p:nvSpPr>
          <p:spPr>
            <a:xfrm>
              <a:off x="5188050" y="3165875"/>
              <a:ext cx="110100" cy="80200"/>
            </a:xfrm>
            <a:custGeom>
              <a:rect b="b" l="l" r="r" t="t"/>
              <a:pathLst>
                <a:path extrusionOk="0" h="3208" w="4404">
                  <a:moveTo>
                    <a:pt x="622" y="0"/>
                  </a:moveTo>
                  <a:cubicBezTo>
                    <a:pt x="1" y="515"/>
                    <a:pt x="373" y="2136"/>
                    <a:pt x="1011" y="2788"/>
                  </a:cubicBezTo>
                  <a:cubicBezTo>
                    <a:pt x="1017" y="2795"/>
                    <a:pt x="1021" y="2802"/>
                    <a:pt x="1028" y="2806"/>
                  </a:cubicBezTo>
                  <a:cubicBezTo>
                    <a:pt x="1035" y="2812"/>
                    <a:pt x="1042" y="2823"/>
                    <a:pt x="1048" y="2829"/>
                  </a:cubicBezTo>
                  <a:cubicBezTo>
                    <a:pt x="1069" y="2847"/>
                    <a:pt x="1086" y="2864"/>
                    <a:pt x="1107" y="2881"/>
                  </a:cubicBezTo>
                  <a:cubicBezTo>
                    <a:pt x="1113" y="2884"/>
                    <a:pt x="1116" y="2887"/>
                    <a:pt x="1124" y="2891"/>
                  </a:cubicBezTo>
                  <a:cubicBezTo>
                    <a:pt x="1137" y="2905"/>
                    <a:pt x="1154" y="2915"/>
                    <a:pt x="1171" y="2928"/>
                  </a:cubicBezTo>
                  <a:cubicBezTo>
                    <a:pt x="1198" y="2946"/>
                    <a:pt x="1226" y="2966"/>
                    <a:pt x="1253" y="2979"/>
                  </a:cubicBezTo>
                  <a:cubicBezTo>
                    <a:pt x="1516" y="3131"/>
                    <a:pt x="1860" y="3207"/>
                    <a:pt x="2203" y="3207"/>
                  </a:cubicBezTo>
                  <a:cubicBezTo>
                    <a:pt x="2547" y="3207"/>
                    <a:pt x="2890" y="3131"/>
                    <a:pt x="3151" y="2979"/>
                  </a:cubicBezTo>
                  <a:cubicBezTo>
                    <a:pt x="3178" y="2966"/>
                    <a:pt x="3205" y="2946"/>
                    <a:pt x="3233" y="2928"/>
                  </a:cubicBezTo>
                  <a:cubicBezTo>
                    <a:pt x="3249" y="2915"/>
                    <a:pt x="3263" y="2905"/>
                    <a:pt x="3277" y="2894"/>
                  </a:cubicBezTo>
                  <a:cubicBezTo>
                    <a:pt x="3284" y="2887"/>
                    <a:pt x="3290" y="2884"/>
                    <a:pt x="3298" y="2877"/>
                  </a:cubicBezTo>
                  <a:cubicBezTo>
                    <a:pt x="3318" y="2864"/>
                    <a:pt x="3335" y="2847"/>
                    <a:pt x="3352" y="2829"/>
                  </a:cubicBezTo>
                  <a:cubicBezTo>
                    <a:pt x="3362" y="2823"/>
                    <a:pt x="3369" y="2812"/>
                    <a:pt x="3380" y="2806"/>
                  </a:cubicBezTo>
                  <a:cubicBezTo>
                    <a:pt x="3383" y="2799"/>
                    <a:pt x="3389" y="2795"/>
                    <a:pt x="3393" y="2788"/>
                  </a:cubicBezTo>
                  <a:cubicBezTo>
                    <a:pt x="4032" y="2140"/>
                    <a:pt x="4404" y="515"/>
                    <a:pt x="3782"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43"/>
            <p:cNvSpPr/>
            <p:nvPr/>
          </p:nvSpPr>
          <p:spPr>
            <a:xfrm>
              <a:off x="5192400" y="3152850"/>
              <a:ext cx="101400" cy="53350"/>
            </a:xfrm>
            <a:custGeom>
              <a:rect b="b" l="l" r="r" t="t"/>
              <a:pathLst>
                <a:path extrusionOk="0" h="2134" w="4056">
                  <a:moveTo>
                    <a:pt x="2028" y="0"/>
                  </a:moveTo>
                  <a:cubicBezTo>
                    <a:pt x="1555" y="0"/>
                    <a:pt x="1083" y="105"/>
                    <a:pt x="720" y="313"/>
                  </a:cubicBezTo>
                  <a:cubicBezTo>
                    <a:pt x="0" y="729"/>
                    <a:pt x="0" y="1405"/>
                    <a:pt x="720" y="1821"/>
                  </a:cubicBezTo>
                  <a:cubicBezTo>
                    <a:pt x="1083" y="2030"/>
                    <a:pt x="1555" y="2134"/>
                    <a:pt x="2028" y="2134"/>
                  </a:cubicBezTo>
                  <a:cubicBezTo>
                    <a:pt x="2501" y="2134"/>
                    <a:pt x="2973" y="2030"/>
                    <a:pt x="3335" y="1821"/>
                  </a:cubicBezTo>
                  <a:cubicBezTo>
                    <a:pt x="4055" y="1405"/>
                    <a:pt x="4055" y="729"/>
                    <a:pt x="3335" y="313"/>
                  </a:cubicBezTo>
                  <a:cubicBezTo>
                    <a:pt x="2973" y="105"/>
                    <a:pt x="2501" y="0"/>
                    <a:pt x="2028"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43"/>
            <p:cNvSpPr/>
            <p:nvPr/>
          </p:nvSpPr>
          <p:spPr>
            <a:xfrm>
              <a:off x="5212275" y="3163350"/>
              <a:ext cx="61625" cy="32450"/>
            </a:xfrm>
            <a:custGeom>
              <a:rect b="b" l="l" r="r" t="t"/>
              <a:pathLst>
                <a:path extrusionOk="0" h="1298" w="2465">
                  <a:moveTo>
                    <a:pt x="1233" y="0"/>
                  </a:moveTo>
                  <a:cubicBezTo>
                    <a:pt x="945" y="0"/>
                    <a:pt x="658" y="63"/>
                    <a:pt x="437" y="190"/>
                  </a:cubicBezTo>
                  <a:cubicBezTo>
                    <a:pt x="1" y="443"/>
                    <a:pt x="1" y="852"/>
                    <a:pt x="437" y="1108"/>
                  </a:cubicBezTo>
                  <a:cubicBezTo>
                    <a:pt x="658" y="1234"/>
                    <a:pt x="945" y="1297"/>
                    <a:pt x="1233" y="1297"/>
                  </a:cubicBezTo>
                  <a:cubicBezTo>
                    <a:pt x="1521" y="1297"/>
                    <a:pt x="1808" y="1234"/>
                    <a:pt x="2028" y="1108"/>
                  </a:cubicBezTo>
                  <a:cubicBezTo>
                    <a:pt x="2465" y="852"/>
                    <a:pt x="2465" y="443"/>
                    <a:pt x="2028" y="190"/>
                  </a:cubicBezTo>
                  <a:cubicBezTo>
                    <a:pt x="1808" y="63"/>
                    <a:pt x="1521" y="0"/>
                    <a:pt x="1233"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43"/>
            <p:cNvSpPr/>
            <p:nvPr/>
          </p:nvSpPr>
          <p:spPr>
            <a:xfrm>
              <a:off x="5216650" y="3174175"/>
              <a:ext cx="52925" cy="21625"/>
            </a:xfrm>
            <a:custGeom>
              <a:rect b="b" l="l" r="r" t="t"/>
              <a:pathLst>
                <a:path extrusionOk="0" h="865" w="2117">
                  <a:moveTo>
                    <a:pt x="1058" y="1"/>
                  </a:moveTo>
                  <a:cubicBezTo>
                    <a:pt x="770" y="1"/>
                    <a:pt x="483" y="64"/>
                    <a:pt x="262" y="190"/>
                  </a:cubicBezTo>
                  <a:cubicBezTo>
                    <a:pt x="140" y="262"/>
                    <a:pt x="54" y="344"/>
                    <a:pt x="0" y="432"/>
                  </a:cubicBezTo>
                  <a:cubicBezTo>
                    <a:pt x="54" y="522"/>
                    <a:pt x="140" y="604"/>
                    <a:pt x="262" y="675"/>
                  </a:cubicBezTo>
                  <a:cubicBezTo>
                    <a:pt x="483" y="801"/>
                    <a:pt x="770" y="864"/>
                    <a:pt x="1058" y="864"/>
                  </a:cubicBezTo>
                  <a:cubicBezTo>
                    <a:pt x="1346" y="864"/>
                    <a:pt x="1633" y="801"/>
                    <a:pt x="1853" y="675"/>
                  </a:cubicBezTo>
                  <a:cubicBezTo>
                    <a:pt x="1976" y="604"/>
                    <a:pt x="2061" y="522"/>
                    <a:pt x="2116" y="432"/>
                  </a:cubicBezTo>
                  <a:cubicBezTo>
                    <a:pt x="2061" y="344"/>
                    <a:pt x="1976" y="262"/>
                    <a:pt x="1853" y="190"/>
                  </a:cubicBezTo>
                  <a:cubicBezTo>
                    <a:pt x="1633" y="64"/>
                    <a:pt x="1346" y="1"/>
                    <a:pt x="1058"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43"/>
            <p:cNvSpPr/>
            <p:nvPr/>
          </p:nvSpPr>
          <p:spPr>
            <a:xfrm>
              <a:off x="5203425" y="3108175"/>
              <a:ext cx="83975" cy="80500"/>
            </a:xfrm>
            <a:custGeom>
              <a:rect b="b" l="l" r="r" t="t"/>
              <a:pathLst>
                <a:path extrusionOk="0" h="3220" w="3359">
                  <a:moveTo>
                    <a:pt x="1047" y="0"/>
                  </a:moveTo>
                  <a:cubicBezTo>
                    <a:pt x="1037" y="0"/>
                    <a:pt x="1029" y="3"/>
                    <a:pt x="1021" y="8"/>
                  </a:cubicBezTo>
                  <a:cubicBezTo>
                    <a:pt x="901" y="83"/>
                    <a:pt x="799" y="462"/>
                    <a:pt x="775" y="881"/>
                  </a:cubicBezTo>
                  <a:cubicBezTo>
                    <a:pt x="750" y="1298"/>
                    <a:pt x="832" y="1683"/>
                    <a:pt x="832" y="1683"/>
                  </a:cubicBezTo>
                  <a:cubicBezTo>
                    <a:pt x="832" y="1683"/>
                    <a:pt x="337" y="1127"/>
                    <a:pt x="165" y="1127"/>
                  </a:cubicBezTo>
                  <a:cubicBezTo>
                    <a:pt x="154" y="1127"/>
                    <a:pt x="144" y="1130"/>
                    <a:pt x="136" y="1134"/>
                  </a:cubicBezTo>
                  <a:cubicBezTo>
                    <a:pt x="0" y="1209"/>
                    <a:pt x="48" y="1840"/>
                    <a:pt x="314" y="2308"/>
                  </a:cubicBezTo>
                  <a:cubicBezTo>
                    <a:pt x="580" y="2779"/>
                    <a:pt x="891" y="3072"/>
                    <a:pt x="891" y="3072"/>
                  </a:cubicBezTo>
                  <a:cubicBezTo>
                    <a:pt x="1183" y="3183"/>
                    <a:pt x="1435" y="3219"/>
                    <a:pt x="1641" y="3219"/>
                  </a:cubicBezTo>
                  <a:cubicBezTo>
                    <a:pt x="2054" y="3219"/>
                    <a:pt x="2283" y="3072"/>
                    <a:pt x="2283" y="3072"/>
                  </a:cubicBezTo>
                  <a:cubicBezTo>
                    <a:pt x="2283" y="3072"/>
                    <a:pt x="2659" y="2741"/>
                    <a:pt x="2987" y="2148"/>
                  </a:cubicBezTo>
                  <a:cubicBezTo>
                    <a:pt x="3359" y="1475"/>
                    <a:pt x="3338" y="1117"/>
                    <a:pt x="3269" y="1073"/>
                  </a:cubicBezTo>
                  <a:cubicBezTo>
                    <a:pt x="3253" y="1062"/>
                    <a:pt x="3234" y="1056"/>
                    <a:pt x="3213" y="1056"/>
                  </a:cubicBezTo>
                  <a:cubicBezTo>
                    <a:pt x="3144" y="1056"/>
                    <a:pt x="3041" y="1117"/>
                    <a:pt x="2860" y="1291"/>
                  </a:cubicBezTo>
                  <a:cubicBezTo>
                    <a:pt x="2639" y="1503"/>
                    <a:pt x="2444" y="1718"/>
                    <a:pt x="2444" y="1718"/>
                  </a:cubicBezTo>
                  <a:cubicBezTo>
                    <a:pt x="2444" y="1718"/>
                    <a:pt x="2488" y="1332"/>
                    <a:pt x="2467" y="960"/>
                  </a:cubicBezTo>
                  <a:cubicBezTo>
                    <a:pt x="2437" y="434"/>
                    <a:pt x="2372" y="246"/>
                    <a:pt x="2276" y="209"/>
                  </a:cubicBezTo>
                  <a:cubicBezTo>
                    <a:pt x="2263" y="203"/>
                    <a:pt x="2248" y="200"/>
                    <a:pt x="2233" y="200"/>
                  </a:cubicBezTo>
                  <a:cubicBezTo>
                    <a:pt x="2142" y="200"/>
                    <a:pt x="2031" y="316"/>
                    <a:pt x="1911" y="656"/>
                  </a:cubicBezTo>
                  <a:cubicBezTo>
                    <a:pt x="1785" y="1018"/>
                    <a:pt x="1706" y="1536"/>
                    <a:pt x="1706" y="1536"/>
                  </a:cubicBezTo>
                  <a:cubicBezTo>
                    <a:pt x="1706" y="1536"/>
                    <a:pt x="1638" y="1223"/>
                    <a:pt x="1522" y="840"/>
                  </a:cubicBezTo>
                  <a:cubicBezTo>
                    <a:pt x="1414" y="484"/>
                    <a:pt x="1175" y="0"/>
                    <a:pt x="104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43"/>
            <p:cNvSpPr/>
            <p:nvPr/>
          </p:nvSpPr>
          <p:spPr>
            <a:xfrm>
              <a:off x="4806825" y="3201375"/>
              <a:ext cx="357875" cy="206575"/>
            </a:xfrm>
            <a:custGeom>
              <a:rect b="b" l="l" r="r" t="t"/>
              <a:pathLst>
                <a:path extrusionOk="0" h="8263" w="14315">
                  <a:moveTo>
                    <a:pt x="6784" y="0"/>
                  </a:moveTo>
                  <a:cubicBezTo>
                    <a:pt x="6722" y="0"/>
                    <a:pt x="6661" y="14"/>
                    <a:pt x="6615" y="41"/>
                  </a:cubicBezTo>
                  <a:lnTo>
                    <a:pt x="0" y="3860"/>
                  </a:lnTo>
                  <a:lnTo>
                    <a:pt x="7632" y="8263"/>
                  </a:lnTo>
                  <a:lnTo>
                    <a:pt x="14246" y="4447"/>
                  </a:lnTo>
                  <a:cubicBezTo>
                    <a:pt x="14291" y="4420"/>
                    <a:pt x="14314" y="4382"/>
                    <a:pt x="14314" y="4348"/>
                  </a:cubicBezTo>
                  <a:lnTo>
                    <a:pt x="14314" y="4194"/>
                  </a:lnTo>
                  <a:lnTo>
                    <a:pt x="6956" y="41"/>
                  </a:lnTo>
                  <a:cubicBezTo>
                    <a:pt x="6908" y="14"/>
                    <a:pt x="6846" y="0"/>
                    <a:pt x="6784" y="0"/>
                  </a:cubicBez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43"/>
            <p:cNvSpPr/>
            <p:nvPr/>
          </p:nvSpPr>
          <p:spPr>
            <a:xfrm>
              <a:off x="5000175" y="3306300"/>
              <a:ext cx="164525" cy="100200"/>
            </a:xfrm>
            <a:custGeom>
              <a:rect b="b" l="l" r="r" t="t"/>
              <a:pathLst>
                <a:path extrusionOk="0" h="4008" w="6581">
                  <a:moveTo>
                    <a:pt x="6580" y="1"/>
                  </a:moveTo>
                  <a:cubicBezTo>
                    <a:pt x="6580" y="38"/>
                    <a:pt x="6557" y="73"/>
                    <a:pt x="6512" y="100"/>
                  </a:cubicBezTo>
                  <a:lnTo>
                    <a:pt x="0" y="3858"/>
                  </a:lnTo>
                  <a:lnTo>
                    <a:pt x="0" y="4008"/>
                  </a:lnTo>
                  <a:lnTo>
                    <a:pt x="6512" y="250"/>
                  </a:lnTo>
                  <a:cubicBezTo>
                    <a:pt x="6557" y="223"/>
                    <a:pt x="6580" y="185"/>
                    <a:pt x="6580" y="151"/>
                  </a:cubicBezTo>
                  <a:lnTo>
                    <a:pt x="6580" y="127"/>
                  </a:lnTo>
                  <a:lnTo>
                    <a:pt x="6580" y="123"/>
                  </a:lnTo>
                  <a:lnTo>
                    <a:pt x="6580" y="120"/>
                  </a:lnTo>
                  <a:lnTo>
                    <a:pt x="6580" y="117"/>
                  </a:lnTo>
                  <a:lnTo>
                    <a:pt x="6580" y="114"/>
                  </a:lnTo>
                  <a:lnTo>
                    <a:pt x="6580" y="110"/>
                  </a:lnTo>
                  <a:lnTo>
                    <a:pt x="6580" y="106"/>
                  </a:lnTo>
                  <a:lnTo>
                    <a:pt x="6580" y="103"/>
                  </a:lnTo>
                  <a:lnTo>
                    <a:pt x="6580" y="100"/>
                  </a:lnTo>
                  <a:lnTo>
                    <a:pt x="658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43"/>
            <p:cNvSpPr/>
            <p:nvPr/>
          </p:nvSpPr>
          <p:spPr>
            <a:xfrm>
              <a:off x="4806825" y="3197600"/>
              <a:ext cx="358475" cy="206700"/>
            </a:xfrm>
            <a:custGeom>
              <a:rect b="b" l="l" r="r" t="t"/>
              <a:pathLst>
                <a:path extrusionOk="0" h="8268" w="14339">
                  <a:moveTo>
                    <a:pt x="6784" y="1"/>
                  </a:moveTo>
                  <a:cubicBezTo>
                    <a:pt x="6722" y="1"/>
                    <a:pt x="6661" y="14"/>
                    <a:pt x="6615" y="42"/>
                  </a:cubicBezTo>
                  <a:lnTo>
                    <a:pt x="0" y="3860"/>
                  </a:lnTo>
                  <a:lnTo>
                    <a:pt x="7632" y="8267"/>
                  </a:lnTo>
                  <a:lnTo>
                    <a:pt x="14246" y="4448"/>
                  </a:lnTo>
                  <a:cubicBezTo>
                    <a:pt x="14338" y="4393"/>
                    <a:pt x="14338" y="4304"/>
                    <a:pt x="14246" y="4250"/>
                  </a:cubicBezTo>
                  <a:lnTo>
                    <a:pt x="6956" y="42"/>
                  </a:lnTo>
                  <a:cubicBezTo>
                    <a:pt x="6908" y="14"/>
                    <a:pt x="6846" y="1"/>
                    <a:pt x="6784" y="1"/>
                  </a:cubicBez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43"/>
            <p:cNvSpPr/>
            <p:nvPr/>
          </p:nvSpPr>
          <p:spPr>
            <a:xfrm>
              <a:off x="5000175" y="3302050"/>
              <a:ext cx="164525" cy="100700"/>
            </a:xfrm>
            <a:custGeom>
              <a:rect b="b" l="l" r="r" t="t"/>
              <a:pathLst>
                <a:path extrusionOk="0" h="4028" w="6581">
                  <a:moveTo>
                    <a:pt x="0" y="3096"/>
                  </a:moveTo>
                  <a:lnTo>
                    <a:pt x="0" y="3291"/>
                  </a:lnTo>
                  <a:cubicBezTo>
                    <a:pt x="27" y="3300"/>
                    <a:pt x="54" y="3304"/>
                    <a:pt x="86" y="3304"/>
                  </a:cubicBezTo>
                  <a:cubicBezTo>
                    <a:pt x="140" y="3304"/>
                    <a:pt x="205" y="3287"/>
                    <a:pt x="270" y="3250"/>
                  </a:cubicBezTo>
                  <a:lnTo>
                    <a:pt x="294" y="3263"/>
                  </a:lnTo>
                  <a:lnTo>
                    <a:pt x="0" y="3096"/>
                  </a:lnTo>
                  <a:close/>
                  <a:moveTo>
                    <a:pt x="6386" y="0"/>
                  </a:moveTo>
                  <a:lnTo>
                    <a:pt x="6386" y="123"/>
                  </a:lnTo>
                  <a:lnTo>
                    <a:pt x="6376" y="130"/>
                  </a:lnTo>
                  <a:cubicBezTo>
                    <a:pt x="6396" y="178"/>
                    <a:pt x="6379" y="229"/>
                    <a:pt x="6314" y="266"/>
                  </a:cubicBezTo>
                  <a:lnTo>
                    <a:pt x="706" y="3502"/>
                  </a:lnTo>
                  <a:lnTo>
                    <a:pt x="369" y="3304"/>
                  </a:lnTo>
                  <a:cubicBezTo>
                    <a:pt x="355" y="3314"/>
                    <a:pt x="338" y="3324"/>
                    <a:pt x="325" y="3332"/>
                  </a:cubicBezTo>
                  <a:cubicBezTo>
                    <a:pt x="243" y="3379"/>
                    <a:pt x="161" y="3403"/>
                    <a:pt x="86" y="3403"/>
                  </a:cubicBezTo>
                  <a:cubicBezTo>
                    <a:pt x="54" y="3403"/>
                    <a:pt x="27" y="3400"/>
                    <a:pt x="0" y="3393"/>
                  </a:cubicBezTo>
                  <a:lnTo>
                    <a:pt x="0" y="4028"/>
                  </a:lnTo>
                  <a:lnTo>
                    <a:pt x="6512" y="270"/>
                  </a:lnTo>
                  <a:cubicBezTo>
                    <a:pt x="6557" y="243"/>
                    <a:pt x="6580" y="208"/>
                    <a:pt x="6580" y="171"/>
                  </a:cubicBezTo>
                  <a:cubicBezTo>
                    <a:pt x="6580" y="137"/>
                    <a:pt x="6557" y="99"/>
                    <a:pt x="6512" y="72"/>
                  </a:cubicBezTo>
                  <a:lnTo>
                    <a:pt x="638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43"/>
            <p:cNvSpPr/>
            <p:nvPr/>
          </p:nvSpPr>
          <p:spPr>
            <a:xfrm>
              <a:off x="4827050" y="3197525"/>
              <a:ext cx="333050" cy="192075"/>
            </a:xfrm>
            <a:custGeom>
              <a:rect b="b" l="l" r="r" t="t"/>
              <a:pathLst>
                <a:path extrusionOk="0" h="7683" w="13322">
                  <a:moveTo>
                    <a:pt x="5781" y="0"/>
                  </a:moveTo>
                  <a:cubicBezTo>
                    <a:pt x="5719" y="0"/>
                    <a:pt x="5657" y="14"/>
                    <a:pt x="5612" y="41"/>
                  </a:cubicBezTo>
                  <a:lnTo>
                    <a:pt x="713" y="2867"/>
                  </a:lnTo>
                  <a:lnTo>
                    <a:pt x="1" y="2455"/>
                  </a:lnTo>
                  <a:lnTo>
                    <a:pt x="1" y="3280"/>
                  </a:lnTo>
                  <a:lnTo>
                    <a:pt x="7631" y="7683"/>
                  </a:lnTo>
                  <a:lnTo>
                    <a:pt x="13239" y="4447"/>
                  </a:lnTo>
                  <a:cubicBezTo>
                    <a:pt x="13304" y="4410"/>
                    <a:pt x="13321" y="4359"/>
                    <a:pt x="13301" y="4311"/>
                  </a:cubicBezTo>
                  <a:lnTo>
                    <a:pt x="13311" y="4304"/>
                  </a:lnTo>
                  <a:lnTo>
                    <a:pt x="13311" y="3550"/>
                  </a:lnTo>
                  <a:lnTo>
                    <a:pt x="12676" y="3922"/>
                  </a:lnTo>
                  <a:lnTo>
                    <a:pt x="5952" y="41"/>
                  </a:lnTo>
                  <a:cubicBezTo>
                    <a:pt x="5905" y="14"/>
                    <a:pt x="5843" y="0"/>
                    <a:pt x="5781"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43"/>
            <p:cNvSpPr/>
            <p:nvPr/>
          </p:nvSpPr>
          <p:spPr>
            <a:xfrm>
              <a:off x="4827050" y="3176875"/>
              <a:ext cx="333375" cy="192175"/>
            </a:xfrm>
            <a:custGeom>
              <a:rect b="b" l="l" r="r" t="t"/>
              <a:pathLst>
                <a:path extrusionOk="0" h="7687" w="13335">
                  <a:moveTo>
                    <a:pt x="5781" y="0"/>
                  </a:moveTo>
                  <a:cubicBezTo>
                    <a:pt x="5719" y="0"/>
                    <a:pt x="5657" y="14"/>
                    <a:pt x="5612" y="41"/>
                  </a:cubicBezTo>
                  <a:lnTo>
                    <a:pt x="1" y="3281"/>
                  </a:lnTo>
                  <a:lnTo>
                    <a:pt x="7631" y="7687"/>
                  </a:lnTo>
                  <a:lnTo>
                    <a:pt x="13239" y="4448"/>
                  </a:lnTo>
                  <a:cubicBezTo>
                    <a:pt x="13335" y="4393"/>
                    <a:pt x="13335" y="4304"/>
                    <a:pt x="13239" y="4250"/>
                  </a:cubicBezTo>
                  <a:lnTo>
                    <a:pt x="5952" y="41"/>
                  </a:lnTo>
                  <a:cubicBezTo>
                    <a:pt x="5905" y="14"/>
                    <a:pt x="5843" y="0"/>
                    <a:pt x="5781"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43"/>
            <p:cNvSpPr/>
            <p:nvPr/>
          </p:nvSpPr>
          <p:spPr>
            <a:xfrm>
              <a:off x="4827050" y="3258875"/>
              <a:ext cx="190800" cy="130725"/>
            </a:xfrm>
            <a:custGeom>
              <a:rect b="b" l="l" r="r" t="t"/>
              <a:pathLst>
                <a:path extrusionOk="0" h="5229" w="7632">
                  <a:moveTo>
                    <a:pt x="1" y="1"/>
                  </a:moveTo>
                  <a:lnTo>
                    <a:pt x="1" y="826"/>
                  </a:lnTo>
                  <a:lnTo>
                    <a:pt x="7631" y="5229"/>
                  </a:lnTo>
                  <a:lnTo>
                    <a:pt x="7631" y="4407"/>
                  </a:lnTo>
                  <a:lnTo>
                    <a:pt x="1" y="1"/>
                  </a:lnTo>
                  <a:close/>
                </a:path>
              </a:pathLst>
            </a:custGeom>
            <a:solidFill>
              <a:srgbClr val="E6E6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43"/>
            <p:cNvSpPr/>
            <p:nvPr/>
          </p:nvSpPr>
          <p:spPr>
            <a:xfrm>
              <a:off x="5014000" y="3357650"/>
              <a:ext cx="7775" cy="4000"/>
            </a:xfrm>
            <a:custGeom>
              <a:rect b="b" l="l" r="r" t="t"/>
              <a:pathLst>
                <a:path extrusionOk="0" h="160" w="311">
                  <a:moveTo>
                    <a:pt x="134" y="1"/>
                  </a:moveTo>
                  <a:cubicBezTo>
                    <a:pt x="102" y="1"/>
                    <a:pt x="74" y="8"/>
                    <a:pt x="51" y="18"/>
                  </a:cubicBezTo>
                  <a:cubicBezTo>
                    <a:pt x="45" y="22"/>
                    <a:pt x="41" y="22"/>
                    <a:pt x="41" y="29"/>
                  </a:cubicBezTo>
                  <a:cubicBezTo>
                    <a:pt x="0" y="56"/>
                    <a:pt x="7" y="100"/>
                    <a:pt x="65" y="131"/>
                  </a:cubicBezTo>
                  <a:cubicBezTo>
                    <a:pt x="82" y="141"/>
                    <a:pt x="103" y="148"/>
                    <a:pt x="126" y="155"/>
                  </a:cubicBezTo>
                  <a:cubicBezTo>
                    <a:pt x="142" y="158"/>
                    <a:pt x="158" y="160"/>
                    <a:pt x="174" y="160"/>
                  </a:cubicBezTo>
                  <a:cubicBezTo>
                    <a:pt x="193" y="160"/>
                    <a:pt x="212" y="157"/>
                    <a:pt x="229" y="152"/>
                  </a:cubicBezTo>
                  <a:cubicBezTo>
                    <a:pt x="239" y="148"/>
                    <a:pt x="249" y="145"/>
                    <a:pt x="259" y="141"/>
                  </a:cubicBezTo>
                  <a:cubicBezTo>
                    <a:pt x="311" y="111"/>
                    <a:pt x="304" y="59"/>
                    <a:pt x="246" y="29"/>
                  </a:cubicBezTo>
                  <a:cubicBezTo>
                    <a:pt x="218" y="15"/>
                    <a:pt x="188" y="5"/>
                    <a:pt x="157" y="2"/>
                  </a:cubicBezTo>
                  <a:cubicBezTo>
                    <a:pt x="149" y="1"/>
                    <a:pt x="142" y="1"/>
                    <a:pt x="13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43"/>
            <p:cNvSpPr/>
            <p:nvPr/>
          </p:nvSpPr>
          <p:spPr>
            <a:xfrm>
              <a:off x="4993950" y="3354775"/>
              <a:ext cx="25775" cy="32350"/>
            </a:xfrm>
            <a:custGeom>
              <a:rect b="b" l="l" r="r" t="t"/>
              <a:pathLst>
                <a:path extrusionOk="0" h="1294" w="1031">
                  <a:moveTo>
                    <a:pt x="713" y="0"/>
                  </a:moveTo>
                  <a:cubicBezTo>
                    <a:pt x="635" y="0"/>
                    <a:pt x="557" y="24"/>
                    <a:pt x="475" y="72"/>
                  </a:cubicBezTo>
                  <a:cubicBezTo>
                    <a:pt x="208" y="226"/>
                    <a:pt x="0" y="584"/>
                    <a:pt x="0" y="891"/>
                  </a:cubicBezTo>
                  <a:cubicBezTo>
                    <a:pt x="0" y="1007"/>
                    <a:pt x="31" y="1106"/>
                    <a:pt x="89" y="1178"/>
                  </a:cubicBezTo>
                  <a:cubicBezTo>
                    <a:pt x="147" y="1253"/>
                    <a:pt x="235" y="1294"/>
                    <a:pt x="335" y="1294"/>
                  </a:cubicBezTo>
                  <a:cubicBezTo>
                    <a:pt x="410" y="1294"/>
                    <a:pt x="492" y="1270"/>
                    <a:pt x="574" y="1223"/>
                  </a:cubicBezTo>
                  <a:cubicBezTo>
                    <a:pt x="587" y="1215"/>
                    <a:pt x="604" y="1205"/>
                    <a:pt x="618" y="1195"/>
                  </a:cubicBezTo>
                  <a:lnTo>
                    <a:pt x="519" y="1141"/>
                  </a:lnTo>
                  <a:cubicBezTo>
                    <a:pt x="453" y="1178"/>
                    <a:pt x="390" y="1195"/>
                    <a:pt x="335" y="1195"/>
                  </a:cubicBezTo>
                  <a:cubicBezTo>
                    <a:pt x="195" y="1195"/>
                    <a:pt x="99" y="1084"/>
                    <a:pt x="99" y="891"/>
                  </a:cubicBezTo>
                  <a:cubicBezTo>
                    <a:pt x="99" y="621"/>
                    <a:pt x="290" y="294"/>
                    <a:pt x="522" y="158"/>
                  </a:cubicBezTo>
                  <a:cubicBezTo>
                    <a:pt x="589" y="119"/>
                    <a:pt x="654" y="100"/>
                    <a:pt x="711" y="100"/>
                  </a:cubicBezTo>
                  <a:cubicBezTo>
                    <a:pt x="761" y="100"/>
                    <a:pt x="806" y="115"/>
                    <a:pt x="843" y="144"/>
                  </a:cubicBezTo>
                  <a:cubicBezTo>
                    <a:pt x="881" y="168"/>
                    <a:pt x="911" y="212"/>
                    <a:pt x="928" y="270"/>
                  </a:cubicBezTo>
                  <a:cubicBezTo>
                    <a:pt x="944" y="273"/>
                    <a:pt x="960" y="275"/>
                    <a:pt x="976" y="275"/>
                  </a:cubicBezTo>
                  <a:cubicBezTo>
                    <a:pt x="995" y="275"/>
                    <a:pt x="1014" y="272"/>
                    <a:pt x="1031" y="267"/>
                  </a:cubicBezTo>
                  <a:cubicBezTo>
                    <a:pt x="1017" y="209"/>
                    <a:pt x="993" y="158"/>
                    <a:pt x="959" y="117"/>
                  </a:cubicBezTo>
                  <a:cubicBezTo>
                    <a:pt x="901" y="45"/>
                    <a:pt x="815" y="0"/>
                    <a:pt x="713"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43"/>
            <p:cNvSpPr/>
            <p:nvPr/>
          </p:nvSpPr>
          <p:spPr>
            <a:xfrm>
              <a:off x="5000100" y="3277125"/>
              <a:ext cx="164600" cy="84250"/>
            </a:xfrm>
            <a:custGeom>
              <a:rect b="b" l="l" r="r" t="t"/>
              <a:pathLst>
                <a:path extrusionOk="0" h="3370" w="6584">
                  <a:moveTo>
                    <a:pt x="6583" y="0"/>
                  </a:moveTo>
                  <a:lnTo>
                    <a:pt x="0" y="3219"/>
                  </a:lnTo>
                  <a:lnTo>
                    <a:pt x="0" y="3369"/>
                  </a:lnTo>
                  <a:lnTo>
                    <a:pt x="6498" y="257"/>
                  </a:lnTo>
                  <a:cubicBezTo>
                    <a:pt x="6546" y="229"/>
                    <a:pt x="6583" y="164"/>
                    <a:pt x="6583" y="110"/>
                  </a:cubicBezTo>
                  <a:lnTo>
                    <a:pt x="6583" y="0"/>
                  </a:ln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43"/>
            <p:cNvSpPr/>
            <p:nvPr/>
          </p:nvSpPr>
          <p:spPr>
            <a:xfrm>
              <a:off x="5000175" y="3277125"/>
              <a:ext cx="164525" cy="84175"/>
            </a:xfrm>
            <a:custGeom>
              <a:rect b="b" l="l" r="r" t="t"/>
              <a:pathLst>
                <a:path extrusionOk="0" h="3367" w="6581">
                  <a:moveTo>
                    <a:pt x="6580" y="0"/>
                  </a:moveTo>
                  <a:cubicBezTo>
                    <a:pt x="6580" y="38"/>
                    <a:pt x="6557" y="72"/>
                    <a:pt x="6512" y="99"/>
                  </a:cubicBezTo>
                  <a:lnTo>
                    <a:pt x="0" y="3226"/>
                  </a:lnTo>
                  <a:lnTo>
                    <a:pt x="0" y="3366"/>
                  </a:lnTo>
                  <a:lnTo>
                    <a:pt x="6495" y="257"/>
                  </a:lnTo>
                  <a:cubicBezTo>
                    <a:pt x="6543" y="229"/>
                    <a:pt x="6580" y="164"/>
                    <a:pt x="6580" y="110"/>
                  </a:cubicBezTo>
                  <a:lnTo>
                    <a:pt x="658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43"/>
            <p:cNvSpPr/>
            <p:nvPr/>
          </p:nvSpPr>
          <p:spPr>
            <a:xfrm>
              <a:off x="4806825" y="3168425"/>
              <a:ext cx="358475" cy="190550"/>
            </a:xfrm>
            <a:custGeom>
              <a:rect b="b" l="l" r="r" t="t"/>
              <a:pathLst>
                <a:path extrusionOk="0" h="7622" w="14339">
                  <a:moveTo>
                    <a:pt x="6784" y="0"/>
                  </a:moveTo>
                  <a:cubicBezTo>
                    <a:pt x="6722" y="0"/>
                    <a:pt x="6661" y="14"/>
                    <a:pt x="6615" y="41"/>
                  </a:cubicBezTo>
                  <a:lnTo>
                    <a:pt x="0" y="3219"/>
                  </a:lnTo>
                  <a:lnTo>
                    <a:pt x="7632" y="7622"/>
                  </a:lnTo>
                  <a:lnTo>
                    <a:pt x="14246" y="4447"/>
                  </a:lnTo>
                  <a:cubicBezTo>
                    <a:pt x="14338" y="4393"/>
                    <a:pt x="14338" y="4304"/>
                    <a:pt x="14246" y="4249"/>
                  </a:cubicBezTo>
                  <a:lnTo>
                    <a:pt x="6956" y="41"/>
                  </a:lnTo>
                  <a:cubicBezTo>
                    <a:pt x="6908" y="14"/>
                    <a:pt x="6846" y="0"/>
                    <a:pt x="678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43"/>
            <p:cNvSpPr/>
            <p:nvPr/>
          </p:nvSpPr>
          <p:spPr>
            <a:xfrm>
              <a:off x="4806825" y="3248800"/>
              <a:ext cx="190800" cy="159150"/>
            </a:xfrm>
            <a:custGeom>
              <a:rect b="b" l="l" r="r" t="t"/>
              <a:pathLst>
                <a:path extrusionOk="0" h="6366" w="7632">
                  <a:moveTo>
                    <a:pt x="0" y="1"/>
                  </a:moveTo>
                  <a:lnTo>
                    <a:pt x="0" y="1963"/>
                  </a:lnTo>
                  <a:lnTo>
                    <a:pt x="7632" y="6366"/>
                  </a:lnTo>
                  <a:lnTo>
                    <a:pt x="7632" y="4407"/>
                  </a:lnTo>
                  <a:lnTo>
                    <a:pt x="0" y="1"/>
                  </a:ln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43"/>
            <p:cNvSpPr/>
            <p:nvPr/>
          </p:nvSpPr>
          <p:spPr>
            <a:xfrm>
              <a:off x="4806825" y="3248800"/>
              <a:ext cx="190800" cy="159150"/>
            </a:xfrm>
            <a:custGeom>
              <a:rect b="b" l="l" r="r" t="t"/>
              <a:pathLst>
                <a:path extrusionOk="0" h="6366" w="7632">
                  <a:moveTo>
                    <a:pt x="0" y="1"/>
                  </a:moveTo>
                  <a:lnTo>
                    <a:pt x="0" y="1963"/>
                  </a:lnTo>
                  <a:lnTo>
                    <a:pt x="7632" y="6366"/>
                  </a:lnTo>
                  <a:lnTo>
                    <a:pt x="7632" y="4878"/>
                  </a:lnTo>
                  <a:lnTo>
                    <a:pt x="7632" y="4649"/>
                  </a:lnTo>
                  <a:lnTo>
                    <a:pt x="7632" y="4407"/>
                  </a:lnTo>
                  <a:lnTo>
                    <a:pt x="5843" y="3376"/>
                  </a:lnTo>
                  <a:lnTo>
                    <a:pt x="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43"/>
            <p:cNvSpPr/>
            <p:nvPr/>
          </p:nvSpPr>
          <p:spPr>
            <a:xfrm>
              <a:off x="4942150" y="3344175"/>
              <a:ext cx="26225" cy="32300"/>
            </a:xfrm>
            <a:custGeom>
              <a:rect b="b" l="l" r="r" t="t"/>
              <a:pathLst>
                <a:path extrusionOk="0" h="1292" w="1049">
                  <a:moveTo>
                    <a:pt x="335" y="1"/>
                  </a:moveTo>
                  <a:cubicBezTo>
                    <a:pt x="137" y="1"/>
                    <a:pt x="0" y="162"/>
                    <a:pt x="0" y="401"/>
                  </a:cubicBezTo>
                  <a:cubicBezTo>
                    <a:pt x="0" y="708"/>
                    <a:pt x="209" y="1069"/>
                    <a:pt x="475" y="1223"/>
                  </a:cubicBezTo>
                  <a:cubicBezTo>
                    <a:pt x="557" y="1267"/>
                    <a:pt x="639" y="1291"/>
                    <a:pt x="713" y="1291"/>
                  </a:cubicBezTo>
                  <a:cubicBezTo>
                    <a:pt x="813" y="1291"/>
                    <a:pt x="901" y="1250"/>
                    <a:pt x="959" y="1176"/>
                  </a:cubicBezTo>
                  <a:cubicBezTo>
                    <a:pt x="1017" y="1104"/>
                    <a:pt x="1048" y="1008"/>
                    <a:pt x="1048" y="892"/>
                  </a:cubicBezTo>
                  <a:cubicBezTo>
                    <a:pt x="1048" y="585"/>
                    <a:pt x="840" y="226"/>
                    <a:pt x="573" y="73"/>
                  </a:cubicBezTo>
                  <a:cubicBezTo>
                    <a:pt x="491" y="25"/>
                    <a:pt x="410" y="1"/>
                    <a:pt x="335"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43"/>
            <p:cNvSpPr/>
            <p:nvPr/>
          </p:nvSpPr>
          <p:spPr>
            <a:xfrm>
              <a:off x="4944625" y="3346650"/>
              <a:ext cx="21275" cy="27400"/>
            </a:xfrm>
            <a:custGeom>
              <a:rect b="b" l="l" r="r" t="t"/>
              <a:pathLst>
                <a:path extrusionOk="0" h="1096" w="851">
                  <a:moveTo>
                    <a:pt x="234" y="0"/>
                  </a:moveTo>
                  <a:cubicBezTo>
                    <a:pt x="96" y="0"/>
                    <a:pt x="0" y="111"/>
                    <a:pt x="0" y="302"/>
                  </a:cubicBezTo>
                  <a:cubicBezTo>
                    <a:pt x="0" y="574"/>
                    <a:pt x="192" y="902"/>
                    <a:pt x="427" y="1039"/>
                  </a:cubicBezTo>
                  <a:cubicBezTo>
                    <a:pt x="494" y="1077"/>
                    <a:pt x="557" y="1095"/>
                    <a:pt x="614" y="1095"/>
                  </a:cubicBezTo>
                  <a:cubicBezTo>
                    <a:pt x="753" y="1095"/>
                    <a:pt x="850" y="985"/>
                    <a:pt x="850" y="793"/>
                  </a:cubicBezTo>
                  <a:cubicBezTo>
                    <a:pt x="850" y="524"/>
                    <a:pt x="659" y="192"/>
                    <a:pt x="424" y="59"/>
                  </a:cubicBezTo>
                  <a:cubicBezTo>
                    <a:pt x="356" y="19"/>
                    <a:pt x="291" y="0"/>
                    <a:pt x="234"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43"/>
            <p:cNvSpPr/>
            <p:nvPr/>
          </p:nvSpPr>
          <p:spPr>
            <a:xfrm>
              <a:off x="4821425" y="3272325"/>
              <a:ext cx="106000" cy="81550"/>
            </a:xfrm>
            <a:custGeom>
              <a:rect b="b" l="l" r="r" t="t"/>
              <a:pathLst>
                <a:path extrusionOk="0" h="3262" w="4240">
                  <a:moveTo>
                    <a:pt x="258" y="0"/>
                  </a:moveTo>
                  <a:cubicBezTo>
                    <a:pt x="105" y="0"/>
                    <a:pt x="0" y="122"/>
                    <a:pt x="0" y="332"/>
                  </a:cubicBezTo>
                  <a:lnTo>
                    <a:pt x="0" y="482"/>
                  </a:lnTo>
                  <a:cubicBezTo>
                    <a:pt x="0" y="780"/>
                    <a:pt x="208" y="1142"/>
                    <a:pt x="464" y="1288"/>
                  </a:cubicBezTo>
                  <a:lnTo>
                    <a:pt x="3772" y="3199"/>
                  </a:lnTo>
                  <a:cubicBezTo>
                    <a:pt x="3846" y="3242"/>
                    <a:pt x="3917" y="3262"/>
                    <a:pt x="3980" y="3262"/>
                  </a:cubicBezTo>
                  <a:cubicBezTo>
                    <a:pt x="4134" y="3262"/>
                    <a:pt x="4239" y="3141"/>
                    <a:pt x="4239" y="2930"/>
                  </a:cubicBezTo>
                  <a:lnTo>
                    <a:pt x="4239" y="2780"/>
                  </a:lnTo>
                  <a:cubicBezTo>
                    <a:pt x="4239" y="2483"/>
                    <a:pt x="4030" y="2125"/>
                    <a:pt x="3772" y="1974"/>
                  </a:cubicBezTo>
                  <a:lnTo>
                    <a:pt x="464" y="63"/>
                  </a:lnTo>
                  <a:cubicBezTo>
                    <a:pt x="390" y="21"/>
                    <a:pt x="320" y="0"/>
                    <a:pt x="258"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43"/>
            <p:cNvSpPr/>
            <p:nvPr/>
          </p:nvSpPr>
          <p:spPr>
            <a:xfrm>
              <a:off x="4997625" y="3357775"/>
              <a:ext cx="2575" cy="50175"/>
            </a:xfrm>
            <a:custGeom>
              <a:rect b="b" l="l" r="r" t="t"/>
              <a:pathLst>
                <a:path extrusionOk="0" h="2007" w="103">
                  <a:moveTo>
                    <a:pt x="102" y="0"/>
                  </a:moveTo>
                  <a:lnTo>
                    <a:pt x="0" y="48"/>
                  </a:lnTo>
                  <a:lnTo>
                    <a:pt x="0" y="2007"/>
                  </a:lnTo>
                  <a:lnTo>
                    <a:pt x="102" y="1949"/>
                  </a:lnTo>
                  <a:lnTo>
                    <a:pt x="102" y="0"/>
                  </a:ln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43"/>
            <p:cNvSpPr/>
            <p:nvPr/>
          </p:nvSpPr>
          <p:spPr>
            <a:xfrm>
              <a:off x="4997625" y="3357775"/>
              <a:ext cx="2575" cy="50175"/>
            </a:xfrm>
            <a:custGeom>
              <a:rect b="b" l="l" r="r" t="t"/>
              <a:pathLst>
                <a:path extrusionOk="0" h="2007" w="103">
                  <a:moveTo>
                    <a:pt x="102" y="0"/>
                  </a:moveTo>
                  <a:lnTo>
                    <a:pt x="65" y="17"/>
                  </a:lnTo>
                  <a:lnTo>
                    <a:pt x="0" y="48"/>
                  </a:lnTo>
                  <a:lnTo>
                    <a:pt x="0" y="2007"/>
                  </a:lnTo>
                  <a:lnTo>
                    <a:pt x="102" y="1949"/>
                  </a:lnTo>
                  <a:lnTo>
                    <a:pt x="102" y="314"/>
                  </a:lnTo>
                  <a:lnTo>
                    <a:pt x="102" y="147"/>
                  </a:lnTo>
                  <a:lnTo>
                    <a:pt x="10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43"/>
            <p:cNvSpPr/>
            <p:nvPr/>
          </p:nvSpPr>
          <p:spPr>
            <a:xfrm>
              <a:off x="4808525" y="3153425"/>
              <a:ext cx="360425" cy="199100"/>
            </a:xfrm>
            <a:custGeom>
              <a:rect b="b" l="l" r="r" t="t"/>
              <a:pathLst>
                <a:path extrusionOk="0" h="7964" w="14417">
                  <a:moveTo>
                    <a:pt x="6789" y="0"/>
                  </a:moveTo>
                  <a:lnTo>
                    <a:pt x="76" y="3392"/>
                  </a:lnTo>
                  <a:cubicBezTo>
                    <a:pt x="35" y="3416"/>
                    <a:pt x="0" y="3471"/>
                    <a:pt x="0" y="3512"/>
                  </a:cubicBezTo>
                  <a:cubicBezTo>
                    <a:pt x="0" y="3553"/>
                    <a:pt x="35" y="3604"/>
                    <a:pt x="76" y="3628"/>
                  </a:cubicBezTo>
                  <a:lnTo>
                    <a:pt x="7561" y="7946"/>
                  </a:lnTo>
                  <a:cubicBezTo>
                    <a:pt x="7581" y="7957"/>
                    <a:pt x="7608" y="7963"/>
                    <a:pt x="7636" y="7963"/>
                  </a:cubicBezTo>
                  <a:cubicBezTo>
                    <a:pt x="7663" y="7963"/>
                    <a:pt x="7690" y="7957"/>
                    <a:pt x="7711" y="7946"/>
                  </a:cubicBezTo>
                  <a:lnTo>
                    <a:pt x="14417" y="4553"/>
                  </a:lnTo>
                  <a:lnTo>
                    <a:pt x="14417" y="4406"/>
                  </a:lnTo>
                  <a:lnTo>
                    <a:pt x="678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43"/>
            <p:cNvSpPr/>
            <p:nvPr/>
          </p:nvSpPr>
          <p:spPr>
            <a:xfrm>
              <a:off x="4809800" y="3238225"/>
              <a:ext cx="625" cy="450"/>
            </a:xfrm>
            <a:custGeom>
              <a:rect b="b" l="l" r="r" t="t"/>
              <a:pathLst>
                <a:path extrusionOk="0" h="18" w="25">
                  <a:moveTo>
                    <a:pt x="25" y="0"/>
                  </a:moveTo>
                  <a:lnTo>
                    <a:pt x="25" y="0"/>
                  </a:lnTo>
                  <a:cubicBezTo>
                    <a:pt x="23" y="1"/>
                    <a:pt x="22" y="2"/>
                    <a:pt x="22" y="3"/>
                  </a:cubicBezTo>
                  <a:lnTo>
                    <a:pt x="22" y="3"/>
                  </a:lnTo>
                  <a:cubicBezTo>
                    <a:pt x="23" y="2"/>
                    <a:pt x="24" y="1"/>
                    <a:pt x="25" y="0"/>
                  </a:cubicBezTo>
                  <a:close/>
                  <a:moveTo>
                    <a:pt x="22" y="3"/>
                  </a:moveTo>
                  <a:lnTo>
                    <a:pt x="22" y="3"/>
                  </a:lnTo>
                  <a:cubicBezTo>
                    <a:pt x="16" y="8"/>
                    <a:pt x="9" y="12"/>
                    <a:pt x="1" y="17"/>
                  </a:cubicBezTo>
                  <a:cubicBezTo>
                    <a:pt x="7" y="14"/>
                    <a:pt x="11" y="11"/>
                    <a:pt x="18" y="7"/>
                  </a:cubicBezTo>
                  <a:cubicBezTo>
                    <a:pt x="20" y="5"/>
                    <a:pt x="21" y="4"/>
                    <a:pt x="22" y="3"/>
                  </a:cubicBezTo>
                  <a:close/>
                </a:path>
              </a:pathLst>
            </a:custGeom>
            <a:solidFill>
              <a:srgbClr val="E1E1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43"/>
            <p:cNvSpPr/>
            <p:nvPr/>
          </p:nvSpPr>
          <p:spPr>
            <a:xfrm>
              <a:off x="4997525" y="3352050"/>
              <a:ext cx="100" cy="100"/>
            </a:xfrm>
            <a:custGeom>
              <a:rect b="b" l="l" r="r" t="t"/>
              <a:pathLst>
                <a:path extrusionOk="0" h="4" w="4">
                  <a:moveTo>
                    <a:pt x="1" y="1"/>
                  </a:moveTo>
                  <a:cubicBezTo>
                    <a:pt x="1" y="4"/>
                    <a:pt x="4" y="4"/>
                    <a:pt x="4" y="4"/>
                  </a:cubicBezTo>
                  <a:lnTo>
                    <a:pt x="1" y="1"/>
                  </a:lnTo>
                  <a:close/>
                </a:path>
              </a:pathLst>
            </a:custGeom>
            <a:solidFill>
              <a:srgbClr val="23C7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43"/>
            <p:cNvSpPr/>
            <p:nvPr/>
          </p:nvSpPr>
          <p:spPr>
            <a:xfrm>
              <a:off x="4808525" y="3238400"/>
              <a:ext cx="190900" cy="114075"/>
            </a:xfrm>
            <a:custGeom>
              <a:rect b="b" l="l" r="r" t="t"/>
              <a:pathLst>
                <a:path extrusionOk="0" h="4563" w="7636">
                  <a:moveTo>
                    <a:pt x="69" y="0"/>
                  </a:moveTo>
                  <a:cubicBezTo>
                    <a:pt x="62" y="4"/>
                    <a:pt x="58" y="7"/>
                    <a:pt x="52" y="10"/>
                  </a:cubicBezTo>
                  <a:cubicBezTo>
                    <a:pt x="38" y="24"/>
                    <a:pt x="25" y="45"/>
                    <a:pt x="14" y="62"/>
                  </a:cubicBezTo>
                  <a:cubicBezTo>
                    <a:pt x="8" y="78"/>
                    <a:pt x="0" y="95"/>
                    <a:pt x="0" y="113"/>
                  </a:cubicBezTo>
                  <a:cubicBezTo>
                    <a:pt x="0" y="130"/>
                    <a:pt x="8" y="147"/>
                    <a:pt x="17" y="164"/>
                  </a:cubicBezTo>
                  <a:cubicBezTo>
                    <a:pt x="25" y="181"/>
                    <a:pt x="35" y="195"/>
                    <a:pt x="49" y="208"/>
                  </a:cubicBezTo>
                  <a:cubicBezTo>
                    <a:pt x="58" y="218"/>
                    <a:pt x="66" y="226"/>
                    <a:pt x="76" y="229"/>
                  </a:cubicBezTo>
                  <a:lnTo>
                    <a:pt x="189" y="294"/>
                  </a:lnTo>
                  <a:lnTo>
                    <a:pt x="7561" y="4547"/>
                  </a:lnTo>
                  <a:lnTo>
                    <a:pt x="7564" y="4550"/>
                  </a:lnTo>
                  <a:cubicBezTo>
                    <a:pt x="7584" y="4560"/>
                    <a:pt x="7608" y="4563"/>
                    <a:pt x="7635" y="4563"/>
                  </a:cubicBezTo>
                  <a:lnTo>
                    <a:pt x="7635" y="4416"/>
                  </a:lnTo>
                  <a:cubicBezTo>
                    <a:pt x="7608" y="4416"/>
                    <a:pt x="7581" y="4413"/>
                    <a:pt x="7561" y="4399"/>
                  </a:cubicBezTo>
                  <a:lnTo>
                    <a:pt x="76" y="78"/>
                  </a:lnTo>
                  <a:cubicBezTo>
                    <a:pt x="55" y="68"/>
                    <a:pt x="45" y="51"/>
                    <a:pt x="45" y="37"/>
                  </a:cubicBezTo>
                  <a:cubicBezTo>
                    <a:pt x="45" y="24"/>
                    <a:pt x="55" y="10"/>
                    <a:pt x="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43"/>
            <p:cNvSpPr/>
            <p:nvPr/>
          </p:nvSpPr>
          <p:spPr>
            <a:xfrm>
              <a:off x="4810250" y="3235575"/>
              <a:ext cx="5450" cy="2850"/>
            </a:xfrm>
            <a:custGeom>
              <a:rect b="b" l="l" r="r" t="t"/>
              <a:pathLst>
                <a:path extrusionOk="0" h="114" w="218">
                  <a:moveTo>
                    <a:pt x="218" y="0"/>
                  </a:moveTo>
                  <a:lnTo>
                    <a:pt x="7" y="106"/>
                  </a:lnTo>
                  <a:lnTo>
                    <a:pt x="7" y="106"/>
                  </a:lnTo>
                  <a:lnTo>
                    <a:pt x="7" y="106"/>
                  </a:lnTo>
                  <a:cubicBezTo>
                    <a:pt x="3" y="109"/>
                    <a:pt x="3" y="109"/>
                    <a:pt x="0" y="113"/>
                  </a:cubicBezTo>
                  <a:cubicBezTo>
                    <a:pt x="3" y="109"/>
                    <a:pt x="3" y="109"/>
                    <a:pt x="7" y="106"/>
                  </a:cubicBezTo>
                  <a:lnTo>
                    <a:pt x="218" y="0"/>
                  </a:lnTo>
                  <a:close/>
                </a:path>
              </a:pathLst>
            </a:custGeom>
            <a:solidFill>
              <a:srgbClr val="7D7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43"/>
            <p:cNvSpPr/>
            <p:nvPr/>
          </p:nvSpPr>
          <p:spPr>
            <a:xfrm>
              <a:off x="4809922" y="3235610"/>
              <a:ext cx="356575" cy="113250"/>
            </a:xfrm>
            <a:custGeom>
              <a:rect b="b" l="l" r="r" t="t"/>
              <a:pathLst>
                <a:path extrusionOk="0" h="4530" w="14263">
                  <a:moveTo>
                    <a:pt x="242" y="0"/>
                  </a:moveTo>
                  <a:lnTo>
                    <a:pt x="31" y="106"/>
                  </a:lnTo>
                  <a:cubicBezTo>
                    <a:pt x="27" y="109"/>
                    <a:pt x="27" y="109"/>
                    <a:pt x="24" y="113"/>
                  </a:cubicBezTo>
                  <a:cubicBezTo>
                    <a:pt x="10" y="123"/>
                    <a:pt x="0" y="137"/>
                    <a:pt x="0" y="150"/>
                  </a:cubicBezTo>
                  <a:cubicBezTo>
                    <a:pt x="0" y="164"/>
                    <a:pt x="10" y="181"/>
                    <a:pt x="31" y="191"/>
                  </a:cubicBezTo>
                  <a:lnTo>
                    <a:pt x="7516" y="4512"/>
                  </a:lnTo>
                  <a:cubicBezTo>
                    <a:pt x="7536" y="4526"/>
                    <a:pt x="7563" y="4529"/>
                    <a:pt x="7590" y="4529"/>
                  </a:cubicBezTo>
                  <a:cubicBezTo>
                    <a:pt x="7618" y="4529"/>
                    <a:pt x="7645" y="4526"/>
                    <a:pt x="7666" y="4512"/>
                  </a:cubicBezTo>
                  <a:lnTo>
                    <a:pt x="14263" y="1174"/>
                  </a:lnTo>
                  <a:lnTo>
                    <a:pt x="13707" y="851"/>
                  </a:lnTo>
                  <a:cubicBezTo>
                    <a:pt x="13601" y="1082"/>
                    <a:pt x="13444" y="1277"/>
                    <a:pt x="13273" y="1376"/>
                  </a:cubicBezTo>
                  <a:cubicBezTo>
                    <a:pt x="13198" y="1420"/>
                    <a:pt x="13119" y="1440"/>
                    <a:pt x="13048" y="1440"/>
                  </a:cubicBezTo>
                  <a:cubicBezTo>
                    <a:pt x="12990" y="1440"/>
                    <a:pt x="12935" y="1427"/>
                    <a:pt x="12888" y="1396"/>
                  </a:cubicBezTo>
                  <a:cubicBezTo>
                    <a:pt x="12884" y="1396"/>
                    <a:pt x="12881" y="1393"/>
                    <a:pt x="12881" y="1393"/>
                  </a:cubicBezTo>
                  <a:lnTo>
                    <a:pt x="13017" y="1314"/>
                  </a:lnTo>
                  <a:lnTo>
                    <a:pt x="13048" y="1314"/>
                  </a:lnTo>
                  <a:cubicBezTo>
                    <a:pt x="13109" y="1314"/>
                    <a:pt x="13168" y="1290"/>
                    <a:pt x="13209" y="1267"/>
                  </a:cubicBezTo>
                  <a:cubicBezTo>
                    <a:pt x="13362" y="1178"/>
                    <a:pt x="13499" y="1001"/>
                    <a:pt x="13598" y="789"/>
                  </a:cubicBezTo>
                  <a:lnTo>
                    <a:pt x="13368" y="659"/>
                  </a:lnTo>
                  <a:lnTo>
                    <a:pt x="13368" y="1109"/>
                  </a:lnTo>
                  <a:lnTo>
                    <a:pt x="7683" y="4184"/>
                  </a:lnTo>
                  <a:cubicBezTo>
                    <a:pt x="7659" y="4202"/>
                    <a:pt x="7625" y="4209"/>
                    <a:pt x="7590" y="4209"/>
                  </a:cubicBezTo>
                  <a:cubicBezTo>
                    <a:pt x="7573" y="4209"/>
                    <a:pt x="7553" y="4205"/>
                    <a:pt x="7536" y="4202"/>
                  </a:cubicBezTo>
                  <a:cubicBezTo>
                    <a:pt x="7522" y="4198"/>
                    <a:pt x="7508" y="4192"/>
                    <a:pt x="7495" y="4184"/>
                  </a:cubicBezTo>
                  <a:lnTo>
                    <a:pt x="24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43"/>
            <p:cNvSpPr/>
            <p:nvPr/>
          </p:nvSpPr>
          <p:spPr>
            <a:xfrm>
              <a:off x="5158875" y="3267225"/>
              <a:ext cx="10075" cy="5150"/>
            </a:xfrm>
            <a:custGeom>
              <a:rect b="b" l="l" r="r" t="t"/>
              <a:pathLst>
                <a:path extrusionOk="0" h="206" w="403">
                  <a:moveTo>
                    <a:pt x="403" y="1"/>
                  </a:moveTo>
                  <a:lnTo>
                    <a:pt x="1" y="206"/>
                  </a:lnTo>
                  <a:lnTo>
                    <a:pt x="1" y="206"/>
                  </a:lnTo>
                  <a:close/>
                </a:path>
              </a:pathLst>
            </a:custGeom>
            <a:solidFill>
              <a:srgbClr val="3748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43"/>
            <p:cNvSpPr/>
            <p:nvPr/>
          </p:nvSpPr>
          <p:spPr>
            <a:xfrm>
              <a:off x="5000500" y="3352050"/>
              <a:ext cx="800" cy="350"/>
            </a:xfrm>
            <a:custGeom>
              <a:rect b="b" l="l" r="r" t="t"/>
              <a:pathLst>
                <a:path extrusionOk="0" h="14" w="32">
                  <a:moveTo>
                    <a:pt x="32" y="1"/>
                  </a:moveTo>
                  <a:lnTo>
                    <a:pt x="32" y="1"/>
                  </a:lnTo>
                  <a:cubicBezTo>
                    <a:pt x="21" y="7"/>
                    <a:pt x="11" y="10"/>
                    <a:pt x="1" y="14"/>
                  </a:cubicBezTo>
                  <a:cubicBezTo>
                    <a:pt x="14" y="10"/>
                    <a:pt x="25" y="7"/>
                    <a:pt x="32" y="1"/>
                  </a:cubicBezTo>
                  <a:close/>
                </a:path>
              </a:pathLst>
            </a:custGeom>
            <a:solidFill>
              <a:srgbClr val="1FB2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43"/>
            <p:cNvSpPr/>
            <p:nvPr/>
          </p:nvSpPr>
          <p:spPr>
            <a:xfrm>
              <a:off x="4999400" y="3263575"/>
              <a:ext cx="169550" cy="88900"/>
            </a:xfrm>
            <a:custGeom>
              <a:rect b="b" l="l" r="r" t="t"/>
              <a:pathLst>
                <a:path extrusionOk="0" h="3556" w="6782">
                  <a:moveTo>
                    <a:pt x="6782" y="0"/>
                  </a:moveTo>
                  <a:lnTo>
                    <a:pt x="6683" y="58"/>
                  </a:lnTo>
                  <a:lnTo>
                    <a:pt x="6673" y="54"/>
                  </a:lnTo>
                  <a:lnTo>
                    <a:pt x="76" y="3392"/>
                  </a:lnTo>
                  <a:cubicBezTo>
                    <a:pt x="55" y="3406"/>
                    <a:pt x="28" y="3409"/>
                    <a:pt x="0" y="3409"/>
                  </a:cubicBezTo>
                  <a:lnTo>
                    <a:pt x="0" y="3556"/>
                  </a:lnTo>
                  <a:cubicBezTo>
                    <a:pt x="14" y="3556"/>
                    <a:pt x="31" y="3556"/>
                    <a:pt x="45" y="3553"/>
                  </a:cubicBezTo>
                  <a:cubicBezTo>
                    <a:pt x="55" y="3549"/>
                    <a:pt x="65" y="3546"/>
                    <a:pt x="76" y="3540"/>
                  </a:cubicBezTo>
                  <a:lnTo>
                    <a:pt x="6380" y="352"/>
                  </a:lnTo>
                  <a:lnTo>
                    <a:pt x="6782" y="147"/>
                  </a:lnTo>
                  <a:lnTo>
                    <a:pt x="6782" y="0"/>
                  </a:lnTo>
                  <a:close/>
                </a:path>
              </a:pathLst>
            </a:custGeom>
            <a:solidFill>
              <a:srgbClr val="1FB2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43"/>
            <p:cNvSpPr/>
            <p:nvPr/>
          </p:nvSpPr>
          <p:spPr>
            <a:xfrm>
              <a:off x="4975600" y="3105875"/>
              <a:ext cx="190900" cy="159175"/>
            </a:xfrm>
            <a:custGeom>
              <a:rect b="b" l="l" r="r" t="t"/>
              <a:pathLst>
                <a:path extrusionOk="0" h="6367" w="7636">
                  <a:moveTo>
                    <a:pt x="0" y="1"/>
                  </a:moveTo>
                  <a:lnTo>
                    <a:pt x="0" y="1964"/>
                  </a:lnTo>
                  <a:lnTo>
                    <a:pt x="7635" y="6366"/>
                  </a:lnTo>
                  <a:lnTo>
                    <a:pt x="7635" y="4427"/>
                  </a:lnTo>
                  <a:lnTo>
                    <a:pt x="0" y="1"/>
                  </a:ln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43"/>
            <p:cNvSpPr/>
            <p:nvPr/>
          </p:nvSpPr>
          <p:spPr>
            <a:xfrm>
              <a:off x="5133525" y="3220050"/>
              <a:ext cx="32975" cy="45000"/>
            </a:xfrm>
            <a:custGeom>
              <a:rect b="b" l="l" r="r" t="t"/>
              <a:pathLst>
                <a:path extrusionOk="0" h="1800" w="1319">
                  <a:moveTo>
                    <a:pt x="618" y="427"/>
                  </a:moveTo>
                  <a:lnTo>
                    <a:pt x="69" y="761"/>
                  </a:lnTo>
                  <a:cubicBezTo>
                    <a:pt x="45" y="799"/>
                    <a:pt x="21" y="840"/>
                    <a:pt x="0" y="881"/>
                  </a:cubicBezTo>
                  <a:lnTo>
                    <a:pt x="413" y="1119"/>
                  </a:lnTo>
                  <a:lnTo>
                    <a:pt x="413" y="1280"/>
                  </a:lnTo>
                  <a:lnTo>
                    <a:pt x="643" y="1410"/>
                  </a:lnTo>
                  <a:cubicBezTo>
                    <a:pt x="717" y="1239"/>
                    <a:pt x="769" y="1045"/>
                    <a:pt x="772" y="864"/>
                  </a:cubicBezTo>
                  <a:cubicBezTo>
                    <a:pt x="779" y="653"/>
                    <a:pt x="725" y="489"/>
                    <a:pt x="622" y="427"/>
                  </a:cubicBezTo>
                  <a:close/>
                  <a:moveTo>
                    <a:pt x="1318" y="0"/>
                  </a:moveTo>
                  <a:lnTo>
                    <a:pt x="734" y="355"/>
                  </a:lnTo>
                  <a:cubicBezTo>
                    <a:pt x="847" y="454"/>
                    <a:pt x="909" y="635"/>
                    <a:pt x="898" y="867"/>
                  </a:cubicBezTo>
                  <a:cubicBezTo>
                    <a:pt x="895" y="1072"/>
                    <a:pt x="840" y="1283"/>
                    <a:pt x="752" y="1472"/>
                  </a:cubicBezTo>
                  <a:lnTo>
                    <a:pt x="1318" y="1799"/>
                  </a:lnTo>
                  <a:lnTo>
                    <a:pt x="1318" y="1792"/>
                  </a:lnTo>
                  <a:lnTo>
                    <a:pt x="131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43"/>
            <p:cNvSpPr/>
            <p:nvPr/>
          </p:nvSpPr>
          <p:spPr>
            <a:xfrm>
              <a:off x="4808525" y="3137875"/>
              <a:ext cx="335350" cy="202900"/>
            </a:xfrm>
            <a:custGeom>
              <a:rect b="b" l="l" r="r" t="t"/>
              <a:pathLst>
                <a:path extrusionOk="0" h="8116" w="13414">
                  <a:moveTo>
                    <a:pt x="5782" y="0"/>
                  </a:moveTo>
                  <a:lnTo>
                    <a:pt x="96" y="3079"/>
                  </a:lnTo>
                  <a:cubicBezTo>
                    <a:pt x="41" y="3106"/>
                    <a:pt x="0" y="3182"/>
                    <a:pt x="0" y="3239"/>
                  </a:cubicBezTo>
                  <a:lnTo>
                    <a:pt x="0" y="3636"/>
                  </a:lnTo>
                  <a:cubicBezTo>
                    <a:pt x="0" y="3697"/>
                    <a:pt x="41" y="3768"/>
                    <a:pt x="96" y="3796"/>
                  </a:cubicBezTo>
                  <a:lnTo>
                    <a:pt x="7544" y="8092"/>
                  </a:lnTo>
                  <a:cubicBezTo>
                    <a:pt x="7569" y="8108"/>
                    <a:pt x="7602" y="8116"/>
                    <a:pt x="7635" y="8116"/>
                  </a:cubicBezTo>
                  <a:cubicBezTo>
                    <a:pt x="7669" y="8116"/>
                    <a:pt x="7702" y="8108"/>
                    <a:pt x="7728" y="8092"/>
                  </a:cubicBezTo>
                  <a:lnTo>
                    <a:pt x="13413" y="5017"/>
                  </a:lnTo>
                  <a:lnTo>
                    <a:pt x="13413" y="4406"/>
                  </a:lnTo>
                  <a:lnTo>
                    <a:pt x="5782"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43"/>
            <p:cNvSpPr/>
            <p:nvPr/>
          </p:nvSpPr>
          <p:spPr>
            <a:xfrm>
              <a:off x="4809550" y="3137875"/>
              <a:ext cx="334325" cy="187625"/>
            </a:xfrm>
            <a:custGeom>
              <a:rect b="b" l="l" r="r" t="t"/>
              <a:pathLst>
                <a:path extrusionOk="0" h="7505" w="13373">
                  <a:moveTo>
                    <a:pt x="5741" y="0"/>
                  </a:moveTo>
                  <a:lnTo>
                    <a:pt x="55" y="3079"/>
                  </a:lnTo>
                  <a:cubicBezTo>
                    <a:pt x="0" y="3106"/>
                    <a:pt x="0" y="3154"/>
                    <a:pt x="55" y="3185"/>
                  </a:cubicBezTo>
                  <a:lnTo>
                    <a:pt x="7503" y="7482"/>
                  </a:lnTo>
                  <a:cubicBezTo>
                    <a:pt x="7528" y="7497"/>
                    <a:pt x="7561" y="7505"/>
                    <a:pt x="7594" y="7505"/>
                  </a:cubicBezTo>
                  <a:cubicBezTo>
                    <a:pt x="7628" y="7505"/>
                    <a:pt x="7661" y="7497"/>
                    <a:pt x="7687" y="7482"/>
                  </a:cubicBezTo>
                  <a:lnTo>
                    <a:pt x="13372" y="4406"/>
                  </a:lnTo>
                  <a:lnTo>
                    <a:pt x="5741" y="0"/>
                  </a:ln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43"/>
            <p:cNvSpPr/>
            <p:nvPr/>
          </p:nvSpPr>
          <p:spPr>
            <a:xfrm>
              <a:off x="5124225" y="3245950"/>
              <a:ext cx="7700" cy="4025"/>
            </a:xfrm>
            <a:custGeom>
              <a:rect b="b" l="l" r="r" t="t"/>
              <a:pathLst>
                <a:path extrusionOk="0" h="161" w="308">
                  <a:moveTo>
                    <a:pt x="136" y="1"/>
                  </a:moveTo>
                  <a:cubicBezTo>
                    <a:pt x="104" y="1"/>
                    <a:pt x="72" y="8"/>
                    <a:pt x="48" y="19"/>
                  </a:cubicBezTo>
                  <a:lnTo>
                    <a:pt x="38" y="29"/>
                  </a:lnTo>
                  <a:cubicBezTo>
                    <a:pt x="1" y="56"/>
                    <a:pt x="7" y="101"/>
                    <a:pt x="62" y="132"/>
                  </a:cubicBezTo>
                  <a:cubicBezTo>
                    <a:pt x="83" y="142"/>
                    <a:pt x="103" y="152"/>
                    <a:pt x="127" y="155"/>
                  </a:cubicBezTo>
                  <a:cubicBezTo>
                    <a:pt x="141" y="158"/>
                    <a:pt x="156" y="160"/>
                    <a:pt x="171" y="160"/>
                  </a:cubicBezTo>
                  <a:cubicBezTo>
                    <a:pt x="190" y="160"/>
                    <a:pt x="209" y="158"/>
                    <a:pt x="226" y="152"/>
                  </a:cubicBezTo>
                  <a:cubicBezTo>
                    <a:pt x="240" y="152"/>
                    <a:pt x="250" y="145"/>
                    <a:pt x="257" y="142"/>
                  </a:cubicBezTo>
                  <a:cubicBezTo>
                    <a:pt x="308" y="115"/>
                    <a:pt x="305" y="63"/>
                    <a:pt x="243" y="29"/>
                  </a:cubicBezTo>
                  <a:cubicBezTo>
                    <a:pt x="219" y="15"/>
                    <a:pt x="188" y="6"/>
                    <a:pt x="155" y="1"/>
                  </a:cubicBezTo>
                  <a:cubicBezTo>
                    <a:pt x="149" y="1"/>
                    <a:pt x="142" y="1"/>
                    <a:pt x="136"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43"/>
            <p:cNvSpPr/>
            <p:nvPr/>
          </p:nvSpPr>
          <p:spPr>
            <a:xfrm>
              <a:off x="4808525" y="3215250"/>
              <a:ext cx="190900" cy="125550"/>
            </a:xfrm>
            <a:custGeom>
              <a:rect b="b" l="l" r="r" t="t"/>
              <a:pathLst>
                <a:path extrusionOk="0" h="5022" w="7636">
                  <a:moveTo>
                    <a:pt x="72" y="1"/>
                  </a:moveTo>
                  <a:cubicBezTo>
                    <a:pt x="31" y="35"/>
                    <a:pt x="0" y="93"/>
                    <a:pt x="0" y="144"/>
                  </a:cubicBezTo>
                  <a:lnTo>
                    <a:pt x="0" y="541"/>
                  </a:lnTo>
                  <a:cubicBezTo>
                    <a:pt x="0" y="599"/>
                    <a:pt x="41" y="673"/>
                    <a:pt x="93" y="704"/>
                  </a:cubicBezTo>
                  <a:lnTo>
                    <a:pt x="7540" y="4997"/>
                  </a:lnTo>
                  <a:cubicBezTo>
                    <a:pt x="7567" y="5015"/>
                    <a:pt x="7602" y="5022"/>
                    <a:pt x="7635" y="5022"/>
                  </a:cubicBezTo>
                  <a:lnTo>
                    <a:pt x="7635" y="4408"/>
                  </a:lnTo>
                  <a:cubicBezTo>
                    <a:pt x="7631" y="4408"/>
                    <a:pt x="7627" y="4408"/>
                    <a:pt x="7623" y="4408"/>
                  </a:cubicBezTo>
                  <a:cubicBezTo>
                    <a:pt x="7593" y="4408"/>
                    <a:pt x="7564" y="4399"/>
                    <a:pt x="7540" y="4387"/>
                  </a:cubicBezTo>
                  <a:lnTo>
                    <a:pt x="93" y="90"/>
                  </a:lnTo>
                  <a:cubicBezTo>
                    <a:pt x="52" y="66"/>
                    <a:pt x="45" y="29"/>
                    <a:pt x="72" y="1"/>
                  </a:cubicBezTo>
                  <a:close/>
                </a:path>
              </a:pathLst>
            </a:custGeom>
            <a:solidFill>
              <a:srgbClr val="E6E6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43"/>
            <p:cNvSpPr/>
            <p:nvPr/>
          </p:nvSpPr>
          <p:spPr>
            <a:xfrm>
              <a:off x="5127900" y="3226975"/>
              <a:ext cx="28350" cy="44625"/>
            </a:xfrm>
            <a:custGeom>
              <a:rect b="b" l="l" r="r" t="t"/>
              <a:pathLst>
                <a:path extrusionOk="0" h="1785" w="1134">
                  <a:moveTo>
                    <a:pt x="749" y="0"/>
                  </a:moveTo>
                  <a:cubicBezTo>
                    <a:pt x="679" y="0"/>
                    <a:pt x="603" y="22"/>
                    <a:pt x="526" y="64"/>
                  </a:cubicBezTo>
                  <a:cubicBezTo>
                    <a:pt x="294" y="201"/>
                    <a:pt x="93" y="508"/>
                    <a:pt x="0" y="846"/>
                  </a:cubicBezTo>
                  <a:cubicBezTo>
                    <a:pt x="44" y="853"/>
                    <a:pt x="99" y="860"/>
                    <a:pt x="126" y="863"/>
                  </a:cubicBezTo>
                  <a:cubicBezTo>
                    <a:pt x="212" y="566"/>
                    <a:pt x="389" y="289"/>
                    <a:pt x="588" y="174"/>
                  </a:cubicBezTo>
                  <a:cubicBezTo>
                    <a:pt x="632" y="150"/>
                    <a:pt x="690" y="126"/>
                    <a:pt x="748" y="126"/>
                  </a:cubicBezTo>
                  <a:cubicBezTo>
                    <a:pt x="782" y="126"/>
                    <a:pt x="816" y="133"/>
                    <a:pt x="847" y="150"/>
                  </a:cubicBezTo>
                  <a:cubicBezTo>
                    <a:pt x="950" y="212"/>
                    <a:pt x="1004" y="376"/>
                    <a:pt x="997" y="587"/>
                  </a:cubicBezTo>
                  <a:cubicBezTo>
                    <a:pt x="986" y="993"/>
                    <a:pt x="755" y="1450"/>
                    <a:pt x="479" y="1611"/>
                  </a:cubicBezTo>
                  <a:cubicBezTo>
                    <a:pt x="435" y="1637"/>
                    <a:pt x="379" y="1661"/>
                    <a:pt x="319" y="1661"/>
                  </a:cubicBezTo>
                  <a:cubicBezTo>
                    <a:pt x="308" y="1661"/>
                    <a:pt x="298" y="1660"/>
                    <a:pt x="287" y="1658"/>
                  </a:cubicBezTo>
                  <a:lnTo>
                    <a:pt x="151" y="1737"/>
                  </a:lnTo>
                  <a:cubicBezTo>
                    <a:pt x="151" y="1737"/>
                    <a:pt x="154" y="1740"/>
                    <a:pt x="158" y="1740"/>
                  </a:cubicBezTo>
                  <a:cubicBezTo>
                    <a:pt x="205" y="1771"/>
                    <a:pt x="260" y="1784"/>
                    <a:pt x="318" y="1784"/>
                  </a:cubicBezTo>
                  <a:cubicBezTo>
                    <a:pt x="389" y="1784"/>
                    <a:pt x="468" y="1764"/>
                    <a:pt x="543" y="1720"/>
                  </a:cubicBezTo>
                  <a:cubicBezTo>
                    <a:pt x="857" y="1539"/>
                    <a:pt x="1113" y="1044"/>
                    <a:pt x="1123" y="590"/>
                  </a:cubicBezTo>
                  <a:cubicBezTo>
                    <a:pt x="1134" y="327"/>
                    <a:pt x="1055" y="130"/>
                    <a:pt x="912" y="44"/>
                  </a:cubicBezTo>
                  <a:cubicBezTo>
                    <a:pt x="862" y="15"/>
                    <a:pt x="808" y="0"/>
                    <a:pt x="74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43"/>
            <p:cNvSpPr/>
            <p:nvPr/>
          </p:nvSpPr>
          <p:spPr>
            <a:xfrm>
              <a:off x="4808525" y="3104600"/>
              <a:ext cx="360425" cy="216850"/>
            </a:xfrm>
            <a:custGeom>
              <a:rect b="b" l="l" r="r" t="t"/>
              <a:pathLst>
                <a:path extrusionOk="0" h="8674" w="14417">
                  <a:moveTo>
                    <a:pt x="6789" y="0"/>
                  </a:moveTo>
                  <a:lnTo>
                    <a:pt x="76" y="4099"/>
                  </a:lnTo>
                  <a:cubicBezTo>
                    <a:pt x="35" y="4124"/>
                    <a:pt x="0" y="4178"/>
                    <a:pt x="0" y="4219"/>
                  </a:cubicBezTo>
                  <a:cubicBezTo>
                    <a:pt x="0" y="4260"/>
                    <a:pt x="35" y="4311"/>
                    <a:pt x="76" y="4335"/>
                  </a:cubicBezTo>
                  <a:lnTo>
                    <a:pt x="7561" y="8656"/>
                  </a:lnTo>
                  <a:cubicBezTo>
                    <a:pt x="7581" y="8668"/>
                    <a:pt x="7608" y="8674"/>
                    <a:pt x="7636" y="8674"/>
                  </a:cubicBezTo>
                  <a:cubicBezTo>
                    <a:pt x="7663" y="8674"/>
                    <a:pt x="7690" y="8668"/>
                    <a:pt x="7711" y="8656"/>
                  </a:cubicBezTo>
                  <a:lnTo>
                    <a:pt x="14417" y="4554"/>
                  </a:lnTo>
                  <a:lnTo>
                    <a:pt x="14417" y="4406"/>
                  </a:lnTo>
                  <a:lnTo>
                    <a:pt x="6789" y="0"/>
                  </a:ln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43"/>
            <p:cNvSpPr/>
            <p:nvPr/>
          </p:nvSpPr>
          <p:spPr>
            <a:xfrm>
              <a:off x="4809725" y="3207075"/>
              <a:ext cx="2575" cy="7025"/>
            </a:xfrm>
            <a:custGeom>
              <a:rect b="b" l="l" r="r" t="t"/>
              <a:pathLst>
                <a:path extrusionOk="0" h="281" w="103">
                  <a:moveTo>
                    <a:pt x="28" y="0"/>
                  </a:moveTo>
                  <a:cubicBezTo>
                    <a:pt x="25" y="3"/>
                    <a:pt x="21" y="6"/>
                    <a:pt x="18" y="9"/>
                  </a:cubicBezTo>
                  <a:lnTo>
                    <a:pt x="18" y="9"/>
                  </a:lnTo>
                  <a:cubicBezTo>
                    <a:pt x="19" y="9"/>
                    <a:pt x="20" y="8"/>
                    <a:pt x="21" y="8"/>
                  </a:cubicBezTo>
                  <a:cubicBezTo>
                    <a:pt x="24" y="4"/>
                    <a:pt x="24" y="4"/>
                    <a:pt x="28" y="0"/>
                  </a:cubicBezTo>
                  <a:close/>
                  <a:moveTo>
                    <a:pt x="18" y="9"/>
                  </a:moveTo>
                  <a:lnTo>
                    <a:pt x="18" y="9"/>
                  </a:lnTo>
                  <a:cubicBezTo>
                    <a:pt x="13" y="12"/>
                    <a:pt x="9" y="15"/>
                    <a:pt x="4" y="21"/>
                  </a:cubicBezTo>
                  <a:cubicBezTo>
                    <a:pt x="8" y="17"/>
                    <a:pt x="13" y="13"/>
                    <a:pt x="18" y="9"/>
                  </a:cubicBezTo>
                  <a:close/>
                  <a:moveTo>
                    <a:pt x="1" y="216"/>
                  </a:moveTo>
                  <a:cubicBezTo>
                    <a:pt x="8" y="223"/>
                    <a:pt x="13" y="228"/>
                    <a:pt x="20" y="232"/>
                  </a:cubicBezTo>
                  <a:lnTo>
                    <a:pt x="20" y="232"/>
                  </a:lnTo>
                  <a:cubicBezTo>
                    <a:pt x="14" y="228"/>
                    <a:pt x="7" y="222"/>
                    <a:pt x="1" y="216"/>
                  </a:cubicBezTo>
                  <a:close/>
                  <a:moveTo>
                    <a:pt x="20" y="232"/>
                  </a:moveTo>
                  <a:lnTo>
                    <a:pt x="20" y="232"/>
                  </a:lnTo>
                  <a:cubicBezTo>
                    <a:pt x="23" y="235"/>
                    <a:pt x="25" y="237"/>
                    <a:pt x="28" y="239"/>
                  </a:cubicBezTo>
                  <a:lnTo>
                    <a:pt x="103" y="280"/>
                  </a:lnTo>
                  <a:lnTo>
                    <a:pt x="103" y="280"/>
                  </a:lnTo>
                  <a:lnTo>
                    <a:pt x="28" y="236"/>
                  </a:lnTo>
                  <a:cubicBezTo>
                    <a:pt x="25" y="235"/>
                    <a:pt x="22" y="234"/>
                    <a:pt x="20" y="232"/>
                  </a:cubicBezTo>
                  <a:close/>
                </a:path>
              </a:pathLst>
            </a:custGeom>
            <a:solidFill>
              <a:srgbClr val="E1E1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43"/>
            <p:cNvSpPr/>
            <p:nvPr/>
          </p:nvSpPr>
          <p:spPr>
            <a:xfrm>
              <a:off x="4812300" y="3214075"/>
              <a:ext cx="185325" cy="106925"/>
            </a:xfrm>
            <a:custGeom>
              <a:rect b="b" l="l" r="r" t="t"/>
              <a:pathLst>
                <a:path extrusionOk="0" h="4277" w="7413">
                  <a:moveTo>
                    <a:pt x="0" y="0"/>
                  </a:moveTo>
                  <a:lnTo>
                    <a:pt x="0" y="0"/>
                  </a:lnTo>
                  <a:lnTo>
                    <a:pt x="7410" y="4277"/>
                  </a:lnTo>
                  <a:lnTo>
                    <a:pt x="7413" y="4277"/>
                  </a:lnTo>
                  <a:lnTo>
                    <a:pt x="7410" y="4277"/>
                  </a:lnTo>
                  <a:close/>
                </a:path>
              </a:pathLst>
            </a:custGeom>
            <a:solidFill>
              <a:srgbClr val="E1E1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43"/>
            <p:cNvSpPr/>
            <p:nvPr/>
          </p:nvSpPr>
          <p:spPr>
            <a:xfrm>
              <a:off x="4808525" y="3207250"/>
              <a:ext cx="190900" cy="114200"/>
            </a:xfrm>
            <a:custGeom>
              <a:rect b="b" l="l" r="r" t="t"/>
              <a:pathLst>
                <a:path extrusionOk="0" h="4568" w="7636">
                  <a:moveTo>
                    <a:pt x="69" y="1"/>
                  </a:moveTo>
                  <a:cubicBezTo>
                    <a:pt x="62" y="4"/>
                    <a:pt x="58" y="7"/>
                    <a:pt x="52" y="14"/>
                  </a:cubicBezTo>
                  <a:cubicBezTo>
                    <a:pt x="38" y="28"/>
                    <a:pt x="25" y="45"/>
                    <a:pt x="14" y="62"/>
                  </a:cubicBezTo>
                  <a:cubicBezTo>
                    <a:pt x="8" y="79"/>
                    <a:pt x="0" y="96"/>
                    <a:pt x="0" y="113"/>
                  </a:cubicBezTo>
                  <a:cubicBezTo>
                    <a:pt x="0" y="130"/>
                    <a:pt x="8" y="147"/>
                    <a:pt x="17" y="164"/>
                  </a:cubicBezTo>
                  <a:cubicBezTo>
                    <a:pt x="25" y="182"/>
                    <a:pt x="35" y="198"/>
                    <a:pt x="49" y="209"/>
                  </a:cubicBezTo>
                  <a:cubicBezTo>
                    <a:pt x="58" y="218"/>
                    <a:pt x="66" y="226"/>
                    <a:pt x="76" y="229"/>
                  </a:cubicBezTo>
                  <a:lnTo>
                    <a:pt x="151" y="273"/>
                  </a:lnTo>
                  <a:lnTo>
                    <a:pt x="7561" y="4550"/>
                  </a:lnTo>
                  <a:lnTo>
                    <a:pt x="7564" y="4550"/>
                  </a:lnTo>
                  <a:cubicBezTo>
                    <a:pt x="7584" y="4560"/>
                    <a:pt x="7608" y="4567"/>
                    <a:pt x="7635" y="4567"/>
                  </a:cubicBezTo>
                  <a:lnTo>
                    <a:pt x="7635" y="4416"/>
                  </a:lnTo>
                  <a:cubicBezTo>
                    <a:pt x="7608" y="4416"/>
                    <a:pt x="7581" y="4413"/>
                    <a:pt x="7561" y="4400"/>
                  </a:cubicBezTo>
                  <a:lnTo>
                    <a:pt x="76" y="79"/>
                  </a:lnTo>
                  <a:cubicBezTo>
                    <a:pt x="55" y="69"/>
                    <a:pt x="45" y="51"/>
                    <a:pt x="45" y="38"/>
                  </a:cubicBezTo>
                  <a:cubicBezTo>
                    <a:pt x="45" y="24"/>
                    <a:pt x="55" y="10"/>
                    <a:pt x="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43"/>
            <p:cNvSpPr/>
            <p:nvPr/>
          </p:nvSpPr>
          <p:spPr>
            <a:xfrm>
              <a:off x="4809375" y="3104600"/>
              <a:ext cx="359575" cy="213075"/>
            </a:xfrm>
            <a:custGeom>
              <a:rect b="b" l="l" r="r" t="t"/>
              <a:pathLst>
                <a:path extrusionOk="0" h="8523" w="14383">
                  <a:moveTo>
                    <a:pt x="6755" y="0"/>
                  </a:moveTo>
                  <a:lnTo>
                    <a:pt x="42" y="4099"/>
                  </a:lnTo>
                  <a:cubicBezTo>
                    <a:pt x="1" y="4124"/>
                    <a:pt x="1" y="4165"/>
                    <a:pt x="42" y="4185"/>
                  </a:cubicBezTo>
                  <a:lnTo>
                    <a:pt x="7527" y="8506"/>
                  </a:lnTo>
                  <a:cubicBezTo>
                    <a:pt x="7547" y="8519"/>
                    <a:pt x="7574" y="8522"/>
                    <a:pt x="7601" y="8522"/>
                  </a:cubicBezTo>
                  <a:cubicBezTo>
                    <a:pt x="7629" y="8522"/>
                    <a:pt x="7656" y="8519"/>
                    <a:pt x="7677" y="8506"/>
                  </a:cubicBezTo>
                  <a:lnTo>
                    <a:pt x="14383" y="4406"/>
                  </a:lnTo>
                  <a:lnTo>
                    <a:pt x="675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43"/>
            <p:cNvSpPr/>
            <p:nvPr/>
          </p:nvSpPr>
          <p:spPr>
            <a:xfrm>
              <a:off x="5135250" y="3220050"/>
              <a:ext cx="31250" cy="19050"/>
            </a:xfrm>
            <a:custGeom>
              <a:rect b="b" l="l" r="r" t="t"/>
              <a:pathLst>
                <a:path extrusionOk="0" h="762" w="1250">
                  <a:moveTo>
                    <a:pt x="549" y="427"/>
                  </a:moveTo>
                  <a:lnTo>
                    <a:pt x="0" y="761"/>
                  </a:lnTo>
                  <a:lnTo>
                    <a:pt x="0" y="761"/>
                  </a:lnTo>
                  <a:lnTo>
                    <a:pt x="549" y="427"/>
                  </a:lnTo>
                  <a:lnTo>
                    <a:pt x="549" y="427"/>
                  </a:lnTo>
                  <a:close/>
                  <a:moveTo>
                    <a:pt x="1249" y="0"/>
                  </a:moveTo>
                  <a:lnTo>
                    <a:pt x="665" y="355"/>
                  </a:lnTo>
                  <a:lnTo>
                    <a:pt x="665" y="355"/>
                  </a:lnTo>
                  <a:lnTo>
                    <a:pt x="1249" y="0"/>
                  </a:lnTo>
                  <a:close/>
                </a:path>
              </a:pathLst>
            </a:custGeom>
            <a:solidFill>
              <a:srgbClr val="0A35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43"/>
            <p:cNvSpPr/>
            <p:nvPr/>
          </p:nvSpPr>
          <p:spPr>
            <a:xfrm>
              <a:off x="5000500" y="3242300"/>
              <a:ext cx="129475" cy="78950"/>
            </a:xfrm>
            <a:custGeom>
              <a:rect b="b" l="l" r="r" t="t"/>
              <a:pathLst>
                <a:path extrusionOk="0" h="3158" w="5179">
                  <a:moveTo>
                    <a:pt x="5178" y="1"/>
                  </a:moveTo>
                  <a:lnTo>
                    <a:pt x="32" y="3148"/>
                  </a:lnTo>
                  <a:cubicBezTo>
                    <a:pt x="21" y="3151"/>
                    <a:pt x="11" y="3154"/>
                    <a:pt x="1" y="3158"/>
                  </a:cubicBezTo>
                  <a:cubicBezTo>
                    <a:pt x="11" y="3154"/>
                    <a:pt x="21" y="3151"/>
                    <a:pt x="32" y="3148"/>
                  </a:cubicBezTo>
                  <a:lnTo>
                    <a:pt x="5178" y="1"/>
                  </a:lnTo>
                  <a:close/>
                </a:path>
              </a:pathLst>
            </a:custGeom>
            <a:solidFill>
              <a:srgbClr val="C8C8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43"/>
            <p:cNvSpPr/>
            <p:nvPr/>
          </p:nvSpPr>
          <p:spPr>
            <a:xfrm>
              <a:off x="5129950" y="3228925"/>
              <a:ext cx="21950" cy="13400"/>
            </a:xfrm>
            <a:custGeom>
              <a:rect b="b" l="l" r="r" t="t"/>
              <a:pathLst>
                <a:path extrusionOk="0" h="536" w="878">
                  <a:moveTo>
                    <a:pt x="212" y="406"/>
                  </a:moveTo>
                  <a:lnTo>
                    <a:pt x="0" y="536"/>
                  </a:lnTo>
                  <a:lnTo>
                    <a:pt x="0" y="536"/>
                  </a:lnTo>
                  <a:lnTo>
                    <a:pt x="212" y="406"/>
                  </a:lnTo>
                  <a:lnTo>
                    <a:pt x="212" y="406"/>
                  </a:lnTo>
                  <a:close/>
                  <a:moveTo>
                    <a:pt x="877" y="0"/>
                  </a:moveTo>
                  <a:lnTo>
                    <a:pt x="761" y="72"/>
                  </a:lnTo>
                  <a:lnTo>
                    <a:pt x="761" y="72"/>
                  </a:lnTo>
                  <a:lnTo>
                    <a:pt x="877" y="0"/>
                  </a:lnTo>
                  <a:close/>
                </a:path>
              </a:pathLst>
            </a:custGeom>
            <a:solidFill>
              <a:srgbClr val="1E28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43"/>
            <p:cNvSpPr/>
            <p:nvPr/>
          </p:nvSpPr>
          <p:spPr>
            <a:xfrm>
              <a:off x="4999400" y="3214750"/>
              <a:ext cx="169550" cy="106700"/>
            </a:xfrm>
            <a:custGeom>
              <a:rect b="b" l="l" r="r" t="t"/>
              <a:pathLst>
                <a:path extrusionOk="0" h="4268" w="6782">
                  <a:moveTo>
                    <a:pt x="6782" y="0"/>
                  </a:moveTo>
                  <a:lnTo>
                    <a:pt x="76" y="4100"/>
                  </a:lnTo>
                  <a:cubicBezTo>
                    <a:pt x="55" y="4113"/>
                    <a:pt x="28" y="4116"/>
                    <a:pt x="0" y="4116"/>
                  </a:cubicBezTo>
                  <a:lnTo>
                    <a:pt x="0" y="4267"/>
                  </a:lnTo>
                  <a:cubicBezTo>
                    <a:pt x="14" y="4267"/>
                    <a:pt x="31" y="4264"/>
                    <a:pt x="45" y="4260"/>
                  </a:cubicBezTo>
                  <a:cubicBezTo>
                    <a:pt x="55" y="4256"/>
                    <a:pt x="65" y="4253"/>
                    <a:pt x="76" y="4250"/>
                  </a:cubicBezTo>
                  <a:lnTo>
                    <a:pt x="5222" y="1103"/>
                  </a:lnTo>
                  <a:lnTo>
                    <a:pt x="5434" y="973"/>
                  </a:lnTo>
                  <a:lnTo>
                    <a:pt x="5983" y="639"/>
                  </a:lnTo>
                  <a:lnTo>
                    <a:pt x="6099" y="567"/>
                  </a:lnTo>
                  <a:lnTo>
                    <a:pt x="6683" y="212"/>
                  </a:lnTo>
                  <a:lnTo>
                    <a:pt x="6683" y="72"/>
                  </a:lnTo>
                  <a:lnTo>
                    <a:pt x="6782" y="4"/>
                  </a:lnTo>
                  <a:lnTo>
                    <a:pt x="678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43"/>
            <p:cNvSpPr/>
            <p:nvPr/>
          </p:nvSpPr>
          <p:spPr>
            <a:xfrm>
              <a:off x="5166475" y="3214850"/>
              <a:ext cx="2475" cy="50200"/>
            </a:xfrm>
            <a:custGeom>
              <a:rect b="b" l="l" r="r" t="t"/>
              <a:pathLst>
                <a:path extrusionOk="0" h="2008" w="99">
                  <a:moveTo>
                    <a:pt x="99" y="0"/>
                  </a:moveTo>
                  <a:lnTo>
                    <a:pt x="0" y="68"/>
                  </a:lnTo>
                  <a:lnTo>
                    <a:pt x="0" y="2007"/>
                  </a:lnTo>
                  <a:lnTo>
                    <a:pt x="99" y="1949"/>
                  </a:lnTo>
                  <a:lnTo>
                    <a:pt x="99" y="0"/>
                  </a:ln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43"/>
            <p:cNvSpPr/>
            <p:nvPr/>
          </p:nvSpPr>
          <p:spPr>
            <a:xfrm>
              <a:off x="5166475" y="3214850"/>
              <a:ext cx="2475" cy="50200"/>
            </a:xfrm>
            <a:custGeom>
              <a:rect b="b" l="l" r="r" t="t"/>
              <a:pathLst>
                <a:path extrusionOk="0" h="2008" w="99">
                  <a:moveTo>
                    <a:pt x="99" y="0"/>
                  </a:moveTo>
                  <a:lnTo>
                    <a:pt x="0" y="68"/>
                  </a:lnTo>
                  <a:lnTo>
                    <a:pt x="0" y="2007"/>
                  </a:lnTo>
                  <a:lnTo>
                    <a:pt x="99" y="1949"/>
                  </a:lnTo>
                  <a:lnTo>
                    <a:pt x="9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43"/>
            <p:cNvSpPr/>
            <p:nvPr/>
          </p:nvSpPr>
          <p:spPr>
            <a:xfrm>
              <a:off x="4806825" y="3102800"/>
              <a:ext cx="357875" cy="206675"/>
            </a:xfrm>
            <a:custGeom>
              <a:rect b="b" l="l" r="r" t="t"/>
              <a:pathLst>
                <a:path extrusionOk="0" h="8267" w="14315">
                  <a:moveTo>
                    <a:pt x="6784" y="1"/>
                  </a:moveTo>
                  <a:cubicBezTo>
                    <a:pt x="6722" y="1"/>
                    <a:pt x="6661" y="15"/>
                    <a:pt x="6615" y="42"/>
                  </a:cubicBezTo>
                  <a:lnTo>
                    <a:pt x="0" y="3861"/>
                  </a:lnTo>
                  <a:lnTo>
                    <a:pt x="7632" y="8267"/>
                  </a:lnTo>
                  <a:lnTo>
                    <a:pt x="14246" y="4448"/>
                  </a:lnTo>
                  <a:cubicBezTo>
                    <a:pt x="14291" y="4421"/>
                    <a:pt x="14314" y="4387"/>
                    <a:pt x="14314" y="4349"/>
                  </a:cubicBezTo>
                  <a:lnTo>
                    <a:pt x="14314" y="4199"/>
                  </a:lnTo>
                  <a:lnTo>
                    <a:pt x="6956" y="42"/>
                  </a:lnTo>
                  <a:cubicBezTo>
                    <a:pt x="6908" y="15"/>
                    <a:pt x="6846" y="1"/>
                    <a:pt x="6784" y="1"/>
                  </a:cubicBez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43"/>
            <p:cNvSpPr/>
            <p:nvPr/>
          </p:nvSpPr>
          <p:spPr>
            <a:xfrm>
              <a:off x="5000175" y="3207850"/>
              <a:ext cx="164525" cy="100100"/>
            </a:xfrm>
            <a:custGeom>
              <a:rect b="b" l="l" r="r" t="t"/>
              <a:pathLst>
                <a:path extrusionOk="0" h="4004" w="6581">
                  <a:moveTo>
                    <a:pt x="6580" y="0"/>
                  </a:moveTo>
                  <a:cubicBezTo>
                    <a:pt x="6580" y="35"/>
                    <a:pt x="6557" y="72"/>
                    <a:pt x="6512" y="99"/>
                  </a:cubicBezTo>
                  <a:lnTo>
                    <a:pt x="0" y="3857"/>
                  </a:lnTo>
                  <a:lnTo>
                    <a:pt x="0" y="4003"/>
                  </a:lnTo>
                  <a:lnTo>
                    <a:pt x="6512" y="246"/>
                  </a:lnTo>
                  <a:cubicBezTo>
                    <a:pt x="6557" y="219"/>
                    <a:pt x="6580" y="185"/>
                    <a:pt x="6580" y="147"/>
                  </a:cubicBezTo>
                  <a:lnTo>
                    <a:pt x="6580" y="126"/>
                  </a:lnTo>
                  <a:lnTo>
                    <a:pt x="6580" y="123"/>
                  </a:lnTo>
                  <a:lnTo>
                    <a:pt x="6580" y="120"/>
                  </a:lnTo>
                  <a:lnTo>
                    <a:pt x="6580" y="117"/>
                  </a:lnTo>
                  <a:lnTo>
                    <a:pt x="6580" y="113"/>
                  </a:lnTo>
                  <a:lnTo>
                    <a:pt x="6580" y="109"/>
                  </a:lnTo>
                  <a:lnTo>
                    <a:pt x="6580" y="106"/>
                  </a:lnTo>
                  <a:lnTo>
                    <a:pt x="6580" y="103"/>
                  </a:lnTo>
                  <a:lnTo>
                    <a:pt x="6580" y="99"/>
                  </a:lnTo>
                  <a:lnTo>
                    <a:pt x="6580" y="96"/>
                  </a:lnTo>
                  <a:lnTo>
                    <a:pt x="658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43"/>
            <p:cNvSpPr/>
            <p:nvPr/>
          </p:nvSpPr>
          <p:spPr>
            <a:xfrm>
              <a:off x="4806825" y="3099150"/>
              <a:ext cx="358475" cy="206575"/>
            </a:xfrm>
            <a:custGeom>
              <a:rect b="b" l="l" r="r" t="t"/>
              <a:pathLst>
                <a:path extrusionOk="0" h="8263" w="14339">
                  <a:moveTo>
                    <a:pt x="6784" y="0"/>
                  </a:moveTo>
                  <a:cubicBezTo>
                    <a:pt x="6722" y="0"/>
                    <a:pt x="6661" y="14"/>
                    <a:pt x="6615" y="41"/>
                  </a:cubicBezTo>
                  <a:lnTo>
                    <a:pt x="0" y="3860"/>
                  </a:lnTo>
                  <a:lnTo>
                    <a:pt x="7632" y="8263"/>
                  </a:lnTo>
                  <a:lnTo>
                    <a:pt x="14246" y="4447"/>
                  </a:lnTo>
                  <a:cubicBezTo>
                    <a:pt x="14338" y="4393"/>
                    <a:pt x="14338" y="4304"/>
                    <a:pt x="14246" y="4249"/>
                  </a:cubicBezTo>
                  <a:lnTo>
                    <a:pt x="6956" y="41"/>
                  </a:lnTo>
                  <a:cubicBezTo>
                    <a:pt x="6908" y="14"/>
                    <a:pt x="6846" y="0"/>
                    <a:pt x="6784" y="0"/>
                  </a:cubicBez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43"/>
            <p:cNvSpPr/>
            <p:nvPr/>
          </p:nvSpPr>
          <p:spPr>
            <a:xfrm>
              <a:off x="5000175" y="3203575"/>
              <a:ext cx="164525" cy="100700"/>
            </a:xfrm>
            <a:custGeom>
              <a:rect b="b" l="l" r="r" t="t"/>
              <a:pathLst>
                <a:path extrusionOk="0" h="4028" w="6581">
                  <a:moveTo>
                    <a:pt x="0" y="3093"/>
                  </a:moveTo>
                  <a:lnTo>
                    <a:pt x="0" y="3287"/>
                  </a:lnTo>
                  <a:cubicBezTo>
                    <a:pt x="27" y="3298"/>
                    <a:pt x="54" y="3304"/>
                    <a:pt x="86" y="3304"/>
                  </a:cubicBezTo>
                  <a:cubicBezTo>
                    <a:pt x="140" y="3304"/>
                    <a:pt x="205" y="3284"/>
                    <a:pt x="270" y="3250"/>
                  </a:cubicBezTo>
                  <a:lnTo>
                    <a:pt x="294" y="3260"/>
                  </a:lnTo>
                  <a:lnTo>
                    <a:pt x="0" y="3093"/>
                  </a:lnTo>
                  <a:close/>
                  <a:moveTo>
                    <a:pt x="6386" y="1"/>
                  </a:moveTo>
                  <a:lnTo>
                    <a:pt x="6386" y="124"/>
                  </a:lnTo>
                  <a:lnTo>
                    <a:pt x="6376" y="130"/>
                  </a:lnTo>
                  <a:cubicBezTo>
                    <a:pt x="6396" y="175"/>
                    <a:pt x="6379" y="226"/>
                    <a:pt x="6314" y="263"/>
                  </a:cubicBezTo>
                  <a:lnTo>
                    <a:pt x="706" y="3499"/>
                  </a:lnTo>
                  <a:lnTo>
                    <a:pt x="369" y="3304"/>
                  </a:lnTo>
                  <a:cubicBezTo>
                    <a:pt x="355" y="3314"/>
                    <a:pt x="338" y="3322"/>
                    <a:pt x="325" y="3328"/>
                  </a:cubicBezTo>
                  <a:cubicBezTo>
                    <a:pt x="243" y="3376"/>
                    <a:pt x="161" y="3400"/>
                    <a:pt x="86" y="3400"/>
                  </a:cubicBezTo>
                  <a:cubicBezTo>
                    <a:pt x="54" y="3400"/>
                    <a:pt x="27" y="3396"/>
                    <a:pt x="0" y="3390"/>
                  </a:cubicBezTo>
                  <a:lnTo>
                    <a:pt x="0" y="4028"/>
                  </a:lnTo>
                  <a:lnTo>
                    <a:pt x="6512" y="270"/>
                  </a:lnTo>
                  <a:cubicBezTo>
                    <a:pt x="6557" y="243"/>
                    <a:pt x="6580" y="206"/>
                    <a:pt x="6580" y="171"/>
                  </a:cubicBezTo>
                  <a:cubicBezTo>
                    <a:pt x="6580" y="134"/>
                    <a:pt x="6557" y="99"/>
                    <a:pt x="6512" y="72"/>
                  </a:cubicBezTo>
                  <a:lnTo>
                    <a:pt x="638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43"/>
            <p:cNvSpPr/>
            <p:nvPr/>
          </p:nvSpPr>
          <p:spPr>
            <a:xfrm>
              <a:off x="4827050" y="3098975"/>
              <a:ext cx="333050" cy="192075"/>
            </a:xfrm>
            <a:custGeom>
              <a:rect b="b" l="l" r="r" t="t"/>
              <a:pathLst>
                <a:path extrusionOk="0" h="7683" w="13322">
                  <a:moveTo>
                    <a:pt x="5781" y="0"/>
                  </a:moveTo>
                  <a:cubicBezTo>
                    <a:pt x="5719" y="0"/>
                    <a:pt x="5657" y="14"/>
                    <a:pt x="5612" y="41"/>
                  </a:cubicBezTo>
                  <a:lnTo>
                    <a:pt x="713" y="2867"/>
                  </a:lnTo>
                  <a:lnTo>
                    <a:pt x="1" y="2457"/>
                  </a:lnTo>
                  <a:lnTo>
                    <a:pt x="1" y="3280"/>
                  </a:lnTo>
                  <a:lnTo>
                    <a:pt x="7631" y="7683"/>
                  </a:lnTo>
                  <a:lnTo>
                    <a:pt x="13239" y="4447"/>
                  </a:lnTo>
                  <a:cubicBezTo>
                    <a:pt x="13304" y="4410"/>
                    <a:pt x="13321" y="4359"/>
                    <a:pt x="13301" y="4314"/>
                  </a:cubicBezTo>
                  <a:lnTo>
                    <a:pt x="13311" y="4308"/>
                  </a:lnTo>
                  <a:lnTo>
                    <a:pt x="13311" y="3553"/>
                  </a:lnTo>
                  <a:lnTo>
                    <a:pt x="12676" y="3922"/>
                  </a:lnTo>
                  <a:lnTo>
                    <a:pt x="5952" y="41"/>
                  </a:lnTo>
                  <a:cubicBezTo>
                    <a:pt x="5905" y="14"/>
                    <a:pt x="5843" y="0"/>
                    <a:pt x="5781"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43"/>
            <p:cNvSpPr/>
            <p:nvPr/>
          </p:nvSpPr>
          <p:spPr>
            <a:xfrm>
              <a:off x="4827050" y="3078400"/>
              <a:ext cx="333375" cy="192100"/>
            </a:xfrm>
            <a:custGeom>
              <a:rect b="b" l="l" r="r" t="t"/>
              <a:pathLst>
                <a:path extrusionOk="0" h="7684" w="13335">
                  <a:moveTo>
                    <a:pt x="5781" y="0"/>
                  </a:moveTo>
                  <a:cubicBezTo>
                    <a:pt x="5719" y="0"/>
                    <a:pt x="5657" y="14"/>
                    <a:pt x="5612" y="42"/>
                  </a:cubicBezTo>
                  <a:lnTo>
                    <a:pt x="1" y="3280"/>
                  </a:lnTo>
                  <a:lnTo>
                    <a:pt x="7631" y="7683"/>
                  </a:lnTo>
                  <a:lnTo>
                    <a:pt x="13239" y="4448"/>
                  </a:lnTo>
                  <a:cubicBezTo>
                    <a:pt x="13335" y="4394"/>
                    <a:pt x="13335" y="4304"/>
                    <a:pt x="13239" y="4250"/>
                  </a:cubicBezTo>
                  <a:lnTo>
                    <a:pt x="5952" y="42"/>
                  </a:lnTo>
                  <a:cubicBezTo>
                    <a:pt x="5905" y="14"/>
                    <a:pt x="5843" y="0"/>
                    <a:pt x="5781"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43"/>
            <p:cNvSpPr/>
            <p:nvPr/>
          </p:nvSpPr>
          <p:spPr>
            <a:xfrm>
              <a:off x="4827050" y="3160400"/>
              <a:ext cx="190800" cy="130650"/>
            </a:xfrm>
            <a:custGeom>
              <a:rect b="b" l="l" r="r" t="t"/>
              <a:pathLst>
                <a:path extrusionOk="0" h="5226" w="7632">
                  <a:moveTo>
                    <a:pt x="1" y="0"/>
                  </a:moveTo>
                  <a:lnTo>
                    <a:pt x="1" y="823"/>
                  </a:lnTo>
                  <a:lnTo>
                    <a:pt x="7631" y="5226"/>
                  </a:lnTo>
                  <a:lnTo>
                    <a:pt x="7631" y="4403"/>
                  </a:lnTo>
                  <a:lnTo>
                    <a:pt x="1" y="0"/>
                  </a:lnTo>
                  <a:close/>
                </a:path>
              </a:pathLst>
            </a:custGeom>
            <a:solidFill>
              <a:srgbClr val="E6E6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43"/>
            <p:cNvSpPr/>
            <p:nvPr/>
          </p:nvSpPr>
          <p:spPr>
            <a:xfrm>
              <a:off x="5014000" y="3259100"/>
              <a:ext cx="7775" cy="4000"/>
            </a:xfrm>
            <a:custGeom>
              <a:rect b="b" l="l" r="r" t="t"/>
              <a:pathLst>
                <a:path extrusionOk="0" h="160" w="311">
                  <a:moveTo>
                    <a:pt x="137" y="1"/>
                  </a:moveTo>
                  <a:cubicBezTo>
                    <a:pt x="104" y="1"/>
                    <a:pt x="74" y="7"/>
                    <a:pt x="51" y="22"/>
                  </a:cubicBezTo>
                  <a:cubicBezTo>
                    <a:pt x="45" y="22"/>
                    <a:pt x="41" y="25"/>
                    <a:pt x="41" y="28"/>
                  </a:cubicBezTo>
                  <a:cubicBezTo>
                    <a:pt x="0" y="60"/>
                    <a:pt x="7" y="100"/>
                    <a:pt x="65" y="135"/>
                  </a:cubicBezTo>
                  <a:cubicBezTo>
                    <a:pt x="82" y="145"/>
                    <a:pt x="103" y="151"/>
                    <a:pt x="126" y="155"/>
                  </a:cubicBezTo>
                  <a:cubicBezTo>
                    <a:pt x="142" y="158"/>
                    <a:pt x="157" y="160"/>
                    <a:pt x="173" y="160"/>
                  </a:cubicBezTo>
                  <a:cubicBezTo>
                    <a:pt x="192" y="160"/>
                    <a:pt x="211" y="157"/>
                    <a:pt x="229" y="151"/>
                  </a:cubicBezTo>
                  <a:cubicBezTo>
                    <a:pt x="239" y="151"/>
                    <a:pt x="249" y="148"/>
                    <a:pt x="259" y="141"/>
                  </a:cubicBezTo>
                  <a:cubicBezTo>
                    <a:pt x="311" y="114"/>
                    <a:pt x="304" y="63"/>
                    <a:pt x="246" y="28"/>
                  </a:cubicBezTo>
                  <a:cubicBezTo>
                    <a:pt x="218" y="15"/>
                    <a:pt x="188" y="5"/>
                    <a:pt x="157" y="1"/>
                  </a:cubicBezTo>
                  <a:cubicBezTo>
                    <a:pt x="150" y="1"/>
                    <a:pt x="143" y="1"/>
                    <a:pt x="13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43"/>
            <p:cNvSpPr/>
            <p:nvPr/>
          </p:nvSpPr>
          <p:spPr>
            <a:xfrm>
              <a:off x="4993950" y="3256325"/>
              <a:ext cx="25775" cy="32275"/>
            </a:xfrm>
            <a:custGeom>
              <a:rect b="b" l="l" r="r" t="t"/>
              <a:pathLst>
                <a:path extrusionOk="0" h="1291" w="1031">
                  <a:moveTo>
                    <a:pt x="713" y="0"/>
                  </a:moveTo>
                  <a:cubicBezTo>
                    <a:pt x="635" y="0"/>
                    <a:pt x="557" y="24"/>
                    <a:pt x="475" y="71"/>
                  </a:cubicBezTo>
                  <a:cubicBezTo>
                    <a:pt x="208" y="221"/>
                    <a:pt x="0" y="583"/>
                    <a:pt x="0" y="891"/>
                  </a:cubicBezTo>
                  <a:cubicBezTo>
                    <a:pt x="0" y="1007"/>
                    <a:pt x="31" y="1102"/>
                    <a:pt x="89" y="1174"/>
                  </a:cubicBezTo>
                  <a:cubicBezTo>
                    <a:pt x="147" y="1249"/>
                    <a:pt x="235" y="1290"/>
                    <a:pt x="335" y="1290"/>
                  </a:cubicBezTo>
                  <a:cubicBezTo>
                    <a:pt x="410" y="1290"/>
                    <a:pt x="492" y="1266"/>
                    <a:pt x="574" y="1218"/>
                  </a:cubicBezTo>
                  <a:cubicBezTo>
                    <a:pt x="587" y="1212"/>
                    <a:pt x="604" y="1204"/>
                    <a:pt x="618" y="1194"/>
                  </a:cubicBezTo>
                  <a:lnTo>
                    <a:pt x="519" y="1140"/>
                  </a:lnTo>
                  <a:cubicBezTo>
                    <a:pt x="453" y="1176"/>
                    <a:pt x="391" y="1194"/>
                    <a:pt x="336" y="1194"/>
                  </a:cubicBezTo>
                  <a:cubicBezTo>
                    <a:pt x="196" y="1194"/>
                    <a:pt x="99" y="1082"/>
                    <a:pt x="99" y="891"/>
                  </a:cubicBezTo>
                  <a:cubicBezTo>
                    <a:pt x="99" y="621"/>
                    <a:pt x="290" y="290"/>
                    <a:pt x="522" y="157"/>
                  </a:cubicBezTo>
                  <a:cubicBezTo>
                    <a:pt x="589" y="117"/>
                    <a:pt x="654" y="98"/>
                    <a:pt x="711" y="98"/>
                  </a:cubicBezTo>
                  <a:cubicBezTo>
                    <a:pt x="762" y="98"/>
                    <a:pt x="807" y="113"/>
                    <a:pt x="843" y="139"/>
                  </a:cubicBezTo>
                  <a:cubicBezTo>
                    <a:pt x="881" y="167"/>
                    <a:pt x="911" y="208"/>
                    <a:pt x="928" y="266"/>
                  </a:cubicBezTo>
                  <a:cubicBezTo>
                    <a:pt x="944" y="269"/>
                    <a:pt x="959" y="271"/>
                    <a:pt x="975" y="271"/>
                  </a:cubicBezTo>
                  <a:cubicBezTo>
                    <a:pt x="994" y="271"/>
                    <a:pt x="1013" y="268"/>
                    <a:pt x="1031" y="262"/>
                  </a:cubicBezTo>
                  <a:cubicBezTo>
                    <a:pt x="1017" y="205"/>
                    <a:pt x="993" y="153"/>
                    <a:pt x="959" y="112"/>
                  </a:cubicBezTo>
                  <a:cubicBezTo>
                    <a:pt x="901" y="41"/>
                    <a:pt x="815" y="0"/>
                    <a:pt x="713"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43"/>
            <p:cNvSpPr/>
            <p:nvPr/>
          </p:nvSpPr>
          <p:spPr>
            <a:xfrm>
              <a:off x="5000100" y="3178675"/>
              <a:ext cx="164600" cy="84125"/>
            </a:xfrm>
            <a:custGeom>
              <a:rect b="b" l="l" r="r" t="t"/>
              <a:pathLst>
                <a:path extrusionOk="0" h="3365" w="6584">
                  <a:moveTo>
                    <a:pt x="6583" y="0"/>
                  </a:moveTo>
                  <a:lnTo>
                    <a:pt x="0" y="3215"/>
                  </a:lnTo>
                  <a:lnTo>
                    <a:pt x="0" y="3365"/>
                  </a:lnTo>
                  <a:lnTo>
                    <a:pt x="6498" y="256"/>
                  </a:lnTo>
                  <a:cubicBezTo>
                    <a:pt x="6546" y="229"/>
                    <a:pt x="6583" y="161"/>
                    <a:pt x="6583" y="106"/>
                  </a:cubicBezTo>
                  <a:lnTo>
                    <a:pt x="6583" y="0"/>
                  </a:ln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43"/>
            <p:cNvSpPr/>
            <p:nvPr/>
          </p:nvSpPr>
          <p:spPr>
            <a:xfrm>
              <a:off x="5000175" y="3178675"/>
              <a:ext cx="164525" cy="84125"/>
            </a:xfrm>
            <a:custGeom>
              <a:rect b="b" l="l" r="r" t="t"/>
              <a:pathLst>
                <a:path extrusionOk="0" h="3365" w="6581">
                  <a:moveTo>
                    <a:pt x="6580" y="0"/>
                  </a:moveTo>
                  <a:cubicBezTo>
                    <a:pt x="6580" y="34"/>
                    <a:pt x="6557" y="71"/>
                    <a:pt x="6512" y="99"/>
                  </a:cubicBezTo>
                  <a:lnTo>
                    <a:pt x="0" y="3222"/>
                  </a:lnTo>
                  <a:lnTo>
                    <a:pt x="0" y="3365"/>
                  </a:lnTo>
                  <a:lnTo>
                    <a:pt x="6495" y="256"/>
                  </a:lnTo>
                  <a:cubicBezTo>
                    <a:pt x="6543" y="229"/>
                    <a:pt x="6580" y="161"/>
                    <a:pt x="6580" y="106"/>
                  </a:cubicBezTo>
                  <a:lnTo>
                    <a:pt x="658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43"/>
            <p:cNvSpPr/>
            <p:nvPr/>
          </p:nvSpPr>
          <p:spPr>
            <a:xfrm>
              <a:off x="4806825" y="3069950"/>
              <a:ext cx="358475" cy="190575"/>
            </a:xfrm>
            <a:custGeom>
              <a:rect b="b" l="l" r="r" t="t"/>
              <a:pathLst>
                <a:path extrusionOk="0" h="7623" w="14339">
                  <a:moveTo>
                    <a:pt x="6784" y="1"/>
                  </a:moveTo>
                  <a:cubicBezTo>
                    <a:pt x="6722" y="1"/>
                    <a:pt x="6661" y="15"/>
                    <a:pt x="6615" y="42"/>
                  </a:cubicBezTo>
                  <a:lnTo>
                    <a:pt x="0" y="3216"/>
                  </a:lnTo>
                  <a:lnTo>
                    <a:pt x="7632" y="7622"/>
                  </a:lnTo>
                  <a:lnTo>
                    <a:pt x="14246" y="4448"/>
                  </a:lnTo>
                  <a:cubicBezTo>
                    <a:pt x="14338" y="4393"/>
                    <a:pt x="14338" y="4305"/>
                    <a:pt x="14246" y="4250"/>
                  </a:cubicBezTo>
                  <a:lnTo>
                    <a:pt x="6956" y="42"/>
                  </a:lnTo>
                  <a:cubicBezTo>
                    <a:pt x="6908" y="15"/>
                    <a:pt x="6846" y="1"/>
                    <a:pt x="67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43"/>
            <p:cNvSpPr/>
            <p:nvPr/>
          </p:nvSpPr>
          <p:spPr>
            <a:xfrm>
              <a:off x="4806825" y="3150250"/>
              <a:ext cx="190800" cy="159225"/>
            </a:xfrm>
            <a:custGeom>
              <a:rect b="b" l="l" r="r" t="t"/>
              <a:pathLst>
                <a:path extrusionOk="0" h="6369" w="7632">
                  <a:moveTo>
                    <a:pt x="0" y="0"/>
                  </a:moveTo>
                  <a:lnTo>
                    <a:pt x="0" y="1963"/>
                  </a:lnTo>
                  <a:lnTo>
                    <a:pt x="7632" y="6369"/>
                  </a:lnTo>
                  <a:lnTo>
                    <a:pt x="7632" y="4410"/>
                  </a:lnTo>
                  <a:lnTo>
                    <a:pt x="0" y="0"/>
                  </a:ln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43"/>
            <p:cNvSpPr/>
            <p:nvPr/>
          </p:nvSpPr>
          <p:spPr>
            <a:xfrm>
              <a:off x="4806825" y="3150350"/>
              <a:ext cx="190800" cy="159125"/>
            </a:xfrm>
            <a:custGeom>
              <a:rect b="b" l="l" r="r" t="t"/>
              <a:pathLst>
                <a:path extrusionOk="0" h="6365" w="7632">
                  <a:moveTo>
                    <a:pt x="0" y="0"/>
                  </a:moveTo>
                  <a:lnTo>
                    <a:pt x="0" y="1959"/>
                  </a:lnTo>
                  <a:lnTo>
                    <a:pt x="7632" y="6365"/>
                  </a:lnTo>
                  <a:lnTo>
                    <a:pt x="7632" y="4877"/>
                  </a:lnTo>
                  <a:lnTo>
                    <a:pt x="7632" y="4645"/>
                  </a:lnTo>
                  <a:lnTo>
                    <a:pt x="7632" y="4406"/>
                  </a:lnTo>
                  <a:lnTo>
                    <a:pt x="5843" y="3372"/>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43"/>
            <p:cNvSpPr/>
            <p:nvPr/>
          </p:nvSpPr>
          <p:spPr>
            <a:xfrm>
              <a:off x="4942150" y="3245650"/>
              <a:ext cx="26225" cy="32350"/>
            </a:xfrm>
            <a:custGeom>
              <a:rect b="b" l="l" r="r" t="t"/>
              <a:pathLst>
                <a:path extrusionOk="0" h="1294" w="1049">
                  <a:moveTo>
                    <a:pt x="335" y="0"/>
                  </a:moveTo>
                  <a:cubicBezTo>
                    <a:pt x="137" y="0"/>
                    <a:pt x="0" y="161"/>
                    <a:pt x="0" y="403"/>
                  </a:cubicBezTo>
                  <a:cubicBezTo>
                    <a:pt x="0" y="710"/>
                    <a:pt x="209" y="1069"/>
                    <a:pt x="475" y="1222"/>
                  </a:cubicBezTo>
                  <a:cubicBezTo>
                    <a:pt x="557" y="1270"/>
                    <a:pt x="639" y="1294"/>
                    <a:pt x="713" y="1294"/>
                  </a:cubicBezTo>
                  <a:cubicBezTo>
                    <a:pt x="813" y="1294"/>
                    <a:pt x="901" y="1253"/>
                    <a:pt x="959" y="1177"/>
                  </a:cubicBezTo>
                  <a:cubicBezTo>
                    <a:pt x="1017" y="1106"/>
                    <a:pt x="1048" y="1007"/>
                    <a:pt x="1048" y="891"/>
                  </a:cubicBezTo>
                  <a:cubicBezTo>
                    <a:pt x="1048" y="584"/>
                    <a:pt x="840" y="226"/>
                    <a:pt x="573" y="72"/>
                  </a:cubicBezTo>
                  <a:cubicBezTo>
                    <a:pt x="491" y="24"/>
                    <a:pt x="410" y="0"/>
                    <a:pt x="335"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43"/>
            <p:cNvSpPr/>
            <p:nvPr/>
          </p:nvSpPr>
          <p:spPr>
            <a:xfrm>
              <a:off x="4944625" y="3248100"/>
              <a:ext cx="21275" cy="27425"/>
            </a:xfrm>
            <a:custGeom>
              <a:rect b="b" l="l" r="r" t="t"/>
              <a:pathLst>
                <a:path extrusionOk="0" h="1097" w="851">
                  <a:moveTo>
                    <a:pt x="236" y="1"/>
                  </a:moveTo>
                  <a:cubicBezTo>
                    <a:pt x="97" y="1"/>
                    <a:pt x="0" y="113"/>
                    <a:pt x="0" y="305"/>
                  </a:cubicBezTo>
                  <a:cubicBezTo>
                    <a:pt x="0" y="575"/>
                    <a:pt x="192" y="903"/>
                    <a:pt x="427" y="1038"/>
                  </a:cubicBezTo>
                  <a:cubicBezTo>
                    <a:pt x="494" y="1078"/>
                    <a:pt x="558" y="1097"/>
                    <a:pt x="614" y="1097"/>
                  </a:cubicBezTo>
                  <a:cubicBezTo>
                    <a:pt x="754" y="1097"/>
                    <a:pt x="850" y="984"/>
                    <a:pt x="850" y="793"/>
                  </a:cubicBezTo>
                  <a:cubicBezTo>
                    <a:pt x="850" y="523"/>
                    <a:pt x="659" y="196"/>
                    <a:pt x="424" y="59"/>
                  </a:cubicBezTo>
                  <a:cubicBezTo>
                    <a:pt x="357" y="20"/>
                    <a:pt x="293" y="1"/>
                    <a:pt x="236" y="1"/>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43"/>
            <p:cNvSpPr/>
            <p:nvPr/>
          </p:nvSpPr>
          <p:spPr>
            <a:xfrm>
              <a:off x="4821425" y="3173825"/>
              <a:ext cx="106000" cy="81550"/>
            </a:xfrm>
            <a:custGeom>
              <a:rect b="b" l="l" r="r" t="t"/>
              <a:pathLst>
                <a:path extrusionOk="0" h="3262" w="4240">
                  <a:moveTo>
                    <a:pt x="257" y="0"/>
                  </a:moveTo>
                  <a:cubicBezTo>
                    <a:pt x="105" y="0"/>
                    <a:pt x="0" y="123"/>
                    <a:pt x="0" y="334"/>
                  </a:cubicBezTo>
                  <a:lnTo>
                    <a:pt x="0" y="481"/>
                  </a:lnTo>
                  <a:cubicBezTo>
                    <a:pt x="0" y="777"/>
                    <a:pt x="208" y="1139"/>
                    <a:pt x="464" y="1286"/>
                  </a:cubicBezTo>
                  <a:lnTo>
                    <a:pt x="3772" y="3198"/>
                  </a:lnTo>
                  <a:cubicBezTo>
                    <a:pt x="3847" y="3241"/>
                    <a:pt x="3917" y="3262"/>
                    <a:pt x="3980" y="3262"/>
                  </a:cubicBezTo>
                  <a:cubicBezTo>
                    <a:pt x="4134" y="3262"/>
                    <a:pt x="4239" y="3139"/>
                    <a:pt x="4239" y="2927"/>
                  </a:cubicBezTo>
                  <a:lnTo>
                    <a:pt x="4239" y="2781"/>
                  </a:lnTo>
                  <a:cubicBezTo>
                    <a:pt x="4239" y="2484"/>
                    <a:pt x="4030" y="2122"/>
                    <a:pt x="3772" y="1972"/>
                  </a:cubicBezTo>
                  <a:lnTo>
                    <a:pt x="464" y="65"/>
                  </a:lnTo>
                  <a:cubicBezTo>
                    <a:pt x="390" y="21"/>
                    <a:pt x="319" y="0"/>
                    <a:pt x="257"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43"/>
            <p:cNvSpPr/>
            <p:nvPr/>
          </p:nvSpPr>
          <p:spPr>
            <a:xfrm>
              <a:off x="4997625" y="3259200"/>
              <a:ext cx="2575" cy="50275"/>
            </a:xfrm>
            <a:custGeom>
              <a:rect b="b" l="l" r="r" t="t"/>
              <a:pathLst>
                <a:path extrusionOk="0" h="2011" w="103">
                  <a:moveTo>
                    <a:pt x="102" y="1"/>
                  </a:moveTo>
                  <a:lnTo>
                    <a:pt x="0" y="52"/>
                  </a:lnTo>
                  <a:lnTo>
                    <a:pt x="0" y="2011"/>
                  </a:lnTo>
                  <a:lnTo>
                    <a:pt x="102" y="1953"/>
                  </a:lnTo>
                  <a:lnTo>
                    <a:pt x="102" y="1"/>
                  </a:ln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43"/>
            <p:cNvSpPr/>
            <p:nvPr/>
          </p:nvSpPr>
          <p:spPr>
            <a:xfrm>
              <a:off x="4997625" y="3259200"/>
              <a:ext cx="2575" cy="50275"/>
            </a:xfrm>
            <a:custGeom>
              <a:rect b="b" l="l" r="r" t="t"/>
              <a:pathLst>
                <a:path extrusionOk="0" h="2011" w="103">
                  <a:moveTo>
                    <a:pt x="102" y="1"/>
                  </a:moveTo>
                  <a:lnTo>
                    <a:pt x="65" y="21"/>
                  </a:lnTo>
                  <a:lnTo>
                    <a:pt x="0" y="52"/>
                  </a:lnTo>
                  <a:lnTo>
                    <a:pt x="0" y="2011"/>
                  </a:lnTo>
                  <a:lnTo>
                    <a:pt x="102" y="1953"/>
                  </a:lnTo>
                  <a:lnTo>
                    <a:pt x="102" y="315"/>
                  </a:lnTo>
                  <a:lnTo>
                    <a:pt x="102" y="147"/>
                  </a:lnTo>
                  <a:lnTo>
                    <a:pt x="10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43"/>
            <p:cNvSpPr/>
            <p:nvPr/>
          </p:nvSpPr>
          <p:spPr>
            <a:xfrm>
              <a:off x="4808525" y="3051950"/>
              <a:ext cx="360425" cy="199200"/>
            </a:xfrm>
            <a:custGeom>
              <a:rect b="b" l="l" r="r" t="t"/>
              <a:pathLst>
                <a:path extrusionOk="0" h="7968" w="14417">
                  <a:moveTo>
                    <a:pt x="6789" y="0"/>
                  </a:moveTo>
                  <a:lnTo>
                    <a:pt x="76" y="3393"/>
                  </a:lnTo>
                  <a:cubicBezTo>
                    <a:pt x="35" y="3417"/>
                    <a:pt x="0" y="3472"/>
                    <a:pt x="0" y="3513"/>
                  </a:cubicBezTo>
                  <a:cubicBezTo>
                    <a:pt x="0" y="3554"/>
                    <a:pt x="35" y="3609"/>
                    <a:pt x="76" y="3632"/>
                  </a:cubicBezTo>
                  <a:lnTo>
                    <a:pt x="7561" y="7950"/>
                  </a:lnTo>
                  <a:cubicBezTo>
                    <a:pt x="7581" y="7962"/>
                    <a:pt x="7608" y="7968"/>
                    <a:pt x="7636" y="7968"/>
                  </a:cubicBezTo>
                  <a:cubicBezTo>
                    <a:pt x="7663" y="7968"/>
                    <a:pt x="7690" y="7962"/>
                    <a:pt x="7711" y="7950"/>
                  </a:cubicBezTo>
                  <a:lnTo>
                    <a:pt x="14417" y="4554"/>
                  </a:lnTo>
                  <a:lnTo>
                    <a:pt x="14417" y="4407"/>
                  </a:lnTo>
                  <a:lnTo>
                    <a:pt x="6789" y="0"/>
                  </a:ln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43"/>
            <p:cNvSpPr/>
            <p:nvPr/>
          </p:nvSpPr>
          <p:spPr>
            <a:xfrm>
              <a:off x="4809800" y="3136775"/>
              <a:ext cx="625" cy="525"/>
            </a:xfrm>
            <a:custGeom>
              <a:rect b="b" l="l" r="r" t="t"/>
              <a:pathLst>
                <a:path extrusionOk="0" h="21" w="25">
                  <a:moveTo>
                    <a:pt x="24" y="0"/>
                  </a:moveTo>
                  <a:cubicBezTo>
                    <a:pt x="22" y="3"/>
                    <a:pt x="20" y="5"/>
                    <a:pt x="18" y="7"/>
                  </a:cubicBezTo>
                  <a:lnTo>
                    <a:pt x="18" y="7"/>
                  </a:lnTo>
                  <a:cubicBezTo>
                    <a:pt x="18" y="7"/>
                    <a:pt x="18" y="7"/>
                    <a:pt x="18" y="7"/>
                  </a:cubicBezTo>
                  <a:lnTo>
                    <a:pt x="24" y="0"/>
                  </a:lnTo>
                  <a:close/>
                  <a:moveTo>
                    <a:pt x="18" y="7"/>
                  </a:moveTo>
                  <a:cubicBezTo>
                    <a:pt x="11" y="11"/>
                    <a:pt x="7" y="14"/>
                    <a:pt x="1" y="21"/>
                  </a:cubicBezTo>
                  <a:cubicBezTo>
                    <a:pt x="7" y="16"/>
                    <a:pt x="13" y="11"/>
                    <a:pt x="18" y="7"/>
                  </a:cubicBezTo>
                  <a:close/>
                </a:path>
              </a:pathLst>
            </a:custGeom>
            <a:solidFill>
              <a:srgbClr val="E1E1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43"/>
            <p:cNvSpPr/>
            <p:nvPr/>
          </p:nvSpPr>
          <p:spPr>
            <a:xfrm>
              <a:off x="4816025" y="3145900"/>
              <a:ext cx="181600" cy="104800"/>
            </a:xfrm>
            <a:custGeom>
              <a:rect b="b" l="l" r="r" t="t"/>
              <a:pathLst>
                <a:path extrusionOk="0" h="4192" w="7264">
                  <a:moveTo>
                    <a:pt x="1" y="0"/>
                  </a:moveTo>
                  <a:lnTo>
                    <a:pt x="1" y="0"/>
                  </a:lnTo>
                  <a:lnTo>
                    <a:pt x="7261" y="4192"/>
                  </a:lnTo>
                  <a:lnTo>
                    <a:pt x="7264" y="4192"/>
                  </a:lnTo>
                  <a:lnTo>
                    <a:pt x="7261" y="4192"/>
                  </a:lnTo>
                  <a:close/>
                </a:path>
              </a:pathLst>
            </a:custGeom>
            <a:solidFill>
              <a:srgbClr val="23C7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43"/>
            <p:cNvSpPr/>
            <p:nvPr/>
          </p:nvSpPr>
          <p:spPr>
            <a:xfrm>
              <a:off x="4808525" y="3136925"/>
              <a:ext cx="190900" cy="114200"/>
            </a:xfrm>
            <a:custGeom>
              <a:rect b="b" l="l" r="r" t="t"/>
              <a:pathLst>
                <a:path extrusionOk="0" h="4568" w="7636">
                  <a:moveTo>
                    <a:pt x="69" y="1"/>
                  </a:moveTo>
                  <a:cubicBezTo>
                    <a:pt x="62" y="5"/>
                    <a:pt x="58" y="8"/>
                    <a:pt x="52" y="15"/>
                  </a:cubicBezTo>
                  <a:cubicBezTo>
                    <a:pt x="38" y="29"/>
                    <a:pt x="25" y="46"/>
                    <a:pt x="14" y="62"/>
                  </a:cubicBezTo>
                  <a:cubicBezTo>
                    <a:pt x="8" y="79"/>
                    <a:pt x="0" y="97"/>
                    <a:pt x="0" y="114"/>
                  </a:cubicBezTo>
                  <a:cubicBezTo>
                    <a:pt x="0" y="131"/>
                    <a:pt x="8" y="148"/>
                    <a:pt x="17" y="165"/>
                  </a:cubicBezTo>
                  <a:cubicBezTo>
                    <a:pt x="25" y="182"/>
                    <a:pt x="35" y="199"/>
                    <a:pt x="49" y="210"/>
                  </a:cubicBezTo>
                  <a:cubicBezTo>
                    <a:pt x="58" y="219"/>
                    <a:pt x="66" y="226"/>
                    <a:pt x="76" y="233"/>
                  </a:cubicBezTo>
                  <a:lnTo>
                    <a:pt x="301" y="359"/>
                  </a:lnTo>
                  <a:lnTo>
                    <a:pt x="7561" y="4551"/>
                  </a:lnTo>
                  <a:lnTo>
                    <a:pt x="7564" y="4551"/>
                  </a:lnTo>
                  <a:cubicBezTo>
                    <a:pt x="7584" y="4561"/>
                    <a:pt x="7608" y="4567"/>
                    <a:pt x="7635" y="4567"/>
                  </a:cubicBezTo>
                  <a:lnTo>
                    <a:pt x="7635" y="4417"/>
                  </a:lnTo>
                  <a:cubicBezTo>
                    <a:pt x="7608" y="4417"/>
                    <a:pt x="7581" y="4414"/>
                    <a:pt x="7561" y="4400"/>
                  </a:cubicBezTo>
                  <a:lnTo>
                    <a:pt x="76" y="83"/>
                  </a:lnTo>
                  <a:cubicBezTo>
                    <a:pt x="55" y="69"/>
                    <a:pt x="45" y="56"/>
                    <a:pt x="45" y="38"/>
                  </a:cubicBezTo>
                  <a:cubicBezTo>
                    <a:pt x="45" y="25"/>
                    <a:pt x="55" y="11"/>
                    <a:pt x="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43"/>
            <p:cNvSpPr/>
            <p:nvPr/>
          </p:nvSpPr>
          <p:spPr>
            <a:xfrm>
              <a:off x="4810250" y="3134125"/>
              <a:ext cx="5450" cy="2825"/>
            </a:xfrm>
            <a:custGeom>
              <a:rect b="b" l="l" r="r" t="t"/>
              <a:pathLst>
                <a:path extrusionOk="0" h="113" w="218">
                  <a:moveTo>
                    <a:pt x="218" y="0"/>
                  </a:moveTo>
                  <a:lnTo>
                    <a:pt x="7" y="106"/>
                  </a:lnTo>
                  <a:lnTo>
                    <a:pt x="7" y="106"/>
                  </a:lnTo>
                  <a:lnTo>
                    <a:pt x="7" y="106"/>
                  </a:lnTo>
                  <a:lnTo>
                    <a:pt x="0" y="113"/>
                  </a:lnTo>
                  <a:lnTo>
                    <a:pt x="7" y="106"/>
                  </a:lnTo>
                  <a:lnTo>
                    <a:pt x="218" y="0"/>
                  </a:lnTo>
                  <a:close/>
                </a:path>
              </a:pathLst>
            </a:custGeom>
            <a:solidFill>
              <a:srgbClr val="7D7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43"/>
            <p:cNvSpPr/>
            <p:nvPr/>
          </p:nvSpPr>
          <p:spPr>
            <a:xfrm>
              <a:off x="4809650" y="3134125"/>
              <a:ext cx="356575" cy="113250"/>
            </a:xfrm>
            <a:custGeom>
              <a:rect b="b" l="l" r="r" t="t"/>
              <a:pathLst>
                <a:path extrusionOk="0" h="4530" w="14263">
                  <a:moveTo>
                    <a:pt x="242" y="0"/>
                  </a:moveTo>
                  <a:lnTo>
                    <a:pt x="31" y="106"/>
                  </a:lnTo>
                  <a:lnTo>
                    <a:pt x="24" y="113"/>
                  </a:lnTo>
                  <a:cubicBezTo>
                    <a:pt x="10" y="123"/>
                    <a:pt x="0" y="137"/>
                    <a:pt x="0" y="150"/>
                  </a:cubicBezTo>
                  <a:cubicBezTo>
                    <a:pt x="0" y="168"/>
                    <a:pt x="10" y="181"/>
                    <a:pt x="31" y="195"/>
                  </a:cubicBezTo>
                  <a:lnTo>
                    <a:pt x="7516" y="4512"/>
                  </a:lnTo>
                  <a:cubicBezTo>
                    <a:pt x="7536" y="4526"/>
                    <a:pt x="7563" y="4529"/>
                    <a:pt x="7590" y="4529"/>
                  </a:cubicBezTo>
                  <a:cubicBezTo>
                    <a:pt x="7618" y="4529"/>
                    <a:pt x="7645" y="4526"/>
                    <a:pt x="7666" y="4512"/>
                  </a:cubicBezTo>
                  <a:lnTo>
                    <a:pt x="14263" y="1174"/>
                  </a:lnTo>
                  <a:lnTo>
                    <a:pt x="13707" y="854"/>
                  </a:lnTo>
                  <a:cubicBezTo>
                    <a:pt x="13601" y="1083"/>
                    <a:pt x="13444" y="1277"/>
                    <a:pt x="13273" y="1376"/>
                  </a:cubicBezTo>
                  <a:cubicBezTo>
                    <a:pt x="13198" y="1420"/>
                    <a:pt x="13119" y="1444"/>
                    <a:pt x="13048" y="1444"/>
                  </a:cubicBezTo>
                  <a:cubicBezTo>
                    <a:pt x="12990" y="1444"/>
                    <a:pt x="12935" y="1427"/>
                    <a:pt x="12888" y="1400"/>
                  </a:cubicBezTo>
                  <a:cubicBezTo>
                    <a:pt x="12884" y="1396"/>
                    <a:pt x="12881" y="1396"/>
                    <a:pt x="12881" y="1393"/>
                  </a:cubicBezTo>
                  <a:lnTo>
                    <a:pt x="13017" y="1314"/>
                  </a:lnTo>
                  <a:cubicBezTo>
                    <a:pt x="13028" y="1314"/>
                    <a:pt x="13037" y="1318"/>
                    <a:pt x="13048" y="1318"/>
                  </a:cubicBezTo>
                  <a:cubicBezTo>
                    <a:pt x="13109" y="1318"/>
                    <a:pt x="13168" y="1294"/>
                    <a:pt x="13209" y="1267"/>
                  </a:cubicBezTo>
                  <a:cubicBezTo>
                    <a:pt x="13362" y="1178"/>
                    <a:pt x="13499" y="1001"/>
                    <a:pt x="13598" y="788"/>
                  </a:cubicBezTo>
                  <a:lnTo>
                    <a:pt x="13368" y="659"/>
                  </a:lnTo>
                  <a:lnTo>
                    <a:pt x="13368" y="1110"/>
                  </a:lnTo>
                  <a:lnTo>
                    <a:pt x="7683" y="4188"/>
                  </a:lnTo>
                  <a:cubicBezTo>
                    <a:pt x="7659" y="4202"/>
                    <a:pt x="7625" y="4208"/>
                    <a:pt x="7590" y="4208"/>
                  </a:cubicBezTo>
                  <a:cubicBezTo>
                    <a:pt x="7573" y="4208"/>
                    <a:pt x="7553" y="4205"/>
                    <a:pt x="7536" y="4202"/>
                  </a:cubicBezTo>
                  <a:cubicBezTo>
                    <a:pt x="7522" y="4198"/>
                    <a:pt x="7508" y="4195"/>
                    <a:pt x="7495" y="4188"/>
                  </a:cubicBezTo>
                  <a:lnTo>
                    <a:pt x="24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43"/>
            <p:cNvSpPr/>
            <p:nvPr/>
          </p:nvSpPr>
          <p:spPr>
            <a:xfrm>
              <a:off x="5156225" y="3165775"/>
              <a:ext cx="12725" cy="6500"/>
            </a:xfrm>
            <a:custGeom>
              <a:rect b="b" l="l" r="r" t="t"/>
              <a:pathLst>
                <a:path extrusionOk="0" h="260" w="509">
                  <a:moveTo>
                    <a:pt x="509" y="1"/>
                  </a:moveTo>
                  <a:lnTo>
                    <a:pt x="1" y="260"/>
                  </a:lnTo>
                  <a:lnTo>
                    <a:pt x="1" y="260"/>
                  </a:lnTo>
                  <a:close/>
                </a:path>
              </a:pathLst>
            </a:custGeom>
            <a:solidFill>
              <a:srgbClr val="3748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43"/>
            <p:cNvSpPr/>
            <p:nvPr/>
          </p:nvSpPr>
          <p:spPr>
            <a:xfrm>
              <a:off x="5000500" y="3250675"/>
              <a:ext cx="800" cy="275"/>
            </a:xfrm>
            <a:custGeom>
              <a:rect b="b" l="l" r="r" t="t"/>
              <a:pathLst>
                <a:path extrusionOk="0" h="11" w="32">
                  <a:moveTo>
                    <a:pt x="32" y="1"/>
                  </a:moveTo>
                  <a:lnTo>
                    <a:pt x="32" y="1"/>
                  </a:lnTo>
                  <a:cubicBezTo>
                    <a:pt x="21" y="4"/>
                    <a:pt x="11" y="7"/>
                    <a:pt x="1" y="11"/>
                  </a:cubicBezTo>
                  <a:cubicBezTo>
                    <a:pt x="14" y="7"/>
                    <a:pt x="25" y="4"/>
                    <a:pt x="32" y="1"/>
                  </a:cubicBezTo>
                  <a:close/>
                </a:path>
              </a:pathLst>
            </a:custGeom>
            <a:solidFill>
              <a:srgbClr val="1FB2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43"/>
            <p:cNvSpPr/>
            <p:nvPr/>
          </p:nvSpPr>
          <p:spPr>
            <a:xfrm>
              <a:off x="4999400" y="3162125"/>
              <a:ext cx="169550" cy="89000"/>
            </a:xfrm>
            <a:custGeom>
              <a:rect b="b" l="l" r="r" t="t"/>
              <a:pathLst>
                <a:path extrusionOk="0" h="3560" w="6782">
                  <a:moveTo>
                    <a:pt x="6782" y="0"/>
                  </a:moveTo>
                  <a:lnTo>
                    <a:pt x="6683" y="58"/>
                  </a:lnTo>
                  <a:lnTo>
                    <a:pt x="6673" y="54"/>
                  </a:lnTo>
                  <a:lnTo>
                    <a:pt x="76" y="3392"/>
                  </a:lnTo>
                  <a:cubicBezTo>
                    <a:pt x="55" y="3406"/>
                    <a:pt x="28" y="3409"/>
                    <a:pt x="0" y="3409"/>
                  </a:cubicBezTo>
                  <a:lnTo>
                    <a:pt x="0" y="3559"/>
                  </a:lnTo>
                  <a:cubicBezTo>
                    <a:pt x="17" y="3559"/>
                    <a:pt x="31" y="3556"/>
                    <a:pt x="45" y="3553"/>
                  </a:cubicBezTo>
                  <a:cubicBezTo>
                    <a:pt x="55" y="3549"/>
                    <a:pt x="65" y="3546"/>
                    <a:pt x="76" y="3543"/>
                  </a:cubicBezTo>
                  <a:lnTo>
                    <a:pt x="6274" y="406"/>
                  </a:lnTo>
                  <a:lnTo>
                    <a:pt x="6782" y="147"/>
                  </a:lnTo>
                  <a:lnTo>
                    <a:pt x="678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43"/>
            <p:cNvSpPr/>
            <p:nvPr/>
          </p:nvSpPr>
          <p:spPr>
            <a:xfrm>
              <a:off x="4975600" y="3004425"/>
              <a:ext cx="190900" cy="159150"/>
            </a:xfrm>
            <a:custGeom>
              <a:rect b="b" l="l" r="r" t="t"/>
              <a:pathLst>
                <a:path extrusionOk="0" h="6366" w="7636">
                  <a:moveTo>
                    <a:pt x="0" y="1"/>
                  </a:moveTo>
                  <a:lnTo>
                    <a:pt x="0" y="1963"/>
                  </a:lnTo>
                  <a:lnTo>
                    <a:pt x="7635" y="6366"/>
                  </a:lnTo>
                  <a:lnTo>
                    <a:pt x="7635" y="4428"/>
                  </a:lnTo>
                  <a:lnTo>
                    <a:pt x="0" y="1"/>
                  </a:ln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43"/>
            <p:cNvSpPr/>
            <p:nvPr/>
          </p:nvSpPr>
          <p:spPr>
            <a:xfrm>
              <a:off x="5133525" y="3118600"/>
              <a:ext cx="32975" cy="44975"/>
            </a:xfrm>
            <a:custGeom>
              <a:rect b="b" l="l" r="r" t="t"/>
              <a:pathLst>
                <a:path extrusionOk="0" h="1799" w="1319">
                  <a:moveTo>
                    <a:pt x="618" y="427"/>
                  </a:moveTo>
                  <a:lnTo>
                    <a:pt x="69" y="762"/>
                  </a:lnTo>
                  <a:cubicBezTo>
                    <a:pt x="45" y="802"/>
                    <a:pt x="21" y="840"/>
                    <a:pt x="0" y="881"/>
                  </a:cubicBezTo>
                  <a:lnTo>
                    <a:pt x="413" y="1119"/>
                  </a:lnTo>
                  <a:lnTo>
                    <a:pt x="413" y="1280"/>
                  </a:lnTo>
                  <a:lnTo>
                    <a:pt x="643" y="1409"/>
                  </a:lnTo>
                  <a:cubicBezTo>
                    <a:pt x="717" y="1239"/>
                    <a:pt x="769" y="1045"/>
                    <a:pt x="772" y="864"/>
                  </a:cubicBezTo>
                  <a:cubicBezTo>
                    <a:pt x="779" y="652"/>
                    <a:pt x="725" y="488"/>
                    <a:pt x="622" y="431"/>
                  </a:cubicBezTo>
                  <a:lnTo>
                    <a:pt x="618" y="427"/>
                  </a:lnTo>
                  <a:close/>
                  <a:moveTo>
                    <a:pt x="1318" y="1"/>
                  </a:moveTo>
                  <a:lnTo>
                    <a:pt x="734" y="355"/>
                  </a:lnTo>
                  <a:cubicBezTo>
                    <a:pt x="847" y="454"/>
                    <a:pt x="909" y="639"/>
                    <a:pt x="898" y="867"/>
                  </a:cubicBezTo>
                  <a:cubicBezTo>
                    <a:pt x="895" y="1072"/>
                    <a:pt x="840" y="1283"/>
                    <a:pt x="752" y="1475"/>
                  </a:cubicBezTo>
                  <a:lnTo>
                    <a:pt x="1318" y="1799"/>
                  </a:lnTo>
                  <a:lnTo>
                    <a:pt x="1318" y="1792"/>
                  </a:lnTo>
                  <a:lnTo>
                    <a:pt x="131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43"/>
            <p:cNvSpPr/>
            <p:nvPr/>
          </p:nvSpPr>
          <p:spPr>
            <a:xfrm>
              <a:off x="4808525" y="3036425"/>
              <a:ext cx="335350" cy="202925"/>
            </a:xfrm>
            <a:custGeom>
              <a:rect b="b" l="l" r="r" t="t"/>
              <a:pathLst>
                <a:path extrusionOk="0" h="8117" w="13414">
                  <a:moveTo>
                    <a:pt x="5782" y="0"/>
                  </a:moveTo>
                  <a:lnTo>
                    <a:pt x="96" y="3079"/>
                  </a:lnTo>
                  <a:cubicBezTo>
                    <a:pt x="41" y="3110"/>
                    <a:pt x="0" y="3181"/>
                    <a:pt x="0" y="3239"/>
                  </a:cubicBezTo>
                  <a:lnTo>
                    <a:pt x="0" y="3636"/>
                  </a:lnTo>
                  <a:cubicBezTo>
                    <a:pt x="0" y="3697"/>
                    <a:pt x="41" y="3768"/>
                    <a:pt x="96" y="3800"/>
                  </a:cubicBezTo>
                  <a:lnTo>
                    <a:pt x="7544" y="8096"/>
                  </a:lnTo>
                  <a:cubicBezTo>
                    <a:pt x="7569" y="8110"/>
                    <a:pt x="7602" y="8117"/>
                    <a:pt x="7635" y="8117"/>
                  </a:cubicBezTo>
                  <a:cubicBezTo>
                    <a:pt x="7669" y="8117"/>
                    <a:pt x="7702" y="8110"/>
                    <a:pt x="7728" y="8096"/>
                  </a:cubicBezTo>
                  <a:lnTo>
                    <a:pt x="13413" y="5018"/>
                  </a:lnTo>
                  <a:lnTo>
                    <a:pt x="13413" y="4406"/>
                  </a:lnTo>
                  <a:lnTo>
                    <a:pt x="5782"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43"/>
            <p:cNvSpPr/>
            <p:nvPr/>
          </p:nvSpPr>
          <p:spPr>
            <a:xfrm>
              <a:off x="4809550" y="3036425"/>
              <a:ext cx="334325" cy="187625"/>
            </a:xfrm>
            <a:custGeom>
              <a:rect b="b" l="l" r="r" t="t"/>
              <a:pathLst>
                <a:path extrusionOk="0" h="7505" w="13373">
                  <a:moveTo>
                    <a:pt x="5741" y="0"/>
                  </a:moveTo>
                  <a:lnTo>
                    <a:pt x="55" y="3079"/>
                  </a:lnTo>
                  <a:cubicBezTo>
                    <a:pt x="0" y="3110"/>
                    <a:pt x="0" y="3157"/>
                    <a:pt x="55" y="3185"/>
                  </a:cubicBezTo>
                  <a:lnTo>
                    <a:pt x="7503" y="7481"/>
                  </a:lnTo>
                  <a:cubicBezTo>
                    <a:pt x="7528" y="7497"/>
                    <a:pt x="7561" y="7505"/>
                    <a:pt x="7594" y="7505"/>
                  </a:cubicBezTo>
                  <a:cubicBezTo>
                    <a:pt x="7628" y="7505"/>
                    <a:pt x="7661" y="7497"/>
                    <a:pt x="7687" y="7481"/>
                  </a:cubicBezTo>
                  <a:lnTo>
                    <a:pt x="13372" y="4406"/>
                  </a:lnTo>
                  <a:lnTo>
                    <a:pt x="5741" y="0"/>
                  </a:ln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43"/>
            <p:cNvSpPr/>
            <p:nvPr/>
          </p:nvSpPr>
          <p:spPr>
            <a:xfrm>
              <a:off x="5124225" y="3144500"/>
              <a:ext cx="7700" cy="4025"/>
            </a:xfrm>
            <a:custGeom>
              <a:rect b="b" l="l" r="r" t="t"/>
              <a:pathLst>
                <a:path extrusionOk="0" h="161" w="308">
                  <a:moveTo>
                    <a:pt x="136" y="1"/>
                  </a:moveTo>
                  <a:cubicBezTo>
                    <a:pt x="104" y="1"/>
                    <a:pt x="71" y="8"/>
                    <a:pt x="48" y="22"/>
                  </a:cubicBezTo>
                  <a:cubicBezTo>
                    <a:pt x="45" y="22"/>
                    <a:pt x="42" y="25"/>
                    <a:pt x="38" y="29"/>
                  </a:cubicBezTo>
                  <a:cubicBezTo>
                    <a:pt x="1" y="60"/>
                    <a:pt x="7" y="101"/>
                    <a:pt x="62" y="135"/>
                  </a:cubicBezTo>
                  <a:cubicBezTo>
                    <a:pt x="83" y="142"/>
                    <a:pt x="103" y="152"/>
                    <a:pt x="127" y="156"/>
                  </a:cubicBezTo>
                  <a:cubicBezTo>
                    <a:pt x="141" y="159"/>
                    <a:pt x="156" y="160"/>
                    <a:pt x="171" y="160"/>
                  </a:cubicBezTo>
                  <a:cubicBezTo>
                    <a:pt x="190" y="160"/>
                    <a:pt x="209" y="158"/>
                    <a:pt x="226" y="152"/>
                  </a:cubicBezTo>
                  <a:cubicBezTo>
                    <a:pt x="240" y="152"/>
                    <a:pt x="250" y="148"/>
                    <a:pt x="257" y="142"/>
                  </a:cubicBezTo>
                  <a:cubicBezTo>
                    <a:pt x="308" y="115"/>
                    <a:pt x="305" y="63"/>
                    <a:pt x="243" y="29"/>
                  </a:cubicBezTo>
                  <a:cubicBezTo>
                    <a:pt x="219" y="16"/>
                    <a:pt x="188" y="5"/>
                    <a:pt x="155" y="2"/>
                  </a:cubicBezTo>
                  <a:cubicBezTo>
                    <a:pt x="148" y="1"/>
                    <a:pt x="142" y="1"/>
                    <a:pt x="136"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43"/>
            <p:cNvSpPr/>
            <p:nvPr/>
          </p:nvSpPr>
          <p:spPr>
            <a:xfrm>
              <a:off x="4808525" y="3113800"/>
              <a:ext cx="190900" cy="125550"/>
            </a:xfrm>
            <a:custGeom>
              <a:rect b="b" l="l" r="r" t="t"/>
              <a:pathLst>
                <a:path extrusionOk="0" h="5022" w="7636">
                  <a:moveTo>
                    <a:pt x="72" y="1"/>
                  </a:moveTo>
                  <a:cubicBezTo>
                    <a:pt x="31" y="35"/>
                    <a:pt x="0" y="97"/>
                    <a:pt x="0" y="144"/>
                  </a:cubicBezTo>
                  <a:lnTo>
                    <a:pt x="0" y="544"/>
                  </a:lnTo>
                  <a:cubicBezTo>
                    <a:pt x="0" y="602"/>
                    <a:pt x="41" y="673"/>
                    <a:pt x="93" y="705"/>
                  </a:cubicBezTo>
                  <a:lnTo>
                    <a:pt x="7540" y="5001"/>
                  </a:lnTo>
                  <a:cubicBezTo>
                    <a:pt x="7567" y="5015"/>
                    <a:pt x="7602" y="5021"/>
                    <a:pt x="7635" y="5021"/>
                  </a:cubicBezTo>
                  <a:lnTo>
                    <a:pt x="7635" y="4407"/>
                  </a:lnTo>
                  <a:cubicBezTo>
                    <a:pt x="7630" y="4408"/>
                    <a:pt x="7625" y="4408"/>
                    <a:pt x="7620" y="4408"/>
                  </a:cubicBezTo>
                  <a:cubicBezTo>
                    <a:pt x="7592" y="4408"/>
                    <a:pt x="7563" y="4398"/>
                    <a:pt x="7540" y="4386"/>
                  </a:cubicBezTo>
                  <a:lnTo>
                    <a:pt x="93" y="90"/>
                  </a:lnTo>
                  <a:cubicBezTo>
                    <a:pt x="52" y="66"/>
                    <a:pt x="45" y="29"/>
                    <a:pt x="72" y="1"/>
                  </a:cubicBezTo>
                  <a:close/>
                </a:path>
              </a:pathLst>
            </a:custGeom>
            <a:solidFill>
              <a:srgbClr val="E6E6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43"/>
            <p:cNvSpPr/>
            <p:nvPr/>
          </p:nvSpPr>
          <p:spPr>
            <a:xfrm>
              <a:off x="5127900" y="3125500"/>
              <a:ext cx="28350" cy="44725"/>
            </a:xfrm>
            <a:custGeom>
              <a:rect b="b" l="l" r="r" t="t"/>
              <a:pathLst>
                <a:path extrusionOk="0" h="1789" w="1134">
                  <a:moveTo>
                    <a:pt x="749" y="1"/>
                  </a:moveTo>
                  <a:cubicBezTo>
                    <a:pt x="678" y="1"/>
                    <a:pt x="603" y="22"/>
                    <a:pt x="526" y="65"/>
                  </a:cubicBezTo>
                  <a:cubicBezTo>
                    <a:pt x="294" y="202"/>
                    <a:pt x="93" y="509"/>
                    <a:pt x="0" y="847"/>
                  </a:cubicBezTo>
                  <a:cubicBezTo>
                    <a:pt x="44" y="854"/>
                    <a:pt x="99" y="861"/>
                    <a:pt x="126" y="864"/>
                  </a:cubicBezTo>
                  <a:cubicBezTo>
                    <a:pt x="212" y="567"/>
                    <a:pt x="389" y="291"/>
                    <a:pt x="588" y="178"/>
                  </a:cubicBezTo>
                  <a:cubicBezTo>
                    <a:pt x="632" y="151"/>
                    <a:pt x="690" y="127"/>
                    <a:pt x="748" y="127"/>
                  </a:cubicBezTo>
                  <a:cubicBezTo>
                    <a:pt x="782" y="127"/>
                    <a:pt x="816" y="134"/>
                    <a:pt x="847" y="155"/>
                  </a:cubicBezTo>
                  <a:cubicBezTo>
                    <a:pt x="950" y="212"/>
                    <a:pt x="1004" y="376"/>
                    <a:pt x="997" y="588"/>
                  </a:cubicBezTo>
                  <a:cubicBezTo>
                    <a:pt x="986" y="994"/>
                    <a:pt x="755" y="1455"/>
                    <a:pt x="479" y="1612"/>
                  </a:cubicBezTo>
                  <a:cubicBezTo>
                    <a:pt x="435" y="1638"/>
                    <a:pt x="379" y="1662"/>
                    <a:pt x="319" y="1662"/>
                  </a:cubicBezTo>
                  <a:cubicBezTo>
                    <a:pt x="308" y="1662"/>
                    <a:pt x="298" y="1661"/>
                    <a:pt x="287" y="1659"/>
                  </a:cubicBezTo>
                  <a:lnTo>
                    <a:pt x="151" y="1738"/>
                  </a:lnTo>
                  <a:cubicBezTo>
                    <a:pt x="151" y="1741"/>
                    <a:pt x="154" y="1741"/>
                    <a:pt x="158" y="1745"/>
                  </a:cubicBezTo>
                  <a:cubicBezTo>
                    <a:pt x="205" y="1772"/>
                    <a:pt x="260" y="1789"/>
                    <a:pt x="318" y="1789"/>
                  </a:cubicBezTo>
                  <a:cubicBezTo>
                    <a:pt x="389" y="1789"/>
                    <a:pt x="468" y="1765"/>
                    <a:pt x="543" y="1721"/>
                  </a:cubicBezTo>
                  <a:cubicBezTo>
                    <a:pt x="857" y="1540"/>
                    <a:pt x="1113" y="1045"/>
                    <a:pt x="1123" y="591"/>
                  </a:cubicBezTo>
                  <a:cubicBezTo>
                    <a:pt x="1134" y="328"/>
                    <a:pt x="1055" y="130"/>
                    <a:pt x="912" y="45"/>
                  </a:cubicBezTo>
                  <a:cubicBezTo>
                    <a:pt x="862" y="16"/>
                    <a:pt x="807" y="1"/>
                    <a:pt x="74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43"/>
            <p:cNvSpPr/>
            <p:nvPr/>
          </p:nvSpPr>
          <p:spPr>
            <a:xfrm>
              <a:off x="4808525" y="3003150"/>
              <a:ext cx="360425" cy="216850"/>
            </a:xfrm>
            <a:custGeom>
              <a:rect b="b" l="l" r="r" t="t"/>
              <a:pathLst>
                <a:path extrusionOk="0" h="8674" w="14417">
                  <a:moveTo>
                    <a:pt x="6789" y="0"/>
                  </a:moveTo>
                  <a:lnTo>
                    <a:pt x="76" y="4103"/>
                  </a:lnTo>
                  <a:cubicBezTo>
                    <a:pt x="35" y="4127"/>
                    <a:pt x="0" y="4178"/>
                    <a:pt x="0" y="4219"/>
                  </a:cubicBezTo>
                  <a:cubicBezTo>
                    <a:pt x="0" y="4260"/>
                    <a:pt x="35" y="4315"/>
                    <a:pt x="76" y="4338"/>
                  </a:cubicBezTo>
                  <a:lnTo>
                    <a:pt x="7561" y="8656"/>
                  </a:lnTo>
                  <a:cubicBezTo>
                    <a:pt x="7581" y="8668"/>
                    <a:pt x="7608" y="8674"/>
                    <a:pt x="7636" y="8674"/>
                  </a:cubicBezTo>
                  <a:cubicBezTo>
                    <a:pt x="7663" y="8674"/>
                    <a:pt x="7690" y="8668"/>
                    <a:pt x="7711" y="8656"/>
                  </a:cubicBezTo>
                  <a:lnTo>
                    <a:pt x="14417" y="4557"/>
                  </a:lnTo>
                  <a:lnTo>
                    <a:pt x="14417" y="4406"/>
                  </a:lnTo>
                  <a:lnTo>
                    <a:pt x="6789" y="0"/>
                  </a:ln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43"/>
            <p:cNvSpPr/>
            <p:nvPr/>
          </p:nvSpPr>
          <p:spPr>
            <a:xfrm>
              <a:off x="4809800" y="3105625"/>
              <a:ext cx="625" cy="525"/>
            </a:xfrm>
            <a:custGeom>
              <a:rect b="b" l="l" r="r" t="t"/>
              <a:pathLst>
                <a:path extrusionOk="0" h="21" w="25">
                  <a:moveTo>
                    <a:pt x="25" y="0"/>
                  </a:moveTo>
                  <a:lnTo>
                    <a:pt x="25" y="0"/>
                  </a:lnTo>
                  <a:cubicBezTo>
                    <a:pt x="24" y="1"/>
                    <a:pt x="23" y="2"/>
                    <a:pt x="22" y="3"/>
                  </a:cubicBezTo>
                  <a:lnTo>
                    <a:pt x="22" y="3"/>
                  </a:lnTo>
                  <a:cubicBezTo>
                    <a:pt x="23" y="2"/>
                    <a:pt x="24" y="1"/>
                    <a:pt x="25" y="0"/>
                  </a:cubicBezTo>
                  <a:close/>
                  <a:moveTo>
                    <a:pt x="22" y="3"/>
                  </a:moveTo>
                  <a:cubicBezTo>
                    <a:pt x="20" y="5"/>
                    <a:pt x="17" y="7"/>
                    <a:pt x="14" y="10"/>
                  </a:cubicBezTo>
                  <a:lnTo>
                    <a:pt x="14" y="10"/>
                  </a:lnTo>
                  <a:cubicBezTo>
                    <a:pt x="15" y="9"/>
                    <a:pt x="17" y="8"/>
                    <a:pt x="18" y="8"/>
                  </a:cubicBezTo>
                  <a:cubicBezTo>
                    <a:pt x="18" y="8"/>
                    <a:pt x="20" y="5"/>
                    <a:pt x="22" y="3"/>
                  </a:cubicBezTo>
                  <a:close/>
                  <a:moveTo>
                    <a:pt x="14" y="10"/>
                  </a:moveTo>
                  <a:lnTo>
                    <a:pt x="14" y="10"/>
                  </a:lnTo>
                  <a:cubicBezTo>
                    <a:pt x="8" y="13"/>
                    <a:pt x="4" y="18"/>
                    <a:pt x="1" y="21"/>
                  </a:cubicBezTo>
                  <a:cubicBezTo>
                    <a:pt x="5" y="17"/>
                    <a:pt x="9" y="13"/>
                    <a:pt x="14" y="10"/>
                  </a:cubicBezTo>
                  <a:close/>
                </a:path>
              </a:pathLst>
            </a:custGeom>
            <a:solidFill>
              <a:srgbClr val="E1E1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43"/>
            <p:cNvSpPr/>
            <p:nvPr/>
          </p:nvSpPr>
          <p:spPr>
            <a:xfrm>
              <a:off x="4812300" y="3112625"/>
              <a:ext cx="185325" cy="106925"/>
            </a:xfrm>
            <a:custGeom>
              <a:rect b="b" l="l" r="r" t="t"/>
              <a:pathLst>
                <a:path extrusionOk="0" h="4277" w="7413">
                  <a:moveTo>
                    <a:pt x="0" y="0"/>
                  </a:moveTo>
                  <a:lnTo>
                    <a:pt x="0" y="0"/>
                  </a:lnTo>
                  <a:lnTo>
                    <a:pt x="7410" y="4277"/>
                  </a:lnTo>
                  <a:lnTo>
                    <a:pt x="7413" y="4277"/>
                  </a:lnTo>
                  <a:lnTo>
                    <a:pt x="7410" y="4277"/>
                  </a:lnTo>
                  <a:close/>
                </a:path>
              </a:pathLst>
            </a:custGeom>
            <a:solidFill>
              <a:srgbClr val="E1E1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43"/>
            <p:cNvSpPr/>
            <p:nvPr/>
          </p:nvSpPr>
          <p:spPr>
            <a:xfrm>
              <a:off x="4808525" y="3105800"/>
              <a:ext cx="190900" cy="114200"/>
            </a:xfrm>
            <a:custGeom>
              <a:rect b="b" l="l" r="r" t="t"/>
              <a:pathLst>
                <a:path extrusionOk="0" h="4568" w="7636">
                  <a:moveTo>
                    <a:pt x="69" y="1"/>
                  </a:moveTo>
                  <a:lnTo>
                    <a:pt x="69" y="1"/>
                  </a:lnTo>
                  <a:cubicBezTo>
                    <a:pt x="62" y="4"/>
                    <a:pt x="55" y="10"/>
                    <a:pt x="52" y="14"/>
                  </a:cubicBezTo>
                  <a:cubicBezTo>
                    <a:pt x="35" y="28"/>
                    <a:pt x="25" y="45"/>
                    <a:pt x="14" y="62"/>
                  </a:cubicBezTo>
                  <a:cubicBezTo>
                    <a:pt x="8" y="78"/>
                    <a:pt x="0" y="96"/>
                    <a:pt x="0" y="113"/>
                  </a:cubicBezTo>
                  <a:cubicBezTo>
                    <a:pt x="0" y="130"/>
                    <a:pt x="8" y="147"/>
                    <a:pt x="17" y="168"/>
                  </a:cubicBezTo>
                  <a:cubicBezTo>
                    <a:pt x="25" y="181"/>
                    <a:pt x="35" y="198"/>
                    <a:pt x="49" y="209"/>
                  </a:cubicBezTo>
                  <a:cubicBezTo>
                    <a:pt x="58" y="219"/>
                    <a:pt x="66" y="226"/>
                    <a:pt x="76" y="232"/>
                  </a:cubicBezTo>
                  <a:lnTo>
                    <a:pt x="151" y="273"/>
                  </a:lnTo>
                  <a:lnTo>
                    <a:pt x="7561" y="4550"/>
                  </a:lnTo>
                  <a:lnTo>
                    <a:pt x="7564" y="4550"/>
                  </a:lnTo>
                  <a:cubicBezTo>
                    <a:pt x="7584" y="4560"/>
                    <a:pt x="7608" y="4567"/>
                    <a:pt x="7635" y="4567"/>
                  </a:cubicBezTo>
                  <a:lnTo>
                    <a:pt x="7635" y="4416"/>
                  </a:lnTo>
                  <a:cubicBezTo>
                    <a:pt x="7608" y="4416"/>
                    <a:pt x="7581" y="4413"/>
                    <a:pt x="7561" y="4399"/>
                  </a:cubicBezTo>
                  <a:lnTo>
                    <a:pt x="76" y="83"/>
                  </a:lnTo>
                  <a:cubicBezTo>
                    <a:pt x="55" y="69"/>
                    <a:pt x="45" y="55"/>
                    <a:pt x="45" y="37"/>
                  </a:cubicBezTo>
                  <a:cubicBezTo>
                    <a:pt x="45" y="24"/>
                    <a:pt x="52" y="10"/>
                    <a:pt x="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43"/>
            <p:cNvSpPr/>
            <p:nvPr/>
          </p:nvSpPr>
          <p:spPr>
            <a:xfrm>
              <a:off x="4809375" y="3003150"/>
              <a:ext cx="359575" cy="213075"/>
            </a:xfrm>
            <a:custGeom>
              <a:rect b="b" l="l" r="r" t="t"/>
              <a:pathLst>
                <a:path extrusionOk="0" h="8523" w="14383">
                  <a:moveTo>
                    <a:pt x="6755" y="0"/>
                  </a:moveTo>
                  <a:lnTo>
                    <a:pt x="42" y="4099"/>
                  </a:lnTo>
                  <a:cubicBezTo>
                    <a:pt x="1" y="4123"/>
                    <a:pt x="1" y="4164"/>
                    <a:pt x="42" y="4189"/>
                  </a:cubicBezTo>
                  <a:lnTo>
                    <a:pt x="7527" y="8505"/>
                  </a:lnTo>
                  <a:cubicBezTo>
                    <a:pt x="7547" y="8519"/>
                    <a:pt x="7574" y="8522"/>
                    <a:pt x="7601" y="8522"/>
                  </a:cubicBezTo>
                  <a:cubicBezTo>
                    <a:pt x="7629" y="8522"/>
                    <a:pt x="7656" y="8519"/>
                    <a:pt x="7677" y="8505"/>
                  </a:cubicBezTo>
                  <a:lnTo>
                    <a:pt x="14383" y="4406"/>
                  </a:lnTo>
                  <a:lnTo>
                    <a:pt x="675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43"/>
            <p:cNvSpPr/>
            <p:nvPr/>
          </p:nvSpPr>
          <p:spPr>
            <a:xfrm>
              <a:off x="5135250" y="3118600"/>
              <a:ext cx="31250" cy="19050"/>
            </a:xfrm>
            <a:custGeom>
              <a:rect b="b" l="l" r="r" t="t"/>
              <a:pathLst>
                <a:path extrusionOk="0" h="762" w="1250">
                  <a:moveTo>
                    <a:pt x="549" y="427"/>
                  </a:moveTo>
                  <a:lnTo>
                    <a:pt x="0" y="762"/>
                  </a:lnTo>
                  <a:lnTo>
                    <a:pt x="0" y="762"/>
                  </a:lnTo>
                  <a:lnTo>
                    <a:pt x="549" y="427"/>
                  </a:lnTo>
                  <a:lnTo>
                    <a:pt x="549" y="427"/>
                  </a:lnTo>
                  <a:close/>
                  <a:moveTo>
                    <a:pt x="1249" y="1"/>
                  </a:moveTo>
                  <a:lnTo>
                    <a:pt x="665" y="355"/>
                  </a:lnTo>
                  <a:lnTo>
                    <a:pt x="665" y="355"/>
                  </a:lnTo>
                  <a:lnTo>
                    <a:pt x="1249" y="1"/>
                  </a:lnTo>
                  <a:close/>
                </a:path>
              </a:pathLst>
            </a:custGeom>
            <a:solidFill>
              <a:srgbClr val="0A35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43"/>
            <p:cNvSpPr/>
            <p:nvPr/>
          </p:nvSpPr>
          <p:spPr>
            <a:xfrm>
              <a:off x="5000500" y="3219550"/>
              <a:ext cx="800" cy="250"/>
            </a:xfrm>
            <a:custGeom>
              <a:rect b="b" l="l" r="r" t="t"/>
              <a:pathLst>
                <a:path extrusionOk="0" h="10" w="32">
                  <a:moveTo>
                    <a:pt x="32" y="0"/>
                  </a:moveTo>
                  <a:lnTo>
                    <a:pt x="32" y="0"/>
                  </a:lnTo>
                  <a:cubicBezTo>
                    <a:pt x="21" y="3"/>
                    <a:pt x="11" y="7"/>
                    <a:pt x="1" y="10"/>
                  </a:cubicBezTo>
                  <a:cubicBezTo>
                    <a:pt x="11" y="10"/>
                    <a:pt x="25" y="3"/>
                    <a:pt x="32" y="0"/>
                  </a:cubicBezTo>
                  <a:close/>
                </a:path>
              </a:pathLst>
            </a:custGeom>
            <a:solidFill>
              <a:srgbClr val="C8C8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43"/>
            <p:cNvSpPr/>
            <p:nvPr/>
          </p:nvSpPr>
          <p:spPr>
            <a:xfrm>
              <a:off x="5129950" y="3127475"/>
              <a:ext cx="21950" cy="13400"/>
            </a:xfrm>
            <a:custGeom>
              <a:rect b="b" l="l" r="r" t="t"/>
              <a:pathLst>
                <a:path extrusionOk="0" h="536" w="878">
                  <a:moveTo>
                    <a:pt x="212" y="407"/>
                  </a:moveTo>
                  <a:lnTo>
                    <a:pt x="0" y="536"/>
                  </a:lnTo>
                  <a:lnTo>
                    <a:pt x="0" y="536"/>
                  </a:lnTo>
                  <a:lnTo>
                    <a:pt x="212" y="407"/>
                  </a:lnTo>
                  <a:lnTo>
                    <a:pt x="212" y="407"/>
                  </a:lnTo>
                  <a:close/>
                  <a:moveTo>
                    <a:pt x="877" y="0"/>
                  </a:moveTo>
                  <a:lnTo>
                    <a:pt x="761" y="72"/>
                  </a:lnTo>
                  <a:lnTo>
                    <a:pt x="761" y="72"/>
                  </a:lnTo>
                  <a:lnTo>
                    <a:pt x="877" y="0"/>
                  </a:lnTo>
                  <a:close/>
                </a:path>
              </a:pathLst>
            </a:custGeom>
            <a:solidFill>
              <a:srgbClr val="1E28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43"/>
            <p:cNvSpPr/>
            <p:nvPr/>
          </p:nvSpPr>
          <p:spPr>
            <a:xfrm>
              <a:off x="4999400" y="3113300"/>
              <a:ext cx="169550" cy="106700"/>
            </a:xfrm>
            <a:custGeom>
              <a:rect b="b" l="l" r="r" t="t"/>
              <a:pathLst>
                <a:path extrusionOk="0" h="4268" w="6782">
                  <a:moveTo>
                    <a:pt x="6782" y="0"/>
                  </a:moveTo>
                  <a:lnTo>
                    <a:pt x="76" y="4099"/>
                  </a:lnTo>
                  <a:cubicBezTo>
                    <a:pt x="55" y="4113"/>
                    <a:pt x="28" y="4116"/>
                    <a:pt x="0" y="4116"/>
                  </a:cubicBezTo>
                  <a:lnTo>
                    <a:pt x="0" y="4267"/>
                  </a:lnTo>
                  <a:cubicBezTo>
                    <a:pt x="14" y="4267"/>
                    <a:pt x="31" y="4263"/>
                    <a:pt x="45" y="4260"/>
                  </a:cubicBezTo>
                  <a:cubicBezTo>
                    <a:pt x="55" y="4257"/>
                    <a:pt x="65" y="4253"/>
                    <a:pt x="76" y="4250"/>
                  </a:cubicBezTo>
                  <a:lnTo>
                    <a:pt x="5222" y="1103"/>
                  </a:lnTo>
                  <a:lnTo>
                    <a:pt x="5434" y="974"/>
                  </a:lnTo>
                  <a:lnTo>
                    <a:pt x="5983" y="639"/>
                  </a:lnTo>
                  <a:lnTo>
                    <a:pt x="6099" y="567"/>
                  </a:lnTo>
                  <a:lnTo>
                    <a:pt x="6683" y="213"/>
                  </a:lnTo>
                  <a:lnTo>
                    <a:pt x="6683" y="73"/>
                  </a:lnTo>
                  <a:lnTo>
                    <a:pt x="6782" y="4"/>
                  </a:lnTo>
                  <a:lnTo>
                    <a:pt x="678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43"/>
            <p:cNvSpPr/>
            <p:nvPr/>
          </p:nvSpPr>
          <p:spPr>
            <a:xfrm>
              <a:off x="5166475" y="3113375"/>
              <a:ext cx="2475" cy="50200"/>
            </a:xfrm>
            <a:custGeom>
              <a:rect b="b" l="l" r="r" t="t"/>
              <a:pathLst>
                <a:path extrusionOk="0" h="2008" w="99">
                  <a:moveTo>
                    <a:pt x="99" y="1"/>
                  </a:moveTo>
                  <a:lnTo>
                    <a:pt x="0" y="70"/>
                  </a:lnTo>
                  <a:lnTo>
                    <a:pt x="0" y="2008"/>
                  </a:lnTo>
                  <a:lnTo>
                    <a:pt x="99" y="1950"/>
                  </a:lnTo>
                  <a:lnTo>
                    <a:pt x="99" y="1"/>
                  </a:ln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43"/>
            <p:cNvSpPr/>
            <p:nvPr/>
          </p:nvSpPr>
          <p:spPr>
            <a:xfrm>
              <a:off x="5166475" y="3113375"/>
              <a:ext cx="2475" cy="50200"/>
            </a:xfrm>
            <a:custGeom>
              <a:rect b="b" l="l" r="r" t="t"/>
              <a:pathLst>
                <a:path extrusionOk="0" h="2008" w="99">
                  <a:moveTo>
                    <a:pt x="99" y="1"/>
                  </a:moveTo>
                  <a:lnTo>
                    <a:pt x="0" y="70"/>
                  </a:lnTo>
                  <a:lnTo>
                    <a:pt x="0" y="2008"/>
                  </a:lnTo>
                  <a:lnTo>
                    <a:pt x="99" y="1950"/>
                  </a:lnTo>
                  <a:lnTo>
                    <a:pt x="9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43"/>
            <p:cNvSpPr/>
            <p:nvPr/>
          </p:nvSpPr>
          <p:spPr>
            <a:xfrm>
              <a:off x="4806825" y="3001350"/>
              <a:ext cx="357875" cy="206675"/>
            </a:xfrm>
            <a:custGeom>
              <a:rect b="b" l="l" r="r" t="t"/>
              <a:pathLst>
                <a:path extrusionOk="0" h="8267" w="14315">
                  <a:moveTo>
                    <a:pt x="6784" y="1"/>
                  </a:moveTo>
                  <a:cubicBezTo>
                    <a:pt x="6722" y="1"/>
                    <a:pt x="6661" y="15"/>
                    <a:pt x="6615" y="42"/>
                  </a:cubicBezTo>
                  <a:lnTo>
                    <a:pt x="0" y="3861"/>
                  </a:lnTo>
                  <a:lnTo>
                    <a:pt x="7632" y="8267"/>
                  </a:lnTo>
                  <a:lnTo>
                    <a:pt x="14246" y="4448"/>
                  </a:lnTo>
                  <a:cubicBezTo>
                    <a:pt x="14291" y="4420"/>
                    <a:pt x="14314" y="4387"/>
                    <a:pt x="14314" y="4349"/>
                  </a:cubicBezTo>
                  <a:lnTo>
                    <a:pt x="14314" y="4199"/>
                  </a:lnTo>
                  <a:lnTo>
                    <a:pt x="6956" y="42"/>
                  </a:lnTo>
                  <a:cubicBezTo>
                    <a:pt x="6908" y="15"/>
                    <a:pt x="6846" y="1"/>
                    <a:pt x="6784" y="1"/>
                  </a:cubicBez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43"/>
            <p:cNvSpPr/>
            <p:nvPr/>
          </p:nvSpPr>
          <p:spPr>
            <a:xfrm>
              <a:off x="5000175" y="3106400"/>
              <a:ext cx="164525" cy="100100"/>
            </a:xfrm>
            <a:custGeom>
              <a:rect b="b" l="l" r="r" t="t"/>
              <a:pathLst>
                <a:path extrusionOk="0" h="4004" w="6581">
                  <a:moveTo>
                    <a:pt x="6580" y="0"/>
                  </a:moveTo>
                  <a:cubicBezTo>
                    <a:pt x="6580" y="34"/>
                    <a:pt x="6557" y="72"/>
                    <a:pt x="6512" y="99"/>
                  </a:cubicBezTo>
                  <a:lnTo>
                    <a:pt x="0" y="3857"/>
                  </a:lnTo>
                  <a:lnTo>
                    <a:pt x="0" y="4003"/>
                  </a:lnTo>
                  <a:lnTo>
                    <a:pt x="6512" y="246"/>
                  </a:lnTo>
                  <a:cubicBezTo>
                    <a:pt x="6557" y="218"/>
                    <a:pt x="6580" y="185"/>
                    <a:pt x="6580" y="147"/>
                  </a:cubicBezTo>
                  <a:lnTo>
                    <a:pt x="6580" y="127"/>
                  </a:lnTo>
                  <a:lnTo>
                    <a:pt x="6580" y="120"/>
                  </a:lnTo>
                  <a:lnTo>
                    <a:pt x="6580" y="116"/>
                  </a:lnTo>
                  <a:lnTo>
                    <a:pt x="6580" y="113"/>
                  </a:lnTo>
                  <a:lnTo>
                    <a:pt x="6580" y="109"/>
                  </a:lnTo>
                  <a:lnTo>
                    <a:pt x="6580" y="106"/>
                  </a:lnTo>
                  <a:lnTo>
                    <a:pt x="6580" y="103"/>
                  </a:lnTo>
                  <a:lnTo>
                    <a:pt x="6580" y="99"/>
                  </a:lnTo>
                  <a:lnTo>
                    <a:pt x="6580" y="95"/>
                  </a:lnTo>
                  <a:lnTo>
                    <a:pt x="6580" y="0"/>
                  </a:lnTo>
                  <a:close/>
                </a:path>
              </a:pathLst>
            </a:custGeom>
            <a:solidFill>
              <a:srgbClr val="1FB2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43"/>
            <p:cNvSpPr/>
            <p:nvPr/>
          </p:nvSpPr>
          <p:spPr>
            <a:xfrm>
              <a:off x="4806825" y="2997700"/>
              <a:ext cx="358475" cy="206575"/>
            </a:xfrm>
            <a:custGeom>
              <a:rect b="b" l="l" r="r" t="t"/>
              <a:pathLst>
                <a:path extrusionOk="0" h="8263" w="14339">
                  <a:moveTo>
                    <a:pt x="6784" y="0"/>
                  </a:moveTo>
                  <a:cubicBezTo>
                    <a:pt x="6722" y="0"/>
                    <a:pt x="6661" y="14"/>
                    <a:pt x="6615" y="41"/>
                  </a:cubicBezTo>
                  <a:lnTo>
                    <a:pt x="0" y="3860"/>
                  </a:lnTo>
                  <a:lnTo>
                    <a:pt x="7632" y="8263"/>
                  </a:lnTo>
                  <a:lnTo>
                    <a:pt x="14246" y="4447"/>
                  </a:lnTo>
                  <a:cubicBezTo>
                    <a:pt x="14338" y="4393"/>
                    <a:pt x="14338" y="4304"/>
                    <a:pt x="14246" y="4249"/>
                  </a:cubicBezTo>
                  <a:lnTo>
                    <a:pt x="6956" y="41"/>
                  </a:lnTo>
                  <a:cubicBezTo>
                    <a:pt x="6908" y="14"/>
                    <a:pt x="6846" y="0"/>
                    <a:pt x="6784" y="0"/>
                  </a:cubicBez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43"/>
            <p:cNvSpPr/>
            <p:nvPr/>
          </p:nvSpPr>
          <p:spPr>
            <a:xfrm>
              <a:off x="5000175" y="3102125"/>
              <a:ext cx="164525" cy="100700"/>
            </a:xfrm>
            <a:custGeom>
              <a:rect b="b" l="l" r="r" t="t"/>
              <a:pathLst>
                <a:path extrusionOk="0" h="4028" w="6581">
                  <a:moveTo>
                    <a:pt x="0" y="3092"/>
                  </a:moveTo>
                  <a:lnTo>
                    <a:pt x="0" y="3287"/>
                  </a:lnTo>
                  <a:cubicBezTo>
                    <a:pt x="27" y="3297"/>
                    <a:pt x="54" y="3305"/>
                    <a:pt x="86" y="3305"/>
                  </a:cubicBezTo>
                  <a:cubicBezTo>
                    <a:pt x="140" y="3305"/>
                    <a:pt x="205" y="3287"/>
                    <a:pt x="270" y="3250"/>
                  </a:cubicBezTo>
                  <a:lnTo>
                    <a:pt x="270" y="3250"/>
                  </a:lnTo>
                  <a:lnTo>
                    <a:pt x="294" y="3264"/>
                  </a:lnTo>
                  <a:lnTo>
                    <a:pt x="270" y="3250"/>
                  </a:lnTo>
                  <a:cubicBezTo>
                    <a:pt x="270" y="3250"/>
                    <a:pt x="270" y="3250"/>
                    <a:pt x="270" y="3250"/>
                  </a:cubicBezTo>
                  <a:lnTo>
                    <a:pt x="270" y="3250"/>
                  </a:lnTo>
                  <a:lnTo>
                    <a:pt x="0" y="3092"/>
                  </a:lnTo>
                  <a:close/>
                  <a:moveTo>
                    <a:pt x="6386" y="0"/>
                  </a:moveTo>
                  <a:lnTo>
                    <a:pt x="6386" y="123"/>
                  </a:lnTo>
                  <a:lnTo>
                    <a:pt x="6376" y="130"/>
                  </a:lnTo>
                  <a:cubicBezTo>
                    <a:pt x="6396" y="178"/>
                    <a:pt x="6379" y="230"/>
                    <a:pt x="6314" y="263"/>
                  </a:cubicBezTo>
                  <a:lnTo>
                    <a:pt x="706" y="3502"/>
                  </a:lnTo>
                  <a:lnTo>
                    <a:pt x="369" y="3305"/>
                  </a:lnTo>
                  <a:cubicBezTo>
                    <a:pt x="355" y="3314"/>
                    <a:pt x="338" y="3322"/>
                    <a:pt x="325" y="3332"/>
                  </a:cubicBezTo>
                  <a:cubicBezTo>
                    <a:pt x="243" y="3376"/>
                    <a:pt x="161" y="3400"/>
                    <a:pt x="86" y="3400"/>
                  </a:cubicBezTo>
                  <a:cubicBezTo>
                    <a:pt x="54" y="3400"/>
                    <a:pt x="27" y="3396"/>
                    <a:pt x="0" y="3390"/>
                  </a:cubicBezTo>
                  <a:lnTo>
                    <a:pt x="0" y="4028"/>
                  </a:lnTo>
                  <a:lnTo>
                    <a:pt x="6512" y="270"/>
                  </a:lnTo>
                  <a:cubicBezTo>
                    <a:pt x="6557" y="243"/>
                    <a:pt x="6580" y="205"/>
                    <a:pt x="6580" y="171"/>
                  </a:cubicBezTo>
                  <a:cubicBezTo>
                    <a:pt x="6580" y="134"/>
                    <a:pt x="6557" y="99"/>
                    <a:pt x="6512" y="72"/>
                  </a:cubicBezTo>
                  <a:lnTo>
                    <a:pt x="638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43"/>
            <p:cNvSpPr/>
            <p:nvPr/>
          </p:nvSpPr>
          <p:spPr>
            <a:xfrm>
              <a:off x="4827050" y="2997600"/>
              <a:ext cx="333050" cy="192075"/>
            </a:xfrm>
            <a:custGeom>
              <a:rect b="b" l="l" r="r" t="t"/>
              <a:pathLst>
                <a:path extrusionOk="0" h="7683" w="13322">
                  <a:moveTo>
                    <a:pt x="5781" y="1"/>
                  </a:moveTo>
                  <a:cubicBezTo>
                    <a:pt x="5719" y="1"/>
                    <a:pt x="5657" y="14"/>
                    <a:pt x="5612" y="41"/>
                  </a:cubicBezTo>
                  <a:lnTo>
                    <a:pt x="713" y="2867"/>
                  </a:lnTo>
                  <a:lnTo>
                    <a:pt x="1" y="2454"/>
                  </a:lnTo>
                  <a:lnTo>
                    <a:pt x="1" y="3277"/>
                  </a:lnTo>
                  <a:lnTo>
                    <a:pt x="7631" y="7683"/>
                  </a:lnTo>
                  <a:lnTo>
                    <a:pt x="13239" y="4444"/>
                  </a:lnTo>
                  <a:cubicBezTo>
                    <a:pt x="13304" y="4411"/>
                    <a:pt x="13321" y="4359"/>
                    <a:pt x="13301" y="4311"/>
                  </a:cubicBezTo>
                  <a:lnTo>
                    <a:pt x="13311" y="4304"/>
                  </a:lnTo>
                  <a:lnTo>
                    <a:pt x="13311" y="3550"/>
                  </a:lnTo>
                  <a:lnTo>
                    <a:pt x="12676" y="3922"/>
                  </a:lnTo>
                  <a:lnTo>
                    <a:pt x="5952" y="41"/>
                  </a:lnTo>
                  <a:cubicBezTo>
                    <a:pt x="5905" y="14"/>
                    <a:pt x="5843" y="1"/>
                    <a:pt x="5781"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43"/>
            <p:cNvSpPr/>
            <p:nvPr/>
          </p:nvSpPr>
          <p:spPr>
            <a:xfrm>
              <a:off x="4827050" y="2976950"/>
              <a:ext cx="333375" cy="192100"/>
            </a:xfrm>
            <a:custGeom>
              <a:rect b="b" l="l" r="r" t="t"/>
              <a:pathLst>
                <a:path extrusionOk="0" h="7684" w="13335">
                  <a:moveTo>
                    <a:pt x="5781" y="1"/>
                  </a:moveTo>
                  <a:cubicBezTo>
                    <a:pt x="5719" y="1"/>
                    <a:pt x="5657" y="14"/>
                    <a:pt x="5612" y="42"/>
                  </a:cubicBezTo>
                  <a:lnTo>
                    <a:pt x="1" y="3280"/>
                  </a:lnTo>
                  <a:lnTo>
                    <a:pt x="7631" y="7683"/>
                  </a:lnTo>
                  <a:lnTo>
                    <a:pt x="13239" y="4448"/>
                  </a:lnTo>
                  <a:cubicBezTo>
                    <a:pt x="13335" y="4393"/>
                    <a:pt x="13335" y="4304"/>
                    <a:pt x="13239" y="4250"/>
                  </a:cubicBezTo>
                  <a:lnTo>
                    <a:pt x="5952" y="42"/>
                  </a:lnTo>
                  <a:cubicBezTo>
                    <a:pt x="5905" y="14"/>
                    <a:pt x="5843" y="1"/>
                    <a:pt x="5781"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43"/>
            <p:cNvSpPr/>
            <p:nvPr/>
          </p:nvSpPr>
          <p:spPr>
            <a:xfrm>
              <a:off x="4827050" y="3058950"/>
              <a:ext cx="190800" cy="130725"/>
            </a:xfrm>
            <a:custGeom>
              <a:rect b="b" l="l" r="r" t="t"/>
              <a:pathLst>
                <a:path extrusionOk="0" h="5229" w="7632">
                  <a:moveTo>
                    <a:pt x="1" y="0"/>
                  </a:moveTo>
                  <a:lnTo>
                    <a:pt x="1" y="823"/>
                  </a:lnTo>
                  <a:lnTo>
                    <a:pt x="7631" y="5229"/>
                  </a:lnTo>
                  <a:lnTo>
                    <a:pt x="7631" y="4403"/>
                  </a:lnTo>
                  <a:lnTo>
                    <a:pt x="1" y="0"/>
                  </a:lnTo>
                  <a:close/>
                </a:path>
              </a:pathLst>
            </a:custGeom>
            <a:solidFill>
              <a:srgbClr val="E6E6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43"/>
            <p:cNvSpPr/>
            <p:nvPr/>
          </p:nvSpPr>
          <p:spPr>
            <a:xfrm>
              <a:off x="5014000" y="3157700"/>
              <a:ext cx="7775" cy="4025"/>
            </a:xfrm>
            <a:custGeom>
              <a:rect b="b" l="l" r="r" t="t"/>
              <a:pathLst>
                <a:path extrusionOk="0" h="161" w="311">
                  <a:moveTo>
                    <a:pt x="126" y="0"/>
                  </a:moveTo>
                  <a:cubicBezTo>
                    <a:pt x="98" y="0"/>
                    <a:pt x="72" y="7"/>
                    <a:pt x="51" y="20"/>
                  </a:cubicBezTo>
                  <a:cubicBezTo>
                    <a:pt x="45" y="20"/>
                    <a:pt x="41" y="23"/>
                    <a:pt x="41" y="26"/>
                  </a:cubicBezTo>
                  <a:cubicBezTo>
                    <a:pt x="0" y="58"/>
                    <a:pt x="7" y="102"/>
                    <a:pt x="65" y="132"/>
                  </a:cubicBezTo>
                  <a:cubicBezTo>
                    <a:pt x="82" y="143"/>
                    <a:pt x="103" y="149"/>
                    <a:pt x="126" y="153"/>
                  </a:cubicBezTo>
                  <a:cubicBezTo>
                    <a:pt x="144" y="158"/>
                    <a:pt x="161" y="161"/>
                    <a:pt x="179" y="161"/>
                  </a:cubicBezTo>
                  <a:cubicBezTo>
                    <a:pt x="196" y="161"/>
                    <a:pt x="213" y="158"/>
                    <a:pt x="229" y="153"/>
                  </a:cubicBezTo>
                  <a:cubicBezTo>
                    <a:pt x="239" y="149"/>
                    <a:pt x="249" y="146"/>
                    <a:pt x="259" y="140"/>
                  </a:cubicBezTo>
                  <a:cubicBezTo>
                    <a:pt x="311" y="112"/>
                    <a:pt x="304" y="61"/>
                    <a:pt x="246" y="26"/>
                  </a:cubicBezTo>
                  <a:cubicBezTo>
                    <a:pt x="218" y="13"/>
                    <a:pt x="188" y="3"/>
                    <a:pt x="157" y="3"/>
                  </a:cubicBezTo>
                  <a:cubicBezTo>
                    <a:pt x="146" y="1"/>
                    <a:pt x="136" y="0"/>
                    <a:pt x="126"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43"/>
            <p:cNvSpPr/>
            <p:nvPr/>
          </p:nvSpPr>
          <p:spPr>
            <a:xfrm>
              <a:off x="4993950" y="3154850"/>
              <a:ext cx="25775" cy="32275"/>
            </a:xfrm>
            <a:custGeom>
              <a:rect b="b" l="l" r="r" t="t"/>
              <a:pathLst>
                <a:path extrusionOk="0" h="1291" w="1031">
                  <a:moveTo>
                    <a:pt x="713" y="0"/>
                  </a:moveTo>
                  <a:cubicBezTo>
                    <a:pt x="635" y="0"/>
                    <a:pt x="557" y="25"/>
                    <a:pt x="475" y="72"/>
                  </a:cubicBezTo>
                  <a:cubicBezTo>
                    <a:pt x="208" y="226"/>
                    <a:pt x="0" y="584"/>
                    <a:pt x="0" y="892"/>
                  </a:cubicBezTo>
                  <a:cubicBezTo>
                    <a:pt x="0" y="1008"/>
                    <a:pt x="31" y="1103"/>
                    <a:pt x="89" y="1175"/>
                  </a:cubicBezTo>
                  <a:cubicBezTo>
                    <a:pt x="147" y="1250"/>
                    <a:pt x="235" y="1291"/>
                    <a:pt x="335" y="1291"/>
                  </a:cubicBezTo>
                  <a:cubicBezTo>
                    <a:pt x="410" y="1291"/>
                    <a:pt x="492" y="1267"/>
                    <a:pt x="574" y="1223"/>
                  </a:cubicBezTo>
                  <a:cubicBezTo>
                    <a:pt x="587" y="1213"/>
                    <a:pt x="604" y="1205"/>
                    <a:pt x="618" y="1196"/>
                  </a:cubicBezTo>
                  <a:lnTo>
                    <a:pt x="519" y="1141"/>
                  </a:lnTo>
                  <a:cubicBezTo>
                    <a:pt x="453" y="1177"/>
                    <a:pt x="390" y="1195"/>
                    <a:pt x="335" y="1195"/>
                  </a:cubicBezTo>
                  <a:cubicBezTo>
                    <a:pt x="195" y="1195"/>
                    <a:pt x="99" y="1084"/>
                    <a:pt x="99" y="892"/>
                  </a:cubicBezTo>
                  <a:cubicBezTo>
                    <a:pt x="99" y="622"/>
                    <a:pt x="290" y="291"/>
                    <a:pt x="522" y="158"/>
                  </a:cubicBezTo>
                  <a:cubicBezTo>
                    <a:pt x="589" y="118"/>
                    <a:pt x="654" y="99"/>
                    <a:pt x="711" y="99"/>
                  </a:cubicBezTo>
                  <a:cubicBezTo>
                    <a:pt x="761" y="99"/>
                    <a:pt x="806" y="113"/>
                    <a:pt x="843" y="140"/>
                  </a:cubicBezTo>
                  <a:cubicBezTo>
                    <a:pt x="881" y="168"/>
                    <a:pt x="911" y="209"/>
                    <a:pt x="928" y="267"/>
                  </a:cubicBezTo>
                  <a:cubicBezTo>
                    <a:pt x="946" y="272"/>
                    <a:pt x="963" y="275"/>
                    <a:pt x="981" y="275"/>
                  </a:cubicBezTo>
                  <a:cubicBezTo>
                    <a:pt x="998" y="275"/>
                    <a:pt x="1015" y="272"/>
                    <a:pt x="1031" y="267"/>
                  </a:cubicBezTo>
                  <a:cubicBezTo>
                    <a:pt x="1017" y="205"/>
                    <a:pt x="993" y="154"/>
                    <a:pt x="959" y="117"/>
                  </a:cubicBezTo>
                  <a:cubicBezTo>
                    <a:pt x="901" y="41"/>
                    <a:pt x="815" y="0"/>
                    <a:pt x="713"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43"/>
            <p:cNvSpPr/>
            <p:nvPr/>
          </p:nvSpPr>
          <p:spPr>
            <a:xfrm>
              <a:off x="5000100" y="3077225"/>
              <a:ext cx="164600" cy="84150"/>
            </a:xfrm>
            <a:custGeom>
              <a:rect b="b" l="l" r="r" t="t"/>
              <a:pathLst>
                <a:path extrusionOk="0" h="3366" w="6584">
                  <a:moveTo>
                    <a:pt x="6583" y="0"/>
                  </a:moveTo>
                  <a:lnTo>
                    <a:pt x="0" y="3218"/>
                  </a:lnTo>
                  <a:lnTo>
                    <a:pt x="0" y="3365"/>
                  </a:lnTo>
                  <a:lnTo>
                    <a:pt x="6498" y="256"/>
                  </a:lnTo>
                  <a:cubicBezTo>
                    <a:pt x="6546" y="229"/>
                    <a:pt x="6583" y="161"/>
                    <a:pt x="6583" y="106"/>
                  </a:cubicBezTo>
                  <a:lnTo>
                    <a:pt x="6583" y="0"/>
                  </a:ln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43"/>
            <p:cNvSpPr/>
            <p:nvPr/>
          </p:nvSpPr>
          <p:spPr>
            <a:xfrm>
              <a:off x="5000175" y="3077225"/>
              <a:ext cx="164525" cy="84150"/>
            </a:xfrm>
            <a:custGeom>
              <a:rect b="b" l="l" r="r" t="t"/>
              <a:pathLst>
                <a:path extrusionOk="0" h="3366" w="6581">
                  <a:moveTo>
                    <a:pt x="6580" y="0"/>
                  </a:moveTo>
                  <a:cubicBezTo>
                    <a:pt x="6580" y="34"/>
                    <a:pt x="6557" y="71"/>
                    <a:pt x="6512" y="99"/>
                  </a:cubicBezTo>
                  <a:lnTo>
                    <a:pt x="0" y="3222"/>
                  </a:lnTo>
                  <a:lnTo>
                    <a:pt x="0" y="3365"/>
                  </a:lnTo>
                  <a:lnTo>
                    <a:pt x="6495" y="256"/>
                  </a:lnTo>
                  <a:cubicBezTo>
                    <a:pt x="6543" y="229"/>
                    <a:pt x="6580" y="161"/>
                    <a:pt x="6580" y="106"/>
                  </a:cubicBezTo>
                  <a:lnTo>
                    <a:pt x="658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43"/>
            <p:cNvSpPr/>
            <p:nvPr/>
          </p:nvSpPr>
          <p:spPr>
            <a:xfrm>
              <a:off x="4806825" y="2968500"/>
              <a:ext cx="358475" cy="190575"/>
            </a:xfrm>
            <a:custGeom>
              <a:rect b="b" l="l" r="r" t="t"/>
              <a:pathLst>
                <a:path extrusionOk="0" h="7623" w="14339">
                  <a:moveTo>
                    <a:pt x="6784" y="1"/>
                  </a:moveTo>
                  <a:cubicBezTo>
                    <a:pt x="6722" y="1"/>
                    <a:pt x="6661" y="14"/>
                    <a:pt x="6615" y="41"/>
                  </a:cubicBezTo>
                  <a:lnTo>
                    <a:pt x="0" y="3215"/>
                  </a:lnTo>
                  <a:lnTo>
                    <a:pt x="7632" y="7622"/>
                  </a:lnTo>
                  <a:lnTo>
                    <a:pt x="14246" y="4448"/>
                  </a:lnTo>
                  <a:cubicBezTo>
                    <a:pt x="14338" y="4393"/>
                    <a:pt x="14338" y="4305"/>
                    <a:pt x="14246" y="4250"/>
                  </a:cubicBezTo>
                  <a:lnTo>
                    <a:pt x="6956" y="41"/>
                  </a:lnTo>
                  <a:cubicBezTo>
                    <a:pt x="6908" y="14"/>
                    <a:pt x="6846" y="1"/>
                    <a:pt x="67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43"/>
            <p:cNvSpPr/>
            <p:nvPr/>
          </p:nvSpPr>
          <p:spPr>
            <a:xfrm>
              <a:off x="4806825" y="3048875"/>
              <a:ext cx="190800" cy="159150"/>
            </a:xfrm>
            <a:custGeom>
              <a:rect b="b" l="l" r="r" t="t"/>
              <a:pathLst>
                <a:path extrusionOk="0" h="6366" w="7632">
                  <a:moveTo>
                    <a:pt x="0" y="0"/>
                  </a:moveTo>
                  <a:lnTo>
                    <a:pt x="0" y="1960"/>
                  </a:lnTo>
                  <a:lnTo>
                    <a:pt x="7632" y="6366"/>
                  </a:lnTo>
                  <a:lnTo>
                    <a:pt x="7632" y="4407"/>
                  </a:lnTo>
                  <a:lnTo>
                    <a:pt x="0" y="0"/>
                  </a:ln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43"/>
            <p:cNvSpPr/>
            <p:nvPr/>
          </p:nvSpPr>
          <p:spPr>
            <a:xfrm>
              <a:off x="4806825" y="3048875"/>
              <a:ext cx="190800" cy="159150"/>
            </a:xfrm>
            <a:custGeom>
              <a:rect b="b" l="l" r="r" t="t"/>
              <a:pathLst>
                <a:path extrusionOk="0" h="6366" w="7632">
                  <a:moveTo>
                    <a:pt x="0" y="0"/>
                  </a:moveTo>
                  <a:lnTo>
                    <a:pt x="0" y="1960"/>
                  </a:lnTo>
                  <a:lnTo>
                    <a:pt x="7632" y="6366"/>
                  </a:lnTo>
                  <a:lnTo>
                    <a:pt x="7632" y="4878"/>
                  </a:lnTo>
                  <a:lnTo>
                    <a:pt x="7632" y="4646"/>
                  </a:lnTo>
                  <a:lnTo>
                    <a:pt x="7632" y="4407"/>
                  </a:lnTo>
                  <a:lnTo>
                    <a:pt x="5792" y="3346"/>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43"/>
            <p:cNvSpPr/>
            <p:nvPr/>
          </p:nvSpPr>
          <p:spPr>
            <a:xfrm>
              <a:off x="4942150" y="3144200"/>
              <a:ext cx="26225" cy="32350"/>
            </a:xfrm>
            <a:custGeom>
              <a:rect b="b" l="l" r="r" t="t"/>
              <a:pathLst>
                <a:path extrusionOk="0" h="1294" w="1049">
                  <a:moveTo>
                    <a:pt x="335" y="0"/>
                  </a:moveTo>
                  <a:cubicBezTo>
                    <a:pt x="137" y="0"/>
                    <a:pt x="0" y="164"/>
                    <a:pt x="0" y="403"/>
                  </a:cubicBezTo>
                  <a:cubicBezTo>
                    <a:pt x="0" y="710"/>
                    <a:pt x="209" y="1069"/>
                    <a:pt x="475" y="1222"/>
                  </a:cubicBezTo>
                  <a:cubicBezTo>
                    <a:pt x="557" y="1270"/>
                    <a:pt x="639" y="1294"/>
                    <a:pt x="713" y="1294"/>
                  </a:cubicBezTo>
                  <a:cubicBezTo>
                    <a:pt x="813" y="1294"/>
                    <a:pt x="901" y="1253"/>
                    <a:pt x="959" y="1178"/>
                  </a:cubicBezTo>
                  <a:cubicBezTo>
                    <a:pt x="1017" y="1106"/>
                    <a:pt x="1048" y="1007"/>
                    <a:pt x="1048" y="891"/>
                  </a:cubicBezTo>
                  <a:cubicBezTo>
                    <a:pt x="1048" y="587"/>
                    <a:pt x="840" y="226"/>
                    <a:pt x="573" y="72"/>
                  </a:cubicBezTo>
                  <a:cubicBezTo>
                    <a:pt x="491" y="24"/>
                    <a:pt x="410" y="0"/>
                    <a:pt x="335"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43"/>
            <p:cNvSpPr/>
            <p:nvPr/>
          </p:nvSpPr>
          <p:spPr>
            <a:xfrm>
              <a:off x="4944625" y="3146700"/>
              <a:ext cx="21275" cy="27400"/>
            </a:xfrm>
            <a:custGeom>
              <a:rect b="b" l="l" r="r" t="t"/>
              <a:pathLst>
                <a:path extrusionOk="0" h="1096" w="851">
                  <a:moveTo>
                    <a:pt x="237" y="0"/>
                  </a:moveTo>
                  <a:cubicBezTo>
                    <a:pt x="97" y="0"/>
                    <a:pt x="0" y="111"/>
                    <a:pt x="0" y="303"/>
                  </a:cubicBezTo>
                  <a:cubicBezTo>
                    <a:pt x="0" y="572"/>
                    <a:pt x="192" y="904"/>
                    <a:pt x="427" y="1037"/>
                  </a:cubicBezTo>
                  <a:cubicBezTo>
                    <a:pt x="495" y="1077"/>
                    <a:pt x="559" y="1095"/>
                    <a:pt x="616" y="1095"/>
                  </a:cubicBezTo>
                  <a:cubicBezTo>
                    <a:pt x="754" y="1095"/>
                    <a:pt x="850" y="984"/>
                    <a:pt x="850" y="791"/>
                  </a:cubicBezTo>
                  <a:cubicBezTo>
                    <a:pt x="850" y="521"/>
                    <a:pt x="659" y="194"/>
                    <a:pt x="424" y="57"/>
                  </a:cubicBezTo>
                  <a:cubicBezTo>
                    <a:pt x="357" y="19"/>
                    <a:pt x="293" y="0"/>
                    <a:pt x="237"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43"/>
            <p:cNvSpPr/>
            <p:nvPr/>
          </p:nvSpPr>
          <p:spPr>
            <a:xfrm>
              <a:off x="4821425" y="3072400"/>
              <a:ext cx="106000" cy="81525"/>
            </a:xfrm>
            <a:custGeom>
              <a:rect b="b" l="l" r="r" t="t"/>
              <a:pathLst>
                <a:path extrusionOk="0" h="3261" w="4240">
                  <a:moveTo>
                    <a:pt x="258" y="0"/>
                  </a:moveTo>
                  <a:cubicBezTo>
                    <a:pt x="105" y="0"/>
                    <a:pt x="0" y="122"/>
                    <a:pt x="0" y="333"/>
                  </a:cubicBezTo>
                  <a:lnTo>
                    <a:pt x="0" y="480"/>
                  </a:lnTo>
                  <a:cubicBezTo>
                    <a:pt x="0" y="776"/>
                    <a:pt x="208" y="1138"/>
                    <a:pt x="464" y="1288"/>
                  </a:cubicBezTo>
                  <a:lnTo>
                    <a:pt x="3772" y="3196"/>
                  </a:lnTo>
                  <a:cubicBezTo>
                    <a:pt x="3847" y="3240"/>
                    <a:pt x="3918" y="3261"/>
                    <a:pt x="3981" y="3261"/>
                  </a:cubicBezTo>
                  <a:cubicBezTo>
                    <a:pt x="4134" y="3261"/>
                    <a:pt x="4239" y="3137"/>
                    <a:pt x="4239" y="2927"/>
                  </a:cubicBezTo>
                  <a:lnTo>
                    <a:pt x="4239" y="2780"/>
                  </a:lnTo>
                  <a:cubicBezTo>
                    <a:pt x="4239" y="2483"/>
                    <a:pt x="4030" y="2121"/>
                    <a:pt x="3772" y="1975"/>
                  </a:cubicBezTo>
                  <a:lnTo>
                    <a:pt x="464" y="63"/>
                  </a:lnTo>
                  <a:cubicBezTo>
                    <a:pt x="390" y="20"/>
                    <a:pt x="320" y="0"/>
                    <a:pt x="258"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43"/>
            <p:cNvSpPr/>
            <p:nvPr/>
          </p:nvSpPr>
          <p:spPr>
            <a:xfrm>
              <a:off x="4997625" y="3157750"/>
              <a:ext cx="2575" cy="50275"/>
            </a:xfrm>
            <a:custGeom>
              <a:rect b="b" l="l" r="r" t="t"/>
              <a:pathLst>
                <a:path extrusionOk="0" h="2011" w="103">
                  <a:moveTo>
                    <a:pt x="102" y="1"/>
                  </a:moveTo>
                  <a:lnTo>
                    <a:pt x="0" y="52"/>
                  </a:lnTo>
                  <a:lnTo>
                    <a:pt x="0" y="2011"/>
                  </a:lnTo>
                  <a:lnTo>
                    <a:pt x="102" y="1953"/>
                  </a:lnTo>
                  <a:lnTo>
                    <a:pt x="102" y="1"/>
                  </a:ln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43"/>
            <p:cNvSpPr/>
            <p:nvPr/>
          </p:nvSpPr>
          <p:spPr>
            <a:xfrm>
              <a:off x="4997625" y="3157750"/>
              <a:ext cx="2575" cy="50275"/>
            </a:xfrm>
            <a:custGeom>
              <a:rect b="b" l="l" r="r" t="t"/>
              <a:pathLst>
                <a:path extrusionOk="0" h="2011" w="103">
                  <a:moveTo>
                    <a:pt x="102" y="1"/>
                  </a:moveTo>
                  <a:lnTo>
                    <a:pt x="65" y="21"/>
                  </a:lnTo>
                  <a:lnTo>
                    <a:pt x="0" y="52"/>
                  </a:lnTo>
                  <a:lnTo>
                    <a:pt x="0" y="2011"/>
                  </a:lnTo>
                  <a:lnTo>
                    <a:pt x="102" y="1953"/>
                  </a:lnTo>
                  <a:lnTo>
                    <a:pt x="102" y="314"/>
                  </a:lnTo>
                  <a:lnTo>
                    <a:pt x="102" y="147"/>
                  </a:lnTo>
                  <a:lnTo>
                    <a:pt x="10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43"/>
            <p:cNvSpPr/>
            <p:nvPr/>
          </p:nvSpPr>
          <p:spPr>
            <a:xfrm>
              <a:off x="4869275" y="2622425"/>
              <a:ext cx="334750" cy="386225"/>
            </a:xfrm>
            <a:custGeom>
              <a:rect b="b" l="l" r="r" t="t"/>
              <a:pathLst>
                <a:path extrusionOk="0" h="15449" w="13390">
                  <a:moveTo>
                    <a:pt x="4287" y="0"/>
                  </a:moveTo>
                  <a:cubicBezTo>
                    <a:pt x="3134" y="76"/>
                    <a:pt x="1793" y="1038"/>
                    <a:pt x="1455" y="2311"/>
                  </a:cubicBezTo>
                  <a:cubicBezTo>
                    <a:pt x="1065" y="3765"/>
                    <a:pt x="1" y="9663"/>
                    <a:pt x="21" y="10383"/>
                  </a:cubicBezTo>
                  <a:cubicBezTo>
                    <a:pt x="45" y="11154"/>
                    <a:pt x="530" y="11359"/>
                    <a:pt x="1424" y="11649"/>
                  </a:cubicBezTo>
                  <a:cubicBezTo>
                    <a:pt x="2710" y="12066"/>
                    <a:pt x="6943" y="13250"/>
                    <a:pt x="8127" y="13594"/>
                  </a:cubicBezTo>
                  <a:cubicBezTo>
                    <a:pt x="8127" y="13594"/>
                    <a:pt x="8745" y="13960"/>
                    <a:pt x="9113" y="14171"/>
                  </a:cubicBezTo>
                  <a:cubicBezTo>
                    <a:pt x="9549" y="14418"/>
                    <a:pt x="9996" y="14463"/>
                    <a:pt x="10265" y="14463"/>
                  </a:cubicBezTo>
                  <a:cubicBezTo>
                    <a:pt x="10421" y="14463"/>
                    <a:pt x="10516" y="14448"/>
                    <a:pt x="10516" y="14448"/>
                  </a:cubicBezTo>
                  <a:cubicBezTo>
                    <a:pt x="10516" y="14448"/>
                    <a:pt x="10854" y="14769"/>
                    <a:pt x="11164" y="14984"/>
                  </a:cubicBezTo>
                  <a:cubicBezTo>
                    <a:pt x="11535" y="15239"/>
                    <a:pt x="11907" y="15449"/>
                    <a:pt x="12328" y="15449"/>
                  </a:cubicBezTo>
                  <a:cubicBezTo>
                    <a:pt x="12458" y="15449"/>
                    <a:pt x="12593" y="15429"/>
                    <a:pt x="12735" y="15383"/>
                  </a:cubicBezTo>
                  <a:cubicBezTo>
                    <a:pt x="13390" y="15179"/>
                    <a:pt x="12929" y="14530"/>
                    <a:pt x="12735" y="14209"/>
                  </a:cubicBezTo>
                  <a:cubicBezTo>
                    <a:pt x="12544" y="13892"/>
                    <a:pt x="11547" y="12783"/>
                    <a:pt x="11339" y="12591"/>
                  </a:cubicBezTo>
                  <a:cubicBezTo>
                    <a:pt x="11131" y="12400"/>
                    <a:pt x="10154" y="12144"/>
                    <a:pt x="9611" y="12086"/>
                  </a:cubicBezTo>
                  <a:cubicBezTo>
                    <a:pt x="8929" y="12014"/>
                    <a:pt x="7779" y="11639"/>
                    <a:pt x="6922" y="11226"/>
                  </a:cubicBezTo>
                  <a:cubicBezTo>
                    <a:pt x="5202" y="10397"/>
                    <a:pt x="3035" y="9270"/>
                    <a:pt x="3035" y="9270"/>
                  </a:cubicBezTo>
                  <a:cubicBezTo>
                    <a:pt x="3035" y="9270"/>
                    <a:pt x="3475" y="6547"/>
                    <a:pt x="3850" y="5049"/>
                  </a:cubicBezTo>
                  <a:cubicBezTo>
                    <a:pt x="4865" y="4151"/>
                    <a:pt x="4670" y="1277"/>
                    <a:pt x="4287" y="0"/>
                  </a:cubicBez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43"/>
            <p:cNvSpPr/>
            <p:nvPr/>
          </p:nvSpPr>
          <p:spPr>
            <a:xfrm>
              <a:off x="5305100" y="2720275"/>
              <a:ext cx="326750" cy="433800"/>
            </a:xfrm>
            <a:custGeom>
              <a:rect b="b" l="l" r="r" t="t"/>
              <a:pathLst>
                <a:path extrusionOk="0" h="17352" w="13070">
                  <a:moveTo>
                    <a:pt x="12227" y="0"/>
                  </a:moveTo>
                  <a:cubicBezTo>
                    <a:pt x="12058" y="0"/>
                    <a:pt x="11884" y="39"/>
                    <a:pt x="11749" y="117"/>
                  </a:cubicBezTo>
                  <a:lnTo>
                    <a:pt x="1322" y="6138"/>
                  </a:lnTo>
                  <a:cubicBezTo>
                    <a:pt x="1066" y="6284"/>
                    <a:pt x="837" y="6646"/>
                    <a:pt x="813" y="6944"/>
                  </a:cubicBezTo>
                  <a:lnTo>
                    <a:pt x="29" y="16466"/>
                  </a:lnTo>
                  <a:cubicBezTo>
                    <a:pt x="1" y="16759"/>
                    <a:pt x="179" y="17114"/>
                    <a:pt x="421" y="17254"/>
                  </a:cubicBezTo>
                  <a:cubicBezTo>
                    <a:pt x="535" y="17319"/>
                    <a:pt x="688" y="17352"/>
                    <a:pt x="844" y="17352"/>
                  </a:cubicBezTo>
                  <a:cubicBezTo>
                    <a:pt x="1014" y="17352"/>
                    <a:pt x="1188" y="17313"/>
                    <a:pt x="1322" y="17237"/>
                  </a:cubicBezTo>
                  <a:lnTo>
                    <a:pt x="11749" y="11216"/>
                  </a:lnTo>
                  <a:cubicBezTo>
                    <a:pt x="12008" y="11066"/>
                    <a:pt x="12237" y="10708"/>
                    <a:pt x="12261" y="10411"/>
                  </a:cubicBezTo>
                  <a:lnTo>
                    <a:pt x="13045" y="889"/>
                  </a:lnTo>
                  <a:cubicBezTo>
                    <a:pt x="13070" y="591"/>
                    <a:pt x="12895" y="240"/>
                    <a:pt x="12653" y="100"/>
                  </a:cubicBezTo>
                  <a:cubicBezTo>
                    <a:pt x="12537" y="33"/>
                    <a:pt x="12384" y="0"/>
                    <a:pt x="12227"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43"/>
            <p:cNvSpPr/>
            <p:nvPr/>
          </p:nvSpPr>
          <p:spPr>
            <a:xfrm>
              <a:off x="5329675" y="2720275"/>
              <a:ext cx="302175" cy="412425"/>
            </a:xfrm>
            <a:custGeom>
              <a:rect b="b" l="l" r="r" t="t"/>
              <a:pathLst>
                <a:path extrusionOk="0" h="16497" w="12087">
                  <a:moveTo>
                    <a:pt x="11244" y="0"/>
                  </a:moveTo>
                  <a:cubicBezTo>
                    <a:pt x="11075" y="0"/>
                    <a:pt x="10901" y="39"/>
                    <a:pt x="10766" y="117"/>
                  </a:cubicBezTo>
                  <a:lnTo>
                    <a:pt x="339" y="6138"/>
                  </a:lnTo>
                  <a:cubicBezTo>
                    <a:pt x="213" y="6210"/>
                    <a:pt x="93" y="6336"/>
                    <a:pt x="1" y="6479"/>
                  </a:cubicBezTo>
                  <a:lnTo>
                    <a:pt x="1623" y="7415"/>
                  </a:lnTo>
                  <a:lnTo>
                    <a:pt x="1623" y="16496"/>
                  </a:lnTo>
                  <a:lnTo>
                    <a:pt x="10766" y="11216"/>
                  </a:lnTo>
                  <a:cubicBezTo>
                    <a:pt x="11025" y="11066"/>
                    <a:pt x="11254" y="10708"/>
                    <a:pt x="11278" y="10411"/>
                  </a:cubicBezTo>
                  <a:lnTo>
                    <a:pt x="12062" y="889"/>
                  </a:lnTo>
                  <a:cubicBezTo>
                    <a:pt x="12087" y="591"/>
                    <a:pt x="11912" y="240"/>
                    <a:pt x="11670" y="100"/>
                  </a:cubicBezTo>
                  <a:cubicBezTo>
                    <a:pt x="11554" y="33"/>
                    <a:pt x="11401" y="0"/>
                    <a:pt x="11244"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43"/>
            <p:cNvSpPr/>
            <p:nvPr/>
          </p:nvSpPr>
          <p:spPr>
            <a:xfrm>
              <a:off x="5327150" y="2734200"/>
              <a:ext cx="304525" cy="418575"/>
            </a:xfrm>
            <a:custGeom>
              <a:rect b="b" l="l" r="r" t="t"/>
              <a:pathLst>
                <a:path extrusionOk="0" h="16743" w="12181">
                  <a:moveTo>
                    <a:pt x="11947" y="1"/>
                  </a:moveTo>
                  <a:cubicBezTo>
                    <a:pt x="11886" y="1"/>
                    <a:pt x="11817" y="22"/>
                    <a:pt x="11741" y="66"/>
                  </a:cubicBezTo>
                  <a:lnTo>
                    <a:pt x="1314" y="6086"/>
                  </a:lnTo>
                  <a:cubicBezTo>
                    <a:pt x="1058" y="6233"/>
                    <a:pt x="829" y="6595"/>
                    <a:pt x="805" y="6891"/>
                  </a:cubicBezTo>
                  <a:lnTo>
                    <a:pt x="20" y="16414"/>
                  </a:lnTo>
                  <a:cubicBezTo>
                    <a:pt x="1" y="16622"/>
                    <a:pt x="91" y="16743"/>
                    <a:pt x="237" y="16743"/>
                  </a:cubicBezTo>
                  <a:cubicBezTo>
                    <a:pt x="297" y="16743"/>
                    <a:pt x="366" y="16722"/>
                    <a:pt x="440" y="16680"/>
                  </a:cubicBezTo>
                  <a:lnTo>
                    <a:pt x="10867" y="10659"/>
                  </a:lnTo>
                  <a:cubicBezTo>
                    <a:pt x="11126" y="10509"/>
                    <a:pt x="11355" y="10151"/>
                    <a:pt x="11379" y="9854"/>
                  </a:cubicBezTo>
                  <a:lnTo>
                    <a:pt x="12163" y="332"/>
                  </a:lnTo>
                  <a:cubicBezTo>
                    <a:pt x="12181" y="122"/>
                    <a:pt x="12092" y="1"/>
                    <a:pt x="11947" y="1"/>
                  </a:cubicBezTo>
                  <a:close/>
                </a:path>
              </a:pathLst>
            </a:custGeom>
            <a:solidFill>
              <a:srgbClr val="F0F0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43"/>
            <p:cNvSpPr/>
            <p:nvPr/>
          </p:nvSpPr>
          <p:spPr>
            <a:xfrm>
              <a:off x="5461450" y="2919250"/>
              <a:ext cx="36000" cy="48475"/>
            </a:xfrm>
            <a:custGeom>
              <a:rect b="b" l="l" r="r" t="t"/>
              <a:pathLst>
                <a:path extrusionOk="0" h="1939" w="1440">
                  <a:moveTo>
                    <a:pt x="1070" y="0"/>
                  </a:moveTo>
                  <a:cubicBezTo>
                    <a:pt x="987" y="0"/>
                    <a:pt x="893" y="28"/>
                    <a:pt x="791" y="86"/>
                  </a:cubicBezTo>
                  <a:cubicBezTo>
                    <a:pt x="410" y="308"/>
                    <a:pt x="68" y="882"/>
                    <a:pt x="30" y="1370"/>
                  </a:cubicBezTo>
                  <a:cubicBezTo>
                    <a:pt x="0" y="1728"/>
                    <a:pt x="141" y="1939"/>
                    <a:pt x="367" y="1939"/>
                  </a:cubicBezTo>
                  <a:cubicBezTo>
                    <a:pt x="450" y="1939"/>
                    <a:pt x="544" y="1911"/>
                    <a:pt x="645" y="1852"/>
                  </a:cubicBezTo>
                  <a:cubicBezTo>
                    <a:pt x="1027" y="1633"/>
                    <a:pt x="1369" y="1056"/>
                    <a:pt x="1410" y="571"/>
                  </a:cubicBezTo>
                  <a:cubicBezTo>
                    <a:pt x="1440" y="213"/>
                    <a:pt x="1298" y="0"/>
                    <a:pt x="107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43"/>
            <p:cNvSpPr/>
            <p:nvPr/>
          </p:nvSpPr>
          <p:spPr>
            <a:xfrm>
              <a:off x="5446675" y="2975000"/>
              <a:ext cx="98325" cy="56750"/>
            </a:xfrm>
            <a:custGeom>
              <a:rect b="b" l="l" r="r" t="t"/>
              <a:pathLst>
                <a:path extrusionOk="0" h="2270" w="3933">
                  <a:moveTo>
                    <a:pt x="3496" y="0"/>
                  </a:moveTo>
                  <a:lnTo>
                    <a:pt x="0" y="2021"/>
                  </a:lnTo>
                  <a:lnTo>
                    <a:pt x="437" y="2270"/>
                  </a:lnTo>
                  <a:lnTo>
                    <a:pt x="3932" y="252"/>
                  </a:lnTo>
                  <a:lnTo>
                    <a:pt x="3496" y="0"/>
                  </a:ln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43"/>
            <p:cNvSpPr/>
            <p:nvPr/>
          </p:nvSpPr>
          <p:spPr>
            <a:xfrm>
              <a:off x="5435750" y="2981300"/>
              <a:ext cx="130575" cy="162425"/>
            </a:xfrm>
            <a:custGeom>
              <a:rect b="b" l="l" r="r" t="t"/>
              <a:pathLst>
                <a:path extrusionOk="0" h="6497" w="5223">
                  <a:moveTo>
                    <a:pt x="4369" y="0"/>
                  </a:moveTo>
                  <a:lnTo>
                    <a:pt x="874" y="2021"/>
                  </a:lnTo>
                  <a:lnTo>
                    <a:pt x="437" y="1769"/>
                  </a:lnTo>
                  <a:lnTo>
                    <a:pt x="1161" y="5529"/>
                  </a:lnTo>
                  <a:lnTo>
                    <a:pt x="1202" y="5738"/>
                  </a:lnTo>
                  <a:lnTo>
                    <a:pt x="1202" y="5738"/>
                  </a:lnTo>
                  <a:lnTo>
                    <a:pt x="1014" y="5632"/>
                  </a:lnTo>
                  <a:lnTo>
                    <a:pt x="185" y="5154"/>
                  </a:lnTo>
                  <a:cubicBezTo>
                    <a:pt x="155" y="5136"/>
                    <a:pt x="127" y="5128"/>
                    <a:pt x="103" y="5128"/>
                  </a:cubicBezTo>
                  <a:cubicBezTo>
                    <a:pt x="42" y="5128"/>
                    <a:pt x="1" y="5178"/>
                    <a:pt x="1" y="5260"/>
                  </a:cubicBezTo>
                  <a:lnTo>
                    <a:pt x="1" y="5335"/>
                  </a:lnTo>
                  <a:cubicBezTo>
                    <a:pt x="1" y="5452"/>
                    <a:pt x="79" y="5591"/>
                    <a:pt x="178" y="5652"/>
                  </a:cubicBezTo>
                  <a:cubicBezTo>
                    <a:pt x="181" y="5656"/>
                    <a:pt x="181" y="5656"/>
                    <a:pt x="185" y="5656"/>
                  </a:cubicBezTo>
                  <a:lnTo>
                    <a:pt x="1560" y="6451"/>
                  </a:lnTo>
                  <a:cubicBezTo>
                    <a:pt x="1560" y="6451"/>
                    <a:pt x="1560" y="6455"/>
                    <a:pt x="1564" y="6455"/>
                  </a:cubicBezTo>
                  <a:cubicBezTo>
                    <a:pt x="1611" y="6479"/>
                    <a:pt x="1673" y="6492"/>
                    <a:pt x="1734" y="6496"/>
                  </a:cubicBezTo>
                  <a:cubicBezTo>
                    <a:pt x="1740" y="6496"/>
                    <a:pt x="1746" y="6496"/>
                    <a:pt x="1752" y="6496"/>
                  </a:cubicBezTo>
                  <a:cubicBezTo>
                    <a:pt x="1818" y="6496"/>
                    <a:pt x="1882" y="6480"/>
                    <a:pt x="1932" y="6451"/>
                  </a:cubicBezTo>
                  <a:lnTo>
                    <a:pt x="5055" y="4649"/>
                  </a:lnTo>
                  <a:cubicBezTo>
                    <a:pt x="5157" y="4592"/>
                    <a:pt x="5223" y="4444"/>
                    <a:pt x="5202" y="4329"/>
                  </a:cubicBezTo>
                  <a:lnTo>
                    <a:pt x="4369"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43"/>
            <p:cNvSpPr/>
            <p:nvPr/>
          </p:nvSpPr>
          <p:spPr>
            <a:xfrm>
              <a:off x="5437200" y="3094350"/>
              <a:ext cx="32025" cy="35875"/>
            </a:xfrm>
            <a:custGeom>
              <a:rect b="b" l="l" r="r" t="t"/>
              <a:pathLst>
                <a:path extrusionOk="0" h="1435" w="1281">
                  <a:moveTo>
                    <a:pt x="1065" y="1"/>
                  </a:moveTo>
                  <a:lnTo>
                    <a:pt x="0" y="615"/>
                  </a:lnTo>
                  <a:lnTo>
                    <a:pt x="1280" y="1434"/>
                  </a:lnTo>
                  <a:lnTo>
                    <a:pt x="1065"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43"/>
            <p:cNvSpPr/>
            <p:nvPr/>
          </p:nvSpPr>
          <p:spPr>
            <a:xfrm>
              <a:off x="5435750" y="3025500"/>
              <a:ext cx="43375" cy="118200"/>
            </a:xfrm>
            <a:custGeom>
              <a:rect b="b" l="l" r="r" t="t"/>
              <a:pathLst>
                <a:path extrusionOk="0" h="4728" w="1735">
                  <a:moveTo>
                    <a:pt x="437" y="1"/>
                  </a:moveTo>
                  <a:lnTo>
                    <a:pt x="1161" y="3761"/>
                  </a:lnTo>
                  <a:cubicBezTo>
                    <a:pt x="1175" y="3843"/>
                    <a:pt x="1147" y="3889"/>
                    <a:pt x="1094" y="3889"/>
                  </a:cubicBezTo>
                  <a:cubicBezTo>
                    <a:pt x="1072" y="3889"/>
                    <a:pt x="1045" y="3881"/>
                    <a:pt x="1014" y="3864"/>
                  </a:cubicBezTo>
                  <a:lnTo>
                    <a:pt x="185" y="3386"/>
                  </a:lnTo>
                  <a:cubicBezTo>
                    <a:pt x="155" y="3368"/>
                    <a:pt x="127" y="3360"/>
                    <a:pt x="103" y="3360"/>
                  </a:cubicBezTo>
                  <a:cubicBezTo>
                    <a:pt x="42" y="3360"/>
                    <a:pt x="1" y="3410"/>
                    <a:pt x="1" y="3492"/>
                  </a:cubicBezTo>
                  <a:lnTo>
                    <a:pt x="1" y="3567"/>
                  </a:lnTo>
                  <a:cubicBezTo>
                    <a:pt x="1" y="3684"/>
                    <a:pt x="79" y="3823"/>
                    <a:pt x="178" y="3884"/>
                  </a:cubicBezTo>
                  <a:cubicBezTo>
                    <a:pt x="181" y="3888"/>
                    <a:pt x="181" y="3888"/>
                    <a:pt x="185" y="3888"/>
                  </a:cubicBezTo>
                  <a:lnTo>
                    <a:pt x="1560" y="4683"/>
                  </a:lnTo>
                  <a:cubicBezTo>
                    <a:pt x="1560" y="4683"/>
                    <a:pt x="1560" y="4687"/>
                    <a:pt x="1564" y="4687"/>
                  </a:cubicBezTo>
                  <a:cubicBezTo>
                    <a:pt x="1611" y="4711"/>
                    <a:pt x="1673" y="4724"/>
                    <a:pt x="1734" y="4728"/>
                  </a:cubicBezTo>
                  <a:lnTo>
                    <a:pt x="874" y="253"/>
                  </a:lnTo>
                  <a:lnTo>
                    <a:pt x="437"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43"/>
            <p:cNvSpPr/>
            <p:nvPr/>
          </p:nvSpPr>
          <p:spPr>
            <a:xfrm>
              <a:off x="5035575" y="2643850"/>
              <a:ext cx="68125" cy="34200"/>
            </a:xfrm>
            <a:custGeom>
              <a:rect b="b" l="l" r="r" t="t"/>
              <a:pathLst>
                <a:path extrusionOk="0" h="1368" w="2725">
                  <a:moveTo>
                    <a:pt x="1792" y="0"/>
                  </a:moveTo>
                  <a:lnTo>
                    <a:pt x="1663" y="772"/>
                  </a:lnTo>
                  <a:lnTo>
                    <a:pt x="782" y="14"/>
                  </a:lnTo>
                  <a:lnTo>
                    <a:pt x="1" y="696"/>
                  </a:lnTo>
                  <a:cubicBezTo>
                    <a:pt x="292" y="1043"/>
                    <a:pt x="943" y="1368"/>
                    <a:pt x="1519" y="1368"/>
                  </a:cubicBezTo>
                  <a:cubicBezTo>
                    <a:pt x="1545" y="1368"/>
                    <a:pt x="1570" y="1367"/>
                    <a:pt x="1595" y="1366"/>
                  </a:cubicBezTo>
                  <a:cubicBezTo>
                    <a:pt x="2185" y="1339"/>
                    <a:pt x="2523" y="1188"/>
                    <a:pt x="2724" y="782"/>
                  </a:cubicBezTo>
                  <a:lnTo>
                    <a:pt x="1792" y="0"/>
                  </a:ln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43"/>
            <p:cNvSpPr/>
            <p:nvPr/>
          </p:nvSpPr>
          <p:spPr>
            <a:xfrm>
              <a:off x="5035575" y="2643850"/>
              <a:ext cx="68125" cy="31850"/>
            </a:xfrm>
            <a:custGeom>
              <a:rect b="b" l="l" r="r" t="t"/>
              <a:pathLst>
                <a:path extrusionOk="0" h="1274" w="2725">
                  <a:moveTo>
                    <a:pt x="1792" y="0"/>
                  </a:moveTo>
                  <a:lnTo>
                    <a:pt x="1663" y="772"/>
                  </a:lnTo>
                  <a:lnTo>
                    <a:pt x="2277" y="523"/>
                  </a:lnTo>
                  <a:cubicBezTo>
                    <a:pt x="2277" y="523"/>
                    <a:pt x="2373" y="857"/>
                    <a:pt x="2342" y="1199"/>
                  </a:cubicBezTo>
                  <a:cubicBezTo>
                    <a:pt x="2506" y="1106"/>
                    <a:pt x="2628" y="970"/>
                    <a:pt x="2724" y="782"/>
                  </a:cubicBezTo>
                  <a:lnTo>
                    <a:pt x="1792" y="0"/>
                  </a:lnTo>
                  <a:close/>
                  <a:moveTo>
                    <a:pt x="782" y="14"/>
                  </a:moveTo>
                  <a:lnTo>
                    <a:pt x="1" y="696"/>
                  </a:lnTo>
                  <a:cubicBezTo>
                    <a:pt x="199" y="929"/>
                    <a:pt x="557" y="1150"/>
                    <a:pt x="943" y="1273"/>
                  </a:cubicBezTo>
                  <a:cubicBezTo>
                    <a:pt x="875" y="1076"/>
                    <a:pt x="840" y="860"/>
                    <a:pt x="867" y="628"/>
                  </a:cubicBezTo>
                  <a:lnTo>
                    <a:pt x="867" y="628"/>
                  </a:lnTo>
                  <a:lnTo>
                    <a:pt x="1663" y="772"/>
                  </a:lnTo>
                  <a:lnTo>
                    <a:pt x="782" y="14"/>
                  </a:lnTo>
                  <a:close/>
                </a:path>
              </a:pathLst>
            </a:custGeom>
            <a:solidFill>
              <a:srgbClr val="23C7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43"/>
            <p:cNvSpPr/>
            <p:nvPr/>
          </p:nvSpPr>
          <p:spPr>
            <a:xfrm>
              <a:off x="5055700" y="2656900"/>
              <a:ext cx="39800" cy="37800"/>
            </a:xfrm>
            <a:custGeom>
              <a:rect b="b" l="l" r="r" t="t"/>
              <a:pathLst>
                <a:path extrusionOk="0" h="1512" w="1592">
                  <a:moveTo>
                    <a:pt x="1472" y="1"/>
                  </a:moveTo>
                  <a:lnTo>
                    <a:pt x="858" y="250"/>
                  </a:lnTo>
                  <a:lnTo>
                    <a:pt x="62" y="106"/>
                  </a:lnTo>
                  <a:lnTo>
                    <a:pt x="62" y="106"/>
                  </a:lnTo>
                  <a:cubicBezTo>
                    <a:pt x="1" y="666"/>
                    <a:pt x="288" y="1148"/>
                    <a:pt x="582" y="1455"/>
                  </a:cubicBezTo>
                  <a:cubicBezTo>
                    <a:pt x="696" y="1497"/>
                    <a:pt x="799" y="1512"/>
                    <a:pt x="886" y="1512"/>
                  </a:cubicBezTo>
                  <a:cubicBezTo>
                    <a:pt x="1094" y="1512"/>
                    <a:pt x="1216" y="1427"/>
                    <a:pt x="1216" y="1427"/>
                  </a:cubicBezTo>
                  <a:cubicBezTo>
                    <a:pt x="1216" y="1427"/>
                    <a:pt x="1442" y="1195"/>
                    <a:pt x="1519" y="792"/>
                  </a:cubicBezTo>
                  <a:cubicBezTo>
                    <a:pt x="1592" y="414"/>
                    <a:pt x="1472" y="1"/>
                    <a:pt x="147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43"/>
            <p:cNvSpPr/>
            <p:nvPr/>
          </p:nvSpPr>
          <p:spPr>
            <a:xfrm>
              <a:off x="5051275" y="2692550"/>
              <a:ext cx="50875" cy="190750"/>
            </a:xfrm>
            <a:custGeom>
              <a:rect b="b" l="l" r="r" t="t"/>
              <a:pathLst>
                <a:path extrusionOk="0" h="7630" w="2035">
                  <a:moveTo>
                    <a:pt x="1393" y="1"/>
                  </a:moveTo>
                  <a:lnTo>
                    <a:pt x="759" y="29"/>
                  </a:lnTo>
                  <a:cubicBezTo>
                    <a:pt x="759" y="29"/>
                    <a:pt x="28" y="5438"/>
                    <a:pt x="14" y="5824"/>
                  </a:cubicBezTo>
                  <a:cubicBezTo>
                    <a:pt x="1" y="6210"/>
                    <a:pt x="625" y="7619"/>
                    <a:pt x="990" y="7629"/>
                  </a:cubicBezTo>
                  <a:cubicBezTo>
                    <a:pt x="992" y="7629"/>
                    <a:pt x="993" y="7629"/>
                    <a:pt x="994" y="7629"/>
                  </a:cubicBezTo>
                  <a:cubicBezTo>
                    <a:pt x="1357" y="7629"/>
                    <a:pt x="2035" y="6171"/>
                    <a:pt x="2024" y="5745"/>
                  </a:cubicBezTo>
                  <a:cubicBezTo>
                    <a:pt x="2011" y="5319"/>
                    <a:pt x="1393" y="1"/>
                    <a:pt x="139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43"/>
            <p:cNvSpPr/>
            <p:nvPr/>
          </p:nvSpPr>
          <p:spPr>
            <a:xfrm>
              <a:off x="5086100" y="2692550"/>
              <a:ext cx="25" cy="25"/>
            </a:xfrm>
            <a:custGeom>
              <a:rect b="b" l="l" r="r" t="t"/>
              <a:pathLst>
                <a:path extrusionOk="0" h="1" w="1">
                  <a:moveTo>
                    <a:pt x="0" y="1"/>
                  </a:moveTo>
                  <a:lnTo>
                    <a:pt x="0" y="1"/>
                  </a:lnTo>
                  <a:lnTo>
                    <a:pt x="0" y="1"/>
                  </a:ln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43"/>
            <p:cNvSpPr/>
            <p:nvPr/>
          </p:nvSpPr>
          <p:spPr>
            <a:xfrm>
              <a:off x="5086100" y="2692550"/>
              <a:ext cx="25" cy="25"/>
            </a:xfrm>
            <a:custGeom>
              <a:rect b="b" l="l" r="r" t="t"/>
              <a:pathLst>
                <a:path extrusionOk="0" h="1" w="1">
                  <a:moveTo>
                    <a:pt x="0" y="1"/>
                  </a:moveTo>
                  <a:lnTo>
                    <a:pt x="0" y="1"/>
                  </a:ln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43"/>
            <p:cNvSpPr/>
            <p:nvPr/>
          </p:nvSpPr>
          <p:spPr>
            <a:xfrm>
              <a:off x="5069725" y="2696650"/>
              <a:ext cx="25" cy="300"/>
            </a:xfrm>
            <a:custGeom>
              <a:rect b="b" l="l" r="r" t="t"/>
              <a:pathLst>
                <a:path extrusionOk="0" h="12" w="1">
                  <a:moveTo>
                    <a:pt x="0" y="1"/>
                  </a:moveTo>
                  <a:lnTo>
                    <a:pt x="0" y="11"/>
                  </a:lnTo>
                  <a:lnTo>
                    <a:pt x="0" y="11"/>
                  </a:lnTo>
                  <a:lnTo>
                    <a:pt x="0" y="1"/>
                  </a:lnTo>
                  <a:close/>
                  <a:moveTo>
                    <a:pt x="0" y="1"/>
                  </a:moveTo>
                  <a:lnTo>
                    <a:pt x="0" y="1"/>
                  </a:ln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43"/>
            <p:cNvSpPr/>
            <p:nvPr/>
          </p:nvSpPr>
          <p:spPr>
            <a:xfrm>
              <a:off x="5069725" y="2692550"/>
              <a:ext cx="16650" cy="5425"/>
            </a:xfrm>
            <a:custGeom>
              <a:rect b="b" l="l" r="r" t="t"/>
              <a:pathLst>
                <a:path extrusionOk="0" h="217" w="666">
                  <a:moveTo>
                    <a:pt x="655" y="1"/>
                  </a:moveTo>
                  <a:cubicBezTo>
                    <a:pt x="539" y="79"/>
                    <a:pt x="420" y="103"/>
                    <a:pt x="320" y="103"/>
                  </a:cubicBezTo>
                  <a:cubicBezTo>
                    <a:pt x="147" y="103"/>
                    <a:pt x="21" y="29"/>
                    <a:pt x="21" y="29"/>
                  </a:cubicBezTo>
                  <a:lnTo>
                    <a:pt x="0" y="165"/>
                  </a:lnTo>
                  <a:lnTo>
                    <a:pt x="0" y="175"/>
                  </a:lnTo>
                  <a:cubicBezTo>
                    <a:pt x="89" y="206"/>
                    <a:pt x="174" y="216"/>
                    <a:pt x="249" y="216"/>
                  </a:cubicBezTo>
                  <a:cubicBezTo>
                    <a:pt x="498" y="216"/>
                    <a:pt x="665" y="87"/>
                    <a:pt x="665" y="87"/>
                  </a:cubicBezTo>
                  <a:lnTo>
                    <a:pt x="655" y="1"/>
                  </a:lnTo>
                  <a:close/>
                </a:path>
              </a:pathLst>
            </a:custGeom>
            <a:solidFill>
              <a:srgbClr val="23C7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43"/>
            <p:cNvSpPr/>
            <p:nvPr/>
          </p:nvSpPr>
          <p:spPr>
            <a:xfrm>
              <a:off x="4992150" y="2590600"/>
              <a:ext cx="85000" cy="93200"/>
            </a:xfrm>
            <a:custGeom>
              <a:rect b="b" l="l" r="r" t="t"/>
              <a:pathLst>
                <a:path extrusionOk="0" h="3728" w="3400">
                  <a:moveTo>
                    <a:pt x="823" y="0"/>
                  </a:moveTo>
                  <a:cubicBezTo>
                    <a:pt x="823" y="0"/>
                    <a:pt x="451" y="69"/>
                    <a:pt x="0" y="1168"/>
                  </a:cubicBezTo>
                  <a:cubicBezTo>
                    <a:pt x="328" y="2079"/>
                    <a:pt x="997" y="3083"/>
                    <a:pt x="1977" y="3727"/>
                  </a:cubicBezTo>
                  <a:lnTo>
                    <a:pt x="2604" y="2758"/>
                  </a:lnTo>
                  <a:lnTo>
                    <a:pt x="3400" y="2902"/>
                  </a:lnTo>
                  <a:lnTo>
                    <a:pt x="806" y="679"/>
                  </a:lnTo>
                  <a:lnTo>
                    <a:pt x="823"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43"/>
            <p:cNvSpPr/>
            <p:nvPr/>
          </p:nvSpPr>
          <p:spPr>
            <a:xfrm>
              <a:off x="5077125" y="2601525"/>
              <a:ext cx="30500" cy="71000"/>
            </a:xfrm>
            <a:custGeom>
              <a:rect b="b" l="l" r="r" t="t"/>
              <a:pathLst>
                <a:path extrusionOk="0" h="2840" w="1220">
                  <a:moveTo>
                    <a:pt x="322" y="1"/>
                  </a:moveTo>
                  <a:lnTo>
                    <a:pt x="270" y="885"/>
                  </a:lnTo>
                  <a:cubicBezTo>
                    <a:pt x="270" y="885"/>
                    <a:pt x="96" y="1905"/>
                    <a:pt x="1" y="2465"/>
                  </a:cubicBezTo>
                  <a:lnTo>
                    <a:pt x="615" y="2216"/>
                  </a:lnTo>
                  <a:lnTo>
                    <a:pt x="1219" y="2840"/>
                  </a:lnTo>
                  <a:cubicBezTo>
                    <a:pt x="1219" y="2840"/>
                    <a:pt x="1195" y="1144"/>
                    <a:pt x="966" y="677"/>
                  </a:cubicBezTo>
                  <a:cubicBezTo>
                    <a:pt x="687" y="99"/>
                    <a:pt x="322" y="1"/>
                    <a:pt x="322"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43"/>
            <p:cNvSpPr/>
            <p:nvPr/>
          </p:nvSpPr>
          <p:spPr>
            <a:xfrm>
              <a:off x="4876025" y="2622325"/>
              <a:ext cx="118275" cy="214050"/>
            </a:xfrm>
            <a:custGeom>
              <a:rect b="b" l="l" r="r" t="t"/>
              <a:pathLst>
                <a:path extrusionOk="0" h="8562" w="4731">
                  <a:moveTo>
                    <a:pt x="3886" y="1"/>
                  </a:moveTo>
                  <a:cubicBezTo>
                    <a:pt x="3542" y="1"/>
                    <a:pt x="2590" y="62"/>
                    <a:pt x="1908" y="697"/>
                  </a:cubicBezTo>
                  <a:cubicBezTo>
                    <a:pt x="1062" y="1489"/>
                    <a:pt x="912" y="2172"/>
                    <a:pt x="573" y="4165"/>
                  </a:cubicBezTo>
                  <a:cubicBezTo>
                    <a:pt x="236" y="6158"/>
                    <a:pt x="0" y="7855"/>
                    <a:pt x="0" y="7855"/>
                  </a:cubicBezTo>
                  <a:cubicBezTo>
                    <a:pt x="0" y="7855"/>
                    <a:pt x="996" y="8562"/>
                    <a:pt x="2344" y="8562"/>
                  </a:cubicBezTo>
                  <a:cubicBezTo>
                    <a:pt x="2599" y="8562"/>
                    <a:pt x="2867" y="8536"/>
                    <a:pt x="3144" y="8476"/>
                  </a:cubicBezTo>
                  <a:lnTo>
                    <a:pt x="3744" y="5148"/>
                  </a:lnTo>
                  <a:cubicBezTo>
                    <a:pt x="3744" y="5148"/>
                    <a:pt x="4311" y="4046"/>
                    <a:pt x="4478" y="3142"/>
                  </a:cubicBezTo>
                  <a:cubicBezTo>
                    <a:pt x="4730" y="1783"/>
                    <a:pt x="4434" y="448"/>
                    <a:pt x="4017" y="4"/>
                  </a:cubicBezTo>
                  <a:cubicBezTo>
                    <a:pt x="4017" y="4"/>
                    <a:pt x="3969" y="1"/>
                    <a:pt x="3886"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1" name="Google Shape;6811;p43"/>
          <p:cNvGrpSpPr/>
          <p:nvPr/>
        </p:nvGrpSpPr>
        <p:grpSpPr>
          <a:xfrm>
            <a:off x="2319398" y="1503459"/>
            <a:ext cx="1441866" cy="1392899"/>
            <a:chOff x="2972250" y="1654900"/>
            <a:chExt cx="2134517" cy="2062026"/>
          </a:xfrm>
        </p:grpSpPr>
        <p:sp>
          <p:nvSpPr>
            <p:cNvPr id="6812" name="Google Shape;6812;p43"/>
            <p:cNvSpPr/>
            <p:nvPr/>
          </p:nvSpPr>
          <p:spPr>
            <a:xfrm>
              <a:off x="3104000" y="2880350"/>
              <a:ext cx="113150" cy="291275"/>
            </a:xfrm>
            <a:custGeom>
              <a:rect b="b" l="l" r="r" t="t"/>
              <a:pathLst>
                <a:path extrusionOk="0" h="11651" w="4526">
                  <a:moveTo>
                    <a:pt x="1848" y="0"/>
                  </a:moveTo>
                  <a:cubicBezTo>
                    <a:pt x="1513" y="0"/>
                    <a:pt x="1167" y="229"/>
                    <a:pt x="905" y="678"/>
                  </a:cubicBezTo>
                  <a:cubicBezTo>
                    <a:pt x="505" y="1360"/>
                    <a:pt x="0" y="2838"/>
                    <a:pt x="59" y="4558"/>
                  </a:cubicBezTo>
                  <a:cubicBezTo>
                    <a:pt x="150" y="7254"/>
                    <a:pt x="1317" y="10480"/>
                    <a:pt x="4143" y="11651"/>
                  </a:cubicBezTo>
                  <a:lnTo>
                    <a:pt x="4526" y="9524"/>
                  </a:lnTo>
                  <a:cubicBezTo>
                    <a:pt x="2775" y="8346"/>
                    <a:pt x="2696" y="5176"/>
                    <a:pt x="2949" y="3183"/>
                  </a:cubicBezTo>
                  <a:cubicBezTo>
                    <a:pt x="3223" y="1030"/>
                    <a:pt x="2558" y="0"/>
                    <a:pt x="1848" y="0"/>
                  </a:cubicBez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43"/>
            <p:cNvSpPr/>
            <p:nvPr/>
          </p:nvSpPr>
          <p:spPr>
            <a:xfrm>
              <a:off x="3105350" y="2880375"/>
              <a:ext cx="100025" cy="290300"/>
            </a:xfrm>
            <a:custGeom>
              <a:rect b="b" l="l" r="r" t="t"/>
              <a:pathLst>
                <a:path extrusionOk="0" h="11612" w="4001">
                  <a:moveTo>
                    <a:pt x="1796" y="1"/>
                  </a:moveTo>
                  <a:cubicBezTo>
                    <a:pt x="1458" y="1"/>
                    <a:pt x="1114" y="229"/>
                    <a:pt x="851" y="677"/>
                  </a:cubicBezTo>
                  <a:cubicBezTo>
                    <a:pt x="471" y="1325"/>
                    <a:pt x="0" y="2684"/>
                    <a:pt x="0" y="4287"/>
                  </a:cubicBezTo>
                  <a:cubicBezTo>
                    <a:pt x="0" y="4377"/>
                    <a:pt x="0" y="4465"/>
                    <a:pt x="5" y="4557"/>
                  </a:cubicBezTo>
                  <a:cubicBezTo>
                    <a:pt x="93" y="7226"/>
                    <a:pt x="1240" y="10410"/>
                    <a:pt x="4001" y="11612"/>
                  </a:cubicBezTo>
                  <a:lnTo>
                    <a:pt x="4001" y="9120"/>
                  </a:lnTo>
                  <a:cubicBezTo>
                    <a:pt x="3069" y="8120"/>
                    <a:pt x="2790" y="6417"/>
                    <a:pt x="2790" y="4868"/>
                  </a:cubicBezTo>
                  <a:cubicBezTo>
                    <a:pt x="2790" y="4264"/>
                    <a:pt x="2830" y="3684"/>
                    <a:pt x="2895" y="3182"/>
                  </a:cubicBezTo>
                  <a:cubicBezTo>
                    <a:pt x="2939" y="2841"/>
                    <a:pt x="2960" y="2526"/>
                    <a:pt x="2960" y="2243"/>
                  </a:cubicBezTo>
                  <a:cubicBezTo>
                    <a:pt x="2960" y="732"/>
                    <a:pt x="2393" y="1"/>
                    <a:pt x="179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43"/>
            <p:cNvSpPr/>
            <p:nvPr/>
          </p:nvSpPr>
          <p:spPr>
            <a:xfrm>
              <a:off x="3120375" y="2908750"/>
              <a:ext cx="91150" cy="258350"/>
            </a:xfrm>
            <a:custGeom>
              <a:rect b="b" l="l" r="r" t="t"/>
              <a:pathLst>
                <a:path extrusionOk="0" h="10334" w="3646">
                  <a:moveTo>
                    <a:pt x="939" y="1"/>
                  </a:moveTo>
                  <a:cubicBezTo>
                    <a:pt x="886" y="1"/>
                    <a:pt x="837" y="38"/>
                    <a:pt x="823" y="91"/>
                  </a:cubicBezTo>
                  <a:cubicBezTo>
                    <a:pt x="1" y="3231"/>
                    <a:pt x="464" y="7767"/>
                    <a:pt x="3430" y="10302"/>
                  </a:cubicBezTo>
                  <a:cubicBezTo>
                    <a:pt x="3454" y="10323"/>
                    <a:pt x="3482" y="10334"/>
                    <a:pt x="3509" y="10334"/>
                  </a:cubicBezTo>
                  <a:cubicBezTo>
                    <a:pt x="3543" y="10334"/>
                    <a:pt x="3577" y="10320"/>
                    <a:pt x="3601" y="10293"/>
                  </a:cubicBezTo>
                  <a:cubicBezTo>
                    <a:pt x="3646" y="10241"/>
                    <a:pt x="3638" y="10163"/>
                    <a:pt x="3591" y="10118"/>
                  </a:cubicBezTo>
                  <a:cubicBezTo>
                    <a:pt x="700" y="7648"/>
                    <a:pt x="253" y="3221"/>
                    <a:pt x="1058" y="153"/>
                  </a:cubicBezTo>
                  <a:cubicBezTo>
                    <a:pt x="1075" y="88"/>
                    <a:pt x="1038" y="23"/>
                    <a:pt x="973" y="6"/>
                  </a:cubicBezTo>
                  <a:cubicBezTo>
                    <a:pt x="962" y="3"/>
                    <a:pt x="950" y="1"/>
                    <a:pt x="939"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43"/>
            <p:cNvSpPr/>
            <p:nvPr/>
          </p:nvSpPr>
          <p:spPr>
            <a:xfrm>
              <a:off x="2972250" y="3006875"/>
              <a:ext cx="358375" cy="288450"/>
            </a:xfrm>
            <a:custGeom>
              <a:rect b="b" l="l" r="r" t="t"/>
              <a:pathLst>
                <a:path extrusionOk="0" h="11538" w="14335">
                  <a:moveTo>
                    <a:pt x="2374" y="0"/>
                  </a:moveTo>
                  <a:cubicBezTo>
                    <a:pt x="2120" y="0"/>
                    <a:pt x="1847" y="126"/>
                    <a:pt x="1550" y="432"/>
                  </a:cubicBezTo>
                  <a:cubicBezTo>
                    <a:pt x="0" y="2026"/>
                    <a:pt x="2120" y="4081"/>
                    <a:pt x="1611" y="5484"/>
                  </a:cubicBezTo>
                  <a:cubicBezTo>
                    <a:pt x="1144" y="6776"/>
                    <a:pt x="1524" y="8294"/>
                    <a:pt x="3263" y="8294"/>
                  </a:cubicBezTo>
                  <a:cubicBezTo>
                    <a:pt x="3415" y="8294"/>
                    <a:pt x="3578" y="8283"/>
                    <a:pt x="3752" y="8258"/>
                  </a:cubicBezTo>
                  <a:cubicBezTo>
                    <a:pt x="4059" y="8215"/>
                    <a:pt x="4308" y="8193"/>
                    <a:pt x="4512" y="8193"/>
                  </a:cubicBezTo>
                  <a:cubicBezTo>
                    <a:pt x="5739" y="8193"/>
                    <a:pt x="5346" y="8971"/>
                    <a:pt x="6257" y="10466"/>
                  </a:cubicBezTo>
                  <a:cubicBezTo>
                    <a:pt x="6728" y="11244"/>
                    <a:pt x="7604" y="11538"/>
                    <a:pt x="8577" y="11538"/>
                  </a:cubicBezTo>
                  <a:cubicBezTo>
                    <a:pt x="9958" y="11538"/>
                    <a:pt x="11535" y="10946"/>
                    <a:pt x="12430" y="10303"/>
                  </a:cubicBezTo>
                  <a:cubicBezTo>
                    <a:pt x="12430" y="10303"/>
                    <a:pt x="14335" y="8576"/>
                    <a:pt x="14134" y="7105"/>
                  </a:cubicBezTo>
                  <a:cubicBezTo>
                    <a:pt x="13929" y="5634"/>
                    <a:pt x="11154" y="5644"/>
                    <a:pt x="9502" y="5572"/>
                  </a:cubicBezTo>
                  <a:cubicBezTo>
                    <a:pt x="8495" y="5525"/>
                    <a:pt x="8400" y="3224"/>
                    <a:pt x="7366" y="2661"/>
                  </a:cubicBezTo>
                  <a:cubicBezTo>
                    <a:pt x="7070" y="2500"/>
                    <a:pt x="6813" y="2448"/>
                    <a:pt x="6576" y="2448"/>
                  </a:cubicBezTo>
                  <a:cubicBezTo>
                    <a:pt x="6155" y="2448"/>
                    <a:pt x="5797" y="2611"/>
                    <a:pt x="5396" y="2611"/>
                  </a:cubicBezTo>
                  <a:cubicBezTo>
                    <a:pt x="5235" y="2611"/>
                    <a:pt x="5067" y="2585"/>
                    <a:pt x="4885" y="2511"/>
                  </a:cubicBezTo>
                  <a:cubicBezTo>
                    <a:pt x="4168" y="2221"/>
                    <a:pt x="3442" y="0"/>
                    <a:pt x="23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43"/>
            <p:cNvSpPr/>
            <p:nvPr/>
          </p:nvSpPr>
          <p:spPr>
            <a:xfrm>
              <a:off x="3016525" y="3024600"/>
              <a:ext cx="285425" cy="224075"/>
            </a:xfrm>
            <a:custGeom>
              <a:rect b="b" l="l" r="r" t="t"/>
              <a:pathLst>
                <a:path extrusionOk="0" h="8963" w="11417">
                  <a:moveTo>
                    <a:pt x="138" y="1"/>
                  </a:moveTo>
                  <a:cubicBezTo>
                    <a:pt x="129" y="1"/>
                    <a:pt x="121" y="2"/>
                    <a:pt x="113" y="3"/>
                  </a:cubicBezTo>
                  <a:cubicBezTo>
                    <a:pt x="45" y="13"/>
                    <a:pt x="1" y="78"/>
                    <a:pt x="15" y="144"/>
                  </a:cubicBezTo>
                  <a:cubicBezTo>
                    <a:pt x="206" y="1167"/>
                    <a:pt x="3295" y="8126"/>
                    <a:pt x="11278" y="8959"/>
                  </a:cubicBezTo>
                  <a:cubicBezTo>
                    <a:pt x="11281" y="8959"/>
                    <a:pt x="11288" y="8962"/>
                    <a:pt x="11291" y="8962"/>
                  </a:cubicBezTo>
                  <a:cubicBezTo>
                    <a:pt x="11352" y="8962"/>
                    <a:pt x="11407" y="8915"/>
                    <a:pt x="11410" y="8850"/>
                  </a:cubicBezTo>
                  <a:cubicBezTo>
                    <a:pt x="11417" y="8785"/>
                    <a:pt x="11369" y="8724"/>
                    <a:pt x="11305" y="8716"/>
                  </a:cubicBezTo>
                  <a:cubicBezTo>
                    <a:pt x="3465" y="7897"/>
                    <a:pt x="441" y="1099"/>
                    <a:pt x="253" y="98"/>
                  </a:cubicBezTo>
                  <a:cubicBezTo>
                    <a:pt x="245" y="42"/>
                    <a:pt x="194" y="1"/>
                    <a:pt x="138"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43"/>
            <p:cNvSpPr/>
            <p:nvPr/>
          </p:nvSpPr>
          <p:spPr>
            <a:xfrm>
              <a:off x="3195780" y="2573084"/>
              <a:ext cx="1910987" cy="1143842"/>
            </a:xfrm>
            <a:custGeom>
              <a:rect b="b" l="l" r="r" t="t"/>
              <a:pathLst>
                <a:path extrusionOk="0" h="42341" w="70738">
                  <a:moveTo>
                    <a:pt x="40554" y="0"/>
                  </a:moveTo>
                  <a:cubicBezTo>
                    <a:pt x="40190" y="0"/>
                    <a:pt x="39826" y="81"/>
                    <a:pt x="39548" y="243"/>
                  </a:cubicBezTo>
                  <a:lnTo>
                    <a:pt x="1004" y="22497"/>
                  </a:lnTo>
                  <a:cubicBezTo>
                    <a:pt x="449" y="22817"/>
                    <a:pt x="0" y="23562"/>
                    <a:pt x="0" y="24165"/>
                  </a:cubicBezTo>
                  <a:cubicBezTo>
                    <a:pt x="0" y="24767"/>
                    <a:pt x="449" y="25515"/>
                    <a:pt x="1004" y="25835"/>
                  </a:cubicBezTo>
                  <a:lnTo>
                    <a:pt x="29175" y="42098"/>
                  </a:lnTo>
                  <a:cubicBezTo>
                    <a:pt x="29452" y="42260"/>
                    <a:pt x="29816" y="42340"/>
                    <a:pt x="30180" y="42340"/>
                  </a:cubicBezTo>
                  <a:cubicBezTo>
                    <a:pt x="30544" y="42340"/>
                    <a:pt x="30909" y="42260"/>
                    <a:pt x="31186" y="42098"/>
                  </a:cubicBezTo>
                  <a:lnTo>
                    <a:pt x="69730" y="19844"/>
                  </a:lnTo>
                  <a:cubicBezTo>
                    <a:pt x="70285" y="19524"/>
                    <a:pt x="70737" y="18775"/>
                    <a:pt x="70737" y="18177"/>
                  </a:cubicBezTo>
                  <a:cubicBezTo>
                    <a:pt x="70737" y="17574"/>
                    <a:pt x="70285" y="16826"/>
                    <a:pt x="69730" y="16506"/>
                  </a:cubicBezTo>
                  <a:lnTo>
                    <a:pt x="41559" y="243"/>
                  </a:lnTo>
                  <a:cubicBezTo>
                    <a:pt x="41282" y="81"/>
                    <a:pt x="40918" y="0"/>
                    <a:pt x="40554" y="0"/>
                  </a:cubicBez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43"/>
            <p:cNvSpPr/>
            <p:nvPr/>
          </p:nvSpPr>
          <p:spPr>
            <a:xfrm>
              <a:off x="3207910" y="2573084"/>
              <a:ext cx="1886620" cy="1084949"/>
            </a:xfrm>
            <a:custGeom>
              <a:rect b="b" l="l" r="r" t="t"/>
              <a:pathLst>
                <a:path extrusionOk="0" h="40161" w="69836">
                  <a:moveTo>
                    <a:pt x="40105" y="0"/>
                  </a:moveTo>
                  <a:cubicBezTo>
                    <a:pt x="39741" y="0"/>
                    <a:pt x="39377" y="81"/>
                    <a:pt x="39099" y="243"/>
                  </a:cubicBezTo>
                  <a:lnTo>
                    <a:pt x="555" y="22497"/>
                  </a:lnTo>
                  <a:cubicBezTo>
                    <a:pt x="0" y="22817"/>
                    <a:pt x="0" y="23338"/>
                    <a:pt x="555" y="23658"/>
                  </a:cubicBezTo>
                  <a:lnTo>
                    <a:pt x="28726" y="39921"/>
                  </a:lnTo>
                  <a:cubicBezTo>
                    <a:pt x="29003" y="40081"/>
                    <a:pt x="29367" y="40160"/>
                    <a:pt x="29731" y="40160"/>
                  </a:cubicBezTo>
                  <a:cubicBezTo>
                    <a:pt x="30095" y="40160"/>
                    <a:pt x="30460" y="40081"/>
                    <a:pt x="30737" y="39921"/>
                  </a:cubicBezTo>
                  <a:lnTo>
                    <a:pt x="69281" y="17667"/>
                  </a:lnTo>
                  <a:cubicBezTo>
                    <a:pt x="69836" y="17347"/>
                    <a:pt x="69836" y="16826"/>
                    <a:pt x="69281" y="16506"/>
                  </a:cubicBezTo>
                  <a:lnTo>
                    <a:pt x="41110" y="243"/>
                  </a:lnTo>
                  <a:cubicBezTo>
                    <a:pt x="40833" y="81"/>
                    <a:pt x="40469" y="0"/>
                    <a:pt x="40105"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43"/>
            <p:cNvSpPr/>
            <p:nvPr/>
          </p:nvSpPr>
          <p:spPr>
            <a:xfrm>
              <a:off x="3136750" y="3098850"/>
              <a:ext cx="16750" cy="90000"/>
            </a:xfrm>
            <a:custGeom>
              <a:rect b="b" l="l" r="r" t="t"/>
              <a:pathLst>
                <a:path extrusionOk="0" h="3600" w="670">
                  <a:moveTo>
                    <a:pt x="311" y="0"/>
                  </a:moveTo>
                  <a:cubicBezTo>
                    <a:pt x="304" y="0"/>
                    <a:pt x="296" y="1"/>
                    <a:pt x="288" y="3"/>
                  </a:cubicBezTo>
                  <a:cubicBezTo>
                    <a:pt x="223" y="13"/>
                    <a:pt x="175" y="74"/>
                    <a:pt x="189" y="139"/>
                  </a:cubicBezTo>
                  <a:cubicBezTo>
                    <a:pt x="189" y="156"/>
                    <a:pt x="420" y="1644"/>
                    <a:pt x="14" y="3450"/>
                  </a:cubicBezTo>
                  <a:cubicBezTo>
                    <a:pt x="1" y="3514"/>
                    <a:pt x="42" y="3583"/>
                    <a:pt x="107" y="3596"/>
                  </a:cubicBezTo>
                  <a:cubicBezTo>
                    <a:pt x="116" y="3599"/>
                    <a:pt x="124" y="3599"/>
                    <a:pt x="134" y="3599"/>
                  </a:cubicBezTo>
                  <a:cubicBezTo>
                    <a:pt x="189" y="3599"/>
                    <a:pt x="239" y="3563"/>
                    <a:pt x="253" y="3504"/>
                  </a:cubicBezTo>
                  <a:cubicBezTo>
                    <a:pt x="669" y="1651"/>
                    <a:pt x="438" y="163"/>
                    <a:pt x="428" y="102"/>
                  </a:cubicBezTo>
                  <a:cubicBezTo>
                    <a:pt x="418" y="44"/>
                    <a:pt x="369" y="0"/>
                    <a:pt x="311"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43"/>
            <p:cNvSpPr/>
            <p:nvPr/>
          </p:nvSpPr>
          <p:spPr>
            <a:xfrm>
              <a:off x="3205350" y="1654900"/>
              <a:ext cx="1114125" cy="1569325"/>
            </a:xfrm>
            <a:custGeom>
              <a:rect b="b" l="l" r="r" t="t"/>
              <a:pathLst>
                <a:path extrusionOk="0" h="62773" w="44565">
                  <a:moveTo>
                    <a:pt x="42610" y="0"/>
                  </a:moveTo>
                  <a:cubicBezTo>
                    <a:pt x="42225" y="0"/>
                    <a:pt x="41831" y="89"/>
                    <a:pt x="41527" y="265"/>
                  </a:cubicBezTo>
                  <a:lnTo>
                    <a:pt x="1058" y="23631"/>
                  </a:lnTo>
                  <a:cubicBezTo>
                    <a:pt x="475" y="23969"/>
                    <a:pt x="1" y="24784"/>
                    <a:pt x="1" y="25460"/>
                  </a:cubicBezTo>
                  <a:lnTo>
                    <a:pt x="1" y="60757"/>
                  </a:lnTo>
                  <a:cubicBezTo>
                    <a:pt x="1" y="61430"/>
                    <a:pt x="444" y="62231"/>
                    <a:pt x="990" y="62545"/>
                  </a:cubicBezTo>
                  <a:cubicBezTo>
                    <a:pt x="1254" y="62698"/>
                    <a:pt x="1601" y="62773"/>
                    <a:pt x="1956" y="62773"/>
                  </a:cubicBezTo>
                  <a:cubicBezTo>
                    <a:pt x="2341" y="62773"/>
                    <a:pt x="2735" y="62684"/>
                    <a:pt x="3038" y="62508"/>
                  </a:cubicBezTo>
                  <a:lnTo>
                    <a:pt x="43509" y="39143"/>
                  </a:lnTo>
                  <a:cubicBezTo>
                    <a:pt x="44093" y="38808"/>
                    <a:pt x="44564" y="37989"/>
                    <a:pt x="44564" y="37313"/>
                  </a:cubicBezTo>
                  <a:lnTo>
                    <a:pt x="44564" y="2016"/>
                  </a:lnTo>
                  <a:cubicBezTo>
                    <a:pt x="44564" y="1344"/>
                    <a:pt x="44120" y="542"/>
                    <a:pt x="43575" y="228"/>
                  </a:cubicBezTo>
                  <a:cubicBezTo>
                    <a:pt x="43313" y="76"/>
                    <a:pt x="42965" y="0"/>
                    <a:pt x="42610"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43"/>
            <p:cNvSpPr/>
            <p:nvPr/>
          </p:nvSpPr>
          <p:spPr>
            <a:xfrm>
              <a:off x="3205350" y="2265375"/>
              <a:ext cx="191325" cy="958850"/>
            </a:xfrm>
            <a:custGeom>
              <a:rect b="b" l="l" r="r" t="t"/>
              <a:pathLst>
                <a:path extrusionOk="0" h="38354" w="7653">
                  <a:moveTo>
                    <a:pt x="311" y="0"/>
                  </a:moveTo>
                  <a:cubicBezTo>
                    <a:pt x="121" y="331"/>
                    <a:pt x="1" y="703"/>
                    <a:pt x="1" y="1041"/>
                  </a:cubicBezTo>
                  <a:lnTo>
                    <a:pt x="1" y="36338"/>
                  </a:lnTo>
                  <a:cubicBezTo>
                    <a:pt x="1" y="37011"/>
                    <a:pt x="444" y="37812"/>
                    <a:pt x="990" y="38126"/>
                  </a:cubicBezTo>
                  <a:cubicBezTo>
                    <a:pt x="1254" y="38279"/>
                    <a:pt x="1601" y="38354"/>
                    <a:pt x="1956" y="38354"/>
                  </a:cubicBezTo>
                  <a:cubicBezTo>
                    <a:pt x="2341" y="38354"/>
                    <a:pt x="2735" y="38265"/>
                    <a:pt x="3038" y="38089"/>
                  </a:cubicBezTo>
                  <a:lnTo>
                    <a:pt x="7652" y="35423"/>
                  </a:lnTo>
                  <a:lnTo>
                    <a:pt x="4953" y="2679"/>
                  </a:lnTo>
                  <a:lnTo>
                    <a:pt x="311"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43"/>
            <p:cNvSpPr/>
            <p:nvPr/>
          </p:nvSpPr>
          <p:spPr>
            <a:xfrm>
              <a:off x="3254950" y="1686475"/>
              <a:ext cx="1064525" cy="1534775"/>
            </a:xfrm>
            <a:custGeom>
              <a:rect b="b" l="l" r="r" t="t"/>
              <a:pathLst>
                <a:path extrusionOk="0" h="61391" w="42581">
                  <a:moveTo>
                    <a:pt x="41998" y="1"/>
                  </a:moveTo>
                  <a:cubicBezTo>
                    <a:pt x="41856" y="1"/>
                    <a:pt x="41695" y="47"/>
                    <a:pt x="41525" y="146"/>
                  </a:cubicBezTo>
                  <a:lnTo>
                    <a:pt x="1054" y="23511"/>
                  </a:lnTo>
                  <a:cubicBezTo>
                    <a:pt x="471" y="23849"/>
                    <a:pt x="0" y="24664"/>
                    <a:pt x="0" y="25340"/>
                  </a:cubicBezTo>
                  <a:lnTo>
                    <a:pt x="0" y="60638"/>
                  </a:lnTo>
                  <a:cubicBezTo>
                    <a:pt x="0" y="61114"/>
                    <a:pt x="237" y="61390"/>
                    <a:pt x="582" y="61390"/>
                  </a:cubicBezTo>
                  <a:cubicBezTo>
                    <a:pt x="724" y="61390"/>
                    <a:pt x="884" y="61344"/>
                    <a:pt x="1054" y="61245"/>
                  </a:cubicBezTo>
                  <a:lnTo>
                    <a:pt x="41525" y="37880"/>
                  </a:lnTo>
                  <a:cubicBezTo>
                    <a:pt x="42109" y="37545"/>
                    <a:pt x="42580" y="36726"/>
                    <a:pt x="42580" y="36050"/>
                  </a:cubicBezTo>
                  <a:lnTo>
                    <a:pt x="42580" y="753"/>
                  </a:lnTo>
                  <a:cubicBezTo>
                    <a:pt x="42580" y="277"/>
                    <a:pt x="42344" y="1"/>
                    <a:pt x="41998" y="1"/>
                  </a:cubicBez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43"/>
            <p:cNvSpPr/>
            <p:nvPr/>
          </p:nvSpPr>
          <p:spPr>
            <a:xfrm>
              <a:off x="3279675" y="1753325"/>
              <a:ext cx="1015050" cy="1372500"/>
            </a:xfrm>
            <a:custGeom>
              <a:rect b="b" l="l" r="r" t="t"/>
              <a:pathLst>
                <a:path extrusionOk="0" h="54900" w="40602">
                  <a:moveTo>
                    <a:pt x="40251" y="0"/>
                  </a:moveTo>
                  <a:cubicBezTo>
                    <a:pt x="40165" y="0"/>
                    <a:pt x="40069" y="28"/>
                    <a:pt x="39967" y="86"/>
                  </a:cubicBezTo>
                  <a:lnTo>
                    <a:pt x="632" y="22796"/>
                  </a:lnTo>
                  <a:cubicBezTo>
                    <a:pt x="284" y="22997"/>
                    <a:pt x="1" y="23489"/>
                    <a:pt x="1" y="23892"/>
                  </a:cubicBezTo>
                  <a:lnTo>
                    <a:pt x="1" y="54448"/>
                  </a:lnTo>
                  <a:cubicBezTo>
                    <a:pt x="1" y="54734"/>
                    <a:pt x="143" y="54899"/>
                    <a:pt x="351" y="54899"/>
                  </a:cubicBezTo>
                  <a:cubicBezTo>
                    <a:pt x="435" y="54899"/>
                    <a:pt x="531" y="54872"/>
                    <a:pt x="632" y="54813"/>
                  </a:cubicBezTo>
                  <a:lnTo>
                    <a:pt x="39967" y="32103"/>
                  </a:lnTo>
                  <a:cubicBezTo>
                    <a:pt x="40318" y="31902"/>
                    <a:pt x="40602" y="31410"/>
                    <a:pt x="40602" y="31008"/>
                  </a:cubicBezTo>
                  <a:lnTo>
                    <a:pt x="40602" y="451"/>
                  </a:lnTo>
                  <a:cubicBezTo>
                    <a:pt x="40602" y="165"/>
                    <a:pt x="40459" y="0"/>
                    <a:pt x="40251"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43"/>
            <p:cNvSpPr/>
            <p:nvPr/>
          </p:nvSpPr>
          <p:spPr>
            <a:xfrm>
              <a:off x="3359775" y="2679875"/>
              <a:ext cx="1028200" cy="591375"/>
            </a:xfrm>
            <a:custGeom>
              <a:rect b="b" l="l" r="r" t="t"/>
              <a:pathLst>
                <a:path extrusionOk="0" h="23655" w="41128">
                  <a:moveTo>
                    <a:pt x="38387" y="1"/>
                  </a:moveTo>
                  <a:cubicBezTo>
                    <a:pt x="38196" y="1"/>
                    <a:pt x="38005" y="43"/>
                    <a:pt x="37858" y="126"/>
                  </a:cubicBezTo>
                  <a:lnTo>
                    <a:pt x="295" y="21817"/>
                  </a:lnTo>
                  <a:cubicBezTo>
                    <a:pt x="1" y="21984"/>
                    <a:pt x="1" y="22256"/>
                    <a:pt x="295" y="22423"/>
                  </a:cubicBezTo>
                  <a:lnTo>
                    <a:pt x="2209" y="23529"/>
                  </a:lnTo>
                  <a:cubicBezTo>
                    <a:pt x="2354" y="23613"/>
                    <a:pt x="2546" y="23655"/>
                    <a:pt x="2737" y="23655"/>
                  </a:cubicBezTo>
                  <a:cubicBezTo>
                    <a:pt x="2928" y="23655"/>
                    <a:pt x="3119" y="23613"/>
                    <a:pt x="3264" y="23529"/>
                  </a:cubicBezTo>
                  <a:lnTo>
                    <a:pt x="40838" y="1846"/>
                  </a:lnTo>
                  <a:cubicBezTo>
                    <a:pt x="41128" y="1676"/>
                    <a:pt x="41128" y="1403"/>
                    <a:pt x="40838" y="1236"/>
                  </a:cubicBezTo>
                  <a:lnTo>
                    <a:pt x="38916" y="126"/>
                  </a:lnTo>
                  <a:cubicBezTo>
                    <a:pt x="38769" y="43"/>
                    <a:pt x="38578" y="1"/>
                    <a:pt x="3838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43"/>
            <p:cNvSpPr/>
            <p:nvPr/>
          </p:nvSpPr>
          <p:spPr>
            <a:xfrm>
              <a:off x="3483600" y="2751325"/>
              <a:ext cx="1275625" cy="733675"/>
            </a:xfrm>
            <a:custGeom>
              <a:rect b="b" l="l" r="r" t="t"/>
              <a:pathLst>
                <a:path extrusionOk="0" h="29347" w="51025">
                  <a:moveTo>
                    <a:pt x="38386" y="0"/>
                  </a:moveTo>
                  <a:cubicBezTo>
                    <a:pt x="38195" y="0"/>
                    <a:pt x="38004" y="42"/>
                    <a:pt x="37857" y="125"/>
                  </a:cubicBezTo>
                  <a:lnTo>
                    <a:pt x="294" y="21815"/>
                  </a:lnTo>
                  <a:cubicBezTo>
                    <a:pt x="0" y="21985"/>
                    <a:pt x="0" y="22255"/>
                    <a:pt x="294" y="22423"/>
                  </a:cubicBezTo>
                  <a:lnTo>
                    <a:pt x="12154" y="29221"/>
                  </a:lnTo>
                  <a:cubicBezTo>
                    <a:pt x="12299" y="29304"/>
                    <a:pt x="12489" y="29346"/>
                    <a:pt x="12679" y="29346"/>
                  </a:cubicBezTo>
                  <a:cubicBezTo>
                    <a:pt x="12871" y="29346"/>
                    <a:pt x="13063" y="29304"/>
                    <a:pt x="13209" y="29218"/>
                  </a:cubicBezTo>
                  <a:lnTo>
                    <a:pt x="50732" y="7559"/>
                  </a:lnTo>
                  <a:cubicBezTo>
                    <a:pt x="51025" y="7392"/>
                    <a:pt x="51025" y="7118"/>
                    <a:pt x="50732" y="6951"/>
                  </a:cubicBezTo>
                  <a:lnTo>
                    <a:pt x="38916" y="125"/>
                  </a:lnTo>
                  <a:cubicBezTo>
                    <a:pt x="38769" y="42"/>
                    <a:pt x="38577" y="0"/>
                    <a:pt x="38386"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43"/>
            <p:cNvSpPr/>
            <p:nvPr/>
          </p:nvSpPr>
          <p:spPr>
            <a:xfrm>
              <a:off x="3511075" y="2774325"/>
              <a:ext cx="1222050" cy="697925"/>
            </a:xfrm>
            <a:custGeom>
              <a:rect b="b" l="l" r="r" t="t"/>
              <a:pathLst>
                <a:path extrusionOk="0" h="27917" w="48882">
                  <a:moveTo>
                    <a:pt x="37734" y="1"/>
                  </a:moveTo>
                  <a:cubicBezTo>
                    <a:pt x="37701" y="1"/>
                    <a:pt x="37669" y="8"/>
                    <a:pt x="37646" y="21"/>
                  </a:cubicBezTo>
                  <a:lnTo>
                    <a:pt x="36468" y="700"/>
                  </a:lnTo>
                  <a:cubicBezTo>
                    <a:pt x="36417" y="731"/>
                    <a:pt x="36420" y="779"/>
                    <a:pt x="36475" y="809"/>
                  </a:cubicBezTo>
                  <a:lnTo>
                    <a:pt x="36837" y="1017"/>
                  </a:lnTo>
                  <a:cubicBezTo>
                    <a:pt x="36866" y="1034"/>
                    <a:pt x="36902" y="1042"/>
                    <a:pt x="36938" y="1042"/>
                  </a:cubicBezTo>
                  <a:cubicBezTo>
                    <a:pt x="36969" y="1042"/>
                    <a:pt x="37000" y="1036"/>
                    <a:pt x="37025" y="1021"/>
                  </a:cubicBezTo>
                  <a:lnTo>
                    <a:pt x="38202" y="341"/>
                  </a:lnTo>
                  <a:cubicBezTo>
                    <a:pt x="38250" y="314"/>
                    <a:pt x="38247" y="267"/>
                    <a:pt x="38195" y="236"/>
                  </a:cubicBezTo>
                  <a:lnTo>
                    <a:pt x="37833" y="24"/>
                  </a:lnTo>
                  <a:cubicBezTo>
                    <a:pt x="37805" y="8"/>
                    <a:pt x="37769" y="1"/>
                    <a:pt x="37734" y="1"/>
                  </a:cubicBezTo>
                  <a:close/>
                  <a:moveTo>
                    <a:pt x="36015" y="994"/>
                  </a:moveTo>
                  <a:cubicBezTo>
                    <a:pt x="35983" y="994"/>
                    <a:pt x="35950" y="1001"/>
                    <a:pt x="35925" y="1014"/>
                  </a:cubicBezTo>
                  <a:lnTo>
                    <a:pt x="34748" y="1693"/>
                  </a:lnTo>
                  <a:cubicBezTo>
                    <a:pt x="34700" y="1721"/>
                    <a:pt x="34704" y="1772"/>
                    <a:pt x="34755" y="1803"/>
                  </a:cubicBezTo>
                  <a:lnTo>
                    <a:pt x="35117" y="2011"/>
                  </a:lnTo>
                  <a:cubicBezTo>
                    <a:pt x="35146" y="2027"/>
                    <a:pt x="35183" y="2036"/>
                    <a:pt x="35219" y="2036"/>
                  </a:cubicBezTo>
                  <a:cubicBezTo>
                    <a:pt x="35251" y="2036"/>
                    <a:pt x="35282" y="2029"/>
                    <a:pt x="35305" y="2014"/>
                  </a:cubicBezTo>
                  <a:lnTo>
                    <a:pt x="36482" y="1335"/>
                  </a:lnTo>
                  <a:cubicBezTo>
                    <a:pt x="36533" y="1308"/>
                    <a:pt x="36530" y="1260"/>
                    <a:pt x="36475" y="1226"/>
                  </a:cubicBezTo>
                  <a:lnTo>
                    <a:pt x="36113" y="1017"/>
                  </a:lnTo>
                  <a:cubicBezTo>
                    <a:pt x="36085" y="1002"/>
                    <a:pt x="36050" y="994"/>
                    <a:pt x="36015" y="994"/>
                  </a:cubicBezTo>
                  <a:close/>
                  <a:moveTo>
                    <a:pt x="39591" y="1075"/>
                  </a:moveTo>
                  <a:cubicBezTo>
                    <a:pt x="39558" y="1075"/>
                    <a:pt x="39527" y="1082"/>
                    <a:pt x="39502" y="1096"/>
                  </a:cubicBezTo>
                  <a:lnTo>
                    <a:pt x="38329" y="1775"/>
                  </a:lnTo>
                  <a:cubicBezTo>
                    <a:pt x="38277" y="1803"/>
                    <a:pt x="38280" y="1850"/>
                    <a:pt x="38335" y="1881"/>
                  </a:cubicBezTo>
                  <a:lnTo>
                    <a:pt x="39693" y="2666"/>
                  </a:lnTo>
                  <a:cubicBezTo>
                    <a:pt x="39722" y="2684"/>
                    <a:pt x="39760" y="2693"/>
                    <a:pt x="39795" y="2693"/>
                  </a:cubicBezTo>
                  <a:cubicBezTo>
                    <a:pt x="39827" y="2693"/>
                    <a:pt x="39858" y="2686"/>
                    <a:pt x="39881" y="2673"/>
                  </a:cubicBezTo>
                  <a:lnTo>
                    <a:pt x="41059" y="1994"/>
                  </a:lnTo>
                  <a:cubicBezTo>
                    <a:pt x="41106" y="1963"/>
                    <a:pt x="41106" y="1915"/>
                    <a:pt x="41052" y="1885"/>
                  </a:cubicBezTo>
                  <a:lnTo>
                    <a:pt x="39690" y="1099"/>
                  </a:lnTo>
                  <a:cubicBezTo>
                    <a:pt x="39663" y="1083"/>
                    <a:pt x="39627" y="1075"/>
                    <a:pt x="39591" y="1075"/>
                  </a:cubicBezTo>
                  <a:close/>
                  <a:moveTo>
                    <a:pt x="34294" y="1986"/>
                  </a:moveTo>
                  <a:cubicBezTo>
                    <a:pt x="34262" y="1986"/>
                    <a:pt x="34230" y="1993"/>
                    <a:pt x="34205" y="2008"/>
                  </a:cubicBezTo>
                  <a:lnTo>
                    <a:pt x="33031" y="2687"/>
                  </a:lnTo>
                  <a:cubicBezTo>
                    <a:pt x="32980" y="2714"/>
                    <a:pt x="32984" y="2762"/>
                    <a:pt x="33038" y="2796"/>
                  </a:cubicBezTo>
                  <a:lnTo>
                    <a:pt x="33400" y="3004"/>
                  </a:lnTo>
                  <a:cubicBezTo>
                    <a:pt x="33426" y="3020"/>
                    <a:pt x="33462" y="3027"/>
                    <a:pt x="33497" y="3027"/>
                  </a:cubicBezTo>
                  <a:cubicBezTo>
                    <a:pt x="33530" y="3027"/>
                    <a:pt x="33563" y="3021"/>
                    <a:pt x="33588" y="3008"/>
                  </a:cubicBezTo>
                  <a:lnTo>
                    <a:pt x="34761" y="2328"/>
                  </a:lnTo>
                  <a:cubicBezTo>
                    <a:pt x="34813" y="2301"/>
                    <a:pt x="34810" y="2250"/>
                    <a:pt x="34755" y="2219"/>
                  </a:cubicBezTo>
                  <a:lnTo>
                    <a:pt x="34393" y="2011"/>
                  </a:lnTo>
                  <a:cubicBezTo>
                    <a:pt x="34366" y="1994"/>
                    <a:pt x="34330" y="1986"/>
                    <a:pt x="34294" y="1986"/>
                  </a:cubicBezTo>
                  <a:close/>
                  <a:moveTo>
                    <a:pt x="37868" y="2067"/>
                  </a:moveTo>
                  <a:cubicBezTo>
                    <a:pt x="37837" y="2067"/>
                    <a:pt x="37807" y="2073"/>
                    <a:pt x="37786" y="2086"/>
                  </a:cubicBezTo>
                  <a:lnTo>
                    <a:pt x="36609" y="2769"/>
                  </a:lnTo>
                  <a:cubicBezTo>
                    <a:pt x="36557" y="2796"/>
                    <a:pt x="36560" y="2844"/>
                    <a:pt x="36615" y="2874"/>
                  </a:cubicBezTo>
                  <a:lnTo>
                    <a:pt x="37976" y="3659"/>
                  </a:lnTo>
                  <a:cubicBezTo>
                    <a:pt x="38004" y="3675"/>
                    <a:pt x="38041" y="3684"/>
                    <a:pt x="38077" y="3684"/>
                  </a:cubicBezTo>
                  <a:cubicBezTo>
                    <a:pt x="38109" y="3684"/>
                    <a:pt x="38141" y="3677"/>
                    <a:pt x="38165" y="3663"/>
                  </a:cubicBezTo>
                  <a:lnTo>
                    <a:pt x="39339" y="2983"/>
                  </a:lnTo>
                  <a:cubicBezTo>
                    <a:pt x="39389" y="2956"/>
                    <a:pt x="39386" y="2909"/>
                    <a:pt x="39332" y="2877"/>
                  </a:cubicBezTo>
                  <a:lnTo>
                    <a:pt x="37973" y="2093"/>
                  </a:lnTo>
                  <a:cubicBezTo>
                    <a:pt x="37944" y="2076"/>
                    <a:pt x="37905" y="2067"/>
                    <a:pt x="37868" y="2067"/>
                  </a:cubicBezTo>
                  <a:close/>
                  <a:moveTo>
                    <a:pt x="32575" y="2979"/>
                  </a:moveTo>
                  <a:cubicBezTo>
                    <a:pt x="32542" y="2979"/>
                    <a:pt x="32511" y="2986"/>
                    <a:pt x="32488" y="3000"/>
                  </a:cubicBezTo>
                  <a:lnTo>
                    <a:pt x="31311" y="3679"/>
                  </a:lnTo>
                  <a:cubicBezTo>
                    <a:pt x="31260" y="3707"/>
                    <a:pt x="31264" y="3755"/>
                    <a:pt x="31318" y="3786"/>
                  </a:cubicBezTo>
                  <a:lnTo>
                    <a:pt x="31680" y="3997"/>
                  </a:lnTo>
                  <a:cubicBezTo>
                    <a:pt x="31708" y="4013"/>
                    <a:pt x="31744" y="4020"/>
                    <a:pt x="31778" y="4020"/>
                  </a:cubicBezTo>
                  <a:cubicBezTo>
                    <a:pt x="31811" y="4020"/>
                    <a:pt x="31843" y="4014"/>
                    <a:pt x="31868" y="4000"/>
                  </a:cubicBezTo>
                  <a:lnTo>
                    <a:pt x="33045" y="3321"/>
                  </a:lnTo>
                  <a:cubicBezTo>
                    <a:pt x="33093" y="3290"/>
                    <a:pt x="33090" y="3243"/>
                    <a:pt x="33038" y="3212"/>
                  </a:cubicBezTo>
                  <a:lnTo>
                    <a:pt x="32677" y="3004"/>
                  </a:lnTo>
                  <a:cubicBezTo>
                    <a:pt x="32648" y="2988"/>
                    <a:pt x="32611" y="2979"/>
                    <a:pt x="32575" y="2979"/>
                  </a:cubicBezTo>
                  <a:close/>
                  <a:moveTo>
                    <a:pt x="36155" y="3059"/>
                  </a:moveTo>
                  <a:cubicBezTo>
                    <a:pt x="36123" y="3059"/>
                    <a:pt x="36091" y="3066"/>
                    <a:pt x="36065" y="3079"/>
                  </a:cubicBezTo>
                  <a:lnTo>
                    <a:pt x="34888" y="3758"/>
                  </a:lnTo>
                  <a:cubicBezTo>
                    <a:pt x="34840" y="3789"/>
                    <a:pt x="34843" y="3837"/>
                    <a:pt x="34895" y="3868"/>
                  </a:cubicBezTo>
                  <a:lnTo>
                    <a:pt x="36256" y="4652"/>
                  </a:lnTo>
                  <a:cubicBezTo>
                    <a:pt x="36285" y="4669"/>
                    <a:pt x="36322" y="4677"/>
                    <a:pt x="36358" y="4677"/>
                  </a:cubicBezTo>
                  <a:cubicBezTo>
                    <a:pt x="36390" y="4677"/>
                    <a:pt x="36420" y="4670"/>
                    <a:pt x="36445" y="4656"/>
                  </a:cubicBezTo>
                  <a:lnTo>
                    <a:pt x="37619" y="3977"/>
                  </a:lnTo>
                  <a:cubicBezTo>
                    <a:pt x="37669" y="3950"/>
                    <a:pt x="37666" y="3901"/>
                    <a:pt x="37615" y="3871"/>
                  </a:cubicBezTo>
                  <a:lnTo>
                    <a:pt x="36253" y="3082"/>
                  </a:lnTo>
                  <a:cubicBezTo>
                    <a:pt x="36225" y="3067"/>
                    <a:pt x="36190" y="3059"/>
                    <a:pt x="36155" y="3059"/>
                  </a:cubicBezTo>
                  <a:close/>
                  <a:moveTo>
                    <a:pt x="39816" y="3189"/>
                  </a:moveTo>
                  <a:cubicBezTo>
                    <a:pt x="39784" y="3189"/>
                    <a:pt x="39752" y="3195"/>
                    <a:pt x="39728" y="3208"/>
                  </a:cubicBezTo>
                  <a:lnTo>
                    <a:pt x="38550" y="3888"/>
                  </a:lnTo>
                  <a:cubicBezTo>
                    <a:pt x="38502" y="3919"/>
                    <a:pt x="38506" y="3966"/>
                    <a:pt x="38557" y="3997"/>
                  </a:cubicBezTo>
                  <a:lnTo>
                    <a:pt x="39919" y="4782"/>
                  </a:lnTo>
                  <a:cubicBezTo>
                    <a:pt x="39947" y="4798"/>
                    <a:pt x="39984" y="4807"/>
                    <a:pt x="40019" y="4807"/>
                  </a:cubicBezTo>
                  <a:cubicBezTo>
                    <a:pt x="40051" y="4807"/>
                    <a:pt x="40082" y="4800"/>
                    <a:pt x="40106" y="4785"/>
                  </a:cubicBezTo>
                  <a:lnTo>
                    <a:pt x="41281" y="4106"/>
                  </a:lnTo>
                  <a:cubicBezTo>
                    <a:pt x="41332" y="4079"/>
                    <a:pt x="41328" y="4027"/>
                    <a:pt x="41273" y="3997"/>
                  </a:cubicBezTo>
                  <a:lnTo>
                    <a:pt x="39915" y="3212"/>
                  </a:lnTo>
                  <a:cubicBezTo>
                    <a:pt x="39887" y="3196"/>
                    <a:pt x="39851" y="3189"/>
                    <a:pt x="39816" y="3189"/>
                  </a:cubicBezTo>
                  <a:close/>
                  <a:moveTo>
                    <a:pt x="41533" y="2196"/>
                  </a:moveTo>
                  <a:cubicBezTo>
                    <a:pt x="41501" y="2196"/>
                    <a:pt x="41470" y="2203"/>
                    <a:pt x="41448" y="2216"/>
                  </a:cubicBezTo>
                  <a:lnTo>
                    <a:pt x="40270" y="2895"/>
                  </a:lnTo>
                  <a:cubicBezTo>
                    <a:pt x="40219" y="2926"/>
                    <a:pt x="40223" y="2973"/>
                    <a:pt x="40277" y="3004"/>
                  </a:cubicBezTo>
                  <a:lnTo>
                    <a:pt x="43581" y="4912"/>
                  </a:lnTo>
                  <a:cubicBezTo>
                    <a:pt x="43609" y="4928"/>
                    <a:pt x="43644" y="4935"/>
                    <a:pt x="43679" y="4935"/>
                  </a:cubicBezTo>
                  <a:cubicBezTo>
                    <a:pt x="43712" y="4935"/>
                    <a:pt x="43744" y="4929"/>
                    <a:pt x="43768" y="4915"/>
                  </a:cubicBezTo>
                  <a:lnTo>
                    <a:pt x="44943" y="4236"/>
                  </a:lnTo>
                  <a:cubicBezTo>
                    <a:pt x="44994" y="4209"/>
                    <a:pt x="44991" y="4158"/>
                    <a:pt x="44936" y="4127"/>
                  </a:cubicBezTo>
                  <a:lnTo>
                    <a:pt x="41635" y="2222"/>
                  </a:lnTo>
                  <a:cubicBezTo>
                    <a:pt x="41607" y="2204"/>
                    <a:pt x="41569" y="2196"/>
                    <a:pt x="41533" y="2196"/>
                  </a:cubicBezTo>
                  <a:close/>
                  <a:moveTo>
                    <a:pt x="29997" y="3892"/>
                  </a:moveTo>
                  <a:cubicBezTo>
                    <a:pt x="29964" y="3892"/>
                    <a:pt x="29932" y="3898"/>
                    <a:pt x="29908" y="3912"/>
                  </a:cubicBezTo>
                  <a:lnTo>
                    <a:pt x="28731" y="4591"/>
                  </a:lnTo>
                  <a:cubicBezTo>
                    <a:pt x="28684" y="4621"/>
                    <a:pt x="28684" y="4670"/>
                    <a:pt x="28738" y="4700"/>
                  </a:cubicBezTo>
                  <a:lnTo>
                    <a:pt x="30100" y="5486"/>
                  </a:lnTo>
                  <a:cubicBezTo>
                    <a:pt x="30127" y="5501"/>
                    <a:pt x="30163" y="5510"/>
                    <a:pt x="30199" y="5510"/>
                  </a:cubicBezTo>
                  <a:cubicBezTo>
                    <a:pt x="30231" y="5510"/>
                    <a:pt x="30263" y="5503"/>
                    <a:pt x="30287" y="5489"/>
                  </a:cubicBezTo>
                  <a:lnTo>
                    <a:pt x="31461" y="4810"/>
                  </a:lnTo>
                  <a:cubicBezTo>
                    <a:pt x="31513" y="4782"/>
                    <a:pt x="31510" y="4734"/>
                    <a:pt x="31455" y="4700"/>
                  </a:cubicBezTo>
                  <a:lnTo>
                    <a:pt x="30097" y="3915"/>
                  </a:lnTo>
                  <a:cubicBezTo>
                    <a:pt x="30068" y="3899"/>
                    <a:pt x="30032" y="3892"/>
                    <a:pt x="29997" y="3892"/>
                  </a:cubicBezTo>
                  <a:close/>
                  <a:moveTo>
                    <a:pt x="34437" y="4052"/>
                  </a:moveTo>
                  <a:cubicBezTo>
                    <a:pt x="34403" y="4052"/>
                    <a:pt x="34370" y="4059"/>
                    <a:pt x="34345" y="4073"/>
                  </a:cubicBezTo>
                  <a:lnTo>
                    <a:pt x="33172" y="4752"/>
                  </a:lnTo>
                  <a:cubicBezTo>
                    <a:pt x="33120" y="4782"/>
                    <a:pt x="33123" y="4830"/>
                    <a:pt x="33178" y="4861"/>
                  </a:cubicBezTo>
                  <a:lnTo>
                    <a:pt x="34536" y="5645"/>
                  </a:lnTo>
                  <a:cubicBezTo>
                    <a:pt x="34565" y="5661"/>
                    <a:pt x="34601" y="5669"/>
                    <a:pt x="34636" y="5669"/>
                  </a:cubicBezTo>
                  <a:cubicBezTo>
                    <a:pt x="34669" y="5669"/>
                    <a:pt x="34701" y="5662"/>
                    <a:pt x="34725" y="5649"/>
                  </a:cubicBezTo>
                  <a:lnTo>
                    <a:pt x="35902" y="4969"/>
                  </a:lnTo>
                  <a:cubicBezTo>
                    <a:pt x="35949" y="4942"/>
                    <a:pt x="35949" y="4892"/>
                    <a:pt x="35895" y="4861"/>
                  </a:cubicBezTo>
                  <a:lnTo>
                    <a:pt x="34533" y="4076"/>
                  </a:lnTo>
                  <a:cubicBezTo>
                    <a:pt x="34507" y="4060"/>
                    <a:pt x="34472" y="4052"/>
                    <a:pt x="34437" y="4052"/>
                  </a:cubicBezTo>
                  <a:close/>
                  <a:moveTo>
                    <a:pt x="38098" y="4182"/>
                  </a:moveTo>
                  <a:cubicBezTo>
                    <a:pt x="38065" y="4182"/>
                    <a:pt x="38032" y="4189"/>
                    <a:pt x="38008" y="4202"/>
                  </a:cubicBezTo>
                  <a:lnTo>
                    <a:pt x="36834" y="4881"/>
                  </a:lnTo>
                  <a:cubicBezTo>
                    <a:pt x="36782" y="4908"/>
                    <a:pt x="36785" y="4960"/>
                    <a:pt x="36840" y="4990"/>
                  </a:cubicBezTo>
                  <a:lnTo>
                    <a:pt x="38198" y="5775"/>
                  </a:lnTo>
                  <a:cubicBezTo>
                    <a:pt x="38227" y="5791"/>
                    <a:pt x="38263" y="5799"/>
                    <a:pt x="38298" y="5799"/>
                  </a:cubicBezTo>
                  <a:cubicBezTo>
                    <a:pt x="38331" y="5799"/>
                    <a:pt x="38363" y="5792"/>
                    <a:pt x="38386" y="5779"/>
                  </a:cubicBezTo>
                  <a:lnTo>
                    <a:pt x="39564" y="5100"/>
                  </a:lnTo>
                  <a:cubicBezTo>
                    <a:pt x="39611" y="5069"/>
                    <a:pt x="39608" y="5021"/>
                    <a:pt x="39557" y="4990"/>
                  </a:cubicBezTo>
                  <a:lnTo>
                    <a:pt x="38195" y="4205"/>
                  </a:lnTo>
                  <a:cubicBezTo>
                    <a:pt x="38169" y="4190"/>
                    <a:pt x="38134" y="4182"/>
                    <a:pt x="38098" y="4182"/>
                  </a:cubicBezTo>
                  <a:close/>
                  <a:moveTo>
                    <a:pt x="41757" y="4310"/>
                  </a:moveTo>
                  <a:cubicBezTo>
                    <a:pt x="41725" y="4310"/>
                    <a:pt x="41694" y="4317"/>
                    <a:pt x="41670" y="4331"/>
                  </a:cubicBezTo>
                  <a:lnTo>
                    <a:pt x="40495" y="5010"/>
                  </a:lnTo>
                  <a:cubicBezTo>
                    <a:pt x="40444" y="5038"/>
                    <a:pt x="40448" y="5086"/>
                    <a:pt x="40503" y="5120"/>
                  </a:cubicBezTo>
                  <a:lnTo>
                    <a:pt x="41861" y="5905"/>
                  </a:lnTo>
                  <a:cubicBezTo>
                    <a:pt x="41889" y="5921"/>
                    <a:pt x="41924" y="5929"/>
                    <a:pt x="41959" y="5929"/>
                  </a:cubicBezTo>
                  <a:cubicBezTo>
                    <a:pt x="41992" y="5929"/>
                    <a:pt x="42024" y="5922"/>
                    <a:pt x="42048" y="5908"/>
                  </a:cubicBezTo>
                  <a:lnTo>
                    <a:pt x="43226" y="5229"/>
                  </a:lnTo>
                  <a:cubicBezTo>
                    <a:pt x="43274" y="5199"/>
                    <a:pt x="43270" y="5151"/>
                    <a:pt x="43219" y="5120"/>
                  </a:cubicBezTo>
                  <a:lnTo>
                    <a:pt x="41857" y="4335"/>
                  </a:lnTo>
                  <a:cubicBezTo>
                    <a:pt x="41829" y="4319"/>
                    <a:pt x="41792" y="4310"/>
                    <a:pt x="41757" y="4310"/>
                  </a:cubicBezTo>
                  <a:close/>
                  <a:moveTo>
                    <a:pt x="28278" y="4885"/>
                  </a:moveTo>
                  <a:cubicBezTo>
                    <a:pt x="28245" y="4885"/>
                    <a:pt x="28213" y="4892"/>
                    <a:pt x="28188" y="4905"/>
                  </a:cubicBezTo>
                  <a:lnTo>
                    <a:pt x="27014" y="5584"/>
                  </a:lnTo>
                  <a:cubicBezTo>
                    <a:pt x="26963" y="5615"/>
                    <a:pt x="26967" y="5662"/>
                    <a:pt x="27018" y="5694"/>
                  </a:cubicBezTo>
                  <a:lnTo>
                    <a:pt x="28380" y="6478"/>
                  </a:lnTo>
                  <a:cubicBezTo>
                    <a:pt x="28407" y="6494"/>
                    <a:pt x="28443" y="6502"/>
                    <a:pt x="28477" y="6502"/>
                  </a:cubicBezTo>
                  <a:cubicBezTo>
                    <a:pt x="28510" y="6502"/>
                    <a:pt x="28542" y="6495"/>
                    <a:pt x="28567" y="6482"/>
                  </a:cubicBezTo>
                  <a:lnTo>
                    <a:pt x="29744" y="5803"/>
                  </a:lnTo>
                  <a:cubicBezTo>
                    <a:pt x="29793" y="5775"/>
                    <a:pt x="29789" y="5724"/>
                    <a:pt x="29738" y="5694"/>
                  </a:cubicBezTo>
                  <a:lnTo>
                    <a:pt x="28376" y="4908"/>
                  </a:lnTo>
                  <a:cubicBezTo>
                    <a:pt x="28348" y="4892"/>
                    <a:pt x="28313" y="4885"/>
                    <a:pt x="28278" y="4885"/>
                  </a:cubicBezTo>
                  <a:close/>
                  <a:moveTo>
                    <a:pt x="36376" y="5174"/>
                  </a:moveTo>
                  <a:cubicBezTo>
                    <a:pt x="36344" y="5174"/>
                    <a:pt x="36313" y="5180"/>
                    <a:pt x="36291" y="5195"/>
                  </a:cubicBezTo>
                  <a:lnTo>
                    <a:pt x="35114" y="5875"/>
                  </a:lnTo>
                  <a:cubicBezTo>
                    <a:pt x="35062" y="5902"/>
                    <a:pt x="35065" y="5949"/>
                    <a:pt x="35120" y="5980"/>
                  </a:cubicBezTo>
                  <a:lnTo>
                    <a:pt x="36478" y="6768"/>
                  </a:lnTo>
                  <a:cubicBezTo>
                    <a:pt x="36507" y="6784"/>
                    <a:pt x="36543" y="6792"/>
                    <a:pt x="36578" y="6792"/>
                  </a:cubicBezTo>
                  <a:cubicBezTo>
                    <a:pt x="36611" y="6792"/>
                    <a:pt x="36643" y="6785"/>
                    <a:pt x="36666" y="6772"/>
                  </a:cubicBezTo>
                  <a:lnTo>
                    <a:pt x="37844" y="6092"/>
                  </a:lnTo>
                  <a:cubicBezTo>
                    <a:pt x="37895" y="6062"/>
                    <a:pt x="37891" y="6014"/>
                    <a:pt x="37837" y="5984"/>
                  </a:cubicBezTo>
                  <a:lnTo>
                    <a:pt x="36478" y="5199"/>
                  </a:lnTo>
                  <a:cubicBezTo>
                    <a:pt x="36450" y="5182"/>
                    <a:pt x="36412" y="5174"/>
                    <a:pt x="36376" y="5174"/>
                  </a:cubicBezTo>
                  <a:close/>
                  <a:moveTo>
                    <a:pt x="32355" y="5253"/>
                  </a:moveTo>
                  <a:cubicBezTo>
                    <a:pt x="32322" y="5253"/>
                    <a:pt x="32290" y="5260"/>
                    <a:pt x="32267" y="5273"/>
                  </a:cubicBezTo>
                  <a:lnTo>
                    <a:pt x="31089" y="5952"/>
                  </a:lnTo>
                  <a:cubicBezTo>
                    <a:pt x="31039" y="5984"/>
                    <a:pt x="31042" y="6031"/>
                    <a:pt x="31096" y="6062"/>
                  </a:cubicBezTo>
                  <a:lnTo>
                    <a:pt x="32455" y="6847"/>
                  </a:lnTo>
                  <a:cubicBezTo>
                    <a:pt x="32483" y="6863"/>
                    <a:pt x="32519" y="6871"/>
                    <a:pt x="32554" y="6871"/>
                  </a:cubicBezTo>
                  <a:cubicBezTo>
                    <a:pt x="32587" y="6871"/>
                    <a:pt x="32619" y="6864"/>
                    <a:pt x="32642" y="6850"/>
                  </a:cubicBezTo>
                  <a:lnTo>
                    <a:pt x="33819" y="6171"/>
                  </a:lnTo>
                  <a:cubicBezTo>
                    <a:pt x="33871" y="6144"/>
                    <a:pt x="33868" y="6092"/>
                    <a:pt x="33813" y="6062"/>
                  </a:cubicBezTo>
                  <a:lnTo>
                    <a:pt x="32455" y="5277"/>
                  </a:lnTo>
                  <a:cubicBezTo>
                    <a:pt x="32427" y="5261"/>
                    <a:pt x="32390" y="5253"/>
                    <a:pt x="32355" y="5253"/>
                  </a:cubicBezTo>
                  <a:close/>
                  <a:moveTo>
                    <a:pt x="40039" y="5303"/>
                  </a:moveTo>
                  <a:cubicBezTo>
                    <a:pt x="40006" y="5303"/>
                    <a:pt x="39976" y="5310"/>
                    <a:pt x="39953" y="5325"/>
                  </a:cubicBezTo>
                  <a:lnTo>
                    <a:pt x="38775" y="6004"/>
                  </a:lnTo>
                  <a:cubicBezTo>
                    <a:pt x="38724" y="6031"/>
                    <a:pt x="38728" y="6079"/>
                    <a:pt x="38782" y="6110"/>
                  </a:cubicBezTo>
                  <a:lnTo>
                    <a:pt x="40141" y="6894"/>
                  </a:lnTo>
                  <a:cubicBezTo>
                    <a:pt x="40171" y="6911"/>
                    <a:pt x="40210" y="6920"/>
                    <a:pt x="40246" y="6920"/>
                  </a:cubicBezTo>
                  <a:cubicBezTo>
                    <a:pt x="40277" y="6920"/>
                    <a:pt x="40307" y="6914"/>
                    <a:pt x="40328" y="6902"/>
                  </a:cubicBezTo>
                  <a:lnTo>
                    <a:pt x="41506" y="6223"/>
                  </a:lnTo>
                  <a:cubicBezTo>
                    <a:pt x="41557" y="6192"/>
                    <a:pt x="41554" y="6144"/>
                    <a:pt x="41499" y="6113"/>
                  </a:cubicBezTo>
                  <a:lnTo>
                    <a:pt x="40141" y="5328"/>
                  </a:lnTo>
                  <a:cubicBezTo>
                    <a:pt x="40112" y="5312"/>
                    <a:pt x="40074" y="5303"/>
                    <a:pt x="40039" y="5303"/>
                  </a:cubicBezTo>
                  <a:close/>
                  <a:moveTo>
                    <a:pt x="43697" y="5433"/>
                  </a:moveTo>
                  <a:cubicBezTo>
                    <a:pt x="43667" y="5433"/>
                    <a:pt x="43637" y="5439"/>
                    <a:pt x="43615" y="5451"/>
                  </a:cubicBezTo>
                  <a:lnTo>
                    <a:pt x="42437" y="6133"/>
                  </a:lnTo>
                  <a:cubicBezTo>
                    <a:pt x="42387" y="6161"/>
                    <a:pt x="42390" y="6209"/>
                    <a:pt x="42445" y="6239"/>
                  </a:cubicBezTo>
                  <a:lnTo>
                    <a:pt x="43803" y="7025"/>
                  </a:lnTo>
                  <a:cubicBezTo>
                    <a:pt x="43832" y="7041"/>
                    <a:pt x="43869" y="7049"/>
                    <a:pt x="43905" y="7049"/>
                  </a:cubicBezTo>
                  <a:cubicBezTo>
                    <a:pt x="43937" y="7049"/>
                    <a:pt x="43968" y="7042"/>
                    <a:pt x="43990" y="7028"/>
                  </a:cubicBezTo>
                  <a:lnTo>
                    <a:pt x="45168" y="6349"/>
                  </a:lnTo>
                  <a:cubicBezTo>
                    <a:pt x="45219" y="6321"/>
                    <a:pt x="45216" y="6274"/>
                    <a:pt x="45161" y="6243"/>
                  </a:cubicBezTo>
                  <a:lnTo>
                    <a:pt x="43800" y="5458"/>
                  </a:lnTo>
                  <a:cubicBezTo>
                    <a:pt x="43772" y="5441"/>
                    <a:pt x="43734" y="5433"/>
                    <a:pt x="43697" y="5433"/>
                  </a:cubicBezTo>
                  <a:close/>
                  <a:moveTo>
                    <a:pt x="45419" y="4440"/>
                  </a:moveTo>
                  <a:cubicBezTo>
                    <a:pt x="45387" y="4440"/>
                    <a:pt x="45356" y="4447"/>
                    <a:pt x="45332" y="4462"/>
                  </a:cubicBezTo>
                  <a:lnTo>
                    <a:pt x="44158" y="5141"/>
                  </a:lnTo>
                  <a:cubicBezTo>
                    <a:pt x="44107" y="5168"/>
                    <a:pt x="44110" y="5215"/>
                    <a:pt x="44165" y="5246"/>
                  </a:cubicBezTo>
                  <a:lnTo>
                    <a:pt x="47465" y="7154"/>
                  </a:lnTo>
                  <a:cubicBezTo>
                    <a:pt x="47494" y="7170"/>
                    <a:pt x="47531" y="7179"/>
                    <a:pt x="47567" y="7179"/>
                  </a:cubicBezTo>
                  <a:cubicBezTo>
                    <a:pt x="47599" y="7179"/>
                    <a:pt x="47630" y="7172"/>
                    <a:pt x="47653" y="7157"/>
                  </a:cubicBezTo>
                  <a:lnTo>
                    <a:pt x="48830" y="6478"/>
                  </a:lnTo>
                  <a:cubicBezTo>
                    <a:pt x="48881" y="6451"/>
                    <a:pt x="48878" y="6403"/>
                    <a:pt x="48823" y="6373"/>
                  </a:cubicBezTo>
                  <a:lnTo>
                    <a:pt x="45520" y="4465"/>
                  </a:lnTo>
                  <a:cubicBezTo>
                    <a:pt x="45491" y="4449"/>
                    <a:pt x="45454" y="4440"/>
                    <a:pt x="45419" y="4440"/>
                  </a:cubicBezTo>
                  <a:close/>
                  <a:moveTo>
                    <a:pt x="26557" y="5877"/>
                  </a:moveTo>
                  <a:cubicBezTo>
                    <a:pt x="26524" y="5877"/>
                    <a:pt x="26492" y="5884"/>
                    <a:pt x="26468" y="5898"/>
                  </a:cubicBezTo>
                  <a:lnTo>
                    <a:pt x="25294" y="6577"/>
                  </a:lnTo>
                  <a:cubicBezTo>
                    <a:pt x="25243" y="6604"/>
                    <a:pt x="25247" y="6653"/>
                    <a:pt x="25301" y="6686"/>
                  </a:cubicBezTo>
                  <a:lnTo>
                    <a:pt x="26660" y="7472"/>
                  </a:lnTo>
                  <a:cubicBezTo>
                    <a:pt x="26687" y="7487"/>
                    <a:pt x="26724" y="7495"/>
                    <a:pt x="26759" y="7495"/>
                  </a:cubicBezTo>
                  <a:cubicBezTo>
                    <a:pt x="26792" y="7495"/>
                    <a:pt x="26824" y="7488"/>
                    <a:pt x="26847" y="7475"/>
                  </a:cubicBezTo>
                  <a:lnTo>
                    <a:pt x="28024" y="6796"/>
                  </a:lnTo>
                  <a:cubicBezTo>
                    <a:pt x="28073" y="6765"/>
                    <a:pt x="28073" y="6717"/>
                    <a:pt x="28018" y="6686"/>
                  </a:cubicBezTo>
                  <a:lnTo>
                    <a:pt x="26656" y="5902"/>
                  </a:lnTo>
                  <a:cubicBezTo>
                    <a:pt x="26629" y="5885"/>
                    <a:pt x="26593" y="5877"/>
                    <a:pt x="26557" y="5877"/>
                  </a:cubicBezTo>
                  <a:close/>
                  <a:moveTo>
                    <a:pt x="30634" y="6245"/>
                  </a:moveTo>
                  <a:cubicBezTo>
                    <a:pt x="30602" y="6245"/>
                    <a:pt x="30571" y="6252"/>
                    <a:pt x="30547" y="6267"/>
                  </a:cubicBezTo>
                  <a:lnTo>
                    <a:pt x="29369" y="6946"/>
                  </a:lnTo>
                  <a:cubicBezTo>
                    <a:pt x="29322" y="6973"/>
                    <a:pt x="29325" y="7025"/>
                    <a:pt x="29376" y="7055"/>
                  </a:cubicBezTo>
                  <a:lnTo>
                    <a:pt x="30738" y="7840"/>
                  </a:lnTo>
                  <a:cubicBezTo>
                    <a:pt x="30766" y="7856"/>
                    <a:pt x="30802" y="7864"/>
                    <a:pt x="30836" y="7864"/>
                  </a:cubicBezTo>
                  <a:cubicBezTo>
                    <a:pt x="30869" y="7864"/>
                    <a:pt x="30901" y="7857"/>
                    <a:pt x="30926" y="7844"/>
                  </a:cubicBezTo>
                  <a:lnTo>
                    <a:pt x="32099" y="7165"/>
                  </a:lnTo>
                  <a:cubicBezTo>
                    <a:pt x="32151" y="7134"/>
                    <a:pt x="32148" y="7086"/>
                    <a:pt x="32093" y="7055"/>
                  </a:cubicBezTo>
                  <a:lnTo>
                    <a:pt x="30735" y="6270"/>
                  </a:lnTo>
                  <a:cubicBezTo>
                    <a:pt x="30706" y="6254"/>
                    <a:pt x="30669" y="6245"/>
                    <a:pt x="30634" y="6245"/>
                  </a:cubicBezTo>
                  <a:close/>
                  <a:moveTo>
                    <a:pt x="38320" y="6295"/>
                  </a:moveTo>
                  <a:cubicBezTo>
                    <a:pt x="38288" y="6295"/>
                    <a:pt x="38257" y="6302"/>
                    <a:pt x="38233" y="6314"/>
                  </a:cubicBezTo>
                  <a:lnTo>
                    <a:pt x="37055" y="6994"/>
                  </a:lnTo>
                  <a:cubicBezTo>
                    <a:pt x="37007" y="7025"/>
                    <a:pt x="37011" y="7072"/>
                    <a:pt x="37062" y="7103"/>
                  </a:cubicBezTo>
                  <a:lnTo>
                    <a:pt x="38424" y="7888"/>
                  </a:lnTo>
                  <a:cubicBezTo>
                    <a:pt x="38451" y="7904"/>
                    <a:pt x="38488" y="7913"/>
                    <a:pt x="38524" y="7913"/>
                  </a:cubicBezTo>
                  <a:cubicBezTo>
                    <a:pt x="38556" y="7913"/>
                    <a:pt x="38587" y="7906"/>
                    <a:pt x="38611" y="7891"/>
                  </a:cubicBezTo>
                  <a:lnTo>
                    <a:pt x="39786" y="7212"/>
                  </a:lnTo>
                  <a:cubicBezTo>
                    <a:pt x="39837" y="7185"/>
                    <a:pt x="39833" y="7137"/>
                    <a:pt x="39779" y="7107"/>
                  </a:cubicBezTo>
                  <a:lnTo>
                    <a:pt x="38420" y="6321"/>
                  </a:lnTo>
                  <a:cubicBezTo>
                    <a:pt x="38392" y="6303"/>
                    <a:pt x="38355" y="6295"/>
                    <a:pt x="38320" y="6295"/>
                  </a:cubicBezTo>
                  <a:close/>
                  <a:moveTo>
                    <a:pt x="34296" y="6375"/>
                  </a:moveTo>
                  <a:cubicBezTo>
                    <a:pt x="34264" y="6375"/>
                    <a:pt x="34233" y="6382"/>
                    <a:pt x="34209" y="6396"/>
                  </a:cubicBezTo>
                  <a:lnTo>
                    <a:pt x="33031" y="7075"/>
                  </a:lnTo>
                  <a:cubicBezTo>
                    <a:pt x="32984" y="7103"/>
                    <a:pt x="32987" y="7151"/>
                    <a:pt x="33038" y="7185"/>
                  </a:cubicBezTo>
                  <a:lnTo>
                    <a:pt x="34400" y="7970"/>
                  </a:lnTo>
                  <a:cubicBezTo>
                    <a:pt x="34426" y="7986"/>
                    <a:pt x="34462" y="7993"/>
                    <a:pt x="34497" y="7993"/>
                  </a:cubicBezTo>
                  <a:cubicBezTo>
                    <a:pt x="34530" y="7993"/>
                    <a:pt x="34563" y="7986"/>
                    <a:pt x="34588" y="7973"/>
                  </a:cubicBezTo>
                  <a:lnTo>
                    <a:pt x="35762" y="7294"/>
                  </a:lnTo>
                  <a:cubicBezTo>
                    <a:pt x="35813" y="7263"/>
                    <a:pt x="35810" y="7216"/>
                    <a:pt x="35755" y="7185"/>
                  </a:cubicBezTo>
                  <a:lnTo>
                    <a:pt x="34397" y="6400"/>
                  </a:lnTo>
                  <a:cubicBezTo>
                    <a:pt x="34368" y="6384"/>
                    <a:pt x="34332" y="6375"/>
                    <a:pt x="34296" y="6375"/>
                  </a:cubicBezTo>
                  <a:close/>
                  <a:moveTo>
                    <a:pt x="41984" y="6424"/>
                  </a:moveTo>
                  <a:cubicBezTo>
                    <a:pt x="41951" y="6424"/>
                    <a:pt x="41920" y="6431"/>
                    <a:pt x="41895" y="6444"/>
                  </a:cubicBezTo>
                  <a:lnTo>
                    <a:pt x="40717" y="7124"/>
                  </a:lnTo>
                  <a:cubicBezTo>
                    <a:pt x="40670" y="7154"/>
                    <a:pt x="40670" y="7202"/>
                    <a:pt x="40725" y="7233"/>
                  </a:cubicBezTo>
                  <a:lnTo>
                    <a:pt x="42086" y="8017"/>
                  </a:lnTo>
                  <a:cubicBezTo>
                    <a:pt x="42113" y="8034"/>
                    <a:pt x="42150" y="8042"/>
                    <a:pt x="42185" y="8042"/>
                  </a:cubicBezTo>
                  <a:cubicBezTo>
                    <a:pt x="42218" y="8042"/>
                    <a:pt x="42250" y="8035"/>
                    <a:pt x="42274" y="8021"/>
                  </a:cubicBezTo>
                  <a:lnTo>
                    <a:pt x="43448" y="7342"/>
                  </a:lnTo>
                  <a:cubicBezTo>
                    <a:pt x="43499" y="7315"/>
                    <a:pt x="43496" y="7267"/>
                    <a:pt x="43441" y="7236"/>
                  </a:cubicBezTo>
                  <a:lnTo>
                    <a:pt x="42083" y="6448"/>
                  </a:lnTo>
                  <a:cubicBezTo>
                    <a:pt x="42054" y="6432"/>
                    <a:pt x="42019" y="6424"/>
                    <a:pt x="41984" y="6424"/>
                  </a:cubicBezTo>
                  <a:close/>
                  <a:moveTo>
                    <a:pt x="45646" y="6554"/>
                  </a:moveTo>
                  <a:cubicBezTo>
                    <a:pt x="45613" y="6554"/>
                    <a:pt x="45581" y="6561"/>
                    <a:pt x="45557" y="6574"/>
                  </a:cubicBezTo>
                  <a:lnTo>
                    <a:pt x="44380" y="7253"/>
                  </a:lnTo>
                  <a:cubicBezTo>
                    <a:pt x="44332" y="7283"/>
                    <a:pt x="44332" y="7332"/>
                    <a:pt x="44386" y="7362"/>
                  </a:cubicBezTo>
                  <a:lnTo>
                    <a:pt x="45748" y="8148"/>
                  </a:lnTo>
                  <a:cubicBezTo>
                    <a:pt x="45775" y="8164"/>
                    <a:pt x="45812" y="8172"/>
                    <a:pt x="45848" y="8172"/>
                  </a:cubicBezTo>
                  <a:cubicBezTo>
                    <a:pt x="45880" y="8172"/>
                    <a:pt x="45912" y="8165"/>
                    <a:pt x="45936" y="8151"/>
                  </a:cubicBezTo>
                  <a:lnTo>
                    <a:pt x="47110" y="7472"/>
                  </a:lnTo>
                  <a:cubicBezTo>
                    <a:pt x="47161" y="7444"/>
                    <a:pt x="47158" y="7393"/>
                    <a:pt x="47103" y="7362"/>
                  </a:cubicBezTo>
                  <a:lnTo>
                    <a:pt x="45745" y="6577"/>
                  </a:lnTo>
                  <a:cubicBezTo>
                    <a:pt x="45717" y="6561"/>
                    <a:pt x="45681" y="6554"/>
                    <a:pt x="45646" y="6554"/>
                  </a:cubicBezTo>
                  <a:close/>
                  <a:moveTo>
                    <a:pt x="24457" y="7088"/>
                  </a:moveTo>
                  <a:cubicBezTo>
                    <a:pt x="24425" y="7088"/>
                    <a:pt x="24393" y="7095"/>
                    <a:pt x="24369" y="7110"/>
                  </a:cubicBezTo>
                  <a:lnTo>
                    <a:pt x="23196" y="7789"/>
                  </a:lnTo>
                  <a:cubicBezTo>
                    <a:pt x="23144" y="7816"/>
                    <a:pt x="23147" y="7868"/>
                    <a:pt x="23202" y="7898"/>
                  </a:cubicBezTo>
                  <a:lnTo>
                    <a:pt x="24560" y="8683"/>
                  </a:lnTo>
                  <a:cubicBezTo>
                    <a:pt x="24588" y="8699"/>
                    <a:pt x="24625" y="8707"/>
                    <a:pt x="24660" y="8707"/>
                  </a:cubicBezTo>
                  <a:cubicBezTo>
                    <a:pt x="24693" y="8707"/>
                    <a:pt x="24725" y="8700"/>
                    <a:pt x="24748" y="8687"/>
                  </a:cubicBezTo>
                  <a:lnTo>
                    <a:pt x="25926" y="8008"/>
                  </a:lnTo>
                  <a:cubicBezTo>
                    <a:pt x="25973" y="7976"/>
                    <a:pt x="25973" y="7929"/>
                    <a:pt x="25919" y="7898"/>
                  </a:cubicBezTo>
                  <a:lnTo>
                    <a:pt x="24557" y="7113"/>
                  </a:lnTo>
                  <a:cubicBezTo>
                    <a:pt x="24530" y="7097"/>
                    <a:pt x="24493" y="7088"/>
                    <a:pt x="24457" y="7088"/>
                  </a:cubicBezTo>
                  <a:close/>
                  <a:moveTo>
                    <a:pt x="28915" y="7239"/>
                  </a:moveTo>
                  <a:cubicBezTo>
                    <a:pt x="28883" y="7239"/>
                    <a:pt x="28851" y="7245"/>
                    <a:pt x="28827" y="7260"/>
                  </a:cubicBezTo>
                  <a:lnTo>
                    <a:pt x="27652" y="7939"/>
                  </a:lnTo>
                  <a:cubicBezTo>
                    <a:pt x="27602" y="7967"/>
                    <a:pt x="27605" y="8014"/>
                    <a:pt x="27660" y="8045"/>
                  </a:cubicBezTo>
                  <a:lnTo>
                    <a:pt x="29018" y="8830"/>
                  </a:lnTo>
                  <a:cubicBezTo>
                    <a:pt x="29047" y="8848"/>
                    <a:pt x="29084" y="8857"/>
                    <a:pt x="29120" y="8857"/>
                  </a:cubicBezTo>
                  <a:cubicBezTo>
                    <a:pt x="29152" y="8857"/>
                    <a:pt x="29183" y="8850"/>
                    <a:pt x="29205" y="8837"/>
                  </a:cubicBezTo>
                  <a:lnTo>
                    <a:pt x="30383" y="8157"/>
                  </a:lnTo>
                  <a:cubicBezTo>
                    <a:pt x="30431" y="8127"/>
                    <a:pt x="30431" y="8079"/>
                    <a:pt x="30376" y="8049"/>
                  </a:cubicBezTo>
                  <a:lnTo>
                    <a:pt x="29015" y="7263"/>
                  </a:lnTo>
                  <a:cubicBezTo>
                    <a:pt x="28987" y="7247"/>
                    <a:pt x="28951" y="7239"/>
                    <a:pt x="28915" y="7239"/>
                  </a:cubicBezTo>
                  <a:close/>
                  <a:moveTo>
                    <a:pt x="32577" y="7368"/>
                  </a:moveTo>
                  <a:cubicBezTo>
                    <a:pt x="32545" y="7368"/>
                    <a:pt x="32513" y="7375"/>
                    <a:pt x="32488" y="7390"/>
                  </a:cubicBezTo>
                  <a:lnTo>
                    <a:pt x="31315" y="8069"/>
                  </a:lnTo>
                  <a:cubicBezTo>
                    <a:pt x="31264" y="8096"/>
                    <a:pt x="31267" y="8144"/>
                    <a:pt x="31321" y="8175"/>
                  </a:cubicBezTo>
                  <a:lnTo>
                    <a:pt x="32680" y="8959"/>
                  </a:lnTo>
                  <a:cubicBezTo>
                    <a:pt x="32710" y="8976"/>
                    <a:pt x="32747" y="8985"/>
                    <a:pt x="32784" y="8985"/>
                  </a:cubicBezTo>
                  <a:cubicBezTo>
                    <a:pt x="32815" y="8985"/>
                    <a:pt x="32844" y="8979"/>
                    <a:pt x="32868" y="8967"/>
                  </a:cubicBezTo>
                  <a:lnTo>
                    <a:pt x="34045" y="8287"/>
                  </a:lnTo>
                  <a:cubicBezTo>
                    <a:pt x="34093" y="8257"/>
                    <a:pt x="34090" y="8209"/>
                    <a:pt x="34038" y="8178"/>
                  </a:cubicBezTo>
                  <a:lnTo>
                    <a:pt x="32677" y="7393"/>
                  </a:lnTo>
                  <a:cubicBezTo>
                    <a:pt x="32650" y="7377"/>
                    <a:pt x="32613" y="7368"/>
                    <a:pt x="32577" y="7368"/>
                  </a:cubicBezTo>
                  <a:close/>
                  <a:moveTo>
                    <a:pt x="40264" y="7418"/>
                  </a:moveTo>
                  <a:cubicBezTo>
                    <a:pt x="40232" y="7418"/>
                    <a:pt x="40200" y="7424"/>
                    <a:pt x="40175" y="7437"/>
                  </a:cubicBezTo>
                  <a:lnTo>
                    <a:pt x="39000" y="8117"/>
                  </a:lnTo>
                  <a:cubicBezTo>
                    <a:pt x="38950" y="8148"/>
                    <a:pt x="38953" y="8195"/>
                    <a:pt x="39008" y="8225"/>
                  </a:cubicBezTo>
                  <a:lnTo>
                    <a:pt x="40366" y="9011"/>
                  </a:lnTo>
                  <a:cubicBezTo>
                    <a:pt x="40394" y="9027"/>
                    <a:pt x="40429" y="9034"/>
                    <a:pt x="40464" y="9034"/>
                  </a:cubicBezTo>
                  <a:cubicBezTo>
                    <a:pt x="40497" y="9034"/>
                    <a:pt x="40529" y="9027"/>
                    <a:pt x="40553" y="9014"/>
                  </a:cubicBezTo>
                  <a:lnTo>
                    <a:pt x="41731" y="8335"/>
                  </a:lnTo>
                  <a:cubicBezTo>
                    <a:pt x="41779" y="8307"/>
                    <a:pt x="41776" y="8257"/>
                    <a:pt x="41724" y="8225"/>
                  </a:cubicBezTo>
                  <a:lnTo>
                    <a:pt x="40363" y="7441"/>
                  </a:lnTo>
                  <a:cubicBezTo>
                    <a:pt x="40334" y="7425"/>
                    <a:pt x="40299" y="7418"/>
                    <a:pt x="40264" y="7418"/>
                  </a:cubicBezTo>
                  <a:close/>
                  <a:moveTo>
                    <a:pt x="22738" y="8082"/>
                  </a:moveTo>
                  <a:cubicBezTo>
                    <a:pt x="22706" y="8082"/>
                    <a:pt x="22675" y="8088"/>
                    <a:pt x="22652" y="8103"/>
                  </a:cubicBezTo>
                  <a:lnTo>
                    <a:pt x="21475" y="8782"/>
                  </a:lnTo>
                  <a:cubicBezTo>
                    <a:pt x="21424" y="8810"/>
                    <a:pt x="21427" y="8857"/>
                    <a:pt x="21482" y="8888"/>
                  </a:cubicBezTo>
                  <a:lnTo>
                    <a:pt x="22843" y="9673"/>
                  </a:lnTo>
                  <a:cubicBezTo>
                    <a:pt x="22870" y="9691"/>
                    <a:pt x="22907" y="9700"/>
                    <a:pt x="22943" y="9700"/>
                  </a:cubicBezTo>
                  <a:cubicBezTo>
                    <a:pt x="22975" y="9700"/>
                    <a:pt x="23007" y="9693"/>
                    <a:pt x="23032" y="9679"/>
                  </a:cubicBezTo>
                  <a:lnTo>
                    <a:pt x="24205" y="9000"/>
                  </a:lnTo>
                  <a:cubicBezTo>
                    <a:pt x="24256" y="8970"/>
                    <a:pt x="24253" y="8922"/>
                    <a:pt x="24199" y="8891"/>
                  </a:cubicBezTo>
                  <a:lnTo>
                    <a:pt x="22840" y="8107"/>
                  </a:lnTo>
                  <a:cubicBezTo>
                    <a:pt x="22811" y="8090"/>
                    <a:pt x="22774" y="8082"/>
                    <a:pt x="22738" y="8082"/>
                  </a:cubicBezTo>
                  <a:close/>
                  <a:moveTo>
                    <a:pt x="30858" y="8360"/>
                  </a:moveTo>
                  <a:cubicBezTo>
                    <a:pt x="30826" y="8360"/>
                    <a:pt x="30795" y="8367"/>
                    <a:pt x="30772" y="8379"/>
                  </a:cubicBezTo>
                  <a:lnTo>
                    <a:pt x="29594" y="9059"/>
                  </a:lnTo>
                  <a:cubicBezTo>
                    <a:pt x="29544" y="9090"/>
                    <a:pt x="29547" y="9137"/>
                    <a:pt x="29601" y="9167"/>
                  </a:cubicBezTo>
                  <a:lnTo>
                    <a:pt x="30960" y="9953"/>
                  </a:lnTo>
                  <a:cubicBezTo>
                    <a:pt x="30988" y="9969"/>
                    <a:pt x="31026" y="9977"/>
                    <a:pt x="31062" y="9977"/>
                  </a:cubicBezTo>
                  <a:cubicBezTo>
                    <a:pt x="31094" y="9977"/>
                    <a:pt x="31125" y="9971"/>
                    <a:pt x="31148" y="9956"/>
                  </a:cubicBezTo>
                  <a:lnTo>
                    <a:pt x="32325" y="9277"/>
                  </a:lnTo>
                  <a:cubicBezTo>
                    <a:pt x="32376" y="9249"/>
                    <a:pt x="32373" y="9202"/>
                    <a:pt x="32318" y="9172"/>
                  </a:cubicBezTo>
                  <a:lnTo>
                    <a:pt x="30960" y="8386"/>
                  </a:lnTo>
                  <a:cubicBezTo>
                    <a:pt x="30931" y="8368"/>
                    <a:pt x="30894" y="8360"/>
                    <a:pt x="30858" y="8360"/>
                  </a:cubicBezTo>
                  <a:close/>
                  <a:moveTo>
                    <a:pt x="43927" y="7547"/>
                  </a:moveTo>
                  <a:cubicBezTo>
                    <a:pt x="43894" y="7547"/>
                    <a:pt x="43862" y="7554"/>
                    <a:pt x="43837" y="7567"/>
                  </a:cubicBezTo>
                  <a:lnTo>
                    <a:pt x="40943" y="9240"/>
                  </a:lnTo>
                  <a:cubicBezTo>
                    <a:pt x="40892" y="9267"/>
                    <a:pt x="40895" y="9315"/>
                    <a:pt x="40950" y="9345"/>
                  </a:cubicBezTo>
                  <a:lnTo>
                    <a:pt x="42308" y="10134"/>
                  </a:lnTo>
                  <a:cubicBezTo>
                    <a:pt x="42336" y="10150"/>
                    <a:pt x="42372" y="10157"/>
                    <a:pt x="42407" y="10157"/>
                  </a:cubicBezTo>
                  <a:cubicBezTo>
                    <a:pt x="42441" y="10157"/>
                    <a:pt x="42472" y="10150"/>
                    <a:pt x="42496" y="10137"/>
                  </a:cubicBezTo>
                  <a:lnTo>
                    <a:pt x="45394" y="8465"/>
                  </a:lnTo>
                  <a:cubicBezTo>
                    <a:pt x="45441" y="8434"/>
                    <a:pt x="45438" y="8386"/>
                    <a:pt x="45386" y="8356"/>
                  </a:cubicBezTo>
                  <a:lnTo>
                    <a:pt x="44025" y="7570"/>
                  </a:lnTo>
                  <a:cubicBezTo>
                    <a:pt x="43997" y="7555"/>
                    <a:pt x="43961" y="7547"/>
                    <a:pt x="43927" y="7547"/>
                  </a:cubicBezTo>
                  <a:close/>
                  <a:moveTo>
                    <a:pt x="26833" y="8440"/>
                  </a:moveTo>
                  <a:cubicBezTo>
                    <a:pt x="26801" y="8440"/>
                    <a:pt x="26770" y="8447"/>
                    <a:pt x="26748" y="8461"/>
                  </a:cubicBezTo>
                  <a:lnTo>
                    <a:pt x="24755" y="9611"/>
                  </a:lnTo>
                  <a:cubicBezTo>
                    <a:pt x="24707" y="9638"/>
                    <a:pt x="24711" y="9687"/>
                    <a:pt x="24762" y="9717"/>
                  </a:cubicBezTo>
                  <a:lnTo>
                    <a:pt x="26124" y="10503"/>
                  </a:lnTo>
                  <a:cubicBezTo>
                    <a:pt x="26152" y="10519"/>
                    <a:pt x="26189" y="10527"/>
                    <a:pt x="26224" y="10527"/>
                  </a:cubicBezTo>
                  <a:cubicBezTo>
                    <a:pt x="26256" y="10527"/>
                    <a:pt x="26287" y="10520"/>
                    <a:pt x="26311" y="10506"/>
                  </a:cubicBezTo>
                  <a:lnTo>
                    <a:pt x="28301" y="9359"/>
                  </a:lnTo>
                  <a:cubicBezTo>
                    <a:pt x="28352" y="9328"/>
                    <a:pt x="28349" y="9281"/>
                    <a:pt x="28295" y="9249"/>
                  </a:cubicBezTo>
                  <a:lnTo>
                    <a:pt x="26936" y="8465"/>
                  </a:lnTo>
                  <a:cubicBezTo>
                    <a:pt x="26907" y="8449"/>
                    <a:pt x="26869" y="8440"/>
                    <a:pt x="26833" y="8440"/>
                  </a:cubicBezTo>
                  <a:close/>
                  <a:moveTo>
                    <a:pt x="21019" y="9075"/>
                  </a:moveTo>
                  <a:cubicBezTo>
                    <a:pt x="20988" y="9075"/>
                    <a:pt x="20957" y="9082"/>
                    <a:pt x="20932" y="9096"/>
                  </a:cubicBezTo>
                  <a:lnTo>
                    <a:pt x="19755" y="9772"/>
                  </a:lnTo>
                  <a:cubicBezTo>
                    <a:pt x="19707" y="9802"/>
                    <a:pt x="19710" y="9851"/>
                    <a:pt x="19762" y="9881"/>
                  </a:cubicBezTo>
                  <a:lnTo>
                    <a:pt x="21123" y="10666"/>
                  </a:lnTo>
                  <a:cubicBezTo>
                    <a:pt x="21152" y="10682"/>
                    <a:pt x="21188" y="10691"/>
                    <a:pt x="21224" y="10691"/>
                  </a:cubicBezTo>
                  <a:cubicBezTo>
                    <a:pt x="21256" y="10691"/>
                    <a:pt x="21287" y="10684"/>
                    <a:pt x="21312" y="10670"/>
                  </a:cubicBezTo>
                  <a:lnTo>
                    <a:pt x="22485" y="9991"/>
                  </a:lnTo>
                  <a:cubicBezTo>
                    <a:pt x="22536" y="9963"/>
                    <a:pt x="22533" y="9915"/>
                    <a:pt x="22482" y="9884"/>
                  </a:cubicBezTo>
                  <a:lnTo>
                    <a:pt x="21120" y="9099"/>
                  </a:lnTo>
                  <a:cubicBezTo>
                    <a:pt x="21091" y="9083"/>
                    <a:pt x="21055" y="9075"/>
                    <a:pt x="21019" y="9075"/>
                  </a:cubicBezTo>
                  <a:close/>
                  <a:moveTo>
                    <a:pt x="36462" y="9611"/>
                  </a:moveTo>
                  <a:cubicBezTo>
                    <a:pt x="36430" y="9611"/>
                    <a:pt x="36399" y="9618"/>
                    <a:pt x="36376" y="9632"/>
                  </a:cubicBezTo>
                  <a:lnTo>
                    <a:pt x="35199" y="10311"/>
                  </a:lnTo>
                  <a:cubicBezTo>
                    <a:pt x="35151" y="10339"/>
                    <a:pt x="35151" y="10390"/>
                    <a:pt x="35205" y="10421"/>
                  </a:cubicBezTo>
                  <a:lnTo>
                    <a:pt x="36568" y="11205"/>
                  </a:lnTo>
                  <a:cubicBezTo>
                    <a:pt x="36594" y="11221"/>
                    <a:pt x="36629" y="11229"/>
                    <a:pt x="36664" y="11229"/>
                  </a:cubicBezTo>
                  <a:cubicBezTo>
                    <a:pt x="36697" y="11229"/>
                    <a:pt x="36730" y="11222"/>
                    <a:pt x="36755" y="11209"/>
                  </a:cubicBezTo>
                  <a:lnTo>
                    <a:pt x="37929" y="10530"/>
                  </a:lnTo>
                  <a:cubicBezTo>
                    <a:pt x="37981" y="10499"/>
                    <a:pt x="37976" y="10451"/>
                    <a:pt x="37922" y="10421"/>
                  </a:cubicBezTo>
                  <a:lnTo>
                    <a:pt x="36564" y="9635"/>
                  </a:lnTo>
                  <a:cubicBezTo>
                    <a:pt x="36535" y="9619"/>
                    <a:pt x="36498" y="9611"/>
                    <a:pt x="36462" y="9611"/>
                  </a:cubicBezTo>
                  <a:close/>
                  <a:moveTo>
                    <a:pt x="40123" y="9740"/>
                  </a:moveTo>
                  <a:cubicBezTo>
                    <a:pt x="40091" y="9740"/>
                    <a:pt x="40061" y="9747"/>
                    <a:pt x="40038" y="9761"/>
                  </a:cubicBezTo>
                  <a:lnTo>
                    <a:pt x="38861" y="10441"/>
                  </a:lnTo>
                  <a:cubicBezTo>
                    <a:pt x="38810" y="10468"/>
                    <a:pt x="38813" y="10516"/>
                    <a:pt x="38868" y="10550"/>
                  </a:cubicBezTo>
                  <a:lnTo>
                    <a:pt x="40229" y="11335"/>
                  </a:lnTo>
                  <a:cubicBezTo>
                    <a:pt x="40256" y="11351"/>
                    <a:pt x="40291" y="11359"/>
                    <a:pt x="40326" y="11359"/>
                  </a:cubicBezTo>
                  <a:cubicBezTo>
                    <a:pt x="40359" y="11359"/>
                    <a:pt x="40392" y="11352"/>
                    <a:pt x="40417" y="11338"/>
                  </a:cubicBezTo>
                  <a:lnTo>
                    <a:pt x="41591" y="10659"/>
                  </a:lnTo>
                  <a:cubicBezTo>
                    <a:pt x="41642" y="10629"/>
                    <a:pt x="41639" y="10580"/>
                    <a:pt x="41585" y="10550"/>
                  </a:cubicBezTo>
                  <a:lnTo>
                    <a:pt x="40226" y="9765"/>
                  </a:lnTo>
                  <a:cubicBezTo>
                    <a:pt x="40197" y="9749"/>
                    <a:pt x="40160" y="9740"/>
                    <a:pt x="40123" y="9740"/>
                  </a:cubicBezTo>
                  <a:close/>
                  <a:moveTo>
                    <a:pt x="24303" y="9902"/>
                  </a:moveTo>
                  <a:cubicBezTo>
                    <a:pt x="24270" y="9902"/>
                    <a:pt x="24237" y="9909"/>
                    <a:pt x="24212" y="9922"/>
                  </a:cubicBezTo>
                  <a:lnTo>
                    <a:pt x="23038" y="10601"/>
                  </a:lnTo>
                  <a:cubicBezTo>
                    <a:pt x="22987" y="10632"/>
                    <a:pt x="22991" y="10680"/>
                    <a:pt x="23045" y="10711"/>
                  </a:cubicBezTo>
                  <a:lnTo>
                    <a:pt x="24404" y="11495"/>
                  </a:lnTo>
                  <a:cubicBezTo>
                    <a:pt x="24432" y="11512"/>
                    <a:pt x="24469" y="11520"/>
                    <a:pt x="24505" y="11520"/>
                  </a:cubicBezTo>
                  <a:cubicBezTo>
                    <a:pt x="24537" y="11520"/>
                    <a:pt x="24568" y="11513"/>
                    <a:pt x="24591" y="11499"/>
                  </a:cubicBezTo>
                  <a:lnTo>
                    <a:pt x="25768" y="10820"/>
                  </a:lnTo>
                  <a:cubicBezTo>
                    <a:pt x="25817" y="10793"/>
                    <a:pt x="25817" y="10744"/>
                    <a:pt x="25762" y="10714"/>
                  </a:cubicBezTo>
                  <a:lnTo>
                    <a:pt x="24400" y="9925"/>
                  </a:lnTo>
                  <a:cubicBezTo>
                    <a:pt x="24374" y="9910"/>
                    <a:pt x="24338" y="9902"/>
                    <a:pt x="24303" y="9902"/>
                  </a:cubicBezTo>
                  <a:close/>
                  <a:moveTo>
                    <a:pt x="19303" y="10066"/>
                  </a:moveTo>
                  <a:cubicBezTo>
                    <a:pt x="19270" y="10066"/>
                    <a:pt x="19237" y="10073"/>
                    <a:pt x="19212" y="10086"/>
                  </a:cubicBezTo>
                  <a:lnTo>
                    <a:pt x="18038" y="10765"/>
                  </a:lnTo>
                  <a:cubicBezTo>
                    <a:pt x="17987" y="10796"/>
                    <a:pt x="17990" y="10843"/>
                    <a:pt x="18045" y="10875"/>
                  </a:cubicBezTo>
                  <a:lnTo>
                    <a:pt x="19403" y="11659"/>
                  </a:lnTo>
                  <a:cubicBezTo>
                    <a:pt x="19432" y="11676"/>
                    <a:pt x="19469" y="11684"/>
                    <a:pt x="19505" y="11684"/>
                  </a:cubicBezTo>
                  <a:cubicBezTo>
                    <a:pt x="19537" y="11684"/>
                    <a:pt x="19569" y="11677"/>
                    <a:pt x="19591" y="11662"/>
                  </a:cubicBezTo>
                  <a:lnTo>
                    <a:pt x="20768" y="10983"/>
                  </a:lnTo>
                  <a:cubicBezTo>
                    <a:pt x="20816" y="10956"/>
                    <a:pt x="20816" y="10908"/>
                    <a:pt x="20762" y="10878"/>
                  </a:cubicBezTo>
                  <a:lnTo>
                    <a:pt x="19400" y="10089"/>
                  </a:lnTo>
                  <a:cubicBezTo>
                    <a:pt x="19374" y="10073"/>
                    <a:pt x="19338" y="10066"/>
                    <a:pt x="19303" y="10066"/>
                  </a:cubicBezTo>
                  <a:close/>
                  <a:moveTo>
                    <a:pt x="26876" y="10658"/>
                  </a:moveTo>
                  <a:cubicBezTo>
                    <a:pt x="26845" y="10658"/>
                    <a:pt x="26813" y="10665"/>
                    <a:pt x="26789" y="10680"/>
                  </a:cubicBezTo>
                  <a:lnTo>
                    <a:pt x="25615" y="11359"/>
                  </a:lnTo>
                  <a:cubicBezTo>
                    <a:pt x="25564" y="11386"/>
                    <a:pt x="25567" y="11434"/>
                    <a:pt x="25622" y="11468"/>
                  </a:cubicBezTo>
                  <a:lnTo>
                    <a:pt x="26980" y="12253"/>
                  </a:lnTo>
                  <a:cubicBezTo>
                    <a:pt x="27008" y="12269"/>
                    <a:pt x="27043" y="12277"/>
                    <a:pt x="27078" y="12277"/>
                  </a:cubicBezTo>
                  <a:cubicBezTo>
                    <a:pt x="27111" y="12277"/>
                    <a:pt x="27143" y="12270"/>
                    <a:pt x="27168" y="12256"/>
                  </a:cubicBezTo>
                  <a:lnTo>
                    <a:pt x="28345" y="11577"/>
                  </a:lnTo>
                  <a:cubicBezTo>
                    <a:pt x="28393" y="11547"/>
                    <a:pt x="28390" y="11499"/>
                    <a:pt x="28339" y="11468"/>
                  </a:cubicBezTo>
                  <a:lnTo>
                    <a:pt x="26977" y="10683"/>
                  </a:lnTo>
                  <a:cubicBezTo>
                    <a:pt x="26948" y="10667"/>
                    <a:pt x="26912" y="10658"/>
                    <a:pt x="26876" y="10658"/>
                  </a:cubicBezTo>
                  <a:close/>
                  <a:moveTo>
                    <a:pt x="38405" y="10733"/>
                  </a:moveTo>
                  <a:cubicBezTo>
                    <a:pt x="38373" y="10733"/>
                    <a:pt x="38342" y="10740"/>
                    <a:pt x="38318" y="10755"/>
                  </a:cubicBezTo>
                  <a:lnTo>
                    <a:pt x="37141" y="11434"/>
                  </a:lnTo>
                  <a:cubicBezTo>
                    <a:pt x="37093" y="11461"/>
                    <a:pt x="37096" y="11509"/>
                    <a:pt x="37148" y="11540"/>
                  </a:cubicBezTo>
                  <a:lnTo>
                    <a:pt x="38509" y="12325"/>
                  </a:lnTo>
                  <a:cubicBezTo>
                    <a:pt x="38539" y="12342"/>
                    <a:pt x="38576" y="12350"/>
                    <a:pt x="38613" y="12350"/>
                  </a:cubicBezTo>
                  <a:cubicBezTo>
                    <a:pt x="38644" y="12350"/>
                    <a:pt x="38674" y="12344"/>
                    <a:pt x="38697" y="12332"/>
                  </a:cubicBezTo>
                  <a:lnTo>
                    <a:pt x="39874" y="11653"/>
                  </a:lnTo>
                  <a:cubicBezTo>
                    <a:pt x="39922" y="11622"/>
                    <a:pt x="39919" y="11574"/>
                    <a:pt x="39868" y="11543"/>
                  </a:cubicBezTo>
                  <a:lnTo>
                    <a:pt x="38506" y="10758"/>
                  </a:lnTo>
                  <a:cubicBezTo>
                    <a:pt x="38477" y="10742"/>
                    <a:pt x="38441" y="10733"/>
                    <a:pt x="38405" y="10733"/>
                  </a:cubicBezTo>
                  <a:close/>
                  <a:moveTo>
                    <a:pt x="22584" y="10895"/>
                  </a:moveTo>
                  <a:cubicBezTo>
                    <a:pt x="22551" y="10895"/>
                    <a:pt x="22519" y="10902"/>
                    <a:pt x="22495" y="10915"/>
                  </a:cubicBezTo>
                  <a:lnTo>
                    <a:pt x="21318" y="11595"/>
                  </a:lnTo>
                  <a:cubicBezTo>
                    <a:pt x="21266" y="11622"/>
                    <a:pt x="21271" y="11673"/>
                    <a:pt x="21325" y="11703"/>
                  </a:cubicBezTo>
                  <a:lnTo>
                    <a:pt x="22684" y="12489"/>
                  </a:lnTo>
                  <a:cubicBezTo>
                    <a:pt x="22711" y="12505"/>
                    <a:pt x="22747" y="12512"/>
                    <a:pt x="22782" y="12512"/>
                  </a:cubicBezTo>
                  <a:cubicBezTo>
                    <a:pt x="22816" y="12512"/>
                    <a:pt x="22848" y="12505"/>
                    <a:pt x="22871" y="12492"/>
                  </a:cubicBezTo>
                  <a:lnTo>
                    <a:pt x="24048" y="11813"/>
                  </a:lnTo>
                  <a:cubicBezTo>
                    <a:pt x="24100" y="11785"/>
                    <a:pt x="24097" y="11735"/>
                    <a:pt x="24042" y="11703"/>
                  </a:cubicBezTo>
                  <a:lnTo>
                    <a:pt x="22684" y="10919"/>
                  </a:lnTo>
                  <a:cubicBezTo>
                    <a:pt x="22655" y="10903"/>
                    <a:pt x="22619" y="10895"/>
                    <a:pt x="22584" y="10895"/>
                  </a:cubicBezTo>
                  <a:close/>
                  <a:moveTo>
                    <a:pt x="16833" y="11491"/>
                  </a:moveTo>
                  <a:cubicBezTo>
                    <a:pt x="16801" y="11491"/>
                    <a:pt x="16771" y="11498"/>
                    <a:pt x="16748" y="11513"/>
                  </a:cubicBezTo>
                  <a:lnTo>
                    <a:pt x="15570" y="12192"/>
                  </a:lnTo>
                  <a:cubicBezTo>
                    <a:pt x="15520" y="12219"/>
                    <a:pt x="15523" y="12267"/>
                    <a:pt x="15578" y="12297"/>
                  </a:cubicBezTo>
                  <a:lnTo>
                    <a:pt x="16936" y="13083"/>
                  </a:lnTo>
                  <a:cubicBezTo>
                    <a:pt x="16965" y="13101"/>
                    <a:pt x="17002" y="13109"/>
                    <a:pt x="17038" y="13109"/>
                  </a:cubicBezTo>
                  <a:cubicBezTo>
                    <a:pt x="17070" y="13109"/>
                    <a:pt x="17101" y="13102"/>
                    <a:pt x="17123" y="13089"/>
                  </a:cubicBezTo>
                  <a:lnTo>
                    <a:pt x="18301" y="12410"/>
                  </a:lnTo>
                  <a:cubicBezTo>
                    <a:pt x="18352" y="12379"/>
                    <a:pt x="18349" y="12332"/>
                    <a:pt x="18294" y="12301"/>
                  </a:cubicBezTo>
                  <a:lnTo>
                    <a:pt x="16936" y="11516"/>
                  </a:lnTo>
                  <a:cubicBezTo>
                    <a:pt x="16907" y="11500"/>
                    <a:pt x="16869" y="11491"/>
                    <a:pt x="16833" y="11491"/>
                  </a:cubicBezTo>
                  <a:close/>
                  <a:moveTo>
                    <a:pt x="28777" y="9561"/>
                  </a:moveTo>
                  <a:cubicBezTo>
                    <a:pt x="28745" y="9561"/>
                    <a:pt x="28714" y="9568"/>
                    <a:pt x="28690" y="9581"/>
                  </a:cubicBezTo>
                  <a:lnTo>
                    <a:pt x="27332" y="10366"/>
                  </a:lnTo>
                  <a:cubicBezTo>
                    <a:pt x="27284" y="10393"/>
                    <a:pt x="27287" y="10444"/>
                    <a:pt x="27339" y="10475"/>
                  </a:cubicBezTo>
                  <a:lnTo>
                    <a:pt x="29089" y="11486"/>
                  </a:lnTo>
                  <a:cubicBezTo>
                    <a:pt x="29141" y="11516"/>
                    <a:pt x="29144" y="11563"/>
                    <a:pt x="29096" y="11591"/>
                  </a:cubicBezTo>
                  <a:lnTo>
                    <a:pt x="28008" y="12219"/>
                  </a:lnTo>
                  <a:cubicBezTo>
                    <a:pt x="27960" y="12247"/>
                    <a:pt x="27963" y="12297"/>
                    <a:pt x="28014" y="12328"/>
                  </a:cubicBezTo>
                  <a:lnTo>
                    <a:pt x="29376" y="13113"/>
                  </a:lnTo>
                  <a:cubicBezTo>
                    <a:pt x="29404" y="13129"/>
                    <a:pt x="29439" y="13137"/>
                    <a:pt x="29474" y="13137"/>
                  </a:cubicBezTo>
                  <a:cubicBezTo>
                    <a:pt x="29507" y="13137"/>
                    <a:pt x="29539" y="13130"/>
                    <a:pt x="29564" y="13116"/>
                  </a:cubicBezTo>
                  <a:lnTo>
                    <a:pt x="32189" y="11601"/>
                  </a:lnTo>
                  <a:cubicBezTo>
                    <a:pt x="32236" y="11574"/>
                    <a:pt x="32233" y="11522"/>
                    <a:pt x="32181" y="11492"/>
                  </a:cubicBezTo>
                  <a:lnTo>
                    <a:pt x="28878" y="9588"/>
                  </a:lnTo>
                  <a:cubicBezTo>
                    <a:pt x="28849" y="9570"/>
                    <a:pt x="28812" y="9561"/>
                    <a:pt x="28777" y="9561"/>
                  </a:cubicBezTo>
                  <a:close/>
                  <a:moveTo>
                    <a:pt x="25158" y="11651"/>
                  </a:moveTo>
                  <a:cubicBezTo>
                    <a:pt x="25126" y="11651"/>
                    <a:pt x="25095" y="11658"/>
                    <a:pt x="25072" y="11673"/>
                  </a:cubicBezTo>
                  <a:lnTo>
                    <a:pt x="23895" y="12352"/>
                  </a:lnTo>
                  <a:cubicBezTo>
                    <a:pt x="23843" y="12379"/>
                    <a:pt x="23847" y="12428"/>
                    <a:pt x="23902" y="12458"/>
                  </a:cubicBezTo>
                  <a:lnTo>
                    <a:pt x="25260" y="13243"/>
                  </a:lnTo>
                  <a:cubicBezTo>
                    <a:pt x="25290" y="13260"/>
                    <a:pt x="25329" y="13268"/>
                    <a:pt x="25366" y="13268"/>
                  </a:cubicBezTo>
                  <a:cubicBezTo>
                    <a:pt x="25397" y="13268"/>
                    <a:pt x="25426" y="13262"/>
                    <a:pt x="25448" y="13250"/>
                  </a:cubicBezTo>
                  <a:lnTo>
                    <a:pt x="26625" y="12571"/>
                  </a:lnTo>
                  <a:cubicBezTo>
                    <a:pt x="26677" y="12540"/>
                    <a:pt x="26673" y="12492"/>
                    <a:pt x="26619" y="12461"/>
                  </a:cubicBezTo>
                  <a:lnTo>
                    <a:pt x="25256" y="11676"/>
                  </a:lnTo>
                  <a:cubicBezTo>
                    <a:pt x="25230" y="11660"/>
                    <a:pt x="25193" y="11651"/>
                    <a:pt x="25158" y="11651"/>
                  </a:cubicBezTo>
                  <a:close/>
                  <a:moveTo>
                    <a:pt x="36686" y="11725"/>
                  </a:moveTo>
                  <a:cubicBezTo>
                    <a:pt x="36654" y="11725"/>
                    <a:pt x="36622" y="11732"/>
                    <a:pt x="36598" y="11744"/>
                  </a:cubicBezTo>
                  <a:lnTo>
                    <a:pt x="35424" y="12423"/>
                  </a:lnTo>
                  <a:cubicBezTo>
                    <a:pt x="35373" y="12455"/>
                    <a:pt x="35376" y="12502"/>
                    <a:pt x="35431" y="12533"/>
                  </a:cubicBezTo>
                  <a:lnTo>
                    <a:pt x="36789" y="13318"/>
                  </a:lnTo>
                  <a:cubicBezTo>
                    <a:pt x="36818" y="13334"/>
                    <a:pt x="36855" y="13343"/>
                    <a:pt x="36891" y="13343"/>
                  </a:cubicBezTo>
                  <a:cubicBezTo>
                    <a:pt x="36923" y="13343"/>
                    <a:pt x="36954" y="13336"/>
                    <a:pt x="36977" y="13321"/>
                  </a:cubicBezTo>
                  <a:lnTo>
                    <a:pt x="38154" y="12642"/>
                  </a:lnTo>
                  <a:cubicBezTo>
                    <a:pt x="38202" y="12615"/>
                    <a:pt x="38202" y="12567"/>
                    <a:pt x="38148" y="12536"/>
                  </a:cubicBezTo>
                  <a:lnTo>
                    <a:pt x="36785" y="11752"/>
                  </a:lnTo>
                  <a:cubicBezTo>
                    <a:pt x="36759" y="11734"/>
                    <a:pt x="36722" y="11725"/>
                    <a:pt x="36686" y="11725"/>
                  </a:cubicBezTo>
                  <a:close/>
                  <a:moveTo>
                    <a:pt x="20863" y="11887"/>
                  </a:moveTo>
                  <a:cubicBezTo>
                    <a:pt x="20831" y="11887"/>
                    <a:pt x="20799" y="11894"/>
                    <a:pt x="20775" y="11908"/>
                  </a:cubicBezTo>
                  <a:lnTo>
                    <a:pt x="19598" y="12587"/>
                  </a:lnTo>
                  <a:cubicBezTo>
                    <a:pt x="19550" y="12615"/>
                    <a:pt x="19554" y="12666"/>
                    <a:pt x="19605" y="12697"/>
                  </a:cubicBezTo>
                  <a:lnTo>
                    <a:pt x="20967" y="13482"/>
                  </a:lnTo>
                  <a:cubicBezTo>
                    <a:pt x="20994" y="13498"/>
                    <a:pt x="21030" y="13506"/>
                    <a:pt x="21064" y="13506"/>
                  </a:cubicBezTo>
                  <a:cubicBezTo>
                    <a:pt x="21097" y="13506"/>
                    <a:pt x="21129" y="13499"/>
                    <a:pt x="21154" y="13485"/>
                  </a:cubicBezTo>
                  <a:lnTo>
                    <a:pt x="22328" y="12806"/>
                  </a:lnTo>
                  <a:cubicBezTo>
                    <a:pt x="22380" y="12776"/>
                    <a:pt x="22376" y="12727"/>
                    <a:pt x="22322" y="12697"/>
                  </a:cubicBezTo>
                  <a:lnTo>
                    <a:pt x="20963" y="11912"/>
                  </a:lnTo>
                  <a:cubicBezTo>
                    <a:pt x="20935" y="11896"/>
                    <a:pt x="20898" y="11887"/>
                    <a:pt x="20863" y="11887"/>
                  </a:cubicBezTo>
                  <a:close/>
                  <a:moveTo>
                    <a:pt x="15111" y="12484"/>
                  </a:moveTo>
                  <a:cubicBezTo>
                    <a:pt x="15081" y="12484"/>
                    <a:pt x="15051" y="12490"/>
                    <a:pt x="15028" y="12502"/>
                  </a:cubicBezTo>
                  <a:lnTo>
                    <a:pt x="13850" y="13181"/>
                  </a:lnTo>
                  <a:cubicBezTo>
                    <a:pt x="13803" y="13212"/>
                    <a:pt x="13806" y="13260"/>
                    <a:pt x="13858" y="13291"/>
                  </a:cubicBezTo>
                  <a:lnTo>
                    <a:pt x="15219" y="14076"/>
                  </a:lnTo>
                  <a:cubicBezTo>
                    <a:pt x="15246" y="14092"/>
                    <a:pt x="15283" y="14101"/>
                    <a:pt x="15318" y="14101"/>
                  </a:cubicBezTo>
                  <a:cubicBezTo>
                    <a:pt x="15351" y="14101"/>
                    <a:pt x="15382" y="14094"/>
                    <a:pt x="15407" y="14079"/>
                  </a:cubicBezTo>
                  <a:lnTo>
                    <a:pt x="16581" y="13400"/>
                  </a:lnTo>
                  <a:cubicBezTo>
                    <a:pt x="16632" y="13373"/>
                    <a:pt x="16629" y="13324"/>
                    <a:pt x="16574" y="13294"/>
                  </a:cubicBezTo>
                  <a:lnTo>
                    <a:pt x="15216" y="12509"/>
                  </a:lnTo>
                  <a:cubicBezTo>
                    <a:pt x="15186" y="12492"/>
                    <a:pt x="15148" y="12484"/>
                    <a:pt x="15111" y="12484"/>
                  </a:cubicBezTo>
                  <a:close/>
                  <a:moveTo>
                    <a:pt x="27553" y="12511"/>
                  </a:moveTo>
                  <a:cubicBezTo>
                    <a:pt x="27521" y="12511"/>
                    <a:pt x="27489" y="12518"/>
                    <a:pt x="27465" y="12533"/>
                  </a:cubicBezTo>
                  <a:lnTo>
                    <a:pt x="26291" y="13212"/>
                  </a:lnTo>
                  <a:cubicBezTo>
                    <a:pt x="26239" y="13239"/>
                    <a:pt x="26243" y="13288"/>
                    <a:pt x="26298" y="13321"/>
                  </a:cubicBezTo>
                  <a:lnTo>
                    <a:pt x="27656" y="14107"/>
                  </a:lnTo>
                  <a:cubicBezTo>
                    <a:pt x="27684" y="14122"/>
                    <a:pt x="27720" y="14130"/>
                    <a:pt x="27755" y="14130"/>
                  </a:cubicBezTo>
                  <a:cubicBezTo>
                    <a:pt x="27788" y="14130"/>
                    <a:pt x="27821" y="14123"/>
                    <a:pt x="27844" y="14110"/>
                  </a:cubicBezTo>
                  <a:lnTo>
                    <a:pt x="29021" y="13431"/>
                  </a:lnTo>
                  <a:cubicBezTo>
                    <a:pt x="29069" y="13400"/>
                    <a:pt x="29065" y="13352"/>
                    <a:pt x="29015" y="13321"/>
                  </a:cubicBezTo>
                  <a:lnTo>
                    <a:pt x="27652" y="12536"/>
                  </a:lnTo>
                  <a:cubicBezTo>
                    <a:pt x="27626" y="12520"/>
                    <a:pt x="27589" y="12511"/>
                    <a:pt x="27553" y="12511"/>
                  </a:cubicBezTo>
                  <a:close/>
                  <a:moveTo>
                    <a:pt x="23439" y="12643"/>
                  </a:moveTo>
                  <a:cubicBezTo>
                    <a:pt x="23408" y="12643"/>
                    <a:pt x="23376" y="12650"/>
                    <a:pt x="23352" y="12663"/>
                  </a:cubicBezTo>
                  <a:lnTo>
                    <a:pt x="22175" y="13342"/>
                  </a:lnTo>
                  <a:cubicBezTo>
                    <a:pt x="22127" y="13373"/>
                    <a:pt x="22127" y="13420"/>
                    <a:pt x="22181" y="13451"/>
                  </a:cubicBezTo>
                  <a:lnTo>
                    <a:pt x="23544" y="14236"/>
                  </a:lnTo>
                  <a:cubicBezTo>
                    <a:pt x="23571" y="14252"/>
                    <a:pt x="23607" y="14261"/>
                    <a:pt x="23643" y="14261"/>
                  </a:cubicBezTo>
                  <a:cubicBezTo>
                    <a:pt x="23675" y="14261"/>
                    <a:pt x="23707" y="14254"/>
                    <a:pt x="23731" y="14239"/>
                  </a:cubicBezTo>
                  <a:lnTo>
                    <a:pt x="24905" y="13560"/>
                  </a:lnTo>
                  <a:cubicBezTo>
                    <a:pt x="24957" y="13533"/>
                    <a:pt x="24953" y="13485"/>
                    <a:pt x="24898" y="13455"/>
                  </a:cubicBezTo>
                  <a:lnTo>
                    <a:pt x="23540" y="12669"/>
                  </a:lnTo>
                  <a:cubicBezTo>
                    <a:pt x="23511" y="12651"/>
                    <a:pt x="23475" y="12643"/>
                    <a:pt x="23439" y="12643"/>
                  </a:cubicBezTo>
                  <a:close/>
                  <a:moveTo>
                    <a:pt x="19144" y="12880"/>
                  </a:moveTo>
                  <a:cubicBezTo>
                    <a:pt x="19111" y="12880"/>
                    <a:pt x="19079" y="12887"/>
                    <a:pt x="19055" y="12902"/>
                  </a:cubicBezTo>
                  <a:lnTo>
                    <a:pt x="17881" y="13581"/>
                  </a:lnTo>
                  <a:cubicBezTo>
                    <a:pt x="17830" y="13608"/>
                    <a:pt x="17834" y="13656"/>
                    <a:pt x="17888" y="13687"/>
                  </a:cubicBezTo>
                  <a:lnTo>
                    <a:pt x="19247" y="14471"/>
                  </a:lnTo>
                  <a:cubicBezTo>
                    <a:pt x="19275" y="14489"/>
                    <a:pt x="19312" y="14498"/>
                    <a:pt x="19347" y="14498"/>
                  </a:cubicBezTo>
                  <a:cubicBezTo>
                    <a:pt x="19379" y="14498"/>
                    <a:pt x="19410" y="14491"/>
                    <a:pt x="19434" y="14479"/>
                  </a:cubicBezTo>
                  <a:lnTo>
                    <a:pt x="20611" y="13800"/>
                  </a:lnTo>
                  <a:cubicBezTo>
                    <a:pt x="20660" y="13768"/>
                    <a:pt x="20660" y="13721"/>
                    <a:pt x="20605" y="13690"/>
                  </a:cubicBezTo>
                  <a:lnTo>
                    <a:pt x="19243" y="12905"/>
                  </a:lnTo>
                  <a:cubicBezTo>
                    <a:pt x="19216" y="12889"/>
                    <a:pt x="19180" y="12880"/>
                    <a:pt x="19144" y="12880"/>
                  </a:cubicBezTo>
                  <a:close/>
                  <a:moveTo>
                    <a:pt x="32662" y="11805"/>
                  </a:moveTo>
                  <a:cubicBezTo>
                    <a:pt x="32630" y="11805"/>
                    <a:pt x="32598" y="11812"/>
                    <a:pt x="32574" y="11826"/>
                  </a:cubicBezTo>
                  <a:lnTo>
                    <a:pt x="29137" y="13809"/>
                  </a:lnTo>
                  <a:cubicBezTo>
                    <a:pt x="29086" y="13841"/>
                    <a:pt x="29089" y="13888"/>
                    <a:pt x="29144" y="13918"/>
                  </a:cubicBezTo>
                  <a:lnTo>
                    <a:pt x="30502" y="14704"/>
                  </a:lnTo>
                  <a:cubicBezTo>
                    <a:pt x="30531" y="14720"/>
                    <a:pt x="30568" y="14728"/>
                    <a:pt x="30605" y="14728"/>
                  </a:cubicBezTo>
                  <a:cubicBezTo>
                    <a:pt x="30637" y="14728"/>
                    <a:pt x="30669" y="14721"/>
                    <a:pt x="30694" y="14707"/>
                  </a:cubicBezTo>
                  <a:lnTo>
                    <a:pt x="34131" y="12724"/>
                  </a:lnTo>
                  <a:cubicBezTo>
                    <a:pt x="34178" y="12694"/>
                    <a:pt x="34178" y="12645"/>
                    <a:pt x="34123" y="12615"/>
                  </a:cubicBezTo>
                  <a:lnTo>
                    <a:pt x="32762" y="11830"/>
                  </a:lnTo>
                  <a:cubicBezTo>
                    <a:pt x="32735" y="11814"/>
                    <a:pt x="32698" y="11805"/>
                    <a:pt x="32662" y="11805"/>
                  </a:cubicBezTo>
                  <a:close/>
                  <a:moveTo>
                    <a:pt x="34605" y="12927"/>
                  </a:moveTo>
                  <a:cubicBezTo>
                    <a:pt x="34573" y="12927"/>
                    <a:pt x="34542" y="12933"/>
                    <a:pt x="34520" y="12946"/>
                  </a:cubicBezTo>
                  <a:lnTo>
                    <a:pt x="32707" y="13994"/>
                  </a:lnTo>
                  <a:cubicBezTo>
                    <a:pt x="32660" y="14021"/>
                    <a:pt x="32663" y="14069"/>
                    <a:pt x="32714" y="14099"/>
                  </a:cubicBezTo>
                  <a:lnTo>
                    <a:pt x="34076" y="14885"/>
                  </a:lnTo>
                  <a:cubicBezTo>
                    <a:pt x="34105" y="14901"/>
                    <a:pt x="34141" y="14909"/>
                    <a:pt x="34177" y="14909"/>
                  </a:cubicBezTo>
                  <a:cubicBezTo>
                    <a:pt x="34208" y="14909"/>
                    <a:pt x="34239" y="14903"/>
                    <a:pt x="34263" y="14888"/>
                  </a:cubicBezTo>
                  <a:lnTo>
                    <a:pt x="36072" y="13844"/>
                  </a:lnTo>
                  <a:cubicBezTo>
                    <a:pt x="36124" y="13816"/>
                    <a:pt x="36120" y="13768"/>
                    <a:pt x="36065" y="13738"/>
                  </a:cubicBezTo>
                  <a:lnTo>
                    <a:pt x="34707" y="12953"/>
                  </a:lnTo>
                  <a:cubicBezTo>
                    <a:pt x="34678" y="12935"/>
                    <a:pt x="34641" y="12927"/>
                    <a:pt x="34605" y="12927"/>
                  </a:cubicBezTo>
                  <a:close/>
                  <a:moveTo>
                    <a:pt x="13397" y="13475"/>
                  </a:moveTo>
                  <a:cubicBezTo>
                    <a:pt x="13365" y="13475"/>
                    <a:pt x="13333" y="13482"/>
                    <a:pt x="13308" y="13496"/>
                  </a:cubicBezTo>
                  <a:lnTo>
                    <a:pt x="12133" y="14175"/>
                  </a:lnTo>
                  <a:cubicBezTo>
                    <a:pt x="12083" y="14205"/>
                    <a:pt x="12086" y="14253"/>
                    <a:pt x="12141" y="14284"/>
                  </a:cubicBezTo>
                  <a:lnTo>
                    <a:pt x="13499" y="15069"/>
                  </a:lnTo>
                  <a:cubicBezTo>
                    <a:pt x="13528" y="15085"/>
                    <a:pt x="13564" y="15094"/>
                    <a:pt x="13600" y="15094"/>
                  </a:cubicBezTo>
                  <a:cubicBezTo>
                    <a:pt x="13631" y="15094"/>
                    <a:pt x="13662" y="15087"/>
                    <a:pt x="13686" y="15072"/>
                  </a:cubicBezTo>
                  <a:lnTo>
                    <a:pt x="14864" y="14393"/>
                  </a:lnTo>
                  <a:cubicBezTo>
                    <a:pt x="14912" y="14366"/>
                    <a:pt x="14909" y="14318"/>
                    <a:pt x="14857" y="14284"/>
                  </a:cubicBezTo>
                  <a:lnTo>
                    <a:pt x="13496" y="13499"/>
                  </a:lnTo>
                  <a:cubicBezTo>
                    <a:pt x="13467" y="13483"/>
                    <a:pt x="13432" y="13475"/>
                    <a:pt x="13397" y="13475"/>
                  </a:cubicBezTo>
                  <a:close/>
                  <a:moveTo>
                    <a:pt x="25834" y="13505"/>
                  </a:moveTo>
                  <a:cubicBezTo>
                    <a:pt x="25802" y="13505"/>
                    <a:pt x="25771" y="13512"/>
                    <a:pt x="25748" y="13526"/>
                  </a:cubicBezTo>
                  <a:lnTo>
                    <a:pt x="24571" y="14205"/>
                  </a:lnTo>
                  <a:cubicBezTo>
                    <a:pt x="24519" y="14233"/>
                    <a:pt x="24522" y="14280"/>
                    <a:pt x="24577" y="14312"/>
                  </a:cubicBezTo>
                  <a:lnTo>
                    <a:pt x="25935" y="15096"/>
                  </a:lnTo>
                  <a:cubicBezTo>
                    <a:pt x="25965" y="15112"/>
                    <a:pt x="26002" y="15121"/>
                    <a:pt x="26038" y="15121"/>
                  </a:cubicBezTo>
                  <a:cubicBezTo>
                    <a:pt x="26070" y="15121"/>
                    <a:pt x="26101" y="15114"/>
                    <a:pt x="26124" y="15100"/>
                  </a:cubicBezTo>
                  <a:lnTo>
                    <a:pt x="27301" y="14420"/>
                  </a:lnTo>
                  <a:cubicBezTo>
                    <a:pt x="27353" y="14393"/>
                    <a:pt x="27348" y="14345"/>
                    <a:pt x="27294" y="14315"/>
                  </a:cubicBezTo>
                  <a:lnTo>
                    <a:pt x="25935" y="13529"/>
                  </a:lnTo>
                  <a:cubicBezTo>
                    <a:pt x="25907" y="13513"/>
                    <a:pt x="25870" y="13505"/>
                    <a:pt x="25834" y="13505"/>
                  </a:cubicBezTo>
                  <a:close/>
                  <a:moveTo>
                    <a:pt x="21722" y="13636"/>
                  </a:moveTo>
                  <a:cubicBezTo>
                    <a:pt x="21689" y="13636"/>
                    <a:pt x="21657" y="13643"/>
                    <a:pt x="21632" y="13656"/>
                  </a:cubicBezTo>
                  <a:lnTo>
                    <a:pt x="20458" y="14335"/>
                  </a:lnTo>
                  <a:cubicBezTo>
                    <a:pt x="20406" y="14366"/>
                    <a:pt x="20411" y="14414"/>
                    <a:pt x="20465" y="14444"/>
                  </a:cubicBezTo>
                  <a:lnTo>
                    <a:pt x="21823" y="15229"/>
                  </a:lnTo>
                  <a:cubicBezTo>
                    <a:pt x="21852" y="15245"/>
                    <a:pt x="21889" y="15254"/>
                    <a:pt x="21924" y="15254"/>
                  </a:cubicBezTo>
                  <a:cubicBezTo>
                    <a:pt x="21956" y="15254"/>
                    <a:pt x="21987" y="15247"/>
                    <a:pt x="22011" y="15233"/>
                  </a:cubicBezTo>
                  <a:lnTo>
                    <a:pt x="23188" y="14553"/>
                  </a:lnTo>
                  <a:cubicBezTo>
                    <a:pt x="23236" y="14526"/>
                    <a:pt x="23232" y="14479"/>
                    <a:pt x="23182" y="14444"/>
                  </a:cubicBezTo>
                  <a:lnTo>
                    <a:pt x="21819" y="13660"/>
                  </a:lnTo>
                  <a:cubicBezTo>
                    <a:pt x="21792" y="13644"/>
                    <a:pt x="21756" y="13636"/>
                    <a:pt x="21722" y="13636"/>
                  </a:cubicBezTo>
                  <a:close/>
                  <a:moveTo>
                    <a:pt x="17421" y="13873"/>
                  </a:moveTo>
                  <a:cubicBezTo>
                    <a:pt x="17390" y="13873"/>
                    <a:pt x="17361" y="13879"/>
                    <a:pt x="17339" y="13891"/>
                  </a:cubicBezTo>
                  <a:lnTo>
                    <a:pt x="16161" y="14570"/>
                  </a:lnTo>
                  <a:cubicBezTo>
                    <a:pt x="16110" y="14601"/>
                    <a:pt x="16113" y="14649"/>
                    <a:pt x="16167" y="14680"/>
                  </a:cubicBezTo>
                  <a:lnTo>
                    <a:pt x="17526" y="15465"/>
                  </a:lnTo>
                  <a:cubicBezTo>
                    <a:pt x="17555" y="15481"/>
                    <a:pt x="17593" y="15490"/>
                    <a:pt x="17629" y="15490"/>
                  </a:cubicBezTo>
                  <a:cubicBezTo>
                    <a:pt x="17661" y="15490"/>
                    <a:pt x="17692" y="15483"/>
                    <a:pt x="17714" y="15468"/>
                  </a:cubicBezTo>
                  <a:lnTo>
                    <a:pt x="18891" y="14789"/>
                  </a:lnTo>
                  <a:cubicBezTo>
                    <a:pt x="18943" y="14762"/>
                    <a:pt x="18939" y="14714"/>
                    <a:pt x="18885" y="14683"/>
                  </a:cubicBezTo>
                  <a:lnTo>
                    <a:pt x="17526" y="13898"/>
                  </a:lnTo>
                  <a:cubicBezTo>
                    <a:pt x="17497" y="13881"/>
                    <a:pt x="17458" y="13873"/>
                    <a:pt x="17421" y="13873"/>
                  </a:cubicBezTo>
                  <a:close/>
                  <a:moveTo>
                    <a:pt x="28684" y="14103"/>
                  </a:moveTo>
                  <a:cubicBezTo>
                    <a:pt x="28651" y="14103"/>
                    <a:pt x="28619" y="14110"/>
                    <a:pt x="28594" y="14123"/>
                  </a:cubicBezTo>
                  <a:lnTo>
                    <a:pt x="27417" y="14803"/>
                  </a:lnTo>
                  <a:cubicBezTo>
                    <a:pt x="27369" y="14833"/>
                    <a:pt x="27373" y="14881"/>
                    <a:pt x="27424" y="14912"/>
                  </a:cubicBezTo>
                  <a:lnTo>
                    <a:pt x="28786" y="15697"/>
                  </a:lnTo>
                  <a:cubicBezTo>
                    <a:pt x="28814" y="15713"/>
                    <a:pt x="28851" y="15722"/>
                    <a:pt x="28886" y="15722"/>
                  </a:cubicBezTo>
                  <a:cubicBezTo>
                    <a:pt x="28918" y="15722"/>
                    <a:pt x="28949" y="15715"/>
                    <a:pt x="28974" y="15700"/>
                  </a:cubicBezTo>
                  <a:lnTo>
                    <a:pt x="30147" y="15021"/>
                  </a:lnTo>
                  <a:cubicBezTo>
                    <a:pt x="30199" y="14994"/>
                    <a:pt x="30195" y="14942"/>
                    <a:pt x="30141" y="14912"/>
                  </a:cubicBezTo>
                  <a:lnTo>
                    <a:pt x="28782" y="14127"/>
                  </a:lnTo>
                  <a:cubicBezTo>
                    <a:pt x="28754" y="14111"/>
                    <a:pt x="28718" y="14103"/>
                    <a:pt x="28684" y="14103"/>
                  </a:cubicBezTo>
                  <a:close/>
                  <a:moveTo>
                    <a:pt x="32255" y="14284"/>
                  </a:moveTo>
                  <a:cubicBezTo>
                    <a:pt x="32222" y="14284"/>
                    <a:pt x="32190" y="14291"/>
                    <a:pt x="32165" y="14304"/>
                  </a:cubicBezTo>
                  <a:lnTo>
                    <a:pt x="30717" y="15140"/>
                  </a:lnTo>
                  <a:cubicBezTo>
                    <a:pt x="30670" y="15172"/>
                    <a:pt x="30673" y="15219"/>
                    <a:pt x="30724" y="15249"/>
                  </a:cubicBezTo>
                  <a:lnTo>
                    <a:pt x="32086" y="16035"/>
                  </a:lnTo>
                  <a:cubicBezTo>
                    <a:pt x="32113" y="16051"/>
                    <a:pt x="32149" y="16059"/>
                    <a:pt x="32185" y="16059"/>
                  </a:cubicBezTo>
                  <a:cubicBezTo>
                    <a:pt x="32217" y="16059"/>
                    <a:pt x="32249" y="16053"/>
                    <a:pt x="32274" y="16038"/>
                  </a:cubicBezTo>
                  <a:lnTo>
                    <a:pt x="33721" y="15202"/>
                  </a:lnTo>
                  <a:cubicBezTo>
                    <a:pt x="33772" y="15175"/>
                    <a:pt x="33769" y="15127"/>
                    <a:pt x="33714" y="15096"/>
                  </a:cubicBezTo>
                  <a:lnTo>
                    <a:pt x="32352" y="14307"/>
                  </a:lnTo>
                  <a:cubicBezTo>
                    <a:pt x="32326" y="14292"/>
                    <a:pt x="32290" y="14284"/>
                    <a:pt x="32255" y="14284"/>
                  </a:cubicBezTo>
                  <a:close/>
                  <a:moveTo>
                    <a:pt x="11679" y="14469"/>
                  </a:moveTo>
                  <a:cubicBezTo>
                    <a:pt x="11646" y="14469"/>
                    <a:pt x="11614" y="14475"/>
                    <a:pt x="11591" y="14488"/>
                  </a:cubicBezTo>
                  <a:lnTo>
                    <a:pt x="10413" y="15168"/>
                  </a:lnTo>
                  <a:cubicBezTo>
                    <a:pt x="10362" y="15195"/>
                    <a:pt x="10366" y="15246"/>
                    <a:pt x="10421" y="15277"/>
                  </a:cubicBezTo>
                  <a:lnTo>
                    <a:pt x="11779" y="16062"/>
                  </a:lnTo>
                  <a:cubicBezTo>
                    <a:pt x="11807" y="16078"/>
                    <a:pt x="11843" y="16086"/>
                    <a:pt x="11878" y="16086"/>
                  </a:cubicBezTo>
                  <a:cubicBezTo>
                    <a:pt x="11911" y="16086"/>
                    <a:pt x="11943" y="16079"/>
                    <a:pt x="11966" y="16065"/>
                  </a:cubicBezTo>
                  <a:lnTo>
                    <a:pt x="13144" y="15386"/>
                  </a:lnTo>
                  <a:cubicBezTo>
                    <a:pt x="13195" y="15359"/>
                    <a:pt x="13192" y="15308"/>
                    <a:pt x="13137" y="15277"/>
                  </a:cubicBezTo>
                  <a:lnTo>
                    <a:pt x="11779" y="14492"/>
                  </a:lnTo>
                  <a:cubicBezTo>
                    <a:pt x="11750" y="14476"/>
                    <a:pt x="11714" y="14469"/>
                    <a:pt x="11679" y="14469"/>
                  </a:cubicBezTo>
                  <a:close/>
                  <a:moveTo>
                    <a:pt x="24118" y="14496"/>
                  </a:moveTo>
                  <a:cubicBezTo>
                    <a:pt x="24085" y="14496"/>
                    <a:pt x="24053" y="14503"/>
                    <a:pt x="24028" y="14516"/>
                  </a:cubicBezTo>
                  <a:lnTo>
                    <a:pt x="22851" y="15195"/>
                  </a:lnTo>
                  <a:cubicBezTo>
                    <a:pt x="22802" y="15226"/>
                    <a:pt x="22806" y="15274"/>
                    <a:pt x="22857" y="15304"/>
                  </a:cubicBezTo>
                  <a:lnTo>
                    <a:pt x="24219" y="16089"/>
                  </a:lnTo>
                  <a:cubicBezTo>
                    <a:pt x="24248" y="16106"/>
                    <a:pt x="24285" y="16114"/>
                    <a:pt x="24320" y="16114"/>
                  </a:cubicBezTo>
                  <a:cubicBezTo>
                    <a:pt x="24352" y="16114"/>
                    <a:pt x="24383" y="16107"/>
                    <a:pt x="24407" y="16093"/>
                  </a:cubicBezTo>
                  <a:lnTo>
                    <a:pt x="25581" y="15413"/>
                  </a:lnTo>
                  <a:cubicBezTo>
                    <a:pt x="25632" y="15386"/>
                    <a:pt x="25628" y="15339"/>
                    <a:pt x="25574" y="15308"/>
                  </a:cubicBezTo>
                  <a:lnTo>
                    <a:pt x="24215" y="14520"/>
                  </a:lnTo>
                  <a:cubicBezTo>
                    <a:pt x="24188" y="14504"/>
                    <a:pt x="24152" y="14496"/>
                    <a:pt x="24118" y="14496"/>
                  </a:cubicBezTo>
                  <a:close/>
                  <a:moveTo>
                    <a:pt x="20003" y="14629"/>
                  </a:moveTo>
                  <a:cubicBezTo>
                    <a:pt x="19971" y="14629"/>
                    <a:pt x="19938" y="14636"/>
                    <a:pt x="19915" y="14649"/>
                  </a:cubicBezTo>
                  <a:lnTo>
                    <a:pt x="18738" y="15328"/>
                  </a:lnTo>
                  <a:cubicBezTo>
                    <a:pt x="18686" y="15356"/>
                    <a:pt x="18690" y="15407"/>
                    <a:pt x="18744" y="15438"/>
                  </a:cubicBezTo>
                  <a:lnTo>
                    <a:pt x="20103" y="16223"/>
                  </a:lnTo>
                  <a:cubicBezTo>
                    <a:pt x="20131" y="16238"/>
                    <a:pt x="20167" y="16246"/>
                    <a:pt x="20202" y="16246"/>
                  </a:cubicBezTo>
                  <a:cubicBezTo>
                    <a:pt x="20235" y="16246"/>
                    <a:pt x="20267" y="16239"/>
                    <a:pt x="20291" y="16226"/>
                  </a:cubicBezTo>
                  <a:lnTo>
                    <a:pt x="21468" y="15547"/>
                  </a:lnTo>
                  <a:cubicBezTo>
                    <a:pt x="21520" y="15516"/>
                    <a:pt x="21516" y="15468"/>
                    <a:pt x="21461" y="15438"/>
                  </a:cubicBezTo>
                  <a:lnTo>
                    <a:pt x="20099" y="14652"/>
                  </a:lnTo>
                  <a:cubicBezTo>
                    <a:pt x="20073" y="14637"/>
                    <a:pt x="20038" y="14629"/>
                    <a:pt x="20003" y="14629"/>
                  </a:cubicBezTo>
                  <a:close/>
                  <a:moveTo>
                    <a:pt x="15708" y="14864"/>
                  </a:moveTo>
                  <a:cubicBezTo>
                    <a:pt x="15675" y="14864"/>
                    <a:pt x="15643" y="14871"/>
                    <a:pt x="15619" y="14885"/>
                  </a:cubicBezTo>
                  <a:lnTo>
                    <a:pt x="14441" y="15564"/>
                  </a:lnTo>
                  <a:cubicBezTo>
                    <a:pt x="14393" y="15594"/>
                    <a:pt x="14397" y="15643"/>
                    <a:pt x="14447" y="15673"/>
                  </a:cubicBezTo>
                  <a:lnTo>
                    <a:pt x="15810" y="16458"/>
                  </a:lnTo>
                  <a:cubicBezTo>
                    <a:pt x="15839" y="16474"/>
                    <a:pt x="15875" y="16483"/>
                    <a:pt x="15911" y="16483"/>
                  </a:cubicBezTo>
                  <a:cubicBezTo>
                    <a:pt x="15942" y="16483"/>
                    <a:pt x="15973" y="16476"/>
                    <a:pt x="15997" y="16462"/>
                  </a:cubicBezTo>
                  <a:lnTo>
                    <a:pt x="17171" y="15782"/>
                  </a:lnTo>
                  <a:cubicBezTo>
                    <a:pt x="17223" y="15755"/>
                    <a:pt x="17219" y="15707"/>
                    <a:pt x="17164" y="15673"/>
                  </a:cubicBezTo>
                  <a:lnTo>
                    <a:pt x="15806" y="14888"/>
                  </a:lnTo>
                  <a:cubicBezTo>
                    <a:pt x="15778" y="14872"/>
                    <a:pt x="15743" y="14864"/>
                    <a:pt x="15708" y="14864"/>
                  </a:cubicBezTo>
                  <a:close/>
                  <a:moveTo>
                    <a:pt x="26965" y="15097"/>
                  </a:moveTo>
                  <a:cubicBezTo>
                    <a:pt x="26932" y="15097"/>
                    <a:pt x="26899" y="15104"/>
                    <a:pt x="26874" y="15117"/>
                  </a:cubicBezTo>
                  <a:lnTo>
                    <a:pt x="25700" y="15796"/>
                  </a:lnTo>
                  <a:cubicBezTo>
                    <a:pt x="25649" y="15823"/>
                    <a:pt x="25653" y="15874"/>
                    <a:pt x="25707" y="15905"/>
                  </a:cubicBezTo>
                  <a:lnTo>
                    <a:pt x="27066" y="16690"/>
                  </a:lnTo>
                  <a:cubicBezTo>
                    <a:pt x="27094" y="16706"/>
                    <a:pt x="27129" y="16713"/>
                    <a:pt x="27163" y="16713"/>
                  </a:cubicBezTo>
                  <a:cubicBezTo>
                    <a:pt x="27196" y="16713"/>
                    <a:pt x="27228" y="16707"/>
                    <a:pt x="27253" y="16694"/>
                  </a:cubicBezTo>
                  <a:lnTo>
                    <a:pt x="28430" y="16014"/>
                  </a:lnTo>
                  <a:cubicBezTo>
                    <a:pt x="28479" y="15983"/>
                    <a:pt x="28475" y="15936"/>
                    <a:pt x="28424" y="15905"/>
                  </a:cubicBezTo>
                  <a:lnTo>
                    <a:pt x="27062" y="15120"/>
                  </a:lnTo>
                  <a:cubicBezTo>
                    <a:pt x="27036" y="15104"/>
                    <a:pt x="27000" y="15097"/>
                    <a:pt x="26965" y="15097"/>
                  </a:cubicBezTo>
                  <a:close/>
                  <a:moveTo>
                    <a:pt x="22399" y="15489"/>
                  </a:moveTo>
                  <a:cubicBezTo>
                    <a:pt x="22366" y="15489"/>
                    <a:pt x="22333" y="15496"/>
                    <a:pt x="22308" y="15509"/>
                  </a:cubicBezTo>
                  <a:lnTo>
                    <a:pt x="21134" y="16188"/>
                  </a:lnTo>
                  <a:cubicBezTo>
                    <a:pt x="21082" y="16219"/>
                    <a:pt x="21086" y="16267"/>
                    <a:pt x="21140" y="16298"/>
                  </a:cubicBezTo>
                  <a:lnTo>
                    <a:pt x="22499" y="17083"/>
                  </a:lnTo>
                  <a:cubicBezTo>
                    <a:pt x="22528" y="17099"/>
                    <a:pt x="22564" y="17107"/>
                    <a:pt x="22600" y="17107"/>
                  </a:cubicBezTo>
                  <a:cubicBezTo>
                    <a:pt x="22632" y="17107"/>
                    <a:pt x="22663" y="17101"/>
                    <a:pt x="22687" y="17086"/>
                  </a:cubicBezTo>
                  <a:lnTo>
                    <a:pt x="23864" y="16407"/>
                  </a:lnTo>
                  <a:cubicBezTo>
                    <a:pt x="23912" y="16380"/>
                    <a:pt x="23912" y="16328"/>
                    <a:pt x="23857" y="16298"/>
                  </a:cubicBezTo>
                  <a:lnTo>
                    <a:pt x="22495" y="15512"/>
                  </a:lnTo>
                  <a:cubicBezTo>
                    <a:pt x="22469" y="15497"/>
                    <a:pt x="22434" y="15489"/>
                    <a:pt x="22399" y="15489"/>
                  </a:cubicBezTo>
                  <a:close/>
                  <a:moveTo>
                    <a:pt x="30265" y="15434"/>
                  </a:moveTo>
                  <a:cubicBezTo>
                    <a:pt x="30232" y="15434"/>
                    <a:pt x="30199" y="15441"/>
                    <a:pt x="30174" y="15454"/>
                  </a:cubicBezTo>
                  <a:lnTo>
                    <a:pt x="28728" y="16291"/>
                  </a:lnTo>
                  <a:cubicBezTo>
                    <a:pt x="28676" y="16318"/>
                    <a:pt x="28680" y="16369"/>
                    <a:pt x="28734" y="16400"/>
                  </a:cubicBezTo>
                  <a:lnTo>
                    <a:pt x="30097" y="17185"/>
                  </a:lnTo>
                  <a:cubicBezTo>
                    <a:pt x="30123" y="17201"/>
                    <a:pt x="30158" y="17208"/>
                    <a:pt x="30193" y="17208"/>
                  </a:cubicBezTo>
                  <a:cubicBezTo>
                    <a:pt x="30226" y="17208"/>
                    <a:pt x="30259" y="17201"/>
                    <a:pt x="30284" y="17188"/>
                  </a:cubicBezTo>
                  <a:lnTo>
                    <a:pt x="31731" y="16352"/>
                  </a:lnTo>
                  <a:cubicBezTo>
                    <a:pt x="31779" y="16325"/>
                    <a:pt x="31776" y="16273"/>
                    <a:pt x="31724" y="16243"/>
                  </a:cubicBezTo>
                  <a:lnTo>
                    <a:pt x="30363" y="15458"/>
                  </a:lnTo>
                  <a:cubicBezTo>
                    <a:pt x="30336" y="15442"/>
                    <a:pt x="30300" y="15434"/>
                    <a:pt x="30265" y="15434"/>
                  </a:cubicBezTo>
                  <a:close/>
                  <a:moveTo>
                    <a:pt x="18281" y="15621"/>
                  </a:moveTo>
                  <a:cubicBezTo>
                    <a:pt x="18249" y="15621"/>
                    <a:pt x="18218" y="15628"/>
                    <a:pt x="18195" y="15643"/>
                  </a:cubicBezTo>
                  <a:lnTo>
                    <a:pt x="17018" y="16322"/>
                  </a:lnTo>
                  <a:cubicBezTo>
                    <a:pt x="16970" y="16349"/>
                    <a:pt x="16970" y="16396"/>
                    <a:pt x="17024" y="16431"/>
                  </a:cubicBezTo>
                  <a:lnTo>
                    <a:pt x="18386" y="17215"/>
                  </a:lnTo>
                  <a:cubicBezTo>
                    <a:pt x="18413" y="17231"/>
                    <a:pt x="18448" y="17239"/>
                    <a:pt x="18484" y="17239"/>
                  </a:cubicBezTo>
                  <a:cubicBezTo>
                    <a:pt x="18516" y="17239"/>
                    <a:pt x="18549" y="17232"/>
                    <a:pt x="18574" y="17219"/>
                  </a:cubicBezTo>
                  <a:lnTo>
                    <a:pt x="19748" y="16540"/>
                  </a:lnTo>
                  <a:cubicBezTo>
                    <a:pt x="19799" y="16509"/>
                    <a:pt x="19796" y="16462"/>
                    <a:pt x="19741" y="16431"/>
                  </a:cubicBezTo>
                  <a:lnTo>
                    <a:pt x="18383" y="15646"/>
                  </a:lnTo>
                  <a:cubicBezTo>
                    <a:pt x="18354" y="15629"/>
                    <a:pt x="18317" y="15621"/>
                    <a:pt x="18281" y="15621"/>
                  </a:cubicBezTo>
                  <a:close/>
                  <a:moveTo>
                    <a:pt x="13989" y="15858"/>
                  </a:moveTo>
                  <a:cubicBezTo>
                    <a:pt x="13956" y="15858"/>
                    <a:pt x="13923" y="15865"/>
                    <a:pt x="13899" y="15878"/>
                  </a:cubicBezTo>
                  <a:lnTo>
                    <a:pt x="12724" y="16557"/>
                  </a:lnTo>
                  <a:cubicBezTo>
                    <a:pt x="12673" y="16585"/>
                    <a:pt x="12676" y="16635"/>
                    <a:pt x="12731" y="16666"/>
                  </a:cubicBezTo>
                  <a:lnTo>
                    <a:pt x="14089" y="17451"/>
                  </a:lnTo>
                  <a:cubicBezTo>
                    <a:pt x="14118" y="17467"/>
                    <a:pt x="14153" y="17474"/>
                    <a:pt x="14188" y="17474"/>
                  </a:cubicBezTo>
                  <a:cubicBezTo>
                    <a:pt x="14220" y="17474"/>
                    <a:pt x="14252" y="17468"/>
                    <a:pt x="14277" y="17454"/>
                  </a:cubicBezTo>
                  <a:lnTo>
                    <a:pt x="15455" y="16775"/>
                  </a:lnTo>
                  <a:cubicBezTo>
                    <a:pt x="15502" y="16748"/>
                    <a:pt x="15502" y="16697"/>
                    <a:pt x="15447" y="16666"/>
                  </a:cubicBezTo>
                  <a:lnTo>
                    <a:pt x="14086" y="15881"/>
                  </a:lnTo>
                  <a:cubicBezTo>
                    <a:pt x="14060" y="15865"/>
                    <a:pt x="14024" y="15858"/>
                    <a:pt x="13989" y="15858"/>
                  </a:cubicBezTo>
                  <a:close/>
                  <a:moveTo>
                    <a:pt x="9212" y="15892"/>
                  </a:moveTo>
                  <a:cubicBezTo>
                    <a:pt x="9179" y="15892"/>
                    <a:pt x="9147" y="15899"/>
                    <a:pt x="9123" y="15912"/>
                  </a:cubicBezTo>
                  <a:lnTo>
                    <a:pt x="7946" y="16591"/>
                  </a:lnTo>
                  <a:cubicBezTo>
                    <a:pt x="7894" y="16621"/>
                    <a:pt x="7899" y="16670"/>
                    <a:pt x="7953" y="16700"/>
                  </a:cubicBezTo>
                  <a:lnTo>
                    <a:pt x="9315" y="17486"/>
                  </a:lnTo>
                  <a:cubicBezTo>
                    <a:pt x="9342" y="17502"/>
                    <a:pt x="9378" y="17510"/>
                    <a:pt x="9414" y="17510"/>
                  </a:cubicBezTo>
                  <a:cubicBezTo>
                    <a:pt x="9446" y="17510"/>
                    <a:pt x="9478" y="17503"/>
                    <a:pt x="9502" y="17489"/>
                  </a:cubicBezTo>
                  <a:lnTo>
                    <a:pt x="10676" y="16810"/>
                  </a:lnTo>
                  <a:cubicBezTo>
                    <a:pt x="10728" y="16782"/>
                    <a:pt x="10724" y="16734"/>
                    <a:pt x="10670" y="16703"/>
                  </a:cubicBezTo>
                  <a:lnTo>
                    <a:pt x="9311" y="15915"/>
                  </a:lnTo>
                  <a:cubicBezTo>
                    <a:pt x="9283" y="15899"/>
                    <a:pt x="9247" y="15892"/>
                    <a:pt x="9212" y="15892"/>
                  </a:cubicBezTo>
                  <a:close/>
                  <a:moveTo>
                    <a:pt x="25243" y="16088"/>
                  </a:moveTo>
                  <a:cubicBezTo>
                    <a:pt x="25211" y="16088"/>
                    <a:pt x="25180" y="16095"/>
                    <a:pt x="25157" y="16109"/>
                  </a:cubicBezTo>
                  <a:lnTo>
                    <a:pt x="23980" y="16789"/>
                  </a:lnTo>
                  <a:cubicBezTo>
                    <a:pt x="23929" y="16816"/>
                    <a:pt x="23933" y="16864"/>
                    <a:pt x="23987" y="16895"/>
                  </a:cubicBezTo>
                  <a:lnTo>
                    <a:pt x="25346" y="17683"/>
                  </a:lnTo>
                  <a:cubicBezTo>
                    <a:pt x="25373" y="17699"/>
                    <a:pt x="25409" y="17707"/>
                    <a:pt x="25444" y="17707"/>
                  </a:cubicBezTo>
                  <a:cubicBezTo>
                    <a:pt x="25478" y="17707"/>
                    <a:pt x="25510" y="17700"/>
                    <a:pt x="25533" y="17686"/>
                  </a:cubicBezTo>
                  <a:lnTo>
                    <a:pt x="26710" y="17007"/>
                  </a:lnTo>
                  <a:cubicBezTo>
                    <a:pt x="26762" y="16977"/>
                    <a:pt x="26759" y="16929"/>
                    <a:pt x="26704" y="16898"/>
                  </a:cubicBezTo>
                  <a:lnTo>
                    <a:pt x="25346" y="16114"/>
                  </a:lnTo>
                  <a:cubicBezTo>
                    <a:pt x="25317" y="16097"/>
                    <a:pt x="25279" y="16088"/>
                    <a:pt x="25243" y="16088"/>
                  </a:cubicBezTo>
                  <a:close/>
                  <a:moveTo>
                    <a:pt x="20677" y="16481"/>
                  </a:moveTo>
                  <a:cubicBezTo>
                    <a:pt x="20645" y="16481"/>
                    <a:pt x="20614" y="16488"/>
                    <a:pt x="20591" y="16503"/>
                  </a:cubicBezTo>
                  <a:lnTo>
                    <a:pt x="19414" y="17182"/>
                  </a:lnTo>
                  <a:cubicBezTo>
                    <a:pt x="19362" y="17209"/>
                    <a:pt x="19366" y="17260"/>
                    <a:pt x="19420" y="17291"/>
                  </a:cubicBezTo>
                  <a:lnTo>
                    <a:pt x="20779" y="18075"/>
                  </a:lnTo>
                  <a:cubicBezTo>
                    <a:pt x="20807" y="18091"/>
                    <a:pt x="20843" y="18099"/>
                    <a:pt x="20879" y="18099"/>
                  </a:cubicBezTo>
                  <a:cubicBezTo>
                    <a:pt x="20912" y="18099"/>
                    <a:pt x="20943" y="18093"/>
                    <a:pt x="20967" y="18079"/>
                  </a:cubicBezTo>
                  <a:lnTo>
                    <a:pt x="22144" y="17400"/>
                  </a:lnTo>
                  <a:cubicBezTo>
                    <a:pt x="22195" y="17369"/>
                    <a:pt x="22192" y="17322"/>
                    <a:pt x="22137" y="17291"/>
                  </a:cubicBezTo>
                  <a:lnTo>
                    <a:pt x="20779" y="16506"/>
                  </a:lnTo>
                  <a:cubicBezTo>
                    <a:pt x="20750" y="16490"/>
                    <a:pt x="20713" y="16481"/>
                    <a:pt x="20677" y="16481"/>
                  </a:cubicBezTo>
                  <a:close/>
                  <a:moveTo>
                    <a:pt x="16562" y="16614"/>
                  </a:moveTo>
                  <a:cubicBezTo>
                    <a:pt x="16530" y="16614"/>
                    <a:pt x="16499" y="16621"/>
                    <a:pt x="16475" y="16635"/>
                  </a:cubicBezTo>
                  <a:lnTo>
                    <a:pt x="15301" y="17314"/>
                  </a:lnTo>
                  <a:cubicBezTo>
                    <a:pt x="15250" y="17342"/>
                    <a:pt x="15253" y="17390"/>
                    <a:pt x="15304" y="17420"/>
                  </a:cubicBezTo>
                  <a:lnTo>
                    <a:pt x="16666" y="18206"/>
                  </a:lnTo>
                  <a:cubicBezTo>
                    <a:pt x="16695" y="18222"/>
                    <a:pt x="16731" y="18230"/>
                    <a:pt x="16766" y="18230"/>
                  </a:cubicBezTo>
                  <a:cubicBezTo>
                    <a:pt x="16798" y="18230"/>
                    <a:pt x="16830" y="18223"/>
                    <a:pt x="16854" y="18209"/>
                  </a:cubicBezTo>
                  <a:lnTo>
                    <a:pt x="18031" y="17533"/>
                  </a:lnTo>
                  <a:cubicBezTo>
                    <a:pt x="18079" y="17502"/>
                    <a:pt x="18076" y="17454"/>
                    <a:pt x="18024" y="17424"/>
                  </a:cubicBezTo>
                  <a:lnTo>
                    <a:pt x="16663" y="16639"/>
                  </a:lnTo>
                  <a:cubicBezTo>
                    <a:pt x="16634" y="16623"/>
                    <a:pt x="16598" y="16614"/>
                    <a:pt x="16562" y="16614"/>
                  </a:cubicBezTo>
                  <a:close/>
                  <a:moveTo>
                    <a:pt x="28272" y="16583"/>
                  </a:moveTo>
                  <a:cubicBezTo>
                    <a:pt x="28240" y="16583"/>
                    <a:pt x="28209" y="16590"/>
                    <a:pt x="28185" y="16605"/>
                  </a:cubicBezTo>
                  <a:lnTo>
                    <a:pt x="26738" y="17441"/>
                  </a:lnTo>
                  <a:cubicBezTo>
                    <a:pt x="26687" y="17468"/>
                    <a:pt x="26690" y="17516"/>
                    <a:pt x="26745" y="17547"/>
                  </a:cubicBezTo>
                  <a:lnTo>
                    <a:pt x="28103" y="18332"/>
                  </a:lnTo>
                  <a:cubicBezTo>
                    <a:pt x="28132" y="18350"/>
                    <a:pt x="28169" y="18358"/>
                    <a:pt x="28205" y="18358"/>
                  </a:cubicBezTo>
                  <a:cubicBezTo>
                    <a:pt x="28237" y="18358"/>
                    <a:pt x="28268" y="18351"/>
                    <a:pt x="28290" y="18338"/>
                  </a:cubicBezTo>
                  <a:lnTo>
                    <a:pt x="29738" y="17502"/>
                  </a:lnTo>
                  <a:cubicBezTo>
                    <a:pt x="29789" y="17472"/>
                    <a:pt x="29785" y="17424"/>
                    <a:pt x="29731" y="17393"/>
                  </a:cubicBezTo>
                  <a:lnTo>
                    <a:pt x="28372" y="16608"/>
                  </a:lnTo>
                  <a:cubicBezTo>
                    <a:pt x="28344" y="16592"/>
                    <a:pt x="28308" y="16583"/>
                    <a:pt x="28272" y="16583"/>
                  </a:cubicBezTo>
                  <a:close/>
                  <a:moveTo>
                    <a:pt x="12267" y="16849"/>
                  </a:moveTo>
                  <a:cubicBezTo>
                    <a:pt x="12235" y="16849"/>
                    <a:pt x="12204" y="16857"/>
                    <a:pt x="12182" y="16871"/>
                  </a:cubicBezTo>
                  <a:lnTo>
                    <a:pt x="11004" y="17550"/>
                  </a:lnTo>
                  <a:cubicBezTo>
                    <a:pt x="10953" y="17577"/>
                    <a:pt x="10956" y="17629"/>
                    <a:pt x="11011" y="17659"/>
                  </a:cubicBezTo>
                  <a:lnTo>
                    <a:pt x="12369" y="18444"/>
                  </a:lnTo>
                  <a:cubicBezTo>
                    <a:pt x="12398" y="18460"/>
                    <a:pt x="12434" y="18468"/>
                    <a:pt x="12469" y="18468"/>
                  </a:cubicBezTo>
                  <a:cubicBezTo>
                    <a:pt x="12502" y="18468"/>
                    <a:pt x="12534" y="18461"/>
                    <a:pt x="12557" y="18448"/>
                  </a:cubicBezTo>
                  <a:lnTo>
                    <a:pt x="13735" y="17768"/>
                  </a:lnTo>
                  <a:cubicBezTo>
                    <a:pt x="13786" y="17738"/>
                    <a:pt x="13782" y="17690"/>
                    <a:pt x="13727" y="17659"/>
                  </a:cubicBezTo>
                  <a:lnTo>
                    <a:pt x="12369" y="16875"/>
                  </a:lnTo>
                  <a:cubicBezTo>
                    <a:pt x="12340" y="16858"/>
                    <a:pt x="12303" y="16849"/>
                    <a:pt x="12267" y="16849"/>
                  </a:cubicBezTo>
                  <a:close/>
                  <a:moveTo>
                    <a:pt x="7493" y="16885"/>
                  </a:moveTo>
                  <a:cubicBezTo>
                    <a:pt x="7460" y="16885"/>
                    <a:pt x="7428" y="16892"/>
                    <a:pt x="7403" y="16905"/>
                  </a:cubicBezTo>
                  <a:lnTo>
                    <a:pt x="6226" y="17584"/>
                  </a:lnTo>
                  <a:cubicBezTo>
                    <a:pt x="6178" y="17615"/>
                    <a:pt x="6182" y="17663"/>
                    <a:pt x="6232" y="17694"/>
                  </a:cubicBezTo>
                  <a:lnTo>
                    <a:pt x="7595" y="18478"/>
                  </a:lnTo>
                  <a:cubicBezTo>
                    <a:pt x="7622" y="18494"/>
                    <a:pt x="7658" y="18502"/>
                    <a:pt x="7692" y="18502"/>
                  </a:cubicBezTo>
                  <a:cubicBezTo>
                    <a:pt x="7725" y="18502"/>
                    <a:pt x="7757" y="18495"/>
                    <a:pt x="7782" y="18482"/>
                  </a:cubicBezTo>
                  <a:lnTo>
                    <a:pt x="8956" y="17803"/>
                  </a:lnTo>
                  <a:cubicBezTo>
                    <a:pt x="9008" y="17776"/>
                    <a:pt x="9004" y="17724"/>
                    <a:pt x="8953" y="17694"/>
                  </a:cubicBezTo>
                  <a:lnTo>
                    <a:pt x="7591" y="16908"/>
                  </a:lnTo>
                  <a:cubicBezTo>
                    <a:pt x="7563" y="16893"/>
                    <a:pt x="7528" y="16885"/>
                    <a:pt x="7493" y="16885"/>
                  </a:cubicBezTo>
                  <a:close/>
                  <a:moveTo>
                    <a:pt x="23524" y="17082"/>
                  </a:moveTo>
                  <a:cubicBezTo>
                    <a:pt x="23492" y="17082"/>
                    <a:pt x="23461" y="17088"/>
                    <a:pt x="23437" y="17103"/>
                  </a:cubicBezTo>
                  <a:lnTo>
                    <a:pt x="22260" y="17782"/>
                  </a:lnTo>
                  <a:cubicBezTo>
                    <a:pt x="22213" y="17809"/>
                    <a:pt x="22216" y="17857"/>
                    <a:pt x="22267" y="17888"/>
                  </a:cubicBezTo>
                  <a:lnTo>
                    <a:pt x="23629" y="18673"/>
                  </a:lnTo>
                  <a:cubicBezTo>
                    <a:pt x="23657" y="18689"/>
                    <a:pt x="23694" y="18698"/>
                    <a:pt x="23729" y="18698"/>
                  </a:cubicBezTo>
                  <a:cubicBezTo>
                    <a:pt x="23761" y="18698"/>
                    <a:pt x="23792" y="18691"/>
                    <a:pt x="23816" y="18677"/>
                  </a:cubicBezTo>
                  <a:lnTo>
                    <a:pt x="24990" y="17998"/>
                  </a:lnTo>
                  <a:cubicBezTo>
                    <a:pt x="25042" y="17970"/>
                    <a:pt x="25039" y="17922"/>
                    <a:pt x="24984" y="17891"/>
                  </a:cubicBezTo>
                  <a:lnTo>
                    <a:pt x="23626" y="17106"/>
                  </a:lnTo>
                  <a:cubicBezTo>
                    <a:pt x="23596" y="17090"/>
                    <a:pt x="23560" y="17082"/>
                    <a:pt x="23524" y="17082"/>
                  </a:cubicBezTo>
                  <a:close/>
                  <a:moveTo>
                    <a:pt x="18958" y="17474"/>
                  </a:moveTo>
                  <a:cubicBezTo>
                    <a:pt x="18926" y="17474"/>
                    <a:pt x="18895" y="17481"/>
                    <a:pt x="18871" y="17495"/>
                  </a:cubicBezTo>
                  <a:lnTo>
                    <a:pt x="17694" y="18174"/>
                  </a:lnTo>
                  <a:cubicBezTo>
                    <a:pt x="17646" y="18202"/>
                    <a:pt x="17649" y="18250"/>
                    <a:pt x="17700" y="18280"/>
                  </a:cubicBezTo>
                  <a:lnTo>
                    <a:pt x="19062" y="19069"/>
                  </a:lnTo>
                  <a:cubicBezTo>
                    <a:pt x="19088" y="19085"/>
                    <a:pt x="19124" y="19092"/>
                    <a:pt x="19159" y="19092"/>
                  </a:cubicBezTo>
                  <a:cubicBezTo>
                    <a:pt x="19192" y="19092"/>
                    <a:pt x="19225" y="19085"/>
                    <a:pt x="19250" y="19072"/>
                  </a:cubicBezTo>
                  <a:lnTo>
                    <a:pt x="20424" y="18393"/>
                  </a:lnTo>
                  <a:cubicBezTo>
                    <a:pt x="20475" y="18362"/>
                    <a:pt x="20472" y="18315"/>
                    <a:pt x="20417" y="18284"/>
                  </a:cubicBezTo>
                  <a:lnTo>
                    <a:pt x="19059" y="17499"/>
                  </a:lnTo>
                  <a:cubicBezTo>
                    <a:pt x="19030" y="17483"/>
                    <a:pt x="18994" y="17474"/>
                    <a:pt x="18958" y="17474"/>
                  </a:cubicBezTo>
                  <a:close/>
                  <a:moveTo>
                    <a:pt x="14840" y="17607"/>
                  </a:moveTo>
                  <a:cubicBezTo>
                    <a:pt x="14810" y="17607"/>
                    <a:pt x="14780" y="17613"/>
                    <a:pt x="14759" y="17625"/>
                  </a:cubicBezTo>
                  <a:lnTo>
                    <a:pt x="13581" y="18305"/>
                  </a:lnTo>
                  <a:cubicBezTo>
                    <a:pt x="13530" y="18335"/>
                    <a:pt x="13533" y="18383"/>
                    <a:pt x="13587" y="18414"/>
                  </a:cubicBezTo>
                  <a:lnTo>
                    <a:pt x="14946" y="19198"/>
                  </a:lnTo>
                  <a:cubicBezTo>
                    <a:pt x="14975" y="19215"/>
                    <a:pt x="15012" y="19223"/>
                    <a:pt x="15048" y="19223"/>
                  </a:cubicBezTo>
                  <a:cubicBezTo>
                    <a:pt x="15080" y="19223"/>
                    <a:pt x="15111" y="19216"/>
                    <a:pt x="15134" y="19202"/>
                  </a:cubicBezTo>
                  <a:lnTo>
                    <a:pt x="16311" y="18523"/>
                  </a:lnTo>
                  <a:cubicBezTo>
                    <a:pt x="16362" y="18496"/>
                    <a:pt x="16359" y="18448"/>
                    <a:pt x="16304" y="18417"/>
                  </a:cubicBezTo>
                  <a:lnTo>
                    <a:pt x="14943" y="17632"/>
                  </a:lnTo>
                  <a:cubicBezTo>
                    <a:pt x="14915" y="17615"/>
                    <a:pt x="14877" y="17607"/>
                    <a:pt x="14840" y="17607"/>
                  </a:cubicBezTo>
                  <a:close/>
                  <a:moveTo>
                    <a:pt x="10548" y="17843"/>
                  </a:moveTo>
                  <a:cubicBezTo>
                    <a:pt x="10517" y="17843"/>
                    <a:pt x="10486" y="17850"/>
                    <a:pt x="10462" y="17864"/>
                  </a:cubicBezTo>
                  <a:lnTo>
                    <a:pt x="9284" y="18543"/>
                  </a:lnTo>
                  <a:cubicBezTo>
                    <a:pt x="9236" y="18571"/>
                    <a:pt x="9239" y="18618"/>
                    <a:pt x="9291" y="18649"/>
                  </a:cubicBezTo>
                  <a:lnTo>
                    <a:pt x="10652" y="19434"/>
                  </a:lnTo>
                  <a:cubicBezTo>
                    <a:pt x="10681" y="19452"/>
                    <a:pt x="10718" y="19460"/>
                    <a:pt x="10753" y="19460"/>
                  </a:cubicBezTo>
                  <a:cubicBezTo>
                    <a:pt x="10785" y="19460"/>
                    <a:pt x="10816" y="19454"/>
                    <a:pt x="10840" y="19441"/>
                  </a:cubicBezTo>
                  <a:lnTo>
                    <a:pt x="12015" y="18762"/>
                  </a:lnTo>
                  <a:cubicBezTo>
                    <a:pt x="12065" y="18731"/>
                    <a:pt x="12062" y="18683"/>
                    <a:pt x="12007" y="18653"/>
                  </a:cubicBezTo>
                  <a:lnTo>
                    <a:pt x="10649" y="17867"/>
                  </a:lnTo>
                  <a:cubicBezTo>
                    <a:pt x="10620" y="17851"/>
                    <a:pt x="10584" y="17843"/>
                    <a:pt x="10548" y="17843"/>
                  </a:cubicBezTo>
                  <a:close/>
                  <a:moveTo>
                    <a:pt x="5772" y="17877"/>
                  </a:moveTo>
                  <a:cubicBezTo>
                    <a:pt x="5739" y="17877"/>
                    <a:pt x="5707" y="17884"/>
                    <a:pt x="5683" y="17898"/>
                  </a:cubicBezTo>
                  <a:lnTo>
                    <a:pt x="4509" y="18577"/>
                  </a:lnTo>
                  <a:cubicBezTo>
                    <a:pt x="4458" y="18605"/>
                    <a:pt x="4461" y="18656"/>
                    <a:pt x="4516" y="18686"/>
                  </a:cubicBezTo>
                  <a:lnTo>
                    <a:pt x="5874" y="19472"/>
                  </a:lnTo>
                  <a:cubicBezTo>
                    <a:pt x="5902" y="19488"/>
                    <a:pt x="5939" y="19495"/>
                    <a:pt x="5974" y="19495"/>
                  </a:cubicBezTo>
                  <a:cubicBezTo>
                    <a:pt x="6007" y="19495"/>
                    <a:pt x="6039" y="19488"/>
                    <a:pt x="6062" y="19475"/>
                  </a:cubicBezTo>
                  <a:lnTo>
                    <a:pt x="7239" y="18796"/>
                  </a:lnTo>
                  <a:cubicBezTo>
                    <a:pt x="7287" y="18765"/>
                    <a:pt x="7287" y="18718"/>
                    <a:pt x="7233" y="18686"/>
                  </a:cubicBezTo>
                  <a:lnTo>
                    <a:pt x="5871" y="17902"/>
                  </a:lnTo>
                  <a:cubicBezTo>
                    <a:pt x="5844" y="17885"/>
                    <a:pt x="5808" y="17877"/>
                    <a:pt x="5772" y="17877"/>
                  </a:cubicBezTo>
                  <a:close/>
                  <a:moveTo>
                    <a:pt x="21808" y="18073"/>
                  </a:moveTo>
                  <a:cubicBezTo>
                    <a:pt x="21775" y="18073"/>
                    <a:pt x="21742" y="18079"/>
                    <a:pt x="21717" y="18093"/>
                  </a:cubicBezTo>
                  <a:lnTo>
                    <a:pt x="20543" y="18772"/>
                  </a:lnTo>
                  <a:cubicBezTo>
                    <a:pt x="20492" y="18803"/>
                    <a:pt x="20496" y="18850"/>
                    <a:pt x="20550" y="18881"/>
                  </a:cubicBezTo>
                  <a:lnTo>
                    <a:pt x="21909" y="19666"/>
                  </a:lnTo>
                  <a:cubicBezTo>
                    <a:pt x="21937" y="19682"/>
                    <a:pt x="21973" y="19691"/>
                    <a:pt x="22009" y="19691"/>
                  </a:cubicBezTo>
                  <a:cubicBezTo>
                    <a:pt x="22041" y="19691"/>
                    <a:pt x="22072" y="19684"/>
                    <a:pt x="22096" y="19669"/>
                  </a:cubicBezTo>
                  <a:lnTo>
                    <a:pt x="23273" y="18990"/>
                  </a:lnTo>
                  <a:cubicBezTo>
                    <a:pt x="23322" y="18963"/>
                    <a:pt x="23322" y="18915"/>
                    <a:pt x="23267" y="18885"/>
                  </a:cubicBezTo>
                  <a:lnTo>
                    <a:pt x="21905" y="18096"/>
                  </a:lnTo>
                  <a:cubicBezTo>
                    <a:pt x="21879" y="18080"/>
                    <a:pt x="21843" y="18073"/>
                    <a:pt x="21808" y="18073"/>
                  </a:cubicBezTo>
                  <a:close/>
                  <a:moveTo>
                    <a:pt x="17239" y="18467"/>
                  </a:moveTo>
                  <a:cubicBezTo>
                    <a:pt x="17207" y="18467"/>
                    <a:pt x="17175" y="18474"/>
                    <a:pt x="17150" y="18489"/>
                  </a:cubicBezTo>
                  <a:lnTo>
                    <a:pt x="15977" y="19165"/>
                  </a:lnTo>
                  <a:cubicBezTo>
                    <a:pt x="15926" y="19195"/>
                    <a:pt x="15929" y="19243"/>
                    <a:pt x="15983" y="19274"/>
                  </a:cubicBezTo>
                  <a:lnTo>
                    <a:pt x="17342" y="20058"/>
                  </a:lnTo>
                  <a:cubicBezTo>
                    <a:pt x="17371" y="20075"/>
                    <a:pt x="17407" y="20084"/>
                    <a:pt x="17442" y="20084"/>
                  </a:cubicBezTo>
                  <a:cubicBezTo>
                    <a:pt x="17474" y="20084"/>
                    <a:pt x="17505" y="20076"/>
                    <a:pt x="17530" y="20062"/>
                  </a:cubicBezTo>
                  <a:lnTo>
                    <a:pt x="18707" y="19383"/>
                  </a:lnTo>
                  <a:cubicBezTo>
                    <a:pt x="18755" y="19356"/>
                    <a:pt x="18752" y="19308"/>
                    <a:pt x="18700" y="19277"/>
                  </a:cubicBezTo>
                  <a:lnTo>
                    <a:pt x="17339" y="18492"/>
                  </a:lnTo>
                  <a:cubicBezTo>
                    <a:pt x="17312" y="18476"/>
                    <a:pt x="17275" y="18467"/>
                    <a:pt x="17239" y="18467"/>
                  </a:cubicBezTo>
                  <a:close/>
                  <a:moveTo>
                    <a:pt x="13127" y="18599"/>
                  </a:moveTo>
                  <a:cubicBezTo>
                    <a:pt x="13094" y="18599"/>
                    <a:pt x="13062" y="18605"/>
                    <a:pt x="13038" y="18618"/>
                  </a:cubicBezTo>
                  <a:lnTo>
                    <a:pt x="11861" y="19297"/>
                  </a:lnTo>
                  <a:cubicBezTo>
                    <a:pt x="11813" y="19329"/>
                    <a:pt x="11813" y="19376"/>
                    <a:pt x="11867" y="19406"/>
                  </a:cubicBezTo>
                  <a:lnTo>
                    <a:pt x="13229" y="20192"/>
                  </a:lnTo>
                  <a:cubicBezTo>
                    <a:pt x="13256" y="20208"/>
                    <a:pt x="13293" y="20216"/>
                    <a:pt x="13329" y="20216"/>
                  </a:cubicBezTo>
                  <a:cubicBezTo>
                    <a:pt x="13361" y="20216"/>
                    <a:pt x="13393" y="20210"/>
                    <a:pt x="13417" y="20195"/>
                  </a:cubicBezTo>
                  <a:lnTo>
                    <a:pt x="14591" y="19516"/>
                  </a:lnTo>
                  <a:cubicBezTo>
                    <a:pt x="14642" y="19488"/>
                    <a:pt x="14639" y="19441"/>
                    <a:pt x="14584" y="19406"/>
                  </a:cubicBezTo>
                  <a:lnTo>
                    <a:pt x="13226" y="18622"/>
                  </a:lnTo>
                  <a:cubicBezTo>
                    <a:pt x="13198" y="18606"/>
                    <a:pt x="13162" y="18599"/>
                    <a:pt x="13127" y="18599"/>
                  </a:cubicBezTo>
                  <a:close/>
                  <a:moveTo>
                    <a:pt x="8826" y="18835"/>
                  </a:moveTo>
                  <a:cubicBezTo>
                    <a:pt x="8795" y="18835"/>
                    <a:pt x="8764" y="18841"/>
                    <a:pt x="8741" y="18854"/>
                  </a:cubicBezTo>
                  <a:lnTo>
                    <a:pt x="7567" y="19533"/>
                  </a:lnTo>
                  <a:cubicBezTo>
                    <a:pt x="7516" y="19564"/>
                    <a:pt x="7519" y="19611"/>
                    <a:pt x="7574" y="19642"/>
                  </a:cubicBezTo>
                  <a:lnTo>
                    <a:pt x="8932" y="20427"/>
                  </a:lnTo>
                  <a:cubicBezTo>
                    <a:pt x="8961" y="20443"/>
                    <a:pt x="8997" y="20452"/>
                    <a:pt x="9033" y="20452"/>
                  </a:cubicBezTo>
                  <a:cubicBezTo>
                    <a:pt x="9065" y="20452"/>
                    <a:pt x="9096" y="20445"/>
                    <a:pt x="9120" y="20430"/>
                  </a:cubicBezTo>
                  <a:lnTo>
                    <a:pt x="10298" y="19751"/>
                  </a:lnTo>
                  <a:cubicBezTo>
                    <a:pt x="10345" y="19724"/>
                    <a:pt x="10342" y="19677"/>
                    <a:pt x="10290" y="19646"/>
                  </a:cubicBezTo>
                  <a:lnTo>
                    <a:pt x="8929" y="18861"/>
                  </a:lnTo>
                  <a:cubicBezTo>
                    <a:pt x="8901" y="18844"/>
                    <a:pt x="8863" y="18835"/>
                    <a:pt x="8826" y="18835"/>
                  </a:cubicBezTo>
                  <a:close/>
                  <a:moveTo>
                    <a:pt x="4052" y="18870"/>
                  </a:moveTo>
                  <a:cubicBezTo>
                    <a:pt x="4020" y="18870"/>
                    <a:pt x="3989" y="18877"/>
                    <a:pt x="3967" y="18891"/>
                  </a:cubicBezTo>
                  <a:lnTo>
                    <a:pt x="2789" y="19570"/>
                  </a:lnTo>
                  <a:cubicBezTo>
                    <a:pt x="2738" y="19598"/>
                    <a:pt x="2741" y="19646"/>
                    <a:pt x="2795" y="19677"/>
                  </a:cubicBezTo>
                  <a:lnTo>
                    <a:pt x="4158" y="20461"/>
                  </a:lnTo>
                  <a:cubicBezTo>
                    <a:pt x="4184" y="20480"/>
                    <a:pt x="4221" y="20488"/>
                    <a:pt x="4257" y="20488"/>
                  </a:cubicBezTo>
                  <a:cubicBezTo>
                    <a:pt x="4289" y="20488"/>
                    <a:pt x="4321" y="20481"/>
                    <a:pt x="4345" y="20468"/>
                  </a:cubicBezTo>
                  <a:lnTo>
                    <a:pt x="5519" y="19789"/>
                  </a:lnTo>
                  <a:cubicBezTo>
                    <a:pt x="5571" y="19759"/>
                    <a:pt x="5567" y="19710"/>
                    <a:pt x="5512" y="19680"/>
                  </a:cubicBezTo>
                  <a:lnTo>
                    <a:pt x="4154" y="18894"/>
                  </a:lnTo>
                  <a:cubicBezTo>
                    <a:pt x="4125" y="18879"/>
                    <a:pt x="4088" y="18870"/>
                    <a:pt x="4052" y="18870"/>
                  </a:cubicBezTo>
                  <a:close/>
                  <a:moveTo>
                    <a:pt x="20089" y="19066"/>
                  </a:moveTo>
                  <a:cubicBezTo>
                    <a:pt x="20056" y="19066"/>
                    <a:pt x="20024" y="19073"/>
                    <a:pt x="20001" y="19086"/>
                  </a:cubicBezTo>
                  <a:lnTo>
                    <a:pt x="18823" y="19765"/>
                  </a:lnTo>
                  <a:cubicBezTo>
                    <a:pt x="18772" y="19796"/>
                    <a:pt x="18776" y="19844"/>
                    <a:pt x="18830" y="19874"/>
                  </a:cubicBezTo>
                  <a:lnTo>
                    <a:pt x="20189" y="20660"/>
                  </a:lnTo>
                  <a:cubicBezTo>
                    <a:pt x="20216" y="20675"/>
                    <a:pt x="20253" y="20683"/>
                    <a:pt x="20288" y="20683"/>
                  </a:cubicBezTo>
                  <a:cubicBezTo>
                    <a:pt x="20321" y="20683"/>
                    <a:pt x="20353" y="20676"/>
                    <a:pt x="20376" y="20663"/>
                  </a:cubicBezTo>
                  <a:lnTo>
                    <a:pt x="21553" y="19984"/>
                  </a:lnTo>
                  <a:cubicBezTo>
                    <a:pt x="21605" y="19956"/>
                    <a:pt x="21602" y="19905"/>
                    <a:pt x="21547" y="19874"/>
                  </a:cubicBezTo>
                  <a:lnTo>
                    <a:pt x="20189" y="19089"/>
                  </a:lnTo>
                  <a:cubicBezTo>
                    <a:pt x="20160" y="19073"/>
                    <a:pt x="20124" y="19066"/>
                    <a:pt x="20089" y="19066"/>
                  </a:cubicBezTo>
                  <a:close/>
                  <a:moveTo>
                    <a:pt x="15522" y="19459"/>
                  </a:moveTo>
                  <a:cubicBezTo>
                    <a:pt x="15489" y="19459"/>
                    <a:pt x="15457" y="19465"/>
                    <a:pt x="15434" y="19479"/>
                  </a:cubicBezTo>
                  <a:lnTo>
                    <a:pt x="14256" y="20158"/>
                  </a:lnTo>
                  <a:cubicBezTo>
                    <a:pt x="14206" y="20189"/>
                    <a:pt x="14209" y="20236"/>
                    <a:pt x="14263" y="20267"/>
                  </a:cubicBezTo>
                  <a:lnTo>
                    <a:pt x="15622" y="21052"/>
                  </a:lnTo>
                  <a:cubicBezTo>
                    <a:pt x="15650" y="21068"/>
                    <a:pt x="15688" y="21076"/>
                    <a:pt x="15724" y="21076"/>
                  </a:cubicBezTo>
                  <a:cubicBezTo>
                    <a:pt x="15756" y="21076"/>
                    <a:pt x="15787" y="21070"/>
                    <a:pt x="15810" y="21055"/>
                  </a:cubicBezTo>
                  <a:lnTo>
                    <a:pt x="16987" y="20376"/>
                  </a:lnTo>
                  <a:cubicBezTo>
                    <a:pt x="17038" y="20348"/>
                    <a:pt x="17035" y="20301"/>
                    <a:pt x="16980" y="20271"/>
                  </a:cubicBezTo>
                  <a:lnTo>
                    <a:pt x="15622" y="19482"/>
                  </a:lnTo>
                  <a:cubicBezTo>
                    <a:pt x="15594" y="19466"/>
                    <a:pt x="15557" y="19459"/>
                    <a:pt x="15522" y="19459"/>
                  </a:cubicBezTo>
                  <a:close/>
                  <a:moveTo>
                    <a:pt x="11405" y="19590"/>
                  </a:moveTo>
                  <a:cubicBezTo>
                    <a:pt x="11373" y="19590"/>
                    <a:pt x="11342" y="19597"/>
                    <a:pt x="11318" y="19611"/>
                  </a:cubicBezTo>
                  <a:lnTo>
                    <a:pt x="10144" y="20291"/>
                  </a:lnTo>
                  <a:cubicBezTo>
                    <a:pt x="10093" y="20318"/>
                    <a:pt x="10096" y="20369"/>
                    <a:pt x="10147" y="20400"/>
                  </a:cubicBezTo>
                  <a:lnTo>
                    <a:pt x="11509" y="21185"/>
                  </a:lnTo>
                  <a:cubicBezTo>
                    <a:pt x="11537" y="21201"/>
                    <a:pt x="11573" y="21209"/>
                    <a:pt x="11607" y="21209"/>
                  </a:cubicBezTo>
                  <a:cubicBezTo>
                    <a:pt x="11640" y="21209"/>
                    <a:pt x="11672" y="21202"/>
                    <a:pt x="11697" y="21188"/>
                  </a:cubicBezTo>
                  <a:lnTo>
                    <a:pt x="12875" y="20509"/>
                  </a:lnTo>
                  <a:cubicBezTo>
                    <a:pt x="12922" y="20479"/>
                    <a:pt x="12919" y="20430"/>
                    <a:pt x="12867" y="20400"/>
                  </a:cubicBezTo>
                  <a:lnTo>
                    <a:pt x="11506" y="19615"/>
                  </a:lnTo>
                  <a:cubicBezTo>
                    <a:pt x="11477" y="19599"/>
                    <a:pt x="11440" y="19590"/>
                    <a:pt x="11405" y="19590"/>
                  </a:cubicBezTo>
                  <a:close/>
                  <a:moveTo>
                    <a:pt x="7113" y="19827"/>
                  </a:moveTo>
                  <a:cubicBezTo>
                    <a:pt x="7080" y="19827"/>
                    <a:pt x="7048" y="19834"/>
                    <a:pt x="7025" y="19847"/>
                  </a:cubicBezTo>
                  <a:lnTo>
                    <a:pt x="5847" y="20526"/>
                  </a:lnTo>
                  <a:cubicBezTo>
                    <a:pt x="5796" y="20557"/>
                    <a:pt x="5799" y="20605"/>
                    <a:pt x="5854" y="20635"/>
                  </a:cubicBezTo>
                  <a:lnTo>
                    <a:pt x="7212" y="21421"/>
                  </a:lnTo>
                  <a:cubicBezTo>
                    <a:pt x="7241" y="21437"/>
                    <a:pt x="7278" y="21445"/>
                    <a:pt x="7314" y="21445"/>
                  </a:cubicBezTo>
                  <a:cubicBezTo>
                    <a:pt x="7346" y="21445"/>
                    <a:pt x="7377" y="21438"/>
                    <a:pt x="7400" y="21424"/>
                  </a:cubicBezTo>
                  <a:lnTo>
                    <a:pt x="8578" y="20745"/>
                  </a:lnTo>
                  <a:cubicBezTo>
                    <a:pt x="8628" y="20717"/>
                    <a:pt x="8625" y="20670"/>
                    <a:pt x="8570" y="20635"/>
                  </a:cubicBezTo>
                  <a:lnTo>
                    <a:pt x="7212" y="19850"/>
                  </a:lnTo>
                  <a:cubicBezTo>
                    <a:pt x="7184" y="19835"/>
                    <a:pt x="7148" y="19827"/>
                    <a:pt x="7113" y="19827"/>
                  </a:cubicBezTo>
                  <a:close/>
                  <a:moveTo>
                    <a:pt x="18370" y="20059"/>
                  </a:moveTo>
                  <a:cubicBezTo>
                    <a:pt x="18337" y="20059"/>
                    <a:pt x="18305" y="20066"/>
                    <a:pt x="18281" y="20079"/>
                  </a:cubicBezTo>
                  <a:lnTo>
                    <a:pt x="17103" y="20758"/>
                  </a:lnTo>
                  <a:cubicBezTo>
                    <a:pt x="17055" y="20786"/>
                    <a:pt x="17059" y="20837"/>
                    <a:pt x="17109" y="20868"/>
                  </a:cubicBezTo>
                  <a:lnTo>
                    <a:pt x="18472" y="21652"/>
                  </a:lnTo>
                  <a:cubicBezTo>
                    <a:pt x="18500" y="21668"/>
                    <a:pt x="18535" y="21676"/>
                    <a:pt x="18570" y="21676"/>
                  </a:cubicBezTo>
                  <a:cubicBezTo>
                    <a:pt x="18603" y="21676"/>
                    <a:pt x="18635" y="21669"/>
                    <a:pt x="18659" y="21656"/>
                  </a:cubicBezTo>
                  <a:lnTo>
                    <a:pt x="19833" y="20977"/>
                  </a:lnTo>
                  <a:cubicBezTo>
                    <a:pt x="19885" y="20946"/>
                    <a:pt x="19881" y="20898"/>
                    <a:pt x="19826" y="20868"/>
                  </a:cubicBezTo>
                  <a:lnTo>
                    <a:pt x="18468" y="20082"/>
                  </a:lnTo>
                  <a:cubicBezTo>
                    <a:pt x="18440" y="20067"/>
                    <a:pt x="18405" y="20059"/>
                    <a:pt x="18370" y="20059"/>
                  </a:cubicBezTo>
                  <a:close/>
                  <a:moveTo>
                    <a:pt x="1589" y="20294"/>
                  </a:moveTo>
                  <a:cubicBezTo>
                    <a:pt x="1556" y="20294"/>
                    <a:pt x="1524" y="20301"/>
                    <a:pt x="1499" y="20315"/>
                  </a:cubicBezTo>
                  <a:lnTo>
                    <a:pt x="51" y="21151"/>
                  </a:lnTo>
                  <a:cubicBezTo>
                    <a:pt x="1" y="21178"/>
                    <a:pt x="4" y="21229"/>
                    <a:pt x="59" y="21260"/>
                  </a:cubicBezTo>
                  <a:lnTo>
                    <a:pt x="1417" y="22045"/>
                  </a:lnTo>
                  <a:cubicBezTo>
                    <a:pt x="1445" y="22061"/>
                    <a:pt x="1481" y="22069"/>
                    <a:pt x="1516" y="22069"/>
                  </a:cubicBezTo>
                  <a:cubicBezTo>
                    <a:pt x="1549" y="22069"/>
                    <a:pt x="1581" y="22062"/>
                    <a:pt x="1604" y="22048"/>
                  </a:cubicBezTo>
                  <a:lnTo>
                    <a:pt x="3052" y="21213"/>
                  </a:lnTo>
                  <a:cubicBezTo>
                    <a:pt x="3103" y="21185"/>
                    <a:pt x="3099" y="21134"/>
                    <a:pt x="3045" y="21103"/>
                  </a:cubicBezTo>
                  <a:lnTo>
                    <a:pt x="1686" y="20318"/>
                  </a:lnTo>
                  <a:cubicBezTo>
                    <a:pt x="1659" y="20302"/>
                    <a:pt x="1623" y="20294"/>
                    <a:pt x="1589" y="20294"/>
                  </a:cubicBezTo>
                  <a:close/>
                  <a:moveTo>
                    <a:pt x="13803" y="20452"/>
                  </a:moveTo>
                  <a:cubicBezTo>
                    <a:pt x="13770" y="20452"/>
                    <a:pt x="13739" y="20458"/>
                    <a:pt x="13714" y="20471"/>
                  </a:cubicBezTo>
                  <a:lnTo>
                    <a:pt x="12536" y="21151"/>
                  </a:lnTo>
                  <a:cubicBezTo>
                    <a:pt x="12489" y="21181"/>
                    <a:pt x="12492" y="21229"/>
                    <a:pt x="12543" y="21260"/>
                  </a:cubicBezTo>
                  <a:lnTo>
                    <a:pt x="13905" y="22045"/>
                  </a:lnTo>
                  <a:cubicBezTo>
                    <a:pt x="13931" y="22061"/>
                    <a:pt x="13967" y="22069"/>
                    <a:pt x="14002" y="22069"/>
                  </a:cubicBezTo>
                  <a:cubicBezTo>
                    <a:pt x="14035" y="22069"/>
                    <a:pt x="14068" y="22062"/>
                    <a:pt x="14093" y="22048"/>
                  </a:cubicBezTo>
                  <a:lnTo>
                    <a:pt x="15266" y="21369"/>
                  </a:lnTo>
                  <a:cubicBezTo>
                    <a:pt x="15318" y="21342"/>
                    <a:pt x="15315" y="21290"/>
                    <a:pt x="15260" y="21260"/>
                  </a:cubicBezTo>
                  <a:lnTo>
                    <a:pt x="13902" y="20475"/>
                  </a:lnTo>
                  <a:cubicBezTo>
                    <a:pt x="13873" y="20459"/>
                    <a:pt x="13838" y="20452"/>
                    <a:pt x="13803" y="20452"/>
                  </a:cubicBezTo>
                  <a:close/>
                  <a:moveTo>
                    <a:pt x="9686" y="20583"/>
                  </a:moveTo>
                  <a:cubicBezTo>
                    <a:pt x="9654" y="20583"/>
                    <a:pt x="9622" y="20590"/>
                    <a:pt x="9598" y="20605"/>
                  </a:cubicBezTo>
                  <a:lnTo>
                    <a:pt x="8424" y="21284"/>
                  </a:lnTo>
                  <a:cubicBezTo>
                    <a:pt x="8373" y="21311"/>
                    <a:pt x="8376" y="21359"/>
                    <a:pt x="8431" y="21393"/>
                  </a:cubicBezTo>
                  <a:lnTo>
                    <a:pt x="9789" y="22178"/>
                  </a:lnTo>
                  <a:cubicBezTo>
                    <a:pt x="9817" y="22194"/>
                    <a:pt x="9853" y="22201"/>
                    <a:pt x="9889" y="22201"/>
                  </a:cubicBezTo>
                  <a:cubicBezTo>
                    <a:pt x="9922" y="22201"/>
                    <a:pt x="9954" y="22195"/>
                    <a:pt x="9977" y="22182"/>
                  </a:cubicBezTo>
                  <a:lnTo>
                    <a:pt x="11154" y="21503"/>
                  </a:lnTo>
                  <a:cubicBezTo>
                    <a:pt x="11205" y="21471"/>
                    <a:pt x="11202" y="21424"/>
                    <a:pt x="11147" y="21393"/>
                  </a:cubicBezTo>
                  <a:lnTo>
                    <a:pt x="9786" y="20608"/>
                  </a:lnTo>
                  <a:cubicBezTo>
                    <a:pt x="9758" y="20592"/>
                    <a:pt x="9722" y="20583"/>
                    <a:pt x="9686" y="20583"/>
                  </a:cubicBezTo>
                  <a:close/>
                  <a:moveTo>
                    <a:pt x="5393" y="20820"/>
                  </a:moveTo>
                  <a:cubicBezTo>
                    <a:pt x="5361" y="20820"/>
                    <a:pt x="5329" y="20827"/>
                    <a:pt x="5304" y="20840"/>
                  </a:cubicBezTo>
                  <a:lnTo>
                    <a:pt x="4126" y="21520"/>
                  </a:lnTo>
                  <a:cubicBezTo>
                    <a:pt x="4079" y="21547"/>
                    <a:pt x="4082" y="21598"/>
                    <a:pt x="4134" y="21629"/>
                  </a:cubicBezTo>
                  <a:lnTo>
                    <a:pt x="5495" y="22413"/>
                  </a:lnTo>
                  <a:cubicBezTo>
                    <a:pt x="5522" y="22429"/>
                    <a:pt x="5557" y="22437"/>
                    <a:pt x="5592" y="22437"/>
                  </a:cubicBezTo>
                  <a:cubicBezTo>
                    <a:pt x="5625" y="22437"/>
                    <a:pt x="5658" y="22430"/>
                    <a:pt x="5683" y="22417"/>
                  </a:cubicBezTo>
                  <a:lnTo>
                    <a:pt x="6857" y="21738"/>
                  </a:lnTo>
                  <a:cubicBezTo>
                    <a:pt x="6908" y="21711"/>
                    <a:pt x="6905" y="21659"/>
                    <a:pt x="6850" y="21629"/>
                  </a:cubicBezTo>
                  <a:lnTo>
                    <a:pt x="5492" y="20844"/>
                  </a:lnTo>
                  <a:cubicBezTo>
                    <a:pt x="5464" y="20828"/>
                    <a:pt x="5428" y="20820"/>
                    <a:pt x="5393" y="20820"/>
                  </a:cubicBezTo>
                  <a:close/>
                  <a:moveTo>
                    <a:pt x="16649" y="21051"/>
                  </a:moveTo>
                  <a:cubicBezTo>
                    <a:pt x="16617" y="21051"/>
                    <a:pt x="16585" y="21058"/>
                    <a:pt x="16561" y="21073"/>
                  </a:cubicBezTo>
                  <a:lnTo>
                    <a:pt x="15386" y="21752"/>
                  </a:lnTo>
                  <a:cubicBezTo>
                    <a:pt x="15335" y="21779"/>
                    <a:pt x="15339" y="21827"/>
                    <a:pt x="15393" y="21857"/>
                  </a:cubicBezTo>
                  <a:lnTo>
                    <a:pt x="16752" y="22646"/>
                  </a:lnTo>
                  <a:cubicBezTo>
                    <a:pt x="16780" y="22662"/>
                    <a:pt x="16815" y="22669"/>
                    <a:pt x="16850" y="22669"/>
                  </a:cubicBezTo>
                  <a:cubicBezTo>
                    <a:pt x="16882" y="22669"/>
                    <a:pt x="16914" y="22662"/>
                    <a:pt x="16939" y="22649"/>
                  </a:cubicBezTo>
                  <a:lnTo>
                    <a:pt x="18117" y="21970"/>
                  </a:lnTo>
                  <a:cubicBezTo>
                    <a:pt x="18165" y="21939"/>
                    <a:pt x="18161" y="21892"/>
                    <a:pt x="18110" y="21861"/>
                  </a:cubicBezTo>
                  <a:lnTo>
                    <a:pt x="16748" y="21076"/>
                  </a:lnTo>
                  <a:cubicBezTo>
                    <a:pt x="16721" y="21059"/>
                    <a:pt x="16685" y="21051"/>
                    <a:pt x="16649" y="21051"/>
                  </a:cubicBezTo>
                  <a:close/>
                  <a:moveTo>
                    <a:pt x="12081" y="21443"/>
                  </a:moveTo>
                  <a:cubicBezTo>
                    <a:pt x="12049" y="21443"/>
                    <a:pt x="12018" y="21450"/>
                    <a:pt x="11994" y="21465"/>
                  </a:cubicBezTo>
                  <a:lnTo>
                    <a:pt x="10819" y="22144"/>
                  </a:lnTo>
                  <a:cubicBezTo>
                    <a:pt x="10769" y="22171"/>
                    <a:pt x="10772" y="22223"/>
                    <a:pt x="10827" y="22253"/>
                  </a:cubicBezTo>
                  <a:lnTo>
                    <a:pt x="12185" y="23038"/>
                  </a:lnTo>
                  <a:cubicBezTo>
                    <a:pt x="12213" y="23054"/>
                    <a:pt x="12249" y="23062"/>
                    <a:pt x="12283" y="23062"/>
                  </a:cubicBezTo>
                  <a:cubicBezTo>
                    <a:pt x="12316" y="23062"/>
                    <a:pt x="12348" y="23055"/>
                    <a:pt x="12373" y="23042"/>
                  </a:cubicBezTo>
                  <a:lnTo>
                    <a:pt x="13550" y="22363"/>
                  </a:lnTo>
                  <a:cubicBezTo>
                    <a:pt x="13598" y="22332"/>
                    <a:pt x="13595" y="22284"/>
                    <a:pt x="13543" y="22253"/>
                  </a:cubicBezTo>
                  <a:lnTo>
                    <a:pt x="12182" y="21468"/>
                  </a:lnTo>
                  <a:cubicBezTo>
                    <a:pt x="12154" y="21452"/>
                    <a:pt x="12118" y="21443"/>
                    <a:pt x="12081" y="21443"/>
                  </a:cubicBezTo>
                  <a:close/>
                  <a:moveTo>
                    <a:pt x="7966" y="21577"/>
                  </a:moveTo>
                  <a:cubicBezTo>
                    <a:pt x="7934" y="21577"/>
                    <a:pt x="7904" y="21583"/>
                    <a:pt x="7881" y="21598"/>
                  </a:cubicBezTo>
                  <a:lnTo>
                    <a:pt x="6703" y="22277"/>
                  </a:lnTo>
                  <a:cubicBezTo>
                    <a:pt x="6656" y="22304"/>
                    <a:pt x="6656" y="22352"/>
                    <a:pt x="6711" y="22383"/>
                  </a:cubicBezTo>
                  <a:lnTo>
                    <a:pt x="8072" y="23168"/>
                  </a:lnTo>
                  <a:cubicBezTo>
                    <a:pt x="8099" y="23184"/>
                    <a:pt x="8136" y="23193"/>
                    <a:pt x="8172" y="23193"/>
                  </a:cubicBezTo>
                  <a:cubicBezTo>
                    <a:pt x="8204" y="23193"/>
                    <a:pt x="8236" y="23186"/>
                    <a:pt x="8260" y="23171"/>
                  </a:cubicBezTo>
                  <a:lnTo>
                    <a:pt x="9434" y="22495"/>
                  </a:lnTo>
                  <a:cubicBezTo>
                    <a:pt x="9485" y="22465"/>
                    <a:pt x="9482" y="22417"/>
                    <a:pt x="9427" y="22386"/>
                  </a:cubicBezTo>
                  <a:lnTo>
                    <a:pt x="8069" y="21602"/>
                  </a:lnTo>
                  <a:cubicBezTo>
                    <a:pt x="8040" y="21585"/>
                    <a:pt x="8002" y="21577"/>
                    <a:pt x="7966" y="21577"/>
                  </a:cubicBezTo>
                  <a:close/>
                  <a:moveTo>
                    <a:pt x="3670" y="21812"/>
                  </a:moveTo>
                  <a:cubicBezTo>
                    <a:pt x="3639" y="21812"/>
                    <a:pt x="3608" y="21819"/>
                    <a:pt x="3584" y="21833"/>
                  </a:cubicBezTo>
                  <a:lnTo>
                    <a:pt x="2410" y="22513"/>
                  </a:lnTo>
                  <a:cubicBezTo>
                    <a:pt x="2359" y="22540"/>
                    <a:pt x="2362" y="22588"/>
                    <a:pt x="2417" y="22621"/>
                  </a:cubicBezTo>
                  <a:lnTo>
                    <a:pt x="3775" y="23407"/>
                  </a:lnTo>
                  <a:cubicBezTo>
                    <a:pt x="3803" y="23423"/>
                    <a:pt x="3839" y="23430"/>
                    <a:pt x="3873" y="23430"/>
                  </a:cubicBezTo>
                  <a:cubicBezTo>
                    <a:pt x="3906" y="23430"/>
                    <a:pt x="3938" y="23423"/>
                    <a:pt x="3963" y="23410"/>
                  </a:cubicBezTo>
                  <a:lnTo>
                    <a:pt x="5141" y="22731"/>
                  </a:lnTo>
                  <a:cubicBezTo>
                    <a:pt x="5188" y="22700"/>
                    <a:pt x="5185" y="22653"/>
                    <a:pt x="5134" y="22621"/>
                  </a:cubicBezTo>
                  <a:lnTo>
                    <a:pt x="3772" y="21837"/>
                  </a:lnTo>
                  <a:cubicBezTo>
                    <a:pt x="3743" y="21821"/>
                    <a:pt x="3706" y="21812"/>
                    <a:pt x="3670" y="21812"/>
                  </a:cubicBezTo>
                  <a:close/>
                  <a:moveTo>
                    <a:pt x="14929" y="22044"/>
                  </a:moveTo>
                  <a:cubicBezTo>
                    <a:pt x="14897" y="22044"/>
                    <a:pt x="14866" y="22051"/>
                    <a:pt x="14844" y="22065"/>
                  </a:cubicBezTo>
                  <a:lnTo>
                    <a:pt x="13666" y="22744"/>
                  </a:lnTo>
                  <a:cubicBezTo>
                    <a:pt x="13615" y="22772"/>
                    <a:pt x="13618" y="22820"/>
                    <a:pt x="13673" y="22851"/>
                  </a:cubicBezTo>
                  <a:lnTo>
                    <a:pt x="15031" y="23636"/>
                  </a:lnTo>
                  <a:cubicBezTo>
                    <a:pt x="15060" y="23652"/>
                    <a:pt x="15098" y="23660"/>
                    <a:pt x="15134" y="23660"/>
                  </a:cubicBezTo>
                  <a:cubicBezTo>
                    <a:pt x="15166" y="23660"/>
                    <a:pt x="15197" y="23653"/>
                    <a:pt x="15219" y="23639"/>
                  </a:cubicBezTo>
                  <a:lnTo>
                    <a:pt x="16397" y="22960"/>
                  </a:lnTo>
                  <a:cubicBezTo>
                    <a:pt x="16448" y="22933"/>
                    <a:pt x="16444" y="22884"/>
                    <a:pt x="16389" y="22854"/>
                  </a:cubicBezTo>
                  <a:lnTo>
                    <a:pt x="15031" y="22069"/>
                  </a:lnTo>
                  <a:cubicBezTo>
                    <a:pt x="15002" y="22053"/>
                    <a:pt x="14965" y="22044"/>
                    <a:pt x="14929" y="22044"/>
                  </a:cubicBezTo>
                  <a:close/>
                  <a:moveTo>
                    <a:pt x="10362" y="22437"/>
                  </a:moveTo>
                  <a:cubicBezTo>
                    <a:pt x="10330" y="22437"/>
                    <a:pt x="10300" y="22443"/>
                    <a:pt x="10277" y="22458"/>
                  </a:cubicBezTo>
                  <a:lnTo>
                    <a:pt x="9099" y="23138"/>
                  </a:lnTo>
                  <a:cubicBezTo>
                    <a:pt x="9049" y="23165"/>
                    <a:pt x="9052" y="23212"/>
                    <a:pt x="9107" y="23243"/>
                  </a:cubicBezTo>
                  <a:lnTo>
                    <a:pt x="10465" y="24031"/>
                  </a:lnTo>
                  <a:cubicBezTo>
                    <a:pt x="10493" y="24047"/>
                    <a:pt x="10529" y="24055"/>
                    <a:pt x="10564" y="24055"/>
                  </a:cubicBezTo>
                  <a:cubicBezTo>
                    <a:pt x="10597" y="24055"/>
                    <a:pt x="10629" y="24048"/>
                    <a:pt x="10652" y="24034"/>
                  </a:cubicBezTo>
                  <a:lnTo>
                    <a:pt x="11830" y="23355"/>
                  </a:lnTo>
                  <a:cubicBezTo>
                    <a:pt x="11881" y="23325"/>
                    <a:pt x="11878" y="23277"/>
                    <a:pt x="11823" y="23246"/>
                  </a:cubicBezTo>
                  <a:lnTo>
                    <a:pt x="10465" y="22462"/>
                  </a:lnTo>
                  <a:cubicBezTo>
                    <a:pt x="10436" y="22445"/>
                    <a:pt x="10398" y="22437"/>
                    <a:pt x="10362" y="22437"/>
                  </a:cubicBezTo>
                  <a:close/>
                  <a:moveTo>
                    <a:pt x="26278" y="17733"/>
                  </a:moveTo>
                  <a:cubicBezTo>
                    <a:pt x="26247" y="17733"/>
                    <a:pt x="26217" y="17739"/>
                    <a:pt x="26195" y="17752"/>
                  </a:cubicBezTo>
                  <a:lnTo>
                    <a:pt x="16512" y="23342"/>
                  </a:lnTo>
                  <a:cubicBezTo>
                    <a:pt x="16465" y="23373"/>
                    <a:pt x="16468" y="23420"/>
                    <a:pt x="16520" y="23451"/>
                  </a:cubicBezTo>
                  <a:lnTo>
                    <a:pt x="17881" y="24236"/>
                  </a:lnTo>
                  <a:cubicBezTo>
                    <a:pt x="17910" y="24252"/>
                    <a:pt x="17946" y="24261"/>
                    <a:pt x="17982" y="24261"/>
                  </a:cubicBezTo>
                  <a:cubicBezTo>
                    <a:pt x="18014" y="24261"/>
                    <a:pt x="18045" y="24254"/>
                    <a:pt x="18069" y="24239"/>
                  </a:cubicBezTo>
                  <a:lnTo>
                    <a:pt x="27748" y="18649"/>
                  </a:lnTo>
                  <a:cubicBezTo>
                    <a:pt x="27799" y="18622"/>
                    <a:pt x="27796" y="18574"/>
                    <a:pt x="27742" y="18543"/>
                  </a:cubicBezTo>
                  <a:lnTo>
                    <a:pt x="26383" y="17758"/>
                  </a:lnTo>
                  <a:cubicBezTo>
                    <a:pt x="26353" y="17742"/>
                    <a:pt x="26315" y="17733"/>
                    <a:pt x="26278" y="17733"/>
                  </a:cubicBezTo>
                  <a:close/>
                  <a:moveTo>
                    <a:pt x="6248" y="22568"/>
                  </a:moveTo>
                  <a:cubicBezTo>
                    <a:pt x="6216" y="22568"/>
                    <a:pt x="6185" y="22575"/>
                    <a:pt x="6161" y="22588"/>
                  </a:cubicBezTo>
                  <a:lnTo>
                    <a:pt x="4352" y="23632"/>
                  </a:lnTo>
                  <a:cubicBezTo>
                    <a:pt x="4301" y="23663"/>
                    <a:pt x="4304" y="23711"/>
                    <a:pt x="4359" y="23741"/>
                  </a:cubicBezTo>
                  <a:lnTo>
                    <a:pt x="5717" y="24526"/>
                  </a:lnTo>
                  <a:cubicBezTo>
                    <a:pt x="5746" y="24542"/>
                    <a:pt x="5784" y="24551"/>
                    <a:pt x="5820" y="24551"/>
                  </a:cubicBezTo>
                  <a:cubicBezTo>
                    <a:pt x="5852" y="24551"/>
                    <a:pt x="5882" y="24544"/>
                    <a:pt x="5905" y="24530"/>
                  </a:cubicBezTo>
                  <a:lnTo>
                    <a:pt x="7717" y="23486"/>
                  </a:lnTo>
                  <a:cubicBezTo>
                    <a:pt x="7765" y="23458"/>
                    <a:pt x="7762" y="23410"/>
                    <a:pt x="7710" y="23379"/>
                  </a:cubicBezTo>
                  <a:lnTo>
                    <a:pt x="6349" y="22594"/>
                  </a:lnTo>
                  <a:cubicBezTo>
                    <a:pt x="6320" y="22576"/>
                    <a:pt x="6283" y="22568"/>
                    <a:pt x="6248" y="22568"/>
                  </a:cubicBezTo>
                  <a:close/>
                  <a:moveTo>
                    <a:pt x="13213" y="23035"/>
                  </a:moveTo>
                  <a:cubicBezTo>
                    <a:pt x="13180" y="23035"/>
                    <a:pt x="13148" y="23042"/>
                    <a:pt x="13124" y="23056"/>
                  </a:cubicBezTo>
                  <a:lnTo>
                    <a:pt x="11946" y="23735"/>
                  </a:lnTo>
                  <a:cubicBezTo>
                    <a:pt x="11898" y="23765"/>
                    <a:pt x="11902" y="23813"/>
                    <a:pt x="11953" y="23844"/>
                  </a:cubicBezTo>
                  <a:lnTo>
                    <a:pt x="13315" y="24628"/>
                  </a:lnTo>
                  <a:cubicBezTo>
                    <a:pt x="13342" y="24645"/>
                    <a:pt x="13379" y="24653"/>
                    <a:pt x="13415" y="24653"/>
                  </a:cubicBezTo>
                  <a:cubicBezTo>
                    <a:pt x="13447" y="24653"/>
                    <a:pt x="13478" y="24647"/>
                    <a:pt x="13502" y="24632"/>
                  </a:cubicBezTo>
                  <a:lnTo>
                    <a:pt x="14677" y="23953"/>
                  </a:lnTo>
                  <a:cubicBezTo>
                    <a:pt x="14727" y="23926"/>
                    <a:pt x="14724" y="23878"/>
                    <a:pt x="14669" y="23847"/>
                  </a:cubicBezTo>
                  <a:lnTo>
                    <a:pt x="13311" y="23059"/>
                  </a:lnTo>
                  <a:cubicBezTo>
                    <a:pt x="13283" y="23043"/>
                    <a:pt x="13248" y="23035"/>
                    <a:pt x="13213" y="23035"/>
                  </a:cubicBezTo>
                  <a:close/>
                  <a:moveTo>
                    <a:pt x="16061" y="23636"/>
                  </a:moveTo>
                  <a:cubicBezTo>
                    <a:pt x="16028" y="23636"/>
                    <a:pt x="15995" y="23643"/>
                    <a:pt x="15970" y="23656"/>
                  </a:cubicBezTo>
                  <a:lnTo>
                    <a:pt x="14523" y="24492"/>
                  </a:lnTo>
                  <a:cubicBezTo>
                    <a:pt x="14475" y="24519"/>
                    <a:pt x="14475" y="24571"/>
                    <a:pt x="14529" y="24601"/>
                  </a:cubicBezTo>
                  <a:lnTo>
                    <a:pt x="15891" y="25386"/>
                  </a:lnTo>
                  <a:cubicBezTo>
                    <a:pt x="15918" y="25402"/>
                    <a:pt x="15953" y="25410"/>
                    <a:pt x="15989" y="25410"/>
                  </a:cubicBezTo>
                  <a:cubicBezTo>
                    <a:pt x="16022" y="25410"/>
                    <a:pt x="16055" y="25403"/>
                    <a:pt x="16079" y="25390"/>
                  </a:cubicBezTo>
                  <a:lnTo>
                    <a:pt x="17526" y="24554"/>
                  </a:lnTo>
                  <a:cubicBezTo>
                    <a:pt x="17574" y="24523"/>
                    <a:pt x="17574" y="24475"/>
                    <a:pt x="17519" y="24444"/>
                  </a:cubicBezTo>
                  <a:lnTo>
                    <a:pt x="16158" y="23659"/>
                  </a:lnTo>
                  <a:cubicBezTo>
                    <a:pt x="16131" y="23644"/>
                    <a:pt x="16096" y="23636"/>
                    <a:pt x="16061" y="23636"/>
                  </a:cubicBezTo>
                  <a:close/>
                  <a:moveTo>
                    <a:pt x="11494" y="24028"/>
                  </a:moveTo>
                  <a:cubicBezTo>
                    <a:pt x="11461" y="24028"/>
                    <a:pt x="11428" y="24035"/>
                    <a:pt x="11404" y="24048"/>
                  </a:cubicBezTo>
                  <a:lnTo>
                    <a:pt x="10229" y="24727"/>
                  </a:lnTo>
                  <a:cubicBezTo>
                    <a:pt x="10178" y="24759"/>
                    <a:pt x="10181" y="24806"/>
                    <a:pt x="10236" y="24837"/>
                  </a:cubicBezTo>
                  <a:lnTo>
                    <a:pt x="11594" y="25622"/>
                  </a:lnTo>
                  <a:cubicBezTo>
                    <a:pt x="11623" y="25637"/>
                    <a:pt x="11658" y="25645"/>
                    <a:pt x="11693" y="25645"/>
                  </a:cubicBezTo>
                  <a:cubicBezTo>
                    <a:pt x="11725" y="25645"/>
                    <a:pt x="11757" y="25638"/>
                    <a:pt x="11782" y="25625"/>
                  </a:cubicBezTo>
                  <a:lnTo>
                    <a:pt x="12960" y="24946"/>
                  </a:lnTo>
                  <a:cubicBezTo>
                    <a:pt x="13007" y="24919"/>
                    <a:pt x="13004" y="24867"/>
                    <a:pt x="12952" y="24837"/>
                  </a:cubicBezTo>
                  <a:lnTo>
                    <a:pt x="11591" y="24052"/>
                  </a:lnTo>
                  <a:cubicBezTo>
                    <a:pt x="11565" y="24036"/>
                    <a:pt x="11529" y="24028"/>
                    <a:pt x="11494" y="24028"/>
                  </a:cubicBezTo>
                  <a:close/>
                  <a:moveTo>
                    <a:pt x="8643" y="23430"/>
                  </a:moveTo>
                  <a:cubicBezTo>
                    <a:pt x="8612" y="23430"/>
                    <a:pt x="8581" y="23437"/>
                    <a:pt x="8557" y="23451"/>
                  </a:cubicBezTo>
                  <a:lnTo>
                    <a:pt x="6294" y="24755"/>
                  </a:lnTo>
                  <a:cubicBezTo>
                    <a:pt x="6246" y="24786"/>
                    <a:pt x="6246" y="24833"/>
                    <a:pt x="6301" y="24864"/>
                  </a:cubicBezTo>
                  <a:lnTo>
                    <a:pt x="7663" y="25649"/>
                  </a:lnTo>
                  <a:cubicBezTo>
                    <a:pt x="7690" y="25665"/>
                    <a:pt x="7726" y="25674"/>
                    <a:pt x="7762" y="25674"/>
                  </a:cubicBezTo>
                  <a:cubicBezTo>
                    <a:pt x="7794" y="25674"/>
                    <a:pt x="7826" y="25667"/>
                    <a:pt x="7850" y="25652"/>
                  </a:cubicBezTo>
                  <a:lnTo>
                    <a:pt x="10110" y="24346"/>
                  </a:lnTo>
                  <a:cubicBezTo>
                    <a:pt x="10161" y="24318"/>
                    <a:pt x="10158" y="24270"/>
                    <a:pt x="10103" y="24239"/>
                  </a:cubicBezTo>
                  <a:lnTo>
                    <a:pt x="8745" y="23455"/>
                  </a:lnTo>
                  <a:cubicBezTo>
                    <a:pt x="8716" y="23438"/>
                    <a:pt x="8679" y="23430"/>
                    <a:pt x="8643" y="23430"/>
                  </a:cubicBezTo>
                  <a:close/>
                  <a:moveTo>
                    <a:pt x="14067" y="24785"/>
                  </a:moveTo>
                  <a:cubicBezTo>
                    <a:pt x="14035" y="24785"/>
                    <a:pt x="14004" y="24792"/>
                    <a:pt x="13980" y="24806"/>
                  </a:cubicBezTo>
                  <a:lnTo>
                    <a:pt x="12533" y="25642"/>
                  </a:lnTo>
                  <a:cubicBezTo>
                    <a:pt x="12481" y="25669"/>
                    <a:pt x="12486" y="25718"/>
                    <a:pt x="12540" y="25748"/>
                  </a:cubicBezTo>
                  <a:lnTo>
                    <a:pt x="13899" y="26533"/>
                  </a:lnTo>
                  <a:cubicBezTo>
                    <a:pt x="13927" y="26549"/>
                    <a:pt x="13965" y="26558"/>
                    <a:pt x="14001" y="26558"/>
                  </a:cubicBezTo>
                  <a:cubicBezTo>
                    <a:pt x="14033" y="26558"/>
                    <a:pt x="14063" y="26551"/>
                    <a:pt x="14086" y="26537"/>
                  </a:cubicBezTo>
                  <a:lnTo>
                    <a:pt x="15537" y="25704"/>
                  </a:lnTo>
                  <a:cubicBezTo>
                    <a:pt x="15584" y="25673"/>
                    <a:pt x="15581" y="25625"/>
                    <a:pt x="15529" y="25595"/>
                  </a:cubicBezTo>
                  <a:lnTo>
                    <a:pt x="14168" y="24809"/>
                  </a:lnTo>
                  <a:cubicBezTo>
                    <a:pt x="14139" y="24793"/>
                    <a:pt x="14103" y="24785"/>
                    <a:pt x="14067" y="24785"/>
                  </a:cubicBezTo>
                  <a:close/>
                  <a:moveTo>
                    <a:pt x="9772" y="25020"/>
                  </a:moveTo>
                  <a:cubicBezTo>
                    <a:pt x="9740" y="25020"/>
                    <a:pt x="9709" y="25027"/>
                    <a:pt x="9687" y="25042"/>
                  </a:cubicBezTo>
                  <a:lnTo>
                    <a:pt x="8236" y="25877"/>
                  </a:lnTo>
                  <a:cubicBezTo>
                    <a:pt x="8188" y="25905"/>
                    <a:pt x="8192" y="25956"/>
                    <a:pt x="8243" y="25987"/>
                  </a:cubicBezTo>
                  <a:lnTo>
                    <a:pt x="9605" y="26772"/>
                  </a:lnTo>
                  <a:cubicBezTo>
                    <a:pt x="9633" y="26788"/>
                    <a:pt x="9668" y="26796"/>
                    <a:pt x="9703" y="26796"/>
                  </a:cubicBezTo>
                  <a:cubicBezTo>
                    <a:pt x="9736" y="26796"/>
                    <a:pt x="9768" y="26789"/>
                    <a:pt x="9792" y="26775"/>
                  </a:cubicBezTo>
                  <a:lnTo>
                    <a:pt x="11240" y="25939"/>
                  </a:lnTo>
                  <a:cubicBezTo>
                    <a:pt x="11290" y="25909"/>
                    <a:pt x="11287" y="25861"/>
                    <a:pt x="11232" y="25830"/>
                  </a:cubicBezTo>
                  <a:lnTo>
                    <a:pt x="9874" y="25045"/>
                  </a:lnTo>
                  <a:cubicBezTo>
                    <a:pt x="9845" y="25029"/>
                    <a:pt x="9808" y="25020"/>
                    <a:pt x="9772" y="25020"/>
                  </a:cubicBezTo>
                  <a:close/>
                  <a:moveTo>
                    <a:pt x="12077" y="25933"/>
                  </a:moveTo>
                  <a:cubicBezTo>
                    <a:pt x="12046" y="25933"/>
                    <a:pt x="12014" y="25940"/>
                    <a:pt x="11990" y="25953"/>
                  </a:cubicBezTo>
                  <a:lnTo>
                    <a:pt x="10181" y="26997"/>
                  </a:lnTo>
                  <a:cubicBezTo>
                    <a:pt x="10131" y="27028"/>
                    <a:pt x="10134" y="27076"/>
                    <a:pt x="10188" y="27106"/>
                  </a:cubicBezTo>
                  <a:lnTo>
                    <a:pt x="11547" y="27892"/>
                  </a:lnTo>
                  <a:cubicBezTo>
                    <a:pt x="11575" y="27908"/>
                    <a:pt x="11612" y="27916"/>
                    <a:pt x="11647" y="27916"/>
                  </a:cubicBezTo>
                  <a:cubicBezTo>
                    <a:pt x="11679" y="27916"/>
                    <a:pt x="11710" y="27909"/>
                    <a:pt x="11734" y="27895"/>
                  </a:cubicBezTo>
                  <a:lnTo>
                    <a:pt x="13543" y="26851"/>
                  </a:lnTo>
                  <a:cubicBezTo>
                    <a:pt x="13595" y="26824"/>
                    <a:pt x="13591" y="26775"/>
                    <a:pt x="13536" y="26745"/>
                  </a:cubicBezTo>
                  <a:lnTo>
                    <a:pt x="12178" y="25959"/>
                  </a:lnTo>
                  <a:cubicBezTo>
                    <a:pt x="12149" y="25942"/>
                    <a:pt x="12113" y="25933"/>
                    <a:pt x="12077" y="25933"/>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43"/>
            <p:cNvSpPr/>
            <p:nvPr/>
          </p:nvSpPr>
          <p:spPr>
            <a:xfrm>
              <a:off x="4170900" y="3147100"/>
              <a:ext cx="519900" cy="300200"/>
            </a:xfrm>
            <a:custGeom>
              <a:rect b="b" l="l" r="r" t="t"/>
              <a:pathLst>
                <a:path extrusionOk="0" h="12008" w="20796">
                  <a:moveTo>
                    <a:pt x="12874" y="1"/>
                  </a:moveTo>
                  <a:lnTo>
                    <a:pt x="0" y="7431"/>
                  </a:lnTo>
                  <a:lnTo>
                    <a:pt x="7922" y="12008"/>
                  </a:lnTo>
                  <a:lnTo>
                    <a:pt x="20795" y="4574"/>
                  </a:lnTo>
                  <a:lnTo>
                    <a:pt x="12874"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43"/>
            <p:cNvSpPr/>
            <p:nvPr/>
          </p:nvSpPr>
          <p:spPr>
            <a:xfrm>
              <a:off x="3502450" y="1672600"/>
              <a:ext cx="1015050" cy="1364475"/>
            </a:xfrm>
            <a:custGeom>
              <a:rect b="b" l="l" r="r" t="t"/>
              <a:pathLst>
                <a:path extrusionOk="0" h="54579" w="40602">
                  <a:moveTo>
                    <a:pt x="39846" y="1"/>
                  </a:moveTo>
                  <a:cubicBezTo>
                    <a:pt x="39663" y="1"/>
                    <a:pt x="39457" y="60"/>
                    <a:pt x="39240" y="185"/>
                  </a:cubicBezTo>
                  <a:lnTo>
                    <a:pt x="878" y="22332"/>
                  </a:lnTo>
                  <a:cubicBezTo>
                    <a:pt x="396" y="22612"/>
                    <a:pt x="1" y="23294"/>
                    <a:pt x="1" y="23855"/>
                  </a:cubicBezTo>
                  <a:lnTo>
                    <a:pt x="1" y="54128"/>
                  </a:lnTo>
                  <a:cubicBezTo>
                    <a:pt x="1" y="54412"/>
                    <a:pt x="146" y="54578"/>
                    <a:pt x="355" y="54578"/>
                  </a:cubicBezTo>
                  <a:cubicBezTo>
                    <a:pt x="440" y="54578"/>
                    <a:pt x="535" y="54551"/>
                    <a:pt x="636" y="54493"/>
                  </a:cubicBezTo>
                  <a:lnTo>
                    <a:pt x="39970" y="31783"/>
                  </a:lnTo>
                  <a:cubicBezTo>
                    <a:pt x="40318" y="31581"/>
                    <a:pt x="40602" y="31087"/>
                    <a:pt x="40602" y="30684"/>
                  </a:cubicBezTo>
                  <a:lnTo>
                    <a:pt x="40602" y="973"/>
                  </a:lnTo>
                  <a:cubicBezTo>
                    <a:pt x="40602" y="358"/>
                    <a:pt x="40294" y="1"/>
                    <a:pt x="39846" y="1"/>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43"/>
            <p:cNvSpPr/>
            <p:nvPr/>
          </p:nvSpPr>
          <p:spPr>
            <a:xfrm>
              <a:off x="3502450" y="1672600"/>
              <a:ext cx="1015050" cy="628200"/>
            </a:xfrm>
            <a:custGeom>
              <a:rect b="b" l="l" r="r" t="t"/>
              <a:pathLst>
                <a:path extrusionOk="0" h="25128" w="40602">
                  <a:moveTo>
                    <a:pt x="39846" y="1"/>
                  </a:moveTo>
                  <a:cubicBezTo>
                    <a:pt x="39663" y="1"/>
                    <a:pt x="39457" y="60"/>
                    <a:pt x="39240" y="185"/>
                  </a:cubicBezTo>
                  <a:lnTo>
                    <a:pt x="878" y="22332"/>
                  </a:lnTo>
                  <a:cubicBezTo>
                    <a:pt x="396" y="22612"/>
                    <a:pt x="1" y="23294"/>
                    <a:pt x="1" y="23855"/>
                  </a:cubicBezTo>
                  <a:lnTo>
                    <a:pt x="1" y="25128"/>
                  </a:lnTo>
                  <a:lnTo>
                    <a:pt x="40602" y="1684"/>
                  </a:lnTo>
                  <a:lnTo>
                    <a:pt x="40602" y="973"/>
                  </a:lnTo>
                  <a:cubicBezTo>
                    <a:pt x="40602" y="358"/>
                    <a:pt x="40294" y="1"/>
                    <a:pt x="39846"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43"/>
            <p:cNvSpPr/>
            <p:nvPr/>
          </p:nvSpPr>
          <p:spPr>
            <a:xfrm>
              <a:off x="4362800" y="1753675"/>
              <a:ext cx="23475" cy="30375"/>
            </a:xfrm>
            <a:custGeom>
              <a:rect b="b" l="l" r="r" t="t"/>
              <a:pathLst>
                <a:path extrusionOk="0" h="1215" w="939">
                  <a:moveTo>
                    <a:pt x="678" y="0"/>
                  </a:moveTo>
                  <a:cubicBezTo>
                    <a:pt x="615" y="0"/>
                    <a:pt x="543" y="21"/>
                    <a:pt x="467" y="65"/>
                  </a:cubicBezTo>
                  <a:cubicBezTo>
                    <a:pt x="208" y="216"/>
                    <a:pt x="0" y="577"/>
                    <a:pt x="0" y="878"/>
                  </a:cubicBezTo>
                  <a:cubicBezTo>
                    <a:pt x="0" y="1091"/>
                    <a:pt x="105" y="1215"/>
                    <a:pt x="259" y="1215"/>
                  </a:cubicBezTo>
                  <a:cubicBezTo>
                    <a:pt x="321" y="1215"/>
                    <a:pt x="392" y="1194"/>
                    <a:pt x="467" y="1150"/>
                  </a:cubicBezTo>
                  <a:cubicBezTo>
                    <a:pt x="727" y="1000"/>
                    <a:pt x="938" y="635"/>
                    <a:pt x="938" y="334"/>
                  </a:cubicBezTo>
                  <a:cubicBezTo>
                    <a:pt x="938" y="122"/>
                    <a:pt x="832" y="0"/>
                    <a:pt x="678"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43"/>
            <p:cNvSpPr/>
            <p:nvPr/>
          </p:nvSpPr>
          <p:spPr>
            <a:xfrm>
              <a:off x="4409375" y="1726750"/>
              <a:ext cx="23475" cy="30350"/>
            </a:xfrm>
            <a:custGeom>
              <a:rect b="b" l="l" r="r" t="t"/>
              <a:pathLst>
                <a:path extrusionOk="0" h="1214" w="939">
                  <a:moveTo>
                    <a:pt x="680" y="1"/>
                  </a:moveTo>
                  <a:cubicBezTo>
                    <a:pt x="617" y="1"/>
                    <a:pt x="547" y="21"/>
                    <a:pt x="472" y="64"/>
                  </a:cubicBezTo>
                  <a:cubicBezTo>
                    <a:pt x="212" y="214"/>
                    <a:pt x="1" y="579"/>
                    <a:pt x="1" y="879"/>
                  </a:cubicBezTo>
                  <a:cubicBezTo>
                    <a:pt x="1" y="1092"/>
                    <a:pt x="107" y="1214"/>
                    <a:pt x="261" y="1214"/>
                  </a:cubicBezTo>
                  <a:cubicBezTo>
                    <a:pt x="324" y="1214"/>
                    <a:pt x="396" y="1193"/>
                    <a:pt x="472" y="1149"/>
                  </a:cubicBezTo>
                  <a:cubicBezTo>
                    <a:pt x="731" y="999"/>
                    <a:pt x="939" y="637"/>
                    <a:pt x="939" y="337"/>
                  </a:cubicBezTo>
                  <a:cubicBezTo>
                    <a:pt x="939" y="123"/>
                    <a:pt x="834" y="1"/>
                    <a:pt x="680"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43"/>
            <p:cNvSpPr/>
            <p:nvPr/>
          </p:nvSpPr>
          <p:spPr>
            <a:xfrm>
              <a:off x="4455975" y="1699850"/>
              <a:ext cx="23475" cy="30350"/>
            </a:xfrm>
            <a:custGeom>
              <a:rect b="b" l="l" r="r" t="t"/>
              <a:pathLst>
                <a:path extrusionOk="0" h="1214" w="939">
                  <a:moveTo>
                    <a:pt x="679" y="1"/>
                  </a:moveTo>
                  <a:cubicBezTo>
                    <a:pt x="617" y="1"/>
                    <a:pt x="546" y="21"/>
                    <a:pt x="471" y="64"/>
                  </a:cubicBezTo>
                  <a:cubicBezTo>
                    <a:pt x="212" y="214"/>
                    <a:pt x="0" y="580"/>
                    <a:pt x="0" y="877"/>
                  </a:cubicBezTo>
                  <a:cubicBezTo>
                    <a:pt x="0" y="1090"/>
                    <a:pt x="107" y="1214"/>
                    <a:pt x="262" y="1214"/>
                  </a:cubicBezTo>
                  <a:cubicBezTo>
                    <a:pt x="325" y="1214"/>
                    <a:pt x="396" y="1193"/>
                    <a:pt x="471" y="1150"/>
                  </a:cubicBezTo>
                  <a:cubicBezTo>
                    <a:pt x="730" y="1000"/>
                    <a:pt x="938" y="635"/>
                    <a:pt x="938" y="337"/>
                  </a:cubicBezTo>
                  <a:cubicBezTo>
                    <a:pt x="938" y="124"/>
                    <a:pt x="833" y="1"/>
                    <a:pt x="679"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43"/>
            <p:cNvSpPr/>
            <p:nvPr/>
          </p:nvSpPr>
          <p:spPr>
            <a:xfrm>
              <a:off x="3502450" y="1714675"/>
              <a:ext cx="1015050" cy="729050"/>
            </a:xfrm>
            <a:custGeom>
              <a:rect b="b" l="l" r="r" t="t"/>
              <a:pathLst>
                <a:path extrusionOk="0" h="29162" w="40602">
                  <a:moveTo>
                    <a:pt x="40602" y="1"/>
                  </a:moveTo>
                  <a:lnTo>
                    <a:pt x="1" y="23445"/>
                  </a:lnTo>
                  <a:lnTo>
                    <a:pt x="1" y="29161"/>
                  </a:lnTo>
                  <a:lnTo>
                    <a:pt x="40602" y="5721"/>
                  </a:lnTo>
                  <a:lnTo>
                    <a:pt x="40602" y="1"/>
                  </a:ln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43"/>
            <p:cNvSpPr/>
            <p:nvPr/>
          </p:nvSpPr>
          <p:spPr>
            <a:xfrm>
              <a:off x="3502450" y="1714675"/>
              <a:ext cx="1015050" cy="729050"/>
            </a:xfrm>
            <a:custGeom>
              <a:rect b="b" l="l" r="r" t="t"/>
              <a:pathLst>
                <a:path extrusionOk="0" h="29162" w="40602">
                  <a:moveTo>
                    <a:pt x="40602" y="1"/>
                  </a:moveTo>
                  <a:lnTo>
                    <a:pt x="1" y="23445"/>
                  </a:lnTo>
                  <a:lnTo>
                    <a:pt x="1" y="29161"/>
                  </a:lnTo>
                  <a:lnTo>
                    <a:pt x="40602" y="5721"/>
                  </a:lnTo>
                  <a:lnTo>
                    <a:pt x="4060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43"/>
            <p:cNvSpPr/>
            <p:nvPr/>
          </p:nvSpPr>
          <p:spPr>
            <a:xfrm>
              <a:off x="3558425" y="2289375"/>
              <a:ext cx="53100" cy="80850"/>
            </a:xfrm>
            <a:custGeom>
              <a:rect b="b" l="l" r="r" t="t"/>
              <a:pathLst>
                <a:path extrusionOk="0" h="3234" w="2124">
                  <a:moveTo>
                    <a:pt x="1365" y="834"/>
                  </a:moveTo>
                  <a:cubicBezTo>
                    <a:pt x="1409" y="834"/>
                    <a:pt x="1445" y="845"/>
                    <a:pt x="1475" y="866"/>
                  </a:cubicBezTo>
                  <a:cubicBezTo>
                    <a:pt x="1561" y="928"/>
                    <a:pt x="1605" y="1078"/>
                    <a:pt x="1605" y="1317"/>
                  </a:cubicBezTo>
                  <a:cubicBezTo>
                    <a:pt x="1605" y="1603"/>
                    <a:pt x="1550" y="1849"/>
                    <a:pt x="1441" y="2051"/>
                  </a:cubicBezTo>
                  <a:cubicBezTo>
                    <a:pt x="1336" y="2255"/>
                    <a:pt x="1168" y="2419"/>
                    <a:pt x="939" y="2552"/>
                  </a:cubicBezTo>
                  <a:cubicBezTo>
                    <a:pt x="860" y="2596"/>
                    <a:pt x="783" y="2634"/>
                    <a:pt x="704" y="2658"/>
                  </a:cubicBezTo>
                  <a:cubicBezTo>
                    <a:pt x="641" y="2677"/>
                    <a:pt x="586" y="2687"/>
                    <a:pt x="545" y="2687"/>
                  </a:cubicBezTo>
                  <a:cubicBezTo>
                    <a:pt x="534" y="2687"/>
                    <a:pt x="525" y="2687"/>
                    <a:pt x="516" y="2685"/>
                  </a:cubicBezTo>
                  <a:lnTo>
                    <a:pt x="516" y="1723"/>
                  </a:lnTo>
                  <a:cubicBezTo>
                    <a:pt x="516" y="1569"/>
                    <a:pt x="567" y="1422"/>
                    <a:pt x="673" y="1279"/>
                  </a:cubicBezTo>
                  <a:cubicBezTo>
                    <a:pt x="783" y="1139"/>
                    <a:pt x="906" y="1027"/>
                    <a:pt x="1041" y="948"/>
                  </a:cubicBezTo>
                  <a:cubicBezTo>
                    <a:pt x="1175" y="872"/>
                    <a:pt x="1283" y="834"/>
                    <a:pt x="1365" y="834"/>
                  </a:cubicBezTo>
                  <a:close/>
                  <a:moveTo>
                    <a:pt x="454" y="0"/>
                  </a:moveTo>
                  <a:cubicBezTo>
                    <a:pt x="430" y="0"/>
                    <a:pt x="398" y="12"/>
                    <a:pt x="359" y="33"/>
                  </a:cubicBezTo>
                  <a:lnTo>
                    <a:pt x="151" y="153"/>
                  </a:lnTo>
                  <a:cubicBezTo>
                    <a:pt x="96" y="183"/>
                    <a:pt x="59" y="221"/>
                    <a:pt x="35" y="262"/>
                  </a:cubicBezTo>
                  <a:cubicBezTo>
                    <a:pt x="11" y="306"/>
                    <a:pt x="0" y="354"/>
                    <a:pt x="0" y="416"/>
                  </a:cubicBezTo>
                  <a:lnTo>
                    <a:pt x="0" y="3218"/>
                  </a:lnTo>
                  <a:cubicBezTo>
                    <a:pt x="40" y="3228"/>
                    <a:pt x="86" y="3234"/>
                    <a:pt x="138" y="3234"/>
                  </a:cubicBezTo>
                  <a:cubicBezTo>
                    <a:pt x="218" y="3234"/>
                    <a:pt x="312" y="3221"/>
                    <a:pt x="421" y="3193"/>
                  </a:cubicBezTo>
                  <a:cubicBezTo>
                    <a:pt x="598" y="3149"/>
                    <a:pt x="779" y="3075"/>
                    <a:pt x="967" y="2968"/>
                  </a:cubicBezTo>
                  <a:cubicBezTo>
                    <a:pt x="1349" y="2747"/>
                    <a:pt x="1635" y="2467"/>
                    <a:pt x="1830" y="2128"/>
                  </a:cubicBezTo>
                  <a:cubicBezTo>
                    <a:pt x="2024" y="1788"/>
                    <a:pt x="2124" y="1412"/>
                    <a:pt x="2124" y="1002"/>
                  </a:cubicBezTo>
                  <a:cubicBezTo>
                    <a:pt x="2124" y="651"/>
                    <a:pt x="2042" y="425"/>
                    <a:pt x="1875" y="326"/>
                  </a:cubicBezTo>
                  <a:cubicBezTo>
                    <a:pt x="1814" y="291"/>
                    <a:pt x="1745" y="273"/>
                    <a:pt x="1666" y="273"/>
                  </a:cubicBezTo>
                  <a:cubicBezTo>
                    <a:pt x="1527" y="273"/>
                    <a:pt x="1359" y="329"/>
                    <a:pt x="1161" y="443"/>
                  </a:cubicBezTo>
                  <a:cubicBezTo>
                    <a:pt x="1032" y="518"/>
                    <a:pt x="909" y="610"/>
                    <a:pt x="792" y="712"/>
                  </a:cubicBezTo>
                  <a:cubicBezTo>
                    <a:pt x="680" y="818"/>
                    <a:pt x="588" y="924"/>
                    <a:pt x="516" y="1040"/>
                  </a:cubicBezTo>
                  <a:lnTo>
                    <a:pt x="516" y="118"/>
                  </a:lnTo>
                  <a:cubicBezTo>
                    <a:pt x="516" y="57"/>
                    <a:pt x="503" y="19"/>
                    <a:pt x="479" y="6"/>
                  </a:cubicBezTo>
                  <a:cubicBezTo>
                    <a:pt x="472" y="2"/>
                    <a:pt x="463" y="0"/>
                    <a:pt x="454"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43"/>
            <p:cNvSpPr/>
            <p:nvPr/>
          </p:nvSpPr>
          <p:spPr>
            <a:xfrm>
              <a:off x="3621500" y="2252825"/>
              <a:ext cx="13150" cy="85075"/>
            </a:xfrm>
            <a:custGeom>
              <a:rect b="b" l="l" r="r" t="t"/>
              <a:pathLst>
                <a:path extrusionOk="0" h="3403" w="526">
                  <a:moveTo>
                    <a:pt x="460" y="0"/>
                  </a:moveTo>
                  <a:cubicBezTo>
                    <a:pt x="436" y="0"/>
                    <a:pt x="406" y="10"/>
                    <a:pt x="369" y="31"/>
                  </a:cubicBezTo>
                  <a:lnTo>
                    <a:pt x="153" y="158"/>
                  </a:lnTo>
                  <a:cubicBezTo>
                    <a:pt x="99" y="188"/>
                    <a:pt x="58" y="226"/>
                    <a:pt x="37" y="266"/>
                  </a:cubicBezTo>
                  <a:cubicBezTo>
                    <a:pt x="13" y="307"/>
                    <a:pt x="0" y="359"/>
                    <a:pt x="0" y="420"/>
                  </a:cubicBezTo>
                  <a:lnTo>
                    <a:pt x="0" y="3287"/>
                  </a:lnTo>
                  <a:cubicBezTo>
                    <a:pt x="0" y="3345"/>
                    <a:pt x="13" y="3379"/>
                    <a:pt x="37" y="3396"/>
                  </a:cubicBezTo>
                  <a:cubicBezTo>
                    <a:pt x="44" y="3401"/>
                    <a:pt x="52" y="3403"/>
                    <a:pt x="62" y="3403"/>
                  </a:cubicBezTo>
                  <a:cubicBezTo>
                    <a:pt x="85" y="3403"/>
                    <a:pt x="116" y="3392"/>
                    <a:pt x="153" y="3369"/>
                  </a:cubicBezTo>
                  <a:lnTo>
                    <a:pt x="369" y="3246"/>
                  </a:lnTo>
                  <a:cubicBezTo>
                    <a:pt x="426" y="3212"/>
                    <a:pt x="467" y="3174"/>
                    <a:pt x="492" y="3133"/>
                  </a:cubicBezTo>
                  <a:cubicBezTo>
                    <a:pt x="515" y="3092"/>
                    <a:pt x="525" y="3042"/>
                    <a:pt x="525" y="2987"/>
                  </a:cubicBezTo>
                  <a:lnTo>
                    <a:pt x="525" y="117"/>
                  </a:lnTo>
                  <a:cubicBezTo>
                    <a:pt x="525" y="58"/>
                    <a:pt x="512" y="21"/>
                    <a:pt x="488" y="7"/>
                  </a:cubicBezTo>
                  <a:cubicBezTo>
                    <a:pt x="480" y="3"/>
                    <a:pt x="471" y="0"/>
                    <a:pt x="460"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43"/>
            <p:cNvSpPr/>
            <p:nvPr/>
          </p:nvSpPr>
          <p:spPr>
            <a:xfrm>
              <a:off x="3644625" y="2246325"/>
              <a:ext cx="55625" cy="70500"/>
            </a:xfrm>
            <a:custGeom>
              <a:rect b="b" l="l" r="r" t="t"/>
              <a:pathLst>
                <a:path extrusionOk="0" h="2820" w="2225">
                  <a:moveTo>
                    <a:pt x="1416" y="555"/>
                  </a:moveTo>
                  <a:cubicBezTo>
                    <a:pt x="1469" y="555"/>
                    <a:pt x="1514" y="569"/>
                    <a:pt x="1553" y="594"/>
                  </a:cubicBezTo>
                  <a:cubicBezTo>
                    <a:pt x="1651" y="663"/>
                    <a:pt x="1703" y="820"/>
                    <a:pt x="1703" y="1065"/>
                  </a:cubicBezTo>
                  <a:cubicBezTo>
                    <a:pt x="1703" y="1315"/>
                    <a:pt x="1651" y="1533"/>
                    <a:pt x="1553" y="1721"/>
                  </a:cubicBezTo>
                  <a:cubicBezTo>
                    <a:pt x="1451" y="1909"/>
                    <a:pt x="1303" y="2059"/>
                    <a:pt x="1109" y="2171"/>
                  </a:cubicBezTo>
                  <a:cubicBezTo>
                    <a:pt x="993" y="2238"/>
                    <a:pt x="893" y="2272"/>
                    <a:pt x="810" y="2272"/>
                  </a:cubicBezTo>
                  <a:cubicBezTo>
                    <a:pt x="756" y="2272"/>
                    <a:pt x="709" y="2258"/>
                    <a:pt x="668" y="2229"/>
                  </a:cubicBezTo>
                  <a:cubicBezTo>
                    <a:pt x="566" y="2158"/>
                    <a:pt x="515" y="1998"/>
                    <a:pt x="515" y="1752"/>
                  </a:cubicBezTo>
                  <a:cubicBezTo>
                    <a:pt x="515" y="1506"/>
                    <a:pt x="566" y="1291"/>
                    <a:pt x="668" y="1103"/>
                  </a:cubicBezTo>
                  <a:cubicBezTo>
                    <a:pt x="771" y="916"/>
                    <a:pt x="918" y="769"/>
                    <a:pt x="1109" y="660"/>
                  </a:cubicBezTo>
                  <a:cubicBezTo>
                    <a:pt x="1229" y="590"/>
                    <a:pt x="1332" y="555"/>
                    <a:pt x="1416" y="555"/>
                  </a:cubicBezTo>
                  <a:close/>
                  <a:moveTo>
                    <a:pt x="1712" y="1"/>
                  </a:moveTo>
                  <a:cubicBezTo>
                    <a:pt x="1547" y="1"/>
                    <a:pt x="1345" y="69"/>
                    <a:pt x="1109" y="205"/>
                  </a:cubicBezTo>
                  <a:cubicBezTo>
                    <a:pt x="754" y="410"/>
                    <a:pt x="481" y="676"/>
                    <a:pt x="290" y="1001"/>
                  </a:cubicBezTo>
                  <a:cubicBezTo>
                    <a:pt x="99" y="1328"/>
                    <a:pt x="0" y="1676"/>
                    <a:pt x="0" y="2048"/>
                  </a:cubicBezTo>
                  <a:cubicBezTo>
                    <a:pt x="0" y="2421"/>
                    <a:pt x="99" y="2659"/>
                    <a:pt x="290" y="2765"/>
                  </a:cubicBezTo>
                  <a:cubicBezTo>
                    <a:pt x="355" y="2801"/>
                    <a:pt x="429" y="2819"/>
                    <a:pt x="512" y="2819"/>
                  </a:cubicBezTo>
                  <a:cubicBezTo>
                    <a:pt x="675" y="2819"/>
                    <a:pt x="875" y="2751"/>
                    <a:pt x="1109" y="2615"/>
                  </a:cubicBezTo>
                  <a:cubicBezTo>
                    <a:pt x="1464" y="2410"/>
                    <a:pt x="1741" y="2144"/>
                    <a:pt x="1932" y="1817"/>
                  </a:cubicBezTo>
                  <a:cubicBezTo>
                    <a:pt x="2126" y="1489"/>
                    <a:pt x="2225" y="1138"/>
                    <a:pt x="2225" y="766"/>
                  </a:cubicBezTo>
                  <a:cubicBezTo>
                    <a:pt x="2225" y="397"/>
                    <a:pt x="2126" y="158"/>
                    <a:pt x="1932" y="52"/>
                  </a:cubicBezTo>
                  <a:cubicBezTo>
                    <a:pt x="1868" y="18"/>
                    <a:pt x="1794" y="1"/>
                    <a:pt x="1712"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43"/>
            <p:cNvSpPr/>
            <p:nvPr/>
          </p:nvSpPr>
          <p:spPr>
            <a:xfrm>
              <a:off x="3708175" y="2207200"/>
              <a:ext cx="53100" cy="92900"/>
            </a:xfrm>
            <a:custGeom>
              <a:rect b="b" l="l" r="r" t="t"/>
              <a:pathLst>
                <a:path extrusionOk="0" h="3716" w="2124">
                  <a:moveTo>
                    <a:pt x="1608" y="538"/>
                  </a:moveTo>
                  <a:lnTo>
                    <a:pt x="1608" y="1381"/>
                  </a:lnTo>
                  <a:cubicBezTo>
                    <a:pt x="1608" y="1542"/>
                    <a:pt x="1560" y="1699"/>
                    <a:pt x="1464" y="1849"/>
                  </a:cubicBezTo>
                  <a:cubicBezTo>
                    <a:pt x="1369" y="1996"/>
                    <a:pt x="1246" y="2115"/>
                    <a:pt x="1092" y="2200"/>
                  </a:cubicBezTo>
                  <a:cubicBezTo>
                    <a:pt x="966" y="2274"/>
                    <a:pt x="861" y="2311"/>
                    <a:pt x="777" y="2311"/>
                  </a:cubicBezTo>
                  <a:cubicBezTo>
                    <a:pt x="732" y="2311"/>
                    <a:pt x="693" y="2300"/>
                    <a:pt x="659" y="2279"/>
                  </a:cubicBezTo>
                  <a:cubicBezTo>
                    <a:pt x="563" y="2221"/>
                    <a:pt x="516" y="2074"/>
                    <a:pt x="516" y="1842"/>
                  </a:cubicBezTo>
                  <a:cubicBezTo>
                    <a:pt x="516" y="1334"/>
                    <a:pt x="731" y="955"/>
                    <a:pt x="1161" y="706"/>
                  </a:cubicBezTo>
                  <a:cubicBezTo>
                    <a:pt x="1250" y="655"/>
                    <a:pt x="1332" y="617"/>
                    <a:pt x="1414" y="587"/>
                  </a:cubicBezTo>
                  <a:cubicBezTo>
                    <a:pt x="1492" y="556"/>
                    <a:pt x="1557" y="542"/>
                    <a:pt x="1608" y="538"/>
                  </a:cubicBezTo>
                  <a:close/>
                  <a:moveTo>
                    <a:pt x="1997" y="0"/>
                  </a:moveTo>
                  <a:cubicBezTo>
                    <a:pt x="1914" y="0"/>
                    <a:pt x="1818" y="14"/>
                    <a:pt x="1710" y="40"/>
                  </a:cubicBezTo>
                  <a:cubicBezTo>
                    <a:pt x="1540" y="85"/>
                    <a:pt x="1366" y="157"/>
                    <a:pt x="1188" y="259"/>
                  </a:cubicBezTo>
                  <a:cubicBezTo>
                    <a:pt x="803" y="480"/>
                    <a:pt x="509" y="757"/>
                    <a:pt x="304" y="1085"/>
                  </a:cubicBezTo>
                  <a:cubicBezTo>
                    <a:pt x="103" y="1416"/>
                    <a:pt x="1" y="1778"/>
                    <a:pt x="1" y="2177"/>
                  </a:cubicBezTo>
                  <a:cubicBezTo>
                    <a:pt x="1" y="2525"/>
                    <a:pt x="86" y="2747"/>
                    <a:pt x="256" y="2843"/>
                  </a:cubicBezTo>
                  <a:cubicBezTo>
                    <a:pt x="315" y="2874"/>
                    <a:pt x="382" y="2890"/>
                    <a:pt x="457" y="2890"/>
                  </a:cubicBezTo>
                  <a:cubicBezTo>
                    <a:pt x="599" y="2890"/>
                    <a:pt x="770" y="2832"/>
                    <a:pt x="970" y="2716"/>
                  </a:cubicBezTo>
                  <a:cubicBezTo>
                    <a:pt x="1113" y="2635"/>
                    <a:pt x="1239" y="2539"/>
                    <a:pt x="1341" y="2436"/>
                  </a:cubicBezTo>
                  <a:cubicBezTo>
                    <a:pt x="1444" y="2331"/>
                    <a:pt x="1533" y="2208"/>
                    <a:pt x="1608" y="2071"/>
                  </a:cubicBezTo>
                  <a:lnTo>
                    <a:pt x="1608" y="2071"/>
                  </a:lnTo>
                  <a:cubicBezTo>
                    <a:pt x="1608" y="2310"/>
                    <a:pt x="1567" y="2504"/>
                    <a:pt x="1482" y="2655"/>
                  </a:cubicBezTo>
                  <a:cubicBezTo>
                    <a:pt x="1396" y="2802"/>
                    <a:pt x="1264" y="2931"/>
                    <a:pt x="1079" y="3037"/>
                  </a:cubicBezTo>
                  <a:cubicBezTo>
                    <a:pt x="840" y="3174"/>
                    <a:pt x="645" y="3241"/>
                    <a:pt x="495" y="3241"/>
                  </a:cubicBezTo>
                  <a:cubicBezTo>
                    <a:pt x="478" y="3241"/>
                    <a:pt x="465" y="3245"/>
                    <a:pt x="454" y="3252"/>
                  </a:cubicBezTo>
                  <a:cubicBezTo>
                    <a:pt x="437" y="3262"/>
                    <a:pt x="420" y="3286"/>
                    <a:pt x="407" y="3327"/>
                  </a:cubicBezTo>
                  <a:lnTo>
                    <a:pt x="287" y="3627"/>
                  </a:lnTo>
                  <a:cubicBezTo>
                    <a:pt x="264" y="3682"/>
                    <a:pt x="277" y="3709"/>
                    <a:pt x="318" y="3712"/>
                  </a:cubicBezTo>
                  <a:cubicBezTo>
                    <a:pt x="332" y="3714"/>
                    <a:pt x="347" y="3715"/>
                    <a:pt x="362" y="3715"/>
                  </a:cubicBezTo>
                  <a:cubicBezTo>
                    <a:pt x="439" y="3715"/>
                    <a:pt x="538" y="3694"/>
                    <a:pt x="662" y="3651"/>
                  </a:cubicBezTo>
                  <a:cubicBezTo>
                    <a:pt x="813" y="3600"/>
                    <a:pt x="966" y="3528"/>
                    <a:pt x="1127" y="3436"/>
                  </a:cubicBezTo>
                  <a:cubicBezTo>
                    <a:pt x="1468" y="3238"/>
                    <a:pt x="1721" y="2983"/>
                    <a:pt x="1881" y="2671"/>
                  </a:cubicBezTo>
                  <a:cubicBezTo>
                    <a:pt x="2045" y="2361"/>
                    <a:pt x="2124" y="2016"/>
                    <a:pt x="2124" y="1634"/>
                  </a:cubicBezTo>
                  <a:lnTo>
                    <a:pt x="2124" y="13"/>
                  </a:lnTo>
                  <a:cubicBezTo>
                    <a:pt x="2086" y="5"/>
                    <a:pt x="2043" y="0"/>
                    <a:pt x="1997"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43"/>
            <p:cNvSpPr/>
            <p:nvPr/>
          </p:nvSpPr>
          <p:spPr>
            <a:xfrm>
              <a:off x="3675750" y="2398050"/>
              <a:ext cx="7800" cy="515475"/>
            </a:xfrm>
            <a:custGeom>
              <a:rect b="b" l="l" r="r" t="t"/>
              <a:pathLst>
                <a:path extrusionOk="0" h="20619" w="312">
                  <a:moveTo>
                    <a:pt x="212" y="0"/>
                  </a:moveTo>
                  <a:cubicBezTo>
                    <a:pt x="195" y="0"/>
                    <a:pt x="177" y="6"/>
                    <a:pt x="157" y="18"/>
                  </a:cubicBezTo>
                  <a:cubicBezTo>
                    <a:pt x="72" y="68"/>
                    <a:pt x="1" y="218"/>
                    <a:pt x="1" y="355"/>
                  </a:cubicBezTo>
                  <a:lnTo>
                    <a:pt x="1" y="20451"/>
                  </a:lnTo>
                  <a:cubicBezTo>
                    <a:pt x="1" y="20554"/>
                    <a:pt x="44" y="20618"/>
                    <a:pt x="103" y="20618"/>
                  </a:cubicBezTo>
                  <a:cubicBezTo>
                    <a:pt x="120" y="20618"/>
                    <a:pt x="138" y="20613"/>
                    <a:pt x="157" y="20601"/>
                  </a:cubicBezTo>
                  <a:cubicBezTo>
                    <a:pt x="243" y="20550"/>
                    <a:pt x="311" y="20396"/>
                    <a:pt x="311" y="20263"/>
                  </a:cubicBezTo>
                  <a:lnTo>
                    <a:pt x="311" y="168"/>
                  </a:lnTo>
                  <a:cubicBezTo>
                    <a:pt x="311" y="64"/>
                    <a:pt x="270" y="0"/>
                    <a:pt x="2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43"/>
            <p:cNvSpPr/>
            <p:nvPr/>
          </p:nvSpPr>
          <p:spPr>
            <a:xfrm>
              <a:off x="3365525" y="2472275"/>
              <a:ext cx="247525" cy="317400"/>
            </a:xfrm>
            <a:custGeom>
              <a:rect b="b" l="l" r="r" t="t"/>
              <a:pathLst>
                <a:path extrusionOk="0" h="12696" w="9901">
                  <a:moveTo>
                    <a:pt x="9609" y="1"/>
                  </a:moveTo>
                  <a:cubicBezTo>
                    <a:pt x="9539" y="1"/>
                    <a:pt x="9459" y="24"/>
                    <a:pt x="9375" y="72"/>
                  </a:cubicBezTo>
                  <a:lnTo>
                    <a:pt x="525" y="5182"/>
                  </a:lnTo>
                  <a:cubicBezTo>
                    <a:pt x="235" y="5349"/>
                    <a:pt x="0" y="5758"/>
                    <a:pt x="0" y="6096"/>
                  </a:cubicBezTo>
                  <a:lnTo>
                    <a:pt x="0" y="12318"/>
                  </a:lnTo>
                  <a:cubicBezTo>
                    <a:pt x="0" y="12557"/>
                    <a:pt x="118" y="12695"/>
                    <a:pt x="289" y="12695"/>
                  </a:cubicBezTo>
                  <a:cubicBezTo>
                    <a:pt x="360" y="12695"/>
                    <a:pt x="441" y="12672"/>
                    <a:pt x="525" y="12622"/>
                  </a:cubicBezTo>
                  <a:lnTo>
                    <a:pt x="9375" y="7516"/>
                  </a:lnTo>
                  <a:cubicBezTo>
                    <a:pt x="9666" y="7345"/>
                    <a:pt x="9901" y="6939"/>
                    <a:pt x="9901" y="6601"/>
                  </a:cubicBezTo>
                  <a:lnTo>
                    <a:pt x="9901" y="379"/>
                  </a:lnTo>
                  <a:cubicBezTo>
                    <a:pt x="9901" y="139"/>
                    <a:pt x="9782" y="1"/>
                    <a:pt x="9609"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43"/>
            <p:cNvSpPr/>
            <p:nvPr/>
          </p:nvSpPr>
          <p:spPr>
            <a:xfrm>
              <a:off x="3365525" y="2472275"/>
              <a:ext cx="247525" cy="165625"/>
            </a:xfrm>
            <a:custGeom>
              <a:rect b="b" l="l" r="r" t="t"/>
              <a:pathLst>
                <a:path extrusionOk="0" h="6625" w="9901">
                  <a:moveTo>
                    <a:pt x="9609" y="1"/>
                  </a:moveTo>
                  <a:cubicBezTo>
                    <a:pt x="9539" y="1"/>
                    <a:pt x="9459" y="24"/>
                    <a:pt x="9375" y="72"/>
                  </a:cubicBezTo>
                  <a:lnTo>
                    <a:pt x="525" y="5182"/>
                  </a:lnTo>
                  <a:cubicBezTo>
                    <a:pt x="235" y="5349"/>
                    <a:pt x="0" y="5758"/>
                    <a:pt x="0" y="6096"/>
                  </a:cubicBezTo>
                  <a:lnTo>
                    <a:pt x="0" y="6625"/>
                  </a:lnTo>
                  <a:lnTo>
                    <a:pt x="9901" y="908"/>
                  </a:lnTo>
                  <a:lnTo>
                    <a:pt x="9901" y="379"/>
                  </a:lnTo>
                  <a:cubicBezTo>
                    <a:pt x="9901" y="139"/>
                    <a:pt x="9782" y="1"/>
                    <a:pt x="960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43"/>
            <p:cNvSpPr/>
            <p:nvPr/>
          </p:nvSpPr>
          <p:spPr>
            <a:xfrm>
              <a:off x="3390250" y="2594975"/>
              <a:ext cx="99000" cy="157275"/>
            </a:xfrm>
            <a:custGeom>
              <a:rect b="b" l="l" r="r" t="t"/>
              <a:pathLst>
                <a:path extrusionOk="0" h="6291" w="3960">
                  <a:moveTo>
                    <a:pt x="3960" y="0"/>
                  </a:moveTo>
                  <a:lnTo>
                    <a:pt x="1" y="2290"/>
                  </a:lnTo>
                  <a:lnTo>
                    <a:pt x="1" y="6291"/>
                  </a:lnTo>
                  <a:lnTo>
                    <a:pt x="3960" y="4004"/>
                  </a:lnTo>
                  <a:lnTo>
                    <a:pt x="3960" y="0"/>
                  </a:ln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43"/>
            <p:cNvSpPr/>
            <p:nvPr/>
          </p:nvSpPr>
          <p:spPr>
            <a:xfrm>
              <a:off x="3390250" y="2631075"/>
              <a:ext cx="99000" cy="121175"/>
            </a:xfrm>
            <a:custGeom>
              <a:rect b="b" l="l" r="r" t="t"/>
              <a:pathLst>
                <a:path extrusionOk="0" h="4847" w="3960">
                  <a:moveTo>
                    <a:pt x="3304" y="0"/>
                  </a:moveTo>
                  <a:cubicBezTo>
                    <a:pt x="3257" y="0"/>
                    <a:pt x="3213" y="34"/>
                    <a:pt x="3185" y="103"/>
                  </a:cubicBezTo>
                  <a:lnTo>
                    <a:pt x="2291" y="2168"/>
                  </a:lnTo>
                  <a:lnTo>
                    <a:pt x="1768" y="1597"/>
                  </a:lnTo>
                  <a:cubicBezTo>
                    <a:pt x="1729" y="1553"/>
                    <a:pt x="1681" y="1531"/>
                    <a:pt x="1635" y="1531"/>
                  </a:cubicBezTo>
                  <a:cubicBezTo>
                    <a:pt x="1578" y="1531"/>
                    <a:pt x="1523" y="1564"/>
                    <a:pt x="1485" y="1628"/>
                  </a:cubicBezTo>
                  <a:lnTo>
                    <a:pt x="1" y="4266"/>
                  </a:lnTo>
                  <a:lnTo>
                    <a:pt x="1" y="4847"/>
                  </a:lnTo>
                  <a:lnTo>
                    <a:pt x="3960" y="2560"/>
                  </a:lnTo>
                  <a:lnTo>
                    <a:pt x="3960" y="846"/>
                  </a:lnTo>
                  <a:lnTo>
                    <a:pt x="3421" y="76"/>
                  </a:lnTo>
                  <a:cubicBezTo>
                    <a:pt x="3386" y="25"/>
                    <a:pt x="3344" y="0"/>
                    <a:pt x="330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43"/>
            <p:cNvSpPr/>
            <p:nvPr/>
          </p:nvSpPr>
          <p:spPr>
            <a:xfrm>
              <a:off x="3514075" y="2541275"/>
              <a:ext cx="74250" cy="53300"/>
            </a:xfrm>
            <a:custGeom>
              <a:rect b="b" l="l" r="r" t="t"/>
              <a:pathLst>
                <a:path extrusionOk="0" h="2132" w="2970">
                  <a:moveTo>
                    <a:pt x="2801" y="0"/>
                  </a:moveTo>
                  <a:cubicBezTo>
                    <a:pt x="2757" y="0"/>
                    <a:pt x="2706" y="15"/>
                    <a:pt x="2652" y="46"/>
                  </a:cubicBezTo>
                  <a:lnTo>
                    <a:pt x="314" y="1394"/>
                  </a:lnTo>
                  <a:cubicBezTo>
                    <a:pt x="140" y="1497"/>
                    <a:pt x="0" y="1732"/>
                    <a:pt x="0" y="1923"/>
                  </a:cubicBezTo>
                  <a:cubicBezTo>
                    <a:pt x="0" y="2056"/>
                    <a:pt x="68" y="2131"/>
                    <a:pt x="168" y="2131"/>
                  </a:cubicBezTo>
                  <a:cubicBezTo>
                    <a:pt x="211" y="2131"/>
                    <a:pt x="261" y="2117"/>
                    <a:pt x="314" y="2087"/>
                  </a:cubicBezTo>
                  <a:lnTo>
                    <a:pt x="2652" y="735"/>
                  </a:lnTo>
                  <a:cubicBezTo>
                    <a:pt x="2829" y="637"/>
                    <a:pt x="2969" y="398"/>
                    <a:pt x="2969" y="207"/>
                  </a:cubicBezTo>
                  <a:cubicBezTo>
                    <a:pt x="2969" y="76"/>
                    <a:pt x="2902" y="0"/>
                    <a:pt x="2801"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43"/>
            <p:cNvSpPr/>
            <p:nvPr/>
          </p:nvSpPr>
          <p:spPr>
            <a:xfrm>
              <a:off x="3514075" y="2582425"/>
              <a:ext cx="74250" cy="53325"/>
            </a:xfrm>
            <a:custGeom>
              <a:rect b="b" l="l" r="r" t="t"/>
              <a:pathLst>
                <a:path extrusionOk="0" h="2133" w="2970">
                  <a:moveTo>
                    <a:pt x="2800" y="1"/>
                  </a:moveTo>
                  <a:cubicBezTo>
                    <a:pt x="2756" y="1"/>
                    <a:pt x="2706" y="15"/>
                    <a:pt x="2652" y="45"/>
                  </a:cubicBezTo>
                  <a:lnTo>
                    <a:pt x="314" y="1397"/>
                  </a:lnTo>
                  <a:cubicBezTo>
                    <a:pt x="140" y="1496"/>
                    <a:pt x="0" y="1735"/>
                    <a:pt x="0" y="1922"/>
                  </a:cubicBezTo>
                  <a:cubicBezTo>
                    <a:pt x="0" y="2055"/>
                    <a:pt x="68" y="2132"/>
                    <a:pt x="168" y="2132"/>
                  </a:cubicBezTo>
                  <a:cubicBezTo>
                    <a:pt x="211" y="2132"/>
                    <a:pt x="261" y="2117"/>
                    <a:pt x="314" y="2086"/>
                  </a:cubicBezTo>
                  <a:lnTo>
                    <a:pt x="2652" y="738"/>
                  </a:lnTo>
                  <a:cubicBezTo>
                    <a:pt x="2829" y="636"/>
                    <a:pt x="2969" y="400"/>
                    <a:pt x="2969" y="209"/>
                  </a:cubicBezTo>
                  <a:cubicBezTo>
                    <a:pt x="2969" y="76"/>
                    <a:pt x="2902" y="1"/>
                    <a:pt x="2800"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43"/>
            <p:cNvSpPr/>
            <p:nvPr/>
          </p:nvSpPr>
          <p:spPr>
            <a:xfrm>
              <a:off x="3514075" y="2623600"/>
              <a:ext cx="74250" cy="53275"/>
            </a:xfrm>
            <a:custGeom>
              <a:rect b="b" l="l" r="r" t="t"/>
              <a:pathLst>
                <a:path extrusionOk="0" h="2131" w="2970">
                  <a:moveTo>
                    <a:pt x="2801" y="1"/>
                  </a:moveTo>
                  <a:cubicBezTo>
                    <a:pt x="2757" y="1"/>
                    <a:pt x="2706" y="16"/>
                    <a:pt x="2652" y="47"/>
                  </a:cubicBezTo>
                  <a:lnTo>
                    <a:pt x="314" y="1394"/>
                  </a:lnTo>
                  <a:cubicBezTo>
                    <a:pt x="140" y="1497"/>
                    <a:pt x="0" y="1733"/>
                    <a:pt x="0" y="1923"/>
                  </a:cubicBezTo>
                  <a:cubicBezTo>
                    <a:pt x="0" y="2056"/>
                    <a:pt x="67" y="2131"/>
                    <a:pt x="165" y="2131"/>
                  </a:cubicBezTo>
                  <a:cubicBezTo>
                    <a:pt x="210" y="2131"/>
                    <a:pt x="260" y="2116"/>
                    <a:pt x="314" y="2084"/>
                  </a:cubicBezTo>
                  <a:lnTo>
                    <a:pt x="2652" y="736"/>
                  </a:lnTo>
                  <a:cubicBezTo>
                    <a:pt x="2829" y="633"/>
                    <a:pt x="2969" y="398"/>
                    <a:pt x="2969" y="207"/>
                  </a:cubicBezTo>
                  <a:cubicBezTo>
                    <a:pt x="2969" y="76"/>
                    <a:pt x="2902" y="1"/>
                    <a:pt x="2801"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43"/>
            <p:cNvSpPr/>
            <p:nvPr/>
          </p:nvSpPr>
          <p:spPr>
            <a:xfrm>
              <a:off x="3365525" y="2713150"/>
              <a:ext cx="247525" cy="317425"/>
            </a:xfrm>
            <a:custGeom>
              <a:rect b="b" l="l" r="r" t="t"/>
              <a:pathLst>
                <a:path extrusionOk="0" h="12697" w="9901">
                  <a:moveTo>
                    <a:pt x="9609" y="1"/>
                  </a:moveTo>
                  <a:cubicBezTo>
                    <a:pt x="9539" y="1"/>
                    <a:pt x="9459" y="24"/>
                    <a:pt x="9375" y="72"/>
                  </a:cubicBezTo>
                  <a:lnTo>
                    <a:pt x="525" y="5181"/>
                  </a:lnTo>
                  <a:cubicBezTo>
                    <a:pt x="235" y="5348"/>
                    <a:pt x="0" y="5758"/>
                    <a:pt x="0" y="6096"/>
                  </a:cubicBezTo>
                  <a:lnTo>
                    <a:pt x="0" y="12318"/>
                  </a:lnTo>
                  <a:cubicBezTo>
                    <a:pt x="0" y="12558"/>
                    <a:pt x="119" y="12696"/>
                    <a:pt x="292" y="12696"/>
                  </a:cubicBezTo>
                  <a:cubicBezTo>
                    <a:pt x="362" y="12696"/>
                    <a:pt x="442" y="12674"/>
                    <a:pt x="525" y="12625"/>
                  </a:cubicBezTo>
                  <a:lnTo>
                    <a:pt x="9375" y="7516"/>
                  </a:lnTo>
                  <a:cubicBezTo>
                    <a:pt x="9666" y="7348"/>
                    <a:pt x="9901" y="6939"/>
                    <a:pt x="9901" y="6601"/>
                  </a:cubicBezTo>
                  <a:lnTo>
                    <a:pt x="9901" y="379"/>
                  </a:lnTo>
                  <a:cubicBezTo>
                    <a:pt x="9901" y="139"/>
                    <a:pt x="9782" y="1"/>
                    <a:pt x="9609"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43"/>
            <p:cNvSpPr/>
            <p:nvPr/>
          </p:nvSpPr>
          <p:spPr>
            <a:xfrm>
              <a:off x="3365525" y="2713150"/>
              <a:ext cx="247525" cy="165650"/>
            </a:xfrm>
            <a:custGeom>
              <a:rect b="b" l="l" r="r" t="t"/>
              <a:pathLst>
                <a:path extrusionOk="0" h="6626" w="9901">
                  <a:moveTo>
                    <a:pt x="9609" y="1"/>
                  </a:moveTo>
                  <a:cubicBezTo>
                    <a:pt x="9539" y="1"/>
                    <a:pt x="9459" y="24"/>
                    <a:pt x="9375" y="72"/>
                  </a:cubicBezTo>
                  <a:lnTo>
                    <a:pt x="525" y="5181"/>
                  </a:lnTo>
                  <a:cubicBezTo>
                    <a:pt x="235" y="5348"/>
                    <a:pt x="0" y="5758"/>
                    <a:pt x="0" y="6096"/>
                  </a:cubicBezTo>
                  <a:lnTo>
                    <a:pt x="0" y="6625"/>
                  </a:lnTo>
                  <a:lnTo>
                    <a:pt x="9901" y="909"/>
                  </a:lnTo>
                  <a:lnTo>
                    <a:pt x="9901" y="379"/>
                  </a:lnTo>
                  <a:cubicBezTo>
                    <a:pt x="9901" y="139"/>
                    <a:pt x="9782" y="1"/>
                    <a:pt x="960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43"/>
            <p:cNvSpPr/>
            <p:nvPr/>
          </p:nvSpPr>
          <p:spPr>
            <a:xfrm>
              <a:off x="3390250" y="2835925"/>
              <a:ext cx="99000" cy="157200"/>
            </a:xfrm>
            <a:custGeom>
              <a:rect b="b" l="l" r="r" t="t"/>
              <a:pathLst>
                <a:path extrusionOk="0" h="6288" w="3960">
                  <a:moveTo>
                    <a:pt x="3960" y="1"/>
                  </a:moveTo>
                  <a:lnTo>
                    <a:pt x="1" y="2288"/>
                  </a:lnTo>
                  <a:lnTo>
                    <a:pt x="1" y="6287"/>
                  </a:lnTo>
                  <a:lnTo>
                    <a:pt x="3960" y="4000"/>
                  </a:lnTo>
                  <a:lnTo>
                    <a:pt x="3960" y="1"/>
                  </a:ln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43"/>
            <p:cNvSpPr/>
            <p:nvPr/>
          </p:nvSpPr>
          <p:spPr>
            <a:xfrm>
              <a:off x="3390250" y="2872000"/>
              <a:ext cx="99000" cy="121125"/>
            </a:xfrm>
            <a:custGeom>
              <a:rect b="b" l="l" r="r" t="t"/>
              <a:pathLst>
                <a:path extrusionOk="0" h="4845" w="3960">
                  <a:moveTo>
                    <a:pt x="3303" y="1"/>
                  </a:moveTo>
                  <a:cubicBezTo>
                    <a:pt x="3257" y="1"/>
                    <a:pt x="3212" y="34"/>
                    <a:pt x="3185" y="100"/>
                  </a:cubicBezTo>
                  <a:lnTo>
                    <a:pt x="2291" y="2165"/>
                  </a:lnTo>
                  <a:lnTo>
                    <a:pt x="1768" y="1595"/>
                  </a:lnTo>
                  <a:cubicBezTo>
                    <a:pt x="1729" y="1551"/>
                    <a:pt x="1682" y="1529"/>
                    <a:pt x="1636" y="1529"/>
                  </a:cubicBezTo>
                  <a:cubicBezTo>
                    <a:pt x="1579" y="1529"/>
                    <a:pt x="1523" y="1563"/>
                    <a:pt x="1485" y="1629"/>
                  </a:cubicBezTo>
                  <a:lnTo>
                    <a:pt x="1" y="4264"/>
                  </a:lnTo>
                  <a:lnTo>
                    <a:pt x="1" y="4844"/>
                  </a:lnTo>
                  <a:lnTo>
                    <a:pt x="3960" y="2557"/>
                  </a:lnTo>
                  <a:lnTo>
                    <a:pt x="3960" y="845"/>
                  </a:lnTo>
                  <a:lnTo>
                    <a:pt x="3421" y="76"/>
                  </a:lnTo>
                  <a:cubicBezTo>
                    <a:pt x="3386" y="26"/>
                    <a:pt x="3343" y="1"/>
                    <a:pt x="330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43"/>
            <p:cNvSpPr/>
            <p:nvPr/>
          </p:nvSpPr>
          <p:spPr>
            <a:xfrm>
              <a:off x="3514075" y="2782175"/>
              <a:ext cx="74250" cy="53275"/>
            </a:xfrm>
            <a:custGeom>
              <a:rect b="b" l="l" r="r" t="t"/>
              <a:pathLst>
                <a:path extrusionOk="0" h="2131" w="2970">
                  <a:moveTo>
                    <a:pt x="2800" y="0"/>
                  </a:moveTo>
                  <a:cubicBezTo>
                    <a:pt x="2756" y="0"/>
                    <a:pt x="2706" y="15"/>
                    <a:pt x="2652" y="45"/>
                  </a:cubicBezTo>
                  <a:lnTo>
                    <a:pt x="314" y="1396"/>
                  </a:lnTo>
                  <a:cubicBezTo>
                    <a:pt x="140" y="1495"/>
                    <a:pt x="0" y="1735"/>
                    <a:pt x="0" y="1922"/>
                  </a:cubicBezTo>
                  <a:cubicBezTo>
                    <a:pt x="0" y="2055"/>
                    <a:pt x="68" y="2130"/>
                    <a:pt x="168" y="2130"/>
                  </a:cubicBezTo>
                  <a:cubicBezTo>
                    <a:pt x="212" y="2130"/>
                    <a:pt x="261" y="2116"/>
                    <a:pt x="314" y="2086"/>
                  </a:cubicBezTo>
                  <a:lnTo>
                    <a:pt x="2652" y="734"/>
                  </a:lnTo>
                  <a:cubicBezTo>
                    <a:pt x="2829" y="635"/>
                    <a:pt x="2969" y="400"/>
                    <a:pt x="2969" y="208"/>
                  </a:cubicBezTo>
                  <a:cubicBezTo>
                    <a:pt x="2969" y="76"/>
                    <a:pt x="2902" y="0"/>
                    <a:pt x="2800"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43"/>
            <p:cNvSpPr/>
            <p:nvPr/>
          </p:nvSpPr>
          <p:spPr>
            <a:xfrm>
              <a:off x="3514075" y="2823325"/>
              <a:ext cx="74250" cy="53300"/>
            </a:xfrm>
            <a:custGeom>
              <a:rect b="b" l="l" r="r" t="t"/>
              <a:pathLst>
                <a:path extrusionOk="0" h="2132" w="2970">
                  <a:moveTo>
                    <a:pt x="2803" y="1"/>
                  </a:moveTo>
                  <a:cubicBezTo>
                    <a:pt x="2758" y="1"/>
                    <a:pt x="2707" y="16"/>
                    <a:pt x="2652" y="48"/>
                  </a:cubicBezTo>
                  <a:lnTo>
                    <a:pt x="314" y="1396"/>
                  </a:lnTo>
                  <a:cubicBezTo>
                    <a:pt x="140" y="1498"/>
                    <a:pt x="0" y="1733"/>
                    <a:pt x="0" y="1924"/>
                  </a:cubicBezTo>
                  <a:cubicBezTo>
                    <a:pt x="0" y="2057"/>
                    <a:pt x="67" y="2131"/>
                    <a:pt x="165" y="2131"/>
                  </a:cubicBezTo>
                  <a:cubicBezTo>
                    <a:pt x="210" y="2131"/>
                    <a:pt x="260" y="2116"/>
                    <a:pt x="314" y="2085"/>
                  </a:cubicBezTo>
                  <a:lnTo>
                    <a:pt x="2652" y="736"/>
                  </a:lnTo>
                  <a:cubicBezTo>
                    <a:pt x="2829" y="634"/>
                    <a:pt x="2969" y="399"/>
                    <a:pt x="2969" y="208"/>
                  </a:cubicBezTo>
                  <a:cubicBezTo>
                    <a:pt x="2969" y="76"/>
                    <a:pt x="2903" y="1"/>
                    <a:pt x="2803"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43"/>
            <p:cNvSpPr/>
            <p:nvPr/>
          </p:nvSpPr>
          <p:spPr>
            <a:xfrm>
              <a:off x="3514075" y="2864500"/>
              <a:ext cx="74250" cy="53275"/>
            </a:xfrm>
            <a:custGeom>
              <a:rect b="b" l="l" r="r" t="t"/>
              <a:pathLst>
                <a:path extrusionOk="0" h="2131" w="2970">
                  <a:moveTo>
                    <a:pt x="2800" y="1"/>
                  </a:moveTo>
                  <a:cubicBezTo>
                    <a:pt x="2756" y="1"/>
                    <a:pt x="2706" y="15"/>
                    <a:pt x="2652" y="45"/>
                  </a:cubicBezTo>
                  <a:lnTo>
                    <a:pt x="314" y="1397"/>
                  </a:lnTo>
                  <a:cubicBezTo>
                    <a:pt x="140" y="1496"/>
                    <a:pt x="0" y="1731"/>
                    <a:pt x="0" y="1923"/>
                  </a:cubicBezTo>
                  <a:cubicBezTo>
                    <a:pt x="0" y="2056"/>
                    <a:pt x="68" y="2131"/>
                    <a:pt x="168" y="2131"/>
                  </a:cubicBezTo>
                  <a:cubicBezTo>
                    <a:pt x="212" y="2131"/>
                    <a:pt x="261" y="2117"/>
                    <a:pt x="314" y="2087"/>
                  </a:cubicBezTo>
                  <a:lnTo>
                    <a:pt x="2652" y="735"/>
                  </a:lnTo>
                  <a:cubicBezTo>
                    <a:pt x="2829" y="636"/>
                    <a:pt x="2969" y="397"/>
                    <a:pt x="2969" y="209"/>
                  </a:cubicBezTo>
                  <a:cubicBezTo>
                    <a:pt x="2969" y="76"/>
                    <a:pt x="2902" y="1"/>
                    <a:pt x="2800"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43"/>
            <p:cNvSpPr/>
            <p:nvPr/>
          </p:nvSpPr>
          <p:spPr>
            <a:xfrm>
              <a:off x="3750075" y="2213225"/>
              <a:ext cx="706325" cy="624950"/>
            </a:xfrm>
            <a:custGeom>
              <a:rect b="b" l="l" r="r" t="t"/>
              <a:pathLst>
                <a:path extrusionOk="0" h="24998" w="28253">
                  <a:moveTo>
                    <a:pt x="27963" y="0"/>
                  </a:moveTo>
                  <a:cubicBezTo>
                    <a:pt x="27892" y="0"/>
                    <a:pt x="27812" y="23"/>
                    <a:pt x="27728" y="72"/>
                  </a:cubicBezTo>
                  <a:lnTo>
                    <a:pt x="526" y="15775"/>
                  </a:lnTo>
                  <a:cubicBezTo>
                    <a:pt x="236" y="15943"/>
                    <a:pt x="0" y="16352"/>
                    <a:pt x="0" y="16687"/>
                  </a:cubicBezTo>
                  <a:lnTo>
                    <a:pt x="0" y="24622"/>
                  </a:lnTo>
                  <a:cubicBezTo>
                    <a:pt x="0" y="24859"/>
                    <a:pt x="119" y="24997"/>
                    <a:pt x="292" y="24997"/>
                  </a:cubicBezTo>
                  <a:cubicBezTo>
                    <a:pt x="362" y="24997"/>
                    <a:pt x="442" y="24974"/>
                    <a:pt x="526" y="24926"/>
                  </a:cubicBezTo>
                  <a:lnTo>
                    <a:pt x="27728" y="9223"/>
                  </a:lnTo>
                  <a:cubicBezTo>
                    <a:pt x="28018" y="9055"/>
                    <a:pt x="28253" y="8646"/>
                    <a:pt x="28253" y="8308"/>
                  </a:cubicBezTo>
                  <a:lnTo>
                    <a:pt x="28253" y="376"/>
                  </a:lnTo>
                  <a:cubicBezTo>
                    <a:pt x="28253" y="137"/>
                    <a:pt x="28135" y="0"/>
                    <a:pt x="27963"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43"/>
            <p:cNvSpPr/>
            <p:nvPr/>
          </p:nvSpPr>
          <p:spPr>
            <a:xfrm>
              <a:off x="3750075" y="2213225"/>
              <a:ext cx="706325" cy="430500"/>
            </a:xfrm>
            <a:custGeom>
              <a:rect b="b" l="l" r="r" t="t"/>
              <a:pathLst>
                <a:path extrusionOk="0" h="17220" w="28253">
                  <a:moveTo>
                    <a:pt x="27963" y="0"/>
                  </a:moveTo>
                  <a:cubicBezTo>
                    <a:pt x="27892" y="0"/>
                    <a:pt x="27812" y="23"/>
                    <a:pt x="27728" y="72"/>
                  </a:cubicBezTo>
                  <a:lnTo>
                    <a:pt x="526" y="15775"/>
                  </a:lnTo>
                  <a:cubicBezTo>
                    <a:pt x="236" y="15943"/>
                    <a:pt x="0" y="16352"/>
                    <a:pt x="0" y="16687"/>
                  </a:cubicBezTo>
                  <a:lnTo>
                    <a:pt x="0" y="17220"/>
                  </a:lnTo>
                  <a:lnTo>
                    <a:pt x="28253" y="905"/>
                  </a:lnTo>
                  <a:lnTo>
                    <a:pt x="28253" y="376"/>
                  </a:lnTo>
                  <a:cubicBezTo>
                    <a:pt x="28253" y="137"/>
                    <a:pt x="28135" y="0"/>
                    <a:pt x="2796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43"/>
            <p:cNvSpPr/>
            <p:nvPr/>
          </p:nvSpPr>
          <p:spPr>
            <a:xfrm>
              <a:off x="3769850" y="2564975"/>
              <a:ext cx="158500" cy="242325"/>
            </a:xfrm>
            <a:custGeom>
              <a:rect b="b" l="l" r="r" t="t"/>
              <a:pathLst>
                <a:path extrusionOk="0" h="9693" w="6340">
                  <a:moveTo>
                    <a:pt x="6103" y="0"/>
                  </a:moveTo>
                  <a:cubicBezTo>
                    <a:pt x="6047" y="0"/>
                    <a:pt x="5983" y="19"/>
                    <a:pt x="5916" y="57"/>
                  </a:cubicBezTo>
                  <a:lnTo>
                    <a:pt x="421" y="3231"/>
                  </a:lnTo>
                  <a:cubicBezTo>
                    <a:pt x="189" y="3364"/>
                    <a:pt x="1" y="3692"/>
                    <a:pt x="1" y="3961"/>
                  </a:cubicBezTo>
                  <a:lnTo>
                    <a:pt x="1" y="9391"/>
                  </a:lnTo>
                  <a:cubicBezTo>
                    <a:pt x="1" y="9582"/>
                    <a:pt x="95" y="9693"/>
                    <a:pt x="232" y="9693"/>
                  </a:cubicBezTo>
                  <a:cubicBezTo>
                    <a:pt x="289" y="9693"/>
                    <a:pt x="353" y="9674"/>
                    <a:pt x="421" y="9634"/>
                  </a:cubicBezTo>
                  <a:lnTo>
                    <a:pt x="5916" y="6463"/>
                  </a:lnTo>
                  <a:cubicBezTo>
                    <a:pt x="6148" y="6330"/>
                    <a:pt x="6339" y="6003"/>
                    <a:pt x="6339" y="5733"/>
                  </a:cubicBezTo>
                  <a:lnTo>
                    <a:pt x="6339" y="303"/>
                  </a:lnTo>
                  <a:cubicBezTo>
                    <a:pt x="6339" y="111"/>
                    <a:pt x="6243" y="0"/>
                    <a:pt x="6103"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43"/>
            <p:cNvSpPr/>
            <p:nvPr/>
          </p:nvSpPr>
          <p:spPr>
            <a:xfrm>
              <a:off x="3769850" y="2608050"/>
              <a:ext cx="158500" cy="199250"/>
            </a:xfrm>
            <a:custGeom>
              <a:rect b="b" l="l" r="r" t="t"/>
              <a:pathLst>
                <a:path extrusionOk="0" h="7970" w="6340">
                  <a:moveTo>
                    <a:pt x="5087" y="0"/>
                  </a:moveTo>
                  <a:cubicBezTo>
                    <a:pt x="5009" y="0"/>
                    <a:pt x="4933" y="64"/>
                    <a:pt x="4879" y="191"/>
                  </a:cubicBezTo>
                  <a:lnTo>
                    <a:pt x="3244" y="4037"/>
                  </a:lnTo>
                  <a:lnTo>
                    <a:pt x="2448" y="3048"/>
                  </a:lnTo>
                  <a:cubicBezTo>
                    <a:pt x="2373" y="2952"/>
                    <a:pt x="2284" y="2905"/>
                    <a:pt x="2200" y="2905"/>
                  </a:cubicBezTo>
                  <a:cubicBezTo>
                    <a:pt x="2097" y="2905"/>
                    <a:pt x="2000" y="2973"/>
                    <a:pt x="1936" y="3106"/>
                  </a:cubicBezTo>
                  <a:lnTo>
                    <a:pt x="1" y="7238"/>
                  </a:lnTo>
                  <a:lnTo>
                    <a:pt x="1" y="7668"/>
                  </a:lnTo>
                  <a:cubicBezTo>
                    <a:pt x="1" y="7859"/>
                    <a:pt x="95" y="7970"/>
                    <a:pt x="232" y="7970"/>
                  </a:cubicBezTo>
                  <a:cubicBezTo>
                    <a:pt x="289" y="7970"/>
                    <a:pt x="353" y="7951"/>
                    <a:pt x="421" y="7911"/>
                  </a:cubicBezTo>
                  <a:lnTo>
                    <a:pt x="5916" y="4740"/>
                  </a:lnTo>
                  <a:cubicBezTo>
                    <a:pt x="6148" y="4607"/>
                    <a:pt x="6339" y="4280"/>
                    <a:pt x="6339" y="4010"/>
                  </a:cubicBezTo>
                  <a:lnTo>
                    <a:pt x="6339" y="2133"/>
                  </a:lnTo>
                  <a:lnTo>
                    <a:pt x="5298" y="173"/>
                  </a:lnTo>
                  <a:cubicBezTo>
                    <a:pt x="5237" y="57"/>
                    <a:pt x="5161" y="0"/>
                    <a:pt x="50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43"/>
            <p:cNvSpPr/>
            <p:nvPr/>
          </p:nvSpPr>
          <p:spPr>
            <a:xfrm>
              <a:off x="3769850" y="2630975"/>
              <a:ext cx="39625" cy="56700"/>
            </a:xfrm>
            <a:custGeom>
              <a:rect b="b" l="l" r="r" t="t"/>
              <a:pathLst>
                <a:path extrusionOk="0" h="2268" w="1585">
                  <a:moveTo>
                    <a:pt x="1442" y="1"/>
                  </a:moveTo>
                  <a:lnTo>
                    <a:pt x="421" y="591"/>
                  </a:lnTo>
                  <a:cubicBezTo>
                    <a:pt x="189" y="724"/>
                    <a:pt x="1" y="1052"/>
                    <a:pt x="1" y="1321"/>
                  </a:cubicBezTo>
                  <a:lnTo>
                    <a:pt x="1" y="2222"/>
                  </a:lnTo>
                  <a:cubicBezTo>
                    <a:pt x="65" y="2252"/>
                    <a:pt x="137" y="2268"/>
                    <a:pt x="215" y="2268"/>
                  </a:cubicBezTo>
                  <a:cubicBezTo>
                    <a:pt x="341" y="2268"/>
                    <a:pt x="484" y="2227"/>
                    <a:pt x="636" y="2140"/>
                  </a:cubicBezTo>
                  <a:cubicBezTo>
                    <a:pt x="1158" y="1837"/>
                    <a:pt x="1585" y="1099"/>
                    <a:pt x="1585" y="496"/>
                  </a:cubicBezTo>
                  <a:cubicBezTo>
                    <a:pt x="1585" y="284"/>
                    <a:pt x="1530" y="116"/>
                    <a:pt x="14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43"/>
            <p:cNvSpPr/>
            <p:nvPr/>
          </p:nvSpPr>
          <p:spPr>
            <a:xfrm>
              <a:off x="3979850" y="2289900"/>
              <a:ext cx="445600" cy="270700"/>
            </a:xfrm>
            <a:custGeom>
              <a:rect b="b" l="l" r="r" t="t"/>
              <a:pathLst>
                <a:path extrusionOk="0" h="10828" w="17824">
                  <a:moveTo>
                    <a:pt x="17605" y="0"/>
                  </a:moveTo>
                  <a:cubicBezTo>
                    <a:pt x="17545" y="0"/>
                    <a:pt x="17476" y="21"/>
                    <a:pt x="17403" y="64"/>
                  </a:cubicBezTo>
                  <a:lnTo>
                    <a:pt x="420" y="9865"/>
                  </a:lnTo>
                  <a:cubicBezTo>
                    <a:pt x="188" y="9999"/>
                    <a:pt x="1" y="10309"/>
                    <a:pt x="1" y="10558"/>
                  </a:cubicBezTo>
                  <a:cubicBezTo>
                    <a:pt x="1" y="10730"/>
                    <a:pt x="90" y="10827"/>
                    <a:pt x="222" y="10827"/>
                  </a:cubicBezTo>
                  <a:cubicBezTo>
                    <a:pt x="281" y="10827"/>
                    <a:pt x="348" y="10808"/>
                    <a:pt x="420" y="10766"/>
                  </a:cubicBezTo>
                  <a:lnTo>
                    <a:pt x="17403" y="961"/>
                  </a:lnTo>
                  <a:cubicBezTo>
                    <a:pt x="17636" y="828"/>
                    <a:pt x="17823" y="518"/>
                    <a:pt x="17823" y="269"/>
                  </a:cubicBezTo>
                  <a:cubicBezTo>
                    <a:pt x="17823" y="97"/>
                    <a:pt x="17735" y="0"/>
                    <a:pt x="17605"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43"/>
            <p:cNvSpPr/>
            <p:nvPr/>
          </p:nvSpPr>
          <p:spPr>
            <a:xfrm>
              <a:off x="3979850" y="2347050"/>
              <a:ext cx="445600" cy="270725"/>
            </a:xfrm>
            <a:custGeom>
              <a:rect b="b" l="l" r="r" t="t"/>
              <a:pathLst>
                <a:path extrusionOk="0" h="10829" w="17824">
                  <a:moveTo>
                    <a:pt x="17604" y="1"/>
                  </a:moveTo>
                  <a:cubicBezTo>
                    <a:pt x="17545" y="1"/>
                    <a:pt x="17476" y="21"/>
                    <a:pt x="17403" y="64"/>
                  </a:cubicBezTo>
                  <a:lnTo>
                    <a:pt x="420" y="9866"/>
                  </a:lnTo>
                  <a:cubicBezTo>
                    <a:pt x="188" y="9999"/>
                    <a:pt x="1" y="10310"/>
                    <a:pt x="1" y="10559"/>
                  </a:cubicBezTo>
                  <a:cubicBezTo>
                    <a:pt x="1" y="10731"/>
                    <a:pt x="90" y="10828"/>
                    <a:pt x="222" y="10828"/>
                  </a:cubicBezTo>
                  <a:cubicBezTo>
                    <a:pt x="281" y="10828"/>
                    <a:pt x="348" y="10808"/>
                    <a:pt x="420" y="10767"/>
                  </a:cubicBezTo>
                  <a:lnTo>
                    <a:pt x="17403" y="962"/>
                  </a:lnTo>
                  <a:cubicBezTo>
                    <a:pt x="17636" y="829"/>
                    <a:pt x="17823" y="518"/>
                    <a:pt x="17823" y="269"/>
                  </a:cubicBezTo>
                  <a:cubicBezTo>
                    <a:pt x="17823" y="98"/>
                    <a:pt x="17735" y="1"/>
                    <a:pt x="17604"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43"/>
            <p:cNvSpPr/>
            <p:nvPr/>
          </p:nvSpPr>
          <p:spPr>
            <a:xfrm>
              <a:off x="3979850" y="2404225"/>
              <a:ext cx="445600" cy="270700"/>
            </a:xfrm>
            <a:custGeom>
              <a:rect b="b" l="l" r="r" t="t"/>
              <a:pathLst>
                <a:path extrusionOk="0" h="10828" w="17824">
                  <a:moveTo>
                    <a:pt x="17604" y="1"/>
                  </a:moveTo>
                  <a:cubicBezTo>
                    <a:pt x="17545" y="1"/>
                    <a:pt x="17476" y="21"/>
                    <a:pt x="17403" y="64"/>
                  </a:cubicBezTo>
                  <a:lnTo>
                    <a:pt x="420" y="9866"/>
                  </a:lnTo>
                  <a:cubicBezTo>
                    <a:pt x="188" y="10002"/>
                    <a:pt x="1" y="10313"/>
                    <a:pt x="1" y="10558"/>
                  </a:cubicBezTo>
                  <a:cubicBezTo>
                    <a:pt x="1" y="10731"/>
                    <a:pt x="90" y="10828"/>
                    <a:pt x="222" y="10828"/>
                  </a:cubicBezTo>
                  <a:cubicBezTo>
                    <a:pt x="281" y="10828"/>
                    <a:pt x="348" y="10808"/>
                    <a:pt x="420" y="10767"/>
                  </a:cubicBezTo>
                  <a:lnTo>
                    <a:pt x="17403" y="962"/>
                  </a:lnTo>
                  <a:cubicBezTo>
                    <a:pt x="17636" y="828"/>
                    <a:pt x="17823" y="518"/>
                    <a:pt x="17823" y="269"/>
                  </a:cubicBezTo>
                  <a:cubicBezTo>
                    <a:pt x="17823" y="98"/>
                    <a:pt x="17735" y="1"/>
                    <a:pt x="17604"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43"/>
            <p:cNvSpPr/>
            <p:nvPr/>
          </p:nvSpPr>
          <p:spPr>
            <a:xfrm>
              <a:off x="4528675" y="1901375"/>
              <a:ext cx="166300" cy="130825"/>
            </a:xfrm>
            <a:custGeom>
              <a:rect b="b" l="l" r="r" t="t"/>
              <a:pathLst>
                <a:path extrusionOk="0" h="5233" w="6652">
                  <a:moveTo>
                    <a:pt x="972" y="1"/>
                  </a:moveTo>
                  <a:cubicBezTo>
                    <a:pt x="972" y="1"/>
                    <a:pt x="30" y="1488"/>
                    <a:pt x="17" y="1581"/>
                  </a:cubicBezTo>
                  <a:cubicBezTo>
                    <a:pt x="0" y="1676"/>
                    <a:pt x="2584" y="4437"/>
                    <a:pt x="2839" y="4717"/>
                  </a:cubicBezTo>
                  <a:cubicBezTo>
                    <a:pt x="2979" y="4870"/>
                    <a:pt x="3109" y="4993"/>
                    <a:pt x="3447" y="5014"/>
                  </a:cubicBezTo>
                  <a:cubicBezTo>
                    <a:pt x="4123" y="5054"/>
                    <a:pt x="6651" y="5232"/>
                    <a:pt x="6651" y="5232"/>
                  </a:cubicBezTo>
                  <a:lnTo>
                    <a:pt x="6252" y="3167"/>
                  </a:lnTo>
                  <a:lnTo>
                    <a:pt x="3761" y="3099"/>
                  </a:lnTo>
                  <a:cubicBezTo>
                    <a:pt x="3590" y="2956"/>
                    <a:pt x="972" y="1"/>
                    <a:pt x="972" y="1"/>
                  </a:cubicBezTo>
                  <a:close/>
                </a:path>
              </a:pathLst>
            </a:custGeom>
            <a:solidFill>
              <a:srgbClr val="F28F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43"/>
            <p:cNvSpPr/>
            <p:nvPr/>
          </p:nvSpPr>
          <p:spPr>
            <a:xfrm>
              <a:off x="4677550" y="1980550"/>
              <a:ext cx="106600" cy="71600"/>
            </a:xfrm>
            <a:custGeom>
              <a:rect b="b" l="l" r="r" t="t"/>
              <a:pathLst>
                <a:path extrusionOk="0" h="2864" w="4264">
                  <a:moveTo>
                    <a:pt x="297" y="0"/>
                  </a:moveTo>
                  <a:lnTo>
                    <a:pt x="0" y="2580"/>
                  </a:lnTo>
                  <a:lnTo>
                    <a:pt x="3840" y="2864"/>
                  </a:lnTo>
                  <a:lnTo>
                    <a:pt x="4264" y="90"/>
                  </a:lnTo>
                  <a:lnTo>
                    <a:pt x="297" y="0"/>
                  </a:ln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43"/>
            <p:cNvSpPr/>
            <p:nvPr/>
          </p:nvSpPr>
          <p:spPr>
            <a:xfrm>
              <a:off x="4677550" y="1980550"/>
              <a:ext cx="106600" cy="68100"/>
            </a:xfrm>
            <a:custGeom>
              <a:rect b="b" l="l" r="r" t="t"/>
              <a:pathLst>
                <a:path extrusionOk="0" h="2724" w="4264">
                  <a:moveTo>
                    <a:pt x="297" y="0"/>
                  </a:moveTo>
                  <a:lnTo>
                    <a:pt x="66" y="2021"/>
                  </a:lnTo>
                  <a:lnTo>
                    <a:pt x="0" y="2580"/>
                  </a:lnTo>
                  <a:lnTo>
                    <a:pt x="1922" y="2724"/>
                  </a:lnTo>
                  <a:lnTo>
                    <a:pt x="1922" y="2656"/>
                  </a:lnTo>
                  <a:cubicBezTo>
                    <a:pt x="1922" y="1533"/>
                    <a:pt x="2543" y="188"/>
                    <a:pt x="4264" y="90"/>
                  </a:cubicBezTo>
                  <a:lnTo>
                    <a:pt x="29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43"/>
            <p:cNvSpPr/>
            <p:nvPr/>
          </p:nvSpPr>
          <p:spPr>
            <a:xfrm>
              <a:off x="3873775" y="1869900"/>
              <a:ext cx="706450" cy="624975"/>
            </a:xfrm>
            <a:custGeom>
              <a:rect b="b" l="l" r="r" t="t"/>
              <a:pathLst>
                <a:path extrusionOk="0" h="24999" w="28258">
                  <a:moveTo>
                    <a:pt x="27966" y="0"/>
                  </a:moveTo>
                  <a:cubicBezTo>
                    <a:pt x="27895" y="0"/>
                    <a:pt x="27816" y="23"/>
                    <a:pt x="27732" y="72"/>
                  </a:cubicBezTo>
                  <a:lnTo>
                    <a:pt x="530" y="15774"/>
                  </a:lnTo>
                  <a:cubicBezTo>
                    <a:pt x="240" y="15946"/>
                    <a:pt x="1" y="16352"/>
                    <a:pt x="1" y="16689"/>
                  </a:cubicBezTo>
                  <a:lnTo>
                    <a:pt x="1" y="24621"/>
                  </a:lnTo>
                  <a:cubicBezTo>
                    <a:pt x="1" y="24860"/>
                    <a:pt x="120" y="24999"/>
                    <a:pt x="293" y="24999"/>
                  </a:cubicBezTo>
                  <a:cubicBezTo>
                    <a:pt x="365" y="24999"/>
                    <a:pt x="445" y="24975"/>
                    <a:pt x="530" y="24925"/>
                  </a:cubicBezTo>
                  <a:lnTo>
                    <a:pt x="27732" y="9225"/>
                  </a:lnTo>
                  <a:cubicBezTo>
                    <a:pt x="28022" y="9054"/>
                    <a:pt x="28257" y="8645"/>
                    <a:pt x="28257" y="8311"/>
                  </a:cubicBezTo>
                  <a:lnTo>
                    <a:pt x="28257" y="379"/>
                  </a:lnTo>
                  <a:cubicBezTo>
                    <a:pt x="28257" y="139"/>
                    <a:pt x="28138" y="0"/>
                    <a:pt x="27966"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43"/>
            <p:cNvSpPr/>
            <p:nvPr/>
          </p:nvSpPr>
          <p:spPr>
            <a:xfrm>
              <a:off x="3873775" y="1869900"/>
              <a:ext cx="706450" cy="430475"/>
            </a:xfrm>
            <a:custGeom>
              <a:rect b="b" l="l" r="r" t="t"/>
              <a:pathLst>
                <a:path extrusionOk="0" h="17219" w="28258">
                  <a:moveTo>
                    <a:pt x="27966" y="0"/>
                  </a:moveTo>
                  <a:cubicBezTo>
                    <a:pt x="27895" y="0"/>
                    <a:pt x="27816" y="23"/>
                    <a:pt x="27732" y="72"/>
                  </a:cubicBezTo>
                  <a:lnTo>
                    <a:pt x="530" y="15774"/>
                  </a:lnTo>
                  <a:cubicBezTo>
                    <a:pt x="240" y="15946"/>
                    <a:pt x="1" y="16352"/>
                    <a:pt x="1" y="16689"/>
                  </a:cubicBezTo>
                  <a:lnTo>
                    <a:pt x="1" y="17218"/>
                  </a:lnTo>
                  <a:lnTo>
                    <a:pt x="28257" y="907"/>
                  </a:lnTo>
                  <a:lnTo>
                    <a:pt x="28257" y="379"/>
                  </a:lnTo>
                  <a:cubicBezTo>
                    <a:pt x="28257" y="139"/>
                    <a:pt x="28138" y="0"/>
                    <a:pt x="279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43"/>
            <p:cNvSpPr/>
            <p:nvPr/>
          </p:nvSpPr>
          <p:spPr>
            <a:xfrm>
              <a:off x="3893575" y="2221700"/>
              <a:ext cx="158500" cy="242300"/>
            </a:xfrm>
            <a:custGeom>
              <a:rect b="b" l="l" r="r" t="t"/>
              <a:pathLst>
                <a:path extrusionOk="0" h="9692" w="6340">
                  <a:moveTo>
                    <a:pt x="6106" y="1"/>
                  </a:moveTo>
                  <a:cubicBezTo>
                    <a:pt x="6049" y="1"/>
                    <a:pt x="5986" y="19"/>
                    <a:pt x="5919" y="58"/>
                  </a:cubicBezTo>
                  <a:lnTo>
                    <a:pt x="424" y="3228"/>
                  </a:lnTo>
                  <a:cubicBezTo>
                    <a:pt x="192" y="3365"/>
                    <a:pt x="1" y="3693"/>
                    <a:pt x="1" y="3962"/>
                  </a:cubicBezTo>
                  <a:lnTo>
                    <a:pt x="1" y="9389"/>
                  </a:lnTo>
                  <a:cubicBezTo>
                    <a:pt x="1" y="9581"/>
                    <a:pt x="97" y="9691"/>
                    <a:pt x="237" y="9691"/>
                  </a:cubicBezTo>
                  <a:cubicBezTo>
                    <a:pt x="294" y="9691"/>
                    <a:pt x="357" y="9673"/>
                    <a:pt x="424" y="9635"/>
                  </a:cubicBezTo>
                  <a:lnTo>
                    <a:pt x="5919" y="6464"/>
                  </a:lnTo>
                  <a:cubicBezTo>
                    <a:pt x="6151" y="6327"/>
                    <a:pt x="6339" y="5999"/>
                    <a:pt x="6339" y="5730"/>
                  </a:cubicBezTo>
                  <a:lnTo>
                    <a:pt x="6339" y="300"/>
                  </a:lnTo>
                  <a:cubicBezTo>
                    <a:pt x="6339" y="111"/>
                    <a:pt x="6244" y="1"/>
                    <a:pt x="6106"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43"/>
            <p:cNvSpPr/>
            <p:nvPr/>
          </p:nvSpPr>
          <p:spPr>
            <a:xfrm>
              <a:off x="3893575" y="2264750"/>
              <a:ext cx="158500" cy="199250"/>
            </a:xfrm>
            <a:custGeom>
              <a:rect b="b" l="l" r="r" t="t"/>
              <a:pathLst>
                <a:path extrusionOk="0" h="7970" w="6340">
                  <a:moveTo>
                    <a:pt x="5090" y="1"/>
                  </a:moveTo>
                  <a:cubicBezTo>
                    <a:pt x="5012" y="1"/>
                    <a:pt x="4936" y="65"/>
                    <a:pt x="4881" y="192"/>
                  </a:cubicBezTo>
                  <a:lnTo>
                    <a:pt x="3247" y="4039"/>
                  </a:lnTo>
                  <a:lnTo>
                    <a:pt x="2452" y="3045"/>
                  </a:lnTo>
                  <a:cubicBezTo>
                    <a:pt x="2376" y="2952"/>
                    <a:pt x="2288" y="2906"/>
                    <a:pt x="2204" y="2906"/>
                  </a:cubicBezTo>
                  <a:cubicBezTo>
                    <a:pt x="2101" y="2906"/>
                    <a:pt x="2003" y="2974"/>
                    <a:pt x="1940" y="3107"/>
                  </a:cubicBezTo>
                  <a:lnTo>
                    <a:pt x="1" y="7240"/>
                  </a:lnTo>
                  <a:lnTo>
                    <a:pt x="1" y="7667"/>
                  </a:lnTo>
                  <a:cubicBezTo>
                    <a:pt x="1" y="7859"/>
                    <a:pt x="97" y="7969"/>
                    <a:pt x="237" y="7969"/>
                  </a:cubicBezTo>
                  <a:cubicBezTo>
                    <a:pt x="294" y="7969"/>
                    <a:pt x="357" y="7951"/>
                    <a:pt x="424" y="7913"/>
                  </a:cubicBezTo>
                  <a:lnTo>
                    <a:pt x="5919" y="4742"/>
                  </a:lnTo>
                  <a:cubicBezTo>
                    <a:pt x="6151" y="4605"/>
                    <a:pt x="6339" y="4277"/>
                    <a:pt x="6339" y="4008"/>
                  </a:cubicBezTo>
                  <a:lnTo>
                    <a:pt x="6339" y="2135"/>
                  </a:lnTo>
                  <a:lnTo>
                    <a:pt x="5301" y="175"/>
                  </a:lnTo>
                  <a:cubicBezTo>
                    <a:pt x="5240" y="59"/>
                    <a:pt x="5164" y="1"/>
                    <a:pt x="509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43"/>
            <p:cNvSpPr/>
            <p:nvPr/>
          </p:nvSpPr>
          <p:spPr>
            <a:xfrm>
              <a:off x="3893575" y="2287725"/>
              <a:ext cx="39725" cy="56700"/>
            </a:xfrm>
            <a:custGeom>
              <a:rect b="b" l="l" r="r" t="t"/>
              <a:pathLst>
                <a:path extrusionOk="0" h="2268" w="1589">
                  <a:moveTo>
                    <a:pt x="1445" y="0"/>
                  </a:moveTo>
                  <a:lnTo>
                    <a:pt x="424" y="587"/>
                  </a:lnTo>
                  <a:cubicBezTo>
                    <a:pt x="192" y="724"/>
                    <a:pt x="1" y="1052"/>
                    <a:pt x="1" y="1321"/>
                  </a:cubicBezTo>
                  <a:lnTo>
                    <a:pt x="1" y="2222"/>
                  </a:lnTo>
                  <a:cubicBezTo>
                    <a:pt x="66" y="2252"/>
                    <a:pt x="138" y="2268"/>
                    <a:pt x="216" y="2268"/>
                  </a:cubicBezTo>
                  <a:cubicBezTo>
                    <a:pt x="343" y="2268"/>
                    <a:pt x="486" y="2226"/>
                    <a:pt x="639" y="2137"/>
                  </a:cubicBezTo>
                  <a:cubicBezTo>
                    <a:pt x="1162" y="1836"/>
                    <a:pt x="1588" y="1099"/>
                    <a:pt x="1588" y="495"/>
                  </a:cubicBezTo>
                  <a:cubicBezTo>
                    <a:pt x="1588" y="283"/>
                    <a:pt x="1533" y="116"/>
                    <a:pt x="14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43"/>
            <p:cNvSpPr/>
            <p:nvPr/>
          </p:nvSpPr>
          <p:spPr>
            <a:xfrm>
              <a:off x="4103575" y="1946600"/>
              <a:ext cx="445675" cy="270700"/>
            </a:xfrm>
            <a:custGeom>
              <a:rect b="b" l="l" r="r" t="t"/>
              <a:pathLst>
                <a:path extrusionOk="0" h="10828" w="17827">
                  <a:moveTo>
                    <a:pt x="17605" y="0"/>
                  </a:moveTo>
                  <a:cubicBezTo>
                    <a:pt x="17545" y="0"/>
                    <a:pt x="17476" y="20"/>
                    <a:pt x="17403" y="62"/>
                  </a:cubicBezTo>
                  <a:lnTo>
                    <a:pt x="424" y="9867"/>
                  </a:lnTo>
                  <a:cubicBezTo>
                    <a:pt x="192" y="10000"/>
                    <a:pt x="0" y="10310"/>
                    <a:pt x="0" y="10560"/>
                  </a:cubicBezTo>
                  <a:cubicBezTo>
                    <a:pt x="0" y="10731"/>
                    <a:pt x="90" y="10828"/>
                    <a:pt x="222" y="10828"/>
                  </a:cubicBezTo>
                  <a:cubicBezTo>
                    <a:pt x="282" y="10828"/>
                    <a:pt x="351" y="10808"/>
                    <a:pt x="424" y="10765"/>
                  </a:cubicBezTo>
                  <a:lnTo>
                    <a:pt x="17403" y="963"/>
                  </a:lnTo>
                  <a:cubicBezTo>
                    <a:pt x="17639" y="826"/>
                    <a:pt x="17827" y="515"/>
                    <a:pt x="17827" y="266"/>
                  </a:cubicBezTo>
                  <a:cubicBezTo>
                    <a:pt x="17827" y="97"/>
                    <a:pt x="17737" y="0"/>
                    <a:pt x="17605"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43"/>
            <p:cNvSpPr/>
            <p:nvPr/>
          </p:nvSpPr>
          <p:spPr>
            <a:xfrm>
              <a:off x="4103575" y="2003775"/>
              <a:ext cx="445675" cy="270700"/>
            </a:xfrm>
            <a:custGeom>
              <a:rect b="b" l="l" r="r" t="t"/>
              <a:pathLst>
                <a:path extrusionOk="0" h="10828" w="17827">
                  <a:moveTo>
                    <a:pt x="17605" y="0"/>
                  </a:moveTo>
                  <a:cubicBezTo>
                    <a:pt x="17545" y="0"/>
                    <a:pt x="17476" y="20"/>
                    <a:pt x="17403" y="62"/>
                  </a:cubicBezTo>
                  <a:lnTo>
                    <a:pt x="424" y="9866"/>
                  </a:lnTo>
                  <a:cubicBezTo>
                    <a:pt x="192" y="10000"/>
                    <a:pt x="0" y="10310"/>
                    <a:pt x="0" y="10559"/>
                  </a:cubicBezTo>
                  <a:cubicBezTo>
                    <a:pt x="0" y="10730"/>
                    <a:pt x="90" y="10827"/>
                    <a:pt x="222" y="10827"/>
                  </a:cubicBezTo>
                  <a:cubicBezTo>
                    <a:pt x="282" y="10827"/>
                    <a:pt x="351" y="10807"/>
                    <a:pt x="424" y="10764"/>
                  </a:cubicBezTo>
                  <a:lnTo>
                    <a:pt x="17403" y="963"/>
                  </a:lnTo>
                  <a:cubicBezTo>
                    <a:pt x="17639" y="826"/>
                    <a:pt x="17827" y="515"/>
                    <a:pt x="17827" y="266"/>
                  </a:cubicBezTo>
                  <a:cubicBezTo>
                    <a:pt x="17827" y="97"/>
                    <a:pt x="17737" y="0"/>
                    <a:pt x="17605"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43"/>
            <p:cNvSpPr/>
            <p:nvPr/>
          </p:nvSpPr>
          <p:spPr>
            <a:xfrm>
              <a:off x="4103575" y="2060950"/>
              <a:ext cx="445675" cy="270700"/>
            </a:xfrm>
            <a:custGeom>
              <a:rect b="b" l="l" r="r" t="t"/>
              <a:pathLst>
                <a:path extrusionOk="0" h="10828" w="17827">
                  <a:moveTo>
                    <a:pt x="17604" y="0"/>
                  </a:moveTo>
                  <a:cubicBezTo>
                    <a:pt x="17545" y="0"/>
                    <a:pt x="17476" y="20"/>
                    <a:pt x="17403" y="61"/>
                  </a:cubicBezTo>
                  <a:lnTo>
                    <a:pt x="424" y="9866"/>
                  </a:lnTo>
                  <a:cubicBezTo>
                    <a:pt x="192" y="10000"/>
                    <a:pt x="0" y="10310"/>
                    <a:pt x="0" y="10559"/>
                  </a:cubicBezTo>
                  <a:cubicBezTo>
                    <a:pt x="0" y="10730"/>
                    <a:pt x="90" y="10827"/>
                    <a:pt x="222" y="10827"/>
                  </a:cubicBezTo>
                  <a:cubicBezTo>
                    <a:pt x="282" y="10827"/>
                    <a:pt x="351" y="10807"/>
                    <a:pt x="424" y="10764"/>
                  </a:cubicBezTo>
                  <a:lnTo>
                    <a:pt x="17403" y="962"/>
                  </a:lnTo>
                  <a:cubicBezTo>
                    <a:pt x="17639" y="826"/>
                    <a:pt x="17827" y="515"/>
                    <a:pt x="17827" y="269"/>
                  </a:cubicBezTo>
                  <a:cubicBezTo>
                    <a:pt x="17827" y="97"/>
                    <a:pt x="17737" y="0"/>
                    <a:pt x="17604"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43"/>
            <p:cNvSpPr/>
            <p:nvPr/>
          </p:nvSpPr>
          <p:spPr>
            <a:xfrm>
              <a:off x="4860225" y="2733875"/>
              <a:ext cx="36050" cy="52500"/>
            </a:xfrm>
            <a:custGeom>
              <a:rect b="b" l="l" r="r" t="t"/>
              <a:pathLst>
                <a:path extrusionOk="0" h="2100" w="1442">
                  <a:moveTo>
                    <a:pt x="0" y="1"/>
                  </a:moveTo>
                  <a:lnTo>
                    <a:pt x="0" y="2100"/>
                  </a:lnTo>
                  <a:lnTo>
                    <a:pt x="1441" y="2100"/>
                  </a:lnTo>
                  <a:lnTo>
                    <a:pt x="1441" y="1"/>
                  </a:ln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43"/>
            <p:cNvSpPr/>
            <p:nvPr/>
          </p:nvSpPr>
          <p:spPr>
            <a:xfrm>
              <a:off x="4733700" y="2669025"/>
              <a:ext cx="37825" cy="53700"/>
            </a:xfrm>
            <a:custGeom>
              <a:rect b="b" l="l" r="r" t="t"/>
              <a:pathLst>
                <a:path extrusionOk="0" h="2148" w="1513">
                  <a:moveTo>
                    <a:pt x="1437" y="1"/>
                  </a:moveTo>
                  <a:lnTo>
                    <a:pt x="0" y="52"/>
                  </a:lnTo>
                  <a:lnTo>
                    <a:pt x="72" y="2148"/>
                  </a:lnTo>
                  <a:lnTo>
                    <a:pt x="1512" y="2096"/>
                  </a:lnTo>
                  <a:lnTo>
                    <a:pt x="1437" y="1"/>
                  </a:ln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43"/>
            <p:cNvSpPr/>
            <p:nvPr/>
          </p:nvSpPr>
          <p:spPr>
            <a:xfrm>
              <a:off x="4696475" y="2222375"/>
              <a:ext cx="211975" cy="525100"/>
            </a:xfrm>
            <a:custGeom>
              <a:rect b="b" l="l" r="r" t="t"/>
              <a:pathLst>
                <a:path extrusionOk="0" h="21004" w="8479">
                  <a:moveTo>
                    <a:pt x="1165" y="0"/>
                  </a:moveTo>
                  <a:cubicBezTo>
                    <a:pt x="1165" y="0"/>
                    <a:pt x="1" y="9006"/>
                    <a:pt x="152" y="9863"/>
                  </a:cubicBezTo>
                  <a:cubicBezTo>
                    <a:pt x="298" y="10720"/>
                    <a:pt x="1455" y="18710"/>
                    <a:pt x="1455" y="18710"/>
                  </a:cubicBezTo>
                  <a:cubicBezTo>
                    <a:pt x="1710" y="18846"/>
                    <a:pt x="1956" y="18894"/>
                    <a:pt x="2174" y="18894"/>
                  </a:cubicBezTo>
                  <a:cubicBezTo>
                    <a:pt x="2669" y="18894"/>
                    <a:pt x="3022" y="18648"/>
                    <a:pt x="3022" y="18648"/>
                  </a:cubicBezTo>
                  <a:cubicBezTo>
                    <a:pt x="3022" y="18648"/>
                    <a:pt x="3318" y="13181"/>
                    <a:pt x="3267" y="12235"/>
                  </a:cubicBezTo>
                  <a:cubicBezTo>
                    <a:pt x="3216" y="11287"/>
                    <a:pt x="2981" y="9945"/>
                    <a:pt x="2981" y="9945"/>
                  </a:cubicBezTo>
                  <a:lnTo>
                    <a:pt x="4315" y="4239"/>
                  </a:lnTo>
                  <a:cubicBezTo>
                    <a:pt x="4315" y="4239"/>
                    <a:pt x="4698" y="9085"/>
                    <a:pt x="4920" y="10870"/>
                  </a:cubicBezTo>
                  <a:cubicBezTo>
                    <a:pt x="5178" y="12918"/>
                    <a:pt x="6482" y="20707"/>
                    <a:pt x="6482" y="20707"/>
                  </a:cubicBezTo>
                  <a:cubicBezTo>
                    <a:pt x="6800" y="20929"/>
                    <a:pt x="7086" y="21004"/>
                    <a:pt x="7327" y="21004"/>
                  </a:cubicBezTo>
                  <a:cubicBezTo>
                    <a:pt x="7810" y="21004"/>
                    <a:pt x="8110" y="20707"/>
                    <a:pt x="8110" y="20707"/>
                  </a:cubicBezTo>
                  <a:cubicBezTo>
                    <a:pt x="8110" y="20707"/>
                    <a:pt x="8288" y="14973"/>
                    <a:pt x="8397" y="12908"/>
                  </a:cubicBezTo>
                  <a:cubicBezTo>
                    <a:pt x="8479" y="11389"/>
                    <a:pt x="8107" y="10662"/>
                    <a:pt x="8073" y="10266"/>
                  </a:cubicBezTo>
                  <a:cubicBezTo>
                    <a:pt x="8073" y="10266"/>
                    <a:pt x="7895" y="1376"/>
                    <a:pt x="7895"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43"/>
            <p:cNvSpPr/>
            <p:nvPr/>
          </p:nvSpPr>
          <p:spPr>
            <a:xfrm>
              <a:off x="4725575" y="1982775"/>
              <a:ext cx="168300" cy="265200"/>
            </a:xfrm>
            <a:custGeom>
              <a:rect b="b" l="l" r="r" t="t"/>
              <a:pathLst>
                <a:path extrusionOk="0" h="10608" w="6732">
                  <a:moveTo>
                    <a:pt x="2343" y="1"/>
                  </a:moveTo>
                  <a:cubicBezTo>
                    <a:pt x="622" y="99"/>
                    <a:pt x="1" y="1444"/>
                    <a:pt x="1" y="2567"/>
                  </a:cubicBezTo>
                  <a:lnTo>
                    <a:pt x="1" y="9584"/>
                  </a:lnTo>
                  <a:cubicBezTo>
                    <a:pt x="1001" y="10314"/>
                    <a:pt x="2272" y="10608"/>
                    <a:pt x="3457" y="10608"/>
                  </a:cubicBezTo>
                  <a:cubicBezTo>
                    <a:pt x="4881" y="10608"/>
                    <a:pt x="6180" y="10184"/>
                    <a:pt x="6731" y="9584"/>
                  </a:cubicBezTo>
                  <a:lnTo>
                    <a:pt x="6731" y="5325"/>
                  </a:lnTo>
                  <a:lnTo>
                    <a:pt x="6731" y="2843"/>
                  </a:lnTo>
                  <a:cubicBezTo>
                    <a:pt x="6731" y="1540"/>
                    <a:pt x="5851" y="382"/>
                    <a:pt x="4585" y="69"/>
                  </a:cubicBezTo>
                  <a:cubicBezTo>
                    <a:pt x="4578" y="69"/>
                    <a:pt x="4571" y="65"/>
                    <a:pt x="4564" y="65"/>
                  </a:cubicBezTo>
                  <a:lnTo>
                    <a:pt x="234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43"/>
            <p:cNvSpPr/>
            <p:nvPr/>
          </p:nvSpPr>
          <p:spPr>
            <a:xfrm>
              <a:off x="4846575" y="1840725"/>
              <a:ext cx="27925" cy="57675"/>
            </a:xfrm>
            <a:custGeom>
              <a:rect b="b" l="l" r="r" t="t"/>
              <a:pathLst>
                <a:path extrusionOk="0" h="2307" w="1117">
                  <a:moveTo>
                    <a:pt x="294" y="1"/>
                  </a:moveTo>
                  <a:cubicBezTo>
                    <a:pt x="241" y="1"/>
                    <a:pt x="209" y="6"/>
                    <a:pt x="209" y="6"/>
                  </a:cubicBezTo>
                  <a:lnTo>
                    <a:pt x="1" y="2307"/>
                  </a:lnTo>
                  <a:lnTo>
                    <a:pt x="844" y="2211"/>
                  </a:lnTo>
                  <a:cubicBezTo>
                    <a:pt x="1058" y="1027"/>
                    <a:pt x="1117" y="508"/>
                    <a:pt x="844" y="231"/>
                  </a:cubicBezTo>
                  <a:cubicBezTo>
                    <a:pt x="650" y="31"/>
                    <a:pt x="416" y="1"/>
                    <a:pt x="29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43"/>
            <p:cNvSpPr/>
            <p:nvPr/>
          </p:nvSpPr>
          <p:spPr>
            <a:xfrm>
              <a:off x="4708325" y="1828625"/>
              <a:ext cx="33425" cy="27375"/>
            </a:xfrm>
            <a:custGeom>
              <a:rect b="b" l="l" r="r" t="t"/>
              <a:pathLst>
                <a:path extrusionOk="0" h="1095" w="1337">
                  <a:moveTo>
                    <a:pt x="178" y="0"/>
                  </a:moveTo>
                  <a:cubicBezTo>
                    <a:pt x="25" y="0"/>
                    <a:pt x="1" y="234"/>
                    <a:pt x="117" y="443"/>
                  </a:cubicBezTo>
                  <a:cubicBezTo>
                    <a:pt x="257" y="699"/>
                    <a:pt x="524" y="1030"/>
                    <a:pt x="1094" y="1095"/>
                  </a:cubicBezTo>
                  <a:cubicBezTo>
                    <a:pt x="1100" y="1057"/>
                    <a:pt x="1336" y="436"/>
                    <a:pt x="1336" y="436"/>
                  </a:cubicBezTo>
                  <a:lnTo>
                    <a:pt x="828" y="149"/>
                  </a:lnTo>
                  <a:cubicBezTo>
                    <a:pt x="828" y="149"/>
                    <a:pt x="486" y="149"/>
                    <a:pt x="302" y="40"/>
                  </a:cubicBezTo>
                  <a:cubicBezTo>
                    <a:pt x="254" y="12"/>
                    <a:pt x="212" y="0"/>
                    <a:pt x="17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43"/>
            <p:cNvSpPr/>
            <p:nvPr/>
          </p:nvSpPr>
          <p:spPr>
            <a:xfrm>
              <a:off x="4723525" y="1817150"/>
              <a:ext cx="159000" cy="199125"/>
            </a:xfrm>
            <a:custGeom>
              <a:rect b="b" l="l" r="r" t="t"/>
              <a:pathLst>
                <a:path extrusionOk="0" h="7965" w="6360">
                  <a:moveTo>
                    <a:pt x="2451" y="1"/>
                  </a:moveTo>
                  <a:cubicBezTo>
                    <a:pt x="1546" y="1"/>
                    <a:pt x="674" y="456"/>
                    <a:pt x="404" y="1604"/>
                  </a:cubicBezTo>
                  <a:cubicBezTo>
                    <a:pt x="1" y="3324"/>
                    <a:pt x="455" y="4342"/>
                    <a:pt x="728" y="4912"/>
                  </a:cubicBezTo>
                  <a:cubicBezTo>
                    <a:pt x="971" y="5424"/>
                    <a:pt x="1346" y="5878"/>
                    <a:pt x="1506" y="5922"/>
                  </a:cubicBezTo>
                  <a:cubicBezTo>
                    <a:pt x="1576" y="5941"/>
                    <a:pt x="1665" y="5948"/>
                    <a:pt x="1759" y="5948"/>
                  </a:cubicBezTo>
                  <a:cubicBezTo>
                    <a:pt x="2063" y="5948"/>
                    <a:pt x="2428" y="5874"/>
                    <a:pt x="2428" y="5874"/>
                  </a:cubicBezTo>
                  <a:lnTo>
                    <a:pt x="2428" y="5874"/>
                  </a:lnTo>
                  <a:lnTo>
                    <a:pt x="2425" y="6626"/>
                  </a:lnTo>
                  <a:cubicBezTo>
                    <a:pt x="2055" y="7076"/>
                    <a:pt x="1814" y="7965"/>
                    <a:pt x="2737" y="7965"/>
                  </a:cubicBezTo>
                  <a:cubicBezTo>
                    <a:pt x="2812" y="7965"/>
                    <a:pt x="2896" y="7959"/>
                    <a:pt x="2987" y="7946"/>
                  </a:cubicBezTo>
                  <a:cubicBezTo>
                    <a:pt x="4199" y="7782"/>
                    <a:pt x="4646" y="6690"/>
                    <a:pt x="4646" y="6690"/>
                  </a:cubicBezTo>
                  <a:lnTo>
                    <a:pt x="4735" y="4625"/>
                  </a:lnTo>
                  <a:cubicBezTo>
                    <a:pt x="4735" y="4625"/>
                    <a:pt x="4846" y="4709"/>
                    <a:pt x="5026" y="4709"/>
                  </a:cubicBezTo>
                  <a:cubicBezTo>
                    <a:pt x="5140" y="4709"/>
                    <a:pt x="5281" y="4675"/>
                    <a:pt x="5438" y="4567"/>
                  </a:cubicBezTo>
                  <a:cubicBezTo>
                    <a:pt x="5779" y="4328"/>
                    <a:pt x="6360" y="3611"/>
                    <a:pt x="6103" y="3072"/>
                  </a:cubicBezTo>
                  <a:cubicBezTo>
                    <a:pt x="5984" y="2821"/>
                    <a:pt x="5807" y="2738"/>
                    <a:pt x="5639" y="2738"/>
                  </a:cubicBezTo>
                  <a:cubicBezTo>
                    <a:pt x="5453" y="2738"/>
                    <a:pt x="5276" y="2840"/>
                    <a:pt x="5196" y="2926"/>
                  </a:cubicBezTo>
                  <a:cubicBezTo>
                    <a:pt x="5059" y="3065"/>
                    <a:pt x="4907" y="3264"/>
                    <a:pt x="4786" y="3264"/>
                  </a:cubicBezTo>
                  <a:cubicBezTo>
                    <a:pt x="4768" y="3264"/>
                    <a:pt x="4751" y="3260"/>
                    <a:pt x="4735" y="3250"/>
                  </a:cubicBezTo>
                  <a:cubicBezTo>
                    <a:pt x="4735" y="3250"/>
                    <a:pt x="5189" y="1192"/>
                    <a:pt x="4005" y="448"/>
                  </a:cubicBezTo>
                  <a:cubicBezTo>
                    <a:pt x="3558" y="167"/>
                    <a:pt x="2998" y="1"/>
                    <a:pt x="2451" y="1"/>
                  </a:cubicBez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43"/>
            <p:cNvSpPr/>
            <p:nvPr/>
          </p:nvSpPr>
          <p:spPr>
            <a:xfrm>
              <a:off x="4716800" y="1784625"/>
              <a:ext cx="142000" cy="119075"/>
            </a:xfrm>
            <a:custGeom>
              <a:rect b="b" l="l" r="r" t="t"/>
              <a:pathLst>
                <a:path extrusionOk="0" h="4763" w="5680">
                  <a:moveTo>
                    <a:pt x="357" y="1"/>
                  </a:moveTo>
                  <a:cubicBezTo>
                    <a:pt x="238" y="1"/>
                    <a:pt x="197" y="85"/>
                    <a:pt x="147" y="264"/>
                  </a:cubicBezTo>
                  <a:cubicBezTo>
                    <a:pt x="41" y="640"/>
                    <a:pt x="0" y="1503"/>
                    <a:pt x="512" y="2083"/>
                  </a:cubicBezTo>
                  <a:lnTo>
                    <a:pt x="939" y="2237"/>
                  </a:lnTo>
                  <a:cubicBezTo>
                    <a:pt x="939" y="2237"/>
                    <a:pt x="1168" y="2442"/>
                    <a:pt x="1970" y="2541"/>
                  </a:cubicBezTo>
                  <a:cubicBezTo>
                    <a:pt x="2196" y="2568"/>
                    <a:pt x="2457" y="2578"/>
                    <a:pt x="2721" y="2578"/>
                  </a:cubicBezTo>
                  <a:cubicBezTo>
                    <a:pt x="3387" y="2578"/>
                    <a:pt x="4062" y="2513"/>
                    <a:pt x="4184" y="2496"/>
                  </a:cubicBezTo>
                  <a:cubicBezTo>
                    <a:pt x="4198" y="2494"/>
                    <a:pt x="4211" y="2493"/>
                    <a:pt x="4223" y="2493"/>
                  </a:cubicBezTo>
                  <a:cubicBezTo>
                    <a:pt x="4423" y="2493"/>
                    <a:pt x="4475" y="2727"/>
                    <a:pt x="4594" y="3305"/>
                  </a:cubicBezTo>
                  <a:cubicBezTo>
                    <a:pt x="4704" y="3844"/>
                    <a:pt x="4792" y="4759"/>
                    <a:pt x="5004" y="4762"/>
                  </a:cubicBezTo>
                  <a:cubicBezTo>
                    <a:pt x="5069" y="4762"/>
                    <a:pt x="5307" y="4367"/>
                    <a:pt x="5465" y="4227"/>
                  </a:cubicBezTo>
                  <a:cubicBezTo>
                    <a:pt x="5679" y="4028"/>
                    <a:pt x="5400" y="2250"/>
                    <a:pt x="5400" y="2250"/>
                  </a:cubicBezTo>
                  <a:cubicBezTo>
                    <a:pt x="5400" y="2250"/>
                    <a:pt x="5618" y="1578"/>
                    <a:pt x="5192" y="1131"/>
                  </a:cubicBezTo>
                  <a:cubicBezTo>
                    <a:pt x="4765" y="684"/>
                    <a:pt x="3939" y="759"/>
                    <a:pt x="3335" y="739"/>
                  </a:cubicBezTo>
                  <a:cubicBezTo>
                    <a:pt x="2707" y="714"/>
                    <a:pt x="2034" y="677"/>
                    <a:pt x="1174" y="305"/>
                  </a:cubicBezTo>
                  <a:cubicBezTo>
                    <a:pt x="722" y="106"/>
                    <a:pt x="490" y="1"/>
                    <a:pt x="35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43"/>
            <p:cNvSpPr/>
            <p:nvPr/>
          </p:nvSpPr>
          <p:spPr>
            <a:xfrm>
              <a:off x="4849050" y="1828225"/>
              <a:ext cx="21625" cy="16175"/>
            </a:xfrm>
            <a:custGeom>
              <a:rect b="b" l="l" r="r" t="t"/>
              <a:pathLst>
                <a:path extrusionOk="0" h="647" w="865">
                  <a:moveTo>
                    <a:pt x="488" y="1"/>
                  </a:moveTo>
                  <a:cubicBezTo>
                    <a:pt x="423" y="1"/>
                    <a:pt x="356" y="16"/>
                    <a:pt x="294" y="49"/>
                  </a:cubicBezTo>
                  <a:cubicBezTo>
                    <a:pt x="86" y="162"/>
                    <a:pt x="0" y="428"/>
                    <a:pt x="110" y="646"/>
                  </a:cubicBezTo>
                  <a:lnTo>
                    <a:pt x="864" y="240"/>
                  </a:lnTo>
                  <a:cubicBezTo>
                    <a:pt x="790" y="87"/>
                    <a:pt x="642" y="1"/>
                    <a:pt x="48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43"/>
            <p:cNvSpPr/>
            <p:nvPr/>
          </p:nvSpPr>
          <p:spPr>
            <a:xfrm>
              <a:off x="4784200" y="1939675"/>
              <a:ext cx="51400" cy="31750"/>
            </a:xfrm>
            <a:custGeom>
              <a:rect b="b" l="l" r="r" t="t"/>
              <a:pathLst>
                <a:path extrusionOk="0" h="1270" w="2056">
                  <a:moveTo>
                    <a:pt x="2055" y="0"/>
                  </a:moveTo>
                  <a:cubicBezTo>
                    <a:pt x="1991" y="158"/>
                    <a:pt x="1775" y="400"/>
                    <a:pt x="1513" y="540"/>
                  </a:cubicBezTo>
                  <a:cubicBezTo>
                    <a:pt x="1120" y="748"/>
                    <a:pt x="1" y="973"/>
                    <a:pt x="1" y="973"/>
                  </a:cubicBezTo>
                  <a:lnTo>
                    <a:pt x="1" y="1270"/>
                  </a:lnTo>
                  <a:cubicBezTo>
                    <a:pt x="1" y="1270"/>
                    <a:pt x="1461" y="1000"/>
                    <a:pt x="1748" y="635"/>
                  </a:cubicBezTo>
                  <a:cubicBezTo>
                    <a:pt x="1980" y="335"/>
                    <a:pt x="2055" y="1"/>
                    <a:pt x="2055" y="0"/>
                  </a:cubicBezTo>
                  <a:close/>
                </a:path>
              </a:pathLst>
            </a:custGeom>
            <a:solidFill>
              <a:srgbClr val="F28F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43"/>
            <p:cNvSpPr/>
            <p:nvPr/>
          </p:nvSpPr>
          <p:spPr>
            <a:xfrm>
              <a:off x="4790950" y="1885600"/>
              <a:ext cx="11200" cy="11700"/>
            </a:xfrm>
            <a:custGeom>
              <a:rect b="b" l="l" r="r" t="t"/>
              <a:pathLst>
                <a:path extrusionOk="0" h="468" w="448">
                  <a:moveTo>
                    <a:pt x="222" y="0"/>
                  </a:moveTo>
                  <a:cubicBezTo>
                    <a:pt x="100" y="0"/>
                    <a:pt x="0" y="106"/>
                    <a:pt x="0" y="232"/>
                  </a:cubicBezTo>
                  <a:cubicBezTo>
                    <a:pt x="0" y="361"/>
                    <a:pt x="100" y="468"/>
                    <a:pt x="222" y="468"/>
                  </a:cubicBezTo>
                  <a:cubicBezTo>
                    <a:pt x="349" y="464"/>
                    <a:pt x="448" y="361"/>
                    <a:pt x="448" y="232"/>
                  </a:cubicBezTo>
                  <a:cubicBezTo>
                    <a:pt x="448" y="102"/>
                    <a:pt x="349" y="0"/>
                    <a:pt x="22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43"/>
            <p:cNvSpPr/>
            <p:nvPr/>
          </p:nvSpPr>
          <p:spPr>
            <a:xfrm>
              <a:off x="4796825" y="1866425"/>
              <a:ext cx="13850" cy="10400"/>
            </a:xfrm>
            <a:custGeom>
              <a:rect b="b" l="l" r="r" t="t"/>
              <a:pathLst>
                <a:path extrusionOk="0" h="416" w="554">
                  <a:moveTo>
                    <a:pt x="243" y="1"/>
                  </a:moveTo>
                  <a:cubicBezTo>
                    <a:pt x="145" y="1"/>
                    <a:pt x="51" y="55"/>
                    <a:pt x="0" y="153"/>
                  </a:cubicBezTo>
                  <a:lnTo>
                    <a:pt x="482" y="416"/>
                  </a:lnTo>
                  <a:cubicBezTo>
                    <a:pt x="553" y="279"/>
                    <a:pt x="503" y="108"/>
                    <a:pt x="369" y="33"/>
                  </a:cubicBezTo>
                  <a:cubicBezTo>
                    <a:pt x="329" y="11"/>
                    <a:pt x="285" y="1"/>
                    <a:pt x="243"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43"/>
            <p:cNvSpPr/>
            <p:nvPr/>
          </p:nvSpPr>
          <p:spPr>
            <a:xfrm>
              <a:off x="4778500" y="1929525"/>
              <a:ext cx="14100" cy="9500"/>
            </a:xfrm>
            <a:custGeom>
              <a:rect b="b" l="l" r="r" t="t"/>
              <a:pathLst>
                <a:path extrusionOk="0" h="380" w="564">
                  <a:moveTo>
                    <a:pt x="512" y="1"/>
                  </a:moveTo>
                  <a:lnTo>
                    <a:pt x="0" y="192"/>
                  </a:lnTo>
                  <a:cubicBezTo>
                    <a:pt x="40" y="306"/>
                    <a:pt x="145" y="380"/>
                    <a:pt x="256" y="380"/>
                  </a:cubicBezTo>
                  <a:cubicBezTo>
                    <a:pt x="287" y="380"/>
                    <a:pt x="318" y="374"/>
                    <a:pt x="348" y="362"/>
                  </a:cubicBezTo>
                  <a:cubicBezTo>
                    <a:pt x="492" y="308"/>
                    <a:pt x="563" y="147"/>
                    <a:pt x="512" y="1"/>
                  </a:cubicBezTo>
                  <a:close/>
                </a:path>
              </a:pathLst>
            </a:custGeom>
            <a:solidFill>
              <a:srgbClr val="F28F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43"/>
            <p:cNvSpPr/>
            <p:nvPr/>
          </p:nvSpPr>
          <p:spPr>
            <a:xfrm>
              <a:off x="4738575" y="1863575"/>
              <a:ext cx="13225" cy="11375"/>
            </a:xfrm>
            <a:custGeom>
              <a:rect b="b" l="l" r="r" t="t"/>
              <a:pathLst>
                <a:path extrusionOk="0" h="455" w="529">
                  <a:moveTo>
                    <a:pt x="308" y="0"/>
                  </a:moveTo>
                  <a:cubicBezTo>
                    <a:pt x="252" y="0"/>
                    <a:pt x="196" y="18"/>
                    <a:pt x="147" y="55"/>
                  </a:cubicBezTo>
                  <a:cubicBezTo>
                    <a:pt x="27" y="150"/>
                    <a:pt x="0" y="328"/>
                    <a:pt x="89" y="454"/>
                  </a:cubicBezTo>
                  <a:lnTo>
                    <a:pt x="528" y="116"/>
                  </a:lnTo>
                  <a:cubicBezTo>
                    <a:pt x="475" y="40"/>
                    <a:pt x="393" y="0"/>
                    <a:pt x="30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43"/>
            <p:cNvSpPr/>
            <p:nvPr/>
          </p:nvSpPr>
          <p:spPr>
            <a:xfrm>
              <a:off x="4744200" y="1883975"/>
              <a:ext cx="11275" cy="11700"/>
            </a:xfrm>
            <a:custGeom>
              <a:rect b="b" l="l" r="r" t="t"/>
              <a:pathLst>
                <a:path extrusionOk="0" h="468" w="451">
                  <a:moveTo>
                    <a:pt x="226" y="0"/>
                  </a:moveTo>
                  <a:cubicBezTo>
                    <a:pt x="99" y="0"/>
                    <a:pt x="0" y="106"/>
                    <a:pt x="0" y="235"/>
                  </a:cubicBezTo>
                  <a:cubicBezTo>
                    <a:pt x="0" y="362"/>
                    <a:pt x="99" y="467"/>
                    <a:pt x="226" y="467"/>
                  </a:cubicBezTo>
                  <a:cubicBezTo>
                    <a:pt x="348" y="467"/>
                    <a:pt x="451" y="362"/>
                    <a:pt x="451" y="232"/>
                  </a:cubicBezTo>
                  <a:cubicBezTo>
                    <a:pt x="451" y="103"/>
                    <a:pt x="348" y="0"/>
                    <a:pt x="226"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43"/>
            <p:cNvSpPr/>
            <p:nvPr/>
          </p:nvSpPr>
          <p:spPr>
            <a:xfrm>
              <a:off x="4753300" y="1884475"/>
              <a:ext cx="19500" cy="33825"/>
            </a:xfrm>
            <a:custGeom>
              <a:rect b="b" l="l" r="r" t="t"/>
              <a:pathLst>
                <a:path extrusionOk="0" h="1353" w="780">
                  <a:moveTo>
                    <a:pt x="779" y="1"/>
                  </a:moveTo>
                  <a:lnTo>
                    <a:pt x="1" y="1113"/>
                  </a:lnTo>
                  <a:lnTo>
                    <a:pt x="708" y="1352"/>
                  </a:lnTo>
                  <a:lnTo>
                    <a:pt x="779" y="1"/>
                  </a:lnTo>
                  <a:close/>
                </a:path>
              </a:pathLst>
            </a:custGeom>
            <a:solidFill>
              <a:srgbClr val="F28F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43"/>
            <p:cNvSpPr/>
            <p:nvPr/>
          </p:nvSpPr>
          <p:spPr>
            <a:xfrm>
              <a:off x="4800125" y="2763350"/>
              <a:ext cx="105100" cy="96050"/>
            </a:xfrm>
            <a:custGeom>
              <a:rect b="b" l="l" r="r" t="t"/>
              <a:pathLst>
                <a:path extrusionOk="0" h="3842" w="4204">
                  <a:moveTo>
                    <a:pt x="3855" y="1"/>
                  </a:moveTo>
                  <a:cubicBezTo>
                    <a:pt x="3852" y="1"/>
                    <a:pt x="3849" y="1"/>
                    <a:pt x="3845" y="2"/>
                  </a:cubicBezTo>
                  <a:lnTo>
                    <a:pt x="3845" y="160"/>
                  </a:lnTo>
                  <a:cubicBezTo>
                    <a:pt x="3739" y="276"/>
                    <a:pt x="3449" y="391"/>
                    <a:pt x="3124" y="402"/>
                  </a:cubicBezTo>
                  <a:cubicBezTo>
                    <a:pt x="3105" y="403"/>
                    <a:pt x="3084" y="403"/>
                    <a:pt x="3060" y="403"/>
                  </a:cubicBezTo>
                  <a:cubicBezTo>
                    <a:pt x="2825" y="403"/>
                    <a:pt x="2404" y="356"/>
                    <a:pt x="2404" y="207"/>
                  </a:cubicBezTo>
                  <a:lnTo>
                    <a:pt x="2404" y="2"/>
                  </a:lnTo>
                  <a:cubicBezTo>
                    <a:pt x="2268" y="64"/>
                    <a:pt x="1947" y="1283"/>
                    <a:pt x="1377" y="1804"/>
                  </a:cubicBezTo>
                  <a:cubicBezTo>
                    <a:pt x="924" y="2218"/>
                    <a:pt x="303" y="2699"/>
                    <a:pt x="145" y="3160"/>
                  </a:cubicBezTo>
                  <a:cubicBezTo>
                    <a:pt x="0" y="3586"/>
                    <a:pt x="791" y="3841"/>
                    <a:pt x="1267" y="3841"/>
                  </a:cubicBezTo>
                  <a:cubicBezTo>
                    <a:pt x="1328" y="3841"/>
                    <a:pt x="1384" y="3837"/>
                    <a:pt x="1432" y="3828"/>
                  </a:cubicBezTo>
                  <a:cubicBezTo>
                    <a:pt x="1924" y="3743"/>
                    <a:pt x="2780" y="3395"/>
                    <a:pt x="2992" y="3074"/>
                  </a:cubicBezTo>
                  <a:cubicBezTo>
                    <a:pt x="3206" y="2750"/>
                    <a:pt x="3309" y="2275"/>
                    <a:pt x="3483" y="2040"/>
                  </a:cubicBezTo>
                  <a:cubicBezTo>
                    <a:pt x="3657" y="1804"/>
                    <a:pt x="4060" y="1542"/>
                    <a:pt x="4152" y="1269"/>
                  </a:cubicBezTo>
                  <a:cubicBezTo>
                    <a:pt x="4203" y="1119"/>
                    <a:pt x="4142" y="791"/>
                    <a:pt x="4071" y="514"/>
                  </a:cubicBezTo>
                  <a:cubicBezTo>
                    <a:pt x="4004" y="269"/>
                    <a:pt x="3936" y="1"/>
                    <a:pt x="385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43"/>
            <p:cNvSpPr/>
            <p:nvPr/>
          </p:nvSpPr>
          <p:spPr>
            <a:xfrm>
              <a:off x="4647525" y="2709525"/>
              <a:ext cx="137475" cy="70475"/>
            </a:xfrm>
            <a:custGeom>
              <a:rect b="b" l="l" r="r" t="t"/>
              <a:pathLst>
                <a:path extrusionOk="0" h="2819" w="5499">
                  <a:moveTo>
                    <a:pt x="4951" y="1"/>
                  </a:moveTo>
                  <a:cubicBezTo>
                    <a:pt x="4948" y="1"/>
                    <a:pt x="4945" y="1"/>
                    <a:pt x="4942" y="2"/>
                  </a:cubicBezTo>
                  <a:lnTo>
                    <a:pt x="4945" y="128"/>
                  </a:lnTo>
                  <a:cubicBezTo>
                    <a:pt x="4833" y="299"/>
                    <a:pt x="4422" y="403"/>
                    <a:pt x="4044" y="403"/>
                  </a:cubicBezTo>
                  <a:cubicBezTo>
                    <a:pt x="3840" y="403"/>
                    <a:pt x="3645" y="373"/>
                    <a:pt x="3512" y="306"/>
                  </a:cubicBezTo>
                  <a:lnTo>
                    <a:pt x="3505" y="84"/>
                  </a:lnTo>
                  <a:cubicBezTo>
                    <a:pt x="3430" y="84"/>
                    <a:pt x="3369" y="189"/>
                    <a:pt x="3205" y="370"/>
                  </a:cubicBezTo>
                  <a:cubicBezTo>
                    <a:pt x="3003" y="586"/>
                    <a:pt x="2680" y="818"/>
                    <a:pt x="2355" y="978"/>
                  </a:cubicBezTo>
                  <a:cubicBezTo>
                    <a:pt x="1815" y="1248"/>
                    <a:pt x="768" y="1664"/>
                    <a:pt x="297" y="1876"/>
                  </a:cubicBezTo>
                  <a:cubicBezTo>
                    <a:pt x="0" y="2009"/>
                    <a:pt x="13" y="2367"/>
                    <a:pt x="321" y="2572"/>
                  </a:cubicBezTo>
                  <a:cubicBezTo>
                    <a:pt x="522" y="2708"/>
                    <a:pt x="916" y="2818"/>
                    <a:pt x="1417" y="2818"/>
                  </a:cubicBezTo>
                  <a:cubicBezTo>
                    <a:pt x="1672" y="2818"/>
                    <a:pt x="1954" y="2790"/>
                    <a:pt x="2253" y="2722"/>
                  </a:cubicBezTo>
                  <a:cubicBezTo>
                    <a:pt x="2724" y="2619"/>
                    <a:pt x="3333" y="2192"/>
                    <a:pt x="3734" y="2192"/>
                  </a:cubicBezTo>
                  <a:cubicBezTo>
                    <a:pt x="3744" y="2192"/>
                    <a:pt x="3755" y="2192"/>
                    <a:pt x="3765" y="2193"/>
                  </a:cubicBezTo>
                  <a:cubicBezTo>
                    <a:pt x="3860" y="2199"/>
                    <a:pt x="3974" y="2203"/>
                    <a:pt x="4098" y="2203"/>
                  </a:cubicBezTo>
                  <a:cubicBezTo>
                    <a:pt x="4492" y="2203"/>
                    <a:pt x="4978" y="2162"/>
                    <a:pt x="5202" y="2009"/>
                  </a:cubicBezTo>
                  <a:cubicBezTo>
                    <a:pt x="5498" y="1804"/>
                    <a:pt x="5379" y="1374"/>
                    <a:pt x="5297" y="1002"/>
                  </a:cubicBezTo>
                  <a:cubicBezTo>
                    <a:pt x="5207" y="604"/>
                    <a:pt x="5081" y="1"/>
                    <a:pt x="495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43"/>
            <p:cNvSpPr/>
            <p:nvPr/>
          </p:nvSpPr>
          <p:spPr>
            <a:xfrm>
              <a:off x="4495725" y="2007750"/>
              <a:ext cx="372125" cy="164025"/>
            </a:xfrm>
            <a:custGeom>
              <a:rect b="b" l="l" r="r" t="t"/>
              <a:pathLst>
                <a:path extrusionOk="0" h="6561" w="14885">
                  <a:moveTo>
                    <a:pt x="14195" y="1"/>
                  </a:moveTo>
                  <a:lnTo>
                    <a:pt x="9751" y="4599"/>
                  </a:lnTo>
                  <a:cubicBezTo>
                    <a:pt x="9751" y="4599"/>
                    <a:pt x="5854" y="3899"/>
                    <a:pt x="4519" y="3520"/>
                  </a:cubicBezTo>
                  <a:cubicBezTo>
                    <a:pt x="4099" y="3397"/>
                    <a:pt x="3806" y="2773"/>
                    <a:pt x="3714" y="2288"/>
                  </a:cubicBezTo>
                  <a:cubicBezTo>
                    <a:pt x="3622" y="1803"/>
                    <a:pt x="3379" y="1656"/>
                    <a:pt x="3379" y="1656"/>
                  </a:cubicBezTo>
                  <a:cubicBezTo>
                    <a:pt x="3379" y="1656"/>
                    <a:pt x="3369" y="1998"/>
                    <a:pt x="3291" y="2565"/>
                  </a:cubicBezTo>
                  <a:cubicBezTo>
                    <a:pt x="3256" y="2810"/>
                    <a:pt x="2870" y="2841"/>
                    <a:pt x="2530" y="2913"/>
                  </a:cubicBezTo>
                  <a:cubicBezTo>
                    <a:pt x="1304" y="3175"/>
                    <a:pt x="895" y="2905"/>
                    <a:pt x="393" y="3264"/>
                  </a:cubicBezTo>
                  <a:cubicBezTo>
                    <a:pt x="0" y="3544"/>
                    <a:pt x="488" y="4264"/>
                    <a:pt x="1380" y="4510"/>
                  </a:cubicBezTo>
                  <a:cubicBezTo>
                    <a:pt x="2632" y="4851"/>
                    <a:pt x="3321" y="4680"/>
                    <a:pt x="4083" y="4868"/>
                  </a:cubicBezTo>
                  <a:cubicBezTo>
                    <a:pt x="4669" y="5015"/>
                    <a:pt x="8895" y="6342"/>
                    <a:pt x="9700" y="6517"/>
                  </a:cubicBezTo>
                  <a:cubicBezTo>
                    <a:pt x="9821" y="6544"/>
                    <a:pt x="9933" y="6561"/>
                    <a:pt x="10043" y="6561"/>
                  </a:cubicBezTo>
                  <a:cubicBezTo>
                    <a:pt x="10321" y="6561"/>
                    <a:pt x="10581" y="6452"/>
                    <a:pt x="10912" y="6124"/>
                  </a:cubicBezTo>
                  <a:cubicBezTo>
                    <a:pt x="11373" y="5667"/>
                    <a:pt x="14884" y="2609"/>
                    <a:pt x="14884" y="2609"/>
                  </a:cubicBezTo>
                  <a:lnTo>
                    <a:pt x="14195" y="1"/>
                  </a:ln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43"/>
            <p:cNvSpPr/>
            <p:nvPr/>
          </p:nvSpPr>
          <p:spPr>
            <a:xfrm>
              <a:off x="4768925" y="2003700"/>
              <a:ext cx="123425" cy="120050"/>
            </a:xfrm>
            <a:custGeom>
              <a:rect b="b" l="l" r="r" t="t"/>
              <a:pathLst>
                <a:path extrusionOk="0" h="4802" w="4937">
                  <a:moveTo>
                    <a:pt x="3434" y="0"/>
                  </a:moveTo>
                  <a:cubicBezTo>
                    <a:pt x="2870" y="0"/>
                    <a:pt x="1" y="3426"/>
                    <a:pt x="1" y="3426"/>
                  </a:cubicBezTo>
                  <a:lnTo>
                    <a:pt x="1639" y="4802"/>
                  </a:lnTo>
                  <a:cubicBezTo>
                    <a:pt x="1639" y="4802"/>
                    <a:pt x="3758" y="3412"/>
                    <a:pt x="4134" y="2856"/>
                  </a:cubicBezTo>
                  <a:cubicBezTo>
                    <a:pt x="4509" y="2300"/>
                    <a:pt x="4936" y="372"/>
                    <a:pt x="3462" y="3"/>
                  </a:cubicBezTo>
                  <a:cubicBezTo>
                    <a:pt x="3453" y="1"/>
                    <a:pt x="3444" y="0"/>
                    <a:pt x="343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43"/>
            <p:cNvSpPr/>
            <p:nvPr/>
          </p:nvSpPr>
          <p:spPr>
            <a:xfrm>
              <a:off x="4805875" y="2040200"/>
              <a:ext cx="75025" cy="93200"/>
            </a:xfrm>
            <a:custGeom>
              <a:rect b="b" l="l" r="r" t="t"/>
              <a:pathLst>
                <a:path extrusionOk="0" h="3728" w="3001">
                  <a:moveTo>
                    <a:pt x="2755" y="0"/>
                  </a:moveTo>
                  <a:cubicBezTo>
                    <a:pt x="2755" y="1"/>
                    <a:pt x="2809" y="779"/>
                    <a:pt x="2608" y="1201"/>
                  </a:cubicBezTo>
                  <a:cubicBezTo>
                    <a:pt x="2505" y="1420"/>
                    <a:pt x="267" y="3427"/>
                    <a:pt x="267" y="3427"/>
                  </a:cubicBezTo>
                  <a:lnTo>
                    <a:pt x="161" y="3342"/>
                  </a:lnTo>
                  <a:lnTo>
                    <a:pt x="1" y="3482"/>
                  </a:lnTo>
                  <a:lnTo>
                    <a:pt x="267" y="3727"/>
                  </a:lnTo>
                  <a:lnTo>
                    <a:pt x="544" y="3471"/>
                  </a:lnTo>
                  <a:cubicBezTo>
                    <a:pt x="816" y="3215"/>
                    <a:pt x="2526" y="1727"/>
                    <a:pt x="2762" y="1201"/>
                  </a:cubicBezTo>
                  <a:cubicBezTo>
                    <a:pt x="3001" y="679"/>
                    <a:pt x="2755" y="1"/>
                    <a:pt x="2755" y="0"/>
                  </a:cubicBez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43"/>
            <p:cNvSpPr/>
            <p:nvPr/>
          </p:nvSpPr>
          <p:spPr>
            <a:xfrm>
              <a:off x="4805875" y="2040200"/>
              <a:ext cx="71700" cy="93200"/>
            </a:xfrm>
            <a:custGeom>
              <a:rect b="b" l="l" r="r" t="t"/>
              <a:pathLst>
                <a:path extrusionOk="0" h="3728" w="2868">
                  <a:moveTo>
                    <a:pt x="2755" y="0"/>
                  </a:moveTo>
                  <a:cubicBezTo>
                    <a:pt x="2755" y="0"/>
                    <a:pt x="2762" y="95"/>
                    <a:pt x="2762" y="243"/>
                  </a:cubicBezTo>
                  <a:cubicBezTo>
                    <a:pt x="2762" y="505"/>
                    <a:pt x="2738" y="928"/>
                    <a:pt x="2608" y="1201"/>
                  </a:cubicBezTo>
                  <a:cubicBezTo>
                    <a:pt x="2505" y="1420"/>
                    <a:pt x="267" y="3427"/>
                    <a:pt x="267" y="3427"/>
                  </a:cubicBezTo>
                  <a:lnTo>
                    <a:pt x="161" y="3342"/>
                  </a:lnTo>
                  <a:lnTo>
                    <a:pt x="38" y="3447"/>
                  </a:lnTo>
                  <a:lnTo>
                    <a:pt x="1" y="3482"/>
                  </a:lnTo>
                  <a:lnTo>
                    <a:pt x="267" y="3727"/>
                  </a:lnTo>
                  <a:lnTo>
                    <a:pt x="544" y="3471"/>
                  </a:lnTo>
                  <a:cubicBezTo>
                    <a:pt x="816" y="3215"/>
                    <a:pt x="2526" y="1727"/>
                    <a:pt x="2762" y="1201"/>
                  </a:cubicBezTo>
                  <a:cubicBezTo>
                    <a:pt x="2840" y="1031"/>
                    <a:pt x="2864" y="843"/>
                    <a:pt x="2867" y="669"/>
                  </a:cubicBezTo>
                  <a:cubicBezTo>
                    <a:pt x="2867" y="308"/>
                    <a:pt x="2755" y="1"/>
                    <a:pt x="275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43"/>
            <p:cNvSpPr/>
            <p:nvPr/>
          </p:nvSpPr>
          <p:spPr>
            <a:xfrm>
              <a:off x="4494925" y="1869425"/>
              <a:ext cx="62325" cy="79075"/>
            </a:xfrm>
            <a:custGeom>
              <a:rect b="b" l="l" r="r" t="t"/>
              <a:pathLst>
                <a:path extrusionOk="0" h="3163" w="2493">
                  <a:moveTo>
                    <a:pt x="2334" y="1"/>
                  </a:moveTo>
                  <a:cubicBezTo>
                    <a:pt x="2193" y="1"/>
                    <a:pt x="1891" y="285"/>
                    <a:pt x="1462" y="332"/>
                  </a:cubicBezTo>
                  <a:cubicBezTo>
                    <a:pt x="950" y="387"/>
                    <a:pt x="81" y="647"/>
                    <a:pt x="32" y="1657"/>
                  </a:cubicBezTo>
                  <a:cubicBezTo>
                    <a:pt x="0" y="2288"/>
                    <a:pt x="142" y="3162"/>
                    <a:pt x="653" y="3162"/>
                  </a:cubicBezTo>
                  <a:cubicBezTo>
                    <a:pt x="800" y="3162"/>
                    <a:pt x="977" y="3090"/>
                    <a:pt x="1190" y="2920"/>
                  </a:cubicBezTo>
                  <a:cubicBezTo>
                    <a:pt x="1510" y="2664"/>
                    <a:pt x="1497" y="1920"/>
                    <a:pt x="1538" y="1548"/>
                  </a:cubicBezTo>
                  <a:cubicBezTo>
                    <a:pt x="1585" y="1104"/>
                    <a:pt x="1667" y="794"/>
                    <a:pt x="1667" y="794"/>
                  </a:cubicBezTo>
                  <a:cubicBezTo>
                    <a:pt x="1667" y="794"/>
                    <a:pt x="2261" y="531"/>
                    <a:pt x="2398" y="373"/>
                  </a:cubicBezTo>
                  <a:cubicBezTo>
                    <a:pt x="2463" y="296"/>
                    <a:pt x="2493" y="121"/>
                    <a:pt x="2384" y="19"/>
                  </a:cubicBezTo>
                  <a:cubicBezTo>
                    <a:pt x="2370" y="6"/>
                    <a:pt x="2354" y="1"/>
                    <a:pt x="2334" y="1"/>
                  </a:cubicBezTo>
                  <a:close/>
                </a:path>
              </a:pathLst>
            </a:custGeom>
            <a:solidFill>
              <a:srgbClr val="F28F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6" name="Google Shape;6896;p43"/>
          <p:cNvGrpSpPr/>
          <p:nvPr/>
        </p:nvGrpSpPr>
        <p:grpSpPr>
          <a:xfrm>
            <a:off x="4055399" y="1460080"/>
            <a:ext cx="1524409" cy="1453645"/>
            <a:chOff x="4620850" y="1546275"/>
            <a:chExt cx="1693224" cy="1614623"/>
          </a:xfrm>
        </p:grpSpPr>
        <p:sp>
          <p:nvSpPr>
            <p:cNvPr id="6897" name="Google Shape;6897;p43"/>
            <p:cNvSpPr/>
            <p:nvPr/>
          </p:nvSpPr>
          <p:spPr>
            <a:xfrm>
              <a:off x="5912545" y="2949329"/>
              <a:ext cx="374440" cy="185370"/>
            </a:xfrm>
            <a:custGeom>
              <a:rect b="b" l="l" r="r" t="t"/>
              <a:pathLst>
                <a:path extrusionOk="0" h="5010" w="10120">
                  <a:moveTo>
                    <a:pt x="5060" y="1"/>
                  </a:moveTo>
                  <a:cubicBezTo>
                    <a:pt x="3880" y="1"/>
                    <a:pt x="2700" y="245"/>
                    <a:pt x="1801" y="734"/>
                  </a:cubicBezTo>
                  <a:cubicBezTo>
                    <a:pt x="0" y="1712"/>
                    <a:pt x="0" y="3298"/>
                    <a:pt x="1801" y="4276"/>
                  </a:cubicBezTo>
                  <a:cubicBezTo>
                    <a:pt x="2700" y="4765"/>
                    <a:pt x="3880" y="5010"/>
                    <a:pt x="5060" y="5010"/>
                  </a:cubicBezTo>
                  <a:cubicBezTo>
                    <a:pt x="6240" y="5010"/>
                    <a:pt x="7420" y="4765"/>
                    <a:pt x="8320" y="4276"/>
                  </a:cubicBezTo>
                  <a:cubicBezTo>
                    <a:pt x="10119" y="3298"/>
                    <a:pt x="10119" y="1712"/>
                    <a:pt x="8320" y="734"/>
                  </a:cubicBezTo>
                  <a:cubicBezTo>
                    <a:pt x="7420" y="245"/>
                    <a:pt x="6240" y="1"/>
                    <a:pt x="5060" y="1"/>
                  </a:cubicBezTo>
                  <a:close/>
                </a:path>
              </a:pathLst>
            </a:custGeom>
            <a:solidFill>
              <a:srgbClr val="E6E6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43"/>
            <p:cNvSpPr/>
            <p:nvPr/>
          </p:nvSpPr>
          <p:spPr>
            <a:xfrm>
              <a:off x="4644974" y="2937414"/>
              <a:ext cx="374551" cy="185481"/>
            </a:xfrm>
            <a:custGeom>
              <a:rect b="b" l="l" r="r" t="t"/>
              <a:pathLst>
                <a:path extrusionOk="0" h="5013" w="10123">
                  <a:moveTo>
                    <a:pt x="5061" y="0"/>
                  </a:moveTo>
                  <a:cubicBezTo>
                    <a:pt x="3881" y="0"/>
                    <a:pt x="2701" y="245"/>
                    <a:pt x="1800" y="734"/>
                  </a:cubicBezTo>
                  <a:cubicBezTo>
                    <a:pt x="1" y="1715"/>
                    <a:pt x="1" y="3301"/>
                    <a:pt x="1800" y="4279"/>
                  </a:cubicBezTo>
                  <a:cubicBezTo>
                    <a:pt x="2701" y="4768"/>
                    <a:pt x="3881" y="5012"/>
                    <a:pt x="5061" y="5012"/>
                  </a:cubicBezTo>
                  <a:cubicBezTo>
                    <a:pt x="6241" y="5012"/>
                    <a:pt x="7420" y="4768"/>
                    <a:pt x="8320" y="4279"/>
                  </a:cubicBezTo>
                  <a:cubicBezTo>
                    <a:pt x="10123" y="3301"/>
                    <a:pt x="10123" y="1715"/>
                    <a:pt x="8320" y="734"/>
                  </a:cubicBezTo>
                  <a:cubicBezTo>
                    <a:pt x="7420" y="245"/>
                    <a:pt x="6241" y="0"/>
                    <a:pt x="5061" y="0"/>
                  </a:cubicBezTo>
                  <a:close/>
                </a:path>
              </a:pathLst>
            </a:custGeom>
            <a:solidFill>
              <a:srgbClr val="E6E6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43"/>
            <p:cNvSpPr/>
            <p:nvPr/>
          </p:nvSpPr>
          <p:spPr>
            <a:xfrm>
              <a:off x="4631580" y="2799436"/>
              <a:ext cx="125060" cy="127354"/>
            </a:xfrm>
            <a:custGeom>
              <a:rect b="b" l="l" r="r" t="t"/>
              <a:pathLst>
                <a:path extrusionOk="0" h="3442" w="3380">
                  <a:moveTo>
                    <a:pt x="1003" y="1"/>
                  </a:moveTo>
                  <a:cubicBezTo>
                    <a:pt x="429" y="1"/>
                    <a:pt x="1" y="506"/>
                    <a:pt x="608" y="927"/>
                  </a:cubicBezTo>
                  <a:cubicBezTo>
                    <a:pt x="1267" y="1382"/>
                    <a:pt x="2461" y="1881"/>
                    <a:pt x="2917" y="3442"/>
                  </a:cubicBezTo>
                  <a:lnTo>
                    <a:pt x="3379" y="3298"/>
                  </a:lnTo>
                  <a:cubicBezTo>
                    <a:pt x="3379" y="3298"/>
                    <a:pt x="3336" y="2280"/>
                    <a:pt x="2891" y="1462"/>
                  </a:cubicBezTo>
                  <a:cubicBezTo>
                    <a:pt x="2445" y="647"/>
                    <a:pt x="1789" y="108"/>
                    <a:pt x="1151" y="12"/>
                  </a:cubicBezTo>
                  <a:cubicBezTo>
                    <a:pt x="1101" y="4"/>
                    <a:pt x="1052" y="1"/>
                    <a:pt x="1003" y="1"/>
                  </a:cubicBez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43"/>
            <p:cNvSpPr/>
            <p:nvPr/>
          </p:nvSpPr>
          <p:spPr>
            <a:xfrm>
              <a:off x="4643124" y="2799473"/>
              <a:ext cx="102823" cy="127317"/>
            </a:xfrm>
            <a:custGeom>
              <a:rect b="b" l="l" r="r" t="t"/>
              <a:pathLst>
                <a:path extrusionOk="0" h="3441" w="2779">
                  <a:moveTo>
                    <a:pt x="692" y="1"/>
                  </a:moveTo>
                  <a:cubicBezTo>
                    <a:pt x="316" y="1"/>
                    <a:pt x="0" y="217"/>
                    <a:pt x="0" y="487"/>
                  </a:cubicBezTo>
                  <a:cubicBezTo>
                    <a:pt x="0" y="626"/>
                    <a:pt x="87" y="782"/>
                    <a:pt x="296" y="926"/>
                  </a:cubicBezTo>
                  <a:cubicBezTo>
                    <a:pt x="955" y="1381"/>
                    <a:pt x="2149" y="1880"/>
                    <a:pt x="2605" y="3441"/>
                  </a:cubicBezTo>
                  <a:lnTo>
                    <a:pt x="2778" y="3387"/>
                  </a:lnTo>
                  <a:cubicBezTo>
                    <a:pt x="2759" y="2865"/>
                    <a:pt x="2739" y="2279"/>
                    <a:pt x="2725" y="1770"/>
                  </a:cubicBezTo>
                  <a:cubicBezTo>
                    <a:pt x="2682" y="1664"/>
                    <a:pt x="2632" y="1564"/>
                    <a:pt x="2579" y="1461"/>
                  </a:cubicBezTo>
                  <a:cubicBezTo>
                    <a:pt x="2133" y="646"/>
                    <a:pt x="1477" y="107"/>
                    <a:pt x="839" y="11"/>
                  </a:cubicBezTo>
                  <a:cubicBezTo>
                    <a:pt x="789" y="4"/>
                    <a:pt x="739" y="1"/>
                    <a:pt x="69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43"/>
            <p:cNvSpPr/>
            <p:nvPr/>
          </p:nvSpPr>
          <p:spPr>
            <a:xfrm>
              <a:off x="4661477" y="2810241"/>
              <a:ext cx="90095" cy="101047"/>
            </a:xfrm>
            <a:custGeom>
              <a:rect b="b" l="l" r="r" t="t"/>
              <a:pathLst>
                <a:path extrusionOk="0" h="2731" w="2435">
                  <a:moveTo>
                    <a:pt x="36" y="1"/>
                  </a:moveTo>
                  <a:cubicBezTo>
                    <a:pt x="23" y="1"/>
                    <a:pt x="10" y="9"/>
                    <a:pt x="7" y="22"/>
                  </a:cubicBezTo>
                  <a:cubicBezTo>
                    <a:pt x="0" y="42"/>
                    <a:pt x="10" y="62"/>
                    <a:pt x="27" y="66"/>
                  </a:cubicBezTo>
                  <a:cubicBezTo>
                    <a:pt x="596" y="239"/>
                    <a:pt x="1813" y="1014"/>
                    <a:pt x="2365" y="2706"/>
                  </a:cubicBezTo>
                  <a:cubicBezTo>
                    <a:pt x="2371" y="2721"/>
                    <a:pt x="2382" y="2731"/>
                    <a:pt x="2396" y="2731"/>
                  </a:cubicBezTo>
                  <a:cubicBezTo>
                    <a:pt x="2398" y="2731"/>
                    <a:pt x="2400" y="2731"/>
                    <a:pt x="2402" y="2730"/>
                  </a:cubicBezTo>
                  <a:lnTo>
                    <a:pt x="2409" y="2730"/>
                  </a:lnTo>
                  <a:cubicBezTo>
                    <a:pt x="2425" y="2723"/>
                    <a:pt x="2435" y="2703"/>
                    <a:pt x="2432" y="2686"/>
                  </a:cubicBezTo>
                  <a:cubicBezTo>
                    <a:pt x="1870" y="967"/>
                    <a:pt x="626" y="179"/>
                    <a:pt x="47" y="2"/>
                  </a:cubicBezTo>
                  <a:cubicBezTo>
                    <a:pt x="44" y="1"/>
                    <a:pt x="40" y="1"/>
                    <a:pt x="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43"/>
            <p:cNvSpPr/>
            <p:nvPr/>
          </p:nvSpPr>
          <p:spPr>
            <a:xfrm>
              <a:off x="4620850" y="2875104"/>
              <a:ext cx="134199" cy="137529"/>
            </a:xfrm>
            <a:custGeom>
              <a:rect b="b" l="l" r="r" t="t"/>
              <a:pathLst>
                <a:path extrusionOk="0" h="3717" w="3627">
                  <a:moveTo>
                    <a:pt x="2437" y="0"/>
                  </a:moveTo>
                  <a:cubicBezTo>
                    <a:pt x="2106" y="0"/>
                    <a:pt x="1783" y="207"/>
                    <a:pt x="1453" y="207"/>
                  </a:cubicBezTo>
                  <a:cubicBezTo>
                    <a:pt x="1417" y="207"/>
                    <a:pt x="1381" y="204"/>
                    <a:pt x="1345" y="199"/>
                  </a:cubicBezTo>
                  <a:cubicBezTo>
                    <a:pt x="1241" y="182"/>
                    <a:pt x="1141" y="146"/>
                    <a:pt x="1041" y="119"/>
                  </a:cubicBezTo>
                  <a:cubicBezTo>
                    <a:pt x="955" y="97"/>
                    <a:pt x="865" y="85"/>
                    <a:pt x="774" y="85"/>
                  </a:cubicBezTo>
                  <a:cubicBezTo>
                    <a:pt x="526" y="85"/>
                    <a:pt x="280" y="173"/>
                    <a:pt x="134" y="365"/>
                  </a:cubicBezTo>
                  <a:cubicBezTo>
                    <a:pt x="47" y="474"/>
                    <a:pt x="0" y="625"/>
                    <a:pt x="47" y="754"/>
                  </a:cubicBezTo>
                  <a:cubicBezTo>
                    <a:pt x="97" y="898"/>
                    <a:pt x="247" y="981"/>
                    <a:pt x="383" y="1047"/>
                  </a:cubicBezTo>
                  <a:cubicBezTo>
                    <a:pt x="519" y="1113"/>
                    <a:pt x="669" y="1187"/>
                    <a:pt x="739" y="1326"/>
                  </a:cubicBezTo>
                  <a:cubicBezTo>
                    <a:pt x="872" y="1602"/>
                    <a:pt x="593" y="1959"/>
                    <a:pt x="742" y="2231"/>
                  </a:cubicBezTo>
                  <a:cubicBezTo>
                    <a:pt x="802" y="2344"/>
                    <a:pt x="929" y="2410"/>
                    <a:pt x="1055" y="2441"/>
                  </a:cubicBezTo>
                  <a:cubicBezTo>
                    <a:pt x="1158" y="2470"/>
                    <a:pt x="1265" y="2477"/>
                    <a:pt x="1371" y="2494"/>
                  </a:cubicBezTo>
                  <a:cubicBezTo>
                    <a:pt x="1392" y="2495"/>
                    <a:pt x="1413" y="2496"/>
                    <a:pt x="1434" y="2496"/>
                  </a:cubicBezTo>
                  <a:cubicBezTo>
                    <a:pt x="1464" y="2496"/>
                    <a:pt x="1494" y="2495"/>
                    <a:pt x="1524" y="2490"/>
                  </a:cubicBezTo>
                  <a:cubicBezTo>
                    <a:pt x="1559" y="2488"/>
                    <a:pt x="1594" y="2487"/>
                    <a:pt x="1628" y="2487"/>
                  </a:cubicBezTo>
                  <a:cubicBezTo>
                    <a:pt x="1745" y="2487"/>
                    <a:pt x="1863" y="2504"/>
                    <a:pt x="1963" y="2570"/>
                  </a:cubicBezTo>
                  <a:cubicBezTo>
                    <a:pt x="2166" y="2703"/>
                    <a:pt x="2213" y="2976"/>
                    <a:pt x="2326" y="3193"/>
                  </a:cubicBezTo>
                  <a:cubicBezTo>
                    <a:pt x="2462" y="3448"/>
                    <a:pt x="2725" y="3632"/>
                    <a:pt x="3008" y="3688"/>
                  </a:cubicBezTo>
                  <a:cubicBezTo>
                    <a:pt x="3067" y="3700"/>
                    <a:pt x="3155" y="3716"/>
                    <a:pt x="3237" y="3716"/>
                  </a:cubicBezTo>
                  <a:cubicBezTo>
                    <a:pt x="3290" y="3716"/>
                    <a:pt x="3340" y="3710"/>
                    <a:pt x="3380" y="3692"/>
                  </a:cubicBezTo>
                  <a:cubicBezTo>
                    <a:pt x="3387" y="3688"/>
                    <a:pt x="3393" y="3685"/>
                    <a:pt x="3400" y="3678"/>
                  </a:cubicBezTo>
                  <a:lnTo>
                    <a:pt x="3404" y="3678"/>
                  </a:lnTo>
                  <a:cubicBezTo>
                    <a:pt x="3416" y="3665"/>
                    <a:pt x="3433" y="3645"/>
                    <a:pt x="3444" y="3635"/>
                  </a:cubicBezTo>
                  <a:lnTo>
                    <a:pt x="3447" y="3632"/>
                  </a:lnTo>
                  <a:cubicBezTo>
                    <a:pt x="3493" y="3495"/>
                    <a:pt x="3444" y="3345"/>
                    <a:pt x="3450" y="3202"/>
                  </a:cubicBezTo>
                  <a:cubicBezTo>
                    <a:pt x="3450" y="3196"/>
                    <a:pt x="3450" y="3186"/>
                    <a:pt x="3453" y="3179"/>
                  </a:cubicBezTo>
                  <a:cubicBezTo>
                    <a:pt x="3470" y="3013"/>
                    <a:pt x="3487" y="2846"/>
                    <a:pt x="3503" y="2683"/>
                  </a:cubicBezTo>
                  <a:cubicBezTo>
                    <a:pt x="3530" y="2378"/>
                    <a:pt x="3556" y="2075"/>
                    <a:pt x="3576" y="1769"/>
                  </a:cubicBezTo>
                  <a:cubicBezTo>
                    <a:pt x="3586" y="1569"/>
                    <a:pt x="3626" y="1357"/>
                    <a:pt x="3556" y="1163"/>
                  </a:cubicBezTo>
                  <a:cubicBezTo>
                    <a:pt x="3476" y="950"/>
                    <a:pt x="3247" y="930"/>
                    <a:pt x="3174" y="724"/>
                  </a:cubicBezTo>
                  <a:cubicBezTo>
                    <a:pt x="3144" y="641"/>
                    <a:pt x="3131" y="554"/>
                    <a:pt x="3104" y="468"/>
                  </a:cubicBezTo>
                  <a:cubicBezTo>
                    <a:pt x="3021" y="225"/>
                    <a:pt x="2788" y="35"/>
                    <a:pt x="2529" y="6"/>
                  </a:cubicBezTo>
                  <a:cubicBezTo>
                    <a:pt x="2498" y="2"/>
                    <a:pt x="2467" y="0"/>
                    <a:pt x="24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43"/>
            <p:cNvSpPr/>
            <p:nvPr/>
          </p:nvSpPr>
          <p:spPr>
            <a:xfrm>
              <a:off x="4636242" y="2888943"/>
              <a:ext cx="116217" cy="97162"/>
            </a:xfrm>
            <a:custGeom>
              <a:rect b="b" l="l" r="r" t="t"/>
              <a:pathLst>
                <a:path extrusionOk="0" h="2626" w="3141">
                  <a:moveTo>
                    <a:pt x="34" y="1"/>
                  </a:moveTo>
                  <a:cubicBezTo>
                    <a:pt x="14" y="1"/>
                    <a:pt x="0" y="17"/>
                    <a:pt x="0" y="34"/>
                  </a:cubicBezTo>
                  <a:cubicBezTo>
                    <a:pt x="0" y="54"/>
                    <a:pt x="14" y="71"/>
                    <a:pt x="34" y="71"/>
                  </a:cubicBezTo>
                  <a:cubicBezTo>
                    <a:pt x="36" y="71"/>
                    <a:pt x="37" y="71"/>
                    <a:pt x="39" y="71"/>
                  </a:cubicBezTo>
                  <a:cubicBezTo>
                    <a:pt x="554" y="71"/>
                    <a:pt x="2673" y="524"/>
                    <a:pt x="3071" y="2595"/>
                  </a:cubicBezTo>
                  <a:cubicBezTo>
                    <a:pt x="3074" y="2615"/>
                    <a:pt x="3091" y="2626"/>
                    <a:pt x="3107" y="2626"/>
                  </a:cubicBezTo>
                  <a:lnTo>
                    <a:pt x="3111" y="2622"/>
                  </a:lnTo>
                  <a:cubicBezTo>
                    <a:pt x="3131" y="2619"/>
                    <a:pt x="3140" y="2602"/>
                    <a:pt x="3137" y="2582"/>
                  </a:cubicBezTo>
                  <a:cubicBezTo>
                    <a:pt x="2728" y="457"/>
                    <a:pt x="553" y="1"/>
                    <a:pt x="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43"/>
            <p:cNvSpPr/>
            <p:nvPr/>
          </p:nvSpPr>
          <p:spPr>
            <a:xfrm>
              <a:off x="4661958" y="2924205"/>
              <a:ext cx="60458" cy="16354"/>
            </a:xfrm>
            <a:custGeom>
              <a:rect b="b" l="l" r="r" t="t"/>
              <a:pathLst>
                <a:path extrusionOk="0" h="442" w="1634">
                  <a:moveTo>
                    <a:pt x="1163" y="1"/>
                  </a:moveTo>
                  <a:cubicBezTo>
                    <a:pt x="461" y="1"/>
                    <a:pt x="23" y="376"/>
                    <a:pt x="17" y="382"/>
                  </a:cubicBezTo>
                  <a:cubicBezTo>
                    <a:pt x="4" y="395"/>
                    <a:pt x="1" y="415"/>
                    <a:pt x="14" y="429"/>
                  </a:cubicBezTo>
                  <a:cubicBezTo>
                    <a:pt x="21" y="438"/>
                    <a:pt x="34" y="442"/>
                    <a:pt x="44" y="442"/>
                  </a:cubicBezTo>
                  <a:cubicBezTo>
                    <a:pt x="50" y="442"/>
                    <a:pt x="57" y="438"/>
                    <a:pt x="64" y="432"/>
                  </a:cubicBezTo>
                  <a:cubicBezTo>
                    <a:pt x="69" y="429"/>
                    <a:pt x="488" y="69"/>
                    <a:pt x="1164" y="69"/>
                  </a:cubicBezTo>
                  <a:cubicBezTo>
                    <a:pt x="1297" y="69"/>
                    <a:pt x="1439" y="83"/>
                    <a:pt x="1591" y="116"/>
                  </a:cubicBezTo>
                  <a:cubicBezTo>
                    <a:pt x="1593" y="116"/>
                    <a:pt x="1595" y="116"/>
                    <a:pt x="1597" y="116"/>
                  </a:cubicBezTo>
                  <a:cubicBezTo>
                    <a:pt x="1612" y="116"/>
                    <a:pt x="1627" y="107"/>
                    <a:pt x="1631" y="89"/>
                  </a:cubicBezTo>
                  <a:cubicBezTo>
                    <a:pt x="1634" y="73"/>
                    <a:pt x="1624" y="53"/>
                    <a:pt x="1604" y="50"/>
                  </a:cubicBezTo>
                  <a:cubicBezTo>
                    <a:pt x="1447" y="15"/>
                    <a:pt x="1300" y="1"/>
                    <a:pt x="11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43"/>
            <p:cNvSpPr/>
            <p:nvPr/>
          </p:nvSpPr>
          <p:spPr>
            <a:xfrm>
              <a:off x="6166740" y="2809316"/>
              <a:ext cx="147334" cy="191808"/>
            </a:xfrm>
            <a:custGeom>
              <a:rect b="b" l="l" r="r" t="t"/>
              <a:pathLst>
                <a:path extrusionOk="0" h="5184" w="3982">
                  <a:moveTo>
                    <a:pt x="2998" y="0"/>
                  </a:moveTo>
                  <a:cubicBezTo>
                    <a:pt x="2343" y="0"/>
                    <a:pt x="1557" y="522"/>
                    <a:pt x="1034" y="1195"/>
                  </a:cubicBezTo>
                  <a:cubicBezTo>
                    <a:pt x="419" y="1983"/>
                    <a:pt x="0" y="3238"/>
                    <a:pt x="6" y="3840"/>
                  </a:cubicBezTo>
                  <a:lnTo>
                    <a:pt x="129" y="5183"/>
                  </a:lnTo>
                  <a:lnTo>
                    <a:pt x="845" y="3976"/>
                  </a:lnTo>
                  <a:cubicBezTo>
                    <a:pt x="1181" y="2995"/>
                    <a:pt x="2358" y="2269"/>
                    <a:pt x="3140" y="1694"/>
                  </a:cubicBezTo>
                  <a:cubicBezTo>
                    <a:pt x="3921" y="1122"/>
                    <a:pt x="3981" y="267"/>
                    <a:pt x="3329" y="51"/>
                  </a:cubicBezTo>
                  <a:cubicBezTo>
                    <a:pt x="3224" y="16"/>
                    <a:pt x="3113" y="0"/>
                    <a:pt x="2998" y="0"/>
                  </a:cubicBez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43"/>
            <p:cNvSpPr/>
            <p:nvPr/>
          </p:nvSpPr>
          <p:spPr>
            <a:xfrm>
              <a:off x="6166962" y="2809353"/>
              <a:ext cx="139490" cy="191771"/>
            </a:xfrm>
            <a:custGeom>
              <a:rect b="b" l="l" r="r" t="t"/>
              <a:pathLst>
                <a:path extrusionOk="0" h="5183" w="3770">
                  <a:moveTo>
                    <a:pt x="2991" y="0"/>
                  </a:moveTo>
                  <a:cubicBezTo>
                    <a:pt x="2336" y="0"/>
                    <a:pt x="1554" y="522"/>
                    <a:pt x="1028" y="1194"/>
                  </a:cubicBezTo>
                  <a:cubicBezTo>
                    <a:pt x="420" y="1979"/>
                    <a:pt x="0" y="3217"/>
                    <a:pt x="0" y="3825"/>
                  </a:cubicBezTo>
                  <a:lnTo>
                    <a:pt x="0" y="3839"/>
                  </a:lnTo>
                  <a:lnTo>
                    <a:pt x="123" y="5182"/>
                  </a:lnTo>
                  <a:lnTo>
                    <a:pt x="839" y="3975"/>
                  </a:lnTo>
                  <a:cubicBezTo>
                    <a:pt x="1175" y="2994"/>
                    <a:pt x="2352" y="2268"/>
                    <a:pt x="3134" y="1693"/>
                  </a:cubicBezTo>
                  <a:cubicBezTo>
                    <a:pt x="3556" y="1384"/>
                    <a:pt x="3769" y="988"/>
                    <a:pt x="3769" y="659"/>
                  </a:cubicBezTo>
                  <a:cubicBezTo>
                    <a:pt x="3769" y="379"/>
                    <a:pt x="3619" y="149"/>
                    <a:pt x="3323" y="50"/>
                  </a:cubicBezTo>
                  <a:cubicBezTo>
                    <a:pt x="3217" y="16"/>
                    <a:pt x="3108" y="0"/>
                    <a:pt x="29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43"/>
            <p:cNvSpPr/>
            <p:nvPr/>
          </p:nvSpPr>
          <p:spPr>
            <a:xfrm>
              <a:off x="6163780" y="2824449"/>
              <a:ext cx="116217" cy="157509"/>
            </a:xfrm>
            <a:custGeom>
              <a:rect b="b" l="l" r="r" t="t"/>
              <a:pathLst>
                <a:path extrusionOk="0" h="4257" w="3141">
                  <a:moveTo>
                    <a:pt x="3090" y="1"/>
                  </a:moveTo>
                  <a:cubicBezTo>
                    <a:pt x="3085" y="1"/>
                    <a:pt x="3079" y="2"/>
                    <a:pt x="3074" y="4"/>
                  </a:cubicBezTo>
                  <a:cubicBezTo>
                    <a:pt x="2062" y="394"/>
                    <a:pt x="389" y="2113"/>
                    <a:pt x="3" y="4206"/>
                  </a:cubicBezTo>
                  <a:cubicBezTo>
                    <a:pt x="0" y="4229"/>
                    <a:pt x="16" y="4252"/>
                    <a:pt x="40" y="4255"/>
                  </a:cubicBezTo>
                  <a:cubicBezTo>
                    <a:pt x="42" y="4255"/>
                    <a:pt x="44" y="4257"/>
                    <a:pt x="47" y="4257"/>
                  </a:cubicBezTo>
                  <a:cubicBezTo>
                    <a:pt x="48" y="4257"/>
                    <a:pt x="49" y="4256"/>
                    <a:pt x="50" y="4255"/>
                  </a:cubicBezTo>
                  <a:cubicBezTo>
                    <a:pt x="70" y="4255"/>
                    <a:pt x="86" y="4242"/>
                    <a:pt x="90" y="4222"/>
                  </a:cubicBezTo>
                  <a:cubicBezTo>
                    <a:pt x="469" y="2160"/>
                    <a:pt x="2112" y="466"/>
                    <a:pt x="3103" y="84"/>
                  </a:cubicBezTo>
                  <a:cubicBezTo>
                    <a:pt x="3127" y="78"/>
                    <a:pt x="3140" y="51"/>
                    <a:pt x="3130" y="27"/>
                  </a:cubicBezTo>
                  <a:cubicBezTo>
                    <a:pt x="3122" y="12"/>
                    <a:pt x="3107" y="1"/>
                    <a:pt x="30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43"/>
            <p:cNvSpPr/>
            <p:nvPr/>
          </p:nvSpPr>
          <p:spPr>
            <a:xfrm>
              <a:off x="6172031" y="2905519"/>
              <a:ext cx="126577" cy="125023"/>
            </a:xfrm>
            <a:custGeom>
              <a:rect b="b" l="l" r="r" t="t"/>
              <a:pathLst>
                <a:path extrusionOk="0" h="3379" w="3421">
                  <a:moveTo>
                    <a:pt x="2494" y="1"/>
                  </a:moveTo>
                  <a:cubicBezTo>
                    <a:pt x="2426" y="1"/>
                    <a:pt x="2354" y="5"/>
                    <a:pt x="2278" y="16"/>
                  </a:cubicBezTo>
                  <a:cubicBezTo>
                    <a:pt x="1520" y="119"/>
                    <a:pt x="196" y="1173"/>
                    <a:pt x="0" y="2736"/>
                  </a:cubicBezTo>
                  <a:lnTo>
                    <a:pt x="149" y="3378"/>
                  </a:lnTo>
                  <a:cubicBezTo>
                    <a:pt x="243" y="3039"/>
                    <a:pt x="651" y="2474"/>
                    <a:pt x="1314" y="2004"/>
                  </a:cubicBezTo>
                  <a:cubicBezTo>
                    <a:pt x="2049" y="1485"/>
                    <a:pt x="2983" y="1240"/>
                    <a:pt x="3193" y="840"/>
                  </a:cubicBezTo>
                  <a:cubicBezTo>
                    <a:pt x="3421" y="406"/>
                    <a:pt x="3114" y="1"/>
                    <a:pt x="249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43"/>
            <p:cNvSpPr/>
            <p:nvPr/>
          </p:nvSpPr>
          <p:spPr>
            <a:xfrm>
              <a:off x="6170033" y="2920838"/>
              <a:ext cx="99974" cy="96644"/>
            </a:xfrm>
            <a:custGeom>
              <a:rect b="b" l="l" r="r" t="t"/>
              <a:pathLst>
                <a:path extrusionOk="0" h="2612" w="2702">
                  <a:moveTo>
                    <a:pt x="2655" y="0"/>
                  </a:moveTo>
                  <a:cubicBezTo>
                    <a:pt x="2653" y="0"/>
                    <a:pt x="2651" y="0"/>
                    <a:pt x="2649" y="1"/>
                  </a:cubicBezTo>
                  <a:cubicBezTo>
                    <a:pt x="1960" y="101"/>
                    <a:pt x="630" y="746"/>
                    <a:pt x="7" y="2552"/>
                  </a:cubicBezTo>
                  <a:cubicBezTo>
                    <a:pt x="1" y="2575"/>
                    <a:pt x="11" y="2602"/>
                    <a:pt x="34" y="2608"/>
                  </a:cubicBezTo>
                  <a:cubicBezTo>
                    <a:pt x="40" y="2611"/>
                    <a:pt x="47" y="2611"/>
                    <a:pt x="54" y="2611"/>
                  </a:cubicBezTo>
                  <a:cubicBezTo>
                    <a:pt x="71" y="2608"/>
                    <a:pt x="84" y="2599"/>
                    <a:pt x="91" y="2582"/>
                  </a:cubicBezTo>
                  <a:cubicBezTo>
                    <a:pt x="699" y="812"/>
                    <a:pt x="2036" y="176"/>
                    <a:pt x="2658" y="90"/>
                  </a:cubicBezTo>
                  <a:cubicBezTo>
                    <a:pt x="2685" y="87"/>
                    <a:pt x="2701" y="64"/>
                    <a:pt x="2698" y="41"/>
                  </a:cubicBezTo>
                  <a:cubicBezTo>
                    <a:pt x="2695" y="16"/>
                    <a:pt x="2676" y="0"/>
                    <a:pt x="26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43"/>
            <p:cNvSpPr/>
            <p:nvPr/>
          </p:nvSpPr>
          <p:spPr>
            <a:xfrm>
              <a:off x="5841541" y="2353052"/>
              <a:ext cx="258260" cy="124098"/>
            </a:xfrm>
            <a:custGeom>
              <a:rect b="b" l="l" r="r" t="t"/>
              <a:pathLst>
                <a:path extrusionOk="0" h="3354" w="6980">
                  <a:moveTo>
                    <a:pt x="6720" y="0"/>
                  </a:moveTo>
                  <a:cubicBezTo>
                    <a:pt x="6518" y="0"/>
                    <a:pt x="6232" y="48"/>
                    <a:pt x="5998" y="267"/>
                  </a:cubicBezTo>
                  <a:cubicBezTo>
                    <a:pt x="5605" y="633"/>
                    <a:pt x="4797" y="1564"/>
                    <a:pt x="4434" y="1870"/>
                  </a:cubicBezTo>
                  <a:cubicBezTo>
                    <a:pt x="4125" y="2137"/>
                    <a:pt x="3816" y="2256"/>
                    <a:pt x="3101" y="2369"/>
                  </a:cubicBezTo>
                  <a:cubicBezTo>
                    <a:pt x="2758" y="2425"/>
                    <a:pt x="2547" y="2457"/>
                    <a:pt x="2389" y="2457"/>
                  </a:cubicBezTo>
                  <a:cubicBezTo>
                    <a:pt x="2276" y="2457"/>
                    <a:pt x="2191" y="2440"/>
                    <a:pt x="2103" y="2406"/>
                  </a:cubicBezTo>
                  <a:cubicBezTo>
                    <a:pt x="1907" y="2329"/>
                    <a:pt x="1840" y="2266"/>
                    <a:pt x="1677" y="2110"/>
                  </a:cubicBezTo>
                  <a:cubicBezTo>
                    <a:pt x="1494" y="1930"/>
                    <a:pt x="1334" y="1874"/>
                    <a:pt x="1195" y="1757"/>
                  </a:cubicBezTo>
                  <a:cubicBezTo>
                    <a:pt x="1108" y="1685"/>
                    <a:pt x="1080" y="1654"/>
                    <a:pt x="1054" y="1654"/>
                  </a:cubicBezTo>
                  <a:cubicBezTo>
                    <a:pt x="1037" y="1654"/>
                    <a:pt x="1021" y="1666"/>
                    <a:pt x="992" y="1687"/>
                  </a:cubicBezTo>
                  <a:cubicBezTo>
                    <a:pt x="912" y="1747"/>
                    <a:pt x="949" y="1943"/>
                    <a:pt x="1065" y="2074"/>
                  </a:cubicBezTo>
                  <a:cubicBezTo>
                    <a:pt x="1185" y="2209"/>
                    <a:pt x="1301" y="2246"/>
                    <a:pt x="1318" y="2286"/>
                  </a:cubicBezTo>
                  <a:cubicBezTo>
                    <a:pt x="1322" y="2298"/>
                    <a:pt x="1310" y="2304"/>
                    <a:pt x="1287" y="2304"/>
                  </a:cubicBezTo>
                  <a:cubicBezTo>
                    <a:pt x="1235" y="2304"/>
                    <a:pt x="1124" y="2276"/>
                    <a:pt x="989" y="2223"/>
                  </a:cubicBezTo>
                  <a:cubicBezTo>
                    <a:pt x="759" y="2133"/>
                    <a:pt x="536" y="1980"/>
                    <a:pt x="316" y="1867"/>
                  </a:cubicBezTo>
                  <a:cubicBezTo>
                    <a:pt x="286" y="1851"/>
                    <a:pt x="253" y="1836"/>
                    <a:pt x="220" y="1836"/>
                  </a:cubicBezTo>
                  <a:cubicBezTo>
                    <a:pt x="210" y="1836"/>
                    <a:pt x="200" y="1837"/>
                    <a:pt x="190" y="1840"/>
                  </a:cubicBezTo>
                  <a:cubicBezTo>
                    <a:pt x="167" y="1847"/>
                    <a:pt x="147" y="1864"/>
                    <a:pt x="130" y="1884"/>
                  </a:cubicBezTo>
                  <a:cubicBezTo>
                    <a:pt x="51" y="1974"/>
                    <a:pt x="7" y="2094"/>
                    <a:pt x="3" y="2216"/>
                  </a:cubicBezTo>
                  <a:cubicBezTo>
                    <a:pt x="0" y="2336"/>
                    <a:pt x="34" y="2456"/>
                    <a:pt x="87" y="2565"/>
                  </a:cubicBezTo>
                  <a:cubicBezTo>
                    <a:pt x="180" y="2765"/>
                    <a:pt x="336" y="2932"/>
                    <a:pt x="519" y="3055"/>
                  </a:cubicBezTo>
                  <a:cubicBezTo>
                    <a:pt x="666" y="3151"/>
                    <a:pt x="809" y="3181"/>
                    <a:pt x="975" y="3234"/>
                  </a:cubicBezTo>
                  <a:cubicBezTo>
                    <a:pt x="1108" y="3274"/>
                    <a:pt x="1245" y="3297"/>
                    <a:pt x="1411" y="3311"/>
                  </a:cubicBezTo>
                  <a:cubicBezTo>
                    <a:pt x="1753" y="3341"/>
                    <a:pt x="1884" y="3341"/>
                    <a:pt x="2090" y="3347"/>
                  </a:cubicBezTo>
                  <a:cubicBezTo>
                    <a:pt x="2232" y="3351"/>
                    <a:pt x="2345" y="3353"/>
                    <a:pt x="2445" y="3353"/>
                  </a:cubicBezTo>
                  <a:cubicBezTo>
                    <a:pt x="2748" y="3353"/>
                    <a:pt x="2932" y="3334"/>
                    <a:pt x="3460" y="3294"/>
                  </a:cubicBezTo>
                  <a:cubicBezTo>
                    <a:pt x="4391" y="3224"/>
                    <a:pt x="4618" y="3084"/>
                    <a:pt x="5040" y="2732"/>
                  </a:cubicBezTo>
                  <a:cubicBezTo>
                    <a:pt x="5303" y="2513"/>
                    <a:pt x="5888" y="2086"/>
                    <a:pt x="6204" y="1638"/>
                  </a:cubicBezTo>
                  <a:cubicBezTo>
                    <a:pt x="6746" y="869"/>
                    <a:pt x="6979" y="27"/>
                    <a:pt x="6979" y="27"/>
                  </a:cubicBezTo>
                  <a:cubicBezTo>
                    <a:pt x="6979" y="27"/>
                    <a:pt x="6874" y="0"/>
                    <a:pt x="6720" y="0"/>
                  </a:cubicBez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43"/>
            <p:cNvSpPr/>
            <p:nvPr/>
          </p:nvSpPr>
          <p:spPr>
            <a:xfrm>
              <a:off x="6008303" y="2349944"/>
              <a:ext cx="97643" cy="99900"/>
            </a:xfrm>
            <a:custGeom>
              <a:rect b="b" l="l" r="r" t="t"/>
              <a:pathLst>
                <a:path extrusionOk="0" h="2700" w="2639">
                  <a:moveTo>
                    <a:pt x="2160" y="0"/>
                  </a:moveTo>
                  <a:cubicBezTo>
                    <a:pt x="2086" y="0"/>
                    <a:pt x="2007" y="9"/>
                    <a:pt x="1927" y="32"/>
                  </a:cubicBezTo>
                  <a:cubicBezTo>
                    <a:pt x="1564" y="138"/>
                    <a:pt x="1275" y="374"/>
                    <a:pt x="929" y="744"/>
                  </a:cubicBezTo>
                  <a:cubicBezTo>
                    <a:pt x="586" y="1116"/>
                    <a:pt x="1" y="1715"/>
                    <a:pt x="1" y="1715"/>
                  </a:cubicBezTo>
                  <a:cubicBezTo>
                    <a:pt x="1" y="1715"/>
                    <a:pt x="290" y="2440"/>
                    <a:pt x="932" y="2700"/>
                  </a:cubicBezTo>
                  <a:lnTo>
                    <a:pt x="2286" y="1449"/>
                  </a:lnTo>
                  <a:lnTo>
                    <a:pt x="2638" y="111"/>
                  </a:lnTo>
                  <a:cubicBezTo>
                    <a:pt x="2638" y="111"/>
                    <a:pt x="2426" y="0"/>
                    <a:pt x="2160" y="0"/>
                  </a:cubicBez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43"/>
            <p:cNvSpPr/>
            <p:nvPr/>
          </p:nvSpPr>
          <p:spPr>
            <a:xfrm>
              <a:off x="6008303" y="2350018"/>
              <a:ext cx="85951" cy="99826"/>
            </a:xfrm>
            <a:custGeom>
              <a:rect b="b" l="l" r="r" t="t"/>
              <a:pathLst>
                <a:path extrusionOk="0" h="2698" w="2323">
                  <a:moveTo>
                    <a:pt x="2163" y="0"/>
                  </a:moveTo>
                  <a:cubicBezTo>
                    <a:pt x="2090" y="0"/>
                    <a:pt x="2007" y="6"/>
                    <a:pt x="1927" y="30"/>
                  </a:cubicBezTo>
                  <a:cubicBezTo>
                    <a:pt x="1564" y="136"/>
                    <a:pt x="1275" y="372"/>
                    <a:pt x="929" y="742"/>
                  </a:cubicBezTo>
                  <a:cubicBezTo>
                    <a:pt x="586" y="1114"/>
                    <a:pt x="1" y="1713"/>
                    <a:pt x="1" y="1713"/>
                  </a:cubicBezTo>
                  <a:cubicBezTo>
                    <a:pt x="1" y="1713"/>
                    <a:pt x="290" y="2438"/>
                    <a:pt x="932" y="2698"/>
                  </a:cubicBezTo>
                  <a:lnTo>
                    <a:pt x="1105" y="2538"/>
                  </a:lnTo>
                  <a:cubicBezTo>
                    <a:pt x="1112" y="2022"/>
                    <a:pt x="1118" y="1606"/>
                    <a:pt x="1118" y="1433"/>
                  </a:cubicBezTo>
                  <a:cubicBezTo>
                    <a:pt x="1118" y="1404"/>
                    <a:pt x="1118" y="1373"/>
                    <a:pt x="1122" y="1344"/>
                  </a:cubicBezTo>
                  <a:cubicBezTo>
                    <a:pt x="1155" y="652"/>
                    <a:pt x="1680" y="123"/>
                    <a:pt x="2322" y="10"/>
                  </a:cubicBezTo>
                  <a:cubicBezTo>
                    <a:pt x="2273" y="3"/>
                    <a:pt x="2219" y="0"/>
                    <a:pt x="2163" y="0"/>
                  </a:cubicBezTo>
                  <a:close/>
                </a:path>
              </a:pathLst>
            </a:custGeom>
            <a:solidFill>
              <a:srgbClr val="23C7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43"/>
            <p:cNvSpPr/>
            <p:nvPr/>
          </p:nvSpPr>
          <p:spPr>
            <a:xfrm>
              <a:off x="5863223" y="2391312"/>
              <a:ext cx="122359" cy="134865"/>
            </a:xfrm>
            <a:custGeom>
              <a:rect b="b" l="l" r="r" t="t"/>
              <a:pathLst>
                <a:path extrusionOk="0" h="3645" w="3307">
                  <a:moveTo>
                    <a:pt x="1676" y="1"/>
                  </a:moveTo>
                  <a:cubicBezTo>
                    <a:pt x="1604" y="1"/>
                    <a:pt x="1532" y="17"/>
                    <a:pt x="1477" y="48"/>
                  </a:cubicBezTo>
                  <a:lnTo>
                    <a:pt x="196" y="793"/>
                  </a:lnTo>
                  <a:cubicBezTo>
                    <a:pt x="86" y="860"/>
                    <a:pt x="0" y="1012"/>
                    <a:pt x="0" y="1139"/>
                  </a:cubicBezTo>
                  <a:lnTo>
                    <a:pt x="3" y="2623"/>
                  </a:lnTo>
                  <a:cubicBezTo>
                    <a:pt x="7" y="2749"/>
                    <a:pt x="96" y="2902"/>
                    <a:pt x="206" y="2965"/>
                  </a:cubicBezTo>
                  <a:lnTo>
                    <a:pt x="1427" y="3597"/>
                  </a:lnTo>
                  <a:cubicBezTo>
                    <a:pt x="1482" y="3629"/>
                    <a:pt x="1554" y="3645"/>
                    <a:pt x="1627" y="3645"/>
                  </a:cubicBezTo>
                  <a:cubicBezTo>
                    <a:pt x="1699" y="3645"/>
                    <a:pt x="1771" y="3629"/>
                    <a:pt x="1826" y="3597"/>
                  </a:cubicBezTo>
                  <a:lnTo>
                    <a:pt x="3107" y="2852"/>
                  </a:lnTo>
                  <a:cubicBezTo>
                    <a:pt x="3217" y="2786"/>
                    <a:pt x="3306" y="2632"/>
                    <a:pt x="3303" y="2506"/>
                  </a:cubicBezTo>
                  <a:lnTo>
                    <a:pt x="3300" y="1023"/>
                  </a:lnTo>
                  <a:cubicBezTo>
                    <a:pt x="3300" y="896"/>
                    <a:pt x="3210" y="743"/>
                    <a:pt x="3100" y="680"/>
                  </a:cubicBezTo>
                  <a:lnTo>
                    <a:pt x="1876" y="48"/>
                  </a:lnTo>
                  <a:cubicBezTo>
                    <a:pt x="1821" y="17"/>
                    <a:pt x="1749" y="1"/>
                    <a:pt x="1676" y="1"/>
                  </a:cubicBez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43"/>
            <p:cNvSpPr/>
            <p:nvPr/>
          </p:nvSpPr>
          <p:spPr>
            <a:xfrm>
              <a:off x="5925347" y="2391349"/>
              <a:ext cx="59977" cy="36593"/>
            </a:xfrm>
            <a:custGeom>
              <a:rect b="b" l="l" r="r" t="t"/>
              <a:pathLst>
                <a:path extrusionOk="0" h="989" w="1621">
                  <a:moveTo>
                    <a:pt x="1" y="1"/>
                  </a:moveTo>
                  <a:cubicBezTo>
                    <a:pt x="70" y="1"/>
                    <a:pt x="144" y="14"/>
                    <a:pt x="197" y="47"/>
                  </a:cubicBezTo>
                  <a:lnTo>
                    <a:pt x="1421" y="679"/>
                  </a:lnTo>
                  <a:lnTo>
                    <a:pt x="201" y="47"/>
                  </a:lnTo>
                  <a:cubicBezTo>
                    <a:pt x="144" y="14"/>
                    <a:pt x="74" y="1"/>
                    <a:pt x="4" y="1"/>
                  </a:cubicBezTo>
                  <a:close/>
                  <a:moveTo>
                    <a:pt x="1421" y="679"/>
                  </a:moveTo>
                  <a:cubicBezTo>
                    <a:pt x="1511" y="732"/>
                    <a:pt x="1590" y="849"/>
                    <a:pt x="1614" y="959"/>
                  </a:cubicBezTo>
                  <a:cubicBezTo>
                    <a:pt x="1618" y="968"/>
                    <a:pt x="1618" y="979"/>
                    <a:pt x="1621" y="988"/>
                  </a:cubicBezTo>
                  <a:cubicBezTo>
                    <a:pt x="1607" y="869"/>
                    <a:pt x="1524" y="735"/>
                    <a:pt x="1421" y="679"/>
                  </a:cubicBezTo>
                  <a:close/>
                </a:path>
              </a:pathLst>
            </a:custGeom>
            <a:solidFill>
              <a:srgbClr val="B5BD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43"/>
            <p:cNvSpPr/>
            <p:nvPr/>
          </p:nvSpPr>
          <p:spPr>
            <a:xfrm>
              <a:off x="5865443" y="2391349"/>
              <a:ext cx="119658" cy="68228"/>
            </a:xfrm>
            <a:custGeom>
              <a:rect b="b" l="l" r="r" t="t"/>
              <a:pathLst>
                <a:path extrusionOk="0" h="1844" w="3234">
                  <a:moveTo>
                    <a:pt x="1620" y="1"/>
                  </a:moveTo>
                  <a:cubicBezTo>
                    <a:pt x="1547" y="1"/>
                    <a:pt x="1477" y="17"/>
                    <a:pt x="1420" y="47"/>
                  </a:cubicBezTo>
                  <a:lnTo>
                    <a:pt x="140" y="792"/>
                  </a:lnTo>
                  <a:cubicBezTo>
                    <a:pt x="86" y="825"/>
                    <a:pt x="36" y="879"/>
                    <a:pt x="0" y="942"/>
                  </a:cubicBezTo>
                  <a:lnTo>
                    <a:pt x="1620" y="1803"/>
                  </a:lnTo>
                  <a:cubicBezTo>
                    <a:pt x="1615" y="1812"/>
                    <a:pt x="1611" y="1821"/>
                    <a:pt x="1607" y="1829"/>
                  </a:cubicBezTo>
                  <a:lnTo>
                    <a:pt x="1607" y="1829"/>
                  </a:lnTo>
                  <a:cubicBezTo>
                    <a:pt x="1644" y="1755"/>
                    <a:pt x="1701" y="1691"/>
                    <a:pt x="1763" y="1653"/>
                  </a:cubicBezTo>
                  <a:lnTo>
                    <a:pt x="3043" y="908"/>
                  </a:lnTo>
                  <a:cubicBezTo>
                    <a:pt x="3074" y="889"/>
                    <a:pt x="3103" y="882"/>
                    <a:pt x="3130" y="882"/>
                  </a:cubicBezTo>
                  <a:cubicBezTo>
                    <a:pt x="3180" y="882"/>
                    <a:pt x="3217" y="908"/>
                    <a:pt x="3233" y="959"/>
                  </a:cubicBezTo>
                  <a:cubicBezTo>
                    <a:pt x="3209" y="849"/>
                    <a:pt x="3130" y="732"/>
                    <a:pt x="3040" y="679"/>
                  </a:cubicBezTo>
                  <a:lnTo>
                    <a:pt x="1816" y="47"/>
                  </a:lnTo>
                  <a:cubicBezTo>
                    <a:pt x="1763" y="14"/>
                    <a:pt x="1689" y="1"/>
                    <a:pt x="1620" y="1"/>
                  </a:cubicBezTo>
                  <a:close/>
                  <a:moveTo>
                    <a:pt x="1607" y="1829"/>
                  </a:moveTo>
                  <a:cubicBezTo>
                    <a:pt x="1604" y="1834"/>
                    <a:pt x="1602" y="1839"/>
                    <a:pt x="1600" y="1843"/>
                  </a:cubicBezTo>
                  <a:cubicBezTo>
                    <a:pt x="1602" y="1838"/>
                    <a:pt x="1605" y="1834"/>
                    <a:pt x="1607" y="1829"/>
                  </a:cubicBezTo>
                  <a:close/>
                </a:path>
              </a:pathLst>
            </a:custGeom>
            <a:solidFill>
              <a:srgbClr val="3D4F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43"/>
            <p:cNvSpPr/>
            <p:nvPr/>
          </p:nvSpPr>
          <p:spPr>
            <a:xfrm>
              <a:off x="5863223" y="2426167"/>
              <a:ext cx="66341" cy="100011"/>
            </a:xfrm>
            <a:custGeom>
              <a:rect b="b" l="l" r="r" t="t"/>
              <a:pathLst>
                <a:path extrusionOk="0" h="2703" w="1793">
                  <a:moveTo>
                    <a:pt x="56" y="1"/>
                  </a:moveTo>
                  <a:cubicBezTo>
                    <a:pt x="20" y="64"/>
                    <a:pt x="0" y="134"/>
                    <a:pt x="0" y="197"/>
                  </a:cubicBezTo>
                  <a:lnTo>
                    <a:pt x="3" y="1681"/>
                  </a:lnTo>
                  <a:cubicBezTo>
                    <a:pt x="7" y="1807"/>
                    <a:pt x="96" y="1960"/>
                    <a:pt x="206" y="2023"/>
                  </a:cubicBezTo>
                  <a:lnTo>
                    <a:pt x="1427" y="2655"/>
                  </a:lnTo>
                  <a:cubicBezTo>
                    <a:pt x="1482" y="2687"/>
                    <a:pt x="1555" y="2703"/>
                    <a:pt x="1628" y="2703"/>
                  </a:cubicBezTo>
                  <a:cubicBezTo>
                    <a:pt x="1686" y="2703"/>
                    <a:pt x="1744" y="2693"/>
                    <a:pt x="1793" y="2672"/>
                  </a:cubicBezTo>
                  <a:lnTo>
                    <a:pt x="1793" y="2672"/>
                  </a:lnTo>
                  <a:cubicBezTo>
                    <a:pt x="1774" y="2679"/>
                    <a:pt x="1756" y="2682"/>
                    <a:pt x="1739" y="2682"/>
                  </a:cubicBezTo>
                  <a:cubicBezTo>
                    <a:pt x="1673" y="2682"/>
                    <a:pt x="1626" y="2632"/>
                    <a:pt x="1626" y="2539"/>
                  </a:cubicBezTo>
                  <a:lnTo>
                    <a:pt x="1620" y="1059"/>
                  </a:lnTo>
                  <a:cubicBezTo>
                    <a:pt x="1620" y="996"/>
                    <a:pt x="1643" y="925"/>
                    <a:pt x="1680" y="862"/>
                  </a:cubicBezTo>
                  <a:lnTo>
                    <a:pt x="56"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43"/>
            <p:cNvSpPr/>
            <p:nvPr/>
          </p:nvSpPr>
          <p:spPr>
            <a:xfrm>
              <a:off x="6149128" y="2967977"/>
              <a:ext cx="30303" cy="51874"/>
            </a:xfrm>
            <a:custGeom>
              <a:rect b="b" l="l" r="r" t="t"/>
              <a:pathLst>
                <a:path extrusionOk="0" h="1402" w="819">
                  <a:moveTo>
                    <a:pt x="0" y="0"/>
                  </a:moveTo>
                  <a:lnTo>
                    <a:pt x="0" y="1401"/>
                  </a:lnTo>
                  <a:lnTo>
                    <a:pt x="819" y="1401"/>
                  </a:lnTo>
                  <a:lnTo>
                    <a:pt x="819" y="0"/>
                  </a:ln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43"/>
            <p:cNvSpPr/>
            <p:nvPr/>
          </p:nvSpPr>
          <p:spPr>
            <a:xfrm>
              <a:off x="6063693" y="2926129"/>
              <a:ext cx="31783" cy="55907"/>
            </a:xfrm>
            <a:custGeom>
              <a:rect b="b" l="l" r="r" t="t"/>
              <a:pathLst>
                <a:path extrusionOk="0" h="1511" w="859">
                  <a:moveTo>
                    <a:pt x="859" y="1"/>
                  </a:moveTo>
                  <a:lnTo>
                    <a:pt x="1" y="27"/>
                  </a:lnTo>
                  <a:lnTo>
                    <a:pt x="40" y="1510"/>
                  </a:lnTo>
                  <a:lnTo>
                    <a:pt x="859" y="1484"/>
                  </a:lnTo>
                  <a:lnTo>
                    <a:pt x="859" y="1"/>
                  </a:ln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43"/>
            <p:cNvSpPr/>
            <p:nvPr/>
          </p:nvSpPr>
          <p:spPr>
            <a:xfrm>
              <a:off x="6040308" y="2538910"/>
              <a:ext cx="157213" cy="459022"/>
            </a:xfrm>
            <a:custGeom>
              <a:rect b="b" l="l" r="r" t="t"/>
              <a:pathLst>
                <a:path extrusionOk="0" h="12406" w="4249">
                  <a:moveTo>
                    <a:pt x="224" y="0"/>
                  </a:moveTo>
                  <a:cubicBezTo>
                    <a:pt x="224" y="0"/>
                    <a:pt x="0" y="5752"/>
                    <a:pt x="11" y="6314"/>
                  </a:cubicBezTo>
                  <a:cubicBezTo>
                    <a:pt x="20" y="6810"/>
                    <a:pt x="599" y="11560"/>
                    <a:pt x="599" y="11560"/>
                  </a:cubicBezTo>
                  <a:cubicBezTo>
                    <a:pt x="748" y="11611"/>
                    <a:pt x="885" y="11629"/>
                    <a:pt x="1006" y="11629"/>
                  </a:cubicBezTo>
                  <a:cubicBezTo>
                    <a:pt x="1337" y="11629"/>
                    <a:pt x="1544" y="11490"/>
                    <a:pt x="1544" y="11490"/>
                  </a:cubicBezTo>
                  <a:cubicBezTo>
                    <a:pt x="1544" y="11490"/>
                    <a:pt x="1697" y="8154"/>
                    <a:pt x="1733" y="7618"/>
                  </a:cubicBezTo>
                  <a:cubicBezTo>
                    <a:pt x="1784" y="6920"/>
                    <a:pt x="1634" y="6314"/>
                    <a:pt x="1634" y="6314"/>
                  </a:cubicBezTo>
                  <a:lnTo>
                    <a:pt x="2020" y="2998"/>
                  </a:lnTo>
                  <a:cubicBezTo>
                    <a:pt x="2020" y="2998"/>
                    <a:pt x="2236" y="5759"/>
                    <a:pt x="2363" y="6773"/>
                  </a:cubicBezTo>
                  <a:cubicBezTo>
                    <a:pt x="2512" y="7937"/>
                    <a:pt x="2881" y="12315"/>
                    <a:pt x="2881" y="12315"/>
                  </a:cubicBezTo>
                  <a:cubicBezTo>
                    <a:pt x="3045" y="12382"/>
                    <a:pt x="3197" y="12405"/>
                    <a:pt x="3328" y="12405"/>
                  </a:cubicBezTo>
                  <a:cubicBezTo>
                    <a:pt x="3610" y="12405"/>
                    <a:pt x="3796" y="12299"/>
                    <a:pt x="3796" y="12299"/>
                  </a:cubicBezTo>
                  <a:cubicBezTo>
                    <a:pt x="3796" y="12299"/>
                    <a:pt x="4248" y="9069"/>
                    <a:pt x="4222" y="7891"/>
                  </a:cubicBezTo>
                  <a:cubicBezTo>
                    <a:pt x="4205" y="7082"/>
                    <a:pt x="3989" y="6680"/>
                    <a:pt x="3969" y="6457"/>
                  </a:cubicBezTo>
                  <a:cubicBezTo>
                    <a:pt x="3969" y="6457"/>
                    <a:pt x="4108" y="1904"/>
                    <a:pt x="4108" y="1122"/>
                  </a:cubicBezTo>
                  <a:lnTo>
                    <a:pt x="224"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43"/>
            <p:cNvSpPr/>
            <p:nvPr/>
          </p:nvSpPr>
          <p:spPr>
            <a:xfrm>
              <a:off x="6047080" y="2349574"/>
              <a:ext cx="145262" cy="247604"/>
            </a:xfrm>
            <a:custGeom>
              <a:rect b="b" l="l" r="r" t="t"/>
              <a:pathLst>
                <a:path extrusionOk="0" h="6692" w="3926">
                  <a:moveTo>
                    <a:pt x="1528" y="0"/>
                  </a:moveTo>
                  <a:cubicBezTo>
                    <a:pt x="779" y="0"/>
                    <a:pt x="111" y="572"/>
                    <a:pt x="74" y="1356"/>
                  </a:cubicBezTo>
                  <a:cubicBezTo>
                    <a:pt x="70" y="1385"/>
                    <a:pt x="70" y="1416"/>
                    <a:pt x="70" y="1445"/>
                  </a:cubicBezTo>
                  <a:cubicBezTo>
                    <a:pt x="70" y="2084"/>
                    <a:pt x="1" y="5986"/>
                    <a:pt x="1" y="5986"/>
                  </a:cubicBezTo>
                  <a:cubicBezTo>
                    <a:pt x="671" y="6475"/>
                    <a:pt x="1411" y="6692"/>
                    <a:pt x="2134" y="6692"/>
                  </a:cubicBezTo>
                  <a:cubicBezTo>
                    <a:pt x="2762" y="6692"/>
                    <a:pt x="3378" y="6528"/>
                    <a:pt x="3925" y="6239"/>
                  </a:cubicBezTo>
                  <a:lnTo>
                    <a:pt x="3902" y="3209"/>
                  </a:lnTo>
                  <a:lnTo>
                    <a:pt x="3902" y="1602"/>
                  </a:lnTo>
                  <a:cubicBezTo>
                    <a:pt x="3902" y="1289"/>
                    <a:pt x="3846" y="1060"/>
                    <a:pt x="3783" y="893"/>
                  </a:cubicBezTo>
                  <a:cubicBezTo>
                    <a:pt x="3709" y="711"/>
                    <a:pt x="3566" y="564"/>
                    <a:pt x="3387" y="484"/>
                  </a:cubicBezTo>
                  <a:lnTo>
                    <a:pt x="2642" y="238"/>
                  </a:lnTo>
                  <a:lnTo>
                    <a:pt x="1900" y="48"/>
                  </a:lnTo>
                  <a:cubicBezTo>
                    <a:pt x="1776" y="16"/>
                    <a:pt x="1651" y="0"/>
                    <a:pt x="152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43"/>
            <p:cNvSpPr/>
            <p:nvPr/>
          </p:nvSpPr>
          <p:spPr>
            <a:xfrm>
              <a:off x="5919686" y="2374365"/>
              <a:ext cx="271284" cy="161468"/>
            </a:xfrm>
            <a:custGeom>
              <a:rect b="b" l="l" r="r" t="t"/>
              <a:pathLst>
                <a:path extrusionOk="0" h="4364" w="7332">
                  <a:moveTo>
                    <a:pt x="6806" y="1"/>
                  </a:moveTo>
                  <a:cubicBezTo>
                    <a:pt x="6487" y="1"/>
                    <a:pt x="6191" y="449"/>
                    <a:pt x="5931" y="746"/>
                  </a:cubicBezTo>
                  <a:cubicBezTo>
                    <a:pt x="5619" y="1105"/>
                    <a:pt x="5050" y="2056"/>
                    <a:pt x="4398" y="2559"/>
                  </a:cubicBezTo>
                  <a:cubicBezTo>
                    <a:pt x="4089" y="2797"/>
                    <a:pt x="2487" y="3344"/>
                    <a:pt x="2156" y="3344"/>
                  </a:cubicBezTo>
                  <a:cubicBezTo>
                    <a:pt x="2141" y="3344"/>
                    <a:pt x="2129" y="3342"/>
                    <a:pt x="2119" y="3340"/>
                  </a:cubicBezTo>
                  <a:cubicBezTo>
                    <a:pt x="1913" y="3290"/>
                    <a:pt x="1837" y="3240"/>
                    <a:pt x="1654" y="3107"/>
                  </a:cubicBezTo>
                  <a:cubicBezTo>
                    <a:pt x="1448" y="2958"/>
                    <a:pt x="1281" y="2921"/>
                    <a:pt x="1129" y="2824"/>
                  </a:cubicBezTo>
                  <a:cubicBezTo>
                    <a:pt x="1039" y="2770"/>
                    <a:pt x="1005" y="2742"/>
                    <a:pt x="979" y="2742"/>
                  </a:cubicBezTo>
                  <a:cubicBezTo>
                    <a:pt x="961" y="2742"/>
                    <a:pt x="946" y="2756"/>
                    <a:pt x="919" y="2785"/>
                  </a:cubicBezTo>
                  <a:cubicBezTo>
                    <a:pt x="849" y="2855"/>
                    <a:pt x="912" y="3044"/>
                    <a:pt x="1042" y="3157"/>
                  </a:cubicBezTo>
                  <a:cubicBezTo>
                    <a:pt x="1181" y="3274"/>
                    <a:pt x="1304" y="3294"/>
                    <a:pt x="1321" y="3330"/>
                  </a:cubicBezTo>
                  <a:cubicBezTo>
                    <a:pt x="1330" y="3346"/>
                    <a:pt x="1305" y="3355"/>
                    <a:pt x="1255" y="3355"/>
                  </a:cubicBezTo>
                  <a:cubicBezTo>
                    <a:pt x="1195" y="3355"/>
                    <a:pt x="1100" y="3342"/>
                    <a:pt x="989" y="3317"/>
                  </a:cubicBezTo>
                  <a:cubicBezTo>
                    <a:pt x="750" y="3260"/>
                    <a:pt x="510" y="3137"/>
                    <a:pt x="274" y="3054"/>
                  </a:cubicBezTo>
                  <a:cubicBezTo>
                    <a:pt x="248" y="3046"/>
                    <a:pt x="219" y="3037"/>
                    <a:pt x="190" y="3037"/>
                  </a:cubicBezTo>
                  <a:cubicBezTo>
                    <a:pt x="174" y="3037"/>
                    <a:pt x="158" y="3040"/>
                    <a:pt x="144" y="3047"/>
                  </a:cubicBezTo>
                  <a:cubicBezTo>
                    <a:pt x="124" y="3058"/>
                    <a:pt x="107" y="3077"/>
                    <a:pt x="94" y="3097"/>
                  </a:cubicBezTo>
                  <a:cubicBezTo>
                    <a:pt x="24" y="3197"/>
                    <a:pt x="1" y="3323"/>
                    <a:pt x="14" y="3443"/>
                  </a:cubicBezTo>
                  <a:cubicBezTo>
                    <a:pt x="27" y="3563"/>
                    <a:pt x="77" y="3679"/>
                    <a:pt x="144" y="3779"/>
                  </a:cubicBezTo>
                  <a:cubicBezTo>
                    <a:pt x="263" y="3965"/>
                    <a:pt x="443" y="4108"/>
                    <a:pt x="639" y="4202"/>
                  </a:cubicBezTo>
                  <a:cubicBezTo>
                    <a:pt x="799" y="4278"/>
                    <a:pt x="969" y="4328"/>
                    <a:pt x="1138" y="4355"/>
                  </a:cubicBezTo>
                  <a:cubicBezTo>
                    <a:pt x="1176" y="4361"/>
                    <a:pt x="1215" y="4364"/>
                    <a:pt x="1254" y="4364"/>
                  </a:cubicBezTo>
                  <a:cubicBezTo>
                    <a:pt x="1357" y="4364"/>
                    <a:pt x="1462" y="4346"/>
                    <a:pt x="1561" y="4332"/>
                  </a:cubicBezTo>
                  <a:cubicBezTo>
                    <a:pt x="1897" y="4285"/>
                    <a:pt x="2030" y="4245"/>
                    <a:pt x="2206" y="4235"/>
                  </a:cubicBezTo>
                  <a:cubicBezTo>
                    <a:pt x="2788" y="4195"/>
                    <a:pt x="4545" y="3742"/>
                    <a:pt x="4927" y="3493"/>
                  </a:cubicBezTo>
                  <a:cubicBezTo>
                    <a:pt x="5712" y="2978"/>
                    <a:pt x="6407" y="2239"/>
                    <a:pt x="6773" y="1653"/>
                  </a:cubicBezTo>
                  <a:cubicBezTo>
                    <a:pt x="7212" y="945"/>
                    <a:pt x="7332" y="160"/>
                    <a:pt x="6806" y="1"/>
                  </a:cubicBez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43"/>
            <p:cNvSpPr/>
            <p:nvPr/>
          </p:nvSpPr>
          <p:spPr>
            <a:xfrm>
              <a:off x="6052852" y="2215333"/>
              <a:ext cx="83361" cy="83361"/>
            </a:xfrm>
            <a:custGeom>
              <a:rect b="b" l="l" r="r" t="t"/>
              <a:pathLst>
                <a:path extrusionOk="0" h="2253" w="2253">
                  <a:moveTo>
                    <a:pt x="1129" y="1"/>
                  </a:moveTo>
                  <a:cubicBezTo>
                    <a:pt x="507" y="1"/>
                    <a:pt x="1" y="503"/>
                    <a:pt x="1" y="1125"/>
                  </a:cubicBezTo>
                  <a:cubicBezTo>
                    <a:pt x="1" y="1747"/>
                    <a:pt x="507" y="2253"/>
                    <a:pt x="1129" y="2253"/>
                  </a:cubicBezTo>
                  <a:cubicBezTo>
                    <a:pt x="1750" y="2253"/>
                    <a:pt x="2253" y="1747"/>
                    <a:pt x="2253" y="1125"/>
                  </a:cubicBezTo>
                  <a:cubicBezTo>
                    <a:pt x="2253" y="503"/>
                    <a:pt x="1750" y="1"/>
                    <a:pt x="112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43"/>
            <p:cNvSpPr/>
            <p:nvPr/>
          </p:nvSpPr>
          <p:spPr>
            <a:xfrm>
              <a:off x="6148869" y="2286598"/>
              <a:ext cx="17760" cy="43623"/>
            </a:xfrm>
            <a:custGeom>
              <a:rect b="b" l="l" r="r" t="t"/>
              <a:pathLst>
                <a:path extrusionOk="0" h="1179" w="480">
                  <a:moveTo>
                    <a:pt x="479" y="1"/>
                  </a:moveTo>
                  <a:lnTo>
                    <a:pt x="10" y="576"/>
                  </a:lnTo>
                  <a:lnTo>
                    <a:pt x="0" y="1178"/>
                  </a:lnTo>
                  <a:cubicBezTo>
                    <a:pt x="0" y="1178"/>
                    <a:pt x="150" y="1138"/>
                    <a:pt x="224" y="999"/>
                  </a:cubicBezTo>
                  <a:cubicBezTo>
                    <a:pt x="296" y="859"/>
                    <a:pt x="479" y="1"/>
                    <a:pt x="47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43"/>
            <p:cNvSpPr/>
            <p:nvPr/>
          </p:nvSpPr>
          <p:spPr>
            <a:xfrm>
              <a:off x="6153901" y="2241086"/>
              <a:ext cx="22681" cy="47027"/>
            </a:xfrm>
            <a:custGeom>
              <a:rect b="b" l="l" r="r" t="t"/>
              <a:pathLst>
                <a:path extrusionOk="0" h="1271" w="613">
                  <a:moveTo>
                    <a:pt x="159" y="0"/>
                  </a:moveTo>
                  <a:cubicBezTo>
                    <a:pt x="131" y="0"/>
                    <a:pt x="114" y="3"/>
                    <a:pt x="114" y="3"/>
                  </a:cubicBezTo>
                  <a:lnTo>
                    <a:pt x="1" y="1271"/>
                  </a:lnTo>
                  <a:lnTo>
                    <a:pt x="343" y="1231"/>
                  </a:lnTo>
                  <a:cubicBezTo>
                    <a:pt x="530" y="758"/>
                    <a:pt x="613" y="279"/>
                    <a:pt x="463" y="126"/>
                  </a:cubicBezTo>
                  <a:cubicBezTo>
                    <a:pt x="356" y="16"/>
                    <a:pt x="226" y="0"/>
                    <a:pt x="15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43"/>
            <p:cNvSpPr/>
            <p:nvPr/>
          </p:nvSpPr>
          <p:spPr>
            <a:xfrm>
              <a:off x="6057551" y="2221586"/>
              <a:ext cx="125578" cy="153772"/>
            </a:xfrm>
            <a:custGeom>
              <a:rect b="b" l="l" r="r" t="t"/>
              <a:pathLst>
                <a:path extrusionOk="0" h="4156" w="3394">
                  <a:moveTo>
                    <a:pt x="1195" y="0"/>
                  </a:moveTo>
                  <a:cubicBezTo>
                    <a:pt x="680" y="0"/>
                    <a:pt x="191" y="249"/>
                    <a:pt x="113" y="889"/>
                  </a:cubicBezTo>
                  <a:cubicBezTo>
                    <a:pt x="0" y="1838"/>
                    <a:pt x="50" y="2226"/>
                    <a:pt x="183" y="2705"/>
                  </a:cubicBezTo>
                  <a:cubicBezTo>
                    <a:pt x="270" y="3008"/>
                    <a:pt x="443" y="3224"/>
                    <a:pt x="719" y="3268"/>
                  </a:cubicBezTo>
                  <a:cubicBezTo>
                    <a:pt x="753" y="3273"/>
                    <a:pt x="793" y="3275"/>
                    <a:pt x="837" y="3275"/>
                  </a:cubicBezTo>
                  <a:cubicBezTo>
                    <a:pt x="1010" y="3275"/>
                    <a:pt x="1228" y="3241"/>
                    <a:pt x="1228" y="3241"/>
                  </a:cubicBezTo>
                  <a:lnTo>
                    <a:pt x="1228" y="3657"/>
                  </a:lnTo>
                  <a:cubicBezTo>
                    <a:pt x="942" y="3986"/>
                    <a:pt x="1166" y="4156"/>
                    <a:pt x="1510" y="4156"/>
                  </a:cubicBezTo>
                  <a:cubicBezTo>
                    <a:pt x="1821" y="4156"/>
                    <a:pt x="2230" y="4018"/>
                    <a:pt x="2452" y="3734"/>
                  </a:cubicBezTo>
                  <a:lnTo>
                    <a:pt x="2478" y="2333"/>
                  </a:lnTo>
                  <a:cubicBezTo>
                    <a:pt x="2478" y="2333"/>
                    <a:pt x="2515" y="2490"/>
                    <a:pt x="2725" y="2490"/>
                  </a:cubicBezTo>
                  <a:cubicBezTo>
                    <a:pt x="2777" y="2490"/>
                    <a:pt x="2839" y="2480"/>
                    <a:pt x="2914" y="2456"/>
                  </a:cubicBezTo>
                  <a:cubicBezTo>
                    <a:pt x="3131" y="2389"/>
                    <a:pt x="3393" y="1997"/>
                    <a:pt x="3254" y="1698"/>
                  </a:cubicBezTo>
                  <a:cubicBezTo>
                    <a:pt x="3188" y="1559"/>
                    <a:pt x="3091" y="1514"/>
                    <a:pt x="2999" y="1514"/>
                  </a:cubicBezTo>
                  <a:cubicBezTo>
                    <a:pt x="2895" y="1514"/>
                    <a:pt x="2797" y="1571"/>
                    <a:pt x="2752" y="1618"/>
                  </a:cubicBezTo>
                  <a:cubicBezTo>
                    <a:pt x="2678" y="1694"/>
                    <a:pt x="2593" y="1805"/>
                    <a:pt x="2528" y="1805"/>
                  </a:cubicBezTo>
                  <a:cubicBezTo>
                    <a:pt x="2519" y="1805"/>
                    <a:pt x="2510" y="1803"/>
                    <a:pt x="2502" y="1798"/>
                  </a:cubicBezTo>
                  <a:cubicBezTo>
                    <a:pt x="2502" y="1798"/>
                    <a:pt x="2748" y="663"/>
                    <a:pt x="2096" y="254"/>
                  </a:cubicBezTo>
                  <a:cubicBezTo>
                    <a:pt x="1846" y="96"/>
                    <a:pt x="1515" y="0"/>
                    <a:pt x="1195" y="0"/>
                  </a:cubicBez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43"/>
            <p:cNvSpPr/>
            <p:nvPr/>
          </p:nvSpPr>
          <p:spPr>
            <a:xfrm>
              <a:off x="6053111" y="2205158"/>
              <a:ext cx="110704" cy="87283"/>
            </a:xfrm>
            <a:custGeom>
              <a:rect b="b" l="l" r="r" t="t"/>
              <a:pathLst>
                <a:path extrusionOk="0" h="2359" w="2992">
                  <a:moveTo>
                    <a:pt x="578" y="0"/>
                  </a:moveTo>
                  <a:cubicBezTo>
                    <a:pt x="452" y="0"/>
                    <a:pt x="336" y="30"/>
                    <a:pt x="230" y="123"/>
                  </a:cubicBezTo>
                  <a:cubicBezTo>
                    <a:pt x="70" y="259"/>
                    <a:pt x="1" y="505"/>
                    <a:pt x="87" y="698"/>
                  </a:cubicBezTo>
                  <a:cubicBezTo>
                    <a:pt x="107" y="745"/>
                    <a:pt x="137" y="785"/>
                    <a:pt x="170" y="822"/>
                  </a:cubicBezTo>
                  <a:cubicBezTo>
                    <a:pt x="230" y="888"/>
                    <a:pt x="297" y="937"/>
                    <a:pt x="380" y="968"/>
                  </a:cubicBezTo>
                  <a:cubicBezTo>
                    <a:pt x="380" y="968"/>
                    <a:pt x="506" y="1077"/>
                    <a:pt x="948" y="1131"/>
                  </a:cubicBezTo>
                  <a:cubicBezTo>
                    <a:pt x="1077" y="1147"/>
                    <a:pt x="1227" y="1153"/>
                    <a:pt x="1377" y="1153"/>
                  </a:cubicBezTo>
                  <a:cubicBezTo>
                    <a:pt x="1740" y="1153"/>
                    <a:pt x="2104" y="1118"/>
                    <a:pt x="2169" y="1111"/>
                  </a:cubicBezTo>
                  <a:cubicBezTo>
                    <a:pt x="2178" y="1109"/>
                    <a:pt x="2186" y="1109"/>
                    <a:pt x="2193" y="1109"/>
                  </a:cubicBezTo>
                  <a:cubicBezTo>
                    <a:pt x="2300" y="1109"/>
                    <a:pt x="2327" y="1239"/>
                    <a:pt x="2393" y="1553"/>
                  </a:cubicBezTo>
                  <a:cubicBezTo>
                    <a:pt x="2452" y="1852"/>
                    <a:pt x="2502" y="2354"/>
                    <a:pt x="2622" y="2358"/>
                  </a:cubicBezTo>
                  <a:cubicBezTo>
                    <a:pt x="2655" y="2358"/>
                    <a:pt x="2788" y="2139"/>
                    <a:pt x="2872" y="2062"/>
                  </a:cubicBezTo>
                  <a:cubicBezTo>
                    <a:pt x="2991" y="1952"/>
                    <a:pt x="2838" y="974"/>
                    <a:pt x="2838" y="974"/>
                  </a:cubicBezTo>
                  <a:cubicBezTo>
                    <a:pt x="2838" y="974"/>
                    <a:pt x="2951" y="731"/>
                    <a:pt x="2725" y="478"/>
                  </a:cubicBezTo>
                  <a:cubicBezTo>
                    <a:pt x="2562" y="299"/>
                    <a:pt x="2289" y="279"/>
                    <a:pt x="1823" y="206"/>
                  </a:cubicBezTo>
                  <a:cubicBezTo>
                    <a:pt x="1581" y="169"/>
                    <a:pt x="1211" y="99"/>
                    <a:pt x="965" y="53"/>
                  </a:cubicBezTo>
                  <a:cubicBezTo>
                    <a:pt x="825" y="27"/>
                    <a:pt x="697" y="0"/>
                    <a:pt x="57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43"/>
            <p:cNvSpPr/>
            <p:nvPr/>
          </p:nvSpPr>
          <p:spPr>
            <a:xfrm>
              <a:off x="6155899" y="2230800"/>
              <a:ext cx="17612" cy="13246"/>
            </a:xfrm>
            <a:custGeom>
              <a:rect b="b" l="l" r="r" t="t"/>
              <a:pathLst>
                <a:path extrusionOk="0" h="358" w="476">
                  <a:moveTo>
                    <a:pt x="268" y="1"/>
                  </a:moveTo>
                  <a:cubicBezTo>
                    <a:pt x="231" y="1"/>
                    <a:pt x="195" y="10"/>
                    <a:pt x="160" y="29"/>
                  </a:cubicBezTo>
                  <a:cubicBezTo>
                    <a:pt x="46" y="92"/>
                    <a:pt x="0" y="238"/>
                    <a:pt x="60" y="358"/>
                  </a:cubicBezTo>
                  <a:lnTo>
                    <a:pt x="476" y="132"/>
                  </a:lnTo>
                  <a:cubicBezTo>
                    <a:pt x="434" y="50"/>
                    <a:pt x="353" y="1"/>
                    <a:pt x="26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43"/>
            <p:cNvSpPr/>
            <p:nvPr/>
          </p:nvSpPr>
          <p:spPr>
            <a:xfrm>
              <a:off x="6102951" y="2321675"/>
              <a:ext cx="41884" cy="26011"/>
            </a:xfrm>
            <a:custGeom>
              <a:rect b="b" l="l" r="r" t="t"/>
              <a:pathLst>
                <a:path extrusionOk="0" h="703" w="1132">
                  <a:moveTo>
                    <a:pt x="1132" y="0"/>
                  </a:moveTo>
                  <a:lnTo>
                    <a:pt x="1132" y="0"/>
                  </a:lnTo>
                  <a:cubicBezTo>
                    <a:pt x="1098" y="88"/>
                    <a:pt x="978" y="220"/>
                    <a:pt x="836" y="297"/>
                  </a:cubicBezTo>
                  <a:cubicBezTo>
                    <a:pt x="619" y="413"/>
                    <a:pt x="1" y="536"/>
                    <a:pt x="1" y="536"/>
                  </a:cubicBezTo>
                  <a:lnTo>
                    <a:pt x="1" y="702"/>
                  </a:lnTo>
                  <a:cubicBezTo>
                    <a:pt x="1" y="702"/>
                    <a:pt x="806" y="553"/>
                    <a:pt x="962" y="350"/>
                  </a:cubicBezTo>
                  <a:cubicBezTo>
                    <a:pt x="1092" y="187"/>
                    <a:pt x="1132" y="1"/>
                    <a:pt x="1132" y="0"/>
                  </a:cubicBezTo>
                  <a:close/>
                </a:path>
              </a:pathLst>
            </a:custGeom>
            <a:solidFill>
              <a:srgbClr val="F28F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43"/>
            <p:cNvSpPr/>
            <p:nvPr/>
          </p:nvSpPr>
          <p:spPr>
            <a:xfrm>
              <a:off x="6104061" y="2277643"/>
              <a:ext cx="9139" cy="9472"/>
            </a:xfrm>
            <a:custGeom>
              <a:rect b="b" l="l" r="r" t="t"/>
              <a:pathLst>
                <a:path extrusionOk="0" h="256" w="247">
                  <a:moveTo>
                    <a:pt x="124" y="0"/>
                  </a:moveTo>
                  <a:cubicBezTo>
                    <a:pt x="58" y="0"/>
                    <a:pt x="1" y="56"/>
                    <a:pt x="1" y="126"/>
                  </a:cubicBezTo>
                  <a:cubicBezTo>
                    <a:pt x="1" y="200"/>
                    <a:pt x="58" y="256"/>
                    <a:pt x="124" y="256"/>
                  </a:cubicBezTo>
                  <a:cubicBezTo>
                    <a:pt x="193" y="256"/>
                    <a:pt x="247" y="200"/>
                    <a:pt x="247" y="126"/>
                  </a:cubicBezTo>
                  <a:cubicBezTo>
                    <a:pt x="247" y="56"/>
                    <a:pt x="193" y="0"/>
                    <a:pt x="12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43"/>
            <p:cNvSpPr/>
            <p:nvPr/>
          </p:nvSpPr>
          <p:spPr>
            <a:xfrm>
              <a:off x="6108871" y="2261955"/>
              <a:ext cx="11359" cy="8547"/>
            </a:xfrm>
            <a:custGeom>
              <a:rect b="b" l="l" r="r" t="t"/>
              <a:pathLst>
                <a:path extrusionOk="0" h="231" w="307">
                  <a:moveTo>
                    <a:pt x="136" y="0"/>
                  </a:moveTo>
                  <a:cubicBezTo>
                    <a:pt x="82" y="0"/>
                    <a:pt x="28" y="31"/>
                    <a:pt x="0" y="85"/>
                  </a:cubicBezTo>
                  <a:lnTo>
                    <a:pt x="267" y="231"/>
                  </a:lnTo>
                  <a:cubicBezTo>
                    <a:pt x="307" y="154"/>
                    <a:pt x="276" y="61"/>
                    <a:pt x="203" y="18"/>
                  </a:cubicBezTo>
                  <a:cubicBezTo>
                    <a:pt x="182" y="6"/>
                    <a:pt x="159" y="0"/>
                    <a:pt x="136"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43"/>
            <p:cNvSpPr/>
            <p:nvPr/>
          </p:nvSpPr>
          <p:spPr>
            <a:xfrm>
              <a:off x="6094589" y="2314053"/>
              <a:ext cx="11470" cy="7733"/>
            </a:xfrm>
            <a:custGeom>
              <a:rect b="b" l="l" r="r" t="t"/>
              <a:pathLst>
                <a:path extrusionOk="0" h="209" w="310">
                  <a:moveTo>
                    <a:pt x="283" y="1"/>
                  </a:moveTo>
                  <a:lnTo>
                    <a:pt x="1" y="107"/>
                  </a:lnTo>
                  <a:cubicBezTo>
                    <a:pt x="21" y="170"/>
                    <a:pt x="80" y="208"/>
                    <a:pt x="142" y="208"/>
                  </a:cubicBezTo>
                  <a:cubicBezTo>
                    <a:pt x="158" y="208"/>
                    <a:pt x="174" y="206"/>
                    <a:pt x="190" y="200"/>
                  </a:cubicBezTo>
                  <a:cubicBezTo>
                    <a:pt x="270" y="170"/>
                    <a:pt x="310" y="80"/>
                    <a:pt x="283" y="1"/>
                  </a:cubicBezTo>
                  <a:close/>
                </a:path>
              </a:pathLst>
            </a:custGeom>
            <a:solidFill>
              <a:srgbClr val="F28F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43"/>
            <p:cNvSpPr/>
            <p:nvPr/>
          </p:nvSpPr>
          <p:spPr>
            <a:xfrm>
              <a:off x="6062731" y="2259661"/>
              <a:ext cx="10730" cy="9250"/>
            </a:xfrm>
            <a:custGeom>
              <a:rect b="b" l="l" r="r" t="t"/>
              <a:pathLst>
                <a:path extrusionOk="0" h="250" w="290">
                  <a:moveTo>
                    <a:pt x="170" y="0"/>
                  </a:moveTo>
                  <a:cubicBezTo>
                    <a:pt x="139" y="0"/>
                    <a:pt x="107" y="10"/>
                    <a:pt x="80" y="30"/>
                  </a:cubicBezTo>
                  <a:cubicBezTo>
                    <a:pt x="13" y="83"/>
                    <a:pt x="0" y="180"/>
                    <a:pt x="50" y="250"/>
                  </a:cubicBezTo>
                  <a:lnTo>
                    <a:pt x="289" y="63"/>
                  </a:lnTo>
                  <a:cubicBezTo>
                    <a:pt x="262" y="22"/>
                    <a:pt x="216" y="0"/>
                    <a:pt x="17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43"/>
            <p:cNvSpPr/>
            <p:nvPr/>
          </p:nvSpPr>
          <p:spPr>
            <a:xfrm>
              <a:off x="6067282" y="2276274"/>
              <a:ext cx="9250" cy="9509"/>
            </a:xfrm>
            <a:custGeom>
              <a:rect b="b" l="l" r="r" t="t"/>
              <a:pathLst>
                <a:path extrusionOk="0" h="257" w="250">
                  <a:moveTo>
                    <a:pt x="123" y="0"/>
                  </a:moveTo>
                  <a:cubicBezTo>
                    <a:pt x="57" y="0"/>
                    <a:pt x="0" y="57"/>
                    <a:pt x="0" y="130"/>
                  </a:cubicBezTo>
                  <a:cubicBezTo>
                    <a:pt x="0" y="200"/>
                    <a:pt x="57" y="257"/>
                    <a:pt x="123" y="257"/>
                  </a:cubicBezTo>
                  <a:cubicBezTo>
                    <a:pt x="193" y="257"/>
                    <a:pt x="249" y="200"/>
                    <a:pt x="249" y="130"/>
                  </a:cubicBezTo>
                  <a:cubicBezTo>
                    <a:pt x="249" y="57"/>
                    <a:pt x="193" y="0"/>
                    <a:pt x="123"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43"/>
            <p:cNvSpPr/>
            <p:nvPr/>
          </p:nvSpPr>
          <p:spPr>
            <a:xfrm>
              <a:off x="6074756" y="2276755"/>
              <a:ext cx="15947" cy="27491"/>
            </a:xfrm>
            <a:custGeom>
              <a:rect b="b" l="l" r="r" t="t"/>
              <a:pathLst>
                <a:path extrusionOk="0" h="743" w="431">
                  <a:moveTo>
                    <a:pt x="430" y="0"/>
                  </a:moveTo>
                  <a:lnTo>
                    <a:pt x="1" y="613"/>
                  </a:lnTo>
                  <a:lnTo>
                    <a:pt x="390" y="743"/>
                  </a:lnTo>
                  <a:lnTo>
                    <a:pt x="430" y="0"/>
                  </a:lnTo>
                  <a:close/>
                </a:path>
              </a:pathLst>
            </a:custGeom>
            <a:solidFill>
              <a:srgbClr val="F28F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43"/>
            <p:cNvSpPr/>
            <p:nvPr/>
          </p:nvSpPr>
          <p:spPr>
            <a:xfrm>
              <a:off x="6098437" y="3000576"/>
              <a:ext cx="88615" cy="80845"/>
            </a:xfrm>
            <a:custGeom>
              <a:rect b="b" l="l" r="r" t="t"/>
              <a:pathLst>
                <a:path extrusionOk="0" h="2185" w="2395">
                  <a:moveTo>
                    <a:pt x="2195" y="1"/>
                  </a:moveTo>
                  <a:cubicBezTo>
                    <a:pt x="2193" y="1"/>
                    <a:pt x="2191" y="1"/>
                    <a:pt x="2189" y="1"/>
                  </a:cubicBezTo>
                  <a:lnTo>
                    <a:pt x="2189" y="88"/>
                  </a:lnTo>
                  <a:cubicBezTo>
                    <a:pt x="2129" y="154"/>
                    <a:pt x="1966" y="221"/>
                    <a:pt x="1779" y="227"/>
                  </a:cubicBezTo>
                  <a:cubicBezTo>
                    <a:pt x="1772" y="227"/>
                    <a:pt x="1765" y="228"/>
                    <a:pt x="1757" y="228"/>
                  </a:cubicBezTo>
                  <a:cubicBezTo>
                    <a:pt x="1626" y="228"/>
                    <a:pt x="1367" y="202"/>
                    <a:pt x="1370" y="117"/>
                  </a:cubicBezTo>
                  <a:lnTo>
                    <a:pt x="1370" y="1"/>
                  </a:lnTo>
                  <a:cubicBezTo>
                    <a:pt x="1290" y="34"/>
                    <a:pt x="1108" y="729"/>
                    <a:pt x="784" y="1026"/>
                  </a:cubicBezTo>
                  <a:cubicBezTo>
                    <a:pt x="525" y="1262"/>
                    <a:pt x="173" y="1534"/>
                    <a:pt x="83" y="1798"/>
                  </a:cubicBezTo>
                  <a:cubicBezTo>
                    <a:pt x="1" y="2039"/>
                    <a:pt x="451" y="2184"/>
                    <a:pt x="721" y="2184"/>
                  </a:cubicBezTo>
                  <a:cubicBezTo>
                    <a:pt x="756" y="2184"/>
                    <a:pt x="787" y="2182"/>
                    <a:pt x="815" y="2177"/>
                  </a:cubicBezTo>
                  <a:cubicBezTo>
                    <a:pt x="1097" y="2127"/>
                    <a:pt x="1583" y="1930"/>
                    <a:pt x="1702" y="1747"/>
                  </a:cubicBezTo>
                  <a:cubicBezTo>
                    <a:pt x="1826" y="1564"/>
                    <a:pt x="1882" y="1295"/>
                    <a:pt x="1982" y="1159"/>
                  </a:cubicBezTo>
                  <a:cubicBezTo>
                    <a:pt x="2082" y="1026"/>
                    <a:pt x="2312" y="876"/>
                    <a:pt x="2365" y="720"/>
                  </a:cubicBezTo>
                  <a:cubicBezTo>
                    <a:pt x="2395" y="636"/>
                    <a:pt x="2358" y="447"/>
                    <a:pt x="2318" y="290"/>
                  </a:cubicBezTo>
                  <a:cubicBezTo>
                    <a:pt x="2280" y="150"/>
                    <a:pt x="2241" y="1"/>
                    <a:pt x="219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43"/>
            <p:cNvSpPr/>
            <p:nvPr/>
          </p:nvSpPr>
          <p:spPr>
            <a:xfrm>
              <a:off x="5991097" y="2970679"/>
              <a:ext cx="115847" cy="59644"/>
            </a:xfrm>
            <a:custGeom>
              <a:rect b="b" l="l" r="r" t="t"/>
              <a:pathLst>
                <a:path extrusionOk="0" h="1612" w="3131">
                  <a:moveTo>
                    <a:pt x="2825" y="0"/>
                  </a:moveTo>
                  <a:cubicBezTo>
                    <a:pt x="2824" y="0"/>
                    <a:pt x="2822" y="0"/>
                    <a:pt x="2821" y="1"/>
                  </a:cubicBezTo>
                  <a:lnTo>
                    <a:pt x="2821" y="80"/>
                  </a:lnTo>
                  <a:cubicBezTo>
                    <a:pt x="2758" y="178"/>
                    <a:pt x="2523" y="237"/>
                    <a:pt x="2307" y="237"/>
                  </a:cubicBezTo>
                  <a:cubicBezTo>
                    <a:pt x="2189" y="237"/>
                    <a:pt x="2076" y="219"/>
                    <a:pt x="1999" y="180"/>
                  </a:cubicBezTo>
                  <a:lnTo>
                    <a:pt x="1996" y="54"/>
                  </a:lnTo>
                  <a:cubicBezTo>
                    <a:pt x="1953" y="57"/>
                    <a:pt x="1916" y="117"/>
                    <a:pt x="1823" y="217"/>
                  </a:cubicBezTo>
                  <a:cubicBezTo>
                    <a:pt x="1709" y="340"/>
                    <a:pt x="1523" y="473"/>
                    <a:pt x="1341" y="566"/>
                  </a:cubicBezTo>
                  <a:cubicBezTo>
                    <a:pt x="1035" y="719"/>
                    <a:pt x="439" y="955"/>
                    <a:pt x="169" y="1075"/>
                  </a:cubicBezTo>
                  <a:cubicBezTo>
                    <a:pt x="0" y="1152"/>
                    <a:pt x="7" y="1358"/>
                    <a:pt x="183" y="1471"/>
                  </a:cubicBezTo>
                  <a:cubicBezTo>
                    <a:pt x="298" y="1549"/>
                    <a:pt x="523" y="1611"/>
                    <a:pt x="810" y="1611"/>
                  </a:cubicBezTo>
                  <a:cubicBezTo>
                    <a:pt x="954" y="1611"/>
                    <a:pt x="1115" y="1595"/>
                    <a:pt x="1284" y="1557"/>
                  </a:cubicBezTo>
                  <a:cubicBezTo>
                    <a:pt x="1548" y="1499"/>
                    <a:pt x="1894" y="1257"/>
                    <a:pt x="2120" y="1257"/>
                  </a:cubicBezTo>
                  <a:cubicBezTo>
                    <a:pt x="2128" y="1257"/>
                    <a:pt x="2135" y="1257"/>
                    <a:pt x="2142" y="1258"/>
                  </a:cubicBezTo>
                  <a:cubicBezTo>
                    <a:pt x="2197" y="1261"/>
                    <a:pt x="2263" y="1264"/>
                    <a:pt x="2334" y="1264"/>
                  </a:cubicBezTo>
                  <a:cubicBezTo>
                    <a:pt x="2560" y="1264"/>
                    <a:pt x="2834" y="1240"/>
                    <a:pt x="2960" y="1152"/>
                  </a:cubicBezTo>
                  <a:cubicBezTo>
                    <a:pt x="3130" y="1035"/>
                    <a:pt x="3063" y="789"/>
                    <a:pt x="3014" y="579"/>
                  </a:cubicBezTo>
                  <a:cubicBezTo>
                    <a:pt x="2965" y="351"/>
                    <a:pt x="2900" y="0"/>
                    <a:pt x="282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43"/>
            <p:cNvSpPr/>
            <p:nvPr/>
          </p:nvSpPr>
          <p:spPr>
            <a:xfrm>
              <a:off x="6072795" y="2625567"/>
              <a:ext cx="42291" cy="136678"/>
            </a:xfrm>
            <a:custGeom>
              <a:rect b="b" l="l" r="r" t="t"/>
              <a:pathLst>
                <a:path extrusionOk="0" h="3694" w="1143">
                  <a:moveTo>
                    <a:pt x="0" y="1"/>
                  </a:moveTo>
                  <a:cubicBezTo>
                    <a:pt x="0" y="1"/>
                    <a:pt x="220" y="413"/>
                    <a:pt x="875" y="799"/>
                  </a:cubicBezTo>
                  <a:lnTo>
                    <a:pt x="786" y="3693"/>
                  </a:lnTo>
                  <a:lnTo>
                    <a:pt x="1142" y="656"/>
                  </a:lnTo>
                  <a:cubicBezTo>
                    <a:pt x="1142" y="656"/>
                    <a:pt x="487" y="473"/>
                    <a:pt x="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43"/>
            <p:cNvSpPr/>
            <p:nvPr/>
          </p:nvSpPr>
          <p:spPr>
            <a:xfrm>
              <a:off x="6095847" y="2367076"/>
              <a:ext cx="97236" cy="118585"/>
            </a:xfrm>
            <a:custGeom>
              <a:rect b="b" l="l" r="r" t="t"/>
              <a:pathLst>
                <a:path extrusionOk="0" h="3205" w="2628">
                  <a:moveTo>
                    <a:pt x="2000" y="1"/>
                  </a:moveTo>
                  <a:cubicBezTo>
                    <a:pt x="1754" y="1"/>
                    <a:pt x="1383" y="260"/>
                    <a:pt x="1024" y="749"/>
                  </a:cubicBezTo>
                  <a:cubicBezTo>
                    <a:pt x="625" y="1299"/>
                    <a:pt x="422" y="1681"/>
                    <a:pt x="0" y="2329"/>
                  </a:cubicBezTo>
                  <a:cubicBezTo>
                    <a:pt x="426" y="2822"/>
                    <a:pt x="1230" y="3204"/>
                    <a:pt x="1230" y="3204"/>
                  </a:cubicBezTo>
                  <a:cubicBezTo>
                    <a:pt x="1700" y="2719"/>
                    <a:pt x="2299" y="1724"/>
                    <a:pt x="2451" y="1142"/>
                  </a:cubicBezTo>
                  <a:cubicBezTo>
                    <a:pt x="2627" y="493"/>
                    <a:pt x="2468" y="204"/>
                    <a:pt x="2079" y="11"/>
                  </a:cubicBezTo>
                  <a:cubicBezTo>
                    <a:pt x="2054" y="4"/>
                    <a:pt x="2028" y="1"/>
                    <a:pt x="2000" y="1"/>
                  </a:cubicBez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43"/>
            <p:cNvSpPr/>
            <p:nvPr/>
          </p:nvSpPr>
          <p:spPr>
            <a:xfrm>
              <a:off x="6095847" y="2367113"/>
              <a:ext cx="93314" cy="118548"/>
            </a:xfrm>
            <a:custGeom>
              <a:rect b="b" l="l" r="r" t="t"/>
              <a:pathLst>
                <a:path extrusionOk="0" h="3204" w="2522">
                  <a:moveTo>
                    <a:pt x="1999" y="0"/>
                  </a:moveTo>
                  <a:cubicBezTo>
                    <a:pt x="1752" y="0"/>
                    <a:pt x="1380" y="257"/>
                    <a:pt x="1024" y="748"/>
                  </a:cubicBezTo>
                  <a:cubicBezTo>
                    <a:pt x="625" y="1298"/>
                    <a:pt x="422" y="1680"/>
                    <a:pt x="0" y="2328"/>
                  </a:cubicBezTo>
                  <a:cubicBezTo>
                    <a:pt x="426" y="2821"/>
                    <a:pt x="1230" y="3203"/>
                    <a:pt x="1230" y="3203"/>
                  </a:cubicBezTo>
                  <a:cubicBezTo>
                    <a:pt x="1700" y="2718"/>
                    <a:pt x="2299" y="1723"/>
                    <a:pt x="2451" y="1141"/>
                  </a:cubicBezTo>
                  <a:cubicBezTo>
                    <a:pt x="2501" y="965"/>
                    <a:pt x="2521" y="811"/>
                    <a:pt x="2521" y="685"/>
                  </a:cubicBezTo>
                  <a:cubicBezTo>
                    <a:pt x="2521" y="340"/>
                    <a:pt x="2362" y="150"/>
                    <a:pt x="2079" y="10"/>
                  </a:cubicBezTo>
                  <a:cubicBezTo>
                    <a:pt x="2052" y="4"/>
                    <a:pt x="2025" y="0"/>
                    <a:pt x="1999" y="0"/>
                  </a:cubicBezTo>
                  <a:close/>
                </a:path>
              </a:pathLst>
            </a:custGeom>
            <a:solidFill>
              <a:srgbClr val="23C7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43"/>
            <p:cNvSpPr/>
            <p:nvPr/>
          </p:nvSpPr>
          <p:spPr>
            <a:xfrm>
              <a:off x="4838229" y="2346466"/>
              <a:ext cx="99937" cy="144929"/>
            </a:xfrm>
            <a:custGeom>
              <a:rect b="b" l="l" r="r" t="t"/>
              <a:pathLst>
                <a:path extrusionOk="0" h="3917" w="2701">
                  <a:moveTo>
                    <a:pt x="400" y="1"/>
                  </a:moveTo>
                  <a:cubicBezTo>
                    <a:pt x="266" y="1"/>
                    <a:pt x="132" y="12"/>
                    <a:pt x="0" y="12"/>
                  </a:cubicBezTo>
                  <a:lnTo>
                    <a:pt x="306" y="1417"/>
                  </a:lnTo>
                  <a:cubicBezTo>
                    <a:pt x="306" y="1417"/>
                    <a:pt x="1783" y="3881"/>
                    <a:pt x="1803" y="3915"/>
                  </a:cubicBezTo>
                  <a:cubicBezTo>
                    <a:pt x="1804" y="3916"/>
                    <a:pt x="1806" y="3916"/>
                    <a:pt x="1808" y="3916"/>
                  </a:cubicBezTo>
                  <a:cubicBezTo>
                    <a:pt x="1886" y="3916"/>
                    <a:pt x="2701" y="3482"/>
                    <a:pt x="2701" y="3482"/>
                  </a:cubicBezTo>
                  <a:cubicBezTo>
                    <a:pt x="2701" y="3482"/>
                    <a:pt x="1626" y="1004"/>
                    <a:pt x="1258" y="448"/>
                  </a:cubicBezTo>
                  <a:cubicBezTo>
                    <a:pt x="1001" y="60"/>
                    <a:pt x="703" y="1"/>
                    <a:pt x="400" y="1"/>
                  </a:cubicBez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43"/>
            <p:cNvSpPr/>
            <p:nvPr/>
          </p:nvSpPr>
          <p:spPr>
            <a:xfrm>
              <a:off x="4754164" y="2198461"/>
              <a:ext cx="132682" cy="129426"/>
            </a:xfrm>
            <a:custGeom>
              <a:rect b="b" l="l" r="r" t="t"/>
              <a:pathLst>
                <a:path extrusionOk="0" h="3498" w="3586">
                  <a:moveTo>
                    <a:pt x="1520" y="1"/>
                  </a:moveTo>
                  <a:cubicBezTo>
                    <a:pt x="679" y="1"/>
                    <a:pt x="0" y="679"/>
                    <a:pt x="0" y="1521"/>
                  </a:cubicBezTo>
                  <a:lnTo>
                    <a:pt x="0" y="1704"/>
                  </a:lnTo>
                  <a:cubicBezTo>
                    <a:pt x="0" y="2695"/>
                    <a:pt x="802" y="3497"/>
                    <a:pt x="1793" y="3497"/>
                  </a:cubicBezTo>
                  <a:cubicBezTo>
                    <a:pt x="2784" y="3497"/>
                    <a:pt x="3586" y="2695"/>
                    <a:pt x="3586" y="1704"/>
                  </a:cubicBezTo>
                  <a:lnTo>
                    <a:pt x="3586" y="1521"/>
                  </a:lnTo>
                  <a:cubicBezTo>
                    <a:pt x="3586" y="679"/>
                    <a:pt x="2904" y="1"/>
                    <a:pt x="2065" y="1"/>
                  </a:cubicBez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43"/>
            <p:cNvSpPr/>
            <p:nvPr/>
          </p:nvSpPr>
          <p:spPr>
            <a:xfrm>
              <a:off x="4755496" y="2198461"/>
              <a:ext cx="131350" cy="125467"/>
            </a:xfrm>
            <a:custGeom>
              <a:rect b="b" l="l" r="r" t="t"/>
              <a:pathLst>
                <a:path extrusionOk="0" h="3391" w="3550">
                  <a:moveTo>
                    <a:pt x="1484" y="1"/>
                  </a:moveTo>
                  <a:cubicBezTo>
                    <a:pt x="755" y="1"/>
                    <a:pt x="150" y="510"/>
                    <a:pt x="1" y="1189"/>
                  </a:cubicBezTo>
                  <a:lnTo>
                    <a:pt x="30" y="1189"/>
                  </a:lnTo>
                  <a:lnTo>
                    <a:pt x="30" y="2193"/>
                  </a:lnTo>
                  <a:cubicBezTo>
                    <a:pt x="187" y="2749"/>
                    <a:pt x="606" y="3194"/>
                    <a:pt x="1148" y="3390"/>
                  </a:cubicBezTo>
                  <a:lnTo>
                    <a:pt x="1148" y="2891"/>
                  </a:lnTo>
                  <a:cubicBezTo>
                    <a:pt x="1148" y="2891"/>
                    <a:pt x="1055" y="3014"/>
                    <a:pt x="899" y="3014"/>
                  </a:cubicBezTo>
                  <a:cubicBezTo>
                    <a:pt x="835" y="3014"/>
                    <a:pt x="759" y="2994"/>
                    <a:pt x="676" y="2939"/>
                  </a:cubicBezTo>
                  <a:cubicBezTo>
                    <a:pt x="383" y="2742"/>
                    <a:pt x="373" y="2263"/>
                    <a:pt x="543" y="2090"/>
                  </a:cubicBezTo>
                  <a:cubicBezTo>
                    <a:pt x="609" y="2024"/>
                    <a:pt x="706" y="1990"/>
                    <a:pt x="806" y="1990"/>
                  </a:cubicBezTo>
                  <a:cubicBezTo>
                    <a:pt x="955" y="1990"/>
                    <a:pt x="1105" y="2067"/>
                    <a:pt x="1148" y="2210"/>
                  </a:cubicBezTo>
                  <a:lnTo>
                    <a:pt x="1159" y="2210"/>
                  </a:lnTo>
                  <a:cubicBezTo>
                    <a:pt x="1225" y="2210"/>
                    <a:pt x="1621" y="2200"/>
                    <a:pt x="2129" y="1917"/>
                  </a:cubicBezTo>
                  <a:cubicBezTo>
                    <a:pt x="2691" y="1608"/>
                    <a:pt x="2908" y="1078"/>
                    <a:pt x="2948" y="743"/>
                  </a:cubicBezTo>
                  <a:cubicBezTo>
                    <a:pt x="3141" y="859"/>
                    <a:pt x="3380" y="1345"/>
                    <a:pt x="3357" y="2369"/>
                  </a:cubicBezTo>
                  <a:cubicBezTo>
                    <a:pt x="3357" y="2426"/>
                    <a:pt x="3354" y="2475"/>
                    <a:pt x="3350" y="2529"/>
                  </a:cubicBezTo>
                  <a:cubicBezTo>
                    <a:pt x="3477" y="2280"/>
                    <a:pt x="3550" y="2000"/>
                    <a:pt x="3550" y="1704"/>
                  </a:cubicBezTo>
                  <a:lnTo>
                    <a:pt x="3550" y="1521"/>
                  </a:lnTo>
                  <a:cubicBezTo>
                    <a:pt x="3550" y="679"/>
                    <a:pt x="2868" y="1"/>
                    <a:pt x="2029" y="1"/>
                  </a:cubicBezTo>
                  <a:close/>
                </a:path>
              </a:pathLst>
            </a:custGeom>
            <a:solidFill>
              <a:srgbClr val="1FB2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43"/>
            <p:cNvSpPr/>
            <p:nvPr/>
          </p:nvSpPr>
          <p:spPr>
            <a:xfrm>
              <a:off x="4725710" y="2242418"/>
              <a:ext cx="30932" cy="92352"/>
            </a:xfrm>
            <a:custGeom>
              <a:rect b="b" l="l" r="r" t="t"/>
              <a:pathLst>
                <a:path extrusionOk="0" h="2496" w="836">
                  <a:moveTo>
                    <a:pt x="835" y="1"/>
                  </a:moveTo>
                  <a:cubicBezTo>
                    <a:pt x="373" y="1"/>
                    <a:pt x="0" y="377"/>
                    <a:pt x="0" y="836"/>
                  </a:cubicBezTo>
                  <a:lnTo>
                    <a:pt x="0" y="2495"/>
                  </a:lnTo>
                  <a:cubicBezTo>
                    <a:pt x="463" y="2495"/>
                    <a:pt x="835" y="2123"/>
                    <a:pt x="835" y="1660"/>
                  </a:cubicBezTo>
                  <a:lnTo>
                    <a:pt x="835" y="1"/>
                  </a:ln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43"/>
            <p:cNvSpPr/>
            <p:nvPr/>
          </p:nvSpPr>
          <p:spPr>
            <a:xfrm>
              <a:off x="4725710" y="2242418"/>
              <a:ext cx="30932" cy="92352"/>
            </a:xfrm>
            <a:custGeom>
              <a:rect b="b" l="l" r="r" t="t"/>
              <a:pathLst>
                <a:path extrusionOk="0" h="2496" w="836">
                  <a:moveTo>
                    <a:pt x="835" y="1"/>
                  </a:moveTo>
                  <a:cubicBezTo>
                    <a:pt x="373" y="1"/>
                    <a:pt x="0" y="377"/>
                    <a:pt x="0" y="836"/>
                  </a:cubicBezTo>
                  <a:lnTo>
                    <a:pt x="0" y="2495"/>
                  </a:lnTo>
                  <a:cubicBezTo>
                    <a:pt x="463" y="2495"/>
                    <a:pt x="835" y="2123"/>
                    <a:pt x="835" y="1660"/>
                  </a:cubicBezTo>
                  <a:lnTo>
                    <a:pt x="835" y="1"/>
                  </a:lnTo>
                  <a:close/>
                </a:path>
              </a:pathLst>
            </a:custGeom>
            <a:solidFill>
              <a:srgbClr val="1FB2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43"/>
            <p:cNvSpPr/>
            <p:nvPr/>
          </p:nvSpPr>
          <p:spPr>
            <a:xfrm>
              <a:off x="4831088" y="2963870"/>
              <a:ext cx="90465" cy="78144"/>
            </a:xfrm>
            <a:custGeom>
              <a:rect b="b" l="l" r="r" t="t"/>
              <a:pathLst>
                <a:path extrusionOk="0" h="2112" w="2445">
                  <a:moveTo>
                    <a:pt x="230" y="1"/>
                  </a:moveTo>
                  <a:cubicBezTo>
                    <a:pt x="161" y="1"/>
                    <a:pt x="134" y="172"/>
                    <a:pt x="80" y="391"/>
                  </a:cubicBezTo>
                  <a:cubicBezTo>
                    <a:pt x="26" y="604"/>
                    <a:pt x="0" y="777"/>
                    <a:pt x="100" y="906"/>
                  </a:cubicBezTo>
                  <a:cubicBezTo>
                    <a:pt x="246" y="1089"/>
                    <a:pt x="473" y="1126"/>
                    <a:pt x="652" y="1269"/>
                  </a:cubicBezTo>
                  <a:cubicBezTo>
                    <a:pt x="895" y="1459"/>
                    <a:pt x="905" y="1795"/>
                    <a:pt x="1164" y="1955"/>
                  </a:cubicBezTo>
                  <a:cubicBezTo>
                    <a:pt x="1331" y="2061"/>
                    <a:pt x="1536" y="2112"/>
                    <a:pt x="1740" y="2112"/>
                  </a:cubicBezTo>
                  <a:cubicBezTo>
                    <a:pt x="1874" y="2112"/>
                    <a:pt x="2007" y="2090"/>
                    <a:pt x="2129" y="2047"/>
                  </a:cubicBezTo>
                  <a:cubicBezTo>
                    <a:pt x="2445" y="1938"/>
                    <a:pt x="2392" y="1768"/>
                    <a:pt x="2358" y="1701"/>
                  </a:cubicBezTo>
                  <a:cubicBezTo>
                    <a:pt x="2338" y="1658"/>
                    <a:pt x="2298" y="1628"/>
                    <a:pt x="2262" y="1598"/>
                  </a:cubicBezTo>
                  <a:cubicBezTo>
                    <a:pt x="2009" y="1408"/>
                    <a:pt x="1773" y="1222"/>
                    <a:pt x="1560" y="989"/>
                  </a:cubicBezTo>
                  <a:cubicBezTo>
                    <a:pt x="1420" y="837"/>
                    <a:pt x="1038" y="201"/>
                    <a:pt x="1038" y="201"/>
                  </a:cubicBezTo>
                  <a:cubicBezTo>
                    <a:pt x="957" y="241"/>
                    <a:pt x="839" y="259"/>
                    <a:pt x="717" y="259"/>
                  </a:cubicBezTo>
                  <a:cubicBezTo>
                    <a:pt x="507" y="259"/>
                    <a:pt x="287" y="205"/>
                    <a:pt x="226" y="108"/>
                  </a:cubicBezTo>
                  <a:lnTo>
                    <a:pt x="240" y="2"/>
                  </a:lnTo>
                  <a:cubicBezTo>
                    <a:pt x="236" y="1"/>
                    <a:pt x="233" y="1"/>
                    <a:pt x="23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43"/>
            <p:cNvSpPr/>
            <p:nvPr/>
          </p:nvSpPr>
          <p:spPr>
            <a:xfrm>
              <a:off x="4838710" y="2939449"/>
              <a:ext cx="67488" cy="84619"/>
            </a:xfrm>
            <a:custGeom>
              <a:rect b="b" l="l" r="r" t="t"/>
              <a:pathLst>
                <a:path extrusionOk="0" h="2287" w="1824">
                  <a:moveTo>
                    <a:pt x="57" y="0"/>
                  </a:moveTo>
                  <a:lnTo>
                    <a:pt x="20" y="768"/>
                  </a:lnTo>
                  <a:cubicBezTo>
                    <a:pt x="0" y="944"/>
                    <a:pt x="147" y="1098"/>
                    <a:pt x="402" y="1320"/>
                  </a:cubicBezTo>
                  <a:cubicBezTo>
                    <a:pt x="659" y="1540"/>
                    <a:pt x="981" y="2056"/>
                    <a:pt x="1214" y="2182"/>
                  </a:cubicBezTo>
                  <a:cubicBezTo>
                    <a:pt x="1348" y="2256"/>
                    <a:pt x="1458" y="2287"/>
                    <a:pt x="1547" y="2287"/>
                  </a:cubicBezTo>
                  <a:cubicBezTo>
                    <a:pt x="1613" y="2287"/>
                    <a:pt x="1667" y="2270"/>
                    <a:pt x="1710" y="2242"/>
                  </a:cubicBezTo>
                  <a:cubicBezTo>
                    <a:pt x="1813" y="2172"/>
                    <a:pt x="1823" y="2122"/>
                    <a:pt x="1574" y="1866"/>
                  </a:cubicBezTo>
                  <a:cubicBezTo>
                    <a:pt x="1497" y="1796"/>
                    <a:pt x="1424" y="1726"/>
                    <a:pt x="1354" y="1649"/>
                  </a:cubicBezTo>
                  <a:cubicBezTo>
                    <a:pt x="1265" y="1550"/>
                    <a:pt x="1075" y="1254"/>
                    <a:pt x="948" y="1051"/>
                  </a:cubicBezTo>
                  <a:cubicBezTo>
                    <a:pt x="875" y="931"/>
                    <a:pt x="782" y="778"/>
                    <a:pt x="775" y="616"/>
                  </a:cubicBezTo>
                  <a:cubicBezTo>
                    <a:pt x="772" y="412"/>
                    <a:pt x="792" y="46"/>
                    <a:pt x="792" y="46"/>
                  </a:cubicBezTo>
                  <a:lnTo>
                    <a:pt x="57" y="0"/>
                  </a:ln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43"/>
            <p:cNvSpPr/>
            <p:nvPr/>
          </p:nvSpPr>
          <p:spPr>
            <a:xfrm>
              <a:off x="4740473" y="2991066"/>
              <a:ext cx="90502" cy="78144"/>
            </a:xfrm>
            <a:custGeom>
              <a:rect b="b" l="l" r="r" t="t"/>
              <a:pathLst>
                <a:path extrusionOk="0" h="2112" w="2446">
                  <a:moveTo>
                    <a:pt x="230" y="1"/>
                  </a:moveTo>
                  <a:cubicBezTo>
                    <a:pt x="161" y="1"/>
                    <a:pt x="135" y="172"/>
                    <a:pt x="80" y="391"/>
                  </a:cubicBezTo>
                  <a:cubicBezTo>
                    <a:pt x="28" y="604"/>
                    <a:pt x="1" y="777"/>
                    <a:pt x="104" y="903"/>
                  </a:cubicBezTo>
                  <a:cubicBezTo>
                    <a:pt x="247" y="1089"/>
                    <a:pt x="473" y="1126"/>
                    <a:pt x="653" y="1269"/>
                  </a:cubicBezTo>
                  <a:cubicBezTo>
                    <a:pt x="896" y="1459"/>
                    <a:pt x="909" y="1795"/>
                    <a:pt x="1165" y="1955"/>
                  </a:cubicBezTo>
                  <a:cubicBezTo>
                    <a:pt x="1334" y="2061"/>
                    <a:pt x="1540" y="2112"/>
                    <a:pt x="1745" y="2112"/>
                  </a:cubicBezTo>
                  <a:cubicBezTo>
                    <a:pt x="1879" y="2112"/>
                    <a:pt x="2012" y="2090"/>
                    <a:pt x="2133" y="2047"/>
                  </a:cubicBezTo>
                  <a:cubicBezTo>
                    <a:pt x="2446" y="1938"/>
                    <a:pt x="2396" y="1768"/>
                    <a:pt x="2363" y="1699"/>
                  </a:cubicBezTo>
                  <a:cubicBezTo>
                    <a:pt x="2343" y="1659"/>
                    <a:pt x="2303" y="1628"/>
                    <a:pt x="2263" y="1599"/>
                  </a:cubicBezTo>
                  <a:cubicBezTo>
                    <a:pt x="2010" y="1409"/>
                    <a:pt x="1777" y="1223"/>
                    <a:pt x="1565" y="990"/>
                  </a:cubicBezTo>
                  <a:cubicBezTo>
                    <a:pt x="1425" y="837"/>
                    <a:pt x="1042" y="202"/>
                    <a:pt x="1042" y="202"/>
                  </a:cubicBezTo>
                  <a:cubicBezTo>
                    <a:pt x="960" y="241"/>
                    <a:pt x="840" y="259"/>
                    <a:pt x="718" y="259"/>
                  </a:cubicBezTo>
                  <a:cubicBezTo>
                    <a:pt x="508" y="259"/>
                    <a:pt x="289" y="205"/>
                    <a:pt x="230" y="108"/>
                  </a:cubicBezTo>
                  <a:lnTo>
                    <a:pt x="240" y="2"/>
                  </a:lnTo>
                  <a:cubicBezTo>
                    <a:pt x="237" y="1"/>
                    <a:pt x="233" y="1"/>
                    <a:pt x="23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43"/>
            <p:cNvSpPr/>
            <p:nvPr/>
          </p:nvSpPr>
          <p:spPr>
            <a:xfrm>
              <a:off x="4748243" y="2968569"/>
              <a:ext cx="67340" cy="82695"/>
            </a:xfrm>
            <a:custGeom>
              <a:rect b="b" l="l" r="r" t="t"/>
              <a:pathLst>
                <a:path extrusionOk="0" h="2235" w="1820">
                  <a:moveTo>
                    <a:pt x="772" y="1"/>
                  </a:moveTo>
                  <a:lnTo>
                    <a:pt x="37" y="4"/>
                  </a:lnTo>
                  <a:lnTo>
                    <a:pt x="20" y="716"/>
                  </a:lnTo>
                  <a:cubicBezTo>
                    <a:pt x="1" y="893"/>
                    <a:pt x="143" y="1046"/>
                    <a:pt x="400" y="1269"/>
                  </a:cubicBezTo>
                  <a:cubicBezTo>
                    <a:pt x="656" y="1488"/>
                    <a:pt x="982" y="2000"/>
                    <a:pt x="1211" y="2130"/>
                  </a:cubicBezTo>
                  <a:cubicBezTo>
                    <a:pt x="1345" y="2204"/>
                    <a:pt x="1456" y="2235"/>
                    <a:pt x="1546" y="2235"/>
                  </a:cubicBezTo>
                  <a:cubicBezTo>
                    <a:pt x="1612" y="2235"/>
                    <a:pt x="1665" y="2218"/>
                    <a:pt x="1707" y="2190"/>
                  </a:cubicBezTo>
                  <a:cubicBezTo>
                    <a:pt x="1810" y="2120"/>
                    <a:pt x="1820" y="2070"/>
                    <a:pt x="1570" y="1814"/>
                  </a:cubicBezTo>
                  <a:lnTo>
                    <a:pt x="1570" y="1811"/>
                  </a:lnTo>
                  <a:cubicBezTo>
                    <a:pt x="1497" y="1745"/>
                    <a:pt x="1424" y="1674"/>
                    <a:pt x="1355" y="1598"/>
                  </a:cubicBezTo>
                  <a:cubicBezTo>
                    <a:pt x="1264" y="1498"/>
                    <a:pt x="1071" y="1198"/>
                    <a:pt x="948" y="999"/>
                  </a:cubicBezTo>
                  <a:cubicBezTo>
                    <a:pt x="872" y="879"/>
                    <a:pt x="788" y="716"/>
                    <a:pt x="776" y="557"/>
                  </a:cubicBezTo>
                  <a:cubicBezTo>
                    <a:pt x="762" y="377"/>
                    <a:pt x="772" y="1"/>
                    <a:pt x="772" y="1"/>
                  </a:cubicBez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43"/>
            <p:cNvSpPr/>
            <p:nvPr/>
          </p:nvSpPr>
          <p:spPr>
            <a:xfrm>
              <a:off x="4725599" y="2520446"/>
              <a:ext cx="177378" cy="461464"/>
            </a:xfrm>
            <a:custGeom>
              <a:rect b="b" l="l" r="r" t="t"/>
              <a:pathLst>
                <a:path extrusionOk="0" h="12472" w="4794">
                  <a:moveTo>
                    <a:pt x="4421" y="0"/>
                  </a:moveTo>
                  <a:lnTo>
                    <a:pt x="639" y="210"/>
                  </a:lnTo>
                  <a:cubicBezTo>
                    <a:pt x="0" y="1608"/>
                    <a:pt x="729" y="6913"/>
                    <a:pt x="729" y="6913"/>
                  </a:cubicBezTo>
                  <a:cubicBezTo>
                    <a:pt x="709" y="7139"/>
                    <a:pt x="510" y="7492"/>
                    <a:pt x="486" y="8187"/>
                  </a:cubicBezTo>
                  <a:cubicBezTo>
                    <a:pt x="456" y="9075"/>
                    <a:pt x="613" y="12362"/>
                    <a:pt x="613" y="12362"/>
                  </a:cubicBezTo>
                  <a:cubicBezTo>
                    <a:pt x="613" y="12362"/>
                    <a:pt x="792" y="12472"/>
                    <a:pt x="1050" y="12472"/>
                  </a:cubicBezTo>
                  <a:cubicBezTo>
                    <a:pt x="1170" y="12472"/>
                    <a:pt x="1307" y="12448"/>
                    <a:pt x="1451" y="12379"/>
                  </a:cubicBezTo>
                  <a:cubicBezTo>
                    <a:pt x="1451" y="12379"/>
                    <a:pt x="2209" y="7918"/>
                    <a:pt x="2358" y="6743"/>
                  </a:cubicBezTo>
                  <a:cubicBezTo>
                    <a:pt x="2489" y="5719"/>
                    <a:pt x="2734" y="3310"/>
                    <a:pt x="2734" y="3310"/>
                  </a:cubicBezTo>
                  <a:lnTo>
                    <a:pt x="3244" y="6737"/>
                  </a:lnTo>
                  <a:cubicBezTo>
                    <a:pt x="3244" y="6737"/>
                    <a:pt x="2984" y="7309"/>
                    <a:pt x="2971" y="7828"/>
                  </a:cubicBezTo>
                  <a:cubicBezTo>
                    <a:pt x="2951" y="8519"/>
                    <a:pt x="3054" y="11740"/>
                    <a:pt x="3054" y="11740"/>
                  </a:cubicBezTo>
                  <a:cubicBezTo>
                    <a:pt x="3054" y="11740"/>
                    <a:pt x="3217" y="11796"/>
                    <a:pt x="3515" y="11796"/>
                  </a:cubicBezTo>
                  <a:cubicBezTo>
                    <a:pt x="3627" y="11796"/>
                    <a:pt x="3758" y="11788"/>
                    <a:pt x="3906" y="11766"/>
                  </a:cubicBezTo>
                  <a:cubicBezTo>
                    <a:pt x="3906" y="11766"/>
                    <a:pt x="4677" y="7412"/>
                    <a:pt x="4750" y="6580"/>
                  </a:cubicBezTo>
                  <a:cubicBezTo>
                    <a:pt x="4793" y="6085"/>
                    <a:pt x="4421" y="0"/>
                    <a:pt x="4421" y="0"/>
                  </a:cubicBez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43"/>
            <p:cNvSpPr/>
            <p:nvPr/>
          </p:nvSpPr>
          <p:spPr>
            <a:xfrm>
              <a:off x="4826759" y="2580018"/>
              <a:ext cx="55056" cy="173234"/>
            </a:xfrm>
            <a:custGeom>
              <a:rect b="b" l="l" r="r" t="t"/>
              <a:pathLst>
                <a:path extrusionOk="0" h="4682" w="1488">
                  <a:moveTo>
                    <a:pt x="1488" y="1"/>
                  </a:moveTo>
                  <a:cubicBezTo>
                    <a:pt x="1089" y="377"/>
                    <a:pt x="210" y="556"/>
                    <a:pt x="210" y="556"/>
                  </a:cubicBezTo>
                  <a:lnTo>
                    <a:pt x="0" y="1700"/>
                  </a:lnTo>
                  <a:lnTo>
                    <a:pt x="443" y="4681"/>
                  </a:lnTo>
                  <a:lnTo>
                    <a:pt x="214" y="1691"/>
                  </a:lnTo>
                  <a:lnTo>
                    <a:pt x="446" y="693"/>
                  </a:lnTo>
                  <a:cubicBezTo>
                    <a:pt x="1069" y="520"/>
                    <a:pt x="1488" y="1"/>
                    <a:pt x="148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43"/>
            <p:cNvSpPr/>
            <p:nvPr/>
          </p:nvSpPr>
          <p:spPr>
            <a:xfrm>
              <a:off x="4749205" y="2346910"/>
              <a:ext cx="143079" cy="197617"/>
            </a:xfrm>
            <a:custGeom>
              <a:rect b="b" l="l" r="r" t="t"/>
              <a:pathLst>
                <a:path extrusionOk="0" h="5341" w="3867">
                  <a:moveTo>
                    <a:pt x="2406" y="0"/>
                  </a:moveTo>
                  <a:lnTo>
                    <a:pt x="1252" y="34"/>
                  </a:lnTo>
                  <a:cubicBezTo>
                    <a:pt x="690" y="110"/>
                    <a:pt x="390" y="237"/>
                    <a:pt x="207" y="766"/>
                  </a:cubicBezTo>
                  <a:cubicBezTo>
                    <a:pt x="87" y="1108"/>
                    <a:pt x="121" y="1617"/>
                    <a:pt x="240" y="1963"/>
                  </a:cubicBezTo>
                  <a:lnTo>
                    <a:pt x="733" y="3400"/>
                  </a:lnTo>
                  <a:cubicBezTo>
                    <a:pt x="733" y="3400"/>
                    <a:pt x="247" y="4152"/>
                    <a:pt x="1" y="4900"/>
                  </a:cubicBezTo>
                  <a:cubicBezTo>
                    <a:pt x="566" y="5216"/>
                    <a:pt x="1205" y="5341"/>
                    <a:pt x="1799" y="5341"/>
                  </a:cubicBezTo>
                  <a:cubicBezTo>
                    <a:pt x="2714" y="5341"/>
                    <a:pt x="3521" y="5044"/>
                    <a:pt x="3783" y="4690"/>
                  </a:cubicBezTo>
                  <a:cubicBezTo>
                    <a:pt x="3803" y="4564"/>
                    <a:pt x="3687" y="3966"/>
                    <a:pt x="3720" y="3330"/>
                  </a:cubicBezTo>
                  <a:cubicBezTo>
                    <a:pt x="3756" y="2652"/>
                    <a:pt x="3866" y="1873"/>
                    <a:pt x="3759" y="1451"/>
                  </a:cubicBezTo>
                  <a:cubicBezTo>
                    <a:pt x="3560" y="672"/>
                    <a:pt x="3018" y="167"/>
                    <a:pt x="2406"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43"/>
            <p:cNvSpPr/>
            <p:nvPr/>
          </p:nvSpPr>
          <p:spPr>
            <a:xfrm>
              <a:off x="4759196" y="2403929"/>
              <a:ext cx="36334" cy="78773"/>
            </a:xfrm>
            <a:custGeom>
              <a:rect b="b" l="l" r="r" t="t"/>
              <a:pathLst>
                <a:path extrusionOk="0" h="2129" w="982">
                  <a:moveTo>
                    <a:pt x="646" y="0"/>
                  </a:moveTo>
                  <a:lnTo>
                    <a:pt x="1" y="509"/>
                  </a:lnTo>
                  <a:lnTo>
                    <a:pt x="463" y="1859"/>
                  </a:lnTo>
                  <a:lnTo>
                    <a:pt x="982" y="2128"/>
                  </a:lnTo>
                  <a:lnTo>
                    <a:pt x="512" y="1384"/>
                  </a:lnTo>
                  <a:cubicBezTo>
                    <a:pt x="512" y="1384"/>
                    <a:pt x="623" y="369"/>
                    <a:pt x="646" y="0"/>
                  </a:cubicBezTo>
                  <a:close/>
                </a:path>
              </a:pathLst>
            </a:custGeom>
            <a:solidFill>
              <a:srgbClr val="E6E6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43"/>
            <p:cNvSpPr/>
            <p:nvPr/>
          </p:nvSpPr>
          <p:spPr>
            <a:xfrm>
              <a:off x="4769260" y="2225953"/>
              <a:ext cx="111333" cy="153439"/>
            </a:xfrm>
            <a:custGeom>
              <a:rect b="b" l="l" r="r" t="t"/>
              <a:pathLst>
                <a:path extrusionOk="0" h="4147" w="3009">
                  <a:moveTo>
                    <a:pt x="2576" y="0"/>
                  </a:moveTo>
                  <a:cubicBezTo>
                    <a:pt x="2536" y="335"/>
                    <a:pt x="2319" y="865"/>
                    <a:pt x="1757" y="1174"/>
                  </a:cubicBezTo>
                  <a:cubicBezTo>
                    <a:pt x="1250" y="1453"/>
                    <a:pt x="859" y="1467"/>
                    <a:pt x="788" y="1467"/>
                  </a:cubicBezTo>
                  <a:cubicBezTo>
                    <a:pt x="780" y="1467"/>
                    <a:pt x="776" y="1467"/>
                    <a:pt x="776" y="1467"/>
                  </a:cubicBezTo>
                  <a:cubicBezTo>
                    <a:pt x="734" y="1323"/>
                    <a:pt x="583" y="1246"/>
                    <a:pt x="432" y="1246"/>
                  </a:cubicBezTo>
                  <a:cubicBezTo>
                    <a:pt x="335" y="1246"/>
                    <a:pt x="238" y="1279"/>
                    <a:pt x="171" y="1347"/>
                  </a:cubicBezTo>
                  <a:cubicBezTo>
                    <a:pt x="1" y="1520"/>
                    <a:pt x="11" y="1999"/>
                    <a:pt x="304" y="2196"/>
                  </a:cubicBezTo>
                  <a:cubicBezTo>
                    <a:pt x="387" y="2251"/>
                    <a:pt x="462" y="2270"/>
                    <a:pt x="526" y="2270"/>
                  </a:cubicBezTo>
                  <a:cubicBezTo>
                    <a:pt x="685" y="2270"/>
                    <a:pt x="776" y="2148"/>
                    <a:pt x="776" y="2148"/>
                  </a:cubicBezTo>
                  <a:lnTo>
                    <a:pt x="776" y="3409"/>
                  </a:lnTo>
                  <a:cubicBezTo>
                    <a:pt x="776" y="3409"/>
                    <a:pt x="996" y="3762"/>
                    <a:pt x="1335" y="3995"/>
                  </a:cubicBezTo>
                  <a:cubicBezTo>
                    <a:pt x="1486" y="4099"/>
                    <a:pt x="1668" y="4146"/>
                    <a:pt x="1827" y="4146"/>
                  </a:cubicBezTo>
                  <a:cubicBezTo>
                    <a:pt x="2029" y="4146"/>
                    <a:pt x="2194" y="4069"/>
                    <a:pt x="2207" y="3935"/>
                  </a:cubicBezTo>
                  <a:cubicBezTo>
                    <a:pt x="2230" y="3696"/>
                    <a:pt x="1864" y="3269"/>
                    <a:pt x="1864" y="3269"/>
                  </a:cubicBezTo>
                  <a:lnTo>
                    <a:pt x="1864" y="2750"/>
                  </a:lnTo>
                  <a:cubicBezTo>
                    <a:pt x="2030" y="2778"/>
                    <a:pt x="2198" y="2802"/>
                    <a:pt x="2335" y="2802"/>
                  </a:cubicBezTo>
                  <a:cubicBezTo>
                    <a:pt x="2418" y="2802"/>
                    <a:pt x="2490" y="2793"/>
                    <a:pt x="2543" y="2770"/>
                  </a:cubicBezTo>
                  <a:cubicBezTo>
                    <a:pt x="2683" y="2707"/>
                    <a:pt x="2965" y="2495"/>
                    <a:pt x="2985" y="1626"/>
                  </a:cubicBezTo>
                  <a:cubicBezTo>
                    <a:pt x="3008" y="602"/>
                    <a:pt x="2769" y="116"/>
                    <a:pt x="2576" y="0"/>
                  </a:cubicBez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43"/>
            <p:cNvSpPr/>
            <p:nvPr/>
          </p:nvSpPr>
          <p:spPr>
            <a:xfrm>
              <a:off x="4835602" y="2274054"/>
              <a:ext cx="8399" cy="8399"/>
            </a:xfrm>
            <a:custGeom>
              <a:rect b="b" l="l" r="r" t="t"/>
              <a:pathLst>
                <a:path extrusionOk="0" h="227" w="227">
                  <a:moveTo>
                    <a:pt x="113" y="0"/>
                  </a:moveTo>
                  <a:cubicBezTo>
                    <a:pt x="111" y="0"/>
                    <a:pt x="109" y="0"/>
                    <a:pt x="107" y="1"/>
                  </a:cubicBezTo>
                  <a:cubicBezTo>
                    <a:pt x="47" y="4"/>
                    <a:pt x="1" y="57"/>
                    <a:pt x="4" y="120"/>
                  </a:cubicBezTo>
                  <a:cubicBezTo>
                    <a:pt x="7" y="178"/>
                    <a:pt x="58" y="227"/>
                    <a:pt x="115" y="227"/>
                  </a:cubicBezTo>
                  <a:cubicBezTo>
                    <a:pt x="117" y="227"/>
                    <a:pt x="119" y="227"/>
                    <a:pt x="121" y="227"/>
                  </a:cubicBezTo>
                  <a:cubicBezTo>
                    <a:pt x="181" y="223"/>
                    <a:pt x="227" y="170"/>
                    <a:pt x="224" y="110"/>
                  </a:cubicBezTo>
                  <a:cubicBezTo>
                    <a:pt x="221" y="49"/>
                    <a:pt x="170" y="0"/>
                    <a:pt x="113"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43"/>
            <p:cNvSpPr/>
            <p:nvPr/>
          </p:nvSpPr>
          <p:spPr>
            <a:xfrm>
              <a:off x="4844112" y="2305320"/>
              <a:ext cx="10249" cy="6549"/>
            </a:xfrm>
            <a:custGeom>
              <a:rect b="b" l="l" r="r" t="t"/>
              <a:pathLst>
                <a:path extrusionOk="0" h="177" w="277">
                  <a:moveTo>
                    <a:pt x="24" y="0"/>
                  </a:moveTo>
                  <a:lnTo>
                    <a:pt x="24" y="0"/>
                  </a:lnTo>
                  <a:cubicBezTo>
                    <a:pt x="1" y="70"/>
                    <a:pt x="41" y="150"/>
                    <a:pt x="110" y="170"/>
                  </a:cubicBezTo>
                  <a:cubicBezTo>
                    <a:pt x="124" y="175"/>
                    <a:pt x="137" y="177"/>
                    <a:pt x="151" y="177"/>
                  </a:cubicBezTo>
                  <a:cubicBezTo>
                    <a:pt x="207" y="177"/>
                    <a:pt x="258" y="139"/>
                    <a:pt x="276" y="80"/>
                  </a:cubicBezTo>
                  <a:lnTo>
                    <a:pt x="24" y="0"/>
                  </a:lnTo>
                  <a:close/>
                </a:path>
              </a:pathLst>
            </a:custGeom>
            <a:solidFill>
              <a:srgbClr val="F28F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43"/>
            <p:cNvSpPr/>
            <p:nvPr/>
          </p:nvSpPr>
          <p:spPr>
            <a:xfrm>
              <a:off x="4868718" y="2257774"/>
              <a:ext cx="9768" cy="7918"/>
            </a:xfrm>
            <a:custGeom>
              <a:rect b="b" l="l" r="r" t="t"/>
              <a:pathLst>
                <a:path extrusionOk="0" h="214" w="264">
                  <a:moveTo>
                    <a:pt x="110" y="1"/>
                  </a:moveTo>
                  <a:cubicBezTo>
                    <a:pt x="68" y="1"/>
                    <a:pt x="26" y="22"/>
                    <a:pt x="1" y="61"/>
                  </a:cubicBezTo>
                  <a:lnTo>
                    <a:pt x="224" y="214"/>
                  </a:lnTo>
                  <a:cubicBezTo>
                    <a:pt x="264" y="151"/>
                    <a:pt x="247" y="65"/>
                    <a:pt x="184" y="25"/>
                  </a:cubicBezTo>
                  <a:cubicBezTo>
                    <a:pt x="161" y="8"/>
                    <a:pt x="135" y="1"/>
                    <a:pt x="110" y="1"/>
                  </a:cubicBez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43"/>
            <p:cNvSpPr/>
            <p:nvPr/>
          </p:nvSpPr>
          <p:spPr>
            <a:xfrm>
              <a:off x="4868718" y="2257811"/>
              <a:ext cx="9028" cy="7881"/>
            </a:xfrm>
            <a:custGeom>
              <a:rect b="b" l="l" r="r" t="t"/>
              <a:pathLst>
                <a:path extrusionOk="0" h="213" w="244">
                  <a:moveTo>
                    <a:pt x="110" y="1"/>
                  </a:moveTo>
                  <a:cubicBezTo>
                    <a:pt x="67" y="1"/>
                    <a:pt x="27" y="20"/>
                    <a:pt x="1" y="60"/>
                  </a:cubicBezTo>
                  <a:lnTo>
                    <a:pt x="224" y="213"/>
                  </a:lnTo>
                  <a:cubicBezTo>
                    <a:pt x="237" y="190"/>
                    <a:pt x="244" y="163"/>
                    <a:pt x="244" y="137"/>
                  </a:cubicBezTo>
                  <a:cubicBezTo>
                    <a:pt x="244" y="93"/>
                    <a:pt x="224" y="50"/>
                    <a:pt x="184" y="24"/>
                  </a:cubicBezTo>
                  <a:cubicBezTo>
                    <a:pt x="164" y="7"/>
                    <a:pt x="137" y="1"/>
                    <a:pt x="110" y="1"/>
                  </a:cubicBezTo>
                  <a:close/>
                </a:path>
              </a:pathLst>
            </a:custGeom>
            <a:solidFill>
              <a:srgbClr val="1FB2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43"/>
            <p:cNvSpPr/>
            <p:nvPr/>
          </p:nvSpPr>
          <p:spPr>
            <a:xfrm>
              <a:off x="4866868" y="2271094"/>
              <a:ext cx="8325" cy="8399"/>
            </a:xfrm>
            <a:custGeom>
              <a:rect b="b" l="l" r="r" t="t"/>
              <a:pathLst>
                <a:path extrusionOk="0" h="227" w="225">
                  <a:moveTo>
                    <a:pt x="108" y="1"/>
                  </a:moveTo>
                  <a:cubicBezTo>
                    <a:pt x="48" y="4"/>
                    <a:pt x="1" y="57"/>
                    <a:pt x="5" y="121"/>
                  </a:cubicBezTo>
                  <a:cubicBezTo>
                    <a:pt x="8" y="182"/>
                    <a:pt x="54" y="227"/>
                    <a:pt x="111" y="227"/>
                  </a:cubicBezTo>
                  <a:cubicBezTo>
                    <a:pt x="113" y="227"/>
                    <a:pt x="115" y="227"/>
                    <a:pt x="117" y="227"/>
                  </a:cubicBezTo>
                  <a:cubicBezTo>
                    <a:pt x="177" y="227"/>
                    <a:pt x="224" y="173"/>
                    <a:pt x="220" y="110"/>
                  </a:cubicBezTo>
                  <a:cubicBezTo>
                    <a:pt x="217" y="47"/>
                    <a:pt x="167" y="1"/>
                    <a:pt x="10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43"/>
            <p:cNvSpPr/>
            <p:nvPr/>
          </p:nvSpPr>
          <p:spPr>
            <a:xfrm>
              <a:off x="4856064" y="2272833"/>
              <a:ext cx="13431" cy="24272"/>
            </a:xfrm>
            <a:custGeom>
              <a:rect b="b" l="l" r="r" t="t"/>
              <a:pathLst>
                <a:path extrusionOk="0" h="656" w="363">
                  <a:moveTo>
                    <a:pt x="0" y="0"/>
                  </a:moveTo>
                  <a:lnTo>
                    <a:pt x="17" y="655"/>
                  </a:lnTo>
                  <a:lnTo>
                    <a:pt x="363" y="549"/>
                  </a:lnTo>
                  <a:lnTo>
                    <a:pt x="0" y="0"/>
                  </a:lnTo>
                  <a:close/>
                </a:path>
              </a:pathLst>
            </a:custGeom>
            <a:solidFill>
              <a:srgbClr val="F28F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43"/>
            <p:cNvSpPr/>
            <p:nvPr/>
          </p:nvSpPr>
          <p:spPr>
            <a:xfrm>
              <a:off x="4803375" y="2311833"/>
              <a:ext cx="34891" cy="22311"/>
            </a:xfrm>
            <a:custGeom>
              <a:rect b="b" l="l" r="r" t="t"/>
              <a:pathLst>
                <a:path extrusionOk="0" h="603" w="943">
                  <a:moveTo>
                    <a:pt x="0" y="1"/>
                  </a:moveTo>
                  <a:cubicBezTo>
                    <a:pt x="0" y="1"/>
                    <a:pt x="31" y="144"/>
                    <a:pt x="200" y="290"/>
                  </a:cubicBezTo>
                  <a:cubicBezTo>
                    <a:pt x="373" y="437"/>
                    <a:pt x="942" y="603"/>
                    <a:pt x="942" y="603"/>
                  </a:cubicBezTo>
                  <a:lnTo>
                    <a:pt x="942" y="429"/>
                  </a:lnTo>
                  <a:cubicBezTo>
                    <a:pt x="663" y="393"/>
                    <a:pt x="90" y="227"/>
                    <a:pt x="0" y="1"/>
                  </a:cubicBezTo>
                  <a:close/>
                </a:path>
              </a:pathLst>
            </a:custGeom>
            <a:solidFill>
              <a:srgbClr val="F28F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43"/>
            <p:cNvSpPr/>
            <p:nvPr/>
          </p:nvSpPr>
          <p:spPr>
            <a:xfrm>
              <a:off x="4865647" y="2427388"/>
              <a:ext cx="142561" cy="165612"/>
            </a:xfrm>
            <a:custGeom>
              <a:rect b="b" l="l" r="r" t="t"/>
              <a:pathLst>
                <a:path extrusionOk="0" h="4476" w="3853">
                  <a:moveTo>
                    <a:pt x="3853" y="1"/>
                  </a:moveTo>
                  <a:lnTo>
                    <a:pt x="879" y="783"/>
                  </a:lnTo>
                  <a:lnTo>
                    <a:pt x="1" y="4475"/>
                  </a:lnTo>
                  <a:lnTo>
                    <a:pt x="2828" y="3653"/>
                  </a:lnTo>
                  <a:lnTo>
                    <a:pt x="385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43"/>
            <p:cNvSpPr/>
            <p:nvPr/>
          </p:nvSpPr>
          <p:spPr>
            <a:xfrm>
              <a:off x="4960295" y="2517745"/>
              <a:ext cx="21460" cy="9990"/>
            </a:xfrm>
            <a:custGeom>
              <a:rect b="b" l="l" r="r" t="t"/>
              <a:pathLst>
                <a:path extrusionOk="0" h="270" w="580">
                  <a:moveTo>
                    <a:pt x="1" y="1"/>
                  </a:moveTo>
                  <a:cubicBezTo>
                    <a:pt x="27" y="73"/>
                    <a:pt x="177" y="270"/>
                    <a:pt x="497" y="270"/>
                  </a:cubicBezTo>
                  <a:lnTo>
                    <a:pt x="536" y="270"/>
                  </a:lnTo>
                  <a:lnTo>
                    <a:pt x="580" y="117"/>
                  </a:lnTo>
                  <a:lnTo>
                    <a:pt x="1" y="1"/>
                  </a:lnTo>
                  <a:close/>
                </a:path>
              </a:pathLst>
            </a:custGeom>
            <a:solidFill>
              <a:srgbClr val="23C7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43"/>
            <p:cNvSpPr/>
            <p:nvPr/>
          </p:nvSpPr>
          <p:spPr>
            <a:xfrm>
              <a:off x="4878560" y="2522074"/>
              <a:ext cx="57165" cy="17501"/>
            </a:xfrm>
            <a:custGeom>
              <a:rect b="b" l="l" r="r" t="t"/>
              <a:pathLst>
                <a:path extrusionOk="0" h="473" w="1545">
                  <a:moveTo>
                    <a:pt x="1545" y="0"/>
                  </a:moveTo>
                  <a:lnTo>
                    <a:pt x="54" y="273"/>
                  </a:lnTo>
                  <a:lnTo>
                    <a:pt x="1" y="455"/>
                  </a:lnTo>
                  <a:cubicBezTo>
                    <a:pt x="1" y="455"/>
                    <a:pt x="157" y="472"/>
                    <a:pt x="363" y="472"/>
                  </a:cubicBezTo>
                  <a:cubicBezTo>
                    <a:pt x="560" y="472"/>
                    <a:pt x="796" y="459"/>
                    <a:pt x="986" y="396"/>
                  </a:cubicBezTo>
                  <a:cubicBezTo>
                    <a:pt x="1328" y="280"/>
                    <a:pt x="1531" y="100"/>
                    <a:pt x="1545" y="0"/>
                  </a:cubicBezTo>
                  <a:close/>
                </a:path>
              </a:pathLst>
            </a:custGeom>
            <a:solidFill>
              <a:srgbClr val="23C7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43"/>
            <p:cNvSpPr/>
            <p:nvPr/>
          </p:nvSpPr>
          <p:spPr>
            <a:xfrm>
              <a:off x="4929177" y="2441189"/>
              <a:ext cx="48026" cy="18130"/>
            </a:xfrm>
            <a:custGeom>
              <a:rect b="b" l="l" r="r" t="t"/>
              <a:pathLst>
                <a:path extrusionOk="0" h="490" w="1298">
                  <a:moveTo>
                    <a:pt x="1178" y="1"/>
                  </a:moveTo>
                  <a:cubicBezTo>
                    <a:pt x="1108" y="1"/>
                    <a:pt x="1011" y="14"/>
                    <a:pt x="902" y="44"/>
                  </a:cubicBezTo>
                  <a:lnTo>
                    <a:pt x="463" y="157"/>
                  </a:lnTo>
                  <a:cubicBezTo>
                    <a:pt x="233" y="217"/>
                    <a:pt x="37" y="313"/>
                    <a:pt x="23" y="377"/>
                  </a:cubicBezTo>
                  <a:lnTo>
                    <a:pt x="0" y="490"/>
                  </a:lnTo>
                  <a:lnTo>
                    <a:pt x="1267" y="163"/>
                  </a:lnTo>
                  <a:cubicBezTo>
                    <a:pt x="1267" y="163"/>
                    <a:pt x="1278" y="111"/>
                    <a:pt x="1290" y="47"/>
                  </a:cubicBezTo>
                  <a:cubicBezTo>
                    <a:pt x="1298" y="17"/>
                    <a:pt x="1254" y="1"/>
                    <a:pt x="1178" y="1"/>
                  </a:cubicBezTo>
                  <a:close/>
                </a:path>
              </a:pathLst>
            </a:custGeom>
            <a:solidFill>
              <a:srgbClr val="23C7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43"/>
            <p:cNvSpPr/>
            <p:nvPr/>
          </p:nvSpPr>
          <p:spPr>
            <a:xfrm>
              <a:off x="4926328" y="2425649"/>
              <a:ext cx="57535" cy="23347"/>
            </a:xfrm>
            <a:custGeom>
              <a:rect b="b" l="l" r="r" t="t"/>
              <a:pathLst>
                <a:path extrusionOk="0" h="631" w="1555">
                  <a:moveTo>
                    <a:pt x="1028" y="1"/>
                  </a:moveTo>
                  <a:cubicBezTo>
                    <a:pt x="989" y="1"/>
                    <a:pt x="942" y="6"/>
                    <a:pt x="885" y="18"/>
                  </a:cubicBezTo>
                  <a:cubicBezTo>
                    <a:pt x="500" y="104"/>
                    <a:pt x="417" y="384"/>
                    <a:pt x="417" y="384"/>
                  </a:cubicBezTo>
                  <a:cubicBezTo>
                    <a:pt x="417" y="384"/>
                    <a:pt x="334" y="407"/>
                    <a:pt x="230" y="437"/>
                  </a:cubicBezTo>
                  <a:cubicBezTo>
                    <a:pt x="127" y="467"/>
                    <a:pt x="34" y="520"/>
                    <a:pt x="24" y="560"/>
                  </a:cubicBezTo>
                  <a:lnTo>
                    <a:pt x="1" y="631"/>
                  </a:lnTo>
                  <a:lnTo>
                    <a:pt x="1" y="631"/>
                  </a:lnTo>
                  <a:lnTo>
                    <a:pt x="1534" y="227"/>
                  </a:lnTo>
                  <a:cubicBezTo>
                    <a:pt x="1534" y="227"/>
                    <a:pt x="1541" y="195"/>
                    <a:pt x="1551" y="155"/>
                  </a:cubicBezTo>
                  <a:cubicBezTo>
                    <a:pt x="1555" y="130"/>
                    <a:pt x="1529" y="116"/>
                    <a:pt x="1486" y="116"/>
                  </a:cubicBezTo>
                  <a:cubicBezTo>
                    <a:pt x="1460" y="116"/>
                    <a:pt x="1427" y="121"/>
                    <a:pt x="1391" y="132"/>
                  </a:cubicBezTo>
                  <a:lnTo>
                    <a:pt x="1218" y="178"/>
                  </a:lnTo>
                  <a:cubicBezTo>
                    <a:pt x="1218" y="178"/>
                    <a:pt x="1257" y="1"/>
                    <a:pt x="1028" y="1"/>
                  </a:cubicBez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43"/>
            <p:cNvSpPr/>
            <p:nvPr/>
          </p:nvSpPr>
          <p:spPr>
            <a:xfrm>
              <a:off x="4938131" y="2434196"/>
              <a:ext cx="39442" cy="20942"/>
            </a:xfrm>
            <a:custGeom>
              <a:rect b="b" l="l" r="r" t="t"/>
              <a:pathLst>
                <a:path extrusionOk="0" h="566" w="1066">
                  <a:moveTo>
                    <a:pt x="1065" y="0"/>
                  </a:moveTo>
                  <a:lnTo>
                    <a:pt x="1" y="269"/>
                  </a:lnTo>
                  <a:lnTo>
                    <a:pt x="11" y="312"/>
                  </a:lnTo>
                  <a:cubicBezTo>
                    <a:pt x="38" y="305"/>
                    <a:pt x="60" y="301"/>
                    <a:pt x="77" y="301"/>
                  </a:cubicBezTo>
                  <a:cubicBezTo>
                    <a:pt x="127" y="301"/>
                    <a:pt x="138" y="330"/>
                    <a:pt x="130" y="372"/>
                  </a:cubicBezTo>
                  <a:cubicBezTo>
                    <a:pt x="121" y="426"/>
                    <a:pt x="87" y="566"/>
                    <a:pt x="87" y="566"/>
                  </a:cubicBezTo>
                  <a:lnTo>
                    <a:pt x="766" y="386"/>
                  </a:lnTo>
                  <a:cubicBezTo>
                    <a:pt x="766" y="386"/>
                    <a:pt x="776" y="306"/>
                    <a:pt x="799" y="196"/>
                  </a:cubicBezTo>
                  <a:cubicBezTo>
                    <a:pt x="819" y="100"/>
                    <a:pt x="879" y="80"/>
                    <a:pt x="1019" y="47"/>
                  </a:cubicBezTo>
                  <a:lnTo>
                    <a:pt x="1065"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43"/>
            <p:cNvSpPr/>
            <p:nvPr/>
          </p:nvSpPr>
          <p:spPr>
            <a:xfrm>
              <a:off x="4929806" y="2441596"/>
              <a:ext cx="48137" cy="18204"/>
            </a:xfrm>
            <a:custGeom>
              <a:rect b="b" l="l" r="r" t="t"/>
              <a:pathLst>
                <a:path extrusionOk="0" h="492" w="1301">
                  <a:moveTo>
                    <a:pt x="1180" y="0"/>
                  </a:moveTo>
                  <a:cubicBezTo>
                    <a:pt x="1109" y="0"/>
                    <a:pt x="1011" y="14"/>
                    <a:pt x="901" y="43"/>
                  </a:cubicBezTo>
                  <a:lnTo>
                    <a:pt x="465" y="156"/>
                  </a:lnTo>
                  <a:cubicBezTo>
                    <a:pt x="236" y="215"/>
                    <a:pt x="40" y="315"/>
                    <a:pt x="26" y="375"/>
                  </a:cubicBezTo>
                  <a:lnTo>
                    <a:pt x="0" y="492"/>
                  </a:lnTo>
                  <a:lnTo>
                    <a:pt x="1267" y="163"/>
                  </a:lnTo>
                  <a:cubicBezTo>
                    <a:pt x="1267" y="163"/>
                    <a:pt x="1281" y="112"/>
                    <a:pt x="1293" y="49"/>
                  </a:cubicBezTo>
                  <a:cubicBezTo>
                    <a:pt x="1300" y="17"/>
                    <a:pt x="1256" y="0"/>
                    <a:pt x="1180" y="0"/>
                  </a:cubicBez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43"/>
            <p:cNvSpPr/>
            <p:nvPr/>
          </p:nvSpPr>
          <p:spPr>
            <a:xfrm>
              <a:off x="4743433" y="2479708"/>
              <a:ext cx="202871" cy="57017"/>
            </a:xfrm>
            <a:custGeom>
              <a:rect b="b" l="l" r="r" t="t"/>
              <a:pathLst>
                <a:path extrusionOk="0" h="1541" w="5483">
                  <a:moveTo>
                    <a:pt x="542" y="1"/>
                  </a:moveTo>
                  <a:lnTo>
                    <a:pt x="0" y="909"/>
                  </a:lnTo>
                  <a:cubicBezTo>
                    <a:pt x="353" y="1018"/>
                    <a:pt x="2419" y="1418"/>
                    <a:pt x="3197" y="1474"/>
                  </a:cubicBezTo>
                  <a:cubicBezTo>
                    <a:pt x="3321" y="1481"/>
                    <a:pt x="3444" y="1494"/>
                    <a:pt x="3567" y="1511"/>
                  </a:cubicBezTo>
                  <a:cubicBezTo>
                    <a:pt x="3753" y="1534"/>
                    <a:pt x="3939" y="1541"/>
                    <a:pt x="4046" y="1541"/>
                  </a:cubicBezTo>
                  <a:cubicBezTo>
                    <a:pt x="4425" y="1541"/>
                    <a:pt x="4973" y="1491"/>
                    <a:pt x="5257" y="1066"/>
                  </a:cubicBezTo>
                  <a:cubicBezTo>
                    <a:pt x="5482" y="723"/>
                    <a:pt x="5238" y="554"/>
                    <a:pt x="4969" y="554"/>
                  </a:cubicBezTo>
                  <a:cubicBezTo>
                    <a:pt x="4901" y="554"/>
                    <a:pt x="4831" y="565"/>
                    <a:pt x="4767" y="587"/>
                  </a:cubicBezTo>
                  <a:cubicBezTo>
                    <a:pt x="4660" y="623"/>
                    <a:pt x="4522" y="638"/>
                    <a:pt x="4388" y="638"/>
                  </a:cubicBezTo>
                  <a:cubicBezTo>
                    <a:pt x="4133" y="638"/>
                    <a:pt x="3894" y="584"/>
                    <a:pt x="3909" y="523"/>
                  </a:cubicBezTo>
                  <a:cubicBezTo>
                    <a:pt x="3932" y="430"/>
                    <a:pt x="4002" y="134"/>
                    <a:pt x="4002" y="134"/>
                  </a:cubicBezTo>
                  <a:cubicBezTo>
                    <a:pt x="4002" y="134"/>
                    <a:pt x="3997" y="133"/>
                    <a:pt x="3987" y="133"/>
                  </a:cubicBezTo>
                  <a:cubicBezTo>
                    <a:pt x="3945" y="133"/>
                    <a:pt x="3826" y="150"/>
                    <a:pt x="3753" y="337"/>
                  </a:cubicBezTo>
                  <a:cubicBezTo>
                    <a:pt x="3667" y="559"/>
                    <a:pt x="3425" y="720"/>
                    <a:pt x="3195" y="720"/>
                  </a:cubicBezTo>
                  <a:cubicBezTo>
                    <a:pt x="3183" y="720"/>
                    <a:pt x="3172" y="720"/>
                    <a:pt x="3161" y="719"/>
                  </a:cubicBezTo>
                  <a:cubicBezTo>
                    <a:pt x="2925" y="699"/>
                    <a:pt x="542" y="1"/>
                    <a:pt x="542" y="1"/>
                  </a:cubicBez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43"/>
            <p:cNvSpPr/>
            <p:nvPr/>
          </p:nvSpPr>
          <p:spPr>
            <a:xfrm>
              <a:off x="4953412" y="2464907"/>
              <a:ext cx="52429" cy="60273"/>
            </a:xfrm>
            <a:custGeom>
              <a:rect b="b" l="l" r="r" t="t"/>
              <a:pathLst>
                <a:path extrusionOk="0" h="1629" w="1417">
                  <a:moveTo>
                    <a:pt x="1297" y="0"/>
                  </a:moveTo>
                  <a:cubicBezTo>
                    <a:pt x="1260" y="0"/>
                    <a:pt x="1217" y="21"/>
                    <a:pt x="1178" y="64"/>
                  </a:cubicBezTo>
                  <a:cubicBezTo>
                    <a:pt x="1178" y="64"/>
                    <a:pt x="1071" y="448"/>
                    <a:pt x="1048" y="537"/>
                  </a:cubicBezTo>
                  <a:cubicBezTo>
                    <a:pt x="1022" y="627"/>
                    <a:pt x="675" y="793"/>
                    <a:pt x="456" y="853"/>
                  </a:cubicBezTo>
                  <a:cubicBezTo>
                    <a:pt x="240" y="913"/>
                    <a:pt x="1" y="983"/>
                    <a:pt x="104" y="1289"/>
                  </a:cubicBezTo>
                  <a:cubicBezTo>
                    <a:pt x="196" y="1559"/>
                    <a:pt x="529" y="1629"/>
                    <a:pt x="717" y="1629"/>
                  </a:cubicBezTo>
                  <a:cubicBezTo>
                    <a:pt x="726" y="1629"/>
                    <a:pt x="734" y="1629"/>
                    <a:pt x="742" y="1628"/>
                  </a:cubicBezTo>
                  <a:cubicBezTo>
                    <a:pt x="925" y="1618"/>
                    <a:pt x="1174" y="1446"/>
                    <a:pt x="1274" y="1162"/>
                  </a:cubicBezTo>
                  <a:cubicBezTo>
                    <a:pt x="1401" y="803"/>
                    <a:pt x="1331" y="417"/>
                    <a:pt x="1384" y="208"/>
                  </a:cubicBezTo>
                  <a:cubicBezTo>
                    <a:pt x="1416" y="72"/>
                    <a:pt x="1366" y="0"/>
                    <a:pt x="1297" y="0"/>
                  </a:cubicBez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43"/>
            <p:cNvSpPr/>
            <p:nvPr/>
          </p:nvSpPr>
          <p:spPr>
            <a:xfrm>
              <a:off x="4722121" y="2350610"/>
              <a:ext cx="69227" cy="169016"/>
            </a:xfrm>
            <a:custGeom>
              <a:rect b="b" l="l" r="r" t="t"/>
              <a:pathLst>
                <a:path extrusionOk="0" h="4568" w="1871">
                  <a:moveTo>
                    <a:pt x="1512" y="0"/>
                  </a:moveTo>
                  <a:cubicBezTo>
                    <a:pt x="1417" y="0"/>
                    <a:pt x="1244" y="33"/>
                    <a:pt x="1023" y="216"/>
                  </a:cubicBezTo>
                  <a:cubicBezTo>
                    <a:pt x="679" y="503"/>
                    <a:pt x="487" y="1145"/>
                    <a:pt x="370" y="1670"/>
                  </a:cubicBezTo>
                  <a:cubicBezTo>
                    <a:pt x="251" y="2192"/>
                    <a:pt x="1" y="3919"/>
                    <a:pt x="31" y="4099"/>
                  </a:cubicBezTo>
                  <a:cubicBezTo>
                    <a:pt x="57" y="4278"/>
                    <a:pt x="380" y="4388"/>
                    <a:pt x="1332" y="4567"/>
                  </a:cubicBezTo>
                  <a:lnTo>
                    <a:pt x="1118" y="3490"/>
                  </a:lnTo>
                  <a:lnTo>
                    <a:pt x="1594" y="1681"/>
                  </a:lnTo>
                  <a:cubicBezTo>
                    <a:pt x="1594" y="1681"/>
                    <a:pt x="1871" y="699"/>
                    <a:pt x="1594" y="10"/>
                  </a:cubicBezTo>
                  <a:cubicBezTo>
                    <a:pt x="1594" y="10"/>
                    <a:pt x="1565" y="0"/>
                    <a:pt x="1512" y="0"/>
                  </a:cubicBez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43"/>
            <p:cNvSpPr/>
            <p:nvPr/>
          </p:nvSpPr>
          <p:spPr>
            <a:xfrm>
              <a:off x="5345657" y="2663234"/>
              <a:ext cx="225256" cy="286306"/>
            </a:xfrm>
            <a:custGeom>
              <a:rect b="b" l="l" r="r" t="t"/>
              <a:pathLst>
                <a:path extrusionOk="0" h="7738" w="6088">
                  <a:moveTo>
                    <a:pt x="3044" y="1"/>
                  </a:moveTo>
                  <a:cubicBezTo>
                    <a:pt x="1364" y="1"/>
                    <a:pt x="1" y="789"/>
                    <a:pt x="1" y="1757"/>
                  </a:cubicBezTo>
                  <a:lnTo>
                    <a:pt x="1" y="5985"/>
                  </a:lnTo>
                  <a:cubicBezTo>
                    <a:pt x="1" y="6952"/>
                    <a:pt x="1364" y="7737"/>
                    <a:pt x="3044" y="7737"/>
                  </a:cubicBezTo>
                  <a:cubicBezTo>
                    <a:pt x="4728" y="7737"/>
                    <a:pt x="6088" y="6952"/>
                    <a:pt x="6088" y="5985"/>
                  </a:cubicBezTo>
                  <a:lnTo>
                    <a:pt x="6088" y="1757"/>
                  </a:lnTo>
                  <a:cubicBezTo>
                    <a:pt x="6088" y="789"/>
                    <a:pt x="4728" y="1"/>
                    <a:pt x="3044"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43"/>
            <p:cNvSpPr/>
            <p:nvPr/>
          </p:nvSpPr>
          <p:spPr>
            <a:xfrm>
              <a:off x="5345657" y="2663234"/>
              <a:ext cx="225256" cy="286306"/>
            </a:xfrm>
            <a:custGeom>
              <a:rect b="b" l="l" r="r" t="t"/>
              <a:pathLst>
                <a:path extrusionOk="0" h="7738" w="6088">
                  <a:moveTo>
                    <a:pt x="3044" y="1"/>
                  </a:moveTo>
                  <a:cubicBezTo>
                    <a:pt x="1364" y="1"/>
                    <a:pt x="1" y="789"/>
                    <a:pt x="1" y="1757"/>
                  </a:cubicBezTo>
                  <a:lnTo>
                    <a:pt x="1" y="5985"/>
                  </a:lnTo>
                  <a:cubicBezTo>
                    <a:pt x="1" y="6952"/>
                    <a:pt x="1364" y="7737"/>
                    <a:pt x="3044" y="7737"/>
                  </a:cubicBezTo>
                  <a:cubicBezTo>
                    <a:pt x="4728" y="7737"/>
                    <a:pt x="6088" y="6952"/>
                    <a:pt x="6088" y="5985"/>
                  </a:cubicBezTo>
                  <a:lnTo>
                    <a:pt x="6088" y="1757"/>
                  </a:lnTo>
                  <a:cubicBezTo>
                    <a:pt x="6088" y="789"/>
                    <a:pt x="4728" y="1"/>
                    <a:pt x="304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43"/>
            <p:cNvSpPr/>
            <p:nvPr/>
          </p:nvSpPr>
          <p:spPr>
            <a:xfrm>
              <a:off x="5345657" y="2884798"/>
              <a:ext cx="296" cy="4070"/>
            </a:xfrm>
            <a:custGeom>
              <a:rect b="b" l="l" r="r" t="t"/>
              <a:pathLst>
                <a:path extrusionOk="0" h="110" w="8">
                  <a:moveTo>
                    <a:pt x="7" y="109"/>
                  </a:moveTo>
                  <a:lnTo>
                    <a:pt x="7" y="109"/>
                  </a:lnTo>
                  <a:lnTo>
                    <a:pt x="7" y="109"/>
                  </a:lnTo>
                  <a:close/>
                  <a:moveTo>
                    <a:pt x="7" y="100"/>
                  </a:moveTo>
                  <a:lnTo>
                    <a:pt x="7" y="100"/>
                  </a:lnTo>
                  <a:lnTo>
                    <a:pt x="7" y="100"/>
                  </a:lnTo>
                  <a:close/>
                  <a:moveTo>
                    <a:pt x="7" y="97"/>
                  </a:moveTo>
                  <a:lnTo>
                    <a:pt x="7" y="97"/>
                  </a:lnTo>
                  <a:lnTo>
                    <a:pt x="7" y="97"/>
                  </a:lnTo>
                  <a:close/>
                  <a:moveTo>
                    <a:pt x="7" y="86"/>
                  </a:moveTo>
                  <a:lnTo>
                    <a:pt x="7" y="86"/>
                  </a:lnTo>
                  <a:lnTo>
                    <a:pt x="7" y="86"/>
                  </a:lnTo>
                  <a:close/>
                  <a:moveTo>
                    <a:pt x="7" y="83"/>
                  </a:moveTo>
                  <a:lnTo>
                    <a:pt x="7" y="83"/>
                  </a:lnTo>
                  <a:lnTo>
                    <a:pt x="7" y="83"/>
                  </a:lnTo>
                  <a:close/>
                  <a:moveTo>
                    <a:pt x="4" y="77"/>
                  </a:moveTo>
                  <a:lnTo>
                    <a:pt x="4" y="77"/>
                  </a:lnTo>
                  <a:lnTo>
                    <a:pt x="4" y="77"/>
                  </a:lnTo>
                  <a:close/>
                  <a:moveTo>
                    <a:pt x="4" y="73"/>
                  </a:moveTo>
                  <a:lnTo>
                    <a:pt x="4" y="73"/>
                  </a:lnTo>
                  <a:lnTo>
                    <a:pt x="4" y="73"/>
                  </a:lnTo>
                  <a:close/>
                  <a:moveTo>
                    <a:pt x="4" y="63"/>
                  </a:moveTo>
                  <a:lnTo>
                    <a:pt x="4" y="63"/>
                  </a:lnTo>
                  <a:lnTo>
                    <a:pt x="4" y="63"/>
                  </a:lnTo>
                  <a:close/>
                  <a:moveTo>
                    <a:pt x="4" y="60"/>
                  </a:moveTo>
                  <a:lnTo>
                    <a:pt x="4" y="60"/>
                  </a:lnTo>
                  <a:lnTo>
                    <a:pt x="4" y="60"/>
                  </a:lnTo>
                  <a:close/>
                  <a:moveTo>
                    <a:pt x="4" y="50"/>
                  </a:moveTo>
                  <a:lnTo>
                    <a:pt x="4" y="50"/>
                  </a:lnTo>
                  <a:lnTo>
                    <a:pt x="4" y="50"/>
                  </a:lnTo>
                  <a:close/>
                  <a:moveTo>
                    <a:pt x="4" y="46"/>
                  </a:moveTo>
                  <a:lnTo>
                    <a:pt x="4" y="46"/>
                  </a:lnTo>
                  <a:lnTo>
                    <a:pt x="4" y="46"/>
                  </a:lnTo>
                  <a:close/>
                  <a:moveTo>
                    <a:pt x="4" y="40"/>
                  </a:moveTo>
                  <a:lnTo>
                    <a:pt x="4" y="43"/>
                  </a:lnTo>
                  <a:lnTo>
                    <a:pt x="4" y="40"/>
                  </a:lnTo>
                  <a:close/>
                  <a:moveTo>
                    <a:pt x="4" y="37"/>
                  </a:moveTo>
                  <a:lnTo>
                    <a:pt x="4" y="37"/>
                  </a:lnTo>
                  <a:lnTo>
                    <a:pt x="4" y="37"/>
                  </a:lnTo>
                  <a:close/>
                  <a:moveTo>
                    <a:pt x="4" y="26"/>
                  </a:moveTo>
                  <a:lnTo>
                    <a:pt x="4" y="26"/>
                  </a:lnTo>
                  <a:lnTo>
                    <a:pt x="4" y="26"/>
                  </a:lnTo>
                  <a:close/>
                  <a:moveTo>
                    <a:pt x="4" y="23"/>
                  </a:moveTo>
                  <a:lnTo>
                    <a:pt x="4" y="23"/>
                  </a:lnTo>
                  <a:lnTo>
                    <a:pt x="4" y="23"/>
                  </a:lnTo>
                  <a:close/>
                  <a:moveTo>
                    <a:pt x="4" y="20"/>
                  </a:moveTo>
                  <a:lnTo>
                    <a:pt x="4" y="20"/>
                  </a:lnTo>
                  <a:lnTo>
                    <a:pt x="4" y="20"/>
                  </a:lnTo>
                  <a:close/>
                  <a:moveTo>
                    <a:pt x="4" y="13"/>
                  </a:moveTo>
                  <a:lnTo>
                    <a:pt x="4" y="13"/>
                  </a:lnTo>
                  <a:lnTo>
                    <a:pt x="4" y="13"/>
                  </a:lnTo>
                  <a:close/>
                  <a:moveTo>
                    <a:pt x="1" y="10"/>
                  </a:moveTo>
                  <a:lnTo>
                    <a:pt x="1" y="10"/>
                  </a:lnTo>
                  <a:lnTo>
                    <a:pt x="1" y="10"/>
                  </a:lnTo>
                  <a:close/>
                  <a:moveTo>
                    <a:pt x="1" y="3"/>
                  </a:moveTo>
                  <a:lnTo>
                    <a:pt x="1" y="6"/>
                  </a:lnTo>
                  <a:lnTo>
                    <a:pt x="1" y="3"/>
                  </a:lnTo>
                  <a:close/>
                  <a:moveTo>
                    <a:pt x="1" y="0"/>
                  </a:moveTo>
                  <a:lnTo>
                    <a:pt x="1" y="0"/>
                  </a:lnTo>
                  <a:close/>
                </a:path>
              </a:pathLst>
            </a:custGeom>
            <a:solidFill>
              <a:srgbClr val="E5E5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43"/>
            <p:cNvSpPr/>
            <p:nvPr/>
          </p:nvSpPr>
          <p:spPr>
            <a:xfrm>
              <a:off x="5345657" y="2762435"/>
              <a:ext cx="78810" cy="184149"/>
            </a:xfrm>
            <a:custGeom>
              <a:rect b="b" l="l" r="r" t="t"/>
              <a:pathLst>
                <a:path extrusionOk="0" h="4977" w="2130">
                  <a:moveTo>
                    <a:pt x="1" y="0"/>
                  </a:moveTo>
                  <a:lnTo>
                    <a:pt x="1" y="3304"/>
                  </a:lnTo>
                  <a:lnTo>
                    <a:pt x="1" y="3307"/>
                  </a:lnTo>
                  <a:lnTo>
                    <a:pt x="1" y="3310"/>
                  </a:lnTo>
                  <a:lnTo>
                    <a:pt x="1" y="3313"/>
                  </a:lnTo>
                  <a:lnTo>
                    <a:pt x="1" y="3317"/>
                  </a:lnTo>
                  <a:cubicBezTo>
                    <a:pt x="4" y="3317"/>
                    <a:pt x="4" y="3320"/>
                    <a:pt x="4" y="3320"/>
                  </a:cubicBezTo>
                  <a:lnTo>
                    <a:pt x="4" y="3327"/>
                  </a:lnTo>
                  <a:lnTo>
                    <a:pt x="4" y="3330"/>
                  </a:lnTo>
                  <a:lnTo>
                    <a:pt x="4" y="3333"/>
                  </a:lnTo>
                  <a:lnTo>
                    <a:pt x="4" y="3344"/>
                  </a:lnTo>
                  <a:lnTo>
                    <a:pt x="4" y="3347"/>
                  </a:lnTo>
                  <a:lnTo>
                    <a:pt x="4" y="3350"/>
                  </a:lnTo>
                  <a:lnTo>
                    <a:pt x="4" y="3353"/>
                  </a:lnTo>
                  <a:lnTo>
                    <a:pt x="4" y="3357"/>
                  </a:lnTo>
                  <a:lnTo>
                    <a:pt x="4" y="3367"/>
                  </a:lnTo>
                  <a:lnTo>
                    <a:pt x="4" y="3370"/>
                  </a:lnTo>
                  <a:lnTo>
                    <a:pt x="4" y="3380"/>
                  </a:lnTo>
                  <a:lnTo>
                    <a:pt x="4" y="3384"/>
                  </a:lnTo>
                  <a:cubicBezTo>
                    <a:pt x="4" y="3387"/>
                    <a:pt x="7" y="3387"/>
                    <a:pt x="7" y="3390"/>
                  </a:cubicBezTo>
                  <a:lnTo>
                    <a:pt x="7" y="3393"/>
                  </a:lnTo>
                  <a:lnTo>
                    <a:pt x="7" y="3404"/>
                  </a:lnTo>
                  <a:lnTo>
                    <a:pt x="7" y="3407"/>
                  </a:lnTo>
                  <a:lnTo>
                    <a:pt x="7" y="3416"/>
                  </a:lnTo>
                  <a:cubicBezTo>
                    <a:pt x="90" y="4152"/>
                    <a:pt x="956" y="4764"/>
                    <a:pt x="2129" y="4976"/>
                  </a:cubicBezTo>
                  <a:lnTo>
                    <a:pt x="2129" y="842"/>
                  </a:lnTo>
                  <a:cubicBezTo>
                    <a:pt x="1258" y="716"/>
                    <a:pt x="506" y="410"/>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43"/>
            <p:cNvSpPr/>
            <p:nvPr/>
          </p:nvSpPr>
          <p:spPr>
            <a:xfrm>
              <a:off x="5016647" y="2241567"/>
              <a:ext cx="883523" cy="554482"/>
            </a:xfrm>
            <a:custGeom>
              <a:rect b="b" l="l" r="r" t="t"/>
              <a:pathLst>
                <a:path extrusionOk="0" h="14986" w="23879">
                  <a:moveTo>
                    <a:pt x="1" y="0"/>
                  </a:moveTo>
                  <a:lnTo>
                    <a:pt x="1" y="0"/>
                  </a:lnTo>
                  <a:cubicBezTo>
                    <a:pt x="1" y="1"/>
                    <a:pt x="8407" y="13525"/>
                    <a:pt x="8427" y="13562"/>
                  </a:cubicBezTo>
                  <a:lnTo>
                    <a:pt x="8431" y="13565"/>
                  </a:lnTo>
                  <a:cubicBezTo>
                    <a:pt x="8945" y="14394"/>
                    <a:pt x="10323" y="14986"/>
                    <a:pt x="11936" y="14986"/>
                  </a:cubicBezTo>
                  <a:cubicBezTo>
                    <a:pt x="13553" y="14986"/>
                    <a:pt x="14927" y="14394"/>
                    <a:pt x="15445" y="13565"/>
                  </a:cubicBezTo>
                  <a:cubicBezTo>
                    <a:pt x="15469" y="13529"/>
                    <a:pt x="23878" y="1"/>
                    <a:pt x="23878" y="0"/>
                  </a:cubicBezTo>
                  <a:lnTo>
                    <a:pt x="23878" y="0"/>
                  </a:lnTo>
                  <a:cubicBezTo>
                    <a:pt x="23878" y="1"/>
                    <a:pt x="19627" y="2744"/>
                    <a:pt x="11939" y="2744"/>
                  </a:cubicBezTo>
                  <a:cubicBezTo>
                    <a:pt x="10430" y="2744"/>
                    <a:pt x="9052" y="2638"/>
                    <a:pt x="7812" y="2465"/>
                  </a:cubicBezTo>
                  <a:cubicBezTo>
                    <a:pt x="2746" y="1770"/>
                    <a:pt x="1" y="1"/>
                    <a:pt x="1"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43"/>
            <p:cNvSpPr/>
            <p:nvPr/>
          </p:nvSpPr>
          <p:spPr>
            <a:xfrm>
              <a:off x="5016647" y="2241567"/>
              <a:ext cx="407814" cy="552003"/>
            </a:xfrm>
            <a:custGeom>
              <a:rect b="b" l="l" r="r" t="t"/>
              <a:pathLst>
                <a:path extrusionOk="0" h="14919" w="11022">
                  <a:moveTo>
                    <a:pt x="1" y="0"/>
                  </a:moveTo>
                  <a:cubicBezTo>
                    <a:pt x="1" y="1"/>
                    <a:pt x="8407" y="13525"/>
                    <a:pt x="8427" y="13562"/>
                  </a:cubicBezTo>
                  <a:lnTo>
                    <a:pt x="8431" y="13565"/>
                  </a:lnTo>
                  <a:cubicBezTo>
                    <a:pt x="8846" y="14231"/>
                    <a:pt x="9817" y="14742"/>
                    <a:pt x="11021" y="14919"/>
                  </a:cubicBezTo>
                  <a:lnTo>
                    <a:pt x="5829" y="3496"/>
                  </a:lnTo>
                  <a:lnTo>
                    <a:pt x="4555" y="1813"/>
                  </a:lnTo>
                  <a:cubicBezTo>
                    <a:pt x="1581" y="1018"/>
                    <a:pt x="1" y="1"/>
                    <a:pt x="1"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43"/>
            <p:cNvSpPr/>
            <p:nvPr/>
          </p:nvSpPr>
          <p:spPr>
            <a:xfrm>
              <a:off x="4848663" y="1757183"/>
              <a:ext cx="1219483" cy="641395"/>
            </a:xfrm>
            <a:custGeom>
              <a:rect b="b" l="l" r="r" t="t"/>
              <a:pathLst>
                <a:path extrusionOk="0" h="17335" w="32959">
                  <a:moveTo>
                    <a:pt x="16481" y="0"/>
                  </a:moveTo>
                  <a:cubicBezTo>
                    <a:pt x="12638" y="0"/>
                    <a:pt x="8795" y="846"/>
                    <a:pt x="5865" y="2540"/>
                  </a:cubicBezTo>
                  <a:cubicBezTo>
                    <a:pt x="1" y="5926"/>
                    <a:pt x="1" y="11412"/>
                    <a:pt x="5865" y="14797"/>
                  </a:cubicBezTo>
                  <a:cubicBezTo>
                    <a:pt x="7206" y="15573"/>
                    <a:pt x="8735" y="16168"/>
                    <a:pt x="10369" y="16587"/>
                  </a:cubicBezTo>
                  <a:cubicBezTo>
                    <a:pt x="12310" y="17086"/>
                    <a:pt x="14395" y="17335"/>
                    <a:pt x="16480" y="17335"/>
                  </a:cubicBezTo>
                  <a:cubicBezTo>
                    <a:pt x="18723" y="17335"/>
                    <a:pt x="20966" y="17047"/>
                    <a:pt x="23025" y="16471"/>
                  </a:cubicBezTo>
                  <a:cubicBezTo>
                    <a:pt x="23588" y="16314"/>
                    <a:pt x="24134" y="16135"/>
                    <a:pt x="24662" y="15935"/>
                  </a:cubicBezTo>
                  <a:cubicBezTo>
                    <a:pt x="24886" y="15855"/>
                    <a:pt x="25101" y="15766"/>
                    <a:pt x="25317" y="15676"/>
                  </a:cubicBezTo>
                  <a:cubicBezTo>
                    <a:pt x="25624" y="15546"/>
                    <a:pt x="25919" y="15413"/>
                    <a:pt x="26212" y="15267"/>
                  </a:cubicBezTo>
                  <a:cubicBezTo>
                    <a:pt x="26515" y="15120"/>
                    <a:pt x="26808" y="14964"/>
                    <a:pt x="27094" y="14797"/>
                  </a:cubicBezTo>
                  <a:cubicBezTo>
                    <a:pt x="32958" y="11412"/>
                    <a:pt x="32958" y="5923"/>
                    <a:pt x="27094" y="2540"/>
                  </a:cubicBezTo>
                  <a:cubicBezTo>
                    <a:pt x="24526" y="1053"/>
                    <a:pt x="21256" y="222"/>
                    <a:pt x="17900" y="39"/>
                  </a:cubicBezTo>
                  <a:lnTo>
                    <a:pt x="17896" y="39"/>
                  </a:lnTo>
                  <a:cubicBezTo>
                    <a:pt x="17426" y="13"/>
                    <a:pt x="16953" y="0"/>
                    <a:pt x="1648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43"/>
            <p:cNvSpPr/>
            <p:nvPr/>
          </p:nvSpPr>
          <p:spPr>
            <a:xfrm>
              <a:off x="4902943" y="1757220"/>
              <a:ext cx="607910" cy="613719"/>
            </a:xfrm>
            <a:custGeom>
              <a:rect b="b" l="l" r="r" t="t"/>
              <a:pathLst>
                <a:path extrusionOk="0" h="16587" w="16430">
                  <a:moveTo>
                    <a:pt x="15019" y="1"/>
                  </a:moveTo>
                  <a:cubicBezTo>
                    <a:pt x="11174" y="1"/>
                    <a:pt x="7332" y="846"/>
                    <a:pt x="4398" y="2539"/>
                  </a:cubicBezTo>
                  <a:cubicBezTo>
                    <a:pt x="1465" y="4232"/>
                    <a:pt x="0" y="6451"/>
                    <a:pt x="0" y="8666"/>
                  </a:cubicBezTo>
                  <a:cubicBezTo>
                    <a:pt x="0" y="10885"/>
                    <a:pt x="1468" y="13103"/>
                    <a:pt x="4398" y="14796"/>
                  </a:cubicBezTo>
                  <a:cubicBezTo>
                    <a:pt x="5739" y="15572"/>
                    <a:pt x="7268" y="16167"/>
                    <a:pt x="8902" y="16586"/>
                  </a:cubicBezTo>
                  <a:lnTo>
                    <a:pt x="8905" y="16586"/>
                  </a:lnTo>
                  <a:cubicBezTo>
                    <a:pt x="8343" y="15805"/>
                    <a:pt x="7974" y="13945"/>
                    <a:pt x="9052" y="13832"/>
                  </a:cubicBezTo>
                  <a:cubicBezTo>
                    <a:pt x="7592" y="13450"/>
                    <a:pt x="6238" y="12917"/>
                    <a:pt x="5060" y="12235"/>
                  </a:cubicBezTo>
                  <a:cubicBezTo>
                    <a:pt x="3373" y="11264"/>
                    <a:pt x="2233" y="10103"/>
                    <a:pt x="1750" y="8879"/>
                  </a:cubicBezTo>
                  <a:cubicBezTo>
                    <a:pt x="1584" y="8457"/>
                    <a:pt x="1504" y="8027"/>
                    <a:pt x="1504" y="7605"/>
                  </a:cubicBezTo>
                  <a:cubicBezTo>
                    <a:pt x="1504" y="6980"/>
                    <a:pt x="1680" y="6361"/>
                    <a:pt x="2036" y="5746"/>
                  </a:cubicBezTo>
                  <a:cubicBezTo>
                    <a:pt x="2618" y="4737"/>
                    <a:pt x="3663" y="3783"/>
                    <a:pt x="5057" y="2978"/>
                  </a:cubicBezTo>
                  <a:cubicBezTo>
                    <a:pt x="5093" y="2955"/>
                    <a:pt x="5130" y="2935"/>
                    <a:pt x="5170" y="2912"/>
                  </a:cubicBezTo>
                  <a:cubicBezTo>
                    <a:pt x="7851" y="1401"/>
                    <a:pt x="11420" y="643"/>
                    <a:pt x="14989" y="643"/>
                  </a:cubicBezTo>
                  <a:lnTo>
                    <a:pt x="14992" y="643"/>
                  </a:lnTo>
                  <a:cubicBezTo>
                    <a:pt x="15122" y="643"/>
                    <a:pt x="15252" y="646"/>
                    <a:pt x="15385" y="646"/>
                  </a:cubicBezTo>
                  <a:lnTo>
                    <a:pt x="15422" y="646"/>
                  </a:lnTo>
                  <a:cubicBezTo>
                    <a:pt x="15422" y="646"/>
                    <a:pt x="15335" y="177"/>
                    <a:pt x="16429" y="38"/>
                  </a:cubicBezTo>
                  <a:cubicBezTo>
                    <a:pt x="15961" y="11"/>
                    <a:pt x="15491" y="1"/>
                    <a:pt x="150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43"/>
            <p:cNvSpPr/>
            <p:nvPr/>
          </p:nvSpPr>
          <p:spPr>
            <a:xfrm>
              <a:off x="4952672" y="1780974"/>
              <a:ext cx="1032411" cy="515225"/>
            </a:xfrm>
            <a:custGeom>
              <a:rect b="b" l="l" r="r" t="t"/>
              <a:pathLst>
                <a:path extrusionOk="0" h="13925" w="27903">
                  <a:moveTo>
                    <a:pt x="13655" y="0"/>
                  </a:moveTo>
                  <a:cubicBezTo>
                    <a:pt x="10031" y="0"/>
                    <a:pt x="6406" y="780"/>
                    <a:pt x="3713" y="2336"/>
                  </a:cubicBezTo>
                  <a:cubicBezTo>
                    <a:pt x="2319" y="3141"/>
                    <a:pt x="1274" y="4095"/>
                    <a:pt x="692" y="5104"/>
                  </a:cubicBezTo>
                  <a:cubicBezTo>
                    <a:pt x="93" y="6138"/>
                    <a:pt x="1" y="7192"/>
                    <a:pt x="406" y="8237"/>
                  </a:cubicBezTo>
                  <a:cubicBezTo>
                    <a:pt x="889" y="9461"/>
                    <a:pt x="2029" y="10622"/>
                    <a:pt x="3716" y="11593"/>
                  </a:cubicBezTo>
                  <a:cubicBezTo>
                    <a:pt x="4894" y="12275"/>
                    <a:pt x="6248" y="12808"/>
                    <a:pt x="7708" y="13190"/>
                  </a:cubicBezTo>
                  <a:cubicBezTo>
                    <a:pt x="8259" y="13333"/>
                    <a:pt x="8826" y="13459"/>
                    <a:pt x="9401" y="13559"/>
                  </a:cubicBezTo>
                  <a:cubicBezTo>
                    <a:pt x="10405" y="13735"/>
                    <a:pt x="11446" y="13852"/>
                    <a:pt x="12487" y="13895"/>
                  </a:cubicBezTo>
                  <a:cubicBezTo>
                    <a:pt x="12704" y="13905"/>
                    <a:pt x="12917" y="13912"/>
                    <a:pt x="13129" y="13918"/>
                  </a:cubicBezTo>
                  <a:cubicBezTo>
                    <a:pt x="13323" y="13922"/>
                    <a:pt x="13518" y="13925"/>
                    <a:pt x="13713" y="13925"/>
                  </a:cubicBezTo>
                  <a:cubicBezTo>
                    <a:pt x="13876" y="13925"/>
                    <a:pt x="14038" y="13923"/>
                    <a:pt x="14201" y="13918"/>
                  </a:cubicBezTo>
                  <a:cubicBezTo>
                    <a:pt x="15415" y="13895"/>
                    <a:pt x="16629" y="13778"/>
                    <a:pt x="17796" y="13579"/>
                  </a:cubicBezTo>
                  <a:cubicBezTo>
                    <a:pt x="17810" y="13576"/>
                    <a:pt x="17823" y="13572"/>
                    <a:pt x="17836" y="13572"/>
                  </a:cubicBezTo>
                  <a:cubicBezTo>
                    <a:pt x="18615" y="13436"/>
                    <a:pt x="19373" y="13260"/>
                    <a:pt x="20102" y="13050"/>
                  </a:cubicBezTo>
                  <a:cubicBezTo>
                    <a:pt x="20627" y="12897"/>
                    <a:pt x="21137" y="12725"/>
                    <a:pt x="21625" y="12531"/>
                  </a:cubicBezTo>
                  <a:cubicBezTo>
                    <a:pt x="21831" y="12452"/>
                    <a:pt x="22035" y="12369"/>
                    <a:pt x="22234" y="12278"/>
                  </a:cubicBezTo>
                  <a:cubicBezTo>
                    <a:pt x="22474" y="12172"/>
                    <a:pt x="22706" y="12062"/>
                    <a:pt x="22939" y="11946"/>
                  </a:cubicBezTo>
                  <a:cubicBezTo>
                    <a:pt x="23162" y="11833"/>
                    <a:pt x="23378" y="11716"/>
                    <a:pt x="23591" y="11593"/>
                  </a:cubicBezTo>
                  <a:cubicBezTo>
                    <a:pt x="24988" y="10789"/>
                    <a:pt x="26033" y="9831"/>
                    <a:pt x="26615" y="8826"/>
                  </a:cubicBezTo>
                  <a:cubicBezTo>
                    <a:pt x="27902" y="6593"/>
                    <a:pt x="26771" y="4169"/>
                    <a:pt x="23595" y="2336"/>
                  </a:cubicBezTo>
                  <a:cubicBezTo>
                    <a:pt x="21006" y="839"/>
                    <a:pt x="17557" y="61"/>
                    <a:pt x="14078" y="4"/>
                  </a:cubicBezTo>
                  <a:cubicBezTo>
                    <a:pt x="13937" y="2"/>
                    <a:pt x="13796" y="0"/>
                    <a:pt x="13655"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43"/>
            <p:cNvSpPr/>
            <p:nvPr/>
          </p:nvSpPr>
          <p:spPr>
            <a:xfrm>
              <a:off x="5172605" y="2134966"/>
              <a:ext cx="571354" cy="161246"/>
            </a:xfrm>
            <a:custGeom>
              <a:rect b="b" l="l" r="r" t="t"/>
              <a:pathLst>
                <a:path extrusionOk="0" h="4358" w="15442">
                  <a:moveTo>
                    <a:pt x="7721" y="0"/>
                  </a:moveTo>
                  <a:cubicBezTo>
                    <a:pt x="4199" y="0"/>
                    <a:pt x="1188" y="1274"/>
                    <a:pt x="0" y="3064"/>
                  </a:cubicBezTo>
                  <a:cubicBezTo>
                    <a:pt x="566" y="3273"/>
                    <a:pt x="1155" y="3463"/>
                    <a:pt x="1764" y="3623"/>
                  </a:cubicBezTo>
                  <a:cubicBezTo>
                    <a:pt x="2315" y="3766"/>
                    <a:pt x="2882" y="3892"/>
                    <a:pt x="3457" y="3992"/>
                  </a:cubicBezTo>
                  <a:cubicBezTo>
                    <a:pt x="4461" y="4168"/>
                    <a:pt x="5502" y="4285"/>
                    <a:pt x="6543" y="4328"/>
                  </a:cubicBezTo>
                  <a:cubicBezTo>
                    <a:pt x="6760" y="4338"/>
                    <a:pt x="6973" y="4345"/>
                    <a:pt x="7185" y="4351"/>
                  </a:cubicBezTo>
                  <a:cubicBezTo>
                    <a:pt x="7379" y="4355"/>
                    <a:pt x="7574" y="4358"/>
                    <a:pt x="7769" y="4358"/>
                  </a:cubicBezTo>
                  <a:cubicBezTo>
                    <a:pt x="7932" y="4358"/>
                    <a:pt x="8094" y="4356"/>
                    <a:pt x="8257" y="4351"/>
                  </a:cubicBezTo>
                  <a:cubicBezTo>
                    <a:pt x="9471" y="4328"/>
                    <a:pt x="10685" y="4211"/>
                    <a:pt x="11852" y="4012"/>
                  </a:cubicBezTo>
                  <a:cubicBezTo>
                    <a:pt x="11866" y="4009"/>
                    <a:pt x="11879" y="4005"/>
                    <a:pt x="11892" y="4005"/>
                  </a:cubicBezTo>
                  <a:cubicBezTo>
                    <a:pt x="12671" y="3869"/>
                    <a:pt x="13429" y="3693"/>
                    <a:pt x="14158" y="3483"/>
                  </a:cubicBezTo>
                  <a:cubicBezTo>
                    <a:pt x="14597" y="3353"/>
                    <a:pt x="15026" y="3210"/>
                    <a:pt x="15442" y="3054"/>
                  </a:cubicBezTo>
                  <a:cubicBezTo>
                    <a:pt x="14247" y="1271"/>
                    <a:pt x="11244" y="0"/>
                    <a:pt x="7721"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43"/>
            <p:cNvSpPr/>
            <p:nvPr/>
          </p:nvSpPr>
          <p:spPr>
            <a:xfrm>
              <a:off x="5538653" y="2086199"/>
              <a:ext cx="106116" cy="106264"/>
            </a:xfrm>
            <a:custGeom>
              <a:rect b="b" l="l" r="r" t="t"/>
              <a:pathLst>
                <a:path extrusionOk="0" h="2872" w="2868">
                  <a:moveTo>
                    <a:pt x="1434" y="1"/>
                  </a:moveTo>
                  <a:cubicBezTo>
                    <a:pt x="642" y="1"/>
                    <a:pt x="0" y="644"/>
                    <a:pt x="0" y="1438"/>
                  </a:cubicBezTo>
                  <a:cubicBezTo>
                    <a:pt x="0" y="2230"/>
                    <a:pt x="642" y="2872"/>
                    <a:pt x="1434" y="2872"/>
                  </a:cubicBezTo>
                  <a:cubicBezTo>
                    <a:pt x="2226" y="2872"/>
                    <a:pt x="2868" y="2230"/>
                    <a:pt x="2868" y="1438"/>
                  </a:cubicBezTo>
                  <a:cubicBezTo>
                    <a:pt x="2868" y="644"/>
                    <a:pt x="2226" y="1"/>
                    <a:pt x="14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43"/>
            <p:cNvSpPr/>
            <p:nvPr/>
          </p:nvSpPr>
          <p:spPr>
            <a:xfrm>
              <a:off x="5538653" y="2135965"/>
              <a:ext cx="106116" cy="32005"/>
            </a:xfrm>
            <a:custGeom>
              <a:rect b="b" l="l" r="r" t="t"/>
              <a:pathLst>
                <a:path extrusionOk="0" h="865" w="2868">
                  <a:moveTo>
                    <a:pt x="2868" y="93"/>
                  </a:moveTo>
                  <a:lnTo>
                    <a:pt x="2868" y="93"/>
                  </a:lnTo>
                  <a:cubicBezTo>
                    <a:pt x="2868" y="376"/>
                    <a:pt x="2785" y="642"/>
                    <a:pt x="2641" y="865"/>
                  </a:cubicBezTo>
                  <a:lnTo>
                    <a:pt x="2641" y="865"/>
                  </a:lnTo>
                  <a:cubicBezTo>
                    <a:pt x="2785" y="642"/>
                    <a:pt x="2868" y="376"/>
                    <a:pt x="2868" y="93"/>
                  </a:cubicBezTo>
                  <a:close/>
                  <a:moveTo>
                    <a:pt x="0" y="87"/>
                  </a:moveTo>
                  <a:lnTo>
                    <a:pt x="0" y="93"/>
                  </a:lnTo>
                  <a:lnTo>
                    <a:pt x="0" y="93"/>
                  </a:lnTo>
                  <a:lnTo>
                    <a:pt x="0" y="87"/>
                  </a:lnTo>
                  <a:close/>
                  <a:moveTo>
                    <a:pt x="0" y="83"/>
                  </a:moveTo>
                  <a:lnTo>
                    <a:pt x="0" y="87"/>
                  </a:lnTo>
                  <a:lnTo>
                    <a:pt x="0" y="83"/>
                  </a:lnTo>
                  <a:close/>
                  <a:moveTo>
                    <a:pt x="0" y="80"/>
                  </a:moveTo>
                  <a:lnTo>
                    <a:pt x="0" y="83"/>
                  </a:lnTo>
                  <a:lnTo>
                    <a:pt x="0" y="80"/>
                  </a:lnTo>
                  <a:close/>
                  <a:moveTo>
                    <a:pt x="0" y="73"/>
                  </a:moveTo>
                  <a:lnTo>
                    <a:pt x="0" y="77"/>
                  </a:lnTo>
                  <a:lnTo>
                    <a:pt x="0" y="73"/>
                  </a:lnTo>
                  <a:close/>
                  <a:moveTo>
                    <a:pt x="0" y="70"/>
                  </a:moveTo>
                  <a:lnTo>
                    <a:pt x="0" y="73"/>
                  </a:lnTo>
                  <a:lnTo>
                    <a:pt x="0" y="70"/>
                  </a:lnTo>
                  <a:close/>
                  <a:moveTo>
                    <a:pt x="0" y="63"/>
                  </a:moveTo>
                  <a:lnTo>
                    <a:pt x="0" y="70"/>
                  </a:lnTo>
                  <a:lnTo>
                    <a:pt x="0" y="63"/>
                  </a:lnTo>
                  <a:close/>
                  <a:moveTo>
                    <a:pt x="0" y="60"/>
                  </a:moveTo>
                  <a:lnTo>
                    <a:pt x="0" y="63"/>
                  </a:lnTo>
                  <a:lnTo>
                    <a:pt x="0" y="60"/>
                  </a:lnTo>
                  <a:close/>
                  <a:moveTo>
                    <a:pt x="0" y="57"/>
                  </a:moveTo>
                  <a:lnTo>
                    <a:pt x="0" y="60"/>
                  </a:lnTo>
                  <a:lnTo>
                    <a:pt x="0" y="57"/>
                  </a:lnTo>
                  <a:close/>
                  <a:moveTo>
                    <a:pt x="0" y="50"/>
                  </a:moveTo>
                  <a:lnTo>
                    <a:pt x="0" y="53"/>
                  </a:lnTo>
                  <a:lnTo>
                    <a:pt x="0" y="50"/>
                  </a:lnTo>
                  <a:close/>
                  <a:moveTo>
                    <a:pt x="0" y="47"/>
                  </a:moveTo>
                  <a:lnTo>
                    <a:pt x="0" y="50"/>
                  </a:lnTo>
                  <a:lnTo>
                    <a:pt x="0" y="47"/>
                  </a:lnTo>
                  <a:close/>
                  <a:moveTo>
                    <a:pt x="0" y="43"/>
                  </a:moveTo>
                  <a:lnTo>
                    <a:pt x="0" y="47"/>
                  </a:lnTo>
                  <a:lnTo>
                    <a:pt x="0" y="43"/>
                  </a:lnTo>
                  <a:close/>
                  <a:moveTo>
                    <a:pt x="0" y="37"/>
                  </a:moveTo>
                  <a:lnTo>
                    <a:pt x="0" y="40"/>
                  </a:lnTo>
                  <a:lnTo>
                    <a:pt x="0" y="37"/>
                  </a:lnTo>
                  <a:close/>
                  <a:moveTo>
                    <a:pt x="0" y="33"/>
                  </a:moveTo>
                  <a:lnTo>
                    <a:pt x="0" y="37"/>
                  </a:lnTo>
                  <a:lnTo>
                    <a:pt x="0" y="33"/>
                  </a:lnTo>
                  <a:close/>
                  <a:moveTo>
                    <a:pt x="0" y="27"/>
                  </a:moveTo>
                  <a:lnTo>
                    <a:pt x="0" y="30"/>
                  </a:lnTo>
                  <a:lnTo>
                    <a:pt x="0" y="27"/>
                  </a:lnTo>
                  <a:close/>
                  <a:moveTo>
                    <a:pt x="0" y="24"/>
                  </a:moveTo>
                  <a:lnTo>
                    <a:pt x="0" y="27"/>
                  </a:lnTo>
                  <a:lnTo>
                    <a:pt x="0" y="24"/>
                  </a:lnTo>
                  <a:close/>
                  <a:moveTo>
                    <a:pt x="0" y="20"/>
                  </a:moveTo>
                  <a:lnTo>
                    <a:pt x="0" y="24"/>
                  </a:lnTo>
                  <a:lnTo>
                    <a:pt x="0" y="20"/>
                  </a:lnTo>
                  <a:close/>
                  <a:moveTo>
                    <a:pt x="0" y="13"/>
                  </a:moveTo>
                  <a:lnTo>
                    <a:pt x="0" y="17"/>
                  </a:lnTo>
                  <a:lnTo>
                    <a:pt x="0" y="13"/>
                  </a:lnTo>
                  <a:close/>
                  <a:moveTo>
                    <a:pt x="0" y="10"/>
                  </a:moveTo>
                  <a:lnTo>
                    <a:pt x="0" y="13"/>
                  </a:lnTo>
                  <a:lnTo>
                    <a:pt x="0" y="10"/>
                  </a:lnTo>
                  <a:close/>
                  <a:moveTo>
                    <a:pt x="3" y="0"/>
                  </a:moveTo>
                  <a:lnTo>
                    <a:pt x="3" y="4"/>
                  </a:ln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43"/>
            <p:cNvSpPr/>
            <p:nvPr/>
          </p:nvSpPr>
          <p:spPr>
            <a:xfrm>
              <a:off x="5591712" y="2167934"/>
              <a:ext cx="44696" cy="24531"/>
            </a:xfrm>
            <a:custGeom>
              <a:rect b="b" l="l" r="r" t="t"/>
              <a:pathLst>
                <a:path extrusionOk="0" h="663" w="1208">
                  <a:moveTo>
                    <a:pt x="1207" y="1"/>
                  </a:moveTo>
                  <a:cubicBezTo>
                    <a:pt x="955" y="400"/>
                    <a:pt x="509" y="663"/>
                    <a:pt x="0" y="663"/>
                  </a:cubicBezTo>
                  <a:cubicBezTo>
                    <a:pt x="509" y="663"/>
                    <a:pt x="955" y="400"/>
                    <a:pt x="1207" y="1"/>
                  </a:cubicBezTo>
                  <a:close/>
                </a:path>
              </a:pathLst>
            </a:custGeom>
            <a:solidFill>
              <a:srgbClr val="D3D3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43"/>
            <p:cNvSpPr/>
            <p:nvPr/>
          </p:nvSpPr>
          <p:spPr>
            <a:xfrm>
              <a:off x="5538653" y="2091268"/>
              <a:ext cx="106116" cy="101195"/>
            </a:xfrm>
            <a:custGeom>
              <a:rect b="b" l="l" r="r" t="t"/>
              <a:pathLst>
                <a:path extrusionOk="0" h="2735" w="2868">
                  <a:moveTo>
                    <a:pt x="829" y="1"/>
                  </a:moveTo>
                  <a:lnTo>
                    <a:pt x="829" y="1"/>
                  </a:lnTo>
                  <a:cubicBezTo>
                    <a:pt x="366" y="217"/>
                    <a:pt x="37" y="673"/>
                    <a:pt x="3" y="1208"/>
                  </a:cubicBezTo>
                  <a:lnTo>
                    <a:pt x="3" y="1212"/>
                  </a:lnTo>
                  <a:cubicBezTo>
                    <a:pt x="3" y="1215"/>
                    <a:pt x="0" y="1215"/>
                    <a:pt x="0" y="1218"/>
                  </a:cubicBezTo>
                  <a:lnTo>
                    <a:pt x="0" y="1221"/>
                  </a:lnTo>
                  <a:lnTo>
                    <a:pt x="0" y="1225"/>
                  </a:lnTo>
                  <a:lnTo>
                    <a:pt x="0" y="1228"/>
                  </a:lnTo>
                  <a:lnTo>
                    <a:pt x="0" y="1232"/>
                  </a:lnTo>
                  <a:lnTo>
                    <a:pt x="0" y="1235"/>
                  </a:lnTo>
                  <a:lnTo>
                    <a:pt x="0" y="1238"/>
                  </a:lnTo>
                  <a:lnTo>
                    <a:pt x="0" y="1241"/>
                  </a:lnTo>
                  <a:lnTo>
                    <a:pt x="0" y="1245"/>
                  </a:lnTo>
                  <a:lnTo>
                    <a:pt x="0" y="1248"/>
                  </a:lnTo>
                  <a:lnTo>
                    <a:pt x="0" y="1251"/>
                  </a:lnTo>
                  <a:lnTo>
                    <a:pt x="0" y="1255"/>
                  </a:lnTo>
                  <a:lnTo>
                    <a:pt x="0" y="1258"/>
                  </a:lnTo>
                  <a:lnTo>
                    <a:pt x="0" y="1261"/>
                  </a:lnTo>
                  <a:lnTo>
                    <a:pt x="0" y="1265"/>
                  </a:lnTo>
                  <a:lnTo>
                    <a:pt x="0" y="1268"/>
                  </a:lnTo>
                  <a:lnTo>
                    <a:pt x="0" y="1271"/>
                  </a:lnTo>
                  <a:lnTo>
                    <a:pt x="0" y="1278"/>
                  </a:lnTo>
                  <a:lnTo>
                    <a:pt x="0" y="1281"/>
                  </a:lnTo>
                  <a:lnTo>
                    <a:pt x="0" y="1285"/>
                  </a:lnTo>
                  <a:lnTo>
                    <a:pt x="0" y="1288"/>
                  </a:lnTo>
                  <a:lnTo>
                    <a:pt x="0" y="1291"/>
                  </a:lnTo>
                  <a:lnTo>
                    <a:pt x="0" y="1295"/>
                  </a:lnTo>
                  <a:lnTo>
                    <a:pt x="0" y="1301"/>
                  </a:lnTo>
                  <a:cubicBezTo>
                    <a:pt x="0" y="2093"/>
                    <a:pt x="642" y="2735"/>
                    <a:pt x="1434" y="2735"/>
                  </a:cubicBezTo>
                  <a:cubicBezTo>
                    <a:pt x="1943" y="2735"/>
                    <a:pt x="2389" y="2472"/>
                    <a:pt x="2641" y="2073"/>
                  </a:cubicBezTo>
                  <a:cubicBezTo>
                    <a:pt x="2785" y="1850"/>
                    <a:pt x="2868" y="1584"/>
                    <a:pt x="2868" y="1301"/>
                  </a:cubicBezTo>
                  <a:lnTo>
                    <a:pt x="2868" y="1301"/>
                  </a:lnTo>
                  <a:cubicBezTo>
                    <a:pt x="2831" y="1760"/>
                    <a:pt x="2335" y="2056"/>
                    <a:pt x="1803" y="2056"/>
                  </a:cubicBezTo>
                  <a:cubicBezTo>
                    <a:pt x="1537" y="2056"/>
                    <a:pt x="1261" y="1984"/>
                    <a:pt x="1035" y="1817"/>
                  </a:cubicBezTo>
                  <a:cubicBezTo>
                    <a:pt x="350" y="1321"/>
                    <a:pt x="296" y="350"/>
                    <a:pt x="8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43"/>
            <p:cNvSpPr/>
            <p:nvPr/>
          </p:nvSpPr>
          <p:spPr>
            <a:xfrm>
              <a:off x="5684843" y="1809540"/>
              <a:ext cx="178155" cy="178118"/>
            </a:xfrm>
            <a:custGeom>
              <a:rect b="b" l="l" r="r" t="t"/>
              <a:pathLst>
                <a:path extrusionOk="0" h="4814" w="4815">
                  <a:moveTo>
                    <a:pt x="2410" y="1"/>
                  </a:moveTo>
                  <a:cubicBezTo>
                    <a:pt x="1079" y="1"/>
                    <a:pt x="1" y="1079"/>
                    <a:pt x="1" y="2409"/>
                  </a:cubicBezTo>
                  <a:cubicBezTo>
                    <a:pt x="1" y="3736"/>
                    <a:pt x="1079" y="4814"/>
                    <a:pt x="2410" y="4814"/>
                  </a:cubicBezTo>
                  <a:cubicBezTo>
                    <a:pt x="3736" y="4814"/>
                    <a:pt x="4814" y="3736"/>
                    <a:pt x="4814" y="2409"/>
                  </a:cubicBezTo>
                  <a:cubicBezTo>
                    <a:pt x="4814" y="1079"/>
                    <a:pt x="3736" y="1"/>
                    <a:pt x="2410"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43"/>
            <p:cNvSpPr/>
            <p:nvPr/>
          </p:nvSpPr>
          <p:spPr>
            <a:xfrm>
              <a:off x="5684843" y="1817791"/>
              <a:ext cx="178155" cy="169867"/>
            </a:xfrm>
            <a:custGeom>
              <a:rect b="b" l="l" r="r" t="t"/>
              <a:pathLst>
                <a:path extrusionOk="0" h="4591" w="4815">
                  <a:moveTo>
                    <a:pt x="1392" y="1"/>
                  </a:moveTo>
                  <a:lnTo>
                    <a:pt x="1392" y="1"/>
                  </a:lnTo>
                  <a:cubicBezTo>
                    <a:pt x="570" y="386"/>
                    <a:pt x="1" y="1218"/>
                    <a:pt x="1" y="2186"/>
                  </a:cubicBezTo>
                  <a:cubicBezTo>
                    <a:pt x="1" y="3513"/>
                    <a:pt x="1079" y="4591"/>
                    <a:pt x="2410" y="4591"/>
                  </a:cubicBezTo>
                  <a:cubicBezTo>
                    <a:pt x="3736" y="4591"/>
                    <a:pt x="4814" y="3513"/>
                    <a:pt x="4814" y="2186"/>
                  </a:cubicBezTo>
                  <a:lnTo>
                    <a:pt x="4814" y="2186"/>
                  </a:lnTo>
                  <a:cubicBezTo>
                    <a:pt x="4755" y="2957"/>
                    <a:pt x="3917" y="3453"/>
                    <a:pt x="3026" y="3453"/>
                  </a:cubicBezTo>
                  <a:cubicBezTo>
                    <a:pt x="2579" y="3453"/>
                    <a:pt x="2119" y="3328"/>
                    <a:pt x="1737" y="3051"/>
                  </a:cubicBezTo>
                  <a:cubicBezTo>
                    <a:pt x="590" y="2222"/>
                    <a:pt x="497" y="589"/>
                    <a:pt x="1392" y="1"/>
                  </a:cubicBez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43"/>
            <p:cNvSpPr/>
            <p:nvPr/>
          </p:nvSpPr>
          <p:spPr>
            <a:xfrm>
              <a:off x="5109370" y="1608807"/>
              <a:ext cx="139712" cy="139712"/>
            </a:xfrm>
            <a:custGeom>
              <a:rect b="b" l="l" r="r" t="t"/>
              <a:pathLst>
                <a:path extrusionOk="0" h="3776" w="3776">
                  <a:moveTo>
                    <a:pt x="1886" y="0"/>
                  </a:moveTo>
                  <a:cubicBezTo>
                    <a:pt x="845" y="0"/>
                    <a:pt x="0" y="845"/>
                    <a:pt x="0" y="1890"/>
                  </a:cubicBezTo>
                  <a:cubicBezTo>
                    <a:pt x="0" y="2931"/>
                    <a:pt x="845" y="3776"/>
                    <a:pt x="1886" y="3776"/>
                  </a:cubicBezTo>
                  <a:cubicBezTo>
                    <a:pt x="2931" y="3776"/>
                    <a:pt x="3775" y="2931"/>
                    <a:pt x="3775" y="1890"/>
                  </a:cubicBezTo>
                  <a:cubicBezTo>
                    <a:pt x="3775" y="845"/>
                    <a:pt x="2931" y="0"/>
                    <a:pt x="1886"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43"/>
            <p:cNvSpPr/>
            <p:nvPr/>
          </p:nvSpPr>
          <p:spPr>
            <a:xfrm>
              <a:off x="5109370" y="1615319"/>
              <a:ext cx="139712" cy="133200"/>
            </a:xfrm>
            <a:custGeom>
              <a:rect b="b" l="l" r="r" t="t"/>
              <a:pathLst>
                <a:path extrusionOk="0" h="3600" w="3776">
                  <a:moveTo>
                    <a:pt x="1091" y="1"/>
                  </a:moveTo>
                  <a:cubicBezTo>
                    <a:pt x="446" y="300"/>
                    <a:pt x="0" y="956"/>
                    <a:pt x="0" y="1714"/>
                  </a:cubicBezTo>
                  <a:cubicBezTo>
                    <a:pt x="0" y="2755"/>
                    <a:pt x="845" y="3600"/>
                    <a:pt x="1886" y="3600"/>
                  </a:cubicBezTo>
                  <a:cubicBezTo>
                    <a:pt x="2931" y="3600"/>
                    <a:pt x="3775" y="2755"/>
                    <a:pt x="3775" y="1714"/>
                  </a:cubicBezTo>
                  <a:lnTo>
                    <a:pt x="3775" y="1714"/>
                  </a:lnTo>
                  <a:cubicBezTo>
                    <a:pt x="3726" y="2319"/>
                    <a:pt x="3070" y="2708"/>
                    <a:pt x="2371" y="2708"/>
                  </a:cubicBezTo>
                  <a:cubicBezTo>
                    <a:pt x="2021" y="2708"/>
                    <a:pt x="1660" y="2610"/>
                    <a:pt x="1360" y="2393"/>
                  </a:cubicBezTo>
                  <a:cubicBezTo>
                    <a:pt x="462" y="1740"/>
                    <a:pt x="389" y="460"/>
                    <a:pt x="1091" y="1"/>
                  </a:cubicBez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43"/>
            <p:cNvSpPr/>
            <p:nvPr/>
          </p:nvSpPr>
          <p:spPr>
            <a:xfrm>
              <a:off x="5083729" y="1907556"/>
              <a:ext cx="218522" cy="210678"/>
            </a:xfrm>
            <a:custGeom>
              <a:rect b="b" l="l" r="r" t="t"/>
              <a:pathLst>
                <a:path extrusionOk="0" h="5694" w="5906">
                  <a:moveTo>
                    <a:pt x="3846" y="1"/>
                  </a:moveTo>
                  <a:cubicBezTo>
                    <a:pt x="3830" y="1"/>
                    <a:pt x="3815" y="2"/>
                    <a:pt x="3799" y="3"/>
                  </a:cubicBezTo>
                  <a:lnTo>
                    <a:pt x="1608" y="302"/>
                  </a:lnTo>
                  <a:cubicBezTo>
                    <a:pt x="1404" y="318"/>
                    <a:pt x="1169" y="485"/>
                    <a:pt x="1085" y="671"/>
                  </a:cubicBezTo>
                  <a:lnTo>
                    <a:pt x="87" y="2837"/>
                  </a:lnTo>
                  <a:cubicBezTo>
                    <a:pt x="1" y="3023"/>
                    <a:pt x="27" y="3309"/>
                    <a:pt x="147" y="3476"/>
                  </a:cubicBezTo>
                  <a:lnTo>
                    <a:pt x="1524" y="5421"/>
                  </a:lnTo>
                  <a:cubicBezTo>
                    <a:pt x="1635" y="5576"/>
                    <a:pt x="1867" y="5693"/>
                    <a:pt x="2063" y="5693"/>
                  </a:cubicBezTo>
                  <a:cubicBezTo>
                    <a:pt x="2078" y="5693"/>
                    <a:pt x="2092" y="5693"/>
                    <a:pt x="2107" y="5691"/>
                  </a:cubicBezTo>
                  <a:lnTo>
                    <a:pt x="4302" y="5392"/>
                  </a:lnTo>
                  <a:cubicBezTo>
                    <a:pt x="4505" y="5372"/>
                    <a:pt x="4737" y="5208"/>
                    <a:pt x="4824" y="5022"/>
                  </a:cubicBezTo>
                  <a:lnTo>
                    <a:pt x="5822" y="2853"/>
                  </a:lnTo>
                  <a:cubicBezTo>
                    <a:pt x="5905" y="2670"/>
                    <a:pt x="5879" y="2385"/>
                    <a:pt x="5763" y="2218"/>
                  </a:cubicBezTo>
                  <a:lnTo>
                    <a:pt x="4385" y="272"/>
                  </a:lnTo>
                  <a:cubicBezTo>
                    <a:pt x="4274" y="115"/>
                    <a:pt x="4043" y="1"/>
                    <a:pt x="38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43"/>
            <p:cNvSpPr/>
            <p:nvPr/>
          </p:nvSpPr>
          <p:spPr>
            <a:xfrm>
              <a:off x="5085357" y="2025294"/>
              <a:ext cx="157916" cy="92870"/>
            </a:xfrm>
            <a:custGeom>
              <a:rect b="b" l="l" r="r" t="t"/>
              <a:pathLst>
                <a:path extrusionOk="0" h="2510" w="4268">
                  <a:moveTo>
                    <a:pt x="2019" y="2509"/>
                  </a:moveTo>
                  <a:lnTo>
                    <a:pt x="2019" y="2509"/>
                  </a:lnTo>
                  <a:lnTo>
                    <a:pt x="2019" y="2509"/>
                  </a:lnTo>
                  <a:lnTo>
                    <a:pt x="2019" y="2509"/>
                  </a:lnTo>
                  <a:close/>
                  <a:moveTo>
                    <a:pt x="2063" y="2509"/>
                  </a:moveTo>
                  <a:lnTo>
                    <a:pt x="2019" y="2509"/>
                  </a:lnTo>
                  <a:lnTo>
                    <a:pt x="2063" y="2509"/>
                  </a:lnTo>
                  <a:close/>
                  <a:moveTo>
                    <a:pt x="1484" y="2246"/>
                  </a:moveTo>
                  <a:cubicBezTo>
                    <a:pt x="1487" y="2250"/>
                    <a:pt x="1487" y="2253"/>
                    <a:pt x="1491" y="2253"/>
                  </a:cubicBezTo>
                  <a:cubicBezTo>
                    <a:pt x="1487" y="2253"/>
                    <a:pt x="1487" y="2250"/>
                    <a:pt x="1484" y="2246"/>
                  </a:cubicBezTo>
                  <a:close/>
                  <a:moveTo>
                    <a:pt x="1480" y="2239"/>
                  </a:moveTo>
                  <a:cubicBezTo>
                    <a:pt x="1480" y="2243"/>
                    <a:pt x="1480" y="2243"/>
                    <a:pt x="1484" y="2243"/>
                  </a:cubicBezTo>
                  <a:cubicBezTo>
                    <a:pt x="1480" y="2243"/>
                    <a:pt x="1480" y="2243"/>
                    <a:pt x="1480" y="2239"/>
                  </a:cubicBezTo>
                  <a:close/>
                  <a:moveTo>
                    <a:pt x="4258" y="2210"/>
                  </a:moveTo>
                  <a:lnTo>
                    <a:pt x="4258" y="2210"/>
                  </a:lnTo>
                  <a:lnTo>
                    <a:pt x="4258" y="2210"/>
                  </a:lnTo>
                  <a:close/>
                  <a:moveTo>
                    <a:pt x="4262" y="2210"/>
                  </a:moveTo>
                  <a:lnTo>
                    <a:pt x="4262" y="2210"/>
                  </a:lnTo>
                  <a:lnTo>
                    <a:pt x="4262" y="2210"/>
                  </a:lnTo>
                  <a:close/>
                  <a:moveTo>
                    <a:pt x="4265" y="2210"/>
                  </a:moveTo>
                  <a:lnTo>
                    <a:pt x="4265" y="2210"/>
                  </a:lnTo>
                  <a:lnTo>
                    <a:pt x="4265" y="2210"/>
                  </a:lnTo>
                  <a:close/>
                  <a:moveTo>
                    <a:pt x="4265" y="2210"/>
                  </a:moveTo>
                  <a:lnTo>
                    <a:pt x="4265" y="2210"/>
                  </a:lnTo>
                  <a:lnTo>
                    <a:pt x="4265" y="2210"/>
                  </a:lnTo>
                  <a:close/>
                  <a:moveTo>
                    <a:pt x="4268" y="2210"/>
                  </a:moveTo>
                  <a:lnTo>
                    <a:pt x="4268" y="2210"/>
                  </a:lnTo>
                  <a:lnTo>
                    <a:pt x="4268" y="2210"/>
                  </a:lnTo>
                  <a:close/>
                  <a:moveTo>
                    <a:pt x="0" y="1"/>
                  </a:moveTo>
                  <a:cubicBezTo>
                    <a:pt x="10" y="110"/>
                    <a:pt x="47" y="214"/>
                    <a:pt x="103" y="294"/>
                  </a:cubicBezTo>
                  <a:cubicBezTo>
                    <a:pt x="47" y="214"/>
                    <a:pt x="10" y="110"/>
                    <a:pt x="0" y="1"/>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43"/>
            <p:cNvSpPr/>
            <p:nvPr/>
          </p:nvSpPr>
          <p:spPr>
            <a:xfrm>
              <a:off x="5085209" y="2011049"/>
              <a:ext cx="175935" cy="107115"/>
            </a:xfrm>
            <a:custGeom>
              <a:rect b="b" l="l" r="r" t="t"/>
              <a:pathLst>
                <a:path extrusionOk="0" h="2895" w="4755">
                  <a:moveTo>
                    <a:pt x="2932" y="0"/>
                  </a:moveTo>
                  <a:lnTo>
                    <a:pt x="1" y="366"/>
                  </a:lnTo>
                  <a:cubicBezTo>
                    <a:pt x="1" y="372"/>
                    <a:pt x="1" y="379"/>
                    <a:pt x="4" y="386"/>
                  </a:cubicBezTo>
                  <a:cubicBezTo>
                    <a:pt x="14" y="495"/>
                    <a:pt x="51" y="599"/>
                    <a:pt x="107" y="679"/>
                  </a:cubicBezTo>
                  <a:lnTo>
                    <a:pt x="1484" y="2624"/>
                  </a:lnTo>
                  <a:cubicBezTo>
                    <a:pt x="1484" y="2628"/>
                    <a:pt x="1484" y="2628"/>
                    <a:pt x="1488" y="2628"/>
                  </a:cubicBezTo>
                  <a:lnTo>
                    <a:pt x="1488" y="2631"/>
                  </a:lnTo>
                  <a:cubicBezTo>
                    <a:pt x="1491" y="2635"/>
                    <a:pt x="1491" y="2638"/>
                    <a:pt x="1495" y="2638"/>
                  </a:cubicBezTo>
                  <a:cubicBezTo>
                    <a:pt x="1608" y="2787"/>
                    <a:pt x="1831" y="2894"/>
                    <a:pt x="2023" y="2894"/>
                  </a:cubicBezTo>
                  <a:lnTo>
                    <a:pt x="2067" y="2894"/>
                  </a:lnTo>
                  <a:lnTo>
                    <a:pt x="4262" y="2595"/>
                  </a:lnTo>
                  <a:lnTo>
                    <a:pt x="4272" y="2595"/>
                  </a:lnTo>
                  <a:cubicBezTo>
                    <a:pt x="4455" y="2571"/>
                    <a:pt x="4654" y="2438"/>
                    <a:pt x="4754" y="2279"/>
                  </a:cubicBezTo>
                  <a:lnTo>
                    <a:pt x="4754" y="2279"/>
                  </a:lnTo>
                  <a:cubicBezTo>
                    <a:pt x="4711" y="2342"/>
                    <a:pt x="4654" y="2375"/>
                    <a:pt x="4598" y="2375"/>
                  </a:cubicBezTo>
                  <a:cubicBezTo>
                    <a:pt x="4535" y="2375"/>
                    <a:pt x="4472" y="2335"/>
                    <a:pt x="4415" y="2259"/>
                  </a:cubicBezTo>
                  <a:lnTo>
                    <a:pt x="3038" y="312"/>
                  </a:lnTo>
                  <a:cubicBezTo>
                    <a:pt x="2978" y="229"/>
                    <a:pt x="2941" y="116"/>
                    <a:pt x="29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43"/>
            <p:cNvSpPr/>
            <p:nvPr/>
          </p:nvSpPr>
          <p:spPr>
            <a:xfrm>
              <a:off x="5131978" y="1907519"/>
              <a:ext cx="112776" cy="15688"/>
            </a:xfrm>
            <a:custGeom>
              <a:rect b="b" l="l" r="r" t="t"/>
              <a:pathLst>
                <a:path extrusionOk="0" h="424" w="3048">
                  <a:moveTo>
                    <a:pt x="2539" y="0"/>
                  </a:moveTo>
                  <a:cubicBezTo>
                    <a:pt x="2702" y="0"/>
                    <a:pt x="2888" y="80"/>
                    <a:pt x="3011" y="193"/>
                  </a:cubicBezTo>
                  <a:cubicBezTo>
                    <a:pt x="3025" y="204"/>
                    <a:pt x="3034" y="213"/>
                    <a:pt x="3048" y="227"/>
                  </a:cubicBezTo>
                  <a:cubicBezTo>
                    <a:pt x="2928" y="93"/>
                    <a:pt x="2722" y="0"/>
                    <a:pt x="2543" y="0"/>
                  </a:cubicBezTo>
                  <a:close/>
                  <a:moveTo>
                    <a:pt x="2503" y="0"/>
                  </a:moveTo>
                  <a:lnTo>
                    <a:pt x="307" y="299"/>
                  </a:lnTo>
                  <a:cubicBezTo>
                    <a:pt x="204" y="310"/>
                    <a:pt x="94" y="356"/>
                    <a:pt x="1" y="423"/>
                  </a:cubicBezTo>
                  <a:cubicBezTo>
                    <a:pt x="94" y="356"/>
                    <a:pt x="204" y="313"/>
                    <a:pt x="304" y="303"/>
                  </a:cubicBezTo>
                  <a:lnTo>
                    <a:pt x="2495" y="4"/>
                  </a:lnTo>
                  <a:cubicBezTo>
                    <a:pt x="2512" y="4"/>
                    <a:pt x="2526" y="0"/>
                    <a:pt x="2539" y="0"/>
                  </a:cubicBezTo>
                  <a:close/>
                </a:path>
              </a:pathLst>
            </a:custGeom>
            <a:solidFill>
              <a:srgbClr val="F9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43"/>
            <p:cNvSpPr/>
            <p:nvPr/>
          </p:nvSpPr>
          <p:spPr>
            <a:xfrm>
              <a:off x="5084987" y="1907519"/>
              <a:ext cx="158434" cy="117068"/>
            </a:xfrm>
            <a:custGeom>
              <a:rect b="b" l="l" r="r" t="t"/>
              <a:pathLst>
                <a:path extrusionOk="0" h="3164" w="4282">
                  <a:moveTo>
                    <a:pt x="3809" y="0"/>
                  </a:moveTo>
                  <a:cubicBezTo>
                    <a:pt x="3796" y="0"/>
                    <a:pt x="3782" y="4"/>
                    <a:pt x="3765" y="4"/>
                  </a:cubicBezTo>
                  <a:lnTo>
                    <a:pt x="1574" y="303"/>
                  </a:lnTo>
                  <a:cubicBezTo>
                    <a:pt x="1474" y="313"/>
                    <a:pt x="1364" y="356"/>
                    <a:pt x="1271" y="423"/>
                  </a:cubicBezTo>
                  <a:cubicBezTo>
                    <a:pt x="1175" y="489"/>
                    <a:pt x="1095" y="579"/>
                    <a:pt x="1055" y="669"/>
                  </a:cubicBezTo>
                  <a:lnTo>
                    <a:pt x="57" y="2838"/>
                  </a:lnTo>
                  <a:cubicBezTo>
                    <a:pt x="13" y="2931"/>
                    <a:pt x="0" y="3047"/>
                    <a:pt x="10" y="3164"/>
                  </a:cubicBezTo>
                  <a:lnTo>
                    <a:pt x="2941" y="2798"/>
                  </a:lnTo>
                  <a:cubicBezTo>
                    <a:pt x="2944" y="2821"/>
                    <a:pt x="2947" y="2848"/>
                    <a:pt x="2954" y="2871"/>
                  </a:cubicBezTo>
                  <a:cubicBezTo>
                    <a:pt x="2927" y="2734"/>
                    <a:pt x="2938" y="2585"/>
                    <a:pt x="2987" y="2469"/>
                  </a:cubicBezTo>
                  <a:lnTo>
                    <a:pt x="3985" y="303"/>
                  </a:lnTo>
                  <a:cubicBezTo>
                    <a:pt x="4032" y="204"/>
                    <a:pt x="4098" y="153"/>
                    <a:pt x="4172" y="153"/>
                  </a:cubicBezTo>
                  <a:cubicBezTo>
                    <a:pt x="4208" y="153"/>
                    <a:pt x="4244" y="167"/>
                    <a:pt x="4281" y="193"/>
                  </a:cubicBezTo>
                  <a:cubicBezTo>
                    <a:pt x="4158" y="80"/>
                    <a:pt x="3972" y="0"/>
                    <a:pt x="380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43"/>
            <p:cNvSpPr/>
            <p:nvPr/>
          </p:nvSpPr>
          <p:spPr>
            <a:xfrm>
              <a:off x="5546756" y="1546275"/>
              <a:ext cx="189588" cy="172087"/>
            </a:xfrm>
            <a:custGeom>
              <a:rect b="b" l="l" r="r" t="t"/>
              <a:pathLst>
                <a:path extrusionOk="0" h="4651" w="5124">
                  <a:moveTo>
                    <a:pt x="3341" y="0"/>
                  </a:moveTo>
                  <a:cubicBezTo>
                    <a:pt x="3323" y="0"/>
                    <a:pt x="3305" y="1"/>
                    <a:pt x="3287" y="3"/>
                  </a:cubicBezTo>
                  <a:lnTo>
                    <a:pt x="1281" y="260"/>
                  </a:lnTo>
                  <a:cubicBezTo>
                    <a:pt x="1112" y="280"/>
                    <a:pt x="916" y="427"/>
                    <a:pt x="849" y="586"/>
                  </a:cubicBezTo>
                  <a:lnTo>
                    <a:pt x="67" y="2452"/>
                  </a:lnTo>
                  <a:cubicBezTo>
                    <a:pt x="1" y="2612"/>
                    <a:pt x="31" y="2854"/>
                    <a:pt x="134" y="2991"/>
                  </a:cubicBezTo>
                  <a:lnTo>
                    <a:pt x="1335" y="4438"/>
                  </a:lnTo>
                  <a:cubicBezTo>
                    <a:pt x="1430" y="4560"/>
                    <a:pt x="1620" y="4651"/>
                    <a:pt x="1784" y="4651"/>
                  </a:cubicBezTo>
                  <a:cubicBezTo>
                    <a:pt x="1802" y="4651"/>
                    <a:pt x="1820" y="4650"/>
                    <a:pt x="1837" y="4647"/>
                  </a:cubicBezTo>
                  <a:lnTo>
                    <a:pt x="3843" y="4391"/>
                  </a:lnTo>
                  <a:cubicBezTo>
                    <a:pt x="4016" y="4371"/>
                    <a:pt x="4209" y="4225"/>
                    <a:pt x="4275" y="4065"/>
                  </a:cubicBezTo>
                  <a:lnTo>
                    <a:pt x="5057" y="2199"/>
                  </a:lnTo>
                  <a:cubicBezTo>
                    <a:pt x="5124" y="2039"/>
                    <a:pt x="5093" y="1797"/>
                    <a:pt x="4990" y="1660"/>
                  </a:cubicBezTo>
                  <a:lnTo>
                    <a:pt x="3790" y="213"/>
                  </a:lnTo>
                  <a:cubicBezTo>
                    <a:pt x="3697" y="91"/>
                    <a:pt x="3504" y="0"/>
                    <a:pt x="33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43"/>
            <p:cNvSpPr/>
            <p:nvPr/>
          </p:nvSpPr>
          <p:spPr>
            <a:xfrm>
              <a:off x="5547903" y="1559928"/>
              <a:ext cx="48618" cy="150923"/>
            </a:xfrm>
            <a:custGeom>
              <a:rect b="b" l="l" r="r" t="t"/>
              <a:pathLst>
                <a:path extrusionOk="0" h="4079" w="1314">
                  <a:moveTo>
                    <a:pt x="1304" y="4069"/>
                  </a:moveTo>
                  <a:cubicBezTo>
                    <a:pt x="1307" y="4072"/>
                    <a:pt x="1310" y="4076"/>
                    <a:pt x="1313" y="4079"/>
                  </a:cubicBezTo>
                  <a:cubicBezTo>
                    <a:pt x="1310" y="4076"/>
                    <a:pt x="1307" y="4072"/>
                    <a:pt x="1304" y="4069"/>
                  </a:cubicBezTo>
                  <a:close/>
                  <a:moveTo>
                    <a:pt x="994" y="1"/>
                  </a:moveTo>
                  <a:cubicBezTo>
                    <a:pt x="918" y="61"/>
                    <a:pt x="851" y="137"/>
                    <a:pt x="818" y="217"/>
                  </a:cubicBezTo>
                  <a:lnTo>
                    <a:pt x="36" y="2083"/>
                  </a:lnTo>
                  <a:cubicBezTo>
                    <a:pt x="13" y="2140"/>
                    <a:pt x="0" y="2209"/>
                    <a:pt x="0" y="2279"/>
                  </a:cubicBezTo>
                  <a:cubicBezTo>
                    <a:pt x="0" y="2209"/>
                    <a:pt x="13" y="2140"/>
                    <a:pt x="36" y="2083"/>
                  </a:cubicBezTo>
                  <a:lnTo>
                    <a:pt x="818" y="217"/>
                  </a:lnTo>
                  <a:cubicBezTo>
                    <a:pt x="851" y="137"/>
                    <a:pt x="918" y="61"/>
                    <a:pt x="994" y="1"/>
                  </a:cubicBezTo>
                  <a:close/>
                </a:path>
              </a:pathLst>
            </a:custGeom>
            <a:solidFill>
              <a:srgbClr val="E5E5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43"/>
            <p:cNvSpPr/>
            <p:nvPr/>
          </p:nvSpPr>
          <p:spPr>
            <a:xfrm>
              <a:off x="5547903" y="1559928"/>
              <a:ext cx="95275" cy="158434"/>
            </a:xfrm>
            <a:custGeom>
              <a:rect b="b" l="l" r="r" t="t"/>
              <a:pathLst>
                <a:path extrusionOk="0" h="4282" w="2575">
                  <a:moveTo>
                    <a:pt x="994" y="1"/>
                  </a:moveTo>
                  <a:cubicBezTo>
                    <a:pt x="918" y="61"/>
                    <a:pt x="851" y="137"/>
                    <a:pt x="818" y="217"/>
                  </a:cubicBezTo>
                  <a:lnTo>
                    <a:pt x="36" y="2083"/>
                  </a:lnTo>
                  <a:cubicBezTo>
                    <a:pt x="13" y="2140"/>
                    <a:pt x="0" y="2209"/>
                    <a:pt x="0" y="2279"/>
                  </a:cubicBezTo>
                  <a:cubicBezTo>
                    <a:pt x="0" y="2402"/>
                    <a:pt x="36" y="2536"/>
                    <a:pt x="103" y="2622"/>
                  </a:cubicBezTo>
                  <a:lnTo>
                    <a:pt x="1304" y="4069"/>
                  </a:lnTo>
                  <a:cubicBezTo>
                    <a:pt x="1307" y="4072"/>
                    <a:pt x="1310" y="4076"/>
                    <a:pt x="1313" y="4079"/>
                  </a:cubicBezTo>
                  <a:cubicBezTo>
                    <a:pt x="1410" y="4199"/>
                    <a:pt x="1597" y="4282"/>
                    <a:pt x="1752" y="4282"/>
                  </a:cubicBezTo>
                  <a:cubicBezTo>
                    <a:pt x="1617" y="4275"/>
                    <a:pt x="1557" y="4172"/>
                    <a:pt x="1617" y="4029"/>
                  </a:cubicBezTo>
                  <a:lnTo>
                    <a:pt x="2398" y="2163"/>
                  </a:lnTo>
                  <a:cubicBezTo>
                    <a:pt x="2431" y="2083"/>
                    <a:pt x="2498" y="2006"/>
                    <a:pt x="2575" y="1946"/>
                  </a:cubicBezTo>
                  <a:lnTo>
                    <a:pt x="99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43"/>
            <p:cNvSpPr/>
            <p:nvPr/>
          </p:nvSpPr>
          <p:spPr>
            <a:xfrm>
              <a:off x="5678589" y="1548125"/>
              <a:ext cx="57720" cy="77922"/>
            </a:xfrm>
            <a:custGeom>
              <a:rect b="b" l="l" r="r" t="t"/>
              <a:pathLst>
                <a:path extrusionOk="0" h="2106" w="1560">
                  <a:moveTo>
                    <a:pt x="1" y="1"/>
                  </a:moveTo>
                  <a:cubicBezTo>
                    <a:pt x="79" y="32"/>
                    <a:pt x="151" y="80"/>
                    <a:pt x="204" y="136"/>
                  </a:cubicBezTo>
                  <a:lnTo>
                    <a:pt x="204" y="136"/>
                  </a:lnTo>
                  <a:cubicBezTo>
                    <a:pt x="151" y="79"/>
                    <a:pt x="81" y="32"/>
                    <a:pt x="1" y="1"/>
                  </a:cubicBezTo>
                  <a:close/>
                  <a:moveTo>
                    <a:pt x="204" y="136"/>
                  </a:moveTo>
                  <a:lnTo>
                    <a:pt x="204" y="136"/>
                  </a:lnTo>
                  <a:cubicBezTo>
                    <a:pt x="212" y="145"/>
                    <a:pt x="219" y="154"/>
                    <a:pt x="227" y="163"/>
                  </a:cubicBezTo>
                  <a:lnTo>
                    <a:pt x="1427" y="1610"/>
                  </a:lnTo>
                  <a:cubicBezTo>
                    <a:pt x="1514" y="1723"/>
                    <a:pt x="1550" y="1913"/>
                    <a:pt x="1521" y="2063"/>
                  </a:cubicBezTo>
                  <a:cubicBezTo>
                    <a:pt x="1521" y="2075"/>
                    <a:pt x="1518" y="2089"/>
                    <a:pt x="1515" y="2101"/>
                  </a:cubicBezTo>
                  <a:lnTo>
                    <a:pt x="1515" y="2101"/>
                  </a:lnTo>
                  <a:cubicBezTo>
                    <a:pt x="1560" y="1945"/>
                    <a:pt x="1523" y="1736"/>
                    <a:pt x="1431" y="1610"/>
                  </a:cubicBezTo>
                  <a:lnTo>
                    <a:pt x="230" y="167"/>
                  </a:lnTo>
                  <a:cubicBezTo>
                    <a:pt x="222" y="156"/>
                    <a:pt x="213" y="146"/>
                    <a:pt x="204" y="136"/>
                  </a:cubicBezTo>
                  <a:close/>
                  <a:moveTo>
                    <a:pt x="1515" y="2101"/>
                  </a:moveTo>
                  <a:lnTo>
                    <a:pt x="1515" y="2101"/>
                  </a:lnTo>
                  <a:cubicBezTo>
                    <a:pt x="1514" y="2103"/>
                    <a:pt x="1514" y="2104"/>
                    <a:pt x="1514" y="2106"/>
                  </a:cubicBezTo>
                  <a:cubicBezTo>
                    <a:pt x="1514" y="2104"/>
                    <a:pt x="1514" y="2103"/>
                    <a:pt x="1515" y="210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43"/>
            <p:cNvSpPr/>
            <p:nvPr/>
          </p:nvSpPr>
          <p:spPr>
            <a:xfrm>
              <a:off x="5584830" y="1546275"/>
              <a:ext cx="151145" cy="87283"/>
            </a:xfrm>
            <a:custGeom>
              <a:rect b="b" l="l" r="r" t="t"/>
              <a:pathLst>
                <a:path extrusionOk="0" h="2359" w="4085">
                  <a:moveTo>
                    <a:pt x="2315" y="0"/>
                  </a:moveTo>
                  <a:cubicBezTo>
                    <a:pt x="2298" y="0"/>
                    <a:pt x="2278" y="3"/>
                    <a:pt x="2262" y="3"/>
                  </a:cubicBezTo>
                  <a:lnTo>
                    <a:pt x="255" y="260"/>
                  </a:lnTo>
                  <a:cubicBezTo>
                    <a:pt x="169" y="270"/>
                    <a:pt x="80" y="313"/>
                    <a:pt x="0" y="373"/>
                  </a:cubicBezTo>
                  <a:lnTo>
                    <a:pt x="1579" y="2318"/>
                  </a:lnTo>
                  <a:lnTo>
                    <a:pt x="1579" y="2318"/>
                  </a:lnTo>
                  <a:cubicBezTo>
                    <a:pt x="1659" y="2259"/>
                    <a:pt x="1748" y="2217"/>
                    <a:pt x="1836" y="2206"/>
                  </a:cubicBezTo>
                  <a:lnTo>
                    <a:pt x="3842" y="1950"/>
                  </a:lnTo>
                  <a:cubicBezTo>
                    <a:pt x="3858" y="1950"/>
                    <a:pt x="3872" y="1947"/>
                    <a:pt x="3885" y="1947"/>
                  </a:cubicBezTo>
                  <a:cubicBezTo>
                    <a:pt x="3998" y="1947"/>
                    <a:pt x="4061" y="2013"/>
                    <a:pt x="4055" y="2113"/>
                  </a:cubicBezTo>
                  <a:cubicBezTo>
                    <a:pt x="4084" y="1963"/>
                    <a:pt x="4048" y="1773"/>
                    <a:pt x="3961" y="1660"/>
                  </a:cubicBezTo>
                  <a:lnTo>
                    <a:pt x="2761" y="213"/>
                  </a:lnTo>
                  <a:cubicBezTo>
                    <a:pt x="2707" y="143"/>
                    <a:pt x="2627" y="87"/>
                    <a:pt x="2535" y="51"/>
                  </a:cubicBezTo>
                  <a:cubicBezTo>
                    <a:pt x="2464" y="20"/>
                    <a:pt x="2388" y="0"/>
                    <a:pt x="2315" y="0"/>
                  </a:cubicBezTo>
                  <a:close/>
                  <a:moveTo>
                    <a:pt x="1579" y="2318"/>
                  </a:moveTo>
                  <a:cubicBezTo>
                    <a:pt x="1562" y="2331"/>
                    <a:pt x="1546" y="2344"/>
                    <a:pt x="1530" y="2359"/>
                  </a:cubicBezTo>
                  <a:cubicBezTo>
                    <a:pt x="1546" y="2346"/>
                    <a:pt x="1563" y="2332"/>
                    <a:pt x="1580" y="2319"/>
                  </a:cubicBezTo>
                  <a:lnTo>
                    <a:pt x="1579" y="2318"/>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43"/>
            <p:cNvSpPr/>
            <p:nvPr/>
          </p:nvSpPr>
          <p:spPr>
            <a:xfrm>
              <a:off x="5386765" y="1858270"/>
              <a:ext cx="102305" cy="88393"/>
            </a:xfrm>
            <a:custGeom>
              <a:rect b="b" l="l" r="r" t="t"/>
              <a:pathLst>
                <a:path extrusionOk="0" h="2389" w="2765">
                  <a:moveTo>
                    <a:pt x="856" y="1"/>
                  </a:moveTo>
                  <a:cubicBezTo>
                    <a:pt x="764" y="1"/>
                    <a:pt x="654" y="63"/>
                    <a:pt x="606" y="141"/>
                  </a:cubicBezTo>
                  <a:lnTo>
                    <a:pt x="51" y="1068"/>
                  </a:lnTo>
                  <a:cubicBezTo>
                    <a:pt x="0" y="1148"/>
                    <a:pt x="0" y="1282"/>
                    <a:pt x="44" y="1361"/>
                  </a:cubicBezTo>
                  <a:lnTo>
                    <a:pt x="569" y="2220"/>
                  </a:lnTo>
                  <a:cubicBezTo>
                    <a:pt x="616" y="2299"/>
                    <a:pt x="726" y="2369"/>
                    <a:pt x="819" y="2369"/>
                  </a:cubicBezTo>
                  <a:lnTo>
                    <a:pt x="1903" y="2389"/>
                  </a:lnTo>
                  <a:cubicBezTo>
                    <a:pt x="1996" y="2389"/>
                    <a:pt x="2109" y="2326"/>
                    <a:pt x="2156" y="2246"/>
                  </a:cubicBezTo>
                  <a:lnTo>
                    <a:pt x="2715" y="1318"/>
                  </a:lnTo>
                  <a:cubicBezTo>
                    <a:pt x="2762" y="1238"/>
                    <a:pt x="2765" y="1108"/>
                    <a:pt x="2719" y="1025"/>
                  </a:cubicBezTo>
                  <a:lnTo>
                    <a:pt x="2196" y="167"/>
                  </a:lnTo>
                  <a:cubicBezTo>
                    <a:pt x="2149" y="87"/>
                    <a:pt x="2036" y="21"/>
                    <a:pt x="1947" y="18"/>
                  </a:cubicBezTo>
                  <a:lnTo>
                    <a:pt x="862" y="1"/>
                  </a:lnTo>
                  <a:cubicBezTo>
                    <a:pt x="860" y="1"/>
                    <a:pt x="858" y="1"/>
                    <a:pt x="856" y="1"/>
                  </a:cubicBez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43"/>
            <p:cNvSpPr/>
            <p:nvPr/>
          </p:nvSpPr>
          <p:spPr>
            <a:xfrm>
              <a:off x="5464022" y="1860675"/>
              <a:ext cx="25049" cy="45658"/>
            </a:xfrm>
            <a:custGeom>
              <a:rect b="b" l="l" r="r" t="t"/>
              <a:pathLst>
                <a:path extrusionOk="0" h="1234" w="677">
                  <a:moveTo>
                    <a:pt x="0" y="0"/>
                  </a:moveTo>
                  <a:cubicBezTo>
                    <a:pt x="46" y="27"/>
                    <a:pt x="85" y="63"/>
                    <a:pt x="108" y="105"/>
                  </a:cubicBezTo>
                  <a:lnTo>
                    <a:pt x="428" y="628"/>
                  </a:lnTo>
                  <a:lnTo>
                    <a:pt x="108" y="102"/>
                  </a:lnTo>
                  <a:cubicBezTo>
                    <a:pt x="85" y="63"/>
                    <a:pt x="46" y="27"/>
                    <a:pt x="0" y="0"/>
                  </a:cubicBezTo>
                  <a:close/>
                  <a:moveTo>
                    <a:pt x="428" y="628"/>
                  </a:moveTo>
                  <a:lnTo>
                    <a:pt x="631" y="960"/>
                  </a:lnTo>
                  <a:cubicBezTo>
                    <a:pt x="670" y="1031"/>
                    <a:pt x="674" y="1134"/>
                    <a:pt x="646" y="1210"/>
                  </a:cubicBezTo>
                  <a:cubicBezTo>
                    <a:pt x="643" y="1217"/>
                    <a:pt x="643" y="1223"/>
                    <a:pt x="640" y="1233"/>
                  </a:cubicBezTo>
                  <a:cubicBezTo>
                    <a:pt x="677" y="1154"/>
                    <a:pt x="674" y="1037"/>
                    <a:pt x="634" y="964"/>
                  </a:cubicBezTo>
                  <a:lnTo>
                    <a:pt x="428" y="628"/>
                  </a:lnTo>
                  <a:close/>
                </a:path>
              </a:pathLst>
            </a:custGeom>
            <a:solidFill>
              <a:srgbClr val="AFB7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43"/>
            <p:cNvSpPr/>
            <p:nvPr/>
          </p:nvSpPr>
          <p:spPr>
            <a:xfrm>
              <a:off x="5413331" y="1858307"/>
              <a:ext cx="75628" cy="47175"/>
            </a:xfrm>
            <a:custGeom>
              <a:rect b="b" l="l" r="r" t="t"/>
              <a:pathLst>
                <a:path extrusionOk="0" h="1275" w="2044">
                  <a:moveTo>
                    <a:pt x="689" y="1193"/>
                  </a:moveTo>
                  <a:lnTo>
                    <a:pt x="689" y="1193"/>
                  </a:lnTo>
                  <a:cubicBezTo>
                    <a:pt x="687" y="1194"/>
                    <a:pt x="686" y="1195"/>
                    <a:pt x="684" y="1196"/>
                  </a:cubicBezTo>
                  <a:lnTo>
                    <a:pt x="684" y="1196"/>
                  </a:lnTo>
                  <a:cubicBezTo>
                    <a:pt x="686" y="1196"/>
                    <a:pt x="688" y="1195"/>
                    <a:pt x="690" y="1194"/>
                  </a:cubicBezTo>
                  <a:lnTo>
                    <a:pt x="689" y="1193"/>
                  </a:lnTo>
                  <a:close/>
                  <a:moveTo>
                    <a:pt x="684" y="1196"/>
                  </a:moveTo>
                  <a:lnTo>
                    <a:pt x="684" y="1196"/>
                  </a:lnTo>
                  <a:cubicBezTo>
                    <a:pt x="676" y="1200"/>
                    <a:pt x="669" y="1205"/>
                    <a:pt x="663" y="1210"/>
                  </a:cubicBezTo>
                  <a:cubicBezTo>
                    <a:pt x="670" y="1205"/>
                    <a:pt x="677" y="1201"/>
                    <a:pt x="684" y="1196"/>
                  </a:cubicBezTo>
                  <a:close/>
                  <a:moveTo>
                    <a:pt x="140" y="0"/>
                  </a:moveTo>
                  <a:cubicBezTo>
                    <a:pt x="97" y="0"/>
                    <a:pt x="48" y="17"/>
                    <a:pt x="1" y="40"/>
                  </a:cubicBezTo>
                  <a:lnTo>
                    <a:pt x="689" y="1193"/>
                  </a:lnTo>
                  <a:lnTo>
                    <a:pt x="689" y="1193"/>
                  </a:lnTo>
                  <a:cubicBezTo>
                    <a:pt x="734" y="1167"/>
                    <a:pt x="785" y="1150"/>
                    <a:pt x="829" y="1150"/>
                  </a:cubicBezTo>
                  <a:lnTo>
                    <a:pt x="833" y="1150"/>
                  </a:lnTo>
                  <a:lnTo>
                    <a:pt x="1917" y="1170"/>
                  </a:lnTo>
                  <a:cubicBezTo>
                    <a:pt x="1990" y="1170"/>
                    <a:pt x="2030" y="1218"/>
                    <a:pt x="2016" y="1274"/>
                  </a:cubicBezTo>
                  <a:cubicBezTo>
                    <a:pt x="2044" y="1198"/>
                    <a:pt x="2040" y="1095"/>
                    <a:pt x="2001" y="1024"/>
                  </a:cubicBezTo>
                  <a:lnTo>
                    <a:pt x="1478" y="166"/>
                  </a:lnTo>
                  <a:cubicBezTo>
                    <a:pt x="1454" y="126"/>
                    <a:pt x="1415" y="89"/>
                    <a:pt x="1368" y="63"/>
                  </a:cubicBezTo>
                  <a:cubicBezTo>
                    <a:pt x="1325" y="37"/>
                    <a:pt x="1275" y="20"/>
                    <a:pt x="1229" y="20"/>
                  </a:cubicBezTo>
                  <a:lnTo>
                    <a:pt x="148" y="0"/>
                  </a:lnTo>
                  <a:close/>
                </a:path>
              </a:pathLst>
            </a:custGeom>
            <a:solidFill>
              <a:srgbClr val="3D4F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43"/>
            <p:cNvSpPr/>
            <p:nvPr/>
          </p:nvSpPr>
          <p:spPr>
            <a:xfrm>
              <a:off x="5386765" y="1859750"/>
              <a:ext cx="51985" cy="86062"/>
            </a:xfrm>
            <a:custGeom>
              <a:rect b="b" l="l" r="r" t="t"/>
              <a:pathLst>
                <a:path extrusionOk="0" h="2326" w="1405">
                  <a:moveTo>
                    <a:pt x="719" y="1"/>
                  </a:moveTo>
                  <a:cubicBezTo>
                    <a:pt x="672" y="27"/>
                    <a:pt x="632" y="61"/>
                    <a:pt x="606" y="101"/>
                  </a:cubicBezTo>
                  <a:lnTo>
                    <a:pt x="51" y="1028"/>
                  </a:lnTo>
                  <a:cubicBezTo>
                    <a:pt x="0" y="1108"/>
                    <a:pt x="0" y="1242"/>
                    <a:pt x="44" y="1321"/>
                  </a:cubicBezTo>
                  <a:lnTo>
                    <a:pt x="569" y="2180"/>
                  </a:lnTo>
                  <a:cubicBezTo>
                    <a:pt x="609" y="2253"/>
                    <a:pt x="706" y="2313"/>
                    <a:pt x="792" y="2326"/>
                  </a:cubicBezTo>
                  <a:cubicBezTo>
                    <a:pt x="719" y="2313"/>
                    <a:pt x="696" y="2253"/>
                    <a:pt x="739" y="2183"/>
                  </a:cubicBezTo>
                  <a:lnTo>
                    <a:pt x="1294" y="1255"/>
                  </a:lnTo>
                  <a:cubicBezTo>
                    <a:pt x="1317" y="1215"/>
                    <a:pt x="1361" y="1179"/>
                    <a:pt x="1404" y="1151"/>
                  </a:cubicBezTo>
                  <a:lnTo>
                    <a:pt x="719"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43"/>
            <p:cNvSpPr/>
            <p:nvPr/>
          </p:nvSpPr>
          <p:spPr>
            <a:xfrm>
              <a:off x="5355869" y="3043275"/>
              <a:ext cx="117586" cy="117623"/>
            </a:xfrm>
            <a:custGeom>
              <a:rect b="b" l="l" r="r" t="t"/>
              <a:pathLst>
                <a:path extrusionOk="0" h="3179" w="3178">
                  <a:moveTo>
                    <a:pt x="1590" y="1"/>
                  </a:moveTo>
                  <a:cubicBezTo>
                    <a:pt x="712" y="1"/>
                    <a:pt x="1" y="713"/>
                    <a:pt x="1" y="1588"/>
                  </a:cubicBezTo>
                  <a:cubicBezTo>
                    <a:pt x="1" y="2466"/>
                    <a:pt x="712" y="3178"/>
                    <a:pt x="1590" y="3178"/>
                  </a:cubicBezTo>
                  <a:cubicBezTo>
                    <a:pt x="2465" y="3178"/>
                    <a:pt x="3178" y="2466"/>
                    <a:pt x="3178" y="1588"/>
                  </a:cubicBezTo>
                  <a:cubicBezTo>
                    <a:pt x="3178" y="713"/>
                    <a:pt x="2465" y="1"/>
                    <a:pt x="159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43"/>
            <p:cNvSpPr/>
            <p:nvPr/>
          </p:nvSpPr>
          <p:spPr>
            <a:xfrm>
              <a:off x="5355869" y="3087973"/>
              <a:ext cx="117586" cy="72779"/>
            </a:xfrm>
            <a:custGeom>
              <a:rect b="b" l="l" r="r" t="t"/>
              <a:pathLst>
                <a:path extrusionOk="0" h="1967" w="3178">
                  <a:moveTo>
                    <a:pt x="3178" y="380"/>
                  </a:moveTo>
                  <a:lnTo>
                    <a:pt x="3178" y="380"/>
                  </a:lnTo>
                  <a:cubicBezTo>
                    <a:pt x="3178" y="1235"/>
                    <a:pt x="2502" y="1934"/>
                    <a:pt x="1658" y="1966"/>
                  </a:cubicBezTo>
                  <a:cubicBezTo>
                    <a:pt x="2502" y="1934"/>
                    <a:pt x="3178" y="1235"/>
                    <a:pt x="3178" y="380"/>
                  </a:cubicBezTo>
                  <a:close/>
                  <a:moveTo>
                    <a:pt x="44" y="18"/>
                  </a:moveTo>
                  <a:cubicBezTo>
                    <a:pt x="17" y="134"/>
                    <a:pt x="1" y="257"/>
                    <a:pt x="1" y="380"/>
                  </a:cubicBezTo>
                  <a:cubicBezTo>
                    <a:pt x="1" y="1232"/>
                    <a:pt x="672" y="1926"/>
                    <a:pt x="1514" y="1966"/>
                  </a:cubicBezTo>
                  <a:cubicBezTo>
                    <a:pt x="672" y="1926"/>
                    <a:pt x="1" y="1232"/>
                    <a:pt x="1" y="380"/>
                  </a:cubicBezTo>
                  <a:cubicBezTo>
                    <a:pt x="1" y="257"/>
                    <a:pt x="17" y="134"/>
                    <a:pt x="44" y="18"/>
                  </a:cubicBezTo>
                  <a:close/>
                  <a:moveTo>
                    <a:pt x="44" y="14"/>
                  </a:moveTo>
                  <a:lnTo>
                    <a:pt x="44" y="18"/>
                  </a:lnTo>
                  <a:lnTo>
                    <a:pt x="44" y="14"/>
                  </a:lnTo>
                  <a:close/>
                  <a:moveTo>
                    <a:pt x="47" y="7"/>
                  </a:moveTo>
                  <a:lnTo>
                    <a:pt x="44" y="10"/>
                  </a:lnTo>
                  <a:lnTo>
                    <a:pt x="47" y="7"/>
                  </a:lnTo>
                  <a:close/>
                  <a:moveTo>
                    <a:pt x="47" y="4"/>
                  </a:moveTo>
                  <a:lnTo>
                    <a:pt x="47" y="7"/>
                  </a:lnTo>
                  <a:lnTo>
                    <a:pt x="47" y="4"/>
                  </a:lnTo>
                  <a:close/>
                  <a:moveTo>
                    <a:pt x="47" y="1"/>
                  </a:moveTo>
                  <a:lnTo>
                    <a:pt x="47" y="1"/>
                  </a:lnTo>
                  <a:close/>
                </a:path>
              </a:pathLst>
            </a:custGeom>
            <a:solidFill>
              <a:srgbClr val="E5E5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43"/>
            <p:cNvSpPr/>
            <p:nvPr/>
          </p:nvSpPr>
          <p:spPr>
            <a:xfrm>
              <a:off x="5355869" y="3048714"/>
              <a:ext cx="117586" cy="112184"/>
            </a:xfrm>
            <a:custGeom>
              <a:rect b="b" l="l" r="r" t="t"/>
              <a:pathLst>
                <a:path extrusionOk="0" h="3032" w="3178">
                  <a:moveTo>
                    <a:pt x="919" y="1"/>
                  </a:moveTo>
                  <a:lnTo>
                    <a:pt x="919" y="1"/>
                  </a:lnTo>
                  <a:cubicBezTo>
                    <a:pt x="490" y="204"/>
                    <a:pt x="164" y="589"/>
                    <a:pt x="47" y="1062"/>
                  </a:cubicBezTo>
                  <a:lnTo>
                    <a:pt x="47" y="1065"/>
                  </a:lnTo>
                  <a:lnTo>
                    <a:pt x="47" y="1068"/>
                  </a:lnTo>
                  <a:lnTo>
                    <a:pt x="44" y="1071"/>
                  </a:lnTo>
                  <a:lnTo>
                    <a:pt x="44" y="1075"/>
                  </a:lnTo>
                  <a:lnTo>
                    <a:pt x="44" y="1079"/>
                  </a:lnTo>
                  <a:cubicBezTo>
                    <a:pt x="17" y="1195"/>
                    <a:pt x="1" y="1318"/>
                    <a:pt x="1" y="1441"/>
                  </a:cubicBezTo>
                  <a:cubicBezTo>
                    <a:pt x="1" y="2293"/>
                    <a:pt x="672" y="2987"/>
                    <a:pt x="1514" y="3027"/>
                  </a:cubicBezTo>
                  <a:cubicBezTo>
                    <a:pt x="1538" y="3031"/>
                    <a:pt x="1564" y="3031"/>
                    <a:pt x="1590" y="3031"/>
                  </a:cubicBezTo>
                  <a:cubicBezTo>
                    <a:pt x="1610" y="3031"/>
                    <a:pt x="1634" y="3031"/>
                    <a:pt x="1658" y="3027"/>
                  </a:cubicBezTo>
                  <a:cubicBezTo>
                    <a:pt x="2502" y="2995"/>
                    <a:pt x="3178" y="2296"/>
                    <a:pt x="3178" y="1441"/>
                  </a:cubicBezTo>
                  <a:lnTo>
                    <a:pt x="3178" y="1441"/>
                  </a:lnTo>
                  <a:cubicBezTo>
                    <a:pt x="3138" y="1950"/>
                    <a:pt x="2585" y="2279"/>
                    <a:pt x="2000" y="2279"/>
                  </a:cubicBezTo>
                  <a:cubicBezTo>
                    <a:pt x="1704" y="2279"/>
                    <a:pt x="1401" y="2196"/>
                    <a:pt x="1148" y="2013"/>
                  </a:cubicBezTo>
                  <a:cubicBezTo>
                    <a:pt x="390" y="1464"/>
                    <a:pt x="330" y="390"/>
                    <a:pt x="9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43"/>
            <p:cNvSpPr/>
            <p:nvPr/>
          </p:nvSpPr>
          <p:spPr>
            <a:xfrm>
              <a:off x="5489553" y="2984702"/>
              <a:ext cx="77811" cy="67266"/>
            </a:xfrm>
            <a:custGeom>
              <a:rect b="b" l="l" r="r" t="t"/>
              <a:pathLst>
                <a:path extrusionOk="0" h="1818" w="2103">
                  <a:moveTo>
                    <a:pt x="655" y="1"/>
                  </a:moveTo>
                  <a:cubicBezTo>
                    <a:pt x="586" y="1"/>
                    <a:pt x="499" y="47"/>
                    <a:pt x="463" y="111"/>
                  </a:cubicBezTo>
                  <a:lnTo>
                    <a:pt x="40" y="816"/>
                  </a:lnTo>
                  <a:cubicBezTo>
                    <a:pt x="4" y="876"/>
                    <a:pt x="0" y="976"/>
                    <a:pt x="36" y="1035"/>
                  </a:cubicBezTo>
                  <a:lnTo>
                    <a:pt x="435" y="1688"/>
                  </a:lnTo>
                  <a:cubicBezTo>
                    <a:pt x="469" y="1751"/>
                    <a:pt x="552" y="1800"/>
                    <a:pt x="625" y="1803"/>
                  </a:cubicBezTo>
                  <a:lnTo>
                    <a:pt x="1447" y="1817"/>
                  </a:lnTo>
                  <a:cubicBezTo>
                    <a:pt x="1517" y="1817"/>
                    <a:pt x="1603" y="1771"/>
                    <a:pt x="1640" y="1711"/>
                  </a:cubicBezTo>
                  <a:lnTo>
                    <a:pt x="2062" y="1002"/>
                  </a:lnTo>
                  <a:cubicBezTo>
                    <a:pt x="2099" y="942"/>
                    <a:pt x="2102" y="842"/>
                    <a:pt x="2069" y="782"/>
                  </a:cubicBezTo>
                  <a:lnTo>
                    <a:pt x="1670" y="131"/>
                  </a:lnTo>
                  <a:cubicBezTo>
                    <a:pt x="1633" y="67"/>
                    <a:pt x="1550" y="18"/>
                    <a:pt x="1481" y="18"/>
                  </a:cubicBezTo>
                  <a:lnTo>
                    <a:pt x="655"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43"/>
            <p:cNvSpPr/>
            <p:nvPr/>
          </p:nvSpPr>
          <p:spPr>
            <a:xfrm>
              <a:off x="5566070" y="3013637"/>
              <a:ext cx="1221" cy="7696"/>
            </a:xfrm>
            <a:custGeom>
              <a:rect b="b" l="l" r="r" t="t"/>
              <a:pathLst>
                <a:path extrusionOk="0" h="208" w="33">
                  <a:moveTo>
                    <a:pt x="1" y="0"/>
                  </a:moveTo>
                  <a:cubicBezTo>
                    <a:pt x="2" y="2"/>
                    <a:pt x="3" y="5"/>
                    <a:pt x="4" y="7"/>
                  </a:cubicBezTo>
                  <a:lnTo>
                    <a:pt x="4" y="7"/>
                  </a:lnTo>
                  <a:cubicBezTo>
                    <a:pt x="3" y="5"/>
                    <a:pt x="2" y="2"/>
                    <a:pt x="1" y="0"/>
                  </a:cubicBezTo>
                  <a:close/>
                  <a:moveTo>
                    <a:pt x="4" y="7"/>
                  </a:moveTo>
                  <a:cubicBezTo>
                    <a:pt x="28" y="56"/>
                    <a:pt x="30" y="129"/>
                    <a:pt x="13" y="185"/>
                  </a:cubicBezTo>
                  <a:lnTo>
                    <a:pt x="13" y="185"/>
                  </a:lnTo>
                  <a:cubicBezTo>
                    <a:pt x="33" y="127"/>
                    <a:pt x="28" y="57"/>
                    <a:pt x="4" y="7"/>
                  </a:cubicBezTo>
                  <a:close/>
                  <a:moveTo>
                    <a:pt x="13" y="185"/>
                  </a:moveTo>
                  <a:cubicBezTo>
                    <a:pt x="10" y="193"/>
                    <a:pt x="7" y="200"/>
                    <a:pt x="4" y="207"/>
                  </a:cubicBezTo>
                  <a:cubicBezTo>
                    <a:pt x="8" y="200"/>
                    <a:pt x="11" y="194"/>
                    <a:pt x="11" y="190"/>
                  </a:cubicBezTo>
                  <a:cubicBezTo>
                    <a:pt x="12" y="189"/>
                    <a:pt x="12" y="187"/>
                    <a:pt x="13" y="185"/>
                  </a:cubicBezTo>
                  <a:close/>
                </a:path>
              </a:pathLst>
            </a:custGeom>
            <a:solidFill>
              <a:srgbClr val="B5BD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43"/>
            <p:cNvSpPr/>
            <p:nvPr/>
          </p:nvSpPr>
          <p:spPr>
            <a:xfrm>
              <a:off x="5509829" y="2984850"/>
              <a:ext cx="57424" cy="35853"/>
            </a:xfrm>
            <a:custGeom>
              <a:rect b="b" l="l" r="r" t="t"/>
              <a:pathLst>
                <a:path extrusionOk="0" h="969" w="1552">
                  <a:moveTo>
                    <a:pt x="523" y="905"/>
                  </a:moveTo>
                  <a:lnTo>
                    <a:pt x="523" y="905"/>
                  </a:lnTo>
                  <a:cubicBezTo>
                    <a:pt x="520" y="906"/>
                    <a:pt x="518" y="907"/>
                    <a:pt x="516" y="908"/>
                  </a:cubicBezTo>
                  <a:lnTo>
                    <a:pt x="516" y="908"/>
                  </a:lnTo>
                  <a:cubicBezTo>
                    <a:pt x="519" y="907"/>
                    <a:pt x="521" y="906"/>
                    <a:pt x="523" y="905"/>
                  </a:cubicBezTo>
                  <a:lnTo>
                    <a:pt x="523" y="905"/>
                  </a:lnTo>
                  <a:close/>
                  <a:moveTo>
                    <a:pt x="516" y="908"/>
                  </a:moveTo>
                  <a:cubicBezTo>
                    <a:pt x="513" y="910"/>
                    <a:pt x="510" y="912"/>
                    <a:pt x="507" y="914"/>
                  </a:cubicBezTo>
                  <a:lnTo>
                    <a:pt x="507" y="914"/>
                  </a:lnTo>
                  <a:cubicBezTo>
                    <a:pt x="510" y="912"/>
                    <a:pt x="513" y="910"/>
                    <a:pt x="516" y="908"/>
                  </a:cubicBezTo>
                  <a:close/>
                  <a:moveTo>
                    <a:pt x="507" y="914"/>
                  </a:moveTo>
                  <a:cubicBezTo>
                    <a:pt x="503" y="917"/>
                    <a:pt x="500" y="919"/>
                    <a:pt x="497" y="921"/>
                  </a:cubicBezTo>
                  <a:cubicBezTo>
                    <a:pt x="500" y="919"/>
                    <a:pt x="503" y="917"/>
                    <a:pt x="507" y="914"/>
                  </a:cubicBezTo>
                  <a:close/>
                  <a:moveTo>
                    <a:pt x="107" y="0"/>
                  </a:moveTo>
                  <a:cubicBezTo>
                    <a:pt x="71" y="0"/>
                    <a:pt x="34" y="10"/>
                    <a:pt x="1" y="30"/>
                  </a:cubicBezTo>
                  <a:lnTo>
                    <a:pt x="523" y="905"/>
                  </a:lnTo>
                  <a:lnTo>
                    <a:pt x="523" y="905"/>
                  </a:lnTo>
                  <a:cubicBezTo>
                    <a:pt x="557" y="886"/>
                    <a:pt x="595" y="875"/>
                    <a:pt x="630" y="875"/>
                  </a:cubicBezTo>
                  <a:lnTo>
                    <a:pt x="633" y="875"/>
                  </a:lnTo>
                  <a:lnTo>
                    <a:pt x="1455" y="889"/>
                  </a:lnTo>
                  <a:cubicBezTo>
                    <a:pt x="1511" y="889"/>
                    <a:pt x="1541" y="921"/>
                    <a:pt x="1531" y="968"/>
                  </a:cubicBezTo>
                  <a:cubicBezTo>
                    <a:pt x="1551" y="909"/>
                    <a:pt x="1548" y="829"/>
                    <a:pt x="1521" y="778"/>
                  </a:cubicBezTo>
                  <a:lnTo>
                    <a:pt x="1122" y="127"/>
                  </a:lnTo>
                  <a:cubicBezTo>
                    <a:pt x="1105" y="97"/>
                    <a:pt x="1075" y="70"/>
                    <a:pt x="1042" y="47"/>
                  </a:cubicBezTo>
                  <a:cubicBezTo>
                    <a:pt x="1009" y="27"/>
                    <a:pt x="969" y="14"/>
                    <a:pt x="933" y="14"/>
                  </a:cubicBezTo>
                  <a:lnTo>
                    <a:pt x="111" y="0"/>
                  </a:lnTo>
                  <a:close/>
                </a:path>
              </a:pathLst>
            </a:custGeom>
            <a:solidFill>
              <a:srgbClr val="3D4F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43"/>
            <p:cNvSpPr/>
            <p:nvPr/>
          </p:nvSpPr>
          <p:spPr>
            <a:xfrm>
              <a:off x="5489553" y="2985960"/>
              <a:ext cx="39627" cy="65379"/>
            </a:xfrm>
            <a:custGeom>
              <a:rect b="b" l="l" r="r" t="t"/>
              <a:pathLst>
                <a:path extrusionOk="0" h="1767" w="1071">
                  <a:moveTo>
                    <a:pt x="546" y="0"/>
                  </a:moveTo>
                  <a:cubicBezTo>
                    <a:pt x="512" y="17"/>
                    <a:pt x="483" y="47"/>
                    <a:pt x="463" y="77"/>
                  </a:cubicBezTo>
                  <a:lnTo>
                    <a:pt x="40" y="782"/>
                  </a:lnTo>
                  <a:cubicBezTo>
                    <a:pt x="4" y="842"/>
                    <a:pt x="0" y="942"/>
                    <a:pt x="36" y="1001"/>
                  </a:cubicBezTo>
                  <a:lnTo>
                    <a:pt x="435" y="1654"/>
                  </a:lnTo>
                  <a:cubicBezTo>
                    <a:pt x="466" y="1710"/>
                    <a:pt x="539" y="1757"/>
                    <a:pt x="602" y="1766"/>
                  </a:cubicBezTo>
                  <a:cubicBezTo>
                    <a:pt x="549" y="1757"/>
                    <a:pt x="529" y="1710"/>
                    <a:pt x="562" y="1657"/>
                  </a:cubicBezTo>
                  <a:lnTo>
                    <a:pt x="985" y="951"/>
                  </a:lnTo>
                  <a:cubicBezTo>
                    <a:pt x="1005" y="922"/>
                    <a:pt x="1034" y="895"/>
                    <a:pt x="1071" y="875"/>
                  </a:cubicBezTo>
                  <a:lnTo>
                    <a:pt x="546"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0" name="Google Shape;7010;p43"/>
          <p:cNvGrpSpPr/>
          <p:nvPr/>
        </p:nvGrpSpPr>
        <p:grpSpPr>
          <a:xfrm>
            <a:off x="338223" y="2963586"/>
            <a:ext cx="1701066" cy="1713838"/>
            <a:chOff x="5822675" y="1374325"/>
            <a:chExt cx="1597395" cy="1609389"/>
          </a:xfrm>
        </p:grpSpPr>
        <p:sp>
          <p:nvSpPr>
            <p:cNvPr id="7011" name="Google Shape;7011;p43"/>
            <p:cNvSpPr/>
            <p:nvPr/>
          </p:nvSpPr>
          <p:spPr>
            <a:xfrm>
              <a:off x="7104198" y="1374325"/>
              <a:ext cx="315872" cy="467539"/>
            </a:xfrm>
            <a:custGeom>
              <a:rect b="b" l="l" r="r" t="t"/>
              <a:pathLst>
                <a:path extrusionOk="0" h="24575" w="16603">
                  <a:moveTo>
                    <a:pt x="7280" y="1"/>
                  </a:moveTo>
                  <a:cubicBezTo>
                    <a:pt x="7163" y="1"/>
                    <a:pt x="7059" y="91"/>
                    <a:pt x="6986" y="275"/>
                  </a:cubicBezTo>
                  <a:cubicBezTo>
                    <a:pt x="5586" y="3748"/>
                    <a:pt x="2606" y="7271"/>
                    <a:pt x="620" y="8149"/>
                  </a:cubicBezTo>
                  <a:cubicBezTo>
                    <a:pt x="583" y="8165"/>
                    <a:pt x="543" y="8189"/>
                    <a:pt x="507" y="8209"/>
                  </a:cubicBezTo>
                  <a:cubicBezTo>
                    <a:pt x="483" y="8222"/>
                    <a:pt x="460" y="8239"/>
                    <a:pt x="437" y="8255"/>
                  </a:cubicBezTo>
                  <a:cubicBezTo>
                    <a:pt x="427" y="8265"/>
                    <a:pt x="417" y="8272"/>
                    <a:pt x="407" y="8279"/>
                  </a:cubicBezTo>
                  <a:cubicBezTo>
                    <a:pt x="377" y="8302"/>
                    <a:pt x="347" y="8325"/>
                    <a:pt x="320" y="8352"/>
                  </a:cubicBezTo>
                  <a:cubicBezTo>
                    <a:pt x="317" y="8352"/>
                    <a:pt x="317" y="8355"/>
                    <a:pt x="314" y="8355"/>
                  </a:cubicBezTo>
                  <a:cubicBezTo>
                    <a:pt x="283" y="8385"/>
                    <a:pt x="257" y="8412"/>
                    <a:pt x="231" y="8445"/>
                  </a:cubicBezTo>
                  <a:cubicBezTo>
                    <a:pt x="91" y="8604"/>
                    <a:pt x="1" y="8804"/>
                    <a:pt x="8" y="9011"/>
                  </a:cubicBezTo>
                  <a:lnTo>
                    <a:pt x="294" y="16811"/>
                  </a:lnTo>
                  <a:cubicBezTo>
                    <a:pt x="294" y="19086"/>
                    <a:pt x="1265" y="21485"/>
                    <a:pt x="3237" y="22632"/>
                  </a:cubicBezTo>
                  <a:lnTo>
                    <a:pt x="3237" y="22635"/>
                  </a:lnTo>
                  <a:lnTo>
                    <a:pt x="5406" y="23886"/>
                  </a:lnTo>
                  <a:lnTo>
                    <a:pt x="5433" y="23903"/>
                  </a:lnTo>
                  <a:lnTo>
                    <a:pt x="5433" y="23899"/>
                  </a:lnTo>
                  <a:cubicBezTo>
                    <a:pt x="6178" y="24326"/>
                    <a:pt x="7063" y="24575"/>
                    <a:pt x="8091" y="24575"/>
                  </a:cubicBezTo>
                  <a:cubicBezTo>
                    <a:pt x="8297" y="24575"/>
                    <a:pt x="8509" y="24565"/>
                    <a:pt x="8726" y="24545"/>
                  </a:cubicBezTo>
                  <a:cubicBezTo>
                    <a:pt x="9092" y="24508"/>
                    <a:pt x="9601" y="24245"/>
                    <a:pt x="9857" y="23979"/>
                  </a:cubicBezTo>
                  <a:cubicBezTo>
                    <a:pt x="14201" y="19495"/>
                    <a:pt x="16310" y="13425"/>
                    <a:pt x="16310" y="10068"/>
                  </a:cubicBezTo>
                  <a:lnTo>
                    <a:pt x="16596" y="1909"/>
                  </a:lnTo>
                  <a:cubicBezTo>
                    <a:pt x="16603" y="1732"/>
                    <a:pt x="16560" y="1623"/>
                    <a:pt x="16483" y="1579"/>
                  </a:cubicBezTo>
                  <a:lnTo>
                    <a:pt x="14314" y="326"/>
                  </a:lnTo>
                  <a:lnTo>
                    <a:pt x="14314" y="329"/>
                  </a:lnTo>
                  <a:cubicBezTo>
                    <a:pt x="14289" y="315"/>
                    <a:pt x="14261" y="307"/>
                    <a:pt x="14228" y="307"/>
                  </a:cubicBezTo>
                  <a:cubicBezTo>
                    <a:pt x="14153" y="307"/>
                    <a:pt x="14059" y="347"/>
                    <a:pt x="13952" y="429"/>
                  </a:cubicBezTo>
                  <a:cubicBezTo>
                    <a:pt x="13872" y="492"/>
                    <a:pt x="13792" y="548"/>
                    <a:pt x="13712" y="605"/>
                  </a:cubicBezTo>
                  <a:cubicBezTo>
                    <a:pt x="13683" y="625"/>
                    <a:pt x="13652" y="641"/>
                    <a:pt x="13623" y="661"/>
                  </a:cubicBezTo>
                  <a:cubicBezTo>
                    <a:pt x="13569" y="694"/>
                    <a:pt x="13516" y="731"/>
                    <a:pt x="13463" y="761"/>
                  </a:cubicBezTo>
                  <a:cubicBezTo>
                    <a:pt x="13423" y="785"/>
                    <a:pt x="13386" y="805"/>
                    <a:pt x="13346" y="828"/>
                  </a:cubicBezTo>
                  <a:cubicBezTo>
                    <a:pt x="13300" y="854"/>
                    <a:pt x="13253" y="880"/>
                    <a:pt x="13204" y="904"/>
                  </a:cubicBezTo>
                  <a:cubicBezTo>
                    <a:pt x="13160" y="927"/>
                    <a:pt x="13117" y="951"/>
                    <a:pt x="13073" y="971"/>
                  </a:cubicBezTo>
                  <a:cubicBezTo>
                    <a:pt x="13030" y="991"/>
                    <a:pt x="12987" y="1014"/>
                    <a:pt x="12944" y="1034"/>
                  </a:cubicBezTo>
                  <a:cubicBezTo>
                    <a:pt x="12894" y="1057"/>
                    <a:pt x="12844" y="1077"/>
                    <a:pt x="12797" y="1097"/>
                  </a:cubicBezTo>
                  <a:cubicBezTo>
                    <a:pt x="12757" y="1113"/>
                    <a:pt x="12714" y="1130"/>
                    <a:pt x="12674" y="1147"/>
                  </a:cubicBezTo>
                  <a:cubicBezTo>
                    <a:pt x="12622" y="1167"/>
                    <a:pt x="12568" y="1187"/>
                    <a:pt x="12515" y="1207"/>
                  </a:cubicBezTo>
                  <a:cubicBezTo>
                    <a:pt x="12478" y="1220"/>
                    <a:pt x="12442" y="1233"/>
                    <a:pt x="12405" y="1244"/>
                  </a:cubicBezTo>
                  <a:cubicBezTo>
                    <a:pt x="12349" y="1264"/>
                    <a:pt x="12289" y="1280"/>
                    <a:pt x="12232" y="1296"/>
                  </a:cubicBezTo>
                  <a:cubicBezTo>
                    <a:pt x="12198" y="1307"/>
                    <a:pt x="12166" y="1319"/>
                    <a:pt x="12132" y="1327"/>
                  </a:cubicBezTo>
                  <a:cubicBezTo>
                    <a:pt x="12069" y="1343"/>
                    <a:pt x="12009" y="1359"/>
                    <a:pt x="11946" y="1373"/>
                  </a:cubicBezTo>
                  <a:cubicBezTo>
                    <a:pt x="11916" y="1383"/>
                    <a:pt x="11886" y="1390"/>
                    <a:pt x="11856" y="1396"/>
                  </a:cubicBezTo>
                  <a:cubicBezTo>
                    <a:pt x="11790" y="1410"/>
                    <a:pt x="11727" y="1423"/>
                    <a:pt x="11660" y="1433"/>
                  </a:cubicBezTo>
                  <a:cubicBezTo>
                    <a:pt x="11633" y="1439"/>
                    <a:pt x="11607" y="1443"/>
                    <a:pt x="11580" y="1450"/>
                  </a:cubicBezTo>
                  <a:cubicBezTo>
                    <a:pt x="11510" y="1459"/>
                    <a:pt x="11440" y="1470"/>
                    <a:pt x="11374" y="1479"/>
                  </a:cubicBezTo>
                  <a:cubicBezTo>
                    <a:pt x="11351" y="1479"/>
                    <a:pt x="11327" y="1483"/>
                    <a:pt x="11304" y="1486"/>
                  </a:cubicBezTo>
                  <a:cubicBezTo>
                    <a:pt x="11231" y="1496"/>
                    <a:pt x="11157" y="1499"/>
                    <a:pt x="11085" y="1506"/>
                  </a:cubicBezTo>
                  <a:cubicBezTo>
                    <a:pt x="11068" y="1506"/>
                    <a:pt x="11048" y="1509"/>
                    <a:pt x="11028" y="1509"/>
                  </a:cubicBezTo>
                  <a:cubicBezTo>
                    <a:pt x="10951" y="1513"/>
                    <a:pt x="10878" y="1516"/>
                    <a:pt x="10801" y="1519"/>
                  </a:cubicBezTo>
                  <a:lnTo>
                    <a:pt x="10755" y="1519"/>
                  </a:lnTo>
                  <a:cubicBezTo>
                    <a:pt x="10675" y="1519"/>
                    <a:pt x="10599" y="1516"/>
                    <a:pt x="10519" y="1513"/>
                  </a:cubicBezTo>
                  <a:lnTo>
                    <a:pt x="10486" y="1513"/>
                  </a:lnTo>
                  <a:cubicBezTo>
                    <a:pt x="10402" y="1509"/>
                    <a:pt x="10322" y="1503"/>
                    <a:pt x="10239" y="1493"/>
                  </a:cubicBezTo>
                  <a:lnTo>
                    <a:pt x="10216" y="1493"/>
                  </a:lnTo>
                  <a:cubicBezTo>
                    <a:pt x="10133" y="1483"/>
                    <a:pt x="10050" y="1473"/>
                    <a:pt x="9967" y="1459"/>
                  </a:cubicBezTo>
                  <a:cubicBezTo>
                    <a:pt x="9963" y="1459"/>
                    <a:pt x="9960" y="1456"/>
                    <a:pt x="9954" y="1456"/>
                  </a:cubicBezTo>
                  <a:cubicBezTo>
                    <a:pt x="9883" y="1446"/>
                    <a:pt x="9814" y="1430"/>
                    <a:pt x="9744" y="1416"/>
                  </a:cubicBezTo>
                  <a:cubicBezTo>
                    <a:pt x="9694" y="1363"/>
                    <a:pt x="9644" y="1319"/>
                    <a:pt x="9594" y="1293"/>
                  </a:cubicBezTo>
                  <a:lnTo>
                    <a:pt x="9568" y="1280"/>
                  </a:lnTo>
                  <a:lnTo>
                    <a:pt x="7428" y="46"/>
                  </a:lnTo>
                  <a:cubicBezTo>
                    <a:pt x="7377" y="16"/>
                    <a:pt x="7327" y="1"/>
                    <a:pt x="728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43"/>
            <p:cNvSpPr/>
            <p:nvPr/>
          </p:nvSpPr>
          <p:spPr>
            <a:xfrm>
              <a:off x="7104788" y="1532577"/>
              <a:ext cx="61013" cy="272381"/>
            </a:xfrm>
            <a:custGeom>
              <a:rect b="b" l="l" r="r" t="t"/>
              <a:pathLst>
                <a:path extrusionOk="0" h="14317" w="3207">
                  <a:moveTo>
                    <a:pt x="323" y="0"/>
                  </a:moveTo>
                  <a:lnTo>
                    <a:pt x="323" y="0"/>
                  </a:lnTo>
                  <a:cubicBezTo>
                    <a:pt x="184" y="116"/>
                    <a:pt x="74" y="267"/>
                    <a:pt x="19" y="432"/>
                  </a:cubicBezTo>
                  <a:lnTo>
                    <a:pt x="19" y="432"/>
                  </a:lnTo>
                  <a:cubicBezTo>
                    <a:pt x="57" y="320"/>
                    <a:pt x="121" y="216"/>
                    <a:pt x="200" y="127"/>
                  </a:cubicBezTo>
                  <a:cubicBezTo>
                    <a:pt x="226" y="94"/>
                    <a:pt x="252" y="67"/>
                    <a:pt x="283" y="37"/>
                  </a:cubicBezTo>
                  <a:cubicBezTo>
                    <a:pt x="286" y="37"/>
                    <a:pt x="286" y="34"/>
                    <a:pt x="289" y="34"/>
                  </a:cubicBezTo>
                  <a:cubicBezTo>
                    <a:pt x="300" y="24"/>
                    <a:pt x="312" y="11"/>
                    <a:pt x="323" y="0"/>
                  </a:cubicBezTo>
                  <a:close/>
                  <a:moveTo>
                    <a:pt x="19" y="432"/>
                  </a:moveTo>
                  <a:cubicBezTo>
                    <a:pt x="12" y="453"/>
                    <a:pt x="5" y="474"/>
                    <a:pt x="0" y="496"/>
                  </a:cubicBezTo>
                  <a:cubicBezTo>
                    <a:pt x="5" y="475"/>
                    <a:pt x="12" y="453"/>
                    <a:pt x="19" y="432"/>
                  </a:cubicBezTo>
                  <a:close/>
                  <a:moveTo>
                    <a:pt x="2474" y="13796"/>
                  </a:moveTo>
                  <a:cubicBezTo>
                    <a:pt x="2700" y="13988"/>
                    <a:pt x="2945" y="14164"/>
                    <a:pt x="3206" y="14317"/>
                  </a:cubicBezTo>
                  <a:lnTo>
                    <a:pt x="3206" y="14314"/>
                  </a:lnTo>
                  <a:cubicBezTo>
                    <a:pt x="2945" y="14164"/>
                    <a:pt x="2700" y="13988"/>
                    <a:pt x="2474" y="13796"/>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43"/>
            <p:cNvSpPr/>
            <p:nvPr/>
          </p:nvSpPr>
          <p:spPr>
            <a:xfrm>
              <a:off x="7104332" y="1532463"/>
              <a:ext cx="101784" cy="295744"/>
            </a:xfrm>
            <a:custGeom>
              <a:rect b="b" l="l" r="r" t="t"/>
              <a:pathLst>
                <a:path extrusionOk="0" h="15545" w="5350">
                  <a:moveTo>
                    <a:pt x="356" y="0"/>
                  </a:moveTo>
                  <a:cubicBezTo>
                    <a:pt x="354" y="2"/>
                    <a:pt x="352" y="4"/>
                    <a:pt x="350" y="5"/>
                  </a:cubicBezTo>
                  <a:lnTo>
                    <a:pt x="350" y="5"/>
                  </a:lnTo>
                  <a:cubicBezTo>
                    <a:pt x="352" y="4"/>
                    <a:pt x="354" y="2"/>
                    <a:pt x="356" y="0"/>
                  </a:cubicBezTo>
                  <a:close/>
                  <a:moveTo>
                    <a:pt x="350" y="5"/>
                  </a:moveTo>
                  <a:cubicBezTo>
                    <a:pt x="349" y="6"/>
                    <a:pt x="348" y="6"/>
                    <a:pt x="347" y="6"/>
                  </a:cubicBezTo>
                  <a:cubicBezTo>
                    <a:pt x="341" y="13"/>
                    <a:pt x="334" y="19"/>
                    <a:pt x="327" y="26"/>
                  </a:cubicBezTo>
                  <a:lnTo>
                    <a:pt x="327" y="26"/>
                  </a:lnTo>
                  <a:cubicBezTo>
                    <a:pt x="335" y="19"/>
                    <a:pt x="342" y="12"/>
                    <a:pt x="350" y="5"/>
                  </a:cubicBezTo>
                  <a:close/>
                  <a:moveTo>
                    <a:pt x="327" y="26"/>
                  </a:moveTo>
                  <a:cubicBezTo>
                    <a:pt x="322" y="31"/>
                    <a:pt x="317" y="35"/>
                    <a:pt x="312" y="40"/>
                  </a:cubicBezTo>
                  <a:lnTo>
                    <a:pt x="312" y="40"/>
                  </a:lnTo>
                  <a:cubicBezTo>
                    <a:pt x="312" y="40"/>
                    <a:pt x="313" y="40"/>
                    <a:pt x="313" y="40"/>
                  </a:cubicBezTo>
                  <a:cubicBezTo>
                    <a:pt x="317" y="36"/>
                    <a:pt x="322" y="31"/>
                    <a:pt x="327" y="26"/>
                  </a:cubicBezTo>
                  <a:close/>
                  <a:moveTo>
                    <a:pt x="312" y="40"/>
                  </a:moveTo>
                  <a:cubicBezTo>
                    <a:pt x="310" y="41"/>
                    <a:pt x="310" y="43"/>
                    <a:pt x="307" y="43"/>
                  </a:cubicBezTo>
                  <a:cubicBezTo>
                    <a:pt x="276" y="73"/>
                    <a:pt x="250" y="100"/>
                    <a:pt x="224" y="133"/>
                  </a:cubicBezTo>
                  <a:cubicBezTo>
                    <a:pt x="251" y="101"/>
                    <a:pt x="281" y="70"/>
                    <a:pt x="312" y="40"/>
                  </a:cubicBezTo>
                  <a:close/>
                  <a:moveTo>
                    <a:pt x="224" y="133"/>
                  </a:moveTo>
                  <a:cubicBezTo>
                    <a:pt x="130" y="240"/>
                    <a:pt x="57" y="366"/>
                    <a:pt x="24" y="502"/>
                  </a:cubicBezTo>
                  <a:cubicBezTo>
                    <a:pt x="7" y="565"/>
                    <a:pt x="1" y="632"/>
                    <a:pt x="4" y="699"/>
                  </a:cubicBezTo>
                  <a:lnTo>
                    <a:pt x="287" y="8499"/>
                  </a:lnTo>
                  <a:cubicBezTo>
                    <a:pt x="287" y="10465"/>
                    <a:pt x="1012" y="12527"/>
                    <a:pt x="2485" y="13791"/>
                  </a:cubicBezTo>
                  <a:cubicBezTo>
                    <a:pt x="2715" y="13988"/>
                    <a:pt x="2964" y="14167"/>
                    <a:pt x="3230" y="14320"/>
                  </a:cubicBezTo>
                  <a:lnTo>
                    <a:pt x="3230" y="14323"/>
                  </a:lnTo>
                  <a:lnTo>
                    <a:pt x="5350" y="15544"/>
                  </a:lnTo>
                  <a:cubicBezTo>
                    <a:pt x="3407" y="14383"/>
                    <a:pt x="2456" y="12005"/>
                    <a:pt x="2456" y="9749"/>
                  </a:cubicBezTo>
                  <a:lnTo>
                    <a:pt x="2169" y="1949"/>
                  </a:lnTo>
                  <a:cubicBezTo>
                    <a:pt x="2163" y="1743"/>
                    <a:pt x="2249" y="1543"/>
                    <a:pt x="2389" y="1380"/>
                  </a:cubicBezTo>
                  <a:lnTo>
                    <a:pt x="224" y="13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43"/>
            <p:cNvSpPr/>
            <p:nvPr/>
          </p:nvSpPr>
          <p:spPr>
            <a:xfrm>
              <a:off x="7289562" y="1380185"/>
              <a:ext cx="128114" cy="46916"/>
            </a:xfrm>
            <a:custGeom>
              <a:rect b="b" l="l" r="r" t="t"/>
              <a:pathLst>
                <a:path extrusionOk="0" h="2466" w="6734">
                  <a:moveTo>
                    <a:pt x="4488" y="1"/>
                  </a:moveTo>
                  <a:cubicBezTo>
                    <a:pt x="4411" y="1"/>
                    <a:pt x="4316" y="41"/>
                    <a:pt x="4209" y="124"/>
                  </a:cubicBezTo>
                  <a:cubicBezTo>
                    <a:pt x="3271" y="839"/>
                    <a:pt x="2110" y="1211"/>
                    <a:pt x="992" y="1211"/>
                  </a:cubicBezTo>
                  <a:cubicBezTo>
                    <a:pt x="859" y="1211"/>
                    <a:pt x="723" y="1205"/>
                    <a:pt x="590" y="1195"/>
                  </a:cubicBezTo>
                  <a:cubicBezTo>
                    <a:pt x="559" y="1191"/>
                    <a:pt x="527" y="1188"/>
                    <a:pt x="496" y="1185"/>
                  </a:cubicBezTo>
                  <a:lnTo>
                    <a:pt x="480" y="1185"/>
                  </a:lnTo>
                  <a:cubicBezTo>
                    <a:pt x="470" y="1182"/>
                    <a:pt x="456" y="1182"/>
                    <a:pt x="444" y="1182"/>
                  </a:cubicBezTo>
                  <a:cubicBezTo>
                    <a:pt x="370" y="1171"/>
                    <a:pt x="297" y="1162"/>
                    <a:pt x="224" y="1151"/>
                  </a:cubicBezTo>
                  <a:cubicBezTo>
                    <a:pt x="220" y="1151"/>
                    <a:pt x="217" y="1148"/>
                    <a:pt x="211" y="1148"/>
                  </a:cubicBezTo>
                  <a:cubicBezTo>
                    <a:pt x="184" y="1145"/>
                    <a:pt x="157" y="1138"/>
                    <a:pt x="131" y="1135"/>
                  </a:cubicBezTo>
                  <a:cubicBezTo>
                    <a:pt x="88" y="1128"/>
                    <a:pt x="45" y="1118"/>
                    <a:pt x="1" y="1108"/>
                  </a:cubicBezTo>
                  <a:lnTo>
                    <a:pt x="1" y="1108"/>
                  </a:lnTo>
                  <a:cubicBezTo>
                    <a:pt x="11" y="1118"/>
                    <a:pt x="21" y="1128"/>
                    <a:pt x="28" y="1138"/>
                  </a:cubicBezTo>
                  <a:cubicBezTo>
                    <a:pt x="799" y="2033"/>
                    <a:pt x="1950" y="2465"/>
                    <a:pt x="3154" y="2465"/>
                  </a:cubicBezTo>
                  <a:cubicBezTo>
                    <a:pt x="4276" y="2465"/>
                    <a:pt x="5440" y="2093"/>
                    <a:pt x="6378" y="1375"/>
                  </a:cubicBezTo>
                  <a:cubicBezTo>
                    <a:pt x="6487" y="1291"/>
                    <a:pt x="6580" y="1248"/>
                    <a:pt x="6657" y="1248"/>
                  </a:cubicBezTo>
                  <a:cubicBezTo>
                    <a:pt x="6687" y="1248"/>
                    <a:pt x="6711" y="1255"/>
                    <a:pt x="6734" y="1265"/>
                  </a:cubicBezTo>
                  <a:lnTo>
                    <a:pt x="4571" y="18"/>
                  </a:lnTo>
                  <a:lnTo>
                    <a:pt x="4571" y="21"/>
                  </a:lnTo>
                  <a:cubicBezTo>
                    <a:pt x="4565" y="18"/>
                    <a:pt x="4558" y="14"/>
                    <a:pt x="4548" y="10"/>
                  </a:cubicBezTo>
                  <a:cubicBezTo>
                    <a:pt x="4531" y="4"/>
                    <a:pt x="4508" y="1"/>
                    <a:pt x="448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43"/>
            <p:cNvSpPr/>
            <p:nvPr/>
          </p:nvSpPr>
          <p:spPr>
            <a:xfrm>
              <a:off x="7111675" y="1374553"/>
              <a:ext cx="150393" cy="157470"/>
            </a:xfrm>
            <a:custGeom>
              <a:rect b="b" l="l" r="r" t="t"/>
              <a:pathLst>
                <a:path extrusionOk="0" h="8277" w="7905">
                  <a:moveTo>
                    <a:pt x="6960" y="1"/>
                  </a:moveTo>
                  <a:cubicBezTo>
                    <a:pt x="6983" y="7"/>
                    <a:pt x="7009" y="17"/>
                    <a:pt x="7035" y="34"/>
                  </a:cubicBezTo>
                  <a:lnTo>
                    <a:pt x="7904" y="533"/>
                  </a:lnTo>
                  <a:lnTo>
                    <a:pt x="7904" y="533"/>
                  </a:lnTo>
                  <a:lnTo>
                    <a:pt x="7039" y="34"/>
                  </a:lnTo>
                  <a:cubicBezTo>
                    <a:pt x="7012" y="17"/>
                    <a:pt x="6983" y="7"/>
                    <a:pt x="6960" y="1"/>
                  </a:cubicBezTo>
                  <a:close/>
                  <a:moveTo>
                    <a:pt x="84" y="8217"/>
                  </a:moveTo>
                  <a:lnTo>
                    <a:pt x="84" y="8217"/>
                  </a:lnTo>
                  <a:cubicBezTo>
                    <a:pt x="77" y="8220"/>
                    <a:pt x="74" y="8223"/>
                    <a:pt x="67" y="8227"/>
                  </a:cubicBezTo>
                  <a:cubicBezTo>
                    <a:pt x="50" y="8237"/>
                    <a:pt x="34" y="8250"/>
                    <a:pt x="17" y="8263"/>
                  </a:cubicBezTo>
                  <a:cubicBezTo>
                    <a:pt x="12" y="8266"/>
                    <a:pt x="7" y="8270"/>
                    <a:pt x="4" y="8273"/>
                  </a:cubicBezTo>
                  <a:lnTo>
                    <a:pt x="4" y="8273"/>
                  </a:lnTo>
                  <a:cubicBezTo>
                    <a:pt x="6" y="8271"/>
                    <a:pt x="9" y="8269"/>
                    <a:pt x="14" y="8267"/>
                  </a:cubicBezTo>
                  <a:cubicBezTo>
                    <a:pt x="24" y="8260"/>
                    <a:pt x="34" y="8253"/>
                    <a:pt x="44" y="8243"/>
                  </a:cubicBezTo>
                  <a:cubicBezTo>
                    <a:pt x="57" y="8237"/>
                    <a:pt x="70" y="8227"/>
                    <a:pt x="84" y="8217"/>
                  </a:cubicBezTo>
                  <a:close/>
                  <a:moveTo>
                    <a:pt x="4" y="8273"/>
                  </a:moveTo>
                  <a:cubicBezTo>
                    <a:pt x="3" y="8274"/>
                    <a:pt x="2" y="8276"/>
                    <a:pt x="1" y="8277"/>
                  </a:cubicBezTo>
                  <a:cubicBezTo>
                    <a:pt x="1" y="8276"/>
                    <a:pt x="3" y="8274"/>
                    <a:pt x="4" y="827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43"/>
            <p:cNvSpPr/>
            <p:nvPr/>
          </p:nvSpPr>
          <p:spPr>
            <a:xfrm>
              <a:off x="7108574" y="1374363"/>
              <a:ext cx="177655" cy="184371"/>
            </a:xfrm>
            <a:custGeom>
              <a:rect b="b" l="l" r="r" t="t"/>
              <a:pathLst>
                <a:path extrusionOk="0" h="9691" w="9338">
                  <a:moveTo>
                    <a:pt x="7052" y="0"/>
                  </a:moveTo>
                  <a:cubicBezTo>
                    <a:pt x="6933" y="0"/>
                    <a:pt x="6830" y="90"/>
                    <a:pt x="6756" y="273"/>
                  </a:cubicBezTo>
                  <a:cubicBezTo>
                    <a:pt x="5356" y="3746"/>
                    <a:pt x="2376" y="7269"/>
                    <a:pt x="393" y="8147"/>
                  </a:cubicBezTo>
                  <a:cubicBezTo>
                    <a:pt x="353" y="8163"/>
                    <a:pt x="320" y="8183"/>
                    <a:pt x="283" y="8203"/>
                  </a:cubicBezTo>
                  <a:cubicBezTo>
                    <a:pt x="270" y="8213"/>
                    <a:pt x="260" y="8220"/>
                    <a:pt x="247" y="8227"/>
                  </a:cubicBezTo>
                  <a:cubicBezTo>
                    <a:pt x="233" y="8237"/>
                    <a:pt x="220" y="8247"/>
                    <a:pt x="207" y="8253"/>
                  </a:cubicBezTo>
                  <a:cubicBezTo>
                    <a:pt x="197" y="8263"/>
                    <a:pt x="187" y="8270"/>
                    <a:pt x="177" y="8277"/>
                  </a:cubicBezTo>
                  <a:cubicBezTo>
                    <a:pt x="170" y="8280"/>
                    <a:pt x="167" y="8283"/>
                    <a:pt x="164" y="8287"/>
                  </a:cubicBezTo>
                  <a:cubicBezTo>
                    <a:pt x="153" y="8293"/>
                    <a:pt x="144" y="8303"/>
                    <a:pt x="133" y="8310"/>
                  </a:cubicBezTo>
                  <a:cubicBezTo>
                    <a:pt x="87" y="8350"/>
                    <a:pt x="41" y="8396"/>
                    <a:pt x="1" y="8443"/>
                  </a:cubicBezTo>
                  <a:lnTo>
                    <a:pt x="2166" y="9690"/>
                  </a:lnTo>
                  <a:cubicBezTo>
                    <a:pt x="2273" y="9567"/>
                    <a:pt x="2412" y="9464"/>
                    <a:pt x="2559" y="9401"/>
                  </a:cubicBezTo>
                  <a:cubicBezTo>
                    <a:pt x="4544" y="8519"/>
                    <a:pt x="7525" y="5000"/>
                    <a:pt x="8922" y="1524"/>
                  </a:cubicBezTo>
                  <a:cubicBezTo>
                    <a:pt x="8999" y="1341"/>
                    <a:pt x="9102" y="1251"/>
                    <a:pt x="9218" y="1251"/>
                  </a:cubicBezTo>
                  <a:cubicBezTo>
                    <a:pt x="9258" y="1251"/>
                    <a:pt x="9298" y="1262"/>
                    <a:pt x="9338" y="1278"/>
                  </a:cubicBezTo>
                  <a:lnTo>
                    <a:pt x="8067" y="543"/>
                  </a:lnTo>
                  <a:lnTo>
                    <a:pt x="7198" y="44"/>
                  </a:lnTo>
                  <a:cubicBezTo>
                    <a:pt x="7172" y="27"/>
                    <a:pt x="7146" y="17"/>
                    <a:pt x="7123" y="11"/>
                  </a:cubicBezTo>
                  <a:cubicBezTo>
                    <a:pt x="7099" y="4"/>
                    <a:pt x="7076" y="0"/>
                    <a:pt x="705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43"/>
            <p:cNvSpPr/>
            <p:nvPr/>
          </p:nvSpPr>
          <p:spPr>
            <a:xfrm>
              <a:off x="7139776" y="2701110"/>
              <a:ext cx="278716" cy="152561"/>
            </a:xfrm>
            <a:custGeom>
              <a:rect b="b" l="l" r="r" t="t"/>
              <a:pathLst>
                <a:path extrusionOk="0" h="8019" w="14650">
                  <a:moveTo>
                    <a:pt x="12251" y="1"/>
                  </a:moveTo>
                  <a:cubicBezTo>
                    <a:pt x="11362" y="1"/>
                    <a:pt x="10337" y="257"/>
                    <a:pt x="9507" y="737"/>
                  </a:cubicBezTo>
                  <a:lnTo>
                    <a:pt x="1687" y="5287"/>
                  </a:lnTo>
                  <a:cubicBezTo>
                    <a:pt x="329" y="6073"/>
                    <a:pt x="0" y="7154"/>
                    <a:pt x="955" y="7702"/>
                  </a:cubicBezTo>
                  <a:cubicBezTo>
                    <a:pt x="1323" y="7916"/>
                    <a:pt x="1830" y="8019"/>
                    <a:pt x="2392" y="8019"/>
                  </a:cubicBezTo>
                  <a:cubicBezTo>
                    <a:pt x="3281" y="8019"/>
                    <a:pt x="4308" y="7761"/>
                    <a:pt x="5139" y="7280"/>
                  </a:cubicBezTo>
                  <a:lnTo>
                    <a:pt x="12967" y="2737"/>
                  </a:lnTo>
                  <a:cubicBezTo>
                    <a:pt x="14324" y="1951"/>
                    <a:pt x="14650" y="867"/>
                    <a:pt x="13695" y="318"/>
                  </a:cubicBezTo>
                  <a:cubicBezTo>
                    <a:pt x="13324" y="104"/>
                    <a:pt x="12815" y="1"/>
                    <a:pt x="12251"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43"/>
            <p:cNvSpPr/>
            <p:nvPr/>
          </p:nvSpPr>
          <p:spPr>
            <a:xfrm>
              <a:off x="6109881" y="2752535"/>
              <a:ext cx="151515" cy="174935"/>
            </a:xfrm>
            <a:custGeom>
              <a:rect b="b" l="l" r="r" t="t"/>
              <a:pathLst>
                <a:path extrusionOk="0" h="9195" w="7964">
                  <a:moveTo>
                    <a:pt x="7964" y="0"/>
                  </a:moveTo>
                  <a:lnTo>
                    <a:pt x="0" y="4597"/>
                  </a:lnTo>
                  <a:lnTo>
                    <a:pt x="7964" y="9195"/>
                  </a:lnTo>
                  <a:lnTo>
                    <a:pt x="7964"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43"/>
            <p:cNvSpPr/>
            <p:nvPr/>
          </p:nvSpPr>
          <p:spPr>
            <a:xfrm>
              <a:off x="6445353" y="2697913"/>
              <a:ext cx="244224" cy="281874"/>
            </a:xfrm>
            <a:custGeom>
              <a:rect b="b" l="l" r="r" t="t"/>
              <a:pathLst>
                <a:path extrusionOk="0" h="14816" w="12837">
                  <a:moveTo>
                    <a:pt x="12836" y="0"/>
                  </a:moveTo>
                  <a:lnTo>
                    <a:pt x="0" y="7402"/>
                  </a:lnTo>
                  <a:lnTo>
                    <a:pt x="12833" y="14816"/>
                  </a:lnTo>
                  <a:lnTo>
                    <a:pt x="12836"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43"/>
            <p:cNvSpPr/>
            <p:nvPr/>
          </p:nvSpPr>
          <p:spPr>
            <a:xfrm>
              <a:off x="5822675" y="2497159"/>
              <a:ext cx="234236" cy="304800"/>
            </a:xfrm>
            <a:custGeom>
              <a:rect b="b" l="l" r="r" t="t"/>
              <a:pathLst>
                <a:path extrusionOk="0" h="16021" w="12312">
                  <a:moveTo>
                    <a:pt x="3044" y="1"/>
                  </a:moveTo>
                  <a:cubicBezTo>
                    <a:pt x="2688" y="1"/>
                    <a:pt x="2344" y="51"/>
                    <a:pt x="2020" y="157"/>
                  </a:cubicBezTo>
                  <a:cubicBezTo>
                    <a:pt x="1" y="823"/>
                    <a:pt x="188" y="3461"/>
                    <a:pt x="2606" y="5237"/>
                  </a:cubicBezTo>
                  <a:cubicBezTo>
                    <a:pt x="5024" y="7017"/>
                    <a:pt x="8663" y="9255"/>
                    <a:pt x="9697" y="12289"/>
                  </a:cubicBezTo>
                  <a:lnTo>
                    <a:pt x="11906" y="16021"/>
                  </a:lnTo>
                  <a:lnTo>
                    <a:pt x="12289" y="11870"/>
                  </a:lnTo>
                  <a:cubicBezTo>
                    <a:pt x="12312" y="10007"/>
                    <a:pt x="11011" y="6132"/>
                    <a:pt x="9109" y="3690"/>
                  </a:cubicBezTo>
                  <a:cubicBezTo>
                    <a:pt x="7488" y="1614"/>
                    <a:pt x="5065" y="1"/>
                    <a:pt x="3044" y="1"/>
                  </a:cubicBez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43"/>
            <p:cNvSpPr/>
            <p:nvPr/>
          </p:nvSpPr>
          <p:spPr>
            <a:xfrm>
              <a:off x="5834775" y="2497159"/>
              <a:ext cx="199420" cy="279420"/>
            </a:xfrm>
            <a:custGeom>
              <a:rect b="b" l="l" r="r" t="t"/>
              <a:pathLst>
                <a:path extrusionOk="0" h="14687" w="10482">
                  <a:moveTo>
                    <a:pt x="2409" y="1"/>
                  </a:moveTo>
                  <a:cubicBezTo>
                    <a:pt x="2053" y="1"/>
                    <a:pt x="1710" y="51"/>
                    <a:pt x="1384" y="157"/>
                  </a:cubicBezTo>
                  <a:cubicBezTo>
                    <a:pt x="462" y="460"/>
                    <a:pt x="0" y="1175"/>
                    <a:pt x="0" y="2030"/>
                  </a:cubicBezTo>
                  <a:cubicBezTo>
                    <a:pt x="0" y="3048"/>
                    <a:pt x="656" y="4272"/>
                    <a:pt x="1970" y="5237"/>
                  </a:cubicBezTo>
                  <a:cubicBezTo>
                    <a:pt x="4388" y="7017"/>
                    <a:pt x="8027" y="9255"/>
                    <a:pt x="9061" y="12289"/>
                  </a:cubicBezTo>
                  <a:lnTo>
                    <a:pt x="10482" y="14687"/>
                  </a:lnTo>
                  <a:lnTo>
                    <a:pt x="10482" y="7233"/>
                  </a:lnTo>
                  <a:cubicBezTo>
                    <a:pt x="9950" y="5968"/>
                    <a:pt x="9264" y="4708"/>
                    <a:pt x="8473" y="3690"/>
                  </a:cubicBezTo>
                  <a:cubicBezTo>
                    <a:pt x="6852" y="1617"/>
                    <a:pt x="4431" y="1"/>
                    <a:pt x="240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43"/>
            <p:cNvSpPr/>
            <p:nvPr/>
          </p:nvSpPr>
          <p:spPr>
            <a:xfrm>
              <a:off x="5876973" y="2521207"/>
              <a:ext cx="184562" cy="250293"/>
            </a:xfrm>
            <a:custGeom>
              <a:rect b="b" l="l" r="r" t="t"/>
              <a:pathLst>
                <a:path extrusionOk="0" h="13156" w="9701">
                  <a:moveTo>
                    <a:pt x="152" y="1"/>
                  </a:moveTo>
                  <a:cubicBezTo>
                    <a:pt x="97" y="1"/>
                    <a:pt x="48" y="35"/>
                    <a:pt x="28" y="88"/>
                  </a:cubicBezTo>
                  <a:cubicBezTo>
                    <a:pt x="1" y="158"/>
                    <a:pt x="34" y="238"/>
                    <a:pt x="104" y="264"/>
                  </a:cubicBezTo>
                  <a:cubicBezTo>
                    <a:pt x="3171" y="1442"/>
                    <a:pt x="8251" y="6671"/>
                    <a:pt x="9421" y="13044"/>
                  </a:cubicBezTo>
                  <a:cubicBezTo>
                    <a:pt x="9431" y="13104"/>
                    <a:pt x="9481" y="13151"/>
                    <a:pt x="9541" y="13154"/>
                  </a:cubicBezTo>
                  <a:cubicBezTo>
                    <a:pt x="9545" y="13155"/>
                    <a:pt x="9550" y="13155"/>
                    <a:pt x="9554" y="13155"/>
                  </a:cubicBezTo>
                  <a:cubicBezTo>
                    <a:pt x="9563" y="13155"/>
                    <a:pt x="9571" y="13154"/>
                    <a:pt x="9578" y="13154"/>
                  </a:cubicBezTo>
                  <a:cubicBezTo>
                    <a:pt x="9654" y="13140"/>
                    <a:pt x="9701" y="13067"/>
                    <a:pt x="9688" y="12994"/>
                  </a:cubicBezTo>
                  <a:cubicBezTo>
                    <a:pt x="8500" y="6525"/>
                    <a:pt x="3324" y="1212"/>
                    <a:pt x="204" y="11"/>
                  </a:cubicBezTo>
                  <a:cubicBezTo>
                    <a:pt x="186" y="4"/>
                    <a:pt x="169" y="1"/>
                    <a:pt x="1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43"/>
            <p:cNvSpPr/>
            <p:nvPr/>
          </p:nvSpPr>
          <p:spPr>
            <a:xfrm>
              <a:off x="5839228" y="2660114"/>
              <a:ext cx="201113" cy="198659"/>
            </a:xfrm>
            <a:custGeom>
              <a:rect b="b" l="l" r="r" t="t"/>
              <a:pathLst>
                <a:path extrusionOk="0" h="10442" w="10571">
                  <a:moveTo>
                    <a:pt x="2868" y="0"/>
                  </a:moveTo>
                  <a:cubicBezTo>
                    <a:pt x="955" y="0"/>
                    <a:pt x="0" y="1254"/>
                    <a:pt x="708" y="2595"/>
                  </a:cubicBezTo>
                  <a:cubicBezTo>
                    <a:pt x="1360" y="3829"/>
                    <a:pt x="4247" y="4591"/>
                    <a:pt x="6515" y="6197"/>
                  </a:cubicBezTo>
                  <a:cubicBezTo>
                    <a:pt x="8565" y="7648"/>
                    <a:pt x="9822" y="9390"/>
                    <a:pt x="10108" y="10442"/>
                  </a:cubicBezTo>
                  <a:lnTo>
                    <a:pt x="10570" y="8460"/>
                  </a:lnTo>
                  <a:cubicBezTo>
                    <a:pt x="9968" y="3622"/>
                    <a:pt x="5877" y="369"/>
                    <a:pt x="3529" y="47"/>
                  </a:cubicBezTo>
                  <a:cubicBezTo>
                    <a:pt x="3298" y="15"/>
                    <a:pt x="3077" y="0"/>
                    <a:pt x="286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43"/>
            <p:cNvSpPr/>
            <p:nvPr/>
          </p:nvSpPr>
          <p:spPr>
            <a:xfrm>
              <a:off x="5892802" y="2674417"/>
              <a:ext cx="158802" cy="153494"/>
            </a:xfrm>
            <a:custGeom>
              <a:rect b="b" l="l" r="r" t="t"/>
              <a:pathLst>
                <a:path extrusionOk="0" h="8068" w="8347">
                  <a:moveTo>
                    <a:pt x="145" y="0"/>
                  </a:moveTo>
                  <a:cubicBezTo>
                    <a:pt x="76" y="0"/>
                    <a:pt x="20" y="47"/>
                    <a:pt x="10" y="118"/>
                  </a:cubicBezTo>
                  <a:cubicBezTo>
                    <a:pt x="1" y="191"/>
                    <a:pt x="54" y="261"/>
                    <a:pt x="127" y="271"/>
                  </a:cubicBezTo>
                  <a:cubicBezTo>
                    <a:pt x="2050" y="543"/>
                    <a:pt x="6181" y="2506"/>
                    <a:pt x="8064" y="7975"/>
                  </a:cubicBezTo>
                  <a:cubicBezTo>
                    <a:pt x="8084" y="8028"/>
                    <a:pt x="8130" y="8061"/>
                    <a:pt x="8180" y="8068"/>
                  </a:cubicBezTo>
                  <a:cubicBezTo>
                    <a:pt x="8200" y="8068"/>
                    <a:pt x="8220" y="8064"/>
                    <a:pt x="8237" y="8058"/>
                  </a:cubicBezTo>
                  <a:cubicBezTo>
                    <a:pt x="8310" y="8035"/>
                    <a:pt x="8346" y="7958"/>
                    <a:pt x="8323" y="7885"/>
                  </a:cubicBezTo>
                  <a:cubicBezTo>
                    <a:pt x="6397" y="2304"/>
                    <a:pt x="2289" y="304"/>
                    <a:pt x="164" y="1"/>
                  </a:cubicBezTo>
                  <a:cubicBezTo>
                    <a:pt x="157" y="0"/>
                    <a:pt x="151" y="0"/>
                    <a:pt x="1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43"/>
            <p:cNvSpPr/>
            <p:nvPr/>
          </p:nvSpPr>
          <p:spPr>
            <a:xfrm>
              <a:off x="6036329" y="1794955"/>
              <a:ext cx="768230" cy="1080163"/>
            </a:xfrm>
            <a:custGeom>
              <a:rect b="b" l="l" r="r" t="t"/>
              <a:pathLst>
                <a:path extrusionOk="0" h="56776" w="40380">
                  <a:moveTo>
                    <a:pt x="40380" y="1"/>
                  </a:moveTo>
                  <a:lnTo>
                    <a:pt x="1" y="23312"/>
                  </a:lnTo>
                  <a:lnTo>
                    <a:pt x="1" y="56283"/>
                  </a:lnTo>
                  <a:cubicBezTo>
                    <a:pt x="1" y="56589"/>
                    <a:pt x="134" y="56776"/>
                    <a:pt x="357" y="56776"/>
                  </a:cubicBezTo>
                  <a:cubicBezTo>
                    <a:pt x="454" y="56776"/>
                    <a:pt x="566" y="56739"/>
                    <a:pt x="679" y="56673"/>
                  </a:cubicBezTo>
                  <a:lnTo>
                    <a:pt x="39588" y="34209"/>
                  </a:lnTo>
                  <a:cubicBezTo>
                    <a:pt x="40024" y="33956"/>
                    <a:pt x="40380" y="33345"/>
                    <a:pt x="40380" y="32838"/>
                  </a:cubicBezTo>
                  <a:lnTo>
                    <a:pt x="40380" y="1"/>
                  </a:ln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43"/>
            <p:cNvSpPr/>
            <p:nvPr/>
          </p:nvSpPr>
          <p:spPr>
            <a:xfrm>
              <a:off x="6034179" y="1791226"/>
              <a:ext cx="772529" cy="1086042"/>
            </a:xfrm>
            <a:custGeom>
              <a:rect b="b" l="l" r="r" t="t"/>
              <a:pathLst>
                <a:path extrusionOk="0" h="57085" w="40606">
                  <a:moveTo>
                    <a:pt x="40376" y="396"/>
                  </a:moveTo>
                  <a:lnTo>
                    <a:pt x="40376" y="33034"/>
                  </a:lnTo>
                  <a:cubicBezTo>
                    <a:pt x="40376" y="33493"/>
                    <a:pt x="40040" y="34076"/>
                    <a:pt x="39641" y="34305"/>
                  </a:cubicBezTo>
                  <a:lnTo>
                    <a:pt x="736" y="56772"/>
                  </a:lnTo>
                  <a:cubicBezTo>
                    <a:pt x="639" y="56825"/>
                    <a:pt x="547" y="56855"/>
                    <a:pt x="470" y="56855"/>
                  </a:cubicBezTo>
                  <a:cubicBezTo>
                    <a:pt x="254" y="56855"/>
                    <a:pt x="230" y="56592"/>
                    <a:pt x="230" y="56479"/>
                  </a:cubicBezTo>
                  <a:lnTo>
                    <a:pt x="230" y="23574"/>
                  </a:lnTo>
                  <a:lnTo>
                    <a:pt x="40376" y="396"/>
                  </a:lnTo>
                  <a:close/>
                  <a:moveTo>
                    <a:pt x="40606" y="0"/>
                  </a:moveTo>
                  <a:lnTo>
                    <a:pt x="1" y="23442"/>
                  </a:lnTo>
                  <a:lnTo>
                    <a:pt x="1" y="56479"/>
                  </a:lnTo>
                  <a:cubicBezTo>
                    <a:pt x="1" y="56861"/>
                    <a:pt x="191" y="57084"/>
                    <a:pt x="470" y="57084"/>
                  </a:cubicBezTo>
                  <a:cubicBezTo>
                    <a:pt x="582" y="57084"/>
                    <a:pt x="713" y="57048"/>
                    <a:pt x="849" y="56968"/>
                  </a:cubicBezTo>
                  <a:lnTo>
                    <a:pt x="39757" y="34505"/>
                  </a:lnTo>
                  <a:cubicBezTo>
                    <a:pt x="40227" y="34236"/>
                    <a:pt x="40606" y="33577"/>
                    <a:pt x="40606" y="33034"/>
                  </a:cubicBezTo>
                  <a:lnTo>
                    <a:pt x="40606"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43"/>
            <p:cNvSpPr/>
            <p:nvPr/>
          </p:nvSpPr>
          <p:spPr>
            <a:xfrm>
              <a:off x="6034179" y="1791226"/>
              <a:ext cx="772529" cy="550964"/>
            </a:xfrm>
            <a:custGeom>
              <a:rect b="b" l="l" r="r" t="t"/>
              <a:pathLst>
                <a:path extrusionOk="0" h="28960" w="40606">
                  <a:moveTo>
                    <a:pt x="40606" y="0"/>
                  </a:moveTo>
                  <a:lnTo>
                    <a:pt x="1" y="23442"/>
                  </a:lnTo>
                  <a:lnTo>
                    <a:pt x="1" y="28960"/>
                  </a:lnTo>
                  <a:lnTo>
                    <a:pt x="40606" y="5516"/>
                  </a:lnTo>
                  <a:lnTo>
                    <a:pt x="4060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43"/>
            <p:cNvSpPr/>
            <p:nvPr/>
          </p:nvSpPr>
          <p:spPr>
            <a:xfrm>
              <a:off x="6094755" y="2097323"/>
              <a:ext cx="242378" cy="164015"/>
            </a:xfrm>
            <a:custGeom>
              <a:rect b="b" l="l" r="r" t="t"/>
              <a:pathLst>
                <a:path extrusionOk="0" h="8621" w="12740">
                  <a:moveTo>
                    <a:pt x="12740" y="1"/>
                  </a:moveTo>
                  <a:lnTo>
                    <a:pt x="257" y="7206"/>
                  </a:lnTo>
                  <a:cubicBezTo>
                    <a:pt x="117" y="7290"/>
                    <a:pt x="0" y="7485"/>
                    <a:pt x="0" y="7649"/>
                  </a:cubicBezTo>
                  <a:lnTo>
                    <a:pt x="0" y="8440"/>
                  </a:lnTo>
                  <a:cubicBezTo>
                    <a:pt x="0" y="8554"/>
                    <a:pt x="60" y="8621"/>
                    <a:pt x="144" y="8621"/>
                  </a:cubicBezTo>
                  <a:cubicBezTo>
                    <a:pt x="178" y="8621"/>
                    <a:pt x="216" y="8610"/>
                    <a:pt x="257" y="8587"/>
                  </a:cubicBezTo>
                  <a:lnTo>
                    <a:pt x="12740" y="1378"/>
                  </a:lnTo>
                  <a:lnTo>
                    <a:pt x="12740" y="1"/>
                  </a:ln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43"/>
            <p:cNvSpPr/>
            <p:nvPr/>
          </p:nvSpPr>
          <p:spPr>
            <a:xfrm>
              <a:off x="6337118" y="2081951"/>
              <a:ext cx="30345" cy="41589"/>
            </a:xfrm>
            <a:custGeom>
              <a:rect b="b" l="l" r="r" t="t"/>
              <a:pathLst>
                <a:path extrusionOk="0" h="2186" w="1595">
                  <a:moveTo>
                    <a:pt x="1451" y="1"/>
                  </a:moveTo>
                  <a:cubicBezTo>
                    <a:pt x="1417" y="1"/>
                    <a:pt x="1378" y="11"/>
                    <a:pt x="1338" y="34"/>
                  </a:cubicBezTo>
                  <a:lnTo>
                    <a:pt x="1" y="809"/>
                  </a:lnTo>
                  <a:lnTo>
                    <a:pt x="1" y="2186"/>
                  </a:lnTo>
                  <a:lnTo>
                    <a:pt x="1338" y="1415"/>
                  </a:lnTo>
                  <a:cubicBezTo>
                    <a:pt x="1478" y="1332"/>
                    <a:pt x="1594" y="1135"/>
                    <a:pt x="1594" y="972"/>
                  </a:cubicBezTo>
                  <a:lnTo>
                    <a:pt x="1594" y="181"/>
                  </a:lnTo>
                  <a:cubicBezTo>
                    <a:pt x="1594" y="67"/>
                    <a:pt x="1535" y="1"/>
                    <a:pt x="1451"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43"/>
            <p:cNvSpPr/>
            <p:nvPr/>
          </p:nvSpPr>
          <p:spPr>
            <a:xfrm>
              <a:off x="6034179" y="1745832"/>
              <a:ext cx="772529" cy="491378"/>
            </a:xfrm>
            <a:custGeom>
              <a:rect b="b" l="l" r="r" t="t"/>
              <a:pathLst>
                <a:path extrusionOk="0" h="25828" w="40606">
                  <a:moveTo>
                    <a:pt x="40138" y="1"/>
                  </a:moveTo>
                  <a:cubicBezTo>
                    <a:pt x="40024" y="1"/>
                    <a:pt x="39894" y="38"/>
                    <a:pt x="39757" y="118"/>
                  </a:cubicBezTo>
                  <a:lnTo>
                    <a:pt x="849" y="22581"/>
                  </a:lnTo>
                  <a:cubicBezTo>
                    <a:pt x="380" y="22851"/>
                    <a:pt x="1" y="23509"/>
                    <a:pt x="1" y="24051"/>
                  </a:cubicBezTo>
                  <a:lnTo>
                    <a:pt x="1" y="25828"/>
                  </a:lnTo>
                  <a:lnTo>
                    <a:pt x="40606" y="2386"/>
                  </a:lnTo>
                  <a:lnTo>
                    <a:pt x="40606" y="607"/>
                  </a:lnTo>
                  <a:cubicBezTo>
                    <a:pt x="40606" y="223"/>
                    <a:pt x="40416" y="1"/>
                    <a:pt x="40138"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43"/>
            <p:cNvSpPr/>
            <p:nvPr/>
          </p:nvSpPr>
          <p:spPr>
            <a:xfrm>
              <a:off x="6713305" y="1804810"/>
              <a:ext cx="15144" cy="19615"/>
            </a:xfrm>
            <a:custGeom>
              <a:rect b="b" l="l" r="r" t="t"/>
              <a:pathLst>
                <a:path extrusionOk="0" h="1031" w="796">
                  <a:moveTo>
                    <a:pt x="574" y="1"/>
                  </a:moveTo>
                  <a:cubicBezTo>
                    <a:pt x="520" y="1"/>
                    <a:pt x="460" y="18"/>
                    <a:pt x="396" y="55"/>
                  </a:cubicBezTo>
                  <a:cubicBezTo>
                    <a:pt x="177" y="181"/>
                    <a:pt x="0" y="491"/>
                    <a:pt x="0" y="746"/>
                  </a:cubicBezTo>
                  <a:cubicBezTo>
                    <a:pt x="0" y="926"/>
                    <a:pt x="89" y="1030"/>
                    <a:pt x="219" y="1030"/>
                  </a:cubicBezTo>
                  <a:cubicBezTo>
                    <a:pt x="273" y="1030"/>
                    <a:pt x="333" y="1013"/>
                    <a:pt x="396" y="976"/>
                  </a:cubicBezTo>
                  <a:cubicBezTo>
                    <a:pt x="616" y="850"/>
                    <a:pt x="795" y="540"/>
                    <a:pt x="795" y="284"/>
                  </a:cubicBezTo>
                  <a:cubicBezTo>
                    <a:pt x="795" y="105"/>
                    <a:pt x="705" y="1"/>
                    <a:pt x="574" y="1"/>
                  </a:cubicBez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43"/>
            <p:cNvSpPr/>
            <p:nvPr/>
          </p:nvSpPr>
          <p:spPr>
            <a:xfrm>
              <a:off x="6737277" y="1790959"/>
              <a:ext cx="15144" cy="19596"/>
            </a:xfrm>
            <a:custGeom>
              <a:rect b="b" l="l" r="r" t="t"/>
              <a:pathLst>
                <a:path extrusionOk="0" h="1030" w="796">
                  <a:moveTo>
                    <a:pt x="576" y="0"/>
                  </a:moveTo>
                  <a:cubicBezTo>
                    <a:pt x="522" y="0"/>
                    <a:pt x="461" y="18"/>
                    <a:pt x="397" y="54"/>
                  </a:cubicBezTo>
                  <a:cubicBezTo>
                    <a:pt x="177" y="181"/>
                    <a:pt x="1" y="490"/>
                    <a:pt x="1" y="743"/>
                  </a:cubicBezTo>
                  <a:cubicBezTo>
                    <a:pt x="1" y="925"/>
                    <a:pt x="90" y="1030"/>
                    <a:pt x="220" y="1030"/>
                  </a:cubicBezTo>
                  <a:cubicBezTo>
                    <a:pt x="273" y="1030"/>
                    <a:pt x="333" y="1012"/>
                    <a:pt x="397" y="975"/>
                  </a:cubicBezTo>
                  <a:cubicBezTo>
                    <a:pt x="619" y="846"/>
                    <a:pt x="796" y="540"/>
                    <a:pt x="796" y="284"/>
                  </a:cubicBezTo>
                  <a:cubicBezTo>
                    <a:pt x="796" y="104"/>
                    <a:pt x="707" y="0"/>
                    <a:pt x="576" y="0"/>
                  </a:cubicBez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43"/>
            <p:cNvSpPr/>
            <p:nvPr/>
          </p:nvSpPr>
          <p:spPr>
            <a:xfrm>
              <a:off x="6761268" y="1777090"/>
              <a:ext cx="15144" cy="19577"/>
            </a:xfrm>
            <a:custGeom>
              <a:rect b="b" l="l" r="r" t="t"/>
              <a:pathLst>
                <a:path extrusionOk="0" h="1029" w="796">
                  <a:moveTo>
                    <a:pt x="576" y="1"/>
                  </a:moveTo>
                  <a:cubicBezTo>
                    <a:pt x="523" y="1"/>
                    <a:pt x="463" y="18"/>
                    <a:pt x="399" y="55"/>
                  </a:cubicBezTo>
                  <a:cubicBezTo>
                    <a:pt x="177" y="181"/>
                    <a:pt x="0" y="491"/>
                    <a:pt x="0" y="743"/>
                  </a:cubicBezTo>
                  <a:cubicBezTo>
                    <a:pt x="0" y="924"/>
                    <a:pt x="89" y="1029"/>
                    <a:pt x="219" y="1029"/>
                  </a:cubicBezTo>
                  <a:cubicBezTo>
                    <a:pt x="273" y="1029"/>
                    <a:pt x="334" y="1011"/>
                    <a:pt x="399" y="973"/>
                  </a:cubicBezTo>
                  <a:cubicBezTo>
                    <a:pt x="619" y="846"/>
                    <a:pt x="795" y="537"/>
                    <a:pt x="795" y="284"/>
                  </a:cubicBezTo>
                  <a:cubicBezTo>
                    <a:pt x="795" y="105"/>
                    <a:pt x="707" y="1"/>
                    <a:pt x="576" y="1"/>
                  </a:cubicBez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43"/>
            <p:cNvSpPr/>
            <p:nvPr/>
          </p:nvSpPr>
          <p:spPr>
            <a:xfrm>
              <a:off x="6547804" y="1962225"/>
              <a:ext cx="33123" cy="42787"/>
            </a:xfrm>
            <a:custGeom>
              <a:rect b="b" l="l" r="r" t="t"/>
              <a:pathLst>
                <a:path extrusionOk="0" h="2249" w="1741">
                  <a:moveTo>
                    <a:pt x="1258" y="1"/>
                  </a:moveTo>
                  <a:cubicBezTo>
                    <a:pt x="1141" y="1"/>
                    <a:pt x="1008" y="41"/>
                    <a:pt x="868" y="120"/>
                  </a:cubicBezTo>
                  <a:cubicBezTo>
                    <a:pt x="389" y="396"/>
                    <a:pt x="1" y="1071"/>
                    <a:pt x="1" y="1627"/>
                  </a:cubicBezTo>
                  <a:cubicBezTo>
                    <a:pt x="1" y="2020"/>
                    <a:pt x="197" y="2249"/>
                    <a:pt x="480" y="2249"/>
                  </a:cubicBezTo>
                  <a:cubicBezTo>
                    <a:pt x="599" y="2249"/>
                    <a:pt x="729" y="2209"/>
                    <a:pt x="868" y="2129"/>
                  </a:cubicBezTo>
                  <a:cubicBezTo>
                    <a:pt x="1351" y="1853"/>
                    <a:pt x="1740" y="1178"/>
                    <a:pt x="1740" y="623"/>
                  </a:cubicBezTo>
                  <a:cubicBezTo>
                    <a:pt x="1740" y="230"/>
                    <a:pt x="1544" y="1"/>
                    <a:pt x="1258" y="1"/>
                  </a:cubicBezTo>
                  <a:close/>
                </a:path>
              </a:pathLst>
            </a:custGeom>
            <a:solidFill>
              <a:srgbClr val="23C7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43"/>
            <p:cNvSpPr/>
            <p:nvPr/>
          </p:nvSpPr>
          <p:spPr>
            <a:xfrm>
              <a:off x="6472046" y="2005964"/>
              <a:ext cx="33123" cy="42787"/>
            </a:xfrm>
            <a:custGeom>
              <a:rect b="b" l="l" r="r" t="t"/>
              <a:pathLst>
                <a:path extrusionOk="0" h="2249" w="1741">
                  <a:moveTo>
                    <a:pt x="1258" y="0"/>
                  </a:moveTo>
                  <a:cubicBezTo>
                    <a:pt x="1142" y="0"/>
                    <a:pt x="1009" y="40"/>
                    <a:pt x="869" y="120"/>
                  </a:cubicBezTo>
                  <a:cubicBezTo>
                    <a:pt x="390" y="396"/>
                    <a:pt x="1" y="1071"/>
                    <a:pt x="1" y="1626"/>
                  </a:cubicBezTo>
                  <a:cubicBezTo>
                    <a:pt x="1" y="2019"/>
                    <a:pt x="197" y="2248"/>
                    <a:pt x="484" y="2248"/>
                  </a:cubicBezTo>
                  <a:cubicBezTo>
                    <a:pt x="599" y="2248"/>
                    <a:pt x="733" y="2208"/>
                    <a:pt x="869" y="2128"/>
                  </a:cubicBezTo>
                  <a:cubicBezTo>
                    <a:pt x="1351" y="1853"/>
                    <a:pt x="1741" y="1178"/>
                    <a:pt x="1741" y="622"/>
                  </a:cubicBezTo>
                  <a:cubicBezTo>
                    <a:pt x="1741" y="229"/>
                    <a:pt x="1545" y="0"/>
                    <a:pt x="1258" y="0"/>
                  </a:cubicBezTo>
                  <a:close/>
                </a:path>
              </a:pathLst>
            </a:custGeom>
            <a:solidFill>
              <a:srgbClr val="23C7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43"/>
            <p:cNvSpPr/>
            <p:nvPr/>
          </p:nvSpPr>
          <p:spPr>
            <a:xfrm>
              <a:off x="6623487" y="1918486"/>
              <a:ext cx="33199" cy="42806"/>
            </a:xfrm>
            <a:custGeom>
              <a:rect b="b" l="l" r="r" t="t"/>
              <a:pathLst>
                <a:path extrusionOk="0" h="2250" w="1745">
                  <a:moveTo>
                    <a:pt x="1261" y="0"/>
                  </a:moveTo>
                  <a:cubicBezTo>
                    <a:pt x="1145" y="0"/>
                    <a:pt x="1012" y="40"/>
                    <a:pt x="872" y="120"/>
                  </a:cubicBezTo>
                  <a:cubicBezTo>
                    <a:pt x="393" y="396"/>
                    <a:pt x="1" y="1072"/>
                    <a:pt x="1" y="1627"/>
                  </a:cubicBezTo>
                  <a:cubicBezTo>
                    <a:pt x="1" y="2020"/>
                    <a:pt x="197" y="2249"/>
                    <a:pt x="483" y="2249"/>
                  </a:cubicBezTo>
                  <a:cubicBezTo>
                    <a:pt x="599" y="2249"/>
                    <a:pt x="733" y="2209"/>
                    <a:pt x="872" y="2130"/>
                  </a:cubicBezTo>
                  <a:cubicBezTo>
                    <a:pt x="1351" y="1853"/>
                    <a:pt x="1744" y="1178"/>
                    <a:pt x="1744" y="623"/>
                  </a:cubicBezTo>
                  <a:cubicBezTo>
                    <a:pt x="1744" y="230"/>
                    <a:pt x="1548" y="0"/>
                    <a:pt x="1261" y="0"/>
                  </a:cubicBezTo>
                  <a:close/>
                </a:path>
              </a:pathLst>
            </a:custGeom>
            <a:solidFill>
              <a:srgbClr val="23C7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43"/>
            <p:cNvSpPr/>
            <p:nvPr/>
          </p:nvSpPr>
          <p:spPr>
            <a:xfrm>
              <a:off x="6699245" y="1874690"/>
              <a:ext cx="33123" cy="42806"/>
            </a:xfrm>
            <a:custGeom>
              <a:rect b="b" l="l" r="r" t="t"/>
              <a:pathLst>
                <a:path extrusionOk="0" h="2250" w="1741">
                  <a:moveTo>
                    <a:pt x="1261" y="1"/>
                  </a:moveTo>
                  <a:cubicBezTo>
                    <a:pt x="1142" y="1"/>
                    <a:pt x="1011" y="38"/>
                    <a:pt x="872" y="121"/>
                  </a:cubicBezTo>
                  <a:cubicBezTo>
                    <a:pt x="390" y="397"/>
                    <a:pt x="1" y="1072"/>
                    <a:pt x="1" y="1628"/>
                  </a:cubicBezTo>
                  <a:cubicBezTo>
                    <a:pt x="1" y="2020"/>
                    <a:pt x="197" y="2250"/>
                    <a:pt x="483" y="2250"/>
                  </a:cubicBezTo>
                  <a:cubicBezTo>
                    <a:pt x="599" y="2250"/>
                    <a:pt x="732" y="2210"/>
                    <a:pt x="872" y="2130"/>
                  </a:cubicBezTo>
                  <a:cubicBezTo>
                    <a:pt x="1351" y="1851"/>
                    <a:pt x="1740" y="1178"/>
                    <a:pt x="1740" y="623"/>
                  </a:cubicBezTo>
                  <a:cubicBezTo>
                    <a:pt x="1740" y="227"/>
                    <a:pt x="1544" y="1"/>
                    <a:pt x="1261" y="1"/>
                  </a:cubicBezTo>
                  <a:close/>
                </a:path>
              </a:pathLst>
            </a:custGeom>
            <a:solidFill>
              <a:srgbClr val="23C7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43"/>
            <p:cNvSpPr/>
            <p:nvPr/>
          </p:nvSpPr>
          <p:spPr>
            <a:xfrm>
              <a:off x="6094755" y="2244351"/>
              <a:ext cx="212072" cy="318117"/>
            </a:xfrm>
            <a:custGeom>
              <a:rect b="b" l="l" r="r" t="t"/>
              <a:pathLst>
                <a:path extrusionOk="0" h="16721" w="11147">
                  <a:moveTo>
                    <a:pt x="10678" y="1"/>
                  </a:moveTo>
                  <a:cubicBezTo>
                    <a:pt x="10564" y="1"/>
                    <a:pt x="10435" y="38"/>
                    <a:pt x="10299" y="116"/>
                  </a:cubicBezTo>
                  <a:lnTo>
                    <a:pt x="848" y="5572"/>
                  </a:lnTo>
                  <a:cubicBezTo>
                    <a:pt x="383" y="5841"/>
                    <a:pt x="0" y="6500"/>
                    <a:pt x="0" y="7042"/>
                  </a:cubicBezTo>
                  <a:lnTo>
                    <a:pt x="0" y="16113"/>
                  </a:lnTo>
                  <a:cubicBezTo>
                    <a:pt x="0" y="16498"/>
                    <a:pt x="193" y="16721"/>
                    <a:pt x="473" y="16721"/>
                  </a:cubicBezTo>
                  <a:cubicBezTo>
                    <a:pt x="587" y="16721"/>
                    <a:pt x="716" y="16684"/>
                    <a:pt x="851" y="16606"/>
                  </a:cubicBezTo>
                  <a:lnTo>
                    <a:pt x="10299" y="11147"/>
                  </a:lnTo>
                  <a:cubicBezTo>
                    <a:pt x="10767" y="10878"/>
                    <a:pt x="11147" y="10219"/>
                    <a:pt x="11147" y="9680"/>
                  </a:cubicBezTo>
                  <a:lnTo>
                    <a:pt x="11147" y="606"/>
                  </a:lnTo>
                  <a:cubicBezTo>
                    <a:pt x="11147" y="221"/>
                    <a:pt x="10956" y="1"/>
                    <a:pt x="10678"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43"/>
            <p:cNvSpPr/>
            <p:nvPr/>
          </p:nvSpPr>
          <p:spPr>
            <a:xfrm>
              <a:off x="6352320" y="1981992"/>
              <a:ext cx="408961" cy="431810"/>
            </a:xfrm>
            <a:custGeom>
              <a:rect b="b" l="l" r="r" t="t"/>
              <a:pathLst>
                <a:path extrusionOk="0" h="22697" w="21496">
                  <a:moveTo>
                    <a:pt x="21025" y="0"/>
                  </a:moveTo>
                  <a:cubicBezTo>
                    <a:pt x="20912" y="0"/>
                    <a:pt x="20783" y="37"/>
                    <a:pt x="20648" y="115"/>
                  </a:cubicBezTo>
                  <a:lnTo>
                    <a:pt x="849" y="11548"/>
                  </a:lnTo>
                  <a:cubicBezTo>
                    <a:pt x="380" y="11818"/>
                    <a:pt x="0" y="12477"/>
                    <a:pt x="0" y="13019"/>
                  </a:cubicBezTo>
                  <a:lnTo>
                    <a:pt x="0" y="22089"/>
                  </a:lnTo>
                  <a:cubicBezTo>
                    <a:pt x="0" y="22474"/>
                    <a:pt x="191" y="22696"/>
                    <a:pt x="468" y="22696"/>
                  </a:cubicBezTo>
                  <a:cubicBezTo>
                    <a:pt x="583" y="22696"/>
                    <a:pt x="712" y="22658"/>
                    <a:pt x="849" y="22579"/>
                  </a:cubicBezTo>
                  <a:lnTo>
                    <a:pt x="20648" y="11149"/>
                  </a:lnTo>
                  <a:cubicBezTo>
                    <a:pt x="21116" y="10877"/>
                    <a:pt x="21495" y="10218"/>
                    <a:pt x="21495" y="9679"/>
                  </a:cubicBezTo>
                  <a:lnTo>
                    <a:pt x="21495" y="605"/>
                  </a:lnTo>
                  <a:cubicBezTo>
                    <a:pt x="21495" y="222"/>
                    <a:pt x="21304" y="0"/>
                    <a:pt x="21025"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43"/>
            <p:cNvSpPr/>
            <p:nvPr/>
          </p:nvSpPr>
          <p:spPr>
            <a:xfrm>
              <a:off x="6094755" y="2445372"/>
              <a:ext cx="318155" cy="204671"/>
            </a:xfrm>
            <a:custGeom>
              <a:rect b="b" l="l" r="r" t="t"/>
              <a:pathLst>
                <a:path extrusionOk="0" h="10758" w="16723">
                  <a:moveTo>
                    <a:pt x="16270" y="0"/>
                  </a:moveTo>
                  <a:cubicBezTo>
                    <a:pt x="16151" y="0"/>
                    <a:pt x="16016" y="39"/>
                    <a:pt x="15873" y="122"/>
                  </a:cubicBezTo>
                  <a:lnTo>
                    <a:pt x="848" y="8797"/>
                  </a:lnTo>
                  <a:cubicBezTo>
                    <a:pt x="383" y="9066"/>
                    <a:pt x="0" y="9699"/>
                    <a:pt x="0" y="10204"/>
                  </a:cubicBezTo>
                  <a:cubicBezTo>
                    <a:pt x="0" y="10556"/>
                    <a:pt x="183" y="10757"/>
                    <a:pt x="450" y="10757"/>
                  </a:cubicBezTo>
                  <a:cubicBezTo>
                    <a:pt x="569" y="10757"/>
                    <a:pt x="705" y="10717"/>
                    <a:pt x="848" y="10634"/>
                  </a:cubicBezTo>
                  <a:lnTo>
                    <a:pt x="15873" y="1961"/>
                  </a:lnTo>
                  <a:cubicBezTo>
                    <a:pt x="16343" y="1692"/>
                    <a:pt x="16722" y="1060"/>
                    <a:pt x="16722" y="551"/>
                  </a:cubicBezTo>
                  <a:cubicBezTo>
                    <a:pt x="16722" y="200"/>
                    <a:pt x="16538" y="0"/>
                    <a:pt x="16270"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43"/>
            <p:cNvSpPr/>
            <p:nvPr/>
          </p:nvSpPr>
          <p:spPr>
            <a:xfrm>
              <a:off x="6094755" y="2506557"/>
              <a:ext cx="318155" cy="204709"/>
            </a:xfrm>
            <a:custGeom>
              <a:rect b="b" l="l" r="r" t="t"/>
              <a:pathLst>
                <a:path extrusionOk="0" h="10760" w="16723">
                  <a:moveTo>
                    <a:pt x="16269" y="1"/>
                  </a:moveTo>
                  <a:cubicBezTo>
                    <a:pt x="16151" y="1"/>
                    <a:pt x="16016" y="40"/>
                    <a:pt x="15873" y="122"/>
                  </a:cubicBezTo>
                  <a:lnTo>
                    <a:pt x="848" y="8798"/>
                  </a:lnTo>
                  <a:cubicBezTo>
                    <a:pt x="383" y="9067"/>
                    <a:pt x="0" y="9699"/>
                    <a:pt x="0" y="10208"/>
                  </a:cubicBezTo>
                  <a:cubicBezTo>
                    <a:pt x="0" y="10559"/>
                    <a:pt x="184" y="10759"/>
                    <a:pt x="452" y="10759"/>
                  </a:cubicBezTo>
                  <a:cubicBezTo>
                    <a:pt x="570" y="10759"/>
                    <a:pt x="705" y="10720"/>
                    <a:pt x="848" y="10637"/>
                  </a:cubicBezTo>
                  <a:lnTo>
                    <a:pt x="15873" y="1962"/>
                  </a:lnTo>
                  <a:cubicBezTo>
                    <a:pt x="16343" y="1693"/>
                    <a:pt x="16722" y="1060"/>
                    <a:pt x="16722" y="555"/>
                  </a:cubicBezTo>
                  <a:cubicBezTo>
                    <a:pt x="16722" y="202"/>
                    <a:pt x="16538" y="1"/>
                    <a:pt x="16269"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43"/>
            <p:cNvSpPr/>
            <p:nvPr/>
          </p:nvSpPr>
          <p:spPr>
            <a:xfrm>
              <a:off x="6094755" y="2567780"/>
              <a:ext cx="318155" cy="204671"/>
            </a:xfrm>
            <a:custGeom>
              <a:rect b="b" l="l" r="r" t="t"/>
              <a:pathLst>
                <a:path extrusionOk="0" h="10758" w="16723">
                  <a:moveTo>
                    <a:pt x="16271" y="1"/>
                  </a:moveTo>
                  <a:cubicBezTo>
                    <a:pt x="16152" y="1"/>
                    <a:pt x="16017" y="41"/>
                    <a:pt x="15873" y="125"/>
                  </a:cubicBezTo>
                  <a:lnTo>
                    <a:pt x="848" y="8796"/>
                  </a:lnTo>
                  <a:cubicBezTo>
                    <a:pt x="383" y="9066"/>
                    <a:pt x="0" y="9698"/>
                    <a:pt x="0" y="10207"/>
                  </a:cubicBezTo>
                  <a:cubicBezTo>
                    <a:pt x="0" y="10557"/>
                    <a:pt x="184" y="10758"/>
                    <a:pt x="452" y="10758"/>
                  </a:cubicBezTo>
                  <a:cubicBezTo>
                    <a:pt x="570" y="10758"/>
                    <a:pt x="705" y="10718"/>
                    <a:pt x="848" y="10636"/>
                  </a:cubicBezTo>
                  <a:lnTo>
                    <a:pt x="15873" y="1961"/>
                  </a:lnTo>
                  <a:cubicBezTo>
                    <a:pt x="16343" y="1691"/>
                    <a:pt x="16722" y="1059"/>
                    <a:pt x="16722" y="554"/>
                  </a:cubicBezTo>
                  <a:cubicBezTo>
                    <a:pt x="16722" y="202"/>
                    <a:pt x="16539" y="1"/>
                    <a:pt x="16271"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43"/>
            <p:cNvSpPr/>
            <p:nvPr/>
          </p:nvSpPr>
          <p:spPr>
            <a:xfrm>
              <a:off x="6246254" y="2222339"/>
              <a:ext cx="545276" cy="710546"/>
            </a:xfrm>
            <a:custGeom>
              <a:rect b="b" l="l" r="r" t="t"/>
              <a:pathLst>
                <a:path extrusionOk="0" h="37348" w="28661">
                  <a:moveTo>
                    <a:pt x="27069" y="1"/>
                  </a:moveTo>
                  <a:cubicBezTo>
                    <a:pt x="26885" y="1"/>
                    <a:pt x="26702" y="42"/>
                    <a:pt x="26562" y="123"/>
                  </a:cubicBezTo>
                  <a:lnTo>
                    <a:pt x="509" y="15161"/>
                  </a:lnTo>
                  <a:cubicBezTo>
                    <a:pt x="227" y="15324"/>
                    <a:pt x="1" y="15720"/>
                    <a:pt x="1" y="16043"/>
                  </a:cubicBezTo>
                  <a:lnTo>
                    <a:pt x="1" y="36014"/>
                  </a:lnTo>
                  <a:cubicBezTo>
                    <a:pt x="1" y="36337"/>
                    <a:pt x="230" y="36733"/>
                    <a:pt x="509" y="36896"/>
                  </a:cubicBezTo>
                  <a:lnTo>
                    <a:pt x="1085" y="37225"/>
                  </a:lnTo>
                  <a:cubicBezTo>
                    <a:pt x="1224" y="37307"/>
                    <a:pt x="1408" y="37348"/>
                    <a:pt x="1592" y="37348"/>
                  </a:cubicBezTo>
                  <a:cubicBezTo>
                    <a:pt x="1777" y="37348"/>
                    <a:pt x="1961" y="37307"/>
                    <a:pt x="2103" y="37225"/>
                  </a:cubicBezTo>
                  <a:lnTo>
                    <a:pt x="28151" y="22186"/>
                  </a:lnTo>
                  <a:cubicBezTo>
                    <a:pt x="28434" y="22024"/>
                    <a:pt x="28661" y="21628"/>
                    <a:pt x="28661" y="21305"/>
                  </a:cubicBezTo>
                  <a:lnTo>
                    <a:pt x="28661" y="1333"/>
                  </a:lnTo>
                  <a:cubicBezTo>
                    <a:pt x="28661" y="1011"/>
                    <a:pt x="28434" y="615"/>
                    <a:pt x="28151" y="452"/>
                  </a:cubicBezTo>
                  <a:lnTo>
                    <a:pt x="27580" y="123"/>
                  </a:lnTo>
                  <a:cubicBezTo>
                    <a:pt x="27438" y="42"/>
                    <a:pt x="27253" y="1"/>
                    <a:pt x="270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43"/>
            <p:cNvSpPr/>
            <p:nvPr/>
          </p:nvSpPr>
          <p:spPr>
            <a:xfrm>
              <a:off x="6249088" y="2228579"/>
              <a:ext cx="535287" cy="289484"/>
            </a:xfrm>
            <a:custGeom>
              <a:rect b="b" l="l" r="r" t="t"/>
              <a:pathLst>
                <a:path extrusionOk="0" h="15216" w="28136">
                  <a:moveTo>
                    <a:pt x="27790" y="1"/>
                  </a:moveTo>
                  <a:lnTo>
                    <a:pt x="28002" y="124"/>
                  </a:lnTo>
                  <a:cubicBezTo>
                    <a:pt x="28049" y="151"/>
                    <a:pt x="28096" y="184"/>
                    <a:pt x="28136" y="221"/>
                  </a:cubicBezTo>
                  <a:cubicBezTo>
                    <a:pt x="28096" y="184"/>
                    <a:pt x="28049" y="151"/>
                    <a:pt x="28005" y="124"/>
                  </a:cubicBezTo>
                  <a:lnTo>
                    <a:pt x="27790" y="1"/>
                  </a:lnTo>
                  <a:close/>
                  <a:moveTo>
                    <a:pt x="228" y="14933"/>
                  </a:moveTo>
                  <a:lnTo>
                    <a:pt x="228" y="14933"/>
                  </a:lnTo>
                  <a:cubicBezTo>
                    <a:pt x="137" y="15010"/>
                    <a:pt x="61" y="15106"/>
                    <a:pt x="1" y="15216"/>
                  </a:cubicBezTo>
                  <a:cubicBezTo>
                    <a:pt x="61" y="15106"/>
                    <a:pt x="141" y="15010"/>
                    <a:pt x="228" y="14933"/>
                  </a:cubicBezTo>
                  <a:close/>
                </a:path>
              </a:pathLst>
            </a:custGeom>
            <a:solidFill>
              <a:srgbClr val="FC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43"/>
            <p:cNvSpPr/>
            <p:nvPr/>
          </p:nvSpPr>
          <p:spPr>
            <a:xfrm>
              <a:off x="6249088" y="2222339"/>
              <a:ext cx="539644" cy="311553"/>
            </a:xfrm>
            <a:custGeom>
              <a:rect b="b" l="l" r="r" t="t"/>
              <a:pathLst>
                <a:path extrusionOk="0" h="16376" w="28365">
                  <a:moveTo>
                    <a:pt x="26921" y="0"/>
                  </a:moveTo>
                  <a:cubicBezTo>
                    <a:pt x="26838" y="0"/>
                    <a:pt x="26755" y="6"/>
                    <a:pt x="26675" y="23"/>
                  </a:cubicBezTo>
                  <a:cubicBezTo>
                    <a:pt x="26579" y="43"/>
                    <a:pt x="26489" y="76"/>
                    <a:pt x="26413" y="123"/>
                  </a:cubicBezTo>
                  <a:lnTo>
                    <a:pt x="360" y="15161"/>
                  </a:lnTo>
                  <a:cubicBezTo>
                    <a:pt x="314" y="15188"/>
                    <a:pt x="271" y="15221"/>
                    <a:pt x="228" y="15261"/>
                  </a:cubicBezTo>
                  <a:cubicBezTo>
                    <a:pt x="141" y="15338"/>
                    <a:pt x="61" y="15434"/>
                    <a:pt x="1" y="15544"/>
                  </a:cubicBezTo>
                  <a:lnTo>
                    <a:pt x="1445" y="16375"/>
                  </a:lnTo>
                  <a:lnTo>
                    <a:pt x="28365" y="834"/>
                  </a:lnTo>
                  <a:cubicBezTo>
                    <a:pt x="28302" y="725"/>
                    <a:pt x="28225" y="628"/>
                    <a:pt x="28136" y="549"/>
                  </a:cubicBezTo>
                  <a:cubicBezTo>
                    <a:pt x="28096" y="512"/>
                    <a:pt x="28049" y="479"/>
                    <a:pt x="28002" y="452"/>
                  </a:cubicBezTo>
                  <a:lnTo>
                    <a:pt x="27790" y="329"/>
                  </a:lnTo>
                  <a:lnTo>
                    <a:pt x="27431" y="123"/>
                  </a:lnTo>
                  <a:cubicBezTo>
                    <a:pt x="27344" y="73"/>
                    <a:pt x="27244" y="36"/>
                    <a:pt x="27134" y="20"/>
                  </a:cubicBezTo>
                  <a:cubicBezTo>
                    <a:pt x="27064" y="6"/>
                    <a:pt x="26992" y="0"/>
                    <a:pt x="2692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43"/>
            <p:cNvSpPr/>
            <p:nvPr/>
          </p:nvSpPr>
          <p:spPr>
            <a:xfrm>
              <a:off x="6246254" y="2907458"/>
              <a:ext cx="5460" cy="13241"/>
            </a:xfrm>
            <a:custGeom>
              <a:rect b="b" l="l" r="r" t="t"/>
              <a:pathLst>
                <a:path extrusionOk="0" h="696" w="287">
                  <a:moveTo>
                    <a:pt x="1" y="0"/>
                  </a:moveTo>
                  <a:lnTo>
                    <a:pt x="1" y="3"/>
                  </a:lnTo>
                  <a:cubicBezTo>
                    <a:pt x="1" y="233"/>
                    <a:pt x="117" y="502"/>
                    <a:pt x="286" y="696"/>
                  </a:cubicBezTo>
                  <a:cubicBezTo>
                    <a:pt x="117" y="502"/>
                    <a:pt x="1" y="233"/>
                    <a:pt x="1" y="0"/>
                  </a:cubicBezTo>
                  <a:close/>
                </a:path>
              </a:pathLst>
            </a:custGeom>
            <a:solidFill>
              <a:srgbClr val="D3D3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43"/>
            <p:cNvSpPr/>
            <p:nvPr/>
          </p:nvSpPr>
          <p:spPr>
            <a:xfrm>
              <a:off x="6246254" y="2518048"/>
              <a:ext cx="2854" cy="9513"/>
            </a:xfrm>
            <a:custGeom>
              <a:rect b="b" l="l" r="r" t="t"/>
              <a:pathLst>
                <a:path extrusionOk="0" h="500" w="150">
                  <a:moveTo>
                    <a:pt x="150" y="1"/>
                  </a:moveTo>
                  <a:cubicBezTo>
                    <a:pt x="57" y="157"/>
                    <a:pt x="1" y="340"/>
                    <a:pt x="1" y="500"/>
                  </a:cubicBezTo>
                  <a:cubicBezTo>
                    <a:pt x="1" y="340"/>
                    <a:pt x="57" y="160"/>
                    <a:pt x="150" y="1"/>
                  </a:cubicBezTo>
                  <a:close/>
                </a:path>
              </a:pathLst>
            </a:custGeom>
            <a:solidFill>
              <a:srgbClr val="E1E1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43"/>
            <p:cNvSpPr/>
            <p:nvPr/>
          </p:nvSpPr>
          <p:spPr>
            <a:xfrm>
              <a:off x="6246254" y="2756892"/>
              <a:ext cx="19" cy="5080"/>
            </a:xfrm>
            <a:custGeom>
              <a:rect b="b" l="l" r="r" t="t"/>
              <a:pathLst>
                <a:path extrusionOk="0" h="267" w="1">
                  <a:moveTo>
                    <a:pt x="1" y="0"/>
                  </a:moveTo>
                  <a:lnTo>
                    <a:pt x="1" y="0"/>
                  </a:lnTo>
                  <a:lnTo>
                    <a:pt x="1" y="267"/>
                  </a:lnTo>
                  <a:lnTo>
                    <a:pt x="1" y="267"/>
                  </a:lnTo>
                  <a:close/>
                </a:path>
              </a:pathLst>
            </a:custGeom>
            <a:solidFill>
              <a:srgbClr val="C9C9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43"/>
            <p:cNvSpPr/>
            <p:nvPr/>
          </p:nvSpPr>
          <p:spPr>
            <a:xfrm>
              <a:off x="6246254" y="2534581"/>
              <a:ext cx="19" cy="35006"/>
            </a:xfrm>
            <a:custGeom>
              <a:rect b="b" l="l" r="r" t="t"/>
              <a:pathLst>
                <a:path extrusionOk="0" h="1840" w="1">
                  <a:moveTo>
                    <a:pt x="1" y="0"/>
                  </a:moveTo>
                  <a:lnTo>
                    <a:pt x="1" y="0"/>
                  </a:lnTo>
                  <a:lnTo>
                    <a:pt x="1" y="1840"/>
                  </a:lnTo>
                  <a:lnTo>
                    <a:pt x="1" y="1840"/>
                  </a:lnTo>
                  <a:close/>
                </a:path>
              </a:pathLst>
            </a:custGeom>
            <a:solidFill>
              <a:srgbClr val="C9C9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43"/>
            <p:cNvSpPr/>
            <p:nvPr/>
          </p:nvSpPr>
          <p:spPr>
            <a:xfrm>
              <a:off x="6246254" y="2595767"/>
              <a:ext cx="19" cy="35006"/>
            </a:xfrm>
            <a:custGeom>
              <a:rect b="b" l="l" r="r" t="t"/>
              <a:pathLst>
                <a:path extrusionOk="0" h="1840" w="1">
                  <a:moveTo>
                    <a:pt x="1" y="1"/>
                  </a:moveTo>
                  <a:lnTo>
                    <a:pt x="1" y="1"/>
                  </a:lnTo>
                  <a:lnTo>
                    <a:pt x="1" y="1840"/>
                  </a:lnTo>
                  <a:lnTo>
                    <a:pt x="1" y="1840"/>
                  </a:lnTo>
                  <a:close/>
                </a:path>
              </a:pathLst>
            </a:custGeom>
            <a:solidFill>
              <a:srgbClr val="C9C9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43"/>
            <p:cNvSpPr/>
            <p:nvPr/>
          </p:nvSpPr>
          <p:spPr>
            <a:xfrm>
              <a:off x="6246254" y="2656971"/>
              <a:ext cx="19" cy="35006"/>
            </a:xfrm>
            <a:custGeom>
              <a:rect b="b" l="l" r="r" t="t"/>
              <a:pathLst>
                <a:path extrusionOk="0" h="1840" w="1">
                  <a:moveTo>
                    <a:pt x="1" y="0"/>
                  </a:moveTo>
                  <a:lnTo>
                    <a:pt x="1" y="3"/>
                  </a:lnTo>
                  <a:lnTo>
                    <a:pt x="1" y="1839"/>
                  </a:lnTo>
                  <a:lnTo>
                    <a:pt x="1" y="1839"/>
                  </a:lnTo>
                  <a:close/>
                </a:path>
              </a:pathLst>
            </a:custGeom>
            <a:solidFill>
              <a:srgbClr val="C9C9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43"/>
            <p:cNvSpPr/>
            <p:nvPr/>
          </p:nvSpPr>
          <p:spPr>
            <a:xfrm>
              <a:off x="6266706" y="2930497"/>
              <a:ext cx="190" cy="133"/>
            </a:xfrm>
            <a:custGeom>
              <a:rect b="b" l="l" r="r" t="t"/>
              <a:pathLst>
                <a:path extrusionOk="0" h="7" w="10">
                  <a:moveTo>
                    <a:pt x="0" y="0"/>
                  </a:moveTo>
                  <a:lnTo>
                    <a:pt x="10" y="3"/>
                  </a:lnTo>
                  <a:lnTo>
                    <a:pt x="10" y="7"/>
                  </a:lnTo>
                  <a:lnTo>
                    <a:pt x="10" y="3"/>
                  </a:lnTo>
                  <a:close/>
                </a:path>
              </a:pathLst>
            </a:custGeom>
            <a:solidFill>
              <a:srgbClr val="E5E5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43"/>
            <p:cNvSpPr/>
            <p:nvPr/>
          </p:nvSpPr>
          <p:spPr>
            <a:xfrm>
              <a:off x="6246254" y="2518048"/>
              <a:ext cx="37936" cy="414859"/>
            </a:xfrm>
            <a:custGeom>
              <a:rect b="b" l="l" r="r" t="t"/>
              <a:pathLst>
                <a:path extrusionOk="0" h="21806" w="1994">
                  <a:moveTo>
                    <a:pt x="150" y="1"/>
                  </a:moveTo>
                  <a:cubicBezTo>
                    <a:pt x="57" y="160"/>
                    <a:pt x="1" y="340"/>
                    <a:pt x="1" y="500"/>
                  </a:cubicBezTo>
                  <a:lnTo>
                    <a:pt x="1" y="869"/>
                  </a:lnTo>
                  <a:lnTo>
                    <a:pt x="1" y="2709"/>
                  </a:lnTo>
                  <a:lnTo>
                    <a:pt x="1" y="4086"/>
                  </a:lnTo>
                  <a:lnTo>
                    <a:pt x="1" y="5925"/>
                  </a:lnTo>
                  <a:lnTo>
                    <a:pt x="1" y="7302"/>
                  </a:lnTo>
                  <a:lnTo>
                    <a:pt x="1" y="9141"/>
                  </a:lnTo>
                  <a:lnTo>
                    <a:pt x="1" y="12554"/>
                  </a:lnTo>
                  <a:lnTo>
                    <a:pt x="1" y="12821"/>
                  </a:lnTo>
                  <a:lnTo>
                    <a:pt x="1" y="20471"/>
                  </a:lnTo>
                  <a:cubicBezTo>
                    <a:pt x="1" y="20701"/>
                    <a:pt x="117" y="20970"/>
                    <a:pt x="286" y="21164"/>
                  </a:cubicBezTo>
                  <a:cubicBezTo>
                    <a:pt x="357" y="21240"/>
                    <a:pt x="429" y="21306"/>
                    <a:pt x="509" y="21350"/>
                  </a:cubicBezTo>
                  <a:lnTo>
                    <a:pt x="1075" y="21679"/>
                  </a:lnTo>
                  <a:lnTo>
                    <a:pt x="1085" y="21682"/>
                  </a:lnTo>
                  <a:lnTo>
                    <a:pt x="1085" y="21686"/>
                  </a:lnTo>
                  <a:cubicBezTo>
                    <a:pt x="1128" y="21709"/>
                    <a:pt x="1171" y="21729"/>
                    <a:pt x="1224" y="21746"/>
                  </a:cubicBezTo>
                  <a:cubicBezTo>
                    <a:pt x="1287" y="21769"/>
                    <a:pt x="1358" y="21785"/>
                    <a:pt x="1434" y="21795"/>
                  </a:cubicBezTo>
                  <a:cubicBezTo>
                    <a:pt x="1484" y="21802"/>
                    <a:pt x="1537" y="21805"/>
                    <a:pt x="1590" y="21805"/>
                  </a:cubicBezTo>
                  <a:cubicBezTo>
                    <a:pt x="1674" y="21805"/>
                    <a:pt x="1757" y="21795"/>
                    <a:pt x="1834" y="21779"/>
                  </a:cubicBezTo>
                  <a:cubicBezTo>
                    <a:pt x="1869" y="21772"/>
                    <a:pt x="1903" y="21762"/>
                    <a:pt x="1933" y="21752"/>
                  </a:cubicBezTo>
                  <a:cubicBezTo>
                    <a:pt x="1956" y="21746"/>
                    <a:pt x="1973" y="21739"/>
                    <a:pt x="1993" y="21729"/>
                  </a:cubicBezTo>
                  <a:lnTo>
                    <a:pt x="1993" y="21729"/>
                  </a:lnTo>
                  <a:cubicBezTo>
                    <a:pt x="1949" y="21746"/>
                    <a:pt x="1909" y="21752"/>
                    <a:pt x="1869" y="21752"/>
                  </a:cubicBezTo>
                  <a:cubicBezTo>
                    <a:pt x="1826" y="21752"/>
                    <a:pt x="1786" y="21742"/>
                    <a:pt x="1750" y="21726"/>
                  </a:cubicBezTo>
                  <a:cubicBezTo>
                    <a:pt x="1654" y="21672"/>
                    <a:pt x="1594" y="21560"/>
                    <a:pt x="1594" y="21389"/>
                  </a:cubicBezTo>
                  <a:lnTo>
                    <a:pt x="1594" y="1422"/>
                  </a:lnTo>
                  <a:cubicBezTo>
                    <a:pt x="1594" y="1212"/>
                    <a:pt x="1700" y="1052"/>
                    <a:pt x="1860" y="989"/>
                  </a:cubicBezTo>
                  <a:lnTo>
                    <a:pt x="1594" y="832"/>
                  </a:lnTo>
                  <a:lnTo>
                    <a:pt x="15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43"/>
            <p:cNvSpPr/>
            <p:nvPr/>
          </p:nvSpPr>
          <p:spPr>
            <a:xfrm>
              <a:off x="6789235" y="2237140"/>
              <a:ext cx="1294" cy="2036"/>
            </a:xfrm>
            <a:custGeom>
              <a:rect b="b" l="l" r="r" t="t"/>
              <a:pathLst>
                <a:path extrusionOk="0" h="107" w="68">
                  <a:moveTo>
                    <a:pt x="67" y="0"/>
                  </a:moveTo>
                  <a:lnTo>
                    <a:pt x="1" y="103"/>
                  </a:lnTo>
                  <a:lnTo>
                    <a:pt x="1" y="107"/>
                  </a:lnTo>
                  <a:lnTo>
                    <a:pt x="67" y="0"/>
                  </a:lnTo>
                  <a:close/>
                </a:path>
              </a:pathLst>
            </a:custGeom>
            <a:solidFill>
              <a:srgbClr val="C8C8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43"/>
            <p:cNvSpPr/>
            <p:nvPr/>
          </p:nvSpPr>
          <p:spPr>
            <a:xfrm>
              <a:off x="6276580" y="2239100"/>
              <a:ext cx="514950" cy="692282"/>
            </a:xfrm>
            <a:custGeom>
              <a:rect b="b" l="l" r="r" t="t"/>
              <a:pathLst>
                <a:path extrusionOk="0" h="36388" w="27067">
                  <a:moveTo>
                    <a:pt x="26947" y="0"/>
                  </a:moveTo>
                  <a:lnTo>
                    <a:pt x="16329" y="16270"/>
                  </a:lnTo>
                  <a:lnTo>
                    <a:pt x="14393" y="19237"/>
                  </a:lnTo>
                  <a:cubicBezTo>
                    <a:pt x="14020" y="19805"/>
                    <a:pt x="13398" y="20125"/>
                    <a:pt x="12749" y="20125"/>
                  </a:cubicBezTo>
                  <a:cubicBezTo>
                    <a:pt x="12520" y="20125"/>
                    <a:pt x="12287" y="20085"/>
                    <a:pt x="12064" y="20002"/>
                  </a:cubicBezTo>
                  <a:lnTo>
                    <a:pt x="0" y="15494"/>
                  </a:lnTo>
                  <a:lnTo>
                    <a:pt x="10328" y="20055"/>
                  </a:lnTo>
                  <a:lnTo>
                    <a:pt x="0" y="35719"/>
                  </a:lnTo>
                  <a:lnTo>
                    <a:pt x="0" y="36051"/>
                  </a:lnTo>
                  <a:cubicBezTo>
                    <a:pt x="0" y="36222"/>
                    <a:pt x="60" y="36334"/>
                    <a:pt x="156" y="36388"/>
                  </a:cubicBezTo>
                  <a:lnTo>
                    <a:pt x="10378" y="20075"/>
                  </a:lnTo>
                  <a:lnTo>
                    <a:pt x="11981" y="20783"/>
                  </a:lnTo>
                  <a:cubicBezTo>
                    <a:pt x="12238" y="20897"/>
                    <a:pt x="12507" y="20949"/>
                    <a:pt x="12769" y="20949"/>
                  </a:cubicBezTo>
                  <a:cubicBezTo>
                    <a:pt x="13428" y="20949"/>
                    <a:pt x="14067" y="20617"/>
                    <a:pt x="14436" y="20028"/>
                  </a:cubicBezTo>
                  <a:lnTo>
                    <a:pt x="16685" y="16426"/>
                  </a:lnTo>
                  <a:lnTo>
                    <a:pt x="26910" y="20940"/>
                  </a:lnTo>
                  <a:cubicBezTo>
                    <a:pt x="27007" y="20777"/>
                    <a:pt x="27067" y="20594"/>
                    <a:pt x="27067" y="20431"/>
                  </a:cubicBezTo>
                  <a:lnTo>
                    <a:pt x="16715" y="16379"/>
                  </a:lnTo>
                  <a:lnTo>
                    <a:pt x="26947" y="4"/>
                  </a:lnTo>
                  <a:lnTo>
                    <a:pt x="2694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43"/>
            <p:cNvSpPr/>
            <p:nvPr/>
          </p:nvSpPr>
          <p:spPr>
            <a:xfrm>
              <a:off x="6685528" y="1841319"/>
              <a:ext cx="424143" cy="1140187"/>
            </a:xfrm>
            <a:custGeom>
              <a:rect b="b" l="l" r="r" t="t"/>
              <a:pathLst>
                <a:path extrusionOk="0" h="59931" w="22294">
                  <a:moveTo>
                    <a:pt x="21825" y="1"/>
                  </a:moveTo>
                  <a:cubicBezTo>
                    <a:pt x="21711" y="1"/>
                    <a:pt x="21582" y="39"/>
                    <a:pt x="21445" y="118"/>
                  </a:cubicBezTo>
                  <a:lnTo>
                    <a:pt x="848" y="12007"/>
                  </a:lnTo>
                  <a:cubicBezTo>
                    <a:pt x="379" y="12279"/>
                    <a:pt x="0" y="12938"/>
                    <a:pt x="0" y="13477"/>
                  </a:cubicBezTo>
                  <a:lnTo>
                    <a:pt x="0" y="59325"/>
                  </a:lnTo>
                  <a:cubicBezTo>
                    <a:pt x="0" y="59709"/>
                    <a:pt x="190" y="59931"/>
                    <a:pt x="468" y="59931"/>
                  </a:cubicBezTo>
                  <a:cubicBezTo>
                    <a:pt x="582" y="59931"/>
                    <a:pt x="711" y="59893"/>
                    <a:pt x="848" y="59813"/>
                  </a:cubicBezTo>
                  <a:lnTo>
                    <a:pt x="21445" y="47925"/>
                  </a:lnTo>
                  <a:cubicBezTo>
                    <a:pt x="21914" y="47653"/>
                    <a:pt x="22293" y="46994"/>
                    <a:pt x="22293" y="46455"/>
                  </a:cubicBezTo>
                  <a:lnTo>
                    <a:pt x="22293" y="608"/>
                  </a:lnTo>
                  <a:cubicBezTo>
                    <a:pt x="22293" y="223"/>
                    <a:pt x="22103" y="1"/>
                    <a:pt x="21825"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43"/>
            <p:cNvSpPr/>
            <p:nvPr/>
          </p:nvSpPr>
          <p:spPr>
            <a:xfrm>
              <a:off x="6683359" y="1839150"/>
              <a:ext cx="428519" cy="1144563"/>
            </a:xfrm>
            <a:custGeom>
              <a:rect b="b" l="l" r="r" t="t"/>
              <a:pathLst>
                <a:path extrusionOk="0" h="60161" w="22524">
                  <a:moveTo>
                    <a:pt x="21938" y="229"/>
                  </a:moveTo>
                  <a:cubicBezTo>
                    <a:pt x="21998" y="229"/>
                    <a:pt x="22055" y="243"/>
                    <a:pt x="22101" y="272"/>
                  </a:cubicBezTo>
                  <a:cubicBezTo>
                    <a:pt x="22224" y="342"/>
                    <a:pt x="22294" y="502"/>
                    <a:pt x="22294" y="722"/>
                  </a:cubicBezTo>
                  <a:lnTo>
                    <a:pt x="22294" y="46569"/>
                  </a:lnTo>
                  <a:cubicBezTo>
                    <a:pt x="22294" y="47071"/>
                    <a:pt x="21938" y="47687"/>
                    <a:pt x="21502" y="47939"/>
                  </a:cubicBezTo>
                  <a:lnTo>
                    <a:pt x="905" y="59828"/>
                  </a:lnTo>
                  <a:cubicBezTo>
                    <a:pt x="789" y="59895"/>
                    <a:pt x="679" y="59930"/>
                    <a:pt x="583" y="59930"/>
                  </a:cubicBezTo>
                  <a:cubicBezTo>
                    <a:pt x="523" y="59930"/>
                    <a:pt x="467" y="59916"/>
                    <a:pt x="420" y="59888"/>
                  </a:cubicBezTo>
                  <a:cubicBezTo>
                    <a:pt x="297" y="59818"/>
                    <a:pt x="230" y="59658"/>
                    <a:pt x="230" y="59439"/>
                  </a:cubicBezTo>
                  <a:lnTo>
                    <a:pt x="230" y="13591"/>
                  </a:lnTo>
                  <a:cubicBezTo>
                    <a:pt x="230" y="13089"/>
                    <a:pt x="583" y="12473"/>
                    <a:pt x="1022" y="12221"/>
                  </a:cubicBezTo>
                  <a:lnTo>
                    <a:pt x="21615" y="332"/>
                  </a:lnTo>
                  <a:cubicBezTo>
                    <a:pt x="21732" y="263"/>
                    <a:pt x="21841" y="229"/>
                    <a:pt x="21938" y="229"/>
                  </a:cubicBezTo>
                  <a:close/>
                  <a:moveTo>
                    <a:pt x="21937" y="0"/>
                  </a:moveTo>
                  <a:cubicBezTo>
                    <a:pt x="21801" y="0"/>
                    <a:pt x="21653" y="44"/>
                    <a:pt x="21502" y="132"/>
                  </a:cubicBezTo>
                  <a:lnTo>
                    <a:pt x="905" y="12024"/>
                  </a:lnTo>
                  <a:cubicBezTo>
                    <a:pt x="397" y="12317"/>
                    <a:pt x="1" y="13006"/>
                    <a:pt x="1" y="13591"/>
                  </a:cubicBezTo>
                  <a:lnTo>
                    <a:pt x="1" y="59439"/>
                  </a:lnTo>
                  <a:cubicBezTo>
                    <a:pt x="1" y="59741"/>
                    <a:pt x="107" y="59974"/>
                    <a:pt x="306" y="60087"/>
                  </a:cubicBezTo>
                  <a:cubicBezTo>
                    <a:pt x="389" y="60137"/>
                    <a:pt x="483" y="60161"/>
                    <a:pt x="583" y="60161"/>
                  </a:cubicBezTo>
                  <a:cubicBezTo>
                    <a:pt x="719" y="60161"/>
                    <a:pt x="868" y="60114"/>
                    <a:pt x="1022" y="60027"/>
                  </a:cubicBezTo>
                  <a:lnTo>
                    <a:pt x="21615" y="48135"/>
                  </a:lnTo>
                  <a:cubicBezTo>
                    <a:pt x="22124" y="47843"/>
                    <a:pt x="22523" y="47154"/>
                    <a:pt x="22523" y="46569"/>
                  </a:cubicBezTo>
                  <a:lnTo>
                    <a:pt x="22523" y="722"/>
                  </a:lnTo>
                  <a:cubicBezTo>
                    <a:pt x="22523" y="415"/>
                    <a:pt x="22414" y="186"/>
                    <a:pt x="22217" y="73"/>
                  </a:cubicBezTo>
                  <a:cubicBezTo>
                    <a:pt x="22133" y="24"/>
                    <a:pt x="22038" y="0"/>
                    <a:pt x="21937"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43"/>
            <p:cNvSpPr/>
            <p:nvPr/>
          </p:nvSpPr>
          <p:spPr>
            <a:xfrm>
              <a:off x="6708225" y="2080810"/>
              <a:ext cx="53061" cy="35767"/>
            </a:xfrm>
            <a:custGeom>
              <a:rect b="b" l="l" r="r" t="t"/>
              <a:pathLst>
                <a:path extrusionOk="0" h="1880" w="2789">
                  <a:moveTo>
                    <a:pt x="2676" y="1"/>
                  </a:moveTo>
                  <a:cubicBezTo>
                    <a:pt x="2644" y="1"/>
                    <a:pt x="2608" y="12"/>
                    <a:pt x="2569" y="35"/>
                  </a:cubicBezTo>
                  <a:lnTo>
                    <a:pt x="220" y="1388"/>
                  </a:lnTo>
                  <a:cubicBezTo>
                    <a:pt x="100" y="1458"/>
                    <a:pt x="1" y="1618"/>
                    <a:pt x="1" y="1744"/>
                  </a:cubicBezTo>
                  <a:cubicBezTo>
                    <a:pt x="1" y="1830"/>
                    <a:pt x="47" y="1880"/>
                    <a:pt x="115" y="1880"/>
                  </a:cubicBezTo>
                  <a:cubicBezTo>
                    <a:pt x="146" y="1880"/>
                    <a:pt x="182" y="1869"/>
                    <a:pt x="220" y="1847"/>
                  </a:cubicBezTo>
                  <a:lnTo>
                    <a:pt x="2569" y="494"/>
                  </a:lnTo>
                  <a:cubicBezTo>
                    <a:pt x="2689" y="423"/>
                    <a:pt x="2788" y="264"/>
                    <a:pt x="2788" y="134"/>
                  </a:cubicBezTo>
                  <a:cubicBezTo>
                    <a:pt x="2788" y="48"/>
                    <a:pt x="2743" y="1"/>
                    <a:pt x="2676"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43"/>
            <p:cNvSpPr/>
            <p:nvPr/>
          </p:nvSpPr>
          <p:spPr>
            <a:xfrm>
              <a:off x="6708225" y="2098180"/>
              <a:ext cx="53061" cy="35786"/>
            </a:xfrm>
            <a:custGeom>
              <a:rect b="b" l="l" r="r" t="t"/>
              <a:pathLst>
                <a:path extrusionOk="0" h="1881" w="2789">
                  <a:moveTo>
                    <a:pt x="2674" y="0"/>
                  </a:moveTo>
                  <a:cubicBezTo>
                    <a:pt x="2642" y="0"/>
                    <a:pt x="2607" y="11"/>
                    <a:pt x="2569" y="32"/>
                  </a:cubicBezTo>
                  <a:lnTo>
                    <a:pt x="220" y="1386"/>
                  </a:lnTo>
                  <a:cubicBezTo>
                    <a:pt x="100" y="1457"/>
                    <a:pt x="1" y="1616"/>
                    <a:pt x="1" y="1746"/>
                  </a:cubicBezTo>
                  <a:cubicBezTo>
                    <a:pt x="1" y="1831"/>
                    <a:pt x="46" y="1880"/>
                    <a:pt x="113" y="1880"/>
                  </a:cubicBezTo>
                  <a:cubicBezTo>
                    <a:pt x="145" y="1880"/>
                    <a:pt x="181" y="1869"/>
                    <a:pt x="220" y="1845"/>
                  </a:cubicBezTo>
                  <a:lnTo>
                    <a:pt x="2569" y="491"/>
                  </a:lnTo>
                  <a:cubicBezTo>
                    <a:pt x="2689" y="422"/>
                    <a:pt x="2788" y="262"/>
                    <a:pt x="2788" y="135"/>
                  </a:cubicBezTo>
                  <a:cubicBezTo>
                    <a:pt x="2788" y="49"/>
                    <a:pt x="2742" y="0"/>
                    <a:pt x="2674"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43"/>
            <p:cNvSpPr/>
            <p:nvPr/>
          </p:nvSpPr>
          <p:spPr>
            <a:xfrm>
              <a:off x="6708225" y="2115531"/>
              <a:ext cx="53061" cy="35786"/>
            </a:xfrm>
            <a:custGeom>
              <a:rect b="b" l="l" r="r" t="t"/>
              <a:pathLst>
                <a:path extrusionOk="0" h="1881" w="2789">
                  <a:moveTo>
                    <a:pt x="2676" y="0"/>
                  </a:moveTo>
                  <a:cubicBezTo>
                    <a:pt x="2644" y="0"/>
                    <a:pt x="2607" y="12"/>
                    <a:pt x="2569" y="35"/>
                  </a:cubicBezTo>
                  <a:lnTo>
                    <a:pt x="220" y="1389"/>
                  </a:lnTo>
                  <a:cubicBezTo>
                    <a:pt x="100" y="1459"/>
                    <a:pt x="1" y="1618"/>
                    <a:pt x="1" y="1745"/>
                  </a:cubicBezTo>
                  <a:cubicBezTo>
                    <a:pt x="1" y="1832"/>
                    <a:pt x="47" y="1881"/>
                    <a:pt x="115" y="1881"/>
                  </a:cubicBezTo>
                  <a:cubicBezTo>
                    <a:pt x="147" y="1881"/>
                    <a:pt x="182" y="1870"/>
                    <a:pt x="220" y="1848"/>
                  </a:cubicBezTo>
                  <a:lnTo>
                    <a:pt x="2569" y="494"/>
                  </a:lnTo>
                  <a:cubicBezTo>
                    <a:pt x="2689" y="425"/>
                    <a:pt x="2788" y="265"/>
                    <a:pt x="2788" y="135"/>
                  </a:cubicBezTo>
                  <a:cubicBezTo>
                    <a:pt x="2788" y="50"/>
                    <a:pt x="2743" y="0"/>
                    <a:pt x="2676"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43"/>
            <p:cNvSpPr/>
            <p:nvPr/>
          </p:nvSpPr>
          <p:spPr>
            <a:xfrm>
              <a:off x="7032188" y="1905092"/>
              <a:ext cx="47163" cy="60252"/>
            </a:xfrm>
            <a:custGeom>
              <a:rect b="b" l="l" r="r" t="t"/>
              <a:pathLst>
                <a:path extrusionOk="0" h="3167" w="2479">
                  <a:moveTo>
                    <a:pt x="1481" y="891"/>
                  </a:moveTo>
                  <a:cubicBezTo>
                    <a:pt x="1657" y="891"/>
                    <a:pt x="1777" y="1031"/>
                    <a:pt x="1777" y="1274"/>
                  </a:cubicBezTo>
                  <a:cubicBezTo>
                    <a:pt x="1777" y="1616"/>
                    <a:pt x="1538" y="2032"/>
                    <a:pt x="1242" y="2201"/>
                  </a:cubicBezTo>
                  <a:cubicBezTo>
                    <a:pt x="1155" y="2251"/>
                    <a:pt x="1074" y="2274"/>
                    <a:pt x="1002" y="2274"/>
                  </a:cubicBezTo>
                  <a:cubicBezTo>
                    <a:pt x="826" y="2274"/>
                    <a:pt x="706" y="2135"/>
                    <a:pt x="706" y="1892"/>
                  </a:cubicBezTo>
                  <a:cubicBezTo>
                    <a:pt x="706" y="1550"/>
                    <a:pt x="945" y="1134"/>
                    <a:pt x="1242" y="964"/>
                  </a:cubicBezTo>
                  <a:cubicBezTo>
                    <a:pt x="1328" y="915"/>
                    <a:pt x="1409" y="891"/>
                    <a:pt x="1481" y="891"/>
                  </a:cubicBezTo>
                  <a:close/>
                  <a:moveTo>
                    <a:pt x="1993" y="1"/>
                  </a:moveTo>
                  <a:cubicBezTo>
                    <a:pt x="1980" y="1"/>
                    <a:pt x="1966" y="7"/>
                    <a:pt x="1960" y="19"/>
                  </a:cubicBezTo>
                  <a:lnTo>
                    <a:pt x="1724" y="372"/>
                  </a:lnTo>
                  <a:cubicBezTo>
                    <a:pt x="1710" y="389"/>
                    <a:pt x="1684" y="402"/>
                    <a:pt x="1664" y="402"/>
                  </a:cubicBezTo>
                  <a:cubicBezTo>
                    <a:pt x="1614" y="402"/>
                    <a:pt x="1564" y="405"/>
                    <a:pt x="1511" y="419"/>
                  </a:cubicBezTo>
                  <a:cubicBezTo>
                    <a:pt x="1508" y="419"/>
                    <a:pt x="1506" y="419"/>
                    <a:pt x="1504" y="419"/>
                  </a:cubicBezTo>
                  <a:cubicBezTo>
                    <a:pt x="1484" y="419"/>
                    <a:pt x="1470" y="407"/>
                    <a:pt x="1467" y="389"/>
                  </a:cubicBezTo>
                  <a:lnTo>
                    <a:pt x="1438" y="79"/>
                  </a:lnTo>
                  <a:cubicBezTo>
                    <a:pt x="1435" y="63"/>
                    <a:pt x="1426" y="55"/>
                    <a:pt x="1415" y="55"/>
                  </a:cubicBezTo>
                  <a:cubicBezTo>
                    <a:pt x="1410" y="55"/>
                    <a:pt x="1404" y="57"/>
                    <a:pt x="1398" y="59"/>
                  </a:cubicBezTo>
                  <a:lnTo>
                    <a:pt x="1082" y="242"/>
                  </a:lnTo>
                  <a:cubicBezTo>
                    <a:pt x="1062" y="253"/>
                    <a:pt x="1045" y="279"/>
                    <a:pt x="1045" y="302"/>
                  </a:cubicBezTo>
                  <a:lnTo>
                    <a:pt x="1012" y="655"/>
                  </a:lnTo>
                  <a:cubicBezTo>
                    <a:pt x="1008" y="678"/>
                    <a:pt x="995" y="704"/>
                    <a:pt x="979" y="721"/>
                  </a:cubicBezTo>
                  <a:cubicBezTo>
                    <a:pt x="919" y="778"/>
                    <a:pt x="859" y="841"/>
                    <a:pt x="802" y="908"/>
                  </a:cubicBezTo>
                  <a:cubicBezTo>
                    <a:pt x="792" y="920"/>
                    <a:pt x="776" y="927"/>
                    <a:pt x="758" y="927"/>
                  </a:cubicBezTo>
                  <a:cubicBezTo>
                    <a:pt x="752" y="927"/>
                    <a:pt x="745" y="926"/>
                    <a:pt x="739" y="924"/>
                  </a:cubicBezTo>
                  <a:lnTo>
                    <a:pt x="536" y="855"/>
                  </a:lnTo>
                  <a:cubicBezTo>
                    <a:pt x="531" y="853"/>
                    <a:pt x="526" y="852"/>
                    <a:pt x="520" y="852"/>
                  </a:cubicBezTo>
                  <a:cubicBezTo>
                    <a:pt x="504" y="852"/>
                    <a:pt x="487" y="859"/>
                    <a:pt x="480" y="874"/>
                  </a:cubicBezTo>
                  <a:lnTo>
                    <a:pt x="247" y="1280"/>
                  </a:lnTo>
                  <a:cubicBezTo>
                    <a:pt x="236" y="1297"/>
                    <a:pt x="240" y="1323"/>
                    <a:pt x="256" y="1340"/>
                  </a:cubicBezTo>
                  <a:lnTo>
                    <a:pt x="420" y="1480"/>
                  </a:lnTo>
                  <a:cubicBezTo>
                    <a:pt x="436" y="1493"/>
                    <a:pt x="443" y="1523"/>
                    <a:pt x="436" y="1543"/>
                  </a:cubicBezTo>
                  <a:cubicBezTo>
                    <a:pt x="406" y="1623"/>
                    <a:pt x="380" y="1706"/>
                    <a:pt x="363" y="1789"/>
                  </a:cubicBezTo>
                  <a:cubicBezTo>
                    <a:pt x="356" y="1809"/>
                    <a:pt x="340" y="1836"/>
                    <a:pt x="323" y="1849"/>
                  </a:cubicBezTo>
                  <a:lnTo>
                    <a:pt x="34" y="2052"/>
                  </a:lnTo>
                  <a:cubicBezTo>
                    <a:pt x="14" y="2066"/>
                    <a:pt x="1" y="2095"/>
                    <a:pt x="1" y="2115"/>
                  </a:cubicBezTo>
                  <a:lnTo>
                    <a:pt x="1" y="2481"/>
                  </a:lnTo>
                  <a:cubicBezTo>
                    <a:pt x="1" y="2498"/>
                    <a:pt x="10" y="2508"/>
                    <a:pt x="22" y="2508"/>
                  </a:cubicBezTo>
                  <a:cubicBezTo>
                    <a:pt x="27" y="2508"/>
                    <a:pt x="32" y="2507"/>
                    <a:pt x="37" y="2505"/>
                  </a:cubicBezTo>
                  <a:lnTo>
                    <a:pt x="320" y="2378"/>
                  </a:lnTo>
                  <a:cubicBezTo>
                    <a:pt x="325" y="2375"/>
                    <a:pt x="331" y="2374"/>
                    <a:pt x="336" y="2374"/>
                  </a:cubicBezTo>
                  <a:cubicBezTo>
                    <a:pt x="350" y="2374"/>
                    <a:pt x="362" y="2384"/>
                    <a:pt x="367" y="2401"/>
                  </a:cubicBezTo>
                  <a:cubicBezTo>
                    <a:pt x="383" y="2451"/>
                    <a:pt x="403" y="2497"/>
                    <a:pt x="430" y="2541"/>
                  </a:cubicBezTo>
                  <a:cubicBezTo>
                    <a:pt x="440" y="2557"/>
                    <a:pt x="443" y="2588"/>
                    <a:pt x="433" y="2608"/>
                  </a:cubicBezTo>
                  <a:lnTo>
                    <a:pt x="244" y="2987"/>
                  </a:lnTo>
                  <a:cubicBezTo>
                    <a:pt x="233" y="3007"/>
                    <a:pt x="244" y="3033"/>
                    <a:pt x="260" y="3044"/>
                  </a:cubicBezTo>
                  <a:lnTo>
                    <a:pt x="466" y="3159"/>
                  </a:lnTo>
                  <a:cubicBezTo>
                    <a:pt x="472" y="3164"/>
                    <a:pt x="480" y="3167"/>
                    <a:pt x="487" y="3167"/>
                  </a:cubicBezTo>
                  <a:cubicBezTo>
                    <a:pt x="500" y="3167"/>
                    <a:pt x="514" y="3159"/>
                    <a:pt x="523" y="3147"/>
                  </a:cubicBezTo>
                  <a:lnTo>
                    <a:pt x="755" y="2794"/>
                  </a:lnTo>
                  <a:cubicBezTo>
                    <a:pt x="769" y="2777"/>
                    <a:pt x="795" y="2764"/>
                    <a:pt x="819" y="2764"/>
                  </a:cubicBezTo>
                  <a:cubicBezTo>
                    <a:pt x="827" y="2765"/>
                    <a:pt x="834" y="2765"/>
                    <a:pt x="842" y="2765"/>
                  </a:cubicBezTo>
                  <a:cubicBezTo>
                    <a:pt x="881" y="2765"/>
                    <a:pt x="924" y="2758"/>
                    <a:pt x="969" y="2747"/>
                  </a:cubicBezTo>
                  <a:cubicBezTo>
                    <a:pt x="971" y="2747"/>
                    <a:pt x="973" y="2747"/>
                    <a:pt x="975" y="2747"/>
                  </a:cubicBezTo>
                  <a:cubicBezTo>
                    <a:pt x="995" y="2747"/>
                    <a:pt x="1009" y="2759"/>
                    <a:pt x="1012" y="2777"/>
                  </a:cubicBezTo>
                  <a:lnTo>
                    <a:pt x="1042" y="3087"/>
                  </a:lnTo>
                  <a:cubicBezTo>
                    <a:pt x="1044" y="3103"/>
                    <a:pt x="1053" y="3111"/>
                    <a:pt x="1065" y="3111"/>
                  </a:cubicBezTo>
                  <a:cubicBezTo>
                    <a:pt x="1070" y="3111"/>
                    <a:pt x="1076" y="3109"/>
                    <a:pt x="1082" y="3107"/>
                  </a:cubicBezTo>
                  <a:lnTo>
                    <a:pt x="1398" y="2924"/>
                  </a:lnTo>
                  <a:cubicBezTo>
                    <a:pt x="1418" y="2913"/>
                    <a:pt x="1434" y="2887"/>
                    <a:pt x="1438" y="2864"/>
                  </a:cubicBezTo>
                  <a:lnTo>
                    <a:pt x="1467" y="2511"/>
                  </a:lnTo>
                  <a:cubicBezTo>
                    <a:pt x="1471" y="2488"/>
                    <a:pt x="1484" y="2461"/>
                    <a:pt x="1501" y="2445"/>
                  </a:cubicBezTo>
                  <a:cubicBezTo>
                    <a:pt x="1564" y="2388"/>
                    <a:pt x="1621" y="2325"/>
                    <a:pt x="1677" y="2258"/>
                  </a:cubicBezTo>
                  <a:cubicBezTo>
                    <a:pt x="1687" y="2246"/>
                    <a:pt x="1706" y="2239"/>
                    <a:pt x="1724" y="2239"/>
                  </a:cubicBezTo>
                  <a:cubicBezTo>
                    <a:pt x="1730" y="2239"/>
                    <a:pt x="1735" y="2240"/>
                    <a:pt x="1740" y="2241"/>
                  </a:cubicBezTo>
                  <a:lnTo>
                    <a:pt x="1943" y="2311"/>
                  </a:lnTo>
                  <a:cubicBezTo>
                    <a:pt x="1948" y="2313"/>
                    <a:pt x="1954" y="2314"/>
                    <a:pt x="1959" y="2314"/>
                  </a:cubicBezTo>
                  <a:cubicBezTo>
                    <a:pt x="1975" y="2314"/>
                    <a:pt x="1992" y="2307"/>
                    <a:pt x="2000" y="2292"/>
                  </a:cubicBezTo>
                  <a:lnTo>
                    <a:pt x="2232" y="1889"/>
                  </a:lnTo>
                  <a:cubicBezTo>
                    <a:pt x="2243" y="1869"/>
                    <a:pt x="2239" y="1842"/>
                    <a:pt x="2223" y="1826"/>
                  </a:cubicBezTo>
                  <a:lnTo>
                    <a:pt x="2060" y="1686"/>
                  </a:lnTo>
                  <a:cubicBezTo>
                    <a:pt x="2043" y="1673"/>
                    <a:pt x="2037" y="1642"/>
                    <a:pt x="2043" y="1623"/>
                  </a:cubicBezTo>
                  <a:cubicBezTo>
                    <a:pt x="2073" y="1543"/>
                    <a:pt x="2100" y="1460"/>
                    <a:pt x="2116" y="1377"/>
                  </a:cubicBezTo>
                  <a:cubicBezTo>
                    <a:pt x="2123" y="1357"/>
                    <a:pt x="2140" y="1330"/>
                    <a:pt x="2160" y="1317"/>
                  </a:cubicBezTo>
                  <a:lnTo>
                    <a:pt x="2449" y="1114"/>
                  </a:lnTo>
                  <a:cubicBezTo>
                    <a:pt x="2465" y="1100"/>
                    <a:pt x="2479" y="1071"/>
                    <a:pt x="2479" y="1051"/>
                  </a:cubicBezTo>
                  <a:lnTo>
                    <a:pt x="2479" y="684"/>
                  </a:lnTo>
                  <a:cubicBezTo>
                    <a:pt x="2479" y="667"/>
                    <a:pt x="2470" y="658"/>
                    <a:pt x="2457" y="658"/>
                  </a:cubicBezTo>
                  <a:cubicBezTo>
                    <a:pt x="2452" y="658"/>
                    <a:pt x="2447" y="659"/>
                    <a:pt x="2442" y="661"/>
                  </a:cubicBezTo>
                  <a:lnTo>
                    <a:pt x="2163" y="788"/>
                  </a:lnTo>
                  <a:cubicBezTo>
                    <a:pt x="2158" y="791"/>
                    <a:pt x="2152" y="792"/>
                    <a:pt x="2147" y="792"/>
                  </a:cubicBezTo>
                  <a:cubicBezTo>
                    <a:pt x="2132" y="792"/>
                    <a:pt x="2118" y="782"/>
                    <a:pt x="2113" y="764"/>
                  </a:cubicBezTo>
                  <a:cubicBezTo>
                    <a:pt x="2100" y="715"/>
                    <a:pt x="2077" y="669"/>
                    <a:pt x="2053" y="625"/>
                  </a:cubicBezTo>
                  <a:cubicBezTo>
                    <a:pt x="2040" y="609"/>
                    <a:pt x="2037" y="578"/>
                    <a:pt x="2046" y="558"/>
                  </a:cubicBezTo>
                  <a:lnTo>
                    <a:pt x="2236" y="179"/>
                  </a:lnTo>
                  <a:cubicBezTo>
                    <a:pt x="2246" y="159"/>
                    <a:pt x="2239" y="136"/>
                    <a:pt x="2219" y="122"/>
                  </a:cubicBezTo>
                  <a:lnTo>
                    <a:pt x="2013" y="6"/>
                  </a:lnTo>
                  <a:cubicBezTo>
                    <a:pt x="2007" y="2"/>
                    <a:pt x="2000" y="1"/>
                    <a:pt x="1993" y="1"/>
                  </a:cubicBez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43"/>
            <p:cNvSpPr/>
            <p:nvPr/>
          </p:nvSpPr>
          <p:spPr>
            <a:xfrm>
              <a:off x="6814691" y="2085661"/>
              <a:ext cx="165803" cy="214088"/>
            </a:xfrm>
            <a:custGeom>
              <a:rect b="b" l="l" r="r" t="t"/>
              <a:pathLst>
                <a:path extrusionOk="0" h="11253" w="8715">
                  <a:moveTo>
                    <a:pt x="6303" y="0"/>
                  </a:moveTo>
                  <a:cubicBezTo>
                    <a:pt x="5718" y="0"/>
                    <a:pt x="5057" y="191"/>
                    <a:pt x="4357" y="594"/>
                  </a:cubicBezTo>
                  <a:cubicBezTo>
                    <a:pt x="1953" y="1985"/>
                    <a:pt x="0" y="5364"/>
                    <a:pt x="0" y="8142"/>
                  </a:cubicBezTo>
                  <a:cubicBezTo>
                    <a:pt x="0" y="10114"/>
                    <a:pt x="982" y="11253"/>
                    <a:pt x="2411" y="11253"/>
                  </a:cubicBezTo>
                  <a:cubicBezTo>
                    <a:pt x="2997" y="11253"/>
                    <a:pt x="3658" y="11061"/>
                    <a:pt x="4357" y="10657"/>
                  </a:cubicBezTo>
                  <a:cubicBezTo>
                    <a:pt x="6766" y="9269"/>
                    <a:pt x="8715" y="5890"/>
                    <a:pt x="8715" y="3113"/>
                  </a:cubicBezTo>
                  <a:cubicBezTo>
                    <a:pt x="8715" y="1139"/>
                    <a:pt x="7734" y="0"/>
                    <a:pt x="6303"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43"/>
            <p:cNvSpPr/>
            <p:nvPr/>
          </p:nvSpPr>
          <p:spPr>
            <a:xfrm>
              <a:off x="6870111" y="2134898"/>
              <a:ext cx="53803" cy="69498"/>
            </a:xfrm>
            <a:custGeom>
              <a:rect b="b" l="l" r="r" t="t"/>
              <a:pathLst>
                <a:path extrusionOk="0" h="3653" w="2828">
                  <a:moveTo>
                    <a:pt x="2047" y="1"/>
                  </a:moveTo>
                  <a:cubicBezTo>
                    <a:pt x="1857" y="1"/>
                    <a:pt x="1642" y="63"/>
                    <a:pt x="1415" y="195"/>
                  </a:cubicBezTo>
                  <a:cubicBezTo>
                    <a:pt x="632" y="644"/>
                    <a:pt x="1" y="1742"/>
                    <a:pt x="1" y="2643"/>
                  </a:cubicBezTo>
                  <a:cubicBezTo>
                    <a:pt x="1" y="3282"/>
                    <a:pt x="318" y="3652"/>
                    <a:pt x="782" y="3652"/>
                  </a:cubicBezTo>
                  <a:cubicBezTo>
                    <a:pt x="972" y="3652"/>
                    <a:pt x="1187" y="3590"/>
                    <a:pt x="1415" y="3458"/>
                  </a:cubicBezTo>
                  <a:cubicBezTo>
                    <a:pt x="2196" y="3009"/>
                    <a:pt x="2828" y="1911"/>
                    <a:pt x="2828" y="1010"/>
                  </a:cubicBezTo>
                  <a:cubicBezTo>
                    <a:pt x="2828" y="371"/>
                    <a:pt x="2510" y="1"/>
                    <a:pt x="204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43"/>
            <p:cNvSpPr/>
            <p:nvPr/>
          </p:nvSpPr>
          <p:spPr>
            <a:xfrm>
              <a:off x="6846387" y="2198500"/>
              <a:ext cx="103610" cy="101232"/>
            </a:xfrm>
            <a:custGeom>
              <a:rect b="b" l="l" r="r" t="t"/>
              <a:pathLst>
                <a:path extrusionOk="0" h="5321" w="5446">
                  <a:moveTo>
                    <a:pt x="4162" y="1"/>
                  </a:moveTo>
                  <a:cubicBezTo>
                    <a:pt x="3849" y="1"/>
                    <a:pt x="3497" y="103"/>
                    <a:pt x="3124" y="318"/>
                  </a:cubicBezTo>
                  <a:lnTo>
                    <a:pt x="2323" y="780"/>
                  </a:lnTo>
                  <a:cubicBezTo>
                    <a:pt x="1041" y="1519"/>
                    <a:pt x="0" y="3322"/>
                    <a:pt x="0" y="4802"/>
                  </a:cubicBezTo>
                  <a:lnTo>
                    <a:pt x="0" y="5208"/>
                  </a:lnTo>
                  <a:cubicBezTo>
                    <a:pt x="233" y="5285"/>
                    <a:pt x="482" y="5321"/>
                    <a:pt x="749" y="5321"/>
                  </a:cubicBezTo>
                  <a:cubicBezTo>
                    <a:pt x="755" y="5321"/>
                    <a:pt x="761" y="5321"/>
                    <a:pt x="767" y="5321"/>
                  </a:cubicBezTo>
                  <a:cubicBezTo>
                    <a:pt x="1348" y="5321"/>
                    <a:pt x="2000" y="5127"/>
                    <a:pt x="2691" y="4726"/>
                  </a:cubicBezTo>
                  <a:cubicBezTo>
                    <a:pt x="3736" y="4123"/>
                    <a:pt x="4698" y="3142"/>
                    <a:pt x="5446" y="2001"/>
                  </a:cubicBezTo>
                  <a:lnTo>
                    <a:pt x="5446" y="1659"/>
                  </a:lnTo>
                  <a:cubicBezTo>
                    <a:pt x="5446" y="609"/>
                    <a:pt x="4923" y="1"/>
                    <a:pt x="416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43"/>
            <p:cNvSpPr/>
            <p:nvPr/>
          </p:nvSpPr>
          <p:spPr>
            <a:xfrm>
              <a:off x="6814691" y="2279490"/>
              <a:ext cx="165803" cy="106274"/>
            </a:xfrm>
            <a:custGeom>
              <a:rect b="b" l="l" r="r" t="t"/>
              <a:pathLst>
                <a:path extrusionOk="0" h="5586" w="8715">
                  <a:moveTo>
                    <a:pt x="8490" y="1"/>
                  </a:moveTo>
                  <a:cubicBezTo>
                    <a:pt x="8430" y="1"/>
                    <a:pt x="8362" y="20"/>
                    <a:pt x="8289" y="62"/>
                  </a:cubicBezTo>
                  <a:lnTo>
                    <a:pt x="426" y="4603"/>
                  </a:lnTo>
                  <a:cubicBezTo>
                    <a:pt x="189" y="4740"/>
                    <a:pt x="0" y="5055"/>
                    <a:pt x="0" y="5308"/>
                  </a:cubicBezTo>
                  <a:cubicBezTo>
                    <a:pt x="0" y="5486"/>
                    <a:pt x="91" y="5585"/>
                    <a:pt x="225" y="5585"/>
                  </a:cubicBezTo>
                  <a:cubicBezTo>
                    <a:pt x="285" y="5585"/>
                    <a:pt x="353" y="5566"/>
                    <a:pt x="426" y="5525"/>
                  </a:cubicBezTo>
                  <a:lnTo>
                    <a:pt x="8289" y="981"/>
                  </a:lnTo>
                  <a:cubicBezTo>
                    <a:pt x="8525" y="848"/>
                    <a:pt x="8715" y="532"/>
                    <a:pt x="8715" y="279"/>
                  </a:cubicBezTo>
                  <a:cubicBezTo>
                    <a:pt x="8715" y="101"/>
                    <a:pt x="8624" y="1"/>
                    <a:pt x="849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43"/>
            <p:cNvSpPr/>
            <p:nvPr/>
          </p:nvSpPr>
          <p:spPr>
            <a:xfrm>
              <a:off x="6798595" y="2322659"/>
              <a:ext cx="197993" cy="124899"/>
            </a:xfrm>
            <a:custGeom>
              <a:rect b="b" l="l" r="r" t="t"/>
              <a:pathLst>
                <a:path extrusionOk="0" h="6565" w="10407">
                  <a:moveTo>
                    <a:pt x="10181" y="0"/>
                  </a:moveTo>
                  <a:cubicBezTo>
                    <a:pt x="10121" y="0"/>
                    <a:pt x="10053" y="20"/>
                    <a:pt x="9980" y="62"/>
                  </a:cubicBezTo>
                  <a:lnTo>
                    <a:pt x="427" y="5584"/>
                  </a:lnTo>
                  <a:cubicBezTo>
                    <a:pt x="194" y="5720"/>
                    <a:pt x="1" y="6033"/>
                    <a:pt x="1" y="6289"/>
                  </a:cubicBezTo>
                  <a:cubicBezTo>
                    <a:pt x="1" y="6464"/>
                    <a:pt x="93" y="6564"/>
                    <a:pt x="227" y="6564"/>
                  </a:cubicBezTo>
                  <a:cubicBezTo>
                    <a:pt x="287" y="6564"/>
                    <a:pt x="355" y="6544"/>
                    <a:pt x="427" y="6502"/>
                  </a:cubicBezTo>
                  <a:lnTo>
                    <a:pt x="9980" y="980"/>
                  </a:lnTo>
                  <a:cubicBezTo>
                    <a:pt x="10216" y="847"/>
                    <a:pt x="10406" y="531"/>
                    <a:pt x="10406" y="275"/>
                  </a:cubicBezTo>
                  <a:cubicBezTo>
                    <a:pt x="10406" y="100"/>
                    <a:pt x="10315" y="0"/>
                    <a:pt x="10181"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43"/>
            <p:cNvSpPr/>
            <p:nvPr/>
          </p:nvSpPr>
          <p:spPr>
            <a:xfrm>
              <a:off x="6988449" y="2378289"/>
              <a:ext cx="60652" cy="39800"/>
            </a:xfrm>
            <a:custGeom>
              <a:rect b="b" l="l" r="r" t="t"/>
              <a:pathLst>
                <a:path extrusionOk="0" h="2092" w="3188">
                  <a:moveTo>
                    <a:pt x="3070" y="1"/>
                  </a:moveTo>
                  <a:cubicBezTo>
                    <a:pt x="3030" y="1"/>
                    <a:pt x="2982" y="15"/>
                    <a:pt x="2931" y="46"/>
                  </a:cubicBezTo>
                  <a:lnTo>
                    <a:pt x="257" y="1589"/>
                  </a:lnTo>
                  <a:cubicBezTo>
                    <a:pt x="117" y="1669"/>
                    <a:pt x="1" y="1838"/>
                    <a:pt x="1" y="1965"/>
                  </a:cubicBezTo>
                  <a:cubicBezTo>
                    <a:pt x="1" y="2046"/>
                    <a:pt x="49" y="2092"/>
                    <a:pt x="121" y="2092"/>
                  </a:cubicBezTo>
                  <a:cubicBezTo>
                    <a:pt x="160" y="2092"/>
                    <a:pt x="207" y="2078"/>
                    <a:pt x="257" y="2048"/>
                  </a:cubicBezTo>
                  <a:lnTo>
                    <a:pt x="2931" y="505"/>
                  </a:lnTo>
                  <a:cubicBezTo>
                    <a:pt x="3071" y="421"/>
                    <a:pt x="3188" y="255"/>
                    <a:pt x="3188" y="129"/>
                  </a:cubicBezTo>
                  <a:cubicBezTo>
                    <a:pt x="3188" y="46"/>
                    <a:pt x="3140" y="1"/>
                    <a:pt x="3070" y="1"/>
                  </a:cubicBez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43"/>
            <p:cNvSpPr/>
            <p:nvPr/>
          </p:nvSpPr>
          <p:spPr>
            <a:xfrm>
              <a:off x="6730942" y="2493582"/>
              <a:ext cx="90920" cy="115349"/>
            </a:xfrm>
            <a:custGeom>
              <a:rect b="b" l="l" r="r" t="t"/>
              <a:pathLst>
                <a:path extrusionOk="0" h="6063" w="4779">
                  <a:moveTo>
                    <a:pt x="4544" y="1"/>
                  </a:moveTo>
                  <a:cubicBezTo>
                    <a:pt x="4487" y="1"/>
                    <a:pt x="4423" y="20"/>
                    <a:pt x="4355" y="60"/>
                  </a:cubicBezTo>
                  <a:lnTo>
                    <a:pt x="427" y="2328"/>
                  </a:lnTo>
                  <a:cubicBezTo>
                    <a:pt x="191" y="2464"/>
                    <a:pt x="1" y="2791"/>
                    <a:pt x="1" y="3063"/>
                  </a:cubicBezTo>
                  <a:lnTo>
                    <a:pt x="1" y="5761"/>
                  </a:lnTo>
                  <a:cubicBezTo>
                    <a:pt x="1" y="5952"/>
                    <a:pt x="96" y="6063"/>
                    <a:pt x="236" y="6063"/>
                  </a:cubicBezTo>
                  <a:cubicBezTo>
                    <a:pt x="293" y="6063"/>
                    <a:pt x="358" y="6044"/>
                    <a:pt x="427" y="6004"/>
                  </a:cubicBezTo>
                  <a:lnTo>
                    <a:pt x="4355" y="3738"/>
                  </a:lnTo>
                  <a:cubicBezTo>
                    <a:pt x="4588" y="3602"/>
                    <a:pt x="4778" y="3273"/>
                    <a:pt x="4778" y="3003"/>
                  </a:cubicBezTo>
                  <a:lnTo>
                    <a:pt x="4778" y="305"/>
                  </a:lnTo>
                  <a:cubicBezTo>
                    <a:pt x="4778" y="112"/>
                    <a:pt x="4683" y="1"/>
                    <a:pt x="454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43"/>
            <p:cNvSpPr/>
            <p:nvPr/>
          </p:nvSpPr>
          <p:spPr>
            <a:xfrm>
              <a:off x="6746143" y="2514814"/>
              <a:ext cx="60576" cy="39800"/>
            </a:xfrm>
            <a:custGeom>
              <a:rect b="b" l="l" r="r" t="t"/>
              <a:pathLst>
                <a:path extrusionOk="0" h="2092" w="3184">
                  <a:moveTo>
                    <a:pt x="3065" y="1"/>
                  </a:moveTo>
                  <a:cubicBezTo>
                    <a:pt x="3026" y="1"/>
                    <a:pt x="2979" y="15"/>
                    <a:pt x="2928" y="44"/>
                  </a:cubicBezTo>
                  <a:lnTo>
                    <a:pt x="253" y="1588"/>
                  </a:lnTo>
                  <a:cubicBezTo>
                    <a:pt x="114" y="1671"/>
                    <a:pt x="0" y="1837"/>
                    <a:pt x="0" y="1964"/>
                  </a:cubicBezTo>
                  <a:cubicBezTo>
                    <a:pt x="0" y="2047"/>
                    <a:pt x="46" y="2092"/>
                    <a:pt x="116" y="2092"/>
                  </a:cubicBezTo>
                  <a:cubicBezTo>
                    <a:pt x="155" y="2092"/>
                    <a:pt x="203" y="2077"/>
                    <a:pt x="253" y="2047"/>
                  </a:cubicBezTo>
                  <a:lnTo>
                    <a:pt x="2928" y="503"/>
                  </a:lnTo>
                  <a:cubicBezTo>
                    <a:pt x="3071" y="424"/>
                    <a:pt x="3184" y="254"/>
                    <a:pt x="3184" y="127"/>
                  </a:cubicBezTo>
                  <a:cubicBezTo>
                    <a:pt x="3184" y="46"/>
                    <a:pt x="3137" y="1"/>
                    <a:pt x="3065"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43"/>
            <p:cNvSpPr/>
            <p:nvPr/>
          </p:nvSpPr>
          <p:spPr>
            <a:xfrm>
              <a:off x="6746143" y="2532469"/>
              <a:ext cx="60576" cy="56980"/>
            </a:xfrm>
            <a:custGeom>
              <a:rect b="b" l="l" r="r" t="t"/>
              <a:pathLst>
                <a:path extrusionOk="0" h="2995" w="3184">
                  <a:moveTo>
                    <a:pt x="3042" y="1"/>
                  </a:moveTo>
                  <a:cubicBezTo>
                    <a:pt x="3008" y="1"/>
                    <a:pt x="2969" y="12"/>
                    <a:pt x="2928" y="35"/>
                  </a:cubicBezTo>
                  <a:lnTo>
                    <a:pt x="253" y="1582"/>
                  </a:lnTo>
                  <a:cubicBezTo>
                    <a:pt x="114" y="1662"/>
                    <a:pt x="0" y="1857"/>
                    <a:pt x="0" y="2021"/>
                  </a:cubicBezTo>
                  <a:lnTo>
                    <a:pt x="0" y="2812"/>
                  </a:lnTo>
                  <a:cubicBezTo>
                    <a:pt x="0" y="2927"/>
                    <a:pt x="57" y="2994"/>
                    <a:pt x="140" y="2994"/>
                  </a:cubicBezTo>
                  <a:cubicBezTo>
                    <a:pt x="174" y="2994"/>
                    <a:pt x="212" y="2983"/>
                    <a:pt x="253" y="2959"/>
                  </a:cubicBezTo>
                  <a:lnTo>
                    <a:pt x="2928" y="1415"/>
                  </a:lnTo>
                  <a:cubicBezTo>
                    <a:pt x="3071" y="1332"/>
                    <a:pt x="3184" y="1135"/>
                    <a:pt x="3184" y="973"/>
                  </a:cubicBezTo>
                  <a:lnTo>
                    <a:pt x="3184" y="181"/>
                  </a:lnTo>
                  <a:cubicBezTo>
                    <a:pt x="3184" y="67"/>
                    <a:pt x="3126" y="1"/>
                    <a:pt x="3042"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43"/>
            <p:cNvSpPr/>
            <p:nvPr/>
          </p:nvSpPr>
          <p:spPr>
            <a:xfrm>
              <a:off x="6852133" y="2423664"/>
              <a:ext cx="90901" cy="115330"/>
            </a:xfrm>
            <a:custGeom>
              <a:rect b="b" l="l" r="r" t="t"/>
              <a:pathLst>
                <a:path extrusionOk="0" h="6062" w="4778">
                  <a:moveTo>
                    <a:pt x="4545" y="0"/>
                  </a:moveTo>
                  <a:cubicBezTo>
                    <a:pt x="4488" y="0"/>
                    <a:pt x="4424" y="19"/>
                    <a:pt x="4356" y="59"/>
                  </a:cubicBezTo>
                  <a:lnTo>
                    <a:pt x="427" y="2324"/>
                  </a:lnTo>
                  <a:cubicBezTo>
                    <a:pt x="191" y="2460"/>
                    <a:pt x="1" y="2790"/>
                    <a:pt x="1" y="3059"/>
                  </a:cubicBezTo>
                  <a:lnTo>
                    <a:pt x="1" y="5757"/>
                  </a:lnTo>
                  <a:cubicBezTo>
                    <a:pt x="1" y="5950"/>
                    <a:pt x="96" y="6062"/>
                    <a:pt x="236" y="6062"/>
                  </a:cubicBezTo>
                  <a:cubicBezTo>
                    <a:pt x="293" y="6062"/>
                    <a:pt x="358" y="6043"/>
                    <a:pt x="427" y="6003"/>
                  </a:cubicBezTo>
                  <a:lnTo>
                    <a:pt x="4356" y="3735"/>
                  </a:lnTo>
                  <a:cubicBezTo>
                    <a:pt x="4588" y="3598"/>
                    <a:pt x="4778" y="3269"/>
                    <a:pt x="4778" y="2999"/>
                  </a:cubicBezTo>
                  <a:lnTo>
                    <a:pt x="4778" y="302"/>
                  </a:lnTo>
                  <a:cubicBezTo>
                    <a:pt x="4778" y="111"/>
                    <a:pt x="4683" y="0"/>
                    <a:pt x="45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43"/>
            <p:cNvSpPr/>
            <p:nvPr/>
          </p:nvSpPr>
          <p:spPr>
            <a:xfrm>
              <a:off x="6867258" y="2444858"/>
              <a:ext cx="60652" cy="39781"/>
            </a:xfrm>
            <a:custGeom>
              <a:rect b="b" l="l" r="r" t="t"/>
              <a:pathLst>
                <a:path extrusionOk="0" h="2091" w="3188">
                  <a:moveTo>
                    <a:pt x="3070" y="1"/>
                  </a:moveTo>
                  <a:cubicBezTo>
                    <a:pt x="3030" y="1"/>
                    <a:pt x="2983" y="14"/>
                    <a:pt x="2932" y="43"/>
                  </a:cubicBezTo>
                  <a:lnTo>
                    <a:pt x="257" y="1589"/>
                  </a:lnTo>
                  <a:cubicBezTo>
                    <a:pt x="117" y="1669"/>
                    <a:pt x="1" y="1839"/>
                    <a:pt x="1" y="1965"/>
                  </a:cubicBezTo>
                  <a:cubicBezTo>
                    <a:pt x="1" y="2046"/>
                    <a:pt x="49" y="2090"/>
                    <a:pt x="120" y="2090"/>
                  </a:cubicBezTo>
                  <a:cubicBezTo>
                    <a:pt x="160" y="2090"/>
                    <a:pt x="207" y="2077"/>
                    <a:pt x="257" y="2048"/>
                  </a:cubicBezTo>
                  <a:lnTo>
                    <a:pt x="2932" y="505"/>
                  </a:lnTo>
                  <a:cubicBezTo>
                    <a:pt x="3074" y="422"/>
                    <a:pt x="3188" y="252"/>
                    <a:pt x="3188" y="126"/>
                  </a:cubicBezTo>
                  <a:cubicBezTo>
                    <a:pt x="3188" y="45"/>
                    <a:pt x="3141" y="1"/>
                    <a:pt x="3070"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43"/>
            <p:cNvSpPr/>
            <p:nvPr/>
          </p:nvSpPr>
          <p:spPr>
            <a:xfrm>
              <a:off x="6867258" y="2462514"/>
              <a:ext cx="60652" cy="56961"/>
            </a:xfrm>
            <a:custGeom>
              <a:rect b="b" l="l" r="r" t="t"/>
              <a:pathLst>
                <a:path extrusionOk="0" h="2994" w="3188">
                  <a:moveTo>
                    <a:pt x="3048" y="0"/>
                  </a:moveTo>
                  <a:cubicBezTo>
                    <a:pt x="3013" y="0"/>
                    <a:pt x="2973" y="12"/>
                    <a:pt x="2932" y="36"/>
                  </a:cubicBezTo>
                  <a:lnTo>
                    <a:pt x="257" y="1579"/>
                  </a:lnTo>
                  <a:cubicBezTo>
                    <a:pt x="117" y="1659"/>
                    <a:pt x="1" y="1859"/>
                    <a:pt x="1" y="2021"/>
                  </a:cubicBezTo>
                  <a:lnTo>
                    <a:pt x="1" y="2810"/>
                  </a:lnTo>
                  <a:cubicBezTo>
                    <a:pt x="1" y="2926"/>
                    <a:pt x="60" y="2993"/>
                    <a:pt x="145" y="2993"/>
                  </a:cubicBezTo>
                  <a:cubicBezTo>
                    <a:pt x="179" y="2993"/>
                    <a:pt x="217" y="2982"/>
                    <a:pt x="257" y="2959"/>
                  </a:cubicBezTo>
                  <a:lnTo>
                    <a:pt x="2932" y="1413"/>
                  </a:lnTo>
                  <a:cubicBezTo>
                    <a:pt x="3074" y="1333"/>
                    <a:pt x="3188" y="1134"/>
                    <a:pt x="3188" y="974"/>
                  </a:cubicBezTo>
                  <a:lnTo>
                    <a:pt x="3188" y="182"/>
                  </a:lnTo>
                  <a:cubicBezTo>
                    <a:pt x="3188" y="67"/>
                    <a:pt x="3131" y="0"/>
                    <a:pt x="3048"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43"/>
            <p:cNvSpPr/>
            <p:nvPr/>
          </p:nvSpPr>
          <p:spPr>
            <a:xfrm>
              <a:off x="6973343" y="2353670"/>
              <a:ext cx="90882" cy="115330"/>
            </a:xfrm>
            <a:custGeom>
              <a:rect b="b" l="l" r="r" t="t"/>
              <a:pathLst>
                <a:path extrusionOk="0" h="6062" w="4777">
                  <a:moveTo>
                    <a:pt x="4542" y="0"/>
                  </a:moveTo>
                  <a:cubicBezTo>
                    <a:pt x="4484" y="0"/>
                    <a:pt x="4420" y="19"/>
                    <a:pt x="4351" y="59"/>
                  </a:cubicBezTo>
                  <a:lnTo>
                    <a:pt x="423" y="2327"/>
                  </a:lnTo>
                  <a:cubicBezTo>
                    <a:pt x="190" y="2461"/>
                    <a:pt x="0" y="2790"/>
                    <a:pt x="0" y="3063"/>
                  </a:cubicBezTo>
                  <a:lnTo>
                    <a:pt x="0" y="5760"/>
                  </a:lnTo>
                  <a:cubicBezTo>
                    <a:pt x="0" y="5951"/>
                    <a:pt x="95" y="6062"/>
                    <a:pt x="233" y="6062"/>
                  </a:cubicBezTo>
                  <a:cubicBezTo>
                    <a:pt x="290" y="6062"/>
                    <a:pt x="355" y="6043"/>
                    <a:pt x="423" y="6003"/>
                  </a:cubicBezTo>
                  <a:lnTo>
                    <a:pt x="4351" y="3735"/>
                  </a:lnTo>
                  <a:cubicBezTo>
                    <a:pt x="4587" y="3601"/>
                    <a:pt x="4777" y="3272"/>
                    <a:pt x="4777" y="3000"/>
                  </a:cubicBezTo>
                  <a:lnTo>
                    <a:pt x="4777" y="305"/>
                  </a:lnTo>
                  <a:cubicBezTo>
                    <a:pt x="4777" y="112"/>
                    <a:pt x="4681" y="0"/>
                    <a:pt x="454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43"/>
            <p:cNvSpPr/>
            <p:nvPr/>
          </p:nvSpPr>
          <p:spPr>
            <a:xfrm>
              <a:off x="6988449" y="2374883"/>
              <a:ext cx="60652" cy="39800"/>
            </a:xfrm>
            <a:custGeom>
              <a:rect b="b" l="l" r="r" t="t"/>
              <a:pathLst>
                <a:path extrusionOk="0" h="2092" w="3188">
                  <a:moveTo>
                    <a:pt x="3070" y="0"/>
                  </a:moveTo>
                  <a:cubicBezTo>
                    <a:pt x="3030" y="0"/>
                    <a:pt x="2982" y="15"/>
                    <a:pt x="2931" y="45"/>
                  </a:cubicBezTo>
                  <a:lnTo>
                    <a:pt x="257" y="1588"/>
                  </a:lnTo>
                  <a:cubicBezTo>
                    <a:pt x="117" y="1671"/>
                    <a:pt x="1" y="1837"/>
                    <a:pt x="1" y="1964"/>
                  </a:cubicBezTo>
                  <a:cubicBezTo>
                    <a:pt x="1" y="2047"/>
                    <a:pt x="48" y="2092"/>
                    <a:pt x="119" y="2092"/>
                  </a:cubicBezTo>
                  <a:cubicBezTo>
                    <a:pt x="159" y="2092"/>
                    <a:pt x="207" y="2077"/>
                    <a:pt x="257" y="2047"/>
                  </a:cubicBezTo>
                  <a:lnTo>
                    <a:pt x="2931" y="504"/>
                  </a:lnTo>
                  <a:cubicBezTo>
                    <a:pt x="3071" y="424"/>
                    <a:pt x="3188" y="254"/>
                    <a:pt x="3188" y="128"/>
                  </a:cubicBezTo>
                  <a:cubicBezTo>
                    <a:pt x="3188" y="45"/>
                    <a:pt x="3140" y="0"/>
                    <a:pt x="3070"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43"/>
            <p:cNvSpPr/>
            <p:nvPr/>
          </p:nvSpPr>
          <p:spPr>
            <a:xfrm>
              <a:off x="6988449" y="2392539"/>
              <a:ext cx="60652" cy="56961"/>
            </a:xfrm>
            <a:custGeom>
              <a:rect b="b" l="l" r="r" t="t"/>
              <a:pathLst>
                <a:path extrusionOk="0" h="2994" w="3188">
                  <a:moveTo>
                    <a:pt x="3046" y="1"/>
                  </a:moveTo>
                  <a:cubicBezTo>
                    <a:pt x="3011" y="1"/>
                    <a:pt x="2972" y="12"/>
                    <a:pt x="2931" y="35"/>
                  </a:cubicBezTo>
                  <a:lnTo>
                    <a:pt x="257" y="1582"/>
                  </a:lnTo>
                  <a:cubicBezTo>
                    <a:pt x="117" y="1661"/>
                    <a:pt x="1" y="1858"/>
                    <a:pt x="1" y="2021"/>
                  </a:cubicBezTo>
                  <a:lnTo>
                    <a:pt x="1" y="2813"/>
                  </a:lnTo>
                  <a:cubicBezTo>
                    <a:pt x="1" y="2928"/>
                    <a:pt x="59" y="2993"/>
                    <a:pt x="143" y="2993"/>
                  </a:cubicBezTo>
                  <a:cubicBezTo>
                    <a:pt x="177" y="2993"/>
                    <a:pt x="216" y="2982"/>
                    <a:pt x="257" y="2959"/>
                  </a:cubicBezTo>
                  <a:lnTo>
                    <a:pt x="2931" y="1416"/>
                  </a:lnTo>
                  <a:cubicBezTo>
                    <a:pt x="3071" y="1333"/>
                    <a:pt x="3188" y="1136"/>
                    <a:pt x="3188" y="973"/>
                  </a:cubicBezTo>
                  <a:lnTo>
                    <a:pt x="3188" y="181"/>
                  </a:lnTo>
                  <a:cubicBezTo>
                    <a:pt x="3188" y="66"/>
                    <a:pt x="3129" y="1"/>
                    <a:pt x="3046"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43"/>
            <p:cNvSpPr/>
            <p:nvPr/>
          </p:nvSpPr>
          <p:spPr>
            <a:xfrm>
              <a:off x="6730942" y="2479541"/>
              <a:ext cx="333280" cy="213422"/>
            </a:xfrm>
            <a:custGeom>
              <a:rect b="b" l="l" r="r" t="t"/>
              <a:pathLst>
                <a:path extrusionOk="0" h="11218" w="17518">
                  <a:moveTo>
                    <a:pt x="17067" y="1"/>
                  </a:moveTo>
                  <a:cubicBezTo>
                    <a:pt x="16949" y="1"/>
                    <a:pt x="16813" y="40"/>
                    <a:pt x="16669" y="122"/>
                  </a:cubicBezTo>
                  <a:lnTo>
                    <a:pt x="849" y="9257"/>
                  </a:lnTo>
                  <a:cubicBezTo>
                    <a:pt x="380" y="9526"/>
                    <a:pt x="1" y="10158"/>
                    <a:pt x="1" y="10667"/>
                  </a:cubicBezTo>
                  <a:cubicBezTo>
                    <a:pt x="1" y="11017"/>
                    <a:pt x="183" y="11218"/>
                    <a:pt x="452" y="11218"/>
                  </a:cubicBezTo>
                  <a:cubicBezTo>
                    <a:pt x="570" y="11218"/>
                    <a:pt x="706" y="11178"/>
                    <a:pt x="849" y="11096"/>
                  </a:cubicBezTo>
                  <a:lnTo>
                    <a:pt x="16669" y="1961"/>
                  </a:lnTo>
                  <a:cubicBezTo>
                    <a:pt x="17139" y="1692"/>
                    <a:pt x="17518" y="1060"/>
                    <a:pt x="17518" y="552"/>
                  </a:cubicBezTo>
                  <a:cubicBezTo>
                    <a:pt x="17518" y="201"/>
                    <a:pt x="17335" y="1"/>
                    <a:pt x="17067"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43"/>
            <p:cNvSpPr/>
            <p:nvPr/>
          </p:nvSpPr>
          <p:spPr>
            <a:xfrm>
              <a:off x="6730942" y="2549497"/>
              <a:ext cx="333280" cy="213422"/>
            </a:xfrm>
            <a:custGeom>
              <a:rect b="b" l="l" r="r" t="t"/>
              <a:pathLst>
                <a:path extrusionOk="0" h="11218" w="17518">
                  <a:moveTo>
                    <a:pt x="17069" y="0"/>
                  </a:moveTo>
                  <a:cubicBezTo>
                    <a:pt x="16950" y="0"/>
                    <a:pt x="16814" y="40"/>
                    <a:pt x="16669" y="124"/>
                  </a:cubicBezTo>
                  <a:lnTo>
                    <a:pt x="849" y="9255"/>
                  </a:lnTo>
                  <a:cubicBezTo>
                    <a:pt x="380" y="9528"/>
                    <a:pt x="1" y="10156"/>
                    <a:pt x="1" y="10666"/>
                  </a:cubicBezTo>
                  <a:cubicBezTo>
                    <a:pt x="1" y="11018"/>
                    <a:pt x="182" y="11217"/>
                    <a:pt x="450" y="11217"/>
                  </a:cubicBezTo>
                  <a:cubicBezTo>
                    <a:pt x="569" y="11217"/>
                    <a:pt x="705" y="11178"/>
                    <a:pt x="849" y="11095"/>
                  </a:cubicBezTo>
                  <a:lnTo>
                    <a:pt x="16669" y="1964"/>
                  </a:lnTo>
                  <a:cubicBezTo>
                    <a:pt x="17139" y="1691"/>
                    <a:pt x="17518" y="1062"/>
                    <a:pt x="17518" y="553"/>
                  </a:cubicBezTo>
                  <a:cubicBezTo>
                    <a:pt x="17518" y="201"/>
                    <a:pt x="17336" y="0"/>
                    <a:pt x="17069"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43"/>
            <p:cNvSpPr/>
            <p:nvPr/>
          </p:nvSpPr>
          <p:spPr>
            <a:xfrm>
              <a:off x="6837026" y="2694755"/>
              <a:ext cx="121208" cy="115311"/>
            </a:xfrm>
            <a:custGeom>
              <a:rect b="b" l="l" r="r" t="t"/>
              <a:pathLst>
                <a:path extrusionOk="0" h="6061" w="6371">
                  <a:moveTo>
                    <a:pt x="6132" y="0"/>
                  </a:moveTo>
                  <a:cubicBezTo>
                    <a:pt x="6075" y="0"/>
                    <a:pt x="6011" y="19"/>
                    <a:pt x="5944" y="57"/>
                  </a:cubicBezTo>
                  <a:lnTo>
                    <a:pt x="423" y="3246"/>
                  </a:lnTo>
                  <a:cubicBezTo>
                    <a:pt x="190" y="3380"/>
                    <a:pt x="0" y="3709"/>
                    <a:pt x="0" y="3982"/>
                  </a:cubicBezTo>
                  <a:lnTo>
                    <a:pt x="0" y="5758"/>
                  </a:lnTo>
                  <a:cubicBezTo>
                    <a:pt x="0" y="5950"/>
                    <a:pt x="96" y="6061"/>
                    <a:pt x="236" y="6061"/>
                  </a:cubicBezTo>
                  <a:cubicBezTo>
                    <a:pt x="292" y="6061"/>
                    <a:pt x="356" y="6043"/>
                    <a:pt x="423" y="6005"/>
                  </a:cubicBezTo>
                  <a:lnTo>
                    <a:pt x="5944" y="2818"/>
                  </a:lnTo>
                  <a:cubicBezTo>
                    <a:pt x="6177" y="2681"/>
                    <a:pt x="6370" y="2352"/>
                    <a:pt x="6370" y="2082"/>
                  </a:cubicBezTo>
                  <a:lnTo>
                    <a:pt x="6370" y="303"/>
                  </a:lnTo>
                  <a:cubicBezTo>
                    <a:pt x="6370" y="111"/>
                    <a:pt x="6273" y="0"/>
                    <a:pt x="613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43"/>
            <p:cNvSpPr/>
            <p:nvPr/>
          </p:nvSpPr>
          <p:spPr>
            <a:xfrm>
              <a:off x="6746143" y="2659730"/>
              <a:ext cx="15144" cy="19596"/>
            </a:xfrm>
            <a:custGeom>
              <a:rect b="b" l="l" r="r" t="t"/>
              <a:pathLst>
                <a:path extrusionOk="0" h="1030" w="796">
                  <a:moveTo>
                    <a:pt x="574" y="1"/>
                  </a:moveTo>
                  <a:cubicBezTo>
                    <a:pt x="520" y="1"/>
                    <a:pt x="460" y="18"/>
                    <a:pt x="396" y="55"/>
                  </a:cubicBezTo>
                  <a:cubicBezTo>
                    <a:pt x="177" y="182"/>
                    <a:pt x="0" y="491"/>
                    <a:pt x="0" y="744"/>
                  </a:cubicBezTo>
                  <a:cubicBezTo>
                    <a:pt x="0" y="925"/>
                    <a:pt x="88" y="1029"/>
                    <a:pt x="217" y="1029"/>
                  </a:cubicBezTo>
                  <a:cubicBezTo>
                    <a:pt x="271" y="1029"/>
                    <a:pt x="332" y="1011"/>
                    <a:pt x="396" y="973"/>
                  </a:cubicBezTo>
                  <a:cubicBezTo>
                    <a:pt x="616" y="847"/>
                    <a:pt x="795" y="537"/>
                    <a:pt x="795" y="285"/>
                  </a:cubicBezTo>
                  <a:cubicBezTo>
                    <a:pt x="795" y="105"/>
                    <a:pt x="705" y="1"/>
                    <a:pt x="574"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43"/>
            <p:cNvSpPr/>
            <p:nvPr/>
          </p:nvSpPr>
          <p:spPr>
            <a:xfrm>
              <a:off x="6770115" y="2645879"/>
              <a:ext cx="15144" cy="19539"/>
            </a:xfrm>
            <a:custGeom>
              <a:rect b="b" l="l" r="r" t="t"/>
              <a:pathLst>
                <a:path extrusionOk="0" h="1027" w="796">
                  <a:moveTo>
                    <a:pt x="574" y="0"/>
                  </a:moveTo>
                  <a:cubicBezTo>
                    <a:pt x="521" y="0"/>
                    <a:pt x="460" y="18"/>
                    <a:pt x="397" y="55"/>
                  </a:cubicBezTo>
                  <a:cubicBezTo>
                    <a:pt x="177" y="181"/>
                    <a:pt x="1" y="490"/>
                    <a:pt x="1" y="743"/>
                  </a:cubicBezTo>
                  <a:cubicBezTo>
                    <a:pt x="1" y="923"/>
                    <a:pt x="90" y="1027"/>
                    <a:pt x="220" y="1027"/>
                  </a:cubicBezTo>
                  <a:cubicBezTo>
                    <a:pt x="273" y="1027"/>
                    <a:pt x="333" y="1009"/>
                    <a:pt x="397" y="973"/>
                  </a:cubicBezTo>
                  <a:cubicBezTo>
                    <a:pt x="616" y="846"/>
                    <a:pt x="796" y="537"/>
                    <a:pt x="796" y="284"/>
                  </a:cubicBezTo>
                  <a:cubicBezTo>
                    <a:pt x="796" y="105"/>
                    <a:pt x="705" y="0"/>
                    <a:pt x="574"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43"/>
            <p:cNvSpPr/>
            <p:nvPr/>
          </p:nvSpPr>
          <p:spPr>
            <a:xfrm>
              <a:off x="6794124" y="2631972"/>
              <a:ext cx="15125" cy="19596"/>
            </a:xfrm>
            <a:custGeom>
              <a:rect b="b" l="l" r="r" t="t"/>
              <a:pathLst>
                <a:path extrusionOk="0" h="1030" w="795">
                  <a:moveTo>
                    <a:pt x="578" y="1"/>
                  </a:moveTo>
                  <a:cubicBezTo>
                    <a:pt x="524" y="1"/>
                    <a:pt x="464" y="19"/>
                    <a:pt x="399" y="57"/>
                  </a:cubicBezTo>
                  <a:cubicBezTo>
                    <a:pt x="176" y="184"/>
                    <a:pt x="0" y="493"/>
                    <a:pt x="0" y="746"/>
                  </a:cubicBezTo>
                  <a:cubicBezTo>
                    <a:pt x="0" y="925"/>
                    <a:pt x="89" y="1029"/>
                    <a:pt x="220" y="1029"/>
                  </a:cubicBezTo>
                  <a:cubicBezTo>
                    <a:pt x="274" y="1029"/>
                    <a:pt x="334" y="1012"/>
                    <a:pt x="399" y="975"/>
                  </a:cubicBezTo>
                  <a:cubicBezTo>
                    <a:pt x="619" y="849"/>
                    <a:pt x="794" y="539"/>
                    <a:pt x="794" y="287"/>
                  </a:cubicBezTo>
                  <a:cubicBezTo>
                    <a:pt x="794" y="105"/>
                    <a:pt x="707" y="1"/>
                    <a:pt x="578"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43"/>
            <p:cNvSpPr/>
            <p:nvPr/>
          </p:nvSpPr>
          <p:spPr>
            <a:xfrm>
              <a:off x="6818096" y="2618102"/>
              <a:ext cx="15144" cy="19596"/>
            </a:xfrm>
            <a:custGeom>
              <a:rect b="b" l="l" r="r" t="t"/>
              <a:pathLst>
                <a:path extrusionOk="0" h="1030" w="796">
                  <a:moveTo>
                    <a:pt x="577" y="0"/>
                  </a:moveTo>
                  <a:cubicBezTo>
                    <a:pt x="524" y="0"/>
                    <a:pt x="464" y="18"/>
                    <a:pt x="400" y="54"/>
                  </a:cubicBezTo>
                  <a:cubicBezTo>
                    <a:pt x="180" y="184"/>
                    <a:pt x="1" y="490"/>
                    <a:pt x="1" y="746"/>
                  </a:cubicBezTo>
                  <a:cubicBezTo>
                    <a:pt x="1" y="926"/>
                    <a:pt x="91" y="1030"/>
                    <a:pt x="222" y="1030"/>
                  </a:cubicBezTo>
                  <a:cubicBezTo>
                    <a:pt x="276" y="1030"/>
                    <a:pt x="336" y="1012"/>
                    <a:pt x="400" y="976"/>
                  </a:cubicBezTo>
                  <a:cubicBezTo>
                    <a:pt x="619" y="849"/>
                    <a:pt x="796" y="540"/>
                    <a:pt x="796" y="287"/>
                  </a:cubicBezTo>
                  <a:cubicBezTo>
                    <a:pt x="796" y="105"/>
                    <a:pt x="707" y="0"/>
                    <a:pt x="577"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43"/>
            <p:cNvSpPr/>
            <p:nvPr/>
          </p:nvSpPr>
          <p:spPr>
            <a:xfrm>
              <a:off x="6842087" y="2604233"/>
              <a:ext cx="15144" cy="19615"/>
            </a:xfrm>
            <a:custGeom>
              <a:rect b="b" l="l" r="r" t="t"/>
              <a:pathLst>
                <a:path extrusionOk="0" h="1031" w="796">
                  <a:moveTo>
                    <a:pt x="576" y="1"/>
                  </a:moveTo>
                  <a:cubicBezTo>
                    <a:pt x="523" y="1"/>
                    <a:pt x="463" y="18"/>
                    <a:pt x="399" y="55"/>
                  </a:cubicBezTo>
                  <a:cubicBezTo>
                    <a:pt x="180" y="181"/>
                    <a:pt x="0" y="490"/>
                    <a:pt x="0" y="747"/>
                  </a:cubicBezTo>
                  <a:cubicBezTo>
                    <a:pt x="0" y="926"/>
                    <a:pt x="91" y="1030"/>
                    <a:pt x="222" y="1030"/>
                  </a:cubicBezTo>
                  <a:cubicBezTo>
                    <a:pt x="275" y="1030"/>
                    <a:pt x="336" y="1013"/>
                    <a:pt x="399" y="976"/>
                  </a:cubicBezTo>
                  <a:cubicBezTo>
                    <a:pt x="619" y="847"/>
                    <a:pt x="795" y="540"/>
                    <a:pt x="795" y="285"/>
                  </a:cubicBezTo>
                  <a:cubicBezTo>
                    <a:pt x="795" y="105"/>
                    <a:pt x="706" y="1"/>
                    <a:pt x="576"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43"/>
            <p:cNvSpPr/>
            <p:nvPr/>
          </p:nvSpPr>
          <p:spPr>
            <a:xfrm>
              <a:off x="6866059" y="2590382"/>
              <a:ext cx="15220" cy="19577"/>
            </a:xfrm>
            <a:custGeom>
              <a:rect b="b" l="l" r="r" t="t"/>
              <a:pathLst>
                <a:path extrusionOk="0" h="1029" w="800">
                  <a:moveTo>
                    <a:pt x="578" y="0"/>
                  </a:moveTo>
                  <a:cubicBezTo>
                    <a:pt x="524" y="0"/>
                    <a:pt x="464" y="18"/>
                    <a:pt x="400" y="55"/>
                  </a:cubicBezTo>
                  <a:cubicBezTo>
                    <a:pt x="180" y="181"/>
                    <a:pt x="1" y="490"/>
                    <a:pt x="1" y="743"/>
                  </a:cubicBezTo>
                  <a:cubicBezTo>
                    <a:pt x="1" y="924"/>
                    <a:pt x="91" y="1028"/>
                    <a:pt x="221" y="1028"/>
                  </a:cubicBezTo>
                  <a:cubicBezTo>
                    <a:pt x="275" y="1028"/>
                    <a:pt x="336" y="1010"/>
                    <a:pt x="400" y="973"/>
                  </a:cubicBezTo>
                  <a:cubicBezTo>
                    <a:pt x="620" y="846"/>
                    <a:pt x="799" y="537"/>
                    <a:pt x="799" y="284"/>
                  </a:cubicBezTo>
                  <a:cubicBezTo>
                    <a:pt x="799" y="104"/>
                    <a:pt x="709" y="0"/>
                    <a:pt x="578"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43"/>
            <p:cNvSpPr/>
            <p:nvPr/>
          </p:nvSpPr>
          <p:spPr>
            <a:xfrm>
              <a:off x="6890050" y="2576513"/>
              <a:ext cx="15201" cy="19539"/>
            </a:xfrm>
            <a:custGeom>
              <a:rect b="b" l="l" r="r" t="t"/>
              <a:pathLst>
                <a:path extrusionOk="0" h="1027" w="799">
                  <a:moveTo>
                    <a:pt x="577" y="1"/>
                  </a:moveTo>
                  <a:cubicBezTo>
                    <a:pt x="523" y="1"/>
                    <a:pt x="463" y="18"/>
                    <a:pt x="400" y="55"/>
                  </a:cubicBezTo>
                  <a:cubicBezTo>
                    <a:pt x="180" y="181"/>
                    <a:pt x="0" y="491"/>
                    <a:pt x="0" y="744"/>
                  </a:cubicBezTo>
                  <a:cubicBezTo>
                    <a:pt x="0" y="923"/>
                    <a:pt x="91" y="1027"/>
                    <a:pt x="222" y="1027"/>
                  </a:cubicBezTo>
                  <a:cubicBezTo>
                    <a:pt x="276" y="1027"/>
                    <a:pt x="336" y="1009"/>
                    <a:pt x="400" y="973"/>
                  </a:cubicBezTo>
                  <a:cubicBezTo>
                    <a:pt x="619" y="847"/>
                    <a:pt x="799" y="537"/>
                    <a:pt x="799" y="285"/>
                  </a:cubicBezTo>
                  <a:cubicBezTo>
                    <a:pt x="799" y="105"/>
                    <a:pt x="708" y="1"/>
                    <a:pt x="577"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43"/>
            <p:cNvSpPr/>
            <p:nvPr/>
          </p:nvSpPr>
          <p:spPr>
            <a:xfrm>
              <a:off x="6746143" y="2729800"/>
              <a:ext cx="15144" cy="19539"/>
            </a:xfrm>
            <a:custGeom>
              <a:rect b="b" l="l" r="r" t="t"/>
              <a:pathLst>
                <a:path extrusionOk="0" h="1027" w="796">
                  <a:moveTo>
                    <a:pt x="574" y="0"/>
                  </a:moveTo>
                  <a:cubicBezTo>
                    <a:pt x="520" y="0"/>
                    <a:pt x="460" y="18"/>
                    <a:pt x="396" y="54"/>
                  </a:cubicBezTo>
                  <a:cubicBezTo>
                    <a:pt x="177" y="181"/>
                    <a:pt x="0" y="490"/>
                    <a:pt x="0" y="743"/>
                  </a:cubicBezTo>
                  <a:cubicBezTo>
                    <a:pt x="0" y="922"/>
                    <a:pt x="89" y="1026"/>
                    <a:pt x="219" y="1026"/>
                  </a:cubicBezTo>
                  <a:cubicBezTo>
                    <a:pt x="273" y="1026"/>
                    <a:pt x="333" y="1009"/>
                    <a:pt x="396" y="972"/>
                  </a:cubicBezTo>
                  <a:cubicBezTo>
                    <a:pt x="616" y="846"/>
                    <a:pt x="795" y="537"/>
                    <a:pt x="795" y="284"/>
                  </a:cubicBezTo>
                  <a:cubicBezTo>
                    <a:pt x="795" y="104"/>
                    <a:pt x="705" y="0"/>
                    <a:pt x="574"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43"/>
            <p:cNvSpPr/>
            <p:nvPr/>
          </p:nvSpPr>
          <p:spPr>
            <a:xfrm>
              <a:off x="6770115" y="2715892"/>
              <a:ext cx="15144" cy="19577"/>
            </a:xfrm>
            <a:custGeom>
              <a:rect b="b" l="l" r="r" t="t"/>
              <a:pathLst>
                <a:path extrusionOk="0" h="1029" w="796">
                  <a:moveTo>
                    <a:pt x="576" y="1"/>
                  </a:moveTo>
                  <a:cubicBezTo>
                    <a:pt x="522" y="1"/>
                    <a:pt x="461" y="19"/>
                    <a:pt x="397" y="57"/>
                  </a:cubicBezTo>
                  <a:cubicBezTo>
                    <a:pt x="177" y="183"/>
                    <a:pt x="1" y="492"/>
                    <a:pt x="1" y="745"/>
                  </a:cubicBezTo>
                  <a:cubicBezTo>
                    <a:pt x="1" y="925"/>
                    <a:pt x="90" y="1029"/>
                    <a:pt x="220" y="1029"/>
                  </a:cubicBezTo>
                  <a:cubicBezTo>
                    <a:pt x="273" y="1029"/>
                    <a:pt x="333" y="1011"/>
                    <a:pt x="397" y="975"/>
                  </a:cubicBezTo>
                  <a:cubicBezTo>
                    <a:pt x="616" y="848"/>
                    <a:pt x="796" y="539"/>
                    <a:pt x="796" y="286"/>
                  </a:cubicBezTo>
                  <a:cubicBezTo>
                    <a:pt x="796" y="105"/>
                    <a:pt x="706" y="1"/>
                    <a:pt x="576"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43"/>
            <p:cNvSpPr/>
            <p:nvPr/>
          </p:nvSpPr>
          <p:spPr>
            <a:xfrm>
              <a:off x="6794124" y="2702004"/>
              <a:ext cx="15125" cy="19615"/>
            </a:xfrm>
            <a:custGeom>
              <a:rect b="b" l="l" r="r" t="t"/>
              <a:pathLst>
                <a:path extrusionOk="0" h="1031" w="795">
                  <a:moveTo>
                    <a:pt x="576" y="1"/>
                  </a:moveTo>
                  <a:cubicBezTo>
                    <a:pt x="523" y="1"/>
                    <a:pt x="463" y="18"/>
                    <a:pt x="399" y="55"/>
                  </a:cubicBezTo>
                  <a:cubicBezTo>
                    <a:pt x="176" y="185"/>
                    <a:pt x="0" y="490"/>
                    <a:pt x="0" y="747"/>
                  </a:cubicBezTo>
                  <a:cubicBezTo>
                    <a:pt x="0" y="926"/>
                    <a:pt x="89" y="1030"/>
                    <a:pt x="220" y="1030"/>
                  </a:cubicBezTo>
                  <a:cubicBezTo>
                    <a:pt x="274" y="1030"/>
                    <a:pt x="335" y="1013"/>
                    <a:pt x="399" y="977"/>
                  </a:cubicBezTo>
                  <a:cubicBezTo>
                    <a:pt x="619" y="850"/>
                    <a:pt x="794" y="541"/>
                    <a:pt x="794" y="284"/>
                  </a:cubicBezTo>
                  <a:cubicBezTo>
                    <a:pt x="794" y="105"/>
                    <a:pt x="706" y="1"/>
                    <a:pt x="576"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43"/>
            <p:cNvSpPr/>
            <p:nvPr/>
          </p:nvSpPr>
          <p:spPr>
            <a:xfrm>
              <a:off x="6818096" y="2688153"/>
              <a:ext cx="15144" cy="19596"/>
            </a:xfrm>
            <a:custGeom>
              <a:rect b="b" l="l" r="r" t="t"/>
              <a:pathLst>
                <a:path extrusionOk="0" h="1030" w="796">
                  <a:moveTo>
                    <a:pt x="577" y="1"/>
                  </a:moveTo>
                  <a:cubicBezTo>
                    <a:pt x="523" y="1"/>
                    <a:pt x="463" y="18"/>
                    <a:pt x="400" y="54"/>
                  </a:cubicBezTo>
                  <a:cubicBezTo>
                    <a:pt x="180" y="181"/>
                    <a:pt x="1" y="490"/>
                    <a:pt x="1" y="743"/>
                  </a:cubicBezTo>
                  <a:cubicBezTo>
                    <a:pt x="1" y="925"/>
                    <a:pt x="91" y="1030"/>
                    <a:pt x="223" y="1030"/>
                  </a:cubicBezTo>
                  <a:cubicBezTo>
                    <a:pt x="276" y="1030"/>
                    <a:pt x="336" y="1012"/>
                    <a:pt x="400" y="976"/>
                  </a:cubicBezTo>
                  <a:cubicBezTo>
                    <a:pt x="619" y="846"/>
                    <a:pt x="796" y="540"/>
                    <a:pt x="796" y="284"/>
                  </a:cubicBezTo>
                  <a:cubicBezTo>
                    <a:pt x="796" y="105"/>
                    <a:pt x="707" y="1"/>
                    <a:pt x="577"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43"/>
            <p:cNvSpPr/>
            <p:nvPr/>
          </p:nvSpPr>
          <p:spPr>
            <a:xfrm>
              <a:off x="6842087" y="2674284"/>
              <a:ext cx="15144" cy="19596"/>
            </a:xfrm>
            <a:custGeom>
              <a:rect b="b" l="l" r="r" t="t"/>
              <a:pathLst>
                <a:path extrusionOk="0" h="1030" w="796">
                  <a:moveTo>
                    <a:pt x="577" y="1"/>
                  </a:moveTo>
                  <a:cubicBezTo>
                    <a:pt x="523" y="1"/>
                    <a:pt x="463" y="18"/>
                    <a:pt x="399" y="55"/>
                  </a:cubicBezTo>
                  <a:cubicBezTo>
                    <a:pt x="180" y="181"/>
                    <a:pt x="0" y="490"/>
                    <a:pt x="0" y="743"/>
                  </a:cubicBezTo>
                  <a:cubicBezTo>
                    <a:pt x="0" y="925"/>
                    <a:pt x="90" y="1029"/>
                    <a:pt x="220" y="1029"/>
                  </a:cubicBezTo>
                  <a:cubicBezTo>
                    <a:pt x="274" y="1029"/>
                    <a:pt x="335" y="1011"/>
                    <a:pt x="399" y="973"/>
                  </a:cubicBezTo>
                  <a:cubicBezTo>
                    <a:pt x="619" y="846"/>
                    <a:pt x="795" y="537"/>
                    <a:pt x="795" y="284"/>
                  </a:cubicBezTo>
                  <a:cubicBezTo>
                    <a:pt x="795" y="105"/>
                    <a:pt x="707" y="1"/>
                    <a:pt x="577"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43"/>
            <p:cNvSpPr/>
            <p:nvPr/>
          </p:nvSpPr>
          <p:spPr>
            <a:xfrm>
              <a:off x="6866059" y="2660433"/>
              <a:ext cx="15220" cy="19539"/>
            </a:xfrm>
            <a:custGeom>
              <a:rect b="b" l="l" r="r" t="t"/>
              <a:pathLst>
                <a:path extrusionOk="0" h="1027" w="800">
                  <a:moveTo>
                    <a:pt x="577" y="1"/>
                  </a:moveTo>
                  <a:cubicBezTo>
                    <a:pt x="524" y="1"/>
                    <a:pt x="464" y="18"/>
                    <a:pt x="400" y="54"/>
                  </a:cubicBezTo>
                  <a:cubicBezTo>
                    <a:pt x="180" y="181"/>
                    <a:pt x="1" y="490"/>
                    <a:pt x="1" y="743"/>
                  </a:cubicBezTo>
                  <a:cubicBezTo>
                    <a:pt x="1" y="923"/>
                    <a:pt x="91" y="1026"/>
                    <a:pt x="222" y="1026"/>
                  </a:cubicBezTo>
                  <a:cubicBezTo>
                    <a:pt x="276" y="1026"/>
                    <a:pt x="336" y="1009"/>
                    <a:pt x="400" y="972"/>
                  </a:cubicBezTo>
                  <a:cubicBezTo>
                    <a:pt x="620" y="846"/>
                    <a:pt x="799" y="537"/>
                    <a:pt x="799" y="284"/>
                  </a:cubicBezTo>
                  <a:cubicBezTo>
                    <a:pt x="799" y="105"/>
                    <a:pt x="709" y="1"/>
                    <a:pt x="577"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43"/>
            <p:cNvSpPr/>
            <p:nvPr/>
          </p:nvSpPr>
          <p:spPr>
            <a:xfrm>
              <a:off x="6890050" y="2646526"/>
              <a:ext cx="15201" cy="19596"/>
            </a:xfrm>
            <a:custGeom>
              <a:rect b="b" l="l" r="r" t="t"/>
              <a:pathLst>
                <a:path extrusionOk="0" h="1030" w="799">
                  <a:moveTo>
                    <a:pt x="579" y="1"/>
                  </a:moveTo>
                  <a:cubicBezTo>
                    <a:pt x="525" y="1"/>
                    <a:pt x="464" y="19"/>
                    <a:pt x="400" y="57"/>
                  </a:cubicBezTo>
                  <a:cubicBezTo>
                    <a:pt x="180" y="183"/>
                    <a:pt x="0" y="492"/>
                    <a:pt x="0" y="745"/>
                  </a:cubicBezTo>
                  <a:cubicBezTo>
                    <a:pt x="0" y="925"/>
                    <a:pt x="91" y="1029"/>
                    <a:pt x="222" y="1029"/>
                  </a:cubicBezTo>
                  <a:cubicBezTo>
                    <a:pt x="276" y="1029"/>
                    <a:pt x="336" y="1012"/>
                    <a:pt x="400" y="975"/>
                  </a:cubicBezTo>
                  <a:cubicBezTo>
                    <a:pt x="619" y="848"/>
                    <a:pt x="799" y="540"/>
                    <a:pt x="799" y="286"/>
                  </a:cubicBezTo>
                  <a:cubicBezTo>
                    <a:pt x="799" y="106"/>
                    <a:pt x="709" y="1"/>
                    <a:pt x="579"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43"/>
            <p:cNvSpPr/>
            <p:nvPr/>
          </p:nvSpPr>
          <p:spPr>
            <a:xfrm>
              <a:off x="7155148" y="2501877"/>
              <a:ext cx="235244" cy="303392"/>
            </a:xfrm>
            <a:custGeom>
              <a:rect b="b" l="l" r="r" t="t"/>
              <a:pathLst>
                <a:path extrusionOk="0" h="15947" w="12365">
                  <a:moveTo>
                    <a:pt x="8203" y="2737"/>
                  </a:moveTo>
                  <a:cubicBezTo>
                    <a:pt x="8403" y="2737"/>
                    <a:pt x="8599" y="2777"/>
                    <a:pt x="8772" y="2880"/>
                  </a:cubicBezTo>
                  <a:cubicBezTo>
                    <a:pt x="9308" y="3190"/>
                    <a:pt x="9631" y="4054"/>
                    <a:pt x="9631" y="5195"/>
                  </a:cubicBezTo>
                  <a:cubicBezTo>
                    <a:pt x="9631" y="8009"/>
                    <a:pt x="7738" y="11482"/>
                    <a:pt x="5499" y="12776"/>
                  </a:cubicBezTo>
                  <a:cubicBezTo>
                    <a:pt x="5180" y="12961"/>
                    <a:pt x="4658" y="13207"/>
                    <a:pt x="4164" y="13207"/>
                  </a:cubicBezTo>
                  <a:cubicBezTo>
                    <a:pt x="3964" y="13207"/>
                    <a:pt x="3769" y="13167"/>
                    <a:pt x="3593" y="13065"/>
                  </a:cubicBezTo>
                  <a:cubicBezTo>
                    <a:pt x="3058" y="12756"/>
                    <a:pt x="2739" y="11891"/>
                    <a:pt x="2739" y="10754"/>
                  </a:cubicBezTo>
                  <a:cubicBezTo>
                    <a:pt x="2739" y="7936"/>
                    <a:pt x="4628" y="4463"/>
                    <a:pt x="6866" y="3173"/>
                  </a:cubicBezTo>
                  <a:cubicBezTo>
                    <a:pt x="7189" y="2986"/>
                    <a:pt x="7711" y="2737"/>
                    <a:pt x="8203" y="2737"/>
                  </a:cubicBezTo>
                  <a:close/>
                  <a:moveTo>
                    <a:pt x="8214" y="1"/>
                  </a:moveTo>
                  <a:cubicBezTo>
                    <a:pt x="7347" y="1"/>
                    <a:pt x="6425" y="270"/>
                    <a:pt x="5499" y="804"/>
                  </a:cubicBezTo>
                  <a:cubicBezTo>
                    <a:pt x="2415" y="2584"/>
                    <a:pt x="0" y="6951"/>
                    <a:pt x="0" y="10754"/>
                  </a:cubicBezTo>
                  <a:cubicBezTo>
                    <a:pt x="0" y="12913"/>
                    <a:pt x="812" y="14619"/>
                    <a:pt x="2226" y="15434"/>
                  </a:cubicBezTo>
                  <a:cubicBezTo>
                    <a:pt x="2815" y="15776"/>
                    <a:pt x="3467" y="15946"/>
                    <a:pt x="4156" y="15946"/>
                  </a:cubicBezTo>
                  <a:cubicBezTo>
                    <a:pt x="5020" y="15946"/>
                    <a:pt x="5942" y="15676"/>
                    <a:pt x="6866" y="15141"/>
                  </a:cubicBezTo>
                  <a:cubicBezTo>
                    <a:pt x="9950" y="13361"/>
                    <a:pt x="12365" y="8994"/>
                    <a:pt x="12365" y="5195"/>
                  </a:cubicBezTo>
                  <a:cubicBezTo>
                    <a:pt x="12365" y="3033"/>
                    <a:pt x="11553" y="1326"/>
                    <a:pt x="10143" y="511"/>
                  </a:cubicBezTo>
                  <a:cubicBezTo>
                    <a:pt x="9553" y="170"/>
                    <a:pt x="8901" y="1"/>
                    <a:pt x="8214"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43"/>
            <p:cNvSpPr/>
            <p:nvPr/>
          </p:nvSpPr>
          <p:spPr>
            <a:xfrm>
              <a:off x="7223487" y="2556651"/>
              <a:ext cx="124195" cy="199001"/>
            </a:xfrm>
            <a:custGeom>
              <a:rect b="b" l="l" r="r" t="t"/>
              <a:pathLst>
                <a:path extrusionOk="0" h="10460" w="6528">
                  <a:moveTo>
                    <a:pt x="5180" y="1"/>
                  </a:moveTo>
                  <a:lnTo>
                    <a:pt x="5180" y="1"/>
                  </a:lnTo>
                  <a:cubicBezTo>
                    <a:pt x="5181" y="1"/>
                    <a:pt x="5247" y="40"/>
                    <a:pt x="5350" y="124"/>
                  </a:cubicBezTo>
                  <a:lnTo>
                    <a:pt x="5350" y="124"/>
                  </a:lnTo>
                  <a:cubicBezTo>
                    <a:pt x="5296" y="76"/>
                    <a:pt x="5240" y="35"/>
                    <a:pt x="5180" y="1"/>
                  </a:cubicBezTo>
                  <a:close/>
                  <a:moveTo>
                    <a:pt x="5350" y="124"/>
                  </a:moveTo>
                  <a:cubicBezTo>
                    <a:pt x="5784" y="506"/>
                    <a:pt x="6039" y="1302"/>
                    <a:pt x="6039" y="2316"/>
                  </a:cubicBezTo>
                  <a:cubicBezTo>
                    <a:pt x="6039" y="5130"/>
                    <a:pt x="4146" y="8603"/>
                    <a:pt x="1907" y="9897"/>
                  </a:cubicBezTo>
                  <a:cubicBezTo>
                    <a:pt x="1588" y="10082"/>
                    <a:pt x="1066" y="10328"/>
                    <a:pt x="572" y="10328"/>
                  </a:cubicBezTo>
                  <a:cubicBezTo>
                    <a:pt x="372" y="10328"/>
                    <a:pt x="177" y="10288"/>
                    <a:pt x="1" y="10186"/>
                  </a:cubicBezTo>
                  <a:lnTo>
                    <a:pt x="1" y="10186"/>
                  </a:lnTo>
                  <a:cubicBezTo>
                    <a:pt x="1" y="10186"/>
                    <a:pt x="441" y="10460"/>
                    <a:pt x="1151" y="10460"/>
                  </a:cubicBezTo>
                  <a:cubicBezTo>
                    <a:pt x="1582" y="10460"/>
                    <a:pt x="2111" y="10359"/>
                    <a:pt x="2702" y="10037"/>
                  </a:cubicBezTo>
                  <a:cubicBezTo>
                    <a:pt x="4970" y="8799"/>
                    <a:pt x="6527" y="5739"/>
                    <a:pt x="6527" y="2921"/>
                  </a:cubicBezTo>
                  <a:cubicBezTo>
                    <a:pt x="6527" y="1263"/>
                    <a:pt x="5712" y="418"/>
                    <a:pt x="5350" y="124"/>
                  </a:cubicBez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43"/>
            <p:cNvSpPr/>
            <p:nvPr/>
          </p:nvSpPr>
          <p:spPr>
            <a:xfrm>
              <a:off x="7252805" y="2077899"/>
              <a:ext cx="53803" cy="470241"/>
            </a:xfrm>
            <a:custGeom>
              <a:rect b="b" l="l" r="r" t="t"/>
              <a:pathLst>
                <a:path extrusionOk="0" h="24717" w="2828">
                  <a:moveTo>
                    <a:pt x="1414" y="1"/>
                  </a:moveTo>
                  <a:cubicBezTo>
                    <a:pt x="635" y="1"/>
                    <a:pt x="1" y="633"/>
                    <a:pt x="1" y="1415"/>
                  </a:cubicBezTo>
                  <a:lnTo>
                    <a:pt x="1" y="1418"/>
                  </a:lnTo>
                  <a:lnTo>
                    <a:pt x="1" y="23901"/>
                  </a:lnTo>
                  <a:cubicBezTo>
                    <a:pt x="1" y="24110"/>
                    <a:pt x="140" y="24317"/>
                    <a:pt x="416" y="24477"/>
                  </a:cubicBezTo>
                  <a:cubicBezTo>
                    <a:pt x="692" y="24636"/>
                    <a:pt x="1054" y="24716"/>
                    <a:pt x="1416" y="24716"/>
                  </a:cubicBezTo>
                  <a:cubicBezTo>
                    <a:pt x="1778" y="24716"/>
                    <a:pt x="2139" y="24636"/>
                    <a:pt x="2416" y="24477"/>
                  </a:cubicBezTo>
                  <a:cubicBezTo>
                    <a:pt x="2691" y="24317"/>
                    <a:pt x="2828" y="24110"/>
                    <a:pt x="2828" y="23901"/>
                  </a:cubicBezTo>
                  <a:lnTo>
                    <a:pt x="2828" y="1418"/>
                  </a:lnTo>
                  <a:lnTo>
                    <a:pt x="2828" y="1415"/>
                  </a:lnTo>
                  <a:cubicBezTo>
                    <a:pt x="2828" y="633"/>
                    <a:pt x="2196" y="1"/>
                    <a:pt x="1414" y="1"/>
                  </a:cubicBez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43"/>
            <p:cNvSpPr/>
            <p:nvPr/>
          </p:nvSpPr>
          <p:spPr>
            <a:xfrm>
              <a:off x="7180147" y="2171332"/>
              <a:ext cx="105018" cy="80875"/>
            </a:xfrm>
            <a:custGeom>
              <a:rect b="b" l="l" r="r" t="t"/>
              <a:pathLst>
                <a:path extrusionOk="0" h="4251" w="5520">
                  <a:moveTo>
                    <a:pt x="4337" y="1"/>
                  </a:moveTo>
                  <a:cubicBezTo>
                    <a:pt x="4255" y="1"/>
                    <a:pt x="4182" y="21"/>
                    <a:pt x="4119" y="59"/>
                  </a:cubicBezTo>
                  <a:lnTo>
                    <a:pt x="630" y="2069"/>
                  </a:lnTo>
                  <a:lnTo>
                    <a:pt x="543" y="2118"/>
                  </a:lnTo>
                  <a:cubicBezTo>
                    <a:pt x="533" y="2125"/>
                    <a:pt x="519" y="2132"/>
                    <a:pt x="510" y="2138"/>
                  </a:cubicBezTo>
                  <a:cubicBezTo>
                    <a:pt x="450" y="2178"/>
                    <a:pt x="393" y="2225"/>
                    <a:pt x="343" y="2275"/>
                  </a:cubicBezTo>
                  <a:cubicBezTo>
                    <a:pt x="134" y="2485"/>
                    <a:pt x="0" y="2777"/>
                    <a:pt x="0" y="3096"/>
                  </a:cubicBezTo>
                  <a:cubicBezTo>
                    <a:pt x="0" y="3535"/>
                    <a:pt x="243" y="3918"/>
                    <a:pt x="602" y="4114"/>
                  </a:cubicBezTo>
                  <a:cubicBezTo>
                    <a:pt x="766" y="4201"/>
                    <a:pt x="955" y="4251"/>
                    <a:pt x="1155" y="4251"/>
                  </a:cubicBezTo>
                  <a:cubicBezTo>
                    <a:pt x="1354" y="4251"/>
                    <a:pt x="1544" y="4201"/>
                    <a:pt x="1707" y="4114"/>
                  </a:cubicBezTo>
                  <a:cubicBezTo>
                    <a:pt x="1727" y="4101"/>
                    <a:pt x="1750" y="4088"/>
                    <a:pt x="1774" y="4074"/>
                  </a:cubicBezTo>
                  <a:lnTo>
                    <a:pt x="5283" y="2052"/>
                  </a:lnTo>
                  <a:cubicBezTo>
                    <a:pt x="5429" y="1966"/>
                    <a:pt x="5519" y="1786"/>
                    <a:pt x="5519" y="1527"/>
                  </a:cubicBezTo>
                  <a:cubicBezTo>
                    <a:pt x="5519" y="1005"/>
                    <a:pt x="5153" y="372"/>
                    <a:pt x="4701" y="113"/>
                  </a:cubicBezTo>
                  <a:cubicBezTo>
                    <a:pt x="4570" y="37"/>
                    <a:pt x="4446" y="1"/>
                    <a:pt x="4337"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43"/>
            <p:cNvSpPr/>
            <p:nvPr/>
          </p:nvSpPr>
          <p:spPr>
            <a:xfrm>
              <a:off x="7168751" y="2278482"/>
              <a:ext cx="116414" cy="87325"/>
            </a:xfrm>
            <a:custGeom>
              <a:rect b="b" l="l" r="r" t="t"/>
              <a:pathLst>
                <a:path extrusionOk="0" h="4590" w="6119">
                  <a:moveTo>
                    <a:pt x="4938" y="0"/>
                  </a:moveTo>
                  <a:cubicBezTo>
                    <a:pt x="4855" y="0"/>
                    <a:pt x="4781" y="20"/>
                    <a:pt x="4718" y="59"/>
                  </a:cubicBezTo>
                  <a:lnTo>
                    <a:pt x="627" y="2407"/>
                  </a:lnTo>
                  <a:lnTo>
                    <a:pt x="543" y="2458"/>
                  </a:lnTo>
                  <a:cubicBezTo>
                    <a:pt x="530" y="2461"/>
                    <a:pt x="520" y="2467"/>
                    <a:pt x="510" y="2478"/>
                  </a:cubicBezTo>
                  <a:cubicBezTo>
                    <a:pt x="450" y="2518"/>
                    <a:pt x="393" y="2564"/>
                    <a:pt x="343" y="2613"/>
                  </a:cubicBezTo>
                  <a:cubicBezTo>
                    <a:pt x="131" y="2823"/>
                    <a:pt x="1" y="3112"/>
                    <a:pt x="1" y="3432"/>
                  </a:cubicBezTo>
                  <a:cubicBezTo>
                    <a:pt x="1" y="3871"/>
                    <a:pt x="243" y="4254"/>
                    <a:pt x="603" y="4450"/>
                  </a:cubicBezTo>
                  <a:cubicBezTo>
                    <a:pt x="766" y="4540"/>
                    <a:pt x="952" y="4589"/>
                    <a:pt x="1155" y="4589"/>
                  </a:cubicBezTo>
                  <a:cubicBezTo>
                    <a:pt x="1355" y="4589"/>
                    <a:pt x="1541" y="4540"/>
                    <a:pt x="1704" y="4450"/>
                  </a:cubicBezTo>
                  <a:cubicBezTo>
                    <a:pt x="1727" y="4437"/>
                    <a:pt x="1751" y="4423"/>
                    <a:pt x="1771" y="4414"/>
                  </a:cubicBezTo>
                  <a:lnTo>
                    <a:pt x="5882" y="2051"/>
                  </a:lnTo>
                  <a:cubicBezTo>
                    <a:pt x="6028" y="1965"/>
                    <a:pt x="6118" y="1782"/>
                    <a:pt x="6118" y="1526"/>
                  </a:cubicBezTo>
                  <a:cubicBezTo>
                    <a:pt x="6118" y="1004"/>
                    <a:pt x="5752" y="372"/>
                    <a:pt x="5300" y="109"/>
                  </a:cubicBezTo>
                  <a:cubicBezTo>
                    <a:pt x="5169" y="35"/>
                    <a:pt x="5046" y="0"/>
                    <a:pt x="4938"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9" name="Google Shape;7099;p43"/>
          <p:cNvGrpSpPr/>
          <p:nvPr/>
        </p:nvGrpSpPr>
        <p:grpSpPr>
          <a:xfrm>
            <a:off x="2319395" y="3132261"/>
            <a:ext cx="1524380" cy="1617844"/>
            <a:chOff x="2452550" y="3132288"/>
            <a:chExt cx="1657475" cy="1759100"/>
          </a:xfrm>
        </p:grpSpPr>
        <p:sp>
          <p:nvSpPr>
            <p:cNvPr id="7100" name="Google Shape;7100;p43"/>
            <p:cNvSpPr/>
            <p:nvPr/>
          </p:nvSpPr>
          <p:spPr>
            <a:xfrm>
              <a:off x="3561300" y="3251538"/>
              <a:ext cx="120025" cy="69125"/>
            </a:xfrm>
            <a:custGeom>
              <a:rect b="b" l="l" r="r" t="t"/>
              <a:pathLst>
                <a:path extrusionOk="0" h="2765" w="4801">
                  <a:moveTo>
                    <a:pt x="4801" y="1"/>
                  </a:moveTo>
                  <a:lnTo>
                    <a:pt x="4801" y="1"/>
                  </a:lnTo>
                  <a:cubicBezTo>
                    <a:pt x="4781" y="10"/>
                    <a:pt x="4761" y="21"/>
                    <a:pt x="4738" y="30"/>
                  </a:cubicBezTo>
                  <a:lnTo>
                    <a:pt x="1" y="2764"/>
                  </a:lnTo>
                  <a:lnTo>
                    <a:pt x="4741" y="30"/>
                  </a:lnTo>
                  <a:lnTo>
                    <a:pt x="480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43"/>
            <p:cNvSpPr/>
            <p:nvPr/>
          </p:nvSpPr>
          <p:spPr>
            <a:xfrm>
              <a:off x="3718075" y="3132288"/>
              <a:ext cx="299975" cy="173900"/>
            </a:xfrm>
            <a:custGeom>
              <a:rect b="b" l="l" r="r" t="t"/>
              <a:pathLst>
                <a:path extrusionOk="0" h="6956" w="11999">
                  <a:moveTo>
                    <a:pt x="11193" y="1"/>
                  </a:moveTo>
                  <a:cubicBezTo>
                    <a:pt x="11180" y="1"/>
                    <a:pt x="11163" y="4"/>
                    <a:pt x="11147" y="7"/>
                  </a:cubicBezTo>
                  <a:cubicBezTo>
                    <a:pt x="11107" y="13"/>
                    <a:pt x="11067" y="30"/>
                    <a:pt x="11024" y="53"/>
                  </a:cubicBezTo>
                  <a:lnTo>
                    <a:pt x="0" y="6414"/>
                  </a:lnTo>
                  <a:lnTo>
                    <a:pt x="87" y="6696"/>
                  </a:lnTo>
                  <a:cubicBezTo>
                    <a:pt x="136" y="6863"/>
                    <a:pt x="263" y="6956"/>
                    <a:pt x="409" y="6956"/>
                  </a:cubicBezTo>
                  <a:cubicBezTo>
                    <a:pt x="469" y="6956"/>
                    <a:pt x="535" y="6939"/>
                    <a:pt x="602" y="6903"/>
                  </a:cubicBezTo>
                  <a:lnTo>
                    <a:pt x="11745" y="472"/>
                  </a:lnTo>
                  <a:cubicBezTo>
                    <a:pt x="11808" y="436"/>
                    <a:pt x="11868" y="420"/>
                    <a:pt x="11919" y="420"/>
                  </a:cubicBezTo>
                  <a:cubicBezTo>
                    <a:pt x="11948" y="420"/>
                    <a:pt x="11975" y="423"/>
                    <a:pt x="11998" y="432"/>
                  </a:cubicBezTo>
                  <a:lnTo>
                    <a:pt x="11389" y="80"/>
                  </a:lnTo>
                  <a:lnTo>
                    <a:pt x="11297" y="27"/>
                  </a:lnTo>
                  <a:lnTo>
                    <a:pt x="11293" y="27"/>
                  </a:lnTo>
                  <a:cubicBezTo>
                    <a:pt x="11266" y="10"/>
                    <a:pt x="11233" y="1"/>
                    <a:pt x="11193" y="1"/>
                  </a:cubicBezTo>
                  <a:close/>
                </a:path>
              </a:pathLst>
            </a:custGeom>
            <a:solidFill>
              <a:srgbClr val="7DEB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02" name="Google Shape;7102;p43"/>
            <p:cNvGrpSpPr/>
            <p:nvPr/>
          </p:nvGrpSpPr>
          <p:grpSpPr>
            <a:xfrm>
              <a:off x="2452550" y="3132313"/>
              <a:ext cx="1657475" cy="1759075"/>
              <a:chOff x="2452550" y="3132313"/>
              <a:chExt cx="1657475" cy="1759075"/>
            </a:xfrm>
          </p:grpSpPr>
          <p:sp>
            <p:nvSpPr>
              <p:cNvPr id="7103" name="Google Shape;7103;p43"/>
              <p:cNvSpPr/>
              <p:nvPr/>
            </p:nvSpPr>
            <p:spPr>
              <a:xfrm>
                <a:off x="2640075" y="3249813"/>
                <a:ext cx="538650" cy="1336275"/>
              </a:xfrm>
              <a:custGeom>
                <a:rect b="b" l="l" r="r" t="t"/>
                <a:pathLst>
                  <a:path extrusionOk="0" h="53451" w="21546">
                    <a:moveTo>
                      <a:pt x="19751" y="1"/>
                    </a:moveTo>
                    <a:cubicBezTo>
                      <a:pt x="19508" y="1"/>
                      <a:pt x="19265" y="54"/>
                      <a:pt x="19080" y="162"/>
                    </a:cubicBezTo>
                    <a:lnTo>
                      <a:pt x="672" y="10790"/>
                    </a:lnTo>
                    <a:cubicBezTo>
                      <a:pt x="303" y="11004"/>
                      <a:pt x="0" y="11522"/>
                      <a:pt x="0" y="11951"/>
                    </a:cubicBezTo>
                    <a:lnTo>
                      <a:pt x="0" y="51868"/>
                    </a:lnTo>
                    <a:cubicBezTo>
                      <a:pt x="0" y="52293"/>
                      <a:pt x="303" y="52812"/>
                      <a:pt x="672" y="53025"/>
                    </a:cubicBezTo>
                    <a:lnTo>
                      <a:pt x="1128" y="53288"/>
                    </a:lnTo>
                    <a:cubicBezTo>
                      <a:pt x="1313" y="53396"/>
                      <a:pt x="1555" y="53450"/>
                      <a:pt x="1797" y="53450"/>
                    </a:cubicBezTo>
                    <a:cubicBezTo>
                      <a:pt x="2039" y="53450"/>
                      <a:pt x="2282" y="53396"/>
                      <a:pt x="2469" y="53288"/>
                    </a:cubicBezTo>
                    <a:lnTo>
                      <a:pt x="20877" y="42661"/>
                    </a:lnTo>
                    <a:cubicBezTo>
                      <a:pt x="21246" y="42447"/>
                      <a:pt x="21546" y="41929"/>
                      <a:pt x="21546" y="41500"/>
                    </a:cubicBezTo>
                    <a:lnTo>
                      <a:pt x="21546" y="1583"/>
                    </a:lnTo>
                    <a:cubicBezTo>
                      <a:pt x="21546" y="1157"/>
                      <a:pt x="21246" y="638"/>
                      <a:pt x="20877" y="426"/>
                    </a:cubicBezTo>
                    <a:lnTo>
                      <a:pt x="20421" y="162"/>
                    </a:lnTo>
                    <a:cubicBezTo>
                      <a:pt x="20236" y="54"/>
                      <a:pt x="19994" y="1"/>
                      <a:pt x="19751" y="1"/>
                    </a:cubicBez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43"/>
              <p:cNvSpPr/>
              <p:nvPr/>
            </p:nvSpPr>
            <p:spPr>
              <a:xfrm>
                <a:off x="2640075" y="3532038"/>
                <a:ext cx="67375" cy="1054050"/>
              </a:xfrm>
              <a:custGeom>
                <a:rect b="b" l="l" r="r" t="t"/>
                <a:pathLst>
                  <a:path extrusionOk="0" h="42162" w="2695">
                    <a:moveTo>
                      <a:pt x="197" y="0"/>
                    </a:moveTo>
                    <a:cubicBezTo>
                      <a:pt x="77" y="210"/>
                      <a:pt x="0" y="446"/>
                      <a:pt x="0" y="662"/>
                    </a:cubicBezTo>
                    <a:lnTo>
                      <a:pt x="0" y="40579"/>
                    </a:lnTo>
                    <a:cubicBezTo>
                      <a:pt x="0" y="41004"/>
                      <a:pt x="303" y="41523"/>
                      <a:pt x="672" y="41736"/>
                    </a:cubicBezTo>
                    <a:lnTo>
                      <a:pt x="1128" y="41999"/>
                    </a:lnTo>
                    <a:cubicBezTo>
                      <a:pt x="1313" y="42107"/>
                      <a:pt x="1555" y="42161"/>
                      <a:pt x="1797" y="42161"/>
                    </a:cubicBezTo>
                    <a:cubicBezTo>
                      <a:pt x="2039" y="42161"/>
                      <a:pt x="2282" y="42107"/>
                      <a:pt x="2469" y="41999"/>
                    </a:cubicBezTo>
                    <a:lnTo>
                      <a:pt x="2695" y="41870"/>
                    </a:lnTo>
                    <a:lnTo>
                      <a:pt x="2695" y="1444"/>
                    </a:lnTo>
                    <a:lnTo>
                      <a:pt x="197"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43"/>
              <p:cNvSpPr/>
              <p:nvPr/>
            </p:nvSpPr>
            <p:spPr>
              <a:xfrm>
                <a:off x="2684975" y="3277463"/>
                <a:ext cx="493750" cy="1306900"/>
              </a:xfrm>
              <a:custGeom>
                <a:rect b="b" l="l" r="r" t="t"/>
                <a:pathLst>
                  <a:path extrusionOk="0" h="52276" w="19750">
                    <a:moveTo>
                      <a:pt x="19379" y="0"/>
                    </a:moveTo>
                    <a:cubicBezTo>
                      <a:pt x="19289" y="0"/>
                      <a:pt x="19188" y="29"/>
                      <a:pt x="19081" y="91"/>
                    </a:cubicBezTo>
                    <a:lnTo>
                      <a:pt x="673" y="10719"/>
                    </a:lnTo>
                    <a:cubicBezTo>
                      <a:pt x="300" y="10935"/>
                      <a:pt x="0" y="11454"/>
                      <a:pt x="0" y="11880"/>
                    </a:cubicBezTo>
                    <a:lnTo>
                      <a:pt x="0" y="51796"/>
                    </a:lnTo>
                    <a:cubicBezTo>
                      <a:pt x="0" y="52100"/>
                      <a:pt x="150" y="52275"/>
                      <a:pt x="370" y="52275"/>
                    </a:cubicBezTo>
                    <a:cubicBezTo>
                      <a:pt x="461" y="52275"/>
                      <a:pt x="564" y="52245"/>
                      <a:pt x="673" y="52182"/>
                    </a:cubicBezTo>
                    <a:lnTo>
                      <a:pt x="19081" y="41555"/>
                    </a:lnTo>
                    <a:cubicBezTo>
                      <a:pt x="19450" y="41341"/>
                      <a:pt x="19750" y="40823"/>
                      <a:pt x="19750" y="40394"/>
                    </a:cubicBezTo>
                    <a:lnTo>
                      <a:pt x="19750" y="477"/>
                    </a:lnTo>
                    <a:cubicBezTo>
                      <a:pt x="19750" y="175"/>
                      <a:pt x="19599" y="0"/>
                      <a:pt x="19379"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43"/>
              <p:cNvSpPr/>
              <p:nvPr/>
            </p:nvSpPr>
            <p:spPr>
              <a:xfrm>
                <a:off x="2707425" y="3393988"/>
                <a:ext cx="447250" cy="1074825"/>
              </a:xfrm>
              <a:custGeom>
                <a:rect b="b" l="l" r="r" t="t"/>
                <a:pathLst>
                  <a:path extrusionOk="0" h="42993" w="17890">
                    <a:moveTo>
                      <a:pt x="17572" y="0"/>
                    </a:moveTo>
                    <a:cubicBezTo>
                      <a:pt x="17494" y="0"/>
                      <a:pt x="17407" y="26"/>
                      <a:pt x="17315" y="80"/>
                    </a:cubicBezTo>
                    <a:lnTo>
                      <a:pt x="576" y="9743"/>
                    </a:lnTo>
                    <a:cubicBezTo>
                      <a:pt x="257" y="9927"/>
                      <a:pt x="1" y="10372"/>
                      <a:pt x="1" y="10738"/>
                    </a:cubicBezTo>
                    <a:lnTo>
                      <a:pt x="1" y="42582"/>
                    </a:lnTo>
                    <a:cubicBezTo>
                      <a:pt x="1" y="42841"/>
                      <a:pt x="130" y="42992"/>
                      <a:pt x="319" y="42992"/>
                    </a:cubicBezTo>
                    <a:cubicBezTo>
                      <a:pt x="396" y="42992"/>
                      <a:pt x="484" y="42967"/>
                      <a:pt x="576" y="42914"/>
                    </a:cubicBezTo>
                    <a:lnTo>
                      <a:pt x="17315" y="33251"/>
                    </a:lnTo>
                    <a:cubicBezTo>
                      <a:pt x="17630" y="33065"/>
                      <a:pt x="17890" y="32623"/>
                      <a:pt x="17890" y="32256"/>
                    </a:cubicBezTo>
                    <a:lnTo>
                      <a:pt x="17890" y="410"/>
                    </a:lnTo>
                    <a:cubicBezTo>
                      <a:pt x="17890" y="151"/>
                      <a:pt x="17760" y="0"/>
                      <a:pt x="17572"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43"/>
              <p:cNvSpPr/>
              <p:nvPr/>
            </p:nvSpPr>
            <p:spPr>
              <a:xfrm>
                <a:off x="2920650" y="3436938"/>
                <a:ext cx="22475" cy="29050"/>
              </a:xfrm>
              <a:custGeom>
                <a:rect b="b" l="l" r="r" t="t"/>
                <a:pathLst>
                  <a:path extrusionOk="0" h="1162" w="899">
                    <a:moveTo>
                      <a:pt x="649" y="1"/>
                    </a:moveTo>
                    <a:cubicBezTo>
                      <a:pt x="589" y="1"/>
                      <a:pt x="521" y="20"/>
                      <a:pt x="450" y="62"/>
                    </a:cubicBezTo>
                    <a:cubicBezTo>
                      <a:pt x="200" y="205"/>
                      <a:pt x="0" y="554"/>
                      <a:pt x="0" y="840"/>
                    </a:cubicBezTo>
                    <a:cubicBezTo>
                      <a:pt x="0" y="1043"/>
                      <a:pt x="101" y="1161"/>
                      <a:pt x="248" y="1161"/>
                    </a:cubicBezTo>
                    <a:cubicBezTo>
                      <a:pt x="309" y="1161"/>
                      <a:pt x="377" y="1141"/>
                      <a:pt x="450" y="1100"/>
                    </a:cubicBezTo>
                    <a:cubicBezTo>
                      <a:pt x="695" y="957"/>
                      <a:pt x="898" y="608"/>
                      <a:pt x="898" y="321"/>
                    </a:cubicBezTo>
                    <a:cubicBezTo>
                      <a:pt x="898" y="118"/>
                      <a:pt x="796" y="1"/>
                      <a:pt x="64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43"/>
              <p:cNvSpPr/>
              <p:nvPr/>
            </p:nvSpPr>
            <p:spPr>
              <a:xfrm>
                <a:off x="2892300" y="3443513"/>
                <a:ext cx="100050" cy="66775"/>
              </a:xfrm>
              <a:custGeom>
                <a:rect b="b" l="l" r="r" t="t"/>
                <a:pathLst>
                  <a:path extrusionOk="0" h="2671" w="4002">
                    <a:moveTo>
                      <a:pt x="3858" y="0"/>
                    </a:moveTo>
                    <a:cubicBezTo>
                      <a:pt x="3819" y="0"/>
                      <a:pt x="3774" y="14"/>
                      <a:pt x="3726" y="42"/>
                    </a:cubicBezTo>
                    <a:cubicBezTo>
                      <a:pt x="2824" y="571"/>
                      <a:pt x="1198" y="1539"/>
                      <a:pt x="286" y="2041"/>
                    </a:cubicBezTo>
                    <a:cubicBezTo>
                      <a:pt x="133" y="2128"/>
                      <a:pt x="1" y="2324"/>
                      <a:pt x="1" y="2490"/>
                    </a:cubicBezTo>
                    <a:cubicBezTo>
                      <a:pt x="1" y="2605"/>
                      <a:pt x="61" y="2671"/>
                      <a:pt x="148" y="2671"/>
                    </a:cubicBezTo>
                    <a:cubicBezTo>
                      <a:pt x="188" y="2671"/>
                      <a:pt x="232" y="2658"/>
                      <a:pt x="280" y="2630"/>
                    </a:cubicBezTo>
                    <a:lnTo>
                      <a:pt x="3722" y="641"/>
                    </a:lnTo>
                    <a:cubicBezTo>
                      <a:pt x="3876" y="551"/>
                      <a:pt x="4002" y="345"/>
                      <a:pt x="4002" y="178"/>
                    </a:cubicBezTo>
                    <a:cubicBezTo>
                      <a:pt x="4002" y="64"/>
                      <a:pt x="3944" y="0"/>
                      <a:pt x="385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43"/>
              <p:cNvSpPr/>
              <p:nvPr/>
            </p:nvSpPr>
            <p:spPr>
              <a:xfrm>
                <a:off x="2871425" y="3506263"/>
                <a:ext cx="12575" cy="16325"/>
              </a:xfrm>
              <a:custGeom>
                <a:rect b="b" l="l" r="r" t="t"/>
                <a:pathLst>
                  <a:path extrusionOk="0" h="653" w="503">
                    <a:moveTo>
                      <a:pt x="365" y="1"/>
                    </a:moveTo>
                    <a:cubicBezTo>
                      <a:pt x="331" y="1"/>
                      <a:pt x="293" y="12"/>
                      <a:pt x="253" y="37"/>
                    </a:cubicBezTo>
                    <a:cubicBezTo>
                      <a:pt x="113" y="116"/>
                      <a:pt x="0" y="313"/>
                      <a:pt x="0" y="473"/>
                    </a:cubicBezTo>
                    <a:cubicBezTo>
                      <a:pt x="0" y="586"/>
                      <a:pt x="57" y="653"/>
                      <a:pt x="141" y="653"/>
                    </a:cubicBezTo>
                    <a:cubicBezTo>
                      <a:pt x="174" y="653"/>
                      <a:pt x="212" y="642"/>
                      <a:pt x="253" y="619"/>
                    </a:cubicBezTo>
                    <a:cubicBezTo>
                      <a:pt x="389" y="536"/>
                      <a:pt x="503" y="342"/>
                      <a:pt x="503" y="180"/>
                    </a:cubicBezTo>
                    <a:cubicBezTo>
                      <a:pt x="503" y="67"/>
                      <a:pt x="446" y="1"/>
                      <a:pt x="36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43"/>
              <p:cNvSpPr/>
              <p:nvPr/>
            </p:nvSpPr>
            <p:spPr>
              <a:xfrm>
                <a:off x="2909425" y="4368388"/>
                <a:ext cx="44925" cy="57950"/>
              </a:xfrm>
              <a:custGeom>
                <a:rect b="b" l="l" r="r" t="t"/>
                <a:pathLst>
                  <a:path extrusionOk="0" h="2318" w="1797">
                    <a:moveTo>
                      <a:pt x="1299" y="0"/>
                    </a:moveTo>
                    <a:cubicBezTo>
                      <a:pt x="1178" y="0"/>
                      <a:pt x="1042" y="40"/>
                      <a:pt x="899" y="123"/>
                    </a:cubicBezTo>
                    <a:cubicBezTo>
                      <a:pt x="403" y="409"/>
                      <a:pt x="0" y="1104"/>
                      <a:pt x="0" y="1676"/>
                    </a:cubicBezTo>
                    <a:cubicBezTo>
                      <a:pt x="0" y="2082"/>
                      <a:pt x="203" y="2317"/>
                      <a:pt x="498" y="2317"/>
                    </a:cubicBezTo>
                    <a:cubicBezTo>
                      <a:pt x="619" y="2317"/>
                      <a:pt x="755" y="2278"/>
                      <a:pt x="899" y="2195"/>
                    </a:cubicBezTo>
                    <a:cubicBezTo>
                      <a:pt x="1394" y="1909"/>
                      <a:pt x="1797" y="1214"/>
                      <a:pt x="1797" y="642"/>
                    </a:cubicBezTo>
                    <a:cubicBezTo>
                      <a:pt x="1797" y="236"/>
                      <a:pt x="1594" y="0"/>
                      <a:pt x="129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43"/>
              <p:cNvSpPr/>
              <p:nvPr/>
            </p:nvSpPr>
            <p:spPr>
              <a:xfrm>
                <a:off x="3390825" y="3571538"/>
                <a:ext cx="719200" cy="962400"/>
              </a:xfrm>
              <a:custGeom>
                <a:rect b="b" l="l" r="r" t="t"/>
                <a:pathLst>
                  <a:path extrusionOk="0" h="38496" w="28768">
                    <a:moveTo>
                      <a:pt x="28039" y="1"/>
                    </a:moveTo>
                    <a:cubicBezTo>
                      <a:pt x="27896" y="1"/>
                      <a:pt x="27749" y="34"/>
                      <a:pt x="27636" y="100"/>
                    </a:cubicBezTo>
                    <a:lnTo>
                      <a:pt x="393" y="15827"/>
                    </a:lnTo>
                    <a:cubicBezTo>
                      <a:pt x="177" y="15953"/>
                      <a:pt x="1" y="16257"/>
                      <a:pt x="1" y="16509"/>
                    </a:cubicBezTo>
                    <a:lnTo>
                      <a:pt x="1" y="37745"/>
                    </a:lnTo>
                    <a:cubicBezTo>
                      <a:pt x="1" y="37994"/>
                      <a:pt x="167" y="38294"/>
                      <a:pt x="370" y="38410"/>
                    </a:cubicBezTo>
                    <a:cubicBezTo>
                      <a:pt x="467" y="38468"/>
                      <a:pt x="596" y="38496"/>
                      <a:pt x="728" y="38496"/>
                    </a:cubicBezTo>
                    <a:cubicBezTo>
                      <a:pt x="872" y="38496"/>
                      <a:pt x="1019" y="38463"/>
                      <a:pt x="1131" y="38397"/>
                    </a:cubicBezTo>
                    <a:lnTo>
                      <a:pt x="28374" y="22670"/>
                    </a:lnTo>
                    <a:cubicBezTo>
                      <a:pt x="28591" y="22544"/>
                      <a:pt x="28767" y="22240"/>
                      <a:pt x="28767" y="21988"/>
                    </a:cubicBezTo>
                    <a:lnTo>
                      <a:pt x="28767" y="752"/>
                    </a:lnTo>
                    <a:cubicBezTo>
                      <a:pt x="28767" y="502"/>
                      <a:pt x="28601" y="203"/>
                      <a:pt x="28398" y="86"/>
                    </a:cubicBezTo>
                    <a:cubicBezTo>
                      <a:pt x="28301" y="29"/>
                      <a:pt x="28171" y="1"/>
                      <a:pt x="28039"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43"/>
              <p:cNvSpPr/>
              <p:nvPr/>
            </p:nvSpPr>
            <p:spPr>
              <a:xfrm>
                <a:off x="3393750" y="3571538"/>
                <a:ext cx="716100" cy="413650"/>
              </a:xfrm>
              <a:custGeom>
                <a:rect b="b" l="l" r="r" t="t"/>
                <a:pathLst>
                  <a:path extrusionOk="0" h="16546" w="28644">
                    <a:moveTo>
                      <a:pt x="27924" y="0"/>
                    </a:moveTo>
                    <a:cubicBezTo>
                      <a:pt x="27780" y="0"/>
                      <a:pt x="27632" y="34"/>
                      <a:pt x="27519" y="100"/>
                    </a:cubicBezTo>
                    <a:lnTo>
                      <a:pt x="276" y="15827"/>
                    </a:lnTo>
                    <a:cubicBezTo>
                      <a:pt x="167" y="15890"/>
                      <a:pt x="67" y="16000"/>
                      <a:pt x="1" y="16123"/>
                    </a:cubicBezTo>
                    <a:lnTo>
                      <a:pt x="735" y="16546"/>
                    </a:lnTo>
                    <a:cubicBezTo>
                      <a:pt x="808" y="16423"/>
                      <a:pt x="905" y="16317"/>
                      <a:pt x="1014" y="16253"/>
                    </a:cubicBezTo>
                    <a:lnTo>
                      <a:pt x="28254" y="526"/>
                    </a:lnTo>
                    <a:cubicBezTo>
                      <a:pt x="28318" y="489"/>
                      <a:pt x="28378" y="471"/>
                      <a:pt x="28431" y="471"/>
                    </a:cubicBezTo>
                    <a:cubicBezTo>
                      <a:pt x="28544" y="471"/>
                      <a:pt x="28625" y="551"/>
                      <a:pt x="28644" y="689"/>
                    </a:cubicBezTo>
                    <a:cubicBezTo>
                      <a:pt x="28624" y="453"/>
                      <a:pt x="28467" y="193"/>
                      <a:pt x="28281" y="83"/>
                    </a:cubicBezTo>
                    <a:cubicBezTo>
                      <a:pt x="28183" y="28"/>
                      <a:pt x="28055" y="0"/>
                      <a:pt x="27924" y="0"/>
                    </a:cubicBez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43"/>
              <p:cNvSpPr/>
              <p:nvPr/>
            </p:nvSpPr>
            <p:spPr>
              <a:xfrm>
                <a:off x="3390825" y="3974613"/>
                <a:ext cx="25975" cy="559325"/>
              </a:xfrm>
              <a:custGeom>
                <a:rect b="b" l="l" r="r" t="t"/>
                <a:pathLst>
                  <a:path extrusionOk="0" h="22373" w="1039">
                    <a:moveTo>
                      <a:pt x="118" y="0"/>
                    </a:moveTo>
                    <a:cubicBezTo>
                      <a:pt x="44" y="123"/>
                      <a:pt x="1" y="260"/>
                      <a:pt x="1" y="386"/>
                    </a:cubicBezTo>
                    <a:lnTo>
                      <a:pt x="1" y="21622"/>
                    </a:lnTo>
                    <a:cubicBezTo>
                      <a:pt x="1" y="21871"/>
                      <a:pt x="167" y="22171"/>
                      <a:pt x="370" y="22287"/>
                    </a:cubicBezTo>
                    <a:cubicBezTo>
                      <a:pt x="440" y="22327"/>
                      <a:pt x="526" y="22354"/>
                      <a:pt x="616" y="22363"/>
                    </a:cubicBezTo>
                    <a:cubicBezTo>
                      <a:pt x="655" y="22369"/>
                      <a:pt x="695" y="22373"/>
                      <a:pt x="736" y="22373"/>
                    </a:cubicBezTo>
                    <a:cubicBezTo>
                      <a:pt x="765" y="22373"/>
                      <a:pt x="794" y="22371"/>
                      <a:pt x="822" y="22367"/>
                    </a:cubicBezTo>
                    <a:cubicBezTo>
                      <a:pt x="839" y="22363"/>
                      <a:pt x="852" y="22363"/>
                      <a:pt x="869" y="22360"/>
                    </a:cubicBezTo>
                    <a:cubicBezTo>
                      <a:pt x="889" y="22360"/>
                      <a:pt x="905" y="22357"/>
                      <a:pt x="925" y="22350"/>
                    </a:cubicBezTo>
                    <a:cubicBezTo>
                      <a:pt x="936" y="22350"/>
                      <a:pt x="945" y="22347"/>
                      <a:pt x="956" y="22343"/>
                    </a:cubicBezTo>
                    <a:cubicBezTo>
                      <a:pt x="976" y="22340"/>
                      <a:pt x="992" y="22334"/>
                      <a:pt x="1012" y="22327"/>
                    </a:cubicBezTo>
                    <a:cubicBezTo>
                      <a:pt x="1022" y="22323"/>
                      <a:pt x="1028" y="22320"/>
                      <a:pt x="1039" y="22314"/>
                    </a:cubicBezTo>
                    <a:lnTo>
                      <a:pt x="1039" y="22314"/>
                    </a:lnTo>
                    <a:cubicBezTo>
                      <a:pt x="1025" y="22317"/>
                      <a:pt x="1016" y="22323"/>
                      <a:pt x="1002" y="22323"/>
                    </a:cubicBezTo>
                    <a:cubicBezTo>
                      <a:pt x="986" y="22326"/>
                      <a:pt x="967" y="22329"/>
                      <a:pt x="950" y="22329"/>
                    </a:cubicBezTo>
                    <a:cubicBezTo>
                      <a:pt x="944" y="22329"/>
                      <a:pt x="938" y="22328"/>
                      <a:pt x="932" y="22327"/>
                    </a:cubicBezTo>
                    <a:cubicBezTo>
                      <a:pt x="909" y="22323"/>
                      <a:pt x="886" y="22317"/>
                      <a:pt x="869" y="22311"/>
                    </a:cubicBezTo>
                    <a:cubicBezTo>
                      <a:pt x="789" y="22274"/>
                      <a:pt x="739" y="22180"/>
                      <a:pt x="739" y="22048"/>
                    </a:cubicBezTo>
                    <a:lnTo>
                      <a:pt x="739" y="812"/>
                    </a:lnTo>
                    <a:cubicBezTo>
                      <a:pt x="739" y="689"/>
                      <a:pt x="783" y="546"/>
                      <a:pt x="852" y="423"/>
                    </a:cubicBezTo>
                    <a:lnTo>
                      <a:pt x="118"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43"/>
              <p:cNvSpPr/>
              <p:nvPr/>
            </p:nvSpPr>
            <p:spPr>
              <a:xfrm>
                <a:off x="3464600" y="4051763"/>
                <a:ext cx="129075" cy="172325"/>
              </a:xfrm>
              <a:custGeom>
                <a:rect b="b" l="l" r="r" t="t"/>
                <a:pathLst>
                  <a:path extrusionOk="0" h="6893" w="5163">
                    <a:moveTo>
                      <a:pt x="4945" y="0"/>
                    </a:moveTo>
                    <a:cubicBezTo>
                      <a:pt x="4893" y="0"/>
                      <a:pt x="4833" y="18"/>
                      <a:pt x="4771" y="54"/>
                    </a:cubicBezTo>
                    <a:cubicBezTo>
                      <a:pt x="3809" y="607"/>
                      <a:pt x="1354" y="2027"/>
                      <a:pt x="393" y="2579"/>
                    </a:cubicBezTo>
                    <a:cubicBezTo>
                      <a:pt x="176" y="2705"/>
                      <a:pt x="1" y="3011"/>
                      <a:pt x="1" y="3261"/>
                    </a:cubicBezTo>
                    <a:lnTo>
                      <a:pt x="1" y="6611"/>
                    </a:lnTo>
                    <a:cubicBezTo>
                      <a:pt x="1" y="6790"/>
                      <a:pt x="89" y="6893"/>
                      <a:pt x="218" y="6893"/>
                    </a:cubicBezTo>
                    <a:cubicBezTo>
                      <a:pt x="271" y="6893"/>
                      <a:pt x="330" y="6876"/>
                      <a:pt x="393" y="6840"/>
                    </a:cubicBezTo>
                    <a:lnTo>
                      <a:pt x="4771" y="4313"/>
                    </a:lnTo>
                    <a:cubicBezTo>
                      <a:pt x="4986" y="4186"/>
                      <a:pt x="5163" y="3883"/>
                      <a:pt x="5163" y="3630"/>
                    </a:cubicBezTo>
                    <a:lnTo>
                      <a:pt x="5163" y="281"/>
                    </a:lnTo>
                    <a:cubicBezTo>
                      <a:pt x="5163" y="104"/>
                      <a:pt x="5074" y="0"/>
                      <a:pt x="494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43"/>
              <p:cNvSpPr/>
              <p:nvPr/>
            </p:nvSpPr>
            <p:spPr>
              <a:xfrm>
                <a:off x="3445050" y="4066588"/>
                <a:ext cx="168175" cy="99650"/>
              </a:xfrm>
              <a:custGeom>
                <a:rect b="b" l="l" r="r" t="t"/>
                <a:pathLst>
                  <a:path extrusionOk="0" h="3986" w="6727">
                    <a:moveTo>
                      <a:pt x="6637" y="0"/>
                    </a:moveTo>
                    <a:lnTo>
                      <a:pt x="0" y="3832"/>
                    </a:lnTo>
                    <a:lnTo>
                      <a:pt x="90" y="3985"/>
                    </a:lnTo>
                    <a:lnTo>
                      <a:pt x="6726" y="153"/>
                    </a:lnTo>
                    <a:lnTo>
                      <a:pt x="663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43"/>
              <p:cNvSpPr/>
              <p:nvPr/>
            </p:nvSpPr>
            <p:spPr>
              <a:xfrm>
                <a:off x="3499275" y="4132363"/>
                <a:ext cx="4425" cy="42700"/>
              </a:xfrm>
              <a:custGeom>
                <a:rect b="b" l="l" r="r" t="t"/>
                <a:pathLst>
                  <a:path extrusionOk="0" h="1708" w="177">
                    <a:moveTo>
                      <a:pt x="0" y="0"/>
                    </a:moveTo>
                    <a:lnTo>
                      <a:pt x="0" y="1707"/>
                    </a:lnTo>
                    <a:lnTo>
                      <a:pt x="177" y="1707"/>
                    </a:lnTo>
                    <a:lnTo>
                      <a:pt x="17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43"/>
              <p:cNvSpPr/>
              <p:nvPr/>
            </p:nvSpPr>
            <p:spPr>
              <a:xfrm>
                <a:off x="3554575" y="4100588"/>
                <a:ext cx="4425" cy="42625"/>
              </a:xfrm>
              <a:custGeom>
                <a:rect b="b" l="l" r="r" t="t"/>
                <a:pathLst>
                  <a:path extrusionOk="0" h="1705" w="177">
                    <a:moveTo>
                      <a:pt x="0" y="0"/>
                    </a:moveTo>
                    <a:lnTo>
                      <a:pt x="0" y="1704"/>
                    </a:lnTo>
                    <a:lnTo>
                      <a:pt x="177" y="1704"/>
                    </a:lnTo>
                    <a:lnTo>
                      <a:pt x="17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43"/>
              <p:cNvSpPr/>
              <p:nvPr/>
            </p:nvSpPr>
            <p:spPr>
              <a:xfrm>
                <a:off x="3445050" y="4109338"/>
                <a:ext cx="168175" cy="99650"/>
              </a:xfrm>
              <a:custGeom>
                <a:rect b="b" l="l" r="r" t="t"/>
                <a:pathLst>
                  <a:path extrusionOk="0" h="3986" w="6727">
                    <a:moveTo>
                      <a:pt x="6637" y="0"/>
                    </a:moveTo>
                    <a:lnTo>
                      <a:pt x="0" y="3832"/>
                    </a:lnTo>
                    <a:lnTo>
                      <a:pt x="90" y="3985"/>
                    </a:lnTo>
                    <a:lnTo>
                      <a:pt x="6726" y="153"/>
                    </a:lnTo>
                    <a:lnTo>
                      <a:pt x="663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43"/>
              <p:cNvSpPr/>
              <p:nvPr/>
            </p:nvSpPr>
            <p:spPr>
              <a:xfrm>
                <a:off x="3468325" y="3997388"/>
                <a:ext cx="39025" cy="68250"/>
              </a:xfrm>
              <a:custGeom>
                <a:rect b="b" l="l" r="r" t="t"/>
                <a:pathLst>
                  <a:path extrusionOk="0" h="2730" w="1561">
                    <a:moveTo>
                      <a:pt x="980" y="494"/>
                    </a:moveTo>
                    <a:cubicBezTo>
                      <a:pt x="992" y="494"/>
                      <a:pt x="1003" y="496"/>
                      <a:pt x="1012" y="500"/>
                    </a:cubicBezTo>
                    <a:cubicBezTo>
                      <a:pt x="1049" y="513"/>
                      <a:pt x="1065" y="563"/>
                      <a:pt x="1065" y="649"/>
                    </a:cubicBezTo>
                    <a:cubicBezTo>
                      <a:pt x="1065" y="729"/>
                      <a:pt x="1045" y="799"/>
                      <a:pt x="1005" y="866"/>
                    </a:cubicBezTo>
                    <a:cubicBezTo>
                      <a:pt x="969" y="929"/>
                      <a:pt x="913" y="982"/>
                      <a:pt x="839" y="1025"/>
                    </a:cubicBezTo>
                    <a:lnTo>
                      <a:pt x="446" y="1251"/>
                    </a:lnTo>
                    <a:lnTo>
                      <a:pt x="446" y="769"/>
                    </a:lnTo>
                    <a:lnTo>
                      <a:pt x="839" y="543"/>
                    </a:lnTo>
                    <a:cubicBezTo>
                      <a:pt x="896" y="511"/>
                      <a:pt x="944" y="494"/>
                      <a:pt x="980" y="494"/>
                    </a:cubicBezTo>
                    <a:close/>
                    <a:moveTo>
                      <a:pt x="1009" y="1315"/>
                    </a:moveTo>
                    <a:cubicBezTo>
                      <a:pt x="1024" y="1315"/>
                      <a:pt x="1037" y="1317"/>
                      <a:pt x="1049" y="1322"/>
                    </a:cubicBezTo>
                    <a:cubicBezTo>
                      <a:pt x="1095" y="1341"/>
                      <a:pt x="1119" y="1394"/>
                      <a:pt x="1119" y="1484"/>
                    </a:cubicBezTo>
                    <a:cubicBezTo>
                      <a:pt x="1119" y="1564"/>
                      <a:pt x="1099" y="1641"/>
                      <a:pt x="1059" y="1710"/>
                    </a:cubicBezTo>
                    <a:cubicBezTo>
                      <a:pt x="1022" y="1784"/>
                      <a:pt x="962" y="1840"/>
                      <a:pt x="882" y="1887"/>
                    </a:cubicBezTo>
                    <a:lnTo>
                      <a:pt x="446" y="2140"/>
                    </a:lnTo>
                    <a:lnTo>
                      <a:pt x="446" y="1604"/>
                    </a:lnTo>
                    <a:lnTo>
                      <a:pt x="862" y="1365"/>
                    </a:lnTo>
                    <a:cubicBezTo>
                      <a:pt x="920" y="1331"/>
                      <a:pt x="969" y="1315"/>
                      <a:pt x="1009" y="1315"/>
                    </a:cubicBezTo>
                    <a:close/>
                    <a:moveTo>
                      <a:pt x="1261" y="0"/>
                    </a:moveTo>
                    <a:cubicBezTo>
                      <a:pt x="1170" y="0"/>
                      <a:pt x="1055" y="41"/>
                      <a:pt x="916" y="121"/>
                    </a:cubicBezTo>
                    <a:lnTo>
                      <a:pt x="124" y="580"/>
                    </a:lnTo>
                    <a:cubicBezTo>
                      <a:pt x="78" y="603"/>
                      <a:pt x="47" y="633"/>
                      <a:pt x="27" y="666"/>
                    </a:cubicBezTo>
                    <a:cubicBezTo>
                      <a:pt x="11" y="703"/>
                      <a:pt x="1" y="743"/>
                      <a:pt x="1" y="786"/>
                    </a:cubicBezTo>
                    <a:lnTo>
                      <a:pt x="1" y="2639"/>
                    </a:lnTo>
                    <a:cubicBezTo>
                      <a:pt x="1" y="2685"/>
                      <a:pt x="11" y="2715"/>
                      <a:pt x="27" y="2725"/>
                    </a:cubicBezTo>
                    <a:cubicBezTo>
                      <a:pt x="33" y="2728"/>
                      <a:pt x="40" y="2730"/>
                      <a:pt x="48" y="2730"/>
                    </a:cubicBezTo>
                    <a:cubicBezTo>
                      <a:pt x="67" y="2730"/>
                      <a:pt x="91" y="2721"/>
                      <a:pt x="124" y="2705"/>
                    </a:cubicBezTo>
                    <a:lnTo>
                      <a:pt x="916" y="2246"/>
                    </a:lnTo>
                    <a:cubicBezTo>
                      <a:pt x="1059" y="2163"/>
                      <a:pt x="1178" y="2066"/>
                      <a:pt x="1275" y="1957"/>
                    </a:cubicBezTo>
                    <a:cubicBezTo>
                      <a:pt x="1372" y="1847"/>
                      <a:pt x="1441" y="1727"/>
                      <a:pt x="1491" y="1604"/>
                    </a:cubicBezTo>
                    <a:cubicBezTo>
                      <a:pt x="1538" y="1481"/>
                      <a:pt x="1561" y="1361"/>
                      <a:pt x="1561" y="1242"/>
                    </a:cubicBezTo>
                    <a:cubicBezTo>
                      <a:pt x="1561" y="1031"/>
                      <a:pt x="1491" y="925"/>
                      <a:pt x="1350" y="925"/>
                    </a:cubicBezTo>
                    <a:cubicBezTo>
                      <a:pt x="1329" y="925"/>
                      <a:pt x="1306" y="927"/>
                      <a:pt x="1281" y="932"/>
                    </a:cubicBezTo>
                    <a:cubicBezTo>
                      <a:pt x="1355" y="855"/>
                      <a:pt x="1408" y="769"/>
                      <a:pt x="1448" y="669"/>
                    </a:cubicBezTo>
                    <a:cubicBezTo>
                      <a:pt x="1491" y="569"/>
                      <a:pt x="1511" y="470"/>
                      <a:pt x="1511" y="370"/>
                    </a:cubicBezTo>
                    <a:cubicBezTo>
                      <a:pt x="1511" y="187"/>
                      <a:pt x="1461" y="71"/>
                      <a:pt x="1361" y="21"/>
                    </a:cubicBezTo>
                    <a:cubicBezTo>
                      <a:pt x="1332" y="7"/>
                      <a:pt x="1299" y="0"/>
                      <a:pt x="12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43"/>
              <p:cNvSpPr/>
              <p:nvPr/>
            </p:nvSpPr>
            <p:spPr>
              <a:xfrm>
                <a:off x="3507250" y="3976038"/>
                <a:ext cx="45700" cy="67800"/>
              </a:xfrm>
              <a:custGeom>
                <a:rect b="b" l="l" r="r" t="t"/>
                <a:pathLst>
                  <a:path extrusionOk="0" h="2712" w="1828">
                    <a:moveTo>
                      <a:pt x="912" y="735"/>
                    </a:moveTo>
                    <a:lnTo>
                      <a:pt x="1138" y="1277"/>
                    </a:lnTo>
                    <a:lnTo>
                      <a:pt x="686" y="1540"/>
                    </a:lnTo>
                    <a:lnTo>
                      <a:pt x="686" y="1540"/>
                    </a:lnTo>
                    <a:lnTo>
                      <a:pt x="912" y="735"/>
                    </a:lnTo>
                    <a:close/>
                    <a:moveTo>
                      <a:pt x="1066" y="1"/>
                    </a:moveTo>
                    <a:cubicBezTo>
                      <a:pt x="1053" y="1"/>
                      <a:pt x="1035" y="8"/>
                      <a:pt x="1015" y="20"/>
                    </a:cubicBezTo>
                    <a:lnTo>
                      <a:pt x="816" y="133"/>
                    </a:lnTo>
                    <a:cubicBezTo>
                      <a:pt x="789" y="149"/>
                      <a:pt x="765" y="169"/>
                      <a:pt x="749" y="192"/>
                    </a:cubicBezTo>
                    <a:cubicBezTo>
                      <a:pt x="736" y="216"/>
                      <a:pt x="719" y="246"/>
                      <a:pt x="710" y="289"/>
                    </a:cubicBezTo>
                    <a:lnTo>
                      <a:pt x="7" y="2621"/>
                    </a:lnTo>
                    <a:cubicBezTo>
                      <a:pt x="1" y="2644"/>
                      <a:pt x="1" y="2661"/>
                      <a:pt x="1" y="2678"/>
                    </a:cubicBezTo>
                    <a:cubicBezTo>
                      <a:pt x="1" y="2699"/>
                      <a:pt x="6" y="2711"/>
                      <a:pt x="19" y="2711"/>
                    </a:cubicBezTo>
                    <a:cubicBezTo>
                      <a:pt x="26" y="2711"/>
                      <a:pt x="36" y="2708"/>
                      <a:pt x="47" y="2701"/>
                    </a:cubicBezTo>
                    <a:lnTo>
                      <a:pt x="377" y="2512"/>
                    </a:lnTo>
                    <a:cubicBezTo>
                      <a:pt x="400" y="2498"/>
                      <a:pt x="420" y="2481"/>
                      <a:pt x="430" y="2468"/>
                    </a:cubicBezTo>
                    <a:cubicBezTo>
                      <a:pt x="443" y="2452"/>
                      <a:pt x="453" y="2428"/>
                      <a:pt x="463" y="2398"/>
                    </a:cubicBezTo>
                    <a:lnTo>
                      <a:pt x="583" y="1959"/>
                    </a:lnTo>
                    <a:lnTo>
                      <a:pt x="1241" y="1580"/>
                    </a:lnTo>
                    <a:lnTo>
                      <a:pt x="1364" y="1876"/>
                    </a:lnTo>
                    <a:cubicBezTo>
                      <a:pt x="1375" y="1896"/>
                      <a:pt x="1384" y="1906"/>
                      <a:pt x="1398" y="1909"/>
                    </a:cubicBezTo>
                    <a:cubicBezTo>
                      <a:pt x="1400" y="1910"/>
                      <a:pt x="1402" y="1910"/>
                      <a:pt x="1404" y="1910"/>
                    </a:cubicBezTo>
                    <a:cubicBezTo>
                      <a:pt x="1415" y="1910"/>
                      <a:pt x="1432" y="1903"/>
                      <a:pt x="1451" y="1889"/>
                    </a:cubicBezTo>
                    <a:lnTo>
                      <a:pt x="1780" y="1703"/>
                    </a:lnTo>
                    <a:cubicBezTo>
                      <a:pt x="1814" y="1683"/>
                      <a:pt x="1827" y="1657"/>
                      <a:pt x="1827" y="1620"/>
                    </a:cubicBezTo>
                    <a:cubicBezTo>
                      <a:pt x="1827" y="1606"/>
                      <a:pt x="1827" y="1590"/>
                      <a:pt x="1820" y="1577"/>
                    </a:cubicBezTo>
                    <a:lnTo>
                      <a:pt x="1118" y="53"/>
                    </a:lnTo>
                    <a:cubicBezTo>
                      <a:pt x="1105" y="23"/>
                      <a:pt x="1092" y="6"/>
                      <a:pt x="1078" y="3"/>
                    </a:cubicBezTo>
                    <a:cubicBezTo>
                      <a:pt x="1075" y="2"/>
                      <a:pt x="1071" y="1"/>
                      <a:pt x="10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43"/>
              <p:cNvSpPr/>
              <p:nvPr/>
            </p:nvSpPr>
            <p:spPr>
              <a:xfrm>
                <a:off x="3558575" y="3939288"/>
                <a:ext cx="40350" cy="74275"/>
              </a:xfrm>
              <a:custGeom>
                <a:rect b="b" l="l" r="r" t="t"/>
                <a:pathLst>
                  <a:path extrusionOk="0" h="2971" w="1614">
                    <a:moveTo>
                      <a:pt x="1567" y="0"/>
                    </a:moveTo>
                    <a:cubicBezTo>
                      <a:pt x="1549" y="0"/>
                      <a:pt x="1524" y="10"/>
                      <a:pt x="1494" y="26"/>
                    </a:cubicBezTo>
                    <a:lnTo>
                      <a:pt x="1291" y="146"/>
                    </a:lnTo>
                    <a:cubicBezTo>
                      <a:pt x="1247" y="170"/>
                      <a:pt x="1218" y="199"/>
                      <a:pt x="1198" y="233"/>
                    </a:cubicBezTo>
                    <a:cubicBezTo>
                      <a:pt x="1178" y="265"/>
                      <a:pt x="1167" y="305"/>
                      <a:pt x="1167" y="352"/>
                    </a:cubicBezTo>
                    <a:lnTo>
                      <a:pt x="1167" y="1516"/>
                    </a:lnTo>
                    <a:lnTo>
                      <a:pt x="413" y="721"/>
                    </a:lnTo>
                    <a:cubicBezTo>
                      <a:pt x="393" y="704"/>
                      <a:pt x="376" y="695"/>
                      <a:pt x="359" y="695"/>
                    </a:cubicBezTo>
                    <a:cubicBezTo>
                      <a:pt x="346" y="695"/>
                      <a:pt x="323" y="704"/>
                      <a:pt x="293" y="721"/>
                    </a:cubicBezTo>
                    <a:lnTo>
                      <a:pt x="123" y="818"/>
                    </a:lnTo>
                    <a:cubicBezTo>
                      <a:pt x="80" y="844"/>
                      <a:pt x="46" y="874"/>
                      <a:pt x="26" y="908"/>
                    </a:cubicBezTo>
                    <a:cubicBezTo>
                      <a:pt x="10" y="938"/>
                      <a:pt x="0" y="977"/>
                      <a:pt x="0" y="1024"/>
                    </a:cubicBezTo>
                    <a:lnTo>
                      <a:pt x="0" y="2880"/>
                    </a:lnTo>
                    <a:cubicBezTo>
                      <a:pt x="0" y="2927"/>
                      <a:pt x="10" y="2953"/>
                      <a:pt x="26" y="2964"/>
                    </a:cubicBezTo>
                    <a:cubicBezTo>
                      <a:pt x="33" y="2968"/>
                      <a:pt x="41" y="2970"/>
                      <a:pt x="51" y="2970"/>
                    </a:cubicBezTo>
                    <a:cubicBezTo>
                      <a:pt x="69" y="2970"/>
                      <a:pt x="93" y="2961"/>
                      <a:pt x="120" y="2944"/>
                    </a:cubicBezTo>
                    <a:lnTo>
                      <a:pt x="323" y="2827"/>
                    </a:lnTo>
                    <a:cubicBezTo>
                      <a:pt x="369" y="2800"/>
                      <a:pt x="402" y="2771"/>
                      <a:pt x="419" y="2740"/>
                    </a:cubicBezTo>
                    <a:cubicBezTo>
                      <a:pt x="436" y="2707"/>
                      <a:pt x="446" y="2668"/>
                      <a:pt x="446" y="2620"/>
                    </a:cubicBezTo>
                    <a:lnTo>
                      <a:pt x="446" y="1456"/>
                    </a:lnTo>
                    <a:lnTo>
                      <a:pt x="1207" y="2248"/>
                    </a:lnTo>
                    <a:cubicBezTo>
                      <a:pt x="1224" y="2265"/>
                      <a:pt x="1241" y="2275"/>
                      <a:pt x="1258" y="2275"/>
                    </a:cubicBezTo>
                    <a:cubicBezTo>
                      <a:pt x="1271" y="2275"/>
                      <a:pt x="1294" y="2268"/>
                      <a:pt x="1324" y="2252"/>
                    </a:cubicBezTo>
                    <a:lnTo>
                      <a:pt x="1494" y="2152"/>
                    </a:lnTo>
                    <a:cubicBezTo>
                      <a:pt x="1537" y="2125"/>
                      <a:pt x="1570" y="2095"/>
                      <a:pt x="1586" y="2066"/>
                    </a:cubicBezTo>
                    <a:cubicBezTo>
                      <a:pt x="1606" y="2032"/>
                      <a:pt x="1614" y="1992"/>
                      <a:pt x="1614" y="1949"/>
                    </a:cubicBezTo>
                    <a:lnTo>
                      <a:pt x="1614" y="96"/>
                    </a:lnTo>
                    <a:cubicBezTo>
                      <a:pt x="1614" y="46"/>
                      <a:pt x="1606" y="16"/>
                      <a:pt x="1586" y="6"/>
                    </a:cubicBezTo>
                    <a:cubicBezTo>
                      <a:pt x="1582" y="2"/>
                      <a:pt x="1575" y="0"/>
                      <a:pt x="15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43"/>
              <p:cNvSpPr/>
              <p:nvPr/>
            </p:nvSpPr>
            <p:spPr>
              <a:xfrm>
                <a:off x="3605800" y="3912988"/>
                <a:ext cx="38100" cy="73275"/>
              </a:xfrm>
              <a:custGeom>
                <a:rect b="b" l="l" r="r" t="t"/>
                <a:pathLst>
                  <a:path extrusionOk="0" h="2931" w="1524">
                    <a:moveTo>
                      <a:pt x="1486" y="0"/>
                    </a:moveTo>
                    <a:cubicBezTo>
                      <a:pt x="1479" y="0"/>
                      <a:pt x="1469" y="4"/>
                      <a:pt x="1458" y="11"/>
                    </a:cubicBezTo>
                    <a:lnTo>
                      <a:pt x="1125" y="204"/>
                    </a:lnTo>
                    <a:cubicBezTo>
                      <a:pt x="1098" y="216"/>
                      <a:pt x="1082" y="230"/>
                      <a:pt x="1068" y="240"/>
                    </a:cubicBezTo>
                    <a:cubicBezTo>
                      <a:pt x="1059" y="253"/>
                      <a:pt x="1045" y="270"/>
                      <a:pt x="1035" y="293"/>
                    </a:cubicBezTo>
                    <a:lnTo>
                      <a:pt x="456" y="1517"/>
                    </a:lnTo>
                    <a:lnTo>
                      <a:pt x="449" y="1537"/>
                    </a:lnTo>
                    <a:lnTo>
                      <a:pt x="449" y="729"/>
                    </a:lnTo>
                    <a:cubicBezTo>
                      <a:pt x="449" y="683"/>
                      <a:pt x="440" y="652"/>
                      <a:pt x="420" y="639"/>
                    </a:cubicBezTo>
                    <a:cubicBezTo>
                      <a:pt x="415" y="636"/>
                      <a:pt x="409" y="635"/>
                      <a:pt x="402" y="635"/>
                    </a:cubicBezTo>
                    <a:cubicBezTo>
                      <a:pt x="384" y="635"/>
                      <a:pt x="359" y="643"/>
                      <a:pt x="327" y="663"/>
                    </a:cubicBezTo>
                    <a:lnTo>
                      <a:pt x="124" y="778"/>
                    </a:lnTo>
                    <a:cubicBezTo>
                      <a:pt x="81" y="806"/>
                      <a:pt x="50" y="835"/>
                      <a:pt x="30" y="869"/>
                    </a:cubicBezTo>
                    <a:cubicBezTo>
                      <a:pt x="10" y="902"/>
                      <a:pt x="1" y="942"/>
                      <a:pt x="1" y="988"/>
                    </a:cubicBezTo>
                    <a:lnTo>
                      <a:pt x="1" y="2841"/>
                    </a:lnTo>
                    <a:cubicBezTo>
                      <a:pt x="1" y="2884"/>
                      <a:pt x="10" y="2914"/>
                      <a:pt x="30" y="2924"/>
                    </a:cubicBezTo>
                    <a:cubicBezTo>
                      <a:pt x="36" y="2929"/>
                      <a:pt x="43" y="2930"/>
                      <a:pt x="52" y="2930"/>
                    </a:cubicBezTo>
                    <a:cubicBezTo>
                      <a:pt x="70" y="2930"/>
                      <a:pt x="94" y="2921"/>
                      <a:pt x="124" y="2904"/>
                    </a:cubicBezTo>
                    <a:lnTo>
                      <a:pt x="327" y="2788"/>
                    </a:lnTo>
                    <a:cubicBezTo>
                      <a:pt x="373" y="2762"/>
                      <a:pt x="403" y="2731"/>
                      <a:pt x="420" y="2698"/>
                    </a:cubicBezTo>
                    <a:cubicBezTo>
                      <a:pt x="440" y="2668"/>
                      <a:pt x="449" y="2628"/>
                      <a:pt x="449" y="2582"/>
                    </a:cubicBezTo>
                    <a:lnTo>
                      <a:pt x="449" y="1760"/>
                    </a:lnTo>
                    <a:lnTo>
                      <a:pt x="456" y="1770"/>
                    </a:lnTo>
                    <a:lnTo>
                      <a:pt x="1055" y="2329"/>
                    </a:lnTo>
                    <a:cubicBezTo>
                      <a:pt x="1062" y="2337"/>
                      <a:pt x="1070" y="2340"/>
                      <a:pt x="1079" y="2340"/>
                    </a:cubicBezTo>
                    <a:cubicBezTo>
                      <a:pt x="1082" y="2340"/>
                      <a:pt x="1085" y="2340"/>
                      <a:pt x="1088" y="2339"/>
                    </a:cubicBezTo>
                    <a:cubicBezTo>
                      <a:pt x="1102" y="2339"/>
                      <a:pt x="1118" y="2332"/>
                      <a:pt x="1138" y="2319"/>
                    </a:cubicBezTo>
                    <a:lnTo>
                      <a:pt x="1478" y="2123"/>
                    </a:lnTo>
                    <a:cubicBezTo>
                      <a:pt x="1507" y="2103"/>
                      <a:pt x="1524" y="2076"/>
                      <a:pt x="1524" y="2043"/>
                    </a:cubicBezTo>
                    <a:cubicBezTo>
                      <a:pt x="1524" y="2023"/>
                      <a:pt x="1521" y="2010"/>
                      <a:pt x="1507" y="2000"/>
                    </a:cubicBezTo>
                    <a:lnTo>
                      <a:pt x="849" y="1417"/>
                    </a:lnTo>
                    <a:lnTo>
                      <a:pt x="1490" y="94"/>
                    </a:lnTo>
                    <a:cubicBezTo>
                      <a:pt x="1501" y="70"/>
                      <a:pt x="1507" y="50"/>
                      <a:pt x="1507" y="34"/>
                    </a:cubicBezTo>
                    <a:cubicBezTo>
                      <a:pt x="1507" y="12"/>
                      <a:pt x="1500" y="0"/>
                      <a:pt x="14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43"/>
              <p:cNvSpPr/>
              <p:nvPr/>
            </p:nvSpPr>
            <p:spPr>
              <a:xfrm>
                <a:off x="3672575" y="3875513"/>
                <a:ext cx="41850" cy="64750"/>
              </a:xfrm>
              <a:custGeom>
                <a:rect b="b" l="l" r="r" t="t"/>
                <a:pathLst>
                  <a:path extrusionOk="0" h="2590" w="1674">
                    <a:moveTo>
                      <a:pt x="1539" y="0"/>
                    </a:moveTo>
                    <a:cubicBezTo>
                      <a:pt x="1480" y="0"/>
                      <a:pt x="1413" y="12"/>
                      <a:pt x="1337" y="36"/>
                    </a:cubicBezTo>
                    <a:cubicBezTo>
                      <a:pt x="1228" y="66"/>
                      <a:pt x="1108" y="119"/>
                      <a:pt x="978" y="195"/>
                    </a:cubicBezTo>
                    <a:cubicBezTo>
                      <a:pt x="663" y="378"/>
                      <a:pt x="423" y="611"/>
                      <a:pt x="253" y="897"/>
                    </a:cubicBezTo>
                    <a:cubicBezTo>
                      <a:pt x="87" y="1187"/>
                      <a:pt x="0" y="1510"/>
                      <a:pt x="0" y="1869"/>
                    </a:cubicBezTo>
                    <a:cubicBezTo>
                      <a:pt x="0" y="2228"/>
                      <a:pt x="87" y="2451"/>
                      <a:pt x="260" y="2544"/>
                    </a:cubicBezTo>
                    <a:cubicBezTo>
                      <a:pt x="318" y="2574"/>
                      <a:pt x="383" y="2589"/>
                      <a:pt x="457" y="2589"/>
                    </a:cubicBezTo>
                    <a:cubicBezTo>
                      <a:pt x="603" y="2589"/>
                      <a:pt x="780" y="2529"/>
                      <a:pt x="989" y="2408"/>
                    </a:cubicBezTo>
                    <a:cubicBezTo>
                      <a:pt x="1282" y="2238"/>
                      <a:pt x="1501" y="2055"/>
                      <a:pt x="1641" y="1855"/>
                    </a:cubicBezTo>
                    <a:cubicBezTo>
                      <a:pt x="1664" y="1826"/>
                      <a:pt x="1673" y="1806"/>
                      <a:pt x="1673" y="1792"/>
                    </a:cubicBezTo>
                    <a:cubicBezTo>
                      <a:pt x="1673" y="1783"/>
                      <a:pt x="1670" y="1772"/>
                      <a:pt x="1664" y="1759"/>
                    </a:cubicBezTo>
                    <a:lnTo>
                      <a:pt x="1557" y="1612"/>
                    </a:lnTo>
                    <a:cubicBezTo>
                      <a:pt x="1548" y="1601"/>
                      <a:pt x="1539" y="1596"/>
                      <a:pt x="1531" y="1596"/>
                    </a:cubicBezTo>
                    <a:cubicBezTo>
                      <a:pt x="1527" y="1596"/>
                      <a:pt x="1524" y="1597"/>
                      <a:pt x="1521" y="1599"/>
                    </a:cubicBezTo>
                    <a:cubicBezTo>
                      <a:pt x="1507" y="1606"/>
                      <a:pt x="1494" y="1619"/>
                      <a:pt x="1474" y="1646"/>
                    </a:cubicBezTo>
                    <a:cubicBezTo>
                      <a:pt x="1357" y="1786"/>
                      <a:pt x="1214" y="1905"/>
                      <a:pt x="1045" y="2005"/>
                    </a:cubicBezTo>
                    <a:cubicBezTo>
                      <a:pt x="927" y="2072"/>
                      <a:pt x="825" y="2106"/>
                      <a:pt x="740" y="2106"/>
                    </a:cubicBezTo>
                    <a:cubicBezTo>
                      <a:pt x="690" y="2106"/>
                      <a:pt x="645" y="2095"/>
                      <a:pt x="606" y="2072"/>
                    </a:cubicBezTo>
                    <a:cubicBezTo>
                      <a:pt x="499" y="2012"/>
                      <a:pt x="446" y="1858"/>
                      <a:pt x="446" y="1612"/>
                    </a:cubicBezTo>
                    <a:cubicBezTo>
                      <a:pt x="446" y="1370"/>
                      <a:pt x="496" y="1157"/>
                      <a:pt x="599" y="974"/>
                    </a:cubicBezTo>
                    <a:cubicBezTo>
                      <a:pt x="703" y="791"/>
                      <a:pt x="846" y="645"/>
                      <a:pt x="1032" y="538"/>
                    </a:cubicBezTo>
                    <a:cubicBezTo>
                      <a:pt x="1173" y="454"/>
                      <a:pt x="1298" y="414"/>
                      <a:pt x="1407" y="414"/>
                    </a:cubicBezTo>
                    <a:cubicBezTo>
                      <a:pt x="1419" y="414"/>
                      <a:pt x="1430" y="414"/>
                      <a:pt x="1441" y="415"/>
                    </a:cubicBezTo>
                    <a:cubicBezTo>
                      <a:pt x="1461" y="415"/>
                      <a:pt x="1474" y="412"/>
                      <a:pt x="1487" y="405"/>
                    </a:cubicBezTo>
                    <a:cubicBezTo>
                      <a:pt x="1501" y="398"/>
                      <a:pt x="1511" y="378"/>
                      <a:pt x="1524" y="349"/>
                    </a:cubicBezTo>
                    <a:lnTo>
                      <a:pt x="1621" y="106"/>
                    </a:lnTo>
                    <a:cubicBezTo>
                      <a:pt x="1630" y="79"/>
                      <a:pt x="1637" y="59"/>
                      <a:pt x="1637" y="42"/>
                    </a:cubicBezTo>
                    <a:cubicBezTo>
                      <a:pt x="1637" y="22"/>
                      <a:pt x="1627" y="13"/>
                      <a:pt x="1607" y="6"/>
                    </a:cubicBezTo>
                    <a:cubicBezTo>
                      <a:pt x="1586" y="2"/>
                      <a:pt x="1563" y="0"/>
                      <a:pt x="15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43"/>
              <p:cNvSpPr/>
              <p:nvPr/>
            </p:nvSpPr>
            <p:spPr>
              <a:xfrm>
                <a:off x="3716825" y="3855038"/>
                <a:ext cx="45750" cy="67800"/>
              </a:xfrm>
              <a:custGeom>
                <a:rect b="b" l="l" r="r" t="t"/>
                <a:pathLst>
                  <a:path extrusionOk="0" h="2712" w="1830">
                    <a:moveTo>
                      <a:pt x="915" y="732"/>
                    </a:moveTo>
                    <a:lnTo>
                      <a:pt x="1141" y="1277"/>
                    </a:lnTo>
                    <a:lnTo>
                      <a:pt x="689" y="1540"/>
                    </a:lnTo>
                    <a:lnTo>
                      <a:pt x="915" y="732"/>
                    </a:lnTo>
                    <a:close/>
                    <a:moveTo>
                      <a:pt x="1067" y="1"/>
                    </a:moveTo>
                    <a:cubicBezTo>
                      <a:pt x="1053" y="1"/>
                      <a:pt x="1037" y="7"/>
                      <a:pt x="1015" y="20"/>
                    </a:cubicBezTo>
                    <a:lnTo>
                      <a:pt x="818" y="133"/>
                    </a:lnTo>
                    <a:cubicBezTo>
                      <a:pt x="789" y="150"/>
                      <a:pt x="765" y="170"/>
                      <a:pt x="752" y="193"/>
                    </a:cubicBezTo>
                    <a:cubicBezTo>
                      <a:pt x="735" y="213"/>
                      <a:pt x="722" y="246"/>
                      <a:pt x="709" y="290"/>
                    </a:cubicBezTo>
                    <a:lnTo>
                      <a:pt x="10" y="2621"/>
                    </a:lnTo>
                    <a:cubicBezTo>
                      <a:pt x="3" y="2645"/>
                      <a:pt x="0" y="2661"/>
                      <a:pt x="0" y="2674"/>
                    </a:cubicBezTo>
                    <a:cubicBezTo>
                      <a:pt x="0" y="2699"/>
                      <a:pt x="7" y="2711"/>
                      <a:pt x="22" y="2711"/>
                    </a:cubicBezTo>
                    <a:cubicBezTo>
                      <a:pt x="30" y="2711"/>
                      <a:pt x="39" y="2708"/>
                      <a:pt x="50" y="2701"/>
                    </a:cubicBezTo>
                    <a:lnTo>
                      <a:pt x="376" y="2511"/>
                    </a:lnTo>
                    <a:cubicBezTo>
                      <a:pt x="402" y="2498"/>
                      <a:pt x="419" y="2482"/>
                      <a:pt x="433" y="2465"/>
                    </a:cubicBezTo>
                    <a:cubicBezTo>
                      <a:pt x="442" y="2448"/>
                      <a:pt x="456" y="2425"/>
                      <a:pt x="462" y="2395"/>
                    </a:cubicBezTo>
                    <a:lnTo>
                      <a:pt x="585" y="1956"/>
                    </a:lnTo>
                    <a:lnTo>
                      <a:pt x="1244" y="1576"/>
                    </a:lnTo>
                    <a:lnTo>
                      <a:pt x="1368" y="1876"/>
                    </a:lnTo>
                    <a:cubicBezTo>
                      <a:pt x="1377" y="1896"/>
                      <a:pt x="1388" y="1906"/>
                      <a:pt x="1397" y="1909"/>
                    </a:cubicBezTo>
                    <a:cubicBezTo>
                      <a:pt x="1411" y="1909"/>
                      <a:pt x="1428" y="1906"/>
                      <a:pt x="1454" y="1889"/>
                    </a:cubicBezTo>
                    <a:lnTo>
                      <a:pt x="1780" y="1699"/>
                    </a:lnTo>
                    <a:cubicBezTo>
                      <a:pt x="1813" y="1683"/>
                      <a:pt x="1830" y="1656"/>
                      <a:pt x="1830" y="1620"/>
                    </a:cubicBezTo>
                    <a:cubicBezTo>
                      <a:pt x="1830" y="1607"/>
                      <a:pt x="1827" y="1590"/>
                      <a:pt x="1823" y="1573"/>
                    </a:cubicBezTo>
                    <a:lnTo>
                      <a:pt x="1121" y="53"/>
                    </a:lnTo>
                    <a:cubicBezTo>
                      <a:pt x="1108" y="23"/>
                      <a:pt x="1095" y="7"/>
                      <a:pt x="1081" y="3"/>
                    </a:cubicBezTo>
                    <a:cubicBezTo>
                      <a:pt x="1077" y="1"/>
                      <a:pt x="1072" y="1"/>
                      <a:pt x="10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43"/>
              <p:cNvSpPr/>
              <p:nvPr/>
            </p:nvSpPr>
            <p:spPr>
              <a:xfrm>
                <a:off x="3768125" y="3825263"/>
                <a:ext cx="37375" cy="67275"/>
              </a:xfrm>
              <a:custGeom>
                <a:rect b="b" l="l" r="r" t="t"/>
                <a:pathLst>
                  <a:path extrusionOk="0" h="2691" w="1495">
                    <a:moveTo>
                      <a:pt x="935" y="491"/>
                    </a:moveTo>
                    <a:cubicBezTo>
                      <a:pt x="953" y="491"/>
                      <a:pt x="968" y="494"/>
                      <a:pt x="982" y="499"/>
                    </a:cubicBezTo>
                    <a:cubicBezTo>
                      <a:pt x="1028" y="523"/>
                      <a:pt x="1052" y="589"/>
                      <a:pt x="1052" y="699"/>
                    </a:cubicBezTo>
                    <a:cubicBezTo>
                      <a:pt x="1052" y="805"/>
                      <a:pt x="1025" y="899"/>
                      <a:pt x="975" y="978"/>
                    </a:cubicBezTo>
                    <a:cubicBezTo>
                      <a:pt x="922" y="1058"/>
                      <a:pt x="845" y="1128"/>
                      <a:pt x="742" y="1188"/>
                    </a:cubicBezTo>
                    <a:lnTo>
                      <a:pt x="449" y="1358"/>
                    </a:lnTo>
                    <a:lnTo>
                      <a:pt x="449" y="732"/>
                    </a:lnTo>
                    <a:lnTo>
                      <a:pt x="773" y="549"/>
                    </a:lnTo>
                    <a:cubicBezTo>
                      <a:pt x="838" y="509"/>
                      <a:pt x="893" y="491"/>
                      <a:pt x="935" y="491"/>
                    </a:cubicBezTo>
                    <a:close/>
                    <a:moveTo>
                      <a:pt x="1216" y="1"/>
                    </a:moveTo>
                    <a:cubicBezTo>
                      <a:pt x="1111" y="1"/>
                      <a:pt x="975" y="48"/>
                      <a:pt x="809" y="143"/>
                    </a:cubicBezTo>
                    <a:lnTo>
                      <a:pt x="124" y="539"/>
                    </a:lnTo>
                    <a:cubicBezTo>
                      <a:pt x="80" y="566"/>
                      <a:pt x="50" y="595"/>
                      <a:pt x="30" y="629"/>
                    </a:cubicBezTo>
                    <a:cubicBezTo>
                      <a:pt x="10" y="662"/>
                      <a:pt x="1" y="702"/>
                      <a:pt x="1" y="748"/>
                    </a:cubicBezTo>
                    <a:lnTo>
                      <a:pt x="1" y="2601"/>
                    </a:lnTo>
                    <a:cubicBezTo>
                      <a:pt x="1" y="2645"/>
                      <a:pt x="10" y="2675"/>
                      <a:pt x="30" y="2684"/>
                    </a:cubicBezTo>
                    <a:cubicBezTo>
                      <a:pt x="36" y="2689"/>
                      <a:pt x="43" y="2690"/>
                      <a:pt x="51" y="2690"/>
                    </a:cubicBezTo>
                    <a:cubicBezTo>
                      <a:pt x="70" y="2690"/>
                      <a:pt x="94" y="2681"/>
                      <a:pt x="124" y="2664"/>
                    </a:cubicBezTo>
                    <a:lnTo>
                      <a:pt x="326" y="2548"/>
                    </a:lnTo>
                    <a:cubicBezTo>
                      <a:pt x="373" y="2522"/>
                      <a:pt x="403" y="2491"/>
                      <a:pt x="423" y="2459"/>
                    </a:cubicBezTo>
                    <a:cubicBezTo>
                      <a:pt x="440" y="2428"/>
                      <a:pt x="449" y="2388"/>
                      <a:pt x="449" y="2342"/>
                    </a:cubicBezTo>
                    <a:lnTo>
                      <a:pt x="449" y="1730"/>
                    </a:lnTo>
                    <a:lnTo>
                      <a:pt x="773" y="1544"/>
                    </a:lnTo>
                    <a:lnTo>
                      <a:pt x="1018" y="2089"/>
                    </a:lnTo>
                    <a:cubicBezTo>
                      <a:pt x="1028" y="2109"/>
                      <a:pt x="1038" y="2119"/>
                      <a:pt x="1052" y="2119"/>
                    </a:cubicBezTo>
                    <a:cubicBezTo>
                      <a:pt x="1065" y="2119"/>
                      <a:pt x="1085" y="2109"/>
                      <a:pt x="1108" y="2096"/>
                    </a:cubicBezTo>
                    <a:lnTo>
                      <a:pt x="1407" y="1923"/>
                    </a:lnTo>
                    <a:cubicBezTo>
                      <a:pt x="1447" y="1900"/>
                      <a:pt x="1467" y="1869"/>
                      <a:pt x="1467" y="1833"/>
                    </a:cubicBezTo>
                    <a:cubicBezTo>
                      <a:pt x="1467" y="1820"/>
                      <a:pt x="1464" y="1806"/>
                      <a:pt x="1458" y="1793"/>
                    </a:cubicBezTo>
                    <a:lnTo>
                      <a:pt x="1175" y="1241"/>
                    </a:lnTo>
                    <a:cubicBezTo>
                      <a:pt x="1281" y="1125"/>
                      <a:pt x="1361" y="998"/>
                      <a:pt x="1414" y="865"/>
                    </a:cubicBezTo>
                    <a:cubicBezTo>
                      <a:pt x="1467" y="732"/>
                      <a:pt x="1494" y="589"/>
                      <a:pt x="1494" y="443"/>
                    </a:cubicBezTo>
                    <a:cubicBezTo>
                      <a:pt x="1494" y="148"/>
                      <a:pt x="1402" y="1"/>
                      <a:pt x="12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43"/>
              <p:cNvSpPr/>
              <p:nvPr/>
            </p:nvSpPr>
            <p:spPr>
              <a:xfrm>
                <a:off x="3811050" y="3801138"/>
                <a:ext cx="40850" cy="66675"/>
              </a:xfrm>
              <a:custGeom>
                <a:rect b="b" l="l" r="r" t="t"/>
                <a:pathLst>
                  <a:path extrusionOk="0" h="2667" w="1634">
                    <a:moveTo>
                      <a:pt x="965" y="468"/>
                    </a:moveTo>
                    <a:cubicBezTo>
                      <a:pt x="1006" y="468"/>
                      <a:pt x="1042" y="478"/>
                      <a:pt x="1071" y="499"/>
                    </a:cubicBezTo>
                    <a:cubicBezTo>
                      <a:pt x="1151" y="556"/>
                      <a:pt x="1191" y="709"/>
                      <a:pt x="1191" y="958"/>
                    </a:cubicBezTo>
                    <a:cubicBezTo>
                      <a:pt x="1191" y="1208"/>
                      <a:pt x="1151" y="1408"/>
                      <a:pt x="1071" y="1557"/>
                    </a:cubicBezTo>
                    <a:cubicBezTo>
                      <a:pt x="992" y="1707"/>
                      <a:pt x="872" y="1827"/>
                      <a:pt x="712" y="1919"/>
                    </a:cubicBezTo>
                    <a:lnTo>
                      <a:pt x="445" y="2073"/>
                    </a:lnTo>
                    <a:lnTo>
                      <a:pt x="445" y="709"/>
                    </a:lnTo>
                    <a:lnTo>
                      <a:pt x="712" y="556"/>
                    </a:lnTo>
                    <a:cubicBezTo>
                      <a:pt x="812" y="497"/>
                      <a:pt x="897" y="468"/>
                      <a:pt x="965" y="468"/>
                    </a:cubicBezTo>
                    <a:close/>
                    <a:moveTo>
                      <a:pt x="1225" y="0"/>
                    </a:moveTo>
                    <a:cubicBezTo>
                      <a:pt x="1083" y="0"/>
                      <a:pt x="904" y="63"/>
                      <a:pt x="692" y="187"/>
                    </a:cubicBezTo>
                    <a:lnTo>
                      <a:pt x="123" y="516"/>
                    </a:lnTo>
                    <a:cubicBezTo>
                      <a:pt x="80" y="539"/>
                      <a:pt x="46" y="569"/>
                      <a:pt x="30" y="602"/>
                    </a:cubicBezTo>
                    <a:cubicBezTo>
                      <a:pt x="10" y="636"/>
                      <a:pt x="0" y="676"/>
                      <a:pt x="0" y="722"/>
                    </a:cubicBezTo>
                    <a:lnTo>
                      <a:pt x="0" y="2575"/>
                    </a:lnTo>
                    <a:cubicBezTo>
                      <a:pt x="0" y="2622"/>
                      <a:pt x="10" y="2648"/>
                      <a:pt x="30" y="2662"/>
                    </a:cubicBezTo>
                    <a:cubicBezTo>
                      <a:pt x="34" y="2665"/>
                      <a:pt x="41" y="2666"/>
                      <a:pt x="48" y="2666"/>
                    </a:cubicBezTo>
                    <a:cubicBezTo>
                      <a:pt x="66" y="2666"/>
                      <a:pt x="92" y="2657"/>
                      <a:pt x="123" y="2638"/>
                    </a:cubicBezTo>
                    <a:lnTo>
                      <a:pt x="692" y="2312"/>
                    </a:lnTo>
                    <a:cubicBezTo>
                      <a:pt x="995" y="2136"/>
                      <a:pt x="1227" y="1913"/>
                      <a:pt x="1391" y="1647"/>
                    </a:cubicBezTo>
                    <a:cubicBezTo>
                      <a:pt x="1554" y="1381"/>
                      <a:pt x="1633" y="1065"/>
                      <a:pt x="1633" y="702"/>
                    </a:cubicBezTo>
                    <a:cubicBezTo>
                      <a:pt x="1633" y="336"/>
                      <a:pt x="1554" y="114"/>
                      <a:pt x="1394" y="37"/>
                    </a:cubicBezTo>
                    <a:cubicBezTo>
                      <a:pt x="1345" y="12"/>
                      <a:pt x="1289" y="0"/>
                      <a:pt x="1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43"/>
              <p:cNvSpPr/>
              <p:nvPr/>
            </p:nvSpPr>
            <p:spPr>
              <a:xfrm>
                <a:off x="3464600" y="4211463"/>
                <a:ext cx="129075" cy="108475"/>
              </a:xfrm>
              <a:custGeom>
                <a:rect b="b" l="l" r="r" t="t"/>
                <a:pathLst>
                  <a:path extrusionOk="0" h="4339" w="5163">
                    <a:moveTo>
                      <a:pt x="4945" y="0"/>
                    </a:moveTo>
                    <a:cubicBezTo>
                      <a:pt x="4892" y="0"/>
                      <a:pt x="4833" y="17"/>
                      <a:pt x="4771" y="53"/>
                    </a:cubicBezTo>
                    <a:lnTo>
                      <a:pt x="393" y="2581"/>
                    </a:lnTo>
                    <a:cubicBezTo>
                      <a:pt x="176" y="2707"/>
                      <a:pt x="1" y="3010"/>
                      <a:pt x="1" y="3263"/>
                    </a:cubicBezTo>
                    <a:lnTo>
                      <a:pt x="1" y="4058"/>
                    </a:lnTo>
                    <a:cubicBezTo>
                      <a:pt x="1" y="4235"/>
                      <a:pt x="89" y="4338"/>
                      <a:pt x="218" y="4338"/>
                    </a:cubicBezTo>
                    <a:cubicBezTo>
                      <a:pt x="270" y="4338"/>
                      <a:pt x="330" y="4321"/>
                      <a:pt x="393" y="4284"/>
                    </a:cubicBezTo>
                    <a:lnTo>
                      <a:pt x="4771" y="1756"/>
                    </a:lnTo>
                    <a:cubicBezTo>
                      <a:pt x="4986" y="1633"/>
                      <a:pt x="5163" y="1327"/>
                      <a:pt x="5163" y="1078"/>
                    </a:cubicBezTo>
                    <a:lnTo>
                      <a:pt x="5163" y="280"/>
                    </a:lnTo>
                    <a:cubicBezTo>
                      <a:pt x="5163" y="102"/>
                      <a:pt x="5074" y="0"/>
                      <a:pt x="4945"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43"/>
              <p:cNvSpPr/>
              <p:nvPr/>
            </p:nvSpPr>
            <p:spPr>
              <a:xfrm>
                <a:off x="3618275" y="4122713"/>
                <a:ext cx="129075" cy="108500"/>
              </a:xfrm>
              <a:custGeom>
                <a:rect b="b" l="l" r="r" t="t"/>
                <a:pathLst>
                  <a:path extrusionOk="0" h="4340" w="5163">
                    <a:moveTo>
                      <a:pt x="4945" y="1"/>
                    </a:moveTo>
                    <a:cubicBezTo>
                      <a:pt x="4892" y="1"/>
                      <a:pt x="4833" y="18"/>
                      <a:pt x="4771" y="53"/>
                    </a:cubicBezTo>
                    <a:lnTo>
                      <a:pt x="393" y="2582"/>
                    </a:lnTo>
                    <a:cubicBezTo>
                      <a:pt x="176" y="2708"/>
                      <a:pt x="1" y="3011"/>
                      <a:pt x="1" y="3264"/>
                    </a:cubicBezTo>
                    <a:lnTo>
                      <a:pt x="1" y="4059"/>
                    </a:lnTo>
                    <a:cubicBezTo>
                      <a:pt x="1" y="4236"/>
                      <a:pt x="89" y="4339"/>
                      <a:pt x="217" y="4339"/>
                    </a:cubicBezTo>
                    <a:cubicBezTo>
                      <a:pt x="270" y="4339"/>
                      <a:pt x="330" y="4322"/>
                      <a:pt x="393" y="4285"/>
                    </a:cubicBezTo>
                    <a:lnTo>
                      <a:pt x="4771" y="1757"/>
                    </a:lnTo>
                    <a:cubicBezTo>
                      <a:pt x="4986" y="1634"/>
                      <a:pt x="5163" y="1328"/>
                      <a:pt x="5163" y="1079"/>
                    </a:cubicBezTo>
                    <a:lnTo>
                      <a:pt x="5163" y="280"/>
                    </a:lnTo>
                    <a:cubicBezTo>
                      <a:pt x="5163" y="103"/>
                      <a:pt x="5074" y="1"/>
                      <a:pt x="4945"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43"/>
              <p:cNvSpPr/>
              <p:nvPr/>
            </p:nvSpPr>
            <p:spPr>
              <a:xfrm>
                <a:off x="3771950" y="4033988"/>
                <a:ext cx="129075" cy="108475"/>
              </a:xfrm>
              <a:custGeom>
                <a:rect b="b" l="l" r="r" t="t"/>
                <a:pathLst>
                  <a:path extrusionOk="0" h="4339" w="5163">
                    <a:moveTo>
                      <a:pt x="4945" y="1"/>
                    </a:moveTo>
                    <a:cubicBezTo>
                      <a:pt x="4893" y="1"/>
                      <a:pt x="4833" y="18"/>
                      <a:pt x="4771" y="54"/>
                    </a:cubicBezTo>
                    <a:lnTo>
                      <a:pt x="393" y="2581"/>
                    </a:lnTo>
                    <a:cubicBezTo>
                      <a:pt x="173" y="2708"/>
                      <a:pt x="1" y="3011"/>
                      <a:pt x="1" y="3263"/>
                    </a:cubicBezTo>
                    <a:lnTo>
                      <a:pt x="1" y="4058"/>
                    </a:lnTo>
                    <a:cubicBezTo>
                      <a:pt x="1" y="4236"/>
                      <a:pt x="88" y="4339"/>
                      <a:pt x="217" y="4339"/>
                    </a:cubicBezTo>
                    <a:cubicBezTo>
                      <a:pt x="269" y="4339"/>
                      <a:pt x="329" y="4322"/>
                      <a:pt x="393" y="4285"/>
                    </a:cubicBezTo>
                    <a:lnTo>
                      <a:pt x="4771" y="1757"/>
                    </a:lnTo>
                    <a:cubicBezTo>
                      <a:pt x="4986" y="1634"/>
                      <a:pt x="5163" y="1327"/>
                      <a:pt x="5163" y="1078"/>
                    </a:cubicBezTo>
                    <a:lnTo>
                      <a:pt x="5163" y="283"/>
                    </a:lnTo>
                    <a:cubicBezTo>
                      <a:pt x="5163" y="103"/>
                      <a:pt x="5074" y="1"/>
                      <a:pt x="4945"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43"/>
              <p:cNvSpPr/>
              <p:nvPr/>
            </p:nvSpPr>
            <p:spPr>
              <a:xfrm>
                <a:off x="3925550" y="3945288"/>
                <a:ext cx="129150" cy="108450"/>
              </a:xfrm>
              <a:custGeom>
                <a:rect b="b" l="l" r="r" t="t"/>
                <a:pathLst>
                  <a:path extrusionOk="0" h="4338" w="5166">
                    <a:moveTo>
                      <a:pt x="4946" y="0"/>
                    </a:moveTo>
                    <a:cubicBezTo>
                      <a:pt x="4893" y="0"/>
                      <a:pt x="4834" y="17"/>
                      <a:pt x="4770" y="53"/>
                    </a:cubicBezTo>
                    <a:lnTo>
                      <a:pt x="396" y="2580"/>
                    </a:lnTo>
                    <a:cubicBezTo>
                      <a:pt x="176" y="2707"/>
                      <a:pt x="0" y="3010"/>
                      <a:pt x="0" y="3263"/>
                    </a:cubicBezTo>
                    <a:lnTo>
                      <a:pt x="0" y="4057"/>
                    </a:lnTo>
                    <a:cubicBezTo>
                      <a:pt x="0" y="4234"/>
                      <a:pt x="89" y="4338"/>
                      <a:pt x="219" y="4338"/>
                    </a:cubicBezTo>
                    <a:cubicBezTo>
                      <a:pt x="272" y="4338"/>
                      <a:pt x="332" y="4320"/>
                      <a:pt x="396" y="4284"/>
                    </a:cubicBezTo>
                    <a:lnTo>
                      <a:pt x="4770" y="1755"/>
                    </a:lnTo>
                    <a:cubicBezTo>
                      <a:pt x="4990" y="1632"/>
                      <a:pt x="5166" y="1327"/>
                      <a:pt x="5166" y="1077"/>
                    </a:cubicBezTo>
                    <a:lnTo>
                      <a:pt x="5166" y="282"/>
                    </a:lnTo>
                    <a:cubicBezTo>
                      <a:pt x="5166" y="102"/>
                      <a:pt x="5077" y="0"/>
                      <a:pt x="4946"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43"/>
              <p:cNvSpPr/>
              <p:nvPr/>
            </p:nvSpPr>
            <p:spPr>
              <a:xfrm>
                <a:off x="3962450" y="4050013"/>
                <a:ext cx="36875" cy="37400"/>
              </a:xfrm>
              <a:custGeom>
                <a:rect b="b" l="l" r="r" t="t"/>
                <a:pathLst>
                  <a:path extrusionOk="0" h="1496" w="1475">
                    <a:moveTo>
                      <a:pt x="1345" y="0"/>
                    </a:moveTo>
                    <a:cubicBezTo>
                      <a:pt x="1313" y="0"/>
                      <a:pt x="1277" y="10"/>
                      <a:pt x="1238" y="32"/>
                    </a:cubicBezTo>
                    <a:lnTo>
                      <a:pt x="237" y="614"/>
                    </a:lnTo>
                    <a:cubicBezTo>
                      <a:pt x="108" y="686"/>
                      <a:pt x="1" y="870"/>
                      <a:pt x="1" y="1019"/>
                    </a:cubicBezTo>
                    <a:lnTo>
                      <a:pt x="1" y="1329"/>
                    </a:lnTo>
                    <a:cubicBezTo>
                      <a:pt x="1" y="1435"/>
                      <a:pt x="55" y="1496"/>
                      <a:pt x="133" y="1496"/>
                    </a:cubicBezTo>
                    <a:cubicBezTo>
                      <a:pt x="164" y="1496"/>
                      <a:pt x="200" y="1486"/>
                      <a:pt x="237" y="1465"/>
                    </a:cubicBezTo>
                    <a:lnTo>
                      <a:pt x="1238" y="886"/>
                    </a:lnTo>
                    <a:cubicBezTo>
                      <a:pt x="1372" y="810"/>
                      <a:pt x="1475" y="626"/>
                      <a:pt x="1475" y="477"/>
                    </a:cubicBezTo>
                    <a:lnTo>
                      <a:pt x="1475" y="167"/>
                    </a:lnTo>
                    <a:cubicBezTo>
                      <a:pt x="1475" y="61"/>
                      <a:pt x="1423" y="0"/>
                      <a:pt x="134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43"/>
              <p:cNvSpPr/>
              <p:nvPr/>
            </p:nvSpPr>
            <p:spPr>
              <a:xfrm>
                <a:off x="4017775" y="4018063"/>
                <a:ext cx="36925" cy="37425"/>
              </a:xfrm>
              <a:custGeom>
                <a:rect b="b" l="l" r="r" t="t"/>
                <a:pathLst>
                  <a:path extrusionOk="0" h="1497" w="1477">
                    <a:moveTo>
                      <a:pt x="1346" y="1"/>
                    </a:moveTo>
                    <a:cubicBezTo>
                      <a:pt x="1314" y="1"/>
                      <a:pt x="1278" y="11"/>
                      <a:pt x="1241" y="32"/>
                    </a:cubicBezTo>
                    <a:lnTo>
                      <a:pt x="236" y="614"/>
                    </a:lnTo>
                    <a:cubicBezTo>
                      <a:pt x="107" y="687"/>
                      <a:pt x="0" y="871"/>
                      <a:pt x="0" y="1020"/>
                    </a:cubicBezTo>
                    <a:lnTo>
                      <a:pt x="0" y="1330"/>
                    </a:lnTo>
                    <a:cubicBezTo>
                      <a:pt x="0" y="1436"/>
                      <a:pt x="54" y="1497"/>
                      <a:pt x="132" y="1497"/>
                    </a:cubicBezTo>
                    <a:cubicBezTo>
                      <a:pt x="163" y="1497"/>
                      <a:pt x="199" y="1487"/>
                      <a:pt x="236" y="1465"/>
                    </a:cubicBezTo>
                    <a:lnTo>
                      <a:pt x="1241" y="883"/>
                    </a:lnTo>
                    <a:cubicBezTo>
                      <a:pt x="1371" y="811"/>
                      <a:pt x="1477" y="627"/>
                      <a:pt x="1477" y="478"/>
                    </a:cubicBezTo>
                    <a:lnTo>
                      <a:pt x="1477" y="168"/>
                    </a:lnTo>
                    <a:cubicBezTo>
                      <a:pt x="1477" y="62"/>
                      <a:pt x="1423" y="1"/>
                      <a:pt x="13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43"/>
              <p:cNvSpPr/>
              <p:nvPr/>
            </p:nvSpPr>
            <p:spPr>
              <a:xfrm>
                <a:off x="3722225" y="4073288"/>
                <a:ext cx="331900" cy="214950"/>
              </a:xfrm>
              <a:custGeom>
                <a:rect b="b" l="l" r="r" t="t"/>
                <a:pathLst>
                  <a:path extrusionOk="0" h="8598" w="13276">
                    <a:moveTo>
                      <a:pt x="13060" y="1"/>
                    </a:moveTo>
                    <a:cubicBezTo>
                      <a:pt x="13007" y="1"/>
                      <a:pt x="12947" y="18"/>
                      <a:pt x="12883" y="55"/>
                    </a:cubicBezTo>
                    <a:lnTo>
                      <a:pt x="393" y="7267"/>
                    </a:lnTo>
                    <a:cubicBezTo>
                      <a:pt x="177" y="7393"/>
                      <a:pt x="0" y="7695"/>
                      <a:pt x="0" y="7949"/>
                    </a:cubicBezTo>
                    <a:lnTo>
                      <a:pt x="0" y="8317"/>
                    </a:lnTo>
                    <a:cubicBezTo>
                      <a:pt x="0" y="8495"/>
                      <a:pt x="89" y="8598"/>
                      <a:pt x="218" y="8598"/>
                    </a:cubicBezTo>
                    <a:cubicBezTo>
                      <a:pt x="271" y="8598"/>
                      <a:pt x="330" y="8581"/>
                      <a:pt x="393" y="8544"/>
                    </a:cubicBezTo>
                    <a:lnTo>
                      <a:pt x="12883" y="1332"/>
                    </a:lnTo>
                    <a:cubicBezTo>
                      <a:pt x="13103" y="1206"/>
                      <a:pt x="13276" y="903"/>
                      <a:pt x="13276" y="650"/>
                    </a:cubicBezTo>
                    <a:lnTo>
                      <a:pt x="13276" y="281"/>
                    </a:lnTo>
                    <a:cubicBezTo>
                      <a:pt x="13276" y="104"/>
                      <a:pt x="13189" y="1"/>
                      <a:pt x="1306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43"/>
              <p:cNvSpPr/>
              <p:nvPr/>
            </p:nvSpPr>
            <p:spPr>
              <a:xfrm>
                <a:off x="3070100" y="3329388"/>
                <a:ext cx="343225" cy="671000"/>
              </a:xfrm>
              <a:custGeom>
                <a:rect b="b" l="l" r="r" t="t"/>
                <a:pathLst>
                  <a:path extrusionOk="0" h="26840" w="13729">
                    <a:moveTo>
                      <a:pt x="12284" y="1"/>
                    </a:moveTo>
                    <a:cubicBezTo>
                      <a:pt x="12145" y="1"/>
                      <a:pt x="12005" y="31"/>
                      <a:pt x="11898" y="93"/>
                    </a:cubicBezTo>
                    <a:lnTo>
                      <a:pt x="386" y="6739"/>
                    </a:lnTo>
                    <a:cubicBezTo>
                      <a:pt x="173" y="6863"/>
                      <a:pt x="0" y="7162"/>
                      <a:pt x="0" y="7405"/>
                    </a:cubicBezTo>
                    <a:lnTo>
                      <a:pt x="0" y="25690"/>
                    </a:lnTo>
                    <a:cubicBezTo>
                      <a:pt x="0" y="25936"/>
                      <a:pt x="173" y="26235"/>
                      <a:pt x="386" y="26358"/>
                    </a:cubicBezTo>
                    <a:lnTo>
                      <a:pt x="1061" y="26747"/>
                    </a:lnTo>
                    <a:cubicBezTo>
                      <a:pt x="1168" y="26809"/>
                      <a:pt x="1307" y="26840"/>
                      <a:pt x="1447" y="26840"/>
                    </a:cubicBezTo>
                    <a:cubicBezTo>
                      <a:pt x="1587" y="26840"/>
                      <a:pt x="1726" y="26809"/>
                      <a:pt x="1833" y="26747"/>
                    </a:cubicBezTo>
                    <a:lnTo>
                      <a:pt x="13346" y="20101"/>
                    </a:lnTo>
                    <a:cubicBezTo>
                      <a:pt x="13558" y="19978"/>
                      <a:pt x="13728" y="19679"/>
                      <a:pt x="13728" y="19432"/>
                    </a:cubicBezTo>
                    <a:lnTo>
                      <a:pt x="13728" y="1147"/>
                    </a:lnTo>
                    <a:cubicBezTo>
                      <a:pt x="13728" y="901"/>
                      <a:pt x="13558" y="605"/>
                      <a:pt x="13346" y="482"/>
                    </a:cubicBezTo>
                    <a:lnTo>
                      <a:pt x="12670" y="93"/>
                    </a:lnTo>
                    <a:cubicBezTo>
                      <a:pt x="12564" y="31"/>
                      <a:pt x="12424" y="1"/>
                      <a:pt x="12284"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43"/>
              <p:cNvSpPr/>
              <p:nvPr/>
            </p:nvSpPr>
            <p:spPr>
              <a:xfrm>
                <a:off x="3072925" y="3329363"/>
                <a:ext cx="340400" cy="196550"/>
              </a:xfrm>
              <a:custGeom>
                <a:rect b="b" l="l" r="r" t="t"/>
                <a:pathLst>
                  <a:path extrusionOk="0" h="7862" w="13616">
                    <a:moveTo>
                      <a:pt x="12171" y="1"/>
                    </a:moveTo>
                    <a:cubicBezTo>
                      <a:pt x="12032" y="1"/>
                      <a:pt x="11892" y="31"/>
                      <a:pt x="11785" y="91"/>
                    </a:cubicBezTo>
                    <a:lnTo>
                      <a:pt x="273" y="6740"/>
                    </a:lnTo>
                    <a:cubicBezTo>
                      <a:pt x="170" y="6804"/>
                      <a:pt x="73" y="6907"/>
                      <a:pt x="0" y="7026"/>
                    </a:cubicBezTo>
                    <a:lnTo>
                      <a:pt x="1447" y="7861"/>
                    </a:lnTo>
                    <a:cubicBezTo>
                      <a:pt x="1517" y="7742"/>
                      <a:pt x="1613" y="7635"/>
                      <a:pt x="1720" y="7575"/>
                    </a:cubicBezTo>
                    <a:lnTo>
                      <a:pt x="13233" y="926"/>
                    </a:lnTo>
                    <a:cubicBezTo>
                      <a:pt x="13294" y="891"/>
                      <a:pt x="13352" y="875"/>
                      <a:pt x="13403" y="875"/>
                    </a:cubicBezTo>
                    <a:cubicBezTo>
                      <a:pt x="13515" y="875"/>
                      <a:pt x="13597" y="951"/>
                      <a:pt x="13615" y="1085"/>
                    </a:cubicBezTo>
                    <a:cubicBezTo>
                      <a:pt x="13588" y="856"/>
                      <a:pt x="13428" y="593"/>
                      <a:pt x="13233" y="483"/>
                    </a:cubicBezTo>
                    <a:lnTo>
                      <a:pt x="12557" y="91"/>
                    </a:lnTo>
                    <a:cubicBezTo>
                      <a:pt x="12451" y="31"/>
                      <a:pt x="12311" y="1"/>
                      <a:pt x="12171" y="1"/>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43"/>
              <p:cNvSpPr/>
              <p:nvPr/>
            </p:nvSpPr>
            <p:spPr>
              <a:xfrm>
                <a:off x="3070175" y="3505013"/>
                <a:ext cx="44075" cy="495375"/>
              </a:xfrm>
              <a:custGeom>
                <a:rect b="b" l="l" r="r" t="t"/>
                <a:pathLst>
                  <a:path extrusionOk="0" h="19815" w="1763">
                    <a:moveTo>
                      <a:pt x="110" y="0"/>
                    </a:moveTo>
                    <a:cubicBezTo>
                      <a:pt x="40" y="123"/>
                      <a:pt x="0" y="257"/>
                      <a:pt x="0" y="380"/>
                    </a:cubicBezTo>
                    <a:lnTo>
                      <a:pt x="0" y="18665"/>
                    </a:lnTo>
                    <a:cubicBezTo>
                      <a:pt x="0" y="18911"/>
                      <a:pt x="170" y="19210"/>
                      <a:pt x="383" y="19333"/>
                    </a:cubicBezTo>
                    <a:lnTo>
                      <a:pt x="1058" y="19722"/>
                    </a:lnTo>
                    <a:cubicBezTo>
                      <a:pt x="1084" y="19736"/>
                      <a:pt x="1115" y="19752"/>
                      <a:pt x="1144" y="19762"/>
                    </a:cubicBezTo>
                    <a:cubicBezTo>
                      <a:pt x="1235" y="19797"/>
                      <a:pt x="1338" y="19815"/>
                      <a:pt x="1442" y="19815"/>
                    </a:cubicBezTo>
                    <a:cubicBezTo>
                      <a:pt x="1499" y="19815"/>
                      <a:pt x="1555" y="19809"/>
                      <a:pt x="1610" y="19799"/>
                    </a:cubicBezTo>
                    <a:cubicBezTo>
                      <a:pt x="1637" y="19792"/>
                      <a:pt x="1663" y="19785"/>
                      <a:pt x="1687" y="19779"/>
                    </a:cubicBezTo>
                    <a:lnTo>
                      <a:pt x="1693" y="19779"/>
                    </a:lnTo>
                    <a:cubicBezTo>
                      <a:pt x="1707" y="19776"/>
                      <a:pt x="1723" y="19769"/>
                      <a:pt x="1740" y="19762"/>
                    </a:cubicBezTo>
                    <a:cubicBezTo>
                      <a:pt x="1747" y="19759"/>
                      <a:pt x="1753" y="19759"/>
                      <a:pt x="1763" y="19752"/>
                    </a:cubicBezTo>
                    <a:lnTo>
                      <a:pt x="1763" y="19752"/>
                    </a:lnTo>
                    <a:cubicBezTo>
                      <a:pt x="1743" y="19759"/>
                      <a:pt x="1727" y="19766"/>
                      <a:pt x="1707" y="19769"/>
                    </a:cubicBezTo>
                    <a:cubicBezTo>
                      <a:pt x="1689" y="19772"/>
                      <a:pt x="1672" y="19774"/>
                      <a:pt x="1655" y="19774"/>
                    </a:cubicBezTo>
                    <a:cubicBezTo>
                      <a:pt x="1593" y="19774"/>
                      <a:pt x="1540" y="19750"/>
                      <a:pt x="1500" y="19702"/>
                    </a:cubicBezTo>
                    <a:cubicBezTo>
                      <a:pt x="1464" y="19656"/>
                      <a:pt x="1444" y="19586"/>
                      <a:pt x="1444" y="19500"/>
                    </a:cubicBezTo>
                    <a:lnTo>
                      <a:pt x="1444" y="1215"/>
                    </a:lnTo>
                    <a:cubicBezTo>
                      <a:pt x="1444" y="1091"/>
                      <a:pt x="1488" y="958"/>
                      <a:pt x="1557" y="835"/>
                    </a:cubicBezTo>
                    <a:lnTo>
                      <a:pt x="110"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43"/>
              <p:cNvSpPr/>
              <p:nvPr/>
            </p:nvSpPr>
            <p:spPr>
              <a:xfrm>
                <a:off x="3300025" y="3693163"/>
                <a:ext cx="51250" cy="13025"/>
              </a:xfrm>
              <a:custGeom>
                <a:rect b="b" l="l" r="r" t="t"/>
                <a:pathLst>
                  <a:path extrusionOk="0" h="521" w="2050">
                    <a:moveTo>
                      <a:pt x="126" y="0"/>
                    </a:moveTo>
                    <a:cubicBezTo>
                      <a:pt x="90" y="0"/>
                      <a:pt x="54" y="17"/>
                      <a:pt x="33" y="48"/>
                    </a:cubicBezTo>
                    <a:cubicBezTo>
                      <a:pt x="1" y="102"/>
                      <a:pt x="13" y="168"/>
                      <a:pt x="64" y="205"/>
                    </a:cubicBezTo>
                    <a:cubicBezTo>
                      <a:pt x="383" y="418"/>
                      <a:pt x="772" y="521"/>
                      <a:pt x="1241" y="521"/>
                    </a:cubicBezTo>
                    <a:cubicBezTo>
                      <a:pt x="1461" y="521"/>
                      <a:pt x="1697" y="498"/>
                      <a:pt x="1949" y="455"/>
                    </a:cubicBezTo>
                    <a:cubicBezTo>
                      <a:pt x="2009" y="441"/>
                      <a:pt x="2049" y="384"/>
                      <a:pt x="2040" y="324"/>
                    </a:cubicBezTo>
                    <a:cubicBezTo>
                      <a:pt x="2030" y="271"/>
                      <a:pt x="1981" y="233"/>
                      <a:pt x="1928" y="233"/>
                    </a:cubicBezTo>
                    <a:cubicBezTo>
                      <a:pt x="1922" y="233"/>
                      <a:pt x="1916" y="234"/>
                      <a:pt x="1909" y="235"/>
                    </a:cubicBezTo>
                    <a:cubicBezTo>
                      <a:pt x="1668" y="278"/>
                      <a:pt x="1445" y="300"/>
                      <a:pt x="1240" y="300"/>
                    </a:cubicBezTo>
                    <a:cubicBezTo>
                      <a:pt x="817" y="300"/>
                      <a:pt x="469" y="207"/>
                      <a:pt x="187" y="19"/>
                    </a:cubicBezTo>
                    <a:cubicBezTo>
                      <a:pt x="168" y="6"/>
                      <a:pt x="147" y="0"/>
                      <a:pt x="126"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43"/>
              <p:cNvSpPr/>
              <p:nvPr/>
            </p:nvSpPr>
            <p:spPr>
              <a:xfrm>
                <a:off x="3258850" y="3603913"/>
                <a:ext cx="42125" cy="86650"/>
              </a:xfrm>
              <a:custGeom>
                <a:rect b="b" l="l" r="r" t="t"/>
                <a:pathLst>
                  <a:path extrusionOk="0" h="3466" w="1685">
                    <a:moveTo>
                      <a:pt x="396" y="1"/>
                    </a:moveTo>
                    <a:cubicBezTo>
                      <a:pt x="303" y="1"/>
                      <a:pt x="202" y="16"/>
                      <a:pt x="94" y="46"/>
                    </a:cubicBezTo>
                    <a:cubicBezTo>
                      <a:pt x="37" y="66"/>
                      <a:pt x="1" y="126"/>
                      <a:pt x="17" y="185"/>
                    </a:cubicBezTo>
                    <a:cubicBezTo>
                      <a:pt x="34" y="235"/>
                      <a:pt x="78" y="266"/>
                      <a:pt x="126" y="266"/>
                    </a:cubicBezTo>
                    <a:cubicBezTo>
                      <a:pt x="136" y="266"/>
                      <a:pt x="147" y="265"/>
                      <a:pt x="157" y="262"/>
                    </a:cubicBezTo>
                    <a:cubicBezTo>
                      <a:pt x="246" y="235"/>
                      <a:pt x="326" y="222"/>
                      <a:pt x="398" y="222"/>
                    </a:cubicBezTo>
                    <a:cubicBezTo>
                      <a:pt x="495" y="222"/>
                      <a:pt x="577" y="246"/>
                      <a:pt x="646" y="292"/>
                    </a:cubicBezTo>
                    <a:cubicBezTo>
                      <a:pt x="802" y="402"/>
                      <a:pt x="899" y="648"/>
                      <a:pt x="926" y="1027"/>
                    </a:cubicBezTo>
                    <a:cubicBezTo>
                      <a:pt x="935" y="1160"/>
                      <a:pt x="946" y="1293"/>
                      <a:pt x="952" y="1426"/>
                    </a:cubicBezTo>
                    <a:cubicBezTo>
                      <a:pt x="1002" y="2204"/>
                      <a:pt x="1046" y="2943"/>
                      <a:pt x="1478" y="3426"/>
                    </a:cubicBezTo>
                    <a:cubicBezTo>
                      <a:pt x="1501" y="3452"/>
                      <a:pt x="1531" y="3466"/>
                      <a:pt x="1561" y="3466"/>
                    </a:cubicBezTo>
                    <a:cubicBezTo>
                      <a:pt x="1588" y="3466"/>
                      <a:pt x="1614" y="3455"/>
                      <a:pt x="1634" y="3435"/>
                    </a:cubicBezTo>
                    <a:cubicBezTo>
                      <a:pt x="1680" y="3395"/>
                      <a:pt x="1684" y="3326"/>
                      <a:pt x="1644" y="3279"/>
                    </a:cubicBezTo>
                    <a:cubicBezTo>
                      <a:pt x="1261" y="2853"/>
                      <a:pt x="1221" y="2184"/>
                      <a:pt x="1175" y="1413"/>
                    </a:cubicBezTo>
                    <a:cubicBezTo>
                      <a:pt x="1169" y="1280"/>
                      <a:pt x="1158" y="1143"/>
                      <a:pt x="1149" y="1007"/>
                    </a:cubicBezTo>
                    <a:cubicBezTo>
                      <a:pt x="1115" y="558"/>
                      <a:pt x="992" y="262"/>
                      <a:pt x="773" y="113"/>
                    </a:cubicBezTo>
                    <a:cubicBezTo>
                      <a:pt x="667" y="37"/>
                      <a:pt x="541" y="1"/>
                      <a:pt x="396"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43"/>
              <p:cNvSpPr/>
              <p:nvPr/>
            </p:nvSpPr>
            <p:spPr>
              <a:xfrm>
                <a:off x="3221425" y="3609113"/>
                <a:ext cx="35375" cy="125775"/>
              </a:xfrm>
              <a:custGeom>
                <a:rect b="b" l="l" r="r" t="t"/>
                <a:pathLst>
                  <a:path extrusionOk="0" h="5031" w="1415">
                    <a:moveTo>
                      <a:pt x="1289" y="0"/>
                    </a:moveTo>
                    <a:cubicBezTo>
                      <a:pt x="1267" y="0"/>
                      <a:pt x="1245" y="7"/>
                      <a:pt x="1225" y="20"/>
                    </a:cubicBezTo>
                    <a:cubicBezTo>
                      <a:pt x="1" y="866"/>
                      <a:pt x="223" y="3943"/>
                      <a:pt x="643" y="4964"/>
                    </a:cubicBezTo>
                    <a:cubicBezTo>
                      <a:pt x="659" y="5004"/>
                      <a:pt x="699" y="5030"/>
                      <a:pt x="746" y="5030"/>
                    </a:cubicBezTo>
                    <a:cubicBezTo>
                      <a:pt x="759" y="5030"/>
                      <a:pt x="773" y="5030"/>
                      <a:pt x="786" y="5024"/>
                    </a:cubicBezTo>
                    <a:cubicBezTo>
                      <a:pt x="842" y="5000"/>
                      <a:pt x="873" y="4934"/>
                      <a:pt x="849" y="4878"/>
                    </a:cubicBezTo>
                    <a:cubicBezTo>
                      <a:pt x="447" y="3900"/>
                      <a:pt x="283" y="943"/>
                      <a:pt x="1352" y="204"/>
                    </a:cubicBezTo>
                    <a:cubicBezTo>
                      <a:pt x="1401" y="167"/>
                      <a:pt x="1415" y="97"/>
                      <a:pt x="1378" y="48"/>
                    </a:cubicBezTo>
                    <a:cubicBezTo>
                      <a:pt x="1358" y="17"/>
                      <a:pt x="1324" y="0"/>
                      <a:pt x="1289"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43"/>
              <p:cNvSpPr/>
              <p:nvPr/>
            </p:nvSpPr>
            <p:spPr>
              <a:xfrm>
                <a:off x="3241800" y="3739563"/>
                <a:ext cx="87350" cy="43050"/>
              </a:xfrm>
              <a:custGeom>
                <a:rect b="b" l="l" r="r" t="t"/>
                <a:pathLst>
                  <a:path extrusionOk="0" h="1722" w="3494">
                    <a:moveTo>
                      <a:pt x="130" y="1"/>
                    </a:moveTo>
                    <a:cubicBezTo>
                      <a:pt x="111" y="1"/>
                      <a:pt x="92" y="5"/>
                      <a:pt x="74" y="16"/>
                    </a:cubicBezTo>
                    <a:cubicBezTo>
                      <a:pt x="21" y="45"/>
                      <a:pt x="1" y="111"/>
                      <a:pt x="34" y="165"/>
                    </a:cubicBezTo>
                    <a:cubicBezTo>
                      <a:pt x="610" y="1180"/>
                      <a:pt x="1594" y="1722"/>
                      <a:pt x="2838" y="1722"/>
                    </a:cubicBezTo>
                    <a:cubicBezTo>
                      <a:pt x="3018" y="1722"/>
                      <a:pt x="3201" y="1708"/>
                      <a:pt x="3387" y="1688"/>
                    </a:cubicBezTo>
                    <a:cubicBezTo>
                      <a:pt x="3450" y="1682"/>
                      <a:pt x="3494" y="1625"/>
                      <a:pt x="3487" y="1565"/>
                    </a:cubicBezTo>
                    <a:cubicBezTo>
                      <a:pt x="3480" y="1506"/>
                      <a:pt x="3428" y="1465"/>
                      <a:pt x="3375" y="1465"/>
                    </a:cubicBezTo>
                    <a:cubicBezTo>
                      <a:pt x="3372" y="1465"/>
                      <a:pt x="3368" y="1465"/>
                      <a:pt x="3364" y="1465"/>
                    </a:cubicBezTo>
                    <a:cubicBezTo>
                      <a:pt x="3184" y="1487"/>
                      <a:pt x="3009" y="1498"/>
                      <a:pt x="2839" y="1498"/>
                    </a:cubicBezTo>
                    <a:cubicBezTo>
                      <a:pt x="1677" y="1498"/>
                      <a:pt x="761" y="996"/>
                      <a:pt x="227" y="56"/>
                    </a:cubicBezTo>
                    <a:cubicBezTo>
                      <a:pt x="205" y="20"/>
                      <a:pt x="168" y="1"/>
                      <a:pt x="130"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43"/>
              <p:cNvSpPr/>
              <p:nvPr/>
            </p:nvSpPr>
            <p:spPr>
              <a:xfrm>
                <a:off x="3242650" y="3624238"/>
                <a:ext cx="106050" cy="140325"/>
              </a:xfrm>
              <a:custGeom>
                <a:rect b="b" l="l" r="r" t="t"/>
                <a:pathLst>
                  <a:path extrusionOk="0" h="5613" w="4242">
                    <a:moveTo>
                      <a:pt x="894" y="1"/>
                    </a:moveTo>
                    <a:cubicBezTo>
                      <a:pt x="813" y="1"/>
                      <a:pt x="728" y="24"/>
                      <a:pt x="642" y="71"/>
                    </a:cubicBezTo>
                    <a:cubicBezTo>
                      <a:pt x="336" y="247"/>
                      <a:pt x="150" y="686"/>
                      <a:pt x="127" y="1029"/>
                    </a:cubicBezTo>
                    <a:cubicBezTo>
                      <a:pt x="0" y="2865"/>
                      <a:pt x="323" y="4170"/>
                      <a:pt x="1088" y="4904"/>
                    </a:cubicBezTo>
                    <a:cubicBezTo>
                      <a:pt x="1577" y="5377"/>
                      <a:pt x="2245" y="5613"/>
                      <a:pt x="3080" y="5613"/>
                    </a:cubicBezTo>
                    <a:cubicBezTo>
                      <a:pt x="3250" y="5613"/>
                      <a:pt x="3430" y="5603"/>
                      <a:pt x="3613" y="5583"/>
                    </a:cubicBezTo>
                    <a:cubicBezTo>
                      <a:pt x="3673" y="5576"/>
                      <a:pt x="3719" y="5523"/>
                      <a:pt x="3713" y="5463"/>
                    </a:cubicBezTo>
                    <a:cubicBezTo>
                      <a:pt x="3706" y="5404"/>
                      <a:pt x="3657" y="5362"/>
                      <a:pt x="3601" y="5362"/>
                    </a:cubicBezTo>
                    <a:cubicBezTo>
                      <a:pt x="3598" y="5362"/>
                      <a:pt x="3594" y="5363"/>
                      <a:pt x="3590" y="5363"/>
                    </a:cubicBezTo>
                    <a:cubicBezTo>
                      <a:pt x="3412" y="5382"/>
                      <a:pt x="3242" y="5392"/>
                      <a:pt x="3079" y="5392"/>
                    </a:cubicBezTo>
                    <a:cubicBezTo>
                      <a:pt x="2304" y="5392"/>
                      <a:pt x="1689" y="5176"/>
                      <a:pt x="1241" y="4744"/>
                    </a:cubicBezTo>
                    <a:cubicBezTo>
                      <a:pt x="526" y="4056"/>
                      <a:pt x="226" y="2812"/>
                      <a:pt x="346" y="1046"/>
                    </a:cubicBezTo>
                    <a:cubicBezTo>
                      <a:pt x="369" y="726"/>
                      <a:pt x="549" y="381"/>
                      <a:pt x="762" y="258"/>
                    </a:cubicBezTo>
                    <a:cubicBezTo>
                      <a:pt x="805" y="234"/>
                      <a:pt x="849" y="222"/>
                      <a:pt x="890" y="222"/>
                    </a:cubicBezTo>
                    <a:cubicBezTo>
                      <a:pt x="924" y="222"/>
                      <a:pt x="958" y="231"/>
                      <a:pt x="988" y="247"/>
                    </a:cubicBezTo>
                    <a:cubicBezTo>
                      <a:pt x="1065" y="294"/>
                      <a:pt x="1108" y="397"/>
                      <a:pt x="1108" y="527"/>
                    </a:cubicBezTo>
                    <a:cubicBezTo>
                      <a:pt x="1085" y="2080"/>
                      <a:pt x="1381" y="3098"/>
                      <a:pt x="2016" y="3637"/>
                    </a:cubicBezTo>
                    <a:cubicBezTo>
                      <a:pt x="2374" y="3944"/>
                      <a:pt x="2833" y="4097"/>
                      <a:pt x="3407" y="4097"/>
                    </a:cubicBezTo>
                    <a:cubicBezTo>
                      <a:pt x="3634" y="4097"/>
                      <a:pt x="3878" y="4073"/>
                      <a:pt x="4141" y="4026"/>
                    </a:cubicBezTo>
                    <a:cubicBezTo>
                      <a:pt x="4201" y="4016"/>
                      <a:pt x="4241" y="3960"/>
                      <a:pt x="4232" y="3897"/>
                    </a:cubicBezTo>
                    <a:cubicBezTo>
                      <a:pt x="4219" y="3843"/>
                      <a:pt x="4172" y="3805"/>
                      <a:pt x="4119" y="3805"/>
                    </a:cubicBezTo>
                    <a:cubicBezTo>
                      <a:pt x="4113" y="3805"/>
                      <a:pt x="4107" y="3805"/>
                      <a:pt x="4101" y="3806"/>
                    </a:cubicBezTo>
                    <a:cubicBezTo>
                      <a:pt x="3851" y="3851"/>
                      <a:pt x="3620" y="3873"/>
                      <a:pt x="3407" y="3873"/>
                    </a:cubicBezTo>
                    <a:cubicBezTo>
                      <a:pt x="2887" y="3873"/>
                      <a:pt x="2475" y="3740"/>
                      <a:pt x="2159" y="3471"/>
                    </a:cubicBezTo>
                    <a:cubicBezTo>
                      <a:pt x="1580" y="2975"/>
                      <a:pt x="1307" y="2014"/>
                      <a:pt x="1327" y="530"/>
                    </a:cubicBezTo>
                    <a:cubicBezTo>
                      <a:pt x="1330" y="318"/>
                      <a:pt x="1247" y="148"/>
                      <a:pt x="1101" y="58"/>
                    </a:cubicBezTo>
                    <a:cubicBezTo>
                      <a:pt x="1038" y="20"/>
                      <a:pt x="968" y="1"/>
                      <a:pt x="894"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43"/>
              <p:cNvSpPr/>
              <p:nvPr/>
            </p:nvSpPr>
            <p:spPr>
              <a:xfrm>
                <a:off x="3212125" y="3583013"/>
                <a:ext cx="142475" cy="220475"/>
              </a:xfrm>
              <a:custGeom>
                <a:rect b="b" l="l" r="r" t="t"/>
                <a:pathLst>
                  <a:path extrusionOk="0" h="8819" w="5699">
                    <a:moveTo>
                      <a:pt x="2376" y="0"/>
                    </a:moveTo>
                    <a:cubicBezTo>
                      <a:pt x="2153" y="0"/>
                      <a:pt x="1912" y="70"/>
                      <a:pt x="1664" y="206"/>
                    </a:cubicBezTo>
                    <a:lnTo>
                      <a:pt x="1621" y="230"/>
                    </a:lnTo>
                    <a:cubicBezTo>
                      <a:pt x="612" y="812"/>
                      <a:pt x="184" y="2262"/>
                      <a:pt x="120" y="3424"/>
                    </a:cubicBezTo>
                    <a:cubicBezTo>
                      <a:pt x="1" y="5519"/>
                      <a:pt x="396" y="7032"/>
                      <a:pt x="1291" y="7924"/>
                    </a:cubicBezTo>
                    <a:cubicBezTo>
                      <a:pt x="1893" y="8519"/>
                      <a:pt x="2711" y="8819"/>
                      <a:pt x="3723" y="8819"/>
                    </a:cubicBezTo>
                    <a:cubicBezTo>
                      <a:pt x="3839" y="8819"/>
                      <a:pt x="3959" y="8815"/>
                      <a:pt x="4079" y="8808"/>
                    </a:cubicBezTo>
                    <a:cubicBezTo>
                      <a:pt x="4142" y="8805"/>
                      <a:pt x="4188" y="8752"/>
                      <a:pt x="4182" y="8689"/>
                    </a:cubicBezTo>
                    <a:cubicBezTo>
                      <a:pt x="4179" y="8632"/>
                      <a:pt x="4134" y="8585"/>
                      <a:pt x="4076" y="8585"/>
                    </a:cubicBezTo>
                    <a:cubicBezTo>
                      <a:pt x="4072" y="8585"/>
                      <a:pt x="4069" y="8585"/>
                      <a:pt x="4065" y="8586"/>
                    </a:cubicBezTo>
                    <a:cubicBezTo>
                      <a:pt x="3948" y="8593"/>
                      <a:pt x="3833" y="8597"/>
                      <a:pt x="3721" y="8597"/>
                    </a:cubicBezTo>
                    <a:cubicBezTo>
                      <a:pt x="2769" y="8597"/>
                      <a:pt x="2007" y="8318"/>
                      <a:pt x="1447" y="7764"/>
                    </a:cubicBezTo>
                    <a:cubicBezTo>
                      <a:pt x="599" y="6923"/>
                      <a:pt x="227" y="5466"/>
                      <a:pt x="340" y="3433"/>
                    </a:cubicBezTo>
                    <a:cubicBezTo>
                      <a:pt x="400" y="2382"/>
                      <a:pt x="802" y="962"/>
                      <a:pt x="1733" y="423"/>
                    </a:cubicBezTo>
                    <a:lnTo>
                      <a:pt x="1770" y="403"/>
                    </a:lnTo>
                    <a:cubicBezTo>
                      <a:pt x="1985" y="284"/>
                      <a:pt x="2189" y="225"/>
                      <a:pt x="2376" y="225"/>
                    </a:cubicBezTo>
                    <a:cubicBezTo>
                      <a:pt x="2510" y="225"/>
                      <a:pt x="2634" y="256"/>
                      <a:pt x="2748" y="316"/>
                    </a:cubicBezTo>
                    <a:cubicBezTo>
                      <a:pt x="3090" y="499"/>
                      <a:pt x="3307" y="952"/>
                      <a:pt x="3354" y="1591"/>
                    </a:cubicBezTo>
                    <a:lnTo>
                      <a:pt x="3363" y="1717"/>
                    </a:lnTo>
                    <a:cubicBezTo>
                      <a:pt x="3420" y="2458"/>
                      <a:pt x="3483" y="3300"/>
                      <a:pt x="4039" y="3736"/>
                    </a:cubicBezTo>
                    <a:cubicBezTo>
                      <a:pt x="4289" y="3932"/>
                      <a:pt x="4617" y="4030"/>
                      <a:pt x="5031" y="4030"/>
                    </a:cubicBezTo>
                    <a:cubicBezTo>
                      <a:pt x="5205" y="4030"/>
                      <a:pt x="5394" y="4013"/>
                      <a:pt x="5599" y="3978"/>
                    </a:cubicBezTo>
                    <a:cubicBezTo>
                      <a:pt x="5658" y="3969"/>
                      <a:pt x="5698" y="3909"/>
                      <a:pt x="5689" y="3849"/>
                    </a:cubicBezTo>
                    <a:cubicBezTo>
                      <a:pt x="5679" y="3795"/>
                      <a:pt x="5633" y="3757"/>
                      <a:pt x="5580" y="3757"/>
                    </a:cubicBezTo>
                    <a:cubicBezTo>
                      <a:pt x="5574" y="3757"/>
                      <a:pt x="5568" y="3758"/>
                      <a:pt x="5562" y="3759"/>
                    </a:cubicBezTo>
                    <a:cubicBezTo>
                      <a:pt x="5369" y="3792"/>
                      <a:pt x="5192" y="3808"/>
                      <a:pt x="5031" y="3808"/>
                    </a:cubicBezTo>
                    <a:cubicBezTo>
                      <a:pt x="4669" y="3808"/>
                      <a:pt x="4387" y="3725"/>
                      <a:pt x="4175" y="3559"/>
                    </a:cubicBezTo>
                    <a:cubicBezTo>
                      <a:pt x="3696" y="3184"/>
                      <a:pt x="3640" y="2429"/>
                      <a:pt x="3586" y="1700"/>
                    </a:cubicBezTo>
                    <a:lnTo>
                      <a:pt x="3576" y="1574"/>
                    </a:lnTo>
                    <a:cubicBezTo>
                      <a:pt x="3520" y="859"/>
                      <a:pt x="3264" y="343"/>
                      <a:pt x="2851" y="120"/>
                    </a:cubicBezTo>
                    <a:cubicBezTo>
                      <a:pt x="2705" y="40"/>
                      <a:pt x="2545" y="0"/>
                      <a:pt x="2376"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43"/>
              <p:cNvSpPr/>
              <p:nvPr/>
            </p:nvSpPr>
            <p:spPr>
              <a:xfrm>
                <a:off x="3265525" y="3814363"/>
                <a:ext cx="37100" cy="11250"/>
              </a:xfrm>
              <a:custGeom>
                <a:rect b="b" l="l" r="r" t="t"/>
                <a:pathLst>
                  <a:path extrusionOk="0" h="450" w="1484">
                    <a:moveTo>
                      <a:pt x="124" y="1"/>
                    </a:moveTo>
                    <a:cubicBezTo>
                      <a:pt x="79" y="1"/>
                      <a:pt x="36" y="30"/>
                      <a:pt x="20" y="77"/>
                    </a:cubicBezTo>
                    <a:cubicBezTo>
                      <a:pt x="0" y="133"/>
                      <a:pt x="30" y="197"/>
                      <a:pt x="90" y="217"/>
                    </a:cubicBezTo>
                    <a:cubicBezTo>
                      <a:pt x="529" y="369"/>
                      <a:pt x="961" y="446"/>
                      <a:pt x="1373" y="449"/>
                    </a:cubicBezTo>
                    <a:cubicBezTo>
                      <a:pt x="1433" y="449"/>
                      <a:pt x="1484" y="400"/>
                      <a:pt x="1484" y="337"/>
                    </a:cubicBezTo>
                    <a:cubicBezTo>
                      <a:pt x="1484" y="277"/>
                      <a:pt x="1433" y="226"/>
                      <a:pt x="1373" y="226"/>
                    </a:cubicBezTo>
                    <a:cubicBezTo>
                      <a:pt x="985" y="226"/>
                      <a:pt x="579" y="150"/>
                      <a:pt x="160" y="7"/>
                    </a:cubicBezTo>
                    <a:cubicBezTo>
                      <a:pt x="148" y="3"/>
                      <a:pt x="136" y="1"/>
                      <a:pt x="124"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43"/>
              <p:cNvSpPr/>
              <p:nvPr/>
            </p:nvSpPr>
            <p:spPr>
              <a:xfrm>
                <a:off x="3214700" y="3773913"/>
                <a:ext cx="46250" cy="42625"/>
              </a:xfrm>
              <a:custGeom>
                <a:rect b="b" l="l" r="r" t="t"/>
                <a:pathLst>
                  <a:path extrusionOk="0" h="1705" w="1850">
                    <a:moveTo>
                      <a:pt x="127" y="1"/>
                    </a:moveTo>
                    <a:cubicBezTo>
                      <a:pt x="111" y="1"/>
                      <a:pt x="95" y="4"/>
                      <a:pt x="81" y="12"/>
                    </a:cubicBezTo>
                    <a:cubicBezTo>
                      <a:pt x="24" y="39"/>
                      <a:pt x="1" y="105"/>
                      <a:pt x="27" y="162"/>
                    </a:cubicBezTo>
                    <a:cubicBezTo>
                      <a:pt x="343" y="820"/>
                      <a:pt x="916" y="1352"/>
                      <a:pt x="1680" y="1695"/>
                    </a:cubicBezTo>
                    <a:cubicBezTo>
                      <a:pt x="1694" y="1702"/>
                      <a:pt x="1710" y="1705"/>
                      <a:pt x="1724" y="1705"/>
                    </a:cubicBezTo>
                    <a:cubicBezTo>
                      <a:pt x="1767" y="1705"/>
                      <a:pt x="1807" y="1682"/>
                      <a:pt x="1827" y="1642"/>
                    </a:cubicBezTo>
                    <a:cubicBezTo>
                      <a:pt x="1850" y="1585"/>
                      <a:pt x="1827" y="1519"/>
                      <a:pt x="1770" y="1496"/>
                    </a:cubicBezTo>
                    <a:cubicBezTo>
                      <a:pt x="1045" y="1166"/>
                      <a:pt x="526" y="684"/>
                      <a:pt x="227" y="65"/>
                    </a:cubicBezTo>
                    <a:cubicBezTo>
                      <a:pt x="208" y="24"/>
                      <a:pt x="167" y="1"/>
                      <a:pt x="127"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43"/>
              <p:cNvSpPr/>
              <p:nvPr/>
            </p:nvSpPr>
            <p:spPr>
              <a:xfrm>
                <a:off x="3190325" y="3603838"/>
                <a:ext cx="34625" cy="162475"/>
              </a:xfrm>
              <a:custGeom>
                <a:rect b="b" l="l" r="r" t="t"/>
                <a:pathLst>
                  <a:path extrusionOk="0" h="6499" w="1385">
                    <a:moveTo>
                      <a:pt x="1262" y="0"/>
                    </a:moveTo>
                    <a:cubicBezTo>
                      <a:pt x="1222" y="0"/>
                      <a:pt x="1183" y="21"/>
                      <a:pt x="1162" y="59"/>
                    </a:cubicBezTo>
                    <a:cubicBezTo>
                      <a:pt x="1" y="2201"/>
                      <a:pt x="297" y="5038"/>
                      <a:pt x="779" y="6426"/>
                    </a:cubicBezTo>
                    <a:cubicBezTo>
                      <a:pt x="793" y="6469"/>
                      <a:pt x="836" y="6498"/>
                      <a:pt x="882" y="6498"/>
                    </a:cubicBezTo>
                    <a:cubicBezTo>
                      <a:pt x="896" y="6498"/>
                      <a:pt x="909" y="6495"/>
                      <a:pt x="919" y="6492"/>
                    </a:cubicBezTo>
                    <a:cubicBezTo>
                      <a:pt x="979" y="6472"/>
                      <a:pt x="1008" y="6409"/>
                      <a:pt x="988" y="6352"/>
                    </a:cubicBezTo>
                    <a:cubicBezTo>
                      <a:pt x="520" y="5002"/>
                      <a:pt x="230" y="2244"/>
                      <a:pt x="1358" y="165"/>
                    </a:cubicBezTo>
                    <a:cubicBezTo>
                      <a:pt x="1384" y="109"/>
                      <a:pt x="1365" y="42"/>
                      <a:pt x="1312" y="12"/>
                    </a:cubicBezTo>
                    <a:cubicBezTo>
                      <a:pt x="1296" y="4"/>
                      <a:pt x="1279" y="0"/>
                      <a:pt x="1262"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43"/>
              <p:cNvSpPr/>
              <p:nvPr/>
            </p:nvSpPr>
            <p:spPr>
              <a:xfrm>
                <a:off x="3225275" y="3562913"/>
                <a:ext cx="91075" cy="58875"/>
              </a:xfrm>
              <a:custGeom>
                <a:rect b="b" l="l" r="r" t="t"/>
                <a:pathLst>
                  <a:path extrusionOk="0" h="2355" w="3643">
                    <a:moveTo>
                      <a:pt x="2031" y="1"/>
                    </a:moveTo>
                    <a:cubicBezTo>
                      <a:pt x="1362" y="1"/>
                      <a:pt x="624" y="465"/>
                      <a:pt x="37" y="1270"/>
                    </a:cubicBezTo>
                    <a:cubicBezTo>
                      <a:pt x="0" y="1320"/>
                      <a:pt x="14" y="1389"/>
                      <a:pt x="63" y="1426"/>
                    </a:cubicBezTo>
                    <a:cubicBezTo>
                      <a:pt x="84" y="1441"/>
                      <a:pt x="107" y="1448"/>
                      <a:pt x="130" y="1448"/>
                    </a:cubicBezTo>
                    <a:cubicBezTo>
                      <a:pt x="164" y="1448"/>
                      <a:pt x="196" y="1433"/>
                      <a:pt x="216" y="1403"/>
                    </a:cubicBezTo>
                    <a:cubicBezTo>
                      <a:pt x="753" y="665"/>
                      <a:pt x="1441" y="226"/>
                      <a:pt x="2036" y="226"/>
                    </a:cubicBezTo>
                    <a:cubicBezTo>
                      <a:pt x="2119" y="226"/>
                      <a:pt x="2200" y="234"/>
                      <a:pt x="2278" y="252"/>
                    </a:cubicBezTo>
                    <a:cubicBezTo>
                      <a:pt x="2957" y="402"/>
                      <a:pt x="3296" y="1001"/>
                      <a:pt x="3416" y="2255"/>
                    </a:cubicBezTo>
                    <a:cubicBezTo>
                      <a:pt x="3419" y="2312"/>
                      <a:pt x="3470" y="2355"/>
                      <a:pt x="3526" y="2355"/>
                    </a:cubicBezTo>
                    <a:lnTo>
                      <a:pt x="3536" y="2355"/>
                    </a:lnTo>
                    <a:cubicBezTo>
                      <a:pt x="3599" y="2347"/>
                      <a:pt x="3642" y="2295"/>
                      <a:pt x="3636" y="2235"/>
                    </a:cubicBezTo>
                    <a:cubicBezTo>
                      <a:pt x="3546" y="1270"/>
                      <a:pt x="3319" y="252"/>
                      <a:pt x="2325" y="32"/>
                    </a:cubicBezTo>
                    <a:cubicBezTo>
                      <a:pt x="2229" y="11"/>
                      <a:pt x="2130" y="1"/>
                      <a:pt x="2031"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43"/>
              <p:cNvSpPr/>
              <p:nvPr/>
            </p:nvSpPr>
            <p:spPr>
              <a:xfrm>
                <a:off x="3312500" y="3633638"/>
                <a:ext cx="44250" cy="31575"/>
              </a:xfrm>
              <a:custGeom>
                <a:rect b="b" l="l" r="r" t="t"/>
                <a:pathLst>
                  <a:path extrusionOk="0" h="1263" w="1770">
                    <a:moveTo>
                      <a:pt x="120" y="1"/>
                    </a:moveTo>
                    <a:cubicBezTo>
                      <a:pt x="115" y="1"/>
                      <a:pt x="111" y="1"/>
                      <a:pt x="107" y="1"/>
                    </a:cubicBezTo>
                    <a:cubicBezTo>
                      <a:pt x="44" y="8"/>
                      <a:pt x="1" y="65"/>
                      <a:pt x="10" y="124"/>
                    </a:cubicBezTo>
                    <a:cubicBezTo>
                      <a:pt x="67" y="596"/>
                      <a:pt x="246" y="929"/>
                      <a:pt x="539" y="1112"/>
                    </a:cubicBezTo>
                    <a:cubicBezTo>
                      <a:pt x="702" y="1212"/>
                      <a:pt x="895" y="1262"/>
                      <a:pt x="1111" y="1262"/>
                    </a:cubicBezTo>
                    <a:cubicBezTo>
                      <a:pt x="1291" y="1262"/>
                      <a:pt x="1484" y="1229"/>
                      <a:pt x="1683" y="1155"/>
                    </a:cubicBezTo>
                    <a:cubicBezTo>
                      <a:pt x="1740" y="1135"/>
                      <a:pt x="1770" y="1072"/>
                      <a:pt x="1750" y="1015"/>
                    </a:cubicBezTo>
                    <a:cubicBezTo>
                      <a:pt x="1734" y="968"/>
                      <a:pt x="1691" y="940"/>
                      <a:pt x="1646" y="940"/>
                    </a:cubicBezTo>
                    <a:cubicBezTo>
                      <a:pt x="1634" y="940"/>
                      <a:pt x="1622" y="942"/>
                      <a:pt x="1610" y="946"/>
                    </a:cubicBezTo>
                    <a:cubicBezTo>
                      <a:pt x="1434" y="1009"/>
                      <a:pt x="1265" y="1039"/>
                      <a:pt x="1111" y="1039"/>
                    </a:cubicBezTo>
                    <a:cubicBezTo>
                      <a:pt x="938" y="1039"/>
                      <a:pt x="783" y="1000"/>
                      <a:pt x="656" y="923"/>
                    </a:cubicBezTo>
                    <a:cubicBezTo>
                      <a:pt x="423" y="776"/>
                      <a:pt x="280" y="500"/>
                      <a:pt x="230" y="97"/>
                    </a:cubicBezTo>
                    <a:cubicBezTo>
                      <a:pt x="224" y="42"/>
                      <a:pt x="175" y="1"/>
                      <a:pt x="120"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43"/>
              <p:cNvSpPr/>
              <p:nvPr/>
            </p:nvSpPr>
            <p:spPr>
              <a:xfrm>
                <a:off x="3179525" y="3541888"/>
                <a:ext cx="178225" cy="300450"/>
              </a:xfrm>
              <a:custGeom>
                <a:rect b="b" l="l" r="r" t="t"/>
                <a:pathLst>
                  <a:path extrusionOk="0" h="12018" w="7129">
                    <a:moveTo>
                      <a:pt x="4107" y="1"/>
                    </a:moveTo>
                    <a:cubicBezTo>
                      <a:pt x="3741" y="1"/>
                      <a:pt x="3336" y="128"/>
                      <a:pt x="2897" y="382"/>
                    </a:cubicBezTo>
                    <a:cubicBezTo>
                      <a:pt x="1178" y="1376"/>
                      <a:pt x="203" y="3821"/>
                      <a:pt x="130" y="5723"/>
                    </a:cubicBezTo>
                    <a:cubicBezTo>
                      <a:pt x="0" y="9027"/>
                      <a:pt x="862" y="10809"/>
                      <a:pt x="3014" y="11691"/>
                    </a:cubicBezTo>
                    <a:cubicBezTo>
                      <a:pt x="3726" y="11944"/>
                      <a:pt x="4089" y="12000"/>
                      <a:pt x="4298" y="12017"/>
                    </a:cubicBezTo>
                    <a:lnTo>
                      <a:pt x="4308" y="12017"/>
                    </a:lnTo>
                    <a:cubicBezTo>
                      <a:pt x="4365" y="12017"/>
                      <a:pt x="4414" y="11974"/>
                      <a:pt x="4418" y="11917"/>
                    </a:cubicBezTo>
                    <a:cubicBezTo>
                      <a:pt x="4425" y="11858"/>
                      <a:pt x="4378" y="11801"/>
                      <a:pt x="4318" y="11798"/>
                    </a:cubicBezTo>
                    <a:cubicBezTo>
                      <a:pt x="4119" y="11778"/>
                      <a:pt x="3776" y="11727"/>
                      <a:pt x="3094" y="11482"/>
                    </a:cubicBezTo>
                    <a:cubicBezTo>
                      <a:pt x="1650" y="10892"/>
                      <a:pt x="197" y="9745"/>
                      <a:pt x="353" y="5730"/>
                    </a:cubicBezTo>
                    <a:cubicBezTo>
                      <a:pt x="427" y="3891"/>
                      <a:pt x="1361" y="1526"/>
                      <a:pt x="3008" y="574"/>
                    </a:cubicBezTo>
                    <a:cubicBezTo>
                      <a:pt x="3413" y="341"/>
                      <a:pt x="3781" y="224"/>
                      <a:pt x="4108" y="224"/>
                    </a:cubicBezTo>
                    <a:cubicBezTo>
                      <a:pt x="4300" y="224"/>
                      <a:pt x="4478" y="264"/>
                      <a:pt x="4641" y="345"/>
                    </a:cubicBezTo>
                    <a:cubicBezTo>
                      <a:pt x="5183" y="611"/>
                      <a:pt x="5545" y="1312"/>
                      <a:pt x="5692" y="2381"/>
                    </a:cubicBezTo>
                    <a:cubicBezTo>
                      <a:pt x="5858" y="3623"/>
                      <a:pt x="6180" y="4051"/>
                      <a:pt x="6964" y="4051"/>
                    </a:cubicBezTo>
                    <a:cubicBezTo>
                      <a:pt x="6982" y="4051"/>
                      <a:pt x="7001" y="4051"/>
                      <a:pt x="7019" y="4051"/>
                    </a:cubicBezTo>
                    <a:cubicBezTo>
                      <a:pt x="7079" y="4047"/>
                      <a:pt x="7129" y="3997"/>
                      <a:pt x="7125" y="3934"/>
                    </a:cubicBezTo>
                    <a:cubicBezTo>
                      <a:pt x="7125" y="3876"/>
                      <a:pt x="7072" y="3827"/>
                      <a:pt x="7018" y="3827"/>
                    </a:cubicBezTo>
                    <a:cubicBezTo>
                      <a:pt x="7016" y="3827"/>
                      <a:pt x="7014" y="3827"/>
                      <a:pt x="7013" y="3827"/>
                    </a:cubicBezTo>
                    <a:cubicBezTo>
                      <a:pt x="6992" y="3828"/>
                      <a:pt x="6972" y="3828"/>
                      <a:pt x="6952" y="3828"/>
                    </a:cubicBezTo>
                    <a:cubicBezTo>
                      <a:pt x="6382" y="3828"/>
                      <a:pt x="6078" y="3584"/>
                      <a:pt x="5911" y="2350"/>
                    </a:cubicBezTo>
                    <a:cubicBezTo>
                      <a:pt x="5755" y="1206"/>
                      <a:pt x="5349" y="445"/>
                      <a:pt x="4738" y="145"/>
                    </a:cubicBezTo>
                    <a:cubicBezTo>
                      <a:pt x="4542" y="49"/>
                      <a:pt x="4332" y="1"/>
                      <a:pt x="4107"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43"/>
              <p:cNvSpPr/>
              <p:nvPr/>
            </p:nvSpPr>
            <p:spPr>
              <a:xfrm>
                <a:off x="3329550" y="3570663"/>
                <a:ext cx="28625" cy="51125"/>
              </a:xfrm>
              <a:custGeom>
                <a:rect b="b" l="l" r="r" t="t"/>
                <a:pathLst>
                  <a:path extrusionOk="0" h="2045" w="1145">
                    <a:moveTo>
                      <a:pt x="118" y="0"/>
                    </a:moveTo>
                    <a:cubicBezTo>
                      <a:pt x="112" y="0"/>
                      <a:pt x="106" y="1"/>
                      <a:pt x="100" y="2"/>
                    </a:cubicBezTo>
                    <a:cubicBezTo>
                      <a:pt x="40" y="12"/>
                      <a:pt x="0" y="72"/>
                      <a:pt x="10" y="132"/>
                    </a:cubicBezTo>
                    <a:cubicBezTo>
                      <a:pt x="30" y="228"/>
                      <a:pt x="47" y="331"/>
                      <a:pt x="63" y="434"/>
                    </a:cubicBezTo>
                    <a:cubicBezTo>
                      <a:pt x="180" y="1153"/>
                      <a:pt x="326" y="2045"/>
                      <a:pt x="1008" y="2045"/>
                    </a:cubicBezTo>
                    <a:lnTo>
                      <a:pt x="1035" y="2045"/>
                    </a:lnTo>
                    <a:cubicBezTo>
                      <a:pt x="1098" y="2041"/>
                      <a:pt x="1144" y="1991"/>
                      <a:pt x="1144" y="1928"/>
                    </a:cubicBezTo>
                    <a:cubicBezTo>
                      <a:pt x="1141" y="1868"/>
                      <a:pt x="1092" y="1822"/>
                      <a:pt x="1032" y="1822"/>
                    </a:cubicBezTo>
                    <a:lnTo>
                      <a:pt x="1012" y="1822"/>
                    </a:lnTo>
                    <a:cubicBezTo>
                      <a:pt x="513" y="1822"/>
                      <a:pt x="389" y="1067"/>
                      <a:pt x="283" y="398"/>
                    </a:cubicBezTo>
                    <a:cubicBezTo>
                      <a:pt x="263" y="292"/>
                      <a:pt x="246" y="189"/>
                      <a:pt x="229" y="92"/>
                    </a:cubicBezTo>
                    <a:cubicBezTo>
                      <a:pt x="221" y="38"/>
                      <a:pt x="171" y="0"/>
                      <a:pt x="118"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43"/>
              <p:cNvSpPr/>
              <p:nvPr/>
            </p:nvSpPr>
            <p:spPr>
              <a:xfrm>
                <a:off x="3291050" y="3521763"/>
                <a:ext cx="42025" cy="43375"/>
              </a:xfrm>
              <a:custGeom>
                <a:rect b="b" l="l" r="r" t="t"/>
                <a:pathLst>
                  <a:path extrusionOk="0" h="1735" w="1681">
                    <a:moveTo>
                      <a:pt x="122" y="0"/>
                    </a:moveTo>
                    <a:cubicBezTo>
                      <a:pt x="69" y="0"/>
                      <a:pt x="19" y="38"/>
                      <a:pt x="10" y="92"/>
                    </a:cubicBezTo>
                    <a:cubicBezTo>
                      <a:pt x="0" y="152"/>
                      <a:pt x="40" y="212"/>
                      <a:pt x="100" y="221"/>
                    </a:cubicBezTo>
                    <a:cubicBezTo>
                      <a:pt x="719" y="335"/>
                      <a:pt x="1198" y="847"/>
                      <a:pt x="1447" y="1655"/>
                    </a:cubicBezTo>
                    <a:cubicBezTo>
                      <a:pt x="1464" y="1705"/>
                      <a:pt x="1507" y="1735"/>
                      <a:pt x="1554" y="1735"/>
                    </a:cubicBezTo>
                    <a:cubicBezTo>
                      <a:pt x="1563" y="1735"/>
                      <a:pt x="1577" y="1732"/>
                      <a:pt x="1587" y="1729"/>
                    </a:cubicBezTo>
                    <a:cubicBezTo>
                      <a:pt x="1646" y="1712"/>
                      <a:pt x="1680" y="1649"/>
                      <a:pt x="1660" y="1592"/>
                    </a:cubicBezTo>
                    <a:cubicBezTo>
                      <a:pt x="1387" y="711"/>
                      <a:pt x="835" y="132"/>
                      <a:pt x="140" y="2"/>
                    </a:cubicBezTo>
                    <a:cubicBezTo>
                      <a:pt x="134" y="1"/>
                      <a:pt x="128" y="0"/>
                      <a:pt x="122"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43"/>
              <p:cNvSpPr/>
              <p:nvPr/>
            </p:nvSpPr>
            <p:spPr>
              <a:xfrm>
                <a:off x="3225350" y="3521138"/>
                <a:ext cx="62300" cy="34800"/>
              </a:xfrm>
              <a:custGeom>
                <a:rect b="b" l="l" r="r" t="t"/>
                <a:pathLst>
                  <a:path extrusionOk="0" h="1392" w="2492">
                    <a:moveTo>
                      <a:pt x="2378" y="0"/>
                    </a:moveTo>
                    <a:cubicBezTo>
                      <a:pt x="2376" y="0"/>
                      <a:pt x="2374" y="0"/>
                      <a:pt x="2372" y="0"/>
                    </a:cubicBezTo>
                    <a:cubicBezTo>
                      <a:pt x="1603" y="34"/>
                      <a:pt x="755" y="473"/>
                      <a:pt x="43" y="1201"/>
                    </a:cubicBezTo>
                    <a:cubicBezTo>
                      <a:pt x="0" y="1244"/>
                      <a:pt x="3" y="1315"/>
                      <a:pt x="47" y="1358"/>
                    </a:cubicBezTo>
                    <a:cubicBezTo>
                      <a:pt x="66" y="1381"/>
                      <a:pt x="97" y="1391"/>
                      <a:pt x="123" y="1391"/>
                    </a:cubicBezTo>
                    <a:cubicBezTo>
                      <a:pt x="154" y="1391"/>
                      <a:pt x="183" y="1378"/>
                      <a:pt x="203" y="1358"/>
                    </a:cubicBezTo>
                    <a:cubicBezTo>
                      <a:pt x="865" y="676"/>
                      <a:pt x="1680" y="254"/>
                      <a:pt x="2382" y="223"/>
                    </a:cubicBezTo>
                    <a:cubicBezTo>
                      <a:pt x="2442" y="220"/>
                      <a:pt x="2492" y="171"/>
                      <a:pt x="2489" y="107"/>
                    </a:cubicBezTo>
                    <a:cubicBezTo>
                      <a:pt x="2486" y="49"/>
                      <a:pt x="2435" y="0"/>
                      <a:pt x="2378"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43"/>
              <p:cNvSpPr/>
              <p:nvPr/>
            </p:nvSpPr>
            <p:spPr>
              <a:xfrm>
                <a:off x="3174200" y="3559563"/>
                <a:ext cx="46750" cy="84000"/>
              </a:xfrm>
              <a:custGeom>
                <a:rect b="b" l="l" r="r" t="t"/>
                <a:pathLst>
                  <a:path extrusionOk="0" h="3360" w="1870">
                    <a:moveTo>
                      <a:pt x="1747" y="1"/>
                    </a:moveTo>
                    <a:cubicBezTo>
                      <a:pt x="1715" y="1"/>
                      <a:pt x="1683" y="14"/>
                      <a:pt x="1661" y="40"/>
                    </a:cubicBezTo>
                    <a:cubicBezTo>
                      <a:pt x="889" y="958"/>
                      <a:pt x="287" y="2119"/>
                      <a:pt x="14" y="3224"/>
                    </a:cubicBezTo>
                    <a:cubicBezTo>
                      <a:pt x="1" y="3284"/>
                      <a:pt x="37" y="3344"/>
                      <a:pt x="97" y="3360"/>
                    </a:cubicBezTo>
                    <a:lnTo>
                      <a:pt x="124" y="3360"/>
                    </a:lnTo>
                    <a:cubicBezTo>
                      <a:pt x="173" y="3360"/>
                      <a:pt x="216" y="3327"/>
                      <a:pt x="230" y="3277"/>
                    </a:cubicBezTo>
                    <a:cubicBezTo>
                      <a:pt x="496" y="2206"/>
                      <a:pt x="1079" y="1078"/>
                      <a:pt x="1833" y="183"/>
                    </a:cubicBezTo>
                    <a:cubicBezTo>
                      <a:pt x="1870" y="137"/>
                      <a:pt x="1867" y="67"/>
                      <a:pt x="1820" y="27"/>
                    </a:cubicBezTo>
                    <a:cubicBezTo>
                      <a:pt x="1798" y="9"/>
                      <a:pt x="1772" y="1"/>
                      <a:pt x="1747"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43"/>
              <p:cNvSpPr/>
              <p:nvPr/>
            </p:nvSpPr>
            <p:spPr>
              <a:xfrm>
                <a:off x="3164800" y="3651088"/>
                <a:ext cx="11500" cy="83975"/>
              </a:xfrm>
              <a:custGeom>
                <a:rect b="b" l="l" r="r" t="t"/>
                <a:pathLst>
                  <a:path extrusionOk="0" h="3359" w="460">
                    <a:moveTo>
                      <a:pt x="341" y="0"/>
                    </a:moveTo>
                    <a:cubicBezTo>
                      <a:pt x="289" y="0"/>
                      <a:pt x="242" y="38"/>
                      <a:pt x="230" y="91"/>
                    </a:cubicBezTo>
                    <a:cubicBezTo>
                      <a:pt x="38" y="1140"/>
                      <a:pt x="1" y="2233"/>
                      <a:pt x="124" y="3262"/>
                    </a:cubicBezTo>
                    <a:cubicBezTo>
                      <a:pt x="133" y="3318"/>
                      <a:pt x="181" y="3358"/>
                      <a:pt x="237" y="3358"/>
                    </a:cubicBezTo>
                    <a:lnTo>
                      <a:pt x="250" y="3358"/>
                    </a:lnTo>
                    <a:cubicBezTo>
                      <a:pt x="310" y="3351"/>
                      <a:pt x="353" y="3295"/>
                      <a:pt x="347" y="3235"/>
                    </a:cubicBezTo>
                    <a:cubicBezTo>
                      <a:pt x="224" y="2230"/>
                      <a:pt x="260" y="1156"/>
                      <a:pt x="450" y="131"/>
                    </a:cubicBezTo>
                    <a:cubicBezTo>
                      <a:pt x="460" y="71"/>
                      <a:pt x="420" y="15"/>
                      <a:pt x="360" y="2"/>
                    </a:cubicBezTo>
                    <a:cubicBezTo>
                      <a:pt x="354" y="1"/>
                      <a:pt x="347" y="0"/>
                      <a:pt x="341"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43"/>
              <p:cNvSpPr/>
              <p:nvPr/>
            </p:nvSpPr>
            <p:spPr>
              <a:xfrm>
                <a:off x="3169550" y="3745038"/>
                <a:ext cx="26875" cy="65175"/>
              </a:xfrm>
              <a:custGeom>
                <a:rect b="b" l="l" r="r" t="t"/>
                <a:pathLst>
                  <a:path extrusionOk="0" h="2607" w="1075">
                    <a:moveTo>
                      <a:pt x="120" y="1"/>
                    </a:moveTo>
                    <a:cubicBezTo>
                      <a:pt x="113" y="1"/>
                      <a:pt x="107" y="1"/>
                      <a:pt x="100" y="3"/>
                    </a:cubicBezTo>
                    <a:cubicBezTo>
                      <a:pt x="40" y="16"/>
                      <a:pt x="0" y="72"/>
                      <a:pt x="10" y="132"/>
                    </a:cubicBezTo>
                    <a:cubicBezTo>
                      <a:pt x="173" y="1057"/>
                      <a:pt x="473" y="1915"/>
                      <a:pt x="852" y="2554"/>
                    </a:cubicBezTo>
                    <a:cubicBezTo>
                      <a:pt x="875" y="2587"/>
                      <a:pt x="912" y="2607"/>
                      <a:pt x="949" y="2607"/>
                    </a:cubicBezTo>
                    <a:cubicBezTo>
                      <a:pt x="968" y="2607"/>
                      <a:pt x="988" y="2604"/>
                      <a:pt x="1005" y="2591"/>
                    </a:cubicBezTo>
                    <a:cubicBezTo>
                      <a:pt x="1058" y="2560"/>
                      <a:pt x="1075" y="2491"/>
                      <a:pt x="1045" y="2441"/>
                    </a:cubicBezTo>
                    <a:cubicBezTo>
                      <a:pt x="679" y="1825"/>
                      <a:pt x="390" y="990"/>
                      <a:pt x="230" y="92"/>
                    </a:cubicBezTo>
                    <a:cubicBezTo>
                      <a:pt x="221" y="38"/>
                      <a:pt x="175" y="1"/>
                      <a:pt x="120"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43"/>
              <p:cNvSpPr/>
              <p:nvPr/>
            </p:nvSpPr>
            <p:spPr>
              <a:xfrm>
                <a:off x="3198825" y="3815463"/>
                <a:ext cx="65375" cy="46475"/>
              </a:xfrm>
              <a:custGeom>
                <a:rect b="b" l="l" r="r" t="t"/>
                <a:pathLst>
                  <a:path extrusionOk="0" h="1859" w="2615">
                    <a:moveTo>
                      <a:pt x="127" y="1"/>
                    </a:moveTo>
                    <a:cubicBezTo>
                      <a:pt x="103" y="1"/>
                      <a:pt x="80" y="8"/>
                      <a:pt x="60" y="23"/>
                    </a:cubicBezTo>
                    <a:cubicBezTo>
                      <a:pt x="10" y="60"/>
                      <a:pt x="0" y="129"/>
                      <a:pt x="37" y="179"/>
                    </a:cubicBezTo>
                    <a:cubicBezTo>
                      <a:pt x="533" y="844"/>
                      <a:pt x="1321" y="1394"/>
                      <a:pt x="2445" y="1853"/>
                    </a:cubicBezTo>
                    <a:cubicBezTo>
                      <a:pt x="2458" y="1859"/>
                      <a:pt x="2475" y="1859"/>
                      <a:pt x="2489" y="1859"/>
                    </a:cubicBezTo>
                    <a:cubicBezTo>
                      <a:pt x="2532" y="1859"/>
                      <a:pt x="2572" y="1836"/>
                      <a:pt x="2592" y="1793"/>
                    </a:cubicBezTo>
                    <a:cubicBezTo>
                      <a:pt x="2615" y="1736"/>
                      <a:pt x="2584" y="1670"/>
                      <a:pt x="2529" y="1646"/>
                    </a:cubicBezTo>
                    <a:cubicBezTo>
                      <a:pt x="1444" y="1204"/>
                      <a:pt x="685" y="678"/>
                      <a:pt x="217" y="46"/>
                    </a:cubicBezTo>
                    <a:cubicBezTo>
                      <a:pt x="195" y="16"/>
                      <a:pt x="161" y="1"/>
                      <a:pt x="127"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43"/>
              <p:cNvSpPr/>
              <p:nvPr/>
            </p:nvSpPr>
            <p:spPr>
              <a:xfrm>
                <a:off x="3150575" y="3501338"/>
                <a:ext cx="207600" cy="373925"/>
              </a:xfrm>
              <a:custGeom>
                <a:rect b="b" l="l" r="r" t="t"/>
                <a:pathLst>
                  <a:path extrusionOk="0" h="14957" w="8304">
                    <a:moveTo>
                      <a:pt x="5432" y="1"/>
                    </a:moveTo>
                    <a:cubicBezTo>
                      <a:pt x="4967" y="1"/>
                      <a:pt x="4495" y="120"/>
                      <a:pt x="4055" y="360"/>
                    </a:cubicBezTo>
                    <a:cubicBezTo>
                      <a:pt x="1255" y="1897"/>
                      <a:pt x="1" y="5363"/>
                      <a:pt x="1" y="8114"/>
                    </a:cubicBezTo>
                    <a:cubicBezTo>
                      <a:pt x="1" y="10592"/>
                      <a:pt x="596" y="13785"/>
                      <a:pt x="3437" y="14949"/>
                    </a:cubicBezTo>
                    <a:cubicBezTo>
                      <a:pt x="3450" y="14956"/>
                      <a:pt x="3467" y="14956"/>
                      <a:pt x="3481" y="14956"/>
                    </a:cubicBezTo>
                    <a:cubicBezTo>
                      <a:pt x="3524" y="14956"/>
                      <a:pt x="3567" y="14933"/>
                      <a:pt x="3584" y="14889"/>
                    </a:cubicBezTo>
                    <a:cubicBezTo>
                      <a:pt x="3607" y="14834"/>
                      <a:pt x="3580" y="14766"/>
                      <a:pt x="3524" y="14743"/>
                    </a:cubicBezTo>
                    <a:cubicBezTo>
                      <a:pt x="796" y="13629"/>
                      <a:pt x="223" y="10523"/>
                      <a:pt x="223" y="8114"/>
                    </a:cubicBezTo>
                    <a:cubicBezTo>
                      <a:pt x="223" y="5426"/>
                      <a:pt x="1441" y="2047"/>
                      <a:pt x="4166" y="556"/>
                    </a:cubicBezTo>
                    <a:cubicBezTo>
                      <a:pt x="4570" y="334"/>
                      <a:pt x="5005" y="224"/>
                      <a:pt x="5433" y="224"/>
                    </a:cubicBezTo>
                    <a:cubicBezTo>
                      <a:pt x="5865" y="224"/>
                      <a:pt x="6289" y="336"/>
                      <a:pt x="6670" y="559"/>
                    </a:cubicBezTo>
                    <a:cubicBezTo>
                      <a:pt x="7578" y="1098"/>
                      <a:pt x="8081" y="2160"/>
                      <a:pt x="8081" y="3544"/>
                    </a:cubicBezTo>
                    <a:cubicBezTo>
                      <a:pt x="8081" y="3603"/>
                      <a:pt x="8131" y="3653"/>
                      <a:pt x="8191" y="3653"/>
                    </a:cubicBezTo>
                    <a:cubicBezTo>
                      <a:pt x="8254" y="3653"/>
                      <a:pt x="8303" y="3603"/>
                      <a:pt x="8303" y="3544"/>
                    </a:cubicBezTo>
                    <a:cubicBezTo>
                      <a:pt x="8303" y="2096"/>
                      <a:pt x="7748" y="943"/>
                      <a:pt x="6783" y="370"/>
                    </a:cubicBezTo>
                    <a:cubicBezTo>
                      <a:pt x="6368" y="124"/>
                      <a:pt x="5904" y="1"/>
                      <a:pt x="5432"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43"/>
              <p:cNvSpPr/>
              <p:nvPr/>
            </p:nvSpPr>
            <p:spPr>
              <a:xfrm>
                <a:off x="3314725" y="3739013"/>
                <a:ext cx="29400" cy="6675"/>
              </a:xfrm>
              <a:custGeom>
                <a:rect b="b" l="l" r="r" t="t"/>
                <a:pathLst>
                  <a:path extrusionOk="0" h="267" w="1176">
                    <a:moveTo>
                      <a:pt x="1059" y="0"/>
                    </a:moveTo>
                    <a:cubicBezTo>
                      <a:pt x="1055" y="0"/>
                      <a:pt x="1050" y="0"/>
                      <a:pt x="1046" y="1"/>
                    </a:cubicBezTo>
                    <a:cubicBezTo>
                      <a:pt x="799" y="30"/>
                      <a:pt x="573" y="44"/>
                      <a:pt x="361" y="44"/>
                    </a:cubicBezTo>
                    <a:cubicBezTo>
                      <a:pt x="279" y="44"/>
                      <a:pt x="199" y="42"/>
                      <a:pt x="121" y="38"/>
                    </a:cubicBezTo>
                    <a:cubicBezTo>
                      <a:pt x="118" y="37"/>
                      <a:pt x="116" y="37"/>
                      <a:pt x="114" y="37"/>
                    </a:cubicBezTo>
                    <a:cubicBezTo>
                      <a:pt x="57" y="37"/>
                      <a:pt x="8" y="83"/>
                      <a:pt x="4" y="141"/>
                    </a:cubicBezTo>
                    <a:cubicBezTo>
                      <a:pt x="1" y="204"/>
                      <a:pt x="48" y="257"/>
                      <a:pt x="108" y="260"/>
                    </a:cubicBezTo>
                    <a:cubicBezTo>
                      <a:pt x="194" y="264"/>
                      <a:pt x="280" y="267"/>
                      <a:pt x="367" y="267"/>
                    </a:cubicBezTo>
                    <a:cubicBezTo>
                      <a:pt x="587" y="267"/>
                      <a:pt x="819" y="253"/>
                      <a:pt x="1072" y="220"/>
                    </a:cubicBezTo>
                    <a:cubicBezTo>
                      <a:pt x="1132" y="213"/>
                      <a:pt x="1175" y="161"/>
                      <a:pt x="1169" y="97"/>
                    </a:cubicBezTo>
                    <a:cubicBezTo>
                      <a:pt x="1162" y="42"/>
                      <a:pt x="1114" y="0"/>
                      <a:pt x="1059"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43"/>
              <p:cNvSpPr/>
              <p:nvPr/>
            </p:nvSpPr>
            <p:spPr>
              <a:xfrm>
                <a:off x="3271575" y="3716038"/>
                <a:ext cx="37775" cy="28500"/>
              </a:xfrm>
              <a:custGeom>
                <a:rect b="b" l="l" r="r" t="t"/>
                <a:pathLst>
                  <a:path extrusionOk="0" h="1140" w="1511">
                    <a:moveTo>
                      <a:pt x="126" y="0"/>
                    </a:moveTo>
                    <a:cubicBezTo>
                      <a:pt x="110" y="0"/>
                      <a:pt x="93" y="4"/>
                      <a:pt x="78" y="11"/>
                    </a:cubicBezTo>
                    <a:cubicBezTo>
                      <a:pt x="21" y="39"/>
                      <a:pt x="1" y="105"/>
                      <a:pt x="27" y="161"/>
                    </a:cubicBezTo>
                    <a:cubicBezTo>
                      <a:pt x="267" y="653"/>
                      <a:pt x="769" y="1020"/>
                      <a:pt x="1368" y="1136"/>
                    </a:cubicBezTo>
                    <a:cubicBezTo>
                      <a:pt x="1375" y="1139"/>
                      <a:pt x="1381" y="1139"/>
                      <a:pt x="1388" y="1139"/>
                    </a:cubicBezTo>
                    <a:cubicBezTo>
                      <a:pt x="1441" y="1139"/>
                      <a:pt x="1487" y="1103"/>
                      <a:pt x="1498" y="1049"/>
                    </a:cubicBezTo>
                    <a:cubicBezTo>
                      <a:pt x="1511" y="989"/>
                      <a:pt x="1471" y="929"/>
                      <a:pt x="1411" y="920"/>
                    </a:cubicBezTo>
                    <a:cubicBezTo>
                      <a:pt x="879" y="813"/>
                      <a:pt x="437" y="494"/>
                      <a:pt x="227" y="62"/>
                    </a:cubicBezTo>
                    <a:cubicBezTo>
                      <a:pt x="208" y="23"/>
                      <a:pt x="168" y="0"/>
                      <a:pt x="126"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43"/>
              <p:cNvSpPr/>
              <p:nvPr/>
            </p:nvSpPr>
            <p:spPr>
              <a:xfrm>
                <a:off x="3256550" y="3640138"/>
                <a:ext cx="16475" cy="71975"/>
              </a:xfrm>
              <a:custGeom>
                <a:rect b="b" l="l" r="r" t="t"/>
                <a:pathLst>
                  <a:path extrusionOk="0" h="2879" w="659">
                    <a:moveTo>
                      <a:pt x="198" y="1"/>
                    </a:moveTo>
                    <a:cubicBezTo>
                      <a:pt x="138" y="1"/>
                      <a:pt x="89" y="44"/>
                      <a:pt x="86" y="104"/>
                    </a:cubicBezTo>
                    <a:cubicBezTo>
                      <a:pt x="0" y="1139"/>
                      <a:pt x="123" y="2100"/>
                      <a:pt x="432" y="2811"/>
                    </a:cubicBezTo>
                    <a:cubicBezTo>
                      <a:pt x="449" y="2851"/>
                      <a:pt x="492" y="2878"/>
                      <a:pt x="532" y="2878"/>
                    </a:cubicBezTo>
                    <a:cubicBezTo>
                      <a:pt x="548" y="2878"/>
                      <a:pt x="562" y="2875"/>
                      <a:pt x="579" y="2868"/>
                    </a:cubicBezTo>
                    <a:cubicBezTo>
                      <a:pt x="635" y="2845"/>
                      <a:pt x="659" y="2778"/>
                      <a:pt x="635" y="2722"/>
                    </a:cubicBezTo>
                    <a:cubicBezTo>
                      <a:pt x="346" y="2053"/>
                      <a:pt x="226" y="1105"/>
                      <a:pt x="306" y="121"/>
                    </a:cubicBezTo>
                    <a:cubicBezTo>
                      <a:pt x="312" y="61"/>
                      <a:pt x="266" y="7"/>
                      <a:pt x="206" y="1"/>
                    </a:cubicBezTo>
                    <a:cubicBezTo>
                      <a:pt x="203" y="1"/>
                      <a:pt x="201" y="1"/>
                      <a:pt x="198"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43"/>
              <p:cNvSpPr/>
              <p:nvPr/>
            </p:nvSpPr>
            <p:spPr>
              <a:xfrm>
                <a:off x="3277725" y="3475888"/>
                <a:ext cx="58000" cy="16675"/>
              </a:xfrm>
              <a:custGeom>
                <a:rect b="b" l="l" r="r" t="t"/>
                <a:pathLst>
                  <a:path extrusionOk="0" h="667" w="2320">
                    <a:moveTo>
                      <a:pt x="653" y="0"/>
                    </a:moveTo>
                    <a:cubicBezTo>
                      <a:pt x="456" y="0"/>
                      <a:pt x="266" y="21"/>
                      <a:pt x="97" y="65"/>
                    </a:cubicBezTo>
                    <a:cubicBezTo>
                      <a:pt x="38" y="77"/>
                      <a:pt x="1" y="140"/>
                      <a:pt x="18" y="197"/>
                    </a:cubicBezTo>
                    <a:cubicBezTo>
                      <a:pt x="29" y="247"/>
                      <a:pt x="73" y="281"/>
                      <a:pt x="122" y="281"/>
                    </a:cubicBezTo>
                    <a:cubicBezTo>
                      <a:pt x="131" y="281"/>
                      <a:pt x="141" y="280"/>
                      <a:pt x="151" y="277"/>
                    </a:cubicBezTo>
                    <a:cubicBezTo>
                      <a:pt x="299" y="240"/>
                      <a:pt x="467" y="222"/>
                      <a:pt x="643" y="222"/>
                    </a:cubicBezTo>
                    <a:cubicBezTo>
                      <a:pt x="1171" y="222"/>
                      <a:pt x="1770" y="381"/>
                      <a:pt x="2127" y="643"/>
                    </a:cubicBezTo>
                    <a:cubicBezTo>
                      <a:pt x="2147" y="659"/>
                      <a:pt x="2170" y="666"/>
                      <a:pt x="2193" y="666"/>
                    </a:cubicBezTo>
                    <a:cubicBezTo>
                      <a:pt x="2227" y="666"/>
                      <a:pt x="2263" y="650"/>
                      <a:pt x="2282" y="619"/>
                    </a:cubicBezTo>
                    <a:cubicBezTo>
                      <a:pt x="2319" y="570"/>
                      <a:pt x="2310" y="500"/>
                      <a:pt x="2259" y="464"/>
                    </a:cubicBezTo>
                    <a:cubicBezTo>
                      <a:pt x="1864" y="174"/>
                      <a:pt x="1225" y="0"/>
                      <a:pt x="653"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43"/>
              <p:cNvSpPr/>
              <p:nvPr/>
            </p:nvSpPr>
            <p:spPr>
              <a:xfrm>
                <a:off x="3198900" y="3481388"/>
                <a:ext cx="70300" cy="49100"/>
              </a:xfrm>
              <a:custGeom>
                <a:rect b="b" l="l" r="r" t="t"/>
                <a:pathLst>
                  <a:path extrusionOk="0" h="1964" w="2812">
                    <a:moveTo>
                      <a:pt x="2683" y="1"/>
                    </a:moveTo>
                    <a:cubicBezTo>
                      <a:pt x="2671" y="1"/>
                      <a:pt x="2658" y="3"/>
                      <a:pt x="2645" y="7"/>
                    </a:cubicBezTo>
                    <a:cubicBezTo>
                      <a:pt x="1654" y="387"/>
                      <a:pt x="679" y="1048"/>
                      <a:pt x="40" y="1780"/>
                    </a:cubicBezTo>
                    <a:cubicBezTo>
                      <a:pt x="0" y="1827"/>
                      <a:pt x="4" y="1896"/>
                      <a:pt x="51" y="1936"/>
                    </a:cubicBezTo>
                    <a:cubicBezTo>
                      <a:pt x="71" y="1956"/>
                      <a:pt x="97" y="1963"/>
                      <a:pt x="123" y="1963"/>
                    </a:cubicBezTo>
                    <a:cubicBezTo>
                      <a:pt x="154" y="1963"/>
                      <a:pt x="186" y="1953"/>
                      <a:pt x="206" y="1927"/>
                    </a:cubicBezTo>
                    <a:cubicBezTo>
                      <a:pt x="825" y="1222"/>
                      <a:pt x="1763" y="579"/>
                      <a:pt x="2725" y="217"/>
                    </a:cubicBezTo>
                    <a:cubicBezTo>
                      <a:pt x="2781" y="193"/>
                      <a:pt x="2811" y="130"/>
                      <a:pt x="2788" y="74"/>
                    </a:cubicBezTo>
                    <a:cubicBezTo>
                      <a:pt x="2770" y="27"/>
                      <a:pt x="2728" y="1"/>
                      <a:pt x="2683"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43"/>
              <p:cNvSpPr/>
              <p:nvPr/>
            </p:nvSpPr>
            <p:spPr>
              <a:xfrm>
                <a:off x="3177100" y="3857788"/>
                <a:ext cx="30150" cy="24775"/>
              </a:xfrm>
              <a:custGeom>
                <a:rect b="b" l="l" r="r" t="t"/>
                <a:pathLst>
                  <a:path extrusionOk="0" h="991" w="1206">
                    <a:moveTo>
                      <a:pt x="125" y="0"/>
                    </a:moveTo>
                    <a:cubicBezTo>
                      <a:pt x="100" y="0"/>
                      <a:pt x="75" y="9"/>
                      <a:pt x="54" y="26"/>
                    </a:cubicBezTo>
                    <a:cubicBezTo>
                      <a:pt x="8" y="63"/>
                      <a:pt x="1" y="132"/>
                      <a:pt x="37" y="183"/>
                    </a:cubicBezTo>
                    <a:cubicBezTo>
                      <a:pt x="327" y="528"/>
                      <a:pt x="659" y="798"/>
                      <a:pt x="1029" y="981"/>
                    </a:cubicBezTo>
                    <a:cubicBezTo>
                      <a:pt x="1046" y="987"/>
                      <a:pt x="1062" y="991"/>
                      <a:pt x="1078" y="991"/>
                    </a:cubicBezTo>
                    <a:cubicBezTo>
                      <a:pt x="1118" y="991"/>
                      <a:pt x="1158" y="971"/>
                      <a:pt x="1178" y="931"/>
                    </a:cubicBezTo>
                    <a:cubicBezTo>
                      <a:pt x="1205" y="875"/>
                      <a:pt x="1182" y="808"/>
                      <a:pt x="1126" y="782"/>
                    </a:cubicBezTo>
                    <a:cubicBezTo>
                      <a:pt x="786" y="615"/>
                      <a:pt x="476" y="366"/>
                      <a:pt x="211" y="40"/>
                    </a:cubicBezTo>
                    <a:cubicBezTo>
                      <a:pt x="188" y="14"/>
                      <a:pt x="157" y="0"/>
                      <a:pt x="125"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43"/>
              <p:cNvSpPr/>
              <p:nvPr/>
            </p:nvSpPr>
            <p:spPr>
              <a:xfrm>
                <a:off x="3147850" y="3808213"/>
                <a:ext cx="27550" cy="43750"/>
              </a:xfrm>
              <a:custGeom>
                <a:rect b="b" l="l" r="r" t="t"/>
                <a:pathLst>
                  <a:path extrusionOk="0" h="1750" w="1102">
                    <a:moveTo>
                      <a:pt x="124" y="1"/>
                    </a:moveTo>
                    <a:cubicBezTo>
                      <a:pt x="112" y="1"/>
                      <a:pt x="99" y="3"/>
                      <a:pt x="87" y="7"/>
                    </a:cubicBezTo>
                    <a:cubicBezTo>
                      <a:pt x="30" y="27"/>
                      <a:pt x="0" y="90"/>
                      <a:pt x="20" y="150"/>
                    </a:cubicBezTo>
                    <a:cubicBezTo>
                      <a:pt x="200" y="672"/>
                      <a:pt x="516" y="1241"/>
                      <a:pt x="888" y="1707"/>
                    </a:cubicBezTo>
                    <a:cubicBezTo>
                      <a:pt x="911" y="1736"/>
                      <a:pt x="942" y="1750"/>
                      <a:pt x="975" y="1750"/>
                    </a:cubicBezTo>
                    <a:cubicBezTo>
                      <a:pt x="998" y="1750"/>
                      <a:pt x="1025" y="1743"/>
                      <a:pt x="1045" y="1727"/>
                    </a:cubicBezTo>
                    <a:cubicBezTo>
                      <a:pt x="1091" y="1687"/>
                      <a:pt x="1101" y="1617"/>
                      <a:pt x="1061" y="1570"/>
                    </a:cubicBezTo>
                    <a:cubicBezTo>
                      <a:pt x="705" y="1122"/>
                      <a:pt x="399" y="575"/>
                      <a:pt x="229" y="77"/>
                    </a:cubicBezTo>
                    <a:cubicBezTo>
                      <a:pt x="214" y="29"/>
                      <a:pt x="171" y="1"/>
                      <a:pt x="124"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43"/>
              <p:cNvSpPr/>
              <p:nvPr/>
            </p:nvSpPr>
            <p:spPr>
              <a:xfrm>
                <a:off x="2452550" y="3803388"/>
                <a:ext cx="480275" cy="625775"/>
              </a:xfrm>
              <a:custGeom>
                <a:rect b="b" l="l" r="r" t="t"/>
                <a:pathLst>
                  <a:path extrusionOk="0" h="25031" w="19211">
                    <a:moveTo>
                      <a:pt x="18142" y="1"/>
                    </a:moveTo>
                    <a:cubicBezTo>
                      <a:pt x="18019" y="1"/>
                      <a:pt x="17895" y="28"/>
                      <a:pt x="17800" y="84"/>
                    </a:cubicBezTo>
                    <a:lnTo>
                      <a:pt x="343" y="10162"/>
                    </a:lnTo>
                    <a:cubicBezTo>
                      <a:pt x="153" y="10272"/>
                      <a:pt x="0" y="10535"/>
                      <a:pt x="0" y="10755"/>
                    </a:cubicBezTo>
                    <a:lnTo>
                      <a:pt x="0" y="24136"/>
                    </a:lnTo>
                    <a:cubicBezTo>
                      <a:pt x="0" y="24353"/>
                      <a:pt x="157" y="24619"/>
                      <a:pt x="343" y="24726"/>
                    </a:cubicBezTo>
                    <a:lnTo>
                      <a:pt x="729" y="24948"/>
                    </a:lnTo>
                    <a:cubicBezTo>
                      <a:pt x="822" y="25003"/>
                      <a:pt x="945" y="25030"/>
                      <a:pt x="1068" y="25030"/>
                    </a:cubicBezTo>
                    <a:cubicBezTo>
                      <a:pt x="1192" y="25030"/>
                      <a:pt x="1316" y="25003"/>
                      <a:pt x="1411" y="24948"/>
                    </a:cubicBezTo>
                    <a:lnTo>
                      <a:pt x="18868" y="14869"/>
                    </a:lnTo>
                    <a:cubicBezTo>
                      <a:pt x="19054" y="14759"/>
                      <a:pt x="19210" y="14493"/>
                      <a:pt x="19210" y="14277"/>
                    </a:cubicBezTo>
                    <a:lnTo>
                      <a:pt x="19210" y="895"/>
                    </a:lnTo>
                    <a:cubicBezTo>
                      <a:pt x="19210" y="679"/>
                      <a:pt x="19057" y="412"/>
                      <a:pt x="18868" y="306"/>
                    </a:cubicBezTo>
                    <a:lnTo>
                      <a:pt x="18481" y="84"/>
                    </a:lnTo>
                    <a:cubicBezTo>
                      <a:pt x="18388" y="28"/>
                      <a:pt x="18266" y="1"/>
                      <a:pt x="181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43"/>
              <p:cNvSpPr/>
              <p:nvPr/>
            </p:nvSpPr>
            <p:spPr>
              <a:xfrm>
                <a:off x="2924225" y="3811038"/>
                <a:ext cx="2275" cy="1600"/>
              </a:xfrm>
              <a:custGeom>
                <a:rect b="b" l="l" r="r" t="t"/>
                <a:pathLst>
                  <a:path extrusionOk="0" h="64" w="91">
                    <a:moveTo>
                      <a:pt x="1" y="0"/>
                    </a:moveTo>
                    <a:lnTo>
                      <a:pt x="1" y="0"/>
                    </a:lnTo>
                    <a:cubicBezTo>
                      <a:pt x="30" y="17"/>
                      <a:pt x="61" y="40"/>
                      <a:pt x="90" y="63"/>
                    </a:cubicBezTo>
                    <a:cubicBezTo>
                      <a:pt x="64" y="40"/>
                      <a:pt x="30" y="17"/>
                      <a:pt x="1" y="0"/>
                    </a:cubicBezTo>
                    <a:close/>
                  </a:path>
                </a:pathLst>
              </a:custGeom>
              <a:solidFill>
                <a:srgbClr val="FC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43"/>
              <p:cNvSpPr/>
              <p:nvPr/>
            </p:nvSpPr>
            <p:spPr>
              <a:xfrm>
                <a:off x="2455025" y="3803388"/>
                <a:ext cx="475300" cy="274375"/>
              </a:xfrm>
              <a:custGeom>
                <a:rect b="b" l="l" r="r" t="t"/>
                <a:pathLst>
                  <a:path extrusionOk="0" h="10975" w="19012">
                    <a:moveTo>
                      <a:pt x="18043" y="0"/>
                    </a:moveTo>
                    <a:cubicBezTo>
                      <a:pt x="17986" y="0"/>
                      <a:pt x="17931" y="7"/>
                      <a:pt x="17874" y="17"/>
                    </a:cubicBezTo>
                    <a:cubicBezTo>
                      <a:pt x="17811" y="33"/>
                      <a:pt x="17754" y="53"/>
                      <a:pt x="17701" y="84"/>
                    </a:cubicBezTo>
                    <a:lnTo>
                      <a:pt x="244" y="10162"/>
                    </a:lnTo>
                    <a:cubicBezTo>
                      <a:pt x="211" y="10182"/>
                      <a:pt x="181" y="10206"/>
                      <a:pt x="151" y="10232"/>
                    </a:cubicBezTo>
                    <a:cubicBezTo>
                      <a:pt x="94" y="10282"/>
                      <a:pt x="41" y="10348"/>
                      <a:pt x="1" y="10419"/>
                    </a:cubicBezTo>
                    <a:lnTo>
                      <a:pt x="972" y="10974"/>
                    </a:lnTo>
                    <a:lnTo>
                      <a:pt x="19012" y="559"/>
                    </a:lnTo>
                    <a:cubicBezTo>
                      <a:pt x="18968" y="489"/>
                      <a:pt x="18918" y="423"/>
                      <a:pt x="18858" y="369"/>
                    </a:cubicBezTo>
                    <a:cubicBezTo>
                      <a:pt x="18829" y="346"/>
                      <a:pt x="18798" y="323"/>
                      <a:pt x="18769" y="306"/>
                    </a:cubicBezTo>
                    <a:lnTo>
                      <a:pt x="18632" y="226"/>
                    </a:lnTo>
                    <a:lnTo>
                      <a:pt x="18382" y="84"/>
                    </a:lnTo>
                    <a:cubicBezTo>
                      <a:pt x="18326" y="50"/>
                      <a:pt x="18260" y="27"/>
                      <a:pt x="18186" y="13"/>
                    </a:cubicBezTo>
                    <a:cubicBezTo>
                      <a:pt x="18140" y="7"/>
                      <a:pt x="18090" y="0"/>
                      <a:pt x="1804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43"/>
              <p:cNvSpPr/>
              <p:nvPr/>
            </p:nvSpPr>
            <p:spPr>
              <a:xfrm>
                <a:off x="2930725" y="3816438"/>
                <a:ext cx="1175" cy="1875"/>
              </a:xfrm>
              <a:custGeom>
                <a:rect b="b" l="l" r="r" t="t"/>
                <a:pathLst>
                  <a:path extrusionOk="0" h="75" w="47">
                    <a:moveTo>
                      <a:pt x="47" y="1"/>
                    </a:moveTo>
                    <a:lnTo>
                      <a:pt x="0" y="70"/>
                    </a:lnTo>
                    <a:lnTo>
                      <a:pt x="0" y="74"/>
                    </a:lnTo>
                    <a:lnTo>
                      <a:pt x="47" y="1"/>
                    </a:lnTo>
                    <a:close/>
                  </a:path>
                </a:pathLst>
              </a:custGeom>
              <a:solidFill>
                <a:srgbClr val="C8C8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43"/>
              <p:cNvSpPr/>
              <p:nvPr/>
            </p:nvSpPr>
            <p:spPr>
              <a:xfrm>
                <a:off x="2479325" y="3818188"/>
                <a:ext cx="453500" cy="609575"/>
              </a:xfrm>
              <a:custGeom>
                <a:rect b="b" l="l" r="r" t="t"/>
                <a:pathLst>
                  <a:path extrusionOk="0" h="24383" w="18140">
                    <a:moveTo>
                      <a:pt x="18056" y="0"/>
                    </a:moveTo>
                    <a:lnTo>
                      <a:pt x="10941" y="10901"/>
                    </a:lnTo>
                    <a:lnTo>
                      <a:pt x="9644" y="12890"/>
                    </a:lnTo>
                    <a:cubicBezTo>
                      <a:pt x="9394" y="13272"/>
                      <a:pt x="8975" y="13485"/>
                      <a:pt x="8543" y="13485"/>
                    </a:cubicBezTo>
                    <a:cubicBezTo>
                      <a:pt x="8389" y="13485"/>
                      <a:pt x="8233" y="13459"/>
                      <a:pt x="8084" y="13406"/>
                    </a:cubicBezTo>
                    <a:lnTo>
                      <a:pt x="0" y="10382"/>
                    </a:lnTo>
                    <a:lnTo>
                      <a:pt x="6920" y="13439"/>
                    </a:lnTo>
                    <a:lnTo>
                      <a:pt x="0" y="23937"/>
                    </a:lnTo>
                    <a:lnTo>
                      <a:pt x="0" y="24160"/>
                    </a:lnTo>
                    <a:cubicBezTo>
                      <a:pt x="0" y="24273"/>
                      <a:pt x="40" y="24349"/>
                      <a:pt x="103" y="24383"/>
                    </a:cubicBezTo>
                    <a:lnTo>
                      <a:pt x="6952" y="13452"/>
                    </a:lnTo>
                    <a:lnTo>
                      <a:pt x="8027" y="13928"/>
                    </a:lnTo>
                    <a:cubicBezTo>
                      <a:pt x="8200" y="14004"/>
                      <a:pt x="8380" y="14041"/>
                      <a:pt x="8556" y="14041"/>
                    </a:cubicBezTo>
                    <a:cubicBezTo>
                      <a:pt x="8998" y="14041"/>
                      <a:pt x="9424" y="13815"/>
                      <a:pt x="9674" y="13422"/>
                    </a:cubicBezTo>
                    <a:lnTo>
                      <a:pt x="11180" y="11007"/>
                    </a:lnTo>
                    <a:lnTo>
                      <a:pt x="18032" y="14031"/>
                    </a:lnTo>
                    <a:cubicBezTo>
                      <a:pt x="18096" y="13925"/>
                      <a:pt x="18136" y="13802"/>
                      <a:pt x="18139" y="13691"/>
                    </a:cubicBezTo>
                    <a:lnTo>
                      <a:pt x="11200" y="10977"/>
                    </a:lnTo>
                    <a:lnTo>
                      <a:pt x="18056" y="4"/>
                    </a:lnTo>
                    <a:lnTo>
                      <a:pt x="1805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43"/>
              <p:cNvSpPr/>
              <p:nvPr/>
            </p:nvSpPr>
            <p:spPr>
              <a:xfrm>
                <a:off x="3551750" y="3132313"/>
                <a:ext cx="469600" cy="617200"/>
              </a:xfrm>
              <a:custGeom>
                <a:rect b="b" l="l" r="r" t="t"/>
                <a:pathLst>
                  <a:path extrusionOk="0" h="24688" w="18784">
                    <a:moveTo>
                      <a:pt x="17849" y="1"/>
                    </a:moveTo>
                    <a:cubicBezTo>
                      <a:pt x="17797" y="1"/>
                      <a:pt x="17739" y="17"/>
                      <a:pt x="17677" y="52"/>
                    </a:cubicBezTo>
                    <a:lnTo>
                      <a:pt x="6653" y="6413"/>
                    </a:lnTo>
                    <a:lnTo>
                      <a:pt x="6357" y="5421"/>
                    </a:lnTo>
                    <a:cubicBezTo>
                      <a:pt x="6327" y="5321"/>
                      <a:pt x="6267" y="5252"/>
                      <a:pt x="6198" y="5209"/>
                    </a:cubicBezTo>
                    <a:lnTo>
                      <a:pt x="6198" y="5206"/>
                    </a:lnTo>
                    <a:lnTo>
                      <a:pt x="5472" y="4790"/>
                    </a:lnTo>
                    <a:lnTo>
                      <a:pt x="5476" y="4790"/>
                    </a:lnTo>
                    <a:cubicBezTo>
                      <a:pt x="5425" y="4762"/>
                      <a:pt x="5369" y="4747"/>
                      <a:pt x="5311" y="4747"/>
                    </a:cubicBezTo>
                    <a:cubicBezTo>
                      <a:pt x="5250" y="4747"/>
                      <a:pt x="5186" y="4764"/>
                      <a:pt x="5123" y="4799"/>
                    </a:cubicBezTo>
                    <a:lnTo>
                      <a:pt x="383" y="7533"/>
                    </a:lnTo>
                    <a:cubicBezTo>
                      <a:pt x="170" y="7656"/>
                      <a:pt x="0" y="7956"/>
                      <a:pt x="0" y="8202"/>
                    </a:cubicBezTo>
                    <a:lnTo>
                      <a:pt x="0" y="23999"/>
                    </a:lnTo>
                    <a:cubicBezTo>
                      <a:pt x="0" y="24116"/>
                      <a:pt x="40" y="24199"/>
                      <a:pt x="103" y="24242"/>
                    </a:cubicBezTo>
                    <a:lnTo>
                      <a:pt x="110" y="24246"/>
                    </a:lnTo>
                    <a:lnTo>
                      <a:pt x="113" y="24249"/>
                    </a:lnTo>
                    <a:lnTo>
                      <a:pt x="832" y="24661"/>
                    </a:lnTo>
                    <a:cubicBezTo>
                      <a:pt x="832" y="24665"/>
                      <a:pt x="835" y="24665"/>
                      <a:pt x="838" y="24665"/>
                    </a:cubicBezTo>
                    <a:lnTo>
                      <a:pt x="846" y="24668"/>
                    </a:lnTo>
                    <a:cubicBezTo>
                      <a:pt x="872" y="24681"/>
                      <a:pt x="902" y="24688"/>
                      <a:pt x="936" y="24688"/>
                    </a:cubicBezTo>
                    <a:cubicBezTo>
                      <a:pt x="987" y="24688"/>
                      <a:pt x="1046" y="24672"/>
                      <a:pt x="1108" y="24638"/>
                    </a:cubicBezTo>
                    <a:lnTo>
                      <a:pt x="18398" y="14652"/>
                    </a:lnTo>
                    <a:cubicBezTo>
                      <a:pt x="18612" y="14529"/>
                      <a:pt x="18784" y="14233"/>
                      <a:pt x="18784" y="13987"/>
                    </a:cubicBezTo>
                    <a:lnTo>
                      <a:pt x="18784" y="691"/>
                    </a:lnTo>
                    <a:cubicBezTo>
                      <a:pt x="18784" y="575"/>
                      <a:pt x="18744" y="491"/>
                      <a:pt x="18678" y="448"/>
                    </a:cubicBezTo>
                    <a:lnTo>
                      <a:pt x="18681" y="448"/>
                    </a:lnTo>
                    <a:lnTo>
                      <a:pt x="18675" y="445"/>
                    </a:lnTo>
                    <a:cubicBezTo>
                      <a:pt x="18675" y="445"/>
                      <a:pt x="18671" y="442"/>
                      <a:pt x="18668" y="442"/>
                    </a:cubicBezTo>
                    <a:lnTo>
                      <a:pt x="17950" y="26"/>
                    </a:lnTo>
                    <a:cubicBezTo>
                      <a:pt x="17920" y="9"/>
                      <a:pt x="17886" y="1"/>
                      <a:pt x="178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43"/>
              <p:cNvSpPr/>
              <p:nvPr/>
            </p:nvSpPr>
            <p:spPr>
              <a:xfrm>
                <a:off x="3554575" y="3250963"/>
                <a:ext cx="151875" cy="87350"/>
              </a:xfrm>
              <a:custGeom>
                <a:rect b="b" l="l" r="r" t="t"/>
                <a:pathLst>
                  <a:path extrusionOk="0" h="3494" w="6075">
                    <a:moveTo>
                      <a:pt x="5196" y="0"/>
                    </a:moveTo>
                    <a:cubicBezTo>
                      <a:pt x="5156" y="0"/>
                      <a:pt x="5113" y="7"/>
                      <a:pt x="5070" y="24"/>
                    </a:cubicBezTo>
                    <a:lnTo>
                      <a:pt x="5010" y="53"/>
                    </a:lnTo>
                    <a:lnTo>
                      <a:pt x="270" y="2787"/>
                    </a:lnTo>
                    <a:cubicBezTo>
                      <a:pt x="186" y="2838"/>
                      <a:pt x="107" y="2914"/>
                      <a:pt x="44" y="3004"/>
                    </a:cubicBezTo>
                    <a:cubicBezTo>
                      <a:pt x="27" y="3027"/>
                      <a:pt x="14" y="3050"/>
                      <a:pt x="0" y="3077"/>
                    </a:cubicBezTo>
                    <a:lnTo>
                      <a:pt x="722" y="3493"/>
                    </a:lnTo>
                    <a:cubicBezTo>
                      <a:pt x="792" y="3373"/>
                      <a:pt x="888" y="3266"/>
                      <a:pt x="995" y="3207"/>
                    </a:cubicBezTo>
                    <a:lnTo>
                      <a:pt x="5732" y="472"/>
                    </a:lnTo>
                    <a:cubicBezTo>
                      <a:pt x="5795" y="436"/>
                      <a:pt x="5862" y="416"/>
                      <a:pt x="5925" y="416"/>
                    </a:cubicBezTo>
                    <a:cubicBezTo>
                      <a:pt x="5978" y="416"/>
                      <a:pt x="6028" y="429"/>
                      <a:pt x="6074" y="456"/>
                    </a:cubicBezTo>
                    <a:lnTo>
                      <a:pt x="5359" y="44"/>
                    </a:lnTo>
                    <a:cubicBezTo>
                      <a:pt x="5313" y="16"/>
                      <a:pt x="5256" y="0"/>
                      <a:pt x="519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43"/>
              <p:cNvSpPr/>
              <p:nvPr/>
            </p:nvSpPr>
            <p:spPr>
              <a:xfrm>
                <a:off x="3551650" y="3331613"/>
                <a:ext cx="2700" cy="406750"/>
              </a:xfrm>
              <a:custGeom>
                <a:rect b="b" l="l" r="r" t="t"/>
                <a:pathLst>
                  <a:path extrusionOk="0" h="16270" w="108">
                    <a:moveTo>
                      <a:pt x="47" y="1"/>
                    </a:moveTo>
                    <a:cubicBezTo>
                      <a:pt x="41" y="14"/>
                      <a:pt x="38" y="24"/>
                      <a:pt x="31" y="37"/>
                    </a:cubicBezTo>
                    <a:cubicBezTo>
                      <a:pt x="28" y="52"/>
                      <a:pt x="25" y="67"/>
                      <a:pt x="22" y="82"/>
                    </a:cubicBezTo>
                    <a:lnTo>
                      <a:pt x="22" y="82"/>
                    </a:lnTo>
                    <a:cubicBezTo>
                      <a:pt x="29" y="54"/>
                      <a:pt x="37" y="27"/>
                      <a:pt x="47" y="1"/>
                    </a:cubicBezTo>
                    <a:close/>
                    <a:moveTo>
                      <a:pt x="22" y="82"/>
                    </a:moveTo>
                    <a:cubicBezTo>
                      <a:pt x="19" y="95"/>
                      <a:pt x="16" y="109"/>
                      <a:pt x="14" y="122"/>
                    </a:cubicBezTo>
                    <a:lnTo>
                      <a:pt x="14" y="122"/>
                    </a:lnTo>
                    <a:cubicBezTo>
                      <a:pt x="16" y="110"/>
                      <a:pt x="18" y="99"/>
                      <a:pt x="21" y="88"/>
                    </a:cubicBezTo>
                    <a:cubicBezTo>
                      <a:pt x="21" y="86"/>
                      <a:pt x="22" y="84"/>
                      <a:pt x="22" y="82"/>
                    </a:cubicBezTo>
                    <a:close/>
                    <a:moveTo>
                      <a:pt x="14" y="122"/>
                    </a:moveTo>
                    <a:lnTo>
                      <a:pt x="14" y="122"/>
                    </a:lnTo>
                    <a:cubicBezTo>
                      <a:pt x="10" y="142"/>
                      <a:pt x="6" y="163"/>
                      <a:pt x="4" y="183"/>
                    </a:cubicBezTo>
                    <a:cubicBezTo>
                      <a:pt x="1" y="197"/>
                      <a:pt x="1" y="214"/>
                      <a:pt x="1" y="230"/>
                    </a:cubicBezTo>
                    <a:lnTo>
                      <a:pt x="4" y="7994"/>
                    </a:lnTo>
                    <a:lnTo>
                      <a:pt x="4" y="230"/>
                    </a:lnTo>
                    <a:cubicBezTo>
                      <a:pt x="4" y="196"/>
                      <a:pt x="7" y="159"/>
                      <a:pt x="14" y="122"/>
                    </a:cubicBezTo>
                    <a:close/>
                    <a:moveTo>
                      <a:pt x="64" y="16230"/>
                    </a:moveTo>
                    <a:lnTo>
                      <a:pt x="64" y="16230"/>
                    </a:lnTo>
                    <a:cubicBezTo>
                      <a:pt x="78" y="16247"/>
                      <a:pt x="91" y="16260"/>
                      <a:pt x="107" y="16270"/>
                    </a:cubicBezTo>
                    <a:cubicBezTo>
                      <a:pt x="94" y="16260"/>
                      <a:pt x="78" y="16247"/>
                      <a:pt x="64" y="16230"/>
                    </a:cubicBezTo>
                    <a:close/>
                  </a:path>
                </a:pathLst>
              </a:custGeom>
              <a:solidFill>
                <a:srgbClr val="E5E5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43"/>
              <p:cNvSpPr/>
              <p:nvPr/>
            </p:nvSpPr>
            <p:spPr>
              <a:xfrm>
                <a:off x="3551750" y="3327888"/>
                <a:ext cx="20900" cy="420725"/>
              </a:xfrm>
              <a:custGeom>
                <a:rect b="b" l="l" r="r" t="t"/>
                <a:pathLst>
                  <a:path extrusionOk="0" h="16829" w="836">
                    <a:moveTo>
                      <a:pt x="113" y="0"/>
                    </a:moveTo>
                    <a:cubicBezTo>
                      <a:pt x="110" y="0"/>
                      <a:pt x="110" y="3"/>
                      <a:pt x="107" y="7"/>
                    </a:cubicBezTo>
                    <a:cubicBezTo>
                      <a:pt x="100" y="17"/>
                      <a:pt x="97" y="27"/>
                      <a:pt x="90" y="37"/>
                    </a:cubicBezTo>
                    <a:cubicBezTo>
                      <a:pt x="90" y="40"/>
                      <a:pt x="90" y="43"/>
                      <a:pt x="87" y="47"/>
                    </a:cubicBezTo>
                    <a:cubicBezTo>
                      <a:pt x="70" y="80"/>
                      <a:pt x="57" y="113"/>
                      <a:pt x="43" y="150"/>
                    </a:cubicBezTo>
                    <a:cubicBezTo>
                      <a:pt x="14" y="226"/>
                      <a:pt x="0" y="306"/>
                      <a:pt x="0" y="379"/>
                    </a:cubicBezTo>
                    <a:lnTo>
                      <a:pt x="0" y="8143"/>
                    </a:lnTo>
                    <a:lnTo>
                      <a:pt x="0" y="16176"/>
                    </a:lnTo>
                    <a:cubicBezTo>
                      <a:pt x="0" y="16223"/>
                      <a:pt x="7" y="16263"/>
                      <a:pt x="20" y="16299"/>
                    </a:cubicBezTo>
                    <a:cubicBezTo>
                      <a:pt x="23" y="16316"/>
                      <a:pt x="30" y="16329"/>
                      <a:pt x="37" y="16343"/>
                    </a:cubicBezTo>
                    <a:cubicBezTo>
                      <a:pt x="43" y="16356"/>
                      <a:pt x="54" y="16369"/>
                      <a:pt x="60" y="16379"/>
                    </a:cubicBezTo>
                    <a:cubicBezTo>
                      <a:pt x="74" y="16396"/>
                      <a:pt x="90" y="16409"/>
                      <a:pt x="103" y="16419"/>
                    </a:cubicBezTo>
                    <a:lnTo>
                      <a:pt x="107" y="16419"/>
                    </a:lnTo>
                    <a:lnTo>
                      <a:pt x="110" y="16423"/>
                    </a:lnTo>
                    <a:lnTo>
                      <a:pt x="113" y="16423"/>
                    </a:lnTo>
                    <a:lnTo>
                      <a:pt x="113" y="16426"/>
                    </a:lnTo>
                    <a:lnTo>
                      <a:pt x="433" y="16609"/>
                    </a:lnTo>
                    <a:lnTo>
                      <a:pt x="812" y="16828"/>
                    </a:lnTo>
                    <a:cubicBezTo>
                      <a:pt x="798" y="16815"/>
                      <a:pt x="786" y="16802"/>
                      <a:pt x="775" y="16785"/>
                    </a:cubicBezTo>
                    <a:cubicBezTo>
                      <a:pt x="766" y="16772"/>
                      <a:pt x="755" y="16758"/>
                      <a:pt x="752" y="16742"/>
                    </a:cubicBezTo>
                    <a:cubicBezTo>
                      <a:pt x="746" y="16735"/>
                      <a:pt x="742" y="16725"/>
                      <a:pt x="739" y="16718"/>
                    </a:cubicBezTo>
                    <a:cubicBezTo>
                      <a:pt x="739" y="16712"/>
                      <a:pt x="735" y="16705"/>
                      <a:pt x="735" y="16698"/>
                    </a:cubicBezTo>
                    <a:cubicBezTo>
                      <a:pt x="732" y="16685"/>
                      <a:pt x="729" y="16672"/>
                      <a:pt x="729" y="16662"/>
                    </a:cubicBezTo>
                    <a:cubicBezTo>
                      <a:pt x="726" y="16638"/>
                      <a:pt x="722" y="16615"/>
                      <a:pt x="722" y="16592"/>
                    </a:cubicBezTo>
                    <a:lnTo>
                      <a:pt x="722" y="795"/>
                    </a:lnTo>
                    <a:cubicBezTo>
                      <a:pt x="722" y="672"/>
                      <a:pt x="766" y="536"/>
                      <a:pt x="835" y="416"/>
                    </a:cubicBezTo>
                    <a:lnTo>
                      <a:pt x="113"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43"/>
              <p:cNvSpPr/>
              <p:nvPr/>
            </p:nvSpPr>
            <p:spPr>
              <a:xfrm>
                <a:off x="2901450" y="4364663"/>
                <a:ext cx="379300" cy="276275"/>
              </a:xfrm>
              <a:custGeom>
                <a:rect b="b" l="l" r="r" t="t"/>
                <a:pathLst>
                  <a:path extrusionOk="0" h="11051" w="15172">
                    <a:moveTo>
                      <a:pt x="13831" y="1"/>
                    </a:moveTo>
                    <a:cubicBezTo>
                      <a:pt x="13659" y="1"/>
                      <a:pt x="13487" y="39"/>
                      <a:pt x="13355" y="115"/>
                    </a:cubicBezTo>
                    <a:lnTo>
                      <a:pt x="476" y="7547"/>
                    </a:lnTo>
                    <a:cubicBezTo>
                      <a:pt x="213" y="7696"/>
                      <a:pt x="0" y="8066"/>
                      <a:pt x="0" y="8371"/>
                    </a:cubicBezTo>
                    <a:lnTo>
                      <a:pt x="0" y="9888"/>
                    </a:lnTo>
                    <a:cubicBezTo>
                      <a:pt x="0" y="10191"/>
                      <a:pt x="213" y="10560"/>
                      <a:pt x="476" y="10713"/>
                    </a:cubicBezTo>
                    <a:lnTo>
                      <a:pt x="865" y="10937"/>
                    </a:lnTo>
                    <a:cubicBezTo>
                      <a:pt x="996" y="11013"/>
                      <a:pt x="1168" y="11051"/>
                      <a:pt x="1341" y="11051"/>
                    </a:cubicBezTo>
                    <a:cubicBezTo>
                      <a:pt x="1513" y="11051"/>
                      <a:pt x="1685" y="11013"/>
                      <a:pt x="1816" y="10937"/>
                    </a:cubicBezTo>
                    <a:lnTo>
                      <a:pt x="14696" y="3505"/>
                    </a:lnTo>
                    <a:cubicBezTo>
                      <a:pt x="14958" y="3356"/>
                      <a:pt x="15172" y="2983"/>
                      <a:pt x="15172" y="2680"/>
                    </a:cubicBezTo>
                    <a:lnTo>
                      <a:pt x="15172" y="1163"/>
                    </a:lnTo>
                    <a:cubicBezTo>
                      <a:pt x="15172" y="861"/>
                      <a:pt x="14958" y="491"/>
                      <a:pt x="14696" y="339"/>
                    </a:cubicBezTo>
                    <a:lnTo>
                      <a:pt x="14307" y="115"/>
                    </a:lnTo>
                    <a:cubicBezTo>
                      <a:pt x="14176" y="39"/>
                      <a:pt x="14003" y="1"/>
                      <a:pt x="13831" y="1"/>
                    </a:cubicBez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43"/>
              <p:cNvSpPr/>
              <p:nvPr/>
            </p:nvSpPr>
            <p:spPr>
              <a:xfrm>
                <a:off x="2901450" y="4562213"/>
                <a:ext cx="43425" cy="78725"/>
              </a:xfrm>
              <a:custGeom>
                <a:rect b="b" l="l" r="r" t="t"/>
                <a:pathLst>
                  <a:path extrusionOk="0" h="3149" w="1737">
                    <a:moveTo>
                      <a:pt x="140" y="1"/>
                    </a:moveTo>
                    <a:cubicBezTo>
                      <a:pt x="54" y="147"/>
                      <a:pt x="0" y="316"/>
                      <a:pt x="0" y="469"/>
                    </a:cubicBezTo>
                    <a:lnTo>
                      <a:pt x="0" y="1986"/>
                    </a:lnTo>
                    <a:cubicBezTo>
                      <a:pt x="0" y="2289"/>
                      <a:pt x="213" y="2658"/>
                      <a:pt x="476" y="2811"/>
                    </a:cubicBezTo>
                    <a:lnTo>
                      <a:pt x="865" y="3035"/>
                    </a:lnTo>
                    <a:cubicBezTo>
                      <a:pt x="995" y="3111"/>
                      <a:pt x="1166" y="3149"/>
                      <a:pt x="1337" y="3149"/>
                    </a:cubicBezTo>
                    <a:cubicBezTo>
                      <a:pt x="1478" y="3149"/>
                      <a:pt x="1618" y="3124"/>
                      <a:pt x="1737" y="3074"/>
                    </a:cubicBezTo>
                    <a:lnTo>
                      <a:pt x="1737" y="3074"/>
                    </a:lnTo>
                    <a:cubicBezTo>
                      <a:pt x="1690" y="3091"/>
                      <a:pt x="1647" y="3100"/>
                      <a:pt x="1606" y="3100"/>
                    </a:cubicBezTo>
                    <a:cubicBezTo>
                      <a:pt x="1448" y="3100"/>
                      <a:pt x="1341" y="2975"/>
                      <a:pt x="1341" y="2758"/>
                    </a:cubicBezTo>
                    <a:lnTo>
                      <a:pt x="1341" y="1245"/>
                    </a:lnTo>
                    <a:cubicBezTo>
                      <a:pt x="1341" y="1091"/>
                      <a:pt x="1394" y="922"/>
                      <a:pt x="1480" y="772"/>
                    </a:cubicBezTo>
                    <a:lnTo>
                      <a:pt x="140"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43"/>
              <p:cNvSpPr/>
              <p:nvPr/>
            </p:nvSpPr>
            <p:spPr>
              <a:xfrm>
                <a:off x="2904925" y="4364663"/>
                <a:ext cx="375500" cy="216875"/>
              </a:xfrm>
              <a:custGeom>
                <a:rect b="b" l="l" r="r" t="t"/>
                <a:pathLst>
                  <a:path extrusionOk="0" h="8675" w="15020">
                    <a:moveTo>
                      <a:pt x="13692" y="1"/>
                    </a:moveTo>
                    <a:cubicBezTo>
                      <a:pt x="13520" y="1"/>
                      <a:pt x="13348" y="39"/>
                      <a:pt x="13216" y="115"/>
                    </a:cubicBezTo>
                    <a:lnTo>
                      <a:pt x="337" y="7547"/>
                    </a:lnTo>
                    <a:cubicBezTo>
                      <a:pt x="207" y="7623"/>
                      <a:pt x="87" y="7750"/>
                      <a:pt x="1" y="7903"/>
                    </a:cubicBezTo>
                    <a:lnTo>
                      <a:pt x="1341" y="8674"/>
                    </a:lnTo>
                    <a:cubicBezTo>
                      <a:pt x="1427" y="8525"/>
                      <a:pt x="1547" y="8395"/>
                      <a:pt x="1677" y="8322"/>
                    </a:cubicBezTo>
                    <a:lnTo>
                      <a:pt x="14557" y="887"/>
                    </a:lnTo>
                    <a:cubicBezTo>
                      <a:pt x="14633" y="843"/>
                      <a:pt x="14705" y="823"/>
                      <a:pt x="14769" y="823"/>
                    </a:cubicBezTo>
                    <a:cubicBezTo>
                      <a:pt x="14890" y="823"/>
                      <a:pt x="14982" y="896"/>
                      <a:pt x="15019" y="1027"/>
                    </a:cubicBezTo>
                    <a:cubicBezTo>
                      <a:pt x="14973" y="758"/>
                      <a:pt x="14784" y="468"/>
                      <a:pt x="14557" y="339"/>
                    </a:cubicBezTo>
                    <a:lnTo>
                      <a:pt x="14168" y="115"/>
                    </a:lnTo>
                    <a:cubicBezTo>
                      <a:pt x="14037" y="39"/>
                      <a:pt x="13864" y="1"/>
                      <a:pt x="13692"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43"/>
              <p:cNvSpPr/>
              <p:nvPr/>
            </p:nvSpPr>
            <p:spPr>
              <a:xfrm>
                <a:off x="2964650" y="4575813"/>
                <a:ext cx="22625" cy="29200"/>
              </a:xfrm>
              <a:custGeom>
                <a:rect b="b" l="l" r="r" t="t"/>
                <a:pathLst>
                  <a:path extrusionOk="0" h="1168" w="905">
                    <a:moveTo>
                      <a:pt x="654" y="1"/>
                    </a:moveTo>
                    <a:cubicBezTo>
                      <a:pt x="593" y="1"/>
                      <a:pt x="525" y="21"/>
                      <a:pt x="452" y="62"/>
                    </a:cubicBezTo>
                    <a:cubicBezTo>
                      <a:pt x="203" y="205"/>
                      <a:pt x="0" y="558"/>
                      <a:pt x="0" y="847"/>
                    </a:cubicBezTo>
                    <a:cubicBezTo>
                      <a:pt x="0" y="1050"/>
                      <a:pt x="103" y="1167"/>
                      <a:pt x="251" y="1167"/>
                    </a:cubicBezTo>
                    <a:cubicBezTo>
                      <a:pt x="311" y="1167"/>
                      <a:pt x="380" y="1148"/>
                      <a:pt x="452" y="1106"/>
                    </a:cubicBezTo>
                    <a:cubicBezTo>
                      <a:pt x="702" y="963"/>
                      <a:pt x="905" y="610"/>
                      <a:pt x="905" y="321"/>
                    </a:cubicBezTo>
                    <a:cubicBezTo>
                      <a:pt x="905" y="119"/>
                      <a:pt x="803" y="1"/>
                      <a:pt x="654" y="1"/>
                    </a:cubicBezTo>
                    <a:close/>
                  </a:path>
                </a:pathLst>
              </a:custGeom>
              <a:solidFill>
                <a:srgbClr val="E6E6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43"/>
              <p:cNvSpPr/>
              <p:nvPr/>
            </p:nvSpPr>
            <p:spPr>
              <a:xfrm>
                <a:off x="3002075" y="4554188"/>
                <a:ext cx="22625" cy="29250"/>
              </a:xfrm>
              <a:custGeom>
                <a:rect b="b" l="l" r="r" t="t"/>
                <a:pathLst>
                  <a:path extrusionOk="0" h="1170" w="905">
                    <a:moveTo>
                      <a:pt x="654" y="1"/>
                    </a:moveTo>
                    <a:cubicBezTo>
                      <a:pt x="593" y="1"/>
                      <a:pt x="525" y="21"/>
                      <a:pt x="452" y="62"/>
                    </a:cubicBezTo>
                    <a:cubicBezTo>
                      <a:pt x="203" y="208"/>
                      <a:pt x="0" y="557"/>
                      <a:pt x="0" y="847"/>
                    </a:cubicBezTo>
                    <a:cubicBezTo>
                      <a:pt x="0" y="1052"/>
                      <a:pt x="102" y="1170"/>
                      <a:pt x="249" y="1170"/>
                    </a:cubicBezTo>
                    <a:cubicBezTo>
                      <a:pt x="310" y="1170"/>
                      <a:pt x="379" y="1149"/>
                      <a:pt x="452" y="1107"/>
                    </a:cubicBezTo>
                    <a:cubicBezTo>
                      <a:pt x="702" y="964"/>
                      <a:pt x="905" y="611"/>
                      <a:pt x="905" y="325"/>
                    </a:cubicBezTo>
                    <a:cubicBezTo>
                      <a:pt x="905" y="119"/>
                      <a:pt x="803" y="1"/>
                      <a:pt x="654" y="1"/>
                    </a:cubicBezTo>
                    <a:close/>
                  </a:path>
                </a:pathLst>
              </a:custGeom>
              <a:solidFill>
                <a:srgbClr val="E6E6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43"/>
              <p:cNvSpPr/>
              <p:nvPr/>
            </p:nvSpPr>
            <p:spPr>
              <a:xfrm>
                <a:off x="3039500" y="4532588"/>
                <a:ext cx="22625" cy="29275"/>
              </a:xfrm>
              <a:custGeom>
                <a:rect b="b" l="l" r="r" t="t"/>
                <a:pathLst>
                  <a:path extrusionOk="0" h="1171" w="905">
                    <a:moveTo>
                      <a:pt x="653" y="0"/>
                    </a:moveTo>
                    <a:cubicBezTo>
                      <a:pt x="593" y="0"/>
                      <a:pt x="524" y="20"/>
                      <a:pt x="452" y="61"/>
                    </a:cubicBezTo>
                    <a:cubicBezTo>
                      <a:pt x="203" y="208"/>
                      <a:pt x="0" y="557"/>
                      <a:pt x="0" y="847"/>
                    </a:cubicBezTo>
                    <a:cubicBezTo>
                      <a:pt x="0" y="1052"/>
                      <a:pt x="103" y="1170"/>
                      <a:pt x="251" y="1170"/>
                    </a:cubicBezTo>
                    <a:cubicBezTo>
                      <a:pt x="312" y="1170"/>
                      <a:pt x="380" y="1151"/>
                      <a:pt x="452" y="1109"/>
                    </a:cubicBezTo>
                    <a:cubicBezTo>
                      <a:pt x="702" y="962"/>
                      <a:pt x="905" y="613"/>
                      <a:pt x="905" y="324"/>
                    </a:cubicBezTo>
                    <a:cubicBezTo>
                      <a:pt x="905" y="118"/>
                      <a:pt x="802" y="0"/>
                      <a:pt x="653" y="0"/>
                    </a:cubicBezTo>
                    <a:close/>
                  </a:path>
                </a:pathLst>
              </a:custGeom>
              <a:solidFill>
                <a:srgbClr val="E6E6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43"/>
              <p:cNvSpPr/>
              <p:nvPr/>
            </p:nvSpPr>
            <p:spPr>
              <a:xfrm>
                <a:off x="3076925" y="4510988"/>
                <a:ext cx="22625" cy="29250"/>
              </a:xfrm>
              <a:custGeom>
                <a:rect b="b" l="l" r="r" t="t"/>
                <a:pathLst>
                  <a:path extrusionOk="0" h="1170" w="905">
                    <a:moveTo>
                      <a:pt x="655" y="1"/>
                    </a:moveTo>
                    <a:cubicBezTo>
                      <a:pt x="594" y="1"/>
                      <a:pt x="525" y="21"/>
                      <a:pt x="452" y="64"/>
                    </a:cubicBezTo>
                    <a:cubicBezTo>
                      <a:pt x="203" y="206"/>
                      <a:pt x="0" y="556"/>
                      <a:pt x="0" y="845"/>
                    </a:cubicBezTo>
                    <a:cubicBezTo>
                      <a:pt x="0" y="1051"/>
                      <a:pt x="102" y="1169"/>
                      <a:pt x="251" y="1169"/>
                    </a:cubicBezTo>
                    <a:cubicBezTo>
                      <a:pt x="311" y="1169"/>
                      <a:pt x="380" y="1150"/>
                      <a:pt x="452" y="1108"/>
                    </a:cubicBezTo>
                    <a:cubicBezTo>
                      <a:pt x="702" y="962"/>
                      <a:pt x="905" y="613"/>
                      <a:pt x="905" y="323"/>
                    </a:cubicBezTo>
                    <a:cubicBezTo>
                      <a:pt x="905" y="119"/>
                      <a:pt x="803" y="1"/>
                      <a:pt x="655" y="1"/>
                    </a:cubicBezTo>
                    <a:close/>
                  </a:path>
                </a:pathLst>
              </a:custGeom>
              <a:solidFill>
                <a:srgbClr val="E6E6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43"/>
              <p:cNvSpPr/>
              <p:nvPr/>
            </p:nvSpPr>
            <p:spPr>
              <a:xfrm>
                <a:off x="3114325" y="4489388"/>
                <a:ext cx="22650" cy="29225"/>
              </a:xfrm>
              <a:custGeom>
                <a:rect b="b" l="l" r="r" t="t"/>
                <a:pathLst>
                  <a:path extrusionOk="0" h="1169" w="906">
                    <a:moveTo>
                      <a:pt x="655" y="0"/>
                    </a:moveTo>
                    <a:cubicBezTo>
                      <a:pt x="594" y="0"/>
                      <a:pt x="526" y="20"/>
                      <a:pt x="453" y="63"/>
                    </a:cubicBezTo>
                    <a:cubicBezTo>
                      <a:pt x="204" y="206"/>
                      <a:pt x="1" y="559"/>
                      <a:pt x="1" y="845"/>
                    </a:cubicBezTo>
                    <a:cubicBezTo>
                      <a:pt x="1" y="1050"/>
                      <a:pt x="103" y="1168"/>
                      <a:pt x="252" y="1168"/>
                    </a:cubicBezTo>
                    <a:cubicBezTo>
                      <a:pt x="312" y="1168"/>
                      <a:pt x="381" y="1149"/>
                      <a:pt x="453" y="1107"/>
                    </a:cubicBezTo>
                    <a:cubicBezTo>
                      <a:pt x="703" y="964"/>
                      <a:pt x="905" y="611"/>
                      <a:pt x="905" y="322"/>
                    </a:cubicBezTo>
                    <a:cubicBezTo>
                      <a:pt x="905" y="119"/>
                      <a:pt x="804" y="0"/>
                      <a:pt x="655" y="0"/>
                    </a:cubicBezTo>
                    <a:close/>
                  </a:path>
                </a:pathLst>
              </a:custGeom>
              <a:solidFill>
                <a:srgbClr val="E6E6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43"/>
              <p:cNvSpPr/>
              <p:nvPr/>
            </p:nvSpPr>
            <p:spPr>
              <a:xfrm>
                <a:off x="3151750" y="4467788"/>
                <a:ext cx="22650" cy="29250"/>
              </a:xfrm>
              <a:custGeom>
                <a:rect b="b" l="l" r="r" t="t"/>
                <a:pathLst>
                  <a:path extrusionOk="0" h="1170" w="906">
                    <a:moveTo>
                      <a:pt x="654" y="1"/>
                    </a:moveTo>
                    <a:cubicBezTo>
                      <a:pt x="593" y="1"/>
                      <a:pt x="525" y="20"/>
                      <a:pt x="453" y="62"/>
                    </a:cubicBezTo>
                    <a:cubicBezTo>
                      <a:pt x="204" y="205"/>
                      <a:pt x="1" y="557"/>
                      <a:pt x="1" y="847"/>
                    </a:cubicBezTo>
                    <a:cubicBezTo>
                      <a:pt x="1" y="1050"/>
                      <a:pt x="103" y="1169"/>
                      <a:pt x="251" y="1169"/>
                    </a:cubicBezTo>
                    <a:cubicBezTo>
                      <a:pt x="312" y="1169"/>
                      <a:pt x="380" y="1149"/>
                      <a:pt x="453" y="1107"/>
                    </a:cubicBezTo>
                    <a:cubicBezTo>
                      <a:pt x="703" y="964"/>
                      <a:pt x="905" y="611"/>
                      <a:pt x="905" y="325"/>
                    </a:cubicBezTo>
                    <a:cubicBezTo>
                      <a:pt x="905" y="119"/>
                      <a:pt x="803" y="1"/>
                      <a:pt x="654" y="1"/>
                    </a:cubicBezTo>
                    <a:close/>
                  </a:path>
                </a:pathLst>
              </a:custGeom>
              <a:solidFill>
                <a:srgbClr val="E6E6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43"/>
              <p:cNvSpPr/>
              <p:nvPr/>
            </p:nvSpPr>
            <p:spPr>
              <a:xfrm>
                <a:off x="3189175" y="4446188"/>
                <a:ext cx="22650" cy="29225"/>
              </a:xfrm>
              <a:custGeom>
                <a:rect b="b" l="l" r="r" t="t"/>
                <a:pathLst>
                  <a:path extrusionOk="0" h="1169" w="906">
                    <a:moveTo>
                      <a:pt x="654" y="0"/>
                    </a:moveTo>
                    <a:cubicBezTo>
                      <a:pt x="593" y="0"/>
                      <a:pt x="525" y="20"/>
                      <a:pt x="453" y="61"/>
                    </a:cubicBezTo>
                    <a:cubicBezTo>
                      <a:pt x="203" y="207"/>
                      <a:pt x="1" y="557"/>
                      <a:pt x="1" y="846"/>
                    </a:cubicBezTo>
                    <a:cubicBezTo>
                      <a:pt x="1" y="1051"/>
                      <a:pt x="102" y="1169"/>
                      <a:pt x="249" y="1169"/>
                    </a:cubicBezTo>
                    <a:cubicBezTo>
                      <a:pt x="310" y="1169"/>
                      <a:pt x="379" y="1148"/>
                      <a:pt x="453" y="1105"/>
                    </a:cubicBezTo>
                    <a:cubicBezTo>
                      <a:pt x="702" y="962"/>
                      <a:pt x="905" y="613"/>
                      <a:pt x="905" y="324"/>
                    </a:cubicBezTo>
                    <a:cubicBezTo>
                      <a:pt x="905" y="118"/>
                      <a:pt x="803" y="0"/>
                      <a:pt x="654" y="0"/>
                    </a:cubicBezTo>
                    <a:close/>
                  </a:path>
                </a:pathLst>
              </a:custGeom>
              <a:solidFill>
                <a:srgbClr val="E6E6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43"/>
              <p:cNvSpPr/>
              <p:nvPr/>
            </p:nvSpPr>
            <p:spPr>
              <a:xfrm>
                <a:off x="3226600" y="4424588"/>
                <a:ext cx="22650" cy="29225"/>
              </a:xfrm>
              <a:custGeom>
                <a:rect b="b" l="l" r="r" t="t"/>
                <a:pathLst>
                  <a:path extrusionOk="0" h="1169" w="906">
                    <a:moveTo>
                      <a:pt x="656" y="0"/>
                    </a:moveTo>
                    <a:cubicBezTo>
                      <a:pt x="595" y="0"/>
                      <a:pt x="526" y="21"/>
                      <a:pt x="452" y="64"/>
                    </a:cubicBezTo>
                    <a:cubicBezTo>
                      <a:pt x="203" y="207"/>
                      <a:pt x="1" y="556"/>
                      <a:pt x="1" y="845"/>
                    </a:cubicBezTo>
                    <a:cubicBezTo>
                      <a:pt x="1" y="1051"/>
                      <a:pt x="103" y="1169"/>
                      <a:pt x="251" y="1169"/>
                    </a:cubicBezTo>
                    <a:cubicBezTo>
                      <a:pt x="312" y="1169"/>
                      <a:pt x="380" y="1149"/>
                      <a:pt x="452" y="1108"/>
                    </a:cubicBezTo>
                    <a:cubicBezTo>
                      <a:pt x="702" y="962"/>
                      <a:pt x="905" y="612"/>
                      <a:pt x="905" y="323"/>
                    </a:cubicBezTo>
                    <a:cubicBezTo>
                      <a:pt x="905" y="118"/>
                      <a:pt x="804" y="0"/>
                      <a:pt x="656" y="0"/>
                    </a:cubicBezTo>
                    <a:close/>
                  </a:path>
                </a:pathLst>
              </a:custGeom>
              <a:solidFill>
                <a:srgbClr val="E6E6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43"/>
              <p:cNvSpPr/>
              <p:nvPr/>
            </p:nvSpPr>
            <p:spPr>
              <a:xfrm>
                <a:off x="2901450" y="4489738"/>
                <a:ext cx="379300" cy="276275"/>
              </a:xfrm>
              <a:custGeom>
                <a:rect b="b" l="l" r="r" t="t"/>
                <a:pathLst>
                  <a:path extrusionOk="0" h="11051" w="15172">
                    <a:moveTo>
                      <a:pt x="13831" y="0"/>
                    </a:moveTo>
                    <a:cubicBezTo>
                      <a:pt x="13659" y="0"/>
                      <a:pt x="13487" y="39"/>
                      <a:pt x="13355" y="115"/>
                    </a:cubicBezTo>
                    <a:lnTo>
                      <a:pt x="476" y="7546"/>
                    </a:lnTo>
                    <a:cubicBezTo>
                      <a:pt x="213" y="7696"/>
                      <a:pt x="0" y="8069"/>
                      <a:pt x="0" y="8372"/>
                    </a:cubicBezTo>
                    <a:lnTo>
                      <a:pt x="0" y="9888"/>
                    </a:lnTo>
                    <a:cubicBezTo>
                      <a:pt x="0" y="10191"/>
                      <a:pt x="213" y="10560"/>
                      <a:pt x="476" y="10713"/>
                    </a:cubicBezTo>
                    <a:lnTo>
                      <a:pt x="865" y="10936"/>
                    </a:lnTo>
                    <a:cubicBezTo>
                      <a:pt x="996" y="11012"/>
                      <a:pt x="1168" y="11051"/>
                      <a:pt x="1341" y="11051"/>
                    </a:cubicBezTo>
                    <a:cubicBezTo>
                      <a:pt x="1513" y="11051"/>
                      <a:pt x="1685" y="11012"/>
                      <a:pt x="1816" y="10936"/>
                    </a:cubicBezTo>
                    <a:lnTo>
                      <a:pt x="14696" y="3505"/>
                    </a:lnTo>
                    <a:cubicBezTo>
                      <a:pt x="14958" y="3355"/>
                      <a:pt x="15172" y="2986"/>
                      <a:pt x="15172" y="2680"/>
                    </a:cubicBezTo>
                    <a:lnTo>
                      <a:pt x="15172" y="1163"/>
                    </a:lnTo>
                    <a:cubicBezTo>
                      <a:pt x="15172" y="860"/>
                      <a:pt x="14958" y="491"/>
                      <a:pt x="14696" y="338"/>
                    </a:cubicBezTo>
                    <a:lnTo>
                      <a:pt x="14307" y="115"/>
                    </a:lnTo>
                    <a:cubicBezTo>
                      <a:pt x="14176" y="39"/>
                      <a:pt x="14003" y="0"/>
                      <a:pt x="13831" y="0"/>
                    </a:cubicBez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43"/>
              <p:cNvSpPr/>
              <p:nvPr/>
            </p:nvSpPr>
            <p:spPr>
              <a:xfrm>
                <a:off x="2901450" y="4687288"/>
                <a:ext cx="43425" cy="78725"/>
              </a:xfrm>
              <a:custGeom>
                <a:rect b="b" l="l" r="r" t="t"/>
                <a:pathLst>
                  <a:path extrusionOk="0" h="3149" w="1737">
                    <a:moveTo>
                      <a:pt x="140" y="0"/>
                    </a:moveTo>
                    <a:cubicBezTo>
                      <a:pt x="54" y="150"/>
                      <a:pt x="0" y="316"/>
                      <a:pt x="0" y="470"/>
                    </a:cubicBezTo>
                    <a:lnTo>
                      <a:pt x="0" y="1986"/>
                    </a:lnTo>
                    <a:cubicBezTo>
                      <a:pt x="0" y="2289"/>
                      <a:pt x="213" y="2658"/>
                      <a:pt x="476" y="2811"/>
                    </a:cubicBezTo>
                    <a:lnTo>
                      <a:pt x="865" y="3034"/>
                    </a:lnTo>
                    <a:cubicBezTo>
                      <a:pt x="995" y="3111"/>
                      <a:pt x="1166" y="3148"/>
                      <a:pt x="1338" y="3148"/>
                    </a:cubicBezTo>
                    <a:cubicBezTo>
                      <a:pt x="1478" y="3148"/>
                      <a:pt x="1618" y="3123"/>
                      <a:pt x="1737" y="3074"/>
                    </a:cubicBezTo>
                    <a:lnTo>
                      <a:pt x="1737" y="3074"/>
                    </a:lnTo>
                    <a:cubicBezTo>
                      <a:pt x="1690" y="3091"/>
                      <a:pt x="1646" y="3099"/>
                      <a:pt x="1606" y="3099"/>
                    </a:cubicBezTo>
                    <a:cubicBezTo>
                      <a:pt x="1448" y="3099"/>
                      <a:pt x="1341" y="2975"/>
                      <a:pt x="1341" y="2762"/>
                    </a:cubicBezTo>
                    <a:lnTo>
                      <a:pt x="1341" y="1245"/>
                    </a:lnTo>
                    <a:cubicBezTo>
                      <a:pt x="1341" y="1092"/>
                      <a:pt x="1394" y="921"/>
                      <a:pt x="1480" y="772"/>
                    </a:cubicBezTo>
                    <a:lnTo>
                      <a:pt x="140"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43"/>
              <p:cNvSpPr/>
              <p:nvPr/>
            </p:nvSpPr>
            <p:spPr>
              <a:xfrm>
                <a:off x="2904925" y="4489738"/>
                <a:ext cx="375500" cy="216950"/>
              </a:xfrm>
              <a:custGeom>
                <a:rect b="b" l="l" r="r" t="t"/>
                <a:pathLst>
                  <a:path extrusionOk="0" h="8678" w="15020">
                    <a:moveTo>
                      <a:pt x="13692" y="0"/>
                    </a:moveTo>
                    <a:cubicBezTo>
                      <a:pt x="13520" y="0"/>
                      <a:pt x="13348" y="39"/>
                      <a:pt x="13216" y="115"/>
                    </a:cubicBezTo>
                    <a:lnTo>
                      <a:pt x="337" y="7546"/>
                    </a:lnTo>
                    <a:cubicBezTo>
                      <a:pt x="207" y="7623"/>
                      <a:pt x="87" y="7753"/>
                      <a:pt x="1" y="7902"/>
                    </a:cubicBezTo>
                    <a:lnTo>
                      <a:pt x="1341" y="8677"/>
                    </a:lnTo>
                    <a:cubicBezTo>
                      <a:pt x="1427" y="8524"/>
                      <a:pt x="1547" y="8395"/>
                      <a:pt x="1677" y="8321"/>
                    </a:cubicBezTo>
                    <a:lnTo>
                      <a:pt x="14557" y="887"/>
                    </a:lnTo>
                    <a:cubicBezTo>
                      <a:pt x="14633" y="843"/>
                      <a:pt x="14705" y="823"/>
                      <a:pt x="14769" y="823"/>
                    </a:cubicBezTo>
                    <a:cubicBezTo>
                      <a:pt x="14890" y="823"/>
                      <a:pt x="14982" y="896"/>
                      <a:pt x="15019" y="1027"/>
                    </a:cubicBezTo>
                    <a:cubicBezTo>
                      <a:pt x="14973" y="757"/>
                      <a:pt x="14784" y="468"/>
                      <a:pt x="14557" y="338"/>
                    </a:cubicBezTo>
                    <a:lnTo>
                      <a:pt x="14168" y="115"/>
                    </a:lnTo>
                    <a:cubicBezTo>
                      <a:pt x="14037" y="39"/>
                      <a:pt x="13864" y="0"/>
                      <a:pt x="13692"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43"/>
              <p:cNvSpPr/>
              <p:nvPr/>
            </p:nvSpPr>
            <p:spPr>
              <a:xfrm>
                <a:off x="2964650" y="4700888"/>
                <a:ext cx="22625" cy="29225"/>
              </a:xfrm>
              <a:custGeom>
                <a:rect b="b" l="l" r="r" t="t"/>
                <a:pathLst>
                  <a:path extrusionOk="0" h="1169" w="905">
                    <a:moveTo>
                      <a:pt x="654" y="1"/>
                    </a:moveTo>
                    <a:cubicBezTo>
                      <a:pt x="593" y="1"/>
                      <a:pt x="525" y="20"/>
                      <a:pt x="452" y="62"/>
                    </a:cubicBezTo>
                    <a:cubicBezTo>
                      <a:pt x="203" y="205"/>
                      <a:pt x="0" y="557"/>
                      <a:pt x="0" y="847"/>
                    </a:cubicBezTo>
                    <a:cubicBezTo>
                      <a:pt x="0" y="1050"/>
                      <a:pt x="102" y="1169"/>
                      <a:pt x="251" y="1169"/>
                    </a:cubicBezTo>
                    <a:cubicBezTo>
                      <a:pt x="311" y="1169"/>
                      <a:pt x="380" y="1149"/>
                      <a:pt x="452" y="1106"/>
                    </a:cubicBezTo>
                    <a:cubicBezTo>
                      <a:pt x="702" y="963"/>
                      <a:pt x="905" y="611"/>
                      <a:pt x="905" y="325"/>
                    </a:cubicBezTo>
                    <a:cubicBezTo>
                      <a:pt x="905" y="119"/>
                      <a:pt x="803" y="1"/>
                      <a:pt x="654" y="1"/>
                    </a:cubicBezTo>
                    <a:close/>
                  </a:path>
                </a:pathLst>
              </a:custGeom>
              <a:solidFill>
                <a:srgbClr val="E6E6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43"/>
              <p:cNvSpPr/>
              <p:nvPr/>
            </p:nvSpPr>
            <p:spPr>
              <a:xfrm>
                <a:off x="3002075" y="4679263"/>
                <a:ext cx="22625" cy="29250"/>
              </a:xfrm>
              <a:custGeom>
                <a:rect b="b" l="l" r="r" t="t"/>
                <a:pathLst>
                  <a:path extrusionOk="0" h="1170" w="905">
                    <a:moveTo>
                      <a:pt x="654" y="1"/>
                    </a:moveTo>
                    <a:cubicBezTo>
                      <a:pt x="593" y="1"/>
                      <a:pt x="525" y="20"/>
                      <a:pt x="452" y="62"/>
                    </a:cubicBezTo>
                    <a:cubicBezTo>
                      <a:pt x="203" y="209"/>
                      <a:pt x="0" y="557"/>
                      <a:pt x="0" y="847"/>
                    </a:cubicBezTo>
                    <a:cubicBezTo>
                      <a:pt x="0" y="1052"/>
                      <a:pt x="102" y="1170"/>
                      <a:pt x="249" y="1170"/>
                    </a:cubicBezTo>
                    <a:cubicBezTo>
                      <a:pt x="310" y="1170"/>
                      <a:pt x="379" y="1150"/>
                      <a:pt x="452" y="1107"/>
                    </a:cubicBezTo>
                    <a:cubicBezTo>
                      <a:pt x="702" y="963"/>
                      <a:pt x="905" y="614"/>
                      <a:pt x="905" y="324"/>
                    </a:cubicBezTo>
                    <a:cubicBezTo>
                      <a:pt x="905" y="119"/>
                      <a:pt x="802" y="1"/>
                      <a:pt x="654" y="1"/>
                    </a:cubicBezTo>
                    <a:close/>
                  </a:path>
                </a:pathLst>
              </a:custGeom>
              <a:solidFill>
                <a:srgbClr val="E6E6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43"/>
              <p:cNvSpPr/>
              <p:nvPr/>
            </p:nvSpPr>
            <p:spPr>
              <a:xfrm>
                <a:off x="3039500" y="4657688"/>
                <a:ext cx="22625" cy="29250"/>
              </a:xfrm>
              <a:custGeom>
                <a:rect b="b" l="l" r="r" t="t"/>
                <a:pathLst>
                  <a:path extrusionOk="0" h="1170" w="905">
                    <a:moveTo>
                      <a:pt x="656" y="0"/>
                    </a:moveTo>
                    <a:cubicBezTo>
                      <a:pt x="594" y="0"/>
                      <a:pt x="525" y="21"/>
                      <a:pt x="452" y="63"/>
                    </a:cubicBezTo>
                    <a:cubicBezTo>
                      <a:pt x="203" y="206"/>
                      <a:pt x="0" y="556"/>
                      <a:pt x="0" y="845"/>
                    </a:cubicBezTo>
                    <a:cubicBezTo>
                      <a:pt x="0" y="1051"/>
                      <a:pt x="102" y="1169"/>
                      <a:pt x="251" y="1169"/>
                    </a:cubicBezTo>
                    <a:cubicBezTo>
                      <a:pt x="311" y="1169"/>
                      <a:pt x="380" y="1149"/>
                      <a:pt x="452" y="1108"/>
                    </a:cubicBezTo>
                    <a:cubicBezTo>
                      <a:pt x="702" y="961"/>
                      <a:pt x="905" y="613"/>
                      <a:pt x="905" y="323"/>
                    </a:cubicBezTo>
                    <a:cubicBezTo>
                      <a:pt x="905" y="118"/>
                      <a:pt x="803" y="0"/>
                      <a:pt x="656" y="0"/>
                    </a:cubicBezTo>
                    <a:close/>
                  </a:path>
                </a:pathLst>
              </a:custGeom>
              <a:solidFill>
                <a:srgbClr val="E6E6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43"/>
              <p:cNvSpPr/>
              <p:nvPr/>
            </p:nvSpPr>
            <p:spPr>
              <a:xfrm>
                <a:off x="3076925" y="4636063"/>
                <a:ext cx="22625" cy="29225"/>
              </a:xfrm>
              <a:custGeom>
                <a:rect b="b" l="l" r="r" t="t"/>
                <a:pathLst>
                  <a:path extrusionOk="0" h="1169" w="905">
                    <a:moveTo>
                      <a:pt x="654" y="1"/>
                    </a:moveTo>
                    <a:cubicBezTo>
                      <a:pt x="594" y="1"/>
                      <a:pt x="525" y="21"/>
                      <a:pt x="452" y="64"/>
                    </a:cubicBezTo>
                    <a:cubicBezTo>
                      <a:pt x="203" y="207"/>
                      <a:pt x="0" y="560"/>
                      <a:pt x="0" y="845"/>
                    </a:cubicBezTo>
                    <a:cubicBezTo>
                      <a:pt x="0" y="1051"/>
                      <a:pt x="102" y="1169"/>
                      <a:pt x="251" y="1169"/>
                    </a:cubicBezTo>
                    <a:cubicBezTo>
                      <a:pt x="312" y="1169"/>
                      <a:pt x="380" y="1149"/>
                      <a:pt x="452" y="1108"/>
                    </a:cubicBezTo>
                    <a:cubicBezTo>
                      <a:pt x="702" y="965"/>
                      <a:pt x="905" y="612"/>
                      <a:pt x="905" y="323"/>
                    </a:cubicBezTo>
                    <a:cubicBezTo>
                      <a:pt x="905" y="120"/>
                      <a:pt x="803" y="1"/>
                      <a:pt x="654" y="1"/>
                    </a:cubicBezTo>
                    <a:close/>
                  </a:path>
                </a:pathLst>
              </a:custGeom>
              <a:solidFill>
                <a:srgbClr val="E6E6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43"/>
              <p:cNvSpPr/>
              <p:nvPr/>
            </p:nvSpPr>
            <p:spPr>
              <a:xfrm>
                <a:off x="3114325" y="4614488"/>
                <a:ext cx="22650" cy="29200"/>
              </a:xfrm>
              <a:custGeom>
                <a:rect b="b" l="l" r="r" t="t"/>
                <a:pathLst>
                  <a:path extrusionOk="0" h="1168" w="906">
                    <a:moveTo>
                      <a:pt x="654" y="0"/>
                    </a:moveTo>
                    <a:cubicBezTo>
                      <a:pt x="593" y="0"/>
                      <a:pt x="525" y="20"/>
                      <a:pt x="453" y="61"/>
                    </a:cubicBezTo>
                    <a:cubicBezTo>
                      <a:pt x="204" y="205"/>
                      <a:pt x="1" y="557"/>
                      <a:pt x="1" y="847"/>
                    </a:cubicBezTo>
                    <a:cubicBezTo>
                      <a:pt x="1" y="1050"/>
                      <a:pt x="103" y="1167"/>
                      <a:pt x="252" y="1167"/>
                    </a:cubicBezTo>
                    <a:cubicBezTo>
                      <a:pt x="312" y="1167"/>
                      <a:pt x="381" y="1148"/>
                      <a:pt x="453" y="1106"/>
                    </a:cubicBezTo>
                    <a:cubicBezTo>
                      <a:pt x="703" y="963"/>
                      <a:pt x="905" y="611"/>
                      <a:pt x="905" y="325"/>
                    </a:cubicBezTo>
                    <a:cubicBezTo>
                      <a:pt x="905" y="119"/>
                      <a:pt x="803" y="0"/>
                      <a:pt x="654" y="0"/>
                    </a:cubicBezTo>
                    <a:close/>
                  </a:path>
                </a:pathLst>
              </a:custGeom>
              <a:solidFill>
                <a:srgbClr val="E6E6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43"/>
              <p:cNvSpPr/>
              <p:nvPr/>
            </p:nvSpPr>
            <p:spPr>
              <a:xfrm>
                <a:off x="3151750" y="4592863"/>
                <a:ext cx="22650" cy="29250"/>
              </a:xfrm>
              <a:custGeom>
                <a:rect b="b" l="l" r="r" t="t"/>
                <a:pathLst>
                  <a:path extrusionOk="0" h="1170" w="906">
                    <a:moveTo>
                      <a:pt x="654" y="1"/>
                    </a:moveTo>
                    <a:cubicBezTo>
                      <a:pt x="593" y="1"/>
                      <a:pt x="525" y="20"/>
                      <a:pt x="453" y="62"/>
                    </a:cubicBezTo>
                    <a:cubicBezTo>
                      <a:pt x="204" y="208"/>
                      <a:pt x="1" y="558"/>
                      <a:pt x="1" y="847"/>
                    </a:cubicBezTo>
                    <a:cubicBezTo>
                      <a:pt x="1" y="1051"/>
                      <a:pt x="102" y="1170"/>
                      <a:pt x="249" y="1170"/>
                    </a:cubicBezTo>
                    <a:cubicBezTo>
                      <a:pt x="310" y="1170"/>
                      <a:pt x="380" y="1149"/>
                      <a:pt x="453" y="1106"/>
                    </a:cubicBezTo>
                    <a:cubicBezTo>
                      <a:pt x="703" y="963"/>
                      <a:pt x="905" y="614"/>
                      <a:pt x="905" y="324"/>
                    </a:cubicBezTo>
                    <a:cubicBezTo>
                      <a:pt x="905" y="119"/>
                      <a:pt x="803" y="1"/>
                      <a:pt x="654" y="1"/>
                    </a:cubicBezTo>
                    <a:close/>
                  </a:path>
                </a:pathLst>
              </a:custGeom>
              <a:solidFill>
                <a:srgbClr val="E6E6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43"/>
              <p:cNvSpPr/>
              <p:nvPr/>
            </p:nvSpPr>
            <p:spPr>
              <a:xfrm>
                <a:off x="3189175" y="4571263"/>
                <a:ext cx="22650" cy="29250"/>
              </a:xfrm>
              <a:custGeom>
                <a:rect b="b" l="l" r="r" t="t"/>
                <a:pathLst>
                  <a:path extrusionOk="0" h="1170" w="906">
                    <a:moveTo>
                      <a:pt x="654" y="0"/>
                    </a:moveTo>
                    <a:cubicBezTo>
                      <a:pt x="593" y="0"/>
                      <a:pt x="525" y="20"/>
                      <a:pt x="453" y="61"/>
                    </a:cubicBezTo>
                    <a:cubicBezTo>
                      <a:pt x="203" y="207"/>
                      <a:pt x="1" y="557"/>
                      <a:pt x="1" y="846"/>
                    </a:cubicBezTo>
                    <a:cubicBezTo>
                      <a:pt x="1" y="1052"/>
                      <a:pt x="103" y="1170"/>
                      <a:pt x="251" y="1170"/>
                    </a:cubicBezTo>
                    <a:cubicBezTo>
                      <a:pt x="312" y="1170"/>
                      <a:pt x="380" y="1150"/>
                      <a:pt x="453" y="1109"/>
                    </a:cubicBezTo>
                    <a:cubicBezTo>
                      <a:pt x="702" y="962"/>
                      <a:pt x="905" y="613"/>
                      <a:pt x="905" y="324"/>
                    </a:cubicBezTo>
                    <a:cubicBezTo>
                      <a:pt x="905" y="118"/>
                      <a:pt x="803" y="0"/>
                      <a:pt x="654" y="0"/>
                    </a:cubicBezTo>
                    <a:close/>
                  </a:path>
                </a:pathLst>
              </a:custGeom>
              <a:solidFill>
                <a:srgbClr val="E6E6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43"/>
              <p:cNvSpPr/>
              <p:nvPr/>
            </p:nvSpPr>
            <p:spPr>
              <a:xfrm>
                <a:off x="3226600" y="4549663"/>
                <a:ext cx="22650" cy="29225"/>
              </a:xfrm>
              <a:custGeom>
                <a:rect b="b" l="l" r="r" t="t"/>
                <a:pathLst>
                  <a:path extrusionOk="0" h="1169" w="906">
                    <a:moveTo>
                      <a:pt x="656" y="0"/>
                    </a:moveTo>
                    <a:cubicBezTo>
                      <a:pt x="595" y="0"/>
                      <a:pt x="526" y="21"/>
                      <a:pt x="452" y="64"/>
                    </a:cubicBezTo>
                    <a:cubicBezTo>
                      <a:pt x="203" y="207"/>
                      <a:pt x="1" y="559"/>
                      <a:pt x="1" y="845"/>
                    </a:cubicBezTo>
                    <a:cubicBezTo>
                      <a:pt x="1" y="1051"/>
                      <a:pt x="103" y="1169"/>
                      <a:pt x="252" y="1169"/>
                    </a:cubicBezTo>
                    <a:cubicBezTo>
                      <a:pt x="312" y="1169"/>
                      <a:pt x="380" y="1149"/>
                      <a:pt x="452" y="1108"/>
                    </a:cubicBezTo>
                    <a:cubicBezTo>
                      <a:pt x="702" y="962"/>
                      <a:pt x="905" y="612"/>
                      <a:pt x="905" y="323"/>
                    </a:cubicBezTo>
                    <a:cubicBezTo>
                      <a:pt x="905" y="118"/>
                      <a:pt x="804" y="0"/>
                      <a:pt x="656" y="0"/>
                    </a:cubicBezTo>
                    <a:close/>
                  </a:path>
                </a:pathLst>
              </a:custGeom>
              <a:solidFill>
                <a:srgbClr val="E6E6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43"/>
              <p:cNvSpPr/>
              <p:nvPr/>
            </p:nvSpPr>
            <p:spPr>
              <a:xfrm>
                <a:off x="2684625" y="4589588"/>
                <a:ext cx="206200" cy="301775"/>
              </a:xfrm>
              <a:custGeom>
                <a:rect b="b" l="l" r="r" t="t"/>
                <a:pathLst>
                  <a:path extrusionOk="0" h="12071" w="8248">
                    <a:moveTo>
                      <a:pt x="6907" y="1"/>
                    </a:moveTo>
                    <a:cubicBezTo>
                      <a:pt x="6735" y="1"/>
                      <a:pt x="6563" y="38"/>
                      <a:pt x="6431" y="113"/>
                    </a:cubicBezTo>
                    <a:lnTo>
                      <a:pt x="480" y="3556"/>
                    </a:lnTo>
                    <a:cubicBezTo>
                      <a:pt x="214" y="3709"/>
                      <a:pt x="1" y="4078"/>
                      <a:pt x="1" y="4381"/>
                    </a:cubicBezTo>
                    <a:lnTo>
                      <a:pt x="1" y="10907"/>
                    </a:lnTo>
                    <a:cubicBezTo>
                      <a:pt x="1" y="11213"/>
                      <a:pt x="214" y="11583"/>
                      <a:pt x="480" y="11732"/>
                    </a:cubicBezTo>
                    <a:lnTo>
                      <a:pt x="866" y="11959"/>
                    </a:lnTo>
                    <a:cubicBezTo>
                      <a:pt x="998" y="12033"/>
                      <a:pt x="1170" y="12071"/>
                      <a:pt x="1343" y="12071"/>
                    </a:cubicBezTo>
                    <a:cubicBezTo>
                      <a:pt x="1516" y="12071"/>
                      <a:pt x="1689" y="12033"/>
                      <a:pt x="1821" y="11959"/>
                    </a:cubicBezTo>
                    <a:lnTo>
                      <a:pt x="7772" y="8515"/>
                    </a:lnTo>
                    <a:cubicBezTo>
                      <a:pt x="8034" y="8362"/>
                      <a:pt x="8248" y="7993"/>
                      <a:pt x="8248" y="7691"/>
                    </a:cubicBezTo>
                    <a:lnTo>
                      <a:pt x="8248" y="1164"/>
                    </a:lnTo>
                    <a:cubicBezTo>
                      <a:pt x="8248" y="858"/>
                      <a:pt x="8034" y="489"/>
                      <a:pt x="7772" y="339"/>
                    </a:cubicBezTo>
                    <a:lnTo>
                      <a:pt x="7382" y="113"/>
                    </a:lnTo>
                    <a:cubicBezTo>
                      <a:pt x="7251" y="38"/>
                      <a:pt x="7079" y="1"/>
                      <a:pt x="690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43"/>
              <p:cNvSpPr/>
              <p:nvPr/>
            </p:nvSpPr>
            <p:spPr>
              <a:xfrm>
                <a:off x="2684625" y="4687363"/>
                <a:ext cx="43450" cy="204025"/>
              </a:xfrm>
              <a:custGeom>
                <a:rect b="b" l="l" r="r" t="t"/>
                <a:pathLst>
                  <a:path extrusionOk="0" h="8161" w="1738">
                    <a:moveTo>
                      <a:pt x="141" y="0"/>
                    </a:moveTo>
                    <a:cubicBezTo>
                      <a:pt x="54" y="150"/>
                      <a:pt x="1" y="320"/>
                      <a:pt x="1" y="470"/>
                    </a:cubicBezTo>
                    <a:lnTo>
                      <a:pt x="1" y="6996"/>
                    </a:lnTo>
                    <a:cubicBezTo>
                      <a:pt x="1" y="7179"/>
                      <a:pt x="81" y="7385"/>
                      <a:pt x="197" y="7555"/>
                    </a:cubicBezTo>
                    <a:cubicBezTo>
                      <a:pt x="277" y="7668"/>
                      <a:pt x="374" y="7761"/>
                      <a:pt x="480" y="7821"/>
                    </a:cubicBezTo>
                    <a:lnTo>
                      <a:pt x="866" y="8048"/>
                    </a:lnTo>
                    <a:cubicBezTo>
                      <a:pt x="999" y="8120"/>
                      <a:pt x="1169" y="8160"/>
                      <a:pt x="1342" y="8160"/>
                    </a:cubicBezTo>
                    <a:cubicBezTo>
                      <a:pt x="1482" y="8160"/>
                      <a:pt x="1622" y="8134"/>
                      <a:pt x="1737" y="8083"/>
                    </a:cubicBezTo>
                    <a:lnTo>
                      <a:pt x="1737" y="8083"/>
                    </a:lnTo>
                    <a:cubicBezTo>
                      <a:pt x="1691" y="8103"/>
                      <a:pt x="1648" y="8111"/>
                      <a:pt x="1608" y="8111"/>
                    </a:cubicBezTo>
                    <a:cubicBezTo>
                      <a:pt x="1451" y="8111"/>
                      <a:pt x="1345" y="7988"/>
                      <a:pt x="1345" y="7771"/>
                    </a:cubicBezTo>
                    <a:lnTo>
                      <a:pt x="1345" y="1245"/>
                    </a:lnTo>
                    <a:cubicBezTo>
                      <a:pt x="1345" y="1092"/>
                      <a:pt x="1398" y="926"/>
                      <a:pt x="1482" y="776"/>
                    </a:cubicBezTo>
                    <a:lnTo>
                      <a:pt x="699" y="324"/>
                    </a:lnTo>
                    <a:lnTo>
                      <a:pt x="14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43"/>
              <p:cNvSpPr/>
              <p:nvPr/>
            </p:nvSpPr>
            <p:spPr>
              <a:xfrm>
                <a:off x="2814050" y="4591913"/>
                <a:ext cx="32350" cy="18625"/>
              </a:xfrm>
              <a:custGeom>
                <a:rect b="b" l="l" r="r" t="t"/>
                <a:pathLst>
                  <a:path extrusionOk="0" h="745" w="1294">
                    <a:moveTo>
                      <a:pt x="1294" y="0"/>
                    </a:moveTo>
                    <a:cubicBezTo>
                      <a:pt x="1280" y="7"/>
                      <a:pt x="1267" y="14"/>
                      <a:pt x="1250" y="20"/>
                    </a:cubicBezTo>
                    <a:lnTo>
                      <a:pt x="0" y="745"/>
                    </a:lnTo>
                    <a:lnTo>
                      <a:pt x="0" y="745"/>
                    </a:lnTo>
                    <a:lnTo>
                      <a:pt x="1254" y="20"/>
                    </a:lnTo>
                    <a:cubicBezTo>
                      <a:pt x="1267" y="14"/>
                      <a:pt x="1280" y="7"/>
                      <a:pt x="12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43"/>
              <p:cNvSpPr/>
              <p:nvPr/>
            </p:nvSpPr>
            <p:spPr>
              <a:xfrm>
                <a:off x="2688225" y="4589563"/>
                <a:ext cx="202175" cy="117200"/>
              </a:xfrm>
              <a:custGeom>
                <a:rect b="b" l="l" r="r" t="t"/>
                <a:pathLst>
                  <a:path extrusionOk="0" h="4688" w="8087">
                    <a:moveTo>
                      <a:pt x="6762" y="1"/>
                    </a:moveTo>
                    <a:cubicBezTo>
                      <a:pt x="6610" y="1"/>
                      <a:pt x="6453" y="31"/>
                      <a:pt x="6327" y="94"/>
                    </a:cubicBezTo>
                    <a:cubicBezTo>
                      <a:pt x="6314" y="100"/>
                      <a:pt x="6300" y="108"/>
                      <a:pt x="6287" y="114"/>
                    </a:cubicBezTo>
                    <a:lnTo>
                      <a:pt x="5033" y="839"/>
                    </a:lnTo>
                    <a:lnTo>
                      <a:pt x="336" y="3557"/>
                    </a:lnTo>
                    <a:cubicBezTo>
                      <a:pt x="203" y="3633"/>
                      <a:pt x="87" y="3763"/>
                      <a:pt x="1" y="3912"/>
                    </a:cubicBezTo>
                    <a:lnTo>
                      <a:pt x="555" y="4236"/>
                    </a:lnTo>
                    <a:lnTo>
                      <a:pt x="1341" y="4688"/>
                    </a:lnTo>
                    <a:cubicBezTo>
                      <a:pt x="1424" y="4538"/>
                      <a:pt x="1544" y="4408"/>
                      <a:pt x="1677" y="4332"/>
                    </a:cubicBezTo>
                    <a:lnTo>
                      <a:pt x="7628" y="889"/>
                    </a:lnTo>
                    <a:cubicBezTo>
                      <a:pt x="7704" y="846"/>
                      <a:pt x="7777" y="823"/>
                      <a:pt x="7840" y="823"/>
                    </a:cubicBezTo>
                    <a:cubicBezTo>
                      <a:pt x="7960" y="823"/>
                      <a:pt x="8053" y="899"/>
                      <a:pt x="8087" y="1029"/>
                    </a:cubicBezTo>
                    <a:cubicBezTo>
                      <a:pt x="8067" y="909"/>
                      <a:pt x="8020" y="786"/>
                      <a:pt x="7954" y="676"/>
                    </a:cubicBezTo>
                    <a:cubicBezTo>
                      <a:pt x="7887" y="563"/>
                      <a:pt x="7800" y="464"/>
                      <a:pt x="7704" y="390"/>
                    </a:cubicBezTo>
                    <a:cubicBezTo>
                      <a:pt x="7677" y="370"/>
                      <a:pt x="7654" y="353"/>
                      <a:pt x="7628" y="340"/>
                    </a:cubicBezTo>
                    <a:lnTo>
                      <a:pt x="7238" y="114"/>
                    </a:lnTo>
                    <a:cubicBezTo>
                      <a:pt x="7109" y="40"/>
                      <a:pt x="6936" y="1"/>
                      <a:pt x="676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43"/>
              <p:cNvSpPr/>
              <p:nvPr/>
            </p:nvSpPr>
            <p:spPr>
              <a:xfrm>
                <a:off x="2688225" y="4687363"/>
                <a:ext cx="13900" cy="8100"/>
              </a:xfrm>
              <a:custGeom>
                <a:rect b="b" l="l" r="r" t="t"/>
                <a:pathLst>
                  <a:path extrusionOk="0" h="324" w="556">
                    <a:moveTo>
                      <a:pt x="1" y="0"/>
                    </a:moveTo>
                    <a:lnTo>
                      <a:pt x="1" y="0"/>
                    </a:lnTo>
                    <a:lnTo>
                      <a:pt x="555" y="324"/>
                    </a:lnTo>
                    <a:close/>
                  </a:path>
                </a:pathLst>
              </a:custGeom>
              <a:solidFill>
                <a:srgbClr val="63C9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43"/>
              <p:cNvSpPr/>
              <p:nvPr/>
            </p:nvSpPr>
            <p:spPr>
              <a:xfrm>
                <a:off x="2776375" y="4678888"/>
                <a:ext cx="51825" cy="67000"/>
              </a:xfrm>
              <a:custGeom>
                <a:rect b="b" l="l" r="r" t="t"/>
                <a:pathLst>
                  <a:path extrusionOk="0" h="2680" w="2073">
                    <a:moveTo>
                      <a:pt x="1501" y="1"/>
                    </a:moveTo>
                    <a:cubicBezTo>
                      <a:pt x="1362" y="1"/>
                      <a:pt x="1205" y="47"/>
                      <a:pt x="1038" y="144"/>
                    </a:cubicBezTo>
                    <a:cubicBezTo>
                      <a:pt x="466" y="473"/>
                      <a:pt x="0" y="1277"/>
                      <a:pt x="0" y="1940"/>
                    </a:cubicBezTo>
                    <a:cubicBezTo>
                      <a:pt x="0" y="2408"/>
                      <a:pt x="235" y="2679"/>
                      <a:pt x="576" y="2679"/>
                    </a:cubicBezTo>
                    <a:cubicBezTo>
                      <a:pt x="716" y="2679"/>
                      <a:pt x="872" y="2634"/>
                      <a:pt x="1038" y="2539"/>
                    </a:cubicBezTo>
                    <a:cubicBezTo>
                      <a:pt x="1610" y="2206"/>
                      <a:pt x="2072" y="1401"/>
                      <a:pt x="2072" y="743"/>
                    </a:cubicBezTo>
                    <a:cubicBezTo>
                      <a:pt x="2072" y="273"/>
                      <a:pt x="1840" y="1"/>
                      <a:pt x="1501"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43"/>
              <p:cNvSpPr/>
              <p:nvPr/>
            </p:nvSpPr>
            <p:spPr>
              <a:xfrm>
                <a:off x="3828000" y="4259013"/>
                <a:ext cx="197625" cy="206925"/>
              </a:xfrm>
              <a:custGeom>
                <a:rect b="b" l="l" r="r" t="t"/>
                <a:pathLst>
                  <a:path extrusionOk="0" h="8277" w="7905">
                    <a:moveTo>
                      <a:pt x="6960" y="1"/>
                    </a:moveTo>
                    <a:cubicBezTo>
                      <a:pt x="6983" y="7"/>
                      <a:pt x="7009" y="17"/>
                      <a:pt x="7035" y="34"/>
                    </a:cubicBezTo>
                    <a:lnTo>
                      <a:pt x="7904" y="533"/>
                    </a:lnTo>
                    <a:lnTo>
                      <a:pt x="7904" y="533"/>
                    </a:lnTo>
                    <a:lnTo>
                      <a:pt x="7039" y="34"/>
                    </a:lnTo>
                    <a:cubicBezTo>
                      <a:pt x="7012" y="17"/>
                      <a:pt x="6983" y="7"/>
                      <a:pt x="6960" y="1"/>
                    </a:cubicBezTo>
                    <a:close/>
                    <a:moveTo>
                      <a:pt x="84" y="8217"/>
                    </a:moveTo>
                    <a:lnTo>
                      <a:pt x="84" y="8217"/>
                    </a:lnTo>
                    <a:cubicBezTo>
                      <a:pt x="77" y="8220"/>
                      <a:pt x="74" y="8223"/>
                      <a:pt x="67" y="8227"/>
                    </a:cubicBezTo>
                    <a:cubicBezTo>
                      <a:pt x="50" y="8237"/>
                      <a:pt x="34" y="8250"/>
                      <a:pt x="17" y="8263"/>
                    </a:cubicBezTo>
                    <a:cubicBezTo>
                      <a:pt x="12" y="8266"/>
                      <a:pt x="7" y="8270"/>
                      <a:pt x="4" y="8273"/>
                    </a:cubicBezTo>
                    <a:lnTo>
                      <a:pt x="4" y="8273"/>
                    </a:lnTo>
                    <a:cubicBezTo>
                      <a:pt x="6" y="8271"/>
                      <a:pt x="9" y="8269"/>
                      <a:pt x="14" y="8267"/>
                    </a:cubicBezTo>
                    <a:cubicBezTo>
                      <a:pt x="24" y="8260"/>
                      <a:pt x="34" y="8253"/>
                      <a:pt x="44" y="8243"/>
                    </a:cubicBezTo>
                    <a:cubicBezTo>
                      <a:pt x="57" y="8237"/>
                      <a:pt x="70" y="8227"/>
                      <a:pt x="84" y="8217"/>
                    </a:cubicBezTo>
                    <a:close/>
                    <a:moveTo>
                      <a:pt x="4" y="8273"/>
                    </a:moveTo>
                    <a:cubicBezTo>
                      <a:pt x="3" y="8274"/>
                      <a:pt x="2" y="8276"/>
                      <a:pt x="1" y="8277"/>
                    </a:cubicBezTo>
                    <a:cubicBezTo>
                      <a:pt x="1" y="8276"/>
                      <a:pt x="3" y="8274"/>
                      <a:pt x="4" y="827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02" name="Google Shape;7202;p43"/>
          <p:cNvGrpSpPr/>
          <p:nvPr/>
        </p:nvGrpSpPr>
        <p:grpSpPr>
          <a:xfrm>
            <a:off x="4311600" y="3232600"/>
            <a:ext cx="1656350" cy="1365900"/>
            <a:chOff x="4311600" y="3232600"/>
            <a:chExt cx="1656350" cy="1365900"/>
          </a:xfrm>
        </p:grpSpPr>
        <p:sp>
          <p:nvSpPr>
            <p:cNvPr id="7203" name="Google Shape;7203;p43"/>
            <p:cNvSpPr/>
            <p:nvPr/>
          </p:nvSpPr>
          <p:spPr>
            <a:xfrm>
              <a:off x="5663750" y="3500475"/>
              <a:ext cx="198300" cy="2646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04" name="Google Shape;7204;p43"/>
            <p:cNvGrpSpPr/>
            <p:nvPr/>
          </p:nvGrpSpPr>
          <p:grpSpPr>
            <a:xfrm>
              <a:off x="4311600" y="3232600"/>
              <a:ext cx="1127796" cy="1340385"/>
              <a:chOff x="4311600" y="3232600"/>
              <a:chExt cx="1127796" cy="1340385"/>
            </a:xfrm>
          </p:grpSpPr>
          <p:sp>
            <p:nvSpPr>
              <p:cNvPr id="7205" name="Google Shape;7205;p43"/>
              <p:cNvSpPr/>
              <p:nvPr/>
            </p:nvSpPr>
            <p:spPr>
              <a:xfrm>
                <a:off x="4988043" y="4313787"/>
                <a:ext cx="451353" cy="259198"/>
              </a:xfrm>
              <a:custGeom>
                <a:rect b="b" l="l" r="r" t="t"/>
                <a:pathLst>
                  <a:path extrusionOk="0" h="13311" w="23179">
                    <a:moveTo>
                      <a:pt x="21694" y="0"/>
                    </a:moveTo>
                    <a:cubicBezTo>
                      <a:pt x="21532" y="0"/>
                      <a:pt x="21370" y="36"/>
                      <a:pt x="21247" y="107"/>
                    </a:cubicBezTo>
                    <a:lnTo>
                      <a:pt x="247" y="12228"/>
                    </a:lnTo>
                    <a:cubicBezTo>
                      <a:pt x="1" y="12371"/>
                      <a:pt x="1" y="12604"/>
                      <a:pt x="247" y="12747"/>
                    </a:cubicBezTo>
                    <a:lnTo>
                      <a:pt x="1036" y="13203"/>
                    </a:lnTo>
                    <a:cubicBezTo>
                      <a:pt x="1159" y="13275"/>
                      <a:pt x="1321" y="13310"/>
                      <a:pt x="1483" y="13310"/>
                    </a:cubicBezTo>
                    <a:cubicBezTo>
                      <a:pt x="1646" y="13310"/>
                      <a:pt x="1809" y="13275"/>
                      <a:pt x="1934" y="13203"/>
                    </a:cubicBezTo>
                    <a:lnTo>
                      <a:pt x="22930" y="1078"/>
                    </a:lnTo>
                    <a:cubicBezTo>
                      <a:pt x="23179" y="935"/>
                      <a:pt x="23179" y="703"/>
                      <a:pt x="22930" y="559"/>
                    </a:cubicBezTo>
                    <a:lnTo>
                      <a:pt x="22145" y="107"/>
                    </a:lnTo>
                    <a:cubicBezTo>
                      <a:pt x="22020" y="36"/>
                      <a:pt x="21857" y="0"/>
                      <a:pt x="21694"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43"/>
              <p:cNvSpPr/>
              <p:nvPr/>
            </p:nvSpPr>
            <p:spPr>
              <a:xfrm>
                <a:off x="4340944" y="3380858"/>
                <a:ext cx="734542" cy="1060725"/>
              </a:xfrm>
              <a:custGeom>
                <a:rect b="b" l="l" r="r" t="t"/>
                <a:pathLst>
                  <a:path extrusionOk="0" h="54473" w="37722">
                    <a:moveTo>
                      <a:pt x="36880" y="1"/>
                    </a:moveTo>
                    <a:cubicBezTo>
                      <a:pt x="36815" y="1"/>
                      <a:pt x="36749" y="15"/>
                      <a:pt x="36700" y="43"/>
                    </a:cubicBezTo>
                    <a:lnTo>
                      <a:pt x="10156" y="15853"/>
                    </a:lnTo>
                    <a:lnTo>
                      <a:pt x="9417" y="13721"/>
                    </a:lnTo>
                    <a:cubicBezTo>
                      <a:pt x="9404" y="13668"/>
                      <a:pt x="9364" y="13604"/>
                      <a:pt x="9314" y="13551"/>
                    </a:cubicBezTo>
                    <a:cubicBezTo>
                      <a:pt x="9271" y="13498"/>
                      <a:pt x="9221" y="13452"/>
                      <a:pt x="9171" y="13424"/>
                    </a:cubicBezTo>
                    <a:lnTo>
                      <a:pt x="9111" y="13389"/>
                    </a:lnTo>
                    <a:cubicBezTo>
                      <a:pt x="9024" y="13337"/>
                      <a:pt x="8541" y="13134"/>
                      <a:pt x="8377" y="13134"/>
                    </a:cubicBezTo>
                    <a:cubicBezTo>
                      <a:pt x="8360" y="13134"/>
                      <a:pt x="8346" y="13137"/>
                      <a:pt x="8336" y="13142"/>
                    </a:cubicBezTo>
                    <a:lnTo>
                      <a:pt x="180" y="17852"/>
                    </a:lnTo>
                    <a:cubicBezTo>
                      <a:pt x="130" y="17882"/>
                      <a:pt x="83" y="17932"/>
                      <a:pt x="50" y="17985"/>
                    </a:cubicBezTo>
                    <a:cubicBezTo>
                      <a:pt x="20" y="18042"/>
                      <a:pt x="0" y="18105"/>
                      <a:pt x="0" y="18162"/>
                    </a:cubicBezTo>
                    <a:lnTo>
                      <a:pt x="0" y="52952"/>
                    </a:lnTo>
                    <a:cubicBezTo>
                      <a:pt x="0" y="53525"/>
                      <a:pt x="376" y="54206"/>
                      <a:pt x="842" y="54472"/>
                    </a:cubicBezTo>
                    <a:lnTo>
                      <a:pt x="1943" y="53837"/>
                    </a:lnTo>
                    <a:lnTo>
                      <a:pt x="37721" y="33183"/>
                    </a:lnTo>
                    <a:lnTo>
                      <a:pt x="37721" y="31118"/>
                    </a:lnTo>
                    <a:lnTo>
                      <a:pt x="37718" y="7900"/>
                    </a:lnTo>
                    <a:lnTo>
                      <a:pt x="37718" y="635"/>
                    </a:lnTo>
                    <a:cubicBezTo>
                      <a:pt x="37718" y="575"/>
                      <a:pt x="37701" y="511"/>
                      <a:pt x="37668" y="456"/>
                    </a:cubicBezTo>
                    <a:cubicBezTo>
                      <a:pt x="37635" y="399"/>
                      <a:pt x="37591" y="352"/>
                      <a:pt x="37542" y="322"/>
                    </a:cubicBezTo>
                    <a:lnTo>
                      <a:pt x="37046" y="36"/>
                    </a:lnTo>
                    <a:cubicBezTo>
                      <a:pt x="37000" y="12"/>
                      <a:pt x="36940" y="1"/>
                      <a:pt x="3688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43"/>
              <p:cNvSpPr/>
              <p:nvPr/>
            </p:nvSpPr>
            <p:spPr>
              <a:xfrm>
                <a:off x="4357319" y="3389717"/>
                <a:ext cx="718165" cy="1051866"/>
              </a:xfrm>
              <a:custGeom>
                <a:rect b="b" l="l" r="r" t="t"/>
                <a:pathLst>
                  <a:path extrusionOk="0" h="54018" w="36881">
                    <a:moveTo>
                      <a:pt x="36827" y="1"/>
                    </a:moveTo>
                    <a:lnTo>
                      <a:pt x="9458" y="15804"/>
                    </a:lnTo>
                    <a:lnTo>
                      <a:pt x="9315" y="15398"/>
                    </a:lnTo>
                    <a:lnTo>
                      <a:pt x="8576" y="13266"/>
                    </a:lnTo>
                    <a:cubicBezTo>
                      <a:pt x="8563" y="13213"/>
                      <a:pt x="8523" y="13149"/>
                      <a:pt x="8473" y="13096"/>
                    </a:cubicBezTo>
                    <a:lnTo>
                      <a:pt x="1" y="17986"/>
                    </a:lnTo>
                    <a:lnTo>
                      <a:pt x="1" y="54017"/>
                    </a:lnTo>
                    <a:lnTo>
                      <a:pt x="36880" y="32728"/>
                    </a:lnTo>
                    <a:lnTo>
                      <a:pt x="36877" y="180"/>
                    </a:lnTo>
                    <a:cubicBezTo>
                      <a:pt x="36877" y="120"/>
                      <a:pt x="36860" y="56"/>
                      <a:pt x="36827" y="1"/>
                    </a:cubicBez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43"/>
              <p:cNvSpPr/>
              <p:nvPr/>
            </p:nvSpPr>
            <p:spPr>
              <a:xfrm>
                <a:off x="4341898" y="3635976"/>
                <a:ext cx="180432" cy="103983"/>
              </a:xfrm>
              <a:custGeom>
                <a:rect b="b" l="l" r="r" t="t"/>
                <a:pathLst>
                  <a:path extrusionOk="0" h="5340" w="9266">
                    <a:moveTo>
                      <a:pt x="8460" y="1"/>
                    </a:moveTo>
                    <a:cubicBezTo>
                      <a:pt x="8397" y="1"/>
                      <a:pt x="8335" y="14"/>
                      <a:pt x="8287" y="40"/>
                    </a:cubicBezTo>
                    <a:lnTo>
                      <a:pt x="131" y="4750"/>
                    </a:lnTo>
                    <a:cubicBezTo>
                      <a:pt x="81" y="4780"/>
                      <a:pt x="34" y="4830"/>
                      <a:pt x="1" y="4883"/>
                    </a:cubicBezTo>
                    <a:lnTo>
                      <a:pt x="793" y="5339"/>
                    </a:lnTo>
                    <a:lnTo>
                      <a:pt x="9265" y="449"/>
                    </a:lnTo>
                    <a:cubicBezTo>
                      <a:pt x="9222" y="396"/>
                      <a:pt x="9172" y="350"/>
                      <a:pt x="9122" y="322"/>
                    </a:cubicBezTo>
                    <a:lnTo>
                      <a:pt x="8640" y="43"/>
                    </a:lnTo>
                    <a:cubicBezTo>
                      <a:pt x="8591" y="15"/>
                      <a:pt x="8525" y="1"/>
                      <a:pt x="8460"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43"/>
              <p:cNvSpPr/>
              <p:nvPr/>
            </p:nvSpPr>
            <p:spPr>
              <a:xfrm>
                <a:off x="4538678" y="3380858"/>
                <a:ext cx="535747" cy="316603"/>
              </a:xfrm>
              <a:custGeom>
                <a:rect b="b" l="l" r="r" t="t"/>
                <a:pathLst>
                  <a:path extrusionOk="0" h="16259" w="27513">
                    <a:moveTo>
                      <a:pt x="26725" y="1"/>
                    </a:moveTo>
                    <a:cubicBezTo>
                      <a:pt x="26660" y="1"/>
                      <a:pt x="26594" y="15"/>
                      <a:pt x="26545" y="43"/>
                    </a:cubicBezTo>
                    <a:lnTo>
                      <a:pt x="1" y="15853"/>
                    </a:lnTo>
                    <a:lnTo>
                      <a:pt x="144" y="16259"/>
                    </a:lnTo>
                    <a:lnTo>
                      <a:pt x="27513" y="456"/>
                    </a:lnTo>
                    <a:cubicBezTo>
                      <a:pt x="27480" y="399"/>
                      <a:pt x="27436" y="352"/>
                      <a:pt x="27387" y="322"/>
                    </a:cubicBezTo>
                    <a:lnTo>
                      <a:pt x="26891" y="36"/>
                    </a:lnTo>
                    <a:cubicBezTo>
                      <a:pt x="26845" y="12"/>
                      <a:pt x="26785" y="1"/>
                      <a:pt x="26725"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43"/>
              <p:cNvSpPr/>
              <p:nvPr/>
            </p:nvSpPr>
            <p:spPr>
              <a:xfrm>
                <a:off x="4570494" y="3232600"/>
                <a:ext cx="424909" cy="925372"/>
              </a:xfrm>
              <a:custGeom>
                <a:rect b="b" l="l" r="r" t="t"/>
                <a:pathLst>
                  <a:path extrusionOk="0" h="47522" w="21821">
                    <a:moveTo>
                      <a:pt x="21067" y="1"/>
                    </a:moveTo>
                    <a:cubicBezTo>
                      <a:pt x="20917" y="1"/>
                      <a:pt x="20765" y="35"/>
                      <a:pt x="20647" y="102"/>
                    </a:cubicBezTo>
                    <a:lnTo>
                      <a:pt x="409" y="11775"/>
                    </a:lnTo>
                    <a:cubicBezTo>
                      <a:pt x="183" y="11905"/>
                      <a:pt x="0" y="12221"/>
                      <a:pt x="0" y="12480"/>
                    </a:cubicBezTo>
                    <a:lnTo>
                      <a:pt x="0" y="46745"/>
                    </a:lnTo>
                    <a:cubicBezTo>
                      <a:pt x="0" y="47004"/>
                      <a:pt x="173" y="47314"/>
                      <a:pt x="383" y="47434"/>
                    </a:cubicBezTo>
                    <a:cubicBezTo>
                      <a:pt x="485" y="47493"/>
                      <a:pt x="619" y="47522"/>
                      <a:pt x="756" y="47522"/>
                    </a:cubicBezTo>
                    <a:cubicBezTo>
                      <a:pt x="905" y="47522"/>
                      <a:pt x="1056" y="47488"/>
                      <a:pt x="1174" y="47420"/>
                    </a:cubicBezTo>
                    <a:lnTo>
                      <a:pt x="21411" y="35748"/>
                    </a:lnTo>
                    <a:cubicBezTo>
                      <a:pt x="21638" y="35618"/>
                      <a:pt x="21821" y="35302"/>
                      <a:pt x="21821" y="35043"/>
                    </a:cubicBezTo>
                    <a:lnTo>
                      <a:pt x="21821" y="778"/>
                    </a:lnTo>
                    <a:cubicBezTo>
                      <a:pt x="21821" y="518"/>
                      <a:pt x="21648" y="209"/>
                      <a:pt x="21439" y="86"/>
                    </a:cubicBezTo>
                    <a:cubicBezTo>
                      <a:pt x="21337" y="29"/>
                      <a:pt x="21203" y="1"/>
                      <a:pt x="21067"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43"/>
              <p:cNvSpPr/>
              <p:nvPr/>
            </p:nvSpPr>
            <p:spPr>
              <a:xfrm>
                <a:off x="4585390" y="3242063"/>
                <a:ext cx="410013" cy="915013"/>
              </a:xfrm>
              <a:custGeom>
                <a:rect b="b" l="l" r="r" t="t"/>
                <a:pathLst>
                  <a:path extrusionOk="0" h="46990" w="21056">
                    <a:moveTo>
                      <a:pt x="20829" y="0"/>
                    </a:moveTo>
                    <a:cubicBezTo>
                      <a:pt x="20774" y="0"/>
                      <a:pt x="20712" y="18"/>
                      <a:pt x="20646" y="55"/>
                    </a:cubicBezTo>
                    <a:lnTo>
                      <a:pt x="409" y="11731"/>
                    </a:lnTo>
                    <a:cubicBezTo>
                      <a:pt x="183" y="11861"/>
                      <a:pt x="0" y="12177"/>
                      <a:pt x="0" y="12437"/>
                    </a:cubicBezTo>
                    <a:lnTo>
                      <a:pt x="0" y="46698"/>
                    </a:lnTo>
                    <a:cubicBezTo>
                      <a:pt x="0" y="46882"/>
                      <a:pt x="92" y="46990"/>
                      <a:pt x="227" y="46990"/>
                    </a:cubicBezTo>
                    <a:cubicBezTo>
                      <a:pt x="282" y="46990"/>
                      <a:pt x="343" y="46972"/>
                      <a:pt x="409" y="46934"/>
                    </a:cubicBezTo>
                    <a:lnTo>
                      <a:pt x="20646" y="35262"/>
                    </a:lnTo>
                    <a:cubicBezTo>
                      <a:pt x="20873" y="35132"/>
                      <a:pt x="21056" y="34816"/>
                      <a:pt x="21056" y="34557"/>
                    </a:cubicBezTo>
                    <a:lnTo>
                      <a:pt x="21056" y="292"/>
                    </a:lnTo>
                    <a:cubicBezTo>
                      <a:pt x="21056" y="107"/>
                      <a:pt x="20964" y="0"/>
                      <a:pt x="20829" y="0"/>
                    </a:cubicBezTo>
                    <a:close/>
                  </a:path>
                </a:pathLst>
              </a:custGeom>
              <a:solidFill>
                <a:srgbClr val="F0F0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43"/>
              <p:cNvSpPr/>
              <p:nvPr/>
            </p:nvSpPr>
            <p:spPr>
              <a:xfrm>
                <a:off x="4629474" y="3324156"/>
                <a:ext cx="311657" cy="192700"/>
              </a:xfrm>
              <a:custGeom>
                <a:rect b="b" l="l" r="r" t="t"/>
                <a:pathLst>
                  <a:path extrusionOk="0" h="9896" w="16005">
                    <a:moveTo>
                      <a:pt x="15805" y="1"/>
                    </a:moveTo>
                    <a:cubicBezTo>
                      <a:pt x="15757" y="1"/>
                      <a:pt x="15702" y="17"/>
                      <a:pt x="15645" y="50"/>
                    </a:cubicBezTo>
                    <a:lnTo>
                      <a:pt x="360" y="8876"/>
                    </a:lnTo>
                    <a:cubicBezTo>
                      <a:pt x="165" y="8989"/>
                      <a:pt x="1" y="9268"/>
                      <a:pt x="1" y="9498"/>
                    </a:cubicBezTo>
                    <a:lnTo>
                      <a:pt x="1" y="9641"/>
                    </a:lnTo>
                    <a:cubicBezTo>
                      <a:pt x="1" y="9801"/>
                      <a:pt x="84" y="9895"/>
                      <a:pt x="202" y="9895"/>
                    </a:cubicBezTo>
                    <a:cubicBezTo>
                      <a:pt x="250" y="9895"/>
                      <a:pt x="304" y="9880"/>
                      <a:pt x="360" y="9847"/>
                    </a:cubicBezTo>
                    <a:lnTo>
                      <a:pt x="15645" y="1022"/>
                    </a:lnTo>
                    <a:cubicBezTo>
                      <a:pt x="15841" y="909"/>
                      <a:pt x="16004" y="629"/>
                      <a:pt x="16004" y="400"/>
                    </a:cubicBezTo>
                    <a:lnTo>
                      <a:pt x="16004" y="257"/>
                    </a:lnTo>
                    <a:cubicBezTo>
                      <a:pt x="16004" y="95"/>
                      <a:pt x="15923" y="1"/>
                      <a:pt x="15805"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43"/>
              <p:cNvSpPr/>
              <p:nvPr/>
            </p:nvSpPr>
            <p:spPr>
              <a:xfrm>
                <a:off x="4629474" y="3371472"/>
                <a:ext cx="311657" cy="192661"/>
              </a:xfrm>
              <a:custGeom>
                <a:rect b="b" l="l" r="r" t="t"/>
                <a:pathLst>
                  <a:path extrusionOk="0" h="9894" w="16005">
                    <a:moveTo>
                      <a:pt x="15805" y="0"/>
                    </a:moveTo>
                    <a:cubicBezTo>
                      <a:pt x="15757" y="0"/>
                      <a:pt x="15702" y="16"/>
                      <a:pt x="15645" y="49"/>
                    </a:cubicBezTo>
                    <a:lnTo>
                      <a:pt x="360" y="8874"/>
                    </a:lnTo>
                    <a:cubicBezTo>
                      <a:pt x="165" y="8987"/>
                      <a:pt x="1" y="9267"/>
                      <a:pt x="1" y="9496"/>
                    </a:cubicBezTo>
                    <a:lnTo>
                      <a:pt x="1" y="9639"/>
                    </a:lnTo>
                    <a:cubicBezTo>
                      <a:pt x="1" y="9800"/>
                      <a:pt x="84" y="9894"/>
                      <a:pt x="202" y="9894"/>
                    </a:cubicBezTo>
                    <a:cubicBezTo>
                      <a:pt x="250" y="9894"/>
                      <a:pt x="304" y="9878"/>
                      <a:pt x="360" y="9845"/>
                    </a:cubicBezTo>
                    <a:lnTo>
                      <a:pt x="15645" y="1021"/>
                    </a:lnTo>
                    <a:cubicBezTo>
                      <a:pt x="15841" y="907"/>
                      <a:pt x="16004" y="628"/>
                      <a:pt x="16004" y="399"/>
                    </a:cubicBezTo>
                    <a:lnTo>
                      <a:pt x="16004" y="255"/>
                    </a:lnTo>
                    <a:cubicBezTo>
                      <a:pt x="16004" y="93"/>
                      <a:pt x="15923" y="0"/>
                      <a:pt x="15805"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43"/>
              <p:cNvSpPr/>
              <p:nvPr/>
            </p:nvSpPr>
            <p:spPr>
              <a:xfrm>
                <a:off x="4629474" y="3418750"/>
                <a:ext cx="311657" cy="192661"/>
              </a:xfrm>
              <a:custGeom>
                <a:rect b="b" l="l" r="r" t="t"/>
                <a:pathLst>
                  <a:path extrusionOk="0" h="9894" w="16005">
                    <a:moveTo>
                      <a:pt x="15805" y="1"/>
                    </a:moveTo>
                    <a:cubicBezTo>
                      <a:pt x="15757" y="1"/>
                      <a:pt x="15702" y="16"/>
                      <a:pt x="15645" y="50"/>
                    </a:cubicBezTo>
                    <a:lnTo>
                      <a:pt x="360" y="8874"/>
                    </a:lnTo>
                    <a:cubicBezTo>
                      <a:pt x="165" y="8988"/>
                      <a:pt x="1" y="9267"/>
                      <a:pt x="1" y="9496"/>
                    </a:cubicBezTo>
                    <a:lnTo>
                      <a:pt x="1" y="9639"/>
                    </a:lnTo>
                    <a:cubicBezTo>
                      <a:pt x="1" y="9800"/>
                      <a:pt x="84" y="9894"/>
                      <a:pt x="202" y="9894"/>
                    </a:cubicBezTo>
                    <a:cubicBezTo>
                      <a:pt x="250" y="9894"/>
                      <a:pt x="304" y="9878"/>
                      <a:pt x="360" y="9846"/>
                    </a:cubicBezTo>
                    <a:lnTo>
                      <a:pt x="15645" y="1020"/>
                    </a:lnTo>
                    <a:cubicBezTo>
                      <a:pt x="15841" y="908"/>
                      <a:pt x="16004" y="628"/>
                      <a:pt x="16004" y="398"/>
                    </a:cubicBezTo>
                    <a:lnTo>
                      <a:pt x="16004" y="256"/>
                    </a:lnTo>
                    <a:cubicBezTo>
                      <a:pt x="16004" y="93"/>
                      <a:pt x="15923" y="1"/>
                      <a:pt x="15805"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43"/>
              <p:cNvSpPr/>
              <p:nvPr/>
            </p:nvSpPr>
            <p:spPr>
              <a:xfrm>
                <a:off x="4629474" y="3466027"/>
                <a:ext cx="311657" cy="192680"/>
              </a:xfrm>
              <a:custGeom>
                <a:rect b="b" l="l" r="r" t="t"/>
                <a:pathLst>
                  <a:path extrusionOk="0" h="9895" w="16005">
                    <a:moveTo>
                      <a:pt x="15805" y="1"/>
                    </a:moveTo>
                    <a:cubicBezTo>
                      <a:pt x="15757" y="1"/>
                      <a:pt x="15702" y="16"/>
                      <a:pt x="15645" y="49"/>
                    </a:cubicBezTo>
                    <a:lnTo>
                      <a:pt x="360" y="8875"/>
                    </a:lnTo>
                    <a:cubicBezTo>
                      <a:pt x="165" y="8987"/>
                      <a:pt x="1" y="9267"/>
                      <a:pt x="1" y="9497"/>
                    </a:cubicBezTo>
                    <a:lnTo>
                      <a:pt x="1" y="9640"/>
                    </a:lnTo>
                    <a:cubicBezTo>
                      <a:pt x="1" y="9802"/>
                      <a:pt x="83" y="9894"/>
                      <a:pt x="200" y="9894"/>
                    </a:cubicBezTo>
                    <a:cubicBezTo>
                      <a:pt x="249" y="9894"/>
                      <a:pt x="303" y="9879"/>
                      <a:pt x="360" y="9846"/>
                    </a:cubicBezTo>
                    <a:lnTo>
                      <a:pt x="15645" y="1021"/>
                    </a:lnTo>
                    <a:cubicBezTo>
                      <a:pt x="15841" y="907"/>
                      <a:pt x="16004" y="628"/>
                      <a:pt x="16004" y="399"/>
                    </a:cubicBezTo>
                    <a:lnTo>
                      <a:pt x="16004" y="256"/>
                    </a:lnTo>
                    <a:cubicBezTo>
                      <a:pt x="16004" y="93"/>
                      <a:pt x="15922" y="1"/>
                      <a:pt x="15805"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43"/>
              <p:cNvSpPr/>
              <p:nvPr/>
            </p:nvSpPr>
            <p:spPr>
              <a:xfrm>
                <a:off x="4629474" y="3513304"/>
                <a:ext cx="311657" cy="192680"/>
              </a:xfrm>
              <a:custGeom>
                <a:rect b="b" l="l" r="r" t="t"/>
                <a:pathLst>
                  <a:path extrusionOk="0" h="9895" w="16005">
                    <a:moveTo>
                      <a:pt x="15805" y="1"/>
                    </a:moveTo>
                    <a:cubicBezTo>
                      <a:pt x="15757" y="1"/>
                      <a:pt x="15702" y="17"/>
                      <a:pt x="15645" y="50"/>
                    </a:cubicBezTo>
                    <a:lnTo>
                      <a:pt x="360" y="8875"/>
                    </a:lnTo>
                    <a:cubicBezTo>
                      <a:pt x="165" y="8988"/>
                      <a:pt x="1" y="9267"/>
                      <a:pt x="1" y="9496"/>
                    </a:cubicBezTo>
                    <a:lnTo>
                      <a:pt x="1" y="9640"/>
                    </a:lnTo>
                    <a:cubicBezTo>
                      <a:pt x="1" y="9802"/>
                      <a:pt x="83" y="9895"/>
                      <a:pt x="200" y="9895"/>
                    </a:cubicBezTo>
                    <a:cubicBezTo>
                      <a:pt x="249" y="9895"/>
                      <a:pt x="303" y="9879"/>
                      <a:pt x="360" y="9846"/>
                    </a:cubicBezTo>
                    <a:lnTo>
                      <a:pt x="15645" y="1021"/>
                    </a:lnTo>
                    <a:cubicBezTo>
                      <a:pt x="15841" y="908"/>
                      <a:pt x="16004" y="629"/>
                      <a:pt x="16004" y="399"/>
                    </a:cubicBezTo>
                    <a:lnTo>
                      <a:pt x="16004" y="256"/>
                    </a:lnTo>
                    <a:cubicBezTo>
                      <a:pt x="16004" y="94"/>
                      <a:pt x="15923" y="1"/>
                      <a:pt x="15805"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43"/>
              <p:cNvSpPr/>
              <p:nvPr/>
            </p:nvSpPr>
            <p:spPr>
              <a:xfrm>
                <a:off x="4629474" y="3560932"/>
                <a:ext cx="311657" cy="192680"/>
              </a:xfrm>
              <a:custGeom>
                <a:rect b="b" l="l" r="r" t="t"/>
                <a:pathLst>
                  <a:path extrusionOk="0" h="9895" w="16005">
                    <a:moveTo>
                      <a:pt x="15803" y="1"/>
                    </a:moveTo>
                    <a:cubicBezTo>
                      <a:pt x="15755" y="1"/>
                      <a:pt x="15702" y="16"/>
                      <a:pt x="15645" y="49"/>
                    </a:cubicBezTo>
                    <a:lnTo>
                      <a:pt x="360" y="8874"/>
                    </a:lnTo>
                    <a:cubicBezTo>
                      <a:pt x="165" y="8986"/>
                      <a:pt x="1" y="9266"/>
                      <a:pt x="1" y="9496"/>
                    </a:cubicBezTo>
                    <a:lnTo>
                      <a:pt x="1" y="9639"/>
                    </a:lnTo>
                    <a:cubicBezTo>
                      <a:pt x="1" y="9801"/>
                      <a:pt x="83" y="9895"/>
                      <a:pt x="200" y="9895"/>
                    </a:cubicBezTo>
                    <a:cubicBezTo>
                      <a:pt x="248" y="9895"/>
                      <a:pt x="303" y="9879"/>
                      <a:pt x="360" y="9845"/>
                    </a:cubicBezTo>
                    <a:lnTo>
                      <a:pt x="15645" y="1023"/>
                    </a:lnTo>
                    <a:cubicBezTo>
                      <a:pt x="15841" y="907"/>
                      <a:pt x="16004" y="631"/>
                      <a:pt x="16004" y="401"/>
                    </a:cubicBezTo>
                    <a:lnTo>
                      <a:pt x="16004" y="258"/>
                    </a:lnTo>
                    <a:cubicBezTo>
                      <a:pt x="16004" y="95"/>
                      <a:pt x="15922" y="1"/>
                      <a:pt x="15803"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43"/>
              <p:cNvSpPr/>
              <p:nvPr/>
            </p:nvSpPr>
            <p:spPr>
              <a:xfrm>
                <a:off x="4629474" y="3608210"/>
                <a:ext cx="311657" cy="192700"/>
              </a:xfrm>
              <a:custGeom>
                <a:rect b="b" l="l" r="r" t="t"/>
                <a:pathLst>
                  <a:path extrusionOk="0" h="9896" w="16005">
                    <a:moveTo>
                      <a:pt x="15803" y="1"/>
                    </a:moveTo>
                    <a:cubicBezTo>
                      <a:pt x="15755" y="1"/>
                      <a:pt x="15702" y="16"/>
                      <a:pt x="15645" y="49"/>
                    </a:cubicBezTo>
                    <a:lnTo>
                      <a:pt x="360" y="8874"/>
                    </a:lnTo>
                    <a:cubicBezTo>
                      <a:pt x="165" y="8987"/>
                      <a:pt x="1" y="9266"/>
                      <a:pt x="1" y="9496"/>
                    </a:cubicBezTo>
                    <a:lnTo>
                      <a:pt x="1" y="9639"/>
                    </a:lnTo>
                    <a:cubicBezTo>
                      <a:pt x="1" y="9801"/>
                      <a:pt x="83" y="9895"/>
                      <a:pt x="200" y="9895"/>
                    </a:cubicBezTo>
                    <a:cubicBezTo>
                      <a:pt x="248" y="9895"/>
                      <a:pt x="303" y="9879"/>
                      <a:pt x="360" y="9845"/>
                    </a:cubicBezTo>
                    <a:lnTo>
                      <a:pt x="15645" y="1024"/>
                    </a:lnTo>
                    <a:cubicBezTo>
                      <a:pt x="15841" y="907"/>
                      <a:pt x="16004" y="631"/>
                      <a:pt x="16004" y="402"/>
                    </a:cubicBezTo>
                    <a:lnTo>
                      <a:pt x="16004" y="259"/>
                    </a:lnTo>
                    <a:cubicBezTo>
                      <a:pt x="16004" y="95"/>
                      <a:pt x="15922" y="1"/>
                      <a:pt x="15803"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43"/>
              <p:cNvSpPr/>
              <p:nvPr/>
            </p:nvSpPr>
            <p:spPr>
              <a:xfrm>
                <a:off x="4629474" y="3655506"/>
                <a:ext cx="311657" cy="192680"/>
              </a:xfrm>
              <a:custGeom>
                <a:rect b="b" l="l" r="r" t="t"/>
                <a:pathLst>
                  <a:path extrusionOk="0" h="9895" w="16005">
                    <a:moveTo>
                      <a:pt x="15803" y="0"/>
                    </a:moveTo>
                    <a:cubicBezTo>
                      <a:pt x="15755" y="0"/>
                      <a:pt x="15702" y="16"/>
                      <a:pt x="15645" y="48"/>
                    </a:cubicBezTo>
                    <a:lnTo>
                      <a:pt x="360" y="8873"/>
                    </a:lnTo>
                    <a:cubicBezTo>
                      <a:pt x="165" y="8990"/>
                      <a:pt x="1" y="9266"/>
                      <a:pt x="1" y="9495"/>
                    </a:cubicBezTo>
                    <a:lnTo>
                      <a:pt x="1" y="9638"/>
                    </a:lnTo>
                    <a:cubicBezTo>
                      <a:pt x="1" y="9801"/>
                      <a:pt x="83" y="9895"/>
                      <a:pt x="200" y="9895"/>
                    </a:cubicBezTo>
                    <a:cubicBezTo>
                      <a:pt x="248" y="9895"/>
                      <a:pt x="303" y="9879"/>
                      <a:pt x="360" y="9845"/>
                    </a:cubicBezTo>
                    <a:lnTo>
                      <a:pt x="15645" y="1023"/>
                    </a:lnTo>
                    <a:cubicBezTo>
                      <a:pt x="15841" y="907"/>
                      <a:pt x="16004" y="630"/>
                      <a:pt x="16004" y="401"/>
                    </a:cubicBezTo>
                    <a:lnTo>
                      <a:pt x="16004" y="257"/>
                    </a:lnTo>
                    <a:cubicBezTo>
                      <a:pt x="16004" y="94"/>
                      <a:pt x="15922" y="0"/>
                      <a:pt x="15803"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43"/>
              <p:cNvSpPr/>
              <p:nvPr/>
            </p:nvSpPr>
            <p:spPr>
              <a:xfrm>
                <a:off x="4629474" y="3702784"/>
                <a:ext cx="311657" cy="192680"/>
              </a:xfrm>
              <a:custGeom>
                <a:rect b="b" l="l" r="r" t="t"/>
                <a:pathLst>
                  <a:path extrusionOk="0" h="9895" w="16005">
                    <a:moveTo>
                      <a:pt x="15803" y="1"/>
                    </a:moveTo>
                    <a:cubicBezTo>
                      <a:pt x="15755" y="1"/>
                      <a:pt x="15702" y="16"/>
                      <a:pt x="15645" y="49"/>
                    </a:cubicBezTo>
                    <a:lnTo>
                      <a:pt x="360" y="8874"/>
                    </a:lnTo>
                    <a:cubicBezTo>
                      <a:pt x="165" y="8990"/>
                      <a:pt x="1" y="9266"/>
                      <a:pt x="1" y="9496"/>
                    </a:cubicBezTo>
                    <a:lnTo>
                      <a:pt x="1" y="9638"/>
                    </a:lnTo>
                    <a:cubicBezTo>
                      <a:pt x="1" y="9801"/>
                      <a:pt x="83" y="9895"/>
                      <a:pt x="200" y="9895"/>
                    </a:cubicBezTo>
                    <a:cubicBezTo>
                      <a:pt x="248" y="9895"/>
                      <a:pt x="303" y="9879"/>
                      <a:pt x="360" y="9844"/>
                    </a:cubicBezTo>
                    <a:lnTo>
                      <a:pt x="15645" y="1023"/>
                    </a:lnTo>
                    <a:cubicBezTo>
                      <a:pt x="15841" y="907"/>
                      <a:pt x="16004" y="631"/>
                      <a:pt x="16004" y="401"/>
                    </a:cubicBezTo>
                    <a:lnTo>
                      <a:pt x="16004" y="258"/>
                    </a:lnTo>
                    <a:cubicBezTo>
                      <a:pt x="16004" y="95"/>
                      <a:pt x="15922" y="1"/>
                      <a:pt x="15803"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43"/>
              <p:cNvSpPr/>
              <p:nvPr/>
            </p:nvSpPr>
            <p:spPr>
              <a:xfrm>
                <a:off x="4629474" y="3750061"/>
                <a:ext cx="311657" cy="192700"/>
              </a:xfrm>
              <a:custGeom>
                <a:rect b="b" l="l" r="r" t="t"/>
                <a:pathLst>
                  <a:path extrusionOk="0" h="9896" w="16005">
                    <a:moveTo>
                      <a:pt x="15803" y="1"/>
                    </a:moveTo>
                    <a:cubicBezTo>
                      <a:pt x="15755" y="1"/>
                      <a:pt x="15702" y="16"/>
                      <a:pt x="15645" y="49"/>
                    </a:cubicBezTo>
                    <a:lnTo>
                      <a:pt x="360" y="8873"/>
                    </a:lnTo>
                    <a:cubicBezTo>
                      <a:pt x="165" y="8990"/>
                      <a:pt x="1" y="9266"/>
                      <a:pt x="1" y="9496"/>
                    </a:cubicBezTo>
                    <a:lnTo>
                      <a:pt x="1" y="9639"/>
                    </a:lnTo>
                    <a:cubicBezTo>
                      <a:pt x="1" y="9801"/>
                      <a:pt x="83" y="9895"/>
                      <a:pt x="200" y="9895"/>
                    </a:cubicBezTo>
                    <a:cubicBezTo>
                      <a:pt x="248" y="9895"/>
                      <a:pt x="303" y="9879"/>
                      <a:pt x="360" y="9845"/>
                    </a:cubicBezTo>
                    <a:lnTo>
                      <a:pt x="15645" y="1023"/>
                    </a:lnTo>
                    <a:cubicBezTo>
                      <a:pt x="15841" y="907"/>
                      <a:pt x="16004" y="631"/>
                      <a:pt x="16004" y="401"/>
                    </a:cubicBezTo>
                    <a:lnTo>
                      <a:pt x="16004" y="259"/>
                    </a:lnTo>
                    <a:cubicBezTo>
                      <a:pt x="16004" y="95"/>
                      <a:pt x="15922" y="1"/>
                      <a:pt x="15803"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43"/>
              <p:cNvSpPr/>
              <p:nvPr/>
            </p:nvSpPr>
            <p:spPr>
              <a:xfrm>
                <a:off x="4629474" y="3797572"/>
                <a:ext cx="311657" cy="192680"/>
              </a:xfrm>
              <a:custGeom>
                <a:rect b="b" l="l" r="r" t="t"/>
                <a:pathLst>
                  <a:path extrusionOk="0" h="9895" w="16005">
                    <a:moveTo>
                      <a:pt x="15806" y="0"/>
                    </a:moveTo>
                    <a:cubicBezTo>
                      <a:pt x="15757" y="0"/>
                      <a:pt x="15703" y="16"/>
                      <a:pt x="15645" y="51"/>
                    </a:cubicBezTo>
                    <a:lnTo>
                      <a:pt x="360" y="8872"/>
                    </a:lnTo>
                    <a:cubicBezTo>
                      <a:pt x="165" y="8988"/>
                      <a:pt x="1" y="9267"/>
                      <a:pt x="1" y="9494"/>
                    </a:cubicBezTo>
                    <a:lnTo>
                      <a:pt x="1" y="9637"/>
                    </a:lnTo>
                    <a:cubicBezTo>
                      <a:pt x="1" y="9800"/>
                      <a:pt x="84" y="9894"/>
                      <a:pt x="202" y="9894"/>
                    </a:cubicBezTo>
                    <a:cubicBezTo>
                      <a:pt x="250" y="9894"/>
                      <a:pt x="304" y="9879"/>
                      <a:pt x="360" y="9846"/>
                    </a:cubicBezTo>
                    <a:lnTo>
                      <a:pt x="15645" y="1021"/>
                    </a:lnTo>
                    <a:cubicBezTo>
                      <a:pt x="15841" y="909"/>
                      <a:pt x="16004" y="629"/>
                      <a:pt x="16004" y="400"/>
                    </a:cubicBezTo>
                    <a:lnTo>
                      <a:pt x="16004" y="257"/>
                    </a:lnTo>
                    <a:cubicBezTo>
                      <a:pt x="16004" y="94"/>
                      <a:pt x="15923" y="0"/>
                      <a:pt x="15806"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43"/>
              <p:cNvSpPr/>
              <p:nvPr/>
            </p:nvSpPr>
            <p:spPr>
              <a:xfrm>
                <a:off x="4629474" y="3844849"/>
                <a:ext cx="311657" cy="192680"/>
              </a:xfrm>
              <a:custGeom>
                <a:rect b="b" l="l" r="r" t="t"/>
                <a:pathLst>
                  <a:path extrusionOk="0" h="9895" w="16005">
                    <a:moveTo>
                      <a:pt x="15805" y="0"/>
                    </a:moveTo>
                    <a:cubicBezTo>
                      <a:pt x="15757" y="0"/>
                      <a:pt x="15702" y="16"/>
                      <a:pt x="15645" y="50"/>
                    </a:cubicBezTo>
                    <a:lnTo>
                      <a:pt x="360" y="8872"/>
                    </a:lnTo>
                    <a:cubicBezTo>
                      <a:pt x="165" y="8989"/>
                      <a:pt x="1" y="9268"/>
                      <a:pt x="1" y="9494"/>
                    </a:cubicBezTo>
                    <a:lnTo>
                      <a:pt x="1" y="9638"/>
                    </a:lnTo>
                    <a:cubicBezTo>
                      <a:pt x="1" y="9801"/>
                      <a:pt x="84" y="9895"/>
                      <a:pt x="202" y="9895"/>
                    </a:cubicBezTo>
                    <a:cubicBezTo>
                      <a:pt x="250" y="9895"/>
                      <a:pt x="304" y="9879"/>
                      <a:pt x="360" y="9847"/>
                    </a:cubicBezTo>
                    <a:lnTo>
                      <a:pt x="15645" y="1022"/>
                    </a:lnTo>
                    <a:cubicBezTo>
                      <a:pt x="15841" y="909"/>
                      <a:pt x="16004" y="629"/>
                      <a:pt x="16004" y="400"/>
                    </a:cubicBezTo>
                    <a:lnTo>
                      <a:pt x="16004" y="257"/>
                    </a:lnTo>
                    <a:cubicBezTo>
                      <a:pt x="16004" y="95"/>
                      <a:pt x="15923" y="0"/>
                      <a:pt x="15805"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43"/>
              <p:cNvSpPr/>
              <p:nvPr/>
            </p:nvSpPr>
            <p:spPr>
              <a:xfrm>
                <a:off x="4629474" y="3892127"/>
                <a:ext cx="311657" cy="192700"/>
              </a:xfrm>
              <a:custGeom>
                <a:rect b="b" l="l" r="r" t="t"/>
                <a:pathLst>
                  <a:path extrusionOk="0" h="9896" w="16005">
                    <a:moveTo>
                      <a:pt x="15806" y="1"/>
                    </a:moveTo>
                    <a:cubicBezTo>
                      <a:pt x="15757" y="1"/>
                      <a:pt x="15702" y="17"/>
                      <a:pt x="15645" y="51"/>
                    </a:cubicBezTo>
                    <a:lnTo>
                      <a:pt x="360" y="8872"/>
                    </a:lnTo>
                    <a:cubicBezTo>
                      <a:pt x="165" y="8989"/>
                      <a:pt x="1" y="9268"/>
                      <a:pt x="1" y="9494"/>
                    </a:cubicBezTo>
                    <a:lnTo>
                      <a:pt x="1" y="9637"/>
                    </a:lnTo>
                    <a:cubicBezTo>
                      <a:pt x="1" y="9801"/>
                      <a:pt x="84" y="9895"/>
                      <a:pt x="202" y="9895"/>
                    </a:cubicBezTo>
                    <a:cubicBezTo>
                      <a:pt x="250" y="9895"/>
                      <a:pt x="304" y="9880"/>
                      <a:pt x="360" y="9847"/>
                    </a:cubicBezTo>
                    <a:lnTo>
                      <a:pt x="15645" y="1023"/>
                    </a:lnTo>
                    <a:cubicBezTo>
                      <a:pt x="15841" y="909"/>
                      <a:pt x="16004" y="630"/>
                      <a:pt x="16004" y="400"/>
                    </a:cubicBezTo>
                    <a:lnTo>
                      <a:pt x="16004" y="257"/>
                    </a:lnTo>
                    <a:cubicBezTo>
                      <a:pt x="16004" y="95"/>
                      <a:pt x="15923" y="1"/>
                      <a:pt x="15806"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43"/>
              <p:cNvSpPr/>
              <p:nvPr/>
            </p:nvSpPr>
            <p:spPr>
              <a:xfrm>
                <a:off x="4570553" y="3467760"/>
                <a:ext cx="21790" cy="690222"/>
              </a:xfrm>
              <a:custGeom>
                <a:rect b="b" l="l" r="r" t="t"/>
                <a:pathLst>
                  <a:path extrusionOk="0" h="35446" w="1119">
                    <a:moveTo>
                      <a:pt x="117" y="0"/>
                    </a:moveTo>
                    <a:cubicBezTo>
                      <a:pt x="44" y="130"/>
                      <a:pt x="0" y="273"/>
                      <a:pt x="0" y="403"/>
                    </a:cubicBezTo>
                    <a:lnTo>
                      <a:pt x="0" y="34668"/>
                    </a:lnTo>
                    <a:cubicBezTo>
                      <a:pt x="0" y="34927"/>
                      <a:pt x="170" y="35234"/>
                      <a:pt x="380" y="35357"/>
                    </a:cubicBezTo>
                    <a:cubicBezTo>
                      <a:pt x="481" y="35417"/>
                      <a:pt x="614" y="35446"/>
                      <a:pt x="750" y="35446"/>
                    </a:cubicBezTo>
                    <a:cubicBezTo>
                      <a:pt x="878" y="35446"/>
                      <a:pt x="1008" y="35420"/>
                      <a:pt x="1118" y="35370"/>
                    </a:cubicBezTo>
                    <a:lnTo>
                      <a:pt x="1118" y="35370"/>
                    </a:lnTo>
                    <a:cubicBezTo>
                      <a:pt x="1072" y="35390"/>
                      <a:pt x="1029" y="35399"/>
                      <a:pt x="989" y="35399"/>
                    </a:cubicBezTo>
                    <a:cubicBezTo>
                      <a:pt x="855" y="35399"/>
                      <a:pt x="762" y="35292"/>
                      <a:pt x="762" y="35107"/>
                    </a:cubicBezTo>
                    <a:lnTo>
                      <a:pt x="762" y="842"/>
                    </a:lnTo>
                    <a:cubicBezTo>
                      <a:pt x="762" y="715"/>
                      <a:pt x="808" y="569"/>
                      <a:pt x="882" y="443"/>
                    </a:cubicBezTo>
                    <a:lnTo>
                      <a:pt x="117"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43"/>
              <p:cNvSpPr/>
              <p:nvPr/>
            </p:nvSpPr>
            <p:spPr>
              <a:xfrm>
                <a:off x="4626319" y="3264222"/>
                <a:ext cx="424851" cy="925431"/>
              </a:xfrm>
              <a:custGeom>
                <a:rect b="b" l="l" r="r" t="t"/>
                <a:pathLst>
                  <a:path extrusionOk="0" h="47525" w="21818">
                    <a:moveTo>
                      <a:pt x="21063" y="0"/>
                    </a:moveTo>
                    <a:cubicBezTo>
                      <a:pt x="20915" y="0"/>
                      <a:pt x="20763" y="34"/>
                      <a:pt x="20647" y="102"/>
                    </a:cubicBezTo>
                    <a:lnTo>
                      <a:pt x="406" y="11778"/>
                    </a:lnTo>
                    <a:cubicBezTo>
                      <a:pt x="183" y="11907"/>
                      <a:pt x="0" y="12223"/>
                      <a:pt x="0" y="12483"/>
                    </a:cubicBezTo>
                    <a:lnTo>
                      <a:pt x="0" y="46745"/>
                    </a:lnTo>
                    <a:cubicBezTo>
                      <a:pt x="0" y="47004"/>
                      <a:pt x="170" y="47313"/>
                      <a:pt x="382" y="47436"/>
                    </a:cubicBezTo>
                    <a:cubicBezTo>
                      <a:pt x="483" y="47495"/>
                      <a:pt x="617" y="47525"/>
                      <a:pt x="754" y="47525"/>
                    </a:cubicBezTo>
                    <a:cubicBezTo>
                      <a:pt x="902" y="47525"/>
                      <a:pt x="1054" y="47490"/>
                      <a:pt x="1171" y="47423"/>
                    </a:cubicBezTo>
                    <a:lnTo>
                      <a:pt x="21412" y="35748"/>
                    </a:lnTo>
                    <a:cubicBezTo>
                      <a:pt x="21635" y="35617"/>
                      <a:pt x="21818" y="35301"/>
                      <a:pt x="21818" y="35042"/>
                    </a:cubicBezTo>
                    <a:lnTo>
                      <a:pt x="21818" y="781"/>
                    </a:lnTo>
                    <a:cubicBezTo>
                      <a:pt x="21818" y="521"/>
                      <a:pt x="21648" y="211"/>
                      <a:pt x="21435" y="88"/>
                    </a:cubicBezTo>
                    <a:cubicBezTo>
                      <a:pt x="21335" y="29"/>
                      <a:pt x="21200" y="0"/>
                      <a:pt x="21063"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43"/>
              <p:cNvSpPr/>
              <p:nvPr/>
            </p:nvSpPr>
            <p:spPr>
              <a:xfrm>
                <a:off x="4641137" y="3273724"/>
                <a:ext cx="410032" cy="915032"/>
              </a:xfrm>
              <a:custGeom>
                <a:rect b="b" l="l" r="r" t="t"/>
                <a:pathLst>
                  <a:path extrusionOk="0" h="46991" w="21057">
                    <a:moveTo>
                      <a:pt x="20831" y="1"/>
                    </a:moveTo>
                    <a:cubicBezTo>
                      <a:pt x="20777" y="1"/>
                      <a:pt x="20715" y="19"/>
                      <a:pt x="20651" y="56"/>
                    </a:cubicBezTo>
                    <a:lnTo>
                      <a:pt x="410" y="11729"/>
                    </a:lnTo>
                    <a:cubicBezTo>
                      <a:pt x="184" y="11858"/>
                      <a:pt x="1" y="12174"/>
                      <a:pt x="1" y="12434"/>
                    </a:cubicBezTo>
                    <a:lnTo>
                      <a:pt x="1" y="46699"/>
                    </a:lnTo>
                    <a:cubicBezTo>
                      <a:pt x="1" y="46883"/>
                      <a:pt x="93" y="46990"/>
                      <a:pt x="228" y="46990"/>
                    </a:cubicBezTo>
                    <a:cubicBezTo>
                      <a:pt x="283" y="46990"/>
                      <a:pt x="345" y="46973"/>
                      <a:pt x="410" y="46935"/>
                    </a:cubicBezTo>
                    <a:lnTo>
                      <a:pt x="20651" y="35260"/>
                    </a:lnTo>
                    <a:cubicBezTo>
                      <a:pt x="20874" y="35129"/>
                      <a:pt x="21057" y="34813"/>
                      <a:pt x="21057" y="34554"/>
                    </a:cubicBezTo>
                    <a:lnTo>
                      <a:pt x="21057" y="293"/>
                    </a:lnTo>
                    <a:cubicBezTo>
                      <a:pt x="21057" y="108"/>
                      <a:pt x="20964" y="1"/>
                      <a:pt x="20831" y="1"/>
                    </a:cubicBezTo>
                    <a:close/>
                  </a:path>
                </a:pathLst>
              </a:custGeom>
              <a:solidFill>
                <a:srgbClr val="F0F0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43"/>
              <p:cNvSpPr/>
              <p:nvPr/>
            </p:nvSpPr>
            <p:spPr>
              <a:xfrm>
                <a:off x="4685318" y="3355837"/>
                <a:ext cx="311579" cy="192680"/>
              </a:xfrm>
              <a:custGeom>
                <a:rect b="b" l="l" r="r" t="t"/>
                <a:pathLst>
                  <a:path extrusionOk="0" h="9895" w="16001">
                    <a:moveTo>
                      <a:pt x="15803" y="0"/>
                    </a:moveTo>
                    <a:cubicBezTo>
                      <a:pt x="15755" y="0"/>
                      <a:pt x="15700" y="16"/>
                      <a:pt x="15641" y="50"/>
                    </a:cubicBezTo>
                    <a:lnTo>
                      <a:pt x="360" y="8872"/>
                    </a:lnTo>
                    <a:cubicBezTo>
                      <a:pt x="160" y="8989"/>
                      <a:pt x="0" y="9265"/>
                      <a:pt x="0" y="9494"/>
                    </a:cubicBezTo>
                    <a:lnTo>
                      <a:pt x="0" y="9637"/>
                    </a:lnTo>
                    <a:cubicBezTo>
                      <a:pt x="0" y="9801"/>
                      <a:pt x="81" y="9895"/>
                      <a:pt x="200" y="9895"/>
                    </a:cubicBezTo>
                    <a:cubicBezTo>
                      <a:pt x="248" y="9895"/>
                      <a:pt x="302" y="9879"/>
                      <a:pt x="360" y="9847"/>
                    </a:cubicBezTo>
                    <a:lnTo>
                      <a:pt x="15641" y="1022"/>
                    </a:lnTo>
                    <a:cubicBezTo>
                      <a:pt x="15841" y="909"/>
                      <a:pt x="16001" y="629"/>
                      <a:pt x="16001" y="399"/>
                    </a:cubicBezTo>
                    <a:lnTo>
                      <a:pt x="16001" y="256"/>
                    </a:lnTo>
                    <a:cubicBezTo>
                      <a:pt x="16001" y="94"/>
                      <a:pt x="15921" y="0"/>
                      <a:pt x="15803"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43"/>
              <p:cNvSpPr/>
              <p:nvPr/>
            </p:nvSpPr>
            <p:spPr>
              <a:xfrm>
                <a:off x="4685318" y="3403114"/>
                <a:ext cx="311579" cy="192680"/>
              </a:xfrm>
              <a:custGeom>
                <a:rect b="b" l="l" r="r" t="t"/>
                <a:pathLst>
                  <a:path extrusionOk="0" h="9895" w="16001">
                    <a:moveTo>
                      <a:pt x="15804" y="1"/>
                    </a:moveTo>
                    <a:cubicBezTo>
                      <a:pt x="15755" y="1"/>
                      <a:pt x="15700" y="17"/>
                      <a:pt x="15641" y="51"/>
                    </a:cubicBezTo>
                    <a:lnTo>
                      <a:pt x="360" y="8873"/>
                    </a:lnTo>
                    <a:cubicBezTo>
                      <a:pt x="160" y="8988"/>
                      <a:pt x="0" y="9265"/>
                      <a:pt x="0" y="9494"/>
                    </a:cubicBezTo>
                    <a:lnTo>
                      <a:pt x="0" y="9637"/>
                    </a:lnTo>
                    <a:cubicBezTo>
                      <a:pt x="0" y="9800"/>
                      <a:pt x="81" y="9895"/>
                      <a:pt x="200" y="9895"/>
                    </a:cubicBezTo>
                    <a:cubicBezTo>
                      <a:pt x="248" y="9895"/>
                      <a:pt x="302" y="9879"/>
                      <a:pt x="360" y="9847"/>
                    </a:cubicBezTo>
                    <a:lnTo>
                      <a:pt x="15641" y="1022"/>
                    </a:lnTo>
                    <a:cubicBezTo>
                      <a:pt x="15841" y="909"/>
                      <a:pt x="16001" y="630"/>
                      <a:pt x="16001" y="400"/>
                    </a:cubicBezTo>
                    <a:lnTo>
                      <a:pt x="16001" y="257"/>
                    </a:lnTo>
                    <a:cubicBezTo>
                      <a:pt x="16001" y="95"/>
                      <a:pt x="15921" y="1"/>
                      <a:pt x="15804"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43"/>
              <p:cNvSpPr/>
              <p:nvPr/>
            </p:nvSpPr>
            <p:spPr>
              <a:xfrm>
                <a:off x="4685318" y="3450391"/>
                <a:ext cx="311579" cy="192700"/>
              </a:xfrm>
              <a:custGeom>
                <a:rect b="b" l="l" r="r" t="t"/>
                <a:pathLst>
                  <a:path extrusionOk="0" h="9896" w="16001">
                    <a:moveTo>
                      <a:pt x="15803" y="1"/>
                    </a:moveTo>
                    <a:cubicBezTo>
                      <a:pt x="15755" y="1"/>
                      <a:pt x="15700" y="17"/>
                      <a:pt x="15641" y="51"/>
                    </a:cubicBezTo>
                    <a:lnTo>
                      <a:pt x="360" y="8872"/>
                    </a:lnTo>
                    <a:cubicBezTo>
                      <a:pt x="160" y="8989"/>
                      <a:pt x="0" y="9265"/>
                      <a:pt x="0" y="9494"/>
                    </a:cubicBezTo>
                    <a:lnTo>
                      <a:pt x="0" y="9638"/>
                    </a:lnTo>
                    <a:cubicBezTo>
                      <a:pt x="0" y="9801"/>
                      <a:pt x="81" y="9895"/>
                      <a:pt x="200" y="9895"/>
                    </a:cubicBezTo>
                    <a:cubicBezTo>
                      <a:pt x="248" y="9895"/>
                      <a:pt x="302" y="9880"/>
                      <a:pt x="360" y="9847"/>
                    </a:cubicBezTo>
                    <a:lnTo>
                      <a:pt x="15641" y="1022"/>
                    </a:lnTo>
                    <a:cubicBezTo>
                      <a:pt x="15841" y="909"/>
                      <a:pt x="16001" y="630"/>
                      <a:pt x="16001" y="400"/>
                    </a:cubicBezTo>
                    <a:lnTo>
                      <a:pt x="16001" y="258"/>
                    </a:lnTo>
                    <a:cubicBezTo>
                      <a:pt x="16001" y="95"/>
                      <a:pt x="15921" y="1"/>
                      <a:pt x="15803"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43"/>
              <p:cNvSpPr/>
              <p:nvPr/>
            </p:nvSpPr>
            <p:spPr>
              <a:xfrm>
                <a:off x="4685318" y="3497688"/>
                <a:ext cx="311579" cy="192680"/>
              </a:xfrm>
              <a:custGeom>
                <a:rect b="b" l="l" r="r" t="t"/>
                <a:pathLst>
                  <a:path extrusionOk="0" h="9895" w="16001">
                    <a:moveTo>
                      <a:pt x="15803" y="0"/>
                    </a:moveTo>
                    <a:cubicBezTo>
                      <a:pt x="15755" y="0"/>
                      <a:pt x="15700" y="16"/>
                      <a:pt x="15641" y="50"/>
                    </a:cubicBezTo>
                    <a:lnTo>
                      <a:pt x="360" y="8872"/>
                    </a:lnTo>
                    <a:cubicBezTo>
                      <a:pt x="160" y="8988"/>
                      <a:pt x="0" y="9265"/>
                      <a:pt x="0" y="9494"/>
                    </a:cubicBezTo>
                    <a:lnTo>
                      <a:pt x="0" y="9637"/>
                    </a:lnTo>
                    <a:cubicBezTo>
                      <a:pt x="0" y="9800"/>
                      <a:pt x="81" y="9894"/>
                      <a:pt x="200" y="9894"/>
                    </a:cubicBezTo>
                    <a:cubicBezTo>
                      <a:pt x="248" y="9894"/>
                      <a:pt x="302" y="9879"/>
                      <a:pt x="360" y="9847"/>
                    </a:cubicBezTo>
                    <a:lnTo>
                      <a:pt x="15641" y="1022"/>
                    </a:lnTo>
                    <a:cubicBezTo>
                      <a:pt x="15841" y="908"/>
                      <a:pt x="16001" y="629"/>
                      <a:pt x="16001" y="399"/>
                    </a:cubicBezTo>
                    <a:lnTo>
                      <a:pt x="16001" y="256"/>
                    </a:lnTo>
                    <a:cubicBezTo>
                      <a:pt x="16001" y="94"/>
                      <a:pt x="15921" y="0"/>
                      <a:pt x="15803"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43"/>
              <p:cNvSpPr/>
              <p:nvPr/>
            </p:nvSpPr>
            <p:spPr>
              <a:xfrm>
                <a:off x="4685318" y="3544965"/>
                <a:ext cx="311579" cy="192680"/>
              </a:xfrm>
              <a:custGeom>
                <a:rect b="b" l="l" r="r" t="t"/>
                <a:pathLst>
                  <a:path extrusionOk="0" h="9895" w="16001">
                    <a:moveTo>
                      <a:pt x="15804" y="0"/>
                    </a:moveTo>
                    <a:cubicBezTo>
                      <a:pt x="15755" y="0"/>
                      <a:pt x="15700" y="17"/>
                      <a:pt x="15641" y="51"/>
                    </a:cubicBezTo>
                    <a:lnTo>
                      <a:pt x="360" y="8872"/>
                    </a:lnTo>
                    <a:cubicBezTo>
                      <a:pt x="160" y="8988"/>
                      <a:pt x="0" y="9264"/>
                      <a:pt x="0" y="9494"/>
                    </a:cubicBezTo>
                    <a:lnTo>
                      <a:pt x="0" y="9637"/>
                    </a:lnTo>
                    <a:cubicBezTo>
                      <a:pt x="0" y="9800"/>
                      <a:pt x="81" y="9895"/>
                      <a:pt x="200" y="9895"/>
                    </a:cubicBezTo>
                    <a:cubicBezTo>
                      <a:pt x="248" y="9895"/>
                      <a:pt x="302" y="9879"/>
                      <a:pt x="360" y="9846"/>
                    </a:cubicBezTo>
                    <a:lnTo>
                      <a:pt x="15641" y="1022"/>
                    </a:lnTo>
                    <a:cubicBezTo>
                      <a:pt x="15841" y="909"/>
                      <a:pt x="16001" y="630"/>
                      <a:pt x="16001" y="400"/>
                    </a:cubicBezTo>
                    <a:lnTo>
                      <a:pt x="16001" y="257"/>
                    </a:lnTo>
                    <a:cubicBezTo>
                      <a:pt x="16001" y="94"/>
                      <a:pt x="15921" y="0"/>
                      <a:pt x="15804"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43"/>
              <p:cNvSpPr/>
              <p:nvPr/>
            </p:nvSpPr>
            <p:spPr>
              <a:xfrm>
                <a:off x="4685318" y="3592613"/>
                <a:ext cx="311579" cy="192661"/>
              </a:xfrm>
              <a:custGeom>
                <a:rect b="b" l="l" r="r" t="t"/>
                <a:pathLst>
                  <a:path extrusionOk="0" h="9894" w="16001">
                    <a:moveTo>
                      <a:pt x="15802" y="0"/>
                    </a:moveTo>
                    <a:cubicBezTo>
                      <a:pt x="15753" y="0"/>
                      <a:pt x="15699" y="16"/>
                      <a:pt x="15641" y="48"/>
                    </a:cubicBezTo>
                    <a:lnTo>
                      <a:pt x="360" y="8873"/>
                    </a:lnTo>
                    <a:cubicBezTo>
                      <a:pt x="160" y="8986"/>
                      <a:pt x="0" y="9266"/>
                      <a:pt x="0" y="9495"/>
                    </a:cubicBezTo>
                    <a:lnTo>
                      <a:pt x="0" y="9639"/>
                    </a:lnTo>
                    <a:cubicBezTo>
                      <a:pt x="0" y="9801"/>
                      <a:pt x="81" y="9893"/>
                      <a:pt x="198" y="9893"/>
                    </a:cubicBezTo>
                    <a:cubicBezTo>
                      <a:pt x="247" y="9893"/>
                      <a:pt x="301" y="9878"/>
                      <a:pt x="360" y="9845"/>
                    </a:cubicBezTo>
                    <a:lnTo>
                      <a:pt x="15641" y="1020"/>
                    </a:lnTo>
                    <a:cubicBezTo>
                      <a:pt x="15841" y="906"/>
                      <a:pt x="16001" y="627"/>
                      <a:pt x="16001" y="398"/>
                    </a:cubicBezTo>
                    <a:lnTo>
                      <a:pt x="16001" y="254"/>
                    </a:lnTo>
                    <a:cubicBezTo>
                      <a:pt x="16001" y="94"/>
                      <a:pt x="15920" y="0"/>
                      <a:pt x="15802"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43"/>
              <p:cNvSpPr/>
              <p:nvPr/>
            </p:nvSpPr>
            <p:spPr>
              <a:xfrm>
                <a:off x="4685318" y="3639890"/>
                <a:ext cx="311579" cy="192700"/>
              </a:xfrm>
              <a:custGeom>
                <a:rect b="b" l="l" r="r" t="t"/>
                <a:pathLst>
                  <a:path extrusionOk="0" h="9896" w="16001">
                    <a:moveTo>
                      <a:pt x="15802" y="1"/>
                    </a:moveTo>
                    <a:cubicBezTo>
                      <a:pt x="15753" y="1"/>
                      <a:pt x="15699" y="16"/>
                      <a:pt x="15641" y="49"/>
                    </a:cubicBezTo>
                    <a:lnTo>
                      <a:pt x="360" y="8874"/>
                    </a:lnTo>
                    <a:cubicBezTo>
                      <a:pt x="160" y="8987"/>
                      <a:pt x="0" y="9266"/>
                      <a:pt x="0" y="9495"/>
                    </a:cubicBezTo>
                    <a:lnTo>
                      <a:pt x="0" y="9638"/>
                    </a:lnTo>
                    <a:cubicBezTo>
                      <a:pt x="0" y="9801"/>
                      <a:pt x="80" y="9895"/>
                      <a:pt x="198" y="9895"/>
                    </a:cubicBezTo>
                    <a:cubicBezTo>
                      <a:pt x="246" y="9895"/>
                      <a:pt x="301" y="9879"/>
                      <a:pt x="360" y="9845"/>
                    </a:cubicBezTo>
                    <a:lnTo>
                      <a:pt x="15641" y="1020"/>
                    </a:lnTo>
                    <a:cubicBezTo>
                      <a:pt x="15841" y="907"/>
                      <a:pt x="16001" y="628"/>
                      <a:pt x="16001" y="398"/>
                    </a:cubicBezTo>
                    <a:lnTo>
                      <a:pt x="16001" y="255"/>
                    </a:lnTo>
                    <a:cubicBezTo>
                      <a:pt x="16001" y="94"/>
                      <a:pt x="15920" y="1"/>
                      <a:pt x="15802"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43"/>
              <p:cNvSpPr/>
              <p:nvPr/>
            </p:nvSpPr>
            <p:spPr>
              <a:xfrm>
                <a:off x="4685318" y="3687167"/>
                <a:ext cx="311579" cy="192700"/>
              </a:xfrm>
              <a:custGeom>
                <a:rect b="b" l="l" r="r" t="t"/>
                <a:pathLst>
                  <a:path extrusionOk="0" h="9896" w="16001">
                    <a:moveTo>
                      <a:pt x="15801" y="1"/>
                    </a:moveTo>
                    <a:cubicBezTo>
                      <a:pt x="15753" y="1"/>
                      <a:pt x="15699" y="16"/>
                      <a:pt x="15641" y="49"/>
                    </a:cubicBezTo>
                    <a:lnTo>
                      <a:pt x="360" y="8874"/>
                    </a:lnTo>
                    <a:cubicBezTo>
                      <a:pt x="160" y="8987"/>
                      <a:pt x="0" y="9266"/>
                      <a:pt x="0" y="9496"/>
                    </a:cubicBezTo>
                    <a:lnTo>
                      <a:pt x="0" y="9639"/>
                    </a:lnTo>
                    <a:cubicBezTo>
                      <a:pt x="0" y="9801"/>
                      <a:pt x="80" y="9895"/>
                      <a:pt x="198" y="9895"/>
                    </a:cubicBezTo>
                    <a:cubicBezTo>
                      <a:pt x="246" y="9895"/>
                      <a:pt x="301" y="9879"/>
                      <a:pt x="360" y="9845"/>
                    </a:cubicBezTo>
                    <a:lnTo>
                      <a:pt x="15641" y="1020"/>
                    </a:lnTo>
                    <a:cubicBezTo>
                      <a:pt x="15841" y="907"/>
                      <a:pt x="16001" y="627"/>
                      <a:pt x="16001" y="398"/>
                    </a:cubicBezTo>
                    <a:lnTo>
                      <a:pt x="16001" y="255"/>
                    </a:lnTo>
                    <a:cubicBezTo>
                      <a:pt x="16001" y="94"/>
                      <a:pt x="15920" y="1"/>
                      <a:pt x="15801"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43"/>
              <p:cNvSpPr/>
              <p:nvPr/>
            </p:nvSpPr>
            <p:spPr>
              <a:xfrm>
                <a:off x="4685318" y="3734445"/>
                <a:ext cx="311579" cy="192700"/>
              </a:xfrm>
              <a:custGeom>
                <a:rect b="b" l="l" r="r" t="t"/>
                <a:pathLst>
                  <a:path extrusionOk="0" h="9896" w="16001">
                    <a:moveTo>
                      <a:pt x="15802" y="1"/>
                    </a:moveTo>
                    <a:cubicBezTo>
                      <a:pt x="15753" y="1"/>
                      <a:pt x="15699" y="16"/>
                      <a:pt x="15641" y="49"/>
                    </a:cubicBezTo>
                    <a:lnTo>
                      <a:pt x="360" y="8874"/>
                    </a:lnTo>
                    <a:cubicBezTo>
                      <a:pt x="160" y="8987"/>
                      <a:pt x="0" y="9267"/>
                      <a:pt x="0" y="9496"/>
                    </a:cubicBezTo>
                    <a:lnTo>
                      <a:pt x="0" y="9639"/>
                    </a:lnTo>
                    <a:cubicBezTo>
                      <a:pt x="0" y="9801"/>
                      <a:pt x="80" y="9896"/>
                      <a:pt x="198" y="9896"/>
                    </a:cubicBezTo>
                    <a:cubicBezTo>
                      <a:pt x="246" y="9896"/>
                      <a:pt x="301" y="9880"/>
                      <a:pt x="360" y="9845"/>
                    </a:cubicBezTo>
                    <a:lnTo>
                      <a:pt x="15641" y="1021"/>
                    </a:lnTo>
                    <a:cubicBezTo>
                      <a:pt x="15841" y="907"/>
                      <a:pt x="16001" y="628"/>
                      <a:pt x="16001" y="399"/>
                    </a:cubicBezTo>
                    <a:lnTo>
                      <a:pt x="16001" y="255"/>
                    </a:lnTo>
                    <a:cubicBezTo>
                      <a:pt x="16001" y="94"/>
                      <a:pt x="15920" y="1"/>
                      <a:pt x="15802"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43"/>
              <p:cNvSpPr/>
              <p:nvPr/>
            </p:nvSpPr>
            <p:spPr>
              <a:xfrm>
                <a:off x="4685318" y="3781742"/>
                <a:ext cx="311579" cy="192680"/>
              </a:xfrm>
              <a:custGeom>
                <a:rect b="b" l="l" r="r" t="t"/>
                <a:pathLst>
                  <a:path extrusionOk="0" h="9895" w="16001">
                    <a:moveTo>
                      <a:pt x="15802" y="0"/>
                    </a:moveTo>
                    <a:cubicBezTo>
                      <a:pt x="15753" y="0"/>
                      <a:pt x="15699" y="16"/>
                      <a:pt x="15641" y="49"/>
                    </a:cubicBezTo>
                    <a:lnTo>
                      <a:pt x="360" y="8873"/>
                    </a:lnTo>
                    <a:cubicBezTo>
                      <a:pt x="160" y="8987"/>
                      <a:pt x="0" y="9266"/>
                      <a:pt x="0" y="9495"/>
                    </a:cubicBezTo>
                    <a:lnTo>
                      <a:pt x="0" y="9638"/>
                    </a:lnTo>
                    <a:cubicBezTo>
                      <a:pt x="0" y="9801"/>
                      <a:pt x="80" y="9895"/>
                      <a:pt x="198" y="9895"/>
                    </a:cubicBezTo>
                    <a:cubicBezTo>
                      <a:pt x="246" y="9895"/>
                      <a:pt x="301" y="9879"/>
                      <a:pt x="360" y="9845"/>
                    </a:cubicBezTo>
                    <a:lnTo>
                      <a:pt x="15641" y="1019"/>
                    </a:lnTo>
                    <a:cubicBezTo>
                      <a:pt x="15841" y="907"/>
                      <a:pt x="16001" y="627"/>
                      <a:pt x="16001" y="397"/>
                    </a:cubicBezTo>
                    <a:lnTo>
                      <a:pt x="16001" y="255"/>
                    </a:lnTo>
                    <a:cubicBezTo>
                      <a:pt x="16001" y="94"/>
                      <a:pt x="15920" y="0"/>
                      <a:pt x="15802"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43"/>
              <p:cNvSpPr/>
              <p:nvPr/>
            </p:nvSpPr>
            <p:spPr>
              <a:xfrm>
                <a:off x="4685318" y="3829214"/>
                <a:ext cx="311579" cy="192700"/>
              </a:xfrm>
              <a:custGeom>
                <a:rect b="b" l="l" r="r" t="t"/>
                <a:pathLst>
                  <a:path extrusionOk="0" h="9896" w="16001">
                    <a:moveTo>
                      <a:pt x="15801" y="0"/>
                    </a:moveTo>
                    <a:cubicBezTo>
                      <a:pt x="15753" y="0"/>
                      <a:pt x="15699" y="16"/>
                      <a:pt x="15641" y="49"/>
                    </a:cubicBezTo>
                    <a:lnTo>
                      <a:pt x="360" y="8873"/>
                    </a:lnTo>
                    <a:cubicBezTo>
                      <a:pt x="160" y="8987"/>
                      <a:pt x="0" y="9266"/>
                      <a:pt x="0" y="9495"/>
                    </a:cubicBezTo>
                    <a:lnTo>
                      <a:pt x="0" y="9638"/>
                    </a:lnTo>
                    <a:cubicBezTo>
                      <a:pt x="0" y="9801"/>
                      <a:pt x="80" y="9895"/>
                      <a:pt x="198" y="9895"/>
                    </a:cubicBezTo>
                    <a:cubicBezTo>
                      <a:pt x="246" y="9895"/>
                      <a:pt x="301" y="9879"/>
                      <a:pt x="360" y="9845"/>
                    </a:cubicBezTo>
                    <a:lnTo>
                      <a:pt x="15641" y="1023"/>
                    </a:lnTo>
                    <a:cubicBezTo>
                      <a:pt x="15841" y="907"/>
                      <a:pt x="16001" y="631"/>
                      <a:pt x="16001" y="402"/>
                    </a:cubicBezTo>
                    <a:lnTo>
                      <a:pt x="16001" y="258"/>
                    </a:lnTo>
                    <a:cubicBezTo>
                      <a:pt x="16001" y="95"/>
                      <a:pt x="15920" y="0"/>
                      <a:pt x="15801"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43"/>
              <p:cNvSpPr/>
              <p:nvPr/>
            </p:nvSpPr>
            <p:spPr>
              <a:xfrm>
                <a:off x="4685318" y="3876510"/>
                <a:ext cx="311579" cy="192680"/>
              </a:xfrm>
              <a:custGeom>
                <a:rect b="b" l="l" r="r" t="t"/>
                <a:pathLst>
                  <a:path extrusionOk="0" h="9895" w="16001">
                    <a:moveTo>
                      <a:pt x="15801" y="0"/>
                    </a:moveTo>
                    <a:cubicBezTo>
                      <a:pt x="15753" y="0"/>
                      <a:pt x="15699" y="16"/>
                      <a:pt x="15641" y="48"/>
                    </a:cubicBezTo>
                    <a:lnTo>
                      <a:pt x="360" y="8873"/>
                    </a:lnTo>
                    <a:cubicBezTo>
                      <a:pt x="160" y="8986"/>
                      <a:pt x="0" y="9265"/>
                      <a:pt x="0" y="9495"/>
                    </a:cubicBezTo>
                    <a:lnTo>
                      <a:pt x="0" y="9638"/>
                    </a:lnTo>
                    <a:cubicBezTo>
                      <a:pt x="0" y="9800"/>
                      <a:pt x="80" y="9894"/>
                      <a:pt x="197" y="9894"/>
                    </a:cubicBezTo>
                    <a:cubicBezTo>
                      <a:pt x="246" y="9894"/>
                      <a:pt x="301" y="9878"/>
                      <a:pt x="360" y="9844"/>
                    </a:cubicBezTo>
                    <a:lnTo>
                      <a:pt x="15641" y="1022"/>
                    </a:lnTo>
                    <a:cubicBezTo>
                      <a:pt x="15841" y="906"/>
                      <a:pt x="16001" y="630"/>
                      <a:pt x="16001" y="400"/>
                    </a:cubicBezTo>
                    <a:lnTo>
                      <a:pt x="16001" y="257"/>
                    </a:lnTo>
                    <a:cubicBezTo>
                      <a:pt x="16001" y="94"/>
                      <a:pt x="15920" y="0"/>
                      <a:pt x="15801"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43"/>
              <p:cNvSpPr/>
              <p:nvPr/>
            </p:nvSpPr>
            <p:spPr>
              <a:xfrm>
                <a:off x="4685318" y="3923788"/>
                <a:ext cx="311579" cy="192680"/>
              </a:xfrm>
              <a:custGeom>
                <a:rect b="b" l="l" r="r" t="t"/>
                <a:pathLst>
                  <a:path extrusionOk="0" h="9895" w="16001">
                    <a:moveTo>
                      <a:pt x="15801" y="0"/>
                    </a:moveTo>
                    <a:cubicBezTo>
                      <a:pt x="15753" y="0"/>
                      <a:pt x="15699" y="16"/>
                      <a:pt x="15641" y="48"/>
                    </a:cubicBezTo>
                    <a:lnTo>
                      <a:pt x="360" y="8873"/>
                    </a:lnTo>
                    <a:cubicBezTo>
                      <a:pt x="160" y="8989"/>
                      <a:pt x="0" y="9265"/>
                      <a:pt x="0" y="9495"/>
                    </a:cubicBezTo>
                    <a:lnTo>
                      <a:pt x="0" y="9638"/>
                    </a:lnTo>
                    <a:cubicBezTo>
                      <a:pt x="0" y="9800"/>
                      <a:pt x="80" y="9895"/>
                      <a:pt x="198" y="9895"/>
                    </a:cubicBezTo>
                    <a:cubicBezTo>
                      <a:pt x="246" y="9895"/>
                      <a:pt x="301" y="9878"/>
                      <a:pt x="360" y="9844"/>
                    </a:cubicBezTo>
                    <a:lnTo>
                      <a:pt x="15641" y="1023"/>
                    </a:lnTo>
                    <a:cubicBezTo>
                      <a:pt x="15841" y="906"/>
                      <a:pt x="16001" y="630"/>
                      <a:pt x="16001" y="401"/>
                    </a:cubicBezTo>
                    <a:lnTo>
                      <a:pt x="16001" y="258"/>
                    </a:lnTo>
                    <a:cubicBezTo>
                      <a:pt x="16001" y="94"/>
                      <a:pt x="15920" y="0"/>
                      <a:pt x="15801"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43"/>
              <p:cNvSpPr/>
              <p:nvPr/>
            </p:nvSpPr>
            <p:spPr>
              <a:xfrm>
                <a:off x="4626319" y="3499440"/>
                <a:ext cx="21770" cy="690183"/>
              </a:xfrm>
              <a:custGeom>
                <a:rect b="b" l="l" r="r" t="t"/>
                <a:pathLst>
                  <a:path extrusionOk="0" h="35444" w="1118">
                    <a:moveTo>
                      <a:pt x="120" y="0"/>
                    </a:moveTo>
                    <a:cubicBezTo>
                      <a:pt x="47" y="130"/>
                      <a:pt x="0" y="273"/>
                      <a:pt x="0" y="403"/>
                    </a:cubicBezTo>
                    <a:lnTo>
                      <a:pt x="0" y="34665"/>
                    </a:lnTo>
                    <a:cubicBezTo>
                      <a:pt x="0" y="34924"/>
                      <a:pt x="170" y="35233"/>
                      <a:pt x="382" y="35356"/>
                    </a:cubicBezTo>
                    <a:cubicBezTo>
                      <a:pt x="483" y="35415"/>
                      <a:pt x="617" y="35444"/>
                      <a:pt x="754" y="35444"/>
                    </a:cubicBezTo>
                    <a:cubicBezTo>
                      <a:pt x="881" y="35444"/>
                      <a:pt x="1011" y="35419"/>
                      <a:pt x="1118" y="35369"/>
                    </a:cubicBezTo>
                    <a:lnTo>
                      <a:pt x="1118" y="35369"/>
                    </a:lnTo>
                    <a:cubicBezTo>
                      <a:pt x="1072" y="35388"/>
                      <a:pt x="1029" y="35397"/>
                      <a:pt x="990" y="35397"/>
                    </a:cubicBezTo>
                    <a:cubicBezTo>
                      <a:pt x="855" y="35397"/>
                      <a:pt x="762" y="35292"/>
                      <a:pt x="762" y="35107"/>
                    </a:cubicBezTo>
                    <a:lnTo>
                      <a:pt x="762" y="842"/>
                    </a:lnTo>
                    <a:cubicBezTo>
                      <a:pt x="762" y="715"/>
                      <a:pt x="809" y="569"/>
                      <a:pt x="881" y="442"/>
                    </a:cubicBezTo>
                    <a:lnTo>
                      <a:pt x="120"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43"/>
              <p:cNvSpPr/>
              <p:nvPr/>
            </p:nvSpPr>
            <p:spPr>
              <a:xfrm>
                <a:off x="4357319" y="3460069"/>
                <a:ext cx="865338" cy="985250"/>
              </a:xfrm>
              <a:custGeom>
                <a:rect b="b" l="l" r="r" t="t"/>
                <a:pathLst>
                  <a:path extrusionOk="0" h="50597" w="44439">
                    <a:moveTo>
                      <a:pt x="43616" y="1"/>
                    </a:moveTo>
                    <a:cubicBezTo>
                      <a:pt x="43551" y="1"/>
                      <a:pt x="43486" y="15"/>
                      <a:pt x="43436" y="43"/>
                    </a:cubicBezTo>
                    <a:lnTo>
                      <a:pt x="36877" y="3832"/>
                    </a:lnTo>
                    <a:lnTo>
                      <a:pt x="6917" y="21129"/>
                    </a:lnTo>
                    <a:cubicBezTo>
                      <a:pt x="6870" y="21156"/>
                      <a:pt x="6823" y="21202"/>
                      <a:pt x="6780" y="21256"/>
                    </a:cubicBezTo>
                    <a:cubicBezTo>
                      <a:pt x="6777" y="21262"/>
                      <a:pt x="6773" y="21265"/>
                      <a:pt x="6773" y="21268"/>
                    </a:cubicBezTo>
                    <a:cubicBezTo>
                      <a:pt x="6757" y="21292"/>
                      <a:pt x="6740" y="21322"/>
                      <a:pt x="6723" y="21348"/>
                    </a:cubicBezTo>
                    <a:cubicBezTo>
                      <a:pt x="6710" y="21375"/>
                      <a:pt x="6697" y="21405"/>
                      <a:pt x="6690" y="21435"/>
                    </a:cubicBezTo>
                    <a:lnTo>
                      <a:pt x="1255" y="44976"/>
                    </a:lnTo>
                    <a:lnTo>
                      <a:pt x="397" y="48691"/>
                    </a:lnTo>
                    <a:lnTo>
                      <a:pt x="200" y="49546"/>
                    </a:lnTo>
                    <a:cubicBezTo>
                      <a:pt x="194" y="49572"/>
                      <a:pt x="187" y="49600"/>
                      <a:pt x="180" y="49623"/>
                    </a:cubicBezTo>
                    <a:lnTo>
                      <a:pt x="1" y="50404"/>
                    </a:lnTo>
                    <a:cubicBezTo>
                      <a:pt x="219" y="50533"/>
                      <a:pt x="513" y="50597"/>
                      <a:pt x="812" y="50597"/>
                    </a:cubicBezTo>
                    <a:cubicBezTo>
                      <a:pt x="845" y="50597"/>
                      <a:pt x="879" y="50596"/>
                      <a:pt x="912" y="50594"/>
                    </a:cubicBezTo>
                    <a:cubicBezTo>
                      <a:pt x="1209" y="50584"/>
                      <a:pt x="1508" y="50507"/>
                      <a:pt x="1740" y="50375"/>
                    </a:cubicBezTo>
                    <a:lnTo>
                      <a:pt x="36824" y="30117"/>
                    </a:lnTo>
                    <a:cubicBezTo>
                      <a:pt x="37319" y="29830"/>
                      <a:pt x="37825" y="29149"/>
                      <a:pt x="37955" y="28590"/>
                    </a:cubicBezTo>
                    <a:lnTo>
                      <a:pt x="38500" y="26235"/>
                    </a:lnTo>
                    <a:lnTo>
                      <a:pt x="44411" y="628"/>
                    </a:lnTo>
                    <a:cubicBezTo>
                      <a:pt x="44438" y="519"/>
                      <a:pt x="44378" y="379"/>
                      <a:pt x="44282" y="323"/>
                    </a:cubicBezTo>
                    <a:lnTo>
                      <a:pt x="43795" y="43"/>
                    </a:lnTo>
                    <a:cubicBezTo>
                      <a:pt x="43746" y="15"/>
                      <a:pt x="43681" y="1"/>
                      <a:pt x="43616" y="1"/>
                    </a:cubicBez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43"/>
              <p:cNvSpPr/>
              <p:nvPr/>
            </p:nvSpPr>
            <p:spPr>
              <a:xfrm>
                <a:off x="4489337" y="3460069"/>
                <a:ext cx="732925" cy="423430"/>
              </a:xfrm>
              <a:custGeom>
                <a:rect b="b" l="l" r="r" t="t"/>
                <a:pathLst>
                  <a:path extrusionOk="0" h="21745" w="37639">
                    <a:moveTo>
                      <a:pt x="36836" y="1"/>
                    </a:moveTo>
                    <a:cubicBezTo>
                      <a:pt x="36771" y="1"/>
                      <a:pt x="36706" y="15"/>
                      <a:pt x="36656" y="43"/>
                    </a:cubicBezTo>
                    <a:lnTo>
                      <a:pt x="137" y="21129"/>
                    </a:lnTo>
                    <a:cubicBezTo>
                      <a:pt x="90" y="21156"/>
                      <a:pt x="43" y="21202"/>
                      <a:pt x="0" y="21256"/>
                    </a:cubicBezTo>
                    <a:lnTo>
                      <a:pt x="842" y="21744"/>
                    </a:lnTo>
                    <a:cubicBezTo>
                      <a:pt x="882" y="21691"/>
                      <a:pt x="931" y="21641"/>
                      <a:pt x="978" y="21615"/>
                    </a:cubicBezTo>
                    <a:lnTo>
                      <a:pt x="37502" y="529"/>
                    </a:lnTo>
                    <a:cubicBezTo>
                      <a:pt x="37530" y="512"/>
                      <a:pt x="37554" y="505"/>
                      <a:pt x="37575" y="505"/>
                    </a:cubicBezTo>
                    <a:cubicBezTo>
                      <a:pt x="37612" y="505"/>
                      <a:pt x="37636" y="531"/>
                      <a:pt x="37638" y="579"/>
                    </a:cubicBezTo>
                    <a:cubicBezTo>
                      <a:pt x="37638" y="479"/>
                      <a:pt x="37581" y="372"/>
                      <a:pt x="37502" y="323"/>
                    </a:cubicBezTo>
                    <a:lnTo>
                      <a:pt x="37015" y="43"/>
                    </a:lnTo>
                    <a:cubicBezTo>
                      <a:pt x="36966" y="15"/>
                      <a:pt x="36901" y="1"/>
                      <a:pt x="36836"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43"/>
              <p:cNvSpPr/>
              <p:nvPr/>
            </p:nvSpPr>
            <p:spPr>
              <a:xfrm>
                <a:off x="4357319" y="3873940"/>
                <a:ext cx="148419" cy="571362"/>
              </a:xfrm>
              <a:custGeom>
                <a:rect b="b" l="l" r="r" t="t"/>
                <a:pathLst>
                  <a:path extrusionOk="0" h="29342" w="7622">
                    <a:moveTo>
                      <a:pt x="6780" y="1"/>
                    </a:moveTo>
                    <a:cubicBezTo>
                      <a:pt x="6777" y="7"/>
                      <a:pt x="6773" y="10"/>
                      <a:pt x="6773" y="13"/>
                    </a:cubicBezTo>
                    <a:cubicBezTo>
                      <a:pt x="6757" y="37"/>
                      <a:pt x="6740" y="67"/>
                      <a:pt x="6723" y="93"/>
                    </a:cubicBezTo>
                    <a:cubicBezTo>
                      <a:pt x="6710" y="120"/>
                      <a:pt x="6697" y="150"/>
                      <a:pt x="6690" y="180"/>
                    </a:cubicBezTo>
                    <a:lnTo>
                      <a:pt x="1255" y="23721"/>
                    </a:lnTo>
                    <a:lnTo>
                      <a:pt x="397" y="27436"/>
                    </a:lnTo>
                    <a:lnTo>
                      <a:pt x="200" y="28291"/>
                    </a:lnTo>
                    <a:cubicBezTo>
                      <a:pt x="194" y="28317"/>
                      <a:pt x="187" y="28345"/>
                      <a:pt x="180" y="28368"/>
                    </a:cubicBezTo>
                    <a:lnTo>
                      <a:pt x="1" y="29149"/>
                    </a:lnTo>
                    <a:cubicBezTo>
                      <a:pt x="219" y="29278"/>
                      <a:pt x="513" y="29342"/>
                      <a:pt x="812" y="29342"/>
                    </a:cubicBezTo>
                    <a:cubicBezTo>
                      <a:pt x="845" y="29342"/>
                      <a:pt x="879" y="29341"/>
                      <a:pt x="912" y="29339"/>
                    </a:cubicBezTo>
                    <a:lnTo>
                      <a:pt x="1102" y="28514"/>
                    </a:lnTo>
                    <a:lnTo>
                      <a:pt x="1238" y="27918"/>
                    </a:lnTo>
                    <a:lnTo>
                      <a:pt x="2333" y="23175"/>
                    </a:lnTo>
                    <a:lnTo>
                      <a:pt x="2336" y="23175"/>
                    </a:lnTo>
                    <a:lnTo>
                      <a:pt x="7531" y="666"/>
                    </a:lnTo>
                    <a:cubicBezTo>
                      <a:pt x="7539" y="642"/>
                      <a:pt x="7548" y="615"/>
                      <a:pt x="7559" y="589"/>
                    </a:cubicBezTo>
                    <a:cubicBezTo>
                      <a:pt x="7575" y="555"/>
                      <a:pt x="7598" y="523"/>
                      <a:pt x="7622" y="489"/>
                    </a:cubicBezTo>
                    <a:lnTo>
                      <a:pt x="6780"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43"/>
              <p:cNvSpPr/>
              <p:nvPr/>
            </p:nvSpPr>
            <p:spPr>
              <a:xfrm>
                <a:off x="4340944" y="4378589"/>
                <a:ext cx="44047" cy="66654"/>
              </a:xfrm>
              <a:custGeom>
                <a:rect b="b" l="l" r="r" t="t"/>
                <a:pathLst>
                  <a:path extrusionOk="0" h="3423" w="2262">
                    <a:moveTo>
                      <a:pt x="233" y="1"/>
                    </a:moveTo>
                    <a:cubicBezTo>
                      <a:pt x="112" y="1"/>
                      <a:pt x="0" y="99"/>
                      <a:pt x="0" y="235"/>
                    </a:cubicBezTo>
                    <a:lnTo>
                      <a:pt x="0" y="1712"/>
                    </a:lnTo>
                    <a:cubicBezTo>
                      <a:pt x="0" y="2285"/>
                      <a:pt x="376" y="2966"/>
                      <a:pt x="842" y="3232"/>
                    </a:cubicBezTo>
                    <a:cubicBezTo>
                      <a:pt x="1038" y="3346"/>
                      <a:pt x="1291" y="3409"/>
                      <a:pt x="1554" y="3422"/>
                    </a:cubicBezTo>
                    <a:cubicBezTo>
                      <a:pt x="1558" y="3423"/>
                      <a:pt x="1563" y="3423"/>
                      <a:pt x="1567" y="3423"/>
                    </a:cubicBezTo>
                    <a:cubicBezTo>
                      <a:pt x="1674" y="3423"/>
                      <a:pt x="1771" y="3348"/>
                      <a:pt x="1793" y="3243"/>
                    </a:cubicBezTo>
                    <a:lnTo>
                      <a:pt x="1943" y="2597"/>
                    </a:lnTo>
                    <a:lnTo>
                      <a:pt x="2239" y="1313"/>
                    </a:lnTo>
                    <a:cubicBezTo>
                      <a:pt x="2262" y="1213"/>
                      <a:pt x="2216" y="1110"/>
                      <a:pt x="2129" y="1057"/>
                    </a:cubicBezTo>
                    <a:lnTo>
                      <a:pt x="1710" y="817"/>
                    </a:lnTo>
                    <a:cubicBezTo>
                      <a:pt x="1673" y="795"/>
                      <a:pt x="1633" y="785"/>
                      <a:pt x="1593" y="785"/>
                    </a:cubicBezTo>
                    <a:cubicBezTo>
                      <a:pt x="1489" y="785"/>
                      <a:pt x="1390" y="856"/>
                      <a:pt x="1364" y="967"/>
                    </a:cubicBezTo>
                    <a:lnTo>
                      <a:pt x="1301" y="1236"/>
                    </a:lnTo>
                    <a:cubicBezTo>
                      <a:pt x="1273" y="1361"/>
                      <a:pt x="1176" y="1419"/>
                      <a:pt x="1077" y="1419"/>
                    </a:cubicBezTo>
                    <a:cubicBezTo>
                      <a:pt x="960" y="1419"/>
                      <a:pt x="842" y="1337"/>
                      <a:pt x="842" y="1187"/>
                    </a:cubicBezTo>
                    <a:lnTo>
                      <a:pt x="842" y="452"/>
                    </a:lnTo>
                    <a:cubicBezTo>
                      <a:pt x="842" y="369"/>
                      <a:pt x="799" y="292"/>
                      <a:pt x="725" y="249"/>
                    </a:cubicBezTo>
                    <a:lnTo>
                      <a:pt x="349" y="33"/>
                    </a:lnTo>
                    <a:cubicBezTo>
                      <a:pt x="312" y="11"/>
                      <a:pt x="272" y="1"/>
                      <a:pt x="233"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43"/>
              <p:cNvSpPr/>
              <p:nvPr/>
            </p:nvSpPr>
            <p:spPr>
              <a:xfrm>
                <a:off x="4311600" y="4263121"/>
                <a:ext cx="255421" cy="300071"/>
              </a:xfrm>
              <a:custGeom>
                <a:rect b="b" l="l" r="r" t="t"/>
                <a:pathLst>
                  <a:path extrusionOk="0" h="15410" w="13117">
                    <a:moveTo>
                      <a:pt x="7943" y="1"/>
                    </a:moveTo>
                    <a:cubicBezTo>
                      <a:pt x="7207" y="1"/>
                      <a:pt x="6376" y="241"/>
                      <a:pt x="5496" y="750"/>
                    </a:cubicBezTo>
                    <a:cubicBezTo>
                      <a:pt x="4082" y="1561"/>
                      <a:pt x="2798" y="2919"/>
                      <a:pt x="1827" y="4489"/>
                    </a:cubicBezTo>
                    <a:cubicBezTo>
                      <a:pt x="706" y="6299"/>
                      <a:pt x="0" y="8390"/>
                      <a:pt x="0" y="10266"/>
                    </a:cubicBezTo>
                    <a:cubicBezTo>
                      <a:pt x="0" y="12016"/>
                      <a:pt x="612" y="13244"/>
                      <a:pt x="1604" y="13819"/>
                    </a:cubicBezTo>
                    <a:lnTo>
                      <a:pt x="1604" y="13823"/>
                    </a:lnTo>
                    <a:lnTo>
                      <a:pt x="1610" y="13826"/>
                    </a:lnTo>
                    <a:lnTo>
                      <a:pt x="3636" y="14984"/>
                    </a:lnTo>
                    <a:cubicBezTo>
                      <a:pt x="4075" y="15263"/>
                      <a:pt x="4592" y="15410"/>
                      <a:pt x="5166" y="15410"/>
                    </a:cubicBezTo>
                    <a:cubicBezTo>
                      <a:pt x="5904" y="15410"/>
                      <a:pt x="6737" y="15168"/>
                      <a:pt x="7618" y="14657"/>
                    </a:cubicBezTo>
                    <a:cubicBezTo>
                      <a:pt x="10655" y="12908"/>
                      <a:pt x="13117" y="8643"/>
                      <a:pt x="13117" y="5141"/>
                    </a:cubicBezTo>
                    <a:cubicBezTo>
                      <a:pt x="13117" y="3314"/>
                      <a:pt x="12448" y="2057"/>
                      <a:pt x="11380" y="1515"/>
                    </a:cubicBezTo>
                    <a:lnTo>
                      <a:pt x="9384" y="364"/>
                    </a:lnTo>
                    <a:lnTo>
                      <a:pt x="9377" y="364"/>
                    </a:lnTo>
                    <a:lnTo>
                      <a:pt x="9357" y="351"/>
                    </a:lnTo>
                    <a:lnTo>
                      <a:pt x="9357" y="354"/>
                    </a:lnTo>
                    <a:cubicBezTo>
                      <a:pt x="8944" y="122"/>
                      <a:pt x="8467" y="1"/>
                      <a:pt x="794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43"/>
              <p:cNvSpPr/>
              <p:nvPr/>
            </p:nvSpPr>
            <p:spPr>
              <a:xfrm>
                <a:off x="4311600" y="4386202"/>
                <a:ext cx="70043" cy="168242"/>
              </a:xfrm>
              <a:custGeom>
                <a:rect b="b" l="l" r="r" t="t"/>
                <a:pathLst>
                  <a:path extrusionOk="0" h="8640" w="3597">
                    <a:moveTo>
                      <a:pt x="3170" y="8393"/>
                    </a:moveTo>
                    <a:lnTo>
                      <a:pt x="3597" y="8640"/>
                    </a:lnTo>
                    <a:lnTo>
                      <a:pt x="3597" y="8640"/>
                    </a:lnTo>
                    <a:lnTo>
                      <a:pt x="3170" y="8393"/>
                    </a:lnTo>
                    <a:close/>
                    <a:moveTo>
                      <a:pt x="1604" y="7498"/>
                    </a:moveTo>
                    <a:lnTo>
                      <a:pt x="1604" y="7502"/>
                    </a:lnTo>
                    <a:lnTo>
                      <a:pt x="1604" y="7502"/>
                    </a:lnTo>
                    <a:lnTo>
                      <a:pt x="1604" y="7498"/>
                    </a:lnTo>
                    <a:lnTo>
                      <a:pt x="1604" y="7498"/>
                    </a:lnTo>
                    <a:close/>
                    <a:moveTo>
                      <a:pt x="104" y="5127"/>
                    </a:moveTo>
                    <a:cubicBezTo>
                      <a:pt x="273" y="6011"/>
                      <a:pt x="639" y="6704"/>
                      <a:pt x="1151" y="7169"/>
                    </a:cubicBezTo>
                    <a:cubicBezTo>
                      <a:pt x="639" y="6704"/>
                      <a:pt x="273" y="6011"/>
                      <a:pt x="104" y="5127"/>
                    </a:cubicBezTo>
                    <a:close/>
                    <a:moveTo>
                      <a:pt x="104" y="5120"/>
                    </a:moveTo>
                    <a:lnTo>
                      <a:pt x="104" y="5123"/>
                    </a:lnTo>
                    <a:lnTo>
                      <a:pt x="104" y="5120"/>
                    </a:lnTo>
                    <a:close/>
                    <a:moveTo>
                      <a:pt x="878" y="1"/>
                    </a:moveTo>
                    <a:cubicBezTo>
                      <a:pt x="323" y="1311"/>
                      <a:pt x="0" y="2678"/>
                      <a:pt x="0" y="3945"/>
                    </a:cubicBezTo>
                    <a:lnTo>
                      <a:pt x="0" y="3945"/>
                    </a:lnTo>
                    <a:cubicBezTo>
                      <a:pt x="0" y="2678"/>
                      <a:pt x="323" y="1311"/>
                      <a:pt x="878" y="1"/>
                    </a:cubicBezTo>
                    <a:close/>
                  </a:path>
                </a:pathLst>
              </a:custGeom>
              <a:solidFill>
                <a:srgbClr val="E5E5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43"/>
              <p:cNvSpPr/>
              <p:nvPr/>
            </p:nvSpPr>
            <p:spPr>
              <a:xfrm>
                <a:off x="4311600" y="4350511"/>
                <a:ext cx="76897" cy="203935"/>
              </a:xfrm>
              <a:custGeom>
                <a:rect b="b" l="l" r="r" t="t"/>
                <a:pathLst>
                  <a:path extrusionOk="0" h="10473" w="3949">
                    <a:moveTo>
                      <a:pt x="1827" y="1"/>
                    </a:moveTo>
                    <a:cubicBezTo>
                      <a:pt x="1464" y="586"/>
                      <a:pt x="1145" y="1205"/>
                      <a:pt x="878" y="1834"/>
                    </a:cubicBezTo>
                    <a:cubicBezTo>
                      <a:pt x="323" y="3144"/>
                      <a:pt x="0" y="4511"/>
                      <a:pt x="0" y="5778"/>
                    </a:cubicBezTo>
                    <a:cubicBezTo>
                      <a:pt x="0" y="6201"/>
                      <a:pt x="37" y="6593"/>
                      <a:pt x="104" y="6953"/>
                    </a:cubicBezTo>
                    <a:lnTo>
                      <a:pt x="104" y="6956"/>
                    </a:lnTo>
                    <a:lnTo>
                      <a:pt x="104" y="6960"/>
                    </a:lnTo>
                    <a:cubicBezTo>
                      <a:pt x="273" y="7844"/>
                      <a:pt x="639" y="8537"/>
                      <a:pt x="1151" y="9002"/>
                    </a:cubicBezTo>
                    <a:cubicBezTo>
                      <a:pt x="1291" y="9128"/>
                      <a:pt x="1441" y="9238"/>
                      <a:pt x="1604" y="9331"/>
                    </a:cubicBezTo>
                    <a:lnTo>
                      <a:pt x="1604" y="9335"/>
                    </a:lnTo>
                    <a:lnTo>
                      <a:pt x="1610" y="9335"/>
                    </a:lnTo>
                    <a:lnTo>
                      <a:pt x="3170" y="10226"/>
                    </a:lnTo>
                    <a:lnTo>
                      <a:pt x="3597" y="10473"/>
                    </a:lnTo>
                    <a:cubicBezTo>
                      <a:pt x="2682" y="9867"/>
                      <a:pt x="2123" y="8669"/>
                      <a:pt x="2123" y="6996"/>
                    </a:cubicBezTo>
                    <a:cubicBezTo>
                      <a:pt x="2123" y="5124"/>
                      <a:pt x="2825" y="3034"/>
                      <a:pt x="3949" y="1225"/>
                    </a:cubicBezTo>
                    <a:lnTo>
                      <a:pt x="182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43"/>
              <p:cNvSpPr/>
              <p:nvPr/>
            </p:nvSpPr>
            <p:spPr>
              <a:xfrm>
                <a:off x="4493796" y="4269956"/>
                <a:ext cx="467" cy="253"/>
              </a:xfrm>
              <a:custGeom>
                <a:rect b="b" l="l" r="r" t="t"/>
                <a:pathLst>
                  <a:path extrusionOk="0" h="13" w="24">
                    <a:moveTo>
                      <a:pt x="0" y="0"/>
                    </a:moveTo>
                    <a:lnTo>
                      <a:pt x="20" y="13"/>
                    </a:lnTo>
                    <a:lnTo>
                      <a:pt x="23" y="13"/>
                    </a:lnTo>
                    <a:lnTo>
                      <a:pt x="0" y="0"/>
                    </a:lnTo>
                    <a:close/>
                  </a:path>
                </a:pathLst>
              </a:custGeom>
              <a:solidFill>
                <a:srgbClr val="879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43"/>
              <p:cNvSpPr/>
              <p:nvPr/>
            </p:nvSpPr>
            <p:spPr>
              <a:xfrm>
                <a:off x="4347155" y="4263141"/>
                <a:ext cx="185281" cy="111227"/>
              </a:xfrm>
              <a:custGeom>
                <a:rect b="b" l="l" r="r" t="t"/>
                <a:pathLst>
                  <a:path extrusionOk="0" h="5712" w="9515">
                    <a:moveTo>
                      <a:pt x="6114" y="0"/>
                    </a:moveTo>
                    <a:cubicBezTo>
                      <a:pt x="5379" y="0"/>
                      <a:pt x="4548" y="240"/>
                      <a:pt x="3670" y="749"/>
                    </a:cubicBezTo>
                    <a:cubicBezTo>
                      <a:pt x="2259" y="1560"/>
                      <a:pt x="972" y="2918"/>
                      <a:pt x="1" y="4488"/>
                    </a:cubicBezTo>
                    <a:lnTo>
                      <a:pt x="2123" y="5712"/>
                    </a:lnTo>
                    <a:cubicBezTo>
                      <a:pt x="3094" y="4142"/>
                      <a:pt x="4381" y="2781"/>
                      <a:pt x="5792" y="1967"/>
                    </a:cubicBezTo>
                    <a:cubicBezTo>
                      <a:pt x="6676" y="1457"/>
                      <a:pt x="7508" y="1215"/>
                      <a:pt x="8247" y="1215"/>
                    </a:cubicBezTo>
                    <a:cubicBezTo>
                      <a:pt x="8709" y="1215"/>
                      <a:pt x="9135" y="1311"/>
                      <a:pt x="9514" y="1494"/>
                    </a:cubicBezTo>
                    <a:lnTo>
                      <a:pt x="8167" y="716"/>
                    </a:lnTo>
                    <a:lnTo>
                      <a:pt x="7558" y="363"/>
                    </a:lnTo>
                    <a:lnTo>
                      <a:pt x="7551" y="363"/>
                    </a:lnTo>
                    <a:lnTo>
                      <a:pt x="7531" y="350"/>
                    </a:lnTo>
                    <a:lnTo>
                      <a:pt x="7531" y="353"/>
                    </a:lnTo>
                    <a:cubicBezTo>
                      <a:pt x="7408" y="286"/>
                      <a:pt x="7282" y="226"/>
                      <a:pt x="7152" y="180"/>
                    </a:cubicBezTo>
                    <a:cubicBezTo>
                      <a:pt x="6833" y="60"/>
                      <a:pt x="6487" y="0"/>
                      <a:pt x="611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43"/>
              <p:cNvSpPr/>
              <p:nvPr/>
            </p:nvSpPr>
            <p:spPr>
              <a:xfrm>
                <a:off x="4415500" y="4354678"/>
                <a:ext cx="88872" cy="140591"/>
              </a:xfrm>
              <a:custGeom>
                <a:rect b="b" l="l" r="r" t="t"/>
                <a:pathLst>
                  <a:path extrusionOk="0" h="7220" w="4564">
                    <a:moveTo>
                      <a:pt x="2896" y="1"/>
                    </a:moveTo>
                    <a:cubicBezTo>
                      <a:pt x="2871" y="1"/>
                      <a:pt x="2845" y="9"/>
                      <a:pt x="2817" y="26"/>
                    </a:cubicBezTo>
                    <a:lnTo>
                      <a:pt x="1756" y="635"/>
                    </a:lnTo>
                    <a:cubicBezTo>
                      <a:pt x="1697" y="671"/>
                      <a:pt x="1643" y="738"/>
                      <a:pt x="1597" y="831"/>
                    </a:cubicBezTo>
                    <a:cubicBezTo>
                      <a:pt x="1554" y="928"/>
                      <a:pt x="1530" y="1021"/>
                      <a:pt x="1530" y="1118"/>
                    </a:cubicBezTo>
                    <a:lnTo>
                      <a:pt x="1530" y="3043"/>
                    </a:lnTo>
                    <a:lnTo>
                      <a:pt x="226" y="3795"/>
                    </a:lnTo>
                    <a:cubicBezTo>
                      <a:pt x="166" y="3832"/>
                      <a:pt x="113" y="3898"/>
                      <a:pt x="66" y="3992"/>
                    </a:cubicBezTo>
                    <a:cubicBezTo>
                      <a:pt x="23" y="4087"/>
                      <a:pt x="0" y="4181"/>
                      <a:pt x="0" y="4277"/>
                    </a:cubicBezTo>
                    <a:lnTo>
                      <a:pt x="0" y="5584"/>
                    </a:lnTo>
                    <a:cubicBezTo>
                      <a:pt x="0" y="5678"/>
                      <a:pt x="23" y="5748"/>
                      <a:pt x="66" y="5791"/>
                    </a:cubicBezTo>
                    <a:cubicBezTo>
                      <a:pt x="91" y="5814"/>
                      <a:pt x="118" y="5826"/>
                      <a:pt x="148" y="5826"/>
                    </a:cubicBezTo>
                    <a:cubicBezTo>
                      <a:pt x="172" y="5826"/>
                      <a:pt x="198" y="5818"/>
                      <a:pt x="226" y="5801"/>
                    </a:cubicBezTo>
                    <a:lnTo>
                      <a:pt x="1530" y="5049"/>
                    </a:lnTo>
                    <a:lnTo>
                      <a:pt x="1530" y="6978"/>
                    </a:lnTo>
                    <a:cubicBezTo>
                      <a:pt x="1530" y="7072"/>
                      <a:pt x="1554" y="7141"/>
                      <a:pt x="1597" y="7185"/>
                    </a:cubicBezTo>
                    <a:cubicBezTo>
                      <a:pt x="1622" y="7208"/>
                      <a:pt x="1649" y="7220"/>
                      <a:pt x="1678" y="7220"/>
                    </a:cubicBezTo>
                    <a:cubicBezTo>
                      <a:pt x="1703" y="7220"/>
                      <a:pt x="1729" y="7211"/>
                      <a:pt x="1756" y="7195"/>
                    </a:cubicBezTo>
                    <a:lnTo>
                      <a:pt x="2817" y="6586"/>
                    </a:lnTo>
                    <a:cubicBezTo>
                      <a:pt x="2877" y="6549"/>
                      <a:pt x="2931" y="6482"/>
                      <a:pt x="2977" y="6390"/>
                    </a:cubicBezTo>
                    <a:cubicBezTo>
                      <a:pt x="3020" y="6293"/>
                      <a:pt x="3043" y="6200"/>
                      <a:pt x="3043" y="6103"/>
                    </a:cubicBezTo>
                    <a:lnTo>
                      <a:pt x="3043" y="4178"/>
                    </a:lnTo>
                    <a:lnTo>
                      <a:pt x="4337" y="3429"/>
                    </a:lnTo>
                    <a:cubicBezTo>
                      <a:pt x="4400" y="3393"/>
                      <a:pt x="4451" y="3329"/>
                      <a:pt x="4497" y="3233"/>
                    </a:cubicBezTo>
                    <a:cubicBezTo>
                      <a:pt x="4540" y="3140"/>
                      <a:pt x="4563" y="3043"/>
                      <a:pt x="4563" y="2950"/>
                    </a:cubicBezTo>
                    <a:lnTo>
                      <a:pt x="4563" y="1643"/>
                    </a:lnTo>
                    <a:cubicBezTo>
                      <a:pt x="4563" y="1546"/>
                      <a:pt x="4540" y="1477"/>
                      <a:pt x="4497" y="1433"/>
                    </a:cubicBezTo>
                    <a:cubicBezTo>
                      <a:pt x="4472" y="1411"/>
                      <a:pt x="4445" y="1399"/>
                      <a:pt x="4415" y="1399"/>
                    </a:cubicBezTo>
                    <a:cubicBezTo>
                      <a:pt x="4391" y="1399"/>
                      <a:pt x="4366" y="1407"/>
                      <a:pt x="4337" y="1423"/>
                    </a:cubicBezTo>
                    <a:lnTo>
                      <a:pt x="3043" y="2171"/>
                    </a:lnTo>
                    <a:lnTo>
                      <a:pt x="3043" y="243"/>
                    </a:lnTo>
                    <a:cubicBezTo>
                      <a:pt x="3043" y="149"/>
                      <a:pt x="3020" y="80"/>
                      <a:pt x="2977" y="36"/>
                    </a:cubicBezTo>
                    <a:cubicBezTo>
                      <a:pt x="2952" y="13"/>
                      <a:pt x="2925" y="1"/>
                      <a:pt x="28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43"/>
              <p:cNvSpPr/>
              <p:nvPr/>
            </p:nvSpPr>
            <p:spPr>
              <a:xfrm>
                <a:off x="5001264" y="3677315"/>
                <a:ext cx="424870" cy="885726"/>
              </a:xfrm>
              <a:custGeom>
                <a:rect b="b" l="l" r="r" t="t"/>
                <a:pathLst>
                  <a:path extrusionOk="0" h="45486" w="21819">
                    <a:moveTo>
                      <a:pt x="21065" y="1"/>
                    </a:moveTo>
                    <a:cubicBezTo>
                      <a:pt x="20917" y="1"/>
                      <a:pt x="20765" y="35"/>
                      <a:pt x="20648" y="103"/>
                    </a:cubicBezTo>
                    <a:lnTo>
                      <a:pt x="406" y="11778"/>
                    </a:lnTo>
                    <a:cubicBezTo>
                      <a:pt x="183" y="11908"/>
                      <a:pt x="1" y="12224"/>
                      <a:pt x="1" y="12483"/>
                    </a:cubicBezTo>
                    <a:lnTo>
                      <a:pt x="1" y="44706"/>
                    </a:lnTo>
                    <a:cubicBezTo>
                      <a:pt x="1" y="44966"/>
                      <a:pt x="171" y="45275"/>
                      <a:pt x="383" y="45398"/>
                    </a:cubicBezTo>
                    <a:cubicBezTo>
                      <a:pt x="484" y="45457"/>
                      <a:pt x="619" y="45486"/>
                      <a:pt x="756" y="45486"/>
                    </a:cubicBezTo>
                    <a:cubicBezTo>
                      <a:pt x="905" y="45486"/>
                      <a:pt x="1056" y="45452"/>
                      <a:pt x="1172" y="45385"/>
                    </a:cubicBezTo>
                    <a:lnTo>
                      <a:pt x="21413" y="33709"/>
                    </a:lnTo>
                    <a:cubicBezTo>
                      <a:pt x="21638" y="33579"/>
                      <a:pt x="21818" y="33263"/>
                      <a:pt x="21818" y="33004"/>
                    </a:cubicBezTo>
                    <a:lnTo>
                      <a:pt x="21818" y="781"/>
                    </a:lnTo>
                    <a:cubicBezTo>
                      <a:pt x="21818" y="522"/>
                      <a:pt x="21649" y="212"/>
                      <a:pt x="21436" y="89"/>
                    </a:cubicBezTo>
                    <a:cubicBezTo>
                      <a:pt x="21335" y="30"/>
                      <a:pt x="21202" y="1"/>
                      <a:pt x="210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43"/>
              <p:cNvSpPr/>
              <p:nvPr/>
            </p:nvSpPr>
            <p:spPr>
              <a:xfrm>
                <a:off x="5002764" y="3912533"/>
                <a:ext cx="857" cy="1636"/>
              </a:xfrm>
              <a:custGeom>
                <a:rect b="b" l="l" r="r" t="t"/>
                <a:pathLst>
                  <a:path extrusionOk="0" h="84" w="44">
                    <a:moveTo>
                      <a:pt x="43" y="1"/>
                    </a:moveTo>
                    <a:cubicBezTo>
                      <a:pt x="27" y="27"/>
                      <a:pt x="14" y="54"/>
                      <a:pt x="0" y="84"/>
                    </a:cubicBezTo>
                    <a:cubicBezTo>
                      <a:pt x="14" y="54"/>
                      <a:pt x="27" y="27"/>
                      <a:pt x="43" y="1"/>
                    </a:cubicBezTo>
                    <a:close/>
                  </a:path>
                </a:pathLst>
              </a:custGeom>
              <a:solidFill>
                <a:srgbClr val="2F3C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43"/>
              <p:cNvSpPr/>
              <p:nvPr/>
            </p:nvSpPr>
            <p:spPr>
              <a:xfrm>
                <a:off x="5015965" y="4562382"/>
                <a:ext cx="4810" cy="604"/>
              </a:xfrm>
              <a:custGeom>
                <a:rect b="b" l="l" r="r" t="t"/>
                <a:pathLst>
                  <a:path extrusionOk="0" h="31" w="247">
                    <a:moveTo>
                      <a:pt x="243" y="0"/>
                    </a:moveTo>
                    <a:cubicBezTo>
                      <a:pt x="231" y="3"/>
                      <a:pt x="217" y="6"/>
                      <a:pt x="204" y="10"/>
                    </a:cubicBezTo>
                    <a:lnTo>
                      <a:pt x="204" y="10"/>
                    </a:lnTo>
                    <a:cubicBezTo>
                      <a:pt x="218" y="7"/>
                      <a:pt x="232" y="4"/>
                      <a:pt x="247" y="0"/>
                    </a:cubicBezTo>
                    <a:close/>
                    <a:moveTo>
                      <a:pt x="204" y="10"/>
                    </a:moveTo>
                    <a:cubicBezTo>
                      <a:pt x="173" y="16"/>
                      <a:pt x="143" y="21"/>
                      <a:pt x="110" y="23"/>
                    </a:cubicBezTo>
                    <a:cubicBezTo>
                      <a:pt x="140" y="23"/>
                      <a:pt x="170" y="17"/>
                      <a:pt x="200" y="11"/>
                    </a:cubicBezTo>
                    <a:cubicBezTo>
                      <a:pt x="202" y="10"/>
                      <a:pt x="203" y="10"/>
                      <a:pt x="204" y="10"/>
                    </a:cubicBezTo>
                    <a:close/>
                    <a:moveTo>
                      <a:pt x="80" y="27"/>
                    </a:moveTo>
                    <a:lnTo>
                      <a:pt x="80" y="27"/>
                    </a:lnTo>
                    <a:cubicBezTo>
                      <a:pt x="54" y="31"/>
                      <a:pt x="24" y="31"/>
                      <a:pt x="1" y="31"/>
                    </a:cubicBezTo>
                    <a:cubicBezTo>
                      <a:pt x="27" y="31"/>
                      <a:pt x="54" y="31"/>
                      <a:pt x="80" y="27"/>
                    </a:cubicBezTo>
                    <a:close/>
                  </a:path>
                </a:pathLst>
              </a:custGeom>
              <a:solidFill>
                <a:srgbClr val="BFB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43"/>
              <p:cNvSpPr/>
              <p:nvPr/>
            </p:nvSpPr>
            <p:spPr>
              <a:xfrm>
                <a:off x="5001264" y="3912533"/>
                <a:ext cx="21459" cy="650479"/>
              </a:xfrm>
              <a:custGeom>
                <a:rect b="b" l="l" r="r" t="t"/>
                <a:pathLst>
                  <a:path extrusionOk="0" h="33405" w="1102">
                    <a:moveTo>
                      <a:pt x="1101" y="33338"/>
                    </a:moveTo>
                    <a:lnTo>
                      <a:pt x="1101" y="33338"/>
                    </a:lnTo>
                    <a:cubicBezTo>
                      <a:pt x="1098" y="33338"/>
                      <a:pt x="1095" y="33341"/>
                      <a:pt x="1092" y="33341"/>
                    </a:cubicBezTo>
                    <a:cubicBezTo>
                      <a:pt x="1092" y="33341"/>
                      <a:pt x="1091" y="33341"/>
                      <a:pt x="1091" y="33342"/>
                    </a:cubicBezTo>
                    <a:lnTo>
                      <a:pt x="1091" y="33342"/>
                    </a:lnTo>
                    <a:cubicBezTo>
                      <a:pt x="1094" y="33340"/>
                      <a:pt x="1098" y="33339"/>
                      <a:pt x="1101" y="33338"/>
                    </a:cubicBezTo>
                    <a:close/>
                    <a:moveTo>
                      <a:pt x="120" y="1"/>
                    </a:moveTo>
                    <a:cubicBezTo>
                      <a:pt x="104" y="27"/>
                      <a:pt x="91" y="54"/>
                      <a:pt x="77" y="84"/>
                    </a:cubicBezTo>
                    <a:cubicBezTo>
                      <a:pt x="74" y="90"/>
                      <a:pt x="74" y="94"/>
                      <a:pt x="71" y="101"/>
                    </a:cubicBezTo>
                    <a:cubicBezTo>
                      <a:pt x="57" y="134"/>
                      <a:pt x="44" y="167"/>
                      <a:pt x="34" y="200"/>
                    </a:cubicBezTo>
                    <a:cubicBezTo>
                      <a:pt x="11" y="270"/>
                      <a:pt x="1" y="337"/>
                      <a:pt x="1" y="403"/>
                    </a:cubicBezTo>
                    <a:lnTo>
                      <a:pt x="1" y="32629"/>
                    </a:lnTo>
                    <a:cubicBezTo>
                      <a:pt x="1" y="32789"/>
                      <a:pt x="67" y="32972"/>
                      <a:pt x="171" y="33112"/>
                    </a:cubicBezTo>
                    <a:cubicBezTo>
                      <a:pt x="230" y="33198"/>
                      <a:pt x="303" y="33271"/>
                      <a:pt x="380" y="33314"/>
                    </a:cubicBezTo>
                    <a:cubicBezTo>
                      <a:pt x="380" y="33318"/>
                      <a:pt x="383" y="33318"/>
                      <a:pt x="383" y="33318"/>
                    </a:cubicBezTo>
                    <a:cubicBezTo>
                      <a:pt x="383" y="33318"/>
                      <a:pt x="386" y="33318"/>
                      <a:pt x="386" y="33321"/>
                    </a:cubicBezTo>
                    <a:cubicBezTo>
                      <a:pt x="436" y="33348"/>
                      <a:pt x="496" y="33371"/>
                      <a:pt x="559" y="33385"/>
                    </a:cubicBezTo>
                    <a:cubicBezTo>
                      <a:pt x="622" y="33397"/>
                      <a:pt x="685" y="33405"/>
                      <a:pt x="756" y="33405"/>
                    </a:cubicBezTo>
                    <a:cubicBezTo>
                      <a:pt x="782" y="33405"/>
                      <a:pt x="809" y="33405"/>
                      <a:pt x="836" y="33401"/>
                    </a:cubicBezTo>
                    <a:cubicBezTo>
                      <a:pt x="842" y="33401"/>
                      <a:pt x="852" y="33401"/>
                      <a:pt x="862" y="33397"/>
                    </a:cubicBezTo>
                    <a:lnTo>
                      <a:pt x="865" y="33397"/>
                    </a:lnTo>
                    <a:cubicBezTo>
                      <a:pt x="912" y="33394"/>
                      <a:pt x="955" y="33385"/>
                      <a:pt x="1002" y="33374"/>
                    </a:cubicBezTo>
                    <a:cubicBezTo>
                      <a:pt x="1025" y="33365"/>
                      <a:pt x="1049" y="33358"/>
                      <a:pt x="1072" y="33348"/>
                    </a:cubicBezTo>
                    <a:lnTo>
                      <a:pt x="1078" y="33348"/>
                    </a:lnTo>
                    <a:cubicBezTo>
                      <a:pt x="1084" y="33345"/>
                      <a:pt x="1088" y="33345"/>
                      <a:pt x="1091" y="33342"/>
                    </a:cubicBezTo>
                    <a:lnTo>
                      <a:pt x="1091" y="33342"/>
                    </a:lnTo>
                    <a:cubicBezTo>
                      <a:pt x="1079" y="33346"/>
                      <a:pt x="1069" y="33348"/>
                      <a:pt x="1058" y="33348"/>
                    </a:cubicBezTo>
                    <a:cubicBezTo>
                      <a:pt x="1055" y="33351"/>
                      <a:pt x="1052" y="33351"/>
                      <a:pt x="1052" y="33351"/>
                    </a:cubicBezTo>
                    <a:lnTo>
                      <a:pt x="1045" y="33351"/>
                    </a:lnTo>
                    <a:cubicBezTo>
                      <a:pt x="1029" y="33358"/>
                      <a:pt x="1009" y="33361"/>
                      <a:pt x="992" y="33361"/>
                    </a:cubicBezTo>
                    <a:cubicBezTo>
                      <a:pt x="975" y="33361"/>
                      <a:pt x="959" y="33358"/>
                      <a:pt x="942" y="33354"/>
                    </a:cubicBezTo>
                    <a:cubicBezTo>
                      <a:pt x="912" y="33348"/>
                      <a:pt x="885" y="33334"/>
                      <a:pt x="859" y="33314"/>
                    </a:cubicBezTo>
                    <a:cubicBezTo>
                      <a:pt x="825" y="33288"/>
                      <a:pt x="799" y="33245"/>
                      <a:pt x="782" y="33191"/>
                    </a:cubicBezTo>
                    <a:cubicBezTo>
                      <a:pt x="773" y="33155"/>
                      <a:pt x="765" y="33115"/>
                      <a:pt x="765" y="33069"/>
                    </a:cubicBezTo>
                    <a:lnTo>
                      <a:pt x="765" y="842"/>
                    </a:lnTo>
                    <a:cubicBezTo>
                      <a:pt x="765" y="723"/>
                      <a:pt x="805" y="589"/>
                      <a:pt x="865" y="473"/>
                    </a:cubicBezTo>
                    <a:cubicBezTo>
                      <a:pt x="872" y="463"/>
                      <a:pt x="879" y="453"/>
                      <a:pt x="885" y="443"/>
                    </a:cubicBezTo>
                    <a:lnTo>
                      <a:pt x="882" y="443"/>
                    </a:lnTo>
                    <a:lnTo>
                      <a:pt x="12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43"/>
              <p:cNvSpPr/>
              <p:nvPr/>
            </p:nvSpPr>
            <p:spPr>
              <a:xfrm>
                <a:off x="5403294" y="3677607"/>
                <a:ext cx="21011" cy="7789"/>
              </a:xfrm>
              <a:custGeom>
                <a:rect b="b" l="l" r="r" t="t"/>
                <a:pathLst>
                  <a:path extrusionOk="0" h="400" w="1079">
                    <a:moveTo>
                      <a:pt x="210" y="11"/>
                    </a:moveTo>
                    <a:lnTo>
                      <a:pt x="210" y="11"/>
                    </a:lnTo>
                    <a:cubicBezTo>
                      <a:pt x="133" y="28"/>
                      <a:pt x="64" y="51"/>
                      <a:pt x="1" y="88"/>
                    </a:cubicBezTo>
                    <a:cubicBezTo>
                      <a:pt x="64" y="54"/>
                      <a:pt x="133" y="28"/>
                      <a:pt x="210" y="11"/>
                    </a:cubicBezTo>
                    <a:close/>
                    <a:moveTo>
                      <a:pt x="583" y="1"/>
                    </a:moveTo>
                    <a:cubicBezTo>
                      <a:pt x="659" y="14"/>
                      <a:pt x="729" y="41"/>
                      <a:pt x="789" y="74"/>
                    </a:cubicBezTo>
                    <a:cubicBezTo>
                      <a:pt x="905" y="140"/>
                      <a:pt x="1008" y="260"/>
                      <a:pt x="1078" y="400"/>
                    </a:cubicBezTo>
                    <a:cubicBezTo>
                      <a:pt x="1008" y="260"/>
                      <a:pt x="905" y="140"/>
                      <a:pt x="792" y="74"/>
                    </a:cubicBezTo>
                    <a:cubicBezTo>
                      <a:pt x="729" y="37"/>
                      <a:pt x="659" y="14"/>
                      <a:pt x="5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43"/>
              <p:cNvSpPr/>
              <p:nvPr/>
            </p:nvSpPr>
            <p:spPr>
              <a:xfrm>
                <a:off x="5003601" y="3907548"/>
                <a:ext cx="4226" cy="5004"/>
              </a:xfrm>
              <a:custGeom>
                <a:rect b="b" l="l" r="r" t="t"/>
                <a:pathLst>
                  <a:path extrusionOk="0" h="257" w="217">
                    <a:moveTo>
                      <a:pt x="217" y="1"/>
                    </a:moveTo>
                    <a:cubicBezTo>
                      <a:pt x="134" y="67"/>
                      <a:pt x="57" y="157"/>
                      <a:pt x="0" y="257"/>
                    </a:cubicBezTo>
                    <a:lnTo>
                      <a:pt x="0" y="257"/>
                    </a:lnTo>
                    <a:cubicBezTo>
                      <a:pt x="57" y="157"/>
                      <a:pt x="134" y="67"/>
                      <a:pt x="217" y="1"/>
                    </a:cubicBezTo>
                    <a:close/>
                  </a:path>
                </a:pathLst>
              </a:custGeom>
              <a:solidFill>
                <a:srgbClr val="737F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43"/>
              <p:cNvSpPr/>
              <p:nvPr/>
            </p:nvSpPr>
            <p:spPr>
              <a:xfrm>
                <a:off x="5003601" y="3677354"/>
                <a:ext cx="422397" cy="243835"/>
              </a:xfrm>
              <a:custGeom>
                <a:rect b="b" l="l" r="r" t="t"/>
                <a:pathLst>
                  <a:path extrusionOk="0" h="12522" w="21692">
                    <a:moveTo>
                      <a:pt x="20947" y="1"/>
                    </a:moveTo>
                    <a:cubicBezTo>
                      <a:pt x="20877" y="1"/>
                      <a:pt x="20807" y="7"/>
                      <a:pt x="20737" y="24"/>
                    </a:cubicBezTo>
                    <a:cubicBezTo>
                      <a:pt x="20660" y="41"/>
                      <a:pt x="20591" y="67"/>
                      <a:pt x="20528" y="101"/>
                    </a:cubicBezTo>
                    <a:lnTo>
                      <a:pt x="9417" y="6510"/>
                    </a:lnTo>
                    <a:lnTo>
                      <a:pt x="290" y="11776"/>
                    </a:lnTo>
                    <a:cubicBezTo>
                      <a:pt x="263" y="11789"/>
                      <a:pt x="240" y="11806"/>
                      <a:pt x="217" y="11823"/>
                    </a:cubicBezTo>
                    <a:cubicBezTo>
                      <a:pt x="134" y="11889"/>
                      <a:pt x="57" y="11979"/>
                      <a:pt x="0" y="12079"/>
                    </a:cubicBezTo>
                    <a:lnTo>
                      <a:pt x="762" y="12521"/>
                    </a:lnTo>
                    <a:cubicBezTo>
                      <a:pt x="839" y="12395"/>
                      <a:pt x="938" y="12282"/>
                      <a:pt x="1052" y="12215"/>
                    </a:cubicBezTo>
                    <a:lnTo>
                      <a:pt x="21293" y="543"/>
                    </a:lnTo>
                    <a:cubicBezTo>
                      <a:pt x="21359" y="506"/>
                      <a:pt x="21419" y="486"/>
                      <a:pt x="21472" y="486"/>
                    </a:cubicBezTo>
                    <a:cubicBezTo>
                      <a:pt x="21589" y="486"/>
                      <a:pt x="21672" y="566"/>
                      <a:pt x="21692" y="703"/>
                    </a:cubicBezTo>
                    <a:cubicBezTo>
                      <a:pt x="21681" y="606"/>
                      <a:pt x="21652" y="506"/>
                      <a:pt x="21605" y="413"/>
                    </a:cubicBezTo>
                    <a:cubicBezTo>
                      <a:pt x="21535" y="273"/>
                      <a:pt x="21432" y="153"/>
                      <a:pt x="21316" y="87"/>
                    </a:cubicBezTo>
                    <a:cubicBezTo>
                      <a:pt x="21256" y="54"/>
                      <a:pt x="21186" y="27"/>
                      <a:pt x="21110" y="14"/>
                    </a:cubicBezTo>
                    <a:cubicBezTo>
                      <a:pt x="21056" y="4"/>
                      <a:pt x="21000" y="1"/>
                      <a:pt x="2094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43"/>
              <p:cNvSpPr/>
              <p:nvPr/>
            </p:nvSpPr>
            <p:spPr>
              <a:xfrm>
                <a:off x="5060263" y="3768929"/>
                <a:ext cx="311599" cy="192700"/>
              </a:xfrm>
              <a:custGeom>
                <a:rect b="b" l="l" r="r" t="t"/>
                <a:pathLst>
                  <a:path extrusionOk="0" h="9896" w="16002">
                    <a:moveTo>
                      <a:pt x="15804" y="1"/>
                    </a:moveTo>
                    <a:cubicBezTo>
                      <a:pt x="15755" y="1"/>
                      <a:pt x="15700" y="17"/>
                      <a:pt x="15642" y="51"/>
                    </a:cubicBezTo>
                    <a:lnTo>
                      <a:pt x="360" y="8873"/>
                    </a:lnTo>
                    <a:cubicBezTo>
                      <a:pt x="161" y="8989"/>
                      <a:pt x="1" y="9265"/>
                      <a:pt x="1" y="9495"/>
                    </a:cubicBezTo>
                    <a:lnTo>
                      <a:pt x="1" y="9638"/>
                    </a:lnTo>
                    <a:cubicBezTo>
                      <a:pt x="1" y="9801"/>
                      <a:pt x="82" y="9895"/>
                      <a:pt x="201" y="9895"/>
                    </a:cubicBezTo>
                    <a:cubicBezTo>
                      <a:pt x="249" y="9895"/>
                      <a:pt x="303" y="9880"/>
                      <a:pt x="360" y="9847"/>
                    </a:cubicBezTo>
                    <a:lnTo>
                      <a:pt x="15642" y="1023"/>
                    </a:lnTo>
                    <a:cubicBezTo>
                      <a:pt x="15841" y="906"/>
                      <a:pt x="16001" y="630"/>
                      <a:pt x="16001" y="400"/>
                    </a:cubicBezTo>
                    <a:lnTo>
                      <a:pt x="16001" y="257"/>
                    </a:lnTo>
                    <a:cubicBezTo>
                      <a:pt x="16001" y="95"/>
                      <a:pt x="15921" y="1"/>
                      <a:pt x="15804"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43"/>
              <p:cNvSpPr/>
              <p:nvPr/>
            </p:nvSpPr>
            <p:spPr>
              <a:xfrm>
                <a:off x="5060263" y="3826780"/>
                <a:ext cx="311599" cy="192680"/>
              </a:xfrm>
              <a:custGeom>
                <a:rect b="b" l="l" r="r" t="t"/>
                <a:pathLst>
                  <a:path extrusionOk="0" h="9895" w="16002">
                    <a:moveTo>
                      <a:pt x="15804" y="1"/>
                    </a:moveTo>
                    <a:cubicBezTo>
                      <a:pt x="15755" y="1"/>
                      <a:pt x="15700" y="17"/>
                      <a:pt x="15642" y="51"/>
                    </a:cubicBezTo>
                    <a:lnTo>
                      <a:pt x="360" y="8872"/>
                    </a:lnTo>
                    <a:cubicBezTo>
                      <a:pt x="161" y="8989"/>
                      <a:pt x="1" y="9268"/>
                      <a:pt x="1" y="9494"/>
                    </a:cubicBezTo>
                    <a:lnTo>
                      <a:pt x="1" y="9637"/>
                    </a:lnTo>
                    <a:cubicBezTo>
                      <a:pt x="1" y="9801"/>
                      <a:pt x="82" y="9895"/>
                      <a:pt x="201" y="9895"/>
                    </a:cubicBezTo>
                    <a:cubicBezTo>
                      <a:pt x="249" y="9895"/>
                      <a:pt x="303" y="9879"/>
                      <a:pt x="360" y="9847"/>
                    </a:cubicBezTo>
                    <a:lnTo>
                      <a:pt x="15642" y="1022"/>
                    </a:lnTo>
                    <a:cubicBezTo>
                      <a:pt x="15841" y="909"/>
                      <a:pt x="16001" y="630"/>
                      <a:pt x="16001" y="400"/>
                    </a:cubicBezTo>
                    <a:lnTo>
                      <a:pt x="16001" y="257"/>
                    </a:lnTo>
                    <a:cubicBezTo>
                      <a:pt x="16001" y="95"/>
                      <a:pt x="15921" y="1"/>
                      <a:pt x="15804"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43"/>
              <p:cNvSpPr/>
              <p:nvPr/>
            </p:nvSpPr>
            <p:spPr>
              <a:xfrm>
                <a:off x="5060263" y="3884650"/>
                <a:ext cx="311599" cy="192661"/>
              </a:xfrm>
              <a:custGeom>
                <a:rect b="b" l="l" r="r" t="t"/>
                <a:pathLst>
                  <a:path extrusionOk="0" h="9894" w="16002">
                    <a:moveTo>
                      <a:pt x="15804" y="0"/>
                    </a:moveTo>
                    <a:cubicBezTo>
                      <a:pt x="15755" y="0"/>
                      <a:pt x="15700" y="16"/>
                      <a:pt x="15642" y="49"/>
                    </a:cubicBezTo>
                    <a:lnTo>
                      <a:pt x="360" y="8874"/>
                    </a:lnTo>
                    <a:cubicBezTo>
                      <a:pt x="161" y="8987"/>
                      <a:pt x="1" y="9266"/>
                      <a:pt x="1" y="9496"/>
                    </a:cubicBezTo>
                    <a:lnTo>
                      <a:pt x="1" y="9639"/>
                    </a:lnTo>
                    <a:cubicBezTo>
                      <a:pt x="1" y="9802"/>
                      <a:pt x="81" y="9894"/>
                      <a:pt x="198" y="9894"/>
                    </a:cubicBezTo>
                    <a:cubicBezTo>
                      <a:pt x="247" y="9894"/>
                      <a:pt x="302" y="9878"/>
                      <a:pt x="360" y="9845"/>
                    </a:cubicBezTo>
                    <a:lnTo>
                      <a:pt x="15642" y="1020"/>
                    </a:lnTo>
                    <a:cubicBezTo>
                      <a:pt x="15841" y="908"/>
                      <a:pt x="16001" y="628"/>
                      <a:pt x="16001" y="398"/>
                    </a:cubicBezTo>
                    <a:lnTo>
                      <a:pt x="16001" y="255"/>
                    </a:lnTo>
                    <a:cubicBezTo>
                      <a:pt x="16001" y="93"/>
                      <a:pt x="15921" y="0"/>
                      <a:pt x="15804"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43"/>
              <p:cNvSpPr/>
              <p:nvPr/>
            </p:nvSpPr>
            <p:spPr>
              <a:xfrm>
                <a:off x="5060263" y="3942500"/>
                <a:ext cx="311599" cy="192680"/>
              </a:xfrm>
              <a:custGeom>
                <a:rect b="b" l="l" r="r" t="t"/>
                <a:pathLst>
                  <a:path extrusionOk="0" h="9895" w="16002">
                    <a:moveTo>
                      <a:pt x="15802" y="0"/>
                    </a:moveTo>
                    <a:cubicBezTo>
                      <a:pt x="15754" y="0"/>
                      <a:pt x="15699" y="16"/>
                      <a:pt x="15642" y="48"/>
                    </a:cubicBezTo>
                    <a:lnTo>
                      <a:pt x="360" y="8874"/>
                    </a:lnTo>
                    <a:cubicBezTo>
                      <a:pt x="161" y="8986"/>
                      <a:pt x="1" y="9266"/>
                      <a:pt x="1" y="9496"/>
                    </a:cubicBezTo>
                    <a:lnTo>
                      <a:pt x="1" y="9638"/>
                    </a:lnTo>
                    <a:cubicBezTo>
                      <a:pt x="1" y="9801"/>
                      <a:pt x="81" y="9895"/>
                      <a:pt x="198" y="9895"/>
                    </a:cubicBezTo>
                    <a:cubicBezTo>
                      <a:pt x="247" y="9895"/>
                      <a:pt x="302" y="9879"/>
                      <a:pt x="360" y="9844"/>
                    </a:cubicBezTo>
                    <a:lnTo>
                      <a:pt x="15642" y="1023"/>
                    </a:lnTo>
                    <a:cubicBezTo>
                      <a:pt x="15841" y="906"/>
                      <a:pt x="16001" y="627"/>
                      <a:pt x="16001" y="401"/>
                    </a:cubicBezTo>
                    <a:lnTo>
                      <a:pt x="16001" y="255"/>
                    </a:lnTo>
                    <a:cubicBezTo>
                      <a:pt x="16001" y="94"/>
                      <a:pt x="15920" y="0"/>
                      <a:pt x="15802"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43"/>
              <p:cNvSpPr/>
              <p:nvPr/>
            </p:nvSpPr>
            <p:spPr>
              <a:xfrm>
                <a:off x="5060263" y="4000331"/>
                <a:ext cx="311599" cy="192700"/>
              </a:xfrm>
              <a:custGeom>
                <a:rect b="b" l="l" r="r" t="t"/>
                <a:pathLst>
                  <a:path extrusionOk="0" h="9896" w="16002">
                    <a:moveTo>
                      <a:pt x="15802" y="1"/>
                    </a:moveTo>
                    <a:cubicBezTo>
                      <a:pt x="15754" y="1"/>
                      <a:pt x="15699" y="16"/>
                      <a:pt x="15642" y="49"/>
                    </a:cubicBezTo>
                    <a:lnTo>
                      <a:pt x="360" y="8873"/>
                    </a:lnTo>
                    <a:cubicBezTo>
                      <a:pt x="161" y="8987"/>
                      <a:pt x="1" y="9266"/>
                      <a:pt x="1" y="9496"/>
                    </a:cubicBezTo>
                    <a:lnTo>
                      <a:pt x="1" y="9639"/>
                    </a:lnTo>
                    <a:cubicBezTo>
                      <a:pt x="1" y="9801"/>
                      <a:pt x="81" y="9895"/>
                      <a:pt x="198" y="9895"/>
                    </a:cubicBezTo>
                    <a:cubicBezTo>
                      <a:pt x="247" y="9895"/>
                      <a:pt x="302" y="9879"/>
                      <a:pt x="360" y="9845"/>
                    </a:cubicBezTo>
                    <a:lnTo>
                      <a:pt x="15642" y="1023"/>
                    </a:lnTo>
                    <a:cubicBezTo>
                      <a:pt x="15841" y="907"/>
                      <a:pt x="16001" y="631"/>
                      <a:pt x="16001" y="402"/>
                    </a:cubicBezTo>
                    <a:lnTo>
                      <a:pt x="16001" y="259"/>
                    </a:lnTo>
                    <a:cubicBezTo>
                      <a:pt x="16001" y="95"/>
                      <a:pt x="15920" y="1"/>
                      <a:pt x="15802"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43"/>
              <p:cNvSpPr/>
              <p:nvPr/>
            </p:nvSpPr>
            <p:spPr>
              <a:xfrm>
                <a:off x="5060263" y="4058201"/>
                <a:ext cx="311599" cy="192700"/>
              </a:xfrm>
              <a:custGeom>
                <a:rect b="b" l="l" r="r" t="t"/>
                <a:pathLst>
                  <a:path extrusionOk="0" h="9896" w="16002">
                    <a:moveTo>
                      <a:pt x="15804" y="0"/>
                    </a:moveTo>
                    <a:cubicBezTo>
                      <a:pt x="15755" y="0"/>
                      <a:pt x="15700" y="16"/>
                      <a:pt x="15642" y="51"/>
                    </a:cubicBezTo>
                    <a:lnTo>
                      <a:pt x="360" y="8872"/>
                    </a:lnTo>
                    <a:cubicBezTo>
                      <a:pt x="161" y="8989"/>
                      <a:pt x="1" y="9265"/>
                      <a:pt x="1" y="9494"/>
                    </a:cubicBezTo>
                    <a:lnTo>
                      <a:pt x="1" y="9638"/>
                    </a:lnTo>
                    <a:cubicBezTo>
                      <a:pt x="1" y="9801"/>
                      <a:pt x="82" y="9895"/>
                      <a:pt x="200" y="9895"/>
                    </a:cubicBezTo>
                    <a:cubicBezTo>
                      <a:pt x="248" y="9895"/>
                      <a:pt x="303" y="9880"/>
                      <a:pt x="360" y="9847"/>
                    </a:cubicBezTo>
                    <a:lnTo>
                      <a:pt x="15642" y="1022"/>
                    </a:lnTo>
                    <a:cubicBezTo>
                      <a:pt x="15841" y="906"/>
                      <a:pt x="16001" y="629"/>
                      <a:pt x="16001" y="400"/>
                    </a:cubicBezTo>
                    <a:lnTo>
                      <a:pt x="16001" y="257"/>
                    </a:lnTo>
                    <a:cubicBezTo>
                      <a:pt x="16001" y="95"/>
                      <a:pt x="15921" y="0"/>
                      <a:pt x="15804"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43"/>
              <p:cNvSpPr/>
              <p:nvPr/>
            </p:nvSpPr>
            <p:spPr>
              <a:xfrm>
                <a:off x="5060263" y="4116032"/>
                <a:ext cx="311599" cy="192700"/>
              </a:xfrm>
              <a:custGeom>
                <a:rect b="b" l="l" r="r" t="t"/>
                <a:pathLst>
                  <a:path extrusionOk="0" h="9896" w="16002">
                    <a:moveTo>
                      <a:pt x="15804" y="1"/>
                    </a:moveTo>
                    <a:cubicBezTo>
                      <a:pt x="15755" y="1"/>
                      <a:pt x="15700" y="17"/>
                      <a:pt x="15642" y="51"/>
                    </a:cubicBezTo>
                    <a:lnTo>
                      <a:pt x="360" y="8873"/>
                    </a:lnTo>
                    <a:cubicBezTo>
                      <a:pt x="161" y="8989"/>
                      <a:pt x="1" y="9269"/>
                      <a:pt x="1" y="9495"/>
                    </a:cubicBezTo>
                    <a:lnTo>
                      <a:pt x="1" y="9637"/>
                    </a:lnTo>
                    <a:cubicBezTo>
                      <a:pt x="1" y="9801"/>
                      <a:pt x="82" y="9896"/>
                      <a:pt x="200" y="9896"/>
                    </a:cubicBezTo>
                    <a:cubicBezTo>
                      <a:pt x="248" y="9896"/>
                      <a:pt x="303" y="9880"/>
                      <a:pt x="360" y="9847"/>
                    </a:cubicBezTo>
                    <a:lnTo>
                      <a:pt x="15642" y="1023"/>
                    </a:lnTo>
                    <a:cubicBezTo>
                      <a:pt x="15841" y="909"/>
                      <a:pt x="16001" y="630"/>
                      <a:pt x="16001" y="401"/>
                    </a:cubicBezTo>
                    <a:lnTo>
                      <a:pt x="16001" y="257"/>
                    </a:lnTo>
                    <a:cubicBezTo>
                      <a:pt x="16001" y="95"/>
                      <a:pt x="15921" y="1"/>
                      <a:pt x="15804"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43"/>
              <p:cNvSpPr/>
              <p:nvPr/>
            </p:nvSpPr>
            <p:spPr>
              <a:xfrm>
                <a:off x="5060263" y="4173902"/>
                <a:ext cx="311599" cy="192680"/>
              </a:xfrm>
              <a:custGeom>
                <a:rect b="b" l="l" r="r" t="t"/>
                <a:pathLst>
                  <a:path extrusionOk="0" h="9895" w="16002">
                    <a:moveTo>
                      <a:pt x="15803" y="1"/>
                    </a:moveTo>
                    <a:cubicBezTo>
                      <a:pt x="15755" y="1"/>
                      <a:pt x="15700" y="17"/>
                      <a:pt x="15642" y="50"/>
                    </a:cubicBezTo>
                    <a:lnTo>
                      <a:pt x="360" y="8874"/>
                    </a:lnTo>
                    <a:cubicBezTo>
                      <a:pt x="161" y="8988"/>
                      <a:pt x="1" y="9267"/>
                      <a:pt x="1" y="9496"/>
                    </a:cubicBezTo>
                    <a:lnTo>
                      <a:pt x="1" y="9639"/>
                    </a:lnTo>
                    <a:cubicBezTo>
                      <a:pt x="1" y="9802"/>
                      <a:pt x="81" y="9894"/>
                      <a:pt x="199" y="9894"/>
                    </a:cubicBezTo>
                    <a:cubicBezTo>
                      <a:pt x="247" y="9894"/>
                      <a:pt x="302" y="9879"/>
                      <a:pt x="360" y="9846"/>
                    </a:cubicBezTo>
                    <a:lnTo>
                      <a:pt x="15642" y="1021"/>
                    </a:lnTo>
                    <a:cubicBezTo>
                      <a:pt x="15841" y="908"/>
                      <a:pt x="16001" y="628"/>
                      <a:pt x="16001" y="399"/>
                    </a:cubicBezTo>
                    <a:lnTo>
                      <a:pt x="16001" y="256"/>
                    </a:lnTo>
                    <a:cubicBezTo>
                      <a:pt x="16001" y="93"/>
                      <a:pt x="15921" y="1"/>
                      <a:pt x="15803"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43"/>
              <p:cNvSpPr/>
              <p:nvPr/>
            </p:nvSpPr>
            <p:spPr>
              <a:xfrm>
                <a:off x="5060263" y="4231772"/>
                <a:ext cx="311599" cy="192680"/>
              </a:xfrm>
              <a:custGeom>
                <a:rect b="b" l="l" r="r" t="t"/>
                <a:pathLst>
                  <a:path extrusionOk="0" h="9895" w="16002">
                    <a:moveTo>
                      <a:pt x="15802" y="0"/>
                    </a:moveTo>
                    <a:cubicBezTo>
                      <a:pt x="15754" y="0"/>
                      <a:pt x="15699" y="16"/>
                      <a:pt x="15642" y="48"/>
                    </a:cubicBezTo>
                    <a:lnTo>
                      <a:pt x="360" y="8873"/>
                    </a:lnTo>
                    <a:cubicBezTo>
                      <a:pt x="161" y="8986"/>
                      <a:pt x="1" y="9266"/>
                      <a:pt x="1" y="9495"/>
                    </a:cubicBezTo>
                    <a:lnTo>
                      <a:pt x="1" y="9638"/>
                    </a:lnTo>
                    <a:cubicBezTo>
                      <a:pt x="1" y="9801"/>
                      <a:pt x="81" y="9894"/>
                      <a:pt x="198" y="9894"/>
                    </a:cubicBezTo>
                    <a:cubicBezTo>
                      <a:pt x="247" y="9894"/>
                      <a:pt x="302" y="9878"/>
                      <a:pt x="360" y="9845"/>
                    </a:cubicBezTo>
                    <a:lnTo>
                      <a:pt x="15642" y="1023"/>
                    </a:lnTo>
                    <a:cubicBezTo>
                      <a:pt x="15841" y="906"/>
                      <a:pt x="16001" y="627"/>
                      <a:pt x="16001" y="400"/>
                    </a:cubicBezTo>
                    <a:lnTo>
                      <a:pt x="16001" y="257"/>
                    </a:lnTo>
                    <a:cubicBezTo>
                      <a:pt x="16001" y="94"/>
                      <a:pt x="15920" y="0"/>
                      <a:pt x="15802"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43"/>
              <p:cNvSpPr/>
              <p:nvPr/>
            </p:nvSpPr>
            <p:spPr>
              <a:xfrm>
                <a:off x="5060263" y="4289603"/>
                <a:ext cx="311599" cy="192680"/>
              </a:xfrm>
              <a:custGeom>
                <a:rect b="b" l="l" r="r" t="t"/>
                <a:pathLst>
                  <a:path extrusionOk="0" h="9895" w="16002">
                    <a:moveTo>
                      <a:pt x="15802" y="1"/>
                    </a:moveTo>
                    <a:cubicBezTo>
                      <a:pt x="15754" y="1"/>
                      <a:pt x="15699" y="16"/>
                      <a:pt x="15642" y="49"/>
                    </a:cubicBezTo>
                    <a:lnTo>
                      <a:pt x="360" y="8874"/>
                    </a:lnTo>
                    <a:cubicBezTo>
                      <a:pt x="161" y="8986"/>
                      <a:pt x="1" y="9266"/>
                      <a:pt x="1" y="9496"/>
                    </a:cubicBezTo>
                    <a:lnTo>
                      <a:pt x="1" y="9638"/>
                    </a:lnTo>
                    <a:cubicBezTo>
                      <a:pt x="1" y="9801"/>
                      <a:pt x="81" y="9895"/>
                      <a:pt x="198" y="9895"/>
                    </a:cubicBezTo>
                    <a:cubicBezTo>
                      <a:pt x="247" y="9895"/>
                      <a:pt x="302" y="9879"/>
                      <a:pt x="360" y="9844"/>
                    </a:cubicBezTo>
                    <a:lnTo>
                      <a:pt x="15642" y="1023"/>
                    </a:lnTo>
                    <a:cubicBezTo>
                      <a:pt x="15841" y="907"/>
                      <a:pt x="16001" y="631"/>
                      <a:pt x="16001" y="401"/>
                    </a:cubicBezTo>
                    <a:lnTo>
                      <a:pt x="16001" y="258"/>
                    </a:lnTo>
                    <a:cubicBezTo>
                      <a:pt x="16001" y="95"/>
                      <a:pt x="15920" y="1"/>
                      <a:pt x="15802"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69" name="Google Shape;7269;p43"/>
            <p:cNvSpPr/>
            <p:nvPr/>
          </p:nvSpPr>
          <p:spPr>
            <a:xfrm flipH="1">
              <a:off x="5577250" y="4428800"/>
              <a:ext cx="390700" cy="169700"/>
            </a:xfrm>
            <a:custGeom>
              <a:rect b="b" l="l" r="r" t="t"/>
              <a:pathLst>
                <a:path extrusionOk="0" h="6788" w="15628">
                  <a:moveTo>
                    <a:pt x="7813" y="0"/>
                  </a:moveTo>
                  <a:cubicBezTo>
                    <a:pt x="5991" y="0"/>
                    <a:pt x="4169" y="332"/>
                    <a:pt x="2778" y="995"/>
                  </a:cubicBezTo>
                  <a:cubicBezTo>
                    <a:pt x="1" y="2320"/>
                    <a:pt x="1" y="4468"/>
                    <a:pt x="2778" y="5792"/>
                  </a:cubicBezTo>
                  <a:cubicBezTo>
                    <a:pt x="4169" y="6456"/>
                    <a:pt x="5991" y="6788"/>
                    <a:pt x="7813" y="6788"/>
                  </a:cubicBezTo>
                  <a:cubicBezTo>
                    <a:pt x="9635" y="6788"/>
                    <a:pt x="11457" y="6456"/>
                    <a:pt x="12847" y="5792"/>
                  </a:cubicBezTo>
                  <a:cubicBezTo>
                    <a:pt x="15628" y="4468"/>
                    <a:pt x="15628" y="2320"/>
                    <a:pt x="12847" y="995"/>
                  </a:cubicBezTo>
                  <a:cubicBezTo>
                    <a:pt x="11457" y="332"/>
                    <a:pt x="9635" y="0"/>
                    <a:pt x="7813"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43"/>
            <p:cNvSpPr/>
            <p:nvPr/>
          </p:nvSpPr>
          <p:spPr>
            <a:xfrm flipH="1">
              <a:off x="5412099" y="4003635"/>
              <a:ext cx="234375" cy="264750"/>
            </a:xfrm>
            <a:custGeom>
              <a:rect b="b" l="l" r="r" t="t"/>
              <a:pathLst>
                <a:path extrusionOk="0" h="10590" w="9375">
                  <a:moveTo>
                    <a:pt x="2354" y="1"/>
                  </a:moveTo>
                  <a:cubicBezTo>
                    <a:pt x="2002" y="1"/>
                    <a:pt x="1668" y="62"/>
                    <a:pt x="1368" y="195"/>
                  </a:cubicBezTo>
                  <a:cubicBezTo>
                    <a:pt x="0" y="797"/>
                    <a:pt x="316" y="2630"/>
                    <a:pt x="2129" y="3704"/>
                  </a:cubicBezTo>
                  <a:cubicBezTo>
                    <a:pt x="3942" y="4776"/>
                    <a:pt x="6640" y="6090"/>
                    <a:pt x="7575" y="8135"/>
                  </a:cubicBezTo>
                  <a:lnTo>
                    <a:pt x="9374" y="10590"/>
                  </a:lnTo>
                  <a:lnTo>
                    <a:pt x="9354" y="7663"/>
                  </a:lnTo>
                  <a:cubicBezTo>
                    <a:pt x="9241" y="6359"/>
                    <a:pt x="8063" y="3744"/>
                    <a:pt x="6563" y="2171"/>
                  </a:cubicBezTo>
                  <a:cubicBezTo>
                    <a:pt x="5371" y="921"/>
                    <a:pt x="3717" y="1"/>
                    <a:pt x="235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43"/>
            <p:cNvSpPr/>
            <p:nvPr/>
          </p:nvSpPr>
          <p:spPr>
            <a:xfrm flipH="1">
              <a:off x="5403624" y="4026085"/>
              <a:ext cx="191975" cy="213475"/>
            </a:xfrm>
            <a:custGeom>
              <a:rect b="b" l="l" r="r" t="t"/>
              <a:pathLst>
                <a:path extrusionOk="0" h="8539" w="7679">
                  <a:moveTo>
                    <a:pt x="105" y="1"/>
                  </a:moveTo>
                  <a:cubicBezTo>
                    <a:pt x="63" y="1"/>
                    <a:pt x="28" y="29"/>
                    <a:pt x="15" y="72"/>
                  </a:cubicBezTo>
                  <a:cubicBezTo>
                    <a:pt x="1" y="122"/>
                    <a:pt x="31" y="176"/>
                    <a:pt x="81" y="188"/>
                  </a:cubicBezTo>
                  <a:cubicBezTo>
                    <a:pt x="2307" y="801"/>
                    <a:pt x="6218" y="4100"/>
                    <a:pt x="7479" y="8471"/>
                  </a:cubicBezTo>
                  <a:cubicBezTo>
                    <a:pt x="7492" y="8511"/>
                    <a:pt x="7528" y="8538"/>
                    <a:pt x="7572" y="8538"/>
                  </a:cubicBezTo>
                  <a:cubicBezTo>
                    <a:pt x="7582" y="8538"/>
                    <a:pt x="7588" y="8538"/>
                    <a:pt x="7599" y="8534"/>
                  </a:cubicBezTo>
                  <a:cubicBezTo>
                    <a:pt x="7648" y="8521"/>
                    <a:pt x="7678" y="8468"/>
                    <a:pt x="7662" y="8418"/>
                  </a:cubicBezTo>
                  <a:cubicBezTo>
                    <a:pt x="6384" y="3980"/>
                    <a:pt x="2399" y="627"/>
                    <a:pt x="134" y="6"/>
                  </a:cubicBezTo>
                  <a:cubicBezTo>
                    <a:pt x="124" y="2"/>
                    <a:pt x="114" y="1"/>
                    <a:pt x="1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43"/>
            <p:cNvSpPr/>
            <p:nvPr/>
          </p:nvSpPr>
          <p:spPr>
            <a:xfrm flipH="1">
              <a:off x="5412024" y="4141985"/>
              <a:ext cx="198325" cy="170150"/>
            </a:xfrm>
            <a:custGeom>
              <a:rect b="b" l="l" r="r" t="t"/>
              <a:pathLst>
                <a:path extrusionOk="0" h="6806" w="7933">
                  <a:moveTo>
                    <a:pt x="2293" y="1"/>
                  </a:moveTo>
                  <a:cubicBezTo>
                    <a:pt x="726" y="1"/>
                    <a:pt x="0" y="1021"/>
                    <a:pt x="631" y="1976"/>
                  </a:cubicBezTo>
                  <a:cubicBezTo>
                    <a:pt x="1173" y="2797"/>
                    <a:pt x="3242" y="3127"/>
                    <a:pt x="4942" y="4091"/>
                  </a:cubicBezTo>
                  <a:cubicBezTo>
                    <a:pt x="6475" y="4963"/>
                    <a:pt x="7473" y="6094"/>
                    <a:pt x="7746" y="6806"/>
                  </a:cubicBezTo>
                  <a:lnTo>
                    <a:pt x="7932" y="5389"/>
                  </a:lnTo>
                  <a:cubicBezTo>
                    <a:pt x="7174" y="2052"/>
                    <a:pt x="4090" y="63"/>
                    <a:pt x="2427" y="3"/>
                  </a:cubicBezTo>
                  <a:cubicBezTo>
                    <a:pt x="2382" y="1"/>
                    <a:pt x="2337" y="1"/>
                    <a:pt x="22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43"/>
            <p:cNvSpPr/>
            <p:nvPr/>
          </p:nvSpPr>
          <p:spPr>
            <a:xfrm flipH="1">
              <a:off x="5407699" y="4165335"/>
              <a:ext cx="159300" cy="126925"/>
            </a:xfrm>
            <a:custGeom>
              <a:rect b="b" l="l" r="r" t="t"/>
              <a:pathLst>
                <a:path extrusionOk="0" h="5077" w="6372">
                  <a:moveTo>
                    <a:pt x="98" y="1"/>
                  </a:moveTo>
                  <a:cubicBezTo>
                    <a:pt x="45" y="1"/>
                    <a:pt x="5" y="39"/>
                    <a:pt x="5" y="90"/>
                  </a:cubicBezTo>
                  <a:cubicBezTo>
                    <a:pt x="1" y="144"/>
                    <a:pt x="41" y="187"/>
                    <a:pt x="94" y="190"/>
                  </a:cubicBezTo>
                  <a:cubicBezTo>
                    <a:pt x="1458" y="247"/>
                    <a:pt x="4482" y="1332"/>
                    <a:pt x="6178" y="5020"/>
                  </a:cubicBezTo>
                  <a:cubicBezTo>
                    <a:pt x="6192" y="5057"/>
                    <a:pt x="6228" y="5077"/>
                    <a:pt x="6265" y="5077"/>
                  </a:cubicBezTo>
                  <a:cubicBezTo>
                    <a:pt x="6278" y="5077"/>
                    <a:pt x="6292" y="5073"/>
                    <a:pt x="6305" y="5067"/>
                  </a:cubicBezTo>
                  <a:cubicBezTo>
                    <a:pt x="6352" y="5047"/>
                    <a:pt x="6372" y="4990"/>
                    <a:pt x="6352" y="4940"/>
                  </a:cubicBezTo>
                  <a:cubicBezTo>
                    <a:pt x="4619" y="1175"/>
                    <a:pt x="1608" y="64"/>
                    <a:pt x="105" y="1"/>
                  </a:cubicBezTo>
                  <a:cubicBezTo>
                    <a:pt x="103" y="1"/>
                    <a:pt x="101" y="1"/>
                    <a:pt x="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43"/>
            <p:cNvSpPr/>
            <p:nvPr/>
          </p:nvSpPr>
          <p:spPr>
            <a:xfrm flipH="1">
              <a:off x="5639350" y="4435650"/>
              <a:ext cx="110200" cy="95225"/>
            </a:xfrm>
            <a:custGeom>
              <a:rect b="b" l="l" r="r" t="t"/>
              <a:pathLst>
                <a:path extrusionOk="0" h="3809" w="4408">
                  <a:moveTo>
                    <a:pt x="415" y="1"/>
                  </a:moveTo>
                  <a:cubicBezTo>
                    <a:pt x="292" y="1"/>
                    <a:pt x="241" y="307"/>
                    <a:pt x="143" y="705"/>
                  </a:cubicBezTo>
                  <a:cubicBezTo>
                    <a:pt x="46" y="1091"/>
                    <a:pt x="0" y="1400"/>
                    <a:pt x="183" y="1630"/>
                  </a:cubicBezTo>
                  <a:cubicBezTo>
                    <a:pt x="445" y="1966"/>
                    <a:pt x="851" y="2032"/>
                    <a:pt x="1174" y="2285"/>
                  </a:cubicBezTo>
                  <a:cubicBezTo>
                    <a:pt x="1613" y="2631"/>
                    <a:pt x="1633" y="3236"/>
                    <a:pt x="2099" y="3526"/>
                  </a:cubicBezTo>
                  <a:cubicBezTo>
                    <a:pt x="2403" y="3717"/>
                    <a:pt x="2776" y="3809"/>
                    <a:pt x="3145" y="3809"/>
                  </a:cubicBezTo>
                  <a:cubicBezTo>
                    <a:pt x="3385" y="3809"/>
                    <a:pt x="3624" y="3770"/>
                    <a:pt x="3842" y="3695"/>
                  </a:cubicBezTo>
                  <a:cubicBezTo>
                    <a:pt x="4408" y="3496"/>
                    <a:pt x="4317" y="3190"/>
                    <a:pt x="4258" y="3067"/>
                  </a:cubicBezTo>
                  <a:cubicBezTo>
                    <a:pt x="4218" y="2990"/>
                    <a:pt x="4148" y="2933"/>
                    <a:pt x="4081" y="2884"/>
                  </a:cubicBezTo>
                  <a:cubicBezTo>
                    <a:pt x="3625" y="2542"/>
                    <a:pt x="3200" y="2205"/>
                    <a:pt x="2817" y="1783"/>
                  </a:cubicBezTo>
                  <a:cubicBezTo>
                    <a:pt x="2564" y="1510"/>
                    <a:pt x="1876" y="362"/>
                    <a:pt x="1876" y="362"/>
                  </a:cubicBezTo>
                  <a:cubicBezTo>
                    <a:pt x="1728" y="433"/>
                    <a:pt x="1512" y="466"/>
                    <a:pt x="1290" y="466"/>
                  </a:cubicBezTo>
                  <a:cubicBezTo>
                    <a:pt x="913" y="466"/>
                    <a:pt x="518" y="370"/>
                    <a:pt x="409" y="196"/>
                  </a:cubicBezTo>
                  <a:lnTo>
                    <a:pt x="432" y="3"/>
                  </a:lnTo>
                  <a:cubicBezTo>
                    <a:pt x="426" y="2"/>
                    <a:pt x="420" y="1"/>
                    <a:pt x="41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43"/>
            <p:cNvSpPr/>
            <p:nvPr/>
          </p:nvSpPr>
          <p:spPr>
            <a:xfrm flipH="1">
              <a:off x="5658075" y="4405775"/>
              <a:ext cx="82075" cy="103225"/>
            </a:xfrm>
            <a:custGeom>
              <a:rect b="b" l="l" r="r" t="t"/>
              <a:pathLst>
                <a:path extrusionOk="0" h="4129" w="3283">
                  <a:moveTo>
                    <a:pt x="200" y="0"/>
                  </a:moveTo>
                  <a:lnTo>
                    <a:pt x="33" y="1391"/>
                  </a:lnTo>
                  <a:cubicBezTo>
                    <a:pt x="0" y="1707"/>
                    <a:pt x="259" y="1987"/>
                    <a:pt x="722" y="2383"/>
                  </a:cubicBezTo>
                  <a:cubicBezTo>
                    <a:pt x="1184" y="2782"/>
                    <a:pt x="1769" y="3709"/>
                    <a:pt x="2185" y="3942"/>
                  </a:cubicBezTo>
                  <a:cubicBezTo>
                    <a:pt x="2423" y="4075"/>
                    <a:pt x="2622" y="4129"/>
                    <a:pt x="2782" y="4129"/>
                  </a:cubicBezTo>
                  <a:cubicBezTo>
                    <a:pt x="2904" y="4129"/>
                    <a:pt x="3004" y="4097"/>
                    <a:pt x="3080" y="4045"/>
                  </a:cubicBezTo>
                  <a:cubicBezTo>
                    <a:pt x="3263" y="3923"/>
                    <a:pt x="3283" y="3829"/>
                    <a:pt x="2834" y="3370"/>
                  </a:cubicBezTo>
                  <a:lnTo>
                    <a:pt x="2834" y="3367"/>
                  </a:lnTo>
                  <a:cubicBezTo>
                    <a:pt x="2698" y="3244"/>
                    <a:pt x="2567" y="3118"/>
                    <a:pt x="2441" y="2978"/>
                  </a:cubicBezTo>
                  <a:cubicBezTo>
                    <a:pt x="2278" y="2802"/>
                    <a:pt x="1936" y="2263"/>
                    <a:pt x="1709" y="1904"/>
                  </a:cubicBezTo>
                  <a:cubicBezTo>
                    <a:pt x="1573" y="1684"/>
                    <a:pt x="1473" y="1421"/>
                    <a:pt x="1506" y="1132"/>
                  </a:cubicBezTo>
                  <a:cubicBezTo>
                    <a:pt x="1537" y="843"/>
                    <a:pt x="1617" y="100"/>
                    <a:pt x="1617" y="100"/>
                  </a:cubicBezTo>
                  <a:lnTo>
                    <a:pt x="200" y="0"/>
                  </a:ln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43"/>
            <p:cNvSpPr/>
            <p:nvPr/>
          </p:nvSpPr>
          <p:spPr>
            <a:xfrm flipH="1">
              <a:off x="5751875" y="4478000"/>
              <a:ext cx="108625" cy="96900"/>
            </a:xfrm>
            <a:custGeom>
              <a:rect b="b" l="l" r="r" t="t"/>
              <a:pathLst>
                <a:path extrusionOk="0" h="3876" w="4345">
                  <a:moveTo>
                    <a:pt x="363" y="1"/>
                  </a:moveTo>
                  <a:cubicBezTo>
                    <a:pt x="278" y="1"/>
                    <a:pt x="207" y="279"/>
                    <a:pt x="140" y="531"/>
                  </a:cubicBezTo>
                  <a:cubicBezTo>
                    <a:pt x="64" y="820"/>
                    <a:pt x="0" y="1160"/>
                    <a:pt x="54" y="1313"/>
                  </a:cubicBezTo>
                  <a:cubicBezTo>
                    <a:pt x="150" y="1596"/>
                    <a:pt x="566" y="1869"/>
                    <a:pt x="749" y="2114"/>
                  </a:cubicBezTo>
                  <a:cubicBezTo>
                    <a:pt x="929" y="2357"/>
                    <a:pt x="1088" y="2727"/>
                    <a:pt x="1341" y="3036"/>
                  </a:cubicBezTo>
                  <a:cubicBezTo>
                    <a:pt x="1701" y="3478"/>
                    <a:pt x="2362" y="3768"/>
                    <a:pt x="2871" y="3857"/>
                  </a:cubicBezTo>
                  <a:cubicBezTo>
                    <a:pt x="2938" y="3869"/>
                    <a:pt x="3020" y="3875"/>
                    <a:pt x="3110" y="3875"/>
                  </a:cubicBezTo>
                  <a:cubicBezTo>
                    <a:pt x="3607" y="3875"/>
                    <a:pt x="4345" y="3691"/>
                    <a:pt x="4202" y="3269"/>
                  </a:cubicBezTo>
                  <a:cubicBezTo>
                    <a:pt x="4039" y="2793"/>
                    <a:pt x="3397" y="2297"/>
                    <a:pt x="2928" y="1869"/>
                  </a:cubicBezTo>
                  <a:cubicBezTo>
                    <a:pt x="2335" y="1330"/>
                    <a:pt x="1946" y="255"/>
                    <a:pt x="1863" y="2"/>
                  </a:cubicBezTo>
                  <a:lnTo>
                    <a:pt x="1863" y="215"/>
                  </a:lnTo>
                  <a:cubicBezTo>
                    <a:pt x="1863" y="371"/>
                    <a:pt x="1400" y="419"/>
                    <a:pt x="1162" y="419"/>
                  </a:cubicBezTo>
                  <a:cubicBezTo>
                    <a:pt x="1146" y="419"/>
                    <a:pt x="1131" y="418"/>
                    <a:pt x="1118" y="418"/>
                  </a:cubicBezTo>
                  <a:cubicBezTo>
                    <a:pt x="782" y="404"/>
                    <a:pt x="483" y="285"/>
                    <a:pt x="373" y="165"/>
                  </a:cubicBezTo>
                  <a:lnTo>
                    <a:pt x="373" y="2"/>
                  </a:lnTo>
                  <a:cubicBezTo>
                    <a:pt x="370" y="1"/>
                    <a:pt x="366" y="1"/>
                    <a:pt x="363"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43"/>
            <p:cNvSpPr/>
            <p:nvPr/>
          </p:nvSpPr>
          <p:spPr>
            <a:xfrm flipH="1">
              <a:off x="5768925" y="4447525"/>
              <a:ext cx="82275" cy="100225"/>
            </a:xfrm>
            <a:custGeom>
              <a:rect b="b" l="l" r="r" t="t"/>
              <a:pathLst>
                <a:path extrusionOk="0" h="4009" w="3291">
                  <a:moveTo>
                    <a:pt x="1" y="0"/>
                  </a:moveTo>
                  <a:lnTo>
                    <a:pt x="1" y="1384"/>
                  </a:lnTo>
                  <a:lnTo>
                    <a:pt x="1" y="1421"/>
                  </a:lnTo>
                  <a:lnTo>
                    <a:pt x="7" y="1424"/>
                  </a:lnTo>
                  <a:cubicBezTo>
                    <a:pt x="81" y="1734"/>
                    <a:pt x="763" y="2558"/>
                    <a:pt x="1152" y="3094"/>
                  </a:cubicBezTo>
                  <a:cubicBezTo>
                    <a:pt x="1412" y="3453"/>
                    <a:pt x="1907" y="3912"/>
                    <a:pt x="2499" y="3992"/>
                  </a:cubicBezTo>
                  <a:cubicBezTo>
                    <a:pt x="2581" y="4003"/>
                    <a:pt x="2657" y="4008"/>
                    <a:pt x="2727" y="4008"/>
                  </a:cubicBezTo>
                  <a:cubicBezTo>
                    <a:pt x="3128" y="4008"/>
                    <a:pt x="3291" y="3827"/>
                    <a:pt x="2981" y="3464"/>
                  </a:cubicBezTo>
                  <a:cubicBezTo>
                    <a:pt x="2835" y="3333"/>
                    <a:pt x="2689" y="3207"/>
                    <a:pt x="2556" y="3088"/>
                  </a:cubicBezTo>
                  <a:cubicBezTo>
                    <a:pt x="2143" y="2708"/>
                    <a:pt x="1828" y="2070"/>
                    <a:pt x="1648" y="1634"/>
                  </a:cubicBezTo>
                  <a:cubicBezTo>
                    <a:pt x="1544" y="1384"/>
                    <a:pt x="1491" y="1121"/>
                    <a:pt x="1491" y="852"/>
                  </a:cubicBezTo>
                  <a:lnTo>
                    <a:pt x="1491" y="0"/>
                  </a:ln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43"/>
            <p:cNvSpPr/>
            <p:nvPr/>
          </p:nvSpPr>
          <p:spPr>
            <a:xfrm flipH="1">
              <a:off x="5653150" y="3895325"/>
              <a:ext cx="219500" cy="562250"/>
            </a:xfrm>
            <a:custGeom>
              <a:rect b="b" l="l" r="r" t="t"/>
              <a:pathLst>
                <a:path extrusionOk="0" h="22490" w="8780">
                  <a:moveTo>
                    <a:pt x="7758" y="1"/>
                  </a:moveTo>
                  <a:lnTo>
                    <a:pt x="1155" y="371"/>
                  </a:lnTo>
                  <a:cubicBezTo>
                    <a:pt x="1" y="2892"/>
                    <a:pt x="1198" y="11780"/>
                    <a:pt x="1198" y="11780"/>
                  </a:cubicBezTo>
                  <a:cubicBezTo>
                    <a:pt x="1162" y="12189"/>
                    <a:pt x="696" y="12994"/>
                    <a:pt x="520" y="14794"/>
                  </a:cubicBezTo>
                  <a:cubicBezTo>
                    <a:pt x="314" y="16926"/>
                    <a:pt x="842" y="22271"/>
                    <a:pt x="842" y="22271"/>
                  </a:cubicBezTo>
                  <a:cubicBezTo>
                    <a:pt x="842" y="22271"/>
                    <a:pt x="1179" y="22490"/>
                    <a:pt x="1660" y="22490"/>
                  </a:cubicBezTo>
                  <a:cubicBezTo>
                    <a:pt x="1868" y="22490"/>
                    <a:pt x="2103" y="22449"/>
                    <a:pt x="2349" y="22331"/>
                  </a:cubicBezTo>
                  <a:cubicBezTo>
                    <a:pt x="2349" y="22331"/>
                    <a:pt x="3770" y="14278"/>
                    <a:pt x="4035" y="12163"/>
                  </a:cubicBezTo>
                  <a:cubicBezTo>
                    <a:pt x="4269" y="10313"/>
                    <a:pt x="4717" y="5973"/>
                    <a:pt x="4717" y="5973"/>
                  </a:cubicBezTo>
                  <a:lnTo>
                    <a:pt x="5988" y="12152"/>
                  </a:lnTo>
                  <a:cubicBezTo>
                    <a:pt x="5988" y="12152"/>
                    <a:pt x="5500" y="13217"/>
                    <a:pt x="5423" y="14005"/>
                  </a:cubicBezTo>
                  <a:cubicBezTo>
                    <a:pt x="5303" y="15249"/>
                    <a:pt x="5433" y="20642"/>
                    <a:pt x="5433" y="20642"/>
                  </a:cubicBezTo>
                  <a:cubicBezTo>
                    <a:pt x="5433" y="20642"/>
                    <a:pt x="5795" y="20916"/>
                    <a:pt x="6494" y="20916"/>
                  </a:cubicBezTo>
                  <a:cubicBezTo>
                    <a:pt x="6623" y="20916"/>
                    <a:pt x="6764" y="20907"/>
                    <a:pt x="6917" y="20885"/>
                  </a:cubicBezTo>
                  <a:cubicBezTo>
                    <a:pt x="6917" y="20885"/>
                    <a:pt x="8569" y="13367"/>
                    <a:pt x="8699" y="11870"/>
                  </a:cubicBezTo>
                  <a:cubicBezTo>
                    <a:pt x="8779" y="10975"/>
                    <a:pt x="7758" y="1"/>
                    <a:pt x="7758" y="1"/>
                  </a:cubicBez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43"/>
            <p:cNvSpPr/>
            <p:nvPr/>
          </p:nvSpPr>
          <p:spPr>
            <a:xfrm flipH="1">
              <a:off x="5687675" y="3967950"/>
              <a:ext cx="67050" cy="212825"/>
            </a:xfrm>
            <a:custGeom>
              <a:rect b="b" l="l" r="r" t="t"/>
              <a:pathLst>
                <a:path extrusionOk="0" h="8513" w="2682">
                  <a:moveTo>
                    <a:pt x="2682" y="0"/>
                  </a:moveTo>
                  <a:lnTo>
                    <a:pt x="2682" y="0"/>
                  </a:lnTo>
                  <a:cubicBezTo>
                    <a:pt x="1960" y="676"/>
                    <a:pt x="373" y="1005"/>
                    <a:pt x="373" y="1005"/>
                  </a:cubicBezTo>
                  <a:lnTo>
                    <a:pt x="0" y="3068"/>
                  </a:lnTo>
                  <a:lnTo>
                    <a:pt x="1118" y="8512"/>
                  </a:lnTo>
                  <a:lnTo>
                    <a:pt x="383" y="3051"/>
                  </a:lnTo>
                  <a:lnTo>
                    <a:pt x="806" y="1247"/>
                  </a:lnTo>
                  <a:cubicBezTo>
                    <a:pt x="1927" y="938"/>
                    <a:pt x="2682" y="0"/>
                    <a:pt x="268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43"/>
            <p:cNvSpPr/>
            <p:nvPr/>
          </p:nvSpPr>
          <p:spPr>
            <a:xfrm flipH="1">
              <a:off x="5825550" y="3804125"/>
              <a:ext cx="66625" cy="96475"/>
            </a:xfrm>
            <a:custGeom>
              <a:rect b="b" l="l" r="r" t="t"/>
              <a:pathLst>
                <a:path extrusionOk="0" h="3859" w="2665">
                  <a:moveTo>
                    <a:pt x="589" y="1"/>
                  </a:moveTo>
                  <a:cubicBezTo>
                    <a:pt x="376" y="988"/>
                    <a:pt x="66" y="2755"/>
                    <a:pt x="54" y="2921"/>
                  </a:cubicBezTo>
                  <a:cubicBezTo>
                    <a:pt x="43" y="3087"/>
                    <a:pt x="0" y="3749"/>
                    <a:pt x="545" y="3859"/>
                  </a:cubicBezTo>
                  <a:lnTo>
                    <a:pt x="2295" y="2455"/>
                  </a:lnTo>
                  <a:lnTo>
                    <a:pt x="2664" y="635"/>
                  </a:lnTo>
                  <a:lnTo>
                    <a:pt x="589" y="1"/>
                  </a:ln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43"/>
            <p:cNvSpPr/>
            <p:nvPr/>
          </p:nvSpPr>
          <p:spPr>
            <a:xfrm flipH="1">
              <a:off x="5615150" y="3784000"/>
              <a:ext cx="73225" cy="77775"/>
            </a:xfrm>
            <a:custGeom>
              <a:rect b="b" l="l" r="r" t="t"/>
              <a:pathLst>
                <a:path extrusionOk="0" h="3111" w="2929">
                  <a:moveTo>
                    <a:pt x="1947" y="0"/>
                  </a:moveTo>
                  <a:lnTo>
                    <a:pt x="1" y="892"/>
                  </a:lnTo>
                  <a:lnTo>
                    <a:pt x="1402" y="3110"/>
                  </a:lnTo>
                  <a:lnTo>
                    <a:pt x="2928" y="1800"/>
                  </a:lnTo>
                  <a:lnTo>
                    <a:pt x="1947" y="0"/>
                  </a:lnTo>
                  <a:close/>
                </a:path>
              </a:pathLst>
            </a:custGeom>
            <a:solidFill>
              <a:srgbClr val="F28F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43"/>
            <p:cNvSpPr/>
            <p:nvPr/>
          </p:nvSpPr>
          <p:spPr>
            <a:xfrm flipH="1">
              <a:off x="5633350" y="3683700"/>
              <a:ext cx="98500" cy="136175"/>
            </a:xfrm>
            <a:custGeom>
              <a:rect b="b" l="l" r="r" t="t"/>
              <a:pathLst>
                <a:path extrusionOk="0" h="5447" w="3940">
                  <a:moveTo>
                    <a:pt x="0" y="0"/>
                  </a:moveTo>
                  <a:lnTo>
                    <a:pt x="1713" y="5443"/>
                  </a:lnTo>
                  <a:cubicBezTo>
                    <a:pt x="1759" y="5446"/>
                    <a:pt x="1803" y="5447"/>
                    <a:pt x="1847" y="5447"/>
                  </a:cubicBezTo>
                  <a:cubicBezTo>
                    <a:pt x="3133" y="5447"/>
                    <a:pt x="3939" y="4272"/>
                    <a:pt x="3939" y="4272"/>
                  </a:cubicBezTo>
                  <a:cubicBezTo>
                    <a:pt x="3939" y="4272"/>
                    <a:pt x="2785" y="1893"/>
                    <a:pt x="2415" y="1129"/>
                  </a:cubicBezTo>
                  <a:cubicBezTo>
                    <a:pt x="2046" y="367"/>
                    <a:pt x="975" y="11"/>
                    <a:pt x="0"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43"/>
            <p:cNvSpPr/>
            <p:nvPr/>
          </p:nvSpPr>
          <p:spPr>
            <a:xfrm flipH="1">
              <a:off x="5671550" y="3683700"/>
              <a:ext cx="177300" cy="240825"/>
            </a:xfrm>
            <a:custGeom>
              <a:rect b="b" l="l" r="r" t="t"/>
              <a:pathLst>
                <a:path extrusionOk="0" h="9633" w="7092">
                  <a:moveTo>
                    <a:pt x="4540" y="0"/>
                  </a:moveTo>
                  <a:lnTo>
                    <a:pt x="2242" y="71"/>
                  </a:lnTo>
                  <a:cubicBezTo>
                    <a:pt x="1361" y="283"/>
                    <a:pt x="656" y="886"/>
                    <a:pt x="286" y="1667"/>
                  </a:cubicBezTo>
                  <a:cubicBezTo>
                    <a:pt x="4" y="2263"/>
                    <a:pt x="0" y="2954"/>
                    <a:pt x="217" y="3576"/>
                  </a:cubicBezTo>
                  <a:lnTo>
                    <a:pt x="1247" y="6564"/>
                  </a:lnTo>
                  <a:cubicBezTo>
                    <a:pt x="1247" y="6564"/>
                    <a:pt x="765" y="7732"/>
                    <a:pt x="203" y="8836"/>
                  </a:cubicBezTo>
                  <a:cubicBezTo>
                    <a:pt x="1228" y="9406"/>
                    <a:pt x="2353" y="9633"/>
                    <a:pt x="3387" y="9633"/>
                  </a:cubicBezTo>
                  <a:cubicBezTo>
                    <a:pt x="4968" y="9633"/>
                    <a:pt x="6336" y="9104"/>
                    <a:pt x="6806" y="8466"/>
                  </a:cubicBezTo>
                  <a:cubicBezTo>
                    <a:pt x="6839" y="8240"/>
                    <a:pt x="6793" y="7233"/>
                    <a:pt x="6856" y="6085"/>
                  </a:cubicBezTo>
                  <a:cubicBezTo>
                    <a:pt x="6923" y="4861"/>
                    <a:pt x="7092" y="3480"/>
                    <a:pt x="6899" y="2725"/>
                  </a:cubicBezTo>
                  <a:cubicBezTo>
                    <a:pt x="6543" y="1321"/>
                    <a:pt x="5874" y="0"/>
                    <a:pt x="4540"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43"/>
            <p:cNvSpPr/>
            <p:nvPr/>
          </p:nvSpPr>
          <p:spPr>
            <a:xfrm flipH="1">
              <a:off x="5802425" y="3685450"/>
              <a:ext cx="80350" cy="152725"/>
            </a:xfrm>
            <a:custGeom>
              <a:rect b="b" l="l" r="r" t="t"/>
              <a:pathLst>
                <a:path extrusionOk="0" h="6109" w="3214">
                  <a:moveTo>
                    <a:pt x="3213" y="1"/>
                  </a:moveTo>
                  <a:lnTo>
                    <a:pt x="3213" y="1"/>
                  </a:lnTo>
                  <a:cubicBezTo>
                    <a:pt x="2328" y="124"/>
                    <a:pt x="1031" y="303"/>
                    <a:pt x="585" y="2402"/>
                  </a:cubicBezTo>
                  <a:cubicBezTo>
                    <a:pt x="130" y="4531"/>
                    <a:pt x="0" y="5273"/>
                    <a:pt x="0" y="5273"/>
                  </a:cubicBezTo>
                  <a:cubicBezTo>
                    <a:pt x="0" y="5273"/>
                    <a:pt x="717" y="6108"/>
                    <a:pt x="2168" y="6108"/>
                  </a:cubicBezTo>
                  <a:cubicBezTo>
                    <a:pt x="2176" y="6108"/>
                    <a:pt x="2184" y="6108"/>
                    <a:pt x="2192" y="6108"/>
                  </a:cubicBezTo>
                  <a:lnTo>
                    <a:pt x="2647" y="4495"/>
                  </a:lnTo>
                  <a:lnTo>
                    <a:pt x="3213"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43"/>
            <p:cNvSpPr/>
            <p:nvPr/>
          </p:nvSpPr>
          <p:spPr>
            <a:xfrm flipH="1">
              <a:off x="5812475" y="3784000"/>
              <a:ext cx="12350" cy="60400"/>
            </a:xfrm>
            <a:custGeom>
              <a:rect b="b" l="l" r="r" t="t"/>
              <a:pathLst>
                <a:path extrusionOk="0" h="2416" w="494">
                  <a:moveTo>
                    <a:pt x="480" y="0"/>
                  </a:moveTo>
                  <a:lnTo>
                    <a:pt x="480" y="0"/>
                  </a:lnTo>
                  <a:cubicBezTo>
                    <a:pt x="300" y="772"/>
                    <a:pt x="1" y="1720"/>
                    <a:pt x="1" y="1720"/>
                  </a:cubicBezTo>
                  <a:lnTo>
                    <a:pt x="240" y="2415"/>
                  </a:lnTo>
                  <a:cubicBezTo>
                    <a:pt x="493" y="1345"/>
                    <a:pt x="480" y="0"/>
                    <a:pt x="480"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43"/>
            <p:cNvSpPr/>
            <p:nvPr/>
          </p:nvSpPr>
          <p:spPr>
            <a:xfrm flipH="1">
              <a:off x="5789875" y="3616175"/>
              <a:ext cx="29050" cy="113525"/>
            </a:xfrm>
            <a:custGeom>
              <a:rect b="b" l="l" r="r" t="t"/>
              <a:pathLst>
                <a:path extrusionOk="0" h="4541" w="1162">
                  <a:moveTo>
                    <a:pt x="1" y="1"/>
                  </a:moveTo>
                  <a:lnTo>
                    <a:pt x="1" y="3383"/>
                  </a:lnTo>
                  <a:cubicBezTo>
                    <a:pt x="1" y="4022"/>
                    <a:pt x="520" y="4541"/>
                    <a:pt x="1162" y="4541"/>
                  </a:cubicBezTo>
                  <a:lnTo>
                    <a:pt x="116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43"/>
            <p:cNvSpPr/>
            <p:nvPr/>
          </p:nvSpPr>
          <p:spPr>
            <a:xfrm flipH="1">
              <a:off x="5689175" y="3536500"/>
              <a:ext cx="135650" cy="186900"/>
            </a:xfrm>
            <a:custGeom>
              <a:rect b="b" l="l" r="r" t="t"/>
              <a:pathLst>
                <a:path extrusionOk="0" h="7476" w="5426">
                  <a:moveTo>
                    <a:pt x="4640" y="1"/>
                  </a:moveTo>
                  <a:cubicBezTo>
                    <a:pt x="4574" y="607"/>
                    <a:pt x="4185" y="1561"/>
                    <a:pt x="3171" y="2116"/>
                  </a:cubicBezTo>
                  <a:cubicBezTo>
                    <a:pt x="2243" y="2627"/>
                    <a:pt x="1530" y="2649"/>
                    <a:pt x="1414" y="2649"/>
                  </a:cubicBezTo>
                  <a:cubicBezTo>
                    <a:pt x="1403" y="2649"/>
                    <a:pt x="1398" y="2649"/>
                    <a:pt x="1398" y="2649"/>
                  </a:cubicBezTo>
                  <a:cubicBezTo>
                    <a:pt x="1321" y="2387"/>
                    <a:pt x="1050" y="2248"/>
                    <a:pt x="779" y="2248"/>
                  </a:cubicBezTo>
                  <a:cubicBezTo>
                    <a:pt x="603" y="2248"/>
                    <a:pt x="427" y="2307"/>
                    <a:pt x="306" y="2429"/>
                  </a:cubicBezTo>
                  <a:cubicBezTo>
                    <a:pt x="1" y="2742"/>
                    <a:pt x="20" y="3607"/>
                    <a:pt x="546" y="3956"/>
                  </a:cubicBezTo>
                  <a:cubicBezTo>
                    <a:pt x="699" y="4058"/>
                    <a:pt x="835" y="4094"/>
                    <a:pt x="951" y="4094"/>
                  </a:cubicBezTo>
                  <a:cubicBezTo>
                    <a:pt x="1235" y="4094"/>
                    <a:pt x="1398" y="3876"/>
                    <a:pt x="1398" y="3876"/>
                  </a:cubicBezTo>
                  <a:lnTo>
                    <a:pt x="1398" y="6148"/>
                  </a:lnTo>
                  <a:cubicBezTo>
                    <a:pt x="1398" y="6148"/>
                    <a:pt x="1790" y="6787"/>
                    <a:pt x="2409" y="7206"/>
                  </a:cubicBezTo>
                  <a:cubicBezTo>
                    <a:pt x="2680" y="7391"/>
                    <a:pt x="3008" y="7475"/>
                    <a:pt x="3293" y="7475"/>
                  </a:cubicBezTo>
                  <a:cubicBezTo>
                    <a:pt x="3659" y="7475"/>
                    <a:pt x="3956" y="7337"/>
                    <a:pt x="3979" y="7096"/>
                  </a:cubicBezTo>
                  <a:cubicBezTo>
                    <a:pt x="4022" y="6664"/>
                    <a:pt x="3360" y="5899"/>
                    <a:pt x="3360" y="5899"/>
                  </a:cubicBezTo>
                  <a:lnTo>
                    <a:pt x="3360" y="4961"/>
                  </a:lnTo>
                  <a:cubicBezTo>
                    <a:pt x="3658" y="5011"/>
                    <a:pt x="3961" y="5055"/>
                    <a:pt x="4208" y="5055"/>
                  </a:cubicBezTo>
                  <a:cubicBezTo>
                    <a:pt x="4358" y="5055"/>
                    <a:pt x="4488" y="5039"/>
                    <a:pt x="4585" y="4998"/>
                  </a:cubicBezTo>
                  <a:cubicBezTo>
                    <a:pt x="4837" y="4884"/>
                    <a:pt x="5346" y="4499"/>
                    <a:pt x="5383" y="2935"/>
                  </a:cubicBezTo>
                  <a:cubicBezTo>
                    <a:pt x="5426" y="1089"/>
                    <a:pt x="4993" y="208"/>
                    <a:pt x="4640" y="1"/>
                  </a:cubicBez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43"/>
            <p:cNvSpPr/>
            <p:nvPr/>
          </p:nvSpPr>
          <p:spPr>
            <a:xfrm flipH="1">
              <a:off x="5733825" y="3595125"/>
              <a:ext cx="10100" cy="10275"/>
            </a:xfrm>
            <a:custGeom>
              <a:rect b="b" l="l" r="r" t="t"/>
              <a:pathLst>
                <a:path extrusionOk="0" h="411" w="404">
                  <a:moveTo>
                    <a:pt x="206" y="1"/>
                  </a:moveTo>
                  <a:cubicBezTo>
                    <a:pt x="202" y="1"/>
                    <a:pt x="198" y="1"/>
                    <a:pt x="194" y="1"/>
                  </a:cubicBezTo>
                  <a:cubicBezTo>
                    <a:pt x="84" y="8"/>
                    <a:pt x="1" y="101"/>
                    <a:pt x="7" y="214"/>
                  </a:cubicBezTo>
                  <a:cubicBezTo>
                    <a:pt x="11" y="325"/>
                    <a:pt x="101" y="410"/>
                    <a:pt x="208" y="410"/>
                  </a:cubicBezTo>
                  <a:cubicBezTo>
                    <a:pt x="210" y="410"/>
                    <a:pt x="212" y="410"/>
                    <a:pt x="214" y="410"/>
                  </a:cubicBezTo>
                  <a:cubicBezTo>
                    <a:pt x="320" y="404"/>
                    <a:pt x="403" y="307"/>
                    <a:pt x="400" y="198"/>
                  </a:cubicBezTo>
                  <a:cubicBezTo>
                    <a:pt x="394" y="89"/>
                    <a:pt x="307" y="1"/>
                    <a:pt x="206"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43"/>
            <p:cNvSpPr/>
            <p:nvPr/>
          </p:nvSpPr>
          <p:spPr>
            <a:xfrm flipH="1">
              <a:off x="5721175" y="3633150"/>
              <a:ext cx="12425" cy="8025"/>
            </a:xfrm>
            <a:custGeom>
              <a:rect b="b" l="l" r="r" t="t"/>
              <a:pathLst>
                <a:path extrusionOk="0" h="321" w="497">
                  <a:moveTo>
                    <a:pt x="37" y="0"/>
                  </a:moveTo>
                  <a:lnTo>
                    <a:pt x="37" y="0"/>
                  </a:lnTo>
                  <a:cubicBezTo>
                    <a:pt x="1" y="130"/>
                    <a:pt x="73" y="269"/>
                    <a:pt x="200" y="309"/>
                  </a:cubicBezTo>
                  <a:cubicBezTo>
                    <a:pt x="223" y="317"/>
                    <a:pt x="246" y="320"/>
                    <a:pt x="269" y="320"/>
                  </a:cubicBezTo>
                  <a:cubicBezTo>
                    <a:pt x="370" y="320"/>
                    <a:pt x="464" y="252"/>
                    <a:pt x="496" y="146"/>
                  </a:cubicBezTo>
                  <a:lnTo>
                    <a:pt x="37" y="0"/>
                  </a:lnTo>
                  <a:close/>
                </a:path>
              </a:pathLst>
            </a:custGeom>
            <a:solidFill>
              <a:srgbClr val="F28F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43"/>
            <p:cNvSpPr/>
            <p:nvPr/>
          </p:nvSpPr>
          <p:spPr>
            <a:xfrm flipH="1">
              <a:off x="5691850" y="3575275"/>
              <a:ext cx="11725" cy="9650"/>
            </a:xfrm>
            <a:custGeom>
              <a:rect b="b" l="l" r="r" t="t"/>
              <a:pathLst>
                <a:path extrusionOk="0" h="386" w="469">
                  <a:moveTo>
                    <a:pt x="197" y="1"/>
                  </a:moveTo>
                  <a:cubicBezTo>
                    <a:pt x="121" y="1"/>
                    <a:pt x="46" y="39"/>
                    <a:pt x="0" y="110"/>
                  </a:cubicBezTo>
                  <a:lnTo>
                    <a:pt x="400" y="386"/>
                  </a:lnTo>
                  <a:cubicBezTo>
                    <a:pt x="469" y="273"/>
                    <a:pt x="439" y="120"/>
                    <a:pt x="329" y="43"/>
                  </a:cubicBezTo>
                  <a:cubicBezTo>
                    <a:pt x="288" y="15"/>
                    <a:pt x="242" y="1"/>
                    <a:pt x="19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43"/>
            <p:cNvSpPr/>
            <p:nvPr/>
          </p:nvSpPr>
          <p:spPr>
            <a:xfrm flipH="1">
              <a:off x="5695725" y="3591575"/>
              <a:ext cx="10200" cy="10250"/>
            </a:xfrm>
            <a:custGeom>
              <a:rect b="b" l="l" r="r" t="t"/>
              <a:pathLst>
                <a:path extrusionOk="0" h="410" w="408">
                  <a:moveTo>
                    <a:pt x="201" y="0"/>
                  </a:moveTo>
                  <a:cubicBezTo>
                    <a:pt x="199" y="0"/>
                    <a:pt x="197" y="0"/>
                    <a:pt x="194" y="0"/>
                  </a:cubicBezTo>
                  <a:cubicBezTo>
                    <a:pt x="84" y="7"/>
                    <a:pt x="1" y="103"/>
                    <a:pt x="8" y="213"/>
                  </a:cubicBezTo>
                  <a:cubicBezTo>
                    <a:pt x="14" y="324"/>
                    <a:pt x="101" y="409"/>
                    <a:pt x="208" y="409"/>
                  </a:cubicBezTo>
                  <a:cubicBezTo>
                    <a:pt x="210" y="409"/>
                    <a:pt x="212" y="409"/>
                    <a:pt x="214" y="409"/>
                  </a:cubicBezTo>
                  <a:cubicBezTo>
                    <a:pt x="323" y="403"/>
                    <a:pt x="407" y="309"/>
                    <a:pt x="400" y="196"/>
                  </a:cubicBezTo>
                  <a:cubicBezTo>
                    <a:pt x="394" y="86"/>
                    <a:pt x="304" y="0"/>
                    <a:pt x="20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43"/>
            <p:cNvSpPr/>
            <p:nvPr/>
          </p:nvSpPr>
          <p:spPr>
            <a:xfrm flipH="1">
              <a:off x="5702725" y="3593650"/>
              <a:ext cx="16400" cy="29625"/>
            </a:xfrm>
            <a:custGeom>
              <a:rect b="b" l="l" r="r" t="t"/>
              <a:pathLst>
                <a:path extrusionOk="0" h="1185" w="656">
                  <a:moveTo>
                    <a:pt x="0" y="0"/>
                  </a:moveTo>
                  <a:lnTo>
                    <a:pt x="30" y="1184"/>
                  </a:lnTo>
                  <a:lnTo>
                    <a:pt x="656" y="991"/>
                  </a:lnTo>
                  <a:lnTo>
                    <a:pt x="0" y="0"/>
                  </a:lnTo>
                  <a:close/>
                </a:path>
              </a:pathLst>
            </a:custGeom>
            <a:solidFill>
              <a:srgbClr val="F28F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43"/>
            <p:cNvSpPr/>
            <p:nvPr/>
          </p:nvSpPr>
          <p:spPr>
            <a:xfrm flipH="1">
              <a:off x="5740825" y="3641200"/>
              <a:ext cx="42500" cy="27125"/>
            </a:xfrm>
            <a:custGeom>
              <a:rect b="b" l="l" r="r" t="t"/>
              <a:pathLst>
                <a:path extrusionOk="0" h="1085" w="1700">
                  <a:moveTo>
                    <a:pt x="0" y="1"/>
                  </a:moveTo>
                  <a:lnTo>
                    <a:pt x="0" y="1"/>
                  </a:lnTo>
                  <a:cubicBezTo>
                    <a:pt x="0" y="1"/>
                    <a:pt x="57" y="257"/>
                    <a:pt x="363" y="523"/>
                  </a:cubicBezTo>
                  <a:cubicBezTo>
                    <a:pt x="672" y="786"/>
                    <a:pt x="1700" y="1085"/>
                    <a:pt x="1700" y="1085"/>
                  </a:cubicBezTo>
                  <a:lnTo>
                    <a:pt x="1700" y="773"/>
                  </a:lnTo>
                  <a:cubicBezTo>
                    <a:pt x="1198" y="706"/>
                    <a:pt x="163" y="410"/>
                    <a:pt x="0" y="1"/>
                  </a:cubicBezTo>
                  <a:close/>
                </a:path>
              </a:pathLst>
            </a:custGeom>
            <a:solidFill>
              <a:srgbClr val="F28F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43"/>
            <p:cNvSpPr/>
            <p:nvPr/>
          </p:nvSpPr>
          <p:spPr>
            <a:xfrm flipH="1">
              <a:off x="5534975" y="3781250"/>
              <a:ext cx="184900" cy="214825"/>
            </a:xfrm>
            <a:custGeom>
              <a:rect b="b" l="l" r="r" t="t"/>
              <a:pathLst>
                <a:path extrusionOk="0" h="8593" w="7396">
                  <a:moveTo>
                    <a:pt x="7395" y="1"/>
                  </a:moveTo>
                  <a:lnTo>
                    <a:pt x="1687" y="1504"/>
                  </a:lnTo>
                  <a:lnTo>
                    <a:pt x="0" y="8592"/>
                  </a:lnTo>
                  <a:lnTo>
                    <a:pt x="5429" y="7016"/>
                  </a:lnTo>
                  <a:lnTo>
                    <a:pt x="739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43"/>
            <p:cNvSpPr/>
            <p:nvPr/>
          </p:nvSpPr>
          <p:spPr>
            <a:xfrm flipH="1">
              <a:off x="5569425" y="3904075"/>
              <a:ext cx="1500" cy="5350"/>
            </a:xfrm>
            <a:custGeom>
              <a:rect b="b" l="l" r="r" t="t"/>
              <a:pathLst>
                <a:path extrusionOk="0" h="214" w="60">
                  <a:moveTo>
                    <a:pt x="0" y="1"/>
                  </a:moveTo>
                  <a:lnTo>
                    <a:pt x="0" y="214"/>
                  </a:lnTo>
                  <a:lnTo>
                    <a:pt x="60" y="214"/>
                  </a:lnTo>
                  <a:lnTo>
                    <a:pt x="60"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43"/>
            <p:cNvSpPr/>
            <p:nvPr/>
          </p:nvSpPr>
          <p:spPr>
            <a:xfrm flipH="1">
              <a:off x="5569425" y="3898500"/>
              <a:ext cx="27800" cy="12925"/>
            </a:xfrm>
            <a:custGeom>
              <a:rect b="b" l="l" r="r" t="t"/>
              <a:pathLst>
                <a:path extrusionOk="0" h="517" w="1112">
                  <a:moveTo>
                    <a:pt x="1" y="1"/>
                  </a:moveTo>
                  <a:lnTo>
                    <a:pt x="1" y="1"/>
                  </a:lnTo>
                  <a:cubicBezTo>
                    <a:pt x="51" y="141"/>
                    <a:pt x="343" y="517"/>
                    <a:pt x="959" y="517"/>
                  </a:cubicBezTo>
                  <a:lnTo>
                    <a:pt x="1032" y="517"/>
                  </a:lnTo>
                  <a:lnTo>
                    <a:pt x="1052" y="437"/>
                  </a:lnTo>
                  <a:lnTo>
                    <a:pt x="1112" y="224"/>
                  </a:lnTo>
                  <a:lnTo>
                    <a:pt x="1" y="1"/>
                  </a:lnTo>
                  <a:close/>
                </a:path>
              </a:pathLst>
            </a:custGeom>
            <a:solidFill>
              <a:srgbClr val="21BD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43"/>
            <p:cNvSpPr/>
            <p:nvPr/>
          </p:nvSpPr>
          <p:spPr>
            <a:xfrm flipH="1">
              <a:off x="5703225" y="3925950"/>
              <a:ext cx="25" cy="25"/>
            </a:xfrm>
            <a:custGeom>
              <a:rect b="b" l="l" r="r" t="t"/>
              <a:pathLst>
                <a:path extrusionOk="0" h="1" w="1">
                  <a:moveTo>
                    <a:pt x="1" y="1"/>
                  </a:moveTo>
                  <a:lnTo>
                    <a:pt x="1" y="1"/>
                  </a:lnTo>
                  <a:close/>
                </a:path>
              </a:pathLst>
            </a:custGeom>
            <a:solidFill>
              <a:srgbClr val="2F3C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43"/>
            <p:cNvSpPr/>
            <p:nvPr/>
          </p:nvSpPr>
          <p:spPr>
            <a:xfrm flipH="1">
              <a:off x="5629125" y="3904075"/>
              <a:ext cx="74125" cy="22725"/>
            </a:xfrm>
            <a:custGeom>
              <a:rect b="b" l="l" r="r" t="t"/>
              <a:pathLst>
                <a:path extrusionOk="0" h="909" w="2965">
                  <a:moveTo>
                    <a:pt x="2964" y="1"/>
                  </a:moveTo>
                  <a:lnTo>
                    <a:pt x="104" y="523"/>
                  </a:lnTo>
                  <a:lnTo>
                    <a:pt x="1" y="876"/>
                  </a:lnTo>
                  <a:cubicBezTo>
                    <a:pt x="1" y="876"/>
                    <a:pt x="304" y="908"/>
                    <a:pt x="699" y="908"/>
                  </a:cubicBezTo>
                  <a:cubicBezTo>
                    <a:pt x="1075" y="908"/>
                    <a:pt x="1531" y="879"/>
                    <a:pt x="1897" y="756"/>
                  </a:cubicBezTo>
                  <a:cubicBezTo>
                    <a:pt x="2552" y="540"/>
                    <a:pt x="2941" y="187"/>
                    <a:pt x="2964" y="1"/>
                  </a:cubicBezTo>
                  <a:close/>
                </a:path>
              </a:pathLst>
            </a:custGeom>
            <a:solidFill>
              <a:srgbClr val="21BD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43"/>
            <p:cNvSpPr/>
            <p:nvPr/>
          </p:nvSpPr>
          <p:spPr>
            <a:xfrm flipH="1">
              <a:off x="5575250" y="3799150"/>
              <a:ext cx="62375" cy="23550"/>
            </a:xfrm>
            <a:custGeom>
              <a:rect b="b" l="l" r="r" t="t"/>
              <a:pathLst>
                <a:path extrusionOk="0" h="942" w="2495">
                  <a:moveTo>
                    <a:pt x="2266" y="0"/>
                  </a:moveTo>
                  <a:cubicBezTo>
                    <a:pt x="2132" y="0"/>
                    <a:pt x="1946" y="26"/>
                    <a:pt x="1733" y="83"/>
                  </a:cubicBezTo>
                  <a:lnTo>
                    <a:pt x="892" y="299"/>
                  </a:lnTo>
                  <a:cubicBezTo>
                    <a:pt x="453" y="412"/>
                    <a:pt x="74" y="605"/>
                    <a:pt x="50" y="725"/>
                  </a:cubicBezTo>
                  <a:lnTo>
                    <a:pt x="0" y="941"/>
                  </a:lnTo>
                  <a:lnTo>
                    <a:pt x="2435" y="312"/>
                  </a:lnTo>
                  <a:cubicBezTo>
                    <a:pt x="2435" y="312"/>
                    <a:pt x="2455" y="212"/>
                    <a:pt x="2481" y="93"/>
                  </a:cubicBezTo>
                  <a:cubicBezTo>
                    <a:pt x="2495" y="30"/>
                    <a:pt x="2412" y="0"/>
                    <a:pt x="2266" y="0"/>
                  </a:cubicBezTo>
                  <a:close/>
                </a:path>
              </a:pathLst>
            </a:custGeom>
            <a:solidFill>
              <a:srgbClr val="21BD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43"/>
            <p:cNvSpPr/>
            <p:nvPr/>
          </p:nvSpPr>
          <p:spPr>
            <a:xfrm flipH="1">
              <a:off x="5566575" y="3779025"/>
              <a:ext cx="74625" cy="30200"/>
            </a:xfrm>
            <a:custGeom>
              <a:rect b="b" l="l" r="r" t="t"/>
              <a:pathLst>
                <a:path extrusionOk="0" h="1208" w="2985">
                  <a:moveTo>
                    <a:pt x="1975" y="1"/>
                  </a:moveTo>
                  <a:cubicBezTo>
                    <a:pt x="1899" y="1"/>
                    <a:pt x="1807" y="11"/>
                    <a:pt x="1697" y="36"/>
                  </a:cubicBezTo>
                  <a:cubicBezTo>
                    <a:pt x="958" y="199"/>
                    <a:pt x="795" y="735"/>
                    <a:pt x="795" y="735"/>
                  </a:cubicBezTo>
                  <a:cubicBezTo>
                    <a:pt x="795" y="735"/>
                    <a:pt x="636" y="781"/>
                    <a:pt x="439" y="835"/>
                  </a:cubicBezTo>
                  <a:cubicBezTo>
                    <a:pt x="243" y="891"/>
                    <a:pt x="66" y="997"/>
                    <a:pt x="43" y="1074"/>
                  </a:cubicBezTo>
                  <a:lnTo>
                    <a:pt x="0" y="1207"/>
                  </a:lnTo>
                  <a:lnTo>
                    <a:pt x="2940" y="435"/>
                  </a:lnTo>
                  <a:cubicBezTo>
                    <a:pt x="2940" y="435"/>
                    <a:pt x="2957" y="369"/>
                    <a:pt x="2974" y="296"/>
                  </a:cubicBezTo>
                  <a:cubicBezTo>
                    <a:pt x="2984" y="248"/>
                    <a:pt x="2934" y="222"/>
                    <a:pt x="2850" y="222"/>
                  </a:cubicBezTo>
                  <a:cubicBezTo>
                    <a:pt x="2801" y="222"/>
                    <a:pt x="2739" y="231"/>
                    <a:pt x="2671" y="249"/>
                  </a:cubicBezTo>
                  <a:lnTo>
                    <a:pt x="2335" y="342"/>
                  </a:lnTo>
                  <a:cubicBezTo>
                    <a:pt x="2335" y="342"/>
                    <a:pt x="2407" y="1"/>
                    <a:pt x="1975" y="1"/>
                  </a:cubicBez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43"/>
            <p:cNvSpPr/>
            <p:nvPr/>
          </p:nvSpPr>
          <p:spPr>
            <a:xfrm flipH="1">
              <a:off x="5574825" y="3789975"/>
              <a:ext cx="51075" cy="27225"/>
            </a:xfrm>
            <a:custGeom>
              <a:rect b="b" l="l" r="r" t="t"/>
              <a:pathLst>
                <a:path extrusionOk="0" h="1089" w="2043">
                  <a:moveTo>
                    <a:pt x="2043" y="1"/>
                  </a:moveTo>
                  <a:lnTo>
                    <a:pt x="0" y="520"/>
                  </a:lnTo>
                  <a:lnTo>
                    <a:pt x="20" y="603"/>
                  </a:lnTo>
                  <a:cubicBezTo>
                    <a:pt x="71" y="589"/>
                    <a:pt x="112" y="584"/>
                    <a:pt x="145" y="584"/>
                  </a:cubicBezTo>
                  <a:cubicBezTo>
                    <a:pt x="244" y="584"/>
                    <a:pt x="265" y="638"/>
                    <a:pt x="250" y="716"/>
                  </a:cubicBezTo>
                  <a:cubicBezTo>
                    <a:pt x="230" y="822"/>
                    <a:pt x="167" y="1089"/>
                    <a:pt x="167" y="1089"/>
                  </a:cubicBezTo>
                  <a:lnTo>
                    <a:pt x="1470" y="746"/>
                  </a:lnTo>
                  <a:cubicBezTo>
                    <a:pt x="1470" y="746"/>
                    <a:pt x="1487" y="590"/>
                    <a:pt x="1533" y="377"/>
                  </a:cubicBezTo>
                  <a:cubicBezTo>
                    <a:pt x="1573" y="194"/>
                    <a:pt x="1687" y="157"/>
                    <a:pt x="1956" y="91"/>
                  </a:cubicBezTo>
                  <a:lnTo>
                    <a:pt x="2043"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43"/>
            <p:cNvSpPr/>
            <p:nvPr/>
          </p:nvSpPr>
          <p:spPr>
            <a:xfrm flipH="1">
              <a:off x="5574375" y="3799625"/>
              <a:ext cx="62350" cy="23575"/>
            </a:xfrm>
            <a:custGeom>
              <a:rect b="b" l="l" r="r" t="t"/>
              <a:pathLst>
                <a:path extrusionOk="0" h="943" w="2494">
                  <a:moveTo>
                    <a:pt x="2267" y="0"/>
                  </a:moveTo>
                  <a:cubicBezTo>
                    <a:pt x="2133" y="0"/>
                    <a:pt x="1946" y="28"/>
                    <a:pt x="1734" y="84"/>
                  </a:cubicBezTo>
                  <a:lnTo>
                    <a:pt x="893" y="300"/>
                  </a:lnTo>
                  <a:cubicBezTo>
                    <a:pt x="449" y="416"/>
                    <a:pt x="74" y="606"/>
                    <a:pt x="47" y="726"/>
                  </a:cubicBezTo>
                  <a:lnTo>
                    <a:pt x="1" y="942"/>
                  </a:lnTo>
                  <a:lnTo>
                    <a:pt x="2432" y="313"/>
                  </a:lnTo>
                  <a:cubicBezTo>
                    <a:pt x="2432" y="313"/>
                    <a:pt x="2456" y="213"/>
                    <a:pt x="2482" y="94"/>
                  </a:cubicBezTo>
                  <a:cubicBezTo>
                    <a:pt x="2494" y="32"/>
                    <a:pt x="2411" y="0"/>
                    <a:pt x="2267" y="0"/>
                  </a:cubicBez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43"/>
            <p:cNvSpPr/>
            <p:nvPr/>
          </p:nvSpPr>
          <p:spPr>
            <a:xfrm flipH="1">
              <a:off x="5615425" y="3855475"/>
              <a:ext cx="263125" cy="67675"/>
            </a:xfrm>
            <a:custGeom>
              <a:rect b="b" l="l" r="r" t="t"/>
              <a:pathLst>
                <a:path extrusionOk="0" h="2707" w="10525">
                  <a:moveTo>
                    <a:pt x="7653" y="0"/>
                  </a:moveTo>
                  <a:cubicBezTo>
                    <a:pt x="7571" y="0"/>
                    <a:pt x="7345" y="35"/>
                    <a:pt x="7205" y="394"/>
                  </a:cubicBezTo>
                  <a:cubicBezTo>
                    <a:pt x="7041" y="819"/>
                    <a:pt x="6575" y="1129"/>
                    <a:pt x="6137" y="1129"/>
                  </a:cubicBezTo>
                  <a:cubicBezTo>
                    <a:pt x="6115" y="1129"/>
                    <a:pt x="6093" y="1128"/>
                    <a:pt x="6071" y="1126"/>
                  </a:cubicBezTo>
                  <a:cubicBezTo>
                    <a:pt x="5619" y="1090"/>
                    <a:pt x="1750" y="401"/>
                    <a:pt x="1750" y="401"/>
                  </a:cubicBezTo>
                  <a:lnTo>
                    <a:pt x="0" y="1805"/>
                  </a:lnTo>
                  <a:cubicBezTo>
                    <a:pt x="682" y="2018"/>
                    <a:pt x="4644" y="2467"/>
                    <a:pt x="6141" y="2573"/>
                  </a:cubicBezTo>
                  <a:cubicBezTo>
                    <a:pt x="6377" y="2590"/>
                    <a:pt x="6614" y="2613"/>
                    <a:pt x="6849" y="2643"/>
                  </a:cubicBezTo>
                  <a:cubicBezTo>
                    <a:pt x="7205" y="2690"/>
                    <a:pt x="7565" y="2706"/>
                    <a:pt x="7764" y="2706"/>
                  </a:cubicBezTo>
                  <a:cubicBezTo>
                    <a:pt x="8496" y="2706"/>
                    <a:pt x="9551" y="2610"/>
                    <a:pt x="10093" y="1788"/>
                  </a:cubicBezTo>
                  <a:cubicBezTo>
                    <a:pt x="10525" y="1134"/>
                    <a:pt x="10057" y="810"/>
                    <a:pt x="9543" y="810"/>
                  </a:cubicBezTo>
                  <a:cubicBezTo>
                    <a:pt x="9412" y="810"/>
                    <a:pt x="9278" y="831"/>
                    <a:pt x="9155" y="873"/>
                  </a:cubicBezTo>
                  <a:cubicBezTo>
                    <a:pt x="8948" y="943"/>
                    <a:pt x="8683" y="972"/>
                    <a:pt x="8426" y="972"/>
                  </a:cubicBezTo>
                  <a:cubicBezTo>
                    <a:pt x="7936" y="972"/>
                    <a:pt x="7476" y="868"/>
                    <a:pt x="7505" y="750"/>
                  </a:cubicBezTo>
                  <a:cubicBezTo>
                    <a:pt x="7548" y="568"/>
                    <a:pt x="7684" y="2"/>
                    <a:pt x="7684" y="2"/>
                  </a:cubicBezTo>
                  <a:cubicBezTo>
                    <a:pt x="7684" y="2"/>
                    <a:pt x="7673" y="0"/>
                    <a:pt x="7653" y="0"/>
                  </a:cubicBez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43"/>
            <p:cNvSpPr/>
            <p:nvPr/>
          </p:nvSpPr>
          <p:spPr>
            <a:xfrm flipH="1">
              <a:off x="5538175" y="3829900"/>
              <a:ext cx="67950" cy="78150"/>
            </a:xfrm>
            <a:custGeom>
              <a:rect b="b" l="l" r="r" t="t"/>
              <a:pathLst>
                <a:path extrusionOk="0" h="3126" w="2718">
                  <a:moveTo>
                    <a:pt x="2495" y="1"/>
                  </a:moveTo>
                  <a:cubicBezTo>
                    <a:pt x="2423" y="1"/>
                    <a:pt x="2341" y="42"/>
                    <a:pt x="2266" y="127"/>
                  </a:cubicBezTo>
                  <a:cubicBezTo>
                    <a:pt x="2266" y="127"/>
                    <a:pt x="2060" y="855"/>
                    <a:pt x="2013" y="1032"/>
                  </a:cubicBezTo>
                  <a:cubicBezTo>
                    <a:pt x="1964" y="1205"/>
                    <a:pt x="1298" y="1520"/>
                    <a:pt x="879" y="1637"/>
                  </a:cubicBezTo>
                  <a:cubicBezTo>
                    <a:pt x="460" y="1750"/>
                    <a:pt x="1" y="1887"/>
                    <a:pt x="200" y="2475"/>
                  </a:cubicBezTo>
                  <a:cubicBezTo>
                    <a:pt x="373" y="2987"/>
                    <a:pt x="996" y="3126"/>
                    <a:pt x="1362" y="3126"/>
                  </a:cubicBezTo>
                  <a:cubicBezTo>
                    <a:pt x="1384" y="3126"/>
                    <a:pt x="1405" y="3125"/>
                    <a:pt x="1425" y="3124"/>
                  </a:cubicBezTo>
                  <a:cubicBezTo>
                    <a:pt x="1777" y="3111"/>
                    <a:pt x="2256" y="2774"/>
                    <a:pt x="2446" y="2232"/>
                  </a:cubicBezTo>
                  <a:cubicBezTo>
                    <a:pt x="2689" y="1540"/>
                    <a:pt x="2558" y="802"/>
                    <a:pt x="2655" y="399"/>
                  </a:cubicBezTo>
                  <a:cubicBezTo>
                    <a:pt x="2717" y="138"/>
                    <a:pt x="2625" y="1"/>
                    <a:pt x="2495" y="1"/>
                  </a:cubicBez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5" name="Google Shape;7305;p43"/>
          <p:cNvGrpSpPr/>
          <p:nvPr/>
        </p:nvGrpSpPr>
        <p:grpSpPr>
          <a:xfrm>
            <a:off x="6246517" y="1659105"/>
            <a:ext cx="2720215" cy="2777068"/>
            <a:chOff x="6246300" y="1591850"/>
            <a:chExt cx="3310875" cy="3380073"/>
          </a:xfrm>
        </p:grpSpPr>
        <p:sp>
          <p:nvSpPr>
            <p:cNvPr id="7306" name="Google Shape;7306;p43"/>
            <p:cNvSpPr/>
            <p:nvPr/>
          </p:nvSpPr>
          <p:spPr>
            <a:xfrm>
              <a:off x="8472528" y="4768786"/>
              <a:ext cx="54394" cy="92959"/>
            </a:xfrm>
            <a:custGeom>
              <a:rect b="b" l="l" r="r" t="t"/>
              <a:pathLst>
                <a:path extrusionOk="0" h="2343" w="1371">
                  <a:moveTo>
                    <a:pt x="1" y="1"/>
                  </a:moveTo>
                  <a:lnTo>
                    <a:pt x="1" y="2343"/>
                  </a:lnTo>
                  <a:lnTo>
                    <a:pt x="1370" y="2343"/>
                  </a:lnTo>
                  <a:lnTo>
                    <a:pt x="1370" y="1"/>
                  </a:ln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43"/>
            <p:cNvSpPr/>
            <p:nvPr/>
          </p:nvSpPr>
          <p:spPr>
            <a:xfrm>
              <a:off x="8459078" y="4827070"/>
              <a:ext cx="158462" cy="144853"/>
            </a:xfrm>
            <a:custGeom>
              <a:rect b="b" l="l" r="r" t="t"/>
              <a:pathLst>
                <a:path extrusionOk="0" h="3651" w="3994">
                  <a:moveTo>
                    <a:pt x="330" y="1"/>
                  </a:moveTo>
                  <a:cubicBezTo>
                    <a:pt x="254" y="1"/>
                    <a:pt x="187" y="255"/>
                    <a:pt x="126" y="488"/>
                  </a:cubicBezTo>
                  <a:cubicBezTo>
                    <a:pt x="57" y="750"/>
                    <a:pt x="0" y="1063"/>
                    <a:pt x="47" y="1206"/>
                  </a:cubicBezTo>
                  <a:cubicBezTo>
                    <a:pt x="137" y="1466"/>
                    <a:pt x="519" y="1715"/>
                    <a:pt x="685" y="1941"/>
                  </a:cubicBezTo>
                  <a:cubicBezTo>
                    <a:pt x="851" y="2164"/>
                    <a:pt x="945" y="2614"/>
                    <a:pt x="1151" y="2919"/>
                  </a:cubicBezTo>
                  <a:cubicBezTo>
                    <a:pt x="1354" y="3225"/>
                    <a:pt x="2165" y="3555"/>
                    <a:pt x="2635" y="3638"/>
                  </a:cubicBezTo>
                  <a:cubicBezTo>
                    <a:pt x="2681" y="3646"/>
                    <a:pt x="2735" y="3650"/>
                    <a:pt x="2794" y="3650"/>
                  </a:cubicBezTo>
                  <a:cubicBezTo>
                    <a:pt x="3246" y="3650"/>
                    <a:pt x="3994" y="3406"/>
                    <a:pt x="3855" y="3002"/>
                  </a:cubicBezTo>
                  <a:cubicBezTo>
                    <a:pt x="3705" y="2563"/>
                    <a:pt x="3117" y="2107"/>
                    <a:pt x="2687" y="1715"/>
                  </a:cubicBezTo>
                  <a:cubicBezTo>
                    <a:pt x="2142" y="1220"/>
                    <a:pt x="1840" y="59"/>
                    <a:pt x="1709" y="2"/>
                  </a:cubicBezTo>
                  <a:lnTo>
                    <a:pt x="1709" y="199"/>
                  </a:lnTo>
                  <a:cubicBezTo>
                    <a:pt x="1709" y="341"/>
                    <a:pt x="1286" y="385"/>
                    <a:pt x="1067" y="385"/>
                  </a:cubicBezTo>
                  <a:cubicBezTo>
                    <a:pt x="1052" y="385"/>
                    <a:pt x="1038" y="385"/>
                    <a:pt x="1024" y="385"/>
                  </a:cubicBezTo>
                  <a:cubicBezTo>
                    <a:pt x="716" y="371"/>
                    <a:pt x="439" y="262"/>
                    <a:pt x="340" y="151"/>
                  </a:cubicBezTo>
                  <a:lnTo>
                    <a:pt x="340" y="2"/>
                  </a:lnTo>
                  <a:cubicBezTo>
                    <a:pt x="336" y="1"/>
                    <a:pt x="333" y="1"/>
                    <a:pt x="33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43"/>
            <p:cNvSpPr/>
            <p:nvPr/>
          </p:nvSpPr>
          <p:spPr>
            <a:xfrm>
              <a:off x="8640395" y="4745417"/>
              <a:ext cx="207381" cy="106686"/>
            </a:xfrm>
            <a:custGeom>
              <a:rect b="b" l="l" r="r" t="t"/>
              <a:pathLst>
                <a:path extrusionOk="0" h="2689" w="5227">
                  <a:moveTo>
                    <a:pt x="504" y="0"/>
                  </a:moveTo>
                  <a:cubicBezTo>
                    <a:pt x="381" y="0"/>
                    <a:pt x="275" y="585"/>
                    <a:pt x="193" y="962"/>
                  </a:cubicBezTo>
                  <a:cubicBezTo>
                    <a:pt x="113" y="1315"/>
                    <a:pt x="1" y="1727"/>
                    <a:pt x="280" y="1920"/>
                  </a:cubicBezTo>
                  <a:cubicBezTo>
                    <a:pt x="493" y="2067"/>
                    <a:pt x="953" y="2106"/>
                    <a:pt x="1328" y="2106"/>
                  </a:cubicBezTo>
                  <a:cubicBezTo>
                    <a:pt x="1446" y="2106"/>
                    <a:pt x="1556" y="2102"/>
                    <a:pt x="1647" y="2097"/>
                  </a:cubicBezTo>
                  <a:cubicBezTo>
                    <a:pt x="1657" y="2096"/>
                    <a:pt x="1667" y="2096"/>
                    <a:pt x="1678" y="2096"/>
                  </a:cubicBezTo>
                  <a:cubicBezTo>
                    <a:pt x="2058" y="2096"/>
                    <a:pt x="2637" y="2499"/>
                    <a:pt x="3084" y="2599"/>
                  </a:cubicBezTo>
                  <a:cubicBezTo>
                    <a:pt x="3367" y="2662"/>
                    <a:pt x="3634" y="2689"/>
                    <a:pt x="3874" y="2689"/>
                  </a:cubicBezTo>
                  <a:cubicBezTo>
                    <a:pt x="4353" y="2689"/>
                    <a:pt x="4729" y="2584"/>
                    <a:pt x="4923" y="2456"/>
                  </a:cubicBezTo>
                  <a:cubicBezTo>
                    <a:pt x="5213" y="2263"/>
                    <a:pt x="5227" y="1924"/>
                    <a:pt x="4943" y="1794"/>
                  </a:cubicBezTo>
                  <a:cubicBezTo>
                    <a:pt x="4494" y="1591"/>
                    <a:pt x="3497" y="1199"/>
                    <a:pt x="2984" y="943"/>
                  </a:cubicBezTo>
                  <a:cubicBezTo>
                    <a:pt x="2681" y="789"/>
                    <a:pt x="2368" y="567"/>
                    <a:pt x="2182" y="364"/>
                  </a:cubicBezTo>
                  <a:cubicBezTo>
                    <a:pt x="2023" y="194"/>
                    <a:pt x="1966" y="94"/>
                    <a:pt x="1897" y="91"/>
                  </a:cubicBezTo>
                  <a:lnTo>
                    <a:pt x="1889" y="301"/>
                  </a:lnTo>
                  <a:cubicBezTo>
                    <a:pt x="1762" y="365"/>
                    <a:pt x="1574" y="394"/>
                    <a:pt x="1376" y="394"/>
                  </a:cubicBezTo>
                  <a:cubicBezTo>
                    <a:pt x="1014" y="394"/>
                    <a:pt x="620" y="296"/>
                    <a:pt x="512" y="134"/>
                  </a:cubicBezTo>
                  <a:lnTo>
                    <a:pt x="512" y="1"/>
                  </a:lnTo>
                  <a:cubicBezTo>
                    <a:pt x="510" y="1"/>
                    <a:pt x="507" y="0"/>
                    <a:pt x="50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09" name="Google Shape;7309;p43"/>
            <p:cNvGrpSpPr/>
            <p:nvPr/>
          </p:nvGrpSpPr>
          <p:grpSpPr>
            <a:xfrm>
              <a:off x="6246300" y="1591850"/>
              <a:ext cx="3310875" cy="3260246"/>
              <a:chOff x="6252450" y="1562250"/>
              <a:chExt cx="3310875" cy="3260246"/>
            </a:xfrm>
          </p:grpSpPr>
          <p:sp>
            <p:nvSpPr>
              <p:cNvPr id="7310" name="Google Shape;7310;p43"/>
              <p:cNvSpPr/>
              <p:nvPr/>
            </p:nvSpPr>
            <p:spPr>
              <a:xfrm>
                <a:off x="8956608" y="1897865"/>
                <a:ext cx="423134" cy="319701"/>
              </a:xfrm>
              <a:custGeom>
                <a:rect b="b" l="l" r="r" t="t"/>
                <a:pathLst>
                  <a:path extrusionOk="0" h="8058" w="10665">
                    <a:moveTo>
                      <a:pt x="5726" y="0"/>
                    </a:moveTo>
                    <a:cubicBezTo>
                      <a:pt x="5126" y="0"/>
                      <a:pt x="4695" y="429"/>
                      <a:pt x="4611" y="1180"/>
                    </a:cubicBezTo>
                    <a:cubicBezTo>
                      <a:pt x="4385" y="853"/>
                      <a:pt x="4102" y="574"/>
                      <a:pt x="3799" y="398"/>
                    </a:cubicBezTo>
                    <a:cubicBezTo>
                      <a:pt x="3579" y="271"/>
                      <a:pt x="3372" y="211"/>
                      <a:pt x="3188" y="211"/>
                    </a:cubicBezTo>
                    <a:cubicBezTo>
                      <a:pt x="2740" y="211"/>
                      <a:pt x="2432" y="568"/>
                      <a:pt x="2432" y="1186"/>
                    </a:cubicBezTo>
                    <a:lnTo>
                      <a:pt x="2432" y="1676"/>
                    </a:lnTo>
                    <a:cubicBezTo>
                      <a:pt x="2432" y="1748"/>
                      <a:pt x="2438" y="1822"/>
                      <a:pt x="2449" y="1898"/>
                    </a:cubicBezTo>
                    <a:lnTo>
                      <a:pt x="759" y="924"/>
                    </a:lnTo>
                    <a:cubicBezTo>
                      <a:pt x="637" y="853"/>
                      <a:pt x="521" y="819"/>
                      <a:pt x="419" y="819"/>
                    </a:cubicBezTo>
                    <a:cubicBezTo>
                      <a:pt x="171" y="819"/>
                      <a:pt x="0" y="1018"/>
                      <a:pt x="0" y="1359"/>
                    </a:cubicBezTo>
                    <a:cubicBezTo>
                      <a:pt x="0" y="1845"/>
                      <a:pt x="340" y="2430"/>
                      <a:pt x="759" y="2674"/>
                    </a:cubicBezTo>
                    <a:lnTo>
                      <a:pt x="9910" y="7955"/>
                    </a:lnTo>
                    <a:cubicBezTo>
                      <a:pt x="10030" y="8025"/>
                      <a:pt x="10144" y="8057"/>
                      <a:pt x="10245" y="8057"/>
                    </a:cubicBezTo>
                    <a:cubicBezTo>
                      <a:pt x="10493" y="8057"/>
                      <a:pt x="10664" y="7859"/>
                      <a:pt x="10664" y="7516"/>
                    </a:cubicBezTo>
                    <a:cubicBezTo>
                      <a:pt x="10664" y="7034"/>
                      <a:pt x="10325" y="6449"/>
                      <a:pt x="9910" y="6206"/>
                    </a:cubicBezTo>
                    <a:lnTo>
                      <a:pt x="8506" y="5397"/>
                    </a:lnTo>
                    <a:cubicBezTo>
                      <a:pt x="8616" y="5171"/>
                      <a:pt x="8679" y="4885"/>
                      <a:pt x="8679" y="4550"/>
                    </a:cubicBezTo>
                    <a:lnTo>
                      <a:pt x="8679" y="3818"/>
                    </a:lnTo>
                    <a:cubicBezTo>
                      <a:pt x="8679" y="2514"/>
                      <a:pt x="7764" y="930"/>
                      <a:pt x="6637" y="279"/>
                    </a:cubicBezTo>
                    <a:cubicBezTo>
                      <a:pt x="6309" y="89"/>
                      <a:pt x="6000" y="0"/>
                      <a:pt x="5726"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43"/>
              <p:cNvSpPr/>
              <p:nvPr/>
            </p:nvSpPr>
            <p:spPr>
              <a:xfrm>
                <a:off x="8686339" y="2080254"/>
                <a:ext cx="310139" cy="234321"/>
              </a:xfrm>
              <a:custGeom>
                <a:rect b="b" l="l" r="r" t="t"/>
                <a:pathLst>
                  <a:path extrusionOk="0" h="5906" w="7817">
                    <a:moveTo>
                      <a:pt x="4196" y="0"/>
                    </a:moveTo>
                    <a:cubicBezTo>
                      <a:pt x="3758" y="0"/>
                      <a:pt x="3441" y="314"/>
                      <a:pt x="3380" y="863"/>
                    </a:cubicBezTo>
                    <a:cubicBezTo>
                      <a:pt x="3214" y="624"/>
                      <a:pt x="3007" y="421"/>
                      <a:pt x="2784" y="292"/>
                    </a:cubicBezTo>
                    <a:cubicBezTo>
                      <a:pt x="2624" y="199"/>
                      <a:pt x="2472" y="155"/>
                      <a:pt x="2337" y="155"/>
                    </a:cubicBezTo>
                    <a:cubicBezTo>
                      <a:pt x="2009" y="155"/>
                      <a:pt x="1783" y="417"/>
                      <a:pt x="1783" y="867"/>
                    </a:cubicBezTo>
                    <a:lnTo>
                      <a:pt x="1783" y="1226"/>
                    </a:lnTo>
                    <a:cubicBezTo>
                      <a:pt x="1783" y="1279"/>
                      <a:pt x="1786" y="1336"/>
                      <a:pt x="1793" y="1390"/>
                    </a:cubicBezTo>
                    <a:lnTo>
                      <a:pt x="556" y="677"/>
                    </a:lnTo>
                    <a:cubicBezTo>
                      <a:pt x="467" y="625"/>
                      <a:pt x="382" y="600"/>
                      <a:pt x="307" y="600"/>
                    </a:cubicBezTo>
                    <a:cubicBezTo>
                      <a:pt x="125" y="600"/>
                      <a:pt x="0" y="747"/>
                      <a:pt x="0" y="997"/>
                    </a:cubicBezTo>
                    <a:cubicBezTo>
                      <a:pt x="0" y="1350"/>
                      <a:pt x="249" y="1782"/>
                      <a:pt x="556" y="1958"/>
                    </a:cubicBezTo>
                    <a:lnTo>
                      <a:pt x="7262" y="5830"/>
                    </a:lnTo>
                    <a:cubicBezTo>
                      <a:pt x="7352" y="5881"/>
                      <a:pt x="7436" y="5906"/>
                      <a:pt x="7511" y="5906"/>
                    </a:cubicBezTo>
                    <a:cubicBezTo>
                      <a:pt x="7693" y="5906"/>
                      <a:pt x="7817" y="5761"/>
                      <a:pt x="7817" y="5511"/>
                    </a:cubicBezTo>
                    <a:cubicBezTo>
                      <a:pt x="7817" y="5155"/>
                      <a:pt x="7571" y="4726"/>
                      <a:pt x="7262" y="4549"/>
                    </a:cubicBezTo>
                    <a:lnTo>
                      <a:pt x="6234" y="3954"/>
                    </a:lnTo>
                    <a:cubicBezTo>
                      <a:pt x="6317" y="3788"/>
                      <a:pt x="6360" y="3581"/>
                      <a:pt x="6360" y="3332"/>
                    </a:cubicBezTo>
                    <a:lnTo>
                      <a:pt x="6360" y="2796"/>
                    </a:lnTo>
                    <a:cubicBezTo>
                      <a:pt x="6360" y="1841"/>
                      <a:pt x="5692" y="681"/>
                      <a:pt x="4863" y="205"/>
                    </a:cubicBezTo>
                    <a:cubicBezTo>
                      <a:pt x="4624" y="66"/>
                      <a:pt x="4397" y="0"/>
                      <a:pt x="4196"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43"/>
              <p:cNvSpPr/>
              <p:nvPr/>
            </p:nvSpPr>
            <p:spPr>
              <a:xfrm>
                <a:off x="6986882" y="1562250"/>
                <a:ext cx="1206675" cy="2993320"/>
              </a:xfrm>
              <a:custGeom>
                <a:rect b="b" l="l" r="r" t="t"/>
                <a:pathLst>
                  <a:path extrusionOk="0" h="75446" w="30414">
                    <a:moveTo>
                      <a:pt x="27877" y="0"/>
                    </a:moveTo>
                    <a:cubicBezTo>
                      <a:pt x="27534" y="0"/>
                      <a:pt x="27192" y="75"/>
                      <a:pt x="26931" y="225"/>
                    </a:cubicBezTo>
                    <a:lnTo>
                      <a:pt x="945" y="15230"/>
                    </a:lnTo>
                    <a:cubicBezTo>
                      <a:pt x="423" y="15530"/>
                      <a:pt x="1" y="16265"/>
                      <a:pt x="1" y="16867"/>
                    </a:cubicBezTo>
                    <a:lnTo>
                      <a:pt x="1" y="73209"/>
                    </a:lnTo>
                    <a:cubicBezTo>
                      <a:pt x="1" y="73814"/>
                      <a:pt x="423" y="74546"/>
                      <a:pt x="945" y="74849"/>
                    </a:cubicBezTo>
                    <a:lnTo>
                      <a:pt x="1590" y="75219"/>
                    </a:lnTo>
                    <a:cubicBezTo>
                      <a:pt x="1851" y="75370"/>
                      <a:pt x="2193" y="75445"/>
                      <a:pt x="2535" y="75445"/>
                    </a:cubicBezTo>
                    <a:cubicBezTo>
                      <a:pt x="2877" y="75445"/>
                      <a:pt x="3219" y="75370"/>
                      <a:pt x="3480" y="75219"/>
                    </a:cubicBezTo>
                    <a:lnTo>
                      <a:pt x="29465" y="60216"/>
                    </a:lnTo>
                    <a:cubicBezTo>
                      <a:pt x="29988" y="59914"/>
                      <a:pt x="30413" y="59182"/>
                      <a:pt x="30413" y="58580"/>
                    </a:cubicBezTo>
                    <a:lnTo>
                      <a:pt x="30413" y="2234"/>
                    </a:lnTo>
                    <a:cubicBezTo>
                      <a:pt x="30413" y="1632"/>
                      <a:pt x="29988" y="900"/>
                      <a:pt x="29465" y="598"/>
                    </a:cubicBezTo>
                    <a:lnTo>
                      <a:pt x="28824" y="225"/>
                    </a:lnTo>
                    <a:cubicBezTo>
                      <a:pt x="28562" y="75"/>
                      <a:pt x="28220" y="0"/>
                      <a:pt x="27877" y="0"/>
                    </a:cubicBez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43"/>
              <p:cNvSpPr/>
              <p:nvPr/>
            </p:nvSpPr>
            <p:spPr>
              <a:xfrm>
                <a:off x="6986882" y="2194480"/>
                <a:ext cx="150884" cy="2361099"/>
              </a:xfrm>
              <a:custGeom>
                <a:rect b="b" l="l" r="r" t="t"/>
                <a:pathLst>
                  <a:path extrusionOk="0" h="59511" w="3803">
                    <a:moveTo>
                      <a:pt x="276" y="0"/>
                    </a:moveTo>
                    <a:cubicBezTo>
                      <a:pt x="107" y="296"/>
                      <a:pt x="1" y="629"/>
                      <a:pt x="1" y="932"/>
                    </a:cubicBezTo>
                    <a:lnTo>
                      <a:pt x="1" y="57274"/>
                    </a:lnTo>
                    <a:cubicBezTo>
                      <a:pt x="1" y="57879"/>
                      <a:pt x="423" y="58611"/>
                      <a:pt x="945" y="58914"/>
                    </a:cubicBezTo>
                    <a:lnTo>
                      <a:pt x="1590" y="59284"/>
                    </a:lnTo>
                    <a:cubicBezTo>
                      <a:pt x="1851" y="59435"/>
                      <a:pt x="2193" y="59510"/>
                      <a:pt x="2535" y="59510"/>
                    </a:cubicBezTo>
                    <a:cubicBezTo>
                      <a:pt x="2877" y="59510"/>
                      <a:pt x="3219" y="59435"/>
                      <a:pt x="3480" y="59284"/>
                    </a:cubicBezTo>
                    <a:lnTo>
                      <a:pt x="3802" y="59097"/>
                    </a:lnTo>
                    <a:lnTo>
                      <a:pt x="3802" y="2033"/>
                    </a:lnTo>
                    <a:lnTo>
                      <a:pt x="276"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43"/>
              <p:cNvSpPr/>
              <p:nvPr/>
            </p:nvSpPr>
            <p:spPr>
              <a:xfrm>
                <a:off x="7087459" y="1624064"/>
                <a:ext cx="1106099" cy="2927618"/>
              </a:xfrm>
              <a:custGeom>
                <a:rect b="b" l="l" r="r" t="t"/>
                <a:pathLst>
                  <a:path extrusionOk="0" h="73790" w="27879">
                    <a:moveTo>
                      <a:pt x="27353" y="1"/>
                    </a:moveTo>
                    <a:cubicBezTo>
                      <a:pt x="27225" y="1"/>
                      <a:pt x="27082" y="42"/>
                      <a:pt x="26930" y="130"/>
                    </a:cubicBezTo>
                    <a:lnTo>
                      <a:pt x="945" y="15132"/>
                    </a:lnTo>
                    <a:cubicBezTo>
                      <a:pt x="423" y="15435"/>
                      <a:pt x="0" y="16167"/>
                      <a:pt x="0" y="16772"/>
                    </a:cubicBezTo>
                    <a:lnTo>
                      <a:pt x="0" y="73115"/>
                    </a:lnTo>
                    <a:cubicBezTo>
                      <a:pt x="0" y="73542"/>
                      <a:pt x="213" y="73790"/>
                      <a:pt x="523" y="73790"/>
                    </a:cubicBezTo>
                    <a:cubicBezTo>
                      <a:pt x="650" y="73790"/>
                      <a:pt x="793" y="73748"/>
                      <a:pt x="945" y="73661"/>
                    </a:cubicBezTo>
                    <a:lnTo>
                      <a:pt x="26930" y="58658"/>
                    </a:lnTo>
                    <a:cubicBezTo>
                      <a:pt x="27453" y="58356"/>
                      <a:pt x="27878" y="57624"/>
                      <a:pt x="27878" y="57022"/>
                    </a:cubicBezTo>
                    <a:lnTo>
                      <a:pt x="27878" y="676"/>
                    </a:lnTo>
                    <a:cubicBezTo>
                      <a:pt x="27878" y="249"/>
                      <a:pt x="27664" y="1"/>
                      <a:pt x="27353"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43"/>
              <p:cNvSpPr/>
              <p:nvPr/>
            </p:nvSpPr>
            <p:spPr>
              <a:xfrm>
                <a:off x="7137728" y="1882947"/>
                <a:ext cx="1005563" cy="2409899"/>
              </a:xfrm>
              <a:custGeom>
                <a:rect b="b" l="l" r="r" t="t"/>
                <a:pathLst>
                  <a:path extrusionOk="0" h="60741" w="25345">
                    <a:moveTo>
                      <a:pt x="24894" y="0"/>
                    </a:moveTo>
                    <a:cubicBezTo>
                      <a:pt x="24785" y="0"/>
                      <a:pt x="24662" y="36"/>
                      <a:pt x="24532" y="112"/>
                    </a:cubicBezTo>
                    <a:lnTo>
                      <a:pt x="809" y="13807"/>
                    </a:lnTo>
                    <a:cubicBezTo>
                      <a:pt x="363" y="14066"/>
                      <a:pt x="0" y="14695"/>
                      <a:pt x="0" y="15210"/>
                    </a:cubicBezTo>
                    <a:lnTo>
                      <a:pt x="0" y="60163"/>
                    </a:lnTo>
                    <a:cubicBezTo>
                      <a:pt x="0" y="60529"/>
                      <a:pt x="182" y="60740"/>
                      <a:pt x="447" y="60740"/>
                    </a:cubicBezTo>
                    <a:cubicBezTo>
                      <a:pt x="556" y="60740"/>
                      <a:pt x="679" y="60705"/>
                      <a:pt x="809" y="60629"/>
                    </a:cubicBezTo>
                    <a:lnTo>
                      <a:pt x="24532" y="46934"/>
                    </a:lnTo>
                    <a:cubicBezTo>
                      <a:pt x="24978" y="46674"/>
                      <a:pt x="25344" y="46046"/>
                      <a:pt x="25344" y="45530"/>
                    </a:cubicBezTo>
                    <a:lnTo>
                      <a:pt x="25344" y="581"/>
                    </a:lnTo>
                    <a:cubicBezTo>
                      <a:pt x="25344" y="213"/>
                      <a:pt x="25160" y="0"/>
                      <a:pt x="24894"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43"/>
              <p:cNvSpPr/>
              <p:nvPr/>
            </p:nvSpPr>
            <p:spPr>
              <a:xfrm>
                <a:off x="7615341" y="1981462"/>
                <a:ext cx="50348" cy="64988"/>
              </a:xfrm>
              <a:custGeom>
                <a:rect b="b" l="l" r="r" t="t"/>
                <a:pathLst>
                  <a:path extrusionOk="0" h="1638" w="1269">
                    <a:moveTo>
                      <a:pt x="915" y="1"/>
                    </a:moveTo>
                    <a:cubicBezTo>
                      <a:pt x="830" y="1"/>
                      <a:pt x="734" y="28"/>
                      <a:pt x="633" y="88"/>
                    </a:cubicBezTo>
                    <a:cubicBezTo>
                      <a:pt x="283" y="290"/>
                      <a:pt x="0" y="782"/>
                      <a:pt x="0" y="1185"/>
                    </a:cubicBezTo>
                    <a:cubicBezTo>
                      <a:pt x="0" y="1471"/>
                      <a:pt x="143" y="1637"/>
                      <a:pt x="351" y="1637"/>
                    </a:cubicBezTo>
                    <a:cubicBezTo>
                      <a:pt x="435" y="1637"/>
                      <a:pt x="531" y="1610"/>
                      <a:pt x="633" y="1551"/>
                    </a:cubicBezTo>
                    <a:cubicBezTo>
                      <a:pt x="981" y="1348"/>
                      <a:pt x="1268" y="859"/>
                      <a:pt x="1268" y="453"/>
                    </a:cubicBezTo>
                    <a:cubicBezTo>
                      <a:pt x="1268" y="168"/>
                      <a:pt x="1124" y="1"/>
                      <a:pt x="91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43"/>
              <p:cNvSpPr/>
              <p:nvPr/>
            </p:nvSpPr>
            <p:spPr>
              <a:xfrm>
                <a:off x="7551860" y="1996062"/>
                <a:ext cx="224005" cy="149614"/>
              </a:xfrm>
              <a:custGeom>
                <a:rect b="b" l="l" r="r" t="t"/>
                <a:pathLst>
                  <a:path extrusionOk="0" h="3771" w="5646">
                    <a:moveTo>
                      <a:pt x="5442" y="0"/>
                    </a:moveTo>
                    <a:cubicBezTo>
                      <a:pt x="5386" y="0"/>
                      <a:pt x="5323" y="19"/>
                      <a:pt x="5256" y="59"/>
                    </a:cubicBezTo>
                    <a:cubicBezTo>
                      <a:pt x="3989" y="807"/>
                      <a:pt x="1691" y="2174"/>
                      <a:pt x="403" y="2886"/>
                    </a:cubicBezTo>
                    <a:cubicBezTo>
                      <a:pt x="183" y="3005"/>
                      <a:pt x="0" y="3282"/>
                      <a:pt x="0" y="3515"/>
                    </a:cubicBezTo>
                    <a:cubicBezTo>
                      <a:pt x="0" y="3678"/>
                      <a:pt x="85" y="3770"/>
                      <a:pt x="209" y="3770"/>
                    </a:cubicBezTo>
                    <a:cubicBezTo>
                      <a:pt x="264" y="3770"/>
                      <a:pt x="327" y="3752"/>
                      <a:pt x="393" y="3714"/>
                    </a:cubicBezTo>
                    <a:lnTo>
                      <a:pt x="5253" y="907"/>
                    </a:lnTo>
                    <a:cubicBezTo>
                      <a:pt x="5472" y="780"/>
                      <a:pt x="5645" y="488"/>
                      <a:pt x="5645" y="254"/>
                    </a:cubicBezTo>
                    <a:cubicBezTo>
                      <a:pt x="5645" y="92"/>
                      <a:pt x="5563" y="0"/>
                      <a:pt x="544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43"/>
              <p:cNvSpPr/>
              <p:nvPr/>
            </p:nvSpPr>
            <p:spPr>
              <a:xfrm>
                <a:off x="7505003" y="2136712"/>
                <a:ext cx="28288" cy="36501"/>
              </a:xfrm>
              <a:custGeom>
                <a:rect b="b" l="l" r="r" t="t"/>
                <a:pathLst>
                  <a:path extrusionOk="0" h="920" w="713">
                    <a:moveTo>
                      <a:pt x="516" y="1"/>
                    </a:moveTo>
                    <a:cubicBezTo>
                      <a:pt x="468" y="1"/>
                      <a:pt x="414" y="17"/>
                      <a:pt x="357" y="50"/>
                    </a:cubicBezTo>
                    <a:cubicBezTo>
                      <a:pt x="160" y="162"/>
                      <a:pt x="1" y="438"/>
                      <a:pt x="1" y="665"/>
                    </a:cubicBezTo>
                    <a:cubicBezTo>
                      <a:pt x="1" y="826"/>
                      <a:pt x="81" y="919"/>
                      <a:pt x="199" y="919"/>
                    </a:cubicBezTo>
                    <a:cubicBezTo>
                      <a:pt x="246" y="919"/>
                      <a:pt x="300" y="904"/>
                      <a:pt x="357" y="871"/>
                    </a:cubicBezTo>
                    <a:cubicBezTo>
                      <a:pt x="553" y="758"/>
                      <a:pt x="713" y="482"/>
                      <a:pt x="713" y="256"/>
                    </a:cubicBezTo>
                    <a:cubicBezTo>
                      <a:pt x="713" y="93"/>
                      <a:pt x="633" y="1"/>
                      <a:pt x="516"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43"/>
              <p:cNvSpPr/>
              <p:nvPr/>
            </p:nvSpPr>
            <p:spPr>
              <a:xfrm>
                <a:off x="7590107" y="4067918"/>
                <a:ext cx="100616" cy="129896"/>
              </a:xfrm>
              <a:custGeom>
                <a:rect b="b" l="l" r="r" t="t"/>
                <a:pathLst>
                  <a:path extrusionOk="0" h="3274" w="2536">
                    <a:moveTo>
                      <a:pt x="1835" y="0"/>
                    </a:moveTo>
                    <a:cubicBezTo>
                      <a:pt x="1665" y="0"/>
                      <a:pt x="1473" y="56"/>
                      <a:pt x="1269" y="173"/>
                    </a:cubicBezTo>
                    <a:cubicBezTo>
                      <a:pt x="570" y="578"/>
                      <a:pt x="1" y="1559"/>
                      <a:pt x="1" y="2368"/>
                    </a:cubicBezTo>
                    <a:cubicBezTo>
                      <a:pt x="1" y="2941"/>
                      <a:pt x="287" y="3273"/>
                      <a:pt x="703" y="3273"/>
                    </a:cubicBezTo>
                    <a:cubicBezTo>
                      <a:pt x="873" y="3273"/>
                      <a:pt x="1065" y="3217"/>
                      <a:pt x="1269" y="3099"/>
                    </a:cubicBezTo>
                    <a:cubicBezTo>
                      <a:pt x="1970" y="2697"/>
                      <a:pt x="2536" y="1713"/>
                      <a:pt x="2536" y="904"/>
                    </a:cubicBezTo>
                    <a:cubicBezTo>
                      <a:pt x="2536" y="331"/>
                      <a:pt x="2251" y="0"/>
                      <a:pt x="183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43"/>
              <p:cNvSpPr/>
              <p:nvPr/>
            </p:nvSpPr>
            <p:spPr>
              <a:xfrm>
                <a:off x="7428311" y="2233560"/>
                <a:ext cx="323788" cy="234202"/>
              </a:xfrm>
              <a:custGeom>
                <a:rect b="b" l="l" r="r" t="t"/>
                <a:pathLst>
                  <a:path extrusionOk="0" h="5903" w="8161">
                    <a:moveTo>
                      <a:pt x="7800" y="0"/>
                    </a:moveTo>
                    <a:cubicBezTo>
                      <a:pt x="7712" y="0"/>
                      <a:pt x="7613" y="29"/>
                      <a:pt x="7508" y="90"/>
                    </a:cubicBezTo>
                    <a:lnTo>
                      <a:pt x="653" y="4048"/>
                    </a:lnTo>
                    <a:cubicBezTo>
                      <a:pt x="294" y="4255"/>
                      <a:pt x="1" y="4760"/>
                      <a:pt x="1" y="5176"/>
                    </a:cubicBezTo>
                    <a:lnTo>
                      <a:pt x="1" y="5435"/>
                    </a:lnTo>
                    <a:cubicBezTo>
                      <a:pt x="1" y="5731"/>
                      <a:pt x="149" y="5902"/>
                      <a:pt x="364" y="5902"/>
                    </a:cubicBezTo>
                    <a:cubicBezTo>
                      <a:pt x="451" y="5902"/>
                      <a:pt x="549" y="5874"/>
                      <a:pt x="653" y="5815"/>
                    </a:cubicBezTo>
                    <a:lnTo>
                      <a:pt x="7508" y="1857"/>
                    </a:lnTo>
                    <a:cubicBezTo>
                      <a:pt x="7868" y="1647"/>
                      <a:pt x="8161" y="1141"/>
                      <a:pt x="8161" y="725"/>
                    </a:cubicBezTo>
                    <a:lnTo>
                      <a:pt x="8161" y="466"/>
                    </a:lnTo>
                    <a:cubicBezTo>
                      <a:pt x="8161" y="171"/>
                      <a:pt x="8013" y="0"/>
                      <a:pt x="7800"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43"/>
              <p:cNvSpPr/>
              <p:nvPr/>
            </p:nvSpPr>
            <p:spPr>
              <a:xfrm>
                <a:off x="7428311" y="2236893"/>
                <a:ext cx="485582" cy="297563"/>
              </a:xfrm>
              <a:custGeom>
                <a:rect b="b" l="l" r="r" t="t"/>
                <a:pathLst>
                  <a:path extrusionOk="0" h="7500" w="12239">
                    <a:moveTo>
                      <a:pt x="12063" y="0"/>
                    </a:moveTo>
                    <a:cubicBezTo>
                      <a:pt x="12018" y="0"/>
                      <a:pt x="11967" y="15"/>
                      <a:pt x="11913" y="46"/>
                    </a:cubicBezTo>
                    <a:lnTo>
                      <a:pt x="327" y="6735"/>
                    </a:lnTo>
                    <a:cubicBezTo>
                      <a:pt x="147" y="6842"/>
                      <a:pt x="1" y="7085"/>
                      <a:pt x="1" y="7284"/>
                    </a:cubicBezTo>
                    <a:cubicBezTo>
                      <a:pt x="1" y="7421"/>
                      <a:pt x="72" y="7499"/>
                      <a:pt x="176" y="7499"/>
                    </a:cubicBezTo>
                    <a:cubicBezTo>
                      <a:pt x="221" y="7499"/>
                      <a:pt x="272" y="7485"/>
                      <a:pt x="327" y="7453"/>
                    </a:cubicBezTo>
                    <a:lnTo>
                      <a:pt x="11913" y="764"/>
                    </a:lnTo>
                    <a:cubicBezTo>
                      <a:pt x="12092" y="661"/>
                      <a:pt x="12239" y="415"/>
                      <a:pt x="12239" y="219"/>
                    </a:cubicBezTo>
                    <a:cubicBezTo>
                      <a:pt x="12239" y="79"/>
                      <a:pt x="12167" y="0"/>
                      <a:pt x="12063"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43"/>
              <p:cNvSpPr/>
              <p:nvPr/>
            </p:nvSpPr>
            <p:spPr>
              <a:xfrm>
                <a:off x="7226045" y="3732660"/>
                <a:ext cx="99902" cy="109463"/>
              </a:xfrm>
              <a:custGeom>
                <a:rect b="b" l="l" r="r" t="t"/>
                <a:pathLst>
                  <a:path extrusionOk="0" h="2759" w="2518">
                    <a:moveTo>
                      <a:pt x="2200" y="1"/>
                    </a:moveTo>
                    <a:cubicBezTo>
                      <a:pt x="2108" y="1"/>
                      <a:pt x="2000" y="32"/>
                      <a:pt x="1886" y="97"/>
                    </a:cubicBezTo>
                    <a:cubicBezTo>
                      <a:pt x="1563" y="283"/>
                      <a:pt x="1301" y="789"/>
                      <a:pt x="1257" y="1122"/>
                    </a:cubicBezTo>
                    <a:cubicBezTo>
                      <a:pt x="1228" y="913"/>
                      <a:pt x="1080" y="750"/>
                      <a:pt x="876" y="750"/>
                    </a:cubicBezTo>
                    <a:cubicBezTo>
                      <a:pt x="801" y="750"/>
                      <a:pt x="718" y="772"/>
                      <a:pt x="632" y="822"/>
                    </a:cubicBezTo>
                    <a:cubicBezTo>
                      <a:pt x="283" y="1025"/>
                      <a:pt x="0" y="1470"/>
                      <a:pt x="0" y="1820"/>
                    </a:cubicBezTo>
                    <a:cubicBezTo>
                      <a:pt x="0" y="2319"/>
                      <a:pt x="462" y="2545"/>
                      <a:pt x="851" y="2648"/>
                    </a:cubicBezTo>
                    <a:lnTo>
                      <a:pt x="1261" y="2758"/>
                    </a:lnTo>
                    <a:lnTo>
                      <a:pt x="1666" y="2179"/>
                    </a:lnTo>
                    <a:cubicBezTo>
                      <a:pt x="2056" y="1627"/>
                      <a:pt x="2518" y="865"/>
                      <a:pt x="2518" y="366"/>
                    </a:cubicBezTo>
                    <a:cubicBezTo>
                      <a:pt x="2518" y="132"/>
                      <a:pt x="2390" y="1"/>
                      <a:pt x="22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43"/>
              <p:cNvSpPr/>
              <p:nvPr/>
            </p:nvSpPr>
            <p:spPr>
              <a:xfrm>
                <a:off x="7383874" y="3653031"/>
                <a:ext cx="100973" cy="112518"/>
              </a:xfrm>
              <a:custGeom>
                <a:rect b="b" l="l" r="r" t="t"/>
                <a:pathLst>
                  <a:path extrusionOk="0" h="2836" w="2545">
                    <a:moveTo>
                      <a:pt x="1577" y="201"/>
                    </a:moveTo>
                    <a:cubicBezTo>
                      <a:pt x="1657" y="201"/>
                      <a:pt x="1726" y="218"/>
                      <a:pt x="1793" y="255"/>
                    </a:cubicBezTo>
                    <a:cubicBezTo>
                      <a:pt x="1953" y="348"/>
                      <a:pt x="2039" y="551"/>
                      <a:pt x="2039" y="830"/>
                    </a:cubicBezTo>
                    <a:cubicBezTo>
                      <a:pt x="2039" y="973"/>
                      <a:pt x="2016" y="1129"/>
                      <a:pt x="1966" y="1296"/>
                    </a:cubicBezTo>
                    <a:cubicBezTo>
                      <a:pt x="1956" y="1332"/>
                      <a:pt x="1966" y="1369"/>
                      <a:pt x="1996" y="1395"/>
                    </a:cubicBezTo>
                    <a:lnTo>
                      <a:pt x="2242" y="1735"/>
                    </a:lnTo>
                    <a:lnTo>
                      <a:pt x="1843" y="1735"/>
                    </a:lnTo>
                    <a:cubicBezTo>
                      <a:pt x="1806" y="1735"/>
                      <a:pt x="1773" y="1751"/>
                      <a:pt x="1756" y="1785"/>
                    </a:cubicBezTo>
                    <a:cubicBezTo>
                      <a:pt x="1570" y="2104"/>
                      <a:pt x="1327" y="2360"/>
                      <a:pt x="1071" y="2510"/>
                    </a:cubicBezTo>
                    <a:cubicBezTo>
                      <a:pt x="927" y="2592"/>
                      <a:pt x="788" y="2634"/>
                      <a:pt x="666" y="2634"/>
                    </a:cubicBezTo>
                    <a:cubicBezTo>
                      <a:pt x="585" y="2634"/>
                      <a:pt x="512" y="2616"/>
                      <a:pt x="449" y="2579"/>
                    </a:cubicBezTo>
                    <a:cubicBezTo>
                      <a:pt x="289" y="2487"/>
                      <a:pt x="200" y="2284"/>
                      <a:pt x="200" y="2008"/>
                    </a:cubicBezTo>
                    <a:cubicBezTo>
                      <a:pt x="200" y="1389"/>
                      <a:pt x="636" y="637"/>
                      <a:pt x="1171" y="328"/>
                    </a:cubicBezTo>
                    <a:cubicBezTo>
                      <a:pt x="1317" y="244"/>
                      <a:pt x="1454" y="201"/>
                      <a:pt x="1577" y="201"/>
                    </a:cubicBezTo>
                    <a:close/>
                    <a:moveTo>
                      <a:pt x="1578" y="0"/>
                    </a:moveTo>
                    <a:cubicBezTo>
                      <a:pt x="1420" y="0"/>
                      <a:pt x="1247" y="52"/>
                      <a:pt x="1071" y="155"/>
                    </a:cubicBezTo>
                    <a:cubicBezTo>
                      <a:pt x="479" y="494"/>
                      <a:pt x="0" y="1326"/>
                      <a:pt x="0" y="2008"/>
                    </a:cubicBezTo>
                    <a:cubicBezTo>
                      <a:pt x="0" y="2360"/>
                      <a:pt x="123" y="2623"/>
                      <a:pt x="349" y="2752"/>
                    </a:cubicBezTo>
                    <a:cubicBezTo>
                      <a:pt x="442" y="2809"/>
                      <a:pt x="549" y="2836"/>
                      <a:pt x="665" y="2836"/>
                    </a:cubicBezTo>
                    <a:cubicBezTo>
                      <a:pt x="822" y="2836"/>
                      <a:pt x="995" y="2786"/>
                      <a:pt x="1171" y="2683"/>
                    </a:cubicBezTo>
                    <a:cubicBezTo>
                      <a:pt x="1444" y="2527"/>
                      <a:pt x="1700" y="2260"/>
                      <a:pt x="1899" y="1934"/>
                    </a:cubicBezTo>
                    <a:lnTo>
                      <a:pt x="2438" y="1934"/>
                    </a:lnTo>
                    <a:cubicBezTo>
                      <a:pt x="2478" y="1934"/>
                      <a:pt x="2512" y="1914"/>
                      <a:pt x="2528" y="1881"/>
                    </a:cubicBezTo>
                    <a:cubicBezTo>
                      <a:pt x="2544" y="1845"/>
                      <a:pt x="2541" y="1805"/>
                      <a:pt x="2521" y="1775"/>
                    </a:cubicBezTo>
                    <a:lnTo>
                      <a:pt x="2172" y="1299"/>
                    </a:lnTo>
                    <a:cubicBezTo>
                      <a:pt x="2219" y="1136"/>
                      <a:pt x="2242" y="976"/>
                      <a:pt x="2242" y="830"/>
                    </a:cubicBezTo>
                    <a:cubicBezTo>
                      <a:pt x="2242" y="477"/>
                      <a:pt x="2116" y="211"/>
                      <a:pt x="1893" y="81"/>
                    </a:cubicBezTo>
                    <a:cubicBezTo>
                      <a:pt x="1798" y="27"/>
                      <a:pt x="1692" y="0"/>
                      <a:pt x="1578"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43"/>
              <p:cNvSpPr/>
              <p:nvPr/>
            </p:nvSpPr>
            <p:spPr>
              <a:xfrm>
                <a:off x="7505122" y="3565110"/>
                <a:ext cx="89427" cy="124818"/>
              </a:xfrm>
              <a:custGeom>
                <a:rect b="b" l="l" r="r" t="t"/>
                <a:pathLst>
                  <a:path extrusionOk="0" h="3146" w="2254">
                    <a:moveTo>
                      <a:pt x="1960" y="321"/>
                    </a:moveTo>
                    <a:lnTo>
                      <a:pt x="1195" y="2537"/>
                    </a:lnTo>
                    <a:lnTo>
                      <a:pt x="1132" y="1522"/>
                    </a:lnTo>
                    <a:cubicBezTo>
                      <a:pt x="1129" y="1479"/>
                      <a:pt x="1099" y="1442"/>
                      <a:pt x="1059" y="1433"/>
                    </a:cubicBezTo>
                    <a:lnTo>
                      <a:pt x="363" y="1247"/>
                    </a:lnTo>
                    <a:lnTo>
                      <a:pt x="1960" y="321"/>
                    </a:lnTo>
                    <a:close/>
                    <a:moveTo>
                      <a:pt x="2147" y="0"/>
                    </a:moveTo>
                    <a:cubicBezTo>
                      <a:pt x="2128" y="0"/>
                      <a:pt x="2110" y="5"/>
                      <a:pt x="2093" y="16"/>
                    </a:cubicBezTo>
                    <a:lnTo>
                      <a:pt x="54" y="1193"/>
                    </a:lnTo>
                    <a:cubicBezTo>
                      <a:pt x="18" y="1213"/>
                      <a:pt x="1" y="1253"/>
                      <a:pt x="4" y="1293"/>
                    </a:cubicBezTo>
                    <a:cubicBezTo>
                      <a:pt x="11" y="1333"/>
                      <a:pt x="38" y="1366"/>
                      <a:pt x="78" y="1376"/>
                    </a:cubicBezTo>
                    <a:lnTo>
                      <a:pt x="936" y="1606"/>
                    </a:lnTo>
                    <a:lnTo>
                      <a:pt x="1025" y="3052"/>
                    </a:lnTo>
                    <a:cubicBezTo>
                      <a:pt x="1025" y="3099"/>
                      <a:pt x="1062" y="3139"/>
                      <a:pt x="1112" y="3146"/>
                    </a:cubicBezTo>
                    <a:lnTo>
                      <a:pt x="1125" y="3146"/>
                    </a:lnTo>
                    <a:cubicBezTo>
                      <a:pt x="1165" y="3146"/>
                      <a:pt x="1205" y="3119"/>
                      <a:pt x="1218" y="3079"/>
                    </a:cubicBezTo>
                    <a:lnTo>
                      <a:pt x="2239" y="135"/>
                    </a:lnTo>
                    <a:cubicBezTo>
                      <a:pt x="2253" y="95"/>
                      <a:pt x="2239" y="49"/>
                      <a:pt x="2210" y="22"/>
                    </a:cubicBezTo>
                    <a:cubicBezTo>
                      <a:pt x="2192" y="8"/>
                      <a:pt x="2169" y="0"/>
                      <a:pt x="2147"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43"/>
              <p:cNvSpPr/>
              <p:nvPr/>
            </p:nvSpPr>
            <p:spPr>
              <a:xfrm>
                <a:off x="7541584" y="3565150"/>
                <a:ext cx="53085" cy="64631"/>
              </a:xfrm>
              <a:custGeom>
                <a:rect b="b" l="l" r="r" t="t"/>
                <a:pathLst>
                  <a:path extrusionOk="0" h="1629" w="1338">
                    <a:moveTo>
                      <a:pt x="1225" y="0"/>
                    </a:moveTo>
                    <a:cubicBezTo>
                      <a:pt x="1195" y="0"/>
                      <a:pt x="1165" y="13"/>
                      <a:pt x="1144" y="38"/>
                    </a:cubicBezTo>
                    <a:lnTo>
                      <a:pt x="34" y="1465"/>
                    </a:lnTo>
                    <a:cubicBezTo>
                      <a:pt x="0" y="1512"/>
                      <a:pt x="6" y="1575"/>
                      <a:pt x="50" y="1608"/>
                    </a:cubicBezTo>
                    <a:cubicBezTo>
                      <a:pt x="70" y="1621"/>
                      <a:pt x="90" y="1628"/>
                      <a:pt x="113" y="1628"/>
                    </a:cubicBezTo>
                    <a:cubicBezTo>
                      <a:pt x="143" y="1628"/>
                      <a:pt x="173" y="1614"/>
                      <a:pt x="193" y="1591"/>
                    </a:cubicBezTo>
                    <a:lnTo>
                      <a:pt x="1304" y="161"/>
                    </a:lnTo>
                    <a:cubicBezTo>
                      <a:pt x="1337" y="118"/>
                      <a:pt x="1331" y="55"/>
                      <a:pt x="1288" y="21"/>
                    </a:cubicBezTo>
                    <a:cubicBezTo>
                      <a:pt x="1269" y="7"/>
                      <a:pt x="1247" y="0"/>
                      <a:pt x="1225"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43"/>
              <p:cNvSpPr/>
              <p:nvPr/>
            </p:nvSpPr>
            <p:spPr>
              <a:xfrm>
                <a:off x="7961390" y="3345744"/>
                <a:ext cx="67209" cy="135808"/>
              </a:xfrm>
              <a:custGeom>
                <a:rect b="b" l="l" r="r" t="t"/>
                <a:pathLst>
                  <a:path extrusionOk="0" h="3423" w="1694">
                    <a:moveTo>
                      <a:pt x="1491" y="276"/>
                    </a:moveTo>
                    <a:lnTo>
                      <a:pt x="1491" y="2215"/>
                    </a:lnTo>
                    <a:lnTo>
                      <a:pt x="915" y="1639"/>
                    </a:lnTo>
                    <a:cubicBezTo>
                      <a:pt x="897" y="1621"/>
                      <a:pt x="871" y="1611"/>
                      <a:pt x="845" y="1611"/>
                    </a:cubicBezTo>
                    <a:cubicBezTo>
                      <a:pt x="839" y="1611"/>
                      <a:pt x="832" y="1612"/>
                      <a:pt x="826" y="1613"/>
                    </a:cubicBezTo>
                    <a:cubicBezTo>
                      <a:pt x="792" y="1616"/>
                      <a:pt x="766" y="1639"/>
                      <a:pt x="752" y="1670"/>
                    </a:cubicBezTo>
                    <a:lnTo>
                      <a:pt x="203" y="2864"/>
                    </a:lnTo>
                    <a:lnTo>
                      <a:pt x="203" y="1024"/>
                    </a:lnTo>
                    <a:lnTo>
                      <a:pt x="1491" y="276"/>
                    </a:lnTo>
                    <a:close/>
                    <a:moveTo>
                      <a:pt x="1592" y="0"/>
                    </a:moveTo>
                    <a:cubicBezTo>
                      <a:pt x="1574" y="0"/>
                      <a:pt x="1557" y="5"/>
                      <a:pt x="1540" y="13"/>
                    </a:cubicBezTo>
                    <a:lnTo>
                      <a:pt x="50" y="878"/>
                    </a:lnTo>
                    <a:cubicBezTo>
                      <a:pt x="20" y="898"/>
                      <a:pt x="0" y="931"/>
                      <a:pt x="0" y="964"/>
                    </a:cubicBezTo>
                    <a:lnTo>
                      <a:pt x="0" y="3319"/>
                    </a:lnTo>
                    <a:cubicBezTo>
                      <a:pt x="0" y="3369"/>
                      <a:pt x="34" y="3409"/>
                      <a:pt x="80" y="3419"/>
                    </a:cubicBezTo>
                    <a:cubicBezTo>
                      <a:pt x="87" y="3419"/>
                      <a:pt x="93" y="3423"/>
                      <a:pt x="100" y="3423"/>
                    </a:cubicBezTo>
                    <a:cubicBezTo>
                      <a:pt x="140" y="3423"/>
                      <a:pt x="177" y="3399"/>
                      <a:pt x="193" y="3363"/>
                    </a:cubicBezTo>
                    <a:lnTo>
                      <a:pt x="875" y="1882"/>
                    </a:lnTo>
                    <a:lnTo>
                      <a:pt x="1520" y="2528"/>
                    </a:lnTo>
                    <a:cubicBezTo>
                      <a:pt x="1540" y="2545"/>
                      <a:pt x="1566" y="2556"/>
                      <a:pt x="1592" y="2556"/>
                    </a:cubicBezTo>
                    <a:cubicBezTo>
                      <a:pt x="1605" y="2556"/>
                      <a:pt x="1618" y="2553"/>
                      <a:pt x="1630" y="2548"/>
                    </a:cubicBezTo>
                    <a:cubicBezTo>
                      <a:pt x="1667" y="2534"/>
                      <a:pt x="1693" y="2497"/>
                      <a:pt x="1693" y="2457"/>
                    </a:cubicBezTo>
                    <a:lnTo>
                      <a:pt x="1693" y="99"/>
                    </a:lnTo>
                    <a:cubicBezTo>
                      <a:pt x="1693" y="66"/>
                      <a:pt x="1673" y="33"/>
                      <a:pt x="1644" y="13"/>
                    </a:cubicBezTo>
                    <a:cubicBezTo>
                      <a:pt x="1627" y="5"/>
                      <a:pt x="1610" y="0"/>
                      <a:pt x="1592"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43"/>
              <p:cNvSpPr/>
              <p:nvPr/>
            </p:nvSpPr>
            <p:spPr>
              <a:xfrm>
                <a:off x="7229973" y="3938378"/>
                <a:ext cx="40826" cy="78358"/>
              </a:xfrm>
              <a:custGeom>
                <a:rect b="b" l="l" r="r" t="t"/>
                <a:pathLst>
                  <a:path extrusionOk="0" h="1975" w="1029">
                    <a:moveTo>
                      <a:pt x="752" y="1"/>
                    </a:moveTo>
                    <a:cubicBezTo>
                      <a:pt x="746" y="1"/>
                      <a:pt x="739" y="1"/>
                      <a:pt x="732" y="2"/>
                    </a:cubicBezTo>
                    <a:cubicBezTo>
                      <a:pt x="672" y="8"/>
                      <a:pt x="600" y="31"/>
                      <a:pt x="516" y="81"/>
                    </a:cubicBezTo>
                    <a:cubicBezTo>
                      <a:pt x="450" y="121"/>
                      <a:pt x="386" y="171"/>
                      <a:pt x="327" y="231"/>
                    </a:cubicBezTo>
                    <a:cubicBezTo>
                      <a:pt x="267" y="291"/>
                      <a:pt x="213" y="357"/>
                      <a:pt x="170" y="427"/>
                    </a:cubicBezTo>
                    <a:cubicBezTo>
                      <a:pt x="127" y="501"/>
                      <a:pt x="90" y="573"/>
                      <a:pt x="64" y="650"/>
                    </a:cubicBezTo>
                    <a:cubicBezTo>
                      <a:pt x="41" y="723"/>
                      <a:pt x="24" y="800"/>
                      <a:pt x="21" y="869"/>
                    </a:cubicBezTo>
                    <a:cubicBezTo>
                      <a:pt x="17" y="886"/>
                      <a:pt x="24" y="900"/>
                      <a:pt x="34" y="906"/>
                    </a:cubicBezTo>
                    <a:cubicBezTo>
                      <a:pt x="39" y="907"/>
                      <a:pt x="43" y="908"/>
                      <a:pt x="47" y="908"/>
                    </a:cubicBezTo>
                    <a:cubicBezTo>
                      <a:pt x="55" y="908"/>
                      <a:pt x="63" y="906"/>
                      <a:pt x="73" y="900"/>
                    </a:cubicBezTo>
                    <a:lnTo>
                      <a:pt x="230" y="810"/>
                    </a:lnTo>
                    <a:cubicBezTo>
                      <a:pt x="240" y="803"/>
                      <a:pt x="253" y="790"/>
                      <a:pt x="263" y="773"/>
                    </a:cubicBezTo>
                    <a:cubicBezTo>
                      <a:pt x="276" y="756"/>
                      <a:pt x="283" y="736"/>
                      <a:pt x="290" y="716"/>
                    </a:cubicBezTo>
                    <a:cubicBezTo>
                      <a:pt x="303" y="643"/>
                      <a:pt x="327" y="576"/>
                      <a:pt x="360" y="517"/>
                    </a:cubicBezTo>
                    <a:cubicBezTo>
                      <a:pt x="393" y="457"/>
                      <a:pt x="446" y="407"/>
                      <a:pt x="520" y="364"/>
                    </a:cubicBezTo>
                    <a:cubicBezTo>
                      <a:pt x="569" y="336"/>
                      <a:pt x="609" y="322"/>
                      <a:pt x="640" y="322"/>
                    </a:cubicBezTo>
                    <a:cubicBezTo>
                      <a:pt x="657" y="322"/>
                      <a:pt x="671" y="326"/>
                      <a:pt x="683" y="334"/>
                    </a:cubicBezTo>
                    <a:cubicBezTo>
                      <a:pt x="715" y="357"/>
                      <a:pt x="732" y="401"/>
                      <a:pt x="732" y="464"/>
                    </a:cubicBezTo>
                    <a:cubicBezTo>
                      <a:pt x="732" y="497"/>
                      <a:pt x="726" y="533"/>
                      <a:pt x="715" y="580"/>
                    </a:cubicBezTo>
                    <a:cubicBezTo>
                      <a:pt x="706" y="624"/>
                      <a:pt x="679" y="676"/>
                      <a:pt x="640" y="733"/>
                    </a:cubicBezTo>
                    <a:lnTo>
                      <a:pt x="54" y="1658"/>
                    </a:lnTo>
                    <a:cubicBezTo>
                      <a:pt x="44" y="1671"/>
                      <a:pt x="34" y="1691"/>
                      <a:pt x="21" y="1718"/>
                    </a:cubicBezTo>
                    <a:cubicBezTo>
                      <a:pt x="7" y="1744"/>
                      <a:pt x="1" y="1771"/>
                      <a:pt x="1" y="1798"/>
                    </a:cubicBezTo>
                    <a:lnTo>
                      <a:pt x="1" y="1934"/>
                    </a:lnTo>
                    <a:cubicBezTo>
                      <a:pt x="1" y="1954"/>
                      <a:pt x="4" y="1964"/>
                      <a:pt x="17" y="1970"/>
                    </a:cubicBezTo>
                    <a:cubicBezTo>
                      <a:pt x="21" y="1973"/>
                      <a:pt x="25" y="1974"/>
                      <a:pt x="30" y="1974"/>
                    </a:cubicBezTo>
                    <a:cubicBezTo>
                      <a:pt x="37" y="1974"/>
                      <a:pt x="46" y="1971"/>
                      <a:pt x="54" y="1967"/>
                    </a:cubicBezTo>
                    <a:lnTo>
                      <a:pt x="975" y="1435"/>
                    </a:lnTo>
                    <a:cubicBezTo>
                      <a:pt x="988" y="1425"/>
                      <a:pt x="1002" y="1411"/>
                      <a:pt x="1012" y="1395"/>
                    </a:cubicBezTo>
                    <a:cubicBezTo>
                      <a:pt x="1022" y="1375"/>
                      <a:pt x="1028" y="1359"/>
                      <a:pt x="1028" y="1342"/>
                    </a:cubicBezTo>
                    <a:lnTo>
                      <a:pt x="1028" y="1179"/>
                    </a:lnTo>
                    <a:cubicBezTo>
                      <a:pt x="1028" y="1162"/>
                      <a:pt x="1022" y="1152"/>
                      <a:pt x="1012" y="1146"/>
                    </a:cubicBezTo>
                    <a:cubicBezTo>
                      <a:pt x="1008" y="1143"/>
                      <a:pt x="1004" y="1142"/>
                      <a:pt x="999" y="1142"/>
                    </a:cubicBezTo>
                    <a:cubicBezTo>
                      <a:pt x="992" y="1142"/>
                      <a:pt x="983" y="1145"/>
                      <a:pt x="975" y="1149"/>
                    </a:cubicBezTo>
                    <a:lnTo>
                      <a:pt x="426" y="1465"/>
                    </a:lnTo>
                    <a:lnTo>
                      <a:pt x="792" y="869"/>
                    </a:lnTo>
                    <a:cubicBezTo>
                      <a:pt x="839" y="800"/>
                      <a:pt x="875" y="740"/>
                      <a:pt x="902" y="687"/>
                    </a:cubicBezTo>
                    <a:cubicBezTo>
                      <a:pt x="929" y="633"/>
                      <a:pt x="952" y="587"/>
                      <a:pt x="965" y="544"/>
                    </a:cubicBezTo>
                    <a:cubicBezTo>
                      <a:pt x="979" y="501"/>
                      <a:pt x="988" y="461"/>
                      <a:pt x="992" y="424"/>
                    </a:cubicBezTo>
                    <a:cubicBezTo>
                      <a:pt x="999" y="387"/>
                      <a:pt x="999" y="350"/>
                      <a:pt x="999" y="314"/>
                    </a:cubicBezTo>
                    <a:cubicBezTo>
                      <a:pt x="999" y="254"/>
                      <a:pt x="988" y="197"/>
                      <a:pt x="972" y="151"/>
                    </a:cubicBezTo>
                    <a:cubicBezTo>
                      <a:pt x="952" y="101"/>
                      <a:pt x="922" y="65"/>
                      <a:pt x="882" y="38"/>
                    </a:cubicBezTo>
                    <a:cubicBezTo>
                      <a:pt x="847" y="14"/>
                      <a:pt x="803" y="1"/>
                      <a:pt x="752"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43"/>
              <p:cNvSpPr/>
              <p:nvPr/>
            </p:nvSpPr>
            <p:spPr>
              <a:xfrm>
                <a:off x="7277346" y="3904217"/>
                <a:ext cx="43325" cy="78715"/>
              </a:xfrm>
              <a:custGeom>
                <a:rect b="b" l="l" r="r" t="t"/>
                <a:pathLst>
                  <a:path extrusionOk="0" h="1984" w="1092">
                    <a:moveTo>
                      <a:pt x="1002" y="0"/>
                    </a:moveTo>
                    <a:cubicBezTo>
                      <a:pt x="995" y="0"/>
                      <a:pt x="987" y="3"/>
                      <a:pt x="978" y="8"/>
                    </a:cubicBezTo>
                    <a:lnTo>
                      <a:pt x="114" y="507"/>
                    </a:lnTo>
                    <a:cubicBezTo>
                      <a:pt x="97" y="516"/>
                      <a:pt x="87" y="530"/>
                      <a:pt x="74" y="546"/>
                    </a:cubicBezTo>
                    <a:cubicBezTo>
                      <a:pt x="64" y="566"/>
                      <a:pt x="60" y="583"/>
                      <a:pt x="60" y="599"/>
                    </a:cubicBezTo>
                    <a:lnTo>
                      <a:pt x="60" y="763"/>
                    </a:lnTo>
                    <a:cubicBezTo>
                      <a:pt x="60" y="779"/>
                      <a:pt x="64" y="789"/>
                      <a:pt x="74" y="796"/>
                    </a:cubicBezTo>
                    <a:cubicBezTo>
                      <a:pt x="80" y="799"/>
                      <a:pt x="85" y="801"/>
                      <a:pt x="91" y="801"/>
                    </a:cubicBezTo>
                    <a:cubicBezTo>
                      <a:pt x="98" y="801"/>
                      <a:pt x="105" y="798"/>
                      <a:pt x="114" y="792"/>
                    </a:cubicBezTo>
                    <a:lnTo>
                      <a:pt x="659" y="479"/>
                    </a:lnTo>
                    <a:lnTo>
                      <a:pt x="380" y="972"/>
                    </a:lnTo>
                    <a:cubicBezTo>
                      <a:pt x="373" y="989"/>
                      <a:pt x="364" y="1006"/>
                      <a:pt x="353" y="1025"/>
                    </a:cubicBezTo>
                    <a:cubicBezTo>
                      <a:pt x="344" y="1049"/>
                      <a:pt x="336" y="1065"/>
                      <a:pt x="336" y="1082"/>
                    </a:cubicBezTo>
                    <a:lnTo>
                      <a:pt x="336" y="1245"/>
                    </a:lnTo>
                    <a:cubicBezTo>
                      <a:pt x="336" y="1262"/>
                      <a:pt x="344" y="1271"/>
                      <a:pt x="353" y="1278"/>
                    </a:cubicBezTo>
                    <a:cubicBezTo>
                      <a:pt x="358" y="1281"/>
                      <a:pt x="363" y="1283"/>
                      <a:pt x="369" y="1283"/>
                    </a:cubicBezTo>
                    <a:cubicBezTo>
                      <a:pt x="375" y="1283"/>
                      <a:pt x="383" y="1280"/>
                      <a:pt x="390" y="1275"/>
                    </a:cubicBezTo>
                    <a:lnTo>
                      <a:pt x="556" y="1182"/>
                    </a:lnTo>
                    <a:cubicBezTo>
                      <a:pt x="636" y="1135"/>
                      <a:pt x="699" y="1112"/>
                      <a:pt x="749" y="1112"/>
                    </a:cubicBezTo>
                    <a:cubicBezTo>
                      <a:pt x="799" y="1115"/>
                      <a:pt x="823" y="1148"/>
                      <a:pt x="823" y="1218"/>
                    </a:cubicBezTo>
                    <a:cubicBezTo>
                      <a:pt x="823" y="1285"/>
                      <a:pt x="799" y="1351"/>
                      <a:pt x="749" y="1417"/>
                    </a:cubicBezTo>
                    <a:cubicBezTo>
                      <a:pt x="699" y="1485"/>
                      <a:pt x="636" y="1541"/>
                      <a:pt x="556" y="1587"/>
                    </a:cubicBezTo>
                    <a:cubicBezTo>
                      <a:pt x="506" y="1614"/>
                      <a:pt x="467" y="1634"/>
                      <a:pt x="436" y="1644"/>
                    </a:cubicBezTo>
                    <a:cubicBezTo>
                      <a:pt x="404" y="1654"/>
                      <a:pt x="373" y="1661"/>
                      <a:pt x="353" y="1661"/>
                    </a:cubicBezTo>
                    <a:cubicBezTo>
                      <a:pt x="330" y="1661"/>
                      <a:pt x="313" y="1657"/>
                      <a:pt x="300" y="1647"/>
                    </a:cubicBezTo>
                    <a:cubicBezTo>
                      <a:pt x="287" y="1641"/>
                      <a:pt x="277" y="1627"/>
                      <a:pt x="270" y="1614"/>
                    </a:cubicBezTo>
                    <a:cubicBezTo>
                      <a:pt x="260" y="1601"/>
                      <a:pt x="250" y="1594"/>
                      <a:pt x="244" y="1587"/>
                    </a:cubicBezTo>
                    <a:cubicBezTo>
                      <a:pt x="240" y="1586"/>
                      <a:pt x="235" y="1585"/>
                      <a:pt x="231" y="1585"/>
                    </a:cubicBezTo>
                    <a:cubicBezTo>
                      <a:pt x="225" y="1585"/>
                      <a:pt x="218" y="1587"/>
                      <a:pt x="210" y="1591"/>
                    </a:cubicBezTo>
                    <a:lnTo>
                      <a:pt x="54" y="1681"/>
                    </a:lnTo>
                    <a:cubicBezTo>
                      <a:pt x="40" y="1690"/>
                      <a:pt x="27" y="1704"/>
                      <a:pt x="14" y="1721"/>
                    </a:cubicBezTo>
                    <a:cubicBezTo>
                      <a:pt x="4" y="1741"/>
                      <a:pt x="0" y="1757"/>
                      <a:pt x="0" y="1774"/>
                    </a:cubicBezTo>
                    <a:cubicBezTo>
                      <a:pt x="4" y="1821"/>
                      <a:pt x="17" y="1864"/>
                      <a:pt x="40" y="1896"/>
                    </a:cubicBezTo>
                    <a:cubicBezTo>
                      <a:pt x="64" y="1933"/>
                      <a:pt x="100" y="1960"/>
                      <a:pt x="147" y="1973"/>
                    </a:cubicBezTo>
                    <a:cubicBezTo>
                      <a:pt x="169" y="1980"/>
                      <a:pt x="194" y="1983"/>
                      <a:pt x="222" y="1983"/>
                    </a:cubicBezTo>
                    <a:cubicBezTo>
                      <a:pt x="250" y="1983"/>
                      <a:pt x="282" y="1980"/>
                      <a:pt x="316" y="1973"/>
                    </a:cubicBezTo>
                    <a:cubicBezTo>
                      <a:pt x="384" y="1956"/>
                      <a:pt x="463" y="1924"/>
                      <a:pt x="556" y="1870"/>
                    </a:cubicBezTo>
                    <a:cubicBezTo>
                      <a:pt x="633" y="1827"/>
                      <a:pt x="703" y="1774"/>
                      <a:pt x="766" y="1714"/>
                    </a:cubicBezTo>
                    <a:cubicBezTo>
                      <a:pt x="832" y="1654"/>
                      <a:pt x="889" y="1587"/>
                      <a:pt x="938" y="1517"/>
                    </a:cubicBezTo>
                    <a:cubicBezTo>
                      <a:pt x="985" y="1448"/>
                      <a:pt x="1022" y="1374"/>
                      <a:pt x="1049" y="1298"/>
                    </a:cubicBezTo>
                    <a:cubicBezTo>
                      <a:pt x="1078" y="1222"/>
                      <a:pt x="1092" y="1142"/>
                      <a:pt x="1092" y="1062"/>
                    </a:cubicBezTo>
                    <a:cubicBezTo>
                      <a:pt x="1092" y="998"/>
                      <a:pt x="1082" y="942"/>
                      <a:pt x="1062" y="903"/>
                    </a:cubicBezTo>
                    <a:cubicBezTo>
                      <a:pt x="1045" y="859"/>
                      <a:pt x="1018" y="829"/>
                      <a:pt x="982" y="809"/>
                    </a:cubicBezTo>
                    <a:cubicBezTo>
                      <a:pt x="954" y="792"/>
                      <a:pt x="922" y="785"/>
                      <a:pt x="882" y="785"/>
                    </a:cubicBezTo>
                    <a:cubicBezTo>
                      <a:pt x="875" y="785"/>
                      <a:pt x="867" y="785"/>
                      <a:pt x="859" y="786"/>
                    </a:cubicBezTo>
                    <a:cubicBezTo>
                      <a:pt x="812" y="789"/>
                      <a:pt x="759" y="803"/>
                      <a:pt x="699" y="829"/>
                    </a:cubicBezTo>
                    <a:lnTo>
                      <a:pt x="989" y="310"/>
                    </a:lnTo>
                    <a:cubicBezTo>
                      <a:pt x="995" y="293"/>
                      <a:pt x="1005" y="277"/>
                      <a:pt x="1015" y="257"/>
                    </a:cubicBezTo>
                    <a:cubicBezTo>
                      <a:pt x="1025" y="237"/>
                      <a:pt x="1032" y="217"/>
                      <a:pt x="1032" y="200"/>
                    </a:cubicBezTo>
                    <a:lnTo>
                      <a:pt x="1032" y="40"/>
                    </a:lnTo>
                    <a:cubicBezTo>
                      <a:pt x="1032" y="24"/>
                      <a:pt x="1025" y="11"/>
                      <a:pt x="1015" y="4"/>
                    </a:cubicBezTo>
                    <a:cubicBezTo>
                      <a:pt x="1011" y="2"/>
                      <a:pt x="1007" y="0"/>
                      <a:pt x="1002"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43"/>
              <p:cNvSpPr/>
              <p:nvPr/>
            </p:nvSpPr>
            <p:spPr>
              <a:xfrm>
                <a:off x="7326424" y="3878150"/>
                <a:ext cx="45864" cy="69431"/>
              </a:xfrm>
              <a:custGeom>
                <a:rect b="b" l="l" r="r" t="t"/>
                <a:pathLst>
                  <a:path extrusionOk="0" h="1750" w="1156">
                    <a:moveTo>
                      <a:pt x="667" y="617"/>
                    </a:moveTo>
                    <a:lnTo>
                      <a:pt x="667" y="1104"/>
                    </a:lnTo>
                    <a:lnTo>
                      <a:pt x="330" y="1300"/>
                    </a:lnTo>
                    <a:lnTo>
                      <a:pt x="667" y="617"/>
                    </a:lnTo>
                    <a:close/>
                    <a:moveTo>
                      <a:pt x="900" y="1"/>
                    </a:moveTo>
                    <a:cubicBezTo>
                      <a:pt x="894" y="1"/>
                      <a:pt x="886" y="3"/>
                      <a:pt x="879" y="9"/>
                    </a:cubicBezTo>
                    <a:lnTo>
                      <a:pt x="730" y="95"/>
                    </a:lnTo>
                    <a:cubicBezTo>
                      <a:pt x="703" y="112"/>
                      <a:pt x="676" y="146"/>
                      <a:pt x="650" y="198"/>
                    </a:cubicBezTo>
                    <a:lnTo>
                      <a:pt x="45" y="1420"/>
                    </a:lnTo>
                    <a:cubicBezTo>
                      <a:pt x="34" y="1443"/>
                      <a:pt x="21" y="1466"/>
                      <a:pt x="14" y="1486"/>
                    </a:cubicBezTo>
                    <a:cubicBezTo>
                      <a:pt x="5" y="1509"/>
                      <a:pt x="1" y="1529"/>
                      <a:pt x="1" y="1549"/>
                    </a:cubicBezTo>
                    <a:lnTo>
                      <a:pt x="1" y="1712"/>
                    </a:lnTo>
                    <a:cubicBezTo>
                      <a:pt x="1" y="1729"/>
                      <a:pt x="8" y="1739"/>
                      <a:pt x="18" y="1746"/>
                    </a:cubicBezTo>
                    <a:cubicBezTo>
                      <a:pt x="22" y="1748"/>
                      <a:pt x="27" y="1750"/>
                      <a:pt x="33" y="1750"/>
                    </a:cubicBezTo>
                    <a:cubicBezTo>
                      <a:pt x="40" y="1750"/>
                      <a:pt x="47" y="1748"/>
                      <a:pt x="54" y="1742"/>
                    </a:cubicBezTo>
                    <a:lnTo>
                      <a:pt x="667" y="1389"/>
                    </a:lnTo>
                    <a:lnTo>
                      <a:pt x="667" y="1666"/>
                    </a:lnTo>
                    <a:cubicBezTo>
                      <a:pt x="667" y="1682"/>
                      <a:pt x="673" y="1692"/>
                      <a:pt x="683" y="1699"/>
                    </a:cubicBezTo>
                    <a:cubicBezTo>
                      <a:pt x="688" y="1702"/>
                      <a:pt x="693" y="1704"/>
                      <a:pt x="698" y="1704"/>
                    </a:cubicBezTo>
                    <a:cubicBezTo>
                      <a:pt x="705" y="1704"/>
                      <a:pt x="712" y="1701"/>
                      <a:pt x="719" y="1695"/>
                    </a:cubicBezTo>
                    <a:lnTo>
                      <a:pt x="879" y="1603"/>
                    </a:lnTo>
                    <a:cubicBezTo>
                      <a:pt x="892" y="1595"/>
                      <a:pt x="906" y="1583"/>
                      <a:pt x="916" y="1563"/>
                    </a:cubicBezTo>
                    <a:cubicBezTo>
                      <a:pt x="929" y="1546"/>
                      <a:pt x="932" y="1529"/>
                      <a:pt x="932" y="1512"/>
                    </a:cubicBezTo>
                    <a:lnTo>
                      <a:pt x="932" y="1236"/>
                    </a:lnTo>
                    <a:lnTo>
                      <a:pt x="1102" y="1136"/>
                    </a:lnTo>
                    <a:cubicBezTo>
                      <a:pt x="1115" y="1130"/>
                      <a:pt x="1129" y="1116"/>
                      <a:pt x="1138" y="1096"/>
                    </a:cubicBezTo>
                    <a:cubicBezTo>
                      <a:pt x="1152" y="1081"/>
                      <a:pt x="1155" y="1061"/>
                      <a:pt x="1155" y="1044"/>
                    </a:cubicBezTo>
                    <a:lnTo>
                      <a:pt x="1155" y="884"/>
                    </a:lnTo>
                    <a:cubicBezTo>
                      <a:pt x="1155" y="867"/>
                      <a:pt x="1152" y="854"/>
                      <a:pt x="1138" y="851"/>
                    </a:cubicBezTo>
                    <a:cubicBezTo>
                      <a:pt x="1134" y="848"/>
                      <a:pt x="1129" y="846"/>
                      <a:pt x="1123" y="846"/>
                    </a:cubicBezTo>
                    <a:cubicBezTo>
                      <a:pt x="1117" y="846"/>
                      <a:pt x="1109" y="849"/>
                      <a:pt x="1102" y="854"/>
                    </a:cubicBezTo>
                    <a:lnTo>
                      <a:pt x="932" y="950"/>
                    </a:lnTo>
                    <a:lnTo>
                      <a:pt x="932" y="39"/>
                    </a:lnTo>
                    <a:cubicBezTo>
                      <a:pt x="932" y="23"/>
                      <a:pt x="929" y="9"/>
                      <a:pt x="916" y="6"/>
                    </a:cubicBezTo>
                    <a:cubicBezTo>
                      <a:pt x="911" y="3"/>
                      <a:pt x="906" y="1"/>
                      <a:pt x="900"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43"/>
              <p:cNvSpPr/>
              <p:nvPr/>
            </p:nvSpPr>
            <p:spPr>
              <a:xfrm>
                <a:off x="7397999" y="3851409"/>
                <a:ext cx="10315" cy="68201"/>
              </a:xfrm>
              <a:custGeom>
                <a:rect b="b" l="l" r="r" t="t"/>
                <a:pathLst>
                  <a:path extrusionOk="0" h="1719" w="260">
                    <a:moveTo>
                      <a:pt x="228" y="0"/>
                    </a:moveTo>
                    <a:cubicBezTo>
                      <a:pt x="221" y="0"/>
                      <a:pt x="214" y="3"/>
                      <a:pt x="206" y="8"/>
                    </a:cubicBezTo>
                    <a:lnTo>
                      <a:pt x="53" y="94"/>
                    </a:lnTo>
                    <a:cubicBezTo>
                      <a:pt x="40" y="101"/>
                      <a:pt x="27" y="114"/>
                      <a:pt x="17" y="134"/>
                    </a:cubicBezTo>
                    <a:cubicBezTo>
                      <a:pt x="7" y="151"/>
                      <a:pt x="0" y="171"/>
                      <a:pt x="0" y="187"/>
                    </a:cubicBezTo>
                    <a:lnTo>
                      <a:pt x="0" y="1681"/>
                    </a:lnTo>
                    <a:cubicBezTo>
                      <a:pt x="0" y="1698"/>
                      <a:pt x="7" y="1711"/>
                      <a:pt x="17" y="1715"/>
                    </a:cubicBezTo>
                    <a:cubicBezTo>
                      <a:pt x="21" y="1717"/>
                      <a:pt x="26" y="1719"/>
                      <a:pt x="31" y="1719"/>
                    </a:cubicBezTo>
                    <a:cubicBezTo>
                      <a:pt x="38" y="1719"/>
                      <a:pt x="46" y="1716"/>
                      <a:pt x="53" y="1711"/>
                    </a:cubicBezTo>
                    <a:lnTo>
                      <a:pt x="206" y="1624"/>
                    </a:lnTo>
                    <a:cubicBezTo>
                      <a:pt x="220" y="1618"/>
                      <a:pt x="232" y="1604"/>
                      <a:pt x="243" y="1584"/>
                    </a:cubicBezTo>
                    <a:cubicBezTo>
                      <a:pt x="252" y="1568"/>
                      <a:pt x="260" y="1551"/>
                      <a:pt x="260" y="1535"/>
                    </a:cubicBezTo>
                    <a:lnTo>
                      <a:pt x="260" y="38"/>
                    </a:lnTo>
                    <a:cubicBezTo>
                      <a:pt x="260" y="21"/>
                      <a:pt x="252" y="11"/>
                      <a:pt x="243" y="5"/>
                    </a:cubicBezTo>
                    <a:cubicBezTo>
                      <a:pt x="238" y="2"/>
                      <a:pt x="233" y="0"/>
                      <a:pt x="228"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43"/>
              <p:cNvSpPr/>
              <p:nvPr/>
            </p:nvSpPr>
            <p:spPr>
              <a:xfrm>
                <a:off x="7418590" y="3839030"/>
                <a:ext cx="11109" cy="68558"/>
              </a:xfrm>
              <a:custGeom>
                <a:rect b="b" l="l" r="r" t="t"/>
                <a:pathLst>
                  <a:path extrusionOk="0" h="1728" w="280">
                    <a:moveTo>
                      <a:pt x="250" y="0"/>
                    </a:moveTo>
                    <a:cubicBezTo>
                      <a:pt x="242" y="0"/>
                      <a:pt x="234" y="3"/>
                      <a:pt x="226" y="7"/>
                    </a:cubicBezTo>
                    <a:lnTo>
                      <a:pt x="57" y="107"/>
                    </a:lnTo>
                    <a:cubicBezTo>
                      <a:pt x="40" y="114"/>
                      <a:pt x="26" y="127"/>
                      <a:pt x="17" y="147"/>
                    </a:cubicBezTo>
                    <a:cubicBezTo>
                      <a:pt x="6" y="163"/>
                      <a:pt x="0" y="183"/>
                      <a:pt x="0" y="200"/>
                    </a:cubicBezTo>
                    <a:lnTo>
                      <a:pt x="0" y="376"/>
                    </a:lnTo>
                    <a:cubicBezTo>
                      <a:pt x="0" y="393"/>
                      <a:pt x="6" y="403"/>
                      <a:pt x="17" y="410"/>
                    </a:cubicBezTo>
                    <a:cubicBezTo>
                      <a:pt x="21" y="413"/>
                      <a:pt x="26" y="414"/>
                      <a:pt x="32" y="414"/>
                    </a:cubicBezTo>
                    <a:cubicBezTo>
                      <a:pt x="39" y="414"/>
                      <a:pt x="47" y="412"/>
                      <a:pt x="57" y="406"/>
                    </a:cubicBezTo>
                    <a:lnTo>
                      <a:pt x="226" y="310"/>
                    </a:lnTo>
                    <a:cubicBezTo>
                      <a:pt x="240" y="300"/>
                      <a:pt x="252" y="286"/>
                      <a:pt x="263" y="270"/>
                    </a:cubicBezTo>
                    <a:cubicBezTo>
                      <a:pt x="272" y="250"/>
                      <a:pt x="280" y="234"/>
                      <a:pt x="280" y="217"/>
                    </a:cubicBezTo>
                    <a:lnTo>
                      <a:pt x="280" y="40"/>
                    </a:lnTo>
                    <a:cubicBezTo>
                      <a:pt x="280" y="24"/>
                      <a:pt x="272" y="11"/>
                      <a:pt x="263" y="4"/>
                    </a:cubicBezTo>
                    <a:cubicBezTo>
                      <a:pt x="259" y="1"/>
                      <a:pt x="254" y="0"/>
                      <a:pt x="250" y="0"/>
                    </a:cubicBezTo>
                    <a:close/>
                    <a:moveTo>
                      <a:pt x="240" y="439"/>
                    </a:moveTo>
                    <a:cubicBezTo>
                      <a:pt x="233" y="439"/>
                      <a:pt x="224" y="442"/>
                      <a:pt x="216" y="446"/>
                    </a:cubicBezTo>
                    <a:lnTo>
                      <a:pt x="63" y="533"/>
                    </a:lnTo>
                    <a:cubicBezTo>
                      <a:pt x="50" y="543"/>
                      <a:pt x="37" y="556"/>
                      <a:pt x="26" y="573"/>
                    </a:cubicBezTo>
                    <a:cubicBezTo>
                      <a:pt x="17" y="593"/>
                      <a:pt x="10" y="610"/>
                      <a:pt x="10" y="626"/>
                    </a:cubicBezTo>
                    <a:lnTo>
                      <a:pt x="10" y="1687"/>
                    </a:lnTo>
                    <a:cubicBezTo>
                      <a:pt x="10" y="1703"/>
                      <a:pt x="17" y="1717"/>
                      <a:pt x="26" y="1723"/>
                    </a:cubicBezTo>
                    <a:cubicBezTo>
                      <a:pt x="31" y="1726"/>
                      <a:pt x="35" y="1727"/>
                      <a:pt x="40" y="1727"/>
                    </a:cubicBezTo>
                    <a:cubicBezTo>
                      <a:pt x="47" y="1727"/>
                      <a:pt x="55" y="1724"/>
                      <a:pt x="63" y="1720"/>
                    </a:cubicBezTo>
                    <a:lnTo>
                      <a:pt x="216" y="1634"/>
                    </a:lnTo>
                    <a:cubicBezTo>
                      <a:pt x="229" y="1623"/>
                      <a:pt x="243" y="1611"/>
                      <a:pt x="252" y="1594"/>
                    </a:cubicBezTo>
                    <a:cubicBezTo>
                      <a:pt x="263" y="1574"/>
                      <a:pt x="269" y="1557"/>
                      <a:pt x="269" y="1540"/>
                    </a:cubicBezTo>
                    <a:lnTo>
                      <a:pt x="269" y="476"/>
                    </a:lnTo>
                    <a:cubicBezTo>
                      <a:pt x="269" y="459"/>
                      <a:pt x="263" y="450"/>
                      <a:pt x="252" y="443"/>
                    </a:cubicBezTo>
                    <a:cubicBezTo>
                      <a:pt x="249" y="440"/>
                      <a:pt x="244" y="439"/>
                      <a:pt x="240" y="439"/>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43"/>
              <p:cNvSpPr/>
              <p:nvPr/>
            </p:nvSpPr>
            <p:spPr>
              <a:xfrm>
                <a:off x="7440094" y="3827127"/>
                <a:ext cx="37771" cy="68281"/>
              </a:xfrm>
              <a:custGeom>
                <a:rect b="b" l="l" r="r" t="t"/>
                <a:pathLst>
                  <a:path extrusionOk="0" h="1721" w="952">
                    <a:moveTo>
                      <a:pt x="227" y="1"/>
                    </a:moveTo>
                    <a:cubicBezTo>
                      <a:pt x="219" y="1"/>
                      <a:pt x="211" y="4"/>
                      <a:pt x="203" y="7"/>
                    </a:cubicBezTo>
                    <a:lnTo>
                      <a:pt x="50" y="94"/>
                    </a:lnTo>
                    <a:cubicBezTo>
                      <a:pt x="37" y="104"/>
                      <a:pt x="23" y="118"/>
                      <a:pt x="14" y="134"/>
                    </a:cubicBezTo>
                    <a:cubicBezTo>
                      <a:pt x="3" y="154"/>
                      <a:pt x="0" y="171"/>
                      <a:pt x="0" y="187"/>
                    </a:cubicBezTo>
                    <a:lnTo>
                      <a:pt x="0" y="1684"/>
                    </a:lnTo>
                    <a:cubicBezTo>
                      <a:pt x="0" y="1701"/>
                      <a:pt x="3" y="1711"/>
                      <a:pt x="14" y="1717"/>
                    </a:cubicBezTo>
                    <a:cubicBezTo>
                      <a:pt x="17" y="1720"/>
                      <a:pt x="22" y="1721"/>
                      <a:pt x="26" y="1721"/>
                    </a:cubicBezTo>
                    <a:cubicBezTo>
                      <a:pt x="34" y="1721"/>
                      <a:pt x="42" y="1718"/>
                      <a:pt x="50" y="1714"/>
                    </a:cubicBezTo>
                    <a:lnTo>
                      <a:pt x="203" y="1628"/>
                    </a:lnTo>
                    <a:cubicBezTo>
                      <a:pt x="217" y="1618"/>
                      <a:pt x="229" y="1604"/>
                      <a:pt x="240" y="1588"/>
                    </a:cubicBezTo>
                    <a:cubicBezTo>
                      <a:pt x="249" y="1568"/>
                      <a:pt x="256" y="1551"/>
                      <a:pt x="256" y="1535"/>
                    </a:cubicBezTo>
                    <a:lnTo>
                      <a:pt x="256" y="1142"/>
                    </a:lnTo>
                    <a:lnTo>
                      <a:pt x="632" y="1338"/>
                    </a:lnTo>
                    <a:cubicBezTo>
                      <a:pt x="639" y="1345"/>
                      <a:pt x="648" y="1345"/>
                      <a:pt x="662" y="1349"/>
                    </a:cubicBezTo>
                    <a:cubicBezTo>
                      <a:pt x="676" y="1349"/>
                      <a:pt x="692" y="1341"/>
                      <a:pt x="712" y="1332"/>
                    </a:cubicBezTo>
                    <a:lnTo>
                      <a:pt x="905" y="1222"/>
                    </a:lnTo>
                    <a:cubicBezTo>
                      <a:pt x="918" y="1212"/>
                      <a:pt x="928" y="1202"/>
                      <a:pt x="938" y="1185"/>
                    </a:cubicBezTo>
                    <a:cubicBezTo>
                      <a:pt x="948" y="1169"/>
                      <a:pt x="952" y="1155"/>
                      <a:pt x="952" y="1139"/>
                    </a:cubicBezTo>
                    <a:cubicBezTo>
                      <a:pt x="952" y="1132"/>
                      <a:pt x="952" y="1125"/>
                      <a:pt x="948" y="1122"/>
                    </a:cubicBezTo>
                    <a:cubicBezTo>
                      <a:pt x="945" y="1116"/>
                      <a:pt x="941" y="1112"/>
                      <a:pt x="932" y="1109"/>
                    </a:cubicBezTo>
                    <a:lnTo>
                      <a:pt x="429" y="839"/>
                    </a:lnTo>
                    <a:lnTo>
                      <a:pt x="888" y="144"/>
                    </a:lnTo>
                    <a:cubicBezTo>
                      <a:pt x="898" y="131"/>
                      <a:pt x="905" y="118"/>
                      <a:pt x="908" y="111"/>
                    </a:cubicBezTo>
                    <a:cubicBezTo>
                      <a:pt x="908" y="104"/>
                      <a:pt x="912" y="94"/>
                      <a:pt x="912" y="87"/>
                    </a:cubicBezTo>
                    <a:cubicBezTo>
                      <a:pt x="912" y="71"/>
                      <a:pt x="905" y="61"/>
                      <a:pt x="898" y="58"/>
                    </a:cubicBezTo>
                    <a:cubicBezTo>
                      <a:pt x="894" y="55"/>
                      <a:pt x="888" y="53"/>
                      <a:pt x="883" y="53"/>
                    </a:cubicBezTo>
                    <a:cubicBezTo>
                      <a:pt x="876" y="53"/>
                      <a:pt x="869" y="56"/>
                      <a:pt x="862" y="61"/>
                    </a:cubicBezTo>
                    <a:lnTo>
                      <a:pt x="662" y="177"/>
                    </a:lnTo>
                    <a:cubicBezTo>
                      <a:pt x="642" y="187"/>
                      <a:pt x="628" y="201"/>
                      <a:pt x="616" y="217"/>
                    </a:cubicBezTo>
                    <a:cubicBezTo>
                      <a:pt x="602" y="234"/>
                      <a:pt x="593" y="247"/>
                      <a:pt x="585" y="261"/>
                    </a:cubicBezTo>
                    <a:lnTo>
                      <a:pt x="256" y="756"/>
                    </a:lnTo>
                    <a:lnTo>
                      <a:pt x="256" y="38"/>
                    </a:lnTo>
                    <a:cubicBezTo>
                      <a:pt x="256" y="21"/>
                      <a:pt x="249" y="11"/>
                      <a:pt x="240" y="4"/>
                    </a:cubicBezTo>
                    <a:cubicBezTo>
                      <a:pt x="236" y="2"/>
                      <a:pt x="231" y="1"/>
                      <a:pt x="227"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43"/>
              <p:cNvSpPr/>
              <p:nvPr/>
            </p:nvSpPr>
            <p:spPr>
              <a:xfrm>
                <a:off x="7479254" y="3811813"/>
                <a:ext cx="38604" cy="54513"/>
              </a:xfrm>
              <a:custGeom>
                <a:rect b="b" l="l" r="r" t="t"/>
                <a:pathLst>
                  <a:path extrusionOk="0" h="1374" w="973">
                    <a:moveTo>
                      <a:pt x="608" y="303"/>
                    </a:moveTo>
                    <a:cubicBezTo>
                      <a:pt x="627" y="303"/>
                      <a:pt x="643" y="307"/>
                      <a:pt x="656" y="318"/>
                    </a:cubicBezTo>
                    <a:cubicBezTo>
                      <a:pt x="673" y="327"/>
                      <a:pt x="683" y="344"/>
                      <a:pt x="690" y="364"/>
                    </a:cubicBezTo>
                    <a:cubicBezTo>
                      <a:pt x="696" y="384"/>
                      <a:pt x="703" y="407"/>
                      <a:pt x="706" y="427"/>
                    </a:cubicBezTo>
                    <a:lnTo>
                      <a:pt x="260" y="686"/>
                    </a:lnTo>
                    <a:cubicBezTo>
                      <a:pt x="260" y="660"/>
                      <a:pt x="267" y="633"/>
                      <a:pt x="277" y="603"/>
                    </a:cubicBezTo>
                    <a:cubicBezTo>
                      <a:pt x="287" y="570"/>
                      <a:pt x="300" y="540"/>
                      <a:pt x="320" y="510"/>
                    </a:cubicBezTo>
                    <a:cubicBezTo>
                      <a:pt x="337" y="477"/>
                      <a:pt x="360" y="447"/>
                      <a:pt x="387" y="421"/>
                    </a:cubicBezTo>
                    <a:cubicBezTo>
                      <a:pt x="417" y="390"/>
                      <a:pt x="447" y="367"/>
                      <a:pt x="487" y="344"/>
                    </a:cubicBezTo>
                    <a:cubicBezTo>
                      <a:pt x="530" y="321"/>
                      <a:pt x="564" y="307"/>
                      <a:pt x="590" y="304"/>
                    </a:cubicBezTo>
                    <a:cubicBezTo>
                      <a:pt x="596" y="303"/>
                      <a:pt x="602" y="303"/>
                      <a:pt x="608" y="303"/>
                    </a:cubicBezTo>
                    <a:close/>
                    <a:moveTo>
                      <a:pt x="704" y="1"/>
                    </a:moveTo>
                    <a:cubicBezTo>
                      <a:pt x="698" y="1"/>
                      <a:pt x="692" y="1"/>
                      <a:pt x="686" y="1"/>
                    </a:cubicBezTo>
                    <a:cubicBezTo>
                      <a:pt x="627" y="5"/>
                      <a:pt x="560" y="28"/>
                      <a:pt x="487" y="71"/>
                    </a:cubicBezTo>
                    <a:cubicBezTo>
                      <a:pt x="413" y="114"/>
                      <a:pt x="347" y="168"/>
                      <a:pt x="287" y="234"/>
                    </a:cubicBezTo>
                    <a:cubicBezTo>
                      <a:pt x="227" y="301"/>
                      <a:pt x="174" y="373"/>
                      <a:pt x="134" y="453"/>
                    </a:cubicBezTo>
                    <a:cubicBezTo>
                      <a:pt x="91" y="533"/>
                      <a:pt x="57" y="617"/>
                      <a:pt x="34" y="706"/>
                    </a:cubicBezTo>
                    <a:cubicBezTo>
                      <a:pt x="14" y="793"/>
                      <a:pt x="1" y="880"/>
                      <a:pt x="1" y="966"/>
                    </a:cubicBezTo>
                    <a:cubicBezTo>
                      <a:pt x="1" y="1056"/>
                      <a:pt x="14" y="1132"/>
                      <a:pt x="34" y="1196"/>
                    </a:cubicBezTo>
                    <a:cubicBezTo>
                      <a:pt x="57" y="1259"/>
                      <a:pt x="91" y="1305"/>
                      <a:pt x="134" y="1335"/>
                    </a:cubicBezTo>
                    <a:cubicBezTo>
                      <a:pt x="167" y="1360"/>
                      <a:pt x="209" y="1373"/>
                      <a:pt x="256" y="1373"/>
                    </a:cubicBezTo>
                    <a:cubicBezTo>
                      <a:pt x="266" y="1373"/>
                      <a:pt x="277" y="1373"/>
                      <a:pt x="287" y="1371"/>
                    </a:cubicBezTo>
                    <a:cubicBezTo>
                      <a:pt x="347" y="1368"/>
                      <a:pt x="413" y="1345"/>
                      <a:pt x="487" y="1302"/>
                    </a:cubicBezTo>
                    <a:cubicBezTo>
                      <a:pt x="560" y="1259"/>
                      <a:pt x="623" y="1209"/>
                      <a:pt x="679" y="1156"/>
                    </a:cubicBezTo>
                    <a:cubicBezTo>
                      <a:pt x="736" y="1099"/>
                      <a:pt x="783" y="1046"/>
                      <a:pt x="823" y="992"/>
                    </a:cubicBezTo>
                    <a:cubicBezTo>
                      <a:pt x="859" y="940"/>
                      <a:pt x="889" y="889"/>
                      <a:pt x="909" y="843"/>
                    </a:cubicBezTo>
                    <a:cubicBezTo>
                      <a:pt x="926" y="800"/>
                      <a:pt x="936" y="766"/>
                      <a:pt x="939" y="743"/>
                    </a:cubicBezTo>
                    <a:cubicBezTo>
                      <a:pt x="939" y="726"/>
                      <a:pt x="936" y="717"/>
                      <a:pt x="923" y="710"/>
                    </a:cubicBezTo>
                    <a:cubicBezTo>
                      <a:pt x="919" y="707"/>
                      <a:pt x="914" y="706"/>
                      <a:pt x="910" y="706"/>
                    </a:cubicBezTo>
                    <a:cubicBezTo>
                      <a:pt x="902" y="706"/>
                      <a:pt x="894" y="709"/>
                      <a:pt x="886" y="713"/>
                    </a:cubicBezTo>
                    <a:lnTo>
                      <a:pt x="726" y="806"/>
                    </a:lnTo>
                    <a:cubicBezTo>
                      <a:pt x="710" y="813"/>
                      <a:pt x="699" y="823"/>
                      <a:pt x="690" y="833"/>
                    </a:cubicBezTo>
                    <a:cubicBezTo>
                      <a:pt x="679" y="843"/>
                      <a:pt x="670" y="860"/>
                      <a:pt x="653" y="880"/>
                    </a:cubicBezTo>
                    <a:cubicBezTo>
                      <a:pt x="636" y="903"/>
                      <a:pt x="616" y="929"/>
                      <a:pt x="590" y="952"/>
                    </a:cubicBezTo>
                    <a:cubicBezTo>
                      <a:pt x="564" y="979"/>
                      <a:pt x="530" y="1003"/>
                      <a:pt x="487" y="1029"/>
                    </a:cubicBezTo>
                    <a:cubicBezTo>
                      <a:pt x="457" y="1046"/>
                      <a:pt x="430" y="1056"/>
                      <a:pt x="400" y="1062"/>
                    </a:cubicBezTo>
                    <a:cubicBezTo>
                      <a:pt x="384" y="1066"/>
                      <a:pt x="369" y="1069"/>
                      <a:pt x="354" y="1069"/>
                    </a:cubicBezTo>
                    <a:cubicBezTo>
                      <a:pt x="345" y="1069"/>
                      <a:pt x="336" y="1068"/>
                      <a:pt x="327" y="1066"/>
                    </a:cubicBezTo>
                    <a:cubicBezTo>
                      <a:pt x="307" y="1059"/>
                      <a:pt x="290" y="1046"/>
                      <a:pt x="277" y="1026"/>
                    </a:cubicBezTo>
                    <a:cubicBezTo>
                      <a:pt x="264" y="1006"/>
                      <a:pt x="260" y="979"/>
                      <a:pt x="260" y="946"/>
                    </a:cubicBezTo>
                    <a:lnTo>
                      <a:pt x="919" y="563"/>
                    </a:lnTo>
                    <a:cubicBezTo>
                      <a:pt x="932" y="557"/>
                      <a:pt x="946" y="544"/>
                      <a:pt x="955" y="524"/>
                    </a:cubicBezTo>
                    <a:cubicBezTo>
                      <a:pt x="966" y="507"/>
                      <a:pt x="972" y="490"/>
                      <a:pt x="972" y="473"/>
                    </a:cubicBezTo>
                    <a:lnTo>
                      <a:pt x="972" y="370"/>
                    </a:lnTo>
                    <a:cubicBezTo>
                      <a:pt x="972" y="290"/>
                      <a:pt x="959" y="224"/>
                      <a:pt x="936" y="168"/>
                    </a:cubicBezTo>
                    <a:cubicBezTo>
                      <a:pt x="912" y="111"/>
                      <a:pt x="883" y="68"/>
                      <a:pt x="839" y="38"/>
                    </a:cubicBezTo>
                    <a:cubicBezTo>
                      <a:pt x="800" y="14"/>
                      <a:pt x="756" y="1"/>
                      <a:pt x="704"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43"/>
              <p:cNvSpPr/>
              <p:nvPr/>
            </p:nvSpPr>
            <p:spPr>
              <a:xfrm>
                <a:off x="7523889" y="3786658"/>
                <a:ext cx="34874" cy="55624"/>
              </a:xfrm>
              <a:custGeom>
                <a:rect b="b" l="l" r="r" t="t"/>
                <a:pathLst>
                  <a:path extrusionOk="0" h="1402" w="879">
                    <a:moveTo>
                      <a:pt x="694" y="0"/>
                    </a:moveTo>
                    <a:cubicBezTo>
                      <a:pt x="666" y="0"/>
                      <a:pt x="636" y="4"/>
                      <a:pt x="602" y="14"/>
                    </a:cubicBezTo>
                    <a:cubicBezTo>
                      <a:pt x="552" y="26"/>
                      <a:pt x="492" y="49"/>
                      <a:pt x="429" y="89"/>
                    </a:cubicBezTo>
                    <a:cubicBezTo>
                      <a:pt x="366" y="126"/>
                      <a:pt x="306" y="169"/>
                      <a:pt x="257" y="220"/>
                    </a:cubicBezTo>
                    <a:cubicBezTo>
                      <a:pt x="207" y="269"/>
                      <a:pt x="167" y="323"/>
                      <a:pt x="130" y="376"/>
                    </a:cubicBezTo>
                    <a:cubicBezTo>
                      <a:pt x="93" y="429"/>
                      <a:pt x="70" y="485"/>
                      <a:pt x="50" y="539"/>
                    </a:cubicBezTo>
                    <a:cubicBezTo>
                      <a:pt x="30" y="596"/>
                      <a:pt x="24" y="645"/>
                      <a:pt x="24" y="688"/>
                    </a:cubicBezTo>
                    <a:cubicBezTo>
                      <a:pt x="24" y="735"/>
                      <a:pt x="27" y="775"/>
                      <a:pt x="37" y="808"/>
                    </a:cubicBezTo>
                    <a:cubicBezTo>
                      <a:pt x="47" y="841"/>
                      <a:pt x="60" y="868"/>
                      <a:pt x="84" y="885"/>
                    </a:cubicBezTo>
                    <a:cubicBezTo>
                      <a:pt x="107" y="901"/>
                      <a:pt x="137" y="912"/>
                      <a:pt x="177" y="912"/>
                    </a:cubicBezTo>
                    <a:cubicBezTo>
                      <a:pt x="213" y="912"/>
                      <a:pt x="263" y="905"/>
                      <a:pt x="320" y="885"/>
                    </a:cubicBezTo>
                    <a:cubicBezTo>
                      <a:pt x="380" y="865"/>
                      <a:pt x="429" y="848"/>
                      <a:pt x="466" y="838"/>
                    </a:cubicBezTo>
                    <a:cubicBezTo>
                      <a:pt x="506" y="825"/>
                      <a:pt x="536" y="815"/>
                      <a:pt x="559" y="812"/>
                    </a:cubicBezTo>
                    <a:cubicBezTo>
                      <a:pt x="571" y="810"/>
                      <a:pt x="581" y="809"/>
                      <a:pt x="589" y="809"/>
                    </a:cubicBezTo>
                    <a:cubicBezTo>
                      <a:pt x="597" y="809"/>
                      <a:pt x="602" y="810"/>
                      <a:pt x="606" y="812"/>
                    </a:cubicBezTo>
                    <a:cubicBezTo>
                      <a:pt x="616" y="818"/>
                      <a:pt x="619" y="828"/>
                      <a:pt x="619" y="845"/>
                    </a:cubicBezTo>
                    <a:cubicBezTo>
                      <a:pt x="619" y="861"/>
                      <a:pt x="616" y="881"/>
                      <a:pt x="602" y="898"/>
                    </a:cubicBezTo>
                    <a:cubicBezTo>
                      <a:pt x="592" y="918"/>
                      <a:pt x="576" y="935"/>
                      <a:pt x="559" y="952"/>
                    </a:cubicBezTo>
                    <a:cubicBezTo>
                      <a:pt x="539" y="968"/>
                      <a:pt x="523" y="984"/>
                      <a:pt x="499" y="1001"/>
                    </a:cubicBezTo>
                    <a:cubicBezTo>
                      <a:pt x="480" y="1015"/>
                      <a:pt x="460" y="1027"/>
                      <a:pt x="440" y="1041"/>
                    </a:cubicBezTo>
                    <a:cubicBezTo>
                      <a:pt x="393" y="1064"/>
                      <a:pt x="360" y="1081"/>
                      <a:pt x="340" y="1081"/>
                    </a:cubicBezTo>
                    <a:cubicBezTo>
                      <a:pt x="334" y="1082"/>
                      <a:pt x="328" y="1082"/>
                      <a:pt x="323" y="1082"/>
                    </a:cubicBezTo>
                    <a:cubicBezTo>
                      <a:pt x="308" y="1082"/>
                      <a:pt x="296" y="1079"/>
                      <a:pt x="286" y="1075"/>
                    </a:cubicBezTo>
                    <a:cubicBezTo>
                      <a:pt x="273" y="1067"/>
                      <a:pt x="263" y="1064"/>
                      <a:pt x="253" y="1058"/>
                    </a:cubicBezTo>
                    <a:cubicBezTo>
                      <a:pt x="250" y="1057"/>
                      <a:pt x="248" y="1057"/>
                      <a:pt x="244" y="1057"/>
                    </a:cubicBezTo>
                    <a:cubicBezTo>
                      <a:pt x="235" y="1057"/>
                      <a:pt x="221" y="1060"/>
                      <a:pt x="207" y="1067"/>
                    </a:cubicBezTo>
                    <a:lnTo>
                      <a:pt x="57" y="1158"/>
                    </a:lnTo>
                    <a:cubicBezTo>
                      <a:pt x="40" y="1164"/>
                      <a:pt x="30" y="1178"/>
                      <a:pt x="17" y="1197"/>
                    </a:cubicBezTo>
                    <a:cubicBezTo>
                      <a:pt x="7" y="1214"/>
                      <a:pt x="1" y="1234"/>
                      <a:pt x="4" y="1247"/>
                    </a:cubicBezTo>
                    <a:cubicBezTo>
                      <a:pt x="4" y="1284"/>
                      <a:pt x="13" y="1314"/>
                      <a:pt x="33" y="1340"/>
                    </a:cubicBezTo>
                    <a:cubicBezTo>
                      <a:pt x="53" y="1367"/>
                      <a:pt x="84" y="1387"/>
                      <a:pt x="120" y="1397"/>
                    </a:cubicBezTo>
                    <a:cubicBezTo>
                      <a:pt x="136" y="1400"/>
                      <a:pt x="152" y="1401"/>
                      <a:pt x="169" y="1401"/>
                    </a:cubicBezTo>
                    <a:cubicBezTo>
                      <a:pt x="194" y="1401"/>
                      <a:pt x="222" y="1398"/>
                      <a:pt x="253" y="1391"/>
                    </a:cubicBezTo>
                    <a:cubicBezTo>
                      <a:pt x="306" y="1380"/>
                      <a:pt x="369" y="1354"/>
                      <a:pt x="440" y="1314"/>
                    </a:cubicBezTo>
                    <a:cubicBezTo>
                      <a:pt x="506" y="1274"/>
                      <a:pt x="569" y="1227"/>
                      <a:pt x="622" y="1178"/>
                    </a:cubicBezTo>
                    <a:cubicBezTo>
                      <a:pt x="679" y="1124"/>
                      <a:pt x="725" y="1071"/>
                      <a:pt x="762" y="1015"/>
                    </a:cubicBezTo>
                    <a:cubicBezTo>
                      <a:pt x="799" y="958"/>
                      <a:pt x="828" y="905"/>
                      <a:pt x="848" y="848"/>
                    </a:cubicBezTo>
                    <a:cubicBezTo>
                      <a:pt x="868" y="795"/>
                      <a:pt x="879" y="742"/>
                      <a:pt x="879" y="699"/>
                    </a:cubicBezTo>
                    <a:cubicBezTo>
                      <a:pt x="879" y="605"/>
                      <a:pt x="852" y="545"/>
                      <a:pt x="805" y="509"/>
                    </a:cubicBezTo>
                    <a:cubicBezTo>
                      <a:pt x="784" y="494"/>
                      <a:pt x="756" y="486"/>
                      <a:pt x="720" y="486"/>
                    </a:cubicBezTo>
                    <a:cubicBezTo>
                      <a:pt x="676" y="486"/>
                      <a:pt x="622" y="497"/>
                      <a:pt x="556" y="519"/>
                    </a:cubicBezTo>
                    <a:cubicBezTo>
                      <a:pt x="499" y="539"/>
                      <a:pt x="452" y="552"/>
                      <a:pt x="416" y="565"/>
                    </a:cubicBezTo>
                    <a:cubicBezTo>
                      <a:pt x="380" y="576"/>
                      <a:pt x="353" y="582"/>
                      <a:pt x="329" y="585"/>
                    </a:cubicBezTo>
                    <a:cubicBezTo>
                      <a:pt x="324" y="586"/>
                      <a:pt x="319" y="586"/>
                      <a:pt x="315" y="586"/>
                    </a:cubicBezTo>
                    <a:cubicBezTo>
                      <a:pt x="303" y="586"/>
                      <a:pt x="295" y="583"/>
                      <a:pt x="290" y="579"/>
                    </a:cubicBezTo>
                    <a:cubicBezTo>
                      <a:pt x="283" y="572"/>
                      <a:pt x="280" y="559"/>
                      <a:pt x="280" y="542"/>
                    </a:cubicBezTo>
                    <a:cubicBezTo>
                      <a:pt x="280" y="505"/>
                      <a:pt x="293" y="473"/>
                      <a:pt x="323" y="442"/>
                    </a:cubicBezTo>
                    <a:cubicBezTo>
                      <a:pt x="357" y="413"/>
                      <a:pt x="389" y="386"/>
                      <a:pt x="429" y="362"/>
                    </a:cubicBezTo>
                    <a:cubicBezTo>
                      <a:pt x="469" y="339"/>
                      <a:pt x="499" y="326"/>
                      <a:pt x="519" y="323"/>
                    </a:cubicBezTo>
                    <a:cubicBezTo>
                      <a:pt x="529" y="321"/>
                      <a:pt x="538" y="320"/>
                      <a:pt x="545" y="320"/>
                    </a:cubicBezTo>
                    <a:cubicBezTo>
                      <a:pt x="552" y="320"/>
                      <a:pt x="559" y="321"/>
                      <a:pt x="566" y="323"/>
                    </a:cubicBezTo>
                    <a:cubicBezTo>
                      <a:pt x="576" y="329"/>
                      <a:pt x="589" y="333"/>
                      <a:pt x="599" y="333"/>
                    </a:cubicBezTo>
                    <a:cubicBezTo>
                      <a:pt x="602" y="334"/>
                      <a:pt x="604" y="334"/>
                      <a:pt x="607" y="334"/>
                    </a:cubicBezTo>
                    <a:cubicBezTo>
                      <a:pt x="616" y="334"/>
                      <a:pt x="627" y="330"/>
                      <a:pt x="642" y="319"/>
                    </a:cubicBezTo>
                    <a:lnTo>
                      <a:pt x="796" y="233"/>
                    </a:lnTo>
                    <a:cubicBezTo>
                      <a:pt x="808" y="223"/>
                      <a:pt x="822" y="209"/>
                      <a:pt x="832" y="193"/>
                    </a:cubicBezTo>
                    <a:cubicBezTo>
                      <a:pt x="845" y="173"/>
                      <a:pt x="848" y="156"/>
                      <a:pt x="848" y="140"/>
                    </a:cubicBezTo>
                    <a:cubicBezTo>
                      <a:pt x="845" y="106"/>
                      <a:pt x="836" y="77"/>
                      <a:pt x="816" y="49"/>
                    </a:cubicBezTo>
                    <a:cubicBezTo>
                      <a:pt x="796" y="26"/>
                      <a:pt x="765" y="14"/>
                      <a:pt x="732" y="3"/>
                    </a:cubicBezTo>
                    <a:cubicBezTo>
                      <a:pt x="720" y="1"/>
                      <a:pt x="707" y="0"/>
                      <a:pt x="694"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43"/>
              <p:cNvSpPr/>
              <p:nvPr/>
            </p:nvSpPr>
            <p:spPr>
              <a:xfrm>
                <a:off x="7226045" y="3813717"/>
                <a:ext cx="485543" cy="297602"/>
              </a:xfrm>
              <a:custGeom>
                <a:rect b="b" l="l" r="r" t="t"/>
                <a:pathLst>
                  <a:path extrusionOk="0" h="7501" w="12238">
                    <a:moveTo>
                      <a:pt x="12062" y="0"/>
                    </a:moveTo>
                    <a:cubicBezTo>
                      <a:pt x="12017" y="0"/>
                      <a:pt x="11965" y="15"/>
                      <a:pt x="11911" y="46"/>
                    </a:cubicBezTo>
                    <a:lnTo>
                      <a:pt x="326" y="6736"/>
                    </a:lnTo>
                    <a:cubicBezTo>
                      <a:pt x="146" y="6839"/>
                      <a:pt x="0" y="7085"/>
                      <a:pt x="0" y="7281"/>
                    </a:cubicBezTo>
                    <a:cubicBezTo>
                      <a:pt x="0" y="7421"/>
                      <a:pt x="71" y="7500"/>
                      <a:pt x="176" y="7500"/>
                    </a:cubicBezTo>
                    <a:cubicBezTo>
                      <a:pt x="221" y="7500"/>
                      <a:pt x="272" y="7486"/>
                      <a:pt x="326" y="7455"/>
                    </a:cubicBezTo>
                    <a:lnTo>
                      <a:pt x="11911" y="761"/>
                    </a:lnTo>
                    <a:cubicBezTo>
                      <a:pt x="12091" y="658"/>
                      <a:pt x="12238" y="416"/>
                      <a:pt x="12238" y="216"/>
                    </a:cubicBezTo>
                    <a:cubicBezTo>
                      <a:pt x="12238" y="79"/>
                      <a:pt x="12166" y="0"/>
                      <a:pt x="12062"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43"/>
              <p:cNvSpPr/>
              <p:nvPr/>
            </p:nvSpPr>
            <p:spPr>
              <a:xfrm>
                <a:off x="7226045" y="2455227"/>
                <a:ext cx="145568" cy="188060"/>
              </a:xfrm>
              <a:custGeom>
                <a:rect b="b" l="l" r="r" t="t"/>
                <a:pathLst>
                  <a:path extrusionOk="0" h="4740" w="3669">
                    <a:moveTo>
                      <a:pt x="2652" y="0"/>
                    </a:moveTo>
                    <a:cubicBezTo>
                      <a:pt x="2405" y="0"/>
                      <a:pt x="2127" y="81"/>
                      <a:pt x="1832" y="251"/>
                    </a:cubicBezTo>
                    <a:cubicBezTo>
                      <a:pt x="822" y="836"/>
                      <a:pt x="0" y="2257"/>
                      <a:pt x="0" y="3427"/>
                    </a:cubicBezTo>
                    <a:cubicBezTo>
                      <a:pt x="0" y="4258"/>
                      <a:pt x="414" y="4739"/>
                      <a:pt x="1015" y="4739"/>
                    </a:cubicBezTo>
                    <a:cubicBezTo>
                      <a:pt x="1261" y="4739"/>
                      <a:pt x="1539" y="4659"/>
                      <a:pt x="1832" y="4488"/>
                    </a:cubicBezTo>
                    <a:cubicBezTo>
                      <a:pt x="2847" y="3903"/>
                      <a:pt x="3668" y="2480"/>
                      <a:pt x="3668" y="1309"/>
                    </a:cubicBezTo>
                    <a:cubicBezTo>
                      <a:pt x="3668" y="480"/>
                      <a:pt x="3255" y="0"/>
                      <a:pt x="2652"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43"/>
              <p:cNvSpPr/>
              <p:nvPr/>
            </p:nvSpPr>
            <p:spPr>
              <a:xfrm>
                <a:off x="7274727" y="2498473"/>
                <a:ext cx="47134" cy="61020"/>
              </a:xfrm>
              <a:custGeom>
                <a:rect b="b" l="l" r="r" t="t"/>
                <a:pathLst>
                  <a:path extrusionOk="0" h="1538" w="1188">
                    <a:moveTo>
                      <a:pt x="860" y="1"/>
                    </a:moveTo>
                    <a:cubicBezTo>
                      <a:pt x="780" y="1"/>
                      <a:pt x="690" y="27"/>
                      <a:pt x="596" y="82"/>
                    </a:cubicBezTo>
                    <a:cubicBezTo>
                      <a:pt x="266" y="272"/>
                      <a:pt x="0" y="731"/>
                      <a:pt x="0" y="1114"/>
                    </a:cubicBezTo>
                    <a:cubicBezTo>
                      <a:pt x="0" y="1382"/>
                      <a:pt x="134" y="1538"/>
                      <a:pt x="329" y="1538"/>
                    </a:cubicBezTo>
                    <a:cubicBezTo>
                      <a:pt x="409" y="1538"/>
                      <a:pt x="500" y="1511"/>
                      <a:pt x="596" y="1456"/>
                    </a:cubicBezTo>
                    <a:cubicBezTo>
                      <a:pt x="921" y="1267"/>
                      <a:pt x="1188" y="804"/>
                      <a:pt x="1188" y="425"/>
                    </a:cubicBezTo>
                    <a:cubicBezTo>
                      <a:pt x="1188" y="156"/>
                      <a:pt x="1054" y="1"/>
                      <a:pt x="86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43"/>
              <p:cNvSpPr/>
              <p:nvPr/>
            </p:nvSpPr>
            <p:spPr>
              <a:xfrm>
                <a:off x="7253858" y="2554297"/>
                <a:ext cx="90975" cy="88912"/>
              </a:xfrm>
              <a:custGeom>
                <a:rect b="b" l="l" r="r" t="t"/>
                <a:pathLst>
                  <a:path extrusionOk="0" h="2241" w="2293">
                    <a:moveTo>
                      <a:pt x="1751" y="0"/>
                    </a:moveTo>
                    <a:cubicBezTo>
                      <a:pt x="1620" y="0"/>
                      <a:pt x="1472" y="43"/>
                      <a:pt x="1315" y="132"/>
                    </a:cubicBezTo>
                    <a:lnTo>
                      <a:pt x="979" y="328"/>
                    </a:lnTo>
                    <a:cubicBezTo>
                      <a:pt x="437" y="641"/>
                      <a:pt x="1" y="1400"/>
                      <a:pt x="1" y="2022"/>
                    </a:cubicBezTo>
                    <a:lnTo>
                      <a:pt x="1" y="2191"/>
                    </a:lnTo>
                    <a:cubicBezTo>
                      <a:pt x="99" y="2224"/>
                      <a:pt x="205" y="2240"/>
                      <a:pt x="318" y="2240"/>
                    </a:cubicBezTo>
                    <a:cubicBezTo>
                      <a:pt x="563" y="2240"/>
                      <a:pt x="839" y="2161"/>
                      <a:pt x="1131" y="1991"/>
                    </a:cubicBezTo>
                    <a:cubicBezTo>
                      <a:pt x="1574" y="1736"/>
                      <a:pt x="1977" y="1323"/>
                      <a:pt x="2293" y="844"/>
                    </a:cubicBezTo>
                    <a:lnTo>
                      <a:pt x="2293" y="698"/>
                    </a:lnTo>
                    <a:cubicBezTo>
                      <a:pt x="2293" y="256"/>
                      <a:pt x="2073" y="0"/>
                      <a:pt x="175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43"/>
              <p:cNvSpPr/>
              <p:nvPr/>
            </p:nvSpPr>
            <p:spPr>
              <a:xfrm>
                <a:off x="8758628" y="3306704"/>
                <a:ext cx="249913" cy="257213"/>
              </a:xfrm>
              <a:custGeom>
                <a:rect b="b" l="l" r="r" t="t"/>
                <a:pathLst>
                  <a:path extrusionOk="0" h="6483" w="6299">
                    <a:moveTo>
                      <a:pt x="3184" y="1"/>
                    </a:moveTo>
                    <a:cubicBezTo>
                      <a:pt x="3153" y="1"/>
                      <a:pt x="3122" y="1"/>
                      <a:pt x="3091" y="2"/>
                    </a:cubicBezTo>
                    <a:cubicBezTo>
                      <a:pt x="1368" y="49"/>
                      <a:pt x="1" y="1482"/>
                      <a:pt x="47" y="3205"/>
                    </a:cubicBezTo>
                    <a:lnTo>
                      <a:pt x="47" y="3848"/>
                    </a:lnTo>
                    <a:cubicBezTo>
                      <a:pt x="47" y="5301"/>
                      <a:pt x="1225" y="6482"/>
                      <a:pt x="2682" y="6482"/>
                    </a:cubicBezTo>
                    <a:lnTo>
                      <a:pt x="6288" y="6482"/>
                    </a:lnTo>
                    <a:lnTo>
                      <a:pt x="6298" y="3036"/>
                    </a:lnTo>
                    <a:cubicBezTo>
                      <a:pt x="6252" y="1344"/>
                      <a:pt x="4865" y="1"/>
                      <a:pt x="318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43"/>
              <p:cNvSpPr/>
              <p:nvPr/>
            </p:nvSpPr>
            <p:spPr>
              <a:xfrm>
                <a:off x="8754145" y="3341975"/>
                <a:ext cx="32375" cy="24241"/>
              </a:xfrm>
              <a:custGeom>
                <a:rect b="b" l="l" r="r" t="t"/>
                <a:pathLst>
                  <a:path extrusionOk="0" h="611" w="816">
                    <a:moveTo>
                      <a:pt x="357" y="1"/>
                    </a:moveTo>
                    <a:cubicBezTo>
                      <a:pt x="212" y="1"/>
                      <a:pt x="73" y="83"/>
                      <a:pt x="0" y="228"/>
                    </a:cubicBezTo>
                    <a:lnTo>
                      <a:pt x="716" y="610"/>
                    </a:lnTo>
                    <a:cubicBezTo>
                      <a:pt x="816" y="404"/>
                      <a:pt x="739" y="154"/>
                      <a:pt x="543" y="48"/>
                    </a:cubicBezTo>
                    <a:cubicBezTo>
                      <a:pt x="483" y="16"/>
                      <a:pt x="420" y="1"/>
                      <a:pt x="35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43"/>
              <p:cNvSpPr/>
              <p:nvPr/>
            </p:nvSpPr>
            <p:spPr>
              <a:xfrm>
                <a:off x="8773943" y="3326145"/>
                <a:ext cx="22615" cy="31740"/>
              </a:xfrm>
              <a:custGeom>
                <a:rect b="b" l="l" r="r" t="t"/>
                <a:pathLst>
                  <a:path extrusionOk="0" h="800" w="570">
                    <a:moveTo>
                      <a:pt x="128" y="1"/>
                    </a:moveTo>
                    <a:cubicBezTo>
                      <a:pt x="86" y="1"/>
                      <a:pt x="43" y="7"/>
                      <a:pt x="0" y="21"/>
                    </a:cubicBezTo>
                    <a:lnTo>
                      <a:pt x="227" y="799"/>
                    </a:lnTo>
                    <a:cubicBezTo>
                      <a:pt x="443" y="727"/>
                      <a:pt x="570" y="497"/>
                      <a:pt x="507" y="280"/>
                    </a:cubicBezTo>
                    <a:cubicBezTo>
                      <a:pt x="456" y="110"/>
                      <a:pt x="299" y="1"/>
                      <a:pt x="12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43"/>
              <p:cNvSpPr/>
              <p:nvPr/>
            </p:nvSpPr>
            <p:spPr>
              <a:xfrm>
                <a:off x="8528471" y="3428944"/>
                <a:ext cx="32375" cy="24122"/>
              </a:xfrm>
              <a:custGeom>
                <a:rect b="b" l="l" r="r" t="t"/>
                <a:pathLst>
                  <a:path extrusionOk="0" h="608" w="816">
                    <a:moveTo>
                      <a:pt x="354" y="1"/>
                    </a:moveTo>
                    <a:cubicBezTo>
                      <a:pt x="210" y="1"/>
                      <a:pt x="70" y="82"/>
                      <a:pt x="0" y="224"/>
                    </a:cubicBezTo>
                    <a:lnTo>
                      <a:pt x="716" y="607"/>
                    </a:lnTo>
                    <a:cubicBezTo>
                      <a:pt x="815" y="404"/>
                      <a:pt x="739" y="151"/>
                      <a:pt x="539" y="48"/>
                    </a:cubicBezTo>
                    <a:cubicBezTo>
                      <a:pt x="480" y="16"/>
                      <a:pt x="417" y="1"/>
                      <a:pt x="35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43"/>
              <p:cNvSpPr/>
              <p:nvPr/>
            </p:nvSpPr>
            <p:spPr>
              <a:xfrm>
                <a:off x="8942603" y="3566737"/>
                <a:ext cx="287485" cy="276614"/>
              </a:xfrm>
              <a:custGeom>
                <a:rect b="b" l="l" r="r" t="t"/>
                <a:pathLst>
                  <a:path extrusionOk="0" h="6972" w="7246">
                    <a:moveTo>
                      <a:pt x="544" y="0"/>
                    </a:moveTo>
                    <a:cubicBezTo>
                      <a:pt x="343" y="0"/>
                      <a:pt x="160" y="50"/>
                      <a:pt x="1" y="68"/>
                    </a:cubicBezTo>
                    <a:lnTo>
                      <a:pt x="776" y="3351"/>
                    </a:lnTo>
                    <a:cubicBezTo>
                      <a:pt x="776" y="3351"/>
                      <a:pt x="2360" y="5922"/>
                      <a:pt x="2862" y="6558"/>
                    </a:cubicBezTo>
                    <a:cubicBezTo>
                      <a:pt x="3091" y="6849"/>
                      <a:pt x="3310" y="6971"/>
                      <a:pt x="3515" y="6971"/>
                    </a:cubicBezTo>
                    <a:cubicBezTo>
                      <a:pt x="3691" y="6971"/>
                      <a:pt x="3857" y="6881"/>
                      <a:pt x="4009" y="6730"/>
                    </a:cubicBezTo>
                    <a:cubicBezTo>
                      <a:pt x="4422" y="6318"/>
                      <a:pt x="7245" y="3561"/>
                      <a:pt x="7245" y="3561"/>
                    </a:cubicBezTo>
                    <a:lnTo>
                      <a:pt x="6454" y="2699"/>
                    </a:lnTo>
                    <a:lnTo>
                      <a:pt x="3650" y="4774"/>
                    </a:lnTo>
                    <a:cubicBezTo>
                      <a:pt x="3650" y="4774"/>
                      <a:pt x="2383" y="2160"/>
                      <a:pt x="1730" y="939"/>
                    </a:cubicBezTo>
                    <a:cubicBezTo>
                      <a:pt x="1312" y="159"/>
                      <a:pt x="902" y="0"/>
                      <a:pt x="544" y="0"/>
                    </a:cubicBezTo>
                    <a:close/>
                  </a:path>
                </a:pathLst>
              </a:custGeom>
              <a:solidFill>
                <a:srgbClr val="B166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43"/>
              <p:cNvSpPr/>
              <p:nvPr/>
            </p:nvSpPr>
            <p:spPr>
              <a:xfrm>
                <a:off x="9177958" y="3536425"/>
                <a:ext cx="326644" cy="191392"/>
              </a:xfrm>
              <a:custGeom>
                <a:rect b="b" l="l" r="r" t="t"/>
                <a:pathLst>
                  <a:path extrusionOk="0" h="4824" w="8233">
                    <a:moveTo>
                      <a:pt x="8073" y="0"/>
                    </a:moveTo>
                    <a:lnTo>
                      <a:pt x="266" y="4368"/>
                    </a:lnTo>
                    <a:cubicBezTo>
                      <a:pt x="0" y="4502"/>
                      <a:pt x="63" y="4823"/>
                      <a:pt x="315" y="4823"/>
                    </a:cubicBezTo>
                    <a:cubicBezTo>
                      <a:pt x="376" y="4823"/>
                      <a:pt x="448" y="4805"/>
                      <a:pt x="529" y="4760"/>
                    </a:cubicBezTo>
                    <a:lnTo>
                      <a:pt x="8232" y="453"/>
                    </a:lnTo>
                    <a:lnTo>
                      <a:pt x="8073" y="0"/>
                    </a:ln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43"/>
              <p:cNvSpPr/>
              <p:nvPr/>
            </p:nvSpPr>
            <p:spPr>
              <a:xfrm>
                <a:off x="9181608" y="3536425"/>
                <a:ext cx="322994" cy="191392"/>
              </a:xfrm>
              <a:custGeom>
                <a:rect b="b" l="l" r="r" t="t"/>
                <a:pathLst>
                  <a:path extrusionOk="0" h="4824" w="8141">
                    <a:moveTo>
                      <a:pt x="7981" y="0"/>
                    </a:moveTo>
                    <a:lnTo>
                      <a:pt x="892" y="3965"/>
                    </a:lnTo>
                    <a:lnTo>
                      <a:pt x="174" y="4368"/>
                    </a:lnTo>
                    <a:cubicBezTo>
                      <a:pt x="54" y="4428"/>
                      <a:pt x="1" y="4524"/>
                      <a:pt x="1" y="4614"/>
                    </a:cubicBezTo>
                    <a:cubicBezTo>
                      <a:pt x="4" y="4724"/>
                      <a:pt x="84" y="4824"/>
                      <a:pt x="223" y="4824"/>
                    </a:cubicBezTo>
                    <a:cubicBezTo>
                      <a:pt x="287" y="4824"/>
                      <a:pt x="357" y="4807"/>
                      <a:pt x="437" y="4760"/>
                    </a:cubicBezTo>
                    <a:lnTo>
                      <a:pt x="8140" y="453"/>
                    </a:lnTo>
                    <a:lnTo>
                      <a:pt x="798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43"/>
              <p:cNvSpPr/>
              <p:nvPr/>
            </p:nvSpPr>
            <p:spPr>
              <a:xfrm>
                <a:off x="9495837" y="3428428"/>
                <a:ext cx="61020" cy="170563"/>
              </a:xfrm>
              <a:custGeom>
                <a:rect b="b" l="l" r="r" t="t"/>
                <a:pathLst>
                  <a:path extrusionOk="0" h="4299" w="1538">
                    <a:moveTo>
                      <a:pt x="1499" y="1"/>
                    </a:moveTo>
                    <a:cubicBezTo>
                      <a:pt x="1490" y="1"/>
                      <a:pt x="1479" y="4"/>
                      <a:pt x="1468" y="11"/>
                    </a:cubicBezTo>
                    <a:lnTo>
                      <a:pt x="71" y="816"/>
                    </a:lnTo>
                    <a:cubicBezTo>
                      <a:pt x="31" y="840"/>
                      <a:pt x="1" y="892"/>
                      <a:pt x="1" y="940"/>
                    </a:cubicBezTo>
                    <a:lnTo>
                      <a:pt x="1" y="4249"/>
                    </a:lnTo>
                    <a:cubicBezTo>
                      <a:pt x="1" y="4280"/>
                      <a:pt x="16" y="4299"/>
                      <a:pt x="39" y="4299"/>
                    </a:cubicBezTo>
                    <a:cubicBezTo>
                      <a:pt x="49" y="4299"/>
                      <a:pt x="60" y="4296"/>
                      <a:pt x="71" y="4289"/>
                    </a:cubicBezTo>
                    <a:lnTo>
                      <a:pt x="1468" y="3484"/>
                    </a:lnTo>
                    <a:cubicBezTo>
                      <a:pt x="1504" y="3461"/>
                      <a:pt x="1538" y="3404"/>
                      <a:pt x="1538" y="3361"/>
                    </a:cubicBezTo>
                    <a:lnTo>
                      <a:pt x="1538" y="51"/>
                    </a:lnTo>
                    <a:cubicBezTo>
                      <a:pt x="1538" y="19"/>
                      <a:pt x="1521" y="1"/>
                      <a:pt x="1499" y="1"/>
                    </a:cubicBez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43"/>
              <p:cNvSpPr/>
              <p:nvPr/>
            </p:nvSpPr>
            <p:spPr>
              <a:xfrm>
                <a:off x="9488735" y="3423548"/>
                <a:ext cx="68122" cy="39397"/>
              </a:xfrm>
              <a:custGeom>
                <a:rect b="b" l="l" r="r" t="t"/>
                <a:pathLst>
                  <a:path extrusionOk="0" h="993" w="1717">
                    <a:moveTo>
                      <a:pt x="1516" y="0"/>
                    </a:moveTo>
                    <a:cubicBezTo>
                      <a:pt x="1490" y="0"/>
                      <a:pt x="1464" y="6"/>
                      <a:pt x="1444" y="17"/>
                    </a:cubicBezTo>
                    <a:lnTo>
                      <a:pt x="51" y="823"/>
                    </a:lnTo>
                    <a:cubicBezTo>
                      <a:pt x="31" y="833"/>
                      <a:pt x="14" y="853"/>
                      <a:pt x="0" y="876"/>
                    </a:cubicBezTo>
                    <a:lnTo>
                      <a:pt x="200" y="992"/>
                    </a:lnTo>
                    <a:cubicBezTo>
                      <a:pt x="213" y="969"/>
                      <a:pt x="230" y="949"/>
                      <a:pt x="250" y="939"/>
                    </a:cubicBezTo>
                    <a:lnTo>
                      <a:pt x="1647" y="134"/>
                    </a:lnTo>
                    <a:cubicBezTo>
                      <a:pt x="1658" y="127"/>
                      <a:pt x="1669" y="124"/>
                      <a:pt x="1679" y="124"/>
                    </a:cubicBezTo>
                    <a:cubicBezTo>
                      <a:pt x="1698" y="124"/>
                      <a:pt x="1712" y="137"/>
                      <a:pt x="1717" y="160"/>
                    </a:cubicBezTo>
                    <a:cubicBezTo>
                      <a:pt x="1710" y="117"/>
                      <a:pt x="1680" y="71"/>
                      <a:pt x="1647" y="51"/>
                    </a:cubicBezTo>
                    <a:lnTo>
                      <a:pt x="1587" y="17"/>
                    </a:lnTo>
                    <a:cubicBezTo>
                      <a:pt x="1567" y="6"/>
                      <a:pt x="1541" y="0"/>
                      <a:pt x="1516"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43"/>
              <p:cNvSpPr/>
              <p:nvPr/>
            </p:nvSpPr>
            <p:spPr>
              <a:xfrm>
                <a:off x="9487823" y="3458264"/>
                <a:ext cx="10435" cy="141045"/>
              </a:xfrm>
              <a:custGeom>
                <a:rect b="b" l="l" r="r" t="t"/>
                <a:pathLst>
                  <a:path extrusionOk="0" h="3555" w="263">
                    <a:moveTo>
                      <a:pt x="23" y="1"/>
                    </a:moveTo>
                    <a:cubicBezTo>
                      <a:pt x="10" y="24"/>
                      <a:pt x="0" y="48"/>
                      <a:pt x="0" y="71"/>
                    </a:cubicBezTo>
                    <a:lnTo>
                      <a:pt x="3" y="3381"/>
                    </a:lnTo>
                    <a:cubicBezTo>
                      <a:pt x="3" y="3424"/>
                      <a:pt x="34" y="3481"/>
                      <a:pt x="74" y="3504"/>
                    </a:cubicBezTo>
                    <a:lnTo>
                      <a:pt x="129" y="3537"/>
                    </a:lnTo>
                    <a:cubicBezTo>
                      <a:pt x="151" y="3548"/>
                      <a:pt x="178" y="3554"/>
                      <a:pt x="206" y="3554"/>
                    </a:cubicBezTo>
                    <a:cubicBezTo>
                      <a:pt x="226" y="3554"/>
                      <a:pt x="246" y="3551"/>
                      <a:pt x="263" y="3544"/>
                    </a:cubicBezTo>
                    <a:lnTo>
                      <a:pt x="263" y="3544"/>
                    </a:lnTo>
                    <a:cubicBezTo>
                      <a:pt x="255" y="3546"/>
                      <a:pt x="248" y="3548"/>
                      <a:pt x="242" y="3548"/>
                    </a:cubicBezTo>
                    <a:cubicBezTo>
                      <a:pt x="218" y="3548"/>
                      <a:pt x="203" y="3528"/>
                      <a:pt x="203" y="3497"/>
                    </a:cubicBezTo>
                    <a:lnTo>
                      <a:pt x="203" y="188"/>
                    </a:lnTo>
                    <a:cubicBezTo>
                      <a:pt x="203" y="164"/>
                      <a:pt x="209" y="137"/>
                      <a:pt x="223" y="117"/>
                    </a:cubicBezTo>
                    <a:lnTo>
                      <a:pt x="23"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43"/>
              <p:cNvSpPr/>
              <p:nvPr/>
            </p:nvSpPr>
            <p:spPr>
              <a:xfrm>
                <a:off x="9535870" y="3495242"/>
                <a:ext cx="27455" cy="24003"/>
              </a:xfrm>
              <a:custGeom>
                <a:rect b="b" l="l" r="r" t="t"/>
                <a:pathLst>
                  <a:path extrusionOk="0" h="605" w="692">
                    <a:moveTo>
                      <a:pt x="612" y="0"/>
                    </a:moveTo>
                    <a:cubicBezTo>
                      <a:pt x="588" y="0"/>
                      <a:pt x="559" y="9"/>
                      <a:pt x="529" y="27"/>
                    </a:cubicBezTo>
                    <a:lnTo>
                      <a:pt x="90" y="280"/>
                    </a:lnTo>
                    <a:cubicBezTo>
                      <a:pt x="7" y="326"/>
                      <a:pt x="1" y="604"/>
                      <a:pt x="72" y="604"/>
                    </a:cubicBezTo>
                    <a:cubicBezTo>
                      <a:pt x="77" y="604"/>
                      <a:pt x="83" y="603"/>
                      <a:pt x="90" y="599"/>
                    </a:cubicBezTo>
                    <a:lnTo>
                      <a:pt x="529" y="346"/>
                    </a:lnTo>
                    <a:cubicBezTo>
                      <a:pt x="619" y="293"/>
                      <a:pt x="692" y="180"/>
                      <a:pt x="692" y="90"/>
                    </a:cubicBezTo>
                    <a:cubicBezTo>
                      <a:pt x="692" y="33"/>
                      <a:pt x="660" y="0"/>
                      <a:pt x="6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43"/>
              <p:cNvSpPr/>
              <p:nvPr/>
            </p:nvSpPr>
            <p:spPr>
              <a:xfrm>
                <a:off x="9535870" y="3519166"/>
                <a:ext cx="27455" cy="24003"/>
              </a:xfrm>
              <a:custGeom>
                <a:rect b="b" l="l" r="r" t="t"/>
                <a:pathLst>
                  <a:path extrusionOk="0" h="605" w="692">
                    <a:moveTo>
                      <a:pt x="611" y="1"/>
                    </a:moveTo>
                    <a:cubicBezTo>
                      <a:pt x="587" y="1"/>
                      <a:pt x="559" y="9"/>
                      <a:pt x="529" y="26"/>
                    </a:cubicBezTo>
                    <a:lnTo>
                      <a:pt x="90" y="279"/>
                    </a:lnTo>
                    <a:cubicBezTo>
                      <a:pt x="7" y="328"/>
                      <a:pt x="1" y="604"/>
                      <a:pt x="71" y="604"/>
                    </a:cubicBezTo>
                    <a:cubicBezTo>
                      <a:pt x="76" y="604"/>
                      <a:pt x="83" y="602"/>
                      <a:pt x="90" y="598"/>
                    </a:cubicBezTo>
                    <a:lnTo>
                      <a:pt x="529" y="345"/>
                    </a:lnTo>
                    <a:cubicBezTo>
                      <a:pt x="619" y="295"/>
                      <a:pt x="692" y="182"/>
                      <a:pt x="692" y="93"/>
                    </a:cubicBezTo>
                    <a:cubicBezTo>
                      <a:pt x="692" y="33"/>
                      <a:pt x="659" y="1"/>
                      <a:pt x="61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43"/>
              <p:cNvSpPr/>
              <p:nvPr/>
            </p:nvSpPr>
            <p:spPr>
              <a:xfrm>
                <a:off x="9503653" y="3461874"/>
                <a:ext cx="9284" cy="22496"/>
              </a:xfrm>
              <a:custGeom>
                <a:rect b="b" l="l" r="r" t="t"/>
                <a:pathLst>
                  <a:path extrusionOk="0" h="567" w="234">
                    <a:moveTo>
                      <a:pt x="167" y="0"/>
                    </a:moveTo>
                    <a:cubicBezTo>
                      <a:pt x="152" y="0"/>
                      <a:pt x="135" y="5"/>
                      <a:pt x="117" y="17"/>
                    </a:cubicBezTo>
                    <a:cubicBezTo>
                      <a:pt x="54" y="53"/>
                      <a:pt x="0" y="146"/>
                      <a:pt x="0" y="226"/>
                    </a:cubicBezTo>
                    <a:lnTo>
                      <a:pt x="0" y="476"/>
                    </a:lnTo>
                    <a:cubicBezTo>
                      <a:pt x="0" y="533"/>
                      <a:pt x="28" y="567"/>
                      <a:pt x="68" y="567"/>
                    </a:cubicBezTo>
                    <a:cubicBezTo>
                      <a:pt x="83" y="567"/>
                      <a:pt x="99" y="562"/>
                      <a:pt x="117" y="552"/>
                    </a:cubicBezTo>
                    <a:cubicBezTo>
                      <a:pt x="180" y="516"/>
                      <a:pt x="233" y="422"/>
                      <a:pt x="233" y="342"/>
                    </a:cubicBezTo>
                    <a:lnTo>
                      <a:pt x="233" y="89"/>
                    </a:lnTo>
                    <a:cubicBezTo>
                      <a:pt x="233" y="34"/>
                      <a:pt x="206" y="0"/>
                      <a:pt x="16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43"/>
              <p:cNvSpPr/>
              <p:nvPr/>
            </p:nvSpPr>
            <p:spPr>
              <a:xfrm>
                <a:off x="9506272" y="3465921"/>
                <a:ext cx="4007" cy="5237"/>
              </a:xfrm>
              <a:custGeom>
                <a:rect b="b" l="l" r="r" t="t"/>
                <a:pathLst>
                  <a:path extrusionOk="0" h="132" w="101">
                    <a:moveTo>
                      <a:pt x="73" y="0"/>
                    </a:moveTo>
                    <a:cubicBezTo>
                      <a:pt x="66" y="0"/>
                      <a:pt x="59" y="2"/>
                      <a:pt x="51" y="7"/>
                    </a:cubicBezTo>
                    <a:cubicBezTo>
                      <a:pt x="24" y="24"/>
                      <a:pt x="1" y="64"/>
                      <a:pt x="1" y="94"/>
                    </a:cubicBezTo>
                    <a:cubicBezTo>
                      <a:pt x="1" y="117"/>
                      <a:pt x="12" y="131"/>
                      <a:pt x="29" y="131"/>
                    </a:cubicBezTo>
                    <a:cubicBezTo>
                      <a:pt x="35" y="131"/>
                      <a:pt x="43" y="129"/>
                      <a:pt x="51" y="124"/>
                    </a:cubicBezTo>
                    <a:cubicBezTo>
                      <a:pt x="77" y="107"/>
                      <a:pt x="100" y="67"/>
                      <a:pt x="100" y="38"/>
                    </a:cubicBezTo>
                    <a:cubicBezTo>
                      <a:pt x="100" y="14"/>
                      <a:pt x="89" y="0"/>
                      <a:pt x="73"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43"/>
              <p:cNvSpPr/>
              <p:nvPr/>
            </p:nvSpPr>
            <p:spPr>
              <a:xfrm>
                <a:off x="9506272" y="3473737"/>
                <a:ext cx="4007" cy="5197"/>
              </a:xfrm>
              <a:custGeom>
                <a:rect b="b" l="l" r="r" t="t"/>
                <a:pathLst>
                  <a:path extrusionOk="0" h="131" w="101">
                    <a:moveTo>
                      <a:pt x="72" y="1"/>
                    </a:moveTo>
                    <a:cubicBezTo>
                      <a:pt x="66" y="1"/>
                      <a:pt x="58" y="3"/>
                      <a:pt x="51" y="7"/>
                    </a:cubicBezTo>
                    <a:cubicBezTo>
                      <a:pt x="24" y="23"/>
                      <a:pt x="1" y="63"/>
                      <a:pt x="1" y="93"/>
                    </a:cubicBezTo>
                    <a:cubicBezTo>
                      <a:pt x="1" y="117"/>
                      <a:pt x="12" y="130"/>
                      <a:pt x="29" y="130"/>
                    </a:cubicBezTo>
                    <a:cubicBezTo>
                      <a:pt x="35" y="130"/>
                      <a:pt x="43" y="128"/>
                      <a:pt x="51" y="123"/>
                    </a:cubicBezTo>
                    <a:cubicBezTo>
                      <a:pt x="77" y="106"/>
                      <a:pt x="100" y="70"/>
                      <a:pt x="100" y="37"/>
                    </a:cubicBezTo>
                    <a:cubicBezTo>
                      <a:pt x="100" y="13"/>
                      <a:pt x="89" y="1"/>
                      <a:pt x="72" y="1"/>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43"/>
              <p:cNvSpPr/>
              <p:nvPr/>
            </p:nvSpPr>
            <p:spPr>
              <a:xfrm>
                <a:off x="9556818" y="3491830"/>
                <a:ext cx="6507" cy="41024"/>
              </a:xfrm>
              <a:custGeom>
                <a:rect b="b" l="l" r="r" t="t"/>
                <a:pathLst>
                  <a:path extrusionOk="0" h="1034" w="164">
                    <a:moveTo>
                      <a:pt x="1" y="0"/>
                    </a:moveTo>
                    <a:lnTo>
                      <a:pt x="1" y="1034"/>
                    </a:lnTo>
                    <a:lnTo>
                      <a:pt x="84" y="984"/>
                    </a:lnTo>
                    <a:cubicBezTo>
                      <a:pt x="127" y="958"/>
                      <a:pt x="164" y="891"/>
                      <a:pt x="164" y="842"/>
                    </a:cubicBezTo>
                    <a:lnTo>
                      <a:pt x="164" y="180"/>
                    </a:lnTo>
                    <a:cubicBezTo>
                      <a:pt x="164" y="129"/>
                      <a:pt x="127" y="66"/>
                      <a:pt x="84" y="43"/>
                    </a:cubicBezTo>
                    <a:cubicBezTo>
                      <a:pt x="37" y="20"/>
                      <a:pt x="1" y="0"/>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43"/>
              <p:cNvSpPr/>
              <p:nvPr/>
            </p:nvSpPr>
            <p:spPr>
              <a:xfrm>
                <a:off x="9171054" y="3646167"/>
                <a:ext cx="113471" cy="58838"/>
              </a:xfrm>
              <a:custGeom>
                <a:rect b="b" l="l" r="r" t="t"/>
                <a:pathLst>
                  <a:path extrusionOk="0" h="1483" w="2860">
                    <a:moveTo>
                      <a:pt x="2699" y="1"/>
                    </a:moveTo>
                    <a:cubicBezTo>
                      <a:pt x="2676" y="1"/>
                      <a:pt x="2650" y="6"/>
                      <a:pt x="2622" y="18"/>
                    </a:cubicBezTo>
                    <a:cubicBezTo>
                      <a:pt x="2405" y="108"/>
                      <a:pt x="1435" y="118"/>
                      <a:pt x="1142" y="234"/>
                    </a:cubicBezTo>
                    <a:cubicBezTo>
                      <a:pt x="849" y="348"/>
                      <a:pt x="317" y="916"/>
                      <a:pt x="1" y="1212"/>
                    </a:cubicBezTo>
                    <a:lnTo>
                      <a:pt x="649" y="1482"/>
                    </a:lnTo>
                    <a:lnTo>
                      <a:pt x="2669" y="354"/>
                    </a:lnTo>
                    <a:cubicBezTo>
                      <a:pt x="2859" y="230"/>
                      <a:pt x="2847" y="1"/>
                      <a:pt x="2699" y="1"/>
                    </a:cubicBezTo>
                    <a:close/>
                  </a:path>
                </a:pathLst>
              </a:custGeom>
              <a:solidFill>
                <a:srgbClr val="B166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43"/>
              <p:cNvSpPr/>
              <p:nvPr/>
            </p:nvSpPr>
            <p:spPr>
              <a:xfrm>
                <a:off x="9188233" y="3665688"/>
                <a:ext cx="112082" cy="83238"/>
              </a:xfrm>
              <a:custGeom>
                <a:rect b="b" l="l" r="r" t="t"/>
                <a:pathLst>
                  <a:path extrusionOk="0" h="2098" w="2825">
                    <a:moveTo>
                      <a:pt x="2166" y="1"/>
                    </a:moveTo>
                    <a:cubicBezTo>
                      <a:pt x="2035" y="1"/>
                      <a:pt x="1902" y="13"/>
                      <a:pt x="1780" y="19"/>
                    </a:cubicBezTo>
                    <a:cubicBezTo>
                      <a:pt x="1507" y="32"/>
                      <a:pt x="1194" y="189"/>
                      <a:pt x="965" y="321"/>
                    </a:cubicBezTo>
                    <a:cubicBezTo>
                      <a:pt x="865" y="378"/>
                      <a:pt x="762" y="448"/>
                      <a:pt x="722" y="557"/>
                    </a:cubicBezTo>
                    <a:cubicBezTo>
                      <a:pt x="689" y="654"/>
                      <a:pt x="679" y="794"/>
                      <a:pt x="735" y="880"/>
                    </a:cubicBezTo>
                    <a:cubicBezTo>
                      <a:pt x="789" y="970"/>
                      <a:pt x="891" y="1047"/>
                      <a:pt x="971" y="1110"/>
                    </a:cubicBezTo>
                    <a:cubicBezTo>
                      <a:pt x="971" y="1110"/>
                      <a:pt x="529" y="1359"/>
                      <a:pt x="476" y="1389"/>
                    </a:cubicBezTo>
                    <a:lnTo>
                      <a:pt x="1" y="2097"/>
                    </a:lnTo>
                    <a:cubicBezTo>
                      <a:pt x="1" y="2097"/>
                      <a:pt x="489" y="1622"/>
                      <a:pt x="842" y="1602"/>
                    </a:cubicBezTo>
                    <a:cubicBezTo>
                      <a:pt x="870" y="1600"/>
                      <a:pt x="896" y="1599"/>
                      <a:pt x="921" y="1599"/>
                    </a:cubicBezTo>
                    <a:cubicBezTo>
                      <a:pt x="1189" y="1599"/>
                      <a:pt x="1334" y="1692"/>
                      <a:pt x="1586" y="1692"/>
                    </a:cubicBezTo>
                    <a:cubicBezTo>
                      <a:pt x="1612" y="1692"/>
                      <a:pt x="1640" y="1691"/>
                      <a:pt x="1670" y="1689"/>
                    </a:cubicBezTo>
                    <a:cubicBezTo>
                      <a:pt x="2003" y="1665"/>
                      <a:pt x="2009" y="1429"/>
                      <a:pt x="2009" y="1429"/>
                    </a:cubicBezTo>
                    <a:cubicBezTo>
                      <a:pt x="2505" y="1422"/>
                      <a:pt x="2465" y="1056"/>
                      <a:pt x="2465" y="1056"/>
                    </a:cubicBezTo>
                    <a:cubicBezTo>
                      <a:pt x="2605" y="1030"/>
                      <a:pt x="2807" y="907"/>
                      <a:pt x="2815" y="774"/>
                    </a:cubicBezTo>
                    <a:cubicBezTo>
                      <a:pt x="2824" y="640"/>
                      <a:pt x="2751" y="315"/>
                      <a:pt x="2685" y="189"/>
                    </a:cubicBezTo>
                    <a:cubicBezTo>
                      <a:pt x="2661" y="138"/>
                      <a:pt x="2555" y="62"/>
                      <a:pt x="2471" y="35"/>
                    </a:cubicBezTo>
                    <a:cubicBezTo>
                      <a:pt x="2376" y="9"/>
                      <a:pt x="2272" y="1"/>
                      <a:pt x="2166" y="1"/>
                    </a:cubicBezTo>
                    <a:close/>
                  </a:path>
                </a:pathLst>
              </a:custGeom>
              <a:solidFill>
                <a:srgbClr val="B166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43"/>
              <p:cNvSpPr/>
              <p:nvPr/>
            </p:nvSpPr>
            <p:spPr>
              <a:xfrm>
                <a:off x="8651504" y="3634344"/>
                <a:ext cx="194288" cy="131324"/>
              </a:xfrm>
              <a:custGeom>
                <a:rect b="b" l="l" r="r" t="t"/>
                <a:pathLst>
                  <a:path extrusionOk="0" h="3310" w="4897">
                    <a:moveTo>
                      <a:pt x="4505" y="0"/>
                    </a:moveTo>
                    <a:cubicBezTo>
                      <a:pt x="3373" y="0"/>
                      <a:pt x="564" y="457"/>
                      <a:pt x="0" y="662"/>
                    </a:cubicBezTo>
                    <a:lnTo>
                      <a:pt x="1084" y="3310"/>
                    </a:lnTo>
                    <a:lnTo>
                      <a:pt x="4896" y="2502"/>
                    </a:lnTo>
                    <a:lnTo>
                      <a:pt x="4574" y="1"/>
                    </a:lnTo>
                    <a:cubicBezTo>
                      <a:pt x="4551" y="0"/>
                      <a:pt x="4528" y="0"/>
                      <a:pt x="4505" y="0"/>
                    </a:cubicBez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43"/>
              <p:cNvSpPr/>
              <p:nvPr/>
            </p:nvSpPr>
            <p:spPr>
              <a:xfrm>
                <a:off x="8651504" y="3634344"/>
                <a:ext cx="194288" cy="124064"/>
              </a:xfrm>
              <a:custGeom>
                <a:rect b="b" l="l" r="r" t="t"/>
                <a:pathLst>
                  <a:path extrusionOk="0" h="3127" w="4897">
                    <a:moveTo>
                      <a:pt x="4507" y="1"/>
                    </a:moveTo>
                    <a:cubicBezTo>
                      <a:pt x="3373" y="1"/>
                      <a:pt x="562" y="456"/>
                      <a:pt x="0" y="662"/>
                    </a:cubicBezTo>
                    <a:lnTo>
                      <a:pt x="3" y="669"/>
                    </a:lnTo>
                    <a:cubicBezTo>
                      <a:pt x="1347" y="732"/>
                      <a:pt x="1853" y="1720"/>
                      <a:pt x="1953" y="3127"/>
                    </a:cubicBezTo>
                    <a:lnTo>
                      <a:pt x="4896" y="2502"/>
                    </a:lnTo>
                    <a:lnTo>
                      <a:pt x="457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43"/>
              <p:cNvSpPr/>
              <p:nvPr/>
            </p:nvSpPr>
            <p:spPr>
              <a:xfrm>
                <a:off x="8800605" y="4620479"/>
                <a:ext cx="56378" cy="73240"/>
              </a:xfrm>
              <a:custGeom>
                <a:rect b="b" l="l" r="r" t="t"/>
                <a:pathLst>
                  <a:path extrusionOk="0" h="1846" w="1421">
                    <a:moveTo>
                      <a:pt x="1" y="0"/>
                    </a:moveTo>
                    <a:lnTo>
                      <a:pt x="1" y="1813"/>
                    </a:lnTo>
                    <a:lnTo>
                      <a:pt x="1421" y="1846"/>
                    </a:lnTo>
                    <a:lnTo>
                      <a:pt x="1421" y="37"/>
                    </a:lnTo>
                    <a:lnTo>
                      <a:pt x="1" y="0"/>
                    </a:ln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43"/>
              <p:cNvSpPr/>
              <p:nvPr/>
            </p:nvSpPr>
            <p:spPr>
              <a:xfrm>
                <a:off x="8866188" y="4589572"/>
                <a:ext cx="122120" cy="141441"/>
              </a:xfrm>
              <a:custGeom>
                <a:rect b="b" l="l" r="r" t="t"/>
                <a:pathLst>
                  <a:path extrusionOk="0" h="3565" w="3078">
                    <a:moveTo>
                      <a:pt x="470" y="1"/>
                    </a:moveTo>
                    <a:cubicBezTo>
                      <a:pt x="277" y="127"/>
                      <a:pt x="81" y="357"/>
                      <a:pt x="41" y="613"/>
                    </a:cubicBezTo>
                    <a:cubicBezTo>
                      <a:pt x="1" y="876"/>
                      <a:pt x="174" y="1118"/>
                      <a:pt x="274" y="1381"/>
                    </a:cubicBezTo>
                    <a:cubicBezTo>
                      <a:pt x="457" y="1870"/>
                      <a:pt x="466" y="1917"/>
                      <a:pt x="613" y="2625"/>
                    </a:cubicBezTo>
                    <a:cubicBezTo>
                      <a:pt x="716" y="3134"/>
                      <a:pt x="1318" y="3440"/>
                      <a:pt x="1891" y="3533"/>
                    </a:cubicBezTo>
                    <a:cubicBezTo>
                      <a:pt x="2019" y="3554"/>
                      <a:pt x="2146" y="3564"/>
                      <a:pt x="2265" y="3564"/>
                    </a:cubicBezTo>
                    <a:cubicBezTo>
                      <a:pt x="2616" y="3564"/>
                      <a:pt x="2900" y="3479"/>
                      <a:pt x="2975" y="3351"/>
                    </a:cubicBezTo>
                    <a:cubicBezTo>
                      <a:pt x="3078" y="3177"/>
                      <a:pt x="3048" y="2875"/>
                      <a:pt x="2805" y="2692"/>
                    </a:cubicBezTo>
                    <a:cubicBezTo>
                      <a:pt x="2536" y="2489"/>
                      <a:pt x="2163" y="2316"/>
                      <a:pt x="2086" y="2093"/>
                    </a:cubicBezTo>
                    <a:cubicBezTo>
                      <a:pt x="2086" y="2093"/>
                      <a:pt x="2054" y="2257"/>
                      <a:pt x="1858" y="2257"/>
                    </a:cubicBezTo>
                    <a:cubicBezTo>
                      <a:pt x="1835" y="2257"/>
                      <a:pt x="1809" y="2255"/>
                      <a:pt x="1780" y="2250"/>
                    </a:cubicBezTo>
                    <a:cubicBezTo>
                      <a:pt x="1518" y="2199"/>
                      <a:pt x="470" y="1"/>
                      <a:pt x="47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43"/>
              <p:cNvSpPr/>
              <p:nvPr/>
            </p:nvSpPr>
            <p:spPr>
              <a:xfrm>
                <a:off x="8880035" y="4536288"/>
                <a:ext cx="93633" cy="164334"/>
              </a:xfrm>
              <a:custGeom>
                <a:rect b="b" l="l" r="r" t="t"/>
                <a:pathLst>
                  <a:path extrusionOk="0" h="4142" w="2360">
                    <a:moveTo>
                      <a:pt x="460" y="0"/>
                    </a:moveTo>
                    <a:cubicBezTo>
                      <a:pt x="460" y="0"/>
                      <a:pt x="364" y="711"/>
                      <a:pt x="244" y="1067"/>
                    </a:cubicBezTo>
                    <a:cubicBezTo>
                      <a:pt x="121" y="1424"/>
                      <a:pt x="1" y="1467"/>
                      <a:pt x="34" y="1550"/>
                    </a:cubicBezTo>
                    <a:cubicBezTo>
                      <a:pt x="68" y="1633"/>
                      <a:pt x="160" y="1789"/>
                      <a:pt x="284" y="2042"/>
                    </a:cubicBezTo>
                    <a:cubicBezTo>
                      <a:pt x="480" y="2435"/>
                      <a:pt x="517" y="3393"/>
                      <a:pt x="810" y="3725"/>
                    </a:cubicBezTo>
                    <a:cubicBezTo>
                      <a:pt x="1073" y="4024"/>
                      <a:pt x="1423" y="4141"/>
                      <a:pt x="1737" y="4141"/>
                    </a:cubicBezTo>
                    <a:cubicBezTo>
                      <a:pt x="1800" y="4141"/>
                      <a:pt x="1862" y="4136"/>
                      <a:pt x="1921" y="4127"/>
                    </a:cubicBezTo>
                    <a:cubicBezTo>
                      <a:pt x="2360" y="4064"/>
                      <a:pt x="1981" y="3732"/>
                      <a:pt x="1981" y="3732"/>
                    </a:cubicBezTo>
                    <a:cubicBezTo>
                      <a:pt x="1821" y="3585"/>
                      <a:pt x="1781" y="3565"/>
                      <a:pt x="1665" y="3257"/>
                    </a:cubicBezTo>
                    <a:cubicBezTo>
                      <a:pt x="1542" y="2930"/>
                      <a:pt x="1448" y="1752"/>
                      <a:pt x="1514" y="1523"/>
                    </a:cubicBezTo>
                    <a:cubicBezTo>
                      <a:pt x="1582" y="1290"/>
                      <a:pt x="1781" y="585"/>
                      <a:pt x="1781" y="585"/>
                    </a:cubicBezTo>
                    <a:lnTo>
                      <a:pt x="460" y="0"/>
                    </a:ln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43"/>
              <p:cNvSpPr/>
              <p:nvPr/>
            </p:nvSpPr>
            <p:spPr>
              <a:xfrm>
                <a:off x="8748590" y="3910843"/>
                <a:ext cx="311250" cy="732837"/>
              </a:xfrm>
              <a:custGeom>
                <a:rect b="b" l="l" r="r" t="t"/>
                <a:pathLst>
                  <a:path extrusionOk="0" h="18471" w="7845">
                    <a:moveTo>
                      <a:pt x="603" y="0"/>
                    </a:moveTo>
                    <a:cubicBezTo>
                      <a:pt x="1" y="1640"/>
                      <a:pt x="473" y="4511"/>
                      <a:pt x="676" y="6719"/>
                    </a:cubicBezTo>
                    <a:cubicBezTo>
                      <a:pt x="853" y="8642"/>
                      <a:pt x="1082" y="10276"/>
                      <a:pt x="1082" y="10276"/>
                    </a:cubicBezTo>
                    <a:cubicBezTo>
                      <a:pt x="1082" y="10276"/>
                      <a:pt x="723" y="11170"/>
                      <a:pt x="750" y="12580"/>
                    </a:cubicBezTo>
                    <a:cubicBezTo>
                      <a:pt x="776" y="14077"/>
                      <a:pt x="1298" y="18259"/>
                      <a:pt x="1298" y="18259"/>
                    </a:cubicBezTo>
                    <a:cubicBezTo>
                      <a:pt x="1298" y="18259"/>
                      <a:pt x="1643" y="18471"/>
                      <a:pt x="2091" y="18471"/>
                    </a:cubicBezTo>
                    <a:cubicBezTo>
                      <a:pt x="2297" y="18471"/>
                      <a:pt x="2525" y="18426"/>
                      <a:pt x="2752" y="18295"/>
                    </a:cubicBezTo>
                    <a:cubicBezTo>
                      <a:pt x="2752" y="18295"/>
                      <a:pt x="2955" y="15807"/>
                      <a:pt x="3158" y="14088"/>
                    </a:cubicBezTo>
                    <a:cubicBezTo>
                      <a:pt x="3370" y="12295"/>
                      <a:pt x="3444" y="10984"/>
                      <a:pt x="3627" y="9936"/>
                    </a:cubicBezTo>
                    <a:cubicBezTo>
                      <a:pt x="3860" y="8629"/>
                      <a:pt x="4000" y="4468"/>
                      <a:pt x="4000" y="4468"/>
                    </a:cubicBezTo>
                    <a:lnTo>
                      <a:pt x="5041" y="8905"/>
                    </a:lnTo>
                    <a:cubicBezTo>
                      <a:pt x="5041" y="8905"/>
                      <a:pt x="4575" y="9849"/>
                      <a:pt x="4299" y="10910"/>
                    </a:cubicBezTo>
                    <a:cubicBezTo>
                      <a:pt x="4026" y="11972"/>
                      <a:pt x="3630" y="16346"/>
                      <a:pt x="3630" y="16346"/>
                    </a:cubicBezTo>
                    <a:cubicBezTo>
                      <a:pt x="3630" y="16346"/>
                      <a:pt x="4059" y="16894"/>
                      <a:pt x="4820" y="16894"/>
                    </a:cubicBezTo>
                    <a:cubicBezTo>
                      <a:pt x="4874" y="16894"/>
                      <a:pt x="4930" y="16891"/>
                      <a:pt x="4987" y="16885"/>
                    </a:cubicBezTo>
                    <a:cubicBezTo>
                      <a:pt x="4987" y="16885"/>
                      <a:pt x="7253" y="10222"/>
                      <a:pt x="7502" y="9537"/>
                    </a:cubicBezTo>
                    <a:cubicBezTo>
                      <a:pt x="7844" y="8599"/>
                      <a:pt x="7156" y="2268"/>
                      <a:pt x="6966" y="197"/>
                    </a:cubicBezTo>
                    <a:lnTo>
                      <a:pt x="60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43"/>
              <p:cNvSpPr/>
              <p:nvPr/>
            </p:nvSpPr>
            <p:spPr>
              <a:xfrm>
                <a:off x="8907252" y="4088073"/>
                <a:ext cx="32494" cy="138743"/>
              </a:xfrm>
              <a:custGeom>
                <a:rect b="b" l="l" r="r" t="t"/>
                <a:pathLst>
                  <a:path extrusionOk="0" h="3497" w="819">
                    <a:moveTo>
                      <a:pt x="1" y="1"/>
                    </a:moveTo>
                    <a:lnTo>
                      <a:pt x="819" y="3497"/>
                    </a:lnTo>
                    <a:lnTo>
                      <a:pt x="819" y="3497"/>
                    </a:lnTo>
                    <a:close/>
                  </a:path>
                </a:pathLst>
              </a:custGeom>
              <a:solidFill>
                <a:srgbClr val="E5E5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43"/>
              <p:cNvSpPr/>
              <p:nvPr/>
            </p:nvSpPr>
            <p:spPr>
              <a:xfrm>
                <a:off x="8907252" y="4027251"/>
                <a:ext cx="68400" cy="199565"/>
              </a:xfrm>
              <a:custGeom>
                <a:rect b="b" l="l" r="r" t="t"/>
                <a:pathLst>
                  <a:path extrusionOk="0" h="5030" w="1724">
                    <a:moveTo>
                      <a:pt x="1723" y="0"/>
                    </a:moveTo>
                    <a:lnTo>
                      <a:pt x="1723" y="0"/>
                    </a:lnTo>
                    <a:cubicBezTo>
                      <a:pt x="1118" y="436"/>
                      <a:pt x="386" y="472"/>
                      <a:pt x="157" y="472"/>
                    </a:cubicBezTo>
                    <a:cubicBezTo>
                      <a:pt x="110" y="472"/>
                      <a:pt x="84" y="469"/>
                      <a:pt x="84" y="469"/>
                    </a:cubicBezTo>
                    <a:lnTo>
                      <a:pt x="1" y="1534"/>
                    </a:lnTo>
                    <a:lnTo>
                      <a:pt x="819" y="5030"/>
                    </a:lnTo>
                    <a:lnTo>
                      <a:pt x="366" y="1736"/>
                    </a:lnTo>
                    <a:lnTo>
                      <a:pt x="469" y="768"/>
                    </a:lnTo>
                    <a:cubicBezTo>
                      <a:pt x="1258" y="596"/>
                      <a:pt x="1723" y="0"/>
                      <a:pt x="172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43"/>
              <p:cNvSpPr/>
              <p:nvPr/>
            </p:nvSpPr>
            <p:spPr>
              <a:xfrm>
                <a:off x="8772633" y="3569435"/>
                <a:ext cx="252373" cy="380086"/>
              </a:xfrm>
              <a:custGeom>
                <a:rect b="b" l="l" r="r" t="t"/>
                <a:pathLst>
                  <a:path extrusionOk="0" h="9580" w="6361">
                    <a:moveTo>
                      <a:pt x="4285" y="0"/>
                    </a:moveTo>
                    <a:lnTo>
                      <a:pt x="1697" y="449"/>
                    </a:lnTo>
                    <a:cubicBezTo>
                      <a:pt x="1697" y="449"/>
                      <a:pt x="1188" y="555"/>
                      <a:pt x="802" y="675"/>
                    </a:cubicBezTo>
                    <a:cubicBezTo>
                      <a:pt x="1341" y="1952"/>
                      <a:pt x="732" y="4104"/>
                      <a:pt x="732" y="4104"/>
                    </a:cubicBezTo>
                    <a:lnTo>
                      <a:pt x="1534" y="6303"/>
                    </a:lnTo>
                    <a:cubicBezTo>
                      <a:pt x="848" y="7072"/>
                      <a:pt x="437" y="7491"/>
                      <a:pt x="1" y="8598"/>
                    </a:cubicBezTo>
                    <a:cubicBezTo>
                      <a:pt x="294" y="8941"/>
                      <a:pt x="1560" y="9579"/>
                      <a:pt x="3235" y="9579"/>
                    </a:cubicBezTo>
                    <a:cubicBezTo>
                      <a:pt x="4180" y="9579"/>
                      <a:pt x="5255" y="9376"/>
                      <a:pt x="6360" y="8802"/>
                    </a:cubicBezTo>
                    <a:cubicBezTo>
                      <a:pt x="6360" y="8802"/>
                      <a:pt x="6244" y="6902"/>
                      <a:pt x="5825" y="5695"/>
                    </a:cubicBezTo>
                    <a:cubicBezTo>
                      <a:pt x="6284" y="3775"/>
                      <a:pt x="6307" y="3266"/>
                      <a:pt x="6174" y="2761"/>
                    </a:cubicBezTo>
                    <a:cubicBezTo>
                      <a:pt x="5805" y="1330"/>
                      <a:pt x="5396" y="974"/>
                      <a:pt x="4285"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43"/>
              <p:cNvSpPr/>
              <p:nvPr/>
            </p:nvSpPr>
            <p:spPr>
              <a:xfrm>
                <a:off x="8788345" y="4660909"/>
                <a:ext cx="151122" cy="131007"/>
              </a:xfrm>
              <a:custGeom>
                <a:rect b="b" l="l" r="r" t="t"/>
                <a:pathLst>
                  <a:path extrusionOk="0" h="3302" w="3809">
                    <a:moveTo>
                      <a:pt x="301" y="1"/>
                    </a:moveTo>
                    <a:cubicBezTo>
                      <a:pt x="231" y="1"/>
                      <a:pt x="171" y="230"/>
                      <a:pt x="116" y="441"/>
                    </a:cubicBezTo>
                    <a:cubicBezTo>
                      <a:pt x="53" y="684"/>
                      <a:pt x="1" y="967"/>
                      <a:pt x="44" y="1097"/>
                    </a:cubicBezTo>
                    <a:cubicBezTo>
                      <a:pt x="127" y="1333"/>
                      <a:pt x="472" y="1559"/>
                      <a:pt x="623" y="1762"/>
                    </a:cubicBezTo>
                    <a:cubicBezTo>
                      <a:pt x="775" y="1968"/>
                      <a:pt x="945" y="2254"/>
                      <a:pt x="1268" y="2627"/>
                    </a:cubicBezTo>
                    <a:cubicBezTo>
                      <a:pt x="1487" y="2876"/>
                      <a:pt x="1949" y="3232"/>
                      <a:pt x="2545" y="3292"/>
                    </a:cubicBezTo>
                    <a:cubicBezTo>
                      <a:pt x="2606" y="3299"/>
                      <a:pt x="2671" y="3302"/>
                      <a:pt x="2737" y="3302"/>
                    </a:cubicBezTo>
                    <a:cubicBezTo>
                      <a:pt x="3224" y="3302"/>
                      <a:pt x="3808" y="3129"/>
                      <a:pt x="3683" y="2763"/>
                    </a:cubicBezTo>
                    <a:cubicBezTo>
                      <a:pt x="3549" y="2364"/>
                      <a:pt x="3014" y="1952"/>
                      <a:pt x="2622" y="1596"/>
                    </a:cubicBezTo>
                    <a:cubicBezTo>
                      <a:pt x="2126" y="1143"/>
                      <a:pt x="1767" y="308"/>
                      <a:pt x="1730" y="36"/>
                    </a:cubicBezTo>
                    <a:lnTo>
                      <a:pt x="1730" y="215"/>
                    </a:lnTo>
                    <a:cubicBezTo>
                      <a:pt x="1732" y="329"/>
                      <a:pt x="1322" y="350"/>
                      <a:pt x="1071" y="350"/>
                    </a:cubicBezTo>
                    <a:cubicBezTo>
                      <a:pt x="1014" y="350"/>
                      <a:pt x="965" y="349"/>
                      <a:pt x="931" y="348"/>
                    </a:cubicBezTo>
                    <a:cubicBezTo>
                      <a:pt x="652" y="338"/>
                      <a:pt x="403" y="238"/>
                      <a:pt x="310" y="139"/>
                    </a:cubicBezTo>
                    <a:cubicBezTo>
                      <a:pt x="310" y="139"/>
                      <a:pt x="313" y="28"/>
                      <a:pt x="310" y="2"/>
                    </a:cubicBezTo>
                    <a:cubicBezTo>
                      <a:pt x="307" y="1"/>
                      <a:pt x="304" y="1"/>
                      <a:pt x="30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43"/>
              <p:cNvSpPr/>
              <p:nvPr/>
            </p:nvSpPr>
            <p:spPr>
              <a:xfrm>
                <a:off x="8800605" y="4662297"/>
                <a:ext cx="111804" cy="91530"/>
              </a:xfrm>
              <a:custGeom>
                <a:rect b="b" l="l" r="r" t="t"/>
                <a:pathLst>
                  <a:path extrusionOk="0" h="2307" w="2818">
                    <a:moveTo>
                      <a:pt x="1421" y="1"/>
                    </a:moveTo>
                    <a:lnTo>
                      <a:pt x="1421" y="180"/>
                    </a:lnTo>
                    <a:cubicBezTo>
                      <a:pt x="1423" y="294"/>
                      <a:pt x="1013" y="315"/>
                      <a:pt x="762" y="315"/>
                    </a:cubicBezTo>
                    <a:cubicBezTo>
                      <a:pt x="705" y="315"/>
                      <a:pt x="656" y="314"/>
                      <a:pt x="622" y="313"/>
                    </a:cubicBezTo>
                    <a:cubicBezTo>
                      <a:pt x="343" y="303"/>
                      <a:pt x="94" y="203"/>
                      <a:pt x="1" y="104"/>
                    </a:cubicBezTo>
                    <a:lnTo>
                      <a:pt x="1" y="104"/>
                    </a:lnTo>
                    <a:cubicBezTo>
                      <a:pt x="1" y="104"/>
                      <a:pt x="426" y="1102"/>
                      <a:pt x="799" y="1557"/>
                    </a:cubicBezTo>
                    <a:cubicBezTo>
                      <a:pt x="1150" y="1987"/>
                      <a:pt x="1707" y="2306"/>
                      <a:pt x="2182" y="2306"/>
                    </a:cubicBezTo>
                    <a:cubicBezTo>
                      <a:pt x="2211" y="2306"/>
                      <a:pt x="2241" y="2305"/>
                      <a:pt x="2269" y="2302"/>
                    </a:cubicBezTo>
                    <a:cubicBezTo>
                      <a:pt x="2758" y="2259"/>
                      <a:pt x="2818" y="2056"/>
                      <a:pt x="2609" y="1823"/>
                    </a:cubicBezTo>
                    <a:cubicBezTo>
                      <a:pt x="2509" y="1734"/>
                      <a:pt x="2406" y="1644"/>
                      <a:pt x="2313" y="1561"/>
                    </a:cubicBezTo>
                    <a:cubicBezTo>
                      <a:pt x="1817" y="1108"/>
                      <a:pt x="1458" y="273"/>
                      <a:pt x="1421" y="1"/>
                    </a:cubicBez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43"/>
              <p:cNvSpPr/>
              <p:nvPr/>
            </p:nvSpPr>
            <p:spPr>
              <a:xfrm>
                <a:off x="8814729" y="3767892"/>
                <a:ext cx="49276" cy="66852"/>
              </a:xfrm>
              <a:custGeom>
                <a:rect b="b" l="l" r="r" t="t"/>
                <a:pathLst>
                  <a:path extrusionOk="0" h="1685" w="1242">
                    <a:moveTo>
                      <a:pt x="1" y="0"/>
                    </a:moveTo>
                    <a:lnTo>
                      <a:pt x="473" y="1301"/>
                    </a:lnTo>
                    <a:lnTo>
                      <a:pt x="1241" y="1684"/>
                    </a:lnTo>
                    <a:lnTo>
                      <a:pt x="1"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43"/>
              <p:cNvSpPr/>
              <p:nvPr/>
            </p:nvSpPr>
            <p:spPr>
              <a:xfrm>
                <a:off x="8788464" y="3360067"/>
                <a:ext cx="201549" cy="279471"/>
              </a:xfrm>
              <a:custGeom>
                <a:rect b="b" l="l" r="r" t="t"/>
                <a:pathLst>
                  <a:path extrusionOk="0" h="7044" w="5080">
                    <a:moveTo>
                      <a:pt x="4301" y="1"/>
                    </a:moveTo>
                    <a:cubicBezTo>
                      <a:pt x="4252" y="573"/>
                      <a:pt x="3909" y="1481"/>
                      <a:pt x="2971" y="2033"/>
                    </a:cubicBezTo>
                    <a:cubicBezTo>
                      <a:pt x="2053" y="2569"/>
                      <a:pt x="1348" y="2575"/>
                      <a:pt x="1312" y="2575"/>
                    </a:cubicBezTo>
                    <a:cubicBezTo>
                      <a:pt x="1311" y="2575"/>
                      <a:pt x="1311" y="2575"/>
                      <a:pt x="1311" y="2575"/>
                    </a:cubicBezTo>
                    <a:cubicBezTo>
                      <a:pt x="1185" y="2335"/>
                      <a:pt x="950" y="2213"/>
                      <a:pt x="720" y="2213"/>
                    </a:cubicBezTo>
                    <a:cubicBezTo>
                      <a:pt x="557" y="2213"/>
                      <a:pt x="396" y="2275"/>
                      <a:pt x="280" y="2399"/>
                    </a:cubicBezTo>
                    <a:cubicBezTo>
                      <a:pt x="1" y="2702"/>
                      <a:pt x="141" y="3244"/>
                      <a:pt x="520" y="3557"/>
                    </a:cubicBezTo>
                    <a:cubicBezTo>
                      <a:pt x="712" y="3716"/>
                      <a:pt x="869" y="3762"/>
                      <a:pt x="986" y="3762"/>
                    </a:cubicBezTo>
                    <a:cubicBezTo>
                      <a:pt x="1149" y="3762"/>
                      <a:pt x="1235" y="3673"/>
                      <a:pt x="1235" y="3673"/>
                    </a:cubicBezTo>
                    <a:lnTo>
                      <a:pt x="1301" y="5786"/>
                    </a:lnTo>
                    <a:cubicBezTo>
                      <a:pt x="1301" y="5786"/>
                      <a:pt x="1790" y="6464"/>
                      <a:pt x="2382" y="6843"/>
                    </a:cubicBezTo>
                    <a:cubicBezTo>
                      <a:pt x="2600" y="6984"/>
                      <a:pt x="2873" y="7044"/>
                      <a:pt x="3134" y="7044"/>
                    </a:cubicBezTo>
                    <a:cubicBezTo>
                      <a:pt x="3584" y="7044"/>
                      <a:pt x="3995" y="6864"/>
                      <a:pt x="4012" y="6607"/>
                    </a:cubicBezTo>
                    <a:cubicBezTo>
                      <a:pt x="4039" y="6202"/>
                      <a:pt x="3231" y="5313"/>
                      <a:pt x="3231" y="5313"/>
                    </a:cubicBezTo>
                    <a:lnTo>
                      <a:pt x="3221" y="4705"/>
                    </a:lnTo>
                    <a:lnTo>
                      <a:pt x="3221" y="4705"/>
                    </a:lnTo>
                    <a:cubicBezTo>
                      <a:pt x="3480" y="4741"/>
                      <a:pt x="3743" y="4773"/>
                      <a:pt x="3965" y="4773"/>
                    </a:cubicBezTo>
                    <a:cubicBezTo>
                      <a:pt x="4131" y="4773"/>
                      <a:pt x="4274" y="4755"/>
                      <a:pt x="4375" y="4708"/>
                    </a:cubicBezTo>
                    <a:cubicBezTo>
                      <a:pt x="4611" y="4594"/>
                      <a:pt x="5080" y="4219"/>
                      <a:pt x="5073" y="2746"/>
                    </a:cubicBezTo>
                    <a:cubicBezTo>
                      <a:pt x="5067" y="1006"/>
                      <a:pt x="4634" y="188"/>
                      <a:pt x="4301" y="1"/>
                    </a:cubicBezTo>
                    <a:close/>
                  </a:path>
                </a:pathLst>
              </a:custGeom>
              <a:solidFill>
                <a:srgbClr val="B166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43"/>
              <p:cNvSpPr/>
              <p:nvPr/>
            </p:nvSpPr>
            <p:spPr>
              <a:xfrm>
                <a:off x="8901856" y="3450884"/>
                <a:ext cx="15315" cy="15354"/>
              </a:xfrm>
              <a:custGeom>
                <a:rect b="b" l="l" r="r" t="t"/>
                <a:pathLst>
                  <a:path extrusionOk="0" h="387" w="386">
                    <a:moveTo>
                      <a:pt x="191" y="0"/>
                    </a:moveTo>
                    <a:cubicBezTo>
                      <a:pt x="187" y="0"/>
                      <a:pt x="183" y="0"/>
                      <a:pt x="180" y="1"/>
                    </a:cubicBezTo>
                    <a:cubicBezTo>
                      <a:pt x="77" y="10"/>
                      <a:pt x="0" y="100"/>
                      <a:pt x="10" y="207"/>
                    </a:cubicBezTo>
                    <a:cubicBezTo>
                      <a:pt x="17" y="309"/>
                      <a:pt x="99" y="387"/>
                      <a:pt x="196" y="387"/>
                    </a:cubicBezTo>
                    <a:cubicBezTo>
                      <a:pt x="201" y="387"/>
                      <a:pt x="205" y="387"/>
                      <a:pt x="209" y="386"/>
                    </a:cubicBezTo>
                    <a:cubicBezTo>
                      <a:pt x="309" y="377"/>
                      <a:pt x="386" y="286"/>
                      <a:pt x="379" y="180"/>
                    </a:cubicBezTo>
                    <a:cubicBezTo>
                      <a:pt x="369" y="78"/>
                      <a:pt x="286" y="0"/>
                      <a:pt x="19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43"/>
              <p:cNvSpPr/>
              <p:nvPr/>
            </p:nvSpPr>
            <p:spPr>
              <a:xfrm>
                <a:off x="8918837" y="3507501"/>
                <a:ext cx="18528" cy="11783"/>
              </a:xfrm>
              <a:custGeom>
                <a:rect b="b" l="l" r="r" t="t"/>
                <a:pathLst>
                  <a:path extrusionOk="0" h="297" w="467">
                    <a:moveTo>
                      <a:pt x="34" y="0"/>
                    </a:moveTo>
                    <a:lnTo>
                      <a:pt x="34" y="0"/>
                    </a:lnTo>
                    <a:cubicBezTo>
                      <a:pt x="1" y="124"/>
                      <a:pt x="71" y="253"/>
                      <a:pt x="191" y="287"/>
                    </a:cubicBezTo>
                    <a:cubicBezTo>
                      <a:pt x="212" y="293"/>
                      <a:pt x="234" y="296"/>
                      <a:pt x="255" y="296"/>
                    </a:cubicBezTo>
                    <a:cubicBezTo>
                      <a:pt x="354" y="296"/>
                      <a:pt x="442" y="229"/>
                      <a:pt x="467" y="127"/>
                    </a:cubicBezTo>
                    <a:lnTo>
                      <a:pt x="34" y="0"/>
                    </a:lnTo>
                    <a:close/>
                  </a:path>
                </a:pathLst>
              </a:custGeom>
              <a:solidFill>
                <a:srgbClr val="9A4A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43"/>
              <p:cNvSpPr/>
              <p:nvPr/>
            </p:nvSpPr>
            <p:spPr>
              <a:xfrm>
                <a:off x="8961369" y="3419620"/>
                <a:ext cx="17695" cy="14124"/>
              </a:xfrm>
              <a:custGeom>
                <a:rect b="b" l="l" r="r" t="t"/>
                <a:pathLst>
                  <a:path extrusionOk="0" h="356" w="446">
                    <a:moveTo>
                      <a:pt x="188" y="0"/>
                    </a:moveTo>
                    <a:cubicBezTo>
                      <a:pt x="114" y="0"/>
                      <a:pt x="43" y="38"/>
                      <a:pt x="0" y="107"/>
                    </a:cubicBezTo>
                    <a:lnTo>
                      <a:pt x="383" y="356"/>
                    </a:lnTo>
                    <a:cubicBezTo>
                      <a:pt x="446" y="250"/>
                      <a:pt x="416" y="104"/>
                      <a:pt x="310" y="37"/>
                    </a:cubicBezTo>
                    <a:cubicBezTo>
                      <a:pt x="272" y="12"/>
                      <a:pt x="230" y="0"/>
                      <a:pt x="18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43"/>
              <p:cNvSpPr/>
              <p:nvPr/>
            </p:nvSpPr>
            <p:spPr>
              <a:xfrm>
                <a:off x="8958592" y="3444021"/>
                <a:ext cx="15354" cy="15394"/>
              </a:xfrm>
              <a:custGeom>
                <a:rect b="b" l="l" r="r" t="t"/>
                <a:pathLst>
                  <a:path extrusionOk="0" h="388" w="387">
                    <a:moveTo>
                      <a:pt x="188" y="0"/>
                    </a:moveTo>
                    <a:cubicBezTo>
                      <a:pt x="184" y="0"/>
                      <a:pt x="180" y="0"/>
                      <a:pt x="176" y="0"/>
                    </a:cubicBezTo>
                    <a:cubicBezTo>
                      <a:pt x="77" y="11"/>
                      <a:pt x="1" y="100"/>
                      <a:pt x="7" y="207"/>
                    </a:cubicBezTo>
                    <a:cubicBezTo>
                      <a:pt x="16" y="309"/>
                      <a:pt x="100" y="387"/>
                      <a:pt x="195" y="387"/>
                    </a:cubicBezTo>
                    <a:cubicBezTo>
                      <a:pt x="199" y="387"/>
                      <a:pt x="203" y="387"/>
                      <a:pt x="207" y="387"/>
                    </a:cubicBezTo>
                    <a:cubicBezTo>
                      <a:pt x="310" y="376"/>
                      <a:pt x="386" y="287"/>
                      <a:pt x="376" y="180"/>
                    </a:cubicBezTo>
                    <a:cubicBezTo>
                      <a:pt x="370" y="78"/>
                      <a:pt x="287" y="0"/>
                      <a:pt x="18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43"/>
              <p:cNvSpPr/>
              <p:nvPr/>
            </p:nvSpPr>
            <p:spPr>
              <a:xfrm>
                <a:off x="8940222" y="3444140"/>
                <a:ext cx="24083" cy="47967"/>
              </a:xfrm>
              <a:custGeom>
                <a:rect b="b" l="l" r="r" t="t"/>
                <a:pathLst>
                  <a:path extrusionOk="0" h="1209" w="607">
                    <a:moveTo>
                      <a:pt x="1" y="1"/>
                    </a:moveTo>
                    <a:lnTo>
                      <a:pt x="25" y="1209"/>
                    </a:lnTo>
                    <a:lnTo>
                      <a:pt x="607" y="1012"/>
                    </a:lnTo>
                    <a:lnTo>
                      <a:pt x="1" y="1"/>
                    </a:lnTo>
                    <a:close/>
                  </a:path>
                </a:pathLst>
              </a:custGeom>
              <a:solidFill>
                <a:srgbClr val="9A4A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43"/>
              <p:cNvSpPr/>
              <p:nvPr/>
            </p:nvSpPr>
            <p:spPr>
              <a:xfrm>
                <a:off x="8851945" y="3519523"/>
                <a:ext cx="64551" cy="38961"/>
              </a:xfrm>
              <a:custGeom>
                <a:rect b="b" l="l" r="r" t="t"/>
                <a:pathLst>
                  <a:path extrusionOk="0" h="982" w="1627">
                    <a:moveTo>
                      <a:pt x="1" y="1"/>
                    </a:moveTo>
                    <a:cubicBezTo>
                      <a:pt x="1" y="1"/>
                      <a:pt x="61" y="243"/>
                      <a:pt x="357" y="483"/>
                    </a:cubicBezTo>
                    <a:cubicBezTo>
                      <a:pt x="656" y="726"/>
                      <a:pt x="1627" y="982"/>
                      <a:pt x="1627" y="982"/>
                    </a:cubicBezTo>
                    <a:lnTo>
                      <a:pt x="1621" y="686"/>
                    </a:lnTo>
                    <a:cubicBezTo>
                      <a:pt x="1145" y="635"/>
                      <a:pt x="164" y="383"/>
                      <a:pt x="1" y="1"/>
                    </a:cubicBezTo>
                    <a:close/>
                  </a:path>
                </a:pathLst>
              </a:custGeom>
              <a:solidFill>
                <a:srgbClr val="9A4A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43"/>
              <p:cNvSpPr/>
              <p:nvPr/>
            </p:nvSpPr>
            <p:spPr>
              <a:xfrm>
                <a:off x="8916457" y="3560587"/>
                <a:ext cx="101409" cy="75740"/>
              </a:xfrm>
              <a:custGeom>
                <a:rect b="b" l="l" r="r" t="t"/>
                <a:pathLst>
                  <a:path extrusionOk="0" h="1909" w="2556">
                    <a:moveTo>
                      <a:pt x="651" y="0"/>
                    </a:moveTo>
                    <a:cubicBezTo>
                      <a:pt x="314" y="0"/>
                      <a:pt x="1" y="39"/>
                      <a:pt x="1" y="39"/>
                    </a:cubicBezTo>
                    <a:lnTo>
                      <a:pt x="5" y="259"/>
                    </a:lnTo>
                    <a:cubicBezTo>
                      <a:pt x="5" y="259"/>
                      <a:pt x="400" y="748"/>
                      <a:pt x="963" y="981"/>
                    </a:cubicBezTo>
                    <a:cubicBezTo>
                      <a:pt x="1162" y="1167"/>
                      <a:pt x="1275" y="1530"/>
                      <a:pt x="1574" y="1716"/>
                    </a:cubicBezTo>
                    <a:cubicBezTo>
                      <a:pt x="1787" y="1848"/>
                      <a:pt x="1979" y="1909"/>
                      <a:pt x="2135" y="1909"/>
                    </a:cubicBezTo>
                    <a:cubicBezTo>
                      <a:pt x="2386" y="1909"/>
                      <a:pt x="2545" y="1752"/>
                      <a:pt x="2549" y="1487"/>
                    </a:cubicBezTo>
                    <a:cubicBezTo>
                      <a:pt x="2556" y="1177"/>
                      <a:pt x="2360" y="685"/>
                      <a:pt x="2187" y="529"/>
                    </a:cubicBezTo>
                    <a:cubicBezTo>
                      <a:pt x="1874" y="253"/>
                      <a:pt x="1511" y="156"/>
                      <a:pt x="1252" y="70"/>
                    </a:cubicBezTo>
                    <a:cubicBezTo>
                      <a:pt x="1093" y="16"/>
                      <a:pt x="867" y="0"/>
                      <a:pt x="651" y="0"/>
                    </a:cubicBez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43"/>
              <p:cNvSpPr/>
              <p:nvPr/>
            </p:nvSpPr>
            <p:spPr>
              <a:xfrm>
                <a:off x="8676301" y="3596176"/>
                <a:ext cx="154693" cy="268481"/>
              </a:xfrm>
              <a:custGeom>
                <a:rect b="b" l="l" r="r" t="t"/>
                <a:pathLst>
                  <a:path extrusionOk="0" h="6767" w="3899">
                    <a:moveTo>
                      <a:pt x="3230" y="1"/>
                    </a:moveTo>
                    <a:cubicBezTo>
                      <a:pt x="2255" y="324"/>
                      <a:pt x="2119" y="723"/>
                      <a:pt x="1760" y="2130"/>
                    </a:cubicBezTo>
                    <a:cubicBezTo>
                      <a:pt x="1440" y="3370"/>
                      <a:pt x="1281" y="4265"/>
                      <a:pt x="1281" y="4265"/>
                    </a:cubicBezTo>
                    <a:lnTo>
                      <a:pt x="0" y="6766"/>
                    </a:lnTo>
                    <a:cubicBezTo>
                      <a:pt x="0" y="6766"/>
                      <a:pt x="2255" y="6494"/>
                      <a:pt x="2429" y="6052"/>
                    </a:cubicBezTo>
                    <a:cubicBezTo>
                      <a:pt x="2801" y="5094"/>
                      <a:pt x="3396" y="3221"/>
                      <a:pt x="3563" y="2452"/>
                    </a:cubicBezTo>
                    <a:cubicBezTo>
                      <a:pt x="3746" y="1608"/>
                      <a:pt x="3898" y="719"/>
                      <a:pt x="3230" y="1"/>
                    </a:cubicBezTo>
                    <a:close/>
                  </a:path>
                </a:pathLst>
              </a:custGeom>
              <a:solidFill>
                <a:srgbClr val="B166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43"/>
              <p:cNvSpPr/>
              <p:nvPr/>
            </p:nvSpPr>
            <p:spPr>
              <a:xfrm>
                <a:off x="8660709" y="4665471"/>
                <a:ext cx="57053" cy="100338"/>
              </a:xfrm>
              <a:custGeom>
                <a:rect b="b" l="l" r="r" t="t"/>
                <a:pathLst>
                  <a:path extrusionOk="0" h="2529" w="1438">
                    <a:moveTo>
                      <a:pt x="0" y="1"/>
                    </a:moveTo>
                    <a:lnTo>
                      <a:pt x="0" y="2479"/>
                    </a:lnTo>
                    <a:lnTo>
                      <a:pt x="1368" y="2528"/>
                    </a:lnTo>
                    <a:lnTo>
                      <a:pt x="1437" y="50"/>
                    </a:lnTo>
                    <a:lnTo>
                      <a:pt x="0" y="1"/>
                    </a:ln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43"/>
              <p:cNvSpPr/>
              <p:nvPr/>
            </p:nvSpPr>
            <p:spPr>
              <a:xfrm>
                <a:off x="8457610" y="3963770"/>
                <a:ext cx="294587" cy="858726"/>
              </a:xfrm>
              <a:custGeom>
                <a:rect b="b" l="l" r="r" t="t"/>
                <a:pathLst>
                  <a:path extrusionOk="0" h="21644" w="7425">
                    <a:moveTo>
                      <a:pt x="6952" y="0"/>
                    </a:moveTo>
                    <a:lnTo>
                      <a:pt x="187" y="16"/>
                    </a:lnTo>
                    <a:cubicBezTo>
                      <a:pt x="187" y="1321"/>
                      <a:pt x="386" y="11836"/>
                      <a:pt x="386" y="11836"/>
                    </a:cubicBezTo>
                    <a:cubicBezTo>
                      <a:pt x="353" y="12211"/>
                      <a:pt x="0" y="12903"/>
                      <a:pt x="77" y="14346"/>
                    </a:cubicBezTo>
                    <a:cubicBezTo>
                      <a:pt x="180" y="16309"/>
                      <a:pt x="320" y="21462"/>
                      <a:pt x="320" y="21462"/>
                    </a:cubicBezTo>
                    <a:cubicBezTo>
                      <a:pt x="320" y="21462"/>
                      <a:pt x="629" y="21644"/>
                      <a:pt x="1101" y="21644"/>
                    </a:cubicBezTo>
                    <a:cubicBezTo>
                      <a:pt x="1319" y="21644"/>
                      <a:pt x="1571" y="21605"/>
                      <a:pt x="1843" y="21491"/>
                    </a:cubicBezTo>
                    <a:cubicBezTo>
                      <a:pt x="1843" y="21491"/>
                      <a:pt x="3137" y="14353"/>
                      <a:pt x="3380" y="12410"/>
                    </a:cubicBezTo>
                    <a:cubicBezTo>
                      <a:pt x="3596" y="10714"/>
                      <a:pt x="3959" y="5003"/>
                      <a:pt x="3959" y="5003"/>
                    </a:cubicBezTo>
                    <a:lnTo>
                      <a:pt x="4700" y="11642"/>
                    </a:lnTo>
                    <a:cubicBezTo>
                      <a:pt x="4700" y="11642"/>
                      <a:pt x="4448" y="12657"/>
                      <a:pt x="4531" y="13818"/>
                    </a:cubicBezTo>
                    <a:cubicBezTo>
                      <a:pt x="4594" y="14716"/>
                      <a:pt x="5033" y="19400"/>
                      <a:pt x="5033" y="19400"/>
                    </a:cubicBezTo>
                    <a:cubicBezTo>
                      <a:pt x="5033" y="19400"/>
                      <a:pt x="5381" y="19634"/>
                      <a:pt x="5935" y="19634"/>
                    </a:cubicBezTo>
                    <a:cubicBezTo>
                      <a:pt x="6136" y="19634"/>
                      <a:pt x="6364" y="19603"/>
                      <a:pt x="6613" y="19519"/>
                    </a:cubicBezTo>
                    <a:cubicBezTo>
                      <a:pt x="6613" y="19519"/>
                      <a:pt x="7391" y="12467"/>
                      <a:pt x="7408" y="11642"/>
                    </a:cubicBezTo>
                    <a:cubicBezTo>
                      <a:pt x="7425" y="10704"/>
                      <a:pt x="6952" y="0"/>
                      <a:pt x="6952" y="0"/>
                    </a:cubicBez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43"/>
              <p:cNvSpPr/>
              <p:nvPr/>
            </p:nvSpPr>
            <p:spPr>
              <a:xfrm>
                <a:off x="8614646" y="4118981"/>
                <a:ext cx="75700" cy="287961"/>
              </a:xfrm>
              <a:custGeom>
                <a:rect b="b" l="l" r="r" t="t"/>
                <a:pathLst>
                  <a:path extrusionOk="0" h="7258" w="1908">
                    <a:moveTo>
                      <a:pt x="1907" y="0"/>
                    </a:moveTo>
                    <a:lnTo>
                      <a:pt x="1907" y="0"/>
                    </a:lnTo>
                    <a:cubicBezTo>
                      <a:pt x="1095" y="785"/>
                      <a:pt x="1" y="1091"/>
                      <a:pt x="1" y="1091"/>
                    </a:cubicBezTo>
                    <a:lnTo>
                      <a:pt x="679" y="7258"/>
                    </a:lnTo>
                    <a:lnTo>
                      <a:pt x="443" y="1327"/>
                    </a:lnTo>
                    <a:cubicBezTo>
                      <a:pt x="1537" y="688"/>
                      <a:pt x="1907" y="0"/>
                      <a:pt x="190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43"/>
              <p:cNvSpPr/>
              <p:nvPr/>
            </p:nvSpPr>
            <p:spPr>
              <a:xfrm>
                <a:off x="8460229" y="3660728"/>
                <a:ext cx="279709" cy="414683"/>
              </a:xfrm>
              <a:custGeom>
                <a:rect b="b" l="l" r="r" t="t"/>
                <a:pathLst>
                  <a:path extrusionOk="0" h="10452" w="7050">
                    <a:moveTo>
                      <a:pt x="4751" y="1"/>
                    </a:moveTo>
                    <a:lnTo>
                      <a:pt x="2888" y="257"/>
                    </a:lnTo>
                    <a:lnTo>
                      <a:pt x="995" y="649"/>
                    </a:lnTo>
                    <a:cubicBezTo>
                      <a:pt x="995" y="649"/>
                      <a:pt x="1" y="932"/>
                      <a:pt x="1" y="2618"/>
                    </a:cubicBezTo>
                    <a:lnTo>
                      <a:pt x="74" y="5698"/>
                    </a:lnTo>
                    <a:lnTo>
                      <a:pt x="57" y="9670"/>
                    </a:lnTo>
                    <a:cubicBezTo>
                      <a:pt x="543" y="10197"/>
                      <a:pt x="1826" y="10451"/>
                      <a:pt x="3197" y="10451"/>
                    </a:cubicBezTo>
                    <a:cubicBezTo>
                      <a:pt x="4676" y="10451"/>
                      <a:pt x="6257" y="10155"/>
                      <a:pt x="7049" y="9584"/>
                    </a:cubicBezTo>
                    <a:cubicBezTo>
                      <a:pt x="7049" y="9584"/>
                      <a:pt x="6886" y="4754"/>
                      <a:pt x="6783" y="2622"/>
                    </a:cubicBezTo>
                    <a:cubicBezTo>
                      <a:pt x="6710" y="1105"/>
                      <a:pt x="6201" y="34"/>
                      <a:pt x="47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43"/>
              <p:cNvSpPr/>
              <p:nvPr/>
            </p:nvSpPr>
            <p:spPr>
              <a:xfrm>
                <a:off x="8355049" y="3686874"/>
                <a:ext cx="142711" cy="580287"/>
              </a:xfrm>
              <a:custGeom>
                <a:rect b="b" l="l" r="r" t="t"/>
                <a:pathLst>
                  <a:path extrusionOk="0" h="14626" w="3597">
                    <a:moveTo>
                      <a:pt x="3597" y="0"/>
                    </a:moveTo>
                    <a:cubicBezTo>
                      <a:pt x="2040" y="253"/>
                      <a:pt x="763" y="2382"/>
                      <a:pt x="207" y="6666"/>
                    </a:cubicBezTo>
                    <a:cubicBezTo>
                      <a:pt x="97" y="7525"/>
                      <a:pt x="84" y="9198"/>
                      <a:pt x="24" y="10624"/>
                    </a:cubicBezTo>
                    <a:cubicBezTo>
                      <a:pt x="1" y="11174"/>
                      <a:pt x="4" y="11869"/>
                      <a:pt x="54" y="12301"/>
                    </a:cubicBezTo>
                    <a:cubicBezTo>
                      <a:pt x="224" y="13795"/>
                      <a:pt x="679" y="14433"/>
                      <a:pt x="1311" y="14567"/>
                    </a:cubicBezTo>
                    <a:cubicBezTo>
                      <a:pt x="1500" y="14606"/>
                      <a:pt x="1655" y="14625"/>
                      <a:pt x="1781" y="14625"/>
                    </a:cubicBezTo>
                    <a:cubicBezTo>
                      <a:pt x="2327" y="14625"/>
                      <a:pt x="2312" y="14265"/>
                      <a:pt x="2016" y="13678"/>
                    </a:cubicBezTo>
                    <a:cubicBezTo>
                      <a:pt x="1747" y="13146"/>
                      <a:pt x="1794" y="12484"/>
                      <a:pt x="1794" y="12484"/>
                    </a:cubicBezTo>
                    <a:lnTo>
                      <a:pt x="1794" y="12484"/>
                    </a:lnTo>
                    <a:cubicBezTo>
                      <a:pt x="1970" y="12663"/>
                      <a:pt x="2116" y="12803"/>
                      <a:pt x="2236" y="12870"/>
                    </a:cubicBezTo>
                    <a:cubicBezTo>
                      <a:pt x="2316" y="12915"/>
                      <a:pt x="2391" y="12932"/>
                      <a:pt x="2456" y="12932"/>
                    </a:cubicBezTo>
                    <a:cubicBezTo>
                      <a:pt x="2584" y="12932"/>
                      <a:pt x="2677" y="12865"/>
                      <a:pt x="2712" y="12810"/>
                    </a:cubicBezTo>
                    <a:cubicBezTo>
                      <a:pt x="2755" y="12747"/>
                      <a:pt x="2589" y="12654"/>
                      <a:pt x="2429" y="12388"/>
                    </a:cubicBezTo>
                    <a:cubicBezTo>
                      <a:pt x="2223" y="12049"/>
                      <a:pt x="2130" y="11789"/>
                      <a:pt x="1824" y="11486"/>
                    </a:cubicBezTo>
                    <a:cubicBezTo>
                      <a:pt x="1707" y="11376"/>
                      <a:pt x="1634" y="11226"/>
                      <a:pt x="1624" y="11067"/>
                    </a:cubicBezTo>
                    <a:cubicBezTo>
                      <a:pt x="1561" y="10165"/>
                      <a:pt x="1801" y="8332"/>
                      <a:pt x="2004" y="7279"/>
                    </a:cubicBezTo>
                    <a:cubicBezTo>
                      <a:pt x="2439" y="5030"/>
                      <a:pt x="3484" y="2741"/>
                      <a:pt x="3484" y="2741"/>
                    </a:cubicBezTo>
                    <a:lnTo>
                      <a:pt x="3597" y="0"/>
                    </a:ln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43"/>
              <p:cNvSpPr/>
              <p:nvPr/>
            </p:nvSpPr>
            <p:spPr>
              <a:xfrm>
                <a:off x="8369293" y="3683978"/>
                <a:ext cx="149852" cy="226624"/>
              </a:xfrm>
              <a:custGeom>
                <a:rect b="b" l="l" r="r" t="t"/>
                <a:pathLst>
                  <a:path extrusionOk="0" h="5712" w="3777">
                    <a:moveTo>
                      <a:pt x="3492" y="0"/>
                    </a:moveTo>
                    <a:cubicBezTo>
                      <a:pt x="3038" y="0"/>
                      <a:pt x="2048" y="231"/>
                      <a:pt x="1445" y="1220"/>
                    </a:cubicBezTo>
                    <a:cubicBezTo>
                      <a:pt x="799" y="2275"/>
                      <a:pt x="71" y="4411"/>
                      <a:pt x="1" y="5063"/>
                    </a:cubicBezTo>
                    <a:cubicBezTo>
                      <a:pt x="1" y="5063"/>
                      <a:pt x="1179" y="5711"/>
                      <a:pt x="2252" y="5711"/>
                    </a:cubicBezTo>
                    <a:cubicBezTo>
                      <a:pt x="2266" y="5711"/>
                      <a:pt x="2279" y="5711"/>
                      <a:pt x="2293" y="5711"/>
                    </a:cubicBezTo>
                    <a:lnTo>
                      <a:pt x="3238" y="3116"/>
                    </a:lnTo>
                    <a:cubicBezTo>
                      <a:pt x="3238" y="3116"/>
                      <a:pt x="3777" y="2099"/>
                      <a:pt x="3573" y="3"/>
                    </a:cubicBezTo>
                    <a:cubicBezTo>
                      <a:pt x="3549" y="1"/>
                      <a:pt x="3521" y="0"/>
                      <a:pt x="3492" y="0"/>
                    </a:cubicBez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43"/>
              <p:cNvSpPr/>
              <p:nvPr/>
            </p:nvSpPr>
            <p:spPr>
              <a:xfrm>
                <a:off x="8511053" y="3684097"/>
                <a:ext cx="1904" cy="35946"/>
              </a:xfrm>
              <a:custGeom>
                <a:rect b="b" l="l" r="r" t="t"/>
                <a:pathLst>
                  <a:path extrusionOk="0" h="906" w="48">
                    <a:moveTo>
                      <a:pt x="0" y="0"/>
                    </a:moveTo>
                    <a:lnTo>
                      <a:pt x="0" y="0"/>
                    </a:lnTo>
                    <a:cubicBezTo>
                      <a:pt x="34" y="330"/>
                      <a:pt x="47" y="629"/>
                      <a:pt x="47" y="905"/>
                    </a:cubicBezTo>
                    <a:cubicBezTo>
                      <a:pt x="47" y="629"/>
                      <a:pt x="34" y="330"/>
                      <a:pt x="0" y="0"/>
                    </a:cubicBezTo>
                    <a:close/>
                  </a:path>
                </a:pathLst>
              </a:custGeom>
              <a:solidFill>
                <a:srgbClr val="23C7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43"/>
              <p:cNvSpPr/>
              <p:nvPr/>
            </p:nvSpPr>
            <p:spPr>
              <a:xfrm>
                <a:off x="8369293" y="3683938"/>
                <a:ext cx="143663" cy="226663"/>
              </a:xfrm>
              <a:custGeom>
                <a:rect b="b" l="l" r="r" t="t"/>
                <a:pathLst>
                  <a:path extrusionOk="0" h="5713" w="3621">
                    <a:moveTo>
                      <a:pt x="3490" y="1"/>
                    </a:moveTo>
                    <a:cubicBezTo>
                      <a:pt x="3034" y="1"/>
                      <a:pt x="2047" y="234"/>
                      <a:pt x="1445" y="1221"/>
                    </a:cubicBezTo>
                    <a:cubicBezTo>
                      <a:pt x="799" y="2276"/>
                      <a:pt x="71" y="4412"/>
                      <a:pt x="1" y="5064"/>
                    </a:cubicBezTo>
                    <a:cubicBezTo>
                      <a:pt x="1" y="5064"/>
                      <a:pt x="1178" y="5712"/>
                      <a:pt x="2253" y="5712"/>
                    </a:cubicBezTo>
                    <a:lnTo>
                      <a:pt x="2293" y="5712"/>
                    </a:lnTo>
                    <a:lnTo>
                      <a:pt x="3238" y="3117"/>
                    </a:lnTo>
                    <a:cubicBezTo>
                      <a:pt x="3238" y="3117"/>
                      <a:pt x="3620" y="2393"/>
                      <a:pt x="3620" y="909"/>
                    </a:cubicBezTo>
                    <a:cubicBezTo>
                      <a:pt x="3620" y="633"/>
                      <a:pt x="3607" y="334"/>
                      <a:pt x="3573" y="4"/>
                    </a:cubicBezTo>
                    <a:cubicBezTo>
                      <a:pt x="3550" y="4"/>
                      <a:pt x="3521" y="1"/>
                      <a:pt x="34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43"/>
              <p:cNvSpPr/>
              <p:nvPr/>
            </p:nvSpPr>
            <p:spPr>
              <a:xfrm>
                <a:off x="8562512" y="3417636"/>
                <a:ext cx="161596" cy="161557"/>
              </a:xfrm>
              <a:custGeom>
                <a:rect b="b" l="l" r="r" t="t"/>
                <a:pathLst>
                  <a:path extrusionOk="0" h="4072" w="4073">
                    <a:moveTo>
                      <a:pt x="2036" y="0"/>
                    </a:moveTo>
                    <a:cubicBezTo>
                      <a:pt x="912" y="0"/>
                      <a:pt x="1" y="912"/>
                      <a:pt x="1" y="2036"/>
                    </a:cubicBezTo>
                    <a:cubicBezTo>
                      <a:pt x="1" y="3160"/>
                      <a:pt x="912" y="4072"/>
                      <a:pt x="2036" y="4072"/>
                    </a:cubicBezTo>
                    <a:cubicBezTo>
                      <a:pt x="3161" y="4072"/>
                      <a:pt x="4072" y="3160"/>
                      <a:pt x="4072" y="2036"/>
                    </a:cubicBezTo>
                    <a:cubicBezTo>
                      <a:pt x="4072" y="912"/>
                      <a:pt x="3161" y="0"/>
                      <a:pt x="2036"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43"/>
              <p:cNvSpPr/>
              <p:nvPr/>
            </p:nvSpPr>
            <p:spPr>
              <a:xfrm>
                <a:off x="8511053" y="3546701"/>
                <a:ext cx="32772" cy="80024"/>
              </a:xfrm>
              <a:custGeom>
                <a:rect b="b" l="l" r="r" t="t"/>
                <a:pathLst>
                  <a:path extrusionOk="0" h="2017" w="826">
                    <a:moveTo>
                      <a:pt x="0" y="1"/>
                    </a:moveTo>
                    <a:cubicBezTo>
                      <a:pt x="0" y="1"/>
                      <a:pt x="313" y="1467"/>
                      <a:pt x="439" y="1707"/>
                    </a:cubicBezTo>
                    <a:cubicBezTo>
                      <a:pt x="566" y="1950"/>
                      <a:pt x="826" y="2016"/>
                      <a:pt x="826" y="2016"/>
                    </a:cubicBezTo>
                    <a:lnTo>
                      <a:pt x="803" y="985"/>
                    </a:lnTo>
                    <a:lnTo>
                      <a:pt x="0"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43"/>
              <p:cNvSpPr/>
              <p:nvPr/>
            </p:nvSpPr>
            <p:spPr>
              <a:xfrm>
                <a:off x="8492723" y="3463065"/>
                <a:ext cx="41738" cy="86293"/>
              </a:xfrm>
              <a:custGeom>
                <a:rect b="b" l="l" r="r" t="t"/>
                <a:pathLst>
                  <a:path extrusionOk="0" h="2175" w="1052">
                    <a:moveTo>
                      <a:pt x="771" y="1"/>
                    </a:moveTo>
                    <a:cubicBezTo>
                      <a:pt x="655" y="1"/>
                      <a:pt x="438" y="30"/>
                      <a:pt x="256" y="216"/>
                    </a:cubicBezTo>
                    <a:cubicBezTo>
                      <a:pt x="0" y="478"/>
                      <a:pt x="143" y="1300"/>
                      <a:pt x="462" y="2109"/>
                    </a:cubicBezTo>
                    <a:lnTo>
                      <a:pt x="1051" y="2175"/>
                    </a:lnTo>
                    <a:lnTo>
                      <a:pt x="1051" y="2175"/>
                    </a:lnTo>
                    <a:lnTo>
                      <a:pt x="855" y="7"/>
                    </a:lnTo>
                    <a:cubicBezTo>
                      <a:pt x="855" y="7"/>
                      <a:pt x="823" y="1"/>
                      <a:pt x="77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43"/>
              <p:cNvSpPr/>
              <p:nvPr/>
            </p:nvSpPr>
            <p:spPr>
              <a:xfrm>
                <a:off x="8480702" y="3427357"/>
                <a:ext cx="230710" cy="266775"/>
              </a:xfrm>
              <a:custGeom>
                <a:rect b="b" l="l" r="r" t="t"/>
                <a:pathLst>
                  <a:path extrusionOk="0" h="6724" w="5815">
                    <a:moveTo>
                      <a:pt x="3759" y="0"/>
                    </a:moveTo>
                    <a:cubicBezTo>
                      <a:pt x="3212" y="0"/>
                      <a:pt x="2648" y="163"/>
                      <a:pt x="2222" y="431"/>
                    </a:cubicBezTo>
                    <a:cubicBezTo>
                      <a:pt x="1109" y="1133"/>
                      <a:pt x="1531" y="3075"/>
                      <a:pt x="1531" y="3075"/>
                    </a:cubicBezTo>
                    <a:cubicBezTo>
                      <a:pt x="1516" y="3084"/>
                      <a:pt x="1500" y="3088"/>
                      <a:pt x="1483" y="3088"/>
                    </a:cubicBezTo>
                    <a:cubicBezTo>
                      <a:pt x="1371" y="3088"/>
                      <a:pt x="1226" y="2899"/>
                      <a:pt x="1101" y="2766"/>
                    </a:cubicBezTo>
                    <a:cubicBezTo>
                      <a:pt x="1025" y="2687"/>
                      <a:pt x="856" y="2592"/>
                      <a:pt x="680" y="2592"/>
                    </a:cubicBezTo>
                    <a:cubicBezTo>
                      <a:pt x="521" y="2592"/>
                      <a:pt x="355" y="2669"/>
                      <a:pt x="243" y="2906"/>
                    </a:cubicBezTo>
                    <a:cubicBezTo>
                      <a:pt x="0" y="3414"/>
                      <a:pt x="453" y="4086"/>
                      <a:pt x="825" y="4206"/>
                    </a:cubicBezTo>
                    <a:cubicBezTo>
                      <a:pt x="951" y="4245"/>
                      <a:pt x="1056" y="4261"/>
                      <a:pt x="1143" y="4261"/>
                    </a:cubicBezTo>
                    <a:cubicBezTo>
                      <a:pt x="1505" y="4261"/>
                      <a:pt x="1568" y="3993"/>
                      <a:pt x="1568" y="3993"/>
                    </a:cubicBezTo>
                    <a:lnTo>
                      <a:pt x="1617" y="6319"/>
                    </a:lnTo>
                    <a:cubicBezTo>
                      <a:pt x="1870" y="6600"/>
                      <a:pt x="2401" y="6723"/>
                      <a:pt x="2871" y="6723"/>
                    </a:cubicBezTo>
                    <a:cubicBezTo>
                      <a:pt x="3434" y="6723"/>
                      <a:pt x="3908" y="6547"/>
                      <a:pt x="3713" y="6255"/>
                    </a:cubicBezTo>
                    <a:lnTo>
                      <a:pt x="3713" y="5550"/>
                    </a:lnTo>
                    <a:cubicBezTo>
                      <a:pt x="3713" y="5550"/>
                      <a:pt x="4084" y="5605"/>
                      <a:pt x="4379" y="5605"/>
                    </a:cubicBezTo>
                    <a:cubicBezTo>
                      <a:pt x="4454" y="5605"/>
                      <a:pt x="4524" y="5602"/>
                      <a:pt x="4581" y="5593"/>
                    </a:cubicBezTo>
                    <a:cubicBezTo>
                      <a:pt x="5053" y="5520"/>
                      <a:pt x="5352" y="5147"/>
                      <a:pt x="5495" y="4632"/>
                    </a:cubicBezTo>
                    <a:cubicBezTo>
                      <a:pt x="5725" y="3810"/>
                      <a:pt x="5815" y="3145"/>
                      <a:pt x="5619" y="1525"/>
                    </a:cubicBezTo>
                    <a:cubicBezTo>
                      <a:pt x="5485" y="427"/>
                      <a:pt x="4645" y="0"/>
                      <a:pt x="3759" y="0"/>
                    </a:cubicBez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43"/>
              <p:cNvSpPr/>
              <p:nvPr/>
            </p:nvSpPr>
            <p:spPr>
              <a:xfrm>
                <a:off x="8516211" y="3397164"/>
                <a:ext cx="203136" cy="160128"/>
              </a:xfrm>
              <a:custGeom>
                <a:rect b="b" l="l" r="r" t="t"/>
                <a:pathLst>
                  <a:path extrusionOk="0" h="4036" w="5120">
                    <a:moveTo>
                      <a:pt x="4140" y="0"/>
                    </a:moveTo>
                    <a:cubicBezTo>
                      <a:pt x="3935" y="0"/>
                      <a:pt x="3711" y="47"/>
                      <a:pt x="3467" y="91"/>
                    </a:cubicBezTo>
                    <a:cubicBezTo>
                      <a:pt x="3051" y="171"/>
                      <a:pt x="2419" y="287"/>
                      <a:pt x="1999" y="354"/>
                    </a:cubicBezTo>
                    <a:cubicBezTo>
                      <a:pt x="1204" y="477"/>
                      <a:pt x="739" y="510"/>
                      <a:pt x="459" y="819"/>
                    </a:cubicBezTo>
                    <a:cubicBezTo>
                      <a:pt x="70" y="1249"/>
                      <a:pt x="263" y="1668"/>
                      <a:pt x="263" y="1668"/>
                    </a:cubicBezTo>
                    <a:cubicBezTo>
                      <a:pt x="263" y="1668"/>
                      <a:pt x="0" y="3344"/>
                      <a:pt x="206" y="3527"/>
                    </a:cubicBezTo>
                    <a:cubicBezTo>
                      <a:pt x="353" y="3663"/>
                      <a:pt x="579" y="4035"/>
                      <a:pt x="636" y="4035"/>
                    </a:cubicBezTo>
                    <a:cubicBezTo>
                      <a:pt x="835" y="4032"/>
                      <a:pt x="922" y="3168"/>
                      <a:pt x="1025" y="2658"/>
                    </a:cubicBezTo>
                    <a:cubicBezTo>
                      <a:pt x="1137" y="2114"/>
                      <a:pt x="1186" y="1894"/>
                      <a:pt x="1373" y="1894"/>
                    </a:cubicBezTo>
                    <a:cubicBezTo>
                      <a:pt x="1385" y="1894"/>
                      <a:pt x="1398" y="1895"/>
                      <a:pt x="1411" y="1897"/>
                    </a:cubicBezTo>
                    <a:cubicBezTo>
                      <a:pt x="1525" y="1913"/>
                      <a:pt x="2153" y="1974"/>
                      <a:pt x="2776" y="1974"/>
                    </a:cubicBezTo>
                    <a:cubicBezTo>
                      <a:pt x="3030" y="1974"/>
                      <a:pt x="3282" y="1964"/>
                      <a:pt x="3499" y="1937"/>
                    </a:cubicBezTo>
                    <a:cubicBezTo>
                      <a:pt x="4255" y="1847"/>
                      <a:pt x="4474" y="1654"/>
                      <a:pt x="4474" y="1654"/>
                    </a:cubicBezTo>
                    <a:cubicBezTo>
                      <a:pt x="4617" y="1608"/>
                      <a:pt x="4731" y="1518"/>
                      <a:pt x="4830" y="1408"/>
                    </a:cubicBezTo>
                    <a:cubicBezTo>
                      <a:pt x="4887" y="1344"/>
                      <a:pt x="4936" y="1275"/>
                      <a:pt x="4973" y="1195"/>
                    </a:cubicBezTo>
                    <a:cubicBezTo>
                      <a:pt x="5119" y="865"/>
                      <a:pt x="5004" y="443"/>
                      <a:pt x="4727" y="207"/>
                    </a:cubicBezTo>
                    <a:cubicBezTo>
                      <a:pt x="4549" y="51"/>
                      <a:pt x="4354" y="0"/>
                      <a:pt x="414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43"/>
              <p:cNvSpPr/>
              <p:nvPr/>
            </p:nvSpPr>
            <p:spPr>
              <a:xfrm>
                <a:off x="8551046" y="3611094"/>
                <a:ext cx="76970" cy="47570"/>
              </a:xfrm>
              <a:custGeom>
                <a:rect b="b" l="l" r="r" t="t"/>
                <a:pathLst>
                  <a:path extrusionOk="0" h="1199" w="1940">
                    <a:moveTo>
                      <a:pt x="1" y="1"/>
                    </a:moveTo>
                    <a:cubicBezTo>
                      <a:pt x="1" y="1"/>
                      <a:pt x="67" y="317"/>
                      <a:pt x="290" y="599"/>
                    </a:cubicBezTo>
                    <a:cubicBezTo>
                      <a:pt x="559" y="946"/>
                      <a:pt x="1940" y="1198"/>
                      <a:pt x="1940" y="1198"/>
                    </a:cubicBezTo>
                    <a:lnTo>
                      <a:pt x="1940" y="919"/>
                    </a:lnTo>
                    <a:cubicBezTo>
                      <a:pt x="1940" y="919"/>
                      <a:pt x="879" y="706"/>
                      <a:pt x="509" y="510"/>
                    </a:cubicBezTo>
                    <a:cubicBezTo>
                      <a:pt x="263" y="377"/>
                      <a:pt x="60" y="148"/>
                      <a:pt x="1" y="1"/>
                    </a:cubicBezTo>
                    <a:close/>
                  </a:path>
                </a:pathLst>
              </a:custGeom>
              <a:solidFill>
                <a:srgbClr val="F28F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43"/>
              <p:cNvSpPr/>
              <p:nvPr/>
            </p:nvSpPr>
            <p:spPr>
              <a:xfrm>
                <a:off x="8601077" y="3530077"/>
                <a:ext cx="16783" cy="17576"/>
              </a:xfrm>
              <a:custGeom>
                <a:rect b="b" l="l" r="r" t="t"/>
                <a:pathLst>
                  <a:path extrusionOk="0" h="443" w="423">
                    <a:moveTo>
                      <a:pt x="210" y="1"/>
                    </a:moveTo>
                    <a:cubicBezTo>
                      <a:pt x="94" y="1"/>
                      <a:pt x="0" y="100"/>
                      <a:pt x="0" y="220"/>
                    </a:cubicBezTo>
                    <a:cubicBezTo>
                      <a:pt x="0" y="343"/>
                      <a:pt x="94" y="443"/>
                      <a:pt x="210" y="443"/>
                    </a:cubicBezTo>
                    <a:cubicBezTo>
                      <a:pt x="330" y="443"/>
                      <a:pt x="422" y="343"/>
                      <a:pt x="422" y="223"/>
                    </a:cubicBezTo>
                    <a:cubicBezTo>
                      <a:pt x="422" y="100"/>
                      <a:pt x="330" y="1"/>
                      <a:pt x="21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43"/>
              <p:cNvSpPr/>
              <p:nvPr/>
            </p:nvSpPr>
            <p:spPr>
              <a:xfrm>
                <a:off x="8583659" y="3498416"/>
                <a:ext cx="20750" cy="15592"/>
              </a:xfrm>
              <a:custGeom>
                <a:rect b="b" l="l" r="r" t="t"/>
                <a:pathLst>
                  <a:path extrusionOk="0" h="393" w="523">
                    <a:moveTo>
                      <a:pt x="291" y="1"/>
                    </a:moveTo>
                    <a:cubicBezTo>
                      <a:pt x="251" y="1"/>
                      <a:pt x="211" y="10"/>
                      <a:pt x="173" y="30"/>
                    </a:cubicBezTo>
                    <a:cubicBezTo>
                      <a:pt x="50" y="100"/>
                      <a:pt x="0" y="263"/>
                      <a:pt x="66" y="393"/>
                    </a:cubicBezTo>
                    <a:lnTo>
                      <a:pt x="522" y="143"/>
                    </a:lnTo>
                    <a:cubicBezTo>
                      <a:pt x="476" y="52"/>
                      <a:pt x="385" y="1"/>
                      <a:pt x="29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43"/>
              <p:cNvSpPr/>
              <p:nvPr/>
            </p:nvSpPr>
            <p:spPr>
              <a:xfrm>
                <a:off x="8622184" y="3596970"/>
                <a:ext cx="21147" cy="14283"/>
              </a:xfrm>
              <a:custGeom>
                <a:rect b="b" l="l" r="r" t="t"/>
                <a:pathLst>
                  <a:path extrusionOk="0" h="360" w="533">
                    <a:moveTo>
                      <a:pt x="50" y="1"/>
                    </a:moveTo>
                    <a:cubicBezTo>
                      <a:pt x="1" y="140"/>
                      <a:pt x="70" y="294"/>
                      <a:pt x="203" y="344"/>
                    </a:cubicBezTo>
                    <a:cubicBezTo>
                      <a:pt x="232" y="354"/>
                      <a:pt x="262" y="359"/>
                      <a:pt x="290" y="359"/>
                    </a:cubicBezTo>
                    <a:cubicBezTo>
                      <a:pt x="397" y="359"/>
                      <a:pt x="496" y="290"/>
                      <a:pt x="532" y="180"/>
                    </a:cubicBezTo>
                    <a:lnTo>
                      <a:pt x="50" y="1"/>
                    </a:lnTo>
                    <a:close/>
                  </a:path>
                </a:pathLst>
              </a:custGeom>
              <a:solidFill>
                <a:srgbClr val="F28F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43"/>
              <p:cNvSpPr/>
              <p:nvPr/>
            </p:nvSpPr>
            <p:spPr>
              <a:xfrm>
                <a:off x="8678523" y="3494488"/>
                <a:ext cx="19838" cy="17021"/>
              </a:xfrm>
              <a:custGeom>
                <a:rect b="b" l="l" r="r" t="t"/>
                <a:pathLst>
                  <a:path extrusionOk="0" h="429" w="500">
                    <a:moveTo>
                      <a:pt x="208" y="0"/>
                    </a:moveTo>
                    <a:cubicBezTo>
                      <a:pt x="129" y="0"/>
                      <a:pt x="52" y="38"/>
                      <a:pt x="1" y="109"/>
                    </a:cubicBezTo>
                    <a:lnTo>
                      <a:pt x="417" y="428"/>
                    </a:lnTo>
                    <a:cubicBezTo>
                      <a:pt x="500" y="308"/>
                      <a:pt x="477" y="142"/>
                      <a:pt x="363" y="53"/>
                    </a:cubicBezTo>
                    <a:cubicBezTo>
                      <a:pt x="316" y="18"/>
                      <a:pt x="262" y="0"/>
                      <a:pt x="20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43"/>
              <p:cNvSpPr/>
              <p:nvPr/>
            </p:nvSpPr>
            <p:spPr>
              <a:xfrm>
                <a:off x="8670985" y="3527696"/>
                <a:ext cx="16822" cy="17457"/>
              </a:xfrm>
              <a:custGeom>
                <a:rect b="b" l="l" r="r" t="t"/>
                <a:pathLst>
                  <a:path extrusionOk="0" h="440" w="424">
                    <a:moveTo>
                      <a:pt x="211" y="1"/>
                    </a:moveTo>
                    <a:cubicBezTo>
                      <a:pt x="94" y="1"/>
                      <a:pt x="1" y="100"/>
                      <a:pt x="1" y="220"/>
                    </a:cubicBezTo>
                    <a:cubicBezTo>
                      <a:pt x="1" y="343"/>
                      <a:pt x="94" y="440"/>
                      <a:pt x="211" y="440"/>
                    </a:cubicBezTo>
                    <a:cubicBezTo>
                      <a:pt x="213" y="440"/>
                      <a:pt x="215" y="440"/>
                      <a:pt x="216" y="440"/>
                    </a:cubicBezTo>
                    <a:cubicBezTo>
                      <a:pt x="333" y="440"/>
                      <a:pt x="424" y="341"/>
                      <a:pt x="424" y="220"/>
                    </a:cubicBezTo>
                    <a:cubicBezTo>
                      <a:pt x="424" y="100"/>
                      <a:pt x="331" y="1"/>
                      <a:pt x="21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43"/>
              <p:cNvSpPr/>
              <p:nvPr/>
            </p:nvSpPr>
            <p:spPr>
              <a:xfrm>
                <a:off x="8646188" y="3529680"/>
                <a:ext cx="31185" cy="51101"/>
              </a:xfrm>
              <a:custGeom>
                <a:rect b="b" l="l" r="r" t="t"/>
                <a:pathLst>
                  <a:path extrusionOk="0" h="1288" w="786">
                    <a:moveTo>
                      <a:pt x="1" y="0"/>
                    </a:moveTo>
                    <a:lnTo>
                      <a:pt x="27" y="1288"/>
                    </a:lnTo>
                    <a:lnTo>
                      <a:pt x="786" y="1118"/>
                    </a:lnTo>
                    <a:lnTo>
                      <a:pt x="1" y="0"/>
                    </a:lnTo>
                    <a:close/>
                  </a:path>
                </a:pathLst>
              </a:custGeom>
              <a:solidFill>
                <a:srgbClr val="F28F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43"/>
              <p:cNvSpPr/>
              <p:nvPr/>
            </p:nvSpPr>
            <p:spPr>
              <a:xfrm>
                <a:off x="8804810" y="2981325"/>
                <a:ext cx="79390" cy="167786"/>
              </a:xfrm>
              <a:custGeom>
                <a:rect b="b" l="l" r="r" t="t"/>
                <a:pathLst>
                  <a:path extrusionOk="0" h="4229" w="2001">
                    <a:moveTo>
                      <a:pt x="1854" y="0"/>
                    </a:moveTo>
                    <a:lnTo>
                      <a:pt x="1" y="1068"/>
                    </a:lnTo>
                    <a:lnTo>
                      <a:pt x="1" y="2136"/>
                    </a:lnTo>
                    <a:lnTo>
                      <a:pt x="796" y="3516"/>
                    </a:lnTo>
                    <a:cubicBezTo>
                      <a:pt x="809" y="3539"/>
                      <a:pt x="829" y="3556"/>
                      <a:pt x="853" y="3563"/>
                    </a:cubicBezTo>
                    <a:lnTo>
                      <a:pt x="853" y="3567"/>
                    </a:lnTo>
                    <a:lnTo>
                      <a:pt x="2001" y="4228"/>
                    </a:lnTo>
                    <a:lnTo>
                      <a:pt x="1249" y="2815"/>
                    </a:lnTo>
                    <a:lnTo>
                      <a:pt x="1854" y="1068"/>
                    </a:lnTo>
                    <a:lnTo>
                      <a:pt x="1854" y="0"/>
                    </a:ln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43"/>
              <p:cNvSpPr/>
              <p:nvPr/>
            </p:nvSpPr>
            <p:spPr>
              <a:xfrm>
                <a:off x="8827941" y="3090194"/>
                <a:ext cx="56259" cy="58917"/>
              </a:xfrm>
              <a:custGeom>
                <a:rect b="b" l="l" r="r" t="t"/>
                <a:pathLst>
                  <a:path extrusionOk="0" h="1485" w="1418">
                    <a:moveTo>
                      <a:pt x="689" y="0"/>
                    </a:moveTo>
                    <a:lnTo>
                      <a:pt x="1" y="399"/>
                    </a:lnTo>
                    <a:lnTo>
                      <a:pt x="213" y="772"/>
                    </a:lnTo>
                    <a:cubicBezTo>
                      <a:pt x="226" y="795"/>
                      <a:pt x="246" y="812"/>
                      <a:pt x="270" y="819"/>
                    </a:cubicBezTo>
                    <a:lnTo>
                      <a:pt x="270" y="823"/>
                    </a:lnTo>
                    <a:lnTo>
                      <a:pt x="1418" y="1484"/>
                    </a:lnTo>
                    <a:lnTo>
                      <a:pt x="666" y="71"/>
                    </a:lnTo>
                    <a:lnTo>
                      <a:pt x="6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43"/>
              <p:cNvSpPr/>
              <p:nvPr/>
            </p:nvSpPr>
            <p:spPr>
              <a:xfrm>
                <a:off x="8495064" y="2668047"/>
                <a:ext cx="670071" cy="587071"/>
              </a:xfrm>
              <a:custGeom>
                <a:rect b="b" l="l" r="r" t="t"/>
                <a:pathLst>
                  <a:path extrusionOk="0" h="14797" w="16889">
                    <a:moveTo>
                      <a:pt x="15327" y="0"/>
                    </a:moveTo>
                    <a:cubicBezTo>
                      <a:pt x="15126" y="0"/>
                      <a:pt x="14925" y="44"/>
                      <a:pt x="14770" y="133"/>
                    </a:cubicBezTo>
                    <a:lnTo>
                      <a:pt x="553" y="8349"/>
                    </a:lnTo>
                    <a:cubicBezTo>
                      <a:pt x="248" y="8525"/>
                      <a:pt x="1" y="8957"/>
                      <a:pt x="1" y="9310"/>
                    </a:cubicBezTo>
                    <a:lnTo>
                      <a:pt x="1" y="13442"/>
                    </a:lnTo>
                    <a:cubicBezTo>
                      <a:pt x="1" y="13794"/>
                      <a:pt x="248" y="14226"/>
                      <a:pt x="553" y="14403"/>
                    </a:cubicBezTo>
                    <a:lnTo>
                      <a:pt x="1006" y="14662"/>
                    </a:lnTo>
                    <a:cubicBezTo>
                      <a:pt x="1160" y="14752"/>
                      <a:pt x="1362" y="14797"/>
                      <a:pt x="1562" y="14797"/>
                    </a:cubicBezTo>
                    <a:cubicBezTo>
                      <a:pt x="1763" y="14797"/>
                      <a:pt x="1964" y="14752"/>
                      <a:pt x="2116" y="14662"/>
                    </a:cubicBezTo>
                    <a:lnTo>
                      <a:pt x="16334" y="6446"/>
                    </a:lnTo>
                    <a:cubicBezTo>
                      <a:pt x="16640" y="6269"/>
                      <a:pt x="16889" y="5841"/>
                      <a:pt x="16889" y="5485"/>
                    </a:cubicBezTo>
                    <a:lnTo>
                      <a:pt x="16889" y="1353"/>
                    </a:lnTo>
                    <a:cubicBezTo>
                      <a:pt x="16889" y="1000"/>
                      <a:pt x="16640" y="572"/>
                      <a:pt x="16334" y="392"/>
                    </a:cubicBezTo>
                    <a:lnTo>
                      <a:pt x="15881" y="133"/>
                    </a:lnTo>
                    <a:cubicBezTo>
                      <a:pt x="15728" y="44"/>
                      <a:pt x="15528" y="0"/>
                      <a:pt x="1532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43"/>
              <p:cNvSpPr/>
              <p:nvPr/>
            </p:nvSpPr>
            <p:spPr>
              <a:xfrm>
                <a:off x="8508435" y="2999298"/>
                <a:ext cx="8609" cy="7142"/>
              </a:xfrm>
              <a:custGeom>
                <a:rect b="b" l="l" r="r" t="t"/>
                <a:pathLst>
                  <a:path extrusionOk="0" h="180" w="217">
                    <a:moveTo>
                      <a:pt x="216" y="0"/>
                    </a:moveTo>
                    <a:lnTo>
                      <a:pt x="216" y="0"/>
                    </a:lnTo>
                    <a:cubicBezTo>
                      <a:pt x="140" y="43"/>
                      <a:pt x="66" y="106"/>
                      <a:pt x="0" y="180"/>
                    </a:cubicBezTo>
                    <a:cubicBezTo>
                      <a:pt x="66" y="106"/>
                      <a:pt x="140" y="46"/>
                      <a:pt x="2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43"/>
              <p:cNvSpPr/>
              <p:nvPr/>
            </p:nvSpPr>
            <p:spPr>
              <a:xfrm>
                <a:off x="8501531" y="2668007"/>
                <a:ext cx="663604" cy="383578"/>
              </a:xfrm>
              <a:custGeom>
                <a:rect b="b" l="l" r="r" t="t"/>
                <a:pathLst>
                  <a:path extrusionOk="0" h="9668" w="16726">
                    <a:moveTo>
                      <a:pt x="15166" y="0"/>
                    </a:moveTo>
                    <a:cubicBezTo>
                      <a:pt x="14963" y="0"/>
                      <a:pt x="14763" y="43"/>
                      <a:pt x="14607" y="134"/>
                    </a:cubicBezTo>
                    <a:lnTo>
                      <a:pt x="8403" y="3720"/>
                    </a:lnTo>
                    <a:lnTo>
                      <a:pt x="390" y="8350"/>
                    </a:lnTo>
                    <a:cubicBezTo>
                      <a:pt x="314" y="8396"/>
                      <a:pt x="240" y="8456"/>
                      <a:pt x="174" y="8530"/>
                    </a:cubicBezTo>
                    <a:cubicBezTo>
                      <a:pt x="108" y="8599"/>
                      <a:pt x="48" y="8679"/>
                      <a:pt x="1" y="8762"/>
                    </a:cubicBezTo>
                    <a:lnTo>
                      <a:pt x="1562" y="9667"/>
                    </a:lnTo>
                    <a:cubicBezTo>
                      <a:pt x="1661" y="9494"/>
                      <a:pt x="1804" y="9341"/>
                      <a:pt x="1957" y="9251"/>
                    </a:cubicBezTo>
                    <a:lnTo>
                      <a:pt x="16171" y="1035"/>
                    </a:lnTo>
                    <a:cubicBezTo>
                      <a:pt x="16260" y="981"/>
                      <a:pt x="16343" y="958"/>
                      <a:pt x="16417" y="958"/>
                    </a:cubicBezTo>
                    <a:cubicBezTo>
                      <a:pt x="16596" y="958"/>
                      <a:pt x="16723" y="1098"/>
                      <a:pt x="16726" y="1341"/>
                    </a:cubicBezTo>
                    <a:lnTo>
                      <a:pt x="16726" y="1311"/>
                    </a:lnTo>
                    <a:cubicBezTo>
                      <a:pt x="16706" y="966"/>
                      <a:pt x="16466" y="562"/>
                      <a:pt x="16171" y="393"/>
                    </a:cubicBezTo>
                    <a:lnTo>
                      <a:pt x="15718" y="134"/>
                    </a:lnTo>
                    <a:cubicBezTo>
                      <a:pt x="15565" y="43"/>
                      <a:pt x="15365" y="0"/>
                      <a:pt x="1516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43"/>
              <p:cNvSpPr/>
              <p:nvPr/>
            </p:nvSpPr>
            <p:spPr>
              <a:xfrm>
                <a:off x="8520536" y="3241437"/>
                <a:ext cx="36461" cy="13648"/>
              </a:xfrm>
              <a:custGeom>
                <a:rect b="b" l="l" r="r" t="t"/>
                <a:pathLst>
                  <a:path extrusionOk="0" h="344" w="919">
                    <a:moveTo>
                      <a:pt x="1" y="0"/>
                    </a:moveTo>
                    <a:lnTo>
                      <a:pt x="364" y="213"/>
                    </a:lnTo>
                    <a:cubicBezTo>
                      <a:pt x="404" y="237"/>
                      <a:pt x="444" y="253"/>
                      <a:pt x="487" y="270"/>
                    </a:cubicBezTo>
                    <a:cubicBezTo>
                      <a:pt x="507" y="277"/>
                      <a:pt x="530" y="287"/>
                      <a:pt x="550" y="290"/>
                    </a:cubicBezTo>
                    <a:cubicBezTo>
                      <a:pt x="484" y="270"/>
                      <a:pt x="420" y="244"/>
                      <a:pt x="364" y="210"/>
                    </a:cubicBezTo>
                    <a:lnTo>
                      <a:pt x="1" y="0"/>
                    </a:lnTo>
                    <a:close/>
                    <a:moveTo>
                      <a:pt x="616" y="310"/>
                    </a:moveTo>
                    <a:cubicBezTo>
                      <a:pt x="623" y="310"/>
                      <a:pt x="627" y="313"/>
                      <a:pt x="630" y="313"/>
                    </a:cubicBezTo>
                    <a:cubicBezTo>
                      <a:pt x="627" y="310"/>
                      <a:pt x="623" y="310"/>
                      <a:pt x="616" y="310"/>
                    </a:cubicBezTo>
                    <a:close/>
                    <a:moveTo>
                      <a:pt x="826" y="340"/>
                    </a:moveTo>
                    <a:cubicBezTo>
                      <a:pt x="856" y="344"/>
                      <a:pt x="883" y="344"/>
                      <a:pt x="912" y="344"/>
                    </a:cubicBezTo>
                    <a:lnTo>
                      <a:pt x="919" y="344"/>
                    </a:lnTo>
                    <a:cubicBezTo>
                      <a:pt x="889" y="344"/>
                      <a:pt x="859" y="344"/>
                      <a:pt x="826" y="340"/>
                    </a:cubicBezTo>
                    <a:close/>
                  </a:path>
                </a:pathLst>
              </a:custGeom>
              <a:solidFill>
                <a:srgbClr val="E5E5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43"/>
              <p:cNvSpPr/>
              <p:nvPr/>
            </p:nvSpPr>
            <p:spPr>
              <a:xfrm>
                <a:off x="8495064" y="3015644"/>
                <a:ext cx="78318" cy="239439"/>
              </a:xfrm>
              <a:custGeom>
                <a:rect b="b" l="l" r="r" t="t"/>
                <a:pathLst>
                  <a:path extrusionOk="0" h="6035" w="1974">
                    <a:moveTo>
                      <a:pt x="164" y="0"/>
                    </a:moveTo>
                    <a:cubicBezTo>
                      <a:pt x="61" y="176"/>
                      <a:pt x="1" y="373"/>
                      <a:pt x="1" y="549"/>
                    </a:cubicBezTo>
                    <a:lnTo>
                      <a:pt x="1" y="4681"/>
                    </a:lnTo>
                    <a:cubicBezTo>
                      <a:pt x="1" y="5037"/>
                      <a:pt x="251" y="5465"/>
                      <a:pt x="553" y="5642"/>
                    </a:cubicBezTo>
                    <a:lnTo>
                      <a:pt x="643" y="5691"/>
                    </a:lnTo>
                    <a:lnTo>
                      <a:pt x="1006" y="5901"/>
                    </a:lnTo>
                    <a:cubicBezTo>
                      <a:pt x="1062" y="5935"/>
                      <a:pt x="1126" y="5961"/>
                      <a:pt x="1192" y="5981"/>
                    </a:cubicBezTo>
                    <a:cubicBezTo>
                      <a:pt x="1212" y="5988"/>
                      <a:pt x="1232" y="5991"/>
                      <a:pt x="1252" y="5998"/>
                    </a:cubicBezTo>
                    <a:cubicBezTo>
                      <a:pt x="1255" y="5998"/>
                      <a:pt x="1255" y="6001"/>
                      <a:pt x="1258" y="6001"/>
                    </a:cubicBezTo>
                    <a:cubicBezTo>
                      <a:pt x="1265" y="6001"/>
                      <a:pt x="1269" y="6001"/>
                      <a:pt x="1272" y="6004"/>
                    </a:cubicBezTo>
                    <a:lnTo>
                      <a:pt x="1275" y="6004"/>
                    </a:lnTo>
                    <a:cubicBezTo>
                      <a:pt x="1315" y="6015"/>
                      <a:pt x="1355" y="6021"/>
                      <a:pt x="1395" y="6024"/>
                    </a:cubicBezTo>
                    <a:cubicBezTo>
                      <a:pt x="1405" y="6027"/>
                      <a:pt x="1415" y="6027"/>
                      <a:pt x="1421" y="6027"/>
                    </a:cubicBezTo>
                    <a:cubicBezTo>
                      <a:pt x="1438" y="6027"/>
                      <a:pt x="1455" y="6031"/>
                      <a:pt x="1468" y="6031"/>
                    </a:cubicBezTo>
                    <a:cubicBezTo>
                      <a:pt x="1501" y="6035"/>
                      <a:pt x="1531" y="6035"/>
                      <a:pt x="1561" y="6035"/>
                    </a:cubicBezTo>
                    <a:lnTo>
                      <a:pt x="1568" y="6035"/>
                    </a:lnTo>
                    <a:cubicBezTo>
                      <a:pt x="1594" y="6035"/>
                      <a:pt x="1625" y="6035"/>
                      <a:pt x="1651" y="6031"/>
                    </a:cubicBezTo>
                    <a:cubicBezTo>
                      <a:pt x="1671" y="6031"/>
                      <a:pt x="1685" y="6031"/>
                      <a:pt x="1705" y="6027"/>
                    </a:cubicBezTo>
                    <a:lnTo>
                      <a:pt x="1714" y="6027"/>
                    </a:lnTo>
                    <a:cubicBezTo>
                      <a:pt x="1764" y="6021"/>
                      <a:pt x="1814" y="6011"/>
                      <a:pt x="1864" y="5998"/>
                    </a:cubicBezTo>
                    <a:cubicBezTo>
                      <a:pt x="1900" y="5991"/>
                      <a:pt x="1937" y="5978"/>
                      <a:pt x="1974" y="5964"/>
                    </a:cubicBezTo>
                    <a:lnTo>
                      <a:pt x="1974" y="5964"/>
                    </a:lnTo>
                    <a:cubicBezTo>
                      <a:pt x="1964" y="5968"/>
                      <a:pt x="1950" y="5971"/>
                      <a:pt x="1944" y="5971"/>
                    </a:cubicBezTo>
                    <a:cubicBezTo>
                      <a:pt x="1917" y="5978"/>
                      <a:pt x="1894" y="5978"/>
                      <a:pt x="1871" y="5978"/>
                    </a:cubicBezTo>
                    <a:cubicBezTo>
                      <a:pt x="1777" y="5978"/>
                      <a:pt x="1701" y="5941"/>
                      <a:pt x="1648" y="5875"/>
                    </a:cubicBezTo>
                    <a:cubicBezTo>
                      <a:pt x="1618" y="5838"/>
                      <a:pt x="1598" y="5798"/>
                      <a:pt x="1585" y="5751"/>
                    </a:cubicBezTo>
                    <a:cubicBezTo>
                      <a:pt x="1568" y="5702"/>
                      <a:pt x="1561" y="5645"/>
                      <a:pt x="1561" y="5582"/>
                    </a:cubicBezTo>
                    <a:lnTo>
                      <a:pt x="1561" y="1451"/>
                    </a:lnTo>
                    <a:cubicBezTo>
                      <a:pt x="1561" y="1274"/>
                      <a:pt x="1625" y="1078"/>
                      <a:pt x="1725" y="905"/>
                    </a:cubicBezTo>
                    <a:lnTo>
                      <a:pt x="16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43"/>
              <p:cNvSpPr/>
              <p:nvPr/>
            </p:nvSpPr>
            <p:spPr>
              <a:xfrm>
                <a:off x="8850913" y="3007828"/>
                <a:ext cx="73518" cy="141997"/>
              </a:xfrm>
              <a:custGeom>
                <a:rect b="b" l="l" r="r" t="t"/>
                <a:pathLst>
                  <a:path extrusionOk="0" h="3579" w="1853">
                    <a:moveTo>
                      <a:pt x="1852" y="1"/>
                    </a:moveTo>
                    <a:lnTo>
                      <a:pt x="0" y="1072"/>
                    </a:lnTo>
                    <a:lnTo>
                      <a:pt x="0" y="2140"/>
                    </a:lnTo>
                    <a:lnTo>
                      <a:pt x="799" y="3520"/>
                    </a:lnTo>
                    <a:cubicBezTo>
                      <a:pt x="821" y="3560"/>
                      <a:pt x="860" y="3578"/>
                      <a:pt x="899" y="3578"/>
                    </a:cubicBezTo>
                    <a:cubicBezTo>
                      <a:pt x="946" y="3578"/>
                      <a:pt x="993" y="3551"/>
                      <a:pt x="1011" y="3501"/>
                    </a:cubicBezTo>
                    <a:lnTo>
                      <a:pt x="1852" y="1072"/>
                    </a:lnTo>
                    <a:lnTo>
                      <a:pt x="185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43"/>
              <p:cNvSpPr/>
              <p:nvPr/>
            </p:nvSpPr>
            <p:spPr>
              <a:xfrm>
                <a:off x="8597506" y="3003821"/>
                <a:ext cx="139537" cy="152669"/>
              </a:xfrm>
              <a:custGeom>
                <a:rect b="b" l="l" r="r" t="t"/>
                <a:pathLst>
                  <a:path extrusionOk="0" h="3848" w="3517">
                    <a:moveTo>
                      <a:pt x="3076" y="1"/>
                    </a:moveTo>
                    <a:cubicBezTo>
                      <a:pt x="2946" y="1"/>
                      <a:pt x="2795" y="45"/>
                      <a:pt x="2635" y="138"/>
                    </a:cubicBezTo>
                    <a:cubicBezTo>
                      <a:pt x="2186" y="395"/>
                      <a:pt x="1817" y="1100"/>
                      <a:pt x="1760" y="1566"/>
                    </a:cubicBezTo>
                    <a:cubicBezTo>
                      <a:pt x="1719" y="1274"/>
                      <a:pt x="1508" y="1047"/>
                      <a:pt x="1223" y="1047"/>
                    </a:cubicBezTo>
                    <a:cubicBezTo>
                      <a:pt x="1119" y="1047"/>
                      <a:pt x="1005" y="1078"/>
                      <a:pt x="885" y="1147"/>
                    </a:cubicBezTo>
                    <a:cubicBezTo>
                      <a:pt x="396" y="1429"/>
                      <a:pt x="1" y="2051"/>
                      <a:pt x="1" y="2541"/>
                    </a:cubicBezTo>
                    <a:cubicBezTo>
                      <a:pt x="1" y="3235"/>
                      <a:pt x="649" y="3554"/>
                      <a:pt x="1191" y="3698"/>
                    </a:cubicBezTo>
                    <a:lnTo>
                      <a:pt x="1760" y="3847"/>
                    </a:lnTo>
                    <a:lnTo>
                      <a:pt x="2329" y="3039"/>
                    </a:lnTo>
                    <a:cubicBezTo>
                      <a:pt x="2871" y="2271"/>
                      <a:pt x="3517" y="1207"/>
                      <a:pt x="3517" y="511"/>
                    </a:cubicBezTo>
                    <a:cubicBezTo>
                      <a:pt x="3517" y="183"/>
                      <a:pt x="3339" y="1"/>
                      <a:pt x="3076"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43"/>
              <p:cNvSpPr/>
              <p:nvPr/>
            </p:nvSpPr>
            <p:spPr>
              <a:xfrm>
                <a:off x="8769063" y="2987712"/>
                <a:ext cx="48999" cy="93950"/>
              </a:xfrm>
              <a:custGeom>
                <a:rect b="b" l="l" r="r" t="t"/>
                <a:pathLst>
                  <a:path extrusionOk="0" h="2368" w="1235">
                    <a:moveTo>
                      <a:pt x="911" y="1"/>
                    </a:moveTo>
                    <a:cubicBezTo>
                      <a:pt x="902" y="1"/>
                      <a:pt x="892" y="1"/>
                      <a:pt x="882" y="2"/>
                    </a:cubicBezTo>
                    <a:cubicBezTo>
                      <a:pt x="809" y="5"/>
                      <a:pt x="722" y="39"/>
                      <a:pt x="622" y="96"/>
                    </a:cubicBezTo>
                    <a:cubicBezTo>
                      <a:pt x="539" y="142"/>
                      <a:pt x="463" y="202"/>
                      <a:pt x="393" y="275"/>
                    </a:cubicBezTo>
                    <a:cubicBezTo>
                      <a:pt x="323" y="348"/>
                      <a:pt x="260" y="428"/>
                      <a:pt x="207" y="512"/>
                    </a:cubicBezTo>
                    <a:cubicBezTo>
                      <a:pt x="154" y="598"/>
                      <a:pt x="111" y="687"/>
                      <a:pt x="80" y="777"/>
                    </a:cubicBezTo>
                    <a:cubicBezTo>
                      <a:pt x="48" y="867"/>
                      <a:pt x="31" y="957"/>
                      <a:pt x="28" y="1040"/>
                    </a:cubicBezTo>
                    <a:cubicBezTo>
                      <a:pt x="24" y="1063"/>
                      <a:pt x="31" y="1077"/>
                      <a:pt x="44" y="1083"/>
                    </a:cubicBezTo>
                    <a:cubicBezTo>
                      <a:pt x="48" y="1086"/>
                      <a:pt x="53" y="1087"/>
                      <a:pt x="58" y="1087"/>
                    </a:cubicBezTo>
                    <a:cubicBezTo>
                      <a:pt x="68" y="1087"/>
                      <a:pt x="78" y="1083"/>
                      <a:pt x="91" y="1077"/>
                    </a:cubicBezTo>
                    <a:lnTo>
                      <a:pt x="277" y="971"/>
                    </a:lnTo>
                    <a:cubicBezTo>
                      <a:pt x="290" y="963"/>
                      <a:pt x="307" y="947"/>
                      <a:pt x="320" y="927"/>
                    </a:cubicBezTo>
                    <a:cubicBezTo>
                      <a:pt x="333" y="907"/>
                      <a:pt x="343" y="884"/>
                      <a:pt x="347" y="857"/>
                    </a:cubicBezTo>
                    <a:cubicBezTo>
                      <a:pt x="367" y="771"/>
                      <a:pt x="393" y="691"/>
                      <a:pt x="433" y="618"/>
                    </a:cubicBezTo>
                    <a:cubicBezTo>
                      <a:pt x="473" y="548"/>
                      <a:pt x="539" y="484"/>
                      <a:pt x="626" y="435"/>
                    </a:cubicBezTo>
                    <a:cubicBezTo>
                      <a:pt x="684" y="400"/>
                      <a:pt x="732" y="384"/>
                      <a:pt x="770" y="384"/>
                    </a:cubicBezTo>
                    <a:cubicBezTo>
                      <a:pt x="790" y="384"/>
                      <a:pt x="808" y="389"/>
                      <a:pt x="822" y="398"/>
                    </a:cubicBezTo>
                    <a:cubicBezTo>
                      <a:pt x="862" y="428"/>
                      <a:pt x="882" y="481"/>
                      <a:pt x="882" y="555"/>
                    </a:cubicBezTo>
                    <a:cubicBezTo>
                      <a:pt x="882" y="595"/>
                      <a:pt x="875" y="641"/>
                      <a:pt x="862" y="694"/>
                    </a:cubicBezTo>
                    <a:cubicBezTo>
                      <a:pt x="849" y="747"/>
                      <a:pt x="816" y="807"/>
                      <a:pt x="769" y="880"/>
                    </a:cubicBezTo>
                    <a:lnTo>
                      <a:pt x="68" y="1989"/>
                    </a:lnTo>
                    <a:cubicBezTo>
                      <a:pt x="54" y="2005"/>
                      <a:pt x="40" y="2028"/>
                      <a:pt x="28" y="2061"/>
                    </a:cubicBezTo>
                    <a:cubicBezTo>
                      <a:pt x="11" y="2092"/>
                      <a:pt x="0" y="2124"/>
                      <a:pt x="0" y="2155"/>
                    </a:cubicBezTo>
                    <a:lnTo>
                      <a:pt x="0" y="2321"/>
                    </a:lnTo>
                    <a:cubicBezTo>
                      <a:pt x="0" y="2341"/>
                      <a:pt x="8" y="2354"/>
                      <a:pt x="20" y="2364"/>
                    </a:cubicBezTo>
                    <a:cubicBezTo>
                      <a:pt x="25" y="2366"/>
                      <a:pt x="30" y="2368"/>
                      <a:pt x="36" y="2368"/>
                    </a:cubicBezTo>
                    <a:cubicBezTo>
                      <a:pt x="45" y="2368"/>
                      <a:pt x="55" y="2364"/>
                      <a:pt x="68" y="2357"/>
                    </a:cubicBezTo>
                    <a:lnTo>
                      <a:pt x="1172" y="1719"/>
                    </a:lnTo>
                    <a:cubicBezTo>
                      <a:pt x="1188" y="1709"/>
                      <a:pt x="1205" y="1692"/>
                      <a:pt x="1218" y="1672"/>
                    </a:cubicBezTo>
                    <a:cubicBezTo>
                      <a:pt x="1231" y="1649"/>
                      <a:pt x="1235" y="1629"/>
                      <a:pt x="1235" y="1609"/>
                    </a:cubicBezTo>
                    <a:lnTo>
                      <a:pt x="1235" y="1416"/>
                    </a:lnTo>
                    <a:cubicBezTo>
                      <a:pt x="1235" y="1396"/>
                      <a:pt x="1231" y="1379"/>
                      <a:pt x="1218" y="1373"/>
                    </a:cubicBezTo>
                    <a:cubicBezTo>
                      <a:pt x="1212" y="1370"/>
                      <a:pt x="1205" y="1368"/>
                      <a:pt x="1198" y="1368"/>
                    </a:cubicBezTo>
                    <a:cubicBezTo>
                      <a:pt x="1190" y="1368"/>
                      <a:pt x="1181" y="1371"/>
                      <a:pt x="1172" y="1376"/>
                    </a:cubicBezTo>
                    <a:lnTo>
                      <a:pt x="513" y="1759"/>
                    </a:lnTo>
                    <a:lnTo>
                      <a:pt x="513" y="1759"/>
                    </a:lnTo>
                    <a:lnTo>
                      <a:pt x="952" y="1043"/>
                    </a:lnTo>
                    <a:cubicBezTo>
                      <a:pt x="1009" y="960"/>
                      <a:pt x="1052" y="887"/>
                      <a:pt x="1085" y="821"/>
                    </a:cubicBezTo>
                    <a:cubicBezTo>
                      <a:pt x="1118" y="758"/>
                      <a:pt x="1141" y="701"/>
                      <a:pt x="1161" y="651"/>
                    </a:cubicBezTo>
                    <a:cubicBezTo>
                      <a:pt x="1178" y="598"/>
                      <a:pt x="1188" y="552"/>
                      <a:pt x="1195" y="508"/>
                    </a:cubicBezTo>
                    <a:cubicBezTo>
                      <a:pt x="1198" y="465"/>
                      <a:pt x="1201" y="418"/>
                      <a:pt x="1201" y="375"/>
                    </a:cubicBezTo>
                    <a:cubicBezTo>
                      <a:pt x="1201" y="302"/>
                      <a:pt x="1188" y="239"/>
                      <a:pt x="1165" y="179"/>
                    </a:cubicBezTo>
                    <a:cubicBezTo>
                      <a:pt x="1145" y="119"/>
                      <a:pt x="1109" y="76"/>
                      <a:pt x="1061" y="42"/>
                    </a:cubicBezTo>
                    <a:cubicBezTo>
                      <a:pt x="1019" y="17"/>
                      <a:pt x="969" y="1"/>
                      <a:pt x="911"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43"/>
              <p:cNvSpPr/>
              <p:nvPr/>
            </p:nvSpPr>
            <p:spPr>
              <a:xfrm>
                <a:off x="8825957" y="2946688"/>
                <a:ext cx="51895" cy="94426"/>
              </a:xfrm>
              <a:custGeom>
                <a:rect b="b" l="l" r="r" t="t"/>
                <a:pathLst>
                  <a:path extrusionOk="0" h="2380" w="1308">
                    <a:moveTo>
                      <a:pt x="1200" y="0"/>
                    </a:moveTo>
                    <a:cubicBezTo>
                      <a:pt x="1192" y="0"/>
                      <a:pt x="1184" y="3"/>
                      <a:pt x="1175" y="9"/>
                    </a:cubicBezTo>
                    <a:lnTo>
                      <a:pt x="137" y="611"/>
                    </a:lnTo>
                    <a:cubicBezTo>
                      <a:pt x="120" y="620"/>
                      <a:pt x="103" y="634"/>
                      <a:pt x="90" y="657"/>
                    </a:cubicBezTo>
                    <a:cubicBezTo>
                      <a:pt x="80" y="677"/>
                      <a:pt x="74" y="700"/>
                      <a:pt x="74" y="720"/>
                    </a:cubicBezTo>
                    <a:lnTo>
                      <a:pt x="74" y="913"/>
                    </a:lnTo>
                    <a:cubicBezTo>
                      <a:pt x="74" y="933"/>
                      <a:pt x="80" y="947"/>
                      <a:pt x="90" y="956"/>
                    </a:cubicBezTo>
                    <a:cubicBezTo>
                      <a:pt x="95" y="959"/>
                      <a:pt x="100" y="960"/>
                      <a:pt x="105" y="960"/>
                    </a:cubicBezTo>
                    <a:cubicBezTo>
                      <a:pt x="115" y="960"/>
                      <a:pt x="126" y="956"/>
                      <a:pt x="137" y="950"/>
                    </a:cubicBezTo>
                    <a:lnTo>
                      <a:pt x="789" y="574"/>
                    </a:lnTo>
                    <a:lnTo>
                      <a:pt x="459" y="1166"/>
                    </a:lnTo>
                    <a:cubicBezTo>
                      <a:pt x="446" y="1186"/>
                      <a:pt x="436" y="1210"/>
                      <a:pt x="423" y="1233"/>
                    </a:cubicBezTo>
                    <a:cubicBezTo>
                      <a:pt x="413" y="1256"/>
                      <a:pt x="406" y="1279"/>
                      <a:pt x="406" y="1299"/>
                    </a:cubicBezTo>
                    <a:lnTo>
                      <a:pt x="406" y="1492"/>
                    </a:lnTo>
                    <a:cubicBezTo>
                      <a:pt x="406" y="1512"/>
                      <a:pt x="413" y="1526"/>
                      <a:pt x="426" y="1532"/>
                    </a:cubicBezTo>
                    <a:cubicBezTo>
                      <a:pt x="431" y="1536"/>
                      <a:pt x="437" y="1538"/>
                      <a:pt x="443" y="1538"/>
                    </a:cubicBezTo>
                    <a:cubicBezTo>
                      <a:pt x="451" y="1538"/>
                      <a:pt x="460" y="1534"/>
                      <a:pt x="470" y="1529"/>
                    </a:cubicBezTo>
                    <a:lnTo>
                      <a:pt x="665" y="1415"/>
                    </a:lnTo>
                    <a:cubicBezTo>
                      <a:pt x="757" y="1362"/>
                      <a:pt x="833" y="1335"/>
                      <a:pt x="892" y="1335"/>
                    </a:cubicBezTo>
                    <a:cubicBezTo>
                      <a:pt x="895" y="1335"/>
                      <a:pt x="898" y="1335"/>
                      <a:pt x="902" y="1336"/>
                    </a:cubicBezTo>
                    <a:cubicBezTo>
                      <a:pt x="958" y="1336"/>
                      <a:pt x="989" y="1379"/>
                      <a:pt x="989" y="1459"/>
                    </a:cubicBezTo>
                    <a:cubicBezTo>
                      <a:pt x="989" y="1542"/>
                      <a:pt x="958" y="1621"/>
                      <a:pt x="902" y="1701"/>
                    </a:cubicBezTo>
                    <a:cubicBezTo>
                      <a:pt x="842" y="1781"/>
                      <a:pt x="762" y="1848"/>
                      <a:pt x="665" y="1905"/>
                    </a:cubicBezTo>
                    <a:cubicBezTo>
                      <a:pt x="609" y="1934"/>
                      <a:pt x="562" y="1958"/>
                      <a:pt x="522" y="1971"/>
                    </a:cubicBezTo>
                    <a:cubicBezTo>
                      <a:pt x="489" y="1985"/>
                      <a:pt x="461" y="1992"/>
                      <a:pt x="437" y="1992"/>
                    </a:cubicBezTo>
                    <a:cubicBezTo>
                      <a:pt x="432" y="1992"/>
                      <a:pt x="427" y="1992"/>
                      <a:pt x="423" y="1991"/>
                    </a:cubicBezTo>
                    <a:cubicBezTo>
                      <a:pt x="399" y="1991"/>
                      <a:pt x="376" y="1988"/>
                      <a:pt x="363" y="1978"/>
                    </a:cubicBezTo>
                    <a:cubicBezTo>
                      <a:pt x="346" y="1968"/>
                      <a:pt x="333" y="1954"/>
                      <a:pt x="323" y="1938"/>
                    </a:cubicBezTo>
                    <a:cubicBezTo>
                      <a:pt x="313" y="1921"/>
                      <a:pt x="303" y="1911"/>
                      <a:pt x="293" y="1905"/>
                    </a:cubicBezTo>
                    <a:cubicBezTo>
                      <a:pt x="288" y="1902"/>
                      <a:pt x="283" y="1901"/>
                      <a:pt x="278" y="1901"/>
                    </a:cubicBezTo>
                    <a:cubicBezTo>
                      <a:pt x="270" y="1901"/>
                      <a:pt x="261" y="1905"/>
                      <a:pt x="253" y="1911"/>
                    </a:cubicBezTo>
                    <a:lnTo>
                      <a:pt x="67" y="2017"/>
                    </a:lnTo>
                    <a:cubicBezTo>
                      <a:pt x="47" y="2028"/>
                      <a:pt x="34" y="2045"/>
                      <a:pt x="20" y="2065"/>
                    </a:cubicBezTo>
                    <a:cubicBezTo>
                      <a:pt x="7" y="2088"/>
                      <a:pt x="0" y="2108"/>
                      <a:pt x="0" y="2128"/>
                    </a:cubicBezTo>
                    <a:cubicBezTo>
                      <a:pt x="7" y="2184"/>
                      <a:pt x="23" y="2234"/>
                      <a:pt x="51" y="2277"/>
                    </a:cubicBezTo>
                    <a:cubicBezTo>
                      <a:pt x="80" y="2320"/>
                      <a:pt x="120" y="2350"/>
                      <a:pt x="177" y="2367"/>
                    </a:cubicBezTo>
                    <a:cubicBezTo>
                      <a:pt x="203" y="2375"/>
                      <a:pt x="233" y="2380"/>
                      <a:pt x="267" y="2380"/>
                    </a:cubicBezTo>
                    <a:cubicBezTo>
                      <a:pt x="301" y="2380"/>
                      <a:pt x="338" y="2375"/>
                      <a:pt x="379" y="2367"/>
                    </a:cubicBezTo>
                    <a:cubicBezTo>
                      <a:pt x="459" y="2350"/>
                      <a:pt x="556" y="2307"/>
                      <a:pt x="665" y="2244"/>
                    </a:cubicBezTo>
                    <a:cubicBezTo>
                      <a:pt x="759" y="2191"/>
                      <a:pt x="842" y="2131"/>
                      <a:pt x="922" y="2057"/>
                    </a:cubicBezTo>
                    <a:cubicBezTo>
                      <a:pt x="998" y="1985"/>
                      <a:pt x="1068" y="1905"/>
                      <a:pt x="1124" y="1821"/>
                    </a:cubicBezTo>
                    <a:cubicBezTo>
                      <a:pt x="1181" y="1738"/>
                      <a:pt x="1228" y="1649"/>
                      <a:pt x="1261" y="1555"/>
                    </a:cubicBezTo>
                    <a:cubicBezTo>
                      <a:pt x="1294" y="1462"/>
                      <a:pt x="1308" y="1369"/>
                      <a:pt x="1308" y="1276"/>
                    </a:cubicBezTo>
                    <a:cubicBezTo>
                      <a:pt x="1308" y="1196"/>
                      <a:pt x="1298" y="1133"/>
                      <a:pt x="1274" y="1079"/>
                    </a:cubicBezTo>
                    <a:cubicBezTo>
                      <a:pt x="1254" y="1030"/>
                      <a:pt x="1221" y="993"/>
                      <a:pt x="1181" y="970"/>
                    </a:cubicBezTo>
                    <a:cubicBezTo>
                      <a:pt x="1149" y="951"/>
                      <a:pt x="1111" y="941"/>
                      <a:pt x="1066" y="941"/>
                    </a:cubicBezTo>
                    <a:cubicBezTo>
                      <a:pt x="1055" y="941"/>
                      <a:pt x="1043" y="942"/>
                      <a:pt x="1032" y="943"/>
                    </a:cubicBezTo>
                    <a:cubicBezTo>
                      <a:pt x="975" y="947"/>
                      <a:pt x="912" y="963"/>
                      <a:pt x="839" y="993"/>
                    </a:cubicBezTo>
                    <a:lnTo>
                      <a:pt x="1184" y="371"/>
                    </a:lnTo>
                    <a:cubicBezTo>
                      <a:pt x="1198" y="355"/>
                      <a:pt x="1208" y="331"/>
                      <a:pt x="1221" y="308"/>
                    </a:cubicBezTo>
                    <a:cubicBezTo>
                      <a:pt x="1231" y="284"/>
                      <a:pt x="1238" y="261"/>
                      <a:pt x="1238" y="241"/>
                    </a:cubicBezTo>
                    <a:lnTo>
                      <a:pt x="1238" y="49"/>
                    </a:lnTo>
                    <a:cubicBezTo>
                      <a:pt x="1238" y="29"/>
                      <a:pt x="1231" y="12"/>
                      <a:pt x="1218" y="5"/>
                    </a:cubicBezTo>
                    <a:cubicBezTo>
                      <a:pt x="1212" y="2"/>
                      <a:pt x="1206" y="0"/>
                      <a:pt x="1200"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43"/>
              <p:cNvSpPr/>
              <p:nvPr/>
            </p:nvSpPr>
            <p:spPr>
              <a:xfrm>
                <a:off x="9061669" y="2813418"/>
                <a:ext cx="54910" cy="83278"/>
              </a:xfrm>
              <a:custGeom>
                <a:rect b="b" l="l" r="r" t="t"/>
                <a:pathLst>
                  <a:path extrusionOk="0" h="2099" w="1384">
                    <a:moveTo>
                      <a:pt x="799" y="740"/>
                    </a:moveTo>
                    <a:lnTo>
                      <a:pt x="799" y="1325"/>
                    </a:lnTo>
                    <a:lnTo>
                      <a:pt x="392" y="1558"/>
                    </a:lnTo>
                    <a:lnTo>
                      <a:pt x="799" y="740"/>
                    </a:lnTo>
                    <a:close/>
                    <a:moveTo>
                      <a:pt x="1079" y="0"/>
                    </a:moveTo>
                    <a:cubicBezTo>
                      <a:pt x="1071" y="0"/>
                      <a:pt x="1062" y="2"/>
                      <a:pt x="1051" y="8"/>
                    </a:cubicBezTo>
                    <a:lnTo>
                      <a:pt x="871" y="111"/>
                    </a:lnTo>
                    <a:cubicBezTo>
                      <a:pt x="839" y="131"/>
                      <a:pt x="808" y="175"/>
                      <a:pt x="776" y="238"/>
                    </a:cubicBezTo>
                    <a:lnTo>
                      <a:pt x="50" y="1701"/>
                    </a:lnTo>
                    <a:cubicBezTo>
                      <a:pt x="37" y="1731"/>
                      <a:pt x="24" y="1758"/>
                      <a:pt x="13" y="1784"/>
                    </a:cubicBezTo>
                    <a:cubicBezTo>
                      <a:pt x="4" y="1807"/>
                      <a:pt x="0" y="1834"/>
                      <a:pt x="0" y="1857"/>
                    </a:cubicBezTo>
                    <a:lnTo>
                      <a:pt x="0" y="2054"/>
                    </a:lnTo>
                    <a:cubicBezTo>
                      <a:pt x="0" y="2074"/>
                      <a:pt x="7" y="2087"/>
                      <a:pt x="17" y="2094"/>
                    </a:cubicBezTo>
                    <a:cubicBezTo>
                      <a:pt x="23" y="2097"/>
                      <a:pt x="29" y="2098"/>
                      <a:pt x="36" y="2098"/>
                    </a:cubicBezTo>
                    <a:cubicBezTo>
                      <a:pt x="45" y="2098"/>
                      <a:pt x="54" y="2096"/>
                      <a:pt x="63" y="2091"/>
                    </a:cubicBezTo>
                    <a:lnTo>
                      <a:pt x="799" y="1664"/>
                    </a:lnTo>
                    <a:lnTo>
                      <a:pt x="799" y="1997"/>
                    </a:lnTo>
                    <a:cubicBezTo>
                      <a:pt x="799" y="2017"/>
                      <a:pt x="802" y="2031"/>
                      <a:pt x="816" y="2037"/>
                    </a:cubicBezTo>
                    <a:cubicBezTo>
                      <a:pt x="821" y="2041"/>
                      <a:pt x="827" y="2043"/>
                      <a:pt x="833" y="2043"/>
                    </a:cubicBezTo>
                    <a:cubicBezTo>
                      <a:pt x="842" y="2043"/>
                      <a:pt x="852" y="2039"/>
                      <a:pt x="862" y="2034"/>
                    </a:cubicBezTo>
                    <a:lnTo>
                      <a:pt x="1051" y="1924"/>
                    </a:lnTo>
                    <a:cubicBezTo>
                      <a:pt x="1071" y="1914"/>
                      <a:pt x="1085" y="1897"/>
                      <a:pt x="1098" y="1874"/>
                    </a:cubicBezTo>
                    <a:cubicBezTo>
                      <a:pt x="1111" y="1854"/>
                      <a:pt x="1118" y="1834"/>
                      <a:pt x="1118" y="1811"/>
                    </a:cubicBezTo>
                    <a:lnTo>
                      <a:pt x="1118" y="1481"/>
                    </a:lnTo>
                    <a:lnTo>
                      <a:pt x="1321" y="1365"/>
                    </a:lnTo>
                    <a:cubicBezTo>
                      <a:pt x="1338" y="1355"/>
                      <a:pt x="1354" y="1338"/>
                      <a:pt x="1367" y="1315"/>
                    </a:cubicBezTo>
                    <a:cubicBezTo>
                      <a:pt x="1378" y="1295"/>
                      <a:pt x="1384" y="1272"/>
                      <a:pt x="1384" y="1252"/>
                    </a:cubicBezTo>
                    <a:lnTo>
                      <a:pt x="1384" y="1059"/>
                    </a:lnTo>
                    <a:cubicBezTo>
                      <a:pt x="1384" y="1039"/>
                      <a:pt x="1378" y="1026"/>
                      <a:pt x="1367" y="1019"/>
                    </a:cubicBezTo>
                    <a:cubicBezTo>
                      <a:pt x="1362" y="1015"/>
                      <a:pt x="1356" y="1013"/>
                      <a:pt x="1350" y="1013"/>
                    </a:cubicBezTo>
                    <a:cubicBezTo>
                      <a:pt x="1341" y="1013"/>
                      <a:pt x="1331" y="1017"/>
                      <a:pt x="1321" y="1022"/>
                    </a:cubicBezTo>
                    <a:lnTo>
                      <a:pt x="1118" y="1139"/>
                    </a:lnTo>
                    <a:lnTo>
                      <a:pt x="1118" y="44"/>
                    </a:lnTo>
                    <a:cubicBezTo>
                      <a:pt x="1118" y="24"/>
                      <a:pt x="1111" y="11"/>
                      <a:pt x="1098" y="4"/>
                    </a:cubicBezTo>
                    <a:cubicBezTo>
                      <a:pt x="1092" y="2"/>
                      <a:pt x="1086" y="0"/>
                      <a:pt x="1079"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43"/>
              <p:cNvSpPr/>
              <p:nvPr/>
            </p:nvSpPr>
            <p:spPr>
              <a:xfrm>
                <a:off x="8914513" y="2847301"/>
                <a:ext cx="126603" cy="142552"/>
              </a:xfrm>
              <a:custGeom>
                <a:rect b="b" l="l" r="r" t="t"/>
                <a:pathLst>
                  <a:path extrusionOk="0" h="3593" w="3191">
                    <a:moveTo>
                      <a:pt x="2013" y="0"/>
                    </a:moveTo>
                    <a:cubicBezTo>
                      <a:pt x="1826" y="0"/>
                      <a:pt x="1615" y="62"/>
                      <a:pt x="1391" y="191"/>
                    </a:cubicBezTo>
                    <a:cubicBezTo>
                      <a:pt x="622" y="634"/>
                      <a:pt x="0" y="1712"/>
                      <a:pt x="0" y="2600"/>
                    </a:cubicBezTo>
                    <a:cubicBezTo>
                      <a:pt x="0" y="3228"/>
                      <a:pt x="313" y="3592"/>
                      <a:pt x="770" y="3592"/>
                    </a:cubicBezTo>
                    <a:cubicBezTo>
                      <a:pt x="957" y="3592"/>
                      <a:pt x="1168" y="3531"/>
                      <a:pt x="1391" y="3402"/>
                    </a:cubicBezTo>
                    <a:cubicBezTo>
                      <a:pt x="1773" y="3182"/>
                      <a:pt x="2122" y="2800"/>
                      <a:pt x="2375" y="2364"/>
                    </a:cubicBezTo>
                    <a:lnTo>
                      <a:pt x="3191" y="2364"/>
                    </a:lnTo>
                    <a:lnTo>
                      <a:pt x="2678" y="1662"/>
                    </a:lnTo>
                    <a:lnTo>
                      <a:pt x="2675" y="1668"/>
                    </a:lnTo>
                    <a:cubicBezTo>
                      <a:pt x="2744" y="1439"/>
                      <a:pt x="2781" y="1209"/>
                      <a:pt x="2781" y="993"/>
                    </a:cubicBezTo>
                    <a:cubicBezTo>
                      <a:pt x="2781" y="364"/>
                      <a:pt x="2469" y="0"/>
                      <a:pt x="2013"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43"/>
              <p:cNvSpPr/>
              <p:nvPr/>
            </p:nvSpPr>
            <p:spPr>
              <a:xfrm>
                <a:off x="6255227" y="3897829"/>
                <a:ext cx="564337" cy="603734"/>
              </a:xfrm>
              <a:custGeom>
                <a:rect b="b" l="l" r="r" t="t"/>
                <a:pathLst>
                  <a:path extrusionOk="0" h="15217" w="14224">
                    <a:moveTo>
                      <a:pt x="8014" y="1"/>
                    </a:moveTo>
                    <a:cubicBezTo>
                      <a:pt x="7268" y="1"/>
                      <a:pt x="6428" y="244"/>
                      <a:pt x="5538" y="757"/>
                    </a:cubicBezTo>
                    <a:cubicBezTo>
                      <a:pt x="2481" y="2524"/>
                      <a:pt x="0" y="6818"/>
                      <a:pt x="0" y="10351"/>
                    </a:cubicBezTo>
                    <a:cubicBezTo>
                      <a:pt x="0" y="12070"/>
                      <a:pt x="592" y="13291"/>
                      <a:pt x="1550" y="13890"/>
                    </a:cubicBezTo>
                    <a:lnTo>
                      <a:pt x="1597" y="13917"/>
                    </a:lnTo>
                    <a:cubicBezTo>
                      <a:pt x="1613" y="13926"/>
                      <a:pt x="1633" y="13940"/>
                      <a:pt x="1650" y="13949"/>
                    </a:cubicBezTo>
                    <a:lnTo>
                      <a:pt x="3277" y="14835"/>
                    </a:lnTo>
                    <a:cubicBezTo>
                      <a:pt x="3709" y="15085"/>
                      <a:pt x="4210" y="15216"/>
                      <a:pt x="4760" y="15216"/>
                    </a:cubicBezTo>
                    <a:cubicBezTo>
                      <a:pt x="5497" y="15216"/>
                      <a:pt x="6321" y="14981"/>
                      <a:pt x="7181" y="14482"/>
                    </a:cubicBezTo>
                    <a:cubicBezTo>
                      <a:pt x="8705" y="13597"/>
                      <a:pt x="10086" y="12087"/>
                      <a:pt x="11087" y="10354"/>
                    </a:cubicBezTo>
                    <a:lnTo>
                      <a:pt x="14017" y="10354"/>
                    </a:lnTo>
                    <a:cubicBezTo>
                      <a:pt x="14151" y="10354"/>
                      <a:pt x="14223" y="10204"/>
                      <a:pt x="14147" y="10101"/>
                    </a:cubicBezTo>
                    <a:lnTo>
                      <a:pt x="12295" y="7563"/>
                    </a:lnTo>
                    <a:lnTo>
                      <a:pt x="12284" y="7580"/>
                    </a:lnTo>
                    <a:cubicBezTo>
                      <a:pt x="12564" y="6641"/>
                      <a:pt x="12717" y="5700"/>
                      <a:pt x="12706" y="4812"/>
                    </a:cubicBezTo>
                    <a:cubicBezTo>
                      <a:pt x="12687" y="3182"/>
                      <a:pt x="12091" y="2014"/>
                      <a:pt x="11157" y="1423"/>
                    </a:cubicBezTo>
                    <a:lnTo>
                      <a:pt x="11157" y="1419"/>
                    </a:lnTo>
                    <a:lnTo>
                      <a:pt x="9476" y="381"/>
                    </a:lnTo>
                    <a:cubicBezTo>
                      <a:pt x="9052" y="131"/>
                      <a:pt x="8558" y="1"/>
                      <a:pt x="801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43"/>
              <p:cNvSpPr/>
              <p:nvPr/>
            </p:nvSpPr>
            <p:spPr>
              <a:xfrm>
                <a:off x="6306409" y="3897869"/>
                <a:ext cx="324819" cy="218332"/>
              </a:xfrm>
              <a:custGeom>
                <a:rect b="b" l="l" r="r" t="t"/>
                <a:pathLst>
                  <a:path extrusionOk="0" h="5503" w="8187">
                    <a:moveTo>
                      <a:pt x="6723" y="1"/>
                    </a:moveTo>
                    <a:cubicBezTo>
                      <a:pt x="6543" y="1"/>
                      <a:pt x="6361" y="14"/>
                      <a:pt x="6175" y="41"/>
                    </a:cubicBezTo>
                    <a:cubicBezTo>
                      <a:pt x="6361" y="14"/>
                      <a:pt x="6547" y="1"/>
                      <a:pt x="6723" y="1"/>
                    </a:cubicBezTo>
                    <a:close/>
                    <a:moveTo>
                      <a:pt x="6725" y="1"/>
                    </a:moveTo>
                    <a:cubicBezTo>
                      <a:pt x="7269" y="1"/>
                      <a:pt x="7761" y="131"/>
                      <a:pt x="8186" y="380"/>
                    </a:cubicBezTo>
                    <a:cubicBezTo>
                      <a:pt x="7765" y="131"/>
                      <a:pt x="7269" y="1"/>
                      <a:pt x="6725" y="1"/>
                    </a:cubicBezTo>
                    <a:close/>
                    <a:moveTo>
                      <a:pt x="3749" y="1069"/>
                    </a:moveTo>
                    <a:cubicBezTo>
                      <a:pt x="3537" y="1213"/>
                      <a:pt x="3329" y="1371"/>
                      <a:pt x="3126" y="1536"/>
                    </a:cubicBezTo>
                    <a:lnTo>
                      <a:pt x="3126" y="1536"/>
                    </a:lnTo>
                    <a:cubicBezTo>
                      <a:pt x="3130" y="1534"/>
                      <a:pt x="3133" y="1530"/>
                      <a:pt x="3137" y="1528"/>
                    </a:cubicBezTo>
                    <a:cubicBezTo>
                      <a:pt x="3337" y="1365"/>
                      <a:pt x="3540" y="1212"/>
                      <a:pt x="3749" y="1069"/>
                    </a:cubicBezTo>
                    <a:close/>
                    <a:moveTo>
                      <a:pt x="3126" y="1536"/>
                    </a:moveTo>
                    <a:cubicBezTo>
                      <a:pt x="3125" y="1537"/>
                      <a:pt x="3123" y="1538"/>
                      <a:pt x="3121" y="1538"/>
                    </a:cubicBezTo>
                    <a:cubicBezTo>
                      <a:pt x="3077" y="1574"/>
                      <a:pt x="3034" y="1611"/>
                      <a:pt x="2991" y="1648"/>
                    </a:cubicBezTo>
                    <a:cubicBezTo>
                      <a:pt x="3036" y="1610"/>
                      <a:pt x="3081" y="1573"/>
                      <a:pt x="3126" y="1536"/>
                    </a:cubicBezTo>
                    <a:close/>
                    <a:moveTo>
                      <a:pt x="167" y="5190"/>
                    </a:moveTo>
                    <a:cubicBezTo>
                      <a:pt x="150" y="5217"/>
                      <a:pt x="134" y="5247"/>
                      <a:pt x="117" y="5277"/>
                    </a:cubicBezTo>
                    <a:cubicBezTo>
                      <a:pt x="77" y="5350"/>
                      <a:pt x="37" y="5426"/>
                      <a:pt x="0" y="5503"/>
                    </a:cubicBezTo>
                    <a:cubicBezTo>
                      <a:pt x="54" y="5397"/>
                      <a:pt x="111" y="5294"/>
                      <a:pt x="167" y="519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43"/>
              <p:cNvSpPr/>
              <p:nvPr/>
            </p:nvSpPr>
            <p:spPr>
              <a:xfrm>
                <a:off x="6302441" y="3897869"/>
                <a:ext cx="395441" cy="263720"/>
              </a:xfrm>
              <a:custGeom>
                <a:rect b="b" l="l" r="r" t="t"/>
                <a:pathLst>
                  <a:path extrusionOk="0" h="6647" w="9967">
                    <a:moveTo>
                      <a:pt x="6823" y="1"/>
                    </a:moveTo>
                    <a:cubicBezTo>
                      <a:pt x="6643" y="1"/>
                      <a:pt x="6461" y="14"/>
                      <a:pt x="6275" y="41"/>
                    </a:cubicBezTo>
                    <a:cubicBezTo>
                      <a:pt x="5676" y="131"/>
                      <a:pt x="5027" y="367"/>
                      <a:pt x="4351" y="756"/>
                    </a:cubicBezTo>
                    <a:cubicBezTo>
                      <a:pt x="4242" y="819"/>
                      <a:pt x="4129" y="886"/>
                      <a:pt x="4023" y="956"/>
                    </a:cubicBezTo>
                    <a:cubicBezTo>
                      <a:pt x="3966" y="995"/>
                      <a:pt x="3906" y="1032"/>
                      <a:pt x="3849" y="1069"/>
                    </a:cubicBezTo>
                    <a:cubicBezTo>
                      <a:pt x="3590" y="1245"/>
                      <a:pt x="3337" y="1442"/>
                      <a:pt x="3091" y="1648"/>
                    </a:cubicBezTo>
                    <a:cubicBezTo>
                      <a:pt x="3048" y="1684"/>
                      <a:pt x="3008" y="1721"/>
                      <a:pt x="2968" y="1757"/>
                    </a:cubicBezTo>
                    <a:cubicBezTo>
                      <a:pt x="2878" y="1834"/>
                      <a:pt x="2792" y="1914"/>
                      <a:pt x="2705" y="1993"/>
                    </a:cubicBezTo>
                    <a:cubicBezTo>
                      <a:pt x="2622" y="2070"/>
                      <a:pt x="2542" y="2147"/>
                      <a:pt x="2466" y="2223"/>
                    </a:cubicBezTo>
                    <a:cubicBezTo>
                      <a:pt x="2259" y="2432"/>
                      <a:pt x="2056" y="2649"/>
                      <a:pt x="1860" y="2875"/>
                    </a:cubicBezTo>
                    <a:cubicBezTo>
                      <a:pt x="1787" y="2965"/>
                      <a:pt x="1714" y="3051"/>
                      <a:pt x="1640" y="3138"/>
                    </a:cubicBezTo>
                    <a:cubicBezTo>
                      <a:pt x="1620" y="3158"/>
                      <a:pt x="1608" y="3181"/>
                      <a:pt x="1591" y="3201"/>
                    </a:cubicBezTo>
                    <a:cubicBezTo>
                      <a:pt x="1531" y="3271"/>
                      <a:pt x="1474" y="3344"/>
                      <a:pt x="1418" y="3421"/>
                    </a:cubicBezTo>
                    <a:cubicBezTo>
                      <a:pt x="1368" y="3484"/>
                      <a:pt x="1318" y="3550"/>
                      <a:pt x="1268" y="3617"/>
                    </a:cubicBezTo>
                    <a:cubicBezTo>
                      <a:pt x="1201" y="3703"/>
                      <a:pt x="1141" y="3790"/>
                      <a:pt x="1078" y="3880"/>
                    </a:cubicBezTo>
                    <a:cubicBezTo>
                      <a:pt x="1018" y="3963"/>
                      <a:pt x="962" y="4049"/>
                      <a:pt x="906" y="4132"/>
                    </a:cubicBezTo>
                    <a:cubicBezTo>
                      <a:pt x="702" y="4435"/>
                      <a:pt x="513" y="4744"/>
                      <a:pt x="337" y="5064"/>
                    </a:cubicBezTo>
                    <a:cubicBezTo>
                      <a:pt x="314" y="5104"/>
                      <a:pt x="290" y="5147"/>
                      <a:pt x="267" y="5190"/>
                    </a:cubicBezTo>
                    <a:cubicBezTo>
                      <a:pt x="211" y="5294"/>
                      <a:pt x="154" y="5397"/>
                      <a:pt x="100" y="5503"/>
                    </a:cubicBezTo>
                    <a:cubicBezTo>
                      <a:pt x="80" y="5540"/>
                      <a:pt x="64" y="5576"/>
                      <a:pt x="48" y="5613"/>
                    </a:cubicBezTo>
                    <a:cubicBezTo>
                      <a:pt x="31" y="5643"/>
                      <a:pt x="14" y="5673"/>
                      <a:pt x="1" y="5706"/>
                    </a:cubicBezTo>
                    <a:lnTo>
                      <a:pt x="1631" y="6647"/>
                    </a:lnTo>
                    <a:cubicBezTo>
                      <a:pt x="2635" y="4595"/>
                      <a:pt x="4185" y="2752"/>
                      <a:pt x="5931" y="1724"/>
                    </a:cubicBezTo>
                    <a:cubicBezTo>
                      <a:pt x="6794" y="1218"/>
                      <a:pt x="7628" y="976"/>
                      <a:pt x="8373" y="976"/>
                    </a:cubicBezTo>
                    <a:cubicBezTo>
                      <a:pt x="8969" y="976"/>
                      <a:pt x="9508" y="1129"/>
                      <a:pt x="9963" y="1422"/>
                    </a:cubicBezTo>
                    <a:lnTo>
                      <a:pt x="9967" y="1418"/>
                    </a:lnTo>
                    <a:lnTo>
                      <a:pt x="8286" y="380"/>
                    </a:lnTo>
                    <a:cubicBezTo>
                      <a:pt x="7861" y="131"/>
                      <a:pt x="7368" y="1"/>
                      <a:pt x="682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43"/>
              <p:cNvSpPr/>
              <p:nvPr/>
            </p:nvSpPr>
            <p:spPr>
              <a:xfrm>
                <a:off x="6252450" y="3102771"/>
                <a:ext cx="568186" cy="588618"/>
              </a:xfrm>
              <a:custGeom>
                <a:rect b="b" l="l" r="r" t="t"/>
                <a:pathLst>
                  <a:path extrusionOk="0" h="14836" w="14321">
                    <a:moveTo>
                      <a:pt x="11103" y="1"/>
                    </a:moveTo>
                    <a:cubicBezTo>
                      <a:pt x="10635" y="1"/>
                      <a:pt x="10091" y="160"/>
                      <a:pt x="9514" y="495"/>
                    </a:cubicBezTo>
                    <a:cubicBezTo>
                      <a:pt x="8169" y="1270"/>
                      <a:pt x="7019" y="3153"/>
                      <a:pt x="6550" y="4733"/>
                    </a:cubicBezTo>
                    <a:lnTo>
                      <a:pt x="5429" y="4088"/>
                    </a:lnTo>
                    <a:cubicBezTo>
                      <a:pt x="5141" y="3895"/>
                      <a:pt x="4799" y="3784"/>
                      <a:pt x="4420" y="3784"/>
                    </a:cubicBezTo>
                    <a:cubicBezTo>
                      <a:pt x="4041" y="3784"/>
                      <a:pt x="3624" y="3895"/>
                      <a:pt x="3187" y="4148"/>
                    </a:cubicBezTo>
                    <a:cubicBezTo>
                      <a:pt x="3080" y="4207"/>
                      <a:pt x="2971" y="4278"/>
                      <a:pt x="2864" y="4347"/>
                    </a:cubicBezTo>
                    <a:cubicBezTo>
                      <a:pt x="2808" y="4387"/>
                      <a:pt x="2754" y="4430"/>
                      <a:pt x="2698" y="4470"/>
                    </a:cubicBezTo>
                    <a:cubicBezTo>
                      <a:pt x="2651" y="4504"/>
                      <a:pt x="2601" y="4540"/>
                      <a:pt x="2555" y="4577"/>
                    </a:cubicBezTo>
                    <a:cubicBezTo>
                      <a:pt x="2478" y="4633"/>
                      <a:pt x="2409" y="4697"/>
                      <a:pt x="2335" y="4757"/>
                    </a:cubicBezTo>
                    <a:cubicBezTo>
                      <a:pt x="2309" y="4780"/>
                      <a:pt x="2278" y="4803"/>
                      <a:pt x="2252" y="4826"/>
                    </a:cubicBezTo>
                    <a:cubicBezTo>
                      <a:pt x="2169" y="4900"/>
                      <a:pt x="2086" y="4979"/>
                      <a:pt x="2006" y="5059"/>
                    </a:cubicBezTo>
                    <a:cubicBezTo>
                      <a:pt x="1993" y="5072"/>
                      <a:pt x="1979" y="5082"/>
                      <a:pt x="1966" y="5096"/>
                    </a:cubicBezTo>
                    <a:cubicBezTo>
                      <a:pt x="1876" y="5185"/>
                      <a:pt x="1787" y="5279"/>
                      <a:pt x="1700" y="5375"/>
                    </a:cubicBezTo>
                    <a:cubicBezTo>
                      <a:pt x="1700" y="5375"/>
                      <a:pt x="1696" y="5379"/>
                      <a:pt x="1693" y="5382"/>
                    </a:cubicBezTo>
                    <a:cubicBezTo>
                      <a:pt x="1427" y="5678"/>
                      <a:pt x="1181" y="5997"/>
                      <a:pt x="968" y="6333"/>
                    </a:cubicBezTo>
                    <a:cubicBezTo>
                      <a:pt x="370" y="7255"/>
                      <a:pt x="0" y="8279"/>
                      <a:pt x="0" y="9177"/>
                    </a:cubicBezTo>
                    <a:cubicBezTo>
                      <a:pt x="0" y="10847"/>
                      <a:pt x="1031" y="11911"/>
                      <a:pt x="2298" y="12593"/>
                    </a:cubicBezTo>
                    <a:lnTo>
                      <a:pt x="2295" y="12593"/>
                    </a:lnTo>
                    <a:lnTo>
                      <a:pt x="3543" y="13312"/>
                    </a:lnTo>
                    <a:cubicBezTo>
                      <a:pt x="4277" y="13774"/>
                      <a:pt x="5129" y="14084"/>
                      <a:pt x="5921" y="14293"/>
                    </a:cubicBezTo>
                    <a:lnTo>
                      <a:pt x="7977" y="14836"/>
                    </a:lnTo>
                    <a:lnTo>
                      <a:pt x="10029" y="11918"/>
                    </a:lnTo>
                    <a:cubicBezTo>
                      <a:pt x="11989" y="9137"/>
                      <a:pt x="14320" y="5296"/>
                      <a:pt x="14320" y="2777"/>
                    </a:cubicBezTo>
                    <a:cubicBezTo>
                      <a:pt x="14320" y="1966"/>
                      <a:pt x="14014" y="1407"/>
                      <a:pt x="13518" y="1131"/>
                    </a:cubicBezTo>
                    <a:lnTo>
                      <a:pt x="13518" y="1127"/>
                    </a:lnTo>
                    <a:lnTo>
                      <a:pt x="11938" y="213"/>
                    </a:lnTo>
                    <a:cubicBezTo>
                      <a:pt x="11702" y="73"/>
                      <a:pt x="11420" y="1"/>
                      <a:pt x="1110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43"/>
              <p:cNvSpPr/>
              <p:nvPr/>
            </p:nvSpPr>
            <p:spPr>
              <a:xfrm>
                <a:off x="6300854" y="3102851"/>
                <a:ext cx="487566" cy="236542"/>
              </a:xfrm>
              <a:custGeom>
                <a:rect b="b" l="l" r="r" t="t"/>
                <a:pathLst>
                  <a:path extrusionOk="0" h="5962" w="12289">
                    <a:moveTo>
                      <a:pt x="9883" y="1"/>
                    </a:moveTo>
                    <a:cubicBezTo>
                      <a:pt x="9820" y="1"/>
                      <a:pt x="9757" y="1"/>
                      <a:pt x="9694" y="8"/>
                    </a:cubicBezTo>
                    <a:cubicBezTo>
                      <a:pt x="9760" y="1"/>
                      <a:pt x="9823" y="1"/>
                      <a:pt x="9883" y="1"/>
                    </a:cubicBezTo>
                    <a:close/>
                    <a:moveTo>
                      <a:pt x="9897" y="1"/>
                    </a:moveTo>
                    <a:cubicBezTo>
                      <a:pt x="10208" y="3"/>
                      <a:pt x="10485" y="73"/>
                      <a:pt x="10715" y="211"/>
                    </a:cubicBezTo>
                    <a:lnTo>
                      <a:pt x="10718" y="211"/>
                    </a:lnTo>
                    <a:cubicBezTo>
                      <a:pt x="10485" y="73"/>
                      <a:pt x="10208" y="3"/>
                      <a:pt x="9897" y="1"/>
                    </a:cubicBezTo>
                    <a:close/>
                    <a:moveTo>
                      <a:pt x="10718" y="211"/>
                    </a:moveTo>
                    <a:lnTo>
                      <a:pt x="12289" y="1118"/>
                    </a:lnTo>
                    <a:cubicBezTo>
                      <a:pt x="12285" y="1115"/>
                      <a:pt x="12282" y="1115"/>
                      <a:pt x="12278" y="1112"/>
                    </a:cubicBezTo>
                    <a:lnTo>
                      <a:pt x="10718" y="211"/>
                    </a:lnTo>
                    <a:close/>
                    <a:moveTo>
                      <a:pt x="3197" y="3780"/>
                    </a:moveTo>
                    <a:lnTo>
                      <a:pt x="3197" y="3780"/>
                    </a:lnTo>
                    <a:cubicBezTo>
                      <a:pt x="2818" y="3780"/>
                      <a:pt x="2403" y="3892"/>
                      <a:pt x="1967" y="4142"/>
                    </a:cubicBezTo>
                    <a:cubicBezTo>
                      <a:pt x="1872" y="4198"/>
                      <a:pt x="1778" y="4257"/>
                      <a:pt x="1685" y="4319"/>
                    </a:cubicBezTo>
                    <a:lnTo>
                      <a:pt x="1685" y="4319"/>
                    </a:lnTo>
                    <a:cubicBezTo>
                      <a:pt x="1778" y="4258"/>
                      <a:pt x="1874" y="4198"/>
                      <a:pt x="1967" y="4146"/>
                    </a:cubicBezTo>
                    <a:cubicBezTo>
                      <a:pt x="2406" y="3892"/>
                      <a:pt x="2822" y="3780"/>
                      <a:pt x="3197" y="3780"/>
                    </a:cubicBezTo>
                    <a:close/>
                    <a:moveTo>
                      <a:pt x="1685" y="4319"/>
                    </a:moveTo>
                    <a:cubicBezTo>
                      <a:pt x="1671" y="4328"/>
                      <a:pt x="1658" y="4336"/>
                      <a:pt x="1644" y="4345"/>
                    </a:cubicBezTo>
                    <a:cubicBezTo>
                      <a:pt x="1635" y="4352"/>
                      <a:pt x="1626" y="4358"/>
                      <a:pt x="1617" y="4365"/>
                    </a:cubicBezTo>
                    <a:lnTo>
                      <a:pt x="1617" y="4365"/>
                    </a:lnTo>
                    <a:cubicBezTo>
                      <a:pt x="1640" y="4349"/>
                      <a:pt x="1662" y="4334"/>
                      <a:pt x="1685" y="4319"/>
                    </a:cubicBezTo>
                    <a:close/>
                    <a:moveTo>
                      <a:pt x="7194" y="1403"/>
                    </a:moveTo>
                    <a:lnTo>
                      <a:pt x="7194" y="1403"/>
                    </a:lnTo>
                    <a:cubicBezTo>
                      <a:pt x="6344" y="2325"/>
                      <a:pt x="5664" y="3604"/>
                      <a:pt x="5330" y="4728"/>
                    </a:cubicBezTo>
                    <a:lnTo>
                      <a:pt x="4767" y="4405"/>
                    </a:lnTo>
                    <a:lnTo>
                      <a:pt x="5330" y="4731"/>
                    </a:lnTo>
                    <a:cubicBezTo>
                      <a:pt x="5664" y="3604"/>
                      <a:pt x="6344" y="2325"/>
                      <a:pt x="7194" y="1403"/>
                    </a:cubicBezTo>
                    <a:close/>
                    <a:moveTo>
                      <a:pt x="1617" y="4365"/>
                    </a:moveTo>
                    <a:lnTo>
                      <a:pt x="1617" y="4365"/>
                    </a:lnTo>
                    <a:cubicBezTo>
                      <a:pt x="1421" y="4500"/>
                      <a:pt x="1230" y="4650"/>
                      <a:pt x="1046" y="4811"/>
                    </a:cubicBezTo>
                    <a:cubicBezTo>
                      <a:pt x="1069" y="4795"/>
                      <a:pt x="1092" y="4775"/>
                      <a:pt x="1115" y="4755"/>
                    </a:cubicBezTo>
                    <a:cubicBezTo>
                      <a:pt x="1189" y="4695"/>
                      <a:pt x="1258" y="4631"/>
                      <a:pt x="1335" y="4575"/>
                    </a:cubicBezTo>
                    <a:cubicBezTo>
                      <a:pt x="1381" y="4538"/>
                      <a:pt x="1431" y="4502"/>
                      <a:pt x="1478" y="4468"/>
                    </a:cubicBezTo>
                    <a:cubicBezTo>
                      <a:pt x="1525" y="4435"/>
                      <a:pt x="1570" y="4399"/>
                      <a:pt x="1617" y="4365"/>
                    </a:cubicBezTo>
                    <a:close/>
                    <a:moveTo>
                      <a:pt x="959" y="4890"/>
                    </a:moveTo>
                    <a:cubicBezTo>
                      <a:pt x="937" y="4909"/>
                      <a:pt x="917" y="4929"/>
                      <a:pt x="896" y="4948"/>
                    </a:cubicBezTo>
                    <a:lnTo>
                      <a:pt x="896" y="4948"/>
                    </a:lnTo>
                    <a:cubicBezTo>
                      <a:pt x="917" y="4929"/>
                      <a:pt x="938" y="4910"/>
                      <a:pt x="959" y="4890"/>
                    </a:cubicBezTo>
                    <a:close/>
                    <a:moveTo>
                      <a:pt x="896" y="4948"/>
                    </a:moveTo>
                    <a:lnTo>
                      <a:pt x="896" y="4948"/>
                    </a:lnTo>
                    <a:cubicBezTo>
                      <a:pt x="874" y="4969"/>
                      <a:pt x="852" y="4990"/>
                      <a:pt x="829" y="5010"/>
                    </a:cubicBezTo>
                    <a:cubicBezTo>
                      <a:pt x="802" y="5037"/>
                      <a:pt x="776" y="5060"/>
                      <a:pt x="753" y="5087"/>
                    </a:cubicBezTo>
                    <a:cubicBezTo>
                      <a:pt x="762" y="5077"/>
                      <a:pt x="773" y="5067"/>
                      <a:pt x="786" y="5057"/>
                    </a:cubicBezTo>
                    <a:cubicBezTo>
                      <a:pt x="822" y="5021"/>
                      <a:pt x="859" y="4984"/>
                      <a:pt x="896" y="4948"/>
                    </a:cubicBezTo>
                    <a:close/>
                    <a:moveTo>
                      <a:pt x="510" y="5340"/>
                    </a:moveTo>
                    <a:cubicBezTo>
                      <a:pt x="500" y="5349"/>
                      <a:pt x="490" y="5360"/>
                      <a:pt x="480" y="5373"/>
                    </a:cubicBezTo>
                    <a:cubicBezTo>
                      <a:pt x="490" y="5363"/>
                      <a:pt x="500" y="5349"/>
                      <a:pt x="510" y="5340"/>
                    </a:cubicBezTo>
                    <a:close/>
                    <a:moveTo>
                      <a:pt x="347" y="5526"/>
                    </a:moveTo>
                    <a:lnTo>
                      <a:pt x="347" y="5526"/>
                    </a:lnTo>
                    <a:cubicBezTo>
                      <a:pt x="321" y="5555"/>
                      <a:pt x="295" y="5585"/>
                      <a:pt x="270" y="5615"/>
                    </a:cubicBezTo>
                    <a:lnTo>
                      <a:pt x="270" y="5615"/>
                    </a:lnTo>
                    <a:cubicBezTo>
                      <a:pt x="296" y="5585"/>
                      <a:pt x="321" y="5555"/>
                      <a:pt x="347" y="5526"/>
                    </a:cubicBezTo>
                    <a:close/>
                    <a:moveTo>
                      <a:pt x="270" y="5615"/>
                    </a:moveTo>
                    <a:lnTo>
                      <a:pt x="270" y="5615"/>
                    </a:lnTo>
                    <a:cubicBezTo>
                      <a:pt x="198" y="5701"/>
                      <a:pt x="127" y="5790"/>
                      <a:pt x="61" y="5879"/>
                    </a:cubicBezTo>
                    <a:cubicBezTo>
                      <a:pt x="51" y="5892"/>
                      <a:pt x="42" y="5905"/>
                      <a:pt x="33" y="5918"/>
                    </a:cubicBezTo>
                    <a:lnTo>
                      <a:pt x="33" y="5918"/>
                    </a:lnTo>
                    <a:cubicBezTo>
                      <a:pt x="110" y="5815"/>
                      <a:pt x="188" y="5714"/>
                      <a:pt x="270" y="5615"/>
                    </a:cubicBezTo>
                    <a:close/>
                    <a:moveTo>
                      <a:pt x="33" y="5918"/>
                    </a:moveTo>
                    <a:cubicBezTo>
                      <a:pt x="22" y="5932"/>
                      <a:pt x="11" y="5947"/>
                      <a:pt x="1" y="5962"/>
                    </a:cubicBezTo>
                    <a:cubicBezTo>
                      <a:pt x="11" y="5947"/>
                      <a:pt x="22" y="5933"/>
                      <a:pt x="33" y="591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43"/>
              <p:cNvSpPr/>
              <p:nvPr/>
            </p:nvSpPr>
            <p:spPr>
              <a:xfrm>
                <a:off x="6290856" y="3102851"/>
                <a:ext cx="497167" cy="288160"/>
              </a:xfrm>
              <a:custGeom>
                <a:rect b="b" l="l" r="r" t="t"/>
                <a:pathLst>
                  <a:path extrusionOk="0" h="7263" w="12531">
                    <a:moveTo>
                      <a:pt x="10135" y="1"/>
                    </a:moveTo>
                    <a:cubicBezTo>
                      <a:pt x="10072" y="1"/>
                      <a:pt x="10009" y="1"/>
                      <a:pt x="9946" y="8"/>
                    </a:cubicBezTo>
                    <a:cubicBezTo>
                      <a:pt x="9524" y="45"/>
                      <a:pt x="9048" y="204"/>
                      <a:pt x="8546" y="493"/>
                    </a:cubicBezTo>
                    <a:cubicBezTo>
                      <a:pt x="8173" y="710"/>
                      <a:pt x="7817" y="1006"/>
                      <a:pt x="7485" y="1362"/>
                    </a:cubicBezTo>
                    <a:cubicBezTo>
                      <a:pt x="6616" y="2286"/>
                      <a:pt x="5921" y="3587"/>
                      <a:pt x="5582" y="4731"/>
                    </a:cubicBezTo>
                    <a:lnTo>
                      <a:pt x="5019" y="4405"/>
                    </a:lnTo>
                    <a:lnTo>
                      <a:pt x="4461" y="4086"/>
                    </a:lnTo>
                    <a:cubicBezTo>
                      <a:pt x="4444" y="4076"/>
                      <a:pt x="4427" y="4066"/>
                      <a:pt x="4414" y="4056"/>
                    </a:cubicBezTo>
                    <a:cubicBezTo>
                      <a:pt x="4198" y="3923"/>
                      <a:pt x="3955" y="3829"/>
                      <a:pt x="3693" y="3797"/>
                    </a:cubicBezTo>
                    <a:cubicBezTo>
                      <a:pt x="3613" y="3786"/>
                      <a:pt x="3533" y="3780"/>
                      <a:pt x="3449" y="3780"/>
                    </a:cubicBezTo>
                    <a:cubicBezTo>
                      <a:pt x="3074" y="3780"/>
                      <a:pt x="2658" y="3892"/>
                      <a:pt x="2219" y="4146"/>
                    </a:cubicBezTo>
                    <a:cubicBezTo>
                      <a:pt x="2112" y="4205"/>
                      <a:pt x="2003" y="4276"/>
                      <a:pt x="1896" y="4345"/>
                    </a:cubicBezTo>
                    <a:cubicBezTo>
                      <a:pt x="1840" y="4385"/>
                      <a:pt x="1786" y="4428"/>
                      <a:pt x="1730" y="4468"/>
                    </a:cubicBezTo>
                    <a:cubicBezTo>
                      <a:pt x="1683" y="4502"/>
                      <a:pt x="1633" y="4538"/>
                      <a:pt x="1587" y="4575"/>
                    </a:cubicBezTo>
                    <a:cubicBezTo>
                      <a:pt x="1510" y="4631"/>
                      <a:pt x="1441" y="4695"/>
                      <a:pt x="1367" y="4755"/>
                    </a:cubicBezTo>
                    <a:cubicBezTo>
                      <a:pt x="1344" y="4775"/>
                      <a:pt x="1321" y="4795"/>
                      <a:pt x="1298" y="4811"/>
                    </a:cubicBezTo>
                    <a:cubicBezTo>
                      <a:pt x="1271" y="4838"/>
                      <a:pt x="1241" y="4864"/>
                      <a:pt x="1211" y="4890"/>
                    </a:cubicBezTo>
                    <a:cubicBezTo>
                      <a:pt x="1151" y="4944"/>
                      <a:pt x="1094" y="5001"/>
                      <a:pt x="1038" y="5057"/>
                    </a:cubicBezTo>
                    <a:cubicBezTo>
                      <a:pt x="1025" y="5067"/>
                      <a:pt x="1014" y="5077"/>
                      <a:pt x="1005" y="5087"/>
                    </a:cubicBezTo>
                    <a:cubicBezTo>
                      <a:pt x="994" y="5097"/>
                      <a:pt x="988" y="5104"/>
                      <a:pt x="978" y="5110"/>
                    </a:cubicBezTo>
                    <a:cubicBezTo>
                      <a:pt x="971" y="5120"/>
                      <a:pt x="962" y="5130"/>
                      <a:pt x="951" y="5140"/>
                    </a:cubicBezTo>
                    <a:cubicBezTo>
                      <a:pt x="914" y="5177"/>
                      <a:pt x="879" y="5214"/>
                      <a:pt x="842" y="5254"/>
                    </a:cubicBezTo>
                    <a:lnTo>
                      <a:pt x="839" y="5257"/>
                    </a:lnTo>
                    <a:cubicBezTo>
                      <a:pt x="811" y="5286"/>
                      <a:pt x="785" y="5314"/>
                      <a:pt x="762" y="5340"/>
                    </a:cubicBezTo>
                    <a:cubicBezTo>
                      <a:pt x="752" y="5349"/>
                      <a:pt x="742" y="5360"/>
                      <a:pt x="732" y="5373"/>
                    </a:cubicBezTo>
                    <a:cubicBezTo>
                      <a:pt x="685" y="5423"/>
                      <a:pt x="642" y="5473"/>
                      <a:pt x="599" y="5526"/>
                    </a:cubicBezTo>
                    <a:cubicBezTo>
                      <a:pt x="475" y="5666"/>
                      <a:pt x="363" y="5812"/>
                      <a:pt x="253" y="5962"/>
                    </a:cubicBezTo>
                    <a:cubicBezTo>
                      <a:pt x="216" y="6015"/>
                      <a:pt x="180" y="6065"/>
                      <a:pt x="143" y="6118"/>
                    </a:cubicBezTo>
                    <a:cubicBezTo>
                      <a:pt x="136" y="6128"/>
                      <a:pt x="130" y="6135"/>
                      <a:pt x="120" y="6145"/>
                    </a:cubicBezTo>
                    <a:cubicBezTo>
                      <a:pt x="113" y="6158"/>
                      <a:pt x="107" y="6168"/>
                      <a:pt x="96" y="6181"/>
                    </a:cubicBezTo>
                    <a:cubicBezTo>
                      <a:pt x="90" y="6192"/>
                      <a:pt x="83" y="6201"/>
                      <a:pt x="76" y="6212"/>
                    </a:cubicBezTo>
                    <a:cubicBezTo>
                      <a:pt x="63" y="6232"/>
                      <a:pt x="53" y="6248"/>
                      <a:pt x="40" y="6268"/>
                    </a:cubicBezTo>
                    <a:cubicBezTo>
                      <a:pt x="30" y="6281"/>
                      <a:pt x="20" y="6298"/>
                      <a:pt x="10" y="6315"/>
                    </a:cubicBezTo>
                    <a:cubicBezTo>
                      <a:pt x="7" y="6318"/>
                      <a:pt x="4" y="6324"/>
                      <a:pt x="0" y="6327"/>
                    </a:cubicBezTo>
                    <a:lnTo>
                      <a:pt x="1620" y="7262"/>
                    </a:lnTo>
                    <a:cubicBezTo>
                      <a:pt x="2196" y="6371"/>
                      <a:pt x="2977" y="5579"/>
                      <a:pt x="3839" y="5080"/>
                    </a:cubicBezTo>
                    <a:cubicBezTo>
                      <a:pt x="4278" y="4827"/>
                      <a:pt x="4694" y="4715"/>
                      <a:pt x="5073" y="4715"/>
                    </a:cubicBezTo>
                    <a:cubicBezTo>
                      <a:pt x="6100" y="4715"/>
                      <a:pt x="6852" y="5533"/>
                      <a:pt x="7002" y="6591"/>
                    </a:cubicBezTo>
                    <a:cubicBezTo>
                      <a:pt x="7205" y="4907"/>
                      <a:pt x="8543" y="2363"/>
                      <a:pt x="10162" y="1428"/>
                    </a:cubicBezTo>
                    <a:cubicBezTo>
                      <a:pt x="10744" y="1092"/>
                      <a:pt x="11286" y="935"/>
                      <a:pt x="11756" y="935"/>
                    </a:cubicBezTo>
                    <a:cubicBezTo>
                      <a:pt x="12048" y="935"/>
                      <a:pt x="12307" y="995"/>
                      <a:pt x="12530" y="1112"/>
                    </a:cubicBezTo>
                    <a:lnTo>
                      <a:pt x="10970" y="211"/>
                    </a:lnTo>
                    <a:cubicBezTo>
                      <a:pt x="10734" y="71"/>
                      <a:pt x="10451" y="1"/>
                      <a:pt x="1013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43"/>
              <p:cNvSpPr/>
              <p:nvPr/>
            </p:nvSpPr>
            <p:spPr>
              <a:xfrm>
                <a:off x="6413294" y="2342628"/>
                <a:ext cx="364415" cy="569416"/>
              </a:xfrm>
              <a:custGeom>
                <a:rect b="b" l="l" r="r" t="t"/>
                <a:pathLst>
                  <a:path extrusionOk="0" h="14352" w="9185">
                    <a:moveTo>
                      <a:pt x="2622" y="1"/>
                    </a:moveTo>
                    <a:cubicBezTo>
                      <a:pt x="2120" y="1"/>
                      <a:pt x="1538" y="457"/>
                      <a:pt x="1538" y="664"/>
                    </a:cubicBezTo>
                    <a:cubicBezTo>
                      <a:pt x="1538" y="840"/>
                      <a:pt x="1581" y="1432"/>
                      <a:pt x="1594" y="1997"/>
                    </a:cubicBezTo>
                    <a:cubicBezTo>
                      <a:pt x="1597" y="2124"/>
                      <a:pt x="1601" y="2247"/>
                      <a:pt x="1597" y="2367"/>
                    </a:cubicBezTo>
                    <a:cubicBezTo>
                      <a:pt x="1597" y="2663"/>
                      <a:pt x="1585" y="2923"/>
                      <a:pt x="1541" y="3069"/>
                    </a:cubicBezTo>
                    <a:cubicBezTo>
                      <a:pt x="1528" y="3112"/>
                      <a:pt x="1505" y="3179"/>
                      <a:pt x="1471" y="3265"/>
                    </a:cubicBezTo>
                    <a:cubicBezTo>
                      <a:pt x="1458" y="3302"/>
                      <a:pt x="1441" y="3345"/>
                      <a:pt x="1425" y="3388"/>
                    </a:cubicBezTo>
                    <a:cubicBezTo>
                      <a:pt x="1401" y="3448"/>
                      <a:pt x="1378" y="3511"/>
                      <a:pt x="1348" y="3578"/>
                    </a:cubicBezTo>
                    <a:cubicBezTo>
                      <a:pt x="1285" y="3741"/>
                      <a:pt x="1209" y="3927"/>
                      <a:pt x="1126" y="4127"/>
                    </a:cubicBezTo>
                    <a:cubicBezTo>
                      <a:pt x="1102" y="4177"/>
                      <a:pt x="1082" y="4226"/>
                      <a:pt x="1062" y="4277"/>
                    </a:cubicBezTo>
                    <a:cubicBezTo>
                      <a:pt x="822" y="4845"/>
                      <a:pt x="543" y="5494"/>
                      <a:pt x="330" y="5983"/>
                    </a:cubicBezTo>
                    <a:cubicBezTo>
                      <a:pt x="294" y="6073"/>
                      <a:pt x="257" y="6156"/>
                      <a:pt x="223" y="6236"/>
                    </a:cubicBezTo>
                    <a:cubicBezTo>
                      <a:pt x="111" y="6492"/>
                      <a:pt x="34" y="6672"/>
                      <a:pt x="8" y="6724"/>
                    </a:cubicBezTo>
                    <a:lnTo>
                      <a:pt x="1" y="6721"/>
                    </a:lnTo>
                    <a:lnTo>
                      <a:pt x="4" y="9349"/>
                    </a:lnTo>
                    <a:lnTo>
                      <a:pt x="4" y="13441"/>
                    </a:lnTo>
                    <a:cubicBezTo>
                      <a:pt x="4" y="13441"/>
                      <a:pt x="14" y="13434"/>
                      <a:pt x="28" y="13427"/>
                    </a:cubicBezTo>
                    <a:lnTo>
                      <a:pt x="1628" y="14352"/>
                    </a:lnTo>
                    <a:cubicBezTo>
                      <a:pt x="1628" y="14352"/>
                      <a:pt x="6088" y="11771"/>
                      <a:pt x="6757" y="11385"/>
                    </a:cubicBezTo>
                    <a:cubicBezTo>
                      <a:pt x="7428" y="10999"/>
                      <a:pt x="7898" y="10164"/>
                      <a:pt x="7895" y="9606"/>
                    </a:cubicBezTo>
                    <a:cubicBezTo>
                      <a:pt x="7895" y="9139"/>
                      <a:pt x="7764" y="8867"/>
                      <a:pt x="7764" y="8867"/>
                    </a:cubicBezTo>
                    <a:cubicBezTo>
                      <a:pt x="8197" y="8614"/>
                      <a:pt x="8633" y="7706"/>
                      <a:pt x="8633" y="7317"/>
                    </a:cubicBezTo>
                    <a:cubicBezTo>
                      <a:pt x="8633" y="6738"/>
                      <a:pt x="8430" y="6585"/>
                      <a:pt x="8430" y="6585"/>
                    </a:cubicBezTo>
                    <a:cubicBezTo>
                      <a:pt x="8902" y="6196"/>
                      <a:pt x="9185" y="5530"/>
                      <a:pt x="9185" y="5065"/>
                    </a:cubicBezTo>
                    <a:cubicBezTo>
                      <a:pt x="9185" y="4488"/>
                      <a:pt x="8887" y="4399"/>
                      <a:pt x="8705" y="4399"/>
                    </a:cubicBezTo>
                    <a:cubicBezTo>
                      <a:pt x="8624" y="4399"/>
                      <a:pt x="8566" y="4416"/>
                      <a:pt x="8566" y="4416"/>
                    </a:cubicBezTo>
                    <a:cubicBezTo>
                      <a:pt x="8733" y="4206"/>
                      <a:pt x="9069" y="3681"/>
                      <a:pt x="9065" y="3079"/>
                    </a:cubicBezTo>
                    <a:cubicBezTo>
                      <a:pt x="9065" y="2823"/>
                      <a:pt x="8965" y="2524"/>
                      <a:pt x="8742" y="2413"/>
                    </a:cubicBezTo>
                    <a:lnTo>
                      <a:pt x="8742" y="2410"/>
                    </a:lnTo>
                    <a:lnTo>
                      <a:pt x="7169" y="1526"/>
                    </a:lnTo>
                    <a:cubicBezTo>
                      <a:pt x="7101" y="1480"/>
                      <a:pt x="7019" y="1452"/>
                      <a:pt x="6922" y="1452"/>
                    </a:cubicBezTo>
                    <a:cubicBezTo>
                      <a:pt x="6809" y="1452"/>
                      <a:pt x="6676" y="1489"/>
                      <a:pt x="6521" y="1578"/>
                    </a:cubicBezTo>
                    <a:lnTo>
                      <a:pt x="5147" y="2377"/>
                    </a:lnTo>
                    <a:cubicBezTo>
                      <a:pt x="5097" y="2008"/>
                      <a:pt x="4997" y="1655"/>
                      <a:pt x="4838" y="1309"/>
                    </a:cubicBezTo>
                    <a:cubicBezTo>
                      <a:pt x="4764" y="1143"/>
                      <a:pt x="4658" y="1036"/>
                      <a:pt x="4534" y="976"/>
                    </a:cubicBezTo>
                    <a:lnTo>
                      <a:pt x="2975" y="98"/>
                    </a:lnTo>
                    <a:cubicBezTo>
                      <a:pt x="2869" y="30"/>
                      <a:pt x="2748" y="1"/>
                      <a:pt x="262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43"/>
              <p:cNvSpPr/>
              <p:nvPr/>
            </p:nvSpPr>
            <p:spPr>
              <a:xfrm>
                <a:off x="6593183" y="2381351"/>
                <a:ext cx="40" cy="40"/>
              </a:xfrm>
              <a:custGeom>
                <a:rect b="b" l="l" r="r" t="t"/>
                <a:pathLst>
                  <a:path extrusionOk="0" h="1" w="1">
                    <a:moveTo>
                      <a:pt x="0" y="0"/>
                    </a:moveTo>
                    <a:lnTo>
                      <a:pt x="0" y="0"/>
                    </a:ln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43"/>
              <p:cNvSpPr/>
              <p:nvPr/>
            </p:nvSpPr>
            <p:spPr>
              <a:xfrm>
                <a:off x="6474275" y="2342668"/>
                <a:ext cx="118946" cy="62607"/>
              </a:xfrm>
              <a:custGeom>
                <a:rect b="b" l="l" r="r" t="t"/>
                <a:pathLst>
                  <a:path extrusionOk="0" h="1578" w="2998">
                    <a:moveTo>
                      <a:pt x="1085" y="1"/>
                    </a:moveTo>
                    <a:cubicBezTo>
                      <a:pt x="582" y="1"/>
                      <a:pt x="1" y="457"/>
                      <a:pt x="1" y="666"/>
                    </a:cubicBezTo>
                    <a:lnTo>
                      <a:pt x="1624" y="1577"/>
                    </a:lnTo>
                    <a:cubicBezTo>
                      <a:pt x="1624" y="1368"/>
                      <a:pt x="2206" y="912"/>
                      <a:pt x="2705" y="912"/>
                    </a:cubicBezTo>
                    <a:cubicBezTo>
                      <a:pt x="2808" y="912"/>
                      <a:pt x="2908" y="932"/>
                      <a:pt x="2997" y="975"/>
                    </a:cubicBezTo>
                    <a:lnTo>
                      <a:pt x="1441" y="97"/>
                    </a:lnTo>
                    <a:cubicBezTo>
                      <a:pt x="1335" y="28"/>
                      <a:pt x="1212" y="1"/>
                      <a:pt x="108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43"/>
              <p:cNvSpPr/>
              <p:nvPr/>
            </p:nvSpPr>
            <p:spPr>
              <a:xfrm>
                <a:off x="6617464" y="2400237"/>
                <a:ext cx="68519" cy="36699"/>
              </a:xfrm>
              <a:custGeom>
                <a:rect b="b" l="l" r="r" t="t"/>
                <a:pathLst>
                  <a:path extrusionOk="0" h="925" w="1727">
                    <a:moveTo>
                      <a:pt x="1726" y="1"/>
                    </a:moveTo>
                    <a:lnTo>
                      <a:pt x="1726" y="1"/>
                    </a:lnTo>
                    <a:cubicBezTo>
                      <a:pt x="1624" y="12"/>
                      <a:pt x="1509" y="52"/>
                      <a:pt x="1375" y="126"/>
                    </a:cubicBezTo>
                    <a:lnTo>
                      <a:pt x="1" y="925"/>
                    </a:lnTo>
                    <a:lnTo>
                      <a:pt x="1378" y="126"/>
                    </a:lnTo>
                    <a:cubicBezTo>
                      <a:pt x="1509" y="52"/>
                      <a:pt x="1624" y="12"/>
                      <a:pt x="17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43"/>
              <p:cNvSpPr/>
              <p:nvPr/>
            </p:nvSpPr>
            <p:spPr>
              <a:xfrm>
                <a:off x="6613258" y="2400237"/>
                <a:ext cx="146917" cy="112360"/>
              </a:xfrm>
              <a:custGeom>
                <a:rect b="b" l="l" r="r" t="t"/>
                <a:pathLst>
                  <a:path extrusionOk="0" h="2832" w="3703">
                    <a:moveTo>
                      <a:pt x="1837" y="0"/>
                    </a:moveTo>
                    <a:cubicBezTo>
                      <a:pt x="1734" y="11"/>
                      <a:pt x="1617" y="51"/>
                      <a:pt x="1481" y="126"/>
                    </a:cubicBezTo>
                    <a:lnTo>
                      <a:pt x="107" y="925"/>
                    </a:lnTo>
                    <a:cubicBezTo>
                      <a:pt x="190" y="1497"/>
                      <a:pt x="147" y="2113"/>
                      <a:pt x="1" y="2831"/>
                    </a:cubicBezTo>
                    <a:lnTo>
                      <a:pt x="3100" y="1041"/>
                    </a:lnTo>
                    <a:cubicBezTo>
                      <a:pt x="3257" y="952"/>
                      <a:pt x="3390" y="912"/>
                      <a:pt x="3503" y="912"/>
                    </a:cubicBezTo>
                    <a:cubicBezTo>
                      <a:pt x="3579" y="912"/>
                      <a:pt x="3646" y="932"/>
                      <a:pt x="3702" y="961"/>
                    </a:cubicBezTo>
                    <a:lnTo>
                      <a:pt x="3702" y="958"/>
                    </a:lnTo>
                    <a:lnTo>
                      <a:pt x="2129" y="74"/>
                    </a:lnTo>
                    <a:cubicBezTo>
                      <a:pt x="2086" y="43"/>
                      <a:pt x="2036" y="20"/>
                      <a:pt x="1980" y="11"/>
                    </a:cubicBezTo>
                    <a:cubicBezTo>
                      <a:pt x="1949" y="3"/>
                      <a:pt x="1917" y="0"/>
                      <a:pt x="188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422" name="Google Shape;7422;p43"/>
          <p:cNvSpPr txBox="1"/>
          <p:nvPr/>
        </p:nvSpPr>
        <p:spPr>
          <a:xfrm>
            <a:off x="720000" y="510282"/>
            <a:ext cx="3852000" cy="400500"/>
          </a:xfrm>
          <a:prstGeom prst="rect">
            <a:avLst/>
          </a:prstGeom>
          <a:noFill/>
          <a:ln>
            <a:noFill/>
          </a:ln>
        </p:spPr>
        <p:txBody>
          <a:bodyPr anchorCtr="0" anchor="b" bIns="0" lIns="91425" spcFirstLastPara="1" rIns="91425" wrap="square" tIns="91425">
            <a:noAutofit/>
          </a:bodyPr>
          <a:lstStyle/>
          <a:p>
            <a:pPr indent="0" lvl="0" marL="0" rtl="0" algn="l">
              <a:spcBef>
                <a:spcPts val="0"/>
              </a:spcBef>
              <a:spcAft>
                <a:spcPts val="1600"/>
              </a:spcAft>
              <a:buNone/>
            </a:pPr>
            <a:r>
              <a:rPr lang="en" sz="1200">
                <a:solidFill>
                  <a:srgbClr val="434343"/>
                </a:solidFill>
                <a:latin typeface="Anaheim"/>
                <a:ea typeface="Anaheim"/>
                <a:cs typeface="Anaheim"/>
                <a:sym typeface="Anaheim"/>
              </a:rPr>
              <a:t>Find more illustrations like these on </a:t>
            </a:r>
            <a:r>
              <a:rPr b="1" lang="en" sz="1200">
                <a:solidFill>
                  <a:srgbClr val="434343"/>
                </a:solidFill>
                <a:uFill>
                  <a:noFill/>
                </a:uFill>
                <a:latin typeface="Anaheim"/>
                <a:ea typeface="Anaheim"/>
                <a:cs typeface="Anaheim"/>
                <a:sym typeface="Anaheim"/>
                <a:hlinkClick r:id="rId3"/>
              </a:rPr>
              <a:t>Stories by Freepik</a:t>
            </a:r>
            <a:endParaRPr b="1" sz="1200">
              <a:solidFill>
                <a:srgbClr val="434343"/>
              </a:solidFill>
              <a:latin typeface="Anaheim"/>
              <a:ea typeface="Anaheim"/>
              <a:cs typeface="Anaheim"/>
              <a:sym typeface="Anaheim"/>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7426" name="Shape 7426"/>
        <p:cNvGrpSpPr/>
        <p:nvPr/>
      </p:nvGrpSpPr>
      <p:grpSpPr>
        <a:xfrm>
          <a:off x="0" y="0"/>
          <a:ext cx="0" cy="0"/>
          <a:chOff x="0" y="0"/>
          <a:chExt cx="0" cy="0"/>
        </a:xfrm>
      </p:grpSpPr>
      <p:grpSp>
        <p:nvGrpSpPr>
          <p:cNvPr id="7427" name="Google Shape;7427;p44"/>
          <p:cNvGrpSpPr/>
          <p:nvPr/>
        </p:nvGrpSpPr>
        <p:grpSpPr>
          <a:xfrm>
            <a:off x="559100" y="475078"/>
            <a:ext cx="1458378" cy="1861002"/>
            <a:chOff x="559100" y="475078"/>
            <a:chExt cx="1458378" cy="1861002"/>
          </a:xfrm>
        </p:grpSpPr>
        <p:sp>
          <p:nvSpPr>
            <p:cNvPr id="7428" name="Google Shape;7428;p44"/>
            <p:cNvSpPr/>
            <p:nvPr/>
          </p:nvSpPr>
          <p:spPr>
            <a:xfrm>
              <a:off x="559100" y="1423147"/>
              <a:ext cx="1458378" cy="912933"/>
            </a:xfrm>
            <a:custGeom>
              <a:rect b="b" l="l" r="r" t="t"/>
              <a:pathLst>
                <a:path extrusionOk="0" h="23121" w="36935">
                  <a:moveTo>
                    <a:pt x="18468" y="23117"/>
                  </a:moveTo>
                  <a:cubicBezTo>
                    <a:pt x="18627" y="23120"/>
                    <a:pt x="18783" y="23120"/>
                    <a:pt x="18935" y="23117"/>
                  </a:cubicBezTo>
                  <a:cubicBezTo>
                    <a:pt x="21940" y="23071"/>
                    <a:pt x="24970" y="22565"/>
                    <a:pt x="27757" y="21558"/>
                  </a:cubicBezTo>
                  <a:cubicBezTo>
                    <a:pt x="32010" y="20023"/>
                    <a:pt x="36935" y="16710"/>
                    <a:pt x="36935" y="11612"/>
                  </a:cubicBezTo>
                  <a:lnTo>
                    <a:pt x="36935" y="11558"/>
                  </a:lnTo>
                  <a:lnTo>
                    <a:pt x="36935" y="11509"/>
                  </a:lnTo>
                  <a:cubicBezTo>
                    <a:pt x="36935" y="6407"/>
                    <a:pt x="32010" y="3098"/>
                    <a:pt x="27757" y="1559"/>
                  </a:cubicBezTo>
                  <a:cubicBezTo>
                    <a:pt x="24970" y="552"/>
                    <a:pt x="21940" y="50"/>
                    <a:pt x="18935" y="4"/>
                  </a:cubicBezTo>
                  <a:cubicBezTo>
                    <a:pt x="18783" y="1"/>
                    <a:pt x="18627" y="1"/>
                    <a:pt x="18468" y="1"/>
                  </a:cubicBezTo>
                  <a:cubicBezTo>
                    <a:pt x="18312" y="1"/>
                    <a:pt x="18153" y="1"/>
                    <a:pt x="18005" y="4"/>
                  </a:cubicBezTo>
                  <a:cubicBezTo>
                    <a:pt x="14999" y="50"/>
                    <a:pt x="11965" y="552"/>
                    <a:pt x="9179" y="1559"/>
                  </a:cubicBezTo>
                  <a:cubicBezTo>
                    <a:pt x="4930" y="3098"/>
                    <a:pt x="0" y="6407"/>
                    <a:pt x="0" y="11509"/>
                  </a:cubicBezTo>
                  <a:lnTo>
                    <a:pt x="0" y="11558"/>
                  </a:lnTo>
                  <a:lnTo>
                    <a:pt x="0" y="11612"/>
                  </a:lnTo>
                  <a:cubicBezTo>
                    <a:pt x="0" y="16710"/>
                    <a:pt x="4930" y="20023"/>
                    <a:pt x="9179" y="21558"/>
                  </a:cubicBezTo>
                  <a:cubicBezTo>
                    <a:pt x="11965" y="22565"/>
                    <a:pt x="14999" y="23071"/>
                    <a:pt x="18005" y="23117"/>
                  </a:cubicBezTo>
                  <a:cubicBezTo>
                    <a:pt x="18153" y="23120"/>
                    <a:pt x="18312" y="23120"/>
                    <a:pt x="18468" y="2311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44"/>
            <p:cNvSpPr/>
            <p:nvPr/>
          </p:nvSpPr>
          <p:spPr>
            <a:xfrm>
              <a:off x="588003" y="475077"/>
              <a:ext cx="1400454" cy="1273391"/>
            </a:xfrm>
            <a:custGeom>
              <a:rect b="b" l="l" r="r" t="t"/>
              <a:pathLst>
                <a:path extrusionOk="0" h="32250" w="35468">
                  <a:moveTo>
                    <a:pt x="17736" y="0"/>
                  </a:moveTo>
                  <a:lnTo>
                    <a:pt x="1" y="32250"/>
                  </a:lnTo>
                  <a:lnTo>
                    <a:pt x="35468" y="32235"/>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0" name="Google Shape;7430;p44"/>
          <p:cNvGrpSpPr/>
          <p:nvPr/>
        </p:nvGrpSpPr>
        <p:grpSpPr>
          <a:xfrm>
            <a:off x="686714" y="1057360"/>
            <a:ext cx="1203305" cy="955378"/>
            <a:chOff x="686714" y="1057360"/>
            <a:chExt cx="1203305" cy="955378"/>
          </a:xfrm>
        </p:grpSpPr>
        <p:sp>
          <p:nvSpPr>
            <p:cNvPr id="7431" name="Google Shape;7431;p44"/>
            <p:cNvSpPr/>
            <p:nvPr/>
          </p:nvSpPr>
          <p:spPr>
            <a:xfrm>
              <a:off x="713090" y="1057360"/>
              <a:ext cx="1150395" cy="463396"/>
            </a:xfrm>
            <a:custGeom>
              <a:rect b="b" l="l" r="r" t="t"/>
              <a:pathLst>
                <a:path extrusionOk="0" h="11736" w="29135">
                  <a:moveTo>
                    <a:pt x="6456" y="1"/>
                  </a:moveTo>
                  <a:lnTo>
                    <a:pt x="0" y="11736"/>
                  </a:lnTo>
                  <a:lnTo>
                    <a:pt x="29135" y="11736"/>
                  </a:lnTo>
                  <a:lnTo>
                    <a:pt x="2267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44"/>
            <p:cNvSpPr/>
            <p:nvPr/>
          </p:nvSpPr>
          <p:spPr>
            <a:xfrm>
              <a:off x="686714" y="1259522"/>
              <a:ext cx="1203305" cy="753216"/>
            </a:xfrm>
            <a:custGeom>
              <a:rect b="b" l="l" r="r" t="t"/>
              <a:pathLst>
                <a:path extrusionOk="0" h="19076" w="30475">
                  <a:moveTo>
                    <a:pt x="15236" y="19075"/>
                  </a:moveTo>
                  <a:cubicBezTo>
                    <a:pt x="15367" y="19075"/>
                    <a:pt x="15494" y="19075"/>
                    <a:pt x="15621" y="19072"/>
                  </a:cubicBezTo>
                  <a:cubicBezTo>
                    <a:pt x="18100" y="19037"/>
                    <a:pt x="20600" y="18620"/>
                    <a:pt x="22901" y="17789"/>
                  </a:cubicBezTo>
                  <a:cubicBezTo>
                    <a:pt x="26408" y="16519"/>
                    <a:pt x="30475" y="13786"/>
                    <a:pt x="30475" y="9579"/>
                  </a:cubicBezTo>
                  <a:cubicBezTo>
                    <a:pt x="30475" y="9564"/>
                    <a:pt x="30471" y="9550"/>
                    <a:pt x="30471" y="9536"/>
                  </a:cubicBezTo>
                  <a:cubicBezTo>
                    <a:pt x="30471" y="9522"/>
                    <a:pt x="30475" y="9508"/>
                    <a:pt x="30475" y="9494"/>
                  </a:cubicBezTo>
                  <a:cubicBezTo>
                    <a:pt x="30475" y="5286"/>
                    <a:pt x="26408" y="2553"/>
                    <a:pt x="22901" y="1287"/>
                  </a:cubicBezTo>
                  <a:cubicBezTo>
                    <a:pt x="20600" y="457"/>
                    <a:pt x="18100" y="39"/>
                    <a:pt x="15621" y="0"/>
                  </a:cubicBezTo>
                  <a:lnTo>
                    <a:pt x="15236" y="0"/>
                  </a:lnTo>
                  <a:lnTo>
                    <a:pt x="14854" y="0"/>
                  </a:lnTo>
                  <a:cubicBezTo>
                    <a:pt x="12372" y="39"/>
                    <a:pt x="9872" y="457"/>
                    <a:pt x="7574" y="1287"/>
                  </a:cubicBezTo>
                  <a:cubicBezTo>
                    <a:pt x="4066" y="2553"/>
                    <a:pt x="1" y="5286"/>
                    <a:pt x="1" y="9494"/>
                  </a:cubicBezTo>
                  <a:lnTo>
                    <a:pt x="1" y="9536"/>
                  </a:lnTo>
                  <a:lnTo>
                    <a:pt x="1" y="9579"/>
                  </a:lnTo>
                  <a:cubicBezTo>
                    <a:pt x="1" y="13786"/>
                    <a:pt x="4066" y="16519"/>
                    <a:pt x="7574" y="17789"/>
                  </a:cubicBezTo>
                  <a:cubicBezTo>
                    <a:pt x="9872" y="18620"/>
                    <a:pt x="12372" y="19037"/>
                    <a:pt x="14854" y="19072"/>
                  </a:cubicBezTo>
                  <a:cubicBezTo>
                    <a:pt x="14978" y="19075"/>
                    <a:pt x="15105" y="19075"/>
                    <a:pt x="15236" y="19075"/>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3" name="Google Shape;7433;p44"/>
          <p:cNvGrpSpPr/>
          <p:nvPr/>
        </p:nvGrpSpPr>
        <p:grpSpPr>
          <a:xfrm>
            <a:off x="931677" y="782743"/>
            <a:ext cx="712035" cy="579268"/>
            <a:chOff x="931677" y="782743"/>
            <a:chExt cx="712035" cy="579268"/>
          </a:xfrm>
        </p:grpSpPr>
        <p:sp>
          <p:nvSpPr>
            <p:cNvPr id="7434" name="Google Shape;7434;p44"/>
            <p:cNvSpPr/>
            <p:nvPr/>
          </p:nvSpPr>
          <p:spPr>
            <a:xfrm>
              <a:off x="931677" y="946076"/>
              <a:ext cx="712035" cy="415935"/>
            </a:xfrm>
            <a:custGeom>
              <a:rect b="b" l="l" r="r" t="t"/>
              <a:pathLst>
                <a:path extrusionOk="0" h="10534" w="16831">
                  <a:moveTo>
                    <a:pt x="8416" y="10534"/>
                  </a:moveTo>
                  <a:lnTo>
                    <a:pt x="8628" y="10534"/>
                  </a:lnTo>
                  <a:cubicBezTo>
                    <a:pt x="9996" y="10513"/>
                    <a:pt x="11378" y="10283"/>
                    <a:pt x="12648" y="9823"/>
                  </a:cubicBezTo>
                  <a:cubicBezTo>
                    <a:pt x="14586" y="9123"/>
                    <a:pt x="16830" y="7616"/>
                    <a:pt x="16830" y="5290"/>
                  </a:cubicBezTo>
                  <a:lnTo>
                    <a:pt x="16830" y="5269"/>
                  </a:lnTo>
                  <a:lnTo>
                    <a:pt x="16830" y="5244"/>
                  </a:lnTo>
                  <a:cubicBezTo>
                    <a:pt x="16830" y="2921"/>
                    <a:pt x="14586" y="1412"/>
                    <a:pt x="12648" y="712"/>
                  </a:cubicBezTo>
                  <a:cubicBezTo>
                    <a:pt x="11378" y="252"/>
                    <a:pt x="9996" y="22"/>
                    <a:pt x="8628" y="0"/>
                  </a:cubicBezTo>
                  <a:lnTo>
                    <a:pt x="8416" y="0"/>
                  </a:lnTo>
                  <a:lnTo>
                    <a:pt x="8204" y="0"/>
                  </a:lnTo>
                  <a:cubicBezTo>
                    <a:pt x="6835" y="22"/>
                    <a:pt x="5453" y="252"/>
                    <a:pt x="4183" y="712"/>
                  </a:cubicBezTo>
                  <a:cubicBezTo>
                    <a:pt x="2246" y="1412"/>
                    <a:pt x="1" y="2921"/>
                    <a:pt x="1" y="5244"/>
                  </a:cubicBezTo>
                  <a:lnTo>
                    <a:pt x="1" y="5269"/>
                  </a:lnTo>
                  <a:lnTo>
                    <a:pt x="1" y="5290"/>
                  </a:lnTo>
                  <a:cubicBezTo>
                    <a:pt x="1" y="7616"/>
                    <a:pt x="2246" y="9123"/>
                    <a:pt x="4183" y="9823"/>
                  </a:cubicBezTo>
                  <a:cubicBezTo>
                    <a:pt x="5453" y="10283"/>
                    <a:pt x="6835" y="10513"/>
                    <a:pt x="8204" y="10534"/>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44"/>
            <p:cNvSpPr/>
            <p:nvPr/>
          </p:nvSpPr>
          <p:spPr>
            <a:xfrm>
              <a:off x="968002" y="782743"/>
              <a:ext cx="640565" cy="274658"/>
            </a:xfrm>
            <a:custGeom>
              <a:rect b="b" l="l" r="r" t="t"/>
              <a:pathLst>
                <a:path extrusionOk="0" h="6956" w="16223">
                  <a:moveTo>
                    <a:pt x="3827" y="1"/>
                  </a:moveTo>
                  <a:lnTo>
                    <a:pt x="0" y="6956"/>
                  </a:lnTo>
                  <a:lnTo>
                    <a:pt x="16223" y="6956"/>
                  </a:lnTo>
                  <a:lnTo>
                    <a:pt x="1240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6" name="Google Shape;7436;p44"/>
          <p:cNvGrpSpPr/>
          <p:nvPr/>
        </p:nvGrpSpPr>
        <p:grpSpPr>
          <a:xfrm>
            <a:off x="1111805" y="475078"/>
            <a:ext cx="352956" cy="450365"/>
            <a:chOff x="1111805" y="475078"/>
            <a:chExt cx="352956" cy="450365"/>
          </a:xfrm>
        </p:grpSpPr>
        <p:sp>
          <p:nvSpPr>
            <p:cNvPr id="7437" name="Google Shape;7437;p44"/>
            <p:cNvSpPr/>
            <p:nvPr/>
          </p:nvSpPr>
          <p:spPr>
            <a:xfrm>
              <a:off x="1111805" y="704563"/>
              <a:ext cx="352956" cy="220879"/>
            </a:xfrm>
            <a:custGeom>
              <a:rect b="b" l="l" r="r" t="t"/>
              <a:pathLst>
                <a:path extrusionOk="0" h="5594" w="8939">
                  <a:moveTo>
                    <a:pt x="4470" y="5594"/>
                  </a:moveTo>
                  <a:lnTo>
                    <a:pt x="4583" y="5594"/>
                  </a:lnTo>
                  <a:cubicBezTo>
                    <a:pt x="5311" y="5584"/>
                    <a:pt x="6043" y="5463"/>
                    <a:pt x="6719" y="5220"/>
                  </a:cubicBezTo>
                  <a:cubicBezTo>
                    <a:pt x="7747" y="4845"/>
                    <a:pt x="8939" y="4045"/>
                    <a:pt x="8939" y="2811"/>
                  </a:cubicBezTo>
                  <a:lnTo>
                    <a:pt x="8939" y="2798"/>
                  </a:lnTo>
                  <a:lnTo>
                    <a:pt x="8939" y="2787"/>
                  </a:lnTo>
                  <a:cubicBezTo>
                    <a:pt x="8939" y="1553"/>
                    <a:pt x="7747" y="750"/>
                    <a:pt x="6719" y="379"/>
                  </a:cubicBezTo>
                  <a:cubicBezTo>
                    <a:pt x="6043" y="135"/>
                    <a:pt x="5311" y="11"/>
                    <a:pt x="4583" y="1"/>
                  </a:cubicBezTo>
                  <a:lnTo>
                    <a:pt x="4470" y="1"/>
                  </a:lnTo>
                  <a:lnTo>
                    <a:pt x="4356" y="1"/>
                  </a:lnTo>
                  <a:cubicBezTo>
                    <a:pt x="3632" y="11"/>
                    <a:pt x="2897" y="135"/>
                    <a:pt x="2221" y="379"/>
                  </a:cubicBezTo>
                  <a:cubicBezTo>
                    <a:pt x="1192" y="750"/>
                    <a:pt x="1" y="1553"/>
                    <a:pt x="1" y="2787"/>
                  </a:cubicBezTo>
                  <a:lnTo>
                    <a:pt x="1" y="2798"/>
                  </a:lnTo>
                  <a:lnTo>
                    <a:pt x="1" y="2811"/>
                  </a:lnTo>
                  <a:cubicBezTo>
                    <a:pt x="1" y="4045"/>
                    <a:pt x="1192" y="4845"/>
                    <a:pt x="2221" y="5220"/>
                  </a:cubicBezTo>
                  <a:cubicBezTo>
                    <a:pt x="2897" y="5463"/>
                    <a:pt x="3632" y="5584"/>
                    <a:pt x="4356" y="55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44"/>
            <p:cNvSpPr/>
            <p:nvPr/>
          </p:nvSpPr>
          <p:spPr>
            <a:xfrm>
              <a:off x="1119070" y="475078"/>
              <a:ext cx="338584" cy="307707"/>
            </a:xfrm>
            <a:custGeom>
              <a:rect b="b" l="l" r="r" t="t"/>
              <a:pathLst>
                <a:path extrusionOk="0" h="7793" w="8575">
                  <a:moveTo>
                    <a:pt x="4286" y="0"/>
                  </a:moveTo>
                  <a:lnTo>
                    <a:pt x="1" y="7793"/>
                  </a:lnTo>
                  <a:lnTo>
                    <a:pt x="8575" y="779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9" name="Google Shape;7439;p44"/>
          <p:cNvGrpSpPr/>
          <p:nvPr/>
        </p:nvGrpSpPr>
        <p:grpSpPr>
          <a:xfrm>
            <a:off x="6650404" y="1370916"/>
            <a:ext cx="1998393" cy="813944"/>
            <a:chOff x="6650404" y="1370916"/>
            <a:chExt cx="1998393" cy="813944"/>
          </a:xfrm>
        </p:grpSpPr>
        <p:sp>
          <p:nvSpPr>
            <p:cNvPr id="7440" name="Google Shape;7440;p44"/>
            <p:cNvSpPr/>
            <p:nvPr/>
          </p:nvSpPr>
          <p:spPr>
            <a:xfrm>
              <a:off x="7652788" y="1370916"/>
              <a:ext cx="996009" cy="575099"/>
            </a:xfrm>
            <a:custGeom>
              <a:rect b="b" l="l" r="r" t="t"/>
              <a:pathLst>
                <a:path extrusionOk="0" h="14565" w="25225">
                  <a:moveTo>
                    <a:pt x="25225" y="5205"/>
                  </a:moveTo>
                  <a:lnTo>
                    <a:pt x="9013" y="14564"/>
                  </a:lnTo>
                  <a:lnTo>
                    <a:pt x="1" y="9359"/>
                  </a:lnTo>
                  <a:lnTo>
                    <a:pt x="1620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44"/>
            <p:cNvSpPr/>
            <p:nvPr/>
          </p:nvSpPr>
          <p:spPr>
            <a:xfrm>
              <a:off x="8008666" y="1576435"/>
              <a:ext cx="640131" cy="608424"/>
            </a:xfrm>
            <a:custGeom>
              <a:rect b="b" l="l" r="r" t="t"/>
              <a:pathLst>
                <a:path extrusionOk="0" h="15409" w="16212">
                  <a:moveTo>
                    <a:pt x="16212" y="0"/>
                  </a:moveTo>
                  <a:lnTo>
                    <a:pt x="0" y="9359"/>
                  </a:lnTo>
                  <a:lnTo>
                    <a:pt x="0" y="15409"/>
                  </a:lnTo>
                  <a:lnTo>
                    <a:pt x="16208" y="605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44"/>
            <p:cNvSpPr/>
            <p:nvPr/>
          </p:nvSpPr>
          <p:spPr>
            <a:xfrm>
              <a:off x="7118793" y="1432196"/>
              <a:ext cx="889913" cy="752663"/>
            </a:xfrm>
            <a:custGeom>
              <a:rect b="b" l="l" r="r" t="t"/>
              <a:pathLst>
                <a:path extrusionOk="0" h="19062" w="22538">
                  <a:moveTo>
                    <a:pt x="0" y="0"/>
                  </a:moveTo>
                  <a:lnTo>
                    <a:pt x="22537" y="13012"/>
                  </a:lnTo>
                  <a:lnTo>
                    <a:pt x="22537" y="19062"/>
                  </a:lnTo>
                  <a:lnTo>
                    <a:pt x="0" y="605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443" name="Google Shape;7443;p44"/>
            <p:cNvCxnSpPr/>
            <p:nvPr/>
          </p:nvCxnSpPr>
          <p:spPr>
            <a:xfrm>
              <a:off x="6650404" y="1636138"/>
              <a:ext cx="626400" cy="0"/>
            </a:xfrm>
            <a:prstGeom prst="straightConnector1">
              <a:avLst/>
            </a:prstGeom>
            <a:noFill/>
            <a:ln cap="flat" cmpd="sng" w="9525">
              <a:solidFill>
                <a:schemeClr val="dk2"/>
              </a:solidFill>
              <a:prstDash val="solid"/>
              <a:round/>
              <a:headEnd len="med" w="med" type="none"/>
              <a:tailEnd len="med" w="med" type="triangle"/>
            </a:ln>
          </p:spPr>
        </p:cxnSp>
      </p:grpSp>
      <p:grpSp>
        <p:nvGrpSpPr>
          <p:cNvPr id="7444" name="Google Shape;7444;p44"/>
          <p:cNvGrpSpPr/>
          <p:nvPr/>
        </p:nvGrpSpPr>
        <p:grpSpPr>
          <a:xfrm>
            <a:off x="6650404" y="1029291"/>
            <a:ext cx="1820395" cy="813944"/>
            <a:chOff x="6650404" y="1029291"/>
            <a:chExt cx="1820395" cy="813944"/>
          </a:xfrm>
        </p:grpSpPr>
        <p:grpSp>
          <p:nvGrpSpPr>
            <p:cNvPr id="7445" name="Google Shape;7445;p44"/>
            <p:cNvGrpSpPr/>
            <p:nvPr/>
          </p:nvGrpSpPr>
          <p:grpSpPr>
            <a:xfrm>
              <a:off x="7118793" y="1029291"/>
              <a:ext cx="1352006" cy="813944"/>
              <a:chOff x="7118793" y="1029291"/>
              <a:chExt cx="1352006" cy="813944"/>
            </a:xfrm>
          </p:grpSpPr>
          <p:sp>
            <p:nvSpPr>
              <p:cNvPr id="7446" name="Google Shape;7446;p44"/>
              <p:cNvSpPr/>
              <p:nvPr/>
            </p:nvSpPr>
            <p:spPr>
              <a:xfrm>
                <a:off x="7474790" y="1029291"/>
                <a:ext cx="996009" cy="575099"/>
              </a:xfrm>
              <a:custGeom>
                <a:rect b="b" l="l" r="r" t="t"/>
                <a:pathLst>
                  <a:path extrusionOk="0" h="14565" w="25225">
                    <a:moveTo>
                      <a:pt x="25224" y="5205"/>
                    </a:moveTo>
                    <a:lnTo>
                      <a:pt x="9013" y="14564"/>
                    </a:lnTo>
                    <a:lnTo>
                      <a:pt x="0" y="9360"/>
                    </a:lnTo>
                    <a:lnTo>
                      <a:pt x="162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7447" name="Google Shape;7447;p44"/>
              <p:cNvSpPr/>
              <p:nvPr/>
            </p:nvSpPr>
            <p:spPr>
              <a:xfrm>
                <a:off x="7118793" y="1193312"/>
                <a:ext cx="712033" cy="649923"/>
              </a:xfrm>
              <a:custGeom>
                <a:rect b="b" l="l" r="r" t="t"/>
                <a:pathLst>
                  <a:path extrusionOk="0" h="16460" w="18033">
                    <a:moveTo>
                      <a:pt x="0" y="1"/>
                    </a:moveTo>
                    <a:lnTo>
                      <a:pt x="18032" y="10410"/>
                    </a:lnTo>
                    <a:lnTo>
                      <a:pt x="18029" y="16460"/>
                    </a:lnTo>
                    <a:lnTo>
                      <a:pt x="0" y="605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44"/>
              <p:cNvSpPr/>
              <p:nvPr/>
            </p:nvSpPr>
            <p:spPr>
              <a:xfrm>
                <a:off x="7830628" y="1234811"/>
                <a:ext cx="640170" cy="608424"/>
              </a:xfrm>
              <a:custGeom>
                <a:rect b="b" l="l" r="r" t="t"/>
                <a:pathLst>
                  <a:path extrusionOk="0" h="15409" w="16213">
                    <a:moveTo>
                      <a:pt x="16212" y="0"/>
                    </a:moveTo>
                    <a:lnTo>
                      <a:pt x="1" y="9359"/>
                    </a:lnTo>
                    <a:lnTo>
                      <a:pt x="1" y="15409"/>
                    </a:lnTo>
                    <a:lnTo>
                      <a:pt x="16212" y="605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7449" name="Google Shape;7449;p44"/>
            <p:cNvCxnSpPr/>
            <p:nvPr/>
          </p:nvCxnSpPr>
          <p:spPr>
            <a:xfrm>
              <a:off x="6650404" y="1370925"/>
              <a:ext cx="626400" cy="0"/>
            </a:xfrm>
            <a:prstGeom prst="straightConnector1">
              <a:avLst/>
            </a:prstGeom>
            <a:noFill/>
            <a:ln cap="flat" cmpd="sng" w="9525">
              <a:solidFill>
                <a:schemeClr val="dk2"/>
              </a:solidFill>
              <a:prstDash val="solid"/>
              <a:round/>
              <a:headEnd len="med" w="med" type="none"/>
              <a:tailEnd len="med" w="med" type="triangle"/>
            </a:ln>
          </p:spPr>
        </p:cxnSp>
      </p:grpSp>
      <p:grpSp>
        <p:nvGrpSpPr>
          <p:cNvPr id="7450" name="Google Shape;7450;p44"/>
          <p:cNvGrpSpPr/>
          <p:nvPr/>
        </p:nvGrpSpPr>
        <p:grpSpPr>
          <a:xfrm>
            <a:off x="843208" y="4121592"/>
            <a:ext cx="890332" cy="660416"/>
            <a:chOff x="843208" y="4121592"/>
            <a:chExt cx="890332" cy="660416"/>
          </a:xfrm>
        </p:grpSpPr>
        <p:sp>
          <p:nvSpPr>
            <p:cNvPr id="7451" name="Google Shape;7451;p44"/>
            <p:cNvSpPr/>
            <p:nvPr/>
          </p:nvSpPr>
          <p:spPr>
            <a:xfrm>
              <a:off x="843208" y="4121592"/>
              <a:ext cx="890152" cy="513432"/>
            </a:xfrm>
            <a:custGeom>
              <a:rect b="b" l="l" r="r" t="t"/>
              <a:pathLst>
                <a:path extrusionOk="0" h="31821" w="55169">
                  <a:moveTo>
                    <a:pt x="27564" y="1"/>
                  </a:moveTo>
                  <a:lnTo>
                    <a:pt x="0" y="15894"/>
                  </a:lnTo>
                  <a:lnTo>
                    <a:pt x="27564" y="31821"/>
                  </a:lnTo>
                  <a:lnTo>
                    <a:pt x="55168" y="15897"/>
                  </a:lnTo>
                  <a:lnTo>
                    <a:pt x="2756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44"/>
            <p:cNvSpPr/>
            <p:nvPr/>
          </p:nvSpPr>
          <p:spPr>
            <a:xfrm>
              <a:off x="843208" y="4378036"/>
              <a:ext cx="444745" cy="403972"/>
            </a:xfrm>
            <a:custGeom>
              <a:rect b="b" l="l" r="r" t="t"/>
              <a:pathLst>
                <a:path extrusionOk="0" h="25037" w="27564">
                  <a:moveTo>
                    <a:pt x="0" y="1"/>
                  </a:moveTo>
                  <a:lnTo>
                    <a:pt x="0" y="9113"/>
                  </a:lnTo>
                  <a:lnTo>
                    <a:pt x="27564" y="25037"/>
                  </a:lnTo>
                  <a:lnTo>
                    <a:pt x="27564" y="15928"/>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7453" name="Google Shape;7453;p44"/>
            <p:cNvSpPr/>
            <p:nvPr/>
          </p:nvSpPr>
          <p:spPr>
            <a:xfrm>
              <a:off x="1287956" y="4378036"/>
              <a:ext cx="445584" cy="403972"/>
            </a:xfrm>
            <a:custGeom>
              <a:rect b="b" l="l" r="r" t="t"/>
              <a:pathLst>
                <a:path extrusionOk="0" h="25037" w="27616">
                  <a:moveTo>
                    <a:pt x="27616" y="1"/>
                  </a:moveTo>
                  <a:lnTo>
                    <a:pt x="1" y="15928"/>
                  </a:lnTo>
                  <a:lnTo>
                    <a:pt x="1" y="25037"/>
                  </a:lnTo>
                  <a:lnTo>
                    <a:pt x="27616" y="9113"/>
                  </a:lnTo>
                  <a:lnTo>
                    <a:pt x="2761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4" name="Google Shape;7454;p44"/>
          <p:cNvGrpSpPr/>
          <p:nvPr/>
        </p:nvGrpSpPr>
        <p:grpSpPr>
          <a:xfrm>
            <a:off x="843208" y="3741000"/>
            <a:ext cx="890332" cy="660416"/>
            <a:chOff x="843208" y="3741000"/>
            <a:chExt cx="890332" cy="660416"/>
          </a:xfrm>
        </p:grpSpPr>
        <p:sp>
          <p:nvSpPr>
            <p:cNvPr id="7455" name="Google Shape;7455;p44"/>
            <p:cNvSpPr/>
            <p:nvPr/>
          </p:nvSpPr>
          <p:spPr>
            <a:xfrm>
              <a:off x="843208" y="3741000"/>
              <a:ext cx="890152" cy="513432"/>
            </a:xfrm>
            <a:custGeom>
              <a:rect b="b" l="l" r="r" t="t"/>
              <a:pathLst>
                <a:path extrusionOk="0" h="31821" w="55169">
                  <a:moveTo>
                    <a:pt x="27564" y="1"/>
                  </a:moveTo>
                  <a:lnTo>
                    <a:pt x="0" y="15894"/>
                  </a:lnTo>
                  <a:lnTo>
                    <a:pt x="27564" y="31820"/>
                  </a:lnTo>
                  <a:lnTo>
                    <a:pt x="55168" y="15897"/>
                  </a:lnTo>
                  <a:lnTo>
                    <a:pt x="2756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44"/>
            <p:cNvSpPr/>
            <p:nvPr/>
          </p:nvSpPr>
          <p:spPr>
            <a:xfrm>
              <a:off x="843208" y="3997444"/>
              <a:ext cx="444745" cy="403972"/>
            </a:xfrm>
            <a:custGeom>
              <a:rect b="b" l="l" r="r" t="t"/>
              <a:pathLst>
                <a:path extrusionOk="0" h="25037" w="27564">
                  <a:moveTo>
                    <a:pt x="0" y="1"/>
                  </a:moveTo>
                  <a:lnTo>
                    <a:pt x="0" y="9113"/>
                  </a:lnTo>
                  <a:lnTo>
                    <a:pt x="27564" y="25037"/>
                  </a:lnTo>
                  <a:lnTo>
                    <a:pt x="27564" y="15927"/>
                  </a:lnTo>
                  <a:lnTo>
                    <a:pt x="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44"/>
            <p:cNvSpPr/>
            <p:nvPr/>
          </p:nvSpPr>
          <p:spPr>
            <a:xfrm>
              <a:off x="1287956" y="3997444"/>
              <a:ext cx="445584" cy="403972"/>
            </a:xfrm>
            <a:custGeom>
              <a:rect b="b" l="l" r="r" t="t"/>
              <a:pathLst>
                <a:path extrusionOk="0" h="25037" w="27616">
                  <a:moveTo>
                    <a:pt x="27616" y="1"/>
                  </a:moveTo>
                  <a:lnTo>
                    <a:pt x="1" y="15927"/>
                  </a:lnTo>
                  <a:lnTo>
                    <a:pt x="1" y="25037"/>
                  </a:lnTo>
                  <a:lnTo>
                    <a:pt x="27616" y="9113"/>
                  </a:lnTo>
                  <a:lnTo>
                    <a:pt x="2761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8" name="Google Shape;7458;p44"/>
          <p:cNvGrpSpPr/>
          <p:nvPr/>
        </p:nvGrpSpPr>
        <p:grpSpPr>
          <a:xfrm>
            <a:off x="843208" y="3360424"/>
            <a:ext cx="890332" cy="660465"/>
            <a:chOff x="843208" y="3360424"/>
            <a:chExt cx="890332" cy="660465"/>
          </a:xfrm>
        </p:grpSpPr>
        <p:sp>
          <p:nvSpPr>
            <p:cNvPr id="7459" name="Google Shape;7459;p44"/>
            <p:cNvSpPr/>
            <p:nvPr/>
          </p:nvSpPr>
          <p:spPr>
            <a:xfrm>
              <a:off x="843208" y="3360424"/>
              <a:ext cx="890152" cy="513432"/>
            </a:xfrm>
            <a:custGeom>
              <a:rect b="b" l="l" r="r" t="t"/>
              <a:pathLst>
                <a:path extrusionOk="0" h="31821" w="55169">
                  <a:moveTo>
                    <a:pt x="27564" y="0"/>
                  </a:moveTo>
                  <a:lnTo>
                    <a:pt x="0" y="15893"/>
                  </a:lnTo>
                  <a:lnTo>
                    <a:pt x="27564" y="31820"/>
                  </a:lnTo>
                  <a:lnTo>
                    <a:pt x="55168" y="15896"/>
                  </a:lnTo>
                  <a:lnTo>
                    <a:pt x="2756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44"/>
            <p:cNvSpPr/>
            <p:nvPr/>
          </p:nvSpPr>
          <p:spPr>
            <a:xfrm>
              <a:off x="843208" y="3616852"/>
              <a:ext cx="444745" cy="404037"/>
            </a:xfrm>
            <a:custGeom>
              <a:rect b="b" l="l" r="r" t="t"/>
              <a:pathLst>
                <a:path extrusionOk="0" h="25041" w="27564">
                  <a:moveTo>
                    <a:pt x="0" y="1"/>
                  </a:moveTo>
                  <a:lnTo>
                    <a:pt x="0" y="9114"/>
                  </a:lnTo>
                  <a:lnTo>
                    <a:pt x="27564" y="25041"/>
                  </a:lnTo>
                  <a:lnTo>
                    <a:pt x="27564" y="15928"/>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44"/>
            <p:cNvSpPr/>
            <p:nvPr/>
          </p:nvSpPr>
          <p:spPr>
            <a:xfrm>
              <a:off x="1287956" y="3616852"/>
              <a:ext cx="445584" cy="404037"/>
            </a:xfrm>
            <a:custGeom>
              <a:rect b="b" l="l" r="r" t="t"/>
              <a:pathLst>
                <a:path extrusionOk="0" h="25041" w="27616">
                  <a:moveTo>
                    <a:pt x="27616" y="1"/>
                  </a:moveTo>
                  <a:lnTo>
                    <a:pt x="1" y="15928"/>
                  </a:lnTo>
                  <a:lnTo>
                    <a:pt x="1" y="25041"/>
                  </a:lnTo>
                  <a:lnTo>
                    <a:pt x="27616" y="9114"/>
                  </a:lnTo>
                  <a:lnTo>
                    <a:pt x="2761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2" name="Google Shape;7462;p44"/>
          <p:cNvGrpSpPr/>
          <p:nvPr/>
        </p:nvGrpSpPr>
        <p:grpSpPr>
          <a:xfrm>
            <a:off x="5972030" y="460905"/>
            <a:ext cx="1224995" cy="1835120"/>
            <a:chOff x="5972030" y="460905"/>
            <a:chExt cx="1224995" cy="1835120"/>
          </a:xfrm>
        </p:grpSpPr>
        <p:sp>
          <p:nvSpPr>
            <p:cNvPr id="7463" name="Google Shape;7463;p44"/>
            <p:cNvSpPr/>
            <p:nvPr/>
          </p:nvSpPr>
          <p:spPr>
            <a:xfrm>
              <a:off x="6211586" y="460905"/>
              <a:ext cx="239634" cy="1326735"/>
            </a:xfrm>
            <a:custGeom>
              <a:rect b="b" l="l" r="r" t="t"/>
              <a:pathLst>
                <a:path extrusionOk="0" h="33601" w="6069">
                  <a:moveTo>
                    <a:pt x="1" y="0"/>
                  </a:moveTo>
                  <a:lnTo>
                    <a:pt x="322" y="33601"/>
                  </a:lnTo>
                  <a:lnTo>
                    <a:pt x="6068" y="3028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44"/>
            <p:cNvSpPr/>
            <p:nvPr/>
          </p:nvSpPr>
          <p:spPr>
            <a:xfrm>
              <a:off x="5972030" y="460905"/>
              <a:ext cx="252309" cy="1326735"/>
            </a:xfrm>
            <a:custGeom>
              <a:rect b="b" l="l" r="r" t="t"/>
              <a:pathLst>
                <a:path extrusionOk="0" h="33601" w="6390">
                  <a:moveTo>
                    <a:pt x="6068" y="0"/>
                  </a:moveTo>
                  <a:lnTo>
                    <a:pt x="6389" y="33601"/>
                  </a:lnTo>
                  <a:lnTo>
                    <a:pt x="1" y="29909"/>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465" name="Google Shape;7465;p44"/>
            <p:cNvCxnSpPr/>
            <p:nvPr/>
          </p:nvCxnSpPr>
          <p:spPr>
            <a:xfrm rot="10800000">
              <a:off x="6450925" y="1863725"/>
              <a:ext cx="746100" cy="432300"/>
            </a:xfrm>
            <a:prstGeom prst="straightConnector1">
              <a:avLst/>
            </a:prstGeom>
            <a:noFill/>
            <a:ln cap="flat" cmpd="sng" w="9525">
              <a:solidFill>
                <a:schemeClr val="dk2"/>
              </a:solidFill>
              <a:prstDash val="solid"/>
              <a:round/>
              <a:headEnd len="med" w="med" type="none"/>
              <a:tailEnd len="med" w="med" type="triangle"/>
            </a:ln>
          </p:spPr>
        </p:cxnSp>
      </p:grpSp>
      <p:grpSp>
        <p:nvGrpSpPr>
          <p:cNvPr id="7466" name="Google Shape;7466;p44"/>
          <p:cNvGrpSpPr/>
          <p:nvPr/>
        </p:nvGrpSpPr>
        <p:grpSpPr>
          <a:xfrm>
            <a:off x="843208" y="2979832"/>
            <a:ext cx="890332" cy="660465"/>
            <a:chOff x="843208" y="2979832"/>
            <a:chExt cx="890332" cy="660465"/>
          </a:xfrm>
        </p:grpSpPr>
        <p:sp>
          <p:nvSpPr>
            <p:cNvPr id="7467" name="Google Shape;7467;p44"/>
            <p:cNvSpPr/>
            <p:nvPr/>
          </p:nvSpPr>
          <p:spPr>
            <a:xfrm>
              <a:off x="843208" y="2979832"/>
              <a:ext cx="890152" cy="513432"/>
            </a:xfrm>
            <a:custGeom>
              <a:rect b="b" l="l" r="r" t="t"/>
              <a:pathLst>
                <a:path extrusionOk="0" h="31821" w="55169">
                  <a:moveTo>
                    <a:pt x="27564" y="0"/>
                  </a:moveTo>
                  <a:lnTo>
                    <a:pt x="0" y="15893"/>
                  </a:lnTo>
                  <a:lnTo>
                    <a:pt x="27564" y="31820"/>
                  </a:lnTo>
                  <a:lnTo>
                    <a:pt x="55168" y="15897"/>
                  </a:lnTo>
                  <a:lnTo>
                    <a:pt x="2756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44"/>
            <p:cNvSpPr/>
            <p:nvPr/>
          </p:nvSpPr>
          <p:spPr>
            <a:xfrm>
              <a:off x="843208" y="3236276"/>
              <a:ext cx="444745" cy="404020"/>
            </a:xfrm>
            <a:custGeom>
              <a:rect b="b" l="l" r="r" t="t"/>
              <a:pathLst>
                <a:path extrusionOk="0" h="25040" w="27564">
                  <a:moveTo>
                    <a:pt x="0" y="0"/>
                  </a:moveTo>
                  <a:lnTo>
                    <a:pt x="0" y="9113"/>
                  </a:lnTo>
                  <a:lnTo>
                    <a:pt x="27564" y="25040"/>
                  </a:lnTo>
                  <a:lnTo>
                    <a:pt x="27564" y="15927"/>
                  </a:lnTo>
                  <a:lnTo>
                    <a:pt x="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44"/>
            <p:cNvSpPr/>
            <p:nvPr/>
          </p:nvSpPr>
          <p:spPr>
            <a:xfrm>
              <a:off x="1287956" y="3236276"/>
              <a:ext cx="445584" cy="404020"/>
            </a:xfrm>
            <a:custGeom>
              <a:rect b="b" l="l" r="r" t="t"/>
              <a:pathLst>
                <a:path extrusionOk="0" h="25040" w="27616">
                  <a:moveTo>
                    <a:pt x="27616" y="0"/>
                  </a:moveTo>
                  <a:lnTo>
                    <a:pt x="1" y="15927"/>
                  </a:lnTo>
                  <a:lnTo>
                    <a:pt x="1" y="25040"/>
                  </a:lnTo>
                  <a:lnTo>
                    <a:pt x="27616" y="9113"/>
                  </a:lnTo>
                  <a:lnTo>
                    <a:pt x="2761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0" name="Google Shape;7470;p44"/>
          <p:cNvGrpSpPr/>
          <p:nvPr/>
        </p:nvGrpSpPr>
        <p:grpSpPr>
          <a:xfrm>
            <a:off x="843208" y="2599240"/>
            <a:ext cx="890332" cy="660481"/>
            <a:chOff x="843208" y="2599240"/>
            <a:chExt cx="890332" cy="660481"/>
          </a:xfrm>
        </p:grpSpPr>
        <p:sp>
          <p:nvSpPr>
            <p:cNvPr id="7471" name="Google Shape;7471;p44"/>
            <p:cNvSpPr/>
            <p:nvPr/>
          </p:nvSpPr>
          <p:spPr>
            <a:xfrm>
              <a:off x="843208" y="2599240"/>
              <a:ext cx="890152" cy="513416"/>
            </a:xfrm>
            <a:custGeom>
              <a:rect b="b" l="l" r="r" t="t"/>
              <a:pathLst>
                <a:path extrusionOk="0" h="31820" w="55169">
                  <a:moveTo>
                    <a:pt x="27564" y="0"/>
                  </a:moveTo>
                  <a:lnTo>
                    <a:pt x="0" y="15893"/>
                  </a:lnTo>
                  <a:lnTo>
                    <a:pt x="27564" y="31820"/>
                  </a:lnTo>
                  <a:lnTo>
                    <a:pt x="55168" y="15897"/>
                  </a:lnTo>
                  <a:lnTo>
                    <a:pt x="2756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44"/>
            <p:cNvSpPr/>
            <p:nvPr/>
          </p:nvSpPr>
          <p:spPr>
            <a:xfrm>
              <a:off x="843208" y="2855684"/>
              <a:ext cx="444745" cy="404037"/>
            </a:xfrm>
            <a:custGeom>
              <a:rect b="b" l="l" r="r" t="t"/>
              <a:pathLst>
                <a:path extrusionOk="0" h="25041" w="27564">
                  <a:moveTo>
                    <a:pt x="0" y="0"/>
                  </a:moveTo>
                  <a:lnTo>
                    <a:pt x="0" y="9113"/>
                  </a:lnTo>
                  <a:lnTo>
                    <a:pt x="27564" y="25040"/>
                  </a:lnTo>
                  <a:lnTo>
                    <a:pt x="27564" y="15927"/>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44"/>
            <p:cNvSpPr/>
            <p:nvPr/>
          </p:nvSpPr>
          <p:spPr>
            <a:xfrm>
              <a:off x="1287956" y="2855684"/>
              <a:ext cx="445584" cy="404037"/>
            </a:xfrm>
            <a:custGeom>
              <a:rect b="b" l="l" r="r" t="t"/>
              <a:pathLst>
                <a:path extrusionOk="0" h="25041" w="27616">
                  <a:moveTo>
                    <a:pt x="27616" y="0"/>
                  </a:moveTo>
                  <a:lnTo>
                    <a:pt x="1" y="15927"/>
                  </a:lnTo>
                  <a:lnTo>
                    <a:pt x="1" y="25040"/>
                  </a:lnTo>
                  <a:lnTo>
                    <a:pt x="27616" y="9113"/>
                  </a:lnTo>
                  <a:lnTo>
                    <a:pt x="2761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4" name="Google Shape;7474;p44"/>
          <p:cNvGrpSpPr/>
          <p:nvPr/>
        </p:nvGrpSpPr>
        <p:grpSpPr>
          <a:xfrm>
            <a:off x="2860363" y="2998575"/>
            <a:ext cx="1402050" cy="1824175"/>
            <a:chOff x="2860363" y="2998575"/>
            <a:chExt cx="1402050" cy="1824175"/>
          </a:xfrm>
        </p:grpSpPr>
        <p:sp>
          <p:nvSpPr>
            <p:cNvPr id="7475" name="Google Shape;7475;p44"/>
            <p:cNvSpPr/>
            <p:nvPr/>
          </p:nvSpPr>
          <p:spPr>
            <a:xfrm>
              <a:off x="2865888" y="3004100"/>
              <a:ext cx="1396525" cy="1818650"/>
            </a:xfrm>
            <a:custGeom>
              <a:rect b="b" l="l" r="r" t="t"/>
              <a:pathLst>
                <a:path extrusionOk="0" h="72746" w="55861">
                  <a:moveTo>
                    <a:pt x="27486" y="0"/>
                  </a:moveTo>
                  <a:cubicBezTo>
                    <a:pt x="26019" y="0"/>
                    <a:pt x="24658" y="454"/>
                    <a:pt x="23335" y="1354"/>
                  </a:cubicBezTo>
                  <a:lnTo>
                    <a:pt x="14716" y="6827"/>
                  </a:lnTo>
                  <a:cubicBezTo>
                    <a:pt x="14205" y="7025"/>
                    <a:pt x="13731" y="7298"/>
                    <a:pt x="13301" y="7636"/>
                  </a:cubicBezTo>
                  <a:lnTo>
                    <a:pt x="13281" y="7646"/>
                  </a:lnTo>
                  <a:lnTo>
                    <a:pt x="13281" y="7649"/>
                  </a:lnTo>
                  <a:cubicBezTo>
                    <a:pt x="12370" y="8365"/>
                    <a:pt x="11651" y="9382"/>
                    <a:pt x="11170" y="10671"/>
                  </a:cubicBezTo>
                  <a:cubicBezTo>
                    <a:pt x="11170" y="10671"/>
                    <a:pt x="11160" y="10698"/>
                    <a:pt x="11143" y="10749"/>
                  </a:cubicBezTo>
                  <a:cubicBezTo>
                    <a:pt x="10764" y="11793"/>
                    <a:pt x="10542" y="13010"/>
                    <a:pt x="10501" y="14388"/>
                  </a:cubicBezTo>
                  <a:cubicBezTo>
                    <a:pt x="10416" y="15524"/>
                    <a:pt x="10392" y="16909"/>
                    <a:pt x="10515" y="18535"/>
                  </a:cubicBezTo>
                  <a:cubicBezTo>
                    <a:pt x="9901" y="18982"/>
                    <a:pt x="9679" y="20104"/>
                    <a:pt x="10096" y="21867"/>
                  </a:cubicBezTo>
                  <a:cubicBezTo>
                    <a:pt x="10386" y="23106"/>
                    <a:pt x="10982" y="24617"/>
                    <a:pt x="11675" y="25898"/>
                  </a:cubicBezTo>
                  <a:cubicBezTo>
                    <a:pt x="12053" y="28459"/>
                    <a:pt x="12125" y="30677"/>
                    <a:pt x="11545" y="32167"/>
                  </a:cubicBezTo>
                  <a:lnTo>
                    <a:pt x="9881" y="33303"/>
                  </a:lnTo>
                  <a:cubicBezTo>
                    <a:pt x="9881" y="33303"/>
                    <a:pt x="9918" y="33354"/>
                    <a:pt x="10000" y="33452"/>
                  </a:cubicBezTo>
                  <a:lnTo>
                    <a:pt x="2640" y="38159"/>
                  </a:lnTo>
                  <a:cubicBezTo>
                    <a:pt x="2453" y="38251"/>
                    <a:pt x="2272" y="38368"/>
                    <a:pt x="2101" y="38503"/>
                  </a:cubicBezTo>
                  <a:lnTo>
                    <a:pt x="2084" y="38514"/>
                  </a:lnTo>
                  <a:lnTo>
                    <a:pt x="2084" y="38517"/>
                  </a:lnTo>
                  <a:cubicBezTo>
                    <a:pt x="672" y="39673"/>
                    <a:pt x="0" y="42385"/>
                    <a:pt x="512" y="47726"/>
                  </a:cubicBezTo>
                  <a:lnTo>
                    <a:pt x="22185" y="60242"/>
                  </a:lnTo>
                  <a:lnTo>
                    <a:pt x="22185" y="60242"/>
                  </a:lnTo>
                  <a:lnTo>
                    <a:pt x="22169" y="60228"/>
                  </a:lnTo>
                  <a:lnTo>
                    <a:pt x="43842" y="72745"/>
                  </a:lnTo>
                  <a:lnTo>
                    <a:pt x="54595" y="66476"/>
                  </a:lnTo>
                  <a:cubicBezTo>
                    <a:pt x="55860" y="54659"/>
                    <a:pt x="49838" y="50666"/>
                    <a:pt x="43201" y="45788"/>
                  </a:cubicBezTo>
                  <a:cubicBezTo>
                    <a:pt x="42308" y="45133"/>
                    <a:pt x="41571" y="44441"/>
                    <a:pt x="40954" y="43732"/>
                  </a:cubicBezTo>
                  <a:lnTo>
                    <a:pt x="45234" y="41239"/>
                  </a:lnTo>
                  <a:cubicBezTo>
                    <a:pt x="43688" y="39558"/>
                    <a:pt x="42604" y="36600"/>
                    <a:pt x="43422" y="31874"/>
                  </a:cubicBezTo>
                  <a:cubicBezTo>
                    <a:pt x="44156" y="31403"/>
                    <a:pt x="44793" y="30547"/>
                    <a:pt x="45097" y="29602"/>
                  </a:cubicBezTo>
                  <a:cubicBezTo>
                    <a:pt x="45527" y="28272"/>
                    <a:pt x="45271" y="26840"/>
                    <a:pt x="44606" y="25656"/>
                  </a:cubicBezTo>
                  <a:cubicBezTo>
                    <a:pt x="44729" y="24125"/>
                    <a:pt x="44698" y="22676"/>
                    <a:pt x="44599" y="21417"/>
                  </a:cubicBezTo>
                  <a:cubicBezTo>
                    <a:pt x="44551" y="20179"/>
                    <a:pt x="44364" y="18907"/>
                    <a:pt x="44064" y="17625"/>
                  </a:cubicBezTo>
                  <a:cubicBezTo>
                    <a:pt x="43992" y="17301"/>
                    <a:pt x="43945" y="17120"/>
                    <a:pt x="43945" y="17120"/>
                  </a:cubicBezTo>
                  <a:lnTo>
                    <a:pt x="43934" y="17113"/>
                  </a:lnTo>
                  <a:cubicBezTo>
                    <a:pt x="42321" y="10923"/>
                    <a:pt x="38003" y="4665"/>
                    <a:pt x="32928" y="1735"/>
                  </a:cubicBezTo>
                  <a:cubicBezTo>
                    <a:pt x="30918" y="574"/>
                    <a:pt x="29135" y="0"/>
                    <a:pt x="2748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44"/>
            <p:cNvSpPr/>
            <p:nvPr/>
          </p:nvSpPr>
          <p:spPr>
            <a:xfrm>
              <a:off x="3140263" y="2998575"/>
              <a:ext cx="870550" cy="1189925"/>
            </a:xfrm>
            <a:custGeom>
              <a:rect b="b" l="l" r="r" t="t"/>
              <a:pathLst>
                <a:path extrusionOk="0" h="47597" w="34822">
                  <a:moveTo>
                    <a:pt x="16781" y="0"/>
                  </a:moveTo>
                  <a:cubicBezTo>
                    <a:pt x="15314" y="0"/>
                    <a:pt x="13953" y="454"/>
                    <a:pt x="12630" y="1354"/>
                  </a:cubicBezTo>
                  <a:lnTo>
                    <a:pt x="4011" y="6827"/>
                  </a:lnTo>
                  <a:cubicBezTo>
                    <a:pt x="3500" y="7025"/>
                    <a:pt x="3026" y="7298"/>
                    <a:pt x="2596" y="7636"/>
                  </a:cubicBezTo>
                  <a:lnTo>
                    <a:pt x="2576" y="7646"/>
                  </a:lnTo>
                  <a:lnTo>
                    <a:pt x="2576" y="7649"/>
                  </a:lnTo>
                  <a:cubicBezTo>
                    <a:pt x="1665" y="8365"/>
                    <a:pt x="946" y="9382"/>
                    <a:pt x="465" y="10671"/>
                  </a:cubicBezTo>
                  <a:cubicBezTo>
                    <a:pt x="465" y="10671"/>
                    <a:pt x="455" y="10698"/>
                    <a:pt x="438" y="10749"/>
                  </a:cubicBezTo>
                  <a:cubicBezTo>
                    <a:pt x="257" y="11250"/>
                    <a:pt x="110" y="11799"/>
                    <a:pt x="1" y="12383"/>
                  </a:cubicBezTo>
                  <a:lnTo>
                    <a:pt x="23775" y="47596"/>
                  </a:lnTo>
                  <a:lnTo>
                    <a:pt x="30249" y="43732"/>
                  </a:lnTo>
                  <a:lnTo>
                    <a:pt x="34529" y="41239"/>
                  </a:lnTo>
                  <a:cubicBezTo>
                    <a:pt x="32983" y="39558"/>
                    <a:pt x="31899" y="36600"/>
                    <a:pt x="32717" y="31874"/>
                  </a:cubicBezTo>
                  <a:cubicBezTo>
                    <a:pt x="33451" y="31403"/>
                    <a:pt x="34088" y="30547"/>
                    <a:pt x="34392" y="29602"/>
                  </a:cubicBezTo>
                  <a:cubicBezTo>
                    <a:pt x="34822" y="28272"/>
                    <a:pt x="34566" y="26840"/>
                    <a:pt x="33901" y="25656"/>
                  </a:cubicBezTo>
                  <a:cubicBezTo>
                    <a:pt x="34024" y="24125"/>
                    <a:pt x="33993" y="22676"/>
                    <a:pt x="33894" y="21417"/>
                  </a:cubicBezTo>
                  <a:cubicBezTo>
                    <a:pt x="33846" y="20179"/>
                    <a:pt x="33659" y="18907"/>
                    <a:pt x="33359" y="17625"/>
                  </a:cubicBezTo>
                  <a:cubicBezTo>
                    <a:pt x="33287" y="17301"/>
                    <a:pt x="33240" y="17120"/>
                    <a:pt x="33240" y="17120"/>
                  </a:cubicBezTo>
                  <a:lnTo>
                    <a:pt x="33229" y="17113"/>
                  </a:lnTo>
                  <a:cubicBezTo>
                    <a:pt x="31616" y="10923"/>
                    <a:pt x="27298" y="4665"/>
                    <a:pt x="22223" y="1735"/>
                  </a:cubicBezTo>
                  <a:cubicBezTo>
                    <a:pt x="20213" y="574"/>
                    <a:pt x="18430" y="0"/>
                    <a:pt x="1678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44"/>
            <p:cNvSpPr/>
            <p:nvPr/>
          </p:nvSpPr>
          <p:spPr>
            <a:xfrm>
              <a:off x="3636813" y="3800925"/>
              <a:ext cx="314650" cy="280125"/>
            </a:xfrm>
            <a:custGeom>
              <a:rect b="b" l="l" r="r" t="t"/>
              <a:pathLst>
                <a:path extrusionOk="0" h="11205" w="12586">
                  <a:moveTo>
                    <a:pt x="12585" y="1"/>
                  </a:moveTo>
                  <a:lnTo>
                    <a:pt x="1836" y="6265"/>
                  </a:lnTo>
                  <a:lnTo>
                    <a:pt x="1" y="10328"/>
                  </a:lnTo>
                  <a:lnTo>
                    <a:pt x="594" y="11204"/>
                  </a:lnTo>
                  <a:lnTo>
                    <a:pt x="12463" y="5089"/>
                  </a:lnTo>
                  <a:cubicBezTo>
                    <a:pt x="12237" y="3684"/>
                    <a:pt x="12237" y="2003"/>
                    <a:pt x="125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44"/>
            <p:cNvSpPr/>
            <p:nvPr/>
          </p:nvSpPr>
          <p:spPr>
            <a:xfrm>
              <a:off x="3649288" y="3645500"/>
              <a:ext cx="348400" cy="245675"/>
            </a:xfrm>
            <a:custGeom>
              <a:rect b="b" l="l" r="r" t="t"/>
              <a:pathLst>
                <a:path extrusionOk="0" h="9827" w="13936">
                  <a:moveTo>
                    <a:pt x="13270" y="0"/>
                  </a:moveTo>
                  <a:lnTo>
                    <a:pt x="2520" y="6266"/>
                  </a:lnTo>
                  <a:lnTo>
                    <a:pt x="426" y="6930"/>
                  </a:lnTo>
                  <a:lnTo>
                    <a:pt x="0" y="9826"/>
                  </a:lnTo>
                  <a:lnTo>
                    <a:pt x="13935" y="1985"/>
                  </a:lnTo>
                  <a:cubicBezTo>
                    <a:pt x="13846" y="1289"/>
                    <a:pt x="13615" y="611"/>
                    <a:pt x="1327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44"/>
            <p:cNvSpPr/>
            <p:nvPr/>
          </p:nvSpPr>
          <p:spPr>
            <a:xfrm>
              <a:off x="2860363" y="3164500"/>
              <a:ext cx="1133300" cy="1658250"/>
            </a:xfrm>
            <a:custGeom>
              <a:rect b="b" l="l" r="r" t="t"/>
              <a:pathLst>
                <a:path extrusionOk="0" h="66330" w="45332">
                  <a:moveTo>
                    <a:pt x="17214" y="0"/>
                  </a:moveTo>
                  <a:cubicBezTo>
                    <a:pt x="14520" y="0"/>
                    <a:pt x="12414" y="1515"/>
                    <a:pt x="11391" y="4255"/>
                  </a:cubicBezTo>
                  <a:cubicBezTo>
                    <a:pt x="11391" y="4255"/>
                    <a:pt x="11381" y="4282"/>
                    <a:pt x="11364" y="4333"/>
                  </a:cubicBezTo>
                  <a:cubicBezTo>
                    <a:pt x="10985" y="5377"/>
                    <a:pt x="10763" y="6594"/>
                    <a:pt x="10722" y="7972"/>
                  </a:cubicBezTo>
                  <a:cubicBezTo>
                    <a:pt x="10637" y="9108"/>
                    <a:pt x="10613" y="10493"/>
                    <a:pt x="10736" y="12119"/>
                  </a:cubicBezTo>
                  <a:cubicBezTo>
                    <a:pt x="10122" y="12566"/>
                    <a:pt x="9900" y="13688"/>
                    <a:pt x="10317" y="15451"/>
                  </a:cubicBezTo>
                  <a:cubicBezTo>
                    <a:pt x="10607" y="16690"/>
                    <a:pt x="11203" y="18201"/>
                    <a:pt x="11896" y="19482"/>
                  </a:cubicBezTo>
                  <a:cubicBezTo>
                    <a:pt x="12724" y="25101"/>
                    <a:pt x="11715" y="26891"/>
                    <a:pt x="10229" y="26891"/>
                  </a:cubicBezTo>
                  <a:cubicBezTo>
                    <a:pt x="10187" y="26891"/>
                    <a:pt x="10144" y="26889"/>
                    <a:pt x="10102" y="26887"/>
                  </a:cubicBezTo>
                  <a:lnTo>
                    <a:pt x="10102" y="26887"/>
                  </a:lnTo>
                  <a:cubicBezTo>
                    <a:pt x="10102" y="26887"/>
                    <a:pt x="11459" y="28858"/>
                    <a:pt x="16906" y="32517"/>
                  </a:cubicBezTo>
                  <a:cubicBezTo>
                    <a:pt x="16513" y="33541"/>
                    <a:pt x="15769" y="34321"/>
                    <a:pt x="14410" y="34321"/>
                  </a:cubicBezTo>
                  <a:cubicBezTo>
                    <a:pt x="13786" y="34321"/>
                    <a:pt x="13033" y="34157"/>
                    <a:pt x="12124" y="33776"/>
                  </a:cubicBezTo>
                  <a:cubicBezTo>
                    <a:pt x="9319" y="32598"/>
                    <a:pt x="6623" y="31389"/>
                    <a:pt x="4541" y="31389"/>
                  </a:cubicBezTo>
                  <a:cubicBezTo>
                    <a:pt x="1698" y="31389"/>
                    <a:pt x="0" y="33643"/>
                    <a:pt x="733" y="41310"/>
                  </a:cubicBezTo>
                  <a:lnTo>
                    <a:pt x="22406" y="53826"/>
                  </a:lnTo>
                  <a:lnTo>
                    <a:pt x="22406" y="53826"/>
                  </a:lnTo>
                  <a:lnTo>
                    <a:pt x="22390" y="53812"/>
                  </a:lnTo>
                  <a:lnTo>
                    <a:pt x="44063" y="66329"/>
                  </a:lnTo>
                  <a:cubicBezTo>
                    <a:pt x="45332" y="54511"/>
                    <a:pt x="39308" y="50518"/>
                    <a:pt x="32672" y="45637"/>
                  </a:cubicBezTo>
                  <a:cubicBezTo>
                    <a:pt x="29783" y="43516"/>
                    <a:pt x="28463" y="41013"/>
                    <a:pt x="27890" y="38861"/>
                  </a:cubicBezTo>
                  <a:lnTo>
                    <a:pt x="27890" y="38861"/>
                  </a:lnTo>
                  <a:cubicBezTo>
                    <a:pt x="32059" y="40873"/>
                    <a:pt x="33834" y="41110"/>
                    <a:pt x="34439" y="41110"/>
                  </a:cubicBezTo>
                  <a:cubicBezTo>
                    <a:pt x="34626" y="41110"/>
                    <a:pt x="34701" y="41088"/>
                    <a:pt x="34701" y="41088"/>
                  </a:cubicBezTo>
                  <a:cubicBezTo>
                    <a:pt x="33160" y="39407"/>
                    <a:pt x="32072" y="36449"/>
                    <a:pt x="32894" y="31722"/>
                  </a:cubicBezTo>
                  <a:cubicBezTo>
                    <a:pt x="33627" y="31252"/>
                    <a:pt x="34262" y="30396"/>
                    <a:pt x="34565" y="29451"/>
                  </a:cubicBezTo>
                  <a:cubicBezTo>
                    <a:pt x="34995" y="28121"/>
                    <a:pt x="34742" y="26689"/>
                    <a:pt x="34077" y="25506"/>
                  </a:cubicBezTo>
                  <a:cubicBezTo>
                    <a:pt x="34197" y="23978"/>
                    <a:pt x="34166" y="22525"/>
                    <a:pt x="34070" y="21270"/>
                  </a:cubicBezTo>
                  <a:cubicBezTo>
                    <a:pt x="34019" y="20032"/>
                    <a:pt x="33835" y="18756"/>
                    <a:pt x="33531" y="17474"/>
                  </a:cubicBezTo>
                  <a:cubicBezTo>
                    <a:pt x="33464" y="17150"/>
                    <a:pt x="33415" y="16969"/>
                    <a:pt x="33415" y="16969"/>
                  </a:cubicBezTo>
                  <a:lnTo>
                    <a:pt x="33405" y="16962"/>
                  </a:lnTo>
                  <a:cubicBezTo>
                    <a:pt x="31789" y="10773"/>
                    <a:pt x="27471" y="4514"/>
                    <a:pt x="22396" y="1585"/>
                  </a:cubicBezTo>
                  <a:cubicBezTo>
                    <a:pt x="20535" y="509"/>
                    <a:pt x="18776" y="0"/>
                    <a:pt x="1721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0" name="Google Shape;7480;p44"/>
          <p:cNvGrpSpPr/>
          <p:nvPr/>
        </p:nvGrpSpPr>
        <p:grpSpPr>
          <a:xfrm>
            <a:off x="4802088" y="2963684"/>
            <a:ext cx="1458350" cy="1859035"/>
            <a:chOff x="4485175" y="2963684"/>
            <a:chExt cx="1458350" cy="1859035"/>
          </a:xfrm>
        </p:grpSpPr>
        <p:sp>
          <p:nvSpPr>
            <p:cNvPr id="7481" name="Google Shape;7481;p44"/>
            <p:cNvSpPr/>
            <p:nvPr/>
          </p:nvSpPr>
          <p:spPr>
            <a:xfrm>
              <a:off x="4549451" y="2963684"/>
              <a:ext cx="1394074" cy="1859032"/>
            </a:xfrm>
            <a:custGeom>
              <a:rect b="b" l="l" r="r" t="t"/>
              <a:pathLst>
                <a:path extrusionOk="0" h="55764" w="41817">
                  <a:moveTo>
                    <a:pt x="18425" y="0"/>
                  </a:moveTo>
                  <a:cubicBezTo>
                    <a:pt x="18195" y="0"/>
                    <a:pt x="17981" y="18"/>
                    <a:pt x="17786" y="53"/>
                  </a:cubicBezTo>
                  <a:cubicBezTo>
                    <a:pt x="17271" y="146"/>
                    <a:pt x="16913" y="363"/>
                    <a:pt x="16661" y="629"/>
                  </a:cubicBezTo>
                  <a:lnTo>
                    <a:pt x="8192" y="5299"/>
                  </a:lnTo>
                  <a:lnTo>
                    <a:pt x="11033" y="17501"/>
                  </a:lnTo>
                  <a:lnTo>
                    <a:pt x="11200" y="22634"/>
                  </a:lnTo>
                  <a:lnTo>
                    <a:pt x="8701" y="24301"/>
                  </a:lnTo>
                  <a:lnTo>
                    <a:pt x="1" y="29172"/>
                  </a:lnTo>
                  <a:lnTo>
                    <a:pt x="8380" y="35652"/>
                  </a:lnTo>
                  <a:lnTo>
                    <a:pt x="32168" y="55763"/>
                  </a:lnTo>
                  <a:lnTo>
                    <a:pt x="40834" y="50914"/>
                  </a:lnTo>
                  <a:cubicBezTo>
                    <a:pt x="41816" y="41770"/>
                    <a:pt x="37154" y="38680"/>
                    <a:pt x="32021" y="34905"/>
                  </a:cubicBezTo>
                  <a:cubicBezTo>
                    <a:pt x="28352" y="32208"/>
                    <a:pt x="27949" y="28712"/>
                    <a:pt x="28018" y="26935"/>
                  </a:cubicBezTo>
                  <a:cubicBezTo>
                    <a:pt x="28553" y="26621"/>
                    <a:pt x="29047" y="26174"/>
                    <a:pt x="29494" y="25632"/>
                  </a:cubicBezTo>
                  <a:lnTo>
                    <a:pt x="31874" y="24301"/>
                  </a:lnTo>
                  <a:cubicBezTo>
                    <a:pt x="32014" y="24243"/>
                    <a:pt x="32151" y="24169"/>
                    <a:pt x="32280" y="24076"/>
                  </a:cubicBezTo>
                  <a:lnTo>
                    <a:pt x="32301" y="24067"/>
                  </a:lnTo>
                  <a:lnTo>
                    <a:pt x="32298" y="24063"/>
                  </a:lnTo>
                  <a:cubicBezTo>
                    <a:pt x="32819" y="23688"/>
                    <a:pt x="33266" y="23064"/>
                    <a:pt x="33488" y="22381"/>
                  </a:cubicBezTo>
                  <a:cubicBezTo>
                    <a:pt x="33955" y="20932"/>
                    <a:pt x="33376" y="19329"/>
                    <a:pt x="32335" y="18326"/>
                  </a:cubicBezTo>
                  <a:cubicBezTo>
                    <a:pt x="32737" y="15915"/>
                    <a:pt x="32369" y="13944"/>
                    <a:pt x="31898" y="12553"/>
                  </a:cubicBezTo>
                  <a:cubicBezTo>
                    <a:pt x="33160" y="11720"/>
                    <a:pt x="33651" y="9214"/>
                    <a:pt x="33651" y="9214"/>
                  </a:cubicBezTo>
                  <a:cubicBezTo>
                    <a:pt x="33651" y="9214"/>
                    <a:pt x="30732" y="7484"/>
                    <a:pt x="27025" y="4251"/>
                  </a:cubicBezTo>
                  <a:cubicBezTo>
                    <a:pt x="23701" y="1347"/>
                    <a:pt x="20433" y="0"/>
                    <a:pt x="184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44"/>
            <p:cNvSpPr/>
            <p:nvPr/>
          </p:nvSpPr>
          <p:spPr>
            <a:xfrm>
              <a:off x="4822557" y="2963684"/>
              <a:ext cx="850806" cy="963087"/>
            </a:xfrm>
            <a:custGeom>
              <a:rect b="b" l="l" r="r" t="t"/>
              <a:pathLst>
                <a:path extrusionOk="0" h="28889" w="25521">
                  <a:moveTo>
                    <a:pt x="10233" y="0"/>
                  </a:moveTo>
                  <a:cubicBezTo>
                    <a:pt x="10003" y="0"/>
                    <a:pt x="9789" y="18"/>
                    <a:pt x="9594" y="53"/>
                  </a:cubicBezTo>
                  <a:cubicBezTo>
                    <a:pt x="9079" y="146"/>
                    <a:pt x="8721" y="363"/>
                    <a:pt x="8469" y="629"/>
                  </a:cubicBezTo>
                  <a:lnTo>
                    <a:pt x="0" y="5299"/>
                  </a:lnTo>
                  <a:lnTo>
                    <a:pt x="389" y="6956"/>
                  </a:lnTo>
                  <a:lnTo>
                    <a:pt x="2971" y="8579"/>
                  </a:lnTo>
                  <a:lnTo>
                    <a:pt x="15474" y="28888"/>
                  </a:lnTo>
                  <a:lnTo>
                    <a:pt x="24109" y="24067"/>
                  </a:lnTo>
                  <a:lnTo>
                    <a:pt x="24106" y="24063"/>
                  </a:lnTo>
                  <a:cubicBezTo>
                    <a:pt x="24627" y="23688"/>
                    <a:pt x="25074" y="23064"/>
                    <a:pt x="25296" y="22381"/>
                  </a:cubicBezTo>
                  <a:cubicBezTo>
                    <a:pt x="25337" y="22245"/>
                    <a:pt x="25371" y="22109"/>
                    <a:pt x="25395" y="21969"/>
                  </a:cubicBezTo>
                  <a:cubicBezTo>
                    <a:pt x="25521" y="21311"/>
                    <a:pt x="25446" y="20635"/>
                    <a:pt x="25225" y="20012"/>
                  </a:cubicBezTo>
                  <a:cubicBezTo>
                    <a:pt x="25220" y="20001"/>
                    <a:pt x="25217" y="19991"/>
                    <a:pt x="25214" y="19981"/>
                  </a:cubicBezTo>
                  <a:cubicBezTo>
                    <a:pt x="25193" y="19919"/>
                    <a:pt x="25166" y="19861"/>
                    <a:pt x="25143" y="19800"/>
                  </a:cubicBezTo>
                  <a:cubicBezTo>
                    <a:pt x="25132" y="19776"/>
                    <a:pt x="25125" y="19755"/>
                    <a:pt x="25115" y="19732"/>
                  </a:cubicBezTo>
                  <a:cubicBezTo>
                    <a:pt x="25091" y="19680"/>
                    <a:pt x="25067" y="19626"/>
                    <a:pt x="25044" y="19575"/>
                  </a:cubicBezTo>
                  <a:cubicBezTo>
                    <a:pt x="25030" y="19548"/>
                    <a:pt x="25013" y="19516"/>
                    <a:pt x="24999" y="19489"/>
                  </a:cubicBezTo>
                  <a:cubicBezTo>
                    <a:pt x="24975" y="19442"/>
                    <a:pt x="24951" y="19398"/>
                    <a:pt x="24927" y="19349"/>
                  </a:cubicBezTo>
                  <a:cubicBezTo>
                    <a:pt x="24907" y="19319"/>
                    <a:pt x="24890" y="19285"/>
                    <a:pt x="24869" y="19255"/>
                  </a:cubicBezTo>
                  <a:cubicBezTo>
                    <a:pt x="24846" y="19214"/>
                    <a:pt x="24822" y="19173"/>
                    <a:pt x="24795" y="19132"/>
                  </a:cubicBezTo>
                  <a:cubicBezTo>
                    <a:pt x="24770" y="19094"/>
                    <a:pt x="24750" y="19060"/>
                    <a:pt x="24726" y="19022"/>
                  </a:cubicBezTo>
                  <a:cubicBezTo>
                    <a:pt x="24699" y="18989"/>
                    <a:pt x="24675" y="18951"/>
                    <a:pt x="24652" y="18916"/>
                  </a:cubicBezTo>
                  <a:cubicBezTo>
                    <a:pt x="24624" y="18879"/>
                    <a:pt x="24593" y="18838"/>
                    <a:pt x="24562" y="18800"/>
                  </a:cubicBezTo>
                  <a:cubicBezTo>
                    <a:pt x="24542" y="18770"/>
                    <a:pt x="24518" y="18739"/>
                    <a:pt x="24494" y="18712"/>
                  </a:cubicBezTo>
                  <a:cubicBezTo>
                    <a:pt x="24457" y="18668"/>
                    <a:pt x="24422" y="18627"/>
                    <a:pt x="24386" y="18583"/>
                  </a:cubicBezTo>
                  <a:cubicBezTo>
                    <a:pt x="24365" y="18559"/>
                    <a:pt x="24345" y="18534"/>
                    <a:pt x="24324" y="18514"/>
                  </a:cubicBezTo>
                  <a:cubicBezTo>
                    <a:pt x="24266" y="18449"/>
                    <a:pt x="24205" y="18388"/>
                    <a:pt x="24143" y="18326"/>
                  </a:cubicBezTo>
                  <a:cubicBezTo>
                    <a:pt x="24545" y="15915"/>
                    <a:pt x="24177" y="13944"/>
                    <a:pt x="23706" y="12553"/>
                  </a:cubicBezTo>
                  <a:cubicBezTo>
                    <a:pt x="24968" y="11720"/>
                    <a:pt x="25459" y="9214"/>
                    <a:pt x="25459" y="9214"/>
                  </a:cubicBezTo>
                  <a:cubicBezTo>
                    <a:pt x="25459" y="9214"/>
                    <a:pt x="22540" y="7484"/>
                    <a:pt x="18833" y="4251"/>
                  </a:cubicBezTo>
                  <a:cubicBezTo>
                    <a:pt x="15509" y="1347"/>
                    <a:pt x="12241" y="0"/>
                    <a:pt x="102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44"/>
            <p:cNvSpPr/>
            <p:nvPr/>
          </p:nvSpPr>
          <p:spPr>
            <a:xfrm>
              <a:off x="5316694" y="3574638"/>
              <a:ext cx="354078" cy="275068"/>
            </a:xfrm>
            <a:custGeom>
              <a:rect b="b" l="l" r="r" t="t"/>
              <a:pathLst>
                <a:path extrusionOk="0" h="8251" w="10621">
                  <a:moveTo>
                    <a:pt x="9321" y="0"/>
                  </a:moveTo>
                  <a:lnTo>
                    <a:pt x="652" y="4850"/>
                  </a:lnTo>
                  <a:lnTo>
                    <a:pt x="0" y="8250"/>
                  </a:lnTo>
                  <a:cubicBezTo>
                    <a:pt x="0" y="8250"/>
                    <a:pt x="7258" y="4591"/>
                    <a:pt x="10620" y="2715"/>
                  </a:cubicBezTo>
                  <a:cubicBezTo>
                    <a:pt x="10542" y="1689"/>
                    <a:pt x="10047" y="699"/>
                    <a:pt x="93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44"/>
            <p:cNvSpPr/>
            <p:nvPr/>
          </p:nvSpPr>
          <p:spPr>
            <a:xfrm>
              <a:off x="5290657" y="3270828"/>
              <a:ext cx="380681" cy="273034"/>
            </a:xfrm>
            <a:custGeom>
              <a:rect b="b" l="l" r="r" t="t"/>
              <a:pathLst>
                <a:path extrusionOk="0" h="8190" w="11419">
                  <a:moveTo>
                    <a:pt x="11418" y="1"/>
                  </a:moveTo>
                  <a:lnTo>
                    <a:pt x="2749" y="4851"/>
                  </a:lnTo>
                  <a:lnTo>
                    <a:pt x="0" y="6961"/>
                  </a:lnTo>
                  <a:lnTo>
                    <a:pt x="1000" y="8189"/>
                  </a:lnTo>
                  <a:lnTo>
                    <a:pt x="9665" y="3340"/>
                  </a:lnTo>
                  <a:cubicBezTo>
                    <a:pt x="10927" y="2507"/>
                    <a:pt x="11418" y="1"/>
                    <a:pt x="114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44"/>
            <p:cNvSpPr/>
            <p:nvPr/>
          </p:nvSpPr>
          <p:spPr>
            <a:xfrm>
              <a:off x="4485175" y="3125374"/>
              <a:ext cx="1169446" cy="1697345"/>
            </a:xfrm>
            <a:custGeom>
              <a:rect b="b" l="l" r="r" t="t"/>
              <a:pathLst>
                <a:path extrusionOk="0" h="50914" w="35079">
                  <a:moveTo>
                    <a:pt x="11683" y="0"/>
                  </a:moveTo>
                  <a:cubicBezTo>
                    <a:pt x="11453" y="0"/>
                    <a:pt x="11240" y="18"/>
                    <a:pt x="11045" y="53"/>
                  </a:cubicBezTo>
                  <a:cubicBezTo>
                    <a:pt x="9148" y="394"/>
                    <a:pt x="9363" y="2426"/>
                    <a:pt x="9363" y="2426"/>
                  </a:cubicBezTo>
                  <a:cubicBezTo>
                    <a:pt x="8408" y="4292"/>
                    <a:pt x="8657" y="6850"/>
                    <a:pt x="9091" y="8818"/>
                  </a:cubicBezTo>
                  <a:cubicBezTo>
                    <a:pt x="9013" y="8805"/>
                    <a:pt x="8939" y="8799"/>
                    <a:pt x="8867" y="8799"/>
                  </a:cubicBezTo>
                  <a:cubicBezTo>
                    <a:pt x="7999" y="8799"/>
                    <a:pt x="7557" y="9735"/>
                    <a:pt x="7982" y="11546"/>
                  </a:cubicBezTo>
                  <a:cubicBezTo>
                    <a:pt x="8439" y="13494"/>
                    <a:pt x="9868" y="16311"/>
                    <a:pt x="10932" y="16737"/>
                  </a:cubicBezTo>
                  <a:cubicBezTo>
                    <a:pt x="11587" y="18725"/>
                    <a:pt x="12422" y="20673"/>
                    <a:pt x="13384" y="22351"/>
                  </a:cubicBezTo>
                  <a:cubicBezTo>
                    <a:pt x="13442" y="23855"/>
                    <a:pt x="13198" y="26148"/>
                    <a:pt x="11150" y="26148"/>
                  </a:cubicBezTo>
                  <a:cubicBezTo>
                    <a:pt x="10668" y="26148"/>
                    <a:pt x="10086" y="26021"/>
                    <a:pt x="9384" y="25727"/>
                  </a:cubicBezTo>
                  <a:cubicBezTo>
                    <a:pt x="7212" y="24816"/>
                    <a:pt x="5126" y="23880"/>
                    <a:pt x="3514" y="23880"/>
                  </a:cubicBezTo>
                  <a:cubicBezTo>
                    <a:pt x="1314" y="23880"/>
                    <a:pt x="1" y="25624"/>
                    <a:pt x="568" y="31556"/>
                  </a:cubicBezTo>
                  <a:lnTo>
                    <a:pt x="17341" y="41238"/>
                  </a:lnTo>
                  <a:lnTo>
                    <a:pt x="17323" y="41231"/>
                  </a:lnTo>
                  <a:lnTo>
                    <a:pt x="34096" y="50913"/>
                  </a:lnTo>
                  <a:cubicBezTo>
                    <a:pt x="35078" y="41770"/>
                    <a:pt x="30416" y="38680"/>
                    <a:pt x="25280" y="34904"/>
                  </a:cubicBezTo>
                  <a:cubicBezTo>
                    <a:pt x="21610" y="32207"/>
                    <a:pt x="21211" y="28711"/>
                    <a:pt x="21279" y="26934"/>
                  </a:cubicBezTo>
                  <a:cubicBezTo>
                    <a:pt x="22248" y="26365"/>
                    <a:pt x="23091" y="25373"/>
                    <a:pt x="23752" y="24128"/>
                  </a:cubicBezTo>
                  <a:cubicBezTo>
                    <a:pt x="24005" y="24336"/>
                    <a:pt x="24281" y="24428"/>
                    <a:pt x="24561" y="24428"/>
                  </a:cubicBezTo>
                  <a:cubicBezTo>
                    <a:pt x="25458" y="24428"/>
                    <a:pt x="26393" y="23479"/>
                    <a:pt x="26746" y="22381"/>
                  </a:cubicBezTo>
                  <a:cubicBezTo>
                    <a:pt x="27213" y="20932"/>
                    <a:pt x="26637" y="19329"/>
                    <a:pt x="25594" y="18326"/>
                  </a:cubicBezTo>
                  <a:cubicBezTo>
                    <a:pt x="26000" y="15915"/>
                    <a:pt x="25631" y="13944"/>
                    <a:pt x="25161" y="12552"/>
                  </a:cubicBezTo>
                  <a:cubicBezTo>
                    <a:pt x="26419" y="11720"/>
                    <a:pt x="26910" y="9214"/>
                    <a:pt x="26910" y="9214"/>
                  </a:cubicBezTo>
                  <a:cubicBezTo>
                    <a:pt x="26910" y="9214"/>
                    <a:pt x="23991" y="7484"/>
                    <a:pt x="20287" y="4248"/>
                  </a:cubicBezTo>
                  <a:cubicBezTo>
                    <a:pt x="16964" y="1347"/>
                    <a:pt x="13693" y="0"/>
                    <a:pt x="116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7486" name="Google Shape;7486;p44"/>
          <p:cNvCxnSpPr/>
          <p:nvPr/>
        </p:nvCxnSpPr>
        <p:spPr>
          <a:xfrm rot="10800000">
            <a:off x="1752125" y="652225"/>
            <a:ext cx="626400" cy="0"/>
          </a:xfrm>
          <a:prstGeom prst="straightConnector1">
            <a:avLst/>
          </a:prstGeom>
          <a:noFill/>
          <a:ln cap="flat" cmpd="sng" w="9525">
            <a:solidFill>
              <a:schemeClr val="dk2"/>
            </a:solidFill>
            <a:prstDash val="solid"/>
            <a:round/>
            <a:headEnd len="med" w="med" type="none"/>
            <a:tailEnd len="med" w="med" type="triangle"/>
          </a:ln>
        </p:spPr>
      </p:cxnSp>
      <p:cxnSp>
        <p:nvCxnSpPr>
          <p:cNvPr id="7487" name="Google Shape;7487;p44"/>
          <p:cNvCxnSpPr/>
          <p:nvPr/>
        </p:nvCxnSpPr>
        <p:spPr>
          <a:xfrm rot="10800000">
            <a:off x="1752125" y="1054275"/>
            <a:ext cx="626400" cy="0"/>
          </a:xfrm>
          <a:prstGeom prst="straightConnector1">
            <a:avLst/>
          </a:prstGeom>
          <a:noFill/>
          <a:ln cap="flat" cmpd="sng" w="9525">
            <a:solidFill>
              <a:schemeClr val="dk2"/>
            </a:solidFill>
            <a:prstDash val="solid"/>
            <a:round/>
            <a:headEnd len="med" w="med" type="none"/>
            <a:tailEnd len="med" w="med" type="triangle"/>
          </a:ln>
        </p:spPr>
      </p:cxnSp>
      <p:cxnSp>
        <p:nvCxnSpPr>
          <p:cNvPr id="7488" name="Google Shape;7488;p44"/>
          <p:cNvCxnSpPr/>
          <p:nvPr/>
        </p:nvCxnSpPr>
        <p:spPr>
          <a:xfrm rot="10800000">
            <a:off x="1752125" y="1463538"/>
            <a:ext cx="626400" cy="0"/>
          </a:xfrm>
          <a:prstGeom prst="straightConnector1">
            <a:avLst/>
          </a:prstGeom>
          <a:noFill/>
          <a:ln cap="flat" cmpd="sng" w="9525">
            <a:solidFill>
              <a:schemeClr val="dk2"/>
            </a:solidFill>
            <a:prstDash val="solid"/>
            <a:round/>
            <a:headEnd len="med" w="med" type="none"/>
            <a:tailEnd len="med" w="med" type="triangle"/>
          </a:ln>
        </p:spPr>
      </p:cxnSp>
      <p:cxnSp>
        <p:nvCxnSpPr>
          <p:cNvPr id="7489" name="Google Shape;7489;p44"/>
          <p:cNvCxnSpPr/>
          <p:nvPr/>
        </p:nvCxnSpPr>
        <p:spPr>
          <a:xfrm rot="10800000">
            <a:off x="1752125" y="1887688"/>
            <a:ext cx="626400" cy="0"/>
          </a:xfrm>
          <a:prstGeom prst="straightConnector1">
            <a:avLst/>
          </a:prstGeom>
          <a:noFill/>
          <a:ln cap="flat" cmpd="sng" w="9525">
            <a:solidFill>
              <a:schemeClr val="dk2"/>
            </a:solidFill>
            <a:prstDash val="solid"/>
            <a:round/>
            <a:headEnd len="med" w="med" type="none"/>
            <a:tailEnd len="med" w="med" type="triangle"/>
          </a:ln>
        </p:spPr>
      </p:cxnSp>
      <p:grpSp>
        <p:nvGrpSpPr>
          <p:cNvPr id="7490" name="Google Shape;7490;p44"/>
          <p:cNvGrpSpPr/>
          <p:nvPr/>
        </p:nvGrpSpPr>
        <p:grpSpPr>
          <a:xfrm>
            <a:off x="6650404" y="687509"/>
            <a:ext cx="1642397" cy="814102"/>
            <a:chOff x="6650404" y="687509"/>
            <a:chExt cx="1642397" cy="814102"/>
          </a:xfrm>
        </p:grpSpPr>
        <p:grpSp>
          <p:nvGrpSpPr>
            <p:cNvPr id="7491" name="Google Shape;7491;p44"/>
            <p:cNvGrpSpPr/>
            <p:nvPr/>
          </p:nvGrpSpPr>
          <p:grpSpPr>
            <a:xfrm>
              <a:off x="7118793" y="687509"/>
              <a:ext cx="1174008" cy="814102"/>
              <a:chOff x="7118793" y="687509"/>
              <a:chExt cx="1174008" cy="814102"/>
            </a:xfrm>
          </p:grpSpPr>
          <p:sp>
            <p:nvSpPr>
              <p:cNvPr id="7492" name="Google Shape;7492;p44"/>
              <p:cNvSpPr/>
              <p:nvPr/>
            </p:nvSpPr>
            <p:spPr>
              <a:xfrm>
                <a:off x="7296791" y="687509"/>
                <a:ext cx="996009" cy="575099"/>
              </a:xfrm>
              <a:custGeom>
                <a:rect b="b" l="l" r="r" t="t"/>
                <a:pathLst>
                  <a:path extrusionOk="0" h="14565" w="25225">
                    <a:moveTo>
                      <a:pt x="25224" y="5209"/>
                    </a:moveTo>
                    <a:lnTo>
                      <a:pt x="9017" y="14565"/>
                    </a:lnTo>
                    <a:lnTo>
                      <a:pt x="1" y="9360"/>
                    </a:lnTo>
                    <a:lnTo>
                      <a:pt x="1620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44"/>
              <p:cNvSpPr/>
              <p:nvPr/>
            </p:nvSpPr>
            <p:spPr>
              <a:xfrm>
                <a:off x="7118793" y="954467"/>
                <a:ext cx="534035" cy="547144"/>
              </a:xfrm>
              <a:custGeom>
                <a:rect b="b" l="l" r="r" t="t"/>
                <a:pathLst>
                  <a:path extrusionOk="0" h="13857" w="13525">
                    <a:moveTo>
                      <a:pt x="0" y="0"/>
                    </a:moveTo>
                    <a:lnTo>
                      <a:pt x="13525" y="7804"/>
                    </a:lnTo>
                    <a:lnTo>
                      <a:pt x="13525" y="13857"/>
                    </a:lnTo>
                    <a:lnTo>
                      <a:pt x="0" y="605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44"/>
              <p:cNvSpPr/>
              <p:nvPr/>
            </p:nvSpPr>
            <p:spPr>
              <a:xfrm>
                <a:off x="7652788" y="893186"/>
                <a:ext cx="640012" cy="608424"/>
              </a:xfrm>
              <a:custGeom>
                <a:rect b="b" l="l" r="r" t="t"/>
                <a:pathLst>
                  <a:path extrusionOk="0" h="15409" w="16209">
                    <a:moveTo>
                      <a:pt x="16208" y="0"/>
                    </a:moveTo>
                    <a:lnTo>
                      <a:pt x="1" y="9356"/>
                    </a:lnTo>
                    <a:lnTo>
                      <a:pt x="1" y="15409"/>
                    </a:lnTo>
                    <a:lnTo>
                      <a:pt x="16208" y="605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7495" name="Google Shape;7495;p44"/>
            <p:cNvCxnSpPr/>
            <p:nvPr/>
          </p:nvCxnSpPr>
          <p:spPr>
            <a:xfrm>
              <a:off x="6650404" y="1120588"/>
              <a:ext cx="626400" cy="0"/>
            </a:xfrm>
            <a:prstGeom prst="straightConnector1">
              <a:avLst/>
            </a:prstGeom>
            <a:noFill/>
            <a:ln cap="flat" cmpd="sng" w="9525">
              <a:solidFill>
                <a:schemeClr val="dk2"/>
              </a:solidFill>
              <a:prstDash val="solid"/>
              <a:round/>
              <a:headEnd len="med" w="med" type="none"/>
              <a:tailEnd len="med" w="med" type="triangle"/>
            </a:ln>
          </p:spPr>
        </p:cxnSp>
      </p:grpSp>
      <p:grpSp>
        <p:nvGrpSpPr>
          <p:cNvPr id="7496" name="Google Shape;7496;p44"/>
          <p:cNvGrpSpPr/>
          <p:nvPr/>
        </p:nvGrpSpPr>
        <p:grpSpPr>
          <a:xfrm>
            <a:off x="5631827" y="1154064"/>
            <a:ext cx="1225123" cy="1328286"/>
            <a:chOff x="5631827" y="1154064"/>
            <a:chExt cx="1225123" cy="1328286"/>
          </a:xfrm>
        </p:grpSpPr>
        <p:grpSp>
          <p:nvGrpSpPr>
            <p:cNvPr id="7497" name="Google Shape;7497;p44"/>
            <p:cNvGrpSpPr/>
            <p:nvPr/>
          </p:nvGrpSpPr>
          <p:grpSpPr>
            <a:xfrm>
              <a:off x="5631827" y="1154064"/>
              <a:ext cx="479150" cy="829856"/>
              <a:chOff x="5631827" y="1154064"/>
              <a:chExt cx="479150" cy="829856"/>
            </a:xfrm>
          </p:grpSpPr>
          <p:sp>
            <p:nvSpPr>
              <p:cNvPr id="7498" name="Google Shape;7498;p44"/>
              <p:cNvSpPr/>
              <p:nvPr/>
            </p:nvSpPr>
            <p:spPr>
              <a:xfrm>
                <a:off x="5631827" y="1154064"/>
                <a:ext cx="252309" cy="829856"/>
              </a:xfrm>
              <a:custGeom>
                <a:rect b="b" l="l" r="r" t="t"/>
                <a:pathLst>
                  <a:path extrusionOk="0" h="21017" w="6390">
                    <a:moveTo>
                      <a:pt x="6067" y="1"/>
                    </a:moveTo>
                    <a:lnTo>
                      <a:pt x="6389" y="21017"/>
                    </a:lnTo>
                    <a:lnTo>
                      <a:pt x="0" y="17329"/>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44"/>
              <p:cNvSpPr/>
              <p:nvPr/>
            </p:nvSpPr>
            <p:spPr>
              <a:xfrm>
                <a:off x="5871383" y="1154064"/>
                <a:ext cx="239595" cy="829856"/>
              </a:xfrm>
              <a:custGeom>
                <a:rect b="b" l="l" r="r" t="t"/>
                <a:pathLst>
                  <a:path extrusionOk="0" h="21017" w="6068">
                    <a:moveTo>
                      <a:pt x="0" y="1"/>
                    </a:moveTo>
                    <a:lnTo>
                      <a:pt x="322" y="21017"/>
                    </a:lnTo>
                    <a:lnTo>
                      <a:pt x="6068" y="17704"/>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7500" name="Google Shape;7500;p44"/>
            <p:cNvCxnSpPr/>
            <p:nvPr/>
          </p:nvCxnSpPr>
          <p:spPr>
            <a:xfrm rot="10800000">
              <a:off x="6110850" y="2050050"/>
              <a:ext cx="746100" cy="432300"/>
            </a:xfrm>
            <a:prstGeom prst="straightConnector1">
              <a:avLst/>
            </a:prstGeom>
            <a:noFill/>
            <a:ln cap="flat" cmpd="sng" w="9525">
              <a:solidFill>
                <a:schemeClr val="dk2"/>
              </a:solidFill>
              <a:prstDash val="solid"/>
              <a:round/>
              <a:headEnd len="med" w="med" type="none"/>
              <a:tailEnd len="med" w="med" type="triangle"/>
            </a:ln>
          </p:spPr>
        </p:cxnSp>
      </p:grpSp>
      <p:grpSp>
        <p:nvGrpSpPr>
          <p:cNvPr id="7501" name="Google Shape;7501;p44"/>
          <p:cNvGrpSpPr/>
          <p:nvPr/>
        </p:nvGrpSpPr>
        <p:grpSpPr>
          <a:xfrm>
            <a:off x="5291743" y="1020723"/>
            <a:ext cx="1225132" cy="1647952"/>
            <a:chOff x="5291743" y="1020723"/>
            <a:chExt cx="1225132" cy="1647952"/>
          </a:xfrm>
        </p:grpSpPr>
        <p:grpSp>
          <p:nvGrpSpPr>
            <p:cNvPr id="7502" name="Google Shape;7502;p44"/>
            <p:cNvGrpSpPr/>
            <p:nvPr/>
          </p:nvGrpSpPr>
          <p:grpSpPr>
            <a:xfrm>
              <a:off x="5291743" y="1020723"/>
              <a:ext cx="479032" cy="1159635"/>
              <a:chOff x="5291743" y="1020723"/>
              <a:chExt cx="479032" cy="1159635"/>
            </a:xfrm>
          </p:grpSpPr>
          <p:sp>
            <p:nvSpPr>
              <p:cNvPr id="7503" name="Google Shape;7503;p44"/>
              <p:cNvSpPr/>
              <p:nvPr/>
            </p:nvSpPr>
            <p:spPr>
              <a:xfrm>
                <a:off x="5291743" y="1020723"/>
                <a:ext cx="252270" cy="1159635"/>
              </a:xfrm>
              <a:custGeom>
                <a:rect b="b" l="l" r="r" t="t"/>
                <a:pathLst>
                  <a:path extrusionOk="0" h="29369" w="6389">
                    <a:moveTo>
                      <a:pt x="6067" y="0"/>
                    </a:moveTo>
                    <a:lnTo>
                      <a:pt x="6389" y="29369"/>
                    </a:lnTo>
                    <a:lnTo>
                      <a:pt x="0" y="2568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44"/>
              <p:cNvSpPr/>
              <p:nvPr/>
            </p:nvSpPr>
            <p:spPr>
              <a:xfrm>
                <a:off x="5531298" y="1020723"/>
                <a:ext cx="239477" cy="1159635"/>
              </a:xfrm>
              <a:custGeom>
                <a:rect b="b" l="l" r="r" t="t"/>
                <a:pathLst>
                  <a:path extrusionOk="0" h="29369" w="6065">
                    <a:moveTo>
                      <a:pt x="0" y="0"/>
                    </a:moveTo>
                    <a:lnTo>
                      <a:pt x="322" y="29369"/>
                    </a:lnTo>
                    <a:lnTo>
                      <a:pt x="6064" y="2605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7505" name="Google Shape;7505;p44"/>
            <p:cNvCxnSpPr/>
            <p:nvPr/>
          </p:nvCxnSpPr>
          <p:spPr>
            <a:xfrm rot="10800000">
              <a:off x="5770775" y="2236375"/>
              <a:ext cx="746100" cy="432300"/>
            </a:xfrm>
            <a:prstGeom prst="straightConnector1">
              <a:avLst/>
            </a:prstGeom>
            <a:noFill/>
            <a:ln cap="flat" cmpd="sng" w="9525">
              <a:solidFill>
                <a:schemeClr val="dk2"/>
              </a:solidFill>
              <a:prstDash val="solid"/>
              <a:round/>
              <a:headEnd len="med" w="med" type="none"/>
              <a:tailEnd len="med" w="med" type="triangle"/>
            </a:ln>
          </p:spPr>
        </p:cxnSp>
      </p:grpSp>
      <p:grpSp>
        <p:nvGrpSpPr>
          <p:cNvPr id="7506" name="Google Shape;7506;p44"/>
          <p:cNvGrpSpPr/>
          <p:nvPr/>
        </p:nvGrpSpPr>
        <p:grpSpPr>
          <a:xfrm>
            <a:off x="6650404" y="345924"/>
            <a:ext cx="1464359" cy="813944"/>
            <a:chOff x="6650404" y="345924"/>
            <a:chExt cx="1464359" cy="813944"/>
          </a:xfrm>
        </p:grpSpPr>
        <p:grpSp>
          <p:nvGrpSpPr>
            <p:cNvPr id="7507" name="Google Shape;7507;p44"/>
            <p:cNvGrpSpPr/>
            <p:nvPr/>
          </p:nvGrpSpPr>
          <p:grpSpPr>
            <a:xfrm>
              <a:off x="7118793" y="345924"/>
              <a:ext cx="995970" cy="813944"/>
              <a:chOff x="7118793" y="345924"/>
              <a:chExt cx="995970" cy="813944"/>
            </a:xfrm>
          </p:grpSpPr>
          <p:sp>
            <p:nvSpPr>
              <p:cNvPr id="7508" name="Google Shape;7508;p44"/>
              <p:cNvSpPr/>
              <p:nvPr/>
            </p:nvSpPr>
            <p:spPr>
              <a:xfrm>
                <a:off x="7118793" y="345924"/>
                <a:ext cx="995970" cy="575060"/>
              </a:xfrm>
              <a:custGeom>
                <a:rect b="b" l="l" r="r" t="t"/>
                <a:pathLst>
                  <a:path extrusionOk="0" h="14564" w="25224">
                    <a:moveTo>
                      <a:pt x="25224" y="5205"/>
                    </a:moveTo>
                    <a:lnTo>
                      <a:pt x="9016" y="14564"/>
                    </a:lnTo>
                    <a:lnTo>
                      <a:pt x="0" y="9359"/>
                    </a:lnTo>
                    <a:lnTo>
                      <a:pt x="162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7509" name="Google Shape;7509;p44"/>
              <p:cNvSpPr/>
              <p:nvPr/>
            </p:nvSpPr>
            <p:spPr>
              <a:xfrm>
                <a:off x="7118793" y="715465"/>
                <a:ext cx="356036" cy="444404"/>
              </a:xfrm>
              <a:custGeom>
                <a:rect b="b" l="l" r="r" t="t"/>
                <a:pathLst>
                  <a:path extrusionOk="0" h="11255" w="9017">
                    <a:moveTo>
                      <a:pt x="0" y="0"/>
                    </a:moveTo>
                    <a:lnTo>
                      <a:pt x="9016" y="5205"/>
                    </a:lnTo>
                    <a:lnTo>
                      <a:pt x="9016" y="11254"/>
                    </a:lnTo>
                    <a:lnTo>
                      <a:pt x="0" y="605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44"/>
              <p:cNvSpPr/>
              <p:nvPr/>
            </p:nvSpPr>
            <p:spPr>
              <a:xfrm>
                <a:off x="7474790" y="551404"/>
                <a:ext cx="639973" cy="608464"/>
              </a:xfrm>
              <a:custGeom>
                <a:rect b="b" l="l" r="r" t="t"/>
                <a:pathLst>
                  <a:path extrusionOk="0" h="15410" w="16208">
                    <a:moveTo>
                      <a:pt x="16208" y="1"/>
                    </a:moveTo>
                    <a:lnTo>
                      <a:pt x="0" y="9360"/>
                    </a:lnTo>
                    <a:lnTo>
                      <a:pt x="0" y="15409"/>
                    </a:lnTo>
                    <a:lnTo>
                      <a:pt x="16208" y="605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7511" name="Google Shape;7511;p44"/>
            <p:cNvCxnSpPr/>
            <p:nvPr/>
          </p:nvCxnSpPr>
          <p:spPr>
            <a:xfrm>
              <a:off x="6650404" y="848425"/>
              <a:ext cx="626400" cy="0"/>
            </a:xfrm>
            <a:prstGeom prst="straightConnector1">
              <a:avLst/>
            </a:prstGeom>
            <a:noFill/>
            <a:ln cap="flat" cmpd="sng" w="9525">
              <a:solidFill>
                <a:schemeClr val="dk2"/>
              </a:solidFill>
              <a:prstDash val="solid"/>
              <a:round/>
              <a:headEnd len="med" w="med" type="none"/>
              <a:tailEnd len="med" w="med" type="triangle"/>
            </a:ln>
          </p:spPr>
        </p:cxnSp>
      </p:grpSp>
      <p:grpSp>
        <p:nvGrpSpPr>
          <p:cNvPr id="7512" name="Google Shape;7512;p44"/>
          <p:cNvGrpSpPr/>
          <p:nvPr/>
        </p:nvGrpSpPr>
        <p:grpSpPr>
          <a:xfrm>
            <a:off x="4951501" y="703106"/>
            <a:ext cx="1225299" cy="2151894"/>
            <a:chOff x="4951501" y="703106"/>
            <a:chExt cx="1225299" cy="2151894"/>
          </a:xfrm>
        </p:grpSpPr>
        <p:grpSp>
          <p:nvGrpSpPr>
            <p:cNvPr id="7513" name="Google Shape;7513;p44"/>
            <p:cNvGrpSpPr/>
            <p:nvPr/>
          </p:nvGrpSpPr>
          <p:grpSpPr>
            <a:xfrm>
              <a:off x="4951501" y="703106"/>
              <a:ext cx="479190" cy="1673690"/>
              <a:chOff x="4951501" y="703106"/>
              <a:chExt cx="479190" cy="1673690"/>
            </a:xfrm>
          </p:grpSpPr>
          <p:sp>
            <p:nvSpPr>
              <p:cNvPr id="7514" name="Google Shape;7514;p44"/>
              <p:cNvSpPr/>
              <p:nvPr/>
            </p:nvSpPr>
            <p:spPr>
              <a:xfrm>
                <a:off x="4951501" y="703106"/>
                <a:ext cx="252309" cy="1673690"/>
              </a:xfrm>
              <a:custGeom>
                <a:rect b="b" l="l" r="r" t="t"/>
                <a:pathLst>
                  <a:path extrusionOk="0" h="42388" w="6390">
                    <a:moveTo>
                      <a:pt x="6068" y="1"/>
                    </a:moveTo>
                    <a:lnTo>
                      <a:pt x="6390" y="42387"/>
                    </a:lnTo>
                    <a:lnTo>
                      <a:pt x="1" y="38699"/>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44"/>
              <p:cNvSpPr/>
              <p:nvPr/>
            </p:nvSpPr>
            <p:spPr>
              <a:xfrm>
                <a:off x="5191056" y="703106"/>
                <a:ext cx="239634" cy="1673690"/>
              </a:xfrm>
              <a:custGeom>
                <a:rect b="b" l="l" r="r" t="t"/>
                <a:pathLst>
                  <a:path extrusionOk="0" h="42388" w="6069">
                    <a:moveTo>
                      <a:pt x="1" y="1"/>
                    </a:moveTo>
                    <a:lnTo>
                      <a:pt x="323" y="42387"/>
                    </a:lnTo>
                    <a:lnTo>
                      <a:pt x="6068" y="3907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7516" name="Google Shape;7516;p44"/>
            <p:cNvCxnSpPr/>
            <p:nvPr/>
          </p:nvCxnSpPr>
          <p:spPr>
            <a:xfrm rot="10800000">
              <a:off x="5430700" y="2422700"/>
              <a:ext cx="746100" cy="432300"/>
            </a:xfrm>
            <a:prstGeom prst="straightConnector1">
              <a:avLst/>
            </a:prstGeom>
            <a:noFill/>
            <a:ln cap="flat" cmpd="sng" w="9525">
              <a:solidFill>
                <a:schemeClr val="dk2"/>
              </a:solidFill>
              <a:prstDash val="solid"/>
              <a:round/>
              <a:headEnd len="med" w="med" type="none"/>
              <a:tailEnd len="med" w="med" type="triangle"/>
            </a:ln>
          </p:spPr>
        </p:cxnSp>
      </p:grpSp>
      <p:grpSp>
        <p:nvGrpSpPr>
          <p:cNvPr id="7517" name="Google Shape;7517;p44"/>
          <p:cNvGrpSpPr/>
          <p:nvPr/>
        </p:nvGrpSpPr>
        <p:grpSpPr>
          <a:xfrm>
            <a:off x="6868268" y="2998572"/>
            <a:ext cx="1675046" cy="1737384"/>
            <a:chOff x="6868268" y="2998572"/>
            <a:chExt cx="1675046" cy="1737384"/>
          </a:xfrm>
        </p:grpSpPr>
        <p:sp>
          <p:nvSpPr>
            <p:cNvPr id="7518" name="Google Shape;7518;p44"/>
            <p:cNvSpPr/>
            <p:nvPr/>
          </p:nvSpPr>
          <p:spPr>
            <a:xfrm>
              <a:off x="6868268" y="4010451"/>
              <a:ext cx="837576" cy="725501"/>
            </a:xfrm>
            <a:custGeom>
              <a:rect b="b" l="l" r="r" t="t"/>
              <a:pathLst>
                <a:path extrusionOk="0" h="12267" w="14162">
                  <a:moveTo>
                    <a:pt x="4" y="4194"/>
                  </a:moveTo>
                  <a:cubicBezTo>
                    <a:pt x="4" y="4158"/>
                    <a:pt x="0" y="4124"/>
                    <a:pt x="0" y="4088"/>
                  </a:cubicBezTo>
                  <a:cubicBezTo>
                    <a:pt x="0" y="1832"/>
                    <a:pt x="3172" y="0"/>
                    <a:pt x="7083" y="0"/>
                  </a:cubicBezTo>
                  <a:cubicBezTo>
                    <a:pt x="10993" y="0"/>
                    <a:pt x="14161" y="1832"/>
                    <a:pt x="14161" y="4088"/>
                  </a:cubicBezTo>
                  <a:cubicBezTo>
                    <a:pt x="10250" y="4088"/>
                    <a:pt x="7083" y="5919"/>
                    <a:pt x="7083" y="8179"/>
                  </a:cubicBezTo>
                  <a:cubicBezTo>
                    <a:pt x="7083" y="10400"/>
                    <a:pt x="10152" y="12210"/>
                    <a:pt x="13977" y="12262"/>
                  </a:cubicBezTo>
                  <a:cubicBezTo>
                    <a:pt x="6304" y="12210"/>
                    <a:pt x="103" y="8628"/>
                    <a:pt x="4" y="4194"/>
                  </a:cubicBezTo>
                  <a:close/>
                  <a:moveTo>
                    <a:pt x="14161" y="12267"/>
                  </a:moveTo>
                  <a:cubicBezTo>
                    <a:pt x="14101" y="12267"/>
                    <a:pt x="14041" y="12267"/>
                    <a:pt x="13977" y="12262"/>
                  </a:cubicBezTo>
                  <a:cubicBezTo>
                    <a:pt x="14038" y="12267"/>
                    <a:pt x="14101" y="12267"/>
                    <a:pt x="14161" y="1226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44"/>
            <p:cNvSpPr/>
            <p:nvPr/>
          </p:nvSpPr>
          <p:spPr>
            <a:xfrm>
              <a:off x="6868268" y="3205810"/>
              <a:ext cx="1256192" cy="483492"/>
            </a:xfrm>
            <a:custGeom>
              <a:rect b="b" l="l" r="r" t="t"/>
              <a:pathLst>
                <a:path extrusionOk="0" h="8175" w="21240">
                  <a:moveTo>
                    <a:pt x="13977" y="0"/>
                  </a:moveTo>
                  <a:lnTo>
                    <a:pt x="14161" y="0"/>
                  </a:lnTo>
                  <a:cubicBezTo>
                    <a:pt x="18072" y="0"/>
                    <a:pt x="21239" y="1828"/>
                    <a:pt x="21239" y="4088"/>
                  </a:cubicBezTo>
                  <a:cubicBezTo>
                    <a:pt x="21239" y="6343"/>
                    <a:pt x="18072" y="8175"/>
                    <a:pt x="14161" y="8175"/>
                  </a:cubicBezTo>
                  <a:cubicBezTo>
                    <a:pt x="14161" y="5919"/>
                    <a:pt x="10993" y="4088"/>
                    <a:pt x="7083" y="4088"/>
                  </a:cubicBezTo>
                  <a:cubicBezTo>
                    <a:pt x="3232" y="4088"/>
                    <a:pt x="103" y="5859"/>
                    <a:pt x="4" y="8068"/>
                  </a:cubicBezTo>
                  <a:cubicBezTo>
                    <a:pt x="103" y="3639"/>
                    <a:pt x="6304" y="57"/>
                    <a:pt x="13977" y="0"/>
                  </a:cubicBezTo>
                  <a:close/>
                  <a:moveTo>
                    <a:pt x="0" y="8175"/>
                  </a:moveTo>
                  <a:cubicBezTo>
                    <a:pt x="0" y="8140"/>
                    <a:pt x="4" y="8104"/>
                    <a:pt x="4" y="8068"/>
                  </a:cubicBezTo>
                  <a:cubicBezTo>
                    <a:pt x="4" y="8104"/>
                    <a:pt x="0" y="8140"/>
                    <a:pt x="0" y="8175"/>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44"/>
            <p:cNvSpPr/>
            <p:nvPr/>
          </p:nvSpPr>
          <p:spPr>
            <a:xfrm>
              <a:off x="7705794" y="3206638"/>
              <a:ext cx="837521" cy="725445"/>
            </a:xfrm>
            <a:custGeom>
              <a:rect b="b" l="l" r="r" t="t"/>
              <a:pathLst>
                <a:path extrusionOk="0" h="12266" w="14161">
                  <a:moveTo>
                    <a:pt x="14157" y="8072"/>
                  </a:moveTo>
                  <a:cubicBezTo>
                    <a:pt x="14161" y="8108"/>
                    <a:pt x="14161" y="8139"/>
                    <a:pt x="14161" y="8175"/>
                  </a:cubicBezTo>
                  <a:cubicBezTo>
                    <a:pt x="14161" y="10435"/>
                    <a:pt x="10990" y="12266"/>
                    <a:pt x="7078" y="12266"/>
                  </a:cubicBezTo>
                  <a:cubicBezTo>
                    <a:pt x="3172" y="12266"/>
                    <a:pt x="0" y="10435"/>
                    <a:pt x="0" y="8175"/>
                  </a:cubicBezTo>
                  <a:cubicBezTo>
                    <a:pt x="3911" y="8175"/>
                    <a:pt x="7078" y="6347"/>
                    <a:pt x="7078" y="4087"/>
                  </a:cubicBezTo>
                  <a:cubicBezTo>
                    <a:pt x="7078" y="1867"/>
                    <a:pt x="4010" y="57"/>
                    <a:pt x="184" y="1"/>
                  </a:cubicBezTo>
                  <a:cubicBezTo>
                    <a:pt x="7860" y="57"/>
                    <a:pt x="14061" y="3638"/>
                    <a:pt x="14157" y="8072"/>
                  </a:cubicBezTo>
                  <a:close/>
                  <a:moveTo>
                    <a:pt x="0" y="1"/>
                  </a:moveTo>
                  <a:lnTo>
                    <a:pt x="18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44"/>
            <p:cNvSpPr/>
            <p:nvPr/>
          </p:nvSpPr>
          <p:spPr>
            <a:xfrm>
              <a:off x="7719811" y="2998750"/>
              <a:ext cx="506085" cy="331081"/>
            </a:xfrm>
            <a:custGeom>
              <a:rect b="b" l="l" r="r" t="t"/>
              <a:pathLst>
                <a:path extrusionOk="0" h="5598" w="8557">
                  <a:moveTo>
                    <a:pt x="0" y="1"/>
                  </a:moveTo>
                  <a:cubicBezTo>
                    <a:pt x="2238" y="8"/>
                    <a:pt x="4766" y="867"/>
                    <a:pt x="8556" y="2094"/>
                  </a:cubicBezTo>
                  <a:lnTo>
                    <a:pt x="8556" y="5598"/>
                  </a:lnTo>
                  <a:lnTo>
                    <a:pt x="0" y="350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44"/>
            <p:cNvSpPr/>
            <p:nvPr/>
          </p:nvSpPr>
          <p:spPr>
            <a:xfrm>
              <a:off x="7700944" y="3475975"/>
              <a:ext cx="842370" cy="824154"/>
            </a:xfrm>
            <a:custGeom>
              <a:rect b="b" l="l" r="r" t="t"/>
              <a:pathLst>
                <a:path extrusionOk="0" h="13935" w="14243">
                  <a:moveTo>
                    <a:pt x="82" y="106"/>
                  </a:moveTo>
                  <a:lnTo>
                    <a:pt x="1528" y="1383"/>
                  </a:lnTo>
                  <a:lnTo>
                    <a:pt x="12079" y="2592"/>
                  </a:lnTo>
                  <a:lnTo>
                    <a:pt x="13684" y="736"/>
                  </a:lnTo>
                  <a:lnTo>
                    <a:pt x="14243" y="0"/>
                  </a:lnTo>
                  <a:lnTo>
                    <a:pt x="14158" y="10434"/>
                  </a:lnTo>
                  <a:lnTo>
                    <a:pt x="13603" y="11170"/>
                  </a:lnTo>
                  <a:lnTo>
                    <a:pt x="11997" y="13030"/>
                  </a:lnTo>
                  <a:lnTo>
                    <a:pt x="4226" y="13935"/>
                  </a:lnTo>
                  <a:lnTo>
                    <a:pt x="1447" y="11817"/>
                  </a:lnTo>
                  <a:lnTo>
                    <a:pt x="1" y="1054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44"/>
            <p:cNvSpPr/>
            <p:nvPr/>
          </p:nvSpPr>
          <p:spPr>
            <a:xfrm>
              <a:off x="7705794" y="2998572"/>
              <a:ext cx="837521" cy="725445"/>
            </a:xfrm>
            <a:custGeom>
              <a:rect b="b" l="l" r="r" t="t"/>
              <a:pathLst>
                <a:path extrusionOk="0" h="12266" w="14161">
                  <a:moveTo>
                    <a:pt x="14157" y="8072"/>
                  </a:moveTo>
                  <a:cubicBezTo>
                    <a:pt x="14161" y="8108"/>
                    <a:pt x="14161" y="8143"/>
                    <a:pt x="14161" y="8178"/>
                  </a:cubicBezTo>
                  <a:cubicBezTo>
                    <a:pt x="14161" y="10438"/>
                    <a:pt x="10990" y="12266"/>
                    <a:pt x="7078" y="12266"/>
                  </a:cubicBezTo>
                  <a:cubicBezTo>
                    <a:pt x="3172" y="12266"/>
                    <a:pt x="0" y="10438"/>
                    <a:pt x="0" y="8178"/>
                  </a:cubicBezTo>
                  <a:cubicBezTo>
                    <a:pt x="3911" y="8178"/>
                    <a:pt x="7078" y="6347"/>
                    <a:pt x="7078" y="4091"/>
                  </a:cubicBezTo>
                  <a:cubicBezTo>
                    <a:pt x="7078" y="1867"/>
                    <a:pt x="4010" y="61"/>
                    <a:pt x="184" y="4"/>
                  </a:cubicBezTo>
                  <a:cubicBezTo>
                    <a:pt x="7860" y="61"/>
                    <a:pt x="14061" y="3642"/>
                    <a:pt x="14157" y="8072"/>
                  </a:cubicBezTo>
                  <a:close/>
                  <a:moveTo>
                    <a:pt x="0" y="0"/>
                  </a:moveTo>
                  <a:cubicBezTo>
                    <a:pt x="60" y="0"/>
                    <a:pt x="123" y="4"/>
                    <a:pt x="184" y="4"/>
                  </a:cubicBezTo>
                  <a:cubicBezTo>
                    <a:pt x="123" y="4"/>
                    <a:pt x="60" y="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44"/>
            <p:cNvSpPr/>
            <p:nvPr/>
          </p:nvSpPr>
          <p:spPr>
            <a:xfrm>
              <a:off x="7239628" y="3841893"/>
              <a:ext cx="466222" cy="394482"/>
            </a:xfrm>
            <a:custGeom>
              <a:rect b="b" l="l" r="r" t="t"/>
              <a:pathLst>
                <a:path extrusionOk="0" h="6670" w="7883">
                  <a:moveTo>
                    <a:pt x="7882" y="828"/>
                  </a:moveTo>
                  <a:cubicBezTo>
                    <a:pt x="4728" y="1"/>
                    <a:pt x="2147" y="1320"/>
                    <a:pt x="1" y="4247"/>
                  </a:cubicBezTo>
                  <a:lnTo>
                    <a:pt x="1" y="6669"/>
                  </a:lnTo>
                  <a:lnTo>
                    <a:pt x="7882" y="325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44"/>
            <p:cNvSpPr/>
            <p:nvPr/>
          </p:nvSpPr>
          <p:spPr>
            <a:xfrm>
              <a:off x="7287120" y="4252228"/>
              <a:ext cx="1256192" cy="483729"/>
            </a:xfrm>
            <a:custGeom>
              <a:rect b="b" l="l" r="r" t="t"/>
              <a:pathLst>
                <a:path extrusionOk="0" h="8179" w="21240">
                  <a:moveTo>
                    <a:pt x="7263" y="8174"/>
                  </a:moveTo>
                  <a:cubicBezTo>
                    <a:pt x="7202" y="8179"/>
                    <a:pt x="7139" y="8179"/>
                    <a:pt x="7079" y="8179"/>
                  </a:cubicBezTo>
                  <a:cubicBezTo>
                    <a:pt x="3168" y="8179"/>
                    <a:pt x="1" y="6347"/>
                    <a:pt x="1" y="4091"/>
                  </a:cubicBezTo>
                  <a:cubicBezTo>
                    <a:pt x="1" y="1831"/>
                    <a:pt x="3168" y="0"/>
                    <a:pt x="7079" y="0"/>
                  </a:cubicBezTo>
                  <a:cubicBezTo>
                    <a:pt x="7079" y="2260"/>
                    <a:pt x="10251" y="4091"/>
                    <a:pt x="14157" y="4091"/>
                  </a:cubicBezTo>
                  <a:cubicBezTo>
                    <a:pt x="18008" y="4091"/>
                    <a:pt x="21140" y="2316"/>
                    <a:pt x="21236" y="106"/>
                  </a:cubicBezTo>
                  <a:cubicBezTo>
                    <a:pt x="21140" y="4540"/>
                    <a:pt x="14936" y="8122"/>
                    <a:pt x="7263" y="8174"/>
                  </a:cubicBezTo>
                  <a:close/>
                  <a:moveTo>
                    <a:pt x="21240" y="0"/>
                  </a:moveTo>
                  <a:cubicBezTo>
                    <a:pt x="21240" y="36"/>
                    <a:pt x="21236" y="70"/>
                    <a:pt x="21236" y="106"/>
                  </a:cubicBezTo>
                  <a:cubicBezTo>
                    <a:pt x="21240" y="70"/>
                    <a:pt x="21240" y="36"/>
                    <a:pt x="212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44"/>
            <p:cNvSpPr/>
            <p:nvPr/>
          </p:nvSpPr>
          <p:spPr>
            <a:xfrm>
              <a:off x="7716617" y="4037243"/>
              <a:ext cx="826698" cy="698476"/>
            </a:xfrm>
            <a:custGeom>
              <a:rect b="b" l="l" r="r" t="t"/>
              <a:pathLst>
                <a:path extrusionOk="0" h="11810" w="13978">
                  <a:moveTo>
                    <a:pt x="1" y="8122"/>
                  </a:moveTo>
                  <a:lnTo>
                    <a:pt x="1366" y="8093"/>
                  </a:lnTo>
                  <a:lnTo>
                    <a:pt x="12266" y="3844"/>
                  </a:lnTo>
                  <a:lnTo>
                    <a:pt x="13872" y="948"/>
                  </a:lnTo>
                  <a:lnTo>
                    <a:pt x="13978" y="1"/>
                  </a:lnTo>
                  <a:lnTo>
                    <a:pt x="13978" y="3688"/>
                  </a:lnTo>
                  <a:lnTo>
                    <a:pt x="13872" y="4635"/>
                  </a:lnTo>
                  <a:lnTo>
                    <a:pt x="12266" y="7535"/>
                  </a:lnTo>
                  <a:lnTo>
                    <a:pt x="1366" y="11781"/>
                  </a:lnTo>
                  <a:lnTo>
                    <a:pt x="1" y="11809"/>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44"/>
            <p:cNvSpPr/>
            <p:nvPr/>
          </p:nvSpPr>
          <p:spPr>
            <a:xfrm>
              <a:off x="7287120" y="4034108"/>
              <a:ext cx="1256192" cy="483551"/>
            </a:xfrm>
            <a:custGeom>
              <a:rect b="b" l="l" r="r" t="t"/>
              <a:pathLst>
                <a:path extrusionOk="0" h="8176" w="21240">
                  <a:moveTo>
                    <a:pt x="7263" y="8175"/>
                  </a:moveTo>
                  <a:lnTo>
                    <a:pt x="7079" y="8175"/>
                  </a:lnTo>
                  <a:cubicBezTo>
                    <a:pt x="3168" y="8175"/>
                    <a:pt x="1" y="6347"/>
                    <a:pt x="1" y="4088"/>
                  </a:cubicBezTo>
                  <a:cubicBezTo>
                    <a:pt x="1" y="1832"/>
                    <a:pt x="3168" y="0"/>
                    <a:pt x="7079" y="0"/>
                  </a:cubicBezTo>
                  <a:cubicBezTo>
                    <a:pt x="7079" y="2256"/>
                    <a:pt x="10251" y="4088"/>
                    <a:pt x="14157" y="4088"/>
                  </a:cubicBezTo>
                  <a:cubicBezTo>
                    <a:pt x="18008" y="4088"/>
                    <a:pt x="21140" y="2316"/>
                    <a:pt x="21236" y="106"/>
                  </a:cubicBezTo>
                  <a:cubicBezTo>
                    <a:pt x="21140" y="4537"/>
                    <a:pt x="14936" y="8118"/>
                    <a:pt x="7263" y="8175"/>
                  </a:cubicBezTo>
                  <a:close/>
                  <a:moveTo>
                    <a:pt x="21240" y="0"/>
                  </a:moveTo>
                  <a:cubicBezTo>
                    <a:pt x="21240" y="36"/>
                    <a:pt x="21236" y="71"/>
                    <a:pt x="21236" y="106"/>
                  </a:cubicBezTo>
                  <a:cubicBezTo>
                    <a:pt x="21240" y="71"/>
                    <a:pt x="21240" y="36"/>
                    <a:pt x="2124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44"/>
            <p:cNvSpPr/>
            <p:nvPr/>
          </p:nvSpPr>
          <p:spPr>
            <a:xfrm>
              <a:off x="6868446" y="3304520"/>
              <a:ext cx="928719" cy="586401"/>
            </a:xfrm>
            <a:custGeom>
              <a:rect b="b" l="l" r="r" t="t"/>
              <a:pathLst>
                <a:path extrusionOk="0" h="9915" w="15703">
                  <a:moveTo>
                    <a:pt x="1" y="6399"/>
                  </a:moveTo>
                  <a:cubicBezTo>
                    <a:pt x="464" y="0"/>
                    <a:pt x="15703" y="658"/>
                    <a:pt x="14158" y="6506"/>
                  </a:cubicBezTo>
                  <a:lnTo>
                    <a:pt x="14158" y="9914"/>
                  </a:lnTo>
                  <a:lnTo>
                    <a:pt x="1" y="9808"/>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44"/>
            <p:cNvSpPr/>
            <p:nvPr/>
          </p:nvSpPr>
          <p:spPr>
            <a:xfrm>
              <a:off x="6868446" y="3884595"/>
              <a:ext cx="848222" cy="851120"/>
            </a:xfrm>
            <a:custGeom>
              <a:rect b="b" l="l" r="r" t="t"/>
              <a:pathLst>
                <a:path extrusionOk="0" h="14391" w="14342">
                  <a:moveTo>
                    <a:pt x="14214" y="8281"/>
                  </a:moveTo>
                  <a:lnTo>
                    <a:pt x="12811" y="8253"/>
                  </a:lnTo>
                  <a:lnTo>
                    <a:pt x="10722" y="8058"/>
                  </a:lnTo>
                  <a:lnTo>
                    <a:pt x="8207" y="7249"/>
                  </a:lnTo>
                  <a:lnTo>
                    <a:pt x="1" y="0"/>
                  </a:lnTo>
                  <a:lnTo>
                    <a:pt x="25" y="6697"/>
                  </a:lnTo>
                  <a:lnTo>
                    <a:pt x="8335" y="13362"/>
                  </a:lnTo>
                  <a:lnTo>
                    <a:pt x="10849" y="14168"/>
                  </a:lnTo>
                  <a:lnTo>
                    <a:pt x="12938" y="14362"/>
                  </a:lnTo>
                  <a:lnTo>
                    <a:pt x="14342" y="1439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44"/>
            <p:cNvSpPr/>
            <p:nvPr/>
          </p:nvSpPr>
          <p:spPr>
            <a:xfrm>
              <a:off x="6868268" y="3649087"/>
              <a:ext cx="837580" cy="725504"/>
            </a:xfrm>
            <a:custGeom>
              <a:rect b="b" l="l" r="r" t="t"/>
              <a:pathLst>
                <a:path extrusionOk="0" h="12267" w="14162">
                  <a:moveTo>
                    <a:pt x="4" y="4194"/>
                  </a:moveTo>
                  <a:cubicBezTo>
                    <a:pt x="4" y="4159"/>
                    <a:pt x="0" y="4124"/>
                    <a:pt x="0" y="4088"/>
                  </a:cubicBezTo>
                  <a:cubicBezTo>
                    <a:pt x="0" y="1833"/>
                    <a:pt x="3172" y="1"/>
                    <a:pt x="7083" y="1"/>
                  </a:cubicBezTo>
                  <a:cubicBezTo>
                    <a:pt x="10993" y="1"/>
                    <a:pt x="14161" y="1833"/>
                    <a:pt x="14161" y="4088"/>
                  </a:cubicBezTo>
                  <a:cubicBezTo>
                    <a:pt x="10250" y="4088"/>
                    <a:pt x="7083" y="5919"/>
                    <a:pt x="7083" y="8179"/>
                  </a:cubicBezTo>
                  <a:cubicBezTo>
                    <a:pt x="7083" y="10400"/>
                    <a:pt x="10152" y="12210"/>
                    <a:pt x="13977" y="12263"/>
                  </a:cubicBezTo>
                  <a:cubicBezTo>
                    <a:pt x="6304" y="12210"/>
                    <a:pt x="103" y="8628"/>
                    <a:pt x="4" y="4194"/>
                  </a:cubicBezTo>
                  <a:close/>
                  <a:moveTo>
                    <a:pt x="14161" y="12267"/>
                  </a:moveTo>
                  <a:cubicBezTo>
                    <a:pt x="14101" y="12267"/>
                    <a:pt x="14041" y="12267"/>
                    <a:pt x="13977" y="12263"/>
                  </a:cubicBezTo>
                  <a:cubicBezTo>
                    <a:pt x="14038" y="12267"/>
                    <a:pt x="14101" y="12267"/>
                    <a:pt x="14161" y="1226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1" name="Google Shape;7531;p44"/>
          <p:cNvGrpSpPr/>
          <p:nvPr/>
        </p:nvGrpSpPr>
        <p:grpSpPr>
          <a:xfrm>
            <a:off x="2665916" y="409177"/>
            <a:ext cx="1819261" cy="1860881"/>
            <a:chOff x="2665916" y="409177"/>
            <a:chExt cx="1819261" cy="1860881"/>
          </a:xfrm>
        </p:grpSpPr>
        <p:sp>
          <p:nvSpPr>
            <p:cNvPr id="7532" name="Google Shape;7532;p44"/>
            <p:cNvSpPr/>
            <p:nvPr/>
          </p:nvSpPr>
          <p:spPr>
            <a:xfrm>
              <a:off x="3073436" y="507731"/>
              <a:ext cx="202992" cy="637762"/>
            </a:xfrm>
            <a:custGeom>
              <a:rect b="b" l="l" r="r" t="t"/>
              <a:pathLst>
                <a:path extrusionOk="0" h="16152" w="5141">
                  <a:moveTo>
                    <a:pt x="0" y="16152"/>
                  </a:moveTo>
                  <a:lnTo>
                    <a:pt x="5141" y="16152"/>
                  </a:lnTo>
                  <a:lnTo>
                    <a:pt x="5141" y="1"/>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44"/>
            <p:cNvSpPr/>
            <p:nvPr/>
          </p:nvSpPr>
          <p:spPr>
            <a:xfrm>
              <a:off x="2665916" y="1353180"/>
              <a:ext cx="890308" cy="448905"/>
            </a:xfrm>
            <a:custGeom>
              <a:rect b="b" l="l" r="r" t="t"/>
              <a:pathLst>
                <a:path extrusionOk="0" h="11369" w="22548">
                  <a:moveTo>
                    <a:pt x="0" y="7416"/>
                  </a:moveTo>
                  <a:cubicBezTo>
                    <a:pt x="2614" y="8734"/>
                    <a:pt x="5230" y="10053"/>
                    <a:pt x="7843" y="11368"/>
                  </a:cubicBezTo>
                  <a:cubicBezTo>
                    <a:pt x="8967" y="10799"/>
                    <a:pt x="10091" y="10233"/>
                    <a:pt x="11222" y="9664"/>
                  </a:cubicBezTo>
                  <a:cubicBezTo>
                    <a:pt x="12567" y="8989"/>
                    <a:pt x="13744" y="8974"/>
                    <a:pt x="14345" y="9565"/>
                  </a:cubicBezTo>
                  <a:cubicBezTo>
                    <a:pt x="14550" y="9869"/>
                    <a:pt x="15116" y="10269"/>
                    <a:pt x="15370" y="10396"/>
                  </a:cubicBezTo>
                  <a:lnTo>
                    <a:pt x="15756" y="10566"/>
                  </a:lnTo>
                  <a:lnTo>
                    <a:pt x="15989" y="10654"/>
                  </a:lnTo>
                  <a:lnTo>
                    <a:pt x="16250" y="10739"/>
                  </a:lnTo>
                  <a:cubicBezTo>
                    <a:pt x="16250" y="10742"/>
                    <a:pt x="16258" y="10742"/>
                    <a:pt x="16261" y="10739"/>
                  </a:cubicBezTo>
                  <a:lnTo>
                    <a:pt x="16958" y="10898"/>
                  </a:lnTo>
                  <a:lnTo>
                    <a:pt x="17707" y="10990"/>
                  </a:lnTo>
                  <a:cubicBezTo>
                    <a:pt x="18822" y="11065"/>
                    <a:pt x="19970" y="10898"/>
                    <a:pt x="20798" y="10481"/>
                  </a:cubicBezTo>
                  <a:cubicBezTo>
                    <a:pt x="21625" y="10063"/>
                    <a:pt x="21947" y="9490"/>
                    <a:pt x="21795" y="8929"/>
                  </a:cubicBezTo>
                  <a:lnTo>
                    <a:pt x="21724" y="8752"/>
                  </a:lnTo>
                  <a:lnTo>
                    <a:pt x="21618" y="8550"/>
                  </a:lnTo>
                  <a:lnTo>
                    <a:pt x="21583" y="8504"/>
                  </a:lnTo>
                  <a:cubicBezTo>
                    <a:pt x="21583" y="8498"/>
                    <a:pt x="21575" y="8490"/>
                    <a:pt x="21558" y="8483"/>
                  </a:cubicBezTo>
                  <a:lnTo>
                    <a:pt x="21523" y="8434"/>
                  </a:lnTo>
                  <a:lnTo>
                    <a:pt x="21487" y="8391"/>
                  </a:lnTo>
                  <a:lnTo>
                    <a:pt x="21487" y="8384"/>
                  </a:lnTo>
                  <a:lnTo>
                    <a:pt x="21384" y="8281"/>
                  </a:lnTo>
                  <a:cubicBezTo>
                    <a:pt x="21374" y="8278"/>
                    <a:pt x="21367" y="8268"/>
                    <a:pt x="21363" y="8257"/>
                  </a:cubicBezTo>
                  <a:cubicBezTo>
                    <a:pt x="21349" y="8253"/>
                    <a:pt x="21349" y="8243"/>
                    <a:pt x="21338" y="8239"/>
                  </a:cubicBezTo>
                  <a:cubicBezTo>
                    <a:pt x="21338" y="8232"/>
                    <a:pt x="21325" y="8229"/>
                    <a:pt x="21325" y="8222"/>
                  </a:cubicBezTo>
                  <a:lnTo>
                    <a:pt x="21289" y="8193"/>
                  </a:lnTo>
                  <a:lnTo>
                    <a:pt x="21070" y="8020"/>
                  </a:lnTo>
                  <a:lnTo>
                    <a:pt x="21063" y="8020"/>
                  </a:lnTo>
                  <a:lnTo>
                    <a:pt x="21010" y="7977"/>
                  </a:lnTo>
                  <a:lnTo>
                    <a:pt x="20695" y="7786"/>
                  </a:lnTo>
                  <a:lnTo>
                    <a:pt x="20614" y="7747"/>
                  </a:lnTo>
                  <a:cubicBezTo>
                    <a:pt x="20359" y="7620"/>
                    <a:pt x="19564" y="7334"/>
                    <a:pt x="18970" y="7235"/>
                  </a:cubicBezTo>
                  <a:cubicBezTo>
                    <a:pt x="17799" y="6934"/>
                    <a:pt x="17820" y="6334"/>
                    <a:pt x="19168" y="5658"/>
                  </a:cubicBezTo>
                  <a:cubicBezTo>
                    <a:pt x="20292" y="5089"/>
                    <a:pt x="21420" y="4519"/>
                    <a:pt x="22548" y="3950"/>
                  </a:cubicBezTo>
                  <a:cubicBezTo>
                    <a:pt x="19935" y="2638"/>
                    <a:pt x="17315" y="1319"/>
                    <a:pt x="14702" y="1"/>
                  </a:cubicBezTo>
                  <a:cubicBezTo>
                    <a:pt x="13577" y="570"/>
                    <a:pt x="12450" y="1140"/>
                    <a:pt x="11325" y="1705"/>
                  </a:cubicBezTo>
                  <a:cubicBezTo>
                    <a:pt x="9978" y="2384"/>
                    <a:pt x="9954" y="2982"/>
                    <a:pt x="11127" y="3286"/>
                  </a:cubicBezTo>
                  <a:cubicBezTo>
                    <a:pt x="11721" y="3385"/>
                    <a:pt x="12517" y="3671"/>
                    <a:pt x="12768" y="3798"/>
                  </a:cubicBezTo>
                  <a:lnTo>
                    <a:pt x="12853" y="3837"/>
                  </a:lnTo>
                  <a:lnTo>
                    <a:pt x="13167" y="4025"/>
                  </a:lnTo>
                  <a:lnTo>
                    <a:pt x="13221" y="4067"/>
                  </a:lnTo>
                  <a:lnTo>
                    <a:pt x="13228" y="4067"/>
                  </a:lnTo>
                  <a:lnTo>
                    <a:pt x="13447" y="4244"/>
                  </a:lnTo>
                  <a:lnTo>
                    <a:pt x="13482" y="4268"/>
                  </a:lnTo>
                  <a:cubicBezTo>
                    <a:pt x="13482" y="4279"/>
                    <a:pt x="13497" y="4279"/>
                    <a:pt x="13497" y="4289"/>
                  </a:cubicBezTo>
                  <a:cubicBezTo>
                    <a:pt x="13507" y="4293"/>
                    <a:pt x="13507" y="4300"/>
                    <a:pt x="13518" y="4304"/>
                  </a:cubicBezTo>
                  <a:cubicBezTo>
                    <a:pt x="13525" y="4318"/>
                    <a:pt x="13531" y="4325"/>
                    <a:pt x="13543" y="4328"/>
                  </a:cubicBezTo>
                  <a:lnTo>
                    <a:pt x="13645" y="4435"/>
                  </a:lnTo>
                  <a:lnTo>
                    <a:pt x="13645" y="4438"/>
                  </a:lnTo>
                  <a:lnTo>
                    <a:pt x="13680" y="4480"/>
                  </a:lnTo>
                  <a:lnTo>
                    <a:pt x="13716" y="4534"/>
                  </a:lnTo>
                  <a:cubicBezTo>
                    <a:pt x="13733" y="4537"/>
                    <a:pt x="13740" y="4544"/>
                    <a:pt x="13740" y="4555"/>
                  </a:cubicBezTo>
                  <a:lnTo>
                    <a:pt x="13776" y="4597"/>
                  </a:lnTo>
                  <a:lnTo>
                    <a:pt x="13882" y="4799"/>
                  </a:lnTo>
                  <a:lnTo>
                    <a:pt x="13952" y="4979"/>
                  </a:lnTo>
                  <a:cubicBezTo>
                    <a:pt x="14101" y="5541"/>
                    <a:pt x="13783" y="6114"/>
                    <a:pt x="12955" y="6528"/>
                  </a:cubicBezTo>
                  <a:cubicBezTo>
                    <a:pt x="11986" y="7016"/>
                    <a:pt x="10682" y="7143"/>
                    <a:pt x="9462" y="6998"/>
                  </a:cubicBezTo>
                  <a:lnTo>
                    <a:pt x="9115" y="6945"/>
                  </a:lnTo>
                  <a:lnTo>
                    <a:pt x="8419" y="6786"/>
                  </a:lnTo>
                  <a:cubicBezTo>
                    <a:pt x="8415" y="6789"/>
                    <a:pt x="8409" y="6789"/>
                    <a:pt x="8409" y="6786"/>
                  </a:cubicBezTo>
                  <a:lnTo>
                    <a:pt x="8146" y="6705"/>
                  </a:lnTo>
                  <a:lnTo>
                    <a:pt x="7913" y="6616"/>
                  </a:lnTo>
                  <a:cubicBezTo>
                    <a:pt x="7839" y="6655"/>
                    <a:pt x="6906" y="6100"/>
                    <a:pt x="6503" y="5616"/>
                  </a:cubicBezTo>
                  <a:cubicBezTo>
                    <a:pt x="5902" y="5025"/>
                    <a:pt x="4724" y="5035"/>
                    <a:pt x="3381" y="5714"/>
                  </a:cubicBezTo>
                  <a:cubicBezTo>
                    <a:pt x="2249" y="6284"/>
                    <a:pt x="1124" y="6850"/>
                    <a:pt x="0" y="7416"/>
                  </a:cubicBezTo>
                  <a:close/>
                </a:path>
              </a:pathLst>
            </a:custGeom>
            <a:solidFill>
              <a:srgbClr val="8E8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44"/>
            <p:cNvSpPr/>
            <p:nvPr/>
          </p:nvSpPr>
          <p:spPr>
            <a:xfrm>
              <a:off x="2975554" y="1509145"/>
              <a:ext cx="890347" cy="448865"/>
            </a:xfrm>
            <a:custGeom>
              <a:rect b="b" l="l" r="r" t="t"/>
              <a:pathLst>
                <a:path extrusionOk="0" h="11368" w="22549">
                  <a:moveTo>
                    <a:pt x="1" y="7418"/>
                  </a:moveTo>
                  <a:cubicBezTo>
                    <a:pt x="2613" y="8737"/>
                    <a:pt x="5230" y="10056"/>
                    <a:pt x="7843" y="11368"/>
                  </a:cubicBezTo>
                  <a:cubicBezTo>
                    <a:pt x="8968" y="10802"/>
                    <a:pt x="10092" y="10236"/>
                    <a:pt x="11223" y="9667"/>
                  </a:cubicBezTo>
                  <a:cubicBezTo>
                    <a:pt x="12566" y="8988"/>
                    <a:pt x="13748" y="8977"/>
                    <a:pt x="14348" y="9568"/>
                  </a:cubicBezTo>
                  <a:cubicBezTo>
                    <a:pt x="14550" y="9868"/>
                    <a:pt x="15116" y="10268"/>
                    <a:pt x="15371" y="10395"/>
                  </a:cubicBezTo>
                  <a:lnTo>
                    <a:pt x="15756" y="10568"/>
                  </a:lnTo>
                  <a:lnTo>
                    <a:pt x="15989" y="10653"/>
                  </a:lnTo>
                  <a:lnTo>
                    <a:pt x="16251" y="10738"/>
                  </a:lnTo>
                  <a:cubicBezTo>
                    <a:pt x="16251" y="10742"/>
                    <a:pt x="16258" y="10742"/>
                    <a:pt x="16262" y="10738"/>
                  </a:cubicBezTo>
                  <a:lnTo>
                    <a:pt x="16958" y="10897"/>
                  </a:lnTo>
                  <a:lnTo>
                    <a:pt x="17708" y="10989"/>
                  </a:lnTo>
                  <a:cubicBezTo>
                    <a:pt x="18821" y="11067"/>
                    <a:pt x="19970" y="10897"/>
                    <a:pt x="20798" y="10480"/>
                  </a:cubicBezTo>
                  <a:cubicBezTo>
                    <a:pt x="21625" y="10063"/>
                    <a:pt x="21947" y="9491"/>
                    <a:pt x="21799" y="8931"/>
                  </a:cubicBezTo>
                  <a:lnTo>
                    <a:pt x="21724" y="8751"/>
                  </a:lnTo>
                  <a:lnTo>
                    <a:pt x="21618" y="8549"/>
                  </a:lnTo>
                  <a:lnTo>
                    <a:pt x="21582" y="8507"/>
                  </a:lnTo>
                  <a:cubicBezTo>
                    <a:pt x="21582" y="8497"/>
                    <a:pt x="21576" y="8489"/>
                    <a:pt x="21558" y="8486"/>
                  </a:cubicBezTo>
                  <a:lnTo>
                    <a:pt x="21523" y="8433"/>
                  </a:lnTo>
                  <a:lnTo>
                    <a:pt x="21487" y="8391"/>
                  </a:lnTo>
                  <a:lnTo>
                    <a:pt x="21487" y="8387"/>
                  </a:lnTo>
                  <a:lnTo>
                    <a:pt x="21385" y="8281"/>
                  </a:lnTo>
                  <a:cubicBezTo>
                    <a:pt x="21375" y="8277"/>
                    <a:pt x="21367" y="8270"/>
                    <a:pt x="21364" y="8256"/>
                  </a:cubicBezTo>
                  <a:cubicBezTo>
                    <a:pt x="21349" y="8252"/>
                    <a:pt x="21349" y="8246"/>
                    <a:pt x="21339" y="8242"/>
                  </a:cubicBezTo>
                  <a:cubicBezTo>
                    <a:pt x="21339" y="8231"/>
                    <a:pt x="21328" y="8231"/>
                    <a:pt x="21328" y="8221"/>
                  </a:cubicBezTo>
                  <a:lnTo>
                    <a:pt x="21290" y="8192"/>
                  </a:lnTo>
                  <a:lnTo>
                    <a:pt x="21070" y="8019"/>
                  </a:lnTo>
                  <a:lnTo>
                    <a:pt x="21067" y="8019"/>
                  </a:lnTo>
                  <a:lnTo>
                    <a:pt x="21010" y="7977"/>
                  </a:lnTo>
                  <a:lnTo>
                    <a:pt x="20696" y="7789"/>
                  </a:lnTo>
                  <a:lnTo>
                    <a:pt x="20614" y="7751"/>
                  </a:lnTo>
                  <a:cubicBezTo>
                    <a:pt x="20360" y="7624"/>
                    <a:pt x="19564" y="7337"/>
                    <a:pt x="18970" y="7238"/>
                  </a:cubicBezTo>
                  <a:cubicBezTo>
                    <a:pt x="17800" y="6934"/>
                    <a:pt x="17821" y="6336"/>
                    <a:pt x="19168" y="5658"/>
                  </a:cubicBezTo>
                  <a:cubicBezTo>
                    <a:pt x="20293" y="5092"/>
                    <a:pt x="21424" y="4522"/>
                    <a:pt x="22548" y="3954"/>
                  </a:cubicBezTo>
                  <a:cubicBezTo>
                    <a:pt x="19935" y="2638"/>
                    <a:pt x="17315" y="1319"/>
                    <a:pt x="14706" y="0"/>
                  </a:cubicBezTo>
                  <a:cubicBezTo>
                    <a:pt x="13578" y="569"/>
                    <a:pt x="12450" y="1139"/>
                    <a:pt x="11326" y="1708"/>
                  </a:cubicBezTo>
                  <a:cubicBezTo>
                    <a:pt x="9978" y="2384"/>
                    <a:pt x="9957" y="2984"/>
                    <a:pt x="11128" y="3285"/>
                  </a:cubicBezTo>
                  <a:cubicBezTo>
                    <a:pt x="11722" y="3384"/>
                    <a:pt x="12517" y="3670"/>
                    <a:pt x="12772" y="3797"/>
                  </a:cubicBezTo>
                  <a:lnTo>
                    <a:pt x="12853" y="3836"/>
                  </a:lnTo>
                  <a:lnTo>
                    <a:pt x="13168" y="4027"/>
                  </a:lnTo>
                  <a:lnTo>
                    <a:pt x="13221" y="4070"/>
                  </a:lnTo>
                  <a:lnTo>
                    <a:pt x="13228" y="4070"/>
                  </a:lnTo>
                  <a:lnTo>
                    <a:pt x="13447" y="4243"/>
                  </a:lnTo>
                  <a:lnTo>
                    <a:pt x="13483" y="4272"/>
                  </a:lnTo>
                  <a:cubicBezTo>
                    <a:pt x="13483" y="4279"/>
                    <a:pt x="13496" y="4282"/>
                    <a:pt x="13496" y="4289"/>
                  </a:cubicBezTo>
                  <a:cubicBezTo>
                    <a:pt x="13507" y="4293"/>
                    <a:pt x="13507" y="4303"/>
                    <a:pt x="13521" y="4307"/>
                  </a:cubicBezTo>
                  <a:cubicBezTo>
                    <a:pt x="13525" y="4318"/>
                    <a:pt x="13532" y="4328"/>
                    <a:pt x="13542" y="4331"/>
                  </a:cubicBezTo>
                  <a:lnTo>
                    <a:pt x="13645" y="4434"/>
                  </a:lnTo>
                  <a:lnTo>
                    <a:pt x="13645" y="4441"/>
                  </a:lnTo>
                  <a:lnTo>
                    <a:pt x="13681" y="4484"/>
                  </a:lnTo>
                  <a:lnTo>
                    <a:pt x="13716" y="4533"/>
                  </a:lnTo>
                  <a:cubicBezTo>
                    <a:pt x="13733" y="4540"/>
                    <a:pt x="13741" y="4548"/>
                    <a:pt x="13741" y="4554"/>
                  </a:cubicBezTo>
                  <a:lnTo>
                    <a:pt x="13776" y="4600"/>
                  </a:lnTo>
                  <a:lnTo>
                    <a:pt x="13882" y="4802"/>
                  </a:lnTo>
                  <a:lnTo>
                    <a:pt x="13953" y="4979"/>
                  </a:lnTo>
                  <a:cubicBezTo>
                    <a:pt x="14105" y="5540"/>
                    <a:pt x="13783" y="6113"/>
                    <a:pt x="12956" y="6531"/>
                  </a:cubicBezTo>
                  <a:cubicBezTo>
                    <a:pt x="11987" y="7019"/>
                    <a:pt x="10682" y="7143"/>
                    <a:pt x="9462" y="6997"/>
                  </a:cubicBezTo>
                  <a:lnTo>
                    <a:pt x="9116" y="6948"/>
                  </a:lnTo>
                  <a:lnTo>
                    <a:pt x="8419" y="6789"/>
                  </a:lnTo>
                  <a:cubicBezTo>
                    <a:pt x="8416" y="6792"/>
                    <a:pt x="8408" y="6792"/>
                    <a:pt x="8408" y="6789"/>
                  </a:cubicBezTo>
                  <a:lnTo>
                    <a:pt x="8147" y="6704"/>
                  </a:lnTo>
                  <a:lnTo>
                    <a:pt x="7914" y="6616"/>
                  </a:lnTo>
                  <a:cubicBezTo>
                    <a:pt x="7840" y="6655"/>
                    <a:pt x="6906" y="6100"/>
                    <a:pt x="6503" y="5615"/>
                  </a:cubicBezTo>
                  <a:cubicBezTo>
                    <a:pt x="5902" y="5024"/>
                    <a:pt x="4725" y="5039"/>
                    <a:pt x="3380" y="5714"/>
                  </a:cubicBezTo>
                  <a:cubicBezTo>
                    <a:pt x="2249" y="6283"/>
                    <a:pt x="1125" y="6849"/>
                    <a:pt x="1" y="7418"/>
                  </a:cubicBezTo>
                  <a:close/>
                </a:path>
              </a:pathLst>
            </a:custGeom>
            <a:solidFill>
              <a:srgbClr val="15A3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44"/>
            <p:cNvSpPr/>
            <p:nvPr/>
          </p:nvSpPr>
          <p:spPr>
            <a:xfrm>
              <a:off x="3285231" y="1665228"/>
              <a:ext cx="890308" cy="448865"/>
            </a:xfrm>
            <a:custGeom>
              <a:rect b="b" l="l" r="r" t="t"/>
              <a:pathLst>
                <a:path extrusionOk="0" h="11368" w="22548">
                  <a:moveTo>
                    <a:pt x="0" y="7415"/>
                  </a:moveTo>
                  <a:cubicBezTo>
                    <a:pt x="2613" y="8733"/>
                    <a:pt x="5229" y="10052"/>
                    <a:pt x="7842" y="11367"/>
                  </a:cubicBezTo>
                  <a:cubicBezTo>
                    <a:pt x="8966" y="10799"/>
                    <a:pt x="10091" y="10233"/>
                    <a:pt x="11223" y="9663"/>
                  </a:cubicBezTo>
                  <a:cubicBezTo>
                    <a:pt x="12566" y="8984"/>
                    <a:pt x="13747" y="8974"/>
                    <a:pt x="14348" y="9564"/>
                  </a:cubicBezTo>
                  <a:cubicBezTo>
                    <a:pt x="14550" y="9869"/>
                    <a:pt x="15118" y="10268"/>
                    <a:pt x="15370" y="10396"/>
                  </a:cubicBezTo>
                  <a:lnTo>
                    <a:pt x="15755" y="10565"/>
                  </a:lnTo>
                  <a:lnTo>
                    <a:pt x="15988" y="10654"/>
                  </a:lnTo>
                  <a:lnTo>
                    <a:pt x="16250" y="10738"/>
                  </a:lnTo>
                  <a:lnTo>
                    <a:pt x="16264" y="10738"/>
                  </a:lnTo>
                  <a:lnTo>
                    <a:pt x="16957" y="10894"/>
                  </a:lnTo>
                  <a:lnTo>
                    <a:pt x="17707" y="10990"/>
                  </a:lnTo>
                  <a:cubicBezTo>
                    <a:pt x="18821" y="11063"/>
                    <a:pt x="19970" y="10894"/>
                    <a:pt x="20797" y="10481"/>
                  </a:cubicBezTo>
                  <a:cubicBezTo>
                    <a:pt x="21624" y="10063"/>
                    <a:pt x="21946" y="9490"/>
                    <a:pt x="21798" y="8928"/>
                  </a:cubicBezTo>
                  <a:lnTo>
                    <a:pt x="21724" y="8748"/>
                  </a:lnTo>
                  <a:lnTo>
                    <a:pt x="21618" y="8550"/>
                  </a:lnTo>
                  <a:lnTo>
                    <a:pt x="21582" y="8503"/>
                  </a:lnTo>
                  <a:cubicBezTo>
                    <a:pt x="21582" y="8493"/>
                    <a:pt x="21575" y="8490"/>
                    <a:pt x="21557" y="8482"/>
                  </a:cubicBezTo>
                  <a:lnTo>
                    <a:pt x="21522" y="8433"/>
                  </a:lnTo>
                  <a:lnTo>
                    <a:pt x="21487" y="8390"/>
                  </a:lnTo>
                  <a:lnTo>
                    <a:pt x="21487" y="8384"/>
                  </a:lnTo>
                  <a:lnTo>
                    <a:pt x="21388" y="8278"/>
                  </a:lnTo>
                  <a:cubicBezTo>
                    <a:pt x="21373" y="8274"/>
                    <a:pt x="21366" y="8267"/>
                    <a:pt x="21363" y="8256"/>
                  </a:cubicBezTo>
                  <a:cubicBezTo>
                    <a:pt x="21349" y="8253"/>
                    <a:pt x="21349" y="8242"/>
                    <a:pt x="21338" y="8239"/>
                  </a:cubicBezTo>
                  <a:cubicBezTo>
                    <a:pt x="21338" y="8232"/>
                    <a:pt x="21327" y="8228"/>
                    <a:pt x="21327" y="8217"/>
                  </a:cubicBezTo>
                  <a:lnTo>
                    <a:pt x="21292" y="8193"/>
                  </a:lnTo>
                  <a:lnTo>
                    <a:pt x="21069" y="8020"/>
                  </a:lnTo>
                  <a:lnTo>
                    <a:pt x="21066" y="8020"/>
                  </a:lnTo>
                  <a:lnTo>
                    <a:pt x="21009" y="7977"/>
                  </a:lnTo>
                  <a:lnTo>
                    <a:pt x="20694" y="7786"/>
                  </a:lnTo>
                  <a:lnTo>
                    <a:pt x="20613" y="7747"/>
                  </a:lnTo>
                  <a:cubicBezTo>
                    <a:pt x="20358" y="7620"/>
                    <a:pt x="19567" y="7333"/>
                    <a:pt x="18969" y="7235"/>
                  </a:cubicBezTo>
                  <a:cubicBezTo>
                    <a:pt x="17799" y="6933"/>
                    <a:pt x="17820" y="6333"/>
                    <a:pt x="19167" y="5657"/>
                  </a:cubicBezTo>
                  <a:cubicBezTo>
                    <a:pt x="20291" y="5088"/>
                    <a:pt x="21423" y="4519"/>
                    <a:pt x="22548" y="3950"/>
                  </a:cubicBezTo>
                  <a:cubicBezTo>
                    <a:pt x="19934" y="2638"/>
                    <a:pt x="17315" y="1319"/>
                    <a:pt x="14705" y="1"/>
                  </a:cubicBezTo>
                  <a:cubicBezTo>
                    <a:pt x="13581" y="569"/>
                    <a:pt x="12450" y="1139"/>
                    <a:pt x="11325" y="1705"/>
                  </a:cubicBezTo>
                  <a:cubicBezTo>
                    <a:pt x="9978" y="2383"/>
                    <a:pt x="9957" y="2981"/>
                    <a:pt x="11127" y="3285"/>
                  </a:cubicBezTo>
                  <a:cubicBezTo>
                    <a:pt x="11721" y="3384"/>
                    <a:pt x="12517" y="3671"/>
                    <a:pt x="12771" y="3798"/>
                  </a:cubicBezTo>
                  <a:lnTo>
                    <a:pt x="12853" y="3836"/>
                  </a:lnTo>
                  <a:lnTo>
                    <a:pt x="13167" y="4024"/>
                  </a:lnTo>
                  <a:lnTo>
                    <a:pt x="13224" y="4066"/>
                  </a:lnTo>
                  <a:lnTo>
                    <a:pt x="13227" y="4066"/>
                  </a:lnTo>
                  <a:lnTo>
                    <a:pt x="13447" y="4239"/>
                  </a:lnTo>
                  <a:lnTo>
                    <a:pt x="13485" y="4268"/>
                  </a:lnTo>
                  <a:cubicBezTo>
                    <a:pt x="13485" y="4278"/>
                    <a:pt x="13496" y="4278"/>
                    <a:pt x="13496" y="4289"/>
                  </a:cubicBezTo>
                  <a:cubicBezTo>
                    <a:pt x="13506" y="4293"/>
                    <a:pt x="13506" y="4299"/>
                    <a:pt x="13521" y="4303"/>
                  </a:cubicBezTo>
                  <a:cubicBezTo>
                    <a:pt x="13524" y="4317"/>
                    <a:pt x="13532" y="4324"/>
                    <a:pt x="13542" y="4328"/>
                  </a:cubicBezTo>
                  <a:lnTo>
                    <a:pt x="13644" y="4434"/>
                  </a:lnTo>
                  <a:lnTo>
                    <a:pt x="13644" y="4438"/>
                  </a:lnTo>
                  <a:lnTo>
                    <a:pt x="13680" y="4480"/>
                  </a:lnTo>
                  <a:lnTo>
                    <a:pt x="13715" y="4533"/>
                  </a:lnTo>
                  <a:cubicBezTo>
                    <a:pt x="13733" y="4536"/>
                    <a:pt x="13739" y="4544"/>
                    <a:pt x="13739" y="4554"/>
                  </a:cubicBezTo>
                  <a:lnTo>
                    <a:pt x="13775" y="4596"/>
                  </a:lnTo>
                  <a:lnTo>
                    <a:pt x="13881" y="4798"/>
                  </a:lnTo>
                  <a:lnTo>
                    <a:pt x="13956" y="4978"/>
                  </a:lnTo>
                  <a:cubicBezTo>
                    <a:pt x="14104" y="5538"/>
                    <a:pt x="13782" y="6110"/>
                    <a:pt x="12955" y="6527"/>
                  </a:cubicBezTo>
                  <a:cubicBezTo>
                    <a:pt x="11986" y="7015"/>
                    <a:pt x="10681" y="7142"/>
                    <a:pt x="9462" y="6994"/>
                  </a:cubicBezTo>
                  <a:lnTo>
                    <a:pt x="9115" y="6944"/>
                  </a:lnTo>
                  <a:lnTo>
                    <a:pt x="8419" y="6785"/>
                  </a:lnTo>
                  <a:cubicBezTo>
                    <a:pt x="8415" y="6789"/>
                    <a:pt x="8408" y="6789"/>
                    <a:pt x="8408" y="6785"/>
                  </a:cubicBezTo>
                  <a:lnTo>
                    <a:pt x="8146" y="6700"/>
                  </a:lnTo>
                  <a:lnTo>
                    <a:pt x="7913" y="6615"/>
                  </a:lnTo>
                  <a:cubicBezTo>
                    <a:pt x="7838" y="6654"/>
                    <a:pt x="6905" y="6099"/>
                    <a:pt x="6505" y="5615"/>
                  </a:cubicBezTo>
                  <a:cubicBezTo>
                    <a:pt x="5905" y="5024"/>
                    <a:pt x="4723" y="5035"/>
                    <a:pt x="3380" y="5714"/>
                  </a:cubicBezTo>
                  <a:cubicBezTo>
                    <a:pt x="2249" y="6283"/>
                    <a:pt x="1125" y="6849"/>
                    <a:pt x="0" y="7415"/>
                  </a:cubicBezTo>
                  <a:close/>
                </a:path>
              </a:pathLst>
            </a:custGeom>
            <a:solidFill>
              <a:srgbClr val="E345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44"/>
            <p:cNvSpPr/>
            <p:nvPr/>
          </p:nvSpPr>
          <p:spPr>
            <a:xfrm>
              <a:off x="3042283" y="565221"/>
              <a:ext cx="513937" cy="1203226"/>
            </a:xfrm>
            <a:custGeom>
              <a:rect b="b" l="l" r="r" t="t"/>
              <a:pathLst>
                <a:path extrusionOk="0" h="30473" w="13016">
                  <a:moveTo>
                    <a:pt x="13016" y="1"/>
                  </a:moveTo>
                  <a:lnTo>
                    <a:pt x="1" y="6564"/>
                  </a:lnTo>
                  <a:lnTo>
                    <a:pt x="1" y="30472"/>
                  </a:lnTo>
                  <a:lnTo>
                    <a:pt x="13016" y="23906"/>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44"/>
            <p:cNvSpPr/>
            <p:nvPr/>
          </p:nvSpPr>
          <p:spPr>
            <a:xfrm>
              <a:off x="2975554" y="763474"/>
              <a:ext cx="552316" cy="1038613"/>
            </a:xfrm>
            <a:custGeom>
              <a:rect b="b" l="l" r="r" t="t"/>
              <a:pathLst>
                <a:path extrusionOk="0" h="26304" w="13988">
                  <a:moveTo>
                    <a:pt x="13988" y="262"/>
                  </a:moveTo>
                  <a:lnTo>
                    <a:pt x="13988" y="262"/>
                  </a:lnTo>
                  <a:cubicBezTo>
                    <a:pt x="13971" y="722"/>
                    <a:pt x="13631" y="1168"/>
                    <a:pt x="12956" y="1507"/>
                  </a:cubicBezTo>
                  <a:cubicBezTo>
                    <a:pt x="12128" y="1924"/>
                    <a:pt x="10980" y="2091"/>
                    <a:pt x="9865" y="2016"/>
                  </a:cubicBezTo>
                  <a:lnTo>
                    <a:pt x="9116" y="1924"/>
                  </a:lnTo>
                  <a:lnTo>
                    <a:pt x="8419" y="1765"/>
                  </a:lnTo>
                  <a:cubicBezTo>
                    <a:pt x="8416" y="1768"/>
                    <a:pt x="8408" y="1768"/>
                    <a:pt x="8408" y="1765"/>
                  </a:cubicBezTo>
                  <a:lnTo>
                    <a:pt x="8147" y="1680"/>
                  </a:lnTo>
                  <a:lnTo>
                    <a:pt x="7914" y="1595"/>
                  </a:lnTo>
                  <a:lnTo>
                    <a:pt x="7528" y="1422"/>
                  </a:lnTo>
                  <a:cubicBezTo>
                    <a:pt x="7274" y="1295"/>
                    <a:pt x="6708" y="895"/>
                    <a:pt x="6503" y="591"/>
                  </a:cubicBezTo>
                  <a:cubicBezTo>
                    <a:pt x="5902" y="1"/>
                    <a:pt x="4725" y="15"/>
                    <a:pt x="3380" y="691"/>
                  </a:cubicBezTo>
                  <a:cubicBezTo>
                    <a:pt x="2249" y="1263"/>
                    <a:pt x="1125" y="1829"/>
                    <a:pt x="1" y="2395"/>
                  </a:cubicBezTo>
                  <a:lnTo>
                    <a:pt x="1" y="26303"/>
                  </a:lnTo>
                  <a:cubicBezTo>
                    <a:pt x="1125" y="25734"/>
                    <a:pt x="2249" y="25168"/>
                    <a:pt x="3380" y="24599"/>
                  </a:cubicBezTo>
                  <a:cubicBezTo>
                    <a:pt x="4725" y="23924"/>
                    <a:pt x="5902" y="23909"/>
                    <a:pt x="6503" y="24500"/>
                  </a:cubicBezTo>
                  <a:cubicBezTo>
                    <a:pt x="6708" y="24804"/>
                    <a:pt x="7274" y="25204"/>
                    <a:pt x="7528" y="25331"/>
                  </a:cubicBezTo>
                  <a:lnTo>
                    <a:pt x="7914" y="25501"/>
                  </a:lnTo>
                  <a:lnTo>
                    <a:pt x="8147" y="25589"/>
                  </a:lnTo>
                  <a:lnTo>
                    <a:pt x="8408" y="25674"/>
                  </a:lnTo>
                  <a:cubicBezTo>
                    <a:pt x="8408" y="25677"/>
                    <a:pt x="8416" y="25677"/>
                    <a:pt x="8419" y="25674"/>
                  </a:cubicBezTo>
                  <a:lnTo>
                    <a:pt x="9116" y="25833"/>
                  </a:lnTo>
                  <a:lnTo>
                    <a:pt x="9865" y="25925"/>
                  </a:lnTo>
                  <a:cubicBezTo>
                    <a:pt x="10980" y="26000"/>
                    <a:pt x="12128" y="25833"/>
                    <a:pt x="12956" y="25416"/>
                  </a:cubicBezTo>
                  <a:cubicBezTo>
                    <a:pt x="13631" y="25073"/>
                    <a:pt x="13971" y="24627"/>
                    <a:pt x="13988" y="24171"/>
                  </a:cubicBezTo>
                  <a:lnTo>
                    <a:pt x="13988" y="2417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44"/>
            <p:cNvSpPr/>
            <p:nvPr/>
          </p:nvSpPr>
          <p:spPr>
            <a:xfrm>
              <a:off x="2975554" y="740731"/>
              <a:ext cx="232527" cy="1061357"/>
            </a:xfrm>
            <a:custGeom>
              <a:rect b="b" l="l" r="r" t="t"/>
              <a:pathLst>
                <a:path extrusionOk="0" h="26880" w="5889">
                  <a:moveTo>
                    <a:pt x="5888" y="1"/>
                  </a:moveTo>
                  <a:lnTo>
                    <a:pt x="1" y="2971"/>
                  </a:lnTo>
                  <a:lnTo>
                    <a:pt x="1" y="26879"/>
                  </a:lnTo>
                  <a:lnTo>
                    <a:pt x="5888" y="23909"/>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44"/>
            <p:cNvSpPr/>
            <p:nvPr/>
          </p:nvSpPr>
          <p:spPr>
            <a:xfrm>
              <a:off x="2665916" y="702076"/>
              <a:ext cx="309681" cy="1100013"/>
            </a:xfrm>
            <a:custGeom>
              <a:rect b="b" l="l" r="r" t="t"/>
              <a:pathLst>
                <a:path extrusionOk="0" h="27859" w="7843">
                  <a:moveTo>
                    <a:pt x="0" y="0"/>
                  </a:moveTo>
                  <a:lnTo>
                    <a:pt x="7843" y="3950"/>
                  </a:lnTo>
                  <a:lnTo>
                    <a:pt x="7843" y="27858"/>
                  </a:lnTo>
                  <a:lnTo>
                    <a:pt x="0" y="23906"/>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44"/>
            <p:cNvSpPr/>
            <p:nvPr/>
          </p:nvSpPr>
          <p:spPr>
            <a:xfrm>
              <a:off x="3351920" y="933970"/>
              <a:ext cx="513976" cy="990402"/>
            </a:xfrm>
            <a:custGeom>
              <a:rect b="b" l="l" r="r" t="t"/>
              <a:pathLst>
                <a:path extrusionOk="0" h="25083" w="13017">
                  <a:moveTo>
                    <a:pt x="13016" y="0"/>
                  </a:moveTo>
                  <a:lnTo>
                    <a:pt x="1" y="6566"/>
                  </a:lnTo>
                  <a:lnTo>
                    <a:pt x="1" y="25083"/>
                  </a:lnTo>
                  <a:lnTo>
                    <a:pt x="13016" y="1852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44"/>
            <p:cNvSpPr/>
            <p:nvPr/>
          </p:nvSpPr>
          <p:spPr>
            <a:xfrm>
              <a:off x="3285231" y="1132302"/>
              <a:ext cx="552316" cy="825710"/>
            </a:xfrm>
            <a:custGeom>
              <a:rect b="b" l="l" r="r" t="t"/>
              <a:pathLst>
                <a:path extrusionOk="0" h="20912" w="13988">
                  <a:moveTo>
                    <a:pt x="13987" y="263"/>
                  </a:moveTo>
                  <a:lnTo>
                    <a:pt x="13987" y="263"/>
                  </a:lnTo>
                  <a:cubicBezTo>
                    <a:pt x="13969" y="722"/>
                    <a:pt x="13630" y="1168"/>
                    <a:pt x="12955" y="1507"/>
                  </a:cubicBezTo>
                  <a:cubicBezTo>
                    <a:pt x="12127" y="1925"/>
                    <a:pt x="10978" y="2091"/>
                    <a:pt x="9865" y="2016"/>
                  </a:cubicBezTo>
                  <a:lnTo>
                    <a:pt x="9115" y="1925"/>
                  </a:lnTo>
                  <a:lnTo>
                    <a:pt x="8419" y="1766"/>
                  </a:lnTo>
                  <a:cubicBezTo>
                    <a:pt x="8415" y="1769"/>
                    <a:pt x="8408" y="1769"/>
                    <a:pt x="8408" y="1766"/>
                  </a:cubicBezTo>
                  <a:lnTo>
                    <a:pt x="8146" y="1681"/>
                  </a:lnTo>
                  <a:lnTo>
                    <a:pt x="7913" y="1596"/>
                  </a:lnTo>
                  <a:lnTo>
                    <a:pt x="7528" y="1422"/>
                  </a:lnTo>
                  <a:cubicBezTo>
                    <a:pt x="7273" y="1295"/>
                    <a:pt x="6707" y="896"/>
                    <a:pt x="6505" y="592"/>
                  </a:cubicBezTo>
                  <a:cubicBezTo>
                    <a:pt x="5905" y="1"/>
                    <a:pt x="4723" y="15"/>
                    <a:pt x="3380" y="691"/>
                  </a:cubicBezTo>
                  <a:cubicBezTo>
                    <a:pt x="2249" y="1260"/>
                    <a:pt x="1125" y="1830"/>
                    <a:pt x="0" y="2395"/>
                  </a:cubicBezTo>
                  <a:lnTo>
                    <a:pt x="0" y="20912"/>
                  </a:lnTo>
                  <a:cubicBezTo>
                    <a:pt x="1125" y="20346"/>
                    <a:pt x="2249" y="19780"/>
                    <a:pt x="3380" y="19211"/>
                  </a:cubicBezTo>
                  <a:cubicBezTo>
                    <a:pt x="4723" y="18532"/>
                    <a:pt x="5905" y="18521"/>
                    <a:pt x="6505" y="19112"/>
                  </a:cubicBezTo>
                  <a:cubicBezTo>
                    <a:pt x="6707" y="19412"/>
                    <a:pt x="7273" y="19812"/>
                    <a:pt x="7528" y="19939"/>
                  </a:cubicBezTo>
                  <a:lnTo>
                    <a:pt x="7913" y="20112"/>
                  </a:lnTo>
                  <a:lnTo>
                    <a:pt x="8146" y="20197"/>
                  </a:lnTo>
                  <a:lnTo>
                    <a:pt x="8408" y="20282"/>
                  </a:lnTo>
                  <a:cubicBezTo>
                    <a:pt x="8408" y="20286"/>
                    <a:pt x="8415" y="20286"/>
                    <a:pt x="8419" y="20282"/>
                  </a:cubicBezTo>
                  <a:lnTo>
                    <a:pt x="9115" y="20441"/>
                  </a:lnTo>
                  <a:lnTo>
                    <a:pt x="9865" y="20533"/>
                  </a:lnTo>
                  <a:cubicBezTo>
                    <a:pt x="10978" y="20611"/>
                    <a:pt x="12127" y="20441"/>
                    <a:pt x="12955" y="20024"/>
                  </a:cubicBezTo>
                  <a:cubicBezTo>
                    <a:pt x="13630" y="19685"/>
                    <a:pt x="13969" y="19239"/>
                    <a:pt x="13987" y="18780"/>
                  </a:cubicBezTo>
                  <a:lnTo>
                    <a:pt x="13987" y="1878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44"/>
            <p:cNvSpPr/>
            <p:nvPr/>
          </p:nvSpPr>
          <p:spPr>
            <a:xfrm>
              <a:off x="3285231" y="1109559"/>
              <a:ext cx="232448" cy="848454"/>
            </a:xfrm>
            <a:custGeom>
              <a:rect b="b" l="l" r="r" t="t"/>
              <a:pathLst>
                <a:path extrusionOk="0" h="21488" w="5887">
                  <a:moveTo>
                    <a:pt x="5887" y="1"/>
                  </a:moveTo>
                  <a:lnTo>
                    <a:pt x="0" y="2971"/>
                  </a:lnTo>
                  <a:lnTo>
                    <a:pt x="0" y="21488"/>
                  </a:lnTo>
                  <a:lnTo>
                    <a:pt x="5887" y="18518"/>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44"/>
            <p:cNvSpPr/>
            <p:nvPr/>
          </p:nvSpPr>
          <p:spPr>
            <a:xfrm>
              <a:off x="2975554" y="1070903"/>
              <a:ext cx="309720" cy="887109"/>
            </a:xfrm>
            <a:custGeom>
              <a:rect b="b" l="l" r="r" t="t"/>
              <a:pathLst>
                <a:path extrusionOk="0" h="22467" w="7844">
                  <a:moveTo>
                    <a:pt x="1" y="0"/>
                  </a:moveTo>
                  <a:lnTo>
                    <a:pt x="7843" y="3950"/>
                  </a:lnTo>
                  <a:lnTo>
                    <a:pt x="7843" y="22467"/>
                  </a:lnTo>
                  <a:lnTo>
                    <a:pt x="1" y="18517"/>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44"/>
            <p:cNvSpPr/>
            <p:nvPr/>
          </p:nvSpPr>
          <p:spPr>
            <a:xfrm>
              <a:off x="3594829" y="1551591"/>
              <a:ext cx="552356" cy="562503"/>
            </a:xfrm>
            <a:custGeom>
              <a:rect b="b" l="l" r="r" t="t"/>
              <a:pathLst>
                <a:path extrusionOk="0" h="14246" w="13989">
                  <a:moveTo>
                    <a:pt x="13989" y="262"/>
                  </a:moveTo>
                  <a:lnTo>
                    <a:pt x="13989" y="262"/>
                  </a:lnTo>
                  <a:cubicBezTo>
                    <a:pt x="13971" y="718"/>
                    <a:pt x="13632" y="1164"/>
                    <a:pt x="12956" y="1506"/>
                  </a:cubicBezTo>
                  <a:cubicBezTo>
                    <a:pt x="12129" y="1924"/>
                    <a:pt x="10980" y="2089"/>
                    <a:pt x="9866" y="2016"/>
                  </a:cubicBezTo>
                  <a:lnTo>
                    <a:pt x="9116" y="1924"/>
                  </a:lnTo>
                  <a:lnTo>
                    <a:pt x="8423" y="1764"/>
                  </a:lnTo>
                  <a:cubicBezTo>
                    <a:pt x="8416" y="1768"/>
                    <a:pt x="8409" y="1768"/>
                    <a:pt x="8409" y="1764"/>
                  </a:cubicBezTo>
                  <a:lnTo>
                    <a:pt x="8147" y="1680"/>
                  </a:lnTo>
                  <a:lnTo>
                    <a:pt x="7914" y="1591"/>
                  </a:lnTo>
                  <a:lnTo>
                    <a:pt x="7529" y="1422"/>
                  </a:lnTo>
                  <a:cubicBezTo>
                    <a:pt x="7277" y="1294"/>
                    <a:pt x="6709" y="895"/>
                    <a:pt x="6507" y="591"/>
                  </a:cubicBezTo>
                  <a:cubicBezTo>
                    <a:pt x="5906" y="0"/>
                    <a:pt x="4725" y="15"/>
                    <a:pt x="3382" y="689"/>
                  </a:cubicBezTo>
                  <a:cubicBezTo>
                    <a:pt x="2250" y="1259"/>
                    <a:pt x="1125" y="1828"/>
                    <a:pt x="1" y="2394"/>
                  </a:cubicBezTo>
                  <a:lnTo>
                    <a:pt x="1" y="14245"/>
                  </a:lnTo>
                  <a:cubicBezTo>
                    <a:pt x="1125" y="13677"/>
                    <a:pt x="2250" y="13111"/>
                    <a:pt x="3382" y="12541"/>
                  </a:cubicBezTo>
                  <a:cubicBezTo>
                    <a:pt x="4725" y="11862"/>
                    <a:pt x="5906" y="11852"/>
                    <a:pt x="6507" y="12442"/>
                  </a:cubicBezTo>
                  <a:cubicBezTo>
                    <a:pt x="6709" y="12747"/>
                    <a:pt x="7277" y="13146"/>
                    <a:pt x="7529" y="13274"/>
                  </a:cubicBezTo>
                  <a:lnTo>
                    <a:pt x="7914" y="13443"/>
                  </a:lnTo>
                  <a:lnTo>
                    <a:pt x="8147" y="13532"/>
                  </a:lnTo>
                  <a:lnTo>
                    <a:pt x="8409" y="13616"/>
                  </a:lnTo>
                  <a:lnTo>
                    <a:pt x="8423" y="13616"/>
                  </a:lnTo>
                  <a:lnTo>
                    <a:pt x="9116" y="13772"/>
                  </a:lnTo>
                  <a:lnTo>
                    <a:pt x="9866" y="13868"/>
                  </a:lnTo>
                  <a:cubicBezTo>
                    <a:pt x="10980" y="13941"/>
                    <a:pt x="12129" y="13772"/>
                    <a:pt x="12956" y="13359"/>
                  </a:cubicBezTo>
                  <a:cubicBezTo>
                    <a:pt x="13632" y="13015"/>
                    <a:pt x="13971" y="12569"/>
                    <a:pt x="13989" y="12114"/>
                  </a:cubicBezTo>
                  <a:lnTo>
                    <a:pt x="13989" y="12114"/>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44"/>
            <p:cNvSpPr/>
            <p:nvPr/>
          </p:nvSpPr>
          <p:spPr>
            <a:xfrm>
              <a:off x="3904506" y="2004047"/>
              <a:ext cx="232646" cy="266010"/>
            </a:xfrm>
            <a:custGeom>
              <a:rect b="b" l="l" r="r" t="t"/>
              <a:pathLst>
                <a:path extrusionOk="0" h="6737" w="5892">
                  <a:moveTo>
                    <a:pt x="5891" y="0"/>
                  </a:moveTo>
                  <a:lnTo>
                    <a:pt x="0" y="2970"/>
                  </a:lnTo>
                  <a:lnTo>
                    <a:pt x="0" y="6736"/>
                  </a:lnTo>
                  <a:cubicBezTo>
                    <a:pt x="2528" y="5464"/>
                    <a:pt x="4798" y="4042"/>
                    <a:pt x="5891" y="4586"/>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44"/>
            <p:cNvSpPr/>
            <p:nvPr/>
          </p:nvSpPr>
          <p:spPr>
            <a:xfrm>
              <a:off x="3661598" y="1353180"/>
              <a:ext cx="513937" cy="727274"/>
            </a:xfrm>
            <a:custGeom>
              <a:rect b="b" l="l" r="r" t="t"/>
              <a:pathLst>
                <a:path extrusionOk="0" h="18419" w="13016">
                  <a:moveTo>
                    <a:pt x="13016" y="1"/>
                  </a:moveTo>
                  <a:lnTo>
                    <a:pt x="0" y="6567"/>
                  </a:lnTo>
                  <a:lnTo>
                    <a:pt x="0" y="18418"/>
                  </a:lnTo>
                  <a:lnTo>
                    <a:pt x="13016" y="1185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44"/>
            <p:cNvSpPr/>
            <p:nvPr/>
          </p:nvSpPr>
          <p:spPr>
            <a:xfrm>
              <a:off x="3594829" y="1528808"/>
              <a:ext cx="232527" cy="585286"/>
            </a:xfrm>
            <a:custGeom>
              <a:rect b="b" l="l" r="r" t="t"/>
              <a:pathLst>
                <a:path extrusionOk="0" h="14823" w="5889">
                  <a:moveTo>
                    <a:pt x="5888" y="1"/>
                  </a:moveTo>
                  <a:lnTo>
                    <a:pt x="1" y="2971"/>
                  </a:lnTo>
                  <a:lnTo>
                    <a:pt x="1" y="14822"/>
                  </a:lnTo>
                  <a:lnTo>
                    <a:pt x="5888" y="11852"/>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44"/>
            <p:cNvSpPr/>
            <p:nvPr/>
          </p:nvSpPr>
          <p:spPr>
            <a:xfrm>
              <a:off x="3285231" y="1489995"/>
              <a:ext cx="309641" cy="624100"/>
            </a:xfrm>
            <a:custGeom>
              <a:rect b="b" l="l" r="r" t="t"/>
              <a:pathLst>
                <a:path extrusionOk="0" h="15806" w="7842">
                  <a:moveTo>
                    <a:pt x="0" y="0"/>
                  </a:moveTo>
                  <a:lnTo>
                    <a:pt x="7842" y="3954"/>
                  </a:lnTo>
                  <a:lnTo>
                    <a:pt x="7842" y="15805"/>
                  </a:lnTo>
                  <a:lnTo>
                    <a:pt x="0" y="1185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44"/>
            <p:cNvSpPr/>
            <p:nvPr/>
          </p:nvSpPr>
          <p:spPr>
            <a:xfrm>
              <a:off x="3594829" y="1963149"/>
              <a:ext cx="309720" cy="304666"/>
            </a:xfrm>
            <a:custGeom>
              <a:rect b="b" l="l" r="r" t="t"/>
              <a:pathLst>
                <a:path extrusionOk="0" h="7716" w="7844">
                  <a:moveTo>
                    <a:pt x="1" y="0"/>
                  </a:moveTo>
                  <a:lnTo>
                    <a:pt x="7843" y="3949"/>
                  </a:lnTo>
                  <a:lnTo>
                    <a:pt x="7843" y="7715"/>
                  </a:lnTo>
                  <a:lnTo>
                    <a:pt x="1" y="3765"/>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44"/>
            <p:cNvSpPr/>
            <p:nvPr/>
          </p:nvSpPr>
          <p:spPr>
            <a:xfrm>
              <a:off x="3904506" y="2026791"/>
              <a:ext cx="552316" cy="243267"/>
            </a:xfrm>
            <a:custGeom>
              <a:rect b="b" l="l" r="r" t="t"/>
              <a:pathLst>
                <a:path extrusionOk="0" h="6161" w="13988">
                  <a:moveTo>
                    <a:pt x="13988" y="263"/>
                  </a:moveTo>
                  <a:lnTo>
                    <a:pt x="13988" y="263"/>
                  </a:lnTo>
                  <a:cubicBezTo>
                    <a:pt x="13971" y="722"/>
                    <a:pt x="13631" y="1167"/>
                    <a:pt x="12956" y="1507"/>
                  </a:cubicBezTo>
                  <a:cubicBezTo>
                    <a:pt x="12128" y="1924"/>
                    <a:pt x="10979" y="2091"/>
                    <a:pt x="9869" y="2016"/>
                  </a:cubicBezTo>
                  <a:lnTo>
                    <a:pt x="9119" y="1924"/>
                  </a:lnTo>
                  <a:lnTo>
                    <a:pt x="8423" y="1765"/>
                  </a:lnTo>
                  <a:cubicBezTo>
                    <a:pt x="8416" y="1769"/>
                    <a:pt x="8408" y="1769"/>
                    <a:pt x="8408" y="1765"/>
                  </a:cubicBezTo>
                  <a:lnTo>
                    <a:pt x="8147" y="1680"/>
                  </a:lnTo>
                  <a:lnTo>
                    <a:pt x="7917" y="1595"/>
                  </a:lnTo>
                  <a:lnTo>
                    <a:pt x="7528" y="1422"/>
                  </a:lnTo>
                  <a:cubicBezTo>
                    <a:pt x="7277" y="1295"/>
                    <a:pt x="6708" y="895"/>
                    <a:pt x="6506" y="591"/>
                  </a:cubicBezTo>
                  <a:cubicBezTo>
                    <a:pt x="5905" y="1"/>
                    <a:pt x="4724" y="15"/>
                    <a:pt x="3380" y="690"/>
                  </a:cubicBezTo>
                  <a:cubicBezTo>
                    <a:pt x="2249" y="1260"/>
                    <a:pt x="1125" y="1828"/>
                    <a:pt x="0" y="2394"/>
                  </a:cubicBezTo>
                  <a:lnTo>
                    <a:pt x="0" y="6160"/>
                  </a:lnTo>
                  <a:cubicBezTo>
                    <a:pt x="1125" y="5594"/>
                    <a:pt x="2249" y="5028"/>
                    <a:pt x="3380" y="4456"/>
                  </a:cubicBezTo>
                  <a:cubicBezTo>
                    <a:pt x="4724" y="3780"/>
                    <a:pt x="5905" y="3767"/>
                    <a:pt x="6506" y="4357"/>
                  </a:cubicBezTo>
                  <a:cubicBezTo>
                    <a:pt x="6708" y="4661"/>
                    <a:pt x="7277" y="5061"/>
                    <a:pt x="7528" y="5188"/>
                  </a:cubicBezTo>
                  <a:lnTo>
                    <a:pt x="7917" y="5361"/>
                  </a:lnTo>
                  <a:lnTo>
                    <a:pt x="8147" y="5446"/>
                  </a:lnTo>
                  <a:lnTo>
                    <a:pt x="8408" y="5531"/>
                  </a:lnTo>
                  <a:cubicBezTo>
                    <a:pt x="8408" y="5534"/>
                    <a:pt x="8416" y="5534"/>
                    <a:pt x="8423" y="5531"/>
                  </a:cubicBezTo>
                  <a:lnTo>
                    <a:pt x="9119" y="5689"/>
                  </a:lnTo>
                  <a:lnTo>
                    <a:pt x="9869" y="5782"/>
                  </a:lnTo>
                  <a:cubicBezTo>
                    <a:pt x="10979" y="5856"/>
                    <a:pt x="12128" y="5689"/>
                    <a:pt x="12956" y="5273"/>
                  </a:cubicBezTo>
                  <a:cubicBezTo>
                    <a:pt x="13631" y="4933"/>
                    <a:pt x="13971" y="4488"/>
                    <a:pt x="13988" y="4028"/>
                  </a:cubicBezTo>
                  <a:lnTo>
                    <a:pt x="13988" y="4028"/>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44"/>
            <p:cNvSpPr/>
            <p:nvPr/>
          </p:nvSpPr>
          <p:spPr>
            <a:xfrm>
              <a:off x="3971235" y="1828419"/>
              <a:ext cx="513937" cy="407959"/>
            </a:xfrm>
            <a:custGeom>
              <a:rect b="b" l="l" r="r" t="t"/>
              <a:pathLst>
                <a:path extrusionOk="0" h="10332" w="13016">
                  <a:moveTo>
                    <a:pt x="13015" y="0"/>
                  </a:moveTo>
                  <a:lnTo>
                    <a:pt x="1" y="6566"/>
                  </a:lnTo>
                  <a:lnTo>
                    <a:pt x="1" y="10332"/>
                  </a:lnTo>
                  <a:lnTo>
                    <a:pt x="13015" y="377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44"/>
            <p:cNvSpPr/>
            <p:nvPr/>
          </p:nvSpPr>
          <p:spPr>
            <a:xfrm>
              <a:off x="3594829" y="1672454"/>
              <a:ext cx="890347" cy="448905"/>
            </a:xfrm>
            <a:custGeom>
              <a:rect b="b" l="l" r="r" t="t"/>
              <a:pathLst>
                <a:path extrusionOk="0" h="11369" w="22549">
                  <a:moveTo>
                    <a:pt x="1" y="7419"/>
                  </a:moveTo>
                  <a:cubicBezTo>
                    <a:pt x="2614" y="8738"/>
                    <a:pt x="5231" y="10057"/>
                    <a:pt x="7843" y="11368"/>
                  </a:cubicBezTo>
                  <a:cubicBezTo>
                    <a:pt x="8968" y="10802"/>
                    <a:pt x="10092" y="10234"/>
                    <a:pt x="11223" y="9664"/>
                  </a:cubicBezTo>
                  <a:cubicBezTo>
                    <a:pt x="12567" y="8989"/>
                    <a:pt x="13748" y="8975"/>
                    <a:pt x="14349" y="9565"/>
                  </a:cubicBezTo>
                  <a:cubicBezTo>
                    <a:pt x="14551" y="9869"/>
                    <a:pt x="15120" y="10269"/>
                    <a:pt x="15371" y="10396"/>
                  </a:cubicBezTo>
                  <a:lnTo>
                    <a:pt x="15760" y="10569"/>
                  </a:lnTo>
                  <a:lnTo>
                    <a:pt x="15990" y="10654"/>
                  </a:lnTo>
                  <a:lnTo>
                    <a:pt x="16251" y="10739"/>
                  </a:lnTo>
                  <a:cubicBezTo>
                    <a:pt x="16251" y="10743"/>
                    <a:pt x="16259" y="10743"/>
                    <a:pt x="16266" y="10739"/>
                  </a:cubicBezTo>
                  <a:lnTo>
                    <a:pt x="16962" y="10898"/>
                  </a:lnTo>
                  <a:lnTo>
                    <a:pt x="17712" y="10990"/>
                  </a:lnTo>
                  <a:cubicBezTo>
                    <a:pt x="18822" y="11065"/>
                    <a:pt x="19971" y="10898"/>
                    <a:pt x="20799" y="10481"/>
                  </a:cubicBezTo>
                  <a:cubicBezTo>
                    <a:pt x="21626" y="10064"/>
                    <a:pt x="21948" y="9491"/>
                    <a:pt x="21799" y="8932"/>
                  </a:cubicBezTo>
                  <a:lnTo>
                    <a:pt x="21729" y="8752"/>
                  </a:lnTo>
                  <a:lnTo>
                    <a:pt x="21618" y="8550"/>
                  </a:lnTo>
                  <a:lnTo>
                    <a:pt x="21584" y="8504"/>
                  </a:lnTo>
                  <a:cubicBezTo>
                    <a:pt x="21584" y="8498"/>
                    <a:pt x="21576" y="8490"/>
                    <a:pt x="21559" y="8483"/>
                  </a:cubicBezTo>
                  <a:lnTo>
                    <a:pt x="21523" y="8434"/>
                  </a:lnTo>
                  <a:lnTo>
                    <a:pt x="21488" y="8392"/>
                  </a:lnTo>
                  <a:lnTo>
                    <a:pt x="21488" y="8384"/>
                  </a:lnTo>
                  <a:lnTo>
                    <a:pt x="21389" y="8282"/>
                  </a:lnTo>
                  <a:cubicBezTo>
                    <a:pt x="21375" y="8278"/>
                    <a:pt x="21371" y="8268"/>
                    <a:pt x="21364" y="8257"/>
                  </a:cubicBezTo>
                  <a:cubicBezTo>
                    <a:pt x="21354" y="8253"/>
                    <a:pt x="21354" y="8247"/>
                    <a:pt x="21339" y="8243"/>
                  </a:cubicBezTo>
                  <a:cubicBezTo>
                    <a:pt x="21339" y="8232"/>
                    <a:pt x="21329" y="8229"/>
                    <a:pt x="21329" y="8222"/>
                  </a:cubicBezTo>
                  <a:lnTo>
                    <a:pt x="21293" y="8193"/>
                  </a:lnTo>
                  <a:lnTo>
                    <a:pt x="21071" y="8020"/>
                  </a:lnTo>
                  <a:lnTo>
                    <a:pt x="21067" y="8020"/>
                  </a:lnTo>
                  <a:lnTo>
                    <a:pt x="21014" y="7978"/>
                  </a:lnTo>
                  <a:lnTo>
                    <a:pt x="20696" y="7790"/>
                  </a:lnTo>
                  <a:lnTo>
                    <a:pt x="20614" y="7752"/>
                  </a:lnTo>
                  <a:cubicBezTo>
                    <a:pt x="20360" y="7624"/>
                    <a:pt x="19568" y="7338"/>
                    <a:pt x="18971" y="7238"/>
                  </a:cubicBezTo>
                  <a:cubicBezTo>
                    <a:pt x="17800" y="6935"/>
                    <a:pt x="17825" y="6337"/>
                    <a:pt x="19169" y="5658"/>
                  </a:cubicBezTo>
                  <a:cubicBezTo>
                    <a:pt x="20293" y="5092"/>
                    <a:pt x="21424" y="4523"/>
                    <a:pt x="22548" y="3950"/>
                  </a:cubicBezTo>
                  <a:cubicBezTo>
                    <a:pt x="19936" y="2639"/>
                    <a:pt x="17316" y="1320"/>
                    <a:pt x="14707" y="1"/>
                  </a:cubicBezTo>
                  <a:cubicBezTo>
                    <a:pt x="13582" y="570"/>
                    <a:pt x="12450" y="1140"/>
                    <a:pt x="11326" y="1709"/>
                  </a:cubicBezTo>
                  <a:cubicBezTo>
                    <a:pt x="9979" y="2385"/>
                    <a:pt x="9958" y="2985"/>
                    <a:pt x="11128" y="3286"/>
                  </a:cubicBezTo>
                  <a:cubicBezTo>
                    <a:pt x="11726" y="3385"/>
                    <a:pt x="12517" y="3671"/>
                    <a:pt x="12772" y="3798"/>
                  </a:cubicBezTo>
                  <a:lnTo>
                    <a:pt x="12853" y="3837"/>
                  </a:lnTo>
                  <a:lnTo>
                    <a:pt x="13168" y="4028"/>
                  </a:lnTo>
                  <a:lnTo>
                    <a:pt x="13225" y="4071"/>
                  </a:lnTo>
                  <a:lnTo>
                    <a:pt x="13228" y="4071"/>
                  </a:lnTo>
                  <a:lnTo>
                    <a:pt x="13451" y="4244"/>
                  </a:lnTo>
                  <a:lnTo>
                    <a:pt x="13486" y="4268"/>
                  </a:lnTo>
                  <a:cubicBezTo>
                    <a:pt x="13486" y="4279"/>
                    <a:pt x="13497" y="4283"/>
                    <a:pt x="13497" y="4290"/>
                  </a:cubicBezTo>
                  <a:cubicBezTo>
                    <a:pt x="13508" y="4294"/>
                    <a:pt x="13508" y="4304"/>
                    <a:pt x="13522" y="4307"/>
                  </a:cubicBezTo>
                  <a:cubicBezTo>
                    <a:pt x="13525" y="4318"/>
                    <a:pt x="13532" y="4325"/>
                    <a:pt x="13547" y="4329"/>
                  </a:cubicBezTo>
                  <a:lnTo>
                    <a:pt x="13646" y="4435"/>
                  </a:lnTo>
                  <a:lnTo>
                    <a:pt x="13646" y="4442"/>
                  </a:lnTo>
                  <a:lnTo>
                    <a:pt x="13681" y="4485"/>
                  </a:lnTo>
                  <a:lnTo>
                    <a:pt x="13716" y="4534"/>
                  </a:lnTo>
                  <a:cubicBezTo>
                    <a:pt x="13734" y="4541"/>
                    <a:pt x="13741" y="4544"/>
                    <a:pt x="13741" y="4555"/>
                  </a:cubicBezTo>
                  <a:lnTo>
                    <a:pt x="13777" y="4601"/>
                  </a:lnTo>
                  <a:lnTo>
                    <a:pt x="13883" y="4799"/>
                  </a:lnTo>
                  <a:lnTo>
                    <a:pt x="13957" y="4979"/>
                  </a:lnTo>
                  <a:cubicBezTo>
                    <a:pt x="14105" y="5541"/>
                    <a:pt x="13783" y="6114"/>
                    <a:pt x="12956" y="6532"/>
                  </a:cubicBezTo>
                  <a:cubicBezTo>
                    <a:pt x="11987" y="7016"/>
                    <a:pt x="10683" y="7143"/>
                    <a:pt x="9462" y="6998"/>
                  </a:cubicBezTo>
                  <a:lnTo>
                    <a:pt x="9116" y="6946"/>
                  </a:lnTo>
                  <a:lnTo>
                    <a:pt x="8423" y="6789"/>
                  </a:lnTo>
                  <a:lnTo>
                    <a:pt x="8409" y="6789"/>
                  </a:lnTo>
                  <a:lnTo>
                    <a:pt x="8147" y="6705"/>
                  </a:lnTo>
                  <a:lnTo>
                    <a:pt x="7914" y="6616"/>
                  </a:lnTo>
                  <a:cubicBezTo>
                    <a:pt x="7840" y="6655"/>
                    <a:pt x="6907" y="6100"/>
                    <a:pt x="6507" y="5616"/>
                  </a:cubicBezTo>
                  <a:cubicBezTo>
                    <a:pt x="5906" y="5025"/>
                    <a:pt x="4725" y="5036"/>
                    <a:pt x="3382" y="5715"/>
                  </a:cubicBezTo>
                  <a:cubicBezTo>
                    <a:pt x="2250" y="6284"/>
                    <a:pt x="1125" y="6850"/>
                    <a:pt x="1" y="7419"/>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44"/>
            <p:cNvSpPr/>
            <p:nvPr/>
          </p:nvSpPr>
          <p:spPr>
            <a:xfrm>
              <a:off x="3921682" y="1549893"/>
              <a:ext cx="225499" cy="389006"/>
            </a:xfrm>
            <a:custGeom>
              <a:rect b="b" l="l" r="r" t="t"/>
              <a:pathLst>
                <a:path extrusionOk="0" h="9852" w="5711">
                  <a:moveTo>
                    <a:pt x="5711" y="8387"/>
                  </a:moveTo>
                  <a:lnTo>
                    <a:pt x="5679" y="1"/>
                  </a:lnTo>
                  <a:lnTo>
                    <a:pt x="131" y="1807"/>
                  </a:lnTo>
                  <a:lnTo>
                    <a:pt x="1" y="985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44"/>
            <p:cNvSpPr/>
            <p:nvPr/>
          </p:nvSpPr>
          <p:spPr>
            <a:xfrm>
              <a:off x="3285231" y="1197255"/>
              <a:ext cx="890308" cy="448905"/>
            </a:xfrm>
            <a:custGeom>
              <a:rect b="b" l="l" r="r" t="t"/>
              <a:pathLst>
                <a:path extrusionOk="0" h="11369" w="22548">
                  <a:moveTo>
                    <a:pt x="0" y="7414"/>
                  </a:moveTo>
                  <a:cubicBezTo>
                    <a:pt x="2613" y="8734"/>
                    <a:pt x="5229" y="10053"/>
                    <a:pt x="7842" y="11368"/>
                  </a:cubicBezTo>
                  <a:cubicBezTo>
                    <a:pt x="8966" y="10802"/>
                    <a:pt x="10091" y="10233"/>
                    <a:pt x="11223" y="9663"/>
                  </a:cubicBezTo>
                  <a:cubicBezTo>
                    <a:pt x="12566" y="8989"/>
                    <a:pt x="13747" y="8974"/>
                    <a:pt x="14348" y="9565"/>
                  </a:cubicBezTo>
                  <a:cubicBezTo>
                    <a:pt x="14550" y="9869"/>
                    <a:pt x="15118" y="10268"/>
                    <a:pt x="15370" y="10396"/>
                  </a:cubicBezTo>
                  <a:lnTo>
                    <a:pt x="15755" y="10565"/>
                  </a:lnTo>
                  <a:lnTo>
                    <a:pt x="15988" y="10654"/>
                  </a:lnTo>
                  <a:lnTo>
                    <a:pt x="16250" y="10738"/>
                  </a:lnTo>
                  <a:cubicBezTo>
                    <a:pt x="16250" y="10742"/>
                    <a:pt x="16257" y="10742"/>
                    <a:pt x="16264" y="10738"/>
                  </a:cubicBezTo>
                  <a:lnTo>
                    <a:pt x="16957" y="10898"/>
                  </a:lnTo>
                  <a:lnTo>
                    <a:pt x="17707" y="10990"/>
                  </a:lnTo>
                  <a:cubicBezTo>
                    <a:pt x="18821" y="11063"/>
                    <a:pt x="19970" y="10898"/>
                    <a:pt x="20797" y="10480"/>
                  </a:cubicBezTo>
                  <a:cubicBezTo>
                    <a:pt x="21624" y="10063"/>
                    <a:pt x="21946" y="9490"/>
                    <a:pt x="21798" y="8932"/>
                  </a:cubicBezTo>
                  <a:lnTo>
                    <a:pt x="21724" y="8751"/>
                  </a:lnTo>
                  <a:lnTo>
                    <a:pt x="21618" y="8550"/>
                  </a:lnTo>
                  <a:lnTo>
                    <a:pt x="21582" y="8504"/>
                  </a:lnTo>
                  <a:cubicBezTo>
                    <a:pt x="21582" y="8496"/>
                    <a:pt x="21575" y="8490"/>
                    <a:pt x="21557" y="8483"/>
                  </a:cubicBezTo>
                  <a:lnTo>
                    <a:pt x="21522" y="8433"/>
                  </a:lnTo>
                  <a:lnTo>
                    <a:pt x="21487" y="8390"/>
                  </a:lnTo>
                  <a:lnTo>
                    <a:pt x="21487" y="8384"/>
                  </a:lnTo>
                  <a:lnTo>
                    <a:pt x="21388" y="8281"/>
                  </a:lnTo>
                  <a:cubicBezTo>
                    <a:pt x="21373" y="8277"/>
                    <a:pt x="21366" y="8267"/>
                    <a:pt x="21363" y="8256"/>
                  </a:cubicBezTo>
                  <a:cubicBezTo>
                    <a:pt x="21349" y="8253"/>
                    <a:pt x="21349" y="8242"/>
                    <a:pt x="21338" y="8242"/>
                  </a:cubicBezTo>
                  <a:cubicBezTo>
                    <a:pt x="21338" y="8232"/>
                    <a:pt x="21327" y="8228"/>
                    <a:pt x="21327" y="8221"/>
                  </a:cubicBezTo>
                  <a:lnTo>
                    <a:pt x="21292" y="8193"/>
                  </a:lnTo>
                  <a:lnTo>
                    <a:pt x="21069" y="8020"/>
                  </a:lnTo>
                  <a:lnTo>
                    <a:pt x="21066" y="8020"/>
                  </a:lnTo>
                  <a:lnTo>
                    <a:pt x="21009" y="7977"/>
                  </a:lnTo>
                  <a:lnTo>
                    <a:pt x="20694" y="7790"/>
                  </a:lnTo>
                  <a:lnTo>
                    <a:pt x="20613" y="7751"/>
                  </a:lnTo>
                  <a:cubicBezTo>
                    <a:pt x="20358" y="7623"/>
                    <a:pt x="19567" y="7337"/>
                    <a:pt x="18969" y="7238"/>
                  </a:cubicBezTo>
                  <a:cubicBezTo>
                    <a:pt x="17799" y="6934"/>
                    <a:pt x="17820" y="6333"/>
                    <a:pt x="19167" y="5658"/>
                  </a:cubicBezTo>
                  <a:cubicBezTo>
                    <a:pt x="20291" y="5092"/>
                    <a:pt x="21423" y="4519"/>
                    <a:pt x="22548" y="3950"/>
                  </a:cubicBezTo>
                  <a:cubicBezTo>
                    <a:pt x="19934" y="2638"/>
                    <a:pt x="17315" y="1319"/>
                    <a:pt x="14705" y="0"/>
                  </a:cubicBezTo>
                  <a:cubicBezTo>
                    <a:pt x="13581" y="570"/>
                    <a:pt x="12450" y="1139"/>
                    <a:pt x="11325" y="1704"/>
                  </a:cubicBezTo>
                  <a:cubicBezTo>
                    <a:pt x="9978" y="2383"/>
                    <a:pt x="9957" y="2985"/>
                    <a:pt x="11127" y="3285"/>
                  </a:cubicBezTo>
                  <a:cubicBezTo>
                    <a:pt x="11721" y="3384"/>
                    <a:pt x="12517" y="3671"/>
                    <a:pt x="12771" y="3798"/>
                  </a:cubicBezTo>
                  <a:lnTo>
                    <a:pt x="12853" y="3837"/>
                  </a:lnTo>
                  <a:lnTo>
                    <a:pt x="13167" y="4028"/>
                  </a:lnTo>
                  <a:lnTo>
                    <a:pt x="13224" y="4067"/>
                  </a:lnTo>
                  <a:lnTo>
                    <a:pt x="13227" y="4067"/>
                  </a:lnTo>
                  <a:lnTo>
                    <a:pt x="13447" y="4243"/>
                  </a:lnTo>
                  <a:lnTo>
                    <a:pt x="13485" y="4268"/>
                  </a:lnTo>
                  <a:cubicBezTo>
                    <a:pt x="13485" y="4279"/>
                    <a:pt x="13496" y="4282"/>
                    <a:pt x="13496" y="4289"/>
                  </a:cubicBezTo>
                  <a:cubicBezTo>
                    <a:pt x="13506" y="4293"/>
                    <a:pt x="13506" y="4304"/>
                    <a:pt x="13521" y="4304"/>
                  </a:cubicBezTo>
                  <a:cubicBezTo>
                    <a:pt x="13524" y="4317"/>
                    <a:pt x="13532" y="4325"/>
                    <a:pt x="13542" y="4328"/>
                  </a:cubicBezTo>
                  <a:lnTo>
                    <a:pt x="13644" y="4434"/>
                  </a:lnTo>
                  <a:lnTo>
                    <a:pt x="13644" y="4441"/>
                  </a:lnTo>
                  <a:lnTo>
                    <a:pt x="13680" y="4480"/>
                  </a:lnTo>
                  <a:lnTo>
                    <a:pt x="13715" y="4534"/>
                  </a:lnTo>
                  <a:cubicBezTo>
                    <a:pt x="13733" y="4540"/>
                    <a:pt x="13739" y="4544"/>
                    <a:pt x="13739" y="4555"/>
                  </a:cubicBezTo>
                  <a:lnTo>
                    <a:pt x="13775" y="4597"/>
                  </a:lnTo>
                  <a:lnTo>
                    <a:pt x="13881" y="4798"/>
                  </a:lnTo>
                  <a:lnTo>
                    <a:pt x="13956" y="4979"/>
                  </a:lnTo>
                  <a:cubicBezTo>
                    <a:pt x="14104" y="5541"/>
                    <a:pt x="13782" y="6114"/>
                    <a:pt x="12955" y="6528"/>
                  </a:cubicBezTo>
                  <a:cubicBezTo>
                    <a:pt x="11986" y="7016"/>
                    <a:pt x="10681" y="7143"/>
                    <a:pt x="9462" y="6998"/>
                  </a:cubicBezTo>
                  <a:lnTo>
                    <a:pt x="9115" y="6944"/>
                  </a:lnTo>
                  <a:lnTo>
                    <a:pt x="8419" y="6786"/>
                  </a:lnTo>
                  <a:cubicBezTo>
                    <a:pt x="8415" y="6789"/>
                    <a:pt x="8408" y="6789"/>
                    <a:pt x="8408" y="6786"/>
                  </a:cubicBezTo>
                  <a:lnTo>
                    <a:pt x="8146" y="6704"/>
                  </a:lnTo>
                  <a:lnTo>
                    <a:pt x="7913" y="6616"/>
                  </a:lnTo>
                  <a:cubicBezTo>
                    <a:pt x="7838" y="6655"/>
                    <a:pt x="6905" y="6099"/>
                    <a:pt x="6505" y="5616"/>
                  </a:cubicBezTo>
                  <a:cubicBezTo>
                    <a:pt x="5905" y="5025"/>
                    <a:pt x="4723" y="5035"/>
                    <a:pt x="3380" y="5714"/>
                  </a:cubicBezTo>
                  <a:cubicBezTo>
                    <a:pt x="2249" y="6283"/>
                    <a:pt x="1125" y="6849"/>
                    <a:pt x="0" y="74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44"/>
            <p:cNvSpPr/>
            <p:nvPr/>
          </p:nvSpPr>
          <p:spPr>
            <a:xfrm>
              <a:off x="3611334" y="1142687"/>
              <a:ext cx="226210" cy="320855"/>
            </a:xfrm>
            <a:custGeom>
              <a:rect b="b" l="l" r="r" t="t"/>
              <a:pathLst>
                <a:path extrusionOk="0" h="8126" w="5729">
                  <a:moveTo>
                    <a:pt x="5714" y="6665"/>
                  </a:moveTo>
                  <a:lnTo>
                    <a:pt x="5728" y="0"/>
                  </a:lnTo>
                  <a:lnTo>
                    <a:pt x="185" y="1807"/>
                  </a:lnTo>
                  <a:lnTo>
                    <a:pt x="0" y="8125"/>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44"/>
            <p:cNvSpPr/>
            <p:nvPr/>
          </p:nvSpPr>
          <p:spPr>
            <a:xfrm>
              <a:off x="2975554" y="778005"/>
              <a:ext cx="890347" cy="448865"/>
            </a:xfrm>
            <a:custGeom>
              <a:rect b="b" l="l" r="r" t="t"/>
              <a:pathLst>
                <a:path extrusionOk="0" h="11368" w="22549">
                  <a:moveTo>
                    <a:pt x="1" y="7418"/>
                  </a:moveTo>
                  <a:cubicBezTo>
                    <a:pt x="2613" y="8737"/>
                    <a:pt x="5230" y="10056"/>
                    <a:pt x="7843" y="11368"/>
                  </a:cubicBezTo>
                  <a:cubicBezTo>
                    <a:pt x="8968" y="10803"/>
                    <a:pt x="10092" y="10233"/>
                    <a:pt x="11223" y="9664"/>
                  </a:cubicBezTo>
                  <a:cubicBezTo>
                    <a:pt x="12566" y="8988"/>
                    <a:pt x="13748" y="8974"/>
                    <a:pt x="14348" y="9565"/>
                  </a:cubicBezTo>
                  <a:cubicBezTo>
                    <a:pt x="14550" y="9869"/>
                    <a:pt x="15116" y="10268"/>
                    <a:pt x="15371" y="10395"/>
                  </a:cubicBezTo>
                  <a:lnTo>
                    <a:pt x="15756" y="10569"/>
                  </a:lnTo>
                  <a:lnTo>
                    <a:pt x="15989" y="10654"/>
                  </a:lnTo>
                  <a:lnTo>
                    <a:pt x="16251" y="10739"/>
                  </a:lnTo>
                  <a:cubicBezTo>
                    <a:pt x="16251" y="10742"/>
                    <a:pt x="16258" y="10742"/>
                    <a:pt x="16262" y="10739"/>
                  </a:cubicBezTo>
                  <a:lnTo>
                    <a:pt x="16958" y="10898"/>
                  </a:lnTo>
                  <a:lnTo>
                    <a:pt x="17708" y="10989"/>
                  </a:lnTo>
                  <a:cubicBezTo>
                    <a:pt x="18821" y="11064"/>
                    <a:pt x="19970" y="10898"/>
                    <a:pt x="20798" y="10480"/>
                  </a:cubicBezTo>
                  <a:cubicBezTo>
                    <a:pt x="21625" y="10063"/>
                    <a:pt x="21947" y="9491"/>
                    <a:pt x="21799" y="8931"/>
                  </a:cubicBezTo>
                  <a:lnTo>
                    <a:pt x="21724" y="8752"/>
                  </a:lnTo>
                  <a:lnTo>
                    <a:pt x="21618" y="8550"/>
                  </a:lnTo>
                  <a:lnTo>
                    <a:pt x="21582" y="8504"/>
                  </a:lnTo>
                  <a:cubicBezTo>
                    <a:pt x="21582" y="8497"/>
                    <a:pt x="21576" y="8490"/>
                    <a:pt x="21558" y="8483"/>
                  </a:cubicBezTo>
                  <a:lnTo>
                    <a:pt x="21523" y="8433"/>
                  </a:lnTo>
                  <a:lnTo>
                    <a:pt x="21487" y="8391"/>
                  </a:lnTo>
                  <a:lnTo>
                    <a:pt x="21487" y="8384"/>
                  </a:lnTo>
                  <a:lnTo>
                    <a:pt x="21385" y="8281"/>
                  </a:lnTo>
                  <a:cubicBezTo>
                    <a:pt x="21375" y="8278"/>
                    <a:pt x="21367" y="8267"/>
                    <a:pt x="21364" y="8257"/>
                  </a:cubicBezTo>
                  <a:cubicBezTo>
                    <a:pt x="21349" y="8253"/>
                    <a:pt x="21349" y="8246"/>
                    <a:pt x="21339" y="8242"/>
                  </a:cubicBezTo>
                  <a:cubicBezTo>
                    <a:pt x="21339" y="8231"/>
                    <a:pt x="21328" y="8228"/>
                    <a:pt x="21328" y="8221"/>
                  </a:cubicBezTo>
                  <a:lnTo>
                    <a:pt x="21290" y="8193"/>
                  </a:lnTo>
                  <a:lnTo>
                    <a:pt x="21070" y="8019"/>
                  </a:lnTo>
                  <a:lnTo>
                    <a:pt x="21067" y="8019"/>
                  </a:lnTo>
                  <a:lnTo>
                    <a:pt x="21010" y="7977"/>
                  </a:lnTo>
                  <a:lnTo>
                    <a:pt x="20696" y="7790"/>
                  </a:lnTo>
                  <a:lnTo>
                    <a:pt x="20614" y="7751"/>
                  </a:lnTo>
                  <a:cubicBezTo>
                    <a:pt x="20360" y="7624"/>
                    <a:pt x="19564" y="7337"/>
                    <a:pt x="18970" y="7239"/>
                  </a:cubicBezTo>
                  <a:cubicBezTo>
                    <a:pt x="17800" y="6934"/>
                    <a:pt x="17821" y="6333"/>
                    <a:pt x="19168" y="5658"/>
                  </a:cubicBezTo>
                  <a:cubicBezTo>
                    <a:pt x="20293" y="5092"/>
                    <a:pt x="21424" y="4523"/>
                    <a:pt x="22548" y="3950"/>
                  </a:cubicBezTo>
                  <a:cubicBezTo>
                    <a:pt x="19935" y="2638"/>
                    <a:pt x="17315" y="1320"/>
                    <a:pt x="14706" y="0"/>
                  </a:cubicBezTo>
                  <a:cubicBezTo>
                    <a:pt x="13578" y="570"/>
                    <a:pt x="12450" y="1139"/>
                    <a:pt x="11326" y="1705"/>
                  </a:cubicBezTo>
                  <a:cubicBezTo>
                    <a:pt x="9978" y="2384"/>
                    <a:pt x="9957" y="2985"/>
                    <a:pt x="11128" y="3285"/>
                  </a:cubicBezTo>
                  <a:cubicBezTo>
                    <a:pt x="11722" y="3384"/>
                    <a:pt x="12517" y="3670"/>
                    <a:pt x="12772" y="3798"/>
                  </a:cubicBezTo>
                  <a:lnTo>
                    <a:pt x="12853" y="3837"/>
                  </a:lnTo>
                  <a:lnTo>
                    <a:pt x="13168" y="4028"/>
                  </a:lnTo>
                  <a:lnTo>
                    <a:pt x="13221" y="4070"/>
                  </a:lnTo>
                  <a:lnTo>
                    <a:pt x="13228" y="4070"/>
                  </a:lnTo>
                  <a:lnTo>
                    <a:pt x="13447" y="4243"/>
                  </a:lnTo>
                  <a:lnTo>
                    <a:pt x="13483" y="4269"/>
                  </a:lnTo>
                  <a:cubicBezTo>
                    <a:pt x="13483" y="4279"/>
                    <a:pt x="13496" y="4282"/>
                    <a:pt x="13496" y="4290"/>
                  </a:cubicBezTo>
                  <a:cubicBezTo>
                    <a:pt x="13507" y="4293"/>
                    <a:pt x="13507" y="4303"/>
                    <a:pt x="13521" y="4307"/>
                  </a:cubicBezTo>
                  <a:cubicBezTo>
                    <a:pt x="13525" y="4318"/>
                    <a:pt x="13532" y="4325"/>
                    <a:pt x="13542" y="4328"/>
                  </a:cubicBezTo>
                  <a:lnTo>
                    <a:pt x="13645" y="4434"/>
                  </a:lnTo>
                  <a:lnTo>
                    <a:pt x="13645" y="4442"/>
                  </a:lnTo>
                  <a:lnTo>
                    <a:pt x="13681" y="4484"/>
                  </a:lnTo>
                  <a:lnTo>
                    <a:pt x="13716" y="4533"/>
                  </a:lnTo>
                  <a:cubicBezTo>
                    <a:pt x="13733" y="4540"/>
                    <a:pt x="13741" y="4544"/>
                    <a:pt x="13741" y="4554"/>
                  </a:cubicBezTo>
                  <a:lnTo>
                    <a:pt x="13776" y="4600"/>
                  </a:lnTo>
                  <a:lnTo>
                    <a:pt x="13882" y="4799"/>
                  </a:lnTo>
                  <a:lnTo>
                    <a:pt x="13953" y="4979"/>
                  </a:lnTo>
                  <a:cubicBezTo>
                    <a:pt x="14105" y="5541"/>
                    <a:pt x="13783" y="6114"/>
                    <a:pt x="12956" y="6531"/>
                  </a:cubicBezTo>
                  <a:cubicBezTo>
                    <a:pt x="11987" y="7015"/>
                    <a:pt x="10682" y="7143"/>
                    <a:pt x="9462" y="6998"/>
                  </a:cubicBezTo>
                  <a:lnTo>
                    <a:pt x="9116" y="6945"/>
                  </a:lnTo>
                  <a:lnTo>
                    <a:pt x="8419" y="6785"/>
                  </a:lnTo>
                  <a:cubicBezTo>
                    <a:pt x="8416" y="6789"/>
                    <a:pt x="8408" y="6789"/>
                    <a:pt x="8408" y="6785"/>
                  </a:cubicBezTo>
                  <a:lnTo>
                    <a:pt x="8147" y="6704"/>
                  </a:lnTo>
                  <a:lnTo>
                    <a:pt x="7914" y="6616"/>
                  </a:lnTo>
                  <a:cubicBezTo>
                    <a:pt x="7840" y="6655"/>
                    <a:pt x="6906" y="6100"/>
                    <a:pt x="6503" y="5615"/>
                  </a:cubicBezTo>
                  <a:cubicBezTo>
                    <a:pt x="5902" y="5025"/>
                    <a:pt x="4725" y="5036"/>
                    <a:pt x="3380" y="5715"/>
                  </a:cubicBezTo>
                  <a:cubicBezTo>
                    <a:pt x="2249" y="6284"/>
                    <a:pt x="1125" y="6849"/>
                    <a:pt x="1" y="7418"/>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44"/>
            <p:cNvSpPr/>
            <p:nvPr/>
          </p:nvSpPr>
          <p:spPr>
            <a:xfrm>
              <a:off x="3302367" y="761816"/>
              <a:ext cx="225499" cy="282594"/>
            </a:xfrm>
            <a:custGeom>
              <a:rect b="b" l="l" r="r" t="t"/>
              <a:pathLst>
                <a:path extrusionOk="0" h="7157" w="5711">
                  <a:moveTo>
                    <a:pt x="5711" y="5693"/>
                  </a:moveTo>
                  <a:lnTo>
                    <a:pt x="5676" y="0"/>
                  </a:lnTo>
                  <a:lnTo>
                    <a:pt x="131" y="1807"/>
                  </a:lnTo>
                  <a:lnTo>
                    <a:pt x="1" y="7156"/>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44"/>
            <p:cNvSpPr/>
            <p:nvPr/>
          </p:nvSpPr>
          <p:spPr>
            <a:xfrm>
              <a:off x="2665916" y="409177"/>
              <a:ext cx="890308" cy="448865"/>
            </a:xfrm>
            <a:custGeom>
              <a:rect b="b" l="l" r="r" t="t"/>
              <a:pathLst>
                <a:path extrusionOk="0" h="11368" w="22548">
                  <a:moveTo>
                    <a:pt x="0" y="7418"/>
                  </a:moveTo>
                  <a:cubicBezTo>
                    <a:pt x="2614" y="8737"/>
                    <a:pt x="5230" y="10056"/>
                    <a:pt x="7843" y="11368"/>
                  </a:cubicBezTo>
                  <a:cubicBezTo>
                    <a:pt x="8967" y="10802"/>
                    <a:pt x="10091" y="10236"/>
                    <a:pt x="11222" y="9664"/>
                  </a:cubicBezTo>
                  <a:cubicBezTo>
                    <a:pt x="12567" y="8988"/>
                    <a:pt x="13744" y="8974"/>
                    <a:pt x="14345" y="9564"/>
                  </a:cubicBezTo>
                  <a:cubicBezTo>
                    <a:pt x="14550" y="9868"/>
                    <a:pt x="15116" y="10268"/>
                    <a:pt x="15370" y="10395"/>
                  </a:cubicBezTo>
                  <a:lnTo>
                    <a:pt x="15756" y="10568"/>
                  </a:lnTo>
                  <a:lnTo>
                    <a:pt x="15989" y="10653"/>
                  </a:lnTo>
                  <a:lnTo>
                    <a:pt x="16250" y="10738"/>
                  </a:lnTo>
                  <a:cubicBezTo>
                    <a:pt x="16250" y="10741"/>
                    <a:pt x="16258" y="10741"/>
                    <a:pt x="16261" y="10738"/>
                  </a:cubicBezTo>
                  <a:lnTo>
                    <a:pt x="16958" y="10897"/>
                  </a:lnTo>
                  <a:lnTo>
                    <a:pt x="17707" y="10989"/>
                  </a:lnTo>
                  <a:cubicBezTo>
                    <a:pt x="18822" y="11064"/>
                    <a:pt x="19970" y="10897"/>
                    <a:pt x="20798" y="10480"/>
                  </a:cubicBezTo>
                  <a:cubicBezTo>
                    <a:pt x="21625" y="10062"/>
                    <a:pt x="21947" y="9490"/>
                    <a:pt x="21795" y="8931"/>
                  </a:cubicBezTo>
                  <a:lnTo>
                    <a:pt x="21724" y="8751"/>
                  </a:lnTo>
                  <a:lnTo>
                    <a:pt x="21618" y="8549"/>
                  </a:lnTo>
                  <a:lnTo>
                    <a:pt x="21583" y="8504"/>
                  </a:lnTo>
                  <a:cubicBezTo>
                    <a:pt x="21583" y="8497"/>
                    <a:pt x="21575" y="8489"/>
                    <a:pt x="21558" y="8482"/>
                  </a:cubicBezTo>
                  <a:lnTo>
                    <a:pt x="21523" y="8433"/>
                  </a:lnTo>
                  <a:lnTo>
                    <a:pt x="21487" y="8391"/>
                  </a:lnTo>
                  <a:lnTo>
                    <a:pt x="21487" y="8383"/>
                  </a:lnTo>
                  <a:lnTo>
                    <a:pt x="21384" y="8280"/>
                  </a:lnTo>
                  <a:cubicBezTo>
                    <a:pt x="21374" y="8277"/>
                    <a:pt x="21367" y="8267"/>
                    <a:pt x="21363" y="8256"/>
                  </a:cubicBezTo>
                  <a:cubicBezTo>
                    <a:pt x="21349" y="8252"/>
                    <a:pt x="21349" y="8246"/>
                    <a:pt x="21338" y="8242"/>
                  </a:cubicBezTo>
                  <a:cubicBezTo>
                    <a:pt x="21338" y="8231"/>
                    <a:pt x="21325" y="8228"/>
                    <a:pt x="21325" y="8221"/>
                  </a:cubicBezTo>
                  <a:lnTo>
                    <a:pt x="21289" y="8192"/>
                  </a:lnTo>
                  <a:lnTo>
                    <a:pt x="21070" y="8019"/>
                  </a:lnTo>
                  <a:lnTo>
                    <a:pt x="21063" y="8019"/>
                  </a:lnTo>
                  <a:lnTo>
                    <a:pt x="21010" y="7977"/>
                  </a:lnTo>
                  <a:lnTo>
                    <a:pt x="20695" y="7789"/>
                  </a:lnTo>
                  <a:lnTo>
                    <a:pt x="20614" y="7750"/>
                  </a:lnTo>
                  <a:cubicBezTo>
                    <a:pt x="20359" y="7623"/>
                    <a:pt x="19564" y="7337"/>
                    <a:pt x="18970" y="7238"/>
                  </a:cubicBezTo>
                  <a:cubicBezTo>
                    <a:pt x="17799" y="6934"/>
                    <a:pt x="17820" y="6336"/>
                    <a:pt x="19168" y="5657"/>
                  </a:cubicBezTo>
                  <a:cubicBezTo>
                    <a:pt x="20292" y="5091"/>
                    <a:pt x="21420" y="4522"/>
                    <a:pt x="22548" y="3953"/>
                  </a:cubicBezTo>
                  <a:cubicBezTo>
                    <a:pt x="19935" y="2637"/>
                    <a:pt x="17315" y="1319"/>
                    <a:pt x="14702" y="0"/>
                  </a:cubicBezTo>
                  <a:cubicBezTo>
                    <a:pt x="13577" y="569"/>
                    <a:pt x="12450" y="1139"/>
                    <a:pt x="11325" y="1704"/>
                  </a:cubicBezTo>
                  <a:cubicBezTo>
                    <a:pt x="9978" y="2383"/>
                    <a:pt x="9954" y="2984"/>
                    <a:pt x="11127" y="3285"/>
                  </a:cubicBezTo>
                  <a:cubicBezTo>
                    <a:pt x="11721" y="3384"/>
                    <a:pt x="12517" y="3670"/>
                    <a:pt x="12768" y="3797"/>
                  </a:cubicBezTo>
                  <a:lnTo>
                    <a:pt x="12853" y="3836"/>
                  </a:lnTo>
                  <a:lnTo>
                    <a:pt x="13167" y="4027"/>
                  </a:lnTo>
                  <a:lnTo>
                    <a:pt x="13221" y="4070"/>
                  </a:lnTo>
                  <a:lnTo>
                    <a:pt x="13228" y="4070"/>
                  </a:lnTo>
                  <a:lnTo>
                    <a:pt x="13447" y="4243"/>
                  </a:lnTo>
                  <a:lnTo>
                    <a:pt x="13482" y="4268"/>
                  </a:lnTo>
                  <a:cubicBezTo>
                    <a:pt x="13482" y="4279"/>
                    <a:pt x="13497" y="4282"/>
                    <a:pt x="13497" y="4289"/>
                  </a:cubicBezTo>
                  <a:cubicBezTo>
                    <a:pt x="13507" y="4292"/>
                    <a:pt x="13507" y="4303"/>
                    <a:pt x="13518" y="4307"/>
                  </a:cubicBezTo>
                  <a:cubicBezTo>
                    <a:pt x="13525" y="4318"/>
                    <a:pt x="13531" y="4324"/>
                    <a:pt x="13543" y="4328"/>
                  </a:cubicBezTo>
                  <a:lnTo>
                    <a:pt x="13645" y="4434"/>
                  </a:lnTo>
                  <a:lnTo>
                    <a:pt x="13645" y="4441"/>
                  </a:lnTo>
                  <a:lnTo>
                    <a:pt x="13680" y="4483"/>
                  </a:lnTo>
                  <a:lnTo>
                    <a:pt x="13716" y="4533"/>
                  </a:lnTo>
                  <a:cubicBezTo>
                    <a:pt x="13733" y="4540"/>
                    <a:pt x="13740" y="4543"/>
                    <a:pt x="13740" y="4554"/>
                  </a:cubicBezTo>
                  <a:lnTo>
                    <a:pt x="13776" y="4600"/>
                  </a:lnTo>
                  <a:lnTo>
                    <a:pt x="13882" y="4798"/>
                  </a:lnTo>
                  <a:lnTo>
                    <a:pt x="13952" y="4979"/>
                  </a:lnTo>
                  <a:cubicBezTo>
                    <a:pt x="14101" y="5540"/>
                    <a:pt x="13783" y="6113"/>
                    <a:pt x="12955" y="6531"/>
                  </a:cubicBezTo>
                  <a:cubicBezTo>
                    <a:pt x="11986" y="7015"/>
                    <a:pt x="10682" y="7142"/>
                    <a:pt x="9462" y="6997"/>
                  </a:cubicBezTo>
                  <a:lnTo>
                    <a:pt x="9115" y="6944"/>
                  </a:lnTo>
                  <a:lnTo>
                    <a:pt x="8419" y="6789"/>
                  </a:lnTo>
                  <a:lnTo>
                    <a:pt x="8409" y="6789"/>
                  </a:lnTo>
                  <a:lnTo>
                    <a:pt x="8146" y="6704"/>
                  </a:lnTo>
                  <a:lnTo>
                    <a:pt x="7913" y="6616"/>
                  </a:lnTo>
                  <a:cubicBezTo>
                    <a:pt x="7839" y="6655"/>
                    <a:pt x="6906" y="6100"/>
                    <a:pt x="6503" y="5615"/>
                  </a:cubicBezTo>
                  <a:cubicBezTo>
                    <a:pt x="5902" y="5024"/>
                    <a:pt x="4724" y="5035"/>
                    <a:pt x="3381" y="5713"/>
                  </a:cubicBezTo>
                  <a:cubicBezTo>
                    <a:pt x="2249" y="6283"/>
                    <a:pt x="1124" y="6849"/>
                    <a:pt x="0" y="74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rgbClr val="EFEFEF"/>
        </a:solidFill>
      </p:bgPr>
    </p:bg>
    <p:spTree>
      <p:nvGrpSpPr>
        <p:cNvPr id="7562" name="Shape 7562"/>
        <p:cNvGrpSpPr/>
        <p:nvPr/>
      </p:nvGrpSpPr>
      <p:grpSpPr>
        <a:xfrm>
          <a:off x="0" y="0"/>
          <a:ext cx="0" cy="0"/>
          <a:chOff x="0" y="0"/>
          <a:chExt cx="0" cy="0"/>
        </a:xfrm>
      </p:grpSpPr>
      <p:sp>
        <p:nvSpPr>
          <p:cNvPr id="7563" name="Google Shape;7563;p45"/>
          <p:cNvSpPr txBox="1"/>
          <p:nvPr>
            <p:ph type="ctrTitle"/>
          </p:nvPr>
        </p:nvSpPr>
        <p:spPr>
          <a:xfrm flipH="1">
            <a:off x="5944500" y="366800"/>
            <a:ext cx="2250900" cy="5040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RESOURCES</a:t>
            </a:r>
            <a:endParaRPr/>
          </a:p>
        </p:txBody>
      </p:sp>
      <p:sp>
        <p:nvSpPr>
          <p:cNvPr id="7564" name="Google Shape;7564;p45"/>
          <p:cNvSpPr txBox="1"/>
          <p:nvPr>
            <p:ph idx="4294967295" type="subTitle"/>
          </p:nvPr>
        </p:nvSpPr>
        <p:spPr>
          <a:xfrm>
            <a:off x="720000" y="1429800"/>
            <a:ext cx="3000900" cy="37137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sz="1400">
                <a:solidFill>
                  <a:schemeClr val="lt1"/>
                </a:solidFill>
                <a:latin typeface="Staatliches"/>
                <a:ea typeface="Staatliches"/>
                <a:cs typeface="Staatliches"/>
                <a:sym typeface="Staatliches"/>
              </a:rPr>
              <a:t>VECTORS</a:t>
            </a:r>
            <a:endParaRPr sz="1400">
              <a:solidFill>
                <a:schemeClr val="lt1"/>
              </a:solidFill>
              <a:latin typeface="Staatliches"/>
              <a:ea typeface="Staatliches"/>
              <a:cs typeface="Staatliches"/>
              <a:sym typeface="Staatliches"/>
            </a:endParaRPr>
          </a:p>
          <a:p>
            <a:pPr indent="-298450" lvl="0" marL="457200" rtl="0" algn="l">
              <a:lnSpc>
                <a:spcPct val="115000"/>
              </a:lnSpc>
              <a:spcBef>
                <a:spcPts val="1600"/>
              </a:spcBef>
              <a:spcAft>
                <a:spcPts val="0"/>
              </a:spcAft>
              <a:buClr>
                <a:schemeClr val="lt1"/>
              </a:buClr>
              <a:buSzPts val="1100"/>
              <a:buChar char="●"/>
            </a:pPr>
            <a:r>
              <a:rPr lang="en">
                <a:solidFill>
                  <a:schemeClr val="lt1"/>
                </a:solidFill>
                <a:uFill>
                  <a:noFill/>
                </a:uFill>
                <a:hlinkClick r:id="rId3"/>
              </a:rPr>
              <a:t>Add files</a:t>
            </a:r>
            <a:endParaRPr>
              <a:solidFill>
                <a:schemeClr val="lt1"/>
              </a:solidFill>
            </a:endParaRPr>
          </a:p>
          <a:p>
            <a:pPr indent="-298450" lvl="0" marL="457200" rtl="0" algn="l">
              <a:lnSpc>
                <a:spcPct val="115000"/>
              </a:lnSpc>
              <a:spcBef>
                <a:spcPts val="0"/>
              </a:spcBef>
              <a:spcAft>
                <a:spcPts val="0"/>
              </a:spcAft>
              <a:buClr>
                <a:schemeClr val="lt1"/>
              </a:buClr>
              <a:buSzPts val="1100"/>
              <a:buChar char="●"/>
            </a:pPr>
            <a:r>
              <a:rPr lang="en">
                <a:solidFill>
                  <a:schemeClr val="lt1"/>
                </a:solidFill>
                <a:uFill>
                  <a:noFill/>
                </a:uFill>
                <a:hlinkClick r:id="rId4"/>
              </a:rPr>
              <a:t>Security concept illustration</a:t>
            </a:r>
            <a:endParaRPr>
              <a:solidFill>
                <a:schemeClr val="lt1"/>
              </a:solidFill>
            </a:endParaRPr>
          </a:p>
          <a:p>
            <a:pPr indent="-298450" lvl="0" marL="457200" rtl="0" algn="l">
              <a:lnSpc>
                <a:spcPct val="115000"/>
              </a:lnSpc>
              <a:spcBef>
                <a:spcPts val="0"/>
              </a:spcBef>
              <a:spcAft>
                <a:spcPts val="0"/>
              </a:spcAft>
              <a:buClr>
                <a:schemeClr val="lt1"/>
              </a:buClr>
              <a:buSzPts val="1100"/>
              <a:buChar char="●"/>
            </a:pPr>
            <a:r>
              <a:rPr lang="en">
                <a:solidFill>
                  <a:schemeClr val="lt1"/>
                </a:solidFill>
                <a:uFill>
                  <a:noFill/>
                </a:uFill>
                <a:hlinkClick r:id="rId5"/>
              </a:rPr>
              <a:t>Experts</a:t>
            </a:r>
            <a:endParaRPr>
              <a:solidFill>
                <a:schemeClr val="lt1"/>
              </a:solidFill>
            </a:endParaRPr>
          </a:p>
          <a:p>
            <a:pPr indent="-298450" lvl="0" marL="457200" rtl="0" algn="l">
              <a:lnSpc>
                <a:spcPct val="115000"/>
              </a:lnSpc>
              <a:spcBef>
                <a:spcPts val="0"/>
              </a:spcBef>
              <a:spcAft>
                <a:spcPts val="0"/>
              </a:spcAft>
              <a:buClr>
                <a:schemeClr val="lt1"/>
              </a:buClr>
              <a:buSzPts val="1100"/>
              <a:buChar char="●"/>
            </a:pPr>
            <a:r>
              <a:rPr lang="en">
                <a:solidFill>
                  <a:schemeClr val="lt1"/>
                </a:solidFill>
                <a:uFill>
                  <a:noFill/>
                </a:uFill>
                <a:hlinkClick r:id="rId6"/>
              </a:rPr>
              <a:t>Windows</a:t>
            </a:r>
            <a:endParaRPr>
              <a:solidFill>
                <a:schemeClr val="lt1"/>
              </a:solidFill>
            </a:endParaRPr>
          </a:p>
          <a:p>
            <a:pPr indent="-298450" lvl="0" marL="457200" rtl="0" algn="l">
              <a:lnSpc>
                <a:spcPct val="115000"/>
              </a:lnSpc>
              <a:spcBef>
                <a:spcPts val="0"/>
              </a:spcBef>
              <a:spcAft>
                <a:spcPts val="0"/>
              </a:spcAft>
              <a:buClr>
                <a:schemeClr val="lt1"/>
              </a:buClr>
              <a:buSzPts val="1100"/>
              <a:buChar char="●"/>
            </a:pPr>
            <a:r>
              <a:rPr lang="en">
                <a:solidFill>
                  <a:schemeClr val="lt1"/>
                </a:solidFill>
                <a:uFill>
                  <a:noFill/>
                </a:uFill>
                <a:hlinkClick r:id="rId7"/>
              </a:rPr>
              <a:t>Working</a:t>
            </a:r>
            <a:endParaRPr>
              <a:solidFill>
                <a:schemeClr val="lt1"/>
              </a:solidFill>
            </a:endParaRPr>
          </a:p>
          <a:p>
            <a:pPr indent="-298450" lvl="0" marL="457200" rtl="0" algn="l">
              <a:lnSpc>
                <a:spcPct val="115000"/>
              </a:lnSpc>
              <a:spcBef>
                <a:spcPts val="0"/>
              </a:spcBef>
              <a:spcAft>
                <a:spcPts val="0"/>
              </a:spcAft>
              <a:buClr>
                <a:schemeClr val="lt1"/>
              </a:buClr>
              <a:buSzPts val="1100"/>
              <a:buChar char="●"/>
            </a:pPr>
            <a:r>
              <a:rPr lang="en">
                <a:solidFill>
                  <a:schemeClr val="lt1"/>
                </a:solidFill>
                <a:uFill>
                  <a:noFill/>
                </a:uFill>
                <a:hlinkClick r:id="rId8"/>
              </a:rPr>
              <a:t>File searching</a:t>
            </a:r>
            <a:endParaRPr>
              <a:solidFill>
                <a:schemeClr val="lt1"/>
              </a:solidFill>
            </a:endParaRPr>
          </a:p>
          <a:p>
            <a:pPr indent="-298450" lvl="0" marL="457200" rtl="0" algn="l">
              <a:lnSpc>
                <a:spcPct val="115000"/>
              </a:lnSpc>
              <a:spcBef>
                <a:spcPts val="0"/>
              </a:spcBef>
              <a:spcAft>
                <a:spcPts val="0"/>
              </a:spcAft>
              <a:buClr>
                <a:schemeClr val="lt1"/>
              </a:buClr>
              <a:buSzPts val="1100"/>
              <a:buChar char="●"/>
            </a:pPr>
            <a:r>
              <a:rPr lang="en">
                <a:solidFill>
                  <a:schemeClr val="lt1"/>
                </a:solidFill>
                <a:uFill>
                  <a:noFill/>
                </a:uFill>
                <a:hlinkClick r:id="rId9"/>
              </a:rPr>
              <a:t>Collaboration</a:t>
            </a:r>
            <a:endParaRPr>
              <a:solidFill>
                <a:schemeClr val="lt1"/>
              </a:solidFill>
            </a:endParaRPr>
          </a:p>
          <a:p>
            <a:pPr indent="-298450" lvl="0" marL="457200" rtl="0" algn="l">
              <a:lnSpc>
                <a:spcPct val="115000"/>
              </a:lnSpc>
              <a:spcBef>
                <a:spcPts val="0"/>
              </a:spcBef>
              <a:spcAft>
                <a:spcPts val="0"/>
              </a:spcAft>
              <a:buClr>
                <a:schemeClr val="lt1"/>
              </a:buClr>
              <a:buSzPts val="1100"/>
              <a:buChar char="●"/>
            </a:pPr>
            <a:r>
              <a:rPr lang="en">
                <a:solidFill>
                  <a:schemeClr val="lt1"/>
                </a:solidFill>
                <a:uFill>
                  <a:noFill/>
                </a:uFill>
                <a:hlinkClick r:id="rId10"/>
              </a:rPr>
              <a:t>Job hunt concept illustration</a:t>
            </a:r>
            <a:endParaRPr>
              <a:solidFill>
                <a:schemeClr val="lt1"/>
              </a:solidFill>
            </a:endParaRPr>
          </a:p>
          <a:p>
            <a:pPr indent="-298450" lvl="0" marL="457200" rtl="0" algn="l">
              <a:lnSpc>
                <a:spcPct val="115000"/>
              </a:lnSpc>
              <a:spcBef>
                <a:spcPts val="0"/>
              </a:spcBef>
              <a:spcAft>
                <a:spcPts val="0"/>
              </a:spcAft>
              <a:buClr>
                <a:schemeClr val="lt1"/>
              </a:buClr>
              <a:buSzPts val="1100"/>
              <a:buChar char="●"/>
            </a:pPr>
            <a:r>
              <a:rPr lang="en">
                <a:solidFill>
                  <a:schemeClr val="lt1"/>
                </a:solidFill>
                <a:uFill>
                  <a:noFill/>
                </a:uFill>
                <a:hlinkClick r:id="rId11"/>
              </a:rPr>
              <a:t>Processing</a:t>
            </a:r>
            <a:endParaRPr>
              <a:solidFill>
                <a:schemeClr val="lt1"/>
              </a:solidFill>
            </a:endParaRPr>
          </a:p>
          <a:p>
            <a:pPr indent="-298450" lvl="0" marL="457200" rtl="0" algn="l">
              <a:lnSpc>
                <a:spcPct val="115000"/>
              </a:lnSpc>
              <a:spcBef>
                <a:spcPts val="0"/>
              </a:spcBef>
              <a:spcAft>
                <a:spcPts val="0"/>
              </a:spcAft>
              <a:buClr>
                <a:schemeClr val="lt1"/>
              </a:buClr>
              <a:buSzPts val="1100"/>
              <a:buChar char="●"/>
            </a:pPr>
            <a:r>
              <a:rPr lang="en">
                <a:solidFill>
                  <a:schemeClr val="lt1"/>
                </a:solidFill>
                <a:uFill>
                  <a:noFill/>
                </a:uFill>
                <a:hlinkClick r:id="rId12"/>
              </a:rPr>
              <a:t>Filter</a:t>
            </a:r>
            <a:endParaRPr>
              <a:solidFill>
                <a:schemeClr val="lt1"/>
              </a:solidFill>
            </a:endParaRPr>
          </a:p>
          <a:p>
            <a:pPr indent="-298450" lvl="0" marL="457200" rtl="0" algn="l">
              <a:lnSpc>
                <a:spcPct val="115000"/>
              </a:lnSpc>
              <a:spcBef>
                <a:spcPts val="0"/>
              </a:spcBef>
              <a:spcAft>
                <a:spcPts val="0"/>
              </a:spcAft>
              <a:buClr>
                <a:schemeClr val="lt1"/>
              </a:buClr>
              <a:buSzPts val="1100"/>
              <a:buChar char="●"/>
            </a:pPr>
            <a:r>
              <a:rPr lang="en">
                <a:solidFill>
                  <a:schemeClr val="lt1"/>
                </a:solidFill>
                <a:uFill>
                  <a:noFill/>
                </a:uFill>
                <a:hlinkClick r:id="rId13"/>
              </a:rPr>
              <a:t>Account</a:t>
            </a:r>
            <a:endParaRPr>
              <a:solidFill>
                <a:schemeClr val="lt1"/>
              </a:solidFill>
            </a:endParaRPr>
          </a:p>
          <a:p>
            <a:pPr indent="-298450" lvl="0" marL="457200" rtl="0" algn="l">
              <a:lnSpc>
                <a:spcPct val="115000"/>
              </a:lnSpc>
              <a:spcBef>
                <a:spcPts val="0"/>
              </a:spcBef>
              <a:spcAft>
                <a:spcPts val="0"/>
              </a:spcAft>
              <a:buClr>
                <a:schemeClr val="lt1"/>
              </a:buClr>
              <a:buSzPts val="1100"/>
              <a:buChar char="●"/>
            </a:pPr>
            <a:r>
              <a:rPr lang="en">
                <a:solidFill>
                  <a:schemeClr val="lt1"/>
                </a:solidFill>
                <a:uFill>
                  <a:noFill/>
                </a:uFill>
                <a:hlinkClick r:id="rId14"/>
              </a:rPr>
              <a:t>Mail</a:t>
            </a:r>
            <a:endParaRPr>
              <a:solidFill>
                <a:schemeClr val="lt1"/>
              </a:solidFill>
            </a:endParaRPr>
          </a:p>
          <a:p>
            <a:pPr indent="-298450" lvl="0" marL="457200" rtl="0" algn="l">
              <a:lnSpc>
                <a:spcPct val="115000"/>
              </a:lnSpc>
              <a:spcBef>
                <a:spcPts val="0"/>
              </a:spcBef>
              <a:spcAft>
                <a:spcPts val="0"/>
              </a:spcAft>
              <a:buClr>
                <a:schemeClr val="lt1"/>
              </a:buClr>
              <a:buSzPts val="1100"/>
              <a:buChar char="●"/>
            </a:pPr>
            <a:r>
              <a:rPr lang="en">
                <a:solidFill>
                  <a:schemeClr val="lt1"/>
                </a:solidFill>
                <a:uFill>
                  <a:noFill/>
                </a:uFill>
                <a:hlinkClick r:id="rId15"/>
              </a:rPr>
              <a:t>Presentation</a:t>
            </a:r>
            <a:endParaRPr>
              <a:solidFill>
                <a:schemeClr val="lt1"/>
              </a:solidFill>
            </a:endParaRPr>
          </a:p>
          <a:p>
            <a:pPr indent="-298450" lvl="0" marL="457200" rtl="0" algn="l">
              <a:lnSpc>
                <a:spcPct val="115000"/>
              </a:lnSpc>
              <a:spcBef>
                <a:spcPts val="0"/>
              </a:spcBef>
              <a:spcAft>
                <a:spcPts val="0"/>
              </a:spcAft>
              <a:buClr>
                <a:schemeClr val="lt1"/>
              </a:buClr>
              <a:buSzPts val="1100"/>
              <a:buChar char="●"/>
            </a:pPr>
            <a:r>
              <a:rPr lang="en">
                <a:solidFill>
                  <a:schemeClr val="lt1"/>
                </a:solidFill>
                <a:uFill>
                  <a:noFill/>
                </a:uFill>
                <a:hlinkClick r:id="rId16"/>
              </a:rPr>
              <a:t>Map dark concept illustration</a:t>
            </a:r>
            <a:endParaRPr>
              <a:solidFill>
                <a:schemeClr val="lt1"/>
              </a:solidFill>
            </a:endParaRPr>
          </a:p>
        </p:txBody>
      </p:sp>
      <p:sp>
        <p:nvSpPr>
          <p:cNvPr id="7565" name="Google Shape;7565;p45"/>
          <p:cNvSpPr txBox="1"/>
          <p:nvPr>
            <p:ph idx="4294967295" type="subTitle"/>
          </p:nvPr>
        </p:nvSpPr>
        <p:spPr>
          <a:xfrm>
            <a:off x="4428250" y="1429800"/>
            <a:ext cx="3000900" cy="3713700"/>
          </a:xfrm>
          <a:prstGeom prst="rect">
            <a:avLst/>
          </a:prstGeom>
        </p:spPr>
        <p:txBody>
          <a:bodyPr anchorCtr="0" anchor="t" bIns="91425" lIns="91425" spcFirstLastPara="1" rIns="91425" wrap="square" tIns="91425">
            <a:noAutofit/>
          </a:bodyPr>
          <a:lstStyle/>
          <a:p>
            <a:pPr indent="-298450" lvl="0" marL="457200" rtl="0" algn="l">
              <a:spcBef>
                <a:spcPts val="0"/>
              </a:spcBef>
              <a:spcAft>
                <a:spcPts val="0"/>
              </a:spcAft>
              <a:buClr>
                <a:schemeClr val="lt1"/>
              </a:buClr>
              <a:buSzPts val="1100"/>
              <a:buChar char="●"/>
            </a:pPr>
            <a:r>
              <a:rPr lang="en">
                <a:solidFill>
                  <a:schemeClr val="lt1"/>
                </a:solidFill>
                <a:uFill>
                  <a:noFill/>
                </a:uFill>
                <a:hlinkClick r:id="rId17"/>
              </a:rPr>
              <a:t>Photo</a:t>
            </a:r>
            <a:endParaRPr>
              <a:solidFill>
                <a:schemeClr val="lt1"/>
              </a:solidFill>
            </a:endParaRPr>
          </a:p>
          <a:p>
            <a:pPr indent="-298450" lvl="0" marL="457200" rtl="0" algn="l">
              <a:spcBef>
                <a:spcPts val="0"/>
              </a:spcBef>
              <a:spcAft>
                <a:spcPts val="0"/>
              </a:spcAft>
              <a:buClr>
                <a:schemeClr val="lt1"/>
              </a:buClr>
              <a:buSzPts val="1100"/>
              <a:buChar char="●"/>
            </a:pPr>
            <a:r>
              <a:rPr lang="en">
                <a:solidFill>
                  <a:schemeClr val="lt1"/>
                </a:solidFill>
                <a:uFill>
                  <a:noFill/>
                </a:uFill>
                <a:hlinkClick r:id="rId18"/>
              </a:rPr>
              <a:t>Isometric infographic elements template</a:t>
            </a:r>
            <a:endParaRPr>
              <a:solidFill>
                <a:schemeClr val="lt1"/>
              </a:solidFill>
            </a:endParaRPr>
          </a:p>
          <a:p>
            <a:pPr indent="-298450" lvl="0" marL="457200" rtl="0" algn="l">
              <a:spcBef>
                <a:spcPts val="0"/>
              </a:spcBef>
              <a:spcAft>
                <a:spcPts val="0"/>
              </a:spcAft>
              <a:buClr>
                <a:schemeClr val="lt1"/>
              </a:buClr>
              <a:buSzPts val="1100"/>
              <a:buChar char="●"/>
            </a:pPr>
            <a:r>
              <a:rPr lang="en">
                <a:solidFill>
                  <a:schemeClr val="lt1"/>
                </a:solidFill>
                <a:uFill>
                  <a:noFill/>
                </a:uFill>
                <a:hlinkClick r:id="rId19"/>
              </a:rPr>
              <a:t>Isometric infographic elements</a:t>
            </a:r>
            <a:endParaRPr>
              <a:solidFill>
                <a:schemeClr val="lt1"/>
              </a:solidFill>
            </a:endParaRPr>
          </a:p>
          <a:p>
            <a:pPr indent="-298450" lvl="0" marL="457200" rtl="0" algn="l">
              <a:spcBef>
                <a:spcPts val="0"/>
              </a:spcBef>
              <a:spcAft>
                <a:spcPts val="0"/>
              </a:spcAft>
              <a:buClr>
                <a:schemeClr val="lt1"/>
              </a:buClr>
              <a:buSzPts val="1100"/>
              <a:buChar char="●"/>
            </a:pPr>
            <a:r>
              <a:rPr lang="en">
                <a:solidFill>
                  <a:schemeClr val="lt1"/>
                </a:solidFill>
                <a:uFill>
                  <a:noFill/>
                </a:uFill>
                <a:hlinkClick r:id="rId20"/>
              </a:rPr>
              <a:t>People infographic</a:t>
            </a:r>
            <a:endParaRPr>
              <a:solidFill>
                <a:schemeClr val="lt1"/>
              </a:solidFill>
            </a:endParaRPr>
          </a:p>
          <a:p>
            <a:pPr indent="-298450" lvl="0" marL="457200" rtl="0" algn="l">
              <a:spcBef>
                <a:spcPts val="0"/>
              </a:spcBef>
              <a:spcAft>
                <a:spcPts val="0"/>
              </a:spcAft>
              <a:buClr>
                <a:schemeClr val="lt1"/>
              </a:buClr>
              <a:buSzPts val="1100"/>
              <a:buChar char="●"/>
            </a:pPr>
            <a:r>
              <a:rPr lang="en">
                <a:solidFill>
                  <a:schemeClr val="lt1"/>
                </a:solidFill>
                <a:uFill>
                  <a:noFill/>
                </a:uFill>
                <a:hlinkClick r:id="rId21"/>
              </a:rPr>
              <a:t>Isometric infographic with timeline </a:t>
            </a:r>
            <a:endParaRPr sz="1400">
              <a:solidFill>
                <a:schemeClr val="lt1"/>
              </a:solidFill>
              <a:latin typeface="Staatliches"/>
              <a:ea typeface="Staatliches"/>
              <a:cs typeface="Staatliches"/>
              <a:sym typeface="Staatliches"/>
            </a:endParaRPr>
          </a:p>
          <a:p>
            <a:pPr indent="0" lvl="0" marL="0" rtl="0" algn="l">
              <a:lnSpc>
                <a:spcPct val="115000"/>
              </a:lnSpc>
              <a:spcBef>
                <a:spcPts val="1600"/>
              </a:spcBef>
              <a:spcAft>
                <a:spcPts val="0"/>
              </a:spcAft>
              <a:buNone/>
            </a:pPr>
            <a:r>
              <a:rPr lang="en" sz="1400">
                <a:solidFill>
                  <a:schemeClr val="lt1"/>
                </a:solidFill>
                <a:latin typeface="Staatliches"/>
                <a:ea typeface="Staatliches"/>
                <a:cs typeface="Staatliches"/>
                <a:sym typeface="Staatliches"/>
              </a:rPr>
              <a:t>ICONS</a:t>
            </a:r>
            <a:endParaRPr sz="1400">
              <a:solidFill>
                <a:schemeClr val="lt1"/>
              </a:solidFill>
              <a:latin typeface="Staatliches"/>
              <a:ea typeface="Staatliches"/>
              <a:cs typeface="Staatliches"/>
              <a:sym typeface="Staatliches"/>
            </a:endParaRPr>
          </a:p>
          <a:p>
            <a:pPr indent="-298450" lvl="0" marL="457200" rtl="0" algn="l">
              <a:lnSpc>
                <a:spcPct val="115000"/>
              </a:lnSpc>
              <a:spcBef>
                <a:spcPts val="1600"/>
              </a:spcBef>
              <a:spcAft>
                <a:spcPts val="0"/>
              </a:spcAft>
              <a:buClr>
                <a:schemeClr val="lt1"/>
              </a:buClr>
              <a:buSzPts val="1100"/>
              <a:buChar char="●"/>
            </a:pPr>
            <a:r>
              <a:rPr lang="en">
                <a:solidFill>
                  <a:schemeClr val="lt1"/>
                </a:solidFill>
                <a:uFill>
                  <a:noFill/>
                </a:uFill>
                <a:hlinkClick r:id="rId22"/>
              </a:rPr>
              <a:t>Logos</a:t>
            </a:r>
            <a:endParaRPr>
              <a:solidFill>
                <a:schemeClr val="lt1"/>
              </a:solidFill>
            </a:endParaRPr>
          </a:p>
          <a:p>
            <a:pPr indent="-298450" lvl="0" marL="457200" rtl="0" algn="l">
              <a:lnSpc>
                <a:spcPct val="115000"/>
              </a:lnSpc>
              <a:spcBef>
                <a:spcPts val="0"/>
              </a:spcBef>
              <a:spcAft>
                <a:spcPts val="0"/>
              </a:spcAft>
              <a:buClr>
                <a:schemeClr val="lt1"/>
              </a:buClr>
              <a:buSzPts val="1100"/>
              <a:buChar char="●"/>
            </a:pPr>
            <a:r>
              <a:rPr lang="en">
                <a:solidFill>
                  <a:schemeClr val="lt1"/>
                </a:solidFill>
                <a:uFill>
                  <a:noFill/>
                </a:uFill>
                <a:hlinkClick r:id="rId23"/>
              </a:rPr>
              <a:t>Business</a:t>
            </a:r>
            <a:endParaRPr>
              <a:solidFill>
                <a:schemeClr val="lt1"/>
              </a:solidFill>
            </a:endParaRPr>
          </a:p>
        </p:txBody>
      </p:sp>
      <p:sp>
        <p:nvSpPr>
          <p:cNvPr id="7566" name="Google Shape;7566;p45"/>
          <p:cNvSpPr txBox="1"/>
          <p:nvPr/>
        </p:nvSpPr>
        <p:spPr>
          <a:xfrm>
            <a:off x="2942200" y="870800"/>
            <a:ext cx="5253300" cy="6483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1200">
                <a:solidFill>
                  <a:srgbClr val="434343"/>
                </a:solidFill>
                <a:latin typeface="Anaheim"/>
                <a:ea typeface="Anaheim"/>
                <a:cs typeface="Anaheim"/>
                <a:sym typeface="Anaheim"/>
              </a:rPr>
              <a:t>Find more illustrations like these on </a:t>
            </a:r>
            <a:r>
              <a:rPr b="1" lang="en" sz="1200">
                <a:solidFill>
                  <a:srgbClr val="434343"/>
                </a:solidFill>
                <a:uFill>
                  <a:noFill/>
                </a:uFill>
                <a:latin typeface="Anaheim"/>
                <a:ea typeface="Anaheim"/>
                <a:cs typeface="Anaheim"/>
                <a:sym typeface="Anaheim"/>
                <a:hlinkClick r:id="rId24"/>
              </a:rPr>
              <a:t>Stories by Freepik</a:t>
            </a:r>
            <a:endParaRPr sz="1200">
              <a:solidFill>
                <a:schemeClr val="lt1"/>
              </a:solidFill>
              <a:latin typeface="Dosis ExtraLight"/>
              <a:ea typeface="Dosis ExtraLight"/>
              <a:cs typeface="Dosis ExtraLight"/>
              <a:sym typeface="Dosis ExtraLight"/>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rgbClr val="0E2A47"/>
        </a:solidFill>
      </p:bgPr>
    </p:bg>
    <p:spTree>
      <p:nvGrpSpPr>
        <p:cNvPr id="7570" name="Shape 7570"/>
        <p:cNvGrpSpPr/>
        <p:nvPr/>
      </p:nvGrpSpPr>
      <p:grpSpPr>
        <a:xfrm>
          <a:off x="0" y="0"/>
          <a:ext cx="0" cy="0"/>
          <a:chOff x="0" y="0"/>
          <a:chExt cx="0" cy="0"/>
        </a:xfrm>
      </p:grpSpPr>
      <p:sp>
        <p:nvSpPr>
          <p:cNvPr id="7571" name="Google Shape;7571;p46"/>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7572" name="Google Shape;7572;p46"/>
          <p:cNvSpPr txBox="1"/>
          <p:nvPr>
            <p:ph idx="4294967295" type="body"/>
          </p:nvPr>
        </p:nvSpPr>
        <p:spPr>
          <a:xfrm>
            <a:off x="1220500" y="12998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b="1" lang="en" u="sng">
                <a:solidFill>
                  <a:srgbClr val="869FB2"/>
                </a:solidFill>
                <a:latin typeface="Arial"/>
                <a:ea typeface="Arial"/>
                <a:cs typeface="Arial"/>
                <a:sym typeface="Arial"/>
              </a:rPr>
              <a:t>S</a:t>
            </a:r>
            <a:r>
              <a:rPr b="1" lang="en" sz="1200" u="sng">
                <a:solidFill>
                  <a:srgbClr val="869FB2"/>
                </a:solidFill>
                <a:latin typeface="Arial"/>
                <a:ea typeface="Arial"/>
                <a:cs typeface="Arial"/>
                <a:sym typeface="Arial"/>
                <a:hlinkClick r:id="rId3"/>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b="1" lang="en" sz="1200">
                <a:solidFill>
                  <a:srgbClr val="869FB2"/>
                </a:solidFill>
                <a:uFill>
                  <a:noFill/>
                </a:uFill>
                <a:latin typeface="Arial"/>
                <a:ea typeface="Arial"/>
                <a:cs typeface="Arial"/>
                <a:sym typeface="Arial"/>
                <a:hlinkClick action="ppaction://hlinksldjump" r:id="rId4"/>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100">
                <a:solidFill>
                  <a:srgbClr val="869FB2"/>
                </a:solidFill>
                <a:latin typeface="Arial"/>
                <a:ea typeface="Arial"/>
                <a:cs typeface="Arial"/>
                <a:sym typeface="Arial"/>
              </a:rPr>
              <a:t>You are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100">
                <a:solidFill>
                  <a:srgbClr val="869FB2"/>
                </a:solidFill>
                <a:latin typeface="Arial"/>
                <a:ea typeface="Arial"/>
                <a:cs typeface="Arial"/>
                <a:sym typeface="Arial"/>
              </a:rPr>
              <a:t>You are not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indent="0" lvl="0" marL="0" rtl="0" algn="ctr">
              <a:spcBef>
                <a:spcPts val="0"/>
              </a:spcBef>
              <a:spcAft>
                <a:spcPts val="0"/>
              </a:spcAft>
              <a:buNone/>
            </a:pPr>
            <a:r>
              <a:t/>
            </a:r>
            <a:endParaRPr sz="1100">
              <a:solidFill>
                <a:srgbClr val="435D74"/>
              </a:solidFill>
              <a:latin typeface="Arial"/>
              <a:ea typeface="Arial"/>
              <a:cs typeface="Arial"/>
              <a:sym typeface="Arial"/>
            </a:endParaRPr>
          </a:p>
          <a:p>
            <a:pPr indent="0" lvl="0" marL="0" rtl="0" algn="ctr">
              <a:spcBef>
                <a:spcPts val="0"/>
              </a:spcBef>
              <a:spcAft>
                <a:spcPts val="0"/>
              </a:spcAft>
              <a:buNone/>
            </a:pPr>
            <a:r>
              <a:t/>
            </a:r>
            <a:endParaRPr sz="1400">
              <a:solidFill>
                <a:srgbClr val="435D74"/>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7573" name="Google Shape;7573;p46"/>
          <p:cNvSpPr txBox="1"/>
          <p:nvPr>
            <p:ph idx="4294967295" type="body"/>
          </p:nvPr>
        </p:nvSpPr>
        <p:spPr>
          <a:xfrm>
            <a:off x="1048350" y="412442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indent="0" lvl="0" marL="0" rtl="0" algn="ctr">
              <a:spcBef>
                <a:spcPts val="0"/>
              </a:spcBef>
              <a:spcAft>
                <a:spcPts val="0"/>
              </a:spcAft>
              <a:buNone/>
            </a:pPr>
            <a:r>
              <a:rPr lang="en" sz="1200" u="sng">
                <a:solidFill>
                  <a:srgbClr val="869FB2"/>
                </a:solidFill>
                <a:latin typeface="Arial"/>
                <a:ea typeface="Arial"/>
                <a:cs typeface="Arial"/>
                <a:sym typeface="Arial"/>
                <a:hlinkClick r:id="rId5"/>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rgbClr val="0E2A47"/>
        </a:solidFill>
      </p:bgPr>
    </p:bg>
    <p:spTree>
      <p:nvGrpSpPr>
        <p:cNvPr id="7577" name="Shape 7577"/>
        <p:cNvGrpSpPr/>
        <p:nvPr/>
      </p:nvGrpSpPr>
      <p:grpSpPr>
        <a:xfrm>
          <a:off x="0" y="0"/>
          <a:ext cx="0" cy="0"/>
          <a:chOff x="0" y="0"/>
          <a:chExt cx="0" cy="0"/>
        </a:xfrm>
      </p:grpSpPr>
      <p:sp>
        <p:nvSpPr>
          <p:cNvPr id="7578" name="Google Shape;7578;p47"/>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7579" name="Google Shape;7579;p47"/>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7580" name="Google Shape;7580;p47"/>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FFFFFF"/>
                </a:solidFill>
                <a:latin typeface="Arial"/>
                <a:ea typeface="Arial"/>
                <a:cs typeface="Arial"/>
                <a:sym typeface="Arial"/>
              </a:rPr>
              <a:t>Staatliches</a:t>
            </a:r>
            <a:endParaRPr b="1">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rPr>
              <a:t>https://fonts.google.com/specimen/Staatliches</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t/>
            </a:r>
            <a:endParaRPr sz="800">
              <a:solidFill>
                <a:srgbClr val="FFFFFF"/>
              </a:solidFill>
              <a:latin typeface="Arial"/>
              <a:ea typeface="Arial"/>
              <a:cs typeface="Arial"/>
              <a:sym typeface="Arial"/>
            </a:endParaRPr>
          </a:p>
          <a:p>
            <a:pPr indent="0" lvl="0" marL="0" rtl="0" algn="ctr">
              <a:spcBef>
                <a:spcPts val="0"/>
              </a:spcBef>
              <a:spcAft>
                <a:spcPts val="0"/>
              </a:spcAft>
              <a:buNone/>
            </a:pPr>
            <a:r>
              <a:rPr b="1" lang="en">
                <a:solidFill>
                  <a:srgbClr val="FFFFFF"/>
                </a:solidFill>
                <a:latin typeface="Arial"/>
                <a:ea typeface="Arial"/>
                <a:cs typeface="Arial"/>
                <a:sym typeface="Arial"/>
              </a:rPr>
              <a:t>Dosis</a:t>
            </a:r>
            <a:endParaRPr b="1">
              <a:solidFill>
                <a:srgbClr val="FFFFFF"/>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4"/>
              </a:rPr>
              <a:t>https://fonts.google.com/specimen/Dosis</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p:txBody>
      </p:sp>
      <p:grpSp>
        <p:nvGrpSpPr>
          <p:cNvPr id="7581" name="Google Shape;7581;p47"/>
          <p:cNvGrpSpPr/>
          <p:nvPr/>
        </p:nvGrpSpPr>
        <p:grpSpPr>
          <a:xfrm>
            <a:off x="703850" y="3498875"/>
            <a:ext cx="7736288" cy="754200"/>
            <a:chOff x="703850" y="3498875"/>
            <a:chExt cx="7736288" cy="754200"/>
          </a:xfrm>
        </p:grpSpPr>
        <p:sp>
          <p:nvSpPr>
            <p:cNvPr id="7582" name="Google Shape;7582;p47"/>
            <p:cNvSpPr/>
            <p:nvPr/>
          </p:nvSpPr>
          <p:spPr>
            <a:xfrm>
              <a:off x="1696000" y="3498875"/>
              <a:ext cx="791400" cy="754200"/>
            </a:xfrm>
            <a:prstGeom prst="roundRect">
              <a:avLst>
                <a:gd fmla="val 16667" name="adj"/>
              </a:avLst>
            </a:prstGeom>
            <a:solidFill>
              <a:srgbClr val="37474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47"/>
            <p:cNvSpPr/>
            <p:nvPr/>
          </p:nvSpPr>
          <p:spPr>
            <a:xfrm>
              <a:off x="2688170" y="3498875"/>
              <a:ext cx="791400" cy="754200"/>
            </a:xfrm>
            <a:prstGeom prst="roundRect">
              <a:avLst>
                <a:gd fmla="val 16667" name="adj"/>
              </a:avLst>
            </a:prstGeom>
            <a:solidFill>
              <a:srgbClr val="455A64"/>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47"/>
            <p:cNvSpPr/>
            <p:nvPr/>
          </p:nvSpPr>
          <p:spPr>
            <a:xfrm>
              <a:off x="3680314" y="3498875"/>
              <a:ext cx="791400" cy="754200"/>
            </a:xfrm>
            <a:prstGeom prst="roundRect">
              <a:avLst>
                <a:gd fmla="val 16667" name="adj"/>
              </a:avLst>
            </a:prstGeom>
            <a:solidFill>
              <a:srgbClr val="1FB29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47"/>
            <p:cNvSpPr/>
            <p:nvPr/>
          </p:nvSpPr>
          <p:spPr>
            <a:xfrm>
              <a:off x="703850" y="3498875"/>
              <a:ext cx="791400" cy="754200"/>
            </a:xfrm>
            <a:prstGeom prst="roundRect">
              <a:avLst>
                <a:gd fmla="val 16667" name="adj"/>
              </a:avLst>
            </a:prstGeom>
            <a:solidFill>
              <a:srgbClr val="263238"/>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47"/>
            <p:cNvSpPr txBox="1"/>
            <p:nvPr/>
          </p:nvSpPr>
          <p:spPr>
            <a:xfrm>
              <a:off x="169600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#37474f</a:t>
              </a:r>
              <a:endParaRPr sz="1000">
                <a:solidFill>
                  <a:srgbClr val="FFFFFF"/>
                </a:solidFill>
              </a:endParaRPr>
            </a:p>
          </p:txBody>
        </p:sp>
        <p:sp>
          <p:nvSpPr>
            <p:cNvPr id="7587" name="Google Shape;7587;p47"/>
            <p:cNvSpPr txBox="1"/>
            <p:nvPr/>
          </p:nvSpPr>
          <p:spPr>
            <a:xfrm>
              <a:off x="268817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#455a64</a:t>
              </a:r>
              <a:endParaRPr sz="1000">
                <a:solidFill>
                  <a:srgbClr val="FFFFFF"/>
                </a:solidFill>
              </a:endParaRPr>
            </a:p>
          </p:txBody>
        </p:sp>
        <p:sp>
          <p:nvSpPr>
            <p:cNvPr id="7588" name="Google Shape;7588;p47"/>
            <p:cNvSpPr txBox="1"/>
            <p:nvPr/>
          </p:nvSpPr>
          <p:spPr>
            <a:xfrm>
              <a:off x="368032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#1fb299</a:t>
              </a:r>
              <a:endParaRPr sz="1000">
                <a:solidFill>
                  <a:srgbClr val="FFFFFF"/>
                </a:solidFill>
              </a:endParaRPr>
            </a:p>
          </p:txBody>
        </p:sp>
        <p:sp>
          <p:nvSpPr>
            <p:cNvPr id="7589" name="Google Shape;7589;p47"/>
            <p:cNvSpPr txBox="1"/>
            <p:nvPr/>
          </p:nvSpPr>
          <p:spPr>
            <a:xfrm>
              <a:off x="70385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#263238</a:t>
              </a:r>
              <a:endParaRPr sz="1000">
                <a:solidFill>
                  <a:srgbClr val="FFFFFF"/>
                </a:solidFill>
              </a:endParaRPr>
            </a:p>
          </p:txBody>
        </p:sp>
        <p:sp>
          <p:nvSpPr>
            <p:cNvPr id="7590" name="Google Shape;7590;p47"/>
            <p:cNvSpPr/>
            <p:nvPr/>
          </p:nvSpPr>
          <p:spPr>
            <a:xfrm>
              <a:off x="5664538" y="3498875"/>
              <a:ext cx="791400" cy="754200"/>
            </a:xfrm>
            <a:prstGeom prst="roundRect">
              <a:avLst>
                <a:gd fmla="val 16667" name="adj"/>
              </a:avLst>
            </a:prstGeom>
            <a:solidFill>
              <a:srgbClr val="27DEB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47"/>
            <p:cNvSpPr/>
            <p:nvPr/>
          </p:nvSpPr>
          <p:spPr>
            <a:xfrm>
              <a:off x="6656632" y="3498875"/>
              <a:ext cx="791400" cy="754200"/>
            </a:xfrm>
            <a:prstGeom prst="roundRect">
              <a:avLst>
                <a:gd fmla="val 16667" name="adj"/>
              </a:avLst>
            </a:prstGeom>
            <a:solidFill>
              <a:srgbClr val="7DEBD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47"/>
            <p:cNvSpPr/>
            <p:nvPr/>
          </p:nvSpPr>
          <p:spPr>
            <a:xfrm>
              <a:off x="4672425" y="3498875"/>
              <a:ext cx="791400" cy="754200"/>
            </a:xfrm>
            <a:prstGeom prst="roundRect">
              <a:avLst>
                <a:gd fmla="val 16667" name="adj"/>
              </a:avLst>
            </a:prstGeom>
            <a:solidFill>
              <a:srgbClr val="23C7AC"/>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47"/>
            <p:cNvSpPr txBox="1"/>
            <p:nvPr/>
          </p:nvSpPr>
          <p:spPr>
            <a:xfrm>
              <a:off x="5664538"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#27debf</a:t>
              </a:r>
              <a:endParaRPr sz="1000">
                <a:solidFill>
                  <a:srgbClr val="FFFFFF"/>
                </a:solidFill>
              </a:endParaRPr>
            </a:p>
          </p:txBody>
        </p:sp>
        <p:sp>
          <p:nvSpPr>
            <p:cNvPr id="7594" name="Google Shape;7594;p47"/>
            <p:cNvSpPr txBox="1"/>
            <p:nvPr/>
          </p:nvSpPr>
          <p:spPr>
            <a:xfrm>
              <a:off x="6656638"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#7debd9</a:t>
              </a:r>
              <a:endParaRPr sz="1000">
                <a:solidFill>
                  <a:srgbClr val="FFFFFF"/>
                </a:solidFill>
              </a:endParaRPr>
            </a:p>
          </p:txBody>
        </p:sp>
        <p:sp>
          <p:nvSpPr>
            <p:cNvPr id="7595" name="Google Shape;7595;p47"/>
            <p:cNvSpPr txBox="1"/>
            <p:nvPr/>
          </p:nvSpPr>
          <p:spPr>
            <a:xfrm>
              <a:off x="467242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#23c7ac</a:t>
              </a:r>
              <a:endParaRPr sz="1000">
                <a:solidFill>
                  <a:srgbClr val="FFFFFF"/>
                </a:solidFill>
              </a:endParaRPr>
            </a:p>
          </p:txBody>
        </p:sp>
        <p:sp>
          <p:nvSpPr>
            <p:cNvPr id="7596" name="Google Shape;7596;p47"/>
            <p:cNvSpPr/>
            <p:nvPr/>
          </p:nvSpPr>
          <p:spPr>
            <a:xfrm>
              <a:off x="7648732" y="3498875"/>
              <a:ext cx="791400" cy="754200"/>
            </a:xfrm>
            <a:prstGeom prst="roundRect">
              <a:avLst>
                <a:gd fmla="val 16667" name="adj"/>
              </a:avLst>
            </a:prstGeom>
            <a:solidFill>
              <a:srgbClr val="EFEFE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47"/>
            <p:cNvSpPr txBox="1"/>
            <p:nvPr/>
          </p:nvSpPr>
          <p:spPr>
            <a:xfrm>
              <a:off x="7648738"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434343"/>
                  </a:solidFill>
                </a:rPr>
                <a:t>#efefef</a:t>
              </a:r>
              <a:endParaRPr sz="1000">
                <a:solidFill>
                  <a:srgbClr val="434343"/>
                </a:solidFill>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rgbClr val="0E2A47"/>
        </a:solidFill>
      </p:bgPr>
    </p:bg>
    <p:spTree>
      <p:nvGrpSpPr>
        <p:cNvPr id="7601" name="Shape 7601"/>
        <p:cNvGrpSpPr/>
        <p:nvPr/>
      </p:nvGrpSpPr>
      <p:grpSpPr>
        <a:xfrm>
          <a:off x="0" y="0"/>
          <a:ext cx="0" cy="0"/>
          <a:chOff x="0" y="0"/>
          <a:chExt cx="0" cy="0"/>
        </a:xfrm>
      </p:grpSpPr>
      <p:pic>
        <p:nvPicPr>
          <p:cNvPr id="7602" name="Google Shape;7602;p48"/>
          <p:cNvPicPr preferRelativeResize="0"/>
          <p:nvPr/>
        </p:nvPicPr>
        <p:blipFill rotWithShape="1">
          <a:blip r:embed="rId3">
            <a:alphaModFix/>
          </a:blip>
          <a:srcRect b="16547" l="0" r="0" t="16540"/>
          <a:stretch/>
        </p:blipFill>
        <p:spPr>
          <a:xfrm>
            <a:off x="456575" y="2619324"/>
            <a:ext cx="2087301" cy="1396626"/>
          </a:xfrm>
          <a:prstGeom prst="rect">
            <a:avLst/>
          </a:prstGeom>
          <a:noFill/>
          <a:ln>
            <a:noFill/>
          </a:ln>
        </p:spPr>
      </p:pic>
      <p:sp>
        <p:nvSpPr>
          <p:cNvPr id="7603" name="Google Shape;7603;p48"/>
          <p:cNvSpPr txBox="1"/>
          <p:nvPr>
            <p:ph idx="4294967295" type="title"/>
          </p:nvPr>
        </p:nvSpPr>
        <p:spPr>
          <a:xfrm>
            <a:off x="1068100" y="666402"/>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Stories by Freepik</a:t>
            </a:r>
            <a:endParaRPr>
              <a:solidFill>
                <a:srgbClr val="FFFFFF"/>
              </a:solidFill>
              <a:latin typeface="Arial"/>
              <a:ea typeface="Arial"/>
              <a:cs typeface="Arial"/>
              <a:sym typeface="Arial"/>
            </a:endParaRPr>
          </a:p>
        </p:txBody>
      </p:sp>
      <p:sp>
        <p:nvSpPr>
          <p:cNvPr id="7604" name="Google Shape;7604;p48"/>
          <p:cNvSpPr txBox="1"/>
          <p:nvPr>
            <p:ph idx="4294967295" type="body"/>
          </p:nvPr>
        </p:nvSpPr>
        <p:spPr>
          <a:xfrm>
            <a:off x="1252436" y="1169999"/>
            <a:ext cx="6630900" cy="318300"/>
          </a:xfrm>
          <a:prstGeom prst="rect">
            <a:avLst/>
          </a:prstGeom>
        </p:spPr>
        <p:txBody>
          <a:bodyPr anchorCtr="0" anchor="t" bIns="91425" lIns="91425" spcFirstLastPara="1" rIns="91425" wrap="square" tIns="91425">
            <a:noAutofit/>
          </a:bodyPr>
          <a:lstStyle/>
          <a:p>
            <a:pPr indent="0" lvl="0" marL="0" marR="0" rtl="0" algn="ctr">
              <a:lnSpc>
                <a:spcPct val="115000"/>
              </a:lnSpc>
              <a:spcBef>
                <a:spcPts val="0"/>
              </a:spcBef>
              <a:spcAft>
                <a:spcPts val="0"/>
              </a:spcAft>
              <a:buNone/>
            </a:pPr>
            <a:r>
              <a:rPr lang="en">
                <a:solidFill>
                  <a:srgbClr val="FFFFFF"/>
                </a:solidFill>
                <a:latin typeface="Arial"/>
                <a:ea typeface="Arial"/>
                <a:cs typeface="Arial"/>
                <a:sym typeface="Arial"/>
              </a:rPr>
              <a:t>Create your Story with our illustrated concepts. Choose the style you like the most, edit its colors, pick the background and layers you want to show and bring them to life with the animator panel! It will boost your presentation. Check out</a:t>
            </a:r>
            <a:r>
              <a:rPr lang="en">
                <a:solidFill>
                  <a:srgbClr val="869FB2"/>
                </a:solidFill>
                <a:latin typeface="Arial"/>
                <a:ea typeface="Arial"/>
                <a:cs typeface="Arial"/>
                <a:sym typeface="Arial"/>
              </a:rPr>
              <a:t> h</a:t>
            </a:r>
            <a:r>
              <a:rPr lang="en">
                <a:solidFill>
                  <a:srgbClr val="869FB2"/>
                </a:solidFill>
                <a:uFill>
                  <a:noFill/>
                </a:uFill>
                <a:latin typeface="Arial"/>
                <a:ea typeface="Arial"/>
                <a:cs typeface="Arial"/>
                <a:sym typeface="Arial"/>
                <a:hlinkClick r:id="rId4"/>
              </a:rPr>
              <a:t>ow it works.</a:t>
            </a:r>
            <a:endParaRPr>
              <a:solidFill>
                <a:srgbClr val="869FB2"/>
              </a:solidFill>
              <a:latin typeface="Arial"/>
              <a:ea typeface="Arial"/>
              <a:cs typeface="Arial"/>
              <a:sym typeface="Arial"/>
            </a:endParaRPr>
          </a:p>
        </p:txBody>
      </p:sp>
      <p:sp>
        <p:nvSpPr>
          <p:cNvPr id="7605" name="Google Shape;7605;p48"/>
          <p:cNvSpPr txBox="1"/>
          <p:nvPr>
            <p:ph idx="4294967295" type="body"/>
          </p:nvPr>
        </p:nvSpPr>
        <p:spPr>
          <a:xfrm>
            <a:off x="864078" y="4142275"/>
            <a:ext cx="1272300" cy="318300"/>
          </a:xfrm>
          <a:prstGeom prst="rect">
            <a:avLst/>
          </a:prstGeom>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5"/>
              </a:rPr>
              <a:t>Pana</a:t>
            </a:r>
            <a:endParaRPr sz="1400">
              <a:solidFill>
                <a:srgbClr val="869FB2"/>
              </a:solidFill>
              <a:latin typeface="Arial"/>
              <a:ea typeface="Arial"/>
              <a:cs typeface="Arial"/>
              <a:sym typeface="Arial"/>
            </a:endParaRPr>
          </a:p>
        </p:txBody>
      </p:sp>
      <p:sp>
        <p:nvSpPr>
          <p:cNvPr id="7606" name="Google Shape;7606;p48"/>
          <p:cNvSpPr txBox="1"/>
          <p:nvPr>
            <p:ph idx="4294967295" type="body"/>
          </p:nvPr>
        </p:nvSpPr>
        <p:spPr>
          <a:xfrm>
            <a:off x="2957194" y="4142275"/>
            <a:ext cx="1272300" cy="318300"/>
          </a:xfrm>
          <a:prstGeom prst="rect">
            <a:avLst/>
          </a:prstGeom>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6"/>
              </a:rPr>
              <a:t>Amico</a:t>
            </a:r>
            <a:endParaRPr sz="1400">
              <a:solidFill>
                <a:srgbClr val="869FB2"/>
              </a:solidFill>
              <a:latin typeface="Arial"/>
              <a:ea typeface="Arial"/>
              <a:cs typeface="Arial"/>
              <a:sym typeface="Arial"/>
            </a:endParaRPr>
          </a:p>
        </p:txBody>
      </p:sp>
      <p:sp>
        <p:nvSpPr>
          <p:cNvPr id="7607" name="Google Shape;7607;p48"/>
          <p:cNvSpPr txBox="1"/>
          <p:nvPr>
            <p:ph idx="4294967295" type="body"/>
          </p:nvPr>
        </p:nvSpPr>
        <p:spPr>
          <a:xfrm>
            <a:off x="5000754" y="4142275"/>
            <a:ext cx="1272300" cy="318300"/>
          </a:xfrm>
          <a:prstGeom prst="rect">
            <a:avLst/>
          </a:prstGeom>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7"/>
              </a:rPr>
              <a:t>Bro</a:t>
            </a:r>
            <a:endParaRPr sz="1400">
              <a:solidFill>
                <a:srgbClr val="869FB2"/>
              </a:solidFill>
              <a:latin typeface="Arial"/>
              <a:ea typeface="Arial"/>
              <a:cs typeface="Arial"/>
              <a:sym typeface="Arial"/>
            </a:endParaRPr>
          </a:p>
        </p:txBody>
      </p:sp>
      <p:sp>
        <p:nvSpPr>
          <p:cNvPr id="7608" name="Google Shape;7608;p48"/>
          <p:cNvSpPr txBox="1"/>
          <p:nvPr>
            <p:ph idx="4294967295" type="body"/>
          </p:nvPr>
        </p:nvSpPr>
        <p:spPr>
          <a:xfrm>
            <a:off x="7044313" y="4142275"/>
            <a:ext cx="1272300" cy="318300"/>
          </a:xfrm>
          <a:prstGeom prst="rect">
            <a:avLst/>
          </a:prstGeom>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8"/>
              </a:rPr>
              <a:t>Rafiki</a:t>
            </a:r>
            <a:endParaRPr sz="1400">
              <a:solidFill>
                <a:srgbClr val="869FB2"/>
              </a:solidFill>
              <a:latin typeface="Arial"/>
              <a:ea typeface="Arial"/>
              <a:cs typeface="Arial"/>
              <a:sym typeface="Arial"/>
            </a:endParaRPr>
          </a:p>
        </p:txBody>
      </p:sp>
      <p:pic>
        <p:nvPicPr>
          <p:cNvPr id="7609" name="Google Shape;7609;p48"/>
          <p:cNvPicPr preferRelativeResize="0"/>
          <p:nvPr/>
        </p:nvPicPr>
        <p:blipFill rotWithShape="1">
          <a:blip r:embed="rId9">
            <a:alphaModFix/>
          </a:blip>
          <a:srcRect b="0" l="0" r="0" t="0"/>
          <a:stretch/>
        </p:blipFill>
        <p:spPr>
          <a:xfrm>
            <a:off x="2722551" y="2258448"/>
            <a:ext cx="1741575" cy="1741575"/>
          </a:xfrm>
          <a:prstGeom prst="rect">
            <a:avLst/>
          </a:prstGeom>
          <a:noFill/>
          <a:ln>
            <a:noFill/>
          </a:ln>
        </p:spPr>
      </p:pic>
      <p:pic>
        <p:nvPicPr>
          <p:cNvPr id="7610" name="Google Shape;7610;p48"/>
          <p:cNvPicPr preferRelativeResize="0"/>
          <p:nvPr/>
        </p:nvPicPr>
        <p:blipFill rotWithShape="1">
          <a:blip r:embed="rId10">
            <a:alphaModFix/>
          </a:blip>
          <a:srcRect b="8854" l="4194" r="4213" t="11228"/>
          <a:stretch/>
        </p:blipFill>
        <p:spPr>
          <a:xfrm>
            <a:off x="4696150" y="2416500"/>
            <a:ext cx="1881500" cy="1641525"/>
          </a:xfrm>
          <a:prstGeom prst="rect">
            <a:avLst/>
          </a:prstGeom>
          <a:noFill/>
          <a:ln>
            <a:noFill/>
          </a:ln>
        </p:spPr>
      </p:pic>
      <p:pic>
        <p:nvPicPr>
          <p:cNvPr id="7611" name="Google Shape;7611;p48"/>
          <p:cNvPicPr preferRelativeResize="0"/>
          <p:nvPr/>
        </p:nvPicPr>
        <p:blipFill rotWithShape="1">
          <a:blip r:embed="rId11">
            <a:alphaModFix/>
          </a:blip>
          <a:srcRect b="11945" l="0" r="0" t="6567"/>
          <a:stretch/>
        </p:blipFill>
        <p:spPr>
          <a:xfrm>
            <a:off x="6739725" y="2480175"/>
            <a:ext cx="1881474" cy="1533150"/>
          </a:xfrm>
          <a:prstGeom prst="rect">
            <a:avLst/>
          </a:prstGeom>
          <a:noFill/>
          <a:ln>
            <a:noFill/>
          </a:ln>
        </p:spPr>
      </p:pic>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rgbClr val="0E2A47"/>
        </a:solidFill>
      </p:bgPr>
    </p:bg>
    <p:spTree>
      <p:nvGrpSpPr>
        <p:cNvPr id="7615" name="Shape 7615"/>
        <p:cNvGrpSpPr/>
        <p:nvPr/>
      </p:nvGrpSpPr>
      <p:grpSpPr>
        <a:xfrm>
          <a:off x="0" y="0"/>
          <a:ext cx="0" cy="0"/>
          <a:chOff x="0" y="0"/>
          <a:chExt cx="0" cy="0"/>
        </a:xfrm>
      </p:grpSpPr>
      <p:sp>
        <p:nvSpPr>
          <p:cNvPr id="7616" name="Google Shape;7616;p49"/>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7617" name="Google Shape;7617;p49"/>
          <p:cNvSpPr txBox="1"/>
          <p:nvPr>
            <p:ph idx="4294967295" type="body"/>
          </p:nvPr>
        </p:nvSpPr>
        <p:spPr>
          <a:xfrm>
            <a:off x="1068100" y="1534076"/>
            <a:ext cx="70473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Arial"/>
                <a:ea typeface="Arial"/>
                <a:cs typeface="Arial"/>
                <a:sym typeface="Arial"/>
              </a:rPr>
              <a:t>You can easily</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resize</a:t>
            </a:r>
            <a:r>
              <a:rPr lang="en" sz="1100">
                <a:solidFill>
                  <a:srgbClr val="435D74"/>
                </a:solidFill>
                <a:latin typeface="Arial"/>
                <a:ea typeface="Arial"/>
                <a:cs typeface="Arial"/>
                <a:sym typeface="Arial"/>
              </a:rPr>
              <a:t> </a:t>
            </a:r>
            <a:r>
              <a:rPr lang="en" sz="1100">
                <a:solidFill>
                  <a:srgbClr val="FFFFFF"/>
                </a:solidFill>
                <a:latin typeface="Arial"/>
                <a:ea typeface="Arial"/>
                <a:cs typeface="Arial"/>
                <a:sym typeface="Arial"/>
              </a:rPr>
              <a:t>these resources, keeping the quality. To</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change the color</a:t>
            </a:r>
            <a:r>
              <a:rPr lang="en" sz="1100">
                <a:solidFill>
                  <a:srgbClr val="FFFFFF"/>
                </a:solidFill>
                <a:latin typeface="Arial"/>
                <a:ea typeface="Arial"/>
                <a:cs typeface="Arial"/>
                <a:sym typeface="Arial"/>
              </a:rPr>
              <a:t>, just ungroup the resource and click on the object you want to change. Then, click on the paint bucket and select the color you want. Don’t forget to group the resource again when you’re done.</a:t>
            </a:r>
            <a:endParaRPr sz="1100">
              <a:solidFill>
                <a:srgbClr val="FFFFFF"/>
              </a:solidFill>
              <a:latin typeface="Arial"/>
              <a:ea typeface="Arial"/>
              <a:cs typeface="Arial"/>
              <a:sym typeface="Arial"/>
            </a:endParaRPr>
          </a:p>
        </p:txBody>
      </p:sp>
      <p:grpSp>
        <p:nvGrpSpPr>
          <p:cNvPr id="7618" name="Google Shape;7618;p49"/>
          <p:cNvGrpSpPr/>
          <p:nvPr/>
        </p:nvGrpSpPr>
        <p:grpSpPr>
          <a:xfrm>
            <a:off x="3241227" y="3813430"/>
            <a:ext cx="509388" cy="508710"/>
            <a:chOff x="3514800" y="5145975"/>
            <a:chExt cx="233525" cy="233225"/>
          </a:xfrm>
        </p:grpSpPr>
        <p:sp>
          <p:nvSpPr>
            <p:cNvPr id="7619" name="Google Shape;7619;p49"/>
            <p:cNvSpPr/>
            <p:nvPr/>
          </p:nvSpPr>
          <p:spPr>
            <a:xfrm>
              <a:off x="3582075" y="5225575"/>
              <a:ext cx="86550" cy="74250"/>
            </a:xfrm>
            <a:custGeom>
              <a:rect b="b" l="l" r="r" t="t"/>
              <a:pathLst>
                <a:path extrusionOk="0" h="2970" w="3462">
                  <a:moveTo>
                    <a:pt x="1968" y="0"/>
                  </a:moveTo>
                  <a:cubicBezTo>
                    <a:pt x="1600" y="0"/>
                    <a:pt x="1226" y="138"/>
                    <a:pt x="923" y="445"/>
                  </a:cubicBezTo>
                  <a:cubicBezTo>
                    <a:pt x="0" y="1383"/>
                    <a:pt x="664" y="2969"/>
                    <a:pt x="1976" y="2969"/>
                  </a:cubicBezTo>
                  <a:cubicBezTo>
                    <a:pt x="2020" y="2969"/>
                    <a:pt x="2063" y="2962"/>
                    <a:pt x="2106" y="2962"/>
                  </a:cubicBezTo>
                  <a:cubicBezTo>
                    <a:pt x="2734" y="2904"/>
                    <a:pt x="3253" y="2465"/>
                    <a:pt x="3412" y="1851"/>
                  </a:cubicBezTo>
                  <a:cubicBezTo>
                    <a:pt x="3426" y="1801"/>
                    <a:pt x="3440" y="1743"/>
                    <a:pt x="3448" y="1686"/>
                  </a:cubicBezTo>
                  <a:cubicBezTo>
                    <a:pt x="3455" y="1621"/>
                    <a:pt x="3462" y="1556"/>
                    <a:pt x="3462" y="1484"/>
                  </a:cubicBezTo>
                  <a:cubicBezTo>
                    <a:pt x="3462" y="1476"/>
                    <a:pt x="3455" y="1469"/>
                    <a:pt x="3455" y="1462"/>
                  </a:cubicBezTo>
                  <a:cubicBezTo>
                    <a:pt x="3445" y="579"/>
                    <a:pt x="2721" y="0"/>
                    <a:pt x="196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49"/>
            <p:cNvSpPr/>
            <p:nvPr/>
          </p:nvSpPr>
          <p:spPr>
            <a:xfrm>
              <a:off x="3577025" y="5145975"/>
              <a:ext cx="51750" cy="71500"/>
            </a:xfrm>
            <a:custGeom>
              <a:rect b="b" l="l" r="r" t="t"/>
              <a:pathLst>
                <a:path extrusionOk="0" h="2860" w="2070">
                  <a:moveTo>
                    <a:pt x="1816" y="1"/>
                  </a:moveTo>
                  <a:cubicBezTo>
                    <a:pt x="1812" y="1"/>
                    <a:pt x="1807" y="1"/>
                    <a:pt x="1803" y="1"/>
                  </a:cubicBezTo>
                  <a:cubicBezTo>
                    <a:pt x="1241" y="52"/>
                    <a:pt x="692" y="196"/>
                    <a:pt x="180" y="434"/>
                  </a:cubicBezTo>
                  <a:cubicBezTo>
                    <a:pt x="51" y="499"/>
                    <a:pt x="0" y="658"/>
                    <a:pt x="79" y="780"/>
                  </a:cubicBezTo>
                  <a:lnTo>
                    <a:pt x="1132" y="2612"/>
                  </a:lnTo>
                  <a:cubicBezTo>
                    <a:pt x="1225" y="2768"/>
                    <a:pt x="1388" y="2860"/>
                    <a:pt x="1560" y="2860"/>
                  </a:cubicBezTo>
                  <a:cubicBezTo>
                    <a:pt x="1602" y="2860"/>
                    <a:pt x="1645" y="2854"/>
                    <a:pt x="1688" y="2843"/>
                  </a:cubicBezTo>
                  <a:lnTo>
                    <a:pt x="1702" y="2843"/>
                  </a:lnTo>
                  <a:cubicBezTo>
                    <a:pt x="1789" y="2814"/>
                    <a:pt x="1875" y="2764"/>
                    <a:pt x="1933" y="2699"/>
                  </a:cubicBezTo>
                  <a:cubicBezTo>
                    <a:pt x="1940" y="2691"/>
                    <a:pt x="1955" y="2677"/>
                    <a:pt x="1962" y="2670"/>
                  </a:cubicBezTo>
                  <a:cubicBezTo>
                    <a:pt x="2027" y="2583"/>
                    <a:pt x="2063" y="2475"/>
                    <a:pt x="2063" y="2367"/>
                  </a:cubicBezTo>
                  <a:lnTo>
                    <a:pt x="2063" y="254"/>
                  </a:lnTo>
                  <a:cubicBezTo>
                    <a:pt x="2070" y="114"/>
                    <a:pt x="1955" y="1"/>
                    <a:pt x="18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49"/>
            <p:cNvSpPr/>
            <p:nvPr/>
          </p:nvSpPr>
          <p:spPr>
            <a:xfrm>
              <a:off x="3659950" y="5165500"/>
              <a:ext cx="69800" cy="67525"/>
            </a:xfrm>
            <a:custGeom>
              <a:rect b="b" l="l" r="r" t="t"/>
              <a:pathLst>
                <a:path extrusionOk="0" h="2701" w="2792">
                  <a:moveTo>
                    <a:pt x="1385" y="0"/>
                  </a:moveTo>
                  <a:cubicBezTo>
                    <a:pt x="1300" y="0"/>
                    <a:pt x="1215" y="43"/>
                    <a:pt x="1169" y="122"/>
                  </a:cubicBezTo>
                  <a:lnTo>
                    <a:pt x="116" y="1954"/>
                  </a:lnTo>
                  <a:cubicBezTo>
                    <a:pt x="1" y="2148"/>
                    <a:pt x="37" y="2394"/>
                    <a:pt x="196" y="2552"/>
                  </a:cubicBezTo>
                  <a:lnTo>
                    <a:pt x="203" y="2552"/>
                  </a:lnTo>
                  <a:cubicBezTo>
                    <a:pt x="300" y="2650"/>
                    <a:pt x="430" y="2701"/>
                    <a:pt x="561" y="2701"/>
                  </a:cubicBezTo>
                  <a:cubicBezTo>
                    <a:pt x="643" y="2701"/>
                    <a:pt x="726" y="2681"/>
                    <a:pt x="801" y="2639"/>
                  </a:cubicBezTo>
                  <a:lnTo>
                    <a:pt x="1573" y="2192"/>
                  </a:lnTo>
                  <a:lnTo>
                    <a:pt x="1609" y="2170"/>
                  </a:lnTo>
                  <a:lnTo>
                    <a:pt x="2590" y="1600"/>
                  </a:lnTo>
                  <a:lnTo>
                    <a:pt x="2633" y="1579"/>
                  </a:lnTo>
                  <a:cubicBezTo>
                    <a:pt x="2756" y="1507"/>
                    <a:pt x="2792" y="1348"/>
                    <a:pt x="2713" y="1232"/>
                  </a:cubicBezTo>
                  <a:cubicBezTo>
                    <a:pt x="2388" y="764"/>
                    <a:pt x="1984" y="360"/>
                    <a:pt x="1523" y="42"/>
                  </a:cubicBezTo>
                  <a:cubicBezTo>
                    <a:pt x="1481" y="14"/>
                    <a:pt x="1433" y="0"/>
                    <a:pt x="13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49"/>
            <p:cNvSpPr/>
            <p:nvPr/>
          </p:nvSpPr>
          <p:spPr>
            <a:xfrm>
              <a:off x="3675650" y="5209125"/>
              <a:ext cx="72675" cy="50675"/>
            </a:xfrm>
            <a:custGeom>
              <a:rect b="b" l="l" r="r" t="t"/>
              <a:pathLst>
                <a:path extrusionOk="0" h="2027" w="2907">
                  <a:moveTo>
                    <a:pt x="2248" y="1"/>
                  </a:moveTo>
                  <a:cubicBezTo>
                    <a:pt x="2204" y="1"/>
                    <a:pt x="2161" y="12"/>
                    <a:pt x="2121" y="36"/>
                  </a:cubicBezTo>
                  <a:lnTo>
                    <a:pt x="289" y="1089"/>
                  </a:lnTo>
                  <a:cubicBezTo>
                    <a:pt x="94" y="1204"/>
                    <a:pt x="0" y="1435"/>
                    <a:pt x="58" y="1644"/>
                  </a:cubicBezTo>
                  <a:cubicBezTo>
                    <a:pt x="58" y="1651"/>
                    <a:pt x="58" y="1658"/>
                    <a:pt x="58" y="1658"/>
                  </a:cubicBezTo>
                  <a:cubicBezTo>
                    <a:pt x="116" y="1875"/>
                    <a:pt x="310" y="2026"/>
                    <a:pt x="534" y="2026"/>
                  </a:cubicBezTo>
                  <a:lnTo>
                    <a:pt x="2647" y="2026"/>
                  </a:lnTo>
                  <a:cubicBezTo>
                    <a:pt x="2791" y="2026"/>
                    <a:pt x="2907" y="1904"/>
                    <a:pt x="2900" y="1759"/>
                  </a:cubicBezTo>
                  <a:cubicBezTo>
                    <a:pt x="2892" y="1666"/>
                    <a:pt x="2878" y="1572"/>
                    <a:pt x="2864" y="1485"/>
                  </a:cubicBezTo>
                  <a:cubicBezTo>
                    <a:pt x="2864" y="1471"/>
                    <a:pt x="2864" y="1456"/>
                    <a:pt x="2864" y="1435"/>
                  </a:cubicBezTo>
                  <a:cubicBezTo>
                    <a:pt x="2791" y="988"/>
                    <a:pt x="2654" y="548"/>
                    <a:pt x="2467" y="137"/>
                  </a:cubicBezTo>
                  <a:cubicBezTo>
                    <a:pt x="2423" y="49"/>
                    <a:pt x="2337" y="1"/>
                    <a:pt x="224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49"/>
            <p:cNvSpPr/>
            <p:nvPr/>
          </p:nvSpPr>
          <p:spPr>
            <a:xfrm>
              <a:off x="3533375" y="5292425"/>
              <a:ext cx="69625" cy="67600"/>
            </a:xfrm>
            <a:custGeom>
              <a:rect b="b" l="l" r="r" t="t"/>
              <a:pathLst>
                <a:path extrusionOk="0" h="2704" w="2785">
                  <a:moveTo>
                    <a:pt x="2237" y="1"/>
                  </a:moveTo>
                  <a:cubicBezTo>
                    <a:pt x="2153" y="1"/>
                    <a:pt x="2068" y="22"/>
                    <a:pt x="1991" y="65"/>
                  </a:cubicBezTo>
                  <a:lnTo>
                    <a:pt x="1739" y="209"/>
                  </a:lnTo>
                  <a:lnTo>
                    <a:pt x="671" y="829"/>
                  </a:lnTo>
                  <a:lnTo>
                    <a:pt x="159" y="1125"/>
                  </a:lnTo>
                  <a:cubicBezTo>
                    <a:pt x="37" y="1197"/>
                    <a:pt x="1" y="1356"/>
                    <a:pt x="80" y="1478"/>
                  </a:cubicBezTo>
                  <a:cubicBezTo>
                    <a:pt x="397" y="1940"/>
                    <a:pt x="801" y="2344"/>
                    <a:pt x="1270" y="2661"/>
                  </a:cubicBezTo>
                  <a:cubicBezTo>
                    <a:pt x="1312" y="2690"/>
                    <a:pt x="1359" y="2703"/>
                    <a:pt x="1405" y="2703"/>
                  </a:cubicBezTo>
                  <a:cubicBezTo>
                    <a:pt x="1488" y="2703"/>
                    <a:pt x="1570" y="2660"/>
                    <a:pt x="1616" y="2582"/>
                  </a:cubicBezTo>
                  <a:lnTo>
                    <a:pt x="1623" y="2575"/>
                  </a:lnTo>
                  <a:lnTo>
                    <a:pt x="1688" y="2459"/>
                  </a:lnTo>
                  <a:lnTo>
                    <a:pt x="2078" y="1781"/>
                  </a:lnTo>
                  <a:lnTo>
                    <a:pt x="2143" y="1673"/>
                  </a:lnTo>
                  <a:lnTo>
                    <a:pt x="2676" y="750"/>
                  </a:lnTo>
                  <a:cubicBezTo>
                    <a:pt x="2785" y="555"/>
                    <a:pt x="2749" y="310"/>
                    <a:pt x="2590" y="151"/>
                  </a:cubicBezTo>
                  <a:cubicBezTo>
                    <a:pt x="2494" y="51"/>
                    <a:pt x="2366" y="1"/>
                    <a:pt x="22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49"/>
            <p:cNvSpPr/>
            <p:nvPr/>
          </p:nvSpPr>
          <p:spPr>
            <a:xfrm>
              <a:off x="3577025" y="5307750"/>
              <a:ext cx="51575" cy="71450"/>
            </a:xfrm>
            <a:custGeom>
              <a:rect b="b" l="l" r="r" t="t"/>
              <a:pathLst>
                <a:path extrusionOk="0" h="2858" w="2063">
                  <a:moveTo>
                    <a:pt x="1549" y="1"/>
                  </a:moveTo>
                  <a:cubicBezTo>
                    <a:pt x="1379" y="1"/>
                    <a:pt x="1218" y="92"/>
                    <a:pt x="1132" y="245"/>
                  </a:cubicBezTo>
                  <a:lnTo>
                    <a:pt x="72" y="2077"/>
                  </a:lnTo>
                  <a:cubicBezTo>
                    <a:pt x="0" y="2207"/>
                    <a:pt x="51" y="2365"/>
                    <a:pt x="180" y="2423"/>
                  </a:cubicBezTo>
                  <a:cubicBezTo>
                    <a:pt x="512" y="2582"/>
                    <a:pt x="866" y="2704"/>
                    <a:pt x="1233" y="2777"/>
                  </a:cubicBezTo>
                  <a:cubicBezTo>
                    <a:pt x="1349" y="2798"/>
                    <a:pt x="1464" y="2820"/>
                    <a:pt x="1587" y="2834"/>
                  </a:cubicBezTo>
                  <a:cubicBezTo>
                    <a:pt x="1623" y="2841"/>
                    <a:pt x="1681" y="2849"/>
                    <a:pt x="1709" y="2849"/>
                  </a:cubicBezTo>
                  <a:cubicBezTo>
                    <a:pt x="1738" y="2856"/>
                    <a:pt x="1767" y="2856"/>
                    <a:pt x="1803" y="2856"/>
                  </a:cubicBezTo>
                  <a:cubicBezTo>
                    <a:pt x="1813" y="2857"/>
                    <a:pt x="1822" y="2858"/>
                    <a:pt x="1832" y="2858"/>
                  </a:cubicBezTo>
                  <a:cubicBezTo>
                    <a:pt x="1880" y="2858"/>
                    <a:pt x="1926" y="2843"/>
                    <a:pt x="1962" y="2813"/>
                  </a:cubicBezTo>
                  <a:cubicBezTo>
                    <a:pt x="1976" y="2798"/>
                    <a:pt x="1991" y="2784"/>
                    <a:pt x="2005" y="2769"/>
                  </a:cubicBezTo>
                  <a:cubicBezTo>
                    <a:pt x="2041" y="2726"/>
                    <a:pt x="2063" y="2668"/>
                    <a:pt x="2063" y="2611"/>
                  </a:cubicBezTo>
                  <a:lnTo>
                    <a:pt x="2063" y="497"/>
                  </a:lnTo>
                  <a:cubicBezTo>
                    <a:pt x="2063" y="274"/>
                    <a:pt x="1919" y="79"/>
                    <a:pt x="1695" y="21"/>
                  </a:cubicBezTo>
                  <a:lnTo>
                    <a:pt x="1688" y="21"/>
                  </a:lnTo>
                  <a:cubicBezTo>
                    <a:pt x="1642" y="8"/>
                    <a:pt x="1595" y="1"/>
                    <a:pt x="154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49"/>
            <p:cNvSpPr/>
            <p:nvPr/>
          </p:nvSpPr>
          <p:spPr>
            <a:xfrm>
              <a:off x="3634350" y="5307850"/>
              <a:ext cx="51600" cy="71325"/>
            </a:xfrm>
            <a:custGeom>
              <a:rect b="b" l="l" r="r" t="t"/>
              <a:pathLst>
                <a:path extrusionOk="0" h="2853" w="2064">
                  <a:moveTo>
                    <a:pt x="511" y="0"/>
                  </a:moveTo>
                  <a:cubicBezTo>
                    <a:pt x="469" y="0"/>
                    <a:pt x="426" y="6"/>
                    <a:pt x="383" y="17"/>
                  </a:cubicBezTo>
                  <a:lnTo>
                    <a:pt x="368" y="17"/>
                  </a:lnTo>
                  <a:cubicBezTo>
                    <a:pt x="152" y="75"/>
                    <a:pt x="1" y="270"/>
                    <a:pt x="1" y="493"/>
                  </a:cubicBezTo>
                  <a:lnTo>
                    <a:pt x="1" y="2607"/>
                  </a:lnTo>
                  <a:cubicBezTo>
                    <a:pt x="1" y="2746"/>
                    <a:pt x="116" y="2852"/>
                    <a:pt x="254" y="2852"/>
                  </a:cubicBezTo>
                  <a:cubicBezTo>
                    <a:pt x="258" y="2852"/>
                    <a:pt x="263" y="2852"/>
                    <a:pt x="267" y="2852"/>
                  </a:cubicBezTo>
                  <a:cubicBezTo>
                    <a:pt x="448" y="2837"/>
                    <a:pt x="621" y="2809"/>
                    <a:pt x="794" y="2780"/>
                  </a:cubicBezTo>
                  <a:lnTo>
                    <a:pt x="852" y="2765"/>
                  </a:lnTo>
                  <a:cubicBezTo>
                    <a:pt x="1212" y="2693"/>
                    <a:pt x="1559" y="2578"/>
                    <a:pt x="1890" y="2419"/>
                  </a:cubicBezTo>
                  <a:cubicBezTo>
                    <a:pt x="2020" y="2361"/>
                    <a:pt x="2063" y="2203"/>
                    <a:pt x="1991" y="2073"/>
                  </a:cubicBezTo>
                  <a:lnTo>
                    <a:pt x="1934" y="1972"/>
                  </a:lnTo>
                  <a:lnTo>
                    <a:pt x="1847" y="1820"/>
                  </a:lnTo>
                  <a:lnTo>
                    <a:pt x="938" y="241"/>
                  </a:lnTo>
                  <a:cubicBezTo>
                    <a:pt x="846" y="91"/>
                    <a:pt x="684" y="0"/>
                    <a:pt x="5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49"/>
            <p:cNvSpPr/>
            <p:nvPr/>
          </p:nvSpPr>
          <p:spPr>
            <a:xfrm>
              <a:off x="3660150" y="5292325"/>
              <a:ext cx="69600" cy="67700"/>
            </a:xfrm>
            <a:custGeom>
              <a:rect b="b" l="l" r="r" t="t"/>
              <a:pathLst>
                <a:path extrusionOk="0" h="2708" w="2784">
                  <a:moveTo>
                    <a:pt x="547" y="1"/>
                  </a:moveTo>
                  <a:cubicBezTo>
                    <a:pt x="418" y="1"/>
                    <a:pt x="291" y="52"/>
                    <a:pt x="195" y="148"/>
                  </a:cubicBezTo>
                  <a:lnTo>
                    <a:pt x="195" y="155"/>
                  </a:lnTo>
                  <a:cubicBezTo>
                    <a:pt x="29" y="314"/>
                    <a:pt x="0" y="559"/>
                    <a:pt x="108" y="754"/>
                  </a:cubicBezTo>
                  <a:lnTo>
                    <a:pt x="1168" y="2586"/>
                  </a:lnTo>
                  <a:cubicBezTo>
                    <a:pt x="1215" y="2664"/>
                    <a:pt x="1296" y="2707"/>
                    <a:pt x="1381" y="2707"/>
                  </a:cubicBezTo>
                  <a:cubicBezTo>
                    <a:pt x="1429" y="2707"/>
                    <a:pt x="1478" y="2694"/>
                    <a:pt x="1522" y="2665"/>
                  </a:cubicBezTo>
                  <a:cubicBezTo>
                    <a:pt x="1601" y="2600"/>
                    <a:pt x="1680" y="2542"/>
                    <a:pt x="1760" y="2485"/>
                  </a:cubicBezTo>
                  <a:lnTo>
                    <a:pt x="1810" y="2441"/>
                  </a:lnTo>
                  <a:cubicBezTo>
                    <a:pt x="2099" y="2203"/>
                    <a:pt x="2358" y="1937"/>
                    <a:pt x="2582" y="1641"/>
                  </a:cubicBezTo>
                  <a:cubicBezTo>
                    <a:pt x="2625" y="1590"/>
                    <a:pt x="2661" y="1533"/>
                    <a:pt x="2705" y="1475"/>
                  </a:cubicBezTo>
                  <a:cubicBezTo>
                    <a:pt x="2784" y="1360"/>
                    <a:pt x="2748" y="1194"/>
                    <a:pt x="2625" y="1122"/>
                  </a:cubicBezTo>
                  <a:lnTo>
                    <a:pt x="793" y="69"/>
                  </a:lnTo>
                  <a:cubicBezTo>
                    <a:pt x="716" y="23"/>
                    <a:pt x="631" y="1"/>
                    <a:pt x="54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49"/>
            <p:cNvSpPr/>
            <p:nvPr/>
          </p:nvSpPr>
          <p:spPr>
            <a:xfrm>
              <a:off x="3675475" y="5265725"/>
              <a:ext cx="72675" cy="50550"/>
            </a:xfrm>
            <a:custGeom>
              <a:rect b="b" l="l" r="r" t="t"/>
              <a:pathLst>
                <a:path extrusionOk="0" h="2022" w="2907">
                  <a:moveTo>
                    <a:pt x="534" y="0"/>
                  </a:moveTo>
                  <a:cubicBezTo>
                    <a:pt x="310" y="0"/>
                    <a:pt x="115" y="152"/>
                    <a:pt x="65" y="368"/>
                  </a:cubicBezTo>
                  <a:cubicBezTo>
                    <a:pt x="65" y="368"/>
                    <a:pt x="65" y="375"/>
                    <a:pt x="65" y="375"/>
                  </a:cubicBezTo>
                  <a:cubicBezTo>
                    <a:pt x="0" y="592"/>
                    <a:pt x="94" y="822"/>
                    <a:pt x="289" y="938"/>
                  </a:cubicBezTo>
                  <a:lnTo>
                    <a:pt x="1890" y="1847"/>
                  </a:lnTo>
                  <a:lnTo>
                    <a:pt x="2041" y="1940"/>
                  </a:lnTo>
                  <a:lnTo>
                    <a:pt x="2128" y="1984"/>
                  </a:lnTo>
                  <a:cubicBezTo>
                    <a:pt x="2168" y="2010"/>
                    <a:pt x="2212" y="2022"/>
                    <a:pt x="2254" y="2022"/>
                  </a:cubicBezTo>
                  <a:cubicBezTo>
                    <a:pt x="2343" y="2022"/>
                    <a:pt x="2428" y="1970"/>
                    <a:pt x="2467" y="1883"/>
                  </a:cubicBezTo>
                  <a:cubicBezTo>
                    <a:pt x="2582" y="1645"/>
                    <a:pt x="2676" y="1399"/>
                    <a:pt x="2748" y="1147"/>
                  </a:cubicBezTo>
                  <a:lnTo>
                    <a:pt x="2762" y="1089"/>
                  </a:lnTo>
                  <a:cubicBezTo>
                    <a:pt x="2835" y="822"/>
                    <a:pt x="2878" y="541"/>
                    <a:pt x="2907" y="260"/>
                  </a:cubicBezTo>
                  <a:cubicBezTo>
                    <a:pt x="2907" y="209"/>
                    <a:pt x="2892" y="166"/>
                    <a:pt x="2863" y="123"/>
                  </a:cubicBezTo>
                  <a:cubicBezTo>
                    <a:pt x="2820" y="44"/>
                    <a:pt x="2741" y="0"/>
                    <a:pt x="26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49"/>
            <p:cNvSpPr/>
            <p:nvPr/>
          </p:nvSpPr>
          <p:spPr>
            <a:xfrm>
              <a:off x="3533375" y="5165600"/>
              <a:ext cx="68900" cy="67525"/>
            </a:xfrm>
            <a:custGeom>
              <a:rect b="b" l="l" r="r" t="t"/>
              <a:pathLst>
                <a:path extrusionOk="0" h="2701" w="2756">
                  <a:moveTo>
                    <a:pt x="1407" y="0"/>
                  </a:moveTo>
                  <a:cubicBezTo>
                    <a:pt x="1359" y="0"/>
                    <a:pt x="1311" y="15"/>
                    <a:pt x="1270" y="46"/>
                  </a:cubicBezTo>
                  <a:cubicBezTo>
                    <a:pt x="801" y="363"/>
                    <a:pt x="405" y="767"/>
                    <a:pt x="80" y="1228"/>
                  </a:cubicBezTo>
                  <a:cubicBezTo>
                    <a:pt x="1" y="1351"/>
                    <a:pt x="37" y="1510"/>
                    <a:pt x="159" y="1582"/>
                  </a:cubicBezTo>
                  <a:lnTo>
                    <a:pt x="1919" y="2599"/>
                  </a:lnTo>
                  <a:lnTo>
                    <a:pt x="1991" y="2635"/>
                  </a:lnTo>
                  <a:lnTo>
                    <a:pt x="2027" y="2657"/>
                  </a:lnTo>
                  <a:cubicBezTo>
                    <a:pt x="2092" y="2687"/>
                    <a:pt x="2162" y="2701"/>
                    <a:pt x="2231" y="2701"/>
                  </a:cubicBezTo>
                  <a:cubicBezTo>
                    <a:pt x="2361" y="2701"/>
                    <a:pt x="2491" y="2650"/>
                    <a:pt x="2590" y="2556"/>
                  </a:cubicBezTo>
                  <a:lnTo>
                    <a:pt x="2590" y="2548"/>
                  </a:lnTo>
                  <a:cubicBezTo>
                    <a:pt x="2705" y="2440"/>
                    <a:pt x="2756" y="2281"/>
                    <a:pt x="2734" y="2130"/>
                  </a:cubicBezTo>
                  <a:cubicBezTo>
                    <a:pt x="2734" y="2108"/>
                    <a:pt x="2727" y="2087"/>
                    <a:pt x="2727" y="2065"/>
                  </a:cubicBezTo>
                  <a:cubicBezTo>
                    <a:pt x="2713" y="2029"/>
                    <a:pt x="2698" y="1986"/>
                    <a:pt x="2676" y="1957"/>
                  </a:cubicBezTo>
                  <a:lnTo>
                    <a:pt x="1623" y="125"/>
                  </a:lnTo>
                  <a:cubicBezTo>
                    <a:pt x="1577" y="46"/>
                    <a:pt x="1492" y="0"/>
                    <a:pt x="140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49"/>
            <p:cNvSpPr/>
            <p:nvPr/>
          </p:nvSpPr>
          <p:spPr>
            <a:xfrm>
              <a:off x="3634350" y="5146325"/>
              <a:ext cx="51600" cy="71325"/>
            </a:xfrm>
            <a:custGeom>
              <a:rect b="b" l="l" r="r" t="t"/>
              <a:pathLst>
                <a:path extrusionOk="0" h="2853" w="2064">
                  <a:moveTo>
                    <a:pt x="243" y="0"/>
                  </a:moveTo>
                  <a:cubicBezTo>
                    <a:pt x="110" y="0"/>
                    <a:pt x="1" y="111"/>
                    <a:pt x="1" y="247"/>
                  </a:cubicBezTo>
                  <a:lnTo>
                    <a:pt x="1" y="2360"/>
                  </a:lnTo>
                  <a:cubicBezTo>
                    <a:pt x="1" y="2584"/>
                    <a:pt x="152" y="2778"/>
                    <a:pt x="368" y="2836"/>
                  </a:cubicBezTo>
                  <a:lnTo>
                    <a:pt x="383" y="2836"/>
                  </a:lnTo>
                  <a:cubicBezTo>
                    <a:pt x="424" y="2847"/>
                    <a:pt x="466" y="2853"/>
                    <a:pt x="508" y="2853"/>
                  </a:cubicBezTo>
                  <a:cubicBezTo>
                    <a:pt x="678" y="2853"/>
                    <a:pt x="846" y="2762"/>
                    <a:pt x="938" y="2605"/>
                  </a:cubicBezTo>
                  <a:lnTo>
                    <a:pt x="1256" y="2057"/>
                  </a:lnTo>
                  <a:lnTo>
                    <a:pt x="1277" y="2014"/>
                  </a:lnTo>
                  <a:lnTo>
                    <a:pt x="1306" y="1971"/>
                  </a:lnTo>
                  <a:lnTo>
                    <a:pt x="1739" y="1213"/>
                  </a:lnTo>
                  <a:lnTo>
                    <a:pt x="1775" y="1163"/>
                  </a:lnTo>
                  <a:lnTo>
                    <a:pt x="1991" y="773"/>
                  </a:lnTo>
                  <a:cubicBezTo>
                    <a:pt x="2063" y="651"/>
                    <a:pt x="2013" y="492"/>
                    <a:pt x="1890" y="434"/>
                  </a:cubicBezTo>
                  <a:cubicBezTo>
                    <a:pt x="1378" y="189"/>
                    <a:pt x="830" y="45"/>
                    <a:pt x="267" y="2"/>
                  </a:cubicBezTo>
                  <a:cubicBezTo>
                    <a:pt x="259" y="1"/>
                    <a:pt x="251" y="0"/>
                    <a:pt x="24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49"/>
            <p:cNvSpPr/>
            <p:nvPr/>
          </p:nvSpPr>
          <p:spPr>
            <a:xfrm>
              <a:off x="3514800" y="5265725"/>
              <a:ext cx="72525" cy="50600"/>
            </a:xfrm>
            <a:custGeom>
              <a:rect b="b" l="l" r="r" t="t"/>
              <a:pathLst>
                <a:path extrusionOk="0" h="2024" w="2901">
                  <a:moveTo>
                    <a:pt x="253" y="0"/>
                  </a:moveTo>
                  <a:cubicBezTo>
                    <a:pt x="109" y="0"/>
                    <a:pt x="1" y="123"/>
                    <a:pt x="8" y="260"/>
                  </a:cubicBezTo>
                  <a:cubicBezTo>
                    <a:pt x="51" y="822"/>
                    <a:pt x="203" y="1378"/>
                    <a:pt x="441" y="1883"/>
                  </a:cubicBezTo>
                  <a:cubicBezTo>
                    <a:pt x="485" y="1972"/>
                    <a:pt x="575" y="2024"/>
                    <a:pt x="666" y="2024"/>
                  </a:cubicBezTo>
                  <a:cubicBezTo>
                    <a:pt x="707" y="2024"/>
                    <a:pt x="749" y="2013"/>
                    <a:pt x="787" y="1991"/>
                  </a:cubicBezTo>
                  <a:lnTo>
                    <a:pt x="1198" y="1760"/>
                  </a:lnTo>
                  <a:lnTo>
                    <a:pt x="1249" y="1724"/>
                  </a:lnTo>
                  <a:lnTo>
                    <a:pt x="2266" y="1140"/>
                  </a:lnTo>
                  <a:lnTo>
                    <a:pt x="2316" y="1111"/>
                  </a:lnTo>
                  <a:lnTo>
                    <a:pt x="2619" y="938"/>
                  </a:lnTo>
                  <a:cubicBezTo>
                    <a:pt x="2814" y="822"/>
                    <a:pt x="2900" y="592"/>
                    <a:pt x="2842" y="375"/>
                  </a:cubicBezTo>
                  <a:cubicBezTo>
                    <a:pt x="2842" y="375"/>
                    <a:pt x="2842" y="368"/>
                    <a:pt x="2842" y="368"/>
                  </a:cubicBezTo>
                  <a:cubicBezTo>
                    <a:pt x="2785" y="152"/>
                    <a:pt x="2590" y="0"/>
                    <a:pt x="23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49"/>
            <p:cNvSpPr/>
            <p:nvPr/>
          </p:nvSpPr>
          <p:spPr>
            <a:xfrm>
              <a:off x="3514800" y="5209175"/>
              <a:ext cx="72700" cy="50625"/>
            </a:xfrm>
            <a:custGeom>
              <a:rect b="b" l="l" r="r" t="t"/>
              <a:pathLst>
                <a:path extrusionOk="0" h="2025" w="2908">
                  <a:moveTo>
                    <a:pt x="666" y="1"/>
                  </a:moveTo>
                  <a:cubicBezTo>
                    <a:pt x="575" y="1"/>
                    <a:pt x="485" y="52"/>
                    <a:pt x="441" y="142"/>
                  </a:cubicBezTo>
                  <a:cubicBezTo>
                    <a:pt x="203" y="647"/>
                    <a:pt x="51" y="1202"/>
                    <a:pt x="8" y="1765"/>
                  </a:cubicBezTo>
                  <a:cubicBezTo>
                    <a:pt x="1" y="1902"/>
                    <a:pt x="109" y="2024"/>
                    <a:pt x="253" y="2024"/>
                  </a:cubicBezTo>
                  <a:lnTo>
                    <a:pt x="2374" y="2024"/>
                  </a:lnTo>
                  <a:cubicBezTo>
                    <a:pt x="2504" y="2024"/>
                    <a:pt x="2633" y="1974"/>
                    <a:pt x="2720" y="1880"/>
                  </a:cubicBezTo>
                  <a:lnTo>
                    <a:pt x="2742" y="1858"/>
                  </a:lnTo>
                  <a:cubicBezTo>
                    <a:pt x="2792" y="1801"/>
                    <a:pt x="2828" y="1736"/>
                    <a:pt x="2842" y="1664"/>
                  </a:cubicBezTo>
                  <a:cubicBezTo>
                    <a:pt x="2842" y="1656"/>
                    <a:pt x="2842" y="1649"/>
                    <a:pt x="2842" y="1649"/>
                  </a:cubicBezTo>
                  <a:cubicBezTo>
                    <a:pt x="2907" y="1433"/>
                    <a:pt x="2814" y="1202"/>
                    <a:pt x="2619" y="1094"/>
                  </a:cubicBezTo>
                  <a:lnTo>
                    <a:pt x="787" y="34"/>
                  </a:lnTo>
                  <a:cubicBezTo>
                    <a:pt x="749" y="11"/>
                    <a:pt x="707" y="1"/>
                    <a:pt x="6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2" name="Google Shape;7632;p49"/>
          <p:cNvGrpSpPr/>
          <p:nvPr/>
        </p:nvGrpSpPr>
        <p:grpSpPr>
          <a:xfrm>
            <a:off x="3930816" y="2321361"/>
            <a:ext cx="474294" cy="551291"/>
            <a:chOff x="4727025" y="1332775"/>
            <a:chExt cx="59900" cy="69625"/>
          </a:xfrm>
        </p:grpSpPr>
        <p:sp>
          <p:nvSpPr>
            <p:cNvPr id="7633" name="Google Shape;7633;p49"/>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49"/>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5" name="Google Shape;7635;p49"/>
          <p:cNvGrpSpPr/>
          <p:nvPr/>
        </p:nvGrpSpPr>
        <p:grpSpPr>
          <a:xfrm>
            <a:off x="4544472" y="2318491"/>
            <a:ext cx="555653" cy="557031"/>
            <a:chOff x="4820425" y="1329900"/>
            <a:chExt cx="70175" cy="70350"/>
          </a:xfrm>
        </p:grpSpPr>
        <p:sp>
          <p:nvSpPr>
            <p:cNvPr id="7636" name="Google Shape;7636;p49"/>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49"/>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49"/>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49"/>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0" name="Google Shape;7640;p49"/>
          <p:cNvGrpSpPr/>
          <p:nvPr/>
        </p:nvGrpSpPr>
        <p:grpSpPr>
          <a:xfrm>
            <a:off x="5236315" y="2330071"/>
            <a:ext cx="582574" cy="533871"/>
            <a:chOff x="4903200" y="1331525"/>
            <a:chExt cx="73575" cy="67425"/>
          </a:xfrm>
        </p:grpSpPr>
        <p:sp>
          <p:nvSpPr>
            <p:cNvPr id="7641" name="Google Shape;7641;p49"/>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49"/>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3" name="Google Shape;7643;p49"/>
          <p:cNvGrpSpPr/>
          <p:nvPr/>
        </p:nvGrpSpPr>
        <p:grpSpPr>
          <a:xfrm>
            <a:off x="3871628" y="3071012"/>
            <a:ext cx="592670" cy="532881"/>
            <a:chOff x="4721625" y="1420750"/>
            <a:chExt cx="74850" cy="67300"/>
          </a:xfrm>
        </p:grpSpPr>
        <p:sp>
          <p:nvSpPr>
            <p:cNvPr id="7644" name="Google Shape;7644;p49"/>
            <p:cNvSpPr/>
            <p:nvPr/>
          </p:nvSpPr>
          <p:spPr>
            <a:xfrm>
              <a:off x="4729200" y="1468375"/>
              <a:ext cx="24175" cy="19675"/>
            </a:xfrm>
            <a:custGeom>
              <a:rect b="b" l="l" r="r" t="t"/>
              <a:pathLst>
                <a:path extrusionOk="0" h="787" w="967">
                  <a:moveTo>
                    <a:pt x="404" y="0"/>
                  </a:moveTo>
                  <a:lnTo>
                    <a:pt x="0" y="238"/>
                  </a:lnTo>
                  <a:cubicBezTo>
                    <a:pt x="231" y="549"/>
                    <a:pt x="577" y="751"/>
                    <a:pt x="967" y="787"/>
                  </a:cubicBezTo>
                  <a:lnTo>
                    <a:pt x="967" y="318"/>
                  </a:lnTo>
                  <a:cubicBezTo>
                    <a:pt x="743" y="282"/>
                    <a:pt x="548" y="174"/>
                    <a:pt x="4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49"/>
            <p:cNvSpPr/>
            <p:nvPr/>
          </p:nvSpPr>
          <p:spPr>
            <a:xfrm>
              <a:off x="4721625" y="1440775"/>
              <a:ext cx="14450" cy="27975"/>
            </a:xfrm>
            <a:custGeom>
              <a:rect b="b" l="l" r="r" t="t"/>
              <a:pathLst>
                <a:path extrusionOk="0" h="1119" w="578">
                  <a:moveTo>
                    <a:pt x="159" y="1"/>
                  </a:moveTo>
                  <a:cubicBezTo>
                    <a:pt x="0" y="354"/>
                    <a:pt x="8" y="765"/>
                    <a:pt x="173" y="1119"/>
                  </a:cubicBezTo>
                  <a:lnTo>
                    <a:pt x="577" y="881"/>
                  </a:lnTo>
                  <a:cubicBezTo>
                    <a:pt x="491" y="679"/>
                    <a:pt x="491" y="448"/>
                    <a:pt x="563" y="232"/>
                  </a:cubicBezTo>
                  <a:lnTo>
                    <a:pt x="15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49"/>
            <p:cNvSpPr/>
            <p:nvPr/>
          </p:nvSpPr>
          <p:spPr>
            <a:xfrm>
              <a:off x="4728825" y="1420750"/>
              <a:ext cx="67650" cy="43325"/>
            </a:xfrm>
            <a:custGeom>
              <a:rect b="b" l="l" r="r" t="t"/>
              <a:pathLst>
                <a:path extrusionOk="0" h="1733" w="2706">
                  <a:moveTo>
                    <a:pt x="1094" y="0"/>
                  </a:moveTo>
                  <a:cubicBezTo>
                    <a:pt x="689" y="0"/>
                    <a:pt x="279" y="180"/>
                    <a:pt x="1" y="578"/>
                  </a:cubicBezTo>
                  <a:lnTo>
                    <a:pt x="405" y="809"/>
                  </a:lnTo>
                  <a:cubicBezTo>
                    <a:pt x="587" y="568"/>
                    <a:pt x="845" y="459"/>
                    <a:pt x="1100" y="459"/>
                  </a:cubicBezTo>
                  <a:cubicBezTo>
                    <a:pt x="1532" y="459"/>
                    <a:pt x="1955" y="770"/>
                    <a:pt x="1992" y="1278"/>
                  </a:cubicBezTo>
                  <a:lnTo>
                    <a:pt x="1754" y="1278"/>
                  </a:lnTo>
                  <a:lnTo>
                    <a:pt x="2215" y="1732"/>
                  </a:lnTo>
                  <a:lnTo>
                    <a:pt x="2706" y="1278"/>
                  </a:lnTo>
                  <a:lnTo>
                    <a:pt x="2460" y="1278"/>
                  </a:lnTo>
                  <a:cubicBezTo>
                    <a:pt x="2415" y="484"/>
                    <a:pt x="1760" y="0"/>
                    <a:pt x="109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7" name="Google Shape;7647;p49"/>
          <p:cNvGrpSpPr/>
          <p:nvPr/>
        </p:nvGrpSpPr>
        <p:grpSpPr>
          <a:xfrm>
            <a:off x="4530318" y="3039736"/>
            <a:ext cx="583960" cy="565345"/>
            <a:chOff x="4815575" y="1416800"/>
            <a:chExt cx="73750" cy="71400"/>
          </a:xfrm>
        </p:grpSpPr>
        <p:sp>
          <p:nvSpPr>
            <p:cNvPr id="7648" name="Google Shape;7648;p49"/>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49"/>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49"/>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1" name="Google Shape;7651;p49"/>
          <p:cNvGrpSpPr/>
          <p:nvPr/>
        </p:nvGrpSpPr>
        <p:grpSpPr>
          <a:xfrm>
            <a:off x="5230575" y="3056166"/>
            <a:ext cx="589898" cy="504970"/>
            <a:chOff x="4902475" y="1418875"/>
            <a:chExt cx="74500" cy="63775"/>
          </a:xfrm>
        </p:grpSpPr>
        <p:sp>
          <p:nvSpPr>
            <p:cNvPr id="7652" name="Google Shape;7652;p49"/>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49"/>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4" name="Google Shape;7654;p49"/>
          <p:cNvGrpSpPr/>
          <p:nvPr/>
        </p:nvGrpSpPr>
        <p:grpSpPr>
          <a:xfrm>
            <a:off x="4540315" y="3759284"/>
            <a:ext cx="563967" cy="567127"/>
            <a:chOff x="4818100" y="1507675"/>
            <a:chExt cx="71225" cy="71625"/>
          </a:xfrm>
        </p:grpSpPr>
        <p:sp>
          <p:nvSpPr>
            <p:cNvPr id="7655" name="Google Shape;7655;p49"/>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49"/>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49"/>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49"/>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9" name="Google Shape;7659;p49"/>
          <p:cNvGrpSpPr/>
          <p:nvPr/>
        </p:nvGrpSpPr>
        <p:grpSpPr>
          <a:xfrm>
            <a:off x="3853812" y="3773537"/>
            <a:ext cx="628301" cy="588505"/>
            <a:chOff x="4721450" y="1509475"/>
            <a:chExt cx="79350" cy="74325"/>
          </a:xfrm>
        </p:grpSpPr>
        <p:sp>
          <p:nvSpPr>
            <p:cNvPr id="7660" name="Google Shape;7660;p49"/>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49"/>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49"/>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49"/>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4" name="Google Shape;7664;p49"/>
          <p:cNvGrpSpPr/>
          <p:nvPr/>
        </p:nvGrpSpPr>
        <p:grpSpPr>
          <a:xfrm>
            <a:off x="5264821" y="3757899"/>
            <a:ext cx="557038" cy="562772"/>
            <a:chOff x="4906800" y="1507500"/>
            <a:chExt cx="70350" cy="71075"/>
          </a:xfrm>
        </p:grpSpPr>
        <p:sp>
          <p:nvSpPr>
            <p:cNvPr id="7665" name="Google Shape;7665;p49"/>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49"/>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49"/>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49"/>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49"/>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0" name="Google Shape;7670;p49"/>
          <p:cNvGrpSpPr/>
          <p:nvPr/>
        </p:nvGrpSpPr>
        <p:grpSpPr>
          <a:xfrm>
            <a:off x="1891420" y="3817558"/>
            <a:ext cx="501629" cy="500442"/>
            <a:chOff x="2637425" y="5179000"/>
            <a:chExt cx="196725" cy="196275"/>
          </a:xfrm>
        </p:grpSpPr>
        <p:sp>
          <p:nvSpPr>
            <p:cNvPr id="7671" name="Google Shape;7671;p49"/>
            <p:cNvSpPr/>
            <p:nvPr/>
          </p:nvSpPr>
          <p:spPr>
            <a:xfrm>
              <a:off x="2639050" y="5248050"/>
              <a:ext cx="35350" cy="17525"/>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49"/>
            <p:cNvSpPr/>
            <p:nvPr/>
          </p:nvSpPr>
          <p:spPr>
            <a:xfrm>
              <a:off x="2648425" y="5221550"/>
              <a:ext cx="34275" cy="25975"/>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49"/>
            <p:cNvSpPr/>
            <p:nvPr/>
          </p:nvSpPr>
          <p:spPr>
            <a:xfrm>
              <a:off x="2665725" y="5200075"/>
              <a:ext cx="30150" cy="31950"/>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49"/>
            <p:cNvSpPr/>
            <p:nvPr/>
          </p:nvSpPr>
          <p:spPr>
            <a:xfrm>
              <a:off x="2689175" y="5185475"/>
              <a:ext cx="23275" cy="35000"/>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49"/>
            <p:cNvSpPr/>
            <p:nvPr/>
          </p:nvSpPr>
          <p:spPr>
            <a:xfrm>
              <a:off x="2716750" y="5179000"/>
              <a:ext cx="14275" cy="35000"/>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49"/>
            <p:cNvSpPr/>
            <p:nvPr/>
          </p:nvSpPr>
          <p:spPr>
            <a:xfrm>
              <a:off x="2742550" y="5179175"/>
              <a:ext cx="15150" cy="35350"/>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49"/>
            <p:cNvSpPr/>
            <p:nvPr/>
          </p:nvSpPr>
          <p:spPr>
            <a:xfrm>
              <a:off x="2761100" y="5186550"/>
              <a:ext cx="24025" cy="35025"/>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49"/>
            <p:cNvSpPr/>
            <p:nvPr/>
          </p:nvSpPr>
          <p:spPr>
            <a:xfrm>
              <a:off x="2777350" y="5201900"/>
              <a:ext cx="30675" cy="31575"/>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49"/>
            <p:cNvSpPr/>
            <p:nvPr/>
          </p:nvSpPr>
          <p:spPr>
            <a:xfrm>
              <a:off x="2797525" y="5250925"/>
              <a:ext cx="35550" cy="16625"/>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49"/>
            <p:cNvSpPr/>
            <p:nvPr/>
          </p:nvSpPr>
          <p:spPr>
            <a:xfrm>
              <a:off x="2799150" y="5278875"/>
              <a:ext cx="35000" cy="12825"/>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49"/>
            <p:cNvSpPr/>
            <p:nvPr/>
          </p:nvSpPr>
          <p:spPr>
            <a:xfrm>
              <a:off x="2793575" y="5297825"/>
              <a:ext cx="35350" cy="21825"/>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49"/>
            <p:cNvSpPr/>
            <p:nvPr/>
          </p:nvSpPr>
          <p:spPr>
            <a:xfrm>
              <a:off x="2782925" y="5314775"/>
              <a:ext cx="32475" cy="29225"/>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49"/>
            <p:cNvSpPr/>
            <p:nvPr/>
          </p:nvSpPr>
          <p:spPr>
            <a:xfrm>
              <a:off x="2767975" y="5328275"/>
              <a:ext cx="26875" cy="33925"/>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49"/>
            <p:cNvSpPr/>
            <p:nvPr/>
          </p:nvSpPr>
          <p:spPr>
            <a:xfrm>
              <a:off x="2750125" y="5337300"/>
              <a:ext cx="18950" cy="3555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49"/>
            <p:cNvSpPr/>
            <p:nvPr/>
          </p:nvSpPr>
          <p:spPr>
            <a:xfrm>
              <a:off x="2728475" y="5340900"/>
              <a:ext cx="11750" cy="34375"/>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49"/>
            <p:cNvSpPr/>
            <p:nvPr/>
          </p:nvSpPr>
          <p:spPr>
            <a:xfrm>
              <a:off x="2699800" y="5336750"/>
              <a:ext cx="19875" cy="35375"/>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49"/>
            <p:cNvSpPr/>
            <p:nvPr/>
          </p:nvSpPr>
          <p:spPr>
            <a:xfrm>
              <a:off x="2674375" y="5327200"/>
              <a:ext cx="27800" cy="3357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49"/>
            <p:cNvSpPr/>
            <p:nvPr/>
          </p:nvSpPr>
          <p:spPr>
            <a:xfrm>
              <a:off x="2654550" y="5313150"/>
              <a:ext cx="33025" cy="28675"/>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49"/>
            <p:cNvSpPr/>
            <p:nvPr/>
          </p:nvSpPr>
          <p:spPr>
            <a:xfrm>
              <a:off x="2641750" y="5296000"/>
              <a:ext cx="35350" cy="21125"/>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49"/>
            <p:cNvSpPr/>
            <p:nvPr/>
          </p:nvSpPr>
          <p:spPr>
            <a:xfrm>
              <a:off x="2637425" y="5277075"/>
              <a:ext cx="34650" cy="11750"/>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49"/>
            <p:cNvSpPr/>
            <p:nvPr/>
          </p:nvSpPr>
          <p:spPr>
            <a:xfrm>
              <a:off x="2789950" y="5224075"/>
              <a:ext cx="34475" cy="25075"/>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49"/>
            <p:cNvSpPr/>
            <p:nvPr/>
          </p:nvSpPr>
          <p:spPr>
            <a:xfrm>
              <a:off x="2719450" y="5260675"/>
              <a:ext cx="32675" cy="32650"/>
            </a:xfrm>
            <a:custGeom>
              <a:rect b="b" l="l" r="r" t="t"/>
              <a:pathLst>
                <a:path extrusionOk="0" h="1306" w="1307">
                  <a:moveTo>
                    <a:pt x="657" y="0"/>
                  </a:moveTo>
                  <a:cubicBezTo>
                    <a:pt x="297" y="0"/>
                    <a:pt x="1" y="296"/>
                    <a:pt x="1" y="657"/>
                  </a:cubicBezTo>
                  <a:cubicBezTo>
                    <a:pt x="1" y="1017"/>
                    <a:pt x="297" y="1306"/>
                    <a:pt x="657" y="1306"/>
                  </a:cubicBezTo>
                  <a:cubicBezTo>
                    <a:pt x="1018" y="1306"/>
                    <a:pt x="1306" y="1017"/>
                    <a:pt x="1306" y="657"/>
                  </a:cubicBezTo>
                  <a:cubicBezTo>
                    <a:pt x="1306" y="296"/>
                    <a:pt x="1018" y="0"/>
                    <a:pt x="65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3" name="Google Shape;7693;p49"/>
          <p:cNvGrpSpPr/>
          <p:nvPr/>
        </p:nvGrpSpPr>
        <p:grpSpPr>
          <a:xfrm>
            <a:off x="2542810" y="3793250"/>
            <a:ext cx="509395" cy="509853"/>
            <a:chOff x="3231350" y="5179700"/>
            <a:chExt cx="194775" cy="194950"/>
          </a:xfrm>
        </p:grpSpPr>
        <p:sp>
          <p:nvSpPr>
            <p:cNvPr id="7694" name="Google Shape;7694;p49"/>
            <p:cNvSpPr/>
            <p:nvPr/>
          </p:nvSpPr>
          <p:spPr>
            <a:xfrm>
              <a:off x="3329625" y="5373550"/>
              <a:ext cx="2375" cy="1100"/>
            </a:xfrm>
            <a:custGeom>
              <a:rect b="b" l="l" r="r" t="t"/>
              <a:pathLst>
                <a:path extrusionOk="0" h="44" w="95">
                  <a:moveTo>
                    <a:pt x="30" y="0"/>
                  </a:moveTo>
                  <a:cubicBezTo>
                    <a:pt x="15" y="0"/>
                    <a:pt x="1" y="7"/>
                    <a:pt x="1" y="22"/>
                  </a:cubicBezTo>
                  <a:cubicBezTo>
                    <a:pt x="1" y="29"/>
                    <a:pt x="15" y="44"/>
                    <a:pt x="30" y="44"/>
                  </a:cubicBezTo>
                  <a:lnTo>
                    <a:pt x="73" y="44"/>
                  </a:lnTo>
                  <a:cubicBezTo>
                    <a:pt x="94" y="36"/>
                    <a:pt x="94" y="0"/>
                    <a:pt x="7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49"/>
            <p:cNvSpPr/>
            <p:nvPr/>
          </p:nvSpPr>
          <p:spPr>
            <a:xfrm>
              <a:off x="3319350" y="5373175"/>
              <a:ext cx="2375" cy="1125"/>
            </a:xfrm>
            <a:custGeom>
              <a:rect b="b" l="l" r="r" t="t"/>
              <a:pathLst>
                <a:path extrusionOk="0" h="45" w="95">
                  <a:moveTo>
                    <a:pt x="29" y="1"/>
                  </a:moveTo>
                  <a:cubicBezTo>
                    <a:pt x="1" y="1"/>
                    <a:pt x="1" y="37"/>
                    <a:pt x="22" y="44"/>
                  </a:cubicBezTo>
                  <a:lnTo>
                    <a:pt x="73" y="44"/>
                  </a:lnTo>
                  <a:cubicBezTo>
                    <a:pt x="87" y="44"/>
                    <a:pt x="94" y="37"/>
                    <a:pt x="94" y="22"/>
                  </a:cubicBezTo>
                  <a:cubicBezTo>
                    <a:pt x="94" y="15"/>
                    <a:pt x="87" y="1"/>
                    <a:pt x="7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49"/>
            <p:cNvSpPr/>
            <p:nvPr/>
          </p:nvSpPr>
          <p:spPr>
            <a:xfrm>
              <a:off x="3339900" y="5372650"/>
              <a:ext cx="2375" cy="1275"/>
            </a:xfrm>
            <a:custGeom>
              <a:rect b="b" l="l" r="r" t="t"/>
              <a:pathLst>
                <a:path extrusionOk="0" h="51" w="95">
                  <a:moveTo>
                    <a:pt x="73" y="0"/>
                  </a:moveTo>
                  <a:lnTo>
                    <a:pt x="22" y="7"/>
                  </a:lnTo>
                  <a:cubicBezTo>
                    <a:pt x="8" y="7"/>
                    <a:pt x="1" y="15"/>
                    <a:pt x="8" y="29"/>
                  </a:cubicBezTo>
                  <a:cubicBezTo>
                    <a:pt x="8" y="43"/>
                    <a:pt x="15" y="51"/>
                    <a:pt x="30" y="51"/>
                  </a:cubicBezTo>
                  <a:lnTo>
                    <a:pt x="73" y="43"/>
                  </a:lnTo>
                  <a:cubicBezTo>
                    <a:pt x="87" y="43"/>
                    <a:pt x="95" y="29"/>
                    <a:pt x="95" y="22"/>
                  </a:cubicBezTo>
                  <a:cubicBezTo>
                    <a:pt x="95" y="7"/>
                    <a:pt x="80" y="0"/>
                    <a:pt x="7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49"/>
            <p:cNvSpPr/>
            <p:nvPr/>
          </p:nvSpPr>
          <p:spPr>
            <a:xfrm>
              <a:off x="3309075" y="5371675"/>
              <a:ext cx="2375" cy="1350"/>
            </a:xfrm>
            <a:custGeom>
              <a:rect b="b" l="l" r="r" t="t"/>
              <a:pathLst>
                <a:path extrusionOk="0" h="54" w="95">
                  <a:moveTo>
                    <a:pt x="25" y="0"/>
                  </a:moveTo>
                  <a:cubicBezTo>
                    <a:pt x="15" y="0"/>
                    <a:pt x="8" y="7"/>
                    <a:pt x="8" y="18"/>
                  </a:cubicBezTo>
                  <a:cubicBezTo>
                    <a:pt x="0" y="32"/>
                    <a:pt x="15" y="39"/>
                    <a:pt x="22" y="46"/>
                  </a:cubicBezTo>
                  <a:lnTo>
                    <a:pt x="73" y="54"/>
                  </a:lnTo>
                  <a:cubicBezTo>
                    <a:pt x="87" y="54"/>
                    <a:pt x="94" y="46"/>
                    <a:pt x="94" y="32"/>
                  </a:cubicBezTo>
                  <a:cubicBezTo>
                    <a:pt x="94" y="25"/>
                    <a:pt x="87" y="10"/>
                    <a:pt x="80" y="10"/>
                  </a:cubicBezTo>
                  <a:lnTo>
                    <a:pt x="37" y="3"/>
                  </a:lnTo>
                  <a:cubicBezTo>
                    <a:pt x="33" y="1"/>
                    <a:pt x="29" y="0"/>
                    <a:pt x="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49"/>
            <p:cNvSpPr/>
            <p:nvPr/>
          </p:nvSpPr>
          <p:spPr>
            <a:xfrm>
              <a:off x="3349825" y="5370650"/>
              <a:ext cx="2725" cy="1475"/>
            </a:xfrm>
            <a:custGeom>
              <a:rect b="b" l="l" r="r" t="t"/>
              <a:pathLst>
                <a:path extrusionOk="0" h="59" w="109">
                  <a:moveTo>
                    <a:pt x="73" y="1"/>
                  </a:moveTo>
                  <a:lnTo>
                    <a:pt x="29" y="15"/>
                  </a:lnTo>
                  <a:cubicBezTo>
                    <a:pt x="0" y="15"/>
                    <a:pt x="8" y="59"/>
                    <a:pt x="37" y="59"/>
                  </a:cubicBezTo>
                  <a:lnTo>
                    <a:pt x="44" y="59"/>
                  </a:lnTo>
                  <a:lnTo>
                    <a:pt x="87" y="44"/>
                  </a:lnTo>
                  <a:cubicBezTo>
                    <a:pt x="101" y="44"/>
                    <a:pt x="109" y="30"/>
                    <a:pt x="101" y="15"/>
                  </a:cubicBezTo>
                  <a:cubicBezTo>
                    <a:pt x="101" y="8"/>
                    <a:pt x="87" y="1"/>
                    <a:pt x="7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49"/>
            <p:cNvSpPr/>
            <p:nvPr/>
          </p:nvSpPr>
          <p:spPr>
            <a:xfrm>
              <a:off x="3298975" y="5369150"/>
              <a:ext cx="2550" cy="1350"/>
            </a:xfrm>
            <a:custGeom>
              <a:rect b="b" l="l" r="r" t="t"/>
              <a:pathLst>
                <a:path extrusionOk="0" h="54" w="102">
                  <a:moveTo>
                    <a:pt x="24" y="0"/>
                  </a:moveTo>
                  <a:cubicBezTo>
                    <a:pt x="15" y="0"/>
                    <a:pt x="8" y="5"/>
                    <a:pt x="8" y="10"/>
                  </a:cubicBezTo>
                  <a:cubicBezTo>
                    <a:pt x="1" y="25"/>
                    <a:pt x="8" y="39"/>
                    <a:pt x="22" y="46"/>
                  </a:cubicBezTo>
                  <a:lnTo>
                    <a:pt x="73" y="54"/>
                  </a:lnTo>
                  <a:lnTo>
                    <a:pt x="80" y="54"/>
                  </a:lnTo>
                  <a:cubicBezTo>
                    <a:pt x="87" y="54"/>
                    <a:pt x="94" y="46"/>
                    <a:pt x="94" y="39"/>
                  </a:cubicBezTo>
                  <a:cubicBezTo>
                    <a:pt x="102" y="32"/>
                    <a:pt x="94" y="18"/>
                    <a:pt x="80" y="10"/>
                  </a:cubicBezTo>
                  <a:lnTo>
                    <a:pt x="37" y="3"/>
                  </a:lnTo>
                  <a:cubicBezTo>
                    <a:pt x="32" y="1"/>
                    <a:pt x="28" y="0"/>
                    <a:pt x="2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49"/>
            <p:cNvSpPr/>
            <p:nvPr/>
          </p:nvSpPr>
          <p:spPr>
            <a:xfrm>
              <a:off x="3359925" y="5367700"/>
              <a:ext cx="2375" cy="1550"/>
            </a:xfrm>
            <a:custGeom>
              <a:rect b="b" l="l" r="r" t="t"/>
              <a:pathLst>
                <a:path extrusionOk="0" h="62" w="95">
                  <a:moveTo>
                    <a:pt x="72" y="1"/>
                  </a:moveTo>
                  <a:cubicBezTo>
                    <a:pt x="70" y="1"/>
                    <a:pt x="67" y="2"/>
                    <a:pt x="65" y="3"/>
                  </a:cubicBezTo>
                  <a:lnTo>
                    <a:pt x="22" y="18"/>
                  </a:lnTo>
                  <a:cubicBezTo>
                    <a:pt x="8" y="18"/>
                    <a:pt x="0" y="32"/>
                    <a:pt x="8" y="47"/>
                  </a:cubicBezTo>
                  <a:cubicBezTo>
                    <a:pt x="8" y="54"/>
                    <a:pt x="22" y="61"/>
                    <a:pt x="29" y="61"/>
                  </a:cubicBezTo>
                  <a:lnTo>
                    <a:pt x="36" y="61"/>
                  </a:lnTo>
                  <a:lnTo>
                    <a:pt x="80" y="47"/>
                  </a:lnTo>
                  <a:cubicBezTo>
                    <a:pt x="94" y="40"/>
                    <a:pt x="94" y="25"/>
                    <a:pt x="94" y="18"/>
                  </a:cubicBezTo>
                  <a:cubicBezTo>
                    <a:pt x="89" y="7"/>
                    <a:pt x="80" y="1"/>
                    <a:pt x="7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49"/>
            <p:cNvSpPr/>
            <p:nvPr/>
          </p:nvSpPr>
          <p:spPr>
            <a:xfrm>
              <a:off x="3289425" y="5365525"/>
              <a:ext cx="2375" cy="1550"/>
            </a:xfrm>
            <a:custGeom>
              <a:rect b="b" l="l" r="r" t="t"/>
              <a:pathLst>
                <a:path extrusionOk="0" h="62" w="95">
                  <a:moveTo>
                    <a:pt x="29" y="1"/>
                  </a:moveTo>
                  <a:cubicBezTo>
                    <a:pt x="21" y="1"/>
                    <a:pt x="13" y="6"/>
                    <a:pt x="8" y="11"/>
                  </a:cubicBezTo>
                  <a:cubicBezTo>
                    <a:pt x="0" y="26"/>
                    <a:pt x="8" y="40"/>
                    <a:pt x="22" y="47"/>
                  </a:cubicBezTo>
                  <a:lnTo>
                    <a:pt x="65" y="62"/>
                  </a:lnTo>
                  <a:lnTo>
                    <a:pt x="72" y="62"/>
                  </a:lnTo>
                  <a:cubicBezTo>
                    <a:pt x="80" y="62"/>
                    <a:pt x="87" y="54"/>
                    <a:pt x="94" y="47"/>
                  </a:cubicBezTo>
                  <a:cubicBezTo>
                    <a:pt x="94" y="40"/>
                    <a:pt x="94" y="26"/>
                    <a:pt x="80" y="18"/>
                  </a:cubicBezTo>
                  <a:lnTo>
                    <a:pt x="36" y="4"/>
                  </a:lnTo>
                  <a:cubicBezTo>
                    <a:pt x="34" y="2"/>
                    <a:pt x="32" y="1"/>
                    <a:pt x="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49"/>
            <p:cNvSpPr/>
            <p:nvPr/>
          </p:nvSpPr>
          <p:spPr>
            <a:xfrm>
              <a:off x="3369475" y="5363700"/>
              <a:ext cx="2375" cy="1575"/>
            </a:xfrm>
            <a:custGeom>
              <a:rect b="b" l="l" r="r" t="t"/>
              <a:pathLst>
                <a:path extrusionOk="0" h="63" w="95">
                  <a:moveTo>
                    <a:pt x="75" y="0"/>
                  </a:moveTo>
                  <a:cubicBezTo>
                    <a:pt x="70" y="0"/>
                    <a:pt x="64" y="2"/>
                    <a:pt x="58" y="5"/>
                  </a:cubicBezTo>
                  <a:lnTo>
                    <a:pt x="15" y="19"/>
                  </a:lnTo>
                  <a:cubicBezTo>
                    <a:pt x="8" y="26"/>
                    <a:pt x="1" y="41"/>
                    <a:pt x="8" y="48"/>
                  </a:cubicBezTo>
                  <a:cubicBezTo>
                    <a:pt x="8" y="63"/>
                    <a:pt x="22" y="63"/>
                    <a:pt x="29" y="63"/>
                  </a:cubicBezTo>
                  <a:lnTo>
                    <a:pt x="37" y="63"/>
                  </a:lnTo>
                  <a:lnTo>
                    <a:pt x="80" y="41"/>
                  </a:lnTo>
                  <a:cubicBezTo>
                    <a:pt x="87" y="34"/>
                    <a:pt x="94" y="26"/>
                    <a:pt x="87" y="12"/>
                  </a:cubicBezTo>
                  <a:cubicBezTo>
                    <a:pt x="87" y="4"/>
                    <a:pt x="82" y="0"/>
                    <a:pt x="7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49"/>
            <p:cNvSpPr/>
            <p:nvPr/>
          </p:nvSpPr>
          <p:spPr>
            <a:xfrm>
              <a:off x="3280225" y="5360975"/>
              <a:ext cx="2375" cy="1775"/>
            </a:xfrm>
            <a:custGeom>
              <a:rect b="b" l="l" r="r" t="t"/>
              <a:pathLst>
                <a:path extrusionOk="0" h="71" w="95">
                  <a:moveTo>
                    <a:pt x="25" y="1"/>
                  </a:moveTo>
                  <a:cubicBezTo>
                    <a:pt x="19" y="1"/>
                    <a:pt x="12" y="4"/>
                    <a:pt x="8" y="13"/>
                  </a:cubicBezTo>
                  <a:cubicBezTo>
                    <a:pt x="0" y="20"/>
                    <a:pt x="8" y="34"/>
                    <a:pt x="15" y="42"/>
                  </a:cubicBezTo>
                  <a:lnTo>
                    <a:pt x="58" y="63"/>
                  </a:lnTo>
                  <a:lnTo>
                    <a:pt x="65" y="63"/>
                  </a:lnTo>
                  <a:lnTo>
                    <a:pt x="65" y="71"/>
                  </a:lnTo>
                  <a:cubicBezTo>
                    <a:pt x="87" y="63"/>
                    <a:pt x="94" y="34"/>
                    <a:pt x="80" y="27"/>
                  </a:cubicBezTo>
                  <a:lnTo>
                    <a:pt x="37" y="6"/>
                  </a:lnTo>
                  <a:cubicBezTo>
                    <a:pt x="34" y="3"/>
                    <a:pt x="29" y="1"/>
                    <a:pt x="2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49"/>
            <p:cNvSpPr/>
            <p:nvPr/>
          </p:nvSpPr>
          <p:spPr>
            <a:xfrm>
              <a:off x="3378500" y="5358675"/>
              <a:ext cx="2600" cy="1725"/>
            </a:xfrm>
            <a:custGeom>
              <a:rect b="b" l="l" r="r" t="t"/>
              <a:pathLst>
                <a:path extrusionOk="0" h="69" w="104">
                  <a:moveTo>
                    <a:pt x="69" y="1"/>
                  </a:moveTo>
                  <a:cubicBezTo>
                    <a:pt x="65" y="1"/>
                    <a:pt x="61" y="2"/>
                    <a:pt x="58" y="4"/>
                  </a:cubicBezTo>
                  <a:lnTo>
                    <a:pt x="15" y="26"/>
                  </a:lnTo>
                  <a:cubicBezTo>
                    <a:pt x="7" y="33"/>
                    <a:pt x="0" y="47"/>
                    <a:pt x="7" y="62"/>
                  </a:cubicBezTo>
                  <a:cubicBezTo>
                    <a:pt x="15" y="69"/>
                    <a:pt x="22" y="69"/>
                    <a:pt x="29" y="69"/>
                  </a:cubicBezTo>
                  <a:lnTo>
                    <a:pt x="44" y="69"/>
                  </a:lnTo>
                  <a:lnTo>
                    <a:pt x="80" y="40"/>
                  </a:lnTo>
                  <a:cubicBezTo>
                    <a:pt x="104" y="28"/>
                    <a:pt x="87" y="1"/>
                    <a:pt x="6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49"/>
            <p:cNvSpPr/>
            <p:nvPr/>
          </p:nvSpPr>
          <p:spPr>
            <a:xfrm>
              <a:off x="3271325" y="5355250"/>
              <a:ext cx="2425" cy="1900"/>
            </a:xfrm>
            <a:custGeom>
              <a:rect b="b" l="l" r="r" t="t"/>
              <a:pathLst>
                <a:path extrusionOk="0" h="76" w="97">
                  <a:moveTo>
                    <a:pt x="36" y="0"/>
                  </a:moveTo>
                  <a:cubicBezTo>
                    <a:pt x="17" y="0"/>
                    <a:pt x="1" y="28"/>
                    <a:pt x="25" y="40"/>
                  </a:cubicBezTo>
                  <a:lnTo>
                    <a:pt x="61" y="69"/>
                  </a:lnTo>
                  <a:cubicBezTo>
                    <a:pt x="61" y="76"/>
                    <a:pt x="68" y="76"/>
                    <a:pt x="75" y="76"/>
                  </a:cubicBezTo>
                  <a:cubicBezTo>
                    <a:pt x="82" y="76"/>
                    <a:pt x="90" y="69"/>
                    <a:pt x="90" y="69"/>
                  </a:cubicBezTo>
                  <a:cubicBezTo>
                    <a:pt x="97" y="54"/>
                    <a:pt x="97" y="40"/>
                    <a:pt x="90" y="33"/>
                  </a:cubicBezTo>
                  <a:lnTo>
                    <a:pt x="46" y="4"/>
                  </a:lnTo>
                  <a:cubicBezTo>
                    <a:pt x="43" y="1"/>
                    <a:pt x="39" y="0"/>
                    <a:pt x="3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49"/>
            <p:cNvSpPr/>
            <p:nvPr/>
          </p:nvSpPr>
          <p:spPr>
            <a:xfrm>
              <a:off x="3386975" y="5352700"/>
              <a:ext cx="2300" cy="1925"/>
            </a:xfrm>
            <a:custGeom>
              <a:rect b="b" l="l" r="r" t="t"/>
              <a:pathLst>
                <a:path extrusionOk="0" h="77" w="92">
                  <a:moveTo>
                    <a:pt x="63" y="1"/>
                  </a:moveTo>
                  <a:cubicBezTo>
                    <a:pt x="59" y="1"/>
                    <a:pt x="55" y="2"/>
                    <a:pt x="51" y="5"/>
                  </a:cubicBezTo>
                  <a:lnTo>
                    <a:pt x="15" y="34"/>
                  </a:lnTo>
                  <a:cubicBezTo>
                    <a:pt x="0" y="41"/>
                    <a:pt x="0" y="55"/>
                    <a:pt x="15" y="70"/>
                  </a:cubicBezTo>
                  <a:cubicBezTo>
                    <a:pt x="15" y="70"/>
                    <a:pt x="22" y="77"/>
                    <a:pt x="29" y="77"/>
                  </a:cubicBezTo>
                  <a:cubicBezTo>
                    <a:pt x="36" y="77"/>
                    <a:pt x="36" y="70"/>
                    <a:pt x="36" y="70"/>
                  </a:cubicBezTo>
                  <a:lnTo>
                    <a:pt x="80" y="41"/>
                  </a:lnTo>
                  <a:cubicBezTo>
                    <a:pt x="91" y="23"/>
                    <a:pt x="79" y="1"/>
                    <a:pt x="6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49"/>
            <p:cNvSpPr/>
            <p:nvPr/>
          </p:nvSpPr>
          <p:spPr>
            <a:xfrm>
              <a:off x="3263625" y="5348875"/>
              <a:ext cx="2025" cy="1975"/>
            </a:xfrm>
            <a:custGeom>
              <a:rect b="b" l="l" r="r" t="t"/>
              <a:pathLst>
                <a:path extrusionOk="0" h="79" w="81">
                  <a:moveTo>
                    <a:pt x="23" y="1"/>
                  </a:moveTo>
                  <a:cubicBezTo>
                    <a:pt x="17" y="1"/>
                    <a:pt x="12" y="3"/>
                    <a:pt x="8" y="6"/>
                  </a:cubicBezTo>
                  <a:cubicBezTo>
                    <a:pt x="1" y="14"/>
                    <a:pt x="1" y="28"/>
                    <a:pt x="8" y="42"/>
                  </a:cubicBezTo>
                  <a:lnTo>
                    <a:pt x="44" y="71"/>
                  </a:lnTo>
                  <a:cubicBezTo>
                    <a:pt x="44" y="71"/>
                    <a:pt x="51" y="79"/>
                    <a:pt x="59" y="79"/>
                  </a:cubicBezTo>
                  <a:cubicBezTo>
                    <a:pt x="66" y="79"/>
                    <a:pt x="66" y="71"/>
                    <a:pt x="73" y="71"/>
                  </a:cubicBezTo>
                  <a:cubicBezTo>
                    <a:pt x="80" y="64"/>
                    <a:pt x="80" y="50"/>
                    <a:pt x="73" y="35"/>
                  </a:cubicBezTo>
                  <a:lnTo>
                    <a:pt x="37" y="6"/>
                  </a:lnTo>
                  <a:cubicBezTo>
                    <a:pt x="33" y="3"/>
                    <a:pt x="28" y="1"/>
                    <a:pt x="2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49"/>
            <p:cNvSpPr/>
            <p:nvPr/>
          </p:nvSpPr>
          <p:spPr>
            <a:xfrm>
              <a:off x="3394900" y="5345950"/>
              <a:ext cx="2225" cy="2025"/>
            </a:xfrm>
            <a:custGeom>
              <a:rect b="b" l="l" r="r" t="t"/>
              <a:pathLst>
                <a:path extrusionOk="0" h="81" w="89">
                  <a:moveTo>
                    <a:pt x="61" y="0"/>
                  </a:moveTo>
                  <a:cubicBezTo>
                    <a:pt x="55" y="0"/>
                    <a:pt x="49" y="3"/>
                    <a:pt x="44" y="8"/>
                  </a:cubicBezTo>
                  <a:lnTo>
                    <a:pt x="8" y="37"/>
                  </a:lnTo>
                  <a:cubicBezTo>
                    <a:pt x="1" y="44"/>
                    <a:pt x="1" y="58"/>
                    <a:pt x="8" y="73"/>
                  </a:cubicBezTo>
                  <a:cubicBezTo>
                    <a:pt x="15" y="73"/>
                    <a:pt x="22" y="73"/>
                    <a:pt x="29" y="80"/>
                  </a:cubicBezTo>
                  <a:cubicBezTo>
                    <a:pt x="29" y="73"/>
                    <a:pt x="37" y="73"/>
                    <a:pt x="44" y="73"/>
                  </a:cubicBezTo>
                  <a:lnTo>
                    <a:pt x="73" y="37"/>
                  </a:lnTo>
                  <a:cubicBezTo>
                    <a:pt x="89" y="21"/>
                    <a:pt x="77" y="0"/>
                    <a:pt x="6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49"/>
            <p:cNvSpPr/>
            <p:nvPr/>
          </p:nvSpPr>
          <p:spPr>
            <a:xfrm>
              <a:off x="3256250" y="5341500"/>
              <a:ext cx="2000" cy="2150"/>
            </a:xfrm>
            <a:custGeom>
              <a:rect b="b" l="l" r="r" t="t"/>
              <a:pathLst>
                <a:path extrusionOk="0" h="86" w="80">
                  <a:moveTo>
                    <a:pt x="23" y="0"/>
                  </a:moveTo>
                  <a:cubicBezTo>
                    <a:pt x="16" y="0"/>
                    <a:pt x="11" y="2"/>
                    <a:pt x="7" y="6"/>
                  </a:cubicBezTo>
                  <a:cubicBezTo>
                    <a:pt x="0" y="20"/>
                    <a:pt x="0" y="35"/>
                    <a:pt x="7" y="42"/>
                  </a:cubicBezTo>
                  <a:cubicBezTo>
                    <a:pt x="15" y="56"/>
                    <a:pt x="29" y="63"/>
                    <a:pt x="36" y="78"/>
                  </a:cubicBezTo>
                  <a:cubicBezTo>
                    <a:pt x="44" y="78"/>
                    <a:pt x="51" y="85"/>
                    <a:pt x="58" y="85"/>
                  </a:cubicBezTo>
                  <a:cubicBezTo>
                    <a:pt x="58" y="85"/>
                    <a:pt x="65" y="78"/>
                    <a:pt x="72" y="78"/>
                  </a:cubicBezTo>
                  <a:cubicBezTo>
                    <a:pt x="80" y="63"/>
                    <a:pt x="80" y="49"/>
                    <a:pt x="72" y="42"/>
                  </a:cubicBezTo>
                  <a:cubicBezTo>
                    <a:pt x="58" y="35"/>
                    <a:pt x="51" y="20"/>
                    <a:pt x="44" y="6"/>
                  </a:cubicBezTo>
                  <a:cubicBezTo>
                    <a:pt x="36" y="2"/>
                    <a:pt x="29" y="0"/>
                    <a:pt x="2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49"/>
            <p:cNvSpPr/>
            <p:nvPr/>
          </p:nvSpPr>
          <p:spPr>
            <a:xfrm>
              <a:off x="3401925" y="5338375"/>
              <a:ext cx="2275" cy="2025"/>
            </a:xfrm>
            <a:custGeom>
              <a:rect b="b" l="l" r="r" t="t"/>
              <a:pathLst>
                <a:path extrusionOk="0" h="81" w="91">
                  <a:moveTo>
                    <a:pt x="58" y="0"/>
                  </a:moveTo>
                  <a:cubicBezTo>
                    <a:pt x="53" y="0"/>
                    <a:pt x="48" y="3"/>
                    <a:pt x="44" y="8"/>
                  </a:cubicBezTo>
                  <a:lnTo>
                    <a:pt x="15" y="44"/>
                  </a:lnTo>
                  <a:cubicBezTo>
                    <a:pt x="1" y="51"/>
                    <a:pt x="1" y="66"/>
                    <a:pt x="15" y="73"/>
                  </a:cubicBezTo>
                  <a:cubicBezTo>
                    <a:pt x="15" y="80"/>
                    <a:pt x="22" y="80"/>
                    <a:pt x="30" y="80"/>
                  </a:cubicBezTo>
                  <a:cubicBezTo>
                    <a:pt x="37" y="80"/>
                    <a:pt x="44" y="80"/>
                    <a:pt x="51" y="73"/>
                  </a:cubicBezTo>
                  <a:cubicBezTo>
                    <a:pt x="59" y="59"/>
                    <a:pt x="66" y="51"/>
                    <a:pt x="80" y="37"/>
                  </a:cubicBezTo>
                  <a:cubicBezTo>
                    <a:pt x="91" y="21"/>
                    <a:pt x="73" y="0"/>
                    <a:pt x="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49"/>
            <p:cNvSpPr/>
            <p:nvPr/>
          </p:nvSpPr>
          <p:spPr>
            <a:xfrm>
              <a:off x="3249575" y="5333550"/>
              <a:ext cx="2000" cy="2150"/>
            </a:xfrm>
            <a:custGeom>
              <a:rect b="b" l="l" r="r" t="t"/>
              <a:pathLst>
                <a:path extrusionOk="0" h="86" w="80">
                  <a:moveTo>
                    <a:pt x="29" y="1"/>
                  </a:moveTo>
                  <a:cubicBezTo>
                    <a:pt x="24" y="1"/>
                    <a:pt x="18" y="3"/>
                    <a:pt x="15" y="6"/>
                  </a:cubicBezTo>
                  <a:cubicBezTo>
                    <a:pt x="0" y="14"/>
                    <a:pt x="0" y="28"/>
                    <a:pt x="15" y="35"/>
                  </a:cubicBezTo>
                  <a:lnTo>
                    <a:pt x="44" y="78"/>
                  </a:lnTo>
                  <a:cubicBezTo>
                    <a:pt x="44" y="78"/>
                    <a:pt x="51" y="86"/>
                    <a:pt x="58" y="86"/>
                  </a:cubicBezTo>
                  <a:cubicBezTo>
                    <a:pt x="65" y="78"/>
                    <a:pt x="65" y="78"/>
                    <a:pt x="65" y="78"/>
                  </a:cubicBezTo>
                  <a:cubicBezTo>
                    <a:pt x="80" y="64"/>
                    <a:pt x="80" y="57"/>
                    <a:pt x="72" y="42"/>
                  </a:cubicBezTo>
                  <a:lnTo>
                    <a:pt x="44" y="6"/>
                  </a:lnTo>
                  <a:cubicBezTo>
                    <a:pt x="40" y="3"/>
                    <a:pt x="35" y="1"/>
                    <a:pt x="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49"/>
            <p:cNvSpPr/>
            <p:nvPr/>
          </p:nvSpPr>
          <p:spPr>
            <a:xfrm>
              <a:off x="3408250" y="5330025"/>
              <a:ext cx="1825" cy="2075"/>
            </a:xfrm>
            <a:custGeom>
              <a:rect b="b" l="l" r="r" t="t"/>
              <a:pathLst>
                <a:path extrusionOk="0" h="83" w="73">
                  <a:moveTo>
                    <a:pt x="53" y="0"/>
                  </a:moveTo>
                  <a:cubicBezTo>
                    <a:pt x="43" y="0"/>
                    <a:pt x="34" y="5"/>
                    <a:pt x="29" y="10"/>
                  </a:cubicBezTo>
                  <a:cubicBezTo>
                    <a:pt x="22" y="25"/>
                    <a:pt x="15" y="39"/>
                    <a:pt x="7" y="46"/>
                  </a:cubicBezTo>
                  <a:cubicBezTo>
                    <a:pt x="0" y="61"/>
                    <a:pt x="0" y="75"/>
                    <a:pt x="15" y="82"/>
                  </a:cubicBezTo>
                  <a:lnTo>
                    <a:pt x="22" y="82"/>
                  </a:lnTo>
                  <a:cubicBezTo>
                    <a:pt x="29" y="82"/>
                    <a:pt x="36" y="82"/>
                    <a:pt x="44" y="75"/>
                  </a:cubicBezTo>
                  <a:lnTo>
                    <a:pt x="72" y="39"/>
                  </a:lnTo>
                  <a:cubicBezTo>
                    <a:pt x="72" y="25"/>
                    <a:pt x="72" y="10"/>
                    <a:pt x="65" y="3"/>
                  </a:cubicBezTo>
                  <a:cubicBezTo>
                    <a:pt x="61" y="1"/>
                    <a:pt x="57" y="0"/>
                    <a:pt x="5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49"/>
            <p:cNvSpPr/>
            <p:nvPr/>
          </p:nvSpPr>
          <p:spPr>
            <a:xfrm>
              <a:off x="3244150" y="5324975"/>
              <a:ext cx="1850" cy="2075"/>
            </a:xfrm>
            <a:custGeom>
              <a:rect b="b" l="l" r="r" t="t"/>
              <a:pathLst>
                <a:path extrusionOk="0" h="83" w="74">
                  <a:moveTo>
                    <a:pt x="28" y="0"/>
                  </a:moveTo>
                  <a:cubicBezTo>
                    <a:pt x="24" y="0"/>
                    <a:pt x="20" y="1"/>
                    <a:pt x="15" y="3"/>
                  </a:cubicBezTo>
                  <a:cubicBezTo>
                    <a:pt x="8" y="10"/>
                    <a:pt x="1" y="25"/>
                    <a:pt x="8" y="32"/>
                  </a:cubicBezTo>
                  <a:cubicBezTo>
                    <a:pt x="15" y="46"/>
                    <a:pt x="23" y="61"/>
                    <a:pt x="30" y="75"/>
                  </a:cubicBezTo>
                  <a:cubicBezTo>
                    <a:pt x="37" y="82"/>
                    <a:pt x="44" y="82"/>
                    <a:pt x="51" y="82"/>
                  </a:cubicBezTo>
                  <a:lnTo>
                    <a:pt x="66" y="82"/>
                  </a:lnTo>
                  <a:cubicBezTo>
                    <a:pt x="73" y="75"/>
                    <a:pt x="73" y="61"/>
                    <a:pt x="73" y="54"/>
                  </a:cubicBezTo>
                  <a:lnTo>
                    <a:pt x="51" y="10"/>
                  </a:lnTo>
                  <a:cubicBezTo>
                    <a:pt x="46" y="5"/>
                    <a:pt x="38" y="0"/>
                    <a:pt x="2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49"/>
            <p:cNvSpPr/>
            <p:nvPr/>
          </p:nvSpPr>
          <p:spPr>
            <a:xfrm>
              <a:off x="3413475" y="5321175"/>
              <a:ext cx="2000" cy="2150"/>
            </a:xfrm>
            <a:custGeom>
              <a:rect b="b" l="l" r="r" t="t"/>
              <a:pathLst>
                <a:path extrusionOk="0" h="86" w="80">
                  <a:moveTo>
                    <a:pt x="51" y="1"/>
                  </a:moveTo>
                  <a:cubicBezTo>
                    <a:pt x="44" y="1"/>
                    <a:pt x="35" y="8"/>
                    <a:pt x="29" y="18"/>
                  </a:cubicBezTo>
                  <a:lnTo>
                    <a:pt x="8" y="54"/>
                  </a:lnTo>
                  <a:cubicBezTo>
                    <a:pt x="0" y="69"/>
                    <a:pt x="8" y="83"/>
                    <a:pt x="22" y="83"/>
                  </a:cubicBezTo>
                  <a:lnTo>
                    <a:pt x="29" y="83"/>
                  </a:lnTo>
                  <a:cubicBezTo>
                    <a:pt x="31" y="85"/>
                    <a:pt x="34" y="86"/>
                    <a:pt x="36" y="86"/>
                  </a:cubicBezTo>
                  <a:cubicBezTo>
                    <a:pt x="41" y="86"/>
                    <a:pt x="46" y="81"/>
                    <a:pt x="51" y="76"/>
                  </a:cubicBezTo>
                  <a:lnTo>
                    <a:pt x="73" y="40"/>
                  </a:lnTo>
                  <a:cubicBezTo>
                    <a:pt x="80" y="25"/>
                    <a:pt x="73" y="11"/>
                    <a:pt x="58" y="4"/>
                  </a:cubicBezTo>
                  <a:cubicBezTo>
                    <a:pt x="56" y="2"/>
                    <a:pt x="54" y="1"/>
                    <a:pt x="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49"/>
            <p:cNvSpPr/>
            <p:nvPr/>
          </p:nvSpPr>
          <p:spPr>
            <a:xfrm>
              <a:off x="3239475" y="5315775"/>
              <a:ext cx="1650" cy="2250"/>
            </a:xfrm>
            <a:custGeom>
              <a:rect b="b" l="l" r="r" t="t"/>
              <a:pathLst>
                <a:path extrusionOk="0" h="90" w="66">
                  <a:moveTo>
                    <a:pt x="23" y="0"/>
                  </a:moveTo>
                  <a:cubicBezTo>
                    <a:pt x="20" y="0"/>
                    <a:pt x="17" y="1"/>
                    <a:pt x="15" y="3"/>
                  </a:cubicBezTo>
                  <a:cubicBezTo>
                    <a:pt x="0" y="3"/>
                    <a:pt x="0" y="18"/>
                    <a:pt x="0" y="32"/>
                  </a:cubicBezTo>
                  <a:cubicBezTo>
                    <a:pt x="8" y="47"/>
                    <a:pt x="15" y="61"/>
                    <a:pt x="22" y="75"/>
                  </a:cubicBezTo>
                  <a:cubicBezTo>
                    <a:pt x="22" y="83"/>
                    <a:pt x="37" y="90"/>
                    <a:pt x="44" y="90"/>
                  </a:cubicBezTo>
                  <a:cubicBezTo>
                    <a:pt x="44" y="90"/>
                    <a:pt x="51" y="83"/>
                    <a:pt x="51" y="83"/>
                  </a:cubicBezTo>
                  <a:cubicBezTo>
                    <a:pt x="65" y="83"/>
                    <a:pt x="65" y="68"/>
                    <a:pt x="65" y="54"/>
                  </a:cubicBezTo>
                  <a:lnTo>
                    <a:pt x="44" y="11"/>
                  </a:lnTo>
                  <a:cubicBezTo>
                    <a:pt x="39" y="5"/>
                    <a:pt x="30" y="0"/>
                    <a:pt x="2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49"/>
            <p:cNvSpPr/>
            <p:nvPr/>
          </p:nvSpPr>
          <p:spPr>
            <a:xfrm>
              <a:off x="3417975" y="5311850"/>
              <a:ext cx="1775" cy="2225"/>
            </a:xfrm>
            <a:custGeom>
              <a:rect b="b" l="l" r="r" t="t"/>
              <a:pathLst>
                <a:path extrusionOk="0" h="89" w="71">
                  <a:moveTo>
                    <a:pt x="42" y="0"/>
                  </a:moveTo>
                  <a:cubicBezTo>
                    <a:pt x="33" y="0"/>
                    <a:pt x="25" y="5"/>
                    <a:pt x="22" y="16"/>
                  </a:cubicBezTo>
                  <a:cubicBezTo>
                    <a:pt x="15" y="30"/>
                    <a:pt x="8" y="45"/>
                    <a:pt x="1" y="59"/>
                  </a:cubicBezTo>
                  <a:cubicBezTo>
                    <a:pt x="1" y="67"/>
                    <a:pt x="1" y="81"/>
                    <a:pt x="15" y="88"/>
                  </a:cubicBezTo>
                  <a:lnTo>
                    <a:pt x="22" y="88"/>
                  </a:lnTo>
                  <a:cubicBezTo>
                    <a:pt x="30" y="88"/>
                    <a:pt x="44" y="81"/>
                    <a:pt x="44" y="74"/>
                  </a:cubicBezTo>
                  <a:cubicBezTo>
                    <a:pt x="51" y="59"/>
                    <a:pt x="58" y="45"/>
                    <a:pt x="66" y="30"/>
                  </a:cubicBezTo>
                  <a:cubicBezTo>
                    <a:pt x="70" y="13"/>
                    <a:pt x="55" y="0"/>
                    <a:pt x="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49"/>
            <p:cNvSpPr/>
            <p:nvPr/>
          </p:nvSpPr>
          <p:spPr>
            <a:xfrm>
              <a:off x="3235700" y="5306100"/>
              <a:ext cx="1625" cy="2200"/>
            </a:xfrm>
            <a:custGeom>
              <a:rect b="b" l="l" r="r" t="t"/>
              <a:pathLst>
                <a:path extrusionOk="0" h="88" w="65">
                  <a:moveTo>
                    <a:pt x="22" y="1"/>
                  </a:moveTo>
                  <a:cubicBezTo>
                    <a:pt x="7" y="8"/>
                    <a:pt x="0" y="15"/>
                    <a:pt x="7" y="30"/>
                  </a:cubicBezTo>
                  <a:lnTo>
                    <a:pt x="22" y="73"/>
                  </a:lnTo>
                  <a:cubicBezTo>
                    <a:pt x="22" y="87"/>
                    <a:pt x="36" y="87"/>
                    <a:pt x="43" y="87"/>
                  </a:cubicBezTo>
                  <a:lnTo>
                    <a:pt x="51" y="87"/>
                  </a:lnTo>
                  <a:cubicBezTo>
                    <a:pt x="65" y="87"/>
                    <a:pt x="65" y="73"/>
                    <a:pt x="65" y="59"/>
                  </a:cubicBezTo>
                  <a:cubicBezTo>
                    <a:pt x="58" y="44"/>
                    <a:pt x="58" y="30"/>
                    <a:pt x="51" y="15"/>
                  </a:cubicBezTo>
                  <a:cubicBezTo>
                    <a:pt x="43" y="8"/>
                    <a:pt x="36" y="1"/>
                    <a:pt x="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49"/>
            <p:cNvSpPr/>
            <p:nvPr/>
          </p:nvSpPr>
          <p:spPr>
            <a:xfrm>
              <a:off x="3421225" y="5301975"/>
              <a:ext cx="1750" cy="2175"/>
            </a:xfrm>
            <a:custGeom>
              <a:rect b="b" l="l" r="r" t="t"/>
              <a:pathLst>
                <a:path extrusionOk="0" h="87" w="70">
                  <a:moveTo>
                    <a:pt x="40" y="0"/>
                  </a:moveTo>
                  <a:cubicBezTo>
                    <a:pt x="29" y="0"/>
                    <a:pt x="18" y="6"/>
                    <a:pt x="15" y="22"/>
                  </a:cubicBezTo>
                  <a:cubicBezTo>
                    <a:pt x="15" y="36"/>
                    <a:pt x="8" y="43"/>
                    <a:pt x="8" y="65"/>
                  </a:cubicBezTo>
                  <a:cubicBezTo>
                    <a:pt x="1" y="72"/>
                    <a:pt x="8" y="86"/>
                    <a:pt x="22" y="86"/>
                  </a:cubicBezTo>
                  <a:lnTo>
                    <a:pt x="29" y="86"/>
                  </a:lnTo>
                  <a:cubicBezTo>
                    <a:pt x="37" y="86"/>
                    <a:pt x="44" y="86"/>
                    <a:pt x="51" y="72"/>
                  </a:cubicBezTo>
                  <a:cubicBezTo>
                    <a:pt x="51" y="58"/>
                    <a:pt x="65" y="43"/>
                    <a:pt x="65" y="29"/>
                  </a:cubicBezTo>
                  <a:cubicBezTo>
                    <a:pt x="70" y="12"/>
                    <a:pt x="54" y="0"/>
                    <a:pt x="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49"/>
            <p:cNvSpPr/>
            <p:nvPr/>
          </p:nvSpPr>
          <p:spPr>
            <a:xfrm>
              <a:off x="3233175" y="5296150"/>
              <a:ext cx="1450" cy="2225"/>
            </a:xfrm>
            <a:custGeom>
              <a:rect b="b" l="l" r="r" t="t"/>
              <a:pathLst>
                <a:path extrusionOk="0" h="89" w="58">
                  <a:moveTo>
                    <a:pt x="27" y="0"/>
                  </a:moveTo>
                  <a:cubicBezTo>
                    <a:pt x="25" y="0"/>
                    <a:pt x="23" y="1"/>
                    <a:pt x="22" y="2"/>
                  </a:cubicBezTo>
                  <a:cubicBezTo>
                    <a:pt x="7" y="2"/>
                    <a:pt x="0" y="17"/>
                    <a:pt x="0" y="31"/>
                  </a:cubicBezTo>
                  <a:cubicBezTo>
                    <a:pt x="7" y="45"/>
                    <a:pt x="14" y="60"/>
                    <a:pt x="14" y="74"/>
                  </a:cubicBezTo>
                  <a:cubicBezTo>
                    <a:pt x="14" y="81"/>
                    <a:pt x="22" y="89"/>
                    <a:pt x="36" y="89"/>
                  </a:cubicBezTo>
                  <a:cubicBezTo>
                    <a:pt x="51" y="89"/>
                    <a:pt x="58" y="74"/>
                    <a:pt x="58" y="60"/>
                  </a:cubicBezTo>
                  <a:cubicBezTo>
                    <a:pt x="51" y="45"/>
                    <a:pt x="51" y="31"/>
                    <a:pt x="51" y="17"/>
                  </a:cubicBezTo>
                  <a:cubicBezTo>
                    <a:pt x="45" y="11"/>
                    <a:pt x="34" y="0"/>
                    <a:pt x="2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49"/>
            <p:cNvSpPr/>
            <p:nvPr/>
          </p:nvSpPr>
          <p:spPr>
            <a:xfrm>
              <a:off x="3423750" y="5291950"/>
              <a:ext cx="1300" cy="2275"/>
            </a:xfrm>
            <a:custGeom>
              <a:rect b="b" l="l" r="r" t="t"/>
              <a:pathLst>
                <a:path extrusionOk="0" h="91" w="52">
                  <a:moveTo>
                    <a:pt x="28" y="0"/>
                  </a:moveTo>
                  <a:cubicBezTo>
                    <a:pt x="20" y="0"/>
                    <a:pt x="11" y="6"/>
                    <a:pt x="8" y="19"/>
                  </a:cubicBezTo>
                  <a:lnTo>
                    <a:pt x="1" y="62"/>
                  </a:lnTo>
                  <a:cubicBezTo>
                    <a:pt x="1" y="76"/>
                    <a:pt x="8" y="84"/>
                    <a:pt x="15" y="91"/>
                  </a:cubicBezTo>
                  <a:cubicBezTo>
                    <a:pt x="29" y="91"/>
                    <a:pt x="44" y="84"/>
                    <a:pt x="44" y="69"/>
                  </a:cubicBezTo>
                  <a:lnTo>
                    <a:pt x="51" y="26"/>
                  </a:lnTo>
                  <a:cubicBezTo>
                    <a:pt x="51" y="10"/>
                    <a:pt x="40" y="0"/>
                    <a:pt x="2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49"/>
            <p:cNvSpPr/>
            <p:nvPr/>
          </p:nvSpPr>
          <p:spPr>
            <a:xfrm>
              <a:off x="3231725" y="5285925"/>
              <a:ext cx="1275" cy="2350"/>
            </a:xfrm>
            <a:custGeom>
              <a:rect b="b" l="l" r="r" t="t"/>
              <a:pathLst>
                <a:path extrusionOk="0" h="94" w="51">
                  <a:moveTo>
                    <a:pt x="22" y="0"/>
                  </a:moveTo>
                  <a:cubicBezTo>
                    <a:pt x="15" y="0"/>
                    <a:pt x="0" y="14"/>
                    <a:pt x="8" y="29"/>
                  </a:cubicBezTo>
                  <a:lnTo>
                    <a:pt x="8" y="72"/>
                  </a:lnTo>
                  <a:cubicBezTo>
                    <a:pt x="8" y="87"/>
                    <a:pt x="15" y="94"/>
                    <a:pt x="29" y="94"/>
                  </a:cubicBezTo>
                  <a:cubicBezTo>
                    <a:pt x="44" y="94"/>
                    <a:pt x="51" y="79"/>
                    <a:pt x="51" y="65"/>
                  </a:cubicBezTo>
                  <a:lnTo>
                    <a:pt x="51" y="22"/>
                  </a:lnTo>
                  <a:cubicBezTo>
                    <a:pt x="44" y="7"/>
                    <a:pt x="36" y="0"/>
                    <a:pt x="2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49"/>
            <p:cNvSpPr/>
            <p:nvPr/>
          </p:nvSpPr>
          <p:spPr>
            <a:xfrm>
              <a:off x="3424825" y="5281575"/>
              <a:ext cx="1125" cy="2375"/>
            </a:xfrm>
            <a:custGeom>
              <a:rect b="b" l="l" r="r" t="t"/>
              <a:pathLst>
                <a:path extrusionOk="0" h="95" w="45">
                  <a:moveTo>
                    <a:pt x="22" y="1"/>
                  </a:moveTo>
                  <a:cubicBezTo>
                    <a:pt x="15" y="1"/>
                    <a:pt x="1" y="15"/>
                    <a:pt x="1" y="23"/>
                  </a:cubicBezTo>
                  <a:lnTo>
                    <a:pt x="1" y="73"/>
                  </a:lnTo>
                  <a:cubicBezTo>
                    <a:pt x="1" y="80"/>
                    <a:pt x="8" y="95"/>
                    <a:pt x="22" y="95"/>
                  </a:cubicBezTo>
                  <a:cubicBezTo>
                    <a:pt x="37" y="95"/>
                    <a:pt x="44" y="87"/>
                    <a:pt x="44" y="73"/>
                  </a:cubicBezTo>
                  <a:lnTo>
                    <a:pt x="44" y="30"/>
                  </a:lnTo>
                  <a:cubicBezTo>
                    <a:pt x="44" y="15"/>
                    <a:pt x="37" y="1"/>
                    <a:pt x="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49"/>
            <p:cNvSpPr/>
            <p:nvPr/>
          </p:nvSpPr>
          <p:spPr>
            <a:xfrm>
              <a:off x="3231350" y="5275450"/>
              <a:ext cx="1125" cy="2550"/>
            </a:xfrm>
            <a:custGeom>
              <a:rect b="b" l="l" r="r" t="t"/>
              <a:pathLst>
                <a:path extrusionOk="0" h="102" w="45">
                  <a:moveTo>
                    <a:pt x="23" y="1"/>
                  </a:moveTo>
                  <a:cubicBezTo>
                    <a:pt x="8" y="1"/>
                    <a:pt x="1" y="8"/>
                    <a:pt x="1" y="22"/>
                  </a:cubicBezTo>
                  <a:lnTo>
                    <a:pt x="1" y="73"/>
                  </a:lnTo>
                  <a:cubicBezTo>
                    <a:pt x="1" y="87"/>
                    <a:pt x="8" y="102"/>
                    <a:pt x="23" y="102"/>
                  </a:cubicBezTo>
                  <a:cubicBezTo>
                    <a:pt x="37" y="102"/>
                    <a:pt x="44" y="87"/>
                    <a:pt x="44" y="80"/>
                  </a:cubicBezTo>
                  <a:lnTo>
                    <a:pt x="44" y="66"/>
                  </a:lnTo>
                  <a:lnTo>
                    <a:pt x="44" y="22"/>
                  </a:lnTo>
                  <a:cubicBezTo>
                    <a:pt x="44" y="8"/>
                    <a:pt x="37" y="1"/>
                    <a:pt x="2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49"/>
            <p:cNvSpPr/>
            <p:nvPr/>
          </p:nvSpPr>
          <p:spPr>
            <a:xfrm>
              <a:off x="3424825" y="5271300"/>
              <a:ext cx="1300" cy="2375"/>
            </a:xfrm>
            <a:custGeom>
              <a:rect b="b" l="l" r="r" t="t"/>
              <a:pathLst>
                <a:path extrusionOk="0" h="95" w="52">
                  <a:moveTo>
                    <a:pt x="30" y="1"/>
                  </a:moveTo>
                  <a:cubicBezTo>
                    <a:pt x="15" y="1"/>
                    <a:pt x="1" y="15"/>
                    <a:pt x="8" y="22"/>
                  </a:cubicBezTo>
                  <a:lnTo>
                    <a:pt x="8" y="73"/>
                  </a:lnTo>
                  <a:cubicBezTo>
                    <a:pt x="8" y="80"/>
                    <a:pt x="15" y="95"/>
                    <a:pt x="30" y="95"/>
                  </a:cubicBezTo>
                  <a:cubicBezTo>
                    <a:pt x="44" y="95"/>
                    <a:pt x="51" y="80"/>
                    <a:pt x="51" y="66"/>
                  </a:cubicBezTo>
                  <a:lnTo>
                    <a:pt x="51" y="22"/>
                  </a:lnTo>
                  <a:cubicBezTo>
                    <a:pt x="51" y="8"/>
                    <a:pt x="37" y="1"/>
                    <a:pt x="3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49"/>
            <p:cNvSpPr/>
            <p:nvPr/>
          </p:nvSpPr>
          <p:spPr>
            <a:xfrm>
              <a:off x="3231900" y="5265250"/>
              <a:ext cx="1300" cy="2300"/>
            </a:xfrm>
            <a:custGeom>
              <a:rect b="b" l="l" r="r" t="t"/>
              <a:pathLst>
                <a:path extrusionOk="0" h="92" w="52">
                  <a:moveTo>
                    <a:pt x="26" y="0"/>
                  </a:moveTo>
                  <a:cubicBezTo>
                    <a:pt x="15" y="0"/>
                    <a:pt x="4" y="6"/>
                    <a:pt x="1" y="19"/>
                  </a:cubicBezTo>
                  <a:cubicBezTo>
                    <a:pt x="1" y="34"/>
                    <a:pt x="1" y="48"/>
                    <a:pt x="1" y="63"/>
                  </a:cubicBezTo>
                  <a:cubicBezTo>
                    <a:pt x="1" y="77"/>
                    <a:pt x="8" y="84"/>
                    <a:pt x="22" y="91"/>
                  </a:cubicBezTo>
                  <a:cubicBezTo>
                    <a:pt x="29" y="91"/>
                    <a:pt x="44" y="77"/>
                    <a:pt x="44" y="70"/>
                  </a:cubicBezTo>
                  <a:lnTo>
                    <a:pt x="51" y="19"/>
                  </a:lnTo>
                  <a:cubicBezTo>
                    <a:pt x="51" y="8"/>
                    <a:pt x="39" y="0"/>
                    <a:pt x="2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49"/>
            <p:cNvSpPr/>
            <p:nvPr/>
          </p:nvSpPr>
          <p:spPr>
            <a:xfrm>
              <a:off x="3423750" y="5261025"/>
              <a:ext cx="1475" cy="2375"/>
            </a:xfrm>
            <a:custGeom>
              <a:rect b="b" l="l" r="r" t="t"/>
              <a:pathLst>
                <a:path extrusionOk="0" h="95" w="59">
                  <a:moveTo>
                    <a:pt x="22" y="1"/>
                  </a:moveTo>
                  <a:cubicBezTo>
                    <a:pt x="8" y="8"/>
                    <a:pt x="1" y="15"/>
                    <a:pt x="1" y="30"/>
                  </a:cubicBezTo>
                  <a:lnTo>
                    <a:pt x="8" y="73"/>
                  </a:lnTo>
                  <a:cubicBezTo>
                    <a:pt x="8" y="87"/>
                    <a:pt x="22" y="94"/>
                    <a:pt x="29" y="94"/>
                  </a:cubicBezTo>
                  <a:lnTo>
                    <a:pt x="37" y="94"/>
                  </a:lnTo>
                  <a:cubicBezTo>
                    <a:pt x="44" y="94"/>
                    <a:pt x="58" y="80"/>
                    <a:pt x="51" y="66"/>
                  </a:cubicBezTo>
                  <a:lnTo>
                    <a:pt x="44" y="22"/>
                  </a:lnTo>
                  <a:cubicBezTo>
                    <a:pt x="44" y="8"/>
                    <a:pt x="29" y="1"/>
                    <a:pt x="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49"/>
            <p:cNvSpPr/>
            <p:nvPr/>
          </p:nvSpPr>
          <p:spPr>
            <a:xfrm>
              <a:off x="3233350" y="5255025"/>
              <a:ext cx="1450" cy="2250"/>
            </a:xfrm>
            <a:custGeom>
              <a:rect b="b" l="l" r="r" t="t"/>
              <a:pathLst>
                <a:path extrusionOk="0" h="90" w="58">
                  <a:moveTo>
                    <a:pt x="33" y="1"/>
                  </a:moveTo>
                  <a:cubicBezTo>
                    <a:pt x="25" y="1"/>
                    <a:pt x="18" y="6"/>
                    <a:pt x="15" y="17"/>
                  </a:cubicBezTo>
                  <a:cubicBezTo>
                    <a:pt x="7" y="32"/>
                    <a:pt x="0" y="46"/>
                    <a:pt x="0" y="60"/>
                  </a:cubicBezTo>
                  <a:cubicBezTo>
                    <a:pt x="0" y="75"/>
                    <a:pt x="7" y="89"/>
                    <a:pt x="22" y="89"/>
                  </a:cubicBezTo>
                  <a:lnTo>
                    <a:pt x="29" y="89"/>
                  </a:lnTo>
                  <a:cubicBezTo>
                    <a:pt x="36" y="89"/>
                    <a:pt x="44" y="82"/>
                    <a:pt x="51" y="68"/>
                  </a:cubicBezTo>
                  <a:cubicBezTo>
                    <a:pt x="51" y="60"/>
                    <a:pt x="58" y="39"/>
                    <a:pt x="58" y="24"/>
                  </a:cubicBezTo>
                  <a:cubicBezTo>
                    <a:pt x="58" y="11"/>
                    <a:pt x="45" y="1"/>
                    <a:pt x="3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49"/>
            <p:cNvSpPr/>
            <p:nvPr/>
          </p:nvSpPr>
          <p:spPr>
            <a:xfrm>
              <a:off x="3421600" y="5251050"/>
              <a:ext cx="1450" cy="2250"/>
            </a:xfrm>
            <a:custGeom>
              <a:rect b="b" l="l" r="r" t="t"/>
              <a:pathLst>
                <a:path extrusionOk="0" h="90" w="58">
                  <a:moveTo>
                    <a:pt x="26" y="0"/>
                  </a:moveTo>
                  <a:cubicBezTo>
                    <a:pt x="22" y="0"/>
                    <a:pt x="18" y="1"/>
                    <a:pt x="14" y="3"/>
                  </a:cubicBezTo>
                  <a:cubicBezTo>
                    <a:pt x="7" y="3"/>
                    <a:pt x="0" y="17"/>
                    <a:pt x="0" y="25"/>
                  </a:cubicBezTo>
                  <a:cubicBezTo>
                    <a:pt x="7" y="39"/>
                    <a:pt x="14" y="54"/>
                    <a:pt x="14" y="75"/>
                  </a:cubicBezTo>
                  <a:cubicBezTo>
                    <a:pt x="14" y="82"/>
                    <a:pt x="22" y="90"/>
                    <a:pt x="36" y="90"/>
                  </a:cubicBezTo>
                  <a:lnTo>
                    <a:pt x="43" y="90"/>
                  </a:lnTo>
                  <a:cubicBezTo>
                    <a:pt x="50" y="82"/>
                    <a:pt x="58" y="75"/>
                    <a:pt x="58" y="61"/>
                  </a:cubicBezTo>
                  <a:cubicBezTo>
                    <a:pt x="50" y="46"/>
                    <a:pt x="43" y="32"/>
                    <a:pt x="43" y="17"/>
                  </a:cubicBezTo>
                  <a:cubicBezTo>
                    <a:pt x="43" y="7"/>
                    <a:pt x="36" y="0"/>
                    <a:pt x="2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49"/>
            <p:cNvSpPr/>
            <p:nvPr/>
          </p:nvSpPr>
          <p:spPr>
            <a:xfrm>
              <a:off x="3236050" y="5245100"/>
              <a:ext cx="1650" cy="2250"/>
            </a:xfrm>
            <a:custGeom>
              <a:rect b="b" l="l" r="r" t="t"/>
              <a:pathLst>
                <a:path extrusionOk="0" h="90" w="66">
                  <a:moveTo>
                    <a:pt x="40" y="0"/>
                  </a:moveTo>
                  <a:cubicBezTo>
                    <a:pt x="30" y="0"/>
                    <a:pt x="22" y="7"/>
                    <a:pt x="22" y="17"/>
                  </a:cubicBezTo>
                  <a:cubicBezTo>
                    <a:pt x="15" y="32"/>
                    <a:pt x="8" y="46"/>
                    <a:pt x="8" y="61"/>
                  </a:cubicBezTo>
                  <a:cubicBezTo>
                    <a:pt x="0" y="75"/>
                    <a:pt x="8" y="82"/>
                    <a:pt x="22" y="90"/>
                  </a:cubicBezTo>
                  <a:lnTo>
                    <a:pt x="29" y="90"/>
                  </a:lnTo>
                  <a:cubicBezTo>
                    <a:pt x="37" y="90"/>
                    <a:pt x="44" y="82"/>
                    <a:pt x="44" y="75"/>
                  </a:cubicBezTo>
                  <a:cubicBezTo>
                    <a:pt x="51" y="61"/>
                    <a:pt x="65" y="46"/>
                    <a:pt x="65" y="32"/>
                  </a:cubicBezTo>
                  <a:cubicBezTo>
                    <a:pt x="65" y="17"/>
                    <a:pt x="58" y="3"/>
                    <a:pt x="51" y="3"/>
                  </a:cubicBezTo>
                  <a:cubicBezTo>
                    <a:pt x="47" y="1"/>
                    <a:pt x="43" y="0"/>
                    <a:pt x="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49"/>
            <p:cNvSpPr/>
            <p:nvPr/>
          </p:nvSpPr>
          <p:spPr>
            <a:xfrm>
              <a:off x="3418350" y="5241200"/>
              <a:ext cx="1650" cy="2175"/>
            </a:xfrm>
            <a:custGeom>
              <a:rect b="b" l="l" r="r" t="t"/>
              <a:pathLst>
                <a:path extrusionOk="0" h="87" w="66">
                  <a:moveTo>
                    <a:pt x="15" y="0"/>
                  </a:moveTo>
                  <a:cubicBezTo>
                    <a:pt x="0" y="8"/>
                    <a:pt x="0" y="22"/>
                    <a:pt x="0" y="29"/>
                  </a:cubicBezTo>
                  <a:lnTo>
                    <a:pt x="22" y="72"/>
                  </a:lnTo>
                  <a:cubicBezTo>
                    <a:pt x="22" y="87"/>
                    <a:pt x="29" y="87"/>
                    <a:pt x="43" y="87"/>
                  </a:cubicBezTo>
                  <a:lnTo>
                    <a:pt x="51" y="87"/>
                  </a:lnTo>
                  <a:cubicBezTo>
                    <a:pt x="58" y="80"/>
                    <a:pt x="65" y="72"/>
                    <a:pt x="58" y="58"/>
                  </a:cubicBezTo>
                  <a:lnTo>
                    <a:pt x="43" y="15"/>
                  </a:lnTo>
                  <a:cubicBezTo>
                    <a:pt x="36" y="0"/>
                    <a:pt x="29" y="0"/>
                    <a:pt x="1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49"/>
            <p:cNvSpPr/>
            <p:nvPr/>
          </p:nvSpPr>
          <p:spPr>
            <a:xfrm>
              <a:off x="3239825" y="5235525"/>
              <a:ext cx="1850" cy="2225"/>
            </a:xfrm>
            <a:custGeom>
              <a:rect b="b" l="l" r="r" t="t"/>
              <a:pathLst>
                <a:path extrusionOk="0" h="89" w="74">
                  <a:moveTo>
                    <a:pt x="44" y="1"/>
                  </a:moveTo>
                  <a:cubicBezTo>
                    <a:pt x="37" y="1"/>
                    <a:pt x="28" y="8"/>
                    <a:pt x="23" y="18"/>
                  </a:cubicBezTo>
                  <a:lnTo>
                    <a:pt x="8" y="54"/>
                  </a:lnTo>
                  <a:cubicBezTo>
                    <a:pt x="1" y="69"/>
                    <a:pt x="1" y="83"/>
                    <a:pt x="15" y="83"/>
                  </a:cubicBezTo>
                  <a:cubicBezTo>
                    <a:pt x="15" y="87"/>
                    <a:pt x="17" y="89"/>
                    <a:pt x="19" y="89"/>
                  </a:cubicBezTo>
                  <a:cubicBezTo>
                    <a:pt x="21" y="89"/>
                    <a:pt x="23" y="87"/>
                    <a:pt x="23" y="83"/>
                  </a:cubicBezTo>
                  <a:cubicBezTo>
                    <a:pt x="27" y="85"/>
                    <a:pt x="30" y="86"/>
                    <a:pt x="33" y="86"/>
                  </a:cubicBezTo>
                  <a:cubicBezTo>
                    <a:pt x="41" y="86"/>
                    <a:pt x="44" y="81"/>
                    <a:pt x="44" y="76"/>
                  </a:cubicBezTo>
                  <a:lnTo>
                    <a:pt x="66" y="33"/>
                  </a:lnTo>
                  <a:cubicBezTo>
                    <a:pt x="73" y="25"/>
                    <a:pt x="66" y="11"/>
                    <a:pt x="51" y="4"/>
                  </a:cubicBezTo>
                  <a:cubicBezTo>
                    <a:pt x="49" y="2"/>
                    <a:pt x="47" y="1"/>
                    <a:pt x="4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49"/>
            <p:cNvSpPr/>
            <p:nvPr/>
          </p:nvSpPr>
          <p:spPr>
            <a:xfrm>
              <a:off x="3414025" y="5231825"/>
              <a:ext cx="1825" cy="2175"/>
            </a:xfrm>
            <a:custGeom>
              <a:rect b="b" l="l" r="r" t="t"/>
              <a:pathLst>
                <a:path extrusionOk="0" h="87" w="73">
                  <a:moveTo>
                    <a:pt x="15" y="0"/>
                  </a:moveTo>
                  <a:cubicBezTo>
                    <a:pt x="0" y="8"/>
                    <a:pt x="0" y="22"/>
                    <a:pt x="7" y="36"/>
                  </a:cubicBezTo>
                  <a:cubicBezTo>
                    <a:pt x="15" y="51"/>
                    <a:pt x="22" y="58"/>
                    <a:pt x="29" y="72"/>
                  </a:cubicBezTo>
                  <a:cubicBezTo>
                    <a:pt x="29" y="80"/>
                    <a:pt x="36" y="87"/>
                    <a:pt x="43" y="87"/>
                  </a:cubicBezTo>
                  <a:lnTo>
                    <a:pt x="58" y="87"/>
                  </a:lnTo>
                  <a:cubicBezTo>
                    <a:pt x="65" y="80"/>
                    <a:pt x="72" y="65"/>
                    <a:pt x="65" y="51"/>
                  </a:cubicBezTo>
                  <a:lnTo>
                    <a:pt x="43" y="15"/>
                  </a:lnTo>
                  <a:cubicBezTo>
                    <a:pt x="36" y="0"/>
                    <a:pt x="29" y="0"/>
                    <a:pt x="1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49"/>
            <p:cNvSpPr/>
            <p:nvPr/>
          </p:nvSpPr>
          <p:spPr>
            <a:xfrm>
              <a:off x="3244525" y="5226475"/>
              <a:ext cx="2000" cy="2125"/>
            </a:xfrm>
            <a:custGeom>
              <a:rect b="b" l="l" r="r" t="t"/>
              <a:pathLst>
                <a:path extrusionOk="0" h="85" w="80">
                  <a:moveTo>
                    <a:pt x="48" y="0"/>
                  </a:moveTo>
                  <a:cubicBezTo>
                    <a:pt x="40" y="0"/>
                    <a:pt x="33" y="4"/>
                    <a:pt x="29" y="12"/>
                  </a:cubicBezTo>
                  <a:lnTo>
                    <a:pt x="8" y="48"/>
                  </a:lnTo>
                  <a:cubicBezTo>
                    <a:pt x="0" y="63"/>
                    <a:pt x="8" y="77"/>
                    <a:pt x="15" y="84"/>
                  </a:cubicBezTo>
                  <a:lnTo>
                    <a:pt x="29" y="84"/>
                  </a:lnTo>
                  <a:cubicBezTo>
                    <a:pt x="36" y="84"/>
                    <a:pt x="44" y="77"/>
                    <a:pt x="44" y="77"/>
                  </a:cubicBezTo>
                  <a:lnTo>
                    <a:pt x="73" y="34"/>
                  </a:lnTo>
                  <a:cubicBezTo>
                    <a:pt x="80" y="27"/>
                    <a:pt x="73" y="12"/>
                    <a:pt x="65" y="5"/>
                  </a:cubicBezTo>
                  <a:cubicBezTo>
                    <a:pt x="59" y="2"/>
                    <a:pt x="53" y="0"/>
                    <a:pt x="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49"/>
            <p:cNvSpPr/>
            <p:nvPr/>
          </p:nvSpPr>
          <p:spPr>
            <a:xfrm>
              <a:off x="3408525" y="5222950"/>
              <a:ext cx="2100" cy="2225"/>
            </a:xfrm>
            <a:custGeom>
              <a:rect b="b" l="l" r="r" t="t"/>
              <a:pathLst>
                <a:path extrusionOk="0" h="89" w="84">
                  <a:moveTo>
                    <a:pt x="34" y="0"/>
                  </a:moveTo>
                  <a:cubicBezTo>
                    <a:pt x="16" y="0"/>
                    <a:pt x="1" y="17"/>
                    <a:pt x="11" y="38"/>
                  </a:cubicBezTo>
                  <a:cubicBezTo>
                    <a:pt x="25" y="45"/>
                    <a:pt x="33" y="60"/>
                    <a:pt x="40" y="74"/>
                  </a:cubicBezTo>
                  <a:cubicBezTo>
                    <a:pt x="40" y="81"/>
                    <a:pt x="47" y="88"/>
                    <a:pt x="61" y="88"/>
                  </a:cubicBezTo>
                  <a:cubicBezTo>
                    <a:pt x="61" y="88"/>
                    <a:pt x="69" y="81"/>
                    <a:pt x="69" y="81"/>
                  </a:cubicBezTo>
                  <a:cubicBezTo>
                    <a:pt x="83" y="74"/>
                    <a:pt x="83" y="60"/>
                    <a:pt x="76" y="52"/>
                  </a:cubicBezTo>
                  <a:cubicBezTo>
                    <a:pt x="69" y="38"/>
                    <a:pt x="61" y="24"/>
                    <a:pt x="54" y="9"/>
                  </a:cubicBezTo>
                  <a:cubicBezTo>
                    <a:pt x="48" y="3"/>
                    <a:pt x="41" y="0"/>
                    <a:pt x="3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49"/>
            <p:cNvSpPr/>
            <p:nvPr/>
          </p:nvSpPr>
          <p:spPr>
            <a:xfrm>
              <a:off x="3250300" y="5218000"/>
              <a:ext cx="2000" cy="2025"/>
            </a:xfrm>
            <a:custGeom>
              <a:rect b="b" l="l" r="r" t="t"/>
              <a:pathLst>
                <a:path extrusionOk="0" h="81" w="80">
                  <a:moveTo>
                    <a:pt x="55" y="0"/>
                  </a:moveTo>
                  <a:cubicBezTo>
                    <a:pt x="47" y="0"/>
                    <a:pt x="41" y="4"/>
                    <a:pt x="36" y="12"/>
                  </a:cubicBezTo>
                  <a:lnTo>
                    <a:pt x="15" y="48"/>
                  </a:lnTo>
                  <a:cubicBezTo>
                    <a:pt x="0" y="56"/>
                    <a:pt x="0" y="70"/>
                    <a:pt x="15" y="77"/>
                  </a:cubicBezTo>
                  <a:lnTo>
                    <a:pt x="22" y="77"/>
                  </a:lnTo>
                  <a:cubicBezTo>
                    <a:pt x="24" y="80"/>
                    <a:pt x="27" y="80"/>
                    <a:pt x="31" y="80"/>
                  </a:cubicBezTo>
                  <a:cubicBezTo>
                    <a:pt x="38" y="80"/>
                    <a:pt x="46" y="77"/>
                    <a:pt x="51" y="77"/>
                  </a:cubicBezTo>
                  <a:lnTo>
                    <a:pt x="72" y="41"/>
                  </a:lnTo>
                  <a:cubicBezTo>
                    <a:pt x="80" y="27"/>
                    <a:pt x="80" y="12"/>
                    <a:pt x="72" y="5"/>
                  </a:cubicBezTo>
                  <a:cubicBezTo>
                    <a:pt x="66" y="2"/>
                    <a:pt x="60" y="0"/>
                    <a:pt x="5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49"/>
            <p:cNvSpPr/>
            <p:nvPr/>
          </p:nvSpPr>
          <p:spPr>
            <a:xfrm>
              <a:off x="3402650" y="5214600"/>
              <a:ext cx="2025" cy="2100"/>
            </a:xfrm>
            <a:custGeom>
              <a:rect b="b" l="l" r="r" t="t"/>
              <a:pathLst>
                <a:path extrusionOk="0" h="84" w="81">
                  <a:moveTo>
                    <a:pt x="22" y="1"/>
                  </a:moveTo>
                  <a:cubicBezTo>
                    <a:pt x="17" y="1"/>
                    <a:pt x="12" y="4"/>
                    <a:pt x="8" y="11"/>
                  </a:cubicBezTo>
                  <a:cubicBezTo>
                    <a:pt x="1" y="19"/>
                    <a:pt x="1" y="33"/>
                    <a:pt x="8" y="40"/>
                  </a:cubicBezTo>
                  <a:cubicBezTo>
                    <a:pt x="15" y="55"/>
                    <a:pt x="30" y="62"/>
                    <a:pt x="37" y="76"/>
                  </a:cubicBezTo>
                  <a:cubicBezTo>
                    <a:pt x="37" y="83"/>
                    <a:pt x="44" y="83"/>
                    <a:pt x="51" y="83"/>
                  </a:cubicBezTo>
                  <a:cubicBezTo>
                    <a:pt x="58" y="83"/>
                    <a:pt x="66" y="83"/>
                    <a:pt x="66" y="76"/>
                  </a:cubicBezTo>
                  <a:cubicBezTo>
                    <a:pt x="80" y="69"/>
                    <a:pt x="80" y="55"/>
                    <a:pt x="66" y="47"/>
                  </a:cubicBezTo>
                  <a:lnTo>
                    <a:pt x="37" y="11"/>
                  </a:lnTo>
                  <a:cubicBezTo>
                    <a:pt x="33" y="4"/>
                    <a:pt x="28" y="1"/>
                    <a:pt x="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49"/>
            <p:cNvSpPr/>
            <p:nvPr/>
          </p:nvSpPr>
          <p:spPr>
            <a:xfrm>
              <a:off x="3256775" y="5210000"/>
              <a:ext cx="2425" cy="2000"/>
            </a:xfrm>
            <a:custGeom>
              <a:rect b="b" l="l" r="r" t="t"/>
              <a:pathLst>
                <a:path extrusionOk="0" h="80" w="97">
                  <a:moveTo>
                    <a:pt x="62" y="0"/>
                  </a:moveTo>
                  <a:cubicBezTo>
                    <a:pt x="56" y="0"/>
                    <a:pt x="50" y="2"/>
                    <a:pt x="44" y="8"/>
                  </a:cubicBezTo>
                  <a:cubicBezTo>
                    <a:pt x="37" y="22"/>
                    <a:pt x="23" y="29"/>
                    <a:pt x="15" y="44"/>
                  </a:cubicBezTo>
                  <a:cubicBezTo>
                    <a:pt x="1" y="58"/>
                    <a:pt x="8" y="80"/>
                    <a:pt x="30" y="80"/>
                  </a:cubicBezTo>
                  <a:cubicBezTo>
                    <a:pt x="37" y="80"/>
                    <a:pt x="44" y="80"/>
                    <a:pt x="44" y="73"/>
                  </a:cubicBezTo>
                  <a:lnTo>
                    <a:pt x="80" y="37"/>
                  </a:lnTo>
                  <a:cubicBezTo>
                    <a:pt x="96" y="20"/>
                    <a:pt x="80" y="0"/>
                    <a:pt x="6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49"/>
            <p:cNvSpPr/>
            <p:nvPr/>
          </p:nvSpPr>
          <p:spPr>
            <a:xfrm>
              <a:off x="3395625" y="5207175"/>
              <a:ext cx="2000" cy="1950"/>
            </a:xfrm>
            <a:custGeom>
              <a:rect b="b" l="l" r="r" t="t"/>
              <a:pathLst>
                <a:path extrusionOk="0" h="78" w="80">
                  <a:moveTo>
                    <a:pt x="23" y="0"/>
                  </a:moveTo>
                  <a:cubicBezTo>
                    <a:pt x="17" y="0"/>
                    <a:pt x="11" y="2"/>
                    <a:pt x="8" y="5"/>
                  </a:cubicBezTo>
                  <a:cubicBezTo>
                    <a:pt x="0" y="13"/>
                    <a:pt x="0" y="27"/>
                    <a:pt x="8" y="41"/>
                  </a:cubicBezTo>
                  <a:lnTo>
                    <a:pt x="44" y="70"/>
                  </a:lnTo>
                  <a:cubicBezTo>
                    <a:pt x="44" y="70"/>
                    <a:pt x="51" y="78"/>
                    <a:pt x="58" y="78"/>
                  </a:cubicBezTo>
                  <a:cubicBezTo>
                    <a:pt x="65" y="78"/>
                    <a:pt x="73" y="78"/>
                    <a:pt x="73" y="70"/>
                  </a:cubicBezTo>
                  <a:cubicBezTo>
                    <a:pt x="80" y="63"/>
                    <a:pt x="80" y="49"/>
                    <a:pt x="73" y="41"/>
                  </a:cubicBezTo>
                  <a:lnTo>
                    <a:pt x="44" y="5"/>
                  </a:lnTo>
                  <a:cubicBezTo>
                    <a:pt x="36" y="2"/>
                    <a:pt x="29" y="0"/>
                    <a:pt x="2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49"/>
            <p:cNvSpPr/>
            <p:nvPr/>
          </p:nvSpPr>
          <p:spPr>
            <a:xfrm>
              <a:off x="3264175" y="5202875"/>
              <a:ext cx="2425" cy="1925"/>
            </a:xfrm>
            <a:custGeom>
              <a:rect b="b" l="l" r="r" t="t"/>
              <a:pathLst>
                <a:path extrusionOk="0" h="77" w="97">
                  <a:moveTo>
                    <a:pt x="55" y="1"/>
                  </a:moveTo>
                  <a:cubicBezTo>
                    <a:pt x="51" y="1"/>
                    <a:pt x="47" y="2"/>
                    <a:pt x="44" y="4"/>
                  </a:cubicBezTo>
                  <a:cubicBezTo>
                    <a:pt x="37" y="19"/>
                    <a:pt x="22" y="26"/>
                    <a:pt x="15" y="40"/>
                  </a:cubicBezTo>
                  <a:cubicBezTo>
                    <a:pt x="1" y="48"/>
                    <a:pt x="1" y="62"/>
                    <a:pt x="15" y="69"/>
                  </a:cubicBezTo>
                  <a:cubicBezTo>
                    <a:pt x="15" y="76"/>
                    <a:pt x="22" y="76"/>
                    <a:pt x="29" y="76"/>
                  </a:cubicBezTo>
                  <a:cubicBezTo>
                    <a:pt x="37" y="76"/>
                    <a:pt x="37" y="76"/>
                    <a:pt x="44" y="69"/>
                  </a:cubicBezTo>
                  <a:lnTo>
                    <a:pt x="73" y="40"/>
                  </a:lnTo>
                  <a:cubicBezTo>
                    <a:pt x="97" y="28"/>
                    <a:pt x="75" y="1"/>
                    <a:pt x="5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49"/>
            <p:cNvSpPr/>
            <p:nvPr/>
          </p:nvSpPr>
          <p:spPr>
            <a:xfrm>
              <a:off x="3387875" y="5200500"/>
              <a:ext cx="2175" cy="1775"/>
            </a:xfrm>
            <a:custGeom>
              <a:rect b="b" l="l" r="r" t="t"/>
              <a:pathLst>
                <a:path extrusionOk="0" h="71" w="87">
                  <a:moveTo>
                    <a:pt x="23" y="0"/>
                  </a:moveTo>
                  <a:cubicBezTo>
                    <a:pt x="17" y="0"/>
                    <a:pt x="11" y="2"/>
                    <a:pt x="7" y="6"/>
                  </a:cubicBezTo>
                  <a:cubicBezTo>
                    <a:pt x="0" y="13"/>
                    <a:pt x="0" y="27"/>
                    <a:pt x="7" y="42"/>
                  </a:cubicBezTo>
                  <a:lnTo>
                    <a:pt x="44" y="70"/>
                  </a:lnTo>
                  <a:lnTo>
                    <a:pt x="58" y="70"/>
                  </a:lnTo>
                  <a:cubicBezTo>
                    <a:pt x="65" y="70"/>
                    <a:pt x="72" y="70"/>
                    <a:pt x="80" y="63"/>
                  </a:cubicBezTo>
                  <a:cubicBezTo>
                    <a:pt x="87" y="56"/>
                    <a:pt x="87" y="42"/>
                    <a:pt x="80" y="34"/>
                  </a:cubicBezTo>
                  <a:lnTo>
                    <a:pt x="44" y="6"/>
                  </a:lnTo>
                  <a:cubicBezTo>
                    <a:pt x="36" y="2"/>
                    <a:pt x="29" y="0"/>
                    <a:pt x="2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49"/>
            <p:cNvSpPr/>
            <p:nvPr/>
          </p:nvSpPr>
          <p:spPr>
            <a:xfrm>
              <a:off x="3272300" y="5196625"/>
              <a:ext cx="2350" cy="1850"/>
            </a:xfrm>
            <a:custGeom>
              <a:rect b="b" l="l" r="r" t="t"/>
              <a:pathLst>
                <a:path extrusionOk="0" h="74" w="94">
                  <a:moveTo>
                    <a:pt x="68" y="1"/>
                  </a:moveTo>
                  <a:cubicBezTo>
                    <a:pt x="63" y="1"/>
                    <a:pt x="57" y="3"/>
                    <a:pt x="51" y="9"/>
                  </a:cubicBezTo>
                  <a:lnTo>
                    <a:pt x="15" y="31"/>
                  </a:lnTo>
                  <a:cubicBezTo>
                    <a:pt x="7" y="38"/>
                    <a:pt x="0" y="52"/>
                    <a:pt x="7" y="60"/>
                  </a:cubicBezTo>
                  <a:cubicBezTo>
                    <a:pt x="15" y="67"/>
                    <a:pt x="22" y="74"/>
                    <a:pt x="29" y="74"/>
                  </a:cubicBezTo>
                  <a:cubicBezTo>
                    <a:pt x="29" y="74"/>
                    <a:pt x="36" y="74"/>
                    <a:pt x="43" y="67"/>
                  </a:cubicBezTo>
                  <a:lnTo>
                    <a:pt x="79" y="45"/>
                  </a:lnTo>
                  <a:cubicBezTo>
                    <a:pt x="87" y="38"/>
                    <a:pt x="94" y="24"/>
                    <a:pt x="87" y="9"/>
                  </a:cubicBezTo>
                  <a:cubicBezTo>
                    <a:pt x="83" y="5"/>
                    <a:pt x="76" y="1"/>
                    <a:pt x="6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49"/>
            <p:cNvSpPr/>
            <p:nvPr/>
          </p:nvSpPr>
          <p:spPr>
            <a:xfrm>
              <a:off x="3379175" y="5194525"/>
              <a:ext cx="2600" cy="1625"/>
            </a:xfrm>
            <a:custGeom>
              <a:rect b="b" l="l" r="r" t="t"/>
              <a:pathLst>
                <a:path extrusionOk="0" h="65" w="104">
                  <a:moveTo>
                    <a:pt x="32" y="1"/>
                  </a:moveTo>
                  <a:cubicBezTo>
                    <a:pt x="15" y="1"/>
                    <a:pt x="0" y="31"/>
                    <a:pt x="24" y="43"/>
                  </a:cubicBezTo>
                  <a:lnTo>
                    <a:pt x="60" y="64"/>
                  </a:lnTo>
                  <a:lnTo>
                    <a:pt x="74" y="64"/>
                  </a:lnTo>
                  <a:cubicBezTo>
                    <a:pt x="81" y="64"/>
                    <a:pt x="89" y="64"/>
                    <a:pt x="96" y="57"/>
                  </a:cubicBezTo>
                  <a:cubicBezTo>
                    <a:pt x="103" y="50"/>
                    <a:pt x="96" y="35"/>
                    <a:pt x="89" y="28"/>
                  </a:cubicBezTo>
                  <a:lnTo>
                    <a:pt x="45" y="7"/>
                  </a:lnTo>
                  <a:cubicBezTo>
                    <a:pt x="41" y="2"/>
                    <a:pt x="37" y="1"/>
                    <a:pt x="3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49"/>
            <p:cNvSpPr/>
            <p:nvPr/>
          </p:nvSpPr>
          <p:spPr>
            <a:xfrm>
              <a:off x="3281125" y="5191300"/>
              <a:ext cx="2200" cy="1775"/>
            </a:xfrm>
            <a:custGeom>
              <a:rect b="b" l="l" r="r" t="t"/>
              <a:pathLst>
                <a:path extrusionOk="0" h="71" w="88">
                  <a:moveTo>
                    <a:pt x="68" y="1"/>
                  </a:moveTo>
                  <a:cubicBezTo>
                    <a:pt x="63" y="1"/>
                    <a:pt x="57" y="3"/>
                    <a:pt x="51" y="6"/>
                  </a:cubicBezTo>
                  <a:lnTo>
                    <a:pt x="15" y="27"/>
                  </a:lnTo>
                  <a:cubicBezTo>
                    <a:pt x="1" y="27"/>
                    <a:pt x="1" y="42"/>
                    <a:pt x="8" y="56"/>
                  </a:cubicBezTo>
                  <a:cubicBezTo>
                    <a:pt x="8" y="63"/>
                    <a:pt x="15" y="63"/>
                    <a:pt x="22" y="71"/>
                  </a:cubicBezTo>
                  <a:cubicBezTo>
                    <a:pt x="29" y="71"/>
                    <a:pt x="29" y="63"/>
                    <a:pt x="37" y="63"/>
                  </a:cubicBezTo>
                  <a:lnTo>
                    <a:pt x="73" y="42"/>
                  </a:lnTo>
                  <a:cubicBezTo>
                    <a:pt x="87" y="35"/>
                    <a:pt x="87" y="20"/>
                    <a:pt x="87" y="13"/>
                  </a:cubicBezTo>
                  <a:cubicBezTo>
                    <a:pt x="83" y="4"/>
                    <a:pt x="76" y="1"/>
                    <a:pt x="6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49"/>
            <p:cNvSpPr/>
            <p:nvPr/>
          </p:nvSpPr>
          <p:spPr>
            <a:xfrm>
              <a:off x="3370375" y="5189450"/>
              <a:ext cx="2375" cy="1650"/>
            </a:xfrm>
            <a:custGeom>
              <a:rect b="b" l="l" r="r" t="t"/>
              <a:pathLst>
                <a:path extrusionOk="0" h="66" w="95">
                  <a:moveTo>
                    <a:pt x="37" y="0"/>
                  </a:moveTo>
                  <a:cubicBezTo>
                    <a:pt x="22" y="0"/>
                    <a:pt x="8" y="0"/>
                    <a:pt x="8" y="15"/>
                  </a:cubicBezTo>
                  <a:cubicBezTo>
                    <a:pt x="1" y="22"/>
                    <a:pt x="8" y="36"/>
                    <a:pt x="15" y="44"/>
                  </a:cubicBezTo>
                  <a:lnTo>
                    <a:pt x="58" y="65"/>
                  </a:lnTo>
                  <a:lnTo>
                    <a:pt x="66" y="65"/>
                  </a:lnTo>
                  <a:cubicBezTo>
                    <a:pt x="73" y="65"/>
                    <a:pt x="80" y="58"/>
                    <a:pt x="87" y="51"/>
                  </a:cubicBezTo>
                  <a:cubicBezTo>
                    <a:pt x="94" y="44"/>
                    <a:pt x="87" y="29"/>
                    <a:pt x="80" y="22"/>
                  </a:cubicBezTo>
                  <a:lnTo>
                    <a:pt x="3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49"/>
            <p:cNvSpPr/>
            <p:nvPr/>
          </p:nvSpPr>
          <p:spPr>
            <a:xfrm>
              <a:off x="3290325" y="5186850"/>
              <a:ext cx="2375" cy="1725"/>
            </a:xfrm>
            <a:custGeom>
              <a:rect b="b" l="l" r="r" t="t"/>
              <a:pathLst>
                <a:path extrusionOk="0" h="69" w="95">
                  <a:moveTo>
                    <a:pt x="69" y="1"/>
                  </a:moveTo>
                  <a:cubicBezTo>
                    <a:pt x="66" y="1"/>
                    <a:pt x="62" y="1"/>
                    <a:pt x="58" y="3"/>
                  </a:cubicBezTo>
                  <a:lnTo>
                    <a:pt x="15" y="18"/>
                  </a:lnTo>
                  <a:cubicBezTo>
                    <a:pt x="8" y="25"/>
                    <a:pt x="0" y="39"/>
                    <a:pt x="8" y="54"/>
                  </a:cubicBezTo>
                  <a:cubicBezTo>
                    <a:pt x="8" y="61"/>
                    <a:pt x="15" y="61"/>
                    <a:pt x="29" y="68"/>
                  </a:cubicBezTo>
                  <a:lnTo>
                    <a:pt x="36" y="61"/>
                  </a:lnTo>
                  <a:lnTo>
                    <a:pt x="80" y="47"/>
                  </a:lnTo>
                  <a:cubicBezTo>
                    <a:pt x="87" y="39"/>
                    <a:pt x="94" y="25"/>
                    <a:pt x="87" y="18"/>
                  </a:cubicBezTo>
                  <a:cubicBezTo>
                    <a:pt x="87" y="7"/>
                    <a:pt x="79" y="1"/>
                    <a:pt x="6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49"/>
            <p:cNvSpPr/>
            <p:nvPr/>
          </p:nvSpPr>
          <p:spPr>
            <a:xfrm>
              <a:off x="3360825" y="5185400"/>
              <a:ext cx="2725" cy="1550"/>
            </a:xfrm>
            <a:custGeom>
              <a:rect b="b" l="l" r="r" t="t"/>
              <a:pathLst>
                <a:path extrusionOk="0" h="62" w="109">
                  <a:moveTo>
                    <a:pt x="26" y="1"/>
                  </a:moveTo>
                  <a:cubicBezTo>
                    <a:pt x="18" y="1"/>
                    <a:pt x="13" y="8"/>
                    <a:pt x="8" y="18"/>
                  </a:cubicBezTo>
                  <a:cubicBezTo>
                    <a:pt x="0" y="25"/>
                    <a:pt x="8" y="40"/>
                    <a:pt x="22" y="47"/>
                  </a:cubicBezTo>
                  <a:lnTo>
                    <a:pt x="65" y="61"/>
                  </a:lnTo>
                  <a:lnTo>
                    <a:pt x="73" y="61"/>
                  </a:lnTo>
                  <a:cubicBezTo>
                    <a:pt x="101" y="61"/>
                    <a:pt x="109" y="25"/>
                    <a:pt x="80" y="18"/>
                  </a:cubicBezTo>
                  <a:lnTo>
                    <a:pt x="36" y="4"/>
                  </a:lnTo>
                  <a:cubicBezTo>
                    <a:pt x="33" y="2"/>
                    <a:pt x="29" y="1"/>
                    <a:pt x="2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49"/>
            <p:cNvSpPr/>
            <p:nvPr/>
          </p:nvSpPr>
          <p:spPr>
            <a:xfrm>
              <a:off x="3300050" y="5183500"/>
              <a:ext cx="2375" cy="1475"/>
            </a:xfrm>
            <a:custGeom>
              <a:rect b="b" l="l" r="r" t="t"/>
              <a:pathLst>
                <a:path extrusionOk="0" h="59" w="95">
                  <a:moveTo>
                    <a:pt x="66" y="0"/>
                  </a:moveTo>
                  <a:lnTo>
                    <a:pt x="22" y="15"/>
                  </a:lnTo>
                  <a:cubicBezTo>
                    <a:pt x="8" y="15"/>
                    <a:pt x="1" y="29"/>
                    <a:pt x="1" y="44"/>
                  </a:cubicBezTo>
                  <a:cubicBezTo>
                    <a:pt x="8" y="51"/>
                    <a:pt x="15" y="58"/>
                    <a:pt x="22" y="58"/>
                  </a:cubicBezTo>
                  <a:lnTo>
                    <a:pt x="30" y="58"/>
                  </a:lnTo>
                  <a:lnTo>
                    <a:pt x="73" y="44"/>
                  </a:lnTo>
                  <a:cubicBezTo>
                    <a:pt x="87" y="44"/>
                    <a:pt x="95" y="29"/>
                    <a:pt x="95" y="15"/>
                  </a:cubicBezTo>
                  <a:cubicBezTo>
                    <a:pt x="87" y="8"/>
                    <a:pt x="73" y="0"/>
                    <a:pt x="6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49"/>
            <p:cNvSpPr/>
            <p:nvPr/>
          </p:nvSpPr>
          <p:spPr>
            <a:xfrm>
              <a:off x="3351075" y="5182425"/>
              <a:ext cx="2375" cy="1450"/>
            </a:xfrm>
            <a:custGeom>
              <a:rect b="b" l="l" r="r" t="t"/>
              <a:pathLst>
                <a:path extrusionOk="0" h="58" w="95">
                  <a:moveTo>
                    <a:pt x="30" y="0"/>
                  </a:moveTo>
                  <a:cubicBezTo>
                    <a:pt x="15" y="0"/>
                    <a:pt x="1" y="7"/>
                    <a:pt x="1" y="22"/>
                  </a:cubicBezTo>
                  <a:cubicBezTo>
                    <a:pt x="1" y="29"/>
                    <a:pt x="8" y="43"/>
                    <a:pt x="15" y="51"/>
                  </a:cubicBezTo>
                  <a:lnTo>
                    <a:pt x="59" y="58"/>
                  </a:lnTo>
                  <a:lnTo>
                    <a:pt x="66" y="58"/>
                  </a:lnTo>
                  <a:cubicBezTo>
                    <a:pt x="80" y="58"/>
                    <a:pt x="88" y="51"/>
                    <a:pt x="88" y="43"/>
                  </a:cubicBezTo>
                  <a:cubicBezTo>
                    <a:pt x="95" y="29"/>
                    <a:pt x="88" y="15"/>
                    <a:pt x="73" y="15"/>
                  </a:cubicBezTo>
                  <a:lnTo>
                    <a:pt x="3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49"/>
            <p:cNvSpPr/>
            <p:nvPr/>
          </p:nvSpPr>
          <p:spPr>
            <a:xfrm>
              <a:off x="3310150" y="5181150"/>
              <a:ext cx="2375" cy="1350"/>
            </a:xfrm>
            <a:custGeom>
              <a:rect b="b" l="l" r="r" t="t"/>
              <a:pathLst>
                <a:path extrusionOk="0" h="54" w="95">
                  <a:moveTo>
                    <a:pt x="66" y="1"/>
                  </a:moveTo>
                  <a:lnTo>
                    <a:pt x="22" y="8"/>
                  </a:lnTo>
                  <a:cubicBezTo>
                    <a:pt x="8" y="8"/>
                    <a:pt x="1" y="22"/>
                    <a:pt x="1" y="37"/>
                  </a:cubicBezTo>
                  <a:cubicBezTo>
                    <a:pt x="7" y="43"/>
                    <a:pt x="12" y="53"/>
                    <a:pt x="22" y="53"/>
                  </a:cubicBezTo>
                  <a:cubicBezTo>
                    <a:pt x="24" y="53"/>
                    <a:pt x="27" y="52"/>
                    <a:pt x="30" y="51"/>
                  </a:cubicBezTo>
                  <a:lnTo>
                    <a:pt x="73" y="44"/>
                  </a:lnTo>
                  <a:cubicBezTo>
                    <a:pt x="87" y="44"/>
                    <a:pt x="95" y="29"/>
                    <a:pt x="95" y="22"/>
                  </a:cubicBezTo>
                  <a:cubicBezTo>
                    <a:pt x="87" y="8"/>
                    <a:pt x="80" y="1"/>
                    <a:pt x="6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49"/>
            <p:cNvSpPr/>
            <p:nvPr/>
          </p:nvSpPr>
          <p:spPr>
            <a:xfrm>
              <a:off x="3341000" y="5180575"/>
              <a:ext cx="2550" cy="1325"/>
            </a:xfrm>
            <a:custGeom>
              <a:rect b="b" l="l" r="r" t="t"/>
              <a:pathLst>
                <a:path extrusionOk="0" h="53" w="102">
                  <a:moveTo>
                    <a:pt x="21" y="0"/>
                  </a:moveTo>
                  <a:cubicBezTo>
                    <a:pt x="10" y="0"/>
                    <a:pt x="0" y="11"/>
                    <a:pt x="0" y="16"/>
                  </a:cubicBezTo>
                  <a:cubicBezTo>
                    <a:pt x="0" y="31"/>
                    <a:pt x="7" y="45"/>
                    <a:pt x="22" y="45"/>
                  </a:cubicBezTo>
                  <a:lnTo>
                    <a:pt x="65" y="52"/>
                  </a:lnTo>
                  <a:lnTo>
                    <a:pt x="72" y="52"/>
                  </a:lnTo>
                  <a:cubicBezTo>
                    <a:pt x="101" y="52"/>
                    <a:pt x="101" y="9"/>
                    <a:pt x="72" y="9"/>
                  </a:cubicBezTo>
                  <a:lnTo>
                    <a:pt x="29" y="2"/>
                  </a:lnTo>
                  <a:cubicBezTo>
                    <a:pt x="26" y="1"/>
                    <a:pt x="23" y="0"/>
                    <a:pt x="2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49"/>
            <p:cNvSpPr/>
            <p:nvPr/>
          </p:nvSpPr>
          <p:spPr>
            <a:xfrm>
              <a:off x="3320250" y="5180075"/>
              <a:ext cx="2375" cy="1100"/>
            </a:xfrm>
            <a:custGeom>
              <a:rect b="b" l="l" r="r" t="t"/>
              <a:pathLst>
                <a:path extrusionOk="0" h="44" w="95">
                  <a:moveTo>
                    <a:pt x="22" y="0"/>
                  </a:moveTo>
                  <a:cubicBezTo>
                    <a:pt x="15" y="0"/>
                    <a:pt x="1" y="8"/>
                    <a:pt x="8" y="22"/>
                  </a:cubicBezTo>
                  <a:cubicBezTo>
                    <a:pt x="8" y="36"/>
                    <a:pt x="15" y="44"/>
                    <a:pt x="29" y="44"/>
                  </a:cubicBezTo>
                  <a:lnTo>
                    <a:pt x="73" y="44"/>
                  </a:lnTo>
                  <a:cubicBezTo>
                    <a:pt x="87" y="44"/>
                    <a:pt x="94" y="29"/>
                    <a:pt x="94" y="22"/>
                  </a:cubicBezTo>
                  <a:cubicBezTo>
                    <a:pt x="94" y="8"/>
                    <a:pt x="80" y="0"/>
                    <a:pt x="7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49"/>
            <p:cNvSpPr/>
            <p:nvPr/>
          </p:nvSpPr>
          <p:spPr>
            <a:xfrm>
              <a:off x="3330525" y="5179700"/>
              <a:ext cx="2375" cy="1300"/>
            </a:xfrm>
            <a:custGeom>
              <a:rect b="b" l="l" r="r" t="t"/>
              <a:pathLst>
                <a:path extrusionOk="0" h="52" w="95">
                  <a:moveTo>
                    <a:pt x="30" y="1"/>
                  </a:moveTo>
                  <a:cubicBezTo>
                    <a:pt x="1" y="1"/>
                    <a:pt x="1" y="51"/>
                    <a:pt x="30" y="51"/>
                  </a:cubicBezTo>
                  <a:lnTo>
                    <a:pt x="73" y="51"/>
                  </a:lnTo>
                  <a:cubicBezTo>
                    <a:pt x="87" y="51"/>
                    <a:pt x="95" y="37"/>
                    <a:pt x="95" y="30"/>
                  </a:cubicBezTo>
                  <a:cubicBezTo>
                    <a:pt x="95" y="15"/>
                    <a:pt x="87" y="1"/>
                    <a:pt x="7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3" name="Google Shape;7753;p49"/>
          <p:cNvGrpSpPr/>
          <p:nvPr/>
        </p:nvGrpSpPr>
        <p:grpSpPr>
          <a:xfrm>
            <a:off x="1221144" y="2343029"/>
            <a:ext cx="508123" cy="507955"/>
            <a:chOff x="1897577" y="2802432"/>
            <a:chExt cx="492176" cy="492014"/>
          </a:xfrm>
        </p:grpSpPr>
        <p:sp>
          <p:nvSpPr>
            <p:cNvPr id="7754" name="Google Shape;7754;p49"/>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49"/>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49"/>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49"/>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49"/>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49"/>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49"/>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49"/>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49"/>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49"/>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49"/>
            <p:cNvSpPr/>
            <p:nvPr/>
          </p:nvSpPr>
          <p:spPr>
            <a:xfrm>
              <a:off x="2143379" y="3048492"/>
              <a:ext cx="16" cy="16"/>
            </a:xfrm>
            <a:custGeom>
              <a:rect b="b" l="l" r="r" t="t"/>
              <a:pathLst>
                <a:path extrusionOk="0" fill="none" h="1" w="1">
                  <a:moveTo>
                    <a:pt x="0" y="0"/>
                  </a:moveTo>
                  <a:lnTo>
                    <a:pt x="0" y="0"/>
                  </a:lnTo>
                  <a:close/>
                </a:path>
              </a:pathLst>
            </a:custGeom>
            <a:no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49"/>
            <p:cNvSpPr/>
            <p:nvPr/>
          </p:nvSpPr>
          <p:spPr>
            <a:xfrm>
              <a:off x="2143379" y="3048492"/>
              <a:ext cx="16" cy="16"/>
            </a:xfrm>
            <a:custGeom>
              <a:rect b="b" l="l" r="r" t="t"/>
              <a:pathLst>
                <a:path extrusionOk="0" fill="none" h="1" w="1">
                  <a:moveTo>
                    <a:pt x="0" y="0"/>
                  </a:moveTo>
                  <a:lnTo>
                    <a:pt x="0" y="0"/>
                  </a:lnTo>
                  <a:close/>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6" name="Google Shape;7766;p49"/>
          <p:cNvGrpSpPr/>
          <p:nvPr/>
        </p:nvGrpSpPr>
        <p:grpSpPr>
          <a:xfrm>
            <a:off x="1888175" y="3096565"/>
            <a:ext cx="508118" cy="508066"/>
            <a:chOff x="2543222" y="2802319"/>
            <a:chExt cx="492172" cy="492122"/>
          </a:xfrm>
        </p:grpSpPr>
        <p:sp>
          <p:nvSpPr>
            <p:cNvPr id="7767" name="Google Shape;7767;p49"/>
            <p:cNvSpPr/>
            <p:nvPr/>
          </p:nvSpPr>
          <p:spPr>
            <a:xfrm>
              <a:off x="2712955" y="2802319"/>
              <a:ext cx="151969" cy="43028"/>
            </a:xfrm>
            <a:custGeom>
              <a:rect b="b" l="l" r="r" t="t"/>
              <a:pathLst>
                <a:path extrusionOk="0" h="2668" w="9423">
                  <a:moveTo>
                    <a:pt x="4725" y="0"/>
                  </a:moveTo>
                  <a:cubicBezTo>
                    <a:pt x="3131" y="0"/>
                    <a:pt x="1537" y="250"/>
                    <a:pt x="0" y="750"/>
                  </a:cubicBezTo>
                  <a:lnTo>
                    <a:pt x="620" y="2667"/>
                  </a:lnTo>
                  <a:cubicBezTo>
                    <a:pt x="1920" y="2253"/>
                    <a:pt x="3274" y="2024"/>
                    <a:pt x="4629" y="2024"/>
                  </a:cubicBezTo>
                  <a:cubicBezTo>
                    <a:pt x="4662" y="2024"/>
                    <a:pt x="4696" y="2024"/>
                    <a:pt x="4729" y="2024"/>
                  </a:cubicBezTo>
                  <a:cubicBezTo>
                    <a:pt x="4764" y="2024"/>
                    <a:pt x="4798" y="2024"/>
                    <a:pt x="4833" y="2024"/>
                  </a:cubicBezTo>
                  <a:cubicBezTo>
                    <a:pt x="6186" y="2024"/>
                    <a:pt x="7516" y="2242"/>
                    <a:pt x="8803" y="2656"/>
                  </a:cubicBezTo>
                  <a:lnTo>
                    <a:pt x="9423" y="739"/>
                  </a:lnTo>
                  <a:cubicBezTo>
                    <a:pt x="7895" y="247"/>
                    <a:pt x="6310" y="0"/>
                    <a:pt x="47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49"/>
            <p:cNvSpPr/>
            <p:nvPr/>
          </p:nvSpPr>
          <p:spPr>
            <a:xfrm>
              <a:off x="2854917" y="2814237"/>
              <a:ext cx="133278" cy="108667"/>
            </a:xfrm>
            <a:custGeom>
              <a:rect b="b" l="l" r="r" t="t"/>
              <a:pathLst>
                <a:path extrusionOk="0" h="6738" w="8264">
                  <a:moveTo>
                    <a:pt x="631" y="0"/>
                  </a:moveTo>
                  <a:lnTo>
                    <a:pt x="0" y="1928"/>
                  </a:lnTo>
                  <a:cubicBezTo>
                    <a:pt x="2663" y="2789"/>
                    <a:pt x="4981" y="4465"/>
                    <a:pt x="6634" y="6737"/>
                  </a:cubicBezTo>
                  <a:lnTo>
                    <a:pt x="8264" y="5544"/>
                  </a:lnTo>
                  <a:cubicBezTo>
                    <a:pt x="6370" y="2938"/>
                    <a:pt x="3696" y="999"/>
                    <a:pt x="6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49"/>
            <p:cNvSpPr/>
            <p:nvPr/>
          </p:nvSpPr>
          <p:spPr>
            <a:xfrm>
              <a:off x="2961901" y="3048363"/>
              <a:ext cx="73493" cy="144760"/>
            </a:xfrm>
            <a:custGeom>
              <a:rect b="b" l="l" r="r" t="t"/>
              <a:pathLst>
                <a:path extrusionOk="0" h="8976" w="4557">
                  <a:moveTo>
                    <a:pt x="2537" y="1"/>
                  </a:moveTo>
                  <a:cubicBezTo>
                    <a:pt x="2537" y="2801"/>
                    <a:pt x="1653" y="5533"/>
                    <a:pt x="0" y="7794"/>
                  </a:cubicBezTo>
                  <a:lnTo>
                    <a:pt x="1630" y="8976"/>
                  </a:lnTo>
                  <a:cubicBezTo>
                    <a:pt x="3535" y="6371"/>
                    <a:pt x="4557" y="3226"/>
                    <a:pt x="455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49"/>
            <p:cNvSpPr/>
            <p:nvPr/>
          </p:nvSpPr>
          <p:spPr>
            <a:xfrm>
              <a:off x="2590054" y="2814414"/>
              <a:ext cx="132907" cy="108667"/>
            </a:xfrm>
            <a:custGeom>
              <a:rect b="b" l="l" r="r" t="t"/>
              <a:pathLst>
                <a:path extrusionOk="0" h="6738" w="8241">
                  <a:moveTo>
                    <a:pt x="7621" y="0"/>
                  </a:moveTo>
                  <a:cubicBezTo>
                    <a:pt x="4557" y="1010"/>
                    <a:pt x="1894" y="2950"/>
                    <a:pt x="0" y="5555"/>
                  </a:cubicBezTo>
                  <a:lnTo>
                    <a:pt x="1630" y="6738"/>
                  </a:lnTo>
                  <a:cubicBezTo>
                    <a:pt x="3271" y="4477"/>
                    <a:pt x="5590" y="2789"/>
                    <a:pt x="8241" y="1929"/>
                  </a:cubicBezTo>
                  <a:lnTo>
                    <a:pt x="762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49"/>
            <p:cNvSpPr/>
            <p:nvPr/>
          </p:nvSpPr>
          <p:spPr>
            <a:xfrm>
              <a:off x="2961901" y="2903626"/>
              <a:ext cx="73493" cy="144760"/>
            </a:xfrm>
            <a:custGeom>
              <a:rect b="b" l="l" r="r" t="t"/>
              <a:pathLst>
                <a:path extrusionOk="0" h="8976" w="4557">
                  <a:moveTo>
                    <a:pt x="1630" y="1"/>
                  </a:moveTo>
                  <a:lnTo>
                    <a:pt x="0" y="1194"/>
                  </a:lnTo>
                  <a:cubicBezTo>
                    <a:pt x="1653" y="3455"/>
                    <a:pt x="2537" y="6175"/>
                    <a:pt x="2537" y="8976"/>
                  </a:cubicBezTo>
                  <a:lnTo>
                    <a:pt x="4545" y="8976"/>
                  </a:lnTo>
                  <a:cubicBezTo>
                    <a:pt x="4557" y="5751"/>
                    <a:pt x="3535" y="2606"/>
                    <a:pt x="163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49"/>
            <p:cNvSpPr/>
            <p:nvPr/>
          </p:nvSpPr>
          <p:spPr>
            <a:xfrm>
              <a:off x="2854917" y="3174037"/>
              <a:ext cx="133278" cy="108490"/>
            </a:xfrm>
            <a:custGeom>
              <a:rect b="b" l="l" r="r" t="t"/>
              <a:pathLst>
                <a:path extrusionOk="0" h="6727" w="8264">
                  <a:moveTo>
                    <a:pt x="6634" y="1"/>
                  </a:moveTo>
                  <a:cubicBezTo>
                    <a:pt x="4981" y="2262"/>
                    <a:pt x="2663" y="3949"/>
                    <a:pt x="0" y="4810"/>
                  </a:cubicBezTo>
                  <a:lnTo>
                    <a:pt x="620" y="6726"/>
                  </a:lnTo>
                  <a:cubicBezTo>
                    <a:pt x="3684" y="5728"/>
                    <a:pt x="6359" y="3788"/>
                    <a:pt x="8264" y="1183"/>
                  </a:cubicBezTo>
                  <a:lnTo>
                    <a:pt x="663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49"/>
            <p:cNvSpPr/>
            <p:nvPr/>
          </p:nvSpPr>
          <p:spPr>
            <a:xfrm>
              <a:off x="2543222" y="2903997"/>
              <a:ext cx="73122" cy="144390"/>
            </a:xfrm>
            <a:custGeom>
              <a:rect b="b" l="l" r="r" t="t"/>
              <a:pathLst>
                <a:path extrusionOk="0" h="8953" w="4534">
                  <a:moveTo>
                    <a:pt x="2904" y="0"/>
                  </a:moveTo>
                  <a:cubicBezTo>
                    <a:pt x="1010" y="2594"/>
                    <a:pt x="0" y="5739"/>
                    <a:pt x="0" y="8953"/>
                  </a:cubicBezTo>
                  <a:lnTo>
                    <a:pt x="2020" y="8953"/>
                  </a:lnTo>
                  <a:cubicBezTo>
                    <a:pt x="2020" y="6164"/>
                    <a:pt x="2893" y="3444"/>
                    <a:pt x="4534" y="1183"/>
                  </a:cubicBezTo>
                  <a:lnTo>
                    <a:pt x="290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49"/>
            <p:cNvSpPr/>
            <p:nvPr/>
          </p:nvSpPr>
          <p:spPr>
            <a:xfrm>
              <a:off x="2712955" y="3251413"/>
              <a:ext cx="151969" cy="43028"/>
            </a:xfrm>
            <a:custGeom>
              <a:rect b="b" l="l" r="r" t="t"/>
              <a:pathLst>
                <a:path extrusionOk="0" h="2668" w="9423">
                  <a:moveTo>
                    <a:pt x="620" y="0"/>
                  </a:moveTo>
                  <a:lnTo>
                    <a:pt x="0" y="1917"/>
                  </a:lnTo>
                  <a:cubicBezTo>
                    <a:pt x="1537" y="2418"/>
                    <a:pt x="3131" y="2667"/>
                    <a:pt x="4725" y="2667"/>
                  </a:cubicBezTo>
                  <a:cubicBezTo>
                    <a:pt x="6310" y="2667"/>
                    <a:pt x="7895" y="2421"/>
                    <a:pt x="9423" y="1928"/>
                  </a:cubicBezTo>
                  <a:lnTo>
                    <a:pt x="8803" y="12"/>
                  </a:lnTo>
                  <a:cubicBezTo>
                    <a:pt x="7483" y="436"/>
                    <a:pt x="6118" y="643"/>
                    <a:pt x="4729" y="643"/>
                  </a:cubicBezTo>
                  <a:cubicBezTo>
                    <a:pt x="3340" y="643"/>
                    <a:pt x="1951" y="425"/>
                    <a:pt x="62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49"/>
            <p:cNvSpPr/>
            <p:nvPr/>
          </p:nvSpPr>
          <p:spPr>
            <a:xfrm>
              <a:off x="2590054" y="3173666"/>
              <a:ext cx="132907" cy="108667"/>
            </a:xfrm>
            <a:custGeom>
              <a:rect b="b" l="l" r="r" t="t"/>
              <a:pathLst>
                <a:path extrusionOk="0" h="6738" w="8241">
                  <a:moveTo>
                    <a:pt x="1630" y="1"/>
                  </a:moveTo>
                  <a:lnTo>
                    <a:pt x="0" y="1183"/>
                  </a:lnTo>
                  <a:cubicBezTo>
                    <a:pt x="1894" y="3788"/>
                    <a:pt x="4557" y="5728"/>
                    <a:pt x="7621" y="6738"/>
                  </a:cubicBezTo>
                  <a:lnTo>
                    <a:pt x="8241" y="4821"/>
                  </a:lnTo>
                  <a:cubicBezTo>
                    <a:pt x="5590" y="3949"/>
                    <a:pt x="3271" y="2262"/>
                    <a:pt x="163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49"/>
            <p:cNvSpPr/>
            <p:nvPr/>
          </p:nvSpPr>
          <p:spPr>
            <a:xfrm>
              <a:off x="2543222" y="3048363"/>
              <a:ext cx="73122" cy="144390"/>
            </a:xfrm>
            <a:custGeom>
              <a:rect b="b" l="l" r="r" t="t"/>
              <a:pathLst>
                <a:path extrusionOk="0" h="8953" w="4534">
                  <a:moveTo>
                    <a:pt x="0" y="1"/>
                  </a:moveTo>
                  <a:cubicBezTo>
                    <a:pt x="0" y="3214"/>
                    <a:pt x="1010" y="6359"/>
                    <a:pt x="2904" y="8953"/>
                  </a:cubicBezTo>
                  <a:lnTo>
                    <a:pt x="4534" y="7771"/>
                  </a:lnTo>
                  <a:cubicBezTo>
                    <a:pt x="2904" y="5510"/>
                    <a:pt x="2020" y="2790"/>
                    <a:pt x="20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7" name="Google Shape;7777;p49"/>
          <p:cNvGrpSpPr/>
          <p:nvPr/>
        </p:nvGrpSpPr>
        <p:grpSpPr>
          <a:xfrm>
            <a:off x="3236954" y="2338040"/>
            <a:ext cx="517934" cy="517934"/>
            <a:chOff x="3736598" y="2170606"/>
            <a:chExt cx="404889" cy="404889"/>
          </a:xfrm>
        </p:grpSpPr>
        <p:sp>
          <p:nvSpPr>
            <p:cNvPr id="7778" name="Google Shape;7778;p49"/>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49"/>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49"/>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49"/>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2" name="Google Shape;7782;p49"/>
          <p:cNvGrpSpPr/>
          <p:nvPr/>
        </p:nvGrpSpPr>
        <p:grpSpPr>
          <a:xfrm>
            <a:off x="2504015" y="2338137"/>
            <a:ext cx="586986" cy="517740"/>
            <a:chOff x="3161917" y="2170682"/>
            <a:chExt cx="458870" cy="404737"/>
          </a:xfrm>
        </p:grpSpPr>
        <p:sp>
          <p:nvSpPr>
            <p:cNvPr id="7783" name="Google Shape;7783;p49"/>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49"/>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49"/>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6" name="Google Shape;7786;p49"/>
          <p:cNvGrpSpPr/>
          <p:nvPr/>
        </p:nvGrpSpPr>
        <p:grpSpPr>
          <a:xfrm>
            <a:off x="2527036" y="3103432"/>
            <a:ext cx="540943" cy="517963"/>
            <a:chOff x="3179914" y="2889488"/>
            <a:chExt cx="422876" cy="404911"/>
          </a:xfrm>
        </p:grpSpPr>
        <p:sp>
          <p:nvSpPr>
            <p:cNvPr id="7787" name="Google Shape;7787;p49"/>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49"/>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49"/>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49"/>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49"/>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49"/>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3" name="Google Shape;7793;p49"/>
          <p:cNvGrpSpPr/>
          <p:nvPr/>
        </p:nvGrpSpPr>
        <p:grpSpPr>
          <a:xfrm>
            <a:off x="3227830" y="3103348"/>
            <a:ext cx="536180" cy="518047"/>
            <a:chOff x="3729467" y="2889422"/>
            <a:chExt cx="419153" cy="404977"/>
          </a:xfrm>
        </p:grpSpPr>
        <p:sp>
          <p:nvSpPr>
            <p:cNvPr id="7794" name="Google Shape;7794;p49"/>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49"/>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49"/>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49"/>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49"/>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49"/>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49"/>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1" name="Google Shape;7801;p49"/>
          <p:cNvGrpSpPr/>
          <p:nvPr/>
        </p:nvGrpSpPr>
        <p:grpSpPr>
          <a:xfrm>
            <a:off x="1863396" y="2339914"/>
            <a:ext cx="557677" cy="514185"/>
            <a:chOff x="7135920" y="3403879"/>
            <a:chExt cx="882400" cy="813584"/>
          </a:xfrm>
        </p:grpSpPr>
        <p:sp>
          <p:nvSpPr>
            <p:cNvPr id="7802" name="Google Shape;7802;p49"/>
            <p:cNvSpPr/>
            <p:nvPr/>
          </p:nvSpPr>
          <p:spPr>
            <a:xfrm>
              <a:off x="7135920" y="3650997"/>
              <a:ext cx="299613" cy="488911"/>
            </a:xfrm>
            <a:custGeom>
              <a:rect b="b" l="l" r="r" t="t"/>
              <a:pathLst>
                <a:path extrusionOk="0" h="25342" w="15530">
                  <a:moveTo>
                    <a:pt x="7747" y="0"/>
                  </a:moveTo>
                  <a:lnTo>
                    <a:pt x="2824" y="1768"/>
                  </a:lnTo>
                  <a:cubicBezTo>
                    <a:pt x="0" y="10456"/>
                    <a:pt x="3099" y="19971"/>
                    <a:pt x="10479" y="25342"/>
                  </a:cubicBezTo>
                  <a:lnTo>
                    <a:pt x="10330" y="20108"/>
                  </a:lnTo>
                  <a:lnTo>
                    <a:pt x="15529" y="18387"/>
                  </a:lnTo>
                  <a:cubicBezTo>
                    <a:pt x="11156" y="15208"/>
                    <a:pt x="9320" y="9572"/>
                    <a:pt x="10996" y="4430"/>
                  </a:cubicBezTo>
                  <a:lnTo>
                    <a:pt x="7747"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49"/>
            <p:cNvSpPr/>
            <p:nvPr/>
          </p:nvSpPr>
          <p:spPr>
            <a:xfrm>
              <a:off x="7335192" y="4005709"/>
              <a:ext cx="481174" cy="211754"/>
            </a:xfrm>
            <a:custGeom>
              <a:rect b="b" l="l" r="r" t="t"/>
              <a:pathLst>
                <a:path extrusionOk="0" h="10976" w="24941">
                  <a:moveTo>
                    <a:pt x="5212" y="1"/>
                  </a:moveTo>
                  <a:lnTo>
                    <a:pt x="1" y="1722"/>
                  </a:lnTo>
                  <a:lnTo>
                    <a:pt x="162" y="6956"/>
                  </a:lnTo>
                  <a:cubicBezTo>
                    <a:pt x="3851" y="9636"/>
                    <a:pt x="8198" y="10976"/>
                    <a:pt x="12547" y="10976"/>
                  </a:cubicBezTo>
                  <a:cubicBezTo>
                    <a:pt x="16895" y="10976"/>
                    <a:pt x="21245" y="9636"/>
                    <a:pt x="24941" y="6956"/>
                  </a:cubicBezTo>
                  <a:lnTo>
                    <a:pt x="19914" y="5475"/>
                  </a:lnTo>
                  <a:lnTo>
                    <a:pt x="19880" y="1"/>
                  </a:lnTo>
                  <a:cubicBezTo>
                    <a:pt x="17693" y="1590"/>
                    <a:pt x="15119" y="2385"/>
                    <a:pt x="12546" y="2385"/>
                  </a:cubicBezTo>
                  <a:cubicBezTo>
                    <a:pt x="9972" y="2385"/>
                    <a:pt x="7398" y="1590"/>
                    <a:pt x="521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49"/>
            <p:cNvSpPr/>
            <p:nvPr/>
          </p:nvSpPr>
          <p:spPr>
            <a:xfrm>
              <a:off x="7718707" y="3685087"/>
              <a:ext cx="299613" cy="454608"/>
            </a:xfrm>
            <a:custGeom>
              <a:rect b="b" l="l" r="r" t="t"/>
              <a:pathLst>
                <a:path extrusionOk="0" h="23564" w="15530">
                  <a:moveTo>
                    <a:pt x="12717" y="1"/>
                  </a:moveTo>
                  <a:lnTo>
                    <a:pt x="9768" y="4328"/>
                  </a:lnTo>
                  <a:lnTo>
                    <a:pt x="4546" y="2652"/>
                  </a:lnTo>
                  <a:lnTo>
                    <a:pt x="4546" y="2652"/>
                  </a:lnTo>
                  <a:cubicBezTo>
                    <a:pt x="6210" y="7805"/>
                    <a:pt x="4373" y="13429"/>
                    <a:pt x="1" y="16620"/>
                  </a:cubicBezTo>
                  <a:lnTo>
                    <a:pt x="35" y="22094"/>
                  </a:lnTo>
                  <a:lnTo>
                    <a:pt x="5051" y="23563"/>
                  </a:lnTo>
                  <a:cubicBezTo>
                    <a:pt x="12442" y="18192"/>
                    <a:pt x="15529" y="8677"/>
                    <a:pt x="1271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49"/>
            <p:cNvSpPr/>
            <p:nvPr/>
          </p:nvSpPr>
          <p:spPr>
            <a:xfrm>
              <a:off x="7577216" y="3403879"/>
              <a:ext cx="386853" cy="364705"/>
            </a:xfrm>
            <a:custGeom>
              <a:rect b="b" l="l" r="r" t="t"/>
              <a:pathLst>
                <a:path extrusionOk="0" h="18904" w="20052">
                  <a:moveTo>
                    <a:pt x="1" y="1"/>
                  </a:moveTo>
                  <a:lnTo>
                    <a:pt x="3203" y="4144"/>
                  </a:lnTo>
                  <a:lnTo>
                    <a:pt x="1" y="8609"/>
                  </a:lnTo>
                  <a:cubicBezTo>
                    <a:pt x="5406" y="8609"/>
                    <a:pt x="10204" y="12086"/>
                    <a:pt x="11868" y="17228"/>
                  </a:cubicBezTo>
                  <a:lnTo>
                    <a:pt x="17102" y="18904"/>
                  </a:lnTo>
                  <a:lnTo>
                    <a:pt x="20051" y="14577"/>
                  </a:lnTo>
                  <a:cubicBezTo>
                    <a:pt x="17228" y="5888"/>
                    <a:pt x="9136" y="12"/>
                    <a:pt x="1"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49"/>
            <p:cNvSpPr/>
            <p:nvPr/>
          </p:nvSpPr>
          <p:spPr>
            <a:xfrm>
              <a:off x="7190382" y="3404111"/>
              <a:ext cx="448628" cy="332140"/>
            </a:xfrm>
            <a:custGeom>
              <a:rect b="b" l="l" r="r" t="t"/>
              <a:pathLst>
                <a:path extrusionOk="0" h="17216" w="23254">
                  <a:moveTo>
                    <a:pt x="20052" y="0"/>
                  </a:moveTo>
                  <a:cubicBezTo>
                    <a:pt x="10916" y="0"/>
                    <a:pt x="2824" y="5888"/>
                    <a:pt x="1" y="14565"/>
                  </a:cubicBezTo>
                  <a:lnTo>
                    <a:pt x="1" y="14565"/>
                  </a:lnTo>
                  <a:lnTo>
                    <a:pt x="4924" y="12809"/>
                  </a:lnTo>
                  <a:lnTo>
                    <a:pt x="8173" y="17216"/>
                  </a:lnTo>
                  <a:cubicBezTo>
                    <a:pt x="9845" y="12083"/>
                    <a:pt x="14630" y="8596"/>
                    <a:pt x="20025" y="8596"/>
                  </a:cubicBezTo>
                  <a:cubicBezTo>
                    <a:pt x="20034" y="8596"/>
                    <a:pt x="20043" y="8597"/>
                    <a:pt x="20052" y="8597"/>
                  </a:cubicBezTo>
                  <a:lnTo>
                    <a:pt x="23254" y="4143"/>
                  </a:lnTo>
                  <a:lnTo>
                    <a:pt x="2005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7" name="Google Shape;7807;p49"/>
          <p:cNvGrpSpPr/>
          <p:nvPr/>
        </p:nvGrpSpPr>
        <p:grpSpPr>
          <a:xfrm>
            <a:off x="1240921" y="3116367"/>
            <a:ext cx="468569" cy="468447"/>
            <a:chOff x="1286994" y="2840926"/>
            <a:chExt cx="453864" cy="453745"/>
          </a:xfrm>
        </p:grpSpPr>
        <p:sp>
          <p:nvSpPr>
            <p:cNvPr id="7808" name="Google Shape;7808;p49"/>
            <p:cNvSpPr/>
            <p:nvPr/>
          </p:nvSpPr>
          <p:spPr>
            <a:xfrm>
              <a:off x="1513170" y="2933961"/>
              <a:ext cx="227688" cy="133649"/>
            </a:xfrm>
            <a:custGeom>
              <a:rect b="b" l="l" r="r" t="t"/>
              <a:pathLst>
                <a:path extrusionOk="0" h="8287" w="14118">
                  <a:moveTo>
                    <a:pt x="11409" y="0"/>
                  </a:moveTo>
                  <a:lnTo>
                    <a:pt x="1" y="8287"/>
                  </a:lnTo>
                  <a:lnTo>
                    <a:pt x="14106" y="8287"/>
                  </a:lnTo>
                  <a:cubicBezTo>
                    <a:pt x="14118" y="5303"/>
                    <a:pt x="13165" y="2410"/>
                    <a:pt x="1140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49"/>
            <p:cNvSpPr/>
            <p:nvPr/>
          </p:nvSpPr>
          <p:spPr>
            <a:xfrm>
              <a:off x="1513170" y="2851779"/>
              <a:ext cx="184015" cy="216028"/>
            </a:xfrm>
            <a:custGeom>
              <a:rect b="b" l="l" r="r" t="t"/>
              <a:pathLst>
                <a:path extrusionOk="0" h="13395" w="11410">
                  <a:moveTo>
                    <a:pt x="4351" y="0"/>
                  </a:moveTo>
                  <a:lnTo>
                    <a:pt x="1" y="13394"/>
                  </a:lnTo>
                  <a:lnTo>
                    <a:pt x="1" y="13394"/>
                  </a:lnTo>
                  <a:lnTo>
                    <a:pt x="11409" y="5096"/>
                  </a:lnTo>
                  <a:cubicBezTo>
                    <a:pt x="9653" y="2697"/>
                    <a:pt x="7186" y="907"/>
                    <a:pt x="435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49"/>
            <p:cNvSpPr/>
            <p:nvPr/>
          </p:nvSpPr>
          <p:spPr>
            <a:xfrm rot="8637261">
              <a:off x="1377032" y="2862561"/>
              <a:ext cx="140133" cy="226868"/>
            </a:xfrm>
            <a:custGeom>
              <a:rect b="b" l="l" r="r" t="t"/>
              <a:pathLst>
                <a:path extrusionOk="0" h="14067" w="8689">
                  <a:moveTo>
                    <a:pt x="4339" y="1"/>
                  </a:moveTo>
                  <a:lnTo>
                    <a:pt x="0" y="13360"/>
                  </a:lnTo>
                  <a:cubicBezTo>
                    <a:pt x="1430" y="13831"/>
                    <a:pt x="2915" y="14066"/>
                    <a:pt x="4399" y="14066"/>
                  </a:cubicBezTo>
                  <a:cubicBezTo>
                    <a:pt x="5847" y="14066"/>
                    <a:pt x="7295" y="13842"/>
                    <a:pt x="8689" y="13395"/>
                  </a:cubicBezTo>
                  <a:lnTo>
                    <a:pt x="433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49"/>
            <p:cNvSpPr/>
            <p:nvPr/>
          </p:nvSpPr>
          <p:spPr>
            <a:xfrm>
              <a:off x="1286994" y="2934702"/>
              <a:ext cx="226204" cy="132907"/>
            </a:xfrm>
            <a:custGeom>
              <a:rect b="b" l="l" r="r" t="t"/>
              <a:pathLst>
                <a:path extrusionOk="0" h="8241" w="14026">
                  <a:moveTo>
                    <a:pt x="2686" y="0"/>
                  </a:moveTo>
                  <a:cubicBezTo>
                    <a:pt x="942" y="2399"/>
                    <a:pt x="1" y="5280"/>
                    <a:pt x="12" y="8241"/>
                  </a:cubicBezTo>
                  <a:lnTo>
                    <a:pt x="14026" y="8241"/>
                  </a:lnTo>
                  <a:lnTo>
                    <a:pt x="268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49"/>
            <p:cNvSpPr/>
            <p:nvPr/>
          </p:nvSpPr>
          <p:spPr>
            <a:xfrm>
              <a:off x="1443212" y="2840926"/>
              <a:ext cx="140132" cy="226882"/>
            </a:xfrm>
            <a:custGeom>
              <a:rect b="b" l="l" r="r" t="t"/>
              <a:pathLst>
                <a:path extrusionOk="0" h="14068" w="8689">
                  <a:moveTo>
                    <a:pt x="4386" y="0"/>
                  </a:moveTo>
                  <a:cubicBezTo>
                    <a:pt x="2906" y="0"/>
                    <a:pt x="1425" y="233"/>
                    <a:pt x="0" y="696"/>
                  </a:cubicBezTo>
                  <a:lnTo>
                    <a:pt x="4339" y="14067"/>
                  </a:lnTo>
                  <a:lnTo>
                    <a:pt x="8689" y="673"/>
                  </a:lnTo>
                  <a:cubicBezTo>
                    <a:pt x="7290" y="224"/>
                    <a:pt x="5838" y="0"/>
                    <a:pt x="438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49"/>
            <p:cNvSpPr/>
            <p:nvPr/>
          </p:nvSpPr>
          <p:spPr>
            <a:xfrm rot="10800000">
              <a:off x="1286994" y="3067989"/>
              <a:ext cx="227688" cy="133649"/>
            </a:xfrm>
            <a:custGeom>
              <a:rect b="b" l="l" r="r" t="t"/>
              <a:pathLst>
                <a:path extrusionOk="0" h="8287" w="14118">
                  <a:moveTo>
                    <a:pt x="11409" y="0"/>
                  </a:moveTo>
                  <a:lnTo>
                    <a:pt x="1" y="8287"/>
                  </a:lnTo>
                  <a:lnTo>
                    <a:pt x="14106" y="8287"/>
                  </a:lnTo>
                  <a:cubicBezTo>
                    <a:pt x="14118" y="5303"/>
                    <a:pt x="13165" y="2410"/>
                    <a:pt x="1140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49"/>
            <p:cNvSpPr/>
            <p:nvPr/>
          </p:nvSpPr>
          <p:spPr>
            <a:xfrm rot="10800000">
              <a:off x="1330667" y="3067790"/>
              <a:ext cx="184015" cy="216028"/>
            </a:xfrm>
            <a:custGeom>
              <a:rect b="b" l="l" r="r" t="t"/>
              <a:pathLst>
                <a:path extrusionOk="0" h="13395" w="11410">
                  <a:moveTo>
                    <a:pt x="4351" y="0"/>
                  </a:moveTo>
                  <a:lnTo>
                    <a:pt x="1" y="13394"/>
                  </a:lnTo>
                  <a:lnTo>
                    <a:pt x="1" y="13394"/>
                  </a:lnTo>
                  <a:lnTo>
                    <a:pt x="11409" y="5096"/>
                  </a:lnTo>
                  <a:cubicBezTo>
                    <a:pt x="9653" y="2697"/>
                    <a:pt x="7186" y="907"/>
                    <a:pt x="435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49"/>
            <p:cNvSpPr/>
            <p:nvPr/>
          </p:nvSpPr>
          <p:spPr>
            <a:xfrm rot="-2162739">
              <a:off x="1510687" y="3046169"/>
              <a:ext cx="140133" cy="226868"/>
            </a:xfrm>
            <a:custGeom>
              <a:rect b="b" l="l" r="r" t="t"/>
              <a:pathLst>
                <a:path extrusionOk="0" h="14067" w="8689">
                  <a:moveTo>
                    <a:pt x="4339" y="1"/>
                  </a:moveTo>
                  <a:lnTo>
                    <a:pt x="0" y="13360"/>
                  </a:lnTo>
                  <a:cubicBezTo>
                    <a:pt x="1430" y="13831"/>
                    <a:pt x="2915" y="14066"/>
                    <a:pt x="4399" y="14066"/>
                  </a:cubicBezTo>
                  <a:cubicBezTo>
                    <a:pt x="5847" y="14066"/>
                    <a:pt x="7295" y="13842"/>
                    <a:pt x="8689" y="13395"/>
                  </a:cubicBezTo>
                  <a:lnTo>
                    <a:pt x="433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49"/>
            <p:cNvSpPr/>
            <p:nvPr/>
          </p:nvSpPr>
          <p:spPr>
            <a:xfrm rot="10800000">
              <a:off x="1514653" y="3067989"/>
              <a:ext cx="226204" cy="132907"/>
            </a:xfrm>
            <a:custGeom>
              <a:rect b="b" l="l" r="r" t="t"/>
              <a:pathLst>
                <a:path extrusionOk="0" h="8241" w="14026">
                  <a:moveTo>
                    <a:pt x="2686" y="0"/>
                  </a:moveTo>
                  <a:cubicBezTo>
                    <a:pt x="942" y="2399"/>
                    <a:pt x="1" y="5280"/>
                    <a:pt x="12" y="8241"/>
                  </a:cubicBezTo>
                  <a:lnTo>
                    <a:pt x="14026" y="8241"/>
                  </a:lnTo>
                  <a:lnTo>
                    <a:pt x="2686"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49"/>
            <p:cNvSpPr/>
            <p:nvPr/>
          </p:nvSpPr>
          <p:spPr>
            <a:xfrm rot="10800000">
              <a:off x="1444507" y="3067790"/>
              <a:ext cx="140132" cy="226882"/>
            </a:xfrm>
            <a:custGeom>
              <a:rect b="b" l="l" r="r" t="t"/>
              <a:pathLst>
                <a:path extrusionOk="0" h="14068" w="8689">
                  <a:moveTo>
                    <a:pt x="4386" y="0"/>
                  </a:moveTo>
                  <a:cubicBezTo>
                    <a:pt x="2906" y="0"/>
                    <a:pt x="1425" y="233"/>
                    <a:pt x="0" y="696"/>
                  </a:cubicBezTo>
                  <a:lnTo>
                    <a:pt x="4339" y="14067"/>
                  </a:lnTo>
                  <a:lnTo>
                    <a:pt x="8689" y="673"/>
                  </a:lnTo>
                  <a:cubicBezTo>
                    <a:pt x="7290" y="224"/>
                    <a:pt x="5838" y="0"/>
                    <a:pt x="438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18" name="Google Shape;7818;p49"/>
          <p:cNvSpPr/>
          <p:nvPr/>
        </p:nvSpPr>
        <p:spPr>
          <a:xfrm>
            <a:off x="7168668" y="2385433"/>
            <a:ext cx="178909" cy="90710"/>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49"/>
          <p:cNvSpPr/>
          <p:nvPr/>
        </p:nvSpPr>
        <p:spPr>
          <a:xfrm>
            <a:off x="6868205" y="2368453"/>
            <a:ext cx="165748" cy="124667"/>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49"/>
          <p:cNvSpPr/>
          <p:nvPr/>
        </p:nvSpPr>
        <p:spPr>
          <a:xfrm>
            <a:off x="7482233" y="2374681"/>
            <a:ext cx="161929" cy="112683"/>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49"/>
          <p:cNvSpPr/>
          <p:nvPr/>
        </p:nvSpPr>
        <p:spPr>
          <a:xfrm>
            <a:off x="7778878" y="2368453"/>
            <a:ext cx="158110" cy="124667"/>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22" name="Google Shape;7822;p49"/>
          <p:cNvGrpSpPr/>
          <p:nvPr/>
        </p:nvGrpSpPr>
        <p:grpSpPr>
          <a:xfrm>
            <a:off x="6871147" y="2602143"/>
            <a:ext cx="160636" cy="136535"/>
            <a:chOff x="4660325" y="1866850"/>
            <a:chExt cx="68350" cy="58100"/>
          </a:xfrm>
        </p:grpSpPr>
        <p:sp>
          <p:nvSpPr>
            <p:cNvPr id="7823" name="Google Shape;7823;p49"/>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49"/>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5" name="Google Shape;7825;p49"/>
          <p:cNvGrpSpPr/>
          <p:nvPr/>
        </p:nvGrpSpPr>
        <p:grpSpPr>
          <a:xfrm>
            <a:off x="7180081" y="2627170"/>
            <a:ext cx="156817" cy="86891"/>
            <a:chOff x="4791775" y="1877500"/>
            <a:chExt cx="66725" cy="36975"/>
          </a:xfrm>
        </p:grpSpPr>
        <p:sp>
          <p:nvSpPr>
            <p:cNvPr id="7826" name="Google Shape;7826;p49"/>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49"/>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8" name="Google Shape;7828;p49"/>
          <p:cNvGrpSpPr/>
          <p:nvPr/>
        </p:nvGrpSpPr>
        <p:grpSpPr>
          <a:xfrm>
            <a:off x="7490660" y="2627170"/>
            <a:ext cx="139896" cy="86891"/>
            <a:chOff x="4923925" y="1877500"/>
            <a:chExt cx="59525" cy="36975"/>
          </a:xfrm>
        </p:grpSpPr>
        <p:sp>
          <p:nvSpPr>
            <p:cNvPr id="7829" name="Google Shape;7829;p49"/>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49"/>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1" name="Google Shape;7831;p49"/>
          <p:cNvGrpSpPr/>
          <p:nvPr/>
        </p:nvGrpSpPr>
        <p:grpSpPr>
          <a:xfrm>
            <a:off x="7806821" y="2609780"/>
            <a:ext cx="136488" cy="121260"/>
            <a:chOff x="5058450" y="1870100"/>
            <a:chExt cx="58075" cy="51600"/>
          </a:xfrm>
        </p:grpSpPr>
        <p:sp>
          <p:nvSpPr>
            <p:cNvPr id="7832" name="Google Shape;7832;p49"/>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49"/>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4" name="Google Shape;7834;p49"/>
          <p:cNvGrpSpPr/>
          <p:nvPr/>
        </p:nvGrpSpPr>
        <p:grpSpPr>
          <a:xfrm>
            <a:off x="7226262" y="3067854"/>
            <a:ext cx="97533" cy="103870"/>
            <a:chOff x="4811425" y="2065025"/>
            <a:chExt cx="41500" cy="44200"/>
          </a:xfrm>
        </p:grpSpPr>
        <p:sp>
          <p:nvSpPr>
            <p:cNvPr id="7835" name="Google Shape;7835;p49"/>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49"/>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7" name="Google Shape;7837;p49"/>
          <p:cNvGrpSpPr/>
          <p:nvPr/>
        </p:nvGrpSpPr>
        <p:grpSpPr>
          <a:xfrm>
            <a:off x="7504644" y="3067854"/>
            <a:ext cx="116629" cy="103459"/>
            <a:chOff x="4929875" y="2065025"/>
            <a:chExt cx="49625" cy="44025"/>
          </a:xfrm>
        </p:grpSpPr>
        <p:sp>
          <p:nvSpPr>
            <p:cNvPr id="7838" name="Google Shape;7838;p49"/>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49"/>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0" name="Google Shape;7840;p49"/>
          <p:cNvGrpSpPr/>
          <p:nvPr/>
        </p:nvGrpSpPr>
        <p:grpSpPr>
          <a:xfrm>
            <a:off x="7866692" y="3070968"/>
            <a:ext cx="67745" cy="97643"/>
            <a:chOff x="5083925" y="2066350"/>
            <a:chExt cx="28825" cy="41550"/>
          </a:xfrm>
        </p:grpSpPr>
        <p:sp>
          <p:nvSpPr>
            <p:cNvPr id="7841" name="Google Shape;7841;p49"/>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49"/>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3" name="Google Shape;7843;p49"/>
          <p:cNvGrpSpPr/>
          <p:nvPr/>
        </p:nvGrpSpPr>
        <p:grpSpPr>
          <a:xfrm>
            <a:off x="6869855" y="3086067"/>
            <a:ext cx="174679" cy="67445"/>
            <a:chOff x="4659775" y="2072775"/>
            <a:chExt cx="74325" cy="28700"/>
          </a:xfrm>
        </p:grpSpPr>
        <p:sp>
          <p:nvSpPr>
            <p:cNvPr id="7844" name="Google Shape;7844;p49"/>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49"/>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49"/>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7" name="Google Shape;7847;p49"/>
          <p:cNvGrpSpPr/>
          <p:nvPr/>
        </p:nvGrpSpPr>
        <p:grpSpPr>
          <a:xfrm>
            <a:off x="6876200" y="2859820"/>
            <a:ext cx="161517" cy="86069"/>
            <a:chOff x="4662475" y="1976500"/>
            <a:chExt cx="68725" cy="36625"/>
          </a:xfrm>
        </p:grpSpPr>
        <p:sp>
          <p:nvSpPr>
            <p:cNvPr id="7848" name="Google Shape;7848;p49"/>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49"/>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49"/>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1" name="Google Shape;7851;p49"/>
          <p:cNvGrpSpPr/>
          <p:nvPr/>
        </p:nvGrpSpPr>
        <p:grpSpPr>
          <a:xfrm>
            <a:off x="7800005" y="2852183"/>
            <a:ext cx="155583" cy="100874"/>
            <a:chOff x="5055550" y="1973250"/>
            <a:chExt cx="66200" cy="42925"/>
          </a:xfrm>
        </p:grpSpPr>
        <p:sp>
          <p:nvSpPr>
            <p:cNvPr id="7852" name="Google Shape;7852;p49"/>
            <p:cNvSpPr/>
            <p:nvPr/>
          </p:nvSpPr>
          <p:spPr>
            <a:xfrm>
              <a:off x="5083675" y="1973250"/>
              <a:ext cx="38075" cy="42925"/>
            </a:xfrm>
            <a:custGeom>
              <a:rect b="b" l="l" r="r" t="t"/>
              <a:pathLst>
                <a:path extrusionOk="0" h="1717" w="1523">
                  <a:moveTo>
                    <a:pt x="664" y="0"/>
                  </a:moveTo>
                  <a:lnTo>
                    <a:pt x="664" y="729"/>
                  </a:lnTo>
                  <a:lnTo>
                    <a:pt x="1" y="729"/>
                  </a:lnTo>
                  <a:lnTo>
                    <a:pt x="1" y="996"/>
                  </a:lnTo>
                  <a:lnTo>
                    <a:pt x="664" y="996"/>
                  </a:lnTo>
                  <a:lnTo>
                    <a:pt x="664" y="1717"/>
                  </a:lnTo>
                  <a:lnTo>
                    <a:pt x="1523" y="859"/>
                  </a:lnTo>
                  <a:lnTo>
                    <a:pt x="664"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49"/>
            <p:cNvSpPr/>
            <p:nvPr/>
          </p:nvSpPr>
          <p:spPr>
            <a:xfrm>
              <a:off x="50672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49"/>
            <p:cNvSpPr/>
            <p:nvPr/>
          </p:nvSpPr>
          <p:spPr>
            <a:xfrm>
              <a:off x="5055550"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5" name="Google Shape;7855;p49"/>
          <p:cNvGrpSpPr/>
          <p:nvPr/>
        </p:nvGrpSpPr>
        <p:grpSpPr>
          <a:xfrm>
            <a:off x="7481788" y="2863052"/>
            <a:ext cx="161047" cy="79430"/>
            <a:chOff x="4920150" y="1977875"/>
            <a:chExt cx="68525" cy="33800"/>
          </a:xfrm>
        </p:grpSpPr>
        <p:sp>
          <p:nvSpPr>
            <p:cNvPr id="7856" name="Google Shape;7856;p49"/>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49"/>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49"/>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9" name="Google Shape;7859;p49"/>
          <p:cNvGrpSpPr/>
          <p:nvPr/>
        </p:nvGrpSpPr>
        <p:grpSpPr>
          <a:xfrm>
            <a:off x="7183430" y="2869514"/>
            <a:ext cx="163221" cy="66622"/>
            <a:chOff x="4793200" y="1980625"/>
            <a:chExt cx="69450" cy="28350"/>
          </a:xfrm>
        </p:grpSpPr>
        <p:sp>
          <p:nvSpPr>
            <p:cNvPr id="7860" name="Google Shape;7860;p49"/>
            <p:cNvSpPr/>
            <p:nvPr/>
          </p:nvSpPr>
          <p:spPr>
            <a:xfrm>
              <a:off x="4821325" y="1980625"/>
              <a:ext cx="41325" cy="28350"/>
            </a:xfrm>
            <a:custGeom>
              <a:rect b="b" l="l" r="r" t="t"/>
              <a:pathLst>
                <a:path extrusionOk="0" h="1134" w="1653">
                  <a:moveTo>
                    <a:pt x="679" y="1"/>
                  </a:moveTo>
                  <a:lnTo>
                    <a:pt x="1112" y="434"/>
                  </a:lnTo>
                  <a:lnTo>
                    <a:pt x="1" y="434"/>
                  </a:lnTo>
                  <a:lnTo>
                    <a:pt x="1" y="701"/>
                  </a:lnTo>
                  <a:lnTo>
                    <a:pt x="1112" y="701"/>
                  </a:lnTo>
                  <a:lnTo>
                    <a:pt x="679" y="1133"/>
                  </a:lnTo>
                  <a:lnTo>
                    <a:pt x="1090" y="1133"/>
                  </a:lnTo>
                  <a:lnTo>
                    <a:pt x="1652" y="564"/>
                  </a:lnTo>
                  <a:lnTo>
                    <a:pt x="109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49"/>
            <p:cNvSpPr/>
            <p:nvPr/>
          </p:nvSpPr>
          <p:spPr>
            <a:xfrm>
              <a:off x="480492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49"/>
            <p:cNvSpPr/>
            <p:nvPr/>
          </p:nvSpPr>
          <p:spPr>
            <a:xfrm>
              <a:off x="4793200"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3" name="Google Shape;7863;p49"/>
          <p:cNvGrpSpPr/>
          <p:nvPr/>
        </p:nvGrpSpPr>
        <p:grpSpPr>
          <a:xfrm>
            <a:off x="6909279" y="3292397"/>
            <a:ext cx="120800" cy="123375"/>
            <a:chOff x="4676550" y="2160575"/>
            <a:chExt cx="51400" cy="52500"/>
          </a:xfrm>
        </p:grpSpPr>
        <p:sp>
          <p:nvSpPr>
            <p:cNvPr id="7864" name="Google Shape;7864;p49"/>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49"/>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49"/>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7" name="Google Shape;7867;p49"/>
          <p:cNvGrpSpPr/>
          <p:nvPr/>
        </p:nvGrpSpPr>
        <p:grpSpPr>
          <a:xfrm>
            <a:off x="7124969" y="3299212"/>
            <a:ext cx="140307" cy="109804"/>
            <a:chOff x="4768325" y="2163475"/>
            <a:chExt cx="59700" cy="46725"/>
          </a:xfrm>
        </p:grpSpPr>
        <p:sp>
          <p:nvSpPr>
            <p:cNvPr id="7868" name="Google Shape;7868;p49"/>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49"/>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70" name="Google Shape;7870;p49"/>
          <p:cNvSpPr/>
          <p:nvPr/>
        </p:nvSpPr>
        <p:spPr>
          <a:xfrm>
            <a:off x="7370779" y="3291107"/>
            <a:ext cx="83138" cy="126195"/>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49"/>
          <p:cNvSpPr/>
          <p:nvPr/>
        </p:nvSpPr>
        <p:spPr>
          <a:xfrm>
            <a:off x="7539048" y="3275713"/>
            <a:ext cx="155995" cy="157274"/>
          </a:xfrm>
          <a:custGeom>
            <a:rect b="b" l="l" r="r" t="t"/>
            <a:pathLst>
              <a:path extrusionOk="0" h="2677" w="2655">
                <a:moveTo>
                  <a:pt x="1320" y="0"/>
                </a:moveTo>
                <a:lnTo>
                  <a:pt x="1320" y="751"/>
                </a:lnTo>
                <a:lnTo>
                  <a:pt x="0" y="751"/>
                </a:lnTo>
                <a:lnTo>
                  <a:pt x="0" y="1926"/>
                </a:lnTo>
                <a:lnTo>
                  <a:pt x="1320" y="1926"/>
                </a:lnTo>
                <a:lnTo>
                  <a:pt x="1320" y="2676"/>
                </a:lnTo>
                <a:lnTo>
                  <a:pt x="2654" y="1335"/>
                </a:lnTo>
                <a:lnTo>
                  <a:pt x="132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49"/>
          <p:cNvSpPr/>
          <p:nvPr/>
        </p:nvSpPr>
        <p:spPr>
          <a:xfrm>
            <a:off x="7801321" y="4146077"/>
            <a:ext cx="142892" cy="157274"/>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49"/>
          <p:cNvSpPr/>
          <p:nvPr/>
        </p:nvSpPr>
        <p:spPr>
          <a:xfrm>
            <a:off x="7497098" y="3692270"/>
            <a:ext cx="203880" cy="174605"/>
          </a:xfrm>
          <a:custGeom>
            <a:rect b="b" l="l" r="r" t="t"/>
            <a:pathLst>
              <a:path extrusionOk="0" h="2972" w="3470">
                <a:moveTo>
                  <a:pt x="1320" y="505"/>
                </a:moveTo>
                <a:lnTo>
                  <a:pt x="2878" y="1486"/>
                </a:lnTo>
                <a:lnTo>
                  <a:pt x="1320" y="2460"/>
                </a:lnTo>
                <a:lnTo>
                  <a:pt x="1320" y="505"/>
                </a:lnTo>
                <a:close/>
                <a:moveTo>
                  <a:pt x="1984" y="0"/>
                </a:moveTo>
                <a:cubicBezTo>
                  <a:pt x="664" y="0"/>
                  <a:pt x="0" y="1601"/>
                  <a:pt x="938" y="2532"/>
                </a:cubicBezTo>
                <a:cubicBezTo>
                  <a:pt x="1239" y="2835"/>
                  <a:pt x="1610" y="2971"/>
                  <a:pt x="1975" y="2971"/>
                </a:cubicBezTo>
                <a:cubicBezTo>
                  <a:pt x="2737" y="2971"/>
                  <a:pt x="3469" y="2379"/>
                  <a:pt x="3469" y="1486"/>
                </a:cubicBezTo>
                <a:cubicBezTo>
                  <a:pt x="3469" y="664"/>
                  <a:pt x="2806" y="0"/>
                  <a:pt x="198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49"/>
          <p:cNvSpPr/>
          <p:nvPr/>
        </p:nvSpPr>
        <p:spPr>
          <a:xfrm>
            <a:off x="6897464" y="3485049"/>
            <a:ext cx="114925" cy="157685"/>
          </a:xfrm>
          <a:custGeom>
            <a:rect b="b" l="l" r="r" t="t"/>
            <a:pathLst>
              <a:path extrusionOk="0" h="2684" w="1956">
                <a:moveTo>
                  <a:pt x="1" y="0"/>
                </a:moveTo>
                <a:lnTo>
                  <a:pt x="787" y="1342"/>
                </a:lnTo>
                <a:lnTo>
                  <a:pt x="1" y="2683"/>
                </a:lnTo>
                <a:lnTo>
                  <a:pt x="1955" y="1342"/>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49"/>
          <p:cNvSpPr/>
          <p:nvPr/>
        </p:nvSpPr>
        <p:spPr>
          <a:xfrm>
            <a:off x="7080539" y="4161352"/>
            <a:ext cx="176735" cy="126724"/>
          </a:xfrm>
          <a:custGeom>
            <a:rect b="b" l="l" r="r" t="t"/>
            <a:pathLst>
              <a:path extrusionOk="0" h="2157" w="3008">
                <a:moveTo>
                  <a:pt x="0" y="0"/>
                </a:moveTo>
                <a:lnTo>
                  <a:pt x="729" y="1075"/>
                </a:lnTo>
                <a:lnTo>
                  <a:pt x="0" y="2157"/>
                </a:lnTo>
                <a:lnTo>
                  <a:pt x="0" y="2157"/>
                </a:lnTo>
                <a:lnTo>
                  <a:pt x="3008" y="1075"/>
                </a:lnTo>
                <a:lnTo>
                  <a:pt x="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49"/>
          <p:cNvSpPr/>
          <p:nvPr/>
        </p:nvSpPr>
        <p:spPr>
          <a:xfrm>
            <a:off x="6890237" y="3725289"/>
            <a:ext cx="143303" cy="108570"/>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49"/>
          <p:cNvSpPr/>
          <p:nvPr/>
        </p:nvSpPr>
        <p:spPr>
          <a:xfrm>
            <a:off x="7344105" y="3955424"/>
            <a:ext cx="162340" cy="97055"/>
          </a:xfrm>
          <a:custGeom>
            <a:rect b="b" l="l" r="r" t="t"/>
            <a:pathLst>
              <a:path extrusionOk="0" h="1652" w="2763">
                <a:moveTo>
                  <a:pt x="2013" y="0"/>
                </a:moveTo>
                <a:lnTo>
                  <a:pt x="1551" y="7"/>
                </a:lnTo>
                <a:lnTo>
                  <a:pt x="2179" y="657"/>
                </a:lnTo>
                <a:lnTo>
                  <a:pt x="0" y="657"/>
                </a:lnTo>
                <a:lnTo>
                  <a:pt x="0" y="988"/>
                </a:lnTo>
                <a:lnTo>
                  <a:pt x="2179" y="988"/>
                </a:lnTo>
                <a:lnTo>
                  <a:pt x="1551" y="1645"/>
                </a:lnTo>
                <a:lnTo>
                  <a:pt x="2005" y="1652"/>
                </a:lnTo>
                <a:lnTo>
                  <a:pt x="2763" y="822"/>
                </a:lnTo>
                <a:lnTo>
                  <a:pt x="201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49"/>
          <p:cNvSpPr/>
          <p:nvPr/>
        </p:nvSpPr>
        <p:spPr>
          <a:xfrm>
            <a:off x="7359557" y="3707194"/>
            <a:ext cx="96887" cy="143468"/>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49"/>
          <p:cNvSpPr/>
          <p:nvPr/>
        </p:nvSpPr>
        <p:spPr>
          <a:xfrm>
            <a:off x="7301744" y="3492805"/>
            <a:ext cx="168274" cy="142116"/>
          </a:xfrm>
          <a:custGeom>
            <a:rect b="b" l="l" r="r" t="t"/>
            <a:pathLst>
              <a:path extrusionOk="0" h="2419" w="2864">
                <a:moveTo>
                  <a:pt x="1738" y="1"/>
                </a:moveTo>
                <a:cubicBezTo>
                  <a:pt x="1482" y="1"/>
                  <a:pt x="1258" y="316"/>
                  <a:pt x="1472" y="568"/>
                </a:cubicBezTo>
                <a:lnTo>
                  <a:pt x="1789" y="907"/>
                </a:lnTo>
                <a:lnTo>
                  <a:pt x="375" y="907"/>
                </a:lnTo>
                <a:cubicBezTo>
                  <a:pt x="0" y="929"/>
                  <a:pt x="0" y="1491"/>
                  <a:pt x="375" y="1506"/>
                </a:cubicBezTo>
                <a:lnTo>
                  <a:pt x="1789" y="1506"/>
                </a:lnTo>
                <a:lnTo>
                  <a:pt x="1472" y="1852"/>
                </a:lnTo>
                <a:cubicBezTo>
                  <a:pt x="1258" y="2104"/>
                  <a:pt x="1482" y="2419"/>
                  <a:pt x="1738" y="2419"/>
                </a:cubicBezTo>
                <a:cubicBezTo>
                  <a:pt x="1818" y="2419"/>
                  <a:pt x="1902" y="2388"/>
                  <a:pt x="1976" y="2313"/>
                </a:cubicBezTo>
                <a:lnTo>
                  <a:pt x="2777" y="1441"/>
                </a:lnTo>
                <a:cubicBezTo>
                  <a:pt x="2827" y="1383"/>
                  <a:pt x="2864" y="1304"/>
                  <a:pt x="2864" y="1224"/>
                </a:cubicBezTo>
                <a:lnTo>
                  <a:pt x="2864" y="1195"/>
                </a:lnTo>
                <a:cubicBezTo>
                  <a:pt x="2864" y="1116"/>
                  <a:pt x="2827" y="1037"/>
                  <a:pt x="2777" y="979"/>
                </a:cubicBezTo>
                <a:lnTo>
                  <a:pt x="1976" y="106"/>
                </a:lnTo>
                <a:cubicBezTo>
                  <a:pt x="1902" y="32"/>
                  <a:pt x="1818" y="1"/>
                  <a:pt x="17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49"/>
          <p:cNvSpPr/>
          <p:nvPr/>
        </p:nvSpPr>
        <p:spPr>
          <a:xfrm>
            <a:off x="6897464" y="4164290"/>
            <a:ext cx="114925" cy="120849"/>
          </a:xfrm>
          <a:custGeom>
            <a:rect b="b" l="l" r="r" t="t"/>
            <a:pathLst>
              <a:path extrusionOk="0" h="2057" w="1956">
                <a:moveTo>
                  <a:pt x="109" y="1"/>
                </a:moveTo>
                <a:lnTo>
                  <a:pt x="1075" y="975"/>
                </a:lnTo>
                <a:lnTo>
                  <a:pt x="1" y="2056"/>
                </a:lnTo>
                <a:lnTo>
                  <a:pt x="859" y="2056"/>
                </a:lnTo>
                <a:lnTo>
                  <a:pt x="1955" y="975"/>
                </a:lnTo>
                <a:lnTo>
                  <a:pt x="97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81" name="Google Shape;7881;p49"/>
          <p:cNvGrpSpPr/>
          <p:nvPr/>
        </p:nvGrpSpPr>
        <p:grpSpPr>
          <a:xfrm>
            <a:off x="7125556" y="3511828"/>
            <a:ext cx="108814" cy="103106"/>
            <a:chOff x="4768575" y="2253950"/>
            <a:chExt cx="46300" cy="43875"/>
          </a:xfrm>
        </p:grpSpPr>
        <p:sp>
          <p:nvSpPr>
            <p:cNvPr id="7882" name="Google Shape;7882;p49"/>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49"/>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84" name="Google Shape;7884;p49"/>
          <p:cNvSpPr/>
          <p:nvPr/>
        </p:nvSpPr>
        <p:spPr>
          <a:xfrm>
            <a:off x="7756845" y="3486753"/>
            <a:ext cx="179732" cy="154278"/>
          </a:xfrm>
          <a:custGeom>
            <a:rect b="b" l="l" r="r" t="t"/>
            <a:pathLst>
              <a:path extrusionOk="0" h="2626" w="3059">
                <a:moveTo>
                  <a:pt x="1796" y="0"/>
                </a:moveTo>
                <a:lnTo>
                  <a:pt x="1176" y="628"/>
                </a:lnTo>
                <a:lnTo>
                  <a:pt x="1378" y="830"/>
                </a:lnTo>
                <a:lnTo>
                  <a:pt x="0" y="830"/>
                </a:lnTo>
                <a:lnTo>
                  <a:pt x="0" y="1710"/>
                </a:lnTo>
                <a:lnTo>
                  <a:pt x="1378" y="1710"/>
                </a:lnTo>
                <a:lnTo>
                  <a:pt x="1082" y="1998"/>
                </a:lnTo>
                <a:lnTo>
                  <a:pt x="1710" y="2626"/>
                </a:lnTo>
                <a:lnTo>
                  <a:pt x="3058" y="1270"/>
                </a:lnTo>
                <a:lnTo>
                  <a:pt x="1796"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85" name="Google Shape;7885;p49"/>
          <p:cNvGrpSpPr/>
          <p:nvPr/>
        </p:nvGrpSpPr>
        <p:grpSpPr>
          <a:xfrm>
            <a:off x="7577559" y="3933124"/>
            <a:ext cx="114043" cy="141118"/>
            <a:chOff x="4960900" y="2433225"/>
            <a:chExt cx="48525" cy="60050"/>
          </a:xfrm>
        </p:grpSpPr>
        <p:sp>
          <p:nvSpPr>
            <p:cNvPr id="7886" name="Google Shape;7886;p49"/>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49"/>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8" name="Google Shape;7888;p49"/>
          <p:cNvGrpSpPr/>
          <p:nvPr/>
        </p:nvGrpSpPr>
        <p:grpSpPr>
          <a:xfrm>
            <a:off x="7326499" y="4154964"/>
            <a:ext cx="131611" cy="138768"/>
            <a:chOff x="4854075" y="2527625"/>
            <a:chExt cx="56000" cy="59050"/>
          </a:xfrm>
        </p:grpSpPr>
        <p:sp>
          <p:nvSpPr>
            <p:cNvPr id="7889" name="Google Shape;7889;p49"/>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49"/>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91" name="Google Shape;7891;p49"/>
          <p:cNvSpPr/>
          <p:nvPr/>
        </p:nvSpPr>
        <p:spPr>
          <a:xfrm>
            <a:off x="7149162" y="3940148"/>
            <a:ext cx="102175" cy="128016"/>
          </a:xfrm>
          <a:custGeom>
            <a:rect b="b" l="l" r="r" t="t"/>
            <a:pathLst>
              <a:path extrusionOk="0" h="2179" w="1739">
                <a:moveTo>
                  <a:pt x="1" y="1"/>
                </a:moveTo>
                <a:lnTo>
                  <a:pt x="1" y="2179"/>
                </a:lnTo>
                <a:lnTo>
                  <a:pt x="758" y="2179"/>
                </a:lnTo>
                <a:lnTo>
                  <a:pt x="1739" y="1090"/>
                </a:lnTo>
                <a:lnTo>
                  <a:pt x="75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49"/>
          <p:cNvSpPr/>
          <p:nvPr/>
        </p:nvSpPr>
        <p:spPr>
          <a:xfrm>
            <a:off x="7782285" y="3290108"/>
            <a:ext cx="154291" cy="128016"/>
          </a:xfrm>
          <a:custGeom>
            <a:rect b="b" l="l" r="r" t="t"/>
            <a:pathLst>
              <a:path extrusionOk="0" h="2179" w="2626">
                <a:moveTo>
                  <a:pt x="0" y="1"/>
                </a:moveTo>
                <a:lnTo>
                  <a:pt x="887" y="1090"/>
                </a:lnTo>
                <a:lnTo>
                  <a:pt x="0" y="2179"/>
                </a:lnTo>
                <a:lnTo>
                  <a:pt x="1644" y="2179"/>
                </a:lnTo>
                <a:lnTo>
                  <a:pt x="2625" y="1090"/>
                </a:lnTo>
                <a:lnTo>
                  <a:pt x="164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49"/>
          <p:cNvSpPr/>
          <p:nvPr/>
        </p:nvSpPr>
        <p:spPr>
          <a:xfrm>
            <a:off x="6905513" y="3940148"/>
            <a:ext cx="130554" cy="128016"/>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94" name="Google Shape;7894;p49"/>
          <p:cNvGrpSpPr/>
          <p:nvPr/>
        </p:nvGrpSpPr>
        <p:grpSpPr>
          <a:xfrm>
            <a:off x="7809758" y="3701767"/>
            <a:ext cx="95829" cy="155159"/>
            <a:chOff x="5059700" y="2334775"/>
            <a:chExt cx="40775" cy="66025"/>
          </a:xfrm>
        </p:grpSpPr>
        <p:sp>
          <p:nvSpPr>
            <p:cNvPr id="7895" name="Google Shape;7895;p49"/>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49"/>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49"/>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49"/>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49"/>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49"/>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49"/>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49"/>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49"/>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4" name="Google Shape;7904;p49"/>
          <p:cNvGrpSpPr/>
          <p:nvPr/>
        </p:nvGrpSpPr>
        <p:grpSpPr>
          <a:xfrm>
            <a:off x="7573328" y="3486918"/>
            <a:ext cx="84372" cy="153338"/>
            <a:chOff x="4959100" y="2243350"/>
            <a:chExt cx="35900" cy="65250"/>
          </a:xfrm>
        </p:grpSpPr>
        <p:sp>
          <p:nvSpPr>
            <p:cNvPr id="7905" name="Google Shape;7905;p49"/>
            <p:cNvSpPr/>
            <p:nvPr/>
          </p:nvSpPr>
          <p:spPr>
            <a:xfrm>
              <a:off x="4959100" y="2243350"/>
              <a:ext cx="7950" cy="6825"/>
            </a:xfrm>
            <a:custGeom>
              <a:rect b="b" l="l" r="r" t="t"/>
              <a:pathLst>
                <a:path extrusionOk="0" h="273" w="318">
                  <a:moveTo>
                    <a:pt x="180" y="0"/>
                  </a:moveTo>
                  <a:cubicBezTo>
                    <a:pt x="65" y="0"/>
                    <a:pt x="0" y="145"/>
                    <a:pt x="87" y="231"/>
                  </a:cubicBezTo>
                  <a:cubicBezTo>
                    <a:pt x="115" y="260"/>
                    <a:pt x="150" y="273"/>
                    <a:pt x="184" y="273"/>
                  </a:cubicBezTo>
                  <a:cubicBezTo>
                    <a:pt x="253" y="273"/>
                    <a:pt x="317" y="220"/>
                    <a:pt x="317" y="137"/>
                  </a:cubicBezTo>
                  <a:cubicBezTo>
                    <a:pt x="317" y="65"/>
                    <a:pt x="260" y="0"/>
                    <a:pt x="1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49"/>
            <p:cNvSpPr/>
            <p:nvPr/>
          </p:nvSpPr>
          <p:spPr>
            <a:xfrm>
              <a:off x="4959100" y="2253075"/>
              <a:ext cx="7950" cy="6850"/>
            </a:xfrm>
            <a:custGeom>
              <a:rect b="b" l="l" r="r" t="t"/>
              <a:pathLst>
                <a:path extrusionOk="0" h="274" w="318">
                  <a:moveTo>
                    <a:pt x="180" y="1"/>
                  </a:moveTo>
                  <a:cubicBezTo>
                    <a:pt x="65" y="1"/>
                    <a:pt x="0" y="145"/>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49"/>
            <p:cNvSpPr/>
            <p:nvPr/>
          </p:nvSpPr>
          <p:spPr>
            <a:xfrm>
              <a:off x="4959100" y="2262825"/>
              <a:ext cx="7950" cy="6825"/>
            </a:xfrm>
            <a:custGeom>
              <a:rect b="b" l="l" r="r" t="t"/>
              <a:pathLst>
                <a:path extrusionOk="0" h="273" w="318">
                  <a:moveTo>
                    <a:pt x="180" y="0"/>
                  </a:moveTo>
                  <a:cubicBezTo>
                    <a:pt x="65" y="0"/>
                    <a:pt x="0" y="145"/>
                    <a:pt x="87" y="231"/>
                  </a:cubicBezTo>
                  <a:cubicBezTo>
                    <a:pt x="115" y="260"/>
                    <a:pt x="150" y="273"/>
                    <a:pt x="184" y="273"/>
                  </a:cubicBezTo>
                  <a:cubicBezTo>
                    <a:pt x="253" y="273"/>
                    <a:pt x="317" y="220"/>
                    <a:pt x="317" y="137"/>
                  </a:cubicBezTo>
                  <a:cubicBezTo>
                    <a:pt x="317" y="65"/>
                    <a:pt x="260" y="0"/>
                    <a:pt x="1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49"/>
            <p:cNvSpPr/>
            <p:nvPr/>
          </p:nvSpPr>
          <p:spPr>
            <a:xfrm>
              <a:off x="4959100" y="2272550"/>
              <a:ext cx="7950" cy="6850"/>
            </a:xfrm>
            <a:custGeom>
              <a:rect b="b" l="l" r="r" t="t"/>
              <a:pathLst>
                <a:path extrusionOk="0" h="274" w="318">
                  <a:moveTo>
                    <a:pt x="180" y="1"/>
                  </a:moveTo>
                  <a:cubicBezTo>
                    <a:pt x="65" y="1"/>
                    <a:pt x="0" y="152"/>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49"/>
            <p:cNvSpPr/>
            <p:nvPr/>
          </p:nvSpPr>
          <p:spPr>
            <a:xfrm>
              <a:off x="4959150" y="2282475"/>
              <a:ext cx="7900" cy="6775"/>
            </a:xfrm>
            <a:custGeom>
              <a:rect b="b" l="l" r="r" t="t"/>
              <a:pathLst>
                <a:path extrusionOk="0" h="271" w="316">
                  <a:moveTo>
                    <a:pt x="171" y="0"/>
                  </a:moveTo>
                  <a:cubicBezTo>
                    <a:pt x="60" y="0"/>
                    <a:pt x="0" y="147"/>
                    <a:pt x="85" y="231"/>
                  </a:cubicBezTo>
                  <a:cubicBezTo>
                    <a:pt x="112" y="259"/>
                    <a:pt x="145" y="271"/>
                    <a:pt x="178" y="271"/>
                  </a:cubicBezTo>
                  <a:cubicBezTo>
                    <a:pt x="248" y="271"/>
                    <a:pt x="315" y="214"/>
                    <a:pt x="315" y="130"/>
                  </a:cubicBezTo>
                  <a:cubicBezTo>
                    <a:pt x="315" y="58"/>
                    <a:pt x="258" y="1"/>
                    <a:pt x="178" y="1"/>
                  </a:cubicBezTo>
                  <a:cubicBezTo>
                    <a:pt x="176" y="0"/>
                    <a:pt x="173" y="0"/>
                    <a:pt x="17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49"/>
            <p:cNvSpPr/>
            <p:nvPr/>
          </p:nvSpPr>
          <p:spPr>
            <a:xfrm>
              <a:off x="4959100" y="2292025"/>
              <a:ext cx="7950" cy="6850"/>
            </a:xfrm>
            <a:custGeom>
              <a:rect b="b" l="l" r="r" t="t"/>
              <a:pathLst>
                <a:path extrusionOk="0" h="274" w="318">
                  <a:moveTo>
                    <a:pt x="180" y="1"/>
                  </a:moveTo>
                  <a:cubicBezTo>
                    <a:pt x="65" y="1"/>
                    <a:pt x="0" y="145"/>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49"/>
            <p:cNvSpPr/>
            <p:nvPr/>
          </p:nvSpPr>
          <p:spPr>
            <a:xfrm>
              <a:off x="4959100" y="2301775"/>
              <a:ext cx="7950" cy="6825"/>
            </a:xfrm>
            <a:custGeom>
              <a:rect b="b" l="l" r="r" t="t"/>
              <a:pathLst>
                <a:path extrusionOk="0" h="273" w="318">
                  <a:moveTo>
                    <a:pt x="180" y="0"/>
                  </a:moveTo>
                  <a:cubicBezTo>
                    <a:pt x="65" y="0"/>
                    <a:pt x="0" y="145"/>
                    <a:pt x="87" y="231"/>
                  </a:cubicBezTo>
                  <a:cubicBezTo>
                    <a:pt x="115" y="260"/>
                    <a:pt x="150" y="272"/>
                    <a:pt x="184" y="272"/>
                  </a:cubicBezTo>
                  <a:cubicBezTo>
                    <a:pt x="253" y="272"/>
                    <a:pt x="317" y="219"/>
                    <a:pt x="317" y="137"/>
                  </a:cubicBezTo>
                  <a:cubicBezTo>
                    <a:pt x="317" y="58"/>
                    <a:pt x="260" y="0"/>
                    <a:pt x="1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49"/>
            <p:cNvSpPr/>
            <p:nvPr/>
          </p:nvSpPr>
          <p:spPr>
            <a:xfrm>
              <a:off x="4968475" y="2253075"/>
              <a:ext cx="7950" cy="6850"/>
            </a:xfrm>
            <a:custGeom>
              <a:rect b="b" l="l" r="r" t="t"/>
              <a:pathLst>
                <a:path extrusionOk="0" h="274" w="318">
                  <a:moveTo>
                    <a:pt x="180" y="1"/>
                  </a:moveTo>
                  <a:cubicBezTo>
                    <a:pt x="58" y="1"/>
                    <a:pt x="0" y="145"/>
                    <a:pt x="80" y="232"/>
                  </a:cubicBezTo>
                  <a:cubicBezTo>
                    <a:pt x="108" y="260"/>
                    <a:pt x="144" y="273"/>
                    <a:pt x="179" y="273"/>
                  </a:cubicBezTo>
                  <a:cubicBezTo>
                    <a:pt x="250" y="273"/>
                    <a:pt x="318" y="220"/>
                    <a:pt x="318" y="138"/>
                  </a:cubicBezTo>
                  <a:cubicBezTo>
                    <a:pt x="318" y="59"/>
                    <a:pt x="253" y="1"/>
                    <a:pt x="18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49"/>
            <p:cNvSpPr/>
            <p:nvPr/>
          </p:nvSpPr>
          <p:spPr>
            <a:xfrm>
              <a:off x="4968475" y="2262825"/>
              <a:ext cx="7950" cy="6825"/>
            </a:xfrm>
            <a:custGeom>
              <a:rect b="b" l="l" r="r" t="t"/>
              <a:pathLst>
                <a:path extrusionOk="0" h="273" w="318">
                  <a:moveTo>
                    <a:pt x="180" y="0"/>
                  </a:moveTo>
                  <a:cubicBezTo>
                    <a:pt x="58" y="0"/>
                    <a:pt x="0" y="145"/>
                    <a:pt x="80" y="231"/>
                  </a:cubicBezTo>
                  <a:cubicBezTo>
                    <a:pt x="108" y="260"/>
                    <a:pt x="144" y="273"/>
                    <a:pt x="179" y="273"/>
                  </a:cubicBezTo>
                  <a:cubicBezTo>
                    <a:pt x="250" y="273"/>
                    <a:pt x="318" y="220"/>
                    <a:pt x="318" y="137"/>
                  </a:cubicBezTo>
                  <a:cubicBezTo>
                    <a:pt x="318" y="65"/>
                    <a:pt x="253" y="0"/>
                    <a:pt x="1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49"/>
            <p:cNvSpPr/>
            <p:nvPr/>
          </p:nvSpPr>
          <p:spPr>
            <a:xfrm>
              <a:off x="4968475" y="2272550"/>
              <a:ext cx="7950" cy="6850"/>
            </a:xfrm>
            <a:custGeom>
              <a:rect b="b" l="l" r="r" t="t"/>
              <a:pathLst>
                <a:path extrusionOk="0" h="274" w="318">
                  <a:moveTo>
                    <a:pt x="180" y="1"/>
                  </a:moveTo>
                  <a:cubicBezTo>
                    <a:pt x="58" y="1"/>
                    <a:pt x="0" y="145"/>
                    <a:pt x="87" y="232"/>
                  </a:cubicBezTo>
                  <a:cubicBezTo>
                    <a:pt x="113" y="260"/>
                    <a:pt x="147" y="273"/>
                    <a:pt x="181" y="273"/>
                  </a:cubicBezTo>
                  <a:cubicBezTo>
                    <a:pt x="250" y="273"/>
                    <a:pt x="318" y="220"/>
                    <a:pt x="318" y="138"/>
                  </a:cubicBezTo>
                  <a:cubicBezTo>
                    <a:pt x="318" y="66"/>
                    <a:pt x="253" y="1"/>
                    <a:pt x="18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49"/>
            <p:cNvSpPr/>
            <p:nvPr/>
          </p:nvSpPr>
          <p:spPr>
            <a:xfrm>
              <a:off x="4968500" y="2282475"/>
              <a:ext cx="7925" cy="6775"/>
            </a:xfrm>
            <a:custGeom>
              <a:rect b="b" l="l" r="r" t="t"/>
              <a:pathLst>
                <a:path extrusionOk="0" h="271" w="317">
                  <a:moveTo>
                    <a:pt x="171" y="0"/>
                  </a:moveTo>
                  <a:cubicBezTo>
                    <a:pt x="54" y="0"/>
                    <a:pt x="1" y="147"/>
                    <a:pt x="79" y="231"/>
                  </a:cubicBezTo>
                  <a:cubicBezTo>
                    <a:pt x="106" y="259"/>
                    <a:pt x="140" y="271"/>
                    <a:pt x="173" y="271"/>
                  </a:cubicBezTo>
                  <a:cubicBezTo>
                    <a:pt x="246" y="271"/>
                    <a:pt x="317" y="214"/>
                    <a:pt x="317" y="130"/>
                  </a:cubicBezTo>
                  <a:cubicBezTo>
                    <a:pt x="317" y="58"/>
                    <a:pt x="252" y="1"/>
                    <a:pt x="179" y="1"/>
                  </a:cubicBezTo>
                  <a:cubicBezTo>
                    <a:pt x="177" y="0"/>
                    <a:pt x="174" y="0"/>
                    <a:pt x="17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49"/>
            <p:cNvSpPr/>
            <p:nvPr/>
          </p:nvSpPr>
          <p:spPr>
            <a:xfrm>
              <a:off x="4968475" y="2292025"/>
              <a:ext cx="7950" cy="6850"/>
            </a:xfrm>
            <a:custGeom>
              <a:rect b="b" l="l" r="r" t="t"/>
              <a:pathLst>
                <a:path extrusionOk="0" h="274" w="318">
                  <a:moveTo>
                    <a:pt x="180" y="1"/>
                  </a:moveTo>
                  <a:cubicBezTo>
                    <a:pt x="58" y="1"/>
                    <a:pt x="0" y="145"/>
                    <a:pt x="80" y="232"/>
                  </a:cubicBezTo>
                  <a:cubicBezTo>
                    <a:pt x="108" y="260"/>
                    <a:pt x="144" y="273"/>
                    <a:pt x="179" y="273"/>
                  </a:cubicBezTo>
                  <a:cubicBezTo>
                    <a:pt x="250" y="273"/>
                    <a:pt x="318" y="220"/>
                    <a:pt x="318" y="138"/>
                  </a:cubicBezTo>
                  <a:cubicBezTo>
                    <a:pt x="318" y="59"/>
                    <a:pt x="253" y="1"/>
                    <a:pt x="18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49"/>
            <p:cNvSpPr/>
            <p:nvPr/>
          </p:nvSpPr>
          <p:spPr>
            <a:xfrm>
              <a:off x="4977650" y="2262825"/>
              <a:ext cx="7975" cy="6825"/>
            </a:xfrm>
            <a:custGeom>
              <a:rect b="b" l="l" r="r" t="t"/>
              <a:pathLst>
                <a:path extrusionOk="0" h="273" w="319">
                  <a:moveTo>
                    <a:pt x="181" y="0"/>
                  </a:moveTo>
                  <a:cubicBezTo>
                    <a:pt x="66" y="0"/>
                    <a:pt x="1" y="145"/>
                    <a:pt x="88" y="231"/>
                  </a:cubicBezTo>
                  <a:cubicBezTo>
                    <a:pt x="116" y="260"/>
                    <a:pt x="151" y="273"/>
                    <a:pt x="185" y="273"/>
                  </a:cubicBezTo>
                  <a:cubicBezTo>
                    <a:pt x="254" y="273"/>
                    <a:pt x="318" y="220"/>
                    <a:pt x="318" y="137"/>
                  </a:cubicBezTo>
                  <a:cubicBezTo>
                    <a:pt x="318" y="65"/>
                    <a:pt x="261"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49"/>
            <p:cNvSpPr/>
            <p:nvPr/>
          </p:nvSpPr>
          <p:spPr>
            <a:xfrm>
              <a:off x="4977650" y="2272550"/>
              <a:ext cx="7975" cy="6850"/>
            </a:xfrm>
            <a:custGeom>
              <a:rect b="b" l="l" r="r" t="t"/>
              <a:pathLst>
                <a:path extrusionOk="0" h="274" w="319">
                  <a:moveTo>
                    <a:pt x="181" y="1"/>
                  </a:moveTo>
                  <a:cubicBezTo>
                    <a:pt x="66" y="1"/>
                    <a:pt x="1" y="152"/>
                    <a:pt x="88" y="232"/>
                  </a:cubicBezTo>
                  <a:cubicBezTo>
                    <a:pt x="116" y="260"/>
                    <a:pt x="151" y="273"/>
                    <a:pt x="185" y="273"/>
                  </a:cubicBezTo>
                  <a:cubicBezTo>
                    <a:pt x="254" y="273"/>
                    <a:pt x="318" y="220"/>
                    <a:pt x="318" y="138"/>
                  </a:cubicBezTo>
                  <a:cubicBezTo>
                    <a:pt x="318" y="59"/>
                    <a:pt x="261" y="1"/>
                    <a:pt x="18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49"/>
            <p:cNvSpPr/>
            <p:nvPr/>
          </p:nvSpPr>
          <p:spPr>
            <a:xfrm>
              <a:off x="4977700" y="2282475"/>
              <a:ext cx="7925" cy="6775"/>
            </a:xfrm>
            <a:custGeom>
              <a:rect b="b" l="l" r="r" t="t"/>
              <a:pathLst>
                <a:path extrusionOk="0" h="271" w="317">
                  <a:moveTo>
                    <a:pt x="171" y="0"/>
                  </a:moveTo>
                  <a:cubicBezTo>
                    <a:pt x="61" y="0"/>
                    <a:pt x="1" y="147"/>
                    <a:pt x="86" y="231"/>
                  </a:cubicBezTo>
                  <a:cubicBezTo>
                    <a:pt x="113" y="259"/>
                    <a:pt x="146" y="271"/>
                    <a:pt x="179" y="271"/>
                  </a:cubicBezTo>
                  <a:cubicBezTo>
                    <a:pt x="249" y="271"/>
                    <a:pt x="316" y="214"/>
                    <a:pt x="316" y="130"/>
                  </a:cubicBezTo>
                  <a:cubicBezTo>
                    <a:pt x="316" y="58"/>
                    <a:pt x="259" y="1"/>
                    <a:pt x="179" y="1"/>
                  </a:cubicBezTo>
                  <a:cubicBezTo>
                    <a:pt x="177" y="0"/>
                    <a:pt x="174" y="0"/>
                    <a:pt x="17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49"/>
            <p:cNvSpPr/>
            <p:nvPr/>
          </p:nvSpPr>
          <p:spPr>
            <a:xfrm>
              <a:off x="4987050" y="2272550"/>
              <a:ext cx="7950" cy="6850"/>
            </a:xfrm>
            <a:custGeom>
              <a:rect b="b" l="l" r="r" t="t"/>
              <a:pathLst>
                <a:path extrusionOk="0" h="274" w="318">
                  <a:moveTo>
                    <a:pt x="180" y="1"/>
                  </a:moveTo>
                  <a:cubicBezTo>
                    <a:pt x="58" y="1"/>
                    <a:pt x="0" y="152"/>
                    <a:pt x="87" y="232"/>
                  </a:cubicBezTo>
                  <a:cubicBezTo>
                    <a:pt x="115" y="260"/>
                    <a:pt x="150" y="273"/>
                    <a:pt x="184" y="273"/>
                  </a:cubicBezTo>
                  <a:cubicBezTo>
                    <a:pt x="253" y="273"/>
                    <a:pt x="317" y="220"/>
                    <a:pt x="317" y="138"/>
                  </a:cubicBezTo>
                  <a:cubicBezTo>
                    <a:pt x="317" y="59"/>
                    <a:pt x="252" y="1"/>
                    <a:pt x="18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1" name="Google Shape;7921;p49"/>
          <p:cNvGrpSpPr/>
          <p:nvPr/>
        </p:nvGrpSpPr>
        <p:grpSpPr>
          <a:xfrm>
            <a:off x="7758054" y="3926309"/>
            <a:ext cx="178498" cy="154747"/>
            <a:chOff x="5037700" y="2430325"/>
            <a:chExt cx="75950" cy="65850"/>
          </a:xfrm>
        </p:grpSpPr>
        <p:sp>
          <p:nvSpPr>
            <p:cNvPr id="7922" name="Google Shape;7922;p49"/>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49"/>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4" name="Google Shape;7924;p49"/>
          <p:cNvGrpSpPr/>
          <p:nvPr/>
        </p:nvGrpSpPr>
        <p:grpSpPr>
          <a:xfrm>
            <a:off x="7098294" y="3718275"/>
            <a:ext cx="216160" cy="122024"/>
            <a:chOff x="4756975" y="2341800"/>
            <a:chExt cx="91975" cy="51925"/>
          </a:xfrm>
        </p:grpSpPr>
        <p:sp>
          <p:nvSpPr>
            <p:cNvPr id="7925" name="Google Shape;7925;p49"/>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49"/>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49"/>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49"/>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49"/>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49"/>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49"/>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49"/>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49"/>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49"/>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49"/>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49"/>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49"/>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49"/>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49"/>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49"/>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49"/>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49"/>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49"/>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49"/>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5" name="Google Shape;7945;p49"/>
          <p:cNvGrpSpPr/>
          <p:nvPr/>
        </p:nvGrpSpPr>
        <p:grpSpPr>
          <a:xfrm>
            <a:off x="7536841" y="4128468"/>
            <a:ext cx="231906" cy="191995"/>
            <a:chOff x="4943575" y="2516350"/>
            <a:chExt cx="98675" cy="81700"/>
          </a:xfrm>
        </p:grpSpPr>
        <p:sp>
          <p:nvSpPr>
            <p:cNvPr id="7946" name="Google Shape;7946;p49"/>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49"/>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49"/>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49"/>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49"/>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49"/>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49"/>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49"/>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49"/>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49"/>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49"/>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49"/>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49"/>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49"/>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49"/>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49"/>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49"/>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49"/>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49"/>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49"/>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49"/>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49"/>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49"/>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49"/>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49"/>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49"/>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49"/>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49"/>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49"/>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49"/>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49"/>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49"/>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49"/>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49"/>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49"/>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49"/>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49"/>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49"/>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49"/>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49"/>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49"/>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49"/>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49"/>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49"/>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49"/>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49"/>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49"/>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49"/>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49"/>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49"/>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49"/>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49"/>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49"/>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49"/>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49"/>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49"/>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49"/>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49"/>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49"/>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49"/>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49"/>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49"/>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49"/>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49"/>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49"/>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49"/>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49"/>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49"/>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49"/>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49"/>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49"/>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49"/>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49"/>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49"/>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49"/>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49"/>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49"/>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49"/>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24" name="Google Shape;8024;p49"/>
          <p:cNvSpPr/>
          <p:nvPr/>
        </p:nvSpPr>
        <p:spPr>
          <a:xfrm>
            <a:off x="6082403" y="3546377"/>
            <a:ext cx="224861" cy="294399"/>
          </a:xfrm>
          <a:custGeom>
            <a:rect b="b" l="l" r="r" t="t"/>
            <a:pathLst>
              <a:path extrusionOk="0" h="17883" w="13659">
                <a:moveTo>
                  <a:pt x="6026" y="1"/>
                </a:moveTo>
                <a:lnTo>
                  <a:pt x="7644" y="1229"/>
                </a:lnTo>
                <a:cubicBezTo>
                  <a:pt x="6336" y="1768"/>
                  <a:pt x="5131" y="2548"/>
                  <a:pt x="4109" y="3536"/>
                </a:cubicBezTo>
                <a:cubicBezTo>
                  <a:pt x="2767" y="4787"/>
                  <a:pt x="1745" y="6347"/>
                  <a:pt x="1148" y="8081"/>
                </a:cubicBezTo>
                <a:cubicBezTo>
                  <a:pt x="1" y="11512"/>
                  <a:pt x="701" y="15254"/>
                  <a:pt x="2698" y="17882"/>
                </a:cubicBezTo>
                <a:cubicBezTo>
                  <a:pt x="1206" y="14944"/>
                  <a:pt x="1332" y="11409"/>
                  <a:pt x="2801" y="8804"/>
                </a:cubicBezTo>
                <a:cubicBezTo>
                  <a:pt x="3524" y="7518"/>
                  <a:pt x="4546" y="6428"/>
                  <a:pt x="5785" y="5636"/>
                </a:cubicBezTo>
                <a:cubicBezTo>
                  <a:pt x="6749" y="5005"/>
                  <a:pt x="7828" y="4568"/>
                  <a:pt x="8964" y="4362"/>
                </a:cubicBezTo>
                <a:lnTo>
                  <a:pt x="8964" y="4362"/>
                </a:lnTo>
                <a:lnTo>
                  <a:pt x="8620" y="6003"/>
                </a:lnTo>
                <a:lnTo>
                  <a:pt x="13658" y="678"/>
                </a:lnTo>
                <a:lnTo>
                  <a:pt x="60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49"/>
          <p:cNvSpPr/>
          <p:nvPr/>
        </p:nvSpPr>
        <p:spPr>
          <a:xfrm>
            <a:off x="6298589" y="3413951"/>
            <a:ext cx="176478" cy="306482"/>
          </a:xfrm>
          <a:custGeom>
            <a:rect b="b" l="l" r="r" t="t"/>
            <a:pathLst>
              <a:path extrusionOk="0" h="18617" w="10720">
                <a:moveTo>
                  <a:pt x="0" y="0"/>
                </a:moveTo>
                <a:cubicBezTo>
                  <a:pt x="2686" y="1722"/>
                  <a:pt x="4625" y="4120"/>
                  <a:pt x="5567" y="6680"/>
                </a:cubicBezTo>
                <a:cubicBezTo>
                  <a:pt x="6370" y="8837"/>
                  <a:pt x="6462" y="11202"/>
                  <a:pt x="5831" y="13428"/>
                </a:cubicBezTo>
                <a:lnTo>
                  <a:pt x="4717" y="12545"/>
                </a:lnTo>
                <a:lnTo>
                  <a:pt x="6496" y="18616"/>
                </a:lnTo>
                <a:lnTo>
                  <a:pt x="10720" y="13463"/>
                </a:lnTo>
                <a:lnTo>
                  <a:pt x="9136" y="13991"/>
                </a:lnTo>
                <a:cubicBezTo>
                  <a:pt x="9354" y="11225"/>
                  <a:pt x="8688" y="8459"/>
                  <a:pt x="7219" y="6106"/>
                </a:cubicBezTo>
                <a:cubicBezTo>
                  <a:pt x="5589" y="3443"/>
                  <a:pt x="3007" y="1308"/>
                  <a:pt x="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49"/>
          <p:cNvSpPr/>
          <p:nvPr/>
        </p:nvSpPr>
        <p:spPr>
          <a:xfrm>
            <a:off x="6261266" y="3743741"/>
            <a:ext cx="312343" cy="104570"/>
          </a:xfrm>
          <a:custGeom>
            <a:rect b="b" l="l" r="r" t="t"/>
            <a:pathLst>
              <a:path extrusionOk="0" h="6352" w="18973">
                <a:moveTo>
                  <a:pt x="3290" y="0"/>
                </a:moveTo>
                <a:cubicBezTo>
                  <a:pt x="2194" y="0"/>
                  <a:pt x="1096" y="51"/>
                  <a:pt x="1" y="153"/>
                </a:cubicBezTo>
                <a:cubicBezTo>
                  <a:pt x="4936" y="773"/>
                  <a:pt x="9676" y="2483"/>
                  <a:pt x="13865" y="5169"/>
                </a:cubicBezTo>
                <a:lnTo>
                  <a:pt x="12867" y="5949"/>
                </a:lnTo>
                <a:lnTo>
                  <a:pt x="18973" y="6351"/>
                </a:lnTo>
                <a:lnTo>
                  <a:pt x="15839" y="1037"/>
                </a:lnTo>
                <a:lnTo>
                  <a:pt x="15575" y="2208"/>
                </a:lnTo>
                <a:cubicBezTo>
                  <a:pt x="11637" y="744"/>
                  <a:pt x="7476" y="0"/>
                  <a:pt x="32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49"/>
          <p:cNvSpPr/>
          <p:nvPr/>
        </p:nvSpPr>
        <p:spPr>
          <a:xfrm>
            <a:off x="6125440" y="4176064"/>
            <a:ext cx="324443" cy="114760"/>
          </a:xfrm>
          <a:custGeom>
            <a:rect b="b" l="l" r="r" t="t"/>
            <a:pathLst>
              <a:path extrusionOk="0" h="6971" w="19708">
                <a:moveTo>
                  <a:pt x="1" y="0"/>
                </a:moveTo>
                <a:lnTo>
                  <a:pt x="1" y="0"/>
                </a:lnTo>
                <a:cubicBezTo>
                  <a:pt x="104" y="333"/>
                  <a:pt x="667" y="5544"/>
                  <a:pt x="667" y="5544"/>
                </a:cubicBezTo>
                <a:lnTo>
                  <a:pt x="1355" y="4350"/>
                </a:lnTo>
                <a:cubicBezTo>
                  <a:pt x="1470" y="4465"/>
                  <a:pt x="1585" y="4580"/>
                  <a:pt x="1699" y="4694"/>
                </a:cubicBezTo>
                <a:cubicBezTo>
                  <a:pt x="2055" y="5050"/>
                  <a:pt x="2446" y="5360"/>
                  <a:pt x="2847" y="5658"/>
                </a:cubicBezTo>
                <a:cubicBezTo>
                  <a:pt x="3272" y="5945"/>
                  <a:pt x="3708" y="6198"/>
                  <a:pt x="4179" y="6416"/>
                </a:cubicBezTo>
                <a:cubicBezTo>
                  <a:pt x="4661" y="6623"/>
                  <a:pt x="5166" y="6783"/>
                  <a:pt x="5671" y="6875"/>
                </a:cubicBezTo>
                <a:cubicBezTo>
                  <a:pt x="6037" y="6940"/>
                  <a:pt x="6408" y="6971"/>
                  <a:pt x="6782" y="6971"/>
                </a:cubicBezTo>
                <a:cubicBezTo>
                  <a:pt x="6935" y="6971"/>
                  <a:pt x="7089" y="6965"/>
                  <a:pt x="7243" y="6955"/>
                </a:cubicBezTo>
                <a:cubicBezTo>
                  <a:pt x="7771" y="6909"/>
                  <a:pt x="8287" y="6783"/>
                  <a:pt x="8781" y="6577"/>
                </a:cubicBezTo>
                <a:cubicBezTo>
                  <a:pt x="9263" y="6370"/>
                  <a:pt x="9711" y="6095"/>
                  <a:pt x="10101" y="5739"/>
                </a:cubicBezTo>
                <a:cubicBezTo>
                  <a:pt x="10457" y="5429"/>
                  <a:pt x="10778" y="5085"/>
                  <a:pt x="11076" y="4717"/>
                </a:cubicBezTo>
                <a:cubicBezTo>
                  <a:pt x="11363" y="4362"/>
                  <a:pt x="11616" y="4029"/>
                  <a:pt x="11880" y="3696"/>
                </a:cubicBezTo>
                <a:cubicBezTo>
                  <a:pt x="12006" y="3547"/>
                  <a:pt x="12144" y="3386"/>
                  <a:pt x="12282" y="3237"/>
                </a:cubicBezTo>
                <a:cubicBezTo>
                  <a:pt x="12350" y="3168"/>
                  <a:pt x="12419" y="3099"/>
                  <a:pt x="12488" y="3030"/>
                </a:cubicBezTo>
                <a:lnTo>
                  <a:pt x="12695" y="2824"/>
                </a:lnTo>
                <a:cubicBezTo>
                  <a:pt x="13303" y="2284"/>
                  <a:pt x="14003" y="1871"/>
                  <a:pt x="14761" y="1584"/>
                </a:cubicBezTo>
                <a:cubicBezTo>
                  <a:pt x="15541" y="1297"/>
                  <a:pt x="16367" y="1136"/>
                  <a:pt x="17205" y="1125"/>
                </a:cubicBezTo>
                <a:cubicBezTo>
                  <a:pt x="17234" y="1125"/>
                  <a:pt x="17262" y="1124"/>
                  <a:pt x="17291" y="1124"/>
                </a:cubicBezTo>
                <a:cubicBezTo>
                  <a:pt x="18111" y="1124"/>
                  <a:pt x="18931" y="1284"/>
                  <a:pt x="19707" y="1573"/>
                </a:cubicBezTo>
                <a:cubicBezTo>
                  <a:pt x="18927" y="1148"/>
                  <a:pt x="18089" y="872"/>
                  <a:pt x="17228" y="758"/>
                </a:cubicBezTo>
                <a:cubicBezTo>
                  <a:pt x="16902" y="720"/>
                  <a:pt x="16575" y="701"/>
                  <a:pt x="16248" y="701"/>
                </a:cubicBezTo>
                <a:cubicBezTo>
                  <a:pt x="15678" y="701"/>
                  <a:pt x="15109" y="760"/>
                  <a:pt x="14554" y="884"/>
                </a:cubicBezTo>
                <a:cubicBezTo>
                  <a:pt x="13659" y="1079"/>
                  <a:pt x="12798" y="1446"/>
                  <a:pt x="12029" y="1951"/>
                </a:cubicBezTo>
                <a:lnTo>
                  <a:pt x="11742" y="2158"/>
                </a:lnTo>
                <a:cubicBezTo>
                  <a:pt x="11650" y="2227"/>
                  <a:pt x="11558" y="2307"/>
                  <a:pt x="11467" y="2376"/>
                </a:cubicBezTo>
                <a:cubicBezTo>
                  <a:pt x="11283" y="2514"/>
                  <a:pt x="11122" y="2674"/>
                  <a:pt x="10950" y="2824"/>
                </a:cubicBezTo>
                <a:cubicBezTo>
                  <a:pt x="10617" y="3133"/>
                  <a:pt x="10319" y="3432"/>
                  <a:pt x="10009" y="3719"/>
                </a:cubicBezTo>
                <a:cubicBezTo>
                  <a:pt x="9722" y="3983"/>
                  <a:pt x="9424" y="4224"/>
                  <a:pt x="9102" y="4442"/>
                </a:cubicBezTo>
                <a:cubicBezTo>
                  <a:pt x="8815" y="4625"/>
                  <a:pt x="8494" y="4775"/>
                  <a:pt x="8173" y="4855"/>
                </a:cubicBezTo>
                <a:cubicBezTo>
                  <a:pt x="7908" y="4919"/>
                  <a:pt x="7643" y="4954"/>
                  <a:pt x="7384" y="4954"/>
                </a:cubicBezTo>
                <a:cubicBezTo>
                  <a:pt x="7317" y="4954"/>
                  <a:pt x="7251" y="4952"/>
                  <a:pt x="7186" y="4947"/>
                </a:cubicBezTo>
                <a:cubicBezTo>
                  <a:pt x="6841" y="4924"/>
                  <a:pt x="6497" y="4855"/>
                  <a:pt x="6176" y="4752"/>
                </a:cubicBezTo>
                <a:cubicBezTo>
                  <a:pt x="5854" y="4637"/>
                  <a:pt x="5544" y="4488"/>
                  <a:pt x="5257" y="4304"/>
                </a:cubicBezTo>
                <a:cubicBezTo>
                  <a:pt x="4959" y="4120"/>
                  <a:pt x="4684" y="3902"/>
                  <a:pt x="4431" y="3661"/>
                </a:cubicBezTo>
                <a:cubicBezTo>
                  <a:pt x="4167" y="3409"/>
                  <a:pt x="3926" y="3133"/>
                  <a:pt x="3697" y="2847"/>
                </a:cubicBezTo>
                <a:cubicBezTo>
                  <a:pt x="3651" y="2778"/>
                  <a:pt x="3593" y="2709"/>
                  <a:pt x="3547" y="2640"/>
                </a:cubicBezTo>
                <a:cubicBezTo>
                  <a:pt x="4362" y="2491"/>
                  <a:pt x="5212" y="2330"/>
                  <a:pt x="5097" y="2330"/>
                </a:cubicBezTo>
                <a:cubicBezTo>
                  <a:pt x="4879" y="2330"/>
                  <a:pt x="1" y="0"/>
                  <a:pt x="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49"/>
          <p:cNvSpPr/>
          <p:nvPr/>
        </p:nvSpPr>
        <p:spPr>
          <a:xfrm>
            <a:off x="6139825" y="3928380"/>
            <a:ext cx="402080" cy="118859"/>
          </a:xfrm>
          <a:custGeom>
            <a:rect b="b" l="l" r="r" t="t"/>
            <a:pathLst>
              <a:path extrusionOk="0" h="7220" w="24424">
                <a:moveTo>
                  <a:pt x="17136" y="1"/>
                </a:moveTo>
                <a:lnTo>
                  <a:pt x="18295" y="1171"/>
                </a:lnTo>
                <a:lnTo>
                  <a:pt x="0" y="7220"/>
                </a:lnTo>
                <a:lnTo>
                  <a:pt x="19385" y="4431"/>
                </a:lnTo>
                <a:lnTo>
                  <a:pt x="19385" y="4431"/>
                </a:lnTo>
                <a:lnTo>
                  <a:pt x="19018" y="6003"/>
                </a:lnTo>
                <a:lnTo>
                  <a:pt x="24424" y="1160"/>
                </a:lnTo>
                <a:lnTo>
                  <a:pt x="1713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49"/>
          <p:cNvSpPr/>
          <p:nvPr/>
        </p:nvSpPr>
        <p:spPr>
          <a:xfrm>
            <a:off x="6390535" y="2348043"/>
            <a:ext cx="160806" cy="148360"/>
          </a:xfrm>
          <a:custGeom>
            <a:rect b="b" l="l" r="r" t="t"/>
            <a:pathLst>
              <a:path extrusionOk="0" h="9012" w="9768">
                <a:moveTo>
                  <a:pt x="9768" y="0"/>
                </a:moveTo>
                <a:lnTo>
                  <a:pt x="9768" y="0"/>
                </a:lnTo>
                <a:cubicBezTo>
                  <a:pt x="9435" y="1171"/>
                  <a:pt x="9033" y="2330"/>
                  <a:pt x="8551" y="3443"/>
                </a:cubicBezTo>
                <a:cubicBezTo>
                  <a:pt x="8310" y="3983"/>
                  <a:pt x="8046" y="4522"/>
                  <a:pt x="7748" y="5027"/>
                </a:cubicBezTo>
                <a:cubicBezTo>
                  <a:pt x="7461" y="5521"/>
                  <a:pt x="7116" y="5968"/>
                  <a:pt x="6726" y="6382"/>
                </a:cubicBezTo>
                <a:cubicBezTo>
                  <a:pt x="6393" y="6737"/>
                  <a:pt x="5980" y="7001"/>
                  <a:pt x="5521" y="7151"/>
                </a:cubicBezTo>
                <a:cubicBezTo>
                  <a:pt x="5414" y="7177"/>
                  <a:pt x="5305" y="7191"/>
                  <a:pt x="5196" y="7191"/>
                </a:cubicBezTo>
                <a:cubicBezTo>
                  <a:pt x="4932" y="7191"/>
                  <a:pt x="4670" y="7113"/>
                  <a:pt x="4442" y="6967"/>
                </a:cubicBezTo>
                <a:cubicBezTo>
                  <a:pt x="4086" y="6726"/>
                  <a:pt x="3788" y="6416"/>
                  <a:pt x="3581" y="6037"/>
                </a:cubicBezTo>
                <a:cubicBezTo>
                  <a:pt x="3478" y="5865"/>
                  <a:pt x="3398" y="5693"/>
                  <a:pt x="3340" y="5498"/>
                </a:cubicBezTo>
                <a:lnTo>
                  <a:pt x="3340" y="5498"/>
                </a:lnTo>
                <a:lnTo>
                  <a:pt x="4488" y="5704"/>
                </a:lnTo>
                <a:lnTo>
                  <a:pt x="4488" y="5704"/>
                </a:lnTo>
                <a:lnTo>
                  <a:pt x="1022" y="1733"/>
                </a:lnTo>
                <a:lnTo>
                  <a:pt x="0" y="6818"/>
                </a:lnTo>
                <a:lnTo>
                  <a:pt x="884" y="6175"/>
                </a:lnTo>
                <a:cubicBezTo>
                  <a:pt x="930" y="6290"/>
                  <a:pt x="976" y="6382"/>
                  <a:pt x="1033" y="6485"/>
                </a:cubicBezTo>
                <a:cubicBezTo>
                  <a:pt x="1217" y="6829"/>
                  <a:pt x="1447" y="7162"/>
                  <a:pt x="1711" y="7461"/>
                </a:cubicBezTo>
                <a:cubicBezTo>
                  <a:pt x="1975" y="7759"/>
                  <a:pt x="2261" y="8023"/>
                  <a:pt x="2583" y="8241"/>
                </a:cubicBezTo>
                <a:cubicBezTo>
                  <a:pt x="2916" y="8482"/>
                  <a:pt x="3271" y="8677"/>
                  <a:pt x="3650" y="8815"/>
                </a:cubicBezTo>
                <a:cubicBezTo>
                  <a:pt x="4023" y="8943"/>
                  <a:pt x="4426" y="9011"/>
                  <a:pt x="4821" y="9011"/>
                </a:cubicBezTo>
                <a:cubicBezTo>
                  <a:pt x="4852" y="9011"/>
                  <a:pt x="4882" y="9011"/>
                  <a:pt x="4913" y="9010"/>
                </a:cubicBezTo>
                <a:cubicBezTo>
                  <a:pt x="5337" y="8987"/>
                  <a:pt x="5751" y="8884"/>
                  <a:pt x="6141" y="8700"/>
                </a:cubicBezTo>
                <a:cubicBezTo>
                  <a:pt x="6485" y="8528"/>
                  <a:pt x="6806" y="8298"/>
                  <a:pt x="7082" y="8034"/>
                </a:cubicBezTo>
                <a:cubicBezTo>
                  <a:pt x="7334" y="7782"/>
                  <a:pt x="7564" y="7518"/>
                  <a:pt x="7759" y="7219"/>
                </a:cubicBezTo>
                <a:cubicBezTo>
                  <a:pt x="8126" y="6669"/>
                  <a:pt x="8425" y="6072"/>
                  <a:pt x="8643" y="5463"/>
                </a:cubicBezTo>
                <a:cubicBezTo>
                  <a:pt x="8861" y="4867"/>
                  <a:pt x="9045" y="4258"/>
                  <a:pt x="9194" y="3650"/>
                </a:cubicBezTo>
                <a:cubicBezTo>
                  <a:pt x="9458" y="2445"/>
                  <a:pt x="9653" y="1228"/>
                  <a:pt x="976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49"/>
          <p:cNvSpPr/>
          <p:nvPr/>
        </p:nvSpPr>
        <p:spPr>
          <a:xfrm>
            <a:off x="6096669" y="3304801"/>
            <a:ext cx="195575" cy="188068"/>
          </a:xfrm>
          <a:custGeom>
            <a:rect b="b" l="l" r="r" t="t"/>
            <a:pathLst>
              <a:path extrusionOk="0" h="11424" w="11880">
                <a:moveTo>
                  <a:pt x="11716" y="1"/>
                </a:moveTo>
                <a:cubicBezTo>
                  <a:pt x="11218" y="1"/>
                  <a:pt x="10716" y="96"/>
                  <a:pt x="10261" y="302"/>
                </a:cubicBezTo>
                <a:cubicBezTo>
                  <a:pt x="9733" y="566"/>
                  <a:pt x="9286" y="945"/>
                  <a:pt x="8930" y="1416"/>
                </a:cubicBezTo>
                <a:cubicBezTo>
                  <a:pt x="8586" y="1875"/>
                  <a:pt x="8287" y="2357"/>
                  <a:pt x="8046" y="2885"/>
                </a:cubicBezTo>
                <a:cubicBezTo>
                  <a:pt x="7805" y="3378"/>
                  <a:pt x="7587" y="3883"/>
                  <a:pt x="7380" y="4365"/>
                </a:cubicBezTo>
                <a:cubicBezTo>
                  <a:pt x="7174" y="4824"/>
                  <a:pt x="6956" y="5284"/>
                  <a:pt x="6715" y="5720"/>
                </a:cubicBezTo>
                <a:cubicBezTo>
                  <a:pt x="6508" y="6098"/>
                  <a:pt x="6256" y="6443"/>
                  <a:pt x="5946" y="6741"/>
                </a:cubicBezTo>
                <a:cubicBezTo>
                  <a:pt x="5716" y="6959"/>
                  <a:pt x="5429" y="7108"/>
                  <a:pt x="5119" y="7189"/>
                </a:cubicBezTo>
                <a:cubicBezTo>
                  <a:pt x="5005" y="7212"/>
                  <a:pt x="4890" y="7223"/>
                  <a:pt x="4775" y="7235"/>
                </a:cubicBezTo>
                <a:lnTo>
                  <a:pt x="4844" y="5766"/>
                </a:lnTo>
                <a:lnTo>
                  <a:pt x="4844" y="5766"/>
                </a:lnTo>
                <a:cubicBezTo>
                  <a:pt x="4660" y="5984"/>
                  <a:pt x="1" y="10070"/>
                  <a:pt x="1" y="10070"/>
                </a:cubicBezTo>
                <a:lnTo>
                  <a:pt x="6520" y="11424"/>
                </a:lnTo>
                <a:lnTo>
                  <a:pt x="5831" y="10379"/>
                </a:lnTo>
                <a:cubicBezTo>
                  <a:pt x="6107" y="10253"/>
                  <a:pt x="6370" y="10115"/>
                  <a:pt x="6623" y="9943"/>
                </a:cubicBezTo>
                <a:cubicBezTo>
                  <a:pt x="7254" y="9530"/>
                  <a:pt x="7771" y="8968"/>
                  <a:pt x="8138" y="8302"/>
                </a:cubicBezTo>
                <a:cubicBezTo>
                  <a:pt x="8448" y="7740"/>
                  <a:pt x="8677" y="7143"/>
                  <a:pt x="8815" y="6523"/>
                </a:cubicBezTo>
                <a:cubicBezTo>
                  <a:pt x="8964" y="5949"/>
                  <a:pt x="9033" y="5387"/>
                  <a:pt x="9102" y="4859"/>
                </a:cubicBezTo>
                <a:cubicBezTo>
                  <a:pt x="9251" y="3792"/>
                  <a:pt x="9355" y="2782"/>
                  <a:pt x="9699" y="1875"/>
                </a:cubicBezTo>
                <a:cubicBezTo>
                  <a:pt x="9871" y="1416"/>
                  <a:pt x="10147" y="1003"/>
                  <a:pt x="10502" y="681"/>
                </a:cubicBezTo>
                <a:cubicBezTo>
                  <a:pt x="10904" y="348"/>
                  <a:pt x="11375" y="119"/>
                  <a:pt x="11880" y="4"/>
                </a:cubicBezTo>
                <a:cubicBezTo>
                  <a:pt x="11825" y="2"/>
                  <a:pt x="11770" y="1"/>
                  <a:pt x="1171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49"/>
          <p:cNvSpPr/>
          <p:nvPr/>
        </p:nvSpPr>
        <p:spPr>
          <a:xfrm>
            <a:off x="6391292" y="2613093"/>
            <a:ext cx="150978" cy="225437"/>
          </a:xfrm>
          <a:custGeom>
            <a:rect b="b" l="l" r="r" t="t"/>
            <a:pathLst>
              <a:path extrusionOk="0" h="13694" w="9171">
                <a:moveTo>
                  <a:pt x="0" y="1"/>
                </a:moveTo>
                <a:lnTo>
                  <a:pt x="2399" y="4236"/>
                </a:lnTo>
                <a:lnTo>
                  <a:pt x="2502" y="2996"/>
                </a:lnTo>
                <a:cubicBezTo>
                  <a:pt x="3604" y="3593"/>
                  <a:pt x="4637" y="4305"/>
                  <a:pt x="5613" y="5108"/>
                </a:cubicBezTo>
                <a:cubicBezTo>
                  <a:pt x="6164" y="5567"/>
                  <a:pt x="6669" y="6084"/>
                  <a:pt x="7105" y="6658"/>
                </a:cubicBezTo>
                <a:cubicBezTo>
                  <a:pt x="7518" y="7220"/>
                  <a:pt x="7839" y="7840"/>
                  <a:pt x="7943" y="8483"/>
                </a:cubicBezTo>
                <a:cubicBezTo>
                  <a:pt x="7989" y="8792"/>
                  <a:pt x="7977" y="9114"/>
                  <a:pt x="7908" y="9435"/>
                </a:cubicBezTo>
                <a:cubicBezTo>
                  <a:pt x="7862" y="9596"/>
                  <a:pt x="7816" y="9745"/>
                  <a:pt x="7748" y="9894"/>
                </a:cubicBezTo>
                <a:cubicBezTo>
                  <a:pt x="7679" y="10055"/>
                  <a:pt x="7598" y="10204"/>
                  <a:pt x="7507" y="10353"/>
                </a:cubicBezTo>
                <a:cubicBezTo>
                  <a:pt x="7082" y="10950"/>
                  <a:pt x="6542" y="11455"/>
                  <a:pt x="5923" y="11845"/>
                </a:cubicBezTo>
                <a:cubicBezTo>
                  <a:pt x="5280" y="12270"/>
                  <a:pt x="4591" y="12626"/>
                  <a:pt x="3880" y="12913"/>
                </a:cubicBezTo>
                <a:cubicBezTo>
                  <a:pt x="3157" y="13211"/>
                  <a:pt x="2422" y="13475"/>
                  <a:pt x="1665" y="13693"/>
                </a:cubicBezTo>
                <a:cubicBezTo>
                  <a:pt x="2445" y="13567"/>
                  <a:pt x="3214" y="13406"/>
                  <a:pt x="3983" y="13200"/>
                </a:cubicBezTo>
                <a:cubicBezTo>
                  <a:pt x="4752" y="13005"/>
                  <a:pt x="5509" y="12729"/>
                  <a:pt x="6233" y="12373"/>
                </a:cubicBezTo>
                <a:cubicBezTo>
                  <a:pt x="6600" y="12201"/>
                  <a:pt x="6956" y="11995"/>
                  <a:pt x="7288" y="11754"/>
                </a:cubicBezTo>
                <a:cubicBezTo>
                  <a:pt x="7644" y="11513"/>
                  <a:pt x="7954" y="11226"/>
                  <a:pt x="8241" y="10904"/>
                </a:cubicBezTo>
                <a:cubicBezTo>
                  <a:pt x="8379" y="10732"/>
                  <a:pt x="8517" y="10560"/>
                  <a:pt x="8631" y="10365"/>
                </a:cubicBezTo>
                <a:cubicBezTo>
                  <a:pt x="8746" y="10170"/>
                  <a:pt x="8849" y="9963"/>
                  <a:pt x="8930" y="9757"/>
                </a:cubicBezTo>
                <a:cubicBezTo>
                  <a:pt x="9090" y="9320"/>
                  <a:pt x="9171" y="8861"/>
                  <a:pt x="9159" y="8391"/>
                </a:cubicBezTo>
                <a:cubicBezTo>
                  <a:pt x="9148" y="7932"/>
                  <a:pt x="9079" y="7484"/>
                  <a:pt x="8930" y="7048"/>
                </a:cubicBezTo>
                <a:cubicBezTo>
                  <a:pt x="8792" y="6623"/>
                  <a:pt x="8620" y="6222"/>
                  <a:pt x="8402" y="5843"/>
                </a:cubicBezTo>
                <a:cubicBezTo>
                  <a:pt x="7977" y="5108"/>
                  <a:pt x="7472" y="4420"/>
                  <a:pt x="6898" y="3788"/>
                </a:cubicBezTo>
                <a:cubicBezTo>
                  <a:pt x="6003" y="2824"/>
                  <a:pt x="5027" y="1941"/>
                  <a:pt x="3972" y="1160"/>
                </a:cubicBezTo>
                <a:lnTo>
                  <a:pt x="4982" y="689"/>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49"/>
          <p:cNvSpPr/>
          <p:nvPr/>
        </p:nvSpPr>
        <p:spPr>
          <a:xfrm>
            <a:off x="6296065" y="3038371"/>
            <a:ext cx="291946" cy="226228"/>
          </a:xfrm>
          <a:custGeom>
            <a:rect b="b" l="l" r="r" t="t"/>
            <a:pathLst>
              <a:path extrusionOk="0" h="13742" w="17734">
                <a:moveTo>
                  <a:pt x="17056" y="0"/>
                </a:moveTo>
                <a:cubicBezTo>
                  <a:pt x="16781" y="276"/>
                  <a:pt x="11868" y="5452"/>
                  <a:pt x="11868" y="5452"/>
                </a:cubicBezTo>
                <a:lnTo>
                  <a:pt x="13487" y="5119"/>
                </a:lnTo>
                <a:lnTo>
                  <a:pt x="13487" y="5119"/>
                </a:lnTo>
                <a:cubicBezTo>
                  <a:pt x="13349" y="5658"/>
                  <a:pt x="13200" y="6186"/>
                  <a:pt x="13016" y="6703"/>
                </a:cubicBezTo>
                <a:cubicBezTo>
                  <a:pt x="12741" y="7552"/>
                  <a:pt x="12362" y="8356"/>
                  <a:pt x="11903" y="9125"/>
                </a:cubicBezTo>
                <a:cubicBezTo>
                  <a:pt x="11478" y="9848"/>
                  <a:pt x="10916" y="10490"/>
                  <a:pt x="10262" y="11018"/>
                </a:cubicBezTo>
                <a:cubicBezTo>
                  <a:pt x="9929" y="11271"/>
                  <a:pt x="9584" y="11477"/>
                  <a:pt x="9206" y="11627"/>
                </a:cubicBezTo>
                <a:cubicBezTo>
                  <a:pt x="8815" y="11787"/>
                  <a:pt x="8414" y="11891"/>
                  <a:pt x="7989" y="11948"/>
                </a:cubicBezTo>
                <a:cubicBezTo>
                  <a:pt x="7676" y="11989"/>
                  <a:pt x="7363" y="12010"/>
                  <a:pt x="7051" y="12010"/>
                </a:cubicBezTo>
                <a:cubicBezTo>
                  <a:pt x="5542" y="12010"/>
                  <a:pt x="4063" y="11532"/>
                  <a:pt x="2836" y="10628"/>
                </a:cubicBezTo>
                <a:cubicBezTo>
                  <a:pt x="2078" y="10054"/>
                  <a:pt x="1447" y="9331"/>
                  <a:pt x="976" y="8493"/>
                </a:cubicBezTo>
                <a:cubicBezTo>
                  <a:pt x="735" y="8069"/>
                  <a:pt x="529" y="7621"/>
                  <a:pt x="368" y="7162"/>
                </a:cubicBezTo>
                <a:cubicBezTo>
                  <a:pt x="219" y="6691"/>
                  <a:pt x="93" y="6221"/>
                  <a:pt x="1" y="5727"/>
                </a:cubicBezTo>
                <a:lnTo>
                  <a:pt x="1" y="5727"/>
                </a:lnTo>
                <a:cubicBezTo>
                  <a:pt x="12" y="6232"/>
                  <a:pt x="70" y="6726"/>
                  <a:pt x="150" y="7219"/>
                </a:cubicBezTo>
                <a:cubicBezTo>
                  <a:pt x="253" y="7724"/>
                  <a:pt x="391" y="8218"/>
                  <a:pt x="575" y="8688"/>
                </a:cubicBezTo>
                <a:cubicBezTo>
                  <a:pt x="953" y="9664"/>
                  <a:pt x="1516" y="10559"/>
                  <a:pt x="2250" y="11305"/>
                </a:cubicBezTo>
                <a:cubicBezTo>
                  <a:pt x="2996" y="12063"/>
                  <a:pt x="3903" y="12671"/>
                  <a:pt x="4890" y="13084"/>
                </a:cubicBezTo>
                <a:cubicBezTo>
                  <a:pt x="5900" y="13497"/>
                  <a:pt x="6990" y="13727"/>
                  <a:pt x="8081" y="13738"/>
                </a:cubicBezTo>
                <a:cubicBezTo>
                  <a:pt x="8147" y="13740"/>
                  <a:pt x="8212" y="13741"/>
                  <a:pt x="8278" y="13741"/>
                </a:cubicBezTo>
                <a:cubicBezTo>
                  <a:pt x="9391" y="13741"/>
                  <a:pt x="10479" y="13465"/>
                  <a:pt x="11444" y="12923"/>
                </a:cubicBezTo>
                <a:cubicBezTo>
                  <a:pt x="12454" y="12361"/>
                  <a:pt x="13337" y="11615"/>
                  <a:pt x="14072" y="10731"/>
                </a:cubicBezTo>
                <a:cubicBezTo>
                  <a:pt x="14772" y="9882"/>
                  <a:pt x="15392" y="8964"/>
                  <a:pt x="15897" y="7977"/>
                </a:cubicBezTo>
                <a:cubicBezTo>
                  <a:pt x="16138" y="7518"/>
                  <a:pt x="16367" y="7036"/>
                  <a:pt x="16574" y="6542"/>
                </a:cubicBezTo>
                <a:cubicBezTo>
                  <a:pt x="17120" y="7203"/>
                  <a:pt x="17637" y="7798"/>
                  <a:pt x="17721" y="7798"/>
                </a:cubicBezTo>
                <a:cubicBezTo>
                  <a:pt x="17729" y="7798"/>
                  <a:pt x="17733" y="7792"/>
                  <a:pt x="17733" y="7782"/>
                </a:cubicBezTo>
                <a:cubicBezTo>
                  <a:pt x="17733" y="7506"/>
                  <a:pt x="17056" y="0"/>
                  <a:pt x="1705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49"/>
          <p:cNvSpPr/>
          <p:nvPr/>
        </p:nvSpPr>
        <p:spPr>
          <a:xfrm>
            <a:off x="6065018" y="2561340"/>
            <a:ext cx="290794" cy="161563"/>
          </a:xfrm>
          <a:custGeom>
            <a:rect b="b" l="l" r="r" t="t"/>
            <a:pathLst>
              <a:path extrusionOk="0" h="9814" w="17664">
                <a:moveTo>
                  <a:pt x="17664" y="0"/>
                </a:moveTo>
                <a:lnTo>
                  <a:pt x="17664" y="0"/>
                </a:lnTo>
                <a:cubicBezTo>
                  <a:pt x="17526" y="0"/>
                  <a:pt x="12889" y="2869"/>
                  <a:pt x="12889" y="2869"/>
                </a:cubicBezTo>
                <a:lnTo>
                  <a:pt x="14312" y="2789"/>
                </a:lnTo>
                <a:lnTo>
                  <a:pt x="14312" y="2789"/>
                </a:lnTo>
                <a:lnTo>
                  <a:pt x="11856" y="6129"/>
                </a:lnTo>
                <a:lnTo>
                  <a:pt x="11076" y="7185"/>
                </a:lnTo>
                <a:lnTo>
                  <a:pt x="10685" y="7713"/>
                </a:lnTo>
                <a:lnTo>
                  <a:pt x="10640" y="7770"/>
                </a:lnTo>
                <a:cubicBezTo>
                  <a:pt x="10628" y="7793"/>
                  <a:pt x="10617" y="7805"/>
                  <a:pt x="10605" y="7828"/>
                </a:cubicBezTo>
                <a:lnTo>
                  <a:pt x="10571" y="7873"/>
                </a:lnTo>
                <a:cubicBezTo>
                  <a:pt x="10548" y="7908"/>
                  <a:pt x="10525" y="7942"/>
                  <a:pt x="10502" y="7988"/>
                </a:cubicBezTo>
                <a:cubicBezTo>
                  <a:pt x="10456" y="8057"/>
                  <a:pt x="10387" y="8126"/>
                  <a:pt x="10307" y="8160"/>
                </a:cubicBezTo>
                <a:cubicBezTo>
                  <a:pt x="10286" y="8163"/>
                  <a:pt x="10265" y="8164"/>
                  <a:pt x="10245" y="8164"/>
                </a:cubicBezTo>
                <a:cubicBezTo>
                  <a:pt x="10174" y="8164"/>
                  <a:pt x="10105" y="8148"/>
                  <a:pt x="10043" y="8103"/>
                </a:cubicBezTo>
                <a:cubicBezTo>
                  <a:pt x="9962" y="8046"/>
                  <a:pt x="9894" y="7988"/>
                  <a:pt x="9825" y="7919"/>
                </a:cubicBezTo>
                <a:cubicBezTo>
                  <a:pt x="9664" y="7770"/>
                  <a:pt x="9492" y="7598"/>
                  <a:pt x="9331" y="7449"/>
                </a:cubicBezTo>
                <a:cubicBezTo>
                  <a:pt x="8642" y="6818"/>
                  <a:pt x="7862" y="6290"/>
                  <a:pt x="7013" y="5911"/>
                </a:cubicBezTo>
                <a:cubicBezTo>
                  <a:pt x="6318" y="5583"/>
                  <a:pt x="5555" y="5415"/>
                  <a:pt x="4786" y="5415"/>
                </a:cubicBezTo>
                <a:cubicBezTo>
                  <a:pt x="4614" y="5415"/>
                  <a:pt x="4441" y="5424"/>
                  <a:pt x="4270" y="5440"/>
                </a:cubicBezTo>
                <a:cubicBezTo>
                  <a:pt x="3363" y="5544"/>
                  <a:pt x="2491" y="5899"/>
                  <a:pt x="1768" y="6462"/>
                </a:cubicBezTo>
                <a:cubicBezTo>
                  <a:pt x="1079" y="7013"/>
                  <a:pt x="482" y="7667"/>
                  <a:pt x="0" y="8401"/>
                </a:cubicBezTo>
                <a:cubicBezTo>
                  <a:pt x="551" y="7736"/>
                  <a:pt x="1217" y="7173"/>
                  <a:pt x="1951" y="6726"/>
                </a:cubicBezTo>
                <a:cubicBezTo>
                  <a:pt x="2663" y="6290"/>
                  <a:pt x="3478" y="6060"/>
                  <a:pt x="4316" y="6060"/>
                </a:cubicBezTo>
                <a:cubicBezTo>
                  <a:pt x="5119" y="6083"/>
                  <a:pt x="5899" y="6324"/>
                  <a:pt x="6588" y="6749"/>
                </a:cubicBezTo>
                <a:cubicBezTo>
                  <a:pt x="7288" y="7173"/>
                  <a:pt x="7908" y="7713"/>
                  <a:pt x="8436" y="8333"/>
                </a:cubicBezTo>
                <a:cubicBezTo>
                  <a:pt x="8562" y="8482"/>
                  <a:pt x="8688" y="8642"/>
                  <a:pt x="8815" y="8803"/>
                </a:cubicBezTo>
                <a:cubicBezTo>
                  <a:pt x="9010" y="9079"/>
                  <a:pt x="9251" y="9320"/>
                  <a:pt x="9515" y="9526"/>
                </a:cubicBezTo>
                <a:cubicBezTo>
                  <a:pt x="9755" y="9712"/>
                  <a:pt x="10057" y="9814"/>
                  <a:pt x="10362" y="9814"/>
                </a:cubicBezTo>
                <a:cubicBezTo>
                  <a:pt x="10378" y="9814"/>
                  <a:pt x="10394" y="9814"/>
                  <a:pt x="10410" y="9813"/>
                </a:cubicBezTo>
                <a:cubicBezTo>
                  <a:pt x="10731" y="9790"/>
                  <a:pt x="11041" y="9664"/>
                  <a:pt x="11294" y="9457"/>
                </a:cubicBezTo>
                <a:cubicBezTo>
                  <a:pt x="11420" y="9343"/>
                  <a:pt x="11546" y="9228"/>
                  <a:pt x="11661" y="9102"/>
                </a:cubicBezTo>
                <a:lnTo>
                  <a:pt x="11845" y="8906"/>
                </a:lnTo>
                <a:lnTo>
                  <a:pt x="11914" y="8826"/>
                </a:lnTo>
                <a:lnTo>
                  <a:pt x="11971" y="8769"/>
                </a:lnTo>
                <a:lnTo>
                  <a:pt x="12419" y="8298"/>
                </a:lnTo>
                <a:lnTo>
                  <a:pt x="13314" y="7346"/>
                </a:lnTo>
                <a:lnTo>
                  <a:pt x="16217" y="4270"/>
                </a:lnTo>
                <a:cubicBezTo>
                  <a:pt x="16383" y="5064"/>
                  <a:pt x="16559" y="5869"/>
                  <a:pt x="16572" y="5869"/>
                </a:cubicBezTo>
                <a:cubicBezTo>
                  <a:pt x="16573" y="5869"/>
                  <a:pt x="16573" y="5868"/>
                  <a:pt x="16573" y="5865"/>
                </a:cubicBezTo>
                <a:cubicBezTo>
                  <a:pt x="16573" y="5727"/>
                  <a:pt x="17664" y="0"/>
                  <a:pt x="1766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49"/>
          <p:cNvSpPr/>
          <p:nvPr/>
        </p:nvSpPr>
        <p:spPr>
          <a:xfrm>
            <a:off x="6110899" y="2743198"/>
            <a:ext cx="175161" cy="197632"/>
          </a:xfrm>
          <a:custGeom>
            <a:rect b="b" l="l" r="r" t="t"/>
            <a:pathLst>
              <a:path extrusionOk="0" h="12005" w="10640">
                <a:moveTo>
                  <a:pt x="4729" y="1"/>
                </a:moveTo>
                <a:lnTo>
                  <a:pt x="5865" y="678"/>
                </a:lnTo>
                <a:cubicBezTo>
                  <a:pt x="4901" y="1045"/>
                  <a:pt x="3983" y="1516"/>
                  <a:pt x="3122" y="2078"/>
                </a:cubicBezTo>
                <a:cubicBezTo>
                  <a:pt x="2835" y="2273"/>
                  <a:pt x="2559" y="2480"/>
                  <a:pt x="2296" y="2698"/>
                </a:cubicBezTo>
                <a:cubicBezTo>
                  <a:pt x="2227" y="2755"/>
                  <a:pt x="2158" y="2813"/>
                  <a:pt x="2100" y="2870"/>
                </a:cubicBezTo>
                <a:cubicBezTo>
                  <a:pt x="2032" y="2939"/>
                  <a:pt x="1963" y="2997"/>
                  <a:pt x="1905" y="3054"/>
                </a:cubicBezTo>
                <a:lnTo>
                  <a:pt x="1710" y="3249"/>
                </a:lnTo>
                <a:cubicBezTo>
                  <a:pt x="1653" y="3306"/>
                  <a:pt x="1595" y="3375"/>
                  <a:pt x="1538" y="3444"/>
                </a:cubicBezTo>
                <a:cubicBezTo>
                  <a:pt x="1469" y="3513"/>
                  <a:pt x="1412" y="3582"/>
                  <a:pt x="1366" y="3651"/>
                </a:cubicBezTo>
                <a:cubicBezTo>
                  <a:pt x="1308" y="3720"/>
                  <a:pt x="1251" y="3800"/>
                  <a:pt x="1194" y="3869"/>
                </a:cubicBezTo>
                <a:cubicBezTo>
                  <a:pt x="1090" y="4007"/>
                  <a:pt x="987" y="4156"/>
                  <a:pt x="895" y="4305"/>
                </a:cubicBezTo>
                <a:cubicBezTo>
                  <a:pt x="803" y="4466"/>
                  <a:pt x="712" y="4615"/>
                  <a:pt x="631" y="4775"/>
                </a:cubicBezTo>
                <a:cubicBezTo>
                  <a:pt x="539" y="4936"/>
                  <a:pt x="471" y="5097"/>
                  <a:pt x="402" y="5269"/>
                </a:cubicBezTo>
                <a:cubicBezTo>
                  <a:pt x="264" y="5602"/>
                  <a:pt x="161" y="5958"/>
                  <a:pt x="92" y="6313"/>
                </a:cubicBezTo>
                <a:cubicBezTo>
                  <a:pt x="23" y="6681"/>
                  <a:pt x="0" y="7048"/>
                  <a:pt x="23" y="7427"/>
                </a:cubicBezTo>
                <a:cubicBezTo>
                  <a:pt x="57" y="8173"/>
                  <a:pt x="298" y="8907"/>
                  <a:pt x="712" y="9527"/>
                </a:cubicBezTo>
                <a:cubicBezTo>
                  <a:pt x="1102" y="10124"/>
                  <a:pt x="1618" y="10629"/>
                  <a:pt x="2215" y="11019"/>
                </a:cubicBezTo>
                <a:cubicBezTo>
                  <a:pt x="2801" y="11386"/>
                  <a:pt x="3432" y="11662"/>
                  <a:pt x="4097" y="11823"/>
                </a:cubicBezTo>
                <a:cubicBezTo>
                  <a:pt x="4586" y="11942"/>
                  <a:pt x="5094" y="12005"/>
                  <a:pt x="5597" y="12005"/>
                </a:cubicBezTo>
                <a:cubicBezTo>
                  <a:pt x="5767" y="12005"/>
                  <a:pt x="5937" y="11998"/>
                  <a:pt x="6106" y="11983"/>
                </a:cubicBezTo>
                <a:cubicBezTo>
                  <a:pt x="6783" y="11926"/>
                  <a:pt x="7449" y="11731"/>
                  <a:pt x="8046" y="11432"/>
                </a:cubicBezTo>
                <a:cubicBezTo>
                  <a:pt x="8654" y="11122"/>
                  <a:pt x="9182" y="10698"/>
                  <a:pt x="9607" y="10170"/>
                </a:cubicBezTo>
                <a:cubicBezTo>
                  <a:pt x="10043" y="9653"/>
                  <a:pt x="10341" y="9045"/>
                  <a:pt x="10502" y="8391"/>
                </a:cubicBezTo>
                <a:cubicBezTo>
                  <a:pt x="10639" y="7748"/>
                  <a:pt x="10628" y="7071"/>
                  <a:pt x="10444" y="6440"/>
                </a:cubicBezTo>
                <a:cubicBezTo>
                  <a:pt x="10272" y="5808"/>
                  <a:pt x="9939" y="5235"/>
                  <a:pt x="9457" y="4787"/>
                </a:cubicBezTo>
                <a:cubicBezTo>
                  <a:pt x="8987" y="4351"/>
                  <a:pt x="8401" y="4064"/>
                  <a:pt x="7759" y="3949"/>
                </a:cubicBezTo>
                <a:cubicBezTo>
                  <a:pt x="7575" y="3915"/>
                  <a:pt x="7390" y="3898"/>
                  <a:pt x="7206" y="3898"/>
                </a:cubicBezTo>
                <a:cubicBezTo>
                  <a:pt x="6769" y="3898"/>
                  <a:pt x="6337" y="3993"/>
                  <a:pt x="5934" y="4179"/>
                </a:cubicBezTo>
                <a:cubicBezTo>
                  <a:pt x="6268" y="4052"/>
                  <a:pt x="6623" y="3987"/>
                  <a:pt x="6978" y="3987"/>
                </a:cubicBezTo>
                <a:cubicBezTo>
                  <a:pt x="7232" y="3987"/>
                  <a:pt x="7487" y="4020"/>
                  <a:pt x="7736" y="4087"/>
                </a:cubicBezTo>
                <a:cubicBezTo>
                  <a:pt x="8321" y="4236"/>
                  <a:pt x="8849" y="4546"/>
                  <a:pt x="9262" y="4982"/>
                </a:cubicBezTo>
                <a:cubicBezTo>
                  <a:pt x="9652" y="5418"/>
                  <a:pt x="9928" y="5958"/>
                  <a:pt x="10031" y="6531"/>
                </a:cubicBezTo>
                <a:cubicBezTo>
                  <a:pt x="10146" y="7105"/>
                  <a:pt x="10123" y="7702"/>
                  <a:pt x="9951" y="8253"/>
                </a:cubicBezTo>
                <a:cubicBezTo>
                  <a:pt x="9790" y="8804"/>
                  <a:pt x="9492" y="9298"/>
                  <a:pt x="9090" y="9711"/>
                </a:cubicBezTo>
                <a:cubicBezTo>
                  <a:pt x="8700" y="10124"/>
                  <a:pt x="8229" y="10445"/>
                  <a:pt x="7701" y="10663"/>
                </a:cubicBezTo>
                <a:cubicBezTo>
                  <a:pt x="7185" y="10881"/>
                  <a:pt x="6622" y="10996"/>
                  <a:pt x="6060" y="10996"/>
                </a:cubicBezTo>
                <a:cubicBezTo>
                  <a:pt x="5498" y="10996"/>
                  <a:pt x="4935" y="10916"/>
                  <a:pt x="4396" y="10744"/>
                </a:cubicBezTo>
                <a:cubicBezTo>
                  <a:pt x="3879" y="10571"/>
                  <a:pt x="3386" y="10308"/>
                  <a:pt x="2938" y="9975"/>
                </a:cubicBezTo>
                <a:cubicBezTo>
                  <a:pt x="2525" y="9665"/>
                  <a:pt x="2169" y="9263"/>
                  <a:pt x="1905" y="8804"/>
                </a:cubicBezTo>
                <a:cubicBezTo>
                  <a:pt x="1676" y="8368"/>
                  <a:pt x="1549" y="7886"/>
                  <a:pt x="1561" y="7392"/>
                </a:cubicBezTo>
                <a:cubicBezTo>
                  <a:pt x="1572" y="7140"/>
                  <a:pt x="1607" y="6899"/>
                  <a:pt x="1676" y="6658"/>
                </a:cubicBezTo>
                <a:cubicBezTo>
                  <a:pt x="1745" y="6417"/>
                  <a:pt x="1825" y="6176"/>
                  <a:pt x="1951" y="5946"/>
                </a:cubicBezTo>
                <a:cubicBezTo>
                  <a:pt x="1997" y="5820"/>
                  <a:pt x="2066" y="5717"/>
                  <a:pt x="2135" y="5602"/>
                </a:cubicBezTo>
                <a:cubicBezTo>
                  <a:pt x="2192" y="5487"/>
                  <a:pt x="2273" y="5384"/>
                  <a:pt x="2353" y="5280"/>
                </a:cubicBezTo>
                <a:cubicBezTo>
                  <a:pt x="2422" y="5177"/>
                  <a:pt x="2514" y="5074"/>
                  <a:pt x="2594" y="4971"/>
                </a:cubicBezTo>
                <a:cubicBezTo>
                  <a:pt x="2640" y="4925"/>
                  <a:pt x="2686" y="4879"/>
                  <a:pt x="2732" y="4833"/>
                </a:cubicBezTo>
                <a:cubicBezTo>
                  <a:pt x="2778" y="4787"/>
                  <a:pt x="2812" y="4741"/>
                  <a:pt x="2869" y="4684"/>
                </a:cubicBezTo>
                <a:cubicBezTo>
                  <a:pt x="2927" y="4638"/>
                  <a:pt x="2961" y="4592"/>
                  <a:pt x="3019" y="4557"/>
                </a:cubicBezTo>
                <a:lnTo>
                  <a:pt x="3156" y="4431"/>
                </a:lnTo>
                <a:cubicBezTo>
                  <a:pt x="3214" y="4385"/>
                  <a:pt x="3260" y="4339"/>
                  <a:pt x="3317" y="4305"/>
                </a:cubicBezTo>
                <a:cubicBezTo>
                  <a:pt x="3363" y="4259"/>
                  <a:pt x="3420" y="4225"/>
                  <a:pt x="3478" y="4179"/>
                </a:cubicBezTo>
                <a:cubicBezTo>
                  <a:pt x="3696" y="4018"/>
                  <a:pt x="3925" y="3880"/>
                  <a:pt x="4166" y="3743"/>
                </a:cubicBezTo>
                <a:cubicBezTo>
                  <a:pt x="5004" y="3295"/>
                  <a:pt x="5888" y="2928"/>
                  <a:pt x="6795" y="2664"/>
                </a:cubicBezTo>
                <a:lnTo>
                  <a:pt x="6795" y="2664"/>
                </a:lnTo>
                <a:lnTo>
                  <a:pt x="6611" y="3846"/>
                </a:lnTo>
                <a:lnTo>
                  <a:pt x="9790" y="253"/>
                </a:lnTo>
                <a:cubicBezTo>
                  <a:pt x="9618" y="253"/>
                  <a:pt x="4729" y="1"/>
                  <a:pt x="472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49"/>
          <p:cNvSpPr/>
          <p:nvPr/>
        </p:nvSpPr>
        <p:spPr>
          <a:xfrm>
            <a:off x="6074554" y="3095303"/>
            <a:ext cx="191426" cy="214342"/>
          </a:xfrm>
          <a:custGeom>
            <a:rect b="b" l="l" r="r" t="t"/>
            <a:pathLst>
              <a:path extrusionOk="0" h="13020" w="11628">
                <a:moveTo>
                  <a:pt x="5642" y="1"/>
                </a:moveTo>
                <a:cubicBezTo>
                  <a:pt x="5575" y="1"/>
                  <a:pt x="5508" y="2"/>
                  <a:pt x="5441" y="4"/>
                </a:cubicBezTo>
                <a:cubicBezTo>
                  <a:pt x="4787" y="27"/>
                  <a:pt x="4132" y="165"/>
                  <a:pt x="3524" y="417"/>
                </a:cubicBezTo>
                <a:cubicBezTo>
                  <a:pt x="2342" y="922"/>
                  <a:pt x="1343" y="1806"/>
                  <a:pt x="724" y="2931"/>
                </a:cubicBezTo>
                <a:cubicBezTo>
                  <a:pt x="414" y="3482"/>
                  <a:pt x="207" y="4090"/>
                  <a:pt x="104" y="4710"/>
                </a:cubicBezTo>
                <a:cubicBezTo>
                  <a:pt x="1" y="5341"/>
                  <a:pt x="69" y="5984"/>
                  <a:pt x="322" y="6569"/>
                </a:cubicBezTo>
                <a:cubicBezTo>
                  <a:pt x="586" y="7143"/>
                  <a:pt x="1034" y="7602"/>
                  <a:pt x="1607" y="7866"/>
                </a:cubicBezTo>
                <a:cubicBezTo>
                  <a:pt x="1960" y="8035"/>
                  <a:pt x="2346" y="8124"/>
                  <a:pt x="2731" y="8124"/>
                </a:cubicBezTo>
                <a:cubicBezTo>
                  <a:pt x="2948" y="8124"/>
                  <a:pt x="3164" y="8096"/>
                  <a:pt x="3375" y="8038"/>
                </a:cubicBezTo>
                <a:lnTo>
                  <a:pt x="3375" y="8038"/>
                </a:lnTo>
                <a:cubicBezTo>
                  <a:pt x="3236" y="8064"/>
                  <a:pt x="3096" y="8076"/>
                  <a:pt x="2957" y="8076"/>
                </a:cubicBezTo>
                <a:cubicBezTo>
                  <a:pt x="1916" y="8076"/>
                  <a:pt x="923" y="7386"/>
                  <a:pt x="609" y="6454"/>
                </a:cubicBezTo>
                <a:cubicBezTo>
                  <a:pt x="437" y="5915"/>
                  <a:pt x="425" y="5341"/>
                  <a:pt x="563" y="4790"/>
                </a:cubicBezTo>
                <a:cubicBezTo>
                  <a:pt x="701" y="4251"/>
                  <a:pt x="930" y="3734"/>
                  <a:pt x="1252" y="3264"/>
                </a:cubicBezTo>
                <a:cubicBezTo>
                  <a:pt x="1871" y="2345"/>
                  <a:pt x="2790" y="1657"/>
                  <a:pt x="3846" y="1313"/>
                </a:cubicBezTo>
                <a:cubicBezTo>
                  <a:pt x="4297" y="1172"/>
                  <a:pt x="4758" y="1102"/>
                  <a:pt x="5228" y="1102"/>
                </a:cubicBezTo>
                <a:cubicBezTo>
                  <a:pt x="5295" y="1102"/>
                  <a:pt x="5362" y="1103"/>
                  <a:pt x="5429" y="1106"/>
                </a:cubicBezTo>
                <a:cubicBezTo>
                  <a:pt x="5957" y="1140"/>
                  <a:pt x="6485" y="1255"/>
                  <a:pt x="6967" y="1462"/>
                </a:cubicBezTo>
                <a:cubicBezTo>
                  <a:pt x="7461" y="1657"/>
                  <a:pt x="7908" y="1932"/>
                  <a:pt x="8299" y="2277"/>
                </a:cubicBezTo>
                <a:cubicBezTo>
                  <a:pt x="8677" y="2609"/>
                  <a:pt x="8999" y="3011"/>
                  <a:pt x="9240" y="3459"/>
                </a:cubicBezTo>
                <a:cubicBezTo>
                  <a:pt x="9699" y="4354"/>
                  <a:pt x="9860" y="5375"/>
                  <a:pt x="9676" y="6374"/>
                </a:cubicBezTo>
                <a:cubicBezTo>
                  <a:pt x="9584" y="6845"/>
                  <a:pt x="9423" y="7292"/>
                  <a:pt x="9171" y="7705"/>
                </a:cubicBezTo>
                <a:cubicBezTo>
                  <a:pt x="8930" y="8119"/>
                  <a:pt x="8609" y="8474"/>
                  <a:pt x="8241" y="8773"/>
                </a:cubicBezTo>
                <a:cubicBezTo>
                  <a:pt x="7874" y="9071"/>
                  <a:pt x="7472" y="9312"/>
                  <a:pt x="7025" y="9473"/>
                </a:cubicBezTo>
                <a:cubicBezTo>
                  <a:pt x="6818" y="9553"/>
                  <a:pt x="6600" y="9611"/>
                  <a:pt x="6382" y="9656"/>
                </a:cubicBezTo>
                <a:lnTo>
                  <a:pt x="6623" y="8417"/>
                </a:lnTo>
                <a:lnTo>
                  <a:pt x="1539" y="11872"/>
                </a:lnTo>
                <a:lnTo>
                  <a:pt x="7300" y="13019"/>
                </a:lnTo>
                <a:lnTo>
                  <a:pt x="6807" y="12067"/>
                </a:lnTo>
                <a:cubicBezTo>
                  <a:pt x="7208" y="11963"/>
                  <a:pt x="7599" y="11826"/>
                  <a:pt x="7977" y="11642"/>
                </a:cubicBezTo>
                <a:cubicBezTo>
                  <a:pt x="8632" y="11321"/>
                  <a:pt x="9228" y="10907"/>
                  <a:pt x="9745" y="10402"/>
                </a:cubicBezTo>
                <a:cubicBezTo>
                  <a:pt x="10261" y="9897"/>
                  <a:pt x="10686" y="9312"/>
                  <a:pt x="10996" y="8669"/>
                </a:cubicBezTo>
                <a:cubicBezTo>
                  <a:pt x="11306" y="8027"/>
                  <a:pt x="11501" y="7327"/>
                  <a:pt x="11558" y="6615"/>
                </a:cubicBezTo>
                <a:cubicBezTo>
                  <a:pt x="11627" y="5926"/>
                  <a:pt x="11570" y="5226"/>
                  <a:pt x="11409" y="4549"/>
                </a:cubicBezTo>
                <a:cubicBezTo>
                  <a:pt x="11248" y="3872"/>
                  <a:pt x="10973" y="3229"/>
                  <a:pt x="10594" y="2655"/>
                </a:cubicBezTo>
                <a:cubicBezTo>
                  <a:pt x="10215" y="2081"/>
                  <a:pt x="9745" y="1576"/>
                  <a:pt x="9194" y="1163"/>
                </a:cubicBezTo>
                <a:cubicBezTo>
                  <a:pt x="8643" y="773"/>
                  <a:pt x="8046" y="475"/>
                  <a:pt x="7403" y="268"/>
                </a:cubicBezTo>
                <a:cubicBezTo>
                  <a:pt x="6836" y="93"/>
                  <a:pt x="6240" y="1"/>
                  <a:pt x="564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49"/>
          <p:cNvSpPr/>
          <p:nvPr/>
        </p:nvSpPr>
        <p:spPr>
          <a:xfrm rot="5756195">
            <a:off x="6064993" y="2393048"/>
            <a:ext cx="266961" cy="192558"/>
          </a:xfrm>
          <a:custGeom>
            <a:rect b="b" l="l" r="r" t="t"/>
            <a:pathLst>
              <a:path extrusionOk="0" h="11698" w="16218">
                <a:moveTo>
                  <a:pt x="2458" y="1"/>
                </a:moveTo>
                <a:cubicBezTo>
                  <a:pt x="2457" y="1"/>
                  <a:pt x="2457" y="1"/>
                  <a:pt x="2457" y="2"/>
                </a:cubicBezTo>
                <a:cubicBezTo>
                  <a:pt x="2422" y="117"/>
                  <a:pt x="0" y="4111"/>
                  <a:pt x="0" y="4111"/>
                </a:cubicBezTo>
                <a:lnTo>
                  <a:pt x="1125" y="3687"/>
                </a:lnTo>
                <a:lnTo>
                  <a:pt x="1125" y="3687"/>
                </a:lnTo>
                <a:cubicBezTo>
                  <a:pt x="1114" y="3790"/>
                  <a:pt x="1114" y="3905"/>
                  <a:pt x="1114" y="4019"/>
                </a:cubicBezTo>
                <a:cubicBezTo>
                  <a:pt x="1102" y="4513"/>
                  <a:pt x="1160" y="5006"/>
                  <a:pt x="1252" y="5488"/>
                </a:cubicBezTo>
                <a:cubicBezTo>
                  <a:pt x="1355" y="6005"/>
                  <a:pt x="1527" y="6498"/>
                  <a:pt x="1791" y="6958"/>
                </a:cubicBezTo>
                <a:cubicBezTo>
                  <a:pt x="2055" y="7428"/>
                  <a:pt x="2411" y="7841"/>
                  <a:pt x="2835" y="8163"/>
                </a:cubicBezTo>
                <a:cubicBezTo>
                  <a:pt x="3272" y="8518"/>
                  <a:pt x="3799" y="8737"/>
                  <a:pt x="4350" y="8828"/>
                </a:cubicBezTo>
                <a:cubicBezTo>
                  <a:pt x="4419" y="8840"/>
                  <a:pt x="4488" y="8851"/>
                  <a:pt x="4557" y="8851"/>
                </a:cubicBezTo>
                <a:cubicBezTo>
                  <a:pt x="4637" y="8851"/>
                  <a:pt x="4706" y="8863"/>
                  <a:pt x="4775" y="8863"/>
                </a:cubicBezTo>
                <a:lnTo>
                  <a:pt x="4993" y="8851"/>
                </a:lnTo>
                <a:lnTo>
                  <a:pt x="5200" y="8817"/>
                </a:lnTo>
                <a:lnTo>
                  <a:pt x="5303" y="8805"/>
                </a:lnTo>
                <a:cubicBezTo>
                  <a:pt x="5337" y="8805"/>
                  <a:pt x="5372" y="8782"/>
                  <a:pt x="5406" y="8782"/>
                </a:cubicBezTo>
                <a:lnTo>
                  <a:pt x="5601" y="8725"/>
                </a:lnTo>
                <a:cubicBezTo>
                  <a:pt x="5659" y="8714"/>
                  <a:pt x="5728" y="8691"/>
                  <a:pt x="5785" y="8668"/>
                </a:cubicBezTo>
                <a:cubicBezTo>
                  <a:pt x="5842" y="8645"/>
                  <a:pt x="5911" y="8622"/>
                  <a:pt x="5957" y="8599"/>
                </a:cubicBezTo>
                <a:cubicBezTo>
                  <a:pt x="6382" y="8415"/>
                  <a:pt x="6784" y="8197"/>
                  <a:pt x="7174" y="7945"/>
                </a:cubicBezTo>
                <a:cubicBezTo>
                  <a:pt x="7254" y="7899"/>
                  <a:pt x="7346" y="7841"/>
                  <a:pt x="7438" y="7795"/>
                </a:cubicBezTo>
                <a:lnTo>
                  <a:pt x="7564" y="7727"/>
                </a:lnTo>
                <a:lnTo>
                  <a:pt x="7690" y="7658"/>
                </a:lnTo>
                <a:cubicBezTo>
                  <a:pt x="7782" y="7612"/>
                  <a:pt x="7862" y="7577"/>
                  <a:pt x="7943" y="7543"/>
                </a:cubicBezTo>
                <a:cubicBezTo>
                  <a:pt x="7989" y="7520"/>
                  <a:pt x="8035" y="7508"/>
                  <a:pt x="8069" y="7497"/>
                </a:cubicBezTo>
                <a:cubicBezTo>
                  <a:pt x="8115" y="7486"/>
                  <a:pt x="8149" y="7463"/>
                  <a:pt x="8195" y="7463"/>
                </a:cubicBezTo>
                <a:cubicBezTo>
                  <a:pt x="8335" y="7416"/>
                  <a:pt x="8481" y="7393"/>
                  <a:pt x="8627" y="7393"/>
                </a:cubicBezTo>
                <a:cubicBezTo>
                  <a:pt x="8806" y="7393"/>
                  <a:pt x="8984" y="7428"/>
                  <a:pt x="9148" y="7497"/>
                </a:cubicBezTo>
                <a:cubicBezTo>
                  <a:pt x="9492" y="7635"/>
                  <a:pt x="9791" y="7853"/>
                  <a:pt x="10032" y="8140"/>
                </a:cubicBezTo>
                <a:cubicBezTo>
                  <a:pt x="10571" y="8702"/>
                  <a:pt x="10927" y="9505"/>
                  <a:pt x="11466" y="10217"/>
                </a:cubicBezTo>
                <a:cubicBezTo>
                  <a:pt x="11604" y="10401"/>
                  <a:pt x="11753" y="10573"/>
                  <a:pt x="11914" y="10734"/>
                </a:cubicBezTo>
                <a:cubicBezTo>
                  <a:pt x="11994" y="10814"/>
                  <a:pt x="12086" y="10883"/>
                  <a:pt x="12178" y="10952"/>
                </a:cubicBezTo>
                <a:cubicBezTo>
                  <a:pt x="12258" y="11032"/>
                  <a:pt x="12362" y="11089"/>
                  <a:pt x="12453" y="11158"/>
                </a:cubicBezTo>
                <a:cubicBezTo>
                  <a:pt x="12832" y="11388"/>
                  <a:pt x="13257" y="11548"/>
                  <a:pt x="13704" y="11640"/>
                </a:cubicBezTo>
                <a:cubicBezTo>
                  <a:pt x="13819" y="11663"/>
                  <a:pt x="13922" y="11663"/>
                  <a:pt x="14037" y="11675"/>
                </a:cubicBezTo>
                <a:cubicBezTo>
                  <a:pt x="14140" y="11698"/>
                  <a:pt x="14255" y="11686"/>
                  <a:pt x="14370" y="11698"/>
                </a:cubicBezTo>
                <a:cubicBezTo>
                  <a:pt x="14473" y="11698"/>
                  <a:pt x="14588" y="11698"/>
                  <a:pt x="14691" y="11675"/>
                </a:cubicBezTo>
                <a:cubicBezTo>
                  <a:pt x="14806" y="11663"/>
                  <a:pt x="14909" y="11652"/>
                  <a:pt x="15024" y="11629"/>
                </a:cubicBezTo>
                <a:cubicBezTo>
                  <a:pt x="15449" y="11548"/>
                  <a:pt x="15851" y="11388"/>
                  <a:pt x="16218" y="11147"/>
                </a:cubicBezTo>
                <a:lnTo>
                  <a:pt x="16218" y="11147"/>
                </a:lnTo>
                <a:cubicBezTo>
                  <a:pt x="15839" y="11342"/>
                  <a:pt x="15426" y="11468"/>
                  <a:pt x="15001" y="11503"/>
                </a:cubicBezTo>
                <a:cubicBezTo>
                  <a:pt x="14898" y="11514"/>
                  <a:pt x="14795" y="11514"/>
                  <a:pt x="14691" y="11514"/>
                </a:cubicBezTo>
                <a:cubicBezTo>
                  <a:pt x="14588" y="11514"/>
                  <a:pt x="14473" y="11503"/>
                  <a:pt x="14370" y="11503"/>
                </a:cubicBezTo>
                <a:cubicBezTo>
                  <a:pt x="14267" y="11491"/>
                  <a:pt x="14163" y="11480"/>
                  <a:pt x="14072" y="11457"/>
                </a:cubicBezTo>
                <a:cubicBezTo>
                  <a:pt x="13968" y="11434"/>
                  <a:pt x="13865" y="11411"/>
                  <a:pt x="13762" y="11376"/>
                </a:cubicBezTo>
                <a:cubicBezTo>
                  <a:pt x="13372" y="11273"/>
                  <a:pt x="13004" y="11078"/>
                  <a:pt x="12671" y="10837"/>
                </a:cubicBezTo>
                <a:cubicBezTo>
                  <a:pt x="12603" y="10768"/>
                  <a:pt x="12522" y="10711"/>
                  <a:pt x="12453" y="10642"/>
                </a:cubicBezTo>
                <a:cubicBezTo>
                  <a:pt x="12384" y="10561"/>
                  <a:pt x="12304" y="10493"/>
                  <a:pt x="12247" y="10412"/>
                </a:cubicBezTo>
                <a:cubicBezTo>
                  <a:pt x="12120" y="10263"/>
                  <a:pt x="11994" y="10091"/>
                  <a:pt x="11891" y="9919"/>
                </a:cubicBezTo>
                <a:cubicBezTo>
                  <a:pt x="11684" y="9574"/>
                  <a:pt x="11501" y="9196"/>
                  <a:pt x="11317" y="8805"/>
                </a:cubicBezTo>
                <a:cubicBezTo>
                  <a:pt x="11225" y="8610"/>
                  <a:pt x="11122" y="8415"/>
                  <a:pt x="11019" y="8209"/>
                </a:cubicBezTo>
                <a:cubicBezTo>
                  <a:pt x="10904" y="8013"/>
                  <a:pt x="10778" y="7818"/>
                  <a:pt x="10640" y="7635"/>
                </a:cubicBezTo>
                <a:cubicBezTo>
                  <a:pt x="10342" y="7233"/>
                  <a:pt x="9974" y="6912"/>
                  <a:pt x="9538" y="6671"/>
                </a:cubicBezTo>
                <a:cubicBezTo>
                  <a:pt x="9297" y="6544"/>
                  <a:pt x="9045" y="6464"/>
                  <a:pt x="8781" y="6430"/>
                </a:cubicBezTo>
                <a:cubicBezTo>
                  <a:pt x="8643" y="6407"/>
                  <a:pt x="8505" y="6407"/>
                  <a:pt x="8379" y="6407"/>
                </a:cubicBezTo>
                <a:cubicBezTo>
                  <a:pt x="8310" y="6407"/>
                  <a:pt x="8241" y="6407"/>
                  <a:pt x="8172" y="6418"/>
                </a:cubicBezTo>
                <a:lnTo>
                  <a:pt x="7977" y="6441"/>
                </a:lnTo>
                <a:cubicBezTo>
                  <a:pt x="7920" y="6453"/>
                  <a:pt x="7851" y="6464"/>
                  <a:pt x="7794" y="6487"/>
                </a:cubicBezTo>
                <a:cubicBezTo>
                  <a:pt x="7736" y="6498"/>
                  <a:pt x="7667" y="6510"/>
                  <a:pt x="7610" y="6533"/>
                </a:cubicBezTo>
                <a:cubicBezTo>
                  <a:pt x="7495" y="6567"/>
                  <a:pt x="7369" y="6602"/>
                  <a:pt x="7266" y="6648"/>
                </a:cubicBezTo>
                <a:lnTo>
                  <a:pt x="7093" y="6705"/>
                </a:lnTo>
                <a:lnTo>
                  <a:pt x="6933" y="6774"/>
                </a:lnTo>
                <a:cubicBezTo>
                  <a:pt x="6829" y="6820"/>
                  <a:pt x="6726" y="6866"/>
                  <a:pt x="6634" y="6923"/>
                </a:cubicBezTo>
                <a:cubicBezTo>
                  <a:pt x="6267" y="7095"/>
                  <a:pt x="5900" y="7256"/>
                  <a:pt x="5521" y="7382"/>
                </a:cubicBezTo>
                <a:cubicBezTo>
                  <a:pt x="5475" y="7394"/>
                  <a:pt x="5441" y="7405"/>
                  <a:pt x="5395" y="7417"/>
                </a:cubicBezTo>
                <a:cubicBezTo>
                  <a:pt x="5349" y="7428"/>
                  <a:pt x="5314" y="7440"/>
                  <a:pt x="5269" y="7451"/>
                </a:cubicBezTo>
                <a:lnTo>
                  <a:pt x="5154" y="7463"/>
                </a:lnTo>
                <a:lnTo>
                  <a:pt x="5096" y="7474"/>
                </a:lnTo>
                <a:lnTo>
                  <a:pt x="4924" y="7474"/>
                </a:lnTo>
                <a:lnTo>
                  <a:pt x="4821" y="7463"/>
                </a:lnTo>
                <a:cubicBezTo>
                  <a:pt x="4787" y="7463"/>
                  <a:pt x="4752" y="7451"/>
                  <a:pt x="4718" y="7451"/>
                </a:cubicBezTo>
                <a:cubicBezTo>
                  <a:pt x="4683" y="7440"/>
                  <a:pt x="4649" y="7440"/>
                  <a:pt x="4614" y="7428"/>
                </a:cubicBezTo>
                <a:cubicBezTo>
                  <a:pt x="4316" y="7336"/>
                  <a:pt x="4052" y="7187"/>
                  <a:pt x="3834" y="6969"/>
                </a:cubicBezTo>
                <a:cubicBezTo>
                  <a:pt x="3604" y="6751"/>
                  <a:pt x="3421" y="6476"/>
                  <a:pt x="3294" y="6189"/>
                </a:cubicBezTo>
                <a:cubicBezTo>
                  <a:pt x="3168" y="5867"/>
                  <a:pt x="3088" y="5546"/>
                  <a:pt x="3053" y="5213"/>
                </a:cubicBezTo>
                <a:cubicBezTo>
                  <a:pt x="3019" y="4697"/>
                  <a:pt x="3042" y="4180"/>
                  <a:pt x="3122" y="3664"/>
                </a:cubicBezTo>
                <a:lnTo>
                  <a:pt x="4304" y="4237"/>
                </a:lnTo>
                <a:cubicBezTo>
                  <a:pt x="4304" y="4237"/>
                  <a:pt x="2522" y="1"/>
                  <a:pt x="245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49"/>
          <p:cNvSpPr/>
          <p:nvPr/>
        </p:nvSpPr>
        <p:spPr>
          <a:xfrm>
            <a:off x="6448076" y="4127327"/>
            <a:ext cx="178947" cy="162896"/>
          </a:xfrm>
          <a:custGeom>
            <a:rect b="b" l="l" r="r" t="t"/>
            <a:pathLst>
              <a:path extrusionOk="0" h="9895" w="10870">
                <a:moveTo>
                  <a:pt x="10869" y="1"/>
                </a:moveTo>
                <a:lnTo>
                  <a:pt x="10869" y="1"/>
                </a:lnTo>
                <a:cubicBezTo>
                  <a:pt x="9779" y="276"/>
                  <a:pt x="3914" y="1917"/>
                  <a:pt x="3914" y="1917"/>
                </a:cubicBezTo>
                <a:lnTo>
                  <a:pt x="5727" y="2549"/>
                </a:lnTo>
                <a:lnTo>
                  <a:pt x="0" y="9894"/>
                </a:lnTo>
                <a:lnTo>
                  <a:pt x="7736" y="4959"/>
                </a:lnTo>
                <a:cubicBezTo>
                  <a:pt x="8057" y="5847"/>
                  <a:pt x="8368" y="6706"/>
                  <a:pt x="8409" y="6706"/>
                </a:cubicBezTo>
                <a:cubicBezTo>
                  <a:pt x="8411" y="6706"/>
                  <a:pt x="8413" y="6701"/>
                  <a:pt x="8413" y="6692"/>
                </a:cubicBezTo>
                <a:cubicBezTo>
                  <a:pt x="8413" y="6416"/>
                  <a:pt x="10869" y="1"/>
                  <a:pt x="1086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49"/>
          <p:cNvSpPr/>
          <p:nvPr/>
        </p:nvSpPr>
        <p:spPr>
          <a:xfrm>
            <a:off x="6438717" y="3055375"/>
            <a:ext cx="198" cy="955"/>
          </a:xfrm>
          <a:custGeom>
            <a:rect b="b" l="l" r="r" t="t"/>
            <a:pathLst>
              <a:path extrusionOk="0" h="58" w="12">
                <a:moveTo>
                  <a:pt x="0" y="0"/>
                </a:moveTo>
                <a:cubicBezTo>
                  <a:pt x="0" y="7"/>
                  <a:pt x="0" y="27"/>
                  <a:pt x="0" y="57"/>
                </a:cubicBezTo>
                <a:cubicBezTo>
                  <a:pt x="12" y="34"/>
                  <a:pt x="12" y="12"/>
                  <a:pt x="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49"/>
          <p:cNvSpPr/>
          <p:nvPr/>
        </p:nvSpPr>
        <p:spPr>
          <a:xfrm>
            <a:off x="6327440" y="2915936"/>
            <a:ext cx="145117" cy="251777"/>
          </a:xfrm>
          <a:custGeom>
            <a:rect b="b" l="l" r="r" t="t"/>
            <a:pathLst>
              <a:path extrusionOk="0" h="15294" w="8815">
                <a:moveTo>
                  <a:pt x="0" y="1"/>
                </a:moveTo>
                <a:lnTo>
                  <a:pt x="0" y="1"/>
                </a:lnTo>
                <a:cubicBezTo>
                  <a:pt x="367" y="391"/>
                  <a:pt x="700" y="804"/>
                  <a:pt x="1010" y="1252"/>
                </a:cubicBezTo>
                <a:cubicBezTo>
                  <a:pt x="1308" y="1677"/>
                  <a:pt x="1561" y="2124"/>
                  <a:pt x="1779" y="2595"/>
                </a:cubicBezTo>
                <a:cubicBezTo>
                  <a:pt x="2192" y="3513"/>
                  <a:pt x="2433" y="4500"/>
                  <a:pt x="2502" y="5498"/>
                </a:cubicBezTo>
                <a:cubicBezTo>
                  <a:pt x="2548" y="6003"/>
                  <a:pt x="2559" y="6520"/>
                  <a:pt x="2582" y="7059"/>
                </a:cubicBezTo>
                <a:cubicBezTo>
                  <a:pt x="2594" y="7633"/>
                  <a:pt x="2640" y="8207"/>
                  <a:pt x="2720" y="8781"/>
                </a:cubicBezTo>
                <a:cubicBezTo>
                  <a:pt x="2812" y="9424"/>
                  <a:pt x="2973" y="10055"/>
                  <a:pt x="3214" y="10663"/>
                </a:cubicBezTo>
                <a:cubicBezTo>
                  <a:pt x="3351" y="10985"/>
                  <a:pt x="3501" y="11306"/>
                  <a:pt x="3684" y="11616"/>
                </a:cubicBezTo>
                <a:cubicBezTo>
                  <a:pt x="3087" y="11960"/>
                  <a:pt x="2548" y="12293"/>
                  <a:pt x="2548" y="12293"/>
                </a:cubicBezTo>
                <a:cubicBezTo>
                  <a:pt x="2683" y="12428"/>
                  <a:pt x="8290" y="15293"/>
                  <a:pt x="8660" y="15293"/>
                </a:cubicBezTo>
                <a:cubicBezTo>
                  <a:pt x="8668" y="15293"/>
                  <a:pt x="8674" y="15292"/>
                  <a:pt x="8677" y="15289"/>
                </a:cubicBezTo>
                <a:cubicBezTo>
                  <a:pt x="8815" y="15162"/>
                  <a:pt x="6909" y="9206"/>
                  <a:pt x="6772" y="8540"/>
                </a:cubicBezTo>
                <a:cubicBezTo>
                  <a:pt x="6737" y="8678"/>
                  <a:pt x="6508" y="9056"/>
                  <a:pt x="6232" y="9447"/>
                </a:cubicBezTo>
                <a:cubicBezTo>
                  <a:pt x="6152" y="9366"/>
                  <a:pt x="6060" y="9274"/>
                  <a:pt x="5980" y="9160"/>
                </a:cubicBezTo>
                <a:cubicBezTo>
                  <a:pt x="5716" y="8827"/>
                  <a:pt x="5486" y="8460"/>
                  <a:pt x="5314" y="8069"/>
                </a:cubicBezTo>
                <a:cubicBezTo>
                  <a:pt x="4924" y="7220"/>
                  <a:pt x="4660" y="6153"/>
                  <a:pt x="4247" y="5085"/>
                </a:cubicBezTo>
                <a:cubicBezTo>
                  <a:pt x="3868" y="3995"/>
                  <a:pt x="3283" y="2985"/>
                  <a:pt x="2537" y="2101"/>
                </a:cubicBezTo>
                <a:cubicBezTo>
                  <a:pt x="2169" y="1688"/>
                  <a:pt x="1768" y="1298"/>
                  <a:pt x="1331" y="942"/>
                </a:cubicBezTo>
                <a:cubicBezTo>
                  <a:pt x="907" y="598"/>
                  <a:pt x="471" y="288"/>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49"/>
          <p:cNvSpPr/>
          <p:nvPr/>
        </p:nvSpPr>
        <p:spPr>
          <a:xfrm>
            <a:off x="6162502" y="4077069"/>
            <a:ext cx="274562" cy="94676"/>
          </a:xfrm>
          <a:custGeom>
            <a:rect b="b" l="l" r="r" t="t"/>
            <a:pathLst>
              <a:path extrusionOk="0" h="5751" w="16678">
                <a:moveTo>
                  <a:pt x="16677" y="0"/>
                </a:moveTo>
                <a:cubicBezTo>
                  <a:pt x="15082" y="1377"/>
                  <a:pt x="13096" y="2192"/>
                  <a:pt x="10996" y="2341"/>
                </a:cubicBezTo>
                <a:cubicBezTo>
                  <a:pt x="10831" y="2350"/>
                  <a:pt x="10666" y="2355"/>
                  <a:pt x="10502" y="2355"/>
                </a:cubicBezTo>
                <a:cubicBezTo>
                  <a:pt x="8983" y="2355"/>
                  <a:pt x="7488" y="1974"/>
                  <a:pt x="6153" y="1228"/>
                </a:cubicBezTo>
                <a:lnTo>
                  <a:pt x="6818" y="287"/>
                </a:lnTo>
                <a:lnTo>
                  <a:pt x="6818" y="287"/>
                </a:lnTo>
                <a:lnTo>
                  <a:pt x="1" y="838"/>
                </a:lnTo>
                <a:lnTo>
                  <a:pt x="5590" y="5750"/>
                </a:lnTo>
                <a:lnTo>
                  <a:pt x="5430" y="4488"/>
                </a:lnTo>
                <a:lnTo>
                  <a:pt x="5430" y="4488"/>
                </a:lnTo>
                <a:cubicBezTo>
                  <a:pt x="6172" y="4634"/>
                  <a:pt x="6926" y="4708"/>
                  <a:pt x="7680" y="4708"/>
                </a:cubicBezTo>
                <a:cubicBezTo>
                  <a:pt x="8928" y="4708"/>
                  <a:pt x="10175" y="4506"/>
                  <a:pt x="11363" y="4097"/>
                </a:cubicBezTo>
                <a:cubicBezTo>
                  <a:pt x="13533" y="3340"/>
                  <a:pt x="15392" y="1905"/>
                  <a:pt x="1667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49"/>
          <p:cNvSpPr/>
          <p:nvPr/>
        </p:nvSpPr>
        <p:spPr>
          <a:xfrm>
            <a:off x="6435217" y="2861114"/>
            <a:ext cx="157974" cy="121707"/>
          </a:xfrm>
          <a:custGeom>
            <a:rect b="b" l="l" r="r" t="t"/>
            <a:pathLst>
              <a:path extrusionOk="0" h="7393" w="9596">
                <a:moveTo>
                  <a:pt x="5372" y="1"/>
                </a:moveTo>
                <a:cubicBezTo>
                  <a:pt x="4832" y="12"/>
                  <a:pt x="4316" y="116"/>
                  <a:pt x="3822" y="299"/>
                </a:cubicBezTo>
                <a:cubicBezTo>
                  <a:pt x="3501" y="426"/>
                  <a:pt x="3202" y="575"/>
                  <a:pt x="2927" y="758"/>
                </a:cubicBezTo>
                <a:cubicBezTo>
                  <a:pt x="2640" y="954"/>
                  <a:pt x="2387" y="1172"/>
                  <a:pt x="2158" y="1424"/>
                </a:cubicBezTo>
                <a:cubicBezTo>
                  <a:pt x="1951" y="1654"/>
                  <a:pt x="1779" y="1895"/>
                  <a:pt x="1630" y="2170"/>
                </a:cubicBezTo>
                <a:cubicBezTo>
                  <a:pt x="1366" y="1906"/>
                  <a:pt x="1090" y="678"/>
                  <a:pt x="1090" y="678"/>
                </a:cubicBezTo>
                <a:cubicBezTo>
                  <a:pt x="1090" y="793"/>
                  <a:pt x="0" y="5728"/>
                  <a:pt x="0" y="5728"/>
                </a:cubicBezTo>
                <a:lnTo>
                  <a:pt x="4637" y="3811"/>
                </a:lnTo>
                <a:cubicBezTo>
                  <a:pt x="4603" y="3811"/>
                  <a:pt x="3684" y="3811"/>
                  <a:pt x="3156" y="3479"/>
                </a:cubicBezTo>
                <a:cubicBezTo>
                  <a:pt x="3329" y="3387"/>
                  <a:pt x="3501" y="3283"/>
                  <a:pt x="3673" y="3192"/>
                </a:cubicBezTo>
                <a:cubicBezTo>
                  <a:pt x="3845" y="3088"/>
                  <a:pt x="4017" y="3008"/>
                  <a:pt x="4189" y="2939"/>
                </a:cubicBezTo>
                <a:cubicBezTo>
                  <a:pt x="4350" y="2870"/>
                  <a:pt x="4511" y="2801"/>
                  <a:pt x="4683" y="2756"/>
                </a:cubicBezTo>
                <a:cubicBezTo>
                  <a:pt x="4912" y="2687"/>
                  <a:pt x="5165" y="2652"/>
                  <a:pt x="5406" y="2641"/>
                </a:cubicBezTo>
                <a:cubicBezTo>
                  <a:pt x="5528" y="2627"/>
                  <a:pt x="5650" y="2621"/>
                  <a:pt x="5773" y="2621"/>
                </a:cubicBezTo>
                <a:cubicBezTo>
                  <a:pt x="5960" y="2621"/>
                  <a:pt x="6148" y="2636"/>
                  <a:pt x="6336" y="2664"/>
                </a:cubicBezTo>
                <a:cubicBezTo>
                  <a:pt x="6600" y="2710"/>
                  <a:pt x="6852" y="2790"/>
                  <a:pt x="7105" y="2905"/>
                </a:cubicBezTo>
                <a:cubicBezTo>
                  <a:pt x="7392" y="3054"/>
                  <a:pt x="7655" y="3249"/>
                  <a:pt x="7862" y="3479"/>
                </a:cubicBezTo>
                <a:cubicBezTo>
                  <a:pt x="8103" y="3743"/>
                  <a:pt x="8287" y="4064"/>
                  <a:pt x="8379" y="4408"/>
                </a:cubicBezTo>
                <a:cubicBezTo>
                  <a:pt x="8585" y="5154"/>
                  <a:pt x="8482" y="5958"/>
                  <a:pt x="8092" y="6623"/>
                </a:cubicBezTo>
                <a:cubicBezTo>
                  <a:pt x="7919" y="6922"/>
                  <a:pt x="7701" y="7174"/>
                  <a:pt x="7437" y="7392"/>
                </a:cubicBezTo>
                <a:cubicBezTo>
                  <a:pt x="7782" y="7266"/>
                  <a:pt x="8092" y="7082"/>
                  <a:pt x="8356" y="6853"/>
                </a:cubicBezTo>
                <a:cubicBezTo>
                  <a:pt x="8700" y="6554"/>
                  <a:pt x="8975" y="6199"/>
                  <a:pt x="9170" y="5786"/>
                </a:cubicBezTo>
                <a:cubicBezTo>
                  <a:pt x="9400" y="5326"/>
                  <a:pt x="9538" y="4821"/>
                  <a:pt x="9572" y="4305"/>
                </a:cubicBezTo>
                <a:cubicBezTo>
                  <a:pt x="9595" y="3743"/>
                  <a:pt x="9492" y="3180"/>
                  <a:pt x="9262" y="2664"/>
                </a:cubicBezTo>
                <a:cubicBezTo>
                  <a:pt x="9044" y="2159"/>
                  <a:pt x="8734" y="1700"/>
                  <a:pt x="8344" y="1321"/>
                </a:cubicBezTo>
                <a:cubicBezTo>
                  <a:pt x="7988" y="977"/>
                  <a:pt x="7598" y="690"/>
                  <a:pt x="7162" y="472"/>
                </a:cubicBezTo>
                <a:cubicBezTo>
                  <a:pt x="6818" y="299"/>
                  <a:pt x="6450" y="162"/>
                  <a:pt x="6072" y="81"/>
                </a:cubicBezTo>
                <a:cubicBezTo>
                  <a:pt x="5842" y="35"/>
                  <a:pt x="5601" y="1"/>
                  <a:pt x="537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49"/>
          <p:cNvSpPr/>
          <p:nvPr/>
        </p:nvSpPr>
        <p:spPr>
          <a:xfrm rot="4553285">
            <a:off x="6198353" y="2424271"/>
            <a:ext cx="111463" cy="187024"/>
          </a:xfrm>
          <a:custGeom>
            <a:rect b="b" l="l" r="r" t="t"/>
            <a:pathLst>
              <a:path extrusionOk="0" h="15670" w="9339">
                <a:moveTo>
                  <a:pt x="4917" y="4499"/>
                </a:moveTo>
                <a:cubicBezTo>
                  <a:pt x="4918" y="4500"/>
                  <a:pt x="4919" y="4501"/>
                  <a:pt x="4920" y="4502"/>
                </a:cubicBezTo>
                <a:cubicBezTo>
                  <a:pt x="4919" y="4501"/>
                  <a:pt x="4918" y="4500"/>
                  <a:pt x="4917" y="4499"/>
                </a:cubicBezTo>
                <a:close/>
                <a:moveTo>
                  <a:pt x="960" y="0"/>
                </a:moveTo>
                <a:cubicBezTo>
                  <a:pt x="950" y="0"/>
                  <a:pt x="132" y="5675"/>
                  <a:pt x="7" y="5868"/>
                </a:cubicBezTo>
                <a:cubicBezTo>
                  <a:pt x="1" y="5877"/>
                  <a:pt x="1" y="5882"/>
                  <a:pt x="5" y="5882"/>
                </a:cubicBezTo>
                <a:cubicBezTo>
                  <a:pt x="48" y="5882"/>
                  <a:pt x="590" y="5442"/>
                  <a:pt x="1017" y="5202"/>
                </a:cubicBezTo>
                <a:cubicBezTo>
                  <a:pt x="1086" y="11802"/>
                  <a:pt x="7663" y="6224"/>
                  <a:pt x="8581" y="15670"/>
                </a:cubicBezTo>
                <a:cubicBezTo>
                  <a:pt x="9339" y="5994"/>
                  <a:pt x="2291" y="10539"/>
                  <a:pt x="3164" y="4135"/>
                </a:cubicBezTo>
                <a:lnTo>
                  <a:pt x="3164" y="4135"/>
                </a:lnTo>
                <a:cubicBezTo>
                  <a:pt x="3810" y="4373"/>
                  <a:pt x="4836" y="4410"/>
                  <a:pt x="4917" y="4499"/>
                </a:cubicBezTo>
                <a:lnTo>
                  <a:pt x="4917" y="4499"/>
                </a:lnTo>
                <a:cubicBezTo>
                  <a:pt x="4491" y="3947"/>
                  <a:pt x="949" y="164"/>
                  <a:pt x="960" y="3"/>
                </a:cubicBezTo>
                <a:cubicBezTo>
                  <a:pt x="960" y="1"/>
                  <a:pt x="960" y="0"/>
                  <a:pt x="96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49"/>
          <p:cNvSpPr/>
          <p:nvPr/>
        </p:nvSpPr>
        <p:spPr>
          <a:xfrm>
            <a:off x="6249272" y="3351697"/>
            <a:ext cx="273047" cy="193583"/>
          </a:xfrm>
          <a:custGeom>
            <a:rect b="b" l="l" r="r" t="t"/>
            <a:pathLst>
              <a:path extrusionOk="0" h="11759" w="16586">
                <a:moveTo>
                  <a:pt x="8487" y="0"/>
                </a:moveTo>
                <a:cubicBezTo>
                  <a:pt x="8382" y="0"/>
                  <a:pt x="8277" y="2"/>
                  <a:pt x="8172" y="6"/>
                </a:cubicBezTo>
                <a:cubicBezTo>
                  <a:pt x="7587" y="40"/>
                  <a:pt x="6990" y="109"/>
                  <a:pt x="6416" y="236"/>
                </a:cubicBezTo>
                <a:cubicBezTo>
                  <a:pt x="5877" y="350"/>
                  <a:pt x="5337" y="500"/>
                  <a:pt x="4821" y="695"/>
                </a:cubicBezTo>
                <a:cubicBezTo>
                  <a:pt x="3926" y="1005"/>
                  <a:pt x="3065" y="1406"/>
                  <a:pt x="2239" y="1888"/>
                </a:cubicBezTo>
                <a:cubicBezTo>
                  <a:pt x="1665" y="2210"/>
                  <a:pt x="1114" y="2554"/>
                  <a:pt x="586" y="2944"/>
                </a:cubicBezTo>
                <a:cubicBezTo>
                  <a:pt x="207" y="3220"/>
                  <a:pt x="0" y="3392"/>
                  <a:pt x="0" y="3392"/>
                </a:cubicBezTo>
                <a:cubicBezTo>
                  <a:pt x="0" y="3392"/>
                  <a:pt x="241" y="3266"/>
                  <a:pt x="655" y="3059"/>
                </a:cubicBezTo>
                <a:cubicBezTo>
                  <a:pt x="1240" y="2783"/>
                  <a:pt x="1837" y="2542"/>
                  <a:pt x="2445" y="2336"/>
                </a:cubicBezTo>
                <a:cubicBezTo>
                  <a:pt x="3294" y="2026"/>
                  <a:pt x="4178" y="1796"/>
                  <a:pt x="5073" y="1647"/>
                </a:cubicBezTo>
                <a:cubicBezTo>
                  <a:pt x="5567" y="1555"/>
                  <a:pt x="6072" y="1510"/>
                  <a:pt x="6577" y="1487"/>
                </a:cubicBezTo>
                <a:cubicBezTo>
                  <a:pt x="6661" y="1485"/>
                  <a:pt x="6744" y="1484"/>
                  <a:pt x="6828" y="1484"/>
                </a:cubicBezTo>
                <a:cubicBezTo>
                  <a:pt x="7258" y="1484"/>
                  <a:pt x="7682" y="1509"/>
                  <a:pt x="8115" y="1567"/>
                </a:cubicBezTo>
                <a:cubicBezTo>
                  <a:pt x="8608" y="1636"/>
                  <a:pt x="9102" y="1751"/>
                  <a:pt x="9573" y="1911"/>
                </a:cubicBezTo>
                <a:cubicBezTo>
                  <a:pt x="9802" y="2003"/>
                  <a:pt x="10020" y="2095"/>
                  <a:pt x="10238" y="2198"/>
                </a:cubicBezTo>
                <a:cubicBezTo>
                  <a:pt x="10445" y="2301"/>
                  <a:pt x="10640" y="2416"/>
                  <a:pt x="10835" y="2542"/>
                </a:cubicBezTo>
                <a:cubicBezTo>
                  <a:pt x="11512" y="2979"/>
                  <a:pt x="12052" y="3587"/>
                  <a:pt x="12419" y="4310"/>
                </a:cubicBezTo>
                <a:cubicBezTo>
                  <a:pt x="12453" y="4379"/>
                  <a:pt x="12476" y="4448"/>
                  <a:pt x="12511" y="4528"/>
                </a:cubicBezTo>
                <a:lnTo>
                  <a:pt x="12545" y="4643"/>
                </a:lnTo>
                <a:lnTo>
                  <a:pt x="12580" y="4746"/>
                </a:lnTo>
                <a:cubicBezTo>
                  <a:pt x="12603" y="4815"/>
                  <a:pt x="12614" y="4884"/>
                  <a:pt x="12637" y="4953"/>
                </a:cubicBezTo>
                <a:cubicBezTo>
                  <a:pt x="12648" y="5010"/>
                  <a:pt x="12660" y="5090"/>
                  <a:pt x="12671" y="5182"/>
                </a:cubicBezTo>
                <a:cubicBezTo>
                  <a:pt x="12729" y="5458"/>
                  <a:pt x="12752" y="5745"/>
                  <a:pt x="12763" y="6043"/>
                </a:cubicBezTo>
                <a:cubicBezTo>
                  <a:pt x="12775" y="6353"/>
                  <a:pt x="12752" y="6674"/>
                  <a:pt x="12706" y="6984"/>
                </a:cubicBezTo>
                <a:lnTo>
                  <a:pt x="11845" y="6559"/>
                </a:lnTo>
                <a:cubicBezTo>
                  <a:pt x="11845" y="6559"/>
                  <a:pt x="11845" y="6559"/>
                  <a:pt x="11844" y="6559"/>
                </a:cubicBezTo>
                <a:lnTo>
                  <a:pt x="11844" y="6559"/>
                </a:lnTo>
                <a:cubicBezTo>
                  <a:pt x="11823" y="6559"/>
                  <a:pt x="14003" y="11656"/>
                  <a:pt x="13991" y="11759"/>
                </a:cubicBezTo>
                <a:lnTo>
                  <a:pt x="16585" y="6250"/>
                </a:lnTo>
                <a:lnTo>
                  <a:pt x="15816" y="6628"/>
                </a:lnTo>
                <a:cubicBezTo>
                  <a:pt x="15805" y="6318"/>
                  <a:pt x="15770" y="6009"/>
                  <a:pt x="15724" y="5710"/>
                </a:cubicBezTo>
                <a:cubicBezTo>
                  <a:pt x="15644" y="5286"/>
                  <a:pt x="15541" y="4861"/>
                  <a:pt x="15403" y="4448"/>
                </a:cubicBezTo>
                <a:cubicBezTo>
                  <a:pt x="15311" y="4195"/>
                  <a:pt x="15219" y="3943"/>
                  <a:pt x="15093" y="3702"/>
                </a:cubicBezTo>
                <a:lnTo>
                  <a:pt x="15001" y="3507"/>
                </a:lnTo>
                <a:lnTo>
                  <a:pt x="14898" y="3323"/>
                </a:lnTo>
                <a:cubicBezTo>
                  <a:pt x="14818" y="3197"/>
                  <a:pt x="14737" y="3070"/>
                  <a:pt x="14657" y="2956"/>
                </a:cubicBezTo>
                <a:cubicBezTo>
                  <a:pt x="13945" y="1946"/>
                  <a:pt x="12958" y="1154"/>
                  <a:pt x="11834" y="660"/>
                </a:cubicBezTo>
                <a:cubicBezTo>
                  <a:pt x="11535" y="534"/>
                  <a:pt x="11237" y="431"/>
                  <a:pt x="10938" y="350"/>
                </a:cubicBezTo>
                <a:cubicBezTo>
                  <a:pt x="10640" y="258"/>
                  <a:pt x="10330" y="190"/>
                  <a:pt x="10020" y="132"/>
                </a:cubicBezTo>
                <a:cubicBezTo>
                  <a:pt x="9515" y="46"/>
                  <a:pt x="9001" y="0"/>
                  <a:pt x="848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49"/>
          <p:cNvSpPr/>
          <p:nvPr/>
        </p:nvSpPr>
        <p:spPr>
          <a:xfrm>
            <a:off x="6307588" y="2482510"/>
            <a:ext cx="329546" cy="169547"/>
          </a:xfrm>
          <a:custGeom>
            <a:rect b="b" l="l" r="r" t="t"/>
            <a:pathLst>
              <a:path extrusionOk="0" h="10299" w="20018">
                <a:moveTo>
                  <a:pt x="4570" y="1"/>
                </a:moveTo>
                <a:cubicBezTo>
                  <a:pt x="3120" y="1"/>
                  <a:pt x="1603" y="1141"/>
                  <a:pt x="1" y="4273"/>
                </a:cubicBezTo>
                <a:cubicBezTo>
                  <a:pt x="1391" y="2141"/>
                  <a:pt x="2699" y="1329"/>
                  <a:pt x="3952" y="1329"/>
                </a:cubicBezTo>
                <a:cubicBezTo>
                  <a:pt x="7955" y="1329"/>
                  <a:pt x="11394" y="9622"/>
                  <a:pt x="15152" y="9622"/>
                </a:cubicBezTo>
                <a:cubicBezTo>
                  <a:pt x="15857" y="9622"/>
                  <a:pt x="16575" y="9329"/>
                  <a:pt x="17309" y="8634"/>
                </a:cubicBezTo>
                <a:lnTo>
                  <a:pt x="17309" y="8634"/>
                </a:lnTo>
                <a:lnTo>
                  <a:pt x="16953" y="10298"/>
                </a:lnTo>
                <a:lnTo>
                  <a:pt x="20017" y="5593"/>
                </a:lnTo>
                <a:lnTo>
                  <a:pt x="15139" y="7532"/>
                </a:lnTo>
                <a:lnTo>
                  <a:pt x="16609" y="7658"/>
                </a:lnTo>
                <a:cubicBezTo>
                  <a:pt x="16139" y="8034"/>
                  <a:pt x="15670" y="8199"/>
                  <a:pt x="15198" y="8199"/>
                </a:cubicBezTo>
                <a:cubicBezTo>
                  <a:pt x="11870" y="8199"/>
                  <a:pt x="8458" y="1"/>
                  <a:pt x="457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49"/>
          <p:cNvSpPr/>
          <p:nvPr/>
        </p:nvSpPr>
        <p:spPr>
          <a:xfrm rot="-5400000">
            <a:off x="5984168" y="2783203"/>
            <a:ext cx="330287" cy="251794"/>
          </a:xfrm>
          <a:custGeom>
            <a:rect b="b" l="l" r="r" t="t"/>
            <a:pathLst>
              <a:path extrusionOk="0" h="15295" w="20063">
                <a:moveTo>
                  <a:pt x="10657" y="1"/>
                </a:moveTo>
                <a:cubicBezTo>
                  <a:pt x="5482" y="1"/>
                  <a:pt x="1229" y="4371"/>
                  <a:pt x="2698" y="11301"/>
                </a:cubicBezTo>
                <a:lnTo>
                  <a:pt x="1" y="11404"/>
                </a:lnTo>
                <a:lnTo>
                  <a:pt x="5762" y="15295"/>
                </a:lnTo>
                <a:lnTo>
                  <a:pt x="6899" y="9166"/>
                </a:lnTo>
                <a:lnTo>
                  <a:pt x="4924" y="10543"/>
                </a:lnTo>
                <a:cubicBezTo>
                  <a:pt x="2470" y="5336"/>
                  <a:pt x="6367" y="689"/>
                  <a:pt x="11516" y="689"/>
                </a:cubicBezTo>
                <a:cubicBezTo>
                  <a:pt x="14266" y="689"/>
                  <a:pt x="17374" y="2014"/>
                  <a:pt x="20063" y="5287"/>
                </a:cubicBezTo>
                <a:cubicBezTo>
                  <a:pt x="17311" y="1626"/>
                  <a:pt x="13813" y="1"/>
                  <a:pt x="1065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49"/>
          <p:cNvSpPr/>
          <p:nvPr/>
        </p:nvSpPr>
        <p:spPr>
          <a:xfrm>
            <a:off x="6185003" y="3771954"/>
            <a:ext cx="378852" cy="132408"/>
          </a:xfrm>
          <a:custGeom>
            <a:rect b="b" l="l" r="r" t="t"/>
            <a:pathLst>
              <a:path extrusionOk="0" h="8043" w="23013">
                <a:moveTo>
                  <a:pt x="1" y="0"/>
                </a:moveTo>
                <a:cubicBezTo>
                  <a:pt x="692" y="1451"/>
                  <a:pt x="2555" y="5036"/>
                  <a:pt x="2617" y="5036"/>
                </a:cubicBezTo>
                <a:cubicBezTo>
                  <a:pt x="2619" y="5036"/>
                  <a:pt x="2619" y="5034"/>
                  <a:pt x="2618" y="5027"/>
                </a:cubicBezTo>
                <a:cubicBezTo>
                  <a:pt x="2572" y="4809"/>
                  <a:pt x="2606" y="4396"/>
                  <a:pt x="2606" y="3799"/>
                </a:cubicBezTo>
                <a:lnTo>
                  <a:pt x="2606" y="3799"/>
                </a:lnTo>
                <a:cubicBezTo>
                  <a:pt x="5605" y="6844"/>
                  <a:pt x="10284" y="8042"/>
                  <a:pt x="14640" y="8042"/>
                </a:cubicBezTo>
                <a:cubicBezTo>
                  <a:pt x="17887" y="8042"/>
                  <a:pt x="20954" y="7376"/>
                  <a:pt x="23013" y="6313"/>
                </a:cubicBezTo>
                <a:lnTo>
                  <a:pt x="23013" y="6313"/>
                </a:lnTo>
                <a:cubicBezTo>
                  <a:pt x="21156" y="6681"/>
                  <a:pt x="19225" y="6870"/>
                  <a:pt x="17312" y="6870"/>
                </a:cubicBezTo>
                <a:cubicBezTo>
                  <a:pt x="12073" y="6870"/>
                  <a:pt x="6972" y="5455"/>
                  <a:pt x="3903" y="2445"/>
                </a:cubicBezTo>
                <a:lnTo>
                  <a:pt x="3903" y="2445"/>
                </a:lnTo>
                <a:cubicBezTo>
                  <a:pt x="4326" y="2451"/>
                  <a:pt x="4772" y="2464"/>
                  <a:pt x="5081" y="2464"/>
                </a:cubicBezTo>
                <a:cubicBezTo>
                  <a:pt x="5352" y="2464"/>
                  <a:pt x="5518" y="2454"/>
                  <a:pt x="5475" y="2422"/>
                </a:cubicBezTo>
                <a:cubicBezTo>
                  <a:pt x="5395" y="2342"/>
                  <a:pt x="1" y="1"/>
                  <a:pt x="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47" name="Google Shape;8047;p49"/>
          <p:cNvGrpSpPr/>
          <p:nvPr/>
        </p:nvGrpSpPr>
        <p:grpSpPr>
          <a:xfrm>
            <a:off x="1225886" y="3778145"/>
            <a:ext cx="505303" cy="503968"/>
            <a:chOff x="1190625" y="238125"/>
            <a:chExt cx="5252625" cy="5238750"/>
          </a:xfrm>
        </p:grpSpPr>
        <p:sp>
          <p:nvSpPr>
            <p:cNvPr id="8048" name="Google Shape;8048;p49"/>
            <p:cNvSpPr/>
            <p:nvPr/>
          </p:nvSpPr>
          <p:spPr>
            <a:xfrm>
              <a:off x="3803050" y="238125"/>
              <a:ext cx="13900" cy="212700"/>
            </a:xfrm>
            <a:custGeom>
              <a:rect b="b" l="l" r="r" t="t"/>
              <a:pathLst>
                <a:path extrusionOk="0" h="8508" w="556">
                  <a:moveTo>
                    <a:pt x="1" y="0"/>
                  </a:moveTo>
                  <a:lnTo>
                    <a:pt x="1" y="8508"/>
                  </a:lnTo>
                  <a:lnTo>
                    <a:pt x="555" y="8508"/>
                  </a:lnTo>
                  <a:lnTo>
                    <a:pt x="55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49"/>
            <p:cNvSpPr/>
            <p:nvPr/>
          </p:nvSpPr>
          <p:spPr>
            <a:xfrm>
              <a:off x="3710575" y="238125"/>
              <a:ext cx="23150" cy="217325"/>
            </a:xfrm>
            <a:custGeom>
              <a:rect b="b" l="l" r="r" t="t"/>
              <a:pathLst>
                <a:path extrusionOk="0" h="8693" w="926">
                  <a:moveTo>
                    <a:pt x="1" y="0"/>
                  </a:moveTo>
                  <a:lnTo>
                    <a:pt x="370" y="8693"/>
                  </a:lnTo>
                  <a:lnTo>
                    <a:pt x="925" y="8693"/>
                  </a:lnTo>
                  <a:lnTo>
                    <a:pt x="55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49"/>
            <p:cNvSpPr/>
            <p:nvPr/>
          </p:nvSpPr>
          <p:spPr>
            <a:xfrm>
              <a:off x="3622725" y="242725"/>
              <a:ext cx="27775" cy="217350"/>
            </a:xfrm>
            <a:custGeom>
              <a:rect b="b" l="l" r="r" t="t"/>
              <a:pathLst>
                <a:path extrusionOk="0" h="8694" w="1111">
                  <a:moveTo>
                    <a:pt x="370" y="1"/>
                  </a:moveTo>
                  <a:lnTo>
                    <a:pt x="0" y="186"/>
                  </a:lnTo>
                  <a:lnTo>
                    <a:pt x="555" y="8694"/>
                  </a:lnTo>
                  <a:lnTo>
                    <a:pt x="1110" y="8694"/>
                  </a:lnTo>
                  <a:lnTo>
                    <a:pt x="3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49"/>
            <p:cNvSpPr/>
            <p:nvPr/>
          </p:nvSpPr>
          <p:spPr>
            <a:xfrm>
              <a:off x="3530250" y="251975"/>
              <a:ext cx="37025" cy="212725"/>
            </a:xfrm>
            <a:custGeom>
              <a:rect b="b" l="l" r="r" t="t"/>
              <a:pathLst>
                <a:path extrusionOk="0" h="8509" w="1481">
                  <a:moveTo>
                    <a:pt x="0" y="1"/>
                  </a:moveTo>
                  <a:lnTo>
                    <a:pt x="925" y="8509"/>
                  </a:lnTo>
                  <a:lnTo>
                    <a:pt x="1480" y="8509"/>
                  </a:lnTo>
                  <a:lnTo>
                    <a:pt x="55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49"/>
            <p:cNvSpPr/>
            <p:nvPr/>
          </p:nvSpPr>
          <p:spPr>
            <a:xfrm>
              <a:off x="3437775" y="261225"/>
              <a:ext cx="41625" cy="212725"/>
            </a:xfrm>
            <a:custGeom>
              <a:rect b="b" l="l" r="r" t="t"/>
              <a:pathLst>
                <a:path extrusionOk="0" h="8509" w="1665">
                  <a:moveTo>
                    <a:pt x="555" y="1"/>
                  </a:moveTo>
                  <a:lnTo>
                    <a:pt x="0" y="186"/>
                  </a:lnTo>
                  <a:lnTo>
                    <a:pt x="1295" y="8509"/>
                  </a:lnTo>
                  <a:lnTo>
                    <a:pt x="1665" y="8509"/>
                  </a:lnTo>
                  <a:lnTo>
                    <a:pt x="55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49"/>
            <p:cNvSpPr/>
            <p:nvPr/>
          </p:nvSpPr>
          <p:spPr>
            <a:xfrm>
              <a:off x="3349925" y="275100"/>
              <a:ext cx="50875" cy="217350"/>
            </a:xfrm>
            <a:custGeom>
              <a:rect b="b" l="l" r="r" t="t"/>
              <a:pathLst>
                <a:path extrusionOk="0" h="8694" w="2035">
                  <a:moveTo>
                    <a:pt x="370" y="1"/>
                  </a:moveTo>
                  <a:lnTo>
                    <a:pt x="0" y="186"/>
                  </a:lnTo>
                  <a:lnTo>
                    <a:pt x="1480" y="8693"/>
                  </a:lnTo>
                  <a:lnTo>
                    <a:pt x="2035" y="8508"/>
                  </a:lnTo>
                  <a:lnTo>
                    <a:pt x="3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49"/>
            <p:cNvSpPr/>
            <p:nvPr/>
          </p:nvSpPr>
          <p:spPr>
            <a:xfrm>
              <a:off x="3257450" y="293600"/>
              <a:ext cx="60125" cy="212725"/>
            </a:xfrm>
            <a:custGeom>
              <a:rect b="b" l="l" r="r" t="t"/>
              <a:pathLst>
                <a:path extrusionOk="0" h="8509" w="2405">
                  <a:moveTo>
                    <a:pt x="555" y="0"/>
                  </a:moveTo>
                  <a:lnTo>
                    <a:pt x="0" y="185"/>
                  </a:lnTo>
                  <a:lnTo>
                    <a:pt x="1850" y="8508"/>
                  </a:lnTo>
                  <a:lnTo>
                    <a:pt x="2405" y="8323"/>
                  </a:lnTo>
                  <a:lnTo>
                    <a:pt x="55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49"/>
            <p:cNvSpPr/>
            <p:nvPr/>
          </p:nvSpPr>
          <p:spPr>
            <a:xfrm>
              <a:off x="3169600" y="316725"/>
              <a:ext cx="64750" cy="208075"/>
            </a:xfrm>
            <a:custGeom>
              <a:rect b="b" l="l" r="r" t="t"/>
              <a:pathLst>
                <a:path extrusionOk="0" h="8323" w="2590">
                  <a:moveTo>
                    <a:pt x="0" y="0"/>
                  </a:moveTo>
                  <a:lnTo>
                    <a:pt x="2035" y="8323"/>
                  </a:lnTo>
                  <a:lnTo>
                    <a:pt x="2590" y="8138"/>
                  </a:lnTo>
                  <a:lnTo>
                    <a:pt x="55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49"/>
            <p:cNvSpPr/>
            <p:nvPr/>
          </p:nvSpPr>
          <p:spPr>
            <a:xfrm>
              <a:off x="3081750" y="339825"/>
              <a:ext cx="69375" cy="208100"/>
            </a:xfrm>
            <a:custGeom>
              <a:rect b="b" l="l" r="r" t="t"/>
              <a:pathLst>
                <a:path extrusionOk="0" h="8324" w="2775">
                  <a:moveTo>
                    <a:pt x="0" y="1"/>
                  </a:moveTo>
                  <a:lnTo>
                    <a:pt x="2405" y="8324"/>
                  </a:lnTo>
                  <a:lnTo>
                    <a:pt x="2774" y="8139"/>
                  </a:lnTo>
                  <a:lnTo>
                    <a:pt x="55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49"/>
            <p:cNvSpPr/>
            <p:nvPr/>
          </p:nvSpPr>
          <p:spPr>
            <a:xfrm>
              <a:off x="2993900" y="362950"/>
              <a:ext cx="78625" cy="208100"/>
            </a:xfrm>
            <a:custGeom>
              <a:rect b="b" l="l" r="r" t="t"/>
              <a:pathLst>
                <a:path extrusionOk="0" h="8324" w="3145">
                  <a:moveTo>
                    <a:pt x="555" y="1"/>
                  </a:moveTo>
                  <a:lnTo>
                    <a:pt x="0" y="186"/>
                  </a:lnTo>
                  <a:lnTo>
                    <a:pt x="2589" y="8324"/>
                  </a:lnTo>
                  <a:lnTo>
                    <a:pt x="3144" y="8139"/>
                  </a:lnTo>
                  <a:lnTo>
                    <a:pt x="55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49"/>
            <p:cNvSpPr/>
            <p:nvPr/>
          </p:nvSpPr>
          <p:spPr>
            <a:xfrm>
              <a:off x="2906025" y="395325"/>
              <a:ext cx="87900" cy="203475"/>
            </a:xfrm>
            <a:custGeom>
              <a:rect b="b" l="l" r="r" t="t"/>
              <a:pathLst>
                <a:path extrusionOk="0" h="8139" w="3516">
                  <a:moveTo>
                    <a:pt x="556" y="0"/>
                  </a:moveTo>
                  <a:lnTo>
                    <a:pt x="1" y="185"/>
                  </a:lnTo>
                  <a:lnTo>
                    <a:pt x="2960" y="8138"/>
                  </a:lnTo>
                  <a:lnTo>
                    <a:pt x="3515" y="7953"/>
                  </a:lnTo>
                  <a:lnTo>
                    <a:pt x="55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49"/>
            <p:cNvSpPr/>
            <p:nvPr/>
          </p:nvSpPr>
          <p:spPr>
            <a:xfrm>
              <a:off x="2822800" y="427700"/>
              <a:ext cx="92500" cy="203450"/>
            </a:xfrm>
            <a:custGeom>
              <a:rect b="b" l="l" r="r" t="t"/>
              <a:pathLst>
                <a:path extrusionOk="0" h="8138" w="3700">
                  <a:moveTo>
                    <a:pt x="556" y="0"/>
                  </a:moveTo>
                  <a:lnTo>
                    <a:pt x="1" y="185"/>
                  </a:lnTo>
                  <a:lnTo>
                    <a:pt x="3145" y="8138"/>
                  </a:lnTo>
                  <a:lnTo>
                    <a:pt x="3700" y="7953"/>
                  </a:lnTo>
                  <a:lnTo>
                    <a:pt x="55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49"/>
            <p:cNvSpPr/>
            <p:nvPr/>
          </p:nvSpPr>
          <p:spPr>
            <a:xfrm>
              <a:off x="2739575" y="460050"/>
              <a:ext cx="97125" cy="203475"/>
            </a:xfrm>
            <a:custGeom>
              <a:rect b="b" l="l" r="r" t="t"/>
              <a:pathLst>
                <a:path extrusionOk="0" h="8139" w="3885">
                  <a:moveTo>
                    <a:pt x="371" y="1"/>
                  </a:moveTo>
                  <a:lnTo>
                    <a:pt x="1" y="371"/>
                  </a:lnTo>
                  <a:lnTo>
                    <a:pt x="3515" y="8139"/>
                  </a:lnTo>
                  <a:lnTo>
                    <a:pt x="3885" y="7954"/>
                  </a:lnTo>
                  <a:lnTo>
                    <a:pt x="37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49"/>
            <p:cNvSpPr/>
            <p:nvPr/>
          </p:nvSpPr>
          <p:spPr>
            <a:xfrm>
              <a:off x="2656350" y="501675"/>
              <a:ext cx="106375" cy="198850"/>
            </a:xfrm>
            <a:custGeom>
              <a:rect b="b" l="l" r="r" t="t"/>
              <a:pathLst>
                <a:path extrusionOk="0" h="7954" w="4255">
                  <a:moveTo>
                    <a:pt x="371" y="0"/>
                  </a:moveTo>
                  <a:lnTo>
                    <a:pt x="1" y="185"/>
                  </a:lnTo>
                  <a:lnTo>
                    <a:pt x="3700" y="7953"/>
                  </a:lnTo>
                  <a:lnTo>
                    <a:pt x="4254" y="7583"/>
                  </a:lnTo>
                  <a:lnTo>
                    <a:pt x="37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49"/>
            <p:cNvSpPr/>
            <p:nvPr/>
          </p:nvSpPr>
          <p:spPr>
            <a:xfrm>
              <a:off x="2573125" y="543275"/>
              <a:ext cx="115625" cy="194225"/>
            </a:xfrm>
            <a:custGeom>
              <a:rect b="b" l="l" r="r" t="t"/>
              <a:pathLst>
                <a:path extrusionOk="0" h="7769" w="4625">
                  <a:moveTo>
                    <a:pt x="555" y="1"/>
                  </a:moveTo>
                  <a:lnTo>
                    <a:pt x="0" y="186"/>
                  </a:lnTo>
                  <a:lnTo>
                    <a:pt x="4069" y="7769"/>
                  </a:lnTo>
                  <a:lnTo>
                    <a:pt x="4624" y="7584"/>
                  </a:lnTo>
                  <a:lnTo>
                    <a:pt x="55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49"/>
            <p:cNvSpPr/>
            <p:nvPr/>
          </p:nvSpPr>
          <p:spPr>
            <a:xfrm>
              <a:off x="2494525" y="584900"/>
              <a:ext cx="120250" cy="194225"/>
            </a:xfrm>
            <a:custGeom>
              <a:rect b="b" l="l" r="r" t="t"/>
              <a:pathLst>
                <a:path extrusionOk="0" h="7769" w="4810">
                  <a:moveTo>
                    <a:pt x="370" y="0"/>
                  </a:moveTo>
                  <a:lnTo>
                    <a:pt x="0" y="370"/>
                  </a:lnTo>
                  <a:lnTo>
                    <a:pt x="4254" y="7768"/>
                  </a:lnTo>
                  <a:lnTo>
                    <a:pt x="4809" y="7398"/>
                  </a:lnTo>
                  <a:lnTo>
                    <a:pt x="37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49"/>
            <p:cNvSpPr/>
            <p:nvPr/>
          </p:nvSpPr>
          <p:spPr>
            <a:xfrm>
              <a:off x="2415925" y="631125"/>
              <a:ext cx="124850" cy="189600"/>
            </a:xfrm>
            <a:custGeom>
              <a:rect b="b" l="l" r="r" t="t"/>
              <a:pathLst>
                <a:path extrusionOk="0" h="7584" w="4994">
                  <a:moveTo>
                    <a:pt x="555" y="1"/>
                  </a:moveTo>
                  <a:lnTo>
                    <a:pt x="0" y="371"/>
                  </a:lnTo>
                  <a:lnTo>
                    <a:pt x="4624" y="7584"/>
                  </a:lnTo>
                  <a:lnTo>
                    <a:pt x="4994" y="7399"/>
                  </a:lnTo>
                  <a:lnTo>
                    <a:pt x="55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49"/>
            <p:cNvSpPr/>
            <p:nvPr/>
          </p:nvSpPr>
          <p:spPr>
            <a:xfrm>
              <a:off x="2341925" y="682000"/>
              <a:ext cx="129500" cy="184975"/>
            </a:xfrm>
            <a:custGeom>
              <a:rect b="b" l="l" r="r" t="t"/>
              <a:pathLst>
                <a:path extrusionOk="0" h="7399" w="5180">
                  <a:moveTo>
                    <a:pt x="371" y="0"/>
                  </a:moveTo>
                  <a:lnTo>
                    <a:pt x="1" y="370"/>
                  </a:lnTo>
                  <a:lnTo>
                    <a:pt x="4810" y="7398"/>
                  </a:lnTo>
                  <a:lnTo>
                    <a:pt x="5180" y="7213"/>
                  </a:lnTo>
                  <a:lnTo>
                    <a:pt x="37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49"/>
            <p:cNvSpPr/>
            <p:nvPr/>
          </p:nvSpPr>
          <p:spPr>
            <a:xfrm>
              <a:off x="2263325" y="732850"/>
              <a:ext cx="138750" cy="180350"/>
            </a:xfrm>
            <a:custGeom>
              <a:rect b="b" l="l" r="r" t="t"/>
              <a:pathLst>
                <a:path extrusionOk="0" h="7214" w="5550">
                  <a:moveTo>
                    <a:pt x="556" y="1"/>
                  </a:moveTo>
                  <a:lnTo>
                    <a:pt x="1" y="371"/>
                  </a:lnTo>
                  <a:lnTo>
                    <a:pt x="5179" y="7214"/>
                  </a:lnTo>
                  <a:lnTo>
                    <a:pt x="5549" y="7029"/>
                  </a:lnTo>
                  <a:lnTo>
                    <a:pt x="55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49"/>
            <p:cNvSpPr/>
            <p:nvPr/>
          </p:nvSpPr>
          <p:spPr>
            <a:xfrm>
              <a:off x="2193975" y="788350"/>
              <a:ext cx="138750" cy="175725"/>
            </a:xfrm>
            <a:custGeom>
              <a:rect b="b" l="l" r="r" t="t"/>
              <a:pathLst>
                <a:path extrusionOk="0" h="7029" w="5550">
                  <a:moveTo>
                    <a:pt x="370" y="0"/>
                  </a:moveTo>
                  <a:lnTo>
                    <a:pt x="0" y="370"/>
                  </a:lnTo>
                  <a:lnTo>
                    <a:pt x="5179" y="7028"/>
                  </a:lnTo>
                  <a:lnTo>
                    <a:pt x="5549" y="6843"/>
                  </a:lnTo>
                  <a:lnTo>
                    <a:pt x="37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49"/>
            <p:cNvSpPr/>
            <p:nvPr/>
          </p:nvSpPr>
          <p:spPr>
            <a:xfrm>
              <a:off x="2120000" y="848450"/>
              <a:ext cx="147975" cy="171100"/>
            </a:xfrm>
            <a:custGeom>
              <a:rect b="b" l="l" r="r" t="t"/>
              <a:pathLst>
                <a:path extrusionOk="0" h="6844" w="5919">
                  <a:moveTo>
                    <a:pt x="370" y="1"/>
                  </a:moveTo>
                  <a:lnTo>
                    <a:pt x="0" y="186"/>
                  </a:lnTo>
                  <a:lnTo>
                    <a:pt x="5549" y="6844"/>
                  </a:lnTo>
                  <a:lnTo>
                    <a:pt x="5919" y="6474"/>
                  </a:lnTo>
                  <a:lnTo>
                    <a:pt x="3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49"/>
            <p:cNvSpPr/>
            <p:nvPr/>
          </p:nvSpPr>
          <p:spPr>
            <a:xfrm>
              <a:off x="2050625" y="908550"/>
              <a:ext cx="152625" cy="166500"/>
            </a:xfrm>
            <a:custGeom>
              <a:rect b="b" l="l" r="r" t="t"/>
              <a:pathLst>
                <a:path extrusionOk="0" h="6660" w="6105">
                  <a:moveTo>
                    <a:pt x="556" y="1"/>
                  </a:moveTo>
                  <a:lnTo>
                    <a:pt x="1" y="186"/>
                  </a:lnTo>
                  <a:lnTo>
                    <a:pt x="5734" y="6659"/>
                  </a:lnTo>
                  <a:lnTo>
                    <a:pt x="6104" y="6289"/>
                  </a:lnTo>
                  <a:lnTo>
                    <a:pt x="55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49"/>
            <p:cNvSpPr/>
            <p:nvPr/>
          </p:nvSpPr>
          <p:spPr>
            <a:xfrm>
              <a:off x="1985900" y="968675"/>
              <a:ext cx="157225" cy="161850"/>
            </a:xfrm>
            <a:custGeom>
              <a:rect b="b" l="l" r="r" t="t"/>
              <a:pathLst>
                <a:path extrusionOk="0" h="6474" w="6289">
                  <a:moveTo>
                    <a:pt x="371" y="0"/>
                  </a:moveTo>
                  <a:lnTo>
                    <a:pt x="1" y="370"/>
                  </a:lnTo>
                  <a:lnTo>
                    <a:pt x="5919" y="6474"/>
                  </a:lnTo>
                  <a:lnTo>
                    <a:pt x="6289" y="6104"/>
                  </a:lnTo>
                  <a:lnTo>
                    <a:pt x="37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49"/>
            <p:cNvSpPr/>
            <p:nvPr/>
          </p:nvSpPr>
          <p:spPr>
            <a:xfrm>
              <a:off x="1921175" y="1033400"/>
              <a:ext cx="161850" cy="157225"/>
            </a:xfrm>
            <a:custGeom>
              <a:rect b="b" l="l" r="r" t="t"/>
              <a:pathLst>
                <a:path extrusionOk="0" h="6289" w="6474">
                  <a:moveTo>
                    <a:pt x="370" y="1"/>
                  </a:moveTo>
                  <a:lnTo>
                    <a:pt x="0" y="371"/>
                  </a:lnTo>
                  <a:lnTo>
                    <a:pt x="6104" y="6289"/>
                  </a:lnTo>
                  <a:lnTo>
                    <a:pt x="6474" y="5919"/>
                  </a:lnTo>
                  <a:lnTo>
                    <a:pt x="3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49"/>
            <p:cNvSpPr/>
            <p:nvPr/>
          </p:nvSpPr>
          <p:spPr>
            <a:xfrm>
              <a:off x="1861050" y="1098125"/>
              <a:ext cx="166500" cy="157250"/>
            </a:xfrm>
            <a:custGeom>
              <a:rect b="b" l="l" r="r" t="t"/>
              <a:pathLst>
                <a:path extrusionOk="0" h="6290" w="6660">
                  <a:moveTo>
                    <a:pt x="186" y="1"/>
                  </a:moveTo>
                  <a:lnTo>
                    <a:pt x="1" y="371"/>
                  </a:lnTo>
                  <a:lnTo>
                    <a:pt x="6289" y="6289"/>
                  </a:lnTo>
                  <a:lnTo>
                    <a:pt x="6659" y="5734"/>
                  </a:lnTo>
                  <a:lnTo>
                    <a:pt x="18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49"/>
            <p:cNvSpPr/>
            <p:nvPr/>
          </p:nvSpPr>
          <p:spPr>
            <a:xfrm>
              <a:off x="1800950" y="1167500"/>
              <a:ext cx="171100" cy="147975"/>
            </a:xfrm>
            <a:custGeom>
              <a:rect b="b" l="l" r="r" t="t"/>
              <a:pathLst>
                <a:path extrusionOk="0" h="5919" w="6844">
                  <a:moveTo>
                    <a:pt x="186" y="0"/>
                  </a:moveTo>
                  <a:lnTo>
                    <a:pt x="1" y="370"/>
                  </a:lnTo>
                  <a:lnTo>
                    <a:pt x="6474" y="5919"/>
                  </a:lnTo>
                  <a:lnTo>
                    <a:pt x="6844" y="5549"/>
                  </a:lnTo>
                  <a:lnTo>
                    <a:pt x="18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49"/>
            <p:cNvSpPr/>
            <p:nvPr/>
          </p:nvSpPr>
          <p:spPr>
            <a:xfrm>
              <a:off x="1740850" y="1241475"/>
              <a:ext cx="175725" cy="138750"/>
            </a:xfrm>
            <a:custGeom>
              <a:rect b="b" l="l" r="r" t="t"/>
              <a:pathLst>
                <a:path extrusionOk="0" h="5550" w="7029">
                  <a:moveTo>
                    <a:pt x="370" y="0"/>
                  </a:moveTo>
                  <a:lnTo>
                    <a:pt x="0" y="370"/>
                  </a:lnTo>
                  <a:lnTo>
                    <a:pt x="6843" y="5549"/>
                  </a:lnTo>
                  <a:lnTo>
                    <a:pt x="7028" y="5179"/>
                  </a:lnTo>
                  <a:lnTo>
                    <a:pt x="37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49"/>
            <p:cNvSpPr/>
            <p:nvPr/>
          </p:nvSpPr>
          <p:spPr>
            <a:xfrm>
              <a:off x="1685350" y="1310825"/>
              <a:ext cx="184975" cy="138750"/>
            </a:xfrm>
            <a:custGeom>
              <a:rect b="b" l="l" r="r" t="t"/>
              <a:pathLst>
                <a:path extrusionOk="0" h="5550" w="7399">
                  <a:moveTo>
                    <a:pt x="371" y="1"/>
                  </a:moveTo>
                  <a:lnTo>
                    <a:pt x="1" y="556"/>
                  </a:lnTo>
                  <a:lnTo>
                    <a:pt x="7029" y="5549"/>
                  </a:lnTo>
                  <a:lnTo>
                    <a:pt x="7399" y="5179"/>
                  </a:lnTo>
                  <a:lnTo>
                    <a:pt x="37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49"/>
            <p:cNvSpPr/>
            <p:nvPr/>
          </p:nvSpPr>
          <p:spPr>
            <a:xfrm>
              <a:off x="1634500" y="1389425"/>
              <a:ext cx="184975" cy="129500"/>
            </a:xfrm>
            <a:custGeom>
              <a:rect b="b" l="l" r="r" t="t"/>
              <a:pathLst>
                <a:path extrusionOk="0" h="5180" w="7399">
                  <a:moveTo>
                    <a:pt x="370" y="1"/>
                  </a:moveTo>
                  <a:lnTo>
                    <a:pt x="0" y="371"/>
                  </a:lnTo>
                  <a:lnTo>
                    <a:pt x="7213" y="5180"/>
                  </a:lnTo>
                  <a:lnTo>
                    <a:pt x="7398" y="4810"/>
                  </a:lnTo>
                  <a:lnTo>
                    <a:pt x="3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49"/>
            <p:cNvSpPr/>
            <p:nvPr/>
          </p:nvSpPr>
          <p:spPr>
            <a:xfrm>
              <a:off x="1583625" y="1463425"/>
              <a:ext cx="189600" cy="124850"/>
            </a:xfrm>
            <a:custGeom>
              <a:rect b="b" l="l" r="r" t="t"/>
              <a:pathLst>
                <a:path extrusionOk="0" h="4994" w="7584">
                  <a:moveTo>
                    <a:pt x="371" y="0"/>
                  </a:moveTo>
                  <a:lnTo>
                    <a:pt x="1" y="370"/>
                  </a:lnTo>
                  <a:lnTo>
                    <a:pt x="7399" y="4994"/>
                  </a:lnTo>
                  <a:lnTo>
                    <a:pt x="7584" y="4624"/>
                  </a:lnTo>
                  <a:lnTo>
                    <a:pt x="37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49"/>
            <p:cNvSpPr/>
            <p:nvPr/>
          </p:nvSpPr>
          <p:spPr>
            <a:xfrm>
              <a:off x="1537400" y="1542025"/>
              <a:ext cx="194225" cy="120250"/>
            </a:xfrm>
            <a:custGeom>
              <a:rect b="b" l="l" r="r" t="t"/>
              <a:pathLst>
                <a:path extrusionOk="0" h="4810" w="7769">
                  <a:moveTo>
                    <a:pt x="370" y="0"/>
                  </a:moveTo>
                  <a:lnTo>
                    <a:pt x="0" y="370"/>
                  </a:lnTo>
                  <a:lnTo>
                    <a:pt x="7398" y="4809"/>
                  </a:lnTo>
                  <a:lnTo>
                    <a:pt x="7768" y="4254"/>
                  </a:lnTo>
                  <a:lnTo>
                    <a:pt x="37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49"/>
            <p:cNvSpPr/>
            <p:nvPr/>
          </p:nvSpPr>
          <p:spPr>
            <a:xfrm>
              <a:off x="1495775" y="1620625"/>
              <a:ext cx="194225" cy="115625"/>
            </a:xfrm>
            <a:custGeom>
              <a:rect b="b" l="l" r="r" t="t"/>
              <a:pathLst>
                <a:path extrusionOk="0" h="4625" w="7769">
                  <a:moveTo>
                    <a:pt x="186" y="0"/>
                  </a:moveTo>
                  <a:lnTo>
                    <a:pt x="1" y="555"/>
                  </a:lnTo>
                  <a:lnTo>
                    <a:pt x="7584" y="4624"/>
                  </a:lnTo>
                  <a:lnTo>
                    <a:pt x="7769" y="4069"/>
                  </a:lnTo>
                  <a:lnTo>
                    <a:pt x="18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49"/>
            <p:cNvSpPr/>
            <p:nvPr/>
          </p:nvSpPr>
          <p:spPr>
            <a:xfrm>
              <a:off x="1454175" y="1703850"/>
              <a:ext cx="198850" cy="106375"/>
            </a:xfrm>
            <a:custGeom>
              <a:rect b="b" l="l" r="r" t="t"/>
              <a:pathLst>
                <a:path extrusionOk="0" h="4255" w="7954">
                  <a:moveTo>
                    <a:pt x="185" y="1"/>
                  </a:moveTo>
                  <a:lnTo>
                    <a:pt x="0" y="371"/>
                  </a:lnTo>
                  <a:lnTo>
                    <a:pt x="7583" y="4254"/>
                  </a:lnTo>
                  <a:lnTo>
                    <a:pt x="7953" y="3700"/>
                  </a:lnTo>
                  <a:lnTo>
                    <a:pt x="18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49"/>
            <p:cNvSpPr/>
            <p:nvPr/>
          </p:nvSpPr>
          <p:spPr>
            <a:xfrm>
              <a:off x="1412550" y="1787075"/>
              <a:ext cx="203475" cy="97125"/>
            </a:xfrm>
            <a:custGeom>
              <a:rect b="b" l="l" r="r" t="t"/>
              <a:pathLst>
                <a:path extrusionOk="0" h="3885" w="8139">
                  <a:moveTo>
                    <a:pt x="371" y="1"/>
                  </a:moveTo>
                  <a:lnTo>
                    <a:pt x="1" y="371"/>
                  </a:lnTo>
                  <a:lnTo>
                    <a:pt x="7954" y="3885"/>
                  </a:lnTo>
                  <a:lnTo>
                    <a:pt x="8139" y="3515"/>
                  </a:lnTo>
                  <a:lnTo>
                    <a:pt x="37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49"/>
            <p:cNvSpPr/>
            <p:nvPr/>
          </p:nvSpPr>
          <p:spPr>
            <a:xfrm>
              <a:off x="1380200" y="1870300"/>
              <a:ext cx="203450" cy="92500"/>
            </a:xfrm>
            <a:custGeom>
              <a:rect b="b" l="l" r="r" t="t"/>
              <a:pathLst>
                <a:path extrusionOk="0" h="3700" w="8138">
                  <a:moveTo>
                    <a:pt x="185" y="1"/>
                  </a:moveTo>
                  <a:lnTo>
                    <a:pt x="0" y="371"/>
                  </a:lnTo>
                  <a:lnTo>
                    <a:pt x="7953" y="3700"/>
                  </a:lnTo>
                  <a:lnTo>
                    <a:pt x="8138" y="3145"/>
                  </a:lnTo>
                  <a:lnTo>
                    <a:pt x="18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49"/>
            <p:cNvSpPr/>
            <p:nvPr/>
          </p:nvSpPr>
          <p:spPr>
            <a:xfrm>
              <a:off x="1347825" y="1958150"/>
              <a:ext cx="203475" cy="83275"/>
            </a:xfrm>
            <a:custGeom>
              <a:rect b="b" l="l" r="r" t="t"/>
              <a:pathLst>
                <a:path extrusionOk="0" h="3331" w="8139">
                  <a:moveTo>
                    <a:pt x="185" y="1"/>
                  </a:moveTo>
                  <a:lnTo>
                    <a:pt x="0" y="371"/>
                  </a:lnTo>
                  <a:lnTo>
                    <a:pt x="7953" y="3330"/>
                  </a:lnTo>
                  <a:lnTo>
                    <a:pt x="8138" y="2775"/>
                  </a:lnTo>
                  <a:lnTo>
                    <a:pt x="18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49"/>
            <p:cNvSpPr/>
            <p:nvPr/>
          </p:nvSpPr>
          <p:spPr>
            <a:xfrm>
              <a:off x="1315450" y="2041400"/>
              <a:ext cx="208100" cy="78625"/>
            </a:xfrm>
            <a:custGeom>
              <a:rect b="b" l="l" r="r" t="t"/>
              <a:pathLst>
                <a:path extrusionOk="0" h="3145" w="8324">
                  <a:moveTo>
                    <a:pt x="186" y="0"/>
                  </a:moveTo>
                  <a:lnTo>
                    <a:pt x="1" y="555"/>
                  </a:lnTo>
                  <a:lnTo>
                    <a:pt x="8139" y="3144"/>
                  </a:lnTo>
                  <a:lnTo>
                    <a:pt x="8324" y="2589"/>
                  </a:lnTo>
                  <a:lnTo>
                    <a:pt x="18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49"/>
            <p:cNvSpPr/>
            <p:nvPr/>
          </p:nvSpPr>
          <p:spPr>
            <a:xfrm>
              <a:off x="1292325" y="2129250"/>
              <a:ext cx="208100" cy="69375"/>
            </a:xfrm>
            <a:custGeom>
              <a:rect b="b" l="l" r="r" t="t"/>
              <a:pathLst>
                <a:path extrusionOk="0" h="2775" w="8324">
                  <a:moveTo>
                    <a:pt x="1" y="0"/>
                  </a:moveTo>
                  <a:lnTo>
                    <a:pt x="1" y="555"/>
                  </a:lnTo>
                  <a:lnTo>
                    <a:pt x="8139" y="2774"/>
                  </a:lnTo>
                  <a:lnTo>
                    <a:pt x="8324" y="2405"/>
                  </a:ln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49"/>
            <p:cNvSpPr/>
            <p:nvPr/>
          </p:nvSpPr>
          <p:spPr>
            <a:xfrm>
              <a:off x="1264600" y="2217100"/>
              <a:ext cx="212700" cy="64750"/>
            </a:xfrm>
            <a:custGeom>
              <a:rect b="b" l="l" r="r" t="t"/>
              <a:pathLst>
                <a:path extrusionOk="0" h="2590" w="8508">
                  <a:moveTo>
                    <a:pt x="185" y="0"/>
                  </a:moveTo>
                  <a:lnTo>
                    <a:pt x="0" y="555"/>
                  </a:lnTo>
                  <a:lnTo>
                    <a:pt x="8323" y="2590"/>
                  </a:lnTo>
                  <a:lnTo>
                    <a:pt x="8508" y="2035"/>
                  </a:lnTo>
                  <a:lnTo>
                    <a:pt x="18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49"/>
            <p:cNvSpPr/>
            <p:nvPr/>
          </p:nvSpPr>
          <p:spPr>
            <a:xfrm>
              <a:off x="1246100" y="2304950"/>
              <a:ext cx="212725" cy="60125"/>
            </a:xfrm>
            <a:custGeom>
              <a:rect b="b" l="l" r="r" t="t"/>
              <a:pathLst>
                <a:path extrusionOk="0" h="2405" w="8509">
                  <a:moveTo>
                    <a:pt x="185" y="0"/>
                  </a:moveTo>
                  <a:lnTo>
                    <a:pt x="0" y="555"/>
                  </a:lnTo>
                  <a:lnTo>
                    <a:pt x="8323" y="2405"/>
                  </a:lnTo>
                  <a:lnTo>
                    <a:pt x="8508" y="1850"/>
                  </a:lnTo>
                  <a:lnTo>
                    <a:pt x="18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49"/>
            <p:cNvSpPr/>
            <p:nvPr/>
          </p:nvSpPr>
          <p:spPr>
            <a:xfrm>
              <a:off x="1227600" y="2397425"/>
              <a:ext cx="217350" cy="50875"/>
            </a:xfrm>
            <a:custGeom>
              <a:rect b="b" l="l" r="r" t="t"/>
              <a:pathLst>
                <a:path extrusionOk="0" h="2035" w="8694">
                  <a:moveTo>
                    <a:pt x="186" y="0"/>
                  </a:moveTo>
                  <a:lnTo>
                    <a:pt x="1" y="555"/>
                  </a:lnTo>
                  <a:lnTo>
                    <a:pt x="8508" y="2035"/>
                  </a:lnTo>
                  <a:lnTo>
                    <a:pt x="8693" y="1480"/>
                  </a:lnTo>
                  <a:lnTo>
                    <a:pt x="18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49"/>
            <p:cNvSpPr/>
            <p:nvPr/>
          </p:nvSpPr>
          <p:spPr>
            <a:xfrm>
              <a:off x="1213725" y="2485275"/>
              <a:ext cx="217350" cy="41625"/>
            </a:xfrm>
            <a:custGeom>
              <a:rect b="b" l="l" r="r" t="t"/>
              <a:pathLst>
                <a:path extrusionOk="0" h="1665" w="8694">
                  <a:moveTo>
                    <a:pt x="186" y="0"/>
                  </a:moveTo>
                  <a:lnTo>
                    <a:pt x="1" y="555"/>
                  </a:lnTo>
                  <a:lnTo>
                    <a:pt x="8509" y="1665"/>
                  </a:lnTo>
                  <a:lnTo>
                    <a:pt x="8693" y="1295"/>
                  </a:lnTo>
                  <a:lnTo>
                    <a:pt x="18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49"/>
            <p:cNvSpPr/>
            <p:nvPr/>
          </p:nvSpPr>
          <p:spPr>
            <a:xfrm>
              <a:off x="1204475" y="2577750"/>
              <a:ext cx="212725" cy="37025"/>
            </a:xfrm>
            <a:custGeom>
              <a:rect b="b" l="l" r="r" t="t"/>
              <a:pathLst>
                <a:path extrusionOk="0" h="1481" w="8509">
                  <a:moveTo>
                    <a:pt x="1" y="0"/>
                  </a:moveTo>
                  <a:lnTo>
                    <a:pt x="1" y="555"/>
                  </a:lnTo>
                  <a:lnTo>
                    <a:pt x="8509" y="1480"/>
                  </a:lnTo>
                  <a:lnTo>
                    <a:pt x="8509" y="925"/>
                  </a:ln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49"/>
            <p:cNvSpPr/>
            <p:nvPr/>
          </p:nvSpPr>
          <p:spPr>
            <a:xfrm>
              <a:off x="1195225" y="2670225"/>
              <a:ext cx="217350" cy="27775"/>
            </a:xfrm>
            <a:custGeom>
              <a:rect b="b" l="l" r="r" t="t"/>
              <a:pathLst>
                <a:path extrusionOk="0" h="1111" w="8694">
                  <a:moveTo>
                    <a:pt x="1" y="0"/>
                  </a:moveTo>
                  <a:lnTo>
                    <a:pt x="1" y="370"/>
                  </a:lnTo>
                  <a:lnTo>
                    <a:pt x="8694" y="1110"/>
                  </a:lnTo>
                  <a:lnTo>
                    <a:pt x="8694" y="555"/>
                  </a:ln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49"/>
            <p:cNvSpPr/>
            <p:nvPr/>
          </p:nvSpPr>
          <p:spPr>
            <a:xfrm>
              <a:off x="1190625" y="2758075"/>
              <a:ext cx="217325" cy="23150"/>
            </a:xfrm>
            <a:custGeom>
              <a:rect b="b" l="l" r="r" t="t"/>
              <a:pathLst>
                <a:path extrusionOk="0" h="926" w="8693">
                  <a:moveTo>
                    <a:pt x="0" y="1"/>
                  </a:moveTo>
                  <a:lnTo>
                    <a:pt x="0" y="555"/>
                  </a:lnTo>
                  <a:lnTo>
                    <a:pt x="8693" y="925"/>
                  </a:lnTo>
                  <a:lnTo>
                    <a:pt x="8693" y="370"/>
                  </a:ln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49"/>
            <p:cNvSpPr/>
            <p:nvPr/>
          </p:nvSpPr>
          <p:spPr>
            <a:xfrm>
              <a:off x="1190625" y="2850550"/>
              <a:ext cx="212700" cy="13900"/>
            </a:xfrm>
            <a:custGeom>
              <a:rect b="b" l="l" r="r" t="t"/>
              <a:pathLst>
                <a:path extrusionOk="0" h="556" w="8508">
                  <a:moveTo>
                    <a:pt x="0" y="1"/>
                  </a:moveTo>
                  <a:lnTo>
                    <a:pt x="0" y="555"/>
                  </a:lnTo>
                  <a:lnTo>
                    <a:pt x="8508" y="555"/>
                  </a:lnTo>
                  <a:lnTo>
                    <a:pt x="850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49"/>
            <p:cNvSpPr/>
            <p:nvPr/>
          </p:nvSpPr>
          <p:spPr>
            <a:xfrm>
              <a:off x="1190625" y="2933775"/>
              <a:ext cx="217325" cy="23150"/>
            </a:xfrm>
            <a:custGeom>
              <a:rect b="b" l="l" r="r" t="t"/>
              <a:pathLst>
                <a:path extrusionOk="0" h="926" w="8693">
                  <a:moveTo>
                    <a:pt x="8693" y="1"/>
                  </a:moveTo>
                  <a:lnTo>
                    <a:pt x="0" y="371"/>
                  </a:lnTo>
                  <a:lnTo>
                    <a:pt x="0" y="925"/>
                  </a:lnTo>
                  <a:lnTo>
                    <a:pt x="8693" y="556"/>
                  </a:lnTo>
                  <a:lnTo>
                    <a:pt x="869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49"/>
            <p:cNvSpPr/>
            <p:nvPr/>
          </p:nvSpPr>
          <p:spPr>
            <a:xfrm>
              <a:off x="1195225" y="3017000"/>
              <a:ext cx="217350" cy="27775"/>
            </a:xfrm>
            <a:custGeom>
              <a:rect b="b" l="l" r="r" t="t"/>
              <a:pathLst>
                <a:path extrusionOk="0" h="1111" w="8694">
                  <a:moveTo>
                    <a:pt x="8694" y="1"/>
                  </a:moveTo>
                  <a:lnTo>
                    <a:pt x="1" y="741"/>
                  </a:lnTo>
                  <a:lnTo>
                    <a:pt x="186" y="1111"/>
                  </a:lnTo>
                  <a:lnTo>
                    <a:pt x="8694" y="556"/>
                  </a:lnTo>
                  <a:lnTo>
                    <a:pt x="869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49"/>
            <p:cNvSpPr/>
            <p:nvPr/>
          </p:nvSpPr>
          <p:spPr>
            <a:xfrm>
              <a:off x="1204475" y="3104850"/>
              <a:ext cx="212725" cy="32400"/>
            </a:xfrm>
            <a:custGeom>
              <a:rect b="b" l="l" r="r" t="t"/>
              <a:pathLst>
                <a:path extrusionOk="0" h="1296" w="8509">
                  <a:moveTo>
                    <a:pt x="8509" y="1"/>
                  </a:moveTo>
                  <a:lnTo>
                    <a:pt x="1" y="741"/>
                  </a:lnTo>
                  <a:lnTo>
                    <a:pt x="1" y="1296"/>
                  </a:lnTo>
                  <a:lnTo>
                    <a:pt x="8509" y="371"/>
                  </a:lnTo>
                  <a:lnTo>
                    <a:pt x="850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49"/>
            <p:cNvSpPr/>
            <p:nvPr/>
          </p:nvSpPr>
          <p:spPr>
            <a:xfrm>
              <a:off x="1213725" y="3188100"/>
              <a:ext cx="217350" cy="41625"/>
            </a:xfrm>
            <a:custGeom>
              <a:rect b="b" l="l" r="r" t="t"/>
              <a:pathLst>
                <a:path extrusionOk="0" h="1665" w="8694">
                  <a:moveTo>
                    <a:pt x="8509" y="0"/>
                  </a:moveTo>
                  <a:lnTo>
                    <a:pt x="1" y="1110"/>
                  </a:lnTo>
                  <a:lnTo>
                    <a:pt x="186" y="1665"/>
                  </a:lnTo>
                  <a:lnTo>
                    <a:pt x="8693" y="370"/>
                  </a:lnTo>
                  <a:lnTo>
                    <a:pt x="850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49"/>
            <p:cNvSpPr/>
            <p:nvPr/>
          </p:nvSpPr>
          <p:spPr>
            <a:xfrm>
              <a:off x="1227600" y="3271325"/>
              <a:ext cx="217350" cy="46250"/>
            </a:xfrm>
            <a:custGeom>
              <a:rect b="b" l="l" r="r" t="t"/>
              <a:pathLst>
                <a:path extrusionOk="0" h="1850" w="8694">
                  <a:moveTo>
                    <a:pt x="8508" y="0"/>
                  </a:moveTo>
                  <a:lnTo>
                    <a:pt x="1" y="1480"/>
                  </a:lnTo>
                  <a:lnTo>
                    <a:pt x="186" y="1850"/>
                  </a:lnTo>
                  <a:lnTo>
                    <a:pt x="8693" y="370"/>
                  </a:lnTo>
                  <a:lnTo>
                    <a:pt x="850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49"/>
            <p:cNvSpPr/>
            <p:nvPr/>
          </p:nvSpPr>
          <p:spPr>
            <a:xfrm>
              <a:off x="1246100" y="3349925"/>
              <a:ext cx="212725" cy="60125"/>
            </a:xfrm>
            <a:custGeom>
              <a:rect b="b" l="l" r="r" t="t"/>
              <a:pathLst>
                <a:path extrusionOk="0" h="2405" w="8509">
                  <a:moveTo>
                    <a:pt x="8323" y="0"/>
                  </a:moveTo>
                  <a:lnTo>
                    <a:pt x="0" y="1850"/>
                  </a:lnTo>
                  <a:lnTo>
                    <a:pt x="185" y="2405"/>
                  </a:lnTo>
                  <a:lnTo>
                    <a:pt x="8508" y="555"/>
                  </a:lnTo>
                  <a:lnTo>
                    <a:pt x="832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49"/>
            <p:cNvSpPr/>
            <p:nvPr/>
          </p:nvSpPr>
          <p:spPr>
            <a:xfrm>
              <a:off x="1269225" y="3433150"/>
              <a:ext cx="208075" cy="64750"/>
            </a:xfrm>
            <a:custGeom>
              <a:rect b="b" l="l" r="r" t="t"/>
              <a:pathLst>
                <a:path extrusionOk="0" h="2590" w="8323">
                  <a:moveTo>
                    <a:pt x="8138" y="0"/>
                  </a:moveTo>
                  <a:lnTo>
                    <a:pt x="0" y="2035"/>
                  </a:lnTo>
                  <a:lnTo>
                    <a:pt x="0" y="2590"/>
                  </a:lnTo>
                  <a:lnTo>
                    <a:pt x="8323" y="555"/>
                  </a:lnTo>
                  <a:lnTo>
                    <a:pt x="813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49"/>
            <p:cNvSpPr/>
            <p:nvPr/>
          </p:nvSpPr>
          <p:spPr>
            <a:xfrm>
              <a:off x="1292325" y="3516375"/>
              <a:ext cx="208100" cy="69375"/>
            </a:xfrm>
            <a:custGeom>
              <a:rect b="b" l="l" r="r" t="t"/>
              <a:pathLst>
                <a:path extrusionOk="0" h="2775" w="8324">
                  <a:moveTo>
                    <a:pt x="8139" y="1"/>
                  </a:moveTo>
                  <a:lnTo>
                    <a:pt x="1" y="2220"/>
                  </a:lnTo>
                  <a:lnTo>
                    <a:pt x="1" y="2775"/>
                  </a:lnTo>
                  <a:lnTo>
                    <a:pt x="8324" y="370"/>
                  </a:lnTo>
                  <a:lnTo>
                    <a:pt x="813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49"/>
            <p:cNvSpPr/>
            <p:nvPr/>
          </p:nvSpPr>
          <p:spPr>
            <a:xfrm>
              <a:off x="1315450" y="3594975"/>
              <a:ext cx="208100" cy="78625"/>
            </a:xfrm>
            <a:custGeom>
              <a:rect b="b" l="l" r="r" t="t"/>
              <a:pathLst>
                <a:path extrusionOk="0" h="3145" w="8324">
                  <a:moveTo>
                    <a:pt x="8139" y="1"/>
                  </a:moveTo>
                  <a:lnTo>
                    <a:pt x="1" y="2590"/>
                  </a:lnTo>
                  <a:lnTo>
                    <a:pt x="186" y="3145"/>
                  </a:lnTo>
                  <a:lnTo>
                    <a:pt x="8324" y="556"/>
                  </a:lnTo>
                  <a:lnTo>
                    <a:pt x="813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49"/>
            <p:cNvSpPr/>
            <p:nvPr/>
          </p:nvSpPr>
          <p:spPr>
            <a:xfrm>
              <a:off x="1347825" y="3673575"/>
              <a:ext cx="203475" cy="87900"/>
            </a:xfrm>
            <a:custGeom>
              <a:rect b="b" l="l" r="r" t="t"/>
              <a:pathLst>
                <a:path extrusionOk="0" h="3516" w="8139">
                  <a:moveTo>
                    <a:pt x="7953" y="1"/>
                  </a:moveTo>
                  <a:lnTo>
                    <a:pt x="0" y="2960"/>
                  </a:lnTo>
                  <a:lnTo>
                    <a:pt x="185" y="3515"/>
                  </a:lnTo>
                  <a:lnTo>
                    <a:pt x="8138" y="556"/>
                  </a:lnTo>
                  <a:lnTo>
                    <a:pt x="79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49"/>
            <p:cNvSpPr/>
            <p:nvPr/>
          </p:nvSpPr>
          <p:spPr>
            <a:xfrm>
              <a:off x="1380200" y="3752200"/>
              <a:ext cx="203450" cy="92500"/>
            </a:xfrm>
            <a:custGeom>
              <a:rect b="b" l="l" r="r" t="t"/>
              <a:pathLst>
                <a:path extrusionOk="0" h="3700" w="8138">
                  <a:moveTo>
                    <a:pt x="7953" y="0"/>
                  </a:moveTo>
                  <a:lnTo>
                    <a:pt x="0" y="3329"/>
                  </a:lnTo>
                  <a:lnTo>
                    <a:pt x="185" y="3699"/>
                  </a:lnTo>
                  <a:lnTo>
                    <a:pt x="8138" y="555"/>
                  </a:lnTo>
                  <a:lnTo>
                    <a:pt x="795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49"/>
            <p:cNvSpPr/>
            <p:nvPr/>
          </p:nvSpPr>
          <p:spPr>
            <a:xfrm>
              <a:off x="1412550" y="3830800"/>
              <a:ext cx="203475" cy="97125"/>
            </a:xfrm>
            <a:custGeom>
              <a:rect b="b" l="l" r="r" t="t"/>
              <a:pathLst>
                <a:path extrusionOk="0" h="3885" w="8139">
                  <a:moveTo>
                    <a:pt x="7954" y="0"/>
                  </a:moveTo>
                  <a:lnTo>
                    <a:pt x="1" y="3514"/>
                  </a:lnTo>
                  <a:lnTo>
                    <a:pt x="371" y="3884"/>
                  </a:lnTo>
                  <a:lnTo>
                    <a:pt x="8139" y="370"/>
                  </a:lnTo>
                  <a:lnTo>
                    <a:pt x="795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49"/>
            <p:cNvSpPr/>
            <p:nvPr/>
          </p:nvSpPr>
          <p:spPr>
            <a:xfrm>
              <a:off x="1454175" y="3904775"/>
              <a:ext cx="198850" cy="106375"/>
            </a:xfrm>
            <a:custGeom>
              <a:rect b="b" l="l" r="r" t="t"/>
              <a:pathLst>
                <a:path extrusionOk="0" h="4255" w="7954">
                  <a:moveTo>
                    <a:pt x="7583" y="1"/>
                  </a:moveTo>
                  <a:lnTo>
                    <a:pt x="0" y="3884"/>
                  </a:lnTo>
                  <a:lnTo>
                    <a:pt x="185" y="4254"/>
                  </a:lnTo>
                  <a:lnTo>
                    <a:pt x="7953" y="555"/>
                  </a:lnTo>
                  <a:lnTo>
                    <a:pt x="758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49"/>
            <p:cNvSpPr/>
            <p:nvPr/>
          </p:nvSpPr>
          <p:spPr>
            <a:xfrm>
              <a:off x="1495775" y="3983375"/>
              <a:ext cx="194225" cy="111000"/>
            </a:xfrm>
            <a:custGeom>
              <a:rect b="b" l="l" r="r" t="t"/>
              <a:pathLst>
                <a:path extrusionOk="0" h="4440" w="7769">
                  <a:moveTo>
                    <a:pt x="7584" y="1"/>
                  </a:moveTo>
                  <a:lnTo>
                    <a:pt x="1" y="3885"/>
                  </a:lnTo>
                  <a:lnTo>
                    <a:pt x="186" y="4440"/>
                  </a:lnTo>
                  <a:lnTo>
                    <a:pt x="7769" y="371"/>
                  </a:lnTo>
                  <a:lnTo>
                    <a:pt x="758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49"/>
            <p:cNvSpPr/>
            <p:nvPr/>
          </p:nvSpPr>
          <p:spPr>
            <a:xfrm>
              <a:off x="1537400" y="4052725"/>
              <a:ext cx="194225" cy="120250"/>
            </a:xfrm>
            <a:custGeom>
              <a:rect b="b" l="l" r="r" t="t"/>
              <a:pathLst>
                <a:path extrusionOk="0" h="4810" w="7769">
                  <a:moveTo>
                    <a:pt x="7398" y="1"/>
                  </a:moveTo>
                  <a:lnTo>
                    <a:pt x="0" y="4440"/>
                  </a:lnTo>
                  <a:lnTo>
                    <a:pt x="370" y="4810"/>
                  </a:lnTo>
                  <a:lnTo>
                    <a:pt x="7768" y="556"/>
                  </a:lnTo>
                  <a:lnTo>
                    <a:pt x="739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49"/>
            <p:cNvSpPr/>
            <p:nvPr/>
          </p:nvSpPr>
          <p:spPr>
            <a:xfrm>
              <a:off x="1583625" y="4126725"/>
              <a:ext cx="189600" cy="124850"/>
            </a:xfrm>
            <a:custGeom>
              <a:rect b="b" l="l" r="r" t="t"/>
              <a:pathLst>
                <a:path extrusionOk="0" h="4994" w="7584">
                  <a:moveTo>
                    <a:pt x="7399" y="0"/>
                  </a:moveTo>
                  <a:lnTo>
                    <a:pt x="1" y="4439"/>
                  </a:lnTo>
                  <a:lnTo>
                    <a:pt x="371" y="4994"/>
                  </a:lnTo>
                  <a:lnTo>
                    <a:pt x="7584" y="370"/>
                  </a:lnTo>
                  <a:lnTo>
                    <a:pt x="739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49"/>
            <p:cNvSpPr/>
            <p:nvPr/>
          </p:nvSpPr>
          <p:spPr>
            <a:xfrm>
              <a:off x="1634500" y="4196075"/>
              <a:ext cx="184975" cy="134125"/>
            </a:xfrm>
            <a:custGeom>
              <a:rect b="b" l="l" r="r" t="t"/>
              <a:pathLst>
                <a:path extrusionOk="0" h="5365" w="7399">
                  <a:moveTo>
                    <a:pt x="7028" y="0"/>
                  </a:moveTo>
                  <a:lnTo>
                    <a:pt x="0" y="4809"/>
                  </a:lnTo>
                  <a:lnTo>
                    <a:pt x="370" y="5364"/>
                  </a:lnTo>
                  <a:lnTo>
                    <a:pt x="7398" y="555"/>
                  </a:lnTo>
                  <a:lnTo>
                    <a:pt x="702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49"/>
            <p:cNvSpPr/>
            <p:nvPr/>
          </p:nvSpPr>
          <p:spPr>
            <a:xfrm>
              <a:off x="1685350" y="4265425"/>
              <a:ext cx="180350" cy="138750"/>
            </a:xfrm>
            <a:custGeom>
              <a:rect b="b" l="l" r="r" t="t"/>
              <a:pathLst>
                <a:path extrusionOk="0" h="5550" w="7214">
                  <a:moveTo>
                    <a:pt x="7029" y="1"/>
                  </a:moveTo>
                  <a:lnTo>
                    <a:pt x="1" y="4994"/>
                  </a:lnTo>
                  <a:lnTo>
                    <a:pt x="371" y="5549"/>
                  </a:lnTo>
                  <a:lnTo>
                    <a:pt x="7214" y="371"/>
                  </a:lnTo>
                  <a:lnTo>
                    <a:pt x="702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49"/>
            <p:cNvSpPr/>
            <p:nvPr/>
          </p:nvSpPr>
          <p:spPr>
            <a:xfrm>
              <a:off x="1740850" y="4334775"/>
              <a:ext cx="175725" cy="138750"/>
            </a:xfrm>
            <a:custGeom>
              <a:rect b="b" l="l" r="r" t="t"/>
              <a:pathLst>
                <a:path extrusionOk="0" h="5550" w="7029">
                  <a:moveTo>
                    <a:pt x="6843" y="1"/>
                  </a:moveTo>
                  <a:lnTo>
                    <a:pt x="0" y="5180"/>
                  </a:lnTo>
                  <a:lnTo>
                    <a:pt x="370" y="5550"/>
                  </a:lnTo>
                  <a:lnTo>
                    <a:pt x="7028" y="371"/>
                  </a:lnTo>
                  <a:lnTo>
                    <a:pt x="684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49"/>
            <p:cNvSpPr/>
            <p:nvPr/>
          </p:nvSpPr>
          <p:spPr>
            <a:xfrm>
              <a:off x="1800950" y="4399525"/>
              <a:ext cx="171100" cy="147975"/>
            </a:xfrm>
            <a:custGeom>
              <a:rect b="b" l="l" r="r" t="t"/>
              <a:pathLst>
                <a:path extrusionOk="0" h="5919" w="6844">
                  <a:moveTo>
                    <a:pt x="6474" y="0"/>
                  </a:moveTo>
                  <a:lnTo>
                    <a:pt x="1" y="5549"/>
                  </a:lnTo>
                  <a:lnTo>
                    <a:pt x="186" y="5919"/>
                  </a:lnTo>
                  <a:lnTo>
                    <a:pt x="6844" y="370"/>
                  </a:lnTo>
                  <a:lnTo>
                    <a:pt x="64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49"/>
            <p:cNvSpPr/>
            <p:nvPr/>
          </p:nvSpPr>
          <p:spPr>
            <a:xfrm>
              <a:off x="1861050" y="4464250"/>
              <a:ext cx="166500" cy="152625"/>
            </a:xfrm>
            <a:custGeom>
              <a:rect b="b" l="l" r="r" t="t"/>
              <a:pathLst>
                <a:path extrusionOk="0" h="6105" w="6660">
                  <a:moveTo>
                    <a:pt x="6289" y="1"/>
                  </a:moveTo>
                  <a:lnTo>
                    <a:pt x="1" y="5734"/>
                  </a:lnTo>
                  <a:lnTo>
                    <a:pt x="186" y="6104"/>
                  </a:lnTo>
                  <a:lnTo>
                    <a:pt x="6659" y="371"/>
                  </a:lnTo>
                  <a:lnTo>
                    <a:pt x="628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49"/>
            <p:cNvSpPr/>
            <p:nvPr/>
          </p:nvSpPr>
          <p:spPr>
            <a:xfrm>
              <a:off x="1921175" y="4524375"/>
              <a:ext cx="161850" cy="157225"/>
            </a:xfrm>
            <a:custGeom>
              <a:rect b="b" l="l" r="r" t="t"/>
              <a:pathLst>
                <a:path extrusionOk="0" h="6289" w="6474">
                  <a:moveTo>
                    <a:pt x="6104" y="0"/>
                  </a:moveTo>
                  <a:lnTo>
                    <a:pt x="0" y="5918"/>
                  </a:lnTo>
                  <a:lnTo>
                    <a:pt x="370" y="6288"/>
                  </a:lnTo>
                  <a:lnTo>
                    <a:pt x="6474" y="370"/>
                  </a:lnTo>
                  <a:lnTo>
                    <a:pt x="610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49"/>
            <p:cNvSpPr/>
            <p:nvPr/>
          </p:nvSpPr>
          <p:spPr>
            <a:xfrm>
              <a:off x="1985900" y="4584475"/>
              <a:ext cx="157225" cy="161850"/>
            </a:xfrm>
            <a:custGeom>
              <a:rect b="b" l="l" r="r" t="t"/>
              <a:pathLst>
                <a:path extrusionOk="0" h="6474" w="6289">
                  <a:moveTo>
                    <a:pt x="5919" y="0"/>
                  </a:moveTo>
                  <a:lnTo>
                    <a:pt x="1" y="6104"/>
                  </a:lnTo>
                  <a:lnTo>
                    <a:pt x="371" y="6474"/>
                  </a:lnTo>
                  <a:lnTo>
                    <a:pt x="6289" y="370"/>
                  </a:lnTo>
                  <a:lnTo>
                    <a:pt x="591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49"/>
            <p:cNvSpPr/>
            <p:nvPr/>
          </p:nvSpPr>
          <p:spPr>
            <a:xfrm>
              <a:off x="2050625" y="4639950"/>
              <a:ext cx="152625" cy="166500"/>
            </a:xfrm>
            <a:custGeom>
              <a:rect b="b" l="l" r="r" t="t"/>
              <a:pathLst>
                <a:path extrusionOk="0" h="6660" w="6105">
                  <a:moveTo>
                    <a:pt x="5734" y="1"/>
                  </a:moveTo>
                  <a:lnTo>
                    <a:pt x="1" y="6474"/>
                  </a:lnTo>
                  <a:lnTo>
                    <a:pt x="371" y="6659"/>
                  </a:lnTo>
                  <a:lnTo>
                    <a:pt x="6104" y="371"/>
                  </a:lnTo>
                  <a:lnTo>
                    <a:pt x="573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49"/>
            <p:cNvSpPr/>
            <p:nvPr/>
          </p:nvSpPr>
          <p:spPr>
            <a:xfrm>
              <a:off x="2120000" y="4695450"/>
              <a:ext cx="147975" cy="171100"/>
            </a:xfrm>
            <a:custGeom>
              <a:rect b="b" l="l" r="r" t="t"/>
              <a:pathLst>
                <a:path extrusionOk="0" h="6844" w="5919">
                  <a:moveTo>
                    <a:pt x="5549" y="0"/>
                  </a:moveTo>
                  <a:lnTo>
                    <a:pt x="0" y="6658"/>
                  </a:lnTo>
                  <a:lnTo>
                    <a:pt x="555" y="6843"/>
                  </a:lnTo>
                  <a:lnTo>
                    <a:pt x="5919" y="370"/>
                  </a:lnTo>
                  <a:lnTo>
                    <a:pt x="554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49"/>
            <p:cNvSpPr/>
            <p:nvPr/>
          </p:nvSpPr>
          <p:spPr>
            <a:xfrm>
              <a:off x="2193975" y="4750925"/>
              <a:ext cx="138750" cy="175725"/>
            </a:xfrm>
            <a:custGeom>
              <a:rect b="b" l="l" r="r" t="t"/>
              <a:pathLst>
                <a:path extrusionOk="0" h="7029" w="5550">
                  <a:moveTo>
                    <a:pt x="5179" y="1"/>
                  </a:moveTo>
                  <a:lnTo>
                    <a:pt x="0" y="6659"/>
                  </a:lnTo>
                  <a:lnTo>
                    <a:pt x="370" y="7029"/>
                  </a:lnTo>
                  <a:lnTo>
                    <a:pt x="5549" y="186"/>
                  </a:lnTo>
                  <a:lnTo>
                    <a:pt x="517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49"/>
            <p:cNvSpPr/>
            <p:nvPr/>
          </p:nvSpPr>
          <p:spPr>
            <a:xfrm>
              <a:off x="2263325" y="4801800"/>
              <a:ext cx="138750" cy="180350"/>
            </a:xfrm>
            <a:custGeom>
              <a:rect b="b" l="l" r="r" t="t"/>
              <a:pathLst>
                <a:path extrusionOk="0" h="7214" w="5550">
                  <a:moveTo>
                    <a:pt x="5179" y="0"/>
                  </a:moveTo>
                  <a:lnTo>
                    <a:pt x="1" y="6843"/>
                  </a:lnTo>
                  <a:lnTo>
                    <a:pt x="556" y="7213"/>
                  </a:lnTo>
                  <a:lnTo>
                    <a:pt x="5549" y="185"/>
                  </a:lnTo>
                  <a:lnTo>
                    <a:pt x="517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49"/>
            <p:cNvSpPr/>
            <p:nvPr/>
          </p:nvSpPr>
          <p:spPr>
            <a:xfrm>
              <a:off x="2341925" y="4848025"/>
              <a:ext cx="129500" cy="184975"/>
            </a:xfrm>
            <a:custGeom>
              <a:rect b="b" l="l" r="r" t="t"/>
              <a:pathLst>
                <a:path extrusionOk="0" h="7399" w="5180">
                  <a:moveTo>
                    <a:pt x="4810" y="1"/>
                  </a:moveTo>
                  <a:lnTo>
                    <a:pt x="1" y="7029"/>
                  </a:lnTo>
                  <a:lnTo>
                    <a:pt x="371" y="7399"/>
                  </a:lnTo>
                  <a:lnTo>
                    <a:pt x="5180" y="371"/>
                  </a:lnTo>
                  <a:lnTo>
                    <a:pt x="481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49"/>
            <p:cNvSpPr/>
            <p:nvPr/>
          </p:nvSpPr>
          <p:spPr>
            <a:xfrm>
              <a:off x="2415925" y="4894275"/>
              <a:ext cx="124850" cy="189600"/>
            </a:xfrm>
            <a:custGeom>
              <a:rect b="b" l="l" r="r" t="t"/>
              <a:pathLst>
                <a:path extrusionOk="0" h="7584" w="4994">
                  <a:moveTo>
                    <a:pt x="4624" y="0"/>
                  </a:moveTo>
                  <a:lnTo>
                    <a:pt x="0" y="7213"/>
                  </a:lnTo>
                  <a:lnTo>
                    <a:pt x="555" y="7583"/>
                  </a:lnTo>
                  <a:lnTo>
                    <a:pt x="4994" y="185"/>
                  </a:lnTo>
                  <a:lnTo>
                    <a:pt x="4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49"/>
            <p:cNvSpPr/>
            <p:nvPr/>
          </p:nvSpPr>
          <p:spPr>
            <a:xfrm>
              <a:off x="2494525" y="4935875"/>
              <a:ext cx="120250" cy="194225"/>
            </a:xfrm>
            <a:custGeom>
              <a:rect b="b" l="l" r="r" t="t"/>
              <a:pathLst>
                <a:path extrusionOk="0" h="7769" w="4810">
                  <a:moveTo>
                    <a:pt x="4254" y="1"/>
                  </a:moveTo>
                  <a:lnTo>
                    <a:pt x="0" y="7399"/>
                  </a:lnTo>
                  <a:lnTo>
                    <a:pt x="370" y="7769"/>
                  </a:lnTo>
                  <a:lnTo>
                    <a:pt x="4809" y="371"/>
                  </a:lnTo>
                  <a:lnTo>
                    <a:pt x="425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49"/>
            <p:cNvSpPr/>
            <p:nvPr/>
          </p:nvSpPr>
          <p:spPr>
            <a:xfrm>
              <a:off x="2573125" y="4977500"/>
              <a:ext cx="115625" cy="194225"/>
            </a:xfrm>
            <a:custGeom>
              <a:rect b="b" l="l" r="r" t="t"/>
              <a:pathLst>
                <a:path extrusionOk="0" h="7769" w="4625">
                  <a:moveTo>
                    <a:pt x="4069" y="0"/>
                  </a:moveTo>
                  <a:lnTo>
                    <a:pt x="0" y="7583"/>
                  </a:lnTo>
                  <a:lnTo>
                    <a:pt x="555" y="7768"/>
                  </a:lnTo>
                  <a:lnTo>
                    <a:pt x="4624" y="185"/>
                  </a:lnTo>
                  <a:lnTo>
                    <a:pt x="406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49"/>
            <p:cNvSpPr/>
            <p:nvPr/>
          </p:nvSpPr>
          <p:spPr>
            <a:xfrm>
              <a:off x="2656350" y="5014475"/>
              <a:ext cx="106375" cy="198850"/>
            </a:xfrm>
            <a:custGeom>
              <a:rect b="b" l="l" r="r" t="t"/>
              <a:pathLst>
                <a:path extrusionOk="0" h="7954" w="4255">
                  <a:moveTo>
                    <a:pt x="3700" y="1"/>
                  </a:moveTo>
                  <a:lnTo>
                    <a:pt x="1" y="7769"/>
                  </a:lnTo>
                  <a:lnTo>
                    <a:pt x="371" y="7954"/>
                  </a:lnTo>
                  <a:lnTo>
                    <a:pt x="4254" y="371"/>
                  </a:lnTo>
                  <a:lnTo>
                    <a:pt x="370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49"/>
            <p:cNvSpPr/>
            <p:nvPr/>
          </p:nvSpPr>
          <p:spPr>
            <a:xfrm>
              <a:off x="2739575" y="5051475"/>
              <a:ext cx="97125" cy="203475"/>
            </a:xfrm>
            <a:custGeom>
              <a:rect b="b" l="l" r="r" t="t"/>
              <a:pathLst>
                <a:path extrusionOk="0" h="8139" w="3885">
                  <a:moveTo>
                    <a:pt x="3515" y="0"/>
                  </a:moveTo>
                  <a:lnTo>
                    <a:pt x="1" y="7953"/>
                  </a:lnTo>
                  <a:lnTo>
                    <a:pt x="371" y="8138"/>
                  </a:lnTo>
                  <a:lnTo>
                    <a:pt x="3885" y="185"/>
                  </a:lnTo>
                  <a:lnTo>
                    <a:pt x="351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49"/>
            <p:cNvSpPr/>
            <p:nvPr/>
          </p:nvSpPr>
          <p:spPr>
            <a:xfrm>
              <a:off x="2822800" y="5083850"/>
              <a:ext cx="92500" cy="203450"/>
            </a:xfrm>
            <a:custGeom>
              <a:rect b="b" l="l" r="r" t="t"/>
              <a:pathLst>
                <a:path extrusionOk="0" h="8138" w="3700">
                  <a:moveTo>
                    <a:pt x="3145" y="0"/>
                  </a:moveTo>
                  <a:lnTo>
                    <a:pt x="1" y="7953"/>
                  </a:lnTo>
                  <a:lnTo>
                    <a:pt x="556" y="8138"/>
                  </a:lnTo>
                  <a:lnTo>
                    <a:pt x="3700" y="185"/>
                  </a:lnTo>
                  <a:lnTo>
                    <a:pt x="314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49"/>
            <p:cNvSpPr/>
            <p:nvPr/>
          </p:nvSpPr>
          <p:spPr>
            <a:xfrm>
              <a:off x="2910650" y="5116200"/>
              <a:ext cx="83275" cy="203475"/>
            </a:xfrm>
            <a:custGeom>
              <a:rect b="b" l="l" r="r" t="t"/>
              <a:pathLst>
                <a:path extrusionOk="0" h="8139" w="3331">
                  <a:moveTo>
                    <a:pt x="2775" y="1"/>
                  </a:moveTo>
                  <a:lnTo>
                    <a:pt x="1" y="7954"/>
                  </a:lnTo>
                  <a:lnTo>
                    <a:pt x="371" y="8139"/>
                  </a:lnTo>
                  <a:lnTo>
                    <a:pt x="3330" y="186"/>
                  </a:lnTo>
                  <a:lnTo>
                    <a:pt x="277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49"/>
            <p:cNvSpPr/>
            <p:nvPr/>
          </p:nvSpPr>
          <p:spPr>
            <a:xfrm>
              <a:off x="2993900" y="5143950"/>
              <a:ext cx="78625" cy="208100"/>
            </a:xfrm>
            <a:custGeom>
              <a:rect b="b" l="l" r="r" t="t"/>
              <a:pathLst>
                <a:path extrusionOk="0" h="8324" w="3145">
                  <a:moveTo>
                    <a:pt x="2589" y="1"/>
                  </a:moveTo>
                  <a:lnTo>
                    <a:pt x="0" y="8138"/>
                  </a:lnTo>
                  <a:lnTo>
                    <a:pt x="555" y="8323"/>
                  </a:lnTo>
                  <a:lnTo>
                    <a:pt x="3144" y="185"/>
                  </a:lnTo>
                  <a:lnTo>
                    <a:pt x="258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49"/>
            <p:cNvSpPr/>
            <p:nvPr/>
          </p:nvSpPr>
          <p:spPr>
            <a:xfrm>
              <a:off x="3081750" y="5167075"/>
              <a:ext cx="69375" cy="208100"/>
            </a:xfrm>
            <a:custGeom>
              <a:rect b="b" l="l" r="r" t="t"/>
              <a:pathLst>
                <a:path extrusionOk="0" h="8324" w="2775">
                  <a:moveTo>
                    <a:pt x="2405" y="0"/>
                  </a:moveTo>
                  <a:lnTo>
                    <a:pt x="0" y="8323"/>
                  </a:lnTo>
                  <a:lnTo>
                    <a:pt x="555" y="8323"/>
                  </a:lnTo>
                  <a:lnTo>
                    <a:pt x="2774" y="185"/>
                  </a:lnTo>
                  <a:lnTo>
                    <a:pt x="240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49"/>
            <p:cNvSpPr/>
            <p:nvPr/>
          </p:nvSpPr>
          <p:spPr>
            <a:xfrm>
              <a:off x="3169600" y="5190200"/>
              <a:ext cx="64750" cy="212700"/>
            </a:xfrm>
            <a:custGeom>
              <a:rect b="b" l="l" r="r" t="t"/>
              <a:pathLst>
                <a:path extrusionOk="0" h="8508" w="2590">
                  <a:moveTo>
                    <a:pt x="2035" y="0"/>
                  </a:moveTo>
                  <a:lnTo>
                    <a:pt x="0" y="8323"/>
                  </a:lnTo>
                  <a:lnTo>
                    <a:pt x="555" y="8508"/>
                  </a:lnTo>
                  <a:lnTo>
                    <a:pt x="2590" y="185"/>
                  </a:lnTo>
                  <a:lnTo>
                    <a:pt x="203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49"/>
            <p:cNvSpPr/>
            <p:nvPr/>
          </p:nvSpPr>
          <p:spPr>
            <a:xfrm>
              <a:off x="3257450" y="5208675"/>
              <a:ext cx="60125" cy="212725"/>
            </a:xfrm>
            <a:custGeom>
              <a:rect b="b" l="l" r="r" t="t"/>
              <a:pathLst>
                <a:path extrusionOk="0" h="8509" w="2405">
                  <a:moveTo>
                    <a:pt x="1850" y="1"/>
                  </a:moveTo>
                  <a:lnTo>
                    <a:pt x="0" y="8324"/>
                  </a:lnTo>
                  <a:lnTo>
                    <a:pt x="555" y="8509"/>
                  </a:lnTo>
                  <a:lnTo>
                    <a:pt x="2405" y="186"/>
                  </a:lnTo>
                  <a:lnTo>
                    <a:pt x="18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49"/>
            <p:cNvSpPr/>
            <p:nvPr/>
          </p:nvSpPr>
          <p:spPr>
            <a:xfrm>
              <a:off x="3349925" y="5222550"/>
              <a:ext cx="50875" cy="212725"/>
            </a:xfrm>
            <a:custGeom>
              <a:rect b="b" l="l" r="r" t="t"/>
              <a:pathLst>
                <a:path extrusionOk="0" h="8509" w="2035">
                  <a:moveTo>
                    <a:pt x="1480" y="1"/>
                  </a:moveTo>
                  <a:lnTo>
                    <a:pt x="0" y="8508"/>
                  </a:lnTo>
                  <a:lnTo>
                    <a:pt x="370" y="8508"/>
                  </a:lnTo>
                  <a:lnTo>
                    <a:pt x="2035" y="186"/>
                  </a:lnTo>
                  <a:lnTo>
                    <a:pt x="148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49"/>
            <p:cNvSpPr/>
            <p:nvPr/>
          </p:nvSpPr>
          <p:spPr>
            <a:xfrm>
              <a:off x="3437775" y="5236425"/>
              <a:ext cx="41625" cy="217350"/>
            </a:xfrm>
            <a:custGeom>
              <a:rect b="b" l="l" r="r" t="t"/>
              <a:pathLst>
                <a:path extrusionOk="0" h="8694" w="1665">
                  <a:moveTo>
                    <a:pt x="1295" y="1"/>
                  </a:moveTo>
                  <a:lnTo>
                    <a:pt x="0" y="8508"/>
                  </a:lnTo>
                  <a:lnTo>
                    <a:pt x="555" y="8693"/>
                  </a:lnTo>
                  <a:lnTo>
                    <a:pt x="1665" y="185"/>
                  </a:lnTo>
                  <a:lnTo>
                    <a:pt x="129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49"/>
            <p:cNvSpPr/>
            <p:nvPr/>
          </p:nvSpPr>
          <p:spPr>
            <a:xfrm>
              <a:off x="3530250" y="5250300"/>
              <a:ext cx="37025" cy="212725"/>
            </a:xfrm>
            <a:custGeom>
              <a:rect b="b" l="l" r="r" t="t"/>
              <a:pathLst>
                <a:path extrusionOk="0" h="8509" w="1481">
                  <a:moveTo>
                    <a:pt x="925" y="0"/>
                  </a:moveTo>
                  <a:lnTo>
                    <a:pt x="0" y="8508"/>
                  </a:lnTo>
                  <a:lnTo>
                    <a:pt x="555" y="8508"/>
                  </a:lnTo>
                  <a:lnTo>
                    <a:pt x="148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49"/>
            <p:cNvSpPr/>
            <p:nvPr/>
          </p:nvSpPr>
          <p:spPr>
            <a:xfrm>
              <a:off x="3622725" y="5254925"/>
              <a:ext cx="27775" cy="217350"/>
            </a:xfrm>
            <a:custGeom>
              <a:rect b="b" l="l" r="r" t="t"/>
              <a:pathLst>
                <a:path extrusionOk="0" h="8694" w="1111">
                  <a:moveTo>
                    <a:pt x="555" y="0"/>
                  </a:moveTo>
                  <a:lnTo>
                    <a:pt x="0" y="8693"/>
                  </a:lnTo>
                  <a:lnTo>
                    <a:pt x="370" y="8693"/>
                  </a:lnTo>
                  <a:lnTo>
                    <a:pt x="1110" y="185"/>
                  </a:lnTo>
                  <a:lnTo>
                    <a:pt x="55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49"/>
            <p:cNvSpPr/>
            <p:nvPr/>
          </p:nvSpPr>
          <p:spPr>
            <a:xfrm>
              <a:off x="3710575" y="5259550"/>
              <a:ext cx="23150" cy="217325"/>
            </a:xfrm>
            <a:custGeom>
              <a:rect b="b" l="l" r="r" t="t"/>
              <a:pathLst>
                <a:path extrusionOk="0" h="8693" w="926">
                  <a:moveTo>
                    <a:pt x="370" y="0"/>
                  </a:moveTo>
                  <a:lnTo>
                    <a:pt x="1" y="8693"/>
                  </a:lnTo>
                  <a:lnTo>
                    <a:pt x="555" y="8693"/>
                  </a:lnTo>
                  <a:lnTo>
                    <a:pt x="92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49"/>
            <p:cNvSpPr/>
            <p:nvPr/>
          </p:nvSpPr>
          <p:spPr>
            <a:xfrm>
              <a:off x="3803050" y="5264175"/>
              <a:ext cx="13900" cy="212700"/>
            </a:xfrm>
            <a:custGeom>
              <a:rect b="b" l="l" r="r" t="t"/>
              <a:pathLst>
                <a:path extrusionOk="0" h="8508" w="556">
                  <a:moveTo>
                    <a:pt x="1" y="0"/>
                  </a:moveTo>
                  <a:lnTo>
                    <a:pt x="1" y="8508"/>
                  </a:lnTo>
                  <a:lnTo>
                    <a:pt x="555" y="8508"/>
                  </a:lnTo>
                  <a:lnTo>
                    <a:pt x="55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49"/>
            <p:cNvSpPr/>
            <p:nvPr/>
          </p:nvSpPr>
          <p:spPr>
            <a:xfrm>
              <a:off x="3886275" y="5259550"/>
              <a:ext cx="23150" cy="217325"/>
            </a:xfrm>
            <a:custGeom>
              <a:rect b="b" l="l" r="r" t="t"/>
              <a:pathLst>
                <a:path extrusionOk="0" h="8693" w="926">
                  <a:moveTo>
                    <a:pt x="556" y="0"/>
                  </a:moveTo>
                  <a:lnTo>
                    <a:pt x="1" y="185"/>
                  </a:lnTo>
                  <a:lnTo>
                    <a:pt x="371" y="8693"/>
                  </a:lnTo>
                  <a:lnTo>
                    <a:pt x="925" y="8693"/>
                  </a:lnTo>
                  <a:lnTo>
                    <a:pt x="55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49"/>
            <p:cNvSpPr/>
            <p:nvPr/>
          </p:nvSpPr>
          <p:spPr>
            <a:xfrm>
              <a:off x="3969500" y="5254925"/>
              <a:ext cx="27775" cy="217350"/>
            </a:xfrm>
            <a:custGeom>
              <a:rect b="b" l="l" r="r" t="t"/>
              <a:pathLst>
                <a:path extrusionOk="0" h="8694" w="1111">
                  <a:moveTo>
                    <a:pt x="556" y="0"/>
                  </a:moveTo>
                  <a:lnTo>
                    <a:pt x="1" y="185"/>
                  </a:lnTo>
                  <a:lnTo>
                    <a:pt x="741" y="8693"/>
                  </a:lnTo>
                  <a:lnTo>
                    <a:pt x="1111" y="8693"/>
                  </a:lnTo>
                  <a:lnTo>
                    <a:pt x="55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49"/>
            <p:cNvSpPr/>
            <p:nvPr/>
          </p:nvSpPr>
          <p:spPr>
            <a:xfrm>
              <a:off x="4057350" y="5250300"/>
              <a:ext cx="32400" cy="212725"/>
            </a:xfrm>
            <a:custGeom>
              <a:rect b="b" l="l" r="r" t="t"/>
              <a:pathLst>
                <a:path extrusionOk="0" h="8509" w="1296">
                  <a:moveTo>
                    <a:pt x="1" y="0"/>
                  </a:moveTo>
                  <a:lnTo>
                    <a:pt x="741" y="8508"/>
                  </a:lnTo>
                  <a:lnTo>
                    <a:pt x="1296" y="8508"/>
                  </a:lnTo>
                  <a:lnTo>
                    <a:pt x="37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49"/>
            <p:cNvSpPr/>
            <p:nvPr/>
          </p:nvSpPr>
          <p:spPr>
            <a:xfrm>
              <a:off x="4140600" y="5236425"/>
              <a:ext cx="41625" cy="217350"/>
            </a:xfrm>
            <a:custGeom>
              <a:rect b="b" l="l" r="r" t="t"/>
              <a:pathLst>
                <a:path extrusionOk="0" h="8694" w="1665">
                  <a:moveTo>
                    <a:pt x="370" y="1"/>
                  </a:moveTo>
                  <a:lnTo>
                    <a:pt x="0" y="185"/>
                  </a:lnTo>
                  <a:lnTo>
                    <a:pt x="1110" y="8693"/>
                  </a:lnTo>
                  <a:lnTo>
                    <a:pt x="1665" y="8508"/>
                  </a:lnTo>
                  <a:lnTo>
                    <a:pt x="3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49"/>
            <p:cNvSpPr/>
            <p:nvPr/>
          </p:nvSpPr>
          <p:spPr>
            <a:xfrm>
              <a:off x="4223825" y="5227175"/>
              <a:ext cx="46250" cy="212725"/>
            </a:xfrm>
            <a:custGeom>
              <a:rect b="b" l="l" r="r" t="t"/>
              <a:pathLst>
                <a:path extrusionOk="0" h="8509" w="1850">
                  <a:moveTo>
                    <a:pt x="0" y="1"/>
                  </a:moveTo>
                  <a:lnTo>
                    <a:pt x="1480" y="8508"/>
                  </a:lnTo>
                  <a:lnTo>
                    <a:pt x="1850" y="8323"/>
                  </a:lnTo>
                  <a:lnTo>
                    <a:pt x="3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49"/>
            <p:cNvSpPr/>
            <p:nvPr/>
          </p:nvSpPr>
          <p:spPr>
            <a:xfrm>
              <a:off x="4302425" y="5208675"/>
              <a:ext cx="60125" cy="212725"/>
            </a:xfrm>
            <a:custGeom>
              <a:rect b="b" l="l" r="r" t="t"/>
              <a:pathLst>
                <a:path extrusionOk="0" h="8509" w="2405">
                  <a:moveTo>
                    <a:pt x="555" y="1"/>
                  </a:moveTo>
                  <a:lnTo>
                    <a:pt x="0" y="186"/>
                  </a:lnTo>
                  <a:lnTo>
                    <a:pt x="1850" y="8509"/>
                  </a:lnTo>
                  <a:lnTo>
                    <a:pt x="2405" y="8324"/>
                  </a:lnTo>
                  <a:lnTo>
                    <a:pt x="55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49"/>
            <p:cNvSpPr/>
            <p:nvPr/>
          </p:nvSpPr>
          <p:spPr>
            <a:xfrm>
              <a:off x="4385650" y="5190200"/>
              <a:ext cx="64750" cy="212700"/>
            </a:xfrm>
            <a:custGeom>
              <a:rect b="b" l="l" r="r" t="t"/>
              <a:pathLst>
                <a:path extrusionOk="0" h="8508" w="2590">
                  <a:moveTo>
                    <a:pt x="555" y="0"/>
                  </a:moveTo>
                  <a:lnTo>
                    <a:pt x="0" y="185"/>
                  </a:lnTo>
                  <a:lnTo>
                    <a:pt x="2035" y="8508"/>
                  </a:lnTo>
                  <a:lnTo>
                    <a:pt x="2590" y="8323"/>
                  </a:lnTo>
                  <a:lnTo>
                    <a:pt x="55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49"/>
            <p:cNvSpPr/>
            <p:nvPr/>
          </p:nvSpPr>
          <p:spPr>
            <a:xfrm>
              <a:off x="4468875" y="5167075"/>
              <a:ext cx="69375" cy="208100"/>
            </a:xfrm>
            <a:custGeom>
              <a:rect b="b" l="l" r="r" t="t"/>
              <a:pathLst>
                <a:path extrusionOk="0" h="8324" w="2775">
                  <a:moveTo>
                    <a:pt x="370" y="0"/>
                  </a:moveTo>
                  <a:lnTo>
                    <a:pt x="1" y="185"/>
                  </a:lnTo>
                  <a:lnTo>
                    <a:pt x="2220" y="8323"/>
                  </a:lnTo>
                  <a:lnTo>
                    <a:pt x="2775" y="8323"/>
                  </a:lnTo>
                  <a:lnTo>
                    <a:pt x="37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49"/>
            <p:cNvSpPr/>
            <p:nvPr/>
          </p:nvSpPr>
          <p:spPr>
            <a:xfrm>
              <a:off x="4547475" y="5143950"/>
              <a:ext cx="78625" cy="208100"/>
            </a:xfrm>
            <a:custGeom>
              <a:rect b="b" l="l" r="r" t="t"/>
              <a:pathLst>
                <a:path extrusionOk="0" h="8324" w="3145">
                  <a:moveTo>
                    <a:pt x="556" y="1"/>
                  </a:moveTo>
                  <a:lnTo>
                    <a:pt x="1" y="185"/>
                  </a:lnTo>
                  <a:lnTo>
                    <a:pt x="2590" y="8323"/>
                  </a:lnTo>
                  <a:lnTo>
                    <a:pt x="3145" y="8138"/>
                  </a:lnTo>
                  <a:lnTo>
                    <a:pt x="55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49"/>
            <p:cNvSpPr/>
            <p:nvPr/>
          </p:nvSpPr>
          <p:spPr>
            <a:xfrm>
              <a:off x="4626075" y="5116200"/>
              <a:ext cx="87900" cy="203475"/>
            </a:xfrm>
            <a:custGeom>
              <a:rect b="b" l="l" r="r" t="t"/>
              <a:pathLst>
                <a:path extrusionOk="0" h="8139" w="3516">
                  <a:moveTo>
                    <a:pt x="556" y="1"/>
                  </a:moveTo>
                  <a:lnTo>
                    <a:pt x="1" y="186"/>
                  </a:lnTo>
                  <a:lnTo>
                    <a:pt x="2960" y="8139"/>
                  </a:lnTo>
                  <a:lnTo>
                    <a:pt x="3515" y="7954"/>
                  </a:lnTo>
                  <a:lnTo>
                    <a:pt x="55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49"/>
            <p:cNvSpPr/>
            <p:nvPr/>
          </p:nvSpPr>
          <p:spPr>
            <a:xfrm>
              <a:off x="4704700" y="5083850"/>
              <a:ext cx="92500" cy="203450"/>
            </a:xfrm>
            <a:custGeom>
              <a:rect b="b" l="l" r="r" t="t"/>
              <a:pathLst>
                <a:path extrusionOk="0" h="8138" w="3700">
                  <a:moveTo>
                    <a:pt x="555" y="0"/>
                  </a:moveTo>
                  <a:lnTo>
                    <a:pt x="0" y="185"/>
                  </a:lnTo>
                  <a:lnTo>
                    <a:pt x="3144" y="8138"/>
                  </a:lnTo>
                  <a:lnTo>
                    <a:pt x="3699" y="7953"/>
                  </a:lnTo>
                  <a:lnTo>
                    <a:pt x="55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49"/>
            <p:cNvSpPr/>
            <p:nvPr/>
          </p:nvSpPr>
          <p:spPr>
            <a:xfrm>
              <a:off x="4783300" y="5051475"/>
              <a:ext cx="97125" cy="203475"/>
            </a:xfrm>
            <a:custGeom>
              <a:rect b="b" l="l" r="r" t="t"/>
              <a:pathLst>
                <a:path extrusionOk="0" h="8139" w="3885">
                  <a:moveTo>
                    <a:pt x="370" y="0"/>
                  </a:moveTo>
                  <a:lnTo>
                    <a:pt x="0" y="185"/>
                  </a:lnTo>
                  <a:lnTo>
                    <a:pt x="3514" y="8138"/>
                  </a:lnTo>
                  <a:lnTo>
                    <a:pt x="3884" y="7768"/>
                  </a:lnTo>
                  <a:lnTo>
                    <a:pt x="37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49"/>
            <p:cNvSpPr/>
            <p:nvPr/>
          </p:nvSpPr>
          <p:spPr>
            <a:xfrm>
              <a:off x="4857275" y="5014475"/>
              <a:ext cx="106375" cy="198850"/>
            </a:xfrm>
            <a:custGeom>
              <a:rect b="b" l="l" r="r" t="t"/>
              <a:pathLst>
                <a:path extrusionOk="0" h="7954" w="4255">
                  <a:moveTo>
                    <a:pt x="555" y="1"/>
                  </a:moveTo>
                  <a:lnTo>
                    <a:pt x="1" y="186"/>
                  </a:lnTo>
                  <a:lnTo>
                    <a:pt x="3884" y="7954"/>
                  </a:lnTo>
                  <a:lnTo>
                    <a:pt x="4254" y="7769"/>
                  </a:lnTo>
                  <a:lnTo>
                    <a:pt x="55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49"/>
            <p:cNvSpPr/>
            <p:nvPr/>
          </p:nvSpPr>
          <p:spPr>
            <a:xfrm>
              <a:off x="4931250" y="4977500"/>
              <a:ext cx="115625" cy="194225"/>
            </a:xfrm>
            <a:custGeom>
              <a:rect b="b" l="l" r="r" t="t"/>
              <a:pathLst>
                <a:path extrusionOk="0" h="7769" w="4625">
                  <a:moveTo>
                    <a:pt x="556" y="0"/>
                  </a:moveTo>
                  <a:lnTo>
                    <a:pt x="1" y="185"/>
                  </a:lnTo>
                  <a:lnTo>
                    <a:pt x="4070" y="7768"/>
                  </a:lnTo>
                  <a:lnTo>
                    <a:pt x="4625" y="7583"/>
                  </a:lnTo>
                  <a:lnTo>
                    <a:pt x="55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49"/>
            <p:cNvSpPr/>
            <p:nvPr/>
          </p:nvSpPr>
          <p:spPr>
            <a:xfrm>
              <a:off x="5005225" y="4935875"/>
              <a:ext cx="120250" cy="194225"/>
            </a:xfrm>
            <a:custGeom>
              <a:rect b="b" l="l" r="r" t="t"/>
              <a:pathLst>
                <a:path extrusionOk="0" h="7769" w="4810">
                  <a:moveTo>
                    <a:pt x="556" y="1"/>
                  </a:moveTo>
                  <a:lnTo>
                    <a:pt x="1" y="371"/>
                  </a:lnTo>
                  <a:lnTo>
                    <a:pt x="4440" y="7769"/>
                  </a:lnTo>
                  <a:lnTo>
                    <a:pt x="4810" y="7399"/>
                  </a:lnTo>
                  <a:lnTo>
                    <a:pt x="55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49"/>
            <p:cNvSpPr/>
            <p:nvPr/>
          </p:nvSpPr>
          <p:spPr>
            <a:xfrm>
              <a:off x="5079225" y="4894275"/>
              <a:ext cx="124850" cy="189600"/>
            </a:xfrm>
            <a:custGeom>
              <a:rect b="b" l="l" r="r" t="t"/>
              <a:pathLst>
                <a:path extrusionOk="0" h="7584" w="4994">
                  <a:moveTo>
                    <a:pt x="370" y="0"/>
                  </a:moveTo>
                  <a:lnTo>
                    <a:pt x="0" y="185"/>
                  </a:lnTo>
                  <a:lnTo>
                    <a:pt x="4439" y="7583"/>
                  </a:lnTo>
                  <a:lnTo>
                    <a:pt x="4994" y="7213"/>
                  </a:lnTo>
                  <a:lnTo>
                    <a:pt x="37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49"/>
            <p:cNvSpPr/>
            <p:nvPr/>
          </p:nvSpPr>
          <p:spPr>
            <a:xfrm>
              <a:off x="5148575" y="4848025"/>
              <a:ext cx="129500" cy="184975"/>
            </a:xfrm>
            <a:custGeom>
              <a:rect b="b" l="l" r="r" t="t"/>
              <a:pathLst>
                <a:path extrusionOk="0" h="7399" w="5180">
                  <a:moveTo>
                    <a:pt x="555" y="1"/>
                  </a:moveTo>
                  <a:lnTo>
                    <a:pt x="0" y="371"/>
                  </a:lnTo>
                  <a:lnTo>
                    <a:pt x="4809" y="7399"/>
                  </a:lnTo>
                  <a:lnTo>
                    <a:pt x="5179" y="7029"/>
                  </a:lnTo>
                  <a:lnTo>
                    <a:pt x="55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49"/>
            <p:cNvSpPr/>
            <p:nvPr/>
          </p:nvSpPr>
          <p:spPr>
            <a:xfrm>
              <a:off x="5217925" y="4797175"/>
              <a:ext cx="138750" cy="180350"/>
            </a:xfrm>
            <a:custGeom>
              <a:rect b="b" l="l" r="r" t="t"/>
              <a:pathLst>
                <a:path extrusionOk="0" h="7214" w="5550">
                  <a:moveTo>
                    <a:pt x="371" y="0"/>
                  </a:moveTo>
                  <a:lnTo>
                    <a:pt x="1" y="370"/>
                  </a:lnTo>
                  <a:lnTo>
                    <a:pt x="4994" y="7213"/>
                  </a:lnTo>
                  <a:lnTo>
                    <a:pt x="5549" y="7028"/>
                  </a:lnTo>
                  <a:lnTo>
                    <a:pt x="37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49"/>
            <p:cNvSpPr/>
            <p:nvPr/>
          </p:nvSpPr>
          <p:spPr>
            <a:xfrm>
              <a:off x="5287275" y="4750925"/>
              <a:ext cx="138750" cy="175725"/>
            </a:xfrm>
            <a:custGeom>
              <a:rect b="b" l="l" r="r" t="t"/>
              <a:pathLst>
                <a:path extrusionOk="0" h="7029" w="5550">
                  <a:moveTo>
                    <a:pt x="371" y="1"/>
                  </a:moveTo>
                  <a:lnTo>
                    <a:pt x="1" y="186"/>
                  </a:lnTo>
                  <a:lnTo>
                    <a:pt x="5180" y="7029"/>
                  </a:lnTo>
                  <a:lnTo>
                    <a:pt x="5550" y="6659"/>
                  </a:lnTo>
                  <a:lnTo>
                    <a:pt x="37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49"/>
            <p:cNvSpPr/>
            <p:nvPr/>
          </p:nvSpPr>
          <p:spPr>
            <a:xfrm>
              <a:off x="5352025" y="4695450"/>
              <a:ext cx="147975" cy="171100"/>
            </a:xfrm>
            <a:custGeom>
              <a:rect b="b" l="l" r="r" t="t"/>
              <a:pathLst>
                <a:path extrusionOk="0" h="6844" w="5919">
                  <a:moveTo>
                    <a:pt x="370" y="0"/>
                  </a:moveTo>
                  <a:lnTo>
                    <a:pt x="0" y="370"/>
                  </a:lnTo>
                  <a:lnTo>
                    <a:pt x="5549" y="6843"/>
                  </a:lnTo>
                  <a:lnTo>
                    <a:pt x="5919" y="6474"/>
                  </a:lnTo>
                  <a:lnTo>
                    <a:pt x="37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49"/>
            <p:cNvSpPr/>
            <p:nvPr/>
          </p:nvSpPr>
          <p:spPr>
            <a:xfrm>
              <a:off x="5416750" y="4639950"/>
              <a:ext cx="152625" cy="166500"/>
            </a:xfrm>
            <a:custGeom>
              <a:rect b="b" l="l" r="r" t="t"/>
              <a:pathLst>
                <a:path extrusionOk="0" h="6660" w="6105">
                  <a:moveTo>
                    <a:pt x="186" y="1"/>
                  </a:moveTo>
                  <a:lnTo>
                    <a:pt x="1" y="371"/>
                  </a:lnTo>
                  <a:lnTo>
                    <a:pt x="5734" y="6659"/>
                  </a:lnTo>
                  <a:lnTo>
                    <a:pt x="6104" y="6474"/>
                  </a:lnTo>
                  <a:lnTo>
                    <a:pt x="18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49"/>
            <p:cNvSpPr/>
            <p:nvPr/>
          </p:nvSpPr>
          <p:spPr>
            <a:xfrm>
              <a:off x="5476875" y="4584475"/>
              <a:ext cx="157225" cy="161850"/>
            </a:xfrm>
            <a:custGeom>
              <a:rect b="b" l="l" r="r" t="t"/>
              <a:pathLst>
                <a:path extrusionOk="0" h="6474" w="6289">
                  <a:moveTo>
                    <a:pt x="370" y="0"/>
                  </a:moveTo>
                  <a:lnTo>
                    <a:pt x="0" y="370"/>
                  </a:lnTo>
                  <a:lnTo>
                    <a:pt x="5918" y="6474"/>
                  </a:lnTo>
                  <a:lnTo>
                    <a:pt x="6288" y="6104"/>
                  </a:lnTo>
                  <a:lnTo>
                    <a:pt x="37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49"/>
            <p:cNvSpPr/>
            <p:nvPr/>
          </p:nvSpPr>
          <p:spPr>
            <a:xfrm>
              <a:off x="5536975" y="4524375"/>
              <a:ext cx="161850" cy="157225"/>
            </a:xfrm>
            <a:custGeom>
              <a:rect b="b" l="l" r="r" t="t"/>
              <a:pathLst>
                <a:path extrusionOk="0" h="6289" w="6474">
                  <a:moveTo>
                    <a:pt x="370" y="0"/>
                  </a:moveTo>
                  <a:lnTo>
                    <a:pt x="0" y="370"/>
                  </a:lnTo>
                  <a:lnTo>
                    <a:pt x="6104" y="6288"/>
                  </a:lnTo>
                  <a:lnTo>
                    <a:pt x="6474" y="5918"/>
                  </a:lnTo>
                  <a:lnTo>
                    <a:pt x="37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49"/>
            <p:cNvSpPr/>
            <p:nvPr/>
          </p:nvSpPr>
          <p:spPr>
            <a:xfrm>
              <a:off x="5592450" y="4464250"/>
              <a:ext cx="166500" cy="152625"/>
            </a:xfrm>
            <a:custGeom>
              <a:rect b="b" l="l" r="r" t="t"/>
              <a:pathLst>
                <a:path extrusionOk="0" h="6105" w="6660">
                  <a:moveTo>
                    <a:pt x="371" y="1"/>
                  </a:moveTo>
                  <a:lnTo>
                    <a:pt x="1" y="371"/>
                  </a:lnTo>
                  <a:lnTo>
                    <a:pt x="6474" y="6104"/>
                  </a:lnTo>
                  <a:lnTo>
                    <a:pt x="6659" y="5734"/>
                  </a:lnTo>
                  <a:lnTo>
                    <a:pt x="37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49"/>
            <p:cNvSpPr/>
            <p:nvPr/>
          </p:nvSpPr>
          <p:spPr>
            <a:xfrm>
              <a:off x="5647950" y="4399525"/>
              <a:ext cx="171100" cy="147975"/>
            </a:xfrm>
            <a:custGeom>
              <a:rect b="b" l="l" r="r" t="t"/>
              <a:pathLst>
                <a:path extrusionOk="0" h="5919" w="6844">
                  <a:moveTo>
                    <a:pt x="370" y="0"/>
                  </a:moveTo>
                  <a:lnTo>
                    <a:pt x="0" y="370"/>
                  </a:lnTo>
                  <a:lnTo>
                    <a:pt x="6658" y="5919"/>
                  </a:lnTo>
                  <a:lnTo>
                    <a:pt x="6843" y="5549"/>
                  </a:lnTo>
                  <a:lnTo>
                    <a:pt x="37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49"/>
            <p:cNvSpPr/>
            <p:nvPr/>
          </p:nvSpPr>
          <p:spPr>
            <a:xfrm>
              <a:off x="5703425" y="4334775"/>
              <a:ext cx="175725" cy="138750"/>
            </a:xfrm>
            <a:custGeom>
              <a:rect b="b" l="l" r="r" t="t"/>
              <a:pathLst>
                <a:path extrusionOk="0" h="5550" w="7029">
                  <a:moveTo>
                    <a:pt x="186" y="1"/>
                  </a:moveTo>
                  <a:lnTo>
                    <a:pt x="1" y="371"/>
                  </a:lnTo>
                  <a:lnTo>
                    <a:pt x="6659" y="5550"/>
                  </a:lnTo>
                  <a:lnTo>
                    <a:pt x="7029" y="5180"/>
                  </a:lnTo>
                  <a:lnTo>
                    <a:pt x="18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49"/>
            <p:cNvSpPr/>
            <p:nvPr/>
          </p:nvSpPr>
          <p:spPr>
            <a:xfrm>
              <a:off x="5754300" y="4265425"/>
              <a:ext cx="180350" cy="138750"/>
            </a:xfrm>
            <a:custGeom>
              <a:rect b="b" l="l" r="r" t="t"/>
              <a:pathLst>
                <a:path extrusionOk="0" h="5550" w="7214">
                  <a:moveTo>
                    <a:pt x="185" y="1"/>
                  </a:moveTo>
                  <a:lnTo>
                    <a:pt x="0" y="371"/>
                  </a:lnTo>
                  <a:lnTo>
                    <a:pt x="6843" y="5549"/>
                  </a:lnTo>
                  <a:lnTo>
                    <a:pt x="7213" y="4994"/>
                  </a:lnTo>
                  <a:lnTo>
                    <a:pt x="18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49"/>
            <p:cNvSpPr/>
            <p:nvPr/>
          </p:nvSpPr>
          <p:spPr>
            <a:xfrm>
              <a:off x="5800525" y="4196075"/>
              <a:ext cx="184975" cy="129500"/>
            </a:xfrm>
            <a:custGeom>
              <a:rect b="b" l="l" r="r" t="t"/>
              <a:pathLst>
                <a:path extrusionOk="0" h="5180" w="7399">
                  <a:moveTo>
                    <a:pt x="186" y="0"/>
                  </a:moveTo>
                  <a:lnTo>
                    <a:pt x="1" y="370"/>
                  </a:lnTo>
                  <a:lnTo>
                    <a:pt x="7029" y="5179"/>
                  </a:lnTo>
                  <a:lnTo>
                    <a:pt x="7399" y="4809"/>
                  </a:lnTo>
                  <a:lnTo>
                    <a:pt x="18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49"/>
            <p:cNvSpPr/>
            <p:nvPr/>
          </p:nvSpPr>
          <p:spPr>
            <a:xfrm>
              <a:off x="5846775" y="4126725"/>
              <a:ext cx="189600" cy="124850"/>
            </a:xfrm>
            <a:custGeom>
              <a:rect b="b" l="l" r="r" t="t"/>
              <a:pathLst>
                <a:path extrusionOk="0" h="4994" w="7584">
                  <a:moveTo>
                    <a:pt x="185" y="0"/>
                  </a:moveTo>
                  <a:lnTo>
                    <a:pt x="0" y="370"/>
                  </a:lnTo>
                  <a:lnTo>
                    <a:pt x="7213" y="4994"/>
                  </a:lnTo>
                  <a:lnTo>
                    <a:pt x="7583" y="4439"/>
                  </a:lnTo>
                  <a:lnTo>
                    <a:pt x="18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49"/>
            <p:cNvSpPr/>
            <p:nvPr/>
          </p:nvSpPr>
          <p:spPr>
            <a:xfrm>
              <a:off x="5888375" y="4052725"/>
              <a:ext cx="194225" cy="120250"/>
            </a:xfrm>
            <a:custGeom>
              <a:rect b="b" l="l" r="r" t="t"/>
              <a:pathLst>
                <a:path extrusionOk="0" h="4810" w="7769">
                  <a:moveTo>
                    <a:pt x="371" y="1"/>
                  </a:moveTo>
                  <a:lnTo>
                    <a:pt x="1" y="556"/>
                  </a:lnTo>
                  <a:lnTo>
                    <a:pt x="7399" y="4810"/>
                  </a:lnTo>
                  <a:lnTo>
                    <a:pt x="7769" y="4440"/>
                  </a:lnTo>
                  <a:lnTo>
                    <a:pt x="37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49"/>
            <p:cNvSpPr/>
            <p:nvPr/>
          </p:nvSpPr>
          <p:spPr>
            <a:xfrm>
              <a:off x="5930000" y="3983375"/>
              <a:ext cx="194225" cy="111000"/>
            </a:xfrm>
            <a:custGeom>
              <a:rect b="b" l="l" r="r" t="t"/>
              <a:pathLst>
                <a:path extrusionOk="0" h="4440" w="7769">
                  <a:moveTo>
                    <a:pt x="185" y="1"/>
                  </a:moveTo>
                  <a:lnTo>
                    <a:pt x="0" y="371"/>
                  </a:lnTo>
                  <a:lnTo>
                    <a:pt x="7583" y="4440"/>
                  </a:lnTo>
                  <a:lnTo>
                    <a:pt x="7768" y="3885"/>
                  </a:lnTo>
                  <a:lnTo>
                    <a:pt x="18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49"/>
            <p:cNvSpPr/>
            <p:nvPr/>
          </p:nvSpPr>
          <p:spPr>
            <a:xfrm>
              <a:off x="5966975" y="3904775"/>
              <a:ext cx="198850" cy="106375"/>
            </a:xfrm>
            <a:custGeom>
              <a:rect b="b" l="l" r="r" t="t"/>
              <a:pathLst>
                <a:path extrusionOk="0" h="4255" w="7954">
                  <a:moveTo>
                    <a:pt x="371" y="1"/>
                  </a:moveTo>
                  <a:lnTo>
                    <a:pt x="1" y="555"/>
                  </a:lnTo>
                  <a:lnTo>
                    <a:pt x="7769" y="4254"/>
                  </a:lnTo>
                  <a:lnTo>
                    <a:pt x="7954" y="3884"/>
                  </a:lnTo>
                  <a:lnTo>
                    <a:pt x="37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49"/>
            <p:cNvSpPr/>
            <p:nvPr/>
          </p:nvSpPr>
          <p:spPr>
            <a:xfrm>
              <a:off x="6003975" y="3830800"/>
              <a:ext cx="203475" cy="97125"/>
            </a:xfrm>
            <a:custGeom>
              <a:rect b="b" l="l" r="r" t="t"/>
              <a:pathLst>
                <a:path extrusionOk="0" h="3885" w="8139">
                  <a:moveTo>
                    <a:pt x="185" y="0"/>
                  </a:moveTo>
                  <a:lnTo>
                    <a:pt x="0" y="370"/>
                  </a:lnTo>
                  <a:lnTo>
                    <a:pt x="7768" y="3884"/>
                  </a:lnTo>
                  <a:lnTo>
                    <a:pt x="8138" y="3514"/>
                  </a:lnTo>
                  <a:lnTo>
                    <a:pt x="18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49"/>
            <p:cNvSpPr/>
            <p:nvPr/>
          </p:nvSpPr>
          <p:spPr>
            <a:xfrm>
              <a:off x="6027100" y="3724450"/>
              <a:ext cx="203475" cy="92500"/>
            </a:xfrm>
            <a:custGeom>
              <a:rect b="b" l="l" r="r" t="t"/>
              <a:pathLst>
                <a:path extrusionOk="0" h="3700" w="8139">
                  <a:moveTo>
                    <a:pt x="185" y="0"/>
                  </a:moveTo>
                  <a:lnTo>
                    <a:pt x="0" y="555"/>
                  </a:lnTo>
                  <a:lnTo>
                    <a:pt x="7953" y="3699"/>
                  </a:lnTo>
                  <a:lnTo>
                    <a:pt x="8138" y="3145"/>
                  </a:lnTo>
                  <a:lnTo>
                    <a:pt x="18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49"/>
            <p:cNvSpPr/>
            <p:nvPr/>
          </p:nvSpPr>
          <p:spPr>
            <a:xfrm>
              <a:off x="6068700" y="3673575"/>
              <a:ext cx="203475" cy="87900"/>
            </a:xfrm>
            <a:custGeom>
              <a:rect b="b" l="l" r="r" t="t"/>
              <a:pathLst>
                <a:path extrusionOk="0" h="3516" w="8139">
                  <a:moveTo>
                    <a:pt x="186" y="1"/>
                  </a:moveTo>
                  <a:lnTo>
                    <a:pt x="1" y="556"/>
                  </a:lnTo>
                  <a:lnTo>
                    <a:pt x="7954" y="3515"/>
                  </a:lnTo>
                  <a:lnTo>
                    <a:pt x="8139" y="2960"/>
                  </a:lnTo>
                  <a:lnTo>
                    <a:pt x="18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49"/>
            <p:cNvSpPr/>
            <p:nvPr/>
          </p:nvSpPr>
          <p:spPr>
            <a:xfrm>
              <a:off x="6096450" y="3594975"/>
              <a:ext cx="208100" cy="78625"/>
            </a:xfrm>
            <a:custGeom>
              <a:rect b="b" l="l" r="r" t="t"/>
              <a:pathLst>
                <a:path extrusionOk="0" h="3145" w="8324">
                  <a:moveTo>
                    <a:pt x="185" y="1"/>
                  </a:moveTo>
                  <a:lnTo>
                    <a:pt x="1" y="556"/>
                  </a:lnTo>
                  <a:lnTo>
                    <a:pt x="8138" y="3145"/>
                  </a:lnTo>
                  <a:lnTo>
                    <a:pt x="8323" y="2590"/>
                  </a:lnTo>
                  <a:lnTo>
                    <a:pt x="18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49"/>
            <p:cNvSpPr/>
            <p:nvPr/>
          </p:nvSpPr>
          <p:spPr>
            <a:xfrm>
              <a:off x="6119575" y="3516375"/>
              <a:ext cx="208100" cy="69375"/>
            </a:xfrm>
            <a:custGeom>
              <a:rect b="b" l="l" r="r" t="t"/>
              <a:pathLst>
                <a:path extrusionOk="0" h="2775" w="8324">
                  <a:moveTo>
                    <a:pt x="185" y="1"/>
                  </a:moveTo>
                  <a:lnTo>
                    <a:pt x="0" y="370"/>
                  </a:lnTo>
                  <a:lnTo>
                    <a:pt x="8323" y="2775"/>
                  </a:lnTo>
                  <a:lnTo>
                    <a:pt x="8323" y="2220"/>
                  </a:lnTo>
                  <a:lnTo>
                    <a:pt x="18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49"/>
            <p:cNvSpPr/>
            <p:nvPr/>
          </p:nvSpPr>
          <p:spPr>
            <a:xfrm>
              <a:off x="6142700" y="3433150"/>
              <a:ext cx="208075" cy="64750"/>
            </a:xfrm>
            <a:custGeom>
              <a:rect b="b" l="l" r="r" t="t"/>
              <a:pathLst>
                <a:path extrusionOk="0" h="2590" w="8323">
                  <a:moveTo>
                    <a:pt x="185" y="0"/>
                  </a:moveTo>
                  <a:lnTo>
                    <a:pt x="0" y="555"/>
                  </a:lnTo>
                  <a:lnTo>
                    <a:pt x="8323" y="2590"/>
                  </a:lnTo>
                  <a:lnTo>
                    <a:pt x="8323" y="2035"/>
                  </a:lnTo>
                  <a:lnTo>
                    <a:pt x="18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49"/>
            <p:cNvSpPr/>
            <p:nvPr/>
          </p:nvSpPr>
          <p:spPr>
            <a:xfrm>
              <a:off x="6161175" y="3349925"/>
              <a:ext cx="212725" cy="60125"/>
            </a:xfrm>
            <a:custGeom>
              <a:rect b="b" l="l" r="r" t="t"/>
              <a:pathLst>
                <a:path extrusionOk="0" h="2405" w="8509">
                  <a:moveTo>
                    <a:pt x="186" y="0"/>
                  </a:moveTo>
                  <a:lnTo>
                    <a:pt x="1" y="555"/>
                  </a:lnTo>
                  <a:lnTo>
                    <a:pt x="8324" y="2405"/>
                  </a:lnTo>
                  <a:lnTo>
                    <a:pt x="8509" y="1850"/>
                  </a:lnTo>
                  <a:lnTo>
                    <a:pt x="18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49"/>
            <p:cNvSpPr/>
            <p:nvPr/>
          </p:nvSpPr>
          <p:spPr>
            <a:xfrm>
              <a:off x="6179675" y="3271325"/>
              <a:ext cx="212725" cy="46250"/>
            </a:xfrm>
            <a:custGeom>
              <a:rect b="b" l="l" r="r" t="t"/>
              <a:pathLst>
                <a:path extrusionOk="0" h="1850" w="8509">
                  <a:moveTo>
                    <a:pt x="1" y="0"/>
                  </a:moveTo>
                  <a:lnTo>
                    <a:pt x="1" y="370"/>
                  </a:lnTo>
                  <a:lnTo>
                    <a:pt x="8323" y="1850"/>
                  </a:lnTo>
                  <a:lnTo>
                    <a:pt x="8508" y="1480"/>
                  </a:ln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49"/>
            <p:cNvSpPr/>
            <p:nvPr/>
          </p:nvSpPr>
          <p:spPr>
            <a:xfrm>
              <a:off x="6188925" y="3188100"/>
              <a:ext cx="217350" cy="41625"/>
            </a:xfrm>
            <a:custGeom>
              <a:rect b="b" l="l" r="r" t="t"/>
              <a:pathLst>
                <a:path extrusionOk="0" h="1665" w="8694">
                  <a:moveTo>
                    <a:pt x="185" y="0"/>
                  </a:moveTo>
                  <a:lnTo>
                    <a:pt x="1" y="370"/>
                  </a:lnTo>
                  <a:lnTo>
                    <a:pt x="8508" y="1665"/>
                  </a:lnTo>
                  <a:lnTo>
                    <a:pt x="8693" y="1110"/>
                  </a:lnTo>
                  <a:lnTo>
                    <a:pt x="18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49"/>
            <p:cNvSpPr/>
            <p:nvPr/>
          </p:nvSpPr>
          <p:spPr>
            <a:xfrm>
              <a:off x="6202800" y="3104850"/>
              <a:ext cx="212725" cy="32400"/>
            </a:xfrm>
            <a:custGeom>
              <a:rect b="b" l="l" r="r" t="t"/>
              <a:pathLst>
                <a:path extrusionOk="0" h="1296" w="8509">
                  <a:moveTo>
                    <a:pt x="0" y="1"/>
                  </a:moveTo>
                  <a:lnTo>
                    <a:pt x="0" y="371"/>
                  </a:lnTo>
                  <a:lnTo>
                    <a:pt x="8508" y="1296"/>
                  </a:lnTo>
                  <a:lnTo>
                    <a:pt x="8508" y="741"/>
                  </a:ln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49"/>
            <p:cNvSpPr/>
            <p:nvPr/>
          </p:nvSpPr>
          <p:spPr>
            <a:xfrm>
              <a:off x="6207425" y="3017000"/>
              <a:ext cx="217350" cy="27775"/>
            </a:xfrm>
            <a:custGeom>
              <a:rect b="b" l="l" r="r" t="t"/>
              <a:pathLst>
                <a:path extrusionOk="0" h="1111" w="8694">
                  <a:moveTo>
                    <a:pt x="185" y="1"/>
                  </a:moveTo>
                  <a:lnTo>
                    <a:pt x="0" y="556"/>
                  </a:lnTo>
                  <a:lnTo>
                    <a:pt x="8693" y="1111"/>
                  </a:lnTo>
                  <a:lnTo>
                    <a:pt x="8693" y="741"/>
                  </a:lnTo>
                  <a:lnTo>
                    <a:pt x="18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49"/>
            <p:cNvSpPr/>
            <p:nvPr/>
          </p:nvSpPr>
          <p:spPr>
            <a:xfrm>
              <a:off x="6212050" y="2933775"/>
              <a:ext cx="217325" cy="23150"/>
            </a:xfrm>
            <a:custGeom>
              <a:rect b="b" l="l" r="r" t="t"/>
              <a:pathLst>
                <a:path extrusionOk="0" h="926" w="8693">
                  <a:moveTo>
                    <a:pt x="0" y="1"/>
                  </a:moveTo>
                  <a:lnTo>
                    <a:pt x="0" y="556"/>
                  </a:lnTo>
                  <a:lnTo>
                    <a:pt x="8508" y="925"/>
                  </a:lnTo>
                  <a:lnTo>
                    <a:pt x="8693" y="371"/>
                  </a:ln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49"/>
            <p:cNvSpPr/>
            <p:nvPr/>
          </p:nvSpPr>
          <p:spPr>
            <a:xfrm>
              <a:off x="6216675" y="2850550"/>
              <a:ext cx="212700" cy="13900"/>
            </a:xfrm>
            <a:custGeom>
              <a:rect b="b" l="l" r="r" t="t"/>
              <a:pathLst>
                <a:path extrusionOk="0" h="556" w="8508">
                  <a:moveTo>
                    <a:pt x="0" y="1"/>
                  </a:moveTo>
                  <a:lnTo>
                    <a:pt x="0" y="555"/>
                  </a:lnTo>
                  <a:lnTo>
                    <a:pt x="8508" y="555"/>
                  </a:lnTo>
                  <a:lnTo>
                    <a:pt x="850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49"/>
            <p:cNvSpPr/>
            <p:nvPr/>
          </p:nvSpPr>
          <p:spPr>
            <a:xfrm>
              <a:off x="6225925" y="2734950"/>
              <a:ext cx="217325" cy="23150"/>
            </a:xfrm>
            <a:custGeom>
              <a:rect b="b" l="l" r="r" t="t"/>
              <a:pathLst>
                <a:path extrusionOk="0" h="926" w="8693">
                  <a:moveTo>
                    <a:pt x="8693" y="1"/>
                  </a:moveTo>
                  <a:lnTo>
                    <a:pt x="0" y="371"/>
                  </a:lnTo>
                  <a:lnTo>
                    <a:pt x="185" y="926"/>
                  </a:lnTo>
                  <a:lnTo>
                    <a:pt x="8693" y="556"/>
                  </a:lnTo>
                  <a:lnTo>
                    <a:pt x="869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49"/>
            <p:cNvSpPr/>
            <p:nvPr/>
          </p:nvSpPr>
          <p:spPr>
            <a:xfrm>
              <a:off x="6207425" y="2670225"/>
              <a:ext cx="217350" cy="27775"/>
            </a:xfrm>
            <a:custGeom>
              <a:rect b="b" l="l" r="r" t="t"/>
              <a:pathLst>
                <a:path extrusionOk="0" h="1111" w="8694">
                  <a:moveTo>
                    <a:pt x="8508" y="0"/>
                  </a:moveTo>
                  <a:lnTo>
                    <a:pt x="0" y="555"/>
                  </a:lnTo>
                  <a:lnTo>
                    <a:pt x="185" y="1110"/>
                  </a:lnTo>
                  <a:lnTo>
                    <a:pt x="8693" y="370"/>
                  </a:lnTo>
                  <a:lnTo>
                    <a:pt x="850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49"/>
            <p:cNvSpPr/>
            <p:nvPr/>
          </p:nvSpPr>
          <p:spPr>
            <a:xfrm>
              <a:off x="6202800" y="2577750"/>
              <a:ext cx="212725" cy="37025"/>
            </a:xfrm>
            <a:custGeom>
              <a:rect b="b" l="l" r="r" t="t"/>
              <a:pathLst>
                <a:path extrusionOk="0" h="1481" w="8509">
                  <a:moveTo>
                    <a:pt x="8508" y="0"/>
                  </a:moveTo>
                  <a:lnTo>
                    <a:pt x="0" y="925"/>
                  </a:lnTo>
                  <a:lnTo>
                    <a:pt x="0" y="1480"/>
                  </a:lnTo>
                  <a:lnTo>
                    <a:pt x="8508" y="555"/>
                  </a:lnTo>
                  <a:lnTo>
                    <a:pt x="850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49"/>
            <p:cNvSpPr/>
            <p:nvPr/>
          </p:nvSpPr>
          <p:spPr>
            <a:xfrm>
              <a:off x="6188925" y="2485275"/>
              <a:ext cx="217350" cy="41625"/>
            </a:xfrm>
            <a:custGeom>
              <a:rect b="b" l="l" r="r" t="t"/>
              <a:pathLst>
                <a:path extrusionOk="0" h="1665" w="8694">
                  <a:moveTo>
                    <a:pt x="8508" y="0"/>
                  </a:moveTo>
                  <a:lnTo>
                    <a:pt x="1" y="1295"/>
                  </a:lnTo>
                  <a:lnTo>
                    <a:pt x="185" y="1665"/>
                  </a:lnTo>
                  <a:lnTo>
                    <a:pt x="8693" y="555"/>
                  </a:lnTo>
                  <a:lnTo>
                    <a:pt x="850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49"/>
            <p:cNvSpPr/>
            <p:nvPr/>
          </p:nvSpPr>
          <p:spPr>
            <a:xfrm>
              <a:off x="6179675" y="2397425"/>
              <a:ext cx="212725" cy="50875"/>
            </a:xfrm>
            <a:custGeom>
              <a:rect b="b" l="l" r="r" t="t"/>
              <a:pathLst>
                <a:path extrusionOk="0" h="2035" w="8509">
                  <a:moveTo>
                    <a:pt x="8323" y="0"/>
                  </a:moveTo>
                  <a:lnTo>
                    <a:pt x="1" y="1480"/>
                  </a:lnTo>
                  <a:lnTo>
                    <a:pt x="1" y="2035"/>
                  </a:lnTo>
                  <a:lnTo>
                    <a:pt x="8508" y="370"/>
                  </a:lnTo>
                  <a:lnTo>
                    <a:pt x="832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49"/>
            <p:cNvSpPr/>
            <p:nvPr/>
          </p:nvSpPr>
          <p:spPr>
            <a:xfrm>
              <a:off x="6161175" y="2304950"/>
              <a:ext cx="212725" cy="60125"/>
            </a:xfrm>
            <a:custGeom>
              <a:rect b="b" l="l" r="r" t="t"/>
              <a:pathLst>
                <a:path extrusionOk="0" h="2405" w="8509">
                  <a:moveTo>
                    <a:pt x="8324" y="0"/>
                  </a:moveTo>
                  <a:lnTo>
                    <a:pt x="1" y="1850"/>
                  </a:lnTo>
                  <a:lnTo>
                    <a:pt x="186" y="2405"/>
                  </a:lnTo>
                  <a:lnTo>
                    <a:pt x="8509" y="555"/>
                  </a:lnTo>
                  <a:lnTo>
                    <a:pt x="83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49"/>
            <p:cNvSpPr/>
            <p:nvPr/>
          </p:nvSpPr>
          <p:spPr>
            <a:xfrm>
              <a:off x="6142700" y="2217100"/>
              <a:ext cx="208075" cy="64750"/>
            </a:xfrm>
            <a:custGeom>
              <a:rect b="b" l="l" r="r" t="t"/>
              <a:pathLst>
                <a:path extrusionOk="0" h="2590" w="8323">
                  <a:moveTo>
                    <a:pt x="8323" y="0"/>
                  </a:moveTo>
                  <a:lnTo>
                    <a:pt x="0" y="2035"/>
                  </a:lnTo>
                  <a:lnTo>
                    <a:pt x="185" y="2590"/>
                  </a:lnTo>
                  <a:lnTo>
                    <a:pt x="8323" y="555"/>
                  </a:lnTo>
                  <a:lnTo>
                    <a:pt x="832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49"/>
            <p:cNvSpPr/>
            <p:nvPr/>
          </p:nvSpPr>
          <p:spPr>
            <a:xfrm>
              <a:off x="6119575" y="2129250"/>
              <a:ext cx="208100" cy="69375"/>
            </a:xfrm>
            <a:custGeom>
              <a:rect b="b" l="l" r="r" t="t"/>
              <a:pathLst>
                <a:path extrusionOk="0" h="2775" w="8324">
                  <a:moveTo>
                    <a:pt x="8323" y="0"/>
                  </a:moveTo>
                  <a:lnTo>
                    <a:pt x="0" y="2405"/>
                  </a:lnTo>
                  <a:lnTo>
                    <a:pt x="185" y="2774"/>
                  </a:lnTo>
                  <a:lnTo>
                    <a:pt x="8323" y="555"/>
                  </a:lnTo>
                  <a:lnTo>
                    <a:pt x="832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49"/>
            <p:cNvSpPr/>
            <p:nvPr/>
          </p:nvSpPr>
          <p:spPr>
            <a:xfrm>
              <a:off x="6096450" y="2041400"/>
              <a:ext cx="208100" cy="78625"/>
            </a:xfrm>
            <a:custGeom>
              <a:rect b="b" l="l" r="r" t="t"/>
              <a:pathLst>
                <a:path extrusionOk="0" h="3145" w="8324">
                  <a:moveTo>
                    <a:pt x="8138" y="0"/>
                  </a:moveTo>
                  <a:lnTo>
                    <a:pt x="1" y="2589"/>
                  </a:lnTo>
                  <a:lnTo>
                    <a:pt x="185" y="3144"/>
                  </a:lnTo>
                  <a:lnTo>
                    <a:pt x="8323" y="555"/>
                  </a:lnTo>
                  <a:lnTo>
                    <a:pt x="813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49"/>
            <p:cNvSpPr/>
            <p:nvPr/>
          </p:nvSpPr>
          <p:spPr>
            <a:xfrm>
              <a:off x="6068700" y="1958150"/>
              <a:ext cx="203475" cy="83275"/>
            </a:xfrm>
            <a:custGeom>
              <a:rect b="b" l="l" r="r" t="t"/>
              <a:pathLst>
                <a:path extrusionOk="0" h="3331" w="8139">
                  <a:moveTo>
                    <a:pt x="7954" y="1"/>
                  </a:moveTo>
                  <a:lnTo>
                    <a:pt x="1" y="2775"/>
                  </a:lnTo>
                  <a:lnTo>
                    <a:pt x="186" y="3330"/>
                  </a:lnTo>
                  <a:lnTo>
                    <a:pt x="8139" y="371"/>
                  </a:lnTo>
                  <a:lnTo>
                    <a:pt x="795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49"/>
            <p:cNvSpPr/>
            <p:nvPr/>
          </p:nvSpPr>
          <p:spPr>
            <a:xfrm>
              <a:off x="6036350" y="1870300"/>
              <a:ext cx="203450" cy="92500"/>
            </a:xfrm>
            <a:custGeom>
              <a:rect b="b" l="l" r="r" t="t"/>
              <a:pathLst>
                <a:path extrusionOk="0" h="3700" w="8138">
                  <a:moveTo>
                    <a:pt x="7953" y="1"/>
                  </a:moveTo>
                  <a:lnTo>
                    <a:pt x="0" y="3145"/>
                  </a:lnTo>
                  <a:lnTo>
                    <a:pt x="185" y="3700"/>
                  </a:lnTo>
                  <a:lnTo>
                    <a:pt x="8138" y="556"/>
                  </a:lnTo>
                  <a:lnTo>
                    <a:pt x="79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49"/>
            <p:cNvSpPr/>
            <p:nvPr/>
          </p:nvSpPr>
          <p:spPr>
            <a:xfrm>
              <a:off x="6003975" y="1787075"/>
              <a:ext cx="203475" cy="97125"/>
            </a:xfrm>
            <a:custGeom>
              <a:rect b="b" l="l" r="r" t="t"/>
              <a:pathLst>
                <a:path extrusionOk="0" h="3885" w="8139">
                  <a:moveTo>
                    <a:pt x="7768" y="1"/>
                  </a:moveTo>
                  <a:lnTo>
                    <a:pt x="0" y="3515"/>
                  </a:lnTo>
                  <a:lnTo>
                    <a:pt x="185" y="3885"/>
                  </a:lnTo>
                  <a:lnTo>
                    <a:pt x="8138" y="371"/>
                  </a:lnTo>
                  <a:lnTo>
                    <a:pt x="776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49"/>
            <p:cNvSpPr/>
            <p:nvPr/>
          </p:nvSpPr>
          <p:spPr>
            <a:xfrm>
              <a:off x="5966975" y="1703850"/>
              <a:ext cx="198850" cy="106375"/>
            </a:xfrm>
            <a:custGeom>
              <a:rect b="b" l="l" r="r" t="t"/>
              <a:pathLst>
                <a:path extrusionOk="0" h="4255" w="7954">
                  <a:moveTo>
                    <a:pt x="7769" y="1"/>
                  </a:moveTo>
                  <a:lnTo>
                    <a:pt x="1" y="3700"/>
                  </a:lnTo>
                  <a:lnTo>
                    <a:pt x="371" y="4254"/>
                  </a:lnTo>
                  <a:lnTo>
                    <a:pt x="7954" y="371"/>
                  </a:lnTo>
                  <a:lnTo>
                    <a:pt x="776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49"/>
            <p:cNvSpPr/>
            <p:nvPr/>
          </p:nvSpPr>
          <p:spPr>
            <a:xfrm>
              <a:off x="5930000" y="1620625"/>
              <a:ext cx="194225" cy="115625"/>
            </a:xfrm>
            <a:custGeom>
              <a:rect b="b" l="l" r="r" t="t"/>
              <a:pathLst>
                <a:path extrusionOk="0" h="4625" w="7769">
                  <a:moveTo>
                    <a:pt x="7583" y="0"/>
                  </a:moveTo>
                  <a:lnTo>
                    <a:pt x="0" y="4069"/>
                  </a:lnTo>
                  <a:lnTo>
                    <a:pt x="185" y="4624"/>
                  </a:lnTo>
                  <a:lnTo>
                    <a:pt x="7768" y="555"/>
                  </a:lnTo>
                  <a:lnTo>
                    <a:pt x="758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49"/>
            <p:cNvSpPr/>
            <p:nvPr/>
          </p:nvSpPr>
          <p:spPr>
            <a:xfrm>
              <a:off x="5888375" y="1542025"/>
              <a:ext cx="194225" cy="120250"/>
            </a:xfrm>
            <a:custGeom>
              <a:rect b="b" l="l" r="r" t="t"/>
              <a:pathLst>
                <a:path extrusionOk="0" h="4810" w="7769">
                  <a:moveTo>
                    <a:pt x="7399" y="0"/>
                  </a:moveTo>
                  <a:lnTo>
                    <a:pt x="1" y="4254"/>
                  </a:lnTo>
                  <a:lnTo>
                    <a:pt x="371" y="4809"/>
                  </a:lnTo>
                  <a:lnTo>
                    <a:pt x="7769" y="370"/>
                  </a:lnTo>
                  <a:lnTo>
                    <a:pt x="739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49"/>
            <p:cNvSpPr/>
            <p:nvPr/>
          </p:nvSpPr>
          <p:spPr>
            <a:xfrm>
              <a:off x="5856025" y="1458800"/>
              <a:ext cx="184975" cy="124850"/>
            </a:xfrm>
            <a:custGeom>
              <a:rect b="b" l="l" r="r" t="t"/>
              <a:pathLst>
                <a:path extrusionOk="0" h="4994" w="7399">
                  <a:moveTo>
                    <a:pt x="7213" y="0"/>
                  </a:moveTo>
                  <a:lnTo>
                    <a:pt x="0" y="4624"/>
                  </a:lnTo>
                  <a:lnTo>
                    <a:pt x="185" y="4994"/>
                  </a:lnTo>
                  <a:lnTo>
                    <a:pt x="7398" y="555"/>
                  </a:lnTo>
                  <a:lnTo>
                    <a:pt x="721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49"/>
            <p:cNvSpPr/>
            <p:nvPr/>
          </p:nvSpPr>
          <p:spPr>
            <a:xfrm>
              <a:off x="5800525" y="1389425"/>
              <a:ext cx="184975" cy="129500"/>
            </a:xfrm>
            <a:custGeom>
              <a:rect b="b" l="l" r="r" t="t"/>
              <a:pathLst>
                <a:path extrusionOk="0" h="5180" w="7399">
                  <a:moveTo>
                    <a:pt x="7029" y="1"/>
                  </a:moveTo>
                  <a:lnTo>
                    <a:pt x="1" y="4625"/>
                  </a:lnTo>
                  <a:lnTo>
                    <a:pt x="371" y="5180"/>
                  </a:lnTo>
                  <a:lnTo>
                    <a:pt x="7399" y="371"/>
                  </a:lnTo>
                  <a:lnTo>
                    <a:pt x="702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49"/>
            <p:cNvSpPr/>
            <p:nvPr/>
          </p:nvSpPr>
          <p:spPr>
            <a:xfrm>
              <a:off x="5754300" y="1310825"/>
              <a:ext cx="180350" cy="138750"/>
            </a:xfrm>
            <a:custGeom>
              <a:rect b="b" l="l" r="r" t="t"/>
              <a:pathLst>
                <a:path extrusionOk="0" h="5550" w="7214">
                  <a:moveTo>
                    <a:pt x="6843" y="1"/>
                  </a:moveTo>
                  <a:lnTo>
                    <a:pt x="0" y="5179"/>
                  </a:lnTo>
                  <a:lnTo>
                    <a:pt x="185" y="5549"/>
                  </a:lnTo>
                  <a:lnTo>
                    <a:pt x="7213" y="556"/>
                  </a:lnTo>
                  <a:lnTo>
                    <a:pt x="684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49"/>
            <p:cNvSpPr/>
            <p:nvPr/>
          </p:nvSpPr>
          <p:spPr>
            <a:xfrm>
              <a:off x="5703425" y="1241475"/>
              <a:ext cx="175725" cy="138750"/>
            </a:xfrm>
            <a:custGeom>
              <a:rect b="b" l="l" r="r" t="t"/>
              <a:pathLst>
                <a:path extrusionOk="0" h="5550" w="7029">
                  <a:moveTo>
                    <a:pt x="6659" y="0"/>
                  </a:moveTo>
                  <a:lnTo>
                    <a:pt x="1" y="5179"/>
                  </a:lnTo>
                  <a:lnTo>
                    <a:pt x="186" y="5549"/>
                  </a:lnTo>
                  <a:lnTo>
                    <a:pt x="7029" y="370"/>
                  </a:lnTo>
                  <a:lnTo>
                    <a:pt x="665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49"/>
            <p:cNvSpPr/>
            <p:nvPr/>
          </p:nvSpPr>
          <p:spPr>
            <a:xfrm>
              <a:off x="5647950" y="1167500"/>
              <a:ext cx="171100" cy="147975"/>
            </a:xfrm>
            <a:custGeom>
              <a:rect b="b" l="l" r="r" t="t"/>
              <a:pathLst>
                <a:path extrusionOk="0" h="5919" w="6844">
                  <a:moveTo>
                    <a:pt x="6474" y="0"/>
                  </a:moveTo>
                  <a:lnTo>
                    <a:pt x="0" y="5549"/>
                  </a:lnTo>
                  <a:lnTo>
                    <a:pt x="370" y="5919"/>
                  </a:lnTo>
                  <a:lnTo>
                    <a:pt x="6843" y="370"/>
                  </a:lnTo>
                  <a:lnTo>
                    <a:pt x="64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49"/>
            <p:cNvSpPr/>
            <p:nvPr/>
          </p:nvSpPr>
          <p:spPr>
            <a:xfrm>
              <a:off x="5583200" y="1093525"/>
              <a:ext cx="166500" cy="152600"/>
            </a:xfrm>
            <a:custGeom>
              <a:rect b="b" l="l" r="r" t="t"/>
              <a:pathLst>
                <a:path extrusionOk="0" h="6104" w="6660">
                  <a:moveTo>
                    <a:pt x="6289" y="0"/>
                  </a:moveTo>
                  <a:lnTo>
                    <a:pt x="1" y="5734"/>
                  </a:lnTo>
                  <a:lnTo>
                    <a:pt x="186" y="6103"/>
                  </a:lnTo>
                  <a:lnTo>
                    <a:pt x="6659" y="370"/>
                  </a:lnTo>
                  <a:lnTo>
                    <a:pt x="62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49"/>
            <p:cNvSpPr/>
            <p:nvPr/>
          </p:nvSpPr>
          <p:spPr>
            <a:xfrm>
              <a:off x="5536975" y="1033400"/>
              <a:ext cx="161850" cy="157225"/>
            </a:xfrm>
            <a:custGeom>
              <a:rect b="b" l="l" r="r" t="t"/>
              <a:pathLst>
                <a:path extrusionOk="0" h="6289" w="6474">
                  <a:moveTo>
                    <a:pt x="6104" y="1"/>
                  </a:moveTo>
                  <a:lnTo>
                    <a:pt x="0" y="5919"/>
                  </a:lnTo>
                  <a:lnTo>
                    <a:pt x="370" y="6289"/>
                  </a:lnTo>
                  <a:lnTo>
                    <a:pt x="6474" y="371"/>
                  </a:lnTo>
                  <a:lnTo>
                    <a:pt x="610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49"/>
            <p:cNvSpPr/>
            <p:nvPr/>
          </p:nvSpPr>
          <p:spPr>
            <a:xfrm>
              <a:off x="5476875" y="968675"/>
              <a:ext cx="157225" cy="161850"/>
            </a:xfrm>
            <a:custGeom>
              <a:rect b="b" l="l" r="r" t="t"/>
              <a:pathLst>
                <a:path extrusionOk="0" h="6474" w="6289">
                  <a:moveTo>
                    <a:pt x="5918" y="0"/>
                  </a:moveTo>
                  <a:lnTo>
                    <a:pt x="0" y="6104"/>
                  </a:lnTo>
                  <a:lnTo>
                    <a:pt x="370" y="6474"/>
                  </a:lnTo>
                  <a:lnTo>
                    <a:pt x="6288" y="370"/>
                  </a:lnTo>
                  <a:lnTo>
                    <a:pt x="59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49"/>
            <p:cNvSpPr/>
            <p:nvPr/>
          </p:nvSpPr>
          <p:spPr>
            <a:xfrm>
              <a:off x="5416750" y="908550"/>
              <a:ext cx="152625" cy="166500"/>
            </a:xfrm>
            <a:custGeom>
              <a:rect b="b" l="l" r="r" t="t"/>
              <a:pathLst>
                <a:path extrusionOk="0" h="6660" w="6105">
                  <a:moveTo>
                    <a:pt x="5549" y="1"/>
                  </a:moveTo>
                  <a:lnTo>
                    <a:pt x="1" y="6289"/>
                  </a:lnTo>
                  <a:lnTo>
                    <a:pt x="371" y="6659"/>
                  </a:lnTo>
                  <a:lnTo>
                    <a:pt x="6104" y="371"/>
                  </a:lnTo>
                  <a:lnTo>
                    <a:pt x="554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49"/>
            <p:cNvSpPr/>
            <p:nvPr/>
          </p:nvSpPr>
          <p:spPr>
            <a:xfrm>
              <a:off x="5352025" y="848450"/>
              <a:ext cx="147975" cy="171100"/>
            </a:xfrm>
            <a:custGeom>
              <a:rect b="b" l="l" r="r" t="t"/>
              <a:pathLst>
                <a:path extrusionOk="0" h="6844" w="5919">
                  <a:moveTo>
                    <a:pt x="5549" y="1"/>
                  </a:moveTo>
                  <a:lnTo>
                    <a:pt x="0" y="6474"/>
                  </a:lnTo>
                  <a:lnTo>
                    <a:pt x="370" y="6844"/>
                  </a:lnTo>
                  <a:lnTo>
                    <a:pt x="5919" y="186"/>
                  </a:lnTo>
                  <a:lnTo>
                    <a:pt x="554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49"/>
            <p:cNvSpPr/>
            <p:nvPr/>
          </p:nvSpPr>
          <p:spPr>
            <a:xfrm>
              <a:off x="5287275" y="788350"/>
              <a:ext cx="138750" cy="175725"/>
            </a:xfrm>
            <a:custGeom>
              <a:rect b="b" l="l" r="r" t="t"/>
              <a:pathLst>
                <a:path extrusionOk="0" h="7029" w="5550">
                  <a:moveTo>
                    <a:pt x="5180" y="0"/>
                  </a:moveTo>
                  <a:lnTo>
                    <a:pt x="1" y="6843"/>
                  </a:lnTo>
                  <a:lnTo>
                    <a:pt x="371" y="7028"/>
                  </a:lnTo>
                  <a:lnTo>
                    <a:pt x="5550" y="370"/>
                  </a:lnTo>
                  <a:lnTo>
                    <a:pt x="518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49"/>
            <p:cNvSpPr/>
            <p:nvPr/>
          </p:nvSpPr>
          <p:spPr>
            <a:xfrm>
              <a:off x="5217925" y="732850"/>
              <a:ext cx="134125" cy="180350"/>
            </a:xfrm>
            <a:custGeom>
              <a:rect b="b" l="l" r="r" t="t"/>
              <a:pathLst>
                <a:path extrusionOk="0" h="7214" w="5365">
                  <a:moveTo>
                    <a:pt x="4994" y="1"/>
                  </a:moveTo>
                  <a:lnTo>
                    <a:pt x="1" y="7029"/>
                  </a:lnTo>
                  <a:lnTo>
                    <a:pt x="371" y="7214"/>
                  </a:lnTo>
                  <a:lnTo>
                    <a:pt x="5364" y="371"/>
                  </a:lnTo>
                  <a:lnTo>
                    <a:pt x="499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49"/>
            <p:cNvSpPr/>
            <p:nvPr/>
          </p:nvSpPr>
          <p:spPr>
            <a:xfrm>
              <a:off x="5148575" y="682000"/>
              <a:ext cx="129500" cy="184975"/>
            </a:xfrm>
            <a:custGeom>
              <a:rect b="b" l="l" r="r" t="t"/>
              <a:pathLst>
                <a:path extrusionOk="0" h="7399" w="5180">
                  <a:moveTo>
                    <a:pt x="4809" y="0"/>
                  </a:moveTo>
                  <a:lnTo>
                    <a:pt x="0" y="7213"/>
                  </a:lnTo>
                  <a:lnTo>
                    <a:pt x="555" y="7398"/>
                  </a:lnTo>
                  <a:lnTo>
                    <a:pt x="5179" y="370"/>
                  </a:lnTo>
                  <a:lnTo>
                    <a:pt x="480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49"/>
            <p:cNvSpPr/>
            <p:nvPr/>
          </p:nvSpPr>
          <p:spPr>
            <a:xfrm>
              <a:off x="5079225" y="631125"/>
              <a:ext cx="124850" cy="189600"/>
            </a:xfrm>
            <a:custGeom>
              <a:rect b="b" l="l" r="r" t="t"/>
              <a:pathLst>
                <a:path extrusionOk="0" h="7584" w="4994">
                  <a:moveTo>
                    <a:pt x="4439" y="1"/>
                  </a:moveTo>
                  <a:lnTo>
                    <a:pt x="0" y="7399"/>
                  </a:lnTo>
                  <a:lnTo>
                    <a:pt x="370" y="7584"/>
                  </a:lnTo>
                  <a:lnTo>
                    <a:pt x="4994" y="371"/>
                  </a:lnTo>
                  <a:lnTo>
                    <a:pt x="443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49"/>
            <p:cNvSpPr/>
            <p:nvPr/>
          </p:nvSpPr>
          <p:spPr>
            <a:xfrm>
              <a:off x="5005225" y="584900"/>
              <a:ext cx="120250" cy="194225"/>
            </a:xfrm>
            <a:custGeom>
              <a:rect b="b" l="l" r="r" t="t"/>
              <a:pathLst>
                <a:path extrusionOk="0" h="7769" w="4810">
                  <a:moveTo>
                    <a:pt x="4440" y="0"/>
                  </a:moveTo>
                  <a:lnTo>
                    <a:pt x="1" y="7398"/>
                  </a:lnTo>
                  <a:lnTo>
                    <a:pt x="556" y="7768"/>
                  </a:lnTo>
                  <a:lnTo>
                    <a:pt x="4810" y="370"/>
                  </a:lnTo>
                  <a:lnTo>
                    <a:pt x="444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49"/>
            <p:cNvSpPr/>
            <p:nvPr/>
          </p:nvSpPr>
          <p:spPr>
            <a:xfrm>
              <a:off x="4931250" y="543275"/>
              <a:ext cx="115625" cy="194225"/>
            </a:xfrm>
            <a:custGeom>
              <a:rect b="b" l="l" r="r" t="t"/>
              <a:pathLst>
                <a:path extrusionOk="0" h="7769" w="4625">
                  <a:moveTo>
                    <a:pt x="4070" y="1"/>
                  </a:moveTo>
                  <a:lnTo>
                    <a:pt x="1" y="7399"/>
                  </a:lnTo>
                  <a:lnTo>
                    <a:pt x="556" y="7769"/>
                  </a:lnTo>
                  <a:lnTo>
                    <a:pt x="4625" y="186"/>
                  </a:lnTo>
                  <a:lnTo>
                    <a:pt x="40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49"/>
            <p:cNvSpPr/>
            <p:nvPr/>
          </p:nvSpPr>
          <p:spPr>
            <a:xfrm>
              <a:off x="4857275" y="501675"/>
              <a:ext cx="106375" cy="198850"/>
            </a:xfrm>
            <a:custGeom>
              <a:rect b="b" l="l" r="r" t="t"/>
              <a:pathLst>
                <a:path extrusionOk="0" h="7954" w="4255">
                  <a:moveTo>
                    <a:pt x="3884" y="0"/>
                  </a:moveTo>
                  <a:lnTo>
                    <a:pt x="1" y="7583"/>
                  </a:lnTo>
                  <a:lnTo>
                    <a:pt x="555" y="7953"/>
                  </a:lnTo>
                  <a:lnTo>
                    <a:pt x="4254" y="185"/>
                  </a:lnTo>
                  <a:lnTo>
                    <a:pt x="38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49"/>
            <p:cNvSpPr/>
            <p:nvPr/>
          </p:nvSpPr>
          <p:spPr>
            <a:xfrm>
              <a:off x="4783300" y="460050"/>
              <a:ext cx="97125" cy="203475"/>
            </a:xfrm>
            <a:custGeom>
              <a:rect b="b" l="l" r="r" t="t"/>
              <a:pathLst>
                <a:path extrusionOk="0" h="8139" w="3885">
                  <a:moveTo>
                    <a:pt x="3329" y="1"/>
                  </a:moveTo>
                  <a:lnTo>
                    <a:pt x="0" y="7954"/>
                  </a:lnTo>
                  <a:lnTo>
                    <a:pt x="370" y="8139"/>
                  </a:lnTo>
                  <a:lnTo>
                    <a:pt x="3884" y="371"/>
                  </a:lnTo>
                  <a:lnTo>
                    <a:pt x="332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49"/>
            <p:cNvSpPr/>
            <p:nvPr/>
          </p:nvSpPr>
          <p:spPr>
            <a:xfrm>
              <a:off x="4704700" y="427700"/>
              <a:ext cx="92500" cy="203450"/>
            </a:xfrm>
            <a:custGeom>
              <a:rect b="b" l="l" r="r" t="t"/>
              <a:pathLst>
                <a:path extrusionOk="0" h="8138" w="3700">
                  <a:moveTo>
                    <a:pt x="3329" y="0"/>
                  </a:moveTo>
                  <a:lnTo>
                    <a:pt x="0" y="7953"/>
                  </a:lnTo>
                  <a:lnTo>
                    <a:pt x="555" y="8138"/>
                  </a:lnTo>
                  <a:lnTo>
                    <a:pt x="3699" y="185"/>
                  </a:lnTo>
                  <a:lnTo>
                    <a:pt x="332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49"/>
            <p:cNvSpPr/>
            <p:nvPr/>
          </p:nvSpPr>
          <p:spPr>
            <a:xfrm>
              <a:off x="4626075" y="395325"/>
              <a:ext cx="87900" cy="203475"/>
            </a:xfrm>
            <a:custGeom>
              <a:rect b="b" l="l" r="r" t="t"/>
              <a:pathLst>
                <a:path extrusionOk="0" h="8139" w="3516">
                  <a:moveTo>
                    <a:pt x="2960" y="0"/>
                  </a:moveTo>
                  <a:lnTo>
                    <a:pt x="1" y="7953"/>
                  </a:lnTo>
                  <a:lnTo>
                    <a:pt x="556" y="8138"/>
                  </a:lnTo>
                  <a:lnTo>
                    <a:pt x="3515" y="185"/>
                  </a:lnTo>
                  <a:lnTo>
                    <a:pt x="296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49"/>
            <p:cNvSpPr/>
            <p:nvPr/>
          </p:nvSpPr>
          <p:spPr>
            <a:xfrm>
              <a:off x="4547475" y="362950"/>
              <a:ext cx="78625" cy="208100"/>
            </a:xfrm>
            <a:custGeom>
              <a:rect b="b" l="l" r="r" t="t"/>
              <a:pathLst>
                <a:path extrusionOk="0" h="8324" w="3145">
                  <a:moveTo>
                    <a:pt x="2590" y="1"/>
                  </a:moveTo>
                  <a:lnTo>
                    <a:pt x="1" y="8139"/>
                  </a:lnTo>
                  <a:lnTo>
                    <a:pt x="556" y="8324"/>
                  </a:lnTo>
                  <a:lnTo>
                    <a:pt x="3145" y="186"/>
                  </a:lnTo>
                  <a:lnTo>
                    <a:pt x="259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49"/>
            <p:cNvSpPr/>
            <p:nvPr/>
          </p:nvSpPr>
          <p:spPr>
            <a:xfrm>
              <a:off x="4468875" y="339825"/>
              <a:ext cx="69375" cy="208100"/>
            </a:xfrm>
            <a:custGeom>
              <a:rect b="b" l="l" r="r" t="t"/>
              <a:pathLst>
                <a:path extrusionOk="0" h="8324" w="2775">
                  <a:moveTo>
                    <a:pt x="2220" y="1"/>
                  </a:moveTo>
                  <a:lnTo>
                    <a:pt x="1" y="8139"/>
                  </a:lnTo>
                  <a:lnTo>
                    <a:pt x="370" y="8324"/>
                  </a:lnTo>
                  <a:lnTo>
                    <a:pt x="277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49"/>
            <p:cNvSpPr/>
            <p:nvPr/>
          </p:nvSpPr>
          <p:spPr>
            <a:xfrm>
              <a:off x="4385650" y="316725"/>
              <a:ext cx="64750" cy="208075"/>
            </a:xfrm>
            <a:custGeom>
              <a:rect b="b" l="l" r="r" t="t"/>
              <a:pathLst>
                <a:path extrusionOk="0" h="8323" w="2590">
                  <a:moveTo>
                    <a:pt x="2035" y="0"/>
                  </a:moveTo>
                  <a:lnTo>
                    <a:pt x="0" y="8138"/>
                  </a:lnTo>
                  <a:lnTo>
                    <a:pt x="555" y="8323"/>
                  </a:lnTo>
                  <a:lnTo>
                    <a:pt x="259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49"/>
            <p:cNvSpPr/>
            <p:nvPr/>
          </p:nvSpPr>
          <p:spPr>
            <a:xfrm>
              <a:off x="4302425" y="293600"/>
              <a:ext cx="55500" cy="212725"/>
            </a:xfrm>
            <a:custGeom>
              <a:rect b="b" l="l" r="r" t="t"/>
              <a:pathLst>
                <a:path extrusionOk="0" h="8509" w="2220">
                  <a:moveTo>
                    <a:pt x="1850" y="0"/>
                  </a:moveTo>
                  <a:lnTo>
                    <a:pt x="0" y="8323"/>
                  </a:lnTo>
                  <a:lnTo>
                    <a:pt x="555" y="8508"/>
                  </a:lnTo>
                  <a:lnTo>
                    <a:pt x="2220" y="185"/>
                  </a:lnTo>
                  <a:lnTo>
                    <a:pt x="185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49"/>
            <p:cNvSpPr/>
            <p:nvPr/>
          </p:nvSpPr>
          <p:spPr>
            <a:xfrm>
              <a:off x="4223825" y="279725"/>
              <a:ext cx="46250" cy="212725"/>
            </a:xfrm>
            <a:custGeom>
              <a:rect b="b" l="l" r="r" t="t"/>
              <a:pathLst>
                <a:path extrusionOk="0" h="8509" w="1850">
                  <a:moveTo>
                    <a:pt x="1295" y="1"/>
                  </a:moveTo>
                  <a:lnTo>
                    <a:pt x="0" y="8323"/>
                  </a:lnTo>
                  <a:lnTo>
                    <a:pt x="370" y="8508"/>
                  </a:lnTo>
                  <a:lnTo>
                    <a:pt x="18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49"/>
            <p:cNvSpPr/>
            <p:nvPr/>
          </p:nvSpPr>
          <p:spPr>
            <a:xfrm>
              <a:off x="4140600" y="261225"/>
              <a:ext cx="41625" cy="217350"/>
            </a:xfrm>
            <a:custGeom>
              <a:rect b="b" l="l" r="r" t="t"/>
              <a:pathLst>
                <a:path extrusionOk="0" h="8694" w="1665">
                  <a:moveTo>
                    <a:pt x="1110" y="1"/>
                  </a:moveTo>
                  <a:lnTo>
                    <a:pt x="0" y="8509"/>
                  </a:lnTo>
                  <a:lnTo>
                    <a:pt x="370" y="8693"/>
                  </a:lnTo>
                  <a:lnTo>
                    <a:pt x="1665" y="186"/>
                  </a:lnTo>
                  <a:lnTo>
                    <a:pt x="111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49"/>
            <p:cNvSpPr/>
            <p:nvPr/>
          </p:nvSpPr>
          <p:spPr>
            <a:xfrm>
              <a:off x="4057350" y="251975"/>
              <a:ext cx="32400" cy="212725"/>
            </a:xfrm>
            <a:custGeom>
              <a:rect b="b" l="l" r="r" t="t"/>
              <a:pathLst>
                <a:path extrusionOk="0" h="8509" w="1296">
                  <a:moveTo>
                    <a:pt x="741" y="1"/>
                  </a:moveTo>
                  <a:lnTo>
                    <a:pt x="1" y="8509"/>
                  </a:lnTo>
                  <a:lnTo>
                    <a:pt x="371" y="8509"/>
                  </a:lnTo>
                  <a:lnTo>
                    <a:pt x="129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49"/>
            <p:cNvSpPr/>
            <p:nvPr/>
          </p:nvSpPr>
          <p:spPr>
            <a:xfrm>
              <a:off x="3969500" y="242725"/>
              <a:ext cx="27775" cy="217350"/>
            </a:xfrm>
            <a:custGeom>
              <a:rect b="b" l="l" r="r" t="t"/>
              <a:pathLst>
                <a:path extrusionOk="0" h="8694" w="1111">
                  <a:moveTo>
                    <a:pt x="741" y="1"/>
                  </a:moveTo>
                  <a:lnTo>
                    <a:pt x="1" y="8509"/>
                  </a:lnTo>
                  <a:lnTo>
                    <a:pt x="556" y="8694"/>
                  </a:lnTo>
                  <a:lnTo>
                    <a:pt x="111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49"/>
            <p:cNvSpPr/>
            <p:nvPr/>
          </p:nvSpPr>
          <p:spPr>
            <a:xfrm>
              <a:off x="3886275" y="238125"/>
              <a:ext cx="23150" cy="217325"/>
            </a:xfrm>
            <a:custGeom>
              <a:rect b="b" l="l" r="r" t="t"/>
              <a:pathLst>
                <a:path extrusionOk="0" h="8693" w="926">
                  <a:moveTo>
                    <a:pt x="371" y="0"/>
                  </a:moveTo>
                  <a:lnTo>
                    <a:pt x="1" y="8693"/>
                  </a:lnTo>
                  <a:lnTo>
                    <a:pt x="556" y="8693"/>
                  </a:lnTo>
                  <a:lnTo>
                    <a:pt x="925" y="185"/>
                  </a:lnTo>
                  <a:lnTo>
                    <a:pt x="37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rgbClr val="0E2A47"/>
        </a:solidFill>
      </p:bgPr>
    </p:bg>
    <p:spTree>
      <p:nvGrpSpPr>
        <p:cNvPr id="8231" name="Shape 8231"/>
        <p:cNvGrpSpPr/>
        <p:nvPr/>
      </p:nvGrpSpPr>
      <p:grpSpPr>
        <a:xfrm>
          <a:off x="0" y="0"/>
          <a:ext cx="0" cy="0"/>
          <a:chOff x="0" y="0"/>
          <a:chExt cx="0" cy="0"/>
        </a:xfrm>
      </p:grpSpPr>
      <p:grpSp>
        <p:nvGrpSpPr>
          <p:cNvPr id="8232" name="Google Shape;8232;p50"/>
          <p:cNvGrpSpPr/>
          <p:nvPr/>
        </p:nvGrpSpPr>
        <p:grpSpPr>
          <a:xfrm>
            <a:off x="1095143" y="2241600"/>
            <a:ext cx="730896" cy="153148"/>
            <a:chOff x="4635250" y="3790225"/>
            <a:chExt cx="415825" cy="87125"/>
          </a:xfrm>
        </p:grpSpPr>
        <p:sp>
          <p:nvSpPr>
            <p:cNvPr id="8233" name="Google Shape;8233;p50"/>
            <p:cNvSpPr/>
            <p:nvPr/>
          </p:nvSpPr>
          <p:spPr>
            <a:xfrm>
              <a:off x="4722350" y="3790238"/>
              <a:ext cx="328725" cy="87100"/>
            </a:xfrm>
            <a:custGeom>
              <a:rect b="b" l="l" r="r" t="t"/>
              <a:pathLst>
                <a:path extrusionOk="0" h="3484" w="13149">
                  <a:moveTo>
                    <a:pt x="0" y="0"/>
                  </a:moveTo>
                  <a:lnTo>
                    <a:pt x="0" y="3484"/>
                  </a:lnTo>
                  <a:lnTo>
                    <a:pt x="9665" y="3484"/>
                  </a:lnTo>
                  <a:cubicBezTo>
                    <a:pt x="11591" y="3484"/>
                    <a:pt x="13148" y="1926"/>
                    <a:pt x="13148"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50"/>
            <p:cNvSpPr/>
            <p:nvPr/>
          </p:nvSpPr>
          <p:spPr>
            <a:xfrm>
              <a:off x="4635250" y="3790238"/>
              <a:ext cx="87125" cy="87100"/>
            </a:xfrm>
            <a:custGeom>
              <a:rect b="b" l="l" r="r" t="t"/>
              <a:pathLst>
                <a:path extrusionOk="0" h="3484" w="3485">
                  <a:moveTo>
                    <a:pt x="3484" y="0"/>
                  </a:moveTo>
                  <a:cubicBezTo>
                    <a:pt x="1559" y="0"/>
                    <a:pt x="1" y="1558"/>
                    <a:pt x="1" y="3484"/>
                  </a:cubicBezTo>
                  <a:lnTo>
                    <a:pt x="3484" y="3484"/>
                  </a:lnTo>
                  <a:lnTo>
                    <a:pt x="3484"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50"/>
            <p:cNvSpPr/>
            <p:nvPr/>
          </p:nvSpPr>
          <p:spPr>
            <a:xfrm>
              <a:off x="4722350" y="3790225"/>
              <a:ext cx="87300" cy="87125"/>
            </a:xfrm>
            <a:custGeom>
              <a:rect b="b" l="l" r="r" t="t"/>
              <a:pathLst>
                <a:path extrusionOk="0" h="3485" w="3492">
                  <a:moveTo>
                    <a:pt x="7" y="0"/>
                  </a:moveTo>
                  <a:lnTo>
                    <a:pt x="0" y="3484"/>
                  </a:lnTo>
                  <a:cubicBezTo>
                    <a:pt x="1926" y="3484"/>
                    <a:pt x="3491" y="1926"/>
                    <a:pt x="3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6" name="Google Shape;8236;p50"/>
          <p:cNvGrpSpPr/>
          <p:nvPr/>
        </p:nvGrpSpPr>
        <p:grpSpPr>
          <a:xfrm>
            <a:off x="1666833" y="4037852"/>
            <a:ext cx="175876" cy="179996"/>
            <a:chOff x="4280575" y="2131725"/>
            <a:chExt cx="141950" cy="145275"/>
          </a:xfrm>
        </p:grpSpPr>
        <p:sp>
          <p:nvSpPr>
            <p:cNvPr id="8237" name="Google Shape;8237;p50"/>
            <p:cNvSpPr/>
            <p:nvPr/>
          </p:nvSpPr>
          <p:spPr>
            <a:xfrm>
              <a:off x="4280575" y="2131725"/>
              <a:ext cx="141950" cy="97050"/>
            </a:xfrm>
            <a:custGeom>
              <a:rect b="b" l="l" r="r" t="t"/>
              <a:pathLst>
                <a:path extrusionOk="0" h="3882" w="5678">
                  <a:moveTo>
                    <a:pt x="448" y="1"/>
                  </a:moveTo>
                  <a:cubicBezTo>
                    <a:pt x="203" y="1"/>
                    <a:pt x="1" y="203"/>
                    <a:pt x="1" y="455"/>
                  </a:cubicBezTo>
                  <a:lnTo>
                    <a:pt x="1" y="3427"/>
                  </a:lnTo>
                  <a:cubicBezTo>
                    <a:pt x="1" y="3679"/>
                    <a:pt x="203" y="3881"/>
                    <a:pt x="448" y="3881"/>
                  </a:cubicBezTo>
                  <a:lnTo>
                    <a:pt x="5223" y="3881"/>
                  </a:lnTo>
                  <a:cubicBezTo>
                    <a:pt x="5475" y="3881"/>
                    <a:pt x="5677" y="3679"/>
                    <a:pt x="5677" y="3427"/>
                  </a:cubicBezTo>
                  <a:lnTo>
                    <a:pt x="5677" y="455"/>
                  </a:lnTo>
                  <a:cubicBezTo>
                    <a:pt x="5677" y="203"/>
                    <a:pt x="5475" y="1"/>
                    <a:pt x="52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50"/>
            <p:cNvSpPr/>
            <p:nvPr/>
          </p:nvSpPr>
          <p:spPr>
            <a:xfrm>
              <a:off x="4320625" y="2227850"/>
              <a:ext cx="45100" cy="49150"/>
            </a:xfrm>
            <a:custGeom>
              <a:rect b="b" l="l" r="r" t="t"/>
              <a:pathLst>
                <a:path extrusionOk="0" h="1966" w="1804">
                  <a:moveTo>
                    <a:pt x="447" y="1284"/>
                  </a:moveTo>
                  <a:lnTo>
                    <a:pt x="447" y="1291"/>
                  </a:lnTo>
                  <a:lnTo>
                    <a:pt x="440" y="1284"/>
                  </a:lnTo>
                  <a:close/>
                  <a:moveTo>
                    <a:pt x="1168" y="0"/>
                  </a:moveTo>
                  <a:lnTo>
                    <a:pt x="1168" y="707"/>
                  </a:lnTo>
                  <a:cubicBezTo>
                    <a:pt x="1168" y="916"/>
                    <a:pt x="1168" y="959"/>
                    <a:pt x="894" y="959"/>
                  </a:cubicBezTo>
                  <a:lnTo>
                    <a:pt x="779" y="959"/>
                  </a:lnTo>
                  <a:lnTo>
                    <a:pt x="837" y="916"/>
                  </a:lnTo>
                  <a:cubicBezTo>
                    <a:pt x="957" y="785"/>
                    <a:pt x="842" y="608"/>
                    <a:pt x="703" y="608"/>
                  </a:cubicBezTo>
                  <a:cubicBezTo>
                    <a:pt x="666" y="608"/>
                    <a:pt x="628" y="621"/>
                    <a:pt x="591" y="649"/>
                  </a:cubicBezTo>
                  <a:lnTo>
                    <a:pt x="51" y="1154"/>
                  </a:lnTo>
                  <a:lnTo>
                    <a:pt x="43" y="1154"/>
                  </a:lnTo>
                  <a:lnTo>
                    <a:pt x="43" y="1161"/>
                  </a:lnTo>
                  <a:lnTo>
                    <a:pt x="36" y="1169"/>
                  </a:lnTo>
                  <a:cubicBezTo>
                    <a:pt x="36" y="1169"/>
                    <a:pt x="29" y="1176"/>
                    <a:pt x="29" y="1183"/>
                  </a:cubicBezTo>
                  <a:cubicBezTo>
                    <a:pt x="22" y="1190"/>
                    <a:pt x="22" y="1190"/>
                    <a:pt x="14" y="1197"/>
                  </a:cubicBezTo>
                  <a:cubicBezTo>
                    <a:pt x="14" y="1205"/>
                    <a:pt x="14" y="1205"/>
                    <a:pt x="7" y="1212"/>
                  </a:cubicBezTo>
                  <a:cubicBezTo>
                    <a:pt x="7" y="1219"/>
                    <a:pt x="7" y="1226"/>
                    <a:pt x="0" y="1234"/>
                  </a:cubicBezTo>
                  <a:lnTo>
                    <a:pt x="0" y="1248"/>
                  </a:lnTo>
                  <a:lnTo>
                    <a:pt x="0" y="1262"/>
                  </a:lnTo>
                  <a:lnTo>
                    <a:pt x="0" y="1284"/>
                  </a:lnTo>
                  <a:lnTo>
                    <a:pt x="0" y="1298"/>
                  </a:lnTo>
                  <a:cubicBezTo>
                    <a:pt x="0" y="1306"/>
                    <a:pt x="0" y="1306"/>
                    <a:pt x="0" y="1313"/>
                  </a:cubicBezTo>
                  <a:lnTo>
                    <a:pt x="0" y="1334"/>
                  </a:lnTo>
                  <a:cubicBezTo>
                    <a:pt x="7" y="1334"/>
                    <a:pt x="7" y="1342"/>
                    <a:pt x="7" y="1349"/>
                  </a:cubicBezTo>
                  <a:cubicBezTo>
                    <a:pt x="14" y="1356"/>
                    <a:pt x="14" y="1356"/>
                    <a:pt x="14" y="1363"/>
                  </a:cubicBezTo>
                  <a:cubicBezTo>
                    <a:pt x="22" y="1371"/>
                    <a:pt x="22" y="1378"/>
                    <a:pt x="29" y="1378"/>
                  </a:cubicBezTo>
                  <a:lnTo>
                    <a:pt x="36" y="1392"/>
                  </a:lnTo>
                  <a:lnTo>
                    <a:pt x="43" y="1407"/>
                  </a:lnTo>
                  <a:lnTo>
                    <a:pt x="51" y="1407"/>
                  </a:lnTo>
                  <a:lnTo>
                    <a:pt x="591" y="1911"/>
                  </a:lnTo>
                  <a:cubicBezTo>
                    <a:pt x="624" y="1948"/>
                    <a:pt x="669" y="1966"/>
                    <a:pt x="715" y="1966"/>
                  </a:cubicBezTo>
                  <a:cubicBezTo>
                    <a:pt x="761" y="1966"/>
                    <a:pt x="808" y="1948"/>
                    <a:pt x="844" y="1911"/>
                  </a:cubicBezTo>
                  <a:cubicBezTo>
                    <a:pt x="909" y="1839"/>
                    <a:pt x="909" y="1724"/>
                    <a:pt x="837" y="1659"/>
                  </a:cubicBezTo>
                  <a:lnTo>
                    <a:pt x="765" y="1594"/>
                  </a:lnTo>
                  <a:lnTo>
                    <a:pt x="894" y="1594"/>
                  </a:lnTo>
                  <a:cubicBezTo>
                    <a:pt x="1305" y="1594"/>
                    <a:pt x="1803" y="1443"/>
                    <a:pt x="1803" y="707"/>
                  </a:cubicBezTo>
                  <a:lnTo>
                    <a:pt x="180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9" name="Google Shape;8239;p50"/>
          <p:cNvGrpSpPr/>
          <p:nvPr/>
        </p:nvGrpSpPr>
        <p:grpSpPr>
          <a:xfrm>
            <a:off x="1667926" y="4265283"/>
            <a:ext cx="175927" cy="152252"/>
            <a:chOff x="4088738" y="4379875"/>
            <a:chExt cx="176900" cy="153125"/>
          </a:xfrm>
        </p:grpSpPr>
        <p:sp>
          <p:nvSpPr>
            <p:cNvPr id="8240" name="Google Shape;8240;p50"/>
            <p:cNvSpPr/>
            <p:nvPr/>
          </p:nvSpPr>
          <p:spPr>
            <a:xfrm>
              <a:off x="4088738" y="4379875"/>
              <a:ext cx="176900" cy="153125"/>
            </a:xfrm>
            <a:custGeom>
              <a:rect b="b" l="l" r="r" t="t"/>
              <a:pathLst>
                <a:path extrusionOk="0" h="6125" w="7076">
                  <a:moveTo>
                    <a:pt x="1768" y="1"/>
                  </a:moveTo>
                  <a:lnTo>
                    <a:pt x="1" y="3066"/>
                  </a:lnTo>
                  <a:lnTo>
                    <a:pt x="1768" y="6124"/>
                  </a:lnTo>
                  <a:lnTo>
                    <a:pt x="5309" y="6124"/>
                  </a:lnTo>
                  <a:lnTo>
                    <a:pt x="7076" y="3066"/>
                  </a:lnTo>
                  <a:lnTo>
                    <a:pt x="5309"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50"/>
            <p:cNvSpPr/>
            <p:nvPr/>
          </p:nvSpPr>
          <p:spPr>
            <a:xfrm>
              <a:off x="4088738" y="4379875"/>
              <a:ext cx="132725" cy="153125"/>
            </a:xfrm>
            <a:custGeom>
              <a:rect b="b" l="l" r="r" t="t"/>
              <a:pathLst>
                <a:path extrusionOk="0" h="6125" w="5309">
                  <a:moveTo>
                    <a:pt x="1768" y="1"/>
                  </a:moveTo>
                  <a:lnTo>
                    <a:pt x="1" y="3066"/>
                  </a:lnTo>
                  <a:lnTo>
                    <a:pt x="1768" y="6124"/>
                  </a:lnTo>
                  <a:lnTo>
                    <a:pt x="5309" y="6124"/>
                  </a:lnTo>
                  <a:lnTo>
                    <a:pt x="1768"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2" name="Google Shape;8242;p50"/>
          <p:cNvGrpSpPr/>
          <p:nvPr/>
        </p:nvGrpSpPr>
        <p:grpSpPr>
          <a:xfrm flipH="1" rot="10800000">
            <a:off x="1086570" y="4291428"/>
            <a:ext cx="486625" cy="126984"/>
            <a:chOff x="4173650" y="2515975"/>
            <a:chExt cx="216413" cy="56475"/>
          </a:xfrm>
        </p:grpSpPr>
        <p:sp>
          <p:nvSpPr>
            <p:cNvPr id="8243" name="Google Shape;8243;p50"/>
            <p:cNvSpPr/>
            <p:nvPr/>
          </p:nvSpPr>
          <p:spPr>
            <a:xfrm>
              <a:off x="4257138" y="2515975"/>
              <a:ext cx="132925" cy="56475"/>
            </a:xfrm>
            <a:custGeom>
              <a:rect b="b" l="l" r="r" t="t"/>
              <a:pathLst>
                <a:path extrusionOk="0" h="2259" w="5317">
                  <a:moveTo>
                    <a:pt x="1" y="1"/>
                  </a:moveTo>
                  <a:lnTo>
                    <a:pt x="1" y="2258"/>
                  </a:lnTo>
                  <a:lnTo>
                    <a:pt x="4191" y="2258"/>
                  </a:lnTo>
                  <a:cubicBezTo>
                    <a:pt x="4811" y="2258"/>
                    <a:pt x="5316" y="1753"/>
                    <a:pt x="5316" y="1126"/>
                  </a:cubicBezTo>
                  <a:cubicBezTo>
                    <a:pt x="5316" y="506"/>
                    <a:pt x="4811" y="1"/>
                    <a:pt x="41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50"/>
            <p:cNvSpPr/>
            <p:nvPr/>
          </p:nvSpPr>
          <p:spPr>
            <a:xfrm>
              <a:off x="4173650" y="2515975"/>
              <a:ext cx="132925" cy="56475"/>
            </a:xfrm>
            <a:custGeom>
              <a:rect b="b" l="l" r="r" t="t"/>
              <a:pathLst>
                <a:path extrusionOk="0" h="2259" w="5317">
                  <a:moveTo>
                    <a:pt x="1" y="1"/>
                  </a:moveTo>
                  <a:lnTo>
                    <a:pt x="1" y="2258"/>
                  </a:lnTo>
                  <a:lnTo>
                    <a:pt x="4191" y="2258"/>
                  </a:lnTo>
                  <a:cubicBezTo>
                    <a:pt x="4812" y="2258"/>
                    <a:pt x="5316" y="1753"/>
                    <a:pt x="5316" y="1126"/>
                  </a:cubicBezTo>
                  <a:cubicBezTo>
                    <a:pt x="5316" y="506"/>
                    <a:pt x="4812" y="1"/>
                    <a:pt x="4191"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5" name="Google Shape;8245;p50"/>
          <p:cNvGrpSpPr/>
          <p:nvPr/>
        </p:nvGrpSpPr>
        <p:grpSpPr>
          <a:xfrm>
            <a:off x="1088757" y="1726562"/>
            <a:ext cx="743797" cy="171366"/>
            <a:chOff x="4109513" y="1964562"/>
            <a:chExt cx="501313" cy="117575"/>
          </a:xfrm>
        </p:grpSpPr>
        <p:sp>
          <p:nvSpPr>
            <p:cNvPr id="8246" name="Google Shape;8246;p50"/>
            <p:cNvSpPr/>
            <p:nvPr/>
          </p:nvSpPr>
          <p:spPr>
            <a:xfrm>
              <a:off x="4230425" y="1964850"/>
              <a:ext cx="380400" cy="1170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47" name="Google Shape;8247;p50"/>
            <p:cNvGrpSpPr/>
            <p:nvPr/>
          </p:nvGrpSpPr>
          <p:grpSpPr>
            <a:xfrm rot="-5400000">
              <a:off x="4154963" y="1919112"/>
              <a:ext cx="117575" cy="208475"/>
              <a:chOff x="3314125" y="1799775"/>
              <a:chExt cx="117575" cy="208475"/>
            </a:xfrm>
          </p:grpSpPr>
          <p:sp>
            <p:nvSpPr>
              <p:cNvPr id="8248" name="Google Shape;8248;p50"/>
              <p:cNvSpPr/>
              <p:nvPr/>
            </p:nvSpPr>
            <p:spPr>
              <a:xfrm>
                <a:off x="3314125" y="1799775"/>
                <a:ext cx="117575" cy="208475"/>
              </a:xfrm>
              <a:custGeom>
                <a:rect b="b" l="l" r="r" t="t"/>
                <a:pathLst>
                  <a:path extrusionOk="0" h="8339" w="4703">
                    <a:moveTo>
                      <a:pt x="2352" y="1"/>
                    </a:moveTo>
                    <a:cubicBezTo>
                      <a:pt x="1053" y="1"/>
                      <a:pt x="0" y="1047"/>
                      <a:pt x="0" y="2345"/>
                    </a:cubicBezTo>
                    <a:lnTo>
                      <a:pt x="0" y="8338"/>
                    </a:lnTo>
                    <a:lnTo>
                      <a:pt x="4703" y="8338"/>
                    </a:lnTo>
                    <a:lnTo>
                      <a:pt x="4703" y="2345"/>
                    </a:lnTo>
                    <a:cubicBezTo>
                      <a:pt x="4703" y="1047"/>
                      <a:pt x="3650" y="1"/>
                      <a:pt x="235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50"/>
              <p:cNvSpPr/>
              <p:nvPr/>
            </p:nvSpPr>
            <p:spPr>
              <a:xfrm>
                <a:off x="3342600" y="1826300"/>
                <a:ext cx="60625" cy="60600"/>
              </a:xfrm>
              <a:custGeom>
                <a:rect b="b" l="l" r="r" t="t"/>
                <a:pathLst>
                  <a:path extrusionOk="0" h="2424" w="2425">
                    <a:moveTo>
                      <a:pt x="1213" y="0"/>
                    </a:moveTo>
                    <a:cubicBezTo>
                      <a:pt x="542" y="0"/>
                      <a:pt x="1" y="541"/>
                      <a:pt x="1" y="1212"/>
                    </a:cubicBezTo>
                    <a:cubicBezTo>
                      <a:pt x="1" y="1883"/>
                      <a:pt x="542" y="2423"/>
                      <a:pt x="1213" y="2423"/>
                    </a:cubicBezTo>
                    <a:cubicBezTo>
                      <a:pt x="1883" y="2423"/>
                      <a:pt x="2424" y="1883"/>
                      <a:pt x="2424" y="1212"/>
                    </a:cubicBezTo>
                    <a:cubicBezTo>
                      <a:pt x="2424" y="541"/>
                      <a:pt x="1883" y="0"/>
                      <a:pt x="1213"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50"/>
              <p:cNvSpPr/>
              <p:nvPr/>
            </p:nvSpPr>
            <p:spPr>
              <a:xfrm>
                <a:off x="3353975" y="1837650"/>
                <a:ext cx="37875" cy="37900"/>
              </a:xfrm>
              <a:custGeom>
                <a:rect b="b" l="l" r="r" t="t"/>
                <a:pathLst>
                  <a:path extrusionOk="0" h="1516" w="1515">
                    <a:moveTo>
                      <a:pt x="758" y="0"/>
                    </a:moveTo>
                    <a:cubicBezTo>
                      <a:pt x="339" y="0"/>
                      <a:pt x="0" y="339"/>
                      <a:pt x="0" y="758"/>
                    </a:cubicBezTo>
                    <a:cubicBezTo>
                      <a:pt x="0" y="1176"/>
                      <a:pt x="339" y="1515"/>
                      <a:pt x="758" y="1515"/>
                    </a:cubicBezTo>
                    <a:cubicBezTo>
                      <a:pt x="1176" y="1515"/>
                      <a:pt x="1515" y="1176"/>
                      <a:pt x="1515" y="758"/>
                    </a:cubicBezTo>
                    <a:cubicBezTo>
                      <a:pt x="1515" y="339"/>
                      <a:pt x="1176" y="0"/>
                      <a:pt x="7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251" name="Google Shape;8251;p50"/>
          <p:cNvGrpSpPr/>
          <p:nvPr/>
        </p:nvGrpSpPr>
        <p:grpSpPr>
          <a:xfrm>
            <a:off x="1101069" y="2718525"/>
            <a:ext cx="719511" cy="278389"/>
            <a:chOff x="3515000" y="3200728"/>
            <a:chExt cx="338100" cy="130822"/>
          </a:xfrm>
        </p:grpSpPr>
        <p:sp>
          <p:nvSpPr>
            <p:cNvPr id="8252" name="Google Shape;8252;p50"/>
            <p:cNvSpPr/>
            <p:nvPr/>
          </p:nvSpPr>
          <p:spPr>
            <a:xfrm>
              <a:off x="3548525" y="3234525"/>
              <a:ext cx="304575" cy="97025"/>
            </a:xfrm>
            <a:custGeom>
              <a:rect b="b" l="l" r="r" t="t"/>
              <a:pathLst>
                <a:path extrusionOk="0" h="3881" w="12183">
                  <a:moveTo>
                    <a:pt x="1140" y="0"/>
                  </a:moveTo>
                  <a:cubicBezTo>
                    <a:pt x="513" y="0"/>
                    <a:pt x="1" y="512"/>
                    <a:pt x="1" y="1147"/>
                  </a:cubicBezTo>
                  <a:lnTo>
                    <a:pt x="1" y="2734"/>
                  </a:lnTo>
                  <a:cubicBezTo>
                    <a:pt x="1" y="3368"/>
                    <a:pt x="513" y="3880"/>
                    <a:pt x="1140" y="3880"/>
                  </a:cubicBezTo>
                  <a:lnTo>
                    <a:pt x="11035" y="3880"/>
                  </a:lnTo>
                  <a:cubicBezTo>
                    <a:pt x="11670" y="3880"/>
                    <a:pt x="12182" y="3368"/>
                    <a:pt x="12182" y="2734"/>
                  </a:cubicBezTo>
                  <a:lnTo>
                    <a:pt x="12182" y="1147"/>
                  </a:lnTo>
                  <a:cubicBezTo>
                    <a:pt x="12182" y="512"/>
                    <a:pt x="11670" y="0"/>
                    <a:pt x="1103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53" name="Google Shape;8253;p50"/>
            <p:cNvGrpSpPr/>
            <p:nvPr/>
          </p:nvGrpSpPr>
          <p:grpSpPr>
            <a:xfrm>
              <a:off x="3515000" y="3200728"/>
              <a:ext cx="282025" cy="67650"/>
              <a:chOff x="3515000" y="3112625"/>
              <a:chExt cx="282025" cy="67650"/>
            </a:xfrm>
          </p:grpSpPr>
          <p:sp>
            <p:nvSpPr>
              <p:cNvPr id="8254" name="Google Shape;8254;p50"/>
              <p:cNvSpPr/>
              <p:nvPr/>
            </p:nvSpPr>
            <p:spPr>
              <a:xfrm>
                <a:off x="3515000" y="3112625"/>
                <a:ext cx="282025" cy="67650"/>
              </a:xfrm>
              <a:custGeom>
                <a:rect b="b" l="l" r="r" t="t"/>
                <a:pathLst>
                  <a:path extrusionOk="0" h="2706" w="11281">
                    <a:moveTo>
                      <a:pt x="1349" y="0"/>
                    </a:moveTo>
                    <a:cubicBezTo>
                      <a:pt x="606" y="0"/>
                      <a:pt x="0" y="606"/>
                      <a:pt x="0" y="1356"/>
                    </a:cubicBezTo>
                    <a:cubicBezTo>
                      <a:pt x="0" y="2099"/>
                      <a:pt x="606" y="2705"/>
                      <a:pt x="1349" y="2705"/>
                    </a:cubicBezTo>
                    <a:lnTo>
                      <a:pt x="9924" y="2705"/>
                    </a:lnTo>
                    <a:cubicBezTo>
                      <a:pt x="10674" y="2705"/>
                      <a:pt x="11280" y="2099"/>
                      <a:pt x="11280" y="1356"/>
                    </a:cubicBezTo>
                    <a:cubicBezTo>
                      <a:pt x="11280" y="606"/>
                      <a:pt x="10674" y="0"/>
                      <a:pt x="99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50"/>
              <p:cNvSpPr/>
              <p:nvPr/>
            </p:nvSpPr>
            <p:spPr>
              <a:xfrm>
                <a:off x="3521850" y="3118313"/>
                <a:ext cx="56275" cy="56275"/>
              </a:xfrm>
              <a:custGeom>
                <a:rect b="b" l="l" r="r" t="t"/>
                <a:pathLst>
                  <a:path extrusionOk="0" h="2251" w="2251">
                    <a:moveTo>
                      <a:pt x="1125" y="1"/>
                    </a:moveTo>
                    <a:cubicBezTo>
                      <a:pt x="505" y="1"/>
                      <a:pt x="0" y="506"/>
                      <a:pt x="0" y="1126"/>
                    </a:cubicBezTo>
                    <a:cubicBezTo>
                      <a:pt x="0" y="1746"/>
                      <a:pt x="505" y="2251"/>
                      <a:pt x="1125" y="2251"/>
                    </a:cubicBezTo>
                    <a:cubicBezTo>
                      <a:pt x="1745" y="2251"/>
                      <a:pt x="2250" y="1746"/>
                      <a:pt x="2250" y="1126"/>
                    </a:cubicBezTo>
                    <a:cubicBezTo>
                      <a:pt x="2250" y="506"/>
                      <a:pt x="1745" y="1"/>
                      <a:pt x="112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256" name="Google Shape;8256;p50"/>
          <p:cNvGrpSpPr/>
          <p:nvPr/>
        </p:nvGrpSpPr>
        <p:grpSpPr>
          <a:xfrm flipH="1" rot="10800000">
            <a:off x="1082554" y="927918"/>
            <a:ext cx="756748" cy="188711"/>
            <a:chOff x="3199075" y="3739025"/>
            <a:chExt cx="448629" cy="111875"/>
          </a:xfrm>
        </p:grpSpPr>
        <p:sp>
          <p:nvSpPr>
            <p:cNvPr id="8257" name="Google Shape;8257;p50"/>
            <p:cNvSpPr/>
            <p:nvPr/>
          </p:nvSpPr>
          <p:spPr>
            <a:xfrm>
              <a:off x="3199075" y="3739025"/>
              <a:ext cx="448629" cy="111875"/>
            </a:xfrm>
            <a:custGeom>
              <a:rect b="b" l="l" r="r" t="t"/>
              <a:pathLst>
                <a:path extrusionOk="0" h="4475" w="19396">
                  <a:moveTo>
                    <a:pt x="2907" y="1"/>
                  </a:moveTo>
                  <a:cubicBezTo>
                    <a:pt x="1039" y="1"/>
                    <a:pt x="1" y="2236"/>
                    <a:pt x="1263" y="3614"/>
                  </a:cubicBezTo>
                  <a:cubicBezTo>
                    <a:pt x="1292" y="3643"/>
                    <a:pt x="1321" y="3672"/>
                    <a:pt x="1350" y="3708"/>
                  </a:cubicBezTo>
                  <a:cubicBezTo>
                    <a:pt x="1856" y="4214"/>
                    <a:pt x="2526" y="4474"/>
                    <a:pt x="3201" y="4474"/>
                  </a:cubicBezTo>
                  <a:cubicBezTo>
                    <a:pt x="3737" y="4474"/>
                    <a:pt x="4276" y="4310"/>
                    <a:pt x="4739" y="3975"/>
                  </a:cubicBezTo>
                  <a:lnTo>
                    <a:pt x="14325" y="3975"/>
                  </a:lnTo>
                  <a:cubicBezTo>
                    <a:pt x="15399" y="3975"/>
                    <a:pt x="16424" y="3549"/>
                    <a:pt x="17188" y="2792"/>
                  </a:cubicBezTo>
                  <a:lnTo>
                    <a:pt x="19056" y="917"/>
                  </a:lnTo>
                  <a:cubicBezTo>
                    <a:pt x="19395" y="585"/>
                    <a:pt x="19157" y="8"/>
                    <a:pt x="18681" y="8"/>
                  </a:cubicBezTo>
                  <a:lnTo>
                    <a:pt x="29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50"/>
            <p:cNvSpPr/>
            <p:nvPr/>
          </p:nvSpPr>
          <p:spPr>
            <a:xfrm>
              <a:off x="3228836" y="3756427"/>
              <a:ext cx="83875" cy="75800"/>
            </a:xfrm>
            <a:custGeom>
              <a:rect b="b" l="l" r="r" t="t"/>
              <a:pathLst>
                <a:path extrusionOk="0" h="3032" w="3355">
                  <a:moveTo>
                    <a:pt x="1681" y="1"/>
                  </a:moveTo>
                  <a:cubicBezTo>
                    <a:pt x="1553" y="1"/>
                    <a:pt x="1422" y="17"/>
                    <a:pt x="1292" y="52"/>
                  </a:cubicBezTo>
                  <a:cubicBezTo>
                    <a:pt x="484" y="261"/>
                    <a:pt x="0" y="1091"/>
                    <a:pt x="210" y="1898"/>
                  </a:cubicBezTo>
                  <a:cubicBezTo>
                    <a:pt x="385" y="2577"/>
                    <a:pt x="999" y="3032"/>
                    <a:pt x="1669" y="3032"/>
                  </a:cubicBezTo>
                  <a:cubicBezTo>
                    <a:pt x="1797" y="3032"/>
                    <a:pt x="1927" y="3015"/>
                    <a:pt x="2056" y="2980"/>
                  </a:cubicBezTo>
                  <a:cubicBezTo>
                    <a:pt x="2871" y="2771"/>
                    <a:pt x="3354" y="1942"/>
                    <a:pt x="3145" y="1134"/>
                  </a:cubicBezTo>
                  <a:cubicBezTo>
                    <a:pt x="2963" y="456"/>
                    <a:pt x="2354" y="1"/>
                    <a:pt x="168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9" name="Google Shape;8259;p50"/>
          <p:cNvGrpSpPr/>
          <p:nvPr/>
        </p:nvGrpSpPr>
        <p:grpSpPr>
          <a:xfrm>
            <a:off x="1093334" y="3077369"/>
            <a:ext cx="734909" cy="282704"/>
            <a:chOff x="4047975" y="3769179"/>
            <a:chExt cx="343175" cy="132000"/>
          </a:xfrm>
        </p:grpSpPr>
        <p:grpSp>
          <p:nvGrpSpPr>
            <p:cNvPr id="8260" name="Google Shape;8260;p50"/>
            <p:cNvGrpSpPr/>
            <p:nvPr/>
          </p:nvGrpSpPr>
          <p:grpSpPr>
            <a:xfrm>
              <a:off x="4047975" y="3769179"/>
              <a:ext cx="343175" cy="132000"/>
              <a:chOff x="4047975" y="3769179"/>
              <a:chExt cx="343175" cy="132000"/>
            </a:xfrm>
          </p:grpSpPr>
          <p:sp>
            <p:nvSpPr>
              <p:cNvPr id="8261" name="Google Shape;8261;p50"/>
              <p:cNvSpPr/>
              <p:nvPr/>
            </p:nvSpPr>
            <p:spPr>
              <a:xfrm>
                <a:off x="4119925" y="3790775"/>
                <a:ext cx="271225" cy="86025"/>
              </a:xfrm>
              <a:custGeom>
                <a:rect b="b" l="l" r="r" t="t"/>
                <a:pathLst>
                  <a:path extrusionOk="0" h="3441" w="10849">
                    <a:moveTo>
                      <a:pt x="1" y="1"/>
                    </a:moveTo>
                    <a:lnTo>
                      <a:pt x="1" y="3441"/>
                    </a:lnTo>
                    <a:lnTo>
                      <a:pt x="9752" y="3441"/>
                    </a:lnTo>
                    <a:lnTo>
                      <a:pt x="10848" y="1703"/>
                    </a:lnTo>
                    <a:lnTo>
                      <a:pt x="975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62" name="Google Shape;8262;p50"/>
              <p:cNvGrpSpPr/>
              <p:nvPr/>
            </p:nvGrpSpPr>
            <p:grpSpPr>
              <a:xfrm>
                <a:off x="4047975" y="3769179"/>
                <a:ext cx="288175" cy="132000"/>
                <a:chOff x="4047975" y="3635175"/>
                <a:chExt cx="288175" cy="132000"/>
              </a:xfrm>
            </p:grpSpPr>
            <p:sp>
              <p:nvSpPr>
                <p:cNvPr id="8263" name="Google Shape;8263;p50"/>
                <p:cNvSpPr/>
                <p:nvPr/>
              </p:nvSpPr>
              <p:spPr>
                <a:xfrm>
                  <a:off x="4113425" y="3635175"/>
                  <a:ext cx="222725" cy="46900"/>
                </a:xfrm>
                <a:custGeom>
                  <a:rect b="b" l="l" r="r" t="t"/>
                  <a:pathLst>
                    <a:path extrusionOk="0" h="1876" w="8909">
                      <a:moveTo>
                        <a:pt x="1" y="0"/>
                      </a:moveTo>
                      <a:lnTo>
                        <a:pt x="1" y="1875"/>
                      </a:lnTo>
                      <a:lnTo>
                        <a:pt x="8209" y="1875"/>
                      </a:lnTo>
                      <a:lnTo>
                        <a:pt x="8908" y="931"/>
                      </a:lnTo>
                      <a:lnTo>
                        <a:pt x="82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50"/>
                <p:cNvSpPr/>
                <p:nvPr/>
              </p:nvSpPr>
              <p:spPr>
                <a:xfrm>
                  <a:off x="4047975" y="3635175"/>
                  <a:ext cx="132025" cy="132000"/>
                </a:xfrm>
                <a:custGeom>
                  <a:rect b="b" l="l" r="r" t="t"/>
                  <a:pathLst>
                    <a:path extrusionOk="0" h="5280" w="5281">
                      <a:moveTo>
                        <a:pt x="2641" y="0"/>
                      </a:moveTo>
                      <a:cubicBezTo>
                        <a:pt x="1176" y="0"/>
                        <a:pt x="1" y="1183"/>
                        <a:pt x="1" y="2640"/>
                      </a:cubicBezTo>
                      <a:cubicBezTo>
                        <a:pt x="1" y="4097"/>
                        <a:pt x="1176" y="5280"/>
                        <a:pt x="2641" y="5280"/>
                      </a:cubicBezTo>
                      <a:cubicBezTo>
                        <a:pt x="4098" y="5280"/>
                        <a:pt x="5280" y="4097"/>
                        <a:pt x="5280" y="2640"/>
                      </a:cubicBezTo>
                      <a:cubicBezTo>
                        <a:pt x="5280" y="1183"/>
                        <a:pt x="4098" y="0"/>
                        <a:pt x="2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8265" name="Google Shape;8265;p50"/>
            <p:cNvSpPr/>
            <p:nvPr/>
          </p:nvSpPr>
          <p:spPr>
            <a:xfrm>
              <a:off x="4065475" y="3787800"/>
              <a:ext cx="96850" cy="96850"/>
            </a:xfrm>
            <a:custGeom>
              <a:rect b="b" l="l" r="r" t="t"/>
              <a:pathLst>
                <a:path extrusionOk="0" h="3874" w="3874">
                  <a:moveTo>
                    <a:pt x="1941" y="0"/>
                  </a:moveTo>
                  <a:cubicBezTo>
                    <a:pt x="866" y="0"/>
                    <a:pt x="0" y="866"/>
                    <a:pt x="0" y="1933"/>
                  </a:cubicBezTo>
                  <a:cubicBezTo>
                    <a:pt x="0" y="3008"/>
                    <a:pt x="866" y="3873"/>
                    <a:pt x="1941" y="3873"/>
                  </a:cubicBezTo>
                  <a:cubicBezTo>
                    <a:pt x="3008" y="3873"/>
                    <a:pt x="3874" y="3008"/>
                    <a:pt x="3874" y="1933"/>
                  </a:cubicBezTo>
                  <a:cubicBezTo>
                    <a:pt x="3874" y="866"/>
                    <a:pt x="3008" y="0"/>
                    <a:pt x="19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6" name="Google Shape;8266;p50"/>
          <p:cNvGrpSpPr/>
          <p:nvPr/>
        </p:nvGrpSpPr>
        <p:grpSpPr>
          <a:xfrm>
            <a:off x="1082376" y="2474401"/>
            <a:ext cx="756740" cy="209778"/>
            <a:chOff x="3176563" y="1380375"/>
            <a:chExt cx="844388" cy="234075"/>
          </a:xfrm>
        </p:grpSpPr>
        <p:sp>
          <p:nvSpPr>
            <p:cNvPr id="8267" name="Google Shape;8267;p50"/>
            <p:cNvSpPr/>
            <p:nvPr/>
          </p:nvSpPr>
          <p:spPr>
            <a:xfrm>
              <a:off x="3289775" y="1394800"/>
              <a:ext cx="731175" cy="158175"/>
            </a:xfrm>
            <a:custGeom>
              <a:rect b="b" l="l" r="r" t="t"/>
              <a:pathLst>
                <a:path extrusionOk="0" h="6327" w="29247">
                  <a:moveTo>
                    <a:pt x="1" y="1"/>
                  </a:moveTo>
                  <a:lnTo>
                    <a:pt x="1" y="6326"/>
                  </a:lnTo>
                  <a:lnTo>
                    <a:pt x="26088" y="6326"/>
                  </a:lnTo>
                  <a:cubicBezTo>
                    <a:pt x="27833" y="6326"/>
                    <a:pt x="29247" y="4912"/>
                    <a:pt x="29247" y="3167"/>
                  </a:cubicBezTo>
                  <a:cubicBezTo>
                    <a:pt x="29247" y="1414"/>
                    <a:pt x="27833" y="1"/>
                    <a:pt x="26088"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50"/>
            <p:cNvSpPr/>
            <p:nvPr/>
          </p:nvSpPr>
          <p:spPr>
            <a:xfrm>
              <a:off x="3849475" y="1413550"/>
              <a:ext cx="152725" cy="120650"/>
            </a:xfrm>
            <a:custGeom>
              <a:rect b="b" l="l" r="r" t="t"/>
              <a:pathLst>
                <a:path extrusionOk="0" h="4826" w="6109">
                  <a:moveTo>
                    <a:pt x="2366" y="1"/>
                  </a:moveTo>
                  <a:cubicBezTo>
                    <a:pt x="1053" y="30"/>
                    <a:pt x="0" y="1097"/>
                    <a:pt x="0" y="2410"/>
                  </a:cubicBezTo>
                  <a:cubicBezTo>
                    <a:pt x="0" y="3722"/>
                    <a:pt x="1053" y="4797"/>
                    <a:pt x="2366" y="4826"/>
                  </a:cubicBezTo>
                  <a:lnTo>
                    <a:pt x="3700" y="4826"/>
                  </a:lnTo>
                  <a:cubicBezTo>
                    <a:pt x="5027" y="4819"/>
                    <a:pt x="6102" y="3744"/>
                    <a:pt x="6109" y="2417"/>
                  </a:cubicBezTo>
                  <a:cubicBezTo>
                    <a:pt x="6102" y="1083"/>
                    <a:pt x="5027" y="1"/>
                    <a:pt x="3700" y="1"/>
                  </a:cubicBezTo>
                  <a:close/>
                </a:path>
              </a:pathLst>
            </a:custGeom>
            <a:solidFill>
              <a:srgbClr val="E7AB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50"/>
            <p:cNvSpPr/>
            <p:nvPr/>
          </p:nvSpPr>
          <p:spPr>
            <a:xfrm>
              <a:off x="3849475" y="1413550"/>
              <a:ext cx="152725" cy="120650"/>
            </a:xfrm>
            <a:custGeom>
              <a:rect b="b" l="l" r="r" t="t"/>
              <a:pathLst>
                <a:path extrusionOk="0" h="4826" w="6109">
                  <a:moveTo>
                    <a:pt x="2366" y="1"/>
                  </a:moveTo>
                  <a:cubicBezTo>
                    <a:pt x="1053" y="30"/>
                    <a:pt x="0" y="1097"/>
                    <a:pt x="0" y="2410"/>
                  </a:cubicBezTo>
                  <a:cubicBezTo>
                    <a:pt x="0" y="3722"/>
                    <a:pt x="1053" y="4797"/>
                    <a:pt x="2366" y="4826"/>
                  </a:cubicBezTo>
                  <a:lnTo>
                    <a:pt x="3700" y="4826"/>
                  </a:lnTo>
                  <a:cubicBezTo>
                    <a:pt x="5027" y="4819"/>
                    <a:pt x="6102" y="3744"/>
                    <a:pt x="6109" y="2417"/>
                  </a:cubicBezTo>
                  <a:cubicBezTo>
                    <a:pt x="6102" y="1083"/>
                    <a:pt x="5027" y="1"/>
                    <a:pt x="370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50"/>
            <p:cNvSpPr/>
            <p:nvPr/>
          </p:nvSpPr>
          <p:spPr>
            <a:xfrm>
              <a:off x="3843325" y="1413550"/>
              <a:ext cx="135450" cy="112375"/>
            </a:xfrm>
            <a:custGeom>
              <a:rect b="b" l="l" r="r" t="t"/>
              <a:pathLst>
                <a:path extrusionOk="0" h="4495" w="5418">
                  <a:moveTo>
                    <a:pt x="2612" y="1"/>
                  </a:moveTo>
                  <a:cubicBezTo>
                    <a:pt x="1523" y="1"/>
                    <a:pt x="571" y="729"/>
                    <a:pt x="289" y="1782"/>
                  </a:cubicBezTo>
                  <a:cubicBezTo>
                    <a:pt x="1" y="2835"/>
                    <a:pt x="455" y="3946"/>
                    <a:pt x="1400" y="4494"/>
                  </a:cubicBezTo>
                  <a:cubicBezTo>
                    <a:pt x="809" y="4040"/>
                    <a:pt x="462" y="3333"/>
                    <a:pt x="462" y="2590"/>
                  </a:cubicBezTo>
                  <a:cubicBezTo>
                    <a:pt x="462" y="1263"/>
                    <a:pt x="1544" y="181"/>
                    <a:pt x="2871" y="181"/>
                  </a:cubicBezTo>
                  <a:lnTo>
                    <a:pt x="4206" y="181"/>
                  </a:lnTo>
                  <a:cubicBezTo>
                    <a:pt x="4631" y="181"/>
                    <a:pt x="5049" y="297"/>
                    <a:pt x="5417" y="513"/>
                  </a:cubicBezTo>
                  <a:cubicBezTo>
                    <a:pt x="4999" y="181"/>
                    <a:pt x="4480" y="1"/>
                    <a:pt x="39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71" name="Google Shape;8271;p50"/>
            <p:cNvGrpSpPr/>
            <p:nvPr/>
          </p:nvGrpSpPr>
          <p:grpSpPr>
            <a:xfrm>
              <a:off x="3176563" y="1380375"/>
              <a:ext cx="196550" cy="234075"/>
              <a:chOff x="3077200" y="1380375"/>
              <a:chExt cx="196550" cy="234075"/>
            </a:xfrm>
          </p:grpSpPr>
          <p:sp>
            <p:nvSpPr>
              <p:cNvPr id="8272" name="Google Shape;8272;p50"/>
              <p:cNvSpPr/>
              <p:nvPr/>
            </p:nvSpPr>
            <p:spPr>
              <a:xfrm>
                <a:off x="3077200" y="1380375"/>
                <a:ext cx="196550" cy="189000"/>
              </a:xfrm>
              <a:custGeom>
                <a:rect b="b" l="l" r="r" t="t"/>
                <a:pathLst>
                  <a:path extrusionOk="0" h="7560" w="7862">
                    <a:moveTo>
                      <a:pt x="4083" y="1"/>
                    </a:moveTo>
                    <a:cubicBezTo>
                      <a:pt x="2554" y="1"/>
                      <a:pt x="1176" y="924"/>
                      <a:pt x="592" y="2338"/>
                    </a:cubicBezTo>
                    <a:cubicBezTo>
                      <a:pt x="0" y="3744"/>
                      <a:pt x="325" y="5374"/>
                      <a:pt x="1407" y="6456"/>
                    </a:cubicBezTo>
                    <a:cubicBezTo>
                      <a:pt x="2129" y="7178"/>
                      <a:pt x="3092" y="7560"/>
                      <a:pt x="4074" y="7560"/>
                    </a:cubicBezTo>
                    <a:cubicBezTo>
                      <a:pt x="4562" y="7560"/>
                      <a:pt x="5055" y="7465"/>
                      <a:pt x="5525" y="7271"/>
                    </a:cubicBezTo>
                    <a:cubicBezTo>
                      <a:pt x="6939" y="6687"/>
                      <a:pt x="7862" y="5309"/>
                      <a:pt x="7862" y="3780"/>
                    </a:cubicBezTo>
                    <a:cubicBezTo>
                      <a:pt x="7855" y="1696"/>
                      <a:pt x="6167" y="8"/>
                      <a:pt x="408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50"/>
              <p:cNvSpPr/>
              <p:nvPr/>
            </p:nvSpPr>
            <p:spPr>
              <a:xfrm>
                <a:off x="3145900" y="1498475"/>
                <a:ext cx="68350" cy="70925"/>
              </a:xfrm>
              <a:custGeom>
                <a:rect b="b" l="l" r="r" t="t"/>
                <a:pathLst>
                  <a:path extrusionOk="0" h="2837" w="2734">
                    <a:moveTo>
                      <a:pt x="1082" y="1"/>
                    </a:moveTo>
                    <a:cubicBezTo>
                      <a:pt x="613" y="1"/>
                      <a:pt x="159" y="686"/>
                      <a:pt x="0" y="2035"/>
                    </a:cubicBezTo>
                    <a:lnTo>
                      <a:pt x="0" y="2590"/>
                    </a:lnTo>
                    <a:cubicBezTo>
                      <a:pt x="429" y="2755"/>
                      <a:pt x="879" y="2836"/>
                      <a:pt x="1330" y="2836"/>
                    </a:cubicBezTo>
                    <a:cubicBezTo>
                      <a:pt x="1806" y="2836"/>
                      <a:pt x="2282" y="2746"/>
                      <a:pt x="2734" y="2569"/>
                    </a:cubicBezTo>
                    <a:lnTo>
                      <a:pt x="2734" y="2006"/>
                    </a:lnTo>
                    <a:cubicBezTo>
                      <a:pt x="2561" y="362"/>
                      <a:pt x="1587" y="1"/>
                      <a:pt x="10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50"/>
              <p:cNvSpPr/>
              <p:nvPr/>
            </p:nvSpPr>
            <p:spPr>
              <a:xfrm>
                <a:off x="3089275" y="1392288"/>
                <a:ext cx="179975" cy="163150"/>
              </a:xfrm>
              <a:custGeom>
                <a:rect b="b" l="l" r="r" t="t"/>
                <a:pathLst>
                  <a:path extrusionOk="0" h="6526" w="7199">
                    <a:moveTo>
                      <a:pt x="3601" y="0"/>
                    </a:moveTo>
                    <a:cubicBezTo>
                      <a:pt x="3341" y="0"/>
                      <a:pt x="3077" y="31"/>
                      <a:pt x="2813" y="96"/>
                    </a:cubicBezTo>
                    <a:cubicBezTo>
                      <a:pt x="1068" y="529"/>
                      <a:pt x="1" y="2296"/>
                      <a:pt x="433" y="4042"/>
                    </a:cubicBezTo>
                    <a:cubicBezTo>
                      <a:pt x="801" y="5531"/>
                      <a:pt x="2132" y="6525"/>
                      <a:pt x="3594" y="6525"/>
                    </a:cubicBezTo>
                    <a:cubicBezTo>
                      <a:pt x="3853" y="6525"/>
                      <a:pt x="4116" y="6494"/>
                      <a:pt x="4378" y="6429"/>
                    </a:cubicBezTo>
                    <a:cubicBezTo>
                      <a:pt x="6131" y="5996"/>
                      <a:pt x="7199" y="4229"/>
                      <a:pt x="6766" y="2477"/>
                    </a:cubicBezTo>
                    <a:cubicBezTo>
                      <a:pt x="6398" y="994"/>
                      <a:pt x="5067" y="0"/>
                      <a:pt x="3601"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50"/>
              <p:cNvSpPr/>
              <p:nvPr/>
            </p:nvSpPr>
            <p:spPr>
              <a:xfrm>
                <a:off x="3099881" y="1407525"/>
                <a:ext cx="146425" cy="206925"/>
              </a:xfrm>
              <a:custGeom>
                <a:rect b="b" l="l" r="r" t="t"/>
                <a:pathLst>
                  <a:path extrusionOk="0" h="8277" w="5857">
                    <a:moveTo>
                      <a:pt x="3163" y="0"/>
                    </a:moveTo>
                    <a:cubicBezTo>
                      <a:pt x="2706" y="0"/>
                      <a:pt x="2237" y="119"/>
                      <a:pt x="1796" y="379"/>
                    </a:cubicBezTo>
                    <a:cubicBezTo>
                      <a:pt x="0" y="1439"/>
                      <a:pt x="44" y="4050"/>
                      <a:pt x="1869" y="5053"/>
                    </a:cubicBezTo>
                    <a:cubicBezTo>
                      <a:pt x="2135" y="5204"/>
                      <a:pt x="2308" y="5485"/>
                      <a:pt x="2308" y="5803"/>
                    </a:cubicBezTo>
                    <a:lnTo>
                      <a:pt x="2308" y="6654"/>
                    </a:lnTo>
                    <a:lnTo>
                      <a:pt x="1876" y="6654"/>
                    </a:lnTo>
                    <a:cubicBezTo>
                      <a:pt x="1753" y="6654"/>
                      <a:pt x="1695" y="6798"/>
                      <a:pt x="1782" y="6884"/>
                    </a:cubicBezTo>
                    <a:lnTo>
                      <a:pt x="3109" y="8233"/>
                    </a:lnTo>
                    <a:cubicBezTo>
                      <a:pt x="3134" y="8262"/>
                      <a:pt x="3169" y="8276"/>
                      <a:pt x="3203" y="8276"/>
                    </a:cubicBezTo>
                    <a:cubicBezTo>
                      <a:pt x="3237" y="8276"/>
                      <a:pt x="3271" y="8262"/>
                      <a:pt x="3297" y="8233"/>
                    </a:cubicBezTo>
                    <a:lnTo>
                      <a:pt x="4624" y="6884"/>
                    </a:lnTo>
                    <a:cubicBezTo>
                      <a:pt x="4710" y="6798"/>
                      <a:pt x="4645" y="6654"/>
                      <a:pt x="4530" y="6654"/>
                    </a:cubicBezTo>
                    <a:lnTo>
                      <a:pt x="4097" y="6654"/>
                    </a:lnTo>
                    <a:lnTo>
                      <a:pt x="4097" y="5752"/>
                    </a:lnTo>
                    <a:cubicBezTo>
                      <a:pt x="4097" y="5449"/>
                      <a:pt x="4256" y="5168"/>
                      <a:pt x="4523" y="5016"/>
                    </a:cubicBezTo>
                    <a:cubicBezTo>
                      <a:pt x="5345" y="4533"/>
                      <a:pt x="5857" y="3653"/>
                      <a:pt x="5857" y="2694"/>
                    </a:cubicBezTo>
                    <a:cubicBezTo>
                      <a:pt x="5857" y="1121"/>
                      <a:pt x="4567" y="0"/>
                      <a:pt x="316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276" name="Google Shape;8276;p50"/>
          <p:cNvGrpSpPr/>
          <p:nvPr/>
        </p:nvGrpSpPr>
        <p:grpSpPr>
          <a:xfrm>
            <a:off x="1168966" y="3428283"/>
            <a:ext cx="583683" cy="515041"/>
            <a:chOff x="4150855" y="3304766"/>
            <a:chExt cx="400468" cy="353373"/>
          </a:xfrm>
        </p:grpSpPr>
        <p:grpSp>
          <p:nvGrpSpPr>
            <p:cNvPr id="8277" name="Google Shape;8277;p50"/>
            <p:cNvGrpSpPr/>
            <p:nvPr/>
          </p:nvGrpSpPr>
          <p:grpSpPr>
            <a:xfrm rot="5400000">
              <a:off x="4069042" y="3402899"/>
              <a:ext cx="320732" cy="157107"/>
              <a:chOff x="2578246" y="3661125"/>
              <a:chExt cx="226794" cy="111100"/>
            </a:xfrm>
          </p:grpSpPr>
          <p:grpSp>
            <p:nvGrpSpPr>
              <p:cNvPr id="8278" name="Google Shape;8278;p50"/>
              <p:cNvGrpSpPr/>
              <p:nvPr/>
            </p:nvGrpSpPr>
            <p:grpSpPr>
              <a:xfrm>
                <a:off x="2610652" y="3685297"/>
                <a:ext cx="194387" cy="60778"/>
                <a:chOff x="2610652" y="3685297"/>
                <a:chExt cx="194387" cy="60778"/>
              </a:xfrm>
            </p:grpSpPr>
            <p:sp>
              <p:nvSpPr>
                <p:cNvPr id="8279" name="Google Shape;8279;p50"/>
                <p:cNvSpPr/>
                <p:nvPr/>
              </p:nvSpPr>
              <p:spPr>
                <a:xfrm>
                  <a:off x="2682590" y="3685297"/>
                  <a:ext cx="122450" cy="60775"/>
                </a:xfrm>
                <a:custGeom>
                  <a:rect b="b" l="l" r="r" t="t"/>
                  <a:pathLst>
                    <a:path extrusionOk="0" h="2431" w="4898">
                      <a:moveTo>
                        <a:pt x="1" y="0"/>
                      </a:moveTo>
                      <a:lnTo>
                        <a:pt x="1" y="2431"/>
                      </a:lnTo>
                      <a:lnTo>
                        <a:pt x="4198" y="2431"/>
                      </a:lnTo>
                      <a:lnTo>
                        <a:pt x="4898" y="1219"/>
                      </a:lnTo>
                      <a:lnTo>
                        <a:pt x="419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50"/>
                <p:cNvSpPr/>
                <p:nvPr/>
              </p:nvSpPr>
              <p:spPr>
                <a:xfrm>
                  <a:off x="2610652" y="3685300"/>
                  <a:ext cx="111270" cy="60775"/>
                </a:xfrm>
                <a:custGeom>
                  <a:rect b="b" l="l" r="r" t="t"/>
                  <a:pathLst>
                    <a:path extrusionOk="0" h="2431" w="4898">
                      <a:moveTo>
                        <a:pt x="1" y="0"/>
                      </a:moveTo>
                      <a:lnTo>
                        <a:pt x="1" y="2431"/>
                      </a:lnTo>
                      <a:lnTo>
                        <a:pt x="4198" y="2431"/>
                      </a:lnTo>
                      <a:lnTo>
                        <a:pt x="4898" y="1219"/>
                      </a:lnTo>
                      <a:lnTo>
                        <a:pt x="4198"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1" name="Google Shape;8281;p50"/>
              <p:cNvGrpSpPr/>
              <p:nvPr/>
            </p:nvGrpSpPr>
            <p:grpSpPr>
              <a:xfrm>
                <a:off x="2578246" y="3661125"/>
                <a:ext cx="128225" cy="111100"/>
                <a:chOff x="2578246" y="3661125"/>
                <a:chExt cx="128225" cy="111100"/>
              </a:xfrm>
            </p:grpSpPr>
            <p:sp>
              <p:nvSpPr>
                <p:cNvPr id="8282" name="Google Shape;8282;p50"/>
                <p:cNvSpPr/>
                <p:nvPr/>
              </p:nvSpPr>
              <p:spPr>
                <a:xfrm>
                  <a:off x="2578246" y="3661125"/>
                  <a:ext cx="128225" cy="111100"/>
                </a:xfrm>
                <a:custGeom>
                  <a:rect b="b" l="l" r="r" t="t"/>
                  <a:pathLst>
                    <a:path extrusionOk="0" h="4444" w="5129">
                      <a:moveTo>
                        <a:pt x="1277" y="1"/>
                      </a:moveTo>
                      <a:lnTo>
                        <a:pt x="0" y="2222"/>
                      </a:lnTo>
                      <a:lnTo>
                        <a:pt x="1277" y="4444"/>
                      </a:lnTo>
                      <a:lnTo>
                        <a:pt x="3845" y="4444"/>
                      </a:lnTo>
                      <a:lnTo>
                        <a:pt x="5128" y="2222"/>
                      </a:lnTo>
                      <a:lnTo>
                        <a:pt x="384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83" name="Google Shape;8283;p50"/>
                <p:cNvGrpSpPr/>
                <p:nvPr/>
              </p:nvGrpSpPr>
              <p:grpSpPr>
                <a:xfrm>
                  <a:off x="2596850" y="3677550"/>
                  <a:ext cx="102450" cy="94675"/>
                  <a:chOff x="2596850" y="3677550"/>
                  <a:chExt cx="102450" cy="94675"/>
                </a:xfrm>
              </p:grpSpPr>
              <p:sp>
                <p:nvSpPr>
                  <p:cNvPr id="8284" name="Google Shape;8284;p50"/>
                  <p:cNvSpPr/>
                  <p:nvPr/>
                </p:nvSpPr>
                <p:spPr>
                  <a:xfrm>
                    <a:off x="2596850" y="3677550"/>
                    <a:ext cx="90350" cy="78275"/>
                  </a:xfrm>
                  <a:custGeom>
                    <a:rect b="b" l="l" r="r" t="t"/>
                    <a:pathLst>
                      <a:path extrusionOk="0" h="3131" w="3614">
                        <a:moveTo>
                          <a:pt x="909" y="0"/>
                        </a:moveTo>
                        <a:lnTo>
                          <a:pt x="0" y="1565"/>
                        </a:lnTo>
                        <a:lnTo>
                          <a:pt x="909" y="3130"/>
                        </a:lnTo>
                        <a:lnTo>
                          <a:pt x="2712" y="3130"/>
                        </a:lnTo>
                        <a:lnTo>
                          <a:pt x="3614" y="1565"/>
                        </a:lnTo>
                        <a:lnTo>
                          <a:pt x="27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50"/>
                  <p:cNvSpPr/>
                  <p:nvPr/>
                </p:nvSpPr>
                <p:spPr>
                  <a:xfrm>
                    <a:off x="2619575" y="3716675"/>
                    <a:ext cx="79725" cy="55550"/>
                  </a:xfrm>
                  <a:custGeom>
                    <a:rect b="b" l="l" r="r" t="t"/>
                    <a:pathLst>
                      <a:path extrusionOk="0" h="2222" w="3189">
                        <a:moveTo>
                          <a:pt x="2705" y="0"/>
                        </a:moveTo>
                        <a:lnTo>
                          <a:pt x="1803" y="1565"/>
                        </a:lnTo>
                        <a:lnTo>
                          <a:pt x="0" y="1565"/>
                        </a:lnTo>
                        <a:lnTo>
                          <a:pt x="657" y="2222"/>
                        </a:lnTo>
                        <a:lnTo>
                          <a:pt x="2186" y="2222"/>
                        </a:lnTo>
                        <a:lnTo>
                          <a:pt x="3188" y="483"/>
                        </a:lnTo>
                        <a:lnTo>
                          <a:pt x="2705"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286" name="Google Shape;8286;p50"/>
            <p:cNvGrpSpPr/>
            <p:nvPr/>
          </p:nvGrpSpPr>
          <p:grpSpPr>
            <a:xfrm rot="5400000">
              <a:off x="4302139" y="3408954"/>
              <a:ext cx="353373" cy="144996"/>
              <a:chOff x="5075685" y="2271925"/>
              <a:chExt cx="492712" cy="202254"/>
            </a:xfrm>
          </p:grpSpPr>
          <p:sp>
            <p:nvSpPr>
              <p:cNvPr id="8287" name="Google Shape;8287;p50"/>
              <p:cNvSpPr/>
              <p:nvPr/>
            </p:nvSpPr>
            <p:spPr>
              <a:xfrm>
                <a:off x="5123284" y="2299433"/>
                <a:ext cx="147586" cy="147624"/>
              </a:xfrm>
              <a:custGeom>
                <a:rect b="b" l="l" r="r" t="t"/>
                <a:pathLst>
                  <a:path extrusionOk="0" h="3821" w="3820">
                    <a:moveTo>
                      <a:pt x="1910" y="1"/>
                    </a:moveTo>
                    <a:cubicBezTo>
                      <a:pt x="863" y="1"/>
                      <a:pt x="0" y="851"/>
                      <a:pt x="0" y="1911"/>
                    </a:cubicBezTo>
                    <a:cubicBezTo>
                      <a:pt x="0" y="2958"/>
                      <a:pt x="863" y="3821"/>
                      <a:pt x="1910" y="3821"/>
                    </a:cubicBezTo>
                    <a:cubicBezTo>
                      <a:pt x="2970" y="3821"/>
                      <a:pt x="3820" y="2958"/>
                      <a:pt x="3820" y="1911"/>
                    </a:cubicBezTo>
                    <a:cubicBezTo>
                      <a:pt x="3820" y="851"/>
                      <a:pt x="2970" y="1"/>
                      <a:pt x="19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50"/>
              <p:cNvSpPr/>
              <p:nvPr/>
            </p:nvSpPr>
            <p:spPr>
              <a:xfrm>
                <a:off x="5075685" y="2271925"/>
                <a:ext cx="492712" cy="202254"/>
              </a:xfrm>
              <a:custGeom>
                <a:rect b="b" l="l" r="r" t="t"/>
                <a:pathLst>
                  <a:path extrusionOk="0" h="5235" w="12753">
                    <a:moveTo>
                      <a:pt x="3157" y="713"/>
                    </a:moveTo>
                    <a:cubicBezTo>
                      <a:pt x="4848" y="713"/>
                      <a:pt x="5689" y="2762"/>
                      <a:pt x="4497" y="3966"/>
                    </a:cubicBezTo>
                    <a:cubicBezTo>
                      <a:pt x="4107" y="4352"/>
                      <a:pt x="3629" y="4524"/>
                      <a:pt x="3159" y="4524"/>
                    </a:cubicBezTo>
                    <a:cubicBezTo>
                      <a:pt x="2176" y="4524"/>
                      <a:pt x="1232" y="3766"/>
                      <a:pt x="1232" y="2623"/>
                    </a:cubicBezTo>
                    <a:cubicBezTo>
                      <a:pt x="1245" y="1563"/>
                      <a:pt x="2095" y="713"/>
                      <a:pt x="3142" y="713"/>
                    </a:cubicBezTo>
                    <a:cubicBezTo>
                      <a:pt x="3147" y="713"/>
                      <a:pt x="3152" y="713"/>
                      <a:pt x="3157" y="713"/>
                    </a:cubicBezTo>
                    <a:close/>
                    <a:moveTo>
                      <a:pt x="3149" y="0"/>
                    </a:moveTo>
                    <a:cubicBezTo>
                      <a:pt x="2159" y="0"/>
                      <a:pt x="1184" y="555"/>
                      <a:pt x="739" y="1575"/>
                    </a:cubicBezTo>
                    <a:cubicBezTo>
                      <a:pt x="0" y="3300"/>
                      <a:pt x="1257" y="5235"/>
                      <a:pt x="3142" y="5235"/>
                    </a:cubicBezTo>
                    <a:cubicBezTo>
                      <a:pt x="3869" y="5235"/>
                      <a:pt x="4559" y="4939"/>
                      <a:pt x="5052" y="4422"/>
                    </a:cubicBezTo>
                    <a:lnTo>
                      <a:pt x="11213" y="4422"/>
                    </a:lnTo>
                    <a:lnTo>
                      <a:pt x="11213" y="5038"/>
                    </a:lnTo>
                    <a:lnTo>
                      <a:pt x="12753" y="2623"/>
                    </a:lnTo>
                    <a:lnTo>
                      <a:pt x="11200" y="208"/>
                    </a:lnTo>
                    <a:lnTo>
                      <a:pt x="11200" y="824"/>
                    </a:lnTo>
                    <a:lnTo>
                      <a:pt x="5052" y="824"/>
                    </a:lnTo>
                    <a:cubicBezTo>
                      <a:pt x="4523" y="265"/>
                      <a:pt x="3832" y="0"/>
                      <a:pt x="3149"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289" name="Google Shape;8289;p50"/>
          <p:cNvGrpSpPr/>
          <p:nvPr/>
        </p:nvGrpSpPr>
        <p:grpSpPr>
          <a:xfrm>
            <a:off x="1089095" y="4015453"/>
            <a:ext cx="467479" cy="193481"/>
            <a:chOff x="4260510" y="2242993"/>
            <a:chExt cx="628501" cy="260125"/>
          </a:xfrm>
        </p:grpSpPr>
        <p:grpSp>
          <p:nvGrpSpPr>
            <p:cNvPr id="8290" name="Google Shape;8290;p50"/>
            <p:cNvGrpSpPr/>
            <p:nvPr/>
          </p:nvGrpSpPr>
          <p:grpSpPr>
            <a:xfrm>
              <a:off x="4260510" y="2286954"/>
              <a:ext cx="628501" cy="172421"/>
              <a:chOff x="4260510" y="2286954"/>
              <a:chExt cx="628501" cy="172421"/>
            </a:xfrm>
          </p:grpSpPr>
          <p:sp>
            <p:nvSpPr>
              <p:cNvPr id="8291" name="Google Shape;8291;p50"/>
              <p:cNvSpPr/>
              <p:nvPr/>
            </p:nvSpPr>
            <p:spPr>
              <a:xfrm>
                <a:off x="4643001" y="2286954"/>
                <a:ext cx="246010" cy="172421"/>
              </a:xfrm>
              <a:custGeom>
                <a:rect b="b" l="l" r="r" t="t"/>
                <a:pathLst>
                  <a:path extrusionOk="0" h="6291" w="8976">
                    <a:moveTo>
                      <a:pt x="1" y="1"/>
                    </a:moveTo>
                    <a:cubicBezTo>
                      <a:pt x="1585" y="1791"/>
                      <a:pt x="1585" y="4500"/>
                      <a:pt x="1" y="6290"/>
                    </a:cubicBezTo>
                    <a:lnTo>
                      <a:pt x="7117" y="6290"/>
                    </a:lnTo>
                    <a:lnTo>
                      <a:pt x="8976" y="3306"/>
                    </a:lnTo>
                    <a:lnTo>
                      <a:pt x="7117"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50"/>
              <p:cNvSpPr/>
              <p:nvPr/>
            </p:nvSpPr>
            <p:spPr>
              <a:xfrm>
                <a:off x="4260510" y="2286954"/>
                <a:ext cx="187495" cy="172421"/>
              </a:xfrm>
              <a:custGeom>
                <a:rect b="b" l="l" r="r" t="t"/>
                <a:pathLst>
                  <a:path extrusionOk="0" h="6291" w="6841">
                    <a:moveTo>
                      <a:pt x="0" y="1"/>
                    </a:moveTo>
                    <a:lnTo>
                      <a:pt x="1619" y="3214"/>
                    </a:lnTo>
                    <a:lnTo>
                      <a:pt x="0" y="6290"/>
                    </a:lnTo>
                    <a:lnTo>
                      <a:pt x="6841" y="6290"/>
                    </a:lnTo>
                    <a:cubicBezTo>
                      <a:pt x="5245" y="4500"/>
                      <a:pt x="5245" y="1791"/>
                      <a:pt x="684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50"/>
              <p:cNvSpPr/>
              <p:nvPr/>
            </p:nvSpPr>
            <p:spPr>
              <a:xfrm>
                <a:off x="4375550" y="2288375"/>
                <a:ext cx="350625" cy="170850"/>
              </a:xfrm>
              <a:custGeom>
                <a:rect b="b" l="l" r="r" t="t"/>
                <a:pathLst>
                  <a:path extrusionOk="0" h="6834" w="14025">
                    <a:moveTo>
                      <a:pt x="2857" y="0"/>
                    </a:moveTo>
                    <a:lnTo>
                      <a:pt x="0" y="2786"/>
                    </a:lnTo>
                    <a:lnTo>
                      <a:pt x="1476" y="5953"/>
                    </a:lnTo>
                    <a:lnTo>
                      <a:pt x="2857" y="6834"/>
                    </a:lnTo>
                    <a:lnTo>
                      <a:pt x="10739" y="6834"/>
                    </a:lnTo>
                    <a:lnTo>
                      <a:pt x="14025" y="3167"/>
                    </a:lnTo>
                    <a:lnTo>
                      <a:pt x="10930" y="0"/>
                    </a:lnTo>
                    <a:close/>
                  </a:path>
                </a:pathLst>
              </a:custGeom>
              <a:solidFill>
                <a:srgbClr val="869FB2"/>
              </a:solidFill>
              <a:ln>
                <a:noFill/>
              </a:ln>
            </p:spPr>
          </p:sp>
        </p:grpSp>
        <p:sp>
          <p:nvSpPr>
            <p:cNvPr id="8294" name="Google Shape;8294;p50"/>
            <p:cNvSpPr/>
            <p:nvPr/>
          </p:nvSpPr>
          <p:spPr>
            <a:xfrm>
              <a:off x="4415277" y="2242993"/>
              <a:ext cx="273691" cy="260125"/>
            </a:xfrm>
            <a:custGeom>
              <a:rect b="b" l="l" r="r" t="t"/>
              <a:pathLst>
                <a:path extrusionOk="0" h="9491" w="9986">
                  <a:moveTo>
                    <a:pt x="4752" y="732"/>
                  </a:moveTo>
                  <a:cubicBezTo>
                    <a:pt x="6370" y="732"/>
                    <a:pt x="7839" y="1708"/>
                    <a:pt x="8459" y="3211"/>
                  </a:cubicBezTo>
                  <a:cubicBezTo>
                    <a:pt x="9079" y="4715"/>
                    <a:pt x="8734" y="6436"/>
                    <a:pt x="7587" y="7584"/>
                  </a:cubicBezTo>
                  <a:cubicBezTo>
                    <a:pt x="6821" y="8358"/>
                    <a:pt x="5799" y="8768"/>
                    <a:pt x="4757" y="8768"/>
                  </a:cubicBezTo>
                  <a:cubicBezTo>
                    <a:pt x="4238" y="8768"/>
                    <a:pt x="3714" y="8666"/>
                    <a:pt x="3214" y="8456"/>
                  </a:cubicBezTo>
                  <a:cubicBezTo>
                    <a:pt x="1710" y="7837"/>
                    <a:pt x="735" y="6379"/>
                    <a:pt x="735" y="4749"/>
                  </a:cubicBezTo>
                  <a:cubicBezTo>
                    <a:pt x="735" y="2534"/>
                    <a:pt x="2537" y="732"/>
                    <a:pt x="4752" y="732"/>
                  </a:cubicBezTo>
                  <a:close/>
                  <a:moveTo>
                    <a:pt x="4745" y="0"/>
                  </a:moveTo>
                  <a:cubicBezTo>
                    <a:pt x="4463" y="0"/>
                    <a:pt x="4177" y="25"/>
                    <a:pt x="3891" y="78"/>
                  </a:cubicBezTo>
                  <a:cubicBezTo>
                    <a:pt x="1641" y="491"/>
                    <a:pt x="0" y="2454"/>
                    <a:pt x="0" y="4749"/>
                  </a:cubicBezTo>
                  <a:cubicBezTo>
                    <a:pt x="0" y="5908"/>
                    <a:pt x="425" y="7022"/>
                    <a:pt x="1194" y="7894"/>
                  </a:cubicBezTo>
                  <a:cubicBezTo>
                    <a:pt x="2119" y="8938"/>
                    <a:pt x="3425" y="9490"/>
                    <a:pt x="4745" y="9490"/>
                  </a:cubicBezTo>
                  <a:cubicBezTo>
                    <a:pt x="5588" y="9490"/>
                    <a:pt x="6437" y="9266"/>
                    <a:pt x="7196" y="8801"/>
                  </a:cubicBezTo>
                  <a:cubicBezTo>
                    <a:pt x="9159" y="7619"/>
                    <a:pt x="9985" y="5208"/>
                    <a:pt x="9182" y="3062"/>
                  </a:cubicBezTo>
                  <a:cubicBezTo>
                    <a:pt x="8471" y="1199"/>
                    <a:pt x="6684" y="0"/>
                    <a:pt x="47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50"/>
            <p:cNvSpPr/>
            <p:nvPr/>
          </p:nvSpPr>
          <p:spPr>
            <a:xfrm>
              <a:off x="4435394" y="2263055"/>
              <a:ext cx="229044" cy="220274"/>
            </a:xfrm>
            <a:custGeom>
              <a:rect b="b" l="l" r="r" t="t"/>
              <a:pathLst>
                <a:path extrusionOk="0" h="8037" w="8357">
                  <a:moveTo>
                    <a:pt x="4035" y="1823"/>
                  </a:moveTo>
                  <a:cubicBezTo>
                    <a:pt x="4574" y="1823"/>
                    <a:pt x="5122" y="2023"/>
                    <a:pt x="5567" y="2468"/>
                  </a:cubicBezTo>
                  <a:cubicBezTo>
                    <a:pt x="6944" y="3845"/>
                    <a:pt x="5969" y="6209"/>
                    <a:pt x="4018" y="6209"/>
                  </a:cubicBezTo>
                  <a:cubicBezTo>
                    <a:pt x="2813" y="6209"/>
                    <a:pt x="1826" y="5222"/>
                    <a:pt x="1826" y="4017"/>
                  </a:cubicBezTo>
                  <a:cubicBezTo>
                    <a:pt x="1826" y="2697"/>
                    <a:pt x="2908" y="1823"/>
                    <a:pt x="4035" y="1823"/>
                  </a:cubicBezTo>
                  <a:close/>
                  <a:moveTo>
                    <a:pt x="4018" y="0"/>
                  </a:moveTo>
                  <a:cubicBezTo>
                    <a:pt x="1803" y="0"/>
                    <a:pt x="1" y="1802"/>
                    <a:pt x="1" y="4017"/>
                  </a:cubicBezTo>
                  <a:cubicBezTo>
                    <a:pt x="1" y="5647"/>
                    <a:pt x="976" y="7105"/>
                    <a:pt x="2480" y="7724"/>
                  </a:cubicBezTo>
                  <a:cubicBezTo>
                    <a:pt x="2980" y="7934"/>
                    <a:pt x="3505" y="8036"/>
                    <a:pt x="4026" y="8036"/>
                  </a:cubicBezTo>
                  <a:cubicBezTo>
                    <a:pt x="5072" y="8036"/>
                    <a:pt x="6098" y="7626"/>
                    <a:pt x="6864" y="6852"/>
                  </a:cubicBezTo>
                  <a:cubicBezTo>
                    <a:pt x="8012" y="5704"/>
                    <a:pt x="8356" y="3983"/>
                    <a:pt x="7725" y="2479"/>
                  </a:cubicBezTo>
                  <a:cubicBezTo>
                    <a:pt x="7105" y="976"/>
                    <a:pt x="5648" y="0"/>
                    <a:pt x="40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50"/>
            <p:cNvSpPr/>
            <p:nvPr/>
          </p:nvSpPr>
          <p:spPr>
            <a:xfrm>
              <a:off x="4480999" y="2312908"/>
              <a:ext cx="129007" cy="120182"/>
            </a:xfrm>
            <a:custGeom>
              <a:rect b="b" l="l" r="r" t="t"/>
              <a:pathLst>
                <a:path extrusionOk="0" h="4385" w="4707">
                  <a:moveTo>
                    <a:pt x="2352" y="0"/>
                  </a:moveTo>
                  <a:cubicBezTo>
                    <a:pt x="2235" y="0"/>
                    <a:pt x="2117" y="10"/>
                    <a:pt x="1998" y="29"/>
                  </a:cubicBezTo>
                  <a:cubicBezTo>
                    <a:pt x="804" y="224"/>
                    <a:pt x="1" y="1349"/>
                    <a:pt x="196" y="2543"/>
                  </a:cubicBezTo>
                  <a:cubicBezTo>
                    <a:pt x="361" y="3617"/>
                    <a:pt x="1290" y="4385"/>
                    <a:pt x="2344" y="4385"/>
                  </a:cubicBezTo>
                  <a:cubicBezTo>
                    <a:pt x="2461" y="4385"/>
                    <a:pt x="2579" y="4375"/>
                    <a:pt x="2698" y="4356"/>
                  </a:cubicBezTo>
                  <a:cubicBezTo>
                    <a:pt x="3892" y="4161"/>
                    <a:pt x="4707" y="3036"/>
                    <a:pt x="4512" y="1842"/>
                  </a:cubicBezTo>
                  <a:cubicBezTo>
                    <a:pt x="4336" y="768"/>
                    <a:pt x="3407" y="0"/>
                    <a:pt x="23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7" name="Google Shape;8297;p50"/>
          <p:cNvGrpSpPr/>
          <p:nvPr/>
        </p:nvGrpSpPr>
        <p:grpSpPr>
          <a:xfrm>
            <a:off x="1095178" y="1191975"/>
            <a:ext cx="730923" cy="195694"/>
            <a:chOff x="3099239" y="3615343"/>
            <a:chExt cx="689745" cy="184687"/>
          </a:xfrm>
        </p:grpSpPr>
        <p:sp>
          <p:nvSpPr>
            <p:cNvPr id="8298" name="Google Shape;8298;p50"/>
            <p:cNvSpPr/>
            <p:nvPr/>
          </p:nvSpPr>
          <p:spPr>
            <a:xfrm>
              <a:off x="3327296" y="3788725"/>
              <a:ext cx="22611" cy="11305"/>
            </a:xfrm>
            <a:custGeom>
              <a:rect b="b" l="l" r="r" t="t"/>
              <a:pathLst>
                <a:path extrusionOk="0" h="586" w="1172">
                  <a:moveTo>
                    <a:pt x="1" y="0"/>
                  </a:moveTo>
                  <a:lnTo>
                    <a:pt x="586" y="585"/>
                  </a:lnTo>
                  <a:lnTo>
                    <a:pt x="1171" y="0"/>
                  </a:lnTo>
                  <a:close/>
                </a:path>
              </a:pathLst>
            </a:custGeom>
            <a:solidFill>
              <a:srgbClr val="448C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50"/>
            <p:cNvSpPr/>
            <p:nvPr/>
          </p:nvSpPr>
          <p:spPr>
            <a:xfrm>
              <a:off x="3213258" y="3626629"/>
              <a:ext cx="575727" cy="162115"/>
            </a:xfrm>
            <a:custGeom>
              <a:rect b="b" l="l" r="r" t="t"/>
              <a:pathLst>
                <a:path extrusionOk="0" h="8403" w="29842">
                  <a:moveTo>
                    <a:pt x="1" y="1"/>
                  </a:moveTo>
                  <a:lnTo>
                    <a:pt x="6072" y="8402"/>
                  </a:lnTo>
                  <a:lnTo>
                    <a:pt x="28591" y="8402"/>
                  </a:lnTo>
                  <a:cubicBezTo>
                    <a:pt x="29280" y="8402"/>
                    <a:pt x="29842" y="7851"/>
                    <a:pt x="29842" y="7163"/>
                  </a:cubicBezTo>
                  <a:lnTo>
                    <a:pt x="29842" y="1252"/>
                  </a:lnTo>
                  <a:cubicBezTo>
                    <a:pt x="29842" y="563"/>
                    <a:pt x="29280" y="1"/>
                    <a:pt x="28591"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50"/>
            <p:cNvSpPr/>
            <p:nvPr/>
          </p:nvSpPr>
          <p:spPr>
            <a:xfrm>
              <a:off x="3165220" y="3626629"/>
              <a:ext cx="165202" cy="162115"/>
            </a:xfrm>
            <a:custGeom>
              <a:rect b="b" l="l" r="r" t="t"/>
              <a:pathLst>
                <a:path extrusionOk="0" h="8403" w="8563">
                  <a:moveTo>
                    <a:pt x="0" y="1"/>
                  </a:moveTo>
                  <a:lnTo>
                    <a:pt x="8402" y="8402"/>
                  </a:lnTo>
                  <a:lnTo>
                    <a:pt x="8562" y="8402"/>
                  </a:lnTo>
                  <a:lnTo>
                    <a:pt x="249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50"/>
            <p:cNvSpPr/>
            <p:nvPr/>
          </p:nvSpPr>
          <p:spPr>
            <a:xfrm>
              <a:off x="3099239" y="3615343"/>
              <a:ext cx="239381" cy="184687"/>
            </a:xfrm>
            <a:custGeom>
              <a:rect b="b" l="l" r="r" t="t"/>
              <a:pathLst>
                <a:path extrusionOk="0" h="9573" w="12408">
                  <a:moveTo>
                    <a:pt x="1240" y="0"/>
                  </a:moveTo>
                  <a:cubicBezTo>
                    <a:pt x="563" y="0"/>
                    <a:pt x="0" y="551"/>
                    <a:pt x="12" y="1240"/>
                  </a:cubicBezTo>
                  <a:lnTo>
                    <a:pt x="12" y="8344"/>
                  </a:lnTo>
                  <a:cubicBezTo>
                    <a:pt x="12" y="9022"/>
                    <a:pt x="563" y="9572"/>
                    <a:pt x="1240" y="9572"/>
                  </a:cubicBezTo>
                  <a:lnTo>
                    <a:pt x="12407" y="9572"/>
                  </a:lnTo>
                  <a:lnTo>
                    <a:pt x="11822" y="8987"/>
                  </a:lnTo>
                  <a:lnTo>
                    <a:pt x="3420" y="586"/>
                  </a:lnTo>
                  <a:lnTo>
                    <a:pt x="283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2" name="Google Shape;8302;p50"/>
          <p:cNvGrpSpPr/>
          <p:nvPr/>
        </p:nvGrpSpPr>
        <p:grpSpPr>
          <a:xfrm flipH="1" rot="10800000">
            <a:off x="1082425" y="2006226"/>
            <a:ext cx="756740" cy="126985"/>
            <a:chOff x="1154425" y="3251263"/>
            <a:chExt cx="695150" cy="116650"/>
          </a:xfrm>
        </p:grpSpPr>
        <p:sp>
          <p:nvSpPr>
            <p:cNvPr id="8303" name="Google Shape;8303;p50"/>
            <p:cNvSpPr/>
            <p:nvPr/>
          </p:nvSpPr>
          <p:spPr>
            <a:xfrm>
              <a:off x="1156700" y="3253563"/>
              <a:ext cx="86925" cy="112075"/>
            </a:xfrm>
            <a:custGeom>
              <a:rect b="b" l="l" r="r" t="t"/>
              <a:pathLst>
                <a:path extrusionOk="0" h="4483" w="3477">
                  <a:moveTo>
                    <a:pt x="1671" y="1551"/>
                  </a:moveTo>
                  <a:cubicBezTo>
                    <a:pt x="2013" y="1551"/>
                    <a:pt x="2333" y="1856"/>
                    <a:pt x="2333" y="2241"/>
                  </a:cubicBezTo>
                  <a:lnTo>
                    <a:pt x="2287" y="2241"/>
                  </a:lnTo>
                  <a:cubicBezTo>
                    <a:pt x="2287" y="2673"/>
                    <a:pt x="1933" y="2960"/>
                    <a:pt x="1577" y="2960"/>
                  </a:cubicBezTo>
                  <a:cubicBezTo>
                    <a:pt x="1405" y="2960"/>
                    <a:pt x="1232" y="2893"/>
                    <a:pt x="1098" y="2744"/>
                  </a:cubicBezTo>
                  <a:cubicBezTo>
                    <a:pt x="641" y="2287"/>
                    <a:pt x="961" y="1555"/>
                    <a:pt x="1601" y="1555"/>
                  </a:cubicBezTo>
                  <a:cubicBezTo>
                    <a:pt x="1625" y="1552"/>
                    <a:pt x="1648" y="1551"/>
                    <a:pt x="1671" y="1551"/>
                  </a:cubicBezTo>
                  <a:close/>
                  <a:moveTo>
                    <a:pt x="1510" y="0"/>
                  </a:moveTo>
                  <a:cubicBezTo>
                    <a:pt x="687" y="0"/>
                    <a:pt x="1" y="686"/>
                    <a:pt x="1" y="1510"/>
                  </a:cubicBezTo>
                  <a:lnTo>
                    <a:pt x="1" y="3019"/>
                  </a:lnTo>
                  <a:cubicBezTo>
                    <a:pt x="1" y="3842"/>
                    <a:pt x="687" y="4482"/>
                    <a:pt x="1510" y="4482"/>
                  </a:cubicBezTo>
                  <a:lnTo>
                    <a:pt x="3476" y="4482"/>
                  </a:lnTo>
                  <a:lnTo>
                    <a:pt x="3476" y="0"/>
                  </a:lnTo>
                  <a:close/>
                </a:path>
              </a:pathLst>
            </a:custGeom>
            <a:solidFill>
              <a:srgbClr val="E8E9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50"/>
            <p:cNvSpPr/>
            <p:nvPr/>
          </p:nvSpPr>
          <p:spPr>
            <a:xfrm>
              <a:off x="1356775" y="3253563"/>
              <a:ext cx="490525" cy="112075"/>
            </a:xfrm>
            <a:custGeom>
              <a:rect b="b" l="l" r="r" t="t"/>
              <a:pathLst>
                <a:path extrusionOk="0" h="4483" w="19621">
                  <a:moveTo>
                    <a:pt x="1" y="0"/>
                  </a:moveTo>
                  <a:lnTo>
                    <a:pt x="1" y="4482"/>
                  </a:lnTo>
                  <a:lnTo>
                    <a:pt x="18157" y="4482"/>
                  </a:lnTo>
                  <a:cubicBezTo>
                    <a:pt x="18980" y="4482"/>
                    <a:pt x="19620" y="3842"/>
                    <a:pt x="19620" y="3019"/>
                  </a:cubicBezTo>
                  <a:lnTo>
                    <a:pt x="19620" y="1510"/>
                  </a:lnTo>
                  <a:cubicBezTo>
                    <a:pt x="19620" y="686"/>
                    <a:pt x="18980" y="0"/>
                    <a:pt x="181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50"/>
            <p:cNvSpPr/>
            <p:nvPr/>
          </p:nvSpPr>
          <p:spPr>
            <a:xfrm>
              <a:off x="1356775" y="3251263"/>
              <a:ext cx="492800" cy="116650"/>
            </a:xfrm>
            <a:custGeom>
              <a:rect b="b" l="l" r="r" t="t"/>
              <a:pathLst>
                <a:path extrusionOk="0" h="4666" w="19712">
                  <a:moveTo>
                    <a:pt x="1" y="1"/>
                  </a:moveTo>
                  <a:lnTo>
                    <a:pt x="1" y="92"/>
                  </a:lnTo>
                  <a:lnTo>
                    <a:pt x="18157" y="92"/>
                  </a:lnTo>
                  <a:cubicBezTo>
                    <a:pt x="18980" y="92"/>
                    <a:pt x="19620" y="778"/>
                    <a:pt x="19620" y="1602"/>
                  </a:cubicBezTo>
                  <a:lnTo>
                    <a:pt x="19620" y="3111"/>
                  </a:lnTo>
                  <a:cubicBezTo>
                    <a:pt x="19620" y="3934"/>
                    <a:pt x="18980" y="4574"/>
                    <a:pt x="18157" y="4574"/>
                  </a:cubicBezTo>
                  <a:lnTo>
                    <a:pt x="1" y="4574"/>
                  </a:lnTo>
                  <a:lnTo>
                    <a:pt x="1" y="4666"/>
                  </a:lnTo>
                  <a:lnTo>
                    <a:pt x="18157" y="4666"/>
                  </a:lnTo>
                  <a:cubicBezTo>
                    <a:pt x="18980" y="4666"/>
                    <a:pt x="19712" y="3934"/>
                    <a:pt x="19712" y="3111"/>
                  </a:cubicBezTo>
                  <a:lnTo>
                    <a:pt x="19712" y="1602"/>
                  </a:lnTo>
                  <a:cubicBezTo>
                    <a:pt x="19712" y="733"/>
                    <a:pt x="18980" y="1"/>
                    <a:pt x="1811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50"/>
            <p:cNvSpPr/>
            <p:nvPr/>
          </p:nvSpPr>
          <p:spPr>
            <a:xfrm>
              <a:off x="1179575" y="3292438"/>
              <a:ext cx="41175" cy="35125"/>
            </a:xfrm>
            <a:custGeom>
              <a:rect b="b" l="l" r="r" t="t"/>
              <a:pathLst>
                <a:path extrusionOk="0" h="1405" w="1647">
                  <a:moveTo>
                    <a:pt x="624" y="87"/>
                  </a:moveTo>
                  <a:cubicBezTo>
                    <a:pt x="645" y="87"/>
                    <a:pt x="666" y="89"/>
                    <a:pt x="686" y="92"/>
                  </a:cubicBezTo>
                  <a:cubicBezTo>
                    <a:pt x="1235" y="92"/>
                    <a:pt x="1509" y="732"/>
                    <a:pt x="1144" y="1144"/>
                  </a:cubicBezTo>
                  <a:cubicBezTo>
                    <a:pt x="1014" y="1259"/>
                    <a:pt x="863" y="1310"/>
                    <a:pt x="715" y="1310"/>
                  </a:cubicBezTo>
                  <a:cubicBezTo>
                    <a:pt x="393" y="1310"/>
                    <a:pt x="92" y="1063"/>
                    <a:pt x="92" y="686"/>
                  </a:cubicBezTo>
                  <a:cubicBezTo>
                    <a:pt x="49" y="387"/>
                    <a:pt x="326" y="87"/>
                    <a:pt x="624" y="87"/>
                  </a:cubicBezTo>
                  <a:close/>
                  <a:moveTo>
                    <a:pt x="686" y="0"/>
                  </a:moveTo>
                  <a:cubicBezTo>
                    <a:pt x="320" y="0"/>
                    <a:pt x="0" y="321"/>
                    <a:pt x="0" y="686"/>
                  </a:cubicBezTo>
                  <a:cubicBezTo>
                    <a:pt x="0" y="1118"/>
                    <a:pt x="333" y="1405"/>
                    <a:pt x="691" y="1405"/>
                  </a:cubicBezTo>
                  <a:cubicBezTo>
                    <a:pt x="863" y="1405"/>
                    <a:pt x="1041" y="1338"/>
                    <a:pt x="1189" y="1189"/>
                  </a:cubicBezTo>
                  <a:cubicBezTo>
                    <a:pt x="1647" y="732"/>
                    <a:pt x="1327" y="0"/>
                    <a:pt x="6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50"/>
            <p:cNvSpPr/>
            <p:nvPr/>
          </p:nvSpPr>
          <p:spPr>
            <a:xfrm>
              <a:off x="1154425" y="3251263"/>
              <a:ext cx="89200" cy="116650"/>
            </a:xfrm>
            <a:custGeom>
              <a:rect b="b" l="l" r="r" t="t"/>
              <a:pathLst>
                <a:path extrusionOk="0" h="4666" w="3568">
                  <a:moveTo>
                    <a:pt x="1601" y="1"/>
                  </a:moveTo>
                  <a:cubicBezTo>
                    <a:pt x="732" y="1"/>
                    <a:pt x="0" y="733"/>
                    <a:pt x="0" y="1602"/>
                  </a:cubicBezTo>
                  <a:lnTo>
                    <a:pt x="0" y="3111"/>
                  </a:lnTo>
                  <a:cubicBezTo>
                    <a:pt x="0" y="3934"/>
                    <a:pt x="732" y="4666"/>
                    <a:pt x="1601" y="4666"/>
                  </a:cubicBezTo>
                  <a:lnTo>
                    <a:pt x="3567" y="4666"/>
                  </a:lnTo>
                  <a:lnTo>
                    <a:pt x="3567" y="4574"/>
                  </a:lnTo>
                  <a:lnTo>
                    <a:pt x="1601" y="4574"/>
                  </a:lnTo>
                  <a:cubicBezTo>
                    <a:pt x="778" y="4574"/>
                    <a:pt x="92" y="3934"/>
                    <a:pt x="92" y="3111"/>
                  </a:cubicBezTo>
                  <a:lnTo>
                    <a:pt x="92" y="1602"/>
                  </a:lnTo>
                  <a:cubicBezTo>
                    <a:pt x="92" y="778"/>
                    <a:pt x="778" y="92"/>
                    <a:pt x="1601" y="92"/>
                  </a:cubicBezTo>
                  <a:lnTo>
                    <a:pt x="3567" y="92"/>
                  </a:lnTo>
                  <a:lnTo>
                    <a:pt x="356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50"/>
            <p:cNvSpPr/>
            <p:nvPr/>
          </p:nvSpPr>
          <p:spPr>
            <a:xfrm>
              <a:off x="1243600" y="3251263"/>
              <a:ext cx="113200" cy="116650"/>
            </a:xfrm>
            <a:custGeom>
              <a:rect b="b" l="l" r="r" t="t"/>
              <a:pathLst>
                <a:path extrusionOk="0" h="4666" w="4528">
                  <a:moveTo>
                    <a:pt x="0" y="1"/>
                  </a:moveTo>
                  <a:lnTo>
                    <a:pt x="0" y="92"/>
                  </a:lnTo>
                  <a:lnTo>
                    <a:pt x="0" y="4574"/>
                  </a:lnTo>
                  <a:lnTo>
                    <a:pt x="0" y="4666"/>
                  </a:lnTo>
                  <a:lnTo>
                    <a:pt x="4528" y="4666"/>
                  </a:lnTo>
                  <a:lnTo>
                    <a:pt x="4528" y="4574"/>
                  </a:lnTo>
                  <a:lnTo>
                    <a:pt x="4528" y="92"/>
                  </a:lnTo>
                  <a:lnTo>
                    <a:pt x="452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9" name="Google Shape;8309;p50"/>
          <p:cNvGrpSpPr/>
          <p:nvPr/>
        </p:nvGrpSpPr>
        <p:grpSpPr>
          <a:xfrm>
            <a:off x="1088895" y="1460316"/>
            <a:ext cx="743825" cy="172498"/>
            <a:chOff x="4100207" y="2107304"/>
            <a:chExt cx="510343" cy="118352"/>
          </a:xfrm>
        </p:grpSpPr>
        <p:sp>
          <p:nvSpPr>
            <p:cNvPr id="8310" name="Google Shape;8310;p50"/>
            <p:cNvSpPr/>
            <p:nvPr/>
          </p:nvSpPr>
          <p:spPr>
            <a:xfrm>
              <a:off x="4171350" y="2107375"/>
              <a:ext cx="439200" cy="1182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50"/>
            <p:cNvSpPr/>
            <p:nvPr/>
          </p:nvSpPr>
          <p:spPr>
            <a:xfrm rot="-5400000">
              <a:off x="4132960" y="2135652"/>
              <a:ext cx="118352" cy="61655"/>
            </a:xfrm>
            <a:custGeom>
              <a:rect b="b" l="l" r="r" t="t"/>
              <a:pathLst>
                <a:path extrusionOk="0" h="5123" w="9834">
                  <a:moveTo>
                    <a:pt x="458" y="0"/>
                  </a:moveTo>
                  <a:lnTo>
                    <a:pt x="92" y="641"/>
                  </a:lnTo>
                  <a:lnTo>
                    <a:pt x="1" y="823"/>
                  </a:lnTo>
                  <a:lnTo>
                    <a:pt x="2425" y="5122"/>
                  </a:lnTo>
                  <a:lnTo>
                    <a:pt x="7364" y="5122"/>
                  </a:lnTo>
                  <a:lnTo>
                    <a:pt x="9833" y="823"/>
                  </a:lnTo>
                  <a:lnTo>
                    <a:pt x="9696" y="641"/>
                  </a:lnTo>
                  <a:lnTo>
                    <a:pt x="9330" y="0"/>
                  </a:lnTo>
                  <a:lnTo>
                    <a:pt x="7364" y="3430"/>
                  </a:lnTo>
                  <a:lnTo>
                    <a:pt x="2425" y="3430"/>
                  </a:lnTo>
                  <a:lnTo>
                    <a:pt x="458"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50"/>
            <p:cNvSpPr/>
            <p:nvPr/>
          </p:nvSpPr>
          <p:spPr>
            <a:xfrm rot="-5400000">
              <a:off x="4092228" y="2115283"/>
              <a:ext cx="118352" cy="102394"/>
            </a:xfrm>
            <a:custGeom>
              <a:rect b="b" l="l" r="r" t="t"/>
              <a:pathLst>
                <a:path extrusionOk="0" h="8508" w="9834">
                  <a:moveTo>
                    <a:pt x="2425" y="1"/>
                  </a:moveTo>
                  <a:lnTo>
                    <a:pt x="1" y="4254"/>
                  </a:lnTo>
                  <a:lnTo>
                    <a:pt x="458" y="5077"/>
                  </a:lnTo>
                  <a:lnTo>
                    <a:pt x="2425" y="8507"/>
                  </a:lnTo>
                  <a:lnTo>
                    <a:pt x="7364" y="8507"/>
                  </a:lnTo>
                  <a:lnTo>
                    <a:pt x="9330" y="5077"/>
                  </a:lnTo>
                  <a:lnTo>
                    <a:pt x="9833" y="4254"/>
                  </a:lnTo>
                  <a:lnTo>
                    <a:pt x="73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3" name="Google Shape;8313;p50"/>
          <p:cNvGrpSpPr/>
          <p:nvPr/>
        </p:nvGrpSpPr>
        <p:grpSpPr>
          <a:xfrm>
            <a:off x="2032740" y="1528975"/>
            <a:ext cx="623064" cy="406130"/>
            <a:chOff x="2525450" y="2505350"/>
            <a:chExt cx="373450" cy="243425"/>
          </a:xfrm>
        </p:grpSpPr>
        <p:grpSp>
          <p:nvGrpSpPr>
            <p:cNvPr id="8314" name="Google Shape;8314;p50"/>
            <p:cNvGrpSpPr/>
            <p:nvPr/>
          </p:nvGrpSpPr>
          <p:grpSpPr>
            <a:xfrm>
              <a:off x="2525450" y="2505350"/>
              <a:ext cx="373450" cy="107475"/>
              <a:chOff x="2525450" y="2505350"/>
              <a:chExt cx="373450" cy="107475"/>
            </a:xfrm>
          </p:grpSpPr>
          <p:sp>
            <p:nvSpPr>
              <p:cNvPr id="8315" name="Google Shape;8315;p50"/>
              <p:cNvSpPr/>
              <p:nvPr/>
            </p:nvSpPr>
            <p:spPr>
              <a:xfrm>
                <a:off x="2562225" y="2505350"/>
                <a:ext cx="51950" cy="107475"/>
              </a:xfrm>
              <a:custGeom>
                <a:rect b="b" l="l" r="r" t="t"/>
                <a:pathLst>
                  <a:path extrusionOk="0" h="4299" w="2078">
                    <a:moveTo>
                      <a:pt x="2078" y="0"/>
                    </a:moveTo>
                    <a:lnTo>
                      <a:pt x="1" y="2106"/>
                    </a:lnTo>
                    <a:lnTo>
                      <a:pt x="1" y="4299"/>
                    </a:lnTo>
                    <a:lnTo>
                      <a:pt x="2078" y="3246"/>
                    </a:lnTo>
                    <a:lnTo>
                      <a:pt x="2078"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50"/>
              <p:cNvSpPr/>
              <p:nvPr/>
            </p:nvSpPr>
            <p:spPr>
              <a:xfrm>
                <a:off x="2525450" y="2558000"/>
                <a:ext cx="36800" cy="54825"/>
              </a:xfrm>
              <a:custGeom>
                <a:rect b="b" l="l" r="r" t="t"/>
                <a:pathLst>
                  <a:path extrusionOk="0" h="2193" w="1472">
                    <a:moveTo>
                      <a:pt x="0" y="0"/>
                    </a:moveTo>
                    <a:lnTo>
                      <a:pt x="0" y="2193"/>
                    </a:lnTo>
                    <a:lnTo>
                      <a:pt x="1472" y="2193"/>
                    </a:lnTo>
                    <a:lnTo>
                      <a:pt x="1472"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50"/>
              <p:cNvSpPr/>
              <p:nvPr/>
            </p:nvSpPr>
            <p:spPr>
              <a:xfrm>
                <a:off x="2614150" y="2505350"/>
                <a:ext cx="284750" cy="81150"/>
              </a:xfrm>
              <a:custGeom>
                <a:rect b="b" l="l" r="r" t="t"/>
                <a:pathLst>
                  <a:path extrusionOk="0" h="3246" w="11390">
                    <a:moveTo>
                      <a:pt x="1" y="0"/>
                    </a:moveTo>
                    <a:lnTo>
                      <a:pt x="1" y="3246"/>
                    </a:lnTo>
                    <a:lnTo>
                      <a:pt x="9824" y="3246"/>
                    </a:lnTo>
                    <a:lnTo>
                      <a:pt x="11389" y="1623"/>
                    </a:lnTo>
                    <a:lnTo>
                      <a:pt x="982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8" name="Google Shape;8318;p50"/>
            <p:cNvGrpSpPr/>
            <p:nvPr/>
          </p:nvGrpSpPr>
          <p:grpSpPr>
            <a:xfrm>
              <a:off x="2525450" y="2586475"/>
              <a:ext cx="373450" cy="81175"/>
              <a:chOff x="2525450" y="2586475"/>
              <a:chExt cx="373450" cy="81175"/>
            </a:xfrm>
          </p:grpSpPr>
          <p:sp>
            <p:nvSpPr>
              <p:cNvPr id="8319" name="Google Shape;8319;p50"/>
              <p:cNvSpPr/>
              <p:nvPr/>
            </p:nvSpPr>
            <p:spPr>
              <a:xfrm>
                <a:off x="2562225" y="2586475"/>
                <a:ext cx="51950" cy="81175"/>
              </a:xfrm>
              <a:custGeom>
                <a:rect b="b" l="l" r="r" t="t"/>
                <a:pathLst>
                  <a:path extrusionOk="0" h="3247" w="2078">
                    <a:moveTo>
                      <a:pt x="2078" y="1"/>
                    </a:moveTo>
                    <a:lnTo>
                      <a:pt x="1" y="1054"/>
                    </a:lnTo>
                    <a:lnTo>
                      <a:pt x="1" y="3246"/>
                    </a:lnTo>
                    <a:lnTo>
                      <a:pt x="2078" y="3246"/>
                    </a:lnTo>
                    <a:lnTo>
                      <a:pt x="20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50"/>
              <p:cNvSpPr/>
              <p:nvPr/>
            </p:nvSpPr>
            <p:spPr>
              <a:xfrm>
                <a:off x="2525450" y="2612800"/>
                <a:ext cx="36800" cy="54850"/>
              </a:xfrm>
              <a:custGeom>
                <a:rect b="b" l="l" r="r" t="t"/>
                <a:pathLst>
                  <a:path extrusionOk="0" h="2194" w="1472">
                    <a:moveTo>
                      <a:pt x="0" y="1"/>
                    </a:moveTo>
                    <a:lnTo>
                      <a:pt x="0" y="2193"/>
                    </a:lnTo>
                    <a:lnTo>
                      <a:pt x="1472" y="2193"/>
                    </a:lnTo>
                    <a:lnTo>
                      <a:pt x="1472"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50"/>
              <p:cNvSpPr/>
              <p:nvPr/>
            </p:nvSpPr>
            <p:spPr>
              <a:xfrm>
                <a:off x="2614150" y="2586475"/>
                <a:ext cx="284750" cy="81175"/>
              </a:xfrm>
              <a:custGeom>
                <a:rect b="b" l="l" r="r" t="t"/>
                <a:pathLst>
                  <a:path extrusionOk="0" h="3247" w="11390">
                    <a:moveTo>
                      <a:pt x="1" y="1"/>
                    </a:moveTo>
                    <a:lnTo>
                      <a:pt x="1" y="3246"/>
                    </a:lnTo>
                    <a:lnTo>
                      <a:pt x="9824" y="3246"/>
                    </a:lnTo>
                    <a:lnTo>
                      <a:pt x="11389" y="1624"/>
                    </a:lnTo>
                    <a:lnTo>
                      <a:pt x="98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2" name="Google Shape;8322;p50"/>
            <p:cNvGrpSpPr/>
            <p:nvPr/>
          </p:nvGrpSpPr>
          <p:grpSpPr>
            <a:xfrm>
              <a:off x="2525450" y="2667625"/>
              <a:ext cx="373450" cy="81150"/>
              <a:chOff x="2525450" y="2667625"/>
              <a:chExt cx="373450" cy="81150"/>
            </a:xfrm>
          </p:grpSpPr>
          <p:sp>
            <p:nvSpPr>
              <p:cNvPr id="8323" name="Google Shape;8323;p50"/>
              <p:cNvSpPr/>
              <p:nvPr/>
            </p:nvSpPr>
            <p:spPr>
              <a:xfrm>
                <a:off x="2525450" y="2667625"/>
                <a:ext cx="36800" cy="81150"/>
              </a:xfrm>
              <a:custGeom>
                <a:rect b="b" l="l" r="r" t="t"/>
                <a:pathLst>
                  <a:path extrusionOk="0" h="3246" w="1472">
                    <a:moveTo>
                      <a:pt x="0" y="0"/>
                    </a:moveTo>
                    <a:lnTo>
                      <a:pt x="0" y="3246"/>
                    </a:lnTo>
                    <a:lnTo>
                      <a:pt x="1472" y="3246"/>
                    </a:lnTo>
                    <a:lnTo>
                      <a:pt x="1472"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50"/>
              <p:cNvSpPr/>
              <p:nvPr/>
            </p:nvSpPr>
            <p:spPr>
              <a:xfrm>
                <a:off x="2562225" y="2667625"/>
                <a:ext cx="52500" cy="81150"/>
              </a:xfrm>
              <a:custGeom>
                <a:rect b="b" l="l" r="r" t="t"/>
                <a:pathLst>
                  <a:path extrusionOk="0" h="3246" w="2100">
                    <a:moveTo>
                      <a:pt x="1" y="0"/>
                    </a:moveTo>
                    <a:lnTo>
                      <a:pt x="1" y="3246"/>
                    </a:lnTo>
                    <a:lnTo>
                      <a:pt x="2100" y="3246"/>
                    </a:lnTo>
                    <a:lnTo>
                      <a:pt x="210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50"/>
              <p:cNvSpPr/>
              <p:nvPr/>
            </p:nvSpPr>
            <p:spPr>
              <a:xfrm>
                <a:off x="2614150" y="2667625"/>
                <a:ext cx="284750" cy="81150"/>
              </a:xfrm>
              <a:custGeom>
                <a:rect b="b" l="l" r="r" t="t"/>
                <a:pathLst>
                  <a:path extrusionOk="0" h="3246" w="11390">
                    <a:moveTo>
                      <a:pt x="1" y="0"/>
                    </a:moveTo>
                    <a:lnTo>
                      <a:pt x="1" y="3246"/>
                    </a:lnTo>
                    <a:lnTo>
                      <a:pt x="9824" y="3246"/>
                    </a:lnTo>
                    <a:lnTo>
                      <a:pt x="11389" y="1623"/>
                    </a:lnTo>
                    <a:lnTo>
                      <a:pt x="982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26" name="Google Shape;8326;p50"/>
          <p:cNvGrpSpPr/>
          <p:nvPr/>
        </p:nvGrpSpPr>
        <p:grpSpPr>
          <a:xfrm>
            <a:off x="2021992" y="1229434"/>
            <a:ext cx="706335" cy="255548"/>
            <a:chOff x="2600813" y="2069700"/>
            <a:chExt cx="448638" cy="162325"/>
          </a:xfrm>
        </p:grpSpPr>
        <p:sp>
          <p:nvSpPr>
            <p:cNvPr id="8327" name="Google Shape;8327;p50"/>
            <p:cNvSpPr/>
            <p:nvPr/>
          </p:nvSpPr>
          <p:spPr>
            <a:xfrm>
              <a:off x="2803300" y="2069700"/>
              <a:ext cx="246150" cy="162325"/>
            </a:xfrm>
            <a:custGeom>
              <a:rect b="b" l="l" r="r" t="t"/>
              <a:pathLst>
                <a:path extrusionOk="0" h="6493" w="9846">
                  <a:moveTo>
                    <a:pt x="1" y="1"/>
                  </a:moveTo>
                  <a:lnTo>
                    <a:pt x="1" y="6492"/>
                  </a:lnTo>
                  <a:lnTo>
                    <a:pt x="9103" y="6492"/>
                  </a:lnTo>
                  <a:lnTo>
                    <a:pt x="9103" y="3066"/>
                  </a:lnTo>
                  <a:lnTo>
                    <a:pt x="9391" y="3066"/>
                  </a:lnTo>
                  <a:cubicBezTo>
                    <a:pt x="9644" y="3066"/>
                    <a:pt x="9846" y="2864"/>
                    <a:pt x="9846" y="2619"/>
                  </a:cubicBezTo>
                  <a:lnTo>
                    <a:pt x="9846" y="455"/>
                  </a:lnTo>
                  <a:cubicBezTo>
                    <a:pt x="9846" y="203"/>
                    <a:pt x="9644" y="1"/>
                    <a:pt x="93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50"/>
            <p:cNvSpPr/>
            <p:nvPr/>
          </p:nvSpPr>
          <p:spPr>
            <a:xfrm>
              <a:off x="2600813" y="2069700"/>
              <a:ext cx="246150" cy="162325"/>
            </a:xfrm>
            <a:custGeom>
              <a:rect b="b" l="l" r="r" t="t"/>
              <a:pathLst>
                <a:path extrusionOk="0" h="6493" w="9846">
                  <a:moveTo>
                    <a:pt x="0" y="1"/>
                  </a:moveTo>
                  <a:lnTo>
                    <a:pt x="0" y="6492"/>
                  </a:lnTo>
                  <a:lnTo>
                    <a:pt x="9391" y="6492"/>
                  </a:lnTo>
                  <a:cubicBezTo>
                    <a:pt x="9643" y="6492"/>
                    <a:pt x="9845" y="6290"/>
                    <a:pt x="9845" y="6045"/>
                  </a:cubicBezTo>
                  <a:lnTo>
                    <a:pt x="9845" y="3881"/>
                  </a:lnTo>
                  <a:cubicBezTo>
                    <a:pt x="9845" y="3629"/>
                    <a:pt x="9643" y="3427"/>
                    <a:pt x="9391" y="3427"/>
                  </a:cubicBezTo>
                  <a:lnTo>
                    <a:pt x="9109" y="3427"/>
                  </a:lnTo>
                  <a:lnTo>
                    <a:pt x="9109"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9" name="Google Shape;8329;p50"/>
          <p:cNvGrpSpPr/>
          <p:nvPr/>
        </p:nvGrpSpPr>
        <p:grpSpPr>
          <a:xfrm>
            <a:off x="2675987" y="1475531"/>
            <a:ext cx="355485" cy="330727"/>
            <a:chOff x="3631100" y="1774000"/>
            <a:chExt cx="380850" cy="354325"/>
          </a:xfrm>
        </p:grpSpPr>
        <p:grpSp>
          <p:nvGrpSpPr>
            <p:cNvPr id="8330" name="Google Shape;8330;p50"/>
            <p:cNvGrpSpPr/>
            <p:nvPr/>
          </p:nvGrpSpPr>
          <p:grpSpPr>
            <a:xfrm>
              <a:off x="3750225" y="1774000"/>
              <a:ext cx="149575" cy="145525"/>
              <a:chOff x="3750225" y="1774000"/>
              <a:chExt cx="149575" cy="145525"/>
            </a:xfrm>
          </p:grpSpPr>
          <p:sp>
            <p:nvSpPr>
              <p:cNvPr id="8331" name="Google Shape;8331;p50"/>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50"/>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3" name="Google Shape;8333;p50"/>
            <p:cNvGrpSpPr/>
            <p:nvPr/>
          </p:nvGrpSpPr>
          <p:grpSpPr>
            <a:xfrm>
              <a:off x="3847850" y="1889150"/>
              <a:ext cx="164100" cy="145600"/>
              <a:chOff x="3847850" y="1889150"/>
              <a:chExt cx="164100" cy="145600"/>
            </a:xfrm>
          </p:grpSpPr>
          <p:sp>
            <p:nvSpPr>
              <p:cNvPr id="8334" name="Google Shape;8334;p50"/>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50"/>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6" name="Google Shape;8336;p50"/>
            <p:cNvGrpSpPr/>
            <p:nvPr/>
          </p:nvGrpSpPr>
          <p:grpSpPr>
            <a:xfrm>
              <a:off x="3631100" y="1866150"/>
              <a:ext cx="149875" cy="144800"/>
              <a:chOff x="3631100" y="1866150"/>
              <a:chExt cx="149875" cy="144800"/>
            </a:xfrm>
          </p:grpSpPr>
          <p:sp>
            <p:nvSpPr>
              <p:cNvPr id="8337" name="Google Shape;8337;p50"/>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50"/>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9" name="Google Shape;8339;p50"/>
            <p:cNvGrpSpPr/>
            <p:nvPr/>
          </p:nvGrpSpPr>
          <p:grpSpPr>
            <a:xfrm>
              <a:off x="3730650" y="1982800"/>
              <a:ext cx="149550" cy="145525"/>
              <a:chOff x="3730650" y="1982800"/>
              <a:chExt cx="149550" cy="145525"/>
            </a:xfrm>
          </p:grpSpPr>
          <p:sp>
            <p:nvSpPr>
              <p:cNvPr id="8340" name="Google Shape;8340;p50"/>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50"/>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42" name="Google Shape;8342;p50"/>
          <p:cNvGrpSpPr/>
          <p:nvPr/>
        </p:nvGrpSpPr>
        <p:grpSpPr>
          <a:xfrm rot="5400000">
            <a:off x="2116886" y="809455"/>
            <a:ext cx="215289" cy="452582"/>
            <a:chOff x="2506150" y="1152650"/>
            <a:chExt cx="230650" cy="484875"/>
          </a:xfrm>
        </p:grpSpPr>
        <p:sp>
          <p:nvSpPr>
            <p:cNvPr id="8343" name="Google Shape;8343;p50"/>
            <p:cNvSpPr/>
            <p:nvPr/>
          </p:nvSpPr>
          <p:spPr>
            <a:xfrm>
              <a:off x="2506150" y="1152650"/>
              <a:ext cx="115975" cy="484875"/>
            </a:xfrm>
            <a:custGeom>
              <a:rect b="b" l="l" r="r" t="t"/>
              <a:pathLst>
                <a:path extrusionOk="0" h="19395" w="4639">
                  <a:moveTo>
                    <a:pt x="1" y="0"/>
                  </a:moveTo>
                  <a:lnTo>
                    <a:pt x="1" y="14757"/>
                  </a:lnTo>
                  <a:cubicBezTo>
                    <a:pt x="1" y="17318"/>
                    <a:pt x="2078" y="19395"/>
                    <a:pt x="4638" y="19395"/>
                  </a:cubicBezTo>
                  <a:lnTo>
                    <a:pt x="4638" y="4645"/>
                  </a:lnTo>
                  <a:cubicBezTo>
                    <a:pt x="4638" y="2078"/>
                    <a:pt x="2561" y="0"/>
                    <a:pt x="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50"/>
            <p:cNvSpPr/>
            <p:nvPr/>
          </p:nvSpPr>
          <p:spPr>
            <a:xfrm>
              <a:off x="2620825" y="1152650"/>
              <a:ext cx="115975" cy="484875"/>
            </a:xfrm>
            <a:custGeom>
              <a:rect b="b" l="l" r="r" t="t"/>
              <a:pathLst>
                <a:path extrusionOk="0" h="19395" w="4639">
                  <a:moveTo>
                    <a:pt x="4638" y="0"/>
                  </a:moveTo>
                  <a:cubicBezTo>
                    <a:pt x="2078" y="0"/>
                    <a:pt x="1" y="2078"/>
                    <a:pt x="1" y="4645"/>
                  </a:cubicBezTo>
                  <a:lnTo>
                    <a:pt x="1" y="19395"/>
                  </a:lnTo>
                  <a:cubicBezTo>
                    <a:pt x="2561" y="19395"/>
                    <a:pt x="4638" y="17318"/>
                    <a:pt x="4638" y="14757"/>
                  </a:cubicBezTo>
                  <a:lnTo>
                    <a:pt x="463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5" name="Google Shape;8345;p50"/>
          <p:cNvGrpSpPr/>
          <p:nvPr/>
        </p:nvGrpSpPr>
        <p:grpSpPr>
          <a:xfrm>
            <a:off x="6808184" y="966414"/>
            <a:ext cx="610130" cy="38431"/>
            <a:chOff x="2521850" y="1810250"/>
            <a:chExt cx="540225" cy="34025"/>
          </a:xfrm>
        </p:grpSpPr>
        <p:sp>
          <p:nvSpPr>
            <p:cNvPr id="8346" name="Google Shape;8346;p50"/>
            <p:cNvSpPr/>
            <p:nvPr/>
          </p:nvSpPr>
          <p:spPr>
            <a:xfrm>
              <a:off x="3022550" y="1810250"/>
              <a:ext cx="39525" cy="34025"/>
            </a:xfrm>
            <a:custGeom>
              <a:rect b="b" l="l" r="r" t="t"/>
              <a:pathLst>
                <a:path extrusionOk="0" h="1361" w="1581">
                  <a:moveTo>
                    <a:pt x="903" y="0"/>
                  </a:moveTo>
                  <a:cubicBezTo>
                    <a:pt x="304" y="0"/>
                    <a:pt x="1" y="736"/>
                    <a:pt x="426" y="1161"/>
                  </a:cubicBezTo>
                  <a:cubicBezTo>
                    <a:pt x="564" y="1299"/>
                    <a:pt x="732" y="1360"/>
                    <a:pt x="898" y="1360"/>
                  </a:cubicBezTo>
                  <a:cubicBezTo>
                    <a:pt x="1246" y="1360"/>
                    <a:pt x="1580" y="1089"/>
                    <a:pt x="1580" y="678"/>
                  </a:cubicBezTo>
                  <a:cubicBezTo>
                    <a:pt x="1580" y="303"/>
                    <a:pt x="1278" y="0"/>
                    <a:pt x="9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50"/>
            <p:cNvSpPr/>
            <p:nvPr/>
          </p:nvSpPr>
          <p:spPr>
            <a:xfrm>
              <a:off x="2966850" y="1810250"/>
              <a:ext cx="39700" cy="34025"/>
            </a:xfrm>
            <a:custGeom>
              <a:rect b="b" l="l" r="r" t="t"/>
              <a:pathLst>
                <a:path extrusionOk="0" h="1361" w="1588">
                  <a:moveTo>
                    <a:pt x="909" y="0"/>
                  </a:moveTo>
                  <a:cubicBezTo>
                    <a:pt x="303" y="0"/>
                    <a:pt x="0" y="736"/>
                    <a:pt x="426" y="1161"/>
                  </a:cubicBezTo>
                  <a:cubicBezTo>
                    <a:pt x="563" y="1299"/>
                    <a:pt x="733" y="1360"/>
                    <a:pt x="899" y="1360"/>
                  </a:cubicBezTo>
                  <a:cubicBezTo>
                    <a:pt x="1249" y="1360"/>
                    <a:pt x="1587" y="1089"/>
                    <a:pt x="1587" y="678"/>
                  </a:cubicBezTo>
                  <a:cubicBezTo>
                    <a:pt x="1587" y="303"/>
                    <a:pt x="1284" y="0"/>
                    <a:pt x="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50"/>
            <p:cNvSpPr/>
            <p:nvPr/>
          </p:nvSpPr>
          <p:spPr>
            <a:xfrm>
              <a:off x="2911125" y="1810250"/>
              <a:ext cx="39700" cy="34025"/>
            </a:xfrm>
            <a:custGeom>
              <a:rect b="b" l="l" r="r" t="t"/>
              <a:pathLst>
                <a:path extrusionOk="0" h="1361" w="1588">
                  <a:moveTo>
                    <a:pt x="909" y="0"/>
                  </a:moveTo>
                  <a:cubicBezTo>
                    <a:pt x="304" y="0"/>
                    <a:pt x="1" y="736"/>
                    <a:pt x="433" y="1161"/>
                  </a:cubicBezTo>
                  <a:cubicBezTo>
                    <a:pt x="571" y="1299"/>
                    <a:pt x="739" y="1360"/>
                    <a:pt x="905" y="1360"/>
                  </a:cubicBezTo>
                  <a:cubicBezTo>
                    <a:pt x="1253" y="1360"/>
                    <a:pt x="1587" y="1089"/>
                    <a:pt x="1587" y="678"/>
                  </a:cubicBezTo>
                  <a:cubicBezTo>
                    <a:pt x="1587" y="303"/>
                    <a:pt x="1285" y="0"/>
                    <a:pt x="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50"/>
            <p:cNvSpPr/>
            <p:nvPr/>
          </p:nvSpPr>
          <p:spPr>
            <a:xfrm>
              <a:off x="2855600" y="1810250"/>
              <a:ext cx="39700" cy="34025"/>
            </a:xfrm>
            <a:custGeom>
              <a:rect b="b" l="l" r="r" t="t"/>
              <a:pathLst>
                <a:path extrusionOk="0" h="1361" w="1588">
                  <a:moveTo>
                    <a:pt x="909" y="0"/>
                  </a:moveTo>
                  <a:cubicBezTo>
                    <a:pt x="303" y="0"/>
                    <a:pt x="0" y="736"/>
                    <a:pt x="426" y="1161"/>
                  </a:cubicBezTo>
                  <a:cubicBezTo>
                    <a:pt x="563" y="1299"/>
                    <a:pt x="732" y="1360"/>
                    <a:pt x="899" y="1360"/>
                  </a:cubicBezTo>
                  <a:cubicBezTo>
                    <a:pt x="1249" y="1360"/>
                    <a:pt x="1587" y="1089"/>
                    <a:pt x="1587" y="678"/>
                  </a:cubicBezTo>
                  <a:cubicBezTo>
                    <a:pt x="1587" y="303"/>
                    <a:pt x="1277" y="0"/>
                    <a:pt x="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50"/>
            <p:cNvSpPr/>
            <p:nvPr/>
          </p:nvSpPr>
          <p:spPr>
            <a:xfrm>
              <a:off x="2799875" y="1810250"/>
              <a:ext cx="39700" cy="34025"/>
            </a:xfrm>
            <a:custGeom>
              <a:rect b="b" l="l" r="r" t="t"/>
              <a:pathLst>
                <a:path extrusionOk="0" h="1361" w="1588">
                  <a:moveTo>
                    <a:pt x="909" y="0"/>
                  </a:moveTo>
                  <a:cubicBezTo>
                    <a:pt x="304" y="0"/>
                    <a:pt x="1" y="736"/>
                    <a:pt x="426" y="1161"/>
                  </a:cubicBezTo>
                  <a:cubicBezTo>
                    <a:pt x="566" y="1299"/>
                    <a:pt x="736" y="1360"/>
                    <a:pt x="903" y="1360"/>
                  </a:cubicBezTo>
                  <a:cubicBezTo>
                    <a:pt x="1253" y="1360"/>
                    <a:pt x="1587" y="1089"/>
                    <a:pt x="1587" y="678"/>
                  </a:cubicBezTo>
                  <a:cubicBezTo>
                    <a:pt x="1587" y="310"/>
                    <a:pt x="1284" y="0"/>
                    <a:pt x="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50"/>
            <p:cNvSpPr/>
            <p:nvPr/>
          </p:nvSpPr>
          <p:spPr>
            <a:xfrm>
              <a:off x="2744350" y="1810250"/>
              <a:ext cx="39500" cy="34025"/>
            </a:xfrm>
            <a:custGeom>
              <a:rect b="b" l="l" r="r" t="t"/>
              <a:pathLst>
                <a:path extrusionOk="0" h="1361" w="1580">
                  <a:moveTo>
                    <a:pt x="902" y="0"/>
                  </a:moveTo>
                  <a:cubicBezTo>
                    <a:pt x="303" y="0"/>
                    <a:pt x="0" y="736"/>
                    <a:pt x="426" y="1161"/>
                  </a:cubicBezTo>
                  <a:cubicBezTo>
                    <a:pt x="563" y="1299"/>
                    <a:pt x="732" y="1360"/>
                    <a:pt x="897" y="1360"/>
                  </a:cubicBezTo>
                  <a:cubicBezTo>
                    <a:pt x="1245" y="1360"/>
                    <a:pt x="1580" y="1089"/>
                    <a:pt x="1580" y="678"/>
                  </a:cubicBezTo>
                  <a:cubicBezTo>
                    <a:pt x="1580" y="310"/>
                    <a:pt x="1277" y="0"/>
                    <a:pt x="90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50"/>
            <p:cNvSpPr/>
            <p:nvPr/>
          </p:nvSpPr>
          <p:spPr>
            <a:xfrm>
              <a:off x="2688625" y="1810250"/>
              <a:ext cx="39700" cy="34025"/>
            </a:xfrm>
            <a:custGeom>
              <a:rect b="b" l="l" r="r" t="t"/>
              <a:pathLst>
                <a:path extrusionOk="0" h="1361" w="1588">
                  <a:moveTo>
                    <a:pt x="909" y="0"/>
                  </a:moveTo>
                  <a:cubicBezTo>
                    <a:pt x="304" y="0"/>
                    <a:pt x="1" y="736"/>
                    <a:pt x="426" y="1161"/>
                  </a:cubicBezTo>
                  <a:cubicBezTo>
                    <a:pt x="563" y="1299"/>
                    <a:pt x="733" y="1360"/>
                    <a:pt x="899" y="1360"/>
                  </a:cubicBezTo>
                  <a:cubicBezTo>
                    <a:pt x="1250" y="1360"/>
                    <a:pt x="1587" y="1089"/>
                    <a:pt x="1587" y="678"/>
                  </a:cubicBezTo>
                  <a:cubicBezTo>
                    <a:pt x="1587" y="303"/>
                    <a:pt x="1277" y="0"/>
                    <a:pt x="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50"/>
            <p:cNvSpPr/>
            <p:nvPr/>
          </p:nvSpPr>
          <p:spPr>
            <a:xfrm>
              <a:off x="2632900" y="1810250"/>
              <a:ext cx="39700" cy="34025"/>
            </a:xfrm>
            <a:custGeom>
              <a:rect b="b" l="l" r="r" t="t"/>
              <a:pathLst>
                <a:path extrusionOk="0" h="1361" w="1588">
                  <a:moveTo>
                    <a:pt x="910" y="0"/>
                  </a:moveTo>
                  <a:cubicBezTo>
                    <a:pt x="304" y="0"/>
                    <a:pt x="1" y="736"/>
                    <a:pt x="434" y="1161"/>
                  </a:cubicBezTo>
                  <a:cubicBezTo>
                    <a:pt x="571" y="1299"/>
                    <a:pt x="740" y="1360"/>
                    <a:pt x="905" y="1360"/>
                  </a:cubicBezTo>
                  <a:cubicBezTo>
                    <a:pt x="1253" y="1360"/>
                    <a:pt x="1588" y="1089"/>
                    <a:pt x="1588" y="678"/>
                  </a:cubicBezTo>
                  <a:cubicBezTo>
                    <a:pt x="1588" y="303"/>
                    <a:pt x="1285" y="0"/>
                    <a:pt x="91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50"/>
            <p:cNvSpPr/>
            <p:nvPr/>
          </p:nvSpPr>
          <p:spPr>
            <a:xfrm>
              <a:off x="2577375" y="1810250"/>
              <a:ext cx="39700" cy="34025"/>
            </a:xfrm>
            <a:custGeom>
              <a:rect b="b" l="l" r="r" t="t"/>
              <a:pathLst>
                <a:path extrusionOk="0" h="1361" w="1588">
                  <a:moveTo>
                    <a:pt x="909" y="0"/>
                  </a:moveTo>
                  <a:cubicBezTo>
                    <a:pt x="303" y="0"/>
                    <a:pt x="1" y="736"/>
                    <a:pt x="426" y="1161"/>
                  </a:cubicBezTo>
                  <a:cubicBezTo>
                    <a:pt x="563" y="1299"/>
                    <a:pt x="733" y="1360"/>
                    <a:pt x="899" y="1360"/>
                  </a:cubicBezTo>
                  <a:cubicBezTo>
                    <a:pt x="1250" y="1360"/>
                    <a:pt x="1587" y="1089"/>
                    <a:pt x="1587" y="678"/>
                  </a:cubicBezTo>
                  <a:cubicBezTo>
                    <a:pt x="1587" y="303"/>
                    <a:pt x="1277" y="0"/>
                    <a:pt x="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50"/>
            <p:cNvSpPr/>
            <p:nvPr/>
          </p:nvSpPr>
          <p:spPr>
            <a:xfrm>
              <a:off x="2521850" y="1810250"/>
              <a:ext cx="39675" cy="34025"/>
            </a:xfrm>
            <a:custGeom>
              <a:rect b="b" l="l" r="r" t="t"/>
              <a:pathLst>
                <a:path extrusionOk="0" h="1361" w="1587">
                  <a:moveTo>
                    <a:pt x="909" y="0"/>
                  </a:moveTo>
                  <a:cubicBezTo>
                    <a:pt x="303" y="0"/>
                    <a:pt x="0" y="736"/>
                    <a:pt x="426" y="1161"/>
                  </a:cubicBezTo>
                  <a:cubicBezTo>
                    <a:pt x="563" y="1299"/>
                    <a:pt x="732" y="1360"/>
                    <a:pt x="899" y="1360"/>
                  </a:cubicBezTo>
                  <a:cubicBezTo>
                    <a:pt x="1249" y="1360"/>
                    <a:pt x="1587" y="1089"/>
                    <a:pt x="1587" y="678"/>
                  </a:cubicBezTo>
                  <a:cubicBezTo>
                    <a:pt x="1587" y="303"/>
                    <a:pt x="1277" y="0"/>
                    <a:pt x="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6" name="Google Shape;8356;p50"/>
          <p:cNvGrpSpPr/>
          <p:nvPr/>
        </p:nvGrpSpPr>
        <p:grpSpPr>
          <a:xfrm>
            <a:off x="2863397" y="1225875"/>
            <a:ext cx="623130" cy="439024"/>
            <a:chOff x="2196556" y="2995700"/>
            <a:chExt cx="636756" cy="448625"/>
          </a:xfrm>
        </p:grpSpPr>
        <p:grpSp>
          <p:nvGrpSpPr>
            <p:cNvPr id="8357" name="Google Shape;8357;p50"/>
            <p:cNvGrpSpPr/>
            <p:nvPr/>
          </p:nvGrpSpPr>
          <p:grpSpPr>
            <a:xfrm flipH="1">
              <a:off x="2437481" y="3288975"/>
              <a:ext cx="226125" cy="154175"/>
              <a:chOff x="4472075" y="2905100"/>
              <a:chExt cx="226125" cy="154175"/>
            </a:xfrm>
          </p:grpSpPr>
          <p:sp>
            <p:nvSpPr>
              <p:cNvPr id="8358" name="Google Shape;8358;p50"/>
              <p:cNvSpPr/>
              <p:nvPr/>
            </p:nvSpPr>
            <p:spPr>
              <a:xfrm>
                <a:off x="4472075" y="2905100"/>
                <a:ext cx="226125" cy="154175"/>
              </a:xfrm>
              <a:custGeom>
                <a:rect b="b" l="l" r="r" t="t"/>
                <a:pathLst>
                  <a:path extrusionOk="0" h="6167" w="9045">
                    <a:moveTo>
                      <a:pt x="7076" y="0"/>
                    </a:moveTo>
                    <a:lnTo>
                      <a:pt x="7076" y="1298"/>
                    </a:lnTo>
                    <a:lnTo>
                      <a:pt x="0" y="1298"/>
                    </a:lnTo>
                    <a:lnTo>
                      <a:pt x="0" y="4861"/>
                    </a:lnTo>
                    <a:lnTo>
                      <a:pt x="7076" y="4861"/>
                    </a:lnTo>
                    <a:lnTo>
                      <a:pt x="7076" y="6167"/>
                    </a:lnTo>
                    <a:lnTo>
                      <a:pt x="9045" y="3080"/>
                    </a:lnTo>
                    <a:lnTo>
                      <a:pt x="707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50"/>
              <p:cNvSpPr/>
              <p:nvPr/>
            </p:nvSpPr>
            <p:spPr>
              <a:xfrm>
                <a:off x="4477144" y="2937638"/>
                <a:ext cx="69625" cy="89100"/>
              </a:xfrm>
              <a:custGeom>
                <a:rect b="b" l="l" r="r" t="t"/>
                <a:pathLst>
                  <a:path extrusionOk="0" h="3564" w="2785">
                    <a:moveTo>
                      <a:pt x="1" y="0"/>
                    </a:moveTo>
                    <a:lnTo>
                      <a:pt x="1" y="3563"/>
                    </a:lnTo>
                    <a:lnTo>
                      <a:pt x="1176" y="3563"/>
                    </a:lnTo>
                    <a:lnTo>
                      <a:pt x="2785" y="1782"/>
                    </a:lnTo>
                    <a:lnTo>
                      <a:pt x="117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0" name="Google Shape;8360;p50"/>
            <p:cNvGrpSpPr/>
            <p:nvPr/>
          </p:nvGrpSpPr>
          <p:grpSpPr>
            <a:xfrm>
              <a:off x="2196556" y="2995700"/>
              <a:ext cx="636756" cy="448625"/>
              <a:chOff x="4407819" y="2905100"/>
              <a:chExt cx="636756" cy="448625"/>
            </a:xfrm>
          </p:grpSpPr>
          <p:grpSp>
            <p:nvGrpSpPr>
              <p:cNvPr id="8361" name="Google Shape;8361;p50"/>
              <p:cNvGrpSpPr/>
              <p:nvPr/>
            </p:nvGrpSpPr>
            <p:grpSpPr>
              <a:xfrm>
                <a:off x="4825475" y="3136075"/>
                <a:ext cx="187000" cy="217650"/>
                <a:chOff x="4825475" y="3136075"/>
                <a:chExt cx="187000" cy="217650"/>
              </a:xfrm>
            </p:grpSpPr>
            <p:sp>
              <p:nvSpPr>
                <p:cNvPr id="8362" name="Google Shape;8362;p50"/>
                <p:cNvSpPr/>
                <p:nvPr/>
              </p:nvSpPr>
              <p:spPr>
                <a:xfrm>
                  <a:off x="4825475" y="3136075"/>
                  <a:ext cx="187000" cy="217650"/>
                </a:xfrm>
                <a:custGeom>
                  <a:rect b="b" l="l" r="r" t="t"/>
                  <a:pathLst>
                    <a:path extrusionOk="0" h="8706" w="7480">
                      <a:moveTo>
                        <a:pt x="3917" y="0"/>
                      </a:moveTo>
                      <a:cubicBezTo>
                        <a:pt x="3917" y="1630"/>
                        <a:pt x="3008" y="3123"/>
                        <a:pt x="1566" y="3880"/>
                      </a:cubicBezTo>
                      <a:lnTo>
                        <a:pt x="1321" y="2662"/>
                      </a:lnTo>
                      <a:lnTo>
                        <a:pt x="1" y="6073"/>
                      </a:lnTo>
                      <a:lnTo>
                        <a:pt x="2532" y="8706"/>
                      </a:lnTo>
                      <a:lnTo>
                        <a:pt x="2532" y="8706"/>
                      </a:lnTo>
                      <a:lnTo>
                        <a:pt x="2287" y="7451"/>
                      </a:lnTo>
                      <a:cubicBezTo>
                        <a:pt x="5403" y="6304"/>
                        <a:pt x="7473" y="3325"/>
                        <a:pt x="74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50"/>
                <p:cNvSpPr/>
                <p:nvPr/>
              </p:nvSpPr>
              <p:spPr>
                <a:xfrm>
                  <a:off x="4920150" y="3136075"/>
                  <a:ext cx="92325" cy="69425"/>
                </a:xfrm>
                <a:custGeom>
                  <a:rect b="b" l="l" r="r" t="t"/>
                  <a:pathLst>
                    <a:path extrusionOk="0" h="2777" w="3693">
                      <a:moveTo>
                        <a:pt x="130" y="0"/>
                      </a:moveTo>
                      <a:cubicBezTo>
                        <a:pt x="130" y="361"/>
                        <a:pt x="87" y="721"/>
                        <a:pt x="0" y="1068"/>
                      </a:cubicBezTo>
                      <a:lnTo>
                        <a:pt x="1897" y="2777"/>
                      </a:lnTo>
                      <a:lnTo>
                        <a:pt x="3592" y="1248"/>
                      </a:lnTo>
                      <a:cubicBezTo>
                        <a:pt x="3657" y="837"/>
                        <a:pt x="3693" y="419"/>
                        <a:pt x="3693"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4" name="Google Shape;8364;p50"/>
              <p:cNvGrpSpPr/>
              <p:nvPr/>
            </p:nvGrpSpPr>
            <p:grpSpPr>
              <a:xfrm>
                <a:off x="4882275" y="2949625"/>
                <a:ext cx="162300" cy="235875"/>
                <a:chOff x="4882275" y="2949625"/>
                <a:chExt cx="162300" cy="235875"/>
              </a:xfrm>
            </p:grpSpPr>
            <p:sp>
              <p:nvSpPr>
                <p:cNvPr id="8365" name="Google Shape;8365;p50"/>
                <p:cNvSpPr/>
                <p:nvPr/>
              </p:nvSpPr>
              <p:spPr>
                <a:xfrm>
                  <a:off x="4882275" y="2949625"/>
                  <a:ext cx="162300" cy="235875"/>
                </a:xfrm>
                <a:custGeom>
                  <a:rect b="b" l="l" r="r" t="t"/>
                  <a:pathLst>
                    <a:path extrusionOk="0" h="9435" w="6492">
                      <a:moveTo>
                        <a:pt x="1" y="1"/>
                      </a:moveTo>
                      <a:lnTo>
                        <a:pt x="1" y="4040"/>
                      </a:lnTo>
                      <a:cubicBezTo>
                        <a:pt x="1039" y="4869"/>
                        <a:pt x="1652" y="6131"/>
                        <a:pt x="1645" y="7465"/>
                      </a:cubicBezTo>
                      <a:lnTo>
                        <a:pt x="325" y="7465"/>
                      </a:lnTo>
                      <a:lnTo>
                        <a:pt x="3412" y="9434"/>
                      </a:lnTo>
                      <a:lnTo>
                        <a:pt x="6492" y="7465"/>
                      </a:lnTo>
                      <a:lnTo>
                        <a:pt x="5208" y="7458"/>
                      </a:lnTo>
                      <a:cubicBezTo>
                        <a:pt x="5201" y="4126"/>
                        <a:pt x="3124" y="1155"/>
                        <a:pt x="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50"/>
                <p:cNvSpPr/>
                <p:nvPr/>
              </p:nvSpPr>
              <p:spPr>
                <a:xfrm>
                  <a:off x="4882275" y="2963875"/>
                  <a:ext cx="59525" cy="94500"/>
                </a:xfrm>
                <a:custGeom>
                  <a:rect b="b" l="l" r="r" t="t"/>
                  <a:pathLst>
                    <a:path extrusionOk="0" h="3780" w="2381">
                      <a:moveTo>
                        <a:pt x="1212" y="0"/>
                      </a:moveTo>
                      <a:lnTo>
                        <a:pt x="1" y="1825"/>
                      </a:lnTo>
                      <a:lnTo>
                        <a:pt x="1" y="3470"/>
                      </a:lnTo>
                      <a:cubicBezTo>
                        <a:pt x="123" y="3563"/>
                        <a:pt x="239" y="3671"/>
                        <a:pt x="347" y="3780"/>
                      </a:cubicBezTo>
                      <a:lnTo>
                        <a:pt x="2381" y="3253"/>
                      </a:lnTo>
                      <a:lnTo>
                        <a:pt x="1977" y="498"/>
                      </a:lnTo>
                      <a:cubicBezTo>
                        <a:pt x="1732" y="318"/>
                        <a:pt x="1479" y="152"/>
                        <a:pt x="12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7" name="Google Shape;8367;p50"/>
              <p:cNvGrpSpPr/>
              <p:nvPr/>
            </p:nvGrpSpPr>
            <p:grpSpPr>
              <a:xfrm>
                <a:off x="4705225" y="2937550"/>
                <a:ext cx="221425" cy="133450"/>
                <a:chOff x="4705225" y="2937550"/>
                <a:chExt cx="221425" cy="133450"/>
              </a:xfrm>
            </p:grpSpPr>
            <p:sp>
              <p:nvSpPr>
                <p:cNvPr id="8368" name="Google Shape;8368;p50"/>
                <p:cNvSpPr/>
                <p:nvPr/>
              </p:nvSpPr>
              <p:spPr>
                <a:xfrm>
                  <a:off x="4705225" y="2937550"/>
                  <a:ext cx="221425" cy="133450"/>
                </a:xfrm>
                <a:custGeom>
                  <a:rect b="b" l="l" r="r" t="t"/>
                  <a:pathLst>
                    <a:path extrusionOk="0" h="5338" w="8857">
                      <a:moveTo>
                        <a:pt x="0" y="0"/>
                      </a:moveTo>
                      <a:lnTo>
                        <a:pt x="0" y="3563"/>
                      </a:lnTo>
                      <a:lnTo>
                        <a:pt x="4349" y="3563"/>
                      </a:lnTo>
                      <a:cubicBezTo>
                        <a:pt x="5027" y="3563"/>
                        <a:pt x="5705" y="3722"/>
                        <a:pt x="6311" y="4032"/>
                      </a:cubicBezTo>
                      <a:lnTo>
                        <a:pt x="5438" y="5338"/>
                      </a:lnTo>
                      <a:lnTo>
                        <a:pt x="8792" y="3866"/>
                      </a:lnTo>
                      <a:lnTo>
                        <a:pt x="8857" y="202"/>
                      </a:lnTo>
                      <a:lnTo>
                        <a:pt x="8287" y="1053"/>
                      </a:lnTo>
                      <a:cubicBezTo>
                        <a:pt x="7905" y="830"/>
                        <a:pt x="7494" y="642"/>
                        <a:pt x="7075" y="484"/>
                      </a:cubicBezTo>
                      <a:cubicBezTo>
                        <a:pt x="6203" y="166"/>
                        <a:pt x="5280" y="0"/>
                        <a:pt x="4349"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50"/>
                <p:cNvSpPr/>
                <p:nvPr/>
              </p:nvSpPr>
              <p:spPr>
                <a:xfrm>
                  <a:off x="4705225" y="2937638"/>
                  <a:ext cx="69625" cy="89100"/>
                </a:xfrm>
                <a:custGeom>
                  <a:rect b="b" l="l" r="r" t="t"/>
                  <a:pathLst>
                    <a:path extrusionOk="0" h="3564" w="2785">
                      <a:moveTo>
                        <a:pt x="0" y="0"/>
                      </a:moveTo>
                      <a:lnTo>
                        <a:pt x="0" y="3563"/>
                      </a:lnTo>
                      <a:lnTo>
                        <a:pt x="1176" y="3563"/>
                      </a:lnTo>
                      <a:lnTo>
                        <a:pt x="2784" y="1782"/>
                      </a:lnTo>
                      <a:lnTo>
                        <a:pt x="1176"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0" name="Google Shape;8370;p50"/>
              <p:cNvGrpSpPr/>
              <p:nvPr/>
            </p:nvGrpSpPr>
            <p:grpSpPr>
              <a:xfrm>
                <a:off x="4528269" y="2905100"/>
                <a:ext cx="226125" cy="154175"/>
                <a:chOff x="4472075" y="2905100"/>
                <a:chExt cx="226125" cy="154175"/>
              </a:xfrm>
            </p:grpSpPr>
            <p:sp>
              <p:nvSpPr>
                <p:cNvPr id="8371" name="Google Shape;8371;p50"/>
                <p:cNvSpPr/>
                <p:nvPr/>
              </p:nvSpPr>
              <p:spPr>
                <a:xfrm>
                  <a:off x="4472075" y="2905100"/>
                  <a:ext cx="226125" cy="154175"/>
                </a:xfrm>
                <a:custGeom>
                  <a:rect b="b" l="l" r="r" t="t"/>
                  <a:pathLst>
                    <a:path extrusionOk="0" h="6167" w="9045">
                      <a:moveTo>
                        <a:pt x="7076" y="0"/>
                      </a:moveTo>
                      <a:lnTo>
                        <a:pt x="7076" y="1298"/>
                      </a:lnTo>
                      <a:lnTo>
                        <a:pt x="0" y="1298"/>
                      </a:lnTo>
                      <a:lnTo>
                        <a:pt x="0" y="4861"/>
                      </a:lnTo>
                      <a:lnTo>
                        <a:pt x="7076" y="4861"/>
                      </a:lnTo>
                      <a:lnTo>
                        <a:pt x="7076" y="6167"/>
                      </a:lnTo>
                      <a:lnTo>
                        <a:pt x="9045" y="3080"/>
                      </a:lnTo>
                      <a:lnTo>
                        <a:pt x="707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50"/>
                <p:cNvSpPr/>
                <p:nvPr/>
              </p:nvSpPr>
              <p:spPr>
                <a:xfrm>
                  <a:off x="4528325" y="2937638"/>
                  <a:ext cx="69625" cy="89100"/>
                </a:xfrm>
                <a:custGeom>
                  <a:rect b="b" l="l" r="r" t="t"/>
                  <a:pathLst>
                    <a:path extrusionOk="0" h="3564" w="2785">
                      <a:moveTo>
                        <a:pt x="1" y="0"/>
                      </a:moveTo>
                      <a:lnTo>
                        <a:pt x="1" y="3563"/>
                      </a:lnTo>
                      <a:lnTo>
                        <a:pt x="1176" y="3563"/>
                      </a:lnTo>
                      <a:lnTo>
                        <a:pt x="2785" y="1782"/>
                      </a:lnTo>
                      <a:lnTo>
                        <a:pt x="117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73" name="Google Shape;8373;p50"/>
              <p:cNvSpPr/>
              <p:nvPr/>
            </p:nvSpPr>
            <p:spPr>
              <a:xfrm>
                <a:off x="4407819" y="2905113"/>
                <a:ext cx="226125" cy="154175"/>
              </a:xfrm>
              <a:custGeom>
                <a:rect b="b" l="l" r="r" t="t"/>
                <a:pathLst>
                  <a:path extrusionOk="0" h="6167" w="9045">
                    <a:moveTo>
                      <a:pt x="7069" y="0"/>
                    </a:moveTo>
                    <a:lnTo>
                      <a:pt x="7069" y="1306"/>
                    </a:lnTo>
                    <a:lnTo>
                      <a:pt x="1118" y="1306"/>
                    </a:lnTo>
                    <a:cubicBezTo>
                      <a:pt x="498" y="1306"/>
                      <a:pt x="1" y="1810"/>
                      <a:pt x="1" y="2431"/>
                    </a:cubicBezTo>
                    <a:lnTo>
                      <a:pt x="1" y="3743"/>
                    </a:lnTo>
                    <a:cubicBezTo>
                      <a:pt x="1" y="4364"/>
                      <a:pt x="498" y="4868"/>
                      <a:pt x="1118" y="4868"/>
                    </a:cubicBezTo>
                    <a:lnTo>
                      <a:pt x="7069" y="4868"/>
                    </a:lnTo>
                    <a:lnTo>
                      <a:pt x="7069" y="6167"/>
                    </a:lnTo>
                    <a:lnTo>
                      <a:pt x="9045" y="3087"/>
                    </a:lnTo>
                    <a:lnTo>
                      <a:pt x="706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74" name="Google Shape;8374;p50"/>
          <p:cNvGrpSpPr/>
          <p:nvPr/>
        </p:nvGrpSpPr>
        <p:grpSpPr>
          <a:xfrm>
            <a:off x="2901518" y="1717062"/>
            <a:ext cx="559226" cy="227878"/>
            <a:chOff x="5793270" y="3739034"/>
            <a:chExt cx="1174105" cy="478433"/>
          </a:xfrm>
        </p:grpSpPr>
        <p:grpSp>
          <p:nvGrpSpPr>
            <p:cNvPr id="8375" name="Google Shape;8375;p50"/>
            <p:cNvGrpSpPr/>
            <p:nvPr/>
          </p:nvGrpSpPr>
          <p:grpSpPr>
            <a:xfrm>
              <a:off x="5793269" y="3739034"/>
              <a:ext cx="368725" cy="478433"/>
              <a:chOff x="5793270" y="3739034"/>
              <a:chExt cx="368725" cy="478433"/>
            </a:xfrm>
          </p:grpSpPr>
          <p:sp>
            <p:nvSpPr>
              <p:cNvPr id="8376" name="Google Shape;8376;p50"/>
              <p:cNvSpPr/>
              <p:nvPr/>
            </p:nvSpPr>
            <p:spPr>
              <a:xfrm>
                <a:off x="6056582" y="3739034"/>
                <a:ext cx="105407" cy="207390"/>
              </a:xfrm>
              <a:custGeom>
                <a:rect b="b" l="l" r="r" t="t"/>
                <a:pathLst>
                  <a:path extrusionOk="0" h="9871" w="5017">
                    <a:moveTo>
                      <a:pt x="2503" y="0"/>
                    </a:moveTo>
                    <a:lnTo>
                      <a:pt x="1" y="2399"/>
                    </a:lnTo>
                    <a:lnTo>
                      <a:pt x="1" y="9871"/>
                    </a:lnTo>
                    <a:lnTo>
                      <a:pt x="5017" y="9871"/>
                    </a:lnTo>
                    <a:lnTo>
                      <a:pt x="5017" y="2399"/>
                    </a:lnTo>
                    <a:lnTo>
                      <a:pt x="2503"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50"/>
              <p:cNvSpPr/>
              <p:nvPr/>
            </p:nvSpPr>
            <p:spPr>
              <a:xfrm>
                <a:off x="5793270" y="3946398"/>
                <a:ext cx="368725" cy="105407"/>
              </a:xfrm>
              <a:custGeom>
                <a:rect b="b" l="l" r="r" t="t"/>
                <a:pathLst>
                  <a:path extrusionOk="0" h="5017" w="17550">
                    <a:moveTo>
                      <a:pt x="12534" y="1"/>
                    </a:moveTo>
                    <a:lnTo>
                      <a:pt x="1" y="5016"/>
                    </a:lnTo>
                    <a:lnTo>
                      <a:pt x="10032" y="5016"/>
                    </a:lnTo>
                    <a:lnTo>
                      <a:pt x="175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50"/>
              <p:cNvSpPr/>
              <p:nvPr/>
            </p:nvSpPr>
            <p:spPr>
              <a:xfrm>
                <a:off x="5793269" y="4051782"/>
                <a:ext cx="210772" cy="165685"/>
              </a:xfrm>
              <a:custGeom>
                <a:rect b="b" l="l" r="r" t="t"/>
                <a:pathLst>
                  <a:path extrusionOk="0" h="7886" w="10032">
                    <a:moveTo>
                      <a:pt x="1" y="0"/>
                    </a:moveTo>
                    <a:lnTo>
                      <a:pt x="1" y="7885"/>
                    </a:lnTo>
                    <a:lnTo>
                      <a:pt x="10032" y="7885"/>
                    </a:lnTo>
                    <a:lnTo>
                      <a:pt x="10032"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9" name="Google Shape;8379;p50"/>
            <p:cNvGrpSpPr/>
            <p:nvPr/>
          </p:nvGrpSpPr>
          <p:grpSpPr>
            <a:xfrm>
              <a:off x="6034165" y="3739034"/>
              <a:ext cx="263339" cy="478433"/>
              <a:chOff x="6034165" y="3739034"/>
              <a:chExt cx="263339" cy="478433"/>
            </a:xfrm>
          </p:grpSpPr>
          <p:sp>
            <p:nvSpPr>
              <p:cNvPr id="8380" name="Google Shape;8380;p50"/>
              <p:cNvSpPr/>
              <p:nvPr/>
            </p:nvSpPr>
            <p:spPr>
              <a:xfrm>
                <a:off x="6034165" y="3946398"/>
                <a:ext cx="263339" cy="105407"/>
              </a:xfrm>
              <a:custGeom>
                <a:rect b="b" l="l" r="r" t="t"/>
                <a:pathLst>
                  <a:path extrusionOk="0" h="5017" w="12534">
                    <a:moveTo>
                      <a:pt x="7518" y="1"/>
                    </a:moveTo>
                    <a:lnTo>
                      <a:pt x="1" y="5016"/>
                    </a:lnTo>
                    <a:lnTo>
                      <a:pt x="10020" y="5016"/>
                    </a:lnTo>
                    <a:lnTo>
                      <a:pt x="1253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50"/>
              <p:cNvSpPr/>
              <p:nvPr/>
            </p:nvSpPr>
            <p:spPr>
              <a:xfrm>
                <a:off x="6034165" y="4051782"/>
                <a:ext cx="210772" cy="165685"/>
              </a:xfrm>
              <a:custGeom>
                <a:rect b="b" l="l" r="r" t="t"/>
                <a:pathLst>
                  <a:path extrusionOk="0" h="7886" w="10032">
                    <a:moveTo>
                      <a:pt x="1" y="0"/>
                    </a:moveTo>
                    <a:lnTo>
                      <a:pt x="1" y="7885"/>
                    </a:lnTo>
                    <a:lnTo>
                      <a:pt x="10032" y="7885"/>
                    </a:lnTo>
                    <a:lnTo>
                      <a:pt x="10032"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50"/>
              <p:cNvSpPr/>
              <p:nvPr/>
            </p:nvSpPr>
            <p:spPr>
              <a:xfrm>
                <a:off x="6192094" y="3739034"/>
                <a:ext cx="105407" cy="207390"/>
              </a:xfrm>
              <a:custGeom>
                <a:rect b="b" l="l" r="r" t="t"/>
                <a:pathLst>
                  <a:path extrusionOk="0" h="9871" w="5017">
                    <a:moveTo>
                      <a:pt x="2503" y="0"/>
                    </a:moveTo>
                    <a:lnTo>
                      <a:pt x="1" y="2399"/>
                    </a:lnTo>
                    <a:lnTo>
                      <a:pt x="1" y="9871"/>
                    </a:lnTo>
                    <a:lnTo>
                      <a:pt x="5017" y="9871"/>
                    </a:lnTo>
                    <a:lnTo>
                      <a:pt x="5017" y="2399"/>
                    </a:lnTo>
                    <a:lnTo>
                      <a:pt x="25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3" name="Google Shape;8383;p50"/>
            <p:cNvGrpSpPr/>
            <p:nvPr/>
          </p:nvGrpSpPr>
          <p:grpSpPr>
            <a:xfrm>
              <a:off x="6274808" y="3739034"/>
              <a:ext cx="210793" cy="478433"/>
              <a:chOff x="6274808" y="3739034"/>
              <a:chExt cx="210793" cy="478433"/>
            </a:xfrm>
          </p:grpSpPr>
          <p:sp>
            <p:nvSpPr>
              <p:cNvPr id="8384" name="Google Shape;8384;p50"/>
              <p:cNvSpPr/>
              <p:nvPr/>
            </p:nvSpPr>
            <p:spPr>
              <a:xfrm>
                <a:off x="6274808" y="3946398"/>
                <a:ext cx="210793" cy="105407"/>
              </a:xfrm>
              <a:custGeom>
                <a:rect b="b" l="l" r="r" t="t"/>
                <a:pathLst>
                  <a:path extrusionOk="0" h="5017" w="10033">
                    <a:moveTo>
                      <a:pt x="2514" y="1"/>
                    </a:moveTo>
                    <a:lnTo>
                      <a:pt x="1" y="5016"/>
                    </a:lnTo>
                    <a:lnTo>
                      <a:pt x="10032" y="5016"/>
                    </a:lnTo>
                    <a:lnTo>
                      <a:pt x="753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50"/>
              <p:cNvSpPr/>
              <p:nvPr/>
            </p:nvSpPr>
            <p:spPr>
              <a:xfrm>
                <a:off x="6274808" y="4051782"/>
                <a:ext cx="210793" cy="165685"/>
              </a:xfrm>
              <a:custGeom>
                <a:rect b="b" l="l" r="r" t="t"/>
                <a:pathLst>
                  <a:path extrusionOk="0" h="7886" w="10033">
                    <a:moveTo>
                      <a:pt x="1" y="0"/>
                    </a:moveTo>
                    <a:lnTo>
                      <a:pt x="1" y="7885"/>
                    </a:lnTo>
                    <a:lnTo>
                      <a:pt x="10032" y="7885"/>
                    </a:lnTo>
                    <a:lnTo>
                      <a:pt x="10032"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50"/>
              <p:cNvSpPr/>
              <p:nvPr/>
            </p:nvSpPr>
            <p:spPr>
              <a:xfrm>
                <a:off x="6327607" y="3739034"/>
                <a:ext cx="105407" cy="207390"/>
              </a:xfrm>
              <a:custGeom>
                <a:rect b="b" l="l" r="r" t="t"/>
                <a:pathLst>
                  <a:path extrusionOk="0" h="9871" w="5017">
                    <a:moveTo>
                      <a:pt x="2503" y="0"/>
                    </a:moveTo>
                    <a:lnTo>
                      <a:pt x="1" y="2399"/>
                    </a:lnTo>
                    <a:lnTo>
                      <a:pt x="1" y="9871"/>
                    </a:lnTo>
                    <a:lnTo>
                      <a:pt x="5017" y="9871"/>
                    </a:lnTo>
                    <a:lnTo>
                      <a:pt x="5017" y="2399"/>
                    </a:lnTo>
                    <a:lnTo>
                      <a:pt x="2503"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7" name="Google Shape;8387;p50"/>
            <p:cNvGrpSpPr/>
            <p:nvPr/>
          </p:nvGrpSpPr>
          <p:grpSpPr>
            <a:xfrm>
              <a:off x="6463133" y="3739034"/>
              <a:ext cx="263344" cy="478433"/>
              <a:chOff x="6463133" y="3739034"/>
              <a:chExt cx="263344" cy="478433"/>
            </a:xfrm>
          </p:grpSpPr>
          <p:sp>
            <p:nvSpPr>
              <p:cNvPr id="8388" name="Google Shape;8388;p50"/>
              <p:cNvSpPr/>
              <p:nvPr/>
            </p:nvSpPr>
            <p:spPr>
              <a:xfrm>
                <a:off x="6463137" y="3946398"/>
                <a:ext cx="263339" cy="105407"/>
              </a:xfrm>
              <a:custGeom>
                <a:rect b="b" l="l" r="r" t="t"/>
                <a:pathLst>
                  <a:path extrusionOk="0" h="5017" w="12534">
                    <a:moveTo>
                      <a:pt x="1" y="1"/>
                    </a:moveTo>
                    <a:lnTo>
                      <a:pt x="2503" y="5016"/>
                    </a:lnTo>
                    <a:lnTo>
                      <a:pt x="12534" y="5016"/>
                    </a:lnTo>
                    <a:lnTo>
                      <a:pt x="5016"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50"/>
              <p:cNvSpPr/>
              <p:nvPr/>
            </p:nvSpPr>
            <p:spPr>
              <a:xfrm>
                <a:off x="6515703" y="4051782"/>
                <a:ext cx="210772" cy="165685"/>
              </a:xfrm>
              <a:custGeom>
                <a:rect b="b" l="l" r="r" t="t"/>
                <a:pathLst>
                  <a:path extrusionOk="0" h="7886" w="10032">
                    <a:moveTo>
                      <a:pt x="1" y="0"/>
                    </a:moveTo>
                    <a:lnTo>
                      <a:pt x="1" y="7885"/>
                    </a:lnTo>
                    <a:lnTo>
                      <a:pt x="10032" y="7885"/>
                    </a:lnTo>
                    <a:lnTo>
                      <a:pt x="10032"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50"/>
              <p:cNvSpPr/>
              <p:nvPr/>
            </p:nvSpPr>
            <p:spPr>
              <a:xfrm>
                <a:off x="6463133" y="3739034"/>
                <a:ext cx="105407" cy="207390"/>
              </a:xfrm>
              <a:custGeom>
                <a:rect b="b" l="l" r="r" t="t"/>
                <a:pathLst>
                  <a:path extrusionOk="0" h="9871" w="5017">
                    <a:moveTo>
                      <a:pt x="2503" y="0"/>
                    </a:moveTo>
                    <a:lnTo>
                      <a:pt x="1" y="2399"/>
                    </a:lnTo>
                    <a:lnTo>
                      <a:pt x="1" y="9871"/>
                    </a:lnTo>
                    <a:lnTo>
                      <a:pt x="5017" y="9871"/>
                    </a:lnTo>
                    <a:lnTo>
                      <a:pt x="5017" y="2399"/>
                    </a:lnTo>
                    <a:lnTo>
                      <a:pt x="25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1" name="Google Shape;8391;p50"/>
            <p:cNvGrpSpPr/>
            <p:nvPr/>
          </p:nvGrpSpPr>
          <p:grpSpPr>
            <a:xfrm>
              <a:off x="6598649" y="3739034"/>
              <a:ext cx="368726" cy="478433"/>
              <a:chOff x="6598649" y="3739034"/>
              <a:chExt cx="368726" cy="478433"/>
            </a:xfrm>
          </p:grpSpPr>
          <p:sp>
            <p:nvSpPr>
              <p:cNvPr id="8392" name="Google Shape;8392;p50"/>
              <p:cNvSpPr/>
              <p:nvPr/>
            </p:nvSpPr>
            <p:spPr>
              <a:xfrm>
                <a:off x="6598649" y="3946398"/>
                <a:ext cx="368726" cy="105407"/>
              </a:xfrm>
              <a:custGeom>
                <a:rect b="b" l="l" r="r" t="t"/>
                <a:pathLst>
                  <a:path extrusionOk="0" h="5017" w="17550">
                    <a:moveTo>
                      <a:pt x="1" y="1"/>
                    </a:moveTo>
                    <a:lnTo>
                      <a:pt x="7519" y="5016"/>
                    </a:lnTo>
                    <a:lnTo>
                      <a:pt x="17550" y="5016"/>
                    </a:lnTo>
                    <a:lnTo>
                      <a:pt x="501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50"/>
              <p:cNvSpPr/>
              <p:nvPr/>
            </p:nvSpPr>
            <p:spPr>
              <a:xfrm>
                <a:off x="6756599" y="4051782"/>
                <a:ext cx="210772" cy="165685"/>
              </a:xfrm>
              <a:custGeom>
                <a:rect b="b" l="l" r="r" t="t"/>
                <a:pathLst>
                  <a:path extrusionOk="0" h="7886" w="10032">
                    <a:moveTo>
                      <a:pt x="1" y="0"/>
                    </a:moveTo>
                    <a:lnTo>
                      <a:pt x="1" y="7885"/>
                    </a:lnTo>
                    <a:lnTo>
                      <a:pt x="10032" y="7885"/>
                    </a:lnTo>
                    <a:lnTo>
                      <a:pt x="10032"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50"/>
              <p:cNvSpPr/>
              <p:nvPr/>
            </p:nvSpPr>
            <p:spPr>
              <a:xfrm>
                <a:off x="6598659" y="3739034"/>
                <a:ext cx="105407" cy="207390"/>
              </a:xfrm>
              <a:custGeom>
                <a:rect b="b" l="l" r="r" t="t"/>
                <a:pathLst>
                  <a:path extrusionOk="0" h="9871" w="5017">
                    <a:moveTo>
                      <a:pt x="2503" y="0"/>
                    </a:moveTo>
                    <a:lnTo>
                      <a:pt x="1" y="2399"/>
                    </a:lnTo>
                    <a:lnTo>
                      <a:pt x="1" y="9871"/>
                    </a:lnTo>
                    <a:lnTo>
                      <a:pt x="5017" y="9871"/>
                    </a:lnTo>
                    <a:lnTo>
                      <a:pt x="5017" y="2399"/>
                    </a:lnTo>
                    <a:lnTo>
                      <a:pt x="2503"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95" name="Google Shape;8395;p50"/>
          <p:cNvGrpSpPr/>
          <p:nvPr/>
        </p:nvGrpSpPr>
        <p:grpSpPr>
          <a:xfrm>
            <a:off x="2031243" y="3779808"/>
            <a:ext cx="1453661" cy="366049"/>
            <a:chOff x="5778536" y="3183751"/>
            <a:chExt cx="1203561" cy="303071"/>
          </a:xfrm>
        </p:grpSpPr>
        <p:sp>
          <p:nvSpPr>
            <p:cNvPr id="8396" name="Google Shape;8396;p50"/>
            <p:cNvSpPr/>
            <p:nvPr/>
          </p:nvSpPr>
          <p:spPr>
            <a:xfrm>
              <a:off x="6866007" y="3457539"/>
              <a:ext cx="116090" cy="12876"/>
            </a:xfrm>
            <a:custGeom>
              <a:rect b="b" l="l" r="r" t="t"/>
              <a:pathLst>
                <a:path extrusionOk="0" h="186" w="1677">
                  <a:moveTo>
                    <a:pt x="1" y="0"/>
                  </a:moveTo>
                  <a:cubicBezTo>
                    <a:pt x="13" y="25"/>
                    <a:pt x="13" y="62"/>
                    <a:pt x="13" y="87"/>
                  </a:cubicBezTo>
                  <a:cubicBezTo>
                    <a:pt x="13" y="124"/>
                    <a:pt x="13" y="148"/>
                    <a:pt x="1" y="185"/>
                  </a:cubicBezTo>
                  <a:lnTo>
                    <a:pt x="1677" y="185"/>
                  </a:lnTo>
                  <a:lnTo>
                    <a:pt x="1677" y="0"/>
                  </a:lnTo>
                  <a:close/>
                </a:path>
              </a:pathLst>
            </a:custGeom>
            <a:solidFill>
              <a:srgbClr val="6B76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50"/>
            <p:cNvSpPr/>
            <p:nvPr/>
          </p:nvSpPr>
          <p:spPr>
            <a:xfrm>
              <a:off x="5943156" y="3457539"/>
              <a:ext cx="263609" cy="11976"/>
            </a:xfrm>
            <a:custGeom>
              <a:rect b="b" l="l" r="r" t="t"/>
              <a:pathLst>
                <a:path extrusionOk="0" h="173" w="3808">
                  <a:moveTo>
                    <a:pt x="12" y="0"/>
                  </a:moveTo>
                  <a:cubicBezTo>
                    <a:pt x="12" y="25"/>
                    <a:pt x="25" y="50"/>
                    <a:pt x="12" y="74"/>
                  </a:cubicBezTo>
                  <a:cubicBezTo>
                    <a:pt x="25" y="111"/>
                    <a:pt x="12" y="148"/>
                    <a:pt x="0" y="173"/>
                  </a:cubicBezTo>
                  <a:lnTo>
                    <a:pt x="3807" y="173"/>
                  </a:lnTo>
                  <a:cubicBezTo>
                    <a:pt x="3795" y="148"/>
                    <a:pt x="3783" y="111"/>
                    <a:pt x="3783" y="74"/>
                  </a:cubicBezTo>
                  <a:cubicBezTo>
                    <a:pt x="3783" y="50"/>
                    <a:pt x="3795" y="25"/>
                    <a:pt x="3795" y="0"/>
                  </a:cubicBezTo>
                  <a:close/>
                </a:path>
              </a:pathLst>
            </a:custGeom>
            <a:solidFill>
              <a:srgbClr val="6B76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50"/>
            <p:cNvSpPr/>
            <p:nvPr/>
          </p:nvSpPr>
          <p:spPr>
            <a:xfrm>
              <a:off x="6558090" y="3457539"/>
              <a:ext cx="261947" cy="11976"/>
            </a:xfrm>
            <a:custGeom>
              <a:rect b="b" l="l" r="r" t="t"/>
              <a:pathLst>
                <a:path extrusionOk="0" h="173" w="3784">
                  <a:moveTo>
                    <a:pt x="13" y="0"/>
                  </a:moveTo>
                  <a:cubicBezTo>
                    <a:pt x="13" y="25"/>
                    <a:pt x="13" y="50"/>
                    <a:pt x="26" y="74"/>
                  </a:cubicBezTo>
                  <a:cubicBezTo>
                    <a:pt x="13" y="111"/>
                    <a:pt x="13" y="148"/>
                    <a:pt x="1" y="173"/>
                  </a:cubicBezTo>
                  <a:lnTo>
                    <a:pt x="3784" y="173"/>
                  </a:lnTo>
                  <a:cubicBezTo>
                    <a:pt x="3771" y="148"/>
                    <a:pt x="3771" y="111"/>
                    <a:pt x="3771" y="74"/>
                  </a:cubicBezTo>
                  <a:cubicBezTo>
                    <a:pt x="3771" y="50"/>
                    <a:pt x="3771" y="25"/>
                    <a:pt x="3784" y="0"/>
                  </a:cubicBezTo>
                  <a:close/>
                </a:path>
              </a:pathLst>
            </a:custGeom>
            <a:solidFill>
              <a:srgbClr val="6B76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50"/>
            <p:cNvSpPr/>
            <p:nvPr/>
          </p:nvSpPr>
          <p:spPr>
            <a:xfrm>
              <a:off x="5778536" y="3457539"/>
              <a:ext cx="119482" cy="11976"/>
            </a:xfrm>
            <a:custGeom>
              <a:rect b="b" l="l" r="r" t="t"/>
              <a:pathLst>
                <a:path extrusionOk="0" h="173" w="1726">
                  <a:moveTo>
                    <a:pt x="0" y="0"/>
                  </a:moveTo>
                  <a:lnTo>
                    <a:pt x="0" y="173"/>
                  </a:lnTo>
                  <a:lnTo>
                    <a:pt x="1725" y="173"/>
                  </a:lnTo>
                  <a:cubicBezTo>
                    <a:pt x="1713" y="148"/>
                    <a:pt x="1713" y="111"/>
                    <a:pt x="1713" y="74"/>
                  </a:cubicBezTo>
                  <a:cubicBezTo>
                    <a:pt x="1713" y="50"/>
                    <a:pt x="1713" y="25"/>
                    <a:pt x="1725" y="0"/>
                  </a:cubicBezTo>
                  <a:close/>
                </a:path>
              </a:pathLst>
            </a:custGeom>
            <a:solidFill>
              <a:srgbClr val="6B76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50"/>
            <p:cNvSpPr/>
            <p:nvPr/>
          </p:nvSpPr>
          <p:spPr>
            <a:xfrm>
              <a:off x="6251904" y="3457539"/>
              <a:ext cx="261047" cy="11976"/>
            </a:xfrm>
            <a:custGeom>
              <a:rect b="b" l="l" r="r" t="t"/>
              <a:pathLst>
                <a:path extrusionOk="0" h="173" w="3771">
                  <a:moveTo>
                    <a:pt x="0" y="0"/>
                  </a:moveTo>
                  <a:cubicBezTo>
                    <a:pt x="13" y="25"/>
                    <a:pt x="13" y="50"/>
                    <a:pt x="13" y="74"/>
                  </a:cubicBezTo>
                  <a:cubicBezTo>
                    <a:pt x="13" y="111"/>
                    <a:pt x="13" y="148"/>
                    <a:pt x="0" y="173"/>
                  </a:cubicBezTo>
                  <a:lnTo>
                    <a:pt x="3771" y="173"/>
                  </a:lnTo>
                  <a:cubicBezTo>
                    <a:pt x="3759" y="148"/>
                    <a:pt x="3759" y="111"/>
                    <a:pt x="3759" y="74"/>
                  </a:cubicBezTo>
                  <a:cubicBezTo>
                    <a:pt x="3759" y="50"/>
                    <a:pt x="3759" y="25"/>
                    <a:pt x="3771" y="0"/>
                  </a:cubicBezTo>
                  <a:close/>
                </a:path>
              </a:pathLst>
            </a:custGeom>
            <a:solidFill>
              <a:srgbClr val="6B76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50"/>
            <p:cNvSpPr/>
            <p:nvPr/>
          </p:nvSpPr>
          <p:spPr>
            <a:xfrm>
              <a:off x="5827133" y="3187143"/>
              <a:ext cx="194522" cy="252533"/>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50"/>
            <p:cNvSpPr/>
            <p:nvPr/>
          </p:nvSpPr>
          <p:spPr>
            <a:xfrm>
              <a:off x="6132489" y="3183751"/>
              <a:ext cx="197084" cy="255925"/>
            </a:xfrm>
            <a:custGeom>
              <a:rect b="b" l="l" r="r" t="t"/>
              <a:pathLst>
                <a:path extrusionOk="0" h="3697" w="2847">
                  <a:moveTo>
                    <a:pt x="1402" y="290"/>
                  </a:moveTo>
                  <a:cubicBezTo>
                    <a:pt x="1667" y="290"/>
                    <a:pt x="1936" y="387"/>
                    <a:pt x="2157" y="604"/>
                  </a:cubicBezTo>
                  <a:cubicBezTo>
                    <a:pt x="2847" y="1294"/>
                    <a:pt x="2354" y="2465"/>
                    <a:pt x="1393" y="2465"/>
                  </a:cubicBezTo>
                  <a:cubicBezTo>
                    <a:pt x="789" y="2465"/>
                    <a:pt x="296" y="1984"/>
                    <a:pt x="296" y="1393"/>
                  </a:cubicBezTo>
                  <a:cubicBezTo>
                    <a:pt x="296" y="730"/>
                    <a:pt x="838" y="290"/>
                    <a:pt x="1402" y="290"/>
                  </a:cubicBezTo>
                  <a:close/>
                  <a:moveTo>
                    <a:pt x="1380" y="0"/>
                  </a:moveTo>
                  <a:cubicBezTo>
                    <a:pt x="617" y="0"/>
                    <a:pt x="1" y="641"/>
                    <a:pt x="25" y="1405"/>
                  </a:cubicBezTo>
                  <a:cubicBezTo>
                    <a:pt x="25" y="2452"/>
                    <a:pt x="1220" y="3561"/>
                    <a:pt x="1368" y="3697"/>
                  </a:cubicBezTo>
                  <a:lnTo>
                    <a:pt x="1405" y="3697"/>
                  </a:lnTo>
                  <a:cubicBezTo>
                    <a:pt x="1565" y="3549"/>
                    <a:pt x="2748" y="2502"/>
                    <a:pt x="2748" y="1405"/>
                  </a:cubicBezTo>
                  <a:cubicBezTo>
                    <a:pt x="2773" y="641"/>
                    <a:pt x="2157" y="0"/>
                    <a:pt x="138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50"/>
            <p:cNvSpPr/>
            <p:nvPr/>
          </p:nvSpPr>
          <p:spPr>
            <a:xfrm>
              <a:off x="6441237" y="3187143"/>
              <a:ext cx="195145" cy="252533"/>
            </a:xfrm>
            <a:custGeom>
              <a:rect b="b" l="l" r="r" t="t"/>
              <a:pathLst>
                <a:path extrusionOk="0" h="3648" w="2819">
                  <a:moveTo>
                    <a:pt x="1370" y="245"/>
                  </a:moveTo>
                  <a:cubicBezTo>
                    <a:pt x="1637" y="245"/>
                    <a:pt x="1910" y="345"/>
                    <a:pt x="2132" y="567"/>
                  </a:cubicBezTo>
                  <a:cubicBezTo>
                    <a:pt x="2819" y="1242"/>
                    <a:pt x="2335" y="2416"/>
                    <a:pt x="1371" y="2416"/>
                  </a:cubicBezTo>
                  <a:cubicBezTo>
                    <a:pt x="1366" y="2416"/>
                    <a:pt x="1361" y="2416"/>
                    <a:pt x="1356" y="2416"/>
                  </a:cubicBezTo>
                  <a:cubicBezTo>
                    <a:pt x="765" y="2416"/>
                    <a:pt x="284" y="1935"/>
                    <a:pt x="272" y="1344"/>
                  </a:cubicBezTo>
                  <a:cubicBezTo>
                    <a:pt x="272" y="684"/>
                    <a:pt x="809" y="245"/>
                    <a:pt x="1370" y="245"/>
                  </a:cubicBezTo>
                  <a:close/>
                  <a:moveTo>
                    <a:pt x="1369" y="1"/>
                  </a:moveTo>
                  <a:cubicBezTo>
                    <a:pt x="617" y="1"/>
                    <a:pt x="1" y="604"/>
                    <a:pt x="1" y="1356"/>
                  </a:cubicBezTo>
                  <a:cubicBezTo>
                    <a:pt x="1" y="2391"/>
                    <a:pt x="1196" y="3512"/>
                    <a:pt x="1344" y="3648"/>
                  </a:cubicBezTo>
                  <a:lnTo>
                    <a:pt x="1381" y="3648"/>
                  </a:lnTo>
                  <a:cubicBezTo>
                    <a:pt x="1541" y="3512"/>
                    <a:pt x="2724" y="2453"/>
                    <a:pt x="2724" y="1356"/>
                  </a:cubicBezTo>
                  <a:cubicBezTo>
                    <a:pt x="2724" y="604"/>
                    <a:pt x="2108" y="1"/>
                    <a:pt x="136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50"/>
            <p:cNvSpPr/>
            <p:nvPr/>
          </p:nvSpPr>
          <p:spPr>
            <a:xfrm>
              <a:off x="6749154" y="3187143"/>
              <a:ext cx="194591" cy="252533"/>
            </a:xfrm>
            <a:custGeom>
              <a:rect b="b" l="l" r="r" t="t"/>
              <a:pathLst>
                <a:path extrusionOk="0" h="3648" w="2811">
                  <a:moveTo>
                    <a:pt x="1366" y="241"/>
                  </a:moveTo>
                  <a:cubicBezTo>
                    <a:pt x="1630" y="241"/>
                    <a:pt x="1900" y="338"/>
                    <a:pt x="2120" y="555"/>
                  </a:cubicBezTo>
                  <a:cubicBezTo>
                    <a:pt x="2810" y="1245"/>
                    <a:pt x="2330" y="2416"/>
                    <a:pt x="1356" y="2416"/>
                  </a:cubicBezTo>
                  <a:cubicBezTo>
                    <a:pt x="765" y="2416"/>
                    <a:pt x="272" y="1935"/>
                    <a:pt x="272" y="1344"/>
                  </a:cubicBezTo>
                  <a:cubicBezTo>
                    <a:pt x="264" y="681"/>
                    <a:pt x="803" y="241"/>
                    <a:pt x="1366" y="241"/>
                  </a:cubicBezTo>
                  <a:close/>
                  <a:moveTo>
                    <a:pt x="1356" y="1"/>
                  </a:moveTo>
                  <a:cubicBezTo>
                    <a:pt x="605" y="1"/>
                    <a:pt x="1" y="604"/>
                    <a:pt x="1" y="1356"/>
                  </a:cubicBezTo>
                  <a:cubicBezTo>
                    <a:pt x="1" y="2391"/>
                    <a:pt x="1184" y="3512"/>
                    <a:pt x="1344" y="3648"/>
                  </a:cubicBezTo>
                  <a:lnTo>
                    <a:pt x="1369" y="3648"/>
                  </a:lnTo>
                  <a:cubicBezTo>
                    <a:pt x="1529" y="3512"/>
                    <a:pt x="2712" y="2453"/>
                    <a:pt x="2712" y="1356"/>
                  </a:cubicBezTo>
                  <a:cubicBezTo>
                    <a:pt x="2712" y="604"/>
                    <a:pt x="2108" y="1"/>
                    <a:pt x="135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50"/>
            <p:cNvSpPr/>
            <p:nvPr/>
          </p:nvSpPr>
          <p:spPr>
            <a:xfrm>
              <a:off x="5904735" y="3450824"/>
              <a:ext cx="27967" cy="23813"/>
            </a:xfrm>
            <a:custGeom>
              <a:rect b="b" l="l" r="r" t="t"/>
              <a:pathLst>
                <a:path extrusionOk="0" h="344" w="404">
                  <a:moveTo>
                    <a:pt x="233" y="1"/>
                  </a:moveTo>
                  <a:cubicBezTo>
                    <a:pt x="196" y="1"/>
                    <a:pt x="157" y="15"/>
                    <a:pt x="124" y="48"/>
                  </a:cubicBezTo>
                  <a:cubicBezTo>
                    <a:pt x="1" y="147"/>
                    <a:pt x="75" y="332"/>
                    <a:pt x="235" y="344"/>
                  </a:cubicBezTo>
                  <a:cubicBezTo>
                    <a:pt x="321" y="344"/>
                    <a:pt x="395" y="270"/>
                    <a:pt x="395" y="184"/>
                  </a:cubicBezTo>
                  <a:cubicBezTo>
                    <a:pt x="404" y="80"/>
                    <a:pt x="321" y="1"/>
                    <a:pt x="2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50"/>
            <p:cNvSpPr/>
            <p:nvPr/>
          </p:nvSpPr>
          <p:spPr>
            <a:xfrm>
              <a:off x="5897051" y="3439610"/>
              <a:ext cx="47834" cy="47211"/>
            </a:xfrm>
            <a:custGeom>
              <a:rect b="b" l="l" r="r" t="t"/>
              <a:pathLst>
                <a:path extrusionOk="0" h="682" w="691">
                  <a:moveTo>
                    <a:pt x="344" y="163"/>
                  </a:moveTo>
                  <a:cubicBezTo>
                    <a:pt x="432" y="163"/>
                    <a:pt x="515" y="242"/>
                    <a:pt x="506" y="346"/>
                  </a:cubicBezTo>
                  <a:cubicBezTo>
                    <a:pt x="506" y="432"/>
                    <a:pt x="432" y="506"/>
                    <a:pt x="346" y="506"/>
                  </a:cubicBezTo>
                  <a:cubicBezTo>
                    <a:pt x="186" y="494"/>
                    <a:pt x="112" y="309"/>
                    <a:pt x="235" y="210"/>
                  </a:cubicBezTo>
                  <a:cubicBezTo>
                    <a:pt x="268" y="177"/>
                    <a:pt x="307" y="163"/>
                    <a:pt x="344" y="163"/>
                  </a:cubicBezTo>
                  <a:close/>
                  <a:moveTo>
                    <a:pt x="321" y="1"/>
                  </a:moveTo>
                  <a:cubicBezTo>
                    <a:pt x="173" y="1"/>
                    <a:pt x="38" y="112"/>
                    <a:pt x="13" y="259"/>
                  </a:cubicBezTo>
                  <a:cubicBezTo>
                    <a:pt x="1" y="284"/>
                    <a:pt x="1" y="309"/>
                    <a:pt x="1" y="333"/>
                  </a:cubicBezTo>
                  <a:cubicBezTo>
                    <a:pt x="1" y="370"/>
                    <a:pt x="1" y="407"/>
                    <a:pt x="13" y="432"/>
                  </a:cubicBezTo>
                  <a:cubicBezTo>
                    <a:pt x="56" y="598"/>
                    <a:pt x="198" y="681"/>
                    <a:pt x="340" y="681"/>
                  </a:cubicBezTo>
                  <a:cubicBezTo>
                    <a:pt x="481" y="681"/>
                    <a:pt x="623" y="598"/>
                    <a:pt x="666" y="432"/>
                  </a:cubicBezTo>
                  <a:cubicBezTo>
                    <a:pt x="678" y="407"/>
                    <a:pt x="691" y="370"/>
                    <a:pt x="691" y="333"/>
                  </a:cubicBezTo>
                  <a:cubicBezTo>
                    <a:pt x="691" y="309"/>
                    <a:pt x="678" y="284"/>
                    <a:pt x="678" y="259"/>
                  </a:cubicBezTo>
                  <a:cubicBezTo>
                    <a:pt x="642" y="112"/>
                    <a:pt x="506" y="1"/>
                    <a:pt x="358"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50"/>
            <p:cNvSpPr/>
            <p:nvPr/>
          </p:nvSpPr>
          <p:spPr>
            <a:xfrm>
              <a:off x="6212929" y="3450686"/>
              <a:ext cx="28521" cy="24021"/>
            </a:xfrm>
            <a:custGeom>
              <a:rect b="b" l="l" r="r" t="t"/>
              <a:pathLst>
                <a:path extrusionOk="0" h="347" w="412">
                  <a:moveTo>
                    <a:pt x="227" y="0"/>
                  </a:moveTo>
                  <a:cubicBezTo>
                    <a:pt x="185" y="0"/>
                    <a:pt x="142" y="16"/>
                    <a:pt x="108" y="50"/>
                  </a:cubicBezTo>
                  <a:cubicBezTo>
                    <a:pt x="0" y="158"/>
                    <a:pt x="78" y="346"/>
                    <a:pt x="229" y="346"/>
                  </a:cubicBezTo>
                  <a:cubicBezTo>
                    <a:pt x="234" y="346"/>
                    <a:pt x="238" y="346"/>
                    <a:pt x="243" y="346"/>
                  </a:cubicBezTo>
                  <a:cubicBezTo>
                    <a:pt x="329" y="334"/>
                    <a:pt x="391" y="272"/>
                    <a:pt x="403" y="186"/>
                  </a:cubicBezTo>
                  <a:cubicBezTo>
                    <a:pt x="412" y="75"/>
                    <a:pt x="321" y="0"/>
                    <a:pt x="2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50"/>
            <p:cNvSpPr/>
            <p:nvPr/>
          </p:nvSpPr>
          <p:spPr>
            <a:xfrm>
              <a:off x="6204968" y="3439610"/>
              <a:ext cx="47834" cy="47211"/>
            </a:xfrm>
            <a:custGeom>
              <a:rect b="b" l="l" r="r" t="t"/>
              <a:pathLst>
                <a:path extrusionOk="0" h="682" w="691">
                  <a:moveTo>
                    <a:pt x="342" y="160"/>
                  </a:moveTo>
                  <a:cubicBezTo>
                    <a:pt x="436" y="160"/>
                    <a:pt x="527" y="235"/>
                    <a:pt x="518" y="346"/>
                  </a:cubicBezTo>
                  <a:cubicBezTo>
                    <a:pt x="506" y="432"/>
                    <a:pt x="444" y="494"/>
                    <a:pt x="358" y="506"/>
                  </a:cubicBezTo>
                  <a:cubicBezTo>
                    <a:pt x="353" y="506"/>
                    <a:pt x="349" y="506"/>
                    <a:pt x="344" y="506"/>
                  </a:cubicBezTo>
                  <a:cubicBezTo>
                    <a:pt x="193" y="506"/>
                    <a:pt x="115" y="318"/>
                    <a:pt x="223" y="210"/>
                  </a:cubicBezTo>
                  <a:cubicBezTo>
                    <a:pt x="257" y="176"/>
                    <a:pt x="300" y="160"/>
                    <a:pt x="342" y="160"/>
                  </a:cubicBezTo>
                  <a:close/>
                  <a:moveTo>
                    <a:pt x="321" y="1"/>
                  </a:moveTo>
                  <a:cubicBezTo>
                    <a:pt x="173" y="1"/>
                    <a:pt x="50" y="112"/>
                    <a:pt x="13" y="259"/>
                  </a:cubicBezTo>
                  <a:cubicBezTo>
                    <a:pt x="13" y="284"/>
                    <a:pt x="1" y="309"/>
                    <a:pt x="1" y="333"/>
                  </a:cubicBezTo>
                  <a:cubicBezTo>
                    <a:pt x="1" y="370"/>
                    <a:pt x="13" y="395"/>
                    <a:pt x="25" y="432"/>
                  </a:cubicBezTo>
                  <a:cubicBezTo>
                    <a:pt x="69" y="598"/>
                    <a:pt x="210" y="681"/>
                    <a:pt x="352" y="681"/>
                  </a:cubicBezTo>
                  <a:cubicBezTo>
                    <a:pt x="494" y="681"/>
                    <a:pt x="635" y="598"/>
                    <a:pt x="678" y="432"/>
                  </a:cubicBezTo>
                  <a:cubicBezTo>
                    <a:pt x="691" y="395"/>
                    <a:pt x="691" y="370"/>
                    <a:pt x="691" y="333"/>
                  </a:cubicBezTo>
                  <a:cubicBezTo>
                    <a:pt x="691" y="309"/>
                    <a:pt x="691" y="284"/>
                    <a:pt x="678" y="259"/>
                  </a:cubicBezTo>
                  <a:cubicBezTo>
                    <a:pt x="642" y="99"/>
                    <a:pt x="506" y="1"/>
                    <a:pt x="358"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50"/>
            <p:cNvSpPr/>
            <p:nvPr/>
          </p:nvSpPr>
          <p:spPr>
            <a:xfrm>
              <a:off x="6519739" y="3450824"/>
              <a:ext cx="27967" cy="23813"/>
            </a:xfrm>
            <a:custGeom>
              <a:rect b="b" l="l" r="r" t="t"/>
              <a:pathLst>
                <a:path extrusionOk="0" h="344" w="404">
                  <a:moveTo>
                    <a:pt x="223" y="1"/>
                  </a:moveTo>
                  <a:cubicBezTo>
                    <a:pt x="184" y="1"/>
                    <a:pt x="144" y="15"/>
                    <a:pt x="111" y="48"/>
                  </a:cubicBezTo>
                  <a:cubicBezTo>
                    <a:pt x="0" y="147"/>
                    <a:pt x="74" y="332"/>
                    <a:pt x="235" y="344"/>
                  </a:cubicBezTo>
                  <a:cubicBezTo>
                    <a:pt x="321" y="344"/>
                    <a:pt x="395" y="270"/>
                    <a:pt x="395" y="184"/>
                  </a:cubicBezTo>
                  <a:cubicBezTo>
                    <a:pt x="403" y="80"/>
                    <a:pt x="315" y="1"/>
                    <a:pt x="2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50"/>
            <p:cNvSpPr/>
            <p:nvPr/>
          </p:nvSpPr>
          <p:spPr>
            <a:xfrm>
              <a:off x="6512055" y="3439610"/>
              <a:ext cx="47834" cy="47211"/>
            </a:xfrm>
            <a:custGeom>
              <a:rect b="b" l="l" r="r" t="t"/>
              <a:pathLst>
                <a:path extrusionOk="0" h="682" w="691">
                  <a:moveTo>
                    <a:pt x="334" y="163"/>
                  </a:moveTo>
                  <a:cubicBezTo>
                    <a:pt x="426" y="163"/>
                    <a:pt x="514" y="242"/>
                    <a:pt x="506" y="346"/>
                  </a:cubicBezTo>
                  <a:cubicBezTo>
                    <a:pt x="506" y="432"/>
                    <a:pt x="432" y="506"/>
                    <a:pt x="346" y="506"/>
                  </a:cubicBezTo>
                  <a:cubicBezTo>
                    <a:pt x="185" y="494"/>
                    <a:pt x="111" y="309"/>
                    <a:pt x="222" y="210"/>
                  </a:cubicBezTo>
                  <a:cubicBezTo>
                    <a:pt x="255" y="177"/>
                    <a:pt x="295" y="163"/>
                    <a:pt x="334" y="163"/>
                  </a:cubicBezTo>
                  <a:close/>
                  <a:moveTo>
                    <a:pt x="321" y="1"/>
                  </a:moveTo>
                  <a:cubicBezTo>
                    <a:pt x="173" y="1"/>
                    <a:pt x="37" y="112"/>
                    <a:pt x="13" y="259"/>
                  </a:cubicBezTo>
                  <a:cubicBezTo>
                    <a:pt x="1" y="284"/>
                    <a:pt x="1" y="309"/>
                    <a:pt x="1" y="333"/>
                  </a:cubicBezTo>
                  <a:cubicBezTo>
                    <a:pt x="1" y="370"/>
                    <a:pt x="1" y="407"/>
                    <a:pt x="13" y="432"/>
                  </a:cubicBezTo>
                  <a:cubicBezTo>
                    <a:pt x="56" y="598"/>
                    <a:pt x="198" y="681"/>
                    <a:pt x="339" y="681"/>
                  </a:cubicBezTo>
                  <a:cubicBezTo>
                    <a:pt x="481" y="681"/>
                    <a:pt x="623" y="598"/>
                    <a:pt x="666" y="432"/>
                  </a:cubicBezTo>
                  <a:cubicBezTo>
                    <a:pt x="678" y="407"/>
                    <a:pt x="678" y="370"/>
                    <a:pt x="691" y="333"/>
                  </a:cubicBezTo>
                  <a:cubicBezTo>
                    <a:pt x="678" y="309"/>
                    <a:pt x="678" y="284"/>
                    <a:pt x="678" y="259"/>
                  </a:cubicBezTo>
                  <a:cubicBezTo>
                    <a:pt x="641" y="112"/>
                    <a:pt x="506" y="1"/>
                    <a:pt x="358"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50"/>
            <p:cNvSpPr/>
            <p:nvPr/>
          </p:nvSpPr>
          <p:spPr>
            <a:xfrm>
              <a:off x="6827656" y="3450824"/>
              <a:ext cx="27967" cy="23813"/>
            </a:xfrm>
            <a:custGeom>
              <a:rect b="b" l="l" r="r" t="t"/>
              <a:pathLst>
                <a:path extrusionOk="0" h="344" w="404">
                  <a:moveTo>
                    <a:pt x="223" y="1"/>
                  </a:moveTo>
                  <a:cubicBezTo>
                    <a:pt x="184" y="1"/>
                    <a:pt x="144" y="15"/>
                    <a:pt x="111" y="48"/>
                  </a:cubicBezTo>
                  <a:cubicBezTo>
                    <a:pt x="0" y="147"/>
                    <a:pt x="74" y="332"/>
                    <a:pt x="222" y="344"/>
                  </a:cubicBezTo>
                  <a:cubicBezTo>
                    <a:pt x="308" y="344"/>
                    <a:pt x="382" y="270"/>
                    <a:pt x="395" y="184"/>
                  </a:cubicBezTo>
                  <a:cubicBezTo>
                    <a:pt x="403" y="80"/>
                    <a:pt x="315" y="1"/>
                    <a:pt x="2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50"/>
            <p:cNvSpPr/>
            <p:nvPr/>
          </p:nvSpPr>
          <p:spPr>
            <a:xfrm>
              <a:off x="6819141" y="3439610"/>
              <a:ext cx="47834" cy="47211"/>
            </a:xfrm>
            <a:custGeom>
              <a:rect b="b" l="l" r="r" t="t"/>
              <a:pathLst>
                <a:path extrusionOk="0" h="682" w="691">
                  <a:moveTo>
                    <a:pt x="340" y="165"/>
                  </a:moveTo>
                  <a:cubicBezTo>
                    <a:pt x="431" y="165"/>
                    <a:pt x="518" y="232"/>
                    <a:pt x="518" y="333"/>
                  </a:cubicBezTo>
                  <a:cubicBezTo>
                    <a:pt x="518" y="420"/>
                    <a:pt x="444" y="506"/>
                    <a:pt x="345" y="506"/>
                  </a:cubicBezTo>
                  <a:cubicBezTo>
                    <a:pt x="197" y="494"/>
                    <a:pt x="123" y="321"/>
                    <a:pt x="222" y="210"/>
                  </a:cubicBezTo>
                  <a:cubicBezTo>
                    <a:pt x="257" y="179"/>
                    <a:pt x="299" y="165"/>
                    <a:pt x="340" y="165"/>
                  </a:cubicBezTo>
                  <a:close/>
                  <a:moveTo>
                    <a:pt x="333" y="1"/>
                  </a:moveTo>
                  <a:cubicBezTo>
                    <a:pt x="173" y="1"/>
                    <a:pt x="49" y="112"/>
                    <a:pt x="13" y="259"/>
                  </a:cubicBezTo>
                  <a:cubicBezTo>
                    <a:pt x="0" y="284"/>
                    <a:pt x="0" y="309"/>
                    <a:pt x="0" y="333"/>
                  </a:cubicBezTo>
                  <a:cubicBezTo>
                    <a:pt x="0" y="370"/>
                    <a:pt x="0" y="407"/>
                    <a:pt x="13" y="432"/>
                  </a:cubicBezTo>
                  <a:cubicBezTo>
                    <a:pt x="62" y="598"/>
                    <a:pt x="204" y="681"/>
                    <a:pt x="345" y="681"/>
                  </a:cubicBezTo>
                  <a:cubicBezTo>
                    <a:pt x="487" y="681"/>
                    <a:pt x="629" y="598"/>
                    <a:pt x="678" y="432"/>
                  </a:cubicBezTo>
                  <a:cubicBezTo>
                    <a:pt x="690" y="407"/>
                    <a:pt x="690" y="370"/>
                    <a:pt x="690" y="333"/>
                  </a:cubicBezTo>
                  <a:cubicBezTo>
                    <a:pt x="690" y="309"/>
                    <a:pt x="690" y="284"/>
                    <a:pt x="678" y="259"/>
                  </a:cubicBezTo>
                  <a:cubicBezTo>
                    <a:pt x="641" y="112"/>
                    <a:pt x="518" y="1"/>
                    <a:pt x="358"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13" name="Google Shape;8413;p50"/>
          <p:cNvSpPr/>
          <p:nvPr/>
        </p:nvSpPr>
        <p:spPr>
          <a:xfrm rot="-5400000">
            <a:off x="3150853" y="872300"/>
            <a:ext cx="212169" cy="323633"/>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14" name="Google Shape;8414;p50"/>
          <p:cNvGrpSpPr/>
          <p:nvPr/>
        </p:nvGrpSpPr>
        <p:grpSpPr>
          <a:xfrm rot="-5400000">
            <a:off x="2662944" y="825422"/>
            <a:ext cx="213595" cy="418866"/>
            <a:chOff x="4379261" y="3450715"/>
            <a:chExt cx="390984" cy="766732"/>
          </a:xfrm>
        </p:grpSpPr>
        <p:sp>
          <p:nvSpPr>
            <p:cNvPr id="8415" name="Google Shape;8415;p50"/>
            <p:cNvSpPr/>
            <p:nvPr/>
          </p:nvSpPr>
          <p:spPr>
            <a:xfrm>
              <a:off x="4379739" y="3450715"/>
              <a:ext cx="390506" cy="126338"/>
            </a:xfrm>
            <a:custGeom>
              <a:rect b="b" l="l" r="r" t="t"/>
              <a:pathLst>
                <a:path extrusionOk="0" h="2905" w="8988">
                  <a:moveTo>
                    <a:pt x="4488" y="1"/>
                  </a:moveTo>
                  <a:cubicBezTo>
                    <a:pt x="4086" y="712"/>
                    <a:pt x="3329" y="1149"/>
                    <a:pt x="2503" y="1149"/>
                  </a:cubicBezTo>
                  <a:lnTo>
                    <a:pt x="1470" y="1149"/>
                  </a:lnTo>
                  <a:cubicBezTo>
                    <a:pt x="953" y="1149"/>
                    <a:pt x="494" y="1481"/>
                    <a:pt x="322" y="1975"/>
                  </a:cubicBezTo>
                  <a:lnTo>
                    <a:pt x="1" y="2905"/>
                  </a:lnTo>
                  <a:lnTo>
                    <a:pt x="8987" y="2905"/>
                  </a:lnTo>
                  <a:lnTo>
                    <a:pt x="8666" y="1975"/>
                  </a:lnTo>
                  <a:cubicBezTo>
                    <a:pt x="8494" y="1481"/>
                    <a:pt x="8035" y="1160"/>
                    <a:pt x="7518" y="1149"/>
                  </a:cubicBezTo>
                  <a:lnTo>
                    <a:pt x="6474" y="1149"/>
                  </a:lnTo>
                  <a:cubicBezTo>
                    <a:pt x="5659" y="1149"/>
                    <a:pt x="4901" y="712"/>
                    <a:pt x="448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50"/>
            <p:cNvSpPr/>
            <p:nvPr/>
          </p:nvSpPr>
          <p:spPr>
            <a:xfrm>
              <a:off x="4379261" y="3577014"/>
              <a:ext cx="390463" cy="640434"/>
            </a:xfrm>
            <a:custGeom>
              <a:rect b="b" l="l" r="r" t="t"/>
              <a:pathLst>
                <a:path extrusionOk="0" h="14726" w="8987">
                  <a:moveTo>
                    <a:pt x="0" y="1"/>
                  </a:moveTo>
                  <a:lnTo>
                    <a:pt x="0" y="14726"/>
                  </a:lnTo>
                  <a:lnTo>
                    <a:pt x="8987" y="14726"/>
                  </a:lnTo>
                  <a:lnTo>
                    <a:pt x="898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7" name="Google Shape;8417;p50"/>
          <p:cNvGrpSpPr/>
          <p:nvPr/>
        </p:nvGrpSpPr>
        <p:grpSpPr>
          <a:xfrm>
            <a:off x="2009589" y="2859325"/>
            <a:ext cx="1496767" cy="802469"/>
            <a:chOff x="5793258" y="2247269"/>
            <a:chExt cx="1174119" cy="629486"/>
          </a:xfrm>
        </p:grpSpPr>
        <p:sp>
          <p:nvSpPr>
            <p:cNvPr id="8418" name="Google Shape;8418;p50"/>
            <p:cNvSpPr/>
            <p:nvPr/>
          </p:nvSpPr>
          <p:spPr>
            <a:xfrm>
              <a:off x="5793258" y="2247269"/>
              <a:ext cx="243201" cy="268539"/>
            </a:xfrm>
            <a:custGeom>
              <a:rect b="b" l="l" r="r" t="t"/>
              <a:pathLst>
                <a:path extrusionOk="0" h="5225" w="4732">
                  <a:moveTo>
                    <a:pt x="346" y="0"/>
                  </a:moveTo>
                  <a:cubicBezTo>
                    <a:pt x="148" y="0"/>
                    <a:pt x="1" y="148"/>
                    <a:pt x="1" y="333"/>
                  </a:cubicBezTo>
                  <a:lnTo>
                    <a:pt x="1" y="4423"/>
                  </a:lnTo>
                  <a:cubicBezTo>
                    <a:pt x="1" y="4608"/>
                    <a:pt x="148" y="4756"/>
                    <a:pt x="346" y="4756"/>
                  </a:cubicBezTo>
                  <a:lnTo>
                    <a:pt x="2046" y="4756"/>
                  </a:lnTo>
                  <a:lnTo>
                    <a:pt x="2366" y="5224"/>
                  </a:lnTo>
                  <a:lnTo>
                    <a:pt x="2687" y="4756"/>
                  </a:lnTo>
                  <a:lnTo>
                    <a:pt x="4387" y="4756"/>
                  </a:lnTo>
                  <a:cubicBezTo>
                    <a:pt x="4572" y="4756"/>
                    <a:pt x="4732" y="4608"/>
                    <a:pt x="4732" y="4423"/>
                  </a:cubicBezTo>
                  <a:lnTo>
                    <a:pt x="4732" y="333"/>
                  </a:lnTo>
                  <a:cubicBezTo>
                    <a:pt x="4732" y="148"/>
                    <a:pt x="4584" y="0"/>
                    <a:pt x="4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50"/>
            <p:cNvSpPr/>
            <p:nvPr/>
          </p:nvSpPr>
          <p:spPr>
            <a:xfrm>
              <a:off x="6248567" y="2247269"/>
              <a:ext cx="242584" cy="268539"/>
            </a:xfrm>
            <a:custGeom>
              <a:rect b="b" l="l" r="r" t="t"/>
              <a:pathLst>
                <a:path extrusionOk="0" h="5225" w="4720">
                  <a:moveTo>
                    <a:pt x="333" y="0"/>
                  </a:moveTo>
                  <a:cubicBezTo>
                    <a:pt x="148" y="0"/>
                    <a:pt x="1" y="148"/>
                    <a:pt x="1" y="333"/>
                  </a:cubicBezTo>
                  <a:lnTo>
                    <a:pt x="1" y="4423"/>
                  </a:lnTo>
                  <a:cubicBezTo>
                    <a:pt x="1" y="4608"/>
                    <a:pt x="148" y="4756"/>
                    <a:pt x="333" y="4756"/>
                  </a:cubicBezTo>
                  <a:lnTo>
                    <a:pt x="2046" y="4756"/>
                  </a:lnTo>
                  <a:lnTo>
                    <a:pt x="2354" y="5224"/>
                  </a:lnTo>
                  <a:lnTo>
                    <a:pt x="2674" y="4756"/>
                  </a:lnTo>
                  <a:lnTo>
                    <a:pt x="4387" y="4756"/>
                  </a:lnTo>
                  <a:cubicBezTo>
                    <a:pt x="4572" y="4756"/>
                    <a:pt x="4720" y="4608"/>
                    <a:pt x="4720" y="4423"/>
                  </a:cubicBezTo>
                  <a:lnTo>
                    <a:pt x="4720" y="333"/>
                  </a:lnTo>
                  <a:cubicBezTo>
                    <a:pt x="4720" y="148"/>
                    <a:pt x="4572" y="0"/>
                    <a:pt x="438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50"/>
            <p:cNvSpPr/>
            <p:nvPr/>
          </p:nvSpPr>
          <p:spPr>
            <a:xfrm>
              <a:off x="6016775" y="2608216"/>
              <a:ext cx="243253" cy="268539"/>
            </a:xfrm>
            <a:custGeom>
              <a:rect b="b" l="l" r="r" t="t"/>
              <a:pathLst>
                <a:path extrusionOk="0" h="5225" w="4733">
                  <a:moveTo>
                    <a:pt x="2367" y="0"/>
                  </a:moveTo>
                  <a:lnTo>
                    <a:pt x="2059" y="469"/>
                  </a:lnTo>
                  <a:lnTo>
                    <a:pt x="346" y="469"/>
                  </a:lnTo>
                  <a:cubicBezTo>
                    <a:pt x="161" y="469"/>
                    <a:pt x="1" y="616"/>
                    <a:pt x="1" y="801"/>
                  </a:cubicBezTo>
                  <a:lnTo>
                    <a:pt x="1" y="4892"/>
                  </a:lnTo>
                  <a:cubicBezTo>
                    <a:pt x="1" y="5077"/>
                    <a:pt x="161" y="5225"/>
                    <a:pt x="346" y="5225"/>
                  </a:cubicBezTo>
                  <a:lnTo>
                    <a:pt x="4400" y="5225"/>
                  </a:lnTo>
                  <a:cubicBezTo>
                    <a:pt x="4584" y="5225"/>
                    <a:pt x="4732" y="5077"/>
                    <a:pt x="4732" y="4892"/>
                  </a:cubicBezTo>
                  <a:lnTo>
                    <a:pt x="4732" y="801"/>
                  </a:lnTo>
                  <a:cubicBezTo>
                    <a:pt x="4732" y="616"/>
                    <a:pt x="4584" y="469"/>
                    <a:pt x="4400" y="469"/>
                  </a:cubicBezTo>
                  <a:lnTo>
                    <a:pt x="2687" y="469"/>
                  </a:lnTo>
                  <a:lnTo>
                    <a:pt x="236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50"/>
            <p:cNvSpPr/>
            <p:nvPr/>
          </p:nvSpPr>
          <p:spPr>
            <a:xfrm>
              <a:off x="6474653" y="2608216"/>
              <a:ext cx="243201" cy="268539"/>
            </a:xfrm>
            <a:custGeom>
              <a:rect b="b" l="l" r="r" t="t"/>
              <a:pathLst>
                <a:path extrusionOk="0" h="5225" w="4732">
                  <a:moveTo>
                    <a:pt x="2366" y="0"/>
                  </a:moveTo>
                  <a:lnTo>
                    <a:pt x="2058" y="469"/>
                  </a:lnTo>
                  <a:lnTo>
                    <a:pt x="358" y="469"/>
                  </a:lnTo>
                  <a:cubicBezTo>
                    <a:pt x="350" y="468"/>
                    <a:pt x="343" y="468"/>
                    <a:pt x="336" y="468"/>
                  </a:cubicBezTo>
                  <a:cubicBezTo>
                    <a:pt x="149" y="468"/>
                    <a:pt x="0" y="623"/>
                    <a:pt x="0" y="801"/>
                  </a:cubicBezTo>
                  <a:lnTo>
                    <a:pt x="0" y="4892"/>
                  </a:lnTo>
                  <a:cubicBezTo>
                    <a:pt x="0" y="5077"/>
                    <a:pt x="148" y="5225"/>
                    <a:pt x="333" y="5225"/>
                  </a:cubicBezTo>
                  <a:lnTo>
                    <a:pt x="4387" y="5225"/>
                  </a:lnTo>
                  <a:cubicBezTo>
                    <a:pt x="4572" y="5225"/>
                    <a:pt x="4732" y="5077"/>
                    <a:pt x="4732" y="4892"/>
                  </a:cubicBezTo>
                  <a:lnTo>
                    <a:pt x="4732" y="801"/>
                  </a:lnTo>
                  <a:cubicBezTo>
                    <a:pt x="4732" y="616"/>
                    <a:pt x="4572" y="469"/>
                    <a:pt x="4387" y="469"/>
                  </a:cubicBezTo>
                  <a:lnTo>
                    <a:pt x="2674" y="469"/>
                  </a:lnTo>
                  <a:lnTo>
                    <a:pt x="2366"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50"/>
            <p:cNvSpPr/>
            <p:nvPr/>
          </p:nvSpPr>
          <p:spPr>
            <a:xfrm>
              <a:off x="6703875" y="2247269"/>
              <a:ext cx="243253" cy="268539"/>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50"/>
            <p:cNvSpPr/>
            <p:nvPr/>
          </p:nvSpPr>
          <p:spPr>
            <a:xfrm>
              <a:off x="5808471" y="2556590"/>
              <a:ext cx="1158906" cy="10844"/>
            </a:xfrm>
            <a:custGeom>
              <a:rect b="b" l="l" r="r" t="t"/>
              <a:pathLst>
                <a:path extrusionOk="0" h="211" w="22549">
                  <a:moveTo>
                    <a:pt x="0" y="1"/>
                  </a:moveTo>
                  <a:lnTo>
                    <a:pt x="0" y="210"/>
                  </a:lnTo>
                  <a:lnTo>
                    <a:pt x="22548" y="210"/>
                  </a:lnTo>
                  <a:lnTo>
                    <a:pt x="22548"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50"/>
            <p:cNvSpPr/>
            <p:nvPr/>
          </p:nvSpPr>
          <p:spPr>
            <a:xfrm>
              <a:off x="5876210" y="2539861"/>
              <a:ext cx="58950" cy="50675"/>
            </a:xfrm>
            <a:custGeom>
              <a:rect b="b" l="l" r="r" t="t"/>
              <a:pathLst>
                <a:path extrusionOk="0" h="986" w="1147">
                  <a:moveTo>
                    <a:pt x="643" y="0"/>
                  </a:moveTo>
                  <a:cubicBezTo>
                    <a:pt x="525" y="0"/>
                    <a:pt x="406" y="42"/>
                    <a:pt x="309" y="135"/>
                  </a:cubicBezTo>
                  <a:cubicBezTo>
                    <a:pt x="1" y="443"/>
                    <a:pt x="210" y="973"/>
                    <a:pt x="654" y="985"/>
                  </a:cubicBezTo>
                  <a:cubicBezTo>
                    <a:pt x="925" y="985"/>
                    <a:pt x="1134" y="764"/>
                    <a:pt x="1146" y="492"/>
                  </a:cubicBezTo>
                  <a:cubicBezTo>
                    <a:pt x="1146" y="197"/>
                    <a:pt x="898" y="0"/>
                    <a:pt x="64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50"/>
            <p:cNvSpPr/>
            <p:nvPr/>
          </p:nvSpPr>
          <p:spPr>
            <a:xfrm>
              <a:off x="6104815" y="2539912"/>
              <a:ext cx="58950" cy="50624"/>
            </a:xfrm>
            <a:custGeom>
              <a:rect b="b" l="l" r="r" t="t"/>
              <a:pathLst>
                <a:path extrusionOk="0" h="985" w="1147">
                  <a:moveTo>
                    <a:pt x="656" y="0"/>
                  </a:moveTo>
                  <a:cubicBezTo>
                    <a:pt x="534" y="0"/>
                    <a:pt x="409" y="46"/>
                    <a:pt x="309" y="146"/>
                  </a:cubicBezTo>
                  <a:cubicBezTo>
                    <a:pt x="1" y="454"/>
                    <a:pt x="222" y="984"/>
                    <a:pt x="654" y="984"/>
                  </a:cubicBezTo>
                  <a:cubicBezTo>
                    <a:pt x="925" y="984"/>
                    <a:pt x="1147" y="763"/>
                    <a:pt x="1147" y="491"/>
                  </a:cubicBezTo>
                  <a:cubicBezTo>
                    <a:pt x="1147" y="193"/>
                    <a:pt x="906" y="0"/>
                    <a:pt x="656"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50"/>
            <p:cNvSpPr/>
            <p:nvPr/>
          </p:nvSpPr>
          <p:spPr>
            <a:xfrm>
              <a:off x="6333420" y="2539809"/>
              <a:ext cx="58950" cy="50470"/>
            </a:xfrm>
            <a:custGeom>
              <a:rect b="b" l="l" r="r" t="t"/>
              <a:pathLst>
                <a:path extrusionOk="0" h="982" w="1147">
                  <a:moveTo>
                    <a:pt x="666" y="1"/>
                  </a:moveTo>
                  <a:cubicBezTo>
                    <a:pt x="222" y="1"/>
                    <a:pt x="1" y="530"/>
                    <a:pt x="309" y="838"/>
                  </a:cubicBezTo>
                  <a:cubicBezTo>
                    <a:pt x="408" y="938"/>
                    <a:pt x="530" y="982"/>
                    <a:pt x="650" y="982"/>
                  </a:cubicBezTo>
                  <a:cubicBezTo>
                    <a:pt x="903" y="982"/>
                    <a:pt x="1147" y="786"/>
                    <a:pt x="1147" y="493"/>
                  </a:cubicBezTo>
                  <a:cubicBezTo>
                    <a:pt x="1147" y="222"/>
                    <a:pt x="925" y="1"/>
                    <a:pt x="66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50"/>
            <p:cNvSpPr/>
            <p:nvPr/>
          </p:nvSpPr>
          <p:spPr>
            <a:xfrm>
              <a:off x="6562642" y="2539912"/>
              <a:ext cx="58333" cy="50624"/>
            </a:xfrm>
            <a:custGeom>
              <a:rect b="b" l="l" r="r" t="t"/>
              <a:pathLst>
                <a:path extrusionOk="0" h="985" w="1135">
                  <a:moveTo>
                    <a:pt x="653" y="0"/>
                  </a:moveTo>
                  <a:cubicBezTo>
                    <a:pt x="533" y="0"/>
                    <a:pt x="410" y="46"/>
                    <a:pt x="309" y="146"/>
                  </a:cubicBezTo>
                  <a:cubicBezTo>
                    <a:pt x="1" y="454"/>
                    <a:pt x="210" y="984"/>
                    <a:pt x="654" y="984"/>
                  </a:cubicBezTo>
                  <a:cubicBezTo>
                    <a:pt x="925" y="984"/>
                    <a:pt x="1135" y="763"/>
                    <a:pt x="1135" y="491"/>
                  </a:cubicBezTo>
                  <a:cubicBezTo>
                    <a:pt x="1135" y="193"/>
                    <a:pt x="900" y="0"/>
                    <a:pt x="65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50"/>
            <p:cNvSpPr/>
            <p:nvPr/>
          </p:nvSpPr>
          <p:spPr>
            <a:xfrm>
              <a:off x="6799521" y="2539809"/>
              <a:ext cx="58950" cy="50470"/>
            </a:xfrm>
            <a:custGeom>
              <a:rect b="b" l="l" r="r" t="t"/>
              <a:pathLst>
                <a:path extrusionOk="0" h="982" w="1147">
                  <a:moveTo>
                    <a:pt x="493" y="1"/>
                  </a:moveTo>
                  <a:cubicBezTo>
                    <a:pt x="222" y="1"/>
                    <a:pt x="0" y="222"/>
                    <a:pt x="0" y="493"/>
                  </a:cubicBezTo>
                  <a:cubicBezTo>
                    <a:pt x="0" y="786"/>
                    <a:pt x="244" y="982"/>
                    <a:pt x="497" y="982"/>
                  </a:cubicBezTo>
                  <a:cubicBezTo>
                    <a:pt x="617" y="982"/>
                    <a:pt x="739" y="938"/>
                    <a:pt x="838" y="838"/>
                  </a:cubicBezTo>
                  <a:cubicBezTo>
                    <a:pt x="1146" y="530"/>
                    <a:pt x="924" y="1"/>
                    <a:pt x="49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9" name="Google Shape;8429;p50"/>
          <p:cNvGrpSpPr/>
          <p:nvPr/>
        </p:nvGrpSpPr>
        <p:grpSpPr>
          <a:xfrm rot="5400000">
            <a:off x="2358460" y="1700057"/>
            <a:ext cx="799341" cy="1436131"/>
            <a:chOff x="3088670" y="1930338"/>
            <a:chExt cx="380983" cy="684491"/>
          </a:xfrm>
        </p:grpSpPr>
        <p:sp>
          <p:nvSpPr>
            <p:cNvPr id="8430" name="Google Shape;8430;p50"/>
            <p:cNvSpPr/>
            <p:nvPr/>
          </p:nvSpPr>
          <p:spPr>
            <a:xfrm>
              <a:off x="3200035" y="1938750"/>
              <a:ext cx="159427" cy="667667"/>
            </a:xfrm>
            <a:custGeom>
              <a:rect b="b" l="l" r="r" t="t"/>
              <a:pathLst>
                <a:path extrusionOk="0" h="91118" w="21750">
                  <a:moveTo>
                    <a:pt x="13027" y="0"/>
                  </a:moveTo>
                  <a:lnTo>
                    <a:pt x="13027" y="884"/>
                  </a:lnTo>
                  <a:cubicBezTo>
                    <a:pt x="13027" y="2077"/>
                    <a:pt x="12063" y="3042"/>
                    <a:pt x="10869" y="3042"/>
                  </a:cubicBezTo>
                  <a:lnTo>
                    <a:pt x="8000" y="3042"/>
                  </a:lnTo>
                  <a:cubicBezTo>
                    <a:pt x="3570" y="3042"/>
                    <a:pt x="0" y="6680"/>
                    <a:pt x="81" y="11110"/>
                  </a:cubicBezTo>
                  <a:cubicBezTo>
                    <a:pt x="150" y="15414"/>
                    <a:pt x="3753" y="18915"/>
                    <a:pt x="8126" y="18915"/>
                  </a:cubicBezTo>
                  <a:lnTo>
                    <a:pt x="13750" y="18915"/>
                  </a:lnTo>
                  <a:cubicBezTo>
                    <a:pt x="17377" y="18915"/>
                    <a:pt x="20315" y="21887"/>
                    <a:pt x="20246" y="25525"/>
                  </a:cubicBezTo>
                  <a:cubicBezTo>
                    <a:pt x="20189" y="29049"/>
                    <a:pt x="17216" y="31918"/>
                    <a:pt x="13635" y="31918"/>
                  </a:cubicBezTo>
                  <a:lnTo>
                    <a:pt x="8000" y="31918"/>
                  </a:lnTo>
                  <a:cubicBezTo>
                    <a:pt x="3570" y="31918"/>
                    <a:pt x="0" y="35557"/>
                    <a:pt x="81" y="39987"/>
                  </a:cubicBezTo>
                  <a:cubicBezTo>
                    <a:pt x="150" y="44291"/>
                    <a:pt x="3753" y="47791"/>
                    <a:pt x="8126" y="47791"/>
                  </a:cubicBezTo>
                  <a:lnTo>
                    <a:pt x="13750" y="47791"/>
                  </a:lnTo>
                  <a:cubicBezTo>
                    <a:pt x="17377" y="47791"/>
                    <a:pt x="20315" y="50775"/>
                    <a:pt x="20246" y="54402"/>
                  </a:cubicBezTo>
                  <a:cubicBezTo>
                    <a:pt x="20189" y="57926"/>
                    <a:pt x="17216" y="60795"/>
                    <a:pt x="13635" y="60795"/>
                  </a:cubicBezTo>
                  <a:lnTo>
                    <a:pt x="8000" y="60795"/>
                  </a:lnTo>
                  <a:cubicBezTo>
                    <a:pt x="3570" y="60795"/>
                    <a:pt x="0" y="64433"/>
                    <a:pt x="81" y="68875"/>
                  </a:cubicBezTo>
                  <a:cubicBezTo>
                    <a:pt x="150" y="73179"/>
                    <a:pt x="3753" y="76668"/>
                    <a:pt x="8126" y="76668"/>
                  </a:cubicBezTo>
                  <a:lnTo>
                    <a:pt x="13750" y="76668"/>
                  </a:lnTo>
                  <a:cubicBezTo>
                    <a:pt x="17377" y="76668"/>
                    <a:pt x="20315" y="79652"/>
                    <a:pt x="20246" y="83290"/>
                  </a:cubicBezTo>
                  <a:cubicBezTo>
                    <a:pt x="20189" y="86814"/>
                    <a:pt x="17216" y="89683"/>
                    <a:pt x="13635" y="89683"/>
                  </a:cubicBezTo>
                  <a:lnTo>
                    <a:pt x="8574" y="89683"/>
                  </a:lnTo>
                  <a:lnTo>
                    <a:pt x="8574" y="91118"/>
                  </a:lnTo>
                  <a:lnTo>
                    <a:pt x="13624" y="91118"/>
                  </a:lnTo>
                  <a:cubicBezTo>
                    <a:pt x="17997" y="91118"/>
                    <a:pt x="21601" y="87606"/>
                    <a:pt x="21681" y="83313"/>
                  </a:cubicBezTo>
                  <a:cubicBezTo>
                    <a:pt x="21750" y="78872"/>
                    <a:pt x="18180" y="75233"/>
                    <a:pt x="13739" y="75233"/>
                  </a:cubicBezTo>
                  <a:lnTo>
                    <a:pt x="8126" y="75233"/>
                  </a:lnTo>
                  <a:cubicBezTo>
                    <a:pt x="4534" y="75233"/>
                    <a:pt x="1561" y="72364"/>
                    <a:pt x="1504" y="68852"/>
                  </a:cubicBezTo>
                  <a:cubicBezTo>
                    <a:pt x="1435" y="65214"/>
                    <a:pt x="4373" y="62230"/>
                    <a:pt x="8000" y="62230"/>
                  </a:cubicBezTo>
                  <a:lnTo>
                    <a:pt x="13624" y="62230"/>
                  </a:lnTo>
                  <a:cubicBezTo>
                    <a:pt x="17997" y="62230"/>
                    <a:pt x="21601" y="58729"/>
                    <a:pt x="21681" y="54425"/>
                  </a:cubicBezTo>
                  <a:cubicBezTo>
                    <a:pt x="21750" y="49995"/>
                    <a:pt x="18180" y="46357"/>
                    <a:pt x="13739" y="46357"/>
                  </a:cubicBezTo>
                  <a:lnTo>
                    <a:pt x="8126" y="46357"/>
                  </a:lnTo>
                  <a:cubicBezTo>
                    <a:pt x="4534" y="46357"/>
                    <a:pt x="1561" y="43487"/>
                    <a:pt x="1504" y="39964"/>
                  </a:cubicBezTo>
                  <a:cubicBezTo>
                    <a:pt x="1435" y="36337"/>
                    <a:pt x="4373" y="33353"/>
                    <a:pt x="8000" y="33353"/>
                  </a:cubicBezTo>
                  <a:lnTo>
                    <a:pt x="13624" y="33353"/>
                  </a:lnTo>
                  <a:cubicBezTo>
                    <a:pt x="17997" y="33353"/>
                    <a:pt x="21601" y="29852"/>
                    <a:pt x="21681" y="25548"/>
                  </a:cubicBezTo>
                  <a:cubicBezTo>
                    <a:pt x="21750" y="21118"/>
                    <a:pt x="18180" y="17480"/>
                    <a:pt x="13739" y="17480"/>
                  </a:cubicBezTo>
                  <a:lnTo>
                    <a:pt x="8126" y="17480"/>
                  </a:lnTo>
                  <a:cubicBezTo>
                    <a:pt x="4534" y="17480"/>
                    <a:pt x="1561" y="14611"/>
                    <a:pt x="1504" y="11087"/>
                  </a:cubicBezTo>
                  <a:cubicBezTo>
                    <a:pt x="1435" y="7449"/>
                    <a:pt x="4373" y="4476"/>
                    <a:pt x="8000" y="4476"/>
                  </a:cubicBezTo>
                  <a:lnTo>
                    <a:pt x="10869" y="4476"/>
                  </a:lnTo>
                  <a:cubicBezTo>
                    <a:pt x="12855" y="4476"/>
                    <a:pt x="14462" y="2869"/>
                    <a:pt x="14462" y="884"/>
                  </a:cubicBezTo>
                  <a:lnTo>
                    <a:pt x="14462" y="0"/>
                  </a:lnTo>
                  <a:close/>
                </a:path>
              </a:pathLst>
            </a:custGeom>
            <a:solidFill>
              <a:srgbClr val="0E2A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50"/>
            <p:cNvSpPr/>
            <p:nvPr/>
          </p:nvSpPr>
          <p:spPr>
            <a:xfrm>
              <a:off x="3191453" y="1930338"/>
              <a:ext cx="176506" cy="684491"/>
            </a:xfrm>
            <a:custGeom>
              <a:rect b="b" l="l" r="r" t="t"/>
              <a:pathLst>
                <a:path extrusionOk="0" h="93414" w="24080">
                  <a:moveTo>
                    <a:pt x="16207" y="574"/>
                  </a:moveTo>
                  <a:lnTo>
                    <a:pt x="16207" y="2032"/>
                  </a:lnTo>
                  <a:cubicBezTo>
                    <a:pt x="16207" y="4327"/>
                    <a:pt x="14336" y="6198"/>
                    <a:pt x="12040" y="6198"/>
                  </a:cubicBezTo>
                  <a:lnTo>
                    <a:pt x="9171" y="6198"/>
                  </a:lnTo>
                  <a:cubicBezTo>
                    <a:pt x="5866" y="6198"/>
                    <a:pt x="3191" y="8907"/>
                    <a:pt x="3249" y="12224"/>
                  </a:cubicBezTo>
                  <a:cubicBezTo>
                    <a:pt x="3295" y="15437"/>
                    <a:pt x="6015" y="18043"/>
                    <a:pt x="9297" y="18043"/>
                  </a:cubicBezTo>
                  <a:lnTo>
                    <a:pt x="14910" y="18043"/>
                  </a:lnTo>
                  <a:cubicBezTo>
                    <a:pt x="19673" y="18043"/>
                    <a:pt x="23506" y="21945"/>
                    <a:pt x="23426" y="26708"/>
                  </a:cubicBezTo>
                  <a:cubicBezTo>
                    <a:pt x="23345" y="31322"/>
                    <a:pt x="19478" y="35075"/>
                    <a:pt x="14795" y="35075"/>
                  </a:cubicBezTo>
                  <a:lnTo>
                    <a:pt x="9171" y="35075"/>
                  </a:lnTo>
                  <a:cubicBezTo>
                    <a:pt x="5866" y="35075"/>
                    <a:pt x="3191" y="37783"/>
                    <a:pt x="3249" y="41100"/>
                  </a:cubicBezTo>
                  <a:cubicBezTo>
                    <a:pt x="3295" y="44314"/>
                    <a:pt x="6015" y="46919"/>
                    <a:pt x="9297" y="46919"/>
                  </a:cubicBezTo>
                  <a:lnTo>
                    <a:pt x="14910" y="46919"/>
                  </a:lnTo>
                  <a:cubicBezTo>
                    <a:pt x="19673" y="46919"/>
                    <a:pt x="23506" y="50822"/>
                    <a:pt x="23426" y="55573"/>
                  </a:cubicBezTo>
                  <a:cubicBezTo>
                    <a:pt x="23345" y="60187"/>
                    <a:pt x="19478" y="63940"/>
                    <a:pt x="14795" y="63940"/>
                  </a:cubicBezTo>
                  <a:lnTo>
                    <a:pt x="9171" y="63940"/>
                  </a:lnTo>
                  <a:cubicBezTo>
                    <a:pt x="5866" y="63940"/>
                    <a:pt x="3191" y="66660"/>
                    <a:pt x="3249" y="69966"/>
                  </a:cubicBezTo>
                  <a:cubicBezTo>
                    <a:pt x="3295" y="73179"/>
                    <a:pt x="6015" y="75796"/>
                    <a:pt x="9297" y="75796"/>
                  </a:cubicBezTo>
                  <a:lnTo>
                    <a:pt x="14910" y="75796"/>
                  </a:lnTo>
                  <a:cubicBezTo>
                    <a:pt x="19673" y="75796"/>
                    <a:pt x="23506" y="79698"/>
                    <a:pt x="23426" y="84450"/>
                  </a:cubicBezTo>
                  <a:cubicBezTo>
                    <a:pt x="23345" y="89075"/>
                    <a:pt x="19478" y="92840"/>
                    <a:pt x="14795" y="92840"/>
                  </a:cubicBezTo>
                  <a:lnTo>
                    <a:pt x="9171" y="92840"/>
                  </a:lnTo>
                  <a:lnTo>
                    <a:pt x="9171" y="90257"/>
                  </a:lnTo>
                  <a:lnTo>
                    <a:pt x="14795" y="90257"/>
                  </a:lnTo>
                  <a:cubicBezTo>
                    <a:pt x="18077" y="90257"/>
                    <a:pt x="20786" y="87640"/>
                    <a:pt x="20843" y="84427"/>
                  </a:cubicBezTo>
                  <a:cubicBezTo>
                    <a:pt x="20889" y="81110"/>
                    <a:pt x="18227" y="78401"/>
                    <a:pt x="14910" y="78401"/>
                  </a:cubicBezTo>
                  <a:lnTo>
                    <a:pt x="9297" y="78401"/>
                  </a:lnTo>
                  <a:cubicBezTo>
                    <a:pt x="4614" y="78401"/>
                    <a:pt x="747" y="74648"/>
                    <a:pt x="666" y="70034"/>
                  </a:cubicBezTo>
                  <a:cubicBezTo>
                    <a:pt x="586" y="65271"/>
                    <a:pt x="4419" y="61381"/>
                    <a:pt x="9171" y="61381"/>
                  </a:cubicBezTo>
                  <a:lnTo>
                    <a:pt x="14795" y="61381"/>
                  </a:lnTo>
                  <a:cubicBezTo>
                    <a:pt x="18077" y="61381"/>
                    <a:pt x="20786" y="58764"/>
                    <a:pt x="20843" y="55550"/>
                  </a:cubicBezTo>
                  <a:cubicBezTo>
                    <a:pt x="20889" y="52233"/>
                    <a:pt x="18227" y="49525"/>
                    <a:pt x="14910" y="49525"/>
                  </a:cubicBezTo>
                  <a:lnTo>
                    <a:pt x="9297" y="49525"/>
                  </a:lnTo>
                  <a:cubicBezTo>
                    <a:pt x="4614" y="49525"/>
                    <a:pt x="747" y="45772"/>
                    <a:pt x="666" y="41158"/>
                  </a:cubicBezTo>
                  <a:cubicBezTo>
                    <a:pt x="586" y="36395"/>
                    <a:pt x="4419" y="32504"/>
                    <a:pt x="9171" y="32504"/>
                  </a:cubicBezTo>
                  <a:lnTo>
                    <a:pt x="14795" y="32504"/>
                  </a:lnTo>
                  <a:cubicBezTo>
                    <a:pt x="18077" y="32504"/>
                    <a:pt x="20786" y="29887"/>
                    <a:pt x="20843" y="26673"/>
                  </a:cubicBezTo>
                  <a:cubicBezTo>
                    <a:pt x="20889" y="23357"/>
                    <a:pt x="18227" y="20648"/>
                    <a:pt x="14910" y="20648"/>
                  </a:cubicBezTo>
                  <a:lnTo>
                    <a:pt x="9297" y="20648"/>
                  </a:lnTo>
                  <a:cubicBezTo>
                    <a:pt x="4614" y="20648"/>
                    <a:pt x="747" y="16895"/>
                    <a:pt x="666" y="12281"/>
                  </a:cubicBezTo>
                  <a:cubicBezTo>
                    <a:pt x="586" y="7529"/>
                    <a:pt x="4419" y="3627"/>
                    <a:pt x="9171" y="3627"/>
                  </a:cubicBezTo>
                  <a:lnTo>
                    <a:pt x="12040" y="3627"/>
                  </a:lnTo>
                  <a:cubicBezTo>
                    <a:pt x="12913" y="3627"/>
                    <a:pt x="13624" y="2916"/>
                    <a:pt x="13624" y="2043"/>
                  </a:cubicBezTo>
                  <a:lnTo>
                    <a:pt x="13624" y="574"/>
                  </a:lnTo>
                  <a:close/>
                  <a:moveTo>
                    <a:pt x="13050" y="0"/>
                  </a:moveTo>
                  <a:lnTo>
                    <a:pt x="13050" y="2032"/>
                  </a:lnTo>
                  <a:cubicBezTo>
                    <a:pt x="13050" y="2594"/>
                    <a:pt x="12603" y="3042"/>
                    <a:pt x="12040" y="3042"/>
                  </a:cubicBezTo>
                  <a:lnTo>
                    <a:pt x="9171" y="3042"/>
                  </a:lnTo>
                  <a:cubicBezTo>
                    <a:pt x="4098" y="3042"/>
                    <a:pt x="12" y="7208"/>
                    <a:pt x="104" y="12281"/>
                  </a:cubicBezTo>
                  <a:cubicBezTo>
                    <a:pt x="184" y="17205"/>
                    <a:pt x="4305" y="21210"/>
                    <a:pt x="9297" y="21210"/>
                  </a:cubicBezTo>
                  <a:lnTo>
                    <a:pt x="14921" y="21210"/>
                  </a:lnTo>
                  <a:cubicBezTo>
                    <a:pt x="17917" y="21210"/>
                    <a:pt x="20327" y="23666"/>
                    <a:pt x="20270" y="26662"/>
                  </a:cubicBezTo>
                  <a:cubicBezTo>
                    <a:pt x="20224" y="29566"/>
                    <a:pt x="17767" y="31919"/>
                    <a:pt x="14806" y="31919"/>
                  </a:cubicBezTo>
                  <a:lnTo>
                    <a:pt x="9171" y="31919"/>
                  </a:lnTo>
                  <a:cubicBezTo>
                    <a:pt x="4098" y="31930"/>
                    <a:pt x="12" y="36085"/>
                    <a:pt x="104" y="41158"/>
                  </a:cubicBezTo>
                  <a:cubicBezTo>
                    <a:pt x="184" y="46081"/>
                    <a:pt x="4305" y="50087"/>
                    <a:pt x="9297" y="50087"/>
                  </a:cubicBezTo>
                  <a:lnTo>
                    <a:pt x="14921" y="50087"/>
                  </a:lnTo>
                  <a:cubicBezTo>
                    <a:pt x="17917" y="50087"/>
                    <a:pt x="20327" y="52543"/>
                    <a:pt x="20270" y="55539"/>
                  </a:cubicBezTo>
                  <a:cubicBezTo>
                    <a:pt x="20224" y="58442"/>
                    <a:pt x="17767" y="60807"/>
                    <a:pt x="14806" y="60807"/>
                  </a:cubicBezTo>
                  <a:lnTo>
                    <a:pt x="9171" y="60807"/>
                  </a:lnTo>
                  <a:cubicBezTo>
                    <a:pt x="4098" y="60807"/>
                    <a:pt x="1" y="64961"/>
                    <a:pt x="92" y="70046"/>
                  </a:cubicBezTo>
                  <a:cubicBezTo>
                    <a:pt x="173" y="74970"/>
                    <a:pt x="4305" y="78975"/>
                    <a:pt x="9297" y="78975"/>
                  </a:cubicBezTo>
                  <a:lnTo>
                    <a:pt x="14910" y="78975"/>
                  </a:lnTo>
                  <a:cubicBezTo>
                    <a:pt x="17905" y="78975"/>
                    <a:pt x="20315" y="81431"/>
                    <a:pt x="20270" y="84427"/>
                  </a:cubicBezTo>
                  <a:cubicBezTo>
                    <a:pt x="20224" y="87331"/>
                    <a:pt x="17767" y="89683"/>
                    <a:pt x="14795" y="89683"/>
                  </a:cubicBezTo>
                  <a:lnTo>
                    <a:pt x="8597" y="89683"/>
                  </a:lnTo>
                  <a:lnTo>
                    <a:pt x="8597" y="93414"/>
                  </a:lnTo>
                  <a:lnTo>
                    <a:pt x="14795" y="93414"/>
                  </a:lnTo>
                  <a:cubicBezTo>
                    <a:pt x="19787" y="93414"/>
                    <a:pt x="23919" y="89408"/>
                    <a:pt x="24000" y="84484"/>
                  </a:cubicBezTo>
                  <a:cubicBezTo>
                    <a:pt x="24080" y="79411"/>
                    <a:pt x="19994" y="75245"/>
                    <a:pt x="14910" y="75245"/>
                  </a:cubicBezTo>
                  <a:lnTo>
                    <a:pt x="14910" y="75234"/>
                  </a:lnTo>
                  <a:lnTo>
                    <a:pt x="9297" y="75234"/>
                  </a:lnTo>
                  <a:cubicBezTo>
                    <a:pt x="6325" y="75234"/>
                    <a:pt x="3868" y="72881"/>
                    <a:pt x="3823" y="69977"/>
                  </a:cubicBezTo>
                  <a:cubicBezTo>
                    <a:pt x="3765" y="66981"/>
                    <a:pt x="6175" y="64525"/>
                    <a:pt x="9171" y="64525"/>
                  </a:cubicBezTo>
                  <a:lnTo>
                    <a:pt x="14795" y="64525"/>
                  </a:lnTo>
                  <a:cubicBezTo>
                    <a:pt x="19787" y="64525"/>
                    <a:pt x="23919" y="60520"/>
                    <a:pt x="24000" y="55596"/>
                  </a:cubicBezTo>
                  <a:cubicBezTo>
                    <a:pt x="24080" y="50512"/>
                    <a:pt x="19994" y="46357"/>
                    <a:pt x="14910" y="46357"/>
                  </a:cubicBezTo>
                  <a:lnTo>
                    <a:pt x="9297" y="46357"/>
                  </a:lnTo>
                  <a:cubicBezTo>
                    <a:pt x="6325" y="46357"/>
                    <a:pt x="3868" y="43993"/>
                    <a:pt x="3823" y="41089"/>
                  </a:cubicBezTo>
                  <a:cubicBezTo>
                    <a:pt x="3765" y="38093"/>
                    <a:pt x="6175" y="35637"/>
                    <a:pt x="9171" y="35637"/>
                  </a:cubicBezTo>
                  <a:lnTo>
                    <a:pt x="14795" y="35637"/>
                  </a:lnTo>
                  <a:cubicBezTo>
                    <a:pt x="19787" y="35637"/>
                    <a:pt x="23919" y="31632"/>
                    <a:pt x="24000" y="26708"/>
                  </a:cubicBezTo>
                  <a:cubicBezTo>
                    <a:pt x="24080" y="21635"/>
                    <a:pt x="19994" y="17469"/>
                    <a:pt x="14910" y="17469"/>
                  </a:cubicBezTo>
                  <a:lnTo>
                    <a:pt x="9297" y="17469"/>
                  </a:lnTo>
                  <a:cubicBezTo>
                    <a:pt x="6325" y="17469"/>
                    <a:pt x="3868" y="15104"/>
                    <a:pt x="3823" y="12212"/>
                  </a:cubicBezTo>
                  <a:cubicBezTo>
                    <a:pt x="3765" y="9217"/>
                    <a:pt x="6175" y="6760"/>
                    <a:pt x="9171" y="6760"/>
                  </a:cubicBezTo>
                  <a:lnTo>
                    <a:pt x="12040" y="6760"/>
                  </a:lnTo>
                  <a:cubicBezTo>
                    <a:pt x="14657" y="6760"/>
                    <a:pt x="16780" y="4637"/>
                    <a:pt x="16780" y="2020"/>
                  </a:cubicBezTo>
                  <a:lnTo>
                    <a:pt x="1678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50"/>
            <p:cNvSpPr/>
            <p:nvPr/>
          </p:nvSpPr>
          <p:spPr>
            <a:xfrm>
              <a:off x="3195740" y="1934544"/>
              <a:ext cx="168018" cy="675999"/>
            </a:xfrm>
            <a:custGeom>
              <a:rect b="b" l="l" r="r" t="t"/>
              <a:pathLst>
                <a:path extrusionOk="0" h="92255" w="22922">
                  <a:moveTo>
                    <a:pt x="15048" y="574"/>
                  </a:moveTo>
                  <a:lnTo>
                    <a:pt x="15048" y="1458"/>
                  </a:lnTo>
                  <a:cubicBezTo>
                    <a:pt x="15048" y="3443"/>
                    <a:pt x="13441" y="5050"/>
                    <a:pt x="11455" y="5050"/>
                  </a:cubicBezTo>
                  <a:lnTo>
                    <a:pt x="8586" y="5050"/>
                  </a:lnTo>
                  <a:cubicBezTo>
                    <a:pt x="4948" y="5050"/>
                    <a:pt x="2021" y="8034"/>
                    <a:pt x="2090" y="11673"/>
                  </a:cubicBezTo>
                  <a:cubicBezTo>
                    <a:pt x="2147" y="15196"/>
                    <a:pt x="5120" y="18054"/>
                    <a:pt x="8712" y="18054"/>
                  </a:cubicBezTo>
                  <a:lnTo>
                    <a:pt x="14325" y="18054"/>
                  </a:lnTo>
                  <a:cubicBezTo>
                    <a:pt x="18766" y="18054"/>
                    <a:pt x="22336" y="21692"/>
                    <a:pt x="22267" y="26134"/>
                  </a:cubicBezTo>
                  <a:cubicBezTo>
                    <a:pt x="22187" y="30438"/>
                    <a:pt x="18583" y="33927"/>
                    <a:pt x="14210" y="33927"/>
                  </a:cubicBezTo>
                  <a:lnTo>
                    <a:pt x="8586" y="33927"/>
                  </a:lnTo>
                  <a:cubicBezTo>
                    <a:pt x="4959" y="33938"/>
                    <a:pt x="2021" y="36911"/>
                    <a:pt x="2090" y="40549"/>
                  </a:cubicBezTo>
                  <a:cubicBezTo>
                    <a:pt x="2147" y="44073"/>
                    <a:pt x="5120" y="46942"/>
                    <a:pt x="8712" y="46942"/>
                  </a:cubicBezTo>
                  <a:lnTo>
                    <a:pt x="14325" y="46942"/>
                  </a:lnTo>
                  <a:cubicBezTo>
                    <a:pt x="18766" y="46942"/>
                    <a:pt x="22336" y="50569"/>
                    <a:pt x="22267" y="55011"/>
                  </a:cubicBezTo>
                  <a:cubicBezTo>
                    <a:pt x="22187" y="59315"/>
                    <a:pt x="18571" y="62815"/>
                    <a:pt x="14210" y="62815"/>
                  </a:cubicBezTo>
                  <a:lnTo>
                    <a:pt x="8586" y="62815"/>
                  </a:lnTo>
                  <a:cubicBezTo>
                    <a:pt x="4959" y="62815"/>
                    <a:pt x="2021" y="65788"/>
                    <a:pt x="2090" y="69426"/>
                  </a:cubicBezTo>
                  <a:cubicBezTo>
                    <a:pt x="2147" y="72950"/>
                    <a:pt x="5120" y="75819"/>
                    <a:pt x="8712" y="75819"/>
                  </a:cubicBezTo>
                  <a:lnTo>
                    <a:pt x="14325" y="75819"/>
                  </a:lnTo>
                  <a:cubicBezTo>
                    <a:pt x="18766" y="75819"/>
                    <a:pt x="22336" y="79457"/>
                    <a:pt x="22267" y="83887"/>
                  </a:cubicBezTo>
                  <a:cubicBezTo>
                    <a:pt x="22187" y="88180"/>
                    <a:pt x="18583" y="91692"/>
                    <a:pt x="14210" y="91692"/>
                  </a:cubicBezTo>
                  <a:lnTo>
                    <a:pt x="9160" y="91692"/>
                  </a:lnTo>
                  <a:lnTo>
                    <a:pt x="9160" y="90257"/>
                  </a:lnTo>
                  <a:lnTo>
                    <a:pt x="14210" y="90257"/>
                  </a:lnTo>
                  <a:cubicBezTo>
                    <a:pt x="17791" y="90257"/>
                    <a:pt x="20775" y="87388"/>
                    <a:pt x="20832" y="83864"/>
                  </a:cubicBezTo>
                  <a:cubicBezTo>
                    <a:pt x="20890" y="80226"/>
                    <a:pt x="17963" y="77242"/>
                    <a:pt x="14325" y="77242"/>
                  </a:cubicBezTo>
                  <a:lnTo>
                    <a:pt x="8712" y="77242"/>
                  </a:lnTo>
                  <a:cubicBezTo>
                    <a:pt x="4339" y="77242"/>
                    <a:pt x="724" y="73741"/>
                    <a:pt x="655" y="69449"/>
                  </a:cubicBezTo>
                  <a:cubicBezTo>
                    <a:pt x="575" y="65007"/>
                    <a:pt x="4156" y="61369"/>
                    <a:pt x="8586" y="61369"/>
                  </a:cubicBezTo>
                  <a:lnTo>
                    <a:pt x="14210" y="61369"/>
                  </a:lnTo>
                  <a:cubicBezTo>
                    <a:pt x="17791" y="61369"/>
                    <a:pt x="20775" y="58500"/>
                    <a:pt x="20832" y="54976"/>
                  </a:cubicBezTo>
                  <a:cubicBezTo>
                    <a:pt x="20890" y="51349"/>
                    <a:pt x="17963" y="48365"/>
                    <a:pt x="14325" y="48365"/>
                  </a:cubicBezTo>
                  <a:lnTo>
                    <a:pt x="8712" y="48365"/>
                  </a:lnTo>
                  <a:cubicBezTo>
                    <a:pt x="4339" y="48365"/>
                    <a:pt x="724" y="44865"/>
                    <a:pt x="655" y="40561"/>
                  </a:cubicBezTo>
                  <a:cubicBezTo>
                    <a:pt x="575" y="36131"/>
                    <a:pt x="4156" y="32492"/>
                    <a:pt x="8586" y="32492"/>
                  </a:cubicBezTo>
                  <a:lnTo>
                    <a:pt x="14210" y="32492"/>
                  </a:lnTo>
                  <a:cubicBezTo>
                    <a:pt x="17791" y="32492"/>
                    <a:pt x="20775" y="29623"/>
                    <a:pt x="20832" y="26099"/>
                  </a:cubicBezTo>
                  <a:cubicBezTo>
                    <a:pt x="20890" y="22461"/>
                    <a:pt x="17963" y="19489"/>
                    <a:pt x="14325" y="19489"/>
                  </a:cubicBezTo>
                  <a:lnTo>
                    <a:pt x="8712" y="19489"/>
                  </a:lnTo>
                  <a:cubicBezTo>
                    <a:pt x="4339" y="19489"/>
                    <a:pt x="724" y="15988"/>
                    <a:pt x="655" y="11684"/>
                  </a:cubicBezTo>
                  <a:cubicBezTo>
                    <a:pt x="575" y="7254"/>
                    <a:pt x="4156" y="3616"/>
                    <a:pt x="8586" y="3616"/>
                  </a:cubicBezTo>
                  <a:lnTo>
                    <a:pt x="11455" y="3616"/>
                  </a:lnTo>
                  <a:cubicBezTo>
                    <a:pt x="12649" y="3616"/>
                    <a:pt x="13613" y="2651"/>
                    <a:pt x="13613" y="1458"/>
                  </a:cubicBezTo>
                  <a:lnTo>
                    <a:pt x="13613" y="574"/>
                  </a:lnTo>
                  <a:close/>
                  <a:moveTo>
                    <a:pt x="13039" y="0"/>
                  </a:moveTo>
                  <a:lnTo>
                    <a:pt x="13039" y="1458"/>
                  </a:lnTo>
                  <a:cubicBezTo>
                    <a:pt x="13039" y="2330"/>
                    <a:pt x="12328" y="3042"/>
                    <a:pt x="11455" y="3042"/>
                  </a:cubicBezTo>
                  <a:lnTo>
                    <a:pt x="8586" y="3042"/>
                  </a:lnTo>
                  <a:cubicBezTo>
                    <a:pt x="3834" y="3042"/>
                    <a:pt x="1" y="6944"/>
                    <a:pt x="93" y="11696"/>
                  </a:cubicBezTo>
                  <a:cubicBezTo>
                    <a:pt x="162" y="16309"/>
                    <a:pt x="4029" y="20062"/>
                    <a:pt x="8712" y="20062"/>
                  </a:cubicBezTo>
                  <a:lnTo>
                    <a:pt x="14336" y="20062"/>
                  </a:lnTo>
                  <a:cubicBezTo>
                    <a:pt x="17642" y="20062"/>
                    <a:pt x="20316" y="22771"/>
                    <a:pt x="20258" y="26088"/>
                  </a:cubicBezTo>
                  <a:cubicBezTo>
                    <a:pt x="20212" y="29302"/>
                    <a:pt x="17492" y="31907"/>
                    <a:pt x="14221" y="31907"/>
                  </a:cubicBezTo>
                  <a:lnTo>
                    <a:pt x="8586" y="31907"/>
                  </a:lnTo>
                  <a:cubicBezTo>
                    <a:pt x="3834" y="31918"/>
                    <a:pt x="1" y="35821"/>
                    <a:pt x="93" y="40572"/>
                  </a:cubicBezTo>
                  <a:cubicBezTo>
                    <a:pt x="162" y="45186"/>
                    <a:pt x="4029" y="48939"/>
                    <a:pt x="8712" y="48939"/>
                  </a:cubicBezTo>
                  <a:lnTo>
                    <a:pt x="14336" y="48939"/>
                  </a:lnTo>
                  <a:cubicBezTo>
                    <a:pt x="17642" y="48939"/>
                    <a:pt x="20316" y="51659"/>
                    <a:pt x="20258" y="54965"/>
                  </a:cubicBezTo>
                  <a:cubicBezTo>
                    <a:pt x="20212" y="58178"/>
                    <a:pt x="17492" y="60795"/>
                    <a:pt x="14221" y="60795"/>
                  </a:cubicBezTo>
                  <a:lnTo>
                    <a:pt x="8586" y="60795"/>
                  </a:lnTo>
                  <a:cubicBezTo>
                    <a:pt x="3834" y="60795"/>
                    <a:pt x="1" y="64697"/>
                    <a:pt x="93" y="69449"/>
                  </a:cubicBezTo>
                  <a:cubicBezTo>
                    <a:pt x="162" y="74063"/>
                    <a:pt x="4029" y="77816"/>
                    <a:pt x="8712" y="77816"/>
                  </a:cubicBezTo>
                  <a:lnTo>
                    <a:pt x="14336" y="77816"/>
                  </a:lnTo>
                  <a:cubicBezTo>
                    <a:pt x="17642" y="77816"/>
                    <a:pt x="20316" y="80536"/>
                    <a:pt x="20258" y="83841"/>
                  </a:cubicBezTo>
                  <a:cubicBezTo>
                    <a:pt x="20212" y="87055"/>
                    <a:pt x="17492" y="89672"/>
                    <a:pt x="14221" y="89672"/>
                  </a:cubicBezTo>
                  <a:lnTo>
                    <a:pt x="8586" y="89672"/>
                  </a:lnTo>
                  <a:lnTo>
                    <a:pt x="8586" y="92254"/>
                  </a:lnTo>
                  <a:lnTo>
                    <a:pt x="14210" y="92254"/>
                  </a:lnTo>
                  <a:cubicBezTo>
                    <a:pt x="18893" y="92254"/>
                    <a:pt x="22760" y="88501"/>
                    <a:pt x="22841" y="83887"/>
                  </a:cubicBezTo>
                  <a:cubicBezTo>
                    <a:pt x="22921" y="79136"/>
                    <a:pt x="19088" y="75233"/>
                    <a:pt x="14325" y="75233"/>
                  </a:cubicBezTo>
                  <a:lnTo>
                    <a:pt x="8712" y="75233"/>
                  </a:lnTo>
                  <a:cubicBezTo>
                    <a:pt x="5430" y="75233"/>
                    <a:pt x="2721" y="72628"/>
                    <a:pt x="2664" y="69415"/>
                  </a:cubicBezTo>
                  <a:cubicBezTo>
                    <a:pt x="2606" y="66098"/>
                    <a:pt x="5281" y="63389"/>
                    <a:pt x="8586" y="63389"/>
                  </a:cubicBezTo>
                  <a:lnTo>
                    <a:pt x="14210" y="63389"/>
                  </a:lnTo>
                  <a:cubicBezTo>
                    <a:pt x="18893" y="63389"/>
                    <a:pt x="22760" y="59636"/>
                    <a:pt x="22841" y="55022"/>
                  </a:cubicBezTo>
                  <a:cubicBezTo>
                    <a:pt x="22921" y="50266"/>
                    <a:pt x="19099" y="46368"/>
                    <a:pt x="14346" y="46368"/>
                  </a:cubicBezTo>
                  <a:cubicBezTo>
                    <a:pt x="14339" y="46368"/>
                    <a:pt x="14332" y="46368"/>
                    <a:pt x="14325" y="46368"/>
                  </a:cubicBezTo>
                  <a:lnTo>
                    <a:pt x="8712" y="46368"/>
                  </a:lnTo>
                  <a:cubicBezTo>
                    <a:pt x="5430" y="46368"/>
                    <a:pt x="2721" y="43751"/>
                    <a:pt x="2664" y="40538"/>
                  </a:cubicBezTo>
                  <a:cubicBezTo>
                    <a:pt x="2606" y="37221"/>
                    <a:pt x="5281" y="34512"/>
                    <a:pt x="8586" y="34512"/>
                  </a:cubicBezTo>
                  <a:lnTo>
                    <a:pt x="14210" y="34512"/>
                  </a:lnTo>
                  <a:cubicBezTo>
                    <a:pt x="18893" y="34512"/>
                    <a:pt x="22760" y="30759"/>
                    <a:pt x="22841" y="26145"/>
                  </a:cubicBezTo>
                  <a:cubicBezTo>
                    <a:pt x="22921" y="21382"/>
                    <a:pt x="19088" y="17492"/>
                    <a:pt x="14325" y="17492"/>
                  </a:cubicBezTo>
                  <a:lnTo>
                    <a:pt x="8712" y="17492"/>
                  </a:lnTo>
                  <a:cubicBezTo>
                    <a:pt x="5430" y="17492"/>
                    <a:pt x="2721" y="14875"/>
                    <a:pt x="2664" y="11661"/>
                  </a:cubicBezTo>
                  <a:cubicBezTo>
                    <a:pt x="2606" y="8344"/>
                    <a:pt x="5281" y="5636"/>
                    <a:pt x="8586" y="5636"/>
                  </a:cubicBezTo>
                  <a:lnTo>
                    <a:pt x="11455" y="5636"/>
                  </a:lnTo>
                  <a:cubicBezTo>
                    <a:pt x="13751" y="5636"/>
                    <a:pt x="15622" y="3776"/>
                    <a:pt x="15622" y="1481"/>
                  </a:cubicBezTo>
                  <a:lnTo>
                    <a:pt x="15622"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50"/>
            <p:cNvSpPr/>
            <p:nvPr/>
          </p:nvSpPr>
          <p:spPr>
            <a:xfrm>
              <a:off x="3216795" y="2193083"/>
              <a:ext cx="90423" cy="76001"/>
            </a:xfrm>
            <a:custGeom>
              <a:rect b="b" l="l" r="r" t="t"/>
              <a:pathLst>
                <a:path extrusionOk="0" h="10372" w="12336">
                  <a:moveTo>
                    <a:pt x="6164" y="0"/>
                  </a:moveTo>
                  <a:cubicBezTo>
                    <a:pt x="4125" y="0"/>
                    <a:pt x="2125" y="1195"/>
                    <a:pt x="1306" y="3338"/>
                  </a:cubicBezTo>
                  <a:cubicBezTo>
                    <a:pt x="1" y="6752"/>
                    <a:pt x="2545" y="10371"/>
                    <a:pt x="6134" y="10371"/>
                  </a:cubicBezTo>
                  <a:cubicBezTo>
                    <a:pt x="6238" y="10371"/>
                    <a:pt x="6342" y="10368"/>
                    <a:pt x="6448" y="10362"/>
                  </a:cubicBezTo>
                  <a:lnTo>
                    <a:pt x="3716" y="7631"/>
                  </a:lnTo>
                  <a:lnTo>
                    <a:pt x="3693" y="7608"/>
                  </a:lnTo>
                  <a:cubicBezTo>
                    <a:pt x="2396" y="6242"/>
                    <a:pt x="2419" y="4096"/>
                    <a:pt x="3762" y="2764"/>
                  </a:cubicBezTo>
                  <a:cubicBezTo>
                    <a:pt x="4430" y="2101"/>
                    <a:pt x="5307" y="1769"/>
                    <a:pt x="6185" y="1769"/>
                  </a:cubicBezTo>
                  <a:cubicBezTo>
                    <a:pt x="7055" y="1769"/>
                    <a:pt x="7925" y="2096"/>
                    <a:pt x="8594" y="2753"/>
                  </a:cubicBezTo>
                  <a:lnTo>
                    <a:pt x="11325" y="5484"/>
                  </a:lnTo>
                  <a:lnTo>
                    <a:pt x="11325" y="5542"/>
                  </a:lnTo>
                  <a:lnTo>
                    <a:pt x="12335" y="5542"/>
                  </a:lnTo>
                  <a:lnTo>
                    <a:pt x="12335" y="4830"/>
                  </a:lnTo>
                  <a:lnTo>
                    <a:pt x="11325" y="4830"/>
                  </a:lnTo>
                  <a:cubicBezTo>
                    <a:pt x="11245" y="3579"/>
                    <a:pt x="10706" y="2408"/>
                    <a:pt x="9822" y="1525"/>
                  </a:cubicBezTo>
                  <a:cubicBezTo>
                    <a:pt x="8784" y="487"/>
                    <a:pt x="7466" y="0"/>
                    <a:pt x="616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50"/>
            <p:cNvSpPr/>
            <p:nvPr/>
          </p:nvSpPr>
          <p:spPr>
            <a:xfrm>
              <a:off x="3316610" y="2217792"/>
              <a:ext cx="150177" cy="26672"/>
            </a:xfrm>
            <a:custGeom>
              <a:rect b="b" l="l" r="r" t="t"/>
              <a:pathLst>
                <a:path extrusionOk="0" h="3640" w="20488">
                  <a:moveTo>
                    <a:pt x="18650" y="0"/>
                  </a:moveTo>
                  <a:cubicBezTo>
                    <a:pt x="18643" y="0"/>
                    <a:pt x="18636" y="0"/>
                    <a:pt x="18628" y="1"/>
                  </a:cubicBezTo>
                  <a:cubicBezTo>
                    <a:pt x="18043" y="1"/>
                    <a:pt x="17481" y="287"/>
                    <a:pt x="17148" y="781"/>
                  </a:cubicBezTo>
                  <a:cubicBezTo>
                    <a:pt x="16861" y="1194"/>
                    <a:pt x="16390" y="1447"/>
                    <a:pt x="15885" y="1458"/>
                  </a:cubicBezTo>
                  <a:lnTo>
                    <a:pt x="1" y="1458"/>
                  </a:lnTo>
                  <a:lnTo>
                    <a:pt x="1" y="2170"/>
                  </a:lnTo>
                  <a:lnTo>
                    <a:pt x="15885" y="2170"/>
                  </a:lnTo>
                  <a:cubicBezTo>
                    <a:pt x="16379" y="2170"/>
                    <a:pt x="16849" y="2422"/>
                    <a:pt x="17125" y="2835"/>
                  </a:cubicBezTo>
                  <a:cubicBezTo>
                    <a:pt x="17463" y="3342"/>
                    <a:pt x="18044" y="3639"/>
                    <a:pt x="18651" y="3639"/>
                  </a:cubicBezTo>
                  <a:cubicBezTo>
                    <a:pt x="18663" y="3639"/>
                    <a:pt x="18674" y="3639"/>
                    <a:pt x="18686" y="3639"/>
                  </a:cubicBezTo>
                  <a:cubicBezTo>
                    <a:pt x="19684" y="3616"/>
                    <a:pt x="20488" y="2790"/>
                    <a:pt x="20476" y="1791"/>
                  </a:cubicBezTo>
                  <a:cubicBezTo>
                    <a:pt x="20465" y="788"/>
                    <a:pt x="19650" y="0"/>
                    <a:pt x="186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50"/>
            <p:cNvSpPr/>
            <p:nvPr/>
          </p:nvSpPr>
          <p:spPr>
            <a:xfrm>
              <a:off x="3244021" y="2213249"/>
              <a:ext cx="55869" cy="55770"/>
            </a:xfrm>
            <a:custGeom>
              <a:rect b="b" l="l" r="r" t="t"/>
              <a:pathLst>
                <a:path extrusionOk="0" h="7611" w="7622">
                  <a:moveTo>
                    <a:pt x="4879" y="1"/>
                  </a:moveTo>
                  <a:lnTo>
                    <a:pt x="5093" y="214"/>
                  </a:lnTo>
                  <a:lnTo>
                    <a:pt x="5093" y="214"/>
                  </a:lnTo>
                  <a:cubicBezTo>
                    <a:pt x="5025" y="140"/>
                    <a:pt x="4954" y="69"/>
                    <a:pt x="4879" y="1"/>
                  </a:cubicBezTo>
                  <a:close/>
                  <a:moveTo>
                    <a:pt x="1" y="4879"/>
                  </a:moveTo>
                  <a:lnTo>
                    <a:pt x="1" y="4879"/>
                  </a:lnTo>
                  <a:cubicBezTo>
                    <a:pt x="64" y="4947"/>
                    <a:pt x="130" y="5012"/>
                    <a:pt x="197" y="5074"/>
                  </a:cubicBezTo>
                  <a:lnTo>
                    <a:pt x="197" y="5074"/>
                  </a:lnTo>
                  <a:lnTo>
                    <a:pt x="1" y="4879"/>
                  </a:lnTo>
                  <a:close/>
                  <a:moveTo>
                    <a:pt x="5093" y="214"/>
                  </a:moveTo>
                  <a:lnTo>
                    <a:pt x="5093" y="214"/>
                  </a:lnTo>
                  <a:cubicBezTo>
                    <a:pt x="6325" y="1553"/>
                    <a:pt x="6288" y="3654"/>
                    <a:pt x="4982" y="4970"/>
                  </a:cubicBezTo>
                  <a:cubicBezTo>
                    <a:pt x="4305" y="5648"/>
                    <a:pt x="3420" y="5984"/>
                    <a:pt x="2536" y="5984"/>
                  </a:cubicBezTo>
                  <a:cubicBezTo>
                    <a:pt x="1695" y="5984"/>
                    <a:pt x="855" y="5679"/>
                    <a:pt x="197" y="5074"/>
                  </a:cubicBezTo>
                  <a:lnTo>
                    <a:pt x="197" y="5074"/>
                  </a:lnTo>
                  <a:lnTo>
                    <a:pt x="2744" y="7610"/>
                  </a:lnTo>
                  <a:cubicBezTo>
                    <a:pt x="5349" y="7461"/>
                    <a:pt x="7438" y="5395"/>
                    <a:pt x="7622" y="2790"/>
                  </a:cubicBezTo>
                  <a:lnTo>
                    <a:pt x="7622" y="2732"/>
                  </a:lnTo>
                  <a:lnTo>
                    <a:pt x="5093" y="214"/>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50"/>
            <p:cNvSpPr/>
            <p:nvPr/>
          </p:nvSpPr>
          <p:spPr>
            <a:xfrm>
              <a:off x="3234354" y="2206046"/>
              <a:ext cx="55276" cy="50369"/>
            </a:xfrm>
            <a:custGeom>
              <a:rect b="b" l="l" r="r" t="t"/>
              <a:pathLst>
                <a:path extrusionOk="0" h="6874" w="7541">
                  <a:moveTo>
                    <a:pt x="3795" y="1"/>
                  </a:moveTo>
                  <a:cubicBezTo>
                    <a:pt x="2915" y="1"/>
                    <a:pt x="2036" y="337"/>
                    <a:pt x="1366" y="1007"/>
                  </a:cubicBezTo>
                  <a:cubicBezTo>
                    <a:pt x="23" y="2327"/>
                    <a:pt x="0" y="4473"/>
                    <a:pt x="1297" y="5839"/>
                  </a:cubicBezTo>
                  <a:lnTo>
                    <a:pt x="1320" y="5862"/>
                  </a:lnTo>
                  <a:cubicBezTo>
                    <a:pt x="1990" y="6537"/>
                    <a:pt x="2871" y="6873"/>
                    <a:pt x="3753" y="6873"/>
                  </a:cubicBezTo>
                  <a:cubicBezTo>
                    <a:pt x="4639" y="6873"/>
                    <a:pt x="5525" y="6534"/>
                    <a:pt x="6198" y="5862"/>
                  </a:cubicBezTo>
                  <a:cubicBezTo>
                    <a:pt x="7541" y="4507"/>
                    <a:pt x="7541" y="2327"/>
                    <a:pt x="6198" y="984"/>
                  </a:cubicBezTo>
                  <a:cubicBezTo>
                    <a:pt x="5531" y="328"/>
                    <a:pt x="4663" y="1"/>
                    <a:pt x="37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50"/>
            <p:cNvSpPr/>
            <p:nvPr/>
          </p:nvSpPr>
          <p:spPr>
            <a:xfrm>
              <a:off x="3216795" y="1980642"/>
              <a:ext cx="90423" cy="76001"/>
            </a:xfrm>
            <a:custGeom>
              <a:rect b="b" l="l" r="r" t="t"/>
              <a:pathLst>
                <a:path extrusionOk="0" h="10372" w="12336">
                  <a:moveTo>
                    <a:pt x="6164" y="1"/>
                  </a:moveTo>
                  <a:cubicBezTo>
                    <a:pt x="4125" y="1"/>
                    <a:pt x="2125" y="1195"/>
                    <a:pt x="1306" y="3339"/>
                  </a:cubicBezTo>
                  <a:cubicBezTo>
                    <a:pt x="1" y="6752"/>
                    <a:pt x="2545" y="10372"/>
                    <a:pt x="6134" y="10372"/>
                  </a:cubicBezTo>
                  <a:cubicBezTo>
                    <a:pt x="6238" y="10372"/>
                    <a:pt x="6342" y="10369"/>
                    <a:pt x="6448" y="10363"/>
                  </a:cubicBezTo>
                  <a:lnTo>
                    <a:pt x="3716" y="7631"/>
                  </a:lnTo>
                  <a:cubicBezTo>
                    <a:pt x="3716" y="7620"/>
                    <a:pt x="3693" y="7608"/>
                    <a:pt x="3693" y="7608"/>
                  </a:cubicBezTo>
                  <a:cubicBezTo>
                    <a:pt x="2362" y="6242"/>
                    <a:pt x="2385" y="4073"/>
                    <a:pt x="3727" y="2730"/>
                  </a:cubicBezTo>
                  <a:cubicBezTo>
                    <a:pt x="4403" y="2066"/>
                    <a:pt x="5282" y="1733"/>
                    <a:pt x="6159" y="1733"/>
                  </a:cubicBezTo>
                  <a:cubicBezTo>
                    <a:pt x="7041" y="1733"/>
                    <a:pt x="7921" y="2069"/>
                    <a:pt x="8594" y="2742"/>
                  </a:cubicBezTo>
                  <a:lnTo>
                    <a:pt x="11325" y="5485"/>
                  </a:lnTo>
                  <a:lnTo>
                    <a:pt x="11325" y="5542"/>
                  </a:lnTo>
                  <a:lnTo>
                    <a:pt x="12335" y="5542"/>
                  </a:lnTo>
                  <a:lnTo>
                    <a:pt x="12335" y="4831"/>
                  </a:lnTo>
                  <a:lnTo>
                    <a:pt x="11325" y="4831"/>
                  </a:lnTo>
                  <a:cubicBezTo>
                    <a:pt x="11245" y="3580"/>
                    <a:pt x="10706" y="2397"/>
                    <a:pt x="9822" y="1525"/>
                  </a:cubicBezTo>
                  <a:cubicBezTo>
                    <a:pt x="8784" y="488"/>
                    <a:pt x="7466" y="1"/>
                    <a:pt x="61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50"/>
            <p:cNvSpPr/>
            <p:nvPr/>
          </p:nvSpPr>
          <p:spPr>
            <a:xfrm>
              <a:off x="3316610" y="2005358"/>
              <a:ext cx="153043" cy="26584"/>
            </a:xfrm>
            <a:custGeom>
              <a:rect b="b" l="l" r="r" t="t"/>
              <a:pathLst>
                <a:path extrusionOk="0" h="3628" w="20879">
                  <a:moveTo>
                    <a:pt x="18628" y="0"/>
                  </a:moveTo>
                  <a:cubicBezTo>
                    <a:pt x="18043" y="0"/>
                    <a:pt x="17481" y="287"/>
                    <a:pt x="17148" y="769"/>
                  </a:cubicBezTo>
                  <a:cubicBezTo>
                    <a:pt x="16861" y="1194"/>
                    <a:pt x="16390" y="1446"/>
                    <a:pt x="15885" y="1458"/>
                  </a:cubicBezTo>
                  <a:lnTo>
                    <a:pt x="1" y="1458"/>
                  </a:lnTo>
                  <a:lnTo>
                    <a:pt x="1" y="2169"/>
                  </a:lnTo>
                  <a:lnTo>
                    <a:pt x="15885" y="2169"/>
                  </a:lnTo>
                  <a:cubicBezTo>
                    <a:pt x="16379" y="2169"/>
                    <a:pt x="16849" y="2422"/>
                    <a:pt x="17125" y="2823"/>
                  </a:cubicBezTo>
                  <a:cubicBezTo>
                    <a:pt x="17490" y="3363"/>
                    <a:pt x="18064" y="3628"/>
                    <a:pt x="18635" y="3628"/>
                  </a:cubicBezTo>
                  <a:cubicBezTo>
                    <a:pt x="19268" y="3628"/>
                    <a:pt x="19897" y="3302"/>
                    <a:pt x="20235" y="2663"/>
                  </a:cubicBezTo>
                  <a:cubicBezTo>
                    <a:pt x="20878" y="1458"/>
                    <a:pt x="20006" y="0"/>
                    <a:pt x="186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50"/>
            <p:cNvSpPr/>
            <p:nvPr/>
          </p:nvSpPr>
          <p:spPr>
            <a:xfrm>
              <a:off x="3244021" y="2000727"/>
              <a:ext cx="55869" cy="55850"/>
            </a:xfrm>
            <a:custGeom>
              <a:rect b="b" l="l" r="r" t="t"/>
              <a:pathLst>
                <a:path extrusionOk="0" h="7622" w="7622">
                  <a:moveTo>
                    <a:pt x="4879" y="1"/>
                  </a:moveTo>
                  <a:cubicBezTo>
                    <a:pt x="6141" y="1367"/>
                    <a:pt x="6095" y="3478"/>
                    <a:pt x="4787" y="4787"/>
                  </a:cubicBezTo>
                  <a:cubicBezTo>
                    <a:pt x="4115" y="5459"/>
                    <a:pt x="3232" y="5798"/>
                    <a:pt x="2346" y="5798"/>
                  </a:cubicBezTo>
                  <a:cubicBezTo>
                    <a:pt x="1507" y="5798"/>
                    <a:pt x="666" y="5493"/>
                    <a:pt x="1" y="4879"/>
                  </a:cubicBezTo>
                  <a:lnTo>
                    <a:pt x="1" y="4879"/>
                  </a:lnTo>
                  <a:lnTo>
                    <a:pt x="2744" y="7622"/>
                  </a:lnTo>
                  <a:cubicBezTo>
                    <a:pt x="5349" y="7472"/>
                    <a:pt x="7438" y="5407"/>
                    <a:pt x="7622" y="2801"/>
                  </a:cubicBezTo>
                  <a:lnTo>
                    <a:pt x="7622" y="2732"/>
                  </a:lnTo>
                  <a:lnTo>
                    <a:pt x="48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50"/>
            <p:cNvSpPr/>
            <p:nvPr/>
          </p:nvSpPr>
          <p:spPr>
            <a:xfrm>
              <a:off x="3234098" y="1993392"/>
              <a:ext cx="55532" cy="50552"/>
            </a:xfrm>
            <a:custGeom>
              <a:rect b="b" l="l" r="r" t="t"/>
              <a:pathLst>
                <a:path extrusionOk="0" h="6899" w="7576">
                  <a:moveTo>
                    <a:pt x="3793" y="0"/>
                  </a:moveTo>
                  <a:cubicBezTo>
                    <a:pt x="2917" y="0"/>
                    <a:pt x="2041" y="333"/>
                    <a:pt x="1366" y="1002"/>
                  </a:cubicBezTo>
                  <a:cubicBezTo>
                    <a:pt x="24" y="2333"/>
                    <a:pt x="1" y="4514"/>
                    <a:pt x="1332" y="5868"/>
                  </a:cubicBezTo>
                  <a:cubicBezTo>
                    <a:pt x="1343" y="5880"/>
                    <a:pt x="1343" y="5880"/>
                    <a:pt x="1355" y="5891"/>
                  </a:cubicBezTo>
                  <a:cubicBezTo>
                    <a:pt x="2026" y="6563"/>
                    <a:pt x="2910" y="6898"/>
                    <a:pt x="3794" y="6898"/>
                  </a:cubicBezTo>
                  <a:cubicBezTo>
                    <a:pt x="4678" y="6898"/>
                    <a:pt x="5561" y="6563"/>
                    <a:pt x="6233" y="5891"/>
                  </a:cubicBezTo>
                  <a:cubicBezTo>
                    <a:pt x="7576" y="4537"/>
                    <a:pt x="7576" y="2356"/>
                    <a:pt x="6233" y="1013"/>
                  </a:cubicBezTo>
                  <a:cubicBezTo>
                    <a:pt x="5558" y="339"/>
                    <a:pt x="4676" y="0"/>
                    <a:pt x="37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50"/>
            <p:cNvSpPr/>
            <p:nvPr/>
          </p:nvSpPr>
          <p:spPr>
            <a:xfrm>
              <a:off x="3088670" y="2111564"/>
              <a:ext cx="139746" cy="26679"/>
            </a:xfrm>
            <a:custGeom>
              <a:rect b="b" l="l" r="r" t="t"/>
              <a:pathLst>
                <a:path extrusionOk="0" h="3641" w="19065">
                  <a:moveTo>
                    <a:pt x="2249" y="1"/>
                  </a:moveTo>
                  <a:cubicBezTo>
                    <a:pt x="1614" y="1"/>
                    <a:pt x="981" y="326"/>
                    <a:pt x="643" y="966"/>
                  </a:cubicBezTo>
                  <a:cubicBezTo>
                    <a:pt x="0" y="2171"/>
                    <a:pt x="873" y="3640"/>
                    <a:pt x="2250" y="3640"/>
                  </a:cubicBezTo>
                  <a:cubicBezTo>
                    <a:pt x="2847" y="3640"/>
                    <a:pt x="3409" y="3353"/>
                    <a:pt x="3742" y="2860"/>
                  </a:cubicBezTo>
                  <a:cubicBezTo>
                    <a:pt x="4029" y="2435"/>
                    <a:pt x="4488" y="2182"/>
                    <a:pt x="5004" y="2182"/>
                  </a:cubicBezTo>
                  <a:lnTo>
                    <a:pt x="19064" y="2182"/>
                  </a:lnTo>
                  <a:lnTo>
                    <a:pt x="19064" y="1459"/>
                  </a:lnTo>
                  <a:lnTo>
                    <a:pt x="5004" y="1459"/>
                  </a:lnTo>
                  <a:cubicBezTo>
                    <a:pt x="4499" y="1459"/>
                    <a:pt x="4040" y="1218"/>
                    <a:pt x="3765" y="805"/>
                  </a:cubicBezTo>
                  <a:cubicBezTo>
                    <a:pt x="3400" y="266"/>
                    <a:pt x="2823" y="1"/>
                    <a:pt x="22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50"/>
            <p:cNvSpPr/>
            <p:nvPr/>
          </p:nvSpPr>
          <p:spPr>
            <a:xfrm>
              <a:off x="3234603" y="2086687"/>
              <a:ext cx="101301" cy="76257"/>
            </a:xfrm>
            <a:custGeom>
              <a:rect b="b" l="l" r="r" t="t"/>
              <a:pathLst>
                <a:path extrusionOk="0" h="10407" w="13820">
                  <a:moveTo>
                    <a:pt x="8445" y="0"/>
                  </a:moveTo>
                  <a:cubicBezTo>
                    <a:pt x="5733" y="0"/>
                    <a:pt x="3459" y="2121"/>
                    <a:pt x="3283" y="4866"/>
                  </a:cubicBezTo>
                  <a:lnTo>
                    <a:pt x="0" y="4866"/>
                  </a:lnTo>
                  <a:lnTo>
                    <a:pt x="0" y="5577"/>
                  </a:lnTo>
                  <a:lnTo>
                    <a:pt x="3283" y="5577"/>
                  </a:lnTo>
                  <a:cubicBezTo>
                    <a:pt x="3471" y="8312"/>
                    <a:pt x="5753" y="10406"/>
                    <a:pt x="8459" y="10406"/>
                  </a:cubicBezTo>
                  <a:cubicBezTo>
                    <a:pt x="8558" y="10406"/>
                    <a:pt x="8658" y="10404"/>
                    <a:pt x="8758" y="10398"/>
                  </a:cubicBezTo>
                  <a:lnTo>
                    <a:pt x="6015" y="7666"/>
                  </a:lnTo>
                  <a:lnTo>
                    <a:pt x="5992" y="7643"/>
                  </a:lnTo>
                  <a:cubicBezTo>
                    <a:pt x="4672" y="6278"/>
                    <a:pt x="4683" y="4108"/>
                    <a:pt x="6038" y="2766"/>
                  </a:cubicBezTo>
                  <a:cubicBezTo>
                    <a:pt x="6708" y="2101"/>
                    <a:pt x="7586" y="1768"/>
                    <a:pt x="8465" y="1768"/>
                  </a:cubicBezTo>
                  <a:cubicBezTo>
                    <a:pt x="9348" y="1768"/>
                    <a:pt x="10231" y="2104"/>
                    <a:pt x="10904" y="2777"/>
                  </a:cubicBezTo>
                  <a:lnTo>
                    <a:pt x="13635" y="5520"/>
                  </a:lnTo>
                  <a:cubicBezTo>
                    <a:pt x="13819" y="2651"/>
                    <a:pt x="11638" y="195"/>
                    <a:pt x="8781" y="11"/>
                  </a:cubicBezTo>
                  <a:cubicBezTo>
                    <a:pt x="8668" y="4"/>
                    <a:pt x="8556" y="0"/>
                    <a:pt x="84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50"/>
            <p:cNvSpPr/>
            <p:nvPr/>
          </p:nvSpPr>
          <p:spPr>
            <a:xfrm>
              <a:off x="3278765" y="2107116"/>
              <a:ext cx="55781" cy="55762"/>
            </a:xfrm>
            <a:custGeom>
              <a:rect b="b" l="l" r="r" t="t"/>
              <a:pathLst>
                <a:path extrusionOk="0" h="7610" w="7610">
                  <a:moveTo>
                    <a:pt x="4878" y="1"/>
                  </a:moveTo>
                  <a:cubicBezTo>
                    <a:pt x="6221" y="1344"/>
                    <a:pt x="6221" y="3524"/>
                    <a:pt x="4878" y="4878"/>
                  </a:cubicBezTo>
                  <a:cubicBezTo>
                    <a:pt x="4201" y="5550"/>
                    <a:pt x="3317" y="5885"/>
                    <a:pt x="2435" y="5885"/>
                  </a:cubicBezTo>
                  <a:cubicBezTo>
                    <a:pt x="1552" y="5885"/>
                    <a:pt x="672" y="5550"/>
                    <a:pt x="0" y="4878"/>
                  </a:cubicBezTo>
                  <a:lnTo>
                    <a:pt x="0" y="4878"/>
                  </a:lnTo>
                  <a:lnTo>
                    <a:pt x="2732" y="7610"/>
                  </a:lnTo>
                  <a:cubicBezTo>
                    <a:pt x="5360" y="7461"/>
                    <a:pt x="7460" y="5360"/>
                    <a:pt x="7609" y="2732"/>
                  </a:cubicBezTo>
                  <a:lnTo>
                    <a:pt x="487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50"/>
            <p:cNvSpPr/>
            <p:nvPr/>
          </p:nvSpPr>
          <p:spPr>
            <a:xfrm>
              <a:off x="3268754" y="2099693"/>
              <a:ext cx="54938" cy="49864"/>
            </a:xfrm>
            <a:custGeom>
              <a:rect b="b" l="l" r="r" t="t"/>
              <a:pathLst>
                <a:path extrusionOk="0" h="6805" w="7495">
                  <a:moveTo>
                    <a:pt x="3792" y="1"/>
                  </a:moveTo>
                  <a:cubicBezTo>
                    <a:pt x="2917" y="1"/>
                    <a:pt x="2040" y="333"/>
                    <a:pt x="1366" y="1002"/>
                  </a:cubicBezTo>
                  <a:cubicBezTo>
                    <a:pt x="23" y="2333"/>
                    <a:pt x="0" y="4514"/>
                    <a:pt x="1332" y="5868"/>
                  </a:cubicBezTo>
                  <a:lnTo>
                    <a:pt x="1332" y="5857"/>
                  </a:lnTo>
                  <a:lnTo>
                    <a:pt x="1355" y="5891"/>
                  </a:lnTo>
                  <a:cubicBezTo>
                    <a:pt x="2019" y="6500"/>
                    <a:pt x="2860" y="6804"/>
                    <a:pt x="3700" y="6804"/>
                  </a:cubicBezTo>
                  <a:cubicBezTo>
                    <a:pt x="4585" y="6804"/>
                    <a:pt x="5469" y="6466"/>
                    <a:pt x="6141" y="5788"/>
                  </a:cubicBezTo>
                  <a:cubicBezTo>
                    <a:pt x="7449" y="4480"/>
                    <a:pt x="7495" y="2368"/>
                    <a:pt x="6232" y="1014"/>
                  </a:cubicBezTo>
                  <a:cubicBezTo>
                    <a:pt x="5558" y="339"/>
                    <a:pt x="4675" y="1"/>
                    <a:pt x="37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50"/>
            <p:cNvSpPr/>
            <p:nvPr/>
          </p:nvSpPr>
          <p:spPr>
            <a:xfrm>
              <a:off x="3088670" y="2323456"/>
              <a:ext cx="139746" cy="26716"/>
            </a:xfrm>
            <a:custGeom>
              <a:rect b="b" l="l" r="r" t="t"/>
              <a:pathLst>
                <a:path extrusionOk="0" h="3646" w="19065">
                  <a:moveTo>
                    <a:pt x="2249" y="1"/>
                  </a:moveTo>
                  <a:cubicBezTo>
                    <a:pt x="1614" y="1"/>
                    <a:pt x="981" y="327"/>
                    <a:pt x="643" y="960"/>
                  </a:cubicBezTo>
                  <a:cubicBezTo>
                    <a:pt x="0" y="2177"/>
                    <a:pt x="873" y="3646"/>
                    <a:pt x="2250" y="3646"/>
                  </a:cubicBezTo>
                  <a:cubicBezTo>
                    <a:pt x="2847" y="3646"/>
                    <a:pt x="3398" y="3347"/>
                    <a:pt x="3742" y="2865"/>
                  </a:cubicBezTo>
                  <a:cubicBezTo>
                    <a:pt x="4029" y="2441"/>
                    <a:pt x="4488" y="2188"/>
                    <a:pt x="5004" y="2177"/>
                  </a:cubicBezTo>
                  <a:lnTo>
                    <a:pt x="19064" y="2177"/>
                  </a:lnTo>
                  <a:lnTo>
                    <a:pt x="19064" y="1465"/>
                  </a:lnTo>
                  <a:lnTo>
                    <a:pt x="5004" y="1465"/>
                  </a:lnTo>
                  <a:cubicBezTo>
                    <a:pt x="4499" y="1465"/>
                    <a:pt x="4040" y="1224"/>
                    <a:pt x="3765" y="811"/>
                  </a:cubicBezTo>
                  <a:cubicBezTo>
                    <a:pt x="3400" y="266"/>
                    <a:pt x="2823" y="1"/>
                    <a:pt x="22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50"/>
            <p:cNvSpPr/>
            <p:nvPr/>
          </p:nvSpPr>
          <p:spPr>
            <a:xfrm>
              <a:off x="3234603" y="2298535"/>
              <a:ext cx="101301" cy="76257"/>
            </a:xfrm>
            <a:custGeom>
              <a:rect b="b" l="l" r="r" t="t"/>
              <a:pathLst>
                <a:path extrusionOk="0" h="10407" w="13820">
                  <a:moveTo>
                    <a:pt x="8445" y="0"/>
                  </a:moveTo>
                  <a:cubicBezTo>
                    <a:pt x="5733" y="0"/>
                    <a:pt x="3459" y="2121"/>
                    <a:pt x="3283" y="4866"/>
                  </a:cubicBezTo>
                  <a:lnTo>
                    <a:pt x="0" y="4866"/>
                  </a:lnTo>
                  <a:lnTo>
                    <a:pt x="0" y="5578"/>
                  </a:lnTo>
                  <a:lnTo>
                    <a:pt x="3283" y="5578"/>
                  </a:lnTo>
                  <a:cubicBezTo>
                    <a:pt x="3471" y="8313"/>
                    <a:pt x="5753" y="10407"/>
                    <a:pt x="8459" y="10407"/>
                  </a:cubicBezTo>
                  <a:cubicBezTo>
                    <a:pt x="8558" y="10407"/>
                    <a:pt x="8658" y="10404"/>
                    <a:pt x="8758" y="10398"/>
                  </a:cubicBezTo>
                  <a:lnTo>
                    <a:pt x="6015" y="7666"/>
                  </a:lnTo>
                  <a:lnTo>
                    <a:pt x="5992" y="7632"/>
                  </a:lnTo>
                  <a:cubicBezTo>
                    <a:pt x="4695" y="6278"/>
                    <a:pt x="4729" y="4120"/>
                    <a:pt x="6060" y="2800"/>
                  </a:cubicBezTo>
                  <a:cubicBezTo>
                    <a:pt x="6736" y="2136"/>
                    <a:pt x="7616" y="1803"/>
                    <a:pt x="8495" y="1803"/>
                  </a:cubicBezTo>
                  <a:cubicBezTo>
                    <a:pt x="9363" y="1803"/>
                    <a:pt x="10231" y="2127"/>
                    <a:pt x="10904" y="2777"/>
                  </a:cubicBezTo>
                  <a:lnTo>
                    <a:pt x="13635" y="5509"/>
                  </a:lnTo>
                  <a:cubicBezTo>
                    <a:pt x="13819" y="2651"/>
                    <a:pt x="11638" y="195"/>
                    <a:pt x="8781" y="11"/>
                  </a:cubicBezTo>
                  <a:cubicBezTo>
                    <a:pt x="8668" y="4"/>
                    <a:pt x="8556" y="0"/>
                    <a:pt x="84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50"/>
            <p:cNvSpPr/>
            <p:nvPr/>
          </p:nvSpPr>
          <p:spPr>
            <a:xfrm>
              <a:off x="3278765" y="2318964"/>
              <a:ext cx="55781" cy="55770"/>
            </a:xfrm>
            <a:custGeom>
              <a:rect b="b" l="l" r="r" t="t"/>
              <a:pathLst>
                <a:path extrusionOk="0" h="7611" w="7610">
                  <a:moveTo>
                    <a:pt x="4878" y="1"/>
                  </a:moveTo>
                  <a:lnTo>
                    <a:pt x="4878" y="1"/>
                  </a:lnTo>
                  <a:cubicBezTo>
                    <a:pt x="6221" y="1344"/>
                    <a:pt x="6221" y="3524"/>
                    <a:pt x="4878" y="4878"/>
                  </a:cubicBezTo>
                  <a:cubicBezTo>
                    <a:pt x="4201" y="5550"/>
                    <a:pt x="3317" y="5886"/>
                    <a:pt x="2435" y="5886"/>
                  </a:cubicBezTo>
                  <a:cubicBezTo>
                    <a:pt x="1552" y="5886"/>
                    <a:pt x="672" y="5550"/>
                    <a:pt x="0" y="4879"/>
                  </a:cubicBezTo>
                  <a:lnTo>
                    <a:pt x="0" y="4879"/>
                  </a:lnTo>
                  <a:lnTo>
                    <a:pt x="2732" y="7610"/>
                  </a:lnTo>
                  <a:cubicBezTo>
                    <a:pt x="5360" y="7461"/>
                    <a:pt x="7460" y="5361"/>
                    <a:pt x="7609" y="2732"/>
                  </a:cubicBezTo>
                  <a:lnTo>
                    <a:pt x="487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50"/>
            <p:cNvSpPr/>
            <p:nvPr/>
          </p:nvSpPr>
          <p:spPr>
            <a:xfrm>
              <a:off x="3269004" y="2311754"/>
              <a:ext cx="56287" cy="51058"/>
            </a:xfrm>
            <a:custGeom>
              <a:rect b="b" l="l" r="r" t="t"/>
              <a:pathLst>
                <a:path extrusionOk="0" h="6968" w="7679">
                  <a:moveTo>
                    <a:pt x="3790" y="0"/>
                  </a:moveTo>
                  <a:cubicBezTo>
                    <a:pt x="2912" y="0"/>
                    <a:pt x="2035" y="333"/>
                    <a:pt x="1366" y="996"/>
                  </a:cubicBezTo>
                  <a:cubicBezTo>
                    <a:pt x="24" y="2327"/>
                    <a:pt x="1" y="4474"/>
                    <a:pt x="1298" y="5840"/>
                  </a:cubicBezTo>
                  <a:lnTo>
                    <a:pt x="1298" y="5828"/>
                  </a:lnTo>
                  <a:lnTo>
                    <a:pt x="1321" y="5862"/>
                  </a:lnTo>
                  <a:cubicBezTo>
                    <a:pt x="2002" y="6597"/>
                    <a:pt x="2928" y="6968"/>
                    <a:pt x="3856" y="6968"/>
                  </a:cubicBezTo>
                  <a:cubicBezTo>
                    <a:pt x="4739" y="6968"/>
                    <a:pt x="5624" y="6632"/>
                    <a:pt x="6302" y="5954"/>
                  </a:cubicBezTo>
                  <a:cubicBezTo>
                    <a:pt x="7679" y="4566"/>
                    <a:pt x="7645" y="2316"/>
                    <a:pt x="6198" y="985"/>
                  </a:cubicBezTo>
                  <a:cubicBezTo>
                    <a:pt x="5530" y="328"/>
                    <a:pt x="4659" y="0"/>
                    <a:pt x="37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50"/>
            <p:cNvSpPr/>
            <p:nvPr/>
          </p:nvSpPr>
          <p:spPr>
            <a:xfrm>
              <a:off x="3216780" y="2404433"/>
              <a:ext cx="90438" cy="76074"/>
            </a:xfrm>
            <a:custGeom>
              <a:rect b="b" l="l" r="r" t="t"/>
              <a:pathLst>
                <a:path extrusionOk="0" h="10382" w="12338">
                  <a:moveTo>
                    <a:pt x="6169" y="0"/>
                  </a:moveTo>
                  <a:cubicBezTo>
                    <a:pt x="4129" y="0"/>
                    <a:pt x="2128" y="1197"/>
                    <a:pt x="1308" y="3349"/>
                  </a:cubicBezTo>
                  <a:cubicBezTo>
                    <a:pt x="1" y="6767"/>
                    <a:pt x="2554" y="10381"/>
                    <a:pt x="6151" y="10381"/>
                  </a:cubicBezTo>
                  <a:cubicBezTo>
                    <a:pt x="6250" y="10381"/>
                    <a:pt x="6349" y="10378"/>
                    <a:pt x="6450" y="10373"/>
                  </a:cubicBezTo>
                  <a:lnTo>
                    <a:pt x="3718" y="7630"/>
                  </a:lnTo>
                  <a:cubicBezTo>
                    <a:pt x="3638" y="7550"/>
                    <a:pt x="3557" y="7458"/>
                    <a:pt x="3477" y="7377"/>
                  </a:cubicBezTo>
                  <a:cubicBezTo>
                    <a:pt x="2318" y="5943"/>
                    <a:pt x="2478" y="3854"/>
                    <a:pt x="3844" y="2626"/>
                  </a:cubicBezTo>
                  <a:cubicBezTo>
                    <a:pt x="4504" y="2033"/>
                    <a:pt x="5332" y="1737"/>
                    <a:pt x="6159" y="1737"/>
                  </a:cubicBezTo>
                  <a:cubicBezTo>
                    <a:pt x="7043" y="1737"/>
                    <a:pt x="7925" y="2076"/>
                    <a:pt x="8596" y="2752"/>
                  </a:cubicBezTo>
                  <a:lnTo>
                    <a:pt x="11327" y="5484"/>
                  </a:lnTo>
                  <a:lnTo>
                    <a:pt x="11327" y="5552"/>
                  </a:lnTo>
                  <a:lnTo>
                    <a:pt x="12337" y="5552"/>
                  </a:lnTo>
                  <a:lnTo>
                    <a:pt x="12337" y="4841"/>
                  </a:lnTo>
                  <a:lnTo>
                    <a:pt x="11327" y="4841"/>
                  </a:lnTo>
                  <a:cubicBezTo>
                    <a:pt x="11247" y="3590"/>
                    <a:pt x="10708" y="2408"/>
                    <a:pt x="9824" y="1524"/>
                  </a:cubicBezTo>
                  <a:cubicBezTo>
                    <a:pt x="8787" y="487"/>
                    <a:pt x="7470" y="0"/>
                    <a:pt x="616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50"/>
            <p:cNvSpPr/>
            <p:nvPr/>
          </p:nvSpPr>
          <p:spPr>
            <a:xfrm>
              <a:off x="3316610" y="2429134"/>
              <a:ext cx="153043" cy="26672"/>
            </a:xfrm>
            <a:custGeom>
              <a:rect b="b" l="l" r="r" t="t"/>
              <a:pathLst>
                <a:path extrusionOk="0" h="3640" w="20879">
                  <a:moveTo>
                    <a:pt x="18628" y="1"/>
                  </a:moveTo>
                  <a:cubicBezTo>
                    <a:pt x="18043" y="1"/>
                    <a:pt x="17481" y="299"/>
                    <a:pt x="17148" y="781"/>
                  </a:cubicBezTo>
                  <a:cubicBezTo>
                    <a:pt x="16861" y="1206"/>
                    <a:pt x="16390" y="1458"/>
                    <a:pt x="15885" y="1470"/>
                  </a:cubicBezTo>
                  <a:lnTo>
                    <a:pt x="1" y="1470"/>
                  </a:lnTo>
                  <a:lnTo>
                    <a:pt x="1" y="2181"/>
                  </a:lnTo>
                  <a:lnTo>
                    <a:pt x="15885" y="2181"/>
                  </a:lnTo>
                  <a:cubicBezTo>
                    <a:pt x="16379" y="2181"/>
                    <a:pt x="16849" y="2423"/>
                    <a:pt x="17125" y="2836"/>
                  </a:cubicBezTo>
                  <a:cubicBezTo>
                    <a:pt x="17490" y="3375"/>
                    <a:pt x="18064" y="3640"/>
                    <a:pt x="18635" y="3640"/>
                  </a:cubicBezTo>
                  <a:cubicBezTo>
                    <a:pt x="19268" y="3640"/>
                    <a:pt x="19897" y="3314"/>
                    <a:pt x="20235" y="2675"/>
                  </a:cubicBezTo>
                  <a:cubicBezTo>
                    <a:pt x="20878" y="1470"/>
                    <a:pt x="20006" y="1"/>
                    <a:pt x="186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50"/>
            <p:cNvSpPr/>
            <p:nvPr/>
          </p:nvSpPr>
          <p:spPr>
            <a:xfrm>
              <a:off x="3244021" y="2424598"/>
              <a:ext cx="55869" cy="55762"/>
            </a:xfrm>
            <a:custGeom>
              <a:rect b="b" l="l" r="r" t="t"/>
              <a:pathLst>
                <a:path extrusionOk="0" h="7610" w="7622">
                  <a:moveTo>
                    <a:pt x="4879" y="0"/>
                  </a:moveTo>
                  <a:lnTo>
                    <a:pt x="5074" y="194"/>
                  </a:lnTo>
                  <a:lnTo>
                    <a:pt x="5074" y="194"/>
                  </a:lnTo>
                  <a:cubicBezTo>
                    <a:pt x="5012" y="128"/>
                    <a:pt x="4947" y="63"/>
                    <a:pt x="4879" y="0"/>
                  </a:cubicBezTo>
                  <a:close/>
                  <a:moveTo>
                    <a:pt x="1" y="4878"/>
                  </a:moveTo>
                  <a:lnTo>
                    <a:pt x="1" y="4878"/>
                  </a:lnTo>
                  <a:cubicBezTo>
                    <a:pt x="64" y="4946"/>
                    <a:pt x="130" y="5011"/>
                    <a:pt x="197" y="5073"/>
                  </a:cubicBezTo>
                  <a:lnTo>
                    <a:pt x="197" y="5073"/>
                  </a:lnTo>
                  <a:lnTo>
                    <a:pt x="1" y="4878"/>
                  </a:lnTo>
                  <a:close/>
                  <a:moveTo>
                    <a:pt x="5074" y="194"/>
                  </a:moveTo>
                  <a:lnTo>
                    <a:pt x="5074" y="194"/>
                  </a:lnTo>
                  <a:cubicBezTo>
                    <a:pt x="6325" y="1543"/>
                    <a:pt x="6294" y="3657"/>
                    <a:pt x="4982" y="4970"/>
                  </a:cubicBezTo>
                  <a:cubicBezTo>
                    <a:pt x="4305" y="5647"/>
                    <a:pt x="3420" y="5983"/>
                    <a:pt x="2536" y="5983"/>
                  </a:cubicBezTo>
                  <a:cubicBezTo>
                    <a:pt x="1695" y="5983"/>
                    <a:pt x="855" y="5678"/>
                    <a:pt x="197" y="5073"/>
                  </a:cubicBezTo>
                  <a:lnTo>
                    <a:pt x="197" y="5073"/>
                  </a:lnTo>
                  <a:lnTo>
                    <a:pt x="2744" y="7609"/>
                  </a:lnTo>
                  <a:cubicBezTo>
                    <a:pt x="5349" y="7472"/>
                    <a:pt x="7438" y="5406"/>
                    <a:pt x="7622" y="2800"/>
                  </a:cubicBezTo>
                  <a:lnTo>
                    <a:pt x="7622" y="2732"/>
                  </a:lnTo>
                  <a:lnTo>
                    <a:pt x="5074" y="194"/>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50"/>
            <p:cNvSpPr/>
            <p:nvPr/>
          </p:nvSpPr>
          <p:spPr>
            <a:xfrm>
              <a:off x="3233761" y="2417183"/>
              <a:ext cx="55869" cy="50618"/>
            </a:xfrm>
            <a:custGeom>
              <a:rect b="b" l="l" r="r" t="t"/>
              <a:pathLst>
                <a:path extrusionOk="0" h="6908" w="7622">
                  <a:moveTo>
                    <a:pt x="3836" y="1"/>
                  </a:moveTo>
                  <a:cubicBezTo>
                    <a:pt x="3011" y="1"/>
                    <a:pt x="2185" y="294"/>
                    <a:pt x="1527" y="886"/>
                  </a:cubicBezTo>
                  <a:cubicBezTo>
                    <a:pt x="161" y="2125"/>
                    <a:pt x="1" y="4214"/>
                    <a:pt x="1160" y="5637"/>
                  </a:cubicBezTo>
                  <a:cubicBezTo>
                    <a:pt x="1240" y="5729"/>
                    <a:pt x="1321" y="5810"/>
                    <a:pt x="1401" y="5901"/>
                  </a:cubicBezTo>
                  <a:cubicBezTo>
                    <a:pt x="2071" y="6571"/>
                    <a:pt x="2952" y="6907"/>
                    <a:pt x="3834" y="6907"/>
                  </a:cubicBezTo>
                  <a:cubicBezTo>
                    <a:pt x="4720" y="6907"/>
                    <a:pt x="5606" y="6568"/>
                    <a:pt x="6279" y="5890"/>
                  </a:cubicBezTo>
                  <a:cubicBezTo>
                    <a:pt x="7622" y="4547"/>
                    <a:pt x="7622" y="2366"/>
                    <a:pt x="6279" y="1012"/>
                  </a:cubicBezTo>
                  <a:cubicBezTo>
                    <a:pt x="5607" y="340"/>
                    <a:pt x="4722" y="1"/>
                    <a:pt x="38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50"/>
            <p:cNvSpPr/>
            <p:nvPr/>
          </p:nvSpPr>
          <p:spPr>
            <a:xfrm>
              <a:off x="3091763" y="2535751"/>
              <a:ext cx="136653" cy="26716"/>
            </a:xfrm>
            <a:custGeom>
              <a:rect b="b" l="l" r="r" t="t"/>
              <a:pathLst>
                <a:path extrusionOk="0" h="3646" w="18643">
                  <a:moveTo>
                    <a:pt x="1849" y="1"/>
                  </a:moveTo>
                  <a:cubicBezTo>
                    <a:pt x="927" y="1"/>
                    <a:pt x="22" y="689"/>
                    <a:pt x="15" y="1806"/>
                  </a:cubicBezTo>
                  <a:cubicBezTo>
                    <a:pt x="0" y="2936"/>
                    <a:pt x="914" y="3646"/>
                    <a:pt x="1847" y="3646"/>
                  </a:cubicBezTo>
                  <a:cubicBezTo>
                    <a:pt x="2392" y="3646"/>
                    <a:pt x="2943" y="3403"/>
                    <a:pt x="3320" y="2862"/>
                  </a:cubicBezTo>
                  <a:cubicBezTo>
                    <a:pt x="3607" y="2437"/>
                    <a:pt x="4066" y="2185"/>
                    <a:pt x="4582" y="2185"/>
                  </a:cubicBezTo>
                  <a:lnTo>
                    <a:pt x="18642" y="2185"/>
                  </a:lnTo>
                  <a:lnTo>
                    <a:pt x="18642" y="1462"/>
                  </a:lnTo>
                  <a:lnTo>
                    <a:pt x="4582" y="1462"/>
                  </a:lnTo>
                  <a:cubicBezTo>
                    <a:pt x="4077" y="1462"/>
                    <a:pt x="3618" y="1221"/>
                    <a:pt x="3343" y="807"/>
                  </a:cubicBezTo>
                  <a:cubicBezTo>
                    <a:pt x="2967" y="251"/>
                    <a:pt x="2405" y="1"/>
                    <a:pt x="18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50"/>
            <p:cNvSpPr/>
            <p:nvPr/>
          </p:nvSpPr>
          <p:spPr>
            <a:xfrm>
              <a:off x="3234603" y="2510888"/>
              <a:ext cx="101301" cy="76184"/>
            </a:xfrm>
            <a:custGeom>
              <a:rect b="b" l="l" r="r" t="t"/>
              <a:pathLst>
                <a:path extrusionOk="0" h="10397" w="13820">
                  <a:moveTo>
                    <a:pt x="8443" y="0"/>
                  </a:moveTo>
                  <a:cubicBezTo>
                    <a:pt x="5732" y="0"/>
                    <a:pt x="3459" y="2110"/>
                    <a:pt x="3283" y="4855"/>
                  </a:cubicBezTo>
                  <a:lnTo>
                    <a:pt x="0" y="4855"/>
                  </a:lnTo>
                  <a:lnTo>
                    <a:pt x="0" y="5578"/>
                  </a:lnTo>
                  <a:lnTo>
                    <a:pt x="3283" y="5578"/>
                  </a:lnTo>
                  <a:cubicBezTo>
                    <a:pt x="3471" y="8295"/>
                    <a:pt x="5743" y="10396"/>
                    <a:pt x="8441" y="10396"/>
                  </a:cubicBezTo>
                  <a:cubicBezTo>
                    <a:pt x="8546" y="10396"/>
                    <a:pt x="8651" y="10393"/>
                    <a:pt x="8758" y="10387"/>
                  </a:cubicBezTo>
                  <a:lnTo>
                    <a:pt x="6015" y="7655"/>
                  </a:lnTo>
                  <a:lnTo>
                    <a:pt x="5992" y="7632"/>
                  </a:lnTo>
                  <a:cubicBezTo>
                    <a:pt x="4672" y="6278"/>
                    <a:pt x="4683" y="4097"/>
                    <a:pt x="6038" y="2766"/>
                  </a:cubicBezTo>
                  <a:cubicBezTo>
                    <a:pt x="6708" y="2101"/>
                    <a:pt x="7586" y="1769"/>
                    <a:pt x="8465" y="1769"/>
                  </a:cubicBezTo>
                  <a:cubicBezTo>
                    <a:pt x="9348" y="1769"/>
                    <a:pt x="10231" y="2104"/>
                    <a:pt x="10904" y="2777"/>
                  </a:cubicBezTo>
                  <a:lnTo>
                    <a:pt x="13635" y="5509"/>
                  </a:lnTo>
                  <a:cubicBezTo>
                    <a:pt x="13819" y="2651"/>
                    <a:pt x="11638" y="183"/>
                    <a:pt x="8781" y="11"/>
                  </a:cubicBezTo>
                  <a:cubicBezTo>
                    <a:pt x="8667" y="4"/>
                    <a:pt x="8555" y="0"/>
                    <a:pt x="844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50"/>
            <p:cNvSpPr/>
            <p:nvPr/>
          </p:nvSpPr>
          <p:spPr>
            <a:xfrm>
              <a:off x="3278765" y="2531237"/>
              <a:ext cx="55781" cy="55762"/>
            </a:xfrm>
            <a:custGeom>
              <a:rect b="b" l="l" r="r" t="t"/>
              <a:pathLst>
                <a:path extrusionOk="0" h="7610" w="7610">
                  <a:moveTo>
                    <a:pt x="4878" y="0"/>
                  </a:moveTo>
                  <a:cubicBezTo>
                    <a:pt x="6221" y="1343"/>
                    <a:pt x="6221" y="3535"/>
                    <a:pt x="4878" y="4878"/>
                  </a:cubicBezTo>
                  <a:cubicBezTo>
                    <a:pt x="4201" y="5549"/>
                    <a:pt x="3317" y="5885"/>
                    <a:pt x="2435" y="5885"/>
                  </a:cubicBezTo>
                  <a:cubicBezTo>
                    <a:pt x="1552" y="5885"/>
                    <a:pt x="672" y="5549"/>
                    <a:pt x="0" y="4878"/>
                  </a:cubicBezTo>
                  <a:lnTo>
                    <a:pt x="0" y="4878"/>
                  </a:lnTo>
                  <a:lnTo>
                    <a:pt x="2732" y="7610"/>
                  </a:lnTo>
                  <a:cubicBezTo>
                    <a:pt x="5360" y="7460"/>
                    <a:pt x="7460" y="5360"/>
                    <a:pt x="7609" y="2732"/>
                  </a:cubicBezTo>
                  <a:lnTo>
                    <a:pt x="487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50"/>
            <p:cNvSpPr/>
            <p:nvPr/>
          </p:nvSpPr>
          <p:spPr>
            <a:xfrm>
              <a:off x="3268754" y="2523843"/>
              <a:ext cx="54938" cy="49871"/>
            </a:xfrm>
            <a:custGeom>
              <a:rect b="b" l="l" r="r" t="t"/>
              <a:pathLst>
                <a:path extrusionOk="0" h="6806" w="7495">
                  <a:moveTo>
                    <a:pt x="3798" y="1"/>
                  </a:moveTo>
                  <a:cubicBezTo>
                    <a:pt x="2920" y="1"/>
                    <a:pt x="2042" y="333"/>
                    <a:pt x="1366" y="998"/>
                  </a:cubicBezTo>
                  <a:cubicBezTo>
                    <a:pt x="23" y="2341"/>
                    <a:pt x="0" y="4510"/>
                    <a:pt x="1332" y="5864"/>
                  </a:cubicBezTo>
                  <a:lnTo>
                    <a:pt x="1355" y="5887"/>
                  </a:lnTo>
                  <a:cubicBezTo>
                    <a:pt x="2019" y="6501"/>
                    <a:pt x="2860" y="6806"/>
                    <a:pt x="3700" y="6806"/>
                  </a:cubicBezTo>
                  <a:cubicBezTo>
                    <a:pt x="4585" y="6806"/>
                    <a:pt x="5469" y="6467"/>
                    <a:pt x="6141" y="5795"/>
                  </a:cubicBezTo>
                  <a:cubicBezTo>
                    <a:pt x="7449" y="4487"/>
                    <a:pt x="7495" y="2375"/>
                    <a:pt x="6232" y="1009"/>
                  </a:cubicBezTo>
                  <a:cubicBezTo>
                    <a:pt x="5560" y="336"/>
                    <a:pt x="4679" y="1"/>
                    <a:pt x="37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7" name="Google Shape;8457;p50"/>
          <p:cNvGrpSpPr/>
          <p:nvPr/>
        </p:nvGrpSpPr>
        <p:grpSpPr>
          <a:xfrm>
            <a:off x="1998305" y="4220153"/>
            <a:ext cx="1519488" cy="198289"/>
            <a:chOff x="504546" y="564561"/>
            <a:chExt cx="1627907" cy="212437"/>
          </a:xfrm>
        </p:grpSpPr>
        <p:sp>
          <p:nvSpPr>
            <p:cNvPr id="8458" name="Google Shape;8458;p50"/>
            <p:cNvSpPr/>
            <p:nvPr/>
          </p:nvSpPr>
          <p:spPr>
            <a:xfrm>
              <a:off x="1603542" y="598605"/>
              <a:ext cx="63707" cy="48096"/>
            </a:xfrm>
            <a:custGeom>
              <a:rect b="b" l="l" r="r" t="t"/>
              <a:pathLst>
                <a:path extrusionOk="0" h="5971" w="7909">
                  <a:moveTo>
                    <a:pt x="1204" y="2253"/>
                  </a:moveTo>
                  <a:lnTo>
                    <a:pt x="5238" y="0"/>
                  </a:lnTo>
                  <a:lnTo>
                    <a:pt x="7909" y="2305"/>
                  </a:lnTo>
                  <a:lnTo>
                    <a:pt x="5604" y="3300"/>
                  </a:lnTo>
                  <a:lnTo>
                    <a:pt x="5709" y="5605"/>
                  </a:lnTo>
                  <a:lnTo>
                    <a:pt x="524" y="5971"/>
                  </a:lnTo>
                  <a:lnTo>
                    <a:pt x="0" y="4767"/>
                  </a:lnTo>
                  <a:close/>
                </a:path>
              </a:pathLst>
            </a:custGeom>
            <a:solidFill>
              <a:srgbClr val="978344"/>
            </a:solidFill>
            <a:ln>
              <a:noFill/>
            </a:ln>
          </p:spPr>
        </p:sp>
        <p:sp>
          <p:nvSpPr>
            <p:cNvPr id="8459" name="Google Shape;8459;p50"/>
            <p:cNvSpPr/>
            <p:nvPr/>
          </p:nvSpPr>
          <p:spPr>
            <a:xfrm>
              <a:off x="1568946" y="683408"/>
              <a:ext cx="63280" cy="65817"/>
            </a:xfrm>
            <a:custGeom>
              <a:rect b="b" l="l" r="r" t="t"/>
              <a:pathLst>
                <a:path extrusionOk="0" h="8171" w="7856">
                  <a:moveTo>
                    <a:pt x="0" y="5081"/>
                  </a:moveTo>
                  <a:lnTo>
                    <a:pt x="471" y="8171"/>
                  </a:lnTo>
                  <a:lnTo>
                    <a:pt x="3561" y="7647"/>
                  </a:lnTo>
                  <a:lnTo>
                    <a:pt x="6861" y="4976"/>
                  </a:lnTo>
                  <a:lnTo>
                    <a:pt x="7856" y="2724"/>
                  </a:lnTo>
                  <a:lnTo>
                    <a:pt x="6547" y="0"/>
                  </a:lnTo>
                  <a:lnTo>
                    <a:pt x="2881" y="681"/>
                  </a:lnTo>
                  <a:lnTo>
                    <a:pt x="2357" y="2933"/>
                  </a:lnTo>
                  <a:lnTo>
                    <a:pt x="1990" y="4505"/>
                  </a:lnTo>
                  <a:close/>
                </a:path>
              </a:pathLst>
            </a:custGeom>
            <a:solidFill>
              <a:srgbClr val="978344"/>
            </a:solidFill>
            <a:ln>
              <a:noFill/>
            </a:ln>
          </p:spPr>
        </p:sp>
        <p:sp>
          <p:nvSpPr>
            <p:cNvPr id="8460" name="Google Shape;8460;p50"/>
            <p:cNvSpPr/>
            <p:nvPr/>
          </p:nvSpPr>
          <p:spPr>
            <a:xfrm>
              <a:off x="1730956" y="636576"/>
              <a:ext cx="261900" cy="69600"/>
            </a:xfrm>
            <a:prstGeom prst="rect">
              <a:avLst/>
            </a:prstGeom>
            <a:solidFill>
              <a:srgbClr val="6C7E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50"/>
            <p:cNvSpPr/>
            <p:nvPr/>
          </p:nvSpPr>
          <p:spPr>
            <a:xfrm>
              <a:off x="1768082" y="649657"/>
              <a:ext cx="41773" cy="39663"/>
            </a:xfrm>
            <a:custGeom>
              <a:rect b="b" l="l" r="r" t="t"/>
              <a:pathLst>
                <a:path extrusionOk="0" h="4924" w="5186">
                  <a:moveTo>
                    <a:pt x="0" y="2619"/>
                  </a:moveTo>
                  <a:lnTo>
                    <a:pt x="2462" y="0"/>
                  </a:lnTo>
                  <a:lnTo>
                    <a:pt x="5186" y="2619"/>
                  </a:lnTo>
                  <a:lnTo>
                    <a:pt x="2200" y="4924"/>
                  </a:lnTo>
                  <a:close/>
                </a:path>
              </a:pathLst>
            </a:custGeom>
            <a:solidFill>
              <a:srgbClr val="EFD67E"/>
            </a:solidFill>
            <a:ln>
              <a:noFill/>
            </a:ln>
          </p:spPr>
        </p:sp>
        <p:sp>
          <p:nvSpPr>
            <p:cNvPr id="8462" name="Google Shape;8462;p50"/>
            <p:cNvSpPr/>
            <p:nvPr/>
          </p:nvSpPr>
          <p:spPr>
            <a:xfrm>
              <a:off x="1967056" y="668224"/>
              <a:ext cx="42627" cy="38044"/>
            </a:xfrm>
            <a:custGeom>
              <a:rect b="b" l="l" r="r" t="t"/>
              <a:pathLst>
                <a:path extrusionOk="0" h="1401" w="1424">
                  <a:moveTo>
                    <a:pt x="517" y="0"/>
                  </a:moveTo>
                  <a:cubicBezTo>
                    <a:pt x="333" y="0"/>
                    <a:pt x="149" y="69"/>
                    <a:pt x="0" y="184"/>
                  </a:cubicBezTo>
                  <a:cubicBezTo>
                    <a:pt x="253" y="379"/>
                    <a:pt x="356" y="700"/>
                    <a:pt x="276" y="1010"/>
                  </a:cubicBezTo>
                  <a:cubicBezTo>
                    <a:pt x="253" y="1136"/>
                    <a:pt x="207" y="1263"/>
                    <a:pt x="161" y="1400"/>
                  </a:cubicBezTo>
                  <a:lnTo>
                    <a:pt x="1182" y="1400"/>
                  </a:lnTo>
                  <a:cubicBezTo>
                    <a:pt x="1228" y="1263"/>
                    <a:pt x="1263" y="1136"/>
                    <a:pt x="1297" y="1010"/>
                  </a:cubicBezTo>
                  <a:cubicBezTo>
                    <a:pt x="1423" y="494"/>
                    <a:pt x="1045" y="0"/>
                    <a:pt x="517"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50"/>
            <p:cNvSpPr/>
            <p:nvPr/>
          </p:nvSpPr>
          <p:spPr>
            <a:xfrm>
              <a:off x="1358412" y="635738"/>
              <a:ext cx="184800" cy="69600"/>
            </a:xfrm>
            <a:prstGeom prst="rect">
              <a:avLst/>
            </a:prstGeom>
            <a:solidFill>
              <a:srgbClr val="6C7E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50"/>
            <p:cNvSpPr/>
            <p:nvPr/>
          </p:nvSpPr>
          <p:spPr>
            <a:xfrm>
              <a:off x="1426340" y="640797"/>
              <a:ext cx="41773" cy="50626"/>
            </a:xfrm>
            <a:custGeom>
              <a:rect b="b" l="l" r="r" t="t"/>
              <a:pathLst>
                <a:path extrusionOk="0" h="6285" w="5186">
                  <a:moveTo>
                    <a:pt x="0" y="3719"/>
                  </a:moveTo>
                  <a:lnTo>
                    <a:pt x="1624" y="0"/>
                  </a:lnTo>
                  <a:lnTo>
                    <a:pt x="5186" y="3771"/>
                  </a:lnTo>
                  <a:lnTo>
                    <a:pt x="2043" y="6285"/>
                  </a:lnTo>
                  <a:close/>
                </a:path>
              </a:pathLst>
            </a:custGeom>
            <a:solidFill>
              <a:srgbClr val="EFD67E"/>
            </a:solidFill>
            <a:ln>
              <a:noFill/>
            </a:ln>
          </p:spPr>
        </p:sp>
        <p:sp>
          <p:nvSpPr>
            <p:cNvPr id="8465" name="Google Shape;8465;p50"/>
            <p:cNvSpPr/>
            <p:nvPr/>
          </p:nvSpPr>
          <p:spPr>
            <a:xfrm>
              <a:off x="574516" y="598186"/>
              <a:ext cx="64134" cy="54001"/>
            </a:xfrm>
            <a:custGeom>
              <a:rect b="b" l="l" r="r" t="t"/>
              <a:pathLst>
                <a:path extrusionOk="0" h="6704" w="7962">
                  <a:moveTo>
                    <a:pt x="1310" y="2462"/>
                  </a:moveTo>
                  <a:lnTo>
                    <a:pt x="4819" y="0"/>
                  </a:lnTo>
                  <a:lnTo>
                    <a:pt x="7962" y="2357"/>
                  </a:lnTo>
                  <a:lnTo>
                    <a:pt x="5710" y="3457"/>
                  </a:lnTo>
                  <a:lnTo>
                    <a:pt x="6076" y="6233"/>
                  </a:lnTo>
                  <a:lnTo>
                    <a:pt x="0" y="6704"/>
                  </a:lnTo>
                  <a:lnTo>
                    <a:pt x="367" y="4714"/>
                  </a:lnTo>
                  <a:close/>
                </a:path>
              </a:pathLst>
            </a:custGeom>
            <a:solidFill>
              <a:srgbClr val="978344"/>
            </a:solidFill>
            <a:ln>
              <a:noFill/>
            </a:ln>
          </p:spPr>
        </p:sp>
        <p:sp>
          <p:nvSpPr>
            <p:cNvPr id="8466" name="Google Shape;8466;p50"/>
            <p:cNvSpPr/>
            <p:nvPr/>
          </p:nvSpPr>
          <p:spPr>
            <a:xfrm>
              <a:off x="1228469" y="714629"/>
              <a:ext cx="53163" cy="27846"/>
            </a:xfrm>
            <a:custGeom>
              <a:rect b="b" l="l" r="r" t="t"/>
              <a:pathLst>
                <a:path extrusionOk="0" h="3457" w="6600">
                  <a:moveTo>
                    <a:pt x="0" y="1153"/>
                  </a:moveTo>
                  <a:lnTo>
                    <a:pt x="419" y="3457"/>
                  </a:lnTo>
                  <a:lnTo>
                    <a:pt x="4557" y="2724"/>
                  </a:lnTo>
                  <a:lnTo>
                    <a:pt x="6600" y="1100"/>
                  </a:lnTo>
                  <a:lnTo>
                    <a:pt x="4923" y="0"/>
                  </a:lnTo>
                  <a:close/>
                </a:path>
              </a:pathLst>
            </a:custGeom>
            <a:solidFill>
              <a:srgbClr val="978344"/>
            </a:solidFill>
            <a:ln>
              <a:noFill/>
            </a:ln>
          </p:spPr>
        </p:sp>
        <p:sp>
          <p:nvSpPr>
            <p:cNvPr id="8467" name="Google Shape;8467;p50"/>
            <p:cNvSpPr/>
            <p:nvPr/>
          </p:nvSpPr>
          <p:spPr>
            <a:xfrm>
              <a:off x="1227212" y="705350"/>
              <a:ext cx="63011" cy="18704"/>
            </a:xfrm>
            <a:custGeom>
              <a:rect b="b" l="l" r="r" t="t"/>
              <a:pathLst>
                <a:path extrusionOk="0" h="701" w="2480">
                  <a:moveTo>
                    <a:pt x="677" y="0"/>
                  </a:moveTo>
                  <a:cubicBezTo>
                    <a:pt x="643" y="58"/>
                    <a:pt x="597" y="115"/>
                    <a:pt x="551" y="173"/>
                  </a:cubicBezTo>
                  <a:lnTo>
                    <a:pt x="505" y="230"/>
                  </a:lnTo>
                  <a:cubicBezTo>
                    <a:pt x="471" y="276"/>
                    <a:pt x="436" y="310"/>
                    <a:pt x="402" y="345"/>
                  </a:cubicBezTo>
                  <a:cubicBezTo>
                    <a:pt x="367" y="391"/>
                    <a:pt x="367" y="391"/>
                    <a:pt x="344" y="402"/>
                  </a:cubicBezTo>
                  <a:cubicBezTo>
                    <a:pt x="321" y="425"/>
                    <a:pt x="264" y="482"/>
                    <a:pt x="218" y="517"/>
                  </a:cubicBezTo>
                  <a:lnTo>
                    <a:pt x="172" y="563"/>
                  </a:lnTo>
                  <a:cubicBezTo>
                    <a:pt x="126" y="609"/>
                    <a:pt x="69" y="643"/>
                    <a:pt x="23" y="689"/>
                  </a:cubicBezTo>
                  <a:lnTo>
                    <a:pt x="0" y="701"/>
                  </a:lnTo>
                  <a:lnTo>
                    <a:pt x="2158" y="701"/>
                  </a:lnTo>
                  <a:cubicBezTo>
                    <a:pt x="2192" y="620"/>
                    <a:pt x="2238" y="551"/>
                    <a:pt x="2273" y="471"/>
                  </a:cubicBezTo>
                  <a:lnTo>
                    <a:pt x="2307" y="414"/>
                  </a:lnTo>
                  <a:cubicBezTo>
                    <a:pt x="2341" y="333"/>
                    <a:pt x="2376" y="253"/>
                    <a:pt x="2410" y="161"/>
                  </a:cubicBezTo>
                  <a:cubicBezTo>
                    <a:pt x="2433" y="115"/>
                    <a:pt x="2456" y="58"/>
                    <a:pt x="2479"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50"/>
            <p:cNvSpPr/>
            <p:nvPr/>
          </p:nvSpPr>
          <p:spPr>
            <a:xfrm>
              <a:off x="918948" y="616696"/>
              <a:ext cx="64277" cy="19436"/>
            </a:xfrm>
            <a:custGeom>
              <a:rect b="b" l="l" r="r" t="t"/>
              <a:pathLst>
                <a:path extrusionOk="0" h="736" w="2515">
                  <a:moveTo>
                    <a:pt x="345" y="1"/>
                  </a:moveTo>
                  <a:lnTo>
                    <a:pt x="299" y="81"/>
                  </a:lnTo>
                  <a:lnTo>
                    <a:pt x="287" y="116"/>
                  </a:lnTo>
                  <a:lnTo>
                    <a:pt x="230" y="219"/>
                  </a:lnTo>
                  <a:cubicBezTo>
                    <a:pt x="196" y="276"/>
                    <a:pt x="173" y="322"/>
                    <a:pt x="150" y="380"/>
                  </a:cubicBezTo>
                  <a:lnTo>
                    <a:pt x="104" y="483"/>
                  </a:lnTo>
                  <a:cubicBezTo>
                    <a:pt x="69" y="552"/>
                    <a:pt x="46" y="609"/>
                    <a:pt x="23" y="678"/>
                  </a:cubicBezTo>
                  <a:cubicBezTo>
                    <a:pt x="23" y="690"/>
                    <a:pt x="12" y="713"/>
                    <a:pt x="1" y="735"/>
                  </a:cubicBezTo>
                  <a:lnTo>
                    <a:pt x="1791" y="735"/>
                  </a:lnTo>
                  <a:cubicBezTo>
                    <a:pt x="1791" y="735"/>
                    <a:pt x="1802" y="724"/>
                    <a:pt x="1802" y="724"/>
                  </a:cubicBezTo>
                  <a:cubicBezTo>
                    <a:pt x="1814" y="701"/>
                    <a:pt x="1825" y="690"/>
                    <a:pt x="1837" y="667"/>
                  </a:cubicBezTo>
                  <a:cubicBezTo>
                    <a:pt x="1848" y="655"/>
                    <a:pt x="1871" y="621"/>
                    <a:pt x="1894" y="598"/>
                  </a:cubicBezTo>
                  <a:lnTo>
                    <a:pt x="1906" y="586"/>
                  </a:lnTo>
                  <a:cubicBezTo>
                    <a:pt x="2043" y="391"/>
                    <a:pt x="2216" y="219"/>
                    <a:pt x="2411" y="81"/>
                  </a:cubicBezTo>
                  <a:cubicBezTo>
                    <a:pt x="2445" y="47"/>
                    <a:pt x="2480" y="24"/>
                    <a:pt x="251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50"/>
            <p:cNvSpPr/>
            <p:nvPr/>
          </p:nvSpPr>
          <p:spPr>
            <a:xfrm>
              <a:off x="884239" y="705656"/>
              <a:ext cx="63903" cy="18704"/>
            </a:xfrm>
            <a:custGeom>
              <a:rect b="b" l="l" r="r" t="t"/>
              <a:pathLst>
                <a:path extrusionOk="0" h="701" w="2480">
                  <a:moveTo>
                    <a:pt x="677" y="0"/>
                  </a:moveTo>
                  <a:cubicBezTo>
                    <a:pt x="643" y="58"/>
                    <a:pt x="597" y="115"/>
                    <a:pt x="551" y="173"/>
                  </a:cubicBezTo>
                  <a:lnTo>
                    <a:pt x="505" y="230"/>
                  </a:lnTo>
                  <a:cubicBezTo>
                    <a:pt x="471" y="276"/>
                    <a:pt x="436" y="310"/>
                    <a:pt x="402" y="345"/>
                  </a:cubicBezTo>
                  <a:cubicBezTo>
                    <a:pt x="367" y="391"/>
                    <a:pt x="367" y="391"/>
                    <a:pt x="344" y="402"/>
                  </a:cubicBezTo>
                  <a:cubicBezTo>
                    <a:pt x="322" y="425"/>
                    <a:pt x="264" y="482"/>
                    <a:pt x="218" y="517"/>
                  </a:cubicBezTo>
                  <a:lnTo>
                    <a:pt x="172" y="563"/>
                  </a:lnTo>
                  <a:cubicBezTo>
                    <a:pt x="126" y="609"/>
                    <a:pt x="69" y="643"/>
                    <a:pt x="12" y="689"/>
                  </a:cubicBezTo>
                  <a:lnTo>
                    <a:pt x="0" y="701"/>
                  </a:lnTo>
                  <a:lnTo>
                    <a:pt x="2146" y="701"/>
                  </a:lnTo>
                  <a:cubicBezTo>
                    <a:pt x="2192" y="620"/>
                    <a:pt x="2227" y="551"/>
                    <a:pt x="2273" y="471"/>
                  </a:cubicBezTo>
                  <a:lnTo>
                    <a:pt x="2296" y="414"/>
                  </a:lnTo>
                  <a:cubicBezTo>
                    <a:pt x="2342" y="333"/>
                    <a:pt x="2376" y="253"/>
                    <a:pt x="2410" y="161"/>
                  </a:cubicBezTo>
                  <a:cubicBezTo>
                    <a:pt x="2433" y="115"/>
                    <a:pt x="2456" y="58"/>
                    <a:pt x="2479"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50"/>
            <p:cNvSpPr/>
            <p:nvPr/>
          </p:nvSpPr>
          <p:spPr>
            <a:xfrm>
              <a:off x="1063422" y="636133"/>
              <a:ext cx="108600" cy="69600"/>
            </a:xfrm>
            <a:prstGeom prst="rect">
              <a:avLst/>
            </a:prstGeom>
            <a:solidFill>
              <a:srgbClr val="6C7E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50"/>
            <p:cNvSpPr/>
            <p:nvPr/>
          </p:nvSpPr>
          <p:spPr>
            <a:xfrm>
              <a:off x="1055174" y="609084"/>
              <a:ext cx="70006" cy="79986"/>
            </a:xfrm>
            <a:custGeom>
              <a:rect b="b" l="l" r="r" t="t"/>
              <a:pathLst>
                <a:path extrusionOk="0" h="9930" w="8691">
                  <a:moveTo>
                    <a:pt x="0" y="905"/>
                  </a:moveTo>
                  <a:lnTo>
                    <a:pt x="405" y="0"/>
                  </a:lnTo>
                  <a:lnTo>
                    <a:pt x="5286" y="48"/>
                  </a:lnTo>
                  <a:lnTo>
                    <a:pt x="6810" y="929"/>
                  </a:lnTo>
                  <a:lnTo>
                    <a:pt x="8691" y="7668"/>
                  </a:lnTo>
                  <a:lnTo>
                    <a:pt x="6691" y="9930"/>
                  </a:lnTo>
                  <a:lnTo>
                    <a:pt x="3643" y="7691"/>
                  </a:lnTo>
                  <a:lnTo>
                    <a:pt x="4286" y="2857"/>
                  </a:lnTo>
                  <a:close/>
                </a:path>
              </a:pathLst>
            </a:custGeom>
            <a:solidFill>
              <a:srgbClr val="EFD67E"/>
            </a:solidFill>
            <a:ln>
              <a:noFill/>
            </a:ln>
          </p:spPr>
        </p:sp>
        <p:sp>
          <p:nvSpPr>
            <p:cNvPr id="8472" name="Google Shape;8472;p50"/>
            <p:cNvSpPr/>
            <p:nvPr/>
          </p:nvSpPr>
          <p:spPr>
            <a:xfrm>
              <a:off x="792967" y="638429"/>
              <a:ext cx="42600" cy="65100"/>
            </a:xfrm>
            <a:prstGeom prst="rect">
              <a:avLst/>
            </a:prstGeom>
            <a:solidFill>
              <a:srgbClr val="6C7E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50"/>
            <p:cNvSpPr/>
            <p:nvPr/>
          </p:nvSpPr>
          <p:spPr>
            <a:xfrm>
              <a:off x="730243" y="635553"/>
              <a:ext cx="66000" cy="70200"/>
            </a:xfrm>
            <a:prstGeom prst="rect">
              <a:avLst/>
            </a:prstGeom>
            <a:solidFill>
              <a:srgbClr val="EFD6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50"/>
            <p:cNvSpPr/>
            <p:nvPr/>
          </p:nvSpPr>
          <p:spPr>
            <a:xfrm>
              <a:off x="802598" y="635375"/>
              <a:ext cx="287565" cy="70887"/>
            </a:xfrm>
            <a:custGeom>
              <a:rect b="b" l="l" r="r" t="t"/>
              <a:pathLst>
                <a:path extrusionOk="0" h="2790" w="11317">
                  <a:moveTo>
                    <a:pt x="0" y="0"/>
                  </a:moveTo>
                  <a:cubicBezTo>
                    <a:pt x="161" y="448"/>
                    <a:pt x="241" y="919"/>
                    <a:pt x="241" y="1389"/>
                  </a:cubicBezTo>
                  <a:cubicBezTo>
                    <a:pt x="241" y="1883"/>
                    <a:pt x="390" y="2365"/>
                    <a:pt x="654" y="2789"/>
                  </a:cubicBezTo>
                  <a:lnTo>
                    <a:pt x="11317" y="2789"/>
                  </a:lnTo>
                  <a:cubicBezTo>
                    <a:pt x="11156" y="2342"/>
                    <a:pt x="11076" y="1871"/>
                    <a:pt x="11076" y="1389"/>
                  </a:cubicBezTo>
                  <a:cubicBezTo>
                    <a:pt x="11076" y="896"/>
                    <a:pt x="10926" y="414"/>
                    <a:pt x="10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50"/>
            <p:cNvSpPr/>
            <p:nvPr/>
          </p:nvSpPr>
          <p:spPr>
            <a:xfrm>
              <a:off x="1144963" y="635375"/>
              <a:ext cx="287285" cy="70887"/>
            </a:xfrm>
            <a:custGeom>
              <a:rect b="b" l="l" r="r" t="t"/>
              <a:pathLst>
                <a:path extrusionOk="0" h="2790" w="11306">
                  <a:moveTo>
                    <a:pt x="0" y="0"/>
                  </a:moveTo>
                  <a:cubicBezTo>
                    <a:pt x="150" y="448"/>
                    <a:pt x="230" y="919"/>
                    <a:pt x="241" y="1389"/>
                  </a:cubicBezTo>
                  <a:cubicBezTo>
                    <a:pt x="230" y="1883"/>
                    <a:pt x="379" y="2365"/>
                    <a:pt x="655" y="2789"/>
                  </a:cubicBezTo>
                  <a:lnTo>
                    <a:pt x="11306" y="2789"/>
                  </a:lnTo>
                  <a:cubicBezTo>
                    <a:pt x="11145" y="2342"/>
                    <a:pt x="11065" y="1871"/>
                    <a:pt x="11065" y="1389"/>
                  </a:cubicBezTo>
                  <a:cubicBezTo>
                    <a:pt x="11065" y="896"/>
                    <a:pt x="10927" y="414"/>
                    <a:pt x="106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50"/>
            <p:cNvSpPr/>
            <p:nvPr/>
          </p:nvSpPr>
          <p:spPr>
            <a:xfrm>
              <a:off x="1487048" y="635375"/>
              <a:ext cx="287565" cy="70887"/>
            </a:xfrm>
            <a:custGeom>
              <a:rect b="b" l="l" r="r" t="t"/>
              <a:pathLst>
                <a:path extrusionOk="0" h="2790" w="11317">
                  <a:moveTo>
                    <a:pt x="0" y="0"/>
                  </a:moveTo>
                  <a:cubicBezTo>
                    <a:pt x="161" y="448"/>
                    <a:pt x="241" y="919"/>
                    <a:pt x="241" y="1389"/>
                  </a:cubicBezTo>
                  <a:cubicBezTo>
                    <a:pt x="241" y="1883"/>
                    <a:pt x="379" y="2365"/>
                    <a:pt x="655" y="2789"/>
                  </a:cubicBezTo>
                  <a:lnTo>
                    <a:pt x="11317" y="2789"/>
                  </a:lnTo>
                  <a:cubicBezTo>
                    <a:pt x="11156" y="2342"/>
                    <a:pt x="11076" y="1871"/>
                    <a:pt x="11076" y="1389"/>
                  </a:cubicBezTo>
                  <a:cubicBezTo>
                    <a:pt x="11076" y="896"/>
                    <a:pt x="10927" y="414"/>
                    <a:pt x="10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50"/>
            <p:cNvSpPr/>
            <p:nvPr/>
          </p:nvSpPr>
          <p:spPr>
            <a:xfrm>
              <a:off x="504546" y="635375"/>
              <a:ext cx="243250" cy="70887"/>
            </a:xfrm>
            <a:custGeom>
              <a:rect b="b" l="l" r="r" t="t"/>
              <a:pathLst>
                <a:path extrusionOk="0" h="2790" w="9573">
                  <a:moveTo>
                    <a:pt x="0" y="0"/>
                  </a:moveTo>
                  <a:lnTo>
                    <a:pt x="1332" y="1389"/>
                  </a:lnTo>
                  <a:lnTo>
                    <a:pt x="0" y="2789"/>
                  </a:lnTo>
                  <a:lnTo>
                    <a:pt x="9572" y="2789"/>
                  </a:lnTo>
                  <a:cubicBezTo>
                    <a:pt x="9423" y="2342"/>
                    <a:pt x="9331" y="1871"/>
                    <a:pt x="9331" y="1389"/>
                  </a:cubicBezTo>
                  <a:cubicBezTo>
                    <a:pt x="9343" y="896"/>
                    <a:pt x="9194" y="414"/>
                    <a:pt x="89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50"/>
            <p:cNvSpPr/>
            <p:nvPr/>
          </p:nvSpPr>
          <p:spPr>
            <a:xfrm>
              <a:off x="1829134" y="635375"/>
              <a:ext cx="303319" cy="70887"/>
            </a:xfrm>
            <a:custGeom>
              <a:rect b="b" l="l" r="r" t="t"/>
              <a:pathLst>
                <a:path extrusionOk="0" h="2790" w="11937">
                  <a:moveTo>
                    <a:pt x="0" y="0"/>
                  </a:moveTo>
                  <a:cubicBezTo>
                    <a:pt x="161" y="448"/>
                    <a:pt x="241" y="919"/>
                    <a:pt x="241" y="1389"/>
                  </a:cubicBezTo>
                  <a:cubicBezTo>
                    <a:pt x="241" y="1883"/>
                    <a:pt x="390" y="2365"/>
                    <a:pt x="654" y="2789"/>
                  </a:cubicBezTo>
                  <a:lnTo>
                    <a:pt x="3925" y="2789"/>
                  </a:lnTo>
                  <a:cubicBezTo>
                    <a:pt x="4086" y="2537"/>
                    <a:pt x="4201" y="2273"/>
                    <a:pt x="4270" y="1998"/>
                  </a:cubicBezTo>
                  <a:cubicBezTo>
                    <a:pt x="4369" y="1616"/>
                    <a:pt x="4706" y="1392"/>
                    <a:pt x="5056" y="1392"/>
                  </a:cubicBezTo>
                  <a:cubicBezTo>
                    <a:pt x="5232" y="1392"/>
                    <a:pt x="5412" y="1450"/>
                    <a:pt x="5567" y="1573"/>
                  </a:cubicBezTo>
                  <a:cubicBezTo>
                    <a:pt x="5722" y="1447"/>
                    <a:pt x="5896" y="1392"/>
                    <a:pt x="6066" y="1392"/>
                  </a:cubicBezTo>
                  <a:cubicBezTo>
                    <a:pt x="6546" y="1392"/>
                    <a:pt x="6988" y="1839"/>
                    <a:pt x="6852" y="2399"/>
                  </a:cubicBezTo>
                  <a:cubicBezTo>
                    <a:pt x="6818" y="2525"/>
                    <a:pt x="6783" y="2652"/>
                    <a:pt x="6737" y="2789"/>
                  </a:cubicBezTo>
                  <a:lnTo>
                    <a:pt x="10605" y="2789"/>
                  </a:lnTo>
                  <a:lnTo>
                    <a:pt x="11937" y="1389"/>
                  </a:lnTo>
                  <a:lnTo>
                    <a:pt x="106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50"/>
            <p:cNvSpPr/>
            <p:nvPr/>
          </p:nvSpPr>
          <p:spPr>
            <a:xfrm>
              <a:off x="1803471" y="635375"/>
              <a:ext cx="42587" cy="70887"/>
            </a:xfrm>
            <a:custGeom>
              <a:rect b="b" l="l" r="r" t="t"/>
              <a:pathLst>
                <a:path extrusionOk="0" h="2790" w="1676">
                  <a:moveTo>
                    <a:pt x="0" y="0"/>
                  </a:moveTo>
                  <a:cubicBezTo>
                    <a:pt x="161" y="448"/>
                    <a:pt x="241" y="919"/>
                    <a:pt x="241" y="1389"/>
                  </a:cubicBezTo>
                  <a:cubicBezTo>
                    <a:pt x="241" y="1883"/>
                    <a:pt x="379" y="2365"/>
                    <a:pt x="654" y="2789"/>
                  </a:cubicBezTo>
                  <a:lnTo>
                    <a:pt x="1676" y="2789"/>
                  </a:lnTo>
                  <a:cubicBezTo>
                    <a:pt x="1400" y="2365"/>
                    <a:pt x="1263" y="1883"/>
                    <a:pt x="1263" y="1389"/>
                  </a:cubicBezTo>
                  <a:cubicBezTo>
                    <a:pt x="1263" y="919"/>
                    <a:pt x="1182" y="448"/>
                    <a:pt x="1022"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50"/>
            <p:cNvSpPr/>
            <p:nvPr/>
          </p:nvSpPr>
          <p:spPr>
            <a:xfrm>
              <a:off x="1461080" y="635375"/>
              <a:ext cx="42613" cy="70887"/>
            </a:xfrm>
            <a:custGeom>
              <a:rect b="b" l="l" r="r" t="t"/>
              <a:pathLst>
                <a:path extrusionOk="0" h="2790" w="1677">
                  <a:moveTo>
                    <a:pt x="1" y="0"/>
                  </a:moveTo>
                  <a:cubicBezTo>
                    <a:pt x="162" y="448"/>
                    <a:pt x="242" y="919"/>
                    <a:pt x="242" y="1389"/>
                  </a:cubicBezTo>
                  <a:cubicBezTo>
                    <a:pt x="242" y="1883"/>
                    <a:pt x="391" y="2365"/>
                    <a:pt x="655" y="2789"/>
                  </a:cubicBezTo>
                  <a:lnTo>
                    <a:pt x="1677" y="2789"/>
                  </a:lnTo>
                  <a:cubicBezTo>
                    <a:pt x="1401" y="2365"/>
                    <a:pt x="1263" y="1883"/>
                    <a:pt x="1263" y="1389"/>
                  </a:cubicBezTo>
                  <a:cubicBezTo>
                    <a:pt x="1263" y="919"/>
                    <a:pt x="1183" y="448"/>
                    <a:pt x="1022"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50"/>
            <p:cNvSpPr/>
            <p:nvPr/>
          </p:nvSpPr>
          <p:spPr>
            <a:xfrm>
              <a:off x="1118994" y="635375"/>
              <a:ext cx="42613" cy="70887"/>
            </a:xfrm>
            <a:custGeom>
              <a:rect b="b" l="l" r="r" t="t"/>
              <a:pathLst>
                <a:path extrusionOk="0" h="2790" w="1677">
                  <a:moveTo>
                    <a:pt x="1" y="0"/>
                  </a:moveTo>
                  <a:cubicBezTo>
                    <a:pt x="162" y="448"/>
                    <a:pt x="242" y="919"/>
                    <a:pt x="242" y="1389"/>
                  </a:cubicBezTo>
                  <a:cubicBezTo>
                    <a:pt x="242" y="1883"/>
                    <a:pt x="380" y="2365"/>
                    <a:pt x="655" y="2789"/>
                  </a:cubicBezTo>
                  <a:lnTo>
                    <a:pt x="1677" y="2789"/>
                  </a:lnTo>
                  <a:cubicBezTo>
                    <a:pt x="1401" y="2365"/>
                    <a:pt x="1252" y="1883"/>
                    <a:pt x="1252" y="1389"/>
                  </a:cubicBezTo>
                  <a:cubicBezTo>
                    <a:pt x="1252" y="919"/>
                    <a:pt x="1172" y="448"/>
                    <a:pt x="1022"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50"/>
            <p:cNvSpPr/>
            <p:nvPr/>
          </p:nvSpPr>
          <p:spPr>
            <a:xfrm>
              <a:off x="776629" y="635375"/>
              <a:ext cx="42613" cy="70887"/>
            </a:xfrm>
            <a:custGeom>
              <a:rect b="b" l="l" r="r" t="t"/>
              <a:pathLst>
                <a:path extrusionOk="0" h="2790" w="1677">
                  <a:moveTo>
                    <a:pt x="1" y="0"/>
                  </a:moveTo>
                  <a:cubicBezTo>
                    <a:pt x="161" y="448"/>
                    <a:pt x="242" y="919"/>
                    <a:pt x="242" y="1389"/>
                  </a:cubicBezTo>
                  <a:cubicBezTo>
                    <a:pt x="242" y="1883"/>
                    <a:pt x="391" y="2365"/>
                    <a:pt x="655" y="2789"/>
                  </a:cubicBezTo>
                  <a:lnTo>
                    <a:pt x="1676" y="2789"/>
                  </a:lnTo>
                  <a:cubicBezTo>
                    <a:pt x="1412" y="2365"/>
                    <a:pt x="1263" y="1883"/>
                    <a:pt x="1263" y="1389"/>
                  </a:cubicBezTo>
                  <a:cubicBezTo>
                    <a:pt x="1263" y="919"/>
                    <a:pt x="1183" y="448"/>
                    <a:pt x="1022"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50"/>
            <p:cNvSpPr/>
            <p:nvPr/>
          </p:nvSpPr>
          <p:spPr>
            <a:xfrm>
              <a:off x="1612443" y="564866"/>
              <a:ext cx="196877" cy="105822"/>
            </a:xfrm>
            <a:custGeom>
              <a:rect b="b" l="l" r="r" t="t"/>
              <a:pathLst>
                <a:path extrusionOk="0" h="4165" w="7748">
                  <a:moveTo>
                    <a:pt x="2082" y="2101"/>
                  </a:moveTo>
                  <a:lnTo>
                    <a:pt x="2082" y="2101"/>
                  </a:lnTo>
                  <a:cubicBezTo>
                    <a:pt x="2073" y="2108"/>
                    <a:pt x="2064" y="2115"/>
                    <a:pt x="2055" y="2121"/>
                  </a:cubicBezTo>
                  <a:cubicBezTo>
                    <a:pt x="2064" y="2115"/>
                    <a:pt x="2073" y="2108"/>
                    <a:pt x="2082" y="2101"/>
                  </a:cubicBezTo>
                  <a:close/>
                  <a:moveTo>
                    <a:pt x="3587" y="0"/>
                  </a:moveTo>
                  <a:cubicBezTo>
                    <a:pt x="2139" y="0"/>
                    <a:pt x="762" y="757"/>
                    <a:pt x="1" y="2041"/>
                  </a:cubicBezTo>
                  <a:lnTo>
                    <a:pt x="2158" y="2041"/>
                  </a:lnTo>
                  <a:cubicBezTo>
                    <a:pt x="2133" y="2058"/>
                    <a:pt x="2107" y="2081"/>
                    <a:pt x="2082" y="2101"/>
                  </a:cubicBezTo>
                  <a:lnTo>
                    <a:pt x="2082" y="2101"/>
                  </a:lnTo>
                  <a:cubicBezTo>
                    <a:pt x="2549" y="1761"/>
                    <a:pt x="3068" y="1607"/>
                    <a:pt x="3575" y="1607"/>
                  </a:cubicBezTo>
                  <a:cubicBezTo>
                    <a:pt x="4896" y="1607"/>
                    <a:pt x="6133" y="2654"/>
                    <a:pt x="6141" y="4164"/>
                  </a:cubicBezTo>
                  <a:lnTo>
                    <a:pt x="7748" y="4164"/>
                  </a:lnTo>
                  <a:cubicBezTo>
                    <a:pt x="7748" y="2293"/>
                    <a:pt x="6497" y="641"/>
                    <a:pt x="4683" y="147"/>
                  </a:cubicBezTo>
                  <a:cubicBezTo>
                    <a:pt x="4319" y="48"/>
                    <a:pt x="3951" y="0"/>
                    <a:pt x="358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50"/>
            <p:cNvSpPr/>
            <p:nvPr/>
          </p:nvSpPr>
          <p:spPr>
            <a:xfrm>
              <a:off x="1270078" y="564561"/>
              <a:ext cx="197156" cy="106127"/>
            </a:xfrm>
            <a:custGeom>
              <a:rect b="b" l="l" r="r" t="t"/>
              <a:pathLst>
                <a:path extrusionOk="0" h="4177" w="7759">
                  <a:moveTo>
                    <a:pt x="3588" y="1"/>
                  </a:moveTo>
                  <a:cubicBezTo>
                    <a:pt x="2139" y="1"/>
                    <a:pt x="762" y="759"/>
                    <a:pt x="0" y="2053"/>
                  </a:cubicBezTo>
                  <a:lnTo>
                    <a:pt x="2158" y="2053"/>
                  </a:lnTo>
                  <a:cubicBezTo>
                    <a:pt x="2583" y="1777"/>
                    <a:pt x="3076" y="1617"/>
                    <a:pt x="3581" y="1617"/>
                  </a:cubicBezTo>
                  <a:cubicBezTo>
                    <a:pt x="4993" y="1628"/>
                    <a:pt x="6141" y="2765"/>
                    <a:pt x="6141" y="4176"/>
                  </a:cubicBezTo>
                  <a:lnTo>
                    <a:pt x="7759" y="4176"/>
                  </a:lnTo>
                  <a:cubicBezTo>
                    <a:pt x="7759" y="2294"/>
                    <a:pt x="6508" y="653"/>
                    <a:pt x="4683" y="148"/>
                  </a:cubicBezTo>
                  <a:cubicBezTo>
                    <a:pt x="4319" y="49"/>
                    <a:pt x="3951" y="1"/>
                    <a:pt x="358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50"/>
            <p:cNvSpPr/>
            <p:nvPr/>
          </p:nvSpPr>
          <p:spPr>
            <a:xfrm>
              <a:off x="927993" y="564663"/>
              <a:ext cx="182291" cy="52060"/>
            </a:xfrm>
            <a:custGeom>
              <a:rect b="b" l="l" r="r" t="t"/>
              <a:pathLst>
                <a:path extrusionOk="0" h="2049" w="7174">
                  <a:moveTo>
                    <a:pt x="3587" y="0"/>
                  </a:moveTo>
                  <a:cubicBezTo>
                    <a:pt x="2195" y="0"/>
                    <a:pt x="804" y="683"/>
                    <a:pt x="0" y="2049"/>
                  </a:cubicBezTo>
                  <a:lnTo>
                    <a:pt x="2170" y="2049"/>
                  </a:lnTo>
                  <a:cubicBezTo>
                    <a:pt x="2583" y="1773"/>
                    <a:pt x="3076" y="1613"/>
                    <a:pt x="3581" y="1613"/>
                  </a:cubicBezTo>
                  <a:cubicBezTo>
                    <a:pt x="4086" y="1613"/>
                    <a:pt x="4580" y="1773"/>
                    <a:pt x="5004" y="2049"/>
                  </a:cubicBezTo>
                  <a:lnTo>
                    <a:pt x="7174" y="2049"/>
                  </a:lnTo>
                  <a:cubicBezTo>
                    <a:pt x="6370" y="683"/>
                    <a:pt x="4979" y="0"/>
                    <a:pt x="358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50"/>
            <p:cNvSpPr/>
            <p:nvPr/>
          </p:nvSpPr>
          <p:spPr>
            <a:xfrm>
              <a:off x="1111143" y="618174"/>
              <a:ext cx="2058" cy="3811"/>
            </a:xfrm>
            <a:custGeom>
              <a:rect b="b" l="l" r="r" t="t"/>
              <a:pathLst>
                <a:path extrusionOk="0" h="150" w="81">
                  <a:moveTo>
                    <a:pt x="0" y="0"/>
                  </a:moveTo>
                  <a:lnTo>
                    <a:pt x="0" y="0"/>
                  </a:lnTo>
                  <a:cubicBezTo>
                    <a:pt x="23" y="46"/>
                    <a:pt x="46" y="104"/>
                    <a:pt x="80" y="150"/>
                  </a:cubicBezTo>
                  <a:cubicBezTo>
                    <a:pt x="46" y="92"/>
                    <a:pt x="23" y="46"/>
                    <a:pt x="0" y="0"/>
                  </a:cubicBezTo>
                  <a:close/>
                </a:path>
              </a:pathLst>
            </a:custGeom>
            <a:solidFill>
              <a:srgbClr val="3F25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50"/>
            <p:cNvSpPr/>
            <p:nvPr/>
          </p:nvSpPr>
          <p:spPr>
            <a:xfrm>
              <a:off x="1065050" y="624882"/>
              <a:ext cx="330" cy="610"/>
            </a:xfrm>
            <a:custGeom>
              <a:rect b="b" l="l" r="r" t="t"/>
              <a:pathLst>
                <a:path extrusionOk="0" h="24" w="13">
                  <a:moveTo>
                    <a:pt x="1" y="0"/>
                  </a:moveTo>
                  <a:lnTo>
                    <a:pt x="12" y="23"/>
                  </a:lnTo>
                  <a:close/>
                </a:path>
              </a:pathLst>
            </a:custGeom>
            <a:solidFill>
              <a:srgbClr val="3F25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50"/>
            <p:cNvSpPr/>
            <p:nvPr/>
          </p:nvSpPr>
          <p:spPr>
            <a:xfrm>
              <a:off x="1069421" y="629836"/>
              <a:ext cx="610" cy="610"/>
            </a:xfrm>
            <a:custGeom>
              <a:rect b="b" l="l" r="r" t="t"/>
              <a:pathLst>
                <a:path extrusionOk="0" h="24" w="24">
                  <a:moveTo>
                    <a:pt x="1" y="0"/>
                  </a:moveTo>
                  <a:lnTo>
                    <a:pt x="24" y="23"/>
                  </a:lnTo>
                  <a:close/>
                </a:path>
              </a:pathLst>
            </a:custGeom>
            <a:solidFill>
              <a:srgbClr val="3F25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50"/>
            <p:cNvSpPr/>
            <p:nvPr/>
          </p:nvSpPr>
          <p:spPr>
            <a:xfrm>
              <a:off x="1611275" y="616700"/>
              <a:ext cx="1194" cy="2083"/>
            </a:xfrm>
            <a:custGeom>
              <a:rect b="b" l="l" r="r" t="t"/>
              <a:pathLst>
                <a:path extrusionOk="0" h="82" w="47">
                  <a:moveTo>
                    <a:pt x="47" y="1"/>
                  </a:moveTo>
                  <a:lnTo>
                    <a:pt x="1" y="81"/>
                  </a:lnTo>
                  <a:lnTo>
                    <a:pt x="47" y="1"/>
                  </a:lnTo>
                  <a:close/>
                </a:path>
              </a:pathLst>
            </a:custGeom>
            <a:solidFill>
              <a:srgbClr val="DADC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50"/>
            <p:cNvSpPr/>
            <p:nvPr/>
          </p:nvSpPr>
          <p:spPr>
            <a:xfrm>
              <a:off x="1603398" y="616700"/>
              <a:ext cx="63906" cy="18700"/>
            </a:xfrm>
            <a:custGeom>
              <a:rect b="b" l="l" r="r" t="t"/>
              <a:pathLst>
                <a:path extrusionOk="0" h="736" w="2515">
                  <a:moveTo>
                    <a:pt x="357" y="1"/>
                  </a:moveTo>
                  <a:lnTo>
                    <a:pt x="311" y="81"/>
                  </a:lnTo>
                  <a:lnTo>
                    <a:pt x="288" y="116"/>
                  </a:lnTo>
                  <a:cubicBezTo>
                    <a:pt x="265" y="150"/>
                    <a:pt x="253" y="185"/>
                    <a:pt x="230" y="219"/>
                  </a:cubicBezTo>
                  <a:cubicBezTo>
                    <a:pt x="207" y="253"/>
                    <a:pt x="173" y="322"/>
                    <a:pt x="150" y="380"/>
                  </a:cubicBezTo>
                  <a:lnTo>
                    <a:pt x="104" y="483"/>
                  </a:lnTo>
                  <a:cubicBezTo>
                    <a:pt x="81" y="552"/>
                    <a:pt x="58" y="609"/>
                    <a:pt x="35" y="678"/>
                  </a:cubicBezTo>
                  <a:cubicBezTo>
                    <a:pt x="24" y="690"/>
                    <a:pt x="12" y="713"/>
                    <a:pt x="1" y="735"/>
                  </a:cubicBezTo>
                  <a:lnTo>
                    <a:pt x="1791" y="735"/>
                  </a:lnTo>
                  <a:cubicBezTo>
                    <a:pt x="1791" y="735"/>
                    <a:pt x="1791" y="724"/>
                    <a:pt x="1803" y="724"/>
                  </a:cubicBezTo>
                  <a:cubicBezTo>
                    <a:pt x="1814" y="701"/>
                    <a:pt x="1826" y="690"/>
                    <a:pt x="1837" y="667"/>
                  </a:cubicBezTo>
                  <a:cubicBezTo>
                    <a:pt x="1849" y="655"/>
                    <a:pt x="1872" y="621"/>
                    <a:pt x="1894" y="598"/>
                  </a:cubicBezTo>
                  <a:lnTo>
                    <a:pt x="1894" y="586"/>
                  </a:lnTo>
                  <a:cubicBezTo>
                    <a:pt x="2044" y="391"/>
                    <a:pt x="2216" y="219"/>
                    <a:pt x="2411" y="81"/>
                  </a:cubicBezTo>
                  <a:cubicBezTo>
                    <a:pt x="2445" y="47"/>
                    <a:pt x="2480" y="24"/>
                    <a:pt x="2514" y="1"/>
                  </a:cubicBezTo>
                  <a:close/>
                </a:path>
              </a:pathLst>
            </a:custGeom>
            <a:solidFill>
              <a:srgbClr val="E06F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50"/>
            <p:cNvSpPr/>
            <p:nvPr/>
          </p:nvSpPr>
          <p:spPr>
            <a:xfrm>
              <a:off x="1603398" y="616700"/>
              <a:ext cx="63906" cy="18700"/>
            </a:xfrm>
            <a:custGeom>
              <a:rect b="b" l="l" r="r" t="t"/>
              <a:pathLst>
                <a:path extrusionOk="0" h="736" w="2515">
                  <a:moveTo>
                    <a:pt x="357" y="1"/>
                  </a:moveTo>
                  <a:lnTo>
                    <a:pt x="311" y="81"/>
                  </a:lnTo>
                  <a:lnTo>
                    <a:pt x="288" y="116"/>
                  </a:lnTo>
                  <a:cubicBezTo>
                    <a:pt x="265" y="150"/>
                    <a:pt x="253" y="185"/>
                    <a:pt x="230" y="219"/>
                  </a:cubicBezTo>
                  <a:cubicBezTo>
                    <a:pt x="207" y="253"/>
                    <a:pt x="173" y="322"/>
                    <a:pt x="150" y="380"/>
                  </a:cubicBezTo>
                  <a:lnTo>
                    <a:pt x="104" y="483"/>
                  </a:lnTo>
                  <a:cubicBezTo>
                    <a:pt x="81" y="552"/>
                    <a:pt x="58" y="609"/>
                    <a:pt x="35" y="678"/>
                  </a:cubicBezTo>
                  <a:cubicBezTo>
                    <a:pt x="24" y="690"/>
                    <a:pt x="12" y="713"/>
                    <a:pt x="1" y="735"/>
                  </a:cubicBezTo>
                  <a:lnTo>
                    <a:pt x="1791" y="735"/>
                  </a:lnTo>
                  <a:cubicBezTo>
                    <a:pt x="1791" y="735"/>
                    <a:pt x="1791" y="724"/>
                    <a:pt x="1803" y="724"/>
                  </a:cubicBezTo>
                  <a:cubicBezTo>
                    <a:pt x="1814" y="701"/>
                    <a:pt x="1826" y="690"/>
                    <a:pt x="1837" y="667"/>
                  </a:cubicBezTo>
                  <a:cubicBezTo>
                    <a:pt x="1849" y="655"/>
                    <a:pt x="1872" y="621"/>
                    <a:pt x="1894" y="598"/>
                  </a:cubicBezTo>
                  <a:lnTo>
                    <a:pt x="1894" y="586"/>
                  </a:lnTo>
                  <a:cubicBezTo>
                    <a:pt x="2044" y="391"/>
                    <a:pt x="2216" y="219"/>
                    <a:pt x="2411" y="81"/>
                  </a:cubicBezTo>
                  <a:cubicBezTo>
                    <a:pt x="2445" y="47"/>
                    <a:pt x="2480" y="24"/>
                    <a:pt x="251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50"/>
            <p:cNvSpPr/>
            <p:nvPr/>
          </p:nvSpPr>
          <p:spPr>
            <a:xfrm>
              <a:off x="1268909" y="616700"/>
              <a:ext cx="1194" cy="2083"/>
            </a:xfrm>
            <a:custGeom>
              <a:rect b="b" l="l" r="r" t="t"/>
              <a:pathLst>
                <a:path extrusionOk="0" h="82" w="47">
                  <a:moveTo>
                    <a:pt x="46" y="1"/>
                  </a:moveTo>
                  <a:lnTo>
                    <a:pt x="0" y="81"/>
                  </a:lnTo>
                  <a:lnTo>
                    <a:pt x="46" y="1"/>
                  </a:lnTo>
                  <a:close/>
                </a:path>
              </a:pathLst>
            </a:custGeom>
            <a:solidFill>
              <a:srgbClr val="DADC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50"/>
            <p:cNvSpPr/>
            <p:nvPr/>
          </p:nvSpPr>
          <p:spPr>
            <a:xfrm>
              <a:off x="1322269" y="616700"/>
              <a:ext cx="2643" cy="2083"/>
            </a:xfrm>
            <a:custGeom>
              <a:rect b="b" l="l" r="r" t="t"/>
              <a:pathLst>
                <a:path extrusionOk="0" h="82" w="104">
                  <a:moveTo>
                    <a:pt x="104" y="1"/>
                  </a:moveTo>
                  <a:cubicBezTo>
                    <a:pt x="70" y="24"/>
                    <a:pt x="35" y="47"/>
                    <a:pt x="1" y="81"/>
                  </a:cubicBezTo>
                  <a:cubicBezTo>
                    <a:pt x="35" y="47"/>
                    <a:pt x="70" y="24"/>
                    <a:pt x="104" y="1"/>
                  </a:cubicBezTo>
                  <a:close/>
                </a:path>
              </a:pathLst>
            </a:custGeom>
            <a:solidFill>
              <a:srgbClr val="DADC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50"/>
            <p:cNvSpPr/>
            <p:nvPr/>
          </p:nvSpPr>
          <p:spPr>
            <a:xfrm>
              <a:off x="1261312" y="616700"/>
              <a:ext cx="63906" cy="18700"/>
            </a:xfrm>
            <a:custGeom>
              <a:rect b="b" l="l" r="r" t="t"/>
              <a:pathLst>
                <a:path extrusionOk="0" h="736" w="2515">
                  <a:moveTo>
                    <a:pt x="345" y="1"/>
                  </a:moveTo>
                  <a:lnTo>
                    <a:pt x="299" y="81"/>
                  </a:lnTo>
                  <a:cubicBezTo>
                    <a:pt x="299" y="93"/>
                    <a:pt x="288" y="104"/>
                    <a:pt x="276" y="116"/>
                  </a:cubicBezTo>
                  <a:lnTo>
                    <a:pt x="219" y="219"/>
                  </a:lnTo>
                  <a:cubicBezTo>
                    <a:pt x="196" y="276"/>
                    <a:pt x="173" y="322"/>
                    <a:pt x="139" y="380"/>
                  </a:cubicBezTo>
                  <a:lnTo>
                    <a:pt x="93" y="483"/>
                  </a:lnTo>
                  <a:cubicBezTo>
                    <a:pt x="70" y="552"/>
                    <a:pt x="47" y="609"/>
                    <a:pt x="24" y="678"/>
                  </a:cubicBezTo>
                  <a:cubicBezTo>
                    <a:pt x="12" y="690"/>
                    <a:pt x="1" y="713"/>
                    <a:pt x="1" y="735"/>
                  </a:cubicBezTo>
                  <a:lnTo>
                    <a:pt x="1791" y="735"/>
                  </a:lnTo>
                  <a:cubicBezTo>
                    <a:pt x="1791" y="735"/>
                    <a:pt x="1791" y="724"/>
                    <a:pt x="1791" y="724"/>
                  </a:cubicBezTo>
                  <a:cubicBezTo>
                    <a:pt x="1803" y="701"/>
                    <a:pt x="1814" y="690"/>
                    <a:pt x="1837" y="667"/>
                  </a:cubicBezTo>
                  <a:cubicBezTo>
                    <a:pt x="1849" y="655"/>
                    <a:pt x="1872" y="621"/>
                    <a:pt x="1883" y="598"/>
                  </a:cubicBezTo>
                  <a:lnTo>
                    <a:pt x="1895" y="586"/>
                  </a:lnTo>
                  <a:cubicBezTo>
                    <a:pt x="2044" y="391"/>
                    <a:pt x="2216" y="219"/>
                    <a:pt x="2400" y="81"/>
                  </a:cubicBezTo>
                  <a:cubicBezTo>
                    <a:pt x="2434" y="47"/>
                    <a:pt x="2469" y="24"/>
                    <a:pt x="2514" y="1"/>
                  </a:cubicBezTo>
                  <a:close/>
                </a:path>
              </a:pathLst>
            </a:custGeom>
            <a:solidFill>
              <a:srgbClr val="F1C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50"/>
            <p:cNvSpPr/>
            <p:nvPr/>
          </p:nvSpPr>
          <p:spPr>
            <a:xfrm>
              <a:off x="1261312" y="616700"/>
              <a:ext cx="63906" cy="18700"/>
            </a:xfrm>
            <a:custGeom>
              <a:rect b="b" l="l" r="r" t="t"/>
              <a:pathLst>
                <a:path extrusionOk="0" h="736" w="2515">
                  <a:moveTo>
                    <a:pt x="345" y="1"/>
                  </a:moveTo>
                  <a:lnTo>
                    <a:pt x="299" y="81"/>
                  </a:lnTo>
                  <a:cubicBezTo>
                    <a:pt x="299" y="93"/>
                    <a:pt x="288" y="104"/>
                    <a:pt x="276" y="116"/>
                  </a:cubicBezTo>
                  <a:lnTo>
                    <a:pt x="219" y="219"/>
                  </a:lnTo>
                  <a:cubicBezTo>
                    <a:pt x="196" y="276"/>
                    <a:pt x="173" y="322"/>
                    <a:pt x="139" y="380"/>
                  </a:cubicBezTo>
                  <a:lnTo>
                    <a:pt x="93" y="483"/>
                  </a:lnTo>
                  <a:cubicBezTo>
                    <a:pt x="70" y="552"/>
                    <a:pt x="47" y="609"/>
                    <a:pt x="24" y="678"/>
                  </a:cubicBezTo>
                  <a:cubicBezTo>
                    <a:pt x="12" y="690"/>
                    <a:pt x="1" y="713"/>
                    <a:pt x="1" y="735"/>
                  </a:cubicBezTo>
                  <a:lnTo>
                    <a:pt x="1791" y="735"/>
                  </a:lnTo>
                  <a:cubicBezTo>
                    <a:pt x="1791" y="735"/>
                    <a:pt x="1791" y="724"/>
                    <a:pt x="1791" y="724"/>
                  </a:cubicBezTo>
                  <a:cubicBezTo>
                    <a:pt x="1803" y="701"/>
                    <a:pt x="1814" y="690"/>
                    <a:pt x="1837" y="667"/>
                  </a:cubicBezTo>
                  <a:cubicBezTo>
                    <a:pt x="1849" y="655"/>
                    <a:pt x="1872" y="621"/>
                    <a:pt x="1883" y="598"/>
                  </a:cubicBezTo>
                  <a:lnTo>
                    <a:pt x="1895" y="586"/>
                  </a:lnTo>
                  <a:cubicBezTo>
                    <a:pt x="2044" y="391"/>
                    <a:pt x="2216" y="219"/>
                    <a:pt x="2400" y="81"/>
                  </a:cubicBezTo>
                  <a:cubicBezTo>
                    <a:pt x="2434" y="47"/>
                    <a:pt x="2469" y="24"/>
                    <a:pt x="251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50"/>
            <p:cNvSpPr/>
            <p:nvPr/>
          </p:nvSpPr>
          <p:spPr>
            <a:xfrm>
              <a:off x="1065635" y="625466"/>
              <a:ext cx="3811" cy="4395"/>
            </a:xfrm>
            <a:custGeom>
              <a:rect b="b" l="l" r="r" t="t"/>
              <a:pathLst>
                <a:path extrusionOk="0" h="173" w="150">
                  <a:moveTo>
                    <a:pt x="1" y="0"/>
                  </a:moveTo>
                  <a:cubicBezTo>
                    <a:pt x="21" y="26"/>
                    <a:pt x="44" y="52"/>
                    <a:pt x="67" y="77"/>
                  </a:cubicBezTo>
                  <a:lnTo>
                    <a:pt x="67" y="77"/>
                  </a:lnTo>
                  <a:cubicBezTo>
                    <a:pt x="44" y="49"/>
                    <a:pt x="22" y="22"/>
                    <a:pt x="1" y="0"/>
                  </a:cubicBezTo>
                  <a:close/>
                  <a:moveTo>
                    <a:pt x="67" y="77"/>
                  </a:moveTo>
                  <a:cubicBezTo>
                    <a:pt x="93" y="109"/>
                    <a:pt x="120" y="142"/>
                    <a:pt x="150" y="172"/>
                  </a:cubicBezTo>
                  <a:cubicBezTo>
                    <a:pt x="124" y="141"/>
                    <a:pt x="96" y="109"/>
                    <a:pt x="67" y="77"/>
                  </a:cubicBezTo>
                  <a:close/>
                </a:path>
              </a:pathLst>
            </a:custGeom>
            <a:solidFill>
              <a:srgbClr val="DADC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50"/>
            <p:cNvSpPr/>
            <p:nvPr/>
          </p:nvSpPr>
          <p:spPr>
            <a:xfrm>
              <a:off x="1110254" y="616700"/>
              <a:ext cx="915" cy="1499"/>
            </a:xfrm>
            <a:custGeom>
              <a:rect b="b" l="l" r="r" t="t"/>
              <a:pathLst>
                <a:path extrusionOk="0" h="59" w="36">
                  <a:moveTo>
                    <a:pt x="1" y="1"/>
                  </a:moveTo>
                  <a:lnTo>
                    <a:pt x="1" y="1"/>
                  </a:lnTo>
                  <a:cubicBezTo>
                    <a:pt x="12" y="24"/>
                    <a:pt x="24" y="47"/>
                    <a:pt x="35" y="58"/>
                  </a:cubicBezTo>
                  <a:cubicBezTo>
                    <a:pt x="24" y="47"/>
                    <a:pt x="12" y="24"/>
                    <a:pt x="1" y="1"/>
                  </a:cubicBezTo>
                  <a:close/>
                </a:path>
              </a:pathLst>
            </a:custGeom>
            <a:solidFill>
              <a:srgbClr val="DADC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50"/>
            <p:cNvSpPr/>
            <p:nvPr/>
          </p:nvSpPr>
          <p:spPr>
            <a:xfrm>
              <a:off x="1055141" y="616700"/>
              <a:ext cx="9935" cy="8207"/>
            </a:xfrm>
            <a:custGeom>
              <a:rect b="b" l="l" r="r" t="t"/>
              <a:pathLst>
                <a:path extrusionOk="0" h="323" w="391">
                  <a:moveTo>
                    <a:pt x="0" y="1"/>
                  </a:moveTo>
                  <a:cubicBezTo>
                    <a:pt x="138" y="104"/>
                    <a:pt x="276" y="208"/>
                    <a:pt x="391" y="322"/>
                  </a:cubicBezTo>
                  <a:cubicBezTo>
                    <a:pt x="276" y="208"/>
                    <a:pt x="138" y="104"/>
                    <a:pt x="0" y="1"/>
                  </a:cubicBezTo>
                  <a:close/>
                </a:path>
              </a:pathLst>
            </a:custGeom>
            <a:solidFill>
              <a:srgbClr val="DADC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50"/>
            <p:cNvSpPr/>
            <p:nvPr/>
          </p:nvSpPr>
          <p:spPr>
            <a:xfrm>
              <a:off x="1069726" y="630421"/>
              <a:ext cx="3811" cy="4980"/>
            </a:xfrm>
            <a:custGeom>
              <a:rect b="b" l="l" r="r" t="t"/>
              <a:pathLst>
                <a:path extrusionOk="0" h="196" w="150">
                  <a:moveTo>
                    <a:pt x="150" y="195"/>
                  </a:moveTo>
                  <a:cubicBezTo>
                    <a:pt x="104" y="127"/>
                    <a:pt x="58" y="69"/>
                    <a:pt x="0" y="0"/>
                  </a:cubicBezTo>
                  <a:cubicBezTo>
                    <a:pt x="58" y="69"/>
                    <a:pt x="104" y="127"/>
                    <a:pt x="150" y="195"/>
                  </a:cubicBezTo>
                  <a:close/>
                </a:path>
              </a:pathLst>
            </a:custGeom>
            <a:solidFill>
              <a:srgbClr val="DADC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50"/>
            <p:cNvSpPr/>
            <p:nvPr/>
          </p:nvSpPr>
          <p:spPr>
            <a:xfrm>
              <a:off x="1055142" y="616696"/>
              <a:ext cx="70005" cy="54002"/>
            </a:xfrm>
            <a:custGeom>
              <a:rect b="b" l="l" r="r" t="t"/>
              <a:pathLst>
                <a:path extrusionOk="0" h="2125" w="2755">
                  <a:moveTo>
                    <a:pt x="0" y="1"/>
                  </a:moveTo>
                  <a:cubicBezTo>
                    <a:pt x="138" y="104"/>
                    <a:pt x="276" y="208"/>
                    <a:pt x="391" y="322"/>
                  </a:cubicBezTo>
                  <a:lnTo>
                    <a:pt x="402" y="345"/>
                  </a:lnTo>
                  <a:cubicBezTo>
                    <a:pt x="460" y="391"/>
                    <a:pt x="505" y="460"/>
                    <a:pt x="563" y="517"/>
                  </a:cubicBezTo>
                  <a:lnTo>
                    <a:pt x="586" y="540"/>
                  </a:lnTo>
                  <a:cubicBezTo>
                    <a:pt x="632" y="609"/>
                    <a:pt x="678" y="667"/>
                    <a:pt x="724" y="735"/>
                  </a:cubicBezTo>
                  <a:cubicBezTo>
                    <a:pt x="999" y="1149"/>
                    <a:pt x="1137" y="1631"/>
                    <a:pt x="1137" y="2124"/>
                  </a:cubicBezTo>
                  <a:lnTo>
                    <a:pt x="2755" y="2124"/>
                  </a:lnTo>
                  <a:cubicBezTo>
                    <a:pt x="2755" y="1654"/>
                    <a:pt x="2675" y="1183"/>
                    <a:pt x="2514" y="735"/>
                  </a:cubicBezTo>
                  <a:cubicBezTo>
                    <a:pt x="2491" y="644"/>
                    <a:pt x="2457" y="563"/>
                    <a:pt x="2411" y="483"/>
                  </a:cubicBezTo>
                  <a:cubicBezTo>
                    <a:pt x="2399" y="449"/>
                    <a:pt x="2388" y="426"/>
                    <a:pt x="2376" y="403"/>
                  </a:cubicBezTo>
                  <a:cubicBezTo>
                    <a:pt x="2353" y="334"/>
                    <a:pt x="2319" y="265"/>
                    <a:pt x="2284" y="208"/>
                  </a:cubicBezTo>
                  <a:cubicBezTo>
                    <a:pt x="2250" y="139"/>
                    <a:pt x="2227" y="104"/>
                    <a:pt x="2204" y="58"/>
                  </a:cubicBezTo>
                  <a:cubicBezTo>
                    <a:pt x="2193" y="47"/>
                    <a:pt x="2181" y="24"/>
                    <a:pt x="217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50"/>
            <p:cNvSpPr/>
            <p:nvPr/>
          </p:nvSpPr>
          <p:spPr>
            <a:xfrm>
              <a:off x="926519" y="616700"/>
              <a:ext cx="1194" cy="2083"/>
            </a:xfrm>
            <a:custGeom>
              <a:rect b="b" l="l" r="r" t="t"/>
              <a:pathLst>
                <a:path extrusionOk="0" h="82" w="47">
                  <a:moveTo>
                    <a:pt x="47" y="1"/>
                  </a:moveTo>
                  <a:lnTo>
                    <a:pt x="1" y="81"/>
                  </a:lnTo>
                  <a:lnTo>
                    <a:pt x="47" y="1"/>
                  </a:lnTo>
                  <a:close/>
                </a:path>
              </a:pathLst>
            </a:custGeom>
            <a:solidFill>
              <a:srgbClr val="5C5C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50"/>
            <p:cNvSpPr/>
            <p:nvPr/>
          </p:nvSpPr>
          <p:spPr>
            <a:xfrm>
              <a:off x="980183" y="616700"/>
              <a:ext cx="2668" cy="2083"/>
            </a:xfrm>
            <a:custGeom>
              <a:rect b="b" l="l" r="r" t="t"/>
              <a:pathLst>
                <a:path extrusionOk="0" h="82" w="105">
                  <a:moveTo>
                    <a:pt x="104" y="1"/>
                  </a:moveTo>
                  <a:cubicBezTo>
                    <a:pt x="70" y="24"/>
                    <a:pt x="35" y="47"/>
                    <a:pt x="1" y="81"/>
                  </a:cubicBezTo>
                  <a:cubicBezTo>
                    <a:pt x="35" y="47"/>
                    <a:pt x="70" y="24"/>
                    <a:pt x="104" y="1"/>
                  </a:cubicBezTo>
                  <a:close/>
                </a:path>
              </a:pathLst>
            </a:custGeom>
            <a:solidFill>
              <a:srgbClr val="5C5C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50"/>
            <p:cNvSpPr/>
            <p:nvPr/>
          </p:nvSpPr>
          <p:spPr>
            <a:xfrm>
              <a:off x="585043" y="564612"/>
              <a:ext cx="197741" cy="106076"/>
            </a:xfrm>
            <a:custGeom>
              <a:rect b="b" l="l" r="r" t="t"/>
              <a:pathLst>
                <a:path extrusionOk="0" h="4175" w="7782">
                  <a:moveTo>
                    <a:pt x="3607" y="0"/>
                  </a:moveTo>
                  <a:cubicBezTo>
                    <a:pt x="2153" y="0"/>
                    <a:pt x="763" y="768"/>
                    <a:pt x="0" y="2074"/>
                  </a:cubicBezTo>
                  <a:lnTo>
                    <a:pt x="2146" y="2074"/>
                  </a:lnTo>
                  <a:cubicBezTo>
                    <a:pt x="2571" y="1775"/>
                    <a:pt x="3087" y="1615"/>
                    <a:pt x="3615" y="1615"/>
                  </a:cubicBezTo>
                  <a:cubicBezTo>
                    <a:pt x="5027" y="1626"/>
                    <a:pt x="6163" y="2763"/>
                    <a:pt x="6163" y="4174"/>
                  </a:cubicBezTo>
                  <a:lnTo>
                    <a:pt x="7782" y="4174"/>
                  </a:lnTo>
                  <a:cubicBezTo>
                    <a:pt x="7782" y="2292"/>
                    <a:pt x="6519" y="639"/>
                    <a:pt x="4694" y="146"/>
                  </a:cubicBezTo>
                  <a:cubicBezTo>
                    <a:pt x="4334" y="48"/>
                    <a:pt x="3969" y="0"/>
                    <a:pt x="360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50"/>
            <p:cNvSpPr/>
            <p:nvPr/>
          </p:nvSpPr>
          <p:spPr>
            <a:xfrm>
              <a:off x="1288449" y="710331"/>
              <a:ext cx="25" cy="25"/>
            </a:xfrm>
            <a:custGeom>
              <a:rect b="b" l="l" r="r" t="t"/>
              <a:pathLst>
                <a:path extrusionOk="0" h="1" w="1">
                  <a:moveTo>
                    <a:pt x="0" y="0"/>
                  </a:moveTo>
                  <a:close/>
                </a:path>
              </a:pathLst>
            </a:custGeom>
            <a:solidFill>
              <a:srgbClr val="C737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50"/>
            <p:cNvSpPr/>
            <p:nvPr/>
          </p:nvSpPr>
          <p:spPr>
            <a:xfrm>
              <a:off x="1084006" y="670668"/>
              <a:ext cx="197766" cy="106076"/>
            </a:xfrm>
            <a:custGeom>
              <a:rect b="b" l="l" r="r" t="t"/>
              <a:pathLst>
                <a:path extrusionOk="0" h="4175" w="7783">
                  <a:moveTo>
                    <a:pt x="5659" y="2089"/>
                  </a:moveTo>
                  <a:lnTo>
                    <a:pt x="5625" y="2101"/>
                  </a:lnTo>
                  <a:lnTo>
                    <a:pt x="5643" y="2101"/>
                  </a:lnTo>
                  <a:cubicBezTo>
                    <a:pt x="5648" y="2097"/>
                    <a:pt x="5654" y="2093"/>
                    <a:pt x="5659" y="2089"/>
                  </a:cubicBezTo>
                  <a:close/>
                  <a:moveTo>
                    <a:pt x="1" y="0"/>
                  </a:moveTo>
                  <a:cubicBezTo>
                    <a:pt x="1" y="1894"/>
                    <a:pt x="1263" y="3547"/>
                    <a:pt x="3088" y="4029"/>
                  </a:cubicBezTo>
                  <a:cubicBezTo>
                    <a:pt x="3451" y="4127"/>
                    <a:pt x="3817" y="4174"/>
                    <a:pt x="4179" y="4174"/>
                  </a:cubicBezTo>
                  <a:cubicBezTo>
                    <a:pt x="5637" y="4174"/>
                    <a:pt x="7019" y="3406"/>
                    <a:pt x="7782" y="2101"/>
                  </a:cubicBezTo>
                  <a:lnTo>
                    <a:pt x="5643" y="2101"/>
                  </a:lnTo>
                  <a:cubicBezTo>
                    <a:pt x="5210" y="2403"/>
                    <a:pt x="4700" y="2560"/>
                    <a:pt x="4178" y="2560"/>
                  </a:cubicBezTo>
                  <a:cubicBezTo>
                    <a:pt x="2767" y="2560"/>
                    <a:pt x="1619" y="1412"/>
                    <a:pt x="161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50"/>
            <p:cNvSpPr/>
            <p:nvPr/>
          </p:nvSpPr>
          <p:spPr>
            <a:xfrm>
              <a:off x="946364" y="710331"/>
              <a:ext cx="25" cy="25"/>
            </a:xfrm>
            <a:custGeom>
              <a:rect b="b" l="l" r="r" t="t"/>
              <a:pathLst>
                <a:path extrusionOk="0" h="1" w="1">
                  <a:moveTo>
                    <a:pt x="0" y="0"/>
                  </a:moveTo>
                  <a:close/>
                </a:path>
              </a:pathLst>
            </a:custGeom>
            <a:solidFill>
              <a:srgbClr val="69B9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50"/>
            <p:cNvSpPr/>
            <p:nvPr/>
          </p:nvSpPr>
          <p:spPr>
            <a:xfrm>
              <a:off x="741920" y="670668"/>
              <a:ext cx="197766" cy="106076"/>
            </a:xfrm>
            <a:custGeom>
              <a:rect b="b" l="l" r="r" t="t"/>
              <a:pathLst>
                <a:path extrusionOk="0" h="4175" w="7783">
                  <a:moveTo>
                    <a:pt x="5648" y="2089"/>
                  </a:moveTo>
                  <a:lnTo>
                    <a:pt x="5625" y="2101"/>
                  </a:lnTo>
                  <a:lnTo>
                    <a:pt x="5632" y="2101"/>
                  </a:lnTo>
                  <a:cubicBezTo>
                    <a:pt x="5637" y="2097"/>
                    <a:pt x="5642" y="2093"/>
                    <a:pt x="5648" y="2089"/>
                  </a:cubicBezTo>
                  <a:close/>
                  <a:moveTo>
                    <a:pt x="1" y="0"/>
                  </a:moveTo>
                  <a:cubicBezTo>
                    <a:pt x="1" y="1894"/>
                    <a:pt x="1263" y="3547"/>
                    <a:pt x="3088" y="4029"/>
                  </a:cubicBezTo>
                  <a:cubicBezTo>
                    <a:pt x="3449" y="4127"/>
                    <a:pt x="3814" y="4174"/>
                    <a:pt x="4175" y="4174"/>
                  </a:cubicBezTo>
                  <a:cubicBezTo>
                    <a:pt x="5630" y="4174"/>
                    <a:pt x="7019" y="3406"/>
                    <a:pt x="7782" y="2101"/>
                  </a:cubicBezTo>
                  <a:lnTo>
                    <a:pt x="5632" y="2101"/>
                  </a:lnTo>
                  <a:cubicBezTo>
                    <a:pt x="5210" y="2403"/>
                    <a:pt x="4700" y="2560"/>
                    <a:pt x="4167" y="2560"/>
                  </a:cubicBezTo>
                  <a:cubicBezTo>
                    <a:pt x="2755" y="2560"/>
                    <a:pt x="1619" y="1412"/>
                    <a:pt x="16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50"/>
            <p:cNvSpPr/>
            <p:nvPr/>
          </p:nvSpPr>
          <p:spPr>
            <a:xfrm>
              <a:off x="1425812" y="670668"/>
              <a:ext cx="198046" cy="106330"/>
            </a:xfrm>
            <a:custGeom>
              <a:rect b="b" l="l" r="r" t="t"/>
              <a:pathLst>
                <a:path extrusionOk="0" h="4185" w="7794">
                  <a:moveTo>
                    <a:pt x="12" y="0"/>
                  </a:moveTo>
                  <a:cubicBezTo>
                    <a:pt x="0" y="1894"/>
                    <a:pt x="1274" y="3547"/>
                    <a:pt x="3099" y="4040"/>
                  </a:cubicBezTo>
                  <a:cubicBezTo>
                    <a:pt x="3459" y="4138"/>
                    <a:pt x="3823" y="4184"/>
                    <a:pt x="4183" y="4184"/>
                  </a:cubicBezTo>
                  <a:cubicBezTo>
                    <a:pt x="5646" y="4184"/>
                    <a:pt x="7038" y="3409"/>
                    <a:pt x="7793" y="2101"/>
                  </a:cubicBezTo>
                  <a:lnTo>
                    <a:pt x="5647" y="2101"/>
                  </a:lnTo>
                  <a:cubicBezTo>
                    <a:pt x="5222" y="2399"/>
                    <a:pt x="4706" y="2560"/>
                    <a:pt x="4189" y="2560"/>
                  </a:cubicBezTo>
                  <a:cubicBezTo>
                    <a:pt x="2778" y="2560"/>
                    <a:pt x="1630" y="1412"/>
                    <a:pt x="16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50"/>
            <p:cNvSpPr/>
            <p:nvPr/>
          </p:nvSpPr>
          <p:spPr>
            <a:xfrm>
              <a:off x="1629646" y="711500"/>
              <a:ext cx="610" cy="1474"/>
            </a:xfrm>
            <a:custGeom>
              <a:rect b="b" l="l" r="r" t="t"/>
              <a:pathLst>
                <a:path extrusionOk="0" h="58" w="24">
                  <a:moveTo>
                    <a:pt x="24" y="0"/>
                  </a:moveTo>
                  <a:cubicBezTo>
                    <a:pt x="12" y="23"/>
                    <a:pt x="1" y="34"/>
                    <a:pt x="1" y="57"/>
                  </a:cubicBezTo>
                  <a:lnTo>
                    <a:pt x="24" y="0"/>
                  </a:lnTo>
                  <a:close/>
                </a:path>
              </a:pathLst>
            </a:custGeom>
            <a:solidFill>
              <a:srgbClr val="63A9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50"/>
            <p:cNvSpPr/>
            <p:nvPr/>
          </p:nvSpPr>
          <p:spPr>
            <a:xfrm>
              <a:off x="1768177" y="670668"/>
              <a:ext cx="211157" cy="106254"/>
            </a:xfrm>
            <a:custGeom>
              <a:rect b="b" l="l" r="r" t="t"/>
              <a:pathLst>
                <a:path extrusionOk="0" h="4182" w="8310">
                  <a:moveTo>
                    <a:pt x="12" y="0"/>
                  </a:moveTo>
                  <a:cubicBezTo>
                    <a:pt x="0" y="2032"/>
                    <a:pt x="1470" y="3776"/>
                    <a:pt x="3478" y="4121"/>
                  </a:cubicBezTo>
                  <a:cubicBezTo>
                    <a:pt x="3715" y="4161"/>
                    <a:pt x="3952" y="4181"/>
                    <a:pt x="4186" y="4181"/>
                  </a:cubicBezTo>
                  <a:cubicBezTo>
                    <a:pt x="5923" y="4181"/>
                    <a:pt x="7518" y="3089"/>
                    <a:pt x="8115" y="1400"/>
                  </a:cubicBezTo>
                  <a:cubicBezTo>
                    <a:pt x="8161" y="1263"/>
                    <a:pt x="8195" y="1136"/>
                    <a:pt x="8230" y="1010"/>
                  </a:cubicBezTo>
                  <a:cubicBezTo>
                    <a:pt x="8310" y="700"/>
                    <a:pt x="8207" y="379"/>
                    <a:pt x="7954" y="184"/>
                  </a:cubicBezTo>
                  <a:cubicBezTo>
                    <a:pt x="7804" y="61"/>
                    <a:pt x="7626" y="3"/>
                    <a:pt x="7451" y="3"/>
                  </a:cubicBezTo>
                  <a:cubicBezTo>
                    <a:pt x="7105" y="3"/>
                    <a:pt x="6768" y="227"/>
                    <a:pt x="6669" y="609"/>
                  </a:cubicBezTo>
                  <a:cubicBezTo>
                    <a:pt x="6383" y="1762"/>
                    <a:pt x="5346" y="2554"/>
                    <a:pt x="4179" y="2554"/>
                  </a:cubicBezTo>
                  <a:cubicBezTo>
                    <a:pt x="4080" y="2554"/>
                    <a:pt x="3980" y="2548"/>
                    <a:pt x="3880" y="2537"/>
                  </a:cubicBezTo>
                  <a:cubicBezTo>
                    <a:pt x="2594" y="2387"/>
                    <a:pt x="1630" y="1297"/>
                    <a:pt x="161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50"/>
            <p:cNvSpPr/>
            <p:nvPr/>
          </p:nvSpPr>
          <p:spPr>
            <a:xfrm>
              <a:off x="576505" y="617292"/>
              <a:ext cx="63011" cy="18116"/>
            </a:xfrm>
            <a:custGeom>
              <a:rect b="b" l="l" r="r" t="t"/>
              <a:pathLst>
                <a:path extrusionOk="0" h="689" w="2480">
                  <a:moveTo>
                    <a:pt x="333" y="0"/>
                  </a:moveTo>
                  <a:cubicBezTo>
                    <a:pt x="322" y="0"/>
                    <a:pt x="322" y="12"/>
                    <a:pt x="310" y="23"/>
                  </a:cubicBezTo>
                  <a:cubicBezTo>
                    <a:pt x="253" y="127"/>
                    <a:pt x="195" y="230"/>
                    <a:pt x="149" y="333"/>
                  </a:cubicBezTo>
                  <a:cubicBezTo>
                    <a:pt x="126" y="391"/>
                    <a:pt x="104" y="448"/>
                    <a:pt x="69" y="517"/>
                  </a:cubicBezTo>
                  <a:cubicBezTo>
                    <a:pt x="46" y="574"/>
                    <a:pt x="23" y="632"/>
                    <a:pt x="0" y="689"/>
                  </a:cubicBezTo>
                  <a:lnTo>
                    <a:pt x="1802" y="689"/>
                  </a:lnTo>
                  <a:cubicBezTo>
                    <a:pt x="1928" y="482"/>
                    <a:pt x="2101" y="299"/>
                    <a:pt x="2284" y="150"/>
                  </a:cubicBezTo>
                  <a:cubicBezTo>
                    <a:pt x="2353" y="92"/>
                    <a:pt x="2410" y="46"/>
                    <a:pt x="2479"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50"/>
            <p:cNvSpPr/>
            <p:nvPr/>
          </p:nvSpPr>
          <p:spPr>
            <a:xfrm>
              <a:off x="1569857" y="705656"/>
              <a:ext cx="63017" cy="18116"/>
            </a:xfrm>
            <a:custGeom>
              <a:rect b="b" l="l" r="r" t="t"/>
              <a:pathLst>
                <a:path extrusionOk="0" h="713" w="2480">
                  <a:moveTo>
                    <a:pt x="667" y="0"/>
                  </a:moveTo>
                  <a:lnTo>
                    <a:pt x="667" y="23"/>
                  </a:lnTo>
                  <a:cubicBezTo>
                    <a:pt x="575" y="150"/>
                    <a:pt x="471" y="287"/>
                    <a:pt x="368" y="402"/>
                  </a:cubicBezTo>
                  <a:cubicBezTo>
                    <a:pt x="311" y="460"/>
                    <a:pt x="253" y="517"/>
                    <a:pt x="184" y="563"/>
                  </a:cubicBezTo>
                  <a:cubicBezTo>
                    <a:pt x="127" y="620"/>
                    <a:pt x="58" y="666"/>
                    <a:pt x="1" y="712"/>
                  </a:cubicBezTo>
                  <a:lnTo>
                    <a:pt x="2147" y="712"/>
                  </a:lnTo>
                  <a:cubicBezTo>
                    <a:pt x="2182" y="643"/>
                    <a:pt x="2216" y="586"/>
                    <a:pt x="2250" y="528"/>
                  </a:cubicBezTo>
                  <a:cubicBezTo>
                    <a:pt x="2262" y="494"/>
                    <a:pt x="2273" y="471"/>
                    <a:pt x="2285" y="437"/>
                  </a:cubicBezTo>
                  <a:cubicBezTo>
                    <a:pt x="2319" y="391"/>
                    <a:pt x="2342" y="333"/>
                    <a:pt x="2365" y="276"/>
                  </a:cubicBezTo>
                  <a:lnTo>
                    <a:pt x="2388" y="219"/>
                  </a:lnTo>
                  <a:cubicBezTo>
                    <a:pt x="2423" y="150"/>
                    <a:pt x="2446" y="81"/>
                    <a:pt x="248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3" name="Google Shape;8513;p50"/>
          <p:cNvGrpSpPr/>
          <p:nvPr/>
        </p:nvGrpSpPr>
        <p:grpSpPr>
          <a:xfrm flipH="1">
            <a:off x="3704668" y="2844955"/>
            <a:ext cx="410808" cy="831197"/>
            <a:chOff x="3564075" y="2091586"/>
            <a:chExt cx="329966" cy="667521"/>
          </a:xfrm>
        </p:grpSpPr>
        <p:sp>
          <p:nvSpPr>
            <p:cNvPr id="8514" name="Google Shape;8514;p50"/>
            <p:cNvSpPr/>
            <p:nvPr/>
          </p:nvSpPr>
          <p:spPr>
            <a:xfrm>
              <a:off x="3564075" y="2382687"/>
              <a:ext cx="279392" cy="38541"/>
            </a:xfrm>
            <a:custGeom>
              <a:rect b="b" l="l" r="r" t="t"/>
              <a:pathLst>
                <a:path extrusionOk="0" fill="none" h="1" w="10156">
                  <a:moveTo>
                    <a:pt x="0" y="1"/>
                  </a:moveTo>
                  <a:lnTo>
                    <a:pt x="10155" y="1"/>
                  </a:lnTo>
                </a:path>
              </a:pathLst>
            </a:custGeom>
            <a:noFill/>
            <a:ln cap="rnd" cmpd="sng" w="5600">
              <a:solidFill>
                <a:srgbClr val="374957"/>
              </a:solidFill>
              <a:prstDash val="solid"/>
              <a:miter lim="721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15" name="Google Shape;8515;p50"/>
            <p:cNvGrpSpPr/>
            <p:nvPr/>
          </p:nvGrpSpPr>
          <p:grpSpPr>
            <a:xfrm>
              <a:off x="3577470" y="2091586"/>
              <a:ext cx="203196" cy="352319"/>
              <a:chOff x="3976450" y="5044825"/>
              <a:chExt cx="107625" cy="186600"/>
            </a:xfrm>
          </p:grpSpPr>
          <p:sp>
            <p:nvSpPr>
              <p:cNvPr id="8516" name="Google Shape;8516;p50"/>
              <p:cNvSpPr/>
              <p:nvPr/>
            </p:nvSpPr>
            <p:spPr>
              <a:xfrm>
                <a:off x="4011550" y="5126700"/>
                <a:ext cx="26550" cy="89275"/>
              </a:xfrm>
              <a:custGeom>
                <a:rect b="b" l="l" r="r" t="t"/>
                <a:pathLst>
                  <a:path extrusionOk="0" fill="none" h="3571" w="1062">
                    <a:moveTo>
                      <a:pt x="1" y="3571"/>
                    </a:moveTo>
                    <a:lnTo>
                      <a:pt x="1" y="1594"/>
                    </a:lnTo>
                    <a:lnTo>
                      <a:pt x="1061" y="1594"/>
                    </a:lnTo>
                    <a:lnTo>
                      <a:pt x="1061" y="0"/>
                    </a:lnTo>
                  </a:path>
                </a:pathLst>
              </a:custGeom>
              <a:noFill/>
              <a:ln cap="flat" cmpd="sng" w="5600">
                <a:solidFill>
                  <a:srgbClr val="CFD9E0"/>
                </a:solidFill>
                <a:prstDash val="solid"/>
                <a:miter lim="721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50"/>
              <p:cNvSpPr/>
              <p:nvPr/>
            </p:nvSpPr>
            <p:spPr>
              <a:xfrm>
                <a:off x="3976450" y="5044825"/>
                <a:ext cx="107625" cy="92075"/>
              </a:xfrm>
              <a:custGeom>
                <a:rect b="b" l="l" r="r" t="t"/>
                <a:pathLst>
                  <a:path extrusionOk="0" h="3683" w="4305">
                    <a:moveTo>
                      <a:pt x="2478" y="1"/>
                    </a:moveTo>
                    <a:cubicBezTo>
                      <a:pt x="2474" y="1"/>
                      <a:pt x="2470" y="1"/>
                      <a:pt x="2465" y="1"/>
                    </a:cubicBezTo>
                    <a:cubicBezTo>
                      <a:pt x="2462" y="1"/>
                      <a:pt x="2459" y="1"/>
                      <a:pt x="2456" y="1"/>
                    </a:cubicBezTo>
                    <a:cubicBezTo>
                      <a:pt x="818" y="1"/>
                      <a:pt x="1" y="1979"/>
                      <a:pt x="1160" y="3138"/>
                    </a:cubicBezTo>
                    <a:cubicBezTo>
                      <a:pt x="1535" y="3514"/>
                      <a:pt x="1997" y="3682"/>
                      <a:pt x="2450" y="3682"/>
                    </a:cubicBezTo>
                    <a:cubicBezTo>
                      <a:pt x="3397" y="3682"/>
                      <a:pt x="4304" y="2948"/>
                      <a:pt x="4304" y="1840"/>
                    </a:cubicBezTo>
                    <a:cubicBezTo>
                      <a:pt x="4304" y="828"/>
                      <a:pt x="3489" y="1"/>
                      <a:pt x="247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50"/>
              <p:cNvSpPr/>
              <p:nvPr/>
            </p:nvSpPr>
            <p:spPr>
              <a:xfrm>
                <a:off x="3994800" y="5203400"/>
                <a:ext cx="29400" cy="25200"/>
              </a:xfrm>
              <a:custGeom>
                <a:rect b="b" l="l" r="r" t="t"/>
                <a:pathLst>
                  <a:path extrusionOk="0" h="1008" w="1176">
                    <a:moveTo>
                      <a:pt x="671" y="0"/>
                    </a:moveTo>
                    <a:cubicBezTo>
                      <a:pt x="547" y="0"/>
                      <a:pt x="420" y="46"/>
                      <a:pt x="318" y="149"/>
                    </a:cubicBezTo>
                    <a:cubicBezTo>
                      <a:pt x="0" y="467"/>
                      <a:pt x="224" y="1007"/>
                      <a:pt x="671" y="1007"/>
                    </a:cubicBezTo>
                    <a:cubicBezTo>
                      <a:pt x="952" y="1007"/>
                      <a:pt x="1176" y="784"/>
                      <a:pt x="1176" y="503"/>
                    </a:cubicBezTo>
                    <a:cubicBezTo>
                      <a:pt x="1176" y="200"/>
                      <a:pt x="929" y="0"/>
                      <a:pt x="6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50"/>
              <p:cNvSpPr/>
              <p:nvPr/>
            </p:nvSpPr>
            <p:spPr>
              <a:xfrm>
                <a:off x="3991000" y="5200625"/>
                <a:ext cx="35925" cy="30800"/>
              </a:xfrm>
              <a:custGeom>
                <a:rect b="b" l="l" r="r" t="t"/>
                <a:pathLst>
                  <a:path extrusionOk="0" h="1232" w="1437">
                    <a:moveTo>
                      <a:pt x="823" y="224"/>
                    </a:moveTo>
                    <a:cubicBezTo>
                      <a:pt x="1169" y="224"/>
                      <a:pt x="1342" y="650"/>
                      <a:pt x="1097" y="895"/>
                    </a:cubicBezTo>
                    <a:cubicBezTo>
                      <a:pt x="1018" y="974"/>
                      <a:pt x="921" y="1010"/>
                      <a:pt x="825" y="1010"/>
                    </a:cubicBezTo>
                    <a:cubicBezTo>
                      <a:pt x="625" y="1010"/>
                      <a:pt x="433" y="853"/>
                      <a:pt x="433" y="614"/>
                    </a:cubicBezTo>
                    <a:cubicBezTo>
                      <a:pt x="433" y="404"/>
                      <a:pt x="607" y="224"/>
                      <a:pt x="823" y="224"/>
                    </a:cubicBezTo>
                    <a:close/>
                    <a:moveTo>
                      <a:pt x="823" y="1"/>
                    </a:moveTo>
                    <a:cubicBezTo>
                      <a:pt x="275" y="1"/>
                      <a:pt x="1" y="664"/>
                      <a:pt x="390" y="1054"/>
                    </a:cubicBezTo>
                    <a:cubicBezTo>
                      <a:pt x="515" y="1176"/>
                      <a:pt x="668" y="1231"/>
                      <a:pt x="818" y="1231"/>
                    </a:cubicBezTo>
                    <a:cubicBezTo>
                      <a:pt x="1134" y="1231"/>
                      <a:pt x="1436" y="986"/>
                      <a:pt x="1436" y="614"/>
                    </a:cubicBezTo>
                    <a:cubicBezTo>
                      <a:pt x="1436" y="275"/>
                      <a:pt x="1162" y="1"/>
                      <a:pt x="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0" name="Google Shape;8520;p50"/>
            <p:cNvGrpSpPr/>
            <p:nvPr/>
          </p:nvGrpSpPr>
          <p:grpSpPr>
            <a:xfrm>
              <a:off x="3690750" y="2391589"/>
              <a:ext cx="203290" cy="367519"/>
              <a:chOff x="4036450" y="5279050"/>
              <a:chExt cx="107675" cy="194650"/>
            </a:xfrm>
          </p:grpSpPr>
          <p:sp>
            <p:nvSpPr>
              <p:cNvPr id="8521" name="Google Shape;8521;p50"/>
              <p:cNvSpPr/>
              <p:nvPr/>
            </p:nvSpPr>
            <p:spPr>
              <a:xfrm>
                <a:off x="4067450" y="5294200"/>
                <a:ext cx="28350" cy="99750"/>
              </a:xfrm>
              <a:custGeom>
                <a:rect b="b" l="l" r="r" t="t"/>
                <a:pathLst>
                  <a:path extrusionOk="0" fill="none" h="3990" w="1134">
                    <a:moveTo>
                      <a:pt x="1" y="1"/>
                    </a:moveTo>
                    <a:lnTo>
                      <a:pt x="1" y="1898"/>
                    </a:lnTo>
                    <a:lnTo>
                      <a:pt x="1133" y="1898"/>
                    </a:lnTo>
                    <a:lnTo>
                      <a:pt x="1133" y="3989"/>
                    </a:lnTo>
                  </a:path>
                </a:pathLst>
              </a:custGeom>
              <a:noFill/>
              <a:ln cap="flat" cmpd="sng" w="5600">
                <a:solidFill>
                  <a:srgbClr val="869FB2"/>
                </a:solidFill>
                <a:prstDash val="solid"/>
                <a:miter lim="721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50"/>
              <p:cNvSpPr/>
              <p:nvPr/>
            </p:nvSpPr>
            <p:spPr>
              <a:xfrm>
                <a:off x="4036450" y="5381475"/>
                <a:ext cx="107675" cy="92225"/>
              </a:xfrm>
              <a:custGeom>
                <a:rect b="b" l="l" r="r" t="t"/>
                <a:pathLst>
                  <a:path extrusionOk="0" h="3689" w="4307">
                    <a:moveTo>
                      <a:pt x="2460" y="1"/>
                    </a:moveTo>
                    <a:cubicBezTo>
                      <a:pt x="822" y="1"/>
                      <a:pt x="0" y="1984"/>
                      <a:pt x="1161" y="3145"/>
                    </a:cubicBezTo>
                    <a:cubicBezTo>
                      <a:pt x="1535" y="3521"/>
                      <a:pt x="1994" y="3689"/>
                      <a:pt x="2446" y="3689"/>
                    </a:cubicBezTo>
                    <a:cubicBezTo>
                      <a:pt x="3391" y="3689"/>
                      <a:pt x="4301" y="2953"/>
                      <a:pt x="4306" y="1840"/>
                    </a:cubicBezTo>
                    <a:cubicBezTo>
                      <a:pt x="4306" y="823"/>
                      <a:pt x="3477" y="1"/>
                      <a:pt x="246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50"/>
              <p:cNvSpPr/>
              <p:nvPr/>
            </p:nvSpPr>
            <p:spPr>
              <a:xfrm>
                <a:off x="4050700" y="5281650"/>
                <a:ext cx="29400" cy="25200"/>
              </a:xfrm>
              <a:custGeom>
                <a:rect b="b" l="l" r="r" t="t"/>
                <a:pathLst>
                  <a:path extrusionOk="0" h="1008" w="1176">
                    <a:moveTo>
                      <a:pt x="670" y="1"/>
                    </a:moveTo>
                    <a:cubicBezTo>
                      <a:pt x="547" y="1"/>
                      <a:pt x="420" y="47"/>
                      <a:pt x="317" y="149"/>
                    </a:cubicBezTo>
                    <a:cubicBezTo>
                      <a:pt x="0" y="467"/>
                      <a:pt x="224" y="1008"/>
                      <a:pt x="671" y="1008"/>
                    </a:cubicBezTo>
                    <a:cubicBezTo>
                      <a:pt x="952" y="1008"/>
                      <a:pt x="1176" y="777"/>
                      <a:pt x="1176" y="503"/>
                    </a:cubicBezTo>
                    <a:cubicBezTo>
                      <a:pt x="1176" y="201"/>
                      <a:pt x="929" y="1"/>
                      <a:pt x="6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50"/>
              <p:cNvSpPr/>
              <p:nvPr/>
            </p:nvSpPr>
            <p:spPr>
              <a:xfrm>
                <a:off x="4046900" y="5279050"/>
                <a:ext cx="35900" cy="30725"/>
              </a:xfrm>
              <a:custGeom>
                <a:rect b="b" l="l" r="r" t="t"/>
                <a:pathLst>
                  <a:path extrusionOk="0" h="1229" w="1436">
                    <a:moveTo>
                      <a:pt x="823" y="225"/>
                    </a:moveTo>
                    <a:cubicBezTo>
                      <a:pt x="1169" y="225"/>
                      <a:pt x="1349" y="643"/>
                      <a:pt x="1104" y="888"/>
                    </a:cubicBezTo>
                    <a:cubicBezTo>
                      <a:pt x="1022" y="968"/>
                      <a:pt x="923" y="1003"/>
                      <a:pt x="826" y="1003"/>
                    </a:cubicBezTo>
                    <a:cubicBezTo>
                      <a:pt x="625" y="1003"/>
                      <a:pt x="433" y="848"/>
                      <a:pt x="433" y="614"/>
                    </a:cubicBezTo>
                    <a:cubicBezTo>
                      <a:pt x="433" y="398"/>
                      <a:pt x="606" y="225"/>
                      <a:pt x="823" y="225"/>
                    </a:cubicBezTo>
                    <a:close/>
                    <a:moveTo>
                      <a:pt x="823" y="1"/>
                    </a:moveTo>
                    <a:cubicBezTo>
                      <a:pt x="275" y="1"/>
                      <a:pt x="1" y="657"/>
                      <a:pt x="390" y="1047"/>
                    </a:cubicBezTo>
                    <a:cubicBezTo>
                      <a:pt x="516" y="1172"/>
                      <a:pt x="669" y="1228"/>
                      <a:pt x="819" y="1228"/>
                    </a:cubicBezTo>
                    <a:cubicBezTo>
                      <a:pt x="1134" y="1228"/>
                      <a:pt x="1436" y="981"/>
                      <a:pt x="1436" y="614"/>
                    </a:cubicBezTo>
                    <a:cubicBezTo>
                      <a:pt x="1436" y="275"/>
                      <a:pt x="1162" y="1"/>
                      <a:pt x="8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25" name="Google Shape;8525;p50"/>
          <p:cNvGrpSpPr/>
          <p:nvPr/>
        </p:nvGrpSpPr>
        <p:grpSpPr>
          <a:xfrm>
            <a:off x="6877470" y="1081715"/>
            <a:ext cx="473148" cy="148870"/>
            <a:chOff x="4458420" y="5169625"/>
            <a:chExt cx="178850" cy="56275"/>
          </a:xfrm>
        </p:grpSpPr>
        <p:sp>
          <p:nvSpPr>
            <p:cNvPr id="8526" name="Google Shape;8526;p50"/>
            <p:cNvSpPr/>
            <p:nvPr/>
          </p:nvSpPr>
          <p:spPr>
            <a:xfrm>
              <a:off x="4592170" y="5169625"/>
              <a:ext cx="45100" cy="52300"/>
            </a:xfrm>
            <a:custGeom>
              <a:rect b="b" l="l" r="r" t="t"/>
              <a:pathLst>
                <a:path extrusionOk="0" h="2092" w="1804">
                  <a:moveTo>
                    <a:pt x="0" y="0"/>
                  </a:moveTo>
                  <a:lnTo>
                    <a:pt x="0" y="2092"/>
                  </a:lnTo>
                  <a:lnTo>
                    <a:pt x="1803" y="1046"/>
                  </a:lnTo>
                  <a:lnTo>
                    <a:pt x="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50"/>
            <p:cNvSpPr/>
            <p:nvPr/>
          </p:nvSpPr>
          <p:spPr>
            <a:xfrm>
              <a:off x="4535534" y="5181700"/>
              <a:ext cx="57525" cy="28150"/>
            </a:xfrm>
            <a:custGeom>
              <a:rect b="b" l="l" r="r" t="t"/>
              <a:pathLst>
                <a:path extrusionOk="0" h="1126" w="2301">
                  <a:moveTo>
                    <a:pt x="0" y="0"/>
                  </a:moveTo>
                  <a:lnTo>
                    <a:pt x="0" y="1125"/>
                  </a:lnTo>
                  <a:lnTo>
                    <a:pt x="2301" y="1125"/>
                  </a:lnTo>
                  <a:lnTo>
                    <a:pt x="2301"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50"/>
            <p:cNvSpPr/>
            <p:nvPr/>
          </p:nvSpPr>
          <p:spPr>
            <a:xfrm>
              <a:off x="4535175" y="5181700"/>
              <a:ext cx="23650" cy="44200"/>
            </a:xfrm>
            <a:custGeom>
              <a:rect b="b" l="l" r="r" t="t"/>
              <a:pathLst>
                <a:path extrusionOk="0" h="1768" w="946">
                  <a:moveTo>
                    <a:pt x="1" y="0"/>
                  </a:moveTo>
                  <a:lnTo>
                    <a:pt x="1" y="1125"/>
                  </a:lnTo>
                  <a:lnTo>
                    <a:pt x="946" y="1767"/>
                  </a:lnTo>
                  <a:lnTo>
                    <a:pt x="946" y="635"/>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50"/>
            <p:cNvSpPr/>
            <p:nvPr/>
          </p:nvSpPr>
          <p:spPr>
            <a:xfrm>
              <a:off x="4458420" y="5197375"/>
              <a:ext cx="100625" cy="28525"/>
            </a:xfrm>
            <a:custGeom>
              <a:rect b="b" l="l" r="r" t="t"/>
              <a:pathLst>
                <a:path extrusionOk="0" h="1141" w="4025">
                  <a:moveTo>
                    <a:pt x="0" y="1"/>
                  </a:moveTo>
                  <a:lnTo>
                    <a:pt x="0" y="1140"/>
                  </a:lnTo>
                  <a:lnTo>
                    <a:pt x="4025" y="1140"/>
                  </a:lnTo>
                  <a:lnTo>
                    <a:pt x="402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0" name="Google Shape;8530;p50"/>
          <p:cNvGrpSpPr/>
          <p:nvPr/>
        </p:nvGrpSpPr>
        <p:grpSpPr>
          <a:xfrm>
            <a:off x="5322464" y="966504"/>
            <a:ext cx="758083" cy="691884"/>
            <a:chOff x="5976993" y="238644"/>
            <a:chExt cx="671226" cy="612558"/>
          </a:xfrm>
        </p:grpSpPr>
        <p:grpSp>
          <p:nvGrpSpPr>
            <p:cNvPr id="8531" name="Google Shape;8531;p50"/>
            <p:cNvGrpSpPr/>
            <p:nvPr/>
          </p:nvGrpSpPr>
          <p:grpSpPr>
            <a:xfrm>
              <a:off x="6207869" y="264821"/>
              <a:ext cx="255900" cy="309550"/>
              <a:chOff x="4721075" y="260350"/>
              <a:chExt cx="255900" cy="309550"/>
            </a:xfrm>
          </p:grpSpPr>
          <p:sp>
            <p:nvSpPr>
              <p:cNvPr id="8532" name="Google Shape;8532;p50"/>
              <p:cNvSpPr/>
              <p:nvPr/>
            </p:nvSpPr>
            <p:spPr>
              <a:xfrm>
                <a:off x="4721075" y="272900"/>
                <a:ext cx="74325" cy="294475"/>
              </a:xfrm>
              <a:custGeom>
                <a:rect b="b" l="l" r="r" t="t"/>
                <a:pathLst>
                  <a:path extrusionOk="0" h="11779" w="2973">
                    <a:moveTo>
                      <a:pt x="30" y="1"/>
                    </a:moveTo>
                    <a:lnTo>
                      <a:pt x="1" y="7488"/>
                    </a:lnTo>
                    <a:lnTo>
                      <a:pt x="2943" y="11779"/>
                    </a:lnTo>
                    <a:lnTo>
                      <a:pt x="2972" y="4292"/>
                    </a:lnTo>
                    <a:lnTo>
                      <a:pt x="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50"/>
              <p:cNvSpPr/>
              <p:nvPr/>
            </p:nvSpPr>
            <p:spPr>
              <a:xfrm>
                <a:off x="4794825" y="375875"/>
                <a:ext cx="103175" cy="194025"/>
              </a:xfrm>
              <a:custGeom>
                <a:rect b="b" l="l" r="r" t="t"/>
                <a:pathLst>
                  <a:path extrusionOk="0" h="7761" w="4127">
                    <a:moveTo>
                      <a:pt x="1804" y="0"/>
                    </a:moveTo>
                    <a:cubicBezTo>
                      <a:pt x="1717" y="0"/>
                      <a:pt x="1623" y="0"/>
                      <a:pt x="1537" y="8"/>
                    </a:cubicBezTo>
                    <a:lnTo>
                      <a:pt x="1522" y="8"/>
                    </a:lnTo>
                    <a:cubicBezTo>
                      <a:pt x="1429" y="8"/>
                      <a:pt x="1342" y="15"/>
                      <a:pt x="1248" y="22"/>
                    </a:cubicBezTo>
                    <a:lnTo>
                      <a:pt x="1155" y="29"/>
                    </a:lnTo>
                    <a:lnTo>
                      <a:pt x="960" y="44"/>
                    </a:lnTo>
                    <a:lnTo>
                      <a:pt x="909" y="51"/>
                    </a:lnTo>
                    <a:lnTo>
                      <a:pt x="866" y="58"/>
                    </a:lnTo>
                    <a:cubicBezTo>
                      <a:pt x="765" y="65"/>
                      <a:pt x="664" y="80"/>
                      <a:pt x="570" y="87"/>
                    </a:cubicBezTo>
                    <a:lnTo>
                      <a:pt x="534" y="94"/>
                    </a:lnTo>
                    <a:cubicBezTo>
                      <a:pt x="426" y="108"/>
                      <a:pt x="318" y="130"/>
                      <a:pt x="210" y="145"/>
                    </a:cubicBezTo>
                    <a:lnTo>
                      <a:pt x="181" y="152"/>
                    </a:lnTo>
                    <a:lnTo>
                      <a:pt x="29" y="181"/>
                    </a:lnTo>
                    <a:lnTo>
                      <a:pt x="1" y="7667"/>
                    </a:lnTo>
                    <a:lnTo>
                      <a:pt x="181" y="7638"/>
                    </a:lnTo>
                    <a:cubicBezTo>
                      <a:pt x="289" y="7617"/>
                      <a:pt x="397" y="7602"/>
                      <a:pt x="505" y="7588"/>
                    </a:cubicBezTo>
                    <a:lnTo>
                      <a:pt x="542" y="7581"/>
                    </a:lnTo>
                    <a:cubicBezTo>
                      <a:pt x="635" y="7566"/>
                      <a:pt x="736" y="7552"/>
                      <a:pt x="837" y="7545"/>
                    </a:cubicBezTo>
                    <a:lnTo>
                      <a:pt x="924" y="7537"/>
                    </a:lnTo>
                    <a:cubicBezTo>
                      <a:pt x="989" y="7530"/>
                      <a:pt x="1054" y="7523"/>
                      <a:pt x="1119" y="7516"/>
                    </a:cubicBezTo>
                    <a:lnTo>
                      <a:pt x="1212" y="7508"/>
                    </a:lnTo>
                    <a:cubicBezTo>
                      <a:pt x="1306" y="7508"/>
                      <a:pt x="1393" y="7501"/>
                      <a:pt x="1486" y="7494"/>
                    </a:cubicBezTo>
                    <a:lnTo>
                      <a:pt x="2164" y="7494"/>
                    </a:lnTo>
                    <a:lnTo>
                      <a:pt x="2316" y="7501"/>
                    </a:lnTo>
                    <a:lnTo>
                      <a:pt x="2438" y="7508"/>
                    </a:lnTo>
                    <a:lnTo>
                      <a:pt x="2590" y="7516"/>
                    </a:lnTo>
                    <a:lnTo>
                      <a:pt x="2712" y="7530"/>
                    </a:lnTo>
                    <a:lnTo>
                      <a:pt x="2857" y="7545"/>
                    </a:lnTo>
                    <a:lnTo>
                      <a:pt x="2979" y="7552"/>
                    </a:lnTo>
                    <a:lnTo>
                      <a:pt x="3124" y="7573"/>
                    </a:lnTo>
                    <a:lnTo>
                      <a:pt x="3246" y="7588"/>
                    </a:lnTo>
                    <a:lnTo>
                      <a:pt x="3398" y="7617"/>
                    </a:lnTo>
                    <a:lnTo>
                      <a:pt x="3520" y="7638"/>
                    </a:lnTo>
                    <a:lnTo>
                      <a:pt x="3672" y="7667"/>
                    </a:lnTo>
                    <a:lnTo>
                      <a:pt x="3780" y="7689"/>
                    </a:lnTo>
                    <a:cubicBezTo>
                      <a:pt x="3888" y="7710"/>
                      <a:pt x="3996" y="7732"/>
                      <a:pt x="4097" y="7761"/>
                    </a:cubicBezTo>
                    <a:lnTo>
                      <a:pt x="4126" y="267"/>
                    </a:lnTo>
                    <a:cubicBezTo>
                      <a:pt x="4025" y="238"/>
                      <a:pt x="3917" y="217"/>
                      <a:pt x="3816" y="195"/>
                    </a:cubicBezTo>
                    <a:lnTo>
                      <a:pt x="3773" y="188"/>
                    </a:lnTo>
                    <a:cubicBezTo>
                      <a:pt x="3751" y="181"/>
                      <a:pt x="3729" y="173"/>
                      <a:pt x="3701" y="173"/>
                    </a:cubicBezTo>
                    <a:lnTo>
                      <a:pt x="3549" y="145"/>
                    </a:lnTo>
                    <a:lnTo>
                      <a:pt x="3434" y="123"/>
                    </a:lnTo>
                    <a:lnTo>
                      <a:pt x="3275" y="101"/>
                    </a:lnTo>
                    <a:lnTo>
                      <a:pt x="3210" y="87"/>
                    </a:lnTo>
                    <a:lnTo>
                      <a:pt x="3160" y="80"/>
                    </a:lnTo>
                    <a:lnTo>
                      <a:pt x="3015" y="65"/>
                    </a:lnTo>
                    <a:lnTo>
                      <a:pt x="2886" y="51"/>
                    </a:lnTo>
                    <a:lnTo>
                      <a:pt x="2741" y="36"/>
                    </a:lnTo>
                    <a:lnTo>
                      <a:pt x="2662" y="29"/>
                    </a:lnTo>
                    <a:lnTo>
                      <a:pt x="2619" y="29"/>
                    </a:lnTo>
                    <a:lnTo>
                      <a:pt x="2467" y="15"/>
                    </a:lnTo>
                    <a:lnTo>
                      <a:pt x="2352" y="8"/>
                    </a:lnTo>
                    <a:lnTo>
                      <a:pt x="2200"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50"/>
              <p:cNvSpPr/>
              <p:nvPr/>
            </p:nvSpPr>
            <p:spPr>
              <a:xfrm>
                <a:off x="4897425" y="276875"/>
                <a:ext cx="79550" cy="292850"/>
              </a:xfrm>
              <a:custGeom>
                <a:rect b="b" l="l" r="r" t="t"/>
                <a:pathLst>
                  <a:path extrusionOk="0" h="11714" w="3182">
                    <a:moveTo>
                      <a:pt x="3181" y="1"/>
                    </a:moveTo>
                    <a:lnTo>
                      <a:pt x="29" y="4227"/>
                    </a:lnTo>
                    <a:lnTo>
                      <a:pt x="0" y="11714"/>
                    </a:lnTo>
                    <a:lnTo>
                      <a:pt x="3152" y="7487"/>
                    </a:lnTo>
                    <a:lnTo>
                      <a:pt x="31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50"/>
              <p:cNvSpPr/>
              <p:nvPr/>
            </p:nvSpPr>
            <p:spPr>
              <a:xfrm>
                <a:off x="4721800" y="260350"/>
                <a:ext cx="255175" cy="122225"/>
              </a:xfrm>
              <a:custGeom>
                <a:rect b="b" l="l" r="r" t="t"/>
                <a:pathLst>
                  <a:path extrusionOk="0" h="4889" w="10207">
                    <a:moveTo>
                      <a:pt x="4749" y="1"/>
                    </a:moveTo>
                    <a:cubicBezTo>
                      <a:pt x="3158" y="1"/>
                      <a:pt x="1567" y="168"/>
                      <a:pt x="1" y="503"/>
                    </a:cubicBezTo>
                    <a:lnTo>
                      <a:pt x="2943" y="4794"/>
                    </a:lnTo>
                    <a:cubicBezTo>
                      <a:pt x="3555" y="4675"/>
                      <a:pt x="4174" y="4614"/>
                      <a:pt x="4792" y="4614"/>
                    </a:cubicBezTo>
                    <a:cubicBezTo>
                      <a:pt x="5552" y="4614"/>
                      <a:pt x="6311" y="4705"/>
                      <a:pt x="7054" y="4888"/>
                    </a:cubicBezTo>
                    <a:lnTo>
                      <a:pt x="10206" y="662"/>
                    </a:lnTo>
                    <a:cubicBezTo>
                      <a:pt x="8412" y="222"/>
                      <a:pt x="6580" y="1"/>
                      <a:pt x="4749"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6" name="Google Shape;8536;p50"/>
            <p:cNvGrpSpPr/>
            <p:nvPr/>
          </p:nvGrpSpPr>
          <p:grpSpPr>
            <a:xfrm>
              <a:off x="6014775" y="319425"/>
              <a:ext cx="267975" cy="297900"/>
              <a:chOff x="4428250" y="314750"/>
              <a:chExt cx="267975" cy="297900"/>
            </a:xfrm>
          </p:grpSpPr>
          <p:sp>
            <p:nvSpPr>
              <p:cNvPr id="8537" name="Google Shape;8537;p50"/>
              <p:cNvSpPr/>
              <p:nvPr/>
            </p:nvSpPr>
            <p:spPr>
              <a:xfrm>
                <a:off x="4428975" y="314750"/>
                <a:ext cx="267250" cy="152575"/>
              </a:xfrm>
              <a:custGeom>
                <a:rect b="b" l="l" r="r" t="t"/>
                <a:pathLst>
                  <a:path extrusionOk="0" h="6103" w="10690">
                    <a:moveTo>
                      <a:pt x="7747" y="0"/>
                    </a:moveTo>
                    <a:cubicBezTo>
                      <a:pt x="4386" y="729"/>
                      <a:pt x="1530" y="2207"/>
                      <a:pt x="1" y="4263"/>
                    </a:cubicBezTo>
                    <a:lnTo>
                      <a:pt x="7314" y="6102"/>
                    </a:lnTo>
                    <a:cubicBezTo>
                      <a:pt x="7970" y="5215"/>
                      <a:pt x="9225" y="4580"/>
                      <a:pt x="10689" y="4292"/>
                    </a:cubicBezTo>
                    <a:lnTo>
                      <a:pt x="7747"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50"/>
              <p:cNvSpPr/>
              <p:nvPr/>
            </p:nvSpPr>
            <p:spPr>
              <a:xfrm>
                <a:off x="4611100" y="422025"/>
                <a:ext cx="84775" cy="190450"/>
              </a:xfrm>
              <a:custGeom>
                <a:rect b="b" l="l" r="r" t="t"/>
                <a:pathLst>
                  <a:path extrusionOk="0" h="7618" w="3391">
                    <a:moveTo>
                      <a:pt x="3390" y="1"/>
                    </a:moveTo>
                    <a:cubicBezTo>
                      <a:pt x="3318" y="22"/>
                      <a:pt x="3231" y="37"/>
                      <a:pt x="3145" y="58"/>
                    </a:cubicBezTo>
                    <a:lnTo>
                      <a:pt x="3065" y="80"/>
                    </a:lnTo>
                    <a:lnTo>
                      <a:pt x="2900" y="123"/>
                    </a:lnTo>
                    <a:lnTo>
                      <a:pt x="2806" y="145"/>
                    </a:lnTo>
                    <a:cubicBezTo>
                      <a:pt x="2755" y="159"/>
                      <a:pt x="2705" y="174"/>
                      <a:pt x="2654" y="188"/>
                    </a:cubicBezTo>
                    <a:lnTo>
                      <a:pt x="2553" y="217"/>
                    </a:lnTo>
                    <a:lnTo>
                      <a:pt x="2481" y="239"/>
                    </a:lnTo>
                    <a:lnTo>
                      <a:pt x="2395" y="268"/>
                    </a:lnTo>
                    <a:lnTo>
                      <a:pt x="2330" y="289"/>
                    </a:lnTo>
                    <a:cubicBezTo>
                      <a:pt x="2258" y="318"/>
                      <a:pt x="2186" y="340"/>
                      <a:pt x="2113" y="369"/>
                    </a:cubicBezTo>
                    <a:lnTo>
                      <a:pt x="2085" y="383"/>
                    </a:lnTo>
                    <a:lnTo>
                      <a:pt x="1897" y="455"/>
                    </a:lnTo>
                    <a:lnTo>
                      <a:pt x="1839" y="484"/>
                    </a:lnTo>
                    <a:cubicBezTo>
                      <a:pt x="1782" y="506"/>
                      <a:pt x="1724" y="534"/>
                      <a:pt x="1673" y="556"/>
                    </a:cubicBezTo>
                    <a:lnTo>
                      <a:pt x="1623" y="578"/>
                    </a:lnTo>
                    <a:cubicBezTo>
                      <a:pt x="1558" y="607"/>
                      <a:pt x="1493" y="643"/>
                      <a:pt x="1428" y="679"/>
                    </a:cubicBezTo>
                    <a:lnTo>
                      <a:pt x="1385" y="700"/>
                    </a:lnTo>
                    <a:cubicBezTo>
                      <a:pt x="1334" y="729"/>
                      <a:pt x="1284" y="758"/>
                      <a:pt x="1234" y="787"/>
                    </a:cubicBezTo>
                    <a:lnTo>
                      <a:pt x="1183" y="816"/>
                    </a:lnTo>
                    <a:lnTo>
                      <a:pt x="1140" y="837"/>
                    </a:lnTo>
                    <a:lnTo>
                      <a:pt x="1068" y="888"/>
                    </a:lnTo>
                    <a:lnTo>
                      <a:pt x="981" y="946"/>
                    </a:lnTo>
                    <a:cubicBezTo>
                      <a:pt x="945" y="967"/>
                      <a:pt x="909" y="989"/>
                      <a:pt x="880" y="1010"/>
                    </a:cubicBezTo>
                    <a:lnTo>
                      <a:pt x="786" y="1075"/>
                    </a:lnTo>
                    <a:lnTo>
                      <a:pt x="693" y="1147"/>
                    </a:lnTo>
                    <a:lnTo>
                      <a:pt x="613" y="1212"/>
                    </a:lnTo>
                    <a:cubicBezTo>
                      <a:pt x="577" y="1234"/>
                      <a:pt x="548" y="1263"/>
                      <a:pt x="519" y="1284"/>
                    </a:cubicBezTo>
                    <a:lnTo>
                      <a:pt x="447" y="1349"/>
                    </a:lnTo>
                    <a:lnTo>
                      <a:pt x="433" y="1364"/>
                    </a:lnTo>
                    <a:cubicBezTo>
                      <a:pt x="390" y="1400"/>
                      <a:pt x="354" y="1443"/>
                      <a:pt x="310" y="1479"/>
                    </a:cubicBezTo>
                    <a:lnTo>
                      <a:pt x="289" y="1508"/>
                    </a:lnTo>
                    <a:cubicBezTo>
                      <a:pt x="245" y="1551"/>
                      <a:pt x="195" y="1595"/>
                      <a:pt x="159" y="1645"/>
                    </a:cubicBezTo>
                    <a:cubicBezTo>
                      <a:pt x="130" y="1681"/>
                      <a:pt x="101" y="1710"/>
                      <a:pt x="72" y="1746"/>
                    </a:cubicBezTo>
                    <a:lnTo>
                      <a:pt x="29" y="1804"/>
                    </a:lnTo>
                    <a:lnTo>
                      <a:pt x="0" y="7617"/>
                    </a:lnTo>
                    <a:cubicBezTo>
                      <a:pt x="43" y="7567"/>
                      <a:pt x="87" y="7509"/>
                      <a:pt x="130" y="7458"/>
                    </a:cubicBezTo>
                    <a:lnTo>
                      <a:pt x="130" y="7451"/>
                    </a:lnTo>
                    <a:cubicBezTo>
                      <a:pt x="173" y="7401"/>
                      <a:pt x="209" y="7357"/>
                      <a:pt x="253" y="7314"/>
                    </a:cubicBezTo>
                    <a:lnTo>
                      <a:pt x="281" y="7285"/>
                    </a:lnTo>
                    <a:cubicBezTo>
                      <a:pt x="325" y="7242"/>
                      <a:pt x="368" y="7199"/>
                      <a:pt x="411" y="7155"/>
                    </a:cubicBezTo>
                    <a:cubicBezTo>
                      <a:pt x="440" y="7134"/>
                      <a:pt x="462" y="7112"/>
                      <a:pt x="491" y="7091"/>
                    </a:cubicBezTo>
                    <a:cubicBezTo>
                      <a:pt x="512" y="7069"/>
                      <a:pt x="548" y="7040"/>
                      <a:pt x="577" y="7018"/>
                    </a:cubicBezTo>
                    <a:lnTo>
                      <a:pt x="657" y="6953"/>
                    </a:lnTo>
                    <a:cubicBezTo>
                      <a:pt x="693" y="6925"/>
                      <a:pt x="721" y="6903"/>
                      <a:pt x="757" y="6881"/>
                    </a:cubicBezTo>
                    <a:cubicBezTo>
                      <a:pt x="786" y="6852"/>
                      <a:pt x="815" y="6838"/>
                      <a:pt x="844" y="6816"/>
                    </a:cubicBezTo>
                    <a:cubicBezTo>
                      <a:pt x="873" y="6802"/>
                      <a:pt x="909" y="6773"/>
                      <a:pt x="945" y="6752"/>
                    </a:cubicBezTo>
                    <a:lnTo>
                      <a:pt x="1032" y="6694"/>
                    </a:lnTo>
                    <a:lnTo>
                      <a:pt x="1147" y="6622"/>
                    </a:lnTo>
                    <a:lnTo>
                      <a:pt x="1197" y="6593"/>
                    </a:lnTo>
                    <a:cubicBezTo>
                      <a:pt x="1248" y="6564"/>
                      <a:pt x="1298" y="6535"/>
                      <a:pt x="1349" y="6506"/>
                    </a:cubicBezTo>
                    <a:lnTo>
                      <a:pt x="1392" y="6485"/>
                    </a:lnTo>
                    <a:cubicBezTo>
                      <a:pt x="1457" y="6449"/>
                      <a:pt x="1522" y="6413"/>
                      <a:pt x="1594" y="6384"/>
                    </a:cubicBezTo>
                    <a:lnTo>
                      <a:pt x="1637" y="6362"/>
                    </a:lnTo>
                    <a:cubicBezTo>
                      <a:pt x="1688" y="6340"/>
                      <a:pt x="1746" y="6312"/>
                      <a:pt x="1803" y="6290"/>
                    </a:cubicBezTo>
                    <a:lnTo>
                      <a:pt x="1861" y="6261"/>
                    </a:lnTo>
                    <a:cubicBezTo>
                      <a:pt x="1926" y="6239"/>
                      <a:pt x="1984" y="6211"/>
                      <a:pt x="2049" y="6189"/>
                    </a:cubicBezTo>
                    <a:lnTo>
                      <a:pt x="2077" y="6175"/>
                    </a:lnTo>
                    <a:cubicBezTo>
                      <a:pt x="2149" y="6146"/>
                      <a:pt x="2222" y="6124"/>
                      <a:pt x="2294" y="6095"/>
                    </a:cubicBezTo>
                    <a:lnTo>
                      <a:pt x="2359" y="6074"/>
                    </a:lnTo>
                    <a:lnTo>
                      <a:pt x="2517" y="6023"/>
                    </a:lnTo>
                    <a:lnTo>
                      <a:pt x="2618" y="5994"/>
                    </a:lnTo>
                    <a:lnTo>
                      <a:pt x="2770" y="5951"/>
                    </a:lnTo>
                    <a:lnTo>
                      <a:pt x="2856" y="5929"/>
                    </a:lnTo>
                    <a:cubicBezTo>
                      <a:pt x="2914" y="5915"/>
                      <a:pt x="2972" y="5900"/>
                      <a:pt x="3029" y="5886"/>
                    </a:cubicBezTo>
                    <a:lnTo>
                      <a:pt x="3109" y="5864"/>
                    </a:lnTo>
                    <a:cubicBezTo>
                      <a:pt x="3195" y="5843"/>
                      <a:pt x="3282" y="5828"/>
                      <a:pt x="3368" y="5807"/>
                    </a:cubicBezTo>
                    <a:lnTo>
                      <a:pt x="3390"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50"/>
              <p:cNvSpPr/>
              <p:nvPr/>
            </p:nvSpPr>
            <p:spPr>
              <a:xfrm>
                <a:off x="4428250" y="421300"/>
                <a:ext cx="183600" cy="191350"/>
              </a:xfrm>
              <a:custGeom>
                <a:rect b="b" l="l" r="r" t="t"/>
                <a:pathLst>
                  <a:path extrusionOk="0" h="7654" w="7344">
                    <a:moveTo>
                      <a:pt x="30" y="1"/>
                    </a:moveTo>
                    <a:lnTo>
                      <a:pt x="1" y="5814"/>
                    </a:lnTo>
                    <a:lnTo>
                      <a:pt x="7314" y="7653"/>
                    </a:lnTo>
                    <a:lnTo>
                      <a:pt x="7343" y="1840"/>
                    </a:lnTo>
                    <a:lnTo>
                      <a:pt x="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0" name="Google Shape;8540;p50"/>
            <p:cNvGrpSpPr/>
            <p:nvPr/>
          </p:nvGrpSpPr>
          <p:grpSpPr>
            <a:xfrm>
              <a:off x="6384394" y="238644"/>
              <a:ext cx="263825" cy="384100"/>
              <a:chOff x="4897600" y="530925"/>
              <a:chExt cx="263825" cy="384100"/>
            </a:xfrm>
          </p:grpSpPr>
          <p:sp>
            <p:nvSpPr>
              <p:cNvPr id="8541" name="Google Shape;8541;p50"/>
              <p:cNvSpPr/>
              <p:nvPr/>
            </p:nvSpPr>
            <p:spPr>
              <a:xfrm>
                <a:off x="4897600" y="636775"/>
                <a:ext cx="79000" cy="278250"/>
              </a:xfrm>
              <a:custGeom>
                <a:rect b="b" l="l" r="r" t="t"/>
                <a:pathLst>
                  <a:path extrusionOk="0" h="11130" w="3160">
                    <a:moveTo>
                      <a:pt x="30" y="1"/>
                    </a:moveTo>
                    <a:lnTo>
                      <a:pt x="1" y="9168"/>
                    </a:lnTo>
                    <a:cubicBezTo>
                      <a:pt x="94" y="9189"/>
                      <a:pt x="174" y="9211"/>
                      <a:pt x="253" y="9240"/>
                    </a:cubicBezTo>
                    <a:cubicBezTo>
                      <a:pt x="361" y="9269"/>
                      <a:pt x="462" y="9298"/>
                      <a:pt x="570" y="9334"/>
                    </a:cubicBezTo>
                    <a:lnTo>
                      <a:pt x="650" y="9362"/>
                    </a:lnTo>
                    <a:cubicBezTo>
                      <a:pt x="744" y="9391"/>
                      <a:pt x="837" y="9427"/>
                      <a:pt x="931" y="9463"/>
                    </a:cubicBezTo>
                    <a:lnTo>
                      <a:pt x="946" y="9471"/>
                    </a:lnTo>
                    <a:lnTo>
                      <a:pt x="1075" y="9521"/>
                    </a:lnTo>
                    <a:lnTo>
                      <a:pt x="1162" y="9557"/>
                    </a:lnTo>
                    <a:cubicBezTo>
                      <a:pt x="1205" y="9579"/>
                      <a:pt x="1248" y="9600"/>
                      <a:pt x="1292" y="9615"/>
                    </a:cubicBezTo>
                    <a:lnTo>
                      <a:pt x="1371" y="9658"/>
                    </a:lnTo>
                    <a:cubicBezTo>
                      <a:pt x="1422" y="9680"/>
                      <a:pt x="1465" y="9701"/>
                      <a:pt x="1508" y="9723"/>
                    </a:cubicBezTo>
                    <a:lnTo>
                      <a:pt x="1573" y="9759"/>
                    </a:lnTo>
                    <a:cubicBezTo>
                      <a:pt x="1638" y="9788"/>
                      <a:pt x="1703" y="9824"/>
                      <a:pt x="1761" y="9860"/>
                    </a:cubicBezTo>
                    <a:cubicBezTo>
                      <a:pt x="2388" y="10221"/>
                      <a:pt x="2850" y="10661"/>
                      <a:pt x="3138" y="11129"/>
                    </a:cubicBezTo>
                    <a:lnTo>
                      <a:pt x="3160" y="1962"/>
                    </a:lnTo>
                    <a:cubicBezTo>
                      <a:pt x="2871" y="1486"/>
                      <a:pt x="2410" y="1046"/>
                      <a:pt x="1782" y="686"/>
                    </a:cubicBezTo>
                    <a:cubicBezTo>
                      <a:pt x="1717" y="650"/>
                      <a:pt x="1660" y="614"/>
                      <a:pt x="1595" y="585"/>
                    </a:cubicBezTo>
                    <a:lnTo>
                      <a:pt x="1530" y="556"/>
                    </a:lnTo>
                    <a:cubicBezTo>
                      <a:pt x="1486" y="527"/>
                      <a:pt x="1443" y="506"/>
                      <a:pt x="1393" y="484"/>
                    </a:cubicBezTo>
                    <a:lnTo>
                      <a:pt x="1313" y="448"/>
                    </a:lnTo>
                    <a:lnTo>
                      <a:pt x="1184" y="390"/>
                    </a:lnTo>
                    <a:lnTo>
                      <a:pt x="1097" y="354"/>
                    </a:lnTo>
                    <a:lnTo>
                      <a:pt x="967" y="296"/>
                    </a:lnTo>
                    <a:lnTo>
                      <a:pt x="953" y="296"/>
                    </a:lnTo>
                    <a:cubicBezTo>
                      <a:pt x="866" y="260"/>
                      <a:pt x="772" y="224"/>
                      <a:pt x="671" y="188"/>
                    </a:cubicBezTo>
                    <a:lnTo>
                      <a:pt x="592" y="167"/>
                    </a:lnTo>
                    <a:cubicBezTo>
                      <a:pt x="491" y="131"/>
                      <a:pt x="383" y="94"/>
                      <a:pt x="282" y="66"/>
                    </a:cubicBezTo>
                    <a:cubicBezTo>
                      <a:pt x="195" y="44"/>
                      <a:pt x="116" y="22"/>
                      <a:pt x="30"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50"/>
              <p:cNvSpPr/>
              <p:nvPr/>
            </p:nvSpPr>
            <p:spPr>
              <a:xfrm>
                <a:off x="4898150" y="530925"/>
                <a:ext cx="263275" cy="154750"/>
              </a:xfrm>
              <a:custGeom>
                <a:rect b="b" l="l" r="r" t="t"/>
                <a:pathLst>
                  <a:path extrusionOk="0" h="6190" w="10531">
                    <a:moveTo>
                      <a:pt x="3145" y="1"/>
                    </a:moveTo>
                    <a:lnTo>
                      <a:pt x="0" y="4227"/>
                    </a:lnTo>
                    <a:cubicBezTo>
                      <a:pt x="613" y="4379"/>
                      <a:pt x="1205" y="4610"/>
                      <a:pt x="1760" y="4920"/>
                    </a:cubicBezTo>
                    <a:cubicBezTo>
                      <a:pt x="2380" y="5280"/>
                      <a:pt x="2849" y="5720"/>
                      <a:pt x="3131" y="6189"/>
                    </a:cubicBezTo>
                    <a:lnTo>
                      <a:pt x="10530" y="4502"/>
                    </a:lnTo>
                    <a:cubicBezTo>
                      <a:pt x="9845" y="3441"/>
                      <a:pt x="8771" y="2468"/>
                      <a:pt x="7371" y="1660"/>
                    </a:cubicBezTo>
                    <a:cubicBezTo>
                      <a:pt x="6189" y="975"/>
                      <a:pt x="4775" y="405"/>
                      <a:pt x="314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50"/>
              <p:cNvSpPr/>
              <p:nvPr/>
            </p:nvSpPr>
            <p:spPr>
              <a:xfrm>
                <a:off x="4975850" y="643450"/>
                <a:ext cx="185575" cy="271400"/>
              </a:xfrm>
              <a:custGeom>
                <a:rect b="b" l="l" r="r" t="t"/>
                <a:pathLst>
                  <a:path extrusionOk="0" h="10856" w="7423">
                    <a:moveTo>
                      <a:pt x="7422" y="1"/>
                    </a:moveTo>
                    <a:lnTo>
                      <a:pt x="23" y="1688"/>
                    </a:lnTo>
                    <a:lnTo>
                      <a:pt x="1" y="10855"/>
                    </a:lnTo>
                    <a:lnTo>
                      <a:pt x="7401" y="9168"/>
                    </a:lnTo>
                    <a:lnTo>
                      <a:pt x="742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4" name="Google Shape;8544;p50"/>
            <p:cNvGrpSpPr/>
            <p:nvPr/>
          </p:nvGrpSpPr>
          <p:grpSpPr>
            <a:xfrm>
              <a:off x="5976993" y="471107"/>
              <a:ext cx="222175" cy="258225"/>
              <a:chOff x="4390750" y="609200"/>
              <a:chExt cx="222175" cy="258225"/>
            </a:xfrm>
          </p:grpSpPr>
          <p:sp>
            <p:nvSpPr>
              <p:cNvPr id="8545" name="Google Shape;8545;p50"/>
              <p:cNvSpPr/>
              <p:nvPr/>
            </p:nvSpPr>
            <p:spPr>
              <a:xfrm>
                <a:off x="4599550" y="655000"/>
                <a:ext cx="12300" cy="135800"/>
              </a:xfrm>
              <a:custGeom>
                <a:rect b="b" l="l" r="r" t="t"/>
                <a:pathLst>
                  <a:path extrusionOk="0" h="5432" w="492">
                    <a:moveTo>
                      <a:pt x="491" y="0"/>
                    </a:moveTo>
                    <a:lnTo>
                      <a:pt x="491" y="0"/>
                    </a:lnTo>
                    <a:cubicBezTo>
                      <a:pt x="448" y="51"/>
                      <a:pt x="419" y="101"/>
                      <a:pt x="383" y="152"/>
                    </a:cubicBezTo>
                    <a:lnTo>
                      <a:pt x="354" y="202"/>
                    </a:lnTo>
                    <a:cubicBezTo>
                      <a:pt x="332" y="231"/>
                      <a:pt x="318" y="260"/>
                      <a:pt x="304" y="289"/>
                    </a:cubicBezTo>
                    <a:lnTo>
                      <a:pt x="296" y="303"/>
                    </a:lnTo>
                    <a:cubicBezTo>
                      <a:pt x="282" y="332"/>
                      <a:pt x="267" y="361"/>
                      <a:pt x="253" y="382"/>
                    </a:cubicBezTo>
                    <a:cubicBezTo>
                      <a:pt x="239" y="411"/>
                      <a:pt x="224" y="440"/>
                      <a:pt x="210" y="469"/>
                    </a:cubicBezTo>
                    <a:cubicBezTo>
                      <a:pt x="195" y="491"/>
                      <a:pt x="188" y="519"/>
                      <a:pt x="174" y="548"/>
                    </a:cubicBezTo>
                    <a:cubicBezTo>
                      <a:pt x="166" y="577"/>
                      <a:pt x="159" y="592"/>
                      <a:pt x="152" y="606"/>
                    </a:cubicBezTo>
                    <a:cubicBezTo>
                      <a:pt x="152" y="613"/>
                      <a:pt x="145" y="620"/>
                      <a:pt x="145" y="628"/>
                    </a:cubicBezTo>
                    <a:cubicBezTo>
                      <a:pt x="138" y="656"/>
                      <a:pt x="130" y="678"/>
                      <a:pt x="116" y="707"/>
                    </a:cubicBezTo>
                    <a:cubicBezTo>
                      <a:pt x="109" y="729"/>
                      <a:pt x="102" y="765"/>
                      <a:pt x="94" y="786"/>
                    </a:cubicBezTo>
                    <a:cubicBezTo>
                      <a:pt x="87" y="815"/>
                      <a:pt x="80" y="837"/>
                      <a:pt x="73" y="866"/>
                    </a:cubicBezTo>
                    <a:cubicBezTo>
                      <a:pt x="66" y="894"/>
                      <a:pt x="66" y="909"/>
                      <a:pt x="58" y="931"/>
                    </a:cubicBezTo>
                    <a:cubicBezTo>
                      <a:pt x="58" y="938"/>
                      <a:pt x="58" y="945"/>
                      <a:pt x="58" y="952"/>
                    </a:cubicBezTo>
                    <a:cubicBezTo>
                      <a:pt x="58" y="974"/>
                      <a:pt x="51" y="1003"/>
                      <a:pt x="44" y="1032"/>
                    </a:cubicBezTo>
                    <a:cubicBezTo>
                      <a:pt x="44" y="1053"/>
                      <a:pt x="37" y="1082"/>
                      <a:pt x="29" y="1111"/>
                    </a:cubicBezTo>
                    <a:lnTo>
                      <a:pt x="29" y="1190"/>
                    </a:lnTo>
                    <a:lnTo>
                      <a:pt x="29" y="1248"/>
                    </a:lnTo>
                    <a:lnTo>
                      <a:pt x="29" y="1298"/>
                    </a:lnTo>
                    <a:lnTo>
                      <a:pt x="2" y="5279"/>
                    </a:lnTo>
                    <a:lnTo>
                      <a:pt x="2" y="5279"/>
                    </a:lnTo>
                    <a:cubicBezTo>
                      <a:pt x="3" y="5268"/>
                      <a:pt x="4" y="5257"/>
                      <a:pt x="8" y="5244"/>
                    </a:cubicBezTo>
                    <a:cubicBezTo>
                      <a:pt x="15" y="5215"/>
                      <a:pt x="15" y="5193"/>
                      <a:pt x="15" y="5164"/>
                    </a:cubicBezTo>
                    <a:cubicBezTo>
                      <a:pt x="22" y="5135"/>
                      <a:pt x="22" y="5107"/>
                      <a:pt x="29" y="5085"/>
                    </a:cubicBezTo>
                    <a:cubicBezTo>
                      <a:pt x="37" y="5056"/>
                      <a:pt x="44" y="5027"/>
                      <a:pt x="51" y="4998"/>
                    </a:cubicBezTo>
                    <a:cubicBezTo>
                      <a:pt x="58" y="4970"/>
                      <a:pt x="58" y="4948"/>
                      <a:pt x="66" y="4919"/>
                    </a:cubicBezTo>
                    <a:cubicBezTo>
                      <a:pt x="73" y="4897"/>
                      <a:pt x="87" y="4869"/>
                      <a:pt x="94" y="4832"/>
                    </a:cubicBezTo>
                    <a:cubicBezTo>
                      <a:pt x="102" y="4796"/>
                      <a:pt x="109" y="4782"/>
                      <a:pt x="116" y="4753"/>
                    </a:cubicBezTo>
                    <a:cubicBezTo>
                      <a:pt x="130" y="4731"/>
                      <a:pt x="138" y="4703"/>
                      <a:pt x="152" y="4674"/>
                    </a:cubicBezTo>
                    <a:cubicBezTo>
                      <a:pt x="159" y="4645"/>
                      <a:pt x="174" y="4623"/>
                      <a:pt x="188" y="4594"/>
                    </a:cubicBezTo>
                    <a:cubicBezTo>
                      <a:pt x="195" y="4566"/>
                      <a:pt x="210" y="4537"/>
                      <a:pt x="224" y="4515"/>
                    </a:cubicBezTo>
                    <a:cubicBezTo>
                      <a:pt x="239" y="4486"/>
                      <a:pt x="253" y="4457"/>
                      <a:pt x="267" y="4429"/>
                    </a:cubicBezTo>
                    <a:cubicBezTo>
                      <a:pt x="282" y="4407"/>
                      <a:pt x="304" y="4364"/>
                      <a:pt x="325" y="4328"/>
                    </a:cubicBezTo>
                    <a:cubicBezTo>
                      <a:pt x="340" y="4313"/>
                      <a:pt x="347" y="4299"/>
                      <a:pt x="361" y="4284"/>
                    </a:cubicBezTo>
                    <a:cubicBezTo>
                      <a:pt x="390" y="4234"/>
                      <a:pt x="426" y="4183"/>
                      <a:pt x="462" y="4133"/>
                    </a:cubicBezTo>
                    <a:lnTo>
                      <a:pt x="491" y="0"/>
                    </a:lnTo>
                    <a:close/>
                    <a:moveTo>
                      <a:pt x="2" y="5279"/>
                    </a:moveTo>
                    <a:cubicBezTo>
                      <a:pt x="1" y="5291"/>
                      <a:pt x="1" y="5304"/>
                      <a:pt x="1" y="5323"/>
                    </a:cubicBezTo>
                    <a:lnTo>
                      <a:pt x="1" y="5431"/>
                    </a:lnTo>
                    <a:lnTo>
                      <a:pt x="2" y="5279"/>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50"/>
              <p:cNvSpPr/>
              <p:nvPr/>
            </p:nvSpPr>
            <p:spPr>
              <a:xfrm>
                <a:off x="4427175" y="721700"/>
                <a:ext cx="185750" cy="145725"/>
              </a:xfrm>
              <a:custGeom>
                <a:rect b="b" l="l" r="r" t="t"/>
                <a:pathLst>
                  <a:path extrusionOk="0" h="5829" w="7430">
                    <a:moveTo>
                      <a:pt x="7429" y="1"/>
                    </a:moveTo>
                    <a:lnTo>
                      <a:pt x="29" y="1696"/>
                    </a:lnTo>
                    <a:lnTo>
                      <a:pt x="1" y="5828"/>
                    </a:lnTo>
                    <a:lnTo>
                      <a:pt x="7400" y="4133"/>
                    </a:lnTo>
                    <a:lnTo>
                      <a:pt x="7429"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50"/>
              <p:cNvSpPr/>
              <p:nvPr/>
            </p:nvSpPr>
            <p:spPr>
              <a:xfrm>
                <a:off x="4400300" y="686900"/>
                <a:ext cx="27625" cy="180525"/>
              </a:xfrm>
              <a:custGeom>
                <a:rect b="b" l="l" r="r" t="t"/>
                <a:pathLst>
                  <a:path extrusionOk="0" h="7221" w="1105">
                    <a:moveTo>
                      <a:pt x="30" y="1"/>
                    </a:moveTo>
                    <a:lnTo>
                      <a:pt x="1" y="4133"/>
                    </a:lnTo>
                    <a:cubicBezTo>
                      <a:pt x="1" y="5201"/>
                      <a:pt x="369" y="6247"/>
                      <a:pt x="1076" y="7220"/>
                    </a:cubicBezTo>
                    <a:lnTo>
                      <a:pt x="1104" y="3088"/>
                    </a:lnTo>
                    <a:cubicBezTo>
                      <a:pt x="527" y="2294"/>
                      <a:pt x="174" y="1458"/>
                      <a:pt x="66" y="599"/>
                    </a:cubicBezTo>
                    <a:cubicBezTo>
                      <a:pt x="44" y="397"/>
                      <a:pt x="30" y="195"/>
                      <a:pt x="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50"/>
              <p:cNvSpPr/>
              <p:nvPr/>
            </p:nvSpPr>
            <p:spPr>
              <a:xfrm>
                <a:off x="4390750" y="609200"/>
                <a:ext cx="222175" cy="154900"/>
              </a:xfrm>
              <a:custGeom>
                <a:rect b="b" l="l" r="r" t="t"/>
                <a:pathLst>
                  <a:path extrusionOk="0" h="6196" w="8887">
                    <a:moveTo>
                      <a:pt x="1530" y="0"/>
                    </a:moveTo>
                    <a:cubicBezTo>
                      <a:pt x="1" y="2049"/>
                      <a:pt x="94" y="4277"/>
                      <a:pt x="1486" y="6196"/>
                    </a:cubicBezTo>
                    <a:lnTo>
                      <a:pt x="8886" y="4508"/>
                    </a:lnTo>
                    <a:cubicBezTo>
                      <a:pt x="8244" y="3686"/>
                      <a:pt x="8180" y="2726"/>
                      <a:pt x="8843" y="1839"/>
                    </a:cubicBezTo>
                    <a:lnTo>
                      <a:pt x="153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9" name="Google Shape;8549;p50"/>
            <p:cNvGrpSpPr/>
            <p:nvPr/>
          </p:nvGrpSpPr>
          <p:grpSpPr>
            <a:xfrm>
              <a:off x="6012699" y="624883"/>
              <a:ext cx="258950" cy="209025"/>
              <a:chOff x="4427350" y="850800"/>
              <a:chExt cx="258950" cy="209025"/>
            </a:xfrm>
          </p:grpSpPr>
          <p:sp>
            <p:nvSpPr>
              <p:cNvPr id="8550" name="Google Shape;8550;p50"/>
              <p:cNvSpPr/>
              <p:nvPr/>
            </p:nvSpPr>
            <p:spPr>
              <a:xfrm>
                <a:off x="4427350" y="893175"/>
                <a:ext cx="179975" cy="166650"/>
              </a:xfrm>
              <a:custGeom>
                <a:rect b="b" l="l" r="r" t="t"/>
                <a:pathLst>
                  <a:path extrusionOk="0" h="6666" w="7199">
                    <a:moveTo>
                      <a:pt x="30" y="1"/>
                    </a:moveTo>
                    <a:lnTo>
                      <a:pt x="1" y="2453"/>
                    </a:lnTo>
                    <a:cubicBezTo>
                      <a:pt x="679" y="3398"/>
                      <a:pt x="1681" y="4271"/>
                      <a:pt x="2958" y="5006"/>
                    </a:cubicBezTo>
                    <a:lnTo>
                      <a:pt x="3181" y="5136"/>
                    </a:lnTo>
                    <a:lnTo>
                      <a:pt x="3261" y="5179"/>
                    </a:lnTo>
                    <a:lnTo>
                      <a:pt x="3412" y="5259"/>
                    </a:lnTo>
                    <a:lnTo>
                      <a:pt x="3506" y="5309"/>
                    </a:lnTo>
                    <a:lnTo>
                      <a:pt x="3650" y="5381"/>
                    </a:lnTo>
                    <a:lnTo>
                      <a:pt x="3751" y="5432"/>
                    </a:lnTo>
                    <a:lnTo>
                      <a:pt x="3888" y="5497"/>
                    </a:lnTo>
                    <a:lnTo>
                      <a:pt x="3996" y="5547"/>
                    </a:lnTo>
                    <a:lnTo>
                      <a:pt x="4133" y="5612"/>
                    </a:lnTo>
                    <a:lnTo>
                      <a:pt x="4249" y="5670"/>
                    </a:lnTo>
                    <a:lnTo>
                      <a:pt x="4386" y="5727"/>
                    </a:lnTo>
                    <a:lnTo>
                      <a:pt x="4509" y="5778"/>
                    </a:lnTo>
                    <a:lnTo>
                      <a:pt x="4646" y="5836"/>
                    </a:lnTo>
                    <a:lnTo>
                      <a:pt x="4768" y="5886"/>
                    </a:lnTo>
                    <a:lnTo>
                      <a:pt x="4912" y="5944"/>
                    </a:lnTo>
                    <a:lnTo>
                      <a:pt x="4920" y="5944"/>
                    </a:lnTo>
                    <a:lnTo>
                      <a:pt x="4948" y="5958"/>
                    </a:lnTo>
                    <a:cubicBezTo>
                      <a:pt x="5049" y="5994"/>
                      <a:pt x="5158" y="6038"/>
                      <a:pt x="5266" y="6074"/>
                    </a:cubicBezTo>
                    <a:lnTo>
                      <a:pt x="5360" y="6110"/>
                    </a:lnTo>
                    <a:cubicBezTo>
                      <a:pt x="5475" y="6153"/>
                      <a:pt x="5598" y="6203"/>
                      <a:pt x="5720" y="6240"/>
                    </a:cubicBezTo>
                    <a:lnTo>
                      <a:pt x="5735" y="6247"/>
                    </a:lnTo>
                    <a:cubicBezTo>
                      <a:pt x="5857" y="6283"/>
                      <a:pt x="5973" y="6319"/>
                      <a:pt x="6095" y="6362"/>
                    </a:cubicBezTo>
                    <a:lnTo>
                      <a:pt x="6189" y="6391"/>
                    </a:lnTo>
                    <a:cubicBezTo>
                      <a:pt x="6319" y="6427"/>
                      <a:pt x="6441" y="6463"/>
                      <a:pt x="6571" y="6499"/>
                    </a:cubicBezTo>
                    <a:cubicBezTo>
                      <a:pt x="6651" y="6528"/>
                      <a:pt x="6737" y="6550"/>
                      <a:pt x="6816" y="6571"/>
                    </a:cubicBezTo>
                    <a:lnTo>
                      <a:pt x="6867" y="6586"/>
                    </a:lnTo>
                    <a:cubicBezTo>
                      <a:pt x="6968" y="6615"/>
                      <a:pt x="7069" y="6636"/>
                      <a:pt x="7170" y="6665"/>
                    </a:cubicBezTo>
                    <a:lnTo>
                      <a:pt x="7199" y="4213"/>
                    </a:lnTo>
                    <a:lnTo>
                      <a:pt x="6910" y="4133"/>
                    </a:lnTo>
                    <a:lnTo>
                      <a:pt x="6853" y="4119"/>
                    </a:lnTo>
                    <a:lnTo>
                      <a:pt x="6607" y="4054"/>
                    </a:lnTo>
                    <a:cubicBezTo>
                      <a:pt x="6485" y="4018"/>
                      <a:pt x="6355" y="3975"/>
                      <a:pt x="6225" y="3939"/>
                    </a:cubicBezTo>
                    <a:lnTo>
                      <a:pt x="6131" y="3910"/>
                    </a:lnTo>
                    <a:cubicBezTo>
                      <a:pt x="6009" y="3874"/>
                      <a:pt x="5893" y="3831"/>
                      <a:pt x="5771" y="3795"/>
                    </a:cubicBezTo>
                    <a:lnTo>
                      <a:pt x="5756" y="3787"/>
                    </a:lnTo>
                    <a:cubicBezTo>
                      <a:pt x="5634" y="3744"/>
                      <a:pt x="5511" y="3701"/>
                      <a:pt x="5396" y="3657"/>
                    </a:cubicBezTo>
                    <a:lnTo>
                      <a:pt x="5302" y="3629"/>
                    </a:lnTo>
                    <a:cubicBezTo>
                      <a:pt x="5194" y="3585"/>
                      <a:pt x="5085" y="3549"/>
                      <a:pt x="4977" y="3506"/>
                    </a:cubicBezTo>
                    <a:lnTo>
                      <a:pt x="4941" y="3492"/>
                    </a:lnTo>
                    <a:lnTo>
                      <a:pt x="4804" y="3434"/>
                    </a:lnTo>
                    <a:lnTo>
                      <a:pt x="4682" y="3383"/>
                    </a:lnTo>
                    <a:lnTo>
                      <a:pt x="4545" y="3326"/>
                    </a:lnTo>
                    <a:lnTo>
                      <a:pt x="4422" y="3275"/>
                    </a:lnTo>
                    <a:lnTo>
                      <a:pt x="4285" y="3218"/>
                    </a:lnTo>
                    <a:lnTo>
                      <a:pt x="4170" y="3160"/>
                    </a:lnTo>
                    <a:lnTo>
                      <a:pt x="4032" y="3102"/>
                    </a:lnTo>
                    <a:lnTo>
                      <a:pt x="3924" y="3044"/>
                    </a:lnTo>
                    <a:lnTo>
                      <a:pt x="3787" y="2980"/>
                    </a:lnTo>
                    <a:lnTo>
                      <a:pt x="3679" y="2929"/>
                    </a:lnTo>
                    <a:cubicBezTo>
                      <a:pt x="3636" y="2907"/>
                      <a:pt x="3585" y="2879"/>
                      <a:pt x="3542" y="2857"/>
                    </a:cubicBezTo>
                    <a:lnTo>
                      <a:pt x="3448" y="2806"/>
                    </a:lnTo>
                    <a:cubicBezTo>
                      <a:pt x="3398" y="2778"/>
                      <a:pt x="3347" y="2749"/>
                      <a:pt x="3297" y="2727"/>
                    </a:cubicBezTo>
                    <a:lnTo>
                      <a:pt x="3217" y="2684"/>
                    </a:lnTo>
                    <a:lnTo>
                      <a:pt x="2994" y="2554"/>
                    </a:lnTo>
                    <a:cubicBezTo>
                      <a:pt x="1717" y="1818"/>
                      <a:pt x="715" y="946"/>
                      <a:pt x="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50"/>
              <p:cNvSpPr/>
              <p:nvPr/>
            </p:nvSpPr>
            <p:spPr>
              <a:xfrm>
                <a:off x="4427900" y="850800"/>
                <a:ext cx="258400" cy="147700"/>
              </a:xfrm>
              <a:custGeom>
                <a:rect b="b" l="l" r="r" t="t"/>
                <a:pathLst>
                  <a:path extrusionOk="0" h="5908" w="10336">
                    <a:moveTo>
                      <a:pt x="7400" y="1"/>
                    </a:moveTo>
                    <a:lnTo>
                      <a:pt x="0" y="1696"/>
                    </a:lnTo>
                    <a:cubicBezTo>
                      <a:pt x="686" y="2641"/>
                      <a:pt x="1688" y="3513"/>
                      <a:pt x="2957" y="4249"/>
                    </a:cubicBezTo>
                    <a:cubicBezTo>
                      <a:pt x="4140" y="4934"/>
                      <a:pt x="5561" y="5497"/>
                      <a:pt x="7184" y="5908"/>
                    </a:cubicBezTo>
                    <a:lnTo>
                      <a:pt x="10336" y="1681"/>
                    </a:lnTo>
                    <a:cubicBezTo>
                      <a:pt x="9715" y="1530"/>
                      <a:pt x="9124" y="1299"/>
                      <a:pt x="8569" y="989"/>
                    </a:cubicBezTo>
                    <a:cubicBezTo>
                      <a:pt x="8122" y="737"/>
                      <a:pt x="7725" y="405"/>
                      <a:pt x="740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50"/>
              <p:cNvSpPr/>
              <p:nvPr/>
            </p:nvSpPr>
            <p:spPr>
              <a:xfrm>
                <a:off x="4606775" y="892825"/>
                <a:ext cx="79525" cy="167000"/>
              </a:xfrm>
              <a:custGeom>
                <a:rect b="b" l="l" r="r" t="t"/>
                <a:pathLst>
                  <a:path extrusionOk="0" h="6680" w="3181">
                    <a:moveTo>
                      <a:pt x="3181" y="0"/>
                    </a:moveTo>
                    <a:lnTo>
                      <a:pt x="29" y="4227"/>
                    </a:lnTo>
                    <a:lnTo>
                      <a:pt x="0" y="6679"/>
                    </a:lnTo>
                    <a:lnTo>
                      <a:pt x="3181" y="2467"/>
                    </a:lnTo>
                    <a:lnTo>
                      <a:pt x="3181"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3" name="Google Shape;8553;p50"/>
            <p:cNvGrpSpPr/>
            <p:nvPr/>
          </p:nvGrpSpPr>
          <p:grpSpPr>
            <a:xfrm>
              <a:off x="6192527" y="709277"/>
              <a:ext cx="269050" cy="141925"/>
              <a:chOff x="4703050" y="934300"/>
              <a:chExt cx="269050" cy="141925"/>
            </a:xfrm>
          </p:grpSpPr>
          <p:sp>
            <p:nvSpPr>
              <p:cNvPr id="8554" name="Google Shape;8554;p50"/>
              <p:cNvSpPr/>
              <p:nvPr/>
            </p:nvSpPr>
            <p:spPr>
              <a:xfrm>
                <a:off x="4704500" y="934300"/>
                <a:ext cx="267600" cy="122600"/>
              </a:xfrm>
              <a:custGeom>
                <a:rect b="b" l="l" r="r" t="t"/>
                <a:pathLst>
                  <a:path extrusionOk="0" h="4904" w="10704">
                    <a:moveTo>
                      <a:pt x="7761" y="0"/>
                    </a:moveTo>
                    <a:cubicBezTo>
                      <a:pt x="6993" y="194"/>
                      <a:pt x="6208" y="291"/>
                      <a:pt x="5423" y="291"/>
                    </a:cubicBezTo>
                    <a:cubicBezTo>
                      <a:pt x="4661" y="291"/>
                      <a:pt x="3899" y="199"/>
                      <a:pt x="3152" y="15"/>
                    </a:cubicBezTo>
                    <a:lnTo>
                      <a:pt x="0" y="4248"/>
                    </a:lnTo>
                    <a:cubicBezTo>
                      <a:pt x="1790" y="4685"/>
                      <a:pt x="3617" y="4903"/>
                      <a:pt x="5444" y="4903"/>
                    </a:cubicBezTo>
                    <a:cubicBezTo>
                      <a:pt x="7209" y="4903"/>
                      <a:pt x="8974" y="4699"/>
                      <a:pt x="10703" y="4292"/>
                    </a:cubicBezTo>
                    <a:lnTo>
                      <a:pt x="7761"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50"/>
              <p:cNvSpPr/>
              <p:nvPr/>
            </p:nvSpPr>
            <p:spPr>
              <a:xfrm>
                <a:off x="4703050" y="1040675"/>
                <a:ext cx="268875" cy="35550"/>
              </a:xfrm>
              <a:custGeom>
                <a:rect b="b" l="l" r="r" t="t"/>
                <a:pathLst>
                  <a:path extrusionOk="0" h="1422" w="10755">
                    <a:moveTo>
                      <a:pt x="29" y="1"/>
                    </a:moveTo>
                    <a:lnTo>
                      <a:pt x="1" y="772"/>
                    </a:lnTo>
                    <a:cubicBezTo>
                      <a:pt x="130" y="808"/>
                      <a:pt x="260" y="837"/>
                      <a:pt x="390" y="866"/>
                    </a:cubicBezTo>
                    <a:lnTo>
                      <a:pt x="513" y="895"/>
                    </a:lnTo>
                    <a:lnTo>
                      <a:pt x="787" y="953"/>
                    </a:lnTo>
                    <a:lnTo>
                      <a:pt x="859" y="967"/>
                    </a:lnTo>
                    <a:lnTo>
                      <a:pt x="938" y="981"/>
                    </a:lnTo>
                    <a:lnTo>
                      <a:pt x="1104" y="1017"/>
                    </a:lnTo>
                    <a:cubicBezTo>
                      <a:pt x="1162" y="1025"/>
                      <a:pt x="1219" y="1039"/>
                      <a:pt x="1277" y="1046"/>
                    </a:cubicBezTo>
                    <a:lnTo>
                      <a:pt x="1443" y="1075"/>
                    </a:lnTo>
                    <a:lnTo>
                      <a:pt x="1616" y="1111"/>
                    </a:lnTo>
                    <a:lnTo>
                      <a:pt x="1782" y="1133"/>
                    </a:lnTo>
                    <a:lnTo>
                      <a:pt x="1955" y="1162"/>
                    </a:lnTo>
                    <a:lnTo>
                      <a:pt x="2121" y="1191"/>
                    </a:lnTo>
                    <a:lnTo>
                      <a:pt x="2215" y="1205"/>
                    </a:lnTo>
                    <a:lnTo>
                      <a:pt x="2294" y="1212"/>
                    </a:lnTo>
                    <a:lnTo>
                      <a:pt x="2453" y="1234"/>
                    </a:lnTo>
                    <a:lnTo>
                      <a:pt x="2633" y="1256"/>
                    </a:lnTo>
                    <a:lnTo>
                      <a:pt x="2792" y="1277"/>
                    </a:lnTo>
                    <a:lnTo>
                      <a:pt x="2972" y="1299"/>
                    </a:lnTo>
                    <a:lnTo>
                      <a:pt x="3131" y="1313"/>
                    </a:lnTo>
                    <a:lnTo>
                      <a:pt x="3311" y="1328"/>
                    </a:lnTo>
                    <a:lnTo>
                      <a:pt x="3470" y="1342"/>
                    </a:lnTo>
                    <a:lnTo>
                      <a:pt x="3542" y="1349"/>
                    </a:lnTo>
                    <a:cubicBezTo>
                      <a:pt x="3578" y="1349"/>
                      <a:pt x="3614" y="1356"/>
                      <a:pt x="3650" y="1356"/>
                    </a:cubicBezTo>
                    <a:lnTo>
                      <a:pt x="3809" y="1371"/>
                    </a:lnTo>
                    <a:lnTo>
                      <a:pt x="3989" y="1385"/>
                    </a:lnTo>
                    <a:lnTo>
                      <a:pt x="4148" y="1393"/>
                    </a:lnTo>
                    <a:lnTo>
                      <a:pt x="4328" y="1400"/>
                    </a:lnTo>
                    <a:lnTo>
                      <a:pt x="4487" y="1407"/>
                    </a:lnTo>
                    <a:lnTo>
                      <a:pt x="4667" y="1414"/>
                    </a:lnTo>
                    <a:lnTo>
                      <a:pt x="4826" y="1421"/>
                    </a:lnTo>
                    <a:lnTo>
                      <a:pt x="6362" y="1421"/>
                    </a:lnTo>
                    <a:lnTo>
                      <a:pt x="6571" y="1407"/>
                    </a:lnTo>
                    <a:lnTo>
                      <a:pt x="6722" y="1400"/>
                    </a:lnTo>
                    <a:lnTo>
                      <a:pt x="6932" y="1393"/>
                    </a:lnTo>
                    <a:lnTo>
                      <a:pt x="7083" y="1378"/>
                    </a:lnTo>
                    <a:lnTo>
                      <a:pt x="7292" y="1364"/>
                    </a:lnTo>
                    <a:lnTo>
                      <a:pt x="7436" y="1349"/>
                    </a:lnTo>
                    <a:lnTo>
                      <a:pt x="7660" y="1335"/>
                    </a:lnTo>
                    <a:lnTo>
                      <a:pt x="7768" y="1320"/>
                    </a:lnTo>
                    <a:lnTo>
                      <a:pt x="7790" y="1320"/>
                    </a:lnTo>
                    <a:cubicBezTo>
                      <a:pt x="7927" y="1313"/>
                      <a:pt x="8057" y="1292"/>
                      <a:pt x="8187" y="1277"/>
                    </a:cubicBezTo>
                    <a:lnTo>
                      <a:pt x="8280" y="1270"/>
                    </a:lnTo>
                    <a:cubicBezTo>
                      <a:pt x="8381" y="1256"/>
                      <a:pt x="8490" y="1241"/>
                      <a:pt x="8590" y="1227"/>
                    </a:cubicBezTo>
                    <a:lnTo>
                      <a:pt x="8713" y="1212"/>
                    </a:lnTo>
                    <a:cubicBezTo>
                      <a:pt x="8821" y="1198"/>
                      <a:pt x="8922" y="1183"/>
                      <a:pt x="9023" y="1162"/>
                    </a:cubicBezTo>
                    <a:lnTo>
                      <a:pt x="9110" y="1155"/>
                    </a:lnTo>
                    <a:cubicBezTo>
                      <a:pt x="9240" y="1133"/>
                      <a:pt x="9369" y="1104"/>
                      <a:pt x="9499" y="1082"/>
                    </a:cubicBezTo>
                    <a:lnTo>
                      <a:pt x="9521" y="1082"/>
                    </a:lnTo>
                    <a:lnTo>
                      <a:pt x="9564" y="1075"/>
                    </a:lnTo>
                    <a:cubicBezTo>
                      <a:pt x="9752" y="1039"/>
                      <a:pt x="9939" y="1003"/>
                      <a:pt x="10120" y="967"/>
                    </a:cubicBezTo>
                    <a:lnTo>
                      <a:pt x="10156" y="960"/>
                    </a:lnTo>
                    <a:cubicBezTo>
                      <a:pt x="10350" y="917"/>
                      <a:pt x="10538" y="873"/>
                      <a:pt x="10725" y="830"/>
                    </a:cubicBezTo>
                    <a:lnTo>
                      <a:pt x="10754" y="51"/>
                    </a:lnTo>
                    <a:lnTo>
                      <a:pt x="10754" y="51"/>
                    </a:lnTo>
                    <a:cubicBezTo>
                      <a:pt x="10574" y="87"/>
                      <a:pt x="10379" y="123"/>
                      <a:pt x="10192" y="166"/>
                    </a:cubicBezTo>
                    <a:lnTo>
                      <a:pt x="10156" y="174"/>
                    </a:lnTo>
                    <a:cubicBezTo>
                      <a:pt x="9968" y="217"/>
                      <a:pt x="9781" y="253"/>
                      <a:pt x="9593" y="282"/>
                    </a:cubicBezTo>
                    <a:lnTo>
                      <a:pt x="9535" y="296"/>
                    </a:lnTo>
                    <a:cubicBezTo>
                      <a:pt x="9405" y="318"/>
                      <a:pt x="9276" y="340"/>
                      <a:pt x="9146" y="361"/>
                    </a:cubicBezTo>
                    <a:cubicBezTo>
                      <a:pt x="9117" y="368"/>
                      <a:pt x="9088" y="368"/>
                      <a:pt x="9059" y="376"/>
                    </a:cubicBezTo>
                    <a:lnTo>
                      <a:pt x="8749" y="419"/>
                    </a:lnTo>
                    <a:lnTo>
                      <a:pt x="8627" y="440"/>
                    </a:lnTo>
                    <a:lnTo>
                      <a:pt x="8309" y="477"/>
                    </a:lnTo>
                    <a:lnTo>
                      <a:pt x="8223" y="491"/>
                    </a:lnTo>
                    <a:cubicBezTo>
                      <a:pt x="8093" y="505"/>
                      <a:pt x="7956" y="520"/>
                      <a:pt x="7826" y="534"/>
                    </a:cubicBezTo>
                    <a:lnTo>
                      <a:pt x="7696" y="541"/>
                    </a:lnTo>
                    <a:lnTo>
                      <a:pt x="7473" y="563"/>
                    </a:lnTo>
                    <a:lnTo>
                      <a:pt x="7328" y="578"/>
                    </a:lnTo>
                    <a:lnTo>
                      <a:pt x="7112" y="592"/>
                    </a:lnTo>
                    <a:lnTo>
                      <a:pt x="6968" y="599"/>
                    </a:lnTo>
                    <a:lnTo>
                      <a:pt x="6751" y="614"/>
                    </a:lnTo>
                    <a:lnTo>
                      <a:pt x="6607" y="628"/>
                    </a:lnTo>
                    <a:lnTo>
                      <a:pt x="6391" y="635"/>
                    </a:lnTo>
                    <a:lnTo>
                      <a:pt x="6239" y="642"/>
                    </a:lnTo>
                    <a:lnTo>
                      <a:pt x="4696" y="642"/>
                    </a:lnTo>
                    <a:lnTo>
                      <a:pt x="4515" y="635"/>
                    </a:lnTo>
                    <a:lnTo>
                      <a:pt x="4357" y="628"/>
                    </a:lnTo>
                    <a:lnTo>
                      <a:pt x="4176" y="614"/>
                    </a:lnTo>
                    <a:lnTo>
                      <a:pt x="4018" y="606"/>
                    </a:lnTo>
                    <a:lnTo>
                      <a:pt x="3838" y="592"/>
                    </a:lnTo>
                    <a:lnTo>
                      <a:pt x="3679" y="585"/>
                    </a:lnTo>
                    <a:lnTo>
                      <a:pt x="3499" y="570"/>
                    </a:lnTo>
                    <a:lnTo>
                      <a:pt x="3340" y="556"/>
                    </a:lnTo>
                    <a:lnTo>
                      <a:pt x="3160" y="534"/>
                    </a:lnTo>
                    <a:lnTo>
                      <a:pt x="3001" y="520"/>
                    </a:lnTo>
                    <a:lnTo>
                      <a:pt x="2821" y="498"/>
                    </a:lnTo>
                    <a:lnTo>
                      <a:pt x="2662" y="484"/>
                    </a:lnTo>
                    <a:lnTo>
                      <a:pt x="2482" y="462"/>
                    </a:lnTo>
                    <a:lnTo>
                      <a:pt x="2323" y="440"/>
                    </a:lnTo>
                    <a:lnTo>
                      <a:pt x="2150" y="412"/>
                    </a:lnTo>
                    <a:lnTo>
                      <a:pt x="1977" y="390"/>
                    </a:lnTo>
                    <a:lnTo>
                      <a:pt x="1811" y="361"/>
                    </a:lnTo>
                    <a:lnTo>
                      <a:pt x="1638" y="332"/>
                    </a:lnTo>
                    <a:lnTo>
                      <a:pt x="1472" y="303"/>
                    </a:lnTo>
                    <a:lnTo>
                      <a:pt x="1299" y="275"/>
                    </a:lnTo>
                    <a:lnTo>
                      <a:pt x="1133" y="239"/>
                    </a:lnTo>
                    <a:lnTo>
                      <a:pt x="960" y="210"/>
                    </a:lnTo>
                    <a:lnTo>
                      <a:pt x="816" y="174"/>
                    </a:lnTo>
                    <a:lnTo>
                      <a:pt x="541" y="116"/>
                    </a:lnTo>
                    <a:lnTo>
                      <a:pt x="419" y="87"/>
                    </a:lnTo>
                    <a:cubicBezTo>
                      <a:pt x="289" y="58"/>
                      <a:pt x="159" y="29"/>
                      <a:pt x="29"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56" name="Google Shape;8556;p50"/>
          <p:cNvGrpSpPr/>
          <p:nvPr/>
        </p:nvGrpSpPr>
        <p:grpSpPr>
          <a:xfrm rot="5400000">
            <a:off x="7811864" y="752915"/>
            <a:ext cx="87395" cy="517491"/>
            <a:chOff x="4427900" y="1369375"/>
            <a:chExt cx="77375" cy="458200"/>
          </a:xfrm>
        </p:grpSpPr>
        <p:grpSp>
          <p:nvGrpSpPr>
            <p:cNvPr id="8557" name="Google Shape;8557;p50"/>
            <p:cNvGrpSpPr/>
            <p:nvPr/>
          </p:nvGrpSpPr>
          <p:grpSpPr>
            <a:xfrm>
              <a:off x="4427900" y="1369375"/>
              <a:ext cx="36800" cy="458200"/>
              <a:chOff x="4427900" y="1369375"/>
              <a:chExt cx="36800" cy="458200"/>
            </a:xfrm>
          </p:grpSpPr>
          <p:sp>
            <p:nvSpPr>
              <p:cNvPr id="8558" name="Google Shape;8558;p50"/>
              <p:cNvSpPr/>
              <p:nvPr/>
            </p:nvSpPr>
            <p:spPr>
              <a:xfrm>
                <a:off x="4428250" y="1369375"/>
                <a:ext cx="2375" cy="458200"/>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50"/>
              <p:cNvSpPr/>
              <p:nvPr/>
            </p:nvSpPr>
            <p:spPr>
              <a:xfrm>
                <a:off x="4427900"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50"/>
              <p:cNvSpPr/>
              <p:nvPr/>
            </p:nvSpPr>
            <p:spPr>
              <a:xfrm>
                <a:off x="4428250"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50"/>
              <p:cNvSpPr/>
              <p:nvPr/>
            </p:nvSpPr>
            <p:spPr>
              <a:xfrm>
                <a:off x="4428250"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50"/>
              <p:cNvSpPr/>
              <p:nvPr/>
            </p:nvSpPr>
            <p:spPr>
              <a:xfrm>
                <a:off x="4428250"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50"/>
              <p:cNvSpPr/>
              <p:nvPr/>
            </p:nvSpPr>
            <p:spPr>
              <a:xfrm>
                <a:off x="4427900"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50"/>
              <p:cNvSpPr/>
              <p:nvPr/>
            </p:nvSpPr>
            <p:spPr>
              <a:xfrm>
                <a:off x="4428250"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50"/>
              <p:cNvSpPr/>
              <p:nvPr/>
            </p:nvSpPr>
            <p:spPr>
              <a:xfrm>
                <a:off x="4428250"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50"/>
              <p:cNvSpPr/>
              <p:nvPr/>
            </p:nvSpPr>
            <p:spPr>
              <a:xfrm>
                <a:off x="4427900"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50"/>
              <p:cNvSpPr/>
              <p:nvPr/>
            </p:nvSpPr>
            <p:spPr>
              <a:xfrm>
                <a:off x="4427900"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50"/>
              <p:cNvSpPr/>
              <p:nvPr/>
            </p:nvSpPr>
            <p:spPr>
              <a:xfrm>
                <a:off x="4428250"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50"/>
              <p:cNvSpPr/>
              <p:nvPr/>
            </p:nvSpPr>
            <p:spPr>
              <a:xfrm>
                <a:off x="4428250"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50"/>
              <p:cNvSpPr/>
              <p:nvPr/>
            </p:nvSpPr>
            <p:spPr>
              <a:xfrm>
                <a:off x="4427900"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50"/>
              <p:cNvSpPr/>
              <p:nvPr/>
            </p:nvSpPr>
            <p:spPr>
              <a:xfrm>
                <a:off x="4428250"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50"/>
              <p:cNvSpPr/>
              <p:nvPr/>
            </p:nvSpPr>
            <p:spPr>
              <a:xfrm>
                <a:off x="4428250"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50"/>
              <p:cNvSpPr/>
              <p:nvPr/>
            </p:nvSpPr>
            <p:spPr>
              <a:xfrm>
                <a:off x="4428250"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50"/>
              <p:cNvSpPr/>
              <p:nvPr/>
            </p:nvSpPr>
            <p:spPr>
              <a:xfrm>
                <a:off x="4427900"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50"/>
              <p:cNvSpPr/>
              <p:nvPr/>
            </p:nvSpPr>
            <p:spPr>
              <a:xfrm>
                <a:off x="4428250"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50"/>
              <p:cNvSpPr/>
              <p:nvPr/>
            </p:nvSpPr>
            <p:spPr>
              <a:xfrm>
                <a:off x="4428250"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50"/>
              <p:cNvSpPr/>
              <p:nvPr/>
            </p:nvSpPr>
            <p:spPr>
              <a:xfrm>
                <a:off x="4428250"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50"/>
              <p:cNvSpPr/>
              <p:nvPr/>
            </p:nvSpPr>
            <p:spPr>
              <a:xfrm>
                <a:off x="4427900"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50"/>
              <p:cNvSpPr/>
              <p:nvPr/>
            </p:nvSpPr>
            <p:spPr>
              <a:xfrm>
                <a:off x="4428250"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50"/>
              <p:cNvSpPr/>
              <p:nvPr/>
            </p:nvSpPr>
            <p:spPr>
              <a:xfrm>
                <a:off x="4428250"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50"/>
              <p:cNvSpPr/>
              <p:nvPr/>
            </p:nvSpPr>
            <p:spPr>
              <a:xfrm>
                <a:off x="4428250"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50"/>
              <p:cNvSpPr/>
              <p:nvPr/>
            </p:nvSpPr>
            <p:spPr>
              <a:xfrm>
                <a:off x="4427900"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50"/>
              <p:cNvSpPr/>
              <p:nvPr/>
            </p:nvSpPr>
            <p:spPr>
              <a:xfrm>
                <a:off x="4428250"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50"/>
              <p:cNvSpPr/>
              <p:nvPr/>
            </p:nvSpPr>
            <p:spPr>
              <a:xfrm>
                <a:off x="4428250"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50"/>
              <p:cNvSpPr/>
              <p:nvPr/>
            </p:nvSpPr>
            <p:spPr>
              <a:xfrm>
                <a:off x="4428250"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50"/>
              <p:cNvSpPr/>
              <p:nvPr/>
            </p:nvSpPr>
            <p:spPr>
              <a:xfrm>
                <a:off x="4427900"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50"/>
              <p:cNvSpPr/>
              <p:nvPr/>
            </p:nvSpPr>
            <p:spPr>
              <a:xfrm>
                <a:off x="4428250"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50"/>
              <p:cNvSpPr/>
              <p:nvPr/>
            </p:nvSpPr>
            <p:spPr>
              <a:xfrm>
                <a:off x="4428250"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50"/>
              <p:cNvSpPr/>
              <p:nvPr/>
            </p:nvSpPr>
            <p:spPr>
              <a:xfrm>
                <a:off x="4428250" y="1825400"/>
                <a:ext cx="17350" cy="2175"/>
              </a:xfrm>
              <a:custGeom>
                <a:rect b="b" l="l" r="r" t="t"/>
                <a:pathLst>
                  <a:path extrusionOk="0" h="87" w="694">
                    <a:moveTo>
                      <a:pt x="51" y="0"/>
                    </a:moveTo>
                    <a:cubicBezTo>
                      <a:pt x="22" y="0"/>
                      <a:pt x="1" y="22"/>
                      <a:pt x="1" y="43"/>
                    </a:cubicBezTo>
                    <a:cubicBezTo>
                      <a:pt x="1" y="65"/>
                      <a:pt x="22" y="87"/>
                      <a:pt x="51" y="87"/>
                    </a:cubicBezTo>
                    <a:lnTo>
                      <a:pt x="650" y="87"/>
                    </a:lnTo>
                    <a:cubicBezTo>
                      <a:pt x="672" y="87"/>
                      <a:pt x="693" y="65"/>
                      <a:pt x="693" y="43"/>
                    </a:cubicBezTo>
                    <a:cubicBezTo>
                      <a:pt x="693" y="22"/>
                      <a:pt x="672" y="0"/>
                      <a:pt x="65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50"/>
              <p:cNvSpPr/>
              <p:nvPr/>
            </p:nvSpPr>
            <p:spPr>
              <a:xfrm>
                <a:off x="4428250" y="1796900"/>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1" name="Google Shape;8591;p50"/>
            <p:cNvGrpSpPr/>
            <p:nvPr/>
          </p:nvGrpSpPr>
          <p:grpSpPr>
            <a:xfrm>
              <a:off x="4488850" y="1372625"/>
              <a:ext cx="16425" cy="169875"/>
              <a:chOff x="4488850" y="1372625"/>
              <a:chExt cx="16425" cy="169875"/>
            </a:xfrm>
          </p:grpSpPr>
          <p:sp>
            <p:nvSpPr>
              <p:cNvPr id="8592" name="Google Shape;8592;p50"/>
              <p:cNvSpPr/>
              <p:nvPr/>
            </p:nvSpPr>
            <p:spPr>
              <a:xfrm>
                <a:off x="4488850" y="1372625"/>
                <a:ext cx="16425" cy="16625"/>
              </a:xfrm>
              <a:custGeom>
                <a:rect b="b" l="l" r="r" t="t"/>
                <a:pathLst>
                  <a:path extrusionOk="0" h="665" w="657">
                    <a:moveTo>
                      <a:pt x="0" y="1"/>
                    </a:moveTo>
                    <a:lnTo>
                      <a:pt x="0" y="664"/>
                    </a:lnTo>
                    <a:lnTo>
                      <a:pt x="657" y="664"/>
                    </a:lnTo>
                    <a:lnTo>
                      <a:pt x="657" y="1"/>
                    </a:lnTo>
                    <a:close/>
                  </a:path>
                </a:pathLst>
              </a:custGeom>
              <a:solidFill>
                <a:srgbClr val="1D26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50"/>
              <p:cNvSpPr/>
              <p:nvPr/>
            </p:nvSpPr>
            <p:spPr>
              <a:xfrm>
                <a:off x="4488850" y="1398225"/>
                <a:ext cx="16425" cy="16625"/>
              </a:xfrm>
              <a:custGeom>
                <a:rect b="b" l="l" r="r" t="t"/>
                <a:pathLst>
                  <a:path extrusionOk="0" h="665" w="657">
                    <a:moveTo>
                      <a:pt x="0" y="1"/>
                    </a:moveTo>
                    <a:lnTo>
                      <a:pt x="0" y="664"/>
                    </a:lnTo>
                    <a:lnTo>
                      <a:pt x="657" y="664"/>
                    </a:lnTo>
                    <a:lnTo>
                      <a:pt x="657"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50"/>
              <p:cNvSpPr/>
              <p:nvPr/>
            </p:nvSpPr>
            <p:spPr>
              <a:xfrm>
                <a:off x="4488850" y="1423825"/>
                <a:ext cx="16425" cy="16625"/>
              </a:xfrm>
              <a:custGeom>
                <a:rect b="b" l="l" r="r" t="t"/>
                <a:pathLst>
                  <a:path extrusionOk="0" h="665" w="657">
                    <a:moveTo>
                      <a:pt x="0" y="1"/>
                    </a:moveTo>
                    <a:lnTo>
                      <a:pt x="0" y="664"/>
                    </a:lnTo>
                    <a:lnTo>
                      <a:pt x="657" y="664"/>
                    </a:lnTo>
                    <a:lnTo>
                      <a:pt x="6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50"/>
              <p:cNvSpPr/>
              <p:nvPr/>
            </p:nvSpPr>
            <p:spPr>
              <a:xfrm>
                <a:off x="4488850" y="1449450"/>
                <a:ext cx="16425" cy="16425"/>
              </a:xfrm>
              <a:custGeom>
                <a:rect b="b" l="l" r="r" t="t"/>
                <a:pathLst>
                  <a:path extrusionOk="0" h="657" w="657">
                    <a:moveTo>
                      <a:pt x="0" y="0"/>
                    </a:moveTo>
                    <a:lnTo>
                      <a:pt x="0" y="656"/>
                    </a:lnTo>
                    <a:lnTo>
                      <a:pt x="657" y="656"/>
                    </a:lnTo>
                    <a:lnTo>
                      <a:pt x="65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50"/>
              <p:cNvSpPr/>
              <p:nvPr/>
            </p:nvSpPr>
            <p:spPr>
              <a:xfrm>
                <a:off x="4488850" y="1474875"/>
                <a:ext cx="16425" cy="16600"/>
              </a:xfrm>
              <a:custGeom>
                <a:rect b="b" l="l" r="r" t="t"/>
                <a:pathLst>
                  <a:path extrusionOk="0" h="664" w="657">
                    <a:moveTo>
                      <a:pt x="0" y="0"/>
                    </a:moveTo>
                    <a:lnTo>
                      <a:pt x="0" y="664"/>
                    </a:lnTo>
                    <a:lnTo>
                      <a:pt x="657" y="664"/>
                    </a:lnTo>
                    <a:lnTo>
                      <a:pt x="657"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50"/>
              <p:cNvSpPr/>
              <p:nvPr/>
            </p:nvSpPr>
            <p:spPr>
              <a:xfrm>
                <a:off x="4488850" y="1500475"/>
                <a:ext cx="16425" cy="16600"/>
              </a:xfrm>
              <a:custGeom>
                <a:rect b="b" l="l" r="r" t="t"/>
                <a:pathLst>
                  <a:path extrusionOk="0" h="664" w="657">
                    <a:moveTo>
                      <a:pt x="0" y="0"/>
                    </a:moveTo>
                    <a:lnTo>
                      <a:pt x="0" y="664"/>
                    </a:lnTo>
                    <a:lnTo>
                      <a:pt x="657" y="664"/>
                    </a:lnTo>
                    <a:lnTo>
                      <a:pt x="65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50"/>
              <p:cNvSpPr/>
              <p:nvPr/>
            </p:nvSpPr>
            <p:spPr>
              <a:xfrm>
                <a:off x="4488850" y="1526075"/>
                <a:ext cx="16425" cy="16425"/>
              </a:xfrm>
              <a:custGeom>
                <a:rect b="b" l="l" r="r" t="t"/>
                <a:pathLst>
                  <a:path extrusionOk="0" h="657" w="657">
                    <a:moveTo>
                      <a:pt x="0" y="0"/>
                    </a:moveTo>
                    <a:lnTo>
                      <a:pt x="0" y="657"/>
                    </a:lnTo>
                    <a:lnTo>
                      <a:pt x="657" y="657"/>
                    </a:lnTo>
                    <a:lnTo>
                      <a:pt x="657" y="0"/>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99" name="Google Shape;8599;p50"/>
          <p:cNvGrpSpPr/>
          <p:nvPr/>
        </p:nvGrpSpPr>
        <p:grpSpPr>
          <a:xfrm>
            <a:off x="4553653" y="1403110"/>
            <a:ext cx="287997" cy="219067"/>
            <a:chOff x="5023100" y="253750"/>
            <a:chExt cx="255000" cy="193950"/>
          </a:xfrm>
        </p:grpSpPr>
        <p:sp>
          <p:nvSpPr>
            <p:cNvPr id="8600" name="Google Shape;8600;p50"/>
            <p:cNvSpPr/>
            <p:nvPr/>
          </p:nvSpPr>
          <p:spPr>
            <a:xfrm>
              <a:off x="5023100" y="253750"/>
              <a:ext cx="255000" cy="193950"/>
            </a:xfrm>
            <a:custGeom>
              <a:rect b="b" l="l" r="r" t="t"/>
              <a:pathLst>
                <a:path extrusionOk="0" h="7758" w="10200">
                  <a:moveTo>
                    <a:pt x="5093" y="1"/>
                  </a:moveTo>
                  <a:cubicBezTo>
                    <a:pt x="3789" y="1"/>
                    <a:pt x="2486" y="287"/>
                    <a:pt x="1494" y="861"/>
                  </a:cubicBezTo>
                  <a:cubicBezTo>
                    <a:pt x="499" y="1438"/>
                    <a:pt x="1" y="2188"/>
                    <a:pt x="1" y="2945"/>
                  </a:cubicBezTo>
                  <a:lnTo>
                    <a:pt x="1" y="4957"/>
                  </a:lnTo>
                  <a:lnTo>
                    <a:pt x="8" y="4957"/>
                  </a:lnTo>
                  <a:cubicBezTo>
                    <a:pt x="66" y="5664"/>
                    <a:pt x="563" y="6357"/>
                    <a:pt x="1494" y="6898"/>
                  </a:cubicBezTo>
                  <a:cubicBezTo>
                    <a:pt x="2489" y="7471"/>
                    <a:pt x="3793" y="7758"/>
                    <a:pt x="5096" y="7758"/>
                  </a:cubicBezTo>
                  <a:cubicBezTo>
                    <a:pt x="6400" y="7758"/>
                    <a:pt x="7704" y="7471"/>
                    <a:pt x="8699" y="6898"/>
                  </a:cubicBezTo>
                  <a:cubicBezTo>
                    <a:pt x="9687" y="6321"/>
                    <a:pt x="10192" y="5570"/>
                    <a:pt x="10192" y="4813"/>
                  </a:cubicBezTo>
                  <a:lnTo>
                    <a:pt x="10199" y="4813"/>
                  </a:lnTo>
                  <a:lnTo>
                    <a:pt x="10199" y="2945"/>
                  </a:lnTo>
                  <a:lnTo>
                    <a:pt x="10185" y="2945"/>
                  </a:lnTo>
                  <a:cubicBezTo>
                    <a:pt x="10185" y="2188"/>
                    <a:pt x="9687" y="1438"/>
                    <a:pt x="8692" y="861"/>
                  </a:cubicBezTo>
                  <a:cubicBezTo>
                    <a:pt x="7700" y="287"/>
                    <a:pt x="6396" y="1"/>
                    <a:pt x="5093" y="1"/>
                  </a:cubicBezTo>
                  <a:close/>
                </a:path>
              </a:pathLst>
            </a:custGeom>
            <a:solidFill>
              <a:srgbClr val="1D26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50"/>
            <p:cNvSpPr/>
            <p:nvPr/>
          </p:nvSpPr>
          <p:spPr>
            <a:xfrm>
              <a:off x="5023100" y="253800"/>
              <a:ext cx="254625" cy="147150"/>
            </a:xfrm>
            <a:custGeom>
              <a:rect b="b" l="l" r="r" t="t"/>
              <a:pathLst>
                <a:path extrusionOk="0" h="5886" w="10185">
                  <a:moveTo>
                    <a:pt x="5093" y="0"/>
                  </a:moveTo>
                  <a:cubicBezTo>
                    <a:pt x="2280" y="0"/>
                    <a:pt x="1" y="1320"/>
                    <a:pt x="1" y="2943"/>
                  </a:cubicBezTo>
                  <a:cubicBezTo>
                    <a:pt x="1" y="4566"/>
                    <a:pt x="2280" y="5886"/>
                    <a:pt x="5093" y="5886"/>
                  </a:cubicBezTo>
                  <a:cubicBezTo>
                    <a:pt x="7906" y="5886"/>
                    <a:pt x="10185" y="4566"/>
                    <a:pt x="10185" y="2943"/>
                  </a:cubicBezTo>
                  <a:cubicBezTo>
                    <a:pt x="10185" y="1320"/>
                    <a:pt x="7906" y="0"/>
                    <a:pt x="5093"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50"/>
            <p:cNvSpPr/>
            <p:nvPr/>
          </p:nvSpPr>
          <p:spPr>
            <a:xfrm>
              <a:off x="5045475" y="266950"/>
              <a:ext cx="209725" cy="121200"/>
            </a:xfrm>
            <a:custGeom>
              <a:rect b="b" l="l" r="r" t="t"/>
              <a:pathLst>
                <a:path extrusionOk="0" h="4848" w="8389">
                  <a:moveTo>
                    <a:pt x="4191" y="1"/>
                  </a:moveTo>
                  <a:cubicBezTo>
                    <a:pt x="1875" y="1"/>
                    <a:pt x="0" y="1090"/>
                    <a:pt x="0" y="2424"/>
                  </a:cubicBezTo>
                  <a:cubicBezTo>
                    <a:pt x="0" y="3759"/>
                    <a:pt x="1875" y="4848"/>
                    <a:pt x="4191" y="4848"/>
                  </a:cubicBezTo>
                  <a:cubicBezTo>
                    <a:pt x="6513" y="4848"/>
                    <a:pt x="8388" y="3759"/>
                    <a:pt x="8388" y="2424"/>
                  </a:cubicBezTo>
                  <a:cubicBezTo>
                    <a:pt x="8388" y="1090"/>
                    <a:pt x="6513" y="1"/>
                    <a:pt x="41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50"/>
            <p:cNvSpPr/>
            <p:nvPr/>
          </p:nvSpPr>
          <p:spPr>
            <a:xfrm>
              <a:off x="5072325" y="282825"/>
              <a:ext cx="155650" cy="90000"/>
            </a:xfrm>
            <a:custGeom>
              <a:rect b="b" l="l" r="r" t="t"/>
              <a:pathLst>
                <a:path extrusionOk="0" h="3600" w="6226">
                  <a:moveTo>
                    <a:pt x="3117" y="1"/>
                  </a:moveTo>
                  <a:cubicBezTo>
                    <a:pt x="1393" y="1"/>
                    <a:pt x="1" y="808"/>
                    <a:pt x="1" y="1797"/>
                  </a:cubicBezTo>
                  <a:cubicBezTo>
                    <a:pt x="1" y="2792"/>
                    <a:pt x="1393" y="3600"/>
                    <a:pt x="3117" y="3600"/>
                  </a:cubicBezTo>
                  <a:cubicBezTo>
                    <a:pt x="4833" y="3600"/>
                    <a:pt x="6225" y="2792"/>
                    <a:pt x="6225" y="1797"/>
                  </a:cubicBezTo>
                  <a:cubicBezTo>
                    <a:pt x="6225" y="808"/>
                    <a:pt x="4833" y="1"/>
                    <a:pt x="3117"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50"/>
            <p:cNvSpPr/>
            <p:nvPr/>
          </p:nvSpPr>
          <p:spPr>
            <a:xfrm>
              <a:off x="5090725" y="296850"/>
              <a:ext cx="118500" cy="62325"/>
            </a:xfrm>
            <a:custGeom>
              <a:rect b="b" l="l" r="r" t="t"/>
              <a:pathLst>
                <a:path extrusionOk="0" h="2493" w="4740">
                  <a:moveTo>
                    <a:pt x="2370" y="0"/>
                  </a:moveTo>
                  <a:cubicBezTo>
                    <a:pt x="1818" y="0"/>
                    <a:pt x="1266" y="121"/>
                    <a:pt x="844" y="363"/>
                  </a:cubicBezTo>
                  <a:cubicBezTo>
                    <a:pt x="1" y="853"/>
                    <a:pt x="1" y="1639"/>
                    <a:pt x="844" y="2130"/>
                  </a:cubicBezTo>
                  <a:cubicBezTo>
                    <a:pt x="1266" y="2372"/>
                    <a:pt x="1818" y="2492"/>
                    <a:pt x="2370" y="2492"/>
                  </a:cubicBezTo>
                  <a:cubicBezTo>
                    <a:pt x="2922" y="2492"/>
                    <a:pt x="3473" y="2372"/>
                    <a:pt x="3895" y="2130"/>
                  </a:cubicBezTo>
                  <a:cubicBezTo>
                    <a:pt x="4739" y="1639"/>
                    <a:pt x="4739" y="853"/>
                    <a:pt x="3895" y="363"/>
                  </a:cubicBezTo>
                  <a:cubicBezTo>
                    <a:pt x="3473" y="121"/>
                    <a:pt x="2922" y="0"/>
                    <a:pt x="237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50"/>
            <p:cNvSpPr/>
            <p:nvPr/>
          </p:nvSpPr>
          <p:spPr>
            <a:xfrm>
              <a:off x="5121025" y="311675"/>
              <a:ext cx="57725" cy="33200"/>
            </a:xfrm>
            <a:custGeom>
              <a:rect b="b" l="l" r="r" t="t"/>
              <a:pathLst>
                <a:path extrusionOk="0" h="1328" w="2309">
                  <a:moveTo>
                    <a:pt x="1154" y="1"/>
                  </a:moveTo>
                  <a:cubicBezTo>
                    <a:pt x="519" y="1"/>
                    <a:pt x="0" y="296"/>
                    <a:pt x="0" y="664"/>
                  </a:cubicBezTo>
                  <a:cubicBezTo>
                    <a:pt x="0" y="1032"/>
                    <a:pt x="519" y="1328"/>
                    <a:pt x="1154" y="1328"/>
                  </a:cubicBezTo>
                  <a:cubicBezTo>
                    <a:pt x="1789" y="1328"/>
                    <a:pt x="2308" y="1032"/>
                    <a:pt x="2308" y="664"/>
                  </a:cubicBezTo>
                  <a:cubicBezTo>
                    <a:pt x="2308" y="296"/>
                    <a:pt x="1789" y="1"/>
                    <a:pt x="115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6" name="Google Shape;8606;p50"/>
          <p:cNvGrpSpPr/>
          <p:nvPr/>
        </p:nvGrpSpPr>
        <p:grpSpPr>
          <a:xfrm>
            <a:off x="4501765" y="1029060"/>
            <a:ext cx="163961" cy="243605"/>
            <a:chOff x="3431675" y="243350"/>
            <a:chExt cx="145175" cy="215675"/>
          </a:xfrm>
        </p:grpSpPr>
        <p:sp>
          <p:nvSpPr>
            <p:cNvPr id="8607" name="Google Shape;8607;p50"/>
            <p:cNvSpPr/>
            <p:nvPr/>
          </p:nvSpPr>
          <p:spPr>
            <a:xfrm>
              <a:off x="3519500" y="424200"/>
              <a:ext cx="57350" cy="34825"/>
            </a:xfrm>
            <a:custGeom>
              <a:rect b="b" l="l" r="r" t="t"/>
              <a:pathLst>
                <a:path extrusionOk="0" h="1393" w="2294">
                  <a:moveTo>
                    <a:pt x="51" y="0"/>
                  </a:moveTo>
                  <a:lnTo>
                    <a:pt x="0" y="29"/>
                  </a:lnTo>
                  <a:lnTo>
                    <a:pt x="974" y="635"/>
                  </a:lnTo>
                  <a:lnTo>
                    <a:pt x="2294" y="1392"/>
                  </a:lnTo>
                  <a:lnTo>
                    <a:pt x="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50"/>
            <p:cNvSpPr/>
            <p:nvPr/>
          </p:nvSpPr>
          <p:spPr>
            <a:xfrm>
              <a:off x="3464675" y="262275"/>
              <a:ext cx="112175" cy="196750"/>
            </a:xfrm>
            <a:custGeom>
              <a:rect b="b" l="l" r="r" t="t"/>
              <a:pathLst>
                <a:path extrusionOk="0" h="7870" w="4487">
                  <a:moveTo>
                    <a:pt x="4487" y="0"/>
                  </a:moveTo>
                  <a:lnTo>
                    <a:pt x="1" y="2590"/>
                  </a:lnTo>
                  <a:lnTo>
                    <a:pt x="1" y="7775"/>
                  </a:lnTo>
                  <a:lnTo>
                    <a:pt x="2244" y="6477"/>
                  </a:lnTo>
                  <a:lnTo>
                    <a:pt x="4487" y="7869"/>
                  </a:lnTo>
                  <a:lnTo>
                    <a:pt x="4487" y="5179"/>
                  </a:lnTo>
                  <a:lnTo>
                    <a:pt x="448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50"/>
            <p:cNvSpPr/>
            <p:nvPr/>
          </p:nvSpPr>
          <p:spPr>
            <a:xfrm>
              <a:off x="3431675" y="308075"/>
              <a:ext cx="33025" cy="148600"/>
            </a:xfrm>
            <a:custGeom>
              <a:rect b="b" l="l" r="r" t="t"/>
              <a:pathLst>
                <a:path extrusionOk="0" h="5944" w="1321">
                  <a:moveTo>
                    <a:pt x="1" y="0"/>
                  </a:moveTo>
                  <a:lnTo>
                    <a:pt x="1" y="5186"/>
                  </a:lnTo>
                  <a:lnTo>
                    <a:pt x="1321" y="5943"/>
                  </a:lnTo>
                  <a:lnTo>
                    <a:pt x="1321" y="758"/>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50"/>
            <p:cNvSpPr/>
            <p:nvPr/>
          </p:nvSpPr>
          <p:spPr>
            <a:xfrm>
              <a:off x="3431675" y="243350"/>
              <a:ext cx="145175" cy="83675"/>
            </a:xfrm>
            <a:custGeom>
              <a:rect b="b" l="l" r="r" t="t"/>
              <a:pathLst>
                <a:path extrusionOk="0" h="3347" w="5807">
                  <a:moveTo>
                    <a:pt x="4487" y="0"/>
                  </a:moveTo>
                  <a:lnTo>
                    <a:pt x="1" y="2589"/>
                  </a:lnTo>
                  <a:lnTo>
                    <a:pt x="1321" y="3347"/>
                  </a:lnTo>
                  <a:lnTo>
                    <a:pt x="5807" y="757"/>
                  </a:lnTo>
                  <a:lnTo>
                    <a:pt x="4487"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1" name="Google Shape;8611;p50"/>
          <p:cNvGrpSpPr/>
          <p:nvPr/>
        </p:nvGrpSpPr>
        <p:grpSpPr>
          <a:xfrm>
            <a:off x="5009043" y="1043517"/>
            <a:ext cx="201428" cy="220987"/>
            <a:chOff x="3782200" y="256150"/>
            <a:chExt cx="178350" cy="195650"/>
          </a:xfrm>
        </p:grpSpPr>
        <p:sp>
          <p:nvSpPr>
            <p:cNvPr id="8612" name="Google Shape;8612;p50"/>
            <p:cNvSpPr/>
            <p:nvPr/>
          </p:nvSpPr>
          <p:spPr>
            <a:xfrm>
              <a:off x="3791950" y="256150"/>
              <a:ext cx="154900" cy="142100"/>
            </a:xfrm>
            <a:custGeom>
              <a:rect b="b" l="l" r="r" t="t"/>
              <a:pathLst>
                <a:path extrusionOk="0" h="5684" w="6196">
                  <a:moveTo>
                    <a:pt x="4273" y="1"/>
                  </a:moveTo>
                  <a:cubicBezTo>
                    <a:pt x="4075" y="1"/>
                    <a:pt x="3877" y="51"/>
                    <a:pt x="3700" y="152"/>
                  </a:cubicBezTo>
                  <a:lnTo>
                    <a:pt x="1277" y="1551"/>
                  </a:lnTo>
                  <a:cubicBezTo>
                    <a:pt x="736" y="1868"/>
                    <a:pt x="289" y="2330"/>
                    <a:pt x="0" y="2885"/>
                  </a:cubicBezTo>
                  <a:lnTo>
                    <a:pt x="5417" y="5684"/>
                  </a:lnTo>
                  <a:lnTo>
                    <a:pt x="5417" y="4349"/>
                  </a:lnTo>
                  <a:lnTo>
                    <a:pt x="5417" y="1154"/>
                  </a:lnTo>
                  <a:lnTo>
                    <a:pt x="5871" y="1176"/>
                  </a:lnTo>
                  <a:lnTo>
                    <a:pt x="6196" y="967"/>
                  </a:lnTo>
                  <a:lnTo>
                    <a:pt x="4890" y="181"/>
                  </a:lnTo>
                  <a:cubicBezTo>
                    <a:pt x="4703" y="60"/>
                    <a:pt x="4488" y="1"/>
                    <a:pt x="4273"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50"/>
            <p:cNvSpPr/>
            <p:nvPr/>
          </p:nvSpPr>
          <p:spPr>
            <a:xfrm>
              <a:off x="3782200" y="328275"/>
              <a:ext cx="178350" cy="123525"/>
            </a:xfrm>
            <a:custGeom>
              <a:rect b="b" l="l" r="r" t="t"/>
              <a:pathLst>
                <a:path extrusionOk="0" h="4941" w="7134">
                  <a:moveTo>
                    <a:pt x="390" y="0"/>
                  </a:moveTo>
                  <a:cubicBezTo>
                    <a:pt x="131" y="483"/>
                    <a:pt x="1" y="1017"/>
                    <a:pt x="1" y="1558"/>
                  </a:cubicBezTo>
                  <a:lnTo>
                    <a:pt x="1" y="2827"/>
                  </a:lnTo>
                  <a:cubicBezTo>
                    <a:pt x="1" y="3231"/>
                    <a:pt x="210" y="3599"/>
                    <a:pt x="549" y="3808"/>
                  </a:cubicBezTo>
                  <a:lnTo>
                    <a:pt x="571" y="3823"/>
                  </a:lnTo>
                  <a:lnTo>
                    <a:pt x="1840" y="4580"/>
                  </a:lnTo>
                  <a:lnTo>
                    <a:pt x="2128" y="3967"/>
                  </a:lnTo>
                  <a:lnTo>
                    <a:pt x="1999" y="3664"/>
                  </a:lnTo>
                  <a:lnTo>
                    <a:pt x="3564" y="2763"/>
                  </a:lnTo>
                  <a:lnTo>
                    <a:pt x="5807" y="4147"/>
                  </a:lnTo>
                  <a:lnTo>
                    <a:pt x="7134" y="4941"/>
                  </a:lnTo>
                  <a:lnTo>
                    <a:pt x="5836" y="3159"/>
                  </a:lnTo>
                  <a:lnTo>
                    <a:pt x="5807" y="3159"/>
                  </a:lnTo>
                  <a:lnTo>
                    <a:pt x="5807" y="2791"/>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50"/>
            <p:cNvSpPr/>
            <p:nvPr/>
          </p:nvSpPr>
          <p:spPr>
            <a:xfrm>
              <a:off x="3815200" y="276075"/>
              <a:ext cx="145175" cy="175725"/>
            </a:xfrm>
            <a:custGeom>
              <a:rect b="b" l="l" r="r" t="t"/>
              <a:pathLst>
                <a:path extrusionOk="0" h="7029" w="5807">
                  <a:moveTo>
                    <a:pt x="4665" y="0"/>
                  </a:moveTo>
                  <a:cubicBezTo>
                    <a:pt x="4475" y="0"/>
                    <a:pt x="4281" y="49"/>
                    <a:pt x="4097" y="155"/>
                  </a:cubicBezTo>
                  <a:lnTo>
                    <a:pt x="1667" y="1547"/>
                  </a:lnTo>
                  <a:cubicBezTo>
                    <a:pt x="635" y="2146"/>
                    <a:pt x="1" y="3242"/>
                    <a:pt x="1" y="4432"/>
                  </a:cubicBezTo>
                  <a:lnTo>
                    <a:pt x="1" y="5716"/>
                  </a:lnTo>
                  <a:cubicBezTo>
                    <a:pt x="1" y="6383"/>
                    <a:pt x="548" y="6859"/>
                    <a:pt x="1145" y="6859"/>
                  </a:cubicBezTo>
                  <a:cubicBezTo>
                    <a:pt x="1336" y="6859"/>
                    <a:pt x="1532" y="6811"/>
                    <a:pt x="1717" y="6704"/>
                  </a:cubicBezTo>
                  <a:lnTo>
                    <a:pt x="3571" y="5637"/>
                  </a:lnTo>
                  <a:lnTo>
                    <a:pt x="5807" y="7029"/>
                  </a:lnTo>
                  <a:lnTo>
                    <a:pt x="5807" y="1143"/>
                  </a:lnTo>
                  <a:cubicBezTo>
                    <a:pt x="5807" y="476"/>
                    <a:pt x="5260" y="0"/>
                    <a:pt x="4665"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5" name="Google Shape;8615;p50"/>
          <p:cNvGrpSpPr/>
          <p:nvPr/>
        </p:nvGrpSpPr>
        <p:grpSpPr>
          <a:xfrm>
            <a:off x="5981017" y="1451330"/>
            <a:ext cx="191857" cy="207037"/>
            <a:chOff x="3189900" y="762150"/>
            <a:chExt cx="169875" cy="183300"/>
          </a:xfrm>
        </p:grpSpPr>
        <p:grpSp>
          <p:nvGrpSpPr>
            <p:cNvPr id="8616" name="Google Shape;8616;p50"/>
            <p:cNvGrpSpPr/>
            <p:nvPr/>
          </p:nvGrpSpPr>
          <p:grpSpPr>
            <a:xfrm>
              <a:off x="3192775" y="894450"/>
              <a:ext cx="164100" cy="51000"/>
              <a:chOff x="3192775" y="894450"/>
              <a:chExt cx="164100" cy="51000"/>
            </a:xfrm>
          </p:grpSpPr>
          <p:sp>
            <p:nvSpPr>
              <p:cNvPr id="8617" name="Google Shape;8617;p50"/>
              <p:cNvSpPr/>
              <p:nvPr/>
            </p:nvSpPr>
            <p:spPr>
              <a:xfrm>
                <a:off x="3192775" y="894450"/>
                <a:ext cx="164100" cy="51000"/>
              </a:xfrm>
              <a:custGeom>
                <a:rect b="b" l="l" r="r" t="t"/>
                <a:pathLst>
                  <a:path extrusionOk="0" h="2040" w="6564">
                    <a:moveTo>
                      <a:pt x="0" y="0"/>
                    </a:moveTo>
                    <a:lnTo>
                      <a:pt x="0" y="145"/>
                    </a:lnTo>
                    <a:cubicBezTo>
                      <a:pt x="8" y="289"/>
                      <a:pt x="94" y="419"/>
                      <a:pt x="231" y="483"/>
                    </a:cubicBezTo>
                    <a:lnTo>
                      <a:pt x="2575" y="1897"/>
                    </a:lnTo>
                    <a:cubicBezTo>
                      <a:pt x="2735" y="1992"/>
                      <a:pt x="2953" y="2039"/>
                      <a:pt x="3182" y="2039"/>
                    </a:cubicBezTo>
                    <a:cubicBezTo>
                      <a:pt x="3440" y="2039"/>
                      <a:pt x="3710" y="1979"/>
                      <a:pt x="3924" y="1861"/>
                    </a:cubicBezTo>
                    <a:lnTo>
                      <a:pt x="6225" y="570"/>
                    </a:lnTo>
                    <a:cubicBezTo>
                      <a:pt x="6434" y="455"/>
                      <a:pt x="6549" y="303"/>
                      <a:pt x="6564" y="159"/>
                    </a:cubicBezTo>
                    <a:lnTo>
                      <a:pt x="6564"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50"/>
              <p:cNvSpPr/>
              <p:nvPr/>
            </p:nvSpPr>
            <p:spPr>
              <a:xfrm>
                <a:off x="3259850" y="894450"/>
                <a:ext cx="25800" cy="50875"/>
              </a:xfrm>
              <a:custGeom>
                <a:rect b="b" l="l" r="r" t="t"/>
                <a:pathLst>
                  <a:path extrusionOk="0" h="2035" w="1032">
                    <a:moveTo>
                      <a:pt x="0" y="0"/>
                    </a:moveTo>
                    <a:lnTo>
                      <a:pt x="0" y="1948"/>
                    </a:lnTo>
                    <a:cubicBezTo>
                      <a:pt x="166" y="2005"/>
                      <a:pt x="341" y="2034"/>
                      <a:pt x="516" y="2034"/>
                    </a:cubicBezTo>
                    <a:cubicBezTo>
                      <a:pt x="691" y="2034"/>
                      <a:pt x="866" y="2005"/>
                      <a:pt x="1032" y="1948"/>
                    </a:cubicBezTo>
                    <a:lnTo>
                      <a:pt x="10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9" name="Google Shape;8619;p50"/>
            <p:cNvGrpSpPr/>
            <p:nvPr/>
          </p:nvGrpSpPr>
          <p:grpSpPr>
            <a:xfrm>
              <a:off x="3192775" y="862421"/>
              <a:ext cx="164100" cy="34915"/>
              <a:chOff x="3192775" y="867225"/>
              <a:chExt cx="164100" cy="25450"/>
            </a:xfrm>
          </p:grpSpPr>
          <p:sp>
            <p:nvSpPr>
              <p:cNvPr id="8620" name="Google Shape;8620;p50"/>
              <p:cNvSpPr/>
              <p:nvPr/>
            </p:nvSpPr>
            <p:spPr>
              <a:xfrm>
                <a:off x="3192775" y="867225"/>
                <a:ext cx="164100" cy="25450"/>
              </a:xfrm>
              <a:custGeom>
                <a:rect b="b" l="l" r="r" t="t"/>
                <a:pathLst>
                  <a:path extrusionOk="0" h="1018" w="6564">
                    <a:moveTo>
                      <a:pt x="0" y="0"/>
                    </a:moveTo>
                    <a:lnTo>
                      <a:pt x="0" y="1017"/>
                    </a:lnTo>
                    <a:lnTo>
                      <a:pt x="6564" y="1017"/>
                    </a:lnTo>
                    <a:lnTo>
                      <a:pt x="6564"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50"/>
              <p:cNvSpPr/>
              <p:nvPr/>
            </p:nvSpPr>
            <p:spPr>
              <a:xfrm>
                <a:off x="3259850" y="867225"/>
                <a:ext cx="25800" cy="25450"/>
              </a:xfrm>
              <a:custGeom>
                <a:rect b="b" l="l" r="r" t="t"/>
                <a:pathLst>
                  <a:path extrusionOk="0" h="1018" w="1032">
                    <a:moveTo>
                      <a:pt x="0" y="0"/>
                    </a:moveTo>
                    <a:lnTo>
                      <a:pt x="0" y="1017"/>
                    </a:lnTo>
                    <a:lnTo>
                      <a:pt x="1032" y="1017"/>
                    </a:lnTo>
                    <a:lnTo>
                      <a:pt x="10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2" name="Google Shape;8622;p50"/>
            <p:cNvGrpSpPr/>
            <p:nvPr/>
          </p:nvGrpSpPr>
          <p:grpSpPr>
            <a:xfrm>
              <a:off x="3189900" y="762150"/>
              <a:ext cx="169875" cy="102375"/>
              <a:chOff x="3189900" y="762150"/>
              <a:chExt cx="169875" cy="102375"/>
            </a:xfrm>
          </p:grpSpPr>
          <p:sp>
            <p:nvSpPr>
              <p:cNvPr id="8623" name="Google Shape;8623;p50"/>
              <p:cNvSpPr/>
              <p:nvPr/>
            </p:nvSpPr>
            <p:spPr>
              <a:xfrm>
                <a:off x="3192775" y="762150"/>
                <a:ext cx="164100" cy="102375"/>
              </a:xfrm>
              <a:custGeom>
                <a:rect b="b" l="l" r="r" t="t"/>
                <a:pathLst>
                  <a:path extrusionOk="0" h="4095" w="6564">
                    <a:moveTo>
                      <a:pt x="3326" y="0"/>
                    </a:moveTo>
                    <a:cubicBezTo>
                      <a:pt x="3067" y="0"/>
                      <a:pt x="2796" y="60"/>
                      <a:pt x="2583" y="179"/>
                    </a:cubicBezTo>
                    <a:lnTo>
                      <a:pt x="339" y="1434"/>
                    </a:lnTo>
                    <a:cubicBezTo>
                      <a:pt x="116" y="1556"/>
                      <a:pt x="0" y="1715"/>
                      <a:pt x="0" y="1866"/>
                    </a:cubicBezTo>
                    <a:lnTo>
                      <a:pt x="0" y="4095"/>
                    </a:lnTo>
                    <a:lnTo>
                      <a:pt x="6564" y="4095"/>
                    </a:lnTo>
                    <a:lnTo>
                      <a:pt x="6564" y="1924"/>
                    </a:lnTo>
                    <a:cubicBezTo>
                      <a:pt x="6557" y="1780"/>
                      <a:pt x="6470" y="1643"/>
                      <a:pt x="6333" y="1578"/>
                    </a:cubicBezTo>
                    <a:lnTo>
                      <a:pt x="3938" y="143"/>
                    </a:lnTo>
                    <a:cubicBezTo>
                      <a:pt x="3776" y="48"/>
                      <a:pt x="3555" y="0"/>
                      <a:pt x="332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50"/>
              <p:cNvSpPr/>
              <p:nvPr/>
            </p:nvSpPr>
            <p:spPr>
              <a:xfrm>
                <a:off x="3259850" y="788950"/>
                <a:ext cx="25800" cy="75575"/>
              </a:xfrm>
              <a:custGeom>
                <a:rect b="b" l="l" r="r" t="t"/>
                <a:pathLst>
                  <a:path extrusionOk="0" h="3023" w="1032">
                    <a:moveTo>
                      <a:pt x="0" y="1"/>
                    </a:moveTo>
                    <a:lnTo>
                      <a:pt x="0" y="3023"/>
                    </a:lnTo>
                    <a:lnTo>
                      <a:pt x="1032" y="3023"/>
                    </a:lnTo>
                    <a:lnTo>
                      <a:pt x="1032" y="15"/>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50"/>
              <p:cNvSpPr/>
              <p:nvPr/>
            </p:nvSpPr>
            <p:spPr>
              <a:xfrm>
                <a:off x="3189900" y="762175"/>
                <a:ext cx="169875" cy="94700"/>
              </a:xfrm>
              <a:custGeom>
                <a:rect b="b" l="l" r="r" t="t"/>
                <a:pathLst>
                  <a:path extrusionOk="0" h="3788" w="6795">
                    <a:moveTo>
                      <a:pt x="3434" y="1"/>
                    </a:moveTo>
                    <a:cubicBezTo>
                      <a:pt x="3177" y="1"/>
                      <a:pt x="2910" y="60"/>
                      <a:pt x="2698" y="178"/>
                    </a:cubicBezTo>
                    <a:lnTo>
                      <a:pt x="454" y="1433"/>
                    </a:lnTo>
                    <a:cubicBezTo>
                      <a:pt x="51" y="1656"/>
                      <a:pt x="0" y="2002"/>
                      <a:pt x="346" y="2212"/>
                    </a:cubicBezTo>
                    <a:lnTo>
                      <a:pt x="2741" y="3640"/>
                    </a:lnTo>
                    <a:cubicBezTo>
                      <a:pt x="2904" y="3738"/>
                      <a:pt x="3125" y="3787"/>
                      <a:pt x="3354" y="3787"/>
                    </a:cubicBezTo>
                    <a:cubicBezTo>
                      <a:pt x="3612" y="3787"/>
                      <a:pt x="3880" y="3726"/>
                      <a:pt x="4090" y="3604"/>
                    </a:cubicBezTo>
                    <a:lnTo>
                      <a:pt x="6340" y="2356"/>
                    </a:lnTo>
                    <a:cubicBezTo>
                      <a:pt x="6744" y="2132"/>
                      <a:pt x="6794" y="1779"/>
                      <a:pt x="6448" y="1577"/>
                    </a:cubicBezTo>
                    <a:lnTo>
                      <a:pt x="4053" y="149"/>
                    </a:lnTo>
                    <a:cubicBezTo>
                      <a:pt x="3889" y="49"/>
                      <a:pt x="3666" y="1"/>
                      <a:pt x="343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26" name="Google Shape;8626;p50"/>
          <p:cNvGrpSpPr/>
          <p:nvPr/>
        </p:nvGrpSpPr>
        <p:grpSpPr>
          <a:xfrm>
            <a:off x="4200824" y="1424207"/>
            <a:ext cx="202501" cy="173521"/>
            <a:chOff x="2862744" y="750125"/>
            <a:chExt cx="179300" cy="153627"/>
          </a:xfrm>
        </p:grpSpPr>
        <p:grpSp>
          <p:nvGrpSpPr>
            <p:cNvPr id="8627" name="Google Shape;8627;p50"/>
            <p:cNvGrpSpPr/>
            <p:nvPr/>
          </p:nvGrpSpPr>
          <p:grpSpPr>
            <a:xfrm>
              <a:off x="2934544" y="750125"/>
              <a:ext cx="107500" cy="112300"/>
              <a:chOff x="2934750" y="687150"/>
              <a:chExt cx="107500" cy="112300"/>
            </a:xfrm>
          </p:grpSpPr>
          <p:sp>
            <p:nvSpPr>
              <p:cNvPr id="8628" name="Google Shape;8628;p50"/>
              <p:cNvSpPr/>
              <p:nvPr/>
            </p:nvSpPr>
            <p:spPr>
              <a:xfrm>
                <a:off x="3011575" y="716850"/>
                <a:ext cx="30675" cy="82600"/>
              </a:xfrm>
              <a:custGeom>
                <a:rect b="b" l="l" r="r" t="t"/>
                <a:pathLst>
                  <a:path extrusionOk="0" h="3304" w="1227">
                    <a:moveTo>
                      <a:pt x="1219" y="0"/>
                    </a:moveTo>
                    <a:lnTo>
                      <a:pt x="1219" y="104"/>
                    </a:lnTo>
                    <a:lnTo>
                      <a:pt x="1219" y="104"/>
                    </a:lnTo>
                    <a:cubicBezTo>
                      <a:pt x="1224" y="69"/>
                      <a:pt x="1226" y="35"/>
                      <a:pt x="1226" y="0"/>
                    </a:cubicBezTo>
                    <a:close/>
                    <a:moveTo>
                      <a:pt x="1219" y="104"/>
                    </a:moveTo>
                    <a:lnTo>
                      <a:pt x="1219" y="104"/>
                    </a:lnTo>
                    <a:cubicBezTo>
                      <a:pt x="1174" y="425"/>
                      <a:pt x="925" y="750"/>
                      <a:pt x="476" y="1017"/>
                    </a:cubicBezTo>
                    <a:lnTo>
                      <a:pt x="0" y="1284"/>
                    </a:lnTo>
                    <a:lnTo>
                      <a:pt x="0" y="3303"/>
                    </a:lnTo>
                    <a:lnTo>
                      <a:pt x="476" y="3029"/>
                    </a:lnTo>
                    <a:cubicBezTo>
                      <a:pt x="505" y="3015"/>
                      <a:pt x="534" y="2993"/>
                      <a:pt x="563" y="2979"/>
                    </a:cubicBezTo>
                    <a:cubicBezTo>
                      <a:pt x="728" y="2871"/>
                      <a:pt x="880" y="2741"/>
                      <a:pt x="1003" y="2589"/>
                    </a:cubicBezTo>
                    <a:cubicBezTo>
                      <a:pt x="1125" y="2445"/>
                      <a:pt x="1204" y="2272"/>
                      <a:pt x="1219" y="2084"/>
                    </a:cubicBezTo>
                    <a:lnTo>
                      <a:pt x="1219" y="104"/>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50"/>
              <p:cNvSpPr/>
              <p:nvPr/>
            </p:nvSpPr>
            <p:spPr>
              <a:xfrm>
                <a:off x="2934750" y="687150"/>
                <a:ext cx="107500" cy="62000"/>
              </a:xfrm>
              <a:custGeom>
                <a:rect b="b" l="l" r="r" t="t"/>
                <a:pathLst>
                  <a:path extrusionOk="0" h="2480" w="4300">
                    <a:moveTo>
                      <a:pt x="2234" y="0"/>
                    </a:moveTo>
                    <a:cubicBezTo>
                      <a:pt x="2177" y="0"/>
                      <a:pt x="2120" y="2"/>
                      <a:pt x="2063" y="5"/>
                    </a:cubicBezTo>
                    <a:cubicBezTo>
                      <a:pt x="1991" y="5"/>
                      <a:pt x="1926" y="12"/>
                      <a:pt x="1854" y="20"/>
                    </a:cubicBezTo>
                    <a:cubicBezTo>
                      <a:pt x="1782" y="27"/>
                      <a:pt x="1710" y="34"/>
                      <a:pt x="1645" y="41"/>
                    </a:cubicBezTo>
                    <a:cubicBezTo>
                      <a:pt x="1573" y="56"/>
                      <a:pt x="1508" y="70"/>
                      <a:pt x="1436" y="85"/>
                    </a:cubicBezTo>
                    <a:cubicBezTo>
                      <a:pt x="1097" y="149"/>
                      <a:pt x="779" y="265"/>
                      <a:pt x="477" y="431"/>
                    </a:cubicBezTo>
                    <a:lnTo>
                      <a:pt x="1" y="705"/>
                    </a:lnTo>
                    <a:cubicBezTo>
                      <a:pt x="22" y="719"/>
                      <a:pt x="44" y="726"/>
                      <a:pt x="58" y="741"/>
                    </a:cubicBezTo>
                    <a:lnTo>
                      <a:pt x="3073" y="2479"/>
                    </a:lnTo>
                    <a:lnTo>
                      <a:pt x="3549" y="2205"/>
                    </a:lnTo>
                    <a:cubicBezTo>
                      <a:pt x="4047" y="1916"/>
                      <a:pt x="4299" y="1549"/>
                      <a:pt x="4299" y="1195"/>
                    </a:cubicBezTo>
                    <a:cubicBezTo>
                      <a:pt x="4299" y="1159"/>
                      <a:pt x="4292" y="1123"/>
                      <a:pt x="4285" y="1087"/>
                    </a:cubicBezTo>
                    <a:cubicBezTo>
                      <a:pt x="4270" y="979"/>
                      <a:pt x="4227" y="878"/>
                      <a:pt x="4162" y="784"/>
                    </a:cubicBezTo>
                    <a:cubicBezTo>
                      <a:pt x="4148" y="755"/>
                      <a:pt x="4119" y="726"/>
                      <a:pt x="4097" y="698"/>
                    </a:cubicBezTo>
                    <a:lnTo>
                      <a:pt x="4090" y="683"/>
                    </a:lnTo>
                    <a:cubicBezTo>
                      <a:pt x="4061" y="654"/>
                      <a:pt x="4032" y="625"/>
                      <a:pt x="4003" y="604"/>
                    </a:cubicBezTo>
                    <a:cubicBezTo>
                      <a:pt x="4003" y="597"/>
                      <a:pt x="3996" y="597"/>
                      <a:pt x="3996" y="589"/>
                    </a:cubicBezTo>
                    <a:cubicBezTo>
                      <a:pt x="3960" y="568"/>
                      <a:pt x="3931" y="539"/>
                      <a:pt x="3895" y="517"/>
                    </a:cubicBezTo>
                    <a:lnTo>
                      <a:pt x="3888" y="510"/>
                    </a:lnTo>
                    <a:cubicBezTo>
                      <a:pt x="3852" y="481"/>
                      <a:pt x="3816" y="460"/>
                      <a:pt x="3773" y="431"/>
                    </a:cubicBezTo>
                    <a:lnTo>
                      <a:pt x="3556" y="308"/>
                    </a:lnTo>
                    <a:cubicBezTo>
                      <a:pt x="3455" y="250"/>
                      <a:pt x="3347" y="200"/>
                      <a:pt x="3232" y="164"/>
                    </a:cubicBezTo>
                    <a:cubicBezTo>
                      <a:pt x="3116" y="121"/>
                      <a:pt x="2994" y="85"/>
                      <a:pt x="2871" y="63"/>
                    </a:cubicBezTo>
                    <a:cubicBezTo>
                      <a:pt x="2806" y="48"/>
                      <a:pt x="2741" y="41"/>
                      <a:pt x="2676" y="27"/>
                    </a:cubicBezTo>
                    <a:cubicBezTo>
                      <a:pt x="2611" y="20"/>
                      <a:pt x="2547" y="12"/>
                      <a:pt x="2474" y="12"/>
                    </a:cubicBezTo>
                    <a:cubicBezTo>
                      <a:pt x="2394" y="4"/>
                      <a:pt x="2314" y="0"/>
                      <a:pt x="22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50"/>
              <p:cNvSpPr/>
              <p:nvPr/>
            </p:nvSpPr>
            <p:spPr>
              <a:xfrm>
                <a:off x="2934750" y="704750"/>
                <a:ext cx="76825" cy="94700"/>
              </a:xfrm>
              <a:custGeom>
                <a:rect b="b" l="l" r="r" t="t"/>
                <a:pathLst>
                  <a:path extrusionOk="0" h="3788" w="3073">
                    <a:moveTo>
                      <a:pt x="1" y="1"/>
                    </a:moveTo>
                    <a:lnTo>
                      <a:pt x="1" y="2020"/>
                    </a:lnTo>
                    <a:lnTo>
                      <a:pt x="3073" y="3787"/>
                    </a:lnTo>
                    <a:lnTo>
                      <a:pt x="3073" y="1775"/>
                    </a:lnTo>
                    <a:lnTo>
                      <a:pt x="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1" name="Google Shape;8631;p50"/>
            <p:cNvGrpSpPr/>
            <p:nvPr/>
          </p:nvGrpSpPr>
          <p:grpSpPr>
            <a:xfrm>
              <a:off x="2896875" y="767675"/>
              <a:ext cx="114700" cy="116325"/>
              <a:chOff x="2896875" y="767675"/>
              <a:chExt cx="114700" cy="116325"/>
            </a:xfrm>
          </p:grpSpPr>
          <p:sp>
            <p:nvSpPr>
              <p:cNvPr id="8632" name="Google Shape;8632;p50"/>
              <p:cNvSpPr/>
              <p:nvPr/>
            </p:nvSpPr>
            <p:spPr>
              <a:xfrm>
                <a:off x="2973700" y="811850"/>
                <a:ext cx="37875" cy="72150"/>
              </a:xfrm>
              <a:custGeom>
                <a:rect b="b" l="l" r="r" t="t"/>
                <a:pathLst>
                  <a:path extrusionOk="0" h="2886" w="1515">
                    <a:moveTo>
                      <a:pt x="1515" y="1"/>
                    </a:moveTo>
                    <a:lnTo>
                      <a:pt x="311" y="693"/>
                    </a:lnTo>
                    <a:lnTo>
                      <a:pt x="0" y="874"/>
                    </a:lnTo>
                    <a:lnTo>
                      <a:pt x="0" y="2886"/>
                    </a:lnTo>
                    <a:lnTo>
                      <a:pt x="181" y="2778"/>
                    </a:lnTo>
                    <a:lnTo>
                      <a:pt x="512" y="2590"/>
                    </a:lnTo>
                    <a:lnTo>
                      <a:pt x="1515" y="2013"/>
                    </a:lnTo>
                    <a:lnTo>
                      <a:pt x="15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50"/>
              <p:cNvSpPr/>
              <p:nvPr/>
            </p:nvSpPr>
            <p:spPr>
              <a:xfrm>
                <a:off x="2896875" y="767675"/>
                <a:ext cx="114525" cy="66025"/>
              </a:xfrm>
              <a:custGeom>
                <a:rect b="b" l="l" r="r" t="t"/>
                <a:pathLst>
                  <a:path extrusionOk="0" h="2641" w="4581">
                    <a:moveTo>
                      <a:pt x="1516" y="1"/>
                    </a:moveTo>
                    <a:lnTo>
                      <a:pt x="1" y="874"/>
                    </a:lnTo>
                    <a:lnTo>
                      <a:pt x="3066" y="2641"/>
                    </a:lnTo>
                    <a:lnTo>
                      <a:pt x="3376" y="2460"/>
                    </a:lnTo>
                    <a:lnTo>
                      <a:pt x="4581" y="1768"/>
                    </a:lnTo>
                    <a:lnTo>
                      <a:pt x="1530" y="8"/>
                    </a:lnTo>
                    <a:lnTo>
                      <a:pt x="151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50"/>
              <p:cNvSpPr/>
              <p:nvPr/>
            </p:nvSpPr>
            <p:spPr>
              <a:xfrm>
                <a:off x="2896875" y="789500"/>
                <a:ext cx="76850" cy="94500"/>
              </a:xfrm>
              <a:custGeom>
                <a:rect b="b" l="l" r="r" t="t"/>
                <a:pathLst>
                  <a:path extrusionOk="0" h="3780" w="3074">
                    <a:moveTo>
                      <a:pt x="1" y="1"/>
                    </a:moveTo>
                    <a:lnTo>
                      <a:pt x="1" y="2020"/>
                    </a:lnTo>
                    <a:lnTo>
                      <a:pt x="3073" y="3780"/>
                    </a:lnTo>
                    <a:lnTo>
                      <a:pt x="3073" y="1768"/>
                    </a:lnTo>
                    <a:lnTo>
                      <a:pt x="1"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5" name="Google Shape;8635;p50"/>
            <p:cNvGrpSpPr/>
            <p:nvPr/>
          </p:nvGrpSpPr>
          <p:grpSpPr>
            <a:xfrm>
              <a:off x="2862744" y="789602"/>
              <a:ext cx="110750" cy="114150"/>
              <a:chOff x="2862975" y="845225"/>
              <a:chExt cx="110750" cy="114150"/>
            </a:xfrm>
          </p:grpSpPr>
          <p:sp>
            <p:nvSpPr>
              <p:cNvPr id="8636" name="Google Shape;8636;p50"/>
              <p:cNvSpPr/>
              <p:nvPr/>
            </p:nvSpPr>
            <p:spPr>
              <a:xfrm>
                <a:off x="2862975" y="879475"/>
                <a:ext cx="110750" cy="79900"/>
              </a:xfrm>
              <a:custGeom>
                <a:rect b="b" l="l" r="r" t="t"/>
                <a:pathLst>
                  <a:path extrusionOk="0" h="3196" w="4430">
                    <a:moveTo>
                      <a:pt x="1" y="1"/>
                    </a:moveTo>
                    <a:lnTo>
                      <a:pt x="1" y="2020"/>
                    </a:lnTo>
                    <a:cubicBezTo>
                      <a:pt x="15" y="2301"/>
                      <a:pt x="181" y="2568"/>
                      <a:pt x="535" y="2770"/>
                    </a:cubicBezTo>
                    <a:lnTo>
                      <a:pt x="744" y="2893"/>
                    </a:lnTo>
                    <a:cubicBezTo>
                      <a:pt x="960" y="3008"/>
                      <a:pt x="1191" y="3088"/>
                      <a:pt x="1429" y="3138"/>
                    </a:cubicBezTo>
                    <a:cubicBezTo>
                      <a:pt x="1624" y="3174"/>
                      <a:pt x="1826" y="3196"/>
                      <a:pt x="2028" y="3196"/>
                    </a:cubicBezTo>
                    <a:lnTo>
                      <a:pt x="2237" y="3196"/>
                    </a:lnTo>
                    <a:cubicBezTo>
                      <a:pt x="2792" y="3181"/>
                      <a:pt x="3333" y="3030"/>
                      <a:pt x="3824" y="2763"/>
                    </a:cubicBezTo>
                    <a:lnTo>
                      <a:pt x="4429" y="2410"/>
                    </a:lnTo>
                    <a:lnTo>
                      <a:pt x="4429" y="405"/>
                    </a:lnTo>
                    <a:lnTo>
                      <a:pt x="3824" y="751"/>
                    </a:lnTo>
                    <a:cubicBezTo>
                      <a:pt x="3326" y="1039"/>
                      <a:pt x="2685" y="1187"/>
                      <a:pt x="2079" y="1187"/>
                    </a:cubicBezTo>
                    <a:cubicBezTo>
                      <a:pt x="1577" y="1187"/>
                      <a:pt x="1099" y="1086"/>
                      <a:pt x="744" y="881"/>
                    </a:cubicBezTo>
                    <a:lnTo>
                      <a:pt x="535" y="758"/>
                    </a:lnTo>
                    <a:cubicBezTo>
                      <a:pt x="181" y="556"/>
                      <a:pt x="8" y="282"/>
                      <a:pt x="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50"/>
              <p:cNvSpPr/>
              <p:nvPr/>
            </p:nvSpPr>
            <p:spPr>
              <a:xfrm>
                <a:off x="2863175" y="845225"/>
                <a:ext cx="110375" cy="63750"/>
              </a:xfrm>
              <a:custGeom>
                <a:rect b="b" l="l" r="r" t="t"/>
                <a:pathLst>
                  <a:path extrusionOk="0" h="2550" w="4415">
                    <a:moveTo>
                      <a:pt x="1349" y="0"/>
                    </a:moveTo>
                    <a:lnTo>
                      <a:pt x="750" y="346"/>
                    </a:lnTo>
                    <a:cubicBezTo>
                      <a:pt x="721" y="361"/>
                      <a:pt x="693" y="383"/>
                      <a:pt x="664" y="397"/>
                    </a:cubicBezTo>
                    <a:lnTo>
                      <a:pt x="635" y="411"/>
                    </a:lnTo>
                    <a:lnTo>
                      <a:pt x="577" y="455"/>
                    </a:lnTo>
                    <a:lnTo>
                      <a:pt x="548" y="476"/>
                    </a:lnTo>
                    <a:lnTo>
                      <a:pt x="505" y="512"/>
                    </a:lnTo>
                    <a:lnTo>
                      <a:pt x="476" y="534"/>
                    </a:lnTo>
                    <a:lnTo>
                      <a:pt x="433" y="570"/>
                    </a:lnTo>
                    <a:lnTo>
                      <a:pt x="404" y="592"/>
                    </a:lnTo>
                    <a:lnTo>
                      <a:pt x="361" y="628"/>
                    </a:lnTo>
                    <a:lnTo>
                      <a:pt x="339" y="649"/>
                    </a:lnTo>
                    <a:lnTo>
                      <a:pt x="303" y="693"/>
                    </a:lnTo>
                    <a:lnTo>
                      <a:pt x="281" y="707"/>
                    </a:lnTo>
                    <a:cubicBezTo>
                      <a:pt x="267" y="722"/>
                      <a:pt x="253" y="736"/>
                      <a:pt x="245" y="750"/>
                    </a:cubicBezTo>
                    <a:lnTo>
                      <a:pt x="231" y="772"/>
                    </a:lnTo>
                    <a:cubicBezTo>
                      <a:pt x="217" y="786"/>
                      <a:pt x="202" y="808"/>
                      <a:pt x="188" y="822"/>
                    </a:cubicBezTo>
                    <a:lnTo>
                      <a:pt x="188" y="830"/>
                    </a:lnTo>
                    <a:cubicBezTo>
                      <a:pt x="144" y="895"/>
                      <a:pt x="101" y="960"/>
                      <a:pt x="72" y="1032"/>
                    </a:cubicBezTo>
                    <a:cubicBezTo>
                      <a:pt x="65" y="1046"/>
                      <a:pt x="58" y="1068"/>
                      <a:pt x="51" y="1089"/>
                    </a:cubicBezTo>
                    <a:lnTo>
                      <a:pt x="51" y="1097"/>
                    </a:lnTo>
                    <a:cubicBezTo>
                      <a:pt x="43" y="1118"/>
                      <a:pt x="36" y="1140"/>
                      <a:pt x="29" y="1161"/>
                    </a:cubicBezTo>
                    <a:cubicBezTo>
                      <a:pt x="29" y="1183"/>
                      <a:pt x="22" y="1205"/>
                      <a:pt x="15" y="1226"/>
                    </a:cubicBezTo>
                    <a:lnTo>
                      <a:pt x="15" y="1234"/>
                    </a:lnTo>
                    <a:cubicBezTo>
                      <a:pt x="15" y="1248"/>
                      <a:pt x="15" y="1270"/>
                      <a:pt x="7" y="1291"/>
                    </a:cubicBezTo>
                    <a:cubicBezTo>
                      <a:pt x="7" y="1313"/>
                      <a:pt x="7" y="1335"/>
                      <a:pt x="7" y="1356"/>
                    </a:cubicBezTo>
                    <a:cubicBezTo>
                      <a:pt x="0" y="1652"/>
                      <a:pt x="173" y="1919"/>
                      <a:pt x="527" y="2121"/>
                    </a:cubicBezTo>
                    <a:lnTo>
                      <a:pt x="736" y="2243"/>
                    </a:lnTo>
                    <a:cubicBezTo>
                      <a:pt x="1091" y="2449"/>
                      <a:pt x="1569" y="2550"/>
                      <a:pt x="2071" y="2550"/>
                    </a:cubicBezTo>
                    <a:cubicBezTo>
                      <a:pt x="2677" y="2550"/>
                      <a:pt x="3318" y="2402"/>
                      <a:pt x="3816" y="2114"/>
                    </a:cubicBezTo>
                    <a:lnTo>
                      <a:pt x="4414" y="1767"/>
                    </a:lnTo>
                    <a:lnTo>
                      <a:pt x="134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38" name="Google Shape;8638;p50"/>
          <p:cNvGrpSpPr/>
          <p:nvPr/>
        </p:nvGrpSpPr>
        <p:grpSpPr>
          <a:xfrm>
            <a:off x="3518186" y="1071374"/>
            <a:ext cx="610213" cy="564453"/>
            <a:chOff x="2431875" y="700600"/>
            <a:chExt cx="264700" cy="244850"/>
          </a:xfrm>
        </p:grpSpPr>
        <p:sp>
          <p:nvSpPr>
            <p:cNvPr id="8639" name="Google Shape;8639;p50"/>
            <p:cNvSpPr/>
            <p:nvPr/>
          </p:nvSpPr>
          <p:spPr>
            <a:xfrm>
              <a:off x="2552500" y="700650"/>
              <a:ext cx="137600" cy="113225"/>
            </a:xfrm>
            <a:custGeom>
              <a:rect b="b" l="l" r="r" t="t"/>
              <a:pathLst>
                <a:path extrusionOk="0" h="4529" w="5504">
                  <a:moveTo>
                    <a:pt x="2759" y="1"/>
                  </a:moveTo>
                  <a:cubicBezTo>
                    <a:pt x="2058" y="1"/>
                    <a:pt x="1356" y="154"/>
                    <a:pt x="822" y="460"/>
                  </a:cubicBezTo>
                  <a:cubicBezTo>
                    <a:pt x="267" y="778"/>
                    <a:pt x="0" y="1203"/>
                    <a:pt x="22" y="1622"/>
                  </a:cubicBezTo>
                  <a:lnTo>
                    <a:pt x="22" y="2285"/>
                  </a:lnTo>
                  <a:cubicBezTo>
                    <a:pt x="22" y="2696"/>
                    <a:pt x="289" y="3100"/>
                    <a:pt x="822" y="3410"/>
                  </a:cubicBezTo>
                  <a:lnTo>
                    <a:pt x="2763" y="4528"/>
                  </a:lnTo>
                  <a:lnTo>
                    <a:pt x="4696" y="3410"/>
                  </a:lnTo>
                  <a:cubicBezTo>
                    <a:pt x="5236" y="3100"/>
                    <a:pt x="5503" y="2689"/>
                    <a:pt x="5496" y="2285"/>
                  </a:cubicBezTo>
                  <a:lnTo>
                    <a:pt x="5496" y="1578"/>
                  </a:lnTo>
                  <a:cubicBezTo>
                    <a:pt x="5496" y="1175"/>
                    <a:pt x="5229" y="771"/>
                    <a:pt x="4696" y="460"/>
                  </a:cubicBezTo>
                  <a:cubicBezTo>
                    <a:pt x="4162" y="154"/>
                    <a:pt x="3460" y="1"/>
                    <a:pt x="2759"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50"/>
            <p:cNvSpPr/>
            <p:nvPr/>
          </p:nvSpPr>
          <p:spPr>
            <a:xfrm>
              <a:off x="2621550" y="700600"/>
              <a:ext cx="68550" cy="113275"/>
            </a:xfrm>
            <a:custGeom>
              <a:rect b="b" l="l" r="r" t="t"/>
              <a:pathLst>
                <a:path extrusionOk="0" h="4531" w="2742">
                  <a:moveTo>
                    <a:pt x="1" y="1"/>
                  </a:moveTo>
                  <a:lnTo>
                    <a:pt x="1" y="4530"/>
                  </a:lnTo>
                  <a:lnTo>
                    <a:pt x="1934" y="3412"/>
                  </a:lnTo>
                  <a:cubicBezTo>
                    <a:pt x="2467" y="3102"/>
                    <a:pt x="2741" y="2698"/>
                    <a:pt x="2734" y="2287"/>
                  </a:cubicBezTo>
                  <a:lnTo>
                    <a:pt x="2734" y="1580"/>
                  </a:lnTo>
                  <a:cubicBezTo>
                    <a:pt x="2734" y="1177"/>
                    <a:pt x="2467" y="773"/>
                    <a:pt x="1934" y="462"/>
                  </a:cubicBezTo>
                  <a:cubicBezTo>
                    <a:pt x="1400" y="160"/>
                    <a:pt x="700" y="1"/>
                    <a:pt x="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50"/>
            <p:cNvSpPr/>
            <p:nvPr/>
          </p:nvSpPr>
          <p:spPr>
            <a:xfrm>
              <a:off x="2546375" y="700650"/>
              <a:ext cx="150200" cy="95375"/>
            </a:xfrm>
            <a:custGeom>
              <a:rect b="b" l="l" r="r" t="t"/>
              <a:pathLst>
                <a:path extrusionOk="0" h="3815" w="6008">
                  <a:moveTo>
                    <a:pt x="3004" y="1"/>
                  </a:moveTo>
                  <a:cubicBezTo>
                    <a:pt x="2303" y="1"/>
                    <a:pt x="1601" y="154"/>
                    <a:pt x="1067" y="460"/>
                  </a:cubicBezTo>
                  <a:cubicBezTo>
                    <a:pt x="0" y="1081"/>
                    <a:pt x="0" y="2083"/>
                    <a:pt x="1067" y="2696"/>
                  </a:cubicBezTo>
                  <a:lnTo>
                    <a:pt x="3008" y="3814"/>
                  </a:lnTo>
                  <a:lnTo>
                    <a:pt x="4941" y="2696"/>
                  </a:lnTo>
                  <a:cubicBezTo>
                    <a:pt x="6008" y="2083"/>
                    <a:pt x="6008" y="1081"/>
                    <a:pt x="4941" y="460"/>
                  </a:cubicBezTo>
                  <a:cubicBezTo>
                    <a:pt x="4407" y="154"/>
                    <a:pt x="3705" y="1"/>
                    <a:pt x="300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50"/>
            <p:cNvSpPr/>
            <p:nvPr/>
          </p:nvSpPr>
          <p:spPr>
            <a:xfrm>
              <a:off x="2579900" y="716125"/>
              <a:ext cx="83150" cy="47975"/>
            </a:xfrm>
            <a:custGeom>
              <a:rect b="b" l="l" r="r" t="t"/>
              <a:pathLst>
                <a:path extrusionOk="0" h="1919" w="3326">
                  <a:moveTo>
                    <a:pt x="1667" y="0"/>
                  </a:moveTo>
                  <a:cubicBezTo>
                    <a:pt x="743" y="0"/>
                    <a:pt x="1" y="433"/>
                    <a:pt x="1" y="959"/>
                  </a:cubicBezTo>
                  <a:cubicBezTo>
                    <a:pt x="1" y="1493"/>
                    <a:pt x="743" y="1919"/>
                    <a:pt x="1667" y="1919"/>
                  </a:cubicBezTo>
                  <a:cubicBezTo>
                    <a:pt x="2583" y="1919"/>
                    <a:pt x="3325" y="1493"/>
                    <a:pt x="3325" y="959"/>
                  </a:cubicBezTo>
                  <a:cubicBezTo>
                    <a:pt x="3325" y="433"/>
                    <a:pt x="2583" y="0"/>
                    <a:pt x="166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50"/>
            <p:cNvSpPr/>
            <p:nvPr/>
          </p:nvSpPr>
          <p:spPr>
            <a:xfrm>
              <a:off x="2578450" y="716125"/>
              <a:ext cx="86050" cy="27250"/>
            </a:xfrm>
            <a:custGeom>
              <a:rect b="b" l="l" r="r" t="t"/>
              <a:pathLst>
                <a:path extrusionOk="0" h="1090" w="3442">
                  <a:moveTo>
                    <a:pt x="1721" y="0"/>
                  </a:moveTo>
                  <a:cubicBezTo>
                    <a:pt x="1294" y="0"/>
                    <a:pt x="866" y="94"/>
                    <a:pt x="542" y="281"/>
                  </a:cubicBezTo>
                  <a:cubicBezTo>
                    <a:pt x="159" y="505"/>
                    <a:pt x="1" y="808"/>
                    <a:pt x="73" y="1089"/>
                  </a:cubicBezTo>
                  <a:cubicBezTo>
                    <a:pt x="123" y="894"/>
                    <a:pt x="282" y="707"/>
                    <a:pt x="542" y="548"/>
                  </a:cubicBezTo>
                  <a:cubicBezTo>
                    <a:pt x="866" y="361"/>
                    <a:pt x="1294" y="267"/>
                    <a:pt x="1721" y="267"/>
                  </a:cubicBezTo>
                  <a:cubicBezTo>
                    <a:pt x="2148" y="267"/>
                    <a:pt x="2576" y="361"/>
                    <a:pt x="2900" y="548"/>
                  </a:cubicBezTo>
                  <a:cubicBezTo>
                    <a:pt x="3160" y="707"/>
                    <a:pt x="3319" y="894"/>
                    <a:pt x="3369" y="1089"/>
                  </a:cubicBezTo>
                  <a:cubicBezTo>
                    <a:pt x="3441" y="801"/>
                    <a:pt x="3282" y="498"/>
                    <a:pt x="2900" y="281"/>
                  </a:cubicBezTo>
                  <a:cubicBezTo>
                    <a:pt x="2576" y="94"/>
                    <a:pt x="2148" y="0"/>
                    <a:pt x="17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50"/>
            <p:cNvSpPr/>
            <p:nvPr/>
          </p:nvSpPr>
          <p:spPr>
            <a:xfrm>
              <a:off x="2438550" y="774775"/>
              <a:ext cx="165350" cy="96875"/>
            </a:xfrm>
            <a:custGeom>
              <a:rect b="b" l="l" r="r" t="t"/>
              <a:pathLst>
                <a:path extrusionOk="0" h="3875" w="6614">
                  <a:moveTo>
                    <a:pt x="2740" y="0"/>
                  </a:moveTo>
                  <a:cubicBezTo>
                    <a:pt x="2039" y="0"/>
                    <a:pt x="1338" y="153"/>
                    <a:pt x="801" y="460"/>
                  </a:cubicBezTo>
                  <a:cubicBezTo>
                    <a:pt x="274" y="770"/>
                    <a:pt x="0" y="1174"/>
                    <a:pt x="0" y="1578"/>
                  </a:cubicBezTo>
                  <a:lnTo>
                    <a:pt x="0" y="2292"/>
                  </a:lnTo>
                  <a:cubicBezTo>
                    <a:pt x="0" y="2696"/>
                    <a:pt x="274" y="3107"/>
                    <a:pt x="801" y="3410"/>
                  </a:cubicBezTo>
                  <a:cubicBezTo>
                    <a:pt x="1338" y="3720"/>
                    <a:pt x="2039" y="3875"/>
                    <a:pt x="2741" y="3875"/>
                  </a:cubicBezTo>
                  <a:cubicBezTo>
                    <a:pt x="3442" y="3875"/>
                    <a:pt x="4144" y="3720"/>
                    <a:pt x="4681" y="3410"/>
                  </a:cubicBezTo>
                  <a:lnTo>
                    <a:pt x="6614" y="2292"/>
                  </a:lnTo>
                  <a:lnTo>
                    <a:pt x="6614" y="1578"/>
                  </a:lnTo>
                  <a:lnTo>
                    <a:pt x="4674" y="460"/>
                  </a:lnTo>
                  <a:cubicBezTo>
                    <a:pt x="4140" y="153"/>
                    <a:pt x="3440" y="0"/>
                    <a:pt x="274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50"/>
            <p:cNvSpPr/>
            <p:nvPr/>
          </p:nvSpPr>
          <p:spPr>
            <a:xfrm>
              <a:off x="2431875" y="774700"/>
              <a:ext cx="172025" cy="79100"/>
            </a:xfrm>
            <a:custGeom>
              <a:rect b="b" l="l" r="r" t="t"/>
              <a:pathLst>
                <a:path extrusionOk="0" h="3164" w="6881">
                  <a:moveTo>
                    <a:pt x="3014" y="0"/>
                  </a:moveTo>
                  <a:cubicBezTo>
                    <a:pt x="2310" y="0"/>
                    <a:pt x="1606" y="155"/>
                    <a:pt x="1068" y="463"/>
                  </a:cubicBezTo>
                  <a:cubicBezTo>
                    <a:pt x="0" y="1076"/>
                    <a:pt x="0" y="2078"/>
                    <a:pt x="1068" y="2699"/>
                  </a:cubicBezTo>
                  <a:cubicBezTo>
                    <a:pt x="1605" y="3009"/>
                    <a:pt x="2306" y="3164"/>
                    <a:pt x="3007" y="3164"/>
                  </a:cubicBezTo>
                  <a:cubicBezTo>
                    <a:pt x="3707" y="3164"/>
                    <a:pt x="4407" y="3009"/>
                    <a:pt x="4941" y="2699"/>
                  </a:cubicBezTo>
                  <a:lnTo>
                    <a:pt x="6881" y="1581"/>
                  </a:lnTo>
                  <a:lnTo>
                    <a:pt x="4948" y="463"/>
                  </a:lnTo>
                  <a:cubicBezTo>
                    <a:pt x="4412" y="154"/>
                    <a:pt x="3713" y="0"/>
                    <a:pt x="30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50"/>
            <p:cNvSpPr/>
            <p:nvPr/>
          </p:nvSpPr>
          <p:spPr>
            <a:xfrm>
              <a:off x="2465400" y="790225"/>
              <a:ext cx="83150" cy="48175"/>
            </a:xfrm>
            <a:custGeom>
              <a:rect b="b" l="l" r="r" t="t"/>
              <a:pathLst>
                <a:path extrusionOk="0" h="1927" w="3326">
                  <a:moveTo>
                    <a:pt x="1667" y="0"/>
                  </a:moveTo>
                  <a:cubicBezTo>
                    <a:pt x="744" y="0"/>
                    <a:pt x="1" y="433"/>
                    <a:pt x="1" y="960"/>
                  </a:cubicBezTo>
                  <a:cubicBezTo>
                    <a:pt x="1" y="1493"/>
                    <a:pt x="744" y="1926"/>
                    <a:pt x="1667" y="1926"/>
                  </a:cubicBezTo>
                  <a:cubicBezTo>
                    <a:pt x="2583" y="1926"/>
                    <a:pt x="3326" y="1493"/>
                    <a:pt x="3326" y="960"/>
                  </a:cubicBezTo>
                  <a:cubicBezTo>
                    <a:pt x="3326" y="433"/>
                    <a:pt x="2583" y="0"/>
                    <a:pt x="16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50"/>
            <p:cNvSpPr/>
            <p:nvPr/>
          </p:nvSpPr>
          <p:spPr>
            <a:xfrm>
              <a:off x="2464150" y="790225"/>
              <a:ext cx="85850" cy="27425"/>
            </a:xfrm>
            <a:custGeom>
              <a:rect b="b" l="l" r="r" t="t"/>
              <a:pathLst>
                <a:path extrusionOk="0" h="1097" w="3434">
                  <a:moveTo>
                    <a:pt x="1717" y="0"/>
                  </a:moveTo>
                  <a:cubicBezTo>
                    <a:pt x="1291" y="0"/>
                    <a:pt x="866" y="94"/>
                    <a:pt x="541" y="282"/>
                  </a:cubicBezTo>
                  <a:cubicBezTo>
                    <a:pt x="152" y="505"/>
                    <a:pt x="0" y="808"/>
                    <a:pt x="72" y="1097"/>
                  </a:cubicBezTo>
                  <a:cubicBezTo>
                    <a:pt x="116" y="895"/>
                    <a:pt x="274" y="707"/>
                    <a:pt x="541" y="556"/>
                  </a:cubicBezTo>
                  <a:cubicBezTo>
                    <a:pt x="866" y="368"/>
                    <a:pt x="1291" y="275"/>
                    <a:pt x="1717" y="275"/>
                  </a:cubicBezTo>
                  <a:cubicBezTo>
                    <a:pt x="2142" y="275"/>
                    <a:pt x="2568" y="368"/>
                    <a:pt x="2892" y="556"/>
                  </a:cubicBezTo>
                  <a:cubicBezTo>
                    <a:pt x="3159" y="707"/>
                    <a:pt x="3311" y="895"/>
                    <a:pt x="3361" y="1097"/>
                  </a:cubicBezTo>
                  <a:cubicBezTo>
                    <a:pt x="3433" y="808"/>
                    <a:pt x="3275" y="498"/>
                    <a:pt x="2892" y="282"/>
                  </a:cubicBezTo>
                  <a:cubicBezTo>
                    <a:pt x="2568" y="94"/>
                    <a:pt x="2142" y="0"/>
                    <a:pt x="17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50"/>
            <p:cNvSpPr/>
            <p:nvPr/>
          </p:nvSpPr>
          <p:spPr>
            <a:xfrm>
              <a:off x="2552325" y="832225"/>
              <a:ext cx="137050" cy="113225"/>
            </a:xfrm>
            <a:custGeom>
              <a:rect b="b" l="l" r="r" t="t"/>
              <a:pathLst>
                <a:path extrusionOk="0" h="4529" w="5482">
                  <a:moveTo>
                    <a:pt x="2741" y="1"/>
                  </a:moveTo>
                  <a:lnTo>
                    <a:pt x="808" y="1119"/>
                  </a:lnTo>
                  <a:cubicBezTo>
                    <a:pt x="267" y="1429"/>
                    <a:pt x="0" y="1833"/>
                    <a:pt x="0" y="2237"/>
                  </a:cubicBezTo>
                  <a:lnTo>
                    <a:pt x="0" y="2951"/>
                  </a:lnTo>
                  <a:cubicBezTo>
                    <a:pt x="0" y="3355"/>
                    <a:pt x="274" y="3759"/>
                    <a:pt x="808" y="4069"/>
                  </a:cubicBezTo>
                  <a:cubicBezTo>
                    <a:pt x="1342" y="4375"/>
                    <a:pt x="2041" y="4529"/>
                    <a:pt x="2742" y="4529"/>
                  </a:cubicBezTo>
                  <a:cubicBezTo>
                    <a:pt x="3442" y="4529"/>
                    <a:pt x="4144" y="4375"/>
                    <a:pt x="4681" y="4069"/>
                  </a:cubicBezTo>
                  <a:cubicBezTo>
                    <a:pt x="5215" y="3759"/>
                    <a:pt x="5481" y="3355"/>
                    <a:pt x="5481" y="2951"/>
                  </a:cubicBezTo>
                  <a:lnTo>
                    <a:pt x="5481" y="2165"/>
                  </a:lnTo>
                  <a:lnTo>
                    <a:pt x="5474" y="2165"/>
                  </a:lnTo>
                  <a:cubicBezTo>
                    <a:pt x="5445" y="1782"/>
                    <a:pt x="5179" y="1407"/>
                    <a:pt x="4681" y="1119"/>
                  </a:cubicBezTo>
                  <a:lnTo>
                    <a:pt x="2741"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50"/>
            <p:cNvSpPr/>
            <p:nvPr/>
          </p:nvSpPr>
          <p:spPr>
            <a:xfrm>
              <a:off x="2545650" y="832225"/>
              <a:ext cx="150575" cy="95375"/>
            </a:xfrm>
            <a:custGeom>
              <a:rect b="b" l="l" r="r" t="t"/>
              <a:pathLst>
                <a:path extrusionOk="0" h="3815" w="6023">
                  <a:moveTo>
                    <a:pt x="3015" y="1"/>
                  </a:moveTo>
                  <a:lnTo>
                    <a:pt x="1075" y="1119"/>
                  </a:lnTo>
                  <a:cubicBezTo>
                    <a:pt x="0" y="1732"/>
                    <a:pt x="0" y="2734"/>
                    <a:pt x="1075" y="3355"/>
                  </a:cubicBezTo>
                  <a:cubicBezTo>
                    <a:pt x="1609" y="3661"/>
                    <a:pt x="2308" y="3815"/>
                    <a:pt x="3009" y="3815"/>
                  </a:cubicBezTo>
                  <a:cubicBezTo>
                    <a:pt x="3709" y="3815"/>
                    <a:pt x="4411" y="3661"/>
                    <a:pt x="4948" y="3355"/>
                  </a:cubicBezTo>
                  <a:cubicBezTo>
                    <a:pt x="6023" y="2734"/>
                    <a:pt x="6015" y="1732"/>
                    <a:pt x="4948" y="1119"/>
                  </a:cubicBezTo>
                  <a:lnTo>
                    <a:pt x="3015"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50"/>
            <p:cNvSpPr/>
            <p:nvPr/>
          </p:nvSpPr>
          <p:spPr>
            <a:xfrm>
              <a:off x="2575225" y="863975"/>
              <a:ext cx="91250" cy="48175"/>
            </a:xfrm>
            <a:custGeom>
              <a:rect b="b" l="l" r="r" t="t"/>
              <a:pathLst>
                <a:path extrusionOk="0" h="1927" w="3650">
                  <a:moveTo>
                    <a:pt x="1825" y="0"/>
                  </a:moveTo>
                  <a:cubicBezTo>
                    <a:pt x="1399" y="0"/>
                    <a:pt x="974" y="94"/>
                    <a:pt x="649" y="282"/>
                  </a:cubicBezTo>
                  <a:cubicBezTo>
                    <a:pt x="0" y="664"/>
                    <a:pt x="0" y="1270"/>
                    <a:pt x="649" y="1645"/>
                  </a:cubicBezTo>
                  <a:cubicBezTo>
                    <a:pt x="974" y="1832"/>
                    <a:pt x="1399" y="1926"/>
                    <a:pt x="1825" y="1926"/>
                  </a:cubicBezTo>
                  <a:cubicBezTo>
                    <a:pt x="2250" y="1926"/>
                    <a:pt x="2676" y="1832"/>
                    <a:pt x="3000" y="1645"/>
                  </a:cubicBezTo>
                  <a:cubicBezTo>
                    <a:pt x="3649" y="1270"/>
                    <a:pt x="3649" y="657"/>
                    <a:pt x="3000" y="282"/>
                  </a:cubicBezTo>
                  <a:cubicBezTo>
                    <a:pt x="2676" y="94"/>
                    <a:pt x="2250" y="0"/>
                    <a:pt x="18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50"/>
            <p:cNvSpPr/>
            <p:nvPr/>
          </p:nvSpPr>
          <p:spPr>
            <a:xfrm>
              <a:off x="2577925" y="863975"/>
              <a:ext cx="85850" cy="27425"/>
            </a:xfrm>
            <a:custGeom>
              <a:rect b="b" l="l" r="r" t="t"/>
              <a:pathLst>
                <a:path extrusionOk="0" h="1097" w="3434">
                  <a:moveTo>
                    <a:pt x="1717" y="0"/>
                  </a:moveTo>
                  <a:cubicBezTo>
                    <a:pt x="1291" y="0"/>
                    <a:pt x="866" y="94"/>
                    <a:pt x="541" y="282"/>
                  </a:cubicBezTo>
                  <a:cubicBezTo>
                    <a:pt x="159" y="505"/>
                    <a:pt x="0" y="808"/>
                    <a:pt x="72" y="1097"/>
                  </a:cubicBezTo>
                  <a:cubicBezTo>
                    <a:pt x="123" y="902"/>
                    <a:pt x="274" y="707"/>
                    <a:pt x="541" y="556"/>
                  </a:cubicBezTo>
                  <a:cubicBezTo>
                    <a:pt x="866" y="368"/>
                    <a:pt x="1291" y="274"/>
                    <a:pt x="1717" y="274"/>
                  </a:cubicBezTo>
                  <a:cubicBezTo>
                    <a:pt x="2142" y="274"/>
                    <a:pt x="2568" y="368"/>
                    <a:pt x="2892" y="556"/>
                  </a:cubicBezTo>
                  <a:cubicBezTo>
                    <a:pt x="3159" y="707"/>
                    <a:pt x="3318" y="902"/>
                    <a:pt x="3361" y="1097"/>
                  </a:cubicBezTo>
                  <a:cubicBezTo>
                    <a:pt x="3433" y="808"/>
                    <a:pt x="3282" y="505"/>
                    <a:pt x="2892" y="282"/>
                  </a:cubicBezTo>
                  <a:cubicBezTo>
                    <a:pt x="2568" y="94"/>
                    <a:pt x="2142" y="0"/>
                    <a:pt x="17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2" name="Google Shape;8652;p50"/>
          <p:cNvGrpSpPr/>
          <p:nvPr/>
        </p:nvGrpSpPr>
        <p:grpSpPr>
          <a:xfrm>
            <a:off x="4193901" y="1043518"/>
            <a:ext cx="216347" cy="265394"/>
            <a:chOff x="4722841" y="238125"/>
            <a:chExt cx="191559" cy="234966"/>
          </a:xfrm>
        </p:grpSpPr>
        <p:grpSp>
          <p:nvGrpSpPr>
            <p:cNvPr id="8653" name="Google Shape;8653;p50"/>
            <p:cNvGrpSpPr/>
            <p:nvPr/>
          </p:nvGrpSpPr>
          <p:grpSpPr>
            <a:xfrm>
              <a:off x="4818100" y="238125"/>
              <a:ext cx="96300" cy="179775"/>
              <a:chOff x="2798800" y="238125"/>
              <a:chExt cx="96300" cy="179775"/>
            </a:xfrm>
          </p:grpSpPr>
          <p:sp>
            <p:nvSpPr>
              <p:cNvPr id="8654" name="Google Shape;8654;p50"/>
              <p:cNvSpPr/>
              <p:nvPr/>
            </p:nvSpPr>
            <p:spPr>
              <a:xfrm>
                <a:off x="2798800" y="238125"/>
                <a:ext cx="96300" cy="55725"/>
              </a:xfrm>
              <a:custGeom>
                <a:rect b="b" l="l" r="r" t="t"/>
                <a:pathLst>
                  <a:path extrusionOk="0" h="2229" w="3852">
                    <a:moveTo>
                      <a:pt x="1926" y="0"/>
                    </a:moveTo>
                    <a:lnTo>
                      <a:pt x="0" y="1111"/>
                    </a:lnTo>
                    <a:lnTo>
                      <a:pt x="1926" y="2229"/>
                    </a:lnTo>
                    <a:lnTo>
                      <a:pt x="3852" y="1111"/>
                    </a:lnTo>
                    <a:lnTo>
                      <a:pt x="192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50"/>
              <p:cNvSpPr/>
              <p:nvPr/>
            </p:nvSpPr>
            <p:spPr>
              <a:xfrm>
                <a:off x="2798800" y="265875"/>
                <a:ext cx="48175" cy="152025"/>
              </a:xfrm>
              <a:custGeom>
                <a:rect b="b" l="l" r="r" t="t"/>
                <a:pathLst>
                  <a:path extrusionOk="0" h="6081" w="1927">
                    <a:moveTo>
                      <a:pt x="0" y="1"/>
                    </a:moveTo>
                    <a:lnTo>
                      <a:pt x="0" y="4970"/>
                    </a:lnTo>
                    <a:lnTo>
                      <a:pt x="1926" y="6081"/>
                    </a:lnTo>
                    <a:lnTo>
                      <a:pt x="1926" y="1119"/>
                    </a:lnTo>
                    <a:lnTo>
                      <a:pt x="0"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50"/>
              <p:cNvSpPr/>
              <p:nvPr/>
            </p:nvSpPr>
            <p:spPr>
              <a:xfrm>
                <a:off x="2846950" y="265875"/>
                <a:ext cx="48150" cy="152025"/>
              </a:xfrm>
              <a:custGeom>
                <a:rect b="b" l="l" r="r" t="t"/>
                <a:pathLst>
                  <a:path extrusionOk="0" h="6081" w="1926">
                    <a:moveTo>
                      <a:pt x="1926" y="1"/>
                    </a:moveTo>
                    <a:lnTo>
                      <a:pt x="0" y="1119"/>
                    </a:lnTo>
                    <a:lnTo>
                      <a:pt x="0" y="6081"/>
                    </a:lnTo>
                    <a:lnTo>
                      <a:pt x="1926" y="4970"/>
                    </a:lnTo>
                    <a:lnTo>
                      <a:pt x="1926"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7" name="Google Shape;8657;p50"/>
            <p:cNvGrpSpPr/>
            <p:nvPr/>
          </p:nvGrpSpPr>
          <p:grpSpPr>
            <a:xfrm>
              <a:off x="4769812" y="311347"/>
              <a:ext cx="96300" cy="134375"/>
              <a:chOff x="2698550" y="350800"/>
              <a:chExt cx="96300" cy="134375"/>
            </a:xfrm>
          </p:grpSpPr>
          <p:sp>
            <p:nvSpPr>
              <p:cNvPr id="8658" name="Google Shape;8658;p50"/>
              <p:cNvSpPr/>
              <p:nvPr/>
            </p:nvSpPr>
            <p:spPr>
              <a:xfrm>
                <a:off x="2698550" y="350800"/>
                <a:ext cx="96300" cy="55575"/>
              </a:xfrm>
              <a:custGeom>
                <a:rect b="b" l="l" r="r" t="t"/>
                <a:pathLst>
                  <a:path extrusionOk="0" h="2223" w="3852">
                    <a:moveTo>
                      <a:pt x="1926" y="1"/>
                    </a:moveTo>
                    <a:lnTo>
                      <a:pt x="0" y="1111"/>
                    </a:lnTo>
                    <a:lnTo>
                      <a:pt x="1926" y="2222"/>
                    </a:lnTo>
                    <a:lnTo>
                      <a:pt x="3852" y="1111"/>
                    </a:lnTo>
                    <a:lnTo>
                      <a:pt x="192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50"/>
              <p:cNvSpPr/>
              <p:nvPr/>
            </p:nvSpPr>
            <p:spPr>
              <a:xfrm>
                <a:off x="2698550" y="378575"/>
                <a:ext cx="48150" cy="106600"/>
              </a:xfrm>
              <a:custGeom>
                <a:rect b="b" l="l" r="r" t="t"/>
                <a:pathLst>
                  <a:path extrusionOk="0" h="4264" w="1926">
                    <a:moveTo>
                      <a:pt x="0" y="0"/>
                    </a:moveTo>
                    <a:lnTo>
                      <a:pt x="0" y="3152"/>
                    </a:lnTo>
                    <a:lnTo>
                      <a:pt x="1926" y="4263"/>
                    </a:lnTo>
                    <a:lnTo>
                      <a:pt x="1926" y="1111"/>
                    </a:lnTo>
                    <a:lnTo>
                      <a:pt x="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50"/>
              <p:cNvSpPr/>
              <p:nvPr/>
            </p:nvSpPr>
            <p:spPr>
              <a:xfrm>
                <a:off x="2746675" y="378575"/>
                <a:ext cx="48175" cy="106600"/>
              </a:xfrm>
              <a:custGeom>
                <a:rect b="b" l="l" r="r" t="t"/>
                <a:pathLst>
                  <a:path extrusionOk="0" h="4264" w="1927">
                    <a:moveTo>
                      <a:pt x="1927" y="0"/>
                    </a:moveTo>
                    <a:lnTo>
                      <a:pt x="1" y="1111"/>
                    </a:lnTo>
                    <a:lnTo>
                      <a:pt x="1" y="4263"/>
                    </a:lnTo>
                    <a:lnTo>
                      <a:pt x="1927" y="3152"/>
                    </a:lnTo>
                    <a:lnTo>
                      <a:pt x="1927"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1" name="Google Shape;8661;p50"/>
            <p:cNvGrpSpPr/>
            <p:nvPr/>
          </p:nvGrpSpPr>
          <p:grpSpPr>
            <a:xfrm>
              <a:off x="4722841" y="379141"/>
              <a:ext cx="96125" cy="93950"/>
              <a:chOff x="2615975" y="444575"/>
              <a:chExt cx="96125" cy="93950"/>
            </a:xfrm>
          </p:grpSpPr>
          <p:sp>
            <p:nvSpPr>
              <p:cNvPr id="8662" name="Google Shape;8662;p50"/>
              <p:cNvSpPr/>
              <p:nvPr/>
            </p:nvSpPr>
            <p:spPr>
              <a:xfrm>
                <a:off x="2615975" y="444575"/>
                <a:ext cx="96125" cy="55725"/>
              </a:xfrm>
              <a:custGeom>
                <a:rect b="b" l="l" r="r" t="t"/>
                <a:pathLst>
                  <a:path extrusionOk="0" h="2229" w="3845">
                    <a:moveTo>
                      <a:pt x="1926" y="0"/>
                    </a:moveTo>
                    <a:lnTo>
                      <a:pt x="0" y="1118"/>
                    </a:lnTo>
                    <a:lnTo>
                      <a:pt x="1926" y="2229"/>
                    </a:lnTo>
                    <a:lnTo>
                      <a:pt x="3844" y="1118"/>
                    </a:lnTo>
                    <a:lnTo>
                      <a:pt x="192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50"/>
              <p:cNvSpPr/>
              <p:nvPr/>
            </p:nvSpPr>
            <p:spPr>
              <a:xfrm>
                <a:off x="2615975" y="472525"/>
                <a:ext cx="48150" cy="66000"/>
              </a:xfrm>
              <a:custGeom>
                <a:rect b="b" l="l" r="r" t="t"/>
                <a:pathLst>
                  <a:path extrusionOk="0" h="2640" w="1926">
                    <a:moveTo>
                      <a:pt x="0" y="0"/>
                    </a:moveTo>
                    <a:lnTo>
                      <a:pt x="0" y="1529"/>
                    </a:lnTo>
                    <a:lnTo>
                      <a:pt x="1926" y="2640"/>
                    </a:lnTo>
                    <a:lnTo>
                      <a:pt x="1926" y="1111"/>
                    </a:lnTo>
                    <a:lnTo>
                      <a:pt x="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50"/>
              <p:cNvSpPr/>
              <p:nvPr/>
            </p:nvSpPr>
            <p:spPr>
              <a:xfrm>
                <a:off x="2664100" y="472525"/>
                <a:ext cx="48000" cy="66000"/>
              </a:xfrm>
              <a:custGeom>
                <a:rect b="b" l="l" r="r" t="t"/>
                <a:pathLst>
                  <a:path extrusionOk="0" h="2640" w="1920">
                    <a:moveTo>
                      <a:pt x="1919" y="0"/>
                    </a:moveTo>
                    <a:lnTo>
                      <a:pt x="1" y="1111"/>
                    </a:lnTo>
                    <a:lnTo>
                      <a:pt x="1" y="2640"/>
                    </a:lnTo>
                    <a:lnTo>
                      <a:pt x="1919" y="1529"/>
                    </a:lnTo>
                    <a:lnTo>
                      <a:pt x="191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65" name="Google Shape;8665;p50"/>
          <p:cNvGrpSpPr/>
          <p:nvPr/>
        </p:nvGrpSpPr>
        <p:grpSpPr>
          <a:xfrm>
            <a:off x="4959250" y="1358511"/>
            <a:ext cx="301013" cy="279495"/>
            <a:chOff x="3506875" y="724175"/>
            <a:chExt cx="266525" cy="247450"/>
          </a:xfrm>
        </p:grpSpPr>
        <p:sp>
          <p:nvSpPr>
            <p:cNvPr id="8666" name="Google Shape;8666;p50"/>
            <p:cNvSpPr/>
            <p:nvPr/>
          </p:nvSpPr>
          <p:spPr>
            <a:xfrm>
              <a:off x="3506875" y="724175"/>
              <a:ext cx="266525" cy="247350"/>
            </a:xfrm>
            <a:custGeom>
              <a:rect b="b" l="l" r="r" t="t"/>
              <a:pathLst>
                <a:path extrusionOk="0" h="9894" w="10661">
                  <a:moveTo>
                    <a:pt x="5323" y="0"/>
                  </a:moveTo>
                  <a:cubicBezTo>
                    <a:pt x="2945" y="0"/>
                    <a:pt x="849" y="1719"/>
                    <a:pt x="448" y="4143"/>
                  </a:cubicBezTo>
                  <a:cubicBezTo>
                    <a:pt x="0" y="6833"/>
                    <a:pt x="1825" y="9386"/>
                    <a:pt x="4523" y="9826"/>
                  </a:cubicBezTo>
                  <a:cubicBezTo>
                    <a:pt x="4798" y="9872"/>
                    <a:pt x="5071" y="9894"/>
                    <a:pt x="5340" y="9894"/>
                  </a:cubicBezTo>
                  <a:cubicBezTo>
                    <a:pt x="7717" y="9894"/>
                    <a:pt x="9812" y="8181"/>
                    <a:pt x="10213" y="5758"/>
                  </a:cubicBezTo>
                  <a:cubicBezTo>
                    <a:pt x="10660" y="3061"/>
                    <a:pt x="8836" y="515"/>
                    <a:pt x="6138" y="68"/>
                  </a:cubicBezTo>
                  <a:cubicBezTo>
                    <a:pt x="5864" y="22"/>
                    <a:pt x="5592" y="0"/>
                    <a:pt x="53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50"/>
            <p:cNvSpPr/>
            <p:nvPr/>
          </p:nvSpPr>
          <p:spPr>
            <a:xfrm>
              <a:off x="3516425" y="724225"/>
              <a:ext cx="256975" cy="247400"/>
            </a:xfrm>
            <a:custGeom>
              <a:rect b="b" l="l" r="r" t="t"/>
              <a:pathLst>
                <a:path extrusionOk="0" h="9896" w="10279">
                  <a:moveTo>
                    <a:pt x="4948" y="1"/>
                  </a:moveTo>
                  <a:cubicBezTo>
                    <a:pt x="4213" y="1"/>
                    <a:pt x="3491" y="159"/>
                    <a:pt x="2828" y="477"/>
                  </a:cubicBezTo>
                  <a:cubicBezTo>
                    <a:pt x="3284" y="320"/>
                    <a:pt x="3753" y="244"/>
                    <a:pt x="4216" y="244"/>
                  </a:cubicBezTo>
                  <a:cubicBezTo>
                    <a:pt x="5482" y="244"/>
                    <a:pt x="6707" y="809"/>
                    <a:pt x="7530" y="1833"/>
                  </a:cubicBezTo>
                  <a:cubicBezTo>
                    <a:pt x="8655" y="3232"/>
                    <a:pt x="8778" y="5186"/>
                    <a:pt x="7840" y="6715"/>
                  </a:cubicBezTo>
                  <a:cubicBezTo>
                    <a:pt x="7061" y="7996"/>
                    <a:pt x="5676" y="8750"/>
                    <a:pt x="4212" y="8750"/>
                  </a:cubicBezTo>
                  <a:cubicBezTo>
                    <a:pt x="3928" y="8750"/>
                    <a:pt x="3641" y="8722"/>
                    <a:pt x="3354" y="8663"/>
                  </a:cubicBezTo>
                  <a:cubicBezTo>
                    <a:pt x="1602" y="8302"/>
                    <a:pt x="260" y="6881"/>
                    <a:pt x="0" y="5107"/>
                  </a:cubicBezTo>
                  <a:lnTo>
                    <a:pt x="0" y="5107"/>
                  </a:lnTo>
                  <a:cubicBezTo>
                    <a:pt x="65" y="7091"/>
                    <a:pt x="1313" y="8843"/>
                    <a:pt x="3167" y="9564"/>
                  </a:cubicBezTo>
                  <a:cubicBezTo>
                    <a:pt x="3746" y="9787"/>
                    <a:pt x="4349" y="9896"/>
                    <a:pt x="4946" y="9896"/>
                  </a:cubicBezTo>
                  <a:cubicBezTo>
                    <a:pt x="6261" y="9896"/>
                    <a:pt x="7549" y="9371"/>
                    <a:pt x="8497" y="8389"/>
                  </a:cubicBezTo>
                  <a:cubicBezTo>
                    <a:pt x="9881" y="6961"/>
                    <a:pt x="10278" y="4847"/>
                    <a:pt x="9499" y="3016"/>
                  </a:cubicBezTo>
                  <a:cubicBezTo>
                    <a:pt x="8727" y="1191"/>
                    <a:pt x="6932" y="1"/>
                    <a:pt x="4948"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50"/>
            <p:cNvSpPr/>
            <p:nvPr/>
          </p:nvSpPr>
          <p:spPr>
            <a:xfrm>
              <a:off x="3558800" y="832225"/>
              <a:ext cx="111450" cy="57175"/>
            </a:xfrm>
            <a:custGeom>
              <a:rect b="b" l="l" r="r" t="t"/>
              <a:pathLst>
                <a:path extrusionOk="0" h="2287" w="4458">
                  <a:moveTo>
                    <a:pt x="2886" y="1"/>
                  </a:moveTo>
                  <a:lnTo>
                    <a:pt x="1" y="1660"/>
                  </a:lnTo>
                  <a:cubicBezTo>
                    <a:pt x="1" y="1660"/>
                    <a:pt x="1290" y="2287"/>
                    <a:pt x="2977" y="2287"/>
                  </a:cubicBezTo>
                  <a:cubicBezTo>
                    <a:pt x="3446" y="2287"/>
                    <a:pt x="3946" y="2238"/>
                    <a:pt x="4458" y="2114"/>
                  </a:cubicBezTo>
                  <a:lnTo>
                    <a:pt x="2886"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50"/>
            <p:cNvSpPr/>
            <p:nvPr/>
          </p:nvSpPr>
          <p:spPr>
            <a:xfrm>
              <a:off x="3553225" y="766250"/>
              <a:ext cx="77725" cy="107475"/>
            </a:xfrm>
            <a:custGeom>
              <a:rect b="b" l="l" r="r" t="t"/>
              <a:pathLst>
                <a:path extrusionOk="0" h="4299" w="3109">
                  <a:moveTo>
                    <a:pt x="3109" y="0"/>
                  </a:moveTo>
                  <a:cubicBezTo>
                    <a:pt x="3109" y="0"/>
                    <a:pt x="0" y="765"/>
                    <a:pt x="224" y="4299"/>
                  </a:cubicBezTo>
                  <a:lnTo>
                    <a:pt x="3109" y="2640"/>
                  </a:lnTo>
                  <a:lnTo>
                    <a:pt x="310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50"/>
            <p:cNvSpPr/>
            <p:nvPr/>
          </p:nvSpPr>
          <p:spPr>
            <a:xfrm>
              <a:off x="3630925" y="766250"/>
              <a:ext cx="51775" cy="118850"/>
            </a:xfrm>
            <a:custGeom>
              <a:rect b="b" l="l" r="r" t="t"/>
              <a:pathLst>
                <a:path extrusionOk="0" h="4754" w="2071">
                  <a:moveTo>
                    <a:pt x="1" y="0"/>
                  </a:moveTo>
                  <a:lnTo>
                    <a:pt x="1" y="2633"/>
                  </a:lnTo>
                  <a:lnTo>
                    <a:pt x="1573" y="4753"/>
                  </a:lnTo>
                  <a:cubicBezTo>
                    <a:pt x="2071" y="1623"/>
                    <a:pt x="1"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50"/>
            <p:cNvSpPr/>
            <p:nvPr/>
          </p:nvSpPr>
          <p:spPr>
            <a:xfrm>
              <a:off x="3590550" y="832225"/>
              <a:ext cx="62575" cy="32075"/>
            </a:xfrm>
            <a:custGeom>
              <a:rect b="b" l="l" r="r" t="t"/>
              <a:pathLst>
                <a:path extrusionOk="0" h="1283" w="2503">
                  <a:moveTo>
                    <a:pt x="1616" y="1"/>
                  </a:moveTo>
                  <a:lnTo>
                    <a:pt x="0" y="931"/>
                  </a:lnTo>
                  <a:cubicBezTo>
                    <a:pt x="0" y="931"/>
                    <a:pt x="721" y="1283"/>
                    <a:pt x="1664" y="1283"/>
                  </a:cubicBezTo>
                  <a:cubicBezTo>
                    <a:pt x="1930" y="1283"/>
                    <a:pt x="2213" y="1255"/>
                    <a:pt x="2503" y="1184"/>
                  </a:cubicBezTo>
                  <a:lnTo>
                    <a:pt x="161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50"/>
            <p:cNvSpPr/>
            <p:nvPr/>
          </p:nvSpPr>
          <p:spPr>
            <a:xfrm>
              <a:off x="3587300" y="795100"/>
              <a:ext cx="43650" cy="60425"/>
            </a:xfrm>
            <a:custGeom>
              <a:rect b="b" l="l" r="r" t="t"/>
              <a:pathLst>
                <a:path extrusionOk="0" h="2417" w="1746">
                  <a:moveTo>
                    <a:pt x="1746" y="0"/>
                  </a:moveTo>
                  <a:cubicBezTo>
                    <a:pt x="1746" y="0"/>
                    <a:pt x="0" y="433"/>
                    <a:pt x="130" y="2416"/>
                  </a:cubicBezTo>
                  <a:lnTo>
                    <a:pt x="1746" y="1486"/>
                  </a:lnTo>
                  <a:lnTo>
                    <a:pt x="17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50"/>
            <p:cNvSpPr/>
            <p:nvPr/>
          </p:nvSpPr>
          <p:spPr>
            <a:xfrm>
              <a:off x="3630925" y="795100"/>
              <a:ext cx="29050" cy="66725"/>
            </a:xfrm>
            <a:custGeom>
              <a:rect b="b" l="l" r="r" t="t"/>
              <a:pathLst>
                <a:path extrusionOk="0" h="2669" w="1162">
                  <a:moveTo>
                    <a:pt x="1" y="0"/>
                  </a:moveTo>
                  <a:lnTo>
                    <a:pt x="1" y="1486"/>
                  </a:lnTo>
                  <a:lnTo>
                    <a:pt x="888" y="2669"/>
                  </a:lnTo>
                  <a:cubicBezTo>
                    <a:pt x="1162" y="916"/>
                    <a:pt x="1" y="0"/>
                    <a:pt x="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50"/>
            <p:cNvSpPr/>
            <p:nvPr/>
          </p:nvSpPr>
          <p:spPr>
            <a:xfrm>
              <a:off x="3611275" y="832225"/>
              <a:ext cx="30500" cy="15550"/>
            </a:xfrm>
            <a:custGeom>
              <a:rect b="b" l="l" r="r" t="t"/>
              <a:pathLst>
                <a:path extrusionOk="0" h="622" w="1220">
                  <a:moveTo>
                    <a:pt x="787" y="1"/>
                  </a:moveTo>
                  <a:lnTo>
                    <a:pt x="0" y="448"/>
                  </a:lnTo>
                  <a:cubicBezTo>
                    <a:pt x="255" y="564"/>
                    <a:pt x="529" y="621"/>
                    <a:pt x="806" y="621"/>
                  </a:cubicBezTo>
                  <a:cubicBezTo>
                    <a:pt x="944" y="621"/>
                    <a:pt x="1082" y="607"/>
                    <a:pt x="1219" y="578"/>
                  </a:cubicBezTo>
                  <a:lnTo>
                    <a:pt x="7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50"/>
            <p:cNvSpPr/>
            <p:nvPr/>
          </p:nvSpPr>
          <p:spPr>
            <a:xfrm>
              <a:off x="3609825" y="814200"/>
              <a:ext cx="21125" cy="29250"/>
            </a:xfrm>
            <a:custGeom>
              <a:rect b="b" l="l" r="r" t="t"/>
              <a:pathLst>
                <a:path extrusionOk="0" h="1170" w="845">
                  <a:moveTo>
                    <a:pt x="845" y="1"/>
                  </a:moveTo>
                  <a:cubicBezTo>
                    <a:pt x="333" y="145"/>
                    <a:pt x="1" y="635"/>
                    <a:pt x="58" y="1169"/>
                  </a:cubicBezTo>
                  <a:lnTo>
                    <a:pt x="845" y="722"/>
                  </a:lnTo>
                  <a:lnTo>
                    <a:pt x="845"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50"/>
            <p:cNvSpPr/>
            <p:nvPr/>
          </p:nvSpPr>
          <p:spPr>
            <a:xfrm>
              <a:off x="3630925" y="814200"/>
              <a:ext cx="14275" cy="32475"/>
            </a:xfrm>
            <a:custGeom>
              <a:rect b="b" l="l" r="r" t="t"/>
              <a:pathLst>
                <a:path extrusionOk="0" h="1299" w="571">
                  <a:moveTo>
                    <a:pt x="1" y="1"/>
                  </a:moveTo>
                  <a:lnTo>
                    <a:pt x="1" y="722"/>
                  </a:lnTo>
                  <a:lnTo>
                    <a:pt x="433" y="1299"/>
                  </a:lnTo>
                  <a:cubicBezTo>
                    <a:pt x="570" y="441"/>
                    <a:pt x="1" y="1"/>
                    <a:pt x="1" y="1"/>
                  </a:cubicBezTo>
                  <a:close/>
                </a:path>
              </a:pathLst>
            </a:custGeom>
            <a:solidFill>
              <a:srgbClr val="1D26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7" name="Google Shape;8677;p50"/>
          <p:cNvGrpSpPr/>
          <p:nvPr/>
        </p:nvGrpSpPr>
        <p:grpSpPr>
          <a:xfrm>
            <a:off x="4757246" y="1039762"/>
            <a:ext cx="170681" cy="251031"/>
            <a:chOff x="3608400" y="252825"/>
            <a:chExt cx="151125" cy="222250"/>
          </a:xfrm>
        </p:grpSpPr>
        <p:sp>
          <p:nvSpPr>
            <p:cNvPr id="8678" name="Google Shape;8678;p50"/>
            <p:cNvSpPr/>
            <p:nvPr/>
          </p:nvSpPr>
          <p:spPr>
            <a:xfrm>
              <a:off x="3608400" y="252825"/>
              <a:ext cx="151125" cy="222250"/>
            </a:xfrm>
            <a:custGeom>
              <a:rect b="b" l="l" r="r" t="t"/>
              <a:pathLst>
                <a:path extrusionOk="0" h="8890" w="6045">
                  <a:moveTo>
                    <a:pt x="2113" y="0"/>
                  </a:moveTo>
                  <a:cubicBezTo>
                    <a:pt x="2033" y="0"/>
                    <a:pt x="1959" y="22"/>
                    <a:pt x="1897" y="61"/>
                  </a:cubicBezTo>
                  <a:lnTo>
                    <a:pt x="281" y="1035"/>
                  </a:lnTo>
                  <a:cubicBezTo>
                    <a:pt x="238" y="1049"/>
                    <a:pt x="195" y="1078"/>
                    <a:pt x="159" y="1107"/>
                  </a:cubicBezTo>
                  <a:cubicBezTo>
                    <a:pt x="51" y="1222"/>
                    <a:pt x="0" y="1374"/>
                    <a:pt x="7" y="1525"/>
                  </a:cubicBezTo>
                  <a:lnTo>
                    <a:pt x="7" y="4857"/>
                  </a:lnTo>
                  <a:cubicBezTo>
                    <a:pt x="7" y="5319"/>
                    <a:pt x="332" y="5882"/>
                    <a:pt x="728" y="6112"/>
                  </a:cubicBezTo>
                  <a:lnTo>
                    <a:pt x="1104" y="6329"/>
                  </a:lnTo>
                  <a:lnTo>
                    <a:pt x="2171" y="8889"/>
                  </a:lnTo>
                  <a:lnTo>
                    <a:pt x="3873" y="7872"/>
                  </a:lnTo>
                  <a:lnTo>
                    <a:pt x="3866" y="7865"/>
                  </a:lnTo>
                  <a:lnTo>
                    <a:pt x="3873" y="7865"/>
                  </a:lnTo>
                  <a:lnTo>
                    <a:pt x="3873" y="7872"/>
                  </a:lnTo>
                  <a:lnTo>
                    <a:pt x="3880" y="7865"/>
                  </a:lnTo>
                  <a:cubicBezTo>
                    <a:pt x="3899" y="7868"/>
                    <a:pt x="3917" y="7869"/>
                    <a:pt x="3935" y="7869"/>
                  </a:cubicBezTo>
                  <a:cubicBezTo>
                    <a:pt x="4001" y="7869"/>
                    <a:pt x="4063" y="7850"/>
                    <a:pt x="4126" y="7822"/>
                  </a:cubicBezTo>
                  <a:lnTo>
                    <a:pt x="5820" y="6812"/>
                  </a:lnTo>
                  <a:lnTo>
                    <a:pt x="5835" y="6805"/>
                  </a:lnTo>
                  <a:cubicBezTo>
                    <a:pt x="5965" y="6725"/>
                    <a:pt x="6037" y="6567"/>
                    <a:pt x="6037" y="6343"/>
                  </a:cubicBezTo>
                  <a:lnTo>
                    <a:pt x="6037" y="3018"/>
                  </a:lnTo>
                  <a:cubicBezTo>
                    <a:pt x="6044" y="2557"/>
                    <a:pt x="5719" y="1994"/>
                    <a:pt x="5316" y="1763"/>
                  </a:cubicBezTo>
                  <a:lnTo>
                    <a:pt x="2431" y="97"/>
                  </a:lnTo>
                  <a:cubicBezTo>
                    <a:pt x="2317" y="31"/>
                    <a:pt x="2210" y="0"/>
                    <a:pt x="21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50"/>
            <p:cNvSpPr/>
            <p:nvPr/>
          </p:nvSpPr>
          <p:spPr>
            <a:xfrm>
              <a:off x="3608575" y="278125"/>
              <a:ext cx="108375" cy="196950"/>
            </a:xfrm>
            <a:custGeom>
              <a:rect b="b" l="l" r="r" t="t"/>
              <a:pathLst>
                <a:path extrusionOk="0" h="7878" w="4335">
                  <a:moveTo>
                    <a:pt x="404" y="1"/>
                  </a:moveTo>
                  <a:cubicBezTo>
                    <a:pt x="166" y="1"/>
                    <a:pt x="0" y="189"/>
                    <a:pt x="0" y="513"/>
                  </a:cubicBezTo>
                  <a:lnTo>
                    <a:pt x="0" y="3845"/>
                  </a:lnTo>
                  <a:cubicBezTo>
                    <a:pt x="0" y="4307"/>
                    <a:pt x="325" y="4870"/>
                    <a:pt x="721" y="5100"/>
                  </a:cubicBezTo>
                  <a:lnTo>
                    <a:pt x="1097" y="5317"/>
                  </a:lnTo>
                  <a:lnTo>
                    <a:pt x="2164" y="7877"/>
                  </a:lnTo>
                  <a:lnTo>
                    <a:pt x="3239" y="6543"/>
                  </a:lnTo>
                  <a:lnTo>
                    <a:pt x="3614" y="6759"/>
                  </a:lnTo>
                  <a:cubicBezTo>
                    <a:pt x="3729" y="6826"/>
                    <a:pt x="3838" y="6858"/>
                    <a:pt x="3935" y="6858"/>
                  </a:cubicBezTo>
                  <a:cubicBezTo>
                    <a:pt x="4171" y="6858"/>
                    <a:pt x="4335" y="6668"/>
                    <a:pt x="4335" y="6341"/>
                  </a:cubicBezTo>
                  <a:lnTo>
                    <a:pt x="4335" y="3016"/>
                  </a:lnTo>
                  <a:cubicBezTo>
                    <a:pt x="4328" y="2554"/>
                    <a:pt x="4003" y="1992"/>
                    <a:pt x="3606" y="1761"/>
                  </a:cubicBezTo>
                  <a:lnTo>
                    <a:pt x="721" y="95"/>
                  </a:lnTo>
                  <a:cubicBezTo>
                    <a:pt x="608" y="31"/>
                    <a:pt x="500" y="1"/>
                    <a:pt x="40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0" name="Google Shape;8680;p50"/>
          <p:cNvGrpSpPr/>
          <p:nvPr/>
        </p:nvGrpSpPr>
        <p:grpSpPr>
          <a:xfrm>
            <a:off x="3724001" y="4126320"/>
            <a:ext cx="329890" cy="226164"/>
            <a:chOff x="1267553" y="2204175"/>
            <a:chExt cx="492740" cy="337759"/>
          </a:xfrm>
        </p:grpSpPr>
        <p:sp>
          <p:nvSpPr>
            <p:cNvPr id="8681" name="Google Shape;8681;p50"/>
            <p:cNvSpPr/>
            <p:nvPr/>
          </p:nvSpPr>
          <p:spPr>
            <a:xfrm>
              <a:off x="1495035" y="2279744"/>
              <a:ext cx="70542" cy="60010"/>
            </a:xfrm>
            <a:custGeom>
              <a:rect b="b" l="l" r="r" t="t"/>
              <a:pathLst>
                <a:path extrusionOk="0" h="3721" w="4374">
                  <a:moveTo>
                    <a:pt x="1164" y="0"/>
                  </a:moveTo>
                  <a:cubicBezTo>
                    <a:pt x="780" y="0"/>
                    <a:pt x="395" y="20"/>
                    <a:pt x="12" y="59"/>
                  </a:cubicBezTo>
                  <a:lnTo>
                    <a:pt x="0" y="3330"/>
                  </a:lnTo>
                  <a:cubicBezTo>
                    <a:pt x="382" y="3294"/>
                    <a:pt x="763" y="3276"/>
                    <a:pt x="1145" y="3276"/>
                  </a:cubicBezTo>
                  <a:cubicBezTo>
                    <a:pt x="2233" y="3276"/>
                    <a:pt x="3316" y="3423"/>
                    <a:pt x="4362" y="3720"/>
                  </a:cubicBezTo>
                  <a:lnTo>
                    <a:pt x="4373" y="449"/>
                  </a:lnTo>
                  <a:cubicBezTo>
                    <a:pt x="3324" y="153"/>
                    <a:pt x="2244" y="0"/>
                    <a:pt x="116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50"/>
            <p:cNvSpPr/>
            <p:nvPr/>
          </p:nvSpPr>
          <p:spPr>
            <a:xfrm>
              <a:off x="1474296" y="2204175"/>
              <a:ext cx="150147" cy="82831"/>
            </a:xfrm>
            <a:custGeom>
              <a:rect b="b" l="l" r="r" t="t"/>
              <a:pathLst>
                <a:path extrusionOk="0" h="5136" w="9310">
                  <a:moveTo>
                    <a:pt x="2380" y="0"/>
                  </a:moveTo>
                  <a:cubicBezTo>
                    <a:pt x="1585" y="0"/>
                    <a:pt x="789" y="36"/>
                    <a:pt x="1" y="108"/>
                  </a:cubicBezTo>
                  <a:lnTo>
                    <a:pt x="1298" y="4734"/>
                  </a:lnTo>
                  <a:cubicBezTo>
                    <a:pt x="1664" y="4699"/>
                    <a:pt x="2032" y="4682"/>
                    <a:pt x="2400" y="4682"/>
                  </a:cubicBezTo>
                  <a:cubicBezTo>
                    <a:pt x="3496" y="4682"/>
                    <a:pt x="4594" y="4835"/>
                    <a:pt x="5659" y="5135"/>
                  </a:cubicBezTo>
                  <a:lnTo>
                    <a:pt x="9309" y="958"/>
                  </a:lnTo>
                  <a:cubicBezTo>
                    <a:pt x="7133" y="321"/>
                    <a:pt x="4757" y="0"/>
                    <a:pt x="23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50"/>
            <p:cNvSpPr/>
            <p:nvPr/>
          </p:nvSpPr>
          <p:spPr>
            <a:xfrm>
              <a:off x="1431916" y="2280695"/>
              <a:ext cx="63317" cy="71461"/>
            </a:xfrm>
            <a:custGeom>
              <a:rect b="b" l="l" r="r" t="t"/>
              <a:pathLst>
                <a:path extrusionOk="0" h="4431" w="3926">
                  <a:moveTo>
                    <a:pt x="3926" y="0"/>
                  </a:moveTo>
                  <a:lnTo>
                    <a:pt x="3926" y="0"/>
                  </a:lnTo>
                  <a:cubicBezTo>
                    <a:pt x="3054" y="69"/>
                    <a:pt x="2181" y="253"/>
                    <a:pt x="1355" y="539"/>
                  </a:cubicBezTo>
                  <a:cubicBezTo>
                    <a:pt x="1125" y="620"/>
                    <a:pt x="896" y="712"/>
                    <a:pt x="678" y="815"/>
                  </a:cubicBezTo>
                  <a:cubicBezTo>
                    <a:pt x="460" y="918"/>
                    <a:pt x="219" y="1033"/>
                    <a:pt x="1" y="1159"/>
                  </a:cubicBezTo>
                  <a:lnTo>
                    <a:pt x="1" y="4430"/>
                  </a:lnTo>
                  <a:cubicBezTo>
                    <a:pt x="1103" y="3788"/>
                    <a:pt x="2480" y="3397"/>
                    <a:pt x="3914" y="3271"/>
                  </a:cubicBezTo>
                  <a:lnTo>
                    <a:pt x="3926"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50"/>
            <p:cNvSpPr/>
            <p:nvPr/>
          </p:nvSpPr>
          <p:spPr>
            <a:xfrm>
              <a:off x="1339381" y="2205723"/>
              <a:ext cx="155856" cy="93685"/>
            </a:xfrm>
            <a:custGeom>
              <a:rect b="b" l="l" r="r" t="t"/>
              <a:pathLst>
                <a:path extrusionOk="0" h="5809" w="9664">
                  <a:moveTo>
                    <a:pt x="8367" y="1"/>
                  </a:moveTo>
                  <a:cubicBezTo>
                    <a:pt x="5303" y="299"/>
                    <a:pt x="2353" y="1114"/>
                    <a:pt x="0" y="2491"/>
                  </a:cubicBezTo>
                  <a:lnTo>
                    <a:pt x="5739" y="5808"/>
                  </a:lnTo>
                  <a:cubicBezTo>
                    <a:pt x="5957" y="5682"/>
                    <a:pt x="6175" y="5567"/>
                    <a:pt x="6416" y="5464"/>
                  </a:cubicBezTo>
                  <a:cubicBezTo>
                    <a:pt x="6634" y="5361"/>
                    <a:pt x="6852" y="5269"/>
                    <a:pt x="7082" y="5188"/>
                  </a:cubicBezTo>
                  <a:cubicBezTo>
                    <a:pt x="7919" y="4902"/>
                    <a:pt x="8780" y="4718"/>
                    <a:pt x="9664" y="4638"/>
                  </a:cubicBezTo>
                  <a:lnTo>
                    <a:pt x="8367"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50"/>
            <p:cNvSpPr/>
            <p:nvPr/>
          </p:nvSpPr>
          <p:spPr>
            <a:xfrm>
              <a:off x="1626257" y="2331397"/>
              <a:ext cx="1129" cy="3161"/>
            </a:xfrm>
            <a:custGeom>
              <a:rect b="b" l="l" r="r" t="t"/>
              <a:pathLst>
                <a:path extrusionOk="0" h="196" w="70">
                  <a:moveTo>
                    <a:pt x="1" y="1"/>
                  </a:moveTo>
                  <a:lnTo>
                    <a:pt x="1" y="1"/>
                  </a:lnTo>
                  <a:cubicBezTo>
                    <a:pt x="12" y="70"/>
                    <a:pt x="47" y="127"/>
                    <a:pt x="70" y="196"/>
                  </a:cubicBezTo>
                  <a:cubicBezTo>
                    <a:pt x="47" y="127"/>
                    <a:pt x="24" y="70"/>
                    <a:pt x="1" y="1"/>
                  </a:cubicBezTo>
                  <a:close/>
                </a:path>
              </a:pathLst>
            </a:custGeom>
            <a:solidFill>
              <a:srgbClr val="828C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50"/>
            <p:cNvSpPr/>
            <p:nvPr/>
          </p:nvSpPr>
          <p:spPr>
            <a:xfrm>
              <a:off x="1627564" y="2335477"/>
              <a:ext cx="758" cy="3338"/>
            </a:xfrm>
            <a:custGeom>
              <a:rect b="b" l="l" r="r" t="t"/>
              <a:pathLst>
                <a:path extrusionOk="0" h="207" w="47">
                  <a:moveTo>
                    <a:pt x="0" y="0"/>
                  </a:moveTo>
                  <a:cubicBezTo>
                    <a:pt x="23" y="69"/>
                    <a:pt x="35" y="138"/>
                    <a:pt x="46" y="207"/>
                  </a:cubicBezTo>
                  <a:cubicBezTo>
                    <a:pt x="35" y="138"/>
                    <a:pt x="23" y="69"/>
                    <a:pt x="0" y="0"/>
                  </a:cubicBezTo>
                  <a:close/>
                </a:path>
              </a:pathLst>
            </a:custGeom>
            <a:solidFill>
              <a:srgbClr val="828C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50"/>
            <p:cNvSpPr/>
            <p:nvPr/>
          </p:nvSpPr>
          <p:spPr>
            <a:xfrm>
              <a:off x="1629047" y="2343250"/>
              <a:ext cx="194" cy="3532"/>
            </a:xfrm>
            <a:custGeom>
              <a:rect b="b" l="l" r="r" t="t"/>
              <a:pathLst>
                <a:path extrusionOk="0" h="219" w="12">
                  <a:moveTo>
                    <a:pt x="0" y="0"/>
                  </a:moveTo>
                  <a:cubicBezTo>
                    <a:pt x="11" y="69"/>
                    <a:pt x="11" y="150"/>
                    <a:pt x="11" y="218"/>
                  </a:cubicBezTo>
                  <a:cubicBezTo>
                    <a:pt x="11" y="150"/>
                    <a:pt x="11" y="69"/>
                    <a:pt x="0" y="0"/>
                  </a:cubicBezTo>
                  <a:close/>
                </a:path>
              </a:pathLst>
            </a:custGeom>
            <a:solidFill>
              <a:srgbClr val="828C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50"/>
            <p:cNvSpPr/>
            <p:nvPr/>
          </p:nvSpPr>
          <p:spPr>
            <a:xfrm>
              <a:off x="1628483" y="2339364"/>
              <a:ext cx="387" cy="3161"/>
            </a:xfrm>
            <a:custGeom>
              <a:rect b="b" l="l" r="r" t="t"/>
              <a:pathLst>
                <a:path extrusionOk="0" h="196" w="24">
                  <a:moveTo>
                    <a:pt x="1" y="0"/>
                  </a:moveTo>
                  <a:cubicBezTo>
                    <a:pt x="12" y="69"/>
                    <a:pt x="24" y="127"/>
                    <a:pt x="24" y="195"/>
                  </a:cubicBezTo>
                  <a:cubicBezTo>
                    <a:pt x="24" y="127"/>
                    <a:pt x="12" y="69"/>
                    <a:pt x="1" y="0"/>
                  </a:cubicBezTo>
                  <a:close/>
                </a:path>
              </a:pathLst>
            </a:custGeom>
            <a:solidFill>
              <a:srgbClr val="828C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50"/>
            <p:cNvSpPr/>
            <p:nvPr/>
          </p:nvSpPr>
          <p:spPr>
            <a:xfrm>
              <a:off x="1616275" y="2316045"/>
              <a:ext cx="2790" cy="3338"/>
            </a:xfrm>
            <a:custGeom>
              <a:rect b="b" l="l" r="r" t="t"/>
              <a:pathLst>
                <a:path extrusionOk="0" h="207" w="173">
                  <a:moveTo>
                    <a:pt x="0" y="0"/>
                  </a:moveTo>
                  <a:cubicBezTo>
                    <a:pt x="57" y="69"/>
                    <a:pt x="115" y="138"/>
                    <a:pt x="172" y="207"/>
                  </a:cubicBezTo>
                  <a:cubicBezTo>
                    <a:pt x="115" y="138"/>
                    <a:pt x="57" y="69"/>
                    <a:pt x="0" y="0"/>
                  </a:cubicBezTo>
                  <a:close/>
                </a:path>
              </a:pathLst>
            </a:custGeom>
            <a:solidFill>
              <a:srgbClr val="828C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50"/>
            <p:cNvSpPr/>
            <p:nvPr/>
          </p:nvSpPr>
          <p:spPr>
            <a:xfrm>
              <a:off x="1619597" y="2320109"/>
              <a:ext cx="2419" cy="3355"/>
            </a:xfrm>
            <a:custGeom>
              <a:rect b="b" l="l" r="r" t="t"/>
              <a:pathLst>
                <a:path extrusionOk="0" h="208" w="150">
                  <a:moveTo>
                    <a:pt x="1" y="1"/>
                  </a:moveTo>
                  <a:lnTo>
                    <a:pt x="1" y="1"/>
                  </a:lnTo>
                  <a:cubicBezTo>
                    <a:pt x="47" y="70"/>
                    <a:pt x="104" y="138"/>
                    <a:pt x="150" y="207"/>
                  </a:cubicBezTo>
                  <a:cubicBezTo>
                    <a:pt x="104" y="138"/>
                    <a:pt x="58" y="70"/>
                    <a:pt x="1" y="1"/>
                  </a:cubicBezTo>
                  <a:close/>
                </a:path>
              </a:pathLst>
            </a:custGeom>
            <a:solidFill>
              <a:srgbClr val="828C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50"/>
            <p:cNvSpPr/>
            <p:nvPr/>
          </p:nvSpPr>
          <p:spPr>
            <a:xfrm>
              <a:off x="1624419" y="2327704"/>
              <a:ext cx="1484" cy="3338"/>
            </a:xfrm>
            <a:custGeom>
              <a:rect b="b" l="l" r="r" t="t"/>
              <a:pathLst>
                <a:path extrusionOk="0" h="207" w="92">
                  <a:moveTo>
                    <a:pt x="0" y="0"/>
                  </a:moveTo>
                  <a:cubicBezTo>
                    <a:pt x="35" y="69"/>
                    <a:pt x="69" y="138"/>
                    <a:pt x="92" y="207"/>
                  </a:cubicBezTo>
                  <a:cubicBezTo>
                    <a:pt x="69" y="138"/>
                    <a:pt x="35" y="69"/>
                    <a:pt x="0" y="0"/>
                  </a:cubicBezTo>
                  <a:close/>
                </a:path>
              </a:pathLst>
            </a:custGeom>
            <a:solidFill>
              <a:srgbClr val="828C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50"/>
            <p:cNvSpPr/>
            <p:nvPr/>
          </p:nvSpPr>
          <p:spPr>
            <a:xfrm>
              <a:off x="1622000" y="2323624"/>
              <a:ext cx="1871" cy="3161"/>
            </a:xfrm>
            <a:custGeom>
              <a:rect b="b" l="l" r="r" t="t"/>
              <a:pathLst>
                <a:path extrusionOk="0" h="196" w="116">
                  <a:moveTo>
                    <a:pt x="1" y="1"/>
                  </a:moveTo>
                  <a:cubicBezTo>
                    <a:pt x="47" y="70"/>
                    <a:pt x="81" y="139"/>
                    <a:pt x="116" y="196"/>
                  </a:cubicBezTo>
                  <a:cubicBezTo>
                    <a:pt x="81" y="139"/>
                    <a:pt x="47" y="70"/>
                    <a:pt x="1" y="1"/>
                  </a:cubicBezTo>
                  <a:close/>
                </a:path>
              </a:pathLst>
            </a:custGeom>
            <a:solidFill>
              <a:srgbClr val="828C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50"/>
            <p:cNvSpPr/>
            <p:nvPr/>
          </p:nvSpPr>
          <p:spPr>
            <a:xfrm>
              <a:off x="1565557" y="2219608"/>
              <a:ext cx="167162" cy="96459"/>
            </a:xfrm>
            <a:custGeom>
              <a:rect b="b" l="l" r="r" t="t"/>
              <a:pathLst>
                <a:path extrusionOk="0" h="5981" w="10365">
                  <a:moveTo>
                    <a:pt x="3662" y="1"/>
                  </a:moveTo>
                  <a:lnTo>
                    <a:pt x="0" y="4178"/>
                  </a:lnTo>
                  <a:cubicBezTo>
                    <a:pt x="643" y="4362"/>
                    <a:pt x="1251" y="4614"/>
                    <a:pt x="1837" y="4947"/>
                  </a:cubicBezTo>
                  <a:cubicBezTo>
                    <a:pt x="2330" y="5223"/>
                    <a:pt x="2766" y="5567"/>
                    <a:pt x="3145" y="5980"/>
                  </a:cubicBezTo>
                  <a:lnTo>
                    <a:pt x="10364" y="3857"/>
                  </a:lnTo>
                  <a:cubicBezTo>
                    <a:pt x="9549" y="2962"/>
                    <a:pt x="8597" y="2216"/>
                    <a:pt x="7552" y="1630"/>
                  </a:cubicBezTo>
                  <a:cubicBezTo>
                    <a:pt x="6324" y="930"/>
                    <a:pt x="5016" y="379"/>
                    <a:pt x="36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50"/>
            <p:cNvSpPr/>
            <p:nvPr/>
          </p:nvSpPr>
          <p:spPr>
            <a:xfrm>
              <a:off x="1565363" y="2286985"/>
              <a:ext cx="50931" cy="81831"/>
            </a:xfrm>
            <a:custGeom>
              <a:rect b="b" l="l" r="r" t="t"/>
              <a:pathLst>
                <a:path extrusionOk="0" h="5074" w="3158">
                  <a:moveTo>
                    <a:pt x="12" y="0"/>
                  </a:moveTo>
                  <a:lnTo>
                    <a:pt x="1" y="3271"/>
                  </a:lnTo>
                  <a:cubicBezTo>
                    <a:pt x="644" y="3455"/>
                    <a:pt x="1263" y="3707"/>
                    <a:pt x="1837" y="4040"/>
                  </a:cubicBezTo>
                  <a:cubicBezTo>
                    <a:pt x="2331" y="4316"/>
                    <a:pt x="2767" y="4660"/>
                    <a:pt x="3146" y="5073"/>
                  </a:cubicBezTo>
                  <a:lnTo>
                    <a:pt x="3157" y="1802"/>
                  </a:lnTo>
                  <a:cubicBezTo>
                    <a:pt x="2778" y="1389"/>
                    <a:pt x="2342" y="1045"/>
                    <a:pt x="1849" y="769"/>
                  </a:cubicBezTo>
                  <a:cubicBezTo>
                    <a:pt x="1263" y="436"/>
                    <a:pt x="655" y="184"/>
                    <a:pt x="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50"/>
            <p:cNvSpPr/>
            <p:nvPr/>
          </p:nvSpPr>
          <p:spPr>
            <a:xfrm>
              <a:off x="1399711" y="2299386"/>
              <a:ext cx="32223" cy="73316"/>
            </a:xfrm>
            <a:custGeom>
              <a:rect b="b" l="l" r="r" t="t"/>
              <a:pathLst>
                <a:path extrusionOk="0" h="4546" w="1998">
                  <a:moveTo>
                    <a:pt x="1998" y="0"/>
                  </a:moveTo>
                  <a:cubicBezTo>
                    <a:pt x="884" y="643"/>
                    <a:pt x="230" y="1435"/>
                    <a:pt x="1" y="2273"/>
                  </a:cubicBezTo>
                  <a:lnTo>
                    <a:pt x="1" y="3547"/>
                  </a:lnTo>
                  <a:cubicBezTo>
                    <a:pt x="104" y="3903"/>
                    <a:pt x="265" y="4247"/>
                    <a:pt x="494" y="4545"/>
                  </a:cubicBezTo>
                  <a:cubicBezTo>
                    <a:pt x="907" y="4029"/>
                    <a:pt x="1412" y="3593"/>
                    <a:pt x="1998" y="3271"/>
                  </a:cubicBezTo>
                  <a:lnTo>
                    <a:pt x="1998"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50"/>
            <p:cNvSpPr/>
            <p:nvPr/>
          </p:nvSpPr>
          <p:spPr>
            <a:xfrm>
              <a:off x="1270698" y="2245894"/>
              <a:ext cx="161243" cy="90153"/>
            </a:xfrm>
            <a:custGeom>
              <a:rect b="b" l="l" r="r" t="t"/>
              <a:pathLst>
                <a:path extrusionOk="0" h="5590" w="9998">
                  <a:moveTo>
                    <a:pt x="4259" y="0"/>
                  </a:moveTo>
                  <a:cubicBezTo>
                    <a:pt x="1895" y="1366"/>
                    <a:pt x="483" y="3076"/>
                    <a:pt x="1" y="4855"/>
                  </a:cubicBezTo>
                  <a:lnTo>
                    <a:pt x="8001" y="5590"/>
                  </a:lnTo>
                  <a:cubicBezTo>
                    <a:pt x="8230" y="4752"/>
                    <a:pt x="8896" y="3960"/>
                    <a:pt x="9998" y="3317"/>
                  </a:cubicBezTo>
                  <a:lnTo>
                    <a:pt x="425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50"/>
            <p:cNvSpPr/>
            <p:nvPr/>
          </p:nvSpPr>
          <p:spPr>
            <a:xfrm>
              <a:off x="1270521" y="2367489"/>
              <a:ext cx="16" cy="387"/>
            </a:xfrm>
            <a:custGeom>
              <a:rect b="b" l="l" r="r" t="t"/>
              <a:pathLst>
                <a:path extrusionOk="0" h="24" w="1">
                  <a:moveTo>
                    <a:pt x="1" y="1"/>
                  </a:moveTo>
                  <a:lnTo>
                    <a:pt x="1" y="24"/>
                  </a:lnTo>
                  <a:cubicBezTo>
                    <a:pt x="1" y="12"/>
                    <a:pt x="1" y="1"/>
                    <a:pt x="1" y="1"/>
                  </a:cubicBezTo>
                  <a:close/>
                </a:path>
              </a:pathLst>
            </a:custGeom>
            <a:solidFill>
              <a:srgbClr val="ABB2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50"/>
            <p:cNvSpPr/>
            <p:nvPr/>
          </p:nvSpPr>
          <p:spPr>
            <a:xfrm>
              <a:off x="1398969" y="2338622"/>
              <a:ext cx="210" cy="935"/>
            </a:xfrm>
            <a:custGeom>
              <a:rect b="b" l="l" r="r" t="t"/>
              <a:pathLst>
                <a:path extrusionOk="0" h="58" w="13">
                  <a:moveTo>
                    <a:pt x="12" y="0"/>
                  </a:moveTo>
                  <a:lnTo>
                    <a:pt x="1" y="58"/>
                  </a:lnTo>
                  <a:close/>
                </a:path>
              </a:pathLst>
            </a:custGeom>
            <a:solidFill>
              <a:srgbClr val="ABB2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50"/>
            <p:cNvSpPr/>
            <p:nvPr/>
          </p:nvSpPr>
          <p:spPr>
            <a:xfrm>
              <a:off x="1398421" y="2343799"/>
              <a:ext cx="16" cy="1129"/>
            </a:xfrm>
            <a:custGeom>
              <a:rect b="b" l="l" r="r" t="t"/>
              <a:pathLst>
                <a:path extrusionOk="0" h="70" w="1">
                  <a:moveTo>
                    <a:pt x="0" y="1"/>
                  </a:moveTo>
                  <a:lnTo>
                    <a:pt x="0" y="70"/>
                  </a:lnTo>
                  <a:cubicBezTo>
                    <a:pt x="0" y="47"/>
                    <a:pt x="0" y="24"/>
                    <a:pt x="0" y="1"/>
                  </a:cubicBezTo>
                  <a:close/>
                </a:path>
              </a:pathLst>
            </a:custGeom>
            <a:solidFill>
              <a:srgbClr val="ABB2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50"/>
            <p:cNvSpPr/>
            <p:nvPr/>
          </p:nvSpPr>
          <p:spPr>
            <a:xfrm>
              <a:off x="1398598" y="2341219"/>
              <a:ext cx="210" cy="935"/>
            </a:xfrm>
            <a:custGeom>
              <a:rect b="b" l="l" r="r" t="t"/>
              <a:pathLst>
                <a:path extrusionOk="0" h="58" w="13">
                  <a:moveTo>
                    <a:pt x="12" y="0"/>
                  </a:moveTo>
                  <a:cubicBezTo>
                    <a:pt x="12" y="23"/>
                    <a:pt x="12" y="46"/>
                    <a:pt x="1" y="57"/>
                  </a:cubicBezTo>
                  <a:cubicBezTo>
                    <a:pt x="12" y="46"/>
                    <a:pt x="12" y="23"/>
                    <a:pt x="12" y="0"/>
                  </a:cubicBezTo>
                  <a:close/>
                </a:path>
              </a:pathLst>
            </a:custGeom>
            <a:solidFill>
              <a:srgbClr val="ABB2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50"/>
            <p:cNvSpPr/>
            <p:nvPr/>
          </p:nvSpPr>
          <p:spPr>
            <a:xfrm>
              <a:off x="1272746" y="2374536"/>
              <a:ext cx="1129" cy="2790"/>
            </a:xfrm>
            <a:custGeom>
              <a:rect b="b" l="l" r="r" t="t"/>
              <a:pathLst>
                <a:path extrusionOk="0" h="173" w="70">
                  <a:moveTo>
                    <a:pt x="0" y="0"/>
                  </a:moveTo>
                  <a:cubicBezTo>
                    <a:pt x="23" y="57"/>
                    <a:pt x="46" y="115"/>
                    <a:pt x="69" y="172"/>
                  </a:cubicBezTo>
                  <a:lnTo>
                    <a:pt x="69" y="172"/>
                  </a:lnTo>
                  <a:cubicBezTo>
                    <a:pt x="46" y="115"/>
                    <a:pt x="23" y="57"/>
                    <a:pt x="0" y="0"/>
                  </a:cubicBezTo>
                  <a:close/>
                </a:path>
              </a:pathLst>
            </a:custGeom>
            <a:solidFill>
              <a:srgbClr val="ABB2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50"/>
            <p:cNvSpPr/>
            <p:nvPr/>
          </p:nvSpPr>
          <p:spPr>
            <a:xfrm>
              <a:off x="1271069" y="2369343"/>
              <a:ext cx="1129" cy="3725"/>
            </a:xfrm>
            <a:custGeom>
              <a:rect b="b" l="l" r="r" t="t"/>
              <a:pathLst>
                <a:path extrusionOk="0" h="231" w="70">
                  <a:moveTo>
                    <a:pt x="70" y="230"/>
                  </a:moveTo>
                  <a:cubicBezTo>
                    <a:pt x="47" y="150"/>
                    <a:pt x="24" y="81"/>
                    <a:pt x="1" y="1"/>
                  </a:cubicBezTo>
                  <a:cubicBezTo>
                    <a:pt x="24" y="81"/>
                    <a:pt x="47" y="150"/>
                    <a:pt x="70" y="230"/>
                  </a:cubicBezTo>
                  <a:close/>
                </a:path>
              </a:pathLst>
            </a:custGeom>
            <a:solidFill>
              <a:srgbClr val="ABB2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50"/>
            <p:cNvSpPr/>
            <p:nvPr/>
          </p:nvSpPr>
          <p:spPr>
            <a:xfrm>
              <a:off x="1616275" y="2316045"/>
              <a:ext cx="12967" cy="57204"/>
            </a:xfrm>
            <a:custGeom>
              <a:rect b="b" l="l" r="r" t="t"/>
              <a:pathLst>
                <a:path extrusionOk="0" h="3547" w="804">
                  <a:moveTo>
                    <a:pt x="12" y="0"/>
                  </a:moveTo>
                  <a:lnTo>
                    <a:pt x="0" y="3271"/>
                  </a:lnTo>
                  <a:cubicBezTo>
                    <a:pt x="80" y="3363"/>
                    <a:pt x="149" y="3455"/>
                    <a:pt x="218" y="3547"/>
                  </a:cubicBezTo>
                  <a:cubicBezTo>
                    <a:pt x="448" y="3248"/>
                    <a:pt x="620" y="2904"/>
                    <a:pt x="723" y="2537"/>
                  </a:cubicBezTo>
                  <a:cubicBezTo>
                    <a:pt x="769" y="2330"/>
                    <a:pt x="803" y="2112"/>
                    <a:pt x="803" y="1905"/>
                  </a:cubicBezTo>
                  <a:cubicBezTo>
                    <a:pt x="803" y="1837"/>
                    <a:pt x="803" y="1756"/>
                    <a:pt x="792" y="1687"/>
                  </a:cubicBezTo>
                  <a:lnTo>
                    <a:pt x="792" y="1641"/>
                  </a:lnTo>
                  <a:cubicBezTo>
                    <a:pt x="781" y="1573"/>
                    <a:pt x="769" y="1504"/>
                    <a:pt x="758" y="1446"/>
                  </a:cubicBezTo>
                  <a:cubicBezTo>
                    <a:pt x="758" y="1435"/>
                    <a:pt x="758" y="1423"/>
                    <a:pt x="758" y="1412"/>
                  </a:cubicBezTo>
                  <a:cubicBezTo>
                    <a:pt x="746" y="1343"/>
                    <a:pt x="735" y="1274"/>
                    <a:pt x="712" y="1205"/>
                  </a:cubicBezTo>
                  <a:cubicBezTo>
                    <a:pt x="712" y="1182"/>
                    <a:pt x="700" y="1171"/>
                    <a:pt x="689" y="1148"/>
                  </a:cubicBezTo>
                  <a:cubicBezTo>
                    <a:pt x="677" y="1079"/>
                    <a:pt x="643" y="1022"/>
                    <a:pt x="620" y="953"/>
                  </a:cubicBezTo>
                  <a:lnTo>
                    <a:pt x="608" y="930"/>
                  </a:lnTo>
                  <a:cubicBezTo>
                    <a:pt x="585" y="861"/>
                    <a:pt x="551" y="792"/>
                    <a:pt x="517" y="723"/>
                  </a:cubicBezTo>
                  <a:cubicBezTo>
                    <a:pt x="505" y="700"/>
                    <a:pt x="494" y="689"/>
                    <a:pt x="482" y="666"/>
                  </a:cubicBezTo>
                  <a:cubicBezTo>
                    <a:pt x="448" y="597"/>
                    <a:pt x="413" y="540"/>
                    <a:pt x="367" y="471"/>
                  </a:cubicBezTo>
                  <a:lnTo>
                    <a:pt x="367" y="459"/>
                  </a:lnTo>
                  <a:cubicBezTo>
                    <a:pt x="321" y="390"/>
                    <a:pt x="264" y="310"/>
                    <a:pt x="218" y="253"/>
                  </a:cubicBezTo>
                  <a:lnTo>
                    <a:pt x="184" y="207"/>
                  </a:lnTo>
                  <a:cubicBezTo>
                    <a:pt x="126" y="138"/>
                    <a:pt x="69" y="69"/>
                    <a:pt x="12"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50"/>
            <p:cNvSpPr/>
            <p:nvPr/>
          </p:nvSpPr>
          <p:spPr>
            <a:xfrm>
              <a:off x="1756754" y="2347314"/>
              <a:ext cx="3161" cy="74251"/>
            </a:xfrm>
            <a:custGeom>
              <a:rect b="b" l="l" r="r" t="t"/>
              <a:pathLst>
                <a:path extrusionOk="0" h="4604" w="196">
                  <a:moveTo>
                    <a:pt x="195" y="1"/>
                  </a:moveTo>
                  <a:lnTo>
                    <a:pt x="194" y="327"/>
                  </a:lnTo>
                  <a:lnTo>
                    <a:pt x="194" y="327"/>
                  </a:lnTo>
                  <a:cubicBezTo>
                    <a:pt x="195" y="321"/>
                    <a:pt x="195" y="316"/>
                    <a:pt x="195" y="311"/>
                  </a:cubicBezTo>
                  <a:lnTo>
                    <a:pt x="195" y="173"/>
                  </a:lnTo>
                  <a:lnTo>
                    <a:pt x="195" y="1"/>
                  </a:lnTo>
                  <a:close/>
                  <a:moveTo>
                    <a:pt x="194" y="327"/>
                  </a:moveTo>
                  <a:cubicBezTo>
                    <a:pt x="188" y="376"/>
                    <a:pt x="161" y="456"/>
                    <a:pt x="161" y="517"/>
                  </a:cubicBezTo>
                  <a:cubicBezTo>
                    <a:pt x="161" y="563"/>
                    <a:pt x="161" y="609"/>
                    <a:pt x="150" y="655"/>
                  </a:cubicBezTo>
                  <a:cubicBezTo>
                    <a:pt x="138" y="735"/>
                    <a:pt x="127" y="804"/>
                    <a:pt x="104" y="873"/>
                  </a:cubicBezTo>
                  <a:cubicBezTo>
                    <a:pt x="104" y="919"/>
                    <a:pt x="92" y="953"/>
                    <a:pt x="92" y="999"/>
                  </a:cubicBezTo>
                  <a:cubicBezTo>
                    <a:pt x="69" y="1103"/>
                    <a:pt x="46" y="1217"/>
                    <a:pt x="12" y="1321"/>
                  </a:cubicBezTo>
                  <a:lnTo>
                    <a:pt x="12" y="1332"/>
                  </a:lnTo>
                  <a:lnTo>
                    <a:pt x="0" y="4603"/>
                  </a:lnTo>
                  <a:cubicBezTo>
                    <a:pt x="115" y="4167"/>
                    <a:pt x="184" y="3719"/>
                    <a:pt x="184" y="3272"/>
                  </a:cubicBezTo>
                  <a:lnTo>
                    <a:pt x="194" y="327"/>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50"/>
            <p:cNvSpPr/>
            <p:nvPr/>
          </p:nvSpPr>
          <p:spPr>
            <a:xfrm>
              <a:off x="1616082" y="2281792"/>
              <a:ext cx="144212" cy="87024"/>
            </a:xfrm>
            <a:custGeom>
              <a:rect b="b" l="l" r="r" t="t"/>
              <a:pathLst>
                <a:path extrusionOk="0" h="5396" w="8942">
                  <a:moveTo>
                    <a:pt x="7208" y="1"/>
                  </a:moveTo>
                  <a:lnTo>
                    <a:pt x="1" y="2124"/>
                  </a:lnTo>
                  <a:cubicBezTo>
                    <a:pt x="69" y="2193"/>
                    <a:pt x="127" y="2262"/>
                    <a:pt x="184" y="2331"/>
                  </a:cubicBezTo>
                  <a:lnTo>
                    <a:pt x="219" y="2377"/>
                  </a:lnTo>
                  <a:cubicBezTo>
                    <a:pt x="276" y="2446"/>
                    <a:pt x="322" y="2514"/>
                    <a:pt x="368" y="2583"/>
                  </a:cubicBezTo>
                  <a:lnTo>
                    <a:pt x="368" y="2595"/>
                  </a:lnTo>
                  <a:cubicBezTo>
                    <a:pt x="414" y="2664"/>
                    <a:pt x="448" y="2733"/>
                    <a:pt x="483" y="2790"/>
                  </a:cubicBezTo>
                  <a:cubicBezTo>
                    <a:pt x="494" y="2813"/>
                    <a:pt x="506" y="2824"/>
                    <a:pt x="517" y="2847"/>
                  </a:cubicBezTo>
                  <a:cubicBezTo>
                    <a:pt x="552" y="2916"/>
                    <a:pt x="586" y="2985"/>
                    <a:pt x="609" y="3054"/>
                  </a:cubicBezTo>
                  <a:lnTo>
                    <a:pt x="620" y="3077"/>
                  </a:lnTo>
                  <a:cubicBezTo>
                    <a:pt x="643" y="3146"/>
                    <a:pt x="678" y="3203"/>
                    <a:pt x="689" y="3272"/>
                  </a:cubicBezTo>
                  <a:cubicBezTo>
                    <a:pt x="689" y="3295"/>
                    <a:pt x="701" y="3306"/>
                    <a:pt x="712" y="3329"/>
                  </a:cubicBezTo>
                  <a:cubicBezTo>
                    <a:pt x="735" y="3398"/>
                    <a:pt x="747" y="3467"/>
                    <a:pt x="758" y="3536"/>
                  </a:cubicBezTo>
                  <a:cubicBezTo>
                    <a:pt x="758" y="3547"/>
                    <a:pt x="758" y="3559"/>
                    <a:pt x="758" y="3570"/>
                  </a:cubicBezTo>
                  <a:cubicBezTo>
                    <a:pt x="781" y="3639"/>
                    <a:pt x="781" y="3697"/>
                    <a:pt x="793" y="3765"/>
                  </a:cubicBezTo>
                  <a:lnTo>
                    <a:pt x="793" y="3811"/>
                  </a:lnTo>
                  <a:cubicBezTo>
                    <a:pt x="804" y="3880"/>
                    <a:pt x="804" y="3961"/>
                    <a:pt x="804" y="4029"/>
                  </a:cubicBezTo>
                  <a:cubicBezTo>
                    <a:pt x="804" y="4236"/>
                    <a:pt x="770" y="4454"/>
                    <a:pt x="724" y="4661"/>
                  </a:cubicBezTo>
                  <a:lnTo>
                    <a:pt x="8723" y="5395"/>
                  </a:lnTo>
                  <a:lnTo>
                    <a:pt x="8723" y="5384"/>
                  </a:lnTo>
                  <a:cubicBezTo>
                    <a:pt x="8758" y="5280"/>
                    <a:pt x="8781" y="5166"/>
                    <a:pt x="8804" y="5062"/>
                  </a:cubicBezTo>
                  <a:cubicBezTo>
                    <a:pt x="8804" y="5016"/>
                    <a:pt x="8815" y="4982"/>
                    <a:pt x="8815" y="4936"/>
                  </a:cubicBezTo>
                  <a:cubicBezTo>
                    <a:pt x="8827" y="4867"/>
                    <a:pt x="8850" y="4798"/>
                    <a:pt x="8861" y="4718"/>
                  </a:cubicBezTo>
                  <a:cubicBezTo>
                    <a:pt x="8861" y="4672"/>
                    <a:pt x="8861" y="4626"/>
                    <a:pt x="8873" y="4580"/>
                  </a:cubicBezTo>
                  <a:cubicBezTo>
                    <a:pt x="8873" y="4511"/>
                    <a:pt x="8884" y="4443"/>
                    <a:pt x="8884" y="4374"/>
                  </a:cubicBezTo>
                  <a:cubicBezTo>
                    <a:pt x="8895" y="4305"/>
                    <a:pt x="8884" y="4282"/>
                    <a:pt x="8884" y="4236"/>
                  </a:cubicBezTo>
                  <a:cubicBezTo>
                    <a:pt x="8941" y="2778"/>
                    <a:pt x="8379" y="1321"/>
                    <a:pt x="720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50"/>
            <p:cNvSpPr/>
            <p:nvPr/>
          </p:nvSpPr>
          <p:spPr>
            <a:xfrm>
              <a:off x="1267553" y="2345847"/>
              <a:ext cx="27239" cy="118102"/>
            </a:xfrm>
            <a:custGeom>
              <a:rect b="b" l="l" r="r" t="t"/>
              <a:pathLst>
                <a:path extrusionOk="0" h="7323" w="1689">
                  <a:moveTo>
                    <a:pt x="24" y="0"/>
                  </a:moveTo>
                  <a:lnTo>
                    <a:pt x="1" y="3271"/>
                  </a:lnTo>
                  <a:cubicBezTo>
                    <a:pt x="1" y="4660"/>
                    <a:pt x="563" y="6060"/>
                    <a:pt x="1677" y="7323"/>
                  </a:cubicBezTo>
                  <a:lnTo>
                    <a:pt x="1688" y="4052"/>
                  </a:lnTo>
                  <a:cubicBezTo>
                    <a:pt x="1608" y="3948"/>
                    <a:pt x="1527" y="3856"/>
                    <a:pt x="1447" y="3765"/>
                  </a:cubicBezTo>
                  <a:lnTo>
                    <a:pt x="1378" y="3673"/>
                  </a:lnTo>
                  <a:cubicBezTo>
                    <a:pt x="1321" y="3604"/>
                    <a:pt x="1275" y="3535"/>
                    <a:pt x="1217" y="3466"/>
                  </a:cubicBezTo>
                  <a:lnTo>
                    <a:pt x="1160" y="3374"/>
                  </a:lnTo>
                  <a:cubicBezTo>
                    <a:pt x="1091" y="3283"/>
                    <a:pt x="1034" y="3191"/>
                    <a:pt x="965" y="3099"/>
                  </a:cubicBezTo>
                  <a:lnTo>
                    <a:pt x="953" y="3076"/>
                  </a:lnTo>
                  <a:cubicBezTo>
                    <a:pt x="896" y="2984"/>
                    <a:pt x="839" y="2881"/>
                    <a:pt x="781" y="2778"/>
                  </a:cubicBezTo>
                  <a:cubicBezTo>
                    <a:pt x="758" y="2755"/>
                    <a:pt x="747" y="2720"/>
                    <a:pt x="735" y="2697"/>
                  </a:cubicBezTo>
                  <a:cubicBezTo>
                    <a:pt x="690" y="2617"/>
                    <a:pt x="655" y="2548"/>
                    <a:pt x="621" y="2479"/>
                  </a:cubicBezTo>
                  <a:lnTo>
                    <a:pt x="575" y="2387"/>
                  </a:lnTo>
                  <a:cubicBezTo>
                    <a:pt x="529" y="2295"/>
                    <a:pt x="494" y="2204"/>
                    <a:pt x="460" y="2112"/>
                  </a:cubicBezTo>
                  <a:lnTo>
                    <a:pt x="437" y="2077"/>
                  </a:lnTo>
                  <a:cubicBezTo>
                    <a:pt x="414" y="2032"/>
                    <a:pt x="403" y="1997"/>
                    <a:pt x="380" y="1951"/>
                  </a:cubicBezTo>
                  <a:cubicBezTo>
                    <a:pt x="368" y="1905"/>
                    <a:pt x="334" y="1836"/>
                    <a:pt x="322" y="1768"/>
                  </a:cubicBezTo>
                  <a:cubicBezTo>
                    <a:pt x="311" y="1745"/>
                    <a:pt x="299" y="1710"/>
                    <a:pt x="288" y="1687"/>
                  </a:cubicBezTo>
                  <a:cubicBezTo>
                    <a:pt x="265" y="1607"/>
                    <a:pt x="242" y="1538"/>
                    <a:pt x="219" y="1458"/>
                  </a:cubicBezTo>
                  <a:cubicBezTo>
                    <a:pt x="207" y="1423"/>
                    <a:pt x="196" y="1400"/>
                    <a:pt x="196" y="1366"/>
                  </a:cubicBezTo>
                  <a:lnTo>
                    <a:pt x="196" y="1343"/>
                  </a:lnTo>
                  <a:cubicBezTo>
                    <a:pt x="173" y="1263"/>
                    <a:pt x="150" y="1182"/>
                    <a:pt x="139" y="1102"/>
                  </a:cubicBezTo>
                  <a:cubicBezTo>
                    <a:pt x="139" y="1090"/>
                    <a:pt x="127" y="1067"/>
                    <a:pt x="127" y="1056"/>
                  </a:cubicBezTo>
                  <a:cubicBezTo>
                    <a:pt x="104" y="953"/>
                    <a:pt x="81" y="849"/>
                    <a:pt x="70" y="746"/>
                  </a:cubicBezTo>
                  <a:cubicBezTo>
                    <a:pt x="70" y="712"/>
                    <a:pt x="70" y="689"/>
                    <a:pt x="58" y="666"/>
                  </a:cubicBezTo>
                  <a:cubicBezTo>
                    <a:pt x="47" y="585"/>
                    <a:pt x="47" y="505"/>
                    <a:pt x="35" y="425"/>
                  </a:cubicBezTo>
                  <a:cubicBezTo>
                    <a:pt x="35" y="390"/>
                    <a:pt x="35" y="367"/>
                    <a:pt x="24" y="333"/>
                  </a:cubicBezTo>
                  <a:cubicBezTo>
                    <a:pt x="24" y="241"/>
                    <a:pt x="24" y="161"/>
                    <a:pt x="24" y="80"/>
                  </a:cubicBezTo>
                  <a:lnTo>
                    <a:pt x="24" y="23"/>
                  </a:lnTo>
                  <a:lnTo>
                    <a:pt x="2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50"/>
            <p:cNvSpPr/>
            <p:nvPr/>
          </p:nvSpPr>
          <p:spPr>
            <a:xfrm>
              <a:off x="1267747" y="2324189"/>
              <a:ext cx="143277" cy="87008"/>
            </a:xfrm>
            <a:custGeom>
              <a:rect b="b" l="l" r="r" t="t"/>
              <a:pathLst>
                <a:path extrusionOk="0" h="5395" w="8884">
                  <a:moveTo>
                    <a:pt x="8126" y="1056"/>
                  </a:moveTo>
                  <a:cubicBezTo>
                    <a:pt x="8126" y="1079"/>
                    <a:pt x="8126" y="1102"/>
                    <a:pt x="8115" y="1125"/>
                  </a:cubicBezTo>
                  <a:lnTo>
                    <a:pt x="8115" y="1113"/>
                  </a:lnTo>
                  <a:cubicBezTo>
                    <a:pt x="8115" y="1102"/>
                    <a:pt x="8115" y="1079"/>
                    <a:pt x="8126" y="1056"/>
                  </a:cubicBezTo>
                  <a:close/>
                  <a:moveTo>
                    <a:pt x="184" y="0"/>
                  </a:moveTo>
                  <a:cubicBezTo>
                    <a:pt x="69" y="448"/>
                    <a:pt x="0" y="907"/>
                    <a:pt x="0" y="1366"/>
                  </a:cubicBezTo>
                  <a:cubicBezTo>
                    <a:pt x="0" y="1377"/>
                    <a:pt x="12" y="1400"/>
                    <a:pt x="12" y="1423"/>
                  </a:cubicBezTo>
                  <a:cubicBezTo>
                    <a:pt x="12" y="1504"/>
                    <a:pt x="12" y="1584"/>
                    <a:pt x="12" y="1676"/>
                  </a:cubicBezTo>
                  <a:cubicBezTo>
                    <a:pt x="12" y="1710"/>
                    <a:pt x="12" y="1745"/>
                    <a:pt x="23" y="1768"/>
                  </a:cubicBezTo>
                  <a:cubicBezTo>
                    <a:pt x="23" y="1848"/>
                    <a:pt x="35" y="1928"/>
                    <a:pt x="46" y="2009"/>
                  </a:cubicBezTo>
                  <a:cubicBezTo>
                    <a:pt x="46" y="2032"/>
                    <a:pt x="46" y="2066"/>
                    <a:pt x="58" y="2089"/>
                  </a:cubicBezTo>
                  <a:cubicBezTo>
                    <a:pt x="69" y="2192"/>
                    <a:pt x="92" y="2296"/>
                    <a:pt x="115" y="2399"/>
                  </a:cubicBezTo>
                  <a:cubicBezTo>
                    <a:pt x="115" y="2410"/>
                    <a:pt x="115" y="2433"/>
                    <a:pt x="127" y="2445"/>
                  </a:cubicBezTo>
                  <a:cubicBezTo>
                    <a:pt x="138" y="2525"/>
                    <a:pt x="161" y="2606"/>
                    <a:pt x="173" y="2686"/>
                  </a:cubicBezTo>
                  <a:cubicBezTo>
                    <a:pt x="173" y="2686"/>
                    <a:pt x="173" y="2697"/>
                    <a:pt x="173" y="2709"/>
                  </a:cubicBezTo>
                  <a:cubicBezTo>
                    <a:pt x="184" y="2743"/>
                    <a:pt x="195" y="2766"/>
                    <a:pt x="207" y="2801"/>
                  </a:cubicBezTo>
                  <a:cubicBezTo>
                    <a:pt x="230" y="2881"/>
                    <a:pt x="253" y="2950"/>
                    <a:pt x="276" y="3030"/>
                  </a:cubicBezTo>
                  <a:cubicBezTo>
                    <a:pt x="287" y="3065"/>
                    <a:pt x="287" y="3088"/>
                    <a:pt x="299" y="3122"/>
                  </a:cubicBezTo>
                  <a:cubicBezTo>
                    <a:pt x="322" y="3179"/>
                    <a:pt x="345" y="3237"/>
                    <a:pt x="368" y="3294"/>
                  </a:cubicBezTo>
                  <a:cubicBezTo>
                    <a:pt x="391" y="3352"/>
                    <a:pt x="402" y="3375"/>
                    <a:pt x="414" y="3420"/>
                  </a:cubicBezTo>
                  <a:lnTo>
                    <a:pt x="436" y="3455"/>
                  </a:lnTo>
                  <a:cubicBezTo>
                    <a:pt x="471" y="3547"/>
                    <a:pt x="517" y="3638"/>
                    <a:pt x="551" y="3730"/>
                  </a:cubicBezTo>
                  <a:lnTo>
                    <a:pt x="597" y="3822"/>
                  </a:lnTo>
                  <a:cubicBezTo>
                    <a:pt x="632" y="3891"/>
                    <a:pt x="678" y="3960"/>
                    <a:pt x="712" y="4040"/>
                  </a:cubicBezTo>
                  <a:cubicBezTo>
                    <a:pt x="735" y="4063"/>
                    <a:pt x="746" y="4098"/>
                    <a:pt x="758" y="4132"/>
                  </a:cubicBezTo>
                  <a:cubicBezTo>
                    <a:pt x="815" y="4224"/>
                    <a:pt x="873" y="4316"/>
                    <a:pt x="941" y="4419"/>
                  </a:cubicBezTo>
                  <a:lnTo>
                    <a:pt x="953" y="4442"/>
                  </a:lnTo>
                  <a:cubicBezTo>
                    <a:pt x="1010" y="4534"/>
                    <a:pt x="1079" y="4626"/>
                    <a:pt x="1137" y="4717"/>
                  </a:cubicBezTo>
                  <a:lnTo>
                    <a:pt x="1205" y="4809"/>
                  </a:lnTo>
                  <a:cubicBezTo>
                    <a:pt x="1251" y="4878"/>
                    <a:pt x="1309" y="4947"/>
                    <a:pt x="1366" y="5016"/>
                  </a:cubicBezTo>
                  <a:lnTo>
                    <a:pt x="1435" y="5108"/>
                  </a:lnTo>
                  <a:cubicBezTo>
                    <a:pt x="1504" y="5199"/>
                    <a:pt x="1584" y="5291"/>
                    <a:pt x="1676" y="5395"/>
                  </a:cubicBezTo>
                  <a:lnTo>
                    <a:pt x="8884" y="3260"/>
                  </a:lnTo>
                  <a:cubicBezTo>
                    <a:pt x="8815" y="3179"/>
                    <a:pt x="8746" y="3099"/>
                    <a:pt x="8677" y="3007"/>
                  </a:cubicBezTo>
                  <a:cubicBezTo>
                    <a:pt x="8459" y="2709"/>
                    <a:pt x="8287" y="2365"/>
                    <a:pt x="8184" y="2009"/>
                  </a:cubicBezTo>
                  <a:lnTo>
                    <a:pt x="8184" y="735"/>
                  </a:lnTo>
                  <a:lnTo>
                    <a:pt x="184"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50"/>
            <p:cNvSpPr/>
            <p:nvPr/>
          </p:nvSpPr>
          <p:spPr>
            <a:xfrm>
              <a:off x="1309386" y="2425432"/>
              <a:ext cx="11499" cy="9080"/>
            </a:xfrm>
            <a:custGeom>
              <a:rect b="b" l="l" r="r" t="t"/>
              <a:pathLst>
                <a:path extrusionOk="0" h="563" w="713">
                  <a:moveTo>
                    <a:pt x="1" y="0"/>
                  </a:moveTo>
                  <a:lnTo>
                    <a:pt x="1" y="0"/>
                  </a:lnTo>
                  <a:cubicBezTo>
                    <a:pt x="219" y="195"/>
                    <a:pt x="448" y="379"/>
                    <a:pt x="712" y="563"/>
                  </a:cubicBezTo>
                  <a:cubicBezTo>
                    <a:pt x="460" y="379"/>
                    <a:pt x="219" y="195"/>
                    <a:pt x="1" y="0"/>
                  </a:cubicBezTo>
                  <a:close/>
                </a:path>
              </a:pathLst>
            </a:custGeom>
            <a:solidFill>
              <a:srgbClr val="828C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50"/>
            <p:cNvSpPr/>
            <p:nvPr/>
          </p:nvSpPr>
          <p:spPr>
            <a:xfrm>
              <a:off x="1294775" y="2411176"/>
              <a:ext cx="9257" cy="9644"/>
            </a:xfrm>
            <a:custGeom>
              <a:rect b="b" l="l" r="r" t="t"/>
              <a:pathLst>
                <a:path extrusionOk="0" h="598" w="574">
                  <a:moveTo>
                    <a:pt x="574" y="597"/>
                  </a:moveTo>
                  <a:cubicBezTo>
                    <a:pt x="367" y="402"/>
                    <a:pt x="184" y="196"/>
                    <a:pt x="0" y="1"/>
                  </a:cubicBezTo>
                  <a:lnTo>
                    <a:pt x="0" y="1"/>
                  </a:lnTo>
                  <a:cubicBezTo>
                    <a:pt x="184" y="196"/>
                    <a:pt x="367" y="402"/>
                    <a:pt x="574" y="597"/>
                  </a:cubicBezTo>
                  <a:close/>
                </a:path>
              </a:pathLst>
            </a:custGeom>
            <a:solidFill>
              <a:srgbClr val="828C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50"/>
            <p:cNvSpPr/>
            <p:nvPr/>
          </p:nvSpPr>
          <p:spPr>
            <a:xfrm>
              <a:off x="1688087" y="2368795"/>
              <a:ext cx="68864" cy="131439"/>
            </a:xfrm>
            <a:custGeom>
              <a:rect b="b" l="l" r="r" t="t"/>
              <a:pathLst>
                <a:path extrusionOk="0" h="8150" w="4270">
                  <a:moveTo>
                    <a:pt x="4270" y="0"/>
                  </a:moveTo>
                  <a:lnTo>
                    <a:pt x="4270" y="0"/>
                  </a:lnTo>
                  <a:cubicBezTo>
                    <a:pt x="3799" y="1779"/>
                    <a:pt x="2376" y="3501"/>
                    <a:pt x="12" y="4878"/>
                  </a:cubicBezTo>
                  <a:lnTo>
                    <a:pt x="0" y="8149"/>
                  </a:lnTo>
                  <a:cubicBezTo>
                    <a:pt x="2376" y="6772"/>
                    <a:pt x="3788" y="5062"/>
                    <a:pt x="4258" y="3271"/>
                  </a:cubicBezTo>
                  <a:lnTo>
                    <a:pt x="427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50"/>
            <p:cNvSpPr/>
            <p:nvPr/>
          </p:nvSpPr>
          <p:spPr>
            <a:xfrm>
              <a:off x="1595730" y="2356765"/>
              <a:ext cx="161227" cy="90524"/>
            </a:xfrm>
            <a:custGeom>
              <a:rect b="b" l="l" r="r" t="t"/>
              <a:pathLst>
                <a:path extrusionOk="0" h="5613" w="9997">
                  <a:moveTo>
                    <a:pt x="1986" y="0"/>
                  </a:moveTo>
                  <a:cubicBezTo>
                    <a:pt x="1894" y="379"/>
                    <a:pt x="1722" y="723"/>
                    <a:pt x="1492" y="1022"/>
                  </a:cubicBezTo>
                  <a:cubicBezTo>
                    <a:pt x="1079" y="1550"/>
                    <a:pt x="574" y="1986"/>
                    <a:pt x="0" y="2296"/>
                  </a:cubicBezTo>
                  <a:lnTo>
                    <a:pt x="5739" y="5613"/>
                  </a:lnTo>
                  <a:cubicBezTo>
                    <a:pt x="8103" y="4247"/>
                    <a:pt x="9515" y="2525"/>
                    <a:pt x="9997" y="735"/>
                  </a:cubicBezTo>
                  <a:lnTo>
                    <a:pt x="1986"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50"/>
            <p:cNvSpPr/>
            <p:nvPr/>
          </p:nvSpPr>
          <p:spPr>
            <a:xfrm>
              <a:off x="1294775" y="2411176"/>
              <a:ext cx="107925" cy="115150"/>
            </a:xfrm>
            <a:custGeom>
              <a:rect b="b" l="l" r="r" t="t"/>
              <a:pathLst>
                <a:path extrusionOk="0" h="7140" w="6692">
                  <a:moveTo>
                    <a:pt x="12" y="1"/>
                  </a:moveTo>
                  <a:lnTo>
                    <a:pt x="0" y="3272"/>
                  </a:lnTo>
                  <a:cubicBezTo>
                    <a:pt x="815" y="4178"/>
                    <a:pt x="1768" y="4936"/>
                    <a:pt x="2835" y="5521"/>
                  </a:cubicBezTo>
                  <a:cubicBezTo>
                    <a:pt x="4040" y="6210"/>
                    <a:pt x="5337" y="6761"/>
                    <a:pt x="6680" y="7139"/>
                  </a:cubicBezTo>
                  <a:lnTo>
                    <a:pt x="6691" y="3868"/>
                  </a:lnTo>
                  <a:cubicBezTo>
                    <a:pt x="5348" y="3478"/>
                    <a:pt x="4052" y="2939"/>
                    <a:pt x="2835" y="2250"/>
                  </a:cubicBezTo>
                  <a:cubicBezTo>
                    <a:pt x="2410" y="1998"/>
                    <a:pt x="2009" y="1734"/>
                    <a:pt x="1618" y="1447"/>
                  </a:cubicBezTo>
                  <a:cubicBezTo>
                    <a:pt x="1366" y="1263"/>
                    <a:pt x="1125" y="1079"/>
                    <a:pt x="907" y="884"/>
                  </a:cubicBezTo>
                  <a:cubicBezTo>
                    <a:pt x="792" y="792"/>
                    <a:pt x="689" y="689"/>
                    <a:pt x="585" y="597"/>
                  </a:cubicBezTo>
                  <a:cubicBezTo>
                    <a:pt x="379" y="402"/>
                    <a:pt x="184" y="207"/>
                    <a:pt x="12"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50"/>
            <p:cNvSpPr/>
            <p:nvPr/>
          </p:nvSpPr>
          <p:spPr>
            <a:xfrm>
              <a:off x="1294775" y="2376745"/>
              <a:ext cx="166597" cy="96636"/>
            </a:xfrm>
            <a:custGeom>
              <a:rect b="b" l="l" r="r" t="t"/>
              <a:pathLst>
                <a:path extrusionOk="0" h="5992" w="10330">
                  <a:moveTo>
                    <a:pt x="7208" y="1"/>
                  </a:moveTo>
                  <a:lnTo>
                    <a:pt x="0" y="2136"/>
                  </a:lnTo>
                  <a:cubicBezTo>
                    <a:pt x="184" y="2331"/>
                    <a:pt x="367" y="2537"/>
                    <a:pt x="574" y="2732"/>
                  </a:cubicBezTo>
                  <a:cubicBezTo>
                    <a:pt x="689" y="2824"/>
                    <a:pt x="792" y="2927"/>
                    <a:pt x="907" y="3019"/>
                  </a:cubicBezTo>
                  <a:cubicBezTo>
                    <a:pt x="1125" y="3203"/>
                    <a:pt x="1354" y="3398"/>
                    <a:pt x="1607" y="3582"/>
                  </a:cubicBezTo>
                  <a:cubicBezTo>
                    <a:pt x="1997" y="3869"/>
                    <a:pt x="2410" y="4133"/>
                    <a:pt x="2835" y="4374"/>
                  </a:cubicBezTo>
                  <a:cubicBezTo>
                    <a:pt x="4040" y="5062"/>
                    <a:pt x="5337" y="5613"/>
                    <a:pt x="6680" y="5992"/>
                  </a:cubicBezTo>
                  <a:lnTo>
                    <a:pt x="10330" y="1814"/>
                  </a:lnTo>
                  <a:cubicBezTo>
                    <a:pt x="9710" y="1631"/>
                    <a:pt x="9102" y="1378"/>
                    <a:pt x="8539" y="1057"/>
                  </a:cubicBezTo>
                  <a:cubicBezTo>
                    <a:pt x="8034" y="781"/>
                    <a:pt x="7587" y="425"/>
                    <a:pt x="720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50"/>
            <p:cNvSpPr/>
            <p:nvPr/>
          </p:nvSpPr>
          <p:spPr>
            <a:xfrm>
              <a:off x="1532046" y="2393969"/>
              <a:ext cx="156243" cy="93491"/>
            </a:xfrm>
            <a:custGeom>
              <a:rect b="b" l="l" r="r" t="t"/>
              <a:pathLst>
                <a:path extrusionOk="0" h="5797" w="9688">
                  <a:moveTo>
                    <a:pt x="3949" y="0"/>
                  </a:moveTo>
                  <a:cubicBezTo>
                    <a:pt x="2836" y="643"/>
                    <a:pt x="1447" y="1033"/>
                    <a:pt x="1" y="1159"/>
                  </a:cubicBezTo>
                  <a:lnTo>
                    <a:pt x="1286" y="5796"/>
                  </a:lnTo>
                  <a:cubicBezTo>
                    <a:pt x="2239" y="5704"/>
                    <a:pt x="3192" y="5567"/>
                    <a:pt x="4121" y="5371"/>
                  </a:cubicBezTo>
                  <a:cubicBezTo>
                    <a:pt x="6153" y="4935"/>
                    <a:pt x="8058" y="4258"/>
                    <a:pt x="9688" y="3317"/>
                  </a:cubicBezTo>
                  <a:lnTo>
                    <a:pt x="394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50"/>
            <p:cNvSpPr/>
            <p:nvPr/>
          </p:nvSpPr>
          <p:spPr>
            <a:xfrm>
              <a:off x="1552785" y="2447461"/>
              <a:ext cx="135503" cy="92749"/>
            </a:xfrm>
            <a:custGeom>
              <a:rect b="b" l="l" r="r" t="t"/>
              <a:pathLst>
                <a:path extrusionOk="0" h="5751" w="8402">
                  <a:moveTo>
                    <a:pt x="8402" y="0"/>
                  </a:moveTo>
                  <a:cubicBezTo>
                    <a:pt x="6783" y="941"/>
                    <a:pt x="4878" y="1630"/>
                    <a:pt x="2847" y="2054"/>
                  </a:cubicBezTo>
                  <a:cubicBezTo>
                    <a:pt x="1906" y="2250"/>
                    <a:pt x="953" y="2387"/>
                    <a:pt x="0" y="2479"/>
                  </a:cubicBezTo>
                  <a:lnTo>
                    <a:pt x="0" y="5750"/>
                  </a:lnTo>
                  <a:cubicBezTo>
                    <a:pt x="3076" y="5475"/>
                    <a:pt x="6026" y="4648"/>
                    <a:pt x="8390" y="3271"/>
                  </a:cubicBezTo>
                  <a:lnTo>
                    <a:pt x="8402"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50"/>
            <p:cNvSpPr/>
            <p:nvPr/>
          </p:nvSpPr>
          <p:spPr>
            <a:xfrm>
              <a:off x="1402307" y="2473553"/>
              <a:ext cx="150502" cy="68381"/>
            </a:xfrm>
            <a:custGeom>
              <a:rect b="b" l="l" r="r" t="t"/>
              <a:pathLst>
                <a:path extrusionOk="0" h="4240" w="9332">
                  <a:moveTo>
                    <a:pt x="12" y="0"/>
                  </a:moveTo>
                  <a:lnTo>
                    <a:pt x="0" y="3271"/>
                  </a:lnTo>
                  <a:cubicBezTo>
                    <a:pt x="2178" y="3917"/>
                    <a:pt x="4563" y="4240"/>
                    <a:pt x="6950" y="4240"/>
                  </a:cubicBezTo>
                  <a:cubicBezTo>
                    <a:pt x="7746" y="4240"/>
                    <a:pt x="8542" y="4204"/>
                    <a:pt x="9331" y="4132"/>
                  </a:cubicBezTo>
                  <a:lnTo>
                    <a:pt x="9331" y="861"/>
                  </a:lnTo>
                  <a:cubicBezTo>
                    <a:pt x="8551" y="929"/>
                    <a:pt x="7763" y="964"/>
                    <a:pt x="6975" y="964"/>
                  </a:cubicBezTo>
                  <a:cubicBezTo>
                    <a:pt x="4586" y="964"/>
                    <a:pt x="2195" y="648"/>
                    <a:pt x="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50"/>
            <p:cNvSpPr/>
            <p:nvPr/>
          </p:nvSpPr>
          <p:spPr>
            <a:xfrm>
              <a:off x="1402485" y="2405999"/>
              <a:ext cx="150502" cy="83186"/>
            </a:xfrm>
            <a:custGeom>
              <a:rect b="b" l="l" r="r" t="t"/>
              <a:pathLst>
                <a:path extrusionOk="0" h="5158" w="9332">
                  <a:moveTo>
                    <a:pt x="3651" y="0"/>
                  </a:moveTo>
                  <a:lnTo>
                    <a:pt x="1" y="4189"/>
                  </a:lnTo>
                  <a:cubicBezTo>
                    <a:pt x="2179" y="4835"/>
                    <a:pt x="4563" y="5158"/>
                    <a:pt x="6951" y="5158"/>
                  </a:cubicBezTo>
                  <a:cubicBezTo>
                    <a:pt x="7747" y="5158"/>
                    <a:pt x="8543" y="5122"/>
                    <a:pt x="9332" y="5050"/>
                  </a:cubicBezTo>
                  <a:lnTo>
                    <a:pt x="8035" y="413"/>
                  </a:lnTo>
                  <a:cubicBezTo>
                    <a:pt x="7668" y="448"/>
                    <a:pt x="7299" y="465"/>
                    <a:pt x="6930" y="465"/>
                  </a:cubicBezTo>
                  <a:cubicBezTo>
                    <a:pt x="5824" y="465"/>
                    <a:pt x="4718" y="310"/>
                    <a:pt x="365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8" name="Google Shape;8718;p50"/>
          <p:cNvGrpSpPr/>
          <p:nvPr/>
        </p:nvGrpSpPr>
        <p:grpSpPr>
          <a:xfrm>
            <a:off x="3736957" y="3779807"/>
            <a:ext cx="303991" cy="211305"/>
            <a:chOff x="1916639" y="2215270"/>
            <a:chExt cx="454057" cy="315569"/>
          </a:xfrm>
        </p:grpSpPr>
        <p:sp>
          <p:nvSpPr>
            <p:cNvPr id="8719" name="Google Shape;8719;p50"/>
            <p:cNvSpPr/>
            <p:nvPr/>
          </p:nvSpPr>
          <p:spPr>
            <a:xfrm>
              <a:off x="1971810" y="2368609"/>
              <a:ext cx="8725" cy="8886"/>
            </a:xfrm>
            <a:custGeom>
              <a:rect b="b" l="l" r="r" t="t"/>
              <a:pathLst>
                <a:path extrusionOk="0" h="551" w="541">
                  <a:moveTo>
                    <a:pt x="540" y="551"/>
                  </a:moveTo>
                  <a:cubicBezTo>
                    <a:pt x="345" y="367"/>
                    <a:pt x="173" y="184"/>
                    <a:pt x="1" y="0"/>
                  </a:cubicBezTo>
                  <a:lnTo>
                    <a:pt x="1" y="0"/>
                  </a:lnTo>
                  <a:cubicBezTo>
                    <a:pt x="173" y="184"/>
                    <a:pt x="345" y="367"/>
                    <a:pt x="540" y="551"/>
                  </a:cubicBezTo>
                  <a:close/>
                </a:path>
              </a:pathLst>
            </a:custGeom>
            <a:solidFill>
              <a:srgbClr val="828C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50"/>
            <p:cNvSpPr/>
            <p:nvPr/>
          </p:nvSpPr>
          <p:spPr>
            <a:xfrm>
              <a:off x="1916639" y="2346059"/>
              <a:ext cx="24627" cy="112005"/>
            </a:xfrm>
            <a:custGeom>
              <a:rect b="b" l="l" r="r" t="t"/>
              <a:pathLst>
                <a:path extrusionOk="0" h="6945" w="1527">
                  <a:moveTo>
                    <a:pt x="0" y="1"/>
                  </a:moveTo>
                  <a:lnTo>
                    <a:pt x="0" y="3237"/>
                  </a:lnTo>
                  <a:cubicBezTo>
                    <a:pt x="0" y="4511"/>
                    <a:pt x="505" y="5785"/>
                    <a:pt x="1527" y="6945"/>
                  </a:cubicBezTo>
                  <a:lnTo>
                    <a:pt x="1527" y="3685"/>
                  </a:lnTo>
                  <a:cubicBezTo>
                    <a:pt x="1458" y="3593"/>
                    <a:pt x="1378" y="3501"/>
                    <a:pt x="1309" y="3421"/>
                  </a:cubicBezTo>
                  <a:lnTo>
                    <a:pt x="1251" y="3341"/>
                  </a:lnTo>
                  <a:cubicBezTo>
                    <a:pt x="1194" y="3272"/>
                    <a:pt x="1148" y="3203"/>
                    <a:pt x="1102" y="3146"/>
                  </a:cubicBezTo>
                  <a:cubicBezTo>
                    <a:pt x="1091" y="3111"/>
                    <a:pt x="1068" y="3088"/>
                    <a:pt x="1045" y="3065"/>
                  </a:cubicBezTo>
                  <a:cubicBezTo>
                    <a:pt x="988" y="2973"/>
                    <a:pt x="930" y="2893"/>
                    <a:pt x="873" y="2801"/>
                  </a:cubicBezTo>
                  <a:lnTo>
                    <a:pt x="861" y="2790"/>
                  </a:lnTo>
                  <a:cubicBezTo>
                    <a:pt x="804" y="2698"/>
                    <a:pt x="758" y="2606"/>
                    <a:pt x="701" y="2514"/>
                  </a:cubicBezTo>
                  <a:lnTo>
                    <a:pt x="655" y="2434"/>
                  </a:lnTo>
                  <a:cubicBezTo>
                    <a:pt x="620" y="2365"/>
                    <a:pt x="586" y="2296"/>
                    <a:pt x="551" y="2239"/>
                  </a:cubicBezTo>
                  <a:cubicBezTo>
                    <a:pt x="540" y="2204"/>
                    <a:pt x="528" y="2181"/>
                    <a:pt x="505" y="2147"/>
                  </a:cubicBezTo>
                  <a:cubicBezTo>
                    <a:pt x="494" y="2124"/>
                    <a:pt x="471" y="2067"/>
                    <a:pt x="448" y="2021"/>
                  </a:cubicBezTo>
                  <a:lnTo>
                    <a:pt x="391" y="1895"/>
                  </a:lnTo>
                  <a:lnTo>
                    <a:pt x="391" y="1872"/>
                  </a:lnTo>
                  <a:cubicBezTo>
                    <a:pt x="345" y="1780"/>
                    <a:pt x="310" y="1688"/>
                    <a:pt x="276" y="1585"/>
                  </a:cubicBezTo>
                  <a:lnTo>
                    <a:pt x="253" y="1504"/>
                  </a:lnTo>
                  <a:cubicBezTo>
                    <a:pt x="230" y="1435"/>
                    <a:pt x="207" y="1355"/>
                    <a:pt x="196" y="1298"/>
                  </a:cubicBezTo>
                  <a:cubicBezTo>
                    <a:pt x="184" y="1263"/>
                    <a:pt x="173" y="1229"/>
                    <a:pt x="173" y="1206"/>
                  </a:cubicBezTo>
                  <a:cubicBezTo>
                    <a:pt x="150" y="1114"/>
                    <a:pt x="127" y="1034"/>
                    <a:pt x="104" y="953"/>
                  </a:cubicBezTo>
                  <a:cubicBezTo>
                    <a:pt x="104" y="942"/>
                    <a:pt x="104" y="930"/>
                    <a:pt x="104" y="919"/>
                  </a:cubicBezTo>
                  <a:cubicBezTo>
                    <a:pt x="81" y="827"/>
                    <a:pt x="69" y="724"/>
                    <a:pt x="58" y="632"/>
                  </a:cubicBezTo>
                  <a:cubicBezTo>
                    <a:pt x="58" y="609"/>
                    <a:pt x="46" y="575"/>
                    <a:pt x="46" y="552"/>
                  </a:cubicBezTo>
                  <a:cubicBezTo>
                    <a:pt x="35" y="483"/>
                    <a:pt x="23" y="414"/>
                    <a:pt x="23" y="345"/>
                  </a:cubicBezTo>
                  <a:cubicBezTo>
                    <a:pt x="23" y="311"/>
                    <a:pt x="23" y="288"/>
                    <a:pt x="12" y="253"/>
                  </a:cubicBezTo>
                  <a:cubicBezTo>
                    <a:pt x="12" y="173"/>
                    <a:pt x="12" y="93"/>
                    <a:pt x="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50"/>
            <p:cNvSpPr/>
            <p:nvPr/>
          </p:nvSpPr>
          <p:spPr>
            <a:xfrm>
              <a:off x="2142814" y="2286582"/>
              <a:ext cx="227882" cy="80347"/>
            </a:xfrm>
            <a:custGeom>
              <a:rect b="b" l="l" r="r" t="t"/>
              <a:pathLst>
                <a:path extrusionOk="0" h="4982" w="14130">
                  <a:moveTo>
                    <a:pt x="12522" y="0"/>
                  </a:moveTo>
                  <a:lnTo>
                    <a:pt x="1" y="3707"/>
                  </a:lnTo>
                  <a:lnTo>
                    <a:pt x="12660" y="4867"/>
                  </a:lnTo>
                  <a:lnTo>
                    <a:pt x="13934" y="4981"/>
                  </a:lnTo>
                  <a:cubicBezTo>
                    <a:pt x="13969" y="4878"/>
                    <a:pt x="13992" y="4775"/>
                    <a:pt x="14003" y="4671"/>
                  </a:cubicBezTo>
                  <a:cubicBezTo>
                    <a:pt x="14014" y="4637"/>
                    <a:pt x="14014" y="4603"/>
                    <a:pt x="14026" y="4568"/>
                  </a:cubicBezTo>
                  <a:cubicBezTo>
                    <a:pt x="14037" y="4499"/>
                    <a:pt x="14049" y="4430"/>
                    <a:pt x="14060" y="4362"/>
                  </a:cubicBezTo>
                  <a:cubicBezTo>
                    <a:pt x="14060" y="4316"/>
                    <a:pt x="14060" y="4281"/>
                    <a:pt x="14072" y="4235"/>
                  </a:cubicBezTo>
                  <a:cubicBezTo>
                    <a:pt x="14072" y="4189"/>
                    <a:pt x="14083" y="4109"/>
                    <a:pt x="14083" y="4052"/>
                  </a:cubicBezTo>
                  <a:cubicBezTo>
                    <a:pt x="14095" y="3983"/>
                    <a:pt x="14083" y="3960"/>
                    <a:pt x="14083" y="3914"/>
                  </a:cubicBezTo>
                  <a:cubicBezTo>
                    <a:pt x="14129" y="2571"/>
                    <a:pt x="13613" y="1228"/>
                    <a:pt x="1252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50"/>
            <p:cNvSpPr/>
            <p:nvPr/>
          </p:nvSpPr>
          <p:spPr>
            <a:xfrm>
              <a:off x="2106723" y="2215270"/>
              <a:ext cx="138293" cy="131117"/>
            </a:xfrm>
            <a:custGeom>
              <a:rect b="b" l="l" r="r" t="t"/>
              <a:pathLst>
                <a:path extrusionOk="0" h="8130" w="8575">
                  <a:moveTo>
                    <a:pt x="2223" y="1"/>
                  </a:moveTo>
                  <a:cubicBezTo>
                    <a:pt x="1482" y="1"/>
                    <a:pt x="740" y="36"/>
                    <a:pt x="1" y="107"/>
                  </a:cubicBezTo>
                  <a:lnTo>
                    <a:pt x="2239" y="8129"/>
                  </a:lnTo>
                  <a:lnTo>
                    <a:pt x="8574" y="876"/>
                  </a:lnTo>
                  <a:cubicBezTo>
                    <a:pt x="6510" y="296"/>
                    <a:pt x="4369" y="1"/>
                    <a:pt x="222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50"/>
            <p:cNvSpPr/>
            <p:nvPr/>
          </p:nvSpPr>
          <p:spPr>
            <a:xfrm>
              <a:off x="2142814" y="2229381"/>
              <a:ext cx="227317" cy="210109"/>
            </a:xfrm>
            <a:custGeom>
              <a:rect b="b" l="l" r="r" t="t"/>
              <a:pathLst>
                <a:path extrusionOk="0" h="13028" w="14095">
                  <a:moveTo>
                    <a:pt x="14095" y="7312"/>
                  </a:moveTo>
                  <a:lnTo>
                    <a:pt x="14094" y="7629"/>
                  </a:lnTo>
                  <a:lnTo>
                    <a:pt x="14094" y="7629"/>
                  </a:lnTo>
                  <a:cubicBezTo>
                    <a:pt x="14094" y="7618"/>
                    <a:pt x="14095" y="7607"/>
                    <a:pt x="14095" y="7599"/>
                  </a:cubicBezTo>
                  <a:lnTo>
                    <a:pt x="14095" y="7461"/>
                  </a:lnTo>
                  <a:lnTo>
                    <a:pt x="14095" y="7312"/>
                  </a:lnTo>
                  <a:close/>
                  <a:moveTo>
                    <a:pt x="6348" y="1"/>
                  </a:moveTo>
                  <a:lnTo>
                    <a:pt x="1" y="7254"/>
                  </a:lnTo>
                  <a:lnTo>
                    <a:pt x="10009" y="13027"/>
                  </a:lnTo>
                  <a:cubicBezTo>
                    <a:pt x="10525" y="12729"/>
                    <a:pt x="11019" y="12396"/>
                    <a:pt x="11489" y="12029"/>
                  </a:cubicBezTo>
                  <a:cubicBezTo>
                    <a:pt x="12798" y="10973"/>
                    <a:pt x="13613" y="9768"/>
                    <a:pt x="13934" y="8528"/>
                  </a:cubicBezTo>
                  <a:lnTo>
                    <a:pt x="13934" y="8528"/>
                  </a:lnTo>
                  <a:lnTo>
                    <a:pt x="13923" y="11811"/>
                  </a:lnTo>
                  <a:cubicBezTo>
                    <a:pt x="14026" y="11409"/>
                    <a:pt x="14083" y="10996"/>
                    <a:pt x="14083" y="10583"/>
                  </a:cubicBezTo>
                  <a:lnTo>
                    <a:pt x="14094" y="7629"/>
                  </a:lnTo>
                  <a:lnTo>
                    <a:pt x="14094" y="7629"/>
                  </a:lnTo>
                  <a:cubicBezTo>
                    <a:pt x="14091" y="7675"/>
                    <a:pt x="14083" y="7736"/>
                    <a:pt x="14083" y="7782"/>
                  </a:cubicBezTo>
                  <a:cubicBezTo>
                    <a:pt x="14072" y="7851"/>
                    <a:pt x="14072" y="7874"/>
                    <a:pt x="14072" y="7909"/>
                  </a:cubicBezTo>
                  <a:cubicBezTo>
                    <a:pt x="14060" y="7977"/>
                    <a:pt x="14049" y="8058"/>
                    <a:pt x="14037" y="8115"/>
                  </a:cubicBezTo>
                  <a:cubicBezTo>
                    <a:pt x="14037" y="8150"/>
                    <a:pt x="14026" y="8184"/>
                    <a:pt x="14014" y="8218"/>
                  </a:cubicBezTo>
                  <a:cubicBezTo>
                    <a:pt x="13992" y="8322"/>
                    <a:pt x="13969" y="8425"/>
                    <a:pt x="13946" y="8528"/>
                  </a:cubicBezTo>
                  <a:lnTo>
                    <a:pt x="12672" y="8414"/>
                  </a:lnTo>
                  <a:lnTo>
                    <a:pt x="12" y="7254"/>
                  </a:lnTo>
                  <a:lnTo>
                    <a:pt x="12534" y="3547"/>
                  </a:lnTo>
                  <a:cubicBezTo>
                    <a:pt x="11788" y="2744"/>
                    <a:pt x="10916" y="2055"/>
                    <a:pt x="9952" y="1516"/>
                  </a:cubicBezTo>
                  <a:cubicBezTo>
                    <a:pt x="8815" y="873"/>
                    <a:pt x="7610" y="368"/>
                    <a:pt x="634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50"/>
            <p:cNvSpPr/>
            <p:nvPr/>
          </p:nvSpPr>
          <p:spPr>
            <a:xfrm>
              <a:off x="1919606" y="2253812"/>
              <a:ext cx="223237" cy="92572"/>
            </a:xfrm>
            <a:custGeom>
              <a:rect b="b" l="l" r="r" t="t"/>
              <a:pathLst>
                <a:path extrusionOk="0" h="5740" w="13842">
                  <a:moveTo>
                    <a:pt x="3902" y="1"/>
                  </a:moveTo>
                  <a:cubicBezTo>
                    <a:pt x="1733" y="1263"/>
                    <a:pt x="425" y="2824"/>
                    <a:pt x="0" y="4465"/>
                  </a:cubicBezTo>
                  <a:lnTo>
                    <a:pt x="13842" y="5739"/>
                  </a:lnTo>
                  <a:lnTo>
                    <a:pt x="390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50"/>
            <p:cNvSpPr/>
            <p:nvPr/>
          </p:nvSpPr>
          <p:spPr>
            <a:xfrm>
              <a:off x="1959955" y="2423545"/>
              <a:ext cx="11112" cy="8161"/>
            </a:xfrm>
            <a:custGeom>
              <a:rect b="b" l="l" r="r" t="t"/>
              <a:pathLst>
                <a:path extrusionOk="0" h="506" w="689">
                  <a:moveTo>
                    <a:pt x="0" y="1"/>
                  </a:moveTo>
                  <a:cubicBezTo>
                    <a:pt x="207" y="173"/>
                    <a:pt x="448" y="345"/>
                    <a:pt x="689" y="505"/>
                  </a:cubicBezTo>
                  <a:cubicBezTo>
                    <a:pt x="448" y="333"/>
                    <a:pt x="207" y="173"/>
                    <a:pt x="0" y="1"/>
                  </a:cubicBezTo>
                  <a:close/>
                </a:path>
              </a:pathLst>
            </a:custGeom>
            <a:solidFill>
              <a:srgbClr val="828C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50"/>
            <p:cNvSpPr/>
            <p:nvPr/>
          </p:nvSpPr>
          <p:spPr>
            <a:xfrm>
              <a:off x="1916639" y="2217173"/>
              <a:ext cx="226204" cy="188998"/>
            </a:xfrm>
            <a:custGeom>
              <a:rect b="b" l="l" r="r" t="t"/>
              <a:pathLst>
                <a:path extrusionOk="0" h="11719" w="14026">
                  <a:moveTo>
                    <a:pt x="11788" y="0"/>
                  </a:moveTo>
                  <a:cubicBezTo>
                    <a:pt x="8964" y="253"/>
                    <a:pt x="6244" y="1022"/>
                    <a:pt x="4075" y="2273"/>
                  </a:cubicBezTo>
                  <a:lnTo>
                    <a:pt x="14022" y="8009"/>
                  </a:lnTo>
                  <a:lnTo>
                    <a:pt x="14022" y="8009"/>
                  </a:lnTo>
                  <a:lnTo>
                    <a:pt x="11788" y="0"/>
                  </a:lnTo>
                  <a:close/>
                  <a:moveTo>
                    <a:pt x="14022" y="8009"/>
                  </a:moveTo>
                  <a:lnTo>
                    <a:pt x="14022" y="8011"/>
                  </a:lnTo>
                  <a:lnTo>
                    <a:pt x="14022" y="8011"/>
                  </a:lnTo>
                  <a:lnTo>
                    <a:pt x="14026" y="8011"/>
                  </a:lnTo>
                  <a:lnTo>
                    <a:pt x="14022" y="8009"/>
                  </a:lnTo>
                  <a:close/>
                  <a:moveTo>
                    <a:pt x="184" y="6737"/>
                  </a:moveTo>
                  <a:cubicBezTo>
                    <a:pt x="69" y="7151"/>
                    <a:pt x="12" y="7575"/>
                    <a:pt x="12" y="8000"/>
                  </a:cubicBezTo>
                  <a:lnTo>
                    <a:pt x="0" y="8034"/>
                  </a:lnTo>
                  <a:cubicBezTo>
                    <a:pt x="0" y="8115"/>
                    <a:pt x="0" y="8206"/>
                    <a:pt x="12" y="8287"/>
                  </a:cubicBezTo>
                  <a:cubicBezTo>
                    <a:pt x="12" y="8310"/>
                    <a:pt x="12" y="8344"/>
                    <a:pt x="23" y="8367"/>
                  </a:cubicBezTo>
                  <a:cubicBezTo>
                    <a:pt x="23" y="8447"/>
                    <a:pt x="35" y="8516"/>
                    <a:pt x="35" y="8585"/>
                  </a:cubicBezTo>
                  <a:cubicBezTo>
                    <a:pt x="35" y="8608"/>
                    <a:pt x="35" y="8643"/>
                    <a:pt x="46" y="8666"/>
                  </a:cubicBezTo>
                  <a:cubicBezTo>
                    <a:pt x="58" y="8757"/>
                    <a:pt x="81" y="8861"/>
                    <a:pt x="92" y="8952"/>
                  </a:cubicBezTo>
                  <a:cubicBezTo>
                    <a:pt x="104" y="8964"/>
                    <a:pt x="104" y="8975"/>
                    <a:pt x="104" y="8987"/>
                  </a:cubicBezTo>
                  <a:cubicBezTo>
                    <a:pt x="115" y="9067"/>
                    <a:pt x="138" y="9148"/>
                    <a:pt x="161" y="9239"/>
                  </a:cubicBezTo>
                  <a:cubicBezTo>
                    <a:pt x="173" y="9262"/>
                    <a:pt x="184" y="9297"/>
                    <a:pt x="184" y="9320"/>
                  </a:cubicBezTo>
                  <a:cubicBezTo>
                    <a:pt x="207" y="9389"/>
                    <a:pt x="230" y="9469"/>
                    <a:pt x="253" y="9538"/>
                  </a:cubicBezTo>
                  <a:lnTo>
                    <a:pt x="276" y="9618"/>
                  </a:lnTo>
                  <a:cubicBezTo>
                    <a:pt x="310" y="9710"/>
                    <a:pt x="345" y="9802"/>
                    <a:pt x="379" y="9905"/>
                  </a:cubicBezTo>
                  <a:lnTo>
                    <a:pt x="391" y="9928"/>
                  </a:lnTo>
                  <a:lnTo>
                    <a:pt x="448" y="10054"/>
                  </a:lnTo>
                  <a:cubicBezTo>
                    <a:pt x="471" y="10089"/>
                    <a:pt x="483" y="10135"/>
                    <a:pt x="505" y="10181"/>
                  </a:cubicBezTo>
                  <a:cubicBezTo>
                    <a:pt x="528" y="10226"/>
                    <a:pt x="528" y="10238"/>
                    <a:pt x="551" y="10261"/>
                  </a:cubicBezTo>
                  <a:cubicBezTo>
                    <a:pt x="586" y="10330"/>
                    <a:pt x="620" y="10399"/>
                    <a:pt x="655" y="10467"/>
                  </a:cubicBezTo>
                  <a:lnTo>
                    <a:pt x="701" y="10548"/>
                  </a:lnTo>
                  <a:cubicBezTo>
                    <a:pt x="746" y="10640"/>
                    <a:pt x="804" y="10731"/>
                    <a:pt x="861" y="10823"/>
                  </a:cubicBezTo>
                  <a:lnTo>
                    <a:pt x="873" y="10835"/>
                  </a:lnTo>
                  <a:cubicBezTo>
                    <a:pt x="919" y="10927"/>
                    <a:pt x="988" y="11007"/>
                    <a:pt x="1045" y="11087"/>
                  </a:cubicBezTo>
                  <a:cubicBezTo>
                    <a:pt x="1056" y="11122"/>
                    <a:pt x="1079" y="11145"/>
                    <a:pt x="1102" y="11168"/>
                  </a:cubicBezTo>
                  <a:cubicBezTo>
                    <a:pt x="1148" y="11236"/>
                    <a:pt x="1194" y="11305"/>
                    <a:pt x="1240" y="11374"/>
                  </a:cubicBezTo>
                  <a:lnTo>
                    <a:pt x="1309" y="11455"/>
                  </a:lnTo>
                  <a:cubicBezTo>
                    <a:pt x="1378" y="11535"/>
                    <a:pt x="1447" y="11627"/>
                    <a:pt x="1527" y="11718"/>
                  </a:cubicBezTo>
                  <a:lnTo>
                    <a:pt x="14026" y="8023"/>
                  </a:lnTo>
                  <a:lnTo>
                    <a:pt x="14022" y="8011"/>
                  </a:lnTo>
                  <a:lnTo>
                    <a:pt x="14022" y="8011"/>
                  </a:lnTo>
                  <a:lnTo>
                    <a:pt x="184" y="6737"/>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50"/>
            <p:cNvSpPr/>
            <p:nvPr/>
          </p:nvSpPr>
          <p:spPr>
            <a:xfrm>
              <a:off x="2304209" y="2366908"/>
              <a:ext cx="63333" cy="125327"/>
            </a:xfrm>
            <a:custGeom>
              <a:rect b="b" l="l" r="r" t="t"/>
              <a:pathLst>
                <a:path extrusionOk="0" h="7771" w="3927">
                  <a:moveTo>
                    <a:pt x="3926" y="0"/>
                  </a:moveTo>
                  <a:cubicBezTo>
                    <a:pt x="3605" y="1240"/>
                    <a:pt x="2790" y="2433"/>
                    <a:pt x="1481" y="3501"/>
                  </a:cubicBezTo>
                  <a:cubicBezTo>
                    <a:pt x="1011" y="3868"/>
                    <a:pt x="517" y="4201"/>
                    <a:pt x="1" y="4499"/>
                  </a:cubicBezTo>
                  <a:lnTo>
                    <a:pt x="1" y="7770"/>
                  </a:lnTo>
                  <a:cubicBezTo>
                    <a:pt x="2182" y="6508"/>
                    <a:pt x="3490" y="4924"/>
                    <a:pt x="3915" y="3271"/>
                  </a:cubicBezTo>
                  <a:lnTo>
                    <a:pt x="3926"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50"/>
            <p:cNvSpPr/>
            <p:nvPr/>
          </p:nvSpPr>
          <p:spPr>
            <a:xfrm>
              <a:off x="1941248" y="2405967"/>
              <a:ext cx="99233" cy="110328"/>
            </a:xfrm>
            <a:custGeom>
              <a:rect b="b" l="l" r="r" t="t"/>
              <a:pathLst>
                <a:path extrusionOk="0" h="6841" w="6153">
                  <a:moveTo>
                    <a:pt x="1" y="0"/>
                  </a:moveTo>
                  <a:lnTo>
                    <a:pt x="1" y="3271"/>
                  </a:lnTo>
                  <a:cubicBezTo>
                    <a:pt x="747" y="4097"/>
                    <a:pt x="1631" y="4809"/>
                    <a:pt x="2618" y="5360"/>
                  </a:cubicBezTo>
                  <a:cubicBezTo>
                    <a:pt x="3731" y="5991"/>
                    <a:pt x="4913" y="6485"/>
                    <a:pt x="6141" y="6840"/>
                  </a:cubicBezTo>
                  <a:lnTo>
                    <a:pt x="6153" y="3569"/>
                  </a:lnTo>
                  <a:cubicBezTo>
                    <a:pt x="4925" y="3214"/>
                    <a:pt x="3743" y="2709"/>
                    <a:pt x="2629" y="2077"/>
                  </a:cubicBezTo>
                  <a:cubicBezTo>
                    <a:pt x="2354" y="1928"/>
                    <a:pt x="2090" y="1768"/>
                    <a:pt x="1849" y="1595"/>
                  </a:cubicBezTo>
                  <a:cubicBezTo>
                    <a:pt x="1608" y="1435"/>
                    <a:pt x="1378" y="1263"/>
                    <a:pt x="1160" y="1090"/>
                  </a:cubicBezTo>
                  <a:cubicBezTo>
                    <a:pt x="942" y="907"/>
                    <a:pt x="735" y="735"/>
                    <a:pt x="540" y="551"/>
                  </a:cubicBezTo>
                  <a:cubicBezTo>
                    <a:pt x="345" y="367"/>
                    <a:pt x="173" y="184"/>
                    <a:pt x="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50"/>
            <p:cNvSpPr/>
            <p:nvPr/>
          </p:nvSpPr>
          <p:spPr>
            <a:xfrm>
              <a:off x="1941248" y="2346363"/>
              <a:ext cx="201594" cy="117182"/>
            </a:xfrm>
            <a:custGeom>
              <a:rect b="b" l="l" r="r" t="t"/>
              <a:pathLst>
                <a:path extrusionOk="0" h="7266" w="12500">
                  <a:moveTo>
                    <a:pt x="12500" y="0"/>
                  </a:moveTo>
                  <a:lnTo>
                    <a:pt x="1" y="3696"/>
                  </a:lnTo>
                  <a:cubicBezTo>
                    <a:pt x="173" y="3880"/>
                    <a:pt x="345" y="4063"/>
                    <a:pt x="540" y="4247"/>
                  </a:cubicBezTo>
                  <a:cubicBezTo>
                    <a:pt x="735" y="4431"/>
                    <a:pt x="942" y="4603"/>
                    <a:pt x="1160" y="4786"/>
                  </a:cubicBezTo>
                  <a:cubicBezTo>
                    <a:pt x="1367" y="4959"/>
                    <a:pt x="1608" y="5131"/>
                    <a:pt x="1849" y="5291"/>
                  </a:cubicBezTo>
                  <a:cubicBezTo>
                    <a:pt x="2090" y="5452"/>
                    <a:pt x="2354" y="5624"/>
                    <a:pt x="2618" y="5773"/>
                  </a:cubicBezTo>
                  <a:cubicBezTo>
                    <a:pt x="3743" y="6405"/>
                    <a:pt x="4925" y="6910"/>
                    <a:pt x="6153" y="7265"/>
                  </a:cubicBezTo>
                  <a:lnTo>
                    <a:pt x="1250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50"/>
            <p:cNvSpPr/>
            <p:nvPr/>
          </p:nvSpPr>
          <p:spPr>
            <a:xfrm>
              <a:off x="2040459" y="2346363"/>
              <a:ext cx="138842" cy="131633"/>
            </a:xfrm>
            <a:custGeom>
              <a:rect b="b" l="l" r="r" t="t"/>
              <a:pathLst>
                <a:path extrusionOk="0" h="8162" w="8609">
                  <a:moveTo>
                    <a:pt x="6359" y="0"/>
                  </a:moveTo>
                  <a:lnTo>
                    <a:pt x="1" y="7265"/>
                  </a:lnTo>
                  <a:cubicBezTo>
                    <a:pt x="2023" y="7864"/>
                    <a:pt x="4242" y="8161"/>
                    <a:pt x="6465" y="8161"/>
                  </a:cubicBezTo>
                  <a:cubicBezTo>
                    <a:pt x="7181" y="8161"/>
                    <a:pt x="7898" y="8130"/>
                    <a:pt x="8609" y="8069"/>
                  </a:cubicBezTo>
                  <a:lnTo>
                    <a:pt x="635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50"/>
            <p:cNvSpPr/>
            <p:nvPr/>
          </p:nvSpPr>
          <p:spPr>
            <a:xfrm>
              <a:off x="2142814" y="2346363"/>
              <a:ext cx="161420" cy="130133"/>
            </a:xfrm>
            <a:custGeom>
              <a:rect b="b" l="l" r="r" t="t"/>
              <a:pathLst>
                <a:path extrusionOk="0" h="8069" w="10009">
                  <a:moveTo>
                    <a:pt x="1" y="0"/>
                  </a:moveTo>
                  <a:lnTo>
                    <a:pt x="2250" y="8069"/>
                  </a:lnTo>
                  <a:cubicBezTo>
                    <a:pt x="5097" y="7805"/>
                    <a:pt x="7828" y="7047"/>
                    <a:pt x="10009" y="5773"/>
                  </a:cubicBez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50"/>
            <p:cNvSpPr/>
            <p:nvPr/>
          </p:nvSpPr>
          <p:spPr>
            <a:xfrm>
              <a:off x="2179099" y="2439462"/>
              <a:ext cx="125133" cy="89782"/>
            </a:xfrm>
            <a:custGeom>
              <a:rect b="b" l="l" r="r" t="t"/>
              <a:pathLst>
                <a:path extrusionOk="0" h="5567" w="7759">
                  <a:moveTo>
                    <a:pt x="7759" y="0"/>
                  </a:moveTo>
                  <a:cubicBezTo>
                    <a:pt x="5578" y="1274"/>
                    <a:pt x="2847" y="2032"/>
                    <a:pt x="0" y="2296"/>
                  </a:cubicBezTo>
                  <a:lnTo>
                    <a:pt x="0" y="5567"/>
                  </a:lnTo>
                  <a:cubicBezTo>
                    <a:pt x="2835" y="5314"/>
                    <a:pt x="5567" y="4545"/>
                    <a:pt x="7759" y="3283"/>
                  </a:cubicBezTo>
                  <a:lnTo>
                    <a:pt x="775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50"/>
            <p:cNvSpPr/>
            <p:nvPr/>
          </p:nvSpPr>
          <p:spPr>
            <a:xfrm>
              <a:off x="2040281" y="2463523"/>
              <a:ext cx="139019" cy="67316"/>
            </a:xfrm>
            <a:custGeom>
              <a:rect b="b" l="l" r="r" t="t"/>
              <a:pathLst>
                <a:path extrusionOk="0" h="4174" w="8620">
                  <a:moveTo>
                    <a:pt x="0" y="0"/>
                  </a:moveTo>
                  <a:lnTo>
                    <a:pt x="0" y="3271"/>
                  </a:lnTo>
                  <a:cubicBezTo>
                    <a:pt x="2094" y="3875"/>
                    <a:pt x="4259" y="4174"/>
                    <a:pt x="6436" y="4174"/>
                  </a:cubicBezTo>
                  <a:cubicBezTo>
                    <a:pt x="7160" y="4174"/>
                    <a:pt x="7884" y="4141"/>
                    <a:pt x="8608" y="4075"/>
                  </a:cubicBezTo>
                  <a:lnTo>
                    <a:pt x="8620" y="804"/>
                  </a:lnTo>
                  <a:lnTo>
                    <a:pt x="8608" y="804"/>
                  </a:lnTo>
                  <a:cubicBezTo>
                    <a:pt x="7890" y="866"/>
                    <a:pt x="7165" y="898"/>
                    <a:pt x="6440" y="898"/>
                  </a:cubicBezTo>
                  <a:cubicBezTo>
                    <a:pt x="4232" y="898"/>
                    <a:pt x="2022" y="605"/>
                    <a:pt x="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4" name="Google Shape;8734;p50"/>
          <p:cNvGrpSpPr/>
          <p:nvPr/>
        </p:nvGrpSpPr>
        <p:grpSpPr>
          <a:xfrm>
            <a:off x="6189087" y="960610"/>
            <a:ext cx="512288" cy="431584"/>
            <a:chOff x="2577764" y="2194918"/>
            <a:chExt cx="422855" cy="356269"/>
          </a:xfrm>
        </p:grpSpPr>
        <p:grpSp>
          <p:nvGrpSpPr>
            <p:cNvPr id="8735" name="Google Shape;8735;p50"/>
            <p:cNvGrpSpPr/>
            <p:nvPr/>
          </p:nvGrpSpPr>
          <p:grpSpPr>
            <a:xfrm>
              <a:off x="2577764" y="2355085"/>
              <a:ext cx="422855" cy="196102"/>
              <a:chOff x="1957711" y="1893712"/>
              <a:chExt cx="429818" cy="199311"/>
            </a:xfrm>
          </p:grpSpPr>
          <p:sp>
            <p:nvSpPr>
              <p:cNvPr id="8736" name="Google Shape;8736;p50"/>
              <p:cNvSpPr/>
              <p:nvPr/>
            </p:nvSpPr>
            <p:spPr>
              <a:xfrm>
                <a:off x="1957711" y="1893712"/>
                <a:ext cx="400589" cy="199311"/>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50"/>
              <p:cNvSpPr/>
              <p:nvPr/>
            </p:nvSpPr>
            <p:spPr>
              <a:xfrm>
                <a:off x="2364687" y="1977944"/>
                <a:ext cx="22842" cy="19428"/>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8" name="Google Shape;8738;p50"/>
            <p:cNvGrpSpPr/>
            <p:nvPr/>
          </p:nvGrpSpPr>
          <p:grpSpPr>
            <a:xfrm>
              <a:off x="2577764" y="2301696"/>
              <a:ext cx="422855" cy="196102"/>
              <a:chOff x="1957711" y="1893712"/>
              <a:chExt cx="429818" cy="199311"/>
            </a:xfrm>
          </p:grpSpPr>
          <p:sp>
            <p:nvSpPr>
              <p:cNvPr id="8739" name="Google Shape;8739;p50"/>
              <p:cNvSpPr/>
              <p:nvPr/>
            </p:nvSpPr>
            <p:spPr>
              <a:xfrm>
                <a:off x="1957711" y="1893712"/>
                <a:ext cx="400589" cy="199311"/>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50"/>
              <p:cNvSpPr/>
              <p:nvPr/>
            </p:nvSpPr>
            <p:spPr>
              <a:xfrm>
                <a:off x="2364687" y="1977944"/>
                <a:ext cx="22842" cy="19428"/>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1" name="Google Shape;8741;p50"/>
            <p:cNvGrpSpPr/>
            <p:nvPr/>
          </p:nvGrpSpPr>
          <p:grpSpPr>
            <a:xfrm>
              <a:off x="2577764" y="2248307"/>
              <a:ext cx="422855" cy="196102"/>
              <a:chOff x="1957711" y="1893712"/>
              <a:chExt cx="429818" cy="199311"/>
            </a:xfrm>
          </p:grpSpPr>
          <p:sp>
            <p:nvSpPr>
              <p:cNvPr id="8742" name="Google Shape;8742;p50"/>
              <p:cNvSpPr/>
              <p:nvPr/>
            </p:nvSpPr>
            <p:spPr>
              <a:xfrm>
                <a:off x="1957711" y="1893712"/>
                <a:ext cx="400589" cy="199311"/>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50"/>
              <p:cNvSpPr/>
              <p:nvPr/>
            </p:nvSpPr>
            <p:spPr>
              <a:xfrm>
                <a:off x="2364687" y="1977944"/>
                <a:ext cx="22842" cy="19428"/>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4" name="Google Shape;8744;p50"/>
            <p:cNvGrpSpPr/>
            <p:nvPr/>
          </p:nvGrpSpPr>
          <p:grpSpPr>
            <a:xfrm>
              <a:off x="2577764" y="2194918"/>
              <a:ext cx="422855" cy="196102"/>
              <a:chOff x="1957711" y="1893712"/>
              <a:chExt cx="429818" cy="199311"/>
            </a:xfrm>
          </p:grpSpPr>
          <p:sp>
            <p:nvSpPr>
              <p:cNvPr id="8745" name="Google Shape;8745;p50"/>
              <p:cNvSpPr/>
              <p:nvPr/>
            </p:nvSpPr>
            <p:spPr>
              <a:xfrm>
                <a:off x="1957711" y="1893712"/>
                <a:ext cx="400589" cy="199311"/>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50"/>
              <p:cNvSpPr/>
              <p:nvPr/>
            </p:nvSpPr>
            <p:spPr>
              <a:xfrm>
                <a:off x="2364687" y="1977944"/>
                <a:ext cx="22842" cy="19428"/>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47" name="Google Shape;8747;p50"/>
          <p:cNvGrpSpPr/>
          <p:nvPr/>
        </p:nvGrpSpPr>
        <p:grpSpPr>
          <a:xfrm>
            <a:off x="6249226" y="1272956"/>
            <a:ext cx="581324" cy="356145"/>
            <a:chOff x="1293855" y="3668534"/>
            <a:chExt cx="896137" cy="548930"/>
          </a:xfrm>
        </p:grpSpPr>
        <p:grpSp>
          <p:nvGrpSpPr>
            <p:cNvPr id="8748" name="Google Shape;8748;p50"/>
            <p:cNvGrpSpPr/>
            <p:nvPr/>
          </p:nvGrpSpPr>
          <p:grpSpPr>
            <a:xfrm>
              <a:off x="2109599" y="3668534"/>
              <a:ext cx="80392" cy="527901"/>
              <a:chOff x="2109599" y="3668534"/>
              <a:chExt cx="80392" cy="527901"/>
            </a:xfrm>
          </p:grpSpPr>
          <p:sp>
            <p:nvSpPr>
              <p:cNvPr id="8749" name="Google Shape;8749;p50"/>
              <p:cNvSpPr/>
              <p:nvPr/>
            </p:nvSpPr>
            <p:spPr>
              <a:xfrm>
                <a:off x="2109599" y="3668534"/>
                <a:ext cx="80160" cy="46302"/>
              </a:xfrm>
              <a:custGeom>
                <a:rect b="b" l="l" r="r" t="t"/>
                <a:pathLst>
                  <a:path extrusionOk="0" h="2400" w="4155">
                    <a:moveTo>
                      <a:pt x="2238" y="1"/>
                    </a:moveTo>
                    <a:lnTo>
                      <a:pt x="0" y="1263"/>
                    </a:lnTo>
                    <a:lnTo>
                      <a:pt x="1917" y="2399"/>
                    </a:lnTo>
                    <a:lnTo>
                      <a:pt x="4155" y="1137"/>
                    </a:lnTo>
                    <a:lnTo>
                      <a:pt x="223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50"/>
              <p:cNvSpPr/>
              <p:nvPr/>
            </p:nvSpPr>
            <p:spPr>
              <a:xfrm>
                <a:off x="2109599" y="3692900"/>
                <a:ext cx="36984" cy="503534"/>
              </a:xfrm>
              <a:custGeom>
                <a:rect b="b" l="l" r="r" t="t"/>
                <a:pathLst>
                  <a:path extrusionOk="0" h="26100" w="1917">
                    <a:moveTo>
                      <a:pt x="0" y="0"/>
                    </a:moveTo>
                    <a:lnTo>
                      <a:pt x="12" y="24975"/>
                    </a:lnTo>
                    <a:lnTo>
                      <a:pt x="1917" y="26099"/>
                    </a:lnTo>
                    <a:lnTo>
                      <a:pt x="1917" y="1136"/>
                    </a:lnTo>
                    <a:lnTo>
                      <a:pt x="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50"/>
              <p:cNvSpPr/>
              <p:nvPr/>
            </p:nvSpPr>
            <p:spPr>
              <a:xfrm>
                <a:off x="2146564" y="3690450"/>
                <a:ext cx="43427" cy="505984"/>
              </a:xfrm>
              <a:custGeom>
                <a:rect b="b" l="l" r="r" t="t"/>
                <a:pathLst>
                  <a:path extrusionOk="0" h="26227" w="2251">
                    <a:moveTo>
                      <a:pt x="2239" y="1"/>
                    </a:moveTo>
                    <a:lnTo>
                      <a:pt x="1" y="1263"/>
                    </a:lnTo>
                    <a:lnTo>
                      <a:pt x="1" y="26226"/>
                    </a:lnTo>
                    <a:lnTo>
                      <a:pt x="2250" y="24964"/>
                    </a:lnTo>
                    <a:lnTo>
                      <a:pt x="223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2" name="Google Shape;8752;p50"/>
            <p:cNvGrpSpPr/>
            <p:nvPr/>
          </p:nvGrpSpPr>
          <p:grpSpPr>
            <a:xfrm>
              <a:off x="2019021" y="3719234"/>
              <a:ext cx="80180" cy="479631"/>
              <a:chOff x="2019021" y="3719234"/>
              <a:chExt cx="80180" cy="479631"/>
            </a:xfrm>
          </p:grpSpPr>
          <p:sp>
            <p:nvSpPr>
              <p:cNvPr id="8753" name="Google Shape;8753;p50"/>
              <p:cNvSpPr/>
              <p:nvPr/>
            </p:nvSpPr>
            <p:spPr>
              <a:xfrm>
                <a:off x="2019021" y="3719234"/>
                <a:ext cx="80180" cy="46090"/>
              </a:xfrm>
              <a:custGeom>
                <a:rect b="b" l="l" r="r" t="t"/>
                <a:pathLst>
                  <a:path extrusionOk="0" h="2389" w="4156">
                    <a:moveTo>
                      <a:pt x="2239" y="1"/>
                    </a:moveTo>
                    <a:lnTo>
                      <a:pt x="1" y="1263"/>
                    </a:lnTo>
                    <a:lnTo>
                      <a:pt x="1918" y="2388"/>
                    </a:lnTo>
                    <a:lnTo>
                      <a:pt x="4156" y="1126"/>
                    </a:lnTo>
                    <a:lnTo>
                      <a:pt x="223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50"/>
              <p:cNvSpPr/>
              <p:nvPr/>
            </p:nvSpPr>
            <p:spPr>
              <a:xfrm>
                <a:off x="2019021" y="3743601"/>
                <a:ext cx="37003" cy="455264"/>
              </a:xfrm>
              <a:custGeom>
                <a:rect b="b" l="l" r="r" t="t"/>
                <a:pathLst>
                  <a:path extrusionOk="0" h="23598" w="1918">
                    <a:moveTo>
                      <a:pt x="1" y="0"/>
                    </a:moveTo>
                    <a:lnTo>
                      <a:pt x="12" y="22473"/>
                    </a:lnTo>
                    <a:lnTo>
                      <a:pt x="1918" y="23598"/>
                    </a:lnTo>
                    <a:lnTo>
                      <a:pt x="1918" y="1125"/>
                    </a:lnTo>
                    <a:lnTo>
                      <a:pt x="1"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50"/>
              <p:cNvSpPr/>
              <p:nvPr/>
            </p:nvSpPr>
            <p:spPr>
              <a:xfrm>
                <a:off x="2056005" y="3740938"/>
                <a:ext cx="43196" cy="457927"/>
              </a:xfrm>
              <a:custGeom>
                <a:rect b="b" l="l" r="r" t="t"/>
                <a:pathLst>
                  <a:path extrusionOk="0" h="23736" w="2239">
                    <a:moveTo>
                      <a:pt x="2239" y="1"/>
                    </a:moveTo>
                    <a:lnTo>
                      <a:pt x="1" y="1263"/>
                    </a:lnTo>
                    <a:lnTo>
                      <a:pt x="1" y="23736"/>
                    </a:lnTo>
                    <a:lnTo>
                      <a:pt x="2239" y="22473"/>
                    </a:lnTo>
                    <a:lnTo>
                      <a:pt x="223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6" name="Google Shape;8756;p50"/>
            <p:cNvGrpSpPr/>
            <p:nvPr/>
          </p:nvGrpSpPr>
          <p:grpSpPr>
            <a:xfrm>
              <a:off x="1928250" y="3769723"/>
              <a:ext cx="80392" cy="431573"/>
              <a:chOff x="1928250" y="3769723"/>
              <a:chExt cx="80392" cy="431573"/>
            </a:xfrm>
          </p:grpSpPr>
          <p:sp>
            <p:nvSpPr>
              <p:cNvPr id="8757" name="Google Shape;8757;p50"/>
              <p:cNvSpPr/>
              <p:nvPr/>
            </p:nvSpPr>
            <p:spPr>
              <a:xfrm>
                <a:off x="1928250" y="3769723"/>
                <a:ext cx="80392" cy="46302"/>
              </a:xfrm>
              <a:custGeom>
                <a:rect b="b" l="l" r="r" t="t"/>
                <a:pathLst>
                  <a:path extrusionOk="0" h="2400" w="4167">
                    <a:moveTo>
                      <a:pt x="2250" y="1"/>
                    </a:moveTo>
                    <a:lnTo>
                      <a:pt x="0" y="1263"/>
                    </a:lnTo>
                    <a:lnTo>
                      <a:pt x="1917" y="2399"/>
                    </a:lnTo>
                    <a:lnTo>
                      <a:pt x="4166" y="1137"/>
                    </a:lnTo>
                    <a:lnTo>
                      <a:pt x="225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50"/>
              <p:cNvSpPr/>
              <p:nvPr/>
            </p:nvSpPr>
            <p:spPr>
              <a:xfrm>
                <a:off x="1928250" y="3794089"/>
                <a:ext cx="37215" cy="407207"/>
              </a:xfrm>
              <a:custGeom>
                <a:rect b="b" l="l" r="r" t="t"/>
                <a:pathLst>
                  <a:path extrusionOk="0" h="21107" w="1929">
                    <a:moveTo>
                      <a:pt x="0" y="0"/>
                    </a:moveTo>
                    <a:lnTo>
                      <a:pt x="12" y="19982"/>
                    </a:lnTo>
                    <a:lnTo>
                      <a:pt x="1928" y="21107"/>
                    </a:lnTo>
                    <a:lnTo>
                      <a:pt x="1917" y="1136"/>
                    </a:lnTo>
                    <a:lnTo>
                      <a:pt x="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50"/>
              <p:cNvSpPr/>
              <p:nvPr/>
            </p:nvSpPr>
            <p:spPr>
              <a:xfrm>
                <a:off x="1965214" y="3791639"/>
                <a:ext cx="43427" cy="409657"/>
              </a:xfrm>
              <a:custGeom>
                <a:rect b="b" l="l" r="r" t="t"/>
                <a:pathLst>
                  <a:path extrusionOk="0" h="21234" w="2251">
                    <a:moveTo>
                      <a:pt x="2250" y="1"/>
                    </a:moveTo>
                    <a:lnTo>
                      <a:pt x="1" y="1263"/>
                    </a:lnTo>
                    <a:lnTo>
                      <a:pt x="12" y="21234"/>
                    </a:lnTo>
                    <a:lnTo>
                      <a:pt x="2250" y="19971"/>
                    </a:lnTo>
                    <a:lnTo>
                      <a:pt x="225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0" name="Google Shape;8760;p50"/>
            <p:cNvGrpSpPr/>
            <p:nvPr/>
          </p:nvGrpSpPr>
          <p:grpSpPr>
            <a:xfrm>
              <a:off x="1837672" y="3820443"/>
              <a:ext cx="80411" cy="383072"/>
              <a:chOff x="1837672" y="3820443"/>
              <a:chExt cx="80411" cy="383072"/>
            </a:xfrm>
          </p:grpSpPr>
          <p:sp>
            <p:nvSpPr>
              <p:cNvPr id="8761" name="Google Shape;8761;p50"/>
              <p:cNvSpPr/>
              <p:nvPr/>
            </p:nvSpPr>
            <p:spPr>
              <a:xfrm>
                <a:off x="1837672" y="3820443"/>
                <a:ext cx="80180" cy="46070"/>
              </a:xfrm>
              <a:custGeom>
                <a:rect b="b" l="l" r="r" t="t"/>
                <a:pathLst>
                  <a:path extrusionOk="0" h="2388" w="4156">
                    <a:moveTo>
                      <a:pt x="2239" y="0"/>
                    </a:moveTo>
                    <a:lnTo>
                      <a:pt x="1" y="1263"/>
                    </a:lnTo>
                    <a:lnTo>
                      <a:pt x="1918" y="2387"/>
                    </a:lnTo>
                    <a:lnTo>
                      <a:pt x="4156" y="1125"/>
                    </a:lnTo>
                    <a:lnTo>
                      <a:pt x="2239" y="0"/>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50"/>
              <p:cNvSpPr/>
              <p:nvPr/>
            </p:nvSpPr>
            <p:spPr>
              <a:xfrm>
                <a:off x="1837672" y="3844790"/>
                <a:ext cx="37235" cy="358725"/>
              </a:xfrm>
              <a:custGeom>
                <a:rect b="b" l="l" r="r" t="t"/>
                <a:pathLst>
                  <a:path extrusionOk="0" h="18594" w="1930">
                    <a:moveTo>
                      <a:pt x="1" y="1"/>
                    </a:moveTo>
                    <a:lnTo>
                      <a:pt x="12" y="17469"/>
                    </a:lnTo>
                    <a:lnTo>
                      <a:pt x="1929" y="18594"/>
                    </a:lnTo>
                    <a:lnTo>
                      <a:pt x="1918" y="1125"/>
                    </a:lnTo>
                    <a:lnTo>
                      <a:pt x="1"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50"/>
              <p:cNvSpPr/>
              <p:nvPr/>
            </p:nvSpPr>
            <p:spPr>
              <a:xfrm>
                <a:off x="1874655" y="3842128"/>
                <a:ext cx="43427" cy="361387"/>
              </a:xfrm>
              <a:custGeom>
                <a:rect b="b" l="l" r="r" t="t"/>
                <a:pathLst>
                  <a:path extrusionOk="0" h="18732" w="2251">
                    <a:moveTo>
                      <a:pt x="2239" y="1"/>
                    </a:moveTo>
                    <a:lnTo>
                      <a:pt x="1" y="1263"/>
                    </a:lnTo>
                    <a:lnTo>
                      <a:pt x="12" y="18732"/>
                    </a:lnTo>
                    <a:lnTo>
                      <a:pt x="2250" y="17469"/>
                    </a:lnTo>
                    <a:lnTo>
                      <a:pt x="223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4" name="Google Shape;8764;p50"/>
            <p:cNvGrpSpPr/>
            <p:nvPr/>
          </p:nvGrpSpPr>
          <p:grpSpPr>
            <a:xfrm>
              <a:off x="1747113" y="3870912"/>
              <a:ext cx="80411" cy="335034"/>
              <a:chOff x="1747113" y="3870912"/>
              <a:chExt cx="80411" cy="335034"/>
            </a:xfrm>
          </p:grpSpPr>
          <p:sp>
            <p:nvSpPr>
              <p:cNvPr id="8765" name="Google Shape;8765;p50"/>
              <p:cNvSpPr/>
              <p:nvPr/>
            </p:nvSpPr>
            <p:spPr>
              <a:xfrm>
                <a:off x="1747113" y="3870912"/>
                <a:ext cx="80180" cy="46302"/>
              </a:xfrm>
              <a:custGeom>
                <a:rect b="b" l="l" r="r" t="t"/>
                <a:pathLst>
                  <a:path extrusionOk="0" h="2400" w="4156">
                    <a:moveTo>
                      <a:pt x="2239" y="1"/>
                    </a:moveTo>
                    <a:lnTo>
                      <a:pt x="1" y="1263"/>
                    </a:lnTo>
                    <a:lnTo>
                      <a:pt x="1917" y="2400"/>
                    </a:lnTo>
                    <a:lnTo>
                      <a:pt x="4156" y="1137"/>
                    </a:lnTo>
                    <a:lnTo>
                      <a:pt x="223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50"/>
              <p:cNvSpPr/>
              <p:nvPr/>
            </p:nvSpPr>
            <p:spPr>
              <a:xfrm>
                <a:off x="1747113" y="3895278"/>
                <a:ext cx="37003" cy="310667"/>
              </a:xfrm>
              <a:custGeom>
                <a:rect b="b" l="l" r="r" t="t"/>
                <a:pathLst>
                  <a:path extrusionOk="0" h="16103" w="1918">
                    <a:moveTo>
                      <a:pt x="1" y="0"/>
                    </a:moveTo>
                    <a:lnTo>
                      <a:pt x="12" y="14978"/>
                    </a:lnTo>
                    <a:lnTo>
                      <a:pt x="1917" y="16103"/>
                    </a:lnTo>
                    <a:lnTo>
                      <a:pt x="1917" y="1137"/>
                    </a:lnTo>
                    <a:lnTo>
                      <a:pt x="1"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50"/>
              <p:cNvSpPr/>
              <p:nvPr/>
            </p:nvSpPr>
            <p:spPr>
              <a:xfrm>
                <a:off x="1784096" y="3892848"/>
                <a:ext cx="43427" cy="313098"/>
              </a:xfrm>
              <a:custGeom>
                <a:rect b="b" l="l" r="r" t="t"/>
                <a:pathLst>
                  <a:path extrusionOk="0" h="16229" w="2251">
                    <a:moveTo>
                      <a:pt x="2239" y="0"/>
                    </a:moveTo>
                    <a:lnTo>
                      <a:pt x="0" y="1263"/>
                    </a:lnTo>
                    <a:lnTo>
                      <a:pt x="0" y="16229"/>
                    </a:lnTo>
                    <a:lnTo>
                      <a:pt x="2250" y="14966"/>
                    </a:lnTo>
                    <a:lnTo>
                      <a:pt x="223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8" name="Google Shape;8768;p50"/>
            <p:cNvGrpSpPr/>
            <p:nvPr/>
          </p:nvGrpSpPr>
          <p:grpSpPr>
            <a:xfrm>
              <a:off x="1656341" y="3921632"/>
              <a:ext cx="80392" cy="286532"/>
              <a:chOff x="1656341" y="3921632"/>
              <a:chExt cx="80392" cy="286532"/>
            </a:xfrm>
          </p:grpSpPr>
          <p:sp>
            <p:nvSpPr>
              <p:cNvPr id="8769" name="Google Shape;8769;p50"/>
              <p:cNvSpPr/>
              <p:nvPr/>
            </p:nvSpPr>
            <p:spPr>
              <a:xfrm>
                <a:off x="1656341" y="3921632"/>
                <a:ext cx="80392" cy="46070"/>
              </a:xfrm>
              <a:custGeom>
                <a:rect b="b" l="l" r="r" t="t"/>
                <a:pathLst>
                  <a:path extrusionOk="0" h="2388" w="4167">
                    <a:moveTo>
                      <a:pt x="2250" y="0"/>
                    </a:moveTo>
                    <a:lnTo>
                      <a:pt x="0" y="1263"/>
                    </a:lnTo>
                    <a:lnTo>
                      <a:pt x="1928" y="2387"/>
                    </a:lnTo>
                    <a:lnTo>
                      <a:pt x="4166" y="1125"/>
                    </a:lnTo>
                    <a:lnTo>
                      <a:pt x="2250" y="0"/>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50"/>
              <p:cNvSpPr/>
              <p:nvPr/>
            </p:nvSpPr>
            <p:spPr>
              <a:xfrm>
                <a:off x="1656341" y="3945979"/>
                <a:ext cx="37215" cy="262185"/>
              </a:xfrm>
              <a:custGeom>
                <a:rect b="b" l="l" r="r" t="t"/>
                <a:pathLst>
                  <a:path extrusionOk="0" h="13590" w="1929">
                    <a:moveTo>
                      <a:pt x="0" y="1"/>
                    </a:moveTo>
                    <a:lnTo>
                      <a:pt x="12" y="12465"/>
                    </a:lnTo>
                    <a:lnTo>
                      <a:pt x="1928" y="13590"/>
                    </a:lnTo>
                    <a:lnTo>
                      <a:pt x="1928" y="1125"/>
                    </a:lnTo>
                    <a:lnTo>
                      <a:pt x="0"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50"/>
              <p:cNvSpPr/>
              <p:nvPr/>
            </p:nvSpPr>
            <p:spPr>
              <a:xfrm>
                <a:off x="1693537" y="3943317"/>
                <a:ext cx="43196" cy="264847"/>
              </a:xfrm>
              <a:custGeom>
                <a:rect b="b" l="l" r="r" t="t"/>
                <a:pathLst>
                  <a:path extrusionOk="0" h="13728" w="2239">
                    <a:moveTo>
                      <a:pt x="2238" y="1"/>
                    </a:moveTo>
                    <a:lnTo>
                      <a:pt x="0" y="1263"/>
                    </a:lnTo>
                    <a:lnTo>
                      <a:pt x="0" y="13728"/>
                    </a:lnTo>
                    <a:lnTo>
                      <a:pt x="2238" y="12465"/>
                    </a:lnTo>
                    <a:lnTo>
                      <a:pt x="223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2" name="Google Shape;8772;p50"/>
            <p:cNvGrpSpPr/>
            <p:nvPr/>
          </p:nvGrpSpPr>
          <p:grpSpPr>
            <a:xfrm>
              <a:off x="1565763" y="3972101"/>
              <a:ext cx="80411" cy="238494"/>
              <a:chOff x="1565763" y="3972101"/>
              <a:chExt cx="80411" cy="238494"/>
            </a:xfrm>
          </p:grpSpPr>
          <p:sp>
            <p:nvSpPr>
              <p:cNvPr id="8773" name="Google Shape;8773;p50"/>
              <p:cNvSpPr/>
              <p:nvPr/>
            </p:nvSpPr>
            <p:spPr>
              <a:xfrm>
                <a:off x="1565763" y="3972101"/>
                <a:ext cx="80411" cy="46090"/>
              </a:xfrm>
              <a:custGeom>
                <a:rect b="b" l="l" r="r" t="t"/>
                <a:pathLst>
                  <a:path extrusionOk="0" h="2389" w="4168">
                    <a:moveTo>
                      <a:pt x="2250" y="1"/>
                    </a:moveTo>
                    <a:lnTo>
                      <a:pt x="1" y="1263"/>
                    </a:lnTo>
                    <a:lnTo>
                      <a:pt x="1918" y="2388"/>
                    </a:lnTo>
                    <a:lnTo>
                      <a:pt x="4167" y="1126"/>
                    </a:lnTo>
                    <a:lnTo>
                      <a:pt x="225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50"/>
              <p:cNvSpPr/>
              <p:nvPr/>
            </p:nvSpPr>
            <p:spPr>
              <a:xfrm>
                <a:off x="1565763" y="3996468"/>
                <a:ext cx="37235" cy="214127"/>
              </a:xfrm>
              <a:custGeom>
                <a:rect b="b" l="l" r="r" t="t"/>
                <a:pathLst>
                  <a:path extrusionOk="0" h="11099" w="1930">
                    <a:moveTo>
                      <a:pt x="1" y="0"/>
                    </a:moveTo>
                    <a:lnTo>
                      <a:pt x="12" y="9974"/>
                    </a:lnTo>
                    <a:lnTo>
                      <a:pt x="1929" y="11099"/>
                    </a:lnTo>
                    <a:lnTo>
                      <a:pt x="1918" y="1125"/>
                    </a:lnTo>
                    <a:lnTo>
                      <a:pt x="1"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50"/>
              <p:cNvSpPr/>
              <p:nvPr/>
            </p:nvSpPr>
            <p:spPr>
              <a:xfrm>
                <a:off x="1602747" y="3993805"/>
                <a:ext cx="43427" cy="216790"/>
              </a:xfrm>
              <a:custGeom>
                <a:rect b="b" l="l" r="r" t="t"/>
                <a:pathLst>
                  <a:path extrusionOk="0" h="11237" w="2251">
                    <a:moveTo>
                      <a:pt x="2250" y="1"/>
                    </a:moveTo>
                    <a:lnTo>
                      <a:pt x="1" y="1263"/>
                    </a:lnTo>
                    <a:lnTo>
                      <a:pt x="12" y="11237"/>
                    </a:lnTo>
                    <a:lnTo>
                      <a:pt x="2250" y="9974"/>
                    </a:lnTo>
                    <a:lnTo>
                      <a:pt x="225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6" name="Google Shape;8776;p50"/>
            <p:cNvGrpSpPr/>
            <p:nvPr/>
          </p:nvGrpSpPr>
          <p:grpSpPr>
            <a:xfrm>
              <a:off x="1475204" y="4022821"/>
              <a:ext cx="80392" cy="189993"/>
              <a:chOff x="1475204" y="4022821"/>
              <a:chExt cx="80392" cy="189993"/>
            </a:xfrm>
          </p:grpSpPr>
          <p:sp>
            <p:nvSpPr>
              <p:cNvPr id="8777" name="Google Shape;8777;p50"/>
              <p:cNvSpPr/>
              <p:nvPr/>
            </p:nvSpPr>
            <p:spPr>
              <a:xfrm>
                <a:off x="1475204" y="4022821"/>
                <a:ext cx="80180" cy="46070"/>
              </a:xfrm>
              <a:custGeom>
                <a:rect b="b" l="l" r="r" t="t"/>
                <a:pathLst>
                  <a:path extrusionOk="0" h="2388" w="4156">
                    <a:moveTo>
                      <a:pt x="2239" y="0"/>
                    </a:moveTo>
                    <a:lnTo>
                      <a:pt x="1" y="1263"/>
                    </a:lnTo>
                    <a:lnTo>
                      <a:pt x="1917" y="2387"/>
                    </a:lnTo>
                    <a:lnTo>
                      <a:pt x="4155" y="1125"/>
                    </a:lnTo>
                    <a:lnTo>
                      <a:pt x="2239" y="0"/>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50"/>
              <p:cNvSpPr/>
              <p:nvPr/>
            </p:nvSpPr>
            <p:spPr>
              <a:xfrm>
                <a:off x="1475204" y="4047168"/>
                <a:ext cx="37003" cy="165645"/>
              </a:xfrm>
              <a:custGeom>
                <a:rect b="b" l="l" r="r" t="t"/>
                <a:pathLst>
                  <a:path extrusionOk="0" h="8586" w="1918">
                    <a:moveTo>
                      <a:pt x="1" y="1"/>
                    </a:moveTo>
                    <a:lnTo>
                      <a:pt x="12" y="7461"/>
                    </a:lnTo>
                    <a:lnTo>
                      <a:pt x="1917" y="8586"/>
                    </a:lnTo>
                    <a:lnTo>
                      <a:pt x="1917" y="1125"/>
                    </a:lnTo>
                    <a:lnTo>
                      <a:pt x="1"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50"/>
              <p:cNvSpPr/>
              <p:nvPr/>
            </p:nvSpPr>
            <p:spPr>
              <a:xfrm>
                <a:off x="1512188" y="4044506"/>
                <a:ext cx="43408" cy="168308"/>
              </a:xfrm>
              <a:custGeom>
                <a:rect b="b" l="l" r="r" t="t"/>
                <a:pathLst>
                  <a:path extrusionOk="0" h="8724" w="2250">
                    <a:moveTo>
                      <a:pt x="2238" y="1"/>
                    </a:moveTo>
                    <a:lnTo>
                      <a:pt x="0" y="1263"/>
                    </a:lnTo>
                    <a:lnTo>
                      <a:pt x="0" y="8724"/>
                    </a:lnTo>
                    <a:lnTo>
                      <a:pt x="2250" y="7461"/>
                    </a:lnTo>
                    <a:lnTo>
                      <a:pt x="223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0" name="Google Shape;8780;p50"/>
            <p:cNvGrpSpPr/>
            <p:nvPr/>
          </p:nvGrpSpPr>
          <p:grpSpPr>
            <a:xfrm>
              <a:off x="1384645" y="4073310"/>
              <a:ext cx="80180" cy="141935"/>
              <a:chOff x="1384645" y="4073310"/>
              <a:chExt cx="80180" cy="141935"/>
            </a:xfrm>
          </p:grpSpPr>
          <p:sp>
            <p:nvSpPr>
              <p:cNvPr id="8781" name="Google Shape;8781;p50"/>
              <p:cNvSpPr/>
              <p:nvPr/>
            </p:nvSpPr>
            <p:spPr>
              <a:xfrm>
                <a:off x="1384645" y="4073310"/>
                <a:ext cx="80180" cy="46070"/>
              </a:xfrm>
              <a:custGeom>
                <a:rect b="b" l="l" r="r" t="t"/>
                <a:pathLst>
                  <a:path extrusionOk="0" h="2388" w="4156">
                    <a:moveTo>
                      <a:pt x="2239" y="0"/>
                    </a:moveTo>
                    <a:lnTo>
                      <a:pt x="0" y="1263"/>
                    </a:lnTo>
                    <a:lnTo>
                      <a:pt x="1917" y="2387"/>
                    </a:lnTo>
                    <a:lnTo>
                      <a:pt x="4155" y="1125"/>
                    </a:lnTo>
                    <a:lnTo>
                      <a:pt x="223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50"/>
              <p:cNvSpPr/>
              <p:nvPr/>
            </p:nvSpPr>
            <p:spPr>
              <a:xfrm>
                <a:off x="1384645" y="4097657"/>
                <a:ext cx="37003" cy="117588"/>
              </a:xfrm>
              <a:custGeom>
                <a:rect b="b" l="l" r="r" t="t"/>
                <a:pathLst>
                  <a:path extrusionOk="0" h="6095" w="1918">
                    <a:moveTo>
                      <a:pt x="0" y="1"/>
                    </a:moveTo>
                    <a:lnTo>
                      <a:pt x="12" y="4970"/>
                    </a:lnTo>
                    <a:lnTo>
                      <a:pt x="1917" y="6095"/>
                    </a:lnTo>
                    <a:lnTo>
                      <a:pt x="1917" y="1125"/>
                    </a:lnTo>
                    <a:lnTo>
                      <a:pt x="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50"/>
              <p:cNvSpPr/>
              <p:nvPr/>
            </p:nvSpPr>
            <p:spPr>
              <a:xfrm>
                <a:off x="1421629" y="4094994"/>
                <a:ext cx="43196" cy="120250"/>
              </a:xfrm>
              <a:custGeom>
                <a:rect b="b" l="l" r="r" t="t"/>
                <a:pathLst>
                  <a:path extrusionOk="0" h="6233" w="2239">
                    <a:moveTo>
                      <a:pt x="2238" y="1"/>
                    </a:moveTo>
                    <a:lnTo>
                      <a:pt x="0" y="1263"/>
                    </a:lnTo>
                    <a:lnTo>
                      <a:pt x="0" y="6233"/>
                    </a:lnTo>
                    <a:lnTo>
                      <a:pt x="2238" y="4970"/>
                    </a:lnTo>
                    <a:lnTo>
                      <a:pt x="223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4" name="Google Shape;8784;p50"/>
            <p:cNvGrpSpPr/>
            <p:nvPr/>
          </p:nvGrpSpPr>
          <p:grpSpPr>
            <a:xfrm>
              <a:off x="1293855" y="4123779"/>
              <a:ext cx="80411" cy="93684"/>
              <a:chOff x="1293855" y="4123779"/>
              <a:chExt cx="80411" cy="93684"/>
            </a:xfrm>
          </p:grpSpPr>
          <p:sp>
            <p:nvSpPr>
              <p:cNvPr id="8785" name="Google Shape;8785;p50"/>
              <p:cNvSpPr/>
              <p:nvPr/>
            </p:nvSpPr>
            <p:spPr>
              <a:xfrm>
                <a:off x="1293855" y="4123779"/>
                <a:ext cx="80411" cy="46302"/>
              </a:xfrm>
              <a:custGeom>
                <a:rect b="b" l="l" r="r" t="t"/>
                <a:pathLst>
                  <a:path extrusionOk="0" h="2400" w="4168">
                    <a:moveTo>
                      <a:pt x="2250" y="1"/>
                    </a:moveTo>
                    <a:lnTo>
                      <a:pt x="1" y="1263"/>
                    </a:lnTo>
                    <a:lnTo>
                      <a:pt x="1917" y="2400"/>
                    </a:lnTo>
                    <a:lnTo>
                      <a:pt x="4167" y="1137"/>
                    </a:lnTo>
                    <a:lnTo>
                      <a:pt x="2250"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50"/>
              <p:cNvSpPr/>
              <p:nvPr/>
            </p:nvSpPr>
            <p:spPr>
              <a:xfrm>
                <a:off x="1293855" y="4148145"/>
                <a:ext cx="37215" cy="69318"/>
              </a:xfrm>
              <a:custGeom>
                <a:rect b="b" l="l" r="r" t="t"/>
                <a:pathLst>
                  <a:path extrusionOk="0" h="3593" w="1929">
                    <a:moveTo>
                      <a:pt x="1" y="0"/>
                    </a:moveTo>
                    <a:lnTo>
                      <a:pt x="12" y="2468"/>
                    </a:lnTo>
                    <a:lnTo>
                      <a:pt x="1929" y="3593"/>
                    </a:lnTo>
                    <a:lnTo>
                      <a:pt x="1917" y="1137"/>
                    </a:lnTo>
                    <a:lnTo>
                      <a:pt x="1"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50"/>
              <p:cNvSpPr/>
              <p:nvPr/>
            </p:nvSpPr>
            <p:spPr>
              <a:xfrm>
                <a:off x="1330838" y="4145714"/>
                <a:ext cx="43427" cy="71749"/>
              </a:xfrm>
              <a:custGeom>
                <a:rect b="b" l="l" r="r" t="t"/>
                <a:pathLst>
                  <a:path extrusionOk="0" h="3719" w="2251">
                    <a:moveTo>
                      <a:pt x="2250" y="0"/>
                    </a:moveTo>
                    <a:lnTo>
                      <a:pt x="0" y="1263"/>
                    </a:lnTo>
                    <a:lnTo>
                      <a:pt x="12" y="3719"/>
                    </a:lnTo>
                    <a:lnTo>
                      <a:pt x="2250" y="2456"/>
                    </a:lnTo>
                    <a:lnTo>
                      <a:pt x="225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88" name="Google Shape;8788;p50"/>
          <p:cNvGrpSpPr/>
          <p:nvPr/>
        </p:nvGrpSpPr>
        <p:grpSpPr>
          <a:xfrm>
            <a:off x="6906078" y="1307440"/>
            <a:ext cx="576155" cy="321661"/>
            <a:chOff x="2306421" y="3721685"/>
            <a:chExt cx="888169" cy="495779"/>
          </a:xfrm>
        </p:grpSpPr>
        <p:grpSp>
          <p:nvGrpSpPr>
            <p:cNvPr id="8789" name="Google Shape;8789;p50"/>
            <p:cNvGrpSpPr/>
            <p:nvPr/>
          </p:nvGrpSpPr>
          <p:grpSpPr>
            <a:xfrm>
              <a:off x="3123054" y="3721685"/>
              <a:ext cx="71537" cy="495779"/>
              <a:chOff x="3123054" y="3721685"/>
              <a:chExt cx="71537" cy="495779"/>
            </a:xfrm>
          </p:grpSpPr>
          <p:sp>
            <p:nvSpPr>
              <p:cNvPr id="8790" name="Google Shape;8790;p50"/>
              <p:cNvSpPr/>
              <p:nvPr/>
            </p:nvSpPr>
            <p:spPr>
              <a:xfrm>
                <a:off x="3123054" y="3740051"/>
                <a:ext cx="71537" cy="477412"/>
              </a:xfrm>
              <a:custGeom>
                <a:rect b="b" l="l" r="r" t="t"/>
                <a:pathLst>
                  <a:path extrusionOk="0" h="24746" w="3708">
                    <a:moveTo>
                      <a:pt x="0" y="1"/>
                    </a:moveTo>
                    <a:lnTo>
                      <a:pt x="0" y="23793"/>
                    </a:lnTo>
                    <a:cubicBezTo>
                      <a:pt x="0" y="24321"/>
                      <a:pt x="826" y="24746"/>
                      <a:pt x="1848" y="24746"/>
                    </a:cubicBezTo>
                    <a:cubicBezTo>
                      <a:pt x="2869" y="24746"/>
                      <a:pt x="3707" y="24321"/>
                      <a:pt x="3707" y="23793"/>
                    </a:cubicBezTo>
                    <a:lnTo>
                      <a:pt x="3707" y="1"/>
                    </a:lnTo>
                    <a:cubicBezTo>
                      <a:pt x="3707" y="517"/>
                      <a:pt x="2881" y="942"/>
                      <a:pt x="1848" y="942"/>
                    </a:cubicBezTo>
                    <a:cubicBezTo>
                      <a:pt x="826" y="942"/>
                      <a:pt x="0" y="517"/>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50"/>
              <p:cNvSpPr/>
              <p:nvPr/>
            </p:nvSpPr>
            <p:spPr>
              <a:xfrm>
                <a:off x="3123054" y="3721685"/>
                <a:ext cx="71537" cy="36540"/>
              </a:xfrm>
              <a:custGeom>
                <a:rect b="b" l="l" r="r" t="t"/>
                <a:pathLst>
                  <a:path extrusionOk="0" h="1894" w="3708">
                    <a:moveTo>
                      <a:pt x="1848" y="0"/>
                    </a:moveTo>
                    <a:cubicBezTo>
                      <a:pt x="826" y="0"/>
                      <a:pt x="0" y="425"/>
                      <a:pt x="0" y="953"/>
                    </a:cubicBezTo>
                    <a:cubicBezTo>
                      <a:pt x="0" y="1469"/>
                      <a:pt x="826" y="1894"/>
                      <a:pt x="1848" y="1894"/>
                    </a:cubicBezTo>
                    <a:cubicBezTo>
                      <a:pt x="2881" y="1894"/>
                      <a:pt x="3707" y="1469"/>
                      <a:pt x="3707" y="953"/>
                    </a:cubicBezTo>
                    <a:cubicBezTo>
                      <a:pt x="3707" y="425"/>
                      <a:pt x="2881" y="0"/>
                      <a:pt x="18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2" name="Google Shape;8792;p50"/>
            <p:cNvGrpSpPr/>
            <p:nvPr/>
          </p:nvGrpSpPr>
          <p:grpSpPr>
            <a:xfrm>
              <a:off x="3032475" y="3769067"/>
              <a:ext cx="71324" cy="448396"/>
              <a:chOff x="3032475" y="3769067"/>
              <a:chExt cx="71324" cy="448396"/>
            </a:xfrm>
          </p:grpSpPr>
          <p:sp>
            <p:nvSpPr>
              <p:cNvPr id="8793" name="Google Shape;8793;p50"/>
              <p:cNvSpPr/>
              <p:nvPr/>
            </p:nvSpPr>
            <p:spPr>
              <a:xfrm>
                <a:off x="3032475" y="3787221"/>
                <a:ext cx="71324" cy="430242"/>
              </a:xfrm>
              <a:custGeom>
                <a:rect b="b" l="l" r="r" t="t"/>
                <a:pathLst>
                  <a:path extrusionOk="0" h="22301" w="3697">
                    <a:moveTo>
                      <a:pt x="1" y="0"/>
                    </a:moveTo>
                    <a:lnTo>
                      <a:pt x="1" y="21348"/>
                    </a:lnTo>
                    <a:cubicBezTo>
                      <a:pt x="1" y="21876"/>
                      <a:pt x="827" y="22301"/>
                      <a:pt x="1849" y="22301"/>
                    </a:cubicBezTo>
                    <a:cubicBezTo>
                      <a:pt x="2870" y="22301"/>
                      <a:pt x="3697" y="21864"/>
                      <a:pt x="3697" y="21348"/>
                    </a:cubicBezTo>
                    <a:lnTo>
                      <a:pt x="3697" y="0"/>
                    </a:lnTo>
                    <a:cubicBezTo>
                      <a:pt x="3697" y="528"/>
                      <a:pt x="2870" y="941"/>
                      <a:pt x="1849" y="941"/>
                    </a:cubicBezTo>
                    <a:cubicBezTo>
                      <a:pt x="827" y="941"/>
                      <a:pt x="1" y="528"/>
                      <a:pt x="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50"/>
              <p:cNvSpPr/>
              <p:nvPr/>
            </p:nvSpPr>
            <p:spPr>
              <a:xfrm>
                <a:off x="3032475" y="3769067"/>
                <a:ext cx="71324" cy="36328"/>
              </a:xfrm>
              <a:custGeom>
                <a:rect b="b" l="l" r="r" t="t"/>
                <a:pathLst>
                  <a:path extrusionOk="0" h="1883" w="3697">
                    <a:moveTo>
                      <a:pt x="1849" y="0"/>
                    </a:moveTo>
                    <a:cubicBezTo>
                      <a:pt x="827" y="0"/>
                      <a:pt x="1" y="425"/>
                      <a:pt x="1" y="941"/>
                    </a:cubicBezTo>
                    <a:cubicBezTo>
                      <a:pt x="1" y="1458"/>
                      <a:pt x="827" y="1882"/>
                      <a:pt x="1849" y="1882"/>
                    </a:cubicBezTo>
                    <a:cubicBezTo>
                      <a:pt x="2870" y="1882"/>
                      <a:pt x="3697" y="1469"/>
                      <a:pt x="3697" y="941"/>
                    </a:cubicBezTo>
                    <a:cubicBezTo>
                      <a:pt x="3697" y="425"/>
                      <a:pt x="2870" y="0"/>
                      <a:pt x="1849"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5" name="Google Shape;8795;p50"/>
            <p:cNvGrpSpPr/>
            <p:nvPr/>
          </p:nvGrpSpPr>
          <p:grpSpPr>
            <a:xfrm>
              <a:off x="2941704" y="3816218"/>
              <a:ext cx="71305" cy="401245"/>
              <a:chOff x="2941704" y="3816218"/>
              <a:chExt cx="71305" cy="401245"/>
            </a:xfrm>
          </p:grpSpPr>
          <p:sp>
            <p:nvSpPr>
              <p:cNvPr id="8796" name="Google Shape;8796;p50"/>
              <p:cNvSpPr/>
              <p:nvPr/>
            </p:nvSpPr>
            <p:spPr>
              <a:xfrm>
                <a:off x="2941704" y="3834604"/>
                <a:ext cx="71305" cy="382860"/>
              </a:xfrm>
              <a:custGeom>
                <a:rect b="b" l="l" r="r" t="t"/>
                <a:pathLst>
                  <a:path extrusionOk="0" h="19845" w="3696">
                    <a:moveTo>
                      <a:pt x="0" y="0"/>
                    </a:moveTo>
                    <a:lnTo>
                      <a:pt x="0" y="18892"/>
                    </a:lnTo>
                    <a:cubicBezTo>
                      <a:pt x="0" y="19420"/>
                      <a:pt x="827" y="19845"/>
                      <a:pt x="1848" y="19845"/>
                    </a:cubicBezTo>
                    <a:cubicBezTo>
                      <a:pt x="2869" y="19845"/>
                      <a:pt x="3696" y="19408"/>
                      <a:pt x="3696" y="18892"/>
                    </a:cubicBezTo>
                    <a:lnTo>
                      <a:pt x="3696" y="0"/>
                    </a:lnTo>
                    <a:cubicBezTo>
                      <a:pt x="3696" y="517"/>
                      <a:pt x="2869" y="942"/>
                      <a:pt x="1848" y="942"/>
                    </a:cubicBezTo>
                    <a:cubicBezTo>
                      <a:pt x="827" y="942"/>
                      <a:pt x="0" y="517"/>
                      <a:pt x="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50"/>
              <p:cNvSpPr/>
              <p:nvPr/>
            </p:nvSpPr>
            <p:spPr>
              <a:xfrm>
                <a:off x="2941704" y="3816218"/>
                <a:ext cx="71305" cy="36559"/>
              </a:xfrm>
              <a:custGeom>
                <a:rect b="b" l="l" r="r" t="t"/>
                <a:pathLst>
                  <a:path extrusionOk="0" h="1895" w="3696">
                    <a:moveTo>
                      <a:pt x="1848" y="1"/>
                    </a:moveTo>
                    <a:cubicBezTo>
                      <a:pt x="827" y="1"/>
                      <a:pt x="0" y="426"/>
                      <a:pt x="0" y="953"/>
                    </a:cubicBezTo>
                    <a:cubicBezTo>
                      <a:pt x="0" y="1470"/>
                      <a:pt x="827" y="1895"/>
                      <a:pt x="1848" y="1895"/>
                    </a:cubicBezTo>
                    <a:cubicBezTo>
                      <a:pt x="2869" y="1895"/>
                      <a:pt x="3696" y="1470"/>
                      <a:pt x="3696" y="953"/>
                    </a:cubicBezTo>
                    <a:cubicBezTo>
                      <a:pt x="3696" y="437"/>
                      <a:pt x="2869" y="1"/>
                      <a:pt x="184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8" name="Google Shape;8798;p50"/>
            <p:cNvGrpSpPr/>
            <p:nvPr/>
          </p:nvGrpSpPr>
          <p:grpSpPr>
            <a:xfrm>
              <a:off x="2850914" y="3863600"/>
              <a:ext cx="71324" cy="353863"/>
              <a:chOff x="2850914" y="3863600"/>
              <a:chExt cx="71324" cy="353863"/>
            </a:xfrm>
          </p:grpSpPr>
          <p:sp>
            <p:nvSpPr>
              <p:cNvPr id="8799" name="Google Shape;8799;p50"/>
              <p:cNvSpPr/>
              <p:nvPr/>
            </p:nvSpPr>
            <p:spPr>
              <a:xfrm>
                <a:off x="2850914" y="3881774"/>
                <a:ext cx="71324" cy="335689"/>
              </a:xfrm>
              <a:custGeom>
                <a:rect b="b" l="l" r="r" t="t"/>
                <a:pathLst>
                  <a:path extrusionOk="0" h="17400" w="3697">
                    <a:moveTo>
                      <a:pt x="0" y="0"/>
                    </a:moveTo>
                    <a:lnTo>
                      <a:pt x="0" y="16447"/>
                    </a:lnTo>
                    <a:cubicBezTo>
                      <a:pt x="0" y="16975"/>
                      <a:pt x="827" y="17400"/>
                      <a:pt x="1848" y="17400"/>
                    </a:cubicBezTo>
                    <a:cubicBezTo>
                      <a:pt x="2870" y="17400"/>
                      <a:pt x="3696" y="16963"/>
                      <a:pt x="3696" y="16447"/>
                    </a:cubicBezTo>
                    <a:lnTo>
                      <a:pt x="3696" y="0"/>
                    </a:lnTo>
                    <a:cubicBezTo>
                      <a:pt x="3696" y="528"/>
                      <a:pt x="2870" y="941"/>
                      <a:pt x="1848" y="941"/>
                    </a:cubicBezTo>
                    <a:cubicBezTo>
                      <a:pt x="827" y="941"/>
                      <a:pt x="0" y="528"/>
                      <a:pt x="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50"/>
              <p:cNvSpPr/>
              <p:nvPr/>
            </p:nvSpPr>
            <p:spPr>
              <a:xfrm>
                <a:off x="2850914" y="3863600"/>
                <a:ext cx="71324" cy="36559"/>
              </a:xfrm>
              <a:custGeom>
                <a:rect b="b" l="l" r="r" t="t"/>
                <a:pathLst>
                  <a:path extrusionOk="0" h="1895" w="3697">
                    <a:moveTo>
                      <a:pt x="1848" y="1"/>
                    </a:moveTo>
                    <a:cubicBezTo>
                      <a:pt x="827" y="1"/>
                      <a:pt x="0" y="426"/>
                      <a:pt x="0" y="942"/>
                    </a:cubicBezTo>
                    <a:cubicBezTo>
                      <a:pt x="0" y="1470"/>
                      <a:pt x="827" y="1895"/>
                      <a:pt x="1848" y="1895"/>
                    </a:cubicBezTo>
                    <a:cubicBezTo>
                      <a:pt x="2870" y="1895"/>
                      <a:pt x="3696" y="1470"/>
                      <a:pt x="3696" y="942"/>
                    </a:cubicBezTo>
                    <a:cubicBezTo>
                      <a:pt x="3696" y="426"/>
                      <a:pt x="2870" y="1"/>
                      <a:pt x="1848"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1" name="Google Shape;8801;p50"/>
            <p:cNvGrpSpPr/>
            <p:nvPr/>
          </p:nvGrpSpPr>
          <p:grpSpPr>
            <a:xfrm>
              <a:off x="2760123" y="3910770"/>
              <a:ext cx="71537" cy="306693"/>
              <a:chOff x="2760123" y="3910770"/>
              <a:chExt cx="71537" cy="306693"/>
            </a:xfrm>
          </p:grpSpPr>
          <p:sp>
            <p:nvSpPr>
              <p:cNvPr id="8802" name="Google Shape;8802;p50"/>
              <p:cNvSpPr/>
              <p:nvPr/>
            </p:nvSpPr>
            <p:spPr>
              <a:xfrm>
                <a:off x="2760123" y="3929156"/>
                <a:ext cx="71537" cy="288307"/>
              </a:xfrm>
              <a:custGeom>
                <a:rect b="b" l="l" r="r" t="t"/>
                <a:pathLst>
                  <a:path extrusionOk="0" h="14944" w="3708">
                    <a:moveTo>
                      <a:pt x="1" y="0"/>
                    </a:moveTo>
                    <a:lnTo>
                      <a:pt x="1" y="13991"/>
                    </a:lnTo>
                    <a:cubicBezTo>
                      <a:pt x="1" y="14519"/>
                      <a:pt x="827" y="14944"/>
                      <a:pt x="1849" y="14944"/>
                    </a:cubicBezTo>
                    <a:cubicBezTo>
                      <a:pt x="2870" y="14944"/>
                      <a:pt x="3708" y="14519"/>
                      <a:pt x="3708" y="13991"/>
                    </a:cubicBezTo>
                    <a:lnTo>
                      <a:pt x="3708" y="0"/>
                    </a:lnTo>
                    <a:cubicBezTo>
                      <a:pt x="3708" y="517"/>
                      <a:pt x="2870" y="941"/>
                      <a:pt x="1849" y="941"/>
                    </a:cubicBezTo>
                    <a:cubicBezTo>
                      <a:pt x="827" y="941"/>
                      <a:pt x="1" y="517"/>
                      <a:pt x="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50"/>
              <p:cNvSpPr/>
              <p:nvPr/>
            </p:nvSpPr>
            <p:spPr>
              <a:xfrm>
                <a:off x="2760123" y="3910770"/>
                <a:ext cx="71537" cy="36559"/>
              </a:xfrm>
              <a:custGeom>
                <a:rect b="b" l="l" r="r" t="t"/>
                <a:pathLst>
                  <a:path extrusionOk="0" h="1895" w="3708">
                    <a:moveTo>
                      <a:pt x="1849" y="1"/>
                    </a:moveTo>
                    <a:cubicBezTo>
                      <a:pt x="827" y="1"/>
                      <a:pt x="1" y="437"/>
                      <a:pt x="1" y="953"/>
                    </a:cubicBezTo>
                    <a:cubicBezTo>
                      <a:pt x="1" y="1470"/>
                      <a:pt x="827" y="1894"/>
                      <a:pt x="1849" y="1894"/>
                    </a:cubicBezTo>
                    <a:cubicBezTo>
                      <a:pt x="2870" y="1894"/>
                      <a:pt x="3708" y="1470"/>
                      <a:pt x="3708" y="953"/>
                    </a:cubicBezTo>
                    <a:cubicBezTo>
                      <a:pt x="3708" y="425"/>
                      <a:pt x="2870" y="1"/>
                      <a:pt x="18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4" name="Google Shape;8804;p50"/>
            <p:cNvGrpSpPr/>
            <p:nvPr/>
          </p:nvGrpSpPr>
          <p:grpSpPr>
            <a:xfrm>
              <a:off x="2669352" y="3958153"/>
              <a:ext cx="71537" cy="259310"/>
              <a:chOff x="2669352" y="3958153"/>
              <a:chExt cx="71537" cy="259310"/>
            </a:xfrm>
          </p:grpSpPr>
          <p:sp>
            <p:nvSpPr>
              <p:cNvPr id="8805" name="Google Shape;8805;p50"/>
              <p:cNvSpPr/>
              <p:nvPr/>
            </p:nvSpPr>
            <p:spPr>
              <a:xfrm>
                <a:off x="2669352" y="3976307"/>
                <a:ext cx="71537" cy="241156"/>
              </a:xfrm>
              <a:custGeom>
                <a:rect b="b" l="l" r="r" t="t"/>
                <a:pathLst>
                  <a:path extrusionOk="0" h="12500" w="3708">
                    <a:moveTo>
                      <a:pt x="0" y="1"/>
                    </a:moveTo>
                    <a:lnTo>
                      <a:pt x="0" y="11547"/>
                    </a:lnTo>
                    <a:cubicBezTo>
                      <a:pt x="0" y="12075"/>
                      <a:pt x="838" y="12500"/>
                      <a:pt x="1859" y="12500"/>
                    </a:cubicBezTo>
                    <a:cubicBezTo>
                      <a:pt x="2881" y="12500"/>
                      <a:pt x="3707" y="12075"/>
                      <a:pt x="3707" y="11547"/>
                    </a:cubicBezTo>
                    <a:lnTo>
                      <a:pt x="3707" y="1"/>
                    </a:lnTo>
                    <a:cubicBezTo>
                      <a:pt x="3707" y="529"/>
                      <a:pt x="2881" y="953"/>
                      <a:pt x="1859" y="953"/>
                    </a:cubicBezTo>
                    <a:cubicBezTo>
                      <a:pt x="838" y="953"/>
                      <a:pt x="0" y="517"/>
                      <a:pt x="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50"/>
              <p:cNvSpPr/>
              <p:nvPr/>
            </p:nvSpPr>
            <p:spPr>
              <a:xfrm>
                <a:off x="2669352" y="3958153"/>
                <a:ext cx="71537" cy="36559"/>
              </a:xfrm>
              <a:custGeom>
                <a:rect b="b" l="l" r="r" t="t"/>
                <a:pathLst>
                  <a:path extrusionOk="0" h="1895" w="3708">
                    <a:moveTo>
                      <a:pt x="1859" y="1"/>
                    </a:moveTo>
                    <a:cubicBezTo>
                      <a:pt x="838" y="1"/>
                      <a:pt x="0" y="425"/>
                      <a:pt x="0" y="942"/>
                    </a:cubicBezTo>
                    <a:cubicBezTo>
                      <a:pt x="0" y="1470"/>
                      <a:pt x="838" y="1894"/>
                      <a:pt x="1859" y="1894"/>
                    </a:cubicBezTo>
                    <a:cubicBezTo>
                      <a:pt x="2881" y="1894"/>
                      <a:pt x="3707" y="1458"/>
                      <a:pt x="3707" y="942"/>
                    </a:cubicBezTo>
                    <a:cubicBezTo>
                      <a:pt x="3707" y="425"/>
                      <a:pt x="2881" y="1"/>
                      <a:pt x="1859"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7" name="Google Shape;8807;p50"/>
            <p:cNvGrpSpPr/>
            <p:nvPr/>
          </p:nvGrpSpPr>
          <p:grpSpPr>
            <a:xfrm>
              <a:off x="2578561" y="4005323"/>
              <a:ext cx="71537" cy="212140"/>
              <a:chOff x="2578561" y="4005323"/>
              <a:chExt cx="71537" cy="212140"/>
            </a:xfrm>
          </p:grpSpPr>
          <p:sp>
            <p:nvSpPr>
              <p:cNvPr id="8808" name="Google Shape;8808;p50"/>
              <p:cNvSpPr/>
              <p:nvPr/>
            </p:nvSpPr>
            <p:spPr>
              <a:xfrm>
                <a:off x="2578774" y="4023709"/>
                <a:ext cx="71324" cy="193755"/>
              </a:xfrm>
              <a:custGeom>
                <a:rect b="b" l="l" r="r" t="t"/>
                <a:pathLst>
                  <a:path extrusionOk="0" h="10043" w="3697">
                    <a:moveTo>
                      <a:pt x="1" y="0"/>
                    </a:moveTo>
                    <a:lnTo>
                      <a:pt x="1" y="9090"/>
                    </a:lnTo>
                    <a:cubicBezTo>
                      <a:pt x="1" y="9618"/>
                      <a:pt x="827" y="10043"/>
                      <a:pt x="1849" y="10043"/>
                    </a:cubicBezTo>
                    <a:cubicBezTo>
                      <a:pt x="2870" y="10043"/>
                      <a:pt x="3697" y="9618"/>
                      <a:pt x="3697" y="9090"/>
                    </a:cubicBezTo>
                    <a:lnTo>
                      <a:pt x="3697" y="0"/>
                    </a:lnTo>
                    <a:cubicBezTo>
                      <a:pt x="3697" y="516"/>
                      <a:pt x="2870" y="941"/>
                      <a:pt x="1849" y="941"/>
                    </a:cubicBezTo>
                    <a:cubicBezTo>
                      <a:pt x="827" y="941"/>
                      <a:pt x="1" y="516"/>
                      <a:pt x="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50"/>
              <p:cNvSpPr/>
              <p:nvPr/>
            </p:nvSpPr>
            <p:spPr>
              <a:xfrm>
                <a:off x="2578561" y="4005323"/>
                <a:ext cx="71537" cy="36559"/>
              </a:xfrm>
              <a:custGeom>
                <a:rect b="b" l="l" r="r" t="t"/>
                <a:pathLst>
                  <a:path extrusionOk="0" h="1895" w="3708">
                    <a:moveTo>
                      <a:pt x="1860" y="0"/>
                    </a:moveTo>
                    <a:cubicBezTo>
                      <a:pt x="827" y="0"/>
                      <a:pt x="0" y="425"/>
                      <a:pt x="0" y="953"/>
                    </a:cubicBezTo>
                    <a:cubicBezTo>
                      <a:pt x="0" y="1469"/>
                      <a:pt x="838" y="1894"/>
                      <a:pt x="1860" y="1894"/>
                    </a:cubicBezTo>
                    <a:cubicBezTo>
                      <a:pt x="2870" y="1894"/>
                      <a:pt x="3708" y="1469"/>
                      <a:pt x="3708" y="953"/>
                    </a:cubicBezTo>
                    <a:cubicBezTo>
                      <a:pt x="3708" y="425"/>
                      <a:pt x="2881" y="0"/>
                      <a:pt x="186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0" name="Google Shape;8810;p50"/>
            <p:cNvGrpSpPr/>
            <p:nvPr/>
          </p:nvGrpSpPr>
          <p:grpSpPr>
            <a:xfrm>
              <a:off x="2488002" y="4052705"/>
              <a:ext cx="71305" cy="164758"/>
              <a:chOff x="2488002" y="4052705"/>
              <a:chExt cx="71305" cy="164758"/>
            </a:xfrm>
          </p:grpSpPr>
          <p:sp>
            <p:nvSpPr>
              <p:cNvPr id="8811" name="Google Shape;8811;p50"/>
              <p:cNvSpPr/>
              <p:nvPr/>
            </p:nvSpPr>
            <p:spPr>
              <a:xfrm>
                <a:off x="2488002" y="4070860"/>
                <a:ext cx="71305" cy="146604"/>
              </a:xfrm>
              <a:custGeom>
                <a:rect b="b" l="l" r="r" t="t"/>
                <a:pathLst>
                  <a:path extrusionOk="0" h="7599" w="3696">
                    <a:moveTo>
                      <a:pt x="0" y="1"/>
                    </a:moveTo>
                    <a:lnTo>
                      <a:pt x="0" y="6646"/>
                    </a:lnTo>
                    <a:cubicBezTo>
                      <a:pt x="0" y="7174"/>
                      <a:pt x="827" y="7599"/>
                      <a:pt x="1848" y="7599"/>
                    </a:cubicBezTo>
                    <a:cubicBezTo>
                      <a:pt x="2870" y="7599"/>
                      <a:pt x="3696" y="7162"/>
                      <a:pt x="3696" y="6646"/>
                    </a:cubicBezTo>
                    <a:lnTo>
                      <a:pt x="3696" y="12"/>
                    </a:lnTo>
                    <a:cubicBezTo>
                      <a:pt x="3696" y="529"/>
                      <a:pt x="2870" y="953"/>
                      <a:pt x="1848" y="953"/>
                    </a:cubicBezTo>
                    <a:cubicBezTo>
                      <a:pt x="827" y="953"/>
                      <a:pt x="0" y="517"/>
                      <a:pt x="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50"/>
              <p:cNvSpPr/>
              <p:nvPr/>
            </p:nvSpPr>
            <p:spPr>
              <a:xfrm>
                <a:off x="2488002" y="4052705"/>
                <a:ext cx="71305" cy="36559"/>
              </a:xfrm>
              <a:custGeom>
                <a:rect b="b" l="l" r="r" t="t"/>
                <a:pathLst>
                  <a:path extrusionOk="0" h="1895" w="3696">
                    <a:moveTo>
                      <a:pt x="1848" y="1"/>
                    </a:moveTo>
                    <a:cubicBezTo>
                      <a:pt x="827" y="1"/>
                      <a:pt x="0" y="425"/>
                      <a:pt x="0" y="953"/>
                    </a:cubicBezTo>
                    <a:cubicBezTo>
                      <a:pt x="0" y="1470"/>
                      <a:pt x="827" y="1894"/>
                      <a:pt x="1848" y="1894"/>
                    </a:cubicBezTo>
                    <a:cubicBezTo>
                      <a:pt x="2870" y="1894"/>
                      <a:pt x="3696" y="1458"/>
                      <a:pt x="3696" y="953"/>
                    </a:cubicBezTo>
                    <a:cubicBezTo>
                      <a:pt x="3696" y="437"/>
                      <a:pt x="2870" y="1"/>
                      <a:pt x="1848"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3" name="Google Shape;8813;p50"/>
            <p:cNvGrpSpPr/>
            <p:nvPr/>
          </p:nvGrpSpPr>
          <p:grpSpPr>
            <a:xfrm>
              <a:off x="2397212" y="4100088"/>
              <a:ext cx="71537" cy="117376"/>
              <a:chOff x="2397212" y="4100088"/>
              <a:chExt cx="71537" cy="117376"/>
            </a:xfrm>
          </p:grpSpPr>
          <p:sp>
            <p:nvSpPr>
              <p:cNvPr id="8814" name="Google Shape;8814;p50"/>
              <p:cNvSpPr/>
              <p:nvPr/>
            </p:nvSpPr>
            <p:spPr>
              <a:xfrm>
                <a:off x="2397212" y="4118242"/>
                <a:ext cx="71537" cy="99221"/>
              </a:xfrm>
              <a:custGeom>
                <a:rect b="b" l="l" r="r" t="t"/>
                <a:pathLst>
                  <a:path extrusionOk="0" h="5143" w="3708">
                    <a:moveTo>
                      <a:pt x="1" y="1"/>
                    </a:moveTo>
                    <a:lnTo>
                      <a:pt x="1" y="4190"/>
                    </a:lnTo>
                    <a:cubicBezTo>
                      <a:pt x="1" y="4718"/>
                      <a:pt x="827" y="5143"/>
                      <a:pt x="1848" y="5143"/>
                    </a:cubicBezTo>
                    <a:cubicBezTo>
                      <a:pt x="2870" y="5143"/>
                      <a:pt x="3708" y="4706"/>
                      <a:pt x="3708" y="4190"/>
                    </a:cubicBezTo>
                    <a:lnTo>
                      <a:pt x="3708" y="1"/>
                    </a:lnTo>
                    <a:cubicBezTo>
                      <a:pt x="3708" y="517"/>
                      <a:pt x="2870" y="942"/>
                      <a:pt x="1848" y="942"/>
                    </a:cubicBezTo>
                    <a:cubicBezTo>
                      <a:pt x="827" y="942"/>
                      <a:pt x="1" y="517"/>
                      <a:pt x="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50"/>
              <p:cNvSpPr/>
              <p:nvPr/>
            </p:nvSpPr>
            <p:spPr>
              <a:xfrm>
                <a:off x="2397212" y="4100088"/>
                <a:ext cx="71537" cy="36328"/>
              </a:xfrm>
              <a:custGeom>
                <a:rect b="b" l="l" r="r" t="t"/>
                <a:pathLst>
                  <a:path extrusionOk="0" h="1883" w="3708">
                    <a:moveTo>
                      <a:pt x="1848" y="1"/>
                    </a:moveTo>
                    <a:cubicBezTo>
                      <a:pt x="827" y="1"/>
                      <a:pt x="1" y="414"/>
                      <a:pt x="1" y="942"/>
                    </a:cubicBezTo>
                    <a:cubicBezTo>
                      <a:pt x="1" y="1458"/>
                      <a:pt x="827" y="1883"/>
                      <a:pt x="1848" y="1883"/>
                    </a:cubicBezTo>
                    <a:cubicBezTo>
                      <a:pt x="2870" y="1883"/>
                      <a:pt x="3708" y="1458"/>
                      <a:pt x="3708" y="942"/>
                    </a:cubicBezTo>
                    <a:cubicBezTo>
                      <a:pt x="3708" y="425"/>
                      <a:pt x="2870" y="1"/>
                      <a:pt x="184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6" name="Google Shape;8816;p50"/>
            <p:cNvGrpSpPr/>
            <p:nvPr/>
          </p:nvGrpSpPr>
          <p:grpSpPr>
            <a:xfrm>
              <a:off x="2306421" y="4147258"/>
              <a:ext cx="71537" cy="70205"/>
              <a:chOff x="2306421" y="4147258"/>
              <a:chExt cx="71537" cy="70205"/>
            </a:xfrm>
          </p:grpSpPr>
          <p:sp>
            <p:nvSpPr>
              <p:cNvPr id="8817" name="Google Shape;8817;p50"/>
              <p:cNvSpPr/>
              <p:nvPr/>
            </p:nvSpPr>
            <p:spPr>
              <a:xfrm>
                <a:off x="2306421" y="4165412"/>
                <a:ext cx="71537" cy="52051"/>
              </a:xfrm>
              <a:custGeom>
                <a:rect b="b" l="l" r="r" t="t"/>
                <a:pathLst>
                  <a:path extrusionOk="0" h="2698" w="3708">
                    <a:moveTo>
                      <a:pt x="1" y="0"/>
                    </a:moveTo>
                    <a:lnTo>
                      <a:pt x="1" y="1745"/>
                    </a:lnTo>
                    <a:cubicBezTo>
                      <a:pt x="1" y="2273"/>
                      <a:pt x="839" y="2698"/>
                      <a:pt x="1860" y="2698"/>
                    </a:cubicBezTo>
                    <a:cubicBezTo>
                      <a:pt x="2882" y="2698"/>
                      <a:pt x="3708" y="2261"/>
                      <a:pt x="3708" y="1745"/>
                    </a:cubicBezTo>
                    <a:lnTo>
                      <a:pt x="3708" y="0"/>
                    </a:lnTo>
                    <a:cubicBezTo>
                      <a:pt x="3708" y="528"/>
                      <a:pt x="2882" y="953"/>
                      <a:pt x="1860" y="953"/>
                    </a:cubicBezTo>
                    <a:cubicBezTo>
                      <a:pt x="839" y="953"/>
                      <a:pt x="1" y="528"/>
                      <a:pt x="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50"/>
              <p:cNvSpPr/>
              <p:nvPr/>
            </p:nvSpPr>
            <p:spPr>
              <a:xfrm>
                <a:off x="2306421" y="4147258"/>
                <a:ext cx="71537" cy="36559"/>
              </a:xfrm>
              <a:custGeom>
                <a:rect b="b" l="l" r="r" t="t"/>
                <a:pathLst>
                  <a:path extrusionOk="0" h="1895" w="3708">
                    <a:moveTo>
                      <a:pt x="1860" y="0"/>
                    </a:moveTo>
                    <a:cubicBezTo>
                      <a:pt x="839" y="0"/>
                      <a:pt x="1" y="425"/>
                      <a:pt x="1" y="941"/>
                    </a:cubicBezTo>
                    <a:cubicBezTo>
                      <a:pt x="1" y="1469"/>
                      <a:pt x="839" y="1894"/>
                      <a:pt x="1860" y="1894"/>
                    </a:cubicBezTo>
                    <a:cubicBezTo>
                      <a:pt x="2882" y="1894"/>
                      <a:pt x="3708" y="1469"/>
                      <a:pt x="3708" y="941"/>
                    </a:cubicBezTo>
                    <a:cubicBezTo>
                      <a:pt x="3708" y="425"/>
                      <a:pt x="2882" y="0"/>
                      <a:pt x="1860"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8819" name="Google Shape;8819;p50"/>
          <p:cNvSpPr/>
          <p:nvPr/>
        </p:nvSpPr>
        <p:spPr>
          <a:xfrm>
            <a:off x="7558249" y="1400681"/>
            <a:ext cx="21002" cy="16009"/>
          </a:xfrm>
          <a:custGeom>
            <a:rect b="b" l="l" r="r" t="t"/>
            <a:pathLst>
              <a:path extrusionOk="0" h="987" w="1295">
                <a:moveTo>
                  <a:pt x="0" y="1"/>
                </a:moveTo>
                <a:lnTo>
                  <a:pt x="0" y="223"/>
                </a:lnTo>
                <a:lnTo>
                  <a:pt x="1294" y="987"/>
                </a:lnTo>
                <a:lnTo>
                  <a:pt x="1294" y="753"/>
                </a:lnTo>
                <a:lnTo>
                  <a:pt x="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50"/>
          <p:cNvSpPr/>
          <p:nvPr/>
        </p:nvSpPr>
        <p:spPr>
          <a:xfrm>
            <a:off x="7579240" y="1383502"/>
            <a:ext cx="50761" cy="33186"/>
          </a:xfrm>
          <a:custGeom>
            <a:rect b="b" l="l" r="r" t="t"/>
            <a:pathLst>
              <a:path extrusionOk="0" h="2046" w="3130">
                <a:moveTo>
                  <a:pt x="3130" y="0"/>
                </a:moveTo>
                <a:lnTo>
                  <a:pt x="0" y="1812"/>
                </a:lnTo>
                <a:lnTo>
                  <a:pt x="0" y="2046"/>
                </a:lnTo>
                <a:lnTo>
                  <a:pt x="3130" y="222"/>
                </a:lnTo>
                <a:lnTo>
                  <a:pt x="313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50"/>
          <p:cNvSpPr/>
          <p:nvPr/>
        </p:nvSpPr>
        <p:spPr>
          <a:xfrm>
            <a:off x="7558249" y="1360322"/>
            <a:ext cx="90137" cy="52569"/>
          </a:xfrm>
          <a:custGeom>
            <a:rect b="b" l="l" r="r" t="t"/>
            <a:pathLst>
              <a:path extrusionOk="0" h="3241" w="5558">
                <a:moveTo>
                  <a:pt x="5545" y="0"/>
                </a:moveTo>
                <a:lnTo>
                  <a:pt x="2366" y="74"/>
                </a:lnTo>
                <a:lnTo>
                  <a:pt x="3179" y="641"/>
                </a:lnTo>
                <a:lnTo>
                  <a:pt x="0" y="2489"/>
                </a:lnTo>
                <a:lnTo>
                  <a:pt x="1294" y="3241"/>
                </a:lnTo>
                <a:lnTo>
                  <a:pt x="4424" y="1429"/>
                </a:lnTo>
                <a:lnTo>
                  <a:pt x="5557" y="2144"/>
                </a:lnTo>
                <a:lnTo>
                  <a:pt x="554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50"/>
          <p:cNvSpPr/>
          <p:nvPr/>
        </p:nvSpPr>
        <p:spPr>
          <a:xfrm>
            <a:off x="7629996" y="1383502"/>
            <a:ext cx="18407" cy="13609"/>
          </a:xfrm>
          <a:custGeom>
            <a:rect b="b" l="l" r="r" t="t"/>
            <a:pathLst>
              <a:path extrusionOk="0" h="839" w="1135">
                <a:moveTo>
                  <a:pt x="1" y="0"/>
                </a:moveTo>
                <a:lnTo>
                  <a:pt x="1" y="222"/>
                </a:lnTo>
                <a:lnTo>
                  <a:pt x="987" y="838"/>
                </a:lnTo>
                <a:lnTo>
                  <a:pt x="1134" y="715"/>
                </a:lnTo>
                <a:lnTo>
                  <a:pt x="1"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50"/>
          <p:cNvSpPr/>
          <p:nvPr/>
        </p:nvSpPr>
        <p:spPr>
          <a:xfrm>
            <a:off x="7596629" y="1361506"/>
            <a:ext cx="13201" cy="10819"/>
          </a:xfrm>
          <a:custGeom>
            <a:rect b="b" l="l" r="r" t="t"/>
            <a:pathLst>
              <a:path extrusionOk="0" h="667" w="814">
                <a:moveTo>
                  <a:pt x="0" y="1"/>
                </a:moveTo>
                <a:lnTo>
                  <a:pt x="0" y="210"/>
                </a:lnTo>
                <a:lnTo>
                  <a:pt x="641" y="666"/>
                </a:lnTo>
                <a:lnTo>
                  <a:pt x="813" y="568"/>
                </a:lnTo>
                <a:lnTo>
                  <a:pt x="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50"/>
          <p:cNvSpPr/>
          <p:nvPr/>
        </p:nvSpPr>
        <p:spPr>
          <a:xfrm>
            <a:off x="7652381" y="1217410"/>
            <a:ext cx="76757" cy="142103"/>
          </a:xfrm>
          <a:custGeom>
            <a:rect b="b" l="l" r="r" t="t"/>
            <a:pathLst>
              <a:path extrusionOk="0" h="8761" w="4733">
                <a:moveTo>
                  <a:pt x="1" y="0"/>
                </a:moveTo>
                <a:lnTo>
                  <a:pt x="1" y="7553"/>
                </a:lnTo>
                <a:cubicBezTo>
                  <a:pt x="1" y="8219"/>
                  <a:pt x="1060" y="8761"/>
                  <a:pt x="2367" y="8761"/>
                </a:cubicBezTo>
                <a:cubicBezTo>
                  <a:pt x="3673" y="8761"/>
                  <a:pt x="4732" y="8219"/>
                  <a:pt x="4732" y="7553"/>
                </a:cubicBezTo>
                <a:lnTo>
                  <a:pt x="4732" y="0"/>
                </a:lnTo>
                <a:cubicBezTo>
                  <a:pt x="4732" y="666"/>
                  <a:pt x="3673" y="1208"/>
                  <a:pt x="2367" y="1208"/>
                </a:cubicBezTo>
                <a:cubicBezTo>
                  <a:pt x="1060" y="1208"/>
                  <a:pt x="1" y="666"/>
                  <a:pt x="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50"/>
          <p:cNvSpPr/>
          <p:nvPr/>
        </p:nvSpPr>
        <p:spPr>
          <a:xfrm>
            <a:off x="7652381" y="1197815"/>
            <a:ext cx="76757" cy="39188"/>
          </a:xfrm>
          <a:custGeom>
            <a:rect b="b" l="l" r="r" t="t"/>
            <a:pathLst>
              <a:path extrusionOk="0" h="2416" w="4733">
                <a:moveTo>
                  <a:pt x="2367" y="1"/>
                </a:moveTo>
                <a:cubicBezTo>
                  <a:pt x="1060" y="1"/>
                  <a:pt x="1" y="531"/>
                  <a:pt x="1" y="1208"/>
                </a:cubicBezTo>
                <a:cubicBezTo>
                  <a:pt x="1" y="1874"/>
                  <a:pt x="1060" y="2416"/>
                  <a:pt x="2367" y="2416"/>
                </a:cubicBezTo>
                <a:cubicBezTo>
                  <a:pt x="3673" y="2416"/>
                  <a:pt x="4732" y="1874"/>
                  <a:pt x="4732" y="1208"/>
                </a:cubicBezTo>
                <a:cubicBezTo>
                  <a:pt x="4732" y="543"/>
                  <a:pt x="3673" y="1"/>
                  <a:pt x="23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50"/>
          <p:cNvSpPr/>
          <p:nvPr/>
        </p:nvSpPr>
        <p:spPr>
          <a:xfrm>
            <a:off x="7649591" y="1454260"/>
            <a:ext cx="21196" cy="16204"/>
          </a:xfrm>
          <a:custGeom>
            <a:rect b="b" l="l" r="r" t="t"/>
            <a:pathLst>
              <a:path extrusionOk="0" h="999" w="1307">
                <a:moveTo>
                  <a:pt x="0" y="0"/>
                </a:moveTo>
                <a:lnTo>
                  <a:pt x="0" y="234"/>
                </a:lnTo>
                <a:lnTo>
                  <a:pt x="1306" y="998"/>
                </a:lnTo>
                <a:lnTo>
                  <a:pt x="1306" y="764"/>
                </a:lnTo>
                <a:lnTo>
                  <a:pt x="0"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50"/>
          <p:cNvSpPr/>
          <p:nvPr/>
        </p:nvSpPr>
        <p:spPr>
          <a:xfrm>
            <a:off x="7670776" y="1437260"/>
            <a:ext cx="50761" cy="33202"/>
          </a:xfrm>
          <a:custGeom>
            <a:rect b="b" l="l" r="r" t="t"/>
            <a:pathLst>
              <a:path extrusionOk="0" h="2047" w="3130">
                <a:moveTo>
                  <a:pt x="3130" y="1"/>
                </a:moveTo>
                <a:lnTo>
                  <a:pt x="0" y="1812"/>
                </a:lnTo>
                <a:lnTo>
                  <a:pt x="0" y="2046"/>
                </a:lnTo>
                <a:lnTo>
                  <a:pt x="3130" y="223"/>
                </a:lnTo>
                <a:lnTo>
                  <a:pt x="313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50"/>
          <p:cNvSpPr/>
          <p:nvPr/>
        </p:nvSpPr>
        <p:spPr>
          <a:xfrm>
            <a:off x="7649591" y="1414080"/>
            <a:ext cx="90331" cy="52585"/>
          </a:xfrm>
          <a:custGeom>
            <a:rect b="b" l="l" r="r" t="t"/>
            <a:pathLst>
              <a:path extrusionOk="0" h="3242" w="5570">
                <a:moveTo>
                  <a:pt x="5545" y="1"/>
                </a:moveTo>
                <a:lnTo>
                  <a:pt x="2366" y="74"/>
                </a:lnTo>
                <a:lnTo>
                  <a:pt x="3192" y="629"/>
                </a:lnTo>
                <a:lnTo>
                  <a:pt x="0" y="2477"/>
                </a:lnTo>
                <a:lnTo>
                  <a:pt x="1306" y="3241"/>
                </a:lnTo>
                <a:lnTo>
                  <a:pt x="4436" y="1430"/>
                </a:lnTo>
                <a:lnTo>
                  <a:pt x="5570" y="2144"/>
                </a:lnTo>
                <a:lnTo>
                  <a:pt x="5570" y="2144"/>
                </a:lnTo>
                <a:lnTo>
                  <a:pt x="554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50"/>
          <p:cNvSpPr/>
          <p:nvPr/>
        </p:nvSpPr>
        <p:spPr>
          <a:xfrm>
            <a:off x="7721532" y="1437260"/>
            <a:ext cx="18407" cy="13609"/>
          </a:xfrm>
          <a:custGeom>
            <a:rect b="b" l="l" r="r" t="t"/>
            <a:pathLst>
              <a:path extrusionOk="0" h="839" w="1135">
                <a:moveTo>
                  <a:pt x="1" y="1"/>
                </a:moveTo>
                <a:lnTo>
                  <a:pt x="1" y="223"/>
                </a:lnTo>
                <a:lnTo>
                  <a:pt x="987" y="839"/>
                </a:lnTo>
                <a:lnTo>
                  <a:pt x="1135" y="715"/>
                </a:lnTo>
                <a:lnTo>
                  <a:pt x="1"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50"/>
          <p:cNvSpPr/>
          <p:nvPr/>
        </p:nvSpPr>
        <p:spPr>
          <a:xfrm>
            <a:off x="7687970" y="1415280"/>
            <a:ext cx="13396" cy="10803"/>
          </a:xfrm>
          <a:custGeom>
            <a:rect b="b" l="l" r="r" t="t"/>
            <a:pathLst>
              <a:path extrusionOk="0" h="666" w="826">
                <a:moveTo>
                  <a:pt x="0" y="0"/>
                </a:moveTo>
                <a:lnTo>
                  <a:pt x="0" y="210"/>
                </a:lnTo>
                <a:lnTo>
                  <a:pt x="641" y="666"/>
                </a:lnTo>
                <a:lnTo>
                  <a:pt x="826" y="555"/>
                </a:lnTo>
                <a:lnTo>
                  <a:pt x="0"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50"/>
          <p:cNvSpPr/>
          <p:nvPr/>
        </p:nvSpPr>
        <p:spPr>
          <a:xfrm>
            <a:off x="7743917" y="1270974"/>
            <a:ext cx="76563" cy="142314"/>
          </a:xfrm>
          <a:custGeom>
            <a:rect b="b" l="l" r="r" t="t"/>
            <a:pathLst>
              <a:path extrusionOk="0" h="8774" w="4721">
                <a:moveTo>
                  <a:pt x="1" y="0"/>
                </a:moveTo>
                <a:lnTo>
                  <a:pt x="1" y="7566"/>
                </a:lnTo>
                <a:cubicBezTo>
                  <a:pt x="1" y="8231"/>
                  <a:pt x="1061" y="8773"/>
                  <a:pt x="2367" y="8773"/>
                </a:cubicBezTo>
                <a:cubicBezTo>
                  <a:pt x="3660" y="8773"/>
                  <a:pt x="4720" y="8231"/>
                  <a:pt x="4720" y="7566"/>
                </a:cubicBezTo>
                <a:lnTo>
                  <a:pt x="4720" y="13"/>
                </a:lnTo>
                <a:cubicBezTo>
                  <a:pt x="4720" y="678"/>
                  <a:pt x="3673" y="1220"/>
                  <a:pt x="2367" y="1220"/>
                </a:cubicBezTo>
                <a:cubicBezTo>
                  <a:pt x="1061" y="1220"/>
                  <a:pt x="1" y="678"/>
                  <a:pt x="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50"/>
          <p:cNvSpPr/>
          <p:nvPr/>
        </p:nvSpPr>
        <p:spPr>
          <a:xfrm>
            <a:off x="7743917" y="1251589"/>
            <a:ext cx="76563" cy="39188"/>
          </a:xfrm>
          <a:custGeom>
            <a:rect b="b" l="l" r="r" t="t"/>
            <a:pathLst>
              <a:path extrusionOk="0" h="2416" w="4721">
                <a:moveTo>
                  <a:pt x="2354" y="0"/>
                </a:moveTo>
                <a:cubicBezTo>
                  <a:pt x="1048" y="0"/>
                  <a:pt x="1" y="530"/>
                  <a:pt x="1" y="1208"/>
                </a:cubicBezTo>
                <a:cubicBezTo>
                  <a:pt x="1" y="1873"/>
                  <a:pt x="1061" y="2415"/>
                  <a:pt x="2354" y="2415"/>
                </a:cubicBezTo>
                <a:cubicBezTo>
                  <a:pt x="3660" y="2415"/>
                  <a:pt x="4720" y="1873"/>
                  <a:pt x="4720" y="1208"/>
                </a:cubicBezTo>
                <a:cubicBezTo>
                  <a:pt x="4720" y="530"/>
                  <a:pt x="3660" y="0"/>
                  <a:pt x="235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50"/>
          <p:cNvSpPr/>
          <p:nvPr/>
        </p:nvSpPr>
        <p:spPr>
          <a:xfrm>
            <a:off x="7741922" y="1507013"/>
            <a:ext cx="21196" cy="16009"/>
          </a:xfrm>
          <a:custGeom>
            <a:rect b="b" l="l" r="r" t="t"/>
            <a:pathLst>
              <a:path extrusionOk="0" h="987" w="1307">
                <a:moveTo>
                  <a:pt x="1" y="1"/>
                </a:moveTo>
                <a:lnTo>
                  <a:pt x="1" y="223"/>
                </a:lnTo>
                <a:lnTo>
                  <a:pt x="1307" y="987"/>
                </a:lnTo>
                <a:lnTo>
                  <a:pt x="1307" y="753"/>
                </a:lnTo>
                <a:lnTo>
                  <a:pt x="1"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50"/>
          <p:cNvSpPr/>
          <p:nvPr/>
        </p:nvSpPr>
        <p:spPr>
          <a:xfrm>
            <a:off x="7763107" y="1489834"/>
            <a:ext cx="50777" cy="33186"/>
          </a:xfrm>
          <a:custGeom>
            <a:rect b="b" l="l" r="r" t="t"/>
            <a:pathLst>
              <a:path extrusionOk="0" h="2046" w="3131">
                <a:moveTo>
                  <a:pt x="3130" y="0"/>
                </a:moveTo>
                <a:lnTo>
                  <a:pt x="1" y="1812"/>
                </a:lnTo>
                <a:lnTo>
                  <a:pt x="1" y="2046"/>
                </a:lnTo>
                <a:lnTo>
                  <a:pt x="3130" y="234"/>
                </a:lnTo>
                <a:lnTo>
                  <a:pt x="313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50"/>
          <p:cNvSpPr/>
          <p:nvPr/>
        </p:nvSpPr>
        <p:spPr>
          <a:xfrm>
            <a:off x="7741922" y="1466848"/>
            <a:ext cx="90348" cy="52374"/>
          </a:xfrm>
          <a:custGeom>
            <a:rect b="b" l="l" r="r" t="t"/>
            <a:pathLst>
              <a:path extrusionOk="0" h="3229" w="5571">
                <a:moveTo>
                  <a:pt x="5558" y="0"/>
                </a:moveTo>
                <a:lnTo>
                  <a:pt x="2379" y="62"/>
                </a:lnTo>
                <a:lnTo>
                  <a:pt x="3192" y="629"/>
                </a:lnTo>
                <a:lnTo>
                  <a:pt x="1" y="2477"/>
                </a:lnTo>
                <a:lnTo>
                  <a:pt x="1307" y="3229"/>
                </a:lnTo>
                <a:lnTo>
                  <a:pt x="4436" y="1417"/>
                </a:lnTo>
                <a:lnTo>
                  <a:pt x="5570" y="2132"/>
                </a:lnTo>
                <a:lnTo>
                  <a:pt x="55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50"/>
          <p:cNvSpPr/>
          <p:nvPr/>
        </p:nvSpPr>
        <p:spPr>
          <a:xfrm>
            <a:off x="7813879" y="1489834"/>
            <a:ext cx="18407" cy="13609"/>
          </a:xfrm>
          <a:custGeom>
            <a:rect b="b" l="l" r="r" t="t"/>
            <a:pathLst>
              <a:path extrusionOk="0" h="839" w="1135">
                <a:moveTo>
                  <a:pt x="0" y="0"/>
                </a:moveTo>
                <a:lnTo>
                  <a:pt x="0" y="234"/>
                </a:lnTo>
                <a:lnTo>
                  <a:pt x="986" y="838"/>
                </a:lnTo>
                <a:lnTo>
                  <a:pt x="1134" y="715"/>
                </a:lnTo>
                <a:lnTo>
                  <a:pt x="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50"/>
          <p:cNvSpPr/>
          <p:nvPr/>
        </p:nvSpPr>
        <p:spPr>
          <a:xfrm>
            <a:off x="7780496" y="1467838"/>
            <a:ext cx="13201" cy="10819"/>
          </a:xfrm>
          <a:custGeom>
            <a:rect b="b" l="l" r="r" t="t"/>
            <a:pathLst>
              <a:path extrusionOk="0" h="667" w="814">
                <a:moveTo>
                  <a:pt x="1" y="1"/>
                </a:moveTo>
                <a:lnTo>
                  <a:pt x="1" y="223"/>
                </a:lnTo>
                <a:lnTo>
                  <a:pt x="629" y="666"/>
                </a:lnTo>
                <a:lnTo>
                  <a:pt x="814" y="568"/>
                </a:lnTo>
                <a:lnTo>
                  <a:pt x="1"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50"/>
          <p:cNvSpPr/>
          <p:nvPr/>
        </p:nvSpPr>
        <p:spPr>
          <a:xfrm>
            <a:off x="7836264" y="1323742"/>
            <a:ext cx="76741" cy="142103"/>
          </a:xfrm>
          <a:custGeom>
            <a:rect b="b" l="l" r="r" t="t"/>
            <a:pathLst>
              <a:path extrusionOk="0" h="8761" w="4732">
                <a:moveTo>
                  <a:pt x="0" y="0"/>
                </a:moveTo>
                <a:lnTo>
                  <a:pt x="0" y="7553"/>
                </a:lnTo>
                <a:cubicBezTo>
                  <a:pt x="0" y="8219"/>
                  <a:pt x="1060" y="8761"/>
                  <a:pt x="2366" y="8761"/>
                </a:cubicBezTo>
                <a:cubicBezTo>
                  <a:pt x="3672" y="8761"/>
                  <a:pt x="4732" y="8219"/>
                  <a:pt x="4732" y="7553"/>
                </a:cubicBezTo>
                <a:lnTo>
                  <a:pt x="4732" y="0"/>
                </a:lnTo>
                <a:cubicBezTo>
                  <a:pt x="4732" y="666"/>
                  <a:pt x="3672" y="1208"/>
                  <a:pt x="2366" y="1208"/>
                </a:cubicBezTo>
                <a:cubicBezTo>
                  <a:pt x="1060" y="1208"/>
                  <a:pt x="0" y="666"/>
                  <a:pt x="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50"/>
          <p:cNvSpPr/>
          <p:nvPr/>
        </p:nvSpPr>
        <p:spPr>
          <a:xfrm>
            <a:off x="7836264" y="1304147"/>
            <a:ext cx="76547" cy="39188"/>
          </a:xfrm>
          <a:custGeom>
            <a:rect b="b" l="l" r="r" t="t"/>
            <a:pathLst>
              <a:path extrusionOk="0" h="2416" w="4720">
                <a:moveTo>
                  <a:pt x="2354" y="1"/>
                </a:moveTo>
                <a:cubicBezTo>
                  <a:pt x="1048" y="1"/>
                  <a:pt x="0" y="543"/>
                  <a:pt x="0" y="1208"/>
                </a:cubicBezTo>
                <a:cubicBezTo>
                  <a:pt x="0" y="1874"/>
                  <a:pt x="1048" y="2416"/>
                  <a:pt x="2354" y="2416"/>
                </a:cubicBezTo>
                <a:cubicBezTo>
                  <a:pt x="3660" y="2416"/>
                  <a:pt x="4720" y="1874"/>
                  <a:pt x="4720" y="1208"/>
                </a:cubicBezTo>
                <a:cubicBezTo>
                  <a:pt x="4720" y="543"/>
                  <a:pt x="3660" y="1"/>
                  <a:pt x="2354"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50"/>
          <p:cNvSpPr/>
          <p:nvPr/>
        </p:nvSpPr>
        <p:spPr>
          <a:xfrm>
            <a:off x="7833863" y="1560187"/>
            <a:ext cx="21196" cy="16009"/>
          </a:xfrm>
          <a:custGeom>
            <a:rect b="b" l="l" r="r" t="t"/>
            <a:pathLst>
              <a:path extrusionOk="0" h="987" w="1307">
                <a:moveTo>
                  <a:pt x="1" y="0"/>
                </a:moveTo>
                <a:lnTo>
                  <a:pt x="1" y="235"/>
                </a:lnTo>
                <a:lnTo>
                  <a:pt x="1307" y="986"/>
                </a:lnTo>
                <a:lnTo>
                  <a:pt x="1307" y="752"/>
                </a:lnTo>
                <a:lnTo>
                  <a:pt x="1"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50"/>
          <p:cNvSpPr/>
          <p:nvPr/>
        </p:nvSpPr>
        <p:spPr>
          <a:xfrm>
            <a:off x="7855048" y="1542992"/>
            <a:ext cx="50566" cy="33202"/>
          </a:xfrm>
          <a:custGeom>
            <a:rect b="b" l="l" r="r" t="t"/>
            <a:pathLst>
              <a:path extrusionOk="0" h="2047" w="3118">
                <a:moveTo>
                  <a:pt x="3118" y="1"/>
                </a:moveTo>
                <a:lnTo>
                  <a:pt x="1" y="1812"/>
                </a:lnTo>
                <a:lnTo>
                  <a:pt x="1" y="2046"/>
                </a:lnTo>
                <a:lnTo>
                  <a:pt x="3118" y="235"/>
                </a:lnTo>
                <a:lnTo>
                  <a:pt x="311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50"/>
          <p:cNvSpPr/>
          <p:nvPr/>
        </p:nvSpPr>
        <p:spPr>
          <a:xfrm>
            <a:off x="7833863" y="1520006"/>
            <a:ext cx="90137" cy="52391"/>
          </a:xfrm>
          <a:custGeom>
            <a:rect b="b" l="l" r="r" t="t"/>
            <a:pathLst>
              <a:path extrusionOk="0" h="3230" w="5558">
                <a:moveTo>
                  <a:pt x="5545" y="1"/>
                </a:moveTo>
                <a:lnTo>
                  <a:pt x="2366" y="62"/>
                </a:lnTo>
                <a:lnTo>
                  <a:pt x="3192" y="629"/>
                </a:lnTo>
                <a:lnTo>
                  <a:pt x="1" y="2477"/>
                </a:lnTo>
                <a:lnTo>
                  <a:pt x="1307" y="3229"/>
                </a:lnTo>
                <a:lnTo>
                  <a:pt x="4424" y="1418"/>
                </a:lnTo>
                <a:lnTo>
                  <a:pt x="5558" y="2132"/>
                </a:lnTo>
                <a:lnTo>
                  <a:pt x="554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50"/>
          <p:cNvSpPr/>
          <p:nvPr/>
        </p:nvSpPr>
        <p:spPr>
          <a:xfrm>
            <a:off x="7905609" y="1542992"/>
            <a:ext cx="18407" cy="13609"/>
          </a:xfrm>
          <a:custGeom>
            <a:rect b="b" l="l" r="r" t="t"/>
            <a:pathLst>
              <a:path extrusionOk="0" h="839" w="1135">
                <a:moveTo>
                  <a:pt x="1" y="1"/>
                </a:moveTo>
                <a:lnTo>
                  <a:pt x="1" y="235"/>
                </a:lnTo>
                <a:lnTo>
                  <a:pt x="999" y="839"/>
                </a:lnTo>
                <a:lnTo>
                  <a:pt x="1135" y="715"/>
                </a:lnTo>
                <a:lnTo>
                  <a:pt x="1"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50"/>
          <p:cNvSpPr/>
          <p:nvPr/>
        </p:nvSpPr>
        <p:spPr>
          <a:xfrm>
            <a:off x="7872243" y="1521012"/>
            <a:ext cx="13396" cy="10803"/>
          </a:xfrm>
          <a:custGeom>
            <a:rect b="b" l="l" r="r" t="t"/>
            <a:pathLst>
              <a:path extrusionOk="0" h="666" w="826">
                <a:moveTo>
                  <a:pt x="0" y="0"/>
                </a:moveTo>
                <a:lnTo>
                  <a:pt x="0" y="222"/>
                </a:lnTo>
                <a:lnTo>
                  <a:pt x="641" y="666"/>
                </a:lnTo>
                <a:lnTo>
                  <a:pt x="826" y="567"/>
                </a:lnTo>
                <a:lnTo>
                  <a:pt x="0"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50"/>
          <p:cNvSpPr/>
          <p:nvPr/>
        </p:nvSpPr>
        <p:spPr>
          <a:xfrm>
            <a:off x="7927995" y="1376900"/>
            <a:ext cx="76757" cy="142120"/>
          </a:xfrm>
          <a:custGeom>
            <a:rect b="b" l="l" r="r" t="t"/>
            <a:pathLst>
              <a:path extrusionOk="0" h="8762" w="4733">
                <a:moveTo>
                  <a:pt x="1" y="1"/>
                </a:moveTo>
                <a:lnTo>
                  <a:pt x="1" y="7554"/>
                </a:lnTo>
                <a:cubicBezTo>
                  <a:pt x="1" y="8219"/>
                  <a:pt x="1061" y="8761"/>
                  <a:pt x="2367" y="8761"/>
                </a:cubicBezTo>
                <a:cubicBezTo>
                  <a:pt x="3673" y="8761"/>
                  <a:pt x="4732" y="8219"/>
                  <a:pt x="4732" y="7554"/>
                </a:cubicBezTo>
                <a:lnTo>
                  <a:pt x="4732" y="1"/>
                </a:lnTo>
                <a:cubicBezTo>
                  <a:pt x="4732" y="666"/>
                  <a:pt x="3673" y="1208"/>
                  <a:pt x="2367" y="1208"/>
                </a:cubicBezTo>
                <a:cubicBezTo>
                  <a:pt x="1061" y="1208"/>
                  <a:pt x="1" y="666"/>
                  <a:pt x="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50"/>
          <p:cNvSpPr/>
          <p:nvPr/>
        </p:nvSpPr>
        <p:spPr>
          <a:xfrm>
            <a:off x="7927995" y="1357321"/>
            <a:ext cx="76757" cy="39188"/>
          </a:xfrm>
          <a:custGeom>
            <a:rect b="b" l="l" r="r" t="t"/>
            <a:pathLst>
              <a:path extrusionOk="0" h="2416" w="4733">
                <a:moveTo>
                  <a:pt x="2367" y="0"/>
                </a:moveTo>
                <a:cubicBezTo>
                  <a:pt x="1061" y="0"/>
                  <a:pt x="1" y="542"/>
                  <a:pt x="1" y="1208"/>
                </a:cubicBezTo>
                <a:cubicBezTo>
                  <a:pt x="1" y="1873"/>
                  <a:pt x="1061" y="2415"/>
                  <a:pt x="2367" y="2415"/>
                </a:cubicBezTo>
                <a:cubicBezTo>
                  <a:pt x="3673" y="2415"/>
                  <a:pt x="4732" y="1873"/>
                  <a:pt x="4732" y="1208"/>
                </a:cubicBezTo>
                <a:cubicBezTo>
                  <a:pt x="4732" y="542"/>
                  <a:pt x="3673" y="0"/>
                  <a:pt x="23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50"/>
          <p:cNvSpPr/>
          <p:nvPr/>
        </p:nvSpPr>
        <p:spPr>
          <a:xfrm>
            <a:off x="7926210" y="1613345"/>
            <a:ext cx="21196" cy="16009"/>
          </a:xfrm>
          <a:custGeom>
            <a:rect b="b" l="l" r="r" t="t"/>
            <a:pathLst>
              <a:path extrusionOk="0" h="987" w="1307">
                <a:moveTo>
                  <a:pt x="0" y="1"/>
                </a:moveTo>
                <a:lnTo>
                  <a:pt x="0" y="235"/>
                </a:lnTo>
                <a:lnTo>
                  <a:pt x="1306" y="987"/>
                </a:lnTo>
                <a:lnTo>
                  <a:pt x="1306" y="753"/>
                </a:lnTo>
                <a:lnTo>
                  <a:pt x="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50"/>
          <p:cNvSpPr/>
          <p:nvPr/>
        </p:nvSpPr>
        <p:spPr>
          <a:xfrm>
            <a:off x="7947395" y="1596166"/>
            <a:ext cx="50566" cy="33186"/>
          </a:xfrm>
          <a:custGeom>
            <a:rect b="b" l="l" r="r" t="t"/>
            <a:pathLst>
              <a:path extrusionOk="0" h="2046" w="3118">
                <a:moveTo>
                  <a:pt x="3117" y="0"/>
                </a:moveTo>
                <a:lnTo>
                  <a:pt x="0" y="1812"/>
                </a:lnTo>
                <a:lnTo>
                  <a:pt x="0" y="2046"/>
                </a:lnTo>
                <a:lnTo>
                  <a:pt x="3117" y="234"/>
                </a:lnTo>
                <a:lnTo>
                  <a:pt x="311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50"/>
          <p:cNvSpPr/>
          <p:nvPr/>
        </p:nvSpPr>
        <p:spPr>
          <a:xfrm>
            <a:off x="7926210" y="1573180"/>
            <a:ext cx="90137" cy="52374"/>
          </a:xfrm>
          <a:custGeom>
            <a:rect b="b" l="l" r="r" t="t"/>
            <a:pathLst>
              <a:path extrusionOk="0" h="3229" w="5558">
                <a:moveTo>
                  <a:pt x="5557" y="0"/>
                </a:moveTo>
                <a:lnTo>
                  <a:pt x="2366" y="62"/>
                </a:lnTo>
                <a:lnTo>
                  <a:pt x="3191" y="629"/>
                </a:lnTo>
                <a:lnTo>
                  <a:pt x="0" y="2477"/>
                </a:lnTo>
                <a:lnTo>
                  <a:pt x="1306" y="3229"/>
                </a:lnTo>
                <a:lnTo>
                  <a:pt x="4423" y="1417"/>
                </a:lnTo>
                <a:lnTo>
                  <a:pt x="5557" y="2132"/>
                </a:lnTo>
                <a:lnTo>
                  <a:pt x="555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50"/>
          <p:cNvSpPr/>
          <p:nvPr/>
        </p:nvSpPr>
        <p:spPr>
          <a:xfrm>
            <a:off x="7997957" y="1596166"/>
            <a:ext cx="18407" cy="13609"/>
          </a:xfrm>
          <a:custGeom>
            <a:rect b="b" l="l" r="r" t="t"/>
            <a:pathLst>
              <a:path extrusionOk="0" h="839" w="1135">
                <a:moveTo>
                  <a:pt x="0" y="0"/>
                </a:moveTo>
                <a:lnTo>
                  <a:pt x="0" y="234"/>
                </a:lnTo>
                <a:lnTo>
                  <a:pt x="998" y="838"/>
                </a:lnTo>
                <a:lnTo>
                  <a:pt x="1134" y="715"/>
                </a:lnTo>
                <a:lnTo>
                  <a:pt x="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50"/>
          <p:cNvSpPr/>
          <p:nvPr/>
        </p:nvSpPr>
        <p:spPr>
          <a:xfrm>
            <a:off x="7964573" y="1574170"/>
            <a:ext cx="13412" cy="11013"/>
          </a:xfrm>
          <a:custGeom>
            <a:rect b="b" l="l" r="r" t="t"/>
            <a:pathLst>
              <a:path extrusionOk="0" h="679" w="827">
                <a:moveTo>
                  <a:pt x="1" y="1"/>
                </a:moveTo>
                <a:lnTo>
                  <a:pt x="1" y="223"/>
                </a:lnTo>
                <a:lnTo>
                  <a:pt x="641" y="679"/>
                </a:lnTo>
                <a:lnTo>
                  <a:pt x="826" y="568"/>
                </a:lnTo>
                <a:lnTo>
                  <a:pt x="1"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50"/>
          <p:cNvSpPr/>
          <p:nvPr/>
        </p:nvSpPr>
        <p:spPr>
          <a:xfrm>
            <a:off x="8020536" y="1430074"/>
            <a:ext cx="76547" cy="142103"/>
          </a:xfrm>
          <a:custGeom>
            <a:rect b="b" l="l" r="r" t="t"/>
            <a:pathLst>
              <a:path extrusionOk="0" h="8761" w="4720">
                <a:moveTo>
                  <a:pt x="1" y="0"/>
                </a:moveTo>
                <a:lnTo>
                  <a:pt x="1" y="7553"/>
                </a:lnTo>
                <a:cubicBezTo>
                  <a:pt x="1" y="8219"/>
                  <a:pt x="1060" y="8761"/>
                  <a:pt x="2354" y="8761"/>
                </a:cubicBezTo>
                <a:cubicBezTo>
                  <a:pt x="3660" y="8761"/>
                  <a:pt x="4720" y="8219"/>
                  <a:pt x="4720" y="7553"/>
                </a:cubicBezTo>
                <a:lnTo>
                  <a:pt x="4720" y="0"/>
                </a:lnTo>
                <a:cubicBezTo>
                  <a:pt x="4720" y="666"/>
                  <a:pt x="3660" y="1208"/>
                  <a:pt x="2354" y="1208"/>
                </a:cubicBezTo>
                <a:cubicBezTo>
                  <a:pt x="1048" y="1208"/>
                  <a:pt x="1" y="666"/>
                  <a:pt x="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50"/>
          <p:cNvSpPr/>
          <p:nvPr/>
        </p:nvSpPr>
        <p:spPr>
          <a:xfrm>
            <a:off x="8020536" y="1410479"/>
            <a:ext cx="76547" cy="39188"/>
          </a:xfrm>
          <a:custGeom>
            <a:rect b="b" l="l" r="r" t="t"/>
            <a:pathLst>
              <a:path extrusionOk="0" h="2416" w="4720">
                <a:moveTo>
                  <a:pt x="2354" y="1"/>
                </a:moveTo>
                <a:cubicBezTo>
                  <a:pt x="1048" y="1"/>
                  <a:pt x="1" y="543"/>
                  <a:pt x="1" y="1208"/>
                </a:cubicBezTo>
                <a:cubicBezTo>
                  <a:pt x="1" y="1874"/>
                  <a:pt x="1060" y="2416"/>
                  <a:pt x="2354" y="2416"/>
                </a:cubicBezTo>
                <a:cubicBezTo>
                  <a:pt x="3660" y="2416"/>
                  <a:pt x="4720" y="1874"/>
                  <a:pt x="4720" y="1208"/>
                </a:cubicBezTo>
                <a:cubicBezTo>
                  <a:pt x="4720" y="543"/>
                  <a:pt x="3660" y="1"/>
                  <a:pt x="2354"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54" name="Google Shape;8854;p50"/>
          <p:cNvGrpSpPr/>
          <p:nvPr/>
        </p:nvGrpSpPr>
        <p:grpSpPr>
          <a:xfrm>
            <a:off x="6227888" y="1898371"/>
            <a:ext cx="1882438" cy="1143564"/>
            <a:chOff x="2529950" y="4155175"/>
            <a:chExt cx="1137425" cy="690975"/>
          </a:xfrm>
        </p:grpSpPr>
        <p:sp>
          <p:nvSpPr>
            <p:cNvPr id="8855" name="Google Shape;8855;p50"/>
            <p:cNvSpPr/>
            <p:nvPr/>
          </p:nvSpPr>
          <p:spPr>
            <a:xfrm>
              <a:off x="2798800" y="4155175"/>
              <a:ext cx="8325" cy="8325"/>
            </a:xfrm>
            <a:custGeom>
              <a:rect b="b" l="l" r="r" t="t"/>
              <a:pathLst>
                <a:path extrusionOk="0" h="333" w="333">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50"/>
            <p:cNvSpPr/>
            <p:nvPr/>
          </p:nvSpPr>
          <p:spPr>
            <a:xfrm>
              <a:off x="2816650" y="4155175"/>
              <a:ext cx="8325" cy="8325"/>
            </a:xfrm>
            <a:custGeom>
              <a:rect b="b" l="l" r="r" t="t"/>
              <a:pathLst>
                <a:path extrusionOk="0" h="333" w="333">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50"/>
            <p:cNvSpPr/>
            <p:nvPr/>
          </p:nvSpPr>
          <p:spPr>
            <a:xfrm>
              <a:off x="2834675" y="4155175"/>
              <a:ext cx="8325" cy="8325"/>
            </a:xfrm>
            <a:custGeom>
              <a:rect b="b" l="l" r="r" t="t"/>
              <a:pathLst>
                <a:path extrusionOk="0" h="333" w="333">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50"/>
            <p:cNvSpPr/>
            <p:nvPr/>
          </p:nvSpPr>
          <p:spPr>
            <a:xfrm>
              <a:off x="2852525" y="4155175"/>
              <a:ext cx="8325" cy="8325"/>
            </a:xfrm>
            <a:custGeom>
              <a:rect b="b" l="l" r="r" t="t"/>
              <a:pathLst>
                <a:path extrusionOk="0" h="333" w="333">
                  <a:moveTo>
                    <a:pt x="167" y="1"/>
                  </a:moveTo>
                  <a:cubicBezTo>
                    <a:pt x="73" y="1"/>
                    <a:pt x="1" y="73"/>
                    <a:pt x="1" y="167"/>
                  </a:cubicBezTo>
                  <a:cubicBezTo>
                    <a:pt x="1" y="261"/>
                    <a:pt x="73" y="333"/>
                    <a:pt x="167" y="333"/>
                  </a:cubicBezTo>
                  <a:cubicBezTo>
                    <a:pt x="260" y="333"/>
                    <a:pt x="332" y="261"/>
                    <a:pt x="332" y="167"/>
                  </a:cubicBezTo>
                  <a:cubicBezTo>
                    <a:pt x="332"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50"/>
            <p:cNvSpPr/>
            <p:nvPr/>
          </p:nvSpPr>
          <p:spPr>
            <a:xfrm>
              <a:off x="2870375" y="4155175"/>
              <a:ext cx="8325" cy="8325"/>
            </a:xfrm>
            <a:custGeom>
              <a:rect b="b" l="l" r="r" t="t"/>
              <a:pathLst>
                <a:path extrusionOk="0" h="333" w="333">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50"/>
            <p:cNvSpPr/>
            <p:nvPr/>
          </p:nvSpPr>
          <p:spPr>
            <a:xfrm>
              <a:off x="2942150" y="4155175"/>
              <a:ext cx="8300" cy="8325"/>
            </a:xfrm>
            <a:custGeom>
              <a:rect b="b" l="l" r="r" t="t"/>
              <a:pathLst>
                <a:path extrusionOk="0" h="333" w="332">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50"/>
            <p:cNvSpPr/>
            <p:nvPr/>
          </p:nvSpPr>
          <p:spPr>
            <a:xfrm>
              <a:off x="2960000" y="4155175"/>
              <a:ext cx="8325" cy="8325"/>
            </a:xfrm>
            <a:custGeom>
              <a:rect b="b" l="l" r="r" t="t"/>
              <a:pathLst>
                <a:path extrusionOk="0" h="333" w="333">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50"/>
            <p:cNvSpPr/>
            <p:nvPr/>
          </p:nvSpPr>
          <p:spPr>
            <a:xfrm>
              <a:off x="2798800" y="4173225"/>
              <a:ext cx="8325" cy="8300"/>
            </a:xfrm>
            <a:custGeom>
              <a:rect b="b" l="l" r="r" t="t"/>
              <a:pathLst>
                <a:path extrusionOk="0" h="332" w="333">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50"/>
            <p:cNvSpPr/>
            <p:nvPr/>
          </p:nvSpPr>
          <p:spPr>
            <a:xfrm>
              <a:off x="2816650" y="4173225"/>
              <a:ext cx="8325" cy="8300"/>
            </a:xfrm>
            <a:custGeom>
              <a:rect b="b" l="l" r="r" t="t"/>
              <a:pathLst>
                <a:path extrusionOk="0" h="332" w="333">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50"/>
            <p:cNvSpPr/>
            <p:nvPr/>
          </p:nvSpPr>
          <p:spPr>
            <a:xfrm>
              <a:off x="2834675" y="4173225"/>
              <a:ext cx="8325" cy="8300"/>
            </a:xfrm>
            <a:custGeom>
              <a:rect b="b" l="l" r="r" t="t"/>
              <a:pathLst>
                <a:path extrusionOk="0" h="332" w="333">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50"/>
            <p:cNvSpPr/>
            <p:nvPr/>
          </p:nvSpPr>
          <p:spPr>
            <a:xfrm>
              <a:off x="2852525" y="4173225"/>
              <a:ext cx="8325" cy="8300"/>
            </a:xfrm>
            <a:custGeom>
              <a:rect b="b" l="l" r="r" t="t"/>
              <a:pathLst>
                <a:path extrusionOk="0" h="332" w="333">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50"/>
            <p:cNvSpPr/>
            <p:nvPr/>
          </p:nvSpPr>
          <p:spPr>
            <a:xfrm>
              <a:off x="2888400" y="4173225"/>
              <a:ext cx="8325" cy="8300"/>
            </a:xfrm>
            <a:custGeom>
              <a:rect b="b" l="l" r="r" t="t"/>
              <a:pathLst>
                <a:path extrusionOk="0" h="332" w="333">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50"/>
            <p:cNvSpPr/>
            <p:nvPr/>
          </p:nvSpPr>
          <p:spPr>
            <a:xfrm>
              <a:off x="2906250" y="4173225"/>
              <a:ext cx="8325" cy="8300"/>
            </a:xfrm>
            <a:custGeom>
              <a:rect b="b" l="l" r="r" t="t"/>
              <a:pathLst>
                <a:path extrusionOk="0" h="332" w="333">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50"/>
            <p:cNvSpPr/>
            <p:nvPr/>
          </p:nvSpPr>
          <p:spPr>
            <a:xfrm>
              <a:off x="2924300" y="4173225"/>
              <a:ext cx="8300" cy="8300"/>
            </a:xfrm>
            <a:custGeom>
              <a:rect b="b" l="l" r="r" t="t"/>
              <a:pathLst>
                <a:path extrusionOk="0" h="332" w="332">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50"/>
            <p:cNvSpPr/>
            <p:nvPr/>
          </p:nvSpPr>
          <p:spPr>
            <a:xfrm>
              <a:off x="2942150" y="4173225"/>
              <a:ext cx="8300" cy="8300"/>
            </a:xfrm>
            <a:custGeom>
              <a:rect b="b" l="l" r="r" t="t"/>
              <a:pathLst>
                <a:path extrusionOk="0" h="332" w="332">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50"/>
            <p:cNvSpPr/>
            <p:nvPr/>
          </p:nvSpPr>
          <p:spPr>
            <a:xfrm>
              <a:off x="2960000" y="4173225"/>
              <a:ext cx="8325" cy="8300"/>
            </a:xfrm>
            <a:custGeom>
              <a:rect b="b" l="l" r="r" t="t"/>
              <a:pathLst>
                <a:path extrusionOk="0" h="332" w="333">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50"/>
            <p:cNvSpPr/>
            <p:nvPr/>
          </p:nvSpPr>
          <p:spPr>
            <a:xfrm>
              <a:off x="2978025" y="4173225"/>
              <a:ext cx="8325" cy="8300"/>
            </a:xfrm>
            <a:custGeom>
              <a:rect b="b" l="l" r="r" t="t"/>
              <a:pathLst>
                <a:path extrusionOk="0" h="332" w="333">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50"/>
            <p:cNvSpPr/>
            <p:nvPr/>
          </p:nvSpPr>
          <p:spPr>
            <a:xfrm>
              <a:off x="2995875" y="4173225"/>
              <a:ext cx="8325" cy="8300"/>
            </a:xfrm>
            <a:custGeom>
              <a:rect b="b" l="l" r="r" t="t"/>
              <a:pathLst>
                <a:path extrusionOk="0" h="332" w="333">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50"/>
            <p:cNvSpPr/>
            <p:nvPr/>
          </p:nvSpPr>
          <p:spPr>
            <a:xfrm>
              <a:off x="3013900" y="4173225"/>
              <a:ext cx="8325" cy="8300"/>
            </a:xfrm>
            <a:custGeom>
              <a:rect b="b" l="l" r="r" t="t"/>
              <a:pathLst>
                <a:path extrusionOk="0" h="332" w="333">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50"/>
            <p:cNvSpPr/>
            <p:nvPr/>
          </p:nvSpPr>
          <p:spPr>
            <a:xfrm>
              <a:off x="3031750" y="4173225"/>
              <a:ext cx="8325" cy="8300"/>
            </a:xfrm>
            <a:custGeom>
              <a:rect b="b" l="l" r="r" t="t"/>
              <a:pathLst>
                <a:path extrusionOk="0" h="332" w="333">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50"/>
            <p:cNvSpPr/>
            <p:nvPr/>
          </p:nvSpPr>
          <p:spPr>
            <a:xfrm>
              <a:off x="3085500" y="4173225"/>
              <a:ext cx="8300" cy="8300"/>
            </a:xfrm>
            <a:custGeom>
              <a:rect b="b" l="l" r="r" t="t"/>
              <a:pathLst>
                <a:path extrusionOk="0" h="332" w="332">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50"/>
            <p:cNvSpPr/>
            <p:nvPr/>
          </p:nvSpPr>
          <p:spPr>
            <a:xfrm>
              <a:off x="3103525" y="4173225"/>
              <a:ext cx="8325" cy="8300"/>
            </a:xfrm>
            <a:custGeom>
              <a:rect b="b" l="l" r="r" t="t"/>
              <a:pathLst>
                <a:path extrusionOk="0" h="332" w="333">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50"/>
            <p:cNvSpPr/>
            <p:nvPr/>
          </p:nvSpPr>
          <p:spPr>
            <a:xfrm>
              <a:off x="3121375" y="4173225"/>
              <a:ext cx="8325" cy="8300"/>
            </a:xfrm>
            <a:custGeom>
              <a:rect b="b" l="l" r="r" t="t"/>
              <a:pathLst>
                <a:path extrusionOk="0" h="332" w="333">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50"/>
            <p:cNvSpPr/>
            <p:nvPr/>
          </p:nvSpPr>
          <p:spPr>
            <a:xfrm>
              <a:off x="3139225" y="4173225"/>
              <a:ext cx="8325" cy="8300"/>
            </a:xfrm>
            <a:custGeom>
              <a:rect b="b" l="l" r="r" t="t"/>
              <a:pathLst>
                <a:path extrusionOk="0" h="332" w="333">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50"/>
            <p:cNvSpPr/>
            <p:nvPr/>
          </p:nvSpPr>
          <p:spPr>
            <a:xfrm>
              <a:off x="3157250" y="4173225"/>
              <a:ext cx="8325" cy="8300"/>
            </a:xfrm>
            <a:custGeom>
              <a:rect b="b" l="l" r="r" t="t"/>
              <a:pathLst>
                <a:path extrusionOk="0" h="332" w="333">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50"/>
            <p:cNvSpPr/>
            <p:nvPr/>
          </p:nvSpPr>
          <p:spPr>
            <a:xfrm>
              <a:off x="3228825" y="4173225"/>
              <a:ext cx="8325" cy="8300"/>
            </a:xfrm>
            <a:custGeom>
              <a:rect b="b" l="l" r="r" t="t"/>
              <a:pathLst>
                <a:path extrusionOk="0" h="332" w="333">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50"/>
            <p:cNvSpPr/>
            <p:nvPr/>
          </p:nvSpPr>
          <p:spPr>
            <a:xfrm>
              <a:off x="3336475" y="4173225"/>
              <a:ext cx="8325" cy="8300"/>
            </a:xfrm>
            <a:custGeom>
              <a:rect b="b" l="l" r="r" t="t"/>
              <a:pathLst>
                <a:path extrusionOk="0" h="332" w="333">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50"/>
            <p:cNvSpPr/>
            <p:nvPr/>
          </p:nvSpPr>
          <p:spPr>
            <a:xfrm>
              <a:off x="3354325" y="4173225"/>
              <a:ext cx="8325" cy="8300"/>
            </a:xfrm>
            <a:custGeom>
              <a:rect b="b" l="l" r="r" t="t"/>
              <a:pathLst>
                <a:path extrusionOk="0" h="332" w="333">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50"/>
            <p:cNvSpPr/>
            <p:nvPr/>
          </p:nvSpPr>
          <p:spPr>
            <a:xfrm>
              <a:off x="2745075" y="4191075"/>
              <a:ext cx="8300" cy="8300"/>
            </a:xfrm>
            <a:custGeom>
              <a:rect b="b" l="l" r="r" t="t"/>
              <a:pathLst>
                <a:path extrusionOk="0" h="332" w="332">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50"/>
            <p:cNvSpPr/>
            <p:nvPr/>
          </p:nvSpPr>
          <p:spPr>
            <a:xfrm>
              <a:off x="2798800" y="4191075"/>
              <a:ext cx="8325" cy="8300"/>
            </a:xfrm>
            <a:custGeom>
              <a:rect b="b" l="l" r="r" t="t"/>
              <a:pathLst>
                <a:path extrusionOk="0" h="332" w="333">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50"/>
            <p:cNvSpPr/>
            <p:nvPr/>
          </p:nvSpPr>
          <p:spPr>
            <a:xfrm>
              <a:off x="2816650" y="4191075"/>
              <a:ext cx="8325" cy="8300"/>
            </a:xfrm>
            <a:custGeom>
              <a:rect b="b" l="l" r="r" t="t"/>
              <a:pathLst>
                <a:path extrusionOk="0" h="332" w="333">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50"/>
            <p:cNvSpPr/>
            <p:nvPr/>
          </p:nvSpPr>
          <p:spPr>
            <a:xfrm>
              <a:off x="2834675" y="4191075"/>
              <a:ext cx="8325" cy="8300"/>
            </a:xfrm>
            <a:custGeom>
              <a:rect b="b" l="l" r="r" t="t"/>
              <a:pathLst>
                <a:path extrusionOk="0" h="332" w="333">
                  <a:moveTo>
                    <a:pt x="167" y="0"/>
                  </a:moveTo>
                  <a:cubicBezTo>
                    <a:pt x="73" y="0"/>
                    <a:pt x="1" y="79"/>
                    <a:pt x="1" y="166"/>
                  </a:cubicBezTo>
                  <a:cubicBezTo>
                    <a:pt x="1" y="260"/>
                    <a:pt x="73" y="332"/>
                    <a:pt x="167" y="332"/>
                  </a:cubicBezTo>
                  <a:cubicBezTo>
                    <a:pt x="253" y="332"/>
                    <a:pt x="332" y="260"/>
                    <a:pt x="332" y="166"/>
                  </a:cubicBezTo>
                  <a:cubicBezTo>
                    <a:pt x="332" y="79"/>
                    <a:pt x="253"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50"/>
            <p:cNvSpPr/>
            <p:nvPr/>
          </p:nvSpPr>
          <p:spPr>
            <a:xfrm>
              <a:off x="2870375" y="4191075"/>
              <a:ext cx="8325" cy="8300"/>
            </a:xfrm>
            <a:custGeom>
              <a:rect b="b" l="l" r="r" t="t"/>
              <a:pathLst>
                <a:path extrusionOk="0" h="332" w="333">
                  <a:moveTo>
                    <a:pt x="167" y="0"/>
                  </a:moveTo>
                  <a:cubicBezTo>
                    <a:pt x="80" y="0"/>
                    <a:pt x="1" y="79"/>
                    <a:pt x="1" y="166"/>
                  </a:cubicBezTo>
                  <a:cubicBezTo>
                    <a:pt x="1" y="260"/>
                    <a:pt x="80" y="332"/>
                    <a:pt x="167" y="332"/>
                  </a:cubicBezTo>
                  <a:cubicBezTo>
                    <a:pt x="260" y="332"/>
                    <a:pt x="332" y="260"/>
                    <a:pt x="332" y="166"/>
                  </a:cubicBezTo>
                  <a:cubicBezTo>
                    <a:pt x="332" y="79"/>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50"/>
            <p:cNvSpPr/>
            <p:nvPr/>
          </p:nvSpPr>
          <p:spPr>
            <a:xfrm>
              <a:off x="2888400" y="4191075"/>
              <a:ext cx="8325" cy="8300"/>
            </a:xfrm>
            <a:custGeom>
              <a:rect b="b" l="l" r="r" t="t"/>
              <a:pathLst>
                <a:path extrusionOk="0" h="332" w="333">
                  <a:moveTo>
                    <a:pt x="167" y="0"/>
                  </a:moveTo>
                  <a:cubicBezTo>
                    <a:pt x="73" y="0"/>
                    <a:pt x="1" y="79"/>
                    <a:pt x="1" y="166"/>
                  </a:cubicBezTo>
                  <a:cubicBezTo>
                    <a:pt x="1" y="260"/>
                    <a:pt x="73" y="332"/>
                    <a:pt x="167" y="332"/>
                  </a:cubicBezTo>
                  <a:cubicBezTo>
                    <a:pt x="261" y="332"/>
                    <a:pt x="333" y="260"/>
                    <a:pt x="333" y="166"/>
                  </a:cubicBezTo>
                  <a:cubicBezTo>
                    <a:pt x="333" y="79"/>
                    <a:pt x="261"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50"/>
            <p:cNvSpPr/>
            <p:nvPr/>
          </p:nvSpPr>
          <p:spPr>
            <a:xfrm>
              <a:off x="2906250" y="4191075"/>
              <a:ext cx="8325" cy="8300"/>
            </a:xfrm>
            <a:custGeom>
              <a:rect b="b" l="l" r="r" t="t"/>
              <a:pathLst>
                <a:path extrusionOk="0" h="332" w="333">
                  <a:moveTo>
                    <a:pt x="167" y="0"/>
                  </a:moveTo>
                  <a:cubicBezTo>
                    <a:pt x="80" y="0"/>
                    <a:pt x="1" y="79"/>
                    <a:pt x="1" y="166"/>
                  </a:cubicBezTo>
                  <a:cubicBezTo>
                    <a:pt x="1" y="260"/>
                    <a:pt x="80" y="332"/>
                    <a:pt x="167" y="332"/>
                  </a:cubicBezTo>
                  <a:cubicBezTo>
                    <a:pt x="261" y="332"/>
                    <a:pt x="333" y="260"/>
                    <a:pt x="333" y="166"/>
                  </a:cubicBezTo>
                  <a:cubicBezTo>
                    <a:pt x="333" y="79"/>
                    <a:pt x="261"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50"/>
            <p:cNvSpPr/>
            <p:nvPr/>
          </p:nvSpPr>
          <p:spPr>
            <a:xfrm>
              <a:off x="2924300" y="4191075"/>
              <a:ext cx="8300" cy="8300"/>
            </a:xfrm>
            <a:custGeom>
              <a:rect b="b" l="l" r="r" t="t"/>
              <a:pathLst>
                <a:path extrusionOk="0" h="332" w="332">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50"/>
            <p:cNvSpPr/>
            <p:nvPr/>
          </p:nvSpPr>
          <p:spPr>
            <a:xfrm>
              <a:off x="2942150" y="4191075"/>
              <a:ext cx="8300" cy="8300"/>
            </a:xfrm>
            <a:custGeom>
              <a:rect b="b" l="l" r="r" t="t"/>
              <a:pathLst>
                <a:path extrusionOk="0" h="332" w="332">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50"/>
            <p:cNvSpPr/>
            <p:nvPr/>
          </p:nvSpPr>
          <p:spPr>
            <a:xfrm>
              <a:off x="2960000" y="4191075"/>
              <a:ext cx="8325" cy="8300"/>
            </a:xfrm>
            <a:custGeom>
              <a:rect b="b" l="l" r="r" t="t"/>
              <a:pathLst>
                <a:path extrusionOk="0" h="332" w="333">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50"/>
            <p:cNvSpPr/>
            <p:nvPr/>
          </p:nvSpPr>
          <p:spPr>
            <a:xfrm>
              <a:off x="2978025" y="4191075"/>
              <a:ext cx="8325" cy="8300"/>
            </a:xfrm>
            <a:custGeom>
              <a:rect b="b" l="l" r="r" t="t"/>
              <a:pathLst>
                <a:path extrusionOk="0" h="332" w="333">
                  <a:moveTo>
                    <a:pt x="166" y="0"/>
                  </a:moveTo>
                  <a:cubicBezTo>
                    <a:pt x="73" y="0"/>
                    <a:pt x="0" y="79"/>
                    <a:pt x="0" y="166"/>
                  </a:cubicBezTo>
                  <a:cubicBezTo>
                    <a:pt x="0" y="260"/>
                    <a:pt x="73" y="332"/>
                    <a:pt x="166" y="332"/>
                  </a:cubicBezTo>
                  <a:cubicBezTo>
                    <a:pt x="260" y="332"/>
                    <a:pt x="332" y="260"/>
                    <a:pt x="332" y="166"/>
                  </a:cubicBezTo>
                  <a:cubicBezTo>
                    <a:pt x="332" y="79"/>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50"/>
            <p:cNvSpPr/>
            <p:nvPr/>
          </p:nvSpPr>
          <p:spPr>
            <a:xfrm>
              <a:off x="2995875" y="4191075"/>
              <a:ext cx="8325" cy="8300"/>
            </a:xfrm>
            <a:custGeom>
              <a:rect b="b" l="l" r="r" t="t"/>
              <a:pathLst>
                <a:path extrusionOk="0" h="332" w="333">
                  <a:moveTo>
                    <a:pt x="166" y="0"/>
                  </a:moveTo>
                  <a:cubicBezTo>
                    <a:pt x="80" y="0"/>
                    <a:pt x="1" y="79"/>
                    <a:pt x="1" y="166"/>
                  </a:cubicBezTo>
                  <a:cubicBezTo>
                    <a:pt x="1"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50"/>
            <p:cNvSpPr/>
            <p:nvPr/>
          </p:nvSpPr>
          <p:spPr>
            <a:xfrm>
              <a:off x="3103525" y="4191075"/>
              <a:ext cx="8325" cy="8300"/>
            </a:xfrm>
            <a:custGeom>
              <a:rect b="b" l="l" r="r" t="t"/>
              <a:pathLst>
                <a:path extrusionOk="0" h="332" w="333">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50"/>
            <p:cNvSpPr/>
            <p:nvPr/>
          </p:nvSpPr>
          <p:spPr>
            <a:xfrm>
              <a:off x="3121375" y="4191075"/>
              <a:ext cx="8325" cy="8300"/>
            </a:xfrm>
            <a:custGeom>
              <a:rect b="b" l="l" r="r" t="t"/>
              <a:pathLst>
                <a:path extrusionOk="0" h="332" w="333">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50"/>
            <p:cNvSpPr/>
            <p:nvPr/>
          </p:nvSpPr>
          <p:spPr>
            <a:xfrm>
              <a:off x="2691150" y="4209100"/>
              <a:ext cx="8325" cy="8325"/>
            </a:xfrm>
            <a:custGeom>
              <a:rect b="b" l="l" r="r" t="t"/>
              <a:pathLst>
                <a:path extrusionOk="0" h="333" w="333">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50"/>
            <p:cNvSpPr/>
            <p:nvPr/>
          </p:nvSpPr>
          <p:spPr>
            <a:xfrm>
              <a:off x="2709175" y="4209100"/>
              <a:ext cx="8325" cy="8325"/>
            </a:xfrm>
            <a:custGeom>
              <a:rect b="b" l="l" r="r" t="t"/>
              <a:pathLst>
                <a:path extrusionOk="0" h="333" w="333">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50"/>
            <p:cNvSpPr/>
            <p:nvPr/>
          </p:nvSpPr>
          <p:spPr>
            <a:xfrm>
              <a:off x="2727025" y="4209100"/>
              <a:ext cx="8325" cy="8325"/>
            </a:xfrm>
            <a:custGeom>
              <a:rect b="b" l="l" r="r" t="t"/>
              <a:pathLst>
                <a:path extrusionOk="0" h="333" w="333">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50"/>
            <p:cNvSpPr/>
            <p:nvPr/>
          </p:nvSpPr>
          <p:spPr>
            <a:xfrm>
              <a:off x="2745075" y="4209100"/>
              <a:ext cx="8300" cy="8325"/>
            </a:xfrm>
            <a:custGeom>
              <a:rect b="b" l="l" r="r" t="t"/>
              <a:pathLst>
                <a:path extrusionOk="0" h="333" w="332">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50"/>
            <p:cNvSpPr/>
            <p:nvPr/>
          </p:nvSpPr>
          <p:spPr>
            <a:xfrm>
              <a:off x="2762925" y="4209100"/>
              <a:ext cx="8300" cy="8325"/>
            </a:xfrm>
            <a:custGeom>
              <a:rect b="b" l="l" r="r" t="t"/>
              <a:pathLst>
                <a:path extrusionOk="0" h="333" w="332">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50"/>
            <p:cNvSpPr/>
            <p:nvPr/>
          </p:nvSpPr>
          <p:spPr>
            <a:xfrm>
              <a:off x="2798800" y="4209100"/>
              <a:ext cx="8325" cy="8325"/>
            </a:xfrm>
            <a:custGeom>
              <a:rect b="b" l="l" r="r" t="t"/>
              <a:pathLst>
                <a:path extrusionOk="0" h="333" w="333">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50"/>
            <p:cNvSpPr/>
            <p:nvPr/>
          </p:nvSpPr>
          <p:spPr>
            <a:xfrm>
              <a:off x="2816650" y="4209100"/>
              <a:ext cx="8325" cy="8325"/>
            </a:xfrm>
            <a:custGeom>
              <a:rect b="b" l="l" r="r" t="t"/>
              <a:pathLst>
                <a:path extrusionOk="0" h="333" w="333">
                  <a:moveTo>
                    <a:pt x="166" y="0"/>
                  </a:moveTo>
                  <a:cubicBezTo>
                    <a:pt x="80" y="0"/>
                    <a:pt x="0" y="73"/>
                    <a:pt x="0" y="166"/>
                  </a:cubicBezTo>
                  <a:cubicBezTo>
                    <a:pt x="0"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50"/>
            <p:cNvSpPr/>
            <p:nvPr/>
          </p:nvSpPr>
          <p:spPr>
            <a:xfrm>
              <a:off x="2888400" y="4209100"/>
              <a:ext cx="8325" cy="8325"/>
            </a:xfrm>
            <a:custGeom>
              <a:rect b="b" l="l" r="r" t="t"/>
              <a:pathLst>
                <a:path extrusionOk="0" h="333" w="333">
                  <a:moveTo>
                    <a:pt x="167" y="0"/>
                  </a:moveTo>
                  <a:cubicBezTo>
                    <a:pt x="73" y="0"/>
                    <a:pt x="1" y="73"/>
                    <a:pt x="1" y="166"/>
                  </a:cubicBezTo>
                  <a:cubicBezTo>
                    <a:pt x="1" y="260"/>
                    <a:pt x="73" y="332"/>
                    <a:pt x="167" y="332"/>
                  </a:cubicBezTo>
                  <a:cubicBezTo>
                    <a:pt x="261" y="332"/>
                    <a:pt x="333" y="260"/>
                    <a:pt x="333" y="166"/>
                  </a:cubicBezTo>
                  <a:cubicBezTo>
                    <a:pt x="333" y="73"/>
                    <a:pt x="261"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50"/>
            <p:cNvSpPr/>
            <p:nvPr/>
          </p:nvSpPr>
          <p:spPr>
            <a:xfrm>
              <a:off x="2906250" y="4209100"/>
              <a:ext cx="8325" cy="8325"/>
            </a:xfrm>
            <a:custGeom>
              <a:rect b="b" l="l" r="r" t="t"/>
              <a:pathLst>
                <a:path extrusionOk="0" h="333" w="333">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50"/>
            <p:cNvSpPr/>
            <p:nvPr/>
          </p:nvSpPr>
          <p:spPr>
            <a:xfrm>
              <a:off x="2924300" y="4209100"/>
              <a:ext cx="8300" cy="8325"/>
            </a:xfrm>
            <a:custGeom>
              <a:rect b="b" l="l" r="r" t="t"/>
              <a:pathLst>
                <a:path extrusionOk="0" h="333" w="332">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50"/>
            <p:cNvSpPr/>
            <p:nvPr/>
          </p:nvSpPr>
          <p:spPr>
            <a:xfrm>
              <a:off x="2942150" y="4209100"/>
              <a:ext cx="8300" cy="8325"/>
            </a:xfrm>
            <a:custGeom>
              <a:rect b="b" l="l" r="r" t="t"/>
              <a:pathLst>
                <a:path extrusionOk="0" h="333" w="332">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50"/>
            <p:cNvSpPr/>
            <p:nvPr/>
          </p:nvSpPr>
          <p:spPr>
            <a:xfrm>
              <a:off x="2960000" y="4209100"/>
              <a:ext cx="8325" cy="8325"/>
            </a:xfrm>
            <a:custGeom>
              <a:rect b="b" l="l" r="r" t="t"/>
              <a:pathLst>
                <a:path extrusionOk="0" h="333" w="333">
                  <a:moveTo>
                    <a:pt x="166" y="0"/>
                  </a:moveTo>
                  <a:cubicBezTo>
                    <a:pt x="80" y="0"/>
                    <a:pt x="0" y="73"/>
                    <a:pt x="0" y="166"/>
                  </a:cubicBezTo>
                  <a:cubicBezTo>
                    <a:pt x="0"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50"/>
            <p:cNvSpPr/>
            <p:nvPr/>
          </p:nvSpPr>
          <p:spPr>
            <a:xfrm>
              <a:off x="2978025" y="4209100"/>
              <a:ext cx="8325" cy="8325"/>
            </a:xfrm>
            <a:custGeom>
              <a:rect b="b" l="l" r="r" t="t"/>
              <a:pathLst>
                <a:path extrusionOk="0" h="333" w="333">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50"/>
            <p:cNvSpPr/>
            <p:nvPr/>
          </p:nvSpPr>
          <p:spPr>
            <a:xfrm>
              <a:off x="2995875" y="4209100"/>
              <a:ext cx="8325" cy="8325"/>
            </a:xfrm>
            <a:custGeom>
              <a:rect b="b" l="l" r="r" t="t"/>
              <a:pathLst>
                <a:path extrusionOk="0" h="333" w="333">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50"/>
            <p:cNvSpPr/>
            <p:nvPr/>
          </p:nvSpPr>
          <p:spPr>
            <a:xfrm>
              <a:off x="3228825" y="4209100"/>
              <a:ext cx="8325" cy="8325"/>
            </a:xfrm>
            <a:custGeom>
              <a:rect b="b" l="l" r="r" t="t"/>
              <a:pathLst>
                <a:path extrusionOk="0" h="333" w="333">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50"/>
            <p:cNvSpPr/>
            <p:nvPr/>
          </p:nvSpPr>
          <p:spPr>
            <a:xfrm>
              <a:off x="3246875" y="4209100"/>
              <a:ext cx="8300" cy="8325"/>
            </a:xfrm>
            <a:custGeom>
              <a:rect b="b" l="l" r="r" t="t"/>
              <a:pathLst>
                <a:path extrusionOk="0" h="333" w="332">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50"/>
            <p:cNvSpPr/>
            <p:nvPr/>
          </p:nvSpPr>
          <p:spPr>
            <a:xfrm>
              <a:off x="3264725" y="4209100"/>
              <a:ext cx="8300" cy="8325"/>
            </a:xfrm>
            <a:custGeom>
              <a:rect b="b" l="l" r="r" t="t"/>
              <a:pathLst>
                <a:path extrusionOk="0" h="333" w="332">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50"/>
            <p:cNvSpPr/>
            <p:nvPr/>
          </p:nvSpPr>
          <p:spPr>
            <a:xfrm>
              <a:off x="3282750" y="4209100"/>
              <a:ext cx="8325" cy="8325"/>
            </a:xfrm>
            <a:custGeom>
              <a:rect b="b" l="l" r="r" t="t"/>
              <a:pathLst>
                <a:path extrusionOk="0" h="333" w="333">
                  <a:moveTo>
                    <a:pt x="166" y="0"/>
                  </a:moveTo>
                  <a:cubicBezTo>
                    <a:pt x="73" y="0"/>
                    <a:pt x="0" y="73"/>
                    <a:pt x="0" y="166"/>
                  </a:cubicBezTo>
                  <a:cubicBezTo>
                    <a:pt x="0"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50"/>
            <p:cNvSpPr/>
            <p:nvPr/>
          </p:nvSpPr>
          <p:spPr>
            <a:xfrm>
              <a:off x="3300600" y="4209100"/>
              <a:ext cx="8325" cy="8325"/>
            </a:xfrm>
            <a:custGeom>
              <a:rect b="b" l="l" r="r" t="t"/>
              <a:pathLst>
                <a:path extrusionOk="0" h="333" w="333">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50"/>
            <p:cNvSpPr/>
            <p:nvPr/>
          </p:nvSpPr>
          <p:spPr>
            <a:xfrm>
              <a:off x="3318450" y="4209100"/>
              <a:ext cx="8325" cy="8325"/>
            </a:xfrm>
            <a:custGeom>
              <a:rect b="b" l="l" r="r" t="t"/>
              <a:pathLst>
                <a:path extrusionOk="0" h="333" w="333">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50"/>
            <p:cNvSpPr/>
            <p:nvPr/>
          </p:nvSpPr>
          <p:spPr>
            <a:xfrm>
              <a:off x="3336475" y="4209100"/>
              <a:ext cx="8325" cy="8325"/>
            </a:xfrm>
            <a:custGeom>
              <a:rect b="b" l="l" r="r" t="t"/>
              <a:pathLst>
                <a:path extrusionOk="0" h="333" w="333">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50"/>
            <p:cNvSpPr/>
            <p:nvPr/>
          </p:nvSpPr>
          <p:spPr>
            <a:xfrm>
              <a:off x="3354325" y="4209100"/>
              <a:ext cx="8325" cy="8325"/>
            </a:xfrm>
            <a:custGeom>
              <a:rect b="b" l="l" r="r" t="t"/>
              <a:pathLst>
                <a:path extrusionOk="0" h="333" w="333">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50"/>
            <p:cNvSpPr/>
            <p:nvPr/>
          </p:nvSpPr>
          <p:spPr>
            <a:xfrm>
              <a:off x="3372375" y="4209100"/>
              <a:ext cx="8300" cy="8325"/>
            </a:xfrm>
            <a:custGeom>
              <a:rect b="b" l="l" r="r" t="t"/>
              <a:pathLst>
                <a:path extrusionOk="0" h="333" w="332">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50"/>
            <p:cNvSpPr/>
            <p:nvPr/>
          </p:nvSpPr>
          <p:spPr>
            <a:xfrm>
              <a:off x="3390225" y="4209100"/>
              <a:ext cx="8300" cy="8325"/>
            </a:xfrm>
            <a:custGeom>
              <a:rect b="b" l="l" r="r" t="t"/>
              <a:pathLst>
                <a:path extrusionOk="0" h="333" w="332">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50"/>
            <p:cNvSpPr/>
            <p:nvPr/>
          </p:nvSpPr>
          <p:spPr>
            <a:xfrm>
              <a:off x="3461975" y="4209100"/>
              <a:ext cx="8325" cy="8325"/>
            </a:xfrm>
            <a:custGeom>
              <a:rect b="b" l="l" r="r" t="t"/>
              <a:pathLst>
                <a:path extrusionOk="0" h="333" w="333">
                  <a:moveTo>
                    <a:pt x="166" y="0"/>
                  </a:moveTo>
                  <a:cubicBezTo>
                    <a:pt x="73" y="0"/>
                    <a:pt x="1" y="73"/>
                    <a:pt x="1" y="166"/>
                  </a:cubicBezTo>
                  <a:cubicBezTo>
                    <a:pt x="1"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50"/>
            <p:cNvSpPr/>
            <p:nvPr/>
          </p:nvSpPr>
          <p:spPr>
            <a:xfrm>
              <a:off x="3479825" y="4209100"/>
              <a:ext cx="8325" cy="8325"/>
            </a:xfrm>
            <a:custGeom>
              <a:rect b="b" l="l" r="r" t="t"/>
              <a:pathLst>
                <a:path extrusionOk="0" h="333" w="333">
                  <a:moveTo>
                    <a:pt x="166" y="0"/>
                  </a:moveTo>
                  <a:cubicBezTo>
                    <a:pt x="73" y="0"/>
                    <a:pt x="1" y="73"/>
                    <a:pt x="1" y="166"/>
                  </a:cubicBezTo>
                  <a:cubicBezTo>
                    <a:pt x="1"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50"/>
            <p:cNvSpPr/>
            <p:nvPr/>
          </p:nvSpPr>
          <p:spPr>
            <a:xfrm>
              <a:off x="2691150" y="4227125"/>
              <a:ext cx="8325" cy="8325"/>
            </a:xfrm>
            <a:custGeom>
              <a:rect b="b" l="l" r="r" t="t"/>
              <a:pathLst>
                <a:path extrusionOk="0" h="333" w="333">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50"/>
            <p:cNvSpPr/>
            <p:nvPr/>
          </p:nvSpPr>
          <p:spPr>
            <a:xfrm>
              <a:off x="2709175" y="4227125"/>
              <a:ext cx="8325" cy="8325"/>
            </a:xfrm>
            <a:custGeom>
              <a:rect b="b" l="l" r="r" t="t"/>
              <a:pathLst>
                <a:path extrusionOk="0" h="333" w="333">
                  <a:moveTo>
                    <a:pt x="167" y="1"/>
                  </a:moveTo>
                  <a:cubicBezTo>
                    <a:pt x="73" y="1"/>
                    <a:pt x="1" y="73"/>
                    <a:pt x="1" y="167"/>
                  </a:cubicBezTo>
                  <a:cubicBezTo>
                    <a:pt x="1" y="253"/>
                    <a:pt x="73" y="332"/>
                    <a:pt x="167" y="332"/>
                  </a:cubicBezTo>
                  <a:cubicBezTo>
                    <a:pt x="260" y="332"/>
                    <a:pt x="333" y="253"/>
                    <a:pt x="333" y="167"/>
                  </a:cubicBezTo>
                  <a:cubicBezTo>
                    <a:pt x="333"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50"/>
            <p:cNvSpPr/>
            <p:nvPr/>
          </p:nvSpPr>
          <p:spPr>
            <a:xfrm>
              <a:off x="2727025" y="4227125"/>
              <a:ext cx="8325" cy="8325"/>
            </a:xfrm>
            <a:custGeom>
              <a:rect b="b" l="l" r="r" t="t"/>
              <a:pathLst>
                <a:path extrusionOk="0" h="333" w="333">
                  <a:moveTo>
                    <a:pt x="167" y="1"/>
                  </a:moveTo>
                  <a:cubicBezTo>
                    <a:pt x="80" y="1"/>
                    <a:pt x="1" y="73"/>
                    <a:pt x="1" y="167"/>
                  </a:cubicBezTo>
                  <a:cubicBezTo>
                    <a:pt x="1" y="253"/>
                    <a:pt x="80" y="332"/>
                    <a:pt x="167" y="332"/>
                  </a:cubicBezTo>
                  <a:cubicBezTo>
                    <a:pt x="260" y="332"/>
                    <a:pt x="333" y="253"/>
                    <a:pt x="333" y="167"/>
                  </a:cubicBezTo>
                  <a:cubicBezTo>
                    <a:pt x="333"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50"/>
            <p:cNvSpPr/>
            <p:nvPr/>
          </p:nvSpPr>
          <p:spPr>
            <a:xfrm>
              <a:off x="2745075" y="4227125"/>
              <a:ext cx="8300" cy="8325"/>
            </a:xfrm>
            <a:custGeom>
              <a:rect b="b" l="l" r="r" t="t"/>
              <a:pathLst>
                <a:path extrusionOk="0" h="333" w="332">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50"/>
            <p:cNvSpPr/>
            <p:nvPr/>
          </p:nvSpPr>
          <p:spPr>
            <a:xfrm>
              <a:off x="2762925" y="4227125"/>
              <a:ext cx="8300" cy="8325"/>
            </a:xfrm>
            <a:custGeom>
              <a:rect b="b" l="l" r="r" t="t"/>
              <a:pathLst>
                <a:path extrusionOk="0" h="333" w="332">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50"/>
            <p:cNvSpPr/>
            <p:nvPr/>
          </p:nvSpPr>
          <p:spPr>
            <a:xfrm>
              <a:off x="2798800" y="4227125"/>
              <a:ext cx="8325" cy="8325"/>
            </a:xfrm>
            <a:custGeom>
              <a:rect b="b" l="l" r="r" t="t"/>
              <a:pathLst>
                <a:path extrusionOk="0" h="333" w="333">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50"/>
            <p:cNvSpPr/>
            <p:nvPr/>
          </p:nvSpPr>
          <p:spPr>
            <a:xfrm>
              <a:off x="2816650" y="4227125"/>
              <a:ext cx="8325" cy="8325"/>
            </a:xfrm>
            <a:custGeom>
              <a:rect b="b" l="l" r="r" t="t"/>
              <a:pathLst>
                <a:path extrusionOk="0" h="333" w="333">
                  <a:moveTo>
                    <a:pt x="166" y="1"/>
                  </a:moveTo>
                  <a:cubicBezTo>
                    <a:pt x="80" y="1"/>
                    <a:pt x="0" y="73"/>
                    <a:pt x="0" y="167"/>
                  </a:cubicBezTo>
                  <a:cubicBezTo>
                    <a:pt x="0" y="253"/>
                    <a:pt x="80" y="332"/>
                    <a:pt x="166" y="332"/>
                  </a:cubicBezTo>
                  <a:cubicBezTo>
                    <a:pt x="260" y="332"/>
                    <a:pt x="332" y="253"/>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50"/>
            <p:cNvSpPr/>
            <p:nvPr/>
          </p:nvSpPr>
          <p:spPr>
            <a:xfrm>
              <a:off x="2834675" y="4227125"/>
              <a:ext cx="8325" cy="8325"/>
            </a:xfrm>
            <a:custGeom>
              <a:rect b="b" l="l" r="r" t="t"/>
              <a:pathLst>
                <a:path extrusionOk="0" h="333" w="333">
                  <a:moveTo>
                    <a:pt x="167" y="1"/>
                  </a:moveTo>
                  <a:cubicBezTo>
                    <a:pt x="73" y="1"/>
                    <a:pt x="1" y="73"/>
                    <a:pt x="1" y="167"/>
                  </a:cubicBezTo>
                  <a:cubicBezTo>
                    <a:pt x="1" y="253"/>
                    <a:pt x="73" y="332"/>
                    <a:pt x="167" y="332"/>
                  </a:cubicBezTo>
                  <a:cubicBezTo>
                    <a:pt x="253" y="332"/>
                    <a:pt x="332" y="253"/>
                    <a:pt x="332" y="167"/>
                  </a:cubicBezTo>
                  <a:cubicBezTo>
                    <a:pt x="332" y="73"/>
                    <a:pt x="253"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50"/>
            <p:cNvSpPr/>
            <p:nvPr/>
          </p:nvSpPr>
          <p:spPr>
            <a:xfrm>
              <a:off x="2888400" y="4227125"/>
              <a:ext cx="8325" cy="8325"/>
            </a:xfrm>
            <a:custGeom>
              <a:rect b="b" l="l" r="r" t="t"/>
              <a:pathLst>
                <a:path extrusionOk="0" h="333" w="333">
                  <a:moveTo>
                    <a:pt x="167" y="1"/>
                  </a:moveTo>
                  <a:cubicBezTo>
                    <a:pt x="73" y="1"/>
                    <a:pt x="1" y="73"/>
                    <a:pt x="1" y="167"/>
                  </a:cubicBezTo>
                  <a:cubicBezTo>
                    <a:pt x="1" y="253"/>
                    <a:pt x="73" y="332"/>
                    <a:pt x="167" y="332"/>
                  </a:cubicBezTo>
                  <a:cubicBezTo>
                    <a:pt x="261" y="332"/>
                    <a:pt x="333" y="253"/>
                    <a:pt x="333" y="167"/>
                  </a:cubicBezTo>
                  <a:cubicBezTo>
                    <a:pt x="333" y="73"/>
                    <a:pt x="261"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50"/>
            <p:cNvSpPr/>
            <p:nvPr/>
          </p:nvSpPr>
          <p:spPr>
            <a:xfrm>
              <a:off x="2906250" y="4227125"/>
              <a:ext cx="8325" cy="8325"/>
            </a:xfrm>
            <a:custGeom>
              <a:rect b="b" l="l" r="r" t="t"/>
              <a:pathLst>
                <a:path extrusionOk="0" h="333" w="333">
                  <a:moveTo>
                    <a:pt x="167" y="1"/>
                  </a:moveTo>
                  <a:cubicBezTo>
                    <a:pt x="80" y="1"/>
                    <a:pt x="1" y="73"/>
                    <a:pt x="1" y="167"/>
                  </a:cubicBezTo>
                  <a:cubicBezTo>
                    <a:pt x="1" y="253"/>
                    <a:pt x="80" y="332"/>
                    <a:pt x="167" y="332"/>
                  </a:cubicBezTo>
                  <a:cubicBezTo>
                    <a:pt x="261" y="332"/>
                    <a:pt x="333" y="253"/>
                    <a:pt x="333" y="167"/>
                  </a:cubicBezTo>
                  <a:cubicBezTo>
                    <a:pt x="333" y="73"/>
                    <a:pt x="261"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50"/>
            <p:cNvSpPr/>
            <p:nvPr/>
          </p:nvSpPr>
          <p:spPr>
            <a:xfrm>
              <a:off x="2924300" y="4227125"/>
              <a:ext cx="8300" cy="8325"/>
            </a:xfrm>
            <a:custGeom>
              <a:rect b="b" l="l" r="r" t="t"/>
              <a:pathLst>
                <a:path extrusionOk="0" h="333" w="332">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50"/>
            <p:cNvSpPr/>
            <p:nvPr/>
          </p:nvSpPr>
          <p:spPr>
            <a:xfrm>
              <a:off x="2942150" y="4227125"/>
              <a:ext cx="8300" cy="8325"/>
            </a:xfrm>
            <a:custGeom>
              <a:rect b="b" l="l" r="r" t="t"/>
              <a:pathLst>
                <a:path extrusionOk="0" h="333" w="332">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50"/>
            <p:cNvSpPr/>
            <p:nvPr/>
          </p:nvSpPr>
          <p:spPr>
            <a:xfrm>
              <a:off x="2960000" y="4227125"/>
              <a:ext cx="8325" cy="8325"/>
            </a:xfrm>
            <a:custGeom>
              <a:rect b="b" l="l" r="r" t="t"/>
              <a:pathLst>
                <a:path extrusionOk="0" h="333" w="333">
                  <a:moveTo>
                    <a:pt x="166" y="1"/>
                  </a:moveTo>
                  <a:cubicBezTo>
                    <a:pt x="80" y="1"/>
                    <a:pt x="0" y="73"/>
                    <a:pt x="0" y="167"/>
                  </a:cubicBezTo>
                  <a:cubicBezTo>
                    <a:pt x="0"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50"/>
            <p:cNvSpPr/>
            <p:nvPr/>
          </p:nvSpPr>
          <p:spPr>
            <a:xfrm>
              <a:off x="2995875" y="4227125"/>
              <a:ext cx="8325" cy="8325"/>
            </a:xfrm>
            <a:custGeom>
              <a:rect b="b" l="l" r="r" t="t"/>
              <a:pathLst>
                <a:path extrusionOk="0" h="333" w="333">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50"/>
            <p:cNvSpPr/>
            <p:nvPr/>
          </p:nvSpPr>
          <p:spPr>
            <a:xfrm>
              <a:off x="3228825" y="4227125"/>
              <a:ext cx="8325" cy="8325"/>
            </a:xfrm>
            <a:custGeom>
              <a:rect b="b" l="l" r="r" t="t"/>
              <a:pathLst>
                <a:path extrusionOk="0" h="333" w="333">
                  <a:moveTo>
                    <a:pt x="167" y="1"/>
                  </a:moveTo>
                  <a:cubicBezTo>
                    <a:pt x="80" y="1"/>
                    <a:pt x="1" y="73"/>
                    <a:pt x="1" y="167"/>
                  </a:cubicBezTo>
                  <a:cubicBezTo>
                    <a:pt x="1" y="253"/>
                    <a:pt x="80" y="332"/>
                    <a:pt x="167" y="332"/>
                  </a:cubicBezTo>
                  <a:cubicBezTo>
                    <a:pt x="261" y="332"/>
                    <a:pt x="333" y="253"/>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50"/>
            <p:cNvSpPr/>
            <p:nvPr/>
          </p:nvSpPr>
          <p:spPr>
            <a:xfrm>
              <a:off x="3246875" y="4227125"/>
              <a:ext cx="8300" cy="8325"/>
            </a:xfrm>
            <a:custGeom>
              <a:rect b="b" l="l" r="r" t="t"/>
              <a:pathLst>
                <a:path extrusionOk="0" h="333" w="332">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50"/>
            <p:cNvSpPr/>
            <p:nvPr/>
          </p:nvSpPr>
          <p:spPr>
            <a:xfrm>
              <a:off x="3264725" y="4227125"/>
              <a:ext cx="8300" cy="8325"/>
            </a:xfrm>
            <a:custGeom>
              <a:rect b="b" l="l" r="r" t="t"/>
              <a:pathLst>
                <a:path extrusionOk="0" h="333" w="332">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50"/>
            <p:cNvSpPr/>
            <p:nvPr/>
          </p:nvSpPr>
          <p:spPr>
            <a:xfrm>
              <a:off x="3282750" y="4227125"/>
              <a:ext cx="8325" cy="8325"/>
            </a:xfrm>
            <a:custGeom>
              <a:rect b="b" l="l" r="r" t="t"/>
              <a:pathLst>
                <a:path extrusionOk="0" h="333" w="333">
                  <a:moveTo>
                    <a:pt x="166" y="1"/>
                  </a:moveTo>
                  <a:cubicBezTo>
                    <a:pt x="73" y="1"/>
                    <a:pt x="0" y="73"/>
                    <a:pt x="0" y="167"/>
                  </a:cubicBezTo>
                  <a:cubicBezTo>
                    <a:pt x="0" y="253"/>
                    <a:pt x="73" y="332"/>
                    <a:pt x="166" y="332"/>
                  </a:cubicBezTo>
                  <a:cubicBezTo>
                    <a:pt x="253" y="332"/>
                    <a:pt x="332" y="253"/>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50"/>
            <p:cNvSpPr/>
            <p:nvPr/>
          </p:nvSpPr>
          <p:spPr>
            <a:xfrm>
              <a:off x="3300600" y="4227125"/>
              <a:ext cx="8325" cy="8325"/>
            </a:xfrm>
            <a:custGeom>
              <a:rect b="b" l="l" r="r" t="t"/>
              <a:pathLst>
                <a:path extrusionOk="0" h="333" w="333">
                  <a:moveTo>
                    <a:pt x="166" y="1"/>
                  </a:moveTo>
                  <a:cubicBezTo>
                    <a:pt x="73" y="1"/>
                    <a:pt x="0" y="73"/>
                    <a:pt x="0" y="167"/>
                  </a:cubicBezTo>
                  <a:cubicBezTo>
                    <a:pt x="0" y="253"/>
                    <a:pt x="73" y="332"/>
                    <a:pt x="166" y="332"/>
                  </a:cubicBezTo>
                  <a:cubicBezTo>
                    <a:pt x="260" y="332"/>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50"/>
            <p:cNvSpPr/>
            <p:nvPr/>
          </p:nvSpPr>
          <p:spPr>
            <a:xfrm>
              <a:off x="3318450" y="4227125"/>
              <a:ext cx="8325" cy="8325"/>
            </a:xfrm>
            <a:custGeom>
              <a:rect b="b" l="l" r="r" t="t"/>
              <a:pathLst>
                <a:path extrusionOk="0" h="333" w="333">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50"/>
            <p:cNvSpPr/>
            <p:nvPr/>
          </p:nvSpPr>
          <p:spPr>
            <a:xfrm>
              <a:off x="3336475" y="4227125"/>
              <a:ext cx="8325" cy="8325"/>
            </a:xfrm>
            <a:custGeom>
              <a:rect b="b" l="l" r="r" t="t"/>
              <a:pathLst>
                <a:path extrusionOk="0" h="333" w="333">
                  <a:moveTo>
                    <a:pt x="167" y="1"/>
                  </a:moveTo>
                  <a:cubicBezTo>
                    <a:pt x="73" y="1"/>
                    <a:pt x="1" y="73"/>
                    <a:pt x="1" y="167"/>
                  </a:cubicBezTo>
                  <a:cubicBezTo>
                    <a:pt x="1" y="253"/>
                    <a:pt x="73" y="332"/>
                    <a:pt x="167" y="332"/>
                  </a:cubicBezTo>
                  <a:cubicBezTo>
                    <a:pt x="253" y="332"/>
                    <a:pt x="333" y="253"/>
                    <a:pt x="333" y="167"/>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50"/>
            <p:cNvSpPr/>
            <p:nvPr/>
          </p:nvSpPr>
          <p:spPr>
            <a:xfrm>
              <a:off x="3354325" y="4227125"/>
              <a:ext cx="8325" cy="8325"/>
            </a:xfrm>
            <a:custGeom>
              <a:rect b="b" l="l" r="r" t="t"/>
              <a:pathLst>
                <a:path extrusionOk="0" h="333" w="333">
                  <a:moveTo>
                    <a:pt x="167" y="1"/>
                  </a:moveTo>
                  <a:cubicBezTo>
                    <a:pt x="73" y="1"/>
                    <a:pt x="1" y="73"/>
                    <a:pt x="1" y="167"/>
                  </a:cubicBezTo>
                  <a:cubicBezTo>
                    <a:pt x="1" y="253"/>
                    <a:pt x="73" y="332"/>
                    <a:pt x="167" y="332"/>
                  </a:cubicBezTo>
                  <a:cubicBezTo>
                    <a:pt x="260" y="332"/>
                    <a:pt x="333" y="253"/>
                    <a:pt x="333" y="167"/>
                  </a:cubicBezTo>
                  <a:cubicBezTo>
                    <a:pt x="333"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50"/>
            <p:cNvSpPr/>
            <p:nvPr/>
          </p:nvSpPr>
          <p:spPr>
            <a:xfrm>
              <a:off x="3372375" y="4227125"/>
              <a:ext cx="8300" cy="8325"/>
            </a:xfrm>
            <a:custGeom>
              <a:rect b="b" l="l" r="r" t="t"/>
              <a:pathLst>
                <a:path extrusionOk="0" h="333" w="332">
                  <a:moveTo>
                    <a:pt x="166" y="1"/>
                  </a:moveTo>
                  <a:cubicBezTo>
                    <a:pt x="72" y="1"/>
                    <a:pt x="0" y="73"/>
                    <a:pt x="0" y="167"/>
                  </a:cubicBezTo>
                  <a:cubicBezTo>
                    <a:pt x="0" y="253"/>
                    <a:pt x="72" y="332"/>
                    <a:pt x="166" y="332"/>
                  </a:cubicBezTo>
                  <a:cubicBezTo>
                    <a:pt x="252" y="332"/>
                    <a:pt x="332" y="253"/>
                    <a:pt x="332" y="167"/>
                  </a:cubicBezTo>
                  <a:cubicBezTo>
                    <a:pt x="332" y="73"/>
                    <a:pt x="252"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50"/>
            <p:cNvSpPr/>
            <p:nvPr/>
          </p:nvSpPr>
          <p:spPr>
            <a:xfrm>
              <a:off x="3390225" y="4227125"/>
              <a:ext cx="8300" cy="8325"/>
            </a:xfrm>
            <a:custGeom>
              <a:rect b="b" l="l" r="r" t="t"/>
              <a:pathLst>
                <a:path extrusionOk="0" h="333" w="332">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50"/>
            <p:cNvSpPr/>
            <p:nvPr/>
          </p:nvSpPr>
          <p:spPr>
            <a:xfrm>
              <a:off x="3408075" y="4227125"/>
              <a:ext cx="8300" cy="8325"/>
            </a:xfrm>
            <a:custGeom>
              <a:rect b="b" l="l" r="r" t="t"/>
              <a:pathLst>
                <a:path extrusionOk="0" h="333" w="332">
                  <a:moveTo>
                    <a:pt x="166" y="1"/>
                  </a:moveTo>
                  <a:cubicBezTo>
                    <a:pt x="79" y="1"/>
                    <a:pt x="0" y="73"/>
                    <a:pt x="0" y="167"/>
                  </a:cubicBezTo>
                  <a:cubicBezTo>
                    <a:pt x="0" y="253"/>
                    <a:pt x="79" y="332"/>
                    <a:pt x="166" y="332"/>
                  </a:cubicBezTo>
                  <a:cubicBezTo>
                    <a:pt x="260" y="332"/>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50"/>
            <p:cNvSpPr/>
            <p:nvPr/>
          </p:nvSpPr>
          <p:spPr>
            <a:xfrm>
              <a:off x="3426100" y="4227125"/>
              <a:ext cx="8325" cy="8325"/>
            </a:xfrm>
            <a:custGeom>
              <a:rect b="b" l="l" r="r" t="t"/>
              <a:pathLst>
                <a:path extrusionOk="0" h="333" w="333">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50"/>
            <p:cNvSpPr/>
            <p:nvPr/>
          </p:nvSpPr>
          <p:spPr>
            <a:xfrm>
              <a:off x="3443950" y="4227125"/>
              <a:ext cx="8325" cy="8325"/>
            </a:xfrm>
            <a:custGeom>
              <a:rect b="b" l="l" r="r" t="t"/>
              <a:pathLst>
                <a:path extrusionOk="0" h="333" w="333">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50"/>
            <p:cNvSpPr/>
            <p:nvPr/>
          </p:nvSpPr>
          <p:spPr>
            <a:xfrm>
              <a:off x="3461975" y="4227125"/>
              <a:ext cx="8325" cy="8325"/>
            </a:xfrm>
            <a:custGeom>
              <a:rect b="b" l="l" r="r" t="t"/>
              <a:pathLst>
                <a:path extrusionOk="0" h="333" w="333">
                  <a:moveTo>
                    <a:pt x="166" y="1"/>
                  </a:moveTo>
                  <a:cubicBezTo>
                    <a:pt x="73" y="1"/>
                    <a:pt x="1" y="73"/>
                    <a:pt x="1" y="167"/>
                  </a:cubicBezTo>
                  <a:cubicBezTo>
                    <a:pt x="1" y="253"/>
                    <a:pt x="73" y="332"/>
                    <a:pt x="166" y="332"/>
                  </a:cubicBezTo>
                  <a:cubicBezTo>
                    <a:pt x="253" y="332"/>
                    <a:pt x="332" y="253"/>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50"/>
            <p:cNvSpPr/>
            <p:nvPr/>
          </p:nvSpPr>
          <p:spPr>
            <a:xfrm>
              <a:off x="3479825" y="4227125"/>
              <a:ext cx="8325" cy="8325"/>
            </a:xfrm>
            <a:custGeom>
              <a:rect b="b" l="l" r="r" t="t"/>
              <a:pathLst>
                <a:path extrusionOk="0" h="333" w="333">
                  <a:moveTo>
                    <a:pt x="166" y="1"/>
                  </a:moveTo>
                  <a:cubicBezTo>
                    <a:pt x="73" y="1"/>
                    <a:pt x="1" y="73"/>
                    <a:pt x="1" y="167"/>
                  </a:cubicBezTo>
                  <a:cubicBezTo>
                    <a:pt x="1" y="253"/>
                    <a:pt x="73" y="332"/>
                    <a:pt x="166" y="332"/>
                  </a:cubicBezTo>
                  <a:cubicBezTo>
                    <a:pt x="260" y="332"/>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50"/>
            <p:cNvSpPr/>
            <p:nvPr/>
          </p:nvSpPr>
          <p:spPr>
            <a:xfrm>
              <a:off x="3497675" y="4227125"/>
              <a:ext cx="8325" cy="8325"/>
            </a:xfrm>
            <a:custGeom>
              <a:rect b="b" l="l" r="r" t="t"/>
              <a:pathLst>
                <a:path extrusionOk="0" h="333" w="333">
                  <a:moveTo>
                    <a:pt x="167" y="1"/>
                  </a:moveTo>
                  <a:cubicBezTo>
                    <a:pt x="80" y="1"/>
                    <a:pt x="1" y="73"/>
                    <a:pt x="1" y="167"/>
                  </a:cubicBezTo>
                  <a:cubicBezTo>
                    <a:pt x="1" y="253"/>
                    <a:pt x="80" y="332"/>
                    <a:pt x="167" y="332"/>
                  </a:cubicBezTo>
                  <a:cubicBezTo>
                    <a:pt x="260" y="332"/>
                    <a:pt x="332" y="253"/>
                    <a:pt x="332" y="167"/>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50"/>
            <p:cNvSpPr/>
            <p:nvPr/>
          </p:nvSpPr>
          <p:spPr>
            <a:xfrm>
              <a:off x="3515700" y="4227125"/>
              <a:ext cx="8325" cy="8325"/>
            </a:xfrm>
            <a:custGeom>
              <a:rect b="b" l="l" r="r" t="t"/>
              <a:pathLst>
                <a:path extrusionOk="0" h="333" w="333">
                  <a:moveTo>
                    <a:pt x="167" y="1"/>
                  </a:moveTo>
                  <a:cubicBezTo>
                    <a:pt x="73" y="1"/>
                    <a:pt x="1" y="73"/>
                    <a:pt x="1" y="167"/>
                  </a:cubicBezTo>
                  <a:cubicBezTo>
                    <a:pt x="1" y="253"/>
                    <a:pt x="73" y="332"/>
                    <a:pt x="167" y="332"/>
                  </a:cubicBezTo>
                  <a:cubicBezTo>
                    <a:pt x="253" y="332"/>
                    <a:pt x="333" y="253"/>
                    <a:pt x="333" y="167"/>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50"/>
            <p:cNvSpPr/>
            <p:nvPr/>
          </p:nvSpPr>
          <p:spPr>
            <a:xfrm>
              <a:off x="2565825" y="4244975"/>
              <a:ext cx="8325" cy="8325"/>
            </a:xfrm>
            <a:custGeom>
              <a:rect b="b" l="l" r="r" t="t"/>
              <a:pathLst>
                <a:path extrusionOk="0" h="333" w="333">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50"/>
            <p:cNvSpPr/>
            <p:nvPr/>
          </p:nvSpPr>
          <p:spPr>
            <a:xfrm>
              <a:off x="2583675" y="4244975"/>
              <a:ext cx="8325" cy="8325"/>
            </a:xfrm>
            <a:custGeom>
              <a:rect b="b" l="l" r="r" t="t"/>
              <a:pathLst>
                <a:path extrusionOk="0" h="333" w="333">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50"/>
            <p:cNvSpPr/>
            <p:nvPr/>
          </p:nvSpPr>
          <p:spPr>
            <a:xfrm>
              <a:off x="2601550" y="4244975"/>
              <a:ext cx="8300" cy="8325"/>
            </a:xfrm>
            <a:custGeom>
              <a:rect b="b" l="l" r="r" t="t"/>
              <a:pathLst>
                <a:path extrusionOk="0" h="333" w="332">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50"/>
            <p:cNvSpPr/>
            <p:nvPr/>
          </p:nvSpPr>
          <p:spPr>
            <a:xfrm>
              <a:off x="2619575" y="4244975"/>
              <a:ext cx="8325" cy="8325"/>
            </a:xfrm>
            <a:custGeom>
              <a:rect b="b" l="l" r="r" t="t"/>
              <a:pathLst>
                <a:path extrusionOk="0" h="333" w="333">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50"/>
            <p:cNvSpPr/>
            <p:nvPr/>
          </p:nvSpPr>
          <p:spPr>
            <a:xfrm>
              <a:off x="2637425" y="4244975"/>
              <a:ext cx="8325" cy="8325"/>
            </a:xfrm>
            <a:custGeom>
              <a:rect b="b" l="l" r="r" t="t"/>
              <a:pathLst>
                <a:path extrusionOk="0" h="333" w="333">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50"/>
            <p:cNvSpPr/>
            <p:nvPr/>
          </p:nvSpPr>
          <p:spPr>
            <a:xfrm>
              <a:off x="2655450" y="4244975"/>
              <a:ext cx="8325" cy="8325"/>
            </a:xfrm>
            <a:custGeom>
              <a:rect b="b" l="l" r="r" t="t"/>
              <a:pathLst>
                <a:path extrusionOk="0" h="333" w="333">
                  <a:moveTo>
                    <a:pt x="166" y="1"/>
                  </a:moveTo>
                  <a:cubicBezTo>
                    <a:pt x="73" y="1"/>
                    <a:pt x="1" y="80"/>
                    <a:pt x="1" y="167"/>
                  </a:cubicBezTo>
                  <a:cubicBezTo>
                    <a:pt x="1" y="260"/>
                    <a:pt x="73" y="332"/>
                    <a:pt x="166" y="332"/>
                  </a:cubicBezTo>
                  <a:cubicBezTo>
                    <a:pt x="253" y="332"/>
                    <a:pt x="332" y="260"/>
                    <a:pt x="332" y="167"/>
                  </a:cubicBezTo>
                  <a:cubicBezTo>
                    <a:pt x="332" y="80"/>
                    <a:pt x="253"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50"/>
            <p:cNvSpPr/>
            <p:nvPr/>
          </p:nvSpPr>
          <p:spPr>
            <a:xfrm>
              <a:off x="2673300" y="4244975"/>
              <a:ext cx="8325" cy="8325"/>
            </a:xfrm>
            <a:custGeom>
              <a:rect b="b" l="l" r="r" t="t"/>
              <a:pathLst>
                <a:path extrusionOk="0" h="333" w="333">
                  <a:moveTo>
                    <a:pt x="166" y="1"/>
                  </a:moveTo>
                  <a:cubicBezTo>
                    <a:pt x="73" y="1"/>
                    <a:pt x="1" y="80"/>
                    <a:pt x="1" y="167"/>
                  </a:cubicBezTo>
                  <a:cubicBezTo>
                    <a:pt x="1" y="260"/>
                    <a:pt x="73" y="332"/>
                    <a:pt x="166" y="332"/>
                  </a:cubicBezTo>
                  <a:cubicBezTo>
                    <a:pt x="260" y="332"/>
                    <a:pt x="332" y="260"/>
                    <a:pt x="332" y="167"/>
                  </a:cubicBezTo>
                  <a:cubicBezTo>
                    <a:pt x="332" y="80"/>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50"/>
            <p:cNvSpPr/>
            <p:nvPr/>
          </p:nvSpPr>
          <p:spPr>
            <a:xfrm>
              <a:off x="2727025" y="4244975"/>
              <a:ext cx="8325" cy="8325"/>
            </a:xfrm>
            <a:custGeom>
              <a:rect b="b" l="l" r="r" t="t"/>
              <a:pathLst>
                <a:path extrusionOk="0" h="333" w="333">
                  <a:moveTo>
                    <a:pt x="167" y="1"/>
                  </a:moveTo>
                  <a:cubicBezTo>
                    <a:pt x="80" y="1"/>
                    <a:pt x="1" y="80"/>
                    <a:pt x="1" y="167"/>
                  </a:cubicBezTo>
                  <a:cubicBezTo>
                    <a:pt x="1" y="260"/>
                    <a:pt x="80" y="332"/>
                    <a:pt x="167" y="332"/>
                  </a:cubicBezTo>
                  <a:cubicBezTo>
                    <a:pt x="260" y="332"/>
                    <a:pt x="333" y="260"/>
                    <a:pt x="333" y="167"/>
                  </a:cubicBezTo>
                  <a:cubicBezTo>
                    <a:pt x="333" y="80"/>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50"/>
            <p:cNvSpPr/>
            <p:nvPr/>
          </p:nvSpPr>
          <p:spPr>
            <a:xfrm>
              <a:off x="2745075" y="4244975"/>
              <a:ext cx="8300" cy="8325"/>
            </a:xfrm>
            <a:custGeom>
              <a:rect b="b" l="l" r="r" t="t"/>
              <a:pathLst>
                <a:path extrusionOk="0" h="333" w="332">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50"/>
            <p:cNvSpPr/>
            <p:nvPr/>
          </p:nvSpPr>
          <p:spPr>
            <a:xfrm>
              <a:off x="2780775" y="4244975"/>
              <a:ext cx="8300" cy="8325"/>
            </a:xfrm>
            <a:custGeom>
              <a:rect b="b" l="l" r="r" t="t"/>
              <a:pathLst>
                <a:path extrusionOk="0" h="333" w="332">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50"/>
            <p:cNvSpPr/>
            <p:nvPr/>
          </p:nvSpPr>
          <p:spPr>
            <a:xfrm>
              <a:off x="2798800" y="4244975"/>
              <a:ext cx="8325" cy="8325"/>
            </a:xfrm>
            <a:custGeom>
              <a:rect b="b" l="l" r="r" t="t"/>
              <a:pathLst>
                <a:path extrusionOk="0" h="333" w="333">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50"/>
            <p:cNvSpPr/>
            <p:nvPr/>
          </p:nvSpPr>
          <p:spPr>
            <a:xfrm>
              <a:off x="2834675" y="4244975"/>
              <a:ext cx="8325" cy="8325"/>
            </a:xfrm>
            <a:custGeom>
              <a:rect b="b" l="l" r="r" t="t"/>
              <a:pathLst>
                <a:path extrusionOk="0" h="333" w="333">
                  <a:moveTo>
                    <a:pt x="167" y="1"/>
                  </a:moveTo>
                  <a:cubicBezTo>
                    <a:pt x="73" y="1"/>
                    <a:pt x="1" y="80"/>
                    <a:pt x="1" y="167"/>
                  </a:cubicBezTo>
                  <a:cubicBezTo>
                    <a:pt x="1" y="260"/>
                    <a:pt x="73" y="332"/>
                    <a:pt x="167" y="332"/>
                  </a:cubicBezTo>
                  <a:cubicBezTo>
                    <a:pt x="253" y="332"/>
                    <a:pt x="332" y="260"/>
                    <a:pt x="332" y="167"/>
                  </a:cubicBezTo>
                  <a:cubicBezTo>
                    <a:pt x="332" y="80"/>
                    <a:pt x="253"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50"/>
            <p:cNvSpPr/>
            <p:nvPr/>
          </p:nvSpPr>
          <p:spPr>
            <a:xfrm>
              <a:off x="2852525" y="4244975"/>
              <a:ext cx="8325" cy="8325"/>
            </a:xfrm>
            <a:custGeom>
              <a:rect b="b" l="l" r="r" t="t"/>
              <a:pathLst>
                <a:path extrusionOk="0" h="333" w="333">
                  <a:moveTo>
                    <a:pt x="167" y="1"/>
                  </a:moveTo>
                  <a:cubicBezTo>
                    <a:pt x="73" y="1"/>
                    <a:pt x="1" y="80"/>
                    <a:pt x="1" y="167"/>
                  </a:cubicBezTo>
                  <a:cubicBezTo>
                    <a:pt x="1" y="260"/>
                    <a:pt x="73" y="332"/>
                    <a:pt x="167" y="332"/>
                  </a:cubicBezTo>
                  <a:cubicBezTo>
                    <a:pt x="260" y="332"/>
                    <a:pt x="332" y="260"/>
                    <a:pt x="332" y="167"/>
                  </a:cubicBezTo>
                  <a:cubicBezTo>
                    <a:pt x="332" y="80"/>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50"/>
            <p:cNvSpPr/>
            <p:nvPr/>
          </p:nvSpPr>
          <p:spPr>
            <a:xfrm>
              <a:off x="2906250" y="4244975"/>
              <a:ext cx="8325" cy="8325"/>
            </a:xfrm>
            <a:custGeom>
              <a:rect b="b" l="l" r="r" t="t"/>
              <a:pathLst>
                <a:path extrusionOk="0" h="333" w="333">
                  <a:moveTo>
                    <a:pt x="167" y="1"/>
                  </a:moveTo>
                  <a:cubicBezTo>
                    <a:pt x="80" y="1"/>
                    <a:pt x="1" y="80"/>
                    <a:pt x="1" y="167"/>
                  </a:cubicBezTo>
                  <a:cubicBezTo>
                    <a:pt x="1" y="260"/>
                    <a:pt x="80" y="332"/>
                    <a:pt x="167" y="332"/>
                  </a:cubicBezTo>
                  <a:cubicBezTo>
                    <a:pt x="261" y="332"/>
                    <a:pt x="333" y="260"/>
                    <a:pt x="333" y="167"/>
                  </a:cubicBezTo>
                  <a:cubicBezTo>
                    <a:pt x="333" y="80"/>
                    <a:pt x="261"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50"/>
            <p:cNvSpPr/>
            <p:nvPr/>
          </p:nvSpPr>
          <p:spPr>
            <a:xfrm>
              <a:off x="2924300" y="4244975"/>
              <a:ext cx="8300" cy="8325"/>
            </a:xfrm>
            <a:custGeom>
              <a:rect b="b" l="l" r="r" t="t"/>
              <a:pathLst>
                <a:path extrusionOk="0" h="333" w="332">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50"/>
            <p:cNvSpPr/>
            <p:nvPr/>
          </p:nvSpPr>
          <p:spPr>
            <a:xfrm>
              <a:off x="2942150" y="4244975"/>
              <a:ext cx="8300" cy="8325"/>
            </a:xfrm>
            <a:custGeom>
              <a:rect b="b" l="l" r="r" t="t"/>
              <a:pathLst>
                <a:path extrusionOk="0" h="333" w="332">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50"/>
            <p:cNvSpPr/>
            <p:nvPr/>
          </p:nvSpPr>
          <p:spPr>
            <a:xfrm>
              <a:off x="2960000" y="4244975"/>
              <a:ext cx="8325" cy="8325"/>
            </a:xfrm>
            <a:custGeom>
              <a:rect b="b" l="l" r="r" t="t"/>
              <a:pathLst>
                <a:path extrusionOk="0" h="333" w="333">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50"/>
            <p:cNvSpPr/>
            <p:nvPr/>
          </p:nvSpPr>
          <p:spPr>
            <a:xfrm>
              <a:off x="2978025" y="4244975"/>
              <a:ext cx="8325" cy="8325"/>
            </a:xfrm>
            <a:custGeom>
              <a:rect b="b" l="l" r="r" t="t"/>
              <a:pathLst>
                <a:path extrusionOk="0" h="333" w="333">
                  <a:moveTo>
                    <a:pt x="166" y="1"/>
                  </a:moveTo>
                  <a:cubicBezTo>
                    <a:pt x="73" y="1"/>
                    <a:pt x="0" y="80"/>
                    <a:pt x="0" y="167"/>
                  </a:cubicBezTo>
                  <a:cubicBezTo>
                    <a:pt x="0"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50"/>
            <p:cNvSpPr/>
            <p:nvPr/>
          </p:nvSpPr>
          <p:spPr>
            <a:xfrm>
              <a:off x="3121375" y="4244975"/>
              <a:ext cx="8325" cy="8325"/>
            </a:xfrm>
            <a:custGeom>
              <a:rect b="b" l="l" r="r" t="t"/>
              <a:pathLst>
                <a:path extrusionOk="0" h="333" w="333">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50"/>
            <p:cNvSpPr/>
            <p:nvPr/>
          </p:nvSpPr>
          <p:spPr>
            <a:xfrm>
              <a:off x="3139225" y="4244975"/>
              <a:ext cx="8325" cy="8325"/>
            </a:xfrm>
            <a:custGeom>
              <a:rect b="b" l="l" r="r" t="t"/>
              <a:pathLst>
                <a:path extrusionOk="0" h="333" w="333">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50"/>
            <p:cNvSpPr/>
            <p:nvPr/>
          </p:nvSpPr>
          <p:spPr>
            <a:xfrm>
              <a:off x="3157250" y="4244975"/>
              <a:ext cx="8325" cy="8325"/>
            </a:xfrm>
            <a:custGeom>
              <a:rect b="b" l="l" r="r" t="t"/>
              <a:pathLst>
                <a:path extrusionOk="0" h="333" w="333">
                  <a:moveTo>
                    <a:pt x="167" y="1"/>
                  </a:moveTo>
                  <a:cubicBezTo>
                    <a:pt x="73" y="1"/>
                    <a:pt x="1" y="80"/>
                    <a:pt x="1" y="167"/>
                  </a:cubicBezTo>
                  <a:cubicBezTo>
                    <a:pt x="1" y="260"/>
                    <a:pt x="73" y="332"/>
                    <a:pt x="167" y="332"/>
                  </a:cubicBezTo>
                  <a:cubicBezTo>
                    <a:pt x="253" y="332"/>
                    <a:pt x="332" y="260"/>
                    <a:pt x="332" y="167"/>
                  </a:cubicBezTo>
                  <a:cubicBezTo>
                    <a:pt x="332"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50"/>
            <p:cNvSpPr/>
            <p:nvPr/>
          </p:nvSpPr>
          <p:spPr>
            <a:xfrm>
              <a:off x="3175100" y="4244975"/>
              <a:ext cx="8325" cy="8325"/>
            </a:xfrm>
            <a:custGeom>
              <a:rect b="b" l="l" r="r" t="t"/>
              <a:pathLst>
                <a:path extrusionOk="0" h="333" w="333">
                  <a:moveTo>
                    <a:pt x="167" y="1"/>
                  </a:moveTo>
                  <a:cubicBezTo>
                    <a:pt x="80" y="1"/>
                    <a:pt x="1" y="80"/>
                    <a:pt x="1" y="167"/>
                  </a:cubicBezTo>
                  <a:cubicBezTo>
                    <a:pt x="1" y="260"/>
                    <a:pt x="80" y="332"/>
                    <a:pt x="167" y="332"/>
                  </a:cubicBezTo>
                  <a:cubicBezTo>
                    <a:pt x="260" y="332"/>
                    <a:pt x="332" y="260"/>
                    <a:pt x="332" y="167"/>
                  </a:cubicBezTo>
                  <a:cubicBezTo>
                    <a:pt x="332"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50"/>
            <p:cNvSpPr/>
            <p:nvPr/>
          </p:nvSpPr>
          <p:spPr>
            <a:xfrm>
              <a:off x="3193125" y="4244975"/>
              <a:ext cx="8325" cy="8325"/>
            </a:xfrm>
            <a:custGeom>
              <a:rect b="b" l="l" r="r" t="t"/>
              <a:pathLst>
                <a:path extrusionOk="0" h="333" w="333">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50"/>
            <p:cNvSpPr/>
            <p:nvPr/>
          </p:nvSpPr>
          <p:spPr>
            <a:xfrm>
              <a:off x="3210975" y="4244975"/>
              <a:ext cx="8325" cy="8325"/>
            </a:xfrm>
            <a:custGeom>
              <a:rect b="b" l="l" r="r" t="t"/>
              <a:pathLst>
                <a:path extrusionOk="0" h="333" w="333">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50"/>
            <p:cNvSpPr/>
            <p:nvPr/>
          </p:nvSpPr>
          <p:spPr>
            <a:xfrm>
              <a:off x="3228825" y="4244975"/>
              <a:ext cx="8325" cy="8325"/>
            </a:xfrm>
            <a:custGeom>
              <a:rect b="b" l="l" r="r" t="t"/>
              <a:pathLst>
                <a:path extrusionOk="0" h="333" w="333">
                  <a:moveTo>
                    <a:pt x="167" y="1"/>
                  </a:moveTo>
                  <a:cubicBezTo>
                    <a:pt x="80" y="1"/>
                    <a:pt x="1" y="80"/>
                    <a:pt x="1" y="167"/>
                  </a:cubicBezTo>
                  <a:cubicBezTo>
                    <a:pt x="1" y="260"/>
                    <a:pt x="80" y="332"/>
                    <a:pt x="167" y="332"/>
                  </a:cubicBezTo>
                  <a:cubicBezTo>
                    <a:pt x="261" y="332"/>
                    <a:pt x="333" y="260"/>
                    <a:pt x="333" y="167"/>
                  </a:cubicBezTo>
                  <a:cubicBezTo>
                    <a:pt x="333" y="80"/>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50"/>
            <p:cNvSpPr/>
            <p:nvPr/>
          </p:nvSpPr>
          <p:spPr>
            <a:xfrm>
              <a:off x="3246875" y="4244975"/>
              <a:ext cx="8300" cy="8325"/>
            </a:xfrm>
            <a:custGeom>
              <a:rect b="b" l="l" r="r" t="t"/>
              <a:pathLst>
                <a:path extrusionOk="0" h="333" w="332">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50"/>
            <p:cNvSpPr/>
            <p:nvPr/>
          </p:nvSpPr>
          <p:spPr>
            <a:xfrm>
              <a:off x="3264725" y="4244975"/>
              <a:ext cx="8300" cy="8325"/>
            </a:xfrm>
            <a:custGeom>
              <a:rect b="b" l="l" r="r" t="t"/>
              <a:pathLst>
                <a:path extrusionOk="0" h="333" w="332">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50"/>
            <p:cNvSpPr/>
            <p:nvPr/>
          </p:nvSpPr>
          <p:spPr>
            <a:xfrm>
              <a:off x="3282750" y="4244975"/>
              <a:ext cx="8325" cy="8325"/>
            </a:xfrm>
            <a:custGeom>
              <a:rect b="b" l="l" r="r" t="t"/>
              <a:pathLst>
                <a:path extrusionOk="0" h="333" w="333">
                  <a:moveTo>
                    <a:pt x="166" y="1"/>
                  </a:moveTo>
                  <a:cubicBezTo>
                    <a:pt x="73" y="1"/>
                    <a:pt x="0" y="80"/>
                    <a:pt x="0" y="167"/>
                  </a:cubicBezTo>
                  <a:cubicBezTo>
                    <a:pt x="0"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50"/>
            <p:cNvSpPr/>
            <p:nvPr/>
          </p:nvSpPr>
          <p:spPr>
            <a:xfrm>
              <a:off x="3300600" y="4244975"/>
              <a:ext cx="8325" cy="8325"/>
            </a:xfrm>
            <a:custGeom>
              <a:rect b="b" l="l" r="r" t="t"/>
              <a:pathLst>
                <a:path extrusionOk="0" h="333" w="333">
                  <a:moveTo>
                    <a:pt x="166" y="1"/>
                  </a:moveTo>
                  <a:cubicBezTo>
                    <a:pt x="73" y="1"/>
                    <a:pt x="0" y="80"/>
                    <a:pt x="0" y="167"/>
                  </a:cubicBezTo>
                  <a:cubicBezTo>
                    <a:pt x="0"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50"/>
            <p:cNvSpPr/>
            <p:nvPr/>
          </p:nvSpPr>
          <p:spPr>
            <a:xfrm>
              <a:off x="3318450" y="4244975"/>
              <a:ext cx="8325" cy="8325"/>
            </a:xfrm>
            <a:custGeom>
              <a:rect b="b" l="l" r="r" t="t"/>
              <a:pathLst>
                <a:path extrusionOk="0" h="333" w="333">
                  <a:moveTo>
                    <a:pt x="166" y="1"/>
                  </a:moveTo>
                  <a:cubicBezTo>
                    <a:pt x="80" y="1"/>
                    <a:pt x="1" y="80"/>
                    <a:pt x="1" y="167"/>
                  </a:cubicBezTo>
                  <a:cubicBezTo>
                    <a:pt x="1"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50"/>
            <p:cNvSpPr/>
            <p:nvPr/>
          </p:nvSpPr>
          <p:spPr>
            <a:xfrm>
              <a:off x="3336475" y="4244975"/>
              <a:ext cx="8325" cy="8325"/>
            </a:xfrm>
            <a:custGeom>
              <a:rect b="b" l="l" r="r" t="t"/>
              <a:pathLst>
                <a:path extrusionOk="0" h="333" w="333">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50"/>
            <p:cNvSpPr/>
            <p:nvPr/>
          </p:nvSpPr>
          <p:spPr>
            <a:xfrm>
              <a:off x="3354325" y="4244975"/>
              <a:ext cx="8325" cy="8325"/>
            </a:xfrm>
            <a:custGeom>
              <a:rect b="b" l="l" r="r" t="t"/>
              <a:pathLst>
                <a:path extrusionOk="0" h="333" w="333">
                  <a:moveTo>
                    <a:pt x="167" y="1"/>
                  </a:moveTo>
                  <a:cubicBezTo>
                    <a:pt x="73" y="1"/>
                    <a:pt x="1" y="80"/>
                    <a:pt x="1" y="167"/>
                  </a:cubicBezTo>
                  <a:cubicBezTo>
                    <a:pt x="1" y="260"/>
                    <a:pt x="73" y="332"/>
                    <a:pt x="167" y="332"/>
                  </a:cubicBezTo>
                  <a:cubicBezTo>
                    <a:pt x="260" y="332"/>
                    <a:pt x="333" y="260"/>
                    <a:pt x="333" y="167"/>
                  </a:cubicBezTo>
                  <a:cubicBezTo>
                    <a:pt x="333"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50"/>
            <p:cNvSpPr/>
            <p:nvPr/>
          </p:nvSpPr>
          <p:spPr>
            <a:xfrm>
              <a:off x="3372375" y="4244975"/>
              <a:ext cx="8300" cy="8325"/>
            </a:xfrm>
            <a:custGeom>
              <a:rect b="b" l="l" r="r" t="t"/>
              <a:pathLst>
                <a:path extrusionOk="0" h="333" w="332">
                  <a:moveTo>
                    <a:pt x="166" y="1"/>
                  </a:moveTo>
                  <a:cubicBezTo>
                    <a:pt x="72" y="1"/>
                    <a:pt x="0" y="80"/>
                    <a:pt x="0" y="167"/>
                  </a:cubicBezTo>
                  <a:cubicBezTo>
                    <a:pt x="0" y="260"/>
                    <a:pt x="72" y="332"/>
                    <a:pt x="166" y="332"/>
                  </a:cubicBezTo>
                  <a:cubicBezTo>
                    <a:pt x="252" y="332"/>
                    <a:pt x="332" y="260"/>
                    <a:pt x="332" y="167"/>
                  </a:cubicBezTo>
                  <a:cubicBezTo>
                    <a:pt x="332" y="80"/>
                    <a:pt x="252"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50"/>
            <p:cNvSpPr/>
            <p:nvPr/>
          </p:nvSpPr>
          <p:spPr>
            <a:xfrm>
              <a:off x="3390225" y="4244975"/>
              <a:ext cx="8300" cy="8325"/>
            </a:xfrm>
            <a:custGeom>
              <a:rect b="b" l="l" r="r" t="t"/>
              <a:pathLst>
                <a:path extrusionOk="0" h="333" w="332">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50"/>
            <p:cNvSpPr/>
            <p:nvPr/>
          </p:nvSpPr>
          <p:spPr>
            <a:xfrm>
              <a:off x="3408075" y="4244975"/>
              <a:ext cx="8300" cy="8325"/>
            </a:xfrm>
            <a:custGeom>
              <a:rect b="b" l="l" r="r" t="t"/>
              <a:pathLst>
                <a:path extrusionOk="0" h="333" w="332">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50"/>
            <p:cNvSpPr/>
            <p:nvPr/>
          </p:nvSpPr>
          <p:spPr>
            <a:xfrm>
              <a:off x="3426100" y="4244975"/>
              <a:ext cx="8325" cy="8325"/>
            </a:xfrm>
            <a:custGeom>
              <a:rect b="b" l="l" r="r" t="t"/>
              <a:pathLst>
                <a:path extrusionOk="0" h="333" w="333">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50"/>
            <p:cNvSpPr/>
            <p:nvPr/>
          </p:nvSpPr>
          <p:spPr>
            <a:xfrm>
              <a:off x="3443950" y="4244975"/>
              <a:ext cx="8325" cy="8325"/>
            </a:xfrm>
            <a:custGeom>
              <a:rect b="b" l="l" r="r" t="t"/>
              <a:pathLst>
                <a:path extrusionOk="0" h="333" w="333">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50"/>
            <p:cNvSpPr/>
            <p:nvPr/>
          </p:nvSpPr>
          <p:spPr>
            <a:xfrm>
              <a:off x="3461975" y="4244975"/>
              <a:ext cx="8325" cy="8325"/>
            </a:xfrm>
            <a:custGeom>
              <a:rect b="b" l="l" r="r" t="t"/>
              <a:pathLst>
                <a:path extrusionOk="0" h="333" w="333">
                  <a:moveTo>
                    <a:pt x="166" y="1"/>
                  </a:moveTo>
                  <a:cubicBezTo>
                    <a:pt x="73" y="1"/>
                    <a:pt x="1" y="80"/>
                    <a:pt x="1" y="167"/>
                  </a:cubicBezTo>
                  <a:cubicBezTo>
                    <a:pt x="1"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50"/>
            <p:cNvSpPr/>
            <p:nvPr/>
          </p:nvSpPr>
          <p:spPr>
            <a:xfrm>
              <a:off x="3479825" y="4244975"/>
              <a:ext cx="8325" cy="8325"/>
            </a:xfrm>
            <a:custGeom>
              <a:rect b="b" l="l" r="r" t="t"/>
              <a:pathLst>
                <a:path extrusionOk="0" h="333" w="333">
                  <a:moveTo>
                    <a:pt x="166" y="1"/>
                  </a:moveTo>
                  <a:cubicBezTo>
                    <a:pt x="73" y="1"/>
                    <a:pt x="1" y="80"/>
                    <a:pt x="1" y="167"/>
                  </a:cubicBezTo>
                  <a:cubicBezTo>
                    <a:pt x="1"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50"/>
            <p:cNvSpPr/>
            <p:nvPr/>
          </p:nvSpPr>
          <p:spPr>
            <a:xfrm>
              <a:off x="3497675" y="4244975"/>
              <a:ext cx="8325" cy="8325"/>
            </a:xfrm>
            <a:custGeom>
              <a:rect b="b" l="l" r="r" t="t"/>
              <a:pathLst>
                <a:path extrusionOk="0" h="333" w="333">
                  <a:moveTo>
                    <a:pt x="167" y="1"/>
                  </a:moveTo>
                  <a:cubicBezTo>
                    <a:pt x="80" y="1"/>
                    <a:pt x="1" y="80"/>
                    <a:pt x="1" y="167"/>
                  </a:cubicBezTo>
                  <a:cubicBezTo>
                    <a:pt x="1" y="260"/>
                    <a:pt x="80" y="332"/>
                    <a:pt x="167" y="332"/>
                  </a:cubicBezTo>
                  <a:cubicBezTo>
                    <a:pt x="260" y="332"/>
                    <a:pt x="332" y="260"/>
                    <a:pt x="332" y="167"/>
                  </a:cubicBezTo>
                  <a:cubicBezTo>
                    <a:pt x="332"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50"/>
            <p:cNvSpPr/>
            <p:nvPr/>
          </p:nvSpPr>
          <p:spPr>
            <a:xfrm>
              <a:off x="3515700" y="4244975"/>
              <a:ext cx="8325" cy="8325"/>
            </a:xfrm>
            <a:custGeom>
              <a:rect b="b" l="l" r="r" t="t"/>
              <a:pathLst>
                <a:path extrusionOk="0" h="333" w="333">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50"/>
            <p:cNvSpPr/>
            <p:nvPr/>
          </p:nvSpPr>
          <p:spPr>
            <a:xfrm>
              <a:off x="3533550" y="4244975"/>
              <a:ext cx="8325" cy="8325"/>
            </a:xfrm>
            <a:custGeom>
              <a:rect b="b" l="l" r="r" t="t"/>
              <a:pathLst>
                <a:path extrusionOk="0" h="333" w="333">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50"/>
            <p:cNvSpPr/>
            <p:nvPr/>
          </p:nvSpPr>
          <p:spPr>
            <a:xfrm>
              <a:off x="3551600" y="4244975"/>
              <a:ext cx="8300" cy="8325"/>
            </a:xfrm>
            <a:custGeom>
              <a:rect b="b" l="l" r="r" t="t"/>
              <a:pathLst>
                <a:path extrusionOk="0" h="333" w="332">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50"/>
            <p:cNvSpPr/>
            <p:nvPr/>
          </p:nvSpPr>
          <p:spPr>
            <a:xfrm>
              <a:off x="3569450" y="4244975"/>
              <a:ext cx="8300" cy="8325"/>
            </a:xfrm>
            <a:custGeom>
              <a:rect b="b" l="l" r="r" t="t"/>
              <a:pathLst>
                <a:path extrusionOk="0" h="333" w="332">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50"/>
            <p:cNvSpPr/>
            <p:nvPr/>
          </p:nvSpPr>
          <p:spPr>
            <a:xfrm>
              <a:off x="3587300" y="4244975"/>
              <a:ext cx="8300" cy="8325"/>
            </a:xfrm>
            <a:custGeom>
              <a:rect b="b" l="l" r="r" t="t"/>
              <a:pathLst>
                <a:path extrusionOk="0" h="333" w="332">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50"/>
            <p:cNvSpPr/>
            <p:nvPr/>
          </p:nvSpPr>
          <p:spPr>
            <a:xfrm>
              <a:off x="3605325" y="4244975"/>
              <a:ext cx="8325" cy="8325"/>
            </a:xfrm>
            <a:custGeom>
              <a:rect b="b" l="l" r="r" t="t"/>
              <a:pathLst>
                <a:path extrusionOk="0" h="333" w="333">
                  <a:moveTo>
                    <a:pt x="166" y="1"/>
                  </a:moveTo>
                  <a:cubicBezTo>
                    <a:pt x="73" y="1"/>
                    <a:pt x="0" y="80"/>
                    <a:pt x="0" y="167"/>
                  </a:cubicBezTo>
                  <a:cubicBezTo>
                    <a:pt x="0"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50"/>
            <p:cNvSpPr/>
            <p:nvPr/>
          </p:nvSpPr>
          <p:spPr>
            <a:xfrm>
              <a:off x="2547800" y="4263000"/>
              <a:ext cx="8325" cy="8325"/>
            </a:xfrm>
            <a:custGeom>
              <a:rect b="b" l="l" r="r" t="t"/>
              <a:pathLst>
                <a:path extrusionOk="0" h="333" w="333">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50"/>
            <p:cNvSpPr/>
            <p:nvPr/>
          </p:nvSpPr>
          <p:spPr>
            <a:xfrm>
              <a:off x="2565825" y="4263000"/>
              <a:ext cx="8325" cy="8325"/>
            </a:xfrm>
            <a:custGeom>
              <a:rect b="b" l="l" r="r" t="t"/>
              <a:pathLst>
                <a:path extrusionOk="0" h="333" w="333">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50"/>
            <p:cNvSpPr/>
            <p:nvPr/>
          </p:nvSpPr>
          <p:spPr>
            <a:xfrm>
              <a:off x="2583675" y="4263000"/>
              <a:ext cx="8325" cy="8325"/>
            </a:xfrm>
            <a:custGeom>
              <a:rect b="b" l="l" r="r" t="t"/>
              <a:pathLst>
                <a:path extrusionOk="0" h="333" w="333">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50"/>
            <p:cNvSpPr/>
            <p:nvPr/>
          </p:nvSpPr>
          <p:spPr>
            <a:xfrm>
              <a:off x="2601550" y="4263000"/>
              <a:ext cx="8300" cy="8325"/>
            </a:xfrm>
            <a:custGeom>
              <a:rect b="b" l="l" r="r" t="t"/>
              <a:pathLst>
                <a:path extrusionOk="0" h="333" w="332">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50"/>
            <p:cNvSpPr/>
            <p:nvPr/>
          </p:nvSpPr>
          <p:spPr>
            <a:xfrm>
              <a:off x="2619575" y="4263000"/>
              <a:ext cx="8325" cy="8325"/>
            </a:xfrm>
            <a:custGeom>
              <a:rect b="b" l="l" r="r" t="t"/>
              <a:pathLst>
                <a:path extrusionOk="0" h="333" w="333">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50"/>
            <p:cNvSpPr/>
            <p:nvPr/>
          </p:nvSpPr>
          <p:spPr>
            <a:xfrm>
              <a:off x="2637425" y="4263000"/>
              <a:ext cx="8325" cy="8325"/>
            </a:xfrm>
            <a:custGeom>
              <a:rect b="b" l="l" r="r" t="t"/>
              <a:pathLst>
                <a:path extrusionOk="0" h="333" w="333">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50"/>
            <p:cNvSpPr/>
            <p:nvPr/>
          </p:nvSpPr>
          <p:spPr>
            <a:xfrm>
              <a:off x="2655450" y="4263000"/>
              <a:ext cx="8325" cy="8325"/>
            </a:xfrm>
            <a:custGeom>
              <a:rect b="b" l="l" r="r" t="t"/>
              <a:pathLst>
                <a:path extrusionOk="0" h="333" w="333">
                  <a:moveTo>
                    <a:pt x="166" y="1"/>
                  </a:moveTo>
                  <a:cubicBezTo>
                    <a:pt x="73" y="1"/>
                    <a:pt x="1" y="73"/>
                    <a:pt x="1" y="167"/>
                  </a:cubicBezTo>
                  <a:cubicBezTo>
                    <a:pt x="1" y="261"/>
                    <a:pt x="73" y="333"/>
                    <a:pt x="166" y="333"/>
                  </a:cubicBezTo>
                  <a:cubicBezTo>
                    <a:pt x="253" y="333"/>
                    <a:pt x="332" y="261"/>
                    <a:pt x="332" y="167"/>
                  </a:cubicBezTo>
                  <a:cubicBezTo>
                    <a:pt x="332" y="73"/>
                    <a:pt x="253"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50"/>
            <p:cNvSpPr/>
            <p:nvPr/>
          </p:nvSpPr>
          <p:spPr>
            <a:xfrm>
              <a:off x="2673300" y="4263000"/>
              <a:ext cx="8325" cy="8325"/>
            </a:xfrm>
            <a:custGeom>
              <a:rect b="b" l="l" r="r" t="t"/>
              <a:pathLst>
                <a:path extrusionOk="0" h="333" w="333">
                  <a:moveTo>
                    <a:pt x="166" y="1"/>
                  </a:moveTo>
                  <a:cubicBezTo>
                    <a:pt x="73" y="1"/>
                    <a:pt x="1" y="73"/>
                    <a:pt x="1" y="167"/>
                  </a:cubicBezTo>
                  <a:cubicBezTo>
                    <a:pt x="1" y="261"/>
                    <a:pt x="73" y="333"/>
                    <a:pt x="166" y="333"/>
                  </a:cubicBezTo>
                  <a:cubicBezTo>
                    <a:pt x="260" y="333"/>
                    <a:pt x="332" y="261"/>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50"/>
            <p:cNvSpPr/>
            <p:nvPr/>
          </p:nvSpPr>
          <p:spPr>
            <a:xfrm>
              <a:off x="2691150" y="4263000"/>
              <a:ext cx="8325" cy="8325"/>
            </a:xfrm>
            <a:custGeom>
              <a:rect b="b" l="l" r="r" t="t"/>
              <a:pathLst>
                <a:path extrusionOk="0" h="333" w="333">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50"/>
            <p:cNvSpPr/>
            <p:nvPr/>
          </p:nvSpPr>
          <p:spPr>
            <a:xfrm>
              <a:off x="2709175" y="4263000"/>
              <a:ext cx="8325" cy="8325"/>
            </a:xfrm>
            <a:custGeom>
              <a:rect b="b" l="l" r="r" t="t"/>
              <a:pathLst>
                <a:path extrusionOk="0" h="333" w="333">
                  <a:moveTo>
                    <a:pt x="167" y="1"/>
                  </a:moveTo>
                  <a:cubicBezTo>
                    <a:pt x="73" y="1"/>
                    <a:pt x="1" y="73"/>
                    <a:pt x="1" y="167"/>
                  </a:cubicBezTo>
                  <a:cubicBezTo>
                    <a:pt x="1" y="261"/>
                    <a:pt x="73" y="333"/>
                    <a:pt x="167" y="333"/>
                  </a:cubicBezTo>
                  <a:cubicBezTo>
                    <a:pt x="260" y="333"/>
                    <a:pt x="333" y="261"/>
                    <a:pt x="333" y="167"/>
                  </a:cubicBezTo>
                  <a:cubicBezTo>
                    <a:pt x="333"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50"/>
            <p:cNvSpPr/>
            <p:nvPr/>
          </p:nvSpPr>
          <p:spPr>
            <a:xfrm>
              <a:off x="2727025" y="4263000"/>
              <a:ext cx="8325" cy="8325"/>
            </a:xfrm>
            <a:custGeom>
              <a:rect b="b" l="l" r="r" t="t"/>
              <a:pathLst>
                <a:path extrusionOk="0" h="333" w="333">
                  <a:moveTo>
                    <a:pt x="167" y="1"/>
                  </a:moveTo>
                  <a:cubicBezTo>
                    <a:pt x="80" y="1"/>
                    <a:pt x="1" y="73"/>
                    <a:pt x="1" y="167"/>
                  </a:cubicBezTo>
                  <a:cubicBezTo>
                    <a:pt x="1" y="261"/>
                    <a:pt x="80" y="333"/>
                    <a:pt x="167" y="333"/>
                  </a:cubicBezTo>
                  <a:cubicBezTo>
                    <a:pt x="260" y="333"/>
                    <a:pt x="333" y="261"/>
                    <a:pt x="333" y="167"/>
                  </a:cubicBezTo>
                  <a:cubicBezTo>
                    <a:pt x="333"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50"/>
            <p:cNvSpPr/>
            <p:nvPr/>
          </p:nvSpPr>
          <p:spPr>
            <a:xfrm>
              <a:off x="2745075" y="4263000"/>
              <a:ext cx="8300" cy="8325"/>
            </a:xfrm>
            <a:custGeom>
              <a:rect b="b" l="l" r="r" t="t"/>
              <a:pathLst>
                <a:path extrusionOk="0" h="333" w="332">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50"/>
            <p:cNvSpPr/>
            <p:nvPr/>
          </p:nvSpPr>
          <p:spPr>
            <a:xfrm>
              <a:off x="2762925" y="4263000"/>
              <a:ext cx="8300" cy="8325"/>
            </a:xfrm>
            <a:custGeom>
              <a:rect b="b" l="l" r="r" t="t"/>
              <a:pathLst>
                <a:path extrusionOk="0" h="333" w="332">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50"/>
            <p:cNvSpPr/>
            <p:nvPr/>
          </p:nvSpPr>
          <p:spPr>
            <a:xfrm>
              <a:off x="2780775" y="4263000"/>
              <a:ext cx="8300" cy="8325"/>
            </a:xfrm>
            <a:custGeom>
              <a:rect b="b" l="l" r="r" t="t"/>
              <a:pathLst>
                <a:path extrusionOk="0" h="333" w="332">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50"/>
            <p:cNvSpPr/>
            <p:nvPr/>
          </p:nvSpPr>
          <p:spPr>
            <a:xfrm>
              <a:off x="2798800" y="4263000"/>
              <a:ext cx="8325" cy="8325"/>
            </a:xfrm>
            <a:custGeom>
              <a:rect b="b" l="l" r="r" t="t"/>
              <a:pathLst>
                <a:path extrusionOk="0" h="333" w="333">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50"/>
            <p:cNvSpPr/>
            <p:nvPr/>
          </p:nvSpPr>
          <p:spPr>
            <a:xfrm>
              <a:off x="2834675" y="4263000"/>
              <a:ext cx="8325" cy="8325"/>
            </a:xfrm>
            <a:custGeom>
              <a:rect b="b" l="l" r="r" t="t"/>
              <a:pathLst>
                <a:path extrusionOk="0" h="333" w="333">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50"/>
            <p:cNvSpPr/>
            <p:nvPr/>
          </p:nvSpPr>
          <p:spPr>
            <a:xfrm>
              <a:off x="2852525" y="4263000"/>
              <a:ext cx="8325" cy="8325"/>
            </a:xfrm>
            <a:custGeom>
              <a:rect b="b" l="l" r="r" t="t"/>
              <a:pathLst>
                <a:path extrusionOk="0" h="333" w="333">
                  <a:moveTo>
                    <a:pt x="167" y="1"/>
                  </a:moveTo>
                  <a:cubicBezTo>
                    <a:pt x="73" y="1"/>
                    <a:pt x="1" y="73"/>
                    <a:pt x="1" y="167"/>
                  </a:cubicBezTo>
                  <a:cubicBezTo>
                    <a:pt x="1" y="261"/>
                    <a:pt x="73" y="333"/>
                    <a:pt x="167" y="333"/>
                  </a:cubicBezTo>
                  <a:cubicBezTo>
                    <a:pt x="260" y="333"/>
                    <a:pt x="332" y="261"/>
                    <a:pt x="332" y="167"/>
                  </a:cubicBezTo>
                  <a:cubicBezTo>
                    <a:pt x="332"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50"/>
            <p:cNvSpPr/>
            <p:nvPr/>
          </p:nvSpPr>
          <p:spPr>
            <a:xfrm>
              <a:off x="2870375" y="4263000"/>
              <a:ext cx="8325" cy="8325"/>
            </a:xfrm>
            <a:custGeom>
              <a:rect b="b" l="l" r="r" t="t"/>
              <a:pathLst>
                <a:path extrusionOk="0" h="333" w="333">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50"/>
            <p:cNvSpPr/>
            <p:nvPr/>
          </p:nvSpPr>
          <p:spPr>
            <a:xfrm>
              <a:off x="2906250" y="4263000"/>
              <a:ext cx="8325" cy="8325"/>
            </a:xfrm>
            <a:custGeom>
              <a:rect b="b" l="l" r="r" t="t"/>
              <a:pathLst>
                <a:path extrusionOk="0" h="333" w="333">
                  <a:moveTo>
                    <a:pt x="167" y="1"/>
                  </a:moveTo>
                  <a:cubicBezTo>
                    <a:pt x="80" y="1"/>
                    <a:pt x="1" y="73"/>
                    <a:pt x="1" y="167"/>
                  </a:cubicBezTo>
                  <a:cubicBezTo>
                    <a:pt x="1" y="261"/>
                    <a:pt x="80" y="333"/>
                    <a:pt x="167" y="333"/>
                  </a:cubicBezTo>
                  <a:cubicBezTo>
                    <a:pt x="261" y="333"/>
                    <a:pt x="333" y="261"/>
                    <a:pt x="333" y="167"/>
                  </a:cubicBezTo>
                  <a:cubicBezTo>
                    <a:pt x="333" y="73"/>
                    <a:pt x="261"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50"/>
            <p:cNvSpPr/>
            <p:nvPr/>
          </p:nvSpPr>
          <p:spPr>
            <a:xfrm>
              <a:off x="2924300" y="4263000"/>
              <a:ext cx="8300" cy="8325"/>
            </a:xfrm>
            <a:custGeom>
              <a:rect b="b" l="l" r="r" t="t"/>
              <a:pathLst>
                <a:path extrusionOk="0" h="333" w="332">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50"/>
            <p:cNvSpPr/>
            <p:nvPr/>
          </p:nvSpPr>
          <p:spPr>
            <a:xfrm>
              <a:off x="2942150" y="4263000"/>
              <a:ext cx="8300" cy="8325"/>
            </a:xfrm>
            <a:custGeom>
              <a:rect b="b" l="l" r="r" t="t"/>
              <a:pathLst>
                <a:path extrusionOk="0" h="333" w="332">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50"/>
            <p:cNvSpPr/>
            <p:nvPr/>
          </p:nvSpPr>
          <p:spPr>
            <a:xfrm>
              <a:off x="2995875" y="4263000"/>
              <a:ext cx="8325" cy="8325"/>
            </a:xfrm>
            <a:custGeom>
              <a:rect b="b" l="l" r="r" t="t"/>
              <a:pathLst>
                <a:path extrusionOk="0" h="333" w="333">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50"/>
            <p:cNvSpPr/>
            <p:nvPr/>
          </p:nvSpPr>
          <p:spPr>
            <a:xfrm>
              <a:off x="3013900" y="4263000"/>
              <a:ext cx="8325" cy="8325"/>
            </a:xfrm>
            <a:custGeom>
              <a:rect b="b" l="l" r="r" t="t"/>
              <a:pathLst>
                <a:path extrusionOk="0" h="333" w="333">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50"/>
            <p:cNvSpPr/>
            <p:nvPr/>
          </p:nvSpPr>
          <p:spPr>
            <a:xfrm>
              <a:off x="3103525" y="4263000"/>
              <a:ext cx="8325" cy="8325"/>
            </a:xfrm>
            <a:custGeom>
              <a:rect b="b" l="l" r="r" t="t"/>
              <a:pathLst>
                <a:path extrusionOk="0" h="333" w="333">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50"/>
            <p:cNvSpPr/>
            <p:nvPr/>
          </p:nvSpPr>
          <p:spPr>
            <a:xfrm>
              <a:off x="3121375" y="4263000"/>
              <a:ext cx="8325" cy="8325"/>
            </a:xfrm>
            <a:custGeom>
              <a:rect b="b" l="l" r="r" t="t"/>
              <a:pathLst>
                <a:path extrusionOk="0" h="333" w="333">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50"/>
            <p:cNvSpPr/>
            <p:nvPr/>
          </p:nvSpPr>
          <p:spPr>
            <a:xfrm>
              <a:off x="3139225" y="4263000"/>
              <a:ext cx="8325" cy="8325"/>
            </a:xfrm>
            <a:custGeom>
              <a:rect b="b" l="l" r="r" t="t"/>
              <a:pathLst>
                <a:path extrusionOk="0" h="333" w="333">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50"/>
            <p:cNvSpPr/>
            <p:nvPr/>
          </p:nvSpPr>
          <p:spPr>
            <a:xfrm>
              <a:off x="3157250" y="4263000"/>
              <a:ext cx="8325" cy="8325"/>
            </a:xfrm>
            <a:custGeom>
              <a:rect b="b" l="l" r="r" t="t"/>
              <a:pathLst>
                <a:path extrusionOk="0" h="333" w="333">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50"/>
            <p:cNvSpPr/>
            <p:nvPr/>
          </p:nvSpPr>
          <p:spPr>
            <a:xfrm>
              <a:off x="3193125" y="4263000"/>
              <a:ext cx="8325" cy="8325"/>
            </a:xfrm>
            <a:custGeom>
              <a:rect b="b" l="l" r="r" t="t"/>
              <a:pathLst>
                <a:path extrusionOk="0" h="333" w="333">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50"/>
            <p:cNvSpPr/>
            <p:nvPr/>
          </p:nvSpPr>
          <p:spPr>
            <a:xfrm>
              <a:off x="3210975" y="4263000"/>
              <a:ext cx="8325" cy="8325"/>
            </a:xfrm>
            <a:custGeom>
              <a:rect b="b" l="l" r="r" t="t"/>
              <a:pathLst>
                <a:path extrusionOk="0" h="333" w="333">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50"/>
            <p:cNvSpPr/>
            <p:nvPr/>
          </p:nvSpPr>
          <p:spPr>
            <a:xfrm>
              <a:off x="3228825" y="4263000"/>
              <a:ext cx="8325" cy="8325"/>
            </a:xfrm>
            <a:custGeom>
              <a:rect b="b" l="l" r="r" t="t"/>
              <a:pathLst>
                <a:path extrusionOk="0" h="333" w="333">
                  <a:moveTo>
                    <a:pt x="167" y="1"/>
                  </a:moveTo>
                  <a:cubicBezTo>
                    <a:pt x="80" y="1"/>
                    <a:pt x="1" y="73"/>
                    <a:pt x="1" y="167"/>
                  </a:cubicBezTo>
                  <a:cubicBezTo>
                    <a:pt x="1" y="261"/>
                    <a:pt x="80" y="333"/>
                    <a:pt x="167" y="333"/>
                  </a:cubicBezTo>
                  <a:cubicBezTo>
                    <a:pt x="261" y="333"/>
                    <a:pt x="333" y="261"/>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50"/>
            <p:cNvSpPr/>
            <p:nvPr/>
          </p:nvSpPr>
          <p:spPr>
            <a:xfrm>
              <a:off x="3246875" y="4263000"/>
              <a:ext cx="8300" cy="8325"/>
            </a:xfrm>
            <a:custGeom>
              <a:rect b="b" l="l" r="r" t="t"/>
              <a:pathLst>
                <a:path extrusionOk="0" h="333" w="332">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50"/>
            <p:cNvSpPr/>
            <p:nvPr/>
          </p:nvSpPr>
          <p:spPr>
            <a:xfrm>
              <a:off x="3264725" y="4263000"/>
              <a:ext cx="8300" cy="8325"/>
            </a:xfrm>
            <a:custGeom>
              <a:rect b="b" l="l" r="r" t="t"/>
              <a:pathLst>
                <a:path extrusionOk="0" h="333" w="332">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50"/>
            <p:cNvSpPr/>
            <p:nvPr/>
          </p:nvSpPr>
          <p:spPr>
            <a:xfrm>
              <a:off x="3282750" y="4263000"/>
              <a:ext cx="8325" cy="8325"/>
            </a:xfrm>
            <a:custGeom>
              <a:rect b="b" l="l" r="r" t="t"/>
              <a:pathLst>
                <a:path extrusionOk="0" h="333" w="333">
                  <a:moveTo>
                    <a:pt x="166" y="1"/>
                  </a:moveTo>
                  <a:cubicBezTo>
                    <a:pt x="73" y="1"/>
                    <a:pt x="0" y="73"/>
                    <a:pt x="0" y="167"/>
                  </a:cubicBezTo>
                  <a:cubicBezTo>
                    <a:pt x="0"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50"/>
            <p:cNvSpPr/>
            <p:nvPr/>
          </p:nvSpPr>
          <p:spPr>
            <a:xfrm>
              <a:off x="3300600" y="4263000"/>
              <a:ext cx="8325" cy="8325"/>
            </a:xfrm>
            <a:custGeom>
              <a:rect b="b" l="l" r="r" t="t"/>
              <a:pathLst>
                <a:path extrusionOk="0" h="333" w="333">
                  <a:moveTo>
                    <a:pt x="166" y="1"/>
                  </a:moveTo>
                  <a:cubicBezTo>
                    <a:pt x="73" y="1"/>
                    <a:pt x="0" y="73"/>
                    <a:pt x="0" y="167"/>
                  </a:cubicBezTo>
                  <a:cubicBezTo>
                    <a:pt x="0"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50"/>
            <p:cNvSpPr/>
            <p:nvPr/>
          </p:nvSpPr>
          <p:spPr>
            <a:xfrm>
              <a:off x="3318450" y="4263000"/>
              <a:ext cx="8325" cy="8325"/>
            </a:xfrm>
            <a:custGeom>
              <a:rect b="b" l="l" r="r" t="t"/>
              <a:pathLst>
                <a:path extrusionOk="0" h="333" w="333">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50"/>
            <p:cNvSpPr/>
            <p:nvPr/>
          </p:nvSpPr>
          <p:spPr>
            <a:xfrm>
              <a:off x="3336475" y="4263000"/>
              <a:ext cx="8325" cy="8325"/>
            </a:xfrm>
            <a:custGeom>
              <a:rect b="b" l="l" r="r" t="t"/>
              <a:pathLst>
                <a:path extrusionOk="0" h="333" w="333">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50"/>
            <p:cNvSpPr/>
            <p:nvPr/>
          </p:nvSpPr>
          <p:spPr>
            <a:xfrm>
              <a:off x="3354325" y="4263000"/>
              <a:ext cx="8325" cy="8325"/>
            </a:xfrm>
            <a:custGeom>
              <a:rect b="b" l="l" r="r" t="t"/>
              <a:pathLst>
                <a:path extrusionOk="0" h="333" w="333">
                  <a:moveTo>
                    <a:pt x="167" y="1"/>
                  </a:moveTo>
                  <a:cubicBezTo>
                    <a:pt x="73" y="1"/>
                    <a:pt x="1" y="73"/>
                    <a:pt x="1" y="167"/>
                  </a:cubicBezTo>
                  <a:cubicBezTo>
                    <a:pt x="1" y="261"/>
                    <a:pt x="73" y="333"/>
                    <a:pt x="167" y="333"/>
                  </a:cubicBezTo>
                  <a:cubicBezTo>
                    <a:pt x="260" y="333"/>
                    <a:pt x="333" y="261"/>
                    <a:pt x="333" y="167"/>
                  </a:cubicBezTo>
                  <a:cubicBezTo>
                    <a:pt x="333"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50"/>
            <p:cNvSpPr/>
            <p:nvPr/>
          </p:nvSpPr>
          <p:spPr>
            <a:xfrm>
              <a:off x="3372375" y="4263000"/>
              <a:ext cx="8300" cy="8325"/>
            </a:xfrm>
            <a:custGeom>
              <a:rect b="b" l="l" r="r" t="t"/>
              <a:pathLst>
                <a:path extrusionOk="0" h="333" w="332">
                  <a:moveTo>
                    <a:pt x="166" y="1"/>
                  </a:moveTo>
                  <a:cubicBezTo>
                    <a:pt x="72" y="1"/>
                    <a:pt x="0" y="73"/>
                    <a:pt x="0" y="167"/>
                  </a:cubicBezTo>
                  <a:cubicBezTo>
                    <a:pt x="0" y="261"/>
                    <a:pt x="72" y="333"/>
                    <a:pt x="166" y="333"/>
                  </a:cubicBezTo>
                  <a:cubicBezTo>
                    <a:pt x="252" y="333"/>
                    <a:pt x="332" y="261"/>
                    <a:pt x="332" y="167"/>
                  </a:cubicBezTo>
                  <a:cubicBezTo>
                    <a:pt x="332" y="73"/>
                    <a:pt x="252"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50"/>
            <p:cNvSpPr/>
            <p:nvPr/>
          </p:nvSpPr>
          <p:spPr>
            <a:xfrm>
              <a:off x="3390225" y="4263000"/>
              <a:ext cx="8300" cy="8325"/>
            </a:xfrm>
            <a:custGeom>
              <a:rect b="b" l="l" r="r" t="t"/>
              <a:pathLst>
                <a:path extrusionOk="0" h="333" w="332">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50"/>
            <p:cNvSpPr/>
            <p:nvPr/>
          </p:nvSpPr>
          <p:spPr>
            <a:xfrm>
              <a:off x="3408075" y="4263000"/>
              <a:ext cx="8300" cy="8325"/>
            </a:xfrm>
            <a:custGeom>
              <a:rect b="b" l="l" r="r" t="t"/>
              <a:pathLst>
                <a:path extrusionOk="0" h="333" w="332">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50"/>
            <p:cNvSpPr/>
            <p:nvPr/>
          </p:nvSpPr>
          <p:spPr>
            <a:xfrm>
              <a:off x="3426100" y="4263000"/>
              <a:ext cx="8325" cy="8325"/>
            </a:xfrm>
            <a:custGeom>
              <a:rect b="b" l="l" r="r" t="t"/>
              <a:pathLst>
                <a:path extrusionOk="0" h="333" w="333">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50"/>
            <p:cNvSpPr/>
            <p:nvPr/>
          </p:nvSpPr>
          <p:spPr>
            <a:xfrm>
              <a:off x="3443950" y="4263000"/>
              <a:ext cx="8325" cy="8325"/>
            </a:xfrm>
            <a:custGeom>
              <a:rect b="b" l="l" r="r" t="t"/>
              <a:pathLst>
                <a:path extrusionOk="0" h="333" w="333">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50"/>
            <p:cNvSpPr/>
            <p:nvPr/>
          </p:nvSpPr>
          <p:spPr>
            <a:xfrm>
              <a:off x="3461975" y="4263000"/>
              <a:ext cx="8325" cy="8325"/>
            </a:xfrm>
            <a:custGeom>
              <a:rect b="b" l="l" r="r" t="t"/>
              <a:pathLst>
                <a:path extrusionOk="0" h="333" w="333">
                  <a:moveTo>
                    <a:pt x="166" y="1"/>
                  </a:moveTo>
                  <a:cubicBezTo>
                    <a:pt x="73" y="1"/>
                    <a:pt x="1" y="73"/>
                    <a:pt x="1" y="167"/>
                  </a:cubicBezTo>
                  <a:cubicBezTo>
                    <a:pt x="1"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50"/>
            <p:cNvSpPr/>
            <p:nvPr/>
          </p:nvSpPr>
          <p:spPr>
            <a:xfrm>
              <a:off x="3479825" y="4263000"/>
              <a:ext cx="8325" cy="8325"/>
            </a:xfrm>
            <a:custGeom>
              <a:rect b="b" l="l" r="r" t="t"/>
              <a:pathLst>
                <a:path extrusionOk="0" h="333" w="333">
                  <a:moveTo>
                    <a:pt x="166" y="1"/>
                  </a:moveTo>
                  <a:cubicBezTo>
                    <a:pt x="73" y="1"/>
                    <a:pt x="1" y="73"/>
                    <a:pt x="1" y="167"/>
                  </a:cubicBezTo>
                  <a:cubicBezTo>
                    <a:pt x="1"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50"/>
            <p:cNvSpPr/>
            <p:nvPr/>
          </p:nvSpPr>
          <p:spPr>
            <a:xfrm>
              <a:off x="3497675" y="4263000"/>
              <a:ext cx="8325" cy="8325"/>
            </a:xfrm>
            <a:custGeom>
              <a:rect b="b" l="l" r="r" t="t"/>
              <a:pathLst>
                <a:path extrusionOk="0" h="333" w="333">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50"/>
            <p:cNvSpPr/>
            <p:nvPr/>
          </p:nvSpPr>
          <p:spPr>
            <a:xfrm>
              <a:off x="3515700" y="4263000"/>
              <a:ext cx="8325" cy="8325"/>
            </a:xfrm>
            <a:custGeom>
              <a:rect b="b" l="l" r="r" t="t"/>
              <a:pathLst>
                <a:path extrusionOk="0" h="333" w="333">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50"/>
            <p:cNvSpPr/>
            <p:nvPr/>
          </p:nvSpPr>
          <p:spPr>
            <a:xfrm>
              <a:off x="3533550" y="4263000"/>
              <a:ext cx="8325" cy="8325"/>
            </a:xfrm>
            <a:custGeom>
              <a:rect b="b" l="l" r="r" t="t"/>
              <a:pathLst>
                <a:path extrusionOk="0" h="333" w="333">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50"/>
            <p:cNvSpPr/>
            <p:nvPr/>
          </p:nvSpPr>
          <p:spPr>
            <a:xfrm>
              <a:off x="3551600" y="4263000"/>
              <a:ext cx="8300" cy="8325"/>
            </a:xfrm>
            <a:custGeom>
              <a:rect b="b" l="l" r="r" t="t"/>
              <a:pathLst>
                <a:path extrusionOk="0" h="333" w="332">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50"/>
            <p:cNvSpPr/>
            <p:nvPr/>
          </p:nvSpPr>
          <p:spPr>
            <a:xfrm>
              <a:off x="3569450" y="4263000"/>
              <a:ext cx="8300" cy="8325"/>
            </a:xfrm>
            <a:custGeom>
              <a:rect b="b" l="l" r="r" t="t"/>
              <a:pathLst>
                <a:path extrusionOk="0" h="333" w="332">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50"/>
            <p:cNvSpPr/>
            <p:nvPr/>
          </p:nvSpPr>
          <p:spPr>
            <a:xfrm>
              <a:off x="3587300" y="4263000"/>
              <a:ext cx="8300" cy="8325"/>
            </a:xfrm>
            <a:custGeom>
              <a:rect b="b" l="l" r="r" t="t"/>
              <a:pathLst>
                <a:path extrusionOk="0" h="333" w="332">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50"/>
            <p:cNvSpPr/>
            <p:nvPr/>
          </p:nvSpPr>
          <p:spPr>
            <a:xfrm>
              <a:off x="3605325" y="4263000"/>
              <a:ext cx="8325" cy="8325"/>
            </a:xfrm>
            <a:custGeom>
              <a:rect b="b" l="l" r="r" t="t"/>
              <a:pathLst>
                <a:path extrusionOk="0" h="333" w="333">
                  <a:moveTo>
                    <a:pt x="166" y="1"/>
                  </a:moveTo>
                  <a:cubicBezTo>
                    <a:pt x="73" y="1"/>
                    <a:pt x="0" y="73"/>
                    <a:pt x="0" y="167"/>
                  </a:cubicBezTo>
                  <a:cubicBezTo>
                    <a:pt x="0"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50"/>
            <p:cNvSpPr/>
            <p:nvPr/>
          </p:nvSpPr>
          <p:spPr>
            <a:xfrm>
              <a:off x="3623175" y="4263000"/>
              <a:ext cx="8325" cy="8325"/>
            </a:xfrm>
            <a:custGeom>
              <a:rect b="b" l="l" r="r" t="t"/>
              <a:pathLst>
                <a:path extrusionOk="0" h="333" w="333">
                  <a:moveTo>
                    <a:pt x="166" y="1"/>
                  </a:moveTo>
                  <a:cubicBezTo>
                    <a:pt x="73" y="1"/>
                    <a:pt x="0" y="73"/>
                    <a:pt x="0" y="167"/>
                  </a:cubicBezTo>
                  <a:cubicBezTo>
                    <a:pt x="0"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50"/>
            <p:cNvSpPr/>
            <p:nvPr/>
          </p:nvSpPr>
          <p:spPr>
            <a:xfrm>
              <a:off x="3641200" y="4263000"/>
              <a:ext cx="8325" cy="8325"/>
            </a:xfrm>
            <a:custGeom>
              <a:rect b="b" l="l" r="r" t="t"/>
              <a:pathLst>
                <a:path extrusionOk="0" h="333" w="333">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50"/>
            <p:cNvSpPr/>
            <p:nvPr/>
          </p:nvSpPr>
          <p:spPr>
            <a:xfrm>
              <a:off x="2565825" y="4281050"/>
              <a:ext cx="8325" cy="8300"/>
            </a:xfrm>
            <a:custGeom>
              <a:rect b="b" l="l" r="r" t="t"/>
              <a:pathLst>
                <a:path extrusionOk="0" h="332" w="333">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50"/>
            <p:cNvSpPr/>
            <p:nvPr/>
          </p:nvSpPr>
          <p:spPr>
            <a:xfrm>
              <a:off x="2583675" y="4281050"/>
              <a:ext cx="8325" cy="8300"/>
            </a:xfrm>
            <a:custGeom>
              <a:rect b="b" l="l" r="r" t="t"/>
              <a:pathLst>
                <a:path extrusionOk="0" h="332" w="333">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50"/>
            <p:cNvSpPr/>
            <p:nvPr/>
          </p:nvSpPr>
          <p:spPr>
            <a:xfrm>
              <a:off x="2601550" y="4281050"/>
              <a:ext cx="8300" cy="8300"/>
            </a:xfrm>
            <a:custGeom>
              <a:rect b="b" l="l" r="r" t="t"/>
              <a:pathLst>
                <a:path extrusionOk="0" h="332" w="332">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50"/>
            <p:cNvSpPr/>
            <p:nvPr/>
          </p:nvSpPr>
          <p:spPr>
            <a:xfrm>
              <a:off x="2619575" y="4281050"/>
              <a:ext cx="8325" cy="8300"/>
            </a:xfrm>
            <a:custGeom>
              <a:rect b="b" l="l" r="r" t="t"/>
              <a:pathLst>
                <a:path extrusionOk="0" h="332" w="333">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50"/>
            <p:cNvSpPr/>
            <p:nvPr/>
          </p:nvSpPr>
          <p:spPr>
            <a:xfrm>
              <a:off x="2637425" y="4281050"/>
              <a:ext cx="8325" cy="8300"/>
            </a:xfrm>
            <a:custGeom>
              <a:rect b="b" l="l" r="r" t="t"/>
              <a:pathLst>
                <a:path extrusionOk="0" h="332" w="333">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50"/>
            <p:cNvSpPr/>
            <p:nvPr/>
          </p:nvSpPr>
          <p:spPr>
            <a:xfrm>
              <a:off x="2655450" y="4281050"/>
              <a:ext cx="8325" cy="8300"/>
            </a:xfrm>
            <a:custGeom>
              <a:rect b="b" l="l" r="r" t="t"/>
              <a:pathLst>
                <a:path extrusionOk="0" h="332" w="333">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50"/>
            <p:cNvSpPr/>
            <p:nvPr/>
          </p:nvSpPr>
          <p:spPr>
            <a:xfrm>
              <a:off x="2673300" y="4281050"/>
              <a:ext cx="8325" cy="8300"/>
            </a:xfrm>
            <a:custGeom>
              <a:rect b="b" l="l" r="r" t="t"/>
              <a:pathLst>
                <a:path extrusionOk="0" h="332" w="333">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50"/>
            <p:cNvSpPr/>
            <p:nvPr/>
          </p:nvSpPr>
          <p:spPr>
            <a:xfrm>
              <a:off x="2691150" y="4281050"/>
              <a:ext cx="8325" cy="8300"/>
            </a:xfrm>
            <a:custGeom>
              <a:rect b="b" l="l" r="r" t="t"/>
              <a:pathLst>
                <a:path extrusionOk="0" h="332" w="333">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50"/>
            <p:cNvSpPr/>
            <p:nvPr/>
          </p:nvSpPr>
          <p:spPr>
            <a:xfrm>
              <a:off x="2709175" y="4281050"/>
              <a:ext cx="8325" cy="8300"/>
            </a:xfrm>
            <a:custGeom>
              <a:rect b="b" l="l" r="r" t="t"/>
              <a:pathLst>
                <a:path extrusionOk="0" h="332" w="333">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50"/>
            <p:cNvSpPr/>
            <p:nvPr/>
          </p:nvSpPr>
          <p:spPr>
            <a:xfrm>
              <a:off x="2727025" y="4281050"/>
              <a:ext cx="8325" cy="8300"/>
            </a:xfrm>
            <a:custGeom>
              <a:rect b="b" l="l" r="r" t="t"/>
              <a:pathLst>
                <a:path extrusionOk="0" h="332" w="333">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50"/>
            <p:cNvSpPr/>
            <p:nvPr/>
          </p:nvSpPr>
          <p:spPr>
            <a:xfrm>
              <a:off x="2745075" y="4281050"/>
              <a:ext cx="8300" cy="8300"/>
            </a:xfrm>
            <a:custGeom>
              <a:rect b="b" l="l" r="r" t="t"/>
              <a:pathLst>
                <a:path extrusionOk="0" h="332" w="332">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50"/>
            <p:cNvSpPr/>
            <p:nvPr/>
          </p:nvSpPr>
          <p:spPr>
            <a:xfrm>
              <a:off x="2762925" y="4281050"/>
              <a:ext cx="8300" cy="8300"/>
            </a:xfrm>
            <a:custGeom>
              <a:rect b="b" l="l" r="r" t="t"/>
              <a:pathLst>
                <a:path extrusionOk="0" h="332" w="332">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50"/>
            <p:cNvSpPr/>
            <p:nvPr/>
          </p:nvSpPr>
          <p:spPr>
            <a:xfrm>
              <a:off x="2780775" y="4281050"/>
              <a:ext cx="8300" cy="8300"/>
            </a:xfrm>
            <a:custGeom>
              <a:rect b="b" l="l" r="r" t="t"/>
              <a:pathLst>
                <a:path extrusionOk="0" h="332" w="332">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50"/>
            <p:cNvSpPr/>
            <p:nvPr/>
          </p:nvSpPr>
          <p:spPr>
            <a:xfrm>
              <a:off x="2798800" y="4281050"/>
              <a:ext cx="8325" cy="8300"/>
            </a:xfrm>
            <a:custGeom>
              <a:rect b="b" l="l" r="r" t="t"/>
              <a:pathLst>
                <a:path extrusionOk="0" h="332" w="333">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50"/>
            <p:cNvSpPr/>
            <p:nvPr/>
          </p:nvSpPr>
          <p:spPr>
            <a:xfrm>
              <a:off x="2816650" y="4281050"/>
              <a:ext cx="8325" cy="8300"/>
            </a:xfrm>
            <a:custGeom>
              <a:rect b="b" l="l" r="r" t="t"/>
              <a:pathLst>
                <a:path extrusionOk="0" h="332" w="333">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50"/>
            <p:cNvSpPr/>
            <p:nvPr/>
          </p:nvSpPr>
          <p:spPr>
            <a:xfrm>
              <a:off x="2834675" y="4281050"/>
              <a:ext cx="8325" cy="8300"/>
            </a:xfrm>
            <a:custGeom>
              <a:rect b="b" l="l" r="r" t="t"/>
              <a:pathLst>
                <a:path extrusionOk="0" h="332" w="333">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50"/>
            <p:cNvSpPr/>
            <p:nvPr/>
          </p:nvSpPr>
          <p:spPr>
            <a:xfrm>
              <a:off x="2852525" y="4281050"/>
              <a:ext cx="8325" cy="8300"/>
            </a:xfrm>
            <a:custGeom>
              <a:rect b="b" l="l" r="r" t="t"/>
              <a:pathLst>
                <a:path extrusionOk="0" h="332" w="333">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50"/>
            <p:cNvSpPr/>
            <p:nvPr/>
          </p:nvSpPr>
          <p:spPr>
            <a:xfrm>
              <a:off x="2870375" y="4281050"/>
              <a:ext cx="8325" cy="8300"/>
            </a:xfrm>
            <a:custGeom>
              <a:rect b="b" l="l" r="r" t="t"/>
              <a:pathLst>
                <a:path extrusionOk="0" h="332" w="333">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50"/>
            <p:cNvSpPr/>
            <p:nvPr/>
          </p:nvSpPr>
          <p:spPr>
            <a:xfrm>
              <a:off x="2906250" y="4281050"/>
              <a:ext cx="8325" cy="8300"/>
            </a:xfrm>
            <a:custGeom>
              <a:rect b="b" l="l" r="r" t="t"/>
              <a:pathLst>
                <a:path extrusionOk="0" h="332" w="333">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50"/>
            <p:cNvSpPr/>
            <p:nvPr/>
          </p:nvSpPr>
          <p:spPr>
            <a:xfrm>
              <a:off x="2924300" y="4281050"/>
              <a:ext cx="8300" cy="8300"/>
            </a:xfrm>
            <a:custGeom>
              <a:rect b="b" l="l" r="r" t="t"/>
              <a:pathLst>
                <a:path extrusionOk="0" h="332" w="332">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50"/>
            <p:cNvSpPr/>
            <p:nvPr/>
          </p:nvSpPr>
          <p:spPr>
            <a:xfrm>
              <a:off x="3013900" y="4281050"/>
              <a:ext cx="8325" cy="8300"/>
            </a:xfrm>
            <a:custGeom>
              <a:rect b="b" l="l" r="r" t="t"/>
              <a:pathLst>
                <a:path extrusionOk="0" h="332" w="333">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50"/>
            <p:cNvSpPr/>
            <p:nvPr/>
          </p:nvSpPr>
          <p:spPr>
            <a:xfrm>
              <a:off x="3085500" y="4281050"/>
              <a:ext cx="8300" cy="8300"/>
            </a:xfrm>
            <a:custGeom>
              <a:rect b="b" l="l" r="r" t="t"/>
              <a:pathLst>
                <a:path extrusionOk="0" h="332" w="332">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50"/>
            <p:cNvSpPr/>
            <p:nvPr/>
          </p:nvSpPr>
          <p:spPr>
            <a:xfrm>
              <a:off x="3103525" y="4281050"/>
              <a:ext cx="8325" cy="8300"/>
            </a:xfrm>
            <a:custGeom>
              <a:rect b="b" l="l" r="r" t="t"/>
              <a:pathLst>
                <a:path extrusionOk="0" h="332" w="333">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50"/>
            <p:cNvSpPr/>
            <p:nvPr/>
          </p:nvSpPr>
          <p:spPr>
            <a:xfrm>
              <a:off x="3121375" y="4281050"/>
              <a:ext cx="8325" cy="8300"/>
            </a:xfrm>
            <a:custGeom>
              <a:rect b="b" l="l" r="r" t="t"/>
              <a:pathLst>
                <a:path extrusionOk="0" h="332" w="333">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50"/>
            <p:cNvSpPr/>
            <p:nvPr/>
          </p:nvSpPr>
          <p:spPr>
            <a:xfrm>
              <a:off x="3139225" y="4281050"/>
              <a:ext cx="8325" cy="8300"/>
            </a:xfrm>
            <a:custGeom>
              <a:rect b="b" l="l" r="r" t="t"/>
              <a:pathLst>
                <a:path extrusionOk="0" h="332" w="333">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50"/>
            <p:cNvSpPr/>
            <p:nvPr/>
          </p:nvSpPr>
          <p:spPr>
            <a:xfrm>
              <a:off x="3157250" y="4281050"/>
              <a:ext cx="8325" cy="8300"/>
            </a:xfrm>
            <a:custGeom>
              <a:rect b="b" l="l" r="r" t="t"/>
              <a:pathLst>
                <a:path extrusionOk="0" h="332" w="333">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50"/>
            <p:cNvSpPr/>
            <p:nvPr/>
          </p:nvSpPr>
          <p:spPr>
            <a:xfrm>
              <a:off x="3175100" y="4281050"/>
              <a:ext cx="8325" cy="8300"/>
            </a:xfrm>
            <a:custGeom>
              <a:rect b="b" l="l" r="r" t="t"/>
              <a:pathLst>
                <a:path extrusionOk="0" h="332" w="333">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50"/>
            <p:cNvSpPr/>
            <p:nvPr/>
          </p:nvSpPr>
          <p:spPr>
            <a:xfrm>
              <a:off x="3193125" y="4281050"/>
              <a:ext cx="8325" cy="8300"/>
            </a:xfrm>
            <a:custGeom>
              <a:rect b="b" l="l" r="r" t="t"/>
              <a:pathLst>
                <a:path extrusionOk="0" h="332" w="333">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50"/>
            <p:cNvSpPr/>
            <p:nvPr/>
          </p:nvSpPr>
          <p:spPr>
            <a:xfrm>
              <a:off x="3210975" y="4281050"/>
              <a:ext cx="8325" cy="8300"/>
            </a:xfrm>
            <a:custGeom>
              <a:rect b="b" l="l" r="r" t="t"/>
              <a:pathLst>
                <a:path extrusionOk="0" h="332" w="333">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50"/>
            <p:cNvSpPr/>
            <p:nvPr/>
          </p:nvSpPr>
          <p:spPr>
            <a:xfrm>
              <a:off x="3228825" y="4281050"/>
              <a:ext cx="8325" cy="8300"/>
            </a:xfrm>
            <a:custGeom>
              <a:rect b="b" l="l" r="r" t="t"/>
              <a:pathLst>
                <a:path extrusionOk="0" h="332" w="333">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50"/>
            <p:cNvSpPr/>
            <p:nvPr/>
          </p:nvSpPr>
          <p:spPr>
            <a:xfrm>
              <a:off x="3246875" y="4281050"/>
              <a:ext cx="8300" cy="8300"/>
            </a:xfrm>
            <a:custGeom>
              <a:rect b="b" l="l" r="r" t="t"/>
              <a:pathLst>
                <a:path extrusionOk="0" h="332" w="332">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50"/>
            <p:cNvSpPr/>
            <p:nvPr/>
          </p:nvSpPr>
          <p:spPr>
            <a:xfrm>
              <a:off x="3264725" y="4281050"/>
              <a:ext cx="8300" cy="8300"/>
            </a:xfrm>
            <a:custGeom>
              <a:rect b="b" l="l" r="r" t="t"/>
              <a:pathLst>
                <a:path extrusionOk="0" h="332" w="332">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50"/>
            <p:cNvSpPr/>
            <p:nvPr/>
          </p:nvSpPr>
          <p:spPr>
            <a:xfrm>
              <a:off x="3282750" y="4281050"/>
              <a:ext cx="8325" cy="8300"/>
            </a:xfrm>
            <a:custGeom>
              <a:rect b="b" l="l" r="r" t="t"/>
              <a:pathLst>
                <a:path extrusionOk="0" h="332" w="333">
                  <a:moveTo>
                    <a:pt x="166" y="0"/>
                  </a:moveTo>
                  <a:cubicBezTo>
                    <a:pt x="73" y="0"/>
                    <a:pt x="0" y="72"/>
                    <a:pt x="0" y="166"/>
                  </a:cubicBezTo>
                  <a:cubicBezTo>
                    <a:pt x="0"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50"/>
            <p:cNvSpPr/>
            <p:nvPr/>
          </p:nvSpPr>
          <p:spPr>
            <a:xfrm>
              <a:off x="3300600" y="4281050"/>
              <a:ext cx="8325" cy="8300"/>
            </a:xfrm>
            <a:custGeom>
              <a:rect b="b" l="l" r="r" t="t"/>
              <a:pathLst>
                <a:path extrusionOk="0" h="332" w="333">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50"/>
            <p:cNvSpPr/>
            <p:nvPr/>
          </p:nvSpPr>
          <p:spPr>
            <a:xfrm>
              <a:off x="3318450" y="4281050"/>
              <a:ext cx="8325" cy="8300"/>
            </a:xfrm>
            <a:custGeom>
              <a:rect b="b" l="l" r="r" t="t"/>
              <a:pathLst>
                <a:path extrusionOk="0" h="332" w="333">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50"/>
            <p:cNvSpPr/>
            <p:nvPr/>
          </p:nvSpPr>
          <p:spPr>
            <a:xfrm>
              <a:off x="3336475" y="4281050"/>
              <a:ext cx="8325" cy="8300"/>
            </a:xfrm>
            <a:custGeom>
              <a:rect b="b" l="l" r="r" t="t"/>
              <a:pathLst>
                <a:path extrusionOk="0" h="332" w="333">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50"/>
            <p:cNvSpPr/>
            <p:nvPr/>
          </p:nvSpPr>
          <p:spPr>
            <a:xfrm>
              <a:off x="3354325" y="4281050"/>
              <a:ext cx="8325" cy="8300"/>
            </a:xfrm>
            <a:custGeom>
              <a:rect b="b" l="l" r="r" t="t"/>
              <a:pathLst>
                <a:path extrusionOk="0" h="332" w="333">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50"/>
            <p:cNvSpPr/>
            <p:nvPr/>
          </p:nvSpPr>
          <p:spPr>
            <a:xfrm>
              <a:off x="3372375" y="4281050"/>
              <a:ext cx="8300" cy="8300"/>
            </a:xfrm>
            <a:custGeom>
              <a:rect b="b" l="l" r="r" t="t"/>
              <a:pathLst>
                <a:path extrusionOk="0" h="332" w="332">
                  <a:moveTo>
                    <a:pt x="166" y="0"/>
                  </a:moveTo>
                  <a:cubicBezTo>
                    <a:pt x="72" y="0"/>
                    <a:pt x="0" y="72"/>
                    <a:pt x="0" y="166"/>
                  </a:cubicBezTo>
                  <a:cubicBezTo>
                    <a:pt x="0" y="253"/>
                    <a:pt x="72" y="332"/>
                    <a:pt x="166" y="332"/>
                  </a:cubicBezTo>
                  <a:cubicBezTo>
                    <a:pt x="252" y="332"/>
                    <a:pt x="332" y="253"/>
                    <a:pt x="332" y="166"/>
                  </a:cubicBezTo>
                  <a:cubicBezTo>
                    <a:pt x="332" y="72"/>
                    <a:pt x="252"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50"/>
            <p:cNvSpPr/>
            <p:nvPr/>
          </p:nvSpPr>
          <p:spPr>
            <a:xfrm>
              <a:off x="3390225" y="4281050"/>
              <a:ext cx="8300" cy="8300"/>
            </a:xfrm>
            <a:custGeom>
              <a:rect b="b" l="l" r="r" t="t"/>
              <a:pathLst>
                <a:path extrusionOk="0" h="332" w="332">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50"/>
            <p:cNvSpPr/>
            <p:nvPr/>
          </p:nvSpPr>
          <p:spPr>
            <a:xfrm>
              <a:off x="3408075" y="4281050"/>
              <a:ext cx="8300" cy="8300"/>
            </a:xfrm>
            <a:custGeom>
              <a:rect b="b" l="l" r="r" t="t"/>
              <a:pathLst>
                <a:path extrusionOk="0" h="332" w="332">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50"/>
            <p:cNvSpPr/>
            <p:nvPr/>
          </p:nvSpPr>
          <p:spPr>
            <a:xfrm>
              <a:off x="3426100" y="4281050"/>
              <a:ext cx="8325" cy="8300"/>
            </a:xfrm>
            <a:custGeom>
              <a:rect b="b" l="l" r="r" t="t"/>
              <a:pathLst>
                <a:path extrusionOk="0" h="332" w="333">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50"/>
            <p:cNvSpPr/>
            <p:nvPr/>
          </p:nvSpPr>
          <p:spPr>
            <a:xfrm>
              <a:off x="3443950" y="4281050"/>
              <a:ext cx="8325" cy="8300"/>
            </a:xfrm>
            <a:custGeom>
              <a:rect b="b" l="l" r="r" t="t"/>
              <a:pathLst>
                <a:path extrusionOk="0" h="332" w="333">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50"/>
            <p:cNvSpPr/>
            <p:nvPr/>
          </p:nvSpPr>
          <p:spPr>
            <a:xfrm>
              <a:off x="3461975" y="4281050"/>
              <a:ext cx="8325" cy="8300"/>
            </a:xfrm>
            <a:custGeom>
              <a:rect b="b" l="l" r="r" t="t"/>
              <a:pathLst>
                <a:path extrusionOk="0" h="332" w="333">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50"/>
            <p:cNvSpPr/>
            <p:nvPr/>
          </p:nvSpPr>
          <p:spPr>
            <a:xfrm>
              <a:off x="3479825" y="4281050"/>
              <a:ext cx="8325" cy="8300"/>
            </a:xfrm>
            <a:custGeom>
              <a:rect b="b" l="l" r="r" t="t"/>
              <a:pathLst>
                <a:path extrusionOk="0" h="332" w="333">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50"/>
            <p:cNvSpPr/>
            <p:nvPr/>
          </p:nvSpPr>
          <p:spPr>
            <a:xfrm>
              <a:off x="3497675" y="4281050"/>
              <a:ext cx="8325" cy="8300"/>
            </a:xfrm>
            <a:custGeom>
              <a:rect b="b" l="l" r="r" t="t"/>
              <a:pathLst>
                <a:path extrusionOk="0" h="332" w="333">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50"/>
            <p:cNvSpPr/>
            <p:nvPr/>
          </p:nvSpPr>
          <p:spPr>
            <a:xfrm>
              <a:off x="3515700" y="4281050"/>
              <a:ext cx="8325" cy="8300"/>
            </a:xfrm>
            <a:custGeom>
              <a:rect b="b" l="l" r="r" t="t"/>
              <a:pathLst>
                <a:path extrusionOk="0" h="332" w="333">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50"/>
            <p:cNvSpPr/>
            <p:nvPr/>
          </p:nvSpPr>
          <p:spPr>
            <a:xfrm>
              <a:off x="3533550" y="4281050"/>
              <a:ext cx="8325" cy="8300"/>
            </a:xfrm>
            <a:custGeom>
              <a:rect b="b" l="l" r="r" t="t"/>
              <a:pathLst>
                <a:path extrusionOk="0" h="332" w="333">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50"/>
            <p:cNvSpPr/>
            <p:nvPr/>
          </p:nvSpPr>
          <p:spPr>
            <a:xfrm>
              <a:off x="3551600" y="4281050"/>
              <a:ext cx="8300" cy="8300"/>
            </a:xfrm>
            <a:custGeom>
              <a:rect b="b" l="l" r="r" t="t"/>
              <a:pathLst>
                <a:path extrusionOk="0" h="332" w="332">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50"/>
            <p:cNvSpPr/>
            <p:nvPr/>
          </p:nvSpPr>
          <p:spPr>
            <a:xfrm>
              <a:off x="3569450" y="4281050"/>
              <a:ext cx="8300" cy="8300"/>
            </a:xfrm>
            <a:custGeom>
              <a:rect b="b" l="l" r="r" t="t"/>
              <a:pathLst>
                <a:path extrusionOk="0" h="332" w="332">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50"/>
            <p:cNvSpPr/>
            <p:nvPr/>
          </p:nvSpPr>
          <p:spPr>
            <a:xfrm>
              <a:off x="3587300" y="4281050"/>
              <a:ext cx="8300" cy="8300"/>
            </a:xfrm>
            <a:custGeom>
              <a:rect b="b" l="l" r="r" t="t"/>
              <a:pathLst>
                <a:path extrusionOk="0" h="332" w="332">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50"/>
            <p:cNvSpPr/>
            <p:nvPr/>
          </p:nvSpPr>
          <p:spPr>
            <a:xfrm>
              <a:off x="3605325" y="4281050"/>
              <a:ext cx="8325" cy="8300"/>
            </a:xfrm>
            <a:custGeom>
              <a:rect b="b" l="l" r="r" t="t"/>
              <a:pathLst>
                <a:path extrusionOk="0" h="332" w="333">
                  <a:moveTo>
                    <a:pt x="166" y="0"/>
                  </a:moveTo>
                  <a:cubicBezTo>
                    <a:pt x="73" y="0"/>
                    <a:pt x="0" y="72"/>
                    <a:pt x="0" y="166"/>
                  </a:cubicBezTo>
                  <a:cubicBezTo>
                    <a:pt x="0"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50"/>
            <p:cNvSpPr/>
            <p:nvPr/>
          </p:nvSpPr>
          <p:spPr>
            <a:xfrm>
              <a:off x="3623175" y="4281050"/>
              <a:ext cx="8325" cy="8300"/>
            </a:xfrm>
            <a:custGeom>
              <a:rect b="b" l="l" r="r" t="t"/>
              <a:pathLst>
                <a:path extrusionOk="0" h="332" w="333">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50"/>
            <p:cNvSpPr/>
            <p:nvPr/>
          </p:nvSpPr>
          <p:spPr>
            <a:xfrm>
              <a:off x="2547800" y="4298900"/>
              <a:ext cx="8325" cy="8300"/>
            </a:xfrm>
            <a:custGeom>
              <a:rect b="b" l="l" r="r" t="t"/>
              <a:pathLst>
                <a:path extrusionOk="0" h="332" w="333">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50"/>
            <p:cNvSpPr/>
            <p:nvPr/>
          </p:nvSpPr>
          <p:spPr>
            <a:xfrm>
              <a:off x="2565825" y="4298900"/>
              <a:ext cx="8325" cy="8300"/>
            </a:xfrm>
            <a:custGeom>
              <a:rect b="b" l="l" r="r" t="t"/>
              <a:pathLst>
                <a:path extrusionOk="0" h="332" w="333">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50"/>
            <p:cNvSpPr/>
            <p:nvPr/>
          </p:nvSpPr>
          <p:spPr>
            <a:xfrm>
              <a:off x="2583675" y="4298900"/>
              <a:ext cx="8325" cy="8300"/>
            </a:xfrm>
            <a:custGeom>
              <a:rect b="b" l="l" r="r" t="t"/>
              <a:pathLst>
                <a:path extrusionOk="0" h="332" w="333">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50"/>
            <p:cNvSpPr/>
            <p:nvPr/>
          </p:nvSpPr>
          <p:spPr>
            <a:xfrm>
              <a:off x="2601550" y="4298900"/>
              <a:ext cx="8300" cy="8300"/>
            </a:xfrm>
            <a:custGeom>
              <a:rect b="b" l="l" r="r" t="t"/>
              <a:pathLst>
                <a:path extrusionOk="0" h="332" w="332">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50"/>
            <p:cNvSpPr/>
            <p:nvPr/>
          </p:nvSpPr>
          <p:spPr>
            <a:xfrm>
              <a:off x="2619575" y="4298900"/>
              <a:ext cx="8325" cy="8300"/>
            </a:xfrm>
            <a:custGeom>
              <a:rect b="b" l="l" r="r" t="t"/>
              <a:pathLst>
                <a:path extrusionOk="0" h="332" w="333">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50"/>
            <p:cNvSpPr/>
            <p:nvPr/>
          </p:nvSpPr>
          <p:spPr>
            <a:xfrm>
              <a:off x="2637425" y="4298900"/>
              <a:ext cx="8325" cy="8300"/>
            </a:xfrm>
            <a:custGeom>
              <a:rect b="b" l="l" r="r" t="t"/>
              <a:pathLst>
                <a:path extrusionOk="0" h="332" w="333">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50"/>
            <p:cNvSpPr/>
            <p:nvPr/>
          </p:nvSpPr>
          <p:spPr>
            <a:xfrm>
              <a:off x="2655450" y="4298900"/>
              <a:ext cx="8325" cy="8300"/>
            </a:xfrm>
            <a:custGeom>
              <a:rect b="b" l="l" r="r" t="t"/>
              <a:pathLst>
                <a:path extrusionOk="0" h="332" w="333">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50"/>
            <p:cNvSpPr/>
            <p:nvPr/>
          </p:nvSpPr>
          <p:spPr>
            <a:xfrm>
              <a:off x="2673300" y="4298900"/>
              <a:ext cx="8325" cy="8300"/>
            </a:xfrm>
            <a:custGeom>
              <a:rect b="b" l="l" r="r" t="t"/>
              <a:pathLst>
                <a:path extrusionOk="0" h="332" w="333">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50"/>
            <p:cNvSpPr/>
            <p:nvPr/>
          </p:nvSpPr>
          <p:spPr>
            <a:xfrm>
              <a:off x="2691150" y="4298900"/>
              <a:ext cx="8325" cy="8300"/>
            </a:xfrm>
            <a:custGeom>
              <a:rect b="b" l="l" r="r" t="t"/>
              <a:pathLst>
                <a:path extrusionOk="0" h="332" w="333">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50"/>
            <p:cNvSpPr/>
            <p:nvPr/>
          </p:nvSpPr>
          <p:spPr>
            <a:xfrm>
              <a:off x="2709175" y="4298900"/>
              <a:ext cx="8325" cy="8300"/>
            </a:xfrm>
            <a:custGeom>
              <a:rect b="b" l="l" r="r" t="t"/>
              <a:pathLst>
                <a:path extrusionOk="0" h="332" w="333">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50"/>
            <p:cNvSpPr/>
            <p:nvPr/>
          </p:nvSpPr>
          <p:spPr>
            <a:xfrm>
              <a:off x="2727025" y="4298900"/>
              <a:ext cx="8325" cy="8300"/>
            </a:xfrm>
            <a:custGeom>
              <a:rect b="b" l="l" r="r" t="t"/>
              <a:pathLst>
                <a:path extrusionOk="0" h="332" w="333">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50"/>
            <p:cNvSpPr/>
            <p:nvPr/>
          </p:nvSpPr>
          <p:spPr>
            <a:xfrm>
              <a:off x="2745075" y="4298900"/>
              <a:ext cx="8300" cy="8300"/>
            </a:xfrm>
            <a:custGeom>
              <a:rect b="b" l="l" r="r" t="t"/>
              <a:pathLst>
                <a:path extrusionOk="0" h="332" w="332">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50"/>
            <p:cNvSpPr/>
            <p:nvPr/>
          </p:nvSpPr>
          <p:spPr>
            <a:xfrm>
              <a:off x="2762925" y="4298900"/>
              <a:ext cx="8300" cy="8300"/>
            </a:xfrm>
            <a:custGeom>
              <a:rect b="b" l="l" r="r" t="t"/>
              <a:pathLst>
                <a:path extrusionOk="0" h="332" w="332">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50"/>
            <p:cNvSpPr/>
            <p:nvPr/>
          </p:nvSpPr>
          <p:spPr>
            <a:xfrm>
              <a:off x="2816650" y="4298900"/>
              <a:ext cx="8325" cy="8300"/>
            </a:xfrm>
            <a:custGeom>
              <a:rect b="b" l="l" r="r" t="t"/>
              <a:pathLst>
                <a:path extrusionOk="0" h="332" w="333">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50"/>
            <p:cNvSpPr/>
            <p:nvPr/>
          </p:nvSpPr>
          <p:spPr>
            <a:xfrm>
              <a:off x="2834675" y="4298900"/>
              <a:ext cx="8325" cy="8300"/>
            </a:xfrm>
            <a:custGeom>
              <a:rect b="b" l="l" r="r" t="t"/>
              <a:pathLst>
                <a:path extrusionOk="0" h="332" w="333">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50"/>
            <p:cNvSpPr/>
            <p:nvPr/>
          </p:nvSpPr>
          <p:spPr>
            <a:xfrm>
              <a:off x="2852525" y="4298900"/>
              <a:ext cx="8325" cy="8300"/>
            </a:xfrm>
            <a:custGeom>
              <a:rect b="b" l="l" r="r" t="t"/>
              <a:pathLst>
                <a:path extrusionOk="0" h="332" w="333">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50"/>
            <p:cNvSpPr/>
            <p:nvPr/>
          </p:nvSpPr>
          <p:spPr>
            <a:xfrm>
              <a:off x="2870375" y="4298900"/>
              <a:ext cx="8325" cy="8300"/>
            </a:xfrm>
            <a:custGeom>
              <a:rect b="b" l="l" r="r" t="t"/>
              <a:pathLst>
                <a:path extrusionOk="0" h="332" w="333">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50"/>
            <p:cNvSpPr/>
            <p:nvPr/>
          </p:nvSpPr>
          <p:spPr>
            <a:xfrm>
              <a:off x="2906250" y="4298900"/>
              <a:ext cx="8325" cy="8300"/>
            </a:xfrm>
            <a:custGeom>
              <a:rect b="b" l="l" r="r" t="t"/>
              <a:pathLst>
                <a:path extrusionOk="0" h="332" w="333">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50"/>
            <p:cNvSpPr/>
            <p:nvPr/>
          </p:nvSpPr>
          <p:spPr>
            <a:xfrm>
              <a:off x="2924300" y="4298900"/>
              <a:ext cx="8300" cy="8300"/>
            </a:xfrm>
            <a:custGeom>
              <a:rect b="b" l="l" r="r" t="t"/>
              <a:pathLst>
                <a:path extrusionOk="0" h="332" w="332">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50"/>
            <p:cNvSpPr/>
            <p:nvPr/>
          </p:nvSpPr>
          <p:spPr>
            <a:xfrm>
              <a:off x="3049600" y="4298900"/>
              <a:ext cx="8325" cy="8300"/>
            </a:xfrm>
            <a:custGeom>
              <a:rect b="b" l="l" r="r" t="t"/>
              <a:pathLst>
                <a:path extrusionOk="0" h="332" w="333">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50"/>
            <p:cNvSpPr/>
            <p:nvPr/>
          </p:nvSpPr>
          <p:spPr>
            <a:xfrm>
              <a:off x="3085500" y="4298900"/>
              <a:ext cx="8300" cy="8300"/>
            </a:xfrm>
            <a:custGeom>
              <a:rect b="b" l="l" r="r" t="t"/>
              <a:pathLst>
                <a:path extrusionOk="0" h="332" w="332">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50"/>
            <p:cNvSpPr/>
            <p:nvPr/>
          </p:nvSpPr>
          <p:spPr>
            <a:xfrm>
              <a:off x="3103525" y="4298900"/>
              <a:ext cx="8325" cy="8300"/>
            </a:xfrm>
            <a:custGeom>
              <a:rect b="b" l="l" r="r" t="t"/>
              <a:pathLst>
                <a:path extrusionOk="0" h="332" w="333">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50"/>
            <p:cNvSpPr/>
            <p:nvPr/>
          </p:nvSpPr>
          <p:spPr>
            <a:xfrm>
              <a:off x="3139225" y="4298900"/>
              <a:ext cx="8325" cy="8300"/>
            </a:xfrm>
            <a:custGeom>
              <a:rect b="b" l="l" r="r" t="t"/>
              <a:pathLst>
                <a:path extrusionOk="0" h="332" w="333">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50"/>
            <p:cNvSpPr/>
            <p:nvPr/>
          </p:nvSpPr>
          <p:spPr>
            <a:xfrm>
              <a:off x="3157250" y="4298900"/>
              <a:ext cx="8325" cy="8300"/>
            </a:xfrm>
            <a:custGeom>
              <a:rect b="b" l="l" r="r" t="t"/>
              <a:pathLst>
                <a:path extrusionOk="0" h="332" w="333">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50"/>
            <p:cNvSpPr/>
            <p:nvPr/>
          </p:nvSpPr>
          <p:spPr>
            <a:xfrm>
              <a:off x="3175100" y="4298900"/>
              <a:ext cx="8325" cy="8300"/>
            </a:xfrm>
            <a:custGeom>
              <a:rect b="b" l="l" r="r" t="t"/>
              <a:pathLst>
                <a:path extrusionOk="0" h="332" w="333">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50"/>
            <p:cNvSpPr/>
            <p:nvPr/>
          </p:nvSpPr>
          <p:spPr>
            <a:xfrm>
              <a:off x="3193125" y="4298900"/>
              <a:ext cx="8325" cy="8300"/>
            </a:xfrm>
            <a:custGeom>
              <a:rect b="b" l="l" r="r" t="t"/>
              <a:pathLst>
                <a:path extrusionOk="0" h="332" w="333">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50"/>
            <p:cNvSpPr/>
            <p:nvPr/>
          </p:nvSpPr>
          <p:spPr>
            <a:xfrm>
              <a:off x="3210975" y="4298900"/>
              <a:ext cx="8325" cy="8300"/>
            </a:xfrm>
            <a:custGeom>
              <a:rect b="b" l="l" r="r" t="t"/>
              <a:pathLst>
                <a:path extrusionOk="0" h="332" w="333">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50"/>
            <p:cNvSpPr/>
            <p:nvPr/>
          </p:nvSpPr>
          <p:spPr>
            <a:xfrm>
              <a:off x="3228825" y="4298900"/>
              <a:ext cx="8325" cy="8300"/>
            </a:xfrm>
            <a:custGeom>
              <a:rect b="b" l="l" r="r" t="t"/>
              <a:pathLst>
                <a:path extrusionOk="0" h="332" w="333">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50"/>
            <p:cNvSpPr/>
            <p:nvPr/>
          </p:nvSpPr>
          <p:spPr>
            <a:xfrm>
              <a:off x="3246875" y="4298900"/>
              <a:ext cx="8300" cy="8300"/>
            </a:xfrm>
            <a:custGeom>
              <a:rect b="b" l="l" r="r" t="t"/>
              <a:pathLst>
                <a:path extrusionOk="0" h="332" w="332">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50"/>
            <p:cNvSpPr/>
            <p:nvPr/>
          </p:nvSpPr>
          <p:spPr>
            <a:xfrm>
              <a:off x="3264725" y="4298900"/>
              <a:ext cx="8300" cy="8300"/>
            </a:xfrm>
            <a:custGeom>
              <a:rect b="b" l="l" r="r" t="t"/>
              <a:pathLst>
                <a:path extrusionOk="0" h="332" w="332">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50"/>
            <p:cNvSpPr/>
            <p:nvPr/>
          </p:nvSpPr>
          <p:spPr>
            <a:xfrm>
              <a:off x="3282750" y="4298900"/>
              <a:ext cx="8325" cy="8300"/>
            </a:xfrm>
            <a:custGeom>
              <a:rect b="b" l="l" r="r" t="t"/>
              <a:pathLst>
                <a:path extrusionOk="0" h="332" w="333">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50"/>
            <p:cNvSpPr/>
            <p:nvPr/>
          </p:nvSpPr>
          <p:spPr>
            <a:xfrm>
              <a:off x="3300600" y="4298900"/>
              <a:ext cx="8325" cy="8300"/>
            </a:xfrm>
            <a:custGeom>
              <a:rect b="b" l="l" r="r" t="t"/>
              <a:pathLst>
                <a:path extrusionOk="0" h="332" w="333">
                  <a:moveTo>
                    <a:pt x="166" y="0"/>
                  </a:moveTo>
                  <a:cubicBezTo>
                    <a:pt x="73" y="0"/>
                    <a:pt x="0" y="72"/>
                    <a:pt x="0" y="166"/>
                  </a:cubicBezTo>
                  <a:cubicBezTo>
                    <a:pt x="0"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50"/>
            <p:cNvSpPr/>
            <p:nvPr/>
          </p:nvSpPr>
          <p:spPr>
            <a:xfrm>
              <a:off x="3318450" y="4298900"/>
              <a:ext cx="8325" cy="8300"/>
            </a:xfrm>
            <a:custGeom>
              <a:rect b="b" l="l" r="r" t="t"/>
              <a:pathLst>
                <a:path extrusionOk="0" h="332" w="333">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50"/>
            <p:cNvSpPr/>
            <p:nvPr/>
          </p:nvSpPr>
          <p:spPr>
            <a:xfrm>
              <a:off x="3336475" y="4298900"/>
              <a:ext cx="8325" cy="8300"/>
            </a:xfrm>
            <a:custGeom>
              <a:rect b="b" l="l" r="r" t="t"/>
              <a:pathLst>
                <a:path extrusionOk="0" h="332" w="333">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50"/>
            <p:cNvSpPr/>
            <p:nvPr/>
          </p:nvSpPr>
          <p:spPr>
            <a:xfrm>
              <a:off x="3354325" y="4298900"/>
              <a:ext cx="8325" cy="8300"/>
            </a:xfrm>
            <a:custGeom>
              <a:rect b="b" l="l" r="r" t="t"/>
              <a:pathLst>
                <a:path extrusionOk="0" h="332" w="333">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50"/>
            <p:cNvSpPr/>
            <p:nvPr/>
          </p:nvSpPr>
          <p:spPr>
            <a:xfrm>
              <a:off x="3372375" y="4298900"/>
              <a:ext cx="8300" cy="8300"/>
            </a:xfrm>
            <a:custGeom>
              <a:rect b="b" l="l" r="r" t="t"/>
              <a:pathLst>
                <a:path extrusionOk="0" h="332" w="332">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50"/>
            <p:cNvSpPr/>
            <p:nvPr/>
          </p:nvSpPr>
          <p:spPr>
            <a:xfrm>
              <a:off x="3390225" y="4298900"/>
              <a:ext cx="8300" cy="8300"/>
            </a:xfrm>
            <a:custGeom>
              <a:rect b="b" l="l" r="r" t="t"/>
              <a:pathLst>
                <a:path extrusionOk="0" h="332" w="332">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50"/>
            <p:cNvSpPr/>
            <p:nvPr/>
          </p:nvSpPr>
          <p:spPr>
            <a:xfrm>
              <a:off x="3408075" y="4298900"/>
              <a:ext cx="8300" cy="8300"/>
            </a:xfrm>
            <a:custGeom>
              <a:rect b="b" l="l" r="r" t="t"/>
              <a:pathLst>
                <a:path extrusionOk="0" h="332" w="332">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50"/>
            <p:cNvSpPr/>
            <p:nvPr/>
          </p:nvSpPr>
          <p:spPr>
            <a:xfrm>
              <a:off x="3426100" y="4298900"/>
              <a:ext cx="8325" cy="8300"/>
            </a:xfrm>
            <a:custGeom>
              <a:rect b="b" l="l" r="r" t="t"/>
              <a:pathLst>
                <a:path extrusionOk="0" h="332" w="333">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50"/>
            <p:cNvSpPr/>
            <p:nvPr/>
          </p:nvSpPr>
          <p:spPr>
            <a:xfrm>
              <a:off x="3443950" y="4298900"/>
              <a:ext cx="8325" cy="8300"/>
            </a:xfrm>
            <a:custGeom>
              <a:rect b="b" l="l" r="r" t="t"/>
              <a:pathLst>
                <a:path extrusionOk="0" h="332" w="333">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50"/>
            <p:cNvSpPr/>
            <p:nvPr/>
          </p:nvSpPr>
          <p:spPr>
            <a:xfrm>
              <a:off x="3461975" y="4298900"/>
              <a:ext cx="8325" cy="8300"/>
            </a:xfrm>
            <a:custGeom>
              <a:rect b="b" l="l" r="r" t="t"/>
              <a:pathLst>
                <a:path extrusionOk="0" h="332" w="333">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50"/>
            <p:cNvSpPr/>
            <p:nvPr/>
          </p:nvSpPr>
          <p:spPr>
            <a:xfrm>
              <a:off x="3479825" y="4298900"/>
              <a:ext cx="8325" cy="8300"/>
            </a:xfrm>
            <a:custGeom>
              <a:rect b="b" l="l" r="r" t="t"/>
              <a:pathLst>
                <a:path extrusionOk="0" h="332" w="333">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50"/>
            <p:cNvSpPr/>
            <p:nvPr/>
          </p:nvSpPr>
          <p:spPr>
            <a:xfrm>
              <a:off x="3497675" y="4298900"/>
              <a:ext cx="8325" cy="8300"/>
            </a:xfrm>
            <a:custGeom>
              <a:rect b="b" l="l" r="r" t="t"/>
              <a:pathLst>
                <a:path extrusionOk="0" h="332" w="333">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50"/>
            <p:cNvSpPr/>
            <p:nvPr/>
          </p:nvSpPr>
          <p:spPr>
            <a:xfrm>
              <a:off x="3515700" y="4298900"/>
              <a:ext cx="8325" cy="8300"/>
            </a:xfrm>
            <a:custGeom>
              <a:rect b="b" l="l" r="r" t="t"/>
              <a:pathLst>
                <a:path extrusionOk="0" h="332" w="333">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50"/>
            <p:cNvSpPr/>
            <p:nvPr/>
          </p:nvSpPr>
          <p:spPr>
            <a:xfrm>
              <a:off x="3533550" y="4298900"/>
              <a:ext cx="8325" cy="8300"/>
            </a:xfrm>
            <a:custGeom>
              <a:rect b="b" l="l" r="r" t="t"/>
              <a:pathLst>
                <a:path extrusionOk="0" h="332" w="333">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50"/>
            <p:cNvSpPr/>
            <p:nvPr/>
          </p:nvSpPr>
          <p:spPr>
            <a:xfrm>
              <a:off x="3551600" y="4298900"/>
              <a:ext cx="8300" cy="8300"/>
            </a:xfrm>
            <a:custGeom>
              <a:rect b="b" l="l" r="r" t="t"/>
              <a:pathLst>
                <a:path extrusionOk="0" h="332" w="332">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50"/>
            <p:cNvSpPr/>
            <p:nvPr/>
          </p:nvSpPr>
          <p:spPr>
            <a:xfrm>
              <a:off x="3569450" y="4298900"/>
              <a:ext cx="8300" cy="8300"/>
            </a:xfrm>
            <a:custGeom>
              <a:rect b="b" l="l" r="r" t="t"/>
              <a:pathLst>
                <a:path extrusionOk="0" h="332" w="332">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50"/>
            <p:cNvSpPr/>
            <p:nvPr/>
          </p:nvSpPr>
          <p:spPr>
            <a:xfrm>
              <a:off x="3587300" y="4298900"/>
              <a:ext cx="8300" cy="8300"/>
            </a:xfrm>
            <a:custGeom>
              <a:rect b="b" l="l" r="r" t="t"/>
              <a:pathLst>
                <a:path extrusionOk="0" h="332" w="332">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50"/>
            <p:cNvSpPr/>
            <p:nvPr/>
          </p:nvSpPr>
          <p:spPr>
            <a:xfrm>
              <a:off x="3605325" y="4298900"/>
              <a:ext cx="8325" cy="8300"/>
            </a:xfrm>
            <a:custGeom>
              <a:rect b="b" l="l" r="r" t="t"/>
              <a:pathLst>
                <a:path extrusionOk="0" h="332" w="333">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50"/>
            <p:cNvSpPr/>
            <p:nvPr/>
          </p:nvSpPr>
          <p:spPr>
            <a:xfrm>
              <a:off x="2547800" y="4316925"/>
              <a:ext cx="8325" cy="8325"/>
            </a:xfrm>
            <a:custGeom>
              <a:rect b="b" l="l" r="r" t="t"/>
              <a:pathLst>
                <a:path extrusionOk="0" h="333" w="333">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50"/>
            <p:cNvSpPr/>
            <p:nvPr/>
          </p:nvSpPr>
          <p:spPr>
            <a:xfrm>
              <a:off x="2565825" y="4316925"/>
              <a:ext cx="8325" cy="8325"/>
            </a:xfrm>
            <a:custGeom>
              <a:rect b="b" l="l" r="r" t="t"/>
              <a:pathLst>
                <a:path extrusionOk="0" h="333" w="333">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50"/>
            <p:cNvSpPr/>
            <p:nvPr/>
          </p:nvSpPr>
          <p:spPr>
            <a:xfrm>
              <a:off x="2583675" y="4316925"/>
              <a:ext cx="8325" cy="8325"/>
            </a:xfrm>
            <a:custGeom>
              <a:rect b="b" l="l" r="r" t="t"/>
              <a:pathLst>
                <a:path extrusionOk="0" h="333" w="333">
                  <a:moveTo>
                    <a:pt x="167" y="0"/>
                  </a:moveTo>
                  <a:cubicBezTo>
                    <a:pt x="73" y="0"/>
                    <a:pt x="1" y="73"/>
                    <a:pt x="1" y="166"/>
                  </a:cubicBezTo>
                  <a:cubicBezTo>
                    <a:pt x="1" y="253"/>
                    <a:pt x="73" y="332"/>
                    <a:pt x="167" y="332"/>
                  </a:cubicBezTo>
                  <a:cubicBezTo>
                    <a:pt x="261" y="332"/>
                    <a:pt x="333" y="253"/>
                    <a:pt x="333" y="166"/>
                  </a:cubicBezTo>
                  <a:cubicBezTo>
                    <a:pt x="333" y="73"/>
                    <a:pt x="261"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50"/>
            <p:cNvSpPr/>
            <p:nvPr/>
          </p:nvSpPr>
          <p:spPr>
            <a:xfrm>
              <a:off x="2601550" y="4316925"/>
              <a:ext cx="8300" cy="8325"/>
            </a:xfrm>
            <a:custGeom>
              <a:rect b="b" l="l" r="r" t="t"/>
              <a:pathLst>
                <a:path extrusionOk="0" h="333" w="332">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50"/>
            <p:cNvSpPr/>
            <p:nvPr/>
          </p:nvSpPr>
          <p:spPr>
            <a:xfrm>
              <a:off x="2637425" y="4316925"/>
              <a:ext cx="8325" cy="8325"/>
            </a:xfrm>
            <a:custGeom>
              <a:rect b="b" l="l" r="r" t="t"/>
              <a:pathLst>
                <a:path extrusionOk="0" h="333" w="333">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50"/>
            <p:cNvSpPr/>
            <p:nvPr/>
          </p:nvSpPr>
          <p:spPr>
            <a:xfrm>
              <a:off x="2655450" y="4316925"/>
              <a:ext cx="8325" cy="8325"/>
            </a:xfrm>
            <a:custGeom>
              <a:rect b="b" l="l" r="r" t="t"/>
              <a:pathLst>
                <a:path extrusionOk="0" h="333" w="333">
                  <a:moveTo>
                    <a:pt x="166" y="0"/>
                  </a:moveTo>
                  <a:cubicBezTo>
                    <a:pt x="73" y="0"/>
                    <a:pt x="1" y="73"/>
                    <a:pt x="1" y="166"/>
                  </a:cubicBezTo>
                  <a:cubicBezTo>
                    <a:pt x="1" y="253"/>
                    <a:pt x="73" y="332"/>
                    <a:pt x="166" y="332"/>
                  </a:cubicBezTo>
                  <a:cubicBezTo>
                    <a:pt x="253" y="332"/>
                    <a:pt x="332" y="253"/>
                    <a:pt x="332" y="166"/>
                  </a:cubicBezTo>
                  <a:cubicBezTo>
                    <a:pt x="332" y="73"/>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50"/>
            <p:cNvSpPr/>
            <p:nvPr/>
          </p:nvSpPr>
          <p:spPr>
            <a:xfrm>
              <a:off x="2673300" y="4316925"/>
              <a:ext cx="8325" cy="8325"/>
            </a:xfrm>
            <a:custGeom>
              <a:rect b="b" l="l" r="r" t="t"/>
              <a:pathLst>
                <a:path extrusionOk="0" h="333" w="333">
                  <a:moveTo>
                    <a:pt x="166" y="0"/>
                  </a:moveTo>
                  <a:cubicBezTo>
                    <a:pt x="73" y="0"/>
                    <a:pt x="1" y="73"/>
                    <a:pt x="1" y="166"/>
                  </a:cubicBezTo>
                  <a:cubicBezTo>
                    <a:pt x="1" y="253"/>
                    <a:pt x="73" y="332"/>
                    <a:pt x="166" y="332"/>
                  </a:cubicBezTo>
                  <a:cubicBezTo>
                    <a:pt x="260" y="332"/>
                    <a:pt x="332" y="253"/>
                    <a:pt x="332" y="166"/>
                  </a:cubicBezTo>
                  <a:cubicBezTo>
                    <a:pt x="332" y="73"/>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50"/>
            <p:cNvSpPr/>
            <p:nvPr/>
          </p:nvSpPr>
          <p:spPr>
            <a:xfrm>
              <a:off x="2691150" y="4316925"/>
              <a:ext cx="8325" cy="8325"/>
            </a:xfrm>
            <a:custGeom>
              <a:rect b="b" l="l" r="r" t="t"/>
              <a:pathLst>
                <a:path extrusionOk="0" h="333" w="333">
                  <a:moveTo>
                    <a:pt x="166" y="0"/>
                  </a:moveTo>
                  <a:cubicBezTo>
                    <a:pt x="80" y="0"/>
                    <a:pt x="1" y="73"/>
                    <a:pt x="1" y="166"/>
                  </a:cubicBezTo>
                  <a:cubicBezTo>
                    <a:pt x="1"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50"/>
            <p:cNvSpPr/>
            <p:nvPr/>
          </p:nvSpPr>
          <p:spPr>
            <a:xfrm>
              <a:off x="2709175" y="4316925"/>
              <a:ext cx="8325" cy="8325"/>
            </a:xfrm>
            <a:custGeom>
              <a:rect b="b" l="l" r="r" t="t"/>
              <a:pathLst>
                <a:path extrusionOk="0" h="333" w="333">
                  <a:moveTo>
                    <a:pt x="167" y="0"/>
                  </a:moveTo>
                  <a:cubicBezTo>
                    <a:pt x="73" y="0"/>
                    <a:pt x="1" y="73"/>
                    <a:pt x="1" y="166"/>
                  </a:cubicBezTo>
                  <a:cubicBezTo>
                    <a:pt x="1" y="253"/>
                    <a:pt x="73" y="332"/>
                    <a:pt x="167" y="332"/>
                  </a:cubicBezTo>
                  <a:cubicBezTo>
                    <a:pt x="260" y="332"/>
                    <a:pt x="333" y="253"/>
                    <a:pt x="333" y="166"/>
                  </a:cubicBezTo>
                  <a:cubicBezTo>
                    <a:pt x="333" y="73"/>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50"/>
            <p:cNvSpPr/>
            <p:nvPr/>
          </p:nvSpPr>
          <p:spPr>
            <a:xfrm>
              <a:off x="2727025" y="4316925"/>
              <a:ext cx="8325" cy="8325"/>
            </a:xfrm>
            <a:custGeom>
              <a:rect b="b" l="l" r="r" t="t"/>
              <a:pathLst>
                <a:path extrusionOk="0" h="333" w="333">
                  <a:moveTo>
                    <a:pt x="167" y="0"/>
                  </a:moveTo>
                  <a:cubicBezTo>
                    <a:pt x="80" y="0"/>
                    <a:pt x="1" y="73"/>
                    <a:pt x="1" y="166"/>
                  </a:cubicBezTo>
                  <a:cubicBezTo>
                    <a:pt x="1" y="253"/>
                    <a:pt x="80" y="332"/>
                    <a:pt x="167" y="332"/>
                  </a:cubicBezTo>
                  <a:cubicBezTo>
                    <a:pt x="260" y="332"/>
                    <a:pt x="333" y="253"/>
                    <a:pt x="333" y="166"/>
                  </a:cubicBezTo>
                  <a:cubicBezTo>
                    <a:pt x="333" y="73"/>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50"/>
            <p:cNvSpPr/>
            <p:nvPr/>
          </p:nvSpPr>
          <p:spPr>
            <a:xfrm>
              <a:off x="2745075" y="4316925"/>
              <a:ext cx="8300" cy="8325"/>
            </a:xfrm>
            <a:custGeom>
              <a:rect b="b" l="l" r="r" t="t"/>
              <a:pathLst>
                <a:path extrusionOk="0" h="333" w="332">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50"/>
            <p:cNvSpPr/>
            <p:nvPr/>
          </p:nvSpPr>
          <p:spPr>
            <a:xfrm>
              <a:off x="2762925" y="4316925"/>
              <a:ext cx="8300" cy="8325"/>
            </a:xfrm>
            <a:custGeom>
              <a:rect b="b" l="l" r="r" t="t"/>
              <a:pathLst>
                <a:path extrusionOk="0" h="333" w="332">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50"/>
            <p:cNvSpPr/>
            <p:nvPr/>
          </p:nvSpPr>
          <p:spPr>
            <a:xfrm>
              <a:off x="2816650" y="4316925"/>
              <a:ext cx="8325" cy="8325"/>
            </a:xfrm>
            <a:custGeom>
              <a:rect b="b" l="l" r="r" t="t"/>
              <a:pathLst>
                <a:path extrusionOk="0" h="333" w="333">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50"/>
            <p:cNvSpPr/>
            <p:nvPr/>
          </p:nvSpPr>
          <p:spPr>
            <a:xfrm>
              <a:off x="2834675" y="4316925"/>
              <a:ext cx="8325" cy="8325"/>
            </a:xfrm>
            <a:custGeom>
              <a:rect b="b" l="l" r="r" t="t"/>
              <a:pathLst>
                <a:path extrusionOk="0" h="333" w="333">
                  <a:moveTo>
                    <a:pt x="167" y="0"/>
                  </a:moveTo>
                  <a:cubicBezTo>
                    <a:pt x="73" y="0"/>
                    <a:pt x="1" y="73"/>
                    <a:pt x="1" y="166"/>
                  </a:cubicBezTo>
                  <a:cubicBezTo>
                    <a:pt x="1" y="253"/>
                    <a:pt x="73" y="332"/>
                    <a:pt x="167" y="332"/>
                  </a:cubicBezTo>
                  <a:cubicBezTo>
                    <a:pt x="253" y="332"/>
                    <a:pt x="332" y="253"/>
                    <a:pt x="332" y="166"/>
                  </a:cubicBezTo>
                  <a:cubicBezTo>
                    <a:pt x="332" y="73"/>
                    <a:pt x="253"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50"/>
            <p:cNvSpPr/>
            <p:nvPr/>
          </p:nvSpPr>
          <p:spPr>
            <a:xfrm>
              <a:off x="2852525" y="4316925"/>
              <a:ext cx="8325" cy="8325"/>
            </a:xfrm>
            <a:custGeom>
              <a:rect b="b" l="l" r="r" t="t"/>
              <a:pathLst>
                <a:path extrusionOk="0" h="333" w="333">
                  <a:moveTo>
                    <a:pt x="167" y="0"/>
                  </a:moveTo>
                  <a:cubicBezTo>
                    <a:pt x="73" y="0"/>
                    <a:pt x="1" y="73"/>
                    <a:pt x="1" y="166"/>
                  </a:cubicBezTo>
                  <a:cubicBezTo>
                    <a:pt x="1" y="253"/>
                    <a:pt x="73" y="332"/>
                    <a:pt x="167" y="332"/>
                  </a:cubicBezTo>
                  <a:cubicBezTo>
                    <a:pt x="260" y="332"/>
                    <a:pt x="332" y="253"/>
                    <a:pt x="332" y="166"/>
                  </a:cubicBezTo>
                  <a:cubicBezTo>
                    <a:pt x="332" y="73"/>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50"/>
            <p:cNvSpPr/>
            <p:nvPr/>
          </p:nvSpPr>
          <p:spPr>
            <a:xfrm>
              <a:off x="2870375" y="4316925"/>
              <a:ext cx="8325" cy="8325"/>
            </a:xfrm>
            <a:custGeom>
              <a:rect b="b" l="l" r="r" t="t"/>
              <a:pathLst>
                <a:path extrusionOk="0" h="333" w="333">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50"/>
            <p:cNvSpPr/>
            <p:nvPr/>
          </p:nvSpPr>
          <p:spPr>
            <a:xfrm>
              <a:off x="3049600" y="4316925"/>
              <a:ext cx="8325" cy="8325"/>
            </a:xfrm>
            <a:custGeom>
              <a:rect b="b" l="l" r="r" t="t"/>
              <a:pathLst>
                <a:path extrusionOk="0" h="333" w="333">
                  <a:moveTo>
                    <a:pt x="167" y="0"/>
                  </a:moveTo>
                  <a:cubicBezTo>
                    <a:pt x="80" y="0"/>
                    <a:pt x="1" y="73"/>
                    <a:pt x="1" y="166"/>
                  </a:cubicBezTo>
                  <a:cubicBezTo>
                    <a:pt x="1" y="253"/>
                    <a:pt x="80" y="332"/>
                    <a:pt x="167" y="332"/>
                  </a:cubicBezTo>
                  <a:cubicBezTo>
                    <a:pt x="260" y="332"/>
                    <a:pt x="333" y="253"/>
                    <a:pt x="333" y="166"/>
                  </a:cubicBezTo>
                  <a:cubicBezTo>
                    <a:pt x="333" y="73"/>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50"/>
            <p:cNvSpPr/>
            <p:nvPr/>
          </p:nvSpPr>
          <p:spPr>
            <a:xfrm>
              <a:off x="3085500" y="4316925"/>
              <a:ext cx="8300" cy="8325"/>
            </a:xfrm>
            <a:custGeom>
              <a:rect b="b" l="l" r="r" t="t"/>
              <a:pathLst>
                <a:path extrusionOk="0" h="333" w="332">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50"/>
            <p:cNvSpPr/>
            <p:nvPr/>
          </p:nvSpPr>
          <p:spPr>
            <a:xfrm>
              <a:off x="3103525" y="4316925"/>
              <a:ext cx="8325" cy="8325"/>
            </a:xfrm>
            <a:custGeom>
              <a:rect b="b" l="l" r="r" t="t"/>
              <a:pathLst>
                <a:path extrusionOk="0" h="333" w="333">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50"/>
            <p:cNvSpPr/>
            <p:nvPr/>
          </p:nvSpPr>
          <p:spPr>
            <a:xfrm>
              <a:off x="3139225" y="4316925"/>
              <a:ext cx="8325" cy="8325"/>
            </a:xfrm>
            <a:custGeom>
              <a:rect b="b" l="l" r="r" t="t"/>
              <a:pathLst>
                <a:path extrusionOk="0" h="333" w="333">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50"/>
            <p:cNvSpPr/>
            <p:nvPr/>
          </p:nvSpPr>
          <p:spPr>
            <a:xfrm>
              <a:off x="3157250" y="4316925"/>
              <a:ext cx="8325" cy="8325"/>
            </a:xfrm>
            <a:custGeom>
              <a:rect b="b" l="l" r="r" t="t"/>
              <a:pathLst>
                <a:path extrusionOk="0" h="333" w="333">
                  <a:moveTo>
                    <a:pt x="167" y="0"/>
                  </a:moveTo>
                  <a:cubicBezTo>
                    <a:pt x="73" y="0"/>
                    <a:pt x="1" y="73"/>
                    <a:pt x="1" y="166"/>
                  </a:cubicBezTo>
                  <a:cubicBezTo>
                    <a:pt x="1" y="253"/>
                    <a:pt x="73" y="332"/>
                    <a:pt x="167" y="332"/>
                  </a:cubicBezTo>
                  <a:cubicBezTo>
                    <a:pt x="253" y="332"/>
                    <a:pt x="332" y="253"/>
                    <a:pt x="332" y="166"/>
                  </a:cubicBezTo>
                  <a:cubicBezTo>
                    <a:pt x="332" y="73"/>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50"/>
            <p:cNvSpPr/>
            <p:nvPr/>
          </p:nvSpPr>
          <p:spPr>
            <a:xfrm>
              <a:off x="3175100" y="4316925"/>
              <a:ext cx="8325" cy="8325"/>
            </a:xfrm>
            <a:custGeom>
              <a:rect b="b" l="l" r="r" t="t"/>
              <a:pathLst>
                <a:path extrusionOk="0" h="333" w="333">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50"/>
            <p:cNvSpPr/>
            <p:nvPr/>
          </p:nvSpPr>
          <p:spPr>
            <a:xfrm>
              <a:off x="3193125" y="4316925"/>
              <a:ext cx="8325" cy="8325"/>
            </a:xfrm>
            <a:custGeom>
              <a:rect b="b" l="l" r="r" t="t"/>
              <a:pathLst>
                <a:path extrusionOk="0" h="333" w="333">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50"/>
            <p:cNvSpPr/>
            <p:nvPr/>
          </p:nvSpPr>
          <p:spPr>
            <a:xfrm>
              <a:off x="3210975" y="4316925"/>
              <a:ext cx="8325" cy="8325"/>
            </a:xfrm>
            <a:custGeom>
              <a:rect b="b" l="l" r="r" t="t"/>
              <a:pathLst>
                <a:path extrusionOk="0" h="333" w="333">
                  <a:moveTo>
                    <a:pt x="167" y="0"/>
                  </a:moveTo>
                  <a:cubicBezTo>
                    <a:pt x="73" y="0"/>
                    <a:pt x="1" y="73"/>
                    <a:pt x="1" y="166"/>
                  </a:cubicBezTo>
                  <a:cubicBezTo>
                    <a:pt x="1" y="253"/>
                    <a:pt x="73" y="332"/>
                    <a:pt x="167" y="332"/>
                  </a:cubicBezTo>
                  <a:cubicBezTo>
                    <a:pt x="261" y="332"/>
                    <a:pt x="333" y="253"/>
                    <a:pt x="333" y="166"/>
                  </a:cubicBezTo>
                  <a:cubicBezTo>
                    <a:pt x="333" y="73"/>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50"/>
            <p:cNvSpPr/>
            <p:nvPr/>
          </p:nvSpPr>
          <p:spPr>
            <a:xfrm>
              <a:off x="3228825" y="4316925"/>
              <a:ext cx="8325" cy="8325"/>
            </a:xfrm>
            <a:custGeom>
              <a:rect b="b" l="l" r="r" t="t"/>
              <a:pathLst>
                <a:path extrusionOk="0" h="333" w="333">
                  <a:moveTo>
                    <a:pt x="167" y="0"/>
                  </a:moveTo>
                  <a:cubicBezTo>
                    <a:pt x="80" y="0"/>
                    <a:pt x="1" y="73"/>
                    <a:pt x="1" y="166"/>
                  </a:cubicBezTo>
                  <a:cubicBezTo>
                    <a:pt x="1" y="253"/>
                    <a:pt x="80" y="332"/>
                    <a:pt x="167" y="332"/>
                  </a:cubicBezTo>
                  <a:cubicBezTo>
                    <a:pt x="261" y="332"/>
                    <a:pt x="333" y="253"/>
                    <a:pt x="333" y="166"/>
                  </a:cubicBezTo>
                  <a:cubicBezTo>
                    <a:pt x="333" y="73"/>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50"/>
            <p:cNvSpPr/>
            <p:nvPr/>
          </p:nvSpPr>
          <p:spPr>
            <a:xfrm>
              <a:off x="3246875" y="4316925"/>
              <a:ext cx="8300" cy="8325"/>
            </a:xfrm>
            <a:custGeom>
              <a:rect b="b" l="l" r="r" t="t"/>
              <a:pathLst>
                <a:path extrusionOk="0" h="333" w="332">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50"/>
            <p:cNvSpPr/>
            <p:nvPr/>
          </p:nvSpPr>
          <p:spPr>
            <a:xfrm>
              <a:off x="3264725" y="4316925"/>
              <a:ext cx="8300" cy="8325"/>
            </a:xfrm>
            <a:custGeom>
              <a:rect b="b" l="l" r="r" t="t"/>
              <a:pathLst>
                <a:path extrusionOk="0" h="333" w="332">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50"/>
            <p:cNvSpPr/>
            <p:nvPr/>
          </p:nvSpPr>
          <p:spPr>
            <a:xfrm>
              <a:off x="3282750" y="4316925"/>
              <a:ext cx="8325" cy="8325"/>
            </a:xfrm>
            <a:custGeom>
              <a:rect b="b" l="l" r="r" t="t"/>
              <a:pathLst>
                <a:path extrusionOk="0" h="333" w="333">
                  <a:moveTo>
                    <a:pt x="166" y="0"/>
                  </a:moveTo>
                  <a:cubicBezTo>
                    <a:pt x="73" y="0"/>
                    <a:pt x="0" y="73"/>
                    <a:pt x="0" y="166"/>
                  </a:cubicBezTo>
                  <a:cubicBezTo>
                    <a:pt x="0" y="253"/>
                    <a:pt x="73" y="332"/>
                    <a:pt x="166" y="332"/>
                  </a:cubicBezTo>
                  <a:cubicBezTo>
                    <a:pt x="253" y="332"/>
                    <a:pt x="332" y="253"/>
                    <a:pt x="332" y="166"/>
                  </a:cubicBezTo>
                  <a:cubicBezTo>
                    <a:pt x="332" y="73"/>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50"/>
            <p:cNvSpPr/>
            <p:nvPr/>
          </p:nvSpPr>
          <p:spPr>
            <a:xfrm>
              <a:off x="3300600" y="4316925"/>
              <a:ext cx="8325" cy="8325"/>
            </a:xfrm>
            <a:custGeom>
              <a:rect b="b" l="l" r="r" t="t"/>
              <a:pathLst>
                <a:path extrusionOk="0" h="333" w="333">
                  <a:moveTo>
                    <a:pt x="166" y="0"/>
                  </a:moveTo>
                  <a:cubicBezTo>
                    <a:pt x="73" y="0"/>
                    <a:pt x="0" y="73"/>
                    <a:pt x="0" y="166"/>
                  </a:cubicBezTo>
                  <a:cubicBezTo>
                    <a:pt x="0" y="253"/>
                    <a:pt x="73" y="332"/>
                    <a:pt x="166" y="332"/>
                  </a:cubicBezTo>
                  <a:cubicBezTo>
                    <a:pt x="260" y="332"/>
                    <a:pt x="332" y="253"/>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50"/>
            <p:cNvSpPr/>
            <p:nvPr/>
          </p:nvSpPr>
          <p:spPr>
            <a:xfrm>
              <a:off x="3318450" y="4316925"/>
              <a:ext cx="8325" cy="8325"/>
            </a:xfrm>
            <a:custGeom>
              <a:rect b="b" l="l" r="r" t="t"/>
              <a:pathLst>
                <a:path extrusionOk="0" h="333" w="333">
                  <a:moveTo>
                    <a:pt x="166" y="0"/>
                  </a:moveTo>
                  <a:cubicBezTo>
                    <a:pt x="80" y="0"/>
                    <a:pt x="1" y="73"/>
                    <a:pt x="1" y="166"/>
                  </a:cubicBezTo>
                  <a:cubicBezTo>
                    <a:pt x="1"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50"/>
            <p:cNvSpPr/>
            <p:nvPr/>
          </p:nvSpPr>
          <p:spPr>
            <a:xfrm>
              <a:off x="3336475" y="4316925"/>
              <a:ext cx="8325" cy="8325"/>
            </a:xfrm>
            <a:custGeom>
              <a:rect b="b" l="l" r="r" t="t"/>
              <a:pathLst>
                <a:path extrusionOk="0" h="333" w="333">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50"/>
            <p:cNvSpPr/>
            <p:nvPr/>
          </p:nvSpPr>
          <p:spPr>
            <a:xfrm>
              <a:off x="3354325" y="4316925"/>
              <a:ext cx="8325" cy="8325"/>
            </a:xfrm>
            <a:custGeom>
              <a:rect b="b" l="l" r="r" t="t"/>
              <a:pathLst>
                <a:path extrusionOk="0" h="333" w="333">
                  <a:moveTo>
                    <a:pt x="167" y="0"/>
                  </a:moveTo>
                  <a:cubicBezTo>
                    <a:pt x="73" y="0"/>
                    <a:pt x="1" y="73"/>
                    <a:pt x="1" y="166"/>
                  </a:cubicBezTo>
                  <a:cubicBezTo>
                    <a:pt x="1" y="253"/>
                    <a:pt x="73" y="332"/>
                    <a:pt x="167" y="332"/>
                  </a:cubicBezTo>
                  <a:cubicBezTo>
                    <a:pt x="260" y="332"/>
                    <a:pt x="333" y="253"/>
                    <a:pt x="333" y="166"/>
                  </a:cubicBezTo>
                  <a:cubicBezTo>
                    <a:pt x="333" y="73"/>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50"/>
            <p:cNvSpPr/>
            <p:nvPr/>
          </p:nvSpPr>
          <p:spPr>
            <a:xfrm>
              <a:off x="3372375" y="4316925"/>
              <a:ext cx="8300" cy="8325"/>
            </a:xfrm>
            <a:custGeom>
              <a:rect b="b" l="l" r="r" t="t"/>
              <a:pathLst>
                <a:path extrusionOk="0" h="333" w="332">
                  <a:moveTo>
                    <a:pt x="166" y="0"/>
                  </a:moveTo>
                  <a:cubicBezTo>
                    <a:pt x="72" y="0"/>
                    <a:pt x="0" y="73"/>
                    <a:pt x="0" y="166"/>
                  </a:cubicBezTo>
                  <a:cubicBezTo>
                    <a:pt x="0" y="253"/>
                    <a:pt x="72" y="332"/>
                    <a:pt x="166" y="332"/>
                  </a:cubicBezTo>
                  <a:cubicBezTo>
                    <a:pt x="252" y="332"/>
                    <a:pt x="332" y="253"/>
                    <a:pt x="332" y="166"/>
                  </a:cubicBezTo>
                  <a:cubicBezTo>
                    <a:pt x="332" y="73"/>
                    <a:pt x="252"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50"/>
            <p:cNvSpPr/>
            <p:nvPr/>
          </p:nvSpPr>
          <p:spPr>
            <a:xfrm>
              <a:off x="3390225" y="4316925"/>
              <a:ext cx="8300" cy="8325"/>
            </a:xfrm>
            <a:custGeom>
              <a:rect b="b" l="l" r="r" t="t"/>
              <a:pathLst>
                <a:path extrusionOk="0" h="333" w="332">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50"/>
            <p:cNvSpPr/>
            <p:nvPr/>
          </p:nvSpPr>
          <p:spPr>
            <a:xfrm>
              <a:off x="3408075" y="4316925"/>
              <a:ext cx="8300" cy="8325"/>
            </a:xfrm>
            <a:custGeom>
              <a:rect b="b" l="l" r="r" t="t"/>
              <a:pathLst>
                <a:path extrusionOk="0" h="333" w="332">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50"/>
            <p:cNvSpPr/>
            <p:nvPr/>
          </p:nvSpPr>
          <p:spPr>
            <a:xfrm>
              <a:off x="3426100" y="4316925"/>
              <a:ext cx="8325" cy="8325"/>
            </a:xfrm>
            <a:custGeom>
              <a:rect b="b" l="l" r="r" t="t"/>
              <a:pathLst>
                <a:path extrusionOk="0" h="333" w="333">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50"/>
            <p:cNvSpPr/>
            <p:nvPr/>
          </p:nvSpPr>
          <p:spPr>
            <a:xfrm>
              <a:off x="3443950" y="4316925"/>
              <a:ext cx="8325" cy="8325"/>
            </a:xfrm>
            <a:custGeom>
              <a:rect b="b" l="l" r="r" t="t"/>
              <a:pathLst>
                <a:path extrusionOk="0" h="333" w="333">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50"/>
            <p:cNvSpPr/>
            <p:nvPr/>
          </p:nvSpPr>
          <p:spPr>
            <a:xfrm>
              <a:off x="3461975" y="4316925"/>
              <a:ext cx="8325" cy="8325"/>
            </a:xfrm>
            <a:custGeom>
              <a:rect b="b" l="l" r="r" t="t"/>
              <a:pathLst>
                <a:path extrusionOk="0" h="333" w="333">
                  <a:moveTo>
                    <a:pt x="166" y="0"/>
                  </a:moveTo>
                  <a:cubicBezTo>
                    <a:pt x="73" y="0"/>
                    <a:pt x="1" y="73"/>
                    <a:pt x="1" y="166"/>
                  </a:cubicBezTo>
                  <a:cubicBezTo>
                    <a:pt x="1" y="253"/>
                    <a:pt x="73" y="332"/>
                    <a:pt x="166" y="332"/>
                  </a:cubicBezTo>
                  <a:cubicBezTo>
                    <a:pt x="253" y="332"/>
                    <a:pt x="332" y="253"/>
                    <a:pt x="332" y="166"/>
                  </a:cubicBezTo>
                  <a:cubicBezTo>
                    <a:pt x="332" y="73"/>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50"/>
            <p:cNvSpPr/>
            <p:nvPr/>
          </p:nvSpPr>
          <p:spPr>
            <a:xfrm>
              <a:off x="3479825" y="4316925"/>
              <a:ext cx="8325" cy="8325"/>
            </a:xfrm>
            <a:custGeom>
              <a:rect b="b" l="l" r="r" t="t"/>
              <a:pathLst>
                <a:path extrusionOk="0" h="333" w="333">
                  <a:moveTo>
                    <a:pt x="166" y="0"/>
                  </a:moveTo>
                  <a:cubicBezTo>
                    <a:pt x="73" y="0"/>
                    <a:pt x="1" y="73"/>
                    <a:pt x="1" y="166"/>
                  </a:cubicBezTo>
                  <a:cubicBezTo>
                    <a:pt x="1" y="253"/>
                    <a:pt x="73" y="332"/>
                    <a:pt x="166" y="332"/>
                  </a:cubicBezTo>
                  <a:cubicBezTo>
                    <a:pt x="260" y="332"/>
                    <a:pt x="332" y="253"/>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50"/>
            <p:cNvSpPr/>
            <p:nvPr/>
          </p:nvSpPr>
          <p:spPr>
            <a:xfrm>
              <a:off x="3497675" y="4316925"/>
              <a:ext cx="8325" cy="8325"/>
            </a:xfrm>
            <a:custGeom>
              <a:rect b="b" l="l" r="r" t="t"/>
              <a:pathLst>
                <a:path extrusionOk="0" h="333" w="333">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50"/>
            <p:cNvSpPr/>
            <p:nvPr/>
          </p:nvSpPr>
          <p:spPr>
            <a:xfrm>
              <a:off x="3569450" y="4316925"/>
              <a:ext cx="8300" cy="8325"/>
            </a:xfrm>
            <a:custGeom>
              <a:rect b="b" l="l" r="r" t="t"/>
              <a:pathLst>
                <a:path extrusionOk="0" h="333" w="332">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50"/>
            <p:cNvSpPr/>
            <p:nvPr/>
          </p:nvSpPr>
          <p:spPr>
            <a:xfrm>
              <a:off x="2565825" y="4334775"/>
              <a:ext cx="8325" cy="8325"/>
            </a:xfrm>
            <a:custGeom>
              <a:rect b="b" l="l" r="r" t="t"/>
              <a:pathLst>
                <a:path extrusionOk="0" h="333" w="333">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50"/>
            <p:cNvSpPr/>
            <p:nvPr/>
          </p:nvSpPr>
          <p:spPr>
            <a:xfrm>
              <a:off x="2583675" y="4334775"/>
              <a:ext cx="8325" cy="8325"/>
            </a:xfrm>
            <a:custGeom>
              <a:rect b="b" l="l" r="r" t="t"/>
              <a:pathLst>
                <a:path extrusionOk="0" h="333" w="333">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50"/>
            <p:cNvSpPr/>
            <p:nvPr/>
          </p:nvSpPr>
          <p:spPr>
            <a:xfrm>
              <a:off x="2655450" y="4334775"/>
              <a:ext cx="8325" cy="8325"/>
            </a:xfrm>
            <a:custGeom>
              <a:rect b="b" l="l" r="r" t="t"/>
              <a:pathLst>
                <a:path extrusionOk="0" h="333" w="333">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50"/>
            <p:cNvSpPr/>
            <p:nvPr/>
          </p:nvSpPr>
          <p:spPr>
            <a:xfrm>
              <a:off x="2673300" y="4334775"/>
              <a:ext cx="8325" cy="8325"/>
            </a:xfrm>
            <a:custGeom>
              <a:rect b="b" l="l" r="r" t="t"/>
              <a:pathLst>
                <a:path extrusionOk="0" h="333" w="333">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50"/>
            <p:cNvSpPr/>
            <p:nvPr/>
          </p:nvSpPr>
          <p:spPr>
            <a:xfrm>
              <a:off x="2691150" y="4334775"/>
              <a:ext cx="8325" cy="8325"/>
            </a:xfrm>
            <a:custGeom>
              <a:rect b="b" l="l" r="r" t="t"/>
              <a:pathLst>
                <a:path extrusionOk="0" h="333" w="333">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50"/>
            <p:cNvSpPr/>
            <p:nvPr/>
          </p:nvSpPr>
          <p:spPr>
            <a:xfrm>
              <a:off x="2709175" y="4334775"/>
              <a:ext cx="8325" cy="8325"/>
            </a:xfrm>
            <a:custGeom>
              <a:rect b="b" l="l" r="r" t="t"/>
              <a:pathLst>
                <a:path extrusionOk="0" h="333" w="333">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50"/>
            <p:cNvSpPr/>
            <p:nvPr/>
          </p:nvSpPr>
          <p:spPr>
            <a:xfrm>
              <a:off x="2727025" y="4334775"/>
              <a:ext cx="8325" cy="8325"/>
            </a:xfrm>
            <a:custGeom>
              <a:rect b="b" l="l" r="r" t="t"/>
              <a:pathLst>
                <a:path extrusionOk="0" h="333" w="333">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50"/>
            <p:cNvSpPr/>
            <p:nvPr/>
          </p:nvSpPr>
          <p:spPr>
            <a:xfrm>
              <a:off x="2745075" y="4334775"/>
              <a:ext cx="8300" cy="8325"/>
            </a:xfrm>
            <a:custGeom>
              <a:rect b="b" l="l" r="r" t="t"/>
              <a:pathLst>
                <a:path extrusionOk="0" h="333" w="332">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50"/>
            <p:cNvSpPr/>
            <p:nvPr/>
          </p:nvSpPr>
          <p:spPr>
            <a:xfrm>
              <a:off x="2762925" y="4334775"/>
              <a:ext cx="8300" cy="8325"/>
            </a:xfrm>
            <a:custGeom>
              <a:rect b="b" l="l" r="r" t="t"/>
              <a:pathLst>
                <a:path extrusionOk="0" h="333" w="332">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50"/>
            <p:cNvSpPr/>
            <p:nvPr/>
          </p:nvSpPr>
          <p:spPr>
            <a:xfrm>
              <a:off x="2780775" y="4334775"/>
              <a:ext cx="8300" cy="8325"/>
            </a:xfrm>
            <a:custGeom>
              <a:rect b="b" l="l" r="r" t="t"/>
              <a:pathLst>
                <a:path extrusionOk="0" h="333" w="332">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50"/>
            <p:cNvSpPr/>
            <p:nvPr/>
          </p:nvSpPr>
          <p:spPr>
            <a:xfrm>
              <a:off x="2816650" y="4334775"/>
              <a:ext cx="8325" cy="8325"/>
            </a:xfrm>
            <a:custGeom>
              <a:rect b="b" l="l" r="r" t="t"/>
              <a:pathLst>
                <a:path extrusionOk="0" h="333" w="333">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50"/>
            <p:cNvSpPr/>
            <p:nvPr/>
          </p:nvSpPr>
          <p:spPr>
            <a:xfrm>
              <a:off x="2834675" y="4334775"/>
              <a:ext cx="8325" cy="8325"/>
            </a:xfrm>
            <a:custGeom>
              <a:rect b="b" l="l" r="r" t="t"/>
              <a:pathLst>
                <a:path extrusionOk="0" h="333" w="333">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50"/>
            <p:cNvSpPr/>
            <p:nvPr/>
          </p:nvSpPr>
          <p:spPr>
            <a:xfrm>
              <a:off x="2852525" y="4334775"/>
              <a:ext cx="8325" cy="8325"/>
            </a:xfrm>
            <a:custGeom>
              <a:rect b="b" l="l" r="r" t="t"/>
              <a:pathLst>
                <a:path extrusionOk="0" h="333" w="333">
                  <a:moveTo>
                    <a:pt x="167" y="0"/>
                  </a:moveTo>
                  <a:cubicBezTo>
                    <a:pt x="73" y="0"/>
                    <a:pt x="1" y="80"/>
                    <a:pt x="1" y="166"/>
                  </a:cubicBezTo>
                  <a:cubicBezTo>
                    <a:pt x="1" y="260"/>
                    <a:pt x="73" y="332"/>
                    <a:pt x="167" y="332"/>
                  </a:cubicBezTo>
                  <a:cubicBezTo>
                    <a:pt x="260" y="332"/>
                    <a:pt x="332" y="260"/>
                    <a:pt x="332" y="166"/>
                  </a:cubicBezTo>
                  <a:cubicBezTo>
                    <a:pt x="332" y="80"/>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50"/>
            <p:cNvSpPr/>
            <p:nvPr/>
          </p:nvSpPr>
          <p:spPr>
            <a:xfrm>
              <a:off x="2870375" y="4334775"/>
              <a:ext cx="8325" cy="8325"/>
            </a:xfrm>
            <a:custGeom>
              <a:rect b="b" l="l" r="r" t="t"/>
              <a:pathLst>
                <a:path extrusionOk="0" h="333" w="333">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50"/>
            <p:cNvSpPr/>
            <p:nvPr/>
          </p:nvSpPr>
          <p:spPr>
            <a:xfrm>
              <a:off x="3031750" y="4334775"/>
              <a:ext cx="8325" cy="8325"/>
            </a:xfrm>
            <a:custGeom>
              <a:rect b="b" l="l" r="r" t="t"/>
              <a:pathLst>
                <a:path extrusionOk="0" h="333" w="333">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50"/>
            <p:cNvSpPr/>
            <p:nvPr/>
          </p:nvSpPr>
          <p:spPr>
            <a:xfrm>
              <a:off x="3049600" y="4334775"/>
              <a:ext cx="8325" cy="8325"/>
            </a:xfrm>
            <a:custGeom>
              <a:rect b="b" l="l" r="r" t="t"/>
              <a:pathLst>
                <a:path extrusionOk="0" h="333" w="333">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50"/>
            <p:cNvSpPr/>
            <p:nvPr/>
          </p:nvSpPr>
          <p:spPr>
            <a:xfrm>
              <a:off x="3085500" y="4334775"/>
              <a:ext cx="8300" cy="8325"/>
            </a:xfrm>
            <a:custGeom>
              <a:rect b="b" l="l" r="r" t="t"/>
              <a:pathLst>
                <a:path extrusionOk="0" h="333" w="332">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50"/>
            <p:cNvSpPr/>
            <p:nvPr/>
          </p:nvSpPr>
          <p:spPr>
            <a:xfrm>
              <a:off x="3103525" y="4334775"/>
              <a:ext cx="8325" cy="8325"/>
            </a:xfrm>
            <a:custGeom>
              <a:rect b="b" l="l" r="r" t="t"/>
              <a:pathLst>
                <a:path extrusionOk="0" h="333" w="333">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50"/>
            <p:cNvSpPr/>
            <p:nvPr/>
          </p:nvSpPr>
          <p:spPr>
            <a:xfrm>
              <a:off x="3121375" y="4334775"/>
              <a:ext cx="8325" cy="8325"/>
            </a:xfrm>
            <a:custGeom>
              <a:rect b="b" l="l" r="r" t="t"/>
              <a:pathLst>
                <a:path extrusionOk="0" h="333" w="333">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50"/>
            <p:cNvSpPr/>
            <p:nvPr/>
          </p:nvSpPr>
          <p:spPr>
            <a:xfrm>
              <a:off x="3139225" y="4334775"/>
              <a:ext cx="8325" cy="8325"/>
            </a:xfrm>
            <a:custGeom>
              <a:rect b="b" l="l" r="r" t="t"/>
              <a:pathLst>
                <a:path extrusionOk="0" h="333" w="333">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50"/>
            <p:cNvSpPr/>
            <p:nvPr/>
          </p:nvSpPr>
          <p:spPr>
            <a:xfrm>
              <a:off x="3157250" y="4334775"/>
              <a:ext cx="8325" cy="8325"/>
            </a:xfrm>
            <a:custGeom>
              <a:rect b="b" l="l" r="r" t="t"/>
              <a:pathLst>
                <a:path extrusionOk="0" h="333" w="333">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50"/>
            <p:cNvSpPr/>
            <p:nvPr/>
          </p:nvSpPr>
          <p:spPr>
            <a:xfrm>
              <a:off x="3175100" y="4334775"/>
              <a:ext cx="8325" cy="8325"/>
            </a:xfrm>
            <a:custGeom>
              <a:rect b="b" l="l" r="r" t="t"/>
              <a:pathLst>
                <a:path extrusionOk="0" h="333" w="333">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50"/>
            <p:cNvSpPr/>
            <p:nvPr/>
          </p:nvSpPr>
          <p:spPr>
            <a:xfrm>
              <a:off x="3193125" y="4334775"/>
              <a:ext cx="8325" cy="8325"/>
            </a:xfrm>
            <a:custGeom>
              <a:rect b="b" l="l" r="r" t="t"/>
              <a:pathLst>
                <a:path extrusionOk="0" h="333" w="333">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50"/>
            <p:cNvSpPr/>
            <p:nvPr/>
          </p:nvSpPr>
          <p:spPr>
            <a:xfrm>
              <a:off x="3210975" y="4334775"/>
              <a:ext cx="8325" cy="8325"/>
            </a:xfrm>
            <a:custGeom>
              <a:rect b="b" l="l" r="r" t="t"/>
              <a:pathLst>
                <a:path extrusionOk="0" h="333" w="333">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50"/>
            <p:cNvSpPr/>
            <p:nvPr/>
          </p:nvSpPr>
          <p:spPr>
            <a:xfrm>
              <a:off x="3228825" y="4334775"/>
              <a:ext cx="8325" cy="8325"/>
            </a:xfrm>
            <a:custGeom>
              <a:rect b="b" l="l" r="r" t="t"/>
              <a:pathLst>
                <a:path extrusionOk="0" h="333" w="333">
                  <a:moveTo>
                    <a:pt x="167" y="0"/>
                  </a:moveTo>
                  <a:cubicBezTo>
                    <a:pt x="80" y="0"/>
                    <a:pt x="1" y="80"/>
                    <a:pt x="1" y="166"/>
                  </a:cubicBezTo>
                  <a:cubicBezTo>
                    <a:pt x="1" y="260"/>
                    <a:pt x="80" y="332"/>
                    <a:pt x="167" y="332"/>
                  </a:cubicBezTo>
                  <a:cubicBezTo>
                    <a:pt x="261" y="332"/>
                    <a:pt x="333" y="260"/>
                    <a:pt x="333" y="166"/>
                  </a:cubicBezTo>
                  <a:cubicBezTo>
                    <a:pt x="333" y="80"/>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50"/>
            <p:cNvSpPr/>
            <p:nvPr/>
          </p:nvSpPr>
          <p:spPr>
            <a:xfrm>
              <a:off x="3246875" y="4334775"/>
              <a:ext cx="8300" cy="8325"/>
            </a:xfrm>
            <a:custGeom>
              <a:rect b="b" l="l" r="r" t="t"/>
              <a:pathLst>
                <a:path extrusionOk="0" h="333" w="332">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50"/>
            <p:cNvSpPr/>
            <p:nvPr/>
          </p:nvSpPr>
          <p:spPr>
            <a:xfrm>
              <a:off x="3264725" y="4334775"/>
              <a:ext cx="8300" cy="8325"/>
            </a:xfrm>
            <a:custGeom>
              <a:rect b="b" l="l" r="r" t="t"/>
              <a:pathLst>
                <a:path extrusionOk="0" h="333" w="332">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50"/>
            <p:cNvSpPr/>
            <p:nvPr/>
          </p:nvSpPr>
          <p:spPr>
            <a:xfrm>
              <a:off x="3282750" y="4334775"/>
              <a:ext cx="8325" cy="8325"/>
            </a:xfrm>
            <a:custGeom>
              <a:rect b="b" l="l" r="r" t="t"/>
              <a:pathLst>
                <a:path extrusionOk="0" h="333" w="333">
                  <a:moveTo>
                    <a:pt x="166" y="0"/>
                  </a:moveTo>
                  <a:cubicBezTo>
                    <a:pt x="73" y="0"/>
                    <a:pt x="0" y="80"/>
                    <a:pt x="0" y="166"/>
                  </a:cubicBezTo>
                  <a:cubicBezTo>
                    <a:pt x="0"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50"/>
            <p:cNvSpPr/>
            <p:nvPr/>
          </p:nvSpPr>
          <p:spPr>
            <a:xfrm>
              <a:off x="3300600" y="4334775"/>
              <a:ext cx="8325" cy="8325"/>
            </a:xfrm>
            <a:custGeom>
              <a:rect b="b" l="l" r="r" t="t"/>
              <a:pathLst>
                <a:path extrusionOk="0" h="333" w="333">
                  <a:moveTo>
                    <a:pt x="166" y="0"/>
                  </a:moveTo>
                  <a:cubicBezTo>
                    <a:pt x="73" y="0"/>
                    <a:pt x="0" y="80"/>
                    <a:pt x="0" y="166"/>
                  </a:cubicBezTo>
                  <a:cubicBezTo>
                    <a:pt x="0"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50"/>
            <p:cNvSpPr/>
            <p:nvPr/>
          </p:nvSpPr>
          <p:spPr>
            <a:xfrm>
              <a:off x="3318450" y="4334775"/>
              <a:ext cx="8325" cy="8325"/>
            </a:xfrm>
            <a:custGeom>
              <a:rect b="b" l="l" r="r" t="t"/>
              <a:pathLst>
                <a:path extrusionOk="0" h="333" w="333">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50"/>
            <p:cNvSpPr/>
            <p:nvPr/>
          </p:nvSpPr>
          <p:spPr>
            <a:xfrm>
              <a:off x="3336475" y="4334775"/>
              <a:ext cx="8325" cy="8325"/>
            </a:xfrm>
            <a:custGeom>
              <a:rect b="b" l="l" r="r" t="t"/>
              <a:pathLst>
                <a:path extrusionOk="0" h="333" w="333">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50"/>
            <p:cNvSpPr/>
            <p:nvPr/>
          </p:nvSpPr>
          <p:spPr>
            <a:xfrm>
              <a:off x="3354325" y="4334775"/>
              <a:ext cx="8325" cy="8325"/>
            </a:xfrm>
            <a:custGeom>
              <a:rect b="b" l="l" r="r" t="t"/>
              <a:pathLst>
                <a:path extrusionOk="0" h="333" w="333">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50"/>
            <p:cNvSpPr/>
            <p:nvPr/>
          </p:nvSpPr>
          <p:spPr>
            <a:xfrm>
              <a:off x="3372375" y="4334775"/>
              <a:ext cx="8300" cy="8325"/>
            </a:xfrm>
            <a:custGeom>
              <a:rect b="b" l="l" r="r" t="t"/>
              <a:pathLst>
                <a:path extrusionOk="0" h="333" w="332">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50"/>
            <p:cNvSpPr/>
            <p:nvPr/>
          </p:nvSpPr>
          <p:spPr>
            <a:xfrm>
              <a:off x="3390225" y="4334775"/>
              <a:ext cx="8300" cy="8325"/>
            </a:xfrm>
            <a:custGeom>
              <a:rect b="b" l="l" r="r" t="t"/>
              <a:pathLst>
                <a:path extrusionOk="0" h="333" w="332">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50"/>
            <p:cNvSpPr/>
            <p:nvPr/>
          </p:nvSpPr>
          <p:spPr>
            <a:xfrm>
              <a:off x="3408075" y="4334775"/>
              <a:ext cx="8300" cy="8325"/>
            </a:xfrm>
            <a:custGeom>
              <a:rect b="b" l="l" r="r" t="t"/>
              <a:pathLst>
                <a:path extrusionOk="0" h="333" w="332">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50"/>
            <p:cNvSpPr/>
            <p:nvPr/>
          </p:nvSpPr>
          <p:spPr>
            <a:xfrm>
              <a:off x="3426100" y="4334775"/>
              <a:ext cx="8325" cy="8325"/>
            </a:xfrm>
            <a:custGeom>
              <a:rect b="b" l="l" r="r" t="t"/>
              <a:pathLst>
                <a:path extrusionOk="0" h="333" w="333">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50"/>
            <p:cNvSpPr/>
            <p:nvPr/>
          </p:nvSpPr>
          <p:spPr>
            <a:xfrm>
              <a:off x="3443950" y="4334775"/>
              <a:ext cx="8325" cy="8325"/>
            </a:xfrm>
            <a:custGeom>
              <a:rect b="b" l="l" r="r" t="t"/>
              <a:pathLst>
                <a:path extrusionOk="0" h="333" w="333">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50"/>
            <p:cNvSpPr/>
            <p:nvPr/>
          </p:nvSpPr>
          <p:spPr>
            <a:xfrm>
              <a:off x="3461975" y="4334775"/>
              <a:ext cx="8325" cy="8325"/>
            </a:xfrm>
            <a:custGeom>
              <a:rect b="b" l="l" r="r" t="t"/>
              <a:pathLst>
                <a:path extrusionOk="0" h="333" w="333">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50"/>
            <p:cNvSpPr/>
            <p:nvPr/>
          </p:nvSpPr>
          <p:spPr>
            <a:xfrm>
              <a:off x="3479825" y="4334775"/>
              <a:ext cx="8325" cy="8325"/>
            </a:xfrm>
            <a:custGeom>
              <a:rect b="b" l="l" r="r" t="t"/>
              <a:pathLst>
                <a:path extrusionOk="0" h="333" w="333">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50"/>
            <p:cNvSpPr/>
            <p:nvPr/>
          </p:nvSpPr>
          <p:spPr>
            <a:xfrm>
              <a:off x="3497675" y="4334775"/>
              <a:ext cx="8325" cy="8325"/>
            </a:xfrm>
            <a:custGeom>
              <a:rect b="b" l="l" r="r" t="t"/>
              <a:pathLst>
                <a:path extrusionOk="0" h="333" w="333">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50"/>
            <p:cNvSpPr/>
            <p:nvPr/>
          </p:nvSpPr>
          <p:spPr>
            <a:xfrm>
              <a:off x="3515700" y="4334775"/>
              <a:ext cx="8325" cy="8325"/>
            </a:xfrm>
            <a:custGeom>
              <a:rect b="b" l="l" r="r" t="t"/>
              <a:pathLst>
                <a:path extrusionOk="0" h="333" w="333">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50"/>
            <p:cNvSpPr/>
            <p:nvPr/>
          </p:nvSpPr>
          <p:spPr>
            <a:xfrm>
              <a:off x="3569450" y="4334775"/>
              <a:ext cx="8300" cy="8325"/>
            </a:xfrm>
            <a:custGeom>
              <a:rect b="b" l="l" r="r" t="t"/>
              <a:pathLst>
                <a:path extrusionOk="0" h="333" w="332">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50"/>
            <p:cNvSpPr/>
            <p:nvPr/>
          </p:nvSpPr>
          <p:spPr>
            <a:xfrm>
              <a:off x="2529950" y="4352800"/>
              <a:ext cx="8325" cy="8325"/>
            </a:xfrm>
            <a:custGeom>
              <a:rect b="b" l="l" r="r" t="t"/>
              <a:pathLst>
                <a:path extrusionOk="0" h="333" w="333">
                  <a:moveTo>
                    <a:pt x="167" y="1"/>
                  </a:moveTo>
                  <a:cubicBezTo>
                    <a:pt x="73" y="1"/>
                    <a:pt x="1" y="73"/>
                    <a:pt x="1" y="167"/>
                  </a:cubicBezTo>
                  <a:cubicBezTo>
                    <a:pt x="1" y="260"/>
                    <a:pt x="73" y="332"/>
                    <a:pt x="167" y="332"/>
                  </a:cubicBezTo>
                  <a:cubicBezTo>
                    <a:pt x="260" y="332"/>
                    <a:pt x="332" y="260"/>
                    <a:pt x="332" y="167"/>
                  </a:cubicBezTo>
                  <a:cubicBezTo>
                    <a:pt x="332"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50"/>
            <p:cNvSpPr/>
            <p:nvPr/>
          </p:nvSpPr>
          <p:spPr>
            <a:xfrm>
              <a:off x="2547800" y="4352800"/>
              <a:ext cx="8325" cy="8325"/>
            </a:xfrm>
            <a:custGeom>
              <a:rect b="b" l="l" r="r" t="t"/>
              <a:pathLst>
                <a:path extrusionOk="0" h="333" w="333">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50"/>
            <p:cNvSpPr/>
            <p:nvPr/>
          </p:nvSpPr>
          <p:spPr>
            <a:xfrm>
              <a:off x="2655450" y="4352800"/>
              <a:ext cx="8325" cy="8325"/>
            </a:xfrm>
            <a:custGeom>
              <a:rect b="b" l="l" r="r" t="t"/>
              <a:pathLst>
                <a:path extrusionOk="0" h="333" w="333">
                  <a:moveTo>
                    <a:pt x="166" y="1"/>
                  </a:moveTo>
                  <a:cubicBezTo>
                    <a:pt x="73" y="1"/>
                    <a:pt x="1" y="73"/>
                    <a:pt x="1" y="167"/>
                  </a:cubicBezTo>
                  <a:cubicBezTo>
                    <a:pt x="1" y="260"/>
                    <a:pt x="73" y="332"/>
                    <a:pt x="166" y="332"/>
                  </a:cubicBezTo>
                  <a:cubicBezTo>
                    <a:pt x="253" y="332"/>
                    <a:pt x="332" y="260"/>
                    <a:pt x="332" y="167"/>
                  </a:cubicBezTo>
                  <a:cubicBezTo>
                    <a:pt x="332" y="73"/>
                    <a:pt x="253"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50"/>
            <p:cNvSpPr/>
            <p:nvPr/>
          </p:nvSpPr>
          <p:spPr>
            <a:xfrm>
              <a:off x="2673300" y="4352800"/>
              <a:ext cx="8325" cy="8325"/>
            </a:xfrm>
            <a:custGeom>
              <a:rect b="b" l="l" r="r" t="t"/>
              <a:pathLst>
                <a:path extrusionOk="0" h="333" w="333">
                  <a:moveTo>
                    <a:pt x="166" y="1"/>
                  </a:moveTo>
                  <a:cubicBezTo>
                    <a:pt x="73" y="1"/>
                    <a:pt x="1" y="73"/>
                    <a:pt x="1" y="167"/>
                  </a:cubicBezTo>
                  <a:cubicBezTo>
                    <a:pt x="1" y="260"/>
                    <a:pt x="73" y="332"/>
                    <a:pt x="166" y="332"/>
                  </a:cubicBezTo>
                  <a:cubicBezTo>
                    <a:pt x="260" y="332"/>
                    <a:pt x="332" y="260"/>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50"/>
            <p:cNvSpPr/>
            <p:nvPr/>
          </p:nvSpPr>
          <p:spPr>
            <a:xfrm>
              <a:off x="2691150" y="4352800"/>
              <a:ext cx="8325" cy="8325"/>
            </a:xfrm>
            <a:custGeom>
              <a:rect b="b" l="l" r="r" t="t"/>
              <a:pathLst>
                <a:path extrusionOk="0" h="333" w="333">
                  <a:moveTo>
                    <a:pt x="166" y="1"/>
                  </a:moveTo>
                  <a:cubicBezTo>
                    <a:pt x="80" y="1"/>
                    <a:pt x="1" y="73"/>
                    <a:pt x="1" y="167"/>
                  </a:cubicBezTo>
                  <a:cubicBezTo>
                    <a:pt x="1" y="260"/>
                    <a:pt x="80" y="332"/>
                    <a:pt x="166" y="332"/>
                  </a:cubicBezTo>
                  <a:cubicBezTo>
                    <a:pt x="260" y="332"/>
                    <a:pt x="332" y="260"/>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50"/>
            <p:cNvSpPr/>
            <p:nvPr/>
          </p:nvSpPr>
          <p:spPr>
            <a:xfrm>
              <a:off x="2709175" y="4352800"/>
              <a:ext cx="8325" cy="8325"/>
            </a:xfrm>
            <a:custGeom>
              <a:rect b="b" l="l" r="r" t="t"/>
              <a:pathLst>
                <a:path extrusionOk="0" h="333" w="333">
                  <a:moveTo>
                    <a:pt x="167" y="1"/>
                  </a:moveTo>
                  <a:cubicBezTo>
                    <a:pt x="73" y="1"/>
                    <a:pt x="1" y="73"/>
                    <a:pt x="1" y="167"/>
                  </a:cubicBezTo>
                  <a:cubicBezTo>
                    <a:pt x="1" y="260"/>
                    <a:pt x="73" y="332"/>
                    <a:pt x="167" y="332"/>
                  </a:cubicBezTo>
                  <a:cubicBezTo>
                    <a:pt x="260" y="332"/>
                    <a:pt x="333" y="260"/>
                    <a:pt x="333" y="167"/>
                  </a:cubicBezTo>
                  <a:cubicBezTo>
                    <a:pt x="333"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50"/>
            <p:cNvSpPr/>
            <p:nvPr/>
          </p:nvSpPr>
          <p:spPr>
            <a:xfrm>
              <a:off x="2727025" y="4352800"/>
              <a:ext cx="8325" cy="8325"/>
            </a:xfrm>
            <a:custGeom>
              <a:rect b="b" l="l" r="r" t="t"/>
              <a:pathLst>
                <a:path extrusionOk="0" h="333" w="333">
                  <a:moveTo>
                    <a:pt x="167" y="1"/>
                  </a:moveTo>
                  <a:cubicBezTo>
                    <a:pt x="80" y="1"/>
                    <a:pt x="1" y="73"/>
                    <a:pt x="1" y="167"/>
                  </a:cubicBezTo>
                  <a:cubicBezTo>
                    <a:pt x="1" y="260"/>
                    <a:pt x="80" y="332"/>
                    <a:pt x="167" y="332"/>
                  </a:cubicBezTo>
                  <a:cubicBezTo>
                    <a:pt x="260" y="332"/>
                    <a:pt x="333" y="260"/>
                    <a:pt x="333" y="167"/>
                  </a:cubicBezTo>
                  <a:cubicBezTo>
                    <a:pt x="333"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50"/>
            <p:cNvSpPr/>
            <p:nvPr/>
          </p:nvSpPr>
          <p:spPr>
            <a:xfrm>
              <a:off x="2745075" y="4352800"/>
              <a:ext cx="8300" cy="8325"/>
            </a:xfrm>
            <a:custGeom>
              <a:rect b="b" l="l" r="r" t="t"/>
              <a:pathLst>
                <a:path extrusionOk="0" h="333" w="332">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50"/>
            <p:cNvSpPr/>
            <p:nvPr/>
          </p:nvSpPr>
          <p:spPr>
            <a:xfrm>
              <a:off x="2762925" y="4352800"/>
              <a:ext cx="8300" cy="8325"/>
            </a:xfrm>
            <a:custGeom>
              <a:rect b="b" l="l" r="r" t="t"/>
              <a:pathLst>
                <a:path extrusionOk="0" h="333" w="332">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50"/>
            <p:cNvSpPr/>
            <p:nvPr/>
          </p:nvSpPr>
          <p:spPr>
            <a:xfrm>
              <a:off x="2780775" y="4352800"/>
              <a:ext cx="8300" cy="8325"/>
            </a:xfrm>
            <a:custGeom>
              <a:rect b="b" l="l" r="r" t="t"/>
              <a:pathLst>
                <a:path extrusionOk="0" h="333" w="332">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50"/>
            <p:cNvSpPr/>
            <p:nvPr/>
          </p:nvSpPr>
          <p:spPr>
            <a:xfrm>
              <a:off x="2798800" y="4352800"/>
              <a:ext cx="8325" cy="8325"/>
            </a:xfrm>
            <a:custGeom>
              <a:rect b="b" l="l" r="r" t="t"/>
              <a:pathLst>
                <a:path extrusionOk="0" h="333" w="333">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50"/>
            <p:cNvSpPr/>
            <p:nvPr/>
          </p:nvSpPr>
          <p:spPr>
            <a:xfrm>
              <a:off x="2816650" y="4352800"/>
              <a:ext cx="8325" cy="8325"/>
            </a:xfrm>
            <a:custGeom>
              <a:rect b="b" l="l" r="r" t="t"/>
              <a:pathLst>
                <a:path extrusionOk="0" h="333" w="333">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50"/>
            <p:cNvSpPr/>
            <p:nvPr/>
          </p:nvSpPr>
          <p:spPr>
            <a:xfrm>
              <a:off x="2834675" y="4352800"/>
              <a:ext cx="8325" cy="8325"/>
            </a:xfrm>
            <a:custGeom>
              <a:rect b="b" l="l" r="r" t="t"/>
              <a:pathLst>
                <a:path extrusionOk="0" h="333" w="333">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50"/>
            <p:cNvSpPr/>
            <p:nvPr/>
          </p:nvSpPr>
          <p:spPr>
            <a:xfrm>
              <a:off x="2852525" y="4352800"/>
              <a:ext cx="8325" cy="8325"/>
            </a:xfrm>
            <a:custGeom>
              <a:rect b="b" l="l" r="r" t="t"/>
              <a:pathLst>
                <a:path extrusionOk="0" h="333" w="333">
                  <a:moveTo>
                    <a:pt x="167" y="1"/>
                  </a:moveTo>
                  <a:cubicBezTo>
                    <a:pt x="73" y="1"/>
                    <a:pt x="1" y="73"/>
                    <a:pt x="1" y="167"/>
                  </a:cubicBezTo>
                  <a:cubicBezTo>
                    <a:pt x="1" y="260"/>
                    <a:pt x="73" y="332"/>
                    <a:pt x="167" y="332"/>
                  </a:cubicBezTo>
                  <a:cubicBezTo>
                    <a:pt x="260" y="332"/>
                    <a:pt x="332" y="260"/>
                    <a:pt x="332" y="167"/>
                  </a:cubicBezTo>
                  <a:cubicBezTo>
                    <a:pt x="332"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50"/>
            <p:cNvSpPr/>
            <p:nvPr/>
          </p:nvSpPr>
          <p:spPr>
            <a:xfrm>
              <a:off x="2870375" y="4352800"/>
              <a:ext cx="8325" cy="8325"/>
            </a:xfrm>
            <a:custGeom>
              <a:rect b="b" l="l" r="r" t="t"/>
              <a:pathLst>
                <a:path extrusionOk="0" h="333" w="333">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50"/>
            <p:cNvSpPr/>
            <p:nvPr/>
          </p:nvSpPr>
          <p:spPr>
            <a:xfrm>
              <a:off x="3049600" y="4352800"/>
              <a:ext cx="8325" cy="8325"/>
            </a:xfrm>
            <a:custGeom>
              <a:rect b="b" l="l" r="r" t="t"/>
              <a:pathLst>
                <a:path extrusionOk="0" h="333" w="333">
                  <a:moveTo>
                    <a:pt x="167" y="1"/>
                  </a:moveTo>
                  <a:cubicBezTo>
                    <a:pt x="80" y="1"/>
                    <a:pt x="1" y="73"/>
                    <a:pt x="1" y="167"/>
                  </a:cubicBezTo>
                  <a:cubicBezTo>
                    <a:pt x="1" y="260"/>
                    <a:pt x="80" y="332"/>
                    <a:pt x="167" y="332"/>
                  </a:cubicBezTo>
                  <a:cubicBezTo>
                    <a:pt x="260" y="332"/>
                    <a:pt x="333" y="260"/>
                    <a:pt x="333" y="167"/>
                  </a:cubicBezTo>
                  <a:cubicBezTo>
                    <a:pt x="333"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50"/>
            <p:cNvSpPr/>
            <p:nvPr/>
          </p:nvSpPr>
          <p:spPr>
            <a:xfrm>
              <a:off x="3067650" y="4352800"/>
              <a:ext cx="8300" cy="8325"/>
            </a:xfrm>
            <a:custGeom>
              <a:rect b="b" l="l" r="r" t="t"/>
              <a:pathLst>
                <a:path extrusionOk="0" h="333" w="332">
                  <a:moveTo>
                    <a:pt x="166" y="1"/>
                  </a:moveTo>
                  <a:cubicBezTo>
                    <a:pt x="72" y="1"/>
                    <a:pt x="0" y="73"/>
                    <a:pt x="0" y="167"/>
                  </a:cubicBezTo>
                  <a:cubicBezTo>
                    <a:pt x="0" y="260"/>
                    <a:pt x="72" y="332"/>
                    <a:pt x="166" y="332"/>
                  </a:cubicBezTo>
                  <a:cubicBezTo>
                    <a:pt x="252" y="332"/>
                    <a:pt x="332" y="260"/>
                    <a:pt x="332" y="167"/>
                  </a:cubicBezTo>
                  <a:cubicBezTo>
                    <a:pt x="332" y="73"/>
                    <a:pt x="252"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50"/>
            <p:cNvSpPr/>
            <p:nvPr/>
          </p:nvSpPr>
          <p:spPr>
            <a:xfrm>
              <a:off x="3067650" y="4335850"/>
              <a:ext cx="8300" cy="8325"/>
            </a:xfrm>
            <a:custGeom>
              <a:rect b="b" l="l" r="r" t="t"/>
              <a:pathLst>
                <a:path extrusionOk="0" h="333" w="332">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50"/>
            <p:cNvSpPr/>
            <p:nvPr/>
          </p:nvSpPr>
          <p:spPr>
            <a:xfrm>
              <a:off x="3085500" y="4352800"/>
              <a:ext cx="8300" cy="8325"/>
            </a:xfrm>
            <a:custGeom>
              <a:rect b="b" l="l" r="r" t="t"/>
              <a:pathLst>
                <a:path extrusionOk="0" h="333" w="332">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50"/>
            <p:cNvSpPr/>
            <p:nvPr/>
          </p:nvSpPr>
          <p:spPr>
            <a:xfrm>
              <a:off x="3103525" y="4352800"/>
              <a:ext cx="8325" cy="8325"/>
            </a:xfrm>
            <a:custGeom>
              <a:rect b="b" l="l" r="r" t="t"/>
              <a:pathLst>
                <a:path extrusionOk="0" h="333" w="333">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50"/>
            <p:cNvSpPr/>
            <p:nvPr/>
          </p:nvSpPr>
          <p:spPr>
            <a:xfrm>
              <a:off x="3121375" y="4352800"/>
              <a:ext cx="8325" cy="8325"/>
            </a:xfrm>
            <a:custGeom>
              <a:rect b="b" l="l" r="r" t="t"/>
              <a:pathLst>
                <a:path extrusionOk="0" h="333" w="333">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50"/>
            <p:cNvSpPr/>
            <p:nvPr/>
          </p:nvSpPr>
          <p:spPr>
            <a:xfrm>
              <a:off x="3139225" y="4352800"/>
              <a:ext cx="8325" cy="8325"/>
            </a:xfrm>
            <a:custGeom>
              <a:rect b="b" l="l" r="r" t="t"/>
              <a:pathLst>
                <a:path extrusionOk="0" h="333" w="333">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50"/>
            <p:cNvSpPr/>
            <p:nvPr/>
          </p:nvSpPr>
          <p:spPr>
            <a:xfrm>
              <a:off x="3157250" y="4352800"/>
              <a:ext cx="8325" cy="8325"/>
            </a:xfrm>
            <a:custGeom>
              <a:rect b="b" l="l" r="r" t="t"/>
              <a:pathLst>
                <a:path extrusionOk="0" h="333" w="333">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50"/>
            <p:cNvSpPr/>
            <p:nvPr/>
          </p:nvSpPr>
          <p:spPr>
            <a:xfrm>
              <a:off x="3175100" y="4352800"/>
              <a:ext cx="8325" cy="8325"/>
            </a:xfrm>
            <a:custGeom>
              <a:rect b="b" l="l" r="r" t="t"/>
              <a:pathLst>
                <a:path extrusionOk="0" h="333" w="333">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50"/>
            <p:cNvSpPr/>
            <p:nvPr/>
          </p:nvSpPr>
          <p:spPr>
            <a:xfrm>
              <a:off x="3193125" y="4352800"/>
              <a:ext cx="8325" cy="8325"/>
            </a:xfrm>
            <a:custGeom>
              <a:rect b="b" l="l" r="r" t="t"/>
              <a:pathLst>
                <a:path extrusionOk="0" h="333" w="333">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50"/>
            <p:cNvSpPr/>
            <p:nvPr/>
          </p:nvSpPr>
          <p:spPr>
            <a:xfrm>
              <a:off x="3210975" y="4352800"/>
              <a:ext cx="8325" cy="8325"/>
            </a:xfrm>
            <a:custGeom>
              <a:rect b="b" l="l" r="r" t="t"/>
              <a:pathLst>
                <a:path extrusionOk="0" h="333" w="333">
                  <a:moveTo>
                    <a:pt x="167" y="1"/>
                  </a:moveTo>
                  <a:cubicBezTo>
                    <a:pt x="73" y="1"/>
                    <a:pt x="1" y="73"/>
                    <a:pt x="1" y="167"/>
                  </a:cubicBezTo>
                  <a:cubicBezTo>
                    <a:pt x="1" y="260"/>
                    <a:pt x="73" y="332"/>
                    <a:pt x="167" y="332"/>
                  </a:cubicBezTo>
                  <a:cubicBezTo>
                    <a:pt x="261" y="332"/>
                    <a:pt x="333" y="260"/>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50"/>
            <p:cNvSpPr/>
            <p:nvPr/>
          </p:nvSpPr>
          <p:spPr>
            <a:xfrm>
              <a:off x="3228825" y="4352800"/>
              <a:ext cx="8325" cy="8325"/>
            </a:xfrm>
            <a:custGeom>
              <a:rect b="b" l="l" r="r" t="t"/>
              <a:pathLst>
                <a:path extrusionOk="0" h="333" w="333">
                  <a:moveTo>
                    <a:pt x="167" y="1"/>
                  </a:moveTo>
                  <a:cubicBezTo>
                    <a:pt x="80" y="1"/>
                    <a:pt x="1" y="73"/>
                    <a:pt x="1" y="167"/>
                  </a:cubicBezTo>
                  <a:cubicBezTo>
                    <a:pt x="1" y="260"/>
                    <a:pt x="80" y="332"/>
                    <a:pt x="167" y="332"/>
                  </a:cubicBezTo>
                  <a:cubicBezTo>
                    <a:pt x="261" y="332"/>
                    <a:pt x="333" y="260"/>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50"/>
            <p:cNvSpPr/>
            <p:nvPr/>
          </p:nvSpPr>
          <p:spPr>
            <a:xfrm>
              <a:off x="3246875" y="4352800"/>
              <a:ext cx="8300" cy="8325"/>
            </a:xfrm>
            <a:custGeom>
              <a:rect b="b" l="l" r="r" t="t"/>
              <a:pathLst>
                <a:path extrusionOk="0" h="333" w="332">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50"/>
            <p:cNvSpPr/>
            <p:nvPr/>
          </p:nvSpPr>
          <p:spPr>
            <a:xfrm>
              <a:off x="3264725" y="4352800"/>
              <a:ext cx="8300" cy="8325"/>
            </a:xfrm>
            <a:custGeom>
              <a:rect b="b" l="l" r="r" t="t"/>
              <a:pathLst>
                <a:path extrusionOk="0" h="333" w="332">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50"/>
            <p:cNvSpPr/>
            <p:nvPr/>
          </p:nvSpPr>
          <p:spPr>
            <a:xfrm>
              <a:off x="3282750" y="4352800"/>
              <a:ext cx="8325" cy="8325"/>
            </a:xfrm>
            <a:custGeom>
              <a:rect b="b" l="l" r="r" t="t"/>
              <a:pathLst>
                <a:path extrusionOk="0" h="333" w="333">
                  <a:moveTo>
                    <a:pt x="166" y="1"/>
                  </a:moveTo>
                  <a:cubicBezTo>
                    <a:pt x="73" y="1"/>
                    <a:pt x="0" y="73"/>
                    <a:pt x="0" y="167"/>
                  </a:cubicBezTo>
                  <a:cubicBezTo>
                    <a:pt x="0"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50"/>
            <p:cNvSpPr/>
            <p:nvPr/>
          </p:nvSpPr>
          <p:spPr>
            <a:xfrm>
              <a:off x="3300600" y="4352800"/>
              <a:ext cx="8325" cy="8325"/>
            </a:xfrm>
            <a:custGeom>
              <a:rect b="b" l="l" r="r" t="t"/>
              <a:pathLst>
                <a:path extrusionOk="0" h="333" w="333">
                  <a:moveTo>
                    <a:pt x="166" y="1"/>
                  </a:moveTo>
                  <a:cubicBezTo>
                    <a:pt x="73" y="1"/>
                    <a:pt x="0" y="73"/>
                    <a:pt x="0" y="167"/>
                  </a:cubicBezTo>
                  <a:cubicBezTo>
                    <a:pt x="0"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50"/>
            <p:cNvSpPr/>
            <p:nvPr/>
          </p:nvSpPr>
          <p:spPr>
            <a:xfrm>
              <a:off x="3318450" y="4352800"/>
              <a:ext cx="8325" cy="8325"/>
            </a:xfrm>
            <a:custGeom>
              <a:rect b="b" l="l" r="r" t="t"/>
              <a:pathLst>
                <a:path extrusionOk="0" h="333" w="333">
                  <a:moveTo>
                    <a:pt x="166" y="1"/>
                  </a:moveTo>
                  <a:cubicBezTo>
                    <a:pt x="80" y="1"/>
                    <a:pt x="1" y="73"/>
                    <a:pt x="1" y="167"/>
                  </a:cubicBezTo>
                  <a:cubicBezTo>
                    <a:pt x="1"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50"/>
            <p:cNvSpPr/>
            <p:nvPr/>
          </p:nvSpPr>
          <p:spPr>
            <a:xfrm>
              <a:off x="3336475" y="4352800"/>
              <a:ext cx="8325" cy="8325"/>
            </a:xfrm>
            <a:custGeom>
              <a:rect b="b" l="l" r="r" t="t"/>
              <a:pathLst>
                <a:path extrusionOk="0" h="333" w="333">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50"/>
            <p:cNvSpPr/>
            <p:nvPr/>
          </p:nvSpPr>
          <p:spPr>
            <a:xfrm>
              <a:off x="3354325" y="4352800"/>
              <a:ext cx="8325" cy="8325"/>
            </a:xfrm>
            <a:custGeom>
              <a:rect b="b" l="l" r="r" t="t"/>
              <a:pathLst>
                <a:path extrusionOk="0" h="333" w="333">
                  <a:moveTo>
                    <a:pt x="167" y="1"/>
                  </a:moveTo>
                  <a:cubicBezTo>
                    <a:pt x="73" y="1"/>
                    <a:pt x="1" y="73"/>
                    <a:pt x="1" y="167"/>
                  </a:cubicBezTo>
                  <a:cubicBezTo>
                    <a:pt x="1" y="260"/>
                    <a:pt x="73" y="332"/>
                    <a:pt x="167" y="332"/>
                  </a:cubicBezTo>
                  <a:cubicBezTo>
                    <a:pt x="260" y="332"/>
                    <a:pt x="333" y="260"/>
                    <a:pt x="333" y="167"/>
                  </a:cubicBezTo>
                  <a:cubicBezTo>
                    <a:pt x="333"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50"/>
            <p:cNvSpPr/>
            <p:nvPr/>
          </p:nvSpPr>
          <p:spPr>
            <a:xfrm>
              <a:off x="3372375" y="4352800"/>
              <a:ext cx="8300" cy="8325"/>
            </a:xfrm>
            <a:custGeom>
              <a:rect b="b" l="l" r="r" t="t"/>
              <a:pathLst>
                <a:path extrusionOk="0" h="333" w="332">
                  <a:moveTo>
                    <a:pt x="166" y="1"/>
                  </a:moveTo>
                  <a:cubicBezTo>
                    <a:pt x="72" y="1"/>
                    <a:pt x="0" y="73"/>
                    <a:pt x="0" y="167"/>
                  </a:cubicBezTo>
                  <a:cubicBezTo>
                    <a:pt x="0" y="260"/>
                    <a:pt x="72" y="332"/>
                    <a:pt x="166" y="332"/>
                  </a:cubicBezTo>
                  <a:cubicBezTo>
                    <a:pt x="252" y="332"/>
                    <a:pt x="332" y="260"/>
                    <a:pt x="332" y="167"/>
                  </a:cubicBezTo>
                  <a:cubicBezTo>
                    <a:pt x="332" y="73"/>
                    <a:pt x="252"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50"/>
            <p:cNvSpPr/>
            <p:nvPr/>
          </p:nvSpPr>
          <p:spPr>
            <a:xfrm>
              <a:off x="3390225" y="4352800"/>
              <a:ext cx="8300" cy="8325"/>
            </a:xfrm>
            <a:custGeom>
              <a:rect b="b" l="l" r="r" t="t"/>
              <a:pathLst>
                <a:path extrusionOk="0" h="333" w="332">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50"/>
            <p:cNvSpPr/>
            <p:nvPr/>
          </p:nvSpPr>
          <p:spPr>
            <a:xfrm>
              <a:off x="3408075" y="4352800"/>
              <a:ext cx="8300" cy="8325"/>
            </a:xfrm>
            <a:custGeom>
              <a:rect b="b" l="l" r="r" t="t"/>
              <a:pathLst>
                <a:path extrusionOk="0" h="333" w="332">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50"/>
            <p:cNvSpPr/>
            <p:nvPr/>
          </p:nvSpPr>
          <p:spPr>
            <a:xfrm>
              <a:off x="3426100" y="4352800"/>
              <a:ext cx="8325" cy="8325"/>
            </a:xfrm>
            <a:custGeom>
              <a:rect b="b" l="l" r="r" t="t"/>
              <a:pathLst>
                <a:path extrusionOk="0" h="333" w="333">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50"/>
            <p:cNvSpPr/>
            <p:nvPr/>
          </p:nvSpPr>
          <p:spPr>
            <a:xfrm>
              <a:off x="3443950" y="4352800"/>
              <a:ext cx="8325" cy="8325"/>
            </a:xfrm>
            <a:custGeom>
              <a:rect b="b" l="l" r="r" t="t"/>
              <a:pathLst>
                <a:path extrusionOk="0" h="333" w="333">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50"/>
            <p:cNvSpPr/>
            <p:nvPr/>
          </p:nvSpPr>
          <p:spPr>
            <a:xfrm>
              <a:off x="3461975" y="4352800"/>
              <a:ext cx="8325" cy="8325"/>
            </a:xfrm>
            <a:custGeom>
              <a:rect b="b" l="l" r="r" t="t"/>
              <a:pathLst>
                <a:path extrusionOk="0" h="333" w="333">
                  <a:moveTo>
                    <a:pt x="166" y="1"/>
                  </a:moveTo>
                  <a:cubicBezTo>
                    <a:pt x="73" y="1"/>
                    <a:pt x="1" y="73"/>
                    <a:pt x="1" y="167"/>
                  </a:cubicBezTo>
                  <a:cubicBezTo>
                    <a:pt x="1"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50"/>
            <p:cNvSpPr/>
            <p:nvPr/>
          </p:nvSpPr>
          <p:spPr>
            <a:xfrm>
              <a:off x="3479825" y="4352800"/>
              <a:ext cx="8325" cy="8325"/>
            </a:xfrm>
            <a:custGeom>
              <a:rect b="b" l="l" r="r" t="t"/>
              <a:pathLst>
                <a:path extrusionOk="0" h="333" w="333">
                  <a:moveTo>
                    <a:pt x="166" y="1"/>
                  </a:moveTo>
                  <a:cubicBezTo>
                    <a:pt x="73" y="1"/>
                    <a:pt x="1" y="73"/>
                    <a:pt x="1" y="167"/>
                  </a:cubicBezTo>
                  <a:cubicBezTo>
                    <a:pt x="1"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50"/>
            <p:cNvSpPr/>
            <p:nvPr/>
          </p:nvSpPr>
          <p:spPr>
            <a:xfrm>
              <a:off x="3497675" y="4352800"/>
              <a:ext cx="8325" cy="8325"/>
            </a:xfrm>
            <a:custGeom>
              <a:rect b="b" l="l" r="r" t="t"/>
              <a:pathLst>
                <a:path extrusionOk="0" h="333" w="333">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50"/>
            <p:cNvSpPr/>
            <p:nvPr/>
          </p:nvSpPr>
          <p:spPr>
            <a:xfrm>
              <a:off x="3515700" y="4352800"/>
              <a:ext cx="8325" cy="8325"/>
            </a:xfrm>
            <a:custGeom>
              <a:rect b="b" l="l" r="r" t="t"/>
              <a:pathLst>
                <a:path extrusionOk="0" h="333" w="333">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50"/>
            <p:cNvSpPr/>
            <p:nvPr/>
          </p:nvSpPr>
          <p:spPr>
            <a:xfrm>
              <a:off x="3533550" y="4352800"/>
              <a:ext cx="8325" cy="8325"/>
            </a:xfrm>
            <a:custGeom>
              <a:rect b="b" l="l" r="r" t="t"/>
              <a:pathLst>
                <a:path extrusionOk="0" h="333" w="333">
                  <a:moveTo>
                    <a:pt x="167" y="1"/>
                  </a:moveTo>
                  <a:cubicBezTo>
                    <a:pt x="73" y="1"/>
                    <a:pt x="1" y="73"/>
                    <a:pt x="1" y="167"/>
                  </a:cubicBezTo>
                  <a:cubicBezTo>
                    <a:pt x="1" y="260"/>
                    <a:pt x="73" y="332"/>
                    <a:pt x="167" y="332"/>
                  </a:cubicBezTo>
                  <a:cubicBezTo>
                    <a:pt x="261" y="332"/>
                    <a:pt x="333" y="260"/>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50"/>
            <p:cNvSpPr/>
            <p:nvPr/>
          </p:nvSpPr>
          <p:spPr>
            <a:xfrm>
              <a:off x="2655450" y="4370825"/>
              <a:ext cx="8325" cy="8325"/>
            </a:xfrm>
            <a:custGeom>
              <a:rect b="b" l="l" r="r" t="t"/>
              <a:pathLst>
                <a:path extrusionOk="0" h="333" w="333">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50"/>
            <p:cNvSpPr/>
            <p:nvPr/>
          </p:nvSpPr>
          <p:spPr>
            <a:xfrm>
              <a:off x="2673300" y="4370825"/>
              <a:ext cx="8325" cy="8325"/>
            </a:xfrm>
            <a:custGeom>
              <a:rect b="b" l="l" r="r" t="t"/>
              <a:pathLst>
                <a:path extrusionOk="0" h="333" w="333">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50"/>
            <p:cNvSpPr/>
            <p:nvPr/>
          </p:nvSpPr>
          <p:spPr>
            <a:xfrm>
              <a:off x="2691150" y="4370825"/>
              <a:ext cx="8325" cy="8325"/>
            </a:xfrm>
            <a:custGeom>
              <a:rect b="b" l="l" r="r" t="t"/>
              <a:pathLst>
                <a:path extrusionOk="0" h="333" w="333">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50"/>
            <p:cNvSpPr/>
            <p:nvPr/>
          </p:nvSpPr>
          <p:spPr>
            <a:xfrm>
              <a:off x="2709175" y="4370825"/>
              <a:ext cx="8325" cy="8325"/>
            </a:xfrm>
            <a:custGeom>
              <a:rect b="b" l="l" r="r" t="t"/>
              <a:pathLst>
                <a:path extrusionOk="0" h="333" w="333">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50"/>
            <p:cNvSpPr/>
            <p:nvPr/>
          </p:nvSpPr>
          <p:spPr>
            <a:xfrm>
              <a:off x="2727025" y="4370825"/>
              <a:ext cx="8325" cy="8325"/>
            </a:xfrm>
            <a:custGeom>
              <a:rect b="b" l="l" r="r" t="t"/>
              <a:pathLst>
                <a:path extrusionOk="0" h="333" w="333">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50"/>
            <p:cNvSpPr/>
            <p:nvPr/>
          </p:nvSpPr>
          <p:spPr>
            <a:xfrm>
              <a:off x="2745075" y="4370825"/>
              <a:ext cx="8300" cy="8325"/>
            </a:xfrm>
            <a:custGeom>
              <a:rect b="b" l="l" r="r" t="t"/>
              <a:pathLst>
                <a:path extrusionOk="0" h="333" w="332">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50"/>
            <p:cNvSpPr/>
            <p:nvPr/>
          </p:nvSpPr>
          <p:spPr>
            <a:xfrm>
              <a:off x="2762925" y="4370825"/>
              <a:ext cx="8300" cy="8325"/>
            </a:xfrm>
            <a:custGeom>
              <a:rect b="b" l="l" r="r" t="t"/>
              <a:pathLst>
                <a:path extrusionOk="0" h="333" w="332">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50"/>
            <p:cNvSpPr/>
            <p:nvPr/>
          </p:nvSpPr>
          <p:spPr>
            <a:xfrm>
              <a:off x="2780775" y="4370825"/>
              <a:ext cx="8300" cy="8325"/>
            </a:xfrm>
            <a:custGeom>
              <a:rect b="b" l="l" r="r" t="t"/>
              <a:pathLst>
                <a:path extrusionOk="0" h="333" w="332">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50"/>
            <p:cNvSpPr/>
            <p:nvPr/>
          </p:nvSpPr>
          <p:spPr>
            <a:xfrm>
              <a:off x="2798800" y="4370825"/>
              <a:ext cx="8325" cy="8325"/>
            </a:xfrm>
            <a:custGeom>
              <a:rect b="b" l="l" r="r" t="t"/>
              <a:pathLst>
                <a:path extrusionOk="0" h="333" w="333">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50"/>
            <p:cNvSpPr/>
            <p:nvPr/>
          </p:nvSpPr>
          <p:spPr>
            <a:xfrm>
              <a:off x="2816650" y="4370825"/>
              <a:ext cx="8325" cy="8325"/>
            </a:xfrm>
            <a:custGeom>
              <a:rect b="b" l="l" r="r" t="t"/>
              <a:pathLst>
                <a:path extrusionOk="0" h="333" w="333">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50"/>
            <p:cNvSpPr/>
            <p:nvPr/>
          </p:nvSpPr>
          <p:spPr>
            <a:xfrm>
              <a:off x="2834675" y="4370825"/>
              <a:ext cx="8325" cy="8325"/>
            </a:xfrm>
            <a:custGeom>
              <a:rect b="b" l="l" r="r" t="t"/>
              <a:pathLst>
                <a:path extrusionOk="0" h="333" w="333">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50"/>
            <p:cNvSpPr/>
            <p:nvPr/>
          </p:nvSpPr>
          <p:spPr>
            <a:xfrm>
              <a:off x="2870375" y="4370825"/>
              <a:ext cx="8325" cy="8325"/>
            </a:xfrm>
            <a:custGeom>
              <a:rect b="b" l="l" r="r" t="t"/>
              <a:pathLst>
                <a:path extrusionOk="0" h="333" w="333">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50"/>
            <p:cNvSpPr/>
            <p:nvPr/>
          </p:nvSpPr>
          <p:spPr>
            <a:xfrm>
              <a:off x="2888400" y="4370825"/>
              <a:ext cx="8325" cy="8325"/>
            </a:xfrm>
            <a:custGeom>
              <a:rect b="b" l="l" r="r" t="t"/>
              <a:pathLst>
                <a:path extrusionOk="0" h="333" w="333">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50"/>
            <p:cNvSpPr/>
            <p:nvPr/>
          </p:nvSpPr>
          <p:spPr>
            <a:xfrm>
              <a:off x="3049600" y="4370825"/>
              <a:ext cx="8325" cy="8325"/>
            </a:xfrm>
            <a:custGeom>
              <a:rect b="b" l="l" r="r" t="t"/>
              <a:pathLst>
                <a:path extrusionOk="0" h="333" w="333">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50"/>
            <p:cNvSpPr/>
            <p:nvPr/>
          </p:nvSpPr>
          <p:spPr>
            <a:xfrm>
              <a:off x="3067650" y="4370825"/>
              <a:ext cx="8300" cy="8325"/>
            </a:xfrm>
            <a:custGeom>
              <a:rect b="b" l="l" r="r" t="t"/>
              <a:pathLst>
                <a:path extrusionOk="0" h="333" w="332">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50"/>
            <p:cNvSpPr/>
            <p:nvPr/>
          </p:nvSpPr>
          <p:spPr>
            <a:xfrm>
              <a:off x="3085500" y="4370825"/>
              <a:ext cx="8300" cy="8325"/>
            </a:xfrm>
            <a:custGeom>
              <a:rect b="b" l="l" r="r" t="t"/>
              <a:pathLst>
                <a:path extrusionOk="0" h="333" w="332">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50"/>
            <p:cNvSpPr/>
            <p:nvPr/>
          </p:nvSpPr>
          <p:spPr>
            <a:xfrm>
              <a:off x="3103525" y="4370825"/>
              <a:ext cx="8325" cy="8325"/>
            </a:xfrm>
            <a:custGeom>
              <a:rect b="b" l="l" r="r" t="t"/>
              <a:pathLst>
                <a:path extrusionOk="0" h="333" w="333">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50"/>
            <p:cNvSpPr/>
            <p:nvPr/>
          </p:nvSpPr>
          <p:spPr>
            <a:xfrm>
              <a:off x="3121375" y="4370825"/>
              <a:ext cx="8325" cy="8325"/>
            </a:xfrm>
            <a:custGeom>
              <a:rect b="b" l="l" r="r" t="t"/>
              <a:pathLst>
                <a:path extrusionOk="0" h="333" w="333">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50"/>
            <p:cNvSpPr/>
            <p:nvPr/>
          </p:nvSpPr>
          <p:spPr>
            <a:xfrm>
              <a:off x="3139225" y="4370825"/>
              <a:ext cx="8325" cy="8325"/>
            </a:xfrm>
            <a:custGeom>
              <a:rect b="b" l="l" r="r" t="t"/>
              <a:pathLst>
                <a:path extrusionOk="0" h="333" w="333">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50"/>
            <p:cNvSpPr/>
            <p:nvPr/>
          </p:nvSpPr>
          <p:spPr>
            <a:xfrm>
              <a:off x="3157250" y="4370825"/>
              <a:ext cx="8325" cy="8325"/>
            </a:xfrm>
            <a:custGeom>
              <a:rect b="b" l="l" r="r" t="t"/>
              <a:pathLst>
                <a:path extrusionOk="0" h="333" w="333">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50"/>
            <p:cNvSpPr/>
            <p:nvPr/>
          </p:nvSpPr>
          <p:spPr>
            <a:xfrm>
              <a:off x="3175100" y="4370825"/>
              <a:ext cx="8325" cy="8325"/>
            </a:xfrm>
            <a:custGeom>
              <a:rect b="b" l="l" r="r" t="t"/>
              <a:pathLst>
                <a:path extrusionOk="0" h="333" w="333">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50"/>
            <p:cNvSpPr/>
            <p:nvPr/>
          </p:nvSpPr>
          <p:spPr>
            <a:xfrm>
              <a:off x="3193125" y="4370825"/>
              <a:ext cx="8325" cy="8325"/>
            </a:xfrm>
            <a:custGeom>
              <a:rect b="b" l="l" r="r" t="t"/>
              <a:pathLst>
                <a:path extrusionOk="0" h="333" w="333">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50"/>
            <p:cNvSpPr/>
            <p:nvPr/>
          </p:nvSpPr>
          <p:spPr>
            <a:xfrm>
              <a:off x="3210975" y="4370825"/>
              <a:ext cx="8325" cy="8325"/>
            </a:xfrm>
            <a:custGeom>
              <a:rect b="b" l="l" r="r" t="t"/>
              <a:pathLst>
                <a:path extrusionOk="0" h="333" w="333">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50"/>
            <p:cNvSpPr/>
            <p:nvPr/>
          </p:nvSpPr>
          <p:spPr>
            <a:xfrm>
              <a:off x="3228825" y="4370825"/>
              <a:ext cx="8325" cy="8325"/>
            </a:xfrm>
            <a:custGeom>
              <a:rect b="b" l="l" r="r" t="t"/>
              <a:pathLst>
                <a:path extrusionOk="0" h="333" w="333">
                  <a:moveTo>
                    <a:pt x="167" y="1"/>
                  </a:moveTo>
                  <a:cubicBezTo>
                    <a:pt x="80" y="1"/>
                    <a:pt x="1" y="73"/>
                    <a:pt x="1" y="167"/>
                  </a:cubicBezTo>
                  <a:cubicBezTo>
                    <a:pt x="1" y="253"/>
                    <a:pt x="80" y="333"/>
                    <a:pt x="167" y="333"/>
                  </a:cubicBezTo>
                  <a:cubicBezTo>
                    <a:pt x="261" y="333"/>
                    <a:pt x="333" y="253"/>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50"/>
            <p:cNvSpPr/>
            <p:nvPr/>
          </p:nvSpPr>
          <p:spPr>
            <a:xfrm>
              <a:off x="3246875" y="4370825"/>
              <a:ext cx="8300" cy="8325"/>
            </a:xfrm>
            <a:custGeom>
              <a:rect b="b" l="l" r="r" t="t"/>
              <a:pathLst>
                <a:path extrusionOk="0" h="333" w="332">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50"/>
            <p:cNvSpPr/>
            <p:nvPr/>
          </p:nvSpPr>
          <p:spPr>
            <a:xfrm>
              <a:off x="3264725" y="4370825"/>
              <a:ext cx="8300" cy="8325"/>
            </a:xfrm>
            <a:custGeom>
              <a:rect b="b" l="l" r="r" t="t"/>
              <a:pathLst>
                <a:path extrusionOk="0" h="333" w="332">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50"/>
            <p:cNvSpPr/>
            <p:nvPr/>
          </p:nvSpPr>
          <p:spPr>
            <a:xfrm>
              <a:off x="3282750" y="4370825"/>
              <a:ext cx="8325" cy="8325"/>
            </a:xfrm>
            <a:custGeom>
              <a:rect b="b" l="l" r="r" t="t"/>
              <a:pathLst>
                <a:path extrusionOk="0" h="333" w="333">
                  <a:moveTo>
                    <a:pt x="166" y="1"/>
                  </a:moveTo>
                  <a:cubicBezTo>
                    <a:pt x="73" y="1"/>
                    <a:pt x="0" y="73"/>
                    <a:pt x="0" y="167"/>
                  </a:cubicBezTo>
                  <a:cubicBezTo>
                    <a:pt x="0"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50"/>
            <p:cNvSpPr/>
            <p:nvPr/>
          </p:nvSpPr>
          <p:spPr>
            <a:xfrm>
              <a:off x="3300600" y="4370825"/>
              <a:ext cx="8325" cy="8325"/>
            </a:xfrm>
            <a:custGeom>
              <a:rect b="b" l="l" r="r" t="t"/>
              <a:pathLst>
                <a:path extrusionOk="0" h="333" w="333">
                  <a:moveTo>
                    <a:pt x="166" y="1"/>
                  </a:moveTo>
                  <a:cubicBezTo>
                    <a:pt x="73" y="1"/>
                    <a:pt x="0" y="73"/>
                    <a:pt x="0" y="167"/>
                  </a:cubicBezTo>
                  <a:cubicBezTo>
                    <a:pt x="0"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50"/>
            <p:cNvSpPr/>
            <p:nvPr/>
          </p:nvSpPr>
          <p:spPr>
            <a:xfrm>
              <a:off x="3318450" y="4370825"/>
              <a:ext cx="8325" cy="8325"/>
            </a:xfrm>
            <a:custGeom>
              <a:rect b="b" l="l" r="r" t="t"/>
              <a:pathLst>
                <a:path extrusionOk="0" h="333" w="333">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50"/>
            <p:cNvSpPr/>
            <p:nvPr/>
          </p:nvSpPr>
          <p:spPr>
            <a:xfrm>
              <a:off x="3336475" y="4370825"/>
              <a:ext cx="8325" cy="8325"/>
            </a:xfrm>
            <a:custGeom>
              <a:rect b="b" l="l" r="r" t="t"/>
              <a:pathLst>
                <a:path extrusionOk="0" h="333" w="333">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50"/>
            <p:cNvSpPr/>
            <p:nvPr/>
          </p:nvSpPr>
          <p:spPr>
            <a:xfrm>
              <a:off x="3354325" y="4370825"/>
              <a:ext cx="8325" cy="8325"/>
            </a:xfrm>
            <a:custGeom>
              <a:rect b="b" l="l" r="r" t="t"/>
              <a:pathLst>
                <a:path extrusionOk="0" h="333" w="333">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50"/>
            <p:cNvSpPr/>
            <p:nvPr/>
          </p:nvSpPr>
          <p:spPr>
            <a:xfrm>
              <a:off x="3372375" y="4370825"/>
              <a:ext cx="8300" cy="8325"/>
            </a:xfrm>
            <a:custGeom>
              <a:rect b="b" l="l" r="r" t="t"/>
              <a:pathLst>
                <a:path extrusionOk="0" h="333" w="332">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50"/>
            <p:cNvSpPr/>
            <p:nvPr/>
          </p:nvSpPr>
          <p:spPr>
            <a:xfrm>
              <a:off x="3390225" y="4370825"/>
              <a:ext cx="8300" cy="8325"/>
            </a:xfrm>
            <a:custGeom>
              <a:rect b="b" l="l" r="r" t="t"/>
              <a:pathLst>
                <a:path extrusionOk="0" h="333" w="332">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50"/>
            <p:cNvSpPr/>
            <p:nvPr/>
          </p:nvSpPr>
          <p:spPr>
            <a:xfrm>
              <a:off x="3408075" y="4370825"/>
              <a:ext cx="8300" cy="8325"/>
            </a:xfrm>
            <a:custGeom>
              <a:rect b="b" l="l" r="r" t="t"/>
              <a:pathLst>
                <a:path extrusionOk="0" h="333" w="332">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50"/>
            <p:cNvSpPr/>
            <p:nvPr/>
          </p:nvSpPr>
          <p:spPr>
            <a:xfrm>
              <a:off x="3426100" y="4370825"/>
              <a:ext cx="8325" cy="8325"/>
            </a:xfrm>
            <a:custGeom>
              <a:rect b="b" l="l" r="r" t="t"/>
              <a:pathLst>
                <a:path extrusionOk="0" h="333" w="333">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50"/>
            <p:cNvSpPr/>
            <p:nvPr/>
          </p:nvSpPr>
          <p:spPr>
            <a:xfrm>
              <a:off x="3443950" y="4370825"/>
              <a:ext cx="8325" cy="8325"/>
            </a:xfrm>
            <a:custGeom>
              <a:rect b="b" l="l" r="r" t="t"/>
              <a:pathLst>
                <a:path extrusionOk="0" h="333" w="333">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50"/>
            <p:cNvSpPr/>
            <p:nvPr/>
          </p:nvSpPr>
          <p:spPr>
            <a:xfrm>
              <a:off x="3461975" y="4370825"/>
              <a:ext cx="8325" cy="8325"/>
            </a:xfrm>
            <a:custGeom>
              <a:rect b="b" l="l" r="r" t="t"/>
              <a:pathLst>
                <a:path extrusionOk="0" h="333" w="333">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50"/>
            <p:cNvSpPr/>
            <p:nvPr/>
          </p:nvSpPr>
          <p:spPr>
            <a:xfrm>
              <a:off x="3479825" y="4370825"/>
              <a:ext cx="8325" cy="8325"/>
            </a:xfrm>
            <a:custGeom>
              <a:rect b="b" l="l" r="r" t="t"/>
              <a:pathLst>
                <a:path extrusionOk="0" h="333" w="333">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50"/>
            <p:cNvSpPr/>
            <p:nvPr/>
          </p:nvSpPr>
          <p:spPr>
            <a:xfrm>
              <a:off x="3497675" y="4370825"/>
              <a:ext cx="8325" cy="8325"/>
            </a:xfrm>
            <a:custGeom>
              <a:rect b="b" l="l" r="r" t="t"/>
              <a:pathLst>
                <a:path extrusionOk="0" h="333" w="333">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50"/>
            <p:cNvSpPr/>
            <p:nvPr/>
          </p:nvSpPr>
          <p:spPr>
            <a:xfrm>
              <a:off x="3533550" y="4370825"/>
              <a:ext cx="8325" cy="8325"/>
            </a:xfrm>
            <a:custGeom>
              <a:rect b="b" l="l" r="r" t="t"/>
              <a:pathLst>
                <a:path extrusionOk="0" h="333" w="333">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50"/>
            <p:cNvSpPr/>
            <p:nvPr/>
          </p:nvSpPr>
          <p:spPr>
            <a:xfrm>
              <a:off x="2655450" y="4388675"/>
              <a:ext cx="8325" cy="8325"/>
            </a:xfrm>
            <a:custGeom>
              <a:rect b="b" l="l" r="r" t="t"/>
              <a:pathLst>
                <a:path extrusionOk="0" h="333" w="333">
                  <a:moveTo>
                    <a:pt x="166" y="1"/>
                  </a:moveTo>
                  <a:cubicBezTo>
                    <a:pt x="73" y="1"/>
                    <a:pt x="1" y="80"/>
                    <a:pt x="1" y="167"/>
                  </a:cubicBezTo>
                  <a:cubicBezTo>
                    <a:pt x="1" y="261"/>
                    <a:pt x="73" y="333"/>
                    <a:pt x="166" y="333"/>
                  </a:cubicBezTo>
                  <a:cubicBezTo>
                    <a:pt x="253" y="333"/>
                    <a:pt x="332" y="261"/>
                    <a:pt x="332" y="167"/>
                  </a:cubicBezTo>
                  <a:cubicBezTo>
                    <a:pt x="332" y="80"/>
                    <a:pt x="253"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50"/>
            <p:cNvSpPr/>
            <p:nvPr/>
          </p:nvSpPr>
          <p:spPr>
            <a:xfrm>
              <a:off x="2673300" y="4388675"/>
              <a:ext cx="8325" cy="8325"/>
            </a:xfrm>
            <a:custGeom>
              <a:rect b="b" l="l" r="r" t="t"/>
              <a:pathLst>
                <a:path extrusionOk="0" h="333" w="333">
                  <a:moveTo>
                    <a:pt x="166" y="1"/>
                  </a:moveTo>
                  <a:cubicBezTo>
                    <a:pt x="73" y="1"/>
                    <a:pt x="1" y="80"/>
                    <a:pt x="1" y="167"/>
                  </a:cubicBezTo>
                  <a:cubicBezTo>
                    <a:pt x="1" y="261"/>
                    <a:pt x="73" y="333"/>
                    <a:pt x="166" y="333"/>
                  </a:cubicBezTo>
                  <a:cubicBezTo>
                    <a:pt x="260" y="333"/>
                    <a:pt x="332" y="261"/>
                    <a:pt x="332" y="167"/>
                  </a:cubicBezTo>
                  <a:cubicBezTo>
                    <a:pt x="332" y="80"/>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50"/>
            <p:cNvSpPr/>
            <p:nvPr/>
          </p:nvSpPr>
          <p:spPr>
            <a:xfrm>
              <a:off x="2691150" y="4388675"/>
              <a:ext cx="8325" cy="8325"/>
            </a:xfrm>
            <a:custGeom>
              <a:rect b="b" l="l" r="r" t="t"/>
              <a:pathLst>
                <a:path extrusionOk="0" h="333" w="333">
                  <a:moveTo>
                    <a:pt x="166" y="1"/>
                  </a:moveTo>
                  <a:cubicBezTo>
                    <a:pt x="80" y="1"/>
                    <a:pt x="1" y="80"/>
                    <a:pt x="1" y="167"/>
                  </a:cubicBezTo>
                  <a:cubicBezTo>
                    <a:pt x="1" y="261"/>
                    <a:pt x="80" y="333"/>
                    <a:pt x="166" y="333"/>
                  </a:cubicBezTo>
                  <a:cubicBezTo>
                    <a:pt x="260" y="333"/>
                    <a:pt x="332" y="261"/>
                    <a:pt x="332" y="167"/>
                  </a:cubicBezTo>
                  <a:cubicBezTo>
                    <a:pt x="332" y="80"/>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50"/>
            <p:cNvSpPr/>
            <p:nvPr/>
          </p:nvSpPr>
          <p:spPr>
            <a:xfrm>
              <a:off x="2709175" y="4388675"/>
              <a:ext cx="8325" cy="8325"/>
            </a:xfrm>
            <a:custGeom>
              <a:rect b="b" l="l" r="r" t="t"/>
              <a:pathLst>
                <a:path extrusionOk="0" h="333" w="333">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50"/>
            <p:cNvSpPr/>
            <p:nvPr/>
          </p:nvSpPr>
          <p:spPr>
            <a:xfrm>
              <a:off x="2727025" y="4388675"/>
              <a:ext cx="8325" cy="8325"/>
            </a:xfrm>
            <a:custGeom>
              <a:rect b="b" l="l" r="r" t="t"/>
              <a:pathLst>
                <a:path extrusionOk="0" h="333" w="333">
                  <a:moveTo>
                    <a:pt x="167" y="1"/>
                  </a:moveTo>
                  <a:cubicBezTo>
                    <a:pt x="80" y="1"/>
                    <a:pt x="1" y="80"/>
                    <a:pt x="1" y="167"/>
                  </a:cubicBezTo>
                  <a:cubicBezTo>
                    <a:pt x="1" y="261"/>
                    <a:pt x="80" y="333"/>
                    <a:pt x="167" y="333"/>
                  </a:cubicBezTo>
                  <a:cubicBezTo>
                    <a:pt x="260" y="333"/>
                    <a:pt x="333" y="261"/>
                    <a:pt x="333" y="167"/>
                  </a:cubicBezTo>
                  <a:cubicBezTo>
                    <a:pt x="333" y="80"/>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50"/>
            <p:cNvSpPr/>
            <p:nvPr/>
          </p:nvSpPr>
          <p:spPr>
            <a:xfrm>
              <a:off x="2745075" y="4388675"/>
              <a:ext cx="8300" cy="8325"/>
            </a:xfrm>
            <a:custGeom>
              <a:rect b="b" l="l" r="r" t="t"/>
              <a:pathLst>
                <a:path extrusionOk="0" h="333" w="332">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50"/>
            <p:cNvSpPr/>
            <p:nvPr/>
          </p:nvSpPr>
          <p:spPr>
            <a:xfrm>
              <a:off x="2762925" y="4388675"/>
              <a:ext cx="8300" cy="8325"/>
            </a:xfrm>
            <a:custGeom>
              <a:rect b="b" l="l" r="r" t="t"/>
              <a:pathLst>
                <a:path extrusionOk="0" h="333" w="332">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50"/>
            <p:cNvSpPr/>
            <p:nvPr/>
          </p:nvSpPr>
          <p:spPr>
            <a:xfrm>
              <a:off x="2780775" y="4388675"/>
              <a:ext cx="8300" cy="8325"/>
            </a:xfrm>
            <a:custGeom>
              <a:rect b="b" l="l" r="r" t="t"/>
              <a:pathLst>
                <a:path extrusionOk="0" h="333" w="332">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50"/>
            <p:cNvSpPr/>
            <p:nvPr/>
          </p:nvSpPr>
          <p:spPr>
            <a:xfrm>
              <a:off x="2798800" y="4388675"/>
              <a:ext cx="8325" cy="8325"/>
            </a:xfrm>
            <a:custGeom>
              <a:rect b="b" l="l" r="r" t="t"/>
              <a:pathLst>
                <a:path extrusionOk="0" h="333" w="333">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50"/>
            <p:cNvSpPr/>
            <p:nvPr/>
          </p:nvSpPr>
          <p:spPr>
            <a:xfrm>
              <a:off x="2816650" y="4388675"/>
              <a:ext cx="8325" cy="8325"/>
            </a:xfrm>
            <a:custGeom>
              <a:rect b="b" l="l" r="r" t="t"/>
              <a:pathLst>
                <a:path extrusionOk="0" h="333" w="333">
                  <a:moveTo>
                    <a:pt x="166" y="1"/>
                  </a:moveTo>
                  <a:cubicBezTo>
                    <a:pt x="80" y="1"/>
                    <a:pt x="0" y="80"/>
                    <a:pt x="0" y="167"/>
                  </a:cubicBezTo>
                  <a:cubicBezTo>
                    <a:pt x="0" y="261"/>
                    <a:pt x="80" y="333"/>
                    <a:pt x="166" y="333"/>
                  </a:cubicBezTo>
                  <a:cubicBezTo>
                    <a:pt x="260" y="333"/>
                    <a:pt x="332" y="261"/>
                    <a:pt x="332" y="167"/>
                  </a:cubicBezTo>
                  <a:cubicBezTo>
                    <a:pt x="332" y="80"/>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50"/>
            <p:cNvSpPr/>
            <p:nvPr/>
          </p:nvSpPr>
          <p:spPr>
            <a:xfrm>
              <a:off x="3049600" y="4388675"/>
              <a:ext cx="8325" cy="8325"/>
            </a:xfrm>
            <a:custGeom>
              <a:rect b="b" l="l" r="r" t="t"/>
              <a:pathLst>
                <a:path extrusionOk="0" h="333" w="333">
                  <a:moveTo>
                    <a:pt x="167" y="1"/>
                  </a:moveTo>
                  <a:cubicBezTo>
                    <a:pt x="80" y="1"/>
                    <a:pt x="1" y="80"/>
                    <a:pt x="1" y="167"/>
                  </a:cubicBezTo>
                  <a:cubicBezTo>
                    <a:pt x="1" y="261"/>
                    <a:pt x="80" y="333"/>
                    <a:pt x="167" y="333"/>
                  </a:cubicBezTo>
                  <a:cubicBezTo>
                    <a:pt x="260" y="333"/>
                    <a:pt x="333" y="261"/>
                    <a:pt x="333" y="167"/>
                  </a:cubicBezTo>
                  <a:cubicBezTo>
                    <a:pt x="333"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50"/>
            <p:cNvSpPr/>
            <p:nvPr/>
          </p:nvSpPr>
          <p:spPr>
            <a:xfrm>
              <a:off x="3067650" y="4388675"/>
              <a:ext cx="8300" cy="8325"/>
            </a:xfrm>
            <a:custGeom>
              <a:rect b="b" l="l" r="r" t="t"/>
              <a:pathLst>
                <a:path extrusionOk="0" h="333" w="332">
                  <a:moveTo>
                    <a:pt x="166" y="1"/>
                  </a:moveTo>
                  <a:cubicBezTo>
                    <a:pt x="72" y="1"/>
                    <a:pt x="0" y="80"/>
                    <a:pt x="0" y="167"/>
                  </a:cubicBezTo>
                  <a:cubicBezTo>
                    <a:pt x="0" y="261"/>
                    <a:pt x="72" y="333"/>
                    <a:pt x="166" y="333"/>
                  </a:cubicBezTo>
                  <a:cubicBezTo>
                    <a:pt x="252" y="333"/>
                    <a:pt x="332" y="261"/>
                    <a:pt x="332" y="167"/>
                  </a:cubicBezTo>
                  <a:cubicBezTo>
                    <a:pt x="332" y="80"/>
                    <a:pt x="252"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50"/>
            <p:cNvSpPr/>
            <p:nvPr/>
          </p:nvSpPr>
          <p:spPr>
            <a:xfrm>
              <a:off x="3085500" y="4388675"/>
              <a:ext cx="8300" cy="8325"/>
            </a:xfrm>
            <a:custGeom>
              <a:rect b="b" l="l" r="r" t="t"/>
              <a:pathLst>
                <a:path extrusionOk="0" h="333" w="332">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50"/>
            <p:cNvSpPr/>
            <p:nvPr/>
          </p:nvSpPr>
          <p:spPr>
            <a:xfrm>
              <a:off x="3103525" y="4388675"/>
              <a:ext cx="8325" cy="8325"/>
            </a:xfrm>
            <a:custGeom>
              <a:rect b="b" l="l" r="r" t="t"/>
              <a:pathLst>
                <a:path extrusionOk="0" h="333" w="333">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50"/>
            <p:cNvSpPr/>
            <p:nvPr/>
          </p:nvSpPr>
          <p:spPr>
            <a:xfrm>
              <a:off x="3139225" y="4388675"/>
              <a:ext cx="8325" cy="8325"/>
            </a:xfrm>
            <a:custGeom>
              <a:rect b="b" l="l" r="r" t="t"/>
              <a:pathLst>
                <a:path extrusionOk="0" h="333" w="333">
                  <a:moveTo>
                    <a:pt x="166" y="1"/>
                  </a:moveTo>
                  <a:cubicBezTo>
                    <a:pt x="80" y="1"/>
                    <a:pt x="0" y="80"/>
                    <a:pt x="0" y="167"/>
                  </a:cubicBezTo>
                  <a:cubicBezTo>
                    <a:pt x="0" y="261"/>
                    <a:pt x="80" y="333"/>
                    <a:pt x="166" y="333"/>
                  </a:cubicBezTo>
                  <a:cubicBezTo>
                    <a:pt x="260" y="333"/>
                    <a:pt x="332" y="261"/>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50"/>
            <p:cNvSpPr/>
            <p:nvPr/>
          </p:nvSpPr>
          <p:spPr>
            <a:xfrm>
              <a:off x="3157250" y="4388675"/>
              <a:ext cx="8325" cy="8325"/>
            </a:xfrm>
            <a:custGeom>
              <a:rect b="b" l="l" r="r" t="t"/>
              <a:pathLst>
                <a:path extrusionOk="0" h="333" w="333">
                  <a:moveTo>
                    <a:pt x="167" y="1"/>
                  </a:moveTo>
                  <a:cubicBezTo>
                    <a:pt x="73" y="1"/>
                    <a:pt x="1" y="80"/>
                    <a:pt x="1" y="167"/>
                  </a:cubicBezTo>
                  <a:cubicBezTo>
                    <a:pt x="1" y="261"/>
                    <a:pt x="73" y="333"/>
                    <a:pt x="167" y="333"/>
                  </a:cubicBezTo>
                  <a:cubicBezTo>
                    <a:pt x="253" y="333"/>
                    <a:pt x="332" y="261"/>
                    <a:pt x="332" y="167"/>
                  </a:cubicBezTo>
                  <a:cubicBezTo>
                    <a:pt x="332"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50"/>
            <p:cNvSpPr/>
            <p:nvPr/>
          </p:nvSpPr>
          <p:spPr>
            <a:xfrm>
              <a:off x="3175100" y="4388675"/>
              <a:ext cx="8325" cy="8325"/>
            </a:xfrm>
            <a:custGeom>
              <a:rect b="b" l="l" r="r" t="t"/>
              <a:pathLst>
                <a:path extrusionOk="0" h="333" w="333">
                  <a:moveTo>
                    <a:pt x="167" y="1"/>
                  </a:moveTo>
                  <a:cubicBezTo>
                    <a:pt x="80" y="1"/>
                    <a:pt x="1" y="80"/>
                    <a:pt x="1" y="167"/>
                  </a:cubicBezTo>
                  <a:cubicBezTo>
                    <a:pt x="1" y="261"/>
                    <a:pt x="80" y="333"/>
                    <a:pt x="167" y="333"/>
                  </a:cubicBezTo>
                  <a:cubicBezTo>
                    <a:pt x="260" y="333"/>
                    <a:pt x="332" y="261"/>
                    <a:pt x="332" y="167"/>
                  </a:cubicBezTo>
                  <a:cubicBezTo>
                    <a:pt x="332"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50"/>
            <p:cNvSpPr/>
            <p:nvPr/>
          </p:nvSpPr>
          <p:spPr>
            <a:xfrm>
              <a:off x="3193125" y="4388675"/>
              <a:ext cx="8325" cy="8325"/>
            </a:xfrm>
            <a:custGeom>
              <a:rect b="b" l="l" r="r" t="t"/>
              <a:pathLst>
                <a:path extrusionOk="0" h="333" w="333">
                  <a:moveTo>
                    <a:pt x="167" y="1"/>
                  </a:moveTo>
                  <a:cubicBezTo>
                    <a:pt x="73" y="1"/>
                    <a:pt x="1" y="80"/>
                    <a:pt x="1" y="167"/>
                  </a:cubicBezTo>
                  <a:cubicBezTo>
                    <a:pt x="1" y="261"/>
                    <a:pt x="73" y="333"/>
                    <a:pt x="167" y="333"/>
                  </a:cubicBezTo>
                  <a:cubicBezTo>
                    <a:pt x="253" y="333"/>
                    <a:pt x="333" y="261"/>
                    <a:pt x="333" y="167"/>
                  </a:cubicBezTo>
                  <a:cubicBezTo>
                    <a:pt x="333"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50"/>
            <p:cNvSpPr/>
            <p:nvPr/>
          </p:nvSpPr>
          <p:spPr>
            <a:xfrm>
              <a:off x="3210975" y="4388675"/>
              <a:ext cx="8325" cy="8325"/>
            </a:xfrm>
            <a:custGeom>
              <a:rect b="b" l="l" r="r" t="t"/>
              <a:pathLst>
                <a:path extrusionOk="0" h="333" w="333">
                  <a:moveTo>
                    <a:pt x="167" y="1"/>
                  </a:moveTo>
                  <a:cubicBezTo>
                    <a:pt x="73" y="1"/>
                    <a:pt x="1" y="80"/>
                    <a:pt x="1" y="167"/>
                  </a:cubicBezTo>
                  <a:cubicBezTo>
                    <a:pt x="1" y="261"/>
                    <a:pt x="73" y="333"/>
                    <a:pt x="167" y="333"/>
                  </a:cubicBezTo>
                  <a:cubicBezTo>
                    <a:pt x="261" y="333"/>
                    <a:pt x="333" y="261"/>
                    <a:pt x="333" y="167"/>
                  </a:cubicBezTo>
                  <a:cubicBezTo>
                    <a:pt x="333" y="80"/>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50"/>
            <p:cNvSpPr/>
            <p:nvPr/>
          </p:nvSpPr>
          <p:spPr>
            <a:xfrm>
              <a:off x="3228825" y="4388675"/>
              <a:ext cx="8325" cy="8325"/>
            </a:xfrm>
            <a:custGeom>
              <a:rect b="b" l="l" r="r" t="t"/>
              <a:pathLst>
                <a:path extrusionOk="0" h="333" w="333">
                  <a:moveTo>
                    <a:pt x="167" y="1"/>
                  </a:moveTo>
                  <a:cubicBezTo>
                    <a:pt x="80" y="1"/>
                    <a:pt x="1" y="80"/>
                    <a:pt x="1" y="167"/>
                  </a:cubicBezTo>
                  <a:cubicBezTo>
                    <a:pt x="1" y="261"/>
                    <a:pt x="80" y="333"/>
                    <a:pt x="167" y="333"/>
                  </a:cubicBezTo>
                  <a:cubicBezTo>
                    <a:pt x="261" y="333"/>
                    <a:pt x="333" y="261"/>
                    <a:pt x="333" y="167"/>
                  </a:cubicBezTo>
                  <a:cubicBezTo>
                    <a:pt x="333" y="80"/>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50"/>
            <p:cNvSpPr/>
            <p:nvPr/>
          </p:nvSpPr>
          <p:spPr>
            <a:xfrm>
              <a:off x="3246875" y="4388675"/>
              <a:ext cx="8300" cy="8325"/>
            </a:xfrm>
            <a:custGeom>
              <a:rect b="b" l="l" r="r" t="t"/>
              <a:pathLst>
                <a:path extrusionOk="0" h="333" w="332">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50"/>
            <p:cNvSpPr/>
            <p:nvPr/>
          </p:nvSpPr>
          <p:spPr>
            <a:xfrm>
              <a:off x="3264725" y="4388675"/>
              <a:ext cx="8300" cy="8325"/>
            </a:xfrm>
            <a:custGeom>
              <a:rect b="b" l="l" r="r" t="t"/>
              <a:pathLst>
                <a:path extrusionOk="0" h="333" w="332">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50"/>
            <p:cNvSpPr/>
            <p:nvPr/>
          </p:nvSpPr>
          <p:spPr>
            <a:xfrm>
              <a:off x="3282750" y="4388675"/>
              <a:ext cx="8325" cy="8325"/>
            </a:xfrm>
            <a:custGeom>
              <a:rect b="b" l="l" r="r" t="t"/>
              <a:pathLst>
                <a:path extrusionOk="0" h="333" w="333">
                  <a:moveTo>
                    <a:pt x="166" y="1"/>
                  </a:moveTo>
                  <a:cubicBezTo>
                    <a:pt x="73" y="1"/>
                    <a:pt x="0" y="80"/>
                    <a:pt x="0" y="167"/>
                  </a:cubicBezTo>
                  <a:cubicBezTo>
                    <a:pt x="0" y="261"/>
                    <a:pt x="73" y="333"/>
                    <a:pt x="166" y="333"/>
                  </a:cubicBezTo>
                  <a:cubicBezTo>
                    <a:pt x="253" y="333"/>
                    <a:pt x="332" y="261"/>
                    <a:pt x="332" y="167"/>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50"/>
            <p:cNvSpPr/>
            <p:nvPr/>
          </p:nvSpPr>
          <p:spPr>
            <a:xfrm>
              <a:off x="3300600" y="4388675"/>
              <a:ext cx="8325" cy="8325"/>
            </a:xfrm>
            <a:custGeom>
              <a:rect b="b" l="l" r="r" t="t"/>
              <a:pathLst>
                <a:path extrusionOk="0" h="333" w="333">
                  <a:moveTo>
                    <a:pt x="166" y="1"/>
                  </a:moveTo>
                  <a:cubicBezTo>
                    <a:pt x="73" y="1"/>
                    <a:pt x="0" y="80"/>
                    <a:pt x="0" y="167"/>
                  </a:cubicBezTo>
                  <a:cubicBezTo>
                    <a:pt x="0" y="261"/>
                    <a:pt x="73" y="333"/>
                    <a:pt x="166" y="333"/>
                  </a:cubicBezTo>
                  <a:cubicBezTo>
                    <a:pt x="260" y="333"/>
                    <a:pt x="332" y="261"/>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50"/>
            <p:cNvSpPr/>
            <p:nvPr/>
          </p:nvSpPr>
          <p:spPr>
            <a:xfrm>
              <a:off x="3318450" y="4388675"/>
              <a:ext cx="8325" cy="8325"/>
            </a:xfrm>
            <a:custGeom>
              <a:rect b="b" l="l" r="r" t="t"/>
              <a:pathLst>
                <a:path extrusionOk="0" h="333" w="333">
                  <a:moveTo>
                    <a:pt x="166" y="1"/>
                  </a:moveTo>
                  <a:cubicBezTo>
                    <a:pt x="80" y="1"/>
                    <a:pt x="1" y="80"/>
                    <a:pt x="1" y="167"/>
                  </a:cubicBezTo>
                  <a:cubicBezTo>
                    <a:pt x="1" y="261"/>
                    <a:pt x="80" y="333"/>
                    <a:pt x="166" y="333"/>
                  </a:cubicBezTo>
                  <a:cubicBezTo>
                    <a:pt x="260" y="333"/>
                    <a:pt x="332" y="261"/>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50"/>
            <p:cNvSpPr/>
            <p:nvPr/>
          </p:nvSpPr>
          <p:spPr>
            <a:xfrm>
              <a:off x="3336475" y="4388675"/>
              <a:ext cx="8325" cy="8325"/>
            </a:xfrm>
            <a:custGeom>
              <a:rect b="b" l="l" r="r" t="t"/>
              <a:pathLst>
                <a:path extrusionOk="0" h="333" w="333">
                  <a:moveTo>
                    <a:pt x="167" y="1"/>
                  </a:moveTo>
                  <a:cubicBezTo>
                    <a:pt x="73" y="1"/>
                    <a:pt x="1" y="80"/>
                    <a:pt x="1" y="167"/>
                  </a:cubicBezTo>
                  <a:cubicBezTo>
                    <a:pt x="1" y="261"/>
                    <a:pt x="73" y="333"/>
                    <a:pt x="167" y="333"/>
                  </a:cubicBezTo>
                  <a:cubicBezTo>
                    <a:pt x="253" y="333"/>
                    <a:pt x="333" y="261"/>
                    <a:pt x="333" y="167"/>
                  </a:cubicBezTo>
                  <a:cubicBezTo>
                    <a:pt x="333"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50"/>
            <p:cNvSpPr/>
            <p:nvPr/>
          </p:nvSpPr>
          <p:spPr>
            <a:xfrm>
              <a:off x="3354325" y="4388675"/>
              <a:ext cx="8325" cy="8325"/>
            </a:xfrm>
            <a:custGeom>
              <a:rect b="b" l="l" r="r" t="t"/>
              <a:pathLst>
                <a:path extrusionOk="0" h="333" w="333">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50"/>
            <p:cNvSpPr/>
            <p:nvPr/>
          </p:nvSpPr>
          <p:spPr>
            <a:xfrm>
              <a:off x="3372375" y="4388675"/>
              <a:ext cx="8300" cy="8325"/>
            </a:xfrm>
            <a:custGeom>
              <a:rect b="b" l="l" r="r" t="t"/>
              <a:pathLst>
                <a:path extrusionOk="0" h="333" w="332">
                  <a:moveTo>
                    <a:pt x="166" y="1"/>
                  </a:moveTo>
                  <a:cubicBezTo>
                    <a:pt x="72" y="1"/>
                    <a:pt x="0" y="80"/>
                    <a:pt x="0" y="167"/>
                  </a:cubicBezTo>
                  <a:cubicBezTo>
                    <a:pt x="0" y="261"/>
                    <a:pt x="72" y="333"/>
                    <a:pt x="166" y="333"/>
                  </a:cubicBezTo>
                  <a:cubicBezTo>
                    <a:pt x="252" y="333"/>
                    <a:pt x="332" y="261"/>
                    <a:pt x="332" y="167"/>
                  </a:cubicBezTo>
                  <a:cubicBezTo>
                    <a:pt x="332" y="80"/>
                    <a:pt x="252"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50"/>
            <p:cNvSpPr/>
            <p:nvPr/>
          </p:nvSpPr>
          <p:spPr>
            <a:xfrm>
              <a:off x="3390225" y="4388675"/>
              <a:ext cx="8300" cy="8325"/>
            </a:xfrm>
            <a:custGeom>
              <a:rect b="b" l="l" r="r" t="t"/>
              <a:pathLst>
                <a:path extrusionOk="0" h="333" w="332">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50"/>
            <p:cNvSpPr/>
            <p:nvPr/>
          </p:nvSpPr>
          <p:spPr>
            <a:xfrm>
              <a:off x="3408075" y="4388675"/>
              <a:ext cx="8300" cy="8325"/>
            </a:xfrm>
            <a:custGeom>
              <a:rect b="b" l="l" r="r" t="t"/>
              <a:pathLst>
                <a:path extrusionOk="0" h="333" w="332">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50"/>
            <p:cNvSpPr/>
            <p:nvPr/>
          </p:nvSpPr>
          <p:spPr>
            <a:xfrm>
              <a:off x="3426100" y="4388675"/>
              <a:ext cx="8325" cy="8325"/>
            </a:xfrm>
            <a:custGeom>
              <a:rect b="b" l="l" r="r" t="t"/>
              <a:pathLst>
                <a:path extrusionOk="0" h="333" w="333">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50"/>
            <p:cNvSpPr/>
            <p:nvPr/>
          </p:nvSpPr>
          <p:spPr>
            <a:xfrm>
              <a:off x="3443950" y="4388675"/>
              <a:ext cx="8325" cy="8325"/>
            </a:xfrm>
            <a:custGeom>
              <a:rect b="b" l="l" r="r" t="t"/>
              <a:pathLst>
                <a:path extrusionOk="0" h="333" w="333">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50"/>
            <p:cNvSpPr/>
            <p:nvPr/>
          </p:nvSpPr>
          <p:spPr>
            <a:xfrm>
              <a:off x="3461975" y="4388675"/>
              <a:ext cx="8325" cy="8325"/>
            </a:xfrm>
            <a:custGeom>
              <a:rect b="b" l="l" r="r" t="t"/>
              <a:pathLst>
                <a:path extrusionOk="0" h="333" w="333">
                  <a:moveTo>
                    <a:pt x="166" y="1"/>
                  </a:moveTo>
                  <a:cubicBezTo>
                    <a:pt x="73" y="1"/>
                    <a:pt x="1" y="80"/>
                    <a:pt x="1" y="167"/>
                  </a:cubicBezTo>
                  <a:cubicBezTo>
                    <a:pt x="1" y="261"/>
                    <a:pt x="73" y="333"/>
                    <a:pt x="166" y="333"/>
                  </a:cubicBezTo>
                  <a:cubicBezTo>
                    <a:pt x="253" y="333"/>
                    <a:pt x="332" y="261"/>
                    <a:pt x="332" y="167"/>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50"/>
            <p:cNvSpPr/>
            <p:nvPr/>
          </p:nvSpPr>
          <p:spPr>
            <a:xfrm>
              <a:off x="3479825" y="4388675"/>
              <a:ext cx="8325" cy="8325"/>
            </a:xfrm>
            <a:custGeom>
              <a:rect b="b" l="l" r="r" t="t"/>
              <a:pathLst>
                <a:path extrusionOk="0" h="333" w="333">
                  <a:moveTo>
                    <a:pt x="166" y="1"/>
                  </a:moveTo>
                  <a:cubicBezTo>
                    <a:pt x="73" y="1"/>
                    <a:pt x="1" y="80"/>
                    <a:pt x="1" y="167"/>
                  </a:cubicBezTo>
                  <a:cubicBezTo>
                    <a:pt x="1" y="261"/>
                    <a:pt x="73" y="333"/>
                    <a:pt x="166" y="333"/>
                  </a:cubicBezTo>
                  <a:cubicBezTo>
                    <a:pt x="260" y="333"/>
                    <a:pt x="332" y="261"/>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50"/>
            <p:cNvSpPr/>
            <p:nvPr/>
          </p:nvSpPr>
          <p:spPr>
            <a:xfrm>
              <a:off x="3497675" y="4388675"/>
              <a:ext cx="8325" cy="8325"/>
            </a:xfrm>
            <a:custGeom>
              <a:rect b="b" l="l" r="r" t="t"/>
              <a:pathLst>
                <a:path extrusionOk="0" h="333" w="333">
                  <a:moveTo>
                    <a:pt x="167" y="1"/>
                  </a:moveTo>
                  <a:cubicBezTo>
                    <a:pt x="80" y="1"/>
                    <a:pt x="1" y="80"/>
                    <a:pt x="1" y="167"/>
                  </a:cubicBezTo>
                  <a:cubicBezTo>
                    <a:pt x="1" y="261"/>
                    <a:pt x="80" y="333"/>
                    <a:pt x="167" y="333"/>
                  </a:cubicBezTo>
                  <a:cubicBezTo>
                    <a:pt x="260" y="333"/>
                    <a:pt x="332" y="261"/>
                    <a:pt x="332" y="167"/>
                  </a:cubicBezTo>
                  <a:cubicBezTo>
                    <a:pt x="332"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50"/>
            <p:cNvSpPr/>
            <p:nvPr/>
          </p:nvSpPr>
          <p:spPr>
            <a:xfrm>
              <a:off x="3533550" y="4388675"/>
              <a:ext cx="8325" cy="8325"/>
            </a:xfrm>
            <a:custGeom>
              <a:rect b="b" l="l" r="r" t="t"/>
              <a:pathLst>
                <a:path extrusionOk="0" h="333" w="333">
                  <a:moveTo>
                    <a:pt x="167" y="1"/>
                  </a:moveTo>
                  <a:cubicBezTo>
                    <a:pt x="73" y="1"/>
                    <a:pt x="1" y="80"/>
                    <a:pt x="1" y="167"/>
                  </a:cubicBezTo>
                  <a:cubicBezTo>
                    <a:pt x="1" y="261"/>
                    <a:pt x="73" y="333"/>
                    <a:pt x="167" y="333"/>
                  </a:cubicBezTo>
                  <a:cubicBezTo>
                    <a:pt x="261" y="333"/>
                    <a:pt x="333" y="261"/>
                    <a:pt x="333" y="167"/>
                  </a:cubicBezTo>
                  <a:cubicBezTo>
                    <a:pt x="333" y="80"/>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50"/>
            <p:cNvSpPr/>
            <p:nvPr/>
          </p:nvSpPr>
          <p:spPr>
            <a:xfrm>
              <a:off x="2655450" y="4406725"/>
              <a:ext cx="8325" cy="8300"/>
            </a:xfrm>
            <a:custGeom>
              <a:rect b="b" l="l" r="r" t="t"/>
              <a:pathLst>
                <a:path extrusionOk="0" h="332" w="333">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50"/>
            <p:cNvSpPr/>
            <p:nvPr/>
          </p:nvSpPr>
          <p:spPr>
            <a:xfrm>
              <a:off x="2673300" y="4406725"/>
              <a:ext cx="8325" cy="8300"/>
            </a:xfrm>
            <a:custGeom>
              <a:rect b="b" l="l" r="r" t="t"/>
              <a:pathLst>
                <a:path extrusionOk="0" h="332" w="333">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50"/>
            <p:cNvSpPr/>
            <p:nvPr/>
          </p:nvSpPr>
          <p:spPr>
            <a:xfrm>
              <a:off x="2691150" y="4406725"/>
              <a:ext cx="8325" cy="8300"/>
            </a:xfrm>
            <a:custGeom>
              <a:rect b="b" l="l" r="r" t="t"/>
              <a:pathLst>
                <a:path extrusionOk="0" h="332" w="333">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50"/>
            <p:cNvSpPr/>
            <p:nvPr/>
          </p:nvSpPr>
          <p:spPr>
            <a:xfrm>
              <a:off x="2709175" y="4406725"/>
              <a:ext cx="8325" cy="8300"/>
            </a:xfrm>
            <a:custGeom>
              <a:rect b="b" l="l" r="r" t="t"/>
              <a:pathLst>
                <a:path extrusionOk="0" h="332" w="333">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50"/>
            <p:cNvSpPr/>
            <p:nvPr/>
          </p:nvSpPr>
          <p:spPr>
            <a:xfrm>
              <a:off x="2727025" y="4406725"/>
              <a:ext cx="8325" cy="8300"/>
            </a:xfrm>
            <a:custGeom>
              <a:rect b="b" l="l" r="r" t="t"/>
              <a:pathLst>
                <a:path extrusionOk="0" h="332" w="333">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50"/>
            <p:cNvSpPr/>
            <p:nvPr/>
          </p:nvSpPr>
          <p:spPr>
            <a:xfrm>
              <a:off x="2745075" y="4406725"/>
              <a:ext cx="8300" cy="8300"/>
            </a:xfrm>
            <a:custGeom>
              <a:rect b="b" l="l" r="r" t="t"/>
              <a:pathLst>
                <a:path extrusionOk="0" h="332" w="332">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50"/>
            <p:cNvSpPr/>
            <p:nvPr/>
          </p:nvSpPr>
          <p:spPr>
            <a:xfrm>
              <a:off x="2762925" y="4406725"/>
              <a:ext cx="8300" cy="8300"/>
            </a:xfrm>
            <a:custGeom>
              <a:rect b="b" l="l" r="r" t="t"/>
              <a:pathLst>
                <a:path extrusionOk="0" h="332" w="332">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50"/>
            <p:cNvSpPr/>
            <p:nvPr/>
          </p:nvSpPr>
          <p:spPr>
            <a:xfrm>
              <a:off x="2780775" y="4406725"/>
              <a:ext cx="8300" cy="8300"/>
            </a:xfrm>
            <a:custGeom>
              <a:rect b="b" l="l" r="r" t="t"/>
              <a:pathLst>
                <a:path extrusionOk="0" h="332" w="332">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50"/>
            <p:cNvSpPr/>
            <p:nvPr/>
          </p:nvSpPr>
          <p:spPr>
            <a:xfrm>
              <a:off x="2798800" y="4406725"/>
              <a:ext cx="8325" cy="8300"/>
            </a:xfrm>
            <a:custGeom>
              <a:rect b="b" l="l" r="r" t="t"/>
              <a:pathLst>
                <a:path extrusionOk="0" h="332" w="333">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50"/>
            <p:cNvSpPr/>
            <p:nvPr/>
          </p:nvSpPr>
          <p:spPr>
            <a:xfrm>
              <a:off x="2816650" y="4406725"/>
              <a:ext cx="8325" cy="8300"/>
            </a:xfrm>
            <a:custGeom>
              <a:rect b="b" l="l" r="r" t="t"/>
              <a:pathLst>
                <a:path extrusionOk="0" h="332" w="333">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50"/>
            <p:cNvSpPr/>
            <p:nvPr/>
          </p:nvSpPr>
          <p:spPr>
            <a:xfrm>
              <a:off x="3031750" y="4406725"/>
              <a:ext cx="8325" cy="8300"/>
            </a:xfrm>
            <a:custGeom>
              <a:rect b="b" l="l" r="r" t="t"/>
              <a:pathLst>
                <a:path extrusionOk="0" h="332" w="333">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50"/>
            <p:cNvSpPr/>
            <p:nvPr/>
          </p:nvSpPr>
          <p:spPr>
            <a:xfrm>
              <a:off x="3031750" y="4388675"/>
              <a:ext cx="8325" cy="8325"/>
            </a:xfrm>
            <a:custGeom>
              <a:rect b="b" l="l" r="r" t="t"/>
              <a:pathLst>
                <a:path extrusionOk="0" h="333" w="333">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50"/>
            <p:cNvSpPr/>
            <p:nvPr/>
          </p:nvSpPr>
          <p:spPr>
            <a:xfrm>
              <a:off x="3049600" y="4406725"/>
              <a:ext cx="8325" cy="8300"/>
            </a:xfrm>
            <a:custGeom>
              <a:rect b="b" l="l" r="r" t="t"/>
              <a:pathLst>
                <a:path extrusionOk="0" h="332" w="333">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50"/>
            <p:cNvSpPr/>
            <p:nvPr/>
          </p:nvSpPr>
          <p:spPr>
            <a:xfrm>
              <a:off x="3067650" y="4406725"/>
              <a:ext cx="8300" cy="8300"/>
            </a:xfrm>
            <a:custGeom>
              <a:rect b="b" l="l" r="r" t="t"/>
              <a:pathLst>
                <a:path extrusionOk="0" h="332" w="332">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50"/>
            <p:cNvSpPr/>
            <p:nvPr/>
          </p:nvSpPr>
          <p:spPr>
            <a:xfrm>
              <a:off x="3103525" y="4406725"/>
              <a:ext cx="8325" cy="8300"/>
            </a:xfrm>
            <a:custGeom>
              <a:rect b="b" l="l" r="r" t="t"/>
              <a:pathLst>
                <a:path extrusionOk="0" h="332" w="333">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50"/>
            <p:cNvSpPr/>
            <p:nvPr/>
          </p:nvSpPr>
          <p:spPr>
            <a:xfrm>
              <a:off x="3121375" y="4406725"/>
              <a:ext cx="8325" cy="8300"/>
            </a:xfrm>
            <a:custGeom>
              <a:rect b="b" l="l" r="r" t="t"/>
              <a:pathLst>
                <a:path extrusionOk="0" h="332" w="333">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50"/>
            <p:cNvSpPr/>
            <p:nvPr/>
          </p:nvSpPr>
          <p:spPr>
            <a:xfrm>
              <a:off x="3121375" y="4423125"/>
              <a:ext cx="8325" cy="8325"/>
            </a:xfrm>
            <a:custGeom>
              <a:rect b="b" l="l" r="r" t="t"/>
              <a:pathLst>
                <a:path extrusionOk="0" h="333" w="333">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50"/>
            <p:cNvSpPr/>
            <p:nvPr/>
          </p:nvSpPr>
          <p:spPr>
            <a:xfrm>
              <a:off x="3139225" y="4406725"/>
              <a:ext cx="8325" cy="8300"/>
            </a:xfrm>
            <a:custGeom>
              <a:rect b="b" l="l" r="r" t="t"/>
              <a:pathLst>
                <a:path extrusionOk="0" h="332" w="333">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50"/>
            <p:cNvSpPr/>
            <p:nvPr/>
          </p:nvSpPr>
          <p:spPr>
            <a:xfrm>
              <a:off x="3139225" y="4423125"/>
              <a:ext cx="8325" cy="8325"/>
            </a:xfrm>
            <a:custGeom>
              <a:rect b="b" l="l" r="r" t="t"/>
              <a:pathLst>
                <a:path extrusionOk="0" h="333" w="333">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50"/>
            <p:cNvSpPr/>
            <p:nvPr/>
          </p:nvSpPr>
          <p:spPr>
            <a:xfrm>
              <a:off x="3157250" y="4406725"/>
              <a:ext cx="8325" cy="8300"/>
            </a:xfrm>
            <a:custGeom>
              <a:rect b="b" l="l" r="r" t="t"/>
              <a:pathLst>
                <a:path extrusionOk="0" h="332" w="333">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50"/>
            <p:cNvSpPr/>
            <p:nvPr/>
          </p:nvSpPr>
          <p:spPr>
            <a:xfrm>
              <a:off x="3157250" y="4424025"/>
              <a:ext cx="8325" cy="8325"/>
            </a:xfrm>
            <a:custGeom>
              <a:rect b="b" l="l" r="r" t="t"/>
              <a:pathLst>
                <a:path extrusionOk="0" h="333" w="333">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50"/>
            <p:cNvSpPr/>
            <p:nvPr/>
          </p:nvSpPr>
          <p:spPr>
            <a:xfrm>
              <a:off x="3175100" y="4424025"/>
              <a:ext cx="8325" cy="8325"/>
            </a:xfrm>
            <a:custGeom>
              <a:rect b="b" l="l" r="r" t="t"/>
              <a:pathLst>
                <a:path extrusionOk="0" h="333" w="333">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50"/>
            <p:cNvSpPr/>
            <p:nvPr/>
          </p:nvSpPr>
          <p:spPr>
            <a:xfrm>
              <a:off x="3175100" y="4448375"/>
              <a:ext cx="8325" cy="8325"/>
            </a:xfrm>
            <a:custGeom>
              <a:rect b="b" l="l" r="r" t="t"/>
              <a:pathLst>
                <a:path extrusionOk="0" h="333" w="333">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50"/>
            <p:cNvSpPr/>
            <p:nvPr/>
          </p:nvSpPr>
          <p:spPr>
            <a:xfrm>
              <a:off x="3175100" y="4406725"/>
              <a:ext cx="8325" cy="8300"/>
            </a:xfrm>
            <a:custGeom>
              <a:rect b="b" l="l" r="r" t="t"/>
              <a:pathLst>
                <a:path extrusionOk="0" h="332" w="333">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50"/>
            <p:cNvSpPr/>
            <p:nvPr/>
          </p:nvSpPr>
          <p:spPr>
            <a:xfrm>
              <a:off x="3193125" y="4406725"/>
              <a:ext cx="8325" cy="8300"/>
            </a:xfrm>
            <a:custGeom>
              <a:rect b="b" l="l" r="r" t="t"/>
              <a:pathLst>
                <a:path extrusionOk="0" h="332" w="333">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50"/>
            <p:cNvSpPr/>
            <p:nvPr/>
          </p:nvSpPr>
          <p:spPr>
            <a:xfrm>
              <a:off x="3210975" y="4406725"/>
              <a:ext cx="8325" cy="8300"/>
            </a:xfrm>
            <a:custGeom>
              <a:rect b="b" l="l" r="r" t="t"/>
              <a:pathLst>
                <a:path extrusionOk="0" h="332" w="333">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50"/>
            <p:cNvSpPr/>
            <p:nvPr/>
          </p:nvSpPr>
          <p:spPr>
            <a:xfrm>
              <a:off x="3228825" y="4406725"/>
              <a:ext cx="8325" cy="8300"/>
            </a:xfrm>
            <a:custGeom>
              <a:rect b="b" l="l" r="r" t="t"/>
              <a:pathLst>
                <a:path extrusionOk="0" h="332" w="333">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50"/>
            <p:cNvSpPr/>
            <p:nvPr/>
          </p:nvSpPr>
          <p:spPr>
            <a:xfrm>
              <a:off x="3246875" y="4406725"/>
              <a:ext cx="8300" cy="8300"/>
            </a:xfrm>
            <a:custGeom>
              <a:rect b="b" l="l" r="r" t="t"/>
              <a:pathLst>
                <a:path extrusionOk="0" h="332" w="332">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50"/>
            <p:cNvSpPr/>
            <p:nvPr/>
          </p:nvSpPr>
          <p:spPr>
            <a:xfrm>
              <a:off x="3264725" y="4406725"/>
              <a:ext cx="8300" cy="8300"/>
            </a:xfrm>
            <a:custGeom>
              <a:rect b="b" l="l" r="r" t="t"/>
              <a:pathLst>
                <a:path extrusionOk="0" h="332" w="332">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50"/>
            <p:cNvSpPr/>
            <p:nvPr/>
          </p:nvSpPr>
          <p:spPr>
            <a:xfrm>
              <a:off x="3282750" y="4406725"/>
              <a:ext cx="8325" cy="8300"/>
            </a:xfrm>
            <a:custGeom>
              <a:rect b="b" l="l" r="r" t="t"/>
              <a:pathLst>
                <a:path extrusionOk="0" h="332" w="333">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50"/>
            <p:cNvSpPr/>
            <p:nvPr/>
          </p:nvSpPr>
          <p:spPr>
            <a:xfrm>
              <a:off x="3300600" y="4406725"/>
              <a:ext cx="8325" cy="8300"/>
            </a:xfrm>
            <a:custGeom>
              <a:rect b="b" l="l" r="r" t="t"/>
              <a:pathLst>
                <a:path extrusionOk="0" h="332" w="333">
                  <a:moveTo>
                    <a:pt x="166" y="0"/>
                  </a:moveTo>
                  <a:cubicBezTo>
                    <a:pt x="73" y="0"/>
                    <a:pt x="0" y="72"/>
                    <a:pt x="0" y="166"/>
                  </a:cubicBezTo>
                  <a:cubicBezTo>
                    <a:pt x="0"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50"/>
            <p:cNvSpPr/>
            <p:nvPr/>
          </p:nvSpPr>
          <p:spPr>
            <a:xfrm>
              <a:off x="3318450" y="4406725"/>
              <a:ext cx="8325" cy="8300"/>
            </a:xfrm>
            <a:custGeom>
              <a:rect b="b" l="l" r="r" t="t"/>
              <a:pathLst>
                <a:path extrusionOk="0" h="332" w="333">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50"/>
            <p:cNvSpPr/>
            <p:nvPr/>
          </p:nvSpPr>
          <p:spPr>
            <a:xfrm>
              <a:off x="3336475" y="4406725"/>
              <a:ext cx="8325" cy="8300"/>
            </a:xfrm>
            <a:custGeom>
              <a:rect b="b" l="l" r="r" t="t"/>
              <a:pathLst>
                <a:path extrusionOk="0" h="332" w="333">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50"/>
            <p:cNvSpPr/>
            <p:nvPr/>
          </p:nvSpPr>
          <p:spPr>
            <a:xfrm>
              <a:off x="3354325" y="4406725"/>
              <a:ext cx="8325" cy="8300"/>
            </a:xfrm>
            <a:custGeom>
              <a:rect b="b" l="l" r="r" t="t"/>
              <a:pathLst>
                <a:path extrusionOk="0" h="332" w="333">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50"/>
            <p:cNvSpPr/>
            <p:nvPr/>
          </p:nvSpPr>
          <p:spPr>
            <a:xfrm>
              <a:off x="3372375" y="4406725"/>
              <a:ext cx="8300" cy="8300"/>
            </a:xfrm>
            <a:custGeom>
              <a:rect b="b" l="l" r="r" t="t"/>
              <a:pathLst>
                <a:path extrusionOk="0" h="332" w="332">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50"/>
            <p:cNvSpPr/>
            <p:nvPr/>
          </p:nvSpPr>
          <p:spPr>
            <a:xfrm>
              <a:off x="3390225" y="4406725"/>
              <a:ext cx="8300" cy="8300"/>
            </a:xfrm>
            <a:custGeom>
              <a:rect b="b" l="l" r="r" t="t"/>
              <a:pathLst>
                <a:path extrusionOk="0" h="332" w="332">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50"/>
            <p:cNvSpPr/>
            <p:nvPr/>
          </p:nvSpPr>
          <p:spPr>
            <a:xfrm>
              <a:off x="3408075" y="4406725"/>
              <a:ext cx="8300" cy="8300"/>
            </a:xfrm>
            <a:custGeom>
              <a:rect b="b" l="l" r="r" t="t"/>
              <a:pathLst>
                <a:path extrusionOk="0" h="332" w="332">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50"/>
            <p:cNvSpPr/>
            <p:nvPr/>
          </p:nvSpPr>
          <p:spPr>
            <a:xfrm>
              <a:off x="3426100" y="4406725"/>
              <a:ext cx="8325" cy="8300"/>
            </a:xfrm>
            <a:custGeom>
              <a:rect b="b" l="l" r="r" t="t"/>
              <a:pathLst>
                <a:path extrusionOk="0" h="332" w="333">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50"/>
            <p:cNvSpPr/>
            <p:nvPr/>
          </p:nvSpPr>
          <p:spPr>
            <a:xfrm>
              <a:off x="3443950" y="4406725"/>
              <a:ext cx="8325" cy="8300"/>
            </a:xfrm>
            <a:custGeom>
              <a:rect b="b" l="l" r="r" t="t"/>
              <a:pathLst>
                <a:path extrusionOk="0" h="332" w="333">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50"/>
            <p:cNvSpPr/>
            <p:nvPr/>
          </p:nvSpPr>
          <p:spPr>
            <a:xfrm>
              <a:off x="3461975" y="4406725"/>
              <a:ext cx="8325" cy="8300"/>
            </a:xfrm>
            <a:custGeom>
              <a:rect b="b" l="l" r="r" t="t"/>
              <a:pathLst>
                <a:path extrusionOk="0" h="332" w="333">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50"/>
            <p:cNvSpPr/>
            <p:nvPr/>
          </p:nvSpPr>
          <p:spPr>
            <a:xfrm>
              <a:off x="3479825" y="4406725"/>
              <a:ext cx="8325" cy="8300"/>
            </a:xfrm>
            <a:custGeom>
              <a:rect b="b" l="l" r="r" t="t"/>
              <a:pathLst>
                <a:path extrusionOk="0" h="332" w="333">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50"/>
            <p:cNvSpPr/>
            <p:nvPr/>
          </p:nvSpPr>
          <p:spPr>
            <a:xfrm>
              <a:off x="3533550" y="4406725"/>
              <a:ext cx="8325" cy="8300"/>
            </a:xfrm>
            <a:custGeom>
              <a:rect b="b" l="l" r="r" t="t"/>
              <a:pathLst>
                <a:path extrusionOk="0" h="332" w="333">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50"/>
            <p:cNvSpPr/>
            <p:nvPr/>
          </p:nvSpPr>
          <p:spPr>
            <a:xfrm>
              <a:off x="2655450" y="4424575"/>
              <a:ext cx="8325" cy="8325"/>
            </a:xfrm>
            <a:custGeom>
              <a:rect b="b" l="l" r="r" t="t"/>
              <a:pathLst>
                <a:path extrusionOk="0" h="333" w="333">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50"/>
            <p:cNvSpPr/>
            <p:nvPr/>
          </p:nvSpPr>
          <p:spPr>
            <a:xfrm>
              <a:off x="2673300" y="4424575"/>
              <a:ext cx="8325" cy="8325"/>
            </a:xfrm>
            <a:custGeom>
              <a:rect b="b" l="l" r="r" t="t"/>
              <a:pathLst>
                <a:path extrusionOk="0" h="333" w="333">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50"/>
            <p:cNvSpPr/>
            <p:nvPr/>
          </p:nvSpPr>
          <p:spPr>
            <a:xfrm>
              <a:off x="2691150" y="4424575"/>
              <a:ext cx="8325" cy="8325"/>
            </a:xfrm>
            <a:custGeom>
              <a:rect b="b" l="l" r="r" t="t"/>
              <a:pathLst>
                <a:path extrusionOk="0" h="333" w="333">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50"/>
            <p:cNvSpPr/>
            <p:nvPr/>
          </p:nvSpPr>
          <p:spPr>
            <a:xfrm>
              <a:off x="2709175" y="4424575"/>
              <a:ext cx="8325" cy="8325"/>
            </a:xfrm>
            <a:custGeom>
              <a:rect b="b" l="l" r="r" t="t"/>
              <a:pathLst>
                <a:path extrusionOk="0" h="333" w="333">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50"/>
            <p:cNvSpPr/>
            <p:nvPr/>
          </p:nvSpPr>
          <p:spPr>
            <a:xfrm>
              <a:off x="2727025" y="4424575"/>
              <a:ext cx="8325" cy="8325"/>
            </a:xfrm>
            <a:custGeom>
              <a:rect b="b" l="l" r="r" t="t"/>
              <a:pathLst>
                <a:path extrusionOk="0" h="333" w="333">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50"/>
            <p:cNvSpPr/>
            <p:nvPr/>
          </p:nvSpPr>
          <p:spPr>
            <a:xfrm>
              <a:off x="2745075" y="4424575"/>
              <a:ext cx="8300" cy="8325"/>
            </a:xfrm>
            <a:custGeom>
              <a:rect b="b" l="l" r="r" t="t"/>
              <a:pathLst>
                <a:path extrusionOk="0" h="333" w="332">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50"/>
            <p:cNvSpPr/>
            <p:nvPr/>
          </p:nvSpPr>
          <p:spPr>
            <a:xfrm>
              <a:off x="2762925" y="4424575"/>
              <a:ext cx="8300" cy="8325"/>
            </a:xfrm>
            <a:custGeom>
              <a:rect b="b" l="l" r="r" t="t"/>
              <a:pathLst>
                <a:path extrusionOk="0" h="333" w="332">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50"/>
            <p:cNvSpPr/>
            <p:nvPr/>
          </p:nvSpPr>
          <p:spPr>
            <a:xfrm>
              <a:off x="2780775" y="4424575"/>
              <a:ext cx="8300" cy="8325"/>
            </a:xfrm>
            <a:custGeom>
              <a:rect b="b" l="l" r="r" t="t"/>
              <a:pathLst>
                <a:path extrusionOk="0" h="333" w="332">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50"/>
            <p:cNvSpPr/>
            <p:nvPr/>
          </p:nvSpPr>
          <p:spPr>
            <a:xfrm>
              <a:off x="2798800" y="4424575"/>
              <a:ext cx="8325" cy="8325"/>
            </a:xfrm>
            <a:custGeom>
              <a:rect b="b" l="l" r="r" t="t"/>
              <a:pathLst>
                <a:path extrusionOk="0" h="333" w="333">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50"/>
            <p:cNvSpPr/>
            <p:nvPr/>
          </p:nvSpPr>
          <p:spPr>
            <a:xfrm>
              <a:off x="3067650" y="4424575"/>
              <a:ext cx="8300" cy="8325"/>
            </a:xfrm>
            <a:custGeom>
              <a:rect b="b" l="l" r="r" t="t"/>
              <a:pathLst>
                <a:path extrusionOk="0" h="333" w="332">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50"/>
            <p:cNvSpPr/>
            <p:nvPr/>
          </p:nvSpPr>
          <p:spPr>
            <a:xfrm>
              <a:off x="3085500" y="4424575"/>
              <a:ext cx="8300" cy="8325"/>
            </a:xfrm>
            <a:custGeom>
              <a:rect b="b" l="l" r="r" t="t"/>
              <a:pathLst>
                <a:path extrusionOk="0" h="333" w="332">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50"/>
            <p:cNvSpPr/>
            <p:nvPr/>
          </p:nvSpPr>
          <p:spPr>
            <a:xfrm>
              <a:off x="3193125" y="4424575"/>
              <a:ext cx="8325" cy="8325"/>
            </a:xfrm>
            <a:custGeom>
              <a:rect b="b" l="l" r="r" t="t"/>
              <a:pathLst>
                <a:path extrusionOk="0" h="333" w="333">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50"/>
            <p:cNvSpPr/>
            <p:nvPr/>
          </p:nvSpPr>
          <p:spPr>
            <a:xfrm>
              <a:off x="3210975" y="4424575"/>
              <a:ext cx="8325" cy="8325"/>
            </a:xfrm>
            <a:custGeom>
              <a:rect b="b" l="l" r="r" t="t"/>
              <a:pathLst>
                <a:path extrusionOk="0" h="333" w="333">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50"/>
            <p:cNvSpPr/>
            <p:nvPr/>
          </p:nvSpPr>
          <p:spPr>
            <a:xfrm>
              <a:off x="3228825" y="4424575"/>
              <a:ext cx="8325" cy="8325"/>
            </a:xfrm>
            <a:custGeom>
              <a:rect b="b" l="l" r="r" t="t"/>
              <a:pathLst>
                <a:path extrusionOk="0" h="333" w="333">
                  <a:moveTo>
                    <a:pt x="167" y="0"/>
                  </a:moveTo>
                  <a:cubicBezTo>
                    <a:pt x="80" y="0"/>
                    <a:pt x="1" y="80"/>
                    <a:pt x="1" y="166"/>
                  </a:cubicBezTo>
                  <a:cubicBezTo>
                    <a:pt x="1" y="260"/>
                    <a:pt x="80" y="332"/>
                    <a:pt x="167" y="332"/>
                  </a:cubicBezTo>
                  <a:cubicBezTo>
                    <a:pt x="261" y="332"/>
                    <a:pt x="333" y="260"/>
                    <a:pt x="333" y="166"/>
                  </a:cubicBezTo>
                  <a:cubicBezTo>
                    <a:pt x="333" y="80"/>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50"/>
            <p:cNvSpPr/>
            <p:nvPr/>
          </p:nvSpPr>
          <p:spPr>
            <a:xfrm>
              <a:off x="3246875" y="4424575"/>
              <a:ext cx="8300" cy="8325"/>
            </a:xfrm>
            <a:custGeom>
              <a:rect b="b" l="l" r="r" t="t"/>
              <a:pathLst>
                <a:path extrusionOk="0" h="333" w="332">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50"/>
            <p:cNvSpPr/>
            <p:nvPr/>
          </p:nvSpPr>
          <p:spPr>
            <a:xfrm>
              <a:off x="3264725" y="4424575"/>
              <a:ext cx="8300" cy="8325"/>
            </a:xfrm>
            <a:custGeom>
              <a:rect b="b" l="l" r="r" t="t"/>
              <a:pathLst>
                <a:path extrusionOk="0" h="333" w="332">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50"/>
            <p:cNvSpPr/>
            <p:nvPr/>
          </p:nvSpPr>
          <p:spPr>
            <a:xfrm>
              <a:off x="3282750" y="4424575"/>
              <a:ext cx="8325" cy="8325"/>
            </a:xfrm>
            <a:custGeom>
              <a:rect b="b" l="l" r="r" t="t"/>
              <a:pathLst>
                <a:path extrusionOk="0" h="333" w="333">
                  <a:moveTo>
                    <a:pt x="166" y="0"/>
                  </a:moveTo>
                  <a:cubicBezTo>
                    <a:pt x="73" y="0"/>
                    <a:pt x="0" y="80"/>
                    <a:pt x="0" y="166"/>
                  </a:cubicBezTo>
                  <a:cubicBezTo>
                    <a:pt x="0"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50"/>
            <p:cNvSpPr/>
            <p:nvPr/>
          </p:nvSpPr>
          <p:spPr>
            <a:xfrm>
              <a:off x="3300600" y="4424575"/>
              <a:ext cx="8325" cy="8325"/>
            </a:xfrm>
            <a:custGeom>
              <a:rect b="b" l="l" r="r" t="t"/>
              <a:pathLst>
                <a:path extrusionOk="0" h="333" w="333">
                  <a:moveTo>
                    <a:pt x="166" y="0"/>
                  </a:moveTo>
                  <a:cubicBezTo>
                    <a:pt x="73" y="0"/>
                    <a:pt x="0" y="80"/>
                    <a:pt x="0" y="166"/>
                  </a:cubicBezTo>
                  <a:cubicBezTo>
                    <a:pt x="0"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50"/>
            <p:cNvSpPr/>
            <p:nvPr/>
          </p:nvSpPr>
          <p:spPr>
            <a:xfrm>
              <a:off x="3318450" y="4424575"/>
              <a:ext cx="8325" cy="8325"/>
            </a:xfrm>
            <a:custGeom>
              <a:rect b="b" l="l" r="r" t="t"/>
              <a:pathLst>
                <a:path extrusionOk="0" h="333" w="333">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50"/>
            <p:cNvSpPr/>
            <p:nvPr/>
          </p:nvSpPr>
          <p:spPr>
            <a:xfrm>
              <a:off x="3336475" y="4424575"/>
              <a:ext cx="8325" cy="8325"/>
            </a:xfrm>
            <a:custGeom>
              <a:rect b="b" l="l" r="r" t="t"/>
              <a:pathLst>
                <a:path extrusionOk="0" h="333" w="333">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50"/>
            <p:cNvSpPr/>
            <p:nvPr/>
          </p:nvSpPr>
          <p:spPr>
            <a:xfrm>
              <a:off x="3354325" y="4424575"/>
              <a:ext cx="8325" cy="8325"/>
            </a:xfrm>
            <a:custGeom>
              <a:rect b="b" l="l" r="r" t="t"/>
              <a:pathLst>
                <a:path extrusionOk="0" h="333" w="333">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50"/>
            <p:cNvSpPr/>
            <p:nvPr/>
          </p:nvSpPr>
          <p:spPr>
            <a:xfrm>
              <a:off x="3372375" y="4424575"/>
              <a:ext cx="8300" cy="8325"/>
            </a:xfrm>
            <a:custGeom>
              <a:rect b="b" l="l" r="r" t="t"/>
              <a:pathLst>
                <a:path extrusionOk="0" h="333" w="332">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50"/>
            <p:cNvSpPr/>
            <p:nvPr/>
          </p:nvSpPr>
          <p:spPr>
            <a:xfrm>
              <a:off x="3390225" y="4424575"/>
              <a:ext cx="8300" cy="8325"/>
            </a:xfrm>
            <a:custGeom>
              <a:rect b="b" l="l" r="r" t="t"/>
              <a:pathLst>
                <a:path extrusionOk="0" h="333" w="332">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50"/>
            <p:cNvSpPr/>
            <p:nvPr/>
          </p:nvSpPr>
          <p:spPr>
            <a:xfrm>
              <a:off x="3408075" y="4424575"/>
              <a:ext cx="8300" cy="8325"/>
            </a:xfrm>
            <a:custGeom>
              <a:rect b="b" l="l" r="r" t="t"/>
              <a:pathLst>
                <a:path extrusionOk="0" h="333" w="332">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50"/>
            <p:cNvSpPr/>
            <p:nvPr/>
          </p:nvSpPr>
          <p:spPr>
            <a:xfrm>
              <a:off x="3426100" y="4424575"/>
              <a:ext cx="8325" cy="8325"/>
            </a:xfrm>
            <a:custGeom>
              <a:rect b="b" l="l" r="r" t="t"/>
              <a:pathLst>
                <a:path extrusionOk="0" h="333" w="333">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50"/>
            <p:cNvSpPr/>
            <p:nvPr/>
          </p:nvSpPr>
          <p:spPr>
            <a:xfrm>
              <a:off x="3443950" y="4424575"/>
              <a:ext cx="8325" cy="8325"/>
            </a:xfrm>
            <a:custGeom>
              <a:rect b="b" l="l" r="r" t="t"/>
              <a:pathLst>
                <a:path extrusionOk="0" h="333" w="333">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50"/>
            <p:cNvSpPr/>
            <p:nvPr/>
          </p:nvSpPr>
          <p:spPr>
            <a:xfrm>
              <a:off x="3461975" y="4424575"/>
              <a:ext cx="8325" cy="8325"/>
            </a:xfrm>
            <a:custGeom>
              <a:rect b="b" l="l" r="r" t="t"/>
              <a:pathLst>
                <a:path extrusionOk="0" h="333" w="333">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50"/>
            <p:cNvSpPr/>
            <p:nvPr/>
          </p:nvSpPr>
          <p:spPr>
            <a:xfrm>
              <a:off x="3515700" y="4424575"/>
              <a:ext cx="8325" cy="8325"/>
            </a:xfrm>
            <a:custGeom>
              <a:rect b="b" l="l" r="r" t="t"/>
              <a:pathLst>
                <a:path extrusionOk="0" h="333" w="333">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50"/>
            <p:cNvSpPr/>
            <p:nvPr/>
          </p:nvSpPr>
          <p:spPr>
            <a:xfrm>
              <a:off x="3533550" y="4424575"/>
              <a:ext cx="8325" cy="8325"/>
            </a:xfrm>
            <a:custGeom>
              <a:rect b="b" l="l" r="r" t="t"/>
              <a:pathLst>
                <a:path extrusionOk="0" h="333" w="333">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50"/>
            <p:cNvSpPr/>
            <p:nvPr/>
          </p:nvSpPr>
          <p:spPr>
            <a:xfrm>
              <a:off x="2673300" y="4442600"/>
              <a:ext cx="8325" cy="8325"/>
            </a:xfrm>
            <a:custGeom>
              <a:rect b="b" l="l" r="r" t="t"/>
              <a:pathLst>
                <a:path extrusionOk="0" h="333" w="333">
                  <a:moveTo>
                    <a:pt x="166" y="0"/>
                  </a:moveTo>
                  <a:cubicBezTo>
                    <a:pt x="73" y="0"/>
                    <a:pt x="1" y="73"/>
                    <a:pt x="1" y="166"/>
                  </a:cubicBezTo>
                  <a:cubicBezTo>
                    <a:pt x="1" y="260"/>
                    <a:pt x="73" y="332"/>
                    <a:pt x="166" y="332"/>
                  </a:cubicBezTo>
                  <a:cubicBezTo>
                    <a:pt x="260" y="332"/>
                    <a:pt x="332" y="260"/>
                    <a:pt x="332" y="166"/>
                  </a:cubicBezTo>
                  <a:cubicBezTo>
                    <a:pt x="332" y="73"/>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50"/>
            <p:cNvSpPr/>
            <p:nvPr/>
          </p:nvSpPr>
          <p:spPr>
            <a:xfrm>
              <a:off x="2691150" y="4442600"/>
              <a:ext cx="8325" cy="8325"/>
            </a:xfrm>
            <a:custGeom>
              <a:rect b="b" l="l" r="r" t="t"/>
              <a:pathLst>
                <a:path extrusionOk="0" h="333" w="333">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50"/>
            <p:cNvSpPr/>
            <p:nvPr/>
          </p:nvSpPr>
          <p:spPr>
            <a:xfrm>
              <a:off x="2709175" y="4442600"/>
              <a:ext cx="8325" cy="8325"/>
            </a:xfrm>
            <a:custGeom>
              <a:rect b="b" l="l" r="r" t="t"/>
              <a:pathLst>
                <a:path extrusionOk="0" h="333" w="333">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50"/>
            <p:cNvSpPr/>
            <p:nvPr/>
          </p:nvSpPr>
          <p:spPr>
            <a:xfrm>
              <a:off x="2727025" y="4442600"/>
              <a:ext cx="8325" cy="8325"/>
            </a:xfrm>
            <a:custGeom>
              <a:rect b="b" l="l" r="r" t="t"/>
              <a:pathLst>
                <a:path extrusionOk="0" h="333" w="333">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50"/>
            <p:cNvSpPr/>
            <p:nvPr/>
          </p:nvSpPr>
          <p:spPr>
            <a:xfrm>
              <a:off x="2745075" y="4442600"/>
              <a:ext cx="8300" cy="8325"/>
            </a:xfrm>
            <a:custGeom>
              <a:rect b="b" l="l" r="r" t="t"/>
              <a:pathLst>
                <a:path extrusionOk="0" h="333" w="332">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50"/>
            <p:cNvSpPr/>
            <p:nvPr/>
          </p:nvSpPr>
          <p:spPr>
            <a:xfrm>
              <a:off x="2762925" y="4442600"/>
              <a:ext cx="8300" cy="8325"/>
            </a:xfrm>
            <a:custGeom>
              <a:rect b="b" l="l" r="r" t="t"/>
              <a:pathLst>
                <a:path extrusionOk="0" h="333" w="332">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50"/>
            <p:cNvSpPr/>
            <p:nvPr/>
          </p:nvSpPr>
          <p:spPr>
            <a:xfrm>
              <a:off x="2780775" y="4442600"/>
              <a:ext cx="8300" cy="8325"/>
            </a:xfrm>
            <a:custGeom>
              <a:rect b="b" l="l" r="r" t="t"/>
              <a:pathLst>
                <a:path extrusionOk="0" h="333" w="332">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50"/>
            <p:cNvSpPr/>
            <p:nvPr/>
          </p:nvSpPr>
          <p:spPr>
            <a:xfrm>
              <a:off x="2798800" y="4442600"/>
              <a:ext cx="8325" cy="8325"/>
            </a:xfrm>
            <a:custGeom>
              <a:rect b="b" l="l" r="r" t="t"/>
              <a:pathLst>
                <a:path extrusionOk="0" h="333" w="333">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50"/>
            <p:cNvSpPr/>
            <p:nvPr/>
          </p:nvSpPr>
          <p:spPr>
            <a:xfrm>
              <a:off x="3031750" y="4442600"/>
              <a:ext cx="8325" cy="8325"/>
            </a:xfrm>
            <a:custGeom>
              <a:rect b="b" l="l" r="r" t="t"/>
              <a:pathLst>
                <a:path extrusionOk="0" h="333" w="333">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50"/>
            <p:cNvSpPr/>
            <p:nvPr/>
          </p:nvSpPr>
          <p:spPr>
            <a:xfrm>
              <a:off x="3049600" y="4442600"/>
              <a:ext cx="8325" cy="8325"/>
            </a:xfrm>
            <a:custGeom>
              <a:rect b="b" l="l" r="r" t="t"/>
              <a:pathLst>
                <a:path extrusionOk="0" h="333" w="333">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50"/>
            <p:cNvSpPr/>
            <p:nvPr/>
          </p:nvSpPr>
          <p:spPr>
            <a:xfrm>
              <a:off x="3067650" y="4442600"/>
              <a:ext cx="8300" cy="8325"/>
            </a:xfrm>
            <a:custGeom>
              <a:rect b="b" l="l" r="r" t="t"/>
              <a:pathLst>
                <a:path extrusionOk="0" h="333" w="332">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50"/>
            <p:cNvSpPr/>
            <p:nvPr/>
          </p:nvSpPr>
          <p:spPr>
            <a:xfrm>
              <a:off x="3085500" y="4442600"/>
              <a:ext cx="8300" cy="8325"/>
            </a:xfrm>
            <a:custGeom>
              <a:rect b="b" l="l" r="r" t="t"/>
              <a:pathLst>
                <a:path extrusionOk="0" h="333" w="332">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50"/>
            <p:cNvSpPr/>
            <p:nvPr/>
          </p:nvSpPr>
          <p:spPr>
            <a:xfrm>
              <a:off x="3103525" y="4442600"/>
              <a:ext cx="8325" cy="8325"/>
            </a:xfrm>
            <a:custGeom>
              <a:rect b="b" l="l" r="r" t="t"/>
              <a:pathLst>
                <a:path extrusionOk="0" h="333" w="333">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50"/>
            <p:cNvSpPr/>
            <p:nvPr/>
          </p:nvSpPr>
          <p:spPr>
            <a:xfrm>
              <a:off x="3193125" y="4442600"/>
              <a:ext cx="8325" cy="8325"/>
            </a:xfrm>
            <a:custGeom>
              <a:rect b="b" l="l" r="r" t="t"/>
              <a:pathLst>
                <a:path extrusionOk="0" h="333" w="333">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50"/>
            <p:cNvSpPr/>
            <p:nvPr/>
          </p:nvSpPr>
          <p:spPr>
            <a:xfrm>
              <a:off x="3210975" y="4442600"/>
              <a:ext cx="8325" cy="8325"/>
            </a:xfrm>
            <a:custGeom>
              <a:rect b="b" l="l" r="r" t="t"/>
              <a:pathLst>
                <a:path extrusionOk="0" h="333" w="333">
                  <a:moveTo>
                    <a:pt x="167" y="0"/>
                  </a:moveTo>
                  <a:cubicBezTo>
                    <a:pt x="73" y="0"/>
                    <a:pt x="1" y="73"/>
                    <a:pt x="1" y="166"/>
                  </a:cubicBezTo>
                  <a:cubicBezTo>
                    <a:pt x="1" y="260"/>
                    <a:pt x="73" y="332"/>
                    <a:pt x="167" y="332"/>
                  </a:cubicBezTo>
                  <a:cubicBezTo>
                    <a:pt x="261" y="332"/>
                    <a:pt x="333" y="260"/>
                    <a:pt x="333" y="166"/>
                  </a:cubicBezTo>
                  <a:cubicBezTo>
                    <a:pt x="333" y="73"/>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50"/>
            <p:cNvSpPr/>
            <p:nvPr/>
          </p:nvSpPr>
          <p:spPr>
            <a:xfrm>
              <a:off x="3228825" y="4442600"/>
              <a:ext cx="8325" cy="8325"/>
            </a:xfrm>
            <a:custGeom>
              <a:rect b="b" l="l" r="r" t="t"/>
              <a:pathLst>
                <a:path extrusionOk="0" h="333" w="333">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50"/>
            <p:cNvSpPr/>
            <p:nvPr/>
          </p:nvSpPr>
          <p:spPr>
            <a:xfrm>
              <a:off x="3246875" y="4442600"/>
              <a:ext cx="8300" cy="8325"/>
            </a:xfrm>
            <a:custGeom>
              <a:rect b="b" l="l" r="r" t="t"/>
              <a:pathLst>
                <a:path extrusionOk="0" h="333" w="332">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50"/>
            <p:cNvSpPr/>
            <p:nvPr/>
          </p:nvSpPr>
          <p:spPr>
            <a:xfrm>
              <a:off x="3264725" y="4442600"/>
              <a:ext cx="8300" cy="8325"/>
            </a:xfrm>
            <a:custGeom>
              <a:rect b="b" l="l" r="r" t="t"/>
              <a:pathLst>
                <a:path extrusionOk="0" h="333" w="332">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50"/>
            <p:cNvSpPr/>
            <p:nvPr/>
          </p:nvSpPr>
          <p:spPr>
            <a:xfrm>
              <a:off x="3282750" y="4442600"/>
              <a:ext cx="8325" cy="8325"/>
            </a:xfrm>
            <a:custGeom>
              <a:rect b="b" l="l" r="r" t="t"/>
              <a:pathLst>
                <a:path extrusionOk="0" h="333" w="333">
                  <a:moveTo>
                    <a:pt x="166" y="0"/>
                  </a:moveTo>
                  <a:cubicBezTo>
                    <a:pt x="73" y="0"/>
                    <a:pt x="0" y="73"/>
                    <a:pt x="0" y="166"/>
                  </a:cubicBezTo>
                  <a:cubicBezTo>
                    <a:pt x="0"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50"/>
            <p:cNvSpPr/>
            <p:nvPr/>
          </p:nvSpPr>
          <p:spPr>
            <a:xfrm>
              <a:off x="3300600" y="4442600"/>
              <a:ext cx="8325" cy="8325"/>
            </a:xfrm>
            <a:custGeom>
              <a:rect b="b" l="l" r="r" t="t"/>
              <a:pathLst>
                <a:path extrusionOk="0" h="333" w="333">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50"/>
            <p:cNvSpPr/>
            <p:nvPr/>
          </p:nvSpPr>
          <p:spPr>
            <a:xfrm>
              <a:off x="3318450" y="4442600"/>
              <a:ext cx="8325" cy="8325"/>
            </a:xfrm>
            <a:custGeom>
              <a:rect b="b" l="l" r="r" t="t"/>
              <a:pathLst>
                <a:path extrusionOk="0" h="333" w="333">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50"/>
            <p:cNvSpPr/>
            <p:nvPr/>
          </p:nvSpPr>
          <p:spPr>
            <a:xfrm>
              <a:off x="3336475" y="4442600"/>
              <a:ext cx="8325" cy="8325"/>
            </a:xfrm>
            <a:custGeom>
              <a:rect b="b" l="l" r="r" t="t"/>
              <a:pathLst>
                <a:path extrusionOk="0" h="333" w="333">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50"/>
            <p:cNvSpPr/>
            <p:nvPr/>
          </p:nvSpPr>
          <p:spPr>
            <a:xfrm>
              <a:off x="3354325" y="4442600"/>
              <a:ext cx="8325" cy="8325"/>
            </a:xfrm>
            <a:custGeom>
              <a:rect b="b" l="l" r="r" t="t"/>
              <a:pathLst>
                <a:path extrusionOk="0" h="333" w="333">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50"/>
            <p:cNvSpPr/>
            <p:nvPr/>
          </p:nvSpPr>
          <p:spPr>
            <a:xfrm>
              <a:off x="3372375" y="4442600"/>
              <a:ext cx="8300" cy="8325"/>
            </a:xfrm>
            <a:custGeom>
              <a:rect b="b" l="l" r="r" t="t"/>
              <a:pathLst>
                <a:path extrusionOk="0" h="333" w="332">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50"/>
            <p:cNvSpPr/>
            <p:nvPr/>
          </p:nvSpPr>
          <p:spPr>
            <a:xfrm>
              <a:off x="3390225" y="4442600"/>
              <a:ext cx="8300" cy="8325"/>
            </a:xfrm>
            <a:custGeom>
              <a:rect b="b" l="l" r="r" t="t"/>
              <a:pathLst>
                <a:path extrusionOk="0" h="333" w="332">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50"/>
            <p:cNvSpPr/>
            <p:nvPr/>
          </p:nvSpPr>
          <p:spPr>
            <a:xfrm>
              <a:off x="3408075" y="4442600"/>
              <a:ext cx="8300" cy="8325"/>
            </a:xfrm>
            <a:custGeom>
              <a:rect b="b" l="l" r="r" t="t"/>
              <a:pathLst>
                <a:path extrusionOk="0" h="333" w="332">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50"/>
            <p:cNvSpPr/>
            <p:nvPr/>
          </p:nvSpPr>
          <p:spPr>
            <a:xfrm>
              <a:off x="3426100" y="4442600"/>
              <a:ext cx="8325" cy="8325"/>
            </a:xfrm>
            <a:custGeom>
              <a:rect b="b" l="l" r="r" t="t"/>
              <a:pathLst>
                <a:path extrusionOk="0" h="333" w="333">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50"/>
            <p:cNvSpPr/>
            <p:nvPr/>
          </p:nvSpPr>
          <p:spPr>
            <a:xfrm>
              <a:off x="3443950" y="4442600"/>
              <a:ext cx="8325" cy="8325"/>
            </a:xfrm>
            <a:custGeom>
              <a:rect b="b" l="l" r="r" t="t"/>
              <a:pathLst>
                <a:path extrusionOk="0" h="333" w="333">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50"/>
            <p:cNvSpPr/>
            <p:nvPr/>
          </p:nvSpPr>
          <p:spPr>
            <a:xfrm>
              <a:off x="3461975" y="4442600"/>
              <a:ext cx="8325" cy="8325"/>
            </a:xfrm>
            <a:custGeom>
              <a:rect b="b" l="l" r="r" t="t"/>
              <a:pathLst>
                <a:path extrusionOk="0" h="333" w="333">
                  <a:moveTo>
                    <a:pt x="166" y="0"/>
                  </a:moveTo>
                  <a:cubicBezTo>
                    <a:pt x="73" y="0"/>
                    <a:pt x="1" y="73"/>
                    <a:pt x="1" y="166"/>
                  </a:cubicBezTo>
                  <a:cubicBezTo>
                    <a:pt x="1"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50"/>
            <p:cNvSpPr/>
            <p:nvPr/>
          </p:nvSpPr>
          <p:spPr>
            <a:xfrm>
              <a:off x="2673300" y="4460625"/>
              <a:ext cx="8325" cy="8325"/>
            </a:xfrm>
            <a:custGeom>
              <a:rect b="b" l="l" r="r" t="t"/>
              <a:pathLst>
                <a:path extrusionOk="0" h="333" w="333">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50"/>
            <p:cNvSpPr/>
            <p:nvPr/>
          </p:nvSpPr>
          <p:spPr>
            <a:xfrm>
              <a:off x="2691150" y="4460625"/>
              <a:ext cx="8325" cy="8325"/>
            </a:xfrm>
            <a:custGeom>
              <a:rect b="b" l="l" r="r" t="t"/>
              <a:pathLst>
                <a:path extrusionOk="0" h="333" w="333">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50"/>
            <p:cNvSpPr/>
            <p:nvPr/>
          </p:nvSpPr>
          <p:spPr>
            <a:xfrm>
              <a:off x="2709175" y="4460625"/>
              <a:ext cx="8325" cy="8325"/>
            </a:xfrm>
            <a:custGeom>
              <a:rect b="b" l="l" r="r" t="t"/>
              <a:pathLst>
                <a:path extrusionOk="0" h="333" w="333">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50"/>
            <p:cNvSpPr/>
            <p:nvPr/>
          </p:nvSpPr>
          <p:spPr>
            <a:xfrm>
              <a:off x="2727025" y="4460625"/>
              <a:ext cx="8325" cy="8325"/>
            </a:xfrm>
            <a:custGeom>
              <a:rect b="b" l="l" r="r" t="t"/>
              <a:pathLst>
                <a:path extrusionOk="0" h="333" w="333">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50"/>
            <p:cNvSpPr/>
            <p:nvPr/>
          </p:nvSpPr>
          <p:spPr>
            <a:xfrm>
              <a:off x="2762925" y="4460625"/>
              <a:ext cx="8300" cy="8325"/>
            </a:xfrm>
            <a:custGeom>
              <a:rect b="b" l="l" r="r" t="t"/>
              <a:pathLst>
                <a:path extrusionOk="0" h="333" w="332">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50"/>
            <p:cNvSpPr/>
            <p:nvPr/>
          </p:nvSpPr>
          <p:spPr>
            <a:xfrm>
              <a:off x="2780775" y="4460625"/>
              <a:ext cx="8300" cy="8325"/>
            </a:xfrm>
            <a:custGeom>
              <a:rect b="b" l="l" r="r" t="t"/>
              <a:pathLst>
                <a:path extrusionOk="0" h="333" w="332">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50"/>
            <p:cNvSpPr/>
            <p:nvPr/>
          </p:nvSpPr>
          <p:spPr>
            <a:xfrm>
              <a:off x="2798800" y="4460625"/>
              <a:ext cx="8325" cy="8325"/>
            </a:xfrm>
            <a:custGeom>
              <a:rect b="b" l="l" r="r" t="t"/>
              <a:pathLst>
                <a:path extrusionOk="0" h="333" w="333">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50"/>
            <p:cNvSpPr/>
            <p:nvPr/>
          </p:nvSpPr>
          <p:spPr>
            <a:xfrm>
              <a:off x="3031750" y="4460625"/>
              <a:ext cx="8325" cy="8325"/>
            </a:xfrm>
            <a:custGeom>
              <a:rect b="b" l="l" r="r" t="t"/>
              <a:pathLst>
                <a:path extrusionOk="0" h="333" w="333">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50"/>
            <p:cNvSpPr/>
            <p:nvPr/>
          </p:nvSpPr>
          <p:spPr>
            <a:xfrm>
              <a:off x="3049600" y="4460625"/>
              <a:ext cx="8325" cy="8325"/>
            </a:xfrm>
            <a:custGeom>
              <a:rect b="b" l="l" r="r" t="t"/>
              <a:pathLst>
                <a:path extrusionOk="0" h="333" w="333">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50"/>
            <p:cNvSpPr/>
            <p:nvPr/>
          </p:nvSpPr>
          <p:spPr>
            <a:xfrm>
              <a:off x="3067650" y="4460625"/>
              <a:ext cx="8300" cy="8325"/>
            </a:xfrm>
            <a:custGeom>
              <a:rect b="b" l="l" r="r" t="t"/>
              <a:pathLst>
                <a:path extrusionOk="0" h="333" w="332">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50"/>
            <p:cNvSpPr/>
            <p:nvPr/>
          </p:nvSpPr>
          <p:spPr>
            <a:xfrm>
              <a:off x="3085500" y="4460625"/>
              <a:ext cx="8300" cy="8325"/>
            </a:xfrm>
            <a:custGeom>
              <a:rect b="b" l="l" r="r" t="t"/>
              <a:pathLst>
                <a:path extrusionOk="0" h="333" w="332">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50"/>
            <p:cNvSpPr/>
            <p:nvPr/>
          </p:nvSpPr>
          <p:spPr>
            <a:xfrm>
              <a:off x="3103525" y="4460625"/>
              <a:ext cx="8325" cy="8325"/>
            </a:xfrm>
            <a:custGeom>
              <a:rect b="b" l="l" r="r" t="t"/>
              <a:pathLst>
                <a:path extrusionOk="0" h="333" w="333">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50"/>
            <p:cNvSpPr/>
            <p:nvPr/>
          </p:nvSpPr>
          <p:spPr>
            <a:xfrm>
              <a:off x="3121375" y="4460625"/>
              <a:ext cx="8325" cy="8325"/>
            </a:xfrm>
            <a:custGeom>
              <a:rect b="b" l="l" r="r" t="t"/>
              <a:pathLst>
                <a:path extrusionOk="0" h="333" w="333">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50"/>
            <p:cNvSpPr/>
            <p:nvPr/>
          </p:nvSpPr>
          <p:spPr>
            <a:xfrm>
              <a:off x="3139225" y="4460625"/>
              <a:ext cx="8325" cy="8325"/>
            </a:xfrm>
            <a:custGeom>
              <a:rect b="b" l="l" r="r" t="t"/>
              <a:pathLst>
                <a:path extrusionOk="0" h="333" w="333">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50"/>
            <p:cNvSpPr/>
            <p:nvPr/>
          </p:nvSpPr>
          <p:spPr>
            <a:xfrm>
              <a:off x="3139225" y="4444225"/>
              <a:ext cx="8325" cy="8325"/>
            </a:xfrm>
            <a:custGeom>
              <a:rect b="b" l="l" r="r" t="t"/>
              <a:pathLst>
                <a:path extrusionOk="0" h="333" w="333">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50"/>
            <p:cNvSpPr/>
            <p:nvPr/>
          </p:nvSpPr>
          <p:spPr>
            <a:xfrm>
              <a:off x="3157250" y="4460625"/>
              <a:ext cx="8325" cy="8325"/>
            </a:xfrm>
            <a:custGeom>
              <a:rect b="b" l="l" r="r" t="t"/>
              <a:pathLst>
                <a:path extrusionOk="0" h="333" w="333">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50"/>
            <p:cNvSpPr/>
            <p:nvPr/>
          </p:nvSpPr>
          <p:spPr>
            <a:xfrm>
              <a:off x="3175100" y="4460625"/>
              <a:ext cx="8325" cy="8325"/>
            </a:xfrm>
            <a:custGeom>
              <a:rect b="b" l="l" r="r" t="t"/>
              <a:pathLst>
                <a:path extrusionOk="0" h="333" w="333">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50"/>
            <p:cNvSpPr/>
            <p:nvPr/>
          </p:nvSpPr>
          <p:spPr>
            <a:xfrm>
              <a:off x="3193125" y="4460625"/>
              <a:ext cx="8325" cy="8325"/>
            </a:xfrm>
            <a:custGeom>
              <a:rect b="b" l="l" r="r" t="t"/>
              <a:pathLst>
                <a:path extrusionOk="0" h="333" w="333">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50"/>
            <p:cNvSpPr/>
            <p:nvPr/>
          </p:nvSpPr>
          <p:spPr>
            <a:xfrm>
              <a:off x="3210975" y="4460625"/>
              <a:ext cx="8325" cy="8325"/>
            </a:xfrm>
            <a:custGeom>
              <a:rect b="b" l="l" r="r" t="t"/>
              <a:pathLst>
                <a:path extrusionOk="0" h="333" w="333">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50"/>
            <p:cNvSpPr/>
            <p:nvPr/>
          </p:nvSpPr>
          <p:spPr>
            <a:xfrm>
              <a:off x="3228825" y="4460625"/>
              <a:ext cx="8325" cy="8325"/>
            </a:xfrm>
            <a:custGeom>
              <a:rect b="b" l="l" r="r" t="t"/>
              <a:pathLst>
                <a:path extrusionOk="0" h="333" w="333">
                  <a:moveTo>
                    <a:pt x="167" y="1"/>
                  </a:moveTo>
                  <a:cubicBezTo>
                    <a:pt x="80" y="1"/>
                    <a:pt x="1" y="73"/>
                    <a:pt x="1" y="167"/>
                  </a:cubicBezTo>
                  <a:cubicBezTo>
                    <a:pt x="1" y="253"/>
                    <a:pt x="80" y="333"/>
                    <a:pt x="167" y="333"/>
                  </a:cubicBezTo>
                  <a:cubicBezTo>
                    <a:pt x="261" y="333"/>
                    <a:pt x="333" y="253"/>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50"/>
            <p:cNvSpPr/>
            <p:nvPr/>
          </p:nvSpPr>
          <p:spPr>
            <a:xfrm>
              <a:off x="3264725" y="4460625"/>
              <a:ext cx="8300" cy="8325"/>
            </a:xfrm>
            <a:custGeom>
              <a:rect b="b" l="l" r="r" t="t"/>
              <a:pathLst>
                <a:path extrusionOk="0" h="333" w="332">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50"/>
            <p:cNvSpPr/>
            <p:nvPr/>
          </p:nvSpPr>
          <p:spPr>
            <a:xfrm>
              <a:off x="3282750" y="4460625"/>
              <a:ext cx="8325" cy="8325"/>
            </a:xfrm>
            <a:custGeom>
              <a:rect b="b" l="l" r="r" t="t"/>
              <a:pathLst>
                <a:path extrusionOk="0" h="333" w="333">
                  <a:moveTo>
                    <a:pt x="166" y="1"/>
                  </a:moveTo>
                  <a:cubicBezTo>
                    <a:pt x="73" y="1"/>
                    <a:pt x="0" y="73"/>
                    <a:pt x="0" y="167"/>
                  </a:cubicBezTo>
                  <a:cubicBezTo>
                    <a:pt x="0"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50"/>
            <p:cNvSpPr/>
            <p:nvPr/>
          </p:nvSpPr>
          <p:spPr>
            <a:xfrm>
              <a:off x="3300600" y="4460625"/>
              <a:ext cx="8325" cy="8325"/>
            </a:xfrm>
            <a:custGeom>
              <a:rect b="b" l="l" r="r" t="t"/>
              <a:pathLst>
                <a:path extrusionOk="0" h="333" w="333">
                  <a:moveTo>
                    <a:pt x="166" y="1"/>
                  </a:moveTo>
                  <a:cubicBezTo>
                    <a:pt x="73" y="1"/>
                    <a:pt x="0" y="73"/>
                    <a:pt x="0" y="167"/>
                  </a:cubicBezTo>
                  <a:cubicBezTo>
                    <a:pt x="0"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50"/>
            <p:cNvSpPr/>
            <p:nvPr/>
          </p:nvSpPr>
          <p:spPr>
            <a:xfrm>
              <a:off x="3318450" y="4460625"/>
              <a:ext cx="8325" cy="8325"/>
            </a:xfrm>
            <a:custGeom>
              <a:rect b="b" l="l" r="r" t="t"/>
              <a:pathLst>
                <a:path extrusionOk="0" h="333" w="333">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50"/>
            <p:cNvSpPr/>
            <p:nvPr/>
          </p:nvSpPr>
          <p:spPr>
            <a:xfrm>
              <a:off x="3336475" y="4460625"/>
              <a:ext cx="8325" cy="8325"/>
            </a:xfrm>
            <a:custGeom>
              <a:rect b="b" l="l" r="r" t="t"/>
              <a:pathLst>
                <a:path extrusionOk="0" h="333" w="333">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50"/>
            <p:cNvSpPr/>
            <p:nvPr/>
          </p:nvSpPr>
          <p:spPr>
            <a:xfrm>
              <a:off x="3354325" y="4460625"/>
              <a:ext cx="8325" cy="8325"/>
            </a:xfrm>
            <a:custGeom>
              <a:rect b="b" l="l" r="r" t="t"/>
              <a:pathLst>
                <a:path extrusionOk="0" h="333" w="333">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50"/>
            <p:cNvSpPr/>
            <p:nvPr/>
          </p:nvSpPr>
          <p:spPr>
            <a:xfrm>
              <a:off x="3372375" y="4460625"/>
              <a:ext cx="8300" cy="8325"/>
            </a:xfrm>
            <a:custGeom>
              <a:rect b="b" l="l" r="r" t="t"/>
              <a:pathLst>
                <a:path extrusionOk="0" h="333" w="332">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50"/>
            <p:cNvSpPr/>
            <p:nvPr/>
          </p:nvSpPr>
          <p:spPr>
            <a:xfrm>
              <a:off x="3390225" y="4460625"/>
              <a:ext cx="8300" cy="8325"/>
            </a:xfrm>
            <a:custGeom>
              <a:rect b="b" l="l" r="r" t="t"/>
              <a:pathLst>
                <a:path extrusionOk="0" h="333" w="332">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50"/>
            <p:cNvSpPr/>
            <p:nvPr/>
          </p:nvSpPr>
          <p:spPr>
            <a:xfrm>
              <a:off x="3408075" y="4460625"/>
              <a:ext cx="8300" cy="8325"/>
            </a:xfrm>
            <a:custGeom>
              <a:rect b="b" l="l" r="r" t="t"/>
              <a:pathLst>
                <a:path extrusionOk="0" h="333" w="332">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50"/>
            <p:cNvSpPr/>
            <p:nvPr/>
          </p:nvSpPr>
          <p:spPr>
            <a:xfrm>
              <a:off x="3426100" y="4460625"/>
              <a:ext cx="8325" cy="8325"/>
            </a:xfrm>
            <a:custGeom>
              <a:rect b="b" l="l" r="r" t="t"/>
              <a:pathLst>
                <a:path extrusionOk="0" h="333" w="333">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50"/>
            <p:cNvSpPr/>
            <p:nvPr/>
          </p:nvSpPr>
          <p:spPr>
            <a:xfrm>
              <a:off x="3443950" y="4460625"/>
              <a:ext cx="8325" cy="8325"/>
            </a:xfrm>
            <a:custGeom>
              <a:rect b="b" l="l" r="r" t="t"/>
              <a:pathLst>
                <a:path extrusionOk="0" h="333" w="333">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50"/>
            <p:cNvSpPr/>
            <p:nvPr/>
          </p:nvSpPr>
          <p:spPr>
            <a:xfrm>
              <a:off x="3461975" y="4460625"/>
              <a:ext cx="8325" cy="8325"/>
            </a:xfrm>
            <a:custGeom>
              <a:rect b="b" l="l" r="r" t="t"/>
              <a:pathLst>
                <a:path extrusionOk="0" h="333" w="333">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50"/>
            <p:cNvSpPr/>
            <p:nvPr/>
          </p:nvSpPr>
          <p:spPr>
            <a:xfrm>
              <a:off x="2673300" y="4478475"/>
              <a:ext cx="8325" cy="8325"/>
            </a:xfrm>
            <a:custGeom>
              <a:rect b="b" l="l" r="r" t="t"/>
              <a:pathLst>
                <a:path extrusionOk="0" h="333" w="333">
                  <a:moveTo>
                    <a:pt x="166" y="1"/>
                  </a:moveTo>
                  <a:cubicBezTo>
                    <a:pt x="73" y="1"/>
                    <a:pt x="1" y="80"/>
                    <a:pt x="1" y="167"/>
                  </a:cubicBezTo>
                  <a:cubicBezTo>
                    <a:pt x="1" y="260"/>
                    <a:pt x="73" y="333"/>
                    <a:pt x="166" y="333"/>
                  </a:cubicBezTo>
                  <a:cubicBezTo>
                    <a:pt x="260" y="333"/>
                    <a:pt x="332" y="260"/>
                    <a:pt x="332" y="167"/>
                  </a:cubicBezTo>
                  <a:cubicBezTo>
                    <a:pt x="332" y="80"/>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50"/>
            <p:cNvSpPr/>
            <p:nvPr/>
          </p:nvSpPr>
          <p:spPr>
            <a:xfrm>
              <a:off x="2691150" y="4478475"/>
              <a:ext cx="8325" cy="8325"/>
            </a:xfrm>
            <a:custGeom>
              <a:rect b="b" l="l" r="r" t="t"/>
              <a:pathLst>
                <a:path extrusionOk="0" h="333" w="333">
                  <a:moveTo>
                    <a:pt x="166" y="1"/>
                  </a:moveTo>
                  <a:cubicBezTo>
                    <a:pt x="80" y="1"/>
                    <a:pt x="1" y="80"/>
                    <a:pt x="1" y="167"/>
                  </a:cubicBezTo>
                  <a:cubicBezTo>
                    <a:pt x="1" y="260"/>
                    <a:pt x="80" y="333"/>
                    <a:pt x="166" y="333"/>
                  </a:cubicBezTo>
                  <a:cubicBezTo>
                    <a:pt x="260" y="333"/>
                    <a:pt x="332" y="260"/>
                    <a:pt x="332" y="167"/>
                  </a:cubicBezTo>
                  <a:cubicBezTo>
                    <a:pt x="332" y="80"/>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50"/>
            <p:cNvSpPr/>
            <p:nvPr/>
          </p:nvSpPr>
          <p:spPr>
            <a:xfrm>
              <a:off x="2709175" y="4478475"/>
              <a:ext cx="8325" cy="8325"/>
            </a:xfrm>
            <a:custGeom>
              <a:rect b="b" l="l" r="r" t="t"/>
              <a:pathLst>
                <a:path extrusionOk="0" h="333" w="333">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50"/>
            <p:cNvSpPr/>
            <p:nvPr/>
          </p:nvSpPr>
          <p:spPr>
            <a:xfrm>
              <a:off x="2727025" y="4478475"/>
              <a:ext cx="8325" cy="8325"/>
            </a:xfrm>
            <a:custGeom>
              <a:rect b="b" l="l" r="r" t="t"/>
              <a:pathLst>
                <a:path extrusionOk="0" h="333" w="333">
                  <a:moveTo>
                    <a:pt x="167" y="1"/>
                  </a:moveTo>
                  <a:cubicBezTo>
                    <a:pt x="80" y="1"/>
                    <a:pt x="1" y="80"/>
                    <a:pt x="1" y="167"/>
                  </a:cubicBezTo>
                  <a:cubicBezTo>
                    <a:pt x="1" y="260"/>
                    <a:pt x="80" y="333"/>
                    <a:pt x="167" y="333"/>
                  </a:cubicBezTo>
                  <a:cubicBezTo>
                    <a:pt x="260" y="333"/>
                    <a:pt x="333" y="260"/>
                    <a:pt x="333" y="167"/>
                  </a:cubicBezTo>
                  <a:cubicBezTo>
                    <a:pt x="333" y="80"/>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50"/>
            <p:cNvSpPr/>
            <p:nvPr/>
          </p:nvSpPr>
          <p:spPr>
            <a:xfrm>
              <a:off x="3013900" y="4478475"/>
              <a:ext cx="8325" cy="8325"/>
            </a:xfrm>
            <a:custGeom>
              <a:rect b="b" l="l" r="r" t="t"/>
              <a:pathLst>
                <a:path extrusionOk="0" h="333" w="333">
                  <a:moveTo>
                    <a:pt x="167" y="1"/>
                  </a:moveTo>
                  <a:cubicBezTo>
                    <a:pt x="73" y="1"/>
                    <a:pt x="1" y="80"/>
                    <a:pt x="1" y="167"/>
                  </a:cubicBezTo>
                  <a:cubicBezTo>
                    <a:pt x="1" y="260"/>
                    <a:pt x="73" y="333"/>
                    <a:pt x="167" y="333"/>
                  </a:cubicBezTo>
                  <a:cubicBezTo>
                    <a:pt x="253" y="333"/>
                    <a:pt x="333" y="260"/>
                    <a:pt x="333" y="167"/>
                  </a:cubicBezTo>
                  <a:cubicBezTo>
                    <a:pt x="333"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50"/>
            <p:cNvSpPr/>
            <p:nvPr/>
          </p:nvSpPr>
          <p:spPr>
            <a:xfrm>
              <a:off x="3031750" y="4478475"/>
              <a:ext cx="8325" cy="8325"/>
            </a:xfrm>
            <a:custGeom>
              <a:rect b="b" l="l" r="r" t="t"/>
              <a:pathLst>
                <a:path extrusionOk="0" h="333" w="333">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50"/>
            <p:cNvSpPr/>
            <p:nvPr/>
          </p:nvSpPr>
          <p:spPr>
            <a:xfrm>
              <a:off x="3049600" y="4478475"/>
              <a:ext cx="8325" cy="8325"/>
            </a:xfrm>
            <a:custGeom>
              <a:rect b="b" l="l" r="r" t="t"/>
              <a:pathLst>
                <a:path extrusionOk="0" h="333" w="333">
                  <a:moveTo>
                    <a:pt x="167" y="1"/>
                  </a:moveTo>
                  <a:cubicBezTo>
                    <a:pt x="80" y="1"/>
                    <a:pt x="1" y="80"/>
                    <a:pt x="1" y="167"/>
                  </a:cubicBezTo>
                  <a:cubicBezTo>
                    <a:pt x="1" y="260"/>
                    <a:pt x="80" y="333"/>
                    <a:pt x="167" y="333"/>
                  </a:cubicBezTo>
                  <a:cubicBezTo>
                    <a:pt x="260" y="333"/>
                    <a:pt x="333" y="260"/>
                    <a:pt x="333" y="167"/>
                  </a:cubicBezTo>
                  <a:cubicBezTo>
                    <a:pt x="333"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50"/>
            <p:cNvSpPr/>
            <p:nvPr/>
          </p:nvSpPr>
          <p:spPr>
            <a:xfrm>
              <a:off x="3067650" y="4478475"/>
              <a:ext cx="8300" cy="8325"/>
            </a:xfrm>
            <a:custGeom>
              <a:rect b="b" l="l" r="r" t="t"/>
              <a:pathLst>
                <a:path extrusionOk="0" h="333" w="332">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50"/>
            <p:cNvSpPr/>
            <p:nvPr/>
          </p:nvSpPr>
          <p:spPr>
            <a:xfrm>
              <a:off x="3085500" y="4478475"/>
              <a:ext cx="8300" cy="8325"/>
            </a:xfrm>
            <a:custGeom>
              <a:rect b="b" l="l" r="r" t="t"/>
              <a:pathLst>
                <a:path extrusionOk="0" h="333" w="332">
                  <a:moveTo>
                    <a:pt x="166" y="1"/>
                  </a:moveTo>
                  <a:cubicBezTo>
                    <a:pt x="79" y="1"/>
                    <a:pt x="0" y="80"/>
                    <a:pt x="0" y="167"/>
                  </a:cubicBezTo>
                  <a:cubicBezTo>
                    <a:pt x="0" y="260"/>
                    <a:pt x="79" y="333"/>
                    <a:pt x="166" y="333"/>
                  </a:cubicBezTo>
                  <a:cubicBezTo>
                    <a:pt x="260" y="333"/>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50"/>
            <p:cNvSpPr/>
            <p:nvPr/>
          </p:nvSpPr>
          <p:spPr>
            <a:xfrm>
              <a:off x="3103525" y="4478475"/>
              <a:ext cx="8325" cy="8325"/>
            </a:xfrm>
            <a:custGeom>
              <a:rect b="b" l="l" r="r" t="t"/>
              <a:pathLst>
                <a:path extrusionOk="0" h="333" w="333">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50"/>
            <p:cNvSpPr/>
            <p:nvPr/>
          </p:nvSpPr>
          <p:spPr>
            <a:xfrm>
              <a:off x="3121375" y="4478475"/>
              <a:ext cx="8325" cy="8325"/>
            </a:xfrm>
            <a:custGeom>
              <a:rect b="b" l="l" r="r" t="t"/>
              <a:pathLst>
                <a:path extrusionOk="0" h="333" w="333">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50"/>
            <p:cNvSpPr/>
            <p:nvPr/>
          </p:nvSpPr>
          <p:spPr>
            <a:xfrm>
              <a:off x="3139225" y="4478475"/>
              <a:ext cx="8325" cy="8325"/>
            </a:xfrm>
            <a:custGeom>
              <a:rect b="b" l="l" r="r" t="t"/>
              <a:pathLst>
                <a:path extrusionOk="0" h="333" w="333">
                  <a:moveTo>
                    <a:pt x="166" y="1"/>
                  </a:moveTo>
                  <a:cubicBezTo>
                    <a:pt x="80" y="1"/>
                    <a:pt x="0" y="80"/>
                    <a:pt x="0" y="167"/>
                  </a:cubicBezTo>
                  <a:cubicBezTo>
                    <a:pt x="0" y="260"/>
                    <a:pt x="80" y="333"/>
                    <a:pt x="166" y="333"/>
                  </a:cubicBezTo>
                  <a:cubicBezTo>
                    <a:pt x="260" y="333"/>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50"/>
            <p:cNvSpPr/>
            <p:nvPr/>
          </p:nvSpPr>
          <p:spPr>
            <a:xfrm>
              <a:off x="3157250" y="4478475"/>
              <a:ext cx="8325" cy="8325"/>
            </a:xfrm>
            <a:custGeom>
              <a:rect b="b" l="l" r="r" t="t"/>
              <a:pathLst>
                <a:path extrusionOk="0" h="333" w="333">
                  <a:moveTo>
                    <a:pt x="167" y="1"/>
                  </a:moveTo>
                  <a:cubicBezTo>
                    <a:pt x="73" y="1"/>
                    <a:pt x="1" y="80"/>
                    <a:pt x="1" y="167"/>
                  </a:cubicBezTo>
                  <a:cubicBezTo>
                    <a:pt x="1" y="260"/>
                    <a:pt x="73" y="333"/>
                    <a:pt x="167" y="333"/>
                  </a:cubicBezTo>
                  <a:cubicBezTo>
                    <a:pt x="253" y="333"/>
                    <a:pt x="332" y="260"/>
                    <a:pt x="332" y="167"/>
                  </a:cubicBezTo>
                  <a:cubicBezTo>
                    <a:pt x="332"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50"/>
            <p:cNvSpPr/>
            <p:nvPr/>
          </p:nvSpPr>
          <p:spPr>
            <a:xfrm>
              <a:off x="3175100" y="4478475"/>
              <a:ext cx="8325" cy="8325"/>
            </a:xfrm>
            <a:custGeom>
              <a:rect b="b" l="l" r="r" t="t"/>
              <a:pathLst>
                <a:path extrusionOk="0" h="333" w="333">
                  <a:moveTo>
                    <a:pt x="167" y="1"/>
                  </a:moveTo>
                  <a:cubicBezTo>
                    <a:pt x="80" y="1"/>
                    <a:pt x="1" y="80"/>
                    <a:pt x="1" y="167"/>
                  </a:cubicBezTo>
                  <a:cubicBezTo>
                    <a:pt x="1" y="260"/>
                    <a:pt x="80" y="333"/>
                    <a:pt x="167" y="333"/>
                  </a:cubicBezTo>
                  <a:cubicBezTo>
                    <a:pt x="260" y="333"/>
                    <a:pt x="332" y="260"/>
                    <a:pt x="332" y="167"/>
                  </a:cubicBezTo>
                  <a:cubicBezTo>
                    <a:pt x="332"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50"/>
            <p:cNvSpPr/>
            <p:nvPr/>
          </p:nvSpPr>
          <p:spPr>
            <a:xfrm>
              <a:off x="3210975" y="4478475"/>
              <a:ext cx="8325" cy="8325"/>
            </a:xfrm>
            <a:custGeom>
              <a:rect b="b" l="l" r="r" t="t"/>
              <a:pathLst>
                <a:path extrusionOk="0" h="333" w="333">
                  <a:moveTo>
                    <a:pt x="167" y="1"/>
                  </a:moveTo>
                  <a:cubicBezTo>
                    <a:pt x="73" y="1"/>
                    <a:pt x="1" y="80"/>
                    <a:pt x="1" y="167"/>
                  </a:cubicBezTo>
                  <a:cubicBezTo>
                    <a:pt x="1" y="260"/>
                    <a:pt x="73" y="333"/>
                    <a:pt x="167" y="333"/>
                  </a:cubicBezTo>
                  <a:cubicBezTo>
                    <a:pt x="261" y="333"/>
                    <a:pt x="333" y="260"/>
                    <a:pt x="333" y="167"/>
                  </a:cubicBezTo>
                  <a:cubicBezTo>
                    <a:pt x="333" y="80"/>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50"/>
            <p:cNvSpPr/>
            <p:nvPr/>
          </p:nvSpPr>
          <p:spPr>
            <a:xfrm>
              <a:off x="3228825" y="4478475"/>
              <a:ext cx="8325" cy="8325"/>
            </a:xfrm>
            <a:custGeom>
              <a:rect b="b" l="l" r="r" t="t"/>
              <a:pathLst>
                <a:path extrusionOk="0" h="333" w="333">
                  <a:moveTo>
                    <a:pt x="167" y="1"/>
                  </a:moveTo>
                  <a:cubicBezTo>
                    <a:pt x="80" y="1"/>
                    <a:pt x="1" y="80"/>
                    <a:pt x="1" y="167"/>
                  </a:cubicBezTo>
                  <a:cubicBezTo>
                    <a:pt x="1" y="260"/>
                    <a:pt x="80" y="333"/>
                    <a:pt x="167" y="333"/>
                  </a:cubicBezTo>
                  <a:cubicBezTo>
                    <a:pt x="261" y="333"/>
                    <a:pt x="333" y="260"/>
                    <a:pt x="333" y="167"/>
                  </a:cubicBezTo>
                  <a:cubicBezTo>
                    <a:pt x="333" y="80"/>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50"/>
            <p:cNvSpPr/>
            <p:nvPr/>
          </p:nvSpPr>
          <p:spPr>
            <a:xfrm>
              <a:off x="3246875" y="4478475"/>
              <a:ext cx="8300" cy="8325"/>
            </a:xfrm>
            <a:custGeom>
              <a:rect b="b" l="l" r="r" t="t"/>
              <a:pathLst>
                <a:path extrusionOk="0" h="333" w="332">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50"/>
            <p:cNvSpPr/>
            <p:nvPr/>
          </p:nvSpPr>
          <p:spPr>
            <a:xfrm>
              <a:off x="3282750" y="4478475"/>
              <a:ext cx="8325" cy="8325"/>
            </a:xfrm>
            <a:custGeom>
              <a:rect b="b" l="l" r="r" t="t"/>
              <a:pathLst>
                <a:path extrusionOk="0" h="333" w="333">
                  <a:moveTo>
                    <a:pt x="166" y="1"/>
                  </a:moveTo>
                  <a:cubicBezTo>
                    <a:pt x="73" y="1"/>
                    <a:pt x="0" y="80"/>
                    <a:pt x="0" y="167"/>
                  </a:cubicBezTo>
                  <a:cubicBezTo>
                    <a:pt x="0" y="260"/>
                    <a:pt x="73" y="333"/>
                    <a:pt x="166" y="333"/>
                  </a:cubicBezTo>
                  <a:cubicBezTo>
                    <a:pt x="253" y="333"/>
                    <a:pt x="332" y="260"/>
                    <a:pt x="332" y="167"/>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50"/>
            <p:cNvSpPr/>
            <p:nvPr/>
          </p:nvSpPr>
          <p:spPr>
            <a:xfrm>
              <a:off x="3300600" y="4478475"/>
              <a:ext cx="8325" cy="8325"/>
            </a:xfrm>
            <a:custGeom>
              <a:rect b="b" l="l" r="r" t="t"/>
              <a:pathLst>
                <a:path extrusionOk="0" h="333" w="333">
                  <a:moveTo>
                    <a:pt x="166" y="1"/>
                  </a:moveTo>
                  <a:cubicBezTo>
                    <a:pt x="73" y="1"/>
                    <a:pt x="0" y="80"/>
                    <a:pt x="0" y="167"/>
                  </a:cubicBezTo>
                  <a:cubicBezTo>
                    <a:pt x="0" y="260"/>
                    <a:pt x="73" y="333"/>
                    <a:pt x="166" y="333"/>
                  </a:cubicBezTo>
                  <a:cubicBezTo>
                    <a:pt x="260" y="333"/>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50"/>
            <p:cNvSpPr/>
            <p:nvPr/>
          </p:nvSpPr>
          <p:spPr>
            <a:xfrm>
              <a:off x="3318450" y="4478475"/>
              <a:ext cx="8325" cy="8325"/>
            </a:xfrm>
            <a:custGeom>
              <a:rect b="b" l="l" r="r" t="t"/>
              <a:pathLst>
                <a:path extrusionOk="0" h="333" w="333">
                  <a:moveTo>
                    <a:pt x="166" y="1"/>
                  </a:moveTo>
                  <a:cubicBezTo>
                    <a:pt x="80" y="1"/>
                    <a:pt x="1" y="80"/>
                    <a:pt x="1" y="167"/>
                  </a:cubicBezTo>
                  <a:cubicBezTo>
                    <a:pt x="1" y="260"/>
                    <a:pt x="80" y="333"/>
                    <a:pt x="166" y="333"/>
                  </a:cubicBezTo>
                  <a:cubicBezTo>
                    <a:pt x="260" y="333"/>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50"/>
            <p:cNvSpPr/>
            <p:nvPr/>
          </p:nvSpPr>
          <p:spPr>
            <a:xfrm>
              <a:off x="3336475" y="4478475"/>
              <a:ext cx="8325" cy="8325"/>
            </a:xfrm>
            <a:custGeom>
              <a:rect b="b" l="l" r="r" t="t"/>
              <a:pathLst>
                <a:path extrusionOk="0" h="333" w="333">
                  <a:moveTo>
                    <a:pt x="167" y="1"/>
                  </a:moveTo>
                  <a:cubicBezTo>
                    <a:pt x="73" y="1"/>
                    <a:pt x="1" y="80"/>
                    <a:pt x="1" y="167"/>
                  </a:cubicBezTo>
                  <a:cubicBezTo>
                    <a:pt x="1" y="260"/>
                    <a:pt x="73" y="333"/>
                    <a:pt x="167" y="333"/>
                  </a:cubicBezTo>
                  <a:cubicBezTo>
                    <a:pt x="253" y="333"/>
                    <a:pt x="333" y="260"/>
                    <a:pt x="333" y="167"/>
                  </a:cubicBezTo>
                  <a:cubicBezTo>
                    <a:pt x="333"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50"/>
            <p:cNvSpPr/>
            <p:nvPr/>
          </p:nvSpPr>
          <p:spPr>
            <a:xfrm>
              <a:off x="3354325" y="4478475"/>
              <a:ext cx="8325" cy="8325"/>
            </a:xfrm>
            <a:custGeom>
              <a:rect b="b" l="l" r="r" t="t"/>
              <a:pathLst>
                <a:path extrusionOk="0" h="333" w="333">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50"/>
            <p:cNvSpPr/>
            <p:nvPr/>
          </p:nvSpPr>
          <p:spPr>
            <a:xfrm>
              <a:off x="3372375" y="4478475"/>
              <a:ext cx="8300" cy="8325"/>
            </a:xfrm>
            <a:custGeom>
              <a:rect b="b" l="l" r="r" t="t"/>
              <a:pathLst>
                <a:path extrusionOk="0" h="333" w="332">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50"/>
            <p:cNvSpPr/>
            <p:nvPr/>
          </p:nvSpPr>
          <p:spPr>
            <a:xfrm>
              <a:off x="3390225" y="4478475"/>
              <a:ext cx="8300" cy="8325"/>
            </a:xfrm>
            <a:custGeom>
              <a:rect b="b" l="l" r="r" t="t"/>
              <a:pathLst>
                <a:path extrusionOk="0" h="333" w="332">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50"/>
            <p:cNvSpPr/>
            <p:nvPr/>
          </p:nvSpPr>
          <p:spPr>
            <a:xfrm>
              <a:off x="3408075" y="4478475"/>
              <a:ext cx="8300" cy="8325"/>
            </a:xfrm>
            <a:custGeom>
              <a:rect b="b" l="l" r="r" t="t"/>
              <a:pathLst>
                <a:path extrusionOk="0" h="333" w="332">
                  <a:moveTo>
                    <a:pt x="166" y="1"/>
                  </a:moveTo>
                  <a:cubicBezTo>
                    <a:pt x="79" y="1"/>
                    <a:pt x="0" y="80"/>
                    <a:pt x="0" y="167"/>
                  </a:cubicBezTo>
                  <a:cubicBezTo>
                    <a:pt x="0" y="260"/>
                    <a:pt x="79" y="333"/>
                    <a:pt x="166" y="333"/>
                  </a:cubicBezTo>
                  <a:cubicBezTo>
                    <a:pt x="260" y="333"/>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50"/>
            <p:cNvSpPr/>
            <p:nvPr/>
          </p:nvSpPr>
          <p:spPr>
            <a:xfrm>
              <a:off x="3426100" y="4478475"/>
              <a:ext cx="8325" cy="8325"/>
            </a:xfrm>
            <a:custGeom>
              <a:rect b="b" l="l" r="r" t="t"/>
              <a:pathLst>
                <a:path extrusionOk="0" h="333" w="333">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50"/>
            <p:cNvSpPr/>
            <p:nvPr/>
          </p:nvSpPr>
          <p:spPr>
            <a:xfrm>
              <a:off x="3443950" y="4478475"/>
              <a:ext cx="8325" cy="8325"/>
            </a:xfrm>
            <a:custGeom>
              <a:rect b="b" l="l" r="r" t="t"/>
              <a:pathLst>
                <a:path extrusionOk="0" h="333" w="333">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50"/>
            <p:cNvSpPr/>
            <p:nvPr/>
          </p:nvSpPr>
          <p:spPr>
            <a:xfrm>
              <a:off x="3461975" y="4478475"/>
              <a:ext cx="8325" cy="8325"/>
            </a:xfrm>
            <a:custGeom>
              <a:rect b="b" l="l" r="r" t="t"/>
              <a:pathLst>
                <a:path extrusionOk="0" h="333" w="333">
                  <a:moveTo>
                    <a:pt x="166" y="1"/>
                  </a:moveTo>
                  <a:cubicBezTo>
                    <a:pt x="73" y="1"/>
                    <a:pt x="1" y="80"/>
                    <a:pt x="1" y="167"/>
                  </a:cubicBezTo>
                  <a:cubicBezTo>
                    <a:pt x="1" y="260"/>
                    <a:pt x="73" y="333"/>
                    <a:pt x="166" y="333"/>
                  </a:cubicBezTo>
                  <a:cubicBezTo>
                    <a:pt x="253" y="333"/>
                    <a:pt x="332" y="260"/>
                    <a:pt x="332" y="167"/>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50"/>
            <p:cNvSpPr/>
            <p:nvPr/>
          </p:nvSpPr>
          <p:spPr>
            <a:xfrm>
              <a:off x="2709175" y="4496525"/>
              <a:ext cx="8325" cy="8300"/>
            </a:xfrm>
            <a:custGeom>
              <a:rect b="b" l="l" r="r" t="t"/>
              <a:pathLst>
                <a:path extrusionOk="0" h="332" w="333">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50"/>
            <p:cNvSpPr/>
            <p:nvPr/>
          </p:nvSpPr>
          <p:spPr>
            <a:xfrm>
              <a:off x="2727025" y="4496525"/>
              <a:ext cx="8325" cy="8300"/>
            </a:xfrm>
            <a:custGeom>
              <a:rect b="b" l="l" r="r" t="t"/>
              <a:pathLst>
                <a:path extrusionOk="0" h="332" w="333">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50"/>
            <p:cNvSpPr/>
            <p:nvPr/>
          </p:nvSpPr>
          <p:spPr>
            <a:xfrm>
              <a:off x="2745075" y="4496525"/>
              <a:ext cx="8300" cy="8300"/>
            </a:xfrm>
            <a:custGeom>
              <a:rect b="b" l="l" r="r" t="t"/>
              <a:pathLst>
                <a:path extrusionOk="0" h="332" w="332">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50"/>
            <p:cNvSpPr/>
            <p:nvPr/>
          </p:nvSpPr>
          <p:spPr>
            <a:xfrm>
              <a:off x="2780775" y="4496525"/>
              <a:ext cx="8300" cy="8300"/>
            </a:xfrm>
            <a:custGeom>
              <a:rect b="b" l="l" r="r" t="t"/>
              <a:pathLst>
                <a:path extrusionOk="0" h="332" w="332">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50"/>
            <p:cNvSpPr/>
            <p:nvPr/>
          </p:nvSpPr>
          <p:spPr>
            <a:xfrm>
              <a:off x="2816650" y="4496525"/>
              <a:ext cx="8325" cy="8300"/>
            </a:xfrm>
            <a:custGeom>
              <a:rect b="b" l="l" r="r" t="t"/>
              <a:pathLst>
                <a:path extrusionOk="0" h="332" w="333">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50"/>
            <p:cNvSpPr/>
            <p:nvPr/>
          </p:nvSpPr>
          <p:spPr>
            <a:xfrm>
              <a:off x="2834675" y="4496525"/>
              <a:ext cx="8325" cy="8300"/>
            </a:xfrm>
            <a:custGeom>
              <a:rect b="b" l="l" r="r" t="t"/>
              <a:pathLst>
                <a:path extrusionOk="0" h="332" w="333">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50"/>
            <p:cNvSpPr/>
            <p:nvPr/>
          </p:nvSpPr>
          <p:spPr>
            <a:xfrm>
              <a:off x="3013900" y="4496525"/>
              <a:ext cx="8325" cy="8300"/>
            </a:xfrm>
            <a:custGeom>
              <a:rect b="b" l="l" r="r" t="t"/>
              <a:pathLst>
                <a:path extrusionOk="0" h="332" w="333">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50"/>
            <p:cNvSpPr/>
            <p:nvPr/>
          </p:nvSpPr>
          <p:spPr>
            <a:xfrm>
              <a:off x="3031750" y="4496525"/>
              <a:ext cx="8325" cy="8300"/>
            </a:xfrm>
            <a:custGeom>
              <a:rect b="b" l="l" r="r" t="t"/>
              <a:pathLst>
                <a:path extrusionOk="0" h="332" w="333">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50"/>
            <p:cNvSpPr/>
            <p:nvPr/>
          </p:nvSpPr>
          <p:spPr>
            <a:xfrm>
              <a:off x="3049600" y="4496525"/>
              <a:ext cx="8325" cy="8300"/>
            </a:xfrm>
            <a:custGeom>
              <a:rect b="b" l="l" r="r" t="t"/>
              <a:pathLst>
                <a:path extrusionOk="0" h="332" w="333">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50"/>
            <p:cNvSpPr/>
            <p:nvPr/>
          </p:nvSpPr>
          <p:spPr>
            <a:xfrm>
              <a:off x="3067650" y="4496525"/>
              <a:ext cx="8300" cy="8300"/>
            </a:xfrm>
            <a:custGeom>
              <a:rect b="b" l="l" r="r" t="t"/>
              <a:pathLst>
                <a:path extrusionOk="0" h="332" w="332">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50"/>
            <p:cNvSpPr/>
            <p:nvPr/>
          </p:nvSpPr>
          <p:spPr>
            <a:xfrm>
              <a:off x="3085500" y="4496525"/>
              <a:ext cx="8300" cy="8300"/>
            </a:xfrm>
            <a:custGeom>
              <a:rect b="b" l="l" r="r" t="t"/>
              <a:pathLst>
                <a:path extrusionOk="0" h="332" w="332">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50"/>
            <p:cNvSpPr/>
            <p:nvPr/>
          </p:nvSpPr>
          <p:spPr>
            <a:xfrm>
              <a:off x="3103525" y="4496525"/>
              <a:ext cx="8325" cy="8300"/>
            </a:xfrm>
            <a:custGeom>
              <a:rect b="b" l="l" r="r" t="t"/>
              <a:pathLst>
                <a:path extrusionOk="0" h="332" w="333">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50"/>
            <p:cNvSpPr/>
            <p:nvPr/>
          </p:nvSpPr>
          <p:spPr>
            <a:xfrm>
              <a:off x="3121375" y="4496525"/>
              <a:ext cx="8325" cy="8300"/>
            </a:xfrm>
            <a:custGeom>
              <a:rect b="b" l="l" r="r" t="t"/>
              <a:pathLst>
                <a:path extrusionOk="0" h="332" w="333">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50"/>
            <p:cNvSpPr/>
            <p:nvPr/>
          </p:nvSpPr>
          <p:spPr>
            <a:xfrm>
              <a:off x="3139225" y="4496525"/>
              <a:ext cx="8325" cy="8300"/>
            </a:xfrm>
            <a:custGeom>
              <a:rect b="b" l="l" r="r" t="t"/>
              <a:pathLst>
                <a:path extrusionOk="0" h="332" w="333">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50"/>
            <p:cNvSpPr/>
            <p:nvPr/>
          </p:nvSpPr>
          <p:spPr>
            <a:xfrm>
              <a:off x="3157250" y="4496525"/>
              <a:ext cx="8325" cy="8300"/>
            </a:xfrm>
            <a:custGeom>
              <a:rect b="b" l="l" r="r" t="t"/>
              <a:pathLst>
                <a:path extrusionOk="0" h="332" w="333">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50"/>
            <p:cNvSpPr/>
            <p:nvPr/>
          </p:nvSpPr>
          <p:spPr>
            <a:xfrm>
              <a:off x="3175100" y="4496525"/>
              <a:ext cx="8325" cy="8300"/>
            </a:xfrm>
            <a:custGeom>
              <a:rect b="b" l="l" r="r" t="t"/>
              <a:pathLst>
                <a:path extrusionOk="0" h="332" w="333">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50"/>
            <p:cNvSpPr/>
            <p:nvPr/>
          </p:nvSpPr>
          <p:spPr>
            <a:xfrm>
              <a:off x="3210975" y="4496525"/>
              <a:ext cx="8325" cy="8300"/>
            </a:xfrm>
            <a:custGeom>
              <a:rect b="b" l="l" r="r" t="t"/>
              <a:pathLst>
                <a:path extrusionOk="0" h="332" w="333">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50"/>
            <p:cNvSpPr/>
            <p:nvPr/>
          </p:nvSpPr>
          <p:spPr>
            <a:xfrm>
              <a:off x="3228825" y="4496525"/>
              <a:ext cx="8325" cy="8300"/>
            </a:xfrm>
            <a:custGeom>
              <a:rect b="b" l="l" r="r" t="t"/>
              <a:pathLst>
                <a:path extrusionOk="0" h="332" w="333">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50"/>
            <p:cNvSpPr/>
            <p:nvPr/>
          </p:nvSpPr>
          <p:spPr>
            <a:xfrm>
              <a:off x="3246875" y="4496525"/>
              <a:ext cx="8300" cy="8300"/>
            </a:xfrm>
            <a:custGeom>
              <a:rect b="b" l="l" r="r" t="t"/>
              <a:pathLst>
                <a:path extrusionOk="0" h="332" w="332">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50"/>
            <p:cNvSpPr/>
            <p:nvPr/>
          </p:nvSpPr>
          <p:spPr>
            <a:xfrm>
              <a:off x="3264725" y="4496525"/>
              <a:ext cx="8300" cy="8300"/>
            </a:xfrm>
            <a:custGeom>
              <a:rect b="b" l="l" r="r" t="t"/>
              <a:pathLst>
                <a:path extrusionOk="0" h="332" w="332">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50"/>
            <p:cNvSpPr/>
            <p:nvPr/>
          </p:nvSpPr>
          <p:spPr>
            <a:xfrm>
              <a:off x="3318450" y="4496525"/>
              <a:ext cx="8325" cy="8300"/>
            </a:xfrm>
            <a:custGeom>
              <a:rect b="b" l="l" r="r" t="t"/>
              <a:pathLst>
                <a:path extrusionOk="0" h="332" w="333">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50"/>
            <p:cNvSpPr/>
            <p:nvPr/>
          </p:nvSpPr>
          <p:spPr>
            <a:xfrm>
              <a:off x="3336475" y="4496525"/>
              <a:ext cx="8325" cy="8300"/>
            </a:xfrm>
            <a:custGeom>
              <a:rect b="b" l="l" r="r" t="t"/>
              <a:pathLst>
                <a:path extrusionOk="0" h="332" w="333">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50"/>
            <p:cNvSpPr/>
            <p:nvPr/>
          </p:nvSpPr>
          <p:spPr>
            <a:xfrm>
              <a:off x="3354325" y="4496525"/>
              <a:ext cx="8325" cy="8300"/>
            </a:xfrm>
            <a:custGeom>
              <a:rect b="b" l="l" r="r" t="t"/>
              <a:pathLst>
                <a:path extrusionOk="0" h="332" w="333">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50"/>
            <p:cNvSpPr/>
            <p:nvPr/>
          </p:nvSpPr>
          <p:spPr>
            <a:xfrm>
              <a:off x="3390225" y="4496525"/>
              <a:ext cx="8300" cy="8300"/>
            </a:xfrm>
            <a:custGeom>
              <a:rect b="b" l="l" r="r" t="t"/>
              <a:pathLst>
                <a:path extrusionOk="0" h="332" w="332">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50"/>
            <p:cNvSpPr/>
            <p:nvPr/>
          </p:nvSpPr>
          <p:spPr>
            <a:xfrm>
              <a:off x="3408075" y="4496525"/>
              <a:ext cx="8300" cy="8300"/>
            </a:xfrm>
            <a:custGeom>
              <a:rect b="b" l="l" r="r" t="t"/>
              <a:pathLst>
                <a:path extrusionOk="0" h="332" w="332">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50"/>
            <p:cNvSpPr/>
            <p:nvPr/>
          </p:nvSpPr>
          <p:spPr>
            <a:xfrm>
              <a:off x="3426100" y="4496525"/>
              <a:ext cx="8325" cy="8300"/>
            </a:xfrm>
            <a:custGeom>
              <a:rect b="b" l="l" r="r" t="t"/>
              <a:pathLst>
                <a:path extrusionOk="0" h="332" w="333">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50"/>
            <p:cNvSpPr/>
            <p:nvPr/>
          </p:nvSpPr>
          <p:spPr>
            <a:xfrm>
              <a:off x="3443950" y="4496525"/>
              <a:ext cx="8325" cy="8300"/>
            </a:xfrm>
            <a:custGeom>
              <a:rect b="b" l="l" r="r" t="t"/>
              <a:pathLst>
                <a:path extrusionOk="0" h="332" w="333">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50"/>
            <p:cNvSpPr/>
            <p:nvPr/>
          </p:nvSpPr>
          <p:spPr>
            <a:xfrm>
              <a:off x="3479825" y="4496525"/>
              <a:ext cx="8325" cy="8300"/>
            </a:xfrm>
            <a:custGeom>
              <a:rect b="b" l="l" r="r" t="t"/>
              <a:pathLst>
                <a:path extrusionOk="0" h="332" w="333">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50"/>
            <p:cNvSpPr/>
            <p:nvPr/>
          </p:nvSpPr>
          <p:spPr>
            <a:xfrm>
              <a:off x="3497675" y="4496525"/>
              <a:ext cx="8325" cy="8300"/>
            </a:xfrm>
            <a:custGeom>
              <a:rect b="b" l="l" r="r" t="t"/>
              <a:pathLst>
                <a:path extrusionOk="0" h="332" w="333">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50"/>
            <p:cNvSpPr/>
            <p:nvPr/>
          </p:nvSpPr>
          <p:spPr>
            <a:xfrm>
              <a:off x="2709175" y="4514550"/>
              <a:ext cx="8325" cy="8325"/>
            </a:xfrm>
            <a:custGeom>
              <a:rect b="b" l="l" r="r" t="t"/>
              <a:pathLst>
                <a:path extrusionOk="0" h="333" w="333">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50"/>
            <p:cNvSpPr/>
            <p:nvPr/>
          </p:nvSpPr>
          <p:spPr>
            <a:xfrm>
              <a:off x="2727025" y="4514550"/>
              <a:ext cx="8325" cy="8325"/>
            </a:xfrm>
            <a:custGeom>
              <a:rect b="b" l="l" r="r" t="t"/>
              <a:pathLst>
                <a:path extrusionOk="0" h="333" w="333">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50"/>
            <p:cNvSpPr/>
            <p:nvPr/>
          </p:nvSpPr>
          <p:spPr>
            <a:xfrm>
              <a:off x="2745075" y="4514550"/>
              <a:ext cx="8300" cy="8325"/>
            </a:xfrm>
            <a:custGeom>
              <a:rect b="b" l="l" r="r" t="t"/>
              <a:pathLst>
                <a:path extrusionOk="0" h="333" w="332">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50"/>
            <p:cNvSpPr/>
            <p:nvPr/>
          </p:nvSpPr>
          <p:spPr>
            <a:xfrm>
              <a:off x="2762925" y="4514550"/>
              <a:ext cx="8300" cy="8325"/>
            </a:xfrm>
            <a:custGeom>
              <a:rect b="b" l="l" r="r" t="t"/>
              <a:pathLst>
                <a:path extrusionOk="0" h="333" w="332">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50"/>
            <p:cNvSpPr/>
            <p:nvPr/>
          </p:nvSpPr>
          <p:spPr>
            <a:xfrm>
              <a:off x="3013900" y="4514550"/>
              <a:ext cx="8325" cy="8325"/>
            </a:xfrm>
            <a:custGeom>
              <a:rect b="b" l="l" r="r" t="t"/>
              <a:pathLst>
                <a:path extrusionOk="0" h="333" w="333">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50"/>
            <p:cNvSpPr/>
            <p:nvPr/>
          </p:nvSpPr>
          <p:spPr>
            <a:xfrm>
              <a:off x="2981100" y="4514550"/>
              <a:ext cx="8300" cy="8325"/>
            </a:xfrm>
            <a:custGeom>
              <a:rect b="b" l="l" r="r" t="t"/>
              <a:pathLst>
                <a:path extrusionOk="0" h="333" w="332">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50"/>
            <p:cNvSpPr/>
            <p:nvPr/>
          </p:nvSpPr>
          <p:spPr>
            <a:xfrm>
              <a:off x="3031750" y="4514550"/>
              <a:ext cx="8325" cy="8325"/>
            </a:xfrm>
            <a:custGeom>
              <a:rect b="b" l="l" r="r" t="t"/>
              <a:pathLst>
                <a:path extrusionOk="0" h="333" w="333">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50"/>
            <p:cNvSpPr/>
            <p:nvPr/>
          </p:nvSpPr>
          <p:spPr>
            <a:xfrm>
              <a:off x="3049600" y="4514550"/>
              <a:ext cx="8325" cy="8325"/>
            </a:xfrm>
            <a:custGeom>
              <a:rect b="b" l="l" r="r" t="t"/>
              <a:pathLst>
                <a:path extrusionOk="0" h="333" w="333">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50"/>
            <p:cNvSpPr/>
            <p:nvPr/>
          </p:nvSpPr>
          <p:spPr>
            <a:xfrm>
              <a:off x="3067650" y="4514550"/>
              <a:ext cx="8300" cy="8325"/>
            </a:xfrm>
            <a:custGeom>
              <a:rect b="b" l="l" r="r" t="t"/>
              <a:pathLst>
                <a:path extrusionOk="0" h="333" w="332">
                  <a:moveTo>
                    <a:pt x="166" y="0"/>
                  </a:moveTo>
                  <a:cubicBezTo>
                    <a:pt x="72" y="0"/>
                    <a:pt x="0" y="72"/>
                    <a:pt x="0" y="166"/>
                  </a:cubicBezTo>
                  <a:cubicBezTo>
                    <a:pt x="0" y="253"/>
                    <a:pt x="72" y="332"/>
                    <a:pt x="166" y="332"/>
                  </a:cubicBezTo>
                  <a:cubicBezTo>
                    <a:pt x="252" y="332"/>
                    <a:pt x="332" y="253"/>
                    <a:pt x="332" y="166"/>
                  </a:cubicBezTo>
                  <a:cubicBezTo>
                    <a:pt x="332" y="72"/>
                    <a:pt x="252"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50"/>
            <p:cNvSpPr/>
            <p:nvPr/>
          </p:nvSpPr>
          <p:spPr>
            <a:xfrm>
              <a:off x="3085500" y="4514550"/>
              <a:ext cx="8300" cy="8325"/>
            </a:xfrm>
            <a:custGeom>
              <a:rect b="b" l="l" r="r" t="t"/>
              <a:pathLst>
                <a:path extrusionOk="0" h="333" w="332">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50"/>
            <p:cNvSpPr/>
            <p:nvPr/>
          </p:nvSpPr>
          <p:spPr>
            <a:xfrm>
              <a:off x="3103525" y="4514550"/>
              <a:ext cx="8325" cy="8325"/>
            </a:xfrm>
            <a:custGeom>
              <a:rect b="b" l="l" r="r" t="t"/>
              <a:pathLst>
                <a:path extrusionOk="0" h="333" w="333">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50"/>
            <p:cNvSpPr/>
            <p:nvPr/>
          </p:nvSpPr>
          <p:spPr>
            <a:xfrm>
              <a:off x="3121375" y="4514550"/>
              <a:ext cx="8325" cy="8325"/>
            </a:xfrm>
            <a:custGeom>
              <a:rect b="b" l="l" r="r" t="t"/>
              <a:pathLst>
                <a:path extrusionOk="0" h="333" w="333">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50"/>
            <p:cNvSpPr/>
            <p:nvPr/>
          </p:nvSpPr>
          <p:spPr>
            <a:xfrm>
              <a:off x="3139225" y="4514550"/>
              <a:ext cx="8325" cy="8325"/>
            </a:xfrm>
            <a:custGeom>
              <a:rect b="b" l="l" r="r" t="t"/>
              <a:pathLst>
                <a:path extrusionOk="0" h="333" w="333">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50"/>
            <p:cNvSpPr/>
            <p:nvPr/>
          </p:nvSpPr>
          <p:spPr>
            <a:xfrm>
              <a:off x="3157250" y="4514550"/>
              <a:ext cx="8325" cy="8325"/>
            </a:xfrm>
            <a:custGeom>
              <a:rect b="b" l="l" r="r" t="t"/>
              <a:pathLst>
                <a:path extrusionOk="0" h="333" w="333">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50"/>
            <p:cNvSpPr/>
            <p:nvPr/>
          </p:nvSpPr>
          <p:spPr>
            <a:xfrm>
              <a:off x="3175100" y="4514550"/>
              <a:ext cx="8325" cy="8325"/>
            </a:xfrm>
            <a:custGeom>
              <a:rect b="b" l="l" r="r" t="t"/>
              <a:pathLst>
                <a:path extrusionOk="0" h="333" w="333">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50"/>
            <p:cNvSpPr/>
            <p:nvPr/>
          </p:nvSpPr>
          <p:spPr>
            <a:xfrm>
              <a:off x="3193125" y="4514550"/>
              <a:ext cx="8325" cy="8325"/>
            </a:xfrm>
            <a:custGeom>
              <a:rect b="b" l="l" r="r" t="t"/>
              <a:pathLst>
                <a:path extrusionOk="0" h="333" w="333">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50"/>
            <p:cNvSpPr/>
            <p:nvPr/>
          </p:nvSpPr>
          <p:spPr>
            <a:xfrm>
              <a:off x="3228825" y="4514550"/>
              <a:ext cx="8325" cy="8325"/>
            </a:xfrm>
            <a:custGeom>
              <a:rect b="b" l="l" r="r" t="t"/>
              <a:pathLst>
                <a:path extrusionOk="0" h="333" w="333">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50"/>
            <p:cNvSpPr/>
            <p:nvPr/>
          </p:nvSpPr>
          <p:spPr>
            <a:xfrm>
              <a:off x="3246875" y="4514550"/>
              <a:ext cx="8300" cy="8325"/>
            </a:xfrm>
            <a:custGeom>
              <a:rect b="b" l="l" r="r" t="t"/>
              <a:pathLst>
                <a:path extrusionOk="0" h="333" w="332">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50"/>
            <p:cNvSpPr/>
            <p:nvPr/>
          </p:nvSpPr>
          <p:spPr>
            <a:xfrm>
              <a:off x="3318450" y="4514550"/>
              <a:ext cx="8325" cy="8325"/>
            </a:xfrm>
            <a:custGeom>
              <a:rect b="b" l="l" r="r" t="t"/>
              <a:pathLst>
                <a:path extrusionOk="0" h="333" w="333">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50"/>
            <p:cNvSpPr/>
            <p:nvPr/>
          </p:nvSpPr>
          <p:spPr>
            <a:xfrm>
              <a:off x="3336475" y="4514550"/>
              <a:ext cx="8325" cy="8325"/>
            </a:xfrm>
            <a:custGeom>
              <a:rect b="b" l="l" r="r" t="t"/>
              <a:pathLst>
                <a:path extrusionOk="0" h="333" w="333">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50"/>
            <p:cNvSpPr/>
            <p:nvPr/>
          </p:nvSpPr>
          <p:spPr>
            <a:xfrm>
              <a:off x="3390225" y="4514550"/>
              <a:ext cx="8300" cy="8325"/>
            </a:xfrm>
            <a:custGeom>
              <a:rect b="b" l="l" r="r" t="t"/>
              <a:pathLst>
                <a:path extrusionOk="0" h="333" w="332">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50"/>
            <p:cNvSpPr/>
            <p:nvPr/>
          </p:nvSpPr>
          <p:spPr>
            <a:xfrm>
              <a:off x="3408075" y="4514550"/>
              <a:ext cx="8300" cy="8325"/>
            </a:xfrm>
            <a:custGeom>
              <a:rect b="b" l="l" r="r" t="t"/>
              <a:pathLst>
                <a:path extrusionOk="0" h="333" w="332">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50"/>
            <p:cNvSpPr/>
            <p:nvPr/>
          </p:nvSpPr>
          <p:spPr>
            <a:xfrm>
              <a:off x="3426100" y="4514550"/>
              <a:ext cx="8325" cy="8325"/>
            </a:xfrm>
            <a:custGeom>
              <a:rect b="b" l="l" r="r" t="t"/>
              <a:pathLst>
                <a:path extrusionOk="0" h="333" w="333">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50"/>
            <p:cNvSpPr/>
            <p:nvPr/>
          </p:nvSpPr>
          <p:spPr>
            <a:xfrm>
              <a:off x="3497675" y="4514550"/>
              <a:ext cx="8325" cy="8325"/>
            </a:xfrm>
            <a:custGeom>
              <a:rect b="b" l="l" r="r" t="t"/>
              <a:pathLst>
                <a:path extrusionOk="0" h="333" w="333">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50"/>
            <p:cNvSpPr/>
            <p:nvPr/>
          </p:nvSpPr>
          <p:spPr>
            <a:xfrm>
              <a:off x="2762925" y="4532400"/>
              <a:ext cx="8300" cy="8325"/>
            </a:xfrm>
            <a:custGeom>
              <a:rect b="b" l="l" r="r" t="t"/>
              <a:pathLst>
                <a:path extrusionOk="0" h="333" w="332">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50"/>
            <p:cNvSpPr/>
            <p:nvPr/>
          </p:nvSpPr>
          <p:spPr>
            <a:xfrm>
              <a:off x="2798800" y="4532400"/>
              <a:ext cx="8325" cy="8325"/>
            </a:xfrm>
            <a:custGeom>
              <a:rect b="b" l="l" r="r" t="t"/>
              <a:pathLst>
                <a:path extrusionOk="0" h="333" w="333">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50"/>
            <p:cNvSpPr/>
            <p:nvPr/>
          </p:nvSpPr>
          <p:spPr>
            <a:xfrm>
              <a:off x="2816650" y="4532400"/>
              <a:ext cx="8325" cy="8325"/>
            </a:xfrm>
            <a:custGeom>
              <a:rect b="b" l="l" r="r" t="t"/>
              <a:pathLst>
                <a:path extrusionOk="0" h="333" w="333">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50"/>
            <p:cNvSpPr/>
            <p:nvPr/>
          </p:nvSpPr>
          <p:spPr>
            <a:xfrm>
              <a:off x="2834675" y="4532400"/>
              <a:ext cx="8325" cy="8325"/>
            </a:xfrm>
            <a:custGeom>
              <a:rect b="b" l="l" r="r" t="t"/>
              <a:pathLst>
                <a:path extrusionOk="0" h="333" w="333">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50"/>
            <p:cNvSpPr/>
            <p:nvPr/>
          </p:nvSpPr>
          <p:spPr>
            <a:xfrm>
              <a:off x="3013900" y="4532400"/>
              <a:ext cx="8325" cy="8325"/>
            </a:xfrm>
            <a:custGeom>
              <a:rect b="b" l="l" r="r" t="t"/>
              <a:pathLst>
                <a:path extrusionOk="0" h="333" w="333">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50"/>
            <p:cNvSpPr/>
            <p:nvPr/>
          </p:nvSpPr>
          <p:spPr>
            <a:xfrm>
              <a:off x="3031750" y="4532400"/>
              <a:ext cx="8325" cy="8325"/>
            </a:xfrm>
            <a:custGeom>
              <a:rect b="b" l="l" r="r" t="t"/>
              <a:pathLst>
                <a:path extrusionOk="0" h="333" w="333">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50"/>
            <p:cNvSpPr/>
            <p:nvPr/>
          </p:nvSpPr>
          <p:spPr>
            <a:xfrm>
              <a:off x="3049600" y="4532400"/>
              <a:ext cx="8325" cy="8325"/>
            </a:xfrm>
            <a:custGeom>
              <a:rect b="b" l="l" r="r" t="t"/>
              <a:pathLst>
                <a:path extrusionOk="0" h="333" w="333">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50"/>
            <p:cNvSpPr/>
            <p:nvPr/>
          </p:nvSpPr>
          <p:spPr>
            <a:xfrm>
              <a:off x="3067650" y="4532400"/>
              <a:ext cx="8300" cy="8325"/>
            </a:xfrm>
            <a:custGeom>
              <a:rect b="b" l="l" r="r" t="t"/>
              <a:pathLst>
                <a:path extrusionOk="0" h="333" w="332">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50"/>
            <p:cNvSpPr/>
            <p:nvPr/>
          </p:nvSpPr>
          <p:spPr>
            <a:xfrm>
              <a:off x="3085500" y="4532400"/>
              <a:ext cx="8300" cy="8325"/>
            </a:xfrm>
            <a:custGeom>
              <a:rect b="b" l="l" r="r" t="t"/>
              <a:pathLst>
                <a:path extrusionOk="0" h="333" w="332">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50"/>
            <p:cNvSpPr/>
            <p:nvPr/>
          </p:nvSpPr>
          <p:spPr>
            <a:xfrm>
              <a:off x="3103525" y="4532400"/>
              <a:ext cx="8325" cy="8325"/>
            </a:xfrm>
            <a:custGeom>
              <a:rect b="b" l="l" r="r" t="t"/>
              <a:pathLst>
                <a:path extrusionOk="0" h="333" w="333">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50"/>
            <p:cNvSpPr/>
            <p:nvPr/>
          </p:nvSpPr>
          <p:spPr>
            <a:xfrm>
              <a:off x="3121375" y="4532400"/>
              <a:ext cx="8325" cy="8325"/>
            </a:xfrm>
            <a:custGeom>
              <a:rect b="b" l="l" r="r" t="t"/>
              <a:pathLst>
                <a:path extrusionOk="0" h="333" w="333">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50"/>
            <p:cNvSpPr/>
            <p:nvPr/>
          </p:nvSpPr>
          <p:spPr>
            <a:xfrm>
              <a:off x="3139225" y="4532400"/>
              <a:ext cx="8325" cy="8325"/>
            </a:xfrm>
            <a:custGeom>
              <a:rect b="b" l="l" r="r" t="t"/>
              <a:pathLst>
                <a:path extrusionOk="0" h="333" w="333">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50"/>
            <p:cNvSpPr/>
            <p:nvPr/>
          </p:nvSpPr>
          <p:spPr>
            <a:xfrm>
              <a:off x="3157250" y="4532400"/>
              <a:ext cx="8325" cy="8325"/>
            </a:xfrm>
            <a:custGeom>
              <a:rect b="b" l="l" r="r" t="t"/>
              <a:pathLst>
                <a:path extrusionOk="0" h="333" w="333">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50"/>
            <p:cNvSpPr/>
            <p:nvPr/>
          </p:nvSpPr>
          <p:spPr>
            <a:xfrm>
              <a:off x="3175100" y="4532400"/>
              <a:ext cx="8325" cy="8325"/>
            </a:xfrm>
            <a:custGeom>
              <a:rect b="b" l="l" r="r" t="t"/>
              <a:pathLst>
                <a:path extrusionOk="0" h="333" w="333">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50"/>
            <p:cNvSpPr/>
            <p:nvPr/>
          </p:nvSpPr>
          <p:spPr>
            <a:xfrm>
              <a:off x="3193125" y="4532400"/>
              <a:ext cx="8325" cy="8325"/>
            </a:xfrm>
            <a:custGeom>
              <a:rect b="b" l="l" r="r" t="t"/>
              <a:pathLst>
                <a:path extrusionOk="0" h="333" w="333">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50"/>
            <p:cNvSpPr/>
            <p:nvPr/>
          </p:nvSpPr>
          <p:spPr>
            <a:xfrm>
              <a:off x="3318450" y="4532400"/>
              <a:ext cx="8325" cy="8325"/>
            </a:xfrm>
            <a:custGeom>
              <a:rect b="b" l="l" r="r" t="t"/>
              <a:pathLst>
                <a:path extrusionOk="0" h="333" w="333">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50"/>
            <p:cNvSpPr/>
            <p:nvPr/>
          </p:nvSpPr>
          <p:spPr>
            <a:xfrm>
              <a:off x="3336475" y="4532400"/>
              <a:ext cx="8325" cy="8325"/>
            </a:xfrm>
            <a:custGeom>
              <a:rect b="b" l="l" r="r" t="t"/>
              <a:pathLst>
                <a:path extrusionOk="0" h="333" w="333">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50"/>
            <p:cNvSpPr/>
            <p:nvPr/>
          </p:nvSpPr>
          <p:spPr>
            <a:xfrm>
              <a:off x="3390225" y="4532400"/>
              <a:ext cx="8300" cy="8325"/>
            </a:xfrm>
            <a:custGeom>
              <a:rect b="b" l="l" r="r" t="t"/>
              <a:pathLst>
                <a:path extrusionOk="0" h="333" w="332">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50"/>
            <p:cNvSpPr/>
            <p:nvPr/>
          </p:nvSpPr>
          <p:spPr>
            <a:xfrm>
              <a:off x="3408075" y="4532400"/>
              <a:ext cx="8300" cy="8325"/>
            </a:xfrm>
            <a:custGeom>
              <a:rect b="b" l="l" r="r" t="t"/>
              <a:pathLst>
                <a:path extrusionOk="0" h="333" w="332">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50"/>
            <p:cNvSpPr/>
            <p:nvPr/>
          </p:nvSpPr>
          <p:spPr>
            <a:xfrm>
              <a:off x="3426100" y="4532400"/>
              <a:ext cx="8325" cy="8325"/>
            </a:xfrm>
            <a:custGeom>
              <a:rect b="b" l="l" r="r" t="t"/>
              <a:pathLst>
                <a:path extrusionOk="0" h="333" w="333">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50"/>
            <p:cNvSpPr/>
            <p:nvPr/>
          </p:nvSpPr>
          <p:spPr>
            <a:xfrm>
              <a:off x="3497675" y="4532400"/>
              <a:ext cx="8325" cy="8325"/>
            </a:xfrm>
            <a:custGeom>
              <a:rect b="b" l="l" r="r" t="t"/>
              <a:pathLst>
                <a:path extrusionOk="0" h="333" w="333">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50"/>
            <p:cNvSpPr/>
            <p:nvPr/>
          </p:nvSpPr>
          <p:spPr>
            <a:xfrm>
              <a:off x="2780775" y="4550425"/>
              <a:ext cx="8300" cy="8325"/>
            </a:xfrm>
            <a:custGeom>
              <a:rect b="b" l="l" r="r" t="t"/>
              <a:pathLst>
                <a:path extrusionOk="0" h="333" w="332">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50"/>
            <p:cNvSpPr/>
            <p:nvPr/>
          </p:nvSpPr>
          <p:spPr>
            <a:xfrm>
              <a:off x="2798800" y="4550425"/>
              <a:ext cx="8325" cy="8325"/>
            </a:xfrm>
            <a:custGeom>
              <a:rect b="b" l="l" r="r" t="t"/>
              <a:pathLst>
                <a:path extrusionOk="0" h="333" w="333">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50"/>
            <p:cNvSpPr/>
            <p:nvPr/>
          </p:nvSpPr>
          <p:spPr>
            <a:xfrm>
              <a:off x="2816650" y="4550425"/>
              <a:ext cx="8325" cy="8325"/>
            </a:xfrm>
            <a:custGeom>
              <a:rect b="b" l="l" r="r" t="t"/>
              <a:pathLst>
                <a:path extrusionOk="0" h="333" w="333">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50"/>
            <p:cNvSpPr/>
            <p:nvPr/>
          </p:nvSpPr>
          <p:spPr>
            <a:xfrm>
              <a:off x="2834675" y="4550425"/>
              <a:ext cx="8325" cy="8325"/>
            </a:xfrm>
            <a:custGeom>
              <a:rect b="b" l="l" r="r" t="t"/>
              <a:pathLst>
                <a:path extrusionOk="0" h="333" w="333">
                  <a:moveTo>
                    <a:pt x="167" y="1"/>
                  </a:moveTo>
                  <a:cubicBezTo>
                    <a:pt x="73" y="1"/>
                    <a:pt x="1" y="73"/>
                    <a:pt x="1" y="166"/>
                  </a:cubicBezTo>
                  <a:cubicBezTo>
                    <a:pt x="1" y="260"/>
                    <a:pt x="73" y="332"/>
                    <a:pt x="167" y="332"/>
                  </a:cubicBezTo>
                  <a:cubicBezTo>
                    <a:pt x="253" y="332"/>
                    <a:pt x="332" y="260"/>
                    <a:pt x="332" y="166"/>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50"/>
            <p:cNvSpPr/>
            <p:nvPr/>
          </p:nvSpPr>
          <p:spPr>
            <a:xfrm>
              <a:off x="2852525" y="4550425"/>
              <a:ext cx="8325" cy="8325"/>
            </a:xfrm>
            <a:custGeom>
              <a:rect b="b" l="l" r="r" t="t"/>
              <a:pathLst>
                <a:path extrusionOk="0" h="333" w="333">
                  <a:moveTo>
                    <a:pt x="167" y="1"/>
                  </a:moveTo>
                  <a:cubicBezTo>
                    <a:pt x="73" y="1"/>
                    <a:pt x="1" y="73"/>
                    <a:pt x="1" y="166"/>
                  </a:cubicBezTo>
                  <a:cubicBezTo>
                    <a:pt x="1" y="260"/>
                    <a:pt x="73" y="332"/>
                    <a:pt x="167" y="332"/>
                  </a:cubicBezTo>
                  <a:cubicBezTo>
                    <a:pt x="260" y="332"/>
                    <a:pt x="332" y="260"/>
                    <a:pt x="332" y="166"/>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50"/>
            <p:cNvSpPr/>
            <p:nvPr/>
          </p:nvSpPr>
          <p:spPr>
            <a:xfrm>
              <a:off x="3013900" y="4550425"/>
              <a:ext cx="8325" cy="8325"/>
            </a:xfrm>
            <a:custGeom>
              <a:rect b="b" l="l" r="r" t="t"/>
              <a:pathLst>
                <a:path extrusionOk="0" h="333" w="333">
                  <a:moveTo>
                    <a:pt x="167" y="1"/>
                  </a:moveTo>
                  <a:cubicBezTo>
                    <a:pt x="73" y="1"/>
                    <a:pt x="1" y="73"/>
                    <a:pt x="1" y="166"/>
                  </a:cubicBezTo>
                  <a:cubicBezTo>
                    <a:pt x="1" y="260"/>
                    <a:pt x="73" y="332"/>
                    <a:pt x="167" y="332"/>
                  </a:cubicBezTo>
                  <a:cubicBezTo>
                    <a:pt x="253" y="332"/>
                    <a:pt x="333" y="260"/>
                    <a:pt x="333" y="166"/>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50"/>
            <p:cNvSpPr/>
            <p:nvPr/>
          </p:nvSpPr>
          <p:spPr>
            <a:xfrm>
              <a:off x="3031750" y="4550425"/>
              <a:ext cx="8325" cy="8325"/>
            </a:xfrm>
            <a:custGeom>
              <a:rect b="b" l="l" r="r" t="t"/>
              <a:pathLst>
                <a:path extrusionOk="0" h="333" w="333">
                  <a:moveTo>
                    <a:pt x="167" y="1"/>
                  </a:moveTo>
                  <a:cubicBezTo>
                    <a:pt x="73" y="1"/>
                    <a:pt x="1" y="73"/>
                    <a:pt x="1" y="166"/>
                  </a:cubicBezTo>
                  <a:cubicBezTo>
                    <a:pt x="1" y="260"/>
                    <a:pt x="73" y="332"/>
                    <a:pt x="167" y="332"/>
                  </a:cubicBezTo>
                  <a:cubicBezTo>
                    <a:pt x="260" y="332"/>
                    <a:pt x="333" y="260"/>
                    <a:pt x="333" y="166"/>
                  </a:cubicBezTo>
                  <a:cubicBezTo>
                    <a:pt x="333"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50"/>
            <p:cNvSpPr/>
            <p:nvPr/>
          </p:nvSpPr>
          <p:spPr>
            <a:xfrm>
              <a:off x="3049600" y="4550425"/>
              <a:ext cx="8325" cy="8325"/>
            </a:xfrm>
            <a:custGeom>
              <a:rect b="b" l="l" r="r" t="t"/>
              <a:pathLst>
                <a:path extrusionOk="0" h="333" w="333">
                  <a:moveTo>
                    <a:pt x="167" y="1"/>
                  </a:moveTo>
                  <a:cubicBezTo>
                    <a:pt x="80" y="1"/>
                    <a:pt x="1" y="73"/>
                    <a:pt x="1" y="166"/>
                  </a:cubicBezTo>
                  <a:cubicBezTo>
                    <a:pt x="1" y="260"/>
                    <a:pt x="80" y="332"/>
                    <a:pt x="167" y="332"/>
                  </a:cubicBezTo>
                  <a:cubicBezTo>
                    <a:pt x="260" y="332"/>
                    <a:pt x="333" y="260"/>
                    <a:pt x="333" y="166"/>
                  </a:cubicBezTo>
                  <a:cubicBezTo>
                    <a:pt x="333"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50"/>
            <p:cNvSpPr/>
            <p:nvPr/>
          </p:nvSpPr>
          <p:spPr>
            <a:xfrm>
              <a:off x="3067650" y="4550425"/>
              <a:ext cx="8300" cy="8325"/>
            </a:xfrm>
            <a:custGeom>
              <a:rect b="b" l="l" r="r" t="t"/>
              <a:pathLst>
                <a:path extrusionOk="0" h="333" w="332">
                  <a:moveTo>
                    <a:pt x="166" y="1"/>
                  </a:moveTo>
                  <a:cubicBezTo>
                    <a:pt x="72" y="1"/>
                    <a:pt x="0" y="73"/>
                    <a:pt x="0" y="166"/>
                  </a:cubicBezTo>
                  <a:cubicBezTo>
                    <a:pt x="0" y="260"/>
                    <a:pt x="72" y="332"/>
                    <a:pt x="166" y="332"/>
                  </a:cubicBezTo>
                  <a:cubicBezTo>
                    <a:pt x="252" y="332"/>
                    <a:pt x="332" y="260"/>
                    <a:pt x="332" y="166"/>
                  </a:cubicBezTo>
                  <a:cubicBezTo>
                    <a:pt x="332" y="73"/>
                    <a:pt x="252"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50"/>
            <p:cNvSpPr/>
            <p:nvPr/>
          </p:nvSpPr>
          <p:spPr>
            <a:xfrm>
              <a:off x="3085500" y="4550425"/>
              <a:ext cx="8300" cy="8325"/>
            </a:xfrm>
            <a:custGeom>
              <a:rect b="b" l="l" r="r" t="t"/>
              <a:pathLst>
                <a:path extrusionOk="0" h="333" w="332">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50"/>
            <p:cNvSpPr/>
            <p:nvPr/>
          </p:nvSpPr>
          <p:spPr>
            <a:xfrm>
              <a:off x="3103525" y="4550425"/>
              <a:ext cx="8325" cy="8325"/>
            </a:xfrm>
            <a:custGeom>
              <a:rect b="b" l="l" r="r" t="t"/>
              <a:pathLst>
                <a:path extrusionOk="0" h="333" w="333">
                  <a:moveTo>
                    <a:pt x="166" y="1"/>
                  </a:moveTo>
                  <a:cubicBezTo>
                    <a:pt x="72" y="1"/>
                    <a:pt x="0" y="73"/>
                    <a:pt x="0" y="166"/>
                  </a:cubicBezTo>
                  <a:cubicBezTo>
                    <a:pt x="0" y="260"/>
                    <a:pt x="72" y="332"/>
                    <a:pt x="166" y="332"/>
                  </a:cubicBezTo>
                  <a:cubicBezTo>
                    <a:pt x="253" y="332"/>
                    <a:pt x="332" y="260"/>
                    <a:pt x="332" y="166"/>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50"/>
            <p:cNvSpPr/>
            <p:nvPr/>
          </p:nvSpPr>
          <p:spPr>
            <a:xfrm>
              <a:off x="3121375" y="4550425"/>
              <a:ext cx="8325" cy="8325"/>
            </a:xfrm>
            <a:custGeom>
              <a:rect b="b" l="l" r="r" t="t"/>
              <a:pathLst>
                <a:path extrusionOk="0" h="333" w="333">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50"/>
            <p:cNvSpPr/>
            <p:nvPr/>
          </p:nvSpPr>
          <p:spPr>
            <a:xfrm>
              <a:off x="3139225" y="4550425"/>
              <a:ext cx="8325" cy="8325"/>
            </a:xfrm>
            <a:custGeom>
              <a:rect b="b" l="l" r="r" t="t"/>
              <a:pathLst>
                <a:path extrusionOk="0" h="333" w="333">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50"/>
            <p:cNvSpPr/>
            <p:nvPr/>
          </p:nvSpPr>
          <p:spPr>
            <a:xfrm>
              <a:off x="3157250" y="4550425"/>
              <a:ext cx="8325" cy="8325"/>
            </a:xfrm>
            <a:custGeom>
              <a:rect b="b" l="l" r="r" t="t"/>
              <a:pathLst>
                <a:path extrusionOk="0" h="333" w="333">
                  <a:moveTo>
                    <a:pt x="167" y="1"/>
                  </a:moveTo>
                  <a:cubicBezTo>
                    <a:pt x="73" y="1"/>
                    <a:pt x="1" y="73"/>
                    <a:pt x="1" y="166"/>
                  </a:cubicBezTo>
                  <a:cubicBezTo>
                    <a:pt x="1" y="260"/>
                    <a:pt x="73" y="332"/>
                    <a:pt x="167" y="332"/>
                  </a:cubicBezTo>
                  <a:cubicBezTo>
                    <a:pt x="253" y="332"/>
                    <a:pt x="332" y="260"/>
                    <a:pt x="332" y="166"/>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50"/>
            <p:cNvSpPr/>
            <p:nvPr/>
          </p:nvSpPr>
          <p:spPr>
            <a:xfrm>
              <a:off x="3175100" y="4550425"/>
              <a:ext cx="8325" cy="8325"/>
            </a:xfrm>
            <a:custGeom>
              <a:rect b="b" l="l" r="r" t="t"/>
              <a:pathLst>
                <a:path extrusionOk="0" h="333" w="333">
                  <a:moveTo>
                    <a:pt x="167" y="1"/>
                  </a:moveTo>
                  <a:cubicBezTo>
                    <a:pt x="80" y="1"/>
                    <a:pt x="1" y="73"/>
                    <a:pt x="1" y="166"/>
                  </a:cubicBezTo>
                  <a:cubicBezTo>
                    <a:pt x="1" y="260"/>
                    <a:pt x="80" y="332"/>
                    <a:pt x="167" y="332"/>
                  </a:cubicBezTo>
                  <a:cubicBezTo>
                    <a:pt x="260" y="332"/>
                    <a:pt x="332" y="260"/>
                    <a:pt x="332" y="166"/>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50"/>
            <p:cNvSpPr/>
            <p:nvPr/>
          </p:nvSpPr>
          <p:spPr>
            <a:xfrm>
              <a:off x="3193125" y="4550425"/>
              <a:ext cx="8325" cy="8325"/>
            </a:xfrm>
            <a:custGeom>
              <a:rect b="b" l="l" r="r" t="t"/>
              <a:pathLst>
                <a:path extrusionOk="0" h="333" w="333">
                  <a:moveTo>
                    <a:pt x="167" y="1"/>
                  </a:moveTo>
                  <a:cubicBezTo>
                    <a:pt x="73" y="1"/>
                    <a:pt x="1" y="73"/>
                    <a:pt x="1" y="166"/>
                  </a:cubicBezTo>
                  <a:cubicBezTo>
                    <a:pt x="1" y="260"/>
                    <a:pt x="73" y="332"/>
                    <a:pt x="167" y="332"/>
                  </a:cubicBezTo>
                  <a:cubicBezTo>
                    <a:pt x="253" y="332"/>
                    <a:pt x="333" y="260"/>
                    <a:pt x="333" y="166"/>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50"/>
            <p:cNvSpPr/>
            <p:nvPr/>
          </p:nvSpPr>
          <p:spPr>
            <a:xfrm>
              <a:off x="3210975" y="4550425"/>
              <a:ext cx="8325" cy="8325"/>
            </a:xfrm>
            <a:custGeom>
              <a:rect b="b" l="l" r="r" t="t"/>
              <a:pathLst>
                <a:path extrusionOk="0" h="333" w="333">
                  <a:moveTo>
                    <a:pt x="167" y="1"/>
                  </a:moveTo>
                  <a:cubicBezTo>
                    <a:pt x="73" y="1"/>
                    <a:pt x="1" y="73"/>
                    <a:pt x="1" y="166"/>
                  </a:cubicBezTo>
                  <a:cubicBezTo>
                    <a:pt x="1" y="260"/>
                    <a:pt x="73" y="332"/>
                    <a:pt x="167" y="332"/>
                  </a:cubicBezTo>
                  <a:cubicBezTo>
                    <a:pt x="261" y="332"/>
                    <a:pt x="333" y="260"/>
                    <a:pt x="333" y="166"/>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50"/>
            <p:cNvSpPr/>
            <p:nvPr/>
          </p:nvSpPr>
          <p:spPr>
            <a:xfrm>
              <a:off x="3228825" y="4550425"/>
              <a:ext cx="8325" cy="8325"/>
            </a:xfrm>
            <a:custGeom>
              <a:rect b="b" l="l" r="r" t="t"/>
              <a:pathLst>
                <a:path extrusionOk="0" h="333" w="333">
                  <a:moveTo>
                    <a:pt x="167" y="1"/>
                  </a:moveTo>
                  <a:cubicBezTo>
                    <a:pt x="80" y="1"/>
                    <a:pt x="1" y="73"/>
                    <a:pt x="1" y="166"/>
                  </a:cubicBezTo>
                  <a:cubicBezTo>
                    <a:pt x="1" y="260"/>
                    <a:pt x="80" y="332"/>
                    <a:pt x="167" y="332"/>
                  </a:cubicBezTo>
                  <a:cubicBezTo>
                    <a:pt x="261" y="332"/>
                    <a:pt x="333" y="260"/>
                    <a:pt x="333" y="166"/>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50"/>
            <p:cNvSpPr/>
            <p:nvPr/>
          </p:nvSpPr>
          <p:spPr>
            <a:xfrm>
              <a:off x="3390225" y="4550425"/>
              <a:ext cx="8300" cy="8325"/>
            </a:xfrm>
            <a:custGeom>
              <a:rect b="b" l="l" r="r" t="t"/>
              <a:pathLst>
                <a:path extrusionOk="0" h="333" w="332">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50"/>
            <p:cNvSpPr/>
            <p:nvPr/>
          </p:nvSpPr>
          <p:spPr>
            <a:xfrm>
              <a:off x="3408075" y="4550425"/>
              <a:ext cx="8300" cy="8325"/>
            </a:xfrm>
            <a:custGeom>
              <a:rect b="b" l="l" r="r" t="t"/>
              <a:pathLst>
                <a:path extrusionOk="0" h="333" w="332">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50"/>
            <p:cNvSpPr/>
            <p:nvPr/>
          </p:nvSpPr>
          <p:spPr>
            <a:xfrm>
              <a:off x="3461975" y="4550425"/>
              <a:ext cx="8325" cy="8325"/>
            </a:xfrm>
            <a:custGeom>
              <a:rect b="b" l="l" r="r" t="t"/>
              <a:pathLst>
                <a:path extrusionOk="0" h="333" w="333">
                  <a:moveTo>
                    <a:pt x="166" y="1"/>
                  </a:moveTo>
                  <a:cubicBezTo>
                    <a:pt x="73" y="1"/>
                    <a:pt x="1" y="73"/>
                    <a:pt x="1" y="166"/>
                  </a:cubicBezTo>
                  <a:cubicBezTo>
                    <a:pt x="1" y="260"/>
                    <a:pt x="73" y="332"/>
                    <a:pt x="166" y="332"/>
                  </a:cubicBezTo>
                  <a:cubicBezTo>
                    <a:pt x="253" y="332"/>
                    <a:pt x="332" y="260"/>
                    <a:pt x="332" y="166"/>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50"/>
            <p:cNvSpPr/>
            <p:nvPr/>
          </p:nvSpPr>
          <p:spPr>
            <a:xfrm>
              <a:off x="2780775" y="4568275"/>
              <a:ext cx="8300" cy="8325"/>
            </a:xfrm>
            <a:custGeom>
              <a:rect b="b" l="l" r="r" t="t"/>
              <a:pathLst>
                <a:path extrusionOk="0" h="333" w="332">
                  <a:moveTo>
                    <a:pt x="166" y="1"/>
                  </a:moveTo>
                  <a:cubicBezTo>
                    <a:pt x="79" y="1"/>
                    <a:pt x="0" y="80"/>
                    <a:pt x="0" y="166"/>
                  </a:cubicBezTo>
                  <a:cubicBezTo>
                    <a:pt x="0" y="260"/>
                    <a:pt x="79" y="332"/>
                    <a:pt x="166" y="332"/>
                  </a:cubicBezTo>
                  <a:cubicBezTo>
                    <a:pt x="260" y="332"/>
                    <a:pt x="332" y="260"/>
                    <a:pt x="332" y="166"/>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50"/>
            <p:cNvSpPr/>
            <p:nvPr/>
          </p:nvSpPr>
          <p:spPr>
            <a:xfrm>
              <a:off x="2798800" y="4568275"/>
              <a:ext cx="8325" cy="8325"/>
            </a:xfrm>
            <a:custGeom>
              <a:rect b="b" l="l" r="r" t="t"/>
              <a:pathLst>
                <a:path extrusionOk="0" h="333" w="333">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50"/>
            <p:cNvSpPr/>
            <p:nvPr/>
          </p:nvSpPr>
          <p:spPr>
            <a:xfrm>
              <a:off x="2816650" y="4568275"/>
              <a:ext cx="8325" cy="8325"/>
            </a:xfrm>
            <a:custGeom>
              <a:rect b="b" l="l" r="r" t="t"/>
              <a:pathLst>
                <a:path extrusionOk="0" h="333" w="333">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50"/>
            <p:cNvSpPr/>
            <p:nvPr/>
          </p:nvSpPr>
          <p:spPr>
            <a:xfrm>
              <a:off x="2834675" y="4568275"/>
              <a:ext cx="8325" cy="8325"/>
            </a:xfrm>
            <a:custGeom>
              <a:rect b="b" l="l" r="r" t="t"/>
              <a:pathLst>
                <a:path extrusionOk="0" h="333" w="333">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50"/>
            <p:cNvSpPr/>
            <p:nvPr/>
          </p:nvSpPr>
          <p:spPr>
            <a:xfrm>
              <a:off x="2852525" y="4568275"/>
              <a:ext cx="8325" cy="8325"/>
            </a:xfrm>
            <a:custGeom>
              <a:rect b="b" l="l" r="r" t="t"/>
              <a:pathLst>
                <a:path extrusionOk="0" h="333" w="333">
                  <a:moveTo>
                    <a:pt x="167" y="1"/>
                  </a:moveTo>
                  <a:cubicBezTo>
                    <a:pt x="73" y="1"/>
                    <a:pt x="1" y="80"/>
                    <a:pt x="1" y="166"/>
                  </a:cubicBezTo>
                  <a:cubicBezTo>
                    <a:pt x="1" y="260"/>
                    <a:pt x="73" y="332"/>
                    <a:pt x="167" y="332"/>
                  </a:cubicBezTo>
                  <a:cubicBezTo>
                    <a:pt x="260" y="332"/>
                    <a:pt x="332" y="260"/>
                    <a:pt x="332" y="166"/>
                  </a:cubicBezTo>
                  <a:cubicBezTo>
                    <a:pt x="332"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50"/>
            <p:cNvSpPr/>
            <p:nvPr/>
          </p:nvSpPr>
          <p:spPr>
            <a:xfrm>
              <a:off x="2870375" y="4568275"/>
              <a:ext cx="8325" cy="8325"/>
            </a:xfrm>
            <a:custGeom>
              <a:rect b="b" l="l" r="r" t="t"/>
              <a:pathLst>
                <a:path extrusionOk="0" h="333" w="333">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50"/>
            <p:cNvSpPr/>
            <p:nvPr/>
          </p:nvSpPr>
          <p:spPr>
            <a:xfrm>
              <a:off x="3103525" y="4568275"/>
              <a:ext cx="8325" cy="8325"/>
            </a:xfrm>
            <a:custGeom>
              <a:rect b="b" l="l" r="r" t="t"/>
              <a:pathLst>
                <a:path extrusionOk="0" h="333" w="333">
                  <a:moveTo>
                    <a:pt x="166" y="1"/>
                  </a:moveTo>
                  <a:cubicBezTo>
                    <a:pt x="72" y="1"/>
                    <a:pt x="0" y="80"/>
                    <a:pt x="0" y="166"/>
                  </a:cubicBezTo>
                  <a:cubicBezTo>
                    <a:pt x="0" y="260"/>
                    <a:pt x="72" y="332"/>
                    <a:pt x="166" y="332"/>
                  </a:cubicBezTo>
                  <a:cubicBezTo>
                    <a:pt x="253" y="332"/>
                    <a:pt x="332" y="260"/>
                    <a:pt x="332" y="166"/>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50"/>
            <p:cNvSpPr/>
            <p:nvPr/>
          </p:nvSpPr>
          <p:spPr>
            <a:xfrm>
              <a:off x="3121375" y="4568275"/>
              <a:ext cx="8325" cy="8325"/>
            </a:xfrm>
            <a:custGeom>
              <a:rect b="b" l="l" r="r" t="t"/>
              <a:pathLst>
                <a:path extrusionOk="0" h="333" w="333">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50"/>
            <p:cNvSpPr/>
            <p:nvPr/>
          </p:nvSpPr>
          <p:spPr>
            <a:xfrm>
              <a:off x="3139225" y="4568275"/>
              <a:ext cx="8325" cy="8325"/>
            </a:xfrm>
            <a:custGeom>
              <a:rect b="b" l="l" r="r" t="t"/>
              <a:pathLst>
                <a:path extrusionOk="0" h="333" w="333">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50"/>
            <p:cNvSpPr/>
            <p:nvPr/>
          </p:nvSpPr>
          <p:spPr>
            <a:xfrm>
              <a:off x="3157250" y="4568275"/>
              <a:ext cx="8325" cy="8325"/>
            </a:xfrm>
            <a:custGeom>
              <a:rect b="b" l="l" r="r" t="t"/>
              <a:pathLst>
                <a:path extrusionOk="0" h="333" w="333">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50"/>
            <p:cNvSpPr/>
            <p:nvPr/>
          </p:nvSpPr>
          <p:spPr>
            <a:xfrm>
              <a:off x="3175100" y="4568275"/>
              <a:ext cx="8325" cy="8325"/>
            </a:xfrm>
            <a:custGeom>
              <a:rect b="b" l="l" r="r" t="t"/>
              <a:pathLst>
                <a:path extrusionOk="0" h="333" w="333">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50"/>
            <p:cNvSpPr/>
            <p:nvPr/>
          </p:nvSpPr>
          <p:spPr>
            <a:xfrm>
              <a:off x="3193125" y="4568275"/>
              <a:ext cx="8325" cy="8325"/>
            </a:xfrm>
            <a:custGeom>
              <a:rect b="b" l="l" r="r" t="t"/>
              <a:pathLst>
                <a:path extrusionOk="0" h="333" w="333">
                  <a:moveTo>
                    <a:pt x="167" y="1"/>
                  </a:moveTo>
                  <a:cubicBezTo>
                    <a:pt x="73" y="1"/>
                    <a:pt x="1" y="80"/>
                    <a:pt x="1" y="166"/>
                  </a:cubicBezTo>
                  <a:cubicBezTo>
                    <a:pt x="1" y="260"/>
                    <a:pt x="73" y="332"/>
                    <a:pt x="167" y="332"/>
                  </a:cubicBezTo>
                  <a:cubicBezTo>
                    <a:pt x="253" y="332"/>
                    <a:pt x="333" y="260"/>
                    <a:pt x="333" y="166"/>
                  </a:cubicBezTo>
                  <a:cubicBezTo>
                    <a:pt x="333"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50"/>
            <p:cNvSpPr/>
            <p:nvPr/>
          </p:nvSpPr>
          <p:spPr>
            <a:xfrm>
              <a:off x="3210975" y="4568275"/>
              <a:ext cx="8325" cy="8325"/>
            </a:xfrm>
            <a:custGeom>
              <a:rect b="b" l="l" r="r" t="t"/>
              <a:pathLst>
                <a:path extrusionOk="0" h="333" w="333">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50"/>
            <p:cNvSpPr/>
            <p:nvPr/>
          </p:nvSpPr>
          <p:spPr>
            <a:xfrm>
              <a:off x="3390225" y="4568275"/>
              <a:ext cx="8300" cy="8325"/>
            </a:xfrm>
            <a:custGeom>
              <a:rect b="b" l="l" r="r" t="t"/>
              <a:pathLst>
                <a:path extrusionOk="0" h="333" w="332">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50"/>
            <p:cNvSpPr/>
            <p:nvPr/>
          </p:nvSpPr>
          <p:spPr>
            <a:xfrm>
              <a:off x="3408075" y="4568275"/>
              <a:ext cx="8300" cy="8325"/>
            </a:xfrm>
            <a:custGeom>
              <a:rect b="b" l="l" r="r" t="t"/>
              <a:pathLst>
                <a:path extrusionOk="0" h="333" w="332">
                  <a:moveTo>
                    <a:pt x="166" y="1"/>
                  </a:moveTo>
                  <a:cubicBezTo>
                    <a:pt x="79" y="1"/>
                    <a:pt x="0" y="80"/>
                    <a:pt x="0" y="166"/>
                  </a:cubicBezTo>
                  <a:cubicBezTo>
                    <a:pt x="0" y="260"/>
                    <a:pt x="79" y="332"/>
                    <a:pt x="166" y="332"/>
                  </a:cubicBezTo>
                  <a:cubicBezTo>
                    <a:pt x="260" y="332"/>
                    <a:pt x="332" y="260"/>
                    <a:pt x="332" y="166"/>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50"/>
            <p:cNvSpPr/>
            <p:nvPr/>
          </p:nvSpPr>
          <p:spPr>
            <a:xfrm>
              <a:off x="3443950" y="4568275"/>
              <a:ext cx="8325" cy="8325"/>
            </a:xfrm>
            <a:custGeom>
              <a:rect b="b" l="l" r="r" t="t"/>
              <a:pathLst>
                <a:path extrusionOk="0" h="333" w="333">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50"/>
            <p:cNvSpPr/>
            <p:nvPr/>
          </p:nvSpPr>
          <p:spPr>
            <a:xfrm>
              <a:off x="3461975" y="4568275"/>
              <a:ext cx="8325" cy="8325"/>
            </a:xfrm>
            <a:custGeom>
              <a:rect b="b" l="l" r="r" t="t"/>
              <a:pathLst>
                <a:path extrusionOk="0" h="333" w="333">
                  <a:moveTo>
                    <a:pt x="166" y="1"/>
                  </a:moveTo>
                  <a:cubicBezTo>
                    <a:pt x="73" y="1"/>
                    <a:pt x="1" y="80"/>
                    <a:pt x="1" y="166"/>
                  </a:cubicBezTo>
                  <a:cubicBezTo>
                    <a:pt x="1" y="260"/>
                    <a:pt x="73" y="332"/>
                    <a:pt x="166" y="332"/>
                  </a:cubicBezTo>
                  <a:cubicBezTo>
                    <a:pt x="253" y="332"/>
                    <a:pt x="332" y="260"/>
                    <a:pt x="332" y="166"/>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50"/>
            <p:cNvSpPr/>
            <p:nvPr/>
          </p:nvSpPr>
          <p:spPr>
            <a:xfrm>
              <a:off x="2780775" y="4586300"/>
              <a:ext cx="8300" cy="8325"/>
            </a:xfrm>
            <a:custGeom>
              <a:rect b="b" l="l" r="r" t="t"/>
              <a:pathLst>
                <a:path extrusionOk="0" h="333" w="332">
                  <a:moveTo>
                    <a:pt x="166" y="1"/>
                  </a:moveTo>
                  <a:cubicBezTo>
                    <a:pt x="79" y="1"/>
                    <a:pt x="0" y="73"/>
                    <a:pt x="0" y="167"/>
                  </a:cubicBezTo>
                  <a:cubicBezTo>
                    <a:pt x="0" y="260"/>
                    <a:pt x="79" y="333"/>
                    <a:pt x="166" y="333"/>
                  </a:cubicBezTo>
                  <a:cubicBezTo>
                    <a:pt x="260" y="333"/>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50"/>
            <p:cNvSpPr/>
            <p:nvPr/>
          </p:nvSpPr>
          <p:spPr>
            <a:xfrm>
              <a:off x="2798800" y="4586300"/>
              <a:ext cx="8325" cy="8325"/>
            </a:xfrm>
            <a:custGeom>
              <a:rect b="b" l="l" r="r" t="t"/>
              <a:pathLst>
                <a:path extrusionOk="0" h="333" w="333">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50"/>
            <p:cNvSpPr/>
            <p:nvPr/>
          </p:nvSpPr>
          <p:spPr>
            <a:xfrm>
              <a:off x="2816650" y="4586300"/>
              <a:ext cx="8325" cy="8325"/>
            </a:xfrm>
            <a:custGeom>
              <a:rect b="b" l="l" r="r" t="t"/>
              <a:pathLst>
                <a:path extrusionOk="0" h="333" w="333">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50"/>
            <p:cNvSpPr/>
            <p:nvPr/>
          </p:nvSpPr>
          <p:spPr>
            <a:xfrm>
              <a:off x="2834675" y="4586300"/>
              <a:ext cx="8325" cy="8325"/>
            </a:xfrm>
            <a:custGeom>
              <a:rect b="b" l="l" r="r" t="t"/>
              <a:pathLst>
                <a:path extrusionOk="0" h="333" w="333">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50"/>
            <p:cNvSpPr/>
            <p:nvPr/>
          </p:nvSpPr>
          <p:spPr>
            <a:xfrm>
              <a:off x="2852525" y="4586300"/>
              <a:ext cx="8325" cy="8325"/>
            </a:xfrm>
            <a:custGeom>
              <a:rect b="b" l="l" r="r" t="t"/>
              <a:pathLst>
                <a:path extrusionOk="0" h="333" w="333">
                  <a:moveTo>
                    <a:pt x="167" y="1"/>
                  </a:moveTo>
                  <a:cubicBezTo>
                    <a:pt x="73" y="1"/>
                    <a:pt x="1" y="73"/>
                    <a:pt x="1" y="167"/>
                  </a:cubicBezTo>
                  <a:cubicBezTo>
                    <a:pt x="1" y="260"/>
                    <a:pt x="73" y="333"/>
                    <a:pt x="167" y="333"/>
                  </a:cubicBezTo>
                  <a:cubicBezTo>
                    <a:pt x="260" y="333"/>
                    <a:pt x="332" y="260"/>
                    <a:pt x="332" y="167"/>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50"/>
            <p:cNvSpPr/>
            <p:nvPr/>
          </p:nvSpPr>
          <p:spPr>
            <a:xfrm>
              <a:off x="2870375" y="4586300"/>
              <a:ext cx="8325" cy="8325"/>
            </a:xfrm>
            <a:custGeom>
              <a:rect b="b" l="l" r="r" t="t"/>
              <a:pathLst>
                <a:path extrusionOk="0" h="333" w="333">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50"/>
            <p:cNvSpPr/>
            <p:nvPr/>
          </p:nvSpPr>
          <p:spPr>
            <a:xfrm>
              <a:off x="2888400" y="4586300"/>
              <a:ext cx="8325" cy="8325"/>
            </a:xfrm>
            <a:custGeom>
              <a:rect b="b" l="l" r="r" t="t"/>
              <a:pathLst>
                <a:path extrusionOk="0" h="333" w="333">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50"/>
            <p:cNvSpPr/>
            <p:nvPr/>
          </p:nvSpPr>
          <p:spPr>
            <a:xfrm>
              <a:off x="3103525" y="4586300"/>
              <a:ext cx="8325" cy="8325"/>
            </a:xfrm>
            <a:custGeom>
              <a:rect b="b" l="l" r="r" t="t"/>
              <a:pathLst>
                <a:path extrusionOk="0" h="333" w="333">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50"/>
            <p:cNvSpPr/>
            <p:nvPr/>
          </p:nvSpPr>
          <p:spPr>
            <a:xfrm>
              <a:off x="3121375" y="4586300"/>
              <a:ext cx="8325" cy="8325"/>
            </a:xfrm>
            <a:custGeom>
              <a:rect b="b" l="l" r="r" t="t"/>
              <a:pathLst>
                <a:path extrusionOk="0" h="333" w="333">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50"/>
            <p:cNvSpPr/>
            <p:nvPr/>
          </p:nvSpPr>
          <p:spPr>
            <a:xfrm>
              <a:off x="3139225" y="4586300"/>
              <a:ext cx="8325" cy="8325"/>
            </a:xfrm>
            <a:custGeom>
              <a:rect b="b" l="l" r="r" t="t"/>
              <a:pathLst>
                <a:path extrusionOk="0" h="333" w="333">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50"/>
            <p:cNvSpPr/>
            <p:nvPr/>
          </p:nvSpPr>
          <p:spPr>
            <a:xfrm>
              <a:off x="3157250" y="4586300"/>
              <a:ext cx="8325" cy="8325"/>
            </a:xfrm>
            <a:custGeom>
              <a:rect b="b" l="l" r="r" t="t"/>
              <a:pathLst>
                <a:path extrusionOk="0" h="333" w="333">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50"/>
            <p:cNvSpPr/>
            <p:nvPr/>
          </p:nvSpPr>
          <p:spPr>
            <a:xfrm>
              <a:off x="3175100" y="4586300"/>
              <a:ext cx="8325" cy="8325"/>
            </a:xfrm>
            <a:custGeom>
              <a:rect b="b" l="l" r="r" t="t"/>
              <a:pathLst>
                <a:path extrusionOk="0" h="333" w="333">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50"/>
            <p:cNvSpPr/>
            <p:nvPr/>
          </p:nvSpPr>
          <p:spPr>
            <a:xfrm>
              <a:off x="3193125" y="4586300"/>
              <a:ext cx="8325" cy="8325"/>
            </a:xfrm>
            <a:custGeom>
              <a:rect b="b" l="l" r="r" t="t"/>
              <a:pathLst>
                <a:path extrusionOk="0" h="333" w="333">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50"/>
            <p:cNvSpPr/>
            <p:nvPr/>
          </p:nvSpPr>
          <p:spPr>
            <a:xfrm>
              <a:off x="3408075" y="4586300"/>
              <a:ext cx="8300" cy="8325"/>
            </a:xfrm>
            <a:custGeom>
              <a:rect b="b" l="l" r="r" t="t"/>
              <a:pathLst>
                <a:path extrusionOk="0" h="333" w="332">
                  <a:moveTo>
                    <a:pt x="166" y="1"/>
                  </a:moveTo>
                  <a:cubicBezTo>
                    <a:pt x="79" y="1"/>
                    <a:pt x="0" y="73"/>
                    <a:pt x="0" y="167"/>
                  </a:cubicBezTo>
                  <a:cubicBezTo>
                    <a:pt x="0" y="260"/>
                    <a:pt x="79" y="333"/>
                    <a:pt x="166" y="333"/>
                  </a:cubicBezTo>
                  <a:cubicBezTo>
                    <a:pt x="260" y="333"/>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50"/>
            <p:cNvSpPr/>
            <p:nvPr/>
          </p:nvSpPr>
          <p:spPr>
            <a:xfrm>
              <a:off x="3443950" y="4586300"/>
              <a:ext cx="8325" cy="8325"/>
            </a:xfrm>
            <a:custGeom>
              <a:rect b="b" l="l" r="r" t="t"/>
              <a:pathLst>
                <a:path extrusionOk="0" h="333" w="333">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50"/>
            <p:cNvSpPr/>
            <p:nvPr/>
          </p:nvSpPr>
          <p:spPr>
            <a:xfrm>
              <a:off x="3461975" y="4586300"/>
              <a:ext cx="8325" cy="8325"/>
            </a:xfrm>
            <a:custGeom>
              <a:rect b="b" l="l" r="r" t="t"/>
              <a:pathLst>
                <a:path extrusionOk="0" h="333" w="333">
                  <a:moveTo>
                    <a:pt x="166" y="1"/>
                  </a:moveTo>
                  <a:cubicBezTo>
                    <a:pt x="73" y="1"/>
                    <a:pt x="1" y="73"/>
                    <a:pt x="1" y="167"/>
                  </a:cubicBezTo>
                  <a:cubicBezTo>
                    <a:pt x="1" y="260"/>
                    <a:pt x="73" y="333"/>
                    <a:pt x="166" y="333"/>
                  </a:cubicBezTo>
                  <a:cubicBezTo>
                    <a:pt x="253" y="333"/>
                    <a:pt x="332" y="260"/>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50"/>
            <p:cNvSpPr/>
            <p:nvPr/>
          </p:nvSpPr>
          <p:spPr>
            <a:xfrm>
              <a:off x="3479825" y="4586300"/>
              <a:ext cx="8325" cy="8325"/>
            </a:xfrm>
            <a:custGeom>
              <a:rect b="b" l="l" r="r" t="t"/>
              <a:pathLst>
                <a:path extrusionOk="0" h="333" w="333">
                  <a:moveTo>
                    <a:pt x="166" y="1"/>
                  </a:moveTo>
                  <a:cubicBezTo>
                    <a:pt x="73" y="1"/>
                    <a:pt x="1" y="73"/>
                    <a:pt x="1" y="167"/>
                  </a:cubicBezTo>
                  <a:cubicBezTo>
                    <a:pt x="1" y="260"/>
                    <a:pt x="73" y="333"/>
                    <a:pt x="166" y="333"/>
                  </a:cubicBezTo>
                  <a:cubicBezTo>
                    <a:pt x="260" y="333"/>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50"/>
            <p:cNvSpPr/>
            <p:nvPr/>
          </p:nvSpPr>
          <p:spPr>
            <a:xfrm>
              <a:off x="3497675" y="4586300"/>
              <a:ext cx="8325" cy="8325"/>
            </a:xfrm>
            <a:custGeom>
              <a:rect b="b" l="l" r="r" t="t"/>
              <a:pathLst>
                <a:path extrusionOk="0" h="333" w="333">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50"/>
            <p:cNvSpPr/>
            <p:nvPr/>
          </p:nvSpPr>
          <p:spPr>
            <a:xfrm>
              <a:off x="3515700" y="4586300"/>
              <a:ext cx="8325" cy="8325"/>
            </a:xfrm>
            <a:custGeom>
              <a:rect b="b" l="l" r="r" t="t"/>
              <a:pathLst>
                <a:path extrusionOk="0" h="333" w="333">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50"/>
            <p:cNvSpPr/>
            <p:nvPr/>
          </p:nvSpPr>
          <p:spPr>
            <a:xfrm>
              <a:off x="3533550" y="4586300"/>
              <a:ext cx="8325" cy="8325"/>
            </a:xfrm>
            <a:custGeom>
              <a:rect b="b" l="l" r="r" t="t"/>
              <a:pathLst>
                <a:path extrusionOk="0" h="333" w="333">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50"/>
            <p:cNvSpPr/>
            <p:nvPr/>
          </p:nvSpPr>
          <p:spPr>
            <a:xfrm>
              <a:off x="3551600" y="4586300"/>
              <a:ext cx="8300" cy="8325"/>
            </a:xfrm>
            <a:custGeom>
              <a:rect b="b" l="l" r="r" t="t"/>
              <a:pathLst>
                <a:path extrusionOk="0" h="333" w="332">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50"/>
            <p:cNvSpPr/>
            <p:nvPr/>
          </p:nvSpPr>
          <p:spPr>
            <a:xfrm>
              <a:off x="2780775" y="4604350"/>
              <a:ext cx="8300" cy="8300"/>
            </a:xfrm>
            <a:custGeom>
              <a:rect b="b" l="l" r="r" t="t"/>
              <a:pathLst>
                <a:path extrusionOk="0" h="332" w="332">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50"/>
            <p:cNvSpPr/>
            <p:nvPr/>
          </p:nvSpPr>
          <p:spPr>
            <a:xfrm>
              <a:off x="2798800" y="4604350"/>
              <a:ext cx="8325" cy="8300"/>
            </a:xfrm>
            <a:custGeom>
              <a:rect b="b" l="l" r="r" t="t"/>
              <a:pathLst>
                <a:path extrusionOk="0" h="332" w="333">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50"/>
            <p:cNvSpPr/>
            <p:nvPr/>
          </p:nvSpPr>
          <p:spPr>
            <a:xfrm>
              <a:off x="2816650" y="4604350"/>
              <a:ext cx="8325" cy="8300"/>
            </a:xfrm>
            <a:custGeom>
              <a:rect b="b" l="l" r="r" t="t"/>
              <a:pathLst>
                <a:path extrusionOk="0" h="332" w="333">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50"/>
            <p:cNvSpPr/>
            <p:nvPr/>
          </p:nvSpPr>
          <p:spPr>
            <a:xfrm>
              <a:off x="2834675" y="4604350"/>
              <a:ext cx="8325" cy="8300"/>
            </a:xfrm>
            <a:custGeom>
              <a:rect b="b" l="l" r="r" t="t"/>
              <a:pathLst>
                <a:path extrusionOk="0" h="332" w="333">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50"/>
            <p:cNvSpPr/>
            <p:nvPr/>
          </p:nvSpPr>
          <p:spPr>
            <a:xfrm>
              <a:off x="2852525" y="4604350"/>
              <a:ext cx="8325" cy="8300"/>
            </a:xfrm>
            <a:custGeom>
              <a:rect b="b" l="l" r="r" t="t"/>
              <a:pathLst>
                <a:path extrusionOk="0" h="332" w="333">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50"/>
            <p:cNvSpPr/>
            <p:nvPr/>
          </p:nvSpPr>
          <p:spPr>
            <a:xfrm>
              <a:off x="2870375" y="4604350"/>
              <a:ext cx="8325" cy="8300"/>
            </a:xfrm>
            <a:custGeom>
              <a:rect b="b" l="l" r="r" t="t"/>
              <a:pathLst>
                <a:path extrusionOk="0" h="332" w="333">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50"/>
            <p:cNvSpPr/>
            <p:nvPr/>
          </p:nvSpPr>
          <p:spPr>
            <a:xfrm>
              <a:off x="2888400" y="4604350"/>
              <a:ext cx="8325" cy="8300"/>
            </a:xfrm>
            <a:custGeom>
              <a:rect b="b" l="l" r="r" t="t"/>
              <a:pathLst>
                <a:path extrusionOk="0" h="332" w="333">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50"/>
            <p:cNvSpPr/>
            <p:nvPr/>
          </p:nvSpPr>
          <p:spPr>
            <a:xfrm>
              <a:off x="2906250" y="4604350"/>
              <a:ext cx="8325" cy="8300"/>
            </a:xfrm>
            <a:custGeom>
              <a:rect b="b" l="l" r="r" t="t"/>
              <a:pathLst>
                <a:path extrusionOk="0" h="332" w="333">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50"/>
            <p:cNvSpPr/>
            <p:nvPr/>
          </p:nvSpPr>
          <p:spPr>
            <a:xfrm>
              <a:off x="2924300" y="4604350"/>
              <a:ext cx="8300" cy="8300"/>
            </a:xfrm>
            <a:custGeom>
              <a:rect b="b" l="l" r="r" t="t"/>
              <a:pathLst>
                <a:path extrusionOk="0" h="332" w="332">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50"/>
            <p:cNvSpPr/>
            <p:nvPr/>
          </p:nvSpPr>
          <p:spPr>
            <a:xfrm>
              <a:off x="3103525" y="4604350"/>
              <a:ext cx="8325" cy="8300"/>
            </a:xfrm>
            <a:custGeom>
              <a:rect b="b" l="l" r="r" t="t"/>
              <a:pathLst>
                <a:path extrusionOk="0" h="332" w="333">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50"/>
            <p:cNvSpPr/>
            <p:nvPr/>
          </p:nvSpPr>
          <p:spPr>
            <a:xfrm>
              <a:off x="3121375" y="4604350"/>
              <a:ext cx="8325" cy="8300"/>
            </a:xfrm>
            <a:custGeom>
              <a:rect b="b" l="l" r="r" t="t"/>
              <a:pathLst>
                <a:path extrusionOk="0" h="332" w="333">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50"/>
            <p:cNvSpPr/>
            <p:nvPr/>
          </p:nvSpPr>
          <p:spPr>
            <a:xfrm>
              <a:off x="3139225" y="4604350"/>
              <a:ext cx="8325" cy="8300"/>
            </a:xfrm>
            <a:custGeom>
              <a:rect b="b" l="l" r="r" t="t"/>
              <a:pathLst>
                <a:path extrusionOk="0" h="332" w="333">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50"/>
            <p:cNvSpPr/>
            <p:nvPr/>
          </p:nvSpPr>
          <p:spPr>
            <a:xfrm>
              <a:off x="3157250" y="4604350"/>
              <a:ext cx="8325" cy="8300"/>
            </a:xfrm>
            <a:custGeom>
              <a:rect b="b" l="l" r="r" t="t"/>
              <a:pathLst>
                <a:path extrusionOk="0" h="332" w="333">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50"/>
            <p:cNvSpPr/>
            <p:nvPr/>
          </p:nvSpPr>
          <p:spPr>
            <a:xfrm>
              <a:off x="3175100" y="4604350"/>
              <a:ext cx="8325" cy="8300"/>
            </a:xfrm>
            <a:custGeom>
              <a:rect b="b" l="l" r="r" t="t"/>
              <a:pathLst>
                <a:path extrusionOk="0" h="332" w="333">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50"/>
            <p:cNvSpPr/>
            <p:nvPr/>
          </p:nvSpPr>
          <p:spPr>
            <a:xfrm>
              <a:off x="3193125" y="4604350"/>
              <a:ext cx="8325" cy="8300"/>
            </a:xfrm>
            <a:custGeom>
              <a:rect b="b" l="l" r="r" t="t"/>
              <a:pathLst>
                <a:path extrusionOk="0" h="332" w="333">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50"/>
            <p:cNvSpPr/>
            <p:nvPr/>
          </p:nvSpPr>
          <p:spPr>
            <a:xfrm>
              <a:off x="3408075" y="4604350"/>
              <a:ext cx="8300" cy="8300"/>
            </a:xfrm>
            <a:custGeom>
              <a:rect b="b" l="l" r="r" t="t"/>
              <a:pathLst>
                <a:path extrusionOk="0" h="332" w="332">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50"/>
            <p:cNvSpPr/>
            <p:nvPr/>
          </p:nvSpPr>
          <p:spPr>
            <a:xfrm>
              <a:off x="3426100" y="4604350"/>
              <a:ext cx="8325" cy="8300"/>
            </a:xfrm>
            <a:custGeom>
              <a:rect b="b" l="l" r="r" t="t"/>
              <a:pathLst>
                <a:path extrusionOk="0" h="332" w="333">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50"/>
            <p:cNvSpPr/>
            <p:nvPr/>
          </p:nvSpPr>
          <p:spPr>
            <a:xfrm>
              <a:off x="3443950" y="4604350"/>
              <a:ext cx="8325" cy="8300"/>
            </a:xfrm>
            <a:custGeom>
              <a:rect b="b" l="l" r="r" t="t"/>
              <a:pathLst>
                <a:path extrusionOk="0" h="332" w="333">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50"/>
            <p:cNvSpPr/>
            <p:nvPr/>
          </p:nvSpPr>
          <p:spPr>
            <a:xfrm>
              <a:off x="3533550" y="4604350"/>
              <a:ext cx="8325" cy="8300"/>
            </a:xfrm>
            <a:custGeom>
              <a:rect b="b" l="l" r="r" t="t"/>
              <a:pathLst>
                <a:path extrusionOk="0" h="332" w="333">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50"/>
            <p:cNvSpPr/>
            <p:nvPr/>
          </p:nvSpPr>
          <p:spPr>
            <a:xfrm>
              <a:off x="3551600" y="4604350"/>
              <a:ext cx="8300" cy="8300"/>
            </a:xfrm>
            <a:custGeom>
              <a:rect b="b" l="l" r="r" t="t"/>
              <a:pathLst>
                <a:path extrusionOk="0" h="332" w="332">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50"/>
            <p:cNvSpPr/>
            <p:nvPr/>
          </p:nvSpPr>
          <p:spPr>
            <a:xfrm>
              <a:off x="3569450" y="4604350"/>
              <a:ext cx="8300" cy="8300"/>
            </a:xfrm>
            <a:custGeom>
              <a:rect b="b" l="l" r="r" t="t"/>
              <a:pathLst>
                <a:path extrusionOk="0" h="332" w="332">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50"/>
            <p:cNvSpPr/>
            <p:nvPr/>
          </p:nvSpPr>
          <p:spPr>
            <a:xfrm>
              <a:off x="2780775" y="4622200"/>
              <a:ext cx="8300" cy="8500"/>
            </a:xfrm>
            <a:custGeom>
              <a:rect b="b" l="l" r="r" t="t"/>
              <a:pathLst>
                <a:path extrusionOk="0" h="340" w="332">
                  <a:moveTo>
                    <a:pt x="166" y="0"/>
                  </a:moveTo>
                  <a:cubicBezTo>
                    <a:pt x="79" y="0"/>
                    <a:pt x="0" y="79"/>
                    <a:pt x="0" y="173"/>
                  </a:cubicBezTo>
                  <a:cubicBezTo>
                    <a:pt x="0" y="260"/>
                    <a:pt x="79" y="339"/>
                    <a:pt x="166" y="339"/>
                  </a:cubicBezTo>
                  <a:cubicBezTo>
                    <a:pt x="260" y="339"/>
                    <a:pt x="332" y="260"/>
                    <a:pt x="332" y="173"/>
                  </a:cubicBezTo>
                  <a:cubicBezTo>
                    <a:pt x="332" y="79"/>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50"/>
            <p:cNvSpPr/>
            <p:nvPr/>
          </p:nvSpPr>
          <p:spPr>
            <a:xfrm>
              <a:off x="2798800" y="4622200"/>
              <a:ext cx="8325" cy="8500"/>
            </a:xfrm>
            <a:custGeom>
              <a:rect b="b" l="l" r="r" t="t"/>
              <a:pathLst>
                <a:path extrusionOk="0" h="340" w="333">
                  <a:moveTo>
                    <a:pt x="166" y="0"/>
                  </a:moveTo>
                  <a:cubicBezTo>
                    <a:pt x="72" y="0"/>
                    <a:pt x="0" y="79"/>
                    <a:pt x="0" y="173"/>
                  </a:cubicBezTo>
                  <a:cubicBezTo>
                    <a:pt x="0" y="260"/>
                    <a:pt x="72" y="339"/>
                    <a:pt x="166" y="339"/>
                  </a:cubicBezTo>
                  <a:cubicBezTo>
                    <a:pt x="260" y="339"/>
                    <a:pt x="332" y="260"/>
                    <a:pt x="332" y="173"/>
                  </a:cubicBezTo>
                  <a:cubicBezTo>
                    <a:pt x="332" y="79"/>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50"/>
            <p:cNvSpPr/>
            <p:nvPr/>
          </p:nvSpPr>
          <p:spPr>
            <a:xfrm>
              <a:off x="2816650" y="4622200"/>
              <a:ext cx="8325" cy="8500"/>
            </a:xfrm>
            <a:custGeom>
              <a:rect b="b" l="l" r="r" t="t"/>
              <a:pathLst>
                <a:path extrusionOk="0" h="340" w="333">
                  <a:moveTo>
                    <a:pt x="166" y="0"/>
                  </a:moveTo>
                  <a:cubicBezTo>
                    <a:pt x="80" y="0"/>
                    <a:pt x="0" y="79"/>
                    <a:pt x="0" y="173"/>
                  </a:cubicBezTo>
                  <a:cubicBezTo>
                    <a:pt x="0" y="260"/>
                    <a:pt x="80" y="339"/>
                    <a:pt x="166" y="339"/>
                  </a:cubicBezTo>
                  <a:cubicBezTo>
                    <a:pt x="260" y="339"/>
                    <a:pt x="332" y="260"/>
                    <a:pt x="332" y="173"/>
                  </a:cubicBezTo>
                  <a:cubicBezTo>
                    <a:pt x="332" y="79"/>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50"/>
            <p:cNvSpPr/>
            <p:nvPr/>
          </p:nvSpPr>
          <p:spPr>
            <a:xfrm>
              <a:off x="2834675" y="4622200"/>
              <a:ext cx="8325" cy="8500"/>
            </a:xfrm>
            <a:custGeom>
              <a:rect b="b" l="l" r="r" t="t"/>
              <a:pathLst>
                <a:path extrusionOk="0" h="340" w="333">
                  <a:moveTo>
                    <a:pt x="167" y="0"/>
                  </a:moveTo>
                  <a:cubicBezTo>
                    <a:pt x="73" y="0"/>
                    <a:pt x="1" y="79"/>
                    <a:pt x="1" y="173"/>
                  </a:cubicBezTo>
                  <a:cubicBezTo>
                    <a:pt x="1" y="260"/>
                    <a:pt x="73" y="339"/>
                    <a:pt x="167" y="339"/>
                  </a:cubicBezTo>
                  <a:cubicBezTo>
                    <a:pt x="253" y="339"/>
                    <a:pt x="332" y="260"/>
                    <a:pt x="332" y="173"/>
                  </a:cubicBezTo>
                  <a:cubicBezTo>
                    <a:pt x="332" y="79"/>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50"/>
            <p:cNvSpPr/>
            <p:nvPr/>
          </p:nvSpPr>
          <p:spPr>
            <a:xfrm>
              <a:off x="2852525" y="4622200"/>
              <a:ext cx="8325" cy="8500"/>
            </a:xfrm>
            <a:custGeom>
              <a:rect b="b" l="l" r="r" t="t"/>
              <a:pathLst>
                <a:path extrusionOk="0" h="340" w="333">
                  <a:moveTo>
                    <a:pt x="167" y="0"/>
                  </a:moveTo>
                  <a:cubicBezTo>
                    <a:pt x="73" y="0"/>
                    <a:pt x="1" y="79"/>
                    <a:pt x="1" y="173"/>
                  </a:cubicBezTo>
                  <a:cubicBezTo>
                    <a:pt x="1" y="260"/>
                    <a:pt x="73" y="339"/>
                    <a:pt x="167" y="339"/>
                  </a:cubicBezTo>
                  <a:cubicBezTo>
                    <a:pt x="260" y="339"/>
                    <a:pt x="332" y="260"/>
                    <a:pt x="332" y="173"/>
                  </a:cubicBezTo>
                  <a:cubicBezTo>
                    <a:pt x="332" y="79"/>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50"/>
            <p:cNvSpPr/>
            <p:nvPr/>
          </p:nvSpPr>
          <p:spPr>
            <a:xfrm>
              <a:off x="2870375" y="4622200"/>
              <a:ext cx="8325" cy="8500"/>
            </a:xfrm>
            <a:custGeom>
              <a:rect b="b" l="l" r="r" t="t"/>
              <a:pathLst>
                <a:path extrusionOk="0" h="340" w="333">
                  <a:moveTo>
                    <a:pt x="167" y="0"/>
                  </a:moveTo>
                  <a:cubicBezTo>
                    <a:pt x="80" y="0"/>
                    <a:pt x="1" y="79"/>
                    <a:pt x="1" y="173"/>
                  </a:cubicBezTo>
                  <a:cubicBezTo>
                    <a:pt x="1" y="260"/>
                    <a:pt x="80" y="339"/>
                    <a:pt x="167" y="339"/>
                  </a:cubicBezTo>
                  <a:cubicBezTo>
                    <a:pt x="260" y="339"/>
                    <a:pt x="332" y="260"/>
                    <a:pt x="332" y="173"/>
                  </a:cubicBezTo>
                  <a:cubicBezTo>
                    <a:pt x="332" y="79"/>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50"/>
            <p:cNvSpPr/>
            <p:nvPr/>
          </p:nvSpPr>
          <p:spPr>
            <a:xfrm>
              <a:off x="2888400" y="4622200"/>
              <a:ext cx="8325" cy="8500"/>
            </a:xfrm>
            <a:custGeom>
              <a:rect b="b" l="l" r="r" t="t"/>
              <a:pathLst>
                <a:path extrusionOk="0" h="340" w="333">
                  <a:moveTo>
                    <a:pt x="167" y="0"/>
                  </a:moveTo>
                  <a:cubicBezTo>
                    <a:pt x="73" y="0"/>
                    <a:pt x="1" y="79"/>
                    <a:pt x="1" y="173"/>
                  </a:cubicBezTo>
                  <a:cubicBezTo>
                    <a:pt x="1" y="260"/>
                    <a:pt x="73" y="339"/>
                    <a:pt x="167" y="339"/>
                  </a:cubicBezTo>
                  <a:cubicBezTo>
                    <a:pt x="261" y="339"/>
                    <a:pt x="333" y="260"/>
                    <a:pt x="333" y="173"/>
                  </a:cubicBezTo>
                  <a:cubicBezTo>
                    <a:pt x="333" y="79"/>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50"/>
            <p:cNvSpPr/>
            <p:nvPr/>
          </p:nvSpPr>
          <p:spPr>
            <a:xfrm>
              <a:off x="2906250" y="4622200"/>
              <a:ext cx="8325" cy="8500"/>
            </a:xfrm>
            <a:custGeom>
              <a:rect b="b" l="l" r="r" t="t"/>
              <a:pathLst>
                <a:path extrusionOk="0" h="340" w="333">
                  <a:moveTo>
                    <a:pt x="167" y="0"/>
                  </a:moveTo>
                  <a:cubicBezTo>
                    <a:pt x="80" y="0"/>
                    <a:pt x="1" y="79"/>
                    <a:pt x="1" y="173"/>
                  </a:cubicBezTo>
                  <a:cubicBezTo>
                    <a:pt x="1" y="260"/>
                    <a:pt x="80" y="339"/>
                    <a:pt x="167" y="339"/>
                  </a:cubicBezTo>
                  <a:cubicBezTo>
                    <a:pt x="261" y="339"/>
                    <a:pt x="333" y="260"/>
                    <a:pt x="333" y="173"/>
                  </a:cubicBezTo>
                  <a:cubicBezTo>
                    <a:pt x="333" y="79"/>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50"/>
            <p:cNvSpPr/>
            <p:nvPr/>
          </p:nvSpPr>
          <p:spPr>
            <a:xfrm>
              <a:off x="2924300" y="4622200"/>
              <a:ext cx="8300" cy="8500"/>
            </a:xfrm>
            <a:custGeom>
              <a:rect b="b" l="l" r="r" t="t"/>
              <a:pathLst>
                <a:path extrusionOk="0" h="340" w="332">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50"/>
            <p:cNvSpPr/>
            <p:nvPr/>
          </p:nvSpPr>
          <p:spPr>
            <a:xfrm>
              <a:off x="3103525" y="4622200"/>
              <a:ext cx="8325" cy="8500"/>
            </a:xfrm>
            <a:custGeom>
              <a:rect b="b" l="l" r="r" t="t"/>
              <a:pathLst>
                <a:path extrusionOk="0" h="340" w="333">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50"/>
            <p:cNvSpPr/>
            <p:nvPr/>
          </p:nvSpPr>
          <p:spPr>
            <a:xfrm>
              <a:off x="3121375" y="4622200"/>
              <a:ext cx="8325" cy="8500"/>
            </a:xfrm>
            <a:custGeom>
              <a:rect b="b" l="l" r="r" t="t"/>
              <a:pathLst>
                <a:path extrusionOk="0" h="340" w="333">
                  <a:moveTo>
                    <a:pt x="166" y="0"/>
                  </a:moveTo>
                  <a:cubicBezTo>
                    <a:pt x="72" y="0"/>
                    <a:pt x="0" y="79"/>
                    <a:pt x="0" y="173"/>
                  </a:cubicBezTo>
                  <a:cubicBezTo>
                    <a:pt x="0" y="260"/>
                    <a:pt x="72" y="339"/>
                    <a:pt x="166" y="339"/>
                  </a:cubicBezTo>
                  <a:cubicBezTo>
                    <a:pt x="260" y="339"/>
                    <a:pt x="332" y="260"/>
                    <a:pt x="332" y="173"/>
                  </a:cubicBezTo>
                  <a:cubicBezTo>
                    <a:pt x="332" y="79"/>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50"/>
            <p:cNvSpPr/>
            <p:nvPr/>
          </p:nvSpPr>
          <p:spPr>
            <a:xfrm>
              <a:off x="3139225" y="4622200"/>
              <a:ext cx="8325" cy="8500"/>
            </a:xfrm>
            <a:custGeom>
              <a:rect b="b" l="l" r="r" t="t"/>
              <a:pathLst>
                <a:path extrusionOk="0" h="340" w="333">
                  <a:moveTo>
                    <a:pt x="166" y="0"/>
                  </a:moveTo>
                  <a:cubicBezTo>
                    <a:pt x="80" y="0"/>
                    <a:pt x="0" y="79"/>
                    <a:pt x="0" y="173"/>
                  </a:cubicBezTo>
                  <a:cubicBezTo>
                    <a:pt x="0" y="260"/>
                    <a:pt x="80" y="339"/>
                    <a:pt x="166" y="339"/>
                  </a:cubicBezTo>
                  <a:cubicBezTo>
                    <a:pt x="260" y="339"/>
                    <a:pt x="332" y="260"/>
                    <a:pt x="332" y="173"/>
                  </a:cubicBezTo>
                  <a:cubicBezTo>
                    <a:pt x="332" y="79"/>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50"/>
            <p:cNvSpPr/>
            <p:nvPr/>
          </p:nvSpPr>
          <p:spPr>
            <a:xfrm>
              <a:off x="3157250" y="4622200"/>
              <a:ext cx="8325" cy="8500"/>
            </a:xfrm>
            <a:custGeom>
              <a:rect b="b" l="l" r="r" t="t"/>
              <a:pathLst>
                <a:path extrusionOk="0" h="340" w="333">
                  <a:moveTo>
                    <a:pt x="167" y="0"/>
                  </a:moveTo>
                  <a:cubicBezTo>
                    <a:pt x="73" y="0"/>
                    <a:pt x="1" y="79"/>
                    <a:pt x="1" y="173"/>
                  </a:cubicBezTo>
                  <a:cubicBezTo>
                    <a:pt x="1" y="260"/>
                    <a:pt x="73" y="339"/>
                    <a:pt x="167" y="339"/>
                  </a:cubicBezTo>
                  <a:cubicBezTo>
                    <a:pt x="253" y="339"/>
                    <a:pt x="332" y="260"/>
                    <a:pt x="332" y="173"/>
                  </a:cubicBezTo>
                  <a:cubicBezTo>
                    <a:pt x="332" y="79"/>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50"/>
            <p:cNvSpPr/>
            <p:nvPr/>
          </p:nvSpPr>
          <p:spPr>
            <a:xfrm>
              <a:off x="3175100" y="4622200"/>
              <a:ext cx="8325" cy="8500"/>
            </a:xfrm>
            <a:custGeom>
              <a:rect b="b" l="l" r="r" t="t"/>
              <a:pathLst>
                <a:path extrusionOk="0" h="340" w="333">
                  <a:moveTo>
                    <a:pt x="167" y="0"/>
                  </a:moveTo>
                  <a:cubicBezTo>
                    <a:pt x="80" y="0"/>
                    <a:pt x="1" y="79"/>
                    <a:pt x="1" y="173"/>
                  </a:cubicBezTo>
                  <a:cubicBezTo>
                    <a:pt x="1" y="260"/>
                    <a:pt x="80" y="339"/>
                    <a:pt x="167" y="339"/>
                  </a:cubicBezTo>
                  <a:cubicBezTo>
                    <a:pt x="260" y="339"/>
                    <a:pt x="332" y="260"/>
                    <a:pt x="332" y="173"/>
                  </a:cubicBezTo>
                  <a:cubicBezTo>
                    <a:pt x="332" y="79"/>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50"/>
            <p:cNvSpPr/>
            <p:nvPr/>
          </p:nvSpPr>
          <p:spPr>
            <a:xfrm>
              <a:off x="3193125" y="4622200"/>
              <a:ext cx="8325" cy="8500"/>
            </a:xfrm>
            <a:custGeom>
              <a:rect b="b" l="l" r="r" t="t"/>
              <a:pathLst>
                <a:path extrusionOk="0" h="340" w="333">
                  <a:moveTo>
                    <a:pt x="167" y="0"/>
                  </a:moveTo>
                  <a:cubicBezTo>
                    <a:pt x="73" y="0"/>
                    <a:pt x="1" y="79"/>
                    <a:pt x="1" y="173"/>
                  </a:cubicBezTo>
                  <a:cubicBezTo>
                    <a:pt x="1" y="260"/>
                    <a:pt x="73" y="339"/>
                    <a:pt x="167" y="339"/>
                  </a:cubicBezTo>
                  <a:cubicBezTo>
                    <a:pt x="253" y="339"/>
                    <a:pt x="333" y="260"/>
                    <a:pt x="333" y="173"/>
                  </a:cubicBezTo>
                  <a:cubicBezTo>
                    <a:pt x="333" y="79"/>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50"/>
            <p:cNvSpPr/>
            <p:nvPr/>
          </p:nvSpPr>
          <p:spPr>
            <a:xfrm>
              <a:off x="3551600" y="4622200"/>
              <a:ext cx="8300" cy="8500"/>
            </a:xfrm>
            <a:custGeom>
              <a:rect b="b" l="l" r="r" t="t"/>
              <a:pathLst>
                <a:path extrusionOk="0" h="340" w="332">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50"/>
            <p:cNvSpPr/>
            <p:nvPr/>
          </p:nvSpPr>
          <p:spPr>
            <a:xfrm>
              <a:off x="2798800" y="4640225"/>
              <a:ext cx="8325" cy="8325"/>
            </a:xfrm>
            <a:custGeom>
              <a:rect b="b" l="l" r="r" t="t"/>
              <a:pathLst>
                <a:path extrusionOk="0" h="333" w="333">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50"/>
            <p:cNvSpPr/>
            <p:nvPr/>
          </p:nvSpPr>
          <p:spPr>
            <a:xfrm>
              <a:off x="2816650" y="4640225"/>
              <a:ext cx="8325" cy="8325"/>
            </a:xfrm>
            <a:custGeom>
              <a:rect b="b" l="l" r="r" t="t"/>
              <a:pathLst>
                <a:path extrusionOk="0" h="333" w="333">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50"/>
            <p:cNvSpPr/>
            <p:nvPr/>
          </p:nvSpPr>
          <p:spPr>
            <a:xfrm>
              <a:off x="2834675" y="4640225"/>
              <a:ext cx="8325" cy="8325"/>
            </a:xfrm>
            <a:custGeom>
              <a:rect b="b" l="l" r="r" t="t"/>
              <a:pathLst>
                <a:path extrusionOk="0" h="333" w="333">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50"/>
            <p:cNvSpPr/>
            <p:nvPr/>
          </p:nvSpPr>
          <p:spPr>
            <a:xfrm>
              <a:off x="2852525" y="4640225"/>
              <a:ext cx="8325" cy="8325"/>
            </a:xfrm>
            <a:custGeom>
              <a:rect b="b" l="l" r="r" t="t"/>
              <a:pathLst>
                <a:path extrusionOk="0" h="333" w="333">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50"/>
            <p:cNvSpPr/>
            <p:nvPr/>
          </p:nvSpPr>
          <p:spPr>
            <a:xfrm>
              <a:off x="2870375" y="4640225"/>
              <a:ext cx="8325" cy="8325"/>
            </a:xfrm>
            <a:custGeom>
              <a:rect b="b" l="l" r="r" t="t"/>
              <a:pathLst>
                <a:path extrusionOk="0" h="333" w="333">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50"/>
            <p:cNvSpPr/>
            <p:nvPr/>
          </p:nvSpPr>
          <p:spPr>
            <a:xfrm>
              <a:off x="2888400" y="4640225"/>
              <a:ext cx="8325" cy="8325"/>
            </a:xfrm>
            <a:custGeom>
              <a:rect b="b" l="l" r="r" t="t"/>
              <a:pathLst>
                <a:path extrusionOk="0" h="333" w="333">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50"/>
            <p:cNvSpPr/>
            <p:nvPr/>
          </p:nvSpPr>
          <p:spPr>
            <a:xfrm>
              <a:off x="2906250" y="4640225"/>
              <a:ext cx="8325" cy="8325"/>
            </a:xfrm>
            <a:custGeom>
              <a:rect b="b" l="l" r="r" t="t"/>
              <a:pathLst>
                <a:path extrusionOk="0" h="333" w="333">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50"/>
            <p:cNvSpPr/>
            <p:nvPr/>
          </p:nvSpPr>
          <p:spPr>
            <a:xfrm>
              <a:off x="2924300" y="4640225"/>
              <a:ext cx="8300" cy="8325"/>
            </a:xfrm>
            <a:custGeom>
              <a:rect b="b" l="l" r="r" t="t"/>
              <a:pathLst>
                <a:path extrusionOk="0" h="333" w="332">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50"/>
            <p:cNvSpPr/>
            <p:nvPr/>
          </p:nvSpPr>
          <p:spPr>
            <a:xfrm>
              <a:off x="3103525" y="4640225"/>
              <a:ext cx="8325" cy="8325"/>
            </a:xfrm>
            <a:custGeom>
              <a:rect b="b" l="l" r="r" t="t"/>
              <a:pathLst>
                <a:path extrusionOk="0" h="333" w="333">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50"/>
            <p:cNvSpPr/>
            <p:nvPr/>
          </p:nvSpPr>
          <p:spPr>
            <a:xfrm>
              <a:off x="3121375" y="4640225"/>
              <a:ext cx="8325" cy="8325"/>
            </a:xfrm>
            <a:custGeom>
              <a:rect b="b" l="l" r="r" t="t"/>
              <a:pathLst>
                <a:path extrusionOk="0" h="333" w="333">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50"/>
            <p:cNvSpPr/>
            <p:nvPr/>
          </p:nvSpPr>
          <p:spPr>
            <a:xfrm>
              <a:off x="3139225" y="4640225"/>
              <a:ext cx="8325" cy="8325"/>
            </a:xfrm>
            <a:custGeom>
              <a:rect b="b" l="l" r="r" t="t"/>
              <a:pathLst>
                <a:path extrusionOk="0" h="333" w="333">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50"/>
            <p:cNvSpPr/>
            <p:nvPr/>
          </p:nvSpPr>
          <p:spPr>
            <a:xfrm>
              <a:off x="3157250" y="4640225"/>
              <a:ext cx="8325" cy="8325"/>
            </a:xfrm>
            <a:custGeom>
              <a:rect b="b" l="l" r="r" t="t"/>
              <a:pathLst>
                <a:path extrusionOk="0" h="333" w="333">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50"/>
            <p:cNvSpPr/>
            <p:nvPr/>
          </p:nvSpPr>
          <p:spPr>
            <a:xfrm>
              <a:off x="3175100" y="4640225"/>
              <a:ext cx="8325" cy="8325"/>
            </a:xfrm>
            <a:custGeom>
              <a:rect b="b" l="l" r="r" t="t"/>
              <a:pathLst>
                <a:path extrusionOk="0" h="333" w="333">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50"/>
            <p:cNvSpPr/>
            <p:nvPr/>
          </p:nvSpPr>
          <p:spPr>
            <a:xfrm>
              <a:off x="3193125" y="4640225"/>
              <a:ext cx="8325" cy="8325"/>
            </a:xfrm>
            <a:custGeom>
              <a:rect b="b" l="l" r="r" t="t"/>
              <a:pathLst>
                <a:path extrusionOk="0" h="333" w="333">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50"/>
            <p:cNvSpPr/>
            <p:nvPr/>
          </p:nvSpPr>
          <p:spPr>
            <a:xfrm>
              <a:off x="3228825" y="4640225"/>
              <a:ext cx="8325" cy="8325"/>
            </a:xfrm>
            <a:custGeom>
              <a:rect b="b" l="l" r="r" t="t"/>
              <a:pathLst>
                <a:path extrusionOk="0" h="333" w="333">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50"/>
            <p:cNvSpPr/>
            <p:nvPr/>
          </p:nvSpPr>
          <p:spPr>
            <a:xfrm>
              <a:off x="3497675" y="4640225"/>
              <a:ext cx="8325" cy="8325"/>
            </a:xfrm>
            <a:custGeom>
              <a:rect b="b" l="l" r="r" t="t"/>
              <a:pathLst>
                <a:path extrusionOk="0" h="333" w="333">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50"/>
            <p:cNvSpPr/>
            <p:nvPr/>
          </p:nvSpPr>
          <p:spPr>
            <a:xfrm>
              <a:off x="3515700" y="4640225"/>
              <a:ext cx="8325" cy="8325"/>
            </a:xfrm>
            <a:custGeom>
              <a:rect b="b" l="l" r="r" t="t"/>
              <a:pathLst>
                <a:path extrusionOk="0" h="333" w="333">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50"/>
            <p:cNvSpPr/>
            <p:nvPr/>
          </p:nvSpPr>
          <p:spPr>
            <a:xfrm>
              <a:off x="3533550" y="4640225"/>
              <a:ext cx="8325" cy="8325"/>
            </a:xfrm>
            <a:custGeom>
              <a:rect b="b" l="l" r="r" t="t"/>
              <a:pathLst>
                <a:path extrusionOk="0" h="333" w="333">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50"/>
            <p:cNvSpPr/>
            <p:nvPr/>
          </p:nvSpPr>
          <p:spPr>
            <a:xfrm>
              <a:off x="3551600" y="4640225"/>
              <a:ext cx="8300" cy="8325"/>
            </a:xfrm>
            <a:custGeom>
              <a:rect b="b" l="l" r="r" t="t"/>
              <a:pathLst>
                <a:path extrusionOk="0" h="333" w="332">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50"/>
            <p:cNvSpPr/>
            <p:nvPr/>
          </p:nvSpPr>
          <p:spPr>
            <a:xfrm>
              <a:off x="2816650" y="4658250"/>
              <a:ext cx="8325" cy="8325"/>
            </a:xfrm>
            <a:custGeom>
              <a:rect b="b" l="l" r="r" t="t"/>
              <a:pathLst>
                <a:path extrusionOk="0" h="333" w="333">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50"/>
            <p:cNvSpPr/>
            <p:nvPr/>
          </p:nvSpPr>
          <p:spPr>
            <a:xfrm>
              <a:off x="2834675" y="4658250"/>
              <a:ext cx="8325" cy="8325"/>
            </a:xfrm>
            <a:custGeom>
              <a:rect b="b" l="l" r="r" t="t"/>
              <a:pathLst>
                <a:path extrusionOk="0" h="333" w="333">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50"/>
            <p:cNvSpPr/>
            <p:nvPr/>
          </p:nvSpPr>
          <p:spPr>
            <a:xfrm>
              <a:off x="2852525" y="4658250"/>
              <a:ext cx="8325" cy="8325"/>
            </a:xfrm>
            <a:custGeom>
              <a:rect b="b" l="l" r="r" t="t"/>
              <a:pathLst>
                <a:path extrusionOk="0" h="333" w="333">
                  <a:moveTo>
                    <a:pt x="167" y="1"/>
                  </a:moveTo>
                  <a:cubicBezTo>
                    <a:pt x="73" y="1"/>
                    <a:pt x="1" y="73"/>
                    <a:pt x="1" y="166"/>
                  </a:cubicBezTo>
                  <a:cubicBezTo>
                    <a:pt x="1" y="253"/>
                    <a:pt x="73" y="332"/>
                    <a:pt x="167" y="332"/>
                  </a:cubicBezTo>
                  <a:cubicBezTo>
                    <a:pt x="260" y="332"/>
                    <a:pt x="332" y="253"/>
                    <a:pt x="332" y="166"/>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50"/>
            <p:cNvSpPr/>
            <p:nvPr/>
          </p:nvSpPr>
          <p:spPr>
            <a:xfrm>
              <a:off x="2870375" y="4658250"/>
              <a:ext cx="8325" cy="8325"/>
            </a:xfrm>
            <a:custGeom>
              <a:rect b="b" l="l" r="r" t="t"/>
              <a:pathLst>
                <a:path extrusionOk="0" h="333" w="333">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50"/>
            <p:cNvSpPr/>
            <p:nvPr/>
          </p:nvSpPr>
          <p:spPr>
            <a:xfrm>
              <a:off x="2888400" y="4658250"/>
              <a:ext cx="8325" cy="8325"/>
            </a:xfrm>
            <a:custGeom>
              <a:rect b="b" l="l" r="r" t="t"/>
              <a:pathLst>
                <a:path extrusionOk="0" h="333" w="333">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50"/>
            <p:cNvSpPr/>
            <p:nvPr/>
          </p:nvSpPr>
          <p:spPr>
            <a:xfrm>
              <a:off x="2906250" y="4658250"/>
              <a:ext cx="8325" cy="8325"/>
            </a:xfrm>
            <a:custGeom>
              <a:rect b="b" l="l" r="r" t="t"/>
              <a:pathLst>
                <a:path extrusionOk="0" h="333" w="333">
                  <a:moveTo>
                    <a:pt x="167" y="1"/>
                  </a:moveTo>
                  <a:cubicBezTo>
                    <a:pt x="80" y="1"/>
                    <a:pt x="1" y="73"/>
                    <a:pt x="1" y="166"/>
                  </a:cubicBezTo>
                  <a:cubicBezTo>
                    <a:pt x="1" y="253"/>
                    <a:pt x="80" y="332"/>
                    <a:pt x="167" y="332"/>
                  </a:cubicBezTo>
                  <a:cubicBezTo>
                    <a:pt x="261" y="332"/>
                    <a:pt x="333" y="253"/>
                    <a:pt x="333" y="166"/>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50"/>
            <p:cNvSpPr/>
            <p:nvPr/>
          </p:nvSpPr>
          <p:spPr>
            <a:xfrm>
              <a:off x="3103525" y="4658250"/>
              <a:ext cx="8325" cy="8325"/>
            </a:xfrm>
            <a:custGeom>
              <a:rect b="b" l="l" r="r" t="t"/>
              <a:pathLst>
                <a:path extrusionOk="0" h="333" w="333">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50"/>
            <p:cNvSpPr/>
            <p:nvPr/>
          </p:nvSpPr>
          <p:spPr>
            <a:xfrm>
              <a:off x="3121375" y="4658250"/>
              <a:ext cx="8325" cy="8325"/>
            </a:xfrm>
            <a:custGeom>
              <a:rect b="b" l="l" r="r" t="t"/>
              <a:pathLst>
                <a:path extrusionOk="0" h="333" w="333">
                  <a:moveTo>
                    <a:pt x="166" y="1"/>
                  </a:moveTo>
                  <a:cubicBezTo>
                    <a:pt x="72" y="1"/>
                    <a:pt x="0" y="73"/>
                    <a:pt x="0" y="166"/>
                  </a:cubicBezTo>
                  <a:cubicBezTo>
                    <a:pt x="0" y="253"/>
                    <a:pt x="72" y="332"/>
                    <a:pt x="166" y="332"/>
                  </a:cubicBezTo>
                  <a:cubicBezTo>
                    <a:pt x="260" y="332"/>
                    <a:pt x="332" y="253"/>
                    <a:pt x="332" y="166"/>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50"/>
            <p:cNvSpPr/>
            <p:nvPr/>
          </p:nvSpPr>
          <p:spPr>
            <a:xfrm>
              <a:off x="3139225" y="4658250"/>
              <a:ext cx="8325" cy="8325"/>
            </a:xfrm>
            <a:custGeom>
              <a:rect b="b" l="l" r="r" t="t"/>
              <a:pathLst>
                <a:path extrusionOk="0" h="333" w="333">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50"/>
            <p:cNvSpPr/>
            <p:nvPr/>
          </p:nvSpPr>
          <p:spPr>
            <a:xfrm>
              <a:off x="3157250" y="4658250"/>
              <a:ext cx="8325" cy="8325"/>
            </a:xfrm>
            <a:custGeom>
              <a:rect b="b" l="l" r="r" t="t"/>
              <a:pathLst>
                <a:path extrusionOk="0" h="333" w="333">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50"/>
            <p:cNvSpPr/>
            <p:nvPr/>
          </p:nvSpPr>
          <p:spPr>
            <a:xfrm>
              <a:off x="3175100" y="4658250"/>
              <a:ext cx="8325" cy="8325"/>
            </a:xfrm>
            <a:custGeom>
              <a:rect b="b" l="l" r="r" t="t"/>
              <a:pathLst>
                <a:path extrusionOk="0" h="333" w="333">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50"/>
            <p:cNvSpPr/>
            <p:nvPr/>
          </p:nvSpPr>
          <p:spPr>
            <a:xfrm>
              <a:off x="3193125" y="4658250"/>
              <a:ext cx="8325" cy="8325"/>
            </a:xfrm>
            <a:custGeom>
              <a:rect b="b" l="l" r="r" t="t"/>
              <a:pathLst>
                <a:path extrusionOk="0" h="333" w="333">
                  <a:moveTo>
                    <a:pt x="167" y="1"/>
                  </a:moveTo>
                  <a:cubicBezTo>
                    <a:pt x="73" y="1"/>
                    <a:pt x="1" y="73"/>
                    <a:pt x="1" y="166"/>
                  </a:cubicBezTo>
                  <a:cubicBezTo>
                    <a:pt x="1" y="253"/>
                    <a:pt x="73" y="332"/>
                    <a:pt x="167" y="332"/>
                  </a:cubicBezTo>
                  <a:cubicBezTo>
                    <a:pt x="253" y="332"/>
                    <a:pt x="333" y="253"/>
                    <a:pt x="333" y="166"/>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50"/>
            <p:cNvSpPr/>
            <p:nvPr/>
          </p:nvSpPr>
          <p:spPr>
            <a:xfrm>
              <a:off x="3210975" y="4658250"/>
              <a:ext cx="8325" cy="8325"/>
            </a:xfrm>
            <a:custGeom>
              <a:rect b="b" l="l" r="r" t="t"/>
              <a:pathLst>
                <a:path extrusionOk="0" h="333" w="333">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50"/>
            <p:cNvSpPr/>
            <p:nvPr/>
          </p:nvSpPr>
          <p:spPr>
            <a:xfrm>
              <a:off x="3228825" y="4658250"/>
              <a:ext cx="8325" cy="8325"/>
            </a:xfrm>
            <a:custGeom>
              <a:rect b="b" l="l" r="r" t="t"/>
              <a:pathLst>
                <a:path extrusionOk="0" h="333" w="333">
                  <a:moveTo>
                    <a:pt x="167" y="1"/>
                  </a:moveTo>
                  <a:cubicBezTo>
                    <a:pt x="80" y="1"/>
                    <a:pt x="1" y="73"/>
                    <a:pt x="1" y="166"/>
                  </a:cubicBezTo>
                  <a:cubicBezTo>
                    <a:pt x="1" y="253"/>
                    <a:pt x="80" y="332"/>
                    <a:pt x="167" y="332"/>
                  </a:cubicBezTo>
                  <a:cubicBezTo>
                    <a:pt x="261" y="332"/>
                    <a:pt x="333" y="253"/>
                    <a:pt x="333" y="166"/>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50"/>
            <p:cNvSpPr/>
            <p:nvPr/>
          </p:nvSpPr>
          <p:spPr>
            <a:xfrm>
              <a:off x="3479825" y="4658250"/>
              <a:ext cx="8325" cy="8325"/>
            </a:xfrm>
            <a:custGeom>
              <a:rect b="b" l="l" r="r" t="t"/>
              <a:pathLst>
                <a:path extrusionOk="0" h="333" w="333">
                  <a:moveTo>
                    <a:pt x="166" y="1"/>
                  </a:moveTo>
                  <a:cubicBezTo>
                    <a:pt x="73" y="1"/>
                    <a:pt x="1" y="73"/>
                    <a:pt x="1" y="166"/>
                  </a:cubicBezTo>
                  <a:cubicBezTo>
                    <a:pt x="1" y="253"/>
                    <a:pt x="73" y="332"/>
                    <a:pt x="166" y="332"/>
                  </a:cubicBezTo>
                  <a:cubicBezTo>
                    <a:pt x="260" y="332"/>
                    <a:pt x="332" y="253"/>
                    <a:pt x="332" y="166"/>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50"/>
            <p:cNvSpPr/>
            <p:nvPr/>
          </p:nvSpPr>
          <p:spPr>
            <a:xfrm>
              <a:off x="3497675" y="4658250"/>
              <a:ext cx="8325" cy="8325"/>
            </a:xfrm>
            <a:custGeom>
              <a:rect b="b" l="l" r="r" t="t"/>
              <a:pathLst>
                <a:path extrusionOk="0" h="333" w="333">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50"/>
            <p:cNvSpPr/>
            <p:nvPr/>
          </p:nvSpPr>
          <p:spPr>
            <a:xfrm>
              <a:off x="3515700" y="4658250"/>
              <a:ext cx="8325" cy="8325"/>
            </a:xfrm>
            <a:custGeom>
              <a:rect b="b" l="l" r="r" t="t"/>
              <a:pathLst>
                <a:path extrusionOk="0" h="333" w="333">
                  <a:moveTo>
                    <a:pt x="167" y="1"/>
                  </a:moveTo>
                  <a:cubicBezTo>
                    <a:pt x="73" y="1"/>
                    <a:pt x="1" y="73"/>
                    <a:pt x="1" y="166"/>
                  </a:cubicBezTo>
                  <a:cubicBezTo>
                    <a:pt x="1" y="253"/>
                    <a:pt x="73" y="332"/>
                    <a:pt x="167" y="332"/>
                  </a:cubicBezTo>
                  <a:cubicBezTo>
                    <a:pt x="253" y="332"/>
                    <a:pt x="333" y="253"/>
                    <a:pt x="333" y="166"/>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50"/>
            <p:cNvSpPr/>
            <p:nvPr/>
          </p:nvSpPr>
          <p:spPr>
            <a:xfrm>
              <a:off x="3533550" y="4658250"/>
              <a:ext cx="8325" cy="8325"/>
            </a:xfrm>
            <a:custGeom>
              <a:rect b="b" l="l" r="r" t="t"/>
              <a:pathLst>
                <a:path extrusionOk="0" h="333" w="333">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50"/>
            <p:cNvSpPr/>
            <p:nvPr/>
          </p:nvSpPr>
          <p:spPr>
            <a:xfrm>
              <a:off x="3551600" y="4658250"/>
              <a:ext cx="8300" cy="8325"/>
            </a:xfrm>
            <a:custGeom>
              <a:rect b="b" l="l" r="r" t="t"/>
              <a:pathLst>
                <a:path extrusionOk="0" h="333" w="332">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50"/>
            <p:cNvSpPr/>
            <p:nvPr/>
          </p:nvSpPr>
          <p:spPr>
            <a:xfrm>
              <a:off x="2816650" y="4676100"/>
              <a:ext cx="8325" cy="8325"/>
            </a:xfrm>
            <a:custGeom>
              <a:rect b="b" l="l" r="r" t="t"/>
              <a:pathLst>
                <a:path extrusionOk="0" h="333" w="333">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50"/>
            <p:cNvSpPr/>
            <p:nvPr/>
          </p:nvSpPr>
          <p:spPr>
            <a:xfrm>
              <a:off x="2834675" y="4676100"/>
              <a:ext cx="8325" cy="8325"/>
            </a:xfrm>
            <a:custGeom>
              <a:rect b="b" l="l" r="r" t="t"/>
              <a:pathLst>
                <a:path extrusionOk="0" h="333" w="333">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50"/>
            <p:cNvSpPr/>
            <p:nvPr/>
          </p:nvSpPr>
          <p:spPr>
            <a:xfrm>
              <a:off x="2852525" y="4676100"/>
              <a:ext cx="8325" cy="8325"/>
            </a:xfrm>
            <a:custGeom>
              <a:rect b="b" l="l" r="r" t="t"/>
              <a:pathLst>
                <a:path extrusionOk="0" h="333" w="333">
                  <a:moveTo>
                    <a:pt x="167" y="1"/>
                  </a:moveTo>
                  <a:cubicBezTo>
                    <a:pt x="73" y="1"/>
                    <a:pt x="1" y="80"/>
                    <a:pt x="1" y="166"/>
                  </a:cubicBezTo>
                  <a:cubicBezTo>
                    <a:pt x="1" y="260"/>
                    <a:pt x="73" y="332"/>
                    <a:pt x="167" y="332"/>
                  </a:cubicBezTo>
                  <a:cubicBezTo>
                    <a:pt x="260" y="332"/>
                    <a:pt x="332" y="260"/>
                    <a:pt x="332" y="166"/>
                  </a:cubicBezTo>
                  <a:cubicBezTo>
                    <a:pt x="332"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50"/>
            <p:cNvSpPr/>
            <p:nvPr/>
          </p:nvSpPr>
          <p:spPr>
            <a:xfrm>
              <a:off x="2870375" y="4676100"/>
              <a:ext cx="8325" cy="8325"/>
            </a:xfrm>
            <a:custGeom>
              <a:rect b="b" l="l" r="r" t="t"/>
              <a:pathLst>
                <a:path extrusionOk="0" h="333" w="333">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50"/>
            <p:cNvSpPr/>
            <p:nvPr/>
          </p:nvSpPr>
          <p:spPr>
            <a:xfrm>
              <a:off x="2888400" y="4676100"/>
              <a:ext cx="8325" cy="8325"/>
            </a:xfrm>
            <a:custGeom>
              <a:rect b="b" l="l" r="r" t="t"/>
              <a:pathLst>
                <a:path extrusionOk="0" h="333" w="333">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50"/>
            <p:cNvSpPr/>
            <p:nvPr/>
          </p:nvSpPr>
          <p:spPr>
            <a:xfrm>
              <a:off x="2906250" y="4676100"/>
              <a:ext cx="8325" cy="8325"/>
            </a:xfrm>
            <a:custGeom>
              <a:rect b="b" l="l" r="r" t="t"/>
              <a:pathLst>
                <a:path extrusionOk="0" h="333" w="333">
                  <a:moveTo>
                    <a:pt x="167" y="1"/>
                  </a:moveTo>
                  <a:cubicBezTo>
                    <a:pt x="80" y="1"/>
                    <a:pt x="1" y="80"/>
                    <a:pt x="1" y="166"/>
                  </a:cubicBezTo>
                  <a:cubicBezTo>
                    <a:pt x="1" y="260"/>
                    <a:pt x="80" y="332"/>
                    <a:pt x="167" y="332"/>
                  </a:cubicBezTo>
                  <a:cubicBezTo>
                    <a:pt x="261" y="332"/>
                    <a:pt x="333" y="260"/>
                    <a:pt x="333" y="166"/>
                  </a:cubicBezTo>
                  <a:cubicBezTo>
                    <a:pt x="333" y="80"/>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50"/>
            <p:cNvSpPr/>
            <p:nvPr/>
          </p:nvSpPr>
          <p:spPr>
            <a:xfrm>
              <a:off x="3121375" y="4676100"/>
              <a:ext cx="8325" cy="8325"/>
            </a:xfrm>
            <a:custGeom>
              <a:rect b="b" l="l" r="r" t="t"/>
              <a:pathLst>
                <a:path extrusionOk="0" h="333" w="333">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50"/>
            <p:cNvSpPr/>
            <p:nvPr/>
          </p:nvSpPr>
          <p:spPr>
            <a:xfrm>
              <a:off x="3139225" y="4676100"/>
              <a:ext cx="8325" cy="8325"/>
            </a:xfrm>
            <a:custGeom>
              <a:rect b="b" l="l" r="r" t="t"/>
              <a:pathLst>
                <a:path extrusionOk="0" h="333" w="333">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50"/>
            <p:cNvSpPr/>
            <p:nvPr/>
          </p:nvSpPr>
          <p:spPr>
            <a:xfrm>
              <a:off x="3157250" y="4676100"/>
              <a:ext cx="8325" cy="8325"/>
            </a:xfrm>
            <a:custGeom>
              <a:rect b="b" l="l" r="r" t="t"/>
              <a:pathLst>
                <a:path extrusionOk="0" h="333" w="333">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50"/>
            <p:cNvSpPr/>
            <p:nvPr/>
          </p:nvSpPr>
          <p:spPr>
            <a:xfrm>
              <a:off x="3175100" y="4676100"/>
              <a:ext cx="8325" cy="8325"/>
            </a:xfrm>
            <a:custGeom>
              <a:rect b="b" l="l" r="r" t="t"/>
              <a:pathLst>
                <a:path extrusionOk="0" h="333" w="333">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50"/>
            <p:cNvSpPr/>
            <p:nvPr/>
          </p:nvSpPr>
          <p:spPr>
            <a:xfrm>
              <a:off x="3210975" y="4676100"/>
              <a:ext cx="8325" cy="8325"/>
            </a:xfrm>
            <a:custGeom>
              <a:rect b="b" l="l" r="r" t="t"/>
              <a:pathLst>
                <a:path extrusionOk="0" h="333" w="333">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50"/>
            <p:cNvSpPr/>
            <p:nvPr/>
          </p:nvSpPr>
          <p:spPr>
            <a:xfrm>
              <a:off x="3228825" y="4676100"/>
              <a:ext cx="8325" cy="8325"/>
            </a:xfrm>
            <a:custGeom>
              <a:rect b="b" l="l" r="r" t="t"/>
              <a:pathLst>
                <a:path extrusionOk="0" h="333" w="333">
                  <a:moveTo>
                    <a:pt x="167" y="1"/>
                  </a:moveTo>
                  <a:cubicBezTo>
                    <a:pt x="80" y="1"/>
                    <a:pt x="1" y="80"/>
                    <a:pt x="1" y="166"/>
                  </a:cubicBezTo>
                  <a:cubicBezTo>
                    <a:pt x="1" y="260"/>
                    <a:pt x="80" y="332"/>
                    <a:pt x="167" y="332"/>
                  </a:cubicBezTo>
                  <a:cubicBezTo>
                    <a:pt x="261" y="332"/>
                    <a:pt x="333" y="260"/>
                    <a:pt x="333" y="166"/>
                  </a:cubicBezTo>
                  <a:cubicBezTo>
                    <a:pt x="333" y="80"/>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50"/>
            <p:cNvSpPr/>
            <p:nvPr/>
          </p:nvSpPr>
          <p:spPr>
            <a:xfrm>
              <a:off x="3461975" y="4676100"/>
              <a:ext cx="8325" cy="8325"/>
            </a:xfrm>
            <a:custGeom>
              <a:rect b="b" l="l" r="r" t="t"/>
              <a:pathLst>
                <a:path extrusionOk="0" h="333" w="333">
                  <a:moveTo>
                    <a:pt x="166" y="1"/>
                  </a:moveTo>
                  <a:cubicBezTo>
                    <a:pt x="73" y="1"/>
                    <a:pt x="1" y="80"/>
                    <a:pt x="1" y="166"/>
                  </a:cubicBezTo>
                  <a:cubicBezTo>
                    <a:pt x="1" y="260"/>
                    <a:pt x="73" y="332"/>
                    <a:pt x="166" y="332"/>
                  </a:cubicBezTo>
                  <a:cubicBezTo>
                    <a:pt x="253" y="332"/>
                    <a:pt x="332" y="260"/>
                    <a:pt x="332" y="166"/>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50"/>
            <p:cNvSpPr/>
            <p:nvPr/>
          </p:nvSpPr>
          <p:spPr>
            <a:xfrm>
              <a:off x="3479825" y="4676100"/>
              <a:ext cx="8325" cy="8325"/>
            </a:xfrm>
            <a:custGeom>
              <a:rect b="b" l="l" r="r" t="t"/>
              <a:pathLst>
                <a:path extrusionOk="0" h="333" w="333">
                  <a:moveTo>
                    <a:pt x="166" y="1"/>
                  </a:moveTo>
                  <a:cubicBezTo>
                    <a:pt x="73" y="1"/>
                    <a:pt x="1" y="80"/>
                    <a:pt x="1" y="166"/>
                  </a:cubicBezTo>
                  <a:cubicBezTo>
                    <a:pt x="1" y="260"/>
                    <a:pt x="73" y="332"/>
                    <a:pt x="166" y="332"/>
                  </a:cubicBezTo>
                  <a:cubicBezTo>
                    <a:pt x="260" y="332"/>
                    <a:pt x="332" y="260"/>
                    <a:pt x="332" y="166"/>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50"/>
            <p:cNvSpPr/>
            <p:nvPr/>
          </p:nvSpPr>
          <p:spPr>
            <a:xfrm>
              <a:off x="3497675" y="4676100"/>
              <a:ext cx="8325" cy="8325"/>
            </a:xfrm>
            <a:custGeom>
              <a:rect b="b" l="l" r="r" t="t"/>
              <a:pathLst>
                <a:path extrusionOk="0" h="333" w="333">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50"/>
            <p:cNvSpPr/>
            <p:nvPr/>
          </p:nvSpPr>
          <p:spPr>
            <a:xfrm>
              <a:off x="3515700" y="4676100"/>
              <a:ext cx="8325" cy="8325"/>
            </a:xfrm>
            <a:custGeom>
              <a:rect b="b" l="l" r="r" t="t"/>
              <a:pathLst>
                <a:path extrusionOk="0" h="333" w="333">
                  <a:moveTo>
                    <a:pt x="167" y="1"/>
                  </a:moveTo>
                  <a:cubicBezTo>
                    <a:pt x="73" y="1"/>
                    <a:pt x="1" y="80"/>
                    <a:pt x="1" y="166"/>
                  </a:cubicBezTo>
                  <a:cubicBezTo>
                    <a:pt x="1" y="260"/>
                    <a:pt x="73" y="332"/>
                    <a:pt x="167" y="332"/>
                  </a:cubicBezTo>
                  <a:cubicBezTo>
                    <a:pt x="253" y="332"/>
                    <a:pt x="333" y="260"/>
                    <a:pt x="333" y="166"/>
                  </a:cubicBezTo>
                  <a:cubicBezTo>
                    <a:pt x="333"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50"/>
            <p:cNvSpPr/>
            <p:nvPr/>
          </p:nvSpPr>
          <p:spPr>
            <a:xfrm>
              <a:off x="3533550" y="4676100"/>
              <a:ext cx="8325" cy="8325"/>
            </a:xfrm>
            <a:custGeom>
              <a:rect b="b" l="l" r="r" t="t"/>
              <a:pathLst>
                <a:path extrusionOk="0" h="333" w="333">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50"/>
            <p:cNvSpPr/>
            <p:nvPr/>
          </p:nvSpPr>
          <p:spPr>
            <a:xfrm>
              <a:off x="3551600" y="4676100"/>
              <a:ext cx="8300" cy="8325"/>
            </a:xfrm>
            <a:custGeom>
              <a:rect b="b" l="l" r="r" t="t"/>
              <a:pathLst>
                <a:path extrusionOk="0" h="333" w="332">
                  <a:moveTo>
                    <a:pt x="166" y="1"/>
                  </a:moveTo>
                  <a:cubicBezTo>
                    <a:pt x="72" y="1"/>
                    <a:pt x="0" y="80"/>
                    <a:pt x="0" y="166"/>
                  </a:cubicBezTo>
                  <a:cubicBezTo>
                    <a:pt x="0" y="260"/>
                    <a:pt x="72" y="332"/>
                    <a:pt x="166" y="332"/>
                  </a:cubicBezTo>
                  <a:cubicBezTo>
                    <a:pt x="253" y="332"/>
                    <a:pt x="332" y="260"/>
                    <a:pt x="332" y="166"/>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50"/>
            <p:cNvSpPr/>
            <p:nvPr/>
          </p:nvSpPr>
          <p:spPr>
            <a:xfrm>
              <a:off x="3569450" y="4676100"/>
              <a:ext cx="8300" cy="8325"/>
            </a:xfrm>
            <a:custGeom>
              <a:rect b="b" l="l" r="r" t="t"/>
              <a:pathLst>
                <a:path extrusionOk="0" h="333" w="332">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50"/>
            <p:cNvSpPr/>
            <p:nvPr/>
          </p:nvSpPr>
          <p:spPr>
            <a:xfrm>
              <a:off x="2816650" y="4694125"/>
              <a:ext cx="8325" cy="8325"/>
            </a:xfrm>
            <a:custGeom>
              <a:rect b="b" l="l" r="r" t="t"/>
              <a:pathLst>
                <a:path extrusionOk="0" h="333" w="333">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50"/>
            <p:cNvSpPr/>
            <p:nvPr/>
          </p:nvSpPr>
          <p:spPr>
            <a:xfrm>
              <a:off x="2834675" y="4694125"/>
              <a:ext cx="8325" cy="8325"/>
            </a:xfrm>
            <a:custGeom>
              <a:rect b="b" l="l" r="r" t="t"/>
              <a:pathLst>
                <a:path extrusionOk="0" h="333" w="333">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50"/>
            <p:cNvSpPr/>
            <p:nvPr/>
          </p:nvSpPr>
          <p:spPr>
            <a:xfrm>
              <a:off x="2852525" y="4694125"/>
              <a:ext cx="8325" cy="8325"/>
            </a:xfrm>
            <a:custGeom>
              <a:rect b="b" l="l" r="r" t="t"/>
              <a:pathLst>
                <a:path extrusionOk="0" h="333" w="333">
                  <a:moveTo>
                    <a:pt x="167" y="1"/>
                  </a:moveTo>
                  <a:cubicBezTo>
                    <a:pt x="73" y="1"/>
                    <a:pt x="1" y="73"/>
                    <a:pt x="1" y="167"/>
                  </a:cubicBezTo>
                  <a:cubicBezTo>
                    <a:pt x="1" y="260"/>
                    <a:pt x="73" y="333"/>
                    <a:pt x="167" y="333"/>
                  </a:cubicBezTo>
                  <a:cubicBezTo>
                    <a:pt x="260" y="333"/>
                    <a:pt x="332" y="260"/>
                    <a:pt x="332" y="167"/>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50"/>
            <p:cNvSpPr/>
            <p:nvPr/>
          </p:nvSpPr>
          <p:spPr>
            <a:xfrm>
              <a:off x="2870375" y="4694125"/>
              <a:ext cx="8325" cy="8325"/>
            </a:xfrm>
            <a:custGeom>
              <a:rect b="b" l="l" r="r" t="t"/>
              <a:pathLst>
                <a:path extrusionOk="0" h="333" w="333">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50"/>
            <p:cNvSpPr/>
            <p:nvPr/>
          </p:nvSpPr>
          <p:spPr>
            <a:xfrm>
              <a:off x="2888400" y="4694125"/>
              <a:ext cx="8325" cy="8325"/>
            </a:xfrm>
            <a:custGeom>
              <a:rect b="b" l="l" r="r" t="t"/>
              <a:pathLst>
                <a:path extrusionOk="0" h="333" w="333">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50"/>
            <p:cNvSpPr/>
            <p:nvPr/>
          </p:nvSpPr>
          <p:spPr>
            <a:xfrm>
              <a:off x="3121375" y="4694125"/>
              <a:ext cx="8325" cy="8325"/>
            </a:xfrm>
            <a:custGeom>
              <a:rect b="b" l="l" r="r" t="t"/>
              <a:pathLst>
                <a:path extrusionOk="0" h="333" w="333">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50"/>
            <p:cNvSpPr/>
            <p:nvPr/>
          </p:nvSpPr>
          <p:spPr>
            <a:xfrm>
              <a:off x="3139225" y="4694125"/>
              <a:ext cx="8325" cy="8325"/>
            </a:xfrm>
            <a:custGeom>
              <a:rect b="b" l="l" r="r" t="t"/>
              <a:pathLst>
                <a:path extrusionOk="0" h="333" w="333">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50"/>
            <p:cNvSpPr/>
            <p:nvPr/>
          </p:nvSpPr>
          <p:spPr>
            <a:xfrm>
              <a:off x="3157250" y="4694125"/>
              <a:ext cx="8325" cy="8325"/>
            </a:xfrm>
            <a:custGeom>
              <a:rect b="b" l="l" r="r" t="t"/>
              <a:pathLst>
                <a:path extrusionOk="0" h="333" w="333">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50"/>
            <p:cNvSpPr/>
            <p:nvPr/>
          </p:nvSpPr>
          <p:spPr>
            <a:xfrm>
              <a:off x="3175100" y="4694125"/>
              <a:ext cx="8325" cy="8325"/>
            </a:xfrm>
            <a:custGeom>
              <a:rect b="b" l="l" r="r" t="t"/>
              <a:pathLst>
                <a:path extrusionOk="0" h="333" w="333">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50"/>
            <p:cNvSpPr/>
            <p:nvPr/>
          </p:nvSpPr>
          <p:spPr>
            <a:xfrm>
              <a:off x="3210975" y="4694125"/>
              <a:ext cx="8325" cy="8325"/>
            </a:xfrm>
            <a:custGeom>
              <a:rect b="b" l="l" r="r" t="t"/>
              <a:pathLst>
                <a:path extrusionOk="0" h="333" w="333">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50"/>
            <p:cNvSpPr/>
            <p:nvPr/>
          </p:nvSpPr>
          <p:spPr>
            <a:xfrm>
              <a:off x="3461975" y="4694125"/>
              <a:ext cx="8325" cy="8325"/>
            </a:xfrm>
            <a:custGeom>
              <a:rect b="b" l="l" r="r" t="t"/>
              <a:pathLst>
                <a:path extrusionOk="0" h="333" w="333">
                  <a:moveTo>
                    <a:pt x="166" y="1"/>
                  </a:moveTo>
                  <a:cubicBezTo>
                    <a:pt x="73" y="1"/>
                    <a:pt x="1" y="73"/>
                    <a:pt x="1" y="167"/>
                  </a:cubicBezTo>
                  <a:cubicBezTo>
                    <a:pt x="1" y="260"/>
                    <a:pt x="73" y="333"/>
                    <a:pt x="166" y="333"/>
                  </a:cubicBezTo>
                  <a:cubicBezTo>
                    <a:pt x="253" y="333"/>
                    <a:pt x="332" y="260"/>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50"/>
            <p:cNvSpPr/>
            <p:nvPr/>
          </p:nvSpPr>
          <p:spPr>
            <a:xfrm>
              <a:off x="3479825" y="4694125"/>
              <a:ext cx="8325" cy="8325"/>
            </a:xfrm>
            <a:custGeom>
              <a:rect b="b" l="l" r="r" t="t"/>
              <a:pathLst>
                <a:path extrusionOk="0" h="333" w="333">
                  <a:moveTo>
                    <a:pt x="166" y="1"/>
                  </a:moveTo>
                  <a:cubicBezTo>
                    <a:pt x="73" y="1"/>
                    <a:pt x="1" y="73"/>
                    <a:pt x="1" y="167"/>
                  </a:cubicBezTo>
                  <a:cubicBezTo>
                    <a:pt x="1" y="260"/>
                    <a:pt x="73" y="333"/>
                    <a:pt x="166" y="333"/>
                  </a:cubicBezTo>
                  <a:cubicBezTo>
                    <a:pt x="260" y="333"/>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50"/>
            <p:cNvSpPr/>
            <p:nvPr/>
          </p:nvSpPr>
          <p:spPr>
            <a:xfrm>
              <a:off x="3497675" y="4694125"/>
              <a:ext cx="8325" cy="8325"/>
            </a:xfrm>
            <a:custGeom>
              <a:rect b="b" l="l" r="r" t="t"/>
              <a:pathLst>
                <a:path extrusionOk="0" h="333" w="333">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50"/>
            <p:cNvSpPr/>
            <p:nvPr/>
          </p:nvSpPr>
          <p:spPr>
            <a:xfrm>
              <a:off x="3515700" y="4694125"/>
              <a:ext cx="8325" cy="8325"/>
            </a:xfrm>
            <a:custGeom>
              <a:rect b="b" l="l" r="r" t="t"/>
              <a:pathLst>
                <a:path extrusionOk="0" h="333" w="333">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50"/>
            <p:cNvSpPr/>
            <p:nvPr/>
          </p:nvSpPr>
          <p:spPr>
            <a:xfrm>
              <a:off x="3533550" y="4694125"/>
              <a:ext cx="8325" cy="8325"/>
            </a:xfrm>
            <a:custGeom>
              <a:rect b="b" l="l" r="r" t="t"/>
              <a:pathLst>
                <a:path extrusionOk="0" h="333" w="333">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50"/>
            <p:cNvSpPr/>
            <p:nvPr/>
          </p:nvSpPr>
          <p:spPr>
            <a:xfrm>
              <a:off x="3551600" y="4694125"/>
              <a:ext cx="8300" cy="8325"/>
            </a:xfrm>
            <a:custGeom>
              <a:rect b="b" l="l" r="r" t="t"/>
              <a:pathLst>
                <a:path extrusionOk="0" h="333" w="332">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50"/>
            <p:cNvSpPr/>
            <p:nvPr/>
          </p:nvSpPr>
          <p:spPr>
            <a:xfrm>
              <a:off x="3569450" y="4694125"/>
              <a:ext cx="8300" cy="8325"/>
            </a:xfrm>
            <a:custGeom>
              <a:rect b="b" l="l" r="r" t="t"/>
              <a:pathLst>
                <a:path extrusionOk="0" h="333" w="332">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50"/>
            <p:cNvSpPr/>
            <p:nvPr/>
          </p:nvSpPr>
          <p:spPr>
            <a:xfrm>
              <a:off x="2816650" y="4712175"/>
              <a:ext cx="8325" cy="8300"/>
            </a:xfrm>
            <a:custGeom>
              <a:rect b="b" l="l" r="r" t="t"/>
              <a:pathLst>
                <a:path extrusionOk="0" h="332" w="333">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50"/>
            <p:cNvSpPr/>
            <p:nvPr/>
          </p:nvSpPr>
          <p:spPr>
            <a:xfrm>
              <a:off x="2834675" y="4712175"/>
              <a:ext cx="8325" cy="8300"/>
            </a:xfrm>
            <a:custGeom>
              <a:rect b="b" l="l" r="r" t="t"/>
              <a:pathLst>
                <a:path extrusionOk="0" h="332" w="333">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50"/>
            <p:cNvSpPr/>
            <p:nvPr/>
          </p:nvSpPr>
          <p:spPr>
            <a:xfrm>
              <a:off x="2852525" y="4712175"/>
              <a:ext cx="8325" cy="8300"/>
            </a:xfrm>
            <a:custGeom>
              <a:rect b="b" l="l" r="r" t="t"/>
              <a:pathLst>
                <a:path extrusionOk="0" h="332" w="333">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50"/>
            <p:cNvSpPr/>
            <p:nvPr/>
          </p:nvSpPr>
          <p:spPr>
            <a:xfrm>
              <a:off x="2870375" y="4712175"/>
              <a:ext cx="8325" cy="8300"/>
            </a:xfrm>
            <a:custGeom>
              <a:rect b="b" l="l" r="r" t="t"/>
              <a:pathLst>
                <a:path extrusionOk="0" h="332" w="333">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50"/>
            <p:cNvSpPr/>
            <p:nvPr/>
          </p:nvSpPr>
          <p:spPr>
            <a:xfrm>
              <a:off x="2888400" y="4712175"/>
              <a:ext cx="8325" cy="8300"/>
            </a:xfrm>
            <a:custGeom>
              <a:rect b="b" l="l" r="r" t="t"/>
              <a:pathLst>
                <a:path extrusionOk="0" h="332" w="333">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50"/>
            <p:cNvSpPr/>
            <p:nvPr/>
          </p:nvSpPr>
          <p:spPr>
            <a:xfrm>
              <a:off x="3121375" y="4712175"/>
              <a:ext cx="8325" cy="8300"/>
            </a:xfrm>
            <a:custGeom>
              <a:rect b="b" l="l" r="r" t="t"/>
              <a:pathLst>
                <a:path extrusionOk="0" h="332" w="333">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50"/>
            <p:cNvSpPr/>
            <p:nvPr/>
          </p:nvSpPr>
          <p:spPr>
            <a:xfrm>
              <a:off x="3139225" y="4712175"/>
              <a:ext cx="8325" cy="8300"/>
            </a:xfrm>
            <a:custGeom>
              <a:rect b="b" l="l" r="r" t="t"/>
              <a:pathLst>
                <a:path extrusionOk="0" h="332" w="333">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50"/>
            <p:cNvSpPr/>
            <p:nvPr/>
          </p:nvSpPr>
          <p:spPr>
            <a:xfrm>
              <a:off x="3157250" y="4712175"/>
              <a:ext cx="8325" cy="8300"/>
            </a:xfrm>
            <a:custGeom>
              <a:rect b="b" l="l" r="r" t="t"/>
              <a:pathLst>
                <a:path extrusionOk="0" h="332" w="333">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50"/>
            <p:cNvSpPr/>
            <p:nvPr/>
          </p:nvSpPr>
          <p:spPr>
            <a:xfrm>
              <a:off x="3461975" y="4712175"/>
              <a:ext cx="8325" cy="8300"/>
            </a:xfrm>
            <a:custGeom>
              <a:rect b="b" l="l" r="r" t="t"/>
              <a:pathLst>
                <a:path extrusionOk="0" h="332" w="333">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50"/>
            <p:cNvSpPr/>
            <p:nvPr/>
          </p:nvSpPr>
          <p:spPr>
            <a:xfrm>
              <a:off x="3479825" y="4712175"/>
              <a:ext cx="8325" cy="8300"/>
            </a:xfrm>
            <a:custGeom>
              <a:rect b="b" l="l" r="r" t="t"/>
              <a:pathLst>
                <a:path extrusionOk="0" h="332" w="333">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50"/>
            <p:cNvSpPr/>
            <p:nvPr/>
          </p:nvSpPr>
          <p:spPr>
            <a:xfrm>
              <a:off x="3497675" y="4712175"/>
              <a:ext cx="8325" cy="8300"/>
            </a:xfrm>
            <a:custGeom>
              <a:rect b="b" l="l" r="r" t="t"/>
              <a:pathLst>
                <a:path extrusionOk="0" h="332" w="333">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50"/>
            <p:cNvSpPr/>
            <p:nvPr/>
          </p:nvSpPr>
          <p:spPr>
            <a:xfrm>
              <a:off x="3515700" y="4712175"/>
              <a:ext cx="8325" cy="8300"/>
            </a:xfrm>
            <a:custGeom>
              <a:rect b="b" l="l" r="r" t="t"/>
              <a:pathLst>
                <a:path extrusionOk="0" h="332" w="333">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50"/>
            <p:cNvSpPr/>
            <p:nvPr/>
          </p:nvSpPr>
          <p:spPr>
            <a:xfrm>
              <a:off x="3533550" y="4712175"/>
              <a:ext cx="8325" cy="8300"/>
            </a:xfrm>
            <a:custGeom>
              <a:rect b="b" l="l" r="r" t="t"/>
              <a:pathLst>
                <a:path extrusionOk="0" h="332" w="333">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50"/>
            <p:cNvSpPr/>
            <p:nvPr/>
          </p:nvSpPr>
          <p:spPr>
            <a:xfrm>
              <a:off x="3551600" y="4712175"/>
              <a:ext cx="8300" cy="8300"/>
            </a:xfrm>
            <a:custGeom>
              <a:rect b="b" l="l" r="r" t="t"/>
              <a:pathLst>
                <a:path extrusionOk="0" h="332" w="332">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50"/>
            <p:cNvSpPr/>
            <p:nvPr/>
          </p:nvSpPr>
          <p:spPr>
            <a:xfrm>
              <a:off x="3569450" y="4712175"/>
              <a:ext cx="8300" cy="8300"/>
            </a:xfrm>
            <a:custGeom>
              <a:rect b="b" l="l" r="r" t="t"/>
              <a:pathLst>
                <a:path extrusionOk="0" h="332" w="332">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50"/>
            <p:cNvSpPr/>
            <p:nvPr/>
          </p:nvSpPr>
          <p:spPr>
            <a:xfrm>
              <a:off x="2816650" y="4730025"/>
              <a:ext cx="8325" cy="8300"/>
            </a:xfrm>
            <a:custGeom>
              <a:rect b="b" l="l" r="r" t="t"/>
              <a:pathLst>
                <a:path extrusionOk="0" h="332" w="333">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50"/>
            <p:cNvSpPr/>
            <p:nvPr/>
          </p:nvSpPr>
          <p:spPr>
            <a:xfrm>
              <a:off x="2834675" y="4730025"/>
              <a:ext cx="8325" cy="8300"/>
            </a:xfrm>
            <a:custGeom>
              <a:rect b="b" l="l" r="r" t="t"/>
              <a:pathLst>
                <a:path extrusionOk="0" h="332" w="333">
                  <a:moveTo>
                    <a:pt x="167" y="0"/>
                  </a:moveTo>
                  <a:cubicBezTo>
                    <a:pt x="73" y="0"/>
                    <a:pt x="1" y="79"/>
                    <a:pt x="1" y="166"/>
                  </a:cubicBezTo>
                  <a:cubicBezTo>
                    <a:pt x="1" y="260"/>
                    <a:pt x="73" y="332"/>
                    <a:pt x="167" y="332"/>
                  </a:cubicBezTo>
                  <a:cubicBezTo>
                    <a:pt x="253" y="332"/>
                    <a:pt x="332" y="260"/>
                    <a:pt x="332" y="166"/>
                  </a:cubicBezTo>
                  <a:cubicBezTo>
                    <a:pt x="332" y="79"/>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50"/>
            <p:cNvSpPr/>
            <p:nvPr/>
          </p:nvSpPr>
          <p:spPr>
            <a:xfrm>
              <a:off x="2852525" y="4730025"/>
              <a:ext cx="8325" cy="8300"/>
            </a:xfrm>
            <a:custGeom>
              <a:rect b="b" l="l" r="r" t="t"/>
              <a:pathLst>
                <a:path extrusionOk="0" h="332" w="333">
                  <a:moveTo>
                    <a:pt x="167" y="0"/>
                  </a:moveTo>
                  <a:cubicBezTo>
                    <a:pt x="73" y="0"/>
                    <a:pt x="1" y="79"/>
                    <a:pt x="1" y="166"/>
                  </a:cubicBezTo>
                  <a:cubicBezTo>
                    <a:pt x="1" y="260"/>
                    <a:pt x="73" y="332"/>
                    <a:pt x="167" y="332"/>
                  </a:cubicBezTo>
                  <a:cubicBezTo>
                    <a:pt x="260" y="332"/>
                    <a:pt x="332" y="260"/>
                    <a:pt x="332" y="166"/>
                  </a:cubicBezTo>
                  <a:cubicBezTo>
                    <a:pt x="332" y="79"/>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50"/>
            <p:cNvSpPr/>
            <p:nvPr/>
          </p:nvSpPr>
          <p:spPr>
            <a:xfrm>
              <a:off x="2870375" y="4730025"/>
              <a:ext cx="8325" cy="8300"/>
            </a:xfrm>
            <a:custGeom>
              <a:rect b="b" l="l" r="r" t="t"/>
              <a:pathLst>
                <a:path extrusionOk="0" h="332" w="333">
                  <a:moveTo>
                    <a:pt x="167" y="0"/>
                  </a:moveTo>
                  <a:cubicBezTo>
                    <a:pt x="80" y="0"/>
                    <a:pt x="1" y="79"/>
                    <a:pt x="1" y="166"/>
                  </a:cubicBezTo>
                  <a:cubicBezTo>
                    <a:pt x="1" y="260"/>
                    <a:pt x="80" y="332"/>
                    <a:pt x="167" y="332"/>
                  </a:cubicBezTo>
                  <a:cubicBezTo>
                    <a:pt x="260" y="332"/>
                    <a:pt x="332" y="260"/>
                    <a:pt x="332" y="166"/>
                  </a:cubicBezTo>
                  <a:cubicBezTo>
                    <a:pt x="332" y="79"/>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50"/>
            <p:cNvSpPr/>
            <p:nvPr/>
          </p:nvSpPr>
          <p:spPr>
            <a:xfrm>
              <a:off x="3121375" y="4730025"/>
              <a:ext cx="8325" cy="8300"/>
            </a:xfrm>
            <a:custGeom>
              <a:rect b="b" l="l" r="r" t="t"/>
              <a:pathLst>
                <a:path extrusionOk="0" h="332" w="333">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50"/>
            <p:cNvSpPr/>
            <p:nvPr/>
          </p:nvSpPr>
          <p:spPr>
            <a:xfrm>
              <a:off x="3139225" y="4730025"/>
              <a:ext cx="8325" cy="8300"/>
            </a:xfrm>
            <a:custGeom>
              <a:rect b="b" l="l" r="r" t="t"/>
              <a:pathLst>
                <a:path extrusionOk="0" h="332" w="333">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50"/>
            <p:cNvSpPr/>
            <p:nvPr/>
          </p:nvSpPr>
          <p:spPr>
            <a:xfrm>
              <a:off x="3461975" y="4730025"/>
              <a:ext cx="8325" cy="8300"/>
            </a:xfrm>
            <a:custGeom>
              <a:rect b="b" l="l" r="r" t="t"/>
              <a:pathLst>
                <a:path extrusionOk="0" h="332" w="333">
                  <a:moveTo>
                    <a:pt x="166" y="0"/>
                  </a:moveTo>
                  <a:cubicBezTo>
                    <a:pt x="73" y="0"/>
                    <a:pt x="1" y="79"/>
                    <a:pt x="1" y="166"/>
                  </a:cubicBezTo>
                  <a:cubicBezTo>
                    <a:pt x="1" y="260"/>
                    <a:pt x="73" y="332"/>
                    <a:pt x="166" y="332"/>
                  </a:cubicBezTo>
                  <a:cubicBezTo>
                    <a:pt x="253" y="332"/>
                    <a:pt x="332" y="260"/>
                    <a:pt x="332" y="166"/>
                  </a:cubicBezTo>
                  <a:cubicBezTo>
                    <a:pt x="332" y="79"/>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50"/>
            <p:cNvSpPr/>
            <p:nvPr/>
          </p:nvSpPr>
          <p:spPr>
            <a:xfrm>
              <a:off x="3515700" y="4730025"/>
              <a:ext cx="8325" cy="8300"/>
            </a:xfrm>
            <a:custGeom>
              <a:rect b="b" l="l" r="r" t="t"/>
              <a:pathLst>
                <a:path extrusionOk="0" h="332" w="333">
                  <a:moveTo>
                    <a:pt x="167" y="0"/>
                  </a:moveTo>
                  <a:cubicBezTo>
                    <a:pt x="73" y="0"/>
                    <a:pt x="1" y="79"/>
                    <a:pt x="1" y="166"/>
                  </a:cubicBezTo>
                  <a:cubicBezTo>
                    <a:pt x="1" y="260"/>
                    <a:pt x="73" y="332"/>
                    <a:pt x="167" y="332"/>
                  </a:cubicBezTo>
                  <a:cubicBezTo>
                    <a:pt x="253" y="332"/>
                    <a:pt x="333" y="260"/>
                    <a:pt x="333" y="166"/>
                  </a:cubicBezTo>
                  <a:cubicBezTo>
                    <a:pt x="333" y="79"/>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50"/>
            <p:cNvSpPr/>
            <p:nvPr/>
          </p:nvSpPr>
          <p:spPr>
            <a:xfrm>
              <a:off x="3533550" y="4730025"/>
              <a:ext cx="8325" cy="8300"/>
            </a:xfrm>
            <a:custGeom>
              <a:rect b="b" l="l" r="r" t="t"/>
              <a:pathLst>
                <a:path extrusionOk="0" h="332" w="333">
                  <a:moveTo>
                    <a:pt x="167" y="0"/>
                  </a:moveTo>
                  <a:cubicBezTo>
                    <a:pt x="73" y="0"/>
                    <a:pt x="1" y="79"/>
                    <a:pt x="1" y="166"/>
                  </a:cubicBezTo>
                  <a:cubicBezTo>
                    <a:pt x="1" y="260"/>
                    <a:pt x="73" y="332"/>
                    <a:pt x="167" y="332"/>
                  </a:cubicBezTo>
                  <a:cubicBezTo>
                    <a:pt x="261" y="332"/>
                    <a:pt x="333" y="260"/>
                    <a:pt x="333" y="166"/>
                  </a:cubicBezTo>
                  <a:cubicBezTo>
                    <a:pt x="333" y="79"/>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50"/>
            <p:cNvSpPr/>
            <p:nvPr/>
          </p:nvSpPr>
          <p:spPr>
            <a:xfrm>
              <a:off x="3551600" y="4730025"/>
              <a:ext cx="8300" cy="8300"/>
            </a:xfrm>
            <a:custGeom>
              <a:rect b="b" l="l" r="r" t="t"/>
              <a:pathLst>
                <a:path extrusionOk="0" h="332" w="332">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50"/>
            <p:cNvSpPr/>
            <p:nvPr/>
          </p:nvSpPr>
          <p:spPr>
            <a:xfrm>
              <a:off x="3569450" y="4730025"/>
              <a:ext cx="8300" cy="8300"/>
            </a:xfrm>
            <a:custGeom>
              <a:rect b="b" l="l" r="r" t="t"/>
              <a:pathLst>
                <a:path extrusionOk="0" h="332" w="332">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50"/>
            <p:cNvSpPr/>
            <p:nvPr/>
          </p:nvSpPr>
          <p:spPr>
            <a:xfrm>
              <a:off x="3659050" y="4730025"/>
              <a:ext cx="8325" cy="8300"/>
            </a:xfrm>
            <a:custGeom>
              <a:rect b="b" l="l" r="r" t="t"/>
              <a:pathLst>
                <a:path extrusionOk="0" h="332" w="333">
                  <a:moveTo>
                    <a:pt x="167" y="0"/>
                  </a:moveTo>
                  <a:cubicBezTo>
                    <a:pt x="73" y="0"/>
                    <a:pt x="1" y="79"/>
                    <a:pt x="1" y="166"/>
                  </a:cubicBezTo>
                  <a:cubicBezTo>
                    <a:pt x="1" y="260"/>
                    <a:pt x="73" y="332"/>
                    <a:pt x="167" y="332"/>
                  </a:cubicBezTo>
                  <a:cubicBezTo>
                    <a:pt x="260" y="332"/>
                    <a:pt x="333" y="260"/>
                    <a:pt x="333" y="166"/>
                  </a:cubicBezTo>
                  <a:cubicBezTo>
                    <a:pt x="333" y="79"/>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50"/>
            <p:cNvSpPr/>
            <p:nvPr/>
          </p:nvSpPr>
          <p:spPr>
            <a:xfrm>
              <a:off x="2816650" y="4748050"/>
              <a:ext cx="8325" cy="8325"/>
            </a:xfrm>
            <a:custGeom>
              <a:rect b="b" l="l" r="r" t="t"/>
              <a:pathLst>
                <a:path extrusionOk="0" h="333" w="333">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50"/>
            <p:cNvSpPr/>
            <p:nvPr/>
          </p:nvSpPr>
          <p:spPr>
            <a:xfrm>
              <a:off x="2834675" y="4748050"/>
              <a:ext cx="8325" cy="8325"/>
            </a:xfrm>
            <a:custGeom>
              <a:rect b="b" l="l" r="r" t="t"/>
              <a:pathLst>
                <a:path extrusionOk="0" h="333" w="333">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50"/>
            <p:cNvSpPr/>
            <p:nvPr/>
          </p:nvSpPr>
          <p:spPr>
            <a:xfrm>
              <a:off x="2852525" y="4748050"/>
              <a:ext cx="8325" cy="8325"/>
            </a:xfrm>
            <a:custGeom>
              <a:rect b="b" l="l" r="r" t="t"/>
              <a:pathLst>
                <a:path extrusionOk="0" h="333" w="333">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50"/>
            <p:cNvSpPr/>
            <p:nvPr/>
          </p:nvSpPr>
          <p:spPr>
            <a:xfrm>
              <a:off x="3533550" y="4748050"/>
              <a:ext cx="8325" cy="8325"/>
            </a:xfrm>
            <a:custGeom>
              <a:rect b="b" l="l" r="r" t="t"/>
              <a:pathLst>
                <a:path extrusionOk="0" h="333" w="333">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50"/>
            <p:cNvSpPr/>
            <p:nvPr/>
          </p:nvSpPr>
          <p:spPr>
            <a:xfrm>
              <a:off x="3551600" y="4748050"/>
              <a:ext cx="8300" cy="8325"/>
            </a:xfrm>
            <a:custGeom>
              <a:rect b="b" l="l" r="r" t="t"/>
              <a:pathLst>
                <a:path extrusionOk="0" h="333" w="332">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50"/>
            <p:cNvSpPr/>
            <p:nvPr/>
          </p:nvSpPr>
          <p:spPr>
            <a:xfrm>
              <a:off x="3659050" y="4748050"/>
              <a:ext cx="8325" cy="8325"/>
            </a:xfrm>
            <a:custGeom>
              <a:rect b="b" l="l" r="r" t="t"/>
              <a:pathLst>
                <a:path extrusionOk="0" h="333" w="333">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50"/>
            <p:cNvSpPr/>
            <p:nvPr/>
          </p:nvSpPr>
          <p:spPr>
            <a:xfrm>
              <a:off x="2816650" y="4766075"/>
              <a:ext cx="8325" cy="8325"/>
            </a:xfrm>
            <a:custGeom>
              <a:rect b="b" l="l" r="r" t="t"/>
              <a:pathLst>
                <a:path extrusionOk="0" h="333" w="333">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50"/>
            <p:cNvSpPr/>
            <p:nvPr/>
          </p:nvSpPr>
          <p:spPr>
            <a:xfrm>
              <a:off x="2834675" y="4766075"/>
              <a:ext cx="8325" cy="8325"/>
            </a:xfrm>
            <a:custGeom>
              <a:rect b="b" l="l" r="r" t="t"/>
              <a:pathLst>
                <a:path extrusionOk="0" h="333" w="333">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50"/>
            <p:cNvSpPr/>
            <p:nvPr/>
          </p:nvSpPr>
          <p:spPr>
            <a:xfrm>
              <a:off x="3551600" y="4766075"/>
              <a:ext cx="8300" cy="8325"/>
            </a:xfrm>
            <a:custGeom>
              <a:rect b="b" l="l" r="r" t="t"/>
              <a:pathLst>
                <a:path extrusionOk="0" h="333" w="332">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50"/>
            <p:cNvSpPr/>
            <p:nvPr/>
          </p:nvSpPr>
          <p:spPr>
            <a:xfrm>
              <a:off x="3623175" y="4766075"/>
              <a:ext cx="8325" cy="8325"/>
            </a:xfrm>
            <a:custGeom>
              <a:rect b="b" l="l" r="r" t="t"/>
              <a:pathLst>
                <a:path extrusionOk="0" h="333" w="333">
                  <a:moveTo>
                    <a:pt x="166" y="1"/>
                  </a:moveTo>
                  <a:cubicBezTo>
                    <a:pt x="73" y="1"/>
                    <a:pt x="0" y="73"/>
                    <a:pt x="0" y="166"/>
                  </a:cubicBezTo>
                  <a:cubicBezTo>
                    <a:pt x="0" y="253"/>
                    <a:pt x="73" y="332"/>
                    <a:pt x="166" y="332"/>
                  </a:cubicBezTo>
                  <a:cubicBezTo>
                    <a:pt x="260" y="332"/>
                    <a:pt x="332" y="253"/>
                    <a:pt x="332" y="166"/>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50"/>
            <p:cNvSpPr/>
            <p:nvPr/>
          </p:nvSpPr>
          <p:spPr>
            <a:xfrm>
              <a:off x="3641200" y="4766075"/>
              <a:ext cx="8325" cy="8325"/>
            </a:xfrm>
            <a:custGeom>
              <a:rect b="b" l="l" r="r" t="t"/>
              <a:pathLst>
                <a:path extrusionOk="0" h="333" w="333">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50"/>
            <p:cNvSpPr/>
            <p:nvPr/>
          </p:nvSpPr>
          <p:spPr>
            <a:xfrm>
              <a:off x="2816650" y="4783925"/>
              <a:ext cx="8325" cy="8325"/>
            </a:xfrm>
            <a:custGeom>
              <a:rect b="b" l="l" r="r" t="t"/>
              <a:pathLst>
                <a:path extrusionOk="0" h="333" w="333">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50"/>
            <p:cNvSpPr/>
            <p:nvPr/>
          </p:nvSpPr>
          <p:spPr>
            <a:xfrm>
              <a:off x="2834675" y="4783925"/>
              <a:ext cx="8325" cy="8325"/>
            </a:xfrm>
            <a:custGeom>
              <a:rect b="b" l="l" r="r" t="t"/>
              <a:pathLst>
                <a:path extrusionOk="0" h="333" w="333">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50"/>
            <p:cNvSpPr/>
            <p:nvPr/>
          </p:nvSpPr>
          <p:spPr>
            <a:xfrm>
              <a:off x="3605325" y="4783925"/>
              <a:ext cx="8325" cy="8325"/>
            </a:xfrm>
            <a:custGeom>
              <a:rect b="b" l="l" r="r" t="t"/>
              <a:pathLst>
                <a:path extrusionOk="0" h="333" w="333">
                  <a:moveTo>
                    <a:pt x="166" y="1"/>
                  </a:moveTo>
                  <a:cubicBezTo>
                    <a:pt x="73" y="1"/>
                    <a:pt x="0" y="73"/>
                    <a:pt x="0" y="167"/>
                  </a:cubicBezTo>
                  <a:cubicBezTo>
                    <a:pt x="0"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50"/>
            <p:cNvSpPr/>
            <p:nvPr/>
          </p:nvSpPr>
          <p:spPr>
            <a:xfrm>
              <a:off x="3623175" y="4783925"/>
              <a:ext cx="8325" cy="8325"/>
            </a:xfrm>
            <a:custGeom>
              <a:rect b="b" l="l" r="r" t="t"/>
              <a:pathLst>
                <a:path extrusionOk="0" h="333" w="333">
                  <a:moveTo>
                    <a:pt x="166" y="1"/>
                  </a:moveTo>
                  <a:cubicBezTo>
                    <a:pt x="73" y="1"/>
                    <a:pt x="0" y="73"/>
                    <a:pt x="0" y="167"/>
                  </a:cubicBezTo>
                  <a:cubicBezTo>
                    <a:pt x="0"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50"/>
            <p:cNvSpPr/>
            <p:nvPr/>
          </p:nvSpPr>
          <p:spPr>
            <a:xfrm>
              <a:off x="2816650" y="4801950"/>
              <a:ext cx="8325" cy="8325"/>
            </a:xfrm>
            <a:custGeom>
              <a:rect b="b" l="l" r="r" t="t"/>
              <a:pathLst>
                <a:path extrusionOk="0" h="333" w="333">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50"/>
            <p:cNvSpPr/>
            <p:nvPr/>
          </p:nvSpPr>
          <p:spPr>
            <a:xfrm>
              <a:off x="2834675" y="4801950"/>
              <a:ext cx="8325" cy="8325"/>
            </a:xfrm>
            <a:custGeom>
              <a:rect b="b" l="l" r="r" t="t"/>
              <a:pathLst>
                <a:path extrusionOk="0" h="333" w="333">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50"/>
            <p:cNvSpPr/>
            <p:nvPr/>
          </p:nvSpPr>
          <p:spPr>
            <a:xfrm>
              <a:off x="2874350" y="4801950"/>
              <a:ext cx="8325" cy="8325"/>
            </a:xfrm>
            <a:custGeom>
              <a:rect b="b" l="l" r="r" t="t"/>
              <a:pathLst>
                <a:path extrusionOk="0" h="333" w="333">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50"/>
            <p:cNvSpPr/>
            <p:nvPr/>
          </p:nvSpPr>
          <p:spPr>
            <a:xfrm>
              <a:off x="2834675" y="4819800"/>
              <a:ext cx="8325" cy="8325"/>
            </a:xfrm>
            <a:custGeom>
              <a:rect b="b" l="l" r="r" t="t"/>
              <a:pathLst>
                <a:path extrusionOk="0" h="333" w="333">
                  <a:moveTo>
                    <a:pt x="167" y="1"/>
                  </a:moveTo>
                  <a:cubicBezTo>
                    <a:pt x="73" y="1"/>
                    <a:pt x="1" y="80"/>
                    <a:pt x="1" y="167"/>
                  </a:cubicBezTo>
                  <a:cubicBezTo>
                    <a:pt x="1" y="261"/>
                    <a:pt x="73" y="333"/>
                    <a:pt x="167" y="333"/>
                  </a:cubicBezTo>
                  <a:cubicBezTo>
                    <a:pt x="253" y="333"/>
                    <a:pt x="332" y="261"/>
                    <a:pt x="332" y="167"/>
                  </a:cubicBezTo>
                  <a:cubicBezTo>
                    <a:pt x="332"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50"/>
            <p:cNvSpPr/>
            <p:nvPr/>
          </p:nvSpPr>
          <p:spPr>
            <a:xfrm>
              <a:off x="2852525" y="4837850"/>
              <a:ext cx="8325" cy="8300"/>
            </a:xfrm>
            <a:custGeom>
              <a:rect b="b" l="l" r="r" t="t"/>
              <a:pathLst>
                <a:path extrusionOk="0" h="332" w="333">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8" name="Google Shape;9808;p50"/>
          <p:cNvGrpSpPr/>
          <p:nvPr/>
        </p:nvGrpSpPr>
        <p:grpSpPr>
          <a:xfrm>
            <a:off x="3739420" y="2325786"/>
            <a:ext cx="299053" cy="288720"/>
            <a:chOff x="2127141" y="3043500"/>
            <a:chExt cx="422629" cy="408027"/>
          </a:xfrm>
        </p:grpSpPr>
        <p:grpSp>
          <p:nvGrpSpPr>
            <p:cNvPr id="9809" name="Google Shape;9809;p50"/>
            <p:cNvGrpSpPr/>
            <p:nvPr/>
          </p:nvGrpSpPr>
          <p:grpSpPr>
            <a:xfrm>
              <a:off x="2127141" y="3048223"/>
              <a:ext cx="418743" cy="403304"/>
              <a:chOff x="2101363" y="3048223"/>
              <a:chExt cx="418743" cy="403304"/>
            </a:xfrm>
          </p:grpSpPr>
          <p:sp>
            <p:nvSpPr>
              <p:cNvPr id="9810" name="Google Shape;9810;p50"/>
              <p:cNvSpPr/>
              <p:nvPr/>
            </p:nvSpPr>
            <p:spPr>
              <a:xfrm>
                <a:off x="2101363" y="3048223"/>
                <a:ext cx="418743" cy="403304"/>
              </a:xfrm>
              <a:custGeom>
                <a:rect b="b" l="l" r="r" t="t"/>
                <a:pathLst>
                  <a:path extrusionOk="0" h="7941" w="8245">
                    <a:moveTo>
                      <a:pt x="4278" y="1"/>
                    </a:moveTo>
                    <a:cubicBezTo>
                      <a:pt x="2677" y="1"/>
                      <a:pt x="1227" y="967"/>
                      <a:pt x="614" y="2453"/>
                    </a:cubicBezTo>
                    <a:cubicBezTo>
                      <a:pt x="1" y="3932"/>
                      <a:pt x="340" y="5641"/>
                      <a:pt x="1472" y="6773"/>
                    </a:cubicBezTo>
                    <a:cubicBezTo>
                      <a:pt x="2235" y="7536"/>
                      <a:pt x="3250" y="7940"/>
                      <a:pt x="4283" y="7940"/>
                    </a:cubicBezTo>
                    <a:cubicBezTo>
                      <a:pt x="4793" y="7940"/>
                      <a:pt x="5308" y="7842"/>
                      <a:pt x="5800" y="7639"/>
                    </a:cubicBezTo>
                    <a:cubicBezTo>
                      <a:pt x="7278" y="7019"/>
                      <a:pt x="8245" y="5576"/>
                      <a:pt x="8245" y="3968"/>
                    </a:cubicBezTo>
                    <a:cubicBezTo>
                      <a:pt x="8245" y="1782"/>
                      <a:pt x="6470" y="1"/>
                      <a:pt x="42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50"/>
              <p:cNvSpPr/>
              <p:nvPr/>
            </p:nvSpPr>
            <p:spPr>
              <a:xfrm>
                <a:off x="2119755" y="3068670"/>
                <a:ext cx="397728" cy="333674"/>
              </a:xfrm>
              <a:custGeom>
                <a:rect b="b" l="l" r="r" t="t"/>
                <a:pathLst>
                  <a:path extrusionOk="0" h="6570" w="7884">
                    <a:moveTo>
                      <a:pt x="4054" y="193"/>
                    </a:moveTo>
                    <a:cubicBezTo>
                      <a:pt x="4007" y="193"/>
                      <a:pt x="3974" y="204"/>
                      <a:pt x="3974" y="210"/>
                    </a:cubicBezTo>
                    <a:cubicBezTo>
                      <a:pt x="4039" y="253"/>
                      <a:pt x="4104" y="282"/>
                      <a:pt x="4176" y="296"/>
                    </a:cubicBezTo>
                    <a:cubicBezTo>
                      <a:pt x="4227" y="296"/>
                      <a:pt x="4270" y="275"/>
                      <a:pt x="4306" y="246"/>
                    </a:cubicBezTo>
                    <a:cubicBezTo>
                      <a:pt x="4320" y="231"/>
                      <a:pt x="4155" y="195"/>
                      <a:pt x="4090" y="195"/>
                    </a:cubicBezTo>
                    <a:cubicBezTo>
                      <a:pt x="4077" y="194"/>
                      <a:pt x="4065" y="193"/>
                      <a:pt x="4054" y="193"/>
                    </a:cubicBezTo>
                    <a:close/>
                    <a:moveTo>
                      <a:pt x="5083" y="223"/>
                    </a:moveTo>
                    <a:cubicBezTo>
                      <a:pt x="5048" y="223"/>
                      <a:pt x="5009" y="252"/>
                      <a:pt x="5013" y="296"/>
                    </a:cubicBezTo>
                    <a:cubicBezTo>
                      <a:pt x="5026" y="307"/>
                      <a:pt x="5037" y="311"/>
                      <a:pt x="5047" y="311"/>
                    </a:cubicBezTo>
                    <a:cubicBezTo>
                      <a:pt x="5074" y="311"/>
                      <a:pt x="5095" y="281"/>
                      <a:pt x="5128" y="281"/>
                    </a:cubicBezTo>
                    <a:cubicBezTo>
                      <a:pt x="5130" y="281"/>
                      <a:pt x="5133" y="281"/>
                      <a:pt x="5135" y="282"/>
                    </a:cubicBezTo>
                    <a:cubicBezTo>
                      <a:pt x="5135" y="241"/>
                      <a:pt x="5110" y="223"/>
                      <a:pt x="5083" y="223"/>
                    </a:cubicBezTo>
                    <a:close/>
                    <a:moveTo>
                      <a:pt x="6040" y="274"/>
                    </a:moveTo>
                    <a:cubicBezTo>
                      <a:pt x="6036" y="274"/>
                      <a:pt x="6033" y="274"/>
                      <a:pt x="6030" y="275"/>
                    </a:cubicBezTo>
                    <a:cubicBezTo>
                      <a:pt x="5979" y="275"/>
                      <a:pt x="5929" y="296"/>
                      <a:pt x="5922" y="311"/>
                    </a:cubicBezTo>
                    <a:lnTo>
                      <a:pt x="5929" y="311"/>
                    </a:lnTo>
                    <a:cubicBezTo>
                      <a:pt x="5929" y="322"/>
                      <a:pt x="6015" y="334"/>
                      <a:pt x="6067" y="334"/>
                    </a:cubicBezTo>
                    <a:cubicBezTo>
                      <a:pt x="6078" y="334"/>
                      <a:pt x="6088" y="334"/>
                      <a:pt x="6095" y="332"/>
                    </a:cubicBezTo>
                    <a:cubicBezTo>
                      <a:pt x="6129" y="325"/>
                      <a:pt x="6092" y="274"/>
                      <a:pt x="6040" y="274"/>
                    </a:cubicBezTo>
                    <a:close/>
                    <a:moveTo>
                      <a:pt x="3882" y="235"/>
                    </a:moveTo>
                    <a:cubicBezTo>
                      <a:pt x="3854" y="235"/>
                      <a:pt x="3811" y="262"/>
                      <a:pt x="3823" y="275"/>
                    </a:cubicBezTo>
                    <a:cubicBezTo>
                      <a:pt x="3824" y="279"/>
                      <a:pt x="3823" y="281"/>
                      <a:pt x="3819" y="281"/>
                    </a:cubicBezTo>
                    <a:cubicBezTo>
                      <a:pt x="3810" y="281"/>
                      <a:pt x="3785" y="268"/>
                      <a:pt x="3761" y="268"/>
                    </a:cubicBezTo>
                    <a:cubicBezTo>
                      <a:pt x="3752" y="268"/>
                      <a:pt x="3744" y="270"/>
                      <a:pt x="3736" y="275"/>
                    </a:cubicBezTo>
                    <a:cubicBezTo>
                      <a:pt x="3693" y="296"/>
                      <a:pt x="3686" y="368"/>
                      <a:pt x="3707" y="368"/>
                    </a:cubicBezTo>
                    <a:cubicBezTo>
                      <a:pt x="3722" y="376"/>
                      <a:pt x="3736" y="433"/>
                      <a:pt x="3736" y="440"/>
                    </a:cubicBezTo>
                    <a:cubicBezTo>
                      <a:pt x="3736" y="445"/>
                      <a:pt x="3742" y="446"/>
                      <a:pt x="3751" y="446"/>
                    </a:cubicBezTo>
                    <a:cubicBezTo>
                      <a:pt x="3773" y="446"/>
                      <a:pt x="3813" y="436"/>
                      <a:pt x="3823" y="426"/>
                    </a:cubicBezTo>
                    <a:cubicBezTo>
                      <a:pt x="3824" y="426"/>
                      <a:pt x="3825" y="425"/>
                      <a:pt x="3826" y="425"/>
                    </a:cubicBezTo>
                    <a:cubicBezTo>
                      <a:pt x="3844" y="425"/>
                      <a:pt x="3843" y="484"/>
                      <a:pt x="3823" y="498"/>
                    </a:cubicBezTo>
                    <a:cubicBezTo>
                      <a:pt x="3808" y="520"/>
                      <a:pt x="3830" y="556"/>
                      <a:pt x="3852" y="563"/>
                    </a:cubicBezTo>
                    <a:cubicBezTo>
                      <a:pt x="3873" y="563"/>
                      <a:pt x="3902" y="614"/>
                      <a:pt x="3924" y="614"/>
                    </a:cubicBezTo>
                    <a:cubicBezTo>
                      <a:pt x="3938" y="606"/>
                      <a:pt x="3974" y="527"/>
                      <a:pt x="3989" y="498"/>
                    </a:cubicBezTo>
                    <a:cubicBezTo>
                      <a:pt x="3991" y="487"/>
                      <a:pt x="4002" y="484"/>
                      <a:pt x="4017" y="484"/>
                    </a:cubicBezTo>
                    <a:cubicBezTo>
                      <a:pt x="4041" y="484"/>
                      <a:pt x="4074" y="494"/>
                      <a:pt x="4097" y="498"/>
                    </a:cubicBezTo>
                    <a:cubicBezTo>
                      <a:pt x="4098" y="498"/>
                      <a:pt x="4099" y="498"/>
                      <a:pt x="4099" y="498"/>
                    </a:cubicBezTo>
                    <a:cubicBezTo>
                      <a:pt x="4126" y="498"/>
                      <a:pt x="4139" y="389"/>
                      <a:pt x="4104" y="368"/>
                    </a:cubicBezTo>
                    <a:cubicBezTo>
                      <a:pt x="4068" y="354"/>
                      <a:pt x="4025" y="361"/>
                      <a:pt x="4010" y="347"/>
                    </a:cubicBezTo>
                    <a:cubicBezTo>
                      <a:pt x="3996" y="332"/>
                      <a:pt x="3981" y="325"/>
                      <a:pt x="3960" y="318"/>
                    </a:cubicBezTo>
                    <a:cubicBezTo>
                      <a:pt x="3938" y="318"/>
                      <a:pt x="3924" y="246"/>
                      <a:pt x="3895" y="239"/>
                    </a:cubicBezTo>
                    <a:cubicBezTo>
                      <a:pt x="3891" y="236"/>
                      <a:pt x="3887" y="235"/>
                      <a:pt x="3882" y="235"/>
                    </a:cubicBezTo>
                    <a:close/>
                    <a:moveTo>
                      <a:pt x="2056" y="87"/>
                    </a:moveTo>
                    <a:cubicBezTo>
                      <a:pt x="2048" y="87"/>
                      <a:pt x="1883" y="181"/>
                      <a:pt x="1731" y="260"/>
                    </a:cubicBezTo>
                    <a:cubicBezTo>
                      <a:pt x="1558" y="376"/>
                      <a:pt x="1392" y="505"/>
                      <a:pt x="1241" y="650"/>
                    </a:cubicBezTo>
                    <a:cubicBezTo>
                      <a:pt x="1284" y="650"/>
                      <a:pt x="1356" y="642"/>
                      <a:pt x="1385" y="635"/>
                    </a:cubicBezTo>
                    <a:lnTo>
                      <a:pt x="1392" y="635"/>
                    </a:lnTo>
                    <a:cubicBezTo>
                      <a:pt x="1435" y="628"/>
                      <a:pt x="1515" y="614"/>
                      <a:pt x="1522" y="599"/>
                    </a:cubicBezTo>
                    <a:cubicBezTo>
                      <a:pt x="1529" y="585"/>
                      <a:pt x="1529" y="563"/>
                      <a:pt x="1522" y="549"/>
                    </a:cubicBezTo>
                    <a:lnTo>
                      <a:pt x="1544" y="549"/>
                    </a:lnTo>
                    <a:cubicBezTo>
                      <a:pt x="1565" y="549"/>
                      <a:pt x="1594" y="448"/>
                      <a:pt x="1616" y="426"/>
                    </a:cubicBezTo>
                    <a:cubicBezTo>
                      <a:pt x="1659" y="397"/>
                      <a:pt x="1709" y="368"/>
                      <a:pt x="1767" y="354"/>
                    </a:cubicBezTo>
                    <a:cubicBezTo>
                      <a:pt x="1796" y="325"/>
                      <a:pt x="1832" y="296"/>
                      <a:pt x="1868" y="275"/>
                    </a:cubicBezTo>
                    <a:cubicBezTo>
                      <a:pt x="1890" y="267"/>
                      <a:pt x="1926" y="217"/>
                      <a:pt x="1919" y="210"/>
                    </a:cubicBezTo>
                    <a:cubicBezTo>
                      <a:pt x="1919" y="195"/>
                      <a:pt x="1991" y="152"/>
                      <a:pt x="2027" y="138"/>
                    </a:cubicBezTo>
                    <a:cubicBezTo>
                      <a:pt x="2056" y="123"/>
                      <a:pt x="2070" y="87"/>
                      <a:pt x="2056" y="87"/>
                    </a:cubicBezTo>
                    <a:close/>
                    <a:moveTo>
                      <a:pt x="5316" y="498"/>
                    </a:moveTo>
                    <a:cubicBezTo>
                      <a:pt x="5301" y="498"/>
                      <a:pt x="5287" y="520"/>
                      <a:pt x="5287" y="520"/>
                    </a:cubicBezTo>
                    <a:cubicBezTo>
                      <a:pt x="5280" y="527"/>
                      <a:pt x="5135" y="563"/>
                      <a:pt x="5092" y="585"/>
                    </a:cubicBezTo>
                    <a:cubicBezTo>
                      <a:pt x="5056" y="599"/>
                      <a:pt x="5013" y="628"/>
                      <a:pt x="4984" y="657"/>
                    </a:cubicBezTo>
                    <a:cubicBezTo>
                      <a:pt x="4962" y="671"/>
                      <a:pt x="4933" y="815"/>
                      <a:pt x="4919" y="837"/>
                    </a:cubicBezTo>
                    <a:cubicBezTo>
                      <a:pt x="4912" y="852"/>
                      <a:pt x="4970" y="909"/>
                      <a:pt x="4991" y="924"/>
                    </a:cubicBezTo>
                    <a:cubicBezTo>
                      <a:pt x="5006" y="927"/>
                      <a:pt x="5018" y="929"/>
                      <a:pt x="5030" y="929"/>
                    </a:cubicBezTo>
                    <a:cubicBezTo>
                      <a:pt x="5042" y="929"/>
                      <a:pt x="5052" y="927"/>
                      <a:pt x="5063" y="924"/>
                    </a:cubicBezTo>
                    <a:cubicBezTo>
                      <a:pt x="5063" y="880"/>
                      <a:pt x="5056" y="830"/>
                      <a:pt x="5042" y="787"/>
                    </a:cubicBezTo>
                    <a:cubicBezTo>
                      <a:pt x="5020" y="758"/>
                      <a:pt x="5135" y="700"/>
                      <a:pt x="5171" y="664"/>
                    </a:cubicBezTo>
                    <a:lnTo>
                      <a:pt x="5164" y="664"/>
                    </a:lnTo>
                    <a:cubicBezTo>
                      <a:pt x="5200" y="635"/>
                      <a:pt x="5323" y="592"/>
                      <a:pt x="5337" y="556"/>
                    </a:cubicBezTo>
                    <a:cubicBezTo>
                      <a:pt x="5345" y="534"/>
                      <a:pt x="5337" y="513"/>
                      <a:pt x="5316" y="498"/>
                    </a:cubicBezTo>
                    <a:close/>
                    <a:moveTo>
                      <a:pt x="3092" y="1109"/>
                    </a:moveTo>
                    <a:cubicBezTo>
                      <a:pt x="3084" y="1109"/>
                      <a:pt x="3071" y="1162"/>
                      <a:pt x="3058" y="1169"/>
                    </a:cubicBezTo>
                    <a:cubicBezTo>
                      <a:pt x="3042" y="1179"/>
                      <a:pt x="3054" y="1186"/>
                      <a:pt x="3064" y="1186"/>
                    </a:cubicBezTo>
                    <a:cubicBezTo>
                      <a:pt x="3067" y="1186"/>
                      <a:pt x="3071" y="1185"/>
                      <a:pt x="3073" y="1183"/>
                    </a:cubicBezTo>
                    <a:cubicBezTo>
                      <a:pt x="3073" y="1183"/>
                      <a:pt x="3074" y="1183"/>
                      <a:pt x="3074" y="1183"/>
                    </a:cubicBezTo>
                    <a:lnTo>
                      <a:pt x="3074" y="1183"/>
                    </a:lnTo>
                    <a:cubicBezTo>
                      <a:pt x="3079" y="1183"/>
                      <a:pt x="3072" y="1220"/>
                      <a:pt x="3065" y="1234"/>
                    </a:cubicBezTo>
                    <a:cubicBezTo>
                      <a:pt x="3051" y="1248"/>
                      <a:pt x="3123" y="1263"/>
                      <a:pt x="3130" y="1284"/>
                    </a:cubicBezTo>
                    <a:cubicBezTo>
                      <a:pt x="3142" y="1302"/>
                      <a:pt x="3159" y="1315"/>
                      <a:pt x="3181" y="1315"/>
                    </a:cubicBezTo>
                    <a:cubicBezTo>
                      <a:pt x="3185" y="1315"/>
                      <a:pt x="3190" y="1314"/>
                      <a:pt x="3195" y="1313"/>
                    </a:cubicBezTo>
                    <a:cubicBezTo>
                      <a:pt x="3217" y="1313"/>
                      <a:pt x="3275" y="1284"/>
                      <a:pt x="3289" y="1284"/>
                    </a:cubicBezTo>
                    <a:cubicBezTo>
                      <a:pt x="3311" y="1277"/>
                      <a:pt x="3325" y="1183"/>
                      <a:pt x="3318" y="1169"/>
                    </a:cubicBezTo>
                    <a:cubicBezTo>
                      <a:pt x="3311" y="1147"/>
                      <a:pt x="3217" y="1147"/>
                      <a:pt x="3195" y="1147"/>
                    </a:cubicBezTo>
                    <a:cubicBezTo>
                      <a:pt x="3159" y="1140"/>
                      <a:pt x="3130" y="1126"/>
                      <a:pt x="3094" y="1111"/>
                    </a:cubicBezTo>
                    <a:cubicBezTo>
                      <a:pt x="3094" y="1110"/>
                      <a:pt x="3093" y="1109"/>
                      <a:pt x="3092" y="1109"/>
                    </a:cubicBezTo>
                    <a:close/>
                    <a:moveTo>
                      <a:pt x="1228" y="1247"/>
                    </a:moveTo>
                    <a:cubicBezTo>
                      <a:pt x="1212" y="1247"/>
                      <a:pt x="1181" y="1271"/>
                      <a:pt x="1169" y="1284"/>
                    </a:cubicBezTo>
                    <a:cubicBezTo>
                      <a:pt x="1154" y="1299"/>
                      <a:pt x="1169" y="1364"/>
                      <a:pt x="1197" y="1364"/>
                    </a:cubicBezTo>
                    <a:cubicBezTo>
                      <a:pt x="1218" y="1364"/>
                      <a:pt x="1256" y="1283"/>
                      <a:pt x="1285" y="1283"/>
                    </a:cubicBezTo>
                    <a:cubicBezTo>
                      <a:pt x="1287" y="1283"/>
                      <a:pt x="1289" y="1283"/>
                      <a:pt x="1291" y="1284"/>
                    </a:cubicBezTo>
                    <a:cubicBezTo>
                      <a:pt x="1318" y="1301"/>
                      <a:pt x="1337" y="1309"/>
                      <a:pt x="1342" y="1309"/>
                    </a:cubicBezTo>
                    <a:cubicBezTo>
                      <a:pt x="1343" y="1309"/>
                      <a:pt x="1343" y="1308"/>
                      <a:pt x="1342" y="1306"/>
                    </a:cubicBezTo>
                    <a:cubicBezTo>
                      <a:pt x="1306" y="1284"/>
                      <a:pt x="1270" y="1263"/>
                      <a:pt x="1233" y="1248"/>
                    </a:cubicBezTo>
                    <a:cubicBezTo>
                      <a:pt x="1232" y="1247"/>
                      <a:pt x="1230" y="1247"/>
                      <a:pt x="1228" y="1247"/>
                    </a:cubicBezTo>
                    <a:close/>
                    <a:moveTo>
                      <a:pt x="2928" y="0"/>
                    </a:moveTo>
                    <a:cubicBezTo>
                      <a:pt x="2863" y="15"/>
                      <a:pt x="2806" y="22"/>
                      <a:pt x="2748" y="29"/>
                    </a:cubicBezTo>
                    <a:cubicBezTo>
                      <a:pt x="2676" y="29"/>
                      <a:pt x="2604" y="29"/>
                      <a:pt x="2532" y="37"/>
                    </a:cubicBezTo>
                    <a:cubicBezTo>
                      <a:pt x="2503" y="51"/>
                      <a:pt x="2481" y="101"/>
                      <a:pt x="2488" y="123"/>
                    </a:cubicBezTo>
                    <a:cubicBezTo>
                      <a:pt x="2496" y="145"/>
                      <a:pt x="2359" y="145"/>
                      <a:pt x="2323" y="145"/>
                    </a:cubicBezTo>
                    <a:cubicBezTo>
                      <a:pt x="2214" y="159"/>
                      <a:pt x="2106" y="181"/>
                      <a:pt x="2005" y="224"/>
                    </a:cubicBezTo>
                    <a:cubicBezTo>
                      <a:pt x="1948" y="253"/>
                      <a:pt x="1904" y="332"/>
                      <a:pt x="1919" y="332"/>
                    </a:cubicBezTo>
                    <a:cubicBezTo>
                      <a:pt x="1940" y="339"/>
                      <a:pt x="1890" y="383"/>
                      <a:pt x="1854" y="390"/>
                    </a:cubicBezTo>
                    <a:cubicBezTo>
                      <a:pt x="1825" y="404"/>
                      <a:pt x="1753" y="412"/>
                      <a:pt x="1738" y="426"/>
                    </a:cubicBezTo>
                    <a:cubicBezTo>
                      <a:pt x="1717" y="440"/>
                      <a:pt x="1753" y="455"/>
                      <a:pt x="1760" y="469"/>
                    </a:cubicBezTo>
                    <a:cubicBezTo>
                      <a:pt x="1761" y="470"/>
                      <a:pt x="1762" y="471"/>
                      <a:pt x="1764" y="471"/>
                    </a:cubicBezTo>
                    <a:cubicBezTo>
                      <a:pt x="1771" y="471"/>
                      <a:pt x="1782" y="464"/>
                      <a:pt x="1794" y="464"/>
                    </a:cubicBezTo>
                    <a:cubicBezTo>
                      <a:pt x="1799" y="464"/>
                      <a:pt x="1805" y="466"/>
                      <a:pt x="1810" y="469"/>
                    </a:cubicBezTo>
                    <a:cubicBezTo>
                      <a:pt x="1839" y="477"/>
                      <a:pt x="1875" y="484"/>
                      <a:pt x="1904" y="491"/>
                    </a:cubicBezTo>
                    <a:cubicBezTo>
                      <a:pt x="1926" y="498"/>
                      <a:pt x="1854" y="505"/>
                      <a:pt x="1818" y="513"/>
                    </a:cubicBezTo>
                    <a:cubicBezTo>
                      <a:pt x="1782" y="513"/>
                      <a:pt x="1789" y="577"/>
                      <a:pt x="1818" y="592"/>
                    </a:cubicBezTo>
                    <a:cubicBezTo>
                      <a:pt x="1838" y="597"/>
                      <a:pt x="1880" y="602"/>
                      <a:pt x="1906" y="602"/>
                    </a:cubicBezTo>
                    <a:cubicBezTo>
                      <a:pt x="1916" y="602"/>
                      <a:pt x="1924" y="601"/>
                      <a:pt x="1926" y="599"/>
                    </a:cubicBezTo>
                    <a:cubicBezTo>
                      <a:pt x="1928" y="596"/>
                      <a:pt x="1933" y="594"/>
                      <a:pt x="1941" y="594"/>
                    </a:cubicBezTo>
                    <a:cubicBezTo>
                      <a:pt x="1966" y="594"/>
                      <a:pt x="2014" y="608"/>
                      <a:pt x="2041" y="614"/>
                    </a:cubicBezTo>
                    <a:cubicBezTo>
                      <a:pt x="2077" y="614"/>
                      <a:pt x="2099" y="700"/>
                      <a:pt x="2113" y="722"/>
                    </a:cubicBezTo>
                    <a:cubicBezTo>
                      <a:pt x="2121" y="758"/>
                      <a:pt x="2128" y="787"/>
                      <a:pt x="2121" y="823"/>
                    </a:cubicBezTo>
                    <a:cubicBezTo>
                      <a:pt x="2121" y="841"/>
                      <a:pt x="2167" y="869"/>
                      <a:pt x="2185" y="869"/>
                    </a:cubicBezTo>
                    <a:cubicBezTo>
                      <a:pt x="2189" y="869"/>
                      <a:pt x="2192" y="868"/>
                      <a:pt x="2193" y="866"/>
                    </a:cubicBezTo>
                    <a:cubicBezTo>
                      <a:pt x="2195" y="864"/>
                      <a:pt x="2196" y="863"/>
                      <a:pt x="2198" y="863"/>
                    </a:cubicBezTo>
                    <a:cubicBezTo>
                      <a:pt x="2205" y="863"/>
                      <a:pt x="2197" y="895"/>
                      <a:pt x="2178" y="895"/>
                    </a:cubicBezTo>
                    <a:cubicBezTo>
                      <a:pt x="2149" y="895"/>
                      <a:pt x="2171" y="967"/>
                      <a:pt x="2200" y="974"/>
                    </a:cubicBezTo>
                    <a:cubicBezTo>
                      <a:pt x="2229" y="989"/>
                      <a:pt x="2207" y="1032"/>
                      <a:pt x="2193" y="1046"/>
                    </a:cubicBezTo>
                    <a:cubicBezTo>
                      <a:pt x="2171" y="1061"/>
                      <a:pt x="2186" y="1104"/>
                      <a:pt x="2164" y="1118"/>
                    </a:cubicBezTo>
                    <a:cubicBezTo>
                      <a:pt x="2149" y="1133"/>
                      <a:pt x="2229" y="1277"/>
                      <a:pt x="2229" y="1349"/>
                    </a:cubicBezTo>
                    <a:cubicBezTo>
                      <a:pt x="2229" y="1429"/>
                      <a:pt x="2272" y="1486"/>
                      <a:pt x="2294" y="1486"/>
                    </a:cubicBezTo>
                    <a:cubicBezTo>
                      <a:pt x="2308" y="1486"/>
                      <a:pt x="2373" y="1501"/>
                      <a:pt x="2380" y="1515"/>
                    </a:cubicBezTo>
                    <a:cubicBezTo>
                      <a:pt x="2384" y="1518"/>
                      <a:pt x="2388" y="1520"/>
                      <a:pt x="2392" y="1520"/>
                    </a:cubicBezTo>
                    <a:cubicBezTo>
                      <a:pt x="2407" y="1520"/>
                      <a:pt x="2425" y="1505"/>
                      <a:pt x="2431" y="1493"/>
                    </a:cubicBezTo>
                    <a:cubicBezTo>
                      <a:pt x="2452" y="1472"/>
                      <a:pt x="2474" y="1443"/>
                      <a:pt x="2488" y="1414"/>
                    </a:cubicBezTo>
                    <a:cubicBezTo>
                      <a:pt x="2517" y="1349"/>
                      <a:pt x="2539" y="1284"/>
                      <a:pt x="2553" y="1219"/>
                    </a:cubicBezTo>
                    <a:cubicBezTo>
                      <a:pt x="2557" y="1209"/>
                      <a:pt x="2577" y="1207"/>
                      <a:pt x="2598" y="1207"/>
                    </a:cubicBezTo>
                    <a:cubicBezTo>
                      <a:pt x="2608" y="1207"/>
                      <a:pt x="2618" y="1207"/>
                      <a:pt x="2627" y="1207"/>
                    </a:cubicBezTo>
                    <a:cubicBezTo>
                      <a:pt x="2636" y="1207"/>
                      <a:pt x="2644" y="1207"/>
                      <a:pt x="2647" y="1205"/>
                    </a:cubicBezTo>
                    <a:cubicBezTo>
                      <a:pt x="2669" y="1183"/>
                      <a:pt x="2698" y="1169"/>
                      <a:pt x="2719" y="1147"/>
                    </a:cubicBezTo>
                    <a:cubicBezTo>
                      <a:pt x="2734" y="1133"/>
                      <a:pt x="2835" y="1097"/>
                      <a:pt x="2863" y="1075"/>
                    </a:cubicBezTo>
                    <a:cubicBezTo>
                      <a:pt x="2892" y="1054"/>
                      <a:pt x="2936" y="967"/>
                      <a:pt x="2950" y="953"/>
                    </a:cubicBezTo>
                    <a:cubicBezTo>
                      <a:pt x="2972" y="931"/>
                      <a:pt x="2943" y="938"/>
                      <a:pt x="2914" y="924"/>
                    </a:cubicBezTo>
                    <a:cubicBezTo>
                      <a:pt x="2892" y="916"/>
                      <a:pt x="2892" y="888"/>
                      <a:pt x="2907" y="873"/>
                    </a:cubicBezTo>
                    <a:cubicBezTo>
                      <a:pt x="2943" y="873"/>
                      <a:pt x="2986" y="880"/>
                      <a:pt x="3022" y="895"/>
                    </a:cubicBezTo>
                    <a:cubicBezTo>
                      <a:pt x="3027" y="897"/>
                      <a:pt x="3032" y="898"/>
                      <a:pt x="3037" y="898"/>
                    </a:cubicBezTo>
                    <a:cubicBezTo>
                      <a:pt x="3066" y="898"/>
                      <a:pt x="3099" y="871"/>
                      <a:pt x="3087" y="859"/>
                    </a:cubicBezTo>
                    <a:cubicBezTo>
                      <a:pt x="3074" y="846"/>
                      <a:pt x="3071" y="843"/>
                      <a:pt x="3075" y="843"/>
                    </a:cubicBezTo>
                    <a:cubicBezTo>
                      <a:pt x="3077" y="843"/>
                      <a:pt x="3081" y="844"/>
                      <a:pt x="3087" y="844"/>
                    </a:cubicBezTo>
                    <a:cubicBezTo>
                      <a:pt x="3088" y="845"/>
                      <a:pt x="3088" y="845"/>
                      <a:pt x="3088" y="845"/>
                    </a:cubicBezTo>
                    <a:cubicBezTo>
                      <a:pt x="3095" y="845"/>
                      <a:pt x="3101" y="800"/>
                      <a:pt x="3094" y="787"/>
                    </a:cubicBezTo>
                    <a:cubicBezTo>
                      <a:pt x="3080" y="779"/>
                      <a:pt x="3174" y="707"/>
                      <a:pt x="3159" y="650"/>
                    </a:cubicBezTo>
                    <a:cubicBezTo>
                      <a:pt x="3145" y="585"/>
                      <a:pt x="3181" y="520"/>
                      <a:pt x="3210" y="520"/>
                    </a:cubicBezTo>
                    <a:cubicBezTo>
                      <a:pt x="3231" y="513"/>
                      <a:pt x="3224" y="448"/>
                      <a:pt x="3195" y="440"/>
                    </a:cubicBezTo>
                    <a:cubicBezTo>
                      <a:pt x="3166" y="433"/>
                      <a:pt x="3195" y="426"/>
                      <a:pt x="3202" y="412"/>
                    </a:cubicBezTo>
                    <a:cubicBezTo>
                      <a:pt x="3224" y="390"/>
                      <a:pt x="3224" y="354"/>
                      <a:pt x="3224" y="325"/>
                    </a:cubicBezTo>
                    <a:cubicBezTo>
                      <a:pt x="3217" y="311"/>
                      <a:pt x="3267" y="296"/>
                      <a:pt x="3282" y="282"/>
                    </a:cubicBezTo>
                    <a:cubicBezTo>
                      <a:pt x="3303" y="260"/>
                      <a:pt x="3332" y="246"/>
                      <a:pt x="3368" y="239"/>
                    </a:cubicBezTo>
                    <a:cubicBezTo>
                      <a:pt x="3387" y="239"/>
                      <a:pt x="3395" y="194"/>
                      <a:pt x="3382" y="188"/>
                    </a:cubicBezTo>
                    <a:lnTo>
                      <a:pt x="3383" y="188"/>
                    </a:lnTo>
                    <a:cubicBezTo>
                      <a:pt x="3383" y="188"/>
                      <a:pt x="3382" y="188"/>
                      <a:pt x="3382" y="188"/>
                    </a:cubicBezTo>
                    <a:lnTo>
                      <a:pt x="3382" y="188"/>
                    </a:lnTo>
                    <a:cubicBezTo>
                      <a:pt x="3381" y="188"/>
                      <a:pt x="3380" y="187"/>
                      <a:pt x="3379" y="187"/>
                    </a:cubicBezTo>
                    <a:cubicBezTo>
                      <a:pt x="3378" y="187"/>
                      <a:pt x="3377" y="188"/>
                      <a:pt x="3376" y="188"/>
                    </a:cubicBezTo>
                    <a:lnTo>
                      <a:pt x="3376" y="188"/>
                    </a:lnTo>
                    <a:cubicBezTo>
                      <a:pt x="3343" y="187"/>
                      <a:pt x="3316" y="180"/>
                      <a:pt x="3289" y="166"/>
                    </a:cubicBezTo>
                    <a:cubicBezTo>
                      <a:pt x="3263" y="156"/>
                      <a:pt x="3232" y="149"/>
                      <a:pt x="3201" y="149"/>
                    </a:cubicBezTo>
                    <a:cubicBezTo>
                      <a:pt x="3190" y="149"/>
                      <a:pt x="3178" y="150"/>
                      <a:pt x="3166" y="152"/>
                    </a:cubicBezTo>
                    <a:cubicBezTo>
                      <a:pt x="3164" y="153"/>
                      <a:pt x="3162" y="154"/>
                      <a:pt x="3160" y="154"/>
                    </a:cubicBezTo>
                    <a:cubicBezTo>
                      <a:pt x="3142" y="154"/>
                      <a:pt x="3162" y="94"/>
                      <a:pt x="3195" y="87"/>
                    </a:cubicBezTo>
                    <a:cubicBezTo>
                      <a:pt x="3231" y="80"/>
                      <a:pt x="3202" y="29"/>
                      <a:pt x="3159" y="29"/>
                    </a:cubicBezTo>
                    <a:cubicBezTo>
                      <a:pt x="3128" y="29"/>
                      <a:pt x="3055" y="13"/>
                      <a:pt x="3021" y="13"/>
                    </a:cubicBezTo>
                    <a:cubicBezTo>
                      <a:pt x="3015" y="13"/>
                      <a:pt x="3011" y="14"/>
                      <a:pt x="3008" y="15"/>
                    </a:cubicBezTo>
                    <a:cubicBezTo>
                      <a:pt x="3005" y="16"/>
                      <a:pt x="3001" y="16"/>
                      <a:pt x="2997" y="16"/>
                    </a:cubicBezTo>
                    <a:cubicBezTo>
                      <a:pt x="2974" y="16"/>
                      <a:pt x="2941" y="0"/>
                      <a:pt x="2928" y="0"/>
                    </a:cubicBezTo>
                    <a:close/>
                    <a:moveTo>
                      <a:pt x="3202" y="1760"/>
                    </a:moveTo>
                    <a:cubicBezTo>
                      <a:pt x="3196" y="1760"/>
                      <a:pt x="3170" y="1811"/>
                      <a:pt x="3155" y="1811"/>
                    </a:cubicBezTo>
                    <a:cubicBezTo>
                      <a:pt x="3154" y="1811"/>
                      <a:pt x="3153" y="1811"/>
                      <a:pt x="3152" y="1811"/>
                    </a:cubicBezTo>
                    <a:cubicBezTo>
                      <a:pt x="3151" y="1810"/>
                      <a:pt x="3150" y="1810"/>
                      <a:pt x="3150" y="1810"/>
                    </a:cubicBezTo>
                    <a:cubicBezTo>
                      <a:pt x="3137" y="1810"/>
                      <a:pt x="3130" y="1863"/>
                      <a:pt x="3130" y="1883"/>
                    </a:cubicBezTo>
                    <a:cubicBezTo>
                      <a:pt x="3135" y="1897"/>
                      <a:pt x="3157" y="1902"/>
                      <a:pt x="3178" y="1902"/>
                    </a:cubicBezTo>
                    <a:cubicBezTo>
                      <a:pt x="3190" y="1902"/>
                      <a:pt x="3202" y="1900"/>
                      <a:pt x="3210" y="1897"/>
                    </a:cubicBezTo>
                    <a:cubicBezTo>
                      <a:pt x="3231" y="1897"/>
                      <a:pt x="3246" y="1876"/>
                      <a:pt x="3246" y="1861"/>
                    </a:cubicBezTo>
                    <a:cubicBezTo>
                      <a:pt x="3246" y="1840"/>
                      <a:pt x="3217" y="1760"/>
                      <a:pt x="3202" y="1760"/>
                    </a:cubicBezTo>
                    <a:close/>
                    <a:moveTo>
                      <a:pt x="7826" y="2633"/>
                    </a:moveTo>
                    <a:cubicBezTo>
                      <a:pt x="7804" y="2647"/>
                      <a:pt x="7782" y="2662"/>
                      <a:pt x="7775" y="2669"/>
                    </a:cubicBezTo>
                    <a:cubicBezTo>
                      <a:pt x="7761" y="2676"/>
                      <a:pt x="7667" y="2734"/>
                      <a:pt x="7638" y="2756"/>
                    </a:cubicBezTo>
                    <a:lnTo>
                      <a:pt x="7638" y="2763"/>
                    </a:lnTo>
                    <a:cubicBezTo>
                      <a:pt x="7624" y="2777"/>
                      <a:pt x="7609" y="2799"/>
                      <a:pt x="7616" y="2821"/>
                    </a:cubicBezTo>
                    <a:lnTo>
                      <a:pt x="7609" y="2821"/>
                    </a:lnTo>
                    <a:cubicBezTo>
                      <a:pt x="7595" y="2821"/>
                      <a:pt x="7595" y="2885"/>
                      <a:pt x="7609" y="2893"/>
                    </a:cubicBezTo>
                    <a:cubicBezTo>
                      <a:pt x="7611" y="2894"/>
                      <a:pt x="7612" y="2895"/>
                      <a:pt x="7614" y="2895"/>
                    </a:cubicBezTo>
                    <a:cubicBezTo>
                      <a:pt x="7632" y="2895"/>
                      <a:pt x="7668" y="2841"/>
                      <a:pt x="7681" y="2835"/>
                    </a:cubicBezTo>
                    <a:cubicBezTo>
                      <a:pt x="7703" y="2821"/>
                      <a:pt x="7725" y="2813"/>
                      <a:pt x="7753" y="2813"/>
                    </a:cubicBezTo>
                    <a:cubicBezTo>
                      <a:pt x="7775" y="2813"/>
                      <a:pt x="7804" y="2806"/>
                      <a:pt x="7833" y="2792"/>
                    </a:cubicBezTo>
                    <a:cubicBezTo>
                      <a:pt x="7840" y="2784"/>
                      <a:pt x="7847" y="2777"/>
                      <a:pt x="7854" y="2763"/>
                    </a:cubicBezTo>
                    <a:cubicBezTo>
                      <a:pt x="7847" y="2720"/>
                      <a:pt x="7833" y="2676"/>
                      <a:pt x="7826" y="2633"/>
                    </a:cubicBezTo>
                    <a:close/>
                    <a:moveTo>
                      <a:pt x="1255" y="3160"/>
                    </a:moveTo>
                    <a:cubicBezTo>
                      <a:pt x="1248" y="3160"/>
                      <a:pt x="1241" y="3181"/>
                      <a:pt x="1241" y="3203"/>
                    </a:cubicBezTo>
                    <a:cubicBezTo>
                      <a:pt x="1242" y="3208"/>
                      <a:pt x="1246" y="3210"/>
                      <a:pt x="1250" y="3210"/>
                    </a:cubicBezTo>
                    <a:cubicBezTo>
                      <a:pt x="1265" y="3210"/>
                      <a:pt x="1291" y="3187"/>
                      <a:pt x="1291" y="3181"/>
                    </a:cubicBezTo>
                    <a:cubicBezTo>
                      <a:pt x="1291" y="3167"/>
                      <a:pt x="1262" y="3160"/>
                      <a:pt x="1255" y="3160"/>
                    </a:cubicBezTo>
                    <a:close/>
                    <a:moveTo>
                      <a:pt x="1169" y="3167"/>
                    </a:moveTo>
                    <a:cubicBezTo>
                      <a:pt x="1154" y="3167"/>
                      <a:pt x="1147" y="3188"/>
                      <a:pt x="1147" y="3196"/>
                    </a:cubicBezTo>
                    <a:cubicBezTo>
                      <a:pt x="1147" y="3210"/>
                      <a:pt x="1154" y="3217"/>
                      <a:pt x="1161" y="3217"/>
                    </a:cubicBezTo>
                    <a:cubicBezTo>
                      <a:pt x="1162" y="3218"/>
                      <a:pt x="1162" y="3218"/>
                      <a:pt x="1163" y="3218"/>
                    </a:cubicBezTo>
                    <a:cubicBezTo>
                      <a:pt x="1170" y="3218"/>
                      <a:pt x="1182" y="3173"/>
                      <a:pt x="1169" y="3167"/>
                    </a:cubicBezTo>
                    <a:close/>
                    <a:moveTo>
                      <a:pt x="7326" y="3164"/>
                    </a:moveTo>
                    <a:cubicBezTo>
                      <a:pt x="7324" y="3164"/>
                      <a:pt x="7322" y="3165"/>
                      <a:pt x="7321" y="3167"/>
                    </a:cubicBezTo>
                    <a:cubicBezTo>
                      <a:pt x="7306" y="3188"/>
                      <a:pt x="7314" y="3246"/>
                      <a:pt x="7321" y="3261"/>
                    </a:cubicBezTo>
                    <a:cubicBezTo>
                      <a:pt x="7324" y="3267"/>
                      <a:pt x="7329" y="3271"/>
                      <a:pt x="7334" y="3271"/>
                    </a:cubicBezTo>
                    <a:cubicBezTo>
                      <a:pt x="7341" y="3271"/>
                      <a:pt x="7349" y="3265"/>
                      <a:pt x="7357" y="3253"/>
                    </a:cubicBezTo>
                    <a:lnTo>
                      <a:pt x="7357" y="3261"/>
                    </a:lnTo>
                    <a:cubicBezTo>
                      <a:pt x="7370" y="3241"/>
                      <a:pt x="7342" y="3164"/>
                      <a:pt x="7326" y="3164"/>
                    </a:cubicBezTo>
                    <a:close/>
                    <a:moveTo>
                      <a:pt x="1337" y="3231"/>
                    </a:moveTo>
                    <a:cubicBezTo>
                      <a:pt x="1324" y="3231"/>
                      <a:pt x="1313" y="3255"/>
                      <a:pt x="1313" y="3268"/>
                    </a:cubicBezTo>
                    <a:cubicBezTo>
                      <a:pt x="1313" y="3282"/>
                      <a:pt x="1320" y="3289"/>
                      <a:pt x="1334" y="3289"/>
                    </a:cubicBezTo>
                    <a:cubicBezTo>
                      <a:pt x="1340" y="3289"/>
                      <a:pt x="1351" y="3314"/>
                      <a:pt x="1368" y="3314"/>
                    </a:cubicBezTo>
                    <a:cubicBezTo>
                      <a:pt x="1371" y="3314"/>
                      <a:pt x="1374" y="3313"/>
                      <a:pt x="1378" y="3311"/>
                    </a:cubicBezTo>
                    <a:lnTo>
                      <a:pt x="1385" y="3311"/>
                    </a:lnTo>
                    <a:cubicBezTo>
                      <a:pt x="1407" y="3304"/>
                      <a:pt x="1407" y="3275"/>
                      <a:pt x="1392" y="3275"/>
                    </a:cubicBezTo>
                    <a:cubicBezTo>
                      <a:pt x="1385" y="3275"/>
                      <a:pt x="1356" y="3239"/>
                      <a:pt x="1342" y="3232"/>
                    </a:cubicBezTo>
                    <a:cubicBezTo>
                      <a:pt x="1340" y="3231"/>
                      <a:pt x="1339" y="3231"/>
                      <a:pt x="1337" y="3231"/>
                    </a:cubicBezTo>
                    <a:close/>
                    <a:moveTo>
                      <a:pt x="1188" y="3443"/>
                    </a:moveTo>
                    <a:cubicBezTo>
                      <a:pt x="1164" y="3443"/>
                      <a:pt x="1125" y="3459"/>
                      <a:pt x="1125" y="3470"/>
                    </a:cubicBezTo>
                    <a:lnTo>
                      <a:pt x="1133" y="3470"/>
                    </a:lnTo>
                    <a:cubicBezTo>
                      <a:pt x="1133" y="3472"/>
                      <a:pt x="1139" y="3473"/>
                      <a:pt x="1148" y="3473"/>
                    </a:cubicBezTo>
                    <a:cubicBezTo>
                      <a:pt x="1166" y="3473"/>
                      <a:pt x="1195" y="3470"/>
                      <a:pt x="1205" y="3470"/>
                    </a:cubicBezTo>
                    <a:cubicBezTo>
                      <a:pt x="1219" y="3470"/>
                      <a:pt x="1219" y="3455"/>
                      <a:pt x="1205" y="3448"/>
                    </a:cubicBezTo>
                    <a:cubicBezTo>
                      <a:pt x="1201" y="3445"/>
                      <a:pt x="1195" y="3443"/>
                      <a:pt x="1188" y="3443"/>
                    </a:cubicBezTo>
                    <a:close/>
                    <a:moveTo>
                      <a:pt x="1088" y="3251"/>
                    </a:moveTo>
                    <a:cubicBezTo>
                      <a:pt x="1074" y="3251"/>
                      <a:pt x="1060" y="3251"/>
                      <a:pt x="1046" y="3253"/>
                    </a:cubicBezTo>
                    <a:cubicBezTo>
                      <a:pt x="1010" y="3253"/>
                      <a:pt x="981" y="3275"/>
                      <a:pt x="959" y="3304"/>
                    </a:cubicBezTo>
                    <a:cubicBezTo>
                      <a:pt x="955" y="3313"/>
                      <a:pt x="978" y="3319"/>
                      <a:pt x="1001" y="3319"/>
                    </a:cubicBezTo>
                    <a:cubicBezTo>
                      <a:pt x="1016" y="3319"/>
                      <a:pt x="1030" y="3317"/>
                      <a:pt x="1039" y="3311"/>
                    </a:cubicBezTo>
                    <a:cubicBezTo>
                      <a:pt x="1082" y="3311"/>
                      <a:pt x="1125" y="3318"/>
                      <a:pt x="1169" y="3347"/>
                    </a:cubicBezTo>
                    <a:cubicBezTo>
                      <a:pt x="1183" y="3369"/>
                      <a:pt x="1219" y="3376"/>
                      <a:pt x="1248" y="3376"/>
                    </a:cubicBezTo>
                    <a:cubicBezTo>
                      <a:pt x="1250" y="3375"/>
                      <a:pt x="1252" y="3375"/>
                      <a:pt x="1253" y="3375"/>
                    </a:cubicBezTo>
                    <a:cubicBezTo>
                      <a:pt x="1275" y="3375"/>
                      <a:pt x="1263" y="3420"/>
                      <a:pt x="1270" y="3434"/>
                    </a:cubicBezTo>
                    <a:cubicBezTo>
                      <a:pt x="1277" y="3448"/>
                      <a:pt x="1342" y="3462"/>
                      <a:pt x="1356" y="3470"/>
                    </a:cubicBezTo>
                    <a:cubicBezTo>
                      <a:pt x="1359" y="3472"/>
                      <a:pt x="1362" y="3473"/>
                      <a:pt x="1365" y="3473"/>
                    </a:cubicBezTo>
                    <a:cubicBezTo>
                      <a:pt x="1380" y="3473"/>
                      <a:pt x="1404" y="3454"/>
                      <a:pt x="1422" y="3454"/>
                    </a:cubicBezTo>
                    <a:cubicBezTo>
                      <a:pt x="1424" y="3454"/>
                      <a:pt x="1426" y="3455"/>
                      <a:pt x="1428" y="3455"/>
                    </a:cubicBezTo>
                    <a:cubicBezTo>
                      <a:pt x="1457" y="3455"/>
                      <a:pt x="1421" y="3361"/>
                      <a:pt x="1378" y="3361"/>
                    </a:cubicBezTo>
                    <a:cubicBezTo>
                      <a:pt x="1334" y="3361"/>
                      <a:pt x="1298" y="3325"/>
                      <a:pt x="1284" y="3318"/>
                    </a:cubicBezTo>
                    <a:cubicBezTo>
                      <a:pt x="1262" y="3304"/>
                      <a:pt x="1233" y="3289"/>
                      <a:pt x="1212" y="3275"/>
                    </a:cubicBezTo>
                    <a:cubicBezTo>
                      <a:pt x="1169" y="3259"/>
                      <a:pt x="1129" y="3251"/>
                      <a:pt x="1088" y="3251"/>
                    </a:cubicBezTo>
                    <a:close/>
                    <a:moveTo>
                      <a:pt x="1558" y="3426"/>
                    </a:moveTo>
                    <a:cubicBezTo>
                      <a:pt x="1544" y="3426"/>
                      <a:pt x="1500" y="3455"/>
                      <a:pt x="1500" y="3470"/>
                    </a:cubicBezTo>
                    <a:lnTo>
                      <a:pt x="1508" y="3470"/>
                    </a:lnTo>
                    <a:cubicBezTo>
                      <a:pt x="1508" y="3473"/>
                      <a:pt x="1517" y="3474"/>
                      <a:pt x="1530" y="3474"/>
                    </a:cubicBezTo>
                    <a:cubicBezTo>
                      <a:pt x="1547" y="3474"/>
                      <a:pt x="1568" y="3471"/>
                      <a:pt x="1572" y="3462"/>
                    </a:cubicBezTo>
                    <a:cubicBezTo>
                      <a:pt x="1580" y="3441"/>
                      <a:pt x="1580" y="3426"/>
                      <a:pt x="1558" y="3426"/>
                    </a:cubicBezTo>
                    <a:close/>
                    <a:moveTo>
                      <a:pt x="7411" y="3397"/>
                    </a:moveTo>
                    <a:cubicBezTo>
                      <a:pt x="7372" y="3397"/>
                      <a:pt x="7379" y="3506"/>
                      <a:pt x="7400" y="3520"/>
                    </a:cubicBezTo>
                    <a:cubicBezTo>
                      <a:pt x="7402" y="3522"/>
                      <a:pt x="7404" y="3523"/>
                      <a:pt x="7406" y="3523"/>
                    </a:cubicBezTo>
                    <a:cubicBezTo>
                      <a:pt x="7423" y="3523"/>
                      <a:pt x="7452" y="3481"/>
                      <a:pt x="7465" y="3455"/>
                    </a:cubicBezTo>
                    <a:lnTo>
                      <a:pt x="7465" y="3462"/>
                    </a:lnTo>
                    <a:cubicBezTo>
                      <a:pt x="7472" y="3434"/>
                      <a:pt x="7451" y="3412"/>
                      <a:pt x="7415" y="3398"/>
                    </a:cubicBezTo>
                    <a:cubicBezTo>
                      <a:pt x="7413" y="3397"/>
                      <a:pt x="7412" y="3397"/>
                      <a:pt x="7411" y="3397"/>
                    </a:cubicBezTo>
                    <a:close/>
                    <a:moveTo>
                      <a:pt x="7575" y="3591"/>
                    </a:moveTo>
                    <a:cubicBezTo>
                      <a:pt x="7560" y="3591"/>
                      <a:pt x="7537" y="3616"/>
                      <a:pt x="7537" y="3636"/>
                    </a:cubicBezTo>
                    <a:cubicBezTo>
                      <a:pt x="7537" y="3664"/>
                      <a:pt x="7487" y="3672"/>
                      <a:pt x="7472" y="3693"/>
                    </a:cubicBezTo>
                    <a:cubicBezTo>
                      <a:pt x="7465" y="3708"/>
                      <a:pt x="7465" y="3722"/>
                      <a:pt x="7472" y="3722"/>
                    </a:cubicBezTo>
                    <a:cubicBezTo>
                      <a:pt x="7487" y="3722"/>
                      <a:pt x="7537" y="3773"/>
                      <a:pt x="7544" y="3780"/>
                    </a:cubicBezTo>
                    <a:lnTo>
                      <a:pt x="7544" y="3787"/>
                    </a:lnTo>
                    <a:cubicBezTo>
                      <a:pt x="7545" y="3788"/>
                      <a:pt x="7546" y="3788"/>
                      <a:pt x="7547" y="3788"/>
                    </a:cubicBezTo>
                    <a:cubicBezTo>
                      <a:pt x="7559" y="3788"/>
                      <a:pt x="7597" y="3758"/>
                      <a:pt x="7624" y="3751"/>
                    </a:cubicBezTo>
                    <a:cubicBezTo>
                      <a:pt x="7653" y="3751"/>
                      <a:pt x="7674" y="3672"/>
                      <a:pt x="7653" y="3664"/>
                    </a:cubicBezTo>
                    <a:cubicBezTo>
                      <a:pt x="7631" y="3657"/>
                      <a:pt x="7602" y="3599"/>
                      <a:pt x="7580" y="3592"/>
                    </a:cubicBezTo>
                    <a:cubicBezTo>
                      <a:pt x="7579" y="3592"/>
                      <a:pt x="7577" y="3591"/>
                      <a:pt x="7575" y="3591"/>
                    </a:cubicBezTo>
                    <a:close/>
                    <a:moveTo>
                      <a:pt x="6089" y="3796"/>
                    </a:moveTo>
                    <a:cubicBezTo>
                      <a:pt x="6078" y="3796"/>
                      <a:pt x="6064" y="3806"/>
                      <a:pt x="6051" y="3823"/>
                    </a:cubicBezTo>
                    <a:lnTo>
                      <a:pt x="6051" y="3838"/>
                    </a:lnTo>
                    <a:cubicBezTo>
                      <a:pt x="6038" y="3863"/>
                      <a:pt x="6112" y="3912"/>
                      <a:pt x="6133" y="3912"/>
                    </a:cubicBezTo>
                    <a:cubicBezTo>
                      <a:pt x="6135" y="3912"/>
                      <a:pt x="6137" y="3911"/>
                      <a:pt x="6138" y="3910"/>
                    </a:cubicBezTo>
                    <a:cubicBezTo>
                      <a:pt x="6138" y="3874"/>
                      <a:pt x="6131" y="3838"/>
                      <a:pt x="6109" y="3809"/>
                    </a:cubicBezTo>
                    <a:cubicBezTo>
                      <a:pt x="6103" y="3800"/>
                      <a:pt x="6097" y="3796"/>
                      <a:pt x="6089" y="3796"/>
                    </a:cubicBezTo>
                    <a:close/>
                    <a:moveTo>
                      <a:pt x="6580" y="3970"/>
                    </a:moveTo>
                    <a:cubicBezTo>
                      <a:pt x="6579" y="3970"/>
                      <a:pt x="6581" y="3973"/>
                      <a:pt x="6585" y="3982"/>
                    </a:cubicBezTo>
                    <a:lnTo>
                      <a:pt x="6585" y="3975"/>
                    </a:lnTo>
                    <a:cubicBezTo>
                      <a:pt x="6582" y="3972"/>
                      <a:pt x="6580" y="3970"/>
                      <a:pt x="6580" y="3970"/>
                    </a:cubicBezTo>
                    <a:close/>
                    <a:moveTo>
                      <a:pt x="7745" y="4112"/>
                    </a:moveTo>
                    <a:cubicBezTo>
                      <a:pt x="7702" y="4112"/>
                      <a:pt x="7662" y="4132"/>
                      <a:pt x="7667" y="4176"/>
                    </a:cubicBezTo>
                    <a:lnTo>
                      <a:pt x="7667" y="4184"/>
                    </a:lnTo>
                    <a:cubicBezTo>
                      <a:pt x="7681" y="4193"/>
                      <a:pt x="7701" y="4198"/>
                      <a:pt x="7722" y="4198"/>
                    </a:cubicBezTo>
                    <a:cubicBezTo>
                      <a:pt x="7766" y="4198"/>
                      <a:pt x="7814" y="4177"/>
                      <a:pt x="7818" y="4133"/>
                    </a:cubicBezTo>
                    <a:cubicBezTo>
                      <a:pt x="7799" y="4119"/>
                      <a:pt x="7772" y="4112"/>
                      <a:pt x="7745" y="4112"/>
                    </a:cubicBezTo>
                    <a:close/>
                    <a:moveTo>
                      <a:pt x="7883" y="4198"/>
                    </a:moveTo>
                    <a:lnTo>
                      <a:pt x="7847" y="4220"/>
                    </a:lnTo>
                    <a:cubicBezTo>
                      <a:pt x="7839" y="4224"/>
                      <a:pt x="7816" y="4228"/>
                      <a:pt x="7797" y="4228"/>
                    </a:cubicBezTo>
                    <a:cubicBezTo>
                      <a:pt x="7783" y="4228"/>
                      <a:pt x="7771" y="4226"/>
                      <a:pt x="7768" y="4220"/>
                    </a:cubicBezTo>
                    <a:cubicBezTo>
                      <a:pt x="7767" y="4218"/>
                      <a:pt x="7766" y="4217"/>
                      <a:pt x="7764" y="4217"/>
                    </a:cubicBezTo>
                    <a:cubicBezTo>
                      <a:pt x="7757" y="4217"/>
                      <a:pt x="7744" y="4249"/>
                      <a:pt x="7732" y="4249"/>
                    </a:cubicBezTo>
                    <a:cubicBezTo>
                      <a:pt x="7725" y="4255"/>
                      <a:pt x="7730" y="4279"/>
                      <a:pt x="7742" y="4279"/>
                    </a:cubicBezTo>
                    <a:cubicBezTo>
                      <a:pt x="7743" y="4279"/>
                      <a:pt x="7745" y="4278"/>
                      <a:pt x="7746" y="4277"/>
                    </a:cubicBezTo>
                    <a:cubicBezTo>
                      <a:pt x="7749" y="4277"/>
                      <a:pt x="7751" y="4276"/>
                      <a:pt x="7754" y="4276"/>
                    </a:cubicBezTo>
                    <a:cubicBezTo>
                      <a:pt x="7778" y="4276"/>
                      <a:pt x="7823" y="4302"/>
                      <a:pt x="7862" y="4328"/>
                    </a:cubicBezTo>
                    <a:cubicBezTo>
                      <a:pt x="7869" y="4285"/>
                      <a:pt x="7876" y="4241"/>
                      <a:pt x="7883" y="4198"/>
                    </a:cubicBezTo>
                    <a:close/>
                    <a:moveTo>
                      <a:pt x="7454" y="4111"/>
                    </a:moveTo>
                    <a:cubicBezTo>
                      <a:pt x="7417" y="4111"/>
                      <a:pt x="7343" y="4214"/>
                      <a:pt x="7357" y="4270"/>
                    </a:cubicBezTo>
                    <a:cubicBezTo>
                      <a:pt x="7366" y="4311"/>
                      <a:pt x="7378" y="4323"/>
                      <a:pt x="7387" y="4323"/>
                    </a:cubicBezTo>
                    <a:cubicBezTo>
                      <a:pt x="7393" y="4323"/>
                      <a:pt x="7397" y="4319"/>
                      <a:pt x="7400" y="4314"/>
                    </a:cubicBezTo>
                    <a:cubicBezTo>
                      <a:pt x="7401" y="4312"/>
                      <a:pt x="7403" y="4312"/>
                      <a:pt x="7406" y="4312"/>
                    </a:cubicBezTo>
                    <a:cubicBezTo>
                      <a:pt x="7421" y="4312"/>
                      <a:pt x="7460" y="4328"/>
                      <a:pt x="7472" y="4328"/>
                    </a:cubicBezTo>
                    <a:cubicBezTo>
                      <a:pt x="7475" y="4329"/>
                      <a:pt x="7477" y="4330"/>
                      <a:pt x="7479" y="4330"/>
                    </a:cubicBezTo>
                    <a:cubicBezTo>
                      <a:pt x="7486" y="4330"/>
                      <a:pt x="7484" y="4317"/>
                      <a:pt x="7472" y="4299"/>
                    </a:cubicBezTo>
                    <a:cubicBezTo>
                      <a:pt x="7458" y="4263"/>
                      <a:pt x="7465" y="4227"/>
                      <a:pt x="7487" y="4198"/>
                    </a:cubicBezTo>
                    <a:cubicBezTo>
                      <a:pt x="7501" y="4198"/>
                      <a:pt x="7487" y="4119"/>
                      <a:pt x="7458" y="4112"/>
                    </a:cubicBezTo>
                    <a:cubicBezTo>
                      <a:pt x="7457" y="4111"/>
                      <a:pt x="7455" y="4111"/>
                      <a:pt x="7454" y="4111"/>
                    </a:cubicBezTo>
                    <a:close/>
                    <a:moveTo>
                      <a:pt x="7262" y="3924"/>
                    </a:moveTo>
                    <a:cubicBezTo>
                      <a:pt x="7238" y="3924"/>
                      <a:pt x="7161" y="4091"/>
                      <a:pt x="7104" y="4119"/>
                    </a:cubicBezTo>
                    <a:cubicBezTo>
                      <a:pt x="7054" y="4155"/>
                      <a:pt x="7025" y="4220"/>
                      <a:pt x="7039" y="4285"/>
                    </a:cubicBezTo>
                    <a:cubicBezTo>
                      <a:pt x="7054" y="4306"/>
                      <a:pt x="7176" y="4321"/>
                      <a:pt x="7198" y="4335"/>
                    </a:cubicBezTo>
                    <a:cubicBezTo>
                      <a:pt x="7205" y="4342"/>
                      <a:pt x="7212" y="4345"/>
                      <a:pt x="7218" y="4345"/>
                    </a:cubicBezTo>
                    <a:cubicBezTo>
                      <a:pt x="7233" y="4345"/>
                      <a:pt x="7246" y="4333"/>
                      <a:pt x="7256" y="4328"/>
                    </a:cubicBezTo>
                    <a:cubicBezTo>
                      <a:pt x="7263" y="4328"/>
                      <a:pt x="7263" y="4321"/>
                      <a:pt x="7256" y="4314"/>
                    </a:cubicBezTo>
                    <a:cubicBezTo>
                      <a:pt x="7256" y="4314"/>
                      <a:pt x="7299" y="4263"/>
                      <a:pt x="7306" y="4234"/>
                    </a:cubicBezTo>
                    <a:cubicBezTo>
                      <a:pt x="7314" y="4198"/>
                      <a:pt x="7321" y="4155"/>
                      <a:pt x="7321" y="4126"/>
                    </a:cubicBezTo>
                    <a:cubicBezTo>
                      <a:pt x="7321" y="4097"/>
                      <a:pt x="7335" y="4018"/>
                      <a:pt x="7335" y="3996"/>
                    </a:cubicBezTo>
                    <a:cubicBezTo>
                      <a:pt x="7342" y="3982"/>
                      <a:pt x="7292" y="3931"/>
                      <a:pt x="7263" y="3924"/>
                    </a:cubicBezTo>
                    <a:cubicBezTo>
                      <a:pt x="7263" y="3924"/>
                      <a:pt x="7262" y="3924"/>
                      <a:pt x="7262" y="3924"/>
                    </a:cubicBezTo>
                    <a:close/>
                    <a:moveTo>
                      <a:pt x="6627" y="3964"/>
                    </a:moveTo>
                    <a:cubicBezTo>
                      <a:pt x="6623" y="3964"/>
                      <a:pt x="6608" y="3990"/>
                      <a:pt x="6596" y="3990"/>
                    </a:cubicBezTo>
                    <a:cubicBezTo>
                      <a:pt x="6595" y="3990"/>
                      <a:pt x="6593" y="3990"/>
                      <a:pt x="6592" y="3989"/>
                    </a:cubicBezTo>
                    <a:lnTo>
                      <a:pt x="6592" y="3989"/>
                    </a:lnTo>
                    <a:lnTo>
                      <a:pt x="6650" y="4032"/>
                    </a:lnTo>
                    <a:cubicBezTo>
                      <a:pt x="6708" y="4068"/>
                      <a:pt x="6809" y="4328"/>
                      <a:pt x="6830" y="4342"/>
                    </a:cubicBezTo>
                    <a:cubicBezTo>
                      <a:pt x="6833" y="4345"/>
                      <a:pt x="6835" y="4346"/>
                      <a:pt x="6838" y="4346"/>
                    </a:cubicBezTo>
                    <a:cubicBezTo>
                      <a:pt x="6859" y="4346"/>
                      <a:pt x="6886" y="4274"/>
                      <a:pt x="6874" y="4241"/>
                    </a:cubicBezTo>
                    <a:lnTo>
                      <a:pt x="6874" y="4241"/>
                    </a:lnTo>
                    <a:lnTo>
                      <a:pt x="6874" y="4256"/>
                    </a:lnTo>
                    <a:cubicBezTo>
                      <a:pt x="6845" y="4198"/>
                      <a:pt x="6801" y="4148"/>
                      <a:pt x="6751" y="4112"/>
                    </a:cubicBezTo>
                    <a:lnTo>
                      <a:pt x="6737" y="4083"/>
                    </a:lnTo>
                    <a:lnTo>
                      <a:pt x="6715" y="4047"/>
                    </a:lnTo>
                    <a:cubicBezTo>
                      <a:pt x="6693" y="4003"/>
                      <a:pt x="6636" y="3975"/>
                      <a:pt x="6628" y="3967"/>
                    </a:cubicBezTo>
                    <a:cubicBezTo>
                      <a:pt x="6628" y="3965"/>
                      <a:pt x="6628" y="3964"/>
                      <a:pt x="6627" y="3964"/>
                    </a:cubicBezTo>
                    <a:close/>
                    <a:moveTo>
                      <a:pt x="6966" y="4409"/>
                    </a:moveTo>
                    <a:cubicBezTo>
                      <a:pt x="6938" y="4409"/>
                      <a:pt x="6911" y="4422"/>
                      <a:pt x="6895" y="4443"/>
                    </a:cubicBezTo>
                    <a:cubicBezTo>
                      <a:pt x="6895" y="4458"/>
                      <a:pt x="7068" y="4487"/>
                      <a:pt x="7126" y="4508"/>
                    </a:cubicBezTo>
                    <a:cubicBezTo>
                      <a:pt x="7162" y="4517"/>
                      <a:pt x="7189" y="4523"/>
                      <a:pt x="7203" y="4523"/>
                    </a:cubicBezTo>
                    <a:cubicBezTo>
                      <a:pt x="7212" y="4523"/>
                      <a:pt x="7215" y="4521"/>
                      <a:pt x="7213" y="4515"/>
                    </a:cubicBezTo>
                    <a:cubicBezTo>
                      <a:pt x="7198" y="4508"/>
                      <a:pt x="7039" y="4429"/>
                      <a:pt x="6996" y="4414"/>
                    </a:cubicBezTo>
                    <a:cubicBezTo>
                      <a:pt x="6987" y="4411"/>
                      <a:pt x="6976" y="4409"/>
                      <a:pt x="6966" y="4409"/>
                    </a:cubicBezTo>
                    <a:close/>
                    <a:moveTo>
                      <a:pt x="5022" y="4679"/>
                    </a:moveTo>
                    <a:cubicBezTo>
                      <a:pt x="5012" y="4679"/>
                      <a:pt x="4989" y="4710"/>
                      <a:pt x="4984" y="4732"/>
                    </a:cubicBezTo>
                    <a:cubicBezTo>
                      <a:pt x="4977" y="4761"/>
                      <a:pt x="4890" y="4818"/>
                      <a:pt x="4876" y="4840"/>
                    </a:cubicBezTo>
                    <a:cubicBezTo>
                      <a:pt x="4854" y="4883"/>
                      <a:pt x="4847" y="4919"/>
                      <a:pt x="4847" y="4963"/>
                    </a:cubicBezTo>
                    <a:cubicBezTo>
                      <a:pt x="4847" y="4999"/>
                      <a:pt x="4840" y="5028"/>
                      <a:pt x="4832" y="5056"/>
                    </a:cubicBezTo>
                    <a:cubicBezTo>
                      <a:pt x="4832" y="5107"/>
                      <a:pt x="4840" y="5157"/>
                      <a:pt x="4854" y="5208"/>
                    </a:cubicBezTo>
                    <a:cubicBezTo>
                      <a:pt x="4854" y="5237"/>
                      <a:pt x="4919" y="5258"/>
                      <a:pt x="4933" y="5258"/>
                    </a:cubicBezTo>
                    <a:cubicBezTo>
                      <a:pt x="4970" y="5222"/>
                      <a:pt x="4998" y="5179"/>
                      <a:pt x="5013" y="5129"/>
                    </a:cubicBezTo>
                    <a:cubicBezTo>
                      <a:pt x="5020" y="5100"/>
                      <a:pt x="5020" y="5064"/>
                      <a:pt x="5027" y="5035"/>
                    </a:cubicBezTo>
                    <a:cubicBezTo>
                      <a:pt x="5027" y="5013"/>
                      <a:pt x="5027" y="4999"/>
                      <a:pt x="5042" y="4984"/>
                    </a:cubicBezTo>
                    <a:cubicBezTo>
                      <a:pt x="5056" y="4963"/>
                      <a:pt x="5063" y="4941"/>
                      <a:pt x="5063" y="4912"/>
                    </a:cubicBezTo>
                    <a:cubicBezTo>
                      <a:pt x="5056" y="4840"/>
                      <a:pt x="5042" y="4761"/>
                      <a:pt x="5027" y="4689"/>
                    </a:cubicBezTo>
                    <a:cubicBezTo>
                      <a:pt x="5027" y="4682"/>
                      <a:pt x="5025" y="4679"/>
                      <a:pt x="5022" y="4679"/>
                    </a:cubicBezTo>
                    <a:close/>
                    <a:moveTo>
                      <a:pt x="6304" y="475"/>
                    </a:moveTo>
                    <a:cubicBezTo>
                      <a:pt x="6286" y="475"/>
                      <a:pt x="6252" y="494"/>
                      <a:pt x="6246" y="513"/>
                    </a:cubicBezTo>
                    <a:cubicBezTo>
                      <a:pt x="6246" y="541"/>
                      <a:pt x="6167" y="556"/>
                      <a:pt x="6160" y="570"/>
                    </a:cubicBezTo>
                    <a:cubicBezTo>
                      <a:pt x="6152" y="582"/>
                      <a:pt x="6141" y="588"/>
                      <a:pt x="6130" y="588"/>
                    </a:cubicBezTo>
                    <a:cubicBezTo>
                      <a:pt x="6121" y="588"/>
                      <a:pt x="6112" y="584"/>
                      <a:pt x="6102" y="577"/>
                    </a:cubicBezTo>
                    <a:cubicBezTo>
                      <a:pt x="6101" y="577"/>
                      <a:pt x="6100" y="577"/>
                      <a:pt x="6098" y="577"/>
                    </a:cubicBezTo>
                    <a:cubicBezTo>
                      <a:pt x="6082" y="577"/>
                      <a:pt x="6019" y="607"/>
                      <a:pt x="5986" y="614"/>
                    </a:cubicBezTo>
                    <a:cubicBezTo>
                      <a:pt x="5943" y="621"/>
                      <a:pt x="5907" y="635"/>
                      <a:pt x="5871" y="650"/>
                    </a:cubicBezTo>
                    <a:cubicBezTo>
                      <a:pt x="5842" y="671"/>
                      <a:pt x="5821" y="686"/>
                      <a:pt x="5806" y="715"/>
                    </a:cubicBezTo>
                    <a:cubicBezTo>
                      <a:pt x="5792" y="736"/>
                      <a:pt x="5763" y="751"/>
                      <a:pt x="5741" y="758"/>
                    </a:cubicBezTo>
                    <a:cubicBezTo>
                      <a:pt x="5727" y="765"/>
                      <a:pt x="5727" y="830"/>
                      <a:pt x="5748" y="844"/>
                    </a:cubicBezTo>
                    <a:cubicBezTo>
                      <a:pt x="5752" y="846"/>
                      <a:pt x="5754" y="846"/>
                      <a:pt x="5753" y="846"/>
                    </a:cubicBezTo>
                    <a:cubicBezTo>
                      <a:pt x="5750" y="846"/>
                      <a:pt x="5708" y="834"/>
                      <a:pt x="5691" y="823"/>
                    </a:cubicBezTo>
                    <a:cubicBezTo>
                      <a:pt x="5687" y="821"/>
                      <a:pt x="5683" y="820"/>
                      <a:pt x="5679" y="820"/>
                    </a:cubicBezTo>
                    <a:cubicBezTo>
                      <a:pt x="5656" y="820"/>
                      <a:pt x="5639" y="854"/>
                      <a:pt x="5633" y="866"/>
                    </a:cubicBezTo>
                    <a:cubicBezTo>
                      <a:pt x="5631" y="869"/>
                      <a:pt x="5629" y="871"/>
                      <a:pt x="5626" y="871"/>
                    </a:cubicBezTo>
                    <a:cubicBezTo>
                      <a:pt x="5615" y="871"/>
                      <a:pt x="5599" y="854"/>
                      <a:pt x="5604" y="837"/>
                    </a:cubicBezTo>
                    <a:cubicBezTo>
                      <a:pt x="5604" y="822"/>
                      <a:pt x="5570" y="810"/>
                      <a:pt x="5549" y="810"/>
                    </a:cubicBezTo>
                    <a:cubicBezTo>
                      <a:pt x="5541" y="810"/>
                      <a:pt x="5534" y="811"/>
                      <a:pt x="5532" y="815"/>
                    </a:cubicBezTo>
                    <a:cubicBezTo>
                      <a:pt x="5530" y="819"/>
                      <a:pt x="5527" y="820"/>
                      <a:pt x="5522" y="820"/>
                    </a:cubicBezTo>
                    <a:cubicBezTo>
                      <a:pt x="5506" y="820"/>
                      <a:pt x="5478" y="807"/>
                      <a:pt x="5467" y="801"/>
                    </a:cubicBezTo>
                    <a:cubicBezTo>
                      <a:pt x="5467" y="801"/>
                      <a:pt x="5466" y="801"/>
                      <a:pt x="5465" y="801"/>
                    </a:cubicBezTo>
                    <a:cubicBezTo>
                      <a:pt x="5446" y="801"/>
                      <a:pt x="5372" y="874"/>
                      <a:pt x="5345" y="895"/>
                    </a:cubicBezTo>
                    <a:cubicBezTo>
                      <a:pt x="5296" y="925"/>
                      <a:pt x="5243" y="940"/>
                      <a:pt x="5194" y="940"/>
                    </a:cubicBezTo>
                    <a:cubicBezTo>
                      <a:pt x="5184" y="940"/>
                      <a:pt x="5174" y="939"/>
                      <a:pt x="5164" y="938"/>
                    </a:cubicBezTo>
                    <a:cubicBezTo>
                      <a:pt x="5162" y="937"/>
                      <a:pt x="5159" y="936"/>
                      <a:pt x="5157" y="936"/>
                    </a:cubicBezTo>
                    <a:cubicBezTo>
                      <a:pt x="5132" y="936"/>
                      <a:pt x="5116" y="996"/>
                      <a:pt x="5135" y="1003"/>
                    </a:cubicBezTo>
                    <a:lnTo>
                      <a:pt x="5042" y="1003"/>
                    </a:lnTo>
                    <a:cubicBezTo>
                      <a:pt x="4977" y="1017"/>
                      <a:pt x="4912" y="1039"/>
                      <a:pt x="4854" y="1075"/>
                    </a:cubicBezTo>
                    <a:cubicBezTo>
                      <a:pt x="4847" y="1080"/>
                      <a:pt x="4839" y="1082"/>
                      <a:pt x="4831" y="1082"/>
                    </a:cubicBezTo>
                    <a:cubicBezTo>
                      <a:pt x="4816" y="1082"/>
                      <a:pt x="4804" y="1073"/>
                      <a:pt x="4804" y="1054"/>
                    </a:cubicBezTo>
                    <a:cubicBezTo>
                      <a:pt x="4804" y="1039"/>
                      <a:pt x="4753" y="1025"/>
                      <a:pt x="4739" y="1017"/>
                    </a:cubicBezTo>
                    <a:cubicBezTo>
                      <a:pt x="4738" y="1017"/>
                      <a:pt x="4738" y="1017"/>
                      <a:pt x="4738" y="1017"/>
                    </a:cubicBezTo>
                    <a:cubicBezTo>
                      <a:pt x="4729" y="1017"/>
                      <a:pt x="4702" y="1105"/>
                      <a:pt x="4681" y="1126"/>
                    </a:cubicBezTo>
                    <a:cubicBezTo>
                      <a:pt x="4679" y="1127"/>
                      <a:pt x="4677" y="1127"/>
                      <a:pt x="4674" y="1127"/>
                    </a:cubicBezTo>
                    <a:cubicBezTo>
                      <a:pt x="4648" y="1127"/>
                      <a:pt x="4619" y="1052"/>
                      <a:pt x="4573" y="1032"/>
                    </a:cubicBezTo>
                    <a:cubicBezTo>
                      <a:pt x="4515" y="1017"/>
                      <a:pt x="4429" y="967"/>
                      <a:pt x="4400" y="960"/>
                    </a:cubicBezTo>
                    <a:cubicBezTo>
                      <a:pt x="4364" y="938"/>
                      <a:pt x="4335" y="916"/>
                      <a:pt x="4313" y="888"/>
                    </a:cubicBezTo>
                    <a:cubicBezTo>
                      <a:pt x="4277" y="866"/>
                      <a:pt x="4241" y="859"/>
                      <a:pt x="4205" y="859"/>
                    </a:cubicBezTo>
                    <a:cubicBezTo>
                      <a:pt x="4162" y="873"/>
                      <a:pt x="4118" y="888"/>
                      <a:pt x="4082" y="916"/>
                    </a:cubicBezTo>
                    <a:cubicBezTo>
                      <a:pt x="4068" y="931"/>
                      <a:pt x="4032" y="931"/>
                      <a:pt x="4025" y="938"/>
                    </a:cubicBezTo>
                    <a:cubicBezTo>
                      <a:pt x="4017" y="945"/>
                      <a:pt x="3931" y="1025"/>
                      <a:pt x="3902" y="1054"/>
                    </a:cubicBezTo>
                    <a:cubicBezTo>
                      <a:pt x="3859" y="1104"/>
                      <a:pt x="3823" y="1154"/>
                      <a:pt x="3794" y="1212"/>
                    </a:cubicBezTo>
                    <a:cubicBezTo>
                      <a:pt x="3779" y="1234"/>
                      <a:pt x="3758" y="1241"/>
                      <a:pt x="3736" y="1248"/>
                    </a:cubicBezTo>
                    <a:cubicBezTo>
                      <a:pt x="3722" y="1248"/>
                      <a:pt x="3715" y="1277"/>
                      <a:pt x="3715" y="1284"/>
                    </a:cubicBezTo>
                    <a:cubicBezTo>
                      <a:pt x="3715" y="1299"/>
                      <a:pt x="3621" y="1349"/>
                      <a:pt x="3606" y="1392"/>
                    </a:cubicBezTo>
                    <a:cubicBezTo>
                      <a:pt x="3606" y="1450"/>
                      <a:pt x="3606" y="1515"/>
                      <a:pt x="3621" y="1573"/>
                    </a:cubicBezTo>
                    <a:cubicBezTo>
                      <a:pt x="3621" y="1609"/>
                      <a:pt x="3657" y="1681"/>
                      <a:pt x="3678" y="1681"/>
                    </a:cubicBezTo>
                    <a:cubicBezTo>
                      <a:pt x="3707" y="1681"/>
                      <a:pt x="3693" y="1739"/>
                      <a:pt x="3686" y="1753"/>
                    </a:cubicBezTo>
                    <a:cubicBezTo>
                      <a:pt x="3678" y="1775"/>
                      <a:pt x="3707" y="1789"/>
                      <a:pt x="3700" y="1804"/>
                    </a:cubicBezTo>
                    <a:cubicBezTo>
                      <a:pt x="3700" y="1818"/>
                      <a:pt x="3635" y="1840"/>
                      <a:pt x="3614" y="1847"/>
                    </a:cubicBezTo>
                    <a:cubicBezTo>
                      <a:pt x="3585" y="1861"/>
                      <a:pt x="3563" y="1890"/>
                      <a:pt x="3556" y="1919"/>
                    </a:cubicBezTo>
                    <a:cubicBezTo>
                      <a:pt x="3556" y="1933"/>
                      <a:pt x="3484" y="1941"/>
                      <a:pt x="3462" y="1962"/>
                    </a:cubicBezTo>
                    <a:cubicBezTo>
                      <a:pt x="3469" y="1948"/>
                      <a:pt x="3477" y="1926"/>
                      <a:pt x="3484" y="1919"/>
                    </a:cubicBezTo>
                    <a:cubicBezTo>
                      <a:pt x="3491" y="1890"/>
                      <a:pt x="3484" y="1869"/>
                      <a:pt x="3469" y="1847"/>
                    </a:cubicBezTo>
                    <a:cubicBezTo>
                      <a:pt x="3455" y="1840"/>
                      <a:pt x="3455" y="1724"/>
                      <a:pt x="3440" y="1695"/>
                    </a:cubicBezTo>
                    <a:cubicBezTo>
                      <a:pt x="3419" y="1667"/>
                      <a:pt x="3397" y="1645"/>
                      <a:pt x="3368" y="1623"/>
                    </a:cubicBezTo>
                    <a:cubicBezTo>
                      <a:pt x="3361" y="1616"/>
                      <a:pt x="3376" y="1580"/>
                      <a:pt x="3383" y="1573"/>
                    </a:cubicBezTo>
                    <a:cubicBezTo>
                      <a:pt x="3388" y="1562"/>
                      <a:pt x="3355" y="1556"/>
                      <a:pt x="3331" y="1556"/>
                    </a:cubicBezTo>
                    <a:cubicBezTo>
                      <a:pt x="3322" y="1556"/>
                      <a:pt x="3315" y="1556"/>
                      <a:pt x="3311" y="1558"/>
                    </a:cubicBezTo>
                    <a:cubicBezTo>
                      <a:pt x="3296" y="1566"/>
                      <a:pt x="3289" y="1681"/>
                      <a:pt x="3282" y="1717"/>
                    </a:cubicBezTo>
                    <a:cubicBezTo>
                      <a:pt x="3282" y="1746"/>
                      <a:pt x="3296" y="1775"/>
                      <a:pt x="3318" y="1796"/>
                    </a:cubicBezTo>
                    <a:cubicBezTo>
                      <a:pt x="3332" y="1796"/>
                      <a:pt x="3325" y="1854"/>
                      <a:pt x="3303" y="1854"/>
                    </a:cubicBezTo>
                    <a:cubicBezTo>
                      <a:pt x="3282" y="1861"/>
                      <a:pt x="3267" y="1941"/>
                      <a:pt x="3275" y="1962"/>
                    </a:cubicBezTo>
                    <a:cubicBezTo>
                      <a:pt x="3289" y="1977"/>
                      <a:pt x="3260" y="2020"/>
                      <a:pt x="3246" y="2027"/>
                    </a:cubicBezTo>
                    <a:cubicBezTo>
                      <a:pt x="3243" y="2030"/>
                      <a:pt x="3252" y="2030"/>
                      <a:pt x="3266" y="2030"/>
                    </a:cubicBezTo>
                    <a:cubicBezTo>
                      <a:pt x="3295" y="2030"/>
                      <a:pt x="3344" y="2027"/>
                      <a:pt x="3368" y="2027"/>
                    </a:cubicBezTo>
                    <a:cubicBezTo>
                      <a:pt x="3412" y="2027"/>
                      <a:pt x="3448" y="2042"/>
                      <a:pt x="3440" y="2049"/>
                    </a:cubicBezTo>
                    <a:cubicBezTo>
                      <a:pt x="3440" y="2049"/>
                      <a:pt x="3361" y="2063"/>
                      <a:pt x="3347" y="2078"/>
                    </a:cubicBezTo>
                    <a:cubicBezTo>
                      <a:pt x="3332" y="2099"/>
                      <a:pt x="3282" y="2135"/>
                      <a:pt x="3275" y="2150"/>
                    </a:cubicBezTo>
                    <a:cubicBezTo>
                      <a:pt x="3260" y="2164"/>
                      <a:pt x="3289" y="2193"/>
                      <a:pt x="3311" y="2193"/>
                    </a:cubicBezTo>
                    <a:cubicBezTo>
                      <a:pt x="3312" y="2193"/>
                      <a:pt x="3313" y="2193"/>
                      <a:pt x="3314" y="2193"/>
                    </a:cubicBezTo>
                    <a:cubicBezTo>
                      <a:pt x="3335" y="2193"/>
                      <a:pt x="3362" y="2266"/>
                      <a:pt x="3376" y="2280"/>
                    </a:cubicBezTo>
                    <a:cubicBezTo>
                      <a:pt x="3397" y="2294"/>
                      <a:pt x="3383" y="2337"/>
                      <a:pt x="3376" y="2345"/>
                    </a:cubicBezTo>
                    <a:cubicBezTo>
                      <a:pt x="3374" y="2348"/>
                      <a:pt x="3365" y="2350"/>
                      <a:pt x="3353" y="2350"/>
                    </a:cubicBezTo>
                    <a:cubicBezTo>
                      <a:pt x="3326" y="2350"/>
                      <a:pt x="3281" y="2343"/>
                      <a:pt x="3247" y="2343"/>
                    </a:cubicBezTo>
                    <a:cubicBezTo>
                      <a:pt x="3238" y="2343"/>
                      <a:pt x="3231" y="2343"/>
                      <a:pt x="3224" y="2345"/>
                    </a:cubicBezTo>
                    <a:cubicBezTo>
                      <a:pt x="3188" y="2352"/>
                      <a:pt x="3138" y="2438"/>
                      <a:pt x="3138" y="2467"/>
                    </a:cubicBezTo>
                    <a:cubicBezTo>
                      <a:pt x="3138" y="2518"/>
                      <a:pt x="3138" y="2568"/>
                      <a:pt x="3145" y="2619"/>
                    </a:cubicBezTo>
                    <a:cubicBezTo>
                      <a:pt x="3152" y="2640"/>
                      <a:pt x="3239" y="2655"/>
                      <a:pt x="3253" y="2669"/>
                    </a:cubicBezTo>
                    <a:cubicBezTo>
                      <a:pt x="3258" y="2674"/>
                      <a:pt x="3272" y="2676"/>
                      <a:pt x="3289" y="2676"/>
                    </a:cubicBezTo>
                    <a:cubicBezTo>
                      <a:pt x="3307" y="2676"/>
                      <a:pt x="3328" y="2674"/>
                      <a:pt x="3343" y="2674"/>
                    </a:cubicBezTo>
                    <a:cubicBezTo>
                      <a:pt x="3351" y="2674"/>
                      <a:pt x="3358" y="2675"/>
                      <a:pt x="3361" y="2676"/>
                    </a:cubicBezTo>
                    <a:cubicBezTo>
                      <a:pt x="3362" y="2677"/>
                      <a:pt x="3362" y="2677"/>
                      <a:pt x="3363" y="2677"/>
                    </a:cubicBezTo>
                    <a:cubicBezTo>
                      <a:pt x="3380" y="2677"/>
                      <a:pt x="3434" y="2596"/>
                      <a:pt x="3440" y="2561"/>
                    </a:cubicBezTo>
                    <a:cubicBezTo>
                      <a:pt x="3455" y="2518"/>
                      <a:pt x="3534" y="2446"/>
                      <a:pt x="3556" y="2417"/>
                    </a:cubicBezTo>
                    <a:cubicBezTo>
                      <a:pt x="3570" y="2388"/>
                      <a:pt x="3664" y="2388"/>
                      <a:pt x="3686" y="2373"/>
                    </a:cubicBezTo>
                    <a:cubicBezTo>
                      <a:pt x="3687" y="2372"/>
                      <a:pt x="3689" y="2372"/>
                      <a:pt x="3690" y="2372"/>
                    </a:cubicBezTo>
                    <a:cubicBezTo>
                      <a:pt x="3705" y="2372"/>
                      <a:pt x="3694" y="2449"/>
                      <a:pt x="3707" y="2489"/>
                    </a:cubicBezTo>
                    <a:cubicBezTo>
                      <a:pt x="3711" y="2510"/>
                      <a:pt x="3734" y="2521"/>
                      <a:pt x="3755" y="2521"/>
                    </a:cubicBezTo>
                    <a:cubicBezTo>
                      <a:pt x="3776" y="2521"/>
                      <a:pt x="3794" y="2510"/>
                      <a:pt x="3787" y="2489"/>
                    </a:cubicBezTo>
                    <a:cubicBezTo>
                      <a:pt x="3781" y="2456"/>
                      <a:pt x="3792" y="2440"/>
                      <a:pt x="3798" y="2440"/>
                    </a:cubicBezTo>
                    <a:cubicBezTo>
                      <a:pt x="3800" y="2440"/>
                      <a:pt x="3801" y="2442"/>
                      <a:pt x="3801" y="2446"/>
                    </a:cubicBezTo>
                    <a:cubicBezTo>
                      <a:pt x="3808" y="2460"/>
                      <a:pt x="3895" y="2496"/>
                      <a:pt x="3902" y="2518"/>
                    </a:cubicBezTo>
                    <a:cubicBezTo>
                      <a:pt x="3916" y="2539"/>
                      <a:pt x="3916" y="2590"/>
                      <a:pt x="3895" y="2590"/>
                    </a:cubicBezTo>
                    <a:cubicBezTo>
                      <a:pt x="3880" y="2590"/>
                      <a:pt x="3880" y="2647"/>
                      <a:pt x="3895" y="2655"/>
                    </a:cubicBezTo>
                    <a:cubicBezTo>
                      <a:pt x="3896" y="2655"/>
                      <a:pt x="3897" y="2655"/>
                      <a:pt x="3898" y="2655"/>
                    </a:cubicBezTo>
                    <a:cubicBezTo>
                      <a:pt x="3919" y="2655"/>
                      <a:pt x="3946" y="2589"/>
                      <a:pt x="3967" y="2583"/>
                    </a:cubicBezTo>
                    <a:cubicBezTo>
                      <a:pt x="3989" y="2568"/>
                      <a:pt x="4003" y="2525"/>
                      <a:pt x="3996" y="2525"/>
                    </a:cubicBezTo>
                    <a:cubicBezTo>
                      <a:pt x="3984" y="2519"/>
                      <a:pt x="4002" y="2493"/>
                      <a:pt x="4017" y="2493"/>
                    </a:cubicBezTo>
                    <a:cubicBezTo>
                      <a:pt x="4020" y="2493"/>
                      <a:pt x="4022" y="2494"/>
                      <a:pt x="4025" y="2496"/>
                    </a:cubicBezTo>
                    <a:cubicBezTo>
                      <a:pt x="4003" y="2446"/>
                      <a:pt x="3974" y="2409"/>
                      <a:pt x="3945" y="2373"/>
                    </a:cubicBezTo>
                    <a:cubicBezTo>
                      <a:pt x="3932" y="2360"/>
                      <a:pt x="3927" y="2354"/>
                      <a:pt x="3928" y="2354"/>
                    </a:cubicBezTo>
                    <a:lnTo>
                      <a:pt x="3928" y="2354"/>
                    </a:lnTo>
                    <a:cubicBezTo>
                      <a:pt x="3931" y="2354"/>
                      <a:pt x="3955" y="2373"/>
                      <a:pt x="3996" y="2409"/>
                    </a:cubicBezTo>
                    <a:lnTo>
                      <a:pt x="4046" y="2474"/>
                    </a:lnTo>
                    <a:cubicBezTo>
                      <a:pt x="4054" y="2482"/>
                      <a:pt x="4068" y="2518"/>
                      <a:pt x="4075" y="2532"/>
                    </a:cubicBezTo>
                    <a:lnTo>
                      <a:pt x="4082" y="2546"/>
                    </a:lnTo>
                    <a:cubicBezTo>
                      <a:pt x="4097" y="2583"/>
                      <a:pt x="4097" y="2619"/>
                      <a:pt x="4097" y="2647"/>
                    </a:cubicBezTo>
                    <a:cubicBezTo>
                      <a:pt x="4111" y="2676"/>
                      <a:pt x="4133" y="2691"/>
                      <a:pt x="4155" y="2698"/>
                    </a:cubicBezTo>
                    <a:cubicBezTo>
                      <a:pt x="4183" y="2698"/>
                      <a:pt x="4198" y="2705"/>
                      <a:pt x="4191" y="2712"/>
                    </a:cubicBezTo>
                    <a:cubicBezTo>
                      <a:pt x="4191" y="2712"/>
                      <a:pt x="4205" y="2756"/>
                      <a:pt x="4227" y="2756"/>
                    </a:cubicBezTo>
                    <a:cubicBezTo>
                      <a:pt x="4248" y="2756"/>
                      <a:pt x="4255" y="2698"/>
                      <a:pt x="4234" y="2698"/>
                    </a:cubicBezTo>
                    <a:cubicBezTo>
                      <a:pt x="4212" y="2698"/>
                      <a:pt x="4219" y="2611"/>
                      <a:pt x="4212" y="2583"/>
                    </a:cubicBezTo>
                    <a:cubicBezTo>
                      <a:pt x="4212" y="2546"/>
                      <a:pt x="4234" y="2518"/>
                      <a:pt x="4241" y="2518"/>
                    </a:cubicBezTo>
                    <a:cubicBezTo>
                      <a:pt x="4248" y="2518"/>
                      <a:pt x="4241" y="2590"/>
                      <a:pt x="4241" y="2604"/>
                    </a:cubicBezTo>
                    <a:cubicBezTo>
                      <a:pt x="4241" y="2633"/>
                      <a:pt x="4248" y="2655"/>
                      <a:pt x="4255" y="2676"/>
                    </a:cubicBezTo>
                    <a:lnTo>
                      <a:pt x="4284" y="2698"/>
                    </a:lnTo>
                    <a:lnTo>
                      <a:pt x="4328" y="2734"/>
                    </a:lnTo>
                    <a:cubicBezTo>
                      <a:pt x="4353" y="2726"/>
                      <a:pt x="4381" y="2723"/>
                      <a:pt x="4408" y="2723"/>
                    </a:cubicBezTo>
                    <a:cubicBezTo>
                      <a:pt x="4457" y="2723"/>
                      <a:pt x="4498" y="2734"/>
                      <a:pt x="4493" y="2748"/>
                    </a:cubicBezTo>
                    <a:cubicBezTo>
                      <a:pt x="4493" y="2755"/>
                      <a:pt x="4505" y="2758"/>
                      <a:pt x="4518" y="2758"/>
                    </a:cubicBezTo>
                    <a:cubicBezTo>
                      <a:pt x="4534" y="2758"/>
                      <a:pt x="4551" y="2753"/>
                      <a:pt x="4551" y="2741"/>
                    </a:cubicBezTo>
                    <a:cubicBezTo>
                      <a:pt x="4553" y="2732"/>
                      <a:pt x="4555" y="2729"/>
                      <a:pt x="4556" y="2729"/>
                    </a:cubicBezTo>
                    <a:cubicBezTo>
                      <a:pt x="4558" y="2729"/>
                      <a:pt x="4558" y="2746"/>
                      <a:pt x="4558" y="2756"/>
                    </a:cubicBezTo>
                    <a:cubicBezTo>
                      <a:pt x="4558" y="2777"/>
                      <a:pt x="4508" y="2835"/>
                      <a:pt x="4501" y="2864"/>
                    </a:cubicBezTo>
                    <a:cubicBezTo>
                      <a:pt x="4498" y="2878"/>
                      <a:pt x="4469" y="2884"/>
                      <a:pt x="4431" y="2884"/>
                    </a:cubicBezTo>
                    <a:cubicBezTo>
                      <a:pt x="4375" y="2884"/>
                      <a:pt x="4298" y="2872"/>
                      <a:pt x="4255" y="2864"/>
                    </a:cubicBezTo>
                    <a:cubicBezTo>
                      <a:pt x="4248" y="2863"/>
                      <a:pt x="4240" y="2863"/>
                      <a:pt x="4231" y="2863"/>
                    </a:cubicBezTo>
                    <a:cubicBezTo>
                      <a:pt x="4161" y="2863"/>
                      <a:pt x="4075" y="2888"/>
                      <a:pt x="4075" y="2907"/>
                    </a:cubicBezTo>
                    <a:cubicBezTo>
                      <a:pt x="4075" y="2910"/>
                      <a:pt x="4073" y="2911"/>
                      <a:pt x="4070" y="2911"/>
                    </a:cubicBezTo>
                    <a:cubicBezTo>
                      <a:pt x="4047" y="2911"/>
                      <a:pt x="3953" y="2854"/>
                      <a:pt x="3909" y="2835"/>
                    </a:cubicBezTo>
                    <a:cubicBezTo>
                      <a:pt x="3859" y="2813"/>
                      <a:pt x="3816" y="2734"/>
                      <a:pt x="3801" y="2727"/>
                    </a:cubicBezTo>
                    <a:cubicBezTo>
                      <a:pt x="3794" y="2720"/>
                      <a:pt x="3816" y="2691"/>
                      <a:pt x="3801" y="2676"/>
                    </a:cubicBezTo>
                    <a:cubicBezTo>
                      <a:pt x="3797" y="2667"/>
                      <a:pt x="3754" y="2661"/>
                      <a:pt x="3713" y="2661"/>
                    </a:cubicBezTo>
                    <a:cubicBezTo>
                      <a:pt x="3688" y="2661"/>
                      <a:pt x="3663" y="2664"/>
                      <a:pt x="3650" y="2669"/>
                    </a:cubicBezTo>
                    <a:cubicBezTo>
                      <a:pt x="3614" y="2684"/>
                      <a:pt x="3440" y="2698"/>
                      <a:pt x="3397" y="2720"/>
                    </a:cubicBezTo>
                    <a:cubicBezTo>
                      <a:pt x="3379" y="2727"/>
                      <a:pt x="3359" y="2730"/>
                      <a:pt x="3339" y="2730"/>
                    </a:cubicBezTo>
                    <a:cubicBezTo>
                      <a:pt x="3318" y="2730"/>
                      <a:pt x="3296" y="2727"/>
                      <a:pt x="3275" y="2720"/>
                    </a:cubicBezTo>
                    <a:cubicBezTo>
                      <a:pt x="3253" y="2720"/>
                      <a:pt x="3210" y="2770"/>
                      <a:pt x="3181" y="2784"/>
                    </a:cubicBezTo>
                    <a:cubicBezTo>
                      <a:pt x="3145" y="2835"/>
                      <a:pt x="3123" y="2900"/>
                      <a:pt x="3116" y="2965"/>
                    </a:cubicBezTo>
                    <a:lnTo>
                      <a:pt x="3087" y="3022"/>
                    </a:lnTo>
                    <a:lnTo>
                      <a:pt x="3065" y="3066"/>
                    </a:lnTo>
                    <a:cubicBezTo>
                      <a:pt x="3008" y="3131"/>
                      <a:pt x="2957" y="3203"/>
                      <a:pt x="2921" y="3282"/>
                    </a:cubicBezTo>
                    <a:cubicBezTo>
                      <a:pt x="2900" y="3390"/>
                      <a:pt x="2892" y="3491"/>
                      <a:pt x="2892" y="3599"/>
                    </a:cubicBezTo>
                    <a:cubicBezTo>
                      <a:pt x="2907" y="3686"/>
                      <a:pt x="2936" y="3780"/>
                      <a:pt x="2972" y="3859"/>
                    </a:cubicBezTo>
                    <a:cubicBezTo>
                      <a:pt x="3015" y="3924"/>
                      <a:pt x="3073" y="3975"/>
                      <a:pt x="3130" y="4018"/>
                    </a:cubicBezTo>
                    <a:cubicBezTo>
                      <a:pt x="3195" y="4032"/>
                      <a:pt x="3260" y="4039"/>
                      <a:pt x="3325" y="4039"/>
                    </a:cubicBezTo>
                    <a:cubicBezTo>
                      <a:pt x="3368" y="4032"/>
                      <a:pt x="3404" y="4003"/>
                      <a:pt x="3419" y="3960"/>
                    </a:cubicBezTo>
                    <a:lnTo>
                      <a:pt x="3477" y="3967"/>
                    </a:lnTo>
                    <a:lnTo>
                      <a:pt x="3498" y="3967"/>
                    </a:lnTo>
                    <a:cubicBezTo>
                      <a:pt x="3498" y="3996"/>
                      <a:pt x="3585" y="4025"/>
                      <a:pt x="3606" y="4032"/>
                    </a:cubicBezTo>
                    <a:cubicBezTo>
                      <a:pt x="3621" y="4036"/>
                      <a:pt x="3635" y="4038"/>
                      <a:pt x="3650" y="4038"/>
                    </a:cubicBezTo>
                    <a:cubicBezTo>
                      <a:pt x="3664" y="4038"/>
                      <a:pt x="3678" y="4036"/>
                      <a:pt x="3693" y="4032"/>
                    </a:cubicBezTo>
                    <a:cubicBezTo>
                      <a:pt x="3707" y="4032"/>
                      <a:pt x="3729" y="4176"/>
                      <a:pt x="3715" y="4213"/>
                    </a:cubicBezTo>
                    <a:cubicBezTo>
                      <a:pt x="3722" y="4292"/>
                      <a:pt x="3736" y="4371"/>
                      <a:pt x="3758" y="4451"/>
                    </a:cubicBezTo>
                    <a:cubicBezTo>
                      <a:pt x="3772" y="4494"/>
                      <a:pt x="3823" y="4616"/>
                      <a:pt x="3823" y="4660"/>
                    </a:cubicBezTo>
                    <a:cubicBezTo>
                      <a:pt x="3816" y="4739"/>
                      <a:pt x="3808" y="4818"/>
                      <a:pt x="3787" y="4898"/>
                    </a:cubicBezTo>
                    <a:cubicBezTo>
                      <a:pt x="3808" y="4984"/>
                      <a:pt x="3830" y="5064"/>
                      <a:pt x="3873" y="5143"/>
                    </a:cubicBezTo>
                    <a:cubicBezTo>
                      <a:pt x="3888" y="5201"/>
                      <a:pt x="3902" y="5258"/>
                      <a:pt x="3902" y="5323"/>
                    </a:cubicBezTo>
                    <a:cubicBezTo>
                      <a:pt x="3902" y="5345"/>
                      <a:pt x="3981" y="5496"/>
                      <a:pt x="3996" y="5554"/>
                    </a:cubicBezTo>
                    <a:cubicBezTo>
                      <a:pt x="4005" y="5590"/>
                      <a:pt x="4088" y="5607"/>
                      <a:pt x="4163" y="5607"/>
                    </a:cubicBezTo>
                    <a:cubicBezTo>
                      <a:pt x="4207" y="5607"/>
                      <a:pt x="4248" y="5601"/>
                      <a:pt x="4270" y="5590"/>
                    </a:cubicBezTo>
                    <a:cubicBezTo>
                      <a:pt x="4328" y="5532"/>
                      <a:pt x="4378" y="5468"/>
                      <a:pt x="4436" y="5410"/>
                    </a:cubicBezTo>
                    <a:cubicBezTo>
                      <a:pt x="4457" y="5359"/>
                      <a:pt x="4479" y="5309"/>
                      <a:pt x="4486" y="5258"/>
                    </a:cubicBezTo>
                    <a:cubicBezTo>
                      <a:pt x="4501" y="5237"/>
                      <a:pt x="4522" y="5215"/>
                      <a:pt x="4551" y="5201"/>
                    </a:cubicBezTo>
                    <a:cubicBezTo>
                      <a:pt x="4566" y="5193"/>
                      <a:pt x="4623" y="4984"/>
                      <a:pt x="4667" y="4934"/>
                    </a:cubicBezTo>
                    <a:cubicBezTo>
                      <a:pt x="4724" y="4818"/>
                      <a:pt x="4753" y="4696"/>
                      <a:pt x="4753" y="4573"/>
                    </a:cubicBezTo>
                    <a:cubicBezTo>
                      <a:pt x="4760" y="4487"/>
                      <a:pt x="4768" y="4393"/>
                      <a:pt x="4796" y="4306"/>
                    </a:cubicBezTo>
                    <a:cubicBezTo>
                      <a:pt x="4818" y="4263"/>
                      <a:pt x="4847" y="4220"/>
                      <a:pt x="4883" y="4191"/>
                    </a:cubicBezTo>
                    <a:cubicBezTo>
                      <a:pt x="4941" y="4112"/>
                      <a:pt x="4991" y="4032"/>
                      <a:pt x="5042" y="3953"/>
                    </a:cubicBezTo>
                    <a:cubicBezTo>
                      <a:pt x="5078" y="3888"/>
                      <a:pt x="5099" y="3816"/>
                      <a:pt x="5107" y="3737"/>
                    </a:cubicBezTo>
                    <a:cubicBezTo>
                      <a:pt x="5101" y="3714"/>
                      <a:pt x="5051" y="3696"/>
                      <a:pt x="5023" y="3696"/>
                    </a:cubicBezTo>
                    <a:cubicBezTo>
                      <a:pt x="5015" y="3696"/>
                      <a:pt x="5009" y="3697"/>
                      <a:pt x="5006" y="3700"/>
                    </a:cubicBezTo>
                    <a:cubicBezTo>
                      <a:pt x="4977" y="3722"/>
                      <a:pt x="4933" y="3729"/>
                      <a:pt x="4897" y="3729"/>
                    </a:cubicBezTo>
                    <a:cubicBezTo>
                      <a:pt x="4876" y="3729"/>
                      <a:pt x="4825" y="3607"/>
                      <a:pt x="4789" y="3578"/>
                    </a:cubicBezTo>
                    <a:cubicBezTo>
                      <a:pt x="4760" y="3556"/>
                      <a:pt x="4731" y="3419"/>
                      <a:pt x="4710" y="3390"/>
                    </a:cubicBezTo>
                    <a:cubicBezTo>
                      <a:pt x="4681" y="3354"/>
                      <a:pt x="4652" y="3311"/>
                      <a:pt x="4623" y="3282"/>
                    </a:cubicBezTo>
                    <a:cubicBezTo>
                      <a:pt x="4602" y="3261"/>
                      <a:pt x="4602" y="3188"/>
                      <a:pt x="4594" y="3167"/>
                    </a:cubicBezTo>
                    <a:cubicBezTo>
                      <a:pt x="4594" y="3164"/>
                      <a:pt x="4596" y="3163"/>
                      <a:pt x="4598" y="3163"/>
                    </a:cubicBezTo>
                    <a:cubicBezTo>
                      <a:pt x="4607" y="3163"/>
                      <a:pt x="4632" y="3186"/>
                      <a:pt x="4638" y="3210"/>
                    </a:cubicBezTo>
                    <a:cubicBezTo>
                      <a:pt x="4667" y="3282"/>
                      <a:pt x="4710" y="3340"/>
                      <a:pt x="4753" y="3405"/>
                    </a:cubicBezTo>
                    <a:cubicBezTo>
                      <a:pt x="4775" y="3441"/>
                      <a:pt x="4847" y="3571"/>
                      <a:pt x="4861" y="3614"/>
                    </a:cubicBezTo>
                    <a:cubicBezTo>
                      <a:pt x="4870" y="3629"/>
                      <a:pt x="4900" y="3634"/>
                      <a:pt x="4936" y="3634"/>
                    </a:cubicBezTo>
                    <a:cubicBezTo>
                      <a:pt x="4989" y="3634"/>
                      <a:pt x="5055" y="3623"/>
                      <a:pt x="5085" y="3614"/>
                    </a:cubicBezTo>
                    <a:cubicBezTo>
                      <a:pt x="5128" y="3592"/>
                      <a:pt x="5164" y="3571"/>
                      <a:pt x="5200" y="3535"/>
                    </a:cubicBezTo>
                    <a:cubicBezTo>
                      <a:pt x="5200" y="3520"/>
                      <a:pt x="5280" y="3484"/>
                      <a:pt x="5301" y="3470"/>
                    </a:cubicBezTo>
                    <a:cubicBezTo>
                      <a:pt x="5323" y="3448"/>
                      <a:pt x="5345" y="3354"/>
                      <a:pt x="5359" y="3340"/>
                    </a:cubicBezTo>
                    <a:cubicBezTo>
                      <a:pt x="5373" y="3325"/>
                      <a:pt x="5345" y="3239"/>
                      <a:pt x="5330" y="3210"/>
                    </a:cubicBezTo>
                    <a:cubicBezTo>
                      <a:pt x="5301" y="3188"/>
                      <a:pt x="5258" y="3174"/>
                      <a:pt x="5215" y="3174"/>
                    </a:cubicBezTo>
                    <a:cubicBezTo>
                      <a:pt x="5213" y="3175"/>
                      <a:pt x="5212" y="3176"/>
                      <a:pt x="5210" y="3176"/>
                    </a:cubicBezTo>
                    <a:cubicBezTo>
                      <a:pt x="5194" y="3176"/>
                      <a:pt x="5164" y="3114"/>
                      <a:pt x="5157" y="3095"/>
                    </a:cubicBezTo>
                    <a:cubicBezTo>
                      <a:pt x="5143" y="3066"/>
                      <a:pt x="5085" y="3037"/>
                      <a:pt x="5078" y="3015"/>
                    </a:cubicBezTo>
                    <a:cubicBezTo>
                      <a:pt x="5070" y="3001"/>
                      <a:pt x="5092" y="2972"/>
                      <a:pt x="5099" y="2965"/>
                    </a:cubicBezTo>
                    <a:cubicBezTo>
                      <a:pt x="5157" y="2994"/>
                      <a:pt x="5208" y="3030"/>
                      <a:pt x="5251" y="3080"/>
                    </a:cubicBezTo>
                    <a:cubicBezTo>
                      <a:pt x="5287" y="3116"/>
                      <a:pt x="5308" y="3160"/>
                      <a:pt x="5330" y="3203"/>
                    </a:cubicBezTo>
                    <a:cubicBezTo>
                      <a:pt x="5348" y="3210"/>
                      <a:pt x="5368" y="3214"/>
                      <a:pt x="5388" y="3214"/>
                    </a:cubicBezTo>
                    <a:cubicBezTo>
                      <a:pt x="5408" y="3214"/>
                      <a:pt x="5427" y="3210"/>
                      <a:pt x="5446" y="3203"/>
                    </a:cubicBezTo>
                    <a:cubicBezTo>
                      <a:pt x="5452" y="3196"/>
                      <a:pt x="5460" y="3193"/>
                      <a:pt x="5468" y="3193"/>
                    </a:cubicBezTo>
                    <a:cubicBezTo>
                      <a:pt x="5478" y="3193"/>
                      <a:pt x="5488" y="3198"/>
                      <a:pt x="5496" y="3210"/>
                    </a:cubicBezTo>
                    <a:lnTo>
                      <a:pt x="5525" y="3203"/>
                    </a:lnTo>
                    <a:lnTo>
                      <a:pt x="5619" y="3188"/>
                    </a:lnTo>
                    <a:cubicBezTo>
                      <a:pt x="5647" y="3217"/>
                      <a:pt x="5669" y="3253"/>
                      <a:pt x="5676" y="3289"/>
                    </a:cubicBezTo>
                    <a:cubicBezTo>
                      <a:pt x="5684" y="3318"/>
                      <a:pt x="5698" y="3340"/>
                      <a:pt x="5727" y="3347"/>
                    </a:cubicBezTo>
                    <a:cubicBezTo>
                      <a:pt x="5741" y="3347"/>
                      <a:pt x="5756" y="3412"/>
                      <a:pt x="5763" y="3434"/>
                    </a:cubicBezTo>
                    <a:cubicBezTo>
                      <a:pt x="5763" y="3448"/>
                      <a:pt x="5821" y="3542"/>
                      <a:pt x="5835" y="3578"/>
                    </a:cubicBezTo>
                    <a:cubicBezTo>
                      <a:pt x="5849" y="3628"/>
                      <a:pt x="5878" y="3679"/>
                      <a:pt x="5907" y="3722"/>
                    </a:cubicBezTo>
                    <a:cubicBezTo>
                      <a:pt x="5914" y="3751"/>
                      <a:pt x="5922" y="3787"/>
                      <a:pt x="5922" y="3816"/>
                    </a:cubicBezTo>
                    <a:cubicBezTo>
                      <a:pt x="5929" y="3845"/>
                      <a:pt x="5958" y="3859"/>
                      <a:pt x="5979" y="3866"/>
                    </a:cubicBezTo>
                    <a:cubicBezTo>
                      <a:pt x="6001" y="3866"/>
                      <a:pt x="6051" y="3722"/>
                      <a:pt x="6059" y="3672"/>
                    </a:cubicBezTo>
                    <a:cubicBezTo>
                      <a:pt x="6066" y="3636"/>
                      <a:pt x="6087" y="3607"/>
                      <a:pt x="6116" y="3585"/>
                    </a:cubicBezTo>
                    <a:cubicBezTo>
                      <a:pt x="6123" y="3585"/>
                      <a:pt x="6131" y="3556"/>
                      <a:pt x="6131" y="3542"/>
                    </a:cubicBezTo>
                    <a:cubicBezTo>
                      <a:pt x="6131" y="3535"/>
                      <a:pt x="6188" y="3535"/>
                      <a:pt x="6196" y="3520"/>
                    </a:cubicBezTo>
                    <a:cubicBezTo>
                      <a:pt x="6196" y="3506"/>
                      <a:pt x="6217" y="3412"/>
                      <a:pt x="6232" y="3398"/>
                    </a:cubicBezTo>
                    <a:cubicBezTo>
                      <a:pt x="6268" y="3376"/>
                      <a:pt x="6311" y="3347"/>
                      <a:pt x="6347" y="3333"/>
                    </a:cubicBezTo>
                    <a:cubicBezTo>
                      <a:pt x="6350" y="3331"/>
                      <a:pt x="6354" y="3330"/>
                      <a:pt x="6358" y="3330"/>
                    </a:cubicBezTo>
                    <a:cubicBezTo>
                      <a:pt x="6389" y="3330"/>
                      <a:pt x="6442" y="3379"/>
                      <a:pt x="6455" y="3405"/>
                    </a:cubicBezTo>
                    <a:cubicBezTo>
                      <a:pt x="6470" y="3434"/>
                      <a:pt x="6477" y="3470"/>
                      <a:pt x="6477" y="3506"/>
                    </a:cubicBezTo>
                    <a:cubicBezTo>
                      <a:pt x="6470" y="3513"/>
                      <a:pt x="6506" y="3571"/>
                      <a:pt x="6542" y="3571"/>
                    </a:cubicBezTo>
                    <a:cubicBezTo>
                      <a:pt x="6578" y="3571"/>
                      <a:pt x="6585" y="3614"/>
                      <a:pt x="6585" y="3628"/>
                    </a:cubicBezTo>
                    <a:cubicBezTo>
                      <a:pt x="6592" y="3643"/>
                      <a:pt x="6636" y="3686"/>
                      <a:pt x="6643" y="3708"/>
                    </a:cubicBezTo>
                    <a:cubicBezTo>
                      <a:pt x="6650" y="3737"/>
                      <a:pt x="6650" y="3773"/>
                      <a:pt x="6643" y="3801"/>
                    </a:cubicBezTo>
                    <a:cubicBezTo>
                      <a:pt x="6636" y="3838"/>
                      <a:pt x="6636" y="3874"/>
                      <a:pt x="6643" y="3902"/>
                    </a:cubicBezTo>
                    <a:cubicBezTo>
                      <a:pt x="6686" y="3967"/>
                      <a:pt x="6737" y="4018"/>
                      <a:pt x="6794" y="4061"/>
                    </a:cubicBezTo>
                    <a:cubicBezTo>
                      <a:pt x="6800" y="4066"/>
                      <a:pt x="6805" y="4069"/>
                      <a:pt x="6809" y="4069"/>
                    </a:cubicBezTo>
                    <a:cubicBezTo>
                      <a:pt x="6836" y="4069"/>
                      <a:pt x="6849" y="3992"/>
                      <a:pt x="6830" y="3967"/>
                    </a:cubicBezTo>
                    <a:cubicBezTo>
                      <a:pt x="6809" y="3938"/>
                      <a:pt x="6744" y="3866"/>
                      <a:pt x="6729" y="3845"/>
                    </a:cubicBezTo>
                    <a:cubicBezTo>
                      <a:pt x="6708" y="3809"/>
                      <a:pt x="6708" y="3758"/>
                      <a:pt x="6715" y="3715"/>
                    </a:cubicBezTo>
                    <a:cubicBezTo>
                      <a:pt x="6716" y="3710"/>
                      <a:pt x="6720" y="3708"/>
                      <a:pt x="6725" y="3708"/>
                    </a:cubicBezTo>
                    <a:cubicBezTo>
                      <a:pt x="6743" y="3708"/>
                      <a:pt x="6777" y="3733"/>
                      <a:pt x="6794" y="3744"/>
                    </a:cubicBezTo>
                    <a:cubicBezTo>
                      <a:pt x="6816" y="3765"/>
                      <a:pt x="6838" y="3787"/>
                      <a:pt x="6852" y="3816"/>
                    </a:cubicBezTo>
                    <a:cubicBezTo>
                      <a:pt x="6852" y="3817"/>
                      <a:pt x="6853" y="3818"/>
                      <a:pt x="6854" y="3818"/>
                    </a:cubicBezTo>
                    <a:cubicBezTo>
                      <a:pt x="6873" y="3818"/>
                      <a:pt x="6990" y="3744"/>
                      <a:pt x="6996" y="3664"/>
                    </a:cubicBezTo>
                    <a:cubicBezTo>
                      <a:pt x="7003" y="3592"/>
                      <a:pt x="7025" y="3527"/>
                      <a:pt x="7047" y="3462"/>
                    </a:cubicBezTo>
                    <a:cubicBezTo>
                      <a:pt x="7054" y="3441"/>
                      <a:pt x="7039" y="3405"/>
                      <a:pt x="7025" y="3405"/>
                    </a:cubicBezTo>
                    <a:cubicBezTo>
                      <a:pt x="7011" y="3405"/>
                      <a:pt x="7047" y="3340"/>
                      <a:pt x="7083" y="3340"/>
                    </a:cubicBezTo>
                    <a:cubicBezTo>
                      <a:pt x="7084" y="3340"/>
                      <a:pt x="7086" y="3340"/>
                      <a:pt x="7087" y="3340"/>
                    </a:cubicBezTo>
                    <a:cubicBezTo>
                      <a:pt x="7132" y="3340"/>
                      <a:pt x="7220" y="3237"/>
                      <a:pt x="7241" y="3196"/>
                    </a:cubicBezTo>
                    <a:cubicBezTo>
                      <a:pt x="7256" y="3167"/>
                      <a:pt x="7285" y="3138"/>
                      <a:pt x="7314" y="3116"/>
                    </a:cubicBezTo>
                    <a:cubicBezTo>
                      <a:pt x="7335" y="3073"/>
                      <a:pt x="7342" y="3022"/>
                      <a:pt x="7357" y="2972"/>
                    </a:cubicBezTo>
                    <a:cubicBezTo>
                      <a:pt x="7350" y="2929"/>
                      <a:pt x="7342" y="2885"/>
                      <a:pt x="7328" y="2849"/>
                    </a:cubicBezTo>
                    <a:cubicBezTo>
                      <a:pt x="7314" y="2813"/>
                      <a:pt x="7299" y="2784"/>
                      <a:pt x="7285" y="2763"/>
                    </a:cubicBezTo>
                    <a:cubicBezTo>
                      <a:pt x="7270" y="2734"/>
                      <a:pt x="7270" y="2705"/>
                      <a:pt x="7270" y="2676"/>
                    </a:cubicBezTo>
                    <a:cubicBezTo>
                      <a:pt x="7277" y="2669"/>
                      <a:pt x="7314" y="2655"/>
                      <a:pt x="7314" y="2647"/>
                    </a:cubicBezTo>
                    <a:cubicBezTo>
                      <a:pt x="7321" y="2640"/>
                      <a:pt x="7357" y="2597"/>
                      <a:pt x="7357" y="2575"/>
                    </a:cubicBezTo>
                    <a:cubicBezTo>
                      <a:pt x="7357" y="2571"/>
                      <a:pt x="7358" y="2569"/>
                      <a:pt x="7359" y="2569"/>
                    </a:cubicBezTo>
                    <a:cubicBezTo>
                      <a:pt x="7365" y="2569"/>
                      <a:pt x="7383" y="2601"/>
                      <a:pt x="7400" y="2619"/>
                    </a:cubicBezTo>
                    <a:cubicBezTo>
                      <a:pt x="7422" y="2633"/>
                      <a:pt x="7436" y="2734"/>
                      <a:pt x="7465" y="2741"/>
                    </a:cubicBezTo>
                    <a:cubicBezTo>
                      <a:pt x="7466" y="2742"/>
                      <a:pt x="7468" y="2742"/>
                      <a:pt x="7469" y="2742"/>
                    </a:cubicBezTo>
                    <a:cubicBezTo>
                      <a:pt x="7497" y="2742"/>
                      <a:pt x="7580" y="2629"/>
                      <a:pt x="7566" y="2561"/>
                    </a:cubicBezTo>
                    <a:cubicBezTo>
                      <a:pt x="7559" y="2496"/>
                      <a:pt x="7573" y="2431"/>
                      <a:pt x="7616" y="2381"/>
                    </a:cubicBezTo>
                    <a:cubicBezTo>
                      <a:pt x="7653" y="2352"/>
                      <a:pt x="7681" y="2316"/>
                      <a:pt x="7703" y="2272"/>
                    </a:cubicBezTo>
                    <a:cubicBezTo>
                      <a:pt x="7501" y="1688"/>
                      <a:pt x="7169" y="1162"/>
                      <a:pt x="6722" y="729"/>
                    </a:cubicBezTo>
                    <a:lnTo>
                      <a:pt x="6708" y="729"/>
                    </a:lnTo>
                    <a:lnTo>
                      <a:pt x="6679" y="722"/>
                    </a:lnTo>
                    <a:cubicBezTo>
                      <a:pt x="6621" y="707"/>
                      <a:pt x="6585" y="650"/>
                      <a:pt x="6592" y="628"/>
                    </a:cubicBezTo>
                    <a:cubicBezTo>
                      <a:pt x="6600" y="621"/>
                      <a:pt x="6600" y="614"/>
                      <a:pt x="6592" y="606"/>
                    </a:cubicBezTo>
                    <a:cubicBezTo>
                      <a:pt x="6563" y="577"/>
                      <a:pt x="6527" y="549"/>
                      <a:pt x="6499" y="520"/>
                    </a:cubicBezTo>
                    <a:lnTo>
                      <a:pt x="6434" y="520"/>
                    </a:lnTo>
                    <a:cubicBezTo>
                      <a:pt x="6390" y="513"/>
                      <a:pt x="6347" y="498"/>
                      <a:pt x="6311" y="477"/>
                    </a:cubicBezTo>
                    <a:cubicBezTo>
                      <a:pt x="6309" y="476"/>
                      <a:pt x="6307" y="475"/>
                      <a:pt x="6304" y="475"/>
                    </a:cubicBezTo>
                    <a:close/>
                    <a:moveTo>
                      <a:pt x="7761" y="4631"/>
                    </a:moveTo>
                    <a:cubicBezTo>
                      <a:pt x="7703" y="4631"/>
                      <a:pt x="7638" y="4660"/>
                      <a:pt x="7638" y="4681"/>
                    </a:cubicBezTo>
                    <a:cubicBezTo>
                      <a:pt x="7638" y="4696"/>
                      <a:pt x="7566" y="4732"/>
                      <a:pt x="7537" y="4739"/>
                    </a:cubicBezTo>
                    <a:cubicBezTo>
                      <a:pt x="7508" y="4768"/>
                      <a:pt x="7479" y="4804"/>
                      <a:pt x="7458" y="4847"/>
                    </a:cubicBezTo>
                    <a:cubicBezTo>
                      <a:pt x="7451" y="4869"/>
                      <a:pt x="7393" y="4862"/>
                      <a:pt x="7371" y="4876"/>
                    </a:cubicBezTo>
                    <a:cubicBezTo>
                      <a:pt x="7350" y="4883"/>
                      <a:pt x="7306" y="4919"/>
                      <a:pt x="7306" y="4941"/>
                    </a:cubicBezTo>
                    <a:cubicBezTo>
                      <a:pt x="7306" y="4951"/>
                      <a:pt x="7303" y="4956"/>
                      <a:pt x="7298" y="4956"/>
                    </a:cubicBezTo>
                    <a:cubicBezTo>
                      <a:pt x="7293" y="4956"/>
                      <a:pt x="7285" y="4949"/>
                      <a:pt x="7277" y="4934"/>
                    </a:cubicBezTo>
                    <a:lnTo>
                      <a:pt x="7249" y="4963"/>
                    </a:lnTo>
                    <a:lnTo>
                      <a:pt x="7213" y="5006"/>
                    </a:lnTo>
                    <a:cubicBezTo>
                      <a:pt x="7191" y="5056"/>
                      <a:pt x="7155" y="5107"/>
                      <a:pt x="7104" y="5150"/>
                    </a:cubicBezTo>
                    <a:cubicBezTo>
                      <a:pt x="7083" y="5150"/>
                      <a:pt x="7083" y="5258"/>
                      <a:pt x="7083" y="5302"/>
                    </a:cubicBezTo>
                    <a:cubicBezTo>
                      <a:pt x="7083" y="5345"/>
                      <a:pt x="7090" y="5388"/>
                      <a:pt x="7119" y="5424"/>
                    </a:cubicBezTo>
                    <a:lnTo>
                      <a:pt x="7119" y="5460"/>
                    </a:lnTo>
                    <a:lnTo>
                      <a:pt x="7126" y="5525"/>
                    </a:lnTo>
                    <a:cubicBezTo>
                      <a:pt x="7119" y="5568"/>
                      <a:pt x="7133" y="5605"/>
                      <a:pt x="7169" y="5633"/>
                    </a:cubicBezTo>
                    <a:cubicBezTo>
                      <a:pt x="7213" y="5633"/>
                      <a:pt x="7263" y="5626"/>
                      <a:pt x="7314" y="5605"/>
                    </a:cubicBezTo>
                    <a:cubicBezTo>
                      <a:pt x="7328" y="5605"/>
                      <a:pt x="7350" y="5597"/>
                      <a:pt x="7364" y="5583"/>
                    </a:cubicBezTo>
                    <a:cubicBezTo>
                      <a:pt x="7544" y="5287"/>
                      <a:pt x="7689" y="4970"/>
                      <a:pt x="7782" y="4638"/>
                    </a:cubicBezTo>
                    <a:lnTo>
                      <a:pt x="7761" y="4631"/>
                    </a:lnTo>
                    <a:close/>
                    <a:moveTo>
                      <a:pt x="1953" y="6300"/>
                    </a:moveTo>
                    <a:cubicBezTo>
                      <a:pt x="1938" y="6300"/>
                      <a:pt x="1922" y="6314"/>
                      <a:pt x="1926" y="6340"/>
                    </a:cubicBezTo>
                    <a:lnTo>
                      <a:pt x="1976" y="6340"/>
                    </a:lnTo>
                    <a:cubicBezTo>
                      <a:pt x="1980" y="6312"/>
                      <a:pt x="1966" y="6300"/>
                      <a:pt x="1953" y="6300"/>
                    </a:cubicBezTo>
                    <a:close/>
                    <a:moveTo>
                      <a:pt x="1281" y="692"/>
                    </a:moveTo>
                    <a:cubicBezTo>
                      <a:pt x="1257" y="692"/>
                      <a:pt x="1183" y="782"/>
                      <a:pt x="1183" y="837"/>
                    </a:cubicBezTo>
                    <a:cubicBezTo>
                      <a:pt x="1176" y="888"/>
                      <a:pt x="1197" y="938"/>
                      <a:pt x="1226" y="974"/>
                    </a:cubicBezTo>
                    <a:cubicBezTo>
                      <a:pt x="1241" y="974"/>
                      <a:pt x="1226" y="1032"/>
                      <a:pt x="1212" y="1046"/>
                    </a:cubicBezTo>
                    <a:cubicBezTo>
                      <a:pt x="1208" y="1049"/>
                      <a:pt x="1203" y="1050"/>
                      <a:pt x="1199" y="1050"/>
                    </a:cubicBezTo>
                    <a:cubicBezTo>
                      <a:pt x="1181" y="1050"/>
                      <a:pt x="1163" y="1029"/>
                      <a:pt x="1169" y="1017"/>
                    </a:cubicBezTo>
                    <a:cubicBezTo>
                      <a:pt x="1183" y="1003"/>
                      <a:pt x="1133" y="931"/>
                      <a:pt x="1118" y="909"/>
                    </a:cubicBezTo>
                    <a:cubicBezTo>
                      <a:pt x="1089" y="880"/>
                      <a:pt x="1060" y="866"/>
                      <a:pt x="1024" y="859"/>
                    </a:cubicBezTo>
                    <a:cubicBezTo>
                      <a:pt x="1010" y="873"/>
                      <a:pt x="988" y="895"/>
                      <a:pt x="974" y="916"/>
                    </a:cubicBezTo>
                    <a:cubicBezTo>
                      <a:pt x="981" y="938"/>
                      <a:pt x="988" y="967"/>
                      <a:pt x="981" y="996"/>
                    </a:cubicBezTo>
                    <a:cubicBezTo>
                      <a:pt x="972" y="1018"/>
                      <a:pt x="957" y="1030"/>
                      <a:pt x="946" y="1030"/>
                    </a:cubicBezTo>
                    <a:cubicBezTo>
                      <a:pt x="939" y="1030"/>
                      <a:pt x="933" y="1026"/>
                      <a:pt x="931" y="1017"/>
                    </a:cubicBezTo>
                    <a:cubicBezTo>
                      <a:pt x="931" y="1003"/>
                      <a:pt x="916" y="1003"/>
                      <a:pt x="894" y="1003"/>
                    </a:cubicBezTo>
                    <a:cubicBezTo>
                      <a:pt x="404" y="1594"/>
                      <a:pt x="94" y="2316"/>
                      <a:pt x="0" y="3080"/>
                    </a:cubicBezTo>
                    <a:cubicBezTo>
                      <a:pt x="22" y="3095"/>
                      <a:pt x="36" y="3123"/>
                      <a:pt x="51" y="3145"/>
                    </a:cubicBezTo>
                    <a:cubicBezTo>
                      <a:pt x="58" y="3181"/>
                      <a:pt x="123" y="3203"/>
                      <a:pt x="130" y="3210"/>
                    </a:cubicBezTo>
                    <a:cubicBezTo>
                      <a:pt x="131" y="3210"/>
                      <a:pt x="131" y="3211"/>
                      <a:pt x="132" y="3211"/>
                    </a:cubicBezTo>
                    <a:cubicBezTo>
                      <a:pt x="144" y="3211"/>
                      <a:pt x="144" y="3144"/>
                      <a:pt x="137" y="3123"/>
                    </a:cubicBezTo>
                    <a:cubicBezTo>
                      <a:pt x="132" y="3104"/>
                      <a:pt x="140" y="3095"/>
                      <a:pt x="146" y="3095"/>
                    </a:cubicBezTo>
                    <a:cubicBezTo>
                      <a:pt x="149" y="3095"/>
                      <a:pt x="152" y="3097"/>
                      <a:pt x="152" y="3102"/>
                    </a:cubicBezTo>
                    <a:cubicBezTo>
                      <a:pt x="173" y="3138"/>
                      <a:pt x="202" y="3174"/>
                      <a:pt x="231" y="3203"/>
                    </a:cubicBezTo>
                    <a:cubicBezTo>
                      <a:pt x="245" y="3232"/>
                      <a:pt x="267" y="3383"/>
                      <a:pt x="289" y="3412"/>
                    </a:cubicBezTo>
                    <a:cubicBezTo>
                      <a:pt x="361" y="3470"/>
                      <a:pt x="447" y="3506"/>
                      <a:pt x="534" y="3527"/>
                    </a:cubicBezTo>
                    <a:cubicBezTo>
                      <a:pt x="592" y="3542"/>
                      <a:pt x="635" y="3571"/>
                      <a:pt x="671" y="3614"/>
                    </a:cubicBezTo>
                    <a:cubicBezTo>
                      <a:pt x="685" y="3636"/>
                      <a:pt x="757" y="3643"/>
                      <a:pt x="779" y="3650"/>
                    </a:cubicBezTo>
                    <a:cubicBezTo>
                      <a:pt x="794" y="3657"/>
                      <a:pt x="830" y="3708"/>
                      <a:pt x="844" y="3722"/>
                    </a:cubicBezTo>
                    <a:cubicBezTo>
                      <a:pt x="858" y="3729"/>
                      <a:pt x="873" y="3751"/>
                      <a:pt x="873" y="3765"/>
                    </a:cubicBezTo>
                    <a:cubicBezTo>
                      <a:pt x="873" y="3780"/>
                      <a:pt x="974" y="3816"/>
                      <a:pt x="995" y="3838"/>
                    </a:cubicBezTo>
                    <a:cubicBezTo>
                      <a:pt x="1008" y="3850"/>
                      <a:pt x="1023" y="3858"/>
                      <a:pt x="1038" y="3858"/>
                    </a:cubicBezTo>
                    <a:cubicBezTo>
                      <a:pt x="1048" y="3858"/>
                      <a:pt x="1059" y="3854"/>
                      <a:pt x="1068" y="3845"/>
                    </a:cubicBezTo>
                    <a:cubicBezTo>
                      <a:pt x="1068" y="3844"/>
                      <a:pt x="1068" y="3844"/>
                      <a:pt x="1069" y="3844"/>
                    </a:cubicBezTo>
                    <a:cubicBezTo>
                      <a:pt x="1077" y="3844"/>
                      <a:pt x="1097" y="3904"/>
                      <a:pt x="1104" y="3924"/>
                    </a:cubicBezTo>
                    <a:cubicBezTo>
                      <a:pt x="1118" y="3953"/>
                      <a:pt x="1118" y="3982"/>
                      <a:pt x="1111" y="4003"/>
                    </a:cubicBezTo>
                    <a:cubicBezTo>
                      <a:pt x="1096" y="4054"/>
                      <a:pt x="1089" y="4090"/>
                      <a:pt x="1075" y="4133"/>
                    </a:cubicBezTo>
                    <a:cubicBezTo>
                      <a:pt x="1046" y="4198"/>
                      <a:pt x="1032" y="4263"/>
                      <a:pt x="1024" y="4328"/>
                    </a:cubicBezTo>
                    <a:cubicBezTo>
                      <a:pt x="1046" y="4364"/>
                      <a:pt x="1068" y="4400"/>
                      <a:pt x="1104" y="4422"/>
                    </a:cubicBezTo>
                    <a:cubicBezTo>
                      <a:pt x="1118" y="4429"/>
                      <a:pt x="1118" y="4458"/>
                      <a:pt x="1104" y="4465"/>
                    </a:cubicBezTo>
                    <a:cubicBezTo>
                      <a:pt x="1082" y="4465"/>
                      <a:pt x="1089" y="4609"/>
                      <a:pt x="1133" y="4624"/>
                    </a:cubicBezTo>
                    <a:cubicBezTo>
                      <a:pt x="1169" y="4653"/>
                      <a:pt x="1190" y="4689"/>
                      <a:pt x="1190" y="4739"/>
                    </a:cubicBezTo>
                    <a:cubicBezTo>
                      <a:pt x="1183" y="4746"/>
                      <a:pt x="1255" y="4818"/>
                      <a:pt x="1284" y="4847"/>
                    </a:cubicBezTo>
                    <a:cubicBezTo>
                      <a:pt x="1320" y="4898"/>
                      <a:pt x="1356" y="4963"/>
                      <a:pt x="1378" y="5028"/>
                    </a:cubicBezTo>
                    <a:cubicBezTo>
                      <a:pt x="1385" y="5064"/>
                      <a:pt x="1385" y="5107"/>
                      <a:pt x="1378" y="5143"/>
                    </a:cubicBezTo>
                    <a:cubicBezTo>
                      <a:pt x="1378" y="5157"/>
                      <a:pt x="1392" y="5193"/>
                      <a:pt x="1399" y="5208"/>
                    </a:cubicBezTo>
                    <a:cubicBezTo>
                      <a:pt x="1385" y="5266"/>
                      <a:pt x="1378" y="5323"/>
                      <a:pt x="1385" y="5388"/>
                    </a:cubicBezTo>
                    <a:cubicBezTo>
                      <a:pt x="1392" y="5431"/>
                      <a:pt x="1327" y="5583"/>
                      <a:pt x="1327" y="5655"/>
                    </a:cubicBezTo>
                    <a:cubicBezTo>
                      <a:pt x="1327" y="5731"/>
                      <a:pt x="1361" y="5821"/>
                      <a:pt x="1376" y="5821"/>
                    </a:cubicBezTo>
                    <a:cubicBezTo>
                      <a:pt x="1377" y="5821"/>
                      <a:pt x="1377" y="5821"/>
                      <a:pt x="1378" y="5821"/>
                    </a:cubicBezTo>
                    <a:cubicBezTo>
                      <a:pt x="1378" y="5821"/>
                      <a:pt x="1378" y="5820"/>
                      <a:pt x="1379" y="5820"/>
                    </a:cubicBezTo>
                    <a:cubicBezTo>
                      <a:pt x="1386" y="5820"/>
                      <a:pt x="1391" y="5886"/>
                      <a:pt x="1378" y="5893"/>
                    </a:cubicBezTo>
                    <a:cubicBezTo>
                      <a:pt x="1356" y="5900"/>
                      <a:pt x="1327" y="5958"/>
                      <a:pt x="1342" y="5965"/>
                    </a:cubicBezTo>
                    <a:cubicBezTo>
                      <a:pt x="1349" y="5965"/>
                      <a:pt x="1342" y="6023"/>
                      <a:pt x="1342" y="6045"/>
                    </a:cubicBezTo>
                    <a:cubicBezTo>
                      <a:pt x="1342" y="6066"/>
                      <a:pt x="1363" y="6218"/>
                      <a:pt x="1363" y="6261"/>
                    </a:cubicBezTo>
                    <a:cubicBezTo>
                      <a:pt x="1385" y="6311"/>
                      <a:pt x="1407" y="6369"/>
                      <a:pt x="1435" y="6420"/>
                    </a:cubicBezTo>
                    <a:cubicBezTo>
                      <a:pt x="1450" y="6448"/>
                      <a:pt x="1457" y="6506"/>
                      <a:pt x="1464" y="6521"/>
                    </a:cubicBezTo>
                    <a:cubicBezTo>
                      <a:pt x="1464" y="6528"/>
                      <a:pt x="1471" y="6528"/>
                      <a:pt x="1471" y="6535"/>
                    </a:cubicBezTo>
                    <a:cubicBezTo>
                      <a:pt x="1493" y="6542"/>
                      <a:pt x="1515" y="6549"/>
                      <a:pt x="1529" y="6564"/>
                    </a:cubicBezTo>
                    <a:cubicBezTo>
                      <a:pt x="1551" y="6567"/>
                      <a:pt x="1572" y="6569"/>
                      <a:pt x="1594" y="6569"/>
                    </a:cubicBezTo>
                    <a:cubicBezTo>
                      <a:pt x="1616" y="6569"/>
                      <a:pt x="1637" y="6567"/>
                      <a:pt x="1659" y="6564"/>
                    </a:cubicBezTo>
                    <a:cubicBezTo>
                      <a:pt x="1681" y="6557"/>
                      <a:pt x="1659" y="6528"/>
                      <a:pt x="1645" y="6521"/>
                    </a:cubicBezTo>
                    <a:cubicBezTo>
                      <a:pt x="1637" y="6506"/>
                      <a:pt x="1623" y="6434"/>
                      <a:pt x="1609" y="6427"/>
                    </a:cubicBezTo>
                    <a:cubicBezTo>
                      <a:pt x="1594" y="6391"/>
                      <a:pt x="1587" y="6355"/>
                      <a:pt x="1601" y="6319"/>
                    </a:cubicBezTo>
                    <a:cubicBezTo>
                      <a:pt x="1616" y="6297"/>
                      <a:pt x="1666" y="6268"/>
                      <a:pt x="1666" y="6254"/>
                    </a:cubicBezTo>
                    <a:cubicBezTo>
                      <a:pt x="1673" y="6232"/>
                      <a:pt x="1673" y="6160"/>
                      <a:pt x="1659" y="6153"/>
                    </a:cubicBezTo>
                    <a:cubicBezTo>
                      <a:pt x="1652" y="6138"/>
                      <a:pt x="1659" y="6052"/>
                      <a:pt x="1659" y="6001"/>
                    </a:cubicBezTo>
                    <a:cubicBezTo>
                      <a:pt x="1652" y="5958"/>
                      <a:pt x="1731" y="5915"/>
                      <a:pt x="1738" y="5886"/>
                    </a:cubicBezTo>
                    <a:cubicBezTo>
                      <a:pt x="1746" y="5850"/>
                      <a:pt x="1839" y="5807"/>
                      <a:pt x="1861" y="5792"/>
                    </a:cubicBezTo>
                    <a:cubicBezTo>
                      <a:pt x="1890" y="5749"/>
                      <a:pt x="1897" y="5698"/>
                      <a:pt x="1890" y="5648"/>
                    </a:cubicBezTo>
                    <a:cubicBezTo>
                      <a:pt x="1883" y="5626"/>
                      <a:pt x="1926" y="5612"/>
                      <a:pt x="1948" y="5612"/>
                    </a:cubicBezTo>
                    <a:cubicBezTo>
                      <a:pt x="1962" y="5605"/>
                      <a:pt x="1984" y="5605"/>
                      <a:pt x="1998" y="5597"/>
                    </a:cubicBezTo>
                    <a:cubicBezTo>
                      <a:pt x="2005" y="5597"/>
                      <a:pt x="2034" y="5554"/>
                      <a:pt x="2041" y="5540"/>
                    </a:cubicBezTo>
                    <a:cubicBezTo>
                      <a:pt x="2056" y="5532"/>
                      <a:pt x="2085" y="5424"/>
                      <a:pt x="2106" y="5403"/>
                    </a:cubicBezTo>
                    <a:cubicBezTo>
                      <a:pt x="2128" y="5374"/>
                      <a:pt x="2149" y="5338"/>
                      <a:pt x="2149" y="5302"/>
                    </a:cubicBezTo>
                    <a:cubicBezTo>
                      <a:pt x="2164" y="5273"/>
                      <a:pt x="2178" y="5237"/>
                      <a:pt x="2200" y="5215"/>
                    </a:cubicBezTo>
                    <a:cubicBezTo>
                      <a:pt x="2236" y="5186"/>
                      <a:pt x="2272" y="5165"/>
                      <a:pt x="2315" y="5150"/>
                    </a:cubicBezTo>
                    <a:cubicBezTo>
                      <a:pt x="2344" y="5085"/>
                      <a:pt x="2359" y="5013"/>
                      <a:pt x="2366" y="4948"/>
                    </a:cubicBezTo>
                    <a:cubicBezTo>
                      <a:pt x="2366" y="4898"/>
                      <a:pt x="2395" y="4826"/>
                      <a:pt x="2395" y="4811"/>
                    </a:cubicBezTo>
                    <a:cubicBezTo>
                      <a:pt x="2402" y="4797"/>
                      <a:pt x="2431" y="4775"/>
                      <a:pt x="2431" y="4775"/>
                    </a:cubicBezTo>
                    <a:cubicBezTo>
                      <a:pt x="2438" y="4768"/>
                      <a:pt x="2460" y="4703"/>
                      <a:pt x="2474" y="4681"/>
                    </a:cubicBezTo>
                    <a:cubicBezTo>
                      <a:pt x="2496" y="4653"/>
                      <a:pt x="2517" y="4624"/>
                      <a:pt x="2539" y="4595"/>
                    </a:cubicBezTo>
                    <a:cubicBezTo>
                      <a:pt x="2539" y="4566"/>
                      <a:pt x="2546" y="4537"/>
                      <a:pt x="2553" y="4515"/>
                    </a:cubicBezTo>
                    <a:lnTo>
                      <a:pt x="2553" y="4422"/>
                    </a:lnTo>
                    <a:cubicBezTo>
                      <a:pt x="2540" y="4381"/>
                      <a:pt x="2495" y="4334"/>
                      <a:pt x="2483" y="4334"/>
                    </a:cubicBezTo>
                    <a:cubicBezTo>
                      <a:pt x="2482" y="4334"/>
                      <a:pt x="2482" y="4335"/>
                      <a:pt x="2481" y="4335"/>
                    </a:cubicBezTo>
                    <a:cubicBezTo>
                      <a:pt x="2480" y="4336"/>
                      <a:pt x="2479" y="4336"/>
                      <a:pt x="2478" y="4336"/>
                    </a:cubicBezTo>
                    <a:cubicBezTo>
                      <a:pt x="2459" y="4336"/>
                      <a:pt x="2407" y="4291"/>
                      <a:pt x="2380" y="4285"/>
                    </a:cubicBezTo>
                    <a:cubicBezTo>
                      <a:pt x="2344" y="4270"/>
                      <a:pt x="2308" y="4270"/>
                      <a:pt x="2265" y="4263"/>
                    </a:cubicBezTo>
                    <a:cubicBezTo>
                      <a:pt x="2250" y="4263"/>
                      <a:pt x="2186" y="4213"/>
                      <a:pt x="2157" y="4205"/>
                    </a:cubicBezTo>
                    <a:cubicBezTo>
                      <a:pt x="2135" y="4198"/>
                      <a:pt x="2063" y="4184"/>
                      <a:pt x="2048" y="4176"/>
                    </a:cubicBezTo>
                    <a:cubicBezTo>
                      <a:pt x="2034" y="4169"/>
                      <a:pt x="2020" y="4061"/>
                      <a:pt x="1962" y="4025"/>
                    </a:cubicBezTo>
                    <a:cubicBezTo>
                      <a:pt x="1897" y="3989"/>
                      <a:pt x="1839" y="3946"/>
                      <a:pt x="1796" y="3888"/>
                    </a:cubicBezTo>
                    <a:cubicBezTo>
                      <a:pt x="1782" y="3859"/>
                      <a:pt x="1673" y="3794"/>
                      <a:pt x="1637" y="3780"/>
                    </a:cubicBezTo>
                    <a:cubicBezTo>
                      <a:pt x="1609" y="3758"/>
                      <a:pt x="1580" y="3758"/>
                      <a:pt x="1551" y="3758"/>
                    </a:cubicBezTo>
                    <a:cubicBezTo>
                      <a:pt x="1550" y="3759"/>
                      <a:pt x="1550" y="3759"/>
                      <a:pt x="1549" y="3759"/>
                    </a:cubicBezTo>
                    <a:cubicBezTo>
                      <a:pt x="1539" y="3759"/>
                      <a:pt x="1499" y="3700"/>
                      <a:pt x="1479" y="3686"/>
                    </a:cubicBezTo>
                    <a:cubicBezTo>
                      <a:pt x="1465" y="3672"/>
                      <a:pt x="1432" y="3661"/>
                      <a:pt x="1411" y="3661"/>
                    </a:cubicBezTo>
                    <a:cubicBezTo>
                      <a:pt x="1400" y="3661"/>
                      <a:pt x="1392" y="3664"/>
                      <a:pt x="1392" y="3672"/>
                    </a:cubicBezTo>
                    <a:cubicBezTo>
                      <a:pt x="1392" y="3677"/>
                      <a:pt x="1385" y="3679"/>
                      <a:pt x="1375" y="3679"/>
                    </a:cubicBezTo>
                    <a:cubicBezTo>
                      <a:pt x="1360" y="3679"/>
                      <a:pt x="1339" y="3673"/>
                      <a:pt x="1334" y="3664"/>
                    </a:cubicBezTo>
                    <a:cubicBezTo>
                      <a:pt x="1330" y="3660"/>
                      <a:pt x="1324" y="3658"/>
                      <a:pt x="1318" y="3658"/>
                    </a:cubicBezTo>
                    <a:cubicBezTo>
                      <a:pt x="1304" y="3658"/>
                      <a:pt x="1287" y="3667"/>
                      <a:pt x="1277" y="3672"/>
                    </a:cubicBezTo>
                    <a:cubicBezTo>
                      <a:pt x="1255" y="3679"/>
                      <a:pt x="1205" y="3765"/>
                      <a:pt x="1183" y="3780"/>
                    </a:cubicBezTo>
                    <a:cubicBezTo>
                      <a:pt x="1178" y="3785"/>
                      <a:pt x="1172" y="3787"/>
                      <a:pt x="1167" y="3787"/>
                    </a:cubicBezTo>
                    <a:cubicBezTo>
                      <a:pt x="1146" y="3787"/>
                      <a:pt x="1122" y="3764"/>
                      <a:pt x="1111" y="3758"/>
                    </a:cubicBezTo>
                    <a:cubicBezTo>
                      <a:pt x="1104" y="3757"/>
                      <a:pt x="1098" y="3756"/>
                      <a:pt x="1092" y="3756"/>
                    </a:cubicBezTo>
                    <a:cubicBezTo>
                      <a:pt x="1064" y="3756"/>
                      <a:pt x="1041" y="3768"/>
                      <a:pt x="1017" y="3780"/>
                    </a:cubicBezTo>
                    <a:cubicBezTo>
                      <a:pt x="1016" y="3781"/>
                      <a:pt x="1015" y="3781"/>
                      <a:pt x="1014" y="3781"/>
                    </a:cubicBezTo>
                    <a:cubicBezTo>
                      <a:pt x="998" y="3781"/>
                      <a:pt x="960" y="3683"/>
                      <a:pt x="967" y="3643"/>
                    </a:cubicBezTo>
                    <a:cubicBezTo>
                      <a:pt x="981" y="3599"/>
                      <a:pt x="931" y="3506"/>
                      <a:pt x="887" y="3506"/>
                    </a:cubicBezTo>
                    <a:cubicBezTo>
                      <a:pt x="851" y="3506"/>
                      <a:pt x="837" y="3412"/>
                      <a:pt x="844" y="3376"/>
                    </a:cubicBezTo>
                    <a:cubicBezTo>
                      <a:pt x="851" y="3340"/>
                      <a:pt x="779" y="3318"/>
                      <a:pt x="757" y="3311"/>
                    </a:cubicBezTo>
                    <a:cubicBezTo>
                      <a:pt x="736" y="3311"/>
                      <a:pt x="685" y="3361"/>
                      <a:pt x="678" y="3383"/>
                    </a:cubicBezTo>
                    <a:cubicBezTo>
                      <a:pt x="677" y="3388"/>
                      <a:pt x="671" y="3391"/>
                      <a:pt x="661" y="3391"/>
                    </a:cubicBezTo>
                    <a:cubicBezTo>
                      <a:pt x="617" y="3391"/>
                      <a:pt x="502" y="3336"/>
                      <a:pt x="519" y="3246"/>
                    </a:cubicBezTo>
                    <a:cubicBezTo>
                      <a:pt x="534" y="3160"/>
                      <a:pt x="577" y="3080"/>
                      <a:pt x="642" y="3022"/>
                    </a:cubicBezTo>
                    <a:cubicBezTo>
                      <a:pt x="673" y="3014"/>
                      <a:pt x="707" y="3007"/>
                      <a:pt x="741" y="3007"/>
                    </a:cubicBezTo>
                    <a:cubicBezTo>
                      <a:pt x="761" y="3007"/>
                      <a:pt x="781" y="3010"/>
                      <a:pt x="801" y="3015"/>
                    </a:cubicBezTo>
                    <a:cubicBezTo>
                      <a:pt x="807" y="3018"/>
                      <a:pt x="814" y="3020"/>
                      <a:pt x="821" y="3020"/>
                    </a:cubicBezTo>
                    <a:cubicBezTo>
                      <a:pt x="832" y="3020"/>
                      <a:pt x="843" y="3017"/>
                      <a:pt x="851" y="3008"/>
                    </a:cubicBezTo>
                    <a:cubicBezTo>
                      <a:pt x="863" y="3006"/>
                      <a:pt x="874" y="3005"/>
                      <a:pt x="886" y="3005"/>
                    </a:cubicBezTo>
                    <a:cubicBezTo>
                      <a:pt x="917" y="3005"/>
                      <a:pt x="947" y="3012"/>
                      <a:pt x="974" y="3022"/>
                    </a:cubicBezTo>
                    <a:cubicBezTo>
                      <a:pt x="1003" y="3030"/>
                      <a:pt x="1046" y="3138"/>
                      <a:pt x="1075" y="3152"/>
                    </a:cubicBezTo>
                    <a:cubicBezTo>
                      <a:pt x="1077" y="3153"/>
                      <a:pt x="1079" y="3154"/>
                      <a:pt x="1081" y="3154"/>
                    </a:cubicBezTo>
                    <a:cubicBezTo>
                      <a:pt x="1105" y="3154"/>
                      <a:pt x="1111" y="3079"/>
                      <a:pt x="1118" y="3059"/>
                    </a:cubicBezTo>
                    <a:cubicBezTo>
                      <a:pt x="1111" y="3030"/>
                      <a:pt x="1104" y="3001"/>
                      <a:pt x="1096" y="2979"/>
                    </a:cubicBezTo>
                    <a:cubicBezTo>
                      <a:pt x="1104" y="2914"/>
                      <a:pt x="1140" y="2857"/>
                      <a:pt x="1183" y="2813"/>
                    </a:cubicBezTo>
                    <a:cubicBezTo>
                      <a:pt x="1226" y="2784"/>
                      <a:pt x="1255" y="2748"/>
                      <a:pt x="1270" y="2705"/>
                    </a:cubicBezTo>
                    <a:cubicBezTo>
                      <a:pt x="1270" y="2691"/>
                      <a:pt x="1306" y="2684"/>
                      <a:pt x="1313" y="2676"/>
                    </a:cubicBezTo>
                    <a:cubicBezTo>
                      <a:pt x="1327" y="2669"/>
                      <a:pt x="1313" y="2568"/>
                      <a:pt x="1327" y="2546"/>
                    </a:cubicBezTo>
                    <a:cubicBezTo>
                      <a:pt x="1363" y="2510"/>
                      <a:pt x="1407" y="2482"/>
                      <a:pt x="1450" y="2460"/>
                    </a:cubicBezTo>
                    <a:cubicBezTo>
                      <a:pt x="1479" y="2438"/>
                      <a:pt x="1493" y="2409"/>
                      <a:pt x="1486" y="2373"/>
                    </a:cubicBezTo>
                    <a:cubicBezTo>
                      <a:pt x="1479" y="2359"/>
                      <a:pt x="1551" y="2294"/>
                      <a:pt x="1594" y="2280"/>
                    </a:cubicBezTo>
                    <a:cubicBezTo>
                      <a:pt x="1599" y="2278"/>
                      <a:pt x="1604" y="2277"/>
                      <a:pt x="1609" y="2277"/>
                    </a:cubicBezTo>
                    <a:cubicBezTo>
                      <a:pt x="1640" y="2277"/>
                      <a:pt x="1665" y="2308"/>
                      <a:pt x="1659" y="2308"/>
                    </a:cubicBezTo>
                    <a:cubicBezTo>
                      <a:pt x="1666" y="2308"/>
                      <a:pt x="1717" y="2280"/>
                      <a:pt x="1738" y="2265"/>
                    </a:cubicBezTo>
                    <a:cubicBezTo>
                      <a:pt x="1767" y="2251"/>
                      <a:pt x="1738" y="2200"/>
                      <a:pt x="1724" y="2179"/>
                    </a:cubicBezTo>
                    <a:cubicBezTo>
                      <a:pt x="1709" y="2164"/>
                      <a:pt x="1717" y="2114"/>
                      <a:pt x="1738" y="2107"/>
                    </a:cubicBezTo>
                    <a:cubicBezTo>
                      <a:pt x="1760" y="2099"/>
                      <a:pt x="1774" y="2049"/>
                      <a:pt x="1774" y="2042"/>
                    </a:cubicBezTo>
                    <a:cubicBezTo>
                      <a:pt x="1772" y="2037"/>
                      <a:pt x="1781" y="2036"/>
                      <a:pt x="1795" y="2036"/>
                    </a:cubicBezTo>
                    <a:cubicBezTo>
                      <a:pt x="1802" y="2036"/>
                      <a:pt x="1810" y="2036"/>
                      <a:pt x="1819" y="2036"/>
                    </a:cubicBezTo>
                    <a:cubicBezTo>
                      <a:pt x="1847" y="2036"/>
                      <a:pt x="1879" y="2034"/>
                      <a:pt x="1897" y="2020"/>
                    </a:cubicBezTo>
                    <a:cubicBezTo>
                      <a:pt x="1900" y="2018"/>
                      <a:pt x="1903" y="2017"/>
                      <a:pt x="1905" y="2017"/>
                    </a:cubicBezTo>
                    <a:cubicBezTo>
                      <a:pt x="1921" y="2017"/>
                      <a:pt x="1901" y="2089"/>
                      <a:pt x="1875" y="2121"/>
                    </a:cubicBezTo>
                    <a:cubicBezTo>
                      <a:pt x="1861" y="2150"/>
                      <a:pt x="1883" y="2186"/>
                      <a:pt x="1911" y="2186"/>
                    </a:cubicBezTo>
                    <a:cubicBezTo>
                      <a:pt x="1914" y="2185"/>
                      <a:pt x="1917" y="2184"/>
                      <a:pt x="1920" y="2184"/>
                    </a:cubicBezTo>
                    <a:cubicBezTo>
                      <a:pt x="1937" y="2184"/>
                      <a:pt x="1948" y="2202"/>
                      <a:pt x="1948" y="2215"/>
                    </a:cubicBezTo>
                    <a:cubicBezTo>
                      <a:pt x="1949" y="2216"/>
                      <a:pt x="1950" y="2216"/>
                      <a:pt x="1953" y="2216"/>
                    </a:cubicBezTo>
                    <a:cubicBezTo>
                      <a:pt x="1961" y="2216"/>
                      <a:pt x="1978" y="2210"/>
                      <a:pt x="1993" y="2210"/>
                    </a:cubicBezTo>
                    <a:cubicBezTo>
                      <a:pt x="2000" y="2210"/>
                      <a:pt x="2007" y="2211"/>
                      <a:pt x="2012" y="2215"/>
                    </a:cubicBezTo>
                    <a:cubicBezTo>
                      <a:pt x="2014" y="2215"/>
                      <a:pt x="2016" y="2216"/>
                      <a:pt x="2017" y="2216"/>
                    </a:cubicBezTo>
                    <a:cubicBezTo>
                      <a:pt x="2036" y="2216"/>
                      <a:pt x="2048" y="2178"/>
                      <a:pt x="2048" y="2164"/>
                    </a:cubicBezTo>
                    <a:cubicBezTo>
                      <a:pt x="2056" y="2143"/>
                      <a:pt x="1998" y="2099"/>
                      <a:pt x="1984" y="2078"/>
                    </a:cubicBezTo>
                    <a:cubicBezTo>
                      <a:pt x="1976" y="2020"/>
                      <a:pt x="1976" y="1955"/>
                      <a:pt x="1976" y="1890"/>
                    </a:cubicBezTo>
                    <a:cubicBezTo>
                      <a:pt x="1976" y="1871"/>
                      <a:pt x="1943" y="1830"/>
                      <a:pt x="1930" y="1830"/>
                    </a:cubicBezTo>
                    <a:cubicBezTo>
                      <a:pt x="1928" y="1830"/>
                      <a:pt x="1927" y="1831"/>
                      <a:pt x="1926" y="1832"/>
                    </a:cubicBezTo>
                    <a:cubicBezTo>
                      <a:pt x="1925" y="1833"/>
                      <a:pt x="1925" y="1833"/>
                      <a:pt x="1924" y="1833"/>
                    </a:cubicBezTo>
                    <a:cubicBezTo>
                      <a:pt x="1910" y="1833"/>
                      <a:pt x="1889" y="1759"/>
                      <a:pt x="1868" y="1739"/>
                    </a:cubicBezTo>
                    <a:cubicBezTo>
                      <a:pt x="1854" y="1724"/>
                      <a:pt x="1847" y="1695"/>
                      <a:pt x="1847" y="1674"/>
                    </a:cubicBezTo>
                    <a:cubicBezTo>
                      <a:pt x="1847" y="1659"/>
                      <a:pt x="1782" y="1587"/>
                      <a:pt x="1760" y="1558"/>
                    </a:cubicBezTo>
                    <a:cubicBezTo>
                      <a:pt x="1752" y="1541"/>
                      <a:pt x="1741" y="1534"/>
                      <a:pt x="1733" y="1534"/>
                    </a:cubicBezTo>
                    <a:cubicBezTo>
                      <a:pt x="1728" y="1534"/>
                      <a:pt x="1724" y="1538"/>
                      <a:pt x="1724" y="1544"/>
                    </a:cubicBezTo>
                    <a:cubicBezTo>
                      <a:pt x="1724" y="1555"/>
                      <a:pt x="1697" y="1561"/>
                      <a:pt x="1677" y="1561"/>
                    </a:cubicBezTo>
                    <a:cubicBezTo>
                      <a:pt x="1669" y="1561"/>
                      <a:pt x="1663" y="1560"/>
                      <a:pt x="1659" y="1558"/>
                    </a:cubicBezTo>
                    <a:cubicBezTo>
                      <a:pt x="1637" y="1558"/>
                      <a:pt x="1623" y="1486"/>
                      <a:pt x="1623" y="1457"/>
                    </a:cubicBezTo>
                    <a:cubicBezTo>
                      <a:pt x="1623" y="1436"/>
                      <a:pt x="1536" y="1429"/>
                      <a:pt x="1522" y="1407"/>
                    </a:cubicBezTo>
                    <a:cubicBezTo>
                      <a:pt x="1508" y="1385"/>
                      <a:pt x="1457" y="1392"/>
                      <a:pt x="1443" y="1378"/>
                    </a:cubicBezTo>
                    <a:cubicBezTo>
                      <a:pt x="1431" y="1366"/>
                      <a:pt x="1414" y="1355"/>
                      <a:pt x="1393" y="1355"/>
                    </a:cubicBezTo>
                    <a:cubicBezTo>
                      <a:pt x="1388" y="1355"/>
                      <a:pt x="1383" y="1355"/>
                      <a:pt x="1378" y="1356"/>
                    </a:cubicBezTo>
                    <a:cubicBezTo>
                      <a:pt x="1371" y="1356"/>
                      <a:pt x="1371" y="1558"/>
                      <a:pt x="1363" y="1609"/>
                    </a:cubicBezTo>
                    <a:cubicBezTo>
                      <a:pt x="1356" y="1667"/>
                      <a:pt x="1306" y="1710"/>
                      <a:pt x="1291" y="1710"/>
                    </a:cubicBezTo>
                    <a:cubicBezTo>
                      <a:pt x="1277" y="1710"/>
                      <a:pt x="1284" y="1746"/>
                      <a:pt x="1298" y="1746"/>
                    </a:cubicBezTo>
                    <a:cubicBezTo>
                      <a:pt x="1299" y="1746"/>
                      <a:pt x="1299" y="1745"/>
                      <a:pt x="1299" y="1745"/>
                    </a:cubicBezTo>
                    <a:lnTo>
                      <a:pt x="1299" y="1745"/>
                    </a:lnTo>
                    <a:cubicBezTo>
                      <a:pt x="1301" y="1745"/>
                      <a:pt x="1262" y="1805"/>
                      <a:pt x="1262" y="1840"/>
                    </a:cubicBezTo>
                    <a:cubicBezTo>
                      <a:pt x="1260" y="1853"/>
                      <a:pt x="1255" y="1858"/>
                      <a:pt x="1248" y="1858"/>
                    </a:cubicBezTo>
                    <a:cubicBezTo>
                      <a:pt x="1233" y="1858"/>
                      <a:pt x="1210" y="1829"/>
                      <a:pt x="1205" y="1804"/>
                    </a:cubicBezTo>
                    <a:cubicBezTo>
                      <a:pt x="1198" y="1772"/>
                      <a:pt x="1170" y="1729"/>
                      <a:pt x="1158" y="1729"/>
                    </a:cubicBezTo>
                    <a:cubicBezTo>
                      <a:pt x="1156" y="1729"/>
                      <a:pt x="1155" y="1730"/>
                      <a:pt x="1154" y="1731"/>
                    </a:cubicBezTo>
                    <a:cubicBezTo>
                      <a:pt x="1153" y="1734"/>
                      <a:pt x="1150" y="1736"/>
                      <a:pt x="1147" y="1736"/>
                    </a:cubicBezTo>
                    <a:cubicBezTo>
                      <a:pt x="1137" y="1736"/>
                      <a:pt x="1121" y="1723"/>
                      <a:pt x="1109" y="1723"/>
                    </a:cubicBezTo>
                    <a:cubicBezTo>
                      <a:pt x="1107" y="1723"/>
                      <a:pt x="1105" y="1723"/>
                      <a:pt x="1104" y="1724"/>
                    </a:cubicBezTo>
                    <a:cubicBezTo>
                      <a:pt x="1103" y="1725"/>
                      <a:pt x="1101" y="1725"/>
                      <a:pt x="1100" y="1725"/>
                    </a:cubicBezTo>
                    <a:cubicBezTo>
                      <a:pt x="1079" y="1725"/>
                      <a:pt x="1008" y="1680"/>
                      <a:pt x="988" y="1659"/>
                    </a:cubicBezTo>
                    <a:cubicBezTo>
                      <a:pt x="959" y="1645"/>
                      <a:pt x="938" y="1551"/>
                      <a:pt x="916" y="1544"/>
                    </a:cubicBezTo>
                    <a:cubicBezTo>
                      <a:pt x="902" y="1537"/>
                      <a:pt x="916" y="1522"/>
                      <a:pt x="916" y="1508"/>
                    </a:cubicBezTo>
                    <a:cubicBezTo>
                      <a:pt x="916" y="1493"/>
                      <a:pt x="981" y="1443"/>
                      <a:pt x="995" y="1421"/>
                    </a:cubicBezTo>
                    <a:cubicBezTo>
                      <a:pt x="1032" y="1378"/>
                      <a:pt x="1068" y="1335"/>
                      <a:pt x="1104" y="1292"/>
                    </a:cubicBezTo>
                    <a:cubicBezTo>
                      <a:pt x="1133" y="1277"/>
                      <a:pt x="1147" y="1248"/>
                      <a:pt x="1147" y="1219"/>
                    </a:cubicBezTo>
                    <a:cubicBezTo>
                      <a:pt x="1197" y="1198"/>
                      <a:pt x="1241" y="1176"/>
                      <a:pt x="1291" y="1162"/>
                    </a:cubicBezTo>
                    <a:cubicBezTo>
                      <a:pt x="1320" y="1154"/>
                      <a:pt x="1349" y="1061"/>
                      <a:pt x="1356" y="1039"/>
                    </a:cubicBezTo>
                    <a:cubicBezTo>
                      <a:pt x="1356" y="1010"/>
                      <a:pt x="1342" y="981"/>
                      <a:pt x="1320" y="960"/>
                    </a:cubicBezTo>
                    <a:cubicBezTo>
                      <a:pt x="1313" y="956"/>
                      <a:pt x="1324" y="954"/>
                      <a:pt x="1339" y="954"/>
                    </a:cubicBezTo>
                    <a:cubicBezTo>
                      <a:pt x="1354" y="954"/>
                      <a:pt x="1374" y="956"/>
                      <a:pt x="1385" y="960"/>
                    </a:cubicBezTo>
                    <a:cubicBezTo>
                      <a:pt x="1387" y="961"/>
                      <a:pt x="1389" y="961"/>
                      <a:pt x="1392" y="961"/>
                    </a:cubicBezTo>
                    <a:cubicBezTo>
                      <a:pt x="1409" y="961"/>
                      <a:pt x="1444" y="948"/>
                      <a:pt x="1468" y="948"/>
                    </a:cubicBezTo>
                    <a:cubicBezTo>
                      <a:pt x="1475" y="948"/>
                      <a:pt x="1481" y="950"/>
                      <a:pt x="1486" y="953"/>
                    </a:cubicBezTo>
                    <a:cubicBezTo>
                      <a:pt x="1515" y="967"/>
                      <a:pt x="1558" y="996"/>
                      <a:pt x="1594" y="1017"/>
                    </a:cubicBezTo>
                    <a:lnTo>
                      <a:pt x="1587" y="1082"/>
                    </a:lnTo>
                    <a:lnTo>
                      <a:pt x="1572" y="1191"/>
                    </a:lnTo>
                    <a:cubicBezTo>
                      <a:pt x="1479" y="1227"/>
                      <a:pt x="1457" y="1292"/>
                      <a:pt x="1486" y="1292"/>
                    </a:cubicBezTo>
                    <a:cubicBezTo>
                      <a:pt x="1565" y="1313"/>
                      <a:pt x="1637" y="1342"/>
                      <a:pt x="1702" y="1385"/>
                    </a:cubicBezTo>
                    <a:cubicBezTo>
                      <a:pt x="1709" y="1390"/>
                      <a:pt x="1716" y="1392"/>
                      <a:pt x="1721" y="1392"/>
                    </a:cubicBezTo>
                    <a:cubicBezTo>
                      <a:pt x="1750" y="1392"/>
                      <a:pt x="1762" y="1337"/>
                      <a:pt x="1774" y="1313"/>
                    </a:cubicBezTo>
                    <a:cubicBezTo>
                      <a:pt x="1782" y="1284"/>
                      <a:pt x="1782" y="1241"/>
                      <a:pt x="1774" y="1212"/>
                    </a:cubicBezTo>
                    <a:cubicBezTo>
                      <a:pt x="1767" y="1205"/>
                      <a:pt x="1778" y="1201"/>
                      <a:pt x="1792" y="1201"/>
                    </a:cubicBezTo>
                    <a:cubicBezTo>
                      <a:pt x="1807" y="1201"/>
                      <a:pt x="1825" y="1205"/>
                      <a:pt x="1832" y="1212"/>
                    </a:cubicBezTo>
                    <a:cubicBezTo>
                      <a:pt x="1836" y="1215"/>
                      <a:pt x="1840" y="1216"/>
                      <a:pt x="1844" y="1216"/>
                    </a:cubicBezTo>
                    <a:cubicBezTo>
                      <a:pt x="1859" y="1216"/>
                      <a:pt x="1871" y="1196"/>
                      <a:pt x="1883" y="1191"/>
                    </a:cubicBezTo>
                    <a:cubicBezTo>
                      <a:pt x="1897" y="1191"/>
                      <a:pt x="1904" y="1126"/>
                      <a:pt x="1911" y="1118"/>
                    </a:cubicBezTo>
                    <a:cubicBezTo>
                      <a:pt x="1919" y="1104"/>
                      <a:pt x="1883" y="1090"/>
                      <a:pt x="1883" y="1075"/>
                    </a:cubicBezTo>
                    <a:cubicBezTo>
                      <a:pt x="1875" y="1061"/>
                      <a:pt x="1810" y="1032"/>
                      <a:pt x="1789" y="1025"/>
                    </a:cubicBezTo>
                    <a:cubicBezTo>
                      <a:pt x="1767" y="1010"/>
                      <a:pt x="1760" y="967"/>
                      <a:pt x="1774" y="960"/>
                    </a:cubicBezTo>
                    <a:cubicBezTo>
                      <a:pt x="1782" y="953"/>
                      <a:pt x="1767" y="895"/>
                      <a:pt x="1753" y="873"/>
                    </a:cubicBezTo>
                    <a:cubicBezTo>
                      <a:pt x="1746" y="859"/>
                      <a:pt x="1673" y="837"/>
                      <a:pt x="1652" y="837"/>
                    </a:cubicBezTo>
                    <a:cubicBezTo>
                      <a:pt x="1630" y="837"/>
                      <a:pt x="1609" y="787"/>
                      <a:pt x="1594" y="779"/>
                    </a:cubicBezTo>
                    <a:cubicBezTo>
                      <a:pt x="1569" y="771"/>
                      <a:pt x="1546" y="767"/>
                      <a:pt x="1523" y="767"/>
                    </a:cubicBezTo>
                    <a:cubicBezTo>
                      <a:pt x="1506" y="767"/>
                      <a:pt x="1489" y="769"/>
                      <a:pt x="1471" y="772"/>
                    </a:cubicBezTo>
                    <a:cubicBezTo>
                      <a:pt x="1453" y="772"/>
                      <a:pt x="1419" y="725"/>
                      <a:pt x="1386" y="725"/>
                    </a:cubicBezTo>
                    <a:cubicBezTo>
                      <a:pt x="1381" y="725"/>
                      <a:pt x="1376" y="726"/>
                      <a:pt x="1371" y="729"/>
                    </a:cubicBezTo>
                    <a:cubicBezTo>
                      <a:pt x="1364" y="733"/>
                      <a:pt x="1358" y="734"/>
                      <a:pt x="1352" y="734"/>
                    </a:cubicBezTo>
                    <a:cubicBezTo>
                      <a:pt x="1323" y="734"/>
                      <a:pt x="1296" y="699"/>
                      <a:pt x="1284" y="693"/>
                    </a:cubicBezTo>
                    <a:cubicBezTo>
                      <a:pt x="1283" y="693"/>
                      <a:pt x="1282" y="692"/>
                      <a:pt x="1281" y="692"/>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12" name="Google Shape;9812;p50"/>
            <p:cNvSpPr/>
            <p:nvPr/>
          </p:nvSpPr>
          <p:spPr>
            <a:xfrm>
              <a:off x="2140388" y="3043500"/>
              <a:ext cx="388677" cy="377707"/>
            </a:xfrm>
            <a:custGeom>
              <a:rect b="b" l="l" r="r" t="t"/>
              <a:pathLst>
                <a:path extrusionOk="0" h="7437" w="7653">
                  <a:moveTo>
                    <a:pt x="6238" y="0"/>
                  </a:moveTo>
                  <a:cubicBezTo>
                    <a:pt x="5910" y="0"/>
                    <a:pt x="5531" y="75"/>
                    <a:pt x="5114" y="224"/>
                  </a:cubicBezTo>
                  <a:lnTo>
                    <a:pt x="5078" y="238"/>
                  </a:lnTo>
                  <a:lnTo>
                    <a:pt x="5135" y="253"/>
                  </a:lnTo>
                  <a:cubicBezTo>
                    <a:pt x="5541" y="105"/>
                    <a:pt x="5909" y="31"/>
                    <a:pt x="6228" y="31"/>
                  </a:cubicBezTo>
                  <a:cubicBezTo>
                    <a:pt x="6625" y="31"/>
                    <a:pt x="6946" y="144"/>
                    <a:pt x="7169" y="368"/>
                  </a:cubicBezTo>
                  <a:cubicBezTo>
                    <a:pt x="7573" y="772"/>
                    <a:pt x="7609" y="1493"/>
                    <a:pt x="7285" y="2409"/>
                  </a:cubicBezTo>
                  <a:cubicBezTo>
                    <a:pt x="6946" y="3340"/>
                    <a:pt x="6261" y="4357"/>
                    <a:pt x="5359" y="5258"/>
                  </a:cubicBezTo>
                  <a:cubicBezTo>
                    <a:pt x="4457" y="6160"/>
                    <a:pt x="3448" y="6845"/>
                    <a:pt x="2510" y="7177"/>
                  </a:cubicBezTo>
                  <a:cubicBezTo>
                    <a:pt x="2097" y="7326"/>
                    <a:pt x="1723" y="7401"/>
                    <a:pt x="1401" y="7401"/>
                  </a:cubicBezTo>
                  <a:cubicBezTo>
                    <a:pt x="1008" y="7401"/>
                    <a:pt x="691" y="7290"/>
                    <a:pt x="469" y="7068"/>
                  </a:cubicBezTo>
                  <a:cubicBezTo>
                    <a:pt x="116" y="6715"/>
                    <a:pt x="43" y="6095"/>
                    <a:pt x="260" y="5330"/>
                  </a:cubicBezTo>
                  <a:cubicBezTo>
                    <a:pt x="253" y="5316"/>
                    <a:pt x="245" y="5287"/>
                    <a:pt x="238" y="5265"/>
                  </a:cubicBezTo>
                  <a:lnTo>
                    <a:pt x="238" y="5265"/>
                  </a:lnTo>
                  <a:cubicBezTo>
                    <a:pt x="0" y="6073"/>
                    <a:pt x="72" y="6722"/>
                    <a:pt x="440" y="7090"/>
                  </a:cubicBezTo>
                  <a:cubicBezTo>
                    <a:pt x="671" y="7321"/>
                    <a:pt x="1003" y="7436"/>
                    <a:pt x="1407" y="7436"/>
                  </a:cubicBezTo>
                  <a:cubicBezTo>
                    <a:pt x="1789" y="7422"/>
                    <a:pt x="2164" y="7350"/>
                    <a:pt x="2524" y="7213"/>
                  </a:cubicBezTo>
                  <a:cubicBezTo>
                    <a:pt x="3462" y="6874"/>
                    <a:pt x="4479" y="6188"/>
                    <a:pt x="5381" y="5280"/>
                  </a:cubicBezTo>
                  <a:cubicBezTo>
                    <a:pt x="6282" y="4378"/>
                    <a:pt x="6975" y="3361"/>
                    <a:pt x="7314" y="2424"/>
                  </a:cubicBezTo>
                  <a:cubicBezTo>
                    <a:pt x="7652" y="1479"/>
                    <a:pt x="7609" y="758"/>
                    <a:pt x="7198" y="339"/>
                  </a:cubicBezTo>
                  <a:cubicBezTo>
                    <a:pt x="6968" y="113"/>
                    <a:pt x="6641" y="0"/>
                    <a:pt x="623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50"/>
            <p:cNvSpPr/>
            <p:nvPr/>
          </p:nvSpPr>
          <p:spPr>
            <a:xfrm rot="5400000">
              <a:off x="2166579" y="3051828"/>
              <a:ext cx="388677" cy="377707"/>
            </a:xfrm>
            <a:custGeom>
              <a:rect b="b" l="l" r="r" t="t"/>
              <a:pathLst>
                <a:path extrusionOk="0" h="7437" w="7653">
                  <a:moveTo>
                    <a:pt x="6238" y="0"/>
                  </a:moveTo>
                  <a:cubicBezTo>
                    <a:pt x="5910" y="0"/>
                    <a:pt x="5531" y="75"/>
                    <a:pt x="5114" y="224"/>
                  </a:cubicBezTo>
                  <a:lnTo>
                    <a:pt x="5078" y="238"/>
                  </a:lnTo>
                  <a:lnTo>
                    <a:pt x="5135" y="253"/>
                  </a:lnTo>
                  <a:cubicBezTo>
                    <a:pt x="5541" y="105"/>
                    <a:pt x="5909" y="31"/>
                    <a:pt x="6228" y="31"/>
                  </a:cubicBezTo>
                  <a:cubicBezTo>
                    <a:pt x="6625" y="31"/>
                    <a:pt x="6946" y="144"/>
                    <a:pt x="7169" y="368"/>
                  </a:cubicBezTo>
                  <a:cubicBezTo>
                    <a:pt x="7573" y="772"/>
                    <a:pt x="7609" y="1493"/>
                    <a:pt x="7285" y="2409"/>
                  </a:cubicBezTo>
                  <a:cubicBezTo>
                    <a:pt x="6946" y="3340"/>
                    <a:pt x="6261" y="4357"/>
                    <a:pt x="5359" y="5258"/>
                  </a:cubicBezTo>
                  <a:cubicBezTo>
                    <a:pt x="4457" y="6160"/>
                    <a:pt x="3448" y="6845"/>
                    <a:pt x="2510" y="7177"/>
                  </a:cubicBezTo>
                  <a:cubicBezTo>
                    <a:pt x="2097" y="7326"/>
                    <a:pt x="1723" y="7401"/>
                    <a:pt x="1401" y="7401"/>
                  </a:cubicBezTo>
                  <a:cubicBezTo>
                    <a:pt x="1008" y="7401"/>
                    <a:pt x="691" y="7290"/>
                    <a:pt x="469" y="7068"/>
                  </a:cubicBezTo>
                  <a:cubicBezTo>
                    <a:pt x="116" y="6715"/>
                    <a:pt x="43" y="6095"/>
                    <a:pt x="260" y="5330"/>
                  </a:cubicBezTo>
                  <a:cubicBezTo>
                    <a:pt x="253" y="5316"/>
                    <a:pt x="245" y="5287"/>
                    <a:pt x="238" y="5265"/>
                  </a:cubicBezTo>
                  <a:lnTo>
                    <a:pt x="238" y="5265"/>
                  </a:lnTo>
                  <a:cubicBezTo>
                    <a:pt x="0" y="6073"/>
                    <a:pt x="72" y="6722"/>
                    <a:pt x="440" y="7090"/>
                  </a:cubicBezTo>
                  <a:cubicBezTo>
                    <a:pt x="671" y="7321"/>
                    <a:pt x="1003" y="7436"/>
                    <a:pt x="1407" y="7436"/>
                  </a:cubicBezTo>
                  <a:cubicBezTo>
                    <a:pt x="1789" y="7422"/>
                    <a:pt x="2164" y="7350"/>
                    <a:pt x="2524" y="7213"/>
                  </a:cubicBezTo>
                  <a:cubicBezTo>
                    <a:pt x="3462" y="6874"/>
                    <a:pt x="4479" y="6188"/>
                    <a:pt x="5381" y="5280"/>
                  </a:cubicBezTo>
                  <a:cubicBezTo>
                    <a:pt x="6282" y="4378"/>
                    <a:pt x="6975" y="3361"/>
                    <a:pt x="7314" y="2424"/>
                  </a:cubicBezTo>
                  <a:cubicBezTo>
                    <a:pt x="7652" y="1479"/>
                    <a:pt x="7609" y="758"/>
                    <a:pt x="7198" y="339"/>
                  </a:cubicBezTo>
                  <a:cubicBezTo>
                    <a:pt x="6968" y="113"/>
                    <a:pt x="6641" y="0"/>
                    <a:pt x="623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4" name="Google Shape;9814;p50"/>
          <p:cNvGrpSpPr/>
          <p:nvPr/>
        </p:nvGrpSpPr>
        <p:grpSpPr>
          <a:xfrm>
            <a:off x="6204707" y="3202278"/>
            <a:ext cx="1928879" cy="1118124"/>
            <a:chOff x="1397225" y="1410350"/>
            <a:chExt cx="4786300" cy="2774500"/>
          </a:xfrm>
        </p:grpSpPr>
        <p:grpSp>
          <p:nvGrpSpPr>
            <p:cNvPr id="9815" name="Google Shape;9815;p50"/>
            <p:cNvGrpSpPr/>
            <p:nvPr/>
          </p:nvGrpSpPr>
          <p:grpSpPr>
            <a:xfrm>
              <a:off x="4293400" y="2574725"/>
              <a:ext cx="84425" cy="80100"/>
              <a:chOff x="4293400" y="2574725"/>
              <a:chExt cx="84425" cy="80100"/>
            </a:xfrm>
          </p:grpSpPr>
          <p:sp>
            <p:nvSpPr>
              <p:cNvPr id="9816" name="Google Shape;9816;p50"/>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BAC8D3"/>
              </a:solidFill>
              <a:ln>
                <a:noFill/>
              </a:ln>
            </p:spPr>
          </p:sp>
          <p:sp>
            <p:nvSpPr>
              <p:cNvPr id="9817" name="Google Shape;9817;p50"/>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8" name="Google Shape;9818;p50"/>
            <p:cNvGrpSpPr/>
            <p:nvPr/>
          </p:nvGrpSpPr>
          <p:grpSpPr>
            <a:xfrm>
              <a:off x="4000175" y="1462675"/>
              <a:ext cx="1917275" cy="1140875"/>
              <a:chOff x="4000175" y="1462675"/>
              <a:chExt cx="1917275" cy="1140875"/>
            </a:xfrm>
          </p:grpSpPr>
          <p:sp>
            <p:nvSpPr>
              <p:cNvPr id="9819" name="Google Shape;9819;p50"/>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BAC8D3"/>
              </a:solidFill>
              <a:ln>
                <a:noFill/>
              </a:ln>
            </p:spPr>
          </p:sp>
          <p:grpSp>
            <p:nvGrpSpPr>
              <p:cNvPr id="9820" name="Google Shape;9820;p50"/>
              <p:cNvGrpSpPr/>
              <p:nvPr/>
            </p:nvGrpSpPr>
            <p:grpSpPr>
              <a:xfrm>
                <a:off x="4000175" y="1462675"/>
                <a:ext cx="1917275" cy="1140875"/>
                <a:chOff x="4000175" y="1462675"/>
                <a:chExt cx="1917275" cy="1140875"/>
              </a:xfrm>
            </p:grpSpPr>
            <p:sp>
              <p:nvSpPr>
                <p:cNvPr id="9821" name="Google Shape;9821;p50"/>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BAC8D3"/>
                </a:solidFill>
                <a:ln>
                  <a:noFill/>
                </a:ln>
              </p:spPr>
            </p:sp>
            <p:sp>
              <p:nvSpPr>
                <p:cNvPr id="9822" name="Google Shape;9822;p50"/>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50"/>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50"/>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50"/>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50"/>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827" name="Google Shape;9827;p50"/>
            <p:cNvGrpSpPr/>
            <p:nvPr/>
          </p:nvGrpSpPr>
          <p:grpSpPr>
            <a:xfrm>
              <a:off x="3960625" y="2587825"/>
              <a:ext cx="94050" cy="104125"/>
              <a:chOff x="3960625" y="2587825"/>
              <a:chExt cx="94050" cy="104125"/>
            </a:xfrm>
          </p:grpSpPr>
          <p:sp>
            <p:nvSpPr>
              <p:cNvPr id="9828" name="Google Shape;9828;p50"/>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BAC8D3"/>
              </a:solidFill>
              <a:ln>
                <a:noFill/>
              </a:ln>
            </p:spPr>
          </p:sp>
          <p:sp>
            <p:nvSpPr>
              <p:cNvPr id="9829" name="Google Shape;9829;p50"/>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0" name="Google Shape;9830;p50"/>
            <p:cNvGrpSpPr/>
            <p:nvPr/>
          </p:nvGrpSpPr>
          <p:grpSpPr>
            <a:xfrm>
              <a:off x="3765350" y="2500900"/>
              <a:ext cx="173600" cy="187925"/>
              <a:chOff x="3765350" y="2500900"/>
              <a:chExt cx="173600" cy="187925"/>
            </a:xfrm>
          </p:grpSpPr>
          <p:sp>
            <p:nvSpPr>
              <p:cNvPr id="9831" name="Google Shape;9831;p50"/>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BAC8D3"/>
              </a:solidFill>
              <a:ln>
                <a:noFill/>
              </a:ln>
            </p:spPr>
          </p:sp>
          <p:sp>
            <p:nvSpPr>
              <p:cNvPr id="9832" name="Google Shape;9832;p50"/>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50"/>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50"/>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50"/>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50"/>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7" name="Google Shape;9837;p50"/>
            <p:cNvGrpSpPr/>
            <p:nvPr/>
          </p:nvGrpSpPr>
          <p:grpSpPr>
            <a:xfrm>
              <a:off x="3750475" y="2481850"/>
              <a:ext cx="85125" cy="51800"/>
              <a:chOff x="3750475" y="2481850"/>
              <a:chExt cx="85125" cy="51800"/>
            </a:xfrm>
          </p:grpSpPr>
          <p:sp>
            <p:nvSpPr>
              <p:cNvPr id="9838" name="Google Shape;9838;p50"/>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50"/>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BAC8D3"/>
              </a:solidFill>
              <a:ln>
                <a:noFill/>
              </a:ln>
            </p:spPr>
          </p:sp>
        </p:grpSp>
        <p:grpSp>
          <p:nvGrpSpPr>
            <p:cNvPr id="9840" name="Google Shape;9840;p50"/>
            <p:cNvGrpSpPr/>
            <p:nvPr/>
          </p:nvGrpSpPr>
          <p:grpSpPr>
            <a:xfrm>
              <a:off x="3627175" y="2432450"/>
              <a:ext cx="172100" cy="169075"/>
              <a:chOff x="3627175" y="2432450"/>
              <a:chExt cx="172100" cy="169075"/>
            </a:xfrm>
          </p:grpSpPr>
          <p:sp>
            <p:nvSpPr>
              <p:cNvPr id="9841" name="Google Shape;9841;p50"/>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50"/>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BAC8D3"/>
              </a:solidFill>
              <a:ln>
                <a:noFill/>
              </a:ln>
            </p:spPr>
          </p:sp>
          <p:sp>
            <p:nvSpPr>
              <p:cNvPr id="9843" name="Google Shape;9843;p50"/>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BAC8D3"/>
              </a:solidFill>
              <a:ln>
                <a:noFill/>
              </a:ln>
            </p:spPr>
          </p:sp>
        </p:grpSp>
        <p:grpSp>
          <p:nvGrpSpPr>
            <p:cNvPr id="9844" name="Google Shape;9844;p50"/>
            <p:cNvGrpSpPr/>
            <p:nvPr/>
          </p:nvGrpSpPr>
          <p:grpSpPr>
            <a:xfrm>
              <a:off x="3561536" y="2585450"/>
              <a:ext cx="61539" cy="99045"/>
              <a:chOff x="3561536" y="2585450"/>
              <a:chExt cx="61539" cy="99045"/>
            </a:xfrm>
          </p:grpSpPr>
          <p:sp>
            <p:nvSpPr>
              <p:cNvPr id="9845" name="Google Shape;9845;p50"/>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50"/>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BAC8D3"/>
              </a:solidFill>
              <a:ln>
                <a:noFill/>
              </a:ln>
            </p:spPr>
          </p:sp>
        </p:grpSp>
        <p:grpSp>
          <p:nvGrpSpPr>
            <p:cNvPr id="9847" name="Google Shape;9847;p50"/>
            <p:cNvGrpSpPr/>
            <p:nvPr/>
          </p:nvGrpSpPr>
          <p:grpSpPr>
            <a:xfrm>
              <a:off x="3906325" y="1984500"/>
              <a:ext cx="156075" cy="262825"/>
              <a:chOff x="3906325" y="1984500"/>
              <a:chExt cx="156075" cy="262825"/>
            </a:xfrm>
          </p:grpSpPr>
          <p:sp>
            <p:nvSpPr>
              <p:cNvPr id="9848" name="Google Shape;9848;p50"/>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BAC8D3"/>
              </a:solidFill>
              <a:ln>
                <a:noFill/>
              </a:ln>
            </p:spPr>
          </p:sp>
          <p:sp>
            <p:nvSpPr>
              <p:cNvPr id="9849" name="Google Shape;9849;p50"/>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0" name="Google Shape;9850;p50"/>
            <p:cNvGrpSpPr/>
            <p:nvPr/>
          </p:nvGrpSpPr>
          <p:grpSpPr>
            <a:xfrm>
              <a:off x="1397225" y="1637375"/>
              <a:ext cx="1401575" cy="1228250"/>
              <a:chOff x="1397225" y="1637375"/>
              <a:chExt cx="1401575" cy="1228250"/>
            </a:xfrm>
          </p:grpSpPr>
          <p:sp>
            <p:nvSpPr>
              <p:cNvPr id="9851" name="Google Shape;9851;p50"/>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BAC8D3"/>
              </a:solidFill>
              <a:ln>
                <a:noFill/>
              </a:ln>
            </p:spPr>
          </p:sp>
          <p:grpSp>
            <p:nvGrpSpPr>
              <p:cNvPr id="9852" name="Google Shape;9852;p50"/>
              <p:cNvGrpSpPr/>
              <p:nvPr/>
            </p:nvGrpSpPr>
            <p:grpSpPr>
              <a:xfrm>
                <a:off x="1397225" y="1637375"/>
                <a:ext cx="1398775" cy="1228250"/>
                <a:chOff x="1397225" y="1637375"/>
                <a:chExt cx="1398775" cy="1228250"/>
              </a:xfrm>
            </p:grpSpPr>
            <p:sp>
              <p:nvSpPr>
                <p:cNvPr id="9853" name="Google Shape;9853;p50"/>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50"/>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855" name="Google Shape;9855;p50"/>
            <p:cNvGrpSpPr/>
            <p:nvPr/>
          </p:nvGrpSpPr>
          <p:grpSpPr>
            <a:xfrm>
              <a:off x="2605700" y="3152850"/>
              <a:ext cx="594125" cy="616250"/>
              <a:chOff x="2605700" y="3152850"/>
              <a:chExt cx="594125" cy="616250"/>
            </a:xfrm>
          </p:grpSpPr>
          <p:sp>
            <p:nvSpPr>
              <p:cNvPr id="9856" name="Google Shape;9856;p50"/>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BAC8D3"/>
              </a:solidFill>
              <a:ln>
                <a:noFill/>
              </a:ln>
            </p:spPr>
          </p:sp>
          <p:sp>
            <p:nvSpPr>
              <p:cNvPr id="9857" name="Google Shape;9857;p50"/>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8" name="Google Shape;9858;p50"/>
            <p:cNvGrpSpPr/>
            <p:nvPr/>
          </p:nvGrpSpPr>
          <p:grpSpPr>
            <a:xfrm>
              <a:off x="2680375" y="3423800"/>
              <a:ext cx="182975" cy="761050"/>
              <a:chOff x="2680375" y="3423800"/>
              <a:chExt cx="182975" cy="761050"/>
            </a:xfrm>
          </p:grpSpPr>
          <p:sp>
            <p:nvSpPr>
              <p:cNvPr id="9859" name="Google Shape;9859;p50"/>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BAC8D3"/>
              </a:solidFill>
              <a:ln>
                <a:noFill/>
              </a:ln>
            </p:spPr>
          </p:sp>
          <p:sp>
            <p:nvSpPr>
              <p:cNvPr id="9860" name="Google Shape;9860;p50"/>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1" name="Google Shape;9861;p50"/>
            <p:cNvGrpSpPr/>
            <p:nvPr/>
          </p:nvGrpSpPr>
          <p:grpSpPr>
            <a:xfrm>
              <a:off x="3918000" y="3561900"/>
              <a:ext cx="236225" cy="207100"/>
              <a:chOff x="3918000" y="3561900"/>
              <a:chExt cx="236225" cy="207100"/>
            </a:xfrm>
          </p:grpSpPr>
          <p:sp>
            <p:nvSpPr>
              <p:cNvPr id="9862" name="Google Shape;9862;p50"/>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BAC8D3"/>
              </a:solidFill>
              <a:ln>
                <a:noFill/>
              </a:ln>
            </p:spPr>
          </p:sp>
          <p:sp>
            <p:nvSpPr>
              <p:cNvPr id="9863" name="Google Shape;9863;p50"/>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64" name="Google Shape;9864;p50"/>
            <p:cNvSpPr/>
            <p:nvPr/>
          </p:nvSpPr>
          <p:spPr>
            <a:xfrm>
              <a:off x="2736350" y="2969700"/>
              <a:ext cx="39250" cy="12050"/>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50"/>
            <p:cNvSpPr/>
            <p:nvPr/>
          </p:nvSpPr>
          <p:spPr>
            <a:xfrm>
              <a:off x="2668350" y="2948250"/>
              <a:ext cx="55475" cy="36625"/>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50"/>
            <p:cNvSpPr/>
            <p:nvPr/>
          </p:nvSpPr>
          <p:spPr>
            <a:xfrm>
              <a:off x="2980100" y="1451675"/>
              <a:ext cx="608375" cy="778925"/>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67" name="Google Shape;9867;p50"/>
            <p:cNvGrpSpPr/>
            <p:nvPr/>
          </p:nvGrpSpPr>
          <p:grpSpPr>
            <a:xfrm>
              <a:off x="1922950" y="1410350"/>
              <a:ext cx="1252825" cy="1162875"/>
              <a:chOff x="1922950" y="1410350"/>
              <a:chExt cx="1252825" cy="1162875"/>
            </a:xfrm>
          </p:grpSpPr>
          <p:sp>
            <p:nvSpPr>
              <p:cNvPr id="9868" name="Google Shape;9868;p50"/>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50"/>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50"/>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50"/>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50"/>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50"/>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50"/>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50"/>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50"/>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50"/>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50"/>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50"/>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50"/>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50"/>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50"/>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50"/>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84" name="Google Shape;9884;p50"/>
            <p:cNvSpPr/>
            <p:nvPr/>
          </p:nvSpPr>
          <p:spPr>
            <a:xfrm>
              <a:off x="2577325" y="2970225"/>
              <a:ext cx="32450" cy="13100"/>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50"/>
            <p:cNvSpPr/>
            <p:nvPr/>
          </p:nvSpPr>
          <p:spPr>
            <a:xfrm>
              <a:off x="2632250" y="2947725"/>
              <a:ext cx="41350" cy="29325"/>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50"/>
            <p:cNvSpPr/>
            <p:nvPr/>
          </p:nvSpPr>
          <p:spPr>
            <a:xfrm>
              <a:off x="2485775" y="2895925"/>
              <a:ext cx="153825" cy="54950"/>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50"/>
            <p:cNvSpPr/>
            <p:nvPr/>
          </p:nvSpPr>
          <p:spPr>
            <a:xfrm>
              <a:off x="2901125" y="4083350"/>
              <a:ext cx="39250" cy="22525"/>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50"/>
            <p:cNvSpPr/>
            <p:nvPr/>
          </p:nvSpPr>
          <p:spPr>
            <a:xfrm>
              <a:off x="2506700" y="3102550"/>
              <a:ext cx="80075" cy="36650"/>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50"/>
            <p:cNvSpPr/>
            <p:nvPr/>
          </p:nvSpPr>
          <p:spPr>
            <a:xfrm>
              <a:off x="2464350" y="3080075"/>
              <a:ext cx="48650" cy="45525"/>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50"/>
            <p:cNvSpPr/>
            <p:nvPr/>
          </p:nvSpPr>
          <p:spPr>
            <a:xfrm>
              <a:off x="2438700" y="3020425"/>
              <a:ext cx="67500" cy="66975"/>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50"/>
            <p:cNvSpPr/>
            <p:nvPr/>
          </p:nvSpPr>
          <p:spPr>
            <a:xfrm>
              <a:off x="2416725" y="3006825"/>
              <a:ext cx="91575" cy="46050"/>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50"/>
            <p:cNvSpPr/>
            <p:nvPr/>
          </p:nvSpPr>
          <p:spPr>
            <a:xfrm>
              <a:off x="2404175" y="3031950"/>
              <a:ext cx="36125" cy="20925"/>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50"/>
            <p:cNvSpPr/>
            <p:nvPr/>
          </p:nvSpPr>
          <p:spPr>
            <a:xfrm>
              <a:off x="2420400" y="2972825"/>
              <a:ext cx="16750" cy="36650"/>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50"/>
            <p:cNvSpPr/>
            <p:nvPr/>
          </p:nvSpPr>
          <p:spPr>
            <a:xfrm>
              <a:off x="2374900" y="2981200"/>
              <a:ext cx="59650" cy="62800"/>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50"/>
            <p:cNvSpPr/>
            <p:nvPr/>
          </p:nvSpPr>
          <p:spPr>
            <a:xfrm>
              <a:off x="2050050" y="2725400"/>
              <a:ext cx="412225" cy="305525"/>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50"/>
            <p:cNvSpPr/>
            <p:nvPr/>
          </p:nvSpPr>
          <p:spPr>
            <a:xfrm>
              <a:off x="2916800" y="3161675"/>
              <a:ext cx="40825" cy="58600"/>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50"/>
            <p:cNvSpPr/>
            <p:nvPr/>
          </p:nvSpPr>
          <p:spPr>
            <a:xfrm>
              <a:off x="2866075" y="3155900"/>
              <a:ext cx="58075" cy="63325"/>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50"/>
            <p:cNvSpPr/>
            <p:nvPr/>
          </p:nvSpPr>
          <p:spPr>
            <a:xfrm>
              <a:off x="2816900" y="3119825"/>
              <a:ext cx="72725" cy="109350"/>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50"/>
            <p:cNvSpPr/>
            <p:nvPr/>
          </p:nvSpPr>
          <p:spPr>
            <a:xfrm>
              <a:off x="2646900" y="3064375"/>
              <a:ext cx="192000" cy="172650"/>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50"/>
            <p:cNvSpPr/>
            <p:nvPr/>
          </p:nvSpPr>
          <p:spPr>
            <a:xfrm>
              <a:off x="2561625" y="3060700"/>
              <a:ext cx="173700" cy="247450"/>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50"/>
            <p:cNvSpPr/>
            <p:nvPr/>
          </p:nvSpPr>
          <p:spPr>
            <a:xfrm>
              <a:off x="2531825" y="3224950"/>
              <a:ext cx="85800" cy="94200"/>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50"/>
            <p:cNvSpPr/>
            <p:nvPr/>
          </p:nvSpPr>
          <p:spPr>
            <a:xfrm>
              <a:off x="2527100" y="3246400"/>
              <a:ext cx="186250" cy="274650"/>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50"/>
            <p:cNvSpPr/>
            <p:nvPr/>
          </p:nvSpPr>
          <p:spPr>
            <a:xfrm>
              <a:off x="2700250" y="3389200"/>
              <a:ext cx="179975" cy="200900"/>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50"/>
            <p:cNvSpPr/>
            <p:nvPr/>
          </p:nvSpPr>
          <p:spPr>
            <a:xfrm>
              <a:off x="2809050" y="3531500"/>
              <a:ext cx="123475" cy="130275"/>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50"/>
            <p:cNvSpPr/>
            <p:nvPr/>
          </p:nvSpPr>
          <p:spPr>
            <a:xfrm>
              <a:off x="2884375" y="3700450"/>
              <a:ext cx="73250" cy="83200"/>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06" name="Google Shape;9906;p50"/>
            <p:cNvGrpSpPr/>
            <p:nvPr/>
          </p:nvGrpSpPr>
          <p:grpSpPr>
            <a:xfrm>
              <a:off x="2711750" y="3572300"/>
              <a:ext cx="230725" cy="598425"/>
              <a:chOff x="2711750" y="3572300"/>
              <a:chExt cx="230725" cy="598425"/>
            </a:xfrm>
          </p:grpSpPr>
          <p:sp>
            <p:nvSpPr>
              <p:cNvPr id="9907" name="Google Shape;9907;p50"/>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50"/>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09" name="Google Shape;9909;p50"/>
            <p:cNvSpPr/>
            <p:nvPr/>
          </p:nvSpPr>
          <p:spPr>
            <a:xfrm>
              <a:off x="5404100" y="2847275"/>
              <a:ext cx="26175" cy="61250"/>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10" name="Google Shape;9910;p50"/>
            <p:cNvGrpSpPr/>
            <p:nvPr/>
          </p:nvGrpSpPr>
          <p:grpSpPr>
            <a:xfrm>
              <a:off x="3781475" y="1624825"/>
              <a:ext cx="153300" cy="166375"/>
              <a:chOff x="3781475" y="1624825"/>
              <a:chExt cx="153300" cy="166375"/>
            </a:xfrm>
          </p:grpSpPr>
          <p:sp>
            <p:nvSpPr>
              <p:cNvPr id="9911" name="Google Shape;9911;p50"/>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50"/>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50"/>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50"/>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15" name="Google Shape;9915;p50"/>
            <p:cNvSpPr/>
            <p:nvPr/>
          </p:nvSpPr>
          <p:spPr>
            <a:xfrm>
              <a:off x="5511350" y="2436650"/>
              <a:ext cx="175250" cy="3071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50"/>
            <p:cNvSpPr/>
            <p:nvPr/>
          </p:nvSpPr>
          <p:spPr>
            <a:xfrm>
              <a:off x="5440200" y="2597250"/>
              <a:ext cx="60175" cy="83725"/>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50"/>
            <p:cNvSpPr/>
            <p:nvPr/>
          </p:nvSpPr>
          <p:spPr>
            <a:xfrm>
              <a:off x="5410900" y="2501000"/>
              <a:ext cx="68550" cy="117725"/>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50"/>
            <p:cNvSpPr/>
            <p:nvPr/>
          </p:nvSpPr>
          <p:spPr>
            <a:xfrm>
              <a:off x="4855375" y="2348250"/>
              <a:ext cx="444650" cy="209800"/>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50"/>
            <p:cNvSpPr/>
            <p:nvPr/>
          </p:nvSpPr>
          <p:spPr>
            <a:xfrm>
              <a:off x="5730000" y="3287725"/>
              <a:ext cx="141250" cy="120875"/>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50"/>
            <p:cNvSpPr/>
            <p:nvPr/>
          </p:nvSpPr>
          <p:spPr>
            <a:xfrm>
              <a:off x="5413525" y="2961325"/>
              <a:ext cx="115100" cy="200900"/>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50"/>
            <p:cNvSpPr/>
            <p:nvPr/>
          </p:nvSpPr>
          <p:spPr>
            <a:xfrm>
              <a:off x="5472625" y="3375600"/>
              <a:ext cx="56000" cy="29325"/>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22" name="Google Shape;9922;p50"/>
            <p:cNvGrpSpPr/>
            <p:nvPr/>
          </p:nvGrpSpPr>
          <p:grpSpPr>
            <a:xfrm>
              <a:off x="5068275" y="3161675"/>
              <a:ext cx="664875" cy="222850"/>
              <a:chOff x="5068275" y="3161675"/>
              <a:chExt cx="664875" cy="222850"/>
            </a:xfrm>
          </p:grpSpPr>
          <p:sp>
            <p:nvSpPr>
              <p:cNvPr id="9923" name="Google Shape;9923;p50"/>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50"/>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50"/>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50"/>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27" name="Google Shape;9927;p50"/>
            <p:cNvSpPr/>
            <p:nvPr/>
          </p:nvSpPr>
          <p:spPr>
            <a:xfrm>
              <a:off x="5139425" y="3145975"/>
              <a:ext cx="62800" cy="8215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50"/>
            <p:cNvSpPr/>
            <p:nvPr/>
          </p:nvSpPr>
          <p:spPr>
            <a:xfrm>
              <a:off x="5279075" y="3142825"/>
              <a:ext cx="137075" cy="9262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50"/>
            <p:cNvSpPr/>
            <p:nvPr/>
          </p:nvSpPr>
          <p:spPr>
            <a:xfrm>
              <a:off x="5150925" y="2887575"/>
              <a:ext cx="119300" cy="230700"/>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50"/>
            <p:cNvSpPr/>
            <p:nvPr/>
          </p:nvSpPr>
          <p:spPr>
            <a:xfrm>
              <a:off x="5166625" y="3025150"/>
              <a:ext cx="75875" cy="6540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50"/>
            <p:cNvSpPr/>
            <p:nvPr/>
          </p:nvSpPr>
          <p:spPr>
            <a:xfrm>
              <a:off x="5123725" y="2903250"/>
              <a:ext cx="117200" cy="135525"/>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50"/>
            <p:cNvSpPr/>
            <p:nvPr/>
          </p:nvSpPr>
          <p:spPr>
            <a:xfrm>
              <a:off x="5089200" y="2934650"/>
              <a:ext cx="121900" cy="227050"/>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50"/>
            <p:cNvSpPr/>
            <p:nvPr/>
          </p:nvSpPr>
          <p:spPr>
            <a:xfrm>
              <a:off x="5009700" y="2810675"/>
              <a:ext cx="128175" cy="288250"/>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50"/>
            <p:cNvSpPr/>
            <p:nvPr/>
          </p:nvSpPr>
          <p:spPr>
            <a:xfrm>
              <a:off x="4941700" y="2836825"/>
              <a:ext cx="74300" cy="95750"/>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50"/>
            <p:cNvSpPr/>
            <p:nvPr/>
          </p:nvSpPr>
          <p:spPr>
            <a:xfrm>
              <a:off x="3787225" y="2293850"/>
              <a:ext cx="55475" cy="6802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50"/>
            <p:cNvSpPr/>
            <p:nvPr/>
          </p:nvSpPr>
          <p:spPr>
            <a:xfrm>
              <a:off x="3743300" y="1958025"/>
              <a:ext cx="290325" cy="33742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50"/>
            <p:cNvSpPr/>
            <p:nvPr/>
          </p:nvSpPr>
          <p:spPr>
            <a:xfrm>
              <a:off x="3823325" y="2021850"/>
              <a:ext cx="143875" cy="324875"/>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50"/>
            <p:cNvSpPr/>
            <p:nvPr/>
          </p:nvSpPr>
          <p:spPr>
            <a:xfrm>
              <a:off x="3976075" y="2250975"/>
              <a:ext cx="57550" cy="52325"/>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50"/>
            <p:cNvSpPr/>
            <p:nvPr/>
          </p:nvSpPr>
          <p:spPr>
            <a:xfrm>
              <a:off x="3949400" y="2288625"/>
              <a:ext cx="91550" cy="49725"/>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50"/>
            <p:cNvSpPr/>
            <p:nvPr/>
          </p:nvSpPr>
          <p:spPr>
            <a:xfrm>
              <a:off x="3952525" y="2322625"/>
              <a:ext cx="71175" cy="52325"/>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50"/>
            <p:cNvSpPr/>
            <p:nvPr/>
          </p:nvSpPr>
          <p:spPr>
            <a:xfrm>
              <a:off x="3986525" y="2326300"/>
              <a:ext cx="120875" cy="93650"/>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50"/>
            <p:cNvSpPr/>
            <p:nvPr/>
          </p:nvSpPr>
          <p:spPr>
            <a:xfrm>
              <a:off x="3903350" y="2478500"/>
              <a:ext cx="83200" cy="53900"/>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50"/>
            <p:cNvSpPr/>
            <p:nvPr/>
          </p:nvSpPr>
          <p:spPr>
            <a:xfrm>
              <a:off x="3910150" y="2462825"/>
              <a:ext cx="71700" cy="31400"/>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50"/>
            <p:cNvSpPr/>
            <p:nvPr/>
          </p:nvSpPr>
          <p:spPr>
            <a:xfrm>
              <a:off x="3947825" y="2585750"/>
              <a:ext cx="27225" cy="52325"/>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50"/>
            <p:cNvSpPr/>
            <p:nvPr/>
          </p:nvSpPr>
          <p:spPr>
            <a:xfrm>
              <a:off x="3934750" y="2566400"/>
              <a:ext cx="26175" cy="32975"/>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50"/>
            <p:cNvSpPr/>
            <p:nvPr/>
          </p:nvSpPr>
          <p:spPr>
            <a:xfrm>
              <a:off x="3895525" y="2538675"/>
              <a:ext cx="54425" cy="4762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50"/>
            <p:cNvSpPr/>
            <p:nvPr/>
          </p:nvSpPr>
          <p:spPr>
            <a:xfrm>
              <a:off x="3865700" y="2510950"/>
              <a:ext cx="42400" cy="26700"/>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50"/>
            <p:cNvSpPr/>
            <p:nvPr/>
          </p:nvSpPr>
          <p:spPr>
            <a:xfrm>
              <a:off x="3811300" y="2470650"/>
              <a:ext cx="99925" cy="48150"/>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50"/>
            <p:cNvSpPr/>
            <p:nvPr/>
          </p:nvSpPr>
          <p:spPr>
            <a:xfrm>
              <a:off x="3867800" y="2355575"/>
              <a:ext cx="132350" cy="111450"/>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50"/>
            <p:cNvSpPr/>
            <p:nvPr/>
          </p:nvSpPr>
          <p:spPr>
            <a:xfrm>
              <a:off x="3841625" y="2432475"/>
              <a:ext cx="105700" cy="46050"/>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50"/>
            <p:cNvSpPr/>
            <p:nvPr/>
          </p:nvSpPr>
          <p:spPr>
            <a:xfrm>
              <a:off x="3759500" y="2356100"/>
              <a:ext cx="120350" cy="143875"/>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50"/>
            <p:cNvSpPr/>
            <p:nvPr/>
          </p:nvSpPr>
          <p:spPr>
            <a:xfrm>
              <a:off x="3727600" y="2387500"/>
              <a:ext cx="51800" cy="47100"/>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50"/>
            <p:cNvSpPr/>
            <p:nvPr/>
          </p:nvSpPr>
          <p:spPr>
            <a:xfrm>
              <a:off x="3722900" y="2426200"/>
              <a:ext cx="40825" cy="35075"/>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50"/>
            <p:cNvSpPr/>
            <p:nvPr/>
          </p:nvSpPr>
          <p:spPr>
            <a:xfrm>
              <a:off x="3758475" y="2449750"/>
              <a:ext cx="9950" cy="141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50"/>
            <p:cNvSpPr/>
            <p:nvPr/>
          </p:nvSpPr>
          <p:spPr>
            <a:xfrm>
              <a:off x="3552375" y="2346700"/>
              <a:ext cx="58075" cy="76900"/>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56" name="Google Shape;9956;p50"/>
            <p:cNvGrpSpPr/>
            <p:nvPr/>
          </p:nvGrpSpPr>
          <p:grpSpPr>
            <a:xfrm>
              <a:off x="3586375" y="2281300"/>
              <a:ext cx="125025" cy="175275"/>
              <a:chOff x="3586375" y="2281300"/>
              <a:chExt cx="125025" cy="175275"/>
            </a:xfrm>
          </p:grpSpPr>
          <p:sp>
            <p:nvSpPr>
              <p:cNvPr id="9957" name="Google Shape;9957;p50"/>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50"/>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59" name="Google Shape;9959;p50"/>
            <p:cNvSpPr/>
            <p:nvPr/>
          </p:nvSpPr>
          <p:spPr>
            <a:xfrm>
              <a:off x="4300900" y="3419025"/>
              <a:ext cx="109875" cy="205600"/>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60" name="Google Shape;9960;p50"/>
            <p:cNvGrpSpPr/>
            <p:nvPr/>
          </p:nvGrpSpPr>
          <p:grpSpPr>
            <a:xfrm>
              <a:off x="5298975" y="3412225"/>
              <a:ext cx="576450" cy="616225"/>
              <a:chOff x="5298975" y="3412225"/>
              <a:chExt cx="576450" cy="616225"/>
            </a:xfrm>
          </p:grpSpPr>
          <p:sp>
            <p:nvSpPr>
              <p:cNvPr id="9961" name="Google Shape;9961;p50"/>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50"/>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3" name="Google Shape;9963;p50"/>
            <p:cNvGrpSpPr/>
            <p:nvPr/>
          </p:nvGrpSpPr>
          <p:grpSpPr>
            <a:xfrm>
              <a:off x="5952300" y="3852150"/>
              <a:ext cx="231225" cy="287200"/>
              <a:chOff x="5952300" y="3852150"/>
              <a:chExt cx="231225" cy="287200"/>
            </a:xfrm>
          </p:grpSpPr>
          <p:sp>
            <p:nvSpPr>
              <p:cNvPr id="9964" name="Google Shape;9964;p50"/>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50"/>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66" name="Google Shape;9966;p50"/>
            <p:cNvSpPr/>
            <p:nvPr/>
          </p:nvSpPr>
          <p:spPr>
            <a:xfrm>
              <a:off x="3399625" y="2088800"/>
              <a:ext cx="127125" cy="77450"/>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50"/>
            <p:cNvSpPr/>
            <p:nvPr/>
          </p:nvSpPr>
          <p:spPr>
            <a:xfrm>
              <a:off x="4616850" y="2275025"/>
              <a:ext cx="885625" cy="661225"/>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50"/>
            <p:cNvSpPr/>
            <p:nvPr/>
          </p:nvSpPr>
          <p:spPr>
            <a:xfrm>
              <a:off x="5150925" y="2903250"/>
              <a:ext cx="1600" cy="2125"/>
            </a:xfrm>
            <a:custGeom>
              <a:rect b="b" l="l" r="r" t="t"/>
              <a:pathLst>
                <a:path extrusionOk="0" h="85" w="64">
                  <a:moveTo>
                    <a:pt x="63" y="85"/>
                  </a:moveTo>
                  <a:lnTo>
                    <a:pt x="1" y="1"/>
                  </a:lnTo>
                  <a:lnTo>
                    <a:pt x="1"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50"/>
            <p:cNvSpPr/>
            <p:nvPr/>
          </p:nvSpPr>
          <p:spPr>
            <a:xfrm>
              <a:off x="5134200" y="2918425"/>
              <a:ext cx="2625" cy="2650"/>
            </a:xfrm>
            <a:custGeom>
              <a:rect b="b" l="l" r="r" t="t"/>
              <a:pathLst>
                <a:path extrusionOk="0" h="106" w="105">
                  <a:moveTo>
                    <a:pt x="0" y="105"/>
                  </a:moveTo>
                  <a:lnTo>
                    <a:pt x="105" y="1"/>
                  </a:lnTo>
                  <a:lnTo>
                    <a:pt x="10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50"/>
            <p:cNvSpPr/>
            <p:nvPr/>
          </p:nvSpPr>
          <p:spPr>
            <a:xfrm>
              <a:off x="4608475" y="2660550"/>
              <a:ext cx="5275" cy="1600"/>
            </a:xfrm>
            <a:custGeom>
              <a:rect b="b" l="l" r="r" t="t"/>
              <a:pathLst>
                <a:path extrusionOk="0" h="64" w="211">
                  <a:moveTo>
                    <a:pt x="210" y="0"/>
                  </a:moveTo>
                  <a:lnTo>
                    <a:pt x="1" y="63"/>
                  </a:lnTo>
                  <a:lnTo>
                    <a:pt x="22" y="63"/>
                  </a:lnTo>
                  <a:lnTo>
                    <a:pt x="21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50"/>
            <p:cNvSpPr/>
            <p:nvPr/>
          </p:nvSpPr>
          <p:spPr>
            <a:xfrm>
              <a:off x="4302475" y="2310075"/>
              <a:ext cx="547700" cy="287725"/>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50"/>
            <p:cNvSpPr/>
            <p:nvPr/>
          </p:nvSpPr>
          <p:spPr>
            <a:xfrm>
              <a:off x="4443200" y="2520875"/>
              <a:ext cx="231750" cy="144400"/>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50"/>
            <p:cNvSpPr/>
            <p:nvPr/>
          </p:nvSpPr>
          <p:spPr>
            <a:xfrm>
              <a:off x="4401875" y="2571100"/>
              <a:ext cx="207150" cy="130275"/>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74" name="Google Shape;9974;p50"/>
            <p:cNvGrpSpPr/>
            <p:nvPr/>
          </p:nvGrpSpPr>
          <p:grpSpPr>
            <a:xfrm>
              <a:off x="4842300" y="3099950"/>
              <a:ext cx="31425" cy="59650"/>
              <a:chOff x="4842300" y="3099950"/>
              <a:chExt cx="31425" cy="59650"/>
            </a:xfrm>
          </p:grpSpPr>
          <p:sp>
            <p:nvSpPr>
              <p:cNvPr id="9975" name="Google Shape;9975;p50"/>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50"/>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50"/>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50"/>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79" name="Google Shape;9979;p50"/>
            <p:cNvSpPr/>
            <p:nvPr/>
          </p:nvSpPr>
          <p:spPr>
            <a:xfrm>
              <a:off x="4663400" y="2731150"/>
              <a:ext cx="405425" cy="396025"/>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50"/>
            <p:cNvSpPr/>
            <p:nvPr/>
          </p:nvSpPr>
          <p:spPr>
            <a:xfrm>
              <a:off x="4822425" y="2778250"/>
              <a:ext cx="119300" cy="63825"/>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50"/>
            <p:cNvSpPr/>
            <p:nvPr/>
          </p:nvSpPr>
          <p:spPr>
            <a:xfrm>
              <a:off x="4547800" y="2671000"/>
              <a:ext cx="200375" cy="220775"/>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50"/>
            <p:cNvSpPr/>
            <p:nvPr/>
          </p:nvSpPr>
          <p:spPr>
            <a:xfrm>
              <a:off x="4533150" y="2640675"/>
              <a:ext cx="191475" cy="159550"/>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50"/>
            <p:cNvSpPr/>
            <p:nvPr/>
          </p:nvSpPr>
          <p:spPr>
            <a:xfrm>
              <a:off x="3978150" y="2401100"/>
              <a:ext cx="237525" cy="148050"/>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50"/>
            <p:cNvSpPr/>
            <p:nvPr/>
          </p:nvSpPr>
          <p:spPr>
            <a:xfrm>
              <a:off x="4036750" y="2474325"/>
              <a:ext cx="49725" cy="55475"/>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50"/>
            <p:cNvSpPr/>
            <p:nvPr/>
          </p:nvSpPr>
          <p:spPr>
            <a:xfrm>
              <a:off x="3957250" y="2483750"/>
              <a:ext cx="127650" cy="81625"/>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50"/>
            <p:cNvSpPr/>
            <p:nvPr/>
          </p:nvSpPr>
          <p:spPr>
            <a:xfrm>
              <a:off x="3989150" y="2555400"/>
              <a:ext cx="83725" cy="52850"/>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87" name="Google Shape;9987;p50"/>
            <p:cNvGrpSpPr/>
            <p:nvPr/>
          </p:nvGrpSpPr>
          <p:grpSpPr>
            <a:xfrm>
              <a:off x="3866750" y="2520350"/>
              <a:ext cx="78475" cy="60700"/>
              <a:chOff x="3866750" y="2520350"/>
              <a:chExt cx="78475" cy="60700"/>
            </a:xfrm>
          </p:grpSpPr>
          <p:sp>
            <p:nvSpPr>
              <p:cNvPr id="9988" name="Google Shape;9988;p50"/>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50"/>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50"/>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50"/>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92" name="Google Shape;9992;p50"/>
            <p:cNvSpPr/>
            <p:nvPr/>
          </p:nvSpPr>
          <p:spPr>
            <a:xfrm>
              <a:off x="3799775" y="2577900"/>
              <a:ext cx="14675" cy="29325"/>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50"/>
            <p:cNvSpPr/>
            <p:nvPr/>
          </p:nvSpPr>
          <p:spPr>
            <a:xfrm>
              <a:off x="3567525" y="2564825"/>
              <a:ext cx="160625" cy="134450"/>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50"/>
            <p:cNvSpPr/>
            <p:nvPr/>
          </p:nvSpPr>
          <p:spPr>
            <a:xfrm>
              <a:off x="4298300" y="2628625"/>
              <a:ext cx="25125" cy="19925"/>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50"/>
            <p:cNvSpPr/>
            <p:nvPr/>
          </p:nvSpPr>
          <p:spPr>
            <a:xfrm>
              <a:off x="4292025" y="2631250"/>
              <a:ext cx="295050" cy="237500"/>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50"/>
            <p:cNvSpPr/>
            <p:nvPr/>
          </p:nvSpPr>
          <p:spPr>
            <a:xfrm>
              <a:off x="4277375" y="2602475"/>
              <a:ext cx="51800" cy="43975"/>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50"/>
            <p:cNvSpPr/>
            <p:nvPr/>
          </p:nvSpPr>
          <p:spPr>
            <a:xfrm>
              <a:off x="4044600" y="2592025"/>
              <a:ext cx="260525" cy="107250"/>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50"/>
            <p:cNvSpPr/>
            <p:nvPr/>
          </p:nvSpPr>
          <p:spPr>
            <a:xfrm>
              <a:off x="4041450" y="2592550"/>
              <a:ext cx="39775" cy="35075"/>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50"/>
            <p:cNvSpPr/>
            <p:nvPr/>
          </p:nvSpPr>
          <p:spPr>
            <a:xfrm>
              <a:off x="4231325" y="2673625"/>
              <a:ext cx="139700" cy="134450"/>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50"/>
            <p:cNvSpPr/>
            <p:nvPr/>
          </p:nvSpPr>
          <p:spPr>
            <a:xfrm>
              <a:off x="4345375" y="2791325"/>
              <a:ext cx="25125" cy="25650"/>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50"/>
            <p:cNvSpPr/>
            <p:nvPr/>
          </p:nvSpPr>
          <p:spPr>
            <a:xfrm>
              <a:off x="4136125" y="2704475"/>
              <a:ext cx="32475" cy="18350"/>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50"/>
            <p:cNvSpPr/>
            <p:nvPr/>
          </p:nvSpPr>
          <p:spPr>
            <a:xfrm>
              <a:off x="4184250" y="2677275"/>
              <a:ext cx="90000" cy="80075"/>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50"/>
            <p:cNvSpPr/>
            <p:nvPr/>
          </p:nvSpPr>
          <p:spPr>
            <a:xfrm>
              <a:off x="4165950" y="2741625"/>
              <a:ext cx="22000" cy="63850"/>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50"/>
            <p:cNvSpPr/>
            <p:nvPr/>
          </p:nvSpPr>
          <p:spPr>
            <a:xfrm>
              <a:off x="4185300" y="2741625"/>
              <a:ext cx="5775" cy="13100"/>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50"/>
            <p:cNvSpPr/>
            <p:nvPr/>
          </p:nvSpPr>
          <p:spPr>
            <a:xfrm>
              <a:off x="4179025" y="2755750"/>
              <a:ext cx="7875" cy="18325"/>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50"/>
            <p:cNvSpPr/>
            <p:nvPr/>
          </p:nvSpPr>
          <p:spPr>
            <a:xfrm>
              <a:off x="4179025" y="2721750"/>
              <a:ext cx="18850" cy="23550"/>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50"/>
            <p:cNvSpPr/>
            <p:nvPr/>
          </p:nvSpPr>
          <p:spPr>
            <a:xfrm>
              <a:off x="4180075" y="2740050"/>
              <a:ext cx="58075" cy="71700"/>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50"/>
            <p:cNvSpPr/>
            <p:nvPr/>
          </p:nvSpPr>
          <p:spPr>
            <a:xfrm>
              <a:off x="4179025" y="2758875"/>
              <a:ext cx="299225" cy="252175"/>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50"/>
            <p:cNvSpPr/>
            <p:nvPr/>
          </p:nvSpPr>
          <p:spPr>
            <a:xfrm>
              <a:off x="4409700" y="2852525"/>
              <a:ext cx="11025" cy="24075"/>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50"/>
            <p:cNvSpPr/>
            <p:nvPr/>
          </p:nvSpPr>
          <p:spPr>
            <a:xfrm>
              <a:off x="4421225" y="2854100"/>
              <a:ext cx="69075" cy="54425"/>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50"/>
            <p:cNvSpPr/>
            <p:nvPr/>
          </p:nvSpPr>
          <p:spPr>
            <a:xfrm>
              <a:off x="4434300" y="2866125"/>
              <a:ext cx="108300" cy="133400"/>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50"/>
            <p:cNvSpPr/>
            <p:nvPr/>
          </p:nvSpPr>
          <p:spPr>
            <a:xfrm>
              <a:off x="4483475" y="2847275"/>
              <a:ext cx="5775" cy="13125"/>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50"/>
            <p:cNvSpPr/>
            <p:nvPr/>
          </p:nvSpPr>
          <p:spPr>
            <a:xfrm>
              <a:off x="4300375" y="2959750"/>
              <a:ext cx="153825" cy="99925"/>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50"/>
            <p:cNvSpPr/>
            <p:nvPr/>
          </p:nvSpPr>
          <p:spPr>
            <a:xfrm>
              <a:off x="4035700" y="2769350"/>
              <a:ext cx="180500" cy="151725"/>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50"/>
            <p:cNvSpPr/>
            <p:nvPr/>
          </p:nvSpPr>
          <p:spPr>
            <a:xfrm>
              <a:off x="4003800" y="2919475"/>
              <a:ext cx="238550" cy="273600"/>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50"/>
            <p:cNvSpPr/>
            <p:nvPr/>
          </p:nvSpPr>
          <p:spPr>
            <a:xfrm>
              <a:off x="4166475" y="3025650"/>
              <a:ext cx="219725" cy="166900"/>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50"/>
            <p:cNvSpPr/>
            <p:nvPr/>
          </p:nvSpPr>
          <p:spPr>
            <a:xfrm>
              <a:off x="4213550" y="2979100"/>
              <a:ext cx="96800" cy="85825"/>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50"/>
            <p:cNvSpPr/>
            <p:nvPr/>
          </p:nvSpPr>
          <p:spPr>
            <a:xfrm>
              <a:off x="4292025" y="3059150"/>
              <a:ext cx="21975" cy="26175"/>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50"/>
            <p:cNvSpPr/>
            <p:nvPr/>
          </p:nvSpPr>
          <p:spPr>
            <a:xfrm>
              <a:off x="4282600" y="3069600"/>
              <a:ext cx="148050" cy="196175"/>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50"/>
            <p:cNvSpPr/>
            <p:nvPr/>
          </p:nvSpPr>
          <p:spPr>
            <a:xfrm>
              <a:off x="4175375" y="3163750"/>
              <a:ext cx="121375" cy="147025"/>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50"/>
            <p:cNvSpPr/>
            <p:nvPr/>
          </p:nvSpPr>
          <p:spPr>
            <a:xfrm>
              <a:off x="4145025" y="3258950"/>
              <a:ext cx="11000" cy="25"/>
            </a:xfrm>
            <a:custGeom>
              <a:rect b="b" l="l" r="r" t="t"/>
              <a:pathLst>
                <a:path extrusionOk="0" h="1" w="440">
                  <a:moveTo>
                    <a:pt x="1" y="1"/>
                  </a:moveTo>
                  <a:lnTo>
                    <a:pt x="210" y="1"/>
                  </a:lnTo>
                  <a:lnTo>
                    <a:pt x="440" y="1"/>
                  </a:lnTo>
                  <a:lnTo>
                    <a:pt x="2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50"/>
            <p:cNvSpPr/>
            <p:nvPr/>
          </p:nvSpPr>
          <p:spPr>
            <a:xfrm>
              <a:off x="4115200" y="3182075"/>
              <a:ext cx="83725" cy="82675"/>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50"/>
            <p:cNvSpPr/>
            <p:nvPr/>
          </p:nvSpPr>
          <p:spPr>
            <a:xfrm>
              <a:off x="3898125" y="3081625"/>
              <a:ext cx="188350" cy="127150"/>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50"/>
            <p:cNvSpPr/>
            <p:nvPr/>
          </p:nvSpPr>
          <p:spPr>
            <a:xfrm>
              <a:off x="3821225" y="2747900"/>
              <a:ext cx="223400" cy="207700"/>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50"/>
            <p:cNvSpPr/>
            <p:nvPr/>
          </p:nvSpPr>
          <p:spPr>
            <a:xfrm>
              <a:off x="3792975" y="2679900"/>
              <a:ext cx="57050" cy="111450"/>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50"/>
            <p:cNvSpPr/>
            <p:nvPr/>
          </p:nvSpPr>
          <p:spPr>
            <a:xfrm>
              <a:off x="3568575" y="2683550"/>
              <a:ext cx="289825" cy="280400"/>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50"/>
            <p:cNvSpPr/>
            <p:nvPr/>
          </p:nvSpPr>
          <p:spPr>
            <a:xfrm>
              <a:off x="3511050" y="2702400"/>
              <a:ext cx="167400" cy="132350"/>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50"/>
            <p:cNvSpPr/>
            <p:nvPr/>
          </p:nvSpPr>
          <p:spPr>
            <a:xfrm>
              <a:off x="3450875" y="2834200"/>
              <a:ext cx="118775" cy="95225"/>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50"/>
            <p:cNvSpPr/>
            <p:nvPr/>
          </p:nvSpPr>
          <p:spPr>
            <a:xfrm>
              <a:off x="3450375" y="2838400"/>
              <a:ext cx="170550" cy="18780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50"/>
            <p:cNvSpPr/>
            <p:nvPr/>
          </p:nvSpPr>
          <p:spPr>
            <a:xfrm>
              <a:off x="3518375" y="2873975"/>
              <a:ext cx="235400" cy="218150"/>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50"/>
            <p:cNvSpPr/>
            <p:nvPr/>
          </p:nvSpPr>
          <p:spPr>
            <a:xfrm>
              <a:off x="3617750" y="3020950"/>
              <a:ext cx="108825" cy="79025"/>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50"/>
            <p:cNvSpPr/>
            <p:nvPr/>
          </p:nvSpPr>
          <p:spPr>
            <a:xfrm>
              <a:off x="3442525" y="2997925"/>
              <a:ext cx="93125" cy="68050"/>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50"/>
            <p:cNvSpPr/>
            <p:nvPr/>
          </p:nvSpPr>
          <p:spPr>
            <a:xfrm>
              <a:off x="3452975" y="3056525"/>
              <a:ext cx="44500" cy="26700"/>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34" name="Google Shape;10034;p50"/>
            <p:cNvGrpSpPr/>
            <p:nvPr/>
          </p:nvGrpSpPr>
          <p:grpSpPr>
            <a:xfrm>
              <a:off x="3450375" y="3038225"/>
              <a:ext cx="132875" cy="99400"/>
              <a:chOff x="3450375" y="3038225"/>
              <a:chExt cx="132875" cy="99400"/>
            </a:xfrm>
          </p:grpSpPr>
          <p:sp>
            <p:nvSpPr>
              <p:cNvPr id="10035" name="Google Shape;10035;p50"/>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50"/>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37" name="Google Shape;10037;p50"/>
            <p:cNvSpPr/>
            <p:nvPr/>
          </p:nvSpPr>
          <p:spPr>
            <a:xfrm>
              <a:off x="3503200" y="3095750"/>
              <a:ext cx="40300" cy="48150"/>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50"/>
            <p:cNvSpPr/>
            <p:nvPr/>
          </p:nvSpPr>
          <p:spPr>
            <a:xfrm>
              <a:off x="3529350" y="3117725"/>
              <a:ext cx="58600" cy="62800"/>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50"/>
            <p:cNvSpPr/>
            <p:nvPr/>
          </p:nvSpPr>
          <p:spPr>
            <a:xfrm>
              <a:off x="3570150" y="3086875"/>
              <a:ext cx="89475" cy="94175"/>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50"/>
            <p:cNvSpPr/>
            <p:nvPr/>
          </p:nvSpPr>
          <p:spPr>
            <a:xfrm>
              <a:off x="3647050" y="3079025"/>
              <a:ext cx="61225" cy="95750"/>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50"/>
            <p:cNvSpPr/>
            <p:nvPr/>
          </p:nvSpPr>
          <p:spPr>
            <a:xfrm>
              <a:off x="3689950" y="3079025"/>
              <a:ext cx="29300" cy="77950"/>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50"/>
            <p:cNvSpPr/>
            <p:nvPr/>
          </p:nvSpPr>
          <p:spPr>
            <a:xfrm>
              <a:off x="3705625" y="3059150"/>
              <a:ext cx="45025" cy="94175"/>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50"/>
            <p:cNvSpPr/>
            <p:nvPr/>
          </p:nvSpPr>
          <p:spPr>
            <a:xfrm>
              <a:off x="3881925" y="2896975"/>
              <a:ext cx="150650" cy="239600"/>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50"/>
            <p:cNvSpPr/>
            <p:nvPr/>
          </p:nvSpPr>
          <p:spPr>
            <a:xfrm>
              <a:off x="3863600" y="3051825"/>
              <a:ext cx="4725" cy="2625"/>
            </a:xfrm>
            <a:custGeom>
              <a:rect b="b" l="l" r="r" t="t"/>
              <a:pathLst>
                <a:path extrusionOk="0" h="105" w="189">
                  <a:moveTo>
                    <a:pt x="189" y="0"/>
                  </a:moveTo>
                  <a:lnTo>
                    <a:pt x="1" y="42"/>
                  </a:lnTo>
                  <a:lnTo>
                    <a:pt x="63" y="105"/>
                  </a:lnTo>
                  <a:lnTo>
                    <a:pt x="168" y="84"/>
                  </a:lnTo>
                  <a:lnTo>
                    <a:pt x="18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50"/>
            <p:cNvSpPr/>
            <p:nvPr/>
          </p:nvSpPr>
          <p:spPr>
            <a:xfrm>
              <a:off x="3695700" y="2900125"/>
              <a:ext cx="220250" cy="171075"/>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50"/>
            <p:cNvSpPr/>
            <p:nvPr/>
          </p:nvSpPr>
          <p:spPr>
            <a:xfrm>
              <a:off x="3732825" y="3041350"/>
              <a:ext cx="165325" cy="141775"/>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50"/>
            <p:cNvSpPr/>
            <p:nvPr/>
          </p:nvSpPr>
          <p:spPr>
            <a:xfrm>
              <a:off x="3813400" y="3053900"/>
              <a:ext cx="109850" cy="164800"/>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50"/>
            <p:cNvSpPr/>
            <p:nvPr/>
          </p:nvSpPr>
          <p:spPr>
            <a:xfrm>
              <a:off x="3813900" y="3211875"/>
              <a:ext cx="82675" cy="89475"/>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50"/>
            <p:cNvSpPr/>
            <p:nvPr/>
          </p:nvSpPr>
          <p:spPr>
            <a:xfrm>
              <a:off x="3821750" y="3213450"/>
              <a:ext cx="29325" cy="18850"/>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50"/>
            <p:cNvSpPr/>
            <p:nvPr/>
          </p:nvSpPr>
          <p:spPr>
            <a:xfrm>
              <a:off x="3848425" y="3188875"/>
              <a:ext cx="110925" cy="129750"/>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50"/>
            <p:cNvSpPr/>
            <p:nvPr/>
          </p:nvSpPr>
          <p:spPr>
            <a:xfrm>
              <a:off x="3860475" y="3308125"/>
              <a:ext cx="15700" cy="21475"/>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50"/>
            <p:cNvSpPr/>
            <p:nvPr/>
          </p:nvSpPr>
          <p:spPr>
            <a:xfrm>
              <a:off x="4111550" y="3257925"/>
              <a:ext cx="161650" cy="164775"/>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50"/>
            <p:cNvSpPr/>
            <p:nvPr/>
          </p:nvSpPr>
          <p:spPr>
            <a:xfrm>
              <a:off x="4106850" y="3261050"/>
              <a:ext cx="29300" cy="24100"/>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50"/>
            <p:cNvSpPr/>
            <p:nvPr/>
          </p:nvSpPr>
          <p:spPr>
            <a:xfrm>
              <a:off x="4106850" y="3275175"/>
              <a:ext cx="28775" cy="35075"/>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50"/>
            <p:cNvSpPr/>
            <p:nvPr/>
          </p:nvSpPr>
          <p:spPr>
            <a:xfrm>
              <a:off x="3862550" y="3166900"/>
              <a:ext cx="275700" cy="273075"/>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50"/>
            <p:cNvSpPr/>
            <p:nvPr/>
          </p:nvSpPr>
          <p:spPr>
            <a:xfrm>
              <a:off x="4159150" y="3380850"/>
              <a:ext cx="46050" cy="116150"/>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50"/>
            <p:cNvSpPr/>
            <p:nvPr/>
          </p:nvSpPr>
          <p:spPr>
            <a:xfrm>
              <a:off x="4001175" y="3363575"/>
              <a:ext cx="170550" cy="145450"/>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50"/>
            <p:cNvSpPr/>
            <p:nvPr/>
          </p:nvSpPr>
          <p:spPr>
            <a:xfrm>
              <a:off x="3852625" y="3330100"/>
              <a:ext cx="181000" cy="178925"/>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50"/>
            <p:cNvSpPr/>
            <p:nvPr/>
          </p:nvSpPr>
          <p:spPr>
            <a:xfrm>
              <a:off x="4046675" y="3472375"/>
              <a:ext cx="113025" cy="103075"/>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50"/>
            <p:cNvSpPr/>
            <p:nvPr/>
          </p:nvSpPr>
          <p:spPr>
            <a:xfrm>
              <a:off x="3968750" y="3504300"/>
              <a:ext cx="135500" cy="135500"/>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50"/>
            <p:cNvSpPr/>
            <p:nvPr/>
          </p:nvSpPr>
          <p:spPr>
            <a:xfrm>
              <a:off x="3853150" y="3491725"/>
              <a:ext cx="193550" cy="182075"/>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50"/>
            <p:cNvSpPr/>
            <p:nvPr/>
          </p:nvSpPr>
          <p:spPr>
            <a:xfrm>
              <a:off x="4123050" y="3397575"/>
              <a:ext cx="150675" cy="242750"/>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50"/>
            <p:cNvSpPr/>
            <p:nvPr/>
          </p:nvSpPr>
          <p:spPr>
            <a:xfrm>
              <a:off x="4120450" y="3622500"/>
              <a:ext cx="20950" cy="23575"/>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50"/>
            <p:cNvSpPr/>
            <p:nvPr/>
          </p:nvSpPr>
          <p:spPr>
            <a:xfrm>
              <a:off x="4064475" y="3669050"/>
              <a:ext cx="33500" cy="3142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50"/>
            <p:cNvSpPr/>
            <p:nvPr/>
          </p:nvSpPr>
          <p:spPr>
            <a:xfrm>
              <a:off x="4697400" y="2660025"/>
              <a:ext cx="105175" cy="86850"/>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50"/>
            <p:cNvSpPr/>
            <p:nvPr/>
          </p:nvSpPr>
          <p:spPr>
            <a:xfrm>
              <a:off x="4697400" y="2660025"/>
              <a:ext cx="105175" cy="86850"/>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50"/>
            <p:cNvSpPr/>
            <p:nvPr/>
          </p:nvSpPr>
          <p:spPr>
            <a:xfrm>
              <a:off x="4252775" y="2586800"/>
              <a:ext cx="70650" cy="19900"/>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50"/>
            <p:cNvSpPr/>
            <p:nvPr/>
          </p:nvSpPr>
          <p:spPr>
            <a:xfrm>
              <a:off x="4298825" y="2603000"/>
              <a:ext cx="2625" cy="2650"/>
            </a:xfrm>
            <a:custGeom>
              <a:rect b="b" l="l" r="r" t="t"/>
              <a:pathLst>
                <a:path extrusionOk="0" fill="none" h="106" w="105">
                  <a:moveTo>
                    <a:pt x="105" y="105"/>
                  </a:moveTo>
                  <a:lnTo>
                    <a:pt x="0" y="1"/>
                  </a:lnTo>
                </a:path>
              </a:pathLst>
            </a:custGeom>
            <a:solidFill>
              <a:srgbClr val="BAC8D3"/>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50"/>
            <p:cNvSpPr/>
            <p:nvPr/>
          </p:nvSpPr>
          <p:spPr>
            <a:xfrm>
              <a:off x="4949025" y="2811200"/>
              <a:ext cx="44475" cy="26175"/>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50"/>
            <p:cNvSpPr/>
            <p:nvPr/>
          </p:nvSpPr>
          <p:spPr>
            <a:xfrm>
              <a:off x="3967175" y="2589925"/>
              <a:ext cx="35075" cy="29850"/>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50"/>
            <p:cNvSpPr/>
            <p:nvPr/>
          </p:nvSpPr>
          <p:spPr>
            <a:xfrm>
              <a:off x="3938400" y="2522975"/>
              <a:ext cx="58625" cy="76925"/>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2" name="Google Shape;10072;p50"/>
          <p:cNvGrpSpPr/>
          <p:nvPr/>
        </p:nvGrpSpPr>
        <p:grpSpPr>
          <a:xfrm>
            <a:off x="4073623" y="3195884"/>
            <a:ext cx="1990503" cy="1173794"/>
            <a:chOff x="4714886" y="3271938"/>
            <a:chExt cx="1202721" cy="709241"/>
          </a:xfrm>
        </p:grpSpPr>
        <p:grpSp>
          <p:nvGrpSpPr>
            <p:cNvPr id="10073" name="Google Shape;10073;p50"/>
            <p:cNvGrpSpPr/>
            <p:nvPr/>
          </p:nvGrpSpPr>
          <p:grpSpPr>
            <a:xfrm>
              <a:off x="4714886" y="3271938"/>
              <a:ext cx="1202721" cy="709241"/>
              <a:chOff x="2514225" y="4239175"/>
              <a:chExt cx="2084800" cy="1229400"/>
            </a:xfrm>
          </p:grpSpPr>
          <p:sp>
            <p:nvSpPr>
              <p:cNvPr id="10074" name="Google Shape;10074;p50"/>
              <p:cNvSpPr/>
              <p:nvPr/>
            </p:nvSpPr>
            <p:spPr>
              <a:xfrm>
                <a:off x="4176650" y="5109975"/>
                <a:ext cx="242800" cy="213275"/>
              </a:xfrm>
              <a:custGeom>
                <a:rect b="b" l="l" r="r" t="t"/>
                <a:pathLst>
                  <a:path extrusionOk="0" h="8531" w="9712">
                    <a:moveTo>
                      <a:pt x="7051" y="0"/>
                    </a:moveTo>
                    <a:cubicBezTo>
                      <a:pt x="7036" y="0"/>
                      <a:pt x="7009" y="41"/>
                      <a:pt x="7001" y="75"/>
                    </a:cubicBezTo>
                    <a:cubicBezTo>
                      <a:pt x="7013" y="149"/>
                      <a:pt x="7001" y="235"/>
                      <a:pt x="6964" y="309"/>
                    </a:cubicBezTo>
                    <a:cubicBezTo>
                      <a:pt x="6902" y="396"/>
                      <a:pt x="6828" y="469"/>
                      <a:pt x="6853" y="482"/>
                    </a:cubicBezTo>
                    <a:cubicBezTo>
                      <a:pt x="6877" y="506"/>
                      <a:pt x="6951" y="506"/>
                      <a:pt x="6914" y="556"/>
                    </a:cubicBezTo>
                    <a:cubicBezTo>
                      <a:pt x="6877" y="617"/>
                      <a:pt x="6853" y="679"/>
                      <a:pt x="6865" y="753"/>
                    </a:cubicBezTo>
                    <a:cubicBezTo>
                      <a:pt x="6865" y="827"/>
                      <a:pt x="6803" y="876"/>
                      <a:pt x="6828" y="901"/>
                    </a:cubicBezTo>
                    <a:cubicBezTo>
                      <a:pt x="6840" y="962"/>
                      <a:pt x="6853" y="1012"/>
                      <a:pt x="6853" y="1073"/>
                    </a:cubicBezTo>
                    <a:cubicBezTo>
                      <a:pt x="6853" y="1110"/>
                      <a:pt x="6853" y="1246"/>
                      <a:pt x="6828" y="1431"/>
                    </a:cubicBezTo>
                    <a:cubicBezTo>
                      <a:pt x="6803" y="1615"/>
                      <a:pt x="6730" y="1886"/>
                      <a:pt x="6631" y="1973"/>
                    </a:cubicBezTo>
                    <a:cubicBezTo>
                      <a:pt x="6594" y="1999"/>
                      <a:pt x="6552" y="2012"/>
                      <a:pt x="6511" y="2012"/>
                    </a:cubicBezTo>
                    <a:cubicBezTo>
                      <a:pt x="6458" y="2012"/>
                      <a:pt x="6407" y="1990"/>
                      <a:pt x="6372" y="1948"/>
                    </a:cubicBezTo>
                    <a:cubicBezTo>
                      <a:pt x="6286" y="1874"/>
                      <a:pt x="6261" y="1776"/>
                      <a:pt x="6212" y="1739"/>
                    </a:cubicBezTo>
                    <a:cubicBezTo>
                      <a:pt x="6101" y="1714"/>
                      <a:pt x="5990" y="1665"/>
                      <a:pt x="5904" y="1591"/>
                    </a:cubicBezTo>
                    <a:cubicBezTo>
                      <a:pt x="5830" y="1504"/>
                      <a:pt x="5793" y="1455"/>
                      <a:pt x="5744" y="1455"/>
                    </a:cubicBezTo>
                    <a:cubicBezTo>
                      <a:pt x="5695" y="1455"/>
                      <a:pt x="5621" y="1369"/>
                      <a:pt x="5584" y="1320"/>
                    </a:cubicBezTo>
                    <a:cubicBezTo>
                      <a:pt x="5534" y="1283"/>
                      <a:pt x="5485" y="1246"/>
                      <a:pt x="5424" y="1209"/>
                    </a:cubicBezTo>
                    <a:cubicBezTo>
                      <a:pt x="5399" y="1184"/>
                      <a:pt x="5337" y="1172"/>
                      <a:pt x="5374" y="1122"/>
                    </a:cubicBezTo>
                    <a:cubicBezTo>
                      <a:pt x="5411" y="1049"/>
                      <a:pt x="5460" y="975"/>
                      <a:pt x="5510" y="901"/>
                    </a:cubicBezTo>
                    <a:cubicBezTo>
                      <a:pt x="5547" y="864"/>
                      <a:pt x="5596" y="851"/>
                      <a:pt x="5547" y="827"/>
                    </a:cubicBezTo>
                    <a:cubicBezTo>
                      <a:pt x="5497" y="802"/>
                      <a:pt x="5522" y="704"/>
                      <a:pt x="5596" y="704"/>
                    </a:cubicBezTo>
                    <a:cubicBezTo>
                      <a:pt x="5658" y="704"/>
                      <a:pt x="5596" y="654"/>
                      <a:pt x="5645" y="580"/>
                    </a:cubicBezTo>
                    <a:cubicBezTo>
                      <a:pt x="5695" y="519"/>
                      <a:pt x="5769" y="457"/>
                      <a:pt x="5732" y="432"/>
                    </a:cubicBezTo>
                    <a:cubicBezTo>
                      <a:pt x="5712" y="413"/>
                      <a:pt x="5685" y="356"/>
                      <a:pt x="5657" y="356"/>
                    </a:cubicBezTo>
                    <a:cubicBezTo>
                      <a:pt x="5649" y="356"/>
                      <a:pt x="5641" y="360"/>
                      <a:pt x="5633" y="371"/>
                    </a:cubicBezTo>
                    <a:cubicBezTo>
                      <a:pt x="5601" y="403"/>
                      <a:pt x="5597" y="474"/>
                      <a:pt x="5571" y="474"/>
                    </a:cubicBezTo>
                    <a:cubicBezTo>
                      <a:pt x="5567" y="474"/>
                      <a:pt x="5564" y="472"/>
                      <a:pt x="5559" y="469"/>
                    </a:cubicBezTo>
                    <a:cubicBezTo>
                      <a:pt x="5534" y="432"/>
                      <a:pt x="5485" y="432"/>
                      <a:pt x="5497" y="383"/>
                    </a:cubicBezTo>
                    <a:cubicBezTo>
                      <a:pt x="5505" y="359"/>
                      <a:pt x="5503" y="335"/>
                      <a:pt x="5486" y="335"/>
                    </a:cubicBezTo>
                    <a:cubicBezTo>
                      <a:pt x="5478" y="335"/>
                      <a:pt x="5465" y="342"/>
                      <a:pt x="5448" y="359"/>
                    </a:cubicBezTo>
                    <a:cubicBezTo>
                      <a:pt x="5412" y="404"/>
                      <a:pt x="5361" y="430"/>
                      <a:pt x="5313" y="430"/>
                    </a:cubicBezTo>
                    <a:cubicBezTo>
                      <a:pt x="5296" y="430"/>
                      <a:pt x="5279" y="427"/>
                      <a:pt x="5263" y="420"/>
                    </a:cubicBezTo>
                    <a:cubicBezTo>
                      <a:pt x="5177" y="408"/>
                      <a:pt x="4931" y="272"/>
                      <a:pt x="4832" y="272"/>
                    </a:cubicBezTo>
                    <a:cubicBezTo>
                      <a:pt x="4734" y="260"/>
                      <a:pt x="4734" y="223"/>
                      <a:pt x="4697" y="186"/>
                    </a:cubicBezTo>
                    <a:cubicBezTo>
                      <a:pt x="4658" y="157"/>
                      <a:pt x="4582" y="113"/>
                      <a:pt x="4550" y="113"/>
                    </a:cubicBezTo>
                    <a:cubicBezTo>
                      <a:pt x="4542" y="113"/>
                      <a:pt x="4536" y="116"/>
                      <a:pt x="4536" y="124"/>
                    </a:cubicBezTo>
                    <a:cubicBezTo>
                      <a:pt x="4536" y="161"/>
                      <a:pt x="4549" y="198"/>
                      <a:pt x="4610" y="211"/>
                    </a:cubicBezTo>
                    <a:cubicBezTo>
                      <a:pt x="4623" y="213"/>
                      <a:pt x="4633" y="214"/>
                      <a:pt x="4643" y="214"/>
                    </a:cubicBezTo>
                    <a:cubicBezTo>
                      <a:pt x="4649" y="214"/>
                      <a:pt x="4655" y="213"/>
                      <a:pt x="4660" y="213"/>
                    </a:cubicBezTo>
                    <a:cubicBezTo>
                      <a:pt x="4686" y="213"/>
                      <a:pt x="4697" y="219"/>
                      <a:pt x="4697" y="285"/>
                    </a:cubicBezTo>
                    <a:cubicBezTo>
                      <a:pt x="4697" y="383"/>
                      <a:pt x="4746" y="408"/>
                      <a:pt x="4684" y="432"/>
                    </a:cubicBezTo>
                    <a:cubicBezTo>
                      <a:pt x="4641" y="445"/>
                      <a:pt x="4601" y="451"/>
                      <a:pt x="4561" y="451"/>
                    </a:cubicBezTo>
                    <a:cubicBezTo>
                      <a:pt x="4521" y="451"/>
                      <a:pt x="4481" y="445"/>
                      <a:pt x="4438" y="432"/>
                    </a:cubicBezTo>
                    <a:cubicBezTo>
                      <a:pt x="4424" y="423"/>
                      <a:pt x="4413" y="419"/>
                      <a:pt x="4403" y="419"/>
                    </a:cubicBezTo>
                    <a:cubicBezTo>
                      <a:pt x="4388" y="419"/>
                      <a:pt x="4374" y="430"/>
                      <a:pt x="4352" y="445"/>
                    </a:cubicBezTo>
                    <a:cubicBezTo>
                      <a:pt x="4315" y="482"/>
                      <a:pt x="4265" y="469"/>
                      <a:pt x="4241" y="494"/>
                    </a:cubicBezTo>
                    <a:cubicBezTo>
                      <a:pt x="4216" y="506"/>
                      <a:pt x="4191" y="580"/>
                      <a:pt x="4167" y="630"/>
                    </a:cubicBezTo>
                    <a:cubicBezTo>
                      <a:pt x="4130" y="679"/>
                      <a:pt x="4117" y="753"/>
                      <a:pt x="4093" y="765"/>
                    </a:cubicBezTo>
                    <a:cubicBezTo>
                      <a:pt x="4068" y="814"/>
                      <a:pt x="4031" y="864"/>
                      <a:pt x="4007" y="925"/>
                    </a:cubicBezTo>
                    <a:cubicBezTo>
                      <a:pt x="3982" y="987"/>
                      <a:pt x="3945" y="987"/>
                      <a:pt x="3957" y="1024"/>
                    </a:cubicBezTo>
                    <a:cubicBezTo>
                      <a:pt x="3970" y="1073"/>
                      <a:pt x="4031" y="1147"/>
                      <a:pt x="4019" y="1184"/>
                    </a:cubicBezTo>
                    <a:cubicBezTo>
                      <a:pt x="4011" y="1214"/>
                      <a:pt x="4004" y="1230"/>
                      <a:pt x="3986" y="1230"/>
                    </a:cubicBezTo>
                    <a:cubicBezTo>
                      <a:pt x="3974" y="1230"/>
                      <a:pt x="3957" y="1223"/>
                      <a:pt x="3933" y="1209"/>
                    </a:cubicBezTo>
                    <a:cubicBezTo>
                      <a:pt x="3892" y="1176"/>
                      <a:pt x="3845" y="1159"/>
                      <a:pt x="3800" y="1159"/>
                    </a:cubicBezTo>
                    <a:cubicBezTo>
                      <a:pt x="3778" y="1159"/>
                      <a:pt x="3756" y="1164"/>
                      <a:pt x="3735" y="1172"/>
                    </a:cubicBezTo>
                    <a:cubicBezTo>
                      <a:pt x="3704" y="1204"/>
                      <a:pt x="3645" y="1344"/>
                      <a:pt x="3629" y="1344"/>
                    </a:cubicBezTo>
                    <a:cubicBezTo>
                      <a:pt x="3626" y="1344"/>
                      <a:pt x="3625" y="1341"/>
                      <a:pt x="3625" y="1332"/>
                    </a:cubicBezTo>
                    <a:cubicBezTo>
                      <a:pt x="3612" y="1209"/>
                      <a:pt x="3575" y="1098"/>
                      <a:pt x="3526" y="999"/>
                    </a:cubicBezTo>
                    <a:cubicBezTo>
                      <a:pt x="3464" y="925"/>
                      <a:pt x="3427" y="962"/>
                      <a:pt x="3403" y="913"/>
                    </a:cubicBezTo>
                    <a:cubicBezTo>
                      <a:pt x="3375" y="885"/>
                      <a:pt x="3375" y="835"/>
                      <a:pt x="3366" y="835"/>
                    </a:cubicBezTo>
                    <a:cubicBezTo>
                      <a:pt x="3363" y="835"/>
                      <a:pt x="3359" y="840"/>
                      <a:pt x="3354" y="851"/>
                    </a:cubicBezTo>
                    <a:cubicBezTo>
                      <a:pt x="3317" y="901"/>
                      <a:pt x="3341" y="962"/>
                      <a:pt x="3292" y="962"/>
                    </a:cubicBezTo>
                    <a:cubicBezTo>
                      <a:pt x="3259" y="962"/>
                      <a:pt x="3226" y="929"/>
                      <a:pt x="3201" y="929"/>
                    </a:cubicBezTo>
                    <a:cubicBezTo>
                      <a:pt x="3188" y="929"/>
                      <a:pt x="3177" y="938"/>
                      <a:pt x="3169" y="962"/>
                    </a:cubicBezTo>
                    <a:cubicBezTo>
                      <a:pt x="3146" y="1020"/>
                      <a:pt x="3155" y="1099"/>
                      <a:pt x="3116" y="1099"/>
                    </a:cubicBezTo>
                    <a:cubicBezTo>
                      <a:pt x="3113" y="1099"/>
                      <a:pt x="3110" y="1099"/>
                      <a:pt x="3107" y="1098"/>
                    </a:cubicBezTo>
                    <a:cubicBezTo>
                      <a:pt x="3070" y="1073"/>
                      <a:pt x="3070" y="1061"/>
                      <a:pt x="3058" y="1036"/>
                    </a:cubicBezTo>
                    <a:cubicBezTo>
                      <a:pt x="3056" y="1033"/>
                      <a:pt x="3054" y="1031"/>
                      <a:pt x="3052" y="1031"/>
                    </a:cubicBezTo>
                    <a:cubicBezTo>
                      <a:pt x="3038" y="1031"/>
                      <a:pt x="3017" y="1086"/>
                      <a:pt x="2996" y="1086"/>
                    </a:cubicBezTo>
                    <a:cubicBezTo>
                      <a:pt x="2994" y="1087"/>
                      <a:pt x="2992" y="1088"/>
                      <a:pt x="2990" y="1088"/>
                    </a:cubicBezTo>
                    <a:cubicBezTo>
                      <a:pt x="2981" y="1088"/>
                      <a:pt x="2968" y="1077"/>
                      <a:pt x="2954" y="1077"/>
                    </a:cubicBezTo>
                    <a:cubicBezTo>
                      <a:pt x="2947" y="1077"/>
                      <a:pt x="2941" y="1079"/>
                      <a:pt x="2935" y="1086"/>
                    </a:cubicBezTo>
                    <a:cubicBezTo>
                      <a:pt x="2910" y="1122"/>
                      <a:pt x="2898" y="1196"/>
                      <a:pt x="2935" y="1196"/>
                    </a:cubicBezTo>
                    <a:cubicBezTo>
                      <a:pt x="2959" y="1196"/>
                      <a:pt x="2984" y="1233"/>
                      <a:pt x="2935" y="1233"/>
                    </a:cubicBezTo>
                    <a:cubicBezTo>
                      <a:pt x="2885" y="1233"/>
                      <a:pt x="2848" y="1270"/>
                      <a:pt x="2873" y="1283"/>
                    </a:cubicBezTo>
                    <a:cubicBezTo>
                      <a:pt x="2898" y="1295"/>
                      <a:pt x="2935" y="1332"/>
                      <a:pt x="2873" y="1332"/>
                    </a:cubicBezTo>
                    <a:cubicBezTo>
                      <a:pt x="2866" y="1331"/>
                      <a:pt x="2860" y="1330"/>
                      <a:pt x="2855" y="1330"/>
                    </a:cubicBezTo>
                    <a:cubicBezTo>
                      <a:pt x="2809" y="1330"/>
                      <a:pt x="2799" y="1373"/>
                      <a:pt x="2799" y="1406"/>
                    </a:cubicBezTo>
                    <a:cubicBezTo>
                      <a:pt x="2799" y="1455"/>
                      <a:pt x="2787" y="1554"/>
                      <a:pt x="2836" y="1566"/>
                    </a:cubicBezTo>
                    <a:cubicBezTo>
                      <a:pt x="2873" y="1578"/>
                      <a:pt x="2898" y="1615"/>
                      <a:pt x="2824" y="1615"/>
                    </a:cubicBezTo>
                    <a:cubicBezTo>
                      <a:pt x="2737" y="1615"/>
                      <a:pt x="2664" y="1603"/>
                      <a:pt x="2590" y="1566"/>
                    </a:cubicBezTo>
                    <a:cubicBezTo>
                      <a:pt x="2586" y="1563"/>
                      <a:pt x="2581" y="1562"/>
                      <a:pt x="2577" y="1562"/>
                    </a:cubicBezTo>
                    <a:cubicBezTo>
                      <a:pt x="2543" y="1562"/>
                      <a:pt x="2507" y="1644"/>
                      <a:pt x="2540" y="1677"/>
                    </a:cubicBezTo>
                    <a:cubicBezTo>
                      <a:pt x="2565" y="1714"/>
                      <a:pt x="2627" y="1739"/>
                      <a:pt x="2627" y="1788"/>
                    </a:cubicBezTo>
                    <a:cubicBezTo>
                      <a:pt x="2627" y="1824"/>
                      <a:pt x="2613" y="1847"/>
                      <a:pt x="2601" y="1847"/>
                    </a:cubicBezTo>
                    <a:cubicBezTo>
                      <a:pt x="2597" y="1847"/>
                      <a:pt x="2593" y="1844"/>
                      <a:pt x="2590" y="1837"/>
                    </a:cubicBezTo>
                    <a:cubicBezTo>
                      <a:pt x="2583" y="1828"/>
                      <a:pt x="2578" y="1824"/>
                      <a:pt x="2573" y="1824"/>
                    </a:cubicBezTo>
                    <a:cubicBezTo>
                      <a:pt x="2560" y="1824"/>
                      <a:pt x="2553" y="1859"/>
                      <a:pt x="2553" y="1886"/>
                    </a:cubicBezTo>
                    <a:cubicBezTo>
                      <a:pt x="2553" y="1897"/>
                      <a:pt x="2548" y="1901"/>
                      <a:pt x="2540" y="1901"/>
                    </a:cubicBezTo>
                    <a:cubicBezTo>
                      <a:pt x="2522" y="1901"/>
                      <a:pt x="2488" y="1872"/>
                      <a:pt x="2479" y="1837"/>
                    </a:cubicBezTo>
                    <a:cubicBezTo>
                      <a:pt x="2454" y="1788"/>
                      <a:pt x="2429" y="1665"/>
                      <a:pt x="2405" y="1665"/>
                    </a:cubicBezTo>
                    <a:cubicBezTo>
                      <a:pt x="2368" y="1665"/>
                      <a:pt x="2282" y="1751"/>
                      <a:pt x="2245" y="1837"/>
                    </a:cubicBezTo>
                    <a:cubicBezTo>
                      <a:pt x="2220" y="1923"/>
                      <a:pt x="2195" y="1997"/>
                      <a:pt x="2208" y="2047"/>
                    </a:cubicBezTo>
                    <a:cubicBezTo>
                      <a:pt x="2220" y="2084"/>
                      <a:pt x="2245" y="2121"/>
                      <a:pt x="2220" y="2145"/>
                    </a:cubicBezTo>
                    <a:cubicBezTo>
                      <a:pt x="2195" y="2157"/>
                      <a:pt x="2097" y="2305"/>
                      <a:pt x="2035" y="2392"/>
                    </a:cubicBezTo>
                    <a:cubicBezTo>
                      <a:pt x="1949" y="2490"/>
                      <a:pt x="1850" y="2564"/>
                      <a:pt x="1727" y="2601"/>
                    </a:cubicBezTo>
                    <a:cubicBezTo>
                      <a:pt x="1629" y="2626"/>
                      <a:pt x="1505" y="2626"/>
                      <a:pt x="1456" y="2650"/>
                    </a:cubicBezTo>
                    <a:cubicBezTo>
                      <a:pt x="1407" y="2663"/>
                      <a:pt x="1431" y="2687"/>
                      <a:pt x="1357" y="2724"/>
                    </a:cubicBezTo>
                    <a:cubicBezTo>
                      <a:pt x="1296" y="2761"/>
                      <a:pt x="1173" y="2786"/>
                      <a:pt x="1123" y="2811"/>
                    </a:cubicBezTo>
                    <a:cubicBezTo>
                      <a:pt x="1086" y="2835"/>
                      <a:pt x="1086" y="2835"/>
                      <a:pt x="1025" y="2835"/>
                    </a:cubicBezTo>
                    <a:cubicBezTo>
                      <a:pt x="914" y="2860"/>
                      <a:pt x="803" y="2909"/>
                      <a:pt x="717" y="2983"/>
                    </a:cubicBezTo>
                    <a:cubicBezTo>
                      <a:pt x="643" y="3057"/>
                      <a:pt x="581" y="3119"/>
                      <a:pt x="532" y="3119"/>
                    </a:cubicBezTo>
                    <a:cubicBezTo>
                      <a:pt x="458" y="3131"/>
                      <a:pt x="384" y="3192"/>
                      <a:pt x="359" y="3266"/>
                    </a:cubicBezTo>
                    <a:cubicBezTo>
                      <a:pt x="350" y="3312"/>
                      <a:pt x="348" y="3379"/>
                      <a:pt x="337" y="3379"/>
                    </a:cubicBezTo>
                    <a:cubicBezTo>
                      <a:pt x="333" y="3379"/>
                      <a:pt x="329" y="3371"/>
                      <a:pt x="322" y="3353"/>
                    </a:cubicBezTo>
                    <a:cubicBezTo>
                      <a:pt x="302" y="3290"/>
                      <a:pt x="325" y="3166"/>
                      <a:pt x="303" y="3166"/>
                    </a:cubicBezTo>
                    <a:cubicBezTo>
                      <a:pt x="299" y="3166"/>
                      <a:pt x="293" y="3171"/>
                      <a:pt x="285" y="3180"/>
                    </a:cubicBezTo>
                    <a:cubicBezTo>
                      <a:pt x="236" y="3254"/>
                      <a:pt x="199" y="3353"/>
                      <a:pt x="199" y="3451"/>
                    </a:cubicBezTo>
                    <a:cubicBezTo>
                      <a:pt x="199" y="3501"/>
                      <a:pt x="236" y="3488"/>
                      <a:pt x="199" y="3562"/>
                    </a:cubicBezTo>
                    <a:cubicBezTo>
                      <a:pt x="162" y="3661"/>
                      <a:pt x="138" y="3759"/>
                      <a:pt x="138" y="3870"/>
                    </a:cubicBezTo>
                    <a:cubicBezTo>
                      <a:pt x="162" y="3993"/>
                      <a:pt x="212" y="4117"/>
                      <a:pt x="261" y="4240"/>
                    </a:cubicBezTo>
                    <a:cubicBezTo>
                      <a:pt x="283" y="4340"/>
                      <a:pt x="315" y="4530"/>
                      <a:pt x="285" y="4530"/>
                    </a:cubicBezTo>
                    <a:cubicBezTo>
                      <a:pt x="282" y="4530"/>
                      <a:pt x="278" y="4528"/>
                      <a:pt x="273" y="4523"/>
                    </a:cubicBezTo>
                    <a:cubicBezTo>
                      <a:pt x="239" y="4466"/>
                      <a:pt x="150" y="4311"/>
                      <a:pt x="139" y="4311"/>
                    </a:cubicBezTo>
                    <a:cubicBezTo>
                      <a:pt x="138" y="4311"/>
                      <a:pt x="138" y="4312"/>
                      <a:pt x="138" y="4314"/>
                    </a:cubicBezTo>
                    <a:cubicBezTo>
                      <a:pt x="138" y="4351"/>
                      <a:pt x="224" y="4499"/>
                      <a:pt x="224" y="4523"/>
                    </a:cubicBezTo>
                    <a:cubicBezTo>
                      <a:pt x="224" y="4532"/>
                      <a:pt x="203" y="4577"/>
                      <a:pt x="177" y="4577"/>
                    </a:cubicBezTo>
                    <a:cubicBezTo>
                      <a:pt x="168" y="4577"/>
                      <a:pt x="159" y="4572"/>
                      <a:pt x="150" y="4560"/>
                    </a:cubicBezTo>
                    <a:cubicBezTo>
                      <a:pt x="116" y="4516"/>
                      <a:pt x="12" y="4319"/>
                      <a:pt x="2" y="4319"/>
                    </a:cubicBezTo>
                    <a:lnTo>
                      <a:pt x="2" y="4319"/>
                    </a:lnTo>
                    <a:cubicBezTo>
                      <a:pt x="1" y="4319"/>
                      <a:pt x="1" y="4321"/>
                      <a:pt x="2" y="4326"/>
                    </a:cubicBezTo>
                    <a:cubicBezTo>
                      <a:pt x="39" y="4437"/>
                      <a:pt x="101" y="4548"/>
                      <a:pt x="175" y="4634"/>
                    </a:cubicBezTo>
                    <a:cubicBezTo>
                      <a:pt x="249" y="4720"/>
                      <a:pt x="285" y="4819"/>
                      <a:pt x="298" y="4930"/>
                    </a:cubicBezTo>
                    <a:cubicBezTo>
                      <a:pt x="298" y="5016"/>
                      <a:pt x="310" y="5102"/>
                      <a:pt x="347" y="5176"/>
                    </a:cubicBezTo>
                    <a:cubicBezTo>
                      <a:pt x="384" y="5238"/>
                      <a:pt x="507" y="5361"/>
                      <a:pt x="507" y="5484"/>
                    </a:cubicBezTo>
                    <a:cubicBezTo>
                      <a:pt x="483" y="5595"/>
                      <a:pt x="495" y="5694"/>
                      <a:pt x="520" y="5805"/>
                    </a:cubicBezTo>
                    <a:cubicBezTo>
                      <a:pt x="594" y="5915"/>
                      <a:pt x="643" y="6051"/>
                      <a:pt x="667" y="6174"/>
                    </a:cubicBezTo>
                    <a:cubicBezTo>
                      <a:pt x="667" y="6285"/>
                      <a:pt x="630" y="6408"/>
                      <a:pt x="630" y="6482"/>
                    </a:cubicBezTo>
                    <a:cubicBezTo>
                      <a:pt x="630" y="6569"/>
                      <a:pt x="667" y="6655"/>
                      <a:pt x="643" y="6679"/>
                    </a:cubicBezTo>
                    <a:cubicBezTo>
                      <a:pt x="630" y="6692"/>
                      <a:pt x="581" y="6679"/>
                      <a:pt x="532" y="6741"/>
                    </a:cubicBezTo>
                    <a:cubicBezTo>
                      <a:pt x="470" y="6815"/>
                      <a:pt x="458" y="6926"/>
                      <a:pt x="495" y="6938"/>
                    </a:cubicBezTo>
                    <a:cubicBezTo>
                      <a:pt x="569" y="6975"/>
                      <a:pt x="643" y="7024"/>
                      <a:pt x="704" y="7074"/>
                    </a:cubicBezTo>
                    <a:cubicBezTo>
                      <a:pt x="791" y="7148"/>
                      <a:pt x="902" y="7197"/>
                      <a:pt x="1012" y="7197"/>
                    </a:cubicBezTo>
                    <a:cubicBezTo>
                      <a:pt x="1148" y="7172"/>
                      <a:pt x="1271" y="7123"/>
                      <a:pt x="1382" y="7049"/>
                    </a:cubicBezTo>
                    <a:cubicBezTo>
                      <a:pt x="1493" y="6987"/>
                      <a:pt x="1530" y="7024"/>
                      <a:pt x="1542" y="6987"/>
                    </a:cubicBezTo>
                    <a:cubicBezTo>
                      <a:pt x="1555" y="6950"/>
                      <a:pt x="1592" y="6864"/>
                      <a:pt x="1665" y="6864"/>
                    </a:cubicBezTo>
                    <a:cubicBezTo>
                      <a:pt x="1727" y="6864"/>
                      <a:pt x="1826" y="6815"/>
                      <a:pt x="1949" y="6815"/>
                    </a:cubicBezTo>
                    <a:cubicBezTo>
                      <a:pt x="2040" y="6815"/>
                      <a:pt x="2282" y="6873"/>
                      <a:pt x="2413" y="6873"/>
                    </a:cubicBezTo>
                    <a:cubicBezTo>
                      <a:pt x="2441" y="6873"/>
                      <a:pt x="2463" y="6871"/>
                      <a:pt x="2479" y="6864"/>
                    </a:cubicBezTo>
                    <a:cubicBezTo>
                      <a:pt x="2553" y="6827"/>
                      <a:pt x="2577" y="6753"/>
                      <a:pt x="2627" y="6667"/>
                    </a:cubicBezTo>
                    <a:cubicBezTo>
                      <a:pt x="2688" y="6581"/>
                      <a:pt x="2787" y="6544"/>
                      <a:pt x="2898" y="6482"/>
                    </a:cubicBezTo>
                    <a:cubicBezTo>
                      <a:pt x="3009" y="6408"/>
                      <a:pt x="3082" y="6359"/>
                      <a:pt x="3144" y="6359"/>
                    </a:cubicBezTo>
                    <a:cubicBezTo>
                      <a:pt x="3165" y="6361"/>
                      <a:pt x="3186" y="6362"/>
                      <a:pt x="3206" y="6362"/>
                    </a:cubicBezTo>
                    <a:cubicBezTo>
                      <a:pt x="3305" y="6362"/>
                      <a:pt x="3397" y="6338"/>
                      <a:pt x="3489" y="6297"/>
                    </a:cubicBezTo>
                    <a:cubicBezTo>
                      <a:pt x="3637" y="6211"/>
                      <a:pt x="3797" y="6150"/>
                      <a:pt x="3982" y="6137"/>
                    </a:cubicBezTo>
                    <a:cubicBezTo>
                      <a:pt x="4150" y="6137"/>
                      <a:pt x="4277" y="6086"/>
                      <a:pt x="4336" y="6086"/>
                    </a:cubicBezTo>
                    <a:cubicBezTo>
                      <a:pt x="4342" y="6086"/>
                      <a:pt x="4347" y="6087"/>
                      <a:pt x="4352" y="6088"/>
                    </a:cubicBezTo>
                    <a:cubicBezTo>
                      <a:pt x="4413" y="6113"/>
                      <a:pt x="4573" y="6248"/>
                      <a:pt x="4660" y="6260"/>
                    </a:cubicBezTo>
                    <a:cubicBezTo>
                      <a:pt x="4758" y="6273"/>
                      <a:pt x="4844" y="6285"/>
                      <a:pt x="4931" y="6322"/>
                    </a:cubicBezTo>
                    <a:cubicBezTo>
                      <a:pt x="5005" y="6359"/>
                      <a:pt x="5115" y="6334"/>
                      <a:pt x="5079" y="6421"/>
                    </a:cubicBezTo>
                    <a:cubicBezTo>
                      <a:pt x="5055" y="6502"/>
                      <a:pt x="5043" y="6594"/>
                      <a:pt x="5073" y="6594"/>
                    </a:cubicBezTo>
                    <a:cubicBezTo>
                      <a:pt x="5074" y="6594"/>
                      <a:pt x="5076" y="6594"/>
                      <a:pt x="5079" y="6593"/>
                    </a:cubicBezTo>
                    <a:cubicBezTo>
                      <a:pt x="5097" y="6581"/>
                      <a:pt x="5100" y="6572"/>
                      <a:pt x="5105" y="6572"/>
                    </a:cubicBezTo>
                    <a:cubicBezTo>
                      <a:pt x="5109" y="6572"/>
                      <a:pt x="5115" y="6581"/>
                      <a:pt x="5140" y="6605"/>
                    </a:cubicBezTo>
                    <a:cubicBezTo>
                      <a:pt x="5189" y="6655"/>
                      <a:pt x="5226" y="6667"/>
                      <a:pt x="5251" y="6729"/>
                    </a:cubicBezTo>
                    <a:cubicBezTo>
                      <a:pt x="5276" y="6790"/>
                      <a:pt x="5325" y="6790"/>
                      <a:pt x="5325" y="6840"/>
                    </a:cubicBezTo>
                    <a:cubicBezTo>
                      <a:pt x="5337" y="6889"/>
                      <a:pt x="5337" y="6938"/>
                      <a:pt x="5337" y="6987"/>
                    </a:cubicBezTo>
                    <a:cubicBezTo>
                      <a:pt x="5374" y="7061"/>
                      <a:pt x="5411" y="7135"/>
                      <a:pt x="5473" y="7185"/>
                    </a:cubicBezTo>
                    <a:cubicBezTo>
                      <a:pt x="5477" y="7188"/>
                      <a:pt x="5480" y="7189"/>
                      <a:pt x="5481" y="7189"/>
                    </a:cubicBezTo>
                    <a:cubicBezTo>
                      <a:pt x="5491" y="7189"/>
                      <a:pt x="5431" y="7116"/>
                      <a:pt x="5485" y="7061"/>
                    </a:cubicBezTo>
                    <a:cubicBezTo>
                      <a:pt x="5571" y="6963"/>
                      <a:pt x="5658" y="6877"/>
                      <a:pt x="5756" y="6790"/>
                    </a:cubicBezTo>
                    <a:cubicBezTo>
                      <a:pt x="5793" y="6766"/>
                      <a:pt x="5781" y="6716"/>
                      <a:pt x="5842" y="6655"/>
                    </a:cubicBezTo>
                    <a:cubicBezTo>
                      <a:pt x="5892" y="6605"/>
                      <a:pt x="5929" y="6544"/>
                      <a:pt x="5953" y="6470"/>
                    </a:cubicBezTo>
                    <a:cubicBezTo>
                      <a:pt x="5953" y="6464"/>
                      <a:pt x="5953" y="6461"/>
                      <a:pt x="5953" y="6461"/>
                    </a:cubicBezTo>
                    <a:cubicBezTo>
                      <a:pt x="5954" y="6461"/>
                      <a:pt x="5956" y="6491"/>
                      <a:pt x="5966" y="6556"/>
                    </a:cubicBezTo>
                    <a:cubicBezTo>
                      <a:pt x="5978" y="6630"/>
                      <a:pt x="5953" y="6630"/>
                      <a:pt x="5966" y="6704"/>
                    </a:cubicBezTo>
                    <a:cubicBezTo>
                      <a:pt x="5966" y="6790"/>
                      <a:pt x="6003" y="6741"/>
                      <a:pt x="5941" y="6815"/>
                    </a:cubicBezTo>
                    <a:cubicBezTo>
                      <a:pt x="5904" y="6889"/>
                      <a:pt x="5879" y="6963"/>
                      <a:pt x="5867" y="7049"/>
                    </a:cubicBezTo>
                    <a:cubicBezTo>
                      <a:pt x="5879" y="7098"/>
                      <a:pt x="5842" y="7160"/>
                      <a:pt x="5781" y="7185"/>
                    </a:cubicBezTo>
                    <a:cubicBezTo>
                      <a:pt x="5732" y="7209"/>
                      <a:pt x="5744" y="7246"/>
                      <a:pt x="5781" y="7246"/>
                    </a:cubicBezTo>
                    <a:cubicBezTo>
                      <a:pt x="5796" y="7246"/>
                      <a:pt x="5815" y="7249"/>
                      <a:pt x="5834" y="7249"/>
                    </a:cubicBezTo>
                    <a:cubicBezTo>
                      <a:pt x="5877" y="7249"/>
                      <a:pt x="5924" y="7237"/>
                      <a:pt x="5941" y="7160"/>
                    </a:cubicBezTo>
                    <a:cubicBezTo>
                      <a:pt x="5963" y="7051"/>
                      <a:pt x="5956" y="6932"/>
                      <a:pt x="5971" y="6932"/>
                    </a:cubicBezTo>
                    <a:cubicBezTo>
                      <a:pt x="5973" y="6932"/>
                      <a:pt x="5975" y="6934"/>
                      <a:pt x="5978" y="6938"/>
                    </a:cubicBezTo>
                    <a:cubicBezTo>
                      <a:pt x="6003" y="6975"/>
                      <a:pt x="6138" y="7111"/>
                      <a:pt x="6113" y="7197"/>
                    </a:cubicBezTo>
                    <a:cubicBezTo>
                      <a:pt x="6089" y="7283"/>
                      <a:pt x="5978" y="7382"/>
                      <a:pt x="6064" y="7394"/>
                    </a:cubicBezTo>
                    <a:cubicBezTo>
                      <a:pt x="6113" y="7394"/>
                      <a:pt x="6135" y="7372"/>
                      <a:pt x="6170" y="7372"/>
                    </a:cubicBezTo>
                    <a:cubicBezTo>
                      <a:pt x="6187" y="7372"/>
                      <a:pt x="6208" y="7378"/>
                      <a:pt x="6237" y="7394"/>
                    </a:cubicBezTo>
                    <a:cubicBezTo>
                      <a:pt x="6311" y="7443"/>
                      <a:pt x="6434" y="7640"/>
                      <a:pt x="6397" y="7727"/>
                    </a:cubicBezTo>
                    <a:cubicBezTo>
                      <a:pt x="6348" y="7801"/>
                      <a:pt x="6360" y="7899"/>
                      <a:pt x="6422" y="7961"/>
                    </a:cubicBezTo>
                    <a:cubicBezTo>
                      <a:pt x="6458" y="8022"/>
                      <a:pt x="6520" y="8084"/>
                      <a:pt x="6582" y="8121"/>
                    </a:cubicBezTo>
                    <a:cubicBezTo>
                      <a:pt x="6705" y="8195"/>
                      <a:pt x="6779" y="8183"/>
                      <a:pt x="6828" y="8232"/>
                    </a:cubicBezTo>
                    <a:cubicBezTo>
                      <a:pt x="6846" y="8246"/>
                      <a:pt x="6855" y="8250"/>
                      <a:pt x="6863" y="8250"/>
                    </a:cubicBezTo>
                    <a:cubicBezTo>
                      <a:pt x="6873" y="8250"/>
                      <a:pt x="6879" y="8243"/>
                      <a:pt x="6897" y="8243"/>
                    </a:cubicBezTo>
                    <a:cubicBezTo>
                      <a:pt x="6912" y="8243"/>
                      <a:pt x="6935" y="8248"/>
                      <a:pt x="6976" y="8269"/>
                    </a:cubicBezTo>
                    <a:cubicBezTo>
                      <a:pt x="7087" y="8313"/>
                      <a:pt x="7207" y="8447"/>
                      <a:pt x="7284" y="8447"/>
                    </a:cubicBezTo>
                    <a:cubicBezTo>
                      <a:pt x="7293" y="8447"/>
                      <a:pt x="7301" y="8445"/>
                      <a:pt x="7309" y="8441"/>
                    </a:cubicBezTo>
                    <a:cubicBezTo>
                      <a:pt x="7407" y="8392"/>
                      <a:pt x="7481" y="8318"/>
                      <a:pt x="7530" y="8232"/>
                    </a:cubicBezTo>
                    <a:cubicBezTo>
                      <a:pt x="7569" y="8165"/>
                      <a:pt x="7615" y="8105"/>
                      <a:pt x="7639" y="8105"/>
                    </a:cubicBezTo>
                    <a:cubicBezTo>
                      <a:pt x="7646" y="8105"/>
                      <a:pt x="7651" y="8110"/>
                      <a:pt x="7654" y="8121"/>
                    </a:cubicBezTo>
                    <a:cubicBezTo>
                      <a:pt x="7678" y="8183"/>
                      <a:pt x="7617" y="8220"/>
                      <a:pt x="7629" y="8257"/>
                    </a:cubicBezTo>
                    <a:cubicBezTo>
                      <a:pt x="7629" y="8283"/>
                      <a:pt x="7654" y="8309"/>
                      <a:pt x="7668" y="8309"/>
                    </a:cubicBezTo>
                    <a:cubicBezTo>
                      <a:pt x="7674" y="8309"/>
                      <a:pt x="7678" y="8304"/>
                      <a:pt x="7678" y="8294"/>
                    </a:cubicBezTo>
                    <a:cubicBezTo>
                      <a:pt x="7688" y="8265"/>
                      <a:pt x="7697" y="8200"/>
                      <a:pt x="7712" y="8200"/>
                    </a:cubicBezTo>
                    <a:cubicBezTo>
                      <a:pt x="7717" y="8200"/>
                      <a:pt x="7722" y="8206"/>
                      <a:pt x="7728" y="8220"/>
                    </a:cubicBezTo>
                    <a:cubicBezTo>
                      <a:pt x="7752" y="8281"/>
                      <a:pt x="7875" y="8343"/>
                      <a:pt x="7937" y="8441"/>
                    </a:cubicBezTo>
                    <a:cubicBezTo>
                      <a:pt x="7968" y="8496"/>
                      <a:pt x="7984" y="8530"/>
                      <a:pt x="7992" y="8530"/>
                    </a:cubicBezTo>
                    <a:cubicBezTo>
                      <a:pt x="7997" y="8530"/>
                      <a:pt x="7999" y="8518"/>
                      <a:pt x="7999" y="8491"/>
                    </a:cubicBezTo>
                    <a:cubicBezTo>
                      <a:pt x="8011" y="8417"/>
                      <a:pt x="8097" y="8417"/>
                      <a:pt x="8171" y="8318"/>
                    </a:cubicBezTo>
                    <a:cubicBezTo>
                      <a:pt x="8245" y="8232"/>
                      <a:pt x="8270" y="8121"/>
                      <a:pt x="8418" y="8109"/>
                    </a:cubicBezTo>
                    <a:cubicBezTo>
                      <a:pt x="8578" y="8109"/>
                      <a:pt x="8812" y="8072"/>
                      <a:pt x="8837" y="7998"/>
                    </a:cubicBezTo>
                    <a:cubicBezTo>
                      <a:pt x="8849" y="7912"/>
                      <a:pt x="8849" y="7776"/>
                      <a:pt x="8861" y="7702"/>
                    </a:cubicBezTo>
                    <a:cubicBezTo>
                      <a:pt x="8873" y="7616"/>
                      <a:pt x="8984" y="7295"/>
                      <a:pt x="9034" y="7172"/>
                    </a:cubicBezTo>
                    <a:cubicBezTo>
                      <a:pt x="9071" y="6987"/>
                      <a:pt x="9145" y="6803"/>
                      <a:pt x="9243" y="6655"/>
                    </a:cubicBezTo>
                    <a:cubicBezTo>
                      <a:pt x="9379" y="6495"/>
                      <a:pt x="9440" y="6421"/>
                      <a:pt x="9440" y="6347"/>
                    </a:cubicBezTo>
                    <a:cubicBezTo>
                      <a:pt x="9453" y="6260"/>
                      <a:pt x="9490" y="6174"/>
                      <a:pt x="9539" y="6100"/>
                    </a:cubicBezTo>
                    <a:cubicBezTo>
                      <a:pt x="9576" y="6039"/>
                      <a:pt x="9551" y="5866"/>
                      <a:pt x="9576" y="5755"/>
                    </a:cubicBezTo>
                    <a:cubicBezTo>
                      <a:pt x="9600" y="5657"/>
                      <a:pt x="9674" y="5558"/>
                      <a:pt x="9662" y="5497"/>
                    </a:cubicBezTo>
                    <a:cubicBezTo>
                      <a:pt x="9637" y="5435"/>
                      <a:pt x="9625" y="5398"/>
                      <a:pt x="9662" y="5373"/>
                    </a:cubicBezTo>
                    <a:cubicBezTo>
                      <a:pt x="9699" y="5287"/>
                      <a:pt x="9711" y="5189"/>
                      <a:pt x="9699" y="5090"/>
                    </a:cubicBezTo>
                    <a:cubicBezTo>
                      <a:pt x="9650" y="5004"/>
                      <a:pt x="9625" y="4905"/>
                      <a:pt x="9613" y="4807"/>
                    </a:cubicBezTo>
                    <a:cubicBezTo>
                      <a:pt x="9600" y="4720"/>
                      <a:pt x="9588" y="4646"/>
                      <a:pt x="9563" y="4572"/>
                    </a:cubicBezTo>
                    <a:cubicBezTo>
                      <a:pt x="9539" y="4474"/>
                      <a:pt x="9613" y="4388"/>
                      <a:pt x="9600" y="4363"/>
                    </a:cubicBezTo>
                    <a:cubicBezTo>
                      <a:pt x="9588" y="4338"/>
                      <a:pt x="9613" y="4301"/>
                      <a:pt x="9613" y="4264"/>
                    </a:cubicBezTo>
                    <a:cubicBezTo>
                      <a:pt x="9637" y="4215"/>
                      <a:pt x="9637" y="4154"/>
                      <a:pt x="9637" y="4104"/>
                    </a:cubicBezTo>
                    <a:lnTo>
                      <a:pt x="9637" y="4104"/>
                    </a:lnTo>
                    <a:cubicBezTo>
                      <a:pt x="9628" y="4122"/>
                      <a:pt x="9593" y="4227"/>
                      <a:pt x="9540" y="4227"/>
                    </a:cubicBezTo>
                    <a:cubicBezTo>
                      <a:pt x="9521" y="4227"/>
                      <a:pt x="9500" y="4214"/>
                      <a:pt x="9477" y="4178"/>
                    </a:cubicBezTo>
                    <a:cubicBezTo>
                      <a:pt x="9379" y="4030"/>
                      <a:pt x="9342" y="3870"/>
                      <a:pt x="9292" y="3845"/>
                    </a:cubicBezTo>
                    <a:cubicBezTo>
                      <a:pt x="9206" y="3809"/>
                      <a:pt x="9120" y="3735"/>
                      <a:pt x="9071" y="3661"/>
                    </a:cubicBezTo>
                    <a:cubicBezTo>
                      <a:pt x="9021" y="3562"/>
                      <a:pt x="9071" y="3414"/>
                      <a:pt x="9009" y="3390"/>
                    </a:cubicBezTo>
                    <a:cubicBezTo>
                      <a:pt x="8966" y="3368"/>
                      <a:pt x="8885" y="3299"/>
                      <a:pt x="8865" y="3299"/>
                    </a:cubicBezTo>
                    <a:cubicBezTo>
                      <a:pt x="8863" y="3299"/>
                      <a:pt x="8861" y="3300"/>
                      <a:pt x="8861" y="3303"/>
                    </a:cubicBezTo>
                    <a:cubicBezTo>
                      <a:pt x="8861" y="3322"/>
                      <a:pt x="8848" y="3354"/>
                      <a:pt x="8825" y="3354"/>
                    </a:cubicBezTo>
                    <a:cubicBezTo>
                      <a:pt x="8818" y="3354"/>
                      <a:pt x="8809" y="3350"/>
                      <a:pt x="8800" y="3340"/>
                    </a:cubicBezTo>
                    <a:cubicBezTo>
                      <a:pt x="8763" y="3316"/>
                      <a:pt x="8787" y="3180"/>
                      <a:pt x="8726" y="3082"/>
                    </a:cubicBezTo>
                    <a:cubicBezTo>
                      <a:pt x="8652" y="2983"/>
                      <a:pt x="8565" y="2884"/>
                      <a:pt x="8565" y="2847"/>
                    </a:cubicBezTo>
                    <a:cubicBezTo>
                      <a:pt x="8565" y="2811"/>
                      <a:pt x="8578" y="2786"/>
                      <a:pt x="8602" y="2786"/>
                    </a:cubicBezTo>
                    <a:cubicBezTo>
                      <a:pt x="8627" y="2786"/>
                      <a:pt x="8541" y="2749"/>
                      <a:pt x="8467" y="2663"/>
                    </a:cubicBezTo>
                    <a:cubicBezTo>
                      <a:pt x="8381" y="2576"/>
                      <a:pt x="8368" y="2613"/>
                      <a:pt x="8319" y="2564"/>
                    </a:cubicBezTo>
                    <a:cubicBezTo>
                      <a:pt x="8257" y="2515"/>
                      <a:pt x="8257" y="2515"/>
                      <a:pt x="8196" y="2515"/>
                    </a:cubicBezTo>
                    <a:cubicBezTo>
                      <a:pt x="8147" y="2502"/>
                      <a:pt x="7986" y="2429"/>
                      <a:pt x="7974" y="2355"/>
                    </a:cubicBezTo>
                    <a:cubicBezTo>
                      <a:pt x="7962" y="2281"/>
                      <a:pt x="7986" y="2244"/>
                      <a:pt x="7949" y="2157"/>
                    </a:cubicBezTo>
                    <a:cubicBezTo>
                      <a:pt x="7900" y="2084"/>
                      <a:pt x="7949" y="2096"/>
                      <a:pt x="7925" y="1997"/>
                    </a:cubicBezTo>
                    <a:cubicBezTo>
                      <a:pt x="7912" y="1899"/>
                      <a:pt x="7925" y="1800"/>
                      <a:pt x="7863" y="1739"/>
                    </a:cubicBezTo>
                    <a:cubicBezTo>
                      <a:pt x="7789" y="1665"/>
                      <a:pt x="7777" y="1702"/>
                      <a:pt x="7765" y="1591"/>
                    </a:cubicBezTo>
                    <a:cubicBezTo>
                      <a:pt x="7765" y="1467"/>
                      <a:pt x="7752" y="1344"/>
                      <a:pt x="7715" y="1233"/>
                    </a:cubicBezTo>
                    <a:cubicBezTo>
                      <a:pt x="7678" y="1159"/>
                      <a:pt x="7580" y="1061"/>
                      <a:pt x="7543" y="1012"/>
                    </a:cubicBezTo>
                    <a:cubicBezTo>
                      <a:pt x="7536" y="995"/>
                      <a:pt x="7531" y="989"/>
                      <a:pt x="7525" y="989"/>
                    </a:cubicBezTo>
                    <a:cubicBezTo>
                      <a:pt x="7510" y="989"/>
                      <a:pt x="7496" y="1036"/>
                      <a:pt x="7469" y="1036"/>
                    </a:cubicBezTo>
                    <a:cubicBezTo>
                      <a:pt x="7383" y="975"/>
                      <a:pt x="7321" y="864"/>
                      <a:pt x="7321" y="741"/>
                    </a:cubicBezTo>
                    <a:cubicBezTo>
                      <a:pt x="7309" y="605"/>
                      <a:pt x="7272" y="482"/>
                      <a:pt x="7198" y="371"/>
                    </a:cubicBezTo>
                    <a:cubicBezTo>
                      <a:pt x="7148" y="260"/>
                      <a:pt x="7099" y="149"/>
                      <a:pt x="7062" y="26"/>
                    </a:cubicBezTo>
                    <a:cubicBezTo>
                      <a:pt x="7062" y="7"/>
                      <a:pt x="7058" y="0"/>
                      <a:pt x="70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50"/>
              <p:cNvSpPr/>
              <p:nvPr/>
            </p:nvSpPr>
            <p:spPr>
              <a:xfrm>
                <a:off x="3480600" y="4568475"/>
                <a:ext cx="46475" cy="82950"/>
              </a:xfrm>
              <a:custGeom>
                <a:rect b="b" l="l" r="r" t="t"/>
                <a:pathLst>
                  <a:path extrusionOk="0" h="3318" w="1859">
                    <a:moveTo>
                      <a:pt x="528" y="0"/>
                    </a:moveTo>
                    <a:cubicBezTo>
                      <a:pt x="492" y="18"/>
                      <a:pt x="455" y="30"/>
                      <a:pt x="419" y="30"/>
                    </a:cubicBezTo>
                    <a:cubicBezTo>
                      <a:pt x="406" y="30"/>
                      <a:pt x="393" y="28"/>
                      <a:pt x="380" y="25"/>
                    </a:cubicBezTo>
                    <a:cubicBezTo>
                      <a:pt x="330" y="25"/>
                      <a:pt x="287" y="3"/>
                      <a:pt x="263" y="3"/>
                    </a:cubicBezTo>
                    <a:cubicBezTo>
                      <a:pt x="251" y="3"/>
                      <a:pt x="244" y="8"/>
                      <a:pt x="244" y="25"/>
                    </a:cubicBezTo>
                    <a:cubicBezTo>
                      <a:pt x="232" y="74"/>
                      <a:pt x="269" y="136"/>
                      <a:pt x="195" y="136"/>
                    </a:cubicBezTo>
                    <a:cubicBezTo>
                      <a:pt x="133" y="136"/>
                      <a:pt x="195" y="148"/>
                      <a:pt x="195" y="173"/>
                    </a:cubicBezTo>
                    <a:cubicBezTo>
                      <a:pt x="195" y="185"/>
                      <a:pt x="195" y="271"/>
                      <a:pt x="158" y="284"/>
                    </a:cubicBezTo>
                    <a:cubicBezTo>
                      <a:pt x="96" y="284"/>
                      <a:pt x="59" y="333"/>
                      <a:pt x="72" y="382"/>
                    </a:cubicBezTo>
                    <a:cubicBezTo>
                      <a:pt x="84" y="444"/>
                      <a:pt x="121" y="444"/>
                      <a:pt x="121" y="505"/>
                    </a:cubicBezTo>
                    <a:cubicBezTo>
                      <a:pt x="121" y="567"/>
                      <a:pt x="109" y="641"/>
                      <a:pt x="84" y="703"/>
                    </a:cubicBezTo>
                    <a:cubicBezTo>
                      <a:pt x="72" y="727"/>
                      <a:pt x="84" y="789"/>
                      <a:pt x="121" y="789"/>
                    </a:cubicBezTo>
                    <a:cubicBezTo>
                      <a:pt x="128" y="791"/>
                      <a:pt x="134" y="792"/>
                      <a:pt x="140" y="792"/>
                    </a:cubicBezTo>
                    <a:cubicBezTo>
                      <a:pt x="167" y="792"/>
                      <a:pt x="187" y="772"/>
                      <a:pt x="207" y="752"/>
                    </a:cubicBezTo>
                    <a:cubicBezTo>
                      <a:pt x="212" y="749"/>
                      <a:pt x="214" y="748"/>
                      <a:pt x="215" y="748"/>
                    </a:cubicBezTo>
                    <a:cubicBezTo>
                      <a:pt x="219" y="748"/>
                      <a:pt x="195" y="766"/>
                      <a:pt x="195" y="776"/>
                    </a:cubicBezTo>
                    <a:cubicBezTo>
                      <a:pt x="183" y="776"/>
                      <a:pt x="170" y="838"/>
                      <a:pt x="195" y="850"/>
                    </a:cubicBezTo>
                    <a:cubicBezTo>
                      <a:pt x="220" y="850"/>
                      <a:pt x="220" y="875"/>
                      <a:pt x="183" y="875"/>
                    </a:cubicBezTo>
                    <a:cubicBezTo>
                      <a:pt x="146" y="887"/>
                      <a:pt x="146" y="961"/>
                      <a:pt x="121" y="986"/>
                    </a:cubicBezTo>
                    <a:cubicBezTo>
                      <a:pt x="84" y="998"/>
                      <a:pt x="35" y="998"/>
                      <a:pt x="22" y="1035"/>
                    </a:cubicBezTo>
                    <a:cubicBezTo>
                      <a:pt x="11" y="1058"/>
                      <a:pt x="0" y="1111"/>
                      <a:pt x="17" y="1111"/>
                    </a:cubicBezTo>
                    <a:cubicBezTo>
                      <a:pt x="18" y="1111"/>
                      <a:pt x="20" y="1110"/>
                      <a:pt x="22" y="1109"/>
                    </a:cubicBezTo>
                    <a:cubicBezTo>
                      <a:pt x="41" y="1090"/>
                      <a:pt x="81" y="1043"/>
                      <a:pt x="99" y="1043"/>
                    </a:cubicBezTo>
                    <a:cubicBezTo>
                      <a:pt x="105" y="1043"/>
                      <a:pt x="109" y="1048"/>
                      <a:pt x="109" y="1060"/>
                    </a:cubicBezTo>
                    <a:cubicBezTo>
                      <a:pt x="109" y="1097"/>
                      <a:pt x="146" y="1171"/>
                      <a:pt x="109" y="1183"/>
                    </a:cubicBezTo>
                    <a:cubicBezTo>
                      <a:pt x="74" y="1195"/>
                      <a:pt x="50" y="1295"/>
                      <a:pt x="68" y="1295"/>
                    </a:cubicBezTo>
                    <a:cubicBezTo>
                      <a:pt x="69" y="1295"/>
                      <a:pt x="70" y="1295"/>
                      <a:pt x="72" y="1294"/>
                    </a:cubicBezTo>
                    <a:cubicBezTo>
                      <a:pt x="106" y="1282"/>
                      <a:pt x="151" y="1207"/>
                      <a:pt x="167" y="1207"/>
                    </a:cubicBezTo>
                    <a:cubicBezTo>
                      <a:pt x="169" y="1207"/>
                      <a:pt x="169" y="1207"/>
                      <a:pt x="170" y="1208"/>
                    </a:cubicBezTo>
                    <a:cubicBezTo>
                      <a:pt x="189" y="1226"/>
                      <a:pt x="215" y="1274"/>
                      <a:pt x="226" y="1274"/>
                    </a:cubicBezTo>
                    <a:cubicBezTo>
                      <a:pt x="230" y="1274"/>
                      <a:pt x="232" y="1269"/>
                      <a:pt x="232" y="1257"/>
                    </a:cubicBezTo>
                    <a:cubicBezTo>
                      <a:pt x="244" y="1208"/>
                      <a:pt x="232" y="1220"/>
                      <a:pt x="220" y="1158"/>
                    </a:cubicBezTo>
                    <a:cubicBezTo>
                      <a:pt x="220" y="1097"/>
                      <a:pt x="183" y="1084"/>
                      <a:pt x="170" y="1048"/>
                    </a:cubicBezTo>
                    <a:cubicBezTo>
                      <a:pt x="167" y="1042"/>
                      <a:pt x="168" y="1039"/>
                      <a:pt x="171" y="1039"/>
                    </a:cubicBezTo>
                    <a:cubicBezTo>
                      <a:pt x="180" y="1039"/>
                      <a:pt x="213" y="1063"/>
                      <a:pt x="232" y="1072"/>
                    </a:cubicBezTo>
                    <a:cubicBezTo>
                      <a:pt x="257" y="1072"/>
                      <a:pt x="269" y="1072"/>
                      <a:pt x="306" y="1048"/>
                    </a:cubicBezTo>
                    <a:lnTo>
                      <a:pt x="318" y="1048"/>
                    </a:lnTo>
                    <a:cubicBezTo>
                      <a:pt x="306" y="1060"/>
                      <a:pt x="294" y="1072"/>
                      <a:pt x="294" y="1084"/>
                    </a:cubicBezTo>
                    <a:cubicBezTo>
                      <a:pt x="281" y="1121"/>
                      <a:pt x="281" y="1158"/>
                      <a:pt x="294" y="1183"/>
                    </a:cubicBezTo>
                    <a:cubicBezTo>
                      <a:pt x="318" y="1245"/>
                      <a:pt x="343" y="1306"/>
                      <a:pt x="294" y="1343"/>
                    </a:cubicBezTo>
                    <a:cubicBezTo>
                      <a:pt x="257" y="1380"/>
                      <a:pt x="244" y="1442"/>
                      <a:pt x="269" y="1491"/>
                    </a:cubicBezTo>
                    <a:cubicBezTo>
                      <a:pt x="275" y="1503"/>
                      <a:pt x="287" y="1510"/>
                      <a:pt x="303" y="1510"/>
                    </a:cubicBezTo>
                    <a:cubicBezTo>
                      <a:pt x="318" y="1510"/>
                      <a:pt x="337" y="1503"/>
                      <a:pt x="355" y="1491"/>
                    </a:cubicBezTo>
                    <a:cubicBezTo>
                      <a:pt x="372" y="1487"/>
                      <a:pt x="381" y="1486"/>
                      <a:pt x="389" y="1486"/>
                    </a:cubicBezTo>
                    <a:cubicBezTo>
                      <a:pt x="404" y="1486"/>
                      <a:pt x="413" y="1491"/>
                      <a:pt x="454" y="1491"/>
                    </a:cubicBezTo>
                    <a:cubicBezTo>
                      <a:pt x="511" y="1491"/>
                      <a:pt x="515" y="1428"/>
                      <a:pt x="593" y="1428"/>
                    </a:cubicBezTo>
                    <a:cubicBezTo>
                      <a:pt x="599" y="1428"/>
                      <a:pt x="606" y="1429"/>
                      <a:pt x="614" y="1429"/>
                    </a:cubicBezTo>
                    <a:cubicBezTo>
                      <a:pt x="700" y="1429"/>
                      <a:pt x="737" y="1429"/>
                      <a:pt x="688" y="1466"/>
                    </a:cubicBezTo>
                    <a:cubicBezTo>
                      <a:pt x="639" y="1503"/>
                      <a:pt x="614" y="1577"/>
                      <a:pt x="639" y="1639"/>
                    </a:cubicBezTo>
                    <a:cubicBezTo>
                      <a:pt x="650" y="1694"/>
                      <a:pt x="670" y="1778"/>
                      <a:pt x="683" y="1778"/>
                    </a:cubicBezTo>
                    <a:cubicBezTo>
                      <a:pt x="685" y="1778"/>
                      <a:pt x="686" y="1777"/>
                      <a:pt x="688" y="1774"/>
                    </a:cubicBezTo>
                    <a:cubicBezTo>
                      <a:pt x="696" y="1766"/>
                      <a:pt x="708" y="1764"/>
                      <a:pt x="721" y="1764"/>
                    </a:cubicBezTo>
                    <a:cubicBezTo>
                      <a:pt x="747" y="1764"/>
                      <a:pt x="774" y="1774"/>
                      <a:pt x="774" y="1774"/>
                    </a:cubicBezTo>
                    <a:cubicBezTo>
                      <a:pt x="749" y="1836"/>
                      <a:pt x="737" y="1898"/>
                      <a:pt x="737" y="1972"/>
                    </a:cubicBezTo>
                    <a:cubicBezTo>
                      <a:pt x="737" y="2033"/>
                      <a:pt x="799" y="2058"/>
                      <a:pt x="749" y="2070"/>
                    </a:cubicBezTo>
                    <a:cubicBezTo>
                      <a:pt x="675" y="2095"/>
                      <a:pt x="614" y="2119"/>
                      <a:pt x="540" y="2119"/>
                    </a:cubicBezTo>
                    <a:cubicBezTo>
                      <a:pt x="499" y="2119"/>
                      <a:pt x="469" y="2103"/>
                      <a:pt x="450" y="2103"/>
                    </a:cubicBezTo>
                    <a:cubicBezTo>
                      <a:pt x="440" y="2103"/>
                      <a:pt x="433" y="2107"/>
                      <a:pt x="429" y="2119"/>
                    </a:cubicBezTo>
                    <a:cubicBezTo>
                      <a:pt x="417" y="2169"/>
                      <a:pt x="367" y="2181"/>
                      <a:pt x="380" y="2206"/>
                    </a:cubicBezTo>
                    <a:cubicBezTo>
                      <a:pt x="392" y="2243"/>
                      <a:pt x="454" y="2218"/>
                      <a:pt x="491" y="2255"/>
                    </a:cubicBezTo>
                    <a:cubicBezTo>
                      <a:pt x="528" y="2304"/>
                      <a:pt x="441" y="2304"/>
                      <a:pt x="417" y="2329"/>
                    </a:cubicBezTo>
                    <a:cubicBezTo>
                      <a:pt x="380" y="2354"/>
                      <a:pt x="417" y="2329"/>
                      <a:pt x="441" y="2366"/>
                    </a:cubicBezTo>
                    <a:cubicBezTo>
                      <a:pt x="466" y="2403"/>
                      <a:pt x="429" y="2452"/>
                      <a:pt x="380" y="2501"/>
                    </a:cubicBezTo>
                    <a:cubicBezTo>
                      <a:pt x="330" y="2551"/>
                      <a:pt x="281" y="2588"/>
                      <a:pt x="220" y="2625"/>
                    </a:cubicBezTo>
                    <a:cubicBezTo>
                      <a:pt x="185" y="2659"/>
                      <a:pt x="237" y="2737"/>
                      <a:pt x="284" y="2737"/>
                    </a:cubicBezTo>
                    <a:cubicBezTo>
                      <a:pt x="287" y="2737"/>
                      <a:pt x="290" y="2736"/>
                      <a:pt x="294" y="2736"/>
                    </a:cubicBezTo>
                    <a:cubicBezTo>
                      <a:pt x="343" y="2723"/>
                      <a:pt x="380" y="2662"/>
                      <a:pt x="404" y="2649"/>
                    </a:cubicBezTo>
                    <a:cubicBezTo>
                      <a:pt x="409" y="2648"/>
                      <a:pt x="413" y="2647"/>
                      <a:pt x="415" y="2647"/>
                    </a:cubicBezTo>
                    <a:cubicBezTo>
                      <a:pt x="430" y="2647"/>
                      <a:pt x="397" y="2677"/>
                      <a:pt x="429" y="2699"/>
                    </a:cubicBezTo>
                    <a:cubicBezTo>
                      <a:pt x="466" y="2723"/>
                      <a:pt x="454" y="2711"/>
                      <a:pt x="552" y="2748"/>
                    </a:cubicBezTo>
                    <a:cubicBezTo>
                      <a:pt x="615" y="2766"/>
                      <a:pt x="639" y="2777"/>
                      <a:pt x="666" y="2777"/>
                    </a:cubicBezTo>
                    <a:cubicBezTo>
                      <a:pt x="676" y="2777"/>
                      <a:pt x="687" y="2776"/>
                      <a:pt x="700" y="2773"/>
                    </a:cubicBezTo>
                    <a:cubicBezTo>
                      <a:pt x="739" y="2753"/>
                      <a:pt x="816" y="2664"/>
                      <a:pt x="835" y="2664"/>
                    </a:cubicBezTo>
                    <a:cubicBezTo>
                      <a:pt x="840" y="2664"/>
                      <a:pt x="841" y="2671"/>
                      <a:pt x="836" y="2686"/>
                    </a:cubicBezTo>
                    <a:cubicBezTo>
                      <a:pt x="823" y="2736"/>
                      <a:pt x="799" y="2773"/>
                      <a:pt x="774" y="2822"/>
                    </a:cubicBezTo>
                    <a:cubicBezTo>
                      <a:pt x="737" y="2859"/>
                      <a:pt x="725" y="2883"/>
                      <a:pt x="663" y="2883"/>
                    </a:cubicBezTo>
                    <a:cubicBezTo>
                      <a:pt x="621" y="2883"/>
                      <a:pt x="615" y="2856"/>
                      <a:pt x="583" y="2856"/>
                    </a:cubicBezTo>
                    <a:cubicBezTo>
                      <a:pt x="578" y="2856"/>
                      <a:pt x="572" y="2857"/>
                      <a:pt x="565" y="2859"/>
                    </a:cubicBezTo>
                    <a:cubicBezTo>
                      <a:pt x="522" y="2876"/>
                      <a:pt x="485" y="2899"/>
                      <a:pt x="450" y="2899"/>
                    </a:cubicBezTo>
                    <a:cubicBezTo>
                      <a:pt x="434" y="2899"/>
                      <a:pt x="419" y="2895"/>
                      <a:pt x="404" y="2883"/>
                    </a:cubicBezTo>
                    <a:cubicBezTo>
                      <a:pt x="366" y="2864"/>
                      <a:pt x="380" y="2823"/>
                      <a:pt x="376" y="2823"/>
                    </a:cubicBezTo>
                    <a:lnTo>
                      <a:pt x="376" y="2823"/>
                    </a:lnTo>
                    <a:cubicBezTo>
                      <a:pt x="375" y="2823"/>
                      <a:pt x="373" y="2826"/>
                      <a:pt x="367" y="2834"/>
                    </a:cubicBezTo>
                    <a:cubicBezTo>
                      <a:pt x="343" y="2871"/>
                      <a:pt x="392" y="2970"/>
                      <a:pt x="330" y="3031"/>
                    </a:cubicBezTo>
                    <a:cubicBezTo>
                      <a:pt x="269" y="3093"/>
                      <a:pt x="220" y="3204"/>
                      <a:pt x="170" y="3216"/>
                    </a:cubicBezTo>
                    <a:cubicBezTo>
                      <a:pt x="121" y="3241"/>
                      <a:pt x="72" y="3278"/>
                      <a:pt x="121" y="3278"/>
                    </a:cubicBezTo>
                    <a:cubicBezTo>
                      <a:pt x="170" y="3278"/>
                      <a:pt x="232" y="3290"/>
                      <a:pt x="207" y="3290"/>
                    </a:cubicBezTo>
                    <a:cubicBezTo>
                      <a:pt x="183" y="3290"/>
                      <a:pt x="185" y="3317"/>
                      <a:pt x="201" y="3317"/>
                    </a:cubicBezTo>
                    <a:cubicBezTo>
                      <a:pt x="209" y="3317"/>
                      <a:pt x="220" y="3311"/>
                      <a:pt x="232" y="3290"/>
                    </a:cubicBezTo>
                    <a:cubicBezTo>
                      <a:pt x="269" y="3228"/>
                      <a:pt x="330" y="3191"/>
                      <a:pt x="392" y="3179"/>
                    </a:cubicBezTo>
                    <a:cubicBezTo>
                      <a:pt x="411" y="3167"/>
                      <a:pt x="429" y="3161"/>
                      <a:pt x="446" y="3161"/>
                    </a:cubicBezTo>
                    <a:cubicBezTo>
                      <a:pt x="463" y="3161"/>
                      <a:pt x="478" y="3167"/>
                      <a:pt x="491" y="3179"/>
                    </a:cubicBezTo>
                    <a:cubicBezTo>
                      <a:pt x="500" y="3182"/>
                      <a:pt x="510" y="3184"/>
                      <a:pt x="520" y="3184"/>
                    </a:cubicBezTo>
                    <a:cubicBezTo>
                      <a:pt x="551" y="3184"/>
                      <a:pt x="583" y="3170"/>
                      <a:pt x="602" y="3142"/>
                    </a:cubicBezTo>
                    <a:cubicBezTo>
                      <a:pt x="626" y="3093"/>
                      <a:pt x="626" y="3019"/>
                      <a:pt x="725" y="3019"/>
                    </a:cubicBezTo>
                    <a:cubicBezTo>
                      <a:pt x="806" y="3019"/>
                      <a:pt x="854" y="3077"/>
                      <a:pt x="889" y="3077"/>
                    </a:cubicBezTo>
                    <a:cubicBezTo>
                      <a:pt x="896" y="3077"/>
                      <a:pt x="903" y="3075"/>
                      <a:pt x="910" y="3068"/>
                    </a:cubicBezTo>
                    <a:cubicBezTo>
                      <a:pt x="940" y="3048"/>
                      <a:pt x="970" y="3028"/>
                      <a:pt x="1014" y="3028"/>
                    </a:cubicBezTo>
                    <a:cubicBezTo>
                      <a:pt x="1023" y="3028"/>
                      <a:pt x="1034" y="3029"/>
                      <a:pt x="1045" y="3031"/>
                    </a:cubicBezTo>
                    <a:cubicBezTo>
                      <a:pt x="1083" y="3041"/>
                      <a:pt x="1084" y="3064"/>
                      <a:pt x="1110" y="3064"/>
                    </a:cubicBezTo>
                    <a:cubicBezTo>
                      <a:pt x="1118" y="3064"/>
                      <a:pt x="1129" y="3062"/>
                      <a:pt x="1144" y="3056"/>
                    </a:cubicBezTo>
                    <a:cubicBezTo>
                      <a:pt x="1242" y="3031"/>
                      <a:pt x="1353" y="3007"/>
                      <a:pt x="1452" y="2994"/>
                    </a:cubicBezTo>
                    <a:cubicBezTo>
                      <a:pt x="1464" y="2996"/>
                      <a:pt x="1477" y="2997"/>
                      <a:pt x="1489" y="2997"/>
                    </a:cubicBezTo>
                    <a:cubicBezTo>
                      <a:pt x="1572" y="2997"/>
                      <a:pt x="1646" y="2962"/>
                      <a:pt x="1710" y="2908"/>
                    </a:cubicBezTo>
                    <a:cubicBezTo>
                      <a:pt x="1760" y="2846"/>
                      <a:pt x="1797" y="2834"/>
                      <a:pt x="1735" y="2809"/>
                    </a:cubicBezTo>
                    <a:cubicBezTo>
                      <a:pt x="1674" y="2797"/>
                      <a:pt x="1513" y="2809"/>
                      <a:pt x="1563" y="2773"/>
                    </a:cubicBezTo>
                    <a:cubicBezTo>
                      <a:pt x="1600" y="2736"/>
                      <a:pt x="1674" y="2649"/>
                      <a:pt x="1723" y="2588"/>
                    </a:cubicBezTo>
                    <a:cubicBezTo>
                      <a:pt x="1784" y="2526"/>
                      <a:pt x="1858" y="2415"/>
                      <a:pt x="1834" y="2354"/>
                    </a:cubicBezTo>
                    <a:cubicBezTo>
                      <a:pt x="1822" y="2286"/>
                      <a:pt x="1749" y="2229"/>
                      <a:pt x="1699" y="2229"/>
                    </a:cubicBezTo>
                    <a:cubicBezTo>
                      <a:pt x="1695" y="2229"/>
                      <a:pt x="1690" y="2229"/>
                      <a:pt x="1686" y="2230"/>
                    </a:cubicBezTo>
                    <a:cubicBezTo>
                      <a:pt x="1631" y="2230"/>
                      <a:pt x="1576" y="2269"/>
                      <a:pt x="1522" y="2269"/>
                    </a:cubicBezTo>
                    <a:cubicBezTo>
                      <a:pt x="1515" y="2269"/>
                      <a:pt x="1508" y="2269"/>
                      <a:pt x="1501" y="2267"/>
                    </a:cubicBezTo>
                    <a:cubicBezTo>
                      <a:pt x="1439" y="2255"/>
                      <a:pt x="1452" y="2230"/>
                      <a:pt x="1476" y="2193"/>
                    </a:cubicBezTo>
                    <a:cubicBezTo>
                      <a:pt x="1501" y="2132"/>
                      <a:pt x="1489" y="2058"/>
                      <a:pt x="1439" y="2009"/>
                    </a:cubicBezTo>
                    <a:cubicBezTo>
                      <a:pt x="1378" y="1959"/>
                      <a:pt x="1329" y="1959"/>
                      <a:pt x="1292" y="1935"/>
                    </a:cubicBezTo>
                    <a:cubicBezTo>
                      <a:pt x="1269" y="1912"/>
                      <a:pt x="1296" y="1908"/>
                      <a:pt x="1329" y="1908"/>
                    </a:cubicBezTo>
                    <a:cubicBezTo>
                      <a:pt x="1351" y="1908"/>
                      <a:pt x="1375" y="1910"/>
                      <a:pt x="1390" y="1910"/>
                    </a:cubicBezTo>
                    <a:cubicBezTo>
                      <a:pt x="1427" y="1898"/>
                      <a:pt x="1439" y="1811"/>
                      <a:pt x="1365" y="1750"/>
                    </a:cubicBezTo>
                    <a:cubicBezTo>
                      <a:pt x="1292" y="1688"/>
                      <a:pt x="1205" y="1664"/>
                      <a:pt x="1144" y="1590"/>
                    </a:cubicBezTo>
                    <a:cubicBezTo>
                      <a:pt x="1094" y="1442"/>
                      <a:pt x="1033" y="1306"/>
                      <a:pt x="959" y="1183"/>
                    </a:cubicBezTo>
                    <a:cubicBezTo>
                      <a:pt x="890" y="1103"/>
                      <a:pt x="854" y="1034"/>
                      <a:pt x="809" y="1034"/>
                    </a:cubicBezTo>
                    <a:cubicBezTo>
                      <a:pt x="806" y="1034"/>
                      <a:pt x="802" y="1034"/>
                      <a:pt x="799" y="1035"/>
                    </a:cubicBezTo>
                    <a:cubicBezTo>
                      <a:pt x="765" y="1052"/>
                      <a:pt x="737" y="1081"/>
                      <a:pt x="690" y="1081"/>
                    </a:cubicBezTo>
                    <a:cubicBezTo>
                      <a:pt x="669" y="1081"/>
                      <a:pt x="644" y="1075"/>
                      <a:pt x="614" y="1060"/>
                    </a:cubicBezTo>
                    <a:cubicBezTo>
                      <a:pt x="515" y="1011"/>
                      <a:pt x="565" y="1011"/>
                      <a:pt x="626" y="1011"/>
                    </a:cubicBezTo>
                    <a:cubicBezTo>
                      <a:pt x="675" y="1011"/>
                      <a:pt x="836" y="912"/>
                      <a:pt x="774" y="912"/>
                    </a:cubicBezTo>
                    <a:cubicBezTo>
                      <a:pt x="754" y="912"/>
                      <a:pt x="725" y="913"/>
                      <a:pt x="700" y="913"/>
                    </a:cubicBezTo>
                    <a:cubicBezTo>
                      <a:pt x="649" y="913"/>
                      <a:pt x="614" y="908"/>
                      <a:pt x="688" y="875"/>
                    </a:cubicBezTo>
                    <a:cubicBezTo>
                      <a:pt x="786" y="813"/>
                      <a:pt x="811" y="912"/>
                      <a:pt x="885" y="727"/>
                    </a:cubicBezTo>
                    <a:cubicBezTo>
                      <a:pt x="947" y="542"/>
                      <a:pt x="1033" y="493"/>
                      <a:pt x="996" y="431"/>
                    </a:cubicBezTo>
                    <a:cubicBezTo>
                      <a:pt x="971" y="382"/>
                      <a:pt x="922" y="358"/>
                      <a:pt x="873" y="358"/>
                    </a:cubicBezTo>
                    <a:cubicBezTo>
                      <a:pt x="774" y="358"/>
                      <a:pt x="675" y="358"/>
                      <a:pt x="589" y="370"/>
                    </a:cubicBezTo>
                    <a:cubicBezTo>
                      <a:pt x="552" y="370"/>
                      <a:pt x="478" y="431"/>
                      <a:pt x="441" y="431"/>
                    </a:cubicBezTo>
                    <a:cubicBezTo>
                      <a:pt x="417" y="431"/>
                      <a:pt x="392" y="431"/>
                      <a:pt x="441" y="394"/>
                    </a:cubicBezTo>
                    <a:cubicBezTo>
                      <a:pt x="503" y="370"/>
                      <a:pt x="565" y="382"/>
                      <a:pt x="503" y="333"/>
                    </a:cubicBezTo>
                    <a:cubicBezTo>
                      <a:pt x="466" y="314"/>
                      <a:pt x="432" y="314"/>
                      <a:pt x="415" y="314"/>
                    </a:cubicBezTo>
                    <a:cubicBezTo>
                      <a:pt x="398" y="314"/>
                      <a:pt x="398" y="314"/>
                      <a:pt x="429" y="296"/>
                    </a:cubicBezTo>
                    <a:cubicBezTo>
                      <a:pt x="491" y="259"/>
                      <a:pt x="577" y="185"/>
                      <a:pt x="626" y="148"/>
                    </a:cubicBezTo>
                    <a:cubicBezTo>
                      <a:pt x="675" y="111"/>
                      <a:pt x="786" y="25"/>
                      <a:pt x="675" y="13"/>
                    </a:cubicBezTo>
                    <a:cubicBezTo>
                      <a:pt x="626" y="0"/>
                      <a:pt x="577" y="0"/>
                      <a:pt x="5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50"/>
              <p:cNvSpPr/>
              <p:nvPr/>
            </p:nvSpPr>
            <p:spPr>
              <a:xfrm>
                <a:off x="3371275" y="4481975"/>
                <a:ext cx="64300" cy="35375"/>
              </a:xfrm>
              <a:custGeom>
                <a:rect b="b" l="l" r="r" t="t"/>
                <a:pathLst>
                  <a:path extrusionOk="0" h="1415" w="2572">
                    <a:moveTo>
                      <a:pt x="1888" y="1"/>
                    </a:moveTo>
                    <a:cubicBezTo>
                      <a:pt x="1866" y="1"/>
                      <a:pt x="1857" y="10"/>
                      <a:pt x="1870" y="35"/>
                    </a:cubicBezTo>
                    <a:cubicBezTo>
                      <a:pt x="1882" y="96"/>
                      <a:pt x="1894" y="146"/>
                      <a:pt x="1882" y="170"/>
                    </a:cubicBezTo>
                    <a:cubicBezTo>
                      <a:pt x="1864" y="188"/>
                      <a:pt x="1847" y="205"/>
                      <a:pt x="1830" y="205"/>
                    </a:cubicBezTo>
                    <a:cubicBezTo>
                      <a:pt x="1822" y="205"/>
                      <a:pt x="1815" y="202"/>
                      <a:pt x="1808" y="195"/>
                    </a:cubicBezTo>
                    <a:cubicBezTo>
                      <a:pt x="1794" y="182"/>
                      <a:pt x="1781" y="172"/>
                      <a:pt x="1767" y="172"/>
                    </a:cubicBezTo>
                    <a:cubicBezTo>
                      <a:pt x="1756" y="172"/>
                      <a:pt x="1745" y="178"/>
                      <a:pt x="1734" y="195"/>
                    </a:cubicBezTo>
                    <a:cubicBezTo>
                      <a:pt x="1714" y="215"/>
                      <a:pt x="1678" y="251"/>
                      <a:pt x="1652" y="251"/>
                    </a:cubicBezTo>
                    <a:cubicBezTo>
                      <a:pt x="1646" y="251"/>
                      <a:pt x="1640" y="249"/>
                      <a:pt x="1635" y="244"/>
                    </a:cubicBezTo>
                    <a:cubicBezTo>
                      <a:pt x="1613" y="222"/>
                      <a:pt x="1562" y="181"/>
                      <a:pt x="1525" y="181"/>
                    </a:cubicBezTo>
                    <a:cubicBezTo>
                      <a:pt x="1521" y="181"/>
                      <a:pt x="1516" y="181"/>
                      <a:pt x="1512" y="183"/>
                    </a:cubicBezTo>
                    <a:cubicBezTo>
                      <a:pt x="1475" y="207"/>
                      <a:pt x="1537" y="368"/>
                      <a:pt x="1549" y="405"/>
                    </a:cubicBezTo>
                    <a:cubicBezTo>
                      <a:pt x="1527" y="360"/>
                      <a:pt x="1373" y="164"/>
                      <a:pt x="1289" y="164"/>
                    </a:cubicBezTo>
                    <a:cubicBezTo>
                      <a:pt x="1281" y="164"/>
                      <a:pt x="1273" y="166"/>
                      <a:pt x="1266" y="170"/>
                    </a:cubicBezTo>
                    <a:cubicBezTo>
                      <a:pt x="1204" y="220"/>
                      <a:pt x="1253" y="232"/>
                      <a:pt x="1229" y="257"/>
                    </a:cubicBezTo>
                    <a:cubicBezTo>
                      <a:pt x="1204" y="294"/>
                      <a:pt x="1241" y="380"/>
                      <a:pt x="1192" y="380"/>
                    </a:cubicBezTo>
                    <a:cubicBezTo>
                      <a:pt x="1143" y="380"/>
                      <a:pt x="1118" y="306"/>
                      <a:pt x="1093" y="269"/>
                    </a:cubicBezTo>
                    <a:cubicBezTo>
                      <a:pt x="1056" y="232"/>
                      <a:pt x="1032" y="207"/>
                      <a:pt x="1007" y="207"/>
                    </a:cubicBezTo>
                    <a:cubicBezTo>
                      <a:pt x="982" y="207"/>
                      <a:pt x="1007" y="269"/>
                      <a:pt x="1019" y="306"/>
                    </a:cubicBezTo>
                    <a:cubicBezTo>
                      <a:pt x="1032" y="331"/>
                      <a:pt x="1069" y="417"/>
                      <a:pt x="1019" y="429"/>
                    </a:cubicBezTo>
                    <a:cubicBezTo>
                      <a:pt x="1007" y="441"/>
                      <a:pt x="992" y="448"/>
                      <a:pt x="976" y="448"/>
                    </a:cubicBezTo>
                    <a:cubicBezTo>
                      <a:pt x="961" y="448"/>
                      <a:pt x="945" y="441"/>
                      <a:pt x="933" y="429"/>
                    </a:cubicBezTo>
                    <a:cubicBezTo>
                      <a:pt x="928" y="426"/>
                      <a:pt x="923" y="424"/>
                      <a:pt x="918" y="424"/>
                    </a:cubicBezTo>
                    <a:cubicBezTo>
                      <a:pt x="883" y="424"/>
                      <a:pt x="842" y="488"/>
                      <a:pt x="810" y="552"/>
                    </a:cubicBezTo>
                    <a:cubicBezTo>
                      <a:pt x="802" y="576"/>
                      <a:pt x="799" y="586"/>
                      <a:pt x="797" y="586"/>
                    </a:cubicBezTo>
                    <a:cubicBezTo>
                      <a:pt x="792" y="586"/>
                      <a:pt x="790" y="541"/>
                      <a:pt x="748" y="491"/>
                    </a:cubicBezTo>
                    <a:cubicBezTo>
                      <a:pt x="687" y="417"/>
                      <a:pt x="625" y="380"/>
                      <a:pt x="662" y="380"/>
                    </a:cubicBezTo>
                    <a:cubicBezTo>
                      <a:pt x="711" y="380"/>
                      <a:pt x="798" y="380"/>
                      <a:pt x="748" y="318"/>
                    </a:cubicBezTo>
                    <a:cubicBezTo>
                      <a:pt x="711" y="257"/>
                      <a:pt x="527" y="35"/>
                      <a:pt x="453" y="35"/>
                    </a:cubicBezTo>
                    <a:cubicBezTo>
                      <a:pt x="417" y="28"/>
                      <a:pt x="386" y="13"/>
                      <a:pt x="370" y="13"/>
                    </a:cubicBezTo>
                    <a:cubicBezTo>
                      <a:pt x="359" y="13"/>
                      <a:pt x="356" y="21"/>
                      <a:pt x="366" y="47"/>
                    </a:cubicBezTo>
                    <a:cubicBezTo>
                      <a:pt x="391" y="121"/>
                      <a:pt x="403" y="96"/>
                      <a:pt x="428" y="121"/>
                    </a:cubicBezTo>
                    <a:cubicBezTo>
                      <a:pt x="465" y="146"/>
                      <a:pt x="453" y="158"/>
                      <a:pt x="416" y="158"/>
                    </a:cubicBezTo>
                    <a:cubicBezTo>
                      <a:pt x="379" y="158"/>
                      <a:pt x="403" y="183"/>
                      <a:pt x="428" y="183"/>
                    </a:cubicBezTo>
                    <a:cubicBezTo>
                      <a:pt x="465" y="183"/>
                      <a:pt x="490" y="207"/>
                      <a:pt x="477" y="257"/>
                    </a:cubicBezTo>
                    <a:cubicBezTo>
                      <a:pt x="468" y="295"/>
                      <a:pt x="480" y="363"/>
                      <a:pt x="469" y="363"/>
                    </a:cubicBezTo>
                    <a:cubicBezTo>
                      <a:pt x="466" y="363"/>
                      <a:pt x="461" y="357"/>
                      <a:pt x="453" y="343"/>
                    </a:cubicBezTo>
                    <a:cubicBezTo>
                      <a:pt x="428" y="306"/>
                      <a:pt x="391" y="269"/>
                      <a:pt x="354" y="244"/>
                    </a:cubicBezTo>
                    <a:cubicBezTo>
                      <a:pt x="317" y="220"/>
                      <a:pt x="305" y="170"/>
                      <a:pt x="268" y="170"/>
                    </a:cubicBezTo>
                    <a:cubicBezTo>
                      <a:pt x="231" y="170"/>
                      <a:pt x="169" y="170"/>
                      <a:pt x="194" y="207"/>
                    </a:cubicBezTo>
                    <a:cubicBezTo>
                      <a:pt x="219" y="244"/>
                      <a:pt x="255" y="244"/>
                      <a:pt x="219" y="257"/>
                    </a:cubicBezTo>
                    <a:cubicBezTo>
                      <a:pt x="182" y="257"/>
                      <a:pt x="108" y="257"/>
                      <a:pt x="157" y="281"/>
                    </a:cubicBezTo>
                    <a:cubicBezTo>
                      <a:pt x="206" y="318"/>
                      <a:pt x="292" y="331"/>
                      <a:pt x="243" y="331"/>
                    </a:cubicBezTo>
                    <a:cubicBezTo>
                      <a:pt x="201" y="331"/>
                      <a:pt x="249" y="385"/>
                      <a:pt x="233" y="385"/>
                    </a:cubicBezTo>
                    <a:cubicBezTo>
                      <a:pt x="230" y="385"/>
                      <a:pt x="226" y="383"/>
                      <a:pt x="219" y="380"/>
                    </a:cubicBezTo>
                    <a:cubicBezTo>
                      <a:pt x="169" y="355"/>
                      <a:pt x="157" y="355"/>
                      <a:pt x="120" y="355"/>
                    </a:cubicBezTo>
                    <a:cubicBezTo>
                      <a:pt x="71" y="355"/>
                      <a:pt x="108" y="441"/>
                      <a:pt x="46" y="441"/>
                    </a:cubicBezTo>
                    <a:cubicBezTo>
                      <a:pt x="39" y="440"/>
                      <a:pt x="34" y="440"/>
                      <a:pt x="30" y="440"/>
                    </a:cubicBezTo>
                    <a:cubicBezTo>
                      <a:pt x="0" y="440"/>
                      <a:pt x="65" y="480"/>
                      <a:pt x="120" y="491"/>
                    </a:cubicBezTo>
                    <a:cubicBezTo>
                      <a:pt x="145" y="497"/>
                      <a:pt x="172" y="500"/>
                      <a:pt x="202" y="500"/>
                    </a:cubicBezTo>
                    <a:cubicBezTo>
                      <a:pt x="231" y="500"/>
                      <a:pt x="262" y="497"/>
                      <a:pt x="292" y="491"/>
                    </a:cubicBezTo>
                    <a:lnTo>
                      <a:pt x="453" y="491"/>
                    </a:lnTo>
                    <a:cubicBezTo>
                      <a:pt x="477" y="491"/>
                      <a:pt x="539" y="491"/>
                      <a:pt x="563" y="515"/>
                    </a:cubicBezTo>
                    <a:cubicBezTo>
                      <a:pt x="576" y="540"/>
                      <a:pt x="674" y="528"/>
                      <a:pt x="588" y="552"/>
                    </a:cubicBezTo>
                    <a:cubicBezTo>
                      <a:pt x="502" y="577"/>
                      <a:pt x="502" y="626"/>
                      <a:pt x="539" y="663"/>
                    </a:cubicBezTo>
                    <a:cubicBezTo>
                      <a:pt x="588" y="700"/>
                      <a:pt x="588" y="688"/>
                      <a:pt x="502" y="700"/>
                    </a:cubicBezTo>
                    <a:cubicBezTo>
                      <a:pt x="440" y="725"/>
                      <a:pt x="366" y="737"/>
                      <a:pt x="292" y="737"/>
                    </a:cubicBezTo>
                    <a:cubicBezTo>
                      <a:pt x="182" y="737"/>
                      <a:pt x="58" y="799"/>
                      <a:pt x="182" y="799"/>
                    </a:cubicBezTo>
                    <a:cubicBezTo>
                      <a:pt x="292" y="811"/>
                      <a:pt x="527" y="836"/>
                      <a:pt x="514" y="885"/>
                    </a:cubicBezTo>
                    <a:cubicBezTo>
                      <a:pt x="514" y="926"/>
                      <a:pt x="523" y="950"/>
                      <a:pt x="547" y="950"/>
                    </a:cubicBezTo>
                    <a:cubicBezTo>
                      <a:pt x="552" y="950"/>
                      <a:pt x="557" y="949"/>
                      <a:pt x="563" y="947"/>
                    </a:cubicBezTo>
                    <a:cubicBezTo>
                      <a:pt x="594" y="936"/>
                      <a:pt x="694" y="892"/>
                      <a:pt x="697" y="892"/>
                    </a:cubicBezTo>
                    <a:lnTo>
                      <a:pt x="697" y="892"/>
                    </a:lnTo>
                    <a:cubicBezTo>
                      <a:pt x="698" y="892"/>
                      <a:pt x="695" y="893"/>
                      <a:pt x="687" y="897"/>
                    </a:cubicBezTo>
                    <a:cubicBezTo>
                      <a:pt x="650" y="934"/>
                      <a:pt x="563" y="984"/>
                      <a:pt x="625" y="984"/>
                    </a:cubicBezTo>
                    <a:cubicBezTo>
                      <a:pt x="655" y="984"/>
                      <a:pt x="702" y="970"/>
                      <a:pt x="722" y="970"/>
                    </a:cubicBezTo>
                    <a:cubicBezTo>
                      <a:pt x="735" y="970"/>
                      <a:pt x="736" y="976"/>
                      <a:pt x="711" y="996"/>
                    </a:cubicBezTo>
                    <a:cubicBezTo>
                      <a:pt x="674" y="1045"/>
                      <a:pt x="625" y="1082"/>
                      <a:pt x="563" y="1119"/>
                    </a:cubicBezTo>
                    <a:cubicBezTo>
                      <a:pt x="514" y="1144"/>
                      <a:pt x="453" y="1168"/>
                      <a:pt x="453" y="1205"/>
                    </a:cubicBezTo>
                    <a:cubicBezTo>
                      <a:pt x="453" y="1242"/>
                      <a:pt x="440" y="1255"/>
                      <a:pt x="551" y="1255"/>
                    </a:cubicBezTo>
                    <a:cubicBezTo>
                      <a:pt x="636" y="1255"/>
                      <a:pt x="707" y="1218"/>
                      <a:pt x="763" y="1218"/>
                    </a:cubicBezTo>
                    <a:cubicBezTo>
                      <a:pt x="780" y="1218"/>
                      <a:pt x="796" y="1222"/>
                      <a:pt x="810" y="1230"/>
                    </a:cubicBezTo>
                    <a:cubicBezTo>
                      <a:pt x="884" y="1255"/>
                      <a:pt x="1007" y="1255"/>
                      <a:pt x="982" y="1267"/>
                    </a:cubicBezTo>
                    <a:cubicBezTo>
                      <a:pt x="958" y="1279"/>
                      <a:pt x="945" y="1316"/>
                      <a:pt x="995" y="1329"/>
                    </a:cubicBezTo>
                    <a:cubicBezTo>
                      <a:pt x="1118" y="1390"/>
                      <a:pt x="1253" y="1415"/>
                      <a:pt x="1389" y="1415"/>
                    </a:cubicBezTo>
                    <a:cubicBezTo>
                      <a:pt x="1451" y="1415"/>
                      <a:pt x="1512" y="1378"/>
                      <a:pt x="1549" y="1329"/>
                    </a:cubicBezTo>
                    <a:cubicBezTo>
                      <a:pt x="1562" y="1304"/>
                      <a:pt x="1771" y="1329"/>
                      <a:pt x="1870" y="1242"/>
                    </a:cubicBezTo>
                    <a:cubicBezTo>
                      <a:pt x="1980" y="1156"/>
                      <a:pt x="2030" y="1033"/>
                      <a:pt x="2128" y="1021"/>
                    </a:cubicBezTo>
                    <a:cubicBezTo>
                      <a:pt x="2215" y="1008"/>
                      <a:pt x="2288" y="971"/>
                      <a:pt x="2338" y="897"/>
                    </a:cubicBezTo>
                    <a:cubicBezTo>
                      <a:pt x="2362" y="848"/>
                      <a:pt x="2412" y="823"/>
                      <a:pt x="2461" y="811"/>
                    </a:cubicBezTo>
                    <a:cubicBezTo>
                      <a:pt x="2498" y="799"/>
                      <a:pt x="2510" y="762"/>
                      <a:pt x="2473" y="725"/>
                    </a:cubicBezTo>
                    <a:cubicBezTo>
                      <a:pt x="2436" y="676"/>
                      <a:pt x="2486" y="676"/>
                      <a:pt x="2523" y="676"/>
                    </a:cubicBezTo>
                    <a:cubicBezTo>
                      <a:pt x="2560" y="676"/>
                      <a:pt x="2572" y="639"/>
                      <a:pt x="2523" y="614"/>
                    </a:cubicBezTo>
                    <a:cubicBezTo>
                      <a:pt x="2486" y="589"/>
                      <a:pt x="2473" y="565"/>
                      <a:pt x="2486" y="552"/>
                    </a:cubicBezTo>
                    <a:cubicBezTo>
                      <a:pt x="2498" y="528"/>
                      <a:pt x="2560" y="491"/>
                      <a:pt x="2523" y="478"/>
                    </a:cubicBezTo>
                    <a:cubicBezTo>
                      <a:pt x="2469" y="452"/>
                      <a:pt x="2422" y="432"/>
                      <a:pt x="2396" y="432"/>
                    </a:cubicBezTo>
                    <a:cubicBezTo>
                      <a:pt x="2385" y="432"/>
                      <a:pt x="2378" y="435"/>
                      <a:pt x="2375" y="441"/>
                    </a:cubicBezTo>
                    <a:cubicBezTo>
                      <a:pt x="2372" y="445"/>
                      <a:pt x="2369" y="446"/>
                      <a:pt x="2366" y="446"/>
                    </a:cubicBezTo>
                    <a:cubicBezTo>
                      <a:pt x="2357" y="446"/>
                      <a:pt x="2350" y="432"/>
                      <a:pt x="2350" y="405"/>
                    </a:cubicBezTo>
                    <a:cubicBezTo>
                      <a:pt x="2362" y="380"/>
                      <a:pt x="2387" y="380"/>
                      <a:pt x="2325" y="380"/>
                    </a:cubicBezTo>
                    <a:cubicBezTo>
                      <a:pt x="2264" y="380"/>
                      <a:pt x="2264" y="355"/>
                      <a:pt x="2288" y="318"/>
                    </a:cubicBezTo>
                    <a:cubicBezTo>
                      <a:pt x="2325" y="281"/>
                      <a:pt x="2338" y="257"/>
                      <a:pt x="2288" y="232"/>
                    </a:cubicBezTo>
                    <a:cubicBezTo>
                      <a:pt x="2252" y="195"/>
                      <a:pt x="2153" y="220"/>
                      <a:pt x="2215" y="170"/>
                    </a:cubicBezTo>
                    <a:cubicBezTo>
                      <a:pt x="2257" y="139"/>
                      <a:pt x="2300" y="79"/>
                      <a:pt x="2287" y="79"/>
                    </a:cubicBezTo>
                    <a:cubicBezTo>
                      <a:pt x="2285" y="79"/>
                      <a:pt x="2281" y="81"/>
                      <a:pt x="2276" y="84"/>
                    </a:cubicBezTo>
                    <a:cubicBezTo>
                      <a:pt x="2256" y="104"/>
                      <a:pt x="2156" y="156"/>
                      <a:pt x="2105" y="156"/>
                    </a:cubicBezTo>
                    <a:cubicBezTo>
                      <a:pt x="2093" y="156"/>
                      <a:pt x="2084" y="153"/>
                      <a:pt x="2079" y="146"/>
                    </a:cubicBezTo>
                    <a:cubicBezTo>
                      <a:pt x="2054" y="109"/>
                      <a:pt x="2054" y="47"/>
                      <a:pt x="1980" y="23"/>
                    </a:cubicBezTo>
                    <a:cubicBezTo>
                      <a:pt x="1943" y="10"/>
                      <a:pt x="1910" y="1"/>
                      <a:pt x="18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50"/>
              <p:cNvSpPr/>
              <p:nvPr/>
            </p:nvSpPr>
            <p:spPr>
              <a:xfrm>
                <a:off x="3579900" y="4298275"/>
                <a:ext cx="63600" cy="52600"/>
              </a:xfrm>
              <a:custGeom>
                <a:rect b="b" l="l" r="r" t="t"/>
                <a:pathLst>
                  <a:path extrusionOk="0" h="2104" w="2544">
                    <a:moveTo>
                      <a:pt x="1292" y="0"/>
                    </a:moveTo>
                    <a:cubicBezTo>
                      <a:pt x="1289" y="0"/>
                      <a:pt x="1287" y="4"/>
                      <a:pt x="1287" y="15"/>
                    </a:cubicBezTo>
                    <a:cubicBezTo>
                      <a:pt x="1287" y="76"/>
                      <a:pt x="1336" y="126"/>
                      <a:pt x="1287" y="126"/>
                    </a:cubicBezTo>
                    <a:cubicBezTo>
                      <a:pt x="1271" y="126"/>
                      <a:pt x="1260" y="124"/>
                      <a:pt x="1252" y="124"/>
                    </a:cubicBezTo>
                    <a:cubicBezTo>
                      <a:pt x="1238" y="124"/>
                      <a:pt x="1238" y="130"/>
                      <a:pt x="1238" y="163"/>
                    </a:cubicBezTo>
                    <a:lnTo>
                      <a:pt x="1238" y="323"/>
                    </a:lnTo>
                    <a:cubicBezTo>
                      <a:pt x="1238" y="382"/>
                      <a:pt x="1351" y="645"/>
                      <a:pt x="1328" y="645"/>
                    </a:cubicBezTo>
                    <a:cubicBezTo>
                      <a:pt x="1327" y="645"/>
                      <a:pt x="1326" y="644"/>
                      <a:pt x="1324" y="643"/>
                    </a:cubicBezTo>
                    <a:cubicBezTo>
                      <a:pt x="1287" y="631"/>
                      <a:pt x="1262" y="643"/>
                      <a:pt x="1225" y="606"/>
                    </a:cubicBezTo>
                    <a:cubicBezTo>
                      <a:pt x="1176" y="520"/>
                      <a:pt x="1115" y="434"/>
                      <a:pt x="1078" y="335"/>
                    </a:cubicBezTo>
                    <a:cubicBezTo>
                      <a:pt x="1045" y="281"/>
                      <a:pt x="984" y="207"/>
                      <a:pt x="944" y="207"/>
                    </a:cubicBezTo>
                    <a:cubicBezTo>
                      <a:pt x="939" y="207"/>
                      <a:pt x="934" y="209"/>
                      <a:pt x="930" y="212"/>
                    </a:cubicBezTo>
                    <a:cubicBezTo>
                      <a:pt x="905" y="236"/>
                      <a:pt x="880" y="310"/>
                      <a:pt x="831" y="323"/>
                    </a:cubicBezTo>
                    <a:cubicBezTo>
                      <a:pt x="782" y="335"/>
                      <a:pt x="831" y="384"/>
                      <a:pt x="856" y="421"/>
                    </a:cubicBezTo>
                    <a:cubicBezTo>
                      <a:pt x="872" y="446"/>
                      <a:pt x="867" y="486"/>
                      <a:pt x="833" y="486"/>
                    </a:cubicBezTo>
                    <a:cubicBezTo>
                      <a:pt x="816" y="486"/>
                      <a:pt x="791" y="475"/>
                      <a:pt x="757" y="446"/>
                    </a:cubicBezTo>
                    <a:cubicBezTo>
                      <a:pt x="659" y="360"/>
                      <a:pt x="683" y="323"/>
                      <a:pt x="585" y="286"/>
                    </a:cubicBezTo>
                    <a:cubicBezTo>
                      <a:pt x="542" y="273"/>
                      <a:pt x="523" y="273"/>
                      <a:pt x="528" y="273"/>
                    </a:cubicBezTo>
                    <a:cubicBezTo>
                      <a:pt x="532" y="273"/>
                      <a:pt x="560" y="273"/>
                      <a:pt x="609" y="261"/>
                    </a:cubicBezTo>
                    <a:cubicBezTo>
                      <a:pt x="708" y="236"/>
                      <a:pt x="843" y="150"/>
                      <a:pt x="757" y="150"/>
                    </a:cubicBezTo>
                    <a:cubicBezTo>
                      <a:pt x="683" y="150"/>
                      <a:pt x="671" y="187"/>
                      <a:pt x="572" y="187"/>
                    </a:cubicBezTo>
                    <a:cubicBezTo>
                      <a:pt x="507" y="187"/>
                      <a:pt x="452" y="165"/>
                      <a:pt x="423" y="165"/>
                    </a:cubicBezTo>
                    <a:cubicBezTo>
                      <a:pt x="408" y="165"/>
                      <a:pt x="400" y="171"/>
                      <a:pt x="400" y="187"/>
                    </a:cubicBezTo>
                    <a:cubicBezTo>
                      <a:pt x="400" y="232"/>
                      <a:pt x="432" y="290"/>
                      <a:pt x="422" y="290"/>
                    </a:cubicBezTo>
                    <a:cubicBezTo>
                      <a:pt x="418" y="290"/>
                      <a:pt x="408" y="281"/>
                      <a:pt x="388" y="261"/>
                    </a:cubicBezTo>
                    <a:cubicBezTo>
                      <a:pt x="329" y="213"/>
                      <a:pt x="302" y="179"/>
                      <a:pt x="263" y="179"/>
                    </a:cubicBezTo>
                    <a:cubicBezTo>
                      <a:pt x="252" y="179"/>
                      <a:pt x="241" y="182"/>
                      <a:pt x="227" y="187"/>
                    </a:cubicBezTo>
                    <a:cubicBezTo>
                      <a:pt x="186" y="208"/>
                      <a:pt x="170" y="282"/>
                      <a:pt x="144" y="282"/>
                    </a:cubicBezTo>
                    <a:cubicBezTo>
                      <a:pt x="140" y="282"/>
                      <a:pt x="135" y="279"/>
                      <a:pt x="129" y="273"/>
                    </a:cubicBezTo>
                    <a:cubicBezTo>
                      <a:pt x="103" y="248"/>
                      <a:pt x="77" y="216"/>
                      <a:pt x="68" y="216"/>
                    </a:cubicBezTo>
                    <a:cubicBezTo>
                      <a:pt x="64" y="216"/>
                      <a:pt x="64" y="222"/>
                      <a:pt x="67" y="236"/>
                    </a:cubicBezTo>
                    <a:cubicBezTo>
                      <a:pt x="80" y="286"/>
                      <a:pt x="116" y="323"/>
                      <a:pt x="67" y="347"/>
                    </a:cubicBezTo>
                    <a:cubicBezTo>
                      <a:pt x="59" y="351"/>
                      <a:pt x="51" y="352"/>
                      <a:pt x="43" y="352"/>
                    </a:cubicBezTo>
                    <a:cubicBezTo>
                      <a:pt x="20" y="352"/>
                      <a:pt x="3" y="338"/>
                      <a:pt x="2" y="338"/>
                    </a:cubicBezTo>
                    <a:lnTo>
                      <a:pt x="2" y="338"/>
                    </a:lnTo>
                    <a:cubicBezTo>
                      <a:pt x="0" y="338"/>
                      <a:pt x="12" y="350"/>
                      <a:pt x="43" y="397"/>
                    </a:cubicBezTo>
                    <a:cubicBezTo>
                      <a:pt x="117" y="493"/>
                      <a:pt x="127" y="589"/>
                      <a:pt x="161" y="589"/>
                    </a:cubicBezTo>
                    <a:cubicBezTo>
                      <a:pt x="166" y="589"/>
                      <a:pt x="172" y="586"/>
                      <a:pt x="178" y="581"/>
                    </a:cubicBezTo>
                    <a:cubicBezTo>
                      <a:pt x="209" y="551"/>
                      <a:pt x="248" y="486"/>
                      <a:pt x="296" y="486"/>
                    </a:cubicBezTo>
                    <a:cubicBezTo>
                      <a:pt x="305" y="486"/>
                      <a:pt x="315" y="489"/>
                      <a:pt x="326" y="495"/>
                    </a:cubicBezTo>
                    <a:cubicBezTo>
                      <a:pt x="388" y="532"/>
                      <a:pt x="351" y="532"/>
                      <a:pt x="326" y="569"/>
                    </a:cubicBezTo>
                    <a:cubicBezTo>
                      <a:pt x="301" y="606"/>
                      <a:pt x="338" y="655"/>
                      <a:pt x="375" y="692"/>
                    </a:cubicBezTo>
                    <a:cubicBezTo>
                      <a:pt x="405" y="715"/>
                      <a:pt x="412" y="719"/>
                      <a:pt x="387" y="719"/>
                    </a:cubicBezTo>
                    <a:cubicBezTo>
                      <a:pt x="370" y="719"/>
                      <a:pt x="338" y="717"/>
                      <a:pt x="289" y="717"/>
                    </a:cubicBezTo>
                    <a:cubicBezTo>
                      <a:pt x="222" y="709"/>
                      <a:pt x="141" y="697"/>
                      <a:pt x="107" y="697"/>
                    </a:cubicBezTo>
                    <a:cubicBezTo>
                      <a:pt x="85" y="697"/>
                      <a:pt x="83" y="702"/>
                      <a:pt x="116" y="717"/>
                    </a:cubicBezTo>
                    <a:cubicBezTo>
                      <a:pt x="203" y="742"/>
                      <a:pt x="178" y="791"/>
                      <a:pt x="227" y="840"/>
                    </a:cubicBezTo>
                    <a:cubicBezTo>
                      <a:pt x="264" y="889"/>
                      <a:pt x="289" y="889"/>
                      <a:pt x="363" y="902"/>
                    </a:cubicBezTo>
                    <a:cubicBezTo>
                      <a:pt x="437" y="902"/>
                      <a:pt x="572" y="988"/>
                      <a:pt x="498" y="988"/>
                    </a:cubicBezTo>
                    <a:cubicBezTo>
                      <a:pt x="425" y="1000"/>
                      <a:pt x="326" y="1025"/>
                      <a:pt x="412" y="1087"/>
                    </a:cubicBezTo>
                    <a:cubicBezTo>
                      <a:pt x="476" y="1129"/>
                      <a:pt x="559" y="1163"/>
                      <a:pt x="636" y="1163"/>
                    </a:cubicBezTo>
                    <a:cubicBezTo>
                      <a:pt x="648" y="1163"/>
                      <a:pt x="660" y="1162"/>
                      <a:pt x="671" y="1161"/>
                    </a:cubicBezTo>
                    <a:cubicBezTo>
                      <a:pt x="745" y="1136"/>
                      <a:pt x="905" y="1062"/>
                      <a:pt x="880" y="1000"/>
                    </a:cubicBezTo>
                    <a:cubicBezTo>
                      <a:pt x="856" y="926"/>
                      <a:pt x="831" y="877"/>
                      <a:pt x="868" y="853"/>
                    </a:cubicBezTo>
                    <a:cubicBezTo>
                      <a:pt x="871" y="851"/>
                      <a:pt x="874" y="851"/>
                      <a:pt x="878" y="851"/>
                    </a:cubicBezTo>
                    <a:cubicBezTo>
                      <a:pt x="902" y="851"/>
                      <a:pt x="943" y="872"/>
                      <a:pt x="971" y="872"/>
                    </a:cubicBezTo>
                    <a:cubicBezTo>
                      <a:pt x="979" y="872"/>
                      <a:pt x="986" y="870"/>
                      <a:pt x="991" y="865"/>
                    </a:cubicBezTo>
                    <a:cubicBezTo>
                      <a:pt x="1016" y="840"/>
                      <a:pt x="1028" y="779"/>
                      <a:pt x="1053" y="766"/>
                    </a:cubicBezTo>
                    <a:cubicBezTo>
                      <a:pt x="1055" y="765"/>
                      <a:pt x="1057" y="765"/>
                      <a:pt x="1060" y="765"/>
                    </a:cubicBezTo>
                    <a:cubicBezTo>
                      <a:pt x="1084" y="765"/>
                      <a:pt x="1112" y="819"/>
                      <a:pt x="1090" y="853"/>
                    </a:cubicBezTo>
                    <a:cubicBezTo>
                      <a:pt x="1065" y="889"/>
                      <a:pt x="991" y="976"/>
                      <a:pt x="1053" y="976"/>
                    </a:cubicBezTo>
                    <a:cubicBezTo>
                      <a:pt x="1061" y="977"/>
                      <a:pt x="1070" y="978"/>
                      <a:pt x="1079" y="978"/>
                    </a:cubicBezTo>
                    <a:cubicBezTo>
                      <a:pt x="1157" y="978"/>
                      <a:pt x="1277" y="935"/>
                      <a:pt x="1299" y="902"/>
                    </a:cubicBezTo>
                    <a:cubicBezTo>
                      <a:pt x="1315" y="871"/>
                      <a:pt x="1349" y="850"/>
                      <a:pt x="1372" y="850"/>
                    </a:cubicBezTo>
                    <a:cubicBezTo>
                      <a:pt x="1387" y="850"/>
                      <a:pt x="1398" y="858"/>
                      <a:pt x="1398" y="877"/>
                    </a:cubicBezTo>
                    <a:cubicBezTo>
                      <a:pt x="1386" y="939"/>
                      <a:pt x="1299" y="1037"/>
                      <a:pt x="1373" y="1037"/>
                    </a:cubicBezTo>
                    <a:cubicBezTo>
                      <a:pt x="1435" y="1037"/>
                      <a:pt x="1570" y="1037"/>
                      <a:pt x="1472" y="1050"/>
                    </a:cubicBezTo>
                    <a:cubicBezTo>
                      <a:pt x="1386" y="1050"/>
                      <a:pt x="1287" y="1050"/>
                      <a:pt x="1201" y="1074"/>
                    </a:cubicBezTo>
                    <a:cubicBezTo>
                      <a:pt x="1127" y="1136"/>
                      <a:pt x="1053" y="1185"/>
                      <a:pt x="979" y="1210"/>
                    </a:cubicBezTo>
                    <a:cubicBezTo>
                      <a:pt x="964" y="1212"/>
                      <a:pt x="945" y="1213"/>
                      <a:pt x="923" y="1213"/>
                    </a:cubicBezTo>
                    <a:cubicBezTo>
                      <a:pt x="909" y="1213"/>
                      <a:pt x="894" y="1213"/>
                      <a:pt x="878" y="1213"/>
                    </a:cubicBezTo>
                    <a:cubicBezTo>
                      <a:pt x="800" y="1213"/>
                      <a:pt x="712" y="1218"/>
                      <a:pt x="696" y="1284"/>
                    </a:cubicBezTo>
                    <a:cubicBezTo>
                      <a:pt x="673" y="1363"/>
                      <a:pt x="630" y="1421"/>
                      <a:pt x="689" y="1421"/>
                    </a:cubicBezTo>
                    <a:cubicBezTo>
                      <a:pt x="694" y="1421"/>
                      <a:pt x="701" y="1420"/>
                      <a:pt x="708" y="1419"/>
                    </a:cubicBezTo>
                    <a:cubicBezTo>
                      <a:pt x="794" y="1407"/>
                      <a:pt x="930" y="1382"/>
                      <a:pt x="1078" y="1358"/>
                    </a:cubicBezTo>
                    <a:cubicBezTo>
                      <a:pt x="1188" y="1345"/>
                      <a:pt x="1299" y="1345"/>
                      <a:pt x="1398" y="1345"/>
                    </a:cubicBezTo>
                    <a:cubicBezTo>
                      <a:pt x="1435" y="1345"/>
                      <a:pt x="1423" y="1370"/>
                      <a:pt x="1361" y="1382"/>
                    </a:cubicBezTo>
                    <a:cubicBezTo>
                      <a:pt x="1275" y="1407"/>
                      <a:pt x="1201" y="1432"/>
                      <a:pt x="1115" y="1432"/>
                    </a:cubicBezTo>
                    <a:cubicBezTo>
                      <a:pt x="1028" y="1444"/>
                      <a:pt x="942" y="1456"/>
                      <a:pt x="991" y="1493"/>
                    </a:cubicBezTo>
                    <a:cubicBezTo>
                      <a:pt x="1028" y="1530"/>
                      <a:pt x="1201" y="1530"/>
                      <a:pt x="1238" y="1555"/>
                    </a:cubicBezTo>
                    <a:cubicBezTo>
                      <a:pt x="1274" y="1573"/>
                      <a:pt x="1257" y="1584"/>
                      <a:pt x="1192" y="1584"/>
                    </a:cubicBezTo>
                    <a:cubicBezTo>
                      <a:pt x="1169" y="1584"/>
                      <a:pt x="1139" y="1583"/>
                      <a:pt x="1102" y="1579"/>
                    </a:cubicBezTo>
                    <a:cubicBezTo>
                      <a:pt x="982" y="1569"/>
                      <a:pt x="871" y="1528"/>
                      <a:pt x="822" y="1528"/>
                    </a:cubicBezTo>
                    <a:cubicBezTo>
                      <a:pt x="816" y="1528"/>
                      <a:pt x="811" y="1529"/>
                      <a:pt x="806" y="1530"/>
                    </a:cubicBezTo>
                    <a:cubicBezTo>
                      <a:pt x="757" y="1530"/>
                      <a:pt x="720" y="1579"/>
                      <a:pt x="782" y="1629"/>
                    </a:cubicBezTo>
                    <a:cubicBezTo>
                      <a:pt x="856" y="1690"/>
                      <a:pt x="868" y="1826"/>
                      <a:pt x="979" y="1826"/>
                    </a:cubicBezTo>
                    <a:cubicBezTo>
                      <a:pt x="998" y="1828"/>
                      <a:pt x="1017" y="1829"/>
                      <a:pt x="1036" y="1829"/>
                    </a:cubicBezTo>
                    <a:cubicBezTo>
                      <a:pt x="1110" y="1829"/>
                      <a:pt x="1185" y="1817"/>
                      <a:pt x="1228" y="1817"/>
                    </a:cubicBezTo>
                    <a:cubicBezTo>
                      <a:pt x="1247" y="1817"/>
                      <a:pt x="1259" y="1819"/>
                      <a:pt x="1262" y="1826"/>
                    </a:cubicBezTo>
                    <a:cubicBezTo>
                      <a:pt x="1275" y="1863"/>
                      <a:pt x="1188" y="1888"/>
                      <a:pt x="1164" y="1900"/>
                    </a:cubicBezTo>
                    <a:cubicBezTo>
                      <a:pt x="1127" y="1900"/>
                      <a:pt x="1188" y="1937"/>
                      <a:pt x="1238" y="1974"/>
                    </a:cubicBezTo>
                    <a:cubicBezTo>
                      <a:pt x="1278" y="1994"/>
                      <a:pt x="1326" y="2104"/>
                      <a:pt x="1369" y="2104"/>
                    </a:cubicBezTo>
                    <a:cubicBezTo>
                      <a:pt x="1379" y="2104"/>
                      <a:pt x="1389" y="2098"/>
                      <a:pt x="1398" y="2085"/>
                    </a:cubicBezTo>
                    <a:cubicBezTo>
                      <a:pt x="1460" y="1998"/>
                      <a:pt x="1423" y="1961"/>
                      <a:pt x="1484" y="1875"/>
                    </a:cubicBezTo>
                    <a:cubicBezTo>
                      <a:pt x="1546" y="1777"/>
                      <a:pt x="1595" y="1604"/>
                      <a:pt x="1657" y="1567"/>
                    </a:cubicBezTo>
                    <a:cubicBezTo>
                      <a:pt x="1731" y="1506"/>
                      <a:pt x="1780" y="1419"/>
                      <a:pt x="1792" y="1321"/>
                    </a:cubicBezTo>
                    <a:cubicBezTo>
                      <a:pt x="1792" y="1210"/>
                      <a:pt x="1854" y="1259"/>
                      <a:pt x="1878" y="1234"/>
                    </a:cubicBezTo>
                    <a:cubicBezTo>
                      <a:pt x="1915" y="1210"/>
                      <a:pt x="1854" y="1124"/>
                      <a:pt x="1915" y="1050"/>
                    </a:cubicBezTo>
                    <a:cubicBezTo>
                      <a:pt x="1965" y="988"/>
                      <a:pt x="2039" y="939"/>
                      <a:pt x="2113" y="902"/>
                    </a:cubicBezTo>
                    <a:cubicBezTo>
                      <a:pt x="2186" y="877"/>
                      <a:pt x="2273" y="853"/>
                      <a:pt x="2371" y="853"/>
                    </a:cubicBezTo>
                    <a:cubicBezTo>
                      <a:pt x="2458" y="853"/>
                      <a:pt x="2544" y="816"/>
                      <a:pt x="2482" y="766"/>
                    </a:cubicBezTo>
                    <a:cubicBezTo>
                      <a:pt x="2433" y="717"/>
                      <a:pt x="2310" y="742"/>
                      <a:pt x="2285" y="692"/>
                    </a:cubicBezTo>
                    <a:cubicBezTo>
                      <a:pt x="2273" y="643"/>
                      <a:pt x="2334" y="606"/>
                      <a:pt x="2310" y="606"/>
                    </a:cubicBezTo>
                    <a:cubicBezTo>
                      <a:pt x="2291" y="606"/>
                      <a:pt x="2257" y="643"/>
                      <a:pt x="2215" y="643"/>
                    </a:cubicBezTo>
                    <a:cubicBezTo>
                      <a:pt x="2202" y="643"/>
                      <a:pt x="2188" y="639"/>
                      <a:pt x="2174" y="631"/>
                    </a:cubicBezTo>
                    <a:cubicBezTo>
                      <a:pt x="2100" y="594"/>
                      <a:pt x="2026" y="557"/>
                      <a:pt x="1940" y="557"/>
                    </a:cubicBezTo>
                    <a:cubicBezTo>
                      <a:pt x="1854" y="557"/>
                      <a:pt x="1891" y="471"/>
                      <a:pt x="1854" y="384"/>
                    </a:cubicBezTo>
                    <a:cubicBezTo>
                      <a:pt x="1822" y="320"/>
                      <a:pt x="1808" y="283"/>
                      <a:pt x="1772" y="283"/>
                    </a:cubicBezTo>
                    <a:cubicBezTo>
                      <a:pt x="1767" y="283"/>
                      <a:pt x="1761" y="284"/>
                      <a:pt x="1755" y="286"/>
                    </a:cubicBezTo>
                    <a:cubicBezTo>
                      <a:pt x="1725" y="296"/>
                      <a:pt x="1686" y="399"/>
                      <a:pt x="1659" y="399"/>
                    </a:cubicBezTo>
                    <a:cubicBezTo>
                      <a:pt x="1654" y="399"/>
                      <a:pt x="1649" y="395"/>
                      <a:pt x="1644" y="384"/>
                    </a:cubicBezTo>
                    <a:cubicBezTo>
                      <a:pt x="1632" y="347"/>
                      <a:pt x="1632" y="298"/>
                      <a:pt x="1644" y="261"/>
                    </a:cubicBezTo>
                    <a:cubicBezTo>
                      <a:pt x="1657" y="199"/>
                      <a:pt x="1620" y="138"/>
                      <a:pt x="1570" y="113"/>
                    </a:cubicBezTo>
                    <a:cubicBezTo>
                      <a:pt x="1521" y="80"/>
                      <a:pt x="1494" y="58"/>
                      <a:pt x="1474" y="58"/>
                    </a:cubicBezTo>
                    <a:cubicBezTo>
                      <a:pt x="1464" y="58"/>
                      <a:pt x="1455" y="64"/>
                      <a:pt x="1447" y="76"/>
                    </a:cubicBezTo>
                    <a:cubicBezTo>
                      <a:pt x="1422" y="102"/>
                      <a:pt x="1437" y="145"/>
                      <a:pt x="1429" y="145"/>
                    </a:cubicBezTo>
                    <a:cubicBezTo>
                      <a:pt x="1425" y="145"/>
                      <a:pt x="1417" y="136"/>
                      <a:pt x="1398" y="113"/>
                    </a:cubicBezTo>
                    <a:cubicBezTo>
                      <a:pt x="1339" y="64"/>
                      <a:pt x="1304" y="0"/>
                      <a:pt x="12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50"/>
              <p:cNvSpPr/>
              <p:nvPr/>
            </p:nvSpPr>
            <p:spPr>
              <a:xfrm>
                <a:off x="3633325" y="4321125"/>
                <a:ext cx="13275" cy="5900"/>
              </a:xfrm>
              <a:custGeom>
                <a:rect b="b" l="l" r="r" t="t"/>
                <a:pathLst>
                  <a:path extrusionOk="0" h="236" w="531">
                    <a:moveTo>
                      <a:pt x="308" y="0"/>
                    </a:moveTo>
                    <a:cubicBezTo>
                      <a:pt x="247" y="0"/>
                      <a:pt x="0" y="86"/>
                      <a:pt x="37" y="99"/>
                    </a:cubicBezTo>
                    <a:cubicBezTo>
                      <a:pt x="86" y="99"/>
                      <a:pt x="173" y="222"/>
                      <a:pt x="197" y="222"/>
                    </a:cubicBezTo>
                    <a:cubicBezTo>
                      <a:pt x="220" y="222"/>
                      <a:pt x="317" y="235"/>
                      <a:pt x="397" y="235"/>
                    </a:cubicBezTo>
                    <a:cubicBezTo>
                      <a:pt x="450" y="235"/>
                      <a:pt x="496" y="229"/>
                      <a:pt x="505" y="210"/>
                    </a:cubicBezTo>
                    <a:cubicBezTo>
                      <a:pt x="530" y="160"/>
                      <a:pt x="493" y="12"/>
                      <a:pt x="468" y="12"/>
                    </a:cubicBezTo>
                    <a:cubicBezTo>
                      <a:pt x="419" y="0"/>
                      <a:pt x="358" y="0"/>
                      <a:pt x="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50"/>
              <p:cNvSpPr/>
              <p:nvPr/>
            </p:nvSpPr>
            <p:spPr>
              <a:xfrm>
                <a:off x="3637950" y="4327275"/>
                <a:ext cx="24050" cy="13375"/>
              </a:xfrm>
              <a:custGeom>
                <a:rect b="b" l="l" r="r" t="t"/>
                <a:pathLst>
                  <a:path extrusionOk="0" h="535" w="962">
                    <a:moveTo>
                      <a:pt x="604" y="1"/>
                    </a:moveTo>
                    <a:lnTo>
                      <a:pt x="123" y="13"/>
                    </a:lnTo>
                    <a:cubicBezTo>
                      <a:pt x="74" y="13"/>
                      <a:pt x="25" y="13"/>
                      <a:pt x="86" y="62"/>
                    </a:cubicBezTo>
                    <a:cubicBezTo>
                      <a:pt x="136" y="124"/>
                      <a:pt x="185" y="148"/>
                      <a:pt x="160" y="185"/>
                    </a:cubicBezTo>
                    <a:cubicBezTo>
                      <a:pt x="136" y="210"/>
                      <a:pt x="0" y="407"/>
                      <a:pt x="62" y="407"/>
                    </a:cubicBezTo>
                    <a:cubicBezTo>
                      <a:pt x="91" y="411"/>
                      <a:pt x="118" y="412"/>
                      <a:pt x="146" y="412"/>
                    </a:cubicBezTo>
                    <a:cubicBezTo>
                      <a:pt x="212" y="412"/>
                      <a:pt x="275" y="404"/>
                      <a:pt x="345" y="395"/>
                    </a:cubicBezTo>
                    <a:cubicBezTo>
                      <a:pt x="388" y="383"/>
                      <a:pt x="416" y="373"/>
                      <a:pt x="433" y="373"/>
                    </a:cubicBezTo>
                    <a:cubicBezTo>
                      <a:pt x="450" y="373"/>
                      <a:pt x="456" y="383"/>
                      <a:pt x="456" y="407"/>
                    </a:cubicBezTo>
                    <a:cubicBezTo>
                      <a:pt x="445" y="461"/>
                      <a:pt x="367" y="535"/>
                      <a:pt x="416" y="535"/>
                    </a:cubicBezTo>
                    <a:cubicBezTo>
                      <a:pt x="423" y="535"/>
                      <a:pt x="432" y="533"/>
                      <a:pt x="444" y="530"/>
                    </a:cubicBezTo>
                    <a:cubicBezTo>
                      <a:pt x="542" y="493"/>
                      <a:pt x="678" y="493"/>
                      <a:pt x="739" y="407"/>
                    </a:cubicBezTo>
                    <a:cubicBezTo>
                      <a:pt x="789" y="321"/>
                      <a:pt x="752" y="309"/>
                      <a:pt x="826" y="272"/>
                    </a:cubicBezTo>
                    <a:cubicBezTo>
                      <a:pt x="912" y="235"/>
                      <a:pt x="961" y="235"/>
                      <a:pt x="912" y="222"/>
                    </a:cubicBezTo>
                    <a:cubicBezTo>
                      <a:pt x="863" y="210"/>
                      <a:pt x="579" y="185"/>
                      <a:pt x="579" y="99"/>
                    </a:cubicBezTo>
                    <a:cubicBezTo>
                      <a:pt x="579" y="13"/>
                      <a:pt x="653" y="1"/>
                      <a:pt x="6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50"/>
              <p:cNvSpPr/>
              <p:nvPr/>
            </p:nvSpPr>
            <p:spPr>
              <a:xfrm>
                <a:off x="3618525" y="4291175"/>
                <a:ext cx="58250" cy="19875"/>
              </a:xfrm>
              <a:custGeom>
                <a:rect b="b" l="l" r="r" t="t"/>
                <a:pathLst>
                  <a:path extrusionOk="0" h="795" w="2330">
                    <a:moveTo>
                      <a:pt x="512" y="0"/>
                    </a:moveTo>
                    <a:cubicBezTo>
                      <a:pt x="479" y="0"/>
                      <a:pt x="474" y="28"/>
                      <a:pt x="506" y="28"/>
                    </a:cubicBezTo>
                    <a:cubicBezTo>
                      <a:pt x="543" y="28"/>
                      <a:pt x="592" y="77"/>
                      <a:pt x="580" y="89"/>
                    </a:cubicBezTo>
                    <a:cubicBezTo>
                      <a:pt x="559" y="100"/>
                      <a:pt x="582" y="144"/>
                      <a:pt x="554" y="144"/>
                    </a:cubicBezTo>
                    <a:cubicBezTo>
                      <a:pt x="548" y="144"/>
                      <a:pt x="541" y="143"/>
                      <a:pt x="531" y="138"/>
                    </a:cubicBezTo>
                    <a:cubicBezTo>
                      <a:pt x="477" y="106"/>
                      <a:pt x="424" y="74"/>
                      <a:pt x="403" y="74"/>
                    </a:cubicBezTo>
                    <a:cubicBezTo>
                      <a:pt x="399" y="74"/>
                      <a:pt x="397" y="75"/>
                      <a:pt x="395" y="77"/>
                    </a:cubicBezTo>
                    <a:cubicBezTo>
                      <a:pt x="383" y="89"/>
                      <a:pt x="370" y="77"/>
                      <a:pt x="407" y="138"/>
                    </a:cubicBezTo>
                    <a:cubicBezTo>
                      <a:pt x="438" y="189"/>
                      <a:pt x="451" y="231"/>
                      <a:pt x="428" y="231"/>
                    </a:cubicBezTo>
                    <a:cubicBezTo>
                      <a:pt x="423" y="231"/>
                      <a:pt x="416" y="229"/>
                      <a:pt x="407" y="225"/>
                    </a:cubicBezTo>
                    <a:cubicBezTo>
                      <a:pt x="370" y="200"/>
                      <a:pt x="333" y="175"/>
                      <a:pt x="284" y="163"/>
                    </a:cubicBezTo>
                    <a:cubicBezTo>
                      <a:pt x="260" y="163"/>
                      <a:pt x="223" y="138"/>
                      <a:pt x="272" y="126"/>
                    </a:cubicBezTo>
                    <a:cubicBezTo>
                      <a:pt x="309" y="126"/>
                      <a:pt x="309" y="102"/>
                      <a:pt x="247" y="102"/>
                    </a:cubicBezTo>
                    <a:cubicBezTo>
                      <a:pt x="198" y="102"/>
                      <a:pt x="112" y="102"/>
                      <a:pt x="173" y="114"/>
                    </a:cubicBezTo>
                    <a:cubicBezTo>
                      <a:pt x="223" y="126"/>
                      <a:pt x="260" y="151"/>
                      <a:pt x="210" y="163"/>
                    </a:cubicBezTo>
                    <a:cubicBezTo>
                      <a:pt x="173" y="175"/>
                      <a:pt x="1" y="163"/>
                      <a:pt x="62" y="200"/>
                    </a:cubicBezTo>
                    <a:cubicBezTo>
                      <a:pt x="112" y="225"/>
                      <a:pt x="272" y="249"/>
                      <a:pt x="247" y="262"/>
                    </a:cubicBezTo>
                    <a:cubicBezTo>
                      <a:pt x="235" y="274"/>
                      <a:pt x="247" y="348"/>
                      <a:pt x="235" y="360"/>
                    </a:cubicBezTo>
                    <a:cubicBezTo>
                      <a:pt x="210" y="373"/>
                      <a:pt x="173" y="373"/>
                      <a:pt x="235" y="410"/>
                    </a:cubicBezTo>
                    <a:cubicBezTo>
                      <a:pt x="333" y="447"/>
                      <a:pt x="420" y="471"/>
                      <a:pt x="518" y="471"/>
                    </a:cubicBezTo>
                    <a:cubicBezTo>
                      <a:pt x="629" y="471"/>
                      <a:pt x="728" y="459"/>
                      <a:pt x="826" y="434"/>
                    </a:cubicBezTo>
                    <a:cubicBezTo>
                      <a:pt x="876" y="428"/>
                      <a:pt x="922" y="425"/>
                      <a:pt x="968" y="425"/>
                    </a:cubicBezTo>
                    <a:cubicBezTo>
                      <a:pt x="1014" y="425"/>
                      <a:pt x="1060" y="428"/>
                      <a:pt x="1110" y="434"/>
                    </a:cubicBezTo>
                    <a:cubicBezTo>
                      <a:pt x="1060" y="447"/>
                      <a:pt x="888" y="496"/>
                      <a:pt x="851" y="508"/>
                    </a:cubicBezTo>
                    <a:cubicBezTo>
                      <a:pt x="802" y="520"/>
                      <a:pt x="839" y="582"/>
                      <a:pt x="863" y="582"/>
                    </a:cubicBezTo>
                    <a:cubicBezTo>
                      <a:pt x="893" y="582"/>
                      <a:pt x="899" y="598"/>
                      <a:pt x="818" y="598"/>
                    </a:cubicBezTo>
                    <a:cubicBezTo>
                      <a:pt x="798" y="598"/>
                      <a:pt x="772" y="597"/>
                      <a:pt x="740" y="594"/>
                    </a:cubicBezTo>
                    <a:cubicBezTo>
                      <a:pt x="675" y="590"/>
                      <a:pt x="620" y="585"/>
                      <a:pt x="587" y="585"/>
                    </a:cubicBezTo>
                    <a:cubicBezTo>
                      <a:pt x="534" y="585"/>
                      <a:pt x="539" y="598"/>
                      <a:pt x="654" y="644"/>
                    </a:cubicBezTo>
                    <a:cubicBezTo>
                      <a:pt x="781" y="695"/>
                      <a:pt x="827" y="722"/>
                      <a:pt x="891" y="722"/>
                    </a:cubicBezTo>
                    <a:cubicBezTo>
                      <a:pt x="920" y="722"/>
                      <a:pt x="953" y="717"/>
                      <a:pt x="999" y="705"/>
                    </a:cubicBezTo>
                    <a:cubicBezTo>
                      <a:pt x="1034" y="700"/>
                      <a:pt x="1061" y="697"/>
                      <a:pt x="1082" y="697"/>
                    </a:cubicBezTo>
                    <a:cubicBezTo>
                      <a:pt x="1160" y="697"/>
                      <a:pt x="1171" y="728"/>
                      <a:pt x="1258" y="767"/>
                    </a:cubicBezTo>
                    <a:cubicBezTo>
                      <a:pt x="1313" y="785"/>
                      <a:pt x="1372" y="795"/>
                      <a:pt x="1429" y="795"/>
                    </a:cubicBezTo>
                    <a:cubicBezTo>
                      <a:pt x="1486" y="795"/>
                      <a:pt x="1541" y="785"/>
                      <a:pt x="1590" y="767"/>
                    </a:cubicBezTo>
                    <a:cubicBezTo>
                      <a:pt x="1676" y="730"/>
                      <a:pt x="1763" y="705"/>
                      <a:pt x="1849" y="693"/>
                    </a:cubicBezTo>
                    <a:cubicBezTo>
                      <a:pt x="1935" y="681"/>
                      <a:pt x="1985" y="533"/>
                      <a:pt x="2034" y="508"/>
                    </a:cubicBezTo>
                    <a:cubicBezTo>
                      <a:pt x="2095" y="471"/>
                      <a:pt x="2330" y="373"/>
                      <a:pt x="2305" y="323"/>
                    </a:cubicBezTo>
                    <a:cubicBezTo>
                      <a:pt x="2280" y="262"/>
                      <a:pt x="2231" y="212"/>
                      <a:pt x="2157" y="212"/>
                    </a:cubicBezTo>
                    <a:cubicBezTo>
                      <a:pt x="2034" y="212"/>
                      <a:pt x="1911" y="188"/>
                      <a:pt x="1787" y="151"/>
                    </a:cubicBezTo>
                    <a:cubicBezTo>
                      <a:pt x="1717" y="115"/>
                      <a:pt x="1659" y="87"/>
                      <a:pt x="1618" y="87"/>
                    </a:cubicBezTo>
                    <a:cubicBezTo>
                      <a:pt x="1602" y="87"/>
                      <a:pt x="1588" y="91"/>
                      <a:pt x="1578" y="102"/>
                    </a:cubicBezTo>
                    <a:cubicBezTo>
                      <a:pt x="1541" y="126"/>
                      <a:pt x="1504" y="175"/>
                      <a:pt x="1455" y="188"/>
                    </a:cubicBezTo>
                    <a:cubicBezTo>
                      <a:pt x="1425" y="195"/>
                      <a:pt x="1395" y="207"/>
                      <a:pt x="1376" y="207"/>
                    </a:cubicBezTo>
                    <a:cubicBezTo>
                      <a:pt x="1364" y="207"/>
                      <a:pt x="1356" y="202"/>
                      <a:pt x="1356" y="188"/>
                    </a:cubicBezTo>
                    <a:cubicBezTo>
                      <a:pt x="1356" y="163"/>
                      <a:pt x="1418" y="102"/>
                      <a:pt x="1393" y="65"/>
                    </a:cubicBezTo>
                    <a:cubicBezTo>
                      <a:pt x="1375" y="38"/>
                      <a:pt x="1351" y="18"/>
                      <a:pt x="1325" y="18"/>
                    </a:cubicBezTo>
                    <a:cubicBezTo>
                      <a:pt x="1315" y="18"/>
                      <a:pt x="1305" y="21"/>
                      <a:pt x="1295" y="28"/>
                    </a:cubicBezTo>
                    <a:cubicBezTo>
                      <a:pt x="1258" y="52"/>
                      <a:pt x="1122" y="28"/>
                      <a:pt x="1159" y="77"/>
                    </a:cubicBezTo>
                    <a:cubicBezTo>
                      <a:pt x="1196" y="114"/>
                      <a:pt x="1233" y="126"/>
                      <a:pt x="1196" y="175"/>
                    </a:cubicBezTo>
                    <a:cubicBezTo>
                      <a:pt x="1174" y="218"/>
                      <a:pt x="1200" y="318"/>
                      <a:pt x="1174" y="318"/>
                    </a:cubicBezTo>
                    <a:cubicBezTo>
                      <a:pt x="1170" y="318"/>
                      <a:pt x="1165" y="316"/>
                      <a:pt x="1159" y="311"/>
                    </a:cubicBezTo>
                    <a:cubicBezTo>
                      <a:pt x="1110" y="286"/>
                      <a:pt x="1073" y="249"/>
                      <a:pt x="1048" y="200"/>
                    </a:cubicBezTo>
                    <a:cubicBezTo>
                      <a:pt x="1048" y="188"/>
                      <a:pt x="1011" y="151"/>
                      <a:pt x="986" y="151"/>
                    </a:cubicBezTo>
                    <a:cubicBezTo>
                      <a:pt x="959" y="151"/>
                      <a:pt x="896" y="172"/>
                      <a:pt x="851" y="172"/>
                    </a:cubicBezTo>
                    <a:cubicBezTo>
                      <a:pt x="836" y="172"/>
                      <a:pt x="823" y="169"/>
                      <a:pt x="814" y="163"/>
                    </a:cubicBezTo>
                    <a:cubicBezTo>
                      <a:pt x="728" y="102"/>
                      <a:pt x="641" y="40"/>
                      <a:pt x="531" y="3"/>
                    </a:cubicBezTo>
                    <a:cubicBezTo>
                      <a:pt x="524" y="1"/>
                      <a:pt x="517" y="0"/>
                      <a:pt x="5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50"/>
              <p:cNvSpPr/>
              <p:nvPr/>
            </p:nvSpPr>
            <p:spPr>
              <a:xfrm>
                <a:off x="3579300" y="4317650"/>
                <a:ext cx="9900" cy="9125"/>
              </a:xfrm>
              <a:custGeom>
                <a:rect b="b" l="l" r="r" t="t"/>
                <a:pathLst>
                  <a:path extrusionOk="0" h="365" w="396">
                    <a:moveTo>
                      <a:pt x="39" y="0"/>
                    </a:moveTo>
                    <a:cubicBezTo>
                      <a:pt x="13" y="0"/>
                      <a:pt x="0" y="23"/>
                      <a:pt x="17" y="41"/>
                    </a:cubicBezTo>
                    <a:cubicBezTo>
                      <a:pt x="42" y="65"/>
                      <a:pt x="104" y="151"/>
                      <a:pt x="140" y="201"/>
                    </a:cubicBezTo>
                    <a:cubicBezTo>
                      <a:pt x="190" y="262"/>
                      <a:pt x="239" y="299"/>
                      <a:pt x="301" y="336"/>
                    </a:cubicBezTo>
                    <a:cubicBezTo>
                      <a:pt x="322" y="350"/>
                      <a:pt x="360" y="365"/>
                      <a:pt x="378" y="365"/>
                    </a:cubicBezTo>
                    <a:cubicBezTo>
                      <a:pt x="392" y="365"/>
                      <a:pt x="395" y="357"/>
                      <a:pt x="375" y="336"/>
                    </a:cubicBezTo>
                    <a:cubicBezTo>
                      <a:pt x="301" y="275"/>
                      <a:pt x="239" y="213"/>
                      <a:pt x="177" y="139"/>
                    </a:cubicBezTo>
                    <a:cubicBezTo>
                      <a:pt x="165" y="90"/>
                      <a:pt x="128" y="41"/>
                      <a:pt x="79" y="16"/>
                    </a:cubicBezTo>
                    <a:cubicBezTo>
                      <a:pt x="64" y="5"/>
                      <a:pt x="50" y="0"/>
                      <a:pt x="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50"/>
              <p:cNvSpPr/>
              <p:nvPr/>
            </p:nvSpPr>
            <p:spPr>
              <a:xfrm>
                <a:off x="3832625" y="4430150"/>
                <a:ext cx="950" cy="25"/>
              </a:xfrm>
              <a:custGeom>
                <a:rect b="b" l="l" r="r" t="t"/>
                <a:pathLst>
                  <a:path extrusionOk="0" h="1" w="38">
                    <a:moveTo>
                      <a:pt x="37" y="1"/>
                    </a:moveTo>
                    <a:lnTo>
                      <a:pt x="37" y="1"/>
                    </a:lnTo>
                    <a:cubicBezTo>
                      <a:pt x="0" y="1"/>
                      <a:pt x="12" y="1"/>
                      <a:pt x="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50"/>
              <p:cNvSpPr/>
              <p:nvPr/>
            </p:nvSpPr>
            <p:spPr>
              <a:xfrm>
                <a:off x="3821225" y="4347250"/>
                <a:ext cx="106600" cy="86250"/>
              </a:xfrm>
              <a:custGeom>
                <a:rect b="b" l="l" r="r" t="t"/>
                <a:pathLst>
                  <a:path extrusionOk="0" h="3450" w="4264">
                    <a:moveTo>
                      <a:pt x="3842" y="1"/>
                    </a:moveTo>
                    <a:cubicBezTo>
                      <a:pt x="3818" y="1"/>
                      <a:pt x="3795" y="4"/>
                      <a:pt x="3771" y="15"/>
                    </a:cubicBezTo>
                    <a:cubicBezTo>
                      <a:pt x="3684" y="52"/>
                      <a:pt x="3598" y="101"/>
                      <a:pt x="3512" y="150"/>
                    </a:cubicBezTo>
                    <a:cubicBezTo>
                      <a:pt x="3463" y="187"/>
                      <a:pt x="3500" y="200"/>
                      <a:pt x="3512" y="200"/>
                    </a:cubicBezTo>
                    <a:cubicBezTo>
                      <a:pt x="3536" y="200"/>
                      <a:pt x="3536" y="200"/>
                      <a:pt x="3463" y="224"/>
                    </a:cubicBezTo>
                    <a:cubicBezTo>
                      <a:pt x="3401" y="237"/>
                      <a:pt x="3241" y="286"/>
                      <a:pt x="3142" y="310"/>
                    </a:cubicBezTo>
                    <a:cubicBezTo>
                      <a:pt x="2982" y="372"/>
                      <a:pt x="2822" y="409"/>
                      <a:pt x="2662" y="434"/>
                    </a:cubicBezTo>
                    <a:cubicBezTo>
                      <a:pt x="2551" y="409"/>
                      <a:pt x="2378" y="384"/>
                      <a:pt x="2354" y="384"/>
                    </a:cubicBezTo>
                    <a:cubicBezTo>
                      <a:pt x="2317" y="384"/>
                      <a:pt x="2169" y="471"/>
                      <a:pt x="2230" y="471"/>
                    </a:cubicBezTo>
                    <a:cubicBezTo>
                      <a:pt x="2304" y="483"/>
                      <a:pt x="2329" y="495"/>
                      <a:pt x="2230" y="495"/>
                    </a:cubicBezTo>
                    <a:cubicBezTo>
                      <a:pt x="2132" y="495"/>
                      <a:pt x="2169" y="582"/>
                      <a:pt x="2058" y="582"/>
                    </a:cubicBezTo>
                    <a:cubicBezTo>
                      <a:pt x="1976" y="582"/>
                      <a:pt x="1943" y="593"/>
                      <a:pt x="1919" y="593"/>
                    </a:cubicBezTo>
                    <a:cubicBezTo>
                      <a:pt x="1907" y="593"/>
                      <a:pt x="1898" y="590"/>
                      <a:pt x="1885" y="582"/>
                    </a:cubicBezTo>
                    <a:cubicBezTo>
                      <a:pt x="1868" y="570"/>
                      <a:pt x="1862" y="561"/>
                      <a:pt x="1852" y="561"/>
                    </a:cubicBezTo>
                    <a:cubicBezTo>
                      <a:pt x="1841" y="561"/>
                      <a:pt x="1827" y="573"/>
                      <a:pt x="1787" y="606"/>
                    </a:cubicBezTo>
                    <a:cubicBezTo>
                      <a:pt x="1725" y="668"/>
                      <a:pt x="1738" y="754"/>
                      <a:pt x="1639" y="754"/>
                    </a:cubicBezTo>
                    <a:cubicBezTo>
                      <a:pt x="1595" y="754"/>
                      <a:pt x="1566" y="749"/>
                      <a:pt x="1544" y="749"/>
                    </a:cubicBezTo>
                    <a:cubicBezTo>
                      <a:pt x="1516" y="749"/>
                      <a:pt x="1499" y="757"/>
                      <a:pt x="1479" y="791"/>
                    </a:cubicBezTo>
                    <a:cubicBezTo>
                      <a:pt x="1454" y="853"/>
                      <a:pt x="1454" y="902"/>
                      <a:pt x="1393" y="902"/>
                    </a:cubicBezTo>
                    <a:cubicBezTo>
                      <a:pt x="1375" y="902"/>
                      <a:pt x="1360" y="901"/>
                      <a:pt x="1348" y="901"/>
                    </a:cubicBezTo>
                    <a:cubicBezTo>
                      <a:pt x="1317" y="901"/>
                      <a:pt x="1299" y="907"/>
                      <a:pt x="1282" y="951"/>
                    </a:cubicBezTo>
                    <a:cubicBezTo>
                      <a:pt x="1257" y="1025"/>
                      <a:pt x="1282" y="1050"/>
                      <a:pt x="1220" y="1050"/>
                    </a:cubicBezTo>
                    <a:cubicBezTo>
                      <a:pt x="1171" y="1050"/>
                      <a:pt x="1137" y="1002"/>
                      <a:pt x="1113" y="1002"/>
                    </a:cubicBezTo>
                    <a:cubicBezTo>
                      <a:pt x="1107" y="1002"/>
                      <a:pt x="1102" y="1005"/>
                      <a:pt x="1097" y="1013"/>
                    </a:cubicBezTo>
                    <a:cubicBezTo>
                      <a:pt x="1072" y="1050"/>
                      <a:pt x="1097" y="1099"/>
                      <a:pt x="1134" y="1099"/>
                    </a:cubicBezTo>
                    <a:cubicBezTo>
                      <a:pt x="1171" y="1099"/>
                      <a:pt x="1306" y="1099"/>
                      <a:pt x="1232" y="1124"/>
                    </a:cubicBezTo>
                    <a:cubicBezTo>
                      <a:pt x="1158" y="1148"/>
                      <a:pt x="1023" y="1222"/>
                      <a:pt x="1097" y="1222"/>
                    </a:cubicBezTo>
                    <a:cubicBezTo>
                      <a:pt x="1171" y="1222"/>
                      <a:pt x="1368" y="1272"/>
                      <a:pt x="1306" y="1272"/>
                    </a:cubicBezTo>
                    <a:cubicBezTo>
                      <a:pt x="1208" y="1272"/>
                      <a:pt x="1109" y="1284"/>
                      <a:pt x="1011" y="1309"/>
                    </a:cubicBezTo>
                    <a:cubicBezTo>
                      <a:pt x="986" y="1321"/>
                      <a:pt x="1011" y="1345"/>
                      <a:pt x="1048" y="1358"/>
                    </a:cubicBezTo>
                    <a:cubicBezTo>
                      <a:pt x="1085" y="1370"/>
                      <a:pt x="1109" y="1382"/>
                      <a:pt x="1048" y="1382"/>
                    </a:cubicBezTo>
                    <a:cubicBezTo>
                      <a:pt x="986" y="1382"/>
                      <a:pt x="900" y="1444"/>
                      <a:pt x="949" y="1469"/>
                    </a:cubicBezTo>
                    <a:cubicBezTo>
                      <a:pt x="1011" y="1506"/>
                      <a:pt x="1023" y="1518"/>
                      <a:pt x="949" y="1518"/>
                    </a:cubicBezTo>
                    <a:cubicBezTo>
                      <a:pt x="887" y="1518"/>
                      <a:pt x="838" y="1543"/>
                      <a:pt x="924" y="1567"/>
                    </a:cubicBezTo>
                    <a:cubicBezTo>
                      <a:pt x="998" y="1580"/>
                      <a:pt x="1035" y="1580"/>
                      <a:pt x="924" y="1580"/>
                    </a:cubicBezTo>
                    <a:cubicBezTo>
                      <a:pt x="813" y="1592"/>
                      <a:pt x="813" y="1617"/>
                      <a:pt x="776" y="1666"/>
                    </a:cubicBezTo>
                    <a:cubicBezTo>
                      <a:pt x="740" y="1715"/>
                      <a:pt x="715" y="1690"/>
                      <a:pt x="666" y="1715"/>
                    </a:cubicBezTo>
                    <a:cubicBezTo>
                      <a:pt x="604" y="1752"/>
                      <a:pt x="579" y="1801"/>
                      <a:pt x="616" y="1814"/>
                    </a:cubicBezTo>
                    <a:cubicBezTo>
                      <a:pt x="647" y="1820"/>
                      <a:pt x="678" y="1823"/>
                      <a:pt x="709" y="1823"/>
                    </a:cubicBezTo>
                    <a:cubicBezTo>
                      <a:pt x="740" y="1823"/>
                      <a:pt x="770" y="1820"/>
                      <a:pt x="801" y="1814"/>
                    </a:cubicBezTo>
                    <a:cubicBezTo>
                      <a:pt x="887" y="1814"/>
                      <a:pt x="961" y="1851"/>
                      <a:pt x="875" y="1851"/>
                    </a:cubicBezTo>
                    <a:cubicBezTo>
                      <a:pt x="789" y="1851"/>
                      <a:pt x="752" y="1851"/>
                      <a:pt x="715" y="1912"/>
                    </a:cubicBezTo>
                    <a:cubicBezTo>
                      <a:pt x="678" y="1974"/>
                      <a:pt x="727" y="1986"/>
                      <a:pt x="690" y="2023"/>
                    </a:cubicBezTo>
                    <a:cubicBezTo>
                      <a:pt x="673" y="2036"/>
                      <a:pt x="665" y="2040"/>
                      <a:pt x="658" y="2040"/>
                    </a:cubicBezTo>
                    <a:cubicBezTo>
                      <a:pt x="649" y="2040"/>
                      <a:pt x="643" y="2033"/>
                      <a:pt x="620" y="2033"/>
                    </a:cubicBezTo>
                    <a:cubicBezTo>
                      <a:pt x="612" y="2033"/>
                      <a:pt x="603" y="2034"/>
                      <a:pt x="592" y="2035"/>
                    </a:cubicBezTo>
                    <a:cubicBezTo>
                      <a:pt x="505" y="2048"/>
                      <a:pt x="407" y="2085"/>
                      <a:pt x="419" y="2134"/>
                    </a:cubicBezTo>
                    <a:cubicBezTo>
                      <a:pt x="431" y="2183"/>
                      <a:pt x="468" y="2220"/>
                      <a:pt x="419" y="2220"/>
                    </a:cubicBezTo>
                    <a:cubicBezTo>
                      <a:pt x="358" y="2220"/>
                      <a:pt x="296" y="2245"/>
                      <a:pt x="247" y="2282"/>
                    </a:cubicBezTo>
                    <a:cubicBezTo>
                      <a:pt x="234" y="2307"/>
                      <a:pt x="210" y="2319"/>
                      <a:pt x="271" y="2344"/>
                    </a:cubicBezTo>
                    <a:cubicBezTo>
                      <a:pt x="283" y="2348"/>
                      <a:pt x="294" y="2350"/>
                      <a:pt x="304" y="2350"/>
                    </a:cubicBezTo>
                    <a:cubicBezTo>
                      <a:pt x="326" y="2350"/>
                      <a:pt x="344" y="2343"/>
                      <a:pt x="355" y="2343"/>
                    </a:cubicBezTo>
                    <a:cubicBezTo>
                      <a:pt x="365" y="2343"/>
                      <a:pt x="368" y="2350"/>
                      <a:pt x="358" y="2380"/>
                    </a:cubicBezTo>
                    <a:cubicBezTo>
                      <a:pt x="333" y="2454"/>
                      <a:pt x="296" y="2454"/>
                      <a:pt x="296" y="2504"/>
                    </a:cubicBezTo>
                    <a:cubicBezTo>
                      <a:pt x="308" y="2541"/>
                      <a:pt x="284" y="2578"/>
                      <a:pt x="259" y="2590"/>
                    </a:cubicBezTo>
                    <a:cubicBezTo>
                      <a:pt x="222" y="2627"/>
                      <a:pt x="259" y="2639"/>
                      <a:pt x="160" y="2639"/>
                    </a:cubicBezTo>
                    <a:cubicBezTo>
                      <a:pt x="154" y="2638"/>
                      <a:pt x="148" y="2637"/>
                      <a:pt x="141" y="2637"/>
                    </a:cubicBezTo>
                    <a:cubicBezTo>
                      <a:pt x="84" y="2637"/>
                      <a:pt x="24" y="2684"/>
                      <a:pt x="13" y="2750"/>
                    </a:cubicBezTo>
                    <a:cubicBezTo>
                      <a:pt x="0" y="2812"/>
                      <a:pt x="13" y="2984"/>
                      <a:pt x="99" y="2984"/>
                    </a:cubicBezTo>
                    <a:cubicBezTo>
                      <a:pt x="149" y="2976"/>
                      <a:pt x="183" y="2956"/>
                      <a:pt x="218" y="2956"/>
                    </a:cubicBezTo>
                    <a:cubicBezTo>
                      <a:pt x="235" y="2956"/>
                      <a:pt x="252" y="2960"/>
                      <a:pt x="271" y="2972"/>
                    </a:cubicBezTo>
                    <a:cubicBezTo>
                      <a:pt x="333" y="2997"/>
                      <a:pt x="284" y="3009"/>
                      <a:pt x="358" y="3009"/>
                    </a:cubicBezTo>
                    <a:cubicBezTo>
                      <a:pt x="444" y="3009"/>
                      <a:pt x="444" y="2972"/>
                      <a:pt x="444" y="2972"/>
                    </a:cubicBezTo>
                    <a:lnTo>
                      <a:pt x="468" y="3009"/>
                    </a:lnTo>
                    <a:cubicBezTo>
                      <a:pt x="486" y="3027"/>
                      <a:pt x="511" y="3038"/>
                      <a:pt x="538" y="3038"/>
                    </a:cubicBezTo>
                    <a:cubicBezTo>
                      <a:pt x="547" y="3038"/>
                      <a:pt x="557" y="3037"/>
                      <a:pt x="567" y="3034"/>
                    </a:cubicBezTo>
                    <a:cubicBezTo>
                      <a:pt x="592" y="3034"/>
                      <a:pt x="555" y="3058"/>
                      <a:pt x="542" y="3070"/>
                    </a:cubicBezTo>
                    <a:cubicBezTo>
                      <a:pt x="518" y="3083"/>
                      <a:pt x="493" y="3107"/>
                      <a:pt x="579" y="3107"/>
                    </a:cubicBezTo>
                    <a:cubicBezTo>
                      <a:pt x="653" y="3107"/>
                      <a:pt x="579" y="3157"/>
                      <a:pt x="542" y="3157"/>
                    </a:cubicBezTo>
                    <a:cubicBezTo>
                      <a:pt x="518" y="3169"/>
                      <a:pt x="518" y="3218"/>
                      <a:pt x="518" y="3255"/>
                    </a:cubicBezTo>
                    <a:cubicBezTo>
                      <a:pt x="518" y="3292"/>
                      <a:pt x="518" y="3317"/>
                      <a:pt x="493" y="3317"/>
                    </a:cubicBezTo>
                    <a:lnTo>
                      <a:pt x="579" y="3342"/>
                    </a:lnTo>
                    <a:cubicBezTo>
                      <a:pt x="666" y="3366"/>
                      <a:pt x="764" y="3391"/>
                      <a:pt x="850" y="3428"/>
                    </a:cubicBezTo>
                    <a:cubicBezTo>
                      <a:pt x="875" y="3440"/>
                      <a:pt x="883" y="3444"/>
                      <a:pt x="887" y="3444"/>
                    </a:cubicBezTo>
                    <a:cubicBezTo>
                      <a:pt x="894" y="3444"/>
                      <a:pt x="883" y="3428"/>
                      <a:pt x="949" y="3428"/>
                    </a:cubicBezTo>
                    <a:cubicBezTo>
                      <a:pt x="1048" y="3415"/>
                      <a:pt x="1183" y="3403"/>
                      <a:pt x="1232" y="3403"/>
                    </a:cubicBezTo>
                    <a:cubicBezTo>
                      <a:pt x="1282" y="3403"/>
                      <a:pt x="1282" y="3403"/>
                      <a:pt x="1343" y="3428"/>
                    </a:cubicBezTo>
                    <a:cubicBezTo>
                      <a:pt x="1372" y="3442"/>
                      <a:pt x="1398" y="3449"/>
                      <a:pt x="1416" y="3449"/>
                    </a:cubicBezTo>
                    <a:cubicBezTo>
                      <a:pt x="1445" y="3449"/>
                      <a:pt x="1457" y="3433"/>
                      <a:pt x="1442" y="3403"/>
                    </a:cubicBezTo>
                    <a:cubicBezTo>
                      <a:pt x="1430" y="3366"/>
                      <a:pt x="1393" y="3354"/>
                      <a:pt x="1319" y="3292"/>
                    </a:cubicBezTo>
                    <a:cubicBezTo>
                      <a:pt x="1183" y="3169"/>
                      <a:pt x="1072" y="3009"/>
                      <a:pt x="998" y="2824"/>
                    </a:cubicBezTo>
                    <a:cubicBezTo>
                      <a:pt x="998" y="2738"/>
                      <a:pt x="986" y="2713"/>
                      <a:pt x="986" y="2676"/>
                    </a:cubicBezTo>
                    <a:cubicBezTo>
                      <a:pt x="974" y="2615"/>
                      <a:pt x="961" y="2565"/>
                      <a:pt x="924" y="2528"/>
                    </a:cubicBezTo>
                    <a:cubicBezTo>
                      <a:pt x="887" y="2479"/>
                      <a:pt x="900" y="2479"/>
                      <a:pt x="924" y="2454"/>
                    </a:cubicBezTo>
                    <a:cubicBezTo>
                      <a:pt x="961" y="2430"/>
                      <a:pt x="1048" y="2380"/>
                      <a:pt x="1011" y="2368"/>
                    </a:cubicBezTo>
                    <a:cubicBezTo>
                      <a:pt x="974" y="2344"/>
                      <a:pt x="974" y="2307"/>
                      <a:pt x="1060" y="2294"/>
                    </a:cubicBezTo>
                    <a:cubicBezTo>
                      <a:pt x="1134" y="2282"/>
                      <a:pt x="1208" y="2294"/>
                      <a:pt x="1146" y="2245"/>
                    </a:cubicBezTo>
                    <a:cubicBezTo>
                      <a:pt x="1085" y="2196"/>
                      <a:pt x="1023" y="2208"/>
                      <a:pt x="1085" y="2171"/>
                    </a:cubicBezTo>
                    <a:cubicBezTo>
                      <a:pt x="1158" y="2134"/>
                      <a:pt x="1356" y="2146"/>
                      <a:pt x="1245" y="2097"/>
                    </a:cubicBezTo>
                    <a:cubicBezTo>
                      <a:pt x="1183" y="2060"/>
                      <a:pt x="1121" y="2035"/>
                      <a:pt x="1048" y="2023"/>
                    </a:cubicBezTo>
                    <a:cubicBezTo>
                      <a:pt x="1011" y="2014"/>
                      <a:pt x="1015" y="1985"/>
                      <a:pt x="1054" y="1985"/>
                    </a:cubicBezTo>
                    <a:cubicBezTo>
                      <a:pt x="1068" y="1985"/>
                      <a:pt x="1086" y="1989"/>
                      <a:pt x="1109" y="1999"/>
                    </a:cubicBezTo>
                    <a:cubicBezTo>
                      <a:pt x="1157" y="2019"/>
                      <a:pt x="1185" y="2028"/>
                      <a:pt x="1214" y="2028"/>
                    </a:cubicBezTo>
                    <a:cubicBezTo>
                      <a:pt x="1237" y="2028"/>
                      <a:pt x="1261" y="2022"/>
                      <a:pt x="1294" y="2011"/>
                    </a:cubicBezTo>
                    <a:cubicBezTo>
                      <a:pt x="1305" y="2006"/>
                      <a:pt x="1317" y="2005"/>
                      <a:pt x="1329" y="2005"/>
                    </a:cubicBezTo>
                    <a:cubicBezTo>
                      <a:pt x="1359" y="2005"/>
                      <a:pt x="1388" y="2015"/>
                      <a:pt x="1401" y="2015"/>
                    </a:cubicBezTo>
                    <a:cubicBezTo>
                      <a:pt x="1410" y="2015"/>
                      <a:pt x="1410" y="2008"/>
                      <a:pt x="1393" y="1986"/>
                    </a:cubicBezTo>
                    <a:cubicBezTo>
                      <a:pt x="1359" y="1919"/>
                      <a:pt x="1294" y="1861"/>
                      <a:pt x="1330" y="1861"/>
                    </a:cubicBezTo>
                    <a:cubicBezTo>
                      <a:pt x="1334" y="1861"/>
                      <a:pt x="1338" y="1862"/>
                      <a:pt x="1343" y="1863"/>
                    </a:cubicBezTo>
                    <a:cubicBezTo>
                      <a:pt x="1403" y="1873"/>
                      <a:pt x="1454" y="1907"/>
                      <a:pt x="1472" y="1907"/>
                    </a:cubicBezTo>
                    <a:cubicBezTo>
                      <a:pt x="1476" y="1907"/>
                      <a:pt x="1479" y="1905"/>
                      <a:pt x="1479" y="1900"/>
                    </a:cubicBezTo>
                    <a:cubicBezTo>
                      <a:pt x="1479" y="1863"/>
                      <a:pt x="1553" y="1838"/>
                      <a:pt x="1442" y="1801"/>
                    </a:cubicBezTo>
                    <a:cubicBezTo>
                      <a:pt x="1343" y="1764"/>
                      <a:pt x="1245" y="1727"/>
                      <a:pt x="1331" y="1727"/>
                    </a:cubicBezTo>
                    <a:cubicBezTo>
                      <a:pt x="1407" y="1737"/>
                      <a:pt x="1491" y="1776"/>
                      <a:pt x="1531" y="1776"/>
                    </a:cubicBezTo>
                    <a:cubicBezTo>
                      <a:pt x="1542" y="1776"/>
                      <a:pt x="1550" y="1773"/>
                      <a:pt x="1553" y="1764"/>
                    </a:cubicBezTo>
                    <a:cubicBezTo>
                      <a:pt x="1577" y="1727"/>
                      <a:pt x="1602" y="1727"/>
                      <a:pt x="1540" y="1666"/>
                    </a:cubicBezTo>
                    <a:cubicBezTo>
                      <a:pt x="1484" y="1619"/>
                      <a:pt x="1464" y="1579"/>
                      <a:pt x="1484" y="1579"/>
                    </a:cubicBezTo>
                    <a:cubicBezTo>
                      <a:pt x="1491" y="1579"/>
                      <a:pt x="1501" y="1583"/>
                      <a:pt x="1516" y="1592"/>
                    </a:cubicBezTo>
                    <a:cubicBezTo>
                      <a:pt x="1536" y="1604"/>
                      <a:pt x="1558" y="1609"/>
                      <a:pt x="1581" y="1609"/>
                    </a:cubicBezTo>
                    <a:cubicBezTo>
                      <a:pt x="1629" y="1609"/>
                      <a:pt x="1679" y="1584"/>
                      <a:pt x="1713" y="1543"/>
                    </a:cubicBezTo>
                    <a:cubicBezTo>
                      <a:pt x="1725" y="1481"/>
                      <a:pt x="1848" y="1506"/>
                      <a:pt x="1787" y="1456"/>
                    </a:cubicBezTo>
                    <a:cubicBezTo>
                      <a:pt x="1725" y="1407"/>
                      <a:pt x="1639" y="1419"/>
                      <a:pt x="1725" y="1407"/>
                    </a:cubicBezTo>
                    <a:cubicBezTo>
                      <a:pt x="1824" y="1407"/>
                      <a:pt x="1910" y="1358"/>
                      <a:pt x="1898" y="1309"/>
                    </a:cubicBezTo>
                    <a:cubicBezTo>
                      <a:pt x="1898" y="1270"/>
                      <a:pt x="1903" y="1251"/>
                      <a:pt x="1915" y="1251"/>
                    </a:cubicBezTo>
                    <a:cubicBezTo>
                      <a:pt x="1923" y="1251"/>
                      <a:pt x="1933" y="1258"/>
                      <a:pt x="1947" y="1272"/>
                    </a:cubicBezTo>
                    <a:cubicBezTo>
                      <a:pt x="1974" y="1290"/>
                      <a:pt x="2007" y="1327"/>
                      <a:pt x="2024" y="1327"/>
                    </a:cubicBezTo>
                    <a:cubicBezTo>
                      <a:pt x="2030" y="1327"/>
                      <a:pt x="2033" y="1322"/>
                      <a:pt x="2033" y="1309"/>
                    </a:cubicBezTo>
                    <a:cubicBezTo>
                      <a:pt x="2021" y="1247"/>
                      <a:pt x="1947" y="1222"/>
                      <a:pt x="2021" y="1222"/>
                    </a:cubicBezTo>
                    <a:cubicBezTo>
                      <a:pt x="2095" y="1222"/>
                      <a:pt x="2181" y="1222"/>
                      <a:pt x="2193" y="1185"/>
                    </a:cubicBezTo>
                    <a:cubicBezTo>
                      <a:pt x="2218" y="1148"/>
                      <a:pt x="2206" y="1111"/>
                      <a:pt x="2169" y="1111"/>
                    </a:cubicBezTo>
                    <a:cubicBezTo>
                      <a:pt x="2120" y="1099"/>
                      <a:pt x="2120" y="1111"/>
                      <a:pt x="2193" y="1062"/>
                    </a:cubicBezTo>
                    <a:cubicBezTo>
                      <a:pt x="2292" y="1000"/>
                      <a:pt x="2391" y="939"/>
                      <a:pt x="2501" y="890"/>
                    </a:cubicBezTo>
                    <a:cubicBezTo>
                      <a:pt x="2625" y="840"/>
                      <a:pt x="2994" y="742"/>
                      <a:pt x="3105" y="692"/>
                    </a:cubicBezTo>
                    <a:cubicBezTo>
                      <a:pt x="3216" y="631"/>
                      <a:pt x="3771" y="495"/>
                      <a:pt x="3931" y="409"/>
                    </a:cubicBezTo>
                    <a:cubicBezTo>
                      <a:pt x="4079" y="323"/>
                      <a:pt x="4263" y="175"/>
                      <a:pt x="4239" y="126"/>
                    </a:cubicBezTo>
                    <a:cubicBezTo>
                      <a:pt x="4206" y="50"/>
                      <a:pt x="4136" y="12"/>
                      <a:pt x="4062" y="12"/>
                    </a:cubicBezTo>
                    <a:cubicBezTo>
                      <a:pt x="4051" y="12"/>
                      <a:pt x="4040" y="13"/>
                      <a:pt x="4029" y="15"/>
                    </a:cubicBezTo>
                    <a:cubicBezTo>
                      <a:pt x="4018" y="16"/>
                      <a:pt x="4007" y="17"/>
                      <a:pt x="3996" y="17"/>
                    </a:cubicBezTo>
                    <a:cubicBezTo>
                      <a:pt x="3940" y="17"/>
                      <a:pt x="3891" y="1"/>
                      <a:pt x="38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50"/>
              <p:cNvSpPr/>
              <p:nvPr/>
            </p:nvSpPr>
            <p:spPr>
              <a:xfrm>
                <a:off x="4097525" y="4309975"/>
                <a:ext cx="36675" cy="21750"/>
              </a:xfrm>
              <a:custGeom>
                <a:rect b="b" l="l" r="r" t="t"/>
                <a:pathLst>
                  <a:path extrusionOk="0" h="870" w="1467">
                    <a:moveTo>
                      <a:pt x="757" y="0"/>
                    </a:moveTo>
                    <a:cubicBezTo>
                      <a:pt x="751" y="0"/>
                      <a:pt x="745" y="1"/>
                      <a:pt x="740" y="3"/>
                    </a:cubicBezTo>
                    <a:cubicBezTo>
                      <a:pt x="703" y="3"/>
                      <a:pt x="691" y="27"/>
                      <a:pt x="703" y="64"/>
                    </a:cubicBezTo>
                    <a:cubicBezTo>
                      <a:pt x="712" y="82"/>
                      <a:pt x="727" y="120"/>
                      <a:pt x="711" y="120"/>
                    </a:cubicBezTo>
                    <a:cubicBezTo>
                      <a:pt x="705" y="120"/>
                      <a:pt x="695" y="114"/>
                      <a:pt x="678" y="101"/>
                    </a:cubicBezTo>
                    <a:cubicBezTo>
                      <a:pt x="642" y="65"/>
                      <a:pt x="619" y="42"/>
                      <a:pt x="590" y="42"/>
                    </a:cubicBezTo>
                    <a:cubicBezTo>
                      <a:pt x="580" y="42"/>
                      <a:pt x="568" y="45"/>
                      <a:pt x="555" y="52"/>
                    </a:cubicBezTo>
                    <a:cubicBezTo>
                      <a:pt x="530" y="64"/>
                      <a:pt x="493" y="89"/>
                      <a:pt x="469" y="113"/>
                    </a:cubicBezTo>
                    <a:cubicBezTo>
                      <a:pt x="444" y="150"/>
                      <a:pt x="370" y="187"/>
                      <a:pt x="432" y="212"/>
                    </a:cubicBezTo>
                    <a:cubicBezTo>
                      <a:pt x="493" y="237"/>
                      <a:pt x="617" y="249"/>
                      <a:pt x="530" y="249"/>
                    </a:cubicBezTo>
                    <a:cubicBezTo>
                      <a:pt x="522" y="247"/>
                      <a:pt x="512" y="246"/>
                      <a:pt x="503" y="246"/>
                    </a:cubicBezTo>
                    <a:cubicBezTo>
                      <a:pt x="460" y="246"/>
                      <a:pt x="411" y="268"/>
                      <a:pt x="370" y="298"/>
                    </a:cubicBezTo>
                    <a:cubicBezTo>
                      <a:pt x="346" y="323"/>
                      <a:pt x="309" y="335"/>
                      <a:pt x="358" y="385"/>
                    </a:cubicBezTo>
                    <a:cubicBezTo>
                      <a:pt x="393" y="411"/>
                      <a:pt x="461" y="431"/>
                      <a:pt x="459" y="431"/>
                    </a:cubicBezTo>
                    <a:cubicBezTo>
                      <a:pt x="458" y="431"/>
                      <a:pt x="447" y="428"/>
                      <a:pt x="419" y="421"/>
                    </a:cubicBezTo>
                    <a:cubicBezTo>
                      <a:pt x="402" y="418"/>
                      <a:pt x="387" y="416"/>
                      <a:pt x="373" y="416"/>
                    </a:cubicBezTo>
                    <a:cubicBezTo>
                      <a:pt x="294" y="416"/>
                      <a:pt x="255" y="470"/>
                      <a:pt x="235" y="532"/>
                    </a:cubicBezTo>
                    <a:cubicBezTo>
                      <a:pt x="185" y="606"/>
                      <a:pt x="136" y="680"/>
                      <a:pt x="74" y="754"/>
                    </a:cubicBezTo>
                    <a:cubicBezTo>
                      <a:pt x="50" y="779"/>
                      <a:pt x="1" y="853"/>
                      <a:pt x="37" y="865"/>
                    </a:cubicBezTo>
                    <a:cubicBezTo>
                      <a:pt x="54" y="865"/>
                      <a:pt x="102" y="870"/>
                      <a:pt x="156" y="870"/>
                    </a:cubicBezTo>
                    <a:cubicBezTo>
                      <a:pt x="223" y="870"/>
                      <a:pt x="299" y="862"/>
                      <a:pt x="333" y="828"/>
                    </a:cubicBezTo>
                    <a:cubicBezTo>
                      <a:pt x="395" y="779"/>
                      <a:pt x="469" y="754"/>
                      <a:pt x="555" y="754"/>
                    </a:cubicBezTo>
                    <a:cubicBezTo>
                      <a:pt x="598" y="757"/>
                      <a:pt x="642" y="759"/>
                      <a:pt x="686" y="759"/>
                    </a:cubicBezTo>
                    <a:cubicBezTo>
                      <a:pt x="807" y="759"/>
                      <a:pt x="931" y="748"/>
                      <a:pt x="1048" y="730"/>
                    </a:cubicBezTo>
                    <a:cubicBezTo>
                      <a:pt x="1245" y="668"/>
                      <a:pt x="1405" y="680"/>
                      <a:pt x="1430" y="606"/>
                    </a:cubicBezTo>
                    <a:cubicBezTo>
                      <a:pt x="1454" y="520"/>
                      <a:pt x="1467" y="446"/>
                      <a:pt x="1417" y="385"/>
                    </a:cubicBezTo>
                    <a:cubicBezTo>
                      <a:pt x="1356" y="335"/>
                      <a:pt x="1344" y="385"/>
                      <a:pt x="1257" y="298"/>
                    </a:cubicBezTo>
                    <a:cubicBezTo>
                      <a:pt x="1178" y="219"/>
                      <a:pt x="1120" y="161"/>
                      <a:pt x="1064" y="161"/>
                    </a:cubicBezTo>
                    <a:cubicBezTo>
                      <a:pt x="1058" y="161"/>
                      <a:pt x="1053" y="162"/>
                      <a:pt x="1048" y="163"/>
                    </a:cubicBezTo>
                    <a:cubicBezTo>
                      <a:pt x="988" y="175"/>
                      <a:pt x="803" y="324"/>
                      <a:pt x="768" y="324"/>
                    </a:cubicBezTo>
                    <a:cubicBezTo>
                      <a:pt x="766" y="324"/>
                      <a:pt x="765" y="323"/>
                      <a:pt x="764" y="323"/>
                    </a:cubicBezTo>
                    <a:cubicBezTo>
                      <a:pt x="740" y="323"/>
                      <a:pt x="875" y="126"/>
                      <a:pt x="875" y="76"/>
                    </a:cubicBezTo>
                    <a:cubicBezTo>
                      <a:pt x="875" y="34"/>
                      <a:pt x="801"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50"/>
              <p:cNvSpPr/>
              <p:nvPr/>
            </p:nvSpPr>
            <p:spPr>
              <a:xfrm>
                <a:off x="4065175" y="4298200"/>
                <a:ext cx="37300" cy="21250"/>
              </a:xfrm>
              <a:custGeom>
                <a:rect b="b" l="l" r="r" t="t"/>
                <a:pathLst>
                  <a:path extrusionOk="0" h="850" w="1492">
                    <a:moveTo>
                      <a:pt x="823" y="1"/>
                    </a:moveTo>
                    <a:cubicBezTo>
                      <a:pt x="808" y="1"/>
                      <a:pt x="792" y="2"/>
                      <a:pt x="777" y="5"/>
                    </a:cubicBezTo>
                    <a:cubicBezTo>
                      <a:pt x="728" y="18"/>
                      <a:pt x="531" y="30"/>
                      <a:pt x="518" y="67"/>
                    </a:cubicBezTo>
                    <a:cubicBezTo>
                      <a:pt x="518" y="85"/>
                      <a:pt x="494" y="89"/>
                      <a:pt x="469" y="89"/>
                    </a:cubicBezTo>
                    <a:cubicBezTo>
                      <a:pt x="457" y="89"/>
                      <a:pt x="444" y="88"/>
                      <a:pt x="435" y="88"/>
                    </a:cubicBezTo>
                    <a:cubicBezTo>
                      <a:pt x="426" y="88"/>
                      <a:pt x="420" y="89"/>
                      <a:pt x="420" y="92"/>
                    </a:cubicBezTo>
                    <a:cubicBezTo>
                      <a:pt x="420" y="104"/>
                      <a:pt x="235" y="202"/>
                      <a:pt x="321" y="202"/>
                    </a:cubicBezTo>
                    <a:cubicBezTo>
                      <a:pt x="420" y="202"/>
                      <a:pt x="407" y="227"/>
                      <a:pt x="346" y="227"/>
                    </a:cubicBezTo>
                    <a:cubicBezTo>
                      <a:pt x="284" y="239"/>
                      <a:pt x="235" y="264"/>
                      <a:pt x="186" y="313"/>
                    </a:cubicBezTo>
                    <a:cubicBezTo>
                      <a:pt x="161" y="350"/>
                      <a:pt x="112" y="375"/>
                      <a:pt x="75" y="387"/>
                    </a:cubicBezTo>
                    <a:cubicBezTo>
                      <a:pt x="38" y="400"/>
                      <a:pt x="1" y="412"/>
                      <a:pt x="87" y="424"/>
                    </a:cubicBezTo>
                    <a:cubicBezTo>
                      <a:pt x="173" y="437"/>
                      <a:pt x="272" y="449"/>
                      <a:pt x="284" y="511"/>
                    </a:cubicBezTo>
                    <a:cubicBezTo>
                      <a:pt x="296" y="584"/>
                      <a:pt x="346" y="646"/>
                      <a:pt x="420" y="683"/>
                    </a:cubicBezTo>
                    <a:cubicBezTo>
                      <a:pt x="448" y="695"/>
                      <a:pt x="466" y="698"/>
                      <a:pt x="481" y="698"/>
                    </a:cubicBezTo>
                    <a:cubicBezTo>
                      <a:pt x="493" y="698"/>
                      <a:pt x="504" y="696"/>
                      <a:pt x="516" y="696"/>
                    </a:cubicBezTo>
                    <a:cubicBezTo>
                      <a:pt x="536" y="696"/>
                      <a:pt x="560" y="700"/>
                      <a:pt x="605" y="720"/>
                    </a:cubicBezTo>
                    <a:cubicBezTo>
                      <a:pt x="715" y="782"/>
                      <a:pt x="839" y="819"/>
                      <a:pt x="974" y="843"/>
                    </a:cubicBezTo>
                    <a:cubicBezTo>
                      <a:pt x="1019" y="843"/>
                      <a:pt x="1106" y="849"/>
                      <a:pt x="1193" y="849"/>
                    </a:cubicBezTo>
                    <a:cubicBezTo>
                      <a:pt x="1324" y="849"/>
                      <a:pt x="1452" y="836"/>
                      <a:pt x="1430" y="769"/>
                    </a:cubicBezTo>
                    <a:cubicBezTo>
                      <a:pt x="1396" y="678"/>
                      <a:pt x="1255" y="533"/>
                      <a:pt x="1275" y="533"/>
                    </a:cubicBezTo>
                    <a:cubicBezTo>
                      <a:pt x="1276" y="533"/>
                      <a:pt x="1279" y="533"/>
                      <a:pt x="1282" y="535"/>
                    </a:cubicBezTo>
                    <a:cubicBezTo>
                      <a:pt x="1303" y="542"/>
                      <a:pt x="1333" y="557"/>
                      <a:pt x="1356" y="557"/>
                    </a:cubicBezTo>
                    <a:cubicBezTo>
                      <a:pt x="1374" y="557"/>
                      <a:pt x="1388" y="549"/>
                      <a:pt x="1393" y="523"/>
                    </a:cubicBezTo>
                    <a:cubicBezTo>
                      <a:pt x="1381" y="461"/>
                      <a:pt x="1381" y="400"/>
                      <a:pt x="1393" y="338"/>
                    </a:cubicBezTo>
                    <a:cubicBezTo>
                      <a:pt x="1405" y="289"/>
                      <a:pt x="1492" y="252"/>
                      <a:pt x="1430" y="202"/>
                    </a:cubicBezTo>
                    <a:cubicBezTo>
                      <a:pt x="1381" y="153"/>
                      <a:pt x="1295" y="79"/>
                      <a:pt x="1221" y="79"/>
                    </a:cubicBezTo>
                    <a:cubicBezTo>
                      <a:pt x="1134" y="79"/>
                      <a:pt x="1134" y="104"/>
                      <a:pt x="1110" y="141"/>
                    </a:cubicBezTo>
                    <a:cubicBezTo>
                      <a:pt x="1073" y="178"/>
                      <a:pt x="986" y="153"/>
                      <a:pt x="950" y="178"/>
                    </a:cubicBezTo>
                    <a:cubicBezTo>
                      <a:pt x="923" y="187"/>
                      <a:pt x="870" y="221"/>
                      <a:pt x="857" y="221"/>
                    </a:cubicBezTo>
                    <a:cubicBezTo>
                      <a:pt x="852" y="221"/>
                      <a:pt x="853" y="216"/>
                      <a:pt x="863" y="202"/>
                    </a:cubicBezTo>
                    <a:cubicBezTo>
                      <a:pt x="900" y="153"/>
                      <a:pt x="999" y="79"/>
                      <a:pt x="950" y="42"/>
                    </a:cubicBezTo>
                    <a:cubicBezTo>
                      <a:pt x="913" y="15"/>
                      <a:pt x="869" y="1"/>
                      <a:pt x="8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50"/>
              <p:cNvSpPr/>
              <p:nvPr/>
            </p:nvSpPr>
            <p:spPr>
              <a:xfrm>
                <a:off x="4055325" y="4299550"/>
                <a:ext cx="14800" cy="6200"/>
              </a:xfrm>
              <a:custGeom>
                <a:rect b="b" l="l" r="r" t="t"/>
                <a:pathLst>
                  <a:path extrusionOk="0" h="248" w="592">
                    <a:moveTo>
                      <a:pt x="61" y="1"/>
                    </a:moveTo>
                    <a:cubicBezTo>
                      <a:pt x="33" y="1"/>
                      <a:pt x="16" y="8"/>
                      <a:pt x="25" y="25"/>
                    </a:cubicBezTo>
                    <a:cubicBezTo>
                      <a:pt x="62" y="75"/>
                      <a:pt x="0" y="148"/>
                      <a:pt x="62" y="161"/>
                    </a:cubicBezTo>
                    <a:cubicBezTo>
                      <a:pt x="124" y="173"/>
                      <a:pt x="185" y="198"/>
                      <a:pt x="247" y="235"/>
                    </a:cubicBezTo>
                    <a:cubicBezTo>
                      <a:pt x="269" y="243"/>
                      <a:pt x="292" y="248"/>
                      <a:pt x="316" y="248"/>
                    </a:cubicBezTo>
                    <a:cubicBezTo>
                      <a:pt x="361" y="248"/>
                      <a:pt x="409" y="234"/>
                      <a:pt x="456" y="210"/>
                    </a:cubicBezTo>
                    <a:cubicBezTo>
                      <a:pt x="506" y="173"/>
                      <a:pt x="592" y="136"/>
                      <a:pt x="567" y="124"/>
                    </a:cubicBezTo>
                    <a:cubicBezTo>
                      <a:pt x="530" y="87"/>
                      <a:pt x="493" y="75"/>
                      <a:pt x="456" y="50"/>
                    </a:cubicBezTo>
                    <a:cubicBezTo>
                      <a:pt x="382" y="50"/>
                      <a:pt x="309" y="50"/>
                      <a:pt x="247" y="38"/>
                    </a:cubicBezTo>
                    <a:cubicBezTo>
                      <a:pt x="200" y="22"/>
                      <a:pt x="112" y="1"/>
                      <a:pt x="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50"/>
              <p:cNvSpPr/>
              <p:nvPr/>
            </p:nvSpPr>
            <p:spPr>
              <a:xfrm>
                <a:off x="4058100" y="4279675"/>
                <a:ext cx="31125" cy="20875"/>
              </a:xfrm>
              <a:custGeom>
                <a:rect b="b" l="l" r="r" t="t"/>
                <a:pathLst>
                  <a:path extrusionOk="0" h="835" w="1245">
                    <a:moveTo>
                      <a:pt x="898" y="0"/>
                    </a:moveTo>
                    <a:cubicBezTo>
                      <a:pt x="876" y="0"/>
                      <a:pt x="843" y="18"/>
                      <a:pt x="801" y="32"/>
                    </a:cubicBezTo>
                    <a:cubicBezTo>
                      <a:pt x="715" y="81"/>
                      <a:pt x="616" y="118"/>
                      <a:pt x="530" y="155"/>
                    </a:cubicBezTo>
                    <a:cubicBezTo>
                      <a:pt x="444" y="167"/>
                      <a:pt x="358" y="217"/>
                      <a:pt x="296" y="266"/>
                    </a:cubicBezTo>
                    <a:cubicBezTo>
                      <a:pt x="261" y="310"/>
                      <a:pt x="263" y="316"/>
                      <a:pt x="286" y="316"/>
                    </a:cubicBezTo>
                    <a:cubicBezTo>
                      <a:pt x="295" y="316"/>
                      <a:pt x="307" y="315"/>
                      <a:pt x="321" y="315"/>
                    </a:cubicBezTo>
                    <a:cubicBezTo>
                      <a:pt x="370" y="315"/>
                      <a:pt x="345" y="340"/>
                      <a:pt x="308" y="389"/>
                    </a:cubicBezTo>
                    <a:cubicBezTo>
                      <a:pt x="271" y="438"/>
                      <a:pt x="259" y="488"/>
                      <a:pt x="185" y="512"/>
                    </a:cubicBezTo>
                    <a:cubicBezTo>
                      <a:pt x="124" y="537"/>
                      <a:pt x="111" y="549"/>
                      <a:pt x="173" y="562"/>
                    </a:cubicBezTo>
                    <a:cubicBezTo>
                      <a:pt x="222" y="574"/>
                      <a:pt x="185" y="586"/>
                      <a:pt x="111" y="586"/>
                    </a:cubicBezTo>
                    <a:cubicBezTo>
                      <a:pt x="50" y="586"/>
                      <a:pt x="0" y="660"/>
                      <a:pt x="111" y="660"/>
                    </a:cubicBezTo>
                    <a:cubicBezTo>
                      <a:pt x="210" y="660"/>
                      <a:pt x="284" y="672"/>
                      <a:pt x="234" y="672"/>
                    </a:cubicBezTo>
                    <a:cubicBezTo>
                      <a:pt x="198" y="672"/>
                      <a:pt x="161" y="672"/>
                      <a:pt x="185" y="709"/>
                    </a:cubicBezTo>
                    <a:cubicBezTo>
                      <a:pt x="198" y="746"/>
                      <a:pt x="321" y="783"/>
                      <a:pt x="370" y="808"/>
                    </a:cubicBezTo>
                    <a:cubicBezTo>
                      <a:pt x="404" y="825"/>
                      <a:pt x="444" y="834"/>
                      <a:pt x="485" y="834"/>
                    </a:cubicBezTo>
                    <a:cubicBezTo>
                      <a:pt x="533" y="834"/>
                      <a:pt x="583" y="822"/>
                      <a:pt x="629" y="796"/>
                    </a:cubicBezTo>
                    <a:cubicBezTo>
                      <a:pt x="690" y="771"/>
                      <a:pt x="814" y="734"/>
                      <a:pt x="851" y="734"/>
                    </a:cubicBezTo>
                    <a:cubicBezTo>
                      <a:pt x="900" y="722"/>
                      <a:pt x="1011" y="660"/>
                      <a:pt x="1085" y="648"/>
                    </a:cubicBezTo>
                    <a:cubicBezTo>
                      <a:pt x="1146" y="635"/>
                      <a:pt x="1122" y="562"/>
                      <a:pt x="1048" y="488"/>
                    </a:cubicBezTo>
                    <a:cubicBezTo>
                      <a:pt x="986" y="426"/>
                      <a:pt x="1060" y="401"/>
                      <a:pt x="1109" y="401"/>
                    </a:cubicBezTo>
                    <a:cubicBezTo>
                      <a:pt x="1159" y="401"/>
                      <a:pt x="1245" y="401"/>
                      <a:pt x="1245" y="377"/>
                    </a:cubicBezTo>
                    <a:cubicBezTo>
                      <a:pt x="1245" y="340"/>
                      <a:pt x="1072" y="266"/>
                      <a:pt x="974" y="192"/>
                    </a:cubicBezTo>
                    <a:cubicBezTo>
                      <a:pt x="888" y="118"/>
                      <a:pt x="937" y="106"/>
                      <a:pt x="924" y="44"/>
                    </a:cubicBezTo>
                    <a:cubicBezTo>
                      <a:pt x="924" y="11"/>
                      <a:pt x="915" y="0"/>
                      <a:pt x="8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50"/>
              <p:cNvSpPr/>
              <p:nvPr/>
            </p:nvSpPr>
            <p:spPr>
              <a:xfrm>
                <a:off x="4376000" y="4367675"/>
                <a:ext cx="29575" cy="11400"/>
              </a:xfrm>
              <a:custGeom>
                <a:rect b="b" l="l" r="r" t="t"/>
                <a:pathLst>
                  <a:path extrusionOk="0" h="456" w="1183">
                    <a:moveTo>
                      <a:pt x="178" y="0"/>
                    </a:moveTo>
                    <a:cubicBezTo>
                      <a:pt x="170" y="0"/>
                      <a:pt x="157" y="10"/>
                      <a:pt x="136" y="36"/>
                    </a:cubicBezTo>
                    <a:cubicBezTo>
                      <a:pt x="86" y="97"/>
                      <a:pt x="0" y="196"/>
                      <a:pt x="74" y="208"/>
                    </a:cubicBezTo>
                    <a:cubicBezTo>
                      <a:pt x="148" y="208"/>
                      <a:pt x="136" y="208"/>
                      <a:pt x="197" y="257"/>
                    </a:cubicBezTo>
                    <a:cubicBezTo>
                      <a:pt x="246" y="319"/>
                      <a:pt x="246" y="319"/>
                      <a:pt x="333" y="331"/>
                    </a:cubicBezTo>
                    <a:cubicBezTo>
                      <a:pt x="419" y="381"/>
                      <a:pt x="518" y="418"/>
                      <a:pt x="616" y="442"/>
                    </a:cubicBezTo>
                    <a:cubicBezTo>
                      <a:pt x="663" y="452"/>
                      <a:pt x="712" y="456"/>
                      <a:pt x="761" y="456"/>
                    </a:cubicBezTo>
                    <a:cubicBezTo>
                      <a:pt x="841" y="456"/>
                      <a:pt x="922" y="445"/>
                      <a:pt x="998" y="430"/>
                    </a:cubicBezTo>
                    <a:cubicBezTo>
                      <a:pt x="1097" y="405"/>
                      <a:pt x="1183" y="307"/>
                      <a:pt x="1171" y="270"/>
                    </a:cubicBezTo>
                    <a:cubicBezTo>
                      <a:pt x="1165" y="261"/>
                      <a:pt x="1161" y="258"/>
                      <a:pt x="1157" y="258"/>
                    </a:cubicBezTo>
                    <a:cubicBezTo>
                      <a:pt x="1144" y="258"/>
                      <a:pt x="1138" y="297"/>
                      <a:pt x="1109" y="307"/>
                    </a:cubicBezTo>
                    <a:cubicBezTo>
                      <a:pt x="1072" y="307"/>
                      <a:pt x="1047" y="257"/>
                      <a:pt x="1023" y="245"/>
                    </a:cubicBezTo>
                    <a:cubicBezTo>
                      <a:pt x="949" y="208"/>
                      <a:pt x="875" y="183"/>
                      <a:pt x="801" y="171"/>
                    </a:cubicBezTo>
                    <a:cubicBezTo>
                      <a:pt x="782" y="171"/>
                      <a:pt x="757" y="192"/>
                      <a:pt x="725" y="192"/>
                    </a:cubicBezTo>
                    <a:cubicBezTo>
                      <a:pt x="714" y="192"/>
                      <a:pt x="702" y="190"/>
                      <a:pt x="690" y="183"/>
                    </a:cubicBezTo>
                    <a:cubicBezTo>
                      <a:pt x="641" y="147"/>
                      <a:pt x="653" y="110"/>
                      <a:pt x="604" y="110"/>
                    </a:cubicBezTo>
                    <a:cubicBezTo>
                      <a:pt x="551" y="101"/>
                      <a:pt x="499" y="92"/>
                      <a:pt x="451" y="92"/>
                    </a:cubicBezTo>
                    <a:cubicBezTo>
                      <a:pt x="431" y="92"/>
                      <a:pt x="412" y="94"/>
                      <a:pt x="394" y="97"/>
                    </a:cubicBezTo>
                    <a:cubicBezTo>
                      <a:pt x="345" y="110"/>
                      <a:pt x="296" y="122"/>
                      <a:pt x="246" y="122"/>
                    </a:cubicBezTo>
                    <a:cubicBezTo>
                      <a:pt x="197" y="122"/>
                      <a:pt x="234" y="60"/>
                      <a:pt x="209" y="48"/>
                    </a:cubicBezTo>
                    <a:cubicBezTo>
                      <a:pt x="194" y="32"/>
                      <a:pt x="193" y="0"/>
                      <a:pt x="1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50"/>
              <p:cNvSpPr/>
              <p:nvPr/>
            </p:nvSpPr>
            <p:spPr>
              <a:xfrm>
                <a:off x="4339650" y="4390975"/>
                <a:ext cx="24350" cy="9650"/>
              </a:xfrm>
              <a:custGeom>
                <a:rect b="b" l="l" r="r" t="t"/>
                <a:pathLst>
                  <a:path extrusionOk="0" h="386" w="974">
                    <a:moveTo>
                      <a:pt x="483" y="1"/>
                    </a:moveTo>
                    <a:cubicBezTo>
                      <a:pt x="474" y="1"/>
                      <a:pt x="465" y="1"/>
                      <a:pt x="456" y="3"/>
                    </a:cubicBezTo>
                    <a:cubicBezTo>
                      <a:pt x="370" y="15"/>
                      <a:pt x="296" y="52"/>
                      <a:pt x="234" y="102"/>
                    </a:cubicBezTo>
                    <a:cubicBezTo>
                      <a:pt x="210" y="126"/>
                      <a:pt x="185" y="200"/>
                      <a:pt x="99" y="200"/>
                    </a:cubicBezTo>
                    <a:cubicBezTo>
                      <a:pt x="0" y="213"/>
                      <a:pt x="0" y="286"/>
                      <a:pt x="86" y="286"/>
                    </a:cubicBezTo>
                    <a:cubicBezTo>
                      <a:pt x="127" y="286"/>
                      <a:pt x="179" y="270"/>
                      <a:pt x="239" y="270"/>
                    </a:cubicBezTo>
                    <a:cubicBezTo>
                      <a:pt x="268" y="270"/>
                      <a:pt x="300" y="274"/>
                      <a:pt x="333" y="286"/>
                    </a:cubicBezTo>
                    <a:cubicBezTo>
                      <a:pt x="481" y="348"/>
                      <a:pt x="641" y="373"/>
                      <a:pt x="789" y="385"/>
                    </a:cubicBezTo>
                    <a:cubicBezTo>
                      <a:pt x="900" y="360"/>
                      <a:pt x="973" y="311"/>
                      <a:pt x="875" y="225"/>
                    </a:cubicBezTo>
                    <a:cubicBezTo>
                      <a:pt x="772" y="145"/>
                      <a:pt x="605" y="1"/>
                      <a:pt x="4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50"/>
              <p:cNvSpPr/>
              <p:nvPr/>
            </p:nvSpPr>
            <p:spPr>
              <a:xfrm>
                <a:off x="4340900" y="4385450"/>
                <a:ext cx="7700" cy="5025"/>
              </a:xfrm>
              <a:custGeom>
                <a:rect b="b" l="l" r="r" t="t"/>
                <a:pathLst>
                  <a:path extrusionOk="0" h="201" w="308">
                    <a:moveTo>
                      <a:pt x="104" y="0"/>
                    </a:moveTo>
                    <a:cubicBezTo>
                      <a:pt x="56" y="0"/>
                      <a:pt x="35" y="42"/>
                      <a:pt x="24" y="64"/>
                    </a:cubicBezTo>
                    <a:cubicBezTo>
                      <a:pt x="1" y="87"/>
                      <a:pt x="11" y="200"/>
                      <a:pt x="86" y="200"/>
                    </a:cubicBezTo>
                    <a:cubicBezTo>
                      <a:pt x="90" y="200"/>
                      <a:pt x="94" y="200"/>
                      <a:pt x="98" y="199"/>
                    </a:cubicBezTo>
                    <a:cubicBezTo>
                      <a:pt x="172" y="187"/>
                      <a:pt x="233" y="150"/>
                      <a:pt x="270" y="101"/>
                    </a:cubicBezTo>
                    <a:cubicBezTo>
                      <a:pt x="307" y="64"/>
                      <a:pt x="184" y="15"/>
                      <a:pt x="123" y="2"/>
                    </a:cubicBezTo>
                    <a:cubicBezTo>
                      <a:pt x="116" y="1"/>
                      <a:pt x="110" y="0"/>
                      <a:pt x="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50"/>
              <p:cNvSpPr/>
              <p:nvPr/>
            </p:nvSpPr>
            <p:spPr>
              <a:xfrm>
                <a:off x="4313800" y="4365375"/>
                <a:ext cx="3675" cy="5850"/>
              </a:xfrm>
              <a:custGeom>
                <a:rect b="b" l="l" r="r" t="t"/>
                <a:pathLst>
                  <a:path extrusionOk="0" h="234" w="147">
                    <a:moveTo>
                      <a:pt x="64" y="0"/>
                    </a:moveTo>
                    <a:cubicBezTo>
                      <a:pt x="38" y="0"/>
                      <a:pt x="0" y="81"/>
                      <a:pt x="11" y="103"/>
                    </a:cubicBezTo>
                    <a:cubicBezTo>
                      <a:pt x="36" y="140"/>
                      <a:pt x="48" y="177"/>
                      <a:pt x="24" y="214"/>
                    </a:cubicBezTo>
                    <a:cubicBezTo>
                      <a:pt x="21" y="228"/>
                      <a:pt x="23" y="234"/>
                      <a:pt x="29" y="234"/>
                    </a:cubicBezTo>
                    <a:cubicBezTo>
                      <a:pt x="47" y="234"/>
                      <a:pt x="103" y="166"/>
                      <a:pt x="122" y="128"/>
                    </a:cubicBezTo>
                    <a:cubicBezTo>
                      <a:pt x="147" y="78"/>
                      <a:pt x="122" y="29"/>
                      <a:pt x="73" y="4"/>
                    </a:cubicBezTo>
                    <a:cubicBezTo>
                      <a:pt x="70" y="2"/>
                      <a:pt x="67" y="0"/>
                      <a:pt x="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50"/>
              <p:cNvSpPr/>
              <p:nvPr/>
            </p:nvSpPr>
            <p:spPr>
              <a:xfrm>
                <a:off x="4313225" y="4386350"/>
                <a:ext cx="4850" cy="4525"/>
              </a:xfrm>
              <a:custGeom>
                <a:rect b="b" l="l" r="r" t="t"/>
                <a:pathLst>
                  <a:path extrusionOk="0" h="181" w="194">
                    <a:moveTo>
                      <a:pt x="41" y="1"/>
                    </a:moveTo>
                    <a:cubicBezTo>
                      <a:pt x="38" y="1"/>
                      <a:pt x="36" y="2"/>
                      <a:pt x="34" y="3"/>
                    </a:cubicBezTo>
                    <a:cubicBezTo>
                      <a:pt x="1" y="26"/>
                      <a:pt x="140" y="181"/>
                      <a:pt x="175" y="181"/>
                    </a:cubicBezTo>
                    <a:cubicBezTo>
                      <a:pt x="179" y="181"/>
                      <a:pt x="181" y="179"/>
                      <a:pt x="182" y="176"/>
                    </a:cubicBezTo>
                    <a:cubicBezTo>
                      <a:pt x="194" y="141"/>
                      <a:pt x="78" y="1"/>
                      <a:pt x="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50"/>
              <p:cNvSpPr/>
              <p:nvPr/>
            </p:nvSpPr>
            <p:spPr>
              <a:xfrm>
                <a:off x="4391175" y="4350500"/>
                <a:ext cx="5650" cy="1850"/>
              </a:xfrm>
              <a:custGeom>
                <a:rect b="b" l="l" r="r" t="t"/>
                <a:pathLst>
                  <a:path extrusionOk="0" h="74" w="226">
                    <a:moveTo>
                      <a:pt x="166" y="1"/>
                    </a:moveTo>
                    <a:cubicBezTo>
                      <a:pt x="101" y="1"/>
                      <a:pt x="1" y="40"/>
                      <a:pt x="9" y="57"/>
                    </a:cubicBezTo>
                    <a:cubicBezTo>
                      <a:pt x="9" y="67"/>
                      <a:pt x="47" y="73"/>
                      <a:pt x="91" y="73"/>
                    </a:cubicBezTo>
                    <a:cubicBezTo>
                      <a:pt x="153" y="73"/>
                      <a:pt x="226" y="61"/>
                      <a:pt x="219" y="33"/>
                    </a:cubicBezTo>
                    <a:cubicBezTo>
                      <a:pt x="219" y="9"/>
                      <a:pt x="196" y="1"/>
                      <a:pt x="1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50"/>
              <p:cNvSpPr/>
              <p:nvPr/>
            </p:nvSpPr>
            <p:spPr>
              <a:xfrm>
                <a:off x="4322400" y="4358825"/>
                <a:ext cx="49925" cy="21475"/>
              </a:xfrm>
              <a:custGeom>
                <a:rect b="b" l="l" r="r" t="t"/>
                <a:pathLst>
                  <a:path extrusionOk="0" h="859" w="1997">
                    <a:moveTo>
                      <a:pt x="1084" y="1"/>
                    </a:moveTo>
                    <a:cubicBezTo>
                      <a:pt x="1076" y="1"/>
                      <a:pt x="1092" y="34"/>
                      <a:pt x="1084" y="57"/>
                    </a:cubicBezTo>
                    <a:cubicBezTo>
                      <a:pt x="1072" y="94"/>
                      <a:pt x="998" y="82"/>
                      <a:pt x="961" y="143"/>
                    </a:cubicBezTo>
                    <a:cubicBezTo>
                      <a:pt x="937" y="205"/>
                      <a:pt x="961" y="291"/>
                      <a:pt x="937" y="316"/>
                    </a:cubicBezTo>
                    <a:cubicBezTo>
                      <a:pt x="933" y="318"/>
                      <a:pt x="929" y="319"/>
                      <a:pt x="924" y="319"/>
                    </a:cubicBezTo>
                    <a:cubicBezTo>
                      <a:pt x="885" y="319"/>
                      <a:pt x="820" y="228"/>
                      <a:pt x="764" y="217"/>
                    </a:cubicBezTo>
                    <a:cubicBezTo>
                      <a:pt x="690" y="205"/>
                      <a:pt x="702" y="143"/>
                      <a:pt x="592" y="94"/>
                    </a:cubicBezTo>
                    <a:cubicBezTo>
                      <a:pt x="490" y="60"/>
                      <a:pt x="482" y="6"/>
                      <a:pt x="443" y="6"/>
                    </a:cubicBezTo>
                    <a:cubicBezTo>
                      <a:pt x="440" y="6"/>
                      <a:pt x="436" y="7"/>
                      <a:pt x="431" y="8"/>
                    </a:cubicBezTo>
                    <a:cubicBezTo>
                      <a:pt x="394" y="20"/>
                      <a:pt x="296" y="69"/>
                      <a:pt x="222" y="94"/>
                    </a:cubicBezTo>
                    <a:cubicBezTo>
                      <a:pt x="136" y="119"/>
                      <a:pt x="148" y="131"/>
                      <a:pt x="148" y="192"/>
                    </a:cubicBezTo>
                    <a:cubicBezTo>
                      <a:pt x="148" y="242"/>
                      <a:pt x="123" y="229"/>
                      <a:pt x="62" y="254"/>
                    </a:cubicBezTo>
                    <a:cubicBezTo>
                      <a:pt x="12" y="279"/>
                      <a:pt x="25" y="279"/>
                      <a:pt x="62" y="328"/>
                    </a:cubicBezTo>
                    <a:cubicBezTo>
                      <a:pt x="99" y="377"/>
                      <a:pt x="62" y="464"/>
                      <a:pt x="25" y="513"/>
                    </a:cubicBezTo>
                    <a:cubicBezTo>
                      <a:pt x="0" y="562"/>
                      <a:pt x="148" y="648"/>
                      <a:pt x="185" y="685"/>
                    </a:cubicBezTo>
                    <a:cubicBezTo>
                      <a:pt x="296" y="759"/>
                      <a:pt x="431" y="821"/>
                      <a:pt x="567" y="858"/>
                    </a:cubicBezTo>
                    <a:cubicBezTo>
                      <a:pt x="571" y="858"/>
                      <a:pt x="575" y="859"/>
                      <a:pt x="578" y="859"/>
                    </a:cubicBezTo>
                    <a:cubicBezTo>
                      <a:pt x="651" y="859"/>
                      <a:pt x="630" y="746"/>
                      <a:pt x="653" y="722"/>
                    </a:cubicBezTo>
                    <a:cubicBezTo>
                      <a:pt x="661" y="717"/>
                      <a:pt x="668" y="714"/>
                      <a:pt x="673" y="714"/>
                    </a:cubicBezTo>
                    <a:cubicBezTo>
                      <a:pt x="691" y="714"/>
                      <a:pt x="693" y="745"/>
                      <a:pt x="702" y="784"/>
                    </a:cubicBezTo>
                    <a:cubicBezTo>
                      <a:pt x="708" y="795"/>
                      <a:pt x="719" y="799"/>
                      <a:pt x="733" y="799"/>
                    </a:cubicBezTo>
                    <a:cubicBezTo>
                      <a:pt x="783" y="799"/>
                      <a:pt x="879" y="744"/>
                      <a:pt x="937" y="735"/>
                    </a:cubicBezTo>
                    <a:cubicBezTo>
                      <a:pt x="1010" y="710"/>
                      <a:pt x="1097" y="685"/>
                      <a:pt x="1183" y="685"/>
                    </a:cubicBezTo>
                    <a:cubicBezTo>
                      <a:pt x="1257" y="685"/>
                      <a:pt x="1245" y="747"/>
                      <a:pt x="1282" y="759"/>
                    </a:cubicBezTo>
                    <a:cubicBezTo>
                      <a:pt x="1298" y="768"/>
                      <a:pt x="1314" y="771"/>
                      <a:pt x="1330" y="771"/>
                    </a:cubicBezTo>
                    <a:cubicBezTo>
                      <a:pt x="1386" y="771"/>
                      <a:pt x="1442" y="732"/>
                      <a:pt x="1528" y="722"/>
                    </a:cubicBezTo>
                    <a:cubicBezTo>
                      <a:pt x="1627" y="722"/>
                      <a:pt x="1565" y="710"/>
                      <a:pt x="1565" y="661"/>
                    </a:cubicBezTo>
                    <a:cubicBezTo>
                      <a:pt x="1565" y="645"/>
                      <a:pt x="1585" y="640"/>
                      <a:pt x="1616" y="640"/>
                    </a:cubicBezTo>
                    <a:cubicBezTo>
                      <a:pt x="1658" y="640"/>
                      <a:pt x="1718" y="648"/>
                      <a:pt x="1774" y="648"/>
                    </a:cubicBezTo>
                    <a:cubicBezTo>
                      <a:pt x="1885" y="648"/>
                      <a:pt x="1824" y="599"/>
                      <a:pt x="1861" y="550"/>
                    </a:cubicBezTo>
                    <a:cubicBezTo>
                      <a:pt x="1898" y="513"/>
                      <a:pt x="1898" y="501"/>
                      <a:pt x="1861" y="501"/>
                    </a:cubicBezTo>
                    <a:cubicBezTo>
                      <a:pt x="1836" y="488"/>
                      <a:pt x="1861" y="451"/>
                      <a:pt x="1910" y="439"/>
                    </a:cubicBezTo>
                    <a:cubicBezTo>
                      <a:pt x="1959" y="427"/>
                      <a:pt x="1947" y="377"/>
                      <a:pt x="1972" y="365"/>
                    </a:cubicBezTo>
                    <a:cubicBezTo>
                      <a:pt x="1996" y="353"/>
                      <a:pt x="1713" y="242"/>
                      <a:pt x="1614" y="205"/>
                    </a:cubicBezTo>
                    <a:cubicBezTo>
                      <a:pt x="1597" y="200"/>
                      <a:pt x="1583" y="199"/>
                      <a:pt x="1572" y="199"/>
                    </a:cubicBezTo>
                    <a:cubicBezTo>
                      <a:pt x="1536" y="199"/>
                      <a:pt x="1527" y="217"/>
                      <a:pt x="1501" y="217"/>
                    </a:cubicBezTo>
                    <a:cubicBezTo>
                      <a:pt x="1489" y="217"/>
                      <a:pt x="1475" y="214"/>
                      <a:pt x="1454" y="205"/>
                    </a:cubicBezTo>
                    <a:cubicBezTo>
                      <a:pt x="1343" y="168"/>
                      <a:pt x="1232" y="106"/>
                      <a:pt x="1134" y="45"/>
                    </a:cubicBezTo>
                    <a:cubicBezTo>
                      <a:pt x="1102" y="12"/>
                      <a:pt x="1088" y="1"/>
                      <a:pt x="10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50"/>
              <p:cNvSpPr/>
              <p:nvPr/>
            </p:nvSpPr>
            <p:spPr>
              <a:xfrm>
                <a:off x="4506900" y="4442125"/>
                <a:ext cx="10075" cy="5200"/>
              </a:xfrm>
              <a:custGeom>
                <a:rect b="b" l="l" r="r" t="t"/>
                <a:pathLst>
                  <a:path extrusionOk="0" h="208" w="403">
                    <a:moveTo>
                      <a:pt x="100" y="1"/>
                    </a:moveTo>
                    <a:cubicBezTo>
                      <a:pt x="40" y="1"/>
                      <a:pt x="47" y="45"/>
                      <a:pt x="25" y="89"/>
                    </a:cubicBezTo>
                    <a:cubicBezTo>
                      <a:pt x="1" y="138"/>
                      <a:pt x="75" y="138"/>
                      <a:pt x="136" y="187"/>
                    </a:cubicBezTo>
                    <a:cubicBezTo>
                      <a:pt x="157" y="203"/>
                      <a:pt x="181" y="208"/>
                      <a:pt x="206" y="208"/>
                    </a:cubicBezTo>
                    <a:cubicBezTo>
                      <a:pt x="240" y="208"/>
                      <a:pt x="279" y="200"/>
                      <a:pt x="321" y="200"/>
                    </a:cubicBezTo>
                    <a:cubicBezTo>
                      <a:pt x="327" y="200"/>
                      <a:pt x="332" y="201"/>
                      <a:pt x="336" y="201"/>
                    </a:cubicBezTo>
                    <a:cubicBezTo>
                      <a:pt x="403" y="201"/>
                      <a:pt x="370" y="123"/>
                      <a:pt x="370" y="89"/>
                    </a:cubicBezTo>
                    <a:cubicBezTo>
                      <a:pt x="383" y="39"/>
                      <a:pt x="222" y="15"/>
                      <a:pt x="124" y="2"/>
                    </a:cubicBezTo>
                    <a:cubicBezTo>
                      <a:pt x="115" y="1"/>
                      <a:pt x="107" y="1"/>
                      <a:pt x="1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50"/>
              <p:cNvSpPr/>
              <p:nvPr/>
            </p:nvSpPr>
            <p:spPr>
              <a:xfrm>
                <a:off x="4571600" y="4422125"/>
                <a:ext cx="24275" cy="9350"/>
              </a:xfrm>
              <a:custGeom>
                <a:rect b="b" l="l" r="r" t="t"/>
                <a:pathLst>
                  <a:path extrusionOk="0" h="374" w="971">
                    <a:moveTo>
                      <a:pt x="515" y="0"/>
                    </a:moveTo>
                    <a:cubicBezTo>
                      <a:pt x="343" y="0"/>
                      <a:pt x="177" y="73"/>
                      <a:pt x="74" y="199"/>
                    </a:cubicBezTo>
                    <a:cubicBezTo>
                      <a:pt x="0" y="322"/>
                      <a:pt x="37" y="359"/>
                      <a:pt x="148" y="371"/>
                    </a:cubicBezTo>
                    <a:cubicBezTo>
                      <a:pt x="160" y="373"/>
                      <a:pt x="172" y="373"/>
                      <a:pt x="182" y="373"/>
                    </a:cubicBezTo>
                    <a:cubicBezTo>
                      <a:pt x="266" y="373"/>
                      <a:pt x="297" y="334"/>
                      <a:pt x="407" y="334"/>
                    </a:cubicBezTo>
                    <a:cubicBezTo>
                      <a:pt x="438" y="336"/>
                      <a:pt x="468" y="336"/>
                      <a:pt x="496" y="336"/>
                    </a:cubicBezTo>
                    <a:cubicBezTo>
                      <a:pt x="971" y="336"/>
                      <a:pt x="949" y="149"/>
                      <a:pt x="949" y="149"/>
                    </a:cubicBezTo>
                    <a:cubicBezTo>
                      <a:pt x="813" y="88"/>
                      <a:pt x="690" y="39"/>
                      <a:pt x="555" y="2"/>
                    </a:cubicBezTo>
                    <a:cubicBezTo>
                      <a:pt x="541" y="1"/>
                      <a:pt x="528" y="0"/>
                      <a:pt x="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50"/>
              <p:cNvSpPr/>
              <p:nvPr/>
            </p:nvSpPr>
            <p:spPr>
              <a:xfrm>
                <a:off x="4482575" y="4565050"/>
                <a:ext cx="6725" cy="4675"/>
              </a:xfrm>
              <a:custGeom>
                <a:rect b="b" l="l" r="r" t="t"/>
                <a:pathLst>
                  <a:path extrusionOk="0" h="187" w="269">
                    <a:moveTo>
                      <a:pt x="167" y="1"/>
                    </a:moveTo>
                    <a:cubicBezTo>
                      <a:pt x="165" y="1"/>
                      <a:pt x="163" y="1"/>
                      <a:pt x="160" y="2"/>
                    </a:cubicBezTo>
                    <a:cubicBezTo>
                      <a:pt x="123" y="14"/>
                      <a:pt x="13" y="2"/>
                      <a:pt x="13" y="76"/>
                    </a:cubicBezTo>
                    <a:cubicBezTo>
                      <a:pt x="0" y="113"/>
                      <a:pt x="0" y="150"/>
                      <a:pt x="13" y="186"/>
                    </a:cubicBezTo>
                    <a:cubicBezTo>
                      <a:pt x="74" y="137"/>
                      <a:pt x="148" y="113"/>
                      <a:pt x="222" y="100"/>
                    </a:cubicBezTo>
                    <a:cubicBezTo>
                      <a:pt x="268" y="89"/>
                      <a:pt x="206" y="1"/>
                      <a:pt x="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50"/>
              <p:cNvSpPr/>
              <p:nvPr/>
            </p:nvSpPr>
            <p:spPr>
              <a:xfrm>
                <a:off x="4481475" y="4569700"/>
                <a:ext cx="1125" cy="725"/>
              </a:xfrm>
              <a:custGeom>
                <a:rect b="b" l="l" r="r" t="t"/>
                <a:pathLst>
                  <a:path extrusionOk="0" h="29" w="45">
                    <a:moveTo>
                      <a:pt x="44" y="0"/>
                    </a:moveTo>
                    <a:cubicBezTo>
                      <a:pt x="14" y="10"/>
                      <a:pt x="1" y="28"/>
                      <a:pt x="3" y="28"/>
                    </a:cubicBezTo>
                    <a:cubicBezTo>
                      <a:pt x="3" y="28"/>
                      <a:pt x="5" y="27"/>
                      <a:pt x="7" y="25"/>
                    </a:cubicBezTo>
                    <a:cubicBezTo>
                      <a:pt x="32" y="25"/>
                      <a:pt x="44" y="13"/>
                      <a:pt x="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50"/>
              <p:cNvSpPr/>
              <p:nvPr/>
            </p:nvSpPr>
            <p:spPr>
              <a:xfrm>
                <a:off x="4323625" y="4604825"/>
                <a:ext cx="4950" cy="4025"/>
              </a:xfrm>
              <a:custGeom>
                <a:rect b="b" l="l" r="r" t="t"/>
                <a:pathLst>
                  <a:path extrusionOk="0" h="161" w="198">
                    <a:moveTo>
                      <a:pt x="148" y="0"/>
                    </a:moveTo>
                    <a:cubicBezTo>
                      <a:pt x="111" y="0"/>
                      <a:pt x="74" y="0"/>
                      <a:pt x="37" y="62"/>
                    </a:cubicBezTo>
                    <a:cubicBezTo>
                      <a:pt x="0" y="123"/>
                      <a:pt x="62" y="160"/>
                      <a:pt x="124" y="160"/>
                    </a:cubicBezTo>
                    <a:cubicBezTo>
                      <a:pt x="161" y="160"/>
                      <a:pt x="198" y="0"/>
                      <a:pt x="1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50"/>
              <p:cNvSpPr/>
              <p:nvPr/>
            </p:nvSpPr>
            <p:spPr>
              <a:xfrm>
                <a:off x="4431425" y="4647300"/>
                <a:ext cx="5875" cy="5800"/>
              </a:xfrm>
              <a:custGeom>
                <a:rect b="b" l="l" r="r" t="t"/>
                <a:pathLst>
                  <a:path extrusionOk="0" h="232" w="235">
                    <a:moveTo>
                      <a:pt x="215" y="0"/>
                    </a:moveTo>
                    <a:cubicBezTo>
                      <a:pt x="213" y="0"/>
                      <a:pt x="212" y="1"/>
                      <a:pt x="210" y="1"/>
                    </a:cubicBezTo>
                    <a:cubicBezTo>
                      <a:pt x="173" y="26"/>
                      <a:pt x="124" y="75"/>
                      <a:pt x="99" y="88"/>
                    </a:cubicBezTo>
                    <a:cubicBezTo>
                      <a:pt x="89" y="88"/>
                      <a:pt x="1" y="232"/>
                      <a:pt x="14" y="232"/>
                    </a:cubicBezTo>
                    <a:cubicBezTo>
                      <a:pt x="16" y="232"/>
                      <a:pt x="20" y="229"/>
                      <a:pt x="26" y="223"/>
                    </a:cubicBezTo>
                    <a:cubicBezTo>
                      <a:pt x="87" y="186"/>
                      <a:pt x="124" y="149"/>
                      <a:pt x="186" y="112"/>
                    </a:cubicBezTo>
                    <a:cubicBezTo>
                      <a:pt x="232" y="78"/>
                      <a:pt x="235" y="0"/>
                      <a:pt x="2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50"/>
              <p:cNvSpPr/>
              <p:nvPr/>
            </p:nvSpPr>
            <p:spPr>
              <a:xfrm>
                <a:off x="4426775" y="4657375"/>
                <a:ext cx="2125" cy="1725"/>
              </a:xfrm>
              <a:custGeom>
                <a:rect b="b" l="l" r="r" t="t"/>
                <a:pathLst>
                  <a:path extrusionOk="0" h="69" w="85">
                    <a:moveTo>
                      <a:pt x="72" y="0"/>
                    </a:moveTo>
                    <a:cubicBezTo>
                      <a:pt x="70" y="0"/>
                      <a:pt x="67" y="2"/>
                      <a:pt x="64" y="5"/>
                    </a:cubicBezTo>
                    <a:cubicBezTo>
                      <a:pt x="42" y="27"/>
                      <a:pt x="0" y="69"/>
                      <a:pt x="26" y="69"/>
                    </a:cubicBezTo>
                    <a:cubicBezTo>
                      <a:pt x="30" y="69"/>
                      <a:pt x="34" y="68"/>
                      <a:pt x="39" y="67"/>
                    </a:cubicBezTo>
                    <a:cubicBezTo>
                      <a:pt x="71" y="56"/>
                      <a:pt x="84" y="0"/>
                      <a:pt x="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50"/>
              <p:cNvSpPr/>
              <p:nvPr/>
            </p:nvSpPr>
            <p:spPr>
              <a:xfrm>
                <a:off x="4410500" y="4679350"/>
                <a:ext cx="3325" cy="1600"/>
              </a:xfrm>
              <a:custGeom>
                <a:rect b="b" l="l" r="r" t="t"/>
                <a:pathLst>
                  <a:path extrusionOk="0" h="64" w="133">
                    <a:moveTo>
                      <a:pt x="99" y="1"/>
                    </a:moveTo>
                    <a:cubicBezTo>
                      <a:pt x="62" y="1"/>
                      <a:pt x="0" y="63"/>
                      <a:pt x="25" y="63"/>
                    </a:cubicBezTo>
                    <a:cubicBezTo>
                      <a:pt x="28" y="63"/>
                      <a:pt x="31" y="64"/>
                      <a:pt x="34" y="64"/>
                    </a:cubicBezTo>
                    <a:cubicBezTo>
                      <a:pt x="72" y="64"/>
                      <a:pt x="133" y="1"/>
                      <a:pt x="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50"/>
              <p:cNvSpPr/>
              <p:nvPr/>
            </p:nvSpPr>
            <p:spPr>
              <a:xfrm>
                <a:off x="4396050" y="4687050"/>
                <a:ext cx="7575" cy="4475"/>
              </a:xfrm>
              <a:custGeom>
                <a:rect b="b" l="l" r="r" t="t"/>
                <a:pathLst>
                  <a:path extrusionOk="0" h="179" w="303">
                    <a:moveTo>
                      <a:pt x="251" y="0"/>
                    </a:moveTo>
                    <a:cubicBezTo>
                      <a:pt x="192" y="0"/>
                      <a:pt x="0" y="138"/>
                      <a:pt x="36" y="173"/>
                    </a:cubicBezTo>
                    <a:cubicBezTo>
                      <a:pt x="39" y="177"/>
                      <a:pt x="44" y="178"/>
                      <a:pt x="49" y="178"/>
                    </a:cubicBezTo>
                    <a:cubicBezTo>
                      <a:pt x="111" y="178"/>
                      <a:pt x="303" y="12"/>
                      <a:pt x="258" y="1"/>
                    </a:cubicBezTo>
                    <a:cubicBezTo>
                      <a:pt x="256" y="0"/>
                      <a:pt x="253" y="0"/>
                      <a:pt x="2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50"/>
              <p:cNvSpPr/>
              <p:nvPr/>
            </p:nvSpPr>
            <p:spPr>
              <a:xfrm>
                <a:off x="4387475" y="4693175"/>
                <a:ext cx="5875" cy="3650"/>
              </a:xfrm>
              <a:custGeom>
                <a:rect b="b" l="l" r="r" t="t"/>
                <a:pathLst>
                  <a:path extrusionOk="0" h="146" w="235">
                    <a:moveTo>
                      <a:pt x="214" y="1"/>
                    </a:moveTo>
                    <a:cubicBezTo>
                      <a:pt x="212" y="1"/>
                      <a:pt x="210" y="1"/>
                      <a:pt x="206" y="2"/>
                    </a:cubicBezTo>
                    <a:cubicBezTo>
                      <a:pt x="194" y="2"/>
                      <a:pt x="157" y="39"/>
                      <a:pt x="145" y="39"/>
                    </a:cubicBezTo>
                    <a:cubicBezTo>
                      <a:pt x="108" y="39"/>
                      <a:pt x="83" y="52"/>
                      <a:pt x="46" y="52"/>
                    </a:cubicBezTo>
                    <a:cubicBezTo>
                      <a:pt x="46" y="62"/>
                      <a:pt x="1" y="145"/>
                      <a:pt x="19" y="145"/>
                    </a:cubicBezTo>
                    <a:cubicBezTo>
                      <a:pt x="22" y="145"/>
                      <a:pt x="27" y="143"/>
                      <a:pt x="34" y="138"/>
                    </a:cubicBezTo>
                    <a:cubicBezTo>
                      <a:pt x="83" y="89"/>
                      <a:pt x="120" y="101"/>
                      <a:pt x="157" y="76"/>
                    </a:cubicBezTo>
                    <a:cubicBezTo>
                      <a:pt x="191" y="54"/>
                      <a:pt x="235" y="1"/>
                      <a:pt x="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50"/>
              <p:cNvSpPr/>
              <p:nvPr/>
            </p:nvSpPr>
            <p:spPr>
              <a:xfrm>
                <a:off x="4380175" y="4696600"/>
                <a:ext cx="6125" cy="5850"/>
              </a:xfrm>
              <a:custGeom>
                <a:rect b="b" l="l" r="r" t="t"/>
                <a:pathLst>
                  <a:path extrusionOk="0" h="234" w="245">
                    <a:moveTo>
                      <a:pt x="218" y="0"/>
                    </a:moveTo>
                    <a:cubicBezTo>
                      <a:pt x="217" y="0"/>
                      <a:pt x="216" y="1"/>
                      <a:pt x="215" y="1"/>
                    </a:cubicBezTo>
                    <a:cubicBezTo>
                      <a:pt x="178" y="1"/>
                      <a:pt x="42" y="210"/>
                      <a:pt x="18" y="210"/>
                    </a:cubicBezTo>
                    <a:cubicBezTo>
                      <a:pt x="1" y="219"/>
                      <a:pt x="13" y="233"/>
                      <a:pt x="35" y="233"/>
                    </a:cubicBezTo>
                    <a:cubicBezTo>
                      <a:pt x="44" y="233"/>
                      <a:pt x="56" y="230"/>
                      <a:pt x="67" y="223"/>
                    </a:cubicBezTo>
                    <a:cubicBezTo>
                      <a:pt x="115" y="199"/>
                      <a:pt x="244" y="0"/>
                      <a:pt x="2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50"/>
              <p:cNvSpPr/>
              <p:nvPr/>
            </p:nvSpPr>
            <p:spPr>
              <a:xfrm>
                <a:off x="4379400" y="4707025"/>
                <a:ext cx="1525" cy="1050"/>
              </a:xfrm>
              <a:custGeom>
                <a:rect b="b" l="l" r="r" t="t"/>
                <a:pathLst>
                  <a:path extrusionOk="0" h="42" w="61">
                    <a:moveTo>
                      <a:pt x="44" y="1"/>
                    </a:moveTo>
                    <a:cubicBezTo>
                      <a:pt x="42" y="1"/>
                      <a:pt x="39" y="1"/>
                      <a:pt x="37" y="3"/>
                    </a:cubicBezTo>
                    <a:cubicBezTo>
                      <a:pt x="4" y="3"/>
                      <a:pt x="0" y="42"/>
                      <a:pt x="26" y="42"/>
                    </a:cubicBezTo>
                    <a:cubicBezTo>
                      <a:pt x="29" y="42"/>
                      <a:pt x="32" y="41"/>
                      <a:pt x="37" y="40"/>
                    </a:cubicBezTo>
                    <a:cubicBezTo>
                      <a:pt x="58" y="40"/>
                      <a:pt x="61" y="1"/>
                      <a:pt x="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50"/>
              <p:cNvSpPr/>
              <p:nvPr/>
            </p:nvSpPr>
            <p:spPr>
              <a:xfrm>
                <a:off x="4372775" y="4702050"/>
                <a:ext cx="5000" cy="5250"/>
              </a:xfrm>
              <a:custGeom>
                <a:rect b="b" l="l" r="r" t="t"/>
                <a:pathLst>
                  <a:path extrusionOk="0" h="210" w="200">
                    <a:moveTo>
                      <a:pt x="196" y="0"/>
                    </a:moveTo>
                    <a:cubicBezTo>
                      <a:pt x="195" y="0"/>
                      <a:pt x="194" y="2"/>
                      <a:pt x="191" y="5"/>
                    </a:cubicBezTo>
                    <a:cubicBezTo>
                      <a:pt x="141" y="42"/>
                      <a:pt x="117" y="42"/>
                      <a:pt x="80" y="79"/>
                    </a:cubicBezTo>
                    <a:cubicBezTo>
                      <a:pt x="59" y="121"/>
                      <a:pt x="1" y="209"/>
                      <a:pt x="9" y="209"/>
                    </a:cubicBezTo>
                    <a:cubicBezTo>
                      <a:pt x="10" y="209"/>
                      <a:pt x="13" y="207"/>
                      <a:pt x="18" y="202"/>
                    </a:cubicBezTo>
                    <a:cubicBezTo>
                      <a:pt x="52" y="168"/>
                      <a:pt x="199" y="0"/>
                      <a:pt x="1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50"/>
              <p:cNvSpPr/>
              <p:nvPr/>
            </p:nvSpPr>
            <p:spPr>
              <a:xfrm>
                <a:off x="4328850" y="4753275"/>
                <a:ext cx="2200" cy="3425"/>
              </a:xfrm>
              <a:custGeom>
                <a:rect b="b" l="l" r="r" t="t"/>
                <a:pathLst>
                  <a:path extrusionOk="0" h="137" w="88">
                    <a:moveTo>
                      <a:pt x="76" y="0"/>
                    </a:moveTo>
                    <a:cubicBezTo>
                      <a:pt x="76" y="0"/>
                      <a:pt x="75" y="1"/>
                      <a:pt x="75" y="1"/>
                    </a:cubicBezTo>
                    <a:cubicBezTo>
                      <a:pt x="50" y="1"/>
                      <a:pt x="1" y="137"/>
                      <a:pt x="50" y="137"/>
                    </a:cubicBezTo>
                    <a:cubicBezTo>
                      <a:pt x="86" y="137"/>
                      <a:pt x="87" y="0"/>
                      <a:pt x="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50"/>
              <p:cNvSpPr/>
              <p:nvPr/>
            </p:nvSpPr>
            <p:spPr>
              <a:xfrm>
                <a:off x="4338100" y="4693500"/>
                <a:ext cx="37000" cy="33700"/>
              </a:xfrm>
              <a:custGeom>
                <a:rect b="b" l="l" r="r" t="t"/>
                <a:pathLst>
                  <a:path extrusionOk="0" h="1348" w="1480">
                    <a:moveTo>
                      <a:pt x="507" y="1"/>
                    </a:moveTo>
                    <a:cubicBezTo>
                      <a:pt x="442" y="1"/>
                      <a:pt x="421" y="103"/>
                      <a:pt x="456" y="162"/>
                    </a:cubicBezTo>
                    <a:cubicBezTo>
                      <a:pt x="481" y="236"/>
                      <a:pt x="481" y="310"/>
                      <a:pt x="481" y="396"/>
                    </a:cubicBezTo>
                    <a:cubicBezTo>
                      <a:pt x="456" y="470"/>
                      <a:pt x="432" y="532"/>
                      <a:pt x="395" y="605"/>
                    </a:cubicBezTo>
                    <a:cubicBezTo>
                      <a:pt x="370" y="655"/>
                      <a:pt x="407" y="778"/>
                      <a:pt x="358" y="778"/>
                    </a:cubicBezTo>
                    <a:cubicBezTo>
                      <a:pt x="321" y="778"/>
                      <a:pt x="272" y="766"/>
                      <a:pt x="235" y="753"/>
                    </a:cubicBezTo>
                    <a:cubicBezTo>
                      <a:pt x="223" y="748"/>
                      <a:pt x="214" y="745"/>
                      <a:pt x="205" y="745"/>
                    </a:cubicBezTo>
                    <a:cubicBezTo>
                      <a:pt x="176" y="745"/>
                      <a:pt x="163" y="774"/>
                      <a:pt x="173" y="803"/>
                    </a:cubicBezTo>
                    <a:cubicBezTo>
                      <a:pt x="173" y="827"/>
                      <a:pt x="247" y="877"/>
                      <a:pt x="198" y="877"/>
                    </a:cubicBezTo>
                    <a:cubicBezTo>
                      <a:pt x="148" y="877"/>
                      <a:pt x="13" y="963"/>
                      <a:pt x="13" y="1024"/>
                    </a:cubicBezTo>
                    <a:cubicBezTo>
                      <a:pt x="0" y="1086"/>
                      <a:pt x="87" y="1148"/>
                      <a:pt x="87" y="1172"/>
                    </a:cubicBezTo>
                    <a:cubicBezTo>
                      <a:pt x="87" y="1209"/>
                      <a:pt x="62" y="1234"/>
                      <a:pt x="50" y="1283"/>
                    </a:cubicBezTo>
                    <a:cubicBezTo>
                      <a:pt x="41" y="1318"/>
                      <a:pt x="95" y="1347"/>
                      <a:pt x="136" y="1347"/>
                    </a:cubicBezTo>
                    <a:cubicBezTo>
                      <a:pt x="152" y="1347"/>
                      <a:pt x="166" y="1343"/>
                      <a:pt x="173" y="1332"/>
                    </a:cubicBezTo>
                    <a:cubicBezTo>
                      <a:pt x="198" y="1308"/>
                      <a:pt x="198" y="1258"/>
                      <a:pt x="222" y="1258"/>
                    </a:cubicBezTo>
                    <a:cubicBezTo>
                      <a:pt x="224" y="1257"/>
                      <a:pt x="227" y="1256"/>
                      <a:pt x="232" y="1256"/>
                    </a:cubicBezTo>
                    <a:cubicBezTo>
                      <a:pt x="248" y="1256"/>
                      <a:pt x="278" y="1267"/>
                      <a:pt x="296" y="1267"/>
                    </a:cubicBezTo>
                    <a:cubicBezTo>
                      <a:pt x="303" y="1267"/>
                      <a:pt x="309" y="1265"/>
                      <a:pt x="309" y="1258"/>
                    </a:cubicBezTo>
                    <a:cubicBezTo>
                      <a:pt x="309" y="1234"/>
                      <a:pt x="185" y="1111"/>
                      <a:pt x="173" y="1061"/>
                    </a:cubicBezTo>
                    <a:cubicBezTo>
                      <a:pt x="155" y="1025"/>
                      <a:pt x="190" y="1002"/>
                      <a:pt x="219" y="1002"/>
                    </a:cubicBezTo>
                    <a:cubicBezTo>
                      <a:pt x="230" y="1002"/>
                      <a:pt x="240" y="1005"/>
                      <a:pt x="247" y="1012"/>
                    </a:cubicBezTo>
                    <a:cubicBezTo>
                      <a:pt x="275" y="1031"/>
                      <a:pt x="267" y="1057"/>
                      <a:pt x="284" y="1057"/>
                    </a:cubicBezTo>
                    <a:cubicBezTo>
                      <a:pt x="290" y="1057"/>
                      <a:pt x="297" y="1055"/>
                      <a:pt x="309" y="1049"/>
                    </a:cubicBezTo>
                    <a:cubicBezTo>
                      <a:pt x="352" y="1027"/>
                      <a:pt x="433" y="958"/>
                      <a:pt x="485" y="958"/>
                    </a:cubicBezTo>
                    <a:cubicBezTo>
                      <a:pt x="493" y="958"/>
                      <a:pt x="500" y="960"/>
                      <a:pt x="506" y="963"/>
                    </a:cubicBezTo>
                    <a:cubicBezTo>
                      <a:pt x="552" y="986"/>
                      <a:pt x="786" y="1174"/>
                      <a:pt x="832" y="1174"/>
                    </a:cubicBezTo>
                    <a:cubicBezTo>
                      <a:pt x="835" y="1174"/>
                      <a:pt x="837" y="1174"/>
                      <a:pt x="838" y="1172"/>
                    </a:cubicBezTo>
                    <a:cubicBezTo>
                      <a:pt x="875" y="1148"/>
                      <a:pt x="925" y="852"/>
                      <a:pt x="1023" y="852"/>
                    </a:cubicBezTo>
                    <a:cubicBezTo>
                      <a:pt x="1048" y="855"/>
                      <a:pt x="1074" y="857"/>
                      <a:pt x="1099" y="857"/>
                    </a:cubicBezTo>
                    <a:cubicBezTo>
                      <a:pt x="1160" y="857"/>
                      <a:pt x="1221" y="848"/>
                      <a:pt x="1282" y="840"/>
                    </a:cubicBezTo>
                    <a:cubicBezTo>
                      <a:pt x="1307" y="827"/>
                      <a:pt x="1479" y="766"/>
                      <a:pt x="1417" y="766"/>
                    </a:cubicBezTo>
                    <a:cubicBezTo>
                      <a:pt x="1368" y="766"/>
                      <a:pt x="1307" y="741"/>
                      <a:pt x="1319" y="716"/>
                    </a:cubicBezTo>
                    <a:cubicBezTo>
                      <a:pt x="1331" y="679"/>
                      <a:pt x="1405" y="605"/>
                      <a:pt x="1368" y="605"/>
                    </a:cubicBezTo>
                    <a:cubicBezTo>
                      <a:pt x="1331" y="605"/>
                      <a:pt x="1294" y="605"/>
                      <a:pt x="1294" y="593"/>
                    </a:cubicBezTo>
                    <a:cubicBezTo>
                      <a:pt x="1294" y="568"/>
                      <a:pt x="1294" y="544"/>
                      <a:pt x="1307" y="532"/>
                    </a:cubicBezTo>
                    <a:cubicBezTo>
                      <a:pt x="1347" y="410"/>
                      <a:pt x="1350" y="374"/>
                      <a:pt x="1344" y="374"/>
                    </a:cubicBezTo>
                    <a:cubicBezTo>
                      <a:pt x="1341" y="374"/>
                      <a:pt x="1335" y="383"/>
                      <a:pt x="1331" y="396"/>
                    </a:cubicBezTo>
                    <a:cubicBezTo>
                      <a:pt x="1319" y="433"/>
                      <a:pt x="1282" y="519"/>
                      <a:pt x="1208" y="519"/>
                    </a:cubicBezTo>
                    <a:cubicBezTo>
                      <a:pt x="1134" y="519"/>
                      <a:pt x="1122" y="482"/>
                      <a:pt x="1072" y="458"/>
                    </a:cubicBezTo>
                    <a:cubicBezTo>
                      <a:pt x="1011" y="445"/>
                      <a:pt x="925" y="458"/>
                      <a:pt x="875" y="396"/>
                    </a:cubicBezTo>
                    <a:cubicBezTo>
                      <a:pt x="826" y="322"/>
                      <a:pt x="592" y="26"/>
                      <a:pt x="518" y="2"/>
                    </a:cubicBezTo>
                    <a:cubicBezTo>
                      <a:pt x="514" y="1"/>
                      <a:pt x="510" y="1"/>
                      <a:pt x="5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50"/>
              <p:cNvSpPr/>
              <p:nvPr/>
            </p:nvSpPr>
            <p:spPr>
              <a:xfrm>
                <a:off x="4284800" y="4727150"/>
                <a:ext cx="67175" cy="64150"/>
              </a:xfrm>
              <a:custGeom>
                <a:rect b="b" l="l" r="r" t="t"/>
                <a:pathLst>
                  <a:path extrusionOk="0" h="2566" w="2687">
                    <a:moveTo>
                      <a:pt x="2430" y="1"/>
                    </a:moveTo>
                    <a:cubicBezTo>
                      <a:pt x="2425" y="1"/>
                      <a:pt x="2421" y="4"/>
                      <a:pt x="2416" y="11"/>
                    </a:cubicBezTo>
                    <a:cubicBezTo>
                      <a:pt x="2391" y="36"/>
                      <a:pt x="2404" y="85"/>
                      <a:pt x="2416" y="85"/>
                    </a:cubicBezTo>
                    <a:cubicBezTo>
                      <a:pt x="2441" y="85"/>
                      <a:pt x="2490" y="97"/>
                      <a:pt x="2490" y="134"/>
                    </a:cubicBezTo>
                    <a:cubicBezTo>
                      <a:pt x="2477" y="171"/>
                      <a:pt x="2502" y="184"/>
                      <a:pt x="2441" y="184"/>
                    </a:cubicBezTo>
                    <a:cubicBezTo>
                      <a:pt x="2379" y="184"/>
                      <a:pt x="2367" y="171"/>
                      <a:pt x="2354" y="147"/>
                    </a:cubicBezTo>
                    <a:cubicBezTo>
                      <a:pt x="2344" y="127"/>
                      <a:pt x="2334" y="75"/>
                      <a:pt x="2318" y="75"/>
                    </a:cubicBezTo>
                    <a:cubicBezTo>
                      <a:pt x="2314" y="75"/>
                      <a:pt x="2310" y="78"/>
                      <a:pt x="2305" y="85"/>
                    </a:cubicBezTo>
                    <a:cubicBezTo>
                      <a:pt x="2280" y="122"/>
                      <a:pt x="2256" y="159"/>
                      <a:pt x="2243" y="196"/>
                    </a:cubicBezTo>
                    <a:cubicBezTo>
                      <a:pt x="2231" y="221"/>
                      <a:pt x="2169" y="282"/>
                      <a:pt x="2157" y="319"/>
                    </a:cubicBezTo>
                    <a:cubicBezTo>
                      <a:pt x="2157" y="341"/>
                      <a:pt x="2157" y="383"/>
                      <a:pt x="2175" y="383"/>
                    </a:cubicBezTo>
                    <a:cubicBezTo>
                      <a:pt x="2177" y="383"/>
                      <a:pt x="2179" y="382"/>
                      <a:pt x="2182" y="381"/>
                    </a:cubicBezTo>
                    <a:cubicBezTo>
                      <a:pt x="2188" y="375"/>
                      <a:pt x="2194" y="365"/>
                      <a:pt x="2199" y="365"/>
                    </a:cubicBezTo>
                    <a:cubicBezTo>
                      <a:pt x="2203" y="365"/>
                      <a:pt x="2206" y="375"/>
                      <a:pt x="2206" y="405"/>
                    </a:cubicBezTo>
                    <a:cubicBezTo>
                      <a:pt x="2194" y="455"/>
                      <a:pt x="2182" y="479"/>
                      <a:pt x="2182" y="516"/>
                    </a:cubicBezTo>
                    <a:cubicBezTo>
                      <a:pt x="2182" y="566"/>
                      <a:pt x="2243" y="553"/>
                      <a:pt x="2206" y="627"/>
                    </a:cubicBezTo>
                    <a:cubicBezTo>
                      <a:pt x="2169" y="713"/>
                      <a:pt x="2108" y="898"/>
                      <a:pt x="2071" y="984"/>
                    </a:cubicBezTo>
                    <a:cubicBezTo>
                      <a:pt x="2034" y="1058"/>
                      <a:pt x="1997" y="1132"/>
                      <a:pt x="1935" y="1206"/>
                    </a:cubicBezTo>
                    <a:cubicBezTo>
                      <a:pt x="1886" y="1268"/>
                      <a:pt x="1738" y="1453"/>
                      <a:pt x="1701" y="1453"/>
                    </a:cubicBezTo>
                    <a:cubicBezTo>
                      <a:pt x="1670" y="1453"/>
                      <a:pt x="1620" y="1480"/>
                      <a:pt x="1575" y="1480"/>
                    </a:cubicBezTo>
                    <a:cubicBezTo>
                      <a:pt x="1568" y="1480"/>
                      <a:pt x="1560" y="1479"/>
                      <a:pt x="1553" y="1477"/>
                    </a:cubicBezTo>
                    <a:cubicBezTo>
                      <a:pt x="1529" y="1477"/>
                      <a:pt x="1492" y="1465"/>
                      <a:pt x="1479" y="1428"/>
                    </a:cubicBezTo>
                    <a:cubicBezTo>
                      <a:pt x="1467" y="1403"/>
                      <a:pt x="1479" y="1379"/>
                      <a:pt x="1504" y="1366"/>
                    </a:cubicBezTo>
                    <a:cubicBezTo>
                      <a:pt x="1529" y="1354"/>
                      <a:pt x="1578" y="1292"/>
                      <a:pt x="1529" y="1292"/>
                    </a:cubicBezTo>
                    <a:cubicBezTo>
                      <a:pt x="1492" y="1292"/>
                      <a:pt x="1455" y="1354"/>
                      <a:pt x="1418" y="1366"/>
                    </a:cubicBezTo>
                    <a:cubicBezTo>
                      <a:pt x="1381" y="1379"/>
                      <a:pt x="1393" y="1366"/>
                      <a:pt x="1393" y="1403"/>
                    </a:cubicBezTo>
                    <a:cubicBezTo>
                      <a:pt x="1393" y="1465"/>
                      <a:pt x="1393" y="1514"/>
                      <a:pt x="1369" y="1576"/>
                    </a:cubicBezTo>
                    <a:cubicBezTo>
                      <a:pt x="1332" y="1650"/>
                      <a:pt x="1282" y="1724"/>
                      <a:pt x="1221" y="1798"/>
                    </a:cubicBezTo>
                    <a:cubicBezTo>
                      <a:pt x="1171" y="1822"/>
                      <a:pt x="1233" y="1785"/>
                      <a:pt x="1221" y="1847"/>
                    </a:cubicBezTo>
                    <a:cubicBezTo>
                      <a:pt x="1208" y="1896"/>
                      <a:pt x="1208" y="1896"/>
                      <a:pt x="1171" y="1909"/>
                    </a:cubicBezTo>
                    <a:cubicBezTo>
                      <a:pt x="1139" y="1920"/>
                      <a:pt x="1106" y="1960"/>
                      <a:pt x="1090" y="1960"/>
                    </a:cubicBezTo>
                    <a:cubicBezTo>
                      <a:pt x="1088" y="1960"/>
                      <a:pt x="1087" y="1959"/>
                      <a:pt x="1085" y="1958"/>
                    </a:cubicBezTo>
                    <a:cubicBezTo>
                      <a:pt x="1061" y="1958"/>
                      <a:pt x="1098" y="1909"/>
                      <a:pt x="1061" y="1909"/>
                    </a:cubicBezTo>
                    <a:cubicBezTo>
                      <a:pt x="1030" y="1896"/>
                      <a:pt x="996" y="1890"/>
                      <a:pt x="960" y="1890"/>
                    </a:cubicBezTo>
                    <a:cubicBezTo>
                      <a:pt x="925" y="1890"/>
                      <a:pt x="888" y="1896"/>
                      <a:pt x="851" y="1909"/>
                    </a:cubicBezTo>
                    <a:cubicBezTo>
                      <a:pt x="811" y="1928"/>
                      <a:pt x="747" y="1965"/>
                      <a:pt x="685" y="1965"/>
                    </a:cubicBezTo>
                    <a:cubicBezTo>
                      <a:pt x="670" y="1965"/>
                      <a:pt x="656" y="1963"/>
                      <a:pt x="642" y="1958"/>
                    </a:cubicBezTo>
                    <a:cubicBezTo>
                      <a:pt x="578" y="1940"/>
                      <a:pt x="568" y="1928"/>
                      <a:pt x="548" y="1928"/>
                    </a:cubicBezTo>
                    <a:cubicBezTo>
                      <a:pt x="540" y="1928"/>
                      <a:pt x="532" y="1930"/>
                      <a:pt x="518" y="1933"/>
                    </a:cubicBezTo>
                    <a:cubicBezTo>
                      <a:pt x="408" y="2007"/>
                      <a:pt x="297" y="2093"/>
                      <a:pt x="210" y="2192"/>
                    </a:cubicBezTo>
                    <a:cubicBezTo>
                      <a:pt x="161" y="2229"/>
                      <a:pt x="112" y="2266"/>
                      <a:pt x="50" y="2303"/>
                    </a:cubicBezTo>
                    <a:cubicBezTo>
                      <a:pt x="26" y="2315"/>
                      <a:pt x="1" y="2340"/>
                      <a:pt x="13" y="2377"/>
                    </a:cubicBezTo>
                    <a:cubicBezTo>
                      <a:pt x="24" y="2398"/>
                      <a:pt x="25" y="2428"/>
                      <a:pt x="49" y="2428"/>
                    </a:cubicBezTo>
                    <a:cubicBezTo>
                      <a:pt x="53" y="2428"/>
                      <a:pt x="57" y="2428"/>
                      <a:pt x="63" y="2426"/>
                    </a:cubicBezTo>
                    <a:cubicBezTo>
                      <a:pt x="93" y="2406"/>
                      <a:pt x="98" y="2386"/>
                      <a:pt x="119" y="2386"/>
                    </a:cubicBezTo>
                    <a:cubicBezTo>
                      <a:pt x="124" y="2386"/>
                      <a:pt x="130" y="2387"/>
                      <a:pt x="136" y="2389"/>
                    </a:cubicBezTo>
                    <a:cubicBezTo>
                      <a:pt x="169" y="2400"/>
                      <a:pt x="212" y="2440"/>
                      <a:pt x="247" y="2440"/>
                    </a:cubicBezTo>
                    <a:cubicBezTo>
                      <a:pt x="251" y="2440"/>
                      <a:pt x="256" y="2440"/>
                      <a:pt x="260" y="2438"/>
                    </a:cubicBezTo>
                    <a:cubicBezTo>
                      <a:pt x="284" y="2426"/>
                      <a:pt x="297" y="2389"/>
                      <a:pt x="358" y="2364"/>
                    </a:cubicBezTo>
                    <a:cubicBezTo>
                      <a:pt x="408" y="2352"/>
                      <a:pt x="481" y="2364"/>
                      <a:pt x="531" y="2327"/>
                    </a:cubicBezTo>
                    <a:cubicBezTo>
                      <a:pt x="592" y="2291"/>
                      <a:pt x="666" y="2266"/>
                      <a:pt x="740" y="2254"/>
                    </a:cubicBezTo>
                    <a:cubicBezTo>
                      <a:pt x="783" y="2232"/>
                      <a:pt x="789" y="2175"/>
                      <a:pt x="836" y="2175"/>
                    </a:cubicBezTo>
                    <a:cubicBezTo>
                      <a:pt x="844" y="2175"/>
                      <a:pt x="853" y="2176"/>
                      <a:pt x="863" y="2180"/>
                    </a:cubicBezTo>
                    <a:cubicBezTo>
                      <a:pt x="937" y="2204"/>
                      <a:pt x="1036" y="2204"/>
                      <a:pt x="1073" y="2217"/>
                    </a:cubicBezTo>
                    <a:cubicBezTo>
                      <a:pt x="1098" y="2229"/>
                      <a:pt x="1073" y="2266"/>
                      <a:pt x="1048" y="2303"/>
                    </a:cubicBezTo>
                    <a:cubicBezTo>
                      <a:pt x="1024" y="2340"/>
                      <a:pt x="1011" y="2389"/>
                      <a:pt x="1036" y="2426"/>
                    </a:cubicBezTo>
                    <a:cubicBezTo>
                      <a:pt x="1058" y="2491"/>
                      <a:pt x="1089" y="2566"/>
                      <a:pt x="1138" y="2566"/>
                    </a:cubicBezTo>
                    <a:cubicBezTo>
                      <a:pt x="1145" y="2566"/>
                      <a:pt x="1152" y="2565"/>
                      <a:pt x="1159" y="2562"/>
                    </a:cubicBezTo>
                    <a:cubicBezTo>
                      <a:pt x="1208" y="2537"/>
                      <a:pt x="1295" y="2352"/>
                      <a:pt x="1344" y="2340"/>
                    </a:cubicBezTo>
                    <a:cubicBezTo>
                      <a:pt x="1362" y="2332"/>
                      <a:pt x="1379" y="2331"/>
                      <a:pt x="1394" y="2331"/>
                    </a:cubicBezTo>
                    <a:cubicBezTo>
                      <a:pt x="1410" y="2331"/>
                      <a:pt x="1423" y="2333"/>
                      <a:pt x="1432" y="2333"/>
                    </a:cubicBezTo>
                    <a:cubicBezTo>
                      <a:pt x="1443" y="2333"/>
                      <a:pt x="1447" y="2329"/>
                      <a:pt x="1443" y="2315"/>
                    </a:cubicBezTo>
                    <a:cubicBezTo>
                      <a:pt x="1418" y="2278"/>
                      <a:pt x="1369" y="2278"/>
                      <a:pt x="1381" y="2217"/>
                    </a:cubicBezTo>
                    <a:cubicBezTo>
                      <a:pt x="1390" y="2161"/>
                      <a:pt x="1392" y="2113"/>
                      <a:pt x="1414" y="2113"/>
                    </a:cubicBezTo>
                    <a:cubicBezTo>
                      <a:pt x="1421" y="2113"/>
                      <a:pt x="1430" y="2118"/>
                      <a:pt x="1443" y="2130"/>
                    </a:cubicBezTo>
                    <a:cubicBezTo>
                      <a:pt x="1467" y="2155"/>
                      <a:pt x="1492" y="2192"/>
                      <a:pt x="1504" y="2241"/>
                    </a:cubicBezTo>
                    <a:cubicBezTo>
                      <a:pt x="1510" y="2247"/>
                      <a:pt x="1517" y="2250"/>
                      <a:pt x="1525" y="2250"/>
                    </a:cubicBezTo>
                    <a:cubicBezTo>
                      <a:pt x="1548" y="2250"/>
                      <a:pt x="1578" y="2229"/>
                      <a:pt x="1615" y="2229"/>
                    </a:cubicBezTo>
                    <a:cubicBezTo>
                      <a:pt x="1677" y="2229"/>
                      <a:pt x="1738" y="2204"/>
                      <a:pt x="1787" y="2167"/>
                    </a:cubicBezTo>
                    <a:cubicBezTo>
                      <a:pt x="1798" y="2146"/>
                      <a:pt x="1826" y="2073"/>
                      <a:pt x="1849" y="2073"/>
                    </a:cubicBezTo>
                    <a:cubicBezTo>
                      <a:pt x="1853" y="2073"/>
                      <a:pt x="1858" y="2075"/>
                      <a:pt x="1861" y="2081"/>
                    </a:cubicBezTo>
                    <a:cubicBezTo>
                      <a:pt x="1884" y="2126"/>
                      <a:pt x="1906" y="2232"/>
                      <a:pt x="1929" y="2232"/>
                    </a:cubicBezTo>
                    <a:cubicBezTo>
                      <a:pt x="1931" y="2232"/>
                      <a:pt x="1933" y="2231"/>
                      <a:pt x="1935" y="2229"/>
                    </a:cubicBezTo>
                    <a:cubicBezTo>
                      <a:pt x="1972" y="2155"/>
                      <a:pt x="1997" y="2093"/>
                      <a:pt x="2009" y="2019"/>
                    </a:cubicBezTo>
                    <a:cubicBezTo>
                      <a:pt x="2014" y="2005"/>
                      <a:pt x="2028" y="2002"/>
                      <a:pt x="2045" y="2002"/>
                    </a:cubicBezTo>
                    <a:cubicBezTo>
                      <a:pt x="2059" y="2002"/>
                      <a:pt x="2074" y="2004"/>
                      <a:pt x="2088" y="2004"/>
                    </a:cubicBezTo>
                    <a:cubicBezTo>
                      <a:pt x="2101" y="2004"/>
                      <a:pt x="2113" y="2002"/>
                      <a:pt x="2120" y="1995"/>
                    </a:cubicBezTo>
                    <a:cubicBezTo>
                      <a:pt x="2130" y="1965"/>
                      <a:pt x="2140" y="1911"/>
                      <a:pt x="2150" y="1911"/>
                    </a:cubicBezTo>
                    <a:cubicBezTo>
                      <a:pt x="2152" y="1911"/>
                      <a:pt x="2155" y="1914"/>
                      <a:pt x="2157" y="1921"/>
                    </a:cubicBezTo>
                    <a:cubicBezTo>
                      <a:pt x="2157" y="1970"/>
                      <a:pt x="2132" y="2106"/>
                      <a:pt x="2169" y="2106"/>
                    </a:cubicBezTo>
                    <a:cubicBezTo>
                      <a:pt x="2194" y="2093"/>
                      <a:pt x="2305" y="2044"/>
                      <a:pt x="2317" y="1995"/>
                    </a:cubicBezTo>
                    <a:cubicBezTo>
                      <a:pt x="2330" y="1933"/>
                      <a:pt x="2330" y="1933"/>
                      <a:pt x="2367" y="1909"/>
                    </a:cubicBezTo>
                    <a:cubicBezTo>
                      <a:pt x="2404" y="1884"/>
                      <a:pt x="2428" y="1884"/>
                      <a:pt x="2404" y="1835"/>
                    </a:cubicBezTo>
                    <a:cubicBezTo>
                      <a:pt x="2367" y="1785"/>
                      <a:pt x="2305" y="1773"/>
                      <a:pt x="2354" y="1637"/>
                    </a:cubicBezTo>
                    <a:cubicBezTo>
                      <a:pt x="2391" y="1551"/>
                      <a:pt x="2428" y="1465"/>
                      <a:pt x="2441" y="1366"/>
                    </a:cubicBezTo>
                    <a:cubicBezTo>
                      <a:pt x="2441" y="1305"/>
                      <a:pt x="2416" y="1194"/>
                      <a:pt x="2416" y="1132"/>
                    </a:cubicBezTo>
                    <a:cubicBezTo>
                      <a:pt x="2416" y="1077"/>
                      <a:pt x="2465" y="993"/>
                      <a:pt x="2493" y="993"/>
                    </a:cubicBezTo>
                    <a:cubicBezTo>
                      <a:pt x="2496" y="993"/>
                      <a:pt x="2499" y="994"/>
                      <a:pt x="2502" y="997"/>
                    </a:cubicBezTo>
                    <a:cubicBezTo>
                      <a:pt x="2522" y="1017"/>
                      <a:pt x="2535" y="1029"/>
                      <a:pt x="2544" y="1029"/>
                    </a:cubicBezTo>
                    <a:cubicBezTo>
                      <a:pt x="2552" y="1029"/>
                      <a:pt x="2558" y="1020"/>
                      <a:pt x="2564" y="997"/>
                    </a:cubicBezTo>
                    <a:cubicBezTo>
                      <a:pt x="2601" y="923"/>
                      <a:pt x="2638" y="837"/>
                      <a:pt x="2662" y="763"/>
                    </a:cubicBezTo>
                    <a:cubicBezTo>
                      <a:pt x="2687" y="639"/>
                      <a:pt x="2675" y="516"/>
                      <a:pt x="2625" y="393"/>
                    </a:cubicBezTo>
                    <a:cubicBezTo>
                      <a:pt x="2588" y="331"/>
                      <a:pt x="2551" y="245"/>
                      <a:pt x="2539" y="171"/>
                    </a:cubicBezTo>
                    <a:cubicBezTo>
                      <a:pt x="2539" y="110"/>
                      <a:pt x="2502" y="36"/>
                      <a:pt x="2477" y="36"/>
                    </a:cubicBezTo>
                    <a:cubicBezTo>
                      <a:pt x="2476" y="37"/>
                      <a:pt x="2474" y="37"/>
                      <a:pt x="2472" y="37"/>
                    </a:cubicBezTo>
                    <a:cubicBezTo>
                      <a:pt x="2455" y="37"/>
                      <a:pt x="2444" y="1"/>
                      <a:pt x="24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50"/>
              <p:cNvSpPr/>
              <p:nvPr/>
            </p:nvSpPr>
            <p:spPr>
              <a:xfrm>
                <a:off x="4307925" y="4783125"/>
                <a:ext cx="1850" cy="2350"/>
              </a:xfrm>
              <a:custGeom>
                <a:rect b="b" l="l" r="r" t="t"/>
                <a:pathLst>
                  <a:path extrusionOk="0" h="94" w="74">
                    <a:moveTo>
                      <a:pt x="70" y="1"/>
                    </a:moveTo>
                    <a:cubicBezTo>
                      <a:pt x="51" y="1"/>
                      <a:pt x="0" y="54"/>
                      <a:pt x="0" y="76"/>
                    </a:cubicBezTo>
                    <a:cubicBezTo>
                      <a:pt x="9" y="85"/>
                      <a:pt x="30" y="94"/>
                      <a:pt x="46" y="94"/>
                    </a:cubicBezTo>
                    <a:cubicBezTo>
                      <a:pt x="52" y="94"/>
                      <a:pt x="58" y="92"/>
                      <a:pt x="62" y="88"/>
                    </a:cubicBezTo>
                    <a:cubicBezTo>
                      <a:pt x="74" y="52"/>
                      <a:pt x="74" y="27"/>
                      <a:pt x="74" y="2"/>
                    </a:cubicBezTo>
                    <a:cubicBezTo>
                      <a:pt x="73" y="1"/>
                      <a:pt x="71" y="1"/>
                      <a:pt x="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50"/>
              <p:cNvSpPr/>
              <p:nvPr/>
            </p:nvSpPr>
            <p:spPr>
              <a:xfrm>
                <a:off x="4292825" y="4784450"/>
                <a:ext cx="15100" cy="12025"/>
              </a:xfrm>
              <a:custGeom>
                <a:rect b="b" l="l" r="r" t="t"/>
                <a:pathLst>
                  <a:path extrusionOk="0" h="481" w="604">
                    <a:moveTo>
                      <a:pt x="435" y="1"/>
                    </a:moveTo>
                    <a:cubicBezTo>
                      <a:pt x="406" y="1"/>
                      <a:pt x="375" y="21"/>
                      <a:pt x="358" y="48"/>
                    </a:cubicBezTo>
                    <a:cubicBezTo>
                      <a:pt x="323" y="71"/>
                      <a:pt x="279" y="135"/>
                      <a:pt x="262" y="135"/>
                    </a:cubicBezTo>
                    <a:cubicBezTo>
                      <a:pt x="261" y="135"/>
                      <a:pt x="260" y="135"/>
                      <a:pt x="259" y="134"/>
                    </a:cubicBezTo>
                    <a:cubicBezTo>
                      <a:pt x="238" y="123"/>
                      <a:pt x="235" y="95"/>
                      <a:pt x="227" y="95"/>
                    </a:cubicBezTo>
                    <a:cubicBezTo>
                      <a:pt x="225" y="95"/>
                      <a:pt x="224" y="95"/>
                      <a:pt x="222" y="97"/>
                    </a:cubicBezTo>
                    <a:cubicBezTo>
                      <a:pt x="197" y="109"/>
                      <a:pt x="123" y="257"/>
                      <a:pt x="87" y="257"/>
                    </a:cubicBezTo>
                    <a:cubicBezTo>
                      <a:pt x="50" y="257"/>
                      <a:pt x="0" y="257"/>
                      <a:pt x="37" y="282"/>
                    </a:cubicBezTo>
                    <a:cubicBezTo>
                      <a:pt x="74" y="294"/>
                      <a:pt x="87" y="380"/>
                      <a:pt x="111" y="405"/>
                    </a:cubicBezTo>
                    <a:cubicBezTo>
                      <a:pt x="122" y="438"/>
                      <a:pt x="143" y="481"/>
                      <a:pt x="165" y="481"/>
                    </a:cubicBezTo>
                    <a:cubicBezTo>
                      <a:pt x="167" y="481"/>
                      <a:pt x="170" y="480"/>
                      <a:pt x="173" y="479"/>
                    </a:cubicBezTo>
                    <a:cubicBezTo>
                      <a:pt x="185" y="454"/>
                      <a:pt x="247" y="319"/>
                      <a:pt x="296" y="294"/>
                    </a:cubicBezTo>
                    <a:cubicBezTo>
                      <a:pt x="322" y="284"/>
                      <a:pt x="350" y="280"/>
                      <a:pt x="375" y="280"/>
                    </a:cubicBezTo>
                    <a:cubicBezTo>
                      <a:pt x="409" y="280"/>
                      <a:pt x="437" y="287"/>
                      <a:pt x="444" y="294"/>
                    </a:cubicBezTo>
                    <a:cubicBezTo>
                      <a:pt x="444" y="298"/>
                      <a:pt x="449" y="299"/>
                      <a:pt x="457" y="299"/>
                    </a:cubicBezTo>
                    <a:cubicBezTo>
                      <a:pt x="476" y="299"/>
                      <a:pt x="509" y="291"/>
                      <a:pt x="518" y="282"/>
                    </a:cubicBezTo>
                    <a:cubicBezTo>
                      <a:pt x="530" y="257"/>
                      <a:pt x="579" y="196"/>
                      <a:pt x="592" y="171"/>
                    </a:cubicBezTo>
                    <a:cubicBezTo>
                      <a:pt x="604" y="146"/>
                      <a:pt x="567" y="72"/>
                      <a:pt x="542" y="60"/>
                    </a:cubicBezTo>
                    <a:cubicBezTo>
                      <a:pt x="518" y="48"/>
                      <a:pt x="493" y="35"/>
                      <a:pt x="468" y="11"/>
                    </a:cubicBezTo>
                    <a:cubicBezTo>
                      <a:pt x="458" y="4"/>
                      <a:pt x="447" y="1"/>
                      <a:pt x="4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50"/>
              <p:cNvSpPr/>
              <p:nvPr/>
            </p:nvSpPr>
            <p:spPr>
              <a:xfrm>
                <a:off x="4277425" y="4788400"/>
                <a:ext cx="13575" cy="22150"/>
              </a:xfrm>
              <a:custGeom>
                <a:rect b="b" l="l" r="r" t="t"/>
                <a:pathLst>
                  <a:path extrusionOk="0" h="886" w="543">
                    <a:moveTo>
                      <a:pt x="284" y="1"/>
                    </a:moveTo>
                    <a:cubicBezTo>
                      <a:pt x="247" y="13"/>
                      <a:pt x="210" y="38"/>
                      <a:pt x="197" y="62"/>
                    </a:cubicBezTo>
                    <a:cubicBezTo>
                      <a:pt x="173" y="87"/>
                      <a:pt x="99" y="112"/>
                      <a:pt x="86" y="124"/>
                    </a:cubicBezTo>
                    <a:cubicBezTo>
                      <a:pt x="86" y="136"/>
                      <a:pt x="74" y="149"/>
                      <a:pt x="62" y="161"/>
                    </a:cubicBezTo>
                    <a:cubicBezTo>
                      <a:pt x="49" y="161"/>
                      <a:pt x="0" y="198"/>
                      <a:pt x="13" y="222"/>
                    </a:cubicBezTo>
                    <a:cubicBezTo>
                      <a:pt x="25" y="235"/>
                      <a:pt x="25" y="235"/>
                      <a:pt x="37" y="284"/>
                    </a:cubicBezTo>
                    <a:cubicBezTo>
                      <a:pt x="37" y="326"/>
                      <a:pt x="28" y="376"/>
                      <a:pt x="33" y="376"/>
                    </a:cubicBezTo>
                    <a:cubicBezTo>
                      <a:pt x="34" y="376"/>
                      <a:pt x="35" y="374"/>
                      <a:pt x="37" y="370"/>
                    </a:cubicBezTo>
                    <a:cubicBezTo>
                      <a:pt x="57" y="350"/>
                      <a:pt x="69" y="314"/>
                      <a:pt x="79" y="314"/>
                    </a:cubicBezTo>
                    <a:cubicBezTo>
                      <a:pt x="82" y="314"/>
                      <a:pt x="84" y="316"/>
                      <a:pt x="86" y="321"/>
                    </a:cubicBezTo>
                    <a:cubicBezTo>
                      <a:pt x="95" y="330"/>
                      <a:pt x="109" y="344"/>
                      <a:pt x="117" y="344"/>
                    </a:cubicBezTo>
                    <a:cubicBezTo>
                      <a:pt x="121" y="344"/>
                      <a:pt x="123" y="341"/>
                      <a:pt x="123" y="333"/>
                    </a:cubicBezTo>
                    <a:cubicBezTo>
                      <a:pt x="136" y="309"/>
                      <a:pt x="111" y="259"/>
                      <a:pt x="123" y="247"/>
                    </a:cubicBezTo>
                    <a:cubicBezTo>
                      <a:pt x="130" y="245"/>
                      <a:pt x="136" y="244"/>
                      <a:pt x="143" y="244"/>
                    </a:cubicBezTo>
                    <a:cubicBezTo>
                      <a:pt x="172" y="244"/>
                      <a:pt x="197" y="266"/>
                      <a:pt x="197" y="296"/>
                    </a:cubicBezTo>
                    <a:cubicBezTo>
                      <a:pt x="197" y="346"/>
                      <a:pt x="222" y="370"/>
                      <a:pt x="197" y="407"/>
                    </a:cubicBezTo>
                    <a:cubicBezTo>
                      <a:pt x="185" y="469"/>
                      <a:pt x="160" y="531"/>
                      <a:pt x="136" y="580"/>
                    </a:cubicBezTo>
                    <a:cubicBezTo>
                      <a:pt x="123" y="617"/>
                      <a:pt x="173" y="617"/>
                      <a:pt x="173" y="666"/>
                    </a:cubicBezTo>
                    <a:cubicBezTo>
                      <a:pt x="173" y="703"/>
                      <a:pt x="136" y="814"/>
                      <a:pt x="160" y="814"/>
                    </a:cubicBezTo>
                    <a:cubicBezTo>
                      <a:pt x="185" y="814"/>
                      <a:pt x="197" y="814"/>
                      <a:pt x="210" y="777"/>
                    </a:cubicBezTo>
                    <a:cubicBezTo>
                      <a:pt x="210" y="740"/>
                      <a:pt x="234" y="666"/>
                      <a:pt x="247" y="666"/>
                    </a:cubicBezTo>
                    <a:cubicBezTo>
                      <a:pt x="259" y="666"/>
                      <a:pt x="259" y="691"/>
                      <a:pt x="247" y="703"/>
                    </a:cubicBezTo>
                    <a:cubicBezTo>
                      <a:pt x="234" y="728"/>
                      <a:pt x="234" y="703"/>
                      <a:pt x="247" y="752"/>
                    </a:cubicBezTo>
                    <a:cubicBezTo>
                      <a:pt x="259" y="789"/>
                      <a:pt x="271" y="826"/>
                      <a:pt x="271" y="863"/>
                    </a:cubicBezTo>
                    <a:cubicBezTo>
                      <a:pt x="271" y="879"/>
                      <a:pt x="278" y="886"/>
                      <a:pt x="285" y="886"/>
                    </a:cubicBezTo>
                    <a:cubicBezTo>
                      <a:pt x="296" y="886"/>
                      <a:pt x="308" y="872"/>
                      <a:pt x="308" y="851"/>
                    </a:cubicBezTo>
                    <a:cubicBezTo>
                      <a:pt x="321" y="814"/>
                      <a:pt x="333" y="765"/>
                      <a:pt x="358" y="752"/>
                    </a:cubicBezTo>
                    <a:cubicBezTo>
                      <a:pt x="394" y="715"/>
                      <a:pt x="431" y="654"/>
                      <a:pt x="444" y="604"/>
                    </a:cubicBezTo>
                    <a:cubicBezTo>
                      <a:pt x="468" y="518"/>
                      <a:pt x="493" y="432"/>
                      <a:pt x="530" y="358"/>
                    </a:cubicBezTo>
                    <a:cubicBezTo>
                      <a:pt x="542" y="296"/>
                      <a:pt x="530" y="222"/>
                      <a:pt x="493" y="173"/>
                    </a:cubicBezTo>
                    <a:cubicBezTo>
                      <a:pt x="468" y="161"/>
                      <a:pt x="493" y="136"/>
                      <a:pt x="468" y="99"/>
                    </a:cubicBezTo>
                    <a:cubicBezTo>
                      <a:pt x="462" y="87"/>
                      <a:pt x="444" y="87"/>
                      <a:pt x="424" y="87"/>
                    </a:cubicBezTo>
                    <a:cubicBezTo>
                      <a:pt x="404" y="87"/>
                      <a:pt x="382" y="87"/>
                      <a:pt x="370" y="75"/>
                    </a:cubicBezTo>
                    <a:cubicBezTo>
                      <a:pt x="358" y="50"/>
                      <a:pt x="345" y="25"/>
                      <a:pt x="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50"/>
              <p:cNvSpPr/>
              <p:nvPr/>
            </p:nvSpPr>
            <p:spPr>
              <a:xfrm>
                <a:off x="4265425" y="4842925"/>
                <a:ext cx="4325" cy="4175"/>
              </a:xfrm>
              <a:custGeom>
                <a:rect b="b" l="l" r="r" t="t"/>
                <a:pathLst>
                  <a:path extrusionOk="0" h="167" w="173">
                    <a:moveTo>
                      <a:pt x="172" y="1"/>
                    </a:moveTo>
                    <a:cubicBezTo>
                      <a:pt x="111" y="1"/>
                      <a:pt x="86" y="1"/>
                      <a:pt x="61" y="25"/>
                    </a:cubicBezTo>
                    <a:cubicBezTo>
                      <a:pt x="50" y="47"/>
                      <a:pt x="0" y="167"/>
                      <a:pt x="7" y="167"/>
                    </a:cubicBezTo>
                    <a:cubicBezTo>
                      <a:pt x="8" y="167"/>
                      <a:pt x="9" y="165"/>
                      <a:pt x="12" y="161"/>
                    </a:cubicBezTo>
                    <a:cubicBezTo>
                      <a:pt x="49" y="124"/>
                      <a:pt x="86" y="111"/>
                      <a:pt x="111" y="75"/>
                    </a:cubicBezTo>
                    <a:cubicBezTo>
                      <a:pt x="135" y="50"/>
                      <a:pt x="172" y="1"/>
                      <a:pt x="1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50"/>
              <p:cNvSpPr/>
              <p:nvPr/>
            </p:nvSpPr>
            <p:spPr>
              <a:xfrm>
                <a:off x="4275250" y="4830000"/>
                <a:ext cx="2500" cy="1375"/>
              </a:xfrm>
              <a:custGeom>
                <a:rect b="b" l="l" r="r" t="t"/>
                <a:pathLst>
                  <a:path extrusionOk="0" h="55" w="100">
                    <a:moveTo>
                      <a:pt x="100" y="0"/>
                    </a:moveTo>
                    <a:cubicBezTo>
                      <a:pt x="75" y="0"/>
                      <a:pt x="1" y="37"/>
                      <a:pt x="13" y="49"/>
                    </a:cubicBezTo>
                    <a:cubicBezTo>
                      <a:pt x="13" y="53"/>
                      <a:pt x="15" y="54"/>
                      <a:pt x="18" y="54"/>
                    </a:cubicBezTo>
                    <a:cubicBezTo>
                      <a:pt x="36" y="54"/>
                      <a:pt x="100" y="0"/>
                      <a:pt x="1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50"/>
              <p:cNvSpPr/>
              <p:nvPr/>
            </p:nvSpPr>
            <p:spPr>
              <a:xfrm>
                <a:off x="4243525" y="4858950"/>
                <a:ext cx="2200" cy="1875"/>
              </a:xfrm>
              <a:custGeom>
                <a:rect b="b" l="l" r="r" t="t"/>
                <a:pathLst>
                  <a:path extrusionOk="0" h="75" w="88">
                    <a:moveTo>
                      <a:pt x="62" y="0"/>
                    </a:moveTo>
                    <a:cubicBezTo>
                      <a:pt x="25" y="0"/>
                      <a:pt x="1" y="74"/>
                      <a:pt x="38" y="74"/>
                    </a:cubicBezTo>
                    <a:cubicBezTo>
                      <a:pt x="75" y="74"/>
                      <a:pt x="87" y="0"/>
                      <a:pt x="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50"/>
              <p:cNvSpPr/>
              <p:nvPr/>
            </p:nvSpPr>
            <p:spPr>
              <a:xfrm>
                <a:off x="4219200" y="4854550"/>
                <a:ext cx="11425" cy="23025"/>
              </a:xfrm>
              <a:custGeom>
                <a:rect b="b" l="l" r="r" t="t"/>
                <a:pathLst>
                  <a:path extrusionOk="0" h="921" w="457">
                    <a:moveTo>
                      <a:pt x="391" y="0"/>
                    </a:moveTo>
                    <a:cubicBezTo>
                      <a:pt x="335" y="0"/>
                      <a:pt x="230" y="97"/>
                      <a:pt x="185" y="164"/>
                    </a:cubicBezTo>
                    <a:cubicBezTo>
                      <a:pt x="136" y="250"/>
                      <a:pt x="0" y="509"/>
                      <a:pt x="50" y="644"/>
                    </a:cubicBezTo>
                    <a:cubicBezTo>
                      <a:pt x="94" y="767"/>
                      <a:pt x="180" y="921"/>
                      <a:pt x="195" y="921"/>
                    </a:cubicBezTo>
                    <a:cubicBezTo>
                      <a:pt x="197" y="921"/>
                      <a:pt x="198" y="919"/>
                      <a:pt x="198" y="916"/>
                    </a:cubicBezTo>
                    <a:cubicBezTo>
                      <a:pt x="210" y="891"/>
                      <a:pt x="321" y="608"/>
                      <a:pt x="358" y="546"/>
                    </a:cubicBezTo>
                    <a:cubicBezTo>
                      <a:pt x="382" y="472"/>
                      <a:pt x="419" y="275"/>
                      <a:pt x="432" y="226"/>
                    </a:cubicBezTo>
                    <a:cubicBezTo>
                      <a:pt x="456" y="176"/>
                      <a:pt x="456" y="28"/>
                      <a:pt x="407" y="4"/>
                    </a:cubicBezTo>
                    <a:cubicBezTo>
                      <a:pt x="402" y="1"/>
                      <a:pt x="397"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50"/>
              <p:cNvSpPr/>
              <p:nvPr/>
            </p:nvSpPr>
            <p:spPr>
              <a:xfrm>
                <a:off x="4151425" y="4892200"/>
                <a:ext cx="15750" cy="12950"/>
              </a:xfrm>
              <a:custGeom>
                <a:rect b="b" l="l" r="r" t="t"/>
                <a:pathLst>
                  <a:path extrusionOk="0" h="518" w="630">
                    <a:moveTo>
                      <a:pt x="359" y="1"/>
                    </a:moveTo>
                    <a:cubicBezTo>
                      <a:pt x="316" y="1"/>
                      <a:pt x="272" y="13"/>
                      <a:pt x="235" y="50"/>
                    </a:cubicBezTo>
                    <a:cubicBezTo>
                      <a:pt x="124" y="149"/>
                      <a:pt x="1" y="247"/>
                      <a:pt x="13" y="334"/>
                    </a:cubicBezTo>
                    <a:cubicBezTo>
                      <a:pt x="34" y="417"/>
                      <a:pt x="98" y="517"/>
                      <a:pt x="207" y="517"/>
                    </a:cubicBezTo>
                    <a:cubicBezTo>
                      <a:pt x="227" y="517"/>
                      <a:pt x="249" y="514"/>
                      <a:pt x="272" y="506"/>
                    </a:cubicBezTo>
                    <a:cubicBezTo>
                      <a:pt x="407" y="445"/>
                      <a:pt x="444" y="395"/>
                      <a:pt x="481" y="297"/>
                    </a:cubicBezTo>
                    <a:cubicBezTo>
                      <a:pt x="506" y="198"/>
                      <a:pt x="629" y="50"/>
                      <a:pt x="568" y="50"/>
                    </a:cubicBezTo>
                    <a:cubicBezTo>
                      <a:pt x="535" y="50"/>
                      <a:pt x="447" y="1"/>
                      <a:pt x="3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50"/>
              <p:cNvSpPr/>
              <p:nvPr/>
            </p:nvSpPr>
            <p:spPr>
              <a:xfrm>
                <a:off x="4218575" y="4903425"/>
                <a:ext cx="21600" cy="37650"/>
              </a:xfrm>
              <a:custGeom>
                <a:rect b="b" l="l" r="r" t="t"/>
                <a:pathLst>
                  <a:path extrusionOk="0" h="1506" w="864">
                    <a:moveTo>
                      <a:pt x="318" y="0"/>
                    </a:moveTo>
                    <a:cubicBezTo>
                      <a:pt x="255" y="0"/>
                      <a:pt x="203" y="36"/>
                      <a:pt x="173" y="94"/>
                    </a:cubicBezTo>
                    <a:cubicBezTo>
                      <a:pt x="149" y="156"/>
                      <a:pt x="173" y="341"/>
                      <a:pt x="149" y="439"/>
                    </a:cubicBezTo>
                    <a:cubicBezTo>
                      <a:pt x="136" y="501"/>
                      <a:pt x="124" y="575"/>
                      <a:pt x="124" y="636"/>
                    </a:cubicBezTo>
                    <a:cubicBezTo>
                      <a:pt x="136" y="686"/>
                      <a:pt x="124" y="698"/>
                      <a:pt x="75" y="698"/>
                    </a:cubicBezTo>
                    <a:cubicBezTo>
                      <a:pt x="34" y="698"/>
                      <a:pt x="14" y="660"/>
                      <a:pt x="6" y="660"/>
                    </a:cubicBezTo>
                    <a:cubicBezTo>
                      <a:pt x="2" y="660"/>
                      <a:pt x="1" y="669"/>
                      <a:pt x="1" y="698"/>
                    </a:cubicBezTo>
                    <a:cubicBezTo>
                      <a:pt x="13" y="821"/>
                      <a:pt x="50" y="932"/>
                      <a:pt x="87" y="1043"/>
                    </a:cubicBezTo>
                    <a:cubicBezTo>
                      <a:pt x="97" y="1102"/>
                      <a:pt x="91" y="1168"/>
                      <a:pt x="107" y="1168"/>
                    </a:cubicBezTo>
                    <a:cubicBezTo>
                      <a:pt x="111" y="1168"/>
                      <a:pt x="116" y="1164"/>
                      <a:pt x="124" y="1154"/>
                    </a:cubicBezTo>
                    <a:cubicBezTo>
                      <a:pt x="156" y="1122"/>
                      <a:pt x="179" y="1063"/>
                      <a:pt x="208" y="1063"/>
                    </a:cubicBezTo>
                    <a:cubicBezTo>
                      <a:pt x="213" y="1063"/>
                      <a:pt x="217" y="1064"/>
                      <a:pt x="223" y="1068"/>
                    </a:cubicBezTo>
                    <a:cubicBezTo>
                      <a:pt x="257" y="1091"/>
                      <a:pt x="347" y="1179"/>
                      <a:pt x="306" y="1179"/>
                    </a:cubicBezTo>
                    <a:cubicBezTo>
                      <a:pt x="303" y="1179"/>
                      <a:pt x="300" y="1179"/>
                      <a:pt x="297" y="1178"/>
                    </a:cubicBezTo>
                    <a:cubicBezTo>
                      <a:pt x="223" y="1178"/>
                      <a:pt x="186" y="1191"/>
                      <a:pt x="186" y="1240"/>
                    </a:cubicBezTo>
                    <a:cubicBezTo>
                      <a:pt x="186" y="1302"/>
                      <a:pt x="260" y="1413"/>
                      <a:pt x="321" y="1413"/>
                    </a:cubicBezTo>
                    <a:cubicBezTo>
                      <a:pt x="395" y="1413"/>
                      <a:pt x="432" y="1314"/>
                      <a:pt x="457" y="1314"/>
                    </a:cubicBezTo>
                    <a:cubicBezTo>
                      <a:pt x="494" y="1314"/>
                      <a:pt x="543" y="1363"/>
                      <a:pt x="617" y="1425"/>
                    </a:cubicBezTo>
                    <a:cubicBezTo>
                      <a:pt x="660" y="1459"/>
                      <a:pt x="703" y="1505"/>
                      <a:pt x="712" y="1505"/>
                    </a:cubicBezTo>
                    <a:cubicBezTo>
                      <a:pt x="716" y="1505"/>
                      <a:pt x="714" y="1497"/>
                      <a:pt x="703" y="1474"/>
                    </a:cubicBezTo>
                    <a:cubicBezTo>
                      <a:pt x="662" y="1412"/>
                      <a:pt x="612" y="1342"/>
                      <a:pt x="626" y="1342"/>
                    </a:cubicBezTo>
                    <a:cubicBezTo>
                      <a:pt x="628" y="1342"/>
                      <a:pt x="633" y="1345"/>
                      <a:pt x="642" y="1351"/>
                    </a:cubicBezTo>
                    <a:cubicBezTo>
                      <a:pt x="693" y="1382"/>
                      <a:pt x="710" y="1446"/>
                      <a:pt x="735" y="1446"/>
                    </a:cubicBezTo>
                    <a:cubicBezTo>
                      <a:pt x="741" y="1446"/>
                      <a:pt x="746" y="1443"/>
                      <a:pt x="752" y="1437"/>
                    </a:cubicBezTo>
                    <a:cubicBezTo>
                      <a:pt x="777" y="1413"/>
                      <a:pt x="863" y="1425"/>
                      <a:pt x="789" y="1314"/>
                    </a:cubicBezTo>
                    <a:cubicBezTo>
                      <a:pt x="748" y="1246"/>
                      <a:pt x="715" y="1230"/>
                      <a:pt x="685" y="1230"/>
                    </a:cubicBezTo>
                    <a:cubicBezTo>
                      <a:pt x="661" y="1230"/>
                      <a:pt x="639" y="1240"/>
                      <a:pt x="617" y="1240"/>
                    </a:cubicBezTo>
                    <a:cubicBezTo>
                      <a:pt x="591" y="1240"/>
                      <a:pt x="555" y="1257"/>
                      <a:pt x="521" y="1257"/>
                    </a:cubicBezTo>
                    <a:cubicBezTo>
                      <a:pt x="490" y="1257"/>
                      <a:pt x="462" y="1243"/>
                      <a:pt x="444" y="1191"/>
                    </a:cubicBezTo>
                    <a:cubicBezTo>
                      <a:pt x="407" y="1104"/>
                      <a:pt x="395" y="1018"/>
                      <a:pt x="407" y="932"/>
                    </a:cubicBezTo>
                    <a:cubicBezTo>
                      <a:pt x="407" y="846"/>
                      <a:pt x="395" y="833"/>
                      <a:pt x="432" y="772"/>
                    </a:cubicBezTo>
                    <a:cubicBezTo>
                      <a:pt x="469" y="710"/>
                      <a:pt x="518" y="735"/>
                      <a:pt x="555" y="673"/>
                    </a:cubicBezTo>
                    <a:cubicBezTo>
                      <a:pt x="580" y="599"/>
                      <a:pt x="666" y="476"/>
                      <a:pt x="629" y="414"/>
                    </a:cubicBezTo>
                    <a:cubicBezTo>
                      <a:pt x="592" y="353"/>
                      <a:pt x="568" y="279"/>
                      <a:pt x="568" y="217"/>
                    </a:cubicBezTo>
                    <a:cubicBezTo>
                      <a:pt x="568" y="156"/>
                      <a:pt x="605" y="69"/>
                      <a:pt x="568" y="57"/>
                    </a:cubicBezTo>
                    <a:cubicBezTo>
                      <a:pt x="563" y="55"/>
                      <a:pt x="559" y="54"/>
                      <a:pt x="555" y="54"/>
                    </a:cubicBezTo>
                    <a:cubicBezTo>
                      <a:pt x="520" y="54"/>
                      <a:pt x="491" y="130"/>
                      <a:pt x="469" y="130"/>
                    </a:cubicBezTo>
                    <a:cubicBezTo>
                      <a:pt x="465" y="130"/>
                      <a:pt x="461" y="126"/>
                      <a:pt x="457" y="119"/>
                    </a:cubicBezTo>
                    <a:cubicBezTo>
                      <a:pt x="432" y="69"/>
                      <a:pt x="432" y="20"/>
                      <a:pt x="370" y="8"/>
                    </a:cubicBezTo>
                    <a:cubicBezTo>
                      <a:pt x="352" y="3"/>
                      <a:pt x="335" y="0"/>
                      <a:pt x="3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50"/>
              <p:cNvSpPr/>
              <p:nvPr/>
            </p:nvSpPr>
            <p:spPr>
              <a:xfrm>
                <a:off x="4237675" y="4936625"/>
                <a:ext cx="7125" cy="9350"/>
              </a:xfrm>
              <a:custGeom>
                <a:rect b="b" l="l" r="r" t="t"/>
                <a:pathLst>
                  <a:path extrusionOk="0" h="374" w="285">
                    <a:moveTo>
                      <a:pt x="108" y="1"/>
                    </a:moveTo>
                    <a:cubicBezTo>
                      <a:pt x="99" y="1"/>
                      <a:pt x="91" y="6"/>
                      <a:pt x="87" y="23"/>
                    </a:cubicBezTo>
                    <a:cubicBezTo>
                      <a:pt x="62" y="60"/>
                      <a:pt x="38" y="97"/>
                      <a:pt x="1" y="121"/>
                    </a:cubicBezTo>
                    <a:cubicBezTo>
                      <a:pt x="1" y="121"/>
                      <a:pt x="50" y="134"/>
                      <a:pt x="50" y="171"/>
                    </a:cubicBezTo>
                    <a:cubicBezTo>
                      <a:pt x="50" y="195"/>
                      <a:pt x="75" y="232"/>
                      <a:pt x="75" y="257"/>
                    </a:cubicBezTo>
                    <a:cubicBezTo>
                      <a:pt x="75" y="282"/>
                      <a:pt x="124" y="269"/>
                      <a:pt x="149" y="282"/>
                    </a:cubicBezTo>
                    <a:cubicBezTo>
                      <a:pt x="161" y="282"/>
                      <a:pt x="198" y="343"/>
                      <a:pt x="235" y="368"/>
                    </a:cubicBezTo>
                    <a:cubicBezTo>
                      <a:pt x="243" y="372"/>
                      <a:pt x="251" y="373"/>
                      <a:pt x="259" y="373"/>
                    </a:cubicBezTo>
                    <a:cubicBezTo>
                      <a:pt x="273" y="373"/>
                      <a:pt x="284" y="368"/>
                      <a:pt x="284" y="368"/>
                    </a:cubicBezTo>
                    <a:cubicBezTo>
                      <a:pt x="272" y="319"/>
                      <a:pt x="259" y="269"/>
                      <a:pt x="247" y="220"/>
                    </a:cubicBezTo>
                    <a:cubicBezTo>
                      <a:pt x="223" y="195"/>
                      <a:pt x="210" y="220"/>
                      <a:pt x="173" y="183"/>
                    </a:cubicBezTo>
                    <a:cubicBezTo>
                      <a:pt x="136" y="134"/>
                      <a:pt x="149" y="121"/>
                      <a:pt x="161" y="72"/>
                    </a:cubicBezTo>
                    <a:cubicBezTo>
                      <a:pt x="173" y="23"/>
                      <a:pt x="198" y="11"/>
                      <a:pt x="173" y="11"/>
                    </a:cubicBezTo>
                    <a:cubicBezTo>
                      <a:pt x="169" y="12"/>
                      <a:pt x="164" y="13"/>
                      <a:pt x="160" y="13"/>
                    </a:cubicBezTo>
                    <a:cubicBezTo>
                      <a:pt x="141" y="13"/>
                      <a:pt x="122" y="1"/>
                      <a:pt x="1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50"/>
              <p:cNvSpPr/>
              <p:nvPr/>
            </p:nvSpPr>
            <p:spPr>
              <a:xfrm>
                <a:off x="4245075" y="4945400"/>
                <a:ext cx="10200" cy="17675"/>
              </a:xfrm>
              <a:custGeom>
                <a:rect b="b" l="l" r="r" t="t"/>
                <a:pathLst>
                  <a:path extrusionOk="0" h="707" w="408">
                    <a:moveTo>
                      <a:pt x="70" y="0"/>
                    </a:moveTo>
                    <a:cubicBezTo>
                      <a:pt x="65" y="0"/>
                      <a:pt x="62" y="5"/>
                      <a:pt x="62" y="17"/>
                    </a:cubicBezTo>
                    <a:cubicBezTo>
                      <a:pt x="50" y="66"/>
                      <a:pt x="13" y="54"/>
                      <a:pt x="13" y="91"/>
                    </a:cubicBezTo>
                    <a:cubicBezTo>
                      <a:pt x="0" y="128"/>
                      <a:pt x="62" y="165"/>
                      <a:pt x="74" y="177"/>
                    </a:cubicBezTo>
                    <a:cubicBezTo>
                      <a:pt x="99" y="177"/>
                      <a:pt x="148" y="276"/>
                      <a:pt x="111" y="276"/>
                    </a:cubicBezTo>
                    <a:cubicBezTo>
                      <a:pt x="87" y="276"/>
                      <a:pt x="62" y="300"/>
                      <a:pt x="37" y="325"/>
                    </a:cubicBezTo>
                    <a:cubicBezTo>
                      <a:pt x="37" y="350"/>
                      <a:pt x="13" y="424"/>
                      <a:pt x="37" y="473"/>
                    </a:cubicBezTo>
                    <a:cubicBezTo>
                      <a:pt x="52" y="493"/>
                      <a:pt x="65" y="494"/>
                      <a:pt x="76" y="494"/>
                    </a:cubicBezTo>
                    <a:cubicBezTo>
                      <a:pt x="79" y="494"/>
                      <a:pt x="81" y="494"/>
                      <a:pt x="84" y="494"/>
                    </a:cubicBezTo>
                    <a:cubicBezTo>
                      <a:pt x="96" y="494"/>
                      <a:pt x="105" y="497"/>
                      <a:pt x="111" y="534"/>
                    </a:cubicBezTo>
                    <a:cubicBezTo>
                      <a:pt x="111" y="608"/>
                      <a:pt x="111" y="670"/>
                      <a:pt x="124" y="695"/>
                    </a:cubicBezTo>
                    <a:cubicBezTo>
                      <a:pt x="124" y="701"/>
                      <a:pt x="142" y="707"/>
                      <a:pt x="161" y="707"/>
                    </a:cubicBezTo>
                    <a:cubicBezTo>
                      <a:pt x="179" y="707"/>
                      <a:pt x="198" y="701"/>
                      <a:pt x="198" y="682"/>
                    </a:cubicBezTo>
                    <a:cubicBezTo>
                      <a:pt x="198" y="633"/>
                      <a:pt x="185" y="584"/>
                      <a:pt x="161" y="547"/>
                    </a:cubicBezTo>
                    <a:cubicBezTo>
                      <a:pt x="161" y="500"/>
                      <a:pt x="150" y="410"/>
                      <a:pt x="169" y="410"/>
                    </a:cubicBezTo>
                    <a:cubicBezTo>
                      <a:pt x="170" y="410"/>
                      <a:pt x="172" y="410"/>
                      <a:pt x="173" y="411"/>
                    </a:cubicBezTo>
                    <a:cubicBezTo>
                      <a:pt x="198" y="424"/>
                      <a:pt x="247" y="460"/>
                      <a:pt x="284" y="460"/>
                    </a:cubicBezTo>
                    <a:cubicBezTo>
                      <a:pt x="333" y="460"/>
                      <a:pt x="358" y="448"/>
                      <a:pt x="321" y="399"/>
                    </a:cubicBezTo>
                    <a:cubicBezTo>
                      <a:pt x="284" y="362"/>
                      <a:pt x="247" y="337"/>
                      <a:pt x="284" y="313"/>
                    </a:cubicBezTo>
                    <a:cubicBezTo>
                      <a:pt x="308" y="288"/>
                      <a:pt x="407" y="325"/>
                      <a:pt x="345" y="263"/>
                    </a:cubicBezTo>
                    <a:cubicBezTo>
                      <a:pt x="272" y="189"/>
                      <a:pt x="235" y="140"/>
                      <a:pt x="235" y="103"/>
                    </a:cubicBezTo>
                    <a:cubicBezTo>
                      <a:pt x="235" y="79"/>
                      <a:pt x="272" y="29"/>
                      <a:pt x="247" y="17"/>
                    </a:cubicBezTo>
                    <a:lnTo>
                      <a:pt x="124" y="17"/>
                    </a:lnTo>
                    <a:cubicBezTo>
                      <a:pt x="99" y="17"/>
                      <a:pt x="80" y="0"/>
                      <a:pt x="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50"/>
              <p:cNvSpPr/>
              <p:nvPr/>
            </p:nvSpPr>
            <p:spPr>
              <a:xfrm>
                <a:off x="4221525" y="4939250"/>
                <a:ext cx="7250" cy="8425"/>
              </a:xfrm>
              <a:custGeom>
                <a:rect b="b" l="l" r="r" t="t"/>
                <a:pathLst>
                  <a:path extrusionOk="0" h="337" w="290">
                    <a:moveTo>
                      <a:pt x="82" y="1"/>
                    </a:moveTo>
                    <a:cubicBezTo>
                      <a:pt x="35" y="1"/>
                      <a:pt x="1" y="19"/>
                      <a:pt x="31" y="29"/>
                    </a:cubicBezTo>
                    <a:cubicBezTo>
                      <a:pt x="80" y="90"/>
                      <a:pt x="117" y="152"/>
                      <a:pt x="142" y="226"/>
                    </a:cubicBezTo>
                    <a:cubicBezTo>
                      <a:pt x="142" y="263"/>
                      <a:pt x="191" y="337"/>
                      <a:pt x="228" y="337"/>
                    </a:cubicBezTo>
                    <a:cubicBezTo>
                      <a:pt x="252" y="337"/>
                      <a:pt x="277" y="251"/>
                      <a:pt x="265" y="214"/>
                    </a:cubicBezTo>
                    <a:cubicBezTo>
                      <a:pt x="265" y="177"/>
                      <a:pt x="289" y="127"/>
                      <a:pt x="240" y="90"/>
                    </a:cubicBezTo>
                    <a:cubicBezTo>
                      <a:pt x="191" y="41"/>
                      <a:pt x="166" y="16"/>
                      <a:pt x="117" y="4"/>
                    </a:cubicBezTo>
                    <a:cubicBezTo>
                      <a:pt x="105" y="2"/>
                      <a:pt x="93" y="1"/>
                      <a:pt x="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50"/>
              <p:cNvSpPr/>
              <p:nvPr/>
            </p:nvSpPr>
            <p:spPr>
              <a:xfrm>
                <a:off x="4229950" y="4949500"/>
                <a:ext cx="8375" cy="11650"/>
              </a:xfrm>
              <a:custGeom>
                <a:rect b="b" l="l" r="r" t="t"/>
                <a:pathLst>
                  <a:path extrusionOk="0" h="466" w="335">
                    <a:moveTo>
                      <a:pt x="62" y="1"/>
                    </a:moveTo>
                    <a:cubicBezTo>
                      <a:pt x="22" y="1"/>
                      <a:pt x="1" y="49"/>
                      <a:pt x="26" y="75"/>
                    </a:cubicBezTo>
                    <a:cubicBezTo>
                      <a:pt x="51" y="124"/>
                      <a:pt x="113" y="124"/>
                      <a:pt x="100" y="186"/>
                    </a:cubicBezTo>
                    <a:cubicBezTo>
                      <a:pt x="76" y="260"/>
                      <a:pt x="39" y="346"/>
                      <a:pt x="39" y="370"/>
                    </a:cubicBezTo>
                    <a:cubicBezTo>
                      <a:pt x="39" y="401"/>
                      <a:pt x="13" y="466"/>
                      <a:pt x="33" y="466"/>
                    </a:cubicBezTo>
                    <a:cubicBezTo>
                      <a:pt x="37" y="466"/>
                      <a:pt x="43" y="463"/>
                      <a:pt x="51" y="457"/>
                    </a:cubicBezTo>
                    <a:cubicBezTo>
                      <a:pt x="100" y="420"/>
                      <a:pt x="162" y="383"/>
                      <a:pt x="199" y="346"/>
                    </a:cubicBezTo>
                    <a:cubicBezTo>
                      <a:pt x="248" y="321"/>
                      <a:pt x="260" y="272"/>
                      <a:pt x="285" y="272"/>
                    </a:cubicBezTo>
                    <a:cubicBezTo>
                      <a:pt x="322" y="260"/>
                      <a:pt x="334" y="210"/>
                      <a:pt x="297" y="186"/>
                    </a:cubicBezTo>
                    <a:cubicBezTo>
                      <a:pt x="236" y="136"/>
                      <a:pt x="187" y="87"/>
                      <a:pt x="125" y="38"/>
                    </a:cubicBezTo>
                    <a:cubicBezTo>
                      <a:pt x="102" y="11"/>
                      <a:pt x="80" y="1"/>
                      <a:pt x="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50"/>
              <p:cNvSpPr/>
              <p:nvPr/>
            </p:nvSpPr>
            <p:spPr>
              <a:xfrm>
                <a:off x="4233050" y="4957200"/>
                <a:ext cx="6800" cy="13300"/>
              </a:xfrm>
              <a:custGeom>
                <a:rect b="b" l="l" r="r" t="t"/>
                <a:pathLst>
                  <a:path extrusionOk="0" h="532" w="272">
                    <a:moveTo>
                      <a:pt x="235" y="1"/>
                    </a:moveTo>
                    <a:cubicBezTo>
                      <a:pt x="186" y="1"/>
                      <a:pt x="186" y="13"/>
                      <a:pt x="173" y="62"/>
                    </a:cubicBezTo>
                    <a:cubicBezTo>
                      <a:pt x="149" y="99"/>
                      <a:pt x="149" y="173"/>
                      <a:pt x="124" y="223"/>
                    </a:cubicBezTo>
                    <a:cubicBezTo>
                      <a:pt x="99" y="284"/>
                      <a:pt x="1" y="284"/>
                      <a:pt x="26" y="346"/>
                    </a:cubicBezTo>
                    <a:cubicBezTo>
                      <a:pt x="50" y="407"/>
                      <a:pt x="161" y="494"/>
                      <a:pt x="173" y="518"/>
                    </a:cubicBezTo>
                    <a:cubicBezTo>
                      <a:pt x="182" y="527"/>
                      <a:pt x="191" y="531"/>
                      <a:pt x="199" y="531"/>
                    </a:cubicBezTo>
                    <a:cubicBezTo>
                      <a:pt x="212" y="531"/>
                      <a:pt x="223" y="518"/>
                      <a:pt x="223" y="494"/>
                    </a:cubicBezTo>
                    <a:cubicBezTo>
                      <a:pt x="223" y="444"/>
                      <a:pt x="186" y="407"/>
                      <a:pt x="198" y="358"/>
                    </a:cubicBezTo>
                    <a:cubicBezTo>
                      <a:pt x="210" y="309"/>
                      <a:pt x="247" y="210"/>
                      <a:pt x="260" y="173"/>
                    </a:cubicBezTo>
                    <a:cubicBezTo>
                      <a:pt x="272" y="136"/>
                      <a:pt x="272" y="1"/>
                      <a:pt x="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50"/>
              <p:cNvSpPr/>
              <p:nvPr/>
            </p:nvSpPr>
            <p:spPr>
              <a:xfrm>
                <a:off x="4238925" y="4956250"/>
                <a:ext cx="4950" cy="10525"/>
              </a:xfrm>
              <a:custGeom>
                <a:rect b="b" l="l" r="r" t="t"/>
                <a:pathLst>
                  <a:path extrusionOk="0" h="421" w="198">
                    <a:moveTo>
                      <a:pt x="162" y="1"/>
                    </a:moveTo>
                    <a:cubicBezTo>
                      <a:pt x="161" y="1"/>
                      <a:pt x="161" y="1"/>
                      <a:pt x="160" y="2"/>
                    </a:cubicBezTo>
                    <a:cubicBezTo>
                      <a:pt x="99" y="137"/>
                      <a:pt x="37" y="273"/>
                      <a:pt x="0" y="421"/>
                    </a:cubicBezTo>
                    <a:cubicBezTo>
                      <a:pt x="25" y="396"/>
                      <a:pt x="197" y="236"/>
                      <a:pt x="185" y="162"/>
                    </a:cubicBezTo>
                    <a:cubicBezTo>
                      <a:pt x="185" y="104"/>
                      <a:pt x="174" y="1"/>
                      <a:pt x="1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50"/>
              <p:cNvSpPr/>
              <p:nvPr/>
            </p:nvSpPr>
            <p:spPr>
              <a:xfrm>
                <a:off x="4242300" y="4963525"/>
                <a:ext cx="4950" cy="3250"/>
              </a:xfrm>
              <a:custGeom>
                <a:rect b="b" l="l" r="r" t="t"/>
                <a:pathLst>
                  <a:path extrusionOk="0" h="130" w="198">
                    <a:moveTo>
                      <a:pt x="70" y="1"/>
                    </a:moveTo>
                    <a:cubicBezTo>
                      <a:pt x="63" y="1"/>
                      <a:pt x="56" y="3"/>
                      <a:pt x="50" y="7"/>
                    </a:cubicBezTo>
                    <a:cubicBezTo>
                      <a:pt x="13" y="44"/>
                      <a:pt x="1" y="130"/>
                      <a:pt x="25" y="130"/>
                    </a:cubicBezTo>
                    <a:cubicBezTo>
                      <a:pt x="74" y="130"/>
                      <a:pt x="198" y="130"/>
                      <a:pt x="185" y="93"/>
                    </a:cubicBezTo>
                    <a:cubicBezTo>
                      <a:pt x="175" y="51"/>
                      <a:pt x="112" y="1"/>
                      <a:pt x="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50"/>
              <p:cNvSpPr/>
              <p:nvPr/>
            </p:nvSpPr>
            <p:spPr>
              <a:xfrm>
                <a:off x="4242600" y="4966750"/>
                <a:ext cx="16350" cy="27400"/>
              </a:xfrm>
              <a:custGeom>
                <a:rect b="b" l="l" r="r" t="t"/>
                <a:pathLst>
                  <a:path extrusionOk="0" h="1096" w="654">
                    <a:moveTo>
                      <a:pt x="420" y="1"/>
                    </a:moveTo>
                    <a:cubicBezTo>
                      <a:pt x="395" y="1"/>
                      <a:pt x="383" y="38"/>
                      <a:pt x="383" y="75"/>
                    </a:cubicBezTo>
                    <a:cubicBezTo>
                      <a:pt x="395" y="112"/>
                      <a:pt x="420" y="161"/>
                      <a:pt x="371" y="173"/>
                    </a:cubicBezTo>
                    <a:cubicBezTo>
                      <a:pt x="309" y="186"/>
                      <a:pt x="247" y="198"/>
                      <a:pt x="223" y="260"/>
                    </a:cubicBezTo>
                    <a:cubicBezTo>
                      <a:pt x="198" y="309"/>
                      <a:pt x="136" y="309"/>
                      <a:pt x="112" y="333"/>
                    </a:cubicBezTo>
                    <a:cubicBezTo>
                      <a:pt x="75" y="370"/>
                      <a:pt x="75" y="420"/>
                      <a:pt x="38" y="432"/>
                    </a:cubicBezTo>
                    <a:cubicBezTo>
                      <a:pt x="1" y="444"/>
                      <a:pt x="1" y="469"/>
                      <a:pt x="13" y="506"/>
                    </a:cubicBezTo>
                    <a:cubicBezTo>
                      <a:pt x="13" y="555"/>
                      <a:pt x="112" y="629"/>
                      <a:pt x="87" y="678"/>
                    </a:cubicBezTo>
                    <a:cubicBezTo>
                      <a:pt x="38" y="728"/>
                      <a:pt x="26" y="814"/>
                      <a:pt x="50" y="888"/>
                    </a:cubicBezTo>
                    <a:cubicBezTo>
                      <a:pt x="75" y="962"/>
                      <a:pt x="149" y="1023"/>
                      <a:pt x="235" y="1036"/>
                    </a:cubicBezTo>
                    <a:cubicBezTo>
                      <a:pt x="297" y="1036"/>
                      <a:pt x="309" y="1060"/>
                      <a:pt x="346" y="1060"/>
                    </a:cubicBezTo>
                    <a:cubicBezTo>
                      <a:pt x="369" y="1060"/>
                      <a:pt x="413" y="1095"/>
                      <a:pt x="435" y="1095"/>
                    </a:cubicBezTo>
                    <a:cubicBezTo>
                      <a:pt x="448" y="1095"/>
                      <a:pt x="453" y="1084"/>
                      <a:pt x="444" y="1048"/>
                    </a:cubicBezTo>
                    <a:cubicBezTo>
                      <a:pt x="420" y="950"/>
                      <a:pt x="346" y="876"/>
                      <a:pt x="358" y="814"/>
                    </a:cubicBezTo>
                    <a:cubicBezTo>
                      <a:pt x="368" y="774"/>
                      <a:pt x="402" y="670"/>
                      <a:pt x="428" y="670"/>
                    </a:cubicBezTo>
                    <a:cubicBezTo>
                      <a:pt x="434" y="670"/>
                      <a:pt x="440" y="676"/>
                      <a:pt x="444" y="691"/>
                    </a:cubicBezTo>
                    <a:cubicBezTo>
                      <a:pt x="466" y="755"/>
                      <a:pt x="506" y="924"/>
                      <a:pt x="533" y="924"/>
                    </a:cubicBezTo>
                    <a:cubicBezTo>
                      <a:pt x="536" y="924"/>
                      <a:pt x="540" y="920"/>
                      <a:pt x="543" y="913"/>
                    </a:cubicBezTo>
                    <a:cubicBezTo>
                      <a:pt x="543" y="851"/>
                      <a:pt x="568" y="802"/>
                      <a:pt x="580" y="752"/>
                    </a:cubicBezTo>
                    <a:cubicBezTo>
                      <a:pt x="605" y="703"/>
                      <a:pt x="654" y="617"/>
                      <a:pt x="617" y="555"/>
                    </a:cubicBezTo>
                    <a:cubicBezTo>
                      <a:pt x="592" y="457"/>
                      <a:pt x="580" y="358"/>
                      <a:pt x="568" y="260"/>
                    </a:cubicBezTo>
                    <a:cubicBezTo>
                      <a:pt x="543" y="186"/>
                      <a:pt x="518" y="124"/>
                      <a:pt x="481" y="62"/>
                    </a:cubicBezTo>
                    <a:cubicBezTo>
                      <a:pt x="469" y="25"/>
                      <a:pt x="457" y="13"/>
                      <a:pt x="4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50"/>
              <p:cNvSpPr/>
              <p:nvPr/>
            </p:nvSpPr>
            <p:spPr>
              <a:xfrm>
                <a:off x="4230350" y="4973525"/>
                <a:ext cx="14750" cy="12125"/>
              </a:xfrm>
              <a:custGeom>
                <a:rect b="b" l="l" r="r" t="t"/>
                <a:pathLst>
                  <a:path extrusionOk="0" h="485" w="590">
                    <a:moveTo>
                      <a:pt x="385" y="0"/>
                    </a:moveTo>
                    <a:cubicBezTo>
                      <a:pt x="333" y="0"/>
                      <a:pt x="300" y="38"/>
                      <a:pt x="281" y="75"/>
                    </a:cubicBezTo>
                    <a:cubicBezTo>
                      <a:pt x="244" y="124"/>
                      <a:pt x="195" y="149"/>
                      <a:pt x="134" y="173"/>
                    </a:cubicBezTo>
                    <a:cubicBezTo>
                      <a:pt x="109" y="173"/>
                      <a:pt x="72" y="297"/>
                      <a:pt x="47" y="346"/>
                    </a:cubicBezTo>
                    <a:cubicBezTo>
                      <a:pt x="14" y="390"/>
                      <a:pt x="1" y="485"/>
                      <a:pt x="16" y="485"/>
                    </a:cubicBezTo>
                    <a:cubicBezTo>
                      <a:pt x="18" y="485"/>
                      <a:pt x="20" y="484"/>
                      <a:pt x="23" y="481"/>
                    </a:cubicBezTo>
                    <a:cubicBezTo>
                      <a:pt x="35" y="469"/>
                      <a:pt x="109" y="321"/>
                      <a:pt x="134" y="297"/>
                    </a:cubicBezTo>
                    <a:cubicBezTo>
                      <a:pt x="149" y="281"/>
                      <a:pt x="180" y="265"/>
                      <a:pt x="200" y="265"/>
                    </a:cubicBezTo>
                    <a:cubicBezTo>
                      <a:pt x="211" y="265"/>
                      <a:pt x="220" y="271"/>
                      <a:pt x="220" y="284"/>
                    </a:cubicBezTo>
                    <a:cubicBezTo>
                      <a:pt x="220" y="312"/>
                      <a:pt x="248" y="326"/>
                      <a:pt x="267" y="326"/>
                    </a:cubicBezTo>
                    <a:cubicBezTo>
                      <a:pt x="273" y="326"/>
                      <a:pt x="278" y="324"/>
                      <a:pt x="281" y="321"/>
                    </a:cubicBezTo>
                    <a:cubicBezTo>
                      <a:pt x="292" y="316"/>
                      <a:pt x="304" y="313"/>
                      <a:pt x="315" y="313"/>
                    </a:cubicBezTo>
                    <a:cubicBezTo>
                      <a:pt x="330" y="313"/>
                      <a:pt x="343" y="319"/>
                      <a:pt x="343" y="334"/>
                    </a:cubicBezTo>
                    <a:cubicBezTo>
                      <a:pt x="350" y="340"/>
                      <a:pt x="364" y="351"/>
                      <a:pt x="377" y="351"/>
                    </a:cubicBezTo>
                    <a:cubicBezTo>
                      <a:pt x="388" y="351"/>
                      <a:pt x="399" y="344"/>
                      <a:pt x="405" y="321"/>
                    </a:cubicBezTo>
                    <a:cubicBezTo>
                      <a:pt x="417" y="260"/>
                      <a:pt x="392" y="247"/>
                      <a:pt x="417" y="198"/>
                    </a:cubicBezTo>
                    <a:cubicBezTo>
                      <a:pt x="454" y="161"/>
                      <a:pt x="589" y="87"/>
                      <a:pt x="442" y="13"/>
                    </a:cubicBezTo>
                    <a:cubicBezTo>
                      <a:pt x="421" y="4"/>
                      <a:pt x="402" y="0"/>
                      <a:pt x="3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50"/>
              <p:cNvSpPr/>
              <p:nvPr/>
            </p:nvSpPr>
            <p:spPr>
              <a:xfrm>
                <a:off x="4202275" y="4957775"/>
                <a:ext cx="14100" cy="17375"/>
              </a:xfrm>
              <a:custGeom>
                <a:rect b="b" l="l" r="r" t="t"/>
                <a:pathLst>
                  <a:path extrusionOk="0" h="695" w="564">
                    <a:moveTo>
                      <a:pt x="546" y="0"/>
                    </a:moveTo>
                    <a:cubicBezTo>
                      <a:pt x="545" y="0"/>
                      <a:pt x="543" y="1"/>
                      <a:pt x="542" y="2"/>
                    </a:cubicBezTo>
                    <a:cubicBezTo>
                      <a:pt x="456" y="89"/>
                      <a:pt x="382" y="187"/>
                      <a:pt x="320" y="286"/>
                    </a:cubicBezTo>
                    <a:cubicBezTo>
                      <a:pt x="283" y="335"/>
                      <a:pt x="209" y="446"/>
                      <a:pt x="160" y="471"/>
                    </a:cubicBezTo>
                    <a:cubicBezTo>
                      <a:pt x="113" y="494"/>
                      <a:pt x="0" y="694"/>
                      <a:pt x="20" y="694"/>
                    </a:cubicBezTo>
                    <a:cubicBezTo>
                      <a:pt x="21" y="694"/>
                      <a:pt x="22" y="694"/>
                      <a:pt x="24" y="692"/>
                    </a:cubicBezTo>
                    <a:cubicBezTo>
                      <a:pt x="61" y="668"/>
                      <a:pt x="123" y="631"/>
                      <a:pt x="172" y="594"/>
                    </a:cubicBezTo>
                    <a:cubicBezTo>
                      <a:pt x="259" y="532"/>
                      <a:pt x="320" y="458"/>
                      <a:pt x="369" y="372"/>
                    </a:cubicBezTo>
                    <a:cubicBezTo>
                      <a:pt x="419" y="286"/>
                      <a:pt x="419" y="237"/>
                      <a:pt x="480" y="200"/>
                    </a:cubicBezTo>
                    <a:cubicBezTo>
                      <a:pt x="538" y="165"/>
                      <a:pt x="563" y="0"/>
                      <a:pt x="5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50"/>
              <p:cNvSpPr/>
              <p:nvPr/>
            </p:nvSpPr>
            <p:spPr>
              <a:xfrm>
                <a:off x="4243625" y="4936550"/>
                <a:ext cx="3025" cy="2225"/>
              </a:xfrm>
              <a:custGeom>
                <a:rect b="b" l="l" r="r" t="t"/>
                <a:pathLst>
                  <a:path extrusionOk="0" h="89" w="121">
                    <a:moveTo>
                      <a:pt x="61" y="0"/>
                    </a:moveTo>
                    <a:cubicBezTo>
                      <a:pt x="11" y="0"/>
                      <a:pt x="1" y="88"/>
                      <a:pt x="39" y="88"/>
                    </a:cubicBezTo>
                    <a:cubicBezTo>
                      <a:pt x="41" y="88"/>
                      <a:pt x="44" y="88"/>
                      <a:pt x="46" y="88"/>
                    </a:cubicBezTo>
                    <a:cubicBezTo>
                      <a:pt x="71" y="88"/>
                      <a:pt x="120" y="1"/>
                      <a:pt x="71" y="1"/>
                    </a:cubicBezTo>
                    <a:cubicBezTo>
                      <a:pt x="68" y="1"/>
                      <a:pt x="64" y="0"/>
                      <a:pt x="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50"/>
              <p:cNvSpPr/>
              <p:nvPr/>
            </p:nvSpPr>
            <p:spPr>
              <a:xfrm>
                <a:off x="4072275" y="4994675"/>
                <a:ext cx="65325" cy="79450"/>
              </a:xfrm>
              <a:custGeom>
                <a:rect b="b" l="l" r="r" t="t"/>
                <a:pathLst>
                  <a:path extrusionOk="0" h="3178" w="2613">
                    <a:moveTo>
                      <a:pt x="34" y="0"/>
                    </a:moveTo>
                    <a:cubicBezTo>
                      <a:pt x="6" y="0"/>
                      <a:pt x="1" y="29"/>
                      <a:pt x="37" y="116"/>
                    </a:cubicBezTo>
                    <a:cubicBezTo>
                      <a:pt x="148" y="362"/>
                      <a:pt x="222" y="461"/>
                      <a:pt x="284" y="498"/>
                    </a:cubicBezTo>
                    <a:cubicBezTo>
                      <a:pt x="357" y="535"/>
                      <a:pt x="370" y="535"/>
                      <a:pt x="456" y="658"/>
                    </a:cubicBezTo>
                    <a:cubicBezTo>
                      <a:pt x="542" y="769"/>
                      <a:pt x="567" y="892"/>
                      <a:pt x="641" y="941"/>
                    </a:cubicBezTo>
                    <a:cubicBezTo>
                      <a:pt x="715" y="991"/>
                      <a:pt x="789" y="1028"/>
                      <a:pt x="813" y="1102"/>
                    </a:cubicBezTo>
                    <a:cubicBezTo>
                      <a:pt x="838" y="1225"/>
                      <a:pt x="875" y="1348"/>
                      <a:pt x="924" y="1459"/>
                    </a:cubicBezTo>
                    <a:cubicBezTo>
                      <a:pt x="974" y="1521"/>
                      <a:pt x="1011" y="1533"/>
                      <a:pt x="1060" y="1607"/>
                    </a:cubicBezTo>
                    <a:cubicBezTo>
                      <a:pt x="1134" y="1705"/>
                      <a:pt x="1195" y="1816"/>
                      <a:pt x="1245" y="1927"/>
                    </a:cubicBezTo>
                    <a:cubicBezTo>
                      <a:pt x="1257" y="2038"/>
                      <a:pt x="1294" y="2137"/>
                      <a:pt x="1343" y="2235"/>
                    </a:cubicBezTo>
                    <a:cubicBezTo>
                      <a:pt x="1417" y="2346"/>
                      <a:pt x="1614" y="2519"/>
                      <a:pt x="1651" y="2580"/>
                    </a:cubicBezTo>
                    <a:cubicBezTo>
                      <a:pt x="1688" y="2654"/>
                      <a:pt x="1737" y="2716"/>
                      <a:pt x="1799" y="2777"/>
                    </a:cubicBezTo>
                    <a:cubicBezTo>
                      <a:pt x="1910" y="2876"/>
                      <a:pt x="2033" y="2974"/>
                      <a:pt x="2132" y="3085"/>
                    </a:cubicBezTo>
                    <a:cubicBezTo>
                      <a:pt x="2158" y="3138"/>
                      <a:pt x="2184" y="3153"/>
                      <a:pt x="2215" y="3153"/>
                    </a:cubicBezTo>
                    <a:cubicBezTo>
                      <a:pt x="2227" y="3153"/>
                      <a:pt x="2241" y="3151"/>
                      <a:pt x="2255" y="3147"/>
                    </a:cubicBezTo>
                    <a:cubicBezTo>
                      <a:pt x="2280" y="3147"/>
                      <a:pt x="2310" y="3142"/>
                      <a:pt x="2331" y="3142"/>
                    </a:cubicBezTo>
                    <a:cubicBezTo>
                      <a:pt x="2341" y="3142"/>
                      <a:pt x="2349" y="3143"/>
                      <a:pt x="2354" y="3147"/>
                    </a:cubicBezTo>
                    <a:cubicBezTo>
                      <a:pt x="2356" y="3150"/>
                      <a:pt x="2361" y="3151"/>
                      <a:pt x="2367" y="3151"/>
                    </a:cubicBezTo>
                    <a:cubicBezTo>
                      <a:pt x="2384" y="3151"/>
                      <a:pt x="2413" y="3143"/>
                      <a:pt x="2438" y="3143"/>
                    </a:cubicBezTo>
                    <a:cubicBezTo>
                      <a:pt x="2448" y="3143"/>
                      <a:pt x="2457" y="3144"/>
                      <a:pt x="2464" y="3147"/>
                    </a:cubicBezTo>
                    <a:cubicBezTo>
                      <a:pt x="2488" y="3155"/>
                      <a:pt x="2501" y="3177"/>
                      <a:pt x="2511" y="3177"/>
                    </a:cubicBezTo>
                    <a:cubicBezTo>
                      <a:pt x="2517" y="3177"/>
                      <a:pt x="2521" y="3170"/>
                      <a:pt x="2526" y="3147"/>
                    </a:cubicBezTo>
                    <a:cubicBezTo>
                      <a:pt x="2526" y="3098"/>
                      <a:pt x="2489" y="2593"/>
                      <a:pt x="2538" y="2531"/>
                    </a:cubicBezTo>
                    <a:cubicBezTo>
                      <a:pt x="2575" y="2482"/>
                      <a:pt x="2612" y="2469"/>
                      <a:pt x="2575" y="2408"/>
                    </a:cubicBezTo>
                    <a:cubicBezTo>
                      <a:pt x="2553" y="2362"/>
                      <a:pt x="2372" y="2232"/>
                      <a:pt x="2325" y="2232"/>
                    </a:cubicBezTo>
                    <a:cubicBezTo>
                      <a:pt x="2321" y="2232"/>
                      <a:pt x="2318" y="2233"/>
                      <a:pt x="2317" y="2235"/>
                    </a:cubicBezTo>
                    <a:cubicBezTo>
                      <a:pt x="2307" y="2254"/>
                      <a:pt x="2283" y="2332"/>
                      <a:pt x="2267" y="2332"/>
                    </a:cubicBezTo>
                    <a:cubicBezTo>
                      <a:pt x="2262" y="2332"/>
                      <a:pt x="2258" y="2326"/>
                      <a:pt x="2255" y="2309"/>
                    </a:cubicBezTo>
                    <a:cubicBezTo>
                      <a:pt x="2243" y="2248"/>
                      <a:pt x="2267" y="2223"/>
                      <a:pt x="2267" y="2186"/>
                    </a:cubicBezTo>
                    <a:cubicBezTo>
                      <a:pt x="2267" y="2161"/>
                      <a:pt x="2206" y="2100"/>
                      <a:pt x="2193" y="2050"/>
                    </a:cubicBezTo>
                    <a:cubicBezTo>
                      <a:pt x="2169" y="2001"/>
                      <a:pt x="2206" y="1952"/>
                      <a:pt x="2144" y="1903"/>
                    </a:cubicBezTo>
                    <a:cubicBezTo>
                      <a:pt x="2082" y="1853"/>
                      <a:pt x="1947" y="1792"/>
                      <a:pt x="1935" y="1730"/>
                    </a:cubicBezTo>
                    <a:cubicBezTo>
                      <a:pt x="1922" y="1668"/>
                      <a:pt x="1984" y="1681"/>
                      <a:pt x="1947" y="1619"/>
                    </a:cubicBezTo>
                    <a:cubicBezTo>
                      <a:pt x="1922" y="1570"/>
                      <a:pt x="1947" y="1558"/>
                      <a:pt x="1984" y="1558"/>
                    </a:cubicBezTo>
                    <a:cubicBezTo>
                      <a:pt x="2009" y="1558"/>
                      <a:pt x="2046" y="1558"/>
                      <a:pt x="2009" y="1508"/>
                    </a:cubicBezTo>
                    <a:cubicBezTo>
                      <a:pt x="1976" y="1475"/>
                      <a:pt x="1937" y="1448"/>
                      <a:pt x="1897" y="1448"/>
                    </a:cubicBezTo>
                    <a:cubicBezTo>
                      <a:pt x="1877" y="1448"/>
                      <a:pt x="1857" y="1455"/>
                      <a:pt x="1836" y="1471"/>
                    </a:cubicBezTo>
                    <a:cubicBezTo>
                      <a:pt x="1803" y="1498"/>
                      <a:pt x="1770" y="1510"/>
                      <a:pt x="1754" y="1510"/>
                    </a:cubicBezTo>
                    <a:cubicBezTo>
                      <a:pt x="1740" y="1510"/>
                      <a:pt x="1739" y="1501"/>
                      <a:pt x="1762" y="1484"/>
                    </a:cubicBezTo>
                    <a:cubicBezTo>
                      <a:pt x="1824" y="1459"/>
                      <a:pt x="1898" y="1385"/>
                      <a:pt x="1824" y="1373"/>
                    </a:cubicBezTo>
                    <a:cubicBezTo>
                      <a:pt x="1750" y="1348"/>
                      <a:pt x="1688" y="1348"/>
                      <a:pt x="1676" y="1286"/>
                    </a:cubicBezTo>
                    <a:cubicBezTo>
                      <a:pt x="1664" y="1237"/>
                      <a:pt x="1762" y="1237"/>
                      <a:pt x="1701" y="1225"/>
                    </a:cubicBezTo>
                    <a:cubicBezTo>
                      <a:pt x="1651" y="1200"/>
                      <a:pt x="1614" y="1213"/>
                      <a:pt x="1627" y="1188"/>
                    </a:cubicBezTo>
                    <a:cubicBezTo>
                      <a:pt x="1651" y="1176"/>
                      <a:pt x="1627" y="1139"/>
                      <a:pt x="1590" y="1126"/>
                    </a:cubicBezTo>
                    <a:cubicBezTo>
                      <a:pt x="1583" y="1124"/>
                      <a:pt x="1577" y="1123"/>
                      <a:pt x="1572" y="1123"/>
                    </a:cubicBezTo>
                    <a:cubicBezTo>
                      <a:pt x="1564" y="1123"/>
                      <a:pt x="1557" y="1125"/>
                      <a:pt x="1550" y="1125"/>
                    </a:cubicBezTo>
                    <a:cubicBezTo>
                      <a:pt x="1535" y="1125"/>
                      <a:pt x="1519" y="1118"/>
                      <a:pt x="1491" y="1077"/>
                    </a:cubicBezTo>
                    <a:cubicBezTo>
                      <a:pt x="1437" y="1023"/>
                      <a:pt x="1365" y="922"/>
                      <a:pt x="1347" y="922"/>
                    </a:cubicBezTo>
                    <a:cubicBezTo>
                      <a:pt x="1345" y="922"/>
                      <a:pt x="1343" y="924"/>
                      <a:pt x="1343" y="929"/>
                    </a:cubicBezTo>
                    <a:cubicBezTo>
                      <a:pt x="1333" y="961"/>
                      <a:pt x="1393" y="1063"/>
                      <a:pt x="1374" y="1063"/>
                    </a:cubicBezTo>
                    <a:cubicBezTo>
                      <a:pt x="1371" y="1063"/>
                      <a:pt x="1365" y="1060"/>
                      <a:pt x="1356" y="1052"/>
                    </a:cubicBezTo>
                    <a:cubicBezTo>
                      <a:pt x="1269" y="978"/>
                      <a:pt x="1195" y="892"/>
                      <a:pt x="1146" y="806"/>
                    </a:cubicBezTo>
                    <a:cubicBezTo>
                      <a:pt x="1121" y="732"/>
                      <a:pt x="1072" y="670"/>
                      <a:pt x="1023" y="621"/>
                    </a:cubicBezTo>
                    <a:cubicBezTo>
                      <a:pt x="949" y="559"/>
                      <a:pt x="887" y="559"/>
                      <a:pt x="826" y="486"/>
                    </a:cubicBezTo>
                    <a:cubicBezTo>
                      <a:pt x="752" y="424"/>
                      <a:pt x="629" y="165"/>
                      <a:pt x="542" y="153"/>
                    </a:cubicBezTo>
                    <a:cubicBezTo>
                      <a:pt x="521" y="156"/>
                      <a:pt x="498" y="157"/>
                      <a:pt x="475" y="157"/>
                    </a:cubicBezTo>
                    <a:cubicBezTo>
                      <a:pt x="407" y="157"/>
                      <a:pt x="333" y="144"/>
                      <a:pt x="259" y="116"/>
                    </a:cubicBezTo>
                    <a:cubicBezTo>
                      <a:pt x="189" y="85"/>
                      <a:pt x="80" y="0"/>
                      <a:pt x="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50"/>
              <p:cNvSpPr/>
              <p:nvPr/>
            </p:nvSpPr>
            <p:spPr>
              <a:xfrm>
                <a:off x="4083450" y="5024025"/>
                <a:ext cx="4825" cy="5450"/>
              </a:xfrm>
              <a:custGeom>
                <a:rect b="b" l="l" r="r" t="t"/>
                <a:pathLst>
                  <a:path extrusionOk="0" h="218" w="193">
                    <a:moveTo>
                      <a:pt x="39" y="1"/>
                    </a:moveTo>
                    <a:cubicBezTo>
                      <a:pt x="37" y="1"/>
                      <a:pt x="35" y="1"/>
                      <a:pt x="34" y="2"/>
                    </a:cubicBezTo>
                    <a:cubicBezTo>
                      <a:pt x="0" y="13"/>
                      <a:pt x="89" y="218"/>
                      <a:pt x="142" y="218"/>
                    </a:cubicBezTo>
                    <a:cubicBezTo>
                      <a:pt x="147" y="218"/>
                      <a:pt x="152" y="215"/>
                      <a:pt x="157" y="211"/>
                    </a:cubicBezTo>
                    <a:cubicBezTo>
                      <a:pt x="193" y="163"/>
                      <a:pt x="90" y="1"/>
                      <a:pt x="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50"/>
              <p:cNvSpPr/>
              <p:nvPr/>
            </p:nvSpPr>
            <p:spPr>
              <a:xfrm>
                <a:off x="4091750" y="5040975"/>
                <a:ext cx="5150" cy="5450"/>
              </a:xfrm>
              <a:custGeom>
                <a:rect b="b" l="l" r="r" t="t"/>
                <a:pathLst>
                  <a:path extrusionOk="0" h="218" w="206">
                    <a:moveTo>
                      <a:pt x="39" y="1"/>
                    </a:moveTo>
                    <a:cubicBezTo>
                      <a:pt x="37" y="1"/>
                      <a:pt x="36" y="1"/>
                      <a:pt x="34" y="1"/>
                    </a:cubicBezTo>
                    <a:cubicBezTo>
                      <a:pt x="1" y="12"/>
                      <a:pt x="89" y="217"/>
                      <a:pt x="143" y="217"/>
                    </a:cubicBezTo>
                    <a:cubicBezTo>
                      <a:pt x="148" y="217"/>
                      <a:pt x="153" y="215"/>
                      <a:pt x="158" y="211"/>
                    </a:cubicBezTo>
                    <a:cubicBezTo>
                      <a:pt x="205" y="163"/>
                      <a:pt x="80" y="1"/>
                      <a:pt x="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50"/>
              <p:cNvSpPr/>
              <p:nvPr/>
            </p:nvSpPr>
            <p:spPr>
              <a:xfrm>
                <a:off x="4130800" y="5045000"/>
                <a:ext cx="9250" cy="9800"/>
              </a:xfrm>
              <a:custGeom>
                <a:rect b="b" l="l" r="r" t="t"/>
                <a:pathLst>
                  <a:path extrusionOk="0" h="392" w="370">
                    <a:moveTo>
                      <a:pt x="110" y="1"/>
                    </a:moveTo>
                    <a:cubicBezTo>
                      <a:pt x="100" y="1"/>
                      <a:pt x="92" y="4"/>
                      <a:pt x="86" y="13"/>
                    </a:cubicBezTo>
                    <a:cubicBezTo>
                      <a:pt x="74" y="50"/>
                      <a:pt x="0" y="99"/>
                      <a:pt x="62" y="136"/>
                    </a:cubicBezTo>
                    <a:cubicBezTo>
                      <a:pt x="123" y="173"/>
                      <a:pt x="148" y="136"/>
                      <a:pt x="160" y="185"/>
                    </a:cubicBezTo>
                    <a:cubicBezTo>
                      <a:pt x="185" y="247"/>
                      <a:pt x="148" y="259"/>
                      <a:pt x="185" y="296"/>
                    </a:cubicBezTo>
                    <a:cubicBezTo>
                      <a:pt x="205" y="327"/>
                      <a:pt x="319" y="391"/>
                      <a:pt x="357" y="391"/>
                    </a:cubicBezTo>
                    <a:cubicBezTo>
                      <a:pt x="365" y="391"/>
                      <a:pt x="370" y="389"/>
                      <a:pt x="370" y="382"/>
                    </a:cubicBezTo>
                    <a:cubicBezTo>
                      <a:pt x="370" y="333"/>
                      <a:pt x="358" y="284"/>
                      <a:pt x="321" y="247"/>
                    </a:cubicBezTo>
                    <a:cubicBezTo>
                      <a:pt x="271" y="185"/>
                      <a:pt x="271" y="185"/>
                      <a:pt x="271" y="136"/>
                    </a:cubicBezTo>
                    <a:cubicBezTo>
                      <a:pt x="271" y="87"/>
                      <a:pt x="259" y="37"/>
                      <a:pt x="222" y="37"/>
                    </a:cubicBezTo>
                    <a:cubicBezTo>
                      <a:pt x="194" y="37"/>
                      <a:pt x="143" y="1"/>
                      <a:pt x="1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50"/>
              <p:cNvSpPr/>
              <p:nvPr/>
            </p:nvSpPr>
            <p:spPr>
              <a:xfrm>
                <a:off x="4145600" y="5052000"/>
                <a:ext cx="4625" cy="4475"/>
              </a:xfrm>
              <a:custGeom>
                <a:rect b="b" l="l" r="r" t="t"/>
                <a:pathLst>
                  <a:path extrusionOk="0" h="179" w="185">
                    <a:moveTo>
                      <a:pt x="84" y="1"/>
                    </a:moveTo>
                    <a:cubicBezTo>
                      <a:pt x="58" y="1"/>
                      <a:pt x="22" y="26"/>
                      <a:pt x="12" y="78"/>
                    </a:cubicBezTo>
                    <a:cubicBezTo>
                      <a:pt x="1" y="133"/>
                      <a:pt x="10" y="178"/>
                      <a:pt x="56" y="178"/>
                    </a:cubicBezTo>
                    <a:cubicBezTo>
                      <a:pt x="61" y="178"/>
                      <a:pt x="67" y="178"/>
                      <a:pt x="74" y="176"/>
                    </a:cubicBezTo>
                    <a:cubicBezTo>
                      <a:pt x="135" y="152"/>
                      <a:pt x="123" y="152"/>
                      <a:pt x="160" y="115"/>
                    </a:cubicBezTo>
                    <a:cubicBezTo>
                      <a:pt x="184" y="65"/>
                      <a:pt x="123" y="16"/>
                      <a:pt x="98" y="4"/>
                    </a:cubicBezTo>
                    <a:cubicBezTo>
                      <a:pt x="94" y="2"/>
                      <a:pt x="89" y="1"/>
                      <a:pt x="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50"/>
              <p:cNvSpPr/>
              <p:nvPr/>
            </p:nvSpPr>
            <p:spPr>
              <a:xfrm>
                <a:off x="4132950" y="5075775"/>
                <a:ext cx="55150" cy="18975"/>
              </a:xfrm>
              <a:custGeom>
                <a:rect b="b" l="l" r="r" t="t"/>
                <a:pathLst>
                  <a:path extrusionOk="0" h="759" w="2206">
                    <a:moveTo>
                      <a:pt x="449" y="0"/>
                    </a:moveTo>
                    <a:cubicBezTo>
                      <a:pt x="447" y="0"/>
                      <a:pt x="445" y="1"/>
                      <a:pt x="444" y="2"/>
                    </a:cubicBezTo>
                    <a:cubicBezTo>
                      <a:pt x="419" y="14"/>
                      <a:pt x="382" y="39"/>
                      <a:pt x="345" y="39"/>
                    </a:cubicBezTo>
                    <a:cubicBezTo>
                      <a:pt x="308" y="39"/>
                      <a:pt x="185" y="2"/>
                      <a:pt x="161" y="2"/>
                    </a:cubicBezTo>
                    <a:cubicBezTo>
                      <a:pt x="136" y="2"/>
                      <a:pt x="87" y="63"/>
                      <a:pt x="74" y="88"/>
                    </a:cubicBezTo>
                    <a:cubicBezTo>
                      <a:pt x="62" y="112"/>
                      <a:pt x="0" y="174"/>
                      <a:pt x="0" y="211"/>
                    </a:cubicBezTo>
                    <a:cubicBezTo>
                      <a:pt x="13" y="236"/>
                      <a:pt x="124" y="223"/>
                      <a:pt x="173" y="236"/>
                    </a:cubicBezTo>
                    <a:cubicBezTo>
                      <a:pt x="210" y="260"/>
                      <a:pt x="247" y="285"/>
                      <a:pt x="247" y="334"/>
                    </a:cubicBezTo>
                    <a:cubicBezTo>
                      <a:pt x="272" y="371"/>
                      <a:pt x="333" y="371"/>
                      <a:pt x="419" y="396"/>
                    </a:cubicBezTo>
                    <a:cubicBezTo>
                      <a:pt x="493" y="420"/>
                      <a:pt x="567" y="494"/>
                      <a:pt x="617" y="494"/>
                    </a:cubicBezTo>
                    <a:cubicBezTo>
                      <a:pt x="652" y="494"/>
                      <a:pt x="662" y="468"/>
                      <a:pt x="717" y="468"/>
                    </a:cubicBezTo>
                    <a:cubicBezTo>
                      <a:pt x="738" y="468"/>
                      <a:pt x="764" y="472"/>
                      <a:pt x="801" y="482"/>
                    </a:cubicBezTo>
                    <a:cubicBezTo>
                      <a:pt x="937" y="507"/>
                      <a:pt x="1072" y="556"/>
                      <a:pt x="1233" y="605"/>
                    </a:cubicBezTo>
                    <a:cubicBezTo>
                      <a:pt x="1380" y="630"/>
                      <a:pt x="1528" y="642"/>
                      <a:pt x="1676" y="642"/>
                    </a:cubicBezTo>
                    <a:cubicBezTo>
                      <a:pt x="1702" y="652"/>
                      <a:pt x="1719" y="655"/>
                      <a:pt x="1732" y="655"/>
                    </a:cubicBezTo>
                    <a:cubicBezTo>
                      <a:pt x="1755" y="655"/>
                      <a:pt x="1766" y="647"/>
                      <a:pt x="1788" y="647"/>
                    </a:cubicBezTo>
                    <a:cubicBezTo>
                      <a:pt x="1804" y="647"/>
                      <a:pt x="1826" y="651"/>
                      <a:pt x="1861" y="667"/>
                    </a:cubicBezTo>
                    <a:cubicBezTo>
                      <a:pt x="1946" y="699"/>
                      <a:pt x="2077" y="758"/>
                      <a:pt x="2127" y="758"/>
                    </a:cubicBezTo>
                    <a:cubicBezTo>
                      <a:pt x="2135" y="758"/>
                      <a:pt x="2141" y="757"/>
                      <a:pt x="2144" y="753"/>
                    </a:cubicBezTo>
                    <a:cubicBezTo>
                      <a:pt x="2169" y="741"/>
                      <a:pt x="2206" y="704"/>
                      <a:pt x="2157" y="655"/>
                    </a:cubicBezTo>
                    <a:cubicBezTo>
                      <a:pt x="2107" y="605"/>
                      <a:pt x="2132" y="568"/>
                      <a:pt x="2120" y="531"/>
                    </a:cubicBezTo>
                    <a:cubicBezTo>
                      <a:pt x="2109" y="498"/>
                      <a:pt x="2088" y="456"/>
                      <a:pt x="2048" y="456"/>
                    </a:cubicBezTo>
                    <a:cubicBezTo>
                      <a:pt x="2044" y="456"/>
                      <a:pt x="2039" y="456"/>
                      <a:pt x="2033" y="457"/>
                    </a:cubicBezTo>
                    <a:cubicBezTo>
                      <a:pt x="2003" y="457"/>
                      <a:pt x="1946" y="500"/>
                      <a:pt x="1893" y="500"/>
                    </a:cubicBezTo>
                    <a:cubicBezTo>
                      <a:pt x="1882" y="500"/>
                      <a:pt x="1871" y="499"/>
                      <a:pt x="1861" y="494"/>
                    </a:cubicBezTo>
                    <a:cubicBezTo>
                      <a:pt x="1799" y="482"/>
                      <a:pt x="1738" y="457"/>
                      <a:pt x="1725" y="408"/>
                    </a:cubicBezTo>
                    <a:cubicBezTo>
                      <a:pt x="1725" y="334"/>
                      <a:pt x="1676" y="273"/>
                      <a:pt x="1615" y="248"/>
                    </a:cubicBezTo>
                    <a:cubicBezTo>
                      <a:pt x="1553" y="223"/>
                      <a:pt x="1393" y="174"/>
                      <a:pt x="1343" y="149"/>
                    </a:cubicBezTo>
                    <a:cubicBezTo>
                      <a:pt x="1315" y="138"/>
                      <a:pt x="1294" y="129"/>
                      <a:pt x="1277" y="129"/>
                    </a:cubicBezTo>
                    <a:cubicBezTo>
                      <a:pt x="1256" y="129"/>
                      <a:pt x="1240" y="141"/>
                      <a:pt x="1220" y="174"/>
                    </a:cubicBezTo>
                    <a:cubicBezTo>
                      <a:pt x="1195" y="226"/>
                      <a:pt x="1145" y="247"/>
                      <a:pt x="1075" y="247"/>
                    </a:cubicBezTo>
                    <a:cubicBezTo>
                      <a:pt x="1045" y="247"/>
                      <a:pt x="1011" y="243"/>
                      <a:pt x="974" y="236"/>
                    </a:cubicBezTo>
                    <a:cubicBezTo>
                      <a:pt x="875" y="223"/>
                      <a:pt x="789" y="186"/>
                      <a:pt x="727" y="125"/>
                    </a:cubicBezTo>
                    <a:cubicBezTo>
                      <a:pt x="690" y="97"/>
                      <a:pt x="653" y="83"/>
                      <a:pt x="617" y="83"/>
                    </a:cubicBezTo>
                    <a:cubicBezTo>
                      <a:pt x="604" y="83"/>
                      <a:pt x="592" y="85"/>
                      <a:pt x="580" y="88"/>
                    </a:cubicBezTo>
                    <a:cubicBezTo>
                      <a:pt x="522" y="88"/>
                      <a:pt x="475" y="0"/>
                      <a:pt x="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50"/>
              <p:cNvSpPr/>
              <p:nvPr/>
            </p:nvSpPr>
            <p:spPr>
              <a:xfrm>
                <a:off x="4176375" y="5082375"/>
                <a:ext cx="7125" cy="2450"/>
              </a:xfrm>
              <a:custGeom>
                <a:rect b="b" l="l" r="r" t="t"/>
                <a:pathLst>
                  <a:path extrusionOk="0" h="98" w="285">
                    <a:moveTo>
                      <a:pt x="173" y="1"/>
                    </a:moveTo>
                    <a:cubicBezTo>
                      <a:pt x="120" y="1"/>
                      <a:pt x="69" y="7"/>
                      <a:pt x="25" y="21"/>
                    </a:cubicBezTo>
                    <a:cubicBezTo>
                      <a:pt x="1" y="33"/>
                      <a:pt x="13" y="83"/>
                      <a:pt x="62" y="95"/>
                    </a:cubicBezTo>
                    <a:cubicBezTo>
                      <a:pt x="68" y="97"/>
                      <a:pt x="73" y="97"/>
                      <a:pt x="79" y="97"/>
                    </a:cubicBezTo>
                    <a:cubicBezTo>
                      <a:pt x="113" y="97"/>
                      <a:pt x="154" y="70"/>
                      <a:pt x="186" y="70"/>
                    </a:cubicBezTo>
                    <a:cubicBezTo>
                      <a:pt x="210" y="70"/>
                      <a:pt x="284" y="33"/>
                      <a:pt x="284" y="9"/>
                    </a:cubicBezTo>
                    <a:cubicBezTo>
                      <a:pt x="248" y="4"/>
                      <a:pt x="211" y="1"/>
                      <a:pt x="1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50"/>
              <p:cNvSpPr/>
              <p:nvPr/>
            </p:nvSpPr>
            <p:spPr>
              <a:xfrm>
                <a:off x="4186850" y="5090275"/>
                <a:ext cx="7125" cy="5675"/>
              </a:xfrm>
              <a:custGeom>
                <a:rect b="b" l="l" r="r" t="t"/>
                <a:pathLst>
                  <a:path extrusionOk="0" h="227" w="285">
                    <a:moveTo>
                      <a:pt x="149" y="1"/>
                    </a:moveTo>
                    <a:cubicBezTo>
                      <a:pt x="62" y="1"/>
                      <a:pt x="1" y="13"/>
                      <a:pt x="13" y="50"/>
                    </a:cubicBezTo>
                    <a:cubicBezTo>
                      <a:pt x="38" y="75"/>
                      <a:pt x="13" y="62"/>
                      <a:pt x="75" y="124"/>
                    </a:cubicBezTo>
                    <a:cubicBezTo>
                      <a:pt x="122" y="171"/>
                      <a:pt x="111" y="226"/>
                      <a:pt x="132" y="226"/>
                    </a:cubicBezTo>
                    <a:cubicBezTo>
                      <a:pt x="138" y="226"/>
                      <a:pt x="147" y="221"/>
                      <a:pt x="161" y="210"/>
                    </a:cubicBezTo>
                    <a:cubicBezTo>
                      <a:pt x="222" y="149"/>
                      <a:pt x="284" y="124"/>
                      <a:pt x="247" y="87"/>
                    </a:cubicBezTo>
                    <a:cubicBezTo>
                      <a:pt x="222" y="50"/>
                      <a:pt x="161" y="1"/>
                      <a:pt x="1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50"/>
              <p:cNvSpPr/>
              <p:nvPr/>
            </p:nvSpPr>
            <p:spPr>
              <a:xfrm>
                <a:off x="4193950" y="5092400"/>
                <a:ext cx="6175" cy="3475"/>
              </a:xfrm>
              <a:custGeom>
                <a:rect b="b" l="l" r="r" t="t"/>
                <a:pathLst>
                  <a:path extrusionOk="0" h="139" w="247">
                    <a:moveTo>
                      <a:pt x="124" y="1"/>
                    </a:moveTo>
                    <a:cubicBezTo>
                      <a:pt x="114" y="1"/>
                      <a:pt x="105" y="5"/>
                      <a:pt x="99" y="14"/>
                    </a:cubicBezTo>
                    <a:cubicBezTo>
                      <a:pt x="62" y="39"/>
                      <a:pt x="0" y="113"/>
                      <a:pt x="25" y="113"/>
                    </a:cubicBezTo>
                    <a:cubicBezTo>
                      <a:pt x="52" y="113"/>
                      <a:pt x="72" y="139"/>
                      <a:pt x="95" y="139"/>
                    </a:cubicBezTo>
                    <a:cubicBezTo>
                      <a:pt x="104" y="139"/>
                      <a:pt x="113" y="135"/>
                      <a:pt x="123" y="125"/>
                    </a:cubicBezTo>
                    <a:cubicBezTo>
                      <a:pt x="160" y="88"/>
                      <a:pt x="247" y="76"/>
                      <a:pt x="210" y="51"/>
                    </a:cubicBezTo>
                    <a:cubicBezTo>
                      <a:pt x="191" y="33"/>
                      <a:pt x="152" y="1"/>
                      <a:pt x="1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50"/>
              <p:cNvSpPr/>
              <p:nvPr/>
            </p:nvSpPr>
            <p:spPr>
              <a:xfrm>
                <a:off x="4199800" y="5092175"/>
                <a:ext cx="7725" cy="5525"/>
              </a:xfrm>
              <a:custGeom>
                <a:rect b="b" l="l" r="r" t="t"/>
                <a:pathLst>
                  <a:path extrusionOk="0" h="221" w="309">
                    <a:moveTo>
                      <a:pt x="164" y="1"/>
                    </a:moveTo>
                    <a:cubicBezTo>
                      <a:pt x="156" y="1"/>
                      <a:pt x="147" y="4"/>
                      <a:pt x="136" y="11"/>
                    </a:cubicBezTo>
                    <a:cubicBezTo>
                      <a:pt x="99" y="23"/>
                      <a:pt x="74" y="48"/>
                      <a:pt x="49" y="60"/>
                    </a:cubicBezTo>
                    <a:cubicBezTo>
                      <a:pt x="25" y="73"/>
                      <a:pt x="0" y="97"/>
                      <a:pt x="0" y="134"/>
                    </a:cubicBezTo>
                    <a:cubicBezTo>
                      <a:pt x="0" y="171"/>
                      <a:pt x="0" y="220"/>
                      <a:pt x="49" y="220"/>
                    </a:cubicBezTo>
                    <a:cubicBezTo>
                      <a:pt x="111" y="220"/>
                      <a:pt x="210" y="220"/>
                      <a:pt x="222" y="183"/>
                    </a:cubicBezTo>
                    <a:cubicBezTo>
                      <a:pt x="247" y="134"/>
                      <a:pt x="308" y="183"/>
                      <a:pt x="247" y="122"/>
                    </a:cubicBezTo>
                    <a:cubicBezTo>
                      <a:pt x="185" y="60"/>
                      <a:pt x="185" y="60"/>
                      <a:pt x="185" y="36"/>
                    </a:cubicBezTo>
                    <a:cubicBezTo>
                      <a:pt x="194" y="18"/>
                      <a:pt x="184" y="1"/>
                      <a:pt x="1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50"/>
              <p:cNvSpPr/>
              <p:nvPr/>
            </p:nvSpPr>
            <p:spPr>
              <a:xfrm>
                <a:off x="4204500" y="5091150"/>
                <a:ext cx="11325" cy="5600"/>
              </a:xfrm>
              <a:custGeom>
                <a:rect b="b" l="l" r="r" t="t"/>
                <a:pathLst>
                  <a:path extrusionOk="0" h="224" w="453">
                    <a:moveTo>
                      <a:pt x="40" y="0"/>
                    </a:moveTo>
                    <a:cubicBezTo>
                      <a:pt x="7" y="0"/>
                      <a:pt x="0" y="29"/>
                      <a:pt x="22" y="40"/>
                    </a:cubicBezTo>
                    <a:cubicBezTo>
                      <a:pt x="46" y="40"/>
                      <a:pt x="120" y="52"/>
                      <a:pt x="120" y="101"/>
                    </a:cubicBezTo>
                    <a:cubicBezTo>
                      <a:pt x="120" y="163"/>
                      <a:pt x="71" y="200"/>
                      <a:pt x="182" y="200"/>
                    </a:cubicBezTo>
                    <a:cubicBezTo>
                      <a:pt x="243" y="200"/>
                      <a:pt x="295" y="224"/>
                      <a:pt x="326" y="224"/>
                    </a:cubicBezTo>
                    <a:cubicBezTo>
                      <a:pt x="344" y="224"/>
                      <a:pt x="354" y="215"/>
                      <a:pt x="354" y="187"/>
                    </a:cubicBezTo>
                    <a:cubicBezTo>
                      <a:pt x="354" y="114"/>
                      <a:pt x="453" y="101"/>
                      <a:pt x="330" y="64"/>
                    </a:cubicBezTo>
                    <a:cubicBezTo>
                      <a:pt x="243" y="27"/>
                      <a:pt x="145" y="3"/>
                      <a:pt x="59" y="3"/>
                    </a:cubicBezTo>
                    <a:cubicBezTo>
                      <a:pt x="52" y="1"/>
                      <a:pt x="46" y="0"/>
                      <a:pt x="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50"/>
              <p:cNvSpPr/>
              <p:nvPr/>
            </p:nvSpPr>
            <p:spPr>
              <a:xfrm>
                <a:off x="4217350" y="5092075"/>
                <a:ext cx="14700" cy="3875"/>
              </a:xfrm>
              <a:custGeom>
                <a:rect b="b" l="l" r="r" t="t"/>
                <a:pathLst>
                  <a:path extrusionOk="0" h="155" w="588">
                    <a:moveTo>
                      <a:pt x="116" y="1"/>
                    </a:moveTo>
                    <a:cubicBezTo>
                      <a:pt x="88" y="1"/>
                      <a:pt x="36" y="54"/>
                      <a:pt x="25" y="77"/>
                    </a:cubicBezTo>
                    <a:cubicBezTo>
                      <a:pt x="1" y="113"/>
                      <a:pt x="13" y="113"/>
                      <a:pt x="74" y="113"/>
                    </a:cubicBezTo>
                    <a:cubicBezTo>
                      <a:pt x="148" y="113"/>
                      <a:pt x="222" y="126"/>
                      <a:pt x="296" y="138"/>
                    </a:cubicBezTo>
                    <a:cubicBezTo>
                      <a:pt x="354" y="138"/>
                      <a:pt x="433" y="155"/>
                      <a:pt x="494" y="155"/>
                    </a:cubicBezTo>
                    <a:cubicBezTo>
                      <a:pt x="525" y="155"/>
                      <a:pt x="551" y="150"/>
                      <a:pt x="567" y="138"/>
                    </a:cubicBezTo>
                    <a:cubicBezTo>
                      <a:pt x="588" y="97"/>
                      <a:pt x="583" y="73"/>
                      <a:pt x="559" y="73"/>
                    </a:cubicBezTo>
                    <a:cubicBezTo>
                      <a:pt x="555" y="73"/>
                      <a:pt x="549" y="74"/>
                      <a:pt x="543" y="77"/>
                    </a:cubicBezTo>
                    <a:cubicBezTo>
                      <a:pt x="511" y="77"/>
                      <a:pt x="525" y="104"/>
                      <a:pt x="475" y="104"/>
                    </a:cubicBezTo>
                    <a:cubicBezTo>
                      <a:pt x="466" y="104"/>
                      <a:pt x="456" y="103"/>
                      <a:pt x="444" y="101"/>
                    </a:cubicBezTo>
                    <a:cubicBezTo>
                      <a:pt x="382" y="89"/>
                      <a:pt x="321" y="77"/>
                      <a:pt x="259" y="52"/>
                    </a:cubicBezTo>
                    <a:cubicBezTo>
                      <a:pt x="210" y="40"/>
                      <a:pt x="173" y="15"/>
                      <a:pt x="124" y="3"/>
                    </a:cubicBezTo>
                    <a:cubicBezTo>
                      <a:pt x="122" y="1"/>
                      <a:pt x="119" y="1"/>
                      <a:pt x="1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50"/>
              <p:cNvSpPr/>
              <p:nvPr/>
            </p:nvSpPr>
            <p:spPr>
              <a:xfrm>
                <a:off x="4211800" y="5100450"/>
                <a:ext cx="13575" cy="5600"/>
              </a:xfrm>
              <a:custGeom>
                <a:rect b="b" l="l" r="r" t="t"/>
                <a:pathLst>
                  <a:path extrusionOk="0" h="224" w="543">
                    <a:moveTo>
                      <a:pt x="50" y="0"/>
                    </a:moveTo>
                    <a:cubicBezTo>
                      <a:pt x="1" y="0"/>
                      <a:pt x="99" y="25"/>
                      <a:pt x="186" y="87"/>
                    </a:cubicBezTo>
                    <a:cubicBezTo>
                      <a:pt x="266" y="144"/>
                      <a:pt x="379" y="223"/>
                      <a:pt x="414" y="223"/>
                    </a:cubicBezTo>
                    <a:cubicBezTo>
                      <a:pt x="416" y="223"/>
                      <a:pt x="418" y="223"/>
                      <a:pt x="420" y="222"/>
                    </a:cubicBezTo>
                    <a:cubicBezTo>
                      <a:pt x="543" y="160"/>
                      <a:pt x="407" y="62"/>
                      <a:pt x="309" y="37"/>
                    </a:cubicBezTo>
                    <a:cubicBezTo>
                      <a:pt x="223" y="13"/>
                      <a:pt x="136" y="0"/>
                      <a:pt x="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50"/>
              <p:cNvSpPr/>
              <p:nvPr/>
            </p:nvSpPr>
            <p:spPr>
              <a:xfrm>
                <a:off x="4255600" y="5056000"/>
                <a:ext cx="5825" cy="4450"/>
              </a:xfrm>
              <a:custGeom>
                <a:rect b="b" l="l" r="r" t="t"/>
                <a:pathLst>
                  <a:path extrusionOk="0" h="178" w="233">
                    <a:moveTo>
                      <a:pt x="146" y="1"/>
                    </a:moveTo>
                    <a:cubicBezTo>
                      <a:pt x="101" y="1"/>
                      <a:pt x="46" y="16"/>
                      <a:pt x="23" y="53"/>
                    </a:cubicBezTo>
                    <a:cubicBezTo>
                      <a:pt x="0" y="110"/>
                      <a:pt x="51" y="178"/>
                      <a:pt x="118" y="178"/>
                    </a:cubicBezTo>
                    <a:cubicBezTo>
                      <a:pt x="123" y="178"/>
                      <a:pt x="128" y="177"/>
                      <a:pt x="134" y="176"/>
                    </a:cubicBezTo>
                    <a:cubicBezTo>
                      <a:pt x="220" y="176"/>
                      <a:pt x="232" y="41"/>
                      <a:pt x="208" y="16"/>
                    </a:cubicBezTo>
                    <a:cubicBezTo>
                      <a:pt x="198" y="7"/>
                      <a:pt x="174" y="1"/>
                      <a:pt x="1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50"/>
              <p:cNvSpPr/>
              <p:nvPr/>
            </p:nvSpPr>
            <p:spPr>
              <a:xfrm>
                <a:off x="4266775" y="5054100"/>
                <a:ext cx="17700" cy="6950"/>
              </a:xfrm>
              <a:custGeom>
                <a:rect b="b" l="l" r="r" t="t"/>
                <a:pathLst>
                  <a:path extrusionOk="0" h="278" w="708">
                    <a:moveTo>
                      <a:pt x="368" y="0"/>
                    </a:moveTo>
                    <a:cubicBezTo>
                      <a:pt x="315" y="0"/>
                      <a:pt x="280" y="24"/>
                      <a:pt x="233" y="24"/>
                    </a:cubicBezTo>
                    <a:cubicBezTo>
                      <a:pt x="220" y="24"/>
                      <a:pt x="207" y="23"/>
                      <a:pt x="192" y="18"/>
                    </a:cubicBezTo>
                    <a:cubicBezTo>
                      <a:pt x="169" y="12"/>
                      <a:pt x="150" y="9"/>
                      <a:pt x="135" y="9"/>
                    </a:cubicBezTo>
                    <a:cubicBezTo>
                      <a:pt x="92" y="9"/>
                      <a:pt x="71" y="32"/>
                      <a:pt x="44" y="68"/>
                    </a:cubicBezTo>
                    <a:cubicBezTo>
                      <a:pt x="0" y="123"/>
                      <a:pt x="45" y="168"/>
                      <a:pt x="90" y="168"/>
                    </a:cubicBezTo>
                    <a:cubicBezTo>
                      <a:pt x="95" y="168"/>
                      <a:pt x="101" y="168"/>
                      <a:pt x="106" y="166"/>
                    </a:cubicBezTo>
                    <a:cubicBezTo>
                      <a:pt x="180" y="154"/>
                      <a:pt x="266" y="142"/>
                      <a:pt x="340" y="142"/>
                    </a:cubicBezTo>
                    <a:cubicBezTo>
                      <a:pt x="451" y="142"/>
                      <a:pt x="562" y="191"/>
                      <a:pt x="648" y="265"/>
                    </a:cubicBezTo>
                    <a:cubicBezTo>
                      <a:pt x="662" y="273"/>
                      <a:pt x="673" y="277"/>
                      <a:pt x="681" y="277"/>
                    </a:cubicBezTo>
                    <a:cubicBezTo>
                      <a:pt x="708" y="277"/>
                      <a:pt x="701" y="235"/>
                      <a:pt x="673" y="179"/>
                    </a:cubicBezTo>
                    <a:cubicBezTo>
                      <a:pt x="611" y="92"/>
                      <a:pt x="512" y="31"/>
                      <a:pt x="414" y="6"/>
                    </a:cubicBezTo>
                    <a:cubicBezTo>
                      <a:pt x="397" y="2"/>
                      <a:pt x="382" y="0"/>
                      <a:pt x="3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50"/>
              <p:cNvSpPr/>
              <p:nvPr/>
            </p:nvSpPr>
            <p:spPr>
              <a:xfrm>
                <a:off x="4212125" y="5023400"/>
                <a:ext cx="38425" cy="49100"/>
              </a:xfrm>
              <a:custGeom>
                <a:rect b="b" l="l" r="r" t="t"/>
                <a:pathLst>
                  <a:path extrusionOk="0" h="1964" w="1537">
                    <a:moveTo>
                      <a:pt x="1511" y="0"/>
                    </a:moveTo>
                    <a:cubicBezTo>
                      <a:pt x="1483" y="0"/>
                      <a:pt x="1425" y="26"/>
                      <a:pt x="1368" y="76"/>
                    </a:cubicBezTo>
                    <a:cubicBezTo>
                      <a:pt x="1294" y="150"/>
                      <a:pt x="1195" y="187"/>
                      <a:pt x="1097" y="199"/>
                    </a:cubicBezTo>
                    <a:cubicBezTo>
                      <a:pt x="1023" y="199"/>
                      <a:pt x="863" y="187"/>
                      <a:pt x="764" y="187"/>
                    </a:cubicBezTo>
                    <a:cubicBezTo>
                      <a:pt x="653" y="174"/>
                      <a:pt x="616" y="100"/>
                      <a:pt x="530" y="88"/>
                    </a:cubicBezTo>
                    <a:cubicBezTo>
                      <a:pt x="525" y="87"/>
                      <a:pt x="521" y="87"/>
                      <a:pt x="516" y="87"/>
                    </a:cubicBezTo>
                    <a:cubicBezTo>
                      <a:pt x="457" y="87"/>
                      <a:pt x="467" y="165"/>
                      <a:pt x="456" y="199"/>
                    </a:cubicBezTo>
                    <a:cubicBezTo>
                      <a:pt x="446" y="213"/>
                      <a:pt x="426" y="217"/>
                      <a:pt x="403" y="217"/>
                    </a:cubicBezTo>
                    <a:cubicBezTo>
                      <a:pt x="384" y="217"/>
                      <a:pt x="363" y="214"/>
                      <a:pt x="346" y="214"/>
                    </a:cubicBezTo>
                    <a:cubicBezTo>
                      <a:pt x="329" y="214"/>
                      <a:pt x="315" y="216"/>
                      <a:pt x="308" y="224"/>
                    </a:cubicBezTo>
                    <a:cubicBezTo>
                      <a:pt x="271" y="273"/>
                      <a:pt x="234" y="335"/>
                      <a:pt x="210" y="409"/>
                    </a:cubicBezTo>
                    <a:cubicBezTo>
                      <a:pt x="185" y="482"/>
                      <a:pt x="222" y="519"/>
                      <a:pt x="210" y="606"/>
                    </a:cubicBezTo>
                    <a:cubicBezTo>
                      <a:pt x="197" y="692"/>
                      <a:pt x="123" y="717"/>
                      <a:pt x="99" y="840"/>
                    </a:cubicBezTo>
                    <a:cubicBezTo>
                      <a:pt x="86" y="926"/>
                      <a:pt x="62" y="1025"/>
                      <a:pt x="37" y="1111"/>
                    </a:cubicBezTo>
                    <a:cubicBezTo>
                      <a:pt x="12" y="1160"/>
                      <a:pt x="0" y="1222"/>
                      <a:pt x="0" y="1283"/>
                    </a:cubicBezTo>
                    <a:cubicBezTo>
                      <a:pt x="0" y="1345"/>
                      <a:pt x="37" y="1394"/>
                      <a:pt x="99" y="1407"/>
                    </a:cubicBezTo>
                    <a:cubicBezTo>
                      <a:pt x="148" y="1431"/>
                      <a:pt x="148" y="1480"/>
                      <a:pt x="185" y="1579"/>
                    </a:cubicBezTo>
                    <a:cubicBezTo>
                      <a:pt x="234" y="1678"/>
                      <a:pt x="148" y="1801"/>
                      <a:pt x="123" y="1887"/>
                    </a:cubicBezTo>
                    <a:cubicBezTo>
                      <a:pt x="107" y="1953"/>
                      <a:pt x="145" y="1964"/>
                      <a:pt x="194" y="1964"/>
                    </a:cubicBezTo>
                    <a:cubicBezTo>
                      <a:pt x="219" y="1964"/>
                      <a:pt x="246" y="1961"/>
                      <a:pt x="271" y="1961"/>
                    </a:cubicBezTo>
                    <a:cubicBezTo>
                      <a:pt x="357" y="1961"/>
                      <a:pt x="320" y="1924"/>
                      <a:pt x="320" y="1887"/>
                    </a:cubicBezTo>
                    <a:cubicBezTo>
                      <a:pt x="333" y="1825"/>
                      <a:pt x="345" y="1776"/>
                      <a:pt x="382" y="1739"/>
                    </a:cubicBezTo>
                    <a:cubicBezTo>
                      <a:pt x="407" y="1678"/>
                      <a:pt x="345" y="1604"/>
                      <a:pt x="345" y="1579"/>
                    </a:cubicBezTo>
                    <a:cubicBezTo>
                      <a:pt x="345" y="1567"/>
                      <a:pt x="382" y="1468"/>
                      <a:pt x="382" y="1431"/>
                    </a:cubicBezTo>
                    <a:cubicBezTo>
                      <a:pt x="357" y="1370"/>
                      <a:pt x="357" y="1308"/>
                      <a:pt x="370" y="1246"/>
                    </a:cubicBezTo>
                    <a:cubicBezTo>
                      <a:pt x="376" y="1200"/>
                      <a:pt x="404" y="1189"/>
                      <a:pt x="442" y="1189"/>
                    </a:cubicBezTo>
                    <a:cubicBezTo>
                      <a:pt x="475" y="1189"/>
                      <a:pt x="515" y="1197"/>
                      <a:pt x="555" y="1197"/>
                    </a:cubicBezTo>
                    <a:cubicBezTo>
                      <a:pt x="628" y="1197"/>
                      <a:pt x="542" y="1357"/>
                      <a:pt x="518" y="1431"/>
                    </a:cubicBezTo>
                    <a:cubicBezTo>
                      <a:pt x="493" y="1505"/>
                      <a:pt x="591" y="1567"/>
                      <a:pt x="641" y="1616"/>
                    </a:cubicBezTo>
                    <a:cubicBezTo>
                      <a:pt x="690" y="1653"/>
                      <a:pt x="604" y="1702"/>
                      <a:pt x="641" y="1752"/>
                    </a:cubicBezTo>
                    <a:cubicBezTo>
                      <a:pt x="658" y="1769"/>
                      <a:pt x="683" y="1778"/>
                      <a:pt x="709" y="1778"/>
                    </a:cubicBezTo>
                    <a:cubicBezTo>
                      <a:pt x="738" y="1778"/>
                      <a:pt x="769" y="1766"/>
                      <a:pt x="789" y="1739"/>
                    </a:cubicBezTo>
                    <a:cubicBezTo>
                      <a:pt x="813" y="1715"/>
                      <a:pt x="826" y="1708"/>
                      <a:pt x="835" y="1708"/>
                    </a:cubicBezTo>
                    <a:cubicBezTo>
                      <a:pt x="844" y="1708"/>
                      <a:pt x="850" y="1715"/>
                      <a:pt x="863" y="1715"/>
                    </a:cubicBezTo>
                    <a:cubicBezTo>
                      <a:pt x="900" y="1715"/>
                      <a:pt x="924" y="1628"/>
                      <a:pt x="998" y="1616"/>
                    </a:cubicBezTo>
                    <a:cubicBezTo>
                      <a:pt x="1072" y="1604"/>
                      <a:pt x="1010" y="1591"/>
                      <a:pt x="949" y="1579"/>
                    </a:cubicBezTo>
                    <a:cubicBezTo>
                      <a:pt x="900" y="1567"/>
                      <a:pt x="900" y="1505"/>
                      <a:pt x="863" y="1505"/>
                    </a:cubicBezTo>
                    <a:cubicBezTo>
                      <a:pt x="838" y="1505"/>
                      <a:pt x="838" y="1394"/>
                      <a:pt x="850" y="1333"/>
                    </a:cubicBezTo>
                    <a:cubicBezTo>
                      <a:pt x="850" y="1283"/>
                      <a:pt x="789" y="1197"/>
                      <a:pt x="715" y="1135"/>
                    </a:cubicBezTo>
                    <a:cubicBezTo>
                      <a:pt x="665" y="1086"/>
                      <a:pt x="628" y="1025"/>
                      <a:pt x="604" y="951"/>
                    </a:cubicBezTo>
                    <a:cubicBezTo>
                      <a:pt x="604" y="937"/>
                      <a:pt x="607" y="932"/>
                      <a:pt x="611" y="932"/>
                    </a:cubicBezTo>
                    <a:cubicBezTo>
                      <a:pt x="623" y="932"/>
                      <a:pt x="648" y="966"/>
                      <a:pt x="665" y="975"/>
                    </a:cubicBezTo>
                    <a:cubicBezTo>
                      <a:pt x="690" y="975"/>
                      <a:pt x="813" y="852"/>
                      <a:pt x="863" y="815"/>
                    </a:cubicBezTo>
                    <a:cubicBezTo>
                      <a:pt x="900" y="778"/>
                      <a:pt x="936" y="741"/>
                      <a:pt x="973" y="692"/>
                    </a:cubicBezTo>
                    <a:cubicBezTo>
                      <a:pt x="979" y="671"/>
                      <a:pt x="968" y="663"/>
                      <a:pt x="951" y="663"/>
                    </a:cubicBezTo>
                    <a:cubicBezTo>
                      <a:pt x="928" y="663"/>
                      <a:pt x="891" y="678"/>
                      <a:pt x="863" y="692"/>
                    </a:cubicBezTo>
                    <a:cubicBezTo>
                      <a:pt x="789" y="692"/>
                      <a:pt x="715" y="704"/>
                      <a:pt x="653" y="704"/>
                    </a:cubicBezTo>
                    <a:cubicBezTo>
                      <a:pt x="591" y="704"/>
                      <a:pt x="604" y="815"/>
                      <a:pt x="542" y="840"/>
                    </a:cubicBezTo>
                    <a:cubicBezTo>
                      <a:pt x="539" y="840"/>
                      <a:pt x="535" y="841"/>
                      <a:pt x="532" y="841"/>
                    </a:cubicBezTo>
                    <a:cubicBezTo>
                      <a:pt x="467" y="841"/>
                      <a:pt x="452" y="727"/>
                      <a:pt x="382" y="692"/>
                    </a:cubicBezTo>
                    <a:cubicBezTo>
                      <a:pt x="320" y="667"/>
                      <a:pt x="283" y="606"/>
                      <a:pt x="283" y="532"/>
                    </a:cubicBezTo>
                    <a:cubicBezTo>
                      <a:pt x="283" y="458"/>
                      <a:pt x="296" y="396"/>
                      <a:pt x="333" y="347"/>
                    </a:cubicBezTo>
                    <a:cubicBezTo>
                      <a:pt x="343" y="331"/>
                      <a:pt x="367" y="327"/>
                      <a:pt x="396" y="327"/>
                    </a:cubicBezTo>
                    <a:cubicBezTo>
                      <a:pt x="435" y="327"/>
                      <a:pt x="482" y="335"/>
                      <a:pt x="518" y="335"/>
                    </a:cubicBezTo>
                    <a:cubicBezTo>
                      <a:pt x="579" y="335"/>
                      <a:pt x="826" y="310"/>
                      <a:pt x="912" y="310"/>
                    </a:cubicBezTo>
                    <a:cubicBezTo>
                      <a:pt x="998" y="310"/>
                      <a:pt x="1084" y="359"/>
                      <a:pt x="1195" y="359"/>
                    </a:cubicBezTo>
                    <a:cubicBezTo>
                      <a:pt x="1318" y="359"/>
                      <a:pt x="1318" y="310"/>
                      <a:pt x="1368" y="273"/>
                    </a:cubicBezTo>
                    <a:cubicBezTo>
                      <a:pt x="1417" y="236"/>
                      <a:pt x="1466" y="88"/>
                      <a:pt x="1516" y="39"/>
                    </a:cubicBezTo>
                    <a:cubicBezTo>
                      <a:pt x="1536" y="13"/>
                      <a:pt x="1531" y="0"/>
                      <a:pt x="15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50"/>
              <p:cNvSpPr/>
              <p:nvPr/>
            </p:nvSpPr>
            <p:spPr>
              <a:xfrm>
                <a:off x="4263550" y="5019150"/>
                <a:ext cx="8625" cy="20825"/>
              </a:xfrm>
              <a:custGeom>
                <a:rect b="b" l="l" r="r" t="t"/>
                <a:pathLst>
                  <a:path extrusionOk="0" h="833" w="345">
                    <a:moveTo>
                      <a:pt x="106" y="1"/>
                    </a:moveTo>
                    <a:cubicBezTo>
                      <a:pt x="101" y="1"/>
                      <a:pt x="92" y="14"/>
                      <a:pt x="75" y="49"/>
                    </a:cubicBezTo>
                    <a:cubicBezTo>
                      <a:pt x="25" y="123"/>
                      <a:pt x="1" y="209"/>
                      <a:pt x="1" y="295"/>
                    </a:cubicBezTo>
                    <a:cubicBezTo>
                      <a:pt x="13" y="344"/>
                      <a:pt x="25" y="381"/>
                      <a:pt x="25" y="431"/>
                    </a:cubicBezTo>
                    <a:cubicBezTo>
                      <a:pt x="25" y="542"/>
                      <a:pt x="62" y="652"/>
                      <a:pt x="112" y="751"/>
                    </a:cubicBezTo>
                    <a:cubicBezTo>
                      <a:pt x="147" y="795"/>
                      <a:pt x="213" y="833"/>
                      <a:pt x="226" y="833"/>
                    </a:cubicBezTo>
                    <a:cubicBezTo>
                      <a:pt x="231" y="833"/>
                      <a:pt x="228" y="827"/>
                      <a:pt x="210" y="813"/>
                    </a:cubicBezTo>
                    <a:cubicBezTo>
                      <a:pt x="149" y="739"/>
                      <a:pt x="124" y="652"/>
                      <a:pt x="136" y="566"/>
                    </a:cubicBezTo>
                    <a:cubicBezTo>
                      <a:pt x="149" y="480"/>
                      <a:pt x="136" y="480"/>
                      <a:pt x="210" y="480"/>
                    </a:cubicBezTo>
                    <a:cubicBezTo>
                      <a:pt x="265" y="480"/>
                      <a:pt x="326" y="527"/>
                      <a:pt x="339" y="527"/>
                    </a:cubicBezTo>
                    <a:cubicBezTo>
                      <a:pt x="344" y="527"/>
                      <a:pt x="343" y="521"/>
                      <a:pt x="333" y="505"/>
                    </a:cubicBezTo>
                    <a:cubicBezTo>
                      <a:pt x="296" y="431"/>
                      <a:pt x="198" y="418"/>
                      <a:pt x="247" y="369"/>
                    </a:cubicBezTo>
                    <a:cubicBezTo>
                      <a:pt x="284" y="332"/>
                      <a:pt x="284" y="320"/>
                      <a:pt x="284" y="258"/>
                    </a:cubicBezTo>
                    <a:cubicBezTo>
                      <a:pt x="284" y="228"/>
                      <a:pt x="256" y="207"/>
                      <a:pt x="228" y="207"/>
                    </a:cubicBezTo>
                    <a:cubicBezTo>
                      <a:pt x="212" y="207"/>
                      <a:pt x="195" y="215"/>
                      <a:pt x="186" y="234"/>
                    </a:cubicBezTo>
                    <a:cubicBezTo>
                      <a:pt x="156" y="263"/>
                      <a:pt x="94" y="333"/>
                      <a:pt x="77" y="333"/>
                    </a:cubicBezTo>
                    <a:cubicBezTo>
                      <a:pt x="74" y="333"/>
                      <a:pt x="72" y="329"/>
                      <a:pt x="75" y="320"/>
                    </a:cubicBezTo>
                    <a:cubicBezTo>
                      <a:pt x="99" y="283"/>
                      <a:pt x="173" y="184"/>
                      <a:pt x="149" y="147"/>
                    </a:cubicBezTo>
                    <a:cubicBezTo>
                      <a:pt x="112" y="73"/>
                      <a:pt x="112" y="73"/>
                      <a:pt x="112" y="36"/>
                    </a:cubicBezTo>
                    <a:cubicBezTo>
                      <a:pt x="112" y="17"/>
                      <a:pt x="112" y="1"/>
                      <a:pt x="1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50"/>
              <p:cNvSpPr/>
              <p:nvPr/>
            </p:nvSpPr>
            <p:spPr>
              <a:xfrm>
                <a:off x="4268175" y="5016400"/>
                <a:ext cx="3725" cy="3375"/>
              </a:xfrm>
              <a:custGeom>
                <a:rect b="b" l="l" r="r" t="t"/>
                <a:pathLst>
                  <a:path extrusionOk="0" h="135" w="149">
                    <a:moveTo>
                      <a:pt x="89" y="1"/>
                    </a:moveTo>
                    <a:cubicBezTo>
                      <a:pt x="84" y="1"/>
                      <a:pt x="78" y="8"/>
                      <a:pt x="62" y="23"/>
                    </a:cubicBezTo>
                    <a:cubicBezTo>
                      <a:pt x="25" y="48"/>
                      <a:pt x="1" y="134"/>
                      <a:pt x="50" y="134"/>
                    </a:cubicBezTo>
                    <a:cubicBezTo>
                      <a:pt x="87" y="134"/>
                      <a:pt x="148" y="85"/>
                      <a:pt x="111" y="35"/>
                    </a:cubicBezTo>
                    <a:cubicBezTo>
                      <a:pt x="97" y="14"/>
                      <a:pt x="95" y="1"/>
                      <a:pt x="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50"/>
              <p:cNvSpPr/>
              <p:nvPr/>
            </p:nvSpPr>
            <p:spPr>
              <a:xfrm>
                <a:off x="4281425" y="5035025"/>
                <a:ext cx="5775" cy="1925"/>
              </a:xfrm>
              <a:custGeom>
                <a:rect b="b" l="l" r="r" t="t"/>
                <a:pathLst>
                  <a:path extrusionOk="0" h="77" w="231">
                    <a:moveTo>
                      <a:pt x="57" y="0"/>
                    </a:moveTo>
                    <a:cubicBezTo>
                      <a:pt x="24" y="0"/>
                      <a:pt x="0" y="6"/>
                      <a:pt x="0" y="17"/>
                    </a:cubicBezTo>
                    <a:cubicBezTo>
                      <a:pt x="0" y="54"/>
                      <a:pt x="113" y="76"/>
                      <a:pt x="178" y="76"/>
                    </a:cubicBezTo>
                    <a:cubicBezTo>
                      <a:pt x="201" y="76"/>
                      <a:pt x="219" y="73"/>
                      <a:pt x="222" y="67"/>
                    </a:cubicBezTo>
                    <a:cubicBezTo>
                      <a:pt x="231" y="25"/>
                      <a:pt x="125" y="0"/>
                      <a:pt x="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50"/>
              <p:cNvSpPr/>
              <p:nvPr/>
            </p:nvSpPr>
            <p:spPr>
              <a:xfrm>
                <a:off x="4282650" y="5037000"/>
                <a:ext cx="21900" cy="13250"/>
              </a:xfrm>
              <a:custGeom>
                <a:rect b="b" l="l" r="r" t="t"/>
                <a:pathLst>
                  <a:path extrusionOk="0" h="530" w="876">
                    <a:moveTo>
                      <a:pt x="457" y="0"/>
                    </a:moveTo>
                    <a:cubicBezTo>
                      <a:pt x="407" y="12"/>
                      <a:pt x="358" y="25"/>
                      <a:pt x="321" y="49"/>
                    </a:cubicBezTo>
                    <a:cubicBezTo>
                      <a:pt x="222" y="86"/>
                      <a:pt x="136" y="136"/>
                      <a:pt x="136" y="173"/>
                    </a:cubicBezTo>
                    <a:cubicBezTo>
                      <a:pt x="136" y="190"/>
                      <a:pt x="130" y="213"/>
                      <a:pt x="114" y="213"/>
                    </a:cubicBezTo>
                    <a:cubicBezTo>
                      <a:pt x="107" y="213"/>
                      <a:pt x="98" y="208"/>
                      <a:pt x="87" y="197"/>
                    </a:cubicBezTo>
                    <a:cubicBezTo>
                      <a:pt x="69" y="170"/>
                      <a:pt x="37" y="130"/>
                      <a:pt x="22" y="130"/>
                    </a:cubicBezTo>
                    <a:cubicBezTo>
                      <a:pt x="16" y="130"/>
                      <a:pt x="13" y="135"/>
                      <a:pt x="13" y="148"/>
                    </a:cubicBezTo>
                    <a:cubicBezTo>
                      <a:pt x="1" y="185"/>
                      <a:pt x="62" y="246"/>
                      <a:pt x="87" y="283"/>
                    </a:cubicBezTo>
                    <a:cubicBezTo>
                      <a:pt x="99" y="333"/>
                      <a:pt x="112" y="345"/>
                      <a:pt x="185" y="345"/>
                    </a:cubicBezTo>
                    <a:cubicBezTo>
                      <a:pt x="210" y="345"/>
                      <a:pt x="233" y="344"/>
                      <a:pt x="254" y="344"/>
                    </a:cubicBezTo>
                    <a:cubicBezTo>
                      <a:pt x="295" y="344"/>
                      <a:pt x="325" y="349"/>
                      <a:pt x="333" y="382"/>
                    </a:cubicBezTo>
                    <a:cubicBezTo>
                      <a:pt x="358" y="444"/>
                      <a:pt x="383" y="530"/>
                      <a:pt x="457" y="530"/>
                    </a:cubicBezTo>
                    <a:cubicBezTo>
                      <a:pt x="543" y="530"/>
                      <a:pt x="715" y="530"/>
                      <a:pt x="765" y="518"/>
                    </a:cubicBezTo>
                    <a:cubicBezTo>
                      <a:pt x="826" y="505"/>
                      <a:pt x="826" y="456"/>
                      <a:pt x="826" y="394"/>
                    </a:cubicBezTo>
                    <a:cubicBezTo>
                      <a:pt x="826" y="333"/>
                      <a:pt x="875" y="333"/>
                      <a:pt x="863" y="271"/>
                    </a:cubicBezTo>
                    <a:cubicBezTo>
                      <a:pt x="839" y="222"/>
                      <a:pt x="863" y="160"/>
                      <a:pt x="802" y="111"/>
                    </a:cubicBezTo>
                    <a:cubicBezTo>
                      <a:pt x="784" y="93"/>
                      <a:pt x="762" y="90"/>
                      <a:pt x="738" y="90"/>
                    </a:cubicBezTo>
                    <a:cubicBezTo>
                      <a:pt x="723" y="90"/>
                      <a:pt x="706" y="91"/>
                      <a:pt x="691" y="91"/>
                    </a:cubicBezTo>
                    <a:cubicBezTo>
                      <a:pt x="663" y="91"/>
                      <a:pt x="637" y="87"/>
                      <a:pt x="617" y="62"/>
                    </a:cubicBezTo>
                    <a:cubicBezTo>
                      <a:pt x="567" y="25"/>
                      <a:pt x="518" y="0"/>
                      <a:pt x="4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50"/>
              <p:cNvSpPr/>
              <p:nvPr/>
            </p:nvSpPr>
            <p:spPr>
              <a:xfrm>
                <a:off x="4389225" y="5064700"/>
                <a:ext cx="23125" cy="14200"/>
              </a:xfrm>
              <a:custGeom>
                <a:rect b="b" l="l" r="r" t="t"/>
                <a:pathLst>
                  <a:path extrusionOk="0" h="568" w="925">
                    <a:moveTo>
                      <a:pt x="863" y="1"/>
                    </a:moveTo>
                    <a:cubicBezTo>
                      <a:pt x="814" y="1"/>
                      <a:pt x="789" y="1"/>
                      <a:pt x="777" y="63"/>
                    </a:cubicBezTo>
                    <a:cubicBezTo>
                      <a:pt x="777" y="112"/>
                      <a:pt x="789" y="173"/>
                      <a:pt x="715" y="186"/>
                    </a:cubicBezTo>
                    <a:cubicBezTo>
                      <a:pt x="642" y="198"/>
                      <a:pt x="666" y="235"/>
                      <a:pt x="605" y="297"/>
                    </a:cubicBezTo>
                    <a:cubicBezTo>
                      <a:pt x="574" y="315"/>
                      <a:pt x="537" y="324"/>
                      <a:pt x="501" y="324"/>
                    </a:cubicBezTo>
                    <a:cubicBezTo>
                      <a:pt x="466" y="324"/>
                      <a:pt x="432" y="315"/>
                      <a:pt x="407" y="297"/>
                    </a:cubicBezTo>
                    <a:cubicBezTo>
                      <a:pt x="394" y="283"/>
                      <a:pt x="385" y="278"/>
                      <a:pt x="378" y="278"/>
                    </a:cubicBezTo>
                    <a:cubicBezTo>
                      <a:pt x="360" y="278"/>
                      <a:pt x="357" y="316"/>
                      <a:pt x="321" y="334"/>
                    </a:cubicBezTo>
                    <a:cubicBezTo>
                      <a:pt x="299" y="350"/>
                      <a:pt x="262" y="357"/>
                      <a:pt x="222" y="357"/>
                    </a:cubicBezTo>
                    <a:cubicBezTo>
                      <a:pt x="173" y="357"/>
                      <a:pt x="121" y="347"/>
                      <a:pt x="87" y="334"/>
                    </a:cubicBezTo>
                    <a:cubicBezTo>
                      <a:pt x="71" y="330"/>
                      <a:pt x="57" y="329"/>
                      <a:pt x="45" y="329"/>
                    </a:cubicBezTo>
                    <a:cubicBezTo>
                      <a:pt x="14" y="329"/>
                      <a:pt x="1" y="340"/>
                      <a:pt x="1" y="358"/>
                    </a:cubicBezTo>
                    <a:cubicBezTo>
                      <a:pt x="1" y="494"/>
                      <a:pt x="297" y="568"/>
                      <a:pt x="420" y="568"/>
                    </a:cubicBezTo>
                    <a:cubicBezTo>
                      <a:pt x="518" y="568"/>
                      <a:pt x="617" y="506"/>
                      <a:pt x="679" y="420"/>
                    </a:cubicBezTo>
                    <a:cubicBezTo>
                      <a:pt x="703" y="358"/>
                      <a:pt x="765" y="321"/>
                      <a:pt x="826" y="321"/>
                    </a:cubicBezTo>
                    <a:cubicBezTo>
                      <a:pt x="900" y="309"/>
                      <a:pt x="863" y="260"/>
                      <a:pt x="863" y="235"/>
                    </a:cubicBezTo>
                    <a:cubicBezTo>
                      <a:pt x="863" y="210"/>
                      <a:pt x="925" y="149"/>
                      <a:pt x="925" y="100"/>
                    </a:cubicBezTo>
                    <a:cubicBezTo>
                      <a:pt x="925" y="63"/>
                      <a:pt x="913" y="1"/>
                      <a:pt x="8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50"/>
              <p:cNvSpPr/>
              <p:nvPr/>
            </p:nvSpPr>
            <p:spPr>
              <a:xfrm>
                <a:off x="4425275" y="5071150"/>
                <a:ext cx="8650" cy="11750"/>
              </a:xfrm>
              <a:custGeom>
                <a:rect b="b" l="l" r="r" t="t"/>
                <a:pathLst>
                  <a:path extrusionOk="0" h="470" w="346">
                    <a:moveTo>
                      <a:pt x="31" y="0"/>
                    </a:moveTo>
                    <a:cubicBezTo>
                      <a:pt x="29" y="0"/>
                      <a:pt x="27" y="1"/>
                      <a:pt x="25" y="2"/>
                    </a:cubicBezTo>
                    <a:cubicBezTo>
                      <a:pt x="0" y="14"/>
                      <a:pt x="50" y="150"/>
                      <a:pt x="87" y="236"/>
                    </a:cubicBezTo>
                    <a:cubicBezTo>
                      <a:pt x="111" y="310"/>
                      <a:pt x="210" y="458"/>
                      <a:pt x="259" y="470"/>
                    </a:cubicBezTo>
                    <a:cubicBezTo>
                      <a:pt x="308" y="470"/>
                      <a:pt x="345" y="470"/>
                      <a:pt x="345" y="408"/>
                    </a:cubicBezTo>
                    <a:cubicBezTo>
                      <a:pt x="345" y="334"/>
                      <a:pt x="308" y="273"/>
                      <a:pt x="247" y="236"/>
                    </a:cubicBezTo>
                    <a:cubicBezTo>
                      <a:pt x="198" y="187"/>
                      <a:pt x="148" y="150"/>
                      <a:pt x="99" y="100"/>
                    </a:cubicBezTo>
                    <a:cubicBezTo>
                      <a:pt x="54" y="55"/>
                      <a:pt x="50" y="0"/>
                      <a:pt x="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50"/>
              <p:cNvSpPr/>
              <p:nvPr/>
            </p:nvSpPr>
            <p:spPr>
              <a:xfrm>
                <a:off x="4456375" y="5100400"/>
                <a:ext cx="6500" cy="5025"/>
              </a:xfrm>
              <a:custGeom>
                <a:rect b="b" l="l" r="r" t="t"/>
                <a:pathLst>
                  <a:path extrusionOk="0" h="201" w="260">
                    <a:moveTo>
                      <a:pt x="3" y="0"/>
                    </a:moveTo>
                    <a:cubicBezTo>
                      <a:pt x="2" y="0"/>
                      <a:pt x="1" y="1"/>
                      <a:pt x="1" y="2"/>
                    </a:cubicBezTo>
                    <a:cubicBezTo>
                      <a:pt x="1" y="27"/>
                      <a:pt x="1" y="125"/>
                      <a:pt x="75" y="125"/>
                    </a:cubicBezTo>
                    <a:cubicBezTo>
                      <a:pt x="137" y="134"/>
                      <a:pt x="205" y="200"/>
                      <a:pt x="239" y="200"/>
                    </a:cubicBezTo>
                    <a:cubicBezTo>
                      <a:pt x="252" y="200"/>
                      <a:pt x="260" y="190"/>
                      <a:pt x="260" y="162"/>
                    </a:cubicBezTo>
                    <a:cubicBezTo>
                      <a:pt x="235" y="101"/>
                      <a:pt x="186" y="39"/>
                      <a:pt x="124" y="39"/>
                    </a:cubicBezTo>
                    <a:cubicBezTo>
                      <a:pt x="69" y="39"/>
                      <a:pt x="15" y="0"/>
                      <a:pt x="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50"/>
              <p:cNvSpPr/>
              <p:nvPr/>
            </p:nvSpPr>
            <p:spPr>
              <a:xfrm>
                <a:off x="4447800" y="5088300"/>
                <a:ext cx="11000" cy="6325"/>
              </a:xfrm>
              <a:custGeom>
                <a:rect b="b" l="l" r="r" t="t"/>
                <a:pathLst>
                  <a:path extrusionOk="0" h="253" w="440">
                    <a:moveTo>
                      <a:pt x="42" y="1"/>
                    </a:moveTo>
                    <a:cubicBezTo>
                      <a:pt x="0" y="1"/>
                      <a:pt x="76" y="58"/>
                      <a:pt x="97" y="80"/>
                    </a:cubicBezTo>
                    <a:cubicBezTo>
                      <a:pt x="196" y="141"/>
                      <a:pt x="307" y="191"/>
                      <a:pt x="406" y="252"/>
                    </a:cubicBezTo>
                    <a:cubicBezTo>
                      <a:pt x="407" y="252"/>
                      <a:pt x="408" y="253"/>
                      <a:pt x="408" y="253"/>
                    </a:cubicBezTo>
                    <a:cubicBezTo>
                      <a:pt x="440" y="253"/>
                      <a:pt x="145" y="18"/>
                      <a:pt x="73" y="6"/>
                    </a:cubicBezTo>
                    <a:cubicBezTo>
                      <a:pt x="59" y="2"/>
                      <a:pt x="49" y="1"/>
                      <a:pt x="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50"/>
              <p:cNvSpPr/>
              <p:nvPr/>
            </p:nvSpPr>
            <p:spPr>
              <a:xfrm>
                <a:off x="4437850" y="5081100"/>
                <a:ext cx="4725" cy="5325"/>
              </a:xfrm>
              <a:custGeom>
                <a:rect b="b" l="l" r="r" t="t"/>
                <a:pathLst>
                  <a:path extrusionOk="0" h="213" w="189">
                    <a:moveTo>
                      <a:pt x="8" y="1"/>
                    </a:moveTo>
                    <a:cubicBezTo>
                      <a:pt x="3" y="1"/>
                      <a:pt x="1" y="4"/>
                      <a:pt x="3" y="10"/>
                    </a:cubicBezTo>
                    <a:cubicBezTo>
                      <a:pt x="3" y="66"/>
                      <a:pt x="164" y="213"/>
                      <a:pt x="186" y="213"/>
                    </a:cubicBezTo>
                    <a:cubicBezTo>
                      <a:pt x="188" y="213"/>
                      <a:pt x="189" y="211"/>
                      <a:pt x="187" y="207"/>
                    </a:cubicBezTo>
                    <a:cubicBezTo>
                      <a:pt x="177" y="122"/>
                      <a:pt x="38" y="1"/>
                      <a:pt x="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50"/>
              <p:cNvSpPr/>
              <p:nvPr/>
            </p:nvSpPr>
            <p:spPr>
              <a:xfrm>
                <a:off x="4481650" y="5179000"/>
                <a:ext cx="19125" cy="15125"/>
              </a:xfrm>
              <a:custGeom>
                <a:rect b="b" l="l" r="r" t="t"/>
                <a:pathLst>
                  <a:path extrusionOk="0" h="605" w="765">
                    <a:moveTo>
                      <a:pt x="87" y="0"/>
                    </a:moveTo>
                    <a:cubicBezTo>
                      <a:pt x="0" y="0"/>
                      <a:pt x="358" y="468"/>
                      <a:pt x="715" y="604"/>
                    </a:cubicBezTo>
                    <a:cubicBezTo>
                      <a:pt x="716" y="604"/>
                      <a:pt x="717" y="605"/>
                      <a:pt x="718" y="605"/>
                    </a:cubicBezTo>
                    <a:cubicBezTo>
                      <a:pt x="765" y="605"/>
                      <a:pt x="159" y="0"/>
                      <a:pt x="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50"/>
              <p:cNvSpPr/>
              <p:nvPr/>
            </p:nvSpPr>
            <p:spPr>
              <a:xfrm>
                <a:off x="4533575" y="5285350"/>
                <a:ext cx="13100" cy="18725"/>
              </a:xfrm>
              <a:custGeom>
                <a:rect b="b" l="l" r="r" t="t"/>
                <a:pathLst>
                  <a:path extrusionOk="0" h="749" w="524">
                    <a:moveTo>
                      <a:pt x="7" y="0"/>
                    </a:moveTo>
                    <a:cubicBezTo>
                      <a:pt x="2" y="0"/>
                      <a:pt x="1" y="7"/>
                      <a:pt x="6" y="22"/>
                    </a:cubicBezTo>
                    <a:cubicBezTo>
                      <a:pt x="43" y="96"/>
                      <a:pt x="153" y="170"/>
                      <a:pt x="153" y="244"/>
                    </a:cubicBezTo>
                    <a:cubicBezTo>
                      <a:pt x="153" y="317"/>
                      <a:pt x="153" y="305"/>
                      <a:pt x="215" y="404"/>
                    </a:cubicBezTo>
                    <a:cubicBezTo>
                      <a:pt x="277" y="490"/>
                      <a:pt x="314" y="539"/>
                      <a:pt x="363" y="564"/>
                    </a:cubicBezTo>
                    <a:cubicBezTo>
                      <a:pt x="424" y="576"/>
                      <a:pt x="388" y="564"/>
                      <a:pt x="388" y="638"/>
                    </a:cubicBezTo>
                    <a:cubicBezTo>
                      <a:pt x="375" y="724"/>
                      <a:pt x="498" y="749"/>
                      <a:pt x="498" y="749"/>
                    </a:cubicBezTo>
                    <a:cubicBezTo>
                      <a:pt x="486" y="638"/>
                      <a:pt x="523" y="625"/>
                      <a:pt x="461" y="564"/>
                    </a:cubicBezTo>
                    <a:cubicBezTo>
                      <a:pt x="400" y="490"/>
                      <a:pt x="388" y="502"/>
                      <a:pt x="388" y="453"/>
                    </a:cubicBezTo>
                    <a:cubicBezTo>
                      <a:pt x="400" y="404"/>
                      <a:pt x="449" y="379"/>
                      <a:pt x="388" y="317"/>
                    </a:cubicBezTo>
                    <a:cubicBezTo>
                      <a:pt x="326" y="244"/>
                      <a:pt x="277" y="244"/>
                      <a:pt x="190" y="157"/>
                    </a:cubicBezTo>
                    <a:cubicBezTo>
                      <a:pt x="122" y="98"/>
                      <a:pt x="29" y="0"/>
                      <a:pt x="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50"/>
              <p:cNvSpPr/>
              <p:nvPr/>
            </p:nvSpPr>
            <p:spPr>
              <a:xfrm>
                <a:off x="4539550" y="5303200"/>
                <a:ext cx="28675" cy="39475"/>
              </a:xfrm>
              <a:custGeom>
                <a:rect b="b" l="l" r="r" t="t"/>
                <a:pathLst>
                  <a:path extrusionOk="0" h="1579" w="1147">
                    <a:moveTo>
                      <a:pt x="407" y="0"/>
                    </a:moveTo>
                    <a:cubicBezTo>
                      <a:pt x="400" y="0"/>
                      <a:pt x="406" y="19"/>
                      <a:pt x="420" y="59"/>
                    </a:cubicBezTo>
                    <a:cubicBezTo>
                      <a:pt x="429" y="116"/>
                      <a:pt x="424" y="158"/>
                      <a:pt x="405" y="158"/>
                    </a:cubicBezTo>
                    <a:cubicBezTo>
                      <a:pt x="399" y="158"/>
                      <a:pt x="391" y="154"/>
                      <a:pt x="383" y="146"/>
                    </a:cubicBezTo>
                    <a:cubicBezTo>
                      <a:pt x="351" y="103"/>
                      <a:pt x="328" y="69"/>
                      <a:pt x="290" y="69"/>
                    </a:cubicBezTo>
                    <a:cubicBezTo>
                      <a:pt x="284" y="69"/>
                      <a:pt x="278" y="70"/>
                      <a:pt x="272" y="72"/>
                    </a:cubicBezTo>
                    <a:cubicBezTo>
                      <a:pt x="235" y="84"/>
                      <a:pt x="247" y="380"/>
                      <a:pt x="247" y="466"/>
                    </a:cubicBezTo>
                    <a:cubicBezTo>
                      <a:pt x="235" y="540"/>
                      <a:pt x="222" y="614"/>
                      <a:pt x="185" y="688"/>
                    </a:cubicBezTo>
                    <a:cubicBezTo>
                      <a:pt x="173" y="737"/>
                      <a:pt x="99" y="737"/>
                      <a:pt x="62" y="774"/>
                    </a:cubicBezTo>
                    <a:cubicBezTo>
                      <a:pt x="25" y="823"/>
                      <a:pt x="1" y="934"/>
                      <a:pt x="50" y="934"/>
                    </a:cubicBezTo>
                    <a:cubicBezTo>
                      <a:pt x="87" y="934"/>
                      <a:pt x="346" y="1057"/>
                      <a:pt x="346" y="1131"/>
                    </a:cubicBezTo>
                    <a:cubicBezTo>
                      <a:pt x="346" y="1230"/>
                      <a:pt x="321" y="1316"/>
                      <a:pt x="284" y="1402"/>
                    </a:cubicBezTo>
                    <a:cubicBezTo>
                      <a:pt x="247" y="1464"/>
                      <a:pt x="247" y="1563"/>
                      <a:pt x="284" y="1563"/>
                    </a:cubicBezTo>
                    <a:cubicBezTo>
                      <a:pt x="300" y="1563"/>
                      <a:pt x="350" y="1579"/>
                      <a:pt x="395" y="1579"/>
                    </a:cubicBezTo>
                    <a:cubicBezTo>
                      <a:pt x="418" y="1579"/>
                      <a:pt x="440" y="1575"/>
                      <a:pt x="457" y="1563"/>
                    </a:cubicBezTo>
                    <a:cubicBezTo>
                      <a:pt x="494" y="1513"/>
                      <a:pt x="654" y="1242"/>
                      <a:pt x="703" y="1181"/>
                    </a:cubicBezTo>
                    <a:cubicBezTo>
                      <a:pt x="752" y="1131"/>
                      <a:pt x="789" y="1057"/>
                      <a:pt x="777" y="996"/>
                    </a:cubicBezTo>
                    <a:cubicBezTo>
                      <a:pt x="777" y="922"/>
                      <a:pt x="752" y="922"/>
                      <a:pt x="777" y="860"/>
                    </a:cubicBezTo>
                    <a:cubicBezTo>
                      <a:pt x="809" y="807"/>
                      <a:pt x="832" y="772"/>
                      <a:pt x="878" y="772"/>
                    </a:cubicBezTo>
                    <a:cubicBezTo>
                      <a:pt x="885" y="772"/>
                      <a:pt x="892" y="772"/>
                      <a:pt x="900" y="774"/>
                    </a:cubicBezTo>
                    <a:cubicBezTo>
                      <a:pt x="927" y="781"/>
                      <a:pt x="950" y="791"/>
                      <a:pt x="968" y="791"/>
                    </a:cubicBezTo>
                    <a:cubicBezTo>
                      <a:pt x="982" y="791"/>
                      <a:pt x="993" y="784"/>
                      <a:pt x="999" y="762"/>
                    </a:cubicBezTo>
                    <a:cubicBezTo>
                      <a:pt x="1023" y="725"/>
                      <a:pt x="1060" y="663"/>
                      <a:pt x="1097" y="577"/>
                    </a:cubicBezTo>
                    <a:cubicBezTo>
                      <a:pt x="1134" y="491"/>
                      <a:pt x="1097" y="429"/>
                      <a:pt x="1110" y="367"/>
                    </a:cubicBezTo>
                    <a:cubicBezTo>
                      <a:pt x="1134" y="318"/>
                      <a:pt x="1147" y="306"/>
                      <a:pt x="1097" y="306"/>
                    </a:cubicBezTo>
                    <a:cubicBezTo>
                      <a:pt x="1023" y="306"/>
                      <a:pt x="962" y="330"/>
                      <a:pt x="912" y="380"/>
                    </a:cubicBezTo>
                    <a:cubicBezTo>
                      <a:pt x="882" y="410"/>
                      <a:pt x="870" y="431"/>
                      <a:pt x="846" y="431"/>
                    </a:cubicBezTo>
                    <a:cubicBezTo>
                      <a:pt x="830" y="431"/>
                      <a:pt x="810" y="423"/>
                      <a:pt x="777" y="404"/>
                    </a:cubicBezTo>
                    <a:cubicBezTo>
                      <a:pt x="691" y="367"/>
                      <a:pt x="530" y="318"/>
                      <a:pt x="530" y="256"/>
                    </a:cubicBezTo>
                    <a:cubicBezTo>
                      <a:pt x="530" y="170"/>
                      <a:pt x="506" y="96"/>
                      <a:pt x="457" y="35"/>
                    </a:cubicBezTo>
                    <a:cubicBezTo>
                      <a:pt x="429" y="13"/>
                      <a:pt x="414" y="0"/>
                      <a:pt x="4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50"/>
              <p:cNvSpPr/>
              <p:nvPr/>
            </p:nvSpPr>
            <p:spPr>
              <a:xfrm>
                <a:off x="4496425" y="5334750"/>
                <a:ext cx="46050" cy="51025"/>
              </a:xfrm>
              <a:custGeom>
                <a:rect b="b" l="l" r="r" t="t"/>
                <a:pathLst>
                  <a:path extrusionOk="0" h="2041" w="1842">
                    <a:moveTo>
                      <a:pt x="1489" y="1"/>
                    </a:moveTo>
                    <a:cubicBezTo>
                      <a:pt x="1479" y="1"/>
                      <a:pt x="1465" y="6"/>
                      <a:pt x="1442" y="17"/>
                    </a:cubicBezTo>
                    <a:cubicBezTo>
                      <a:pt x="1356" y="66"/>
                      <a:pt x="1294" y="128"/>
                      <a:pt x="1294" y="202"/>
                    </a:cubicBezTo>
                    <a:cubicBezTo>
                      <a:pt x="1294" y="264"/>
                      <a:pt x="1344" y="288"/>
                      <a:pt x="1270" y="338"/>
                    </a:cubicBezTo>
                    <a:cubicBezTo>
                      <a:pt x="1208" y="399"/>
                      <a:pt x="1171" y="572"/>
                      <a:pt x="1122" y="633"/>
                    </a:cubicBezTo>
                    <a:cubicBezTo>
                      <a:pt x="1048" y="732"/>
                      <a:pt x="949" y="818"/>
                      <a:pt x="851" y="904"/>
                    </a:cubicBezTo>
                    <a:cubicBezTo>
                      <a:pt x="752" y="941"/>
                      <a:pt x="666" y="1003"/>
                      <a:pt x="604" y="1077"/>
                    </a:cubicBezTo>
                    <a:cubicBezTo>
                      <a:pt x="555" y="1138"/>
                      <a:pt x="518" y="1151"/>
                      <a:pt x="432" y="1188"/>
                    </a:cubicBezTo>
                    <a:cubicBezTo>
                      <a:pt x="346" y="1225"/>
                      <a:pt x="309" y="1409"/>
                      <a:pt x="259" y="1446"/>
                    </a:cubicBezTo>
                    <a:cubicBezTo>
                      <a:pt x="198" y="1483"/>
                      <a:pt x="149" y="1471"/>
                      <a:pt x="112" y="1508"/>
                    </a:cubicBezTo>
                    <a:cubicBezTo>
                      <a:pt x="87" y="1570"/>
                      <a:pt x="75" y="1644"/>
                      <a:pt x="87" y="1718"/>
                    </a:cubicBezTo>
                    <a:cubicBezTo>
                      <a:pt x="87" y="1754"/>
                      <a:pt x="99" y="1791"/>
                      <a:pt x="50" y="1791"/>
                    </a:cubicBezTo>
                    <a:cubicBezTo>
                      <a:pt x="1" y="1791"/>
                      <a:pt x="50" y="1915"/>
                      <a:pt x="50" y="1915"/>
                    </a:cubicBezTo>
                    <a:cubicBezTo>
                      <a:pt x="112" y="1915"/>
                      <a:pt x="173" y="1915"/>
                      <a:pt x="235" y="1927"/>
                    </a:cubicBezTo>
                    <a:cubicBezTo>
                      <a:pt x="346" y="1952"/>
                      <a:pt x="383" y="2013"/>
                      <a:pt x="457" y="2038"/>
                    </a:cubicBezTo>
                    <a:cubicBezTo>
                      <a:pt x="472" y="2039"/>
                      <a:pt x="488" y="2040"/>
                      <a:pt x="504" y="2040"/>
                    </a:cubicBezTo>
                    <a:cubicBezTo>
                      <a:pt x="616" y="2040"/>
                      <a:pt x="740" y="2002"/>
                      <a:pt x="826" y="1927"/>
                    </a:cubicBezTo>
                    <a:cubicBezTo>
                      <a:pt x="949" y="1841"/>
                      <a:pt x="1036" y="1705"/>
                      <a:pt x="1060" y="1557"/>
                    </a:cubicBezTo>
                    <a:cubicBezTo>
                      <a:pt x="1097" y="1336"/>
                      <a:pt x="1110" y="1249"/>
                      <a:pt x="1233" y="1212"/>
                    </a:cubicBezTo>
                    <a:cubicBezTo>
                      <a:pt x="1348" y="1189"/>
                      <a:pt x="1334" y="1113"/>
                      <a:pt x="1402" y="1113"/>
                    </a:cubicBezTo>
                    <a:cubicBezTo>
                      <a:pt x="1407" y="1113"/>
                      <a:pt x="1412" y="1113"/>
                      <a:pt x="1418" y="1114"/>
                    </a:cubicBezTo>
                    <a:cubicBezTo>
                      <a:pt x="1516" y="1114"/>
                      <a:pt x="1627" y="1114"/>
                      <a:pt x="1578" y="1040"/>
                    </a:cubicBezTo>
                    <a:cubicBezTo>
                      <a:pt x="1516" y="966"/>
                      <a:pt x="1479" y="1028"/>
                      <a:pt x="1504" y="929"/>
                    </a:cubicBezTo>
                    <a:cubicBezTo>
                      <a:pt x="1541" y="818"/>
                      <a:pt x="1664" y="732"/>
                      <a:pt x="1713" y="621"/>
                    </a:cubicBezTo>
                    <a:cubicBezTo>
                      <a:pt x="1750" y="498"/>
                      <a:pt x="1824" y="411"/>
                      <a:pt x="1824" y="338"/>
                    </a:cubicBezTo>
                    <a:cubicBezTo>
                      <a:pt x="1824" y="264"/>
                      <a:pt x="1800" y="264"/>
                      <a:pt x="1824" y="214"/>
                    </a:cubicBezTo>
                    <a:cubicBezTo>
                      <a:pt x="1841" y="172"/>
                      <a:pt x="1841" y="159"/>
                      <a:pt x="1822" y="159"/>
                    </a:cubicBezTo>
                    <a:cubicBezTo>
                      <a:pt x="1814" y="159"/>
                      <a:pt x="1803" y="161"/>
                      <a:pt x="1787" y="165"/>
                    </a:cubicBezTo>
                    <a:cubicBezTo>
                      <a:pt x="1782" y="166"/>
                      <a:pt x="1777" y="167"/>
                      <a:pt x="1774" y="167"/>
                    </a:cubicBezTo>
                    <a:cubicBezTo>
                      <a:pt x="1741" y="167"/>
                      <a:pt x="1753" y="124"/>
                      <a:pt x="1775" y="91"/>
                    </a:cubicBezTo>
                    <a:cubicBezTo>
                      <a:pt x="1777" y="85"/>
                      <a:pt x="1777" y="83"/>
                      <a:pt x="1775" y="83"/>
                    </a:cubicBezTo>
                    <a:cubicBezTo>
                      <a:pt x="1765" y="83"/>
                      <a:pt x="1708" y="158"/>
                      <a:pt x="1676" y="190"/>
                    </a:cubicBezTo>
                    <a:cubicBezTo>
                      <a:pt x="1661" y="206"/>
                      <a:pt x="1642" y="210"/>
                      <a:pt x="1627" y="210"/>
                    </a:cubicBezTo>
                    <a:cubicBezTo>
                      <a:pt x="1606" y="210"/>
                      <a:pt x="1590" y="202"/>
                      <a:pt x="1590" y="202"/>
                    </a:cubicBezTo>
                    <a:cubicBezTo>
                      <a:pt x="1553" y="153"/>
                      <a:pt x="1590" y="140"/>
                      <a:pt x="1541" y="91"/>
                    </a:cubicBezTo>
                    <a:cubicBezTo>
                      <a:pt x="1494" y="53"/>
                      <a:pt x="1519" y="1"/>
                      <a:pt x="1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50"/>
              <p:cNvSpPr/>
              <p:nvPr/>
            </p:nvSpPr>
            <p:spPr>
              <a:xfrm>
                <a:off x="4503825" y="5386300"/>
                <a:ext cx="2475" cy="3100"/>
              </a:xfrm>
              <a:custGeom>
                <a:rect b="b" l="l" r="r" t="t"/>
                <a:pathLst>
                  <a:path extrusionOk="0" h="124" w="99">
                    <a:moveTo>
                      <a:pt x="13" y="1"/>
                    </a:moveTo>
                    <a:lnTo>
                      <a:pt x="0" y="124"/>
                    </a:lnTo>
                    <a:lnTo>
                      <a:pt x="99" y="124"/>
                    </a:lnTo>
                    <a:cubicBezTo>
                      <a:pt x="62" y="87"/>
                      <a:pt x="25" y="50"/>
                      <a:pt x="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50"/>
              <p:cNvSpPr/>
              <p:nvPr/>
            </p:nvSpPr>
            <p:spPr>
              <a:xfrm>
                <a:off x="4365525" y="5336500"/>
                <a:ext cx="23125" cy="23050"/>
              </a:xfrm>
              <a:custGeom>
                <a:rect b="b" l="l" r="r" t="t"/>
                <a:pathLst>
                  <a:path extrusionOk="0" h="922" w="925">
                    <a:moveTo>
                      <a:pt x="69" y="0"/>
                    </a:moveTo>
                    <a:cubicBezTo>
                      <a:pt x="48" y="0"/>
                      <a:pt x="32" y="6"/>
                      <a:pt x="25" y="21"/>
                    </a:cubicBezTo>
                    <a:cubicBezTo>
                      <a:pt x="0" y="107"/>
                      <a:pt x="185" y="452"/>
                      <a:pt x="197" y="502"/>
                    </a:cubicBezTo>
                    <a:cubicBezTo>
                      <a:pt x="210" y="551"/>
                      <a:pt x="185" y="526"/>
                      <a:pt x="173" y="551"/>
                    </a:cubicBezTo>
                    <a:cubicBezTo>
                      <a:pt x="173" y="625"/>
                      <a:pt x="197" y="711"/>
                      <a:pt x="247" y="773"/>
                    </a:cubicBezTo>
                    <a:cubicBezTo>
                      <a:pt x="293" y="819"/>
                      <a:pt x="429" y="922"/>
                      <a:pt x="495" y="922"/>
                    </a:cubicBezTo>
                    <a:cubicBezTo>
                      <a:pt x="499" y="922"/>
                      <a:pt x="502" y="921"/>
                      <a:pt x="505" y="921"/>
                    </a:cubicBezTo>
                    <a:cubicBezTo>
                      <a:pt x="567" y="921"/>
                      <a:pt x="555" y="834"/>
                      <a:pt x="579" y="797"/>
                    </a:cubicBezTo>
                    <a:cubicBezTo>
                      <a:pt x="582" y="792"/>
                      <a:pt x="586" y="790"/>
                      <a:pt x="589" y="790"/>
                    </a:cubicBezTo>
                    <a:cubicBezTo>
                      <a:pt x="612" y="790"/>
                      <a:pt x="638" y="872"/>
                      <a:pt x="641" y="872"/>
                    </a:cubicBezTo>
                    <a:cubicBezTo>
                      <a:pt x="641" y="872"/>
                      <a:pt x="641" y="872"/>
                      <a:pt x="641" y="871"/>
                    </a:cubicBezTo>
                    <a:cubicBezTo>
                      <a:pt x="653" y="822"/>
                      <a:pt x="653" y="773"/>
                      <a:pt x="653" y="736"/>
                    </a:cubicBezTo>
                    <a:cubicBezTo>
                      <a:pt x="653" y="712"/>
                      <a:pt x="664" y="703"/>
                      <a:pt x="679" y="703"/>
                    </a:cubicBezTo>
                    <a:cubicBezTo>
                      <a:pt x="703" y="703"/>
                      <a:pt x="737" y="725"/>
                      <a:pt x="752" y="748"/>
                    </a:cubicBezTo>
                    <a:cubicBezTo>
                      <a:pt x="769" y="760"/>
                      <a:pt x="781" y="774"/>
                      <a:pt x="789" y="774"/>
                    </a:cubicBezTo>
                    <a:cubicBezTo>
                      <a:pt x="798" y="774"/>
                      <a:pt x="801" y="757"/>
                      <a:pt x="801" y="699"/>
                    </a:cubicBezTo>
                    <a:cubicBezTo>
                      <a:pt x="789" y="613"/>
                      <a:pt x="801" y="514"/>
                      <a:pt x="838" y="428"/>
                    </a:cubicBezTo>
                    <a:cubicBezTo>
                      <a:pt x="863" y="391"/>
                      <a:pt x="863" y="428"/>
                      <a:pt x="863" y="341"/>
                    </a:cubicBezTo>
                    <a:cubicBezTo>
                      <a:pt x="863" y="255"/>
                      <a:pt x="924" y="58"/>
                      <a:pt x="863" y="21"/>
                    </a:cubicBezTo>
                    <a:cubicBezTo>
                      <a:pt x="846" y="10"/>
                      <a:pt x="824" y="4"/>
                      <a:pt x="802" y="4"/>
                    </a:cubicBezTo>
                    <a:cubicBezTo>
                      <a:pt x="775" y="4"/>
                      <a:pt x="747" y="13"/>
                      <a:pt x="727" y="33"/>
                    </a:cubicBezTo>
                    <a:cubicBezTo>
                      <a:pt x="628" y="83"/>
                      <a:pt x="518" y="107"/>
                      <a:pt x="394" y="107"/>
                    </a:cubicBezTo>
                    <a:cubicBezTo>
                      <a:pt x="325" y="97"/>
                      <a:pt x="153" y="0"/>
                      <a:pt x="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50"/>
              <p:cNvSpPr/>
              <p:nvPr/>
            </p:nvSpPr>
            <p:spPr>
              <a:xfrm>
                <a:off x="4384375" y="5328275"/>
                <a:ext cx="3850" cy="5850"/>
              </a:xfrm>
              <a:custGeom>
                <a:rect b="b" l="l" r="r" t="t"/>
                <a:pathLst>
                  <a:path extrusionOk="0" h="234" w="154">
                    <a:moveTo>
                      <a:pt x="47" y="0"/>
                    </a:moveTo>
                    <a:cubicBezTo>
                      <a:pt x="42" y="0"/>
                      <a:pt x="38" y="2"/>
                      <a:pt x="35" y="5"/>
                    </a:cubicBezTo>
                    <a:cubicBezTo>
                      <a:pt x="1" y="16"/>
                      <a:pt x="90" y="233"/>
                      <a:pt x="116" y="233"/>
                    </a:cubicBezTo>
                    <a:cubicBezTo>
                      <a:pt x="118" y="233"/>
                      <a:pt x="120" y="231"/>
                      <a:pt x="121" y="227"/>
                    </a:cubicBezTo>
                    <a:cubicBezTo>
                      <a:pt x="153" y="76"/>
                      <a:pt x="82" y="0"/>
                      <a:pt x="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50"/>
              <p:cNvSpPr/>
              <p:nvPr/>
            </p:nvSpPr>
            <p:spPr>
              <a:xfrm>
                <a:off x="4359650" y="5328050"/>
                <a:ext cx="2775" cy="3125"/>
              </a:xfrm>
              <a:custGeom>
                <a:rect b="b" l="l" r="r" t="t"/>
                <a:pathLst>
                  <a:path extrusionOk="0" h="125" w="111">
                    <a:moveTo>
                      <a:pt x="58" y="1"/>
                    </a:moveTo>
                    <a:cubicBezTo>
                      <a:pt x="55" y="1"/>
                      <a:pt x="53" y="1"/>
                      <a:pt x="50" y="2"/>
                    </a:cubicBezTo>
                    <a:cubicBezTo>
                      <a:pt x="1" y="14"/>
                      <a:pt x="26" y="125"/>
                      <a:pt x="63" y="125"/>
                    </a:cubicBezTo>
                    <a:cubicBezTo>
                      <a:pt x="98" y="125"/>
                      <a:pt x="111" y="1"/>
                      <a:pt x="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50"/>
              <p:cNvSpPr/>
              <p:nvPr/>
            </p:nvSpPr>
            <p:spPr>
              <a:xfrm>
                <a:off x="3987250" y="4966150"/>
                <a:ext cx="12350" cy="25575"/>
              </a:xfrm>
              <a:custGeom>
                <a:rect b="b" l="l" r="r" t="t"/>
                <a:pathLst>
                  <a:path extrusionOk="0" h="1023" w="494">
                    <a:moveTo>
                      <a:pt x="99" y="0"/>
                    </a:moveTo>
                    <a:cubicBezTo>
                      <a:pt x="62" y="0"/>
                      <a:pt x="87" y="0"/>
                      <a:pt x="87" y="49"/>
                    </a:cubicBezTo>
                    <a:cubicBezTo>
                      <a:pt x="87" y="136"/>
                      <a:pt x="74" y="222"/>
                      <a:pt x="50" y="320"/>
                    </a:cubicBezTo>
                    <a:cubicBezTo>
                      <a:pt x="25" y="394"/>
                      <a:pt x="13" y="481"/>
                      <a:pt x="13" y="579"/>
                    </a:cubicBezTo>
                    <a:cubicBezTo>
                      <a:pt x="0" y="690"/>
                      <a:pt x="25" y="813"/>
                      <a:pt x="87" y="924"/>
                    </a:cubicBezTo>
                    <a:cubicBezTo>
                      <a:pt x="128" y="990"/>
                      <a:pt x="169" y="1023"/>
                      <a:pt x="217" y="1023"/>
                    </a:cubicBezTo>
                    <a:cubicBezTo>
                      <a:pt x="241" y="1023"/>
                      <a:pt x="267" y="1015"/>
                      <a:pt x="296" y="998"/>
                    </a:cubicBezTo>
                    <a:cubicBezTo>
                      <a:pt x="382" y="961"/>
                      <a:pt x="444" y="887"/>
                      <a:pt x="469" y="801"/>
                    </a:cubicBezTo>
                    <a:cubicBezTo>
                      <a:pt x="493" y="702"/>
                      <a:pt x="469" y="604"/>
                      <a:pt x="432" y="530"/>
                    </a:cubicBezTo>
                    <a:cubicBezTo>
                      <a:pt x="395" y="407"/>
                      <a:pt x="308" y="222"/>
                      <a:pt x="272" y="160"/>
                    </a:cubicBezTo>
                    <a:cubicBezTo>
                      <a:pt x="235" y="86"/>
                      <a:pt x="148" y="0"/>
                      <a:pt x="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50"/>
              <p:cNvSpPr/>
              <p:nvPr/>
            </p:nvSpPr>
            <p:spPr>
              <a:xfrm>
                <a:off x="3767300" y="5117100"/>
                <a:ext cx="43150" cy="97475"/>
              </a:xfrm>
              <a:custGeom>
                <a:rect b="b" l="l" r="r" t="t"/>
                <a:pathLst>
                  <a:path extrusionOk="0" h="3899" w="1726">
                    <a:moveTo>
                      <a:pt x="1415" y="1"/>
                    </a:moveTo>
                    <a:cubicBezTo>
                      <a:pt x="1411" y="1"/>
                      <a:pt x="1408" y="4"/>
                      <a:pt x="1406" y="12"/>
                    </a:cubicBezTo>
                    <a:cubicBezTo>
                      <a:pt x="1393" y="49"/>
                      <a:pt x="1369" y="111"/>
                      <a:pt x="1356" y="160"/>
                    </a:cubicBezTo>
                    <a:cubicBezTo>
                      <a:pt x="1344" y="234"/>
                      <a:pt x="1319" y="308"/>
                      <a:pt x="1295" y="394"/>
                    </a:cubicBezTo>
                    <a:cubicBezTo>
                      <a:pt x="1273" y="394"/>
                      <a:pt x="1261" y="460"/>
                      <a:pt x="1225" y="460"/>
                    </a:cubicBezTo>
                    <a:cubicBezTo>
                      <a:pt x="1220" y="460"/>
                      <a:pt x="1215" y="459"/>
                      <a:pt x="1208" y="456"/>
                    </a:cubicBezTo>
                    <a:cubicBezTo>
                      <a:pt x="1185" y="448"/>
                      <a:pt x="1158" y="431"/>
                      <a:pt x="1137" y="431"/>
                    </a:cubicBezTo>
                    <a:cubicBezTo>
                      <a:pt x="1124" y="431"/>
                      <a:pt x="1115" y="437"/>
                      <a:pt x="1110" y="456"/>
                    </a:cubicBezTo>
                    <a:cubicBezTo>
                      <a:pt x="1110" y="492"/>
                      <a:pt x="1147" y="480"/>
                      <a:pt x="1135" y="542"/>
                    </a:cubicBezTo>
                    <a:cubicBezTo>
                      <a:pt x="1122" y="591"/>
                      <a:pt x="1110" y="591"/>
                      <a:pt x="1085" y="628"/>
                    </a:cubicBezTo>
                    <a:cubicBezTo>
                      <a:pt x="1061" y="665"/>
                      <a:pt x="1061" y="690"/>
                      <a:pt x="1085" y="714"/>
                    </a:cubicBezTo>
                    <a:cubicBezTo>
                      <a:pt x="1098" y="727"/>
                      <a:pt x="1159" y="751"/>
                      <a:pt x="1098" y="751"/>
                    </a:cubicBezTo>
                    <a:cubicBezTo>
                      <a:pt x="1089" y="750"/>
                      <a:pt x="1082" y="749"/>
                      <a:pt x="1074" y="749"/>
                    </a:cubicBezTo>
                    <a:cubicBezTo>
                      <a:pt x="1023" y="749"/>
                      <a:pt x="983" y="782"/>
                      <a:pt x="962" y="825"/>
                    </a:cubicBezTo>
                    <a:cubicBezTo>
                      <a:pt x="937" y="862"/>
                      <a:pt x="925" y="862"/>
                      <a:pt x="851" y="924"/>
                    </a:cubicBezTo>
                    <a:cubicBezTo>
                      <a:pt x="790" y="973"/>
                      <a:pt x="691" y="973"/>
                      <a:pt x="716" y="1022"/>
                    </a:cubicBezTo>
                    <a:cubicBezTo>
                      <a:pt x="735" y="1051"/>
                      <a:pt x="746" y="1080"/>
                      <a:pt x="734" y="1080"/>
                    </a:cubicBezTo>
                    <a:cubicBezTo>
                      <a:pt x="730" y="1080"/>
                      <a:pt x="724" y="1077"/>
                      <a:pt x="716" y="1072"/>
                    </a:cubicBezTo>
                    <a:cubicBezTo>
                      <a:pt x="691" y="1063"/>
                      <a:pt x="682" y="1038"/>
                      <a:pt x="657" y="1038"/>
                    </a:cubicBezTo>
                    <a:cubicBezTo>
                      <a:pt x="645" y="1038"/>
                      <a:pt x="628" y="1043"/>
                      <a:pt x="605" y="1059"/>
                    </a:cubicBezTo>
                    <a:cubicBezTo>
                      <a:pt x="531" y="1096"/>
                      <a:pt x="457" y="1133"/>
                      <a:pt x="371" y="1158"/>
                    </a:cubicBezTo>
                    <a:cubicBezTo>
                      <a:pt x="342" y="1158"/>
                      <a:pt x="318" y="1150"/>
                      <a:pt x="303" y="1150"/>
                    </a:cubicBezTo>
                    <a:cubicBezTo>
                      <a:pt x="291" y="1150"/>
                      <a:pt x="284" y="1154"/>
                      <a:pt x="284" y="1170"/>
                    </a:cubicBezTo>
                    <a:cubicBezTo>
                      <a:pt x="272" y="1219"/>
                      <a:pt x="210" y="1466"/>
                      <a:pt x="173" y="1577"/>
                    </a:cubicBezTo>
                    <a:cubicBezTo>
                      <a:pt x="186" y="1749"/>
                      <a:pt x="210" y="1922"/>
                      <a:pt x="260" y="2082"/>
                    </a:cubicBezTo>
                    <a:cubicBezTo>
                      <a:pt x="272" y="2193"/>
                      <a:pt x="272" y="2316"/>
                      <a:pt x="235" y="2415"/>
                    </a:cubicBezTo>
                    <a:cubicBezTo>
                      <a:pt x="161" y="2526"/>
                      <a:pt x="87" y="2636"/>
                      <a:pt x="38" y="2760"/>
                    </a:cubicBezTo>
                    <a:cubicBezTo>
                      <a:pt x="13" y="2871"/>
                      <a:pt x="1" y="2981"/>
                      <a:pt x="26" y="3092"/>
                    </a:cubicBezTo>
                    <a:cubicBezTo>
                      <a:pt x="63" y="3142"/>
                      <a:pt x="161" y="3228"/>
                      <a:pt x="124" y="3314"/>
                    </a:cubicBezTo>
                    <a:cubicBezTo>
                      <a:pt x="87" y="3388"/>
                      <a:pt x="75" y="3388"/>
                      <a:pt x="87" y="3450"/>
                    </a:cubicBezTo>
                    <a:cubicBezTo>
                      <a:pt x="100" y="3573"/>
                      <a:pt x="161" y="3684"/>
                      <a:pt x="235" y="3782"/>
                    </a:cubicBezTo>
                    <a:cubicBezTo>
                      <a:pt x="310" y="3836"/>
                      <a:pt x="366" y="3898"/>
                      <a:pt x="459" y="3898"/>
                    </a:cubicBezTo>
                    <a:cubicBezTo>
                      <a:pt x="474" y="3898"/>
                      <a:pt x="490" y="3897"/>
                      <a:pt x="506" y="3893"/>
                    </a:cubicBezTo>
                    <a:cubicBezTo>
                      <a:pt x="605" y="3869"/>
                      <a:pt x="703" y="3844"/>
                      <a:pt x="790" y="3807"/>
                    </a:cubicBezTo>
                    <a:cubicBezTo>
                      <a:pt x="851" y="3782"/>
                      <a:pt x="1011" y="3536"/>
                      <a:pt x="1073" y="3228"/>
                    </a:cubicBezTo>
                    <a:cubicBezTo>
                      <a:pt x="1135" y="2895"/>
                      <a:pt x="1208" y="2562"/>
                      <a:pt x="1319" y="2230"/>
                    </a:cubicBezTo>
                    <a:cubicBezTo>
                      <a:pt x="1406" y="1983"/>
                      <a:pt x="1480" y="1725"/>
                      <a:pt x="1517" y="1466"/>
                    </a:cubicBezTo>
                    <a:cubicBezTo>
                      <a:pt x="1517" y="1306"/>
                      <a:pt x="1566" y="1306"/>
                      <a:pt x="1566" y="1256"/>
                    </a:cubicBezTo>
                    <a:cubicBezTo>
                      <a:pt x="1566" y="1207"/>
                      <a:pt x="1529" y="1084"/>
                      <a:pt x="1529" y="1022"/>
                    </a:cubicBezTo>
                    <a:cubicBezTo>
                      <a:pt x="1529" y="987"/>
                      <a:pt x="1554" y="958"/>
                      <a:pt x="1578" y="958"/>
                    </a:cubicBezTo>
                    <a:cubicBezTo>
                      <a:pt x="1587" y="958"/>
                      <a:pt x="1596" y="963"/>
                      <a:pt x="1603" y="973"/>
                    </a:cubicBezTo>
                    <a:cubicBezTo>
                      <a:pt x="1623" y="1014"/>
                      <a:pt x="1652" y="1081"/>
                      <a:pt x="1676" y="1081"/>
                    </a:cubicBezTo>
                    <a:cubicBezTo>
                      <a:pt x="1680" y="1081"/>
                      <a:pt x="1685" y="1078"/>
                      <a:pt x="1689" y="1072"/>
                    </a:cubicBezTo>
                    <a:cubicBezTo>
                      <a:pt x="1714" y="998"/>
                      <a:pt x="1726" y="911"/>
                      <a:pt x="1714" y="837"/>
                    </a:cubicBezTo>
                    <a:cubicBezTo>
                      <a:pt x="1677" y="751"/>
                      <a:pt x="1677" y="529"/>
                      <a:pt x="1627" y="406"/>
                    </a:cubicBezTo>
                    <a:cubicBezTo>
                      <a:pt x="1590" y="295"/>
                      <a:pt x="1541" y="184"/>
                      <a:pt x="1492" y="86"/>
                    </a:cubicBezTo>
                    <a:cubicBezTo>
                      <a:pt x="1453" y="47"/>
                      <a:pt x="1430" y="1"/>
                      <a:pt x="14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50"/>
              <p:cNvSpPr/>
              <p:nvPr/>
            </p:nvSpPr>
            <p:spPr>
              <a:xfrm>
                <a:off x="3862800" y="4434725"/>
                <a:ext cx="13200" cy="9650"/>
              </a:xfrm>
              <a:custGeom>
                <a:rect b="b" l="l" r="r" t="t"/>
                <a:pathLst>
                  <a:path extrusionOk="0" h="386" w="528">
                    <a:moveTo>
                      <a:pt x="132" y="0"/>
                    </a:moveTo>
                    <a:cubicBezTo>
                      <a:pt x="120" y="0"/>
                      <a:pt x="109" y="5"/>
                      <a:pt x="99" y="15"/>
                    </a:cubicBezTo>
                    <a:cubicBezTo>
                      <a:pt x="75" y="64"/>
                      <a:pt x="1" y="138"/>
                      <a:pt x="99" y="225"/>
                    </a:cubicBezTo>
                    <a:cubicBezTo>
                      <a:pt x="198" y="298"/>
                      <a:pt x="259" y="286"/>
                      <a:pt x="284" y="335"/>
                    </a:cubicBezTo>
                    <a:cubicBezTo>
                      <a:pt x="321" y="360"/>
                      <a:pt x="370" y="385"/>
                      <a:pt x="432" y="385"/>
                    </a:cubicBezTo>
                    <a:cubicBezTo>
                      <a:pt x="435" y="385"/>
                      <a:pt x="438" y="386"/>
                      <a:pt x="442" y="386"/>
                    </a:cubicBezTo>
                    <a:cubicBezTo>
                      <a:pt x="487" y="386"/>
                      <a:pt x="527" y="308"/>
                      <a:pt x="481" y="261"/>
                    </a:cubicBezTo>
                    <a:cubicBezTo>
                      <a:pt x="383" y="212"/>
                      <a:pt x="296" y="151"/>
                      <a:pt x="235" y="77"/>
                    </a:cubicBezTo>
                    <a:cubicBezTo>
                      <a:pt x="199" y="32"/>
                      <a:pt x="163" y="0"/>
                      <a:pt x="1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50"/>
              <p:cNvSpPr/>
              <p:nvPr/>
            </p:nvSpPr>
            <p:spPr>
              <a:xfrm>
                <a:off x="3801200" y="4447075"/>
                <a:ext cx="13275" cy="9500"/>
              </a:xfrm>
              <a:custGeom>
                <a:rect b="b" l="l" r="r" t="t"/>
                <a:pathLst>
                  <a:path extrusionOk="0" h="380" w="531">
                    <a:moveTo>
                      <a:pt x="153" y="1"/>
                    </a:moveTo>
                    <a:cubicBezTo>
                      <a:pt x="36" y="1"/>
                      <a:pt x="24" y="103"/>
                      <a:pt x="13" y="162"/>
                    </a:cubicBezTo>
                    <a:cubicBezTo>
                      <a:pt x="0" y="236"/>
                      <a:pt x="62" y="322"/>
                      <a:pt x="173" y="371"/>
                    </a:cubicBezTo>
                    <a:cubicBezTo>
                      <a:pt x="184" y="377"/>
                      <a:pt x="197" y="379"/>
                      <a:pt x="211" y="379"/>
                    </a:cubicBezTo>
                    <a:cubicBezTo>
                      <a:pt x="315" y="379"/>
                      <a:pt x="471" y="229"/>
                      <a:pt x="493" y="174"/>
                    </a:cubicBezTo>
                    <a:cubicBezTo>
                      <a:pt x="530" y="112"/>
                      <a:pt x="321" y="14"/>
                      <a:pt x="173" y="2"/>
                    </a:cubicBezTo>
                    <a:cubicBezTo>
                      <a:pt x="166" y="1"/>
                      <a:pt x="159" y="1"/>
                      <a:pt x="1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50"/>
              <p:cNvSpPr/>
              <p:nvPr/>
            </p:nvSpPr>
            <p:spPr>
              <a:xfrm>
                <a:off x="3931500" y="4395725"/>
                <a:ext cx="10500" cy="5875"/>
              </a:xfrm>
              <a:custGeom>
                <a:rect b="b" l="l" r="r" t="t"/>
                <a:pathLst>
                  <a:path extrusionOk="0" h="235" w="420">
                    <a:moveTo>
                      <a:pt x="179" y="1"/>
                    </a:moveTo>
                    <a:cubicBezTo>
                      <a:pt x="139" y="1"/>
                      <a:pt x="99" y="4"/>
                      <a:pt x="62" y="10"/>
                    </a:cubicBezTo>
                    <a:cubicBezTo>
                      <a:pt x="0" y="35"/>
                      <a:pt x="50" y="170"/>
                      <a:pt x="74" y="220"/>
                    </a:cubicBezTo>
                    <a:cubicBezTo>
                      <a:pt x="82" y="230"/>
                      <a:pt x="100" y="235"/>
                      <a:pt x="123" y="235"/>
                    </a:cubicBezTo>
                    <a:cubicBezTo>
                      <a:pt x="209" y="235"/>
                      <a:pt x="371" y="177"/>
                      <a:pt x="419" y="158"/>
                    </a:cubicBezTo>
                    <a:cubicBezTo>
                      <a:pt x="419" y="158"/>
                      <a:pt x="321" y="35"/>
                      <a:pt x="296" y="10"/>
                    </a:cubicBezTo>
                    <a:cubicBezTo>
                      <a:pt x="259" y="4"/>
                      <a:pt x="219" y="1"/>
                      <a:pt x="1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50"/>
              <p:cNvSpPr/>
              <p:nvPr/>
            </p:nvSpPr>
            <p:spPr>
              <a:xfrm>
                <a:off x="4169200" y="4381825"/>
                <a:ext cx="12450" cy="6250"/>
              </a:xfrm>
              <a:custGeom>
                <a:rect b="b" l="l" r="r" t="t"/>
                <a:pathLst>
                  <a:path extrusionOk="0" h="250" w="498">
                    <a:moveTo>
                      <a:pt x="255" y="1"/>
                    </a:moveTo>
                    <a:cubicBezTo>
                      <a:pt x="243" y="1"/>
                      <a:pt x="230" y="4"/>
                      <a:pt x="214" y="12"/>
                    </a:cubicBezTo>
                    <a:cubicBezTo>
                      <a:pt x="152" y="24"/>
                      <a:pt x="140" y="86"/>
                      <a:pt x="66" y="135"/>
                    </a:cubicBezTo>
                    <a:cubicBezTo>
                      <a:pt x="0" y="168"/>
                      <a:pt x="169" y="250"/>
                      <a:pt x="276" y="250"/>
                    </a:cubicBezTo>
                    <a:cubicBezTo>
                      <a:pt x="289" y="250"/>
                      <a:pt x="302" y="249"/>
                      <a:pt x="312" y="246"/>
                    </a:cubicBezTo>
                    <a:cubicBezTo>
                      <a:pt x="386" y="209"/>
                      <a:pt x="436" y="147"/>
                      <a:pt x="473" y="86"/>
                    </a:cubicBezTo>
                    <a:cubicBezTo>
                      <a:pt x="497" y="20"/>
                      <a:pt x="478" y="9"/>
                      <a:pt x="437" y="9"/>
                    </a:cubicBezTo>
                    <a:cubicBezTo>
                      <a:pt x="416" y="9"/>
                      <a:pt x="390" y="12"/>
                      <a:pt x="362" y="12"/>
                    </a:cubicBezTo>
                    <a:cubicBezTo>
                      <a:pt x="304" y="12"/>
                      <a:pt x="280" y="1"/>
                      <a:pt x="2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50"/>
              <p:cNvSpPr/>
              <p:nvPr/>
            </p:nvSpPr>
            <p:spPr>
              <a:xfrm>
                <a:off x="3889150" y="4281450"/>
                <a:ext cx="16800" cy="7275"/>
              </a:xfrm>
              <a:custGeom>
                <a:rect b="b" l="l" r="r" t="t"/>
                <a:pathLst>
                  <a:path extrusionOk="0" h="291" w="672">
                    <a:moveTo>
                      <a:pt x="446" y="0"/>
                    </a:moveTo>
                    <a:cubicBezTo>
                      <a:pt x="431" y="0"/>
                      <a:pt x="413" y="6"/>
                      <a:pt x="388" y="22"/>
                    </a:cubicBezTo>
                    <a:cubicBezTo>
                      <a:pt x="339" y="72"/>
                      <a:pt x="277" y="96"/>
                      <a:pt x="203" y="109"/>
                    </a:cubicBezTo>
                    <a:cubicBezTo>
                      <a:pt x="166" y="121"/>
                      <a:pt x="93" y="232"/>
                      <a:pt x="43" y="232"/>
                    </a:cubicBezTo>
                    <a:cubicBezTo>
                      <a:pt x="1" y="232"/>
                      <a:pt x="22" y="286"/>
                      <a:pt x="99" y="286"/>
                    </a:cubicBezTo>
                    <a:cubicBezTo>
                      <a:pt x="112" y="286"/>
                      <a:pt x="126" y="285"/>
                      <a:pt x="142" y="281"/>
                    </a:cubicBezTo>
                    <a:cubicBezTo>
                      <a:pt x="175" y="288"/>
                      <a:pt x="209" y="291"/>
                      <a:pt x="243" y="291"/>
                    </a:cubicBezTo>
                    <a:cubicBezTo>
                      <a:pt x="336" y="291"/>
                      <a:pt x="430" y="268"/>
                      <a:pt x="511" y="232"/>
                    </a:cubicBezTo>
                    <a:cubicBezTo>
                      <a:pt x="610" y="158"/>
                      <a:pt x="672" y="219"/>
                      <a:pt x="672" y="109"/>
                    </a:cubicBezTo>
                    <a:cubicBezTo>
                      <a:pt x="672" y="30"/>
                      <a:pt x="632" y="22"/>
                      <a:pt x="579" y="22"/>
                    </a:cubicBezTo>
                    <a:cubicBezTo>
                      <a:pt x="565" y="22"/>
                      <a:pt x="551" y="22"/>
                      <a:pt x="536" y="22"/>
                    </a:cubicBezTo>
                    <a:cubicBezTo>
                      <a:pt x="495" y="22"/>
                      <a:pt x="476" y="0"/>
                      <a:pt x="4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50"/>
              <p:cNvSpPr/>
              <p:nvPr/>
            </p:nvSpPr>
            <p:spPr>
              <a:xfrm>
                <a:off x="3867725" y="4286200"/>
                <a:ext cx="19400" cy="7850"/>
              </a:xfrm>
              <a:custGeom>
                <a:rect b="b" l="l" r="r" t="t"/>
                <a:pathLst>
                  <a:path extrusionOk="0" h="314" w="776">
                    <a:moveTo>
                      <a:pt x="659" y="1"/>
                    </a:moveTo>
                    <a:cubicBezTo>
                      <a:pt x="620" y="1"/>
                      <a:pt x="573" y="15"/>
                      <a:pt x="531" y="29"/>
                    </a:cubicBezTo>
                    <a:cubicBezTo>
                      <a:pt x="494" y="42"/>
                      <a:pt x="404" y="42"/>
                      <a:pt x="320" y="42"/>
                    </a:cubicBezTo>
                    <a:cubicBezTo>
                      <a:pt x="235" y="42"/>
                      <a:pt x="155" y="42"/>
                      <a:pt x="136" y="54"/>
                    </a:cubicBezTo>
                    <a:cubicBezTo>
                      <a:pt x="99" y="66"/>
                      <a:pt x="1" y="214"/>
                      <a:pt x="124" y="264"/>
                    </a:cubicBezTo>
                    <a:cubicBezTo>
                      <a:pt x="235" y="301"/>
                      <a:pt x="370" y="301"/>
                      <a:pt x="432" y="313"/>
                    </a:cubicBezTo>
                    <a:cubicBezTo>
                      <a:pt x="434" y="313"/>
                      <a:pt x="436" y="313"/>
                      <a:pt x="438" y="313"/>
                    </a:cubicBezTo>
                    <a:cubicBezTo>
                      <a:pt x="509" y="313"/>
                      <a:pt x="776" y="113"/>
                      <a:pt x="728" y="29"/>
                    </a:cubicBezTo>
                    <a:cubicBezTo>
                      <a:pt x="712" y="9"/>
                      <a:pt x="688" y="1"/>
                      <a:pt x="6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50"/>
              <p:cNvSpPr/>
              <p:nvPr/>
            </p:nvSpPr>
            <p:spPr>
              <a:xfrm>
                <a:off x="3856025" y="4292475"/>
                <a:ext cx="11425" cy="5875"/>
              </a:xfrm>
              <a:custGeom>
                <a:rect b="b" l="l" r="r" t="t"/>
                <a:pathLst>
                  <a:path extrusionOk="0" h="235" w="457">
                    <a:moveTo>
                      <a:pt x="99" y="0"/>
                    </a:moveTo>
                    <a:cubicBezTo>
                      <a:pt x="38" y="13"/>
                      <a:pt x="1" y="25"/>
                      <a:pt x="38" y="74"/>
                    </a:cubicBezTo>
                    <a:cubicBezTo>
                      <a:pt x="62" y="136"/>
                      <a:pt x="50" y="185"/>
                      <a:pt x="74" y="234"/>
                    </a:cubicBezTo>
                    <a:cubicBezTo>
                      <a:pt x="74" y="234"/>
                      <a:pt x="235" y="173"/>
                      <a:pt x="272" y="99"/>
                    </a:cubicBezTo>
                    <a:cubicBezTo>
                      <a:pt x="282" y="67"/>
                      <a:pt x="304" y="58"/>
                      <a:pt x="331" y="58"/>
                    </a:cubicBezTo>
                    <a:cubicBezTo>
                      <a:pt x="368" y="58"/>
                      <a:pt x="414" y="74"/>
                      <a:pt x="456" y="74"/>
                    </a:cubicBezTo>
                    <a:cubicBezTo>
                      <a:pt x="346" y="37"/>
                      <a:pt x="222" y="13"/>
                      <a:pt x="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50"/>
              <p:cNvSpPr/>
              <p:nvPr/>
            </p:nvSpPr>
            <p:spPr>
              <a:xfrm>
                <a:off x="3847550" y="4294350"/>
                <a:ext cx="8200" cy="5475"/>
              </a:xfrm>
              <a:custGeom>
                <a:rect b="b" l="l" r="r" t="t"/>
                <a:pathLst>
                  <a:path extrusionOk="0" h="219" w="328">
                    <a:moveTo>
                      <a:pt x="275" y="0"/>
                    </a:moveTo>
                    <a:cubicBezTo>
                      <a:pt x="238" y="0"/>
                      <a:pt x="184" y="11"/>
                      <a:pt x="130" y="11"/>
                    </a:cubicBezTo>
                    <a:cubicBezTo>
                      <a:pt x="44" y="11"/>
                      <a:pt x="81" y="48"/>
                      <a:pt x="32" y="135"/>
                    </a:cubicBezTo>
                    <a:cubicBezTo>
                      <a:pt x="1" y="188"/>
                      <a:pt x="66" y="218"/>
                      <a:pt x="140" y="218"/>
                    </a:cubicBezTo>
                    <a:cubicBezTo>
                      <a:pt x="185" y="218"/>
                      <a:pt x="233" y="207"/>
                      <a:pt x="266" y="184"/>
                    </a:cubicBezTo>
                    <a:cubicBezTo>
                      <a:pt x="303" y="147"/>
                      <a:pt x="315" y="85"/>
                      <a:pt x="327" y="36"/>
                    </a:cubicBezTo>
                    <a:cubicBezTo>
                      <a:pt x="327" y="8"/>
                      <a:pt x="307" y="0"/>
                      <a:pt x="2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50"/>
              <p:cNvSpPr/>
              <p:nvPr/>
            </p:nvSpPr>
            <p:spPr>
              <a:xfrm>
                <a:off x="3827650" y="4292850"/>
                <a:ext cx="7150" cy="4150"/>
              </a:xfrm>
              <a:custGeom>
                <a:rect b="b" l="l" r="r" t="t"/>
                <a:pathLst>
                  <a:path extrusionOk="0" h="166" w="286">
                    <a:moveTo>
                      <a:pt x="108" y="0"/>
                    </a:moveTo>
                    <a:cubicBezTo>
                      <a:pt x="71" y="0"/>
                      <a:pt x="57" y="60"/>
                      <a:pt x="27" y="121"/>
                    </a:cubicBezTo>
                    <a:cubicBezTo>
                      <a:pt x="0" y="154"/>
                      <a:pt x="31" y="166"/>
                      <a:pt x="76" y="166"/>
                    </a:cubicBezTo>
                    <a:cubicBezTo>
                      <a:pt x="115" y="166"/>
                      <a:pt x="165" y="157"/>
                      <a:pt x="199" y="145"/>
                    </a:cubicBezTo>
                    <a:cubicBezTo>
                      <a:pt x="285" y="133"/>
                      <a:pt x="199" y="47"/>
                      <a:pt x="138" y="10"/>
                    </a:cubicBezTo>
                    <a:cubicBezTo>
                      <a:pt x="126" y="3"/>
                      <a:pt x="117" y="0"/>
                      <a:pt x="1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50"/>
              <p:cNvSpPr/>
              <p:nvPr/>
            </p:nvSpPr>
            <p:spPr>
              <a:xfrm>
                <a:off x="3794725" y="4285250"/>
                <a:ext cx="28050" cy="12225"/>
              </a:xfrm>
              <a:custGeom>
                <a:rect b="b" l="l" r="r" t="t"/>
                <a:pathLst>
                  <a:path extrusionOk="0" h="489" w="1122">
                    <a:moveTo>
                      <a:pt x="681" y="0"/>
                    </a:moveTo>
                    <a:cubicBezTo>
                      <a:pt x="627" y="0"/>
                      <a:pt x="588" y="43"/>
                      <a:pt x="506" y="43"/>
                    </a:cubicBezTo>
                    <a:cubicBezTo>
                      <a:pt x="407" y="43"/>
                      <a:pt x="567" y="104"/>
                      <a:pt x="641" y="154"/>
                    </a:cubicBezTo>
                    <a:cubicBezTo>
                      <a:pt x="703" y="203"/>
                      <a:pt x="604" y="178"/>
                      <a:pt x="543" y="228"/>
                    </a:cubicBezTo>
                    <a:cubicBezTo>
                      <a:pt x="456" y="265"/>
                      <a:pt x="370" y="277"/>
                      <a:pt x="284" y="277"/>
                    </a:cubicBezTo>
                    <a:cubicBezTo>
                      <a:pt x="271" y="274"/>
                      <a:pt x="257" y="272"/>
                      <a:pt x="242" y="272"/>
                    </a:cubicBezTo>
                    <a:cubicBezTo>
                      <a:pt x="203" y="272"/>
                      <a:pt x="160" y="284"/>
                      <a:pt x="124" y="302"/>
                    </a:cubicBezTo>
                    <a:cubicBezTo>
                      <a:pt x="87" y="314"/>
                      <a:pt x="210" y="314"/>
                      <a:pt x="259" y="314"/>
                    </a:cubicBezTo>
                    <a:cubicBezTo>
                      <a:pt x="321" y="314"/>
                      <a:pt x="259" y="363"/>
                      <a:pt x="198" y="363"/>
                    </a:cubicBezTo>
                    <a:cubicBezTo>
                      <a:pt x="148" y="363"/>
                      <a:pt x="99" y="351"/>
                      <a:pt x="50" y="339"/>
                    </a:cubicBezTo>
                    <a:cubicBezTo>
                      <a:pt x="1" y="339"/>
                      <a:pt x="1" y="388"/>
                      <a:pt x="1" y="437"/>
                    </a:cubicBezTo>
                    <a:cubicBezTo>
                      <a:pt x="1" y="474"/>
                      <a:pt x="5" y="484"/>
                      <a:pt x="16" y="484"/>
                    </a:cubicBezTo>
                    <a:cubicBezTo>
                      <a:pt x="24" y="484"/>
                      <a:pt x="35" y="479"/>
                      <a:pt x="50" y="474"/>
                    </a:cubicBezTo>
                    <a:cubicBezTo>
                      <a:pt x="87" y="474"/>
                      <a:pt x="99" y="425"/>
                      <a:pt x="185" y="425"/>
                    </a:cubicBezTo>
                    <a:cubicBezTo>
                      <a:pt x="272" y="425"/>
                      <a:pt x="222" y="474"/>
                      <a:pt x="247" y="486"/>
                    </a:cubicBezTo>
                    <a:cubicBezTo>
                      <a:pt x="251" y="488"/>
                      <a:pt x="256" y="489"/>
                      <a:pt x="262" y="489"/>
                    </a:cubicBezTo>
                    <a:cubicBezTo>
                      <a:pt x="299" y="489"/>
                      <a:pt x="377" y="462"/>
                      <a:pt x="420" y="462"/>
                    </a:cubicBezTo>
                    <a:cubicBezTo>
                      <a:pt x="469" y="462"/>
                      <a:pt x="493" y="425"/>
                      <a:pt x="432" y="388"/>
                    </a:cubicBezTo>
                    <a:cubicBezTo>
                      <a:pt x="404" y="371"/>
                      <a:pt x="409" y="364"/>
                      <a:pt x="429" y="364"/>
                    </a:cubicBezTo>
                    <a:cubicBezTo>
                      <a:pt x="454" y="364"/>
                      <a:pt x="502" y="374"/>
                      <a:pt x="543" y="388"/>
                    </a:cubicBezTo>
                    <a:cubicBezTo>
                      <a:pt x="552" y="389"/>
                      <a:pt x="561" y="390"/>
                      <a:pt x="568" y="390"/>
                    </a:cubicBezTo>
                    <a:cubicBezTo>
                      <a:pt x="618" y="390"/>
                      <a:pt x="623" y="357"/>
                      <a:pt x="666" y="314"/>
                    </a:cubicBezTo>
                    <a:cubicBezTo>
                      <a:pt x="699" y="281"/>
                      <a:pt x="737" y="276"/>
                      <a:pt x="810" y="276"/>
                    </a:cubicBezTo>
                    <a:cubicBezTo>
                      <a:pt x="847" y="276"/>
                      <a:pt x="892" y="277"/>
                      <a:pt x="949" y="277"/>
                    </a:cubicBezTo>
                    <a:cubicBezTo>
                      <a:pt x="986" y="277"/>
                      <a:pt x="1036" y="154"/>
                      <a:pt x="1085" y="154"/>
                    </a:cubicBezTo>
                    <a:cubicBezTo>
                      <a:pt x="1122" y="154"/>
                      <a:pt x="1036" y="92"/>
                      <a:pt x="949" y="80"/>
                    </a:cubicBezTo>
                    <a:cubicBezTo>
                      <a:pt x="875" y="67"/>
                      <a:pt x="851" y="67"/>
                      <a:pt x="826" y="67"/>
                    </a:cubicBezTo>
                    <a:cubicBezTo>
                      <a:pt x="814" y="67"/>
                      <a:pt x="789" y="43"/>
                      <a:pt x="715" y="6"/>
                    </a:cubicBezTo>
                    <a:cubicBezTo>
                      <a:pt x="703" y="2"/>
                      <a:pt x="692" y="0"/>
                      <a:pt x="6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50"/>
              <p:cNvSpPr/>
              <p:nvPr/>
            </p:nvSpPr>
            <p:spPr>
              <a:xfrm>
                <a:off x="3780875" y="4285675"/>
                <a:ext cx="23650" cy="7475"/>
              </a:xfrm>
              <a:custGeom>
                <a:rect b="b" l="l" r="r" t="t"/>
                <a:pathLst>
                  <a:path extrusionOk="0" h="299" w="946">
                    <a:moveTo>
                      <a:pt x="645" y="0"/>
                    </a:moveTo>
                    <a:cubicBezTo>
                      <a:pt x="602" y="0"/>
                      <a:pt x="587" y="88"/>
                      <a:pt x="505" y="100"/>
                    </a:cubicBezTo>
                    <a:cubicBezTo>
                      <a:pt x="431" y="112"/>
                      <a:pt x="345" y="137"/>
                      <a:pt x="271" y="137"/>
                    </a:cubicBezTo>
                    <a:cubicBezTo>
                      <a:pt x="197" y="137"/>
                      <a:pt x="136" y="137"/>
                      <a:pt x="74" y="161"/>
                    </a:cubicBezTo>
                    <a:cubicBezTo>
                      <a:pt x="0" y="198"/>
                      <a:pt x="173" y="211"/>
                      <a:pt x="234" y="211"/>
                    </a:cubicBezTo>
                    <a:cubicBezTo>
                      <a:pt x="296" y="211"/>
                      <a:pt x="308" y="223"/>
                      <a:pt x="345" y="285"/>
                    </a:cubicBezTo>
                    <a:cubicBezTo>
                      <a:pt x="352" y="294"/>
                      <a:pt x="358" y="298"/>
                      <a:pt x="362" y="298"/>
                    </a:cubicBezTo>
                    <a:cubicBezTo>
                      <a:pt x="380" y="298"/>
                      <a:pt x="382" y="230"/>
                      <a:pt x="431" y="211"/>
                    </a:cubicBezTo>
                    <a:cubicBezTo>
                      <a:pt x="493" y="186"/>
                      <a:pt x="555" y="174"/>
                      <a:pt x="616" y="161"/>
                    </a:cubicBezTo>
                    <a:lnTo>
                      <a:pt x="752" y="124"/>
                    </a:lnTo>
                    <a:cubicBezTo>
                      <a:pt x="801" y="124"/>
                      <a:pt x="826" y="149"/>
                      <a:pt x="875" y="174"/>
                    </a:cubicBezTo>
                    <a:cubicBezTo>
                      <a:pt x="889" y="181"/>
                      <a:pt x="901" y="184"/>
                      <a:pt x="910" y="184"/>
                    </a:cubicBezTo>
                    <a:cubicBezTo>
                      <a:pt x="935" y="184"/>
                      <a:pt x="945" y="163"/>
                      <a:pt x="937" y="137"/>
                    </a:cubicBezTo>
                    <a:cubicBezTo>
                      <a:pt x="937" y="100"/>
                      <a:pt x="937" y="87"/>
                      <a:pt x="838" y="50"/>
                    </a:cubicBezTo>
                    <a:cubicBezTo>
                      <a:pt x="727" y="26"/>
                      <a:pt x="715" y="13"/>
                      <a:pt x="653" y="1"/>
                    </a:cubicBezTo>
                    <a:cubicBezTo>
                      <a:pt x="650" y="0"/>
                      <a:pt x="648" y="0"/>
                      <a:pt x="6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50"/>
              <p:cNvSpPr/>
              <p:nvPr/>
            </p:nvSpPr>
            <p:spPr>
              <a:xfrm>
                <a:off x="3844625" y="4287550"/>
                <a:ext cx="9300" cy="2200"/>
              </a:xfrm>
              <a:custGeom>
                <a:rect b="b" l="l" r="r" t="t"/>
                <a:pathLst>
                  <a:path extrusionOk="0" h="88" w="372">
                    <a:moveTo>
                      <a:pt x="185" y="0"/>
                    </a:moveTo>
                    <a:cubicBezTo>
                      <a:pt x="1" y="0"/>
                      <a:pt x="136" y="74"/>
                      <a:pt x="272" y="86"/>
                    </a:cubicBezTo>
                    <a:cubicBezTo>
                      <a:pt x="277" y="87"/>
                      <a:pt x="282" y="87"/>
                      <a:pt x="286" y="87"/>
                    </a:cubicBezTo>
                    <a:cubicBezTo>
                      <a:pt x="360" y="87"/>
                      <a:pt x="371" y="0"/>
                      <a:pt x="1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50"/>
              <p:cNvSpPr/>
              <p:nvPr/>
            </p:nvSpPr>
            <p:spPr>
              <a:xfrm>
                <a:off x="3834125" y="4285375"/>
                <a:ext cx="15450" cy="3125"/>
              </a:xfrm>
              <a:custGeom>
                <a:rect b="b" l="l" r="r" t="t"/>
                <a:pathLst>
                  <a:path extrusionOk="0" h="125" w="618">
                    <a:moveTo>
                      <a:pt x="236" y="1"/>
                    </a:moveTo>
                    <a:cubicBezTo>
                      <a:pt x="0" y="1"/>
                      <a:pt x="227" y="125"/>
                      <a:pt x="333" y="125"/>
                    </a:cubicBezTo>
                    <a:cubicBezTo>
                      <a:pt x="338" y="125"/>
                      <a:pt x="342" y="125"/>
                      <a:pt x="347" y="124"/>
                    </a:cubicBezTo>
                    <a:cubicBezTo>
                      <a:pt x="618" y="99"/>
                      <a:pt x="482" y="13"/>
                      <a:pt x="2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50"/>
              <p:cNvSpPr/>
              <p:nvPr/>
            </p:nvSpPr>
            <p:spPr>
              <a:xfrm>
                <a:off x="3838150" y="4282400"/>
                <a:ext cx="22525" cy="5475"/>
              </a:xfrm>
              <a:custGeom>
                <a:rect b="b" l="l" r="r" t="t"/>
                <a:pathLst>
                  <a:path extrusionOk="0" h="219" w="901">
                    <a:moveTo>
                      <a:pt x="518" y="0"/>
                    </a:moveTo>
                    <a:cubicBezTo>
                      <a:pt x="471" y="0"/>
                      <a:pt x="432" y="21"/>
                      <a:pt x="358" y="21"/>
                    </a:cubicBezTo>
                    <a:cubicBezTo>
                      <a:pt x="329" y="17"/>
                      <a:pt x="301" y="16"/>
                      <a:pt x="272" y="16"/>
                    </a:cubicBezTo>
                    <a:cubicBezTo>
                      <a:pt x="214" y="16"/>
                      <a:pt x="157" y="21"/>
                      <a:pt x="99" y="21"/>
                    </a:cubicBezTo>
                    <a:cubicBezTo>
                      <a:pt x="1" y="34"/>
                      <a:pt x="149" y="58"/>
                      <a:pt x="223" y="71"/>
                    </a:cubicBezTo>
                    <a:cubicBezTo>
                      <a:pt x="309" y="108"/>
                      <a:pt x="383" y="132"/>
                      <a:pt x="469" y="144"/>
                    </a:cubicBezTo>
                    <a:cubicBezTo>
                      <a:pt x="543" y="157"/>
                      <a:pt x="642" y="218"/>
                      <a:pt x="703" y="218"/>
                    </a:cubicBezTo>
                    <a:cubicBezTo>
                      <a:pt x="765" y="218"/>
                      <a:pt x="740" y="169"/>
                      <a:pt x="789" y="169"/>
                    </a:cubicBezTo>
                    <a:cubicBezTo>
                      <a:pt x="851" y="169"/>
                      <a:pt x="789" y="95"/>
                      <a:pt x="740" y="83"/>
                    </a:cubicBezTo>
                    <a:cubicBezTo>
                      <a:pt x="679" y="58"/>
                      <a:pt x="900" y="71"/>
                      <a:pt x="876" y="58"/>
                    </a:cubicBezTo>
                    <a:cubicBezTo>
                      <a:pt x="839" y="46"/>
                      <a:pt x="629" y="21"/>
                      <a:pt x="568" y="9"/>
                    </a:cubicBezTo>
                    <a:cubicBezTo>
                      <a:pt x="549" y="3"/>
                      <a:pt x="533" y="0"/>
                      <a:pt x="5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50"/>
              <p:cNvSpPr/>
              <p:nvPr/>
            </p:nvSpPr>
            <p:spPr>
              <a:xfrm>
                <a:off x="3861275" y="4286000"/>
                <a:ext cx="6175" cy="1875"/>
              </a:xfrm>
              <a:custGeom>
                <a:rect b="b" l="l" r="r" t="t"/>
                <a:pathLst>
                  <a:path extrusionOk="0" h="75" w="247">
                    <a:moveTo>
                      <a:pt x="62" y="0"/>
                    </a:moveTo>
                    <a:cubicBezTo>
                      <a:pt x="0" y="0"/>
                      <a:pt x="49" y="62"/>
                      <a:pt x="136" y="74"/>
                    </a:cubicBezTo>
                    <a:cubicBezTo>
                      <a:pt x="246" y="74"/>
                      <a:pt x="123" y="0"/>
                      <a:pt x="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50"/>
              <p:cNvSpPr/>
              <p:nvPr/>
            </p:nvSpPr>
            <p:spPr>
              <a:xfrm>
                <a:off x="3861700" y="4282975"/>
                <a:ext cx="2675" cy="2150"/>
              </a:xfrm>
              <a:custGeom>
                <a:rect b="b" l="l" r="r" t="t"/>
                <a:pathLst>
                  <a:path extrusionOk="0" h="86" w="107">
                    <a:moveTo>
                      <a:pt x="65" y="1"/>
                    </a:moveTo>
                    <a:cubicBezTo>
                      <a:pt x="35" y="1"/>
                      <a:pt x="0" y="14"/>
                      <a:pt x="8" y="35"/>
                    </a:cubicBezTo>
                    <a:cubicBezTo>
                      <a:pt x="20" y="48"/>
                      <a:pt x="45" y="60"/>
                      <a:pt x="57" y="72"/>
                    </a:cubicBezTo>
                    <a:cubicBezTo>
                      <a:pt x="66" y="81"/>
                      <a:pt x="74" y="85"/>
                      <a:pt x="80" y="85"/>
                    </a:cubicBezTo>
                    <a:cubicBezTo>
                      <a:pt x="99" y="85"/>
                      <a:pt x="106" y="51"/>
                      <a:pt x="106" y="23"/>
                    </a:cubicBezTo>
                    <a:cubicBezTo>
                      <a:pt x="106" y="7"/>
                      <a:pt x="87" y="1"/>
                      <a:pt x="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50"/>
              <p:cNvSpPr/>
              <p:nvPr/>
            </p:nvSpPr>
            <p:spPr>
              <a:xfrm>
                <a:off x="3847550" y="4276025"/>
                <a:ext cx="17750" cy="5375"/>
              </a:xfrm>
              <a:custGeom>
                <a:rect b="b" l="l" r="r" t="t"/>
                <a:pathLst>
                  <a:path extrusionOk="0" h="215" w="710">
                    <a:moveTo>
                      <a:pt x="433" y="0"/>
                    </a:moveTo>
                    <a:cubicBezTo>
                      <a:pt x="410" y="0"/>
                      <a:pt x="387" y="2"/>
                      <a:pt x="364" y="5"/>
                    </a:cubicBezTo>
                    <a:cubicBezTo>
                      <a:pt x="278" y="5"/>
                      <a:pt x="352" y="30"/>
                      <a:pt x="401" y="30"/>
                    </a:cubicBezTo>
                    <a:cubicBezTo>
                      <a:pt x="438" y="30"/>
                      <a:pt x="438" y="67"/>
                      <a:pt x="352" y="67"/>
                    </a:cubicBezTo>
                    <a:cubicBezTo>
                      <a:pt x="278" y="67"/>
                      <a:pt x="204" y="116"/>
                      <a:pt x="118" y="116"/>
                    </a:cubicBezTo>
                    <a:cubicBezTo>
                      <a:pt x="44" y="116"/>
                      <a:pt x="19" y="128"/>
                      <a:pt x="7" y="165"/>
                    </a:cubicBezTo>
                    <a:cubicBezTo>
                      <a:pt x="1" y="172"/>
                      <a:pt x="4" y="174"/>
                      <a:pt x="13" y="174"/>
                    </a:cubicBezTo>
                    <a:cubicBezTo>
                      <a:pt x="39" y="174"/>
                      <a:pt x="118" y="153"/>
                      <a:pt x="155" y="153"/>
                    </a:cubicBezTo>
                    <a:cubicBezTo>
                      <a:pt x="204" y="153"/>
                      <a:pt x="241" y="153"/>
                      <a:pt x="290" y="128"/>
                    </a:cubicBezTo>
                    <a:cubicBezTo>
                      <a:pt x="292" y="128"/>
                      <a:pt x="295" y="127"/>
                      <a:pt x="297" y="127"/>
                    </a:cubicBezTo>
                    <a:cubicBezTo>
                      <a:pt x="330" y="127"/>
                      <a:pt x="355" y="215"/>
                      <a:pt x="401" y="215"/>
                    </a:cubicBezTo>
                    <a:lnTo>
                      <a:pt x="487" y="215"/>
                    </a:lnTo>
                    <a:cubicBezTo>
                      <a:pt x="438" y="215"/>
                      <a:pt x="364" y="128"/>
                      <a:pt x="401" y="128"/>
                    </a:cubicBezTo>
                    <a:cubicBezTo>
                      <a:pt x="438" y="128"/>
                      <a:pt x="549" y="79"/>
                      <a:pt x="611" y="67"/>
                    </a:cubicBezTo>
                    <a:cubicBezTo>
                      <a:pt x="685" y="54"/>
                      <a:pt x="709" y="54"/>
                      <a:pt x="611" y="30"/>
                    </a:cubicBezTo>
                    <a:cubicBezTo>
                      <a:pt x="557" y="12"/>
                      <a:pt x="496" y="0"/>
                      <a:pt x="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50"/>
              <p:cNvSpPr/>
              <p:nvPr/>
            </p:nvSpPr>
            <p:spPr>
              <a:xfrm>
                <a:off x="3884750" y="4272750"/>
                <a:ext cx="13200" cy="1675"/>
              </a:xfrm>
              <a:custGeom>
                <a:rect b="b" l="l" r="r" t="t"/>
                <a:pathLst>
                  <a:path extrusionOk="0" h="67" w="528">
                    <a:moveTo>
                      <a:pt x="108" y="1"/>
                    </a:moveTo>
                    <a:cubicBezTo>
                      <a:pt x="1" y="1"/>
                      <a:pt x="279" y="67"/>
                      <a:pt x="384" y="67"/>
                    </a:cubicBezTo>
                    <a:cubicBezTo>
                      <a:pt x="399" y="67"/>
                      <a:pt x="410" y="65"/>
                      <a:pt x="416" y="62"/>
                    </a:cubicBezTo>
                    <a:cubicBezTo>
                      <a:pt x="527" y="13"/>
                      <a:pt x="244" y="1"/>
                      <a:pt x="1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50"/>
              <p:cNvSpPr/>
              <p:nvPr/>
            </p:nvSpPr>
            <p:spPr>
              <a:xfrm>
                <a:off x="3861875" y="4270250"/>
                <a:ext cx="7725" cy="1500"/>
              </a:xfrm>
              <a:custGeom>
                <a:rect b="b" l="l" r="r" t="t"/>
                <a:pathLst>
                  <a:path extrusionOk="0" h="60" w="309">
                    <a:moveTo>
                      <a:pt x="150" y="1"/>
                    </a:moveTo>
                    <a:cubicBezTo>
                      <a:pt x="77" y="1"/>
                      <a:pt x="1" y="6"/>
                      <a:pt x="1" y="39"/>
                    </a:cubicBezTo>
                    <a:cubicBezTo>
                      <a:pt x="1" y="55"/>
                      <a:pt x="26" y="59"/>
                      <a:pt x="58" y="59"/>
                    </a:cubicBezTo>
                    <a:cubicBezTo>
                      <a:pt x="101" y="59"/>
                      <a:pt x="157" y="51"/>
                      <a:pt x="185" y="51"/>
                    </a:cubicBezTo>
                    <a:cubicBezTo>
                      <a:pt x="222" y="51"/>
                      <a:pt x="309" y="2"/>
                      <a:pt x="247" y="2"/>
                    </a:cubicBezTo>
                    <a:cubicBezTo>
                      <a:pt x="222" y="2"/>
                      <a:pt x="187" y="1"/>
                      <a:pt x="1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50"/>
              <p:cNvSpPr/>
              <p:nvPr/>
            </p:nvSpPr>
            <p:spPr>
              <a:xfrm>
                <a:off x="3871725" y="4282375"/>
                <a:ext cx="11750" cy="2725"/>
              </a:xfrm>
              <a:custGeom>
                <a:rect b="b" l="l" r="r" t="t"/>
                <a:pathLst>
                  <a:path extrusionOk="0" h="109" w="470">
                    <a:moveTo>
                      <a:pt x="427" y="0"/>
                    </a:moveTo>
                    <a:cubicBezTo>
                      <a:pt x="361" y="0"/>
                      <a:pt x="192" y="20"/>
                      <a:pt x="112" y="47"/>
                    </a:cubicBezTo>
                    <a:cubicBezTo>
                      <a:pt x="1" y="84"/>
                      <a:pt x="161" y="109"/>
                      <a:pt x="297" y="109"/>
                    </a:cubicBezTo>
                    <a:cubicBezTo>
                      <a:pt x="469" y="109"/>
                      <a:pt x="383" y="35"/>
                      <a:pt x="445" y="10"/>
                    </a:cubicBezTo>
                    <a:cubicBezTo>
                      <a:pt x="462" y="3"/>
                      <a:pt x="452" y="0"/>
                      <a:pt x="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50"/>
              <p:cNvSpPr/>
              <p:nvPr/>
            </p:nvSpPr>
            <p:spPr>
              <a:xfrm>
                <a:off x="3865875" y="4299225"/>
                <a:ext cx="6700" cy="1925"/>
              </a:xfrm>
              <a:custGeom>
                <a:rect b="b" l="l" r="r" t="t"/>
                <a:pathLst>
                  <a:path extrusionOk="0" h="77" w="268">
                    <a:moveTo>
                      <a:pt x="117" y="0"/>
                    </a:moveTo>
                    <a:cubicBezTo>
                      <a:pt x="111" y="0"/>
                      <a:pt x="105" y="1"/>
                      <a:pt x="99" y="1"/>
                    </a:cubicBezTo>
                    <a:cubicBezTo>
                      <a:pt x="1" y="14"/>
                      <a:pt x="87" y="75"/>
                      <a:pt x="149" y="75"/>
                    </a:cubicBezTo>
                    <a:cubicBezTo>
                      <a:pt x="157" y="76"/>
                      <a:pt x="164" y="76"/>
                      <a:pt x="170" y="76"/>
                    </a:cubicBezTo>
                    <a:cubicBezTo>
                      <a:pt x="268" y="76"/>
                      <a:pt x="202" y="0"/>
                      <a:pt x="1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50"/>
              <p:cNvSpPr/>
              <p:nvPr/>
            </p:nvSpPr>
            <p:spPr>
              <a:xfrm>
                <a:off x="3985450" y="4285300"/>
                <a:ext cx="9175" cy="2900"/>
              </a:xfrm>
              <a:custGeom>
                <a:rect b="b" l="l" r="r" t="t"/>
                <a:pathLst>
                  <a:path extrusionOk="0" h="116" w="367">
                    <a:moveTo>
                      <a:pt x="240" y="0"/>
                    </a:moveTo>
                    <a:cubicBezTo>
                      <a:pt x="188" y="0"/>
                      <a:pt x="126" y="8"/>
                      <a:pt x="85" y="28"/>
                    </a:cubicBezTo>
                    <a:cubicBezTo>
                      <a:pt x="0" y="75"/>
                      <a:pt x="44" y="115"/>
                      <a:pt x="119" y="115"/>
                    </a:cubicBezTo>
                    <a:cubicBezTo>
                      <a:pt x="143" y="115"/>
                      <a:pt x="169" y="111"/>
                      <a:pt x="196" y="102"/>
                    </a:cubicBezTo>
                    <a:cubicBezTo>
                      <a:pt x="196" y="102"/>
                      <a:pt x="270" y="65"/>
                      <a:pt x="331" y="28"/>
                    </a:cubicBezTo>
                    <a:cubicBezTo>
                      <a:pt x="367" y="14"/>
                      <a:pt x="312" y="0"/>
                      <a:pt x="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50"/>
              <p:cNvSpPr/>
              <p:nvPr/>
            </p:nvSpPr>
            <p:spPr>
              <a:xfrm>
                <a:off x="4050100" y="4281175"/>
                <a:ext cx="6800" cy="2125"/>
              </a:xfrm>
              <a:custGeom>
                <a:rect b="b" l="l" r="r" t="t"/>
                <a:pathLst>
                  <a:path extrusionOk="0" h="85" w="272">
                    <a:moveTo>
                      <a:pt x="121" y="1"/>
                    </a:moveTo>
                    <a:cubicBezTo>
                      <a:pt x="59" y="1"/>
                      <a:pt x="0" y="10"/>
                      <a:pt x="0" y="33"/>
                    </a:cubicBezTo>
                    <a:cubicBezTo>
                      <a:pt x="0" y="66"/>
                      <a:pt x="74" y="84"/>
                      <a:pt x="145" y="84"/>
                    </a:cubicBezTo>
                    <a:cubicBezTo>
                      <a:pt x="209" y="84"/>
                      <a:pt x="271" y="69"/>
                      <a:pt x="271" y="33"/>
                    </a:cubicBezTo>
                    <a:cubicBezTo>
                      <a:pt x="271" y="14"/>
                      <a:pt x="193" y="1"/>
                      <a:pt x="1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50"/>
              <p:cNvSpPr/>
              <p:nvPr/>
            </p:nvSpPr>
            <p:spPr>
              <a:xfrm>
                <a:off x="3983250" y="4402150"/>
                <a:ext cx="6500" cy="4000"/>
              </a:xfrm>
              <a:custGeom>
                <a:rect b="b" l="l" r="r" t="t"/>
                <a:pathLst>
                  <a:path extrusionOk="0" h="160" w="260">
                    <a:moveTo>
                      <a:pt x="129" y="0"/>
                    </a:moveTo>
                    <a:cubicBezTo>
                      <a:pt x="100" y="0"/>
                      <a:pt x="75" y="19"/>
                      <a:pt x="50" y="61"/>
                    </a:cubicBezTo>
                    <a:cubicBezTo>
                      <a:pt x="0" y="135"/>
                      <a:pt x="136" y="160"/>
                      <a:pt x="210" y="160"/>
                    </a:cubicBezTo>
                    <a:cubicBezTo>
                      <a:pt x="259" y="160"/>
                      <a:pt x="210" y="24"/>
                      <a:pt x="173" y="12"/>
                    </a:cubicBezTo>
                    <a:cubicBezTo>
                      <a:pt x="157" y="4"/>
                      <a:pt x="143" y="0"/>
                      <a:pt x="1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50"/>
              <p:cNvSpPr/>
              <p:nvPr/>
            </p:nvSpPr>
            <p:spPr>
              <a:xfrm>
                <a:off x="4560200" y="5158325"/>
                <a:ext cx="9550" cy="5750"/>
              </a:xfrm>
              <a:custGeom>
                <a:rect b="b" l="l" r="r" t="t"/>
                <a:pathLst>
                  <a:path extrusionOk="0" h="230" w="382">
                    <a:moveTo>
                      <a:pt x="253" y="1"/>
                    </a:moveTo>
                    <a:cubicBezTo>
                      <a:pt x="247" y="1"/>
                      <a:pt x="241" y="1"/>
                      <a:pt x="234" y="2"/>
                    </a:cubicBezTo>
                    <a:cubicBezTo>
                      <a:pt x="136" y="2"/>
                      <a:pt x="0" y="88"/>
                      <a:pt x="62" y="150"/>
                    </a:cubicBezTo>
                    <a:cubicBezTo>
                      <a:pt x="110" y="189"/>
                      <a:pt x="214" y="229"/>
                      <a:pt x="288" y="229"/>
                    </a:cubicBezTo>
                    <a:cubicBezTo>
                      <a:pt x="329" y="229"/>
                      <a:pt x="361" y="217"/>
                      <a:pt x="370" y="187"/>
                    </a:cubicBezTo>
                    <a:cubicBezTo>
                      <a:pt x="381" y="83"/>
                      <a:pt x="339" y="1"/>
                      <a:pt x="2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50"/>
              <p:cNvSpPr/>
              <p:nvPr/>
            </p:nvSpPr>
            <p:spPr>
              <a:xfrm>
                <a:off x="4569425" y="5149350"/>
                <a:ext cx="8975" cy="5525"/>
              </a:xfrm>
              <a:custGeom>
                <a:rect b="b" l="l" r="r" t="t"/>
                <a:pathLst>
                  <a:path extrusionOk="0" h="221" w="359">
                    <a:moveTo>
                      <a:pt x="327" y="0"/>
                    </a:moveTo>
                    <a:cubicBezTo>
                      <a:pt x="306" y="0"/>
                      <a:pt x="272" y="10"/>
                      <a:pt x="247" y="28"/>
                    </a:cubicBezTo>
                    <a:cubicBezTo>
                      <a:pt x="186" y="77"/>
                      <a:pt x="1" y="139"/>
                      <a:pt x="13" y="201"/>
                    </a:cubicBezTo>
                    <a:cubicBezTo>
                      <a:pt x="16" y="215"/>
                      <a:pt x="25" y="221"/>
                      <a:pt x="38" y="221"/>
                    </a:cubicBezTo>
                    <a:cubicBezTo>
                      <a:pt x="80" y="221"/>
                      <a:pt x="160" y="164"/>
                      <a:pt x="198" y="164"/>
                    </a:cubicBezTo>
                    <a:cubicBezTo>
                      <a:pt x="247" y="164"/>
                      <a:pt x="358" y="102"/>
                      <a:pt x="346" y="90"/>
                    </a:cubicBezTo>
                    <a:cubicBezTo>
                      <a:pt x="334" y="77"/>
                      <a:pt x="297" y="65"/>
                      <a:pt x="334" y="28"/>
                    </a:cubicBezTo>
                    <a:cubicBezTo>
                      <a:pt x="358" y="10"/>
                      <a:pt x="349" y="0"/>
                      <a:pt x="3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50"/>
              <p:cNvSpPr/>
              <p:nvPr/>
            </p:nvSpPr>
            <p:spPr>
              <a:xfrm>
                <a:off x="3567400" y="4713200"/>
                <a:ext cx="6175" cy="13600"/>
              </a:xfrm>
              <a:custGeom>
                <a:rect b="b" l="l" r="r" t="t"/>
                <a:pathLst>
                  <a:path extrusionOk="0" h="544" w="247">
                    <a:moveTo>
                      <a:pt x="207" y="0"/>
                    </a:moveTo>
                    <a:cubicBezTo>
                      <a:pt x="165" y="0"/>
                      <a:pt x="56" y="119"/>
                      <a:pt x="25" y="212"/>
                    </a:cubicBezTo>
                    <a:cubicBezTo>
                      <a:pt x="0" y="323"/>
                      <a:pt x="37" y="446"/>
                      <a:pt x="136" y="520"/>
                    </a:cubicBezTo>
                    <a:cubicBezTo>
                      <a:pt x="155" y="536"/>
                      <a:pt x="167" y="543"/>
                      <a:pt x="176" y="543"/>
                    </a:cubicBezTo>
                    <a:cubicBezTo>
                      <a:pt x="210" y="543"/>
                      <a:pt x="168" y="419"/>
                      <a:pt x="198" y="360"/>
                    </a:cubicBezTo>
                    <a:cubicBezTo>
                      <a:pt x="235" y="249"/>
                      <a:pt x="247" y="125"/>
                      <a:pt x="222" y="15"/>
                    </a:cubicBezTo>
                    <a:cubicBezTo>
                      <a:pt x="220" y="5"/>
                      <a:pt x="215" y="0"/>
                      <a:pt x="2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50"/>
              <p:cNvSpPr/>
              <p:nvPr/>
            </p:nvSpPr>
            <p:spPr>
              <a:xfrm>
                <a:off x="3564925" y="4728475"/>
                <a:ext cx="9900" cy="18300"/>
              </a:xfrm>
              <a:custGeom>
                <a:rect b="b" l="l" r="r" t="t"/>
                <a:pathLst>
                  <a:path extrusionOk="0" h="732" w="396">
                    <a:moveTo>
                      <a:pt x="285" y="0"/>
                    </a:moveTo>
                    <a:cubicBezTo>
                      <a:pt x="279" y="0"/>
                      <a:pt x="271" y="3"/>
                      <a:pt x="260" y="7"/>
                    </a:cubicBezTo>
                    <a:cubicBezTo>
                      <a:pt x="190" y="37"/>
                      <a:pt x="137" y="123"/>
                      <a:pt x="93" y="123"/>
                    </a:cubicBezTo>
                    <a:cubicBezTo>
                      <a:pt x="82" y="123"/>
                      <a:pt x="72" y="118"/>
                      <a:pt x="62" y="106"/>
                    </a:cubicBezTo>
                    <a:cubicBezTo>
                      <a:pt x="34" y="70"/>
                      <a:pt x="18" y="43"/>
                      <a:pt x="9" y="43"/>
                    </a:cubicBezTo>
                    <a:cubicBezTo>
                      <a:pt x="3" y="43"/>
                      <a:pt x="1" y="57"/>
                      <a:pt x="1" y="94"/>
                    </a:cubicBezTo>
                    <a:cubicBezTo>
                      <a:pt x="1" y="180"/>
                      <a:pt x="50" y="192"/>
                      <a:pt x="50" y="303"/>
                    </a:cubicBezTo>
                    <a:cubicBezTo>
                      <a:pt x="50" y="414"/>
                      <a:pt x="99" y="525"/>
                      <a:pt x="99" y="599"/>
                    </a:cubicBezTo>
                    <a:cubicBezTo>
                      <a:pt x="89" y="669"/>
                      <a:pt x="96" y="732"/>
                      <a:pt x="125" y="732"/>
                    </a:cubicBezTo>
                    <a:cubicBezTo>
                      <a:pt x="132" y="732"/>
                      <a:pt x="140" y="729"/>
                      <a:pt x="149" y="722"/>
                    </a:cubicBezTo>
                    <a:cubicBezTo>
                      <a:pt x="198" y="673"/>
                      <a:pt x="358" y="673"/>
                      <a:pt x="370" y="525"/>
                    </a:cubicBezTo>
                    <a:cubicBezTo>
                      <a:pt x="370" y="377"/>
                      <a:pt x="395" y="94"/>
                      <a:pt x="346" y="94"/>
                    </a:cubicBezTo>
                    <a:cubicBezTo>
                      <a:pt x="271" y="94"/>
                      <a:pt x="326" y="0"/>
                      <a:pt x="2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50"/>
              <p:cNvSpPr/>
              <p:nvPr/>
            </p:nvSpPr>
            <p:spPr>
              <a:xfrm>
                <a:off x="3589200" y="4752375"/>
                <a:ext cx="19800" cy="11100"/>
              </a:xfrm>
              <a:custGeom>
                <a:rect b="b" l="l" r="r" t="t"/>
                <a:pathLst>
                  <a:path extrusionOk="0" h="444" w="792">
                    <a:moveTo>
                      <a:pt x="730" y="0"/>
                    </a:moveTo>
                    <a:cubicBezTo>
                      <a:pt x="669" y="0"/>
                      <a:pt x="484" y="49"/>
                      <a:pt x="422" y="49"/>
                    </a:cubicBezTo>
                    <a:cubicBezTo>
                      <a:pt x="361" y="49"/>
                      <a:pt x="299" y="12"/>
                      <a:pt x="225" y="12"/>
                    </a:cubicBezTo>
                    <a:cubicBezTo>
                      <a:pt x="213" y="12"/>
                      <a:pt x="196" y="12"/>
                      <a:pt x="177" y="12"/>
                    </a:cubicBezTo>
                    <a:cubicBezTo>
                      <a:pt x="103" y="12"/>
                      <a:pt x="1" y="20"/>
                      <a:pt x="40" y="99"/>
                    </a:cubicBezTo>
                    <a:cubicBezTo>
                      <a:pt x="89" y="197"/>
                      <a:pt x="114" y="210"/>
                      <a:pt x="237" y="234"/>
                    </a:cubicBezTo>
                    <a:cubicBezTo>
                      <a:pt x="373" y="259"/>
                      <a:pt x="508" y="444"/>
                      <a:pt x="595" y="444"/>
                    </a:cubicBezTo>
                    <a:cubicBezTo>
                      <a:pt x="681" y="444"/>
                      <a:pt x="718" y="419"/>
                      <a:pt x="693" y="370"/>
                    </a:cubicBezTo>
                    <a:cubicBezTo>
                      <a:pt x="669" y="320"/>
                      <a:pt x="582" y="247"/>
                      <a:pt x="632" y="197"/>
                    </a:cubicBezTo>
                    <a:cubicBezTo>
                      <a:pt x="669" y="148"/>
                      <a:pt x="792" y="0"/>
                      <a:pt x="7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50"/>
              <p:cNvSpPr/>
              <p:nvPr/>
            </p:nvSpPr>
            <p:spPr>
              <a:xfrm>
                <a:off x="3703550" y="4771950"/>
                <a:ext cx="14550" cy="8150"/>
              </a:xfrm>
              <a:custGeom>
                <a:rect b="b" l="l" r="r" t="t"/>
                <a:pathLst>
                  <a:path extrusionOk="0" h="326" w="582">
                    <a:moveTo>
                      <a:pt x="577" y="0"/>
                    </a:moveTo>
                    <a:lnTo>
                      <a:pt x="577" y="0"/>
                    </a:lnTo>
                    <a:cubicBezTo>
                      <a:pt x="577" y="0"/>
                      <a:pt x="574" y="2"/>
                      <a:pt x="567" y="6"/>
                    </a:cubicBezTo>
                    <a:cubicBezTo>
                      <a:pt x="481" y="67"/>
                      <a:pt x="382" y="104"/>
                      <a:pt x="284" y="117"/>
                    </a:cubicBezTo>
                    <a:cubicBezTo>
                      <a:pt x="210" y="129"/>
                      <a:pt x="136" y="166"/>
                      <a:pt x="62" y="203"/>
                    </a:cubicBezTo>
                    <a:cubicBezTo>
                      <a:pt x="0" y="240"/>
                      <a:pt x="136" y="326"/>
                      <a:pt x="185" y="326"/>
                    </a:cubicBezTo>
                    <a:cubicBezTo>
                      <a:pt x="247" y="326"/>
                      <a:pt x="345" y="215"/>
                      <a:pt x="432" y="215"/>
                    </a:cubicBezTo>
                    <a:cubicBezTo>
                      <a:pt x="530" y="215"/>
                      <a:pt x="469" y="178"/>
                      <a:pt x="419" y="154"/>
                    </a:cubicBezTo>
                    <a:cubicBezTo>
                      <a:pt x="386" y="131"/>
                      <a:pt x="581" y="0"/>
                      <a:pt x="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50"/>
              <p:cNvSpPr/>
              <p:nvPr/>
            </p:nvSpPr>
            <p:spPr>
              <a:xfrm>
                <a:off x="3651775" y="4772975"/>
                <a:ext cx="18175" cy="5050"/>
              </a:xfrm>
              <a:custGeom>
                <a:rect b="b" l="l" r="r" t="t"/>
                <a:pathLst>
                  <a:path extrusionOk="0" h="202" w="727">
                    <a:moveTo>
                      <a:pt x="47" y="0"/>
                    </a:moveTo>
                    <a:cubicBezTo>
                      <a:pt x="0" y="0"/>
                      <a:pt x="58" y="56"/>
                      <a:pt x="137" y="113"/>
                    </a:cubicBezTo>
                    <a:cubicBezTo>
                      <a:pt x="191" y="166"/>
                      <a:pt x="263" y="201"/>
                      <a:pt x="338" y="201"/>
                    </a:cubicBezTo>
                    <a:cubicBezTo>
                      <a:pt x="349" y="201"/>
                      <a:pt x="360" y="200"/>
                      <a:pt x="371" y="199"/>
                    </a:cubicBezTo>
                    <a:cubicBezTo>
                      <a:pt x="433" y="186"/>
                      <a:pt x="482" y="186"/>
                      <a:pt x="544" y="186"/>
                    </a:cubicBezTo>
                    <a:cubicBezTo>
                      <a:pt x="618" y="186"/>
                      <a:pt x="679" y="100"/>
                      <a:pt x="716" y="76"/>
                    </a:cubicBezTo>
                    <a:cubicBezTo>
                      <a:pt x="725" y="69"/>
                      <a:pt x="727" y="67"/>
                      <a:pt x="722" y="67"/>
                    </a:cubicBezTo>
                    <a:cubicBezTo>
                      <a:pt x="709" y="67"/>
                      <a:pt x="642" y="88"/>
                      <a:pt x="568" y="88"/>
                    </a:cubicBezTo>
                    <a:cubicBezTo>
                      <a:pt x="482" y="88"/>
                      <a:pt x="383" y="26"/>
                      <a:pt x="273" y="26"/>
                    </a:cubicBezTo>
                    <a:cubicBezTo>
                      <a:pt x="211" y="26"/>
                      <a:pt x="137" y="14"/>
                      <a:pt x="63" y="2"/>
                    </a:cubicBezTo>
                    <a:cubicBezTo>
                      <a:pt x="57" y="1"/>
                      <a:pt x="51" y="0"/>
                      <a:pt x="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50"/>
              <p:cNvSpPr/>
              <p:nvPr/>
            </p:nvSpPr>
            <p:spPr>
              <a:xfrm>
                <a:off x="3643475" y="4567350"/>
                <a:ext cx="9050" cy="6625"/>
              </a:xfrm>
              <a:custGeom>
                <a:rect b="b" l="l" r="r" t="t"/>
                <a:pathLst>
                  <a:path extrusionOk="0" h="265" w="362">
                    <a:moveTo>
                      <a:pt x="310" y="0"/>
                    </a:moveTo>
                    <a:cubicBezTo>
                      <a:pt x="266" y="0"/>
                      <a:pt x="190" y="13"/>
                      <a:pt x="124" y="33"/>
                    </a:cubicBezTo>
                    <a:cubicBezTo>
                      <a:pt x="1" y="70"/>
                      <a:pt x="38" y="21"/>
                      <a:pt x="62" y="218"/>
                    </a:cubicBezTo>
                    <a:cubicBezTo>
                      <a:pt x="68" y="251"/>
                      <a:pt x="79" y="265"/>
                      <a:pt x="94" y="265"/>
                    </a:cubicBezTo>
                    <a:cubicBezTo>
                      <a:pt x="150" y="265"/>
                      <a:pt x="263" y="72"/>
                      <a:pt x="321" y="33"/>
                    </a:cubicBezTo>
                    <a:cubicBezTo>
                      <a:pt x="361" y="10"/>
                      <a:pt x="348" y="0"/>
                      <a:pt x="3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50"/>
              <p:cNvSpPr/>
              <p:nvPr/>
            </p:nvSpPr>
            <p:spPr>
              <a:xfrm>
                <a:off x="3642875" y="4563250"/>
                <a:ext cx="7725" cy="3000"/>
              </a:xfrm>
              <a:custGeom>
                <a:rect b="b" l="l" r="r" t="t"/>
                <a:pathLst>
                  <a:path extrusionOk="0" h="120" w="309">
                    <a:moveTo>
                      <a:pt x="230" y="0"/>
                    </a:moveTo>
                    <a:cubicBezTo>
                      <a:pt x="191" y="0"/>
                      <a:pt x="134" y="21"/>
                      <a:pt x="86" y="37"/>
                    </a:cubicBezTo>
                    <a:cubicBezTo>
                      <a:pt x="0" y="49"/>
                      <a:pt x="136" y="86"/>
                      <a:pt x="197" y="111"/>
                    </a:cubicBezTo>
                    <a:cubicBezTo>
                      <a:pt x="218" y="117"/>
                      <a:pt x="235" y="120"/>
                      <a:pt x="247" y="120"/>
                    </a:cubicBezTo>
                    <a:cubicBezTo>
                      <a:pt x="309" y="120"/>
                      <a:pt x="281" y="55"/>
                      <a:pt x="271" y="24"/>
                    </a:cubicBezTo>
                    <a:cubicBezTo>
                      <a:pt x="267" y="7"/>
                      <a:pt x="251" y="0"/>
                      <a:pt x="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50"/>
              <p:cNvSpPr/>
              <p:nvPr/>
            </p:nvSpPr>
            <p:spPr>
              <a:xfrm>
                <a:off x="3622475" y="4574650"/>
                <a:ext cx="4400" cy="10550"/>
              </a:xfrm>
              <a:custGeom>
                <a:rect b="b" l="l" r="r" t="t"/>
                <a:pathLst>
                  <a:path extrusionOk="0" h="422" w="176">
                    <a:moveTo>
                      <a:pt x="169" y="1"/>
                    </a:moveTo>
                    <a:cubicBezTo>
                      <a:pt x="138" y="1"/>
                      <a:pt x="15" y="171"/>
                      <a:pt x="15" y="246"/>
                    </a:cubicBezTo>
                    <a:cubicBezTo>
                      <a:pt x="15" y="323"/>
                      <a:pt x="0" y="421"/>
                      <a:pt x="17" y="421"/>
                    </a:cubicBezTo>
                    <a:cubicBezTo>
                      <a:pt x="22" y="421"/>
                      <a:pt x="29" y="413"/>
                      <a:pt x="40" y="394"/>
                    </a:cubicBezTo>
                    <a:cubicBezTo>
                      <a:pt x="102" y="283"/>
                      <a:pt x="151" y="147"/>
                      <a:pt x="175" y="12"/>
                    </a:cubicBezTo>
                    <a:cubicBezTo>
                      <a:pt x="175" y="4"/>
                      <a:pt x="173" y="1"/>
                      <a:pt x="1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50"/>
              <p:cNvSpPr/>
              <p:nvPr/>
            </p:nvSpPr>
            <p:spPr>
              <a:xfrm>
                <a:off x="3630775" y="4549300"/>
                <a:ext cx="4100" cy="3575"/>
              </a:xfrm>
              <a:custGeom>
                <a:rect b="b" l="l" r="r" t="t"/>
                <a:pathLst>
                  <a:path extrusionOk="0" h="143" w="164">
                    <a:moveTo>
                      <a:pt x="140" y="1"/>
                    </a:moveTo>
                    <a:cubicBezTo>
                      <a:pt x="112" y="1"/>
                      <a:pt x="64" y="30"/>
                      <a:pt x="28" y="65"/>
                    </a:cubicBezTo>
                    <a:cubicBezTo>
                      <a:pt x="0" y="93"/>
                      <a:pt x="44" y="143"/>
                      <a:pt x="93" y="143"/>
                    </a:cubicBezTo>
                    <a:cubicBezTo>
                      <a:pt x="109" y="143"/>
                      <a:pt x="125" y="138"/>
                      <a:pt x="139" y="126"/>
                    </a:cubicBezTo>
                    <a:cubicBezTo>
                      <a:pt x="164" y="90"/>
                      <a:pt x="164" y="65"/>
                      <a:pt x="164" y="16"/>
                    </a:cubicBezTo>
                    <a:cubicBezTo>
                      <a:pt x="160" y="5"/>
                      <a:pt x="152" y="1"/>
                      <a:pt x="1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50"/>
              <p:cNvSpPr/>
              <p:nvPr/>
            </p:nvSpPr>
            <p:spPr>
              <a:xfrm>
                <a:off x="3581950" y="4594225"/>
                <a:ext cx="7950" cy="11175"/>
              </a:xfrm>
              <a:custGeom>
                <a:rect b="b" l="l" r="r" t="t"/>
                <a:pathLst>
                  <a:path extrusionOk="0" h="447" w="318">
                    <a:moveTo>
                      <a:pt x="303" y="0"/>
                    </a:moveTo>
                    <a:cubicBezTo>
                      <a:pt x="301" y="0"/>
                      <a:pt x="297" y="6"/>
                      <a:pt x="293" y="18"/>
                    </a:cubicBezTo>
                    <a:cubicBezTo>
                      <a:pt x="293" y="57"/>
                      <a:pt x="261" y="130"/>
                      <a:pt x="229" y="130"/>
                    </a:cubicBezTo>
                    <a:cubicBezTo>
                      <a:pt x="222" y="130"/>
                      <a:pt x="214" y="126"/>
                      <a:pt x="207" y="116"/>
                    </a:cubicBezTo>
                    <a:cubicBezTo>
                      <a:pt x="176" y="85"/>
                      <a:pt x="146" y="21"/>
                      <a:pt x="122" y="21"/>
                    </a:cubicBezTo>
                    <a:cubicBezTo>
                      <a:pt x="117" y="21"/>
                      <a:pt x="113" y="24"/>
                      <a:pt x="108" y="30"/>
                    </a:cubicBezTo>
                    <a:cubicBezTo>
                      <a:pt x="86" y="52"/>
                      <a:pt x="55" y="93"/>
                      <a:pt x="31" y="93"/>
                    </a:cubicBezTo>
                    <a:cubicBezTo>
                      <a:pt x="28" y="93"/>
                      <a:pt x="25" y="93"/>
                      <a:pt x="22" y="91"/>
                    </a:cubicBezTo>
                    <a:cubicBezTo>
                      <a:pt x="20" y="90"/>
                      <a:pt x="17" y="90"/>
                      <a:pt x="16" y="90"/>
                    </a:cubicBezTo>
                    <a:cubicBezTo>
                      <a:pt x="0" y="90"/>
                      <a:pt x="12" y="134"/>
                      <a:pt x="34" y="178"/>
                    </a:cubicBezTo>
                    <a:cubicBezTo>
                      <a:pt x="71" y="227"/>
                      <a:pt x="96" y="289"/>
                      <a:pt x="133" y="338"/>
                    </a:cubicBezTo>
                    <a:cubicBezTo>
                      <a:pt x="195" y="387"/>
                      <a:pt x="219" y="412"/>
                      <a:pt x="256" y="436"/>
                    </a:cubicBezTo>
                    <a:cubicBezTo>
                      <a:pt x="263" y="443"/>
                      <a:pt x="267" y="446"/>
                      <a:pt x="270" y="446"/>
                    </a:cubicBezTo>
                    <a:cubicBezTo>
                      <a:pt x="281" y="446"/>
                      <a:pt x="259" y="388"/>
                      <a:pt x="269" y="338"/>
                    </a:cubicBezTo>
                    <a:cubicBezTo>
                      <a:pt x="281" y="276"/>
                      <a:pt x="318" y="264"/>
                      <a:pt x="318" y="190"/>
                    </a:cubicBezTo>
                    <a:cubicBezTo>
                      <a:pt x="318" y="138"/>
                      <a:pt x="318" y="0"/>
                      <a:pt x="3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50"/>
              <p:cNvSpPr/>
              <p:nvPr/>
            </p:nvSpPr>
            <p:spPr>
              <a:xfrm>
                <a:off x="3574800" y="4598325"/>
                <a:ext cx="7400" cy="7000"/>
              </a:xfrm>
              <a:custGeom>
                <a:rect b="b" l="l" r="r" t="t"/>
                <a:pathLst>
                  <a:path extrusionOk="0" h="280" w="296">
                    <a:moveTo>
                      <a:pt x="74" y="1"/>
                    </a:moveTo>
                    <a:cubicBezTo>
                      <a:pt x="51" y="1"/>
                      <a:pt x="34" y="41"/>
                      <a:pt x="25" y="88"/>
                    </a:cubicBezTo>
                    <a:cubicBezTo>
                      <a:pt x="0" y="137"/>
                      <a:pt x="49" y="162"/>
                      <a:pt x="99" y="199"/>
                    </a:cubicBezTo>
                    <a:cubicBezTo>
                      <a:pt x="126" y="226"/>
                      <a:pt x="126" y="261"/>
                      <a:pt x="135" y="261"/>
                    </a:cubicBezTo>
                    <a:cubicBezTo>
                      <a:pt x="138" y="261"/>
                      <a:pt x="142" y="257"/>
                      <a:pt x="148" y="248"/>
                    </a:cubicBezTo>
                    <a:cubicBezTo>
                      <a:pt x="152" y="242"/>
                      <a:pt x="156" y="240"/>
                      <a:pt x="160" y="240"/>
                    </a:cubicBezTo>
                    <a:cubicBezTo>
                      <a:pt x="177" y="240"/>
                      <a:pt x="199" y="279"/>
                      <a:pt x="222" y="279"/>
                    </a:cubicBezTo>
                    <a:cubicBezTo>
                      <a:pt x="230" y="279"/>
                      <a:pt x="238" y="274"/>
                      <a:pt x="247" y="260"/>
                    </a:cubicBezTo>
                    <a:cubicBezTo>
                      <a:pt x="296" y="211"/>
                      <a:pt x="234" y="112"/>
                      <a:pt x="222" y="63"/>
                    </a:cubicBezTo>
                    <a:cubicBezTo>
                      <a:pt x="197" y="1"/>
                      <a:pt x="148" y="38"/>
                      <a:pt x="99" y="14"/>
                    </a:cubicBezTo>
                    <a:cubicBezTo>
                      <a:pt x="90" y="5"/>
                      <a:pt x="82" y="1"/>
                      <a:pt x="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50"/>
              <p:cNvSpPr/>
              <p:nvPr/>
            </p:nvSpPr>
            <p:spPr>
              <a:xfrm>
                <a:off x="3530700" y="4738200"/>
                <a:ext cx="6725" cy="4825"/>
              </a:xfrm>
              <a:custGeom>
                <a:rect b="b" l="l" r="r" t="t"/>
                <a:pathLst>
                  <a:path extrusionOk="0" h="193" w="269">
                    <a:moveTo>
                      <a:pt x="190" y="0"/>
                    </a:moveTo>
                    <a:cubicBezTo>
                      <a:pt x="162" y="0"/>
                      <a:pt x="78" y="85"/>
                      <a:pt x="27" y="136"/>
                    </a:cubicBezTo>
                    <a:cubicBezTo>
                      <a:pt x="0" y="152"/>
                      <a:pt x="1" y="156"/>
                      <a:pt x="15" y="156"/>
                    </a:cubicBezTo>
                    <a:cubicBezTo>
                      <a:pt x="32" y="156"/>
                      <a:pt x="73" y="148"/>
                      <a:pt x="101" y="148"/>
                    </a:cubicBezTo>
                    <a:cubicBezTo>
                      <a:pt x="162" y="148"/>
                      <a:pt x="150" y="160"/>
                      <a:pt x="175" y="185"/>
                    </a:cubicBezTo>
                    <a:cubicBezTo>
                      <a:pt x="178" y="190"/>
                      <a:pt x="182" y="192"/>
                      <a:pt x="186" y="192"/>
                    </a:cubicBezTo>
                    <a:cubicBezTo>
                      <a:pt x="217" y="192"/>
                      <a:pt x="268" y="99"/>
                      <a:pt x="236" y="99"/>
                    </a:cubicBezTo>
                    <a:cubicBezTo>
                      <a:pt x="230" y="100"/>
                      <a:pt x="224" y="100"/>
                      <a:pt x="219" y="100"/>
                    </a:cubicBezTo>
                    <a:cubicBezTo>
                      <a:pt x="167" y="100"/>
                      <a:pt x="188" y="46"/>
                      <a:pt x="199" y="13"/>
                    </a:cubicBezTo>
                    <a:cubicBezTo>
                      <a:pt x="199" y="4"/>
                      <a:pt x="196" y="0"/>
                      <a:pt x="1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50"/>
              <p:cNvSpPr/>
              <p:nvPr/>
            </p:nvSpPr>
            <p:spPr>
              <a:xfrm>
                <a:off x="3473450" y="4569550"/>
                <a:ext cx="6500" cy="6725"/>
              </a:xfrm>
              <a:custGeom>
                <a:rect b="b" l="l" r="r" t="t"/>
                <a:pathLst>
                  <a:path extrusionOk="0" h="269" w="260">
                    <a:moveTo>
                      <a:pt x="205" y="1"/>
                    </a:moveTo>
                    <a:cubicBezTo>
                      <a:pt x="151" y="1"/>
                      <a:pt x="59" y="132"/>
                      <a:pt x="37" y="154"/>
                    </a:cubicBezTo>
                    <a:cubicBezTo>
                      <a:pt x="0" y="191"/>
                      <a:pt x="37" y="204"/>
                      <a:pt x="62" y="253"/>
                    </a:cubicBezTo>
                    <a:cubicBezTo>
                      <a:pt x="70" y="265"/>
                      <a:pt x="76" y="269"/>
                      <a:pt x="83" y="269"/>
                    </a:cubicBezTo>
                    <a:cubicBezTo>
                      <a:pt x="96" y="269"/>
                      <a:pt x="107" y="249"/>
                      <a:pt x="124" y="241"/>
                    </a:cubicBezTo>
                    <a:cubicBezTo>
                      <a:pt x="148" y="228"/>
                      <a:pt x="148" y="191"/>
                      <a:pt x="173" y="167"/>
                    </a:cubicBezTo>
                    <a:cubicBezTo>
                      <a:pt x="198" y="142"/>
                      <a:pt x="259" y="56"/>
                      <a:pt x="222" y="6"/>
                    </a:cubicBezTo>
                    <a:cubicBezTo>
                      <a:pt x="217" y="3"/>
                      <a:pt x="211" y="1"/>
                      <a:pt x="2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50"/>
              <p:cNvSpPr/>
              <p:nvPr/>
            </p:nvSpPr>
            <p:spPr>
              <a:xfrm>
                <a:off x="3475300" y="4578875"/>
                <a:ext cx="4950" cy="3800"/>
              </a:xfrm>
              <a:custGeom>
                <a:rect b="b" l="l" r="r" t="t"/>
                <a:pathLst>
                  <a:path extrusionOk="0" h="152" w="198">
                    <a:moveTo>
                      <a:pt x="145" y="0"/>
                    </a:moveTo>
                    <a:cubicBezTo>
                      <a:pt x="139" y="0"/>
                      <a:pt x="130" y="3"/>
                      <a:pt x="111" y="15"/>
                    </a:cubicBezTo>
                    <a:cubicBezTo>
                      <a:pt x="74" y="52"/>
                      <a:pt x="0" y="52"/>
                      <a:pt x="50" y="89"/>
                    </a:cubicBezTo>
                    <a:cubicBezTo>
                      <a:pt x="87" y="117"/>
                      <a:pt x="103" y="152"/>
                      <a:pt x="124" y="152"/>
                    </a:cubicBezTo>
                    <a:cubicBezTo>
                      <a:pt x="131" y="152"/>
                      <a:pt x="139" y="148"/>
                      <a:pt x="148" y="139"/>
                    </a:cubicBezTo>
                    <a:cubicBezTo>
                      <a:pt x="197" y="102"/>
                      <a:pt x="185" y="3"/>
                      <a:pt x="161" y="3"/>
                    </a:cubicBezTo>
                    <a:cubicBezTo>
                      <a:pt x="154" y="3"/>
                      <a:pt x="151" y="0"/>
                      <a:pt x="1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50"/>
              <p:cNvSpPr/>
              <p:nvPr/>
            </p:nvSpPr>
            <p:spPr>
              <a:xfrm>
                <a:off x="3480225" y="4582325"/>
                <a:ext cx="2500" cy="1250"/>
              </a:xfrm>
              <a:custGeom>
                <a:rect b="b" l="l" r="r" t="t"/>
                <a:pathLst>
                  <a:path extrusionOk="0" h="50" w="100">
                    <a:moveTo>
                      <a:pt x="74" y="1"/>
                    </a:moveTo>
                    <a:cubicBezTo>
                      <a:pt x="37" y="1"/>
                      <a:pt x="0" y="38"/>
                      <a:pt x="37" y="50"/>
                    </a:cubicBezTo>
                    <a:cubicBezTo>
                      <a:pt x="62" y="50"/>
                      <a:pt x="99" y="1"/>
                      <a:pt x="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50"/>
              <p:cNvSpPr/>
              <p:nvPr/>
            </p:nvSpPr>
            <p:spPr>
              <a:xfrm>
                <a:off x="3479500" y="4586625"/>
                <a:ext cx="1900" cy="2525"/>
              </a:xfrm>
              <a:custGeom>
                <a:rect b="b" l="l" r="r" t="t"/>
                <a:pathLst>
                  <a:path extrusionOk="0" h="101" w="76">
                    <a:moveTo>
                      <a:pt x="68" y="0"/>
                    </a:moveTo>
                    <a:cubicBezTo>
                      <a:pt x="68" y="0"/>
                      <a:pt x="67" y="0"/>
                      <a:pt x="66" y="1"/>
                    </a:cubicBezTo>
                    <a:cubicBezTo>
                      <a:pt x="55" y="24"/>
                      <a:pt x="0" y="101"/>
                      <a:pt x="23" y="101"/>
                    </a:cubicBezTo>
                    <a:cubicBezTo>
                      <a:pt x="25" y="101"/>
                      <a:pt x="27" y="101"/>
                      <a:pt x="29" y="100"/>
                    </a:cubicBezTo>
                    <a:cubicBezTo>
                      <a:pt x="53" y="88"/>
                      <a:pt x="76" y="0"/>
                      <a:pt x="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50"/>
              <p:cNvSpPr/>
              <p:nvPr/>
            </p:nvSpPr>
            <p:spPr>
              <a:xfrm>
                <a:off x="3480225" y="4589725"/>
                <a:ext cx="2500" cy="1250"/>
              </a:xfrm>
              <a:custGeom>
                <a:rect b="b" l="l" r="r" t="t"/>
                <a:pathLst>
                  <a:path extrusionOk="0" h="50" w="100">
                    <a:moveTo>
                      <a:pt x="62" y="0"/>
                    </a:moveTo>
                    <a:cubicBezTo>
                      <a:pt x="25" y="0"/>
                      <a:pt x="0" y="50"/>
                      <a:pt x="37" y="50"/>
                    </a:cubicBezTo>
                    <a:cubicBezTo>
                      <a:pt x="74" y="50"/>
                      <a:pt x="99" y="0"/>
                      <a:pt x="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50"/>
              <p:cNvSpPr/>
              <p:nvPr/>
            </p:nvSpPr>
            <p:spPr>
              <a:xfrm>
                <a:off x="3489150" y="4610325"/>
                <a:ext cx="900" cy="2525"/>
              </a:xfrm>
              <a:custGeom>
                <a:rect b="b" l="l" r="r" t="t"/>
                <a:pathLst>
                  <a:path extrusionOk="0" h="101" w="36">
                    <a:moveTo>
                      <a:pt x="27" y="1"/>
                    </a:moveTo>
                    <a:cubicBezTo>
                      <a:pt x="27" y="1"/>
                      <a:pt x="26" y="1"/>
                      <a:pt x="25" y="2"/>
                    </a:cubicBezTo>
                    <a:cubicBezTo>
                      <a:pt x="1" y="51"/>
                      <a:pt x="1" y="88"/>
                      <a:pt x="1" y="100"/>
                    </a:cubicBezTo>
                    <a:cubicBezTo>
                      <a:pt x="12" y="100"/>
                      <a:pt x="35" y="1"/>
                      <a:pt x="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50"/>
              <p:cNvSpPr/>
              <p:nvPr/>
            </p:nvSpPr>
            <p:spPr>
              <a:xfrm>
                <a:off x="3506725" y="4548250"/>
                <a:ext cx="2775" cy="4300"/>
              </a:xfrm>
              <a:custGeom>
                <a:rect b="b" l="l" r="r" t="t"/>
                <a:pathLst>
                  <a:path extrusionOk="0" h="172" w="111">
                    <a:moveTo>
                      <a:pt x="105" y="0"/>
                    </a:moveTo>
                    <a:cubicBezTo>
                      <a:pt x="94" y="0"/>
                      <a:pt x="72" y="35"/>
                      <a:pt x="37" y="70"/>
                    </a:cubicBezTo>
                    <a:cubicBezTo>
                      <a:pt x="0" y="119"/>
                      <a:pt x="37" y="144"/>
                      <a:pt x="74" y="168"/>
                    </a:cubicBezTo>
                    <a:cubicBezTo>
                      <a:pt x="77" y="171"/>
                      <a:pt x="80" y="171"/>
                      <a:pt x="82" y="171"/>
                    </a:cubicBezTo>
                    <a:cubicBezTo>
                      <a:pt x="111" y="171"/>
                      <a:pt x="111" y="55"/>
                      <a:pt x="111" y="21"/>
                    </a:cubicBezTo>
                    <a:cubicBezTo>
                      <a:pt x="111" y="6"/>
                      <a:pt x="109" y="0"/>
                      <a:pt x="1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50"/>
              <p:cNvSpPr/>
              <p:nvPr/>
            </p:nvSpPr>
            <p:spPr>
              <a:xfrm>
                <a:off x="3163250" y="5426750"/>
                <a:ext cx="6800" cy="5475"/>
              </a:xfrm>
              <a:custGeom>
                <a:rect b="b" l="l" r="r" t="t"/>
                <a:pathLst>
                  <a:path extrusionOk="0" h="219" w="272">
                    <a:moveTo>
                      <a:pt x="81" y="1"/>
                    </a:moveTo>
                    <a:cubicBezTo>
                      <a:pt x="74" y="1"/>
                      <a:pt x="68" y="3"/>
                      <a:pt x="62" y="9"/>
                    </a:cubicBezTo>
                    <a:cubicBezTo>
                      <a:pt x="38" y="21"/>
                      <a:pt x="25" y="34"/>
                      <a:pt x="13" y="95"/>
                    </a:cubicBezTo>
                    <a:cubicBezTo>
                      <a:pt x="1" y="157"/>
                      <a:pt x="13" y="218"/>
                      <a:pt x="87" y="218"/>
                    </a:cubicBezTo>
                    <a:cubicBezTo>
                      <a:pt x="149" y="206"/>
                      <a:pt x="272" y="71"/>
                      <a:pt x="235" y="46"/>
                    </a:cubicBezTo>
                    <a:cubicBezTo>
                      <a:pt x="232" y="43"/>
                      <a:pt x="228" y="41"/>
                      <a:pt x="225" y="41"/>
                    </a:cubicBezTo>
                    <a:cubicBezTo>
                      <a:pt x="210" y="41"/>
                      <a:pt x="194" y="74"/>
                      <a:pt x="178" y="74"/>
                    </a:cubicBezTo>
                    <a:cubicBezTo>
                      <a:pt x="172" y="74"/>
                      <a:pt x="167" y="70"/>
                      <a:pt x="161" y="58"/>
                    </a:cubicBezTo>
                    <a:cubicBezTo>
                      <a:pt x="132" y="30"/>
                      <a:pt x="104" y="1"/>
                      <a:pt x="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50"/>
              <p:cNvSpPr/>
              <p:nvPr/>
            </p:nvSpPr>
            <p:spPr>
              <a:xfrm>
                <a:off x="3158250" y="5430650"/>
                <a:ext cx="7200" cy="3775"/>
              </a:xfrm>
              <a:custGeom>
                <a:rect b="b" l="l" r="r" t="t"/>
                <a:pathLst>
                  <a:path extrusionOk="0" h="151" w="288">
                    <a:moveTo>
                      <a:pt x="156" y="0"/>
                    </a:moveTo>
                    <a:cubicBezTo>
                      <a:pt x="140" y="0"/>
                      <a:pt x="105" y="35"/>
                      <a:pt x="78" y="62"/>
                    </a:cubicBezTo>
                    <a:cubicBezTo>
                      <a:pt x="55" y="85"/>
                      <a:pt x="0" y="150"/>
                      <a:pt x="41" y="150"/>
                    </a:cubicBezTo>
                    <a:cubicBezTo>
                      <a:pt x="44" y="150"/>
                      <a:pt x="48" y="150"/>
                      <a:pt x="53" y="149"/>
                    </a:cubicBezTo>
                    <a:cubicBezTo>
                      <a:pt x="115" y="149"/>
                      <a:pt x="287" y="124"/>
                      <a:pt x="225" y="87"/>
                    </a:cubicBezTo>
                    <a:cubicBezTo>
                      <a:pt x="176" y="50"/>
                      <a:pt x="164" y="38"/>
                      <a:pt x="164" y="13"/>
                    </a:cubicBezTo>
                    <a:cubicBezTo>
                      <a:pt x="164" y="4"/>
                      <a:pt x="161" y="0"/>
                      <a:pt x="1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50"/>
              <p:cNvSpPr/>
              <p:nvPr/>
            </p:nvSpPr>
            <p:spPr>
              <a:xfrm>
                <a:off x="3150225" y="5426475"/>
                <a:ext cx="11175" cy="8325"/>
              </a:xfrm>
              <a:custGeom>
                <a:rect b="b" l="l" r="r" t="t"/>
                <a:pathLst>
                  <a:path extrusionOk="0" h="333" w="447">
                    <a:moveTo>
                      <a:pt x="263" y="1"/>
                    </a:moveTo>
                    <a:cubicBezTo>
                      <a:pt x="262" y="1"/>
                      <a:pt x="258" y="3"/>
                      <a:pt x="251" y="8"/>
                    </a:cubicBezTo>
                    <a:cubicBezTo>
                      <a:pt x="226" y="20"/>
                      <a:pt x="189" y="32"/>
                      <a:pt x="152" y="32"/>
                    </a:cubicBezTo>
                    <a:cubicBezTo>
                      <a:pt x="128" y="32"/>
                      <a:pt x="103" y="45"/>
                      <a:pt x="152" y="69"/>
                    </a:cubicBezTo>
                    <a:cubicBezTo>
                      <a:pt x="214" y="94"/>
                      <a:pt x="251" y="119"/>
                      <a:pt x="201" y="131"/>
                    </a:cubicBezTo>
                    <a:cubicBezTo>
                      <a:pt x="152" y="131"/>
                      <a:pt x="91" y="131"/>
                      <a:pt x="115" y="143"/>
                    </a:cubicBezTo>
                    <a:cubicBezTo>
                      <a:pt x="140" y="168"/>
                      <a:pt x="189" y="205"/>
                      <a:pt x="140" y="242"/>
                    </a:cubicBezTo>
                    <a:cubicBezTo>
                      <a:pt x="106" y="255"/>
                      <a:pt x="87" y="265"/>
                      <a:pt x="73" y="265"/>
                    </a:cubicBezTo>
                    <a:cubicBezTo>
                      <a:pt x="61" y="265"/>
                      <a:pt x="52" y="258"/>
                      <a:pt x="41" y="242"/>
                    </a:cubicBezTo>
                    <a:cubicBezTo>
                      <a:pt x="31" y="221"/>
                      <a:pt x="19" y="211"/>
                      <a:pt x="11" y="211"/>
                    </a:cubicBezTo>
                    <a:cubicBezTo>
                      <a:pt x="1" y="211"/>
                      <a:pt x="0" y="230"/>
                      <a:pt x="29" y="266"/>
                    </a:cubicBezTo>
                    <a:cubicBezTo>
                      <a:pt x="58" y="314"/>
                      <a:pt x="57" y="332"/>
                      <a:pt x="89" y="332"/>
                    </a:cubicBezTo>
                    <a:cubicBezTo>
                      <a:pt x="99" y="332"/>
                      <a:pt x="111" y="331"/>
                      <a:pt x="128" y="328"/>
                    </a:cubicBezTo>
                    <a:cubicBezTo>
                      <a:pt x="189" y="328"/>
                      <a:pt x="251" y="303"/>
                      <a:pt x="288" y="254"/>
                    </a:cubicBezTo>
                    <a:cubicBezTo>
                      <a:pt x="345" y="208"/>
                      <a:pt x="447" y="42"/>
                      <a:pt x="408" y="42"/>
                    </a:cubicBezTo>
                    <a:cubicBezTo>
                      <a:pt x="406" y="42"/>
                      <a:pt x="402" y="43"/>
                      <a:pt x="399" y="45"/>
                    </a:cubicBezTo>
                    <a:cubicBezTo>
                      <a:pt x="358" y="69"/>
                      <a:pt x="329" y="88"/>
                      <a:pt x="303" y="88"/>
                    </a:cubicBezTo>
                    <a:cubicBezTo>
                      <a:pt x="289" y="88"/>
                      <a:pt x="276" y="82"/>
                      <a:pt x="263" y="69"/>
                    </a:cubicBezTo>
                    <a:cubicBezTo>
                      <a:pt x="243" y="39"/>
                      <a:pt x="272" y="1"/>
                      <a:pt x="2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50"/>
              <p:cNvSpPr/>
              <p:nvPr/>
            </p:nvSpPr>
            <p:spPr>
              <a:xfrm>
                <a:off x="3075475" y="5438350"/>
                <a:ext cx="15425" cy="6125"/>
              </a:xfrm>
              <a:custGeom>
                <a:rect b="b" l="l" r="r" t="t"/>
                <a:pathLst>
                  <a:path extrusionOk="0" h="245" w="617">
                    <a:moveTo>
                      <a:pt x="181" y="0"/>
                    </a:moveTo>
                    <a:cubicBezTo>
                      <a:pt x="169" y="0"/>
                      <a:pt x="157" y="4"/>
                      <a:pt x="148" y="13"/>
                    </a:cubicBezTo>
                    <a:cubicBezTo>
                      <a:pt x="123" y="50"/>
                      <a:pt x="111" y="87"/>
                      <a:pt x="86" y="87"/>
                    </a:cubicBezTo>
                    <a:cubicBezTo>
                      <a:pt x="49" y="87"/>
                      <a:pt x="0" y="112"/>
                      <a:pt x="62" y="124"/>
                    </a:cubicBezTo>
                    <a:cubicBezTo>
                      <a:pt x="123" y="149"/>
                      <a:pt x="86" y="161"/>
                      <a:pt x="111" y="198"/>
                    </a:cubicBezTo>
                    <a:cubicBezTo>
                      <a:pt x="148" y="223"/>
                      <a:pt x="123" y="235"/>
                      <a:pt x="173" y="235"/>
                    </a:cubicBezTo>
                    <a:cubicBezTo>
                      <a:pt x="197" y="241"/>
                      <a:pt x="222" y="244"/>
                      <a:pt x="245" y="244"/>
                    </a:cubicBezTo>
                    <a:cubicBezTo>
                      <a:pt x="268" y="244"/>
                      <a:pt x="290" y="241"/>
                      <a:pt x="308" y="235"/>
                    </a:cubicBezTo>
                    <a:cubicBezTo>
                      <a:pt x="370" y="223"/>
                      <a:pt x="616" y="87"/>
                      <a:pt x="505" y="87"/>
                    </a:cubicBezTo>
                    <a:cubicBezTo>
                      <a:pt x="468" y="87"/>
                      <a:pt x="505" y="38"/>
                      <a:pt x="444" y="38"/>
                    </a:cubicBezTo>
                    <a:cubicBezTo>
                      <a:pt x="370" y="38"/>
                      <a:pt x="358" y="50"/>
                      <a:pt x="321" y="50"/>
                    </a:cubicBezTo>
                    <a:cubicBezTo>
                      <a:pt x="291" y="50"/>
                      <a:pt x="270" y="63"/>
                      <a:pt x="256" y="63"/>
                    </a:cubicBezTo>
                    <a:cubicBezTo>
                      <a:pt x="246" y="63"/>
                      <a:pt x="239" y="58"/>
                      <a:pt x="234" y="38"/>
                    </a:cubicBezTo>
                    <a:cubicBezTo>
                      <a:pt x="226" y="14"/>
                      <a:pt x="203" y="0"/>
                      <a:pt x="1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50"/>
              <p:cNvSpPr/>
              <p:nvPr/>
            </p:nvSpPr>
            <p:spPr>
              <a:xfrm>
                <a:off x="3074300" y="5446250"/>
                <a:ext cx="10750" cy="6625"/>
              </a:xfrm>
              <a:custGeom>
                <a:rect b="b" l="l" r="r" t="t"/>
                <a:pathLst>
                  <a:path extrusionOk="0" h="265" w="430">
                    <a:moveTo>
                      <a:pt x="77" y="0"/>
                    </a:moveTo>
                    <a:cubicBezTo>
                      <a:pt x="33" y="0"/>
                      <a:pt x="0" y="9"/>
                      <a:pt x="35" y="18"/>
                    </a:cubicBezTo>
                    <a:cubicBezTo>
                      <a:pt x="96" y="42"/>
                      <a:pt x="133" y="104"/>
                      <a:pt x="133" y="128"/>
                    </a:cubicBezTo>
                    <a:cubicBezTo>
                      <a:pt x="122" y="162"/>
                      <a:pt x="81" y="255"/>
                      <a:pt x="100" y="255"/>
                    </a:cubicBezTo>
                    <a:cubicBezTo>
                      <a:pt x="102" y="255"/>
                      <a:pt x="105" y="254"/>
                      <a:pt x="109" y="252"/>
                    </a:cubicBezTo>
                    <a:cubicBezTo>
                      <a:pt x="141" y="241"/>
                      <a:pt x="182" y="212"/>
                      <a:pt x="192" y="212"/>
                    </a:cubicBezTo>
                    <a:cubicBezTo>
                      <a:pt x="194" y="212"/>
                      <a:pt x="195" y="213"/>
                      <a:pt x="195" y="215"/>
                    </a:cubicBezTo>
                    <a:cubicBezTo>
                      <a:pt x="195" y="233"/>
                      <a:pt x="202" y="265"/>
                      <a:pt x="221" y="265"/>
                    </a:cubicBezTo>
                    <a:cubicBezTo>
                      <a:pt x="227" y="265"/>
                      <a:pt x="235" y="261"/>
                      <a:pt x="244" y="252"/>
                    </a:cubicBezTo>
                    <a:cubicBezTo>
                      <a:pt x="257" y="239"/>
                      <a:pt x="294" y="227"/>
                      <a:pt x="331" y="227"/>
                    </a:cubicBezTo>
                    <a:cubicBezTo>
                      <a:pt x="368" y="227"/>
                      <a:pt x="429" y="153"/>
                      <a:pt x="380" y="116"/>
                    </a:cubicBezTo>
                    <a:cubicBezTo>
                      <a:pt x="318" y="54"/>
                      <a:pt x="355" y="54"/>
                      <a:pt x="281" y="54"/>
                    </a:cubicBezTo>
                    <a:cubicBezTo>
                      <a:pt x="232" y="42"/>
                      <a:pt x="183" y="30"/>
                      <a:pt x="133" y="5"/>
                    </a:cubicBezTo>
                    <a:cubicBezTo>
                      <a:pt x="115" y="2"/>
                      <a:pt x="95" y="0"/>
                      <a:pt x="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50"/>
              <p:cNvSpPr/>
              <p:nvPr/>
            </p:nvSpPr>
            <p:spPr>
              <a:xfrm>
                <a:off x="3072375" y="5434050"/>
                <a:ext cx="11125" cy="5225"/>
              </a:xfrm>
              <a:custGeom>
                <a:rect b="b" l="l" r="r" t="t"/>
                <a:pathLst>
                  <a:path extrusionOk="0" h="209" w="445">
                    <a:moveTo>
                      <a:pt x="346" y="0"/>
                    </a:moveTo>
                    <a:cubicBezTo>
                      <a:pt x="309" y="0"/>
                      <a:pt x="309" y="25"/>
                      <a:pt x="272" y="37"/>
                    </a:cubicBezTo>
                    <a:cubicBezTo>
                      <a:pt x="254" y="43"/>
                      <a:pt x="238" y="47"/>
                      <a:pt x="223" y="47"/>
                    </a:cubicBezTo>
                    <a:cubicBezTo>
                      <a:pt x="207" y="47"/>
                      <a:pt x="192" y="43"/>
                      <a:pt x="173" y="37"/>
                    </a:cubicBezTo>
                    <a:cubicBezTo>
                      <a:pt x="166" y="34"/>
                      <a:pt x="159" y="32"/>
                      <a:pt x="152" y="32"/>
                    </a:cubicBezTo>
                    <a:cubicBezTo>
                      <a:pt x="134" y="32"/>
                      <a:pt x="117" y="41"/>
                      <a:pt x="100" y="50"/>
                    </a:cubicBezTo>
                    <a:cubicBezTo>
                      <a:pt x="75" y="62"/>
                      <a:pt x="1" y="50"/>
                      <a:pt x="38" y="74"/>
                    </a:cubicBezTo>
                    <a:cubicBezTo>
                      <a:pt x="75" y="111"/>
                      <a:pt x="87" y="148"/>
                      <a:pt x="63" y="161"/>
                    </a:cubicBezTo>
                    <a:cubicBezTo>
                      <a:pt x="38" y="173"/>
                      <a:pt x="26" y="197"/>
                      <a:pt x="63" y="197"/>
                    </a:cubicBezTo>
                    <a:cubicBezTo>
                      <a:pt x="95" y="197"/>
                      <a:pt x="139" y="208"/>
                      <a:pt x="176" y="208"/>
                    </a:cubicBezTo>
                    <a:cubicBezTo>
                      <a:pt x="194" y="208"/>
                      <a:pt x="210" y="206"/>
                      <a:pt x="223" y="197"/>
                    </a:cubicBezTo>
                    <a:cubicBezTo>
                      <a:pt x="247" y="173"/>
                      <a:pt x="284" y="148"/>
                      <a:pt x="321" y="124"/>
                    </a:cubicBezTo>
                    <a:cubicBezTo>
                      <a:pt x="346" y="99"/>
                      <a:pt x="445" y="13"/>
                      <a:pt x="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50"/>
              <p:cNvSpPr/>
              <p:nvPr/>
            </p:nvSpPr>
            <p:spPr>
              <a:xfrm>
                <a:off x="3070550" y="5441125"/>
                <a:ext cx="7175" cy="3950"/>
              </a:xfrm>
              <a:custGeom>
                <a:rect b="b" l="l" r="r" t="t"/>
                <a:pathLst>
                  <a:path extrusionOk="0" h="158" w="287">
                    <a:moveTo>
                      <a:pt x="0" y="1"/>
                    </a:moveTo>
                    <a:cubicBezTo>
                      <a:pt x="32" y="33"/>
                      <a:pt x="241" y="158"/>
                      <a:pt x="279" y="158"/>
                    </a:cubicBezTo>
                    <a:cubicBezTo>
                      <a:pt x="285" y="158"/>
                      <a:pt x="287" y="155"/>
                      <a:pt x="283" y="149"/>
                    </a:cubicBezTo>
                    <a:cubicBezTo>
                      <a:pt x="197" y="87"/>
                      <a:pt x="99" y="3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50"/>
              <p:cNvSpPr/>
              <p:nvPr/>
            </p:nvSpPr>
            <p:spPr>
              <a:xfrm>
                <a:off x="3066250" y="5430475"/>
                <a:ext cx="3400" cy="3250"/>
              </a:xfrm>
              <a:custGeom>
                <a:rect b="b" l="l" r="r" t="t"/>
                <a:pathLst>
                  <a:path extrusionOk="0" h="130" w="136">
                    <a:moveTo>
                      <a:pt x="49" y="0"/>
                    </a:moveTo>
                    <a:cubicBezTo>
                      <a:pt x="21" y="0"/>
                      <a:pt x="0" y="33"/>
                      <a:pt x="49" y="82"/>
                    </a:cubicBezTo>
                    <a:cubicBezTo>
                      <a:pt x="81" y="114"/>
                      <a:pt x="93" y="130"/>
                      <a:pt x="101" y="130"/>
                    </a:cubicBezTo>
                    <a:cubicBezTo>
                      <a:pt x="108" y="130"/>
                      <a:pt x="111" y="117"/>
                      <a:pt x="123" y="94"/>
                    </a:cubicBezTo>
                    <a:cubicBezTo>
                      <a:pt x="135" y="45"/>
                      <a:pt x="98" y="20"/>
                      <a:pt x="73" y="8"/>
                    </a:cubicBezTo>
                    <a:cubicBezTo>
                      <a:pt x="66" y="3"/>
                      <a:pt x="57" y="0"/>
                      <a:pt x="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50"/>
              <p:cNvSpPr/>
              <p:nvPr/>
            </p:nvSpPr>
            <p:spPr>
              <a:xfrm>
                <a:off x="3066600" y="5418325"/>
                <a:ext cx="8275" cy="9350"/>
              </a:xfrm>
              <a:custGeom>
                <a:rect b="b" l="l" r="r" t="t"/>
                <a:pathLst>
                  <a:path extrusionOk="0" h="374" w="331">
                    <a:moveTo>
                      <a:pt x="121" y="1"/>
                    </a:moveTo>
                    <a:cubicBezTo>
                      <a:pt x="72" y="1"/>
                      <a:pt x="72" y="26"/>
                      <a:pt x="109" y="63"/>
                    </a:cubicBezTo>
                    <a:cubicBezTo>
                      <a:pt x="146" y="100"/>
                      <a:pt x="146" y="124"/>
                      <a:pt x="121" y="136"/>
                    </a:cubicBezTo>
                    <a:cubicBezTo>
                      <a:pt x="115" y="140"/>
                      <a:pt x="111" y="141"/>
                      <a:pt x="108" y="141"/>
                    </a:cubicBezTo>
                    <a:cubicBezTo>
                      <a:pt x="99" y="141"/>
                      <a:pt x="96" y="127"/>
                      <a:pt x="59" y="100"/>
                    </a:cubicBezTo>
                    <a:cubicBezTo>
                      <a:pt x="29" y="87"/>
                      <a:pt x="10" y="81"/>
                      <a:pt x="6" y="81"/>
                    </a:cubicBezTo>
                    <a:cubicBezTo>
                      <a:pt x="1" y="81"/>
                      <a:pt x="10" y="87"/>
                      <a:pt x="35" y="100"/>
                    </a:cubicBezTo>
                    <a:cubicBezTo>
                      <a:pt x="84" y="136"/>
                      <a:pt x="96" y="161"/>
                      <a:pt x="96" y="210"/>
                    </a:cubicBezTo>
                    <a:cubicBezTo>
                      <a:pt x="96" y="260"/>
                      <a:pt x="121" y="284"/>
                      <a:pt x="96" y="309"/>
                    </a:cubicBezTo>
                    <a:cubicBezTo>
                      <a:pt x="84" y="321"/>
                      <a:pt x="66" y="321"/>
                      <a:pt x="49" y="321"/>
                    </a:cubicBezTo>
                    <a:cubicBezTo>
                      <a:pt x="32" y="321"/>
                      <a:pt x="16" y="321"/>
                      <a:pt x="10" y="334"/>
                    </a:cubicBezTo>
                    <a:cubicBezTo>
                      <a:pt x="0" y="354"/>
                      <a:pt x="23" y="374"/>
                      <a:pt x="45" y="374"/>
                    </a:cubicBezTo>
                    <a:cubicBezTo>
                      <a:pt x="50" y="374"/>
                      <a:pt x="55" y="373"/>
                      <a:pt x="59" y="371"/>
                    </a:cubicBezTo>
                    <a:cubicBezTo>
                      <a:pt x="96" y="346"/>
                      <a:pt x="146" y="346"/>
                      <a:pt x="146" y="321"/>
                    </a:cubicBezTo>
                    <a:cubicBezTo>
                      <a:pt x="146" y="297"/>
                      <a:pt x="121" y="284"/>
                      <a:pt x="146" y="260"/>
                    </a:cubicBezTo>
                    <a:cubicBezTo>
                      <a:pt x="170" y="247"/>
                      <a:pt x="183" y="210"/>
                      <a:pt x="183" y="186"/>
                    </a:cubicBezTo>
                    <a:cubicBezTo>
                      <a:pt x="183" y="160"/>
                      <a:pt x="171" y="117"/>
                      <a:pt x="172" y="117"/>
                    </a:cubicBezTo>
                    <a:lnTo>
                      <a:pt x="172" y="117"/>
                    </a:lnTo>
                    <a:cubicBezTo>
                      <a:pt x="172" y="117"/>
                      <a:pt x="175" y="126"/>
                      <a:pt x="183" y="149"/>
                    </a:cubicBezTo>
                    <a:cubicBezTo>
                      <a:pt x="199" y="197"/>
                      <a:pt x="184" y="224"/>
                      <a:pt x="184" y="224"/>
                    </a:cubicBezTo>
                    <a:cubicBezTo>
                      <a:pt x="185" y="224"/>
                      <a:pt x="190" y="216"/>
                      <a:pt x="207" y="198"/>
                    </a:cubicBezTo>
                    <a:cubicBezTo>
                      <a:pt x="269" y="149"/>
                      <a:pt x="331" y="124"/>
                      <a:pt x="257" y="112"/>
                    </a:cubicBezTo>
                    <a:cubicBezTo>
                      <a:pt x="220" y="112"/>
                      <a:pt x="183" y="13"/>
                      <a:pt x="1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50"/>
              <p:cNvSpPr/>
              <p:nvPr/>
            </p:nvSpPr>
            <p:spPr>
              <a:xfrm>
                <a:off x="3065300" y="5403200"/>
                <a:ext cx="5875" cy="10225"/>
              </a:xfrm>
              <a:custGeom>
                <a:rect b="b" l="l" r="r" t="t"/>
                <a:pathLst>
                  <a:path extrusionOk="0" h="409" w="235">
                    <a:moveTo>
                      <a:pt x="126" y="0"/>
                    </a:moveTo>
                    <a:cubicBezTo>
                      <a:pt x="99" y="0"/>
                      <a:pt x="99" y="44"/>
                      <a:pt x="99" y="88"/>
                    </a:cubicBezTo>
                    <a:cubicBezTo>
                      <a:pt x="99" y="150"/>
                      <a:pt x="124" y="212"/>
                      <a:pt x="75" y="212"/>
                    </a:cubicBezTo>
                    <a:cubicBezTo>
                      <a:pt x="25" y="224"/>
                      <a:pt x="1" y="212"/>
                      <a:pt x="13" y="261"/>
                    </a:cubicBezTo>
                    <a:cubicBezTo>
                      <a:pt x="23" y="303"/>
                      <a:pt x="7" y="380"/>
                      <a:pt x="25" y="380"/>
                    </a:cubicBezTo>
                    <a:cubicBezTo>
                      <a:pt x="28" y="380"/>
                      <a:pt x="32" y="377"/>
                      <a:pt x="38" y="372"/>
                    </a:cubicBezTo>
                    <a:cubicBezTo>
                      <a:pt x="58" y="332"/>
                      <a:pt x="86" y="276"/>
                      <a:pt x="102" y="276"/>
                    </a:cubicBezTo>
                    <a:cubicBezTo>
                      <a:pt x="106" y="276"/>
                      <a:pt x="109" y="279"/>
                      <a:pt x="111" y="286"/>
                    </a:cubicBezTo>
                    <a:cubicBezTo>
                      <a:pt x="111" y="310"/>
                      <a:pt x="99" y="409"/>
                      <a:pt x="148" y="409"/>
                    </a:cubicBezTo>
                    <a:cubicBezTo>
                      <a:pt x="210" y="409"/>
                      <a:pt x="235" y="335"/>
                      <a:pt x="235" y="261"/>
                    </a:cubicBezTo>
                    <a:cubicBezTo>
                      <a:pt x="222" y="199"/>
                      <a:pt x="198" y="224"/>
                      <a:pt x="198" y="162"/>
                    </a:cubicBezTo>
                    <a:cubicBezTo>
                      <a:pt x="198" y="113"/>
                      <a:pt x="235" y="88"/>
                      <a:pt x="210" y="76"/>
                    </a:cubicBezTo>
                    <a:cubicBezTo>
                      <a:pt x="185" y="39"/>
                      <a:pt x="185" y="2"/>
                      <a:pt x="136" y="2"/>
                    </a:cubicBezTo>
                    <a:cubicBezTo>
                      <a:pt x="132" y="1"/>
                      <a:pt x="129" y="0"/>
                      <a:pt x="1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50"/>
              <p:cNvSpPr/>
              <p:nvPr/>
            </p:nvSpPr>
            <p:spPr>
              <a:xfrm>
                <a:off x="3064550" y="5414875"/>
                <a:ext cx="3250" cy="6125"/>
              </a:xfrm>
              <a:custGeom>
                <a:rect b="b" l="l" r="r" t="t"/>
                <a:pathLst>
                  <a:path extrusionOk="0" h="245" w="130">
                    <a:moveTo>
                      <a:pt x="87" y="0"/>
                    </a:moveTo>
                    <a:cubicBezTo>
                      <a:pt x="81" y="0"/>
                      <a:pt x="75" y="4"/>
                      <a:pt x="68" y="16"/>
                    </a:cubicBezTo>
                    <a:cubicBezTo>
                      <a:pt x="34" y="49"/>
                      <a:pt x="1" y="244"/>
                      <a:pt x="13" y="244"/>
                    </a:cubicBezTo>
                    <a:cubicBezTo>
                      <a:pt x="14" y="244"/>
                      <a:pt x="16" y="242"/>
                      <a:pt x="18" y="238"/>
                    </a:cubicBezTo>
                    <a:cubicBezTo>
                      <a:pt x="43" y="188"/>
                      <a:pt x="129" y="65"/>
                      <a:pt x="117" y="40"/>
                    </a:cubicBezTo>
                    <a:cubicBezTo>
                      <a:pt x="108" y="23"/>
                      <a:pt x="100" y="0"/>
                      <a:pt x="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50"/>
              <p:cNvSpPr/>
              <p:nvPr/>
            </p:nvSpPr>
            <p:spPr>
              <a:xfrm>
                <a:off x="3063950" y="5395175"/>
                <a:ext cx="6300" cy="8900"/>
              </a:xfrm>
              <a:custGeom>
                <a:rect b="b" l="l" r="r" t="t"/>
                <a:pathLst>
                  <a:path extrusionOk="0" h="356" w="252">
                    <a:moveTo>
                      <a:pt x="180" y="0"/>
                    </a:moveTo>
                    <a:cubicBezTo>
                      <a:pt x="179" y="0"/>
                      <a:pt x="179" y="1"/>
                      <a:pt x="178" y="3"/>
                    </a:cubicBezTo>
                    <a:cubicBezTo>
                      <a:pt x="153" y="27"/>
                      <a:pt x="178" y="64"/>
                      <a:pt x="153" y="126"/>
                    </a:cubicBezTo>
                    <a:cubicBezTo>
                      <a:pt x="131" y="156"/>
                      <a:pt x="131" y="172"/>
                      <a:pt x="126" y="172"/>
                    </a:cubicBezTo>
                    <a:cubicBezTo>
                      <a:pt x="123" y="172"/>
                      <a:pt x="118" y="165"/>
                      <a:pt x="104" y="151"/>
                    </a:cubicBezTo>
                    <a:cubicBezTo>
                      <a:pt x="86" y="116"/>
                      <a:pt x="75" y="81"/>
                      <a:pt x="70" y="81"/>
                    </a:cubicBezTo>
                    <a:cubicBezTo>
                      <a:pt x="68" y="81"/>
                      <a:pt x="67" y="87"/>
                      <a:pt x="67" y="101"/>
                    </a:cubicBezTo>
                    <a:cubicBezTo>
                      <a:pt x="67" y="138"/>
                      <a:pt x="67" y="126"/>
                      <a:pt x="42" y="188"/>
                    </a:cubicBezTo>
                    <a:cubicBezTo>
                      <a:pt x="21" y="240"/>
                      <a:pt x="1" y="292"/>
                      <a:pt x="17" y="292"/>
                    </a:cubicBezTo>
                    <a:cubicBezTo>
                      <a:pt x="20" y="292"/>
                      <a:pt x="24" y="290"/>
                      <a:pt x="30" y="286"/>
                    </a:cubicBezTo>
                    <a:cubicBezTo>
                      <a:pt x="51" y="272"/>
                      <a:pt x="69" y="258"/>
                      <a:pt x="79" y="258"/>
                    </a:cubicBezTo>
                    <a:cubicBezTo>
                      <a:pt x="87" y="258"/>
                      <a:pt x="92" y="265"/>
                      <a:pt x="92" y="286"/>
                    </a:cubicBezTo>
                    <a:cubicBezTo>
                      <a:pt x="100" y="321"/>
                      <a:pt x="78" y="356"/>
                      <a:pt x="82" y="356"/>
                    </a:cubicBezTo>
                    <a:cubicBezTo>
                      <a:pt x="83" y="356"/>
                      <a:pt x="89" y="350"/>
                      <a:pt x="104" y="336"/>
                    </a:cubicBezTo>
                    <a:cubicBezTo>
                      <a:pt x="153" y="299"/>
                      <a:pt x="227" y="323"/>
                      <a:pt x="227" y="286"/>
                    </a:cubicBezTo>
                    <a:cubicBezTo>
                      <a:pt x="239" y="262"/>
                      <a:pt x="252" y="225"/>
                      <a:pt x="252" y="200"/>
                    </a:cubicBezTo>
                    <a:cubicBezTo>
                      <a:pt x="252" y="169"/>
                      <a:pt x="218" y="105"/>
                      <a:pt x="192" y="105"/>
                    </a:cubicBezTo>
                    <a:cubicBezTo>
                      <a:pt x="187" y="105"/>
                      <a:pt x="182" y="107"/>
                      <a:pt x="178" y="114"/>
                    </a:cubicBezTo>
                    <a:cubicBezTo>
                      <a:pt x="175" y="116"/>
                      <a:pt x="173" y="116"/>
                      <a:pt x="171" y="116"/>
                    </a:cubicBezTo>
                    <a:cubicBezTo>
                      <a:pt x="149" y="116"/>
                      <a:pt x="183" y="0"/>
                      <a:pt x="1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50"/>
              <p:cNvSpPr/>
              <p:nvPr/>
            </p:nvSpPr>
            <p:spPr>
              <a:xfrm>
                <a:off x="3070075" y="5366825"/>
                <a:ext cx="5725" cy="6200"/>
              </a:xfrm>
              <a:custGeom>
                <a:rect b="b" l="l" r="r" t="t"/>
                <a:pathLst>
                  <a:path extrusionOk="0" h="248" w="229">
                    <a:moveTo>
                      <a:pt x="45" y="0"/>
                    </a:moveTo>
                    <a:cubicBezTo>
                      <a:pt x="19" y="0"/>
                      <a:pt x="1" y="3"/>
                      <a:pt x="19" y="16"/>
                    </a:cubicBezTo>
                    <a:cubicBezTo>
                      <a:pt x="56" y="53"/>
                      <a:pt x="93" y="53"/>
                      <a:pt x="93" y="90"/>
                    </a:cubicBezTo>
                    <a:cubicBezTo>
                      <a:pt x="93" y="126"/>
                      <a:pt x="130" y="139"/>
                      <a:pt x="130" y="163"/>
                    </a:cubicBezTo>
                    <a:cubicBezTo>
                      <a:pt x="140" y="193"/>
                      <a:pt x="126" y="247"/>
                      <a:pt x="139" y="247"/>
                    </a:cubicBezTo>
                    <a:cubicBezTo>
                      <a:pt x="143" y="247"/>
                      <a:pt x="148" y="244"/>
                      <a:pt x="155" y="237"/>
                    </a:cubicBezTo>
                    <a:cubicBezTo>
                      <a:pt x="192" y="188"/>
                      <a:pt x="229" y="151"/>
                      <a:pt x="204" y="126"/>
                    </a:cubicBezTo>
                    <a:cubicBezTo>
                      <a:pt x="167" y="102"/>
                      <a:pt x="118" y="102"/>
                      <a:pt x="118" y="77"/>
                    </a:cubicBezTo>
                    <a:cubicBezTo>
                      <a:pt x="118" y="40"/>
                      <a:pt x="155" y="16"/>
                      <a:pt x="118" y="3"/>
                    </a:cubicBezTo>
                    <a:cubicBezTo>
                      <a:pt x="105" y="3"/>
                      <a:pt x="71" y="0"/>
                      <a:pt x="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50"/>
              <p:cNvSpPr/>
              <p:nvPr/>
            </p:nvSpPr>
            <p:spPr>
              <a:xfrm>
                <a:off x="3071175" y="5343350"/>
                <a:ext cx="6175" cy="13150"/>
              </a:xfrm>
              <a:custGeom>
                <a:rect b="b" l="l" r="r" t="t"/>
                <a:pathLst>
                  <a:path extrusionOk="0" h="526" w="247">
                    <a:moveTo>
                      <a:pt x="189" y="1"/>
                    </a:moveTo>
                    <a:cubicBezTo>
                      <a:pt x="174" y="1"/>
                      <a:pt x="159" y="6"/>
                      <a:pt x="148" y="6"/>
                    </a:cubicBezTo>
                    <a:cubicBezTo>
                      <a:pt x="111" y="6"/>
                      <a:pt x="61" y="18"/>
                      <a:pt x="61" y="55"/>
                    </a:cubicBezTo>
                    <a:cubicBezTo>
                      <a:pt x="49" y="203"/>
                      <a:pt x="37" y="339"/>
                      <a:pt x="12" y="486"/>
                    </a:cubicBezTo>
                    <a:cubicBezTo>
                      <a:pt x="1" y="515"/>
                      <a:pt x="24" y="525"/>
                      <a:pt x="56" y="525"/>
                    </a:cubicBezTo>
                    <a:cubicBezTo>
                      <a:pt x="92" y="525"/>
                      <a:pt x="140" y="512"/>
                      <a:pt x="160" y="499"/>
                    </a:cubicBezTo>
                    <a:cubicBezTo>
                      <a:pt x="197" y="462"/>
                      <a:pt x="246" y="351"/>
                      <a:pt x="234" y="351"/>
                    </a:cubicBezTo>
                    <a:cubicBezTo>
                      <a:pt x="221" y="339"/>
                      <a:pt x="209" y="277"/>
                      <a:pt x="209" y="215"/>
                    </a:cubicBezTo>
                    <a:cubicBezTo>
                      <a:pt x="209" y="166"/>
                      <a:pt x="221" y="104"/>
                      <a:pt x="221" y="43"/>
                    </a:cubicBezTo>
                    <a:cubicBezTo>
                      <a:pt x="221" y="9"/>
                      <a:pt x="206" y="1"/>
                      <a:pt x="1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50"/>
              <p:cNvSpPr/>
              <p:nvPr/>
            </p:nvSpPr>
            <p:spPr>
              <a:xfrm>
                <a:off x="3095800" y="4947650"/>
                <a:ext cx="5575" cy="4000"/>
              </a:xfrm>
              <a:custGeom>
                <a:rect b="b" l="l" r="r" t="t"/>
                <a:pathLst>
                  <a:path extrusionOk="0" h="160" w="223">
                    <a:moveTo>
                      <a:pt x="37" y="1"/>
                    </a:moveTo>
                    <a:cubicBezTo>
                      <a:pt x="0" y="1"/>
                      <a:pt x="13" y="38"/>
                      <a:pt x="25" y="112"/>
                    </a:cubicBezTo>
                    <a:cubicBezTo>
                      <a:pt x="31" y="147"/>
                      <a:pt x="39" y="160"/>
                      <a:pt x="55" y="160"/>
                    </a:cubicBezTo>
                    <a:cubicBezTo>
                      <a:pt x="72" y="160"/>
                      <a:pt x="97" y="144"/>
                      <a:pt x="136" y="124"/>
                    </a:cubicBezTo>
                    <a:cubicBezTo>
                      <a:pt x="222" y="87"/>
                      <a:pt x="74" y="1"/>
                      <a:pt x="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50"/>
              <p:cNvSpPr/>
              <p:nvPr/>
            </p:nvSpPr>
            <p:spPr>
              <a:xfrm>
                <a:off x="3146625" y="4957200"/>
                <a:ext cx="6500" cy="6275"/>
              </a:xfrm>
              <a:custGeom>
                <a:rect b="b" l="l" r="r" t="t"/>
                <a:pathLst>
                  <a:path extrusionOk="0" h="251" w="260">
                    <a:moveTo>
                      <a:pt x="161" y="1"/>
                    </a:moveTo>
                    <a:cubicBezTo>
                      <a:pt x="111" y="1"/>
                      <a:pt x="124" y="62"/>
                      <a:pt x="124" y="112"/>
                    </a:cubicBezTo>
                    <a:cubicBezTo>
                      <a:pt x="124" y="161"/>
                      <a:pt x="0" y="112"/>
                      <a:pt x="37" y="198"/>
                    </a:cubicBezTo>
                    <a:cubicBezTo>
                      <a:pt x="60" y="236"/>
                      <a:pt x="92" y="250"/>
                      <a:pt x="127" y="250"/>
                    </a:cubicBezTo>
                    <a:cubicBezTo>
                      <a:pt x="150" y="250"/>
                      <a:pt x="174" y="244"/>
                      <a:pt x="198" y="235"/>
                    </a:cubicBezTo>
                    <a:cubicBezTo>
                      <a:pt x="259" y="198"/>
                      <a:pt x="210" y="1"/>
                      <a:pt x="1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50"/>
              <p:cNvSpPr/>
              <p:nvPr/>
            </p:nvSpPr>
            <p:spPr>
              <a:xfrm>
                <a:off x="3212850" y="5031000"/>
                <a:ext cx="16050" cy="16925"/>
              </a:xfrm>
              <a:custGeom>
                <a:rect b="b" l="l" r="r" t="t"/>
                <a:pathLst>
                  <a:path extrusionOk="0" h="677" w="642">
                    <a:moveTo>
                      <a:pt x="189" y="1"/>
                    </a:moveTo>
                    <a:cubicBezTo>
                      <a:pt x="176" y="1"/>
                      <a:pt x="163" y="2"/>
                      <a:pt x="148" y="6"/>
                    </a:cubicBezTo>
                    <a:cubicBezTo>
                      <a:pt x="111" y="18"/>
                      <a:pt x="87" y="31"/>
                      <a:pt x="62" y="68"/>
                    </a:cubicBezTo>
                    <a:cubicBezTo>
                      <a:pt x="37" y="117"/>
                      <a:pt x="1" y="178"/>
                      <a:pt x="37" y="178"/>
                    </a:cubicBezTo>
                    <a:cubicBezTo>
                      <a:pt x="46" y="176"/>
                      <a:pt x="53" y="174"/>
                      <a:pt x="58" y="174"/>
                    </a:cubicBezTo>
                    <a:cubicBezTo>
                      <a:pt x="73" y="174"/>
                      <a:pt x="69" y="190"/>
                      <a:pt x="50" y="228"/>
                    </a:cubicBezTo>
                    <a:cubicBezTo>
                      <a:pt x="25" y="265"/>
                      <a:pt x="25" y="351"/>
                      <a:pt x="37" y="388"/>
                    </a:cubicBezTo>
                    <a:cubicBezTo>
                      <a:pt x="37" y="437"/>
                      <a:pt x="37" y="499"/>
                      <a:pt x="50" y="523"/>
                    </a:cubicBezTo>
                    <a:cubicBezTo>
                      <a:pt x="60" y="553"/>
                      <a:pt x="86" y="592"/>
                      <a:pt x="109" y="592"/>
                    </a:cubicBezTo>
                    <a:cubicBezTo>
                      <a:pt x="114" y="592"/>
                      <a:pt x="119" y="590"/>
                      <a:pt x="124" y="585"/>
                    </a:cubicBezTo>
                    <a:cubicBezTo>
                      <a:pt x="132" y="568"/>
                      <a:pt x="153" y="545"/>
                      <a:pt x="177" y="545"/>
                    </a:cubicBezTo>
                    <a:cubicBezTo>
                      <a:pt x="188" y="545"/>
                      <a:pt x="199" y="549"/>
                      <a:pt x="210" y="560"/>
                    </a:cubicBezTo>
                    <a:cubicBezTo>
                      <a:pt x="247" y="585"/>
                      <a:pt x="259" y="647"/>
                      <a:pt x="284" y="647"/>
                    </a:cubicBezTo>
                    <a:cubicBezTo>
                      <a:pt x="307" y="654"/>
                      <a:pt x="326" y="677"/>
                      <a:pt x="342" y="677"/>
                    </a:cubicBezTo>
                    <a:cubicBezTo>
                      <a:pt x="352" y="677"/>
                      <a:pt x="361" y="669"/>
                      <a:pt x="370" y="647"/>
                    </a:cubicBezTo>
                    <a:cubicBezTo>
                      <a:pt x="395" y="597"/>
                      <a:pt x="370" y="573"/>
                      <a:pt x="432" y="536"/>
                    </a:cubicBezTo>
                    <a:cubicBezTo>
                      <a:pt x="493" y="486"/>
                      <a:pt x="641" y="425"/>
                      <a:pt x="567" y="228"/>
                    </a:cubicBezTo>
                    <a:cubicBezTo>
                      <a:pt x="530" y="105"/>
                      <a:pt x="444" y="141"/>
                      <a:pt x="382" y="105"/>
                    </a:cubicBezTo>
                    <a:cubicBezTo>
                      <a:pt x="333" y="80"/>
                      <a:pt x="309" y="43"/>
                      <a:pt x="272" y="18"/>
                    </a:cubicBezTo>
                    <a:cubicBezTo>
                      <a:pt x="245" y="10"/>
                      <a:pt x="219" y="1"/>
                      <a:pt x="1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50"/>
              <p:cNvSpPr/>
              <p:nvPr/>
            </p:nvSpPr>
            <p:spPr>
              <a:xfrm>
                <a:off x="3113350" y="4902375"/>
                <a:ext cx="13575" cy="3725"/>
              </a:xfrm>
              <a:custGeom>
                <a:rect b="b" l="l" r="r" t="t"/>
                <a:pathLst>
                  <a:path extrusionOk="0" h="149" w="543">
                    <a:moveTo>
                      <a:pt x="235" y="1"/>
                    </a:moveTo>
                    <a:cubicBezTo>
                      <a:pt x="99" y="1"/>
                      <a:pt x="1" y="148"/>
                      <a:pt x="136" y="148"/>
                    </a:cubicBezTo>
                    <a:cubicBezTo>
                      <a:pt x="272" y="148"/>
                      <a:pt x="543" y="148"/>
                      <a:pt x="469" y="111"/>
                    </a:cubicBezTo>
                    <a:cubicBezTo>
                      <a:pt x="346" y="50"/>
                      <a:pt x="370" y="13"/>
                      <a:pt x="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50"/>
              <p:cNvSpPr/>
              <p:nvPr/>
            </p:nvSpPr>
            <p:spPr>
              <a:xfrm>
                <a:off x="3046350" y="4902225"/>
                <a:ext cx="13750" cy="5250"/>
              </a:xfrm>
              <a:custGeom>
                <a:rect b="b" l="l" r="r" t="t"/>
                <a:pathLst>
                  <a:path extrusionOk="0" h="210" w="550">
                    <a:moveTo>
                      <a:pt x="207" y="1"/>
                    </a:moveTo>
                    <a:cubicBezTo>
                      <a:pt x="115" y="1"/>
                      <a:pt x="0" y="18"/>
                      <a:pt x="81" y="81"/>
                    </a:cubicBezTo>
                    <a:cubicBezTo>
                      <a:pt x="175" y="154"/>
                      <a:pt x="216" y="209"/>
                      <a:pt x="279" y="209"/>
                    </a:cubicBezTo>
                    <a:cubicBezTo>
                      <a:pt x="290" y="209"/>
                      <a:pt x="302" y="207"/>
                      <a:pt x="315" y="204"/>
                    </a:cubicBezTo>
                    <a:cubicBezTo>
                      <a:pt x="370" y="188"/>
                      <a:pt x="399" y="173"/>
                      <a:pt x="423" y="173"/>
                    </a:cubicBezTo>
                    <a:cubicBezTo>
                      <a:pt x="437" y="173"/>
                      <a:pt x="449" y="178"/>
                      <a:pt x="463" y="191"/>
                    </a:cubicBezTo>
                    <a:cubicBezTo>
                      <a:pt x="475" y="200"/>
                      <a:pt x="489" y="204"/>
                      <a:pt x="502" y="204"/>
                    </a:cubicBezTo>
                    <a:cubicBezTo>
                      <a:pt x="527" y="204"/>
                      <a:pt x="549" y="187"/>
                      <a:pt x="549" y="154"/>
                    </a:cubicBezTo>
                    <a:cubicBezTo>
                      <a:pt x="524" y="81"/>
                      <a:pt x="364" y="7"/>
                      <a:pt x="290" y="7"/>
                    </a:cubicBezTo>
                    <a:cubicBezTo>
                      <a:pt x="273" y="3"/>
                      <a:pt x="242" y="1"/>
                      <a:pt x="2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50"/>
              <p:cNvSpPr/>
              <p:nvPr/>
            </p:nvSpPr>
            <p:spPr>
              <a:xfrm>
                <a:off x="3010175" y="4868800"/>
                <a:ext cx="62225" cy="23750"/>
              </a:xfrm>
              <a:custGeom>
                <a:rect b="b" l="l" r="r" t="t"/>
                <a:pathLst>
                  <a:path extrusionOk="0" h="950" w="2489">
                    <a:moveTo>
                      <a:pt x="641" y="1"/>
                    </a:moveTo>
                    <a:cubicBezTo>
                      <a:pt x="505" y="1"/>
                      <a:pt x="370" y="38"/>
                      <a:pt x="246" y="99"/>
                    </a:cubicBezTo>
                    <a:cubicBezTo>
                      <a:pt x="160" y="136"/>
                      <a:pt x="86" y="210"/>
                      <a:pt x="25" y="296"/>
                    </a:cubicBezTo>
                    <a:cubicBezTo>
                      <a:pt x="2" y="324"/>
                      <a:pt x="0" y="332"/>
                      <a:pt x="13" y="332"/>
                    </a:cubicBezTo>
                    <a:cubicBezTo>
                      <a:pt x="28" y="332"/>
                      <a:pt x="64" y="321"/>
                      <a:pt x="111" y="321"/>
                    </a:cubicBezTo>
                    <a:cubicBezTo>
                      <a:pt x="234" y="284"/>
                      <a:pt x="357" y="222"/>
                      <a:pt x="468" y="161"/>
                    </a:cubicBezTo>
                    <a:cubicBezTo>
                      <a:pt x="511" y="148"/>
                      <a:pt x="561" y="142"/>
                      <a:pt x="610" y="142"/>
                    </a:cubicBezTo>
                    <a:cubicBezTo>
                      <a:pt x="659" y="142"/>
                      <a:pt x="709" y="148"/>
                      <a:pt x="752" y="161"/>
                    </a:cubicBezTo>
                    <a:cubicBezTo>
                      <a:pt x="813" y="185"/>
                      <a:pt x="727" y="210"/>
                      <a:pt x="690" y="259"/>
                    </a:cubicBezTo>
                    <a:cubicBezTo>
                      <a:pt x="653" y="296"/>
                      <a:pt x="863" y="284"/>
                      <a:pt x="973" y="296"/>
                    </a:cubicBezTo>
                    <a:cubicBezTo>
                      <a:pt x="1060" y="309"/>
                      <a:pt x="1134" y="370"/>
                      <a:pt x="1195" y="432"/>
                    </a:cubicBezTo>
                    <a:cubicBezTo>
                      <a:pt x="1223" y="460"/>
                      <a:pt x="1259" y="467"/>
                      <a:pt x="1296" y="467"/>
                    </a:cubicBezTo>
                    <a:cubicBezTo>
                      <a:pt x="1341" y="467"/>
                      <a:pt x="1389" y="456"/>
                      <a:pt x="1429" y="456"/>
                    </a:cubicBezTo>
                    <a:cubicBezTo>
                      <a:pt x="1516" y="456"/>
                      <a:pt x="1466" y="493"/>
                      <a:pt x="1503" y="580"/>
                    </a:cubicBezTo>
                    <a:cubicBezTo>
                      <a:pt x="1553" y="678"/>
                      <a:pt x="1553" y="666"/>
                      <a:pt x="1651" y="703"/>
                    </a:cubicBezTo>
                    <a:cubicBezTo>
                      <a:pt x="1750" y="752"/>
                      <a:pt x="1787" y="728"/>
                      <a:pt x="1824" y="764"/>
                    </a:cubicBezTo>
                    <a:cubicBezTo>
                      <a:pt x="1873" y="801"/>
                      <a:pt x="1799" y="826"/>
                      <a:pt x="1725" y="863"/>
                    </a:cubicBezTo>
                    <a:cubicBezTo>
                      <a:pt x="1663" y="912"/>
                      <a:pt x="1676" y="949"/>
                      <a:pt x="1725" y="949"/>
                    </a:cubicBezTo>
                    <a:cubicBezTo>
                      <a:pt x="1774" y="949"/>
                      <a:pt x="2033" y="912"/>
                      <a:pt x="2082" y="912"/>
                    </a:cubicBezTo>
                    <a:cubicBezTo>
                      <a:pt x="2119" y="912"/>
                      <a:pt x="2156" y="912"/>
                      <a:pt x="2193" y="925"/>
                    </a:cubicBezTo>
                    <a:cubicBezTo>
                      <a:pt x="2204" y="932"/>
                      <a:pt x="2214" y="935"/>
                      <a:pt x="2223" y="935"/>
                    </a:cubicBezTo>
                    <a:cubicBezTo>
                      <a:pt x="2246" y="935"/>
                      <a:pt x="2266" y="917"/>
                      <a:pt x="2292" y="900"/>
                    </a:cubicBezTo>
                    <a:cubicBezTo>
                      <a:pt x="2298" y="897"/>
                      <a:pt x="2305" y="896"/>
                      <a:pt x="2313" y="896"/>
                    </a:cubicBezTo>
                    <a:cubicBezTo>
                      <a:pt x="2350" y="896"/>
                      <a:pt x="2406" y="920"/>
                      <a:pt x="2445" y="920"/>
                    </a:cubicBezTo>
                    <a:cubicBezTo>
                      <a:pt x="2471" y="920"/>
                      <a:pt x="2489" y="910"/>
                      <a:pt x="2489" y="875"/>
                    </a:cubicBezTo>
                    <a:cubicBezTo>
                      <a:pt x="2477" y="777"/>
                      <a:pt x="2403" y="715"/>
                      <a:pt x="2316" y="703"/>
                    </a:cubicBezTo>
                    <a:cubicBezTo>
                      <a:pt x="2243" y="703"/>
                      <a:pt x="2169" y="604"/>
                      <a:pt x="2144" y="580"/>
                    </a:cubicBezTo>
                    <a:cubicBezTo>
                      <a:pt x="2119" y="555"/>
                      <a:pt x="1984" y="555"/>
                      <a:pt x="1885" y="456"/>
                    </a:cubicBezTo>
                    <a:cubicBezTo>
                      <a:pt x="1838" y="415"/>
                      <a:pt x="1831" y="408"/>
                      <a:pt x="1827" y="408"/>
                    </a:cubicBezTo>
                    <a:cubicBezTo>
                      <a:pt x="1825" y="408"/>
                      <a:pt x="1824" y="409"/>
                      <a:pt x="1821" y="409"/>
                    </a:cubicBezTo>
                    <a:cubicBezTo>
                      <a:pt x="1814" y="409"/>
                      <a:pt x="1795" y="404"/>
                      <a:pt x="1737" y="370"/>
                    </a:cubicBezTo>
                    <a:cubicBezTo>
                      <a:pt x="1663" y="333"/>
                      <a:pt x="1590" y="284"/>
                      <a:pt x="1540" y="222"/>
                    </a:cubicBezTo>
                    <a:cubicBezTo>
                      <a:pt x="1525" y="197"/>
                      <a:pt x="1512" y="189"/>
                      <a:pt x="1502" y="189"/>
                    </a:cubicBezTo>
                    <a:cubicBezTo>
                      <a:pt x="1487" y="189"/>
                      <a:pt x="1479" y="208"/>
                      <a:pt x="1479" y="222"/>
                    </a:cubicBezTo>
                    <a:cubicBezTo>
                      <a:pt x="1368" y="185"/>
                      <a:pt x="1269" y="136"/>
                      <a:pt x="1171" y="62"/>
                    </a:cubicBezTo>
                    <a:cubicBezTo>
                      <a:pt x="1097" y="13"/>
                      <a:pt x="801" y="13"/>
                      <a:pt x="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50"/>
              <p:cNvSpPr/>
              <p:nvPr/>
            </p:nvSpPr>
            <p:spPr>
              <a:xfrm>
                <a:off x="3048050" y="4853725"/>
                <a:ext cx="4025" cy="5250"/>
              </a:xfrm>
              <a:custGeom>
                <a:rect b="b" l="l" r="r" t="t"/>
                <a:pathLst>
                  <a:path extrusionOk="0" h="210" w="161">
                    <a:moveTo>
                      <a:pt x="48" y="1"/>
                    </a:moveTo>
                    <a:cubicBezTo>
                      <a:pt x="29" y="1"/>
                      <a:pt x="36" y="90"/>
                      <a:pt x="25" y="111"/>
                    </a:cubicBezTo>
                    <a:cubicBezTo>
                      <a:pt x="1" y="160"/>
                      <a:pt x="38" y="209"/>
                      <a:pt x="87" y="209"/>
                    </a:cubicBezTo>
                    <a:cubicBezTo>
                      <a:pt x="161" y="197"/>
                      <a:pt x="99" y="61"/>
                      <a:pt x="62" y="12"/>
                    </a:cubicBezTo>
                    <a:cubicBezTo>
                      <a:pt x="56" y="4"/>
                      <a:pt x="51" y="1"/>
                      <a:pt x="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50"/>
              <p:cNvSpPr/>
              <p:nvPr/>
            </p:nvSpPr>
            <p:spPr>
              <a:xfrm>
                <a:off x="3076900" y="4882600"/>
                <a:ext cx="2600" cy="2050"/>
              </a:xfrm>
              <a:custGeom>
                <a:rect b="b" l="l" r="r" t="t"/>
                <a:pathLst>
                  <a:path extrusionOk="0" h="82" w="104">
                    <a:moveTo>
                      <a:pt x="32" y="1"/>
                    </a:moveTo>
                    <a:cubicBezTo>
                      <a:pt x="13" y="1"/>
                      <a:pt x="0" y="9"/>
                      <a:pt x="5" y="28"/>
                    </a:cubicBezTo>
                    <a:cubicBezTo>
                      <a:pt x="5" y="52"/>
                      <a:pt x="42" y="82"/>
                      <a:pt x="71" y="82"/>
                    </a:cubicBezTo>
                    <a:cubicBezTo>
                      <a:pt x="86" y="82"/>
                      <a:pt x="99" y="73"/>
                      <a:pt x="103" y="52"/>
                    </a:cubicBezTo>
                    <a:cubicBezTo>
                      <a:pt x="103" y="22"/>
                      <a:pt x="61" y="1"/>
                      <a:pt x="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50"/>
              <p:cNvSpPr/>
              <p:nvPr/>
            </p:nvSpPr>
            <p:spPr>
              <a:xfrm>
                <a:off x="3149100" y="4679950"/>
                <a:ext cx="7825" cy="10125"/>
              </a:xfrm>
              <a:custGeom>
                <a:rect b="b" l="l" r="r" t="t"/>
                <a:pathLst>
                  <a:path extrusionOk="0" h="405" w="313">
                    <a:moveTo>
                      <a:pt x="254" y="0"/>
                    </a:moveTo>
                    <a:cubicBezTo>
                      <a:pt x="238" y="0"/>
                      <a:pt x="222" y="2"/>
                      <a:pt x="209" y="2"/>
                    </a:cubicBezTo>
                    <a:cubicBezTo>
                      <a:pt x="173" y="14"/>
                      <a:pt x="86" y="186"/>
                      <a:pt x="49" y="236"/>
                    </a:cubicBezTo>
                    <a:cubicBezTo>
                      <a:pt x="0" y="285"/>
                      <a:pt x="37" y="322"/>
                      <a:pt x="37" y="371"/>
                    </a:cubicBezTo>
                    <a:cubicBezTo>
                      <a:pt x="37" y="392"/>
                      <a:pt x="51" y="404"/>
                      <a:pt x="68" y="404"/>
                    </a:cubicBezTo>
                    <a:cubicBezTo>
                      <a:pt x="91" y="404"/>
                      <a:pt x="122" y="383"/>
                      <a:pt x="136" y="334"/>
                    </a:cubicBezTo>
                    <a:cubicBezTo>
                      <a:pt x="123" y="310"/>
                      <a:pt x="234" y="223"/>
                      <a:pt x="271" y="174"/>
                    </a:cubicBezTo>
                    <a:cubicBezTo>
                      <a:pt x="283" y="125"/>
                      <a:pt x="271" y="75"/>
                      <a:pt x="296" y="39"/>
                    </a:cubicBezTo>
                    <a:cubicBezTo>
                      <a:pt x="312" y="6"/>
                      <a:pt x="285" y="0"/>
                      <a:pt x="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50"/>
              <p:cNvSpPr/>
              <p:nvPr/>
            </p:nvSpPr>
            <p:spPr>
              <a:xfrm>
                <a:off x="3154325" y="4685125"/>
                <a:ext cx="5875" cy="4725"/>
              </a:xfrm>
              <a:custGeom>
                <a:rect b="b" l="l" r="r" t="t"/>
                <a:pathLst>
                  <a:path extrusionOk="0" h="189" w="235">
                    <a:moveTo>
                      <a:pt x="141" y="1"/>
                    </a:moveTo>
                    <a:cubicBezTo>
                      <a:pt x="88" y="1"/>
                      <a:pt x="33" y="27"/>
                      <a:pt x="13" y="78"/>
                    </a:cubicBezTo>
                    <a:cubicBezTo>
                      <a:pt x="13" y="103"/>
                      <a:pt x="0" y="177"/>
                      <a:pt x="87" y="189"/>
                    </a:cubicBezTo>
                    <a:cubicBezTo>
                      <a:pt x="136" y="189"/>
                      <a:pt x="136" y="127"/>
                      <a:pt x="173" y="103"/>
                    </a:cubicBezTo>
                    <a:cubicBezTo>
                      <a:pt x="198" y="78"/>
                      <a:pt x="235" y="29"/>
                      <a:pt x="173" y="4"/>
                    </a:cubicBezTo>
                    <a:cubicBezTo>
                      <a:pt x="163" y="2"/>
                      <a:pt x="152" y="1"/>
                      <a:pt x="1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50"/>
              <p:cNvSpPr/>
              <p:nvPr/>
            </p:nvSpPr>
            <p:spPr>
              <a:xfrm>
                <a:off x="3131950" y="4678425"/>
                <a:ext cx="14075" cy="8825"/>
              </a:xfrm>
              <a:custGeom>
                <a:rect b="b" l="l" r="r" t="t"/>
                <a:pathLst>
                  <a:path extrusionOk="0" h="353" w="563">
                    <a:moveTo>
                      <a:pt x="33" y="1"/>
                    </a:moveTo>
                    <a:cubicBezTo>
                      <a:pt x="14" y="1"/>
                      <a:pt x="0" y="86"/>
                      <a:pt x="21" y="136"/>
                    </a:cubicBezTo>
                    <a:cubicBezTo>
                      <a:pt x="33" y="186"/>
                      <a:pt x="58" y="173"/>
                      <a:pt x="95" y="198"/>
                    </a:cubicBezTo>
                    <a:cubicBezTo>
                      <a:pt x="132" y="198"/>
                      <a:pt x="156" y="223"/>
                      <a:pt x="169" y="247"/>
                    </a:cubicBezTo>
                    <a:cubicBezTo>
                      <a:pt x="205" y="272"/>
                      <a:pt x="205" y="297"/>
                      <a:pt x="242" y="309"/>
                    </a:cubicBezTo>
                    <a:cubicBezTo>
                      <a:pt x="250" y="314"/>
                      <a:pt x="256" y="316"/>
                      <a:pt x="262" y="316"/>
                    </a:cubicBezTo>
                    <a:cubicBezTo>
                      <a:pt x="285" y="316"/>
                      <a:pt x="299" y="282"/>
                      <a:pt x="329" y="272"/>
                    </a:cubicBezTo>
                    <a:cubicBezTo>
                      <a:pt x="330" y="271"/>
                      <a:pt x="332" y="271"/>
                      <a:pt x="333" y="271"/>
                    </a:cubicBezTo>
                    <a:cubicBezTo>
                      <a:pt x="357" y="271"/>
                      <a:pt x="330" y="353"/>
                      <a:pt x="375" y="353"/>
                    </a:cubicBezTo>
                    <a:cubicBezTo>
                      <a:pt x="382" y="353"/>
                      <a:pt x="391" y="351"/>
                      <a:pt x="403" y="346"/>
                    </a:cubicBezTo>
                    <a:cubicBezTo>
                      <a:pt x="464" y="321"/>
                      <a:pt x="514" y="210"/>
                      <a:pt x="563" y="198"/>
                    </a:cubicBezTo>
                    <a:cubicBezTo>
                      <a:pt x="464" y="173"/>
                      <a:pt x="366" y="173"/>
                      <a:pt x="267" y="173"/>
                    </a:cubicBezTo>
                    <a:cubicBezTo>
                      <a:pt x="205" y="173"/>
                      <a:pt x="242" y="149"/>
                      <a:pt x="205" y="124"/>
                    </a:cubicBezTo>
                    <a:cubicBezTo>
                      <a:pt x="198" y="119"/>
                      <a:pt x="193" y="117"/>
                      <a:pt x="189" y="117"/>
                    </a:cubicBezTo>
                    <a:cubicBezTo>
                      <a:pt x="178" y="117"/>
                      <a:pt x="183" y="138"/>
                      <a:pt x="167" y="138"/>
                    </a:cubicBezTo>
                    <a:cubicBezTo>
                      <a:pt x="164" y="138"/>
                      <a:pt x="160" y="138"/>
                      <a:pt x="156" y="136"/>
                    </a:cubicBezTo>
                    <a:cubicBezTo>
                      <a:pt x="132" y="136"/>
                      <a:pt x="70" y="50"/>
                      <a:pt x="45" y="13"/>
                    </a:cubicBezTo>
                    <a:cubicBezTo>
                      <a:pt x="41" y="5"/>
                      <a:pt x="37" y="1"/>
                      <a:pt x="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50"/>
              <p:cNvSpPr/>
              <p:nvPr/>
            </p:nvSpPr>
            <p:spPr>
              <a:xfrm>
                <a:off x="3131850" y="4652950"/>
                <a:ext cx="17250" cy="6950"/>
              </a:xfrm>
              <a:custGeom>
                <a:rect b="b" l="l" r="r" t="t"/>
                <a:pathLst>
                  <a:path extrusionOk="0" h="278" w="690">
                    <a:moveTo>
                      <a:pt x="138" y="0"/>
                    </a:moveTo>
                    <a:cubicBezTo>
                      <a:pt x="105" y="0"/>
                      <a:pt x="71" y="3"/>
                      <a:pt x="37" y="10"/>
                    </a:cubicBezTo>
                    <a:cubicBezTo>
                      <a:pt x="0" y="34"/>
                      <a:pt x="136" y="133"/>
                      <a:pt x="234" y="170"/>
                    </a:cubicBezTo>
                    <a:cubicBezTo>
                      <a:pt x="316" y="211"/>
                      <a:pt x="500" y="277"/>
                      <a:pt x="581" y="277"/>
                    </a:cubicBezTo>
                    <a:cubicBezTo>
                      <a:pt x="598" y="277"/>
                      <a:pt x="610" y="275"/>
                      <a:pt x="616" y="268"/>
                    </a:cubicBezTo>
                    <a:cubicBezTo>
                      <a:pt x="690" y="219"/>
                      <a:pt x="567" y="194"/>
                      <a:pt x="419" y="84"/>
                    </a:cubicBezTo>
                    <a:cubicBezTo>
                      <a:pt x="336" y="28"/>
                      <a:pt x="239" y="0"/>
                      <a:pt x="1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50"/>
              <p:cNvSpPr/>
              <p:nvPr/>
            </p:nvSpPr>
            <p:spPr>
              <a:xfrm>
                <a:off x="3161725" y="4636800"/>
                <a:ext cx="38475" cy="42175"/>
              </a:xfrm>
              <a:custGeom>
                <a:rect b="b" l="l" r="r" t="t"/>
                <a:pathLst>
                  <a:path extrusionOk="0" h="1687" w="1539">
                    <a:moveTo>
                      <a:pt x="814" y="0"/>
                    </a:moveTo>
                    <a:cubicBezTo>
                      <a:pt x="761" y="0"/>
                      <a:pt x="710" y="34"/>
                      <a:pt x="678" y="76"/>
                    </a:cubicBezTo>
                    <a:cubicBezTo>
                      <a:pt x="641" y="138"/>
                      <a:pt x="530" y="335"/>
                      <a:pt x="493" y="372"/>
                    </a:cubicBezTo>
                    <a:cubicBezTo>
                      <a:pt x="456" y="409"/>
                      <a:pt x="456" y="372"/>
                      <a:pt x="456" y="446"/>
                    </a:cubicBezTo>
                    <a:cubicBezTo>
                      <a:pt x="419" y="582"/>
                      <a:pt x="370" y="705"/>
                      <a:pt x="308" y="840"/>
                    </a:cubicBezTo>
                    <a:cubicBezTo>
                      <a:pt x="271" y="890"/>
                      <a:pt x="210" y="964"/>
                      <a:pt x="173" y="1025"/>
                    </a:cubicBezTo>
                    <a:cubicBezTo>
                      <a:pt x="136" y="1075"/>
                      <a:pt x="62" y="1075"/>
                      <a:pt x="99" y="1099"/>
                    </a:cubicBezTo>
                    <a:cubicBezTo>
                      <a:pt x="117" y="1111"/>
                      <a:pt x="142" y="1111"/>
                      <a:pt x="162" y="1111"/>
                    </a:cubicBezTo>
                    <a:cubicBezTo>
                      <a:pt x="182" y="1111"/>
                      <a:pt x="197" y="1111"/>
                      <a:pt x="197" y="1124"/>
                    </a:cubicBezTo>
                    <a:cubicBezTo>
                      <a:pt x="197" y="1198"/>
                      <a:pt x="148" y="1272"/>
                      <a:pt x="86" y="1309"/>
                    </a:cubicBezTo>
                    <a:cubicBezTo>
                      <a:pt x="25" y="1333"/>
                      <a:pt x="0" y="1383"/>
                      <a:pt x="37" y="1420"/>
                    </a:cubicBezTo>
                    <a:cubicBezTo>
                      <a:pt x="61" y="1435"/>
                      <a:pt x="90" y="1456"/>
                      <a:pt x="123" y="1456"/>
                    </a:cubicBezTo>
                    <a:cubicBezTo>
                      <a:pt x="142" y="1456"/>
                      <a:pt x="163" y="1450"/>
                      <a:pt x="185" y="1432"/>
                    </a:cubicBezTo>
                    <a:cubicBezTo>
                      <a:pt x="204" y="1417"/>
                      <a:pt x="230" y="1411"/>
                      <a:pt x="260" y="1411"/>
                    </a:cubicBezTo>
                    <a:cubicBezTo>
                      <a:pt x="326" y="1411"/>
                      <a:pt x="409" y="1439"/>
                      <a:pt x="468" y="1456"/>
                    </a:cubicBezTo>
                    <a:cubicBezTo>
                      <a:pt x="524" y="1463"/>
                      <a:pt x="582" y="1466"/>
                      <a:pt x="642" y="1466"/>
                    </a:cubicBezTo>
                    <a:cubicBezTo>
                      <a:pt x="702" y="1466"/>
                      <a:pt x="764" y="1463"/>
                      <a:pt x="826" y="1456"/>
                    </a:cubicBezTo>
                    <a:cubicBezTo>
                      <a:pt x="891" y="1456"/>
                      <a:pt x="879" y="1495"/>
                      <a:pt x="910" y="1495"/>
                    </a:cubicBezTo>
                    <a:cubicBezTo>
                      <a:pt x="914" y="1495"/>
                      <a:pt x="919" y="1495"/>
                      <a:pt x="924" y="1493"/>
                    </a:cubicBezTo>
                    <a:cubicBezTo>
                      <a:pt x="966" y="1473"/>
                      <a:pt x="1024" y="1426"/>
                      <a:pt x="1042" y="1426"/>
                    </a:cubicBezTo>
                    <a:cubicBezTo>
                      <a:pt x="1046" y="1426"/>
                      <a:pt x="1047" y="1428"/>
                      <a:pt x="1047" y="1432"/>
                    </a:cubicBezTo>
                    <a:cubicBezTo>
                      <a:pt x="1060" y="1469"/>
                      <a:pt x="1060" y="1493"/>
                      <a:pt x="1011" y="1555"/>
                    </a:cubicBezTo>
                    <a:cubicBezTo>
                      <a:pt x="969" y="1607"/>
                      <a:pt x="909" y="1686"/>
                      <a:pt x="930" y="1686"/>
                    </a:cubicBezTo>
                    <a:cubicBezTo>
                      <a:pt x="933" y="1686"/>
                      <a:pt x="940" y="1684"/>
                      <a:pt x="949" y="1678"/>
                    </a:cubicBezTo>
                    <a:cubicBezTo>
                      <a:pt x="1023" y="1641"/>
                      <a:pt x="1035" y="1580"/>
                      <a:pt x="1121" y="1530"/>
                    </a:cubicBezTo>
                    <a:cubicBezTo>
                      <a:pt x="1195" y="1493"/>
                      <a:pt x="1257" y="1481"/>
                      <a:pt x="1294" y="1444"/>
                    </a:cubicBezTo>
                    <a:cubicBezTo>
                      <a:pt x="1319" y="1407"/>
                      <a:pt x="1343" y="1370"/>
                      <a:pt x="1356" y="1333"/>
                    </a:cubicBezTo>
                    <a:cubicBezTo>
                      <a:pt x="1380" y="1272"/>
                      <a:pt x="1429" y="1210"/>
                      <a:pt x="1491" y="1161"/>
                    </a:cubicBezTo>
                    <a:cubicBezTo>
                      <a:pt x="1532" y="1120"/>
                      <a:pt x="1539" y="1096"/>
                      <a:pt x="1498" y="1096"/>
                    </a:cubicBezTo>
                    <a:cubicBezTo>
                      <a:pt x="1490" y="1096"/>
                      <a:pt x="1479" y="1097"/>
                      <a:pt x="1466" y="1099"/>
                    </a:cubicBezTo>
                    <a:cubicBezTo>
                      <a:pt x="1427" y="1099"/>
                      <a:pt x="1416" y="1113"/>
                      <a:pt x="1402" y="1113"/>
                    </a:cubicBezTo>
                    <a:cubicBezTo>
                      <a:pt x="1391" y="1113"/>
                      <a:pt x="1378" y="1102"/>
                      <a:pt x="1343" y="1062"/>
                    </a:cubicBezTo>
                    <a:cubicBezTo>
                      <a:pt x="1282" y="988"/>
                      <a:pt x="1220" y="1001"/>
                      <a:pt x="1257" y="964"/>
                    </a:cubicBezTo>
                    <a:cubicBezTo>
                      <a:pt x="1306" y="939"/>
                      <a:pt x="1491" y="853"/>
                      <a:pt x="1380" y="828"/>
                    </a:cubicBezTo>
                    <a:cubicBezTo>
                      <a:pt x="1369" y="827"/>
                      <a:pt x="1358" y="826"/>
                      <a:pt x="1348" y="826"/>
                    </a:cubicBezTo>
                    <a:cubicBezTo>
                      <a:pt x="1303" y="826"/>
                      <a:pt x="1273" y="838"/>
                      <a:pt x="1252" y="838"/>
                    </a:cubicBezTo>
                    <a:cubicBezTo>
                      <a:pt x="1239" y="838"/>
                      <a:pt x="1229" y="833"/>
                      <a:pt x="1220" y="816"/>
                    </a:cubicBezTo>
                    <a:cubicBezTo>
                      <a:pt x="1201" y="769"/>
                      <a:pt x="1190" y="708"/>
                      <a:pt x="1169" y="708"/>
                    </a:cubicBezTo>
                    <a:cubicBezTo>
                      <a:pt x="1163" y="708"/>
                      <a:pt x="1155" y="715"/>
                      <a:pt x="1146" y="730"/>
                    </a:cubicBezTo>
                    <a:cubicBezTo>
                      <a:pt x="1123" y="800"/>
                      <a:pt x="1032" y="915"/>
                      <a:pt x="1023" y="915"/>
                    </a:cubicBezTo>
                    <a:cubicBezTo>
                      <a:pt x="1023" y="915"/>
                      <a:pt x="1023" y="915"/>
                      <a:pt x="1023" y="914"/>
                    </a:cubicBezTo>
                    <a:cubicBezTo>
                      <a:pt x="1023" y="890"/>
                      <a:pt x="1035" y="816"/>
                      <a:pt x="961" y="791"/>
                    </a:cubicBezTo>
                    <a:cubicBezTo>
                      <a:pt x="875" y="754"/>
                      <a:pt x="813" y="730"/>
                      <a:pt x="826" y="705"/>
                    </a:cubicBezTo>
                    <a:cubicBezTo>
                      <a:pt x="838" y="668"/>
                      <a:pt x="961" y="631"/>
                      <a:pt x="887" y="606"/>
                    </a:cubicBezTo>
                    <a:cubicBezTo>
                      <a:pt x="833" y="588"/>
                      <a:pt x="825" y="530"/>
                      <a:pt x="800" y="530"/>
                    </a:cubicBezTo>
                    <a:cubicBezTo>
                      <a:pt x="791" y="530"/>
                      <a:pt x="780" y="537"/>
                      <a:pt x="764" y="557"/>
                    </a:cubicBezTo>
                    <a:cubicBezTo>
                      <a:pt x="717" y="614"/>
                      <a:pt x="677" y="692"/>
                      <a:pt x="661" y="692"/>
                    </a:cubicBezTo>
                    <a:cubicBezTo>
                      <a:pt x="656" y="692"/>
                      <a:pt x="653" y="685"/>
                      <a:pt x="653" y="668"/>
                    </a:cubicBezTo>
                    <a:cubicBezTo>
                      <a:pt x="641" y="594"/>
                      <a:pt x="666" y="520"/>
                      <a:pt x="702" y="471"/>
                    </a:cubicBezTo>
                    <a:cubicBezTo>
                      <a:pt x="764" y="385"/>
                      <a:pt x="813" y="311"/>
                      <a:pt x="850" y="224"/>
                    </a:cubicBezTo>
                    <a:cubicBezTo>
                      <a:pt x="887" y="163"/>
                      <a:pt x="887" y="126"/>
                      <a:pt x="850" y="126"/>
                    </a:cubicBezTo>
                    <a:cubicBezTo>
                      <a:pt x="826" y="126"/>
                      <a:pt x="912" y="76"/>
                      <a:pt x="949" y="40"/>
                    </a:cubicBezTo>
                    <a:cubicBezTo>
                      <a:pt x="986" y="3"/>
                      <a:pt x="912" y="3"/>
                      <a:pt x="838" y="3"/>
                    </a:cubicBezTo>
                    <a:cubicBezTo>
                      <a:pt x="830" y="1"/>
                      <a:pt x="822" y="0"/>
                      <a:pt x="8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50"/>
              <p:cNvSpPr/>
              <p:nvPr/>
            </p:nvSpPr>
            <p:spPr>
              <a:xfrm>
                <a:off x="3194025" y="4668200"/>
                <a:ext cx="8900" cy="13200"/>
              </a:xfrm>
              <a:custGeom>
                <a:rect b="b" l="l" r="r" t="t"/>
                <a:pathLst>
                  <a:path extrusionOk="0" h="528" w="356">
                    <a:moveTo>
                      <a:pt x="265" y="1"/>
                    </a:moveTo>
                    <a:cubicBezTo>
                      <a:pt x="264" y="1"/>
                      <a:pt x="262" y="2"/>
                      <a:pt x="261" y="3"/>
                    </a:cubicBezTo>
                    <a:cubicBezTo>
                      <a:pt x="199" y="53"/>
                      <a:pt x="150" y="127"/>
                      <a:pt x="100" y="200"/>
                    </a:cubicBezTo>
                    <a:cubicBezTo>
                      <a:pt x="66" y="258"/>
                      <a:pt x="0" y="463"/>
                      <a:pt x="10" y="463"/>
                    </a:cubicBezTo>
                    <a:cubicBezTo>
                      <a:pt x="11" y="463"/>
                      <a:pt x="12" y="462"/>
                      <a:pt x="14" y="459"/>
                    </a:cubicBezTo>
                    <a:cubicBezTo>
                      <a:pt x="34" y="429"/>
                      <a:pt x="126" y="344"/>
                      <a:pt x="154" y="344"/>
                    </a:cubicBezTo>
                    <a:cubicBezTo>
                      <a:pt x="161" y="344"/>
                      <a:pt x="164" y="349"/>
                      <a:pt x="162" y="361"/>
                    </a:cubicBezTo>
                    <a:cubicBezTo>
                      <a:pt x="151" y="415"/>
                      <a:pt x="112" y="527"/>
                      <a:pt x="145" y="527"/>
                    </a:cubicBezTo>
                    <a:cubicBezTo>
                      <a:pt x="149" y="527"/>
                      <a:pt x="155" y="525"/>
                      <a:pt x="162" y="521"/>
                    </a:cubicBezTo>
                    <a:cubicBezTo>
                      <a:pt x="183" y="504"/>
                      <a:pt x="198" y="500"/>
                      <a:pt x="210" y="500"/>
                    </a:cubicBezTo>
                    <a:cubicBezTo>
                      <a:pt x="221" y="500"/>
                      <a:pt x="230" y="504"/>
                      <a:pt x="238" y="504"/>
                    </a:cubicBezTo>
                    <a:cubicBezTo>
                      <a:pt x="246" y="504"/>
                      <a:pt x="252" y="500"/>
                      <a:pt x="261" y="484"/>
                    </a:cubicBezTo>
                    <a:cubicBezTo>
                      <a:pt x="273" y="435"/>
                      <a:pt x="261" y="348"/>
                      <a:pt x="285" y="299"/>
                    </a:cubicBezTo>
                    <a:cubicBezTo>
                      <a:pt x="320" y="252"/>
                      <a:pt x="355" y="150"/>
                      <a:pt x="338" y="150"/>
                    </a:cubicBezTo>
                    <a:cubicBezTo>
                      <a:pt x="337" y="150"/>
                      <a:pt x="336" y="151"/>
                      <a:pt x="335" y="151"/>
                    </a:cubicBezTo>
                    <a:cubicBezTo>
                      <a:pt x="316" y="160"/>
                      <a:pt x="248" y="205"/>
                      <a:pt x="227" y="205"/>
                    </a:cubicBezTo>
                    <a:cubicBezTo>
                      <a:pt x="220" y="205"/>
                      <a:pt x="218" y="200"/>
                      <a:pt x="224" y="188"/>
                    </a:cubicBezTo>
                    <a:cubicBezTo>
                      <a:pt x="247" y="154"/>
                      <a:pt x="280" y="1"/>
                      <a:pt x="2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50"/>
              <p:cNvSpPr/>
              <p:nvPr/>
            </p:nvSpPr>
            <p:spPr>
              <a:xfrm>
                <a:off x="3125050" y="4534025"/>
                <a:ext cx="5275" cy="5900"/>
              </a:xfrm>
              <a:custGeom>
                <a:rect b="b" l="l" r="r" t="t"/>
                <a:pathLst>
                  <a:path extrusionOk="0" h="236" w="211">
                    <a:moveTo>
                      <a:pt x="83" y="1"/>
                    </a:moveTo>
                    <a:cubicBezTo>
                      <a:pt x="69" y="1"/>
                      <a:pt x="66" y="14"/>
                      <a:pt x="87" y="35"/>
                    </a:cubicBezTo>
                    <a:cubicBezTo>
                      <a:pt x="124" y="60"/>
                      <a:pt x="124" y="84"/>
                      <a:pt x="87" y="84"/>
                    </a:cubicBezTo>
                    <a:cubicBezTo>
                      <a:pt x="63" y="84"/>
                      <a:pt x="1" y="84"/>
                      <a:pt x="63" y="121"/>
                    </a:cubicBezTo>
                    <a:cubicBezTo>
                      <a:pt x="99" y="149"/>
                      <a:pt x="142" y="236"/>
                      <a:pt x="172" y="236"/>
                    </a:cubicBezTo>
                    <a:cubicBezTo>
                      <a:pt x="182" y="236"/>
                      <a:pt x="192" y="225"/>
                      <a:pt x="198" y="195"/>
                    </a:cubicBezTo>
                    <a:cubicBezTo>
                      <a:pt x="210" y="134"/>
                      <a:pt x="149" y="60"/>
                      <a:pt x="124" y="23"/>
                    </a:cubicBezTo>
                    <a:cubicBezTo>
                      <a:pt x="109" y="7"/>
                      <a:pt x="93" y="1"/>
                      <a:pt x="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50"/>
              <p:cNvSpPr/>
              <p:nvPr/>
            </p:nvSpPr>
            <p:spPr>
              <a:xfrm>
                <a:off x="3108175" y="4548425"/>
                <a:ext cx="4050" cy="2450"/>
              </a:xfrm>
              <a:custGeom>
                <a:rect b="b" l="l" r="r" t="t"/>
                <a:pathLst>
                  <a:path extrusionOk="0" h="98" w="162">
                    <a:moveTo>
                      <a:pt x="91" y="0"/>
                    </a:moveTo>
                    <a:cubicBezTo>
                      <a:pt x="47" y="0"/>
                      <a:pt x="1" y="68"/>
                      <a:pt x="11" y="88"/>
                    </a:cubicBezTo>
                    <a:cubicBezTo>
                      <a:pt x="18" y="95"/>
                      <a:pt x="28" y="98"/>
                      <a:pt x="39" y="98"/>
                    </a:cubicBezTo>
                    <a:cubicBezTo>
                      <a:pt x="88" y="98"/>
                      <a:pt x="161" y="44"/>
                      <a:pt x="121" y="14"/>
                    </a:cubicBezTo>
                    <a:cubicBezTo>
                      <a:pt x="112" y="4"/>
                      <a:pt x="101" y="0"/>
                      <a:pt x="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50"/>
              <p:cNvSpPr/>
              <p:nvPr/>
            </p:nvSpPr>
            <p:spPr>
              <a:xfrm>
                <a:off x="3026175" y="4621675"/>
                <a:ext cx="7975" cy="4075"/>
              </a:xfrm>
              <a:custGeom>
                <a:rect b="b" l="l" r="r" t="t"/>
                <a:pathLst>
                  <a:path extrusionOk="0" h="163" w="319">
                    <a:moveTo>
                      <a:pt x="153" y="0"/>
                    </a:moveTo>
                    <a:cubicBezTo>
                      <a:pt x="137" y="0"/>
                      <a:pt x="123" y="2"/>
                      <a:pt x="112" y="4"/>
                    </a:cubicBezTo>
                    <a:cubicBezTo>
                      <a:pt x="50" y="16"/>
                      <a:pt x="1" y="16"/>
                      <a:pt x="62" y="78"/>
                    </a:cubicBezTo>
                    <a:cubicBezTo>
                      <a:pt x="107" y="114"/>
                      <a:pt x="218" y="163"/>
                      <a:pt x="274" y="163"/>
                    </a:cubicBezTo>
                    <a:cubicBezTo>
                      <a:pt x="295" y="163"/>
                      <a:pt x="309" y="156"/>
                      <a:pt x="309" y="139"/>
                    </a:cubicBezTo>
                    <a:cubicBezTo>
                      <a:pt x="319" y="29"/>
                      <a:pt x="222" y="0"/>
                      <a:pt x="1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50"/>
              <p:cNvSpPr/>
              <p:nvPr/>
            </p:nvSpPr>
            <p:spPr>
              <a:xfrm>
                <a:off x="3038500" y="4589675"/>
                <a:ext cx="7425" cy="5650"/>
              </a:xfrm>
              <a:custGeom>
                <a:rect b="b" l="l" r="r" t="t"/>
                <a:pathLst>
                  <a:path extrusionOk="0" h="226" w="297">
                    <a:moveTo>
                      <a:pt x="184" y="0"/>
                    </a:moveTo>
                    <a:cubicBezTo>
                      <a:pt x="162" y="0"/>
                      <a:pt x="145" y="21"/>
                      <a:pt x="99" y="52"/>
                    </a:cubicBezTo>
                    <a:cubicBezTo>
                      <a:pt x="13" y="89"/>
                      <a:pt x="1" y="101"/>
                      <a:pt x="38" y="101"/>
                    </a:cubicBezTo>
                    <a:cubicBezTo>
                      <a:pt x="87" y="101"/>
                      <a:pt x="99" y="163"/>
                      <a:pt x="148" y="200"/>
                    </a:cubicBezTo>
                    <a:cubicBezTo>
                      <a:pt x="174" y="218"/>
                      <a:pt x="192" y="225"/>
                      <a:pt x="205" y="225"/>
                    </a:cubicBezTo>
                    <a:cubicBezTo>
                      <a:pt x="238" y="225"/>
                      <a:pt x="246" y="181"/>
                      <a:pt x="272" y="138"/>
                    </a:cubicBezTo>
                    <a:cubicBezTo>
                      <a:pt x="296" y="76"/>
                      <a:pt x="284" y="64"/>
                      <a:pt x="235" y="27"/>
                    </a:cubicBezTo>
                    <a:cubicBezTo>
                      <a:pt x="211" y="8"/>
                      <a:pt x="197" y="0"/>
                      <a:pt x="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50"/>
              <p:cNvSpPr/>
              <p:nvPr/>
            </p:nvSpPr>
            <p:spPr>
              <a:xfrm>
                <a:off x="3036100" y="4528675"/>
                <a:ext cx="6750" cy="7800"/>
              </a:xfrm>
              <a:custGeom>
                <a:rect b="b" l="l" r="r" t="t"/>
                <a:pathLst>
                  <a:path extrusionOk="0" h="312" w="270">
                    <a:moveTo>
                      <a:pt x="149" y="0"/>
                    </a:moveTo>
                    <a:cubicBezTo>
                      <a:pt x="105" y="0"/>
                      <a:pt x="90" y="37"/>
                      <a:pt x="47" y="101"/>
                    </a:cubicBezTo>
                    <a:cubicBezTo>
                      <a:pt x="0" y="184"/>
                      <a:pt x="55" y="312"/>
                      <a:pt x="124" y="312"/>
                    </a:cubicBezTo>
                    <a:cubicBezTo>
                      <a:pt x="127" y="312"/>
                      <a:pt x="130" y="311"/>
                      <a:pt x="134" y="311"/>
                    </a:cubicBezTo>
                    <a:cubicBezTo>
                      <a:pt x="269" y="286"/>
                      <a:pt x="244" y="27"/>
                      <a:pt x="171" y="3"/>
                    </a:cubicBezTo>
                    <a:cubicBezTo>
                      <a:pt x="163" y="1"/>
                      <a:pt x="156" y="0"/>
                      <a:pt x="1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50"/>
              <p:cNvSpPr/>
              <p:nvPr/>
            </p:nvSpPr>
            <p:spPr>
              <a:xfrm>
                <a:off x="3015100" y="4521975"/>
                <a:ext cx="11425" cy="8325"/>
              </a:xfrm>
              <a:custGeom>
                <a:rect b="b" l="l" r="r" t="t"/>
                <a:pathLst>
                  <a:path extrusionOk="0" h="333" w="457">
                    <a:moveTo>
                      <a:pt x="418" y="1"/>
                    </a:moveTo>
                    <a:cubicBezTo>
                      <a:pt x="356" y="1"/>
                      <a:pt x="235" y="47"/>
                      <a:pt x="173" y="74"/>
                    </a:cubicBezTo>
                    <a:cubicBezTo>
                      <a:pt x="111" y="98"/>
                      <a:pt x="49" y="148"/>
                      <a:pt x="25" y="221"/>
                    </a:cubicBezTo>
                    <a:cubicBezTo>
                      <a:pt x="0" y="283"/>
                      <a:pt x="123" y="332"/>
                      <a:pt x="173" y="332"/>
                    </a:cubicBezTo>
                    <a:cubicBezTo>
                      <a:pt x="259" y="332"/>
                      <a:pt x="444" y="86"/>
                      <a:pt x="456" y="24"/>
                    </a:cubicBezTo>
                    <a:cubicBezTo>
                      <a:pt x="456" y="7"/>
                      <a:pt x="441"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50"/>
              <p:cNvSpPr/>
              <p:nvPr/>
            </p:nvSpPr>
            <p:spPr>
              <a:xfrm>
                <a:off x="3046275" y="4516250"/>
                <a:ext cx="7300" cy="4525"/>
              </a:xfrm>
              <a:custGeom>
                <a:rect b="b" l="l" r="r" t="t"/>
                <a:pathLst>
                  <a:path extrusionOk="0" h="181" w="292">
                    <a:moveTo>
                      <a:pt x="119" y="0"/>
                    </a:moveTo>
                    <a:cubicBezTo>
                      <a:pt x="102" y="0"/>
                      <a:pt x="85" y="2"/>
                      <a:pt x="72" y="7"/>
                    </a:cubicBezTo>
                    <a:cubicBezTo>
                      <a:pt x="1" y="42"/>
                      <a:pt x="134" y="180"/>
                      <a:pt x="199" y="180"/>
                    </a:cubicBezTo>
                    <a:cubicBezTo>
                      <a:pt x="202" y="180"/>
                      <a:pt x="205" y="180"/>
                      <a:pt x="207" y="179"/>
                    </a:cubicBezTo>
                    <a:cubicBezTo>
                      <a:pt x="281" y="167"/>
                      <a:pt x="269" y="105"/>
                      <a:pt x="281" y="68"/>
                    </a:cubicBezTo>
                    <a:cubicBezTo>
                      <a:pt x="291" y="38"/>
                      <a:pt x="195" y="0"/>
                      <a:pt x="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50"/>
              <p:cNvSpPr/>
              <p:nvPr/>
            </p:nvSpPr>
            <p:spPr>
              <a:xfrm>
                <a:off x="2996000" y="4489475"/>
                <a:ext cx="40075" cy="31475"/>
              </a:xfrm>
              <a:custGeom>
                <a:rect b="b" l="l" r="r" t="t"/>
                <a:pathLst>
                  <a:path extrusionOk="0" h="1259" w="1603">
                    <a:moveTo>
                      <a:pt x="381" y="0"/>
                    </a:moveTo>
                    <a:cubicBezTo>
                      <a:pt x="351" y="0"/>
                      <a:pt x="299" y="56"/>
                      <a:pt x="247" y="129"/>
                    </a:cubicBezTo>
                    <a:cubicBezTo>
                      <a:pt x="185" y="203"/>
                      <a:pt x="222" y="511"/>
                      <a:pt x="197" y="573"/>
                    </a:cubicBezTo>
                    <a:cubicBezTo>
                      <a:pt x="197" y="634"/>
                      <a:pt x="197" y="696"/>
                      <a:pt x="222" y="758"/>
                    </a:cubicBezTo>
                    <a:cubicBezTo>
                      <a:pt x="222" y="807"/>
                      <a:pt x="123" y="905"/>
                      <a:pt x="62" y="942"/>
                    </a:cubicBezTo>
                    <a:cubicBezTo>
                      <a:pt x="0" y="979"/>
                      <a:pt x="13" y="1016"/>
                      <a:pt x="25" y="1029"/>
                    </a:cubicBezTo>
                    <a:cubicBezTo>
                      <a:pt x="55" y="1032"/>
                      <a:pt x="83" y="1033"/>
                      <a:pt x="112" y="1033"/>
                    </a:cubicBezTo>
                    <a:cubicBezTo>
                      <a:pt x="189" y="1033"/>
                      <a:pt x="261" y="1022"/>
                      <a:pt x="333" y="1004"/>
                    </a:cubicBezTo>
                    <a:cubicBezTo>
                      <a:pt x="382" y="1004"/>
                      <a:pt x="382" y="1127"/>
                      <a:pt x="382" y="1213"/>
                    </a:cubicBezTo>
                    <a:cubicBezTo>
                      <a:pt x="382" y="1248"/>
                      <a:pt x="392" y="1259"/>
                      <a:pt x="407" y="1259"/>
                    </a:cubicBezTo>
                    <a:cubicBezTo>
                      <a:pt x="431" y="1259"/>
                      <a:pt x="468" y="1233"/>
                      <a:pt x="505" y="1226"/>
                    </a:cubicBezTo>
                    <a:cubicBezTo>
                      <a:pt x="555" y="1213"/>
                      <a:pt x="641" y="1041"/>
                      <a:pt x="690" y="1029"/>
                    </a:cubicBezTo>
                    <a:cubicBezTo>
                      <a:pt x="752" y="1029"/>
                      <a:pt x="826" y="905"/>
                      <a:pt x="863" y="868"/>
                    </a:cubicBezTo>
                    <a:cubicBezTo>
                      <a:pt x="870" y="861"/>
                      <a:pt x="878" y="858"/>
                      <a:pt x="885" y="858"/>
                    </a:cubicBezTo>
                    <a:cubicBezTo>
                      <a:pt x="915" y="858"/>
                      <a:pt x="947" y="905"/>
                      <a:pt x="986" y="905"/>
                    </a:cubicBezTo>
                    <a:cubicBezTo>
                      <a:pt x="991" y="907"/>
                      <a:pt x="997" y="907"/>
                      <a:pt x="1002" y="907"/>
                    </a:cubicBezTo>
                    <a:cubicBezTo>
                      <a:pt x="1043" y="907"/>
                      <a:pt x="1075" y="868"/>
                      <a:pt x="1097" y="868"/>
                    </a:cubicBezTo>
                    <a:cubicBezTo>
                      <a:pt x="1099" y="868"/>
                      <a:pt x="1101" y="867"/>
                      <a:pt x="1103" y="867"/>
                    </a:cubicBezTo>
                    <a:cubicBezTo>
                      <a:pt x="1129" y="867"/>
                      <a:pt x="1100" y="946"/>
                      <a:pt x="1146" y="992"/>
                    </a:cubicBezTo>
                    <a:cubicBezTo>
                      <a:pt x="1245" y="1041"/>
                      <a:pt x="1343" y="1090"/>
                      <a:pt x="1454" y="1127"/>
                    </a:cubicBezTo>
                    <a:cubicBezTo>
                      <a:pt x="1461" y="1131"/>
                      <a:pt x="1467" y="1133"/>
                      <a:pt x="1472" y="1133"/>
                    </a:cubicBezTo>
                    <a:cubicBezTo>
                      <a:pt x="1523" y="1133"/>
                      <a:pt x="1555" y="1000"/>
                      <a:pt x="1577" y="967"/>
                    </a:cubicBezTo>
                    <a:cubicBezTo>
                      <a:pt x="1602" y="942"/>
                      <a:pt x="1540" y="918"/>
                      <a:pt x="1516" y="856"/>
                    </a:cubicBezTo>
                    <a:cubicBezTo>
                      <a:pt x="1501" y="836"/>
                      <a:pt x="1476" y="830"/>
                      <a:pt x="1447" y="830"/>
                    </a:cubicBezTo>
                    <a:cubicBezTo>
                      <a:pt x="1404" y="830"/>
                      <a:pt x="1351" y="844"/>
                      <a:pt x="1306" y="844"/>
                    </a:cubicBezTo>
                    <a:cubicBezTo>
                      <a:pt x="1245" y="844"/>
                      <a:pt x="1306" y="770"/>
                      <a:pt x="1294" y="671"/>
                    </a:cubicBezTo>
                    <a:cubicBezTo>
                      <a:pt x="1294" y="560"/>
                      <a:pt x="1134" y="511"/>
                      <a:pt x="1085" y="511"/>
                    </a:cubicBezTo>
                    <a:cubicBezTo>
                      <a:pt x="1023" y="511"/>
                      <a:pt x="875" y="339"/>
                      <a:pt x="826" y="339"/>
                    </a:cubicBezTo>
                    <a:cubicBezTo>
                      <a:pt x="752" y="326"/>
                      <a:pt x="690" y="289"/>
                      <a:pt x="641" y="228"/>
                    </a:cubicBezTo>
                    <a:cubicBezTo>
                      <a:pt x="618" y="205"/>
                      <a:pt x="605" y="196"/>
                      <a:pt x="596" y="196"/>
                    </a:cubicBezTo>
                    <a:cubicBezTo>
                      <a:pt x="575" y="196"/>
                      <a:pt x="576" y="239"/>
                      <a:pt x="542" y="265"/>
                    </a:cubicBezTo>
                    <a:cubicBezTo>
                      <a:pt x="535" y="269"/>
                      <a:pt x="528" y="270"/>
                      <a:pt x="523" y="270"/>
                    </a:cubicBezTo>
                    <a:cubicBezTo>
                      <a:pt x="493" y="270"/>
                      <a:pt x="493" y="220"/>
                      <a:pt x="493" y="178"/>
                    </a:cubicBezTo>
                    <a:cubicBezTo>
                      <a:pt x="481" y="117"/>
                      <a:pt x="444" y="55"/>
                      <a:pt x="395" y="6"/>
                    </a:cubicBezTo>
                    <a:cubicBezTo>
                      <a:pt x="391" y="2"/>
                      <a:pt x="386" y="0"/>
                      <a:pt x="3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50"/>
              <p:cNvSpPr/>
              <p:nvPr/>
            </p:nvSpPr>
            <p:spPr>
              <a:xfrm>
                <a:off x="3011225" y="4486150"/>
                <a:ext cx="7900" cy="5425"/>
              </a:xfrm>
              <a:custGeom>
                <a:rect b="b" l="l" r="r" t="t"/>
                <a:pathLst>
                  <a:path extrusionOk="0" h="217" w="316">
                    <a:moveTo>
                      <a:pt x="15" y="0"/>
                    </a:moveTo>
                    <a:cubicBezTo>
                      <a:pt x="0" y="0"/>
                      <a:pt x="109" y="216"/>
                      <a:pt x="198" y="216"/>
                    </a:cubicBezTo>
                    <a:cubicBezTo>
                      <a:pt x="205" y="216"/>
                      <a:pt x="211" y="215"/>
                      <a:pt x="217" y="213"/>
                    </a:cubicBezTo>
                    <a:cubicBezTo>
                      <a:pt x="315" y="176"/>
                      <a:pt x="57" y="40"/>
                      <a:pt x="20" y="3"/>
                    </a:cubicBezTo>
                    <a:cubicBezTo>
                      <a:pt x="17" y="1"/>
                      <a:pt x="16" y="0"/>
                      <a:pt x="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50"/>
              <p:cNvSpPr/>
              <p:nvPr/>
            </p:nvSpPr>
            <p:spPr>
              <a:xfrm>
                <a:off x="3008625" y="4488750"/>
                <a:ext cx="3600" cy="4000"/>
              </a:xfrm>
              <a:custGeom>
                <a:rect b="b" l="l" r="r" t="t"/>
                <a:pathLst>
                  <a:path extrusionOk="0" h="160" w="144">
                    <a:moveTo>
                      <a:pt x="7" y="1"/>
                    </a:moveTo>
                    <a:cubicBezTo>
                      <a:pt x="3" y="1"/>
                      <a:pt x="0" y="4"/>
                      <a:pt x="0" y="10"/>
                    </a:cubicBezTo>
                    <a:cubicBezTo>
                      <a:pt x="0" y="41"/>
                      <a:pt x="35" y="160"/>
                      <a:pt x="83" y="160"/>
                    </a:cubicBezTo>
                    <a:cubicBezTo>
                      <a:pt x="92" y="160"/>
                      <a:pt x="102" y="156"/>
                      <a:pt x="111" y="146"/>
                    </a:cubicBezTo>
                    <a:cubicBezTo>
                      <a:pt x="143" y="124"/>
                      <a:pt x="36" y="1"/>
                      <a:pt x="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50"/>
              <p:cNvSpPr/>
              <p:nvPr/>
            </p:nvSpPr>
            <p:spPr>
              <a:xfrm>
                <a:off x="2997225" y="4461925"/>
                <a:ext cx="4025" cy="6225"/>
              </a:xfrm>
              <a:custGeom>
                <a:rect b="b" l="l" r="r" t="t"/>
                <a:pathLst>
                  <a:path extrusionOk="0" h="249" w="161">
                    <a:moveTo>
                      <a:pt x="74" y="0"/>
                    </a:moveTo>
                    <a:cubicBezTo>
                      <a:pt x="60" y="0"/>
                      <a:pt x="50" y="7"/>
                      <a:pt x="50" y="24"/>
                    </a:cubicBezTo>
                    <a:cubicBezTo>
                      <a:pt x="50" y="73"/>
                      <a:pt x="1" y="172"/>
                      <a:pt x="38" y="184"/>
                    </a:cubicBezTo>
                    <a:cubicBezTo>
                      <a:pt x="65" y="193"/>
                      <a:pt x="85" y="248"/>
                      <a:pt x="109" y="248"/>
                    </a:cubicBezTo>
                    <a:cubicBezTo>
                      <a:pt x="117" y="248"/>
                      <a:pt x="126" y="241"/>
                      <a:pt x="136" y="221"/>
                    </a:cubicBezTo>
                    <a:cubicBezTo>
                      <a:pt x="161" y="159"/>
                      <a:pt x="161" y="85"/>
                      <a:pt x="136" y="24"/>
                    </a:cubicBezTo>
                    <a:cubicBezTo>
                      <a:pt x="116" y="10"/>
                      <a:pt x="92" y="0"/>
                      <a:pt x="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50"/>
              <p:cNvSpPr/>
              <p:nvPr/>
            </p:nvSpPr>
            <p:spPr>
              <a:xfrm>
                <a:off x="2979350" y="4390425"/>
                <a:ext cx="171425" cy="144375"/>
              </a:xfrm>
              <a:custGeom>
                <a:rect b="b" l="l" r="r" t="t"/>
                <a:pathLst>
                  <a:path extrusionOk="0" h="5775" w="6857">
                    <a:moveTo>
                      <a:pt x="1011" y="0"/>
                    </a:moveTo>
                    <a:cubicBezTo>
                      <a:pt x="839" y="13"/>
                      <a:pt x="666" y="50"/>
                      <a:pt x="506" y="111"/>
                    </a:cubicBezTo>
                    <a:cubicBezTo>
                      <a:pt x="444" y="161"/>
                      <a:pt x="247" y="333"/>
                      <a:pt x="186" y="395"/>
                    </a:cubicBezTo>
                    <a:cubicBezTo>
                      <a:pt x="112" y="506"/>
                      <a:pt x="63" y="629"/>
                      <a:pt x="26" y="764"/>
                    </a:cubicBezTo>
                    <a:cubicBezTo>
                      <a:pt x="1" y="925"/>
                      <a:pt x="1" y="1085"/>
                      <a:pt x="13" y="1245"/>
                    </a:cubicBezTo>
                    <a:cubicBezTo>
                      <a:pt x="13" y="1356"/>
                      <a:pt x="334" y="1368"/>
                      <a:pt x="481" y="1368"/>
                    </a:cubicBezTo>
                    <a:cubicBezTo>
                      <a:pt x="492" y="1367"/>
                      <a:pt x="503" y="1366"/>
                      <a:pt x="514" y="1366"/>
                    </a:cubicBezTo>
                    <a:cubicBezTo>
                      <a:pt x="586" y="1366"/>
                      <a:pt x="648" y="1402"/>
                      <a:pt x="691" y="1467"/>
                    </a:cubicBezTo>
                    <a:cubicBezTo>
                      <a:pt x="740" y="1516"/>
                      <a:pt x="592" y="1541"/>
                      <a:pt x="469" y="1541"/>
                    </a:cubicBezTo>
                    <a:cubicBezTo>
                      <a:pt x="371" y="1528"/>
                      <a:pt x="284" y="1504"/>
                      <a:pt x="186" y="1467"/>
                    </a:cubicBezTo>
                    <a:cubicBezTo>
                      <a:pt x="136" y="1467"/>
                      <a:pt x="173" y="1528"/>
                      <a:pt x="198" y="1602"/>
                    </a:cubicBezTo>
                    <a:cubicBezTo>
                      <a:pt x="223" y="1676"/>
                      <a:pt x="284" y="1725"/>
                      <a:pt x="358" y="1750"/>
                    </a:cubicBezTo>
                    <a:cubicBezTo>
                      <a:pt x="432" y="1775"/>
                      <a:pt x="420" y="1812"/>
                      <a:pt x="531" y="1836"/>
                    </a:cubicBezTo>
                    <a:cubicBezTo>
                      <a:pt x="546" y="1839"/>
                      <a:pt x="560" y="1841"/>
                      <a:pt x="572" y="1841"/>
                    </a:cubicBezTo>
                    <a:cubicBezTo>
                      <a:pt x="655" y="1841"/>
                      <a:pt x="660" y="1775"/>
                      <a:pt x="703" y="1775"/>
                    </a:cubicBezTo>
                    <a:cubicBezTo>
                      <a:pt x="753" y="1775"/>
                      <a:pt x="802" y="1799"/>
                      <a:pt x="826" y="1836"/>
                    </a:cubicBezTo>
                    <a:cubicBezTo>
                      <a:pt x="888" y="1898"/>
                      <a:pt x="950" y="1935"/>
                      <a:pt x="1024" y="1947"/>
                    </a:cubicBezTo>
                    <a:cubicBezTo>
                      <a:pt x="1085" y="1947"/>
                      <a:pt x="1147" y="1935"/>
                      <a:pt x="1184" y="1935"/>
                    </a:cubicBezTo>
                    <a:cubicBezTo>
                      <a:pt x="1208" y="1935"/>
                      <a:pt x="1258" y="1984"/>
                      <a:pt x="1344" y="1984"/>
                    </a:cubicBezTo>
                    <a:cubicBezTo>
                      <a:pt x="1492" y="1984"/>
                      <a:pt x="1627" y="1997"/>
                      <a:pt x="1763" y="2033"/>
                    </a:cubicBezTo>
                    <a:cubicBezTo>
                      <a:pt x="1784" y="2055"/>
                      <a:pt x="1814" y="2068"/>
                      <a:pt x="1845" y="2068"/>
                    </a:cubicBezTo>
                    <a:cubicBezTo>
                      <a:pt x="1867" y="2068"/>
                      <a:pt x="1890" y="2061"/>
                      <a:pt x="1911" y="2046"/>
                    </a:cubicBezTo>
                    <a:cubicBezTo>
                      <a:pt x="1960" y="2033"/>
                      <a:pt x="1911" y="1997"/>
                      <a:pt x="1861" y="1972"/>
                    </a:cubicBezTo>
                    <a:cubicBezTo>
                      <a:pt x="1831" y="1941"/>
                      <a:pt x="1759" y="1919"/>
                      <a:pt x="1769" y="1919"/>
                    </a:cubicBezTo>
                    <a:cubicBezTo>
                      <a:pt x="1771" y="1919"/>
                      <a:pt x="1777" y="1920"/>
                      <a:pt x="1788" y="1923"/>
                    </a:cubicBezTo>
                    <a:cubicBezTo>
                      <a:pt x="1861" y="1935"/>
                      <a:pt x="1911" y="1997"/>
                      <a:pt x="2046" y="2033"/>
                    </a:cubicBezTo>
                    <a:cubicBezTo>
                      <a:pt x="2194" y="2070"/>
                      <a:pt x="2293" y="2218"/>
                      <a:pt x="2354" y="2255"/>
                    </a:cubicBezTo>
                    <a:cubicBezTo>
                      <a:pt x="2370" y="2266"/>
                      <a:pt x="2382" y="2270"/>
                      <a:pt x="2390" y="2270"/>
                    </a:cubicBezTo>
                    <a:cubicBezTo>
                      <a:pt x="2421" y="2270"/>
                      <a:pt x="2414" y="2213"/>
                      <a:pt x="2453" y="2194"/>
                    </a:cubicBezTo>
                    <a:cubicBezTo>
                      <a:pt x="2478" y="2169"/>
                      <a:pt x="2502" y="2132"/>
                      <a:pt x="2478" y="2095"/>
                    </a:cubicBezTo>
                    <a:cubicBezTo>
                      <a:pt x="2478" y="2092"/>
                      <a:pt x="2469" y="2090"/>
                      <a:pt x="2454" y="2090"/>
                    </a:cubicBezTo>
                    <a:cubicBezTo>
                      <a:pt x="2414" y="2090"/>
                      <a:pt x="2331" y="2102"/>
                      <a:pt x="2268" y="2120"/>
                    </a:cubicBezTo>
                    <a:cubicBezTo>
                      <a:pt x="2262" y="2121"/>
                      <a:pt x="2256" y="2121"/>
                      <a:pt x="2251" y="2121"/>
                    </a:cubicBezTo>
                    <a:cubicBezTo>
                      <a:pt x="2196" y="2121"/>
                      <a:pt x="2199" y="2065"/>
                      <a:pt x="2120" y="2009"/>
                    </a:cubicBezTo>
                    <a:cubicBezTo>
                      <a:pt x="2074" y="1976"/>
                      <a:pt x="2099" y="1964"/>
                      <a:pt x="2147" y="1964"/>
                    </a:cubicBezTo>
                    <a:cubicBezTo>
                      <a:pt x="2188" y="1964"/>
                      <a:pt x="2247" y="1973"/>
                      <a:pt x="2293" y="1984"/>
                    </a:cubicBezTo>
                    <a:cubicBezTo>
                      <a:pt x="2367" y="2021"/>
                      <a:pt x="2465" y="2046"/>
                      <a:pt x="2564" y="2046"/>
                    </a:cubicBezTo>
                    <a:cubicBezTo>
                      <a:pt x="2601" y="2033"/>
                      <a:pt x="2650" y="2046"/>
                      <a:pt x="2675" y="1984"/>
                    </a:cubicBezTo>
                    <a:cubicBezTo>
                      <a:pt x="2699" y="1923"/>
                      <a:pt x="2613" y="1849"/>
                      <a:pt x="2539" y="1824"/>
                    </a:cubicBezTo>
                    <a:cubicBezTo>
                      <a:pt x="2478" y="1799"/>
                      <a:pt x="2502" y="1775"/>
                      <a:pt x="2576" y="1775"/>
                    </a:cubicBezTo>
                    <a:cubicBezTo>
                      <a:pt x="2638" y="1775"/>
                      <a:pt x="2625" y="1775"/>
                      <a:pt x="2601" y="1738"/>
                    </a:cubicBezTo>
                    <a:cubicBezTo>
                      <a:pt x="2585" y="1714"/>
                      <a:pt x="2579" y="1700"/>
                      <a:pt x="2590" y="1700"/>
                    </a:cubicBezTo>
                    <a:cubicBezTo>
                      <a:pt x="2597" y="1700"/>
                      <a:pt x="2608" y="1704"/>
                      <a:pt x="2625" y="1713"/>
                    </a:cubicBezTo>
                    <a:cubicBezTo>
                      <a:pt x="2687" y="1750"/>
                      <a:pt x="2736" y="1836"/>
                      <a:pt x="2786" y="1886"/>
                    </a:cubicBezTo>
                    <a:cubicBezTo>
                      <a:pt x="2801" y="1901"/>
                      <a:pt x="2813" y="1907"/>
                      <a:pt x="2823" y="1907"/>
                    </a:cubicBezTo>
                    <a:cubicBezTo>
                      <a:pt x="2845" y="1907"/>
                      <a:pt x="2859" y="1878"/>
                      <a:pt x="2884" y="1861"/>
                    </a:cubicBezTo>
                    <a:cubicBezTo>
                      <a:pt x="2887" y="1859"/>
                      <a:pt x="2890" y="1859"/>
                      <a:pt x="2893" y="1859"/>
                    </a:cubicBezTo>
                    <a:cubicBezTo>
                      <a:pt x="2936" y="1859"/>
                      <a:pt x="2957" y="2025"/>
                      <a:pt x="2946" y="2083"/>
                    </a:cubicBezTo>
                    <a:cubicBezTo>
                      <a:pt x="2942" y="2100"/>
                      <a:pt x="2946" y="2107"/>
                      <a:pt x="2953" y="2107"/>
                    </a:cubicBezTo>
                    <a:cubicBezTo>
                      <a:pt x="2972" y="2107"/>
                      <a:pt x="3018" y="2064"/>
                      <a:pt x="3044" y="2046"/>
                    </a:cubicBezTo>
                    <a:cubicBezTo>
                      <a:pt x="3047" y="2045"/>
                      <a:pt x="3049" y="2045"/>
                      <a:pt x="3051" y="2045"/>
                    </a:cubicBezTo>
                    <a:cubicBezTo>
                      <a:pt x="3083" y="2045"/>
                      <a:pt x="3094" y="2122"/>
                      <a:pt x="3094" y="2157"/>
                    </a:cubicBezTo>
                    <a:cubicBezTo>
                      <a:pt x="3094" y="2194"/>
                      <a:pt x="3155" y="2169"/>
                      <a:pt x="3217" y="2231"/>
                    </a:cubicBezTo>
                    <a:cubicBezTo>
                      <a:pt x="3266" y="2280"/>
                      <a:pt x="3328" y="2317"/>
                      <a:pt x="3389" y="2342"/>
                    </a:cubicBezTo>
                    <a:cubicBezTo>
                      <a:pt x="3439" y="2366"/>
                      <a:pt x="3414" y="2391"/>
                      <a:pt x="3389" y="2440"/>
                    </a:cubicBezTo>
                    <a:cubicBezTo>
                      <a:pt x="3365" y="2473"/>
                      <a:pt x="3324" y="2478"/>
                      <a:pt x="3281" y="2478"/>
                    </a:cubicBezTo>
                    <a:cubicBezTo>
                      <a:pt x="3259" y="2478"/>
                      <a:pt x="3237" y="2477"/>
                      <a:pt x="3217" y="2477"/>
                    </a:cubicBezTo>
                    <a:cubicBezTo>
                      <a:pt x="3155" y="2477"/>
                      <a:pt x="3204" y="2576"/>
                      <a:pt x="3204" y="2637"/>
                    </a:cubicBezTo>
                    <a:cubicBezTo>
                      <a:pt x="3204" y="2651"/>
                      <a:pt x="3213" y="2657"/>
                      <a:pt x="3228" y="2657"/>
                    </a:cubicBezTo>
                    <a:cubicBezTo>
                      <a:pt x="3279" y="2657"/>
                      <a:pt x="3400" y="2584"/>
                      <a:pt x="3439" y="2526"/>
                    </a:cubicBezTo>
                    <a:cubicBezTo>
                      <a:pt x="3500" y="2465"/>
                      <a:pt x="3562" y="2489"/>
                      <a:pt x="3611" y="2477"/>
                    </a:cubicBezTo>
                    <a:cubicBezTo>
                      <a:pt x="3615" y="2476"/>
                      <a:pt x="3618" y="2475"/>
                      <a:pt x="3621" y="2475"/>
                    </a:cubicBezTo>
                    <a:cubicBezTo>
                      <a:pt x="3646" y="2475"/>
                      <a:pt x="3636" y="2523"/>
                      <a:pt x="3636" y="2600"/>
                    </a:cubicBezTo>
                    <a:cubicBezTo>
                      <a:pt x="3636" y="2637"/>
                      <a:pt x="3660" y="2687"/>
                      <a:pt x="3697" y="2711"/>
                    </a:cubicBezTo>
                    <a:cubicBezTo>
                      <a:pt x="3722" y="2736"/>
                      <a:pt x="3722" y="2822"/>
                      <a:pt x="3759" y="2871"/>
                    </a:cubicBezTo>
                    <a:cubicBezTo>
                      <a:pt x="3769" y="2882"/>
                      <a:pt x="3777" y="2886"/>
                      <a:pt x="3781" y="2886"/>
                    </a:cubicBezTo>
                    <a:cubicBezTo>
                      <a:pt x="3799" y="2886"/>
                      <a:pt x="3784" y="2827"/>
                      <a:pt x="3784" y="2797"/>
                    </a:cubicBezTo>
                    <a:cubicBezTo>
                      <a:pt x="3771" y="2773"/>
                      <a:pt x="3771" y="2748"/>
                      <a:pt x="3784" y="2723"/>
                    </a:cubicBezTo>
                    <a:cubicBezTo>
                      <a:pt x="3808" y="2699"/>
                      <a:pt x="3833" y="2674"/>
                      <a:pt x="3845" y="2637"/>
                    </a:cubicBezTo>
                    <a:cubicBezTo>
                      <a:pt x="3850" y="2631"/>
                      <a:pt x="3854" y="2628"/>
                      <a:pt x="3857" y="2628"/>
                    </a:cubicBezTo>
                    <a:cubicBezTo>
                      <a:pt x="3880" y="2628"/>
                      <a:pt x="3871" y="2766"/>
                      <a:pt x="3882" y="2810"/>
                    </a:cubicBezTo>
                    <a:cubicBezTo>
                      <a:pt x="3890" y="2832"/>
                      <a:pt x="3919" y="2836"/>
                      <a:pt x="3952" y="2836"/>
                    </a:cubicBezTo>
                    <a:cubicBezTo>
                      <a:pt x="3974" y="2836"/>
                      <a:pt x="3998" y="2834"/>
                      <a:pt x="4018" y="2834"/>
                    </a:cubicBezTo>
                    <a:cubicBezTo>
                      <a:pt x="4020" y="2834"/>
                      <a:pt x="4022" y="2833"/>
                      <a:pt x="4024" y="2833"/>
                    </a:cubicBezTo>
                    <a:cubicBezTo>
                      <a:pt x="4056" y="2833"/>
                      <a:pt x="4069" y="2926"/>
                      <a:pt x="4104" y="3007"/>
                    </a:cubicBezTo>
                    <a:cubicBezTo>
                      <a:pt x="4153" y="3105"/>
                      <a:pt x="4215" y="3278"/>
                      <a:pt x="4227" y="3327"/>
                    </a:cubicBezTo>
                    <a:cubicBezTo>
                      <a:pt x="4239" y="3377"/>
                      <a:pt x="4190" y="3401"/>
                      <a:pt x="4141" y="3450"/>
                    </a:cubicBezTo>
                    <a:cubicBezTo>
                      <a:pt x="4079" y="3500"/>
                      <a:pt x="4042" y="3512"/>
                      <a:pt x="4067" y="3561"/>
                    </a:cubicBezTo>
                    <a:cubicBezTo>
                      <a:pt x="4092" y="3598"/>
                      <a:pt x="4400" y="3623"/>
                      <a:pt x="4412" y="3623"/>
                    </a:cubicBezTo>
                    <a:cubicBezTo>
                      <a:pt x="4424" y="3623"/>
                      <a:pt x="4498" y="3487"/>
                      <a:pt x="4523" y="3463"/>
                    </a:cubicBezTo>
                    <a:cubicBezTo>
                      <a:pt x="4527" y="3459"/>
                      <a:pt x="4531" y="3457"/>
                      <a:pt x="4537" y="3457"/>
                    </a:cubicBezTo>
                    <a:cubicBezTo>
                      <a:pt x="4567" y="3457"/>
                      <a:pt x="4619" y="3509"/>
                      <a:pt x="4671" y="3561"/>
                    </a:cubicBezTo>
                    <a:cubicBezTo>
                      <a:pt x="4732" y="3635"/>
                      <a:pt x="4856" y="3660"/>
                      <a:pt x="4905" y="3685"/>
                    </a:cubicBezTo>
                    <a:cubicBezTo>
                      <a:pt x="4942" y="3722"/>
                      <a:pt x="4929" y="3771"/>
                      <a:pt x="4880" y="3808"/>
                    </a:cubicBezTo>
                    <a:cubicBezTo>
                      <a:pt x="4860" y="3820"/>
                      <a:pt x="4830" y="3824"/>
                      <a:pt x="4797" y="3824"/>
                    </a:cubicBezTo>
                    <a:cubicBezTo>
                      <a:pt x="4731" y="3824"/>
                      <a:pt x="4654" y="3808"/>
                      <a:pt x="4621" y="3808"/>
                    </a:cubicBezTo>
                    <a:cubicBezTo>
                      <a:pt x="4560" y="3808"/>
                      <a:pt x="4560" y="3894"/>
                      <a:pt x="4511" y="3931"/>
                    </a:cubicBezTo>
                    <a:cubicBezTo>
                      <a:pt x="4502" y="3938"/>
                      <a:pt x="4494" y="3941"/>
                      <a:pt x="4489" y="3941"/>
                    </a:cubicBezTo>
                    <a:cubicBezTo>
                      <a:pt x="4461" y="3941"/>
                      <a:pt x="4461" y="3876"/>
                      <a:pt x="4461" y="3795"/>
                    </a:cubicBezTo>
                    <a:cubicBezTo>
                      <a:pt x="4437" y="3709"/>
                      <a:pt x="4363" y="3648"/>
                      <a:pt x="4276" y="3648"/>
                    </a:cubicBezTo>
                    <a:cubicBezTo>
                      <a:pt x="4226" y="3633"/>
                      <a:pt x="4171" y="3627"/>
                      <a:pt x="4115" y="3627"/>
                    </a:cubicBezTo>
                    <a:cubicBezTo>
                      <a:pt x="4075" y="3627"/>
                      <a:pt x="4034" y="3630"/>
                      <a:pt x="3993" y="3635"/>
                    </a:cubicBezTo>
                    <a:cubicBezTo>
                      <a:pt x="3894" y="3697"/>
                      <a:pt x="3821" y="3771"/>
                      <a:pt x="3747" y="3857"/>
                    </a:cubicBezTo>
                    <a:cubicBezTo>
                      <a:pt x="3697" y="3919"/>
                      <a:pt x="3882" y="4067"/>
                      <a:pt x="3907" y="4140"/>
                    </a:cubicBezTo>
                    <a:cubicBezTo>
                      <a:pt x="3944" y="4214"/>
                      <a:pt x="3858" y="4165"/>
                      <a:pt x="3734" y="4214"/>
                    </a:cubicBezTo>
                    <a:cubicBezTo>
                      <a:pt x="3611" y="4264"/>
                      <a:pt x="3488" y="4288"/>
                      <a:pt x="3352" y="4288"/>
                    </a:cubicBezTo>
                    <a:cubicBezTo>
                      <a:pt x="3217" y="4276"/>
                      <a:pt x="3155" y="4202"/>
                      <a:pt x="3069" y="4202"/>
                    </a:cubicBezTo>
                    <a:cubicBezTo>
                      <a:pt x="2970" y="4202"/>
                      <a:pt x="3007" y="4214"/>
                      <a:pt x="2995" y="4264"/>
                    </a:cubicBezTo>
                    <a:cubicBezTo>
                      <a:pt x="2983" y="4313"/>
                      <a:pt x="2896" y="4375"/>
                      <a:pt x="2847" y="4412"/>
                    </a:cubicBezTo>
                    <a:cubicBezTo>
                      <a:pt x="2810" y="4485"/>
                      <a:pt x="2810" y="4559"/>
                      <a:pt x="2847" y="4633"/>
                    </a:cubicBezTo>
                    <a:cubicBezTo>
                      <a:pt x="2921" y="4683"/>
                      <a:pt x="2995" y="4720"/>
                      <a:pt x="3081" y="4744"/>
                    </a:cubicBezTo>
                    <a:cubicBezTo>
                      <a:pt x="3098" y="4752"/>
                      <a:pt x="3116" y="4755"/>
                      <a:pt x="3133" y="4755"/>
                    </a:cubicBezTo>
                    <a:cubicBezTo>
                      <a:pt x="3234" y="4755"/>
                      <a:pt x="3346" y="4652"/>
                      <a:pt x="3377" y="4621"/>
                    </a:cubicBezTo>
                    <a:cubicBezTo>
                      <a:pt x="3402" y="4596"/>
                      <a:pt x="3439" y="4596"/>
                      <a:pt x="3476" y="4596"/>
                    </a:cubicBezTo>
                    <a:cubicBezTo>
                      <a:pt x="3500" y="4596"/>
                      <a:pt x="3562" y="4646"/>
                      <a:pt x="3623" y="4658"/>
                    </a:cubicBezTo>
                    <a:cubicBezTo>
                      <a:pt x="3629" y="4659"/>
                      <a:pt x="3634" y="4660"/>
                      <a:pt x="3639" y="4660"/>
                    </a:cubicBezTo>
                    <a:cubicBezTo>
                      <a:pt x="3687" y="4660"/>
                      <a:pt x="3697" y="4605"/>
                      <a:pt x="3697" y="4572"/>
                    </a:cubicBezTo>
                    <a:cubicBezTo>
                      <a:pt x="3700" y="4565"/>
                      <a:pt x="3703" y="4562"/>
                      <a:pt x="3708" y="4562"/>
                    </a:cubicBezTo>
                    <a:cubicBezTo>
                      <a:pt x="3729" y="4562"/>
                      <a:pt x="3770" y="4610"/>
                      <a:pt x="3800" y="4610"/>
                    </a:cubicBezTo>
                    <a:cubicBezTo>
                      <a:pt x="3803" y="4610"/>
                      <a:pt x="3806" y="4609"/>
                      <a:pt x="3808" y="4609"/>
                    </a:cubicBezTo>
                    <a:cubicBezTo>
                      <a:pt x="3835" y="4609"/>
                      <a:pt x="3842" y="4583"/>
                      <a:pt x="3882" y="4583"/>
                    </a:cubicBezTo>
                    <a:cubicBezTo>
                      <a:pt x="3897" y="4583"/>
                      <a:pt x="3917" y="4586"/>
                      <a:pt x="3944" y="4596"/>
                    </a:cubicBezTo>
                    <a:cubicBezTo>
                      <a:pt x="4042" y="4646"/>
                      <a:pt x="3968" y="4633"/>
                      <a:pt x="4005" y="4670"/>
                    </a:cubicBezTo>
                    <a:cubicBezTo>
                      <a:pt x="4042" y="4707"/>
                      <a:pt x="4030" y="4720"/>
                      <a:pt x="4116" y="4793"/>
                    </a:cubicBezTo>
                    <a:cubicBezTo>
                      <a:pt x="4166" y="4843"/>
                      <a:pt x="4215" y="4880"/>
                      <a:pt x="4276" y="4917"/>
                    </a:cubicBezTo>
                    <a:cubicBezTo>
                      <a:pt x="4338" y="4941"/>
                      <a:pt x="4400" y="4978"/>
                      <a:pt x="4449" y="5028"/>
                    </a:cubicBezTo>
                    <a:cubicBezTo>
                      <a:pt x="4486" y="5077"/>
                      <a:pt x="4449" y="5089"/>
                      <a:pt x="4387" y="5101"/>
                    </a:cubicBezTo>
                    <a:cubicBezTo>
                      <a:pt x="4326" y="5126"/>
                      <a:pt x="4313" y="5101"/>
                      <a:pt x="4350" y="5151"/>
                    </a:cubicBezTo>
                    <a:cubicBezTo>
                      <a:pt x="4387" y="5200"/>
                      <a:pt x="4424" y="5225"/>
                      <a:pt x="4486" y="5249"/>
                    </a:cubicBezTo>
                    <a:cubicBezTo>
                      <a:pt x="4548" y="5274"/>
                      <a:pt x="4597" y="5311"/>
                      <a:pt x="4634" y="5360"/>
                    </a:cubicBezTo>
                    <a:cubicBezTo>
                      <a:pt x="4683" y="5410"/>
                      <a:pt x="4806" y="5385"/>
                      <a:pt x="4893" y="5410"/>
                    </a:cubicBezTo>
                    <a:cubicBezTo>
                      <a:pt x="4966" y="5434"/>
                      <a:pt x="4929" y="5459"/>
                      <a:pt x="5003" y="5533"/>
                    </a:cubicBezTo>
                    <a:cubicBezTo>
                      <a:pt x="5102" y="5594"/>
                      <a:pt x="5225" y="5644"/>
                      <a:pt x="5361" y="5644"/>
                    </a:cubicBezTo>
                    <a:cubicBezTo>
                      <a:pt x="5472" y="5656"/>
                      <a:pt x="5583" y="5705"/>
                      <a:pt x="5681" y="5767"/>
                    </a:cubicBezTo>
                    <a:cubicBezTo>
                      <a:pt x="5688" y="5772"/>
                      <a:pt x="5693" y="5775"/>
                      <a:pt x="5696" y="5775"/>
                    </a:cubicBezTo>
                    <a:cubicBezTo>
                      <a:pt x="5722" y="5775"/>
                      <a:pt x="5640" y="5608"/>
                      <a:pt x="5607" y="5520"/>
                    </a:cubicBezTo>
                    <a:cubicBezTo>
                      <a:pt x="5509" y="5410"/>
                      <a:pt x="5398" y="5323"/>
                      <a:pt x="5262" y="5237"/>
                    </a:cubicBezTo>
                    <a:cubicBezTo>
                      <a:pt x="5176" y="5175"/>
                      <a:pt x="5201" y="5212"/>
                      <a:pt x="5176" y="5138"/>
                    </a:cubicBezTo>
                    <a:cubicBezTo>
                      <a:pt x="5139" y="5077"/>
                      <a:pt x="5090" y="5077"/>
                      <a:pt x="5040" y="5015"/>
                    </a:cubicBezTo>
                    <a:cubicBezTo>
                      <a:pt x="4979" y="4954"/>
                      <a:pt x="5053" y="4978"/>
                      <a:pt x="5102" y="4966"/>
                    </a:cubicBezTo>
                    <a:cubicBezTo>
                      <a:pt x="5140" y="4958"/>
                      <a:pt x="5140" y="4941"/>
                      <a:pt x="5141" y="4941"/>
                    </a:cubicBezTo>
                    <a:cubicBezTo>
                      <a:pt x="5141" y="4941"/>
                      <a:pt x="5142" y="4947"/>
                      <a:pt x="5151" y="4966"/>
                    </a:cubicBezTo>
                    <a:cubicBezTo>
                      <a:pt x="5188" y="5015"/>
                      <a:pt x="5213" y="5065"/>
                      <a:pt x="5238" y="5114"/>
                    </a:cubicBezTo>
                    <a:cubicBezTo>
                      <a:pt x="5246" y="5130"/>
                      <a:pt x="5253" y="5137"/>
                      <a:pt x="5259" y="5137"/>
                    </a:cubicBezTo>
                    <a:cubicBezTo>
                      <a:pt x="5281" y="5137"/>
                      <a:pt x="5295" y="5054"/>
                      <a:pt x="5324" y="5015"/>
                    </a:cubicBezTo>
                    <a:cubicBezTo>
                      <a:pt x="5331" y="5008"/>
                      <a:pt x="5336" y="5005"/>
                      <a:pt x="5342" y="5005"/>
                    </a:cubicBezTo>
                    <a:cubicBezTo>
                      <a:pt x="5375" y="5005"/>
                      <a:pt x="5388" y="5126"/>
                      <a:pt x="5484" y="5200"/>
                    </a:cubicBezTo>
                    <a:cubicBezTo>
                      <a:pt x="5523" y="5231"/>
                      <a:pt x="5542" y="5243"/>
                      <a:pt x="5550" y="5243"/>
                    </a:cubicBezTo>
                    <a:cubicBezTo>
                      <a:pt x="5563" y="5243"/>
                      <a:pt x="5537" y="5203"/>
                      <a:pt x="5521" y="5163"/>
                    </a:cubicBezTo>
                    <a:cubicBezTo>
                      <a:pt x="5518" y="5149"/>
                      <a:pt x="5518" y="5143"/>
                      <a:pt x="5521" y="5143"/>
                    </a:cubicBezTo>
                    <a:cubicBezTo>
                      <a:pt x="5531" y="5143"/>
                      <a:pt x="5569" y="5211"/>
                      <a:pt x="5607" y="5249"/>
                    </a:cubicBezTo>
                    <a:cubicBezTo>
                      <a:pt x="5635" y="5277"/>
                      <a:pt x="5655" y="5293"/>
                      <a:pt x="5665" y="5293"/>
                    </a:cubicBezTo>
                    <a:cubicBezTo>
                      <a:pt x="5672" y="5293"/>
                      <a:pt x="5674" y="5283"/>
                      <a:pt x="5669" y="5262"/>
                    </a:cubicBezTo>
                    <a:cubicBezTo>
                      <a:pt x="5662" y="5249"/>
                      <a:pt x="5662" y="5244"/>
                      <a:pt x="5665" y="5244"/>
                    </a:cubicBezTo>
                    <a:cubicBezTo>
                      <a:pt x="5676" y="5244"/>
                      <a:pt x="5725" y="5290"/>
                      <a:pt x="5780" y="5336"/>
                    </a:cubicBezTo>
                    <a:cubicBezTo>
                      <a:pt x="5866" y="5397"/>
                      <a:pt x="5964" y="5471"/>
                      <a:pt x="6063" y="5520"/>
                    </a:cubicBezTo>
                    <a:cubicBezTo>
                      <a:pt x="6090" y="5538"/>
                      <a:pt x="6103" y="5546"/>
                      <a:pt x="6107" y="5546"/>
                    </a:cubicBezTo>
                    <a:cubicBezTo>
                      <a:pt x="6117" y="5546"/>
                      <a:pt x="6033" y="5472"/>
                      <a:pt x="5977" y="5397"/>
                    </a:cubicBezTo>
                    <a:cubicBezTo>
                      <a:pt x="5923" y="5335"/>
                      <a:pt x="5915" y="5291"/>
                      <a:pt x="5933" y="5291"/>
                    </a:cubicBezTo>
                    <a:cubicBezTo>
                      <a:pt x="5940" y="5291"/>
                      <a:pt x="5951" y="5297"/>
                      <a:pt x="5964" y="5311"/>
                    </a:cubicBezTo>
                    <a:cubicBezTo>
                      <a:pt x="5981" y="5339"/>
                      <a:pt x="5993" y="5351"/>
                      <a:pt x="6001" y="5351"/>
                    </a:cubicBezTo>
                    <a:cubicBezTo>
                      <a:pt x="6010" y="5351"/>
                      <a:pt x="6014" y="5332"/>
                      <a:pt x="6014" y="5299"/>
                    </a:cubicBezTo>
                    <a:cubicBezTo>
                      <a:pt x="6014" y="5225"/>
                      <a:pt x="5964" y="5163"/>
                      <a:pt x="5952" y="5028"/>
                    </a:cubicBezTo>
                    <a:cubicBezTo>
                      <a:pt x="5949" y="4989"/>
                      <a:pt x="5948" y="4972"/>
                      <a:pt x="5951" y="4972"/>
                    </a:cubicBezTo>
                    <a:cubicBezTo>
                      <a:pt x="5958" y="4972"/>
                      <a:pt x="5986" y="5074"/>
                      <a:pt x="6038" y="5188"/>
                    </a:cubicBezTo>
                    <a:cubicBezTo>
                      <a:pt x="6061" y="5234"/>
                      <a:pt x="6073" y="5252"/>
                      <a:pt x="6077" y="5252"/>
                    </a:cubicBezTo>
                    <a:cubicBezTo>
                      <a:pt x="6086" y="5252"/>
                      <a:pt x="6063" y="5162"/>
                      <a:pt x="6063" y="5077"/>
                    </a:cubicBezTo>
                    <a:cubicBezTo>
                      <a:pt x="6063" y="5021"/>
                      <a:pt x="6060" y="4998"/>
                      <a:pt x="6062" y="4998"/>
                    </a:cubicBezTo>
                    <a:lnTo>
                      <a:pt x="6062" y="4998"/>
                    </a:lnTo>
                    <a:cubicBezTo>
                      <a:pt x="6065" y="4998"/>
                      <a:pt x="6073" y="5030"/>
                      <a:pt x="6100" y="5077"/>
                    </a:cubicBezTo>
                    <a:cubicBezTo>
                      <a:pt x="6113" y="5103"/>
                      <a:pt x="6121" y="5115"/>
                      <a:pt x="6125" y="5115"/>
                    </a:cubicBezTo>
                    <a:cubicBezTo>
                      <a:pt x="6134" y="5115"/>
                      <a:pt x="6111" y="5031"/>
                      <a:pt x="6075" y="4941"/>
                    </a:cubicBezTo>
                    <a:cubicBezTo>
                      <a:pt x="6026" y="4818"/>
                      <a:pt x="5989" y="4818"/>
                      <a:pt x="5915" y="4769"/>
                    </a:cubicBezTo>
                    <a:cubicBezTo>
                      <a:pt x="5841" y="4720"/>
                      <a:pt x="5903" y="4707"/>
                      <a:pt x="5891" y="4584"/>
                    </a:cubicBezTo>
                    <a:cubicBezTo>
                      <a:pt x="5886" y="4539"/>
                      <a:pt x="5885" y="4522"/>
                      <a:pt x="5883" y="4522"/>
                    </a:cubicBezTo>
                    <a:cubicBezTo>
                      <a:pt x="5879" y="4522"/>
                      <a:pt x="5873" y="4574"/>
                      <a:pt x="5841" y="4621"/>
                    </a:cubicBezTo>
                    <a:cubicBezTo>
                      <a:pt x="5834" y="4639"/>
                      <a:pt x="5828" y="4646"/>
                      <a:pt x="5824" y="4646"/>
                    </a:cubicBezTo>
                    <a:cubicBezTo>
                      <a:pt x="5808" y="4646"/>
                      <a:pt x="5814" y="4537"/>
                      <a:pt x="5804" y="4498"/>
                    </a:cubicBezTo>
                    <a:cubicBezTo>
                      <a:pt x="5799" y="4482"/>
                      <a:pt x="5794" y="4475"/>
                      <a:pt x="5787" y="4475"/>
                    </a:cubicBezTo>
                    <a:cubicBezTo>
                      <a:pt x="5777" y="4475"/>
                      <a:pt x="5764" y="4489"/>
                      <a:pt x="5743" y="4510"/>
                    </a:cubicBezTo>
                    <a:cubicBezTo>
                      <a:pt x="5733" y="4523"/>
                      <a:pt x="5725" y="4528"/>
                      <a:pt x="5719" y="4528"/>
                    </a:cubicBezTo>
                    <a:cubicBezTo>
                      <a:pt x="5699" y="4528"/>
                      <a:pt x="5687" y="4482"/>
                      <a:pt x="5669" y="4436"/>
                    </a:cubicBezTo>
                    <a:cubicBezTo>
                      <a:pt x="5659" y="4407"/>
                      <a:pt x="5651" y="4397"/>
                      <a:pt x="5645" y="4397"/>
                    </a:cubicBezTo>
                    <a:cubicBezTo>
                      <a:pt x="5634" y="4397"/>
                      <a:pt x="5627" y="4421"/>
                      <a:pt x="5619" y="4436"/>
                    </a:cubicBezTo>
                    <a:cubicBezTo>
                      <a:pt x="5619" y="4439"/>
                      <a:pt x="5616" y="4441"/>
                      <a:pt x="5610" y="4441"/>
                    </a:cubicBezTo>
                    <a:cubicBezTo>
                      <a:pt x="5592" y="4441"/>
                      <a:pt x="5552" y="4425"/>
                      <a:pt x="5533" y="4387"/>
                    </a:cubicBezTo>
                    <a:cubicBezTo>
                      <a:pt x="5496" y="4338"/>
                      <a:pt x="5472" y="4288"/>
                      <a:pt x="5447" y="4227"/>
                    </a:cubicBezTo>
                    <a:cubicBezTo>
                      <a:pt x="5410" y="4128"/>
                      <a:pt x="5398" y="4116"/>
                      <a:pt x="5361" y="4116"/>
                    </a:cubicBezTo>
                    <a:cubicBezTo>
                      <a:pt x="5324" y="4116"/>
                      <a:pt x="5299" y="4103"/>
                      <a:pt x="5213" y="3943"/>
                    </a:cubicBezTo>
                    <a:cubicBezTo>
                      <a:pt x="5166" y="3868"/>
                      <a:pt x="5153" y="3841"/>
                      <a:pt x="5157" y="3841"/>
                    </a:cubicBezTo>
                    <a:cubicBezTo>
                      <a:pt x="5161" y="3841"/>
                      <a:pt x="5187" y="3874"/>
                      <a:pt x="5213" y="3906"/>
                    </a:cubicBezTo>
                    <a:cubicBezTo>
                      <a:pt x="5250" y="3943"/>
                      <a:pt x="5299" y="3980"/>
                      <a:pt x="5361" y="3980"/>
                    </a:cubicBezTo>
                    <a:cubicBezTo>
                      <a:pt x="5410" y="3980"/>
                      <a:pt x="5459" y="3956"/>
                      <a:pt x="5435" y="3882"/>
                    </a:cubicBezTo>
                    <a:cubicBezTo>
                      <a:pt x="5410" y="3808"/>
                      <a:pt x="5324" y="3795"/>
                      <a:pt x="5385" y="3795"/>
                    </a:cubicBezTo>
                    <a:cubicBezTo>
                      <a:pt x="5394" y="3797"/>
                      <a:pt x="5399" y="3798"/>
                      <a:pt x="5403" y="3798"/>
                    </a:cubicBezTo>
                    <a:cubicBezTo>
                      <a:pt x="5426" y="3798"/>
                      <a:pt x="5366" y="3766"/>
                      <a:pt x="5398" y="3734"/>
                    </a:cubicBezTo>
                    <a:cubicBezTo>
                      <a:pt x="5435" y="3709"/>
                      <a:pt x="5398" y="3672"/>
                      <a:pt x="5447" y="3672"/>
                    </a:cubicBezTo>
                    <a:cubicBezTo>
                      <a:pt x="5509" y="3672"/>
                      <a:pt x="5521" y="3697"/>
                      <a:pt x="5570" y="3771"/>
                    </a:cubicBezTo>
                    <a:cubicBezTo>
                      <a:pt x="5619" y="3845"/>
                      <a:pt x="5644" y="3795"/>
                      <a:pt x="5693" y="3845"/>
                    </a:cubicBezTo>
                    <a:cubicBezTo>
                      <a:pt x="5705" y="3864"/>
                      <a:pt x="5717" y="3871"/>
                      <a:pt x="5729" y="3871"/>
                    </a:cubicBezTo>
                    <a:cubicBezTo>
                      <a:pt x="5755" y="3871"/>
                      <a:pt x="5783" y="3837"/>
                      <a:pt x="5817" y="3820"/>
                    </a:cubicBezTo>
                    <a:cubicBezTo>
                      <a:pt x="5833" y="3808"/>
                      <a:pt x="5845" y="3802"/>
                      <a:pt x="5853" y="3802"/>
                    </a:cubicBezTo>
                    <a:cubicBezTo>
                      <a:pt x="5867" y="3802"/>
                      <a:pt x="5862" y="3824"/>
                      <a:pt x="5829" y="3857"/>
                    </a:cubicBezTo>
                    <a:cubicBezTo>
                      <a:pt x="5767" y="3919"/>
                      <a:pt x="5792" y="3894"/>
                      <a:pt x="5743" y="3943"/>
                    </a:cubicBezTo>
                    <a:cubicBezTo>
                      <a:pt x="5730" y="3956"/>
                      <a:pt x="5733" y="3962"/>
                      <a:pt x="5749" y="3962"/>
                    </a:cubicBezTo>
                    <a:cubicBezTo>
                      <a:pt x="5781" y="3962"/>
                      <a:pt x="5866" y="3935"/>
                      <a:pt x="5989" y="3869"/>
                    </a:cubicBezTo>
                    <a:cubicBezTo>
                      <a:pt x="6051" y="3835"/>
                      <a:pt x="6081" y="3822"/>
                      <a:pt x="6091" y="3822"/>
                    </a:cubicBezTo>
                    <a:cubicBezTo>
                      <a:pt x="6114" y="3822"/>
                      <a:pt x="6040" y="3885"/>
                      <a:pt x="5989" y="3919"/>
                    </a:cubicBezTo>
                    <a:cubicBezTo>
                      <a:pt x="5928" y="3956"/>
                      <a:pt x="5866" y="3931"/>
                      <a:pt x="5854" y="4042"/>
                    </a:cubicBezTo>
                    <a:cubicBezTo>
                      <a:pt x="5848" y="4086"/>
                      <a:pt x="5857" y="4098"/>
                      <a:pt x="5874" y="4098"/>
                    </a:cubicBezTo>
                    <a:cubicBezTo>
                      <a:pt x="5896" y="4098"/>
                      <a:pt x="5930" y="4079"/>
                      <a:pt x="5964" y="4079"/>
                    </a:cubicBezTo>
                    <a:cubicBezTo>
                      <a:pt x="6026" y="4079"/>
                      <a:pt x="5964" y="4128"/>
                      <a:pt x="5964" y="4190"/>
                    </a:cubicBezTo>
                    <a:cubicBezTo>
                      <a:pt x="5964" y="4229"/>
                      <a:pt x="5978" y="4244"/>
                      <a:pt x="5995" y="4244"/>
                    </a:cubicBezTo>
                    <a:cubicBezTo>
                      <a:pt x="6010" y="4244"/>
                      <a:pt x="6027" y="4232"/>
                      <a:pt x="6038" y="4214"/>
                    </a:cubicBezTo>
                    <a:cubicBezTo>
                      <a:pt x="6048" y="4204"/>
                      <a:pt x="6053" y="4200"/>
                      <a:pt x="6054" y="4200"/>
                    </a:cubicBezTo>
                    <a:lnTo>
                      <a:pt x="6054" y="4200"/>
                    </a:lnTo>
                    <a:cubicBezTo>
                      <a:pt x="6057" y="4200"/>
                      <a:pt x="6035" y="4234"/>
                      <a:pt x="6026" y="4288"/>
                    </a:cubicBezTo>
                    <a:cubicBezTo>
                      <a:pt x="6020" y="4319"/>
                      <a:pt x="6029" y="4334"/>
                      <a:pt x="6043" y="4334"/>
                    </a:cubicBezTo>
                    <a:cubicBezTo>
                      <a:pt x="6057" y="4334"/>
                      <a:pt x="6075" y="4319"/>
                      <a:pt x="6088" y="4288"/>
                    </a:cubicBezTo>
                    <a:cubicBezTo>
                      <a:pt x="6102" y="4260"/>
                      <a:pt x="6112" y="4250"/>
                      <a:pt x="6123" y="4250"/>
                    </a:cubicBezTo>
                    <a:cubicBezTo>
                      <a:pt x="6141" y="4250"/>
                      <a:pt x="6160" y="4278"/>
                      <a:pt x="6199" y="4301"/>
                    </a:cubicBezTo>
                    <a:cubicBezTo>
                      <a:pt x="6260" y="4338"/>
                      <a:pt x="6273" y="4362"/>
                      <a:pt x="6334" y="4412"/>
                    </a:cubicBezTo>
                    <a:cubicBezTo>
                      <a:pt x="6346" y="4417"/>
                      <a:pt x="6354" y="4420"/>
                      <a:pt x="6359" y="4420"/>
                    </a:cubicBezTo>
                    <a:cubicBezTo>
                      <a:pt x="6387" y="4420"/>
                      <a:pt x="6334" y="4341"/>
                      <a:pt x="6334" y="4227"/>
                    </a:cubicBezTo>
                    <a:cubicBezTo>
                      <a:pt x="6334" y="4172"/>
                      <a:pt x="6334" y="4154"/>
                      <a:pt x="6337" y="4154"/>
                    </a:cubicBezTo>
                    <a:cubicBezTo>
                      <a:pt x="6341" y="4154"/>
                      <a:pt x="6351" y="4182"/>
                      <a:pt x="6371" y="4202"/>
                    </a:cubicBezTo>
                    <a:cubicBezTo>
                      <a:pt x="6379" y="4208"/>
                      <a:pt x="6386" y="4211"/>
                      <a:pt x="6391" y="4211"/>
                    </a:cubicBezTo>
                    <a:cubicBezTo>
                      <a:pt x="6419" y="4211"/>
                      <a:pt x="6412" y="4139"/>
                      <a:pt x="6371" y="4067"/>
                    </a:cubicBezTo>
                    <a:cubicBezTo>
                      <a:pt x="6351" y="4026"/>
                      <a:pt x="6342" y="4008"/>
                      <a:pt x="6348" y="4008"/>
                    </a:cubicBezTo>
                    <a:cubicBezTo>
                      <a:pt x="6353" y="4008"/>
                      <a:pt x="6368" y="4020"/>
                      <a:pt x="6396" y="4042"/>
                    </a:cubicBezTo>
                    <a:cubicBezTo>
                      <a:pt x="6416" y="4068"/>
                      <a:pt x="6446" y="4081"/>
                      <a:pt x="6476" y="4081"/>
                    </a:cubicBezTo>
                    <a:cubicBezTo>
                      <a:pt x="6501" y="4081"/>
                      <a:pt x="6526" y="4071"/>
                      <a:pt x="6544" y="4054"/>
                    </a:cubicBezTo>
                    <a:cubicBezTo>
                      <a:pt x="6593" y="4030"/>
                      <a:pt x="6568" y="4005"/>
                      <a:pt x="6507" y="3943"/>
                    </a:cubicBezTo>
                    <a:cubicBezTo>
                      <a:pt x="6474" y="3917"/>
                      <a:pt x="6476" y="3902"/>
                      <a:pt x="6494" y="3902"/>
                    </a:cubicBezTo>
                    <a:cubicBezTo>
                      <a:pt x="6510" y="3902"/>
                      <a:pt x="6539" y="3914"/>
                      <a:pt x="6568" y="3943"/>
                    </a:cubicBezTo>
                    <a:cubicBezTo>
                      <a:pt x="6593" y="3964"/>
                      <a:pt x="6605" y="3971"/>
                      <a:pt x="6612" y="3971"/>
                    </a:cubicBezTo>
                    <a:cubicBezTo>
                      <a:pt x="6624" y="3971"/>
                      <a:pt x="6613" y="3943"/>
                      <a:pt x="6630" y="3943"/>
                    </a:cubicBezTo>
                    <a:cubicBezTo>
                      <a:pt x="6654" y="3943"/>
                      <a:pt x="6679" y="3919"/>
                      <a:pt x="6618" y="3869"/>
                    </a:cubicBezTo>
                    <a:cubicBezTo>
                      <a:pt x="6568" y="3808"/>
                      <a:pt x="6667" y="3795"/>
                      <a:pt x="6753" y="3795"/>
                    </a:cubicBezTo>
                    <a:cubicBezTo>
                      <a:pt x="6839" y="3795"/>
                      <a:pt x="6827" y="3771"/>
                      <a:pt x="6778" y="3734"/>
                    </a:cubicBezTo>
                    <a:cubicBezTo>
                      <a:pt x="6731" y="3696"/>
                      <a:pt x="6748" y="3680"/>
                      <a:pt x="6770" y="3680"/>
                    </a:cubicBezTo>
                    <a:cubicBezTo>
                      <a:pt x="6777" y="3680"/>
                      <a:pt x="6784" y="3682"/>
                      <a:pt x="6790" y="3685"/>
                    </a:cubicBezTo>
                    <a:cubicBezTo>
                      <a:pt x="6798" y="3688"/>
                      <a:pt x="6808" y="3691"/>
                      <a:pt x="6817" y="3691"/>
                    </a:cubicBezTo>
                    <a:cubicBezTo>
                      <a:pt x="6838" y="3691"/>
                      <a:pt x="6856" y="3678"/>
                      <a:pt x="6839" y="3635"/>
                    </a:cubicBezTo>
                    <a:cubicBezTo>
                      <a:pt x="6827" y="3561"/>
                      <a:pt x="6753" y="3524"/>
                      <a:pt x="6728" y="3450"/>
                    </a:cubicBezTo>
                    <a:cubicBezTo>
                      <a:pt x="6720" y="3426"/>
                      <a:pt x="6712" y="3418"/>
                      <a:pt x="6703" y="3418"/>
                    </a:cubicBezTo>
                    <a:cubicBezTo>
                      <a:pt x="6684" y="3418"/>
                      <a:pt x="6659" y="3454"/>
                      <a:pt x="6618" y="3463"/>
                    </a:cubicBezTo>
                    <a:cubicBezTo>
                      <a:pt x="6593" y="3469"/>
                      <a:pt x="6571" y="3475"/>
                      <a:pt x="6561" y="3475"/>
                    </a:cubicBezTo>
                    <a:cubicBezTo>
                      <a:pt x="6550" y="3475"/>
                      <a:pt x="6550" y="3469"/>
                      <a:pt x="6568" y="3450"/>
                    </a:cubicBezTo>
                    <a:cubicBezTo>
                      <a:pt x="6589" y="3429"/>
                      <a:pt x="6602" y="3399"/>
                      <a:pt x="6581" y="3399"/>
                    </a:cubicBezTo>
                    <a:cubicBezTo>
                      <a:pt x="6577" y="3399"/>
                      <a:pt x="6573" y="3399"/>
                      <a:pt x="6568" y="3401"/>
                    </a:cubicBezTo>
                    <a:cubicBezTo>
                      <a:pt x="6562" y="3403"/>
                      <a:pt x="6556" y="3404"/>
                      <a:pt x="6549" y="3404"/>
                    </a:cubicBezTo>
                    <a:cubicBezTo>
                      <a:pt x="6514" y="3404"/>
                      <a:pt x="6470" y="3379"/>
                      <a:pt x="6408" y="3327"/>
                    </a:cubicBezTo>
                    <a:cubicBezTo>
                      <a:pt x="6377" y="3303"/>
                      <a:pt x="6359" y="3296"/>
                      <a:pt x="6331" y="3296"/>
                    </a:cubicBezTo>
                    <a:cubicBezTo>
                      <a:pt x="6303" y="3296"/>
                      <a:pt x="6266" y="3303"/>
                      <a:pt x="6199" y="3303"/>
                    </a:cubicBezTo>
                    <a:cubicBezTo>
                      <a:pt x="6063" y="3290"/>
                      <a:pt x="6125" y="3303"/>
                      <a:pt x="6149" y="3253"/>
                    </a:cubicBezTo>
                    <a:cubicBezTo>
                      <a:pt x="6174" y="3216"/>
                      <a:pt x="6174" y="3216"/>
                      <a:pt x="6125" y="3167"/>
                    </a:cubicBezTo>
                    <a:cubicBezTo>
                      <a:pt x="6102" y="3137"/>
                      <a:pt x="6066" y="3121"/>
                      <a:pt x="6031" y="3121"/>
                    </a:cubicBezTo>
                    <a:cubicBezTo>
                      <a:pt x="6007" y="3121"/>
                      <a:pt x="5984" y="3128"/>
                      <a:pt x="5964" y="3142"/>
                    </a:cubicBezTo>
                    <a:cubicBezTo>
                      <a:pt x="5953" y="3149"/>
                      <a:pt x="5944" y="3152"/>
                      <a:pt x="5938" y="3152"/>
                    </a:cubicBezTo>
                    <a:cubicBezTo>
                      <a:pt x="5911" y="3152"/>
                      <a:pt x="5928" y="3096"/>
                      <a:pt x="5928" y="3056"/>
                    </a:cubicBezTo>
                    <a:cubicBezTo>
                      <a:pt x="5928" y="3038"/>
                      <a:pt x="5924" y="3030"/>
                      <a:pt x="5919" y="3030"/>
                    </a:cubicBezTo>
                    <a:cubicBezTo>
                      <a:pt x="5906" y="3030"/>
                      <a:pt x="5883" y="3071"/>
                      <a:pt x="5866" y="3105"/>
                    </a:cubicBezTo>
                    <a:cubicBezTo>
                      <a:pt x="5862" y="3113"/>
                      <a:pt x="5859" y="3116"/>
                      <a:pt x="5856" y="3116"/>
                    </a:cubicBezTo>
                    <a:cubicBezTo>
                      <a:pt x="5838" y="3116"/>
                      <a:pt x="5831" y="3015"/>
                      <a:pt x="5841" y="2995"/>
                    </a:cubicBezTo>
                    <a:cubicBezTo>
                      <a:pt x="5841" y="2992"/>
                      <a:pt x="5839" y="2991"/>
                      <a:pt x="5836" y="2991"/>
                    </a:cubicBezTo>
                    <a:cubicBezTo>
                      <a:pt x="5820" y="2991"/>
                      <a:pt x="5771" y="3015"/>
                      <a:pt x="5730" y="3056"/>
                    </a:cubicBezTo>
                    <a:cubicBezTo>
                      <a:pt x="5724" y="3063"/>
                      <a:pt x="5718" y="3065"/>
                      <a:pt x="5712" y="3065"/>
                    </a:cubicBezTo>
                    <a:cubicBezTo>
                      <a:pt x="5674" y="3065"/>
                      <a:pt x="5650" y="2939"/>
                      <a:pt x="5607" y="2896"/>
                    </a:cubicBezTo>
                    <a:cubicBezTo>
                      <a:pt x="5533" y="2847"/>
                      <a:pt x="5459" y="2810"/>
                      <a:pt x="5373" y="2810"/>
                    </a:cubicBezTo>
                    <a:cubicBezTo>
                      <a:pt x="5287" y="2785"/>
                      <a:pt x="5238" y="2711"/>
                      <a:pt x="5164" y="2711"/>
                    </a:cubicBezTo>
                    <a:cubicBezTo>
                      <a:pt x="5102" y="2711"/>
                      <a:pt x="5077" y="2637"/>
                      <a:pt x="5127" y="2600"/>
                    </a:cubicBezTo>
                    <a:cubicBezTo>
                      <a:pt x="5176" y="2576"/>
                      <a:pt x="5213" y="2539"/>
                      <a:pt x="5262" y="2514"/>
                    </a:cubicBezTo>
                    <a:cubicBezTo>
                      <a:pt x="5299" y="2477"/>
                      <a:pt x="5225" y="2477"/>
                      <a:pt x="5139" y="2477"/>
                    </a:cubicBezTo>
                    <a:cubicBezTo>
                      <a:pt x="5053" y="2477"/>
                      <a:pt x="5053" y="2477"/>
                      <a:pt x="5090" y="2452"/>
                    </a:cubicBezTo>
                    <a:cubicBezTo>
                      <a:pt x="5127" y="2425"/>
                      <a:pt x="5171" y="2411"/>
                      <a:pt x="5221" y="2411"/>
                    </a:cubicBezTo>
                    <a:cubicBezTo>
                      <a:pt x="5238" y="2411"/>
                      <a:pt x="5256" y="2412"/>
                      <a:pt x="5274" y="2415"/>
                    </a:cubicBezTo>
                    <a:cubicBezTo>
                      <a:pt x="5324" y="2422"/>
                      <a:pt x="5370" y="2425"/>
                      <a:pt x="5416" y="2425"/>
                    </a:cubicBezTo>
                    <a:cubicBezTo>
                      <a:pt x="5462" y="2425"/>
                      <a:pt x="5509" y="2422"/>
                      <a:pt x="5558" y="2415"/>
                    </a:cubicBezTo>
                    <a:cubicBezTo>
                      <a:pt x="5632" y="2403"/>
                      <a:pt x="5533" y="2342"/>
                      <a:pt x="5472" y="2329"/>
                    </a:cubicBezTo>
                    <a:cubicBezTo>
                      <a:pt x="5398" y="2305"/>
                      <a:pt x="5262" y="2305"/>
                      <a:pt x="5213" y="2280"/>
                    </a:cubicBezTo>
                    <a:cubicBezTo>
                      <a:pt x="5141" y="2262"/>
                      <a:pt x="5069" y="2250"/>
                      <a:pt x="4996" y="2250"/>
                    </a:cubicBezTo>
                    <a:cubicBezTo>
                      <a:pt x="4970" y="2250"/>
                      <a:pt x="4944" y="2252"/>
                      <a:pt x="4917" y="2255"/>
                    </a:cubicBezTo>
                    <a:cubicBezTo>
                      <a:pt x="4782" y="2255"/>
                      <a:pt x="5053" y="2218"/>
                      <a:pt x="5127" y="2218"/>
                    </a:cubicBezTo>
                    <a:cubicBezTo>
                      <a:pt x="5188" y="2218"/>
                      <a:pt x="5188" y="2181"/>
                      <a:pt x="5274" y="2157"/>
                    </a:cubicBezTo>
                    <a:cubicBezTo>
                      <a:pt x="5303" y="2142"/>
                      <a:pt x="5336" y="2136"/>
                      <a:pt x="5369" y="2136"/>
                    </a:cubicBezTo>
                    <a:cubicBezTo>
                      <a:pt x="5392" y="2136"/>
                      <a:pt x="5414" y="2139"/>
                      <a:pt x="5435" y="2144"/>
                    </a:cubicBezTo>
                    <a:cubicBezTo>
                      <a:pt x="5509" y="2144"/>
                      <a:pt x="5299" y="1898"/>
                      <a:pt x="5250" y="1861"/>
                    </a:cubicBezTo>
                    <a:cubicBezTo>
                      <a:pt x="5241" y="1856"/>
                      <a:pt x="5232" y="1854"/>
                      <a:pt x="5225" y="1854"/>
                    </a:cubicBezTo>
                    <a:cubicBezTo>
                      <a:pt x="5192" y="1854"/>
                      <a:pt x="5176" y="1893"/>
                      <a:pt x="5176" y="1923"/>
                    </a:cubicBezTo>
                    <a:cubicBezTo>
                      <a:pt x="5176" y="1960"/>
                      <a:pt x="5151" y="1984"/>
                      <a:pt x="4905" y="2095"/>
                    </a:cubicBezTo>
                    <a:cubicBezTo>
                      <a:pt x="4836" y="2129"/>
                      <a:pt x="4807" y="2142"/>
                      <a:pt x="4801" y="2142"/>
                    </a:cubicBezTo>
                    <a:cubicBezTo>
                      <a:pt x="4786" y="2142"/>
                      <a:pt x="4931" y="2058"/>
                      <a:pt x="4966" y="2058"/>
                    </a:cubicBezTo>
                    <a:cubicBezTo>
                      <a:pt x="5003" y="2046"/>
                      <a:pt x="5090" y="1972"/>
                      <a:pt x="5077" y="1947"/>
                    </a:cubicBezTo>
                    <a:cubicBezTo>
                      <a:pt x="5070" y="1940"/>
                      <a:pt x="5029" y="1898"/>
                      <a:pt x="4965" y="1898"/>
                    </a:cubicBezTo>
                    <a:cubicBezTo>
                      <a:pt x="4921" y="1898"/>
                      <a:pt x="4867" y="1918"/>
                      <a:pt x="4806" y="1984"/>
                    </a:cubicBezTo>
                    <a:cubicBezTo>
                      <a:pt x="4751" y="2044"/>
                      <a:pt x="4722" y="2066"/>
                      <a:pt x="4713" y="2066"/>
                    </a:cubicBezTo>
                    <a:cubicBezTo>
                      <a:pt x="4699" y="2066"/>
                      <a:pt x="4726" y="2021"/>
                      <a:pt x="4769" y="1984"/>
                    </a:cubicBezTo>
                    <a:cubicBezTo>
                      <a:pt x="4843" y="1923"/>
                      <a:pt x="4917" y="1873"/>
                      <a:pt x="4991" y="1849"/>
                    </a:cubicBezTo>
                    <a:cubicBezTo>
                      <a:pt x="5065" y="1836"/>
                      <a:pt x="5127" y="1799"/>
                      <a:pt x="5102" y="1738"/>
                    </a:cubicBezTo>
                    <a:cubicBezTo>
                      <a:pt x="5085" y="1687"/>
                      <a:pt x="5033" y="1654"/>
                      <a:pt x="4943" y="1654"/>
                    </a:cubicBezTo>
                    <a:cubicBezTo>
                      <a:pt x="4901" y="1654"/>
                      <a:pt x="4852" y="1661"/>
                      <a:pt x="4794" y="1676"/>
                    </a:cubicBezTo>
                    <a:cubicBezTo>
                      <a:pt x="4752" y="1687"/>
                      <a:pt x="4727" y="1692"/>
                      <a:pt x="4716" y="1692"/>
                    </a:cubicBezTo>
                    <a:cubicBezTo>
                      <a:pt x="4675" y="1692"/>
                      <a:pt x="4775" y="1637"/>
                      <a:pt x="4794" y="1590"/>
                    </a:cubicBezTo>
                    <a:cubicBezTo>
                      <a:pt x="4801" y="1568"/>
                      <a:pt x="4795" y="1559"/>
                      <a:pt x="4782" y="1559"/>
                    </a:cubicBezTo>
                    <a:cubicBezTo>
                      <a:pt x="4751" y="1559"/>
                      <a:pt x="4677" y="1608"/>
                      <a:pt x="4634" y="1652"/>
                    </a:cubicBezTo>
                    <a:cubicBezTo>
                      <a:pt x="4572" y="1713"/>
                      <a:pt x="4511" y="1713"/>
                      <a:pt x="4461" y="1886"/>
                    </a:cubicBezTo>
                    <a:cubicBezTo>
                      <a:pt x="4446" y="1932"/>
                      <a:pt x="4437" y="1949"/>
                      <a:pt x="4434" y="1949"/>
                    </a:cubicBezTo>
                    <a:cubicBezTo>
                      <a:pt x="4422" y="1949"/>
                      <a:pt x="4452" y="1787"/>
                      <a:pt x="4461" y="1750"/>
                    </a:cubicBezTo>
                    <a:cubicBezTo>
                      <a:pt x="4468" y="1736"/>
                      <a:pt x="4468" y="1730"/>
                      <a:pt x="4463" y="1730"/>
                    </a:cubicBezTo>
                    <a:cubicBezTo>
                      <a:pt x="4450" y="1730"/>
                      <a:pt x="4403" y="1768"/>
                      <a:pt x="4350" y="1812"/>
                    </a:cubicBezTo>
                    <a:cubicBezTo>
                      <a:pt x="4333" y="1823"/>
                      <a:pt x="4324" y="1828"/>
                      <a:pt x="4321" y="1828"/>
                    </a:cubicBezTo>
                    <a:cubicBezTo>
                      <a:pt x="4310" y="1828"/>
                      <a:pt x="4364" y="1773"/>
                      <a:pt x="4412" y="1725"/>
                    </a:cubicBezTo>
                    <a:cubicBezTo>
                      <a:pt x="4486" y="1676"/>
                      <a:pt x="4498" y="1713"/>
                      <a:pt x="4572" y="1627"/>
                    </a:cubicBezTo>
                    <a:cubicBezTo>
                      <a:pt x="4634" y="1541"/>
                      <a:pt x="4597" y="1541"/>
                      <a:pt x="4572" y="1479"/>
                    </a:cubicBezTo>
                    <a:cubicBezTo>
                      <a:pt x="4562" y="1459"/>
                      <a:pt x="4553" y="1451"/>
                      <a:pt x="4544" y="1451"/>
                    </a:cubicBezTo>
                    <a:cubicBezTo>
                      <a:pt x="4521" y="1451"/>
                      <a:pt x="4501" y="1511"/>
                      <a:pt x="4474" y="1565"/>
                    </a:cubicBezTo>
                    <a:cubicBezTo>
                      <a:pt x="4437" y="1627"/>
                      <a:pt x="4326" y="1602"/>
                      <a:pt x="4239" y="1652"/>
                    </a:cubicBezTo>
                    <a:cubicBezTo>
                      <a:pt x="4224" y="1660"/>
                      <a:pt x="4215" y="1664"/>
                      <a:pt x="4211" y="1664"/>
                    </a:cubicBezTo>
                    <a:cubicBezTo>
                      <a:pt x="4191" y="1664"/>
                      <a:pt x="4275" y="1586"/>
                      <a:pt x="4326" y="1565"/>
                    </a:cubicBezTo>
                    <a:cubicBezTo>
                      <a:pt x="4387" y="1528"/>
                      <a:pt x="4449" y="1516"/>
                      <a:pt x="4387" y="1504"/>
                    </a:cubicBezTo>
                    <a:cubicBezTo>
                      <a:pt x="4375" y="1502"/>
                      <a:pt x="4362" y="1501"/>
                      <a:pt x="4350" y="1501"/>
                    </a:cubicBezTo>
                    <a:cubicBezTo>
                      <a:pt x="4285" y="1501"/>
                      <a:pt x="4217" y="1526"/>
                      <a:pt x="4166" y="1578"/>
                    </a:cubicBezTo>
                    <a:cubicBezTo>
                      <a:pt x="4142" y="1595"/>
                      <a:pt x="4130" y="1602"/>
                      <a:pt x="4125" y="1602"/>
                    </a:cubicBezTo>
                    <a:cubicBezTo>
                      <a:pt x="4110" y="1602"/>
                      <a:pt x="4171" y="1532"/>
                      <a:pt x="4190" y="1504"/>
                    </a:cubicBezTo>
                    <a:cubicBezTo>
                      <a:pt x="4212" y="1481"/>
                      <a:pt x="4252" y="1477"/>
                      <a:pt x="4291" y="1477"/>
                    </a:cubicBezTo>
                    <a:cubicBezTo>
                      <a:pt x="4317" y="1477"/>
                      <a:pt x="4343" y="1479"/>
                      <a:pt x="4363" y="1479"/>
                    </a:cubicBezTo>
                    <a:cubicBezTo>
                      <a:pt x="4412" y="1479"/>
                      <a:pt x="4449" y="1442"/>
                      <a:pt x="4449" y="1368"/>
                    </a:cubicBezTo>
                    <a:cubicBezTo>
                      <a:pt x="4449" y="1294"/>
                      <a:pt x="4215" y="1208"/>
                      <a:pt x="4166" y="1208"/>
                    </a:cubicBezTo>
                    <a:cubicBezTo>
                      <a:pt x="4116" y="1220"/>
                      <a:pt x="4067" y="1233"/>
                      <a:pt x="4030" y="1270"/>
                    </a:cubicBezTo>
                    <a:cubicBezTo>
                      <a:pt x="4005" y="1307"/>
                      <a:pt x="4005" y="1368"/>
                      <a:pt x="3968" y="1467"/>
                    </a:cubicBezTo>
                    <a:cubicBezTo>
                      <a:pt x="3959" y="1489"/>
                      <a:pt x="3953" y="1497"/>
                      <a:pt x="3950" y="1497"/>
                    </a:cubicBezTo>
                    <a:cubicBezTo>
                      <a:pt x="3936" y="1497"/>
                      <a:pt x="3966" y="1349"/>
                      <a:pt x="3956" y="1319"/>
                    </a:cubicBezTo>
                    <a:cubicBezTo>
                      <a:pt x="3953" y="1311"/>
                      <a:pt x="3950" y="1307"/>
                      <a:pt x="3945" y="1307"/>
                    </a:cubicBezTo>
                    <a:cubicBezTo>
                      <a:pt x="3928" y="1307"/>
                      <a:pt x="3899" y="1358"/>
                      <a:pt x="3870" y="1454"/>
                    </a:cubicBezTo>
                    <a:cubicBezTo>
                      <a:pt x="3862" y="1477"/>
                      <a:pt x="3857" y="1486"/>
                      <a:pt x="3854" y="1486"/>
                    </a:cubicBezTo>
                    <a:cubicBezTo>
                      <a:pt x="3843" y="1486"/>
                      <a:pt x="3863" y="1348"/>
                      <a:pt x="3882" y="1319"/>
                    </a:cubicBezTo>
                    <a:cubicBezTo>
                      <a:pt x="3907" y="1282"/>
                      <a:pt x="3894" y="1233"/>
                      <a:pt x="3858" y="1220"/>
                    </a:cubicBezTo>
                    <a:cubicBezTo>
                      <a:pt x="3852" y="1215"/>
                      <a:pt x="3846" y="1212"/>
                      <a:pt x="3840" y="1212"/>
                    </a:cubicBezTo>
                    <a:cubicBezTo>
                      <a:pt x="3818" y="1212"/>
                      <a:pt x="3793" y="1252"/>
                      <a:pt x="3784" y="1368"/>
                    </a:cubicBezTo>
                    <a:cubicBezTo>
                      <a:pt x="3780" y="1411"/>
                      <a:pt x="3775" y="1428"/>
                      <a:pt x="3771" y="1428"/>
                    </a:cubicBezTo>
                    <a:cubicBezTo>
                      <a:pt x="3761" y="1428"/>
                      <a:pt x="3754" y="1330"/>
                      <a:pt x="3771" y="1270"/>
                    </a:cubicBezTo>
                    <a:cubicBezTo>
                      <a:pt x="3796" y="1183"/>
                      <a:pt x="3771" y="1183"/>
                      <a:pt x="3771" y="1159"/>
                    </a:cubicBezTo>
                    <a:cubicBezTo>
                      <a:pt x="3768" y="1147"/>
                      <a:pt x="3759" y="1143"/>
                      <a:pt x="3748" y="1143"/>
                    </a:cubicBezTo>
                    <a:cubicBezTo>
                      <a:pt x="3724" y="1143"/>
                      <a:pt x="3686" y="1166"/>
                      <a:pt x="3660" y="1183"/>
                    </a:cubicBezTo>
                    <a:cubicBezTo>
                      <a:pt x="3623" y="1208"/>
                      <a:pt x="3611" y="1294"/>
                      <a:pt x="3586" y="1343"/>
                    </a:cubicBezTo>
                    <a:cubicBezTo>
                      <a:pt x="3582" y="1350"/>
                      <a:pt x="3578" y="1353"/>
                      <a:pt x="3576" y="1353"/>
                    </a:cubicBezTo>
                    <a:cubicBezTo>
                      <a:pt x="3562" y="1353"/>
                      <a:pt x="3602" y="1228"/>
                      <a:pt x="3623" y="1196"/>
                    </a:cubicBezTo>
                    <a:cubicBezTo>
                      <a:pt x="3656" y="1153"/>
                      <a:pt x="3632" y="1119"/>
                      <a:pt x="3609" y="1119"/>
                    </a:cubicBezTo>
                    <a:cubicBezTo>
                      <a:pt x="3605" y="1119"/>
                      <a:pt x="3602" y="1120"/>
                      <a:pt x="3599" y="1122"/>
                    </a:cubicBezTo>
                    <a:cubicBezTo>
                      <a:pt x="3581" y="1139"/>
                      <a:pt x="3563" y="1183"/>
                      <a:pt x="3555" y="1183"/>
                    </a:cubicBezTo>
                    <a:cubicBezTo>
                      <a:pt x="3551" y="1183"/>
                      <a:pt x="3549" y="1176"/>
                      <a:pt x="3549" y="1159"/>
                    </a:cubicBezTo>
                    <a:cubicBezTo>
                      <a:pt x="3562" y="1097"/>
                      <a:pt x="3623" y="1109"/>
                      <a:pt x="3660" y="1085"/>
                    </a:cubicBezTo>
                    <a:cubicBezTo>
                      <a:pt x="3710" y="1060"/>
                      <a:pt x="3759" y="1048"/>
                      <a:pt x="3771" y="998"/>
                    </a:cubicBezTo>
                    <a:cubicBezTo>
                      <a:pt x="3784" y="949"/>
                      <a:pt x="3648" y="937"/>
                      <a:pt x="3549" y="937"/>
                    </a:cubicBezTo>
                    <a:cubicBezTo>
                      <a:pt x="3451" y="937"/>
                      <a:pt x="3513" y="937"/>
                      <a:pt x="3439" y="1023"/>
                    </a:cubicBezTo>
                    <a:cubicBezTo>
                      <a:pt x="3402" y="1066"/>
                      <a:pt x="3377" y="1082"/>
                      <a:pt x="3365" y="1082"/>
                    </a:cubicBezTo>
                    <a:cubicBezTo>
                      <a:pt x="3352" y="1082"/>
                      <a:pt x="3352" y="1066"/>
                      <a:pt x="3365" y="1048"/>
                    </a:cubicBezTo>
                    <a:cubicBezTo>
                      <a:pt x="3402" y="1011"/>
                      <a:pt x="3439" y="925"/>
                      <a:pt x="3402" y="925"/>
                    </a:cubicBezTo>
                    <a:cubicBezTo>
                      <a:pt x="3352" y="937"/>
                      <a:pt x="3291" y="974"/>
                      <a:pt x="3241" y="1011"/>
                    </a:cubicBezTo>
                    <a:cubicBezTo>
                      <a:pt x="3238" y="1014"/>
                      <a:pt x="3236" y="1016"/>
                      <a:pt x="3235" y="1016"/>
                    </a:cubicBezTo>
                    <a:cubicBezTo>
                      <a:pt x="3228" y="1016"/>
                      <a:pt x="3335" y="875"/>
                      <a:pt x="3402" y="875"/>
                    </a:cubicBezTo>
                    <a:cubicBezTo>
                      <a:pt x="3451" y="875"/>
                      <a:pt x="3500" y="863"/>
                      <a:pt x="3549" y="851"/>
                    </a:cubicBezTo>
                    <a:cubicBezTo>
                      <a:pt x="3562" y="838"/>
                      <a:pt x="3513" y="740"/>
                      <a:pt x="3451" y="727"/>
                    </a:cubicBezTo>
                    <a:cubicBezTo>
                      <a:pt x="3389" y="703"/>
                      <a:pt x="3328" y="690"/>
                      <a:pt x="3266" y="690"/>
                    </a:cubicBezTo>
                    <a:cubicBezTo>
                      <a:pt x="3229" y="690"/>
                      <a:pt x="3081" y="580"/>
                      <a:pt x="2995" y="567"/>
                    </a:cubicBezTo>
                    <a:cubicBezTo>
                      <a:pt x="2988" y="566"/>
                      <a:pt x="2982" y="566"/>
                      <a:pt x="2974" y="566"/>
                    </a:cubicBezTo>
                    <a:cubicBezTo>
                      <a:pt x="2904" y="566"/>
                      <a:pt x="2818" y="618"/>
                      <a:pt x="2773" y="629"/>
                    </a:cubicBezTo>
                    <a:cubicBezTo>
                      <a:pt x="2736" y="641"/>
                      <a:pt x="2712" y="690"/>
                      <a:pt x="2736" y="727"/>
                    </a:cubicBezTo>
                    <a:cubicBezTo>
                      <a:pt x="2749" y="777"/>
                      <a:pt x="2958" y="838"/>
                      <a:pt x="3007" y="863"/>
                    </a:cubicBezTo>
                    <a:cubicBezTo>
                      <a:pt x="3057" y="875"/>
                      <a:pt x="3007" y="888"/>
                      <a:pt x="2970" y="888"/>
                    </a:cubicBezTo>
                    <a:cubicBezTo>
                      <a:pt x="2909" y="875"/>
                      <a:pt x="2859" y="863"/>
                      <a:pt x="2810" y="838"/>
                    </a:cubicBezTo>
                    <a:cubicBezTo>
                      <a:pt x="2749" y="801"/>
                      <a:pt x="2687" y="777"/>
                      <a:pt x="2613" y="764"/>
                    </a:cubicBezTo>
                    <a:cubicBezTo>
                      <a:pt x="2576" y="764"/>
                      <a:pt x="2638" y="814"/>
                      <a:pt x="2687" y="863"/>
                    </a:cubicBezTo>
                    <a:cubicBezTo>
                      <a:pt x="2724" y="925"/>
                      <a:pt x="2859" y="1023"/>
                      <a:pt x="2884" y="1060"/>
                    </a:cubicBezTo>
                    <a:cubicBezTo>
                      <a:pt x="2890" y="1071"/>
                      <a:pt x="2884" y="1075"/>
                      <a:pt x="2872" y="1075"/>
                    </a:cubicBezTo>
                    <a:cubicBezTo>
                      <a:pt x="2829" y="1075"/>
                      <a:pt x="2698" y="1020"/>
                      <a:pt x="2650" y="1011"/>
                    </a:cubicBezTo>
                    <a:cubicBezTo>
                      <a:pt x="2588" y="998"/>
                      <a:pt x="2576" y="974"/>
                      <a:pt x="2601" y="937"/>
                    </a:cubicBezTo>
                    <a:cubicBezTo>
                      <a:pt x="2625" y="900"/>
                      <a:pt x="2613" y="888"/>
                      <a:pt x="2564" y="801"/>
                    </a:cubicBezTo>
                    <a:cubicBezTo>
                      <a:pt x="2551" y="780"/>
                      <a:pt x="2539" y="771"/>
                      <a:pt x="2527" y="771"/>
                    </a:cubicBezTo>
                    <a:cubicBezTo>
                      <a:pt x="2491" y="771"/>
                      <a:pt x="2456" y="848"/>
                      <a:pt x="2428" y="875"/>
                    </a:cubicBezTo>
                    <a:cubicBezTo>
                      <a:pt x="2420" y="888"/>
                      <a:pt x="2412" y="892"/>
                      <a:pt x="2402" y="892"/>
                    </a:cubicBezTo>
                    <a:cubicBezTo>
                      <a:pt x="2383" y="892"/>
                      <a:pt x="2358" y="875"/>
                      <a:pt x="2317" y="875"/>
                    </a:cubicBezTo>
                    <a:cubicBezTo>
                      <a:pt x="2256" y="875"/>
                      <a:pt x="2256" y="937"/>
                      <a:pt x="2206" y="962"/>
                    </a:cubicBezTo>
                    <a:cubicBezTo>
                      <a:pt x="2202" y="965"/>
                      <a:pt x="2198" y="966"/>
                      <a:pt x="2195" y="966"/>
                    </a:cubicBezTo>
                    <a:cubicBezTo>
                      <a:pt x="2162" y="966"/>
                      <a:pt x="2185" y="806"/>
                      <a:pt x="2219" y="727"/>
                    </a:cubicBezTo>
                    <a:cubicBezTo>
                      <a:pt x="2228" y="710"/>
                      <a:pt x="2229" y="703"/>
                      <a:pt x="2226" y="703"/>
                    </a:cubicBezTo>
                    <a:cubicBezTo>
                      <a:pt x="2216" y="703"/>
                      <a:pt x="2155" y="773"/>
                      <a:pt x="2108" y="801"/>
                    </a:cubicBezTo>
                    <a:cubicBezTo>
                      <a:pt x="2095" y="812"/>
                      <a:pt x="2087" y="816"/>
                      <a:pt x="2084" y="816"/>
                    </a:cubicBezTo>
                    <a:cubicBezTo>
                      <a:pt x="2071" y="816"/>
                      <a:pt x="2116" y="754"/>
                      <a:pt x="2145" y="715"/>
                    </a:cubicBezTo>
                    <a:cubicBezTo>
                      <a:pt x="2194" y="678"/>
                      <a:pt x="2256" y="641"/>
                      <a:pt x="2268" y="567"/>
                    </a:cubicBezTo>
                    <a:cubicBezTo>
                      <a:pt x="2280" y="481"/>
                      <a:pt x="2243" y="407"/>
                      <a:pt x="2169" y="358"/>
                    </a:cubicBezTo>
                    <a:cubicBezTo>
                      <a:pt x="2133" y="333"/>
                      <a:pt x="2096" y="284"/>
                      <a:pt x="2083" y="173"/>
                    </a:cubicBezTo>
                    <a:cubicBezTo>
                      <a:pt x="2071" y="62"/>
                      <a:pt x="1948" y="37"/>
                      <a:pt x="1800" y="37"/>
                    </a:cubicBezTo>
                    <a:cubicBezTo>
                      <a:pt x="1689" y="37"/>
                      <a:pt x="1578" y="87"/>
                      <a:pt x="1504" y="173"/>
                    </a:cubicBezTo>
                    <a:cubicBezTo>
                      <a:pt x="1455" y="210"/>
                      <a:pt x="1504" y="185"/>
                      <a:pt x="1516" y="247"/>
                    </a:cubicBezTo>
                    <a:cubicBezTo>
                      <a:pt x="1520" y="260"/>
                      <a:pt x="1520" y="265"/>
                      <a:pt x="1517" y="265"/>
                    </a:cubicBezTo>
                    <a:cubicBezTo>
                      <a:pt x="1510" y="265"/>
                      <a:pt x="1485" y="228"/>
                      <a:pt x="1467" y="210"/>
                    </a:cubicBezTo>
                    <a:cubicBezTo>
                      <a:pt x="1458" y="196"/>
                      <a:pt x="1449" y="191"/>
                      <a:pt x="1438" y="191"/>
                    </a:cubicBezTo>
                    <a:cubicBezTo>
                      <a:pt x="1419" y="191"/>
                      <a:pt x="1395" y="207"/>
                      <a:pt x="1356" y="222"/>
                    </a:cubicBezTo>
                    <a:cubicBezTo>
                      <a:pt x="1295" y="253"/>
                      <a:pt x="1318" y="275"/>
                      <a:pt x="1300" y="275"/>
                    </a:cubicBezTo>
                    <a:cubicBezTo>
                      <a:pt x="1297" y="275"/>
                      <a:pt x="1291" y="274"/>
                      <a:pt x="1282" y="272"/>
                    </a:cubicBezTo>
                    <a:cubicBezTo>
                      <a:pt x="1255" y="253"/>
                      <a:pt x="1248" y="242"/>
                      <a:pt x="1227" y="242"/>
                    </a:cubicBezTo>
                    <a:cubicBezTo>
                      <a:pt x="1219" y="242"/>
                      <a:pt x="1209" y="244"/>
                      <a:pt x="1196" y="247"/>
                    </a:cubicBezTo>
                    <a:cubicBezTo>
                      <a:pt x="1147" y="247"/>
                      <a:pt x="1208" y="321"/>
                      <a:pt x="1332" y="382"/>
                    </a:cubicBezTo>
                    <a:cubicBezTo>
                      <a:pt x="1373" y="403"/>
                      <a:pt x="1371" y="410"/>
                      <a:pt x="1349" y="410"/>
                    </a:cubicBezTo>
                    <a:cubicBezTo>
                      <a:pt x="1304" y="410"/>
                      <a:pt x="1176" y="382"/>
                      <a:pt x="1134" y="382"/>
                    </a:cubicBezTo>
                    <a:cubicBezTo>
                      <a:pt x="1061" y="382"/>
                      <a:pt x="1221" y="456"/>
                      <a:pt x="1344" y="530"/>
                    </a:cubicBezTo>
                    <a:cubicBezTo>
                      <a:pt x="1379" y="551"/>
                      <a:pt x="1383" y="559"/>
                      <a:pt x="1370" y="559"/>
                    </a:cubicBezTo>
                    <a:cubicBezTo>
                      <a:pt x="1335" y="559"/>
                      <a:pt x="1187" y="507"/>
                      <a:pt x="1134" y="481"/>
                    </a:cubicBezTo>
                    <a:cubicBezTo>
                      <a:pt x="1115" y="468"/>
                      <a:pt x="1100" y="463"/>
                      <a:pt x="1089" y="463"/>
                    </a:cubicBezTo>
                    <a:cubicBezTo>
                      <a:pt x="1059" y="463"/>
                      <a:pt x="1054" y="503"/>
                      <a:pt x="1036" y="530"/>
                    </a:cubicBezTo>
                    <a:cubicBezTo>
                      <a:pt x="999" y="580"/>
                      <a:pt x="1036" y="580"/>
                      <a:pt x="1048" y="641"/>
                    </a:cubicBezTo>
                    <a:cubicBezTo>
                      <a:pt x="1073" y="715"/>
                      <a:pt x="1184" y="752"/>
                      <a:pt x="1245" y="752"/>
                    </a:cubicBezTo>
                    <a:cubicBezTo>
                      <a:pt x="1295" y="752"/>
                      <a:pt x="1307" y="777"/>
                      <a:pt x="1282" y="789"/>
                    </a:cubicBezTo>
                    <a:cubicBezTo>
                      <a:pt x="1270" y="801"/>
                      <a:pt x="1332" y="912"/>
                      <a:pt x="1381" y="974"/>
                    </a:cubicBezTo>
                    <a:cubicBezTo>
                      <a:pt x="1387" y="980"/>
                      <a:pt x="1389" y="982"/>
                      <a:pt x="1389" y="982"/>
                    </a:cubicBezTo>
                    <a:cubicBezTo>
                      <a:pt x="1386" y="982"/>
                      <a:pt x="1229" y="838"/>
                      <a:pt x="1196" y="838"/>
                    </a:cubicBezTo>
                    <a:cubicBezTo>
                      <a:pt x="1190" y="836"/>
                      <a:pt x="1183" y="835"/>
                      <a:pt x="1176" y="835"/>
                    </a:cubicBezTo>
                    <a:cubicBezTo>
                      <a:pt x="1143" y="835"/>
                      <a:pt x="1108" y="857"/>
                      <a:pt x="1098" y="888"/>
                    </a:cubicBezTo>
                    <a:cubicBezTo>
                      <a:pt x="1061" y="937"/>
                      <a:pt x="1036" y="937"/>
                      <a:pt x="950" y="949"/>
                    </a:cubicBezTo>
                    <a:cubicBezTo>
                      <a:pt x="876" y="962"/>
                      <a:pt x="1159" y="1146"/>
                      <a:pt x="1233" y="1171"/>
                    </a:cubicBezTo>
                    <a:cubicBezTo>
                      <a:pt x="1307" y="1196"/>
                      <a:pt x="1307" y="1208"/>
                      <a:pt x="1295" y="1257"/>
                    </a:cubicBezTo>
                    <a:cubicBezTo>
                      <a:pt x="1270" y="1294"/>
                      <a:pt x="1233" y="1307"/>
                      <a:pt x="1233" y="1331"/>
                    </a:cubicBezTo>
                    <a:cubicBezTo>
                      <a:pt x="1258" y="1368"/>
                      <a:pt x="1258" y="1417"/>
                      <a:pt x="1258" y="1467"/>
                    </a:cubicBezTo>
                    <a:cubicBezTo>
                      <a:pt x="1253" y="1498"/>
                      <a:pt x="1247" y="1509"/>
                      <a:pt x="1241" y="1509"/>
                    </a:cubicBezTo>
                    <a:cubicBezTo>
                      <a:pt x="1233" y="1509"/>
                      <a:pt x="1223" y="1488"/>
                      <a:pt x="1208" y="1467"/>
                    </a:cubicBezTo>
                    <a:cubicBezTo>
                      <a:pt x="1171" y="1430"/>
                      <a:pt x="1122" y="1405"/>
                      <a:pt x="1073" y="1405"/>
                    </a:cubicBezTo>
                    <a:cubicBezTo>
                      <a:pt x="1024" y="1393"/>
                      <a:pt x="1098" y="1368"/>
                      <a:pt x="1134" y="1368"/>
                    </a:cubicBezTo>
                    <a:cubicBezTo>
                      <a:pt x="1184" y="1356"/>
                      <a:pt x="1196" y="1343"/>
                      <a:pt x="1196" y="1307"/>
                    </a:cubicBezTo>
                    <a:cubicBezTo>
                      <a:pt x="1110" y="1208"/>
                      <a:pt x="1024" y="1109"/>
                      <a:pt x="925" y="1035"/>
                    </a:cubicBezTo>
                    <a:cubicBezTo>
                      <a:pt x="876" y="986"/>
                      <a:pt x="839" y="912"/>
                      <a:pt x="839" y="851"/>
                    </a:cubicBezTo>
                    <a:cubicBezTo>
                      <a:pt x="839" y="777"/>
                      <a:pt x="888" y="727"/>
                      <a:pt x="863" y="690"/>
                    </a:cubicBezTo>
                    <a:cubicBezTo>
                      <a:pt x="851" y="666"/>
                      <a:pt x="789" y="592"/>
                      <a:pt x="789" y="543"/>
                    </a:cubicBezTo>
                    <a:cubicBezTo>
                      <a:pt x="863" y="345"/>
                      <a:pt x="1011" y="185"/>
                      <a:pt x="1196" y="74"/>
                    </a:cubicBezTo>
                    <a:cubicBezTo>
                      <a:pt x="1233" y="62"/>
                      <a:pt x="1098" y="0"/>
                      <a:pt x="10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50"/>
              <p:cNvSpPr/>
              <p:nvPr/>
            </p:nvSpPr>
            <p:spPr>
              <a:xfrm>
                <a:off x="3090475" y="4524650"/>
                <a:ext cx="6475" cy="2725"/>
              </a:xfrm>
              <a:custGeom>
                <a:rect b="b" l="l" r="r" t="t"/>
                <a:pathLst>
                  <a:path extrusionOk="0" h="109" w="259">
                    <a:moveTo>
                      <a:pt x="108" y="1"/>
                    </a:moveTo>
                    <a:cubicBezTo>
                      <a:pt x="93" y="1"/>
                      <a:pt x="79" y="2"/>
                      <a:pt x="66" y="4"/>
                    </a:cubicBezTo>
                    <a:cubicBezTo>
                      <a:pt x="0" y="4"/>
                      <a:pt x="164" y="109"/>
                      <a:pt x="222" y="109"/>
                    </a:cubicBezTo>
                    <a:cubicBezTo>
                      <a:pt x="229" y="109"/>
                      <a:pt x="235" y="107"/>
                      <a:pt x="238" y="102"/>
                    </a:cubicBezTo>
                    <a:cubicBezTo>
                      <a:pt x="259" y="30"/>
                      <a:pt x="184" y="1"/>
                      <a:pt x="1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50"/>
              <p:cNvSpPr/>
              <p:nvPr/>
            </p:nvSpPr>
            <p:spPr>
              <a:xfrm>
                <a:off x="3069925" y="4463150"/>
                <a:ext cx="8600" cy="3750"/>
              </a:xfrm>
              <a:custGeom>
                <a:rect b="b" l="l" r="r" t="t"/>
                <a:pathLst>
                  <a:path extrusionOk="0" h="150" w="344">
                    <a:moveTo>
                      <a:pt x="107" y="0"/>
                    </a:moveTo>
                    <a:cubicBezTo>
                      <a:pt x="88" y="0"/>
                      <a:pt x="72" y="4"/>
                      <a:pt x="62" y="12"/>
                    </a:cubicBezTo>
                    <a:cubicBezTo>
                      <a:pt x="13" y="49"/>
                      <a:pt x="0" y="86"/>
                      <a:pt x="62" y="123"/>
                    </a:cubicBezTo>
                    <a:cubicBezTo>
                      <a:pt x="81" y="141"/>
                      <a:pt x="128" y="149"/>
                      <a:pt x="178" y="149"/>
                    </a:cubicBezTo>
                    <a:cubicBezTo>
                      <a:pt x="258" y="149"/>
                      <a:pt x="344" y="128"/>
                      <a:pt x="321" y="98"/>
                    </a:cubicBezTo>
                    <a:cubicBezTo>
                      <a:pt x="292" y="49"/>
                      <a:pt x="178" y="0"/>
                      <a:pt x="1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50"/>
              <p:cNvSpPr/>
              <p:nvPr/>
            </p:nvSpPr>
            <p:spPr>
              <a:xfrm>
                <a:off x="3054550" y="4460875"/>
                <a:ext cx="14775" cy="12775"/>
              </a:xfrm>
              <a:custGeom>
                <a:rect b="b" l="l" r="r" t="t"/>
                <a:pathLst>
                  <a:path extrusionOk="0" h="511" w="591">
                    <a:moveTo>
                      <a:pt x="395" y="1"/>
                    </a:moveTo>
                    <a:cubicBezTo>
                      <a:pt x="335" y="1"/>
                      <a:pt x="264" y="16"/>
                      <a:pt x="209" y="29"/>
                    </a:cubicBezTo>
                    <a:cubicBezTo>
                      <a:pt x="98" y="53"/>
                      <a:pt x="24" y="189"/>
                      <a:pt x="12" y="312"/>
                    </a:cubicBezTo>
                    <a:cubicBezTo>
                      <a:pt x="0" y="438"/>
                      <a:pt x="169" y="511"/>
                      <a:pt x="262" y="511"/>
                    </a:cubicBezTo>
                    <a:cubicBezTo>
                      <a:pt x="270" y="511"/>
                      <a:pt x="277" y="510"/>
                      <a:pt x="283" y="509"/>
                    </a:cubicBezTo>
                    <a:cubicBezTo>
                      <a:pt x="357" y="472"/>
                      <a:pt x="431" y="435"/>
                      <a:pt x="492" y="374"/>
                    </a:cubicBezTo>
                    <a:cubicBezTo>
                      <a:pt x="591" y="300"/>
                      <a:pt x="529" y="177"/>
                      <a:pt x="517" y="66"/>
                    </a:cubicBezTo>
                    <a:cubicBezTo>
                      <a:pt x="505" y="16"/>
                      <a:pt x="455" y="1"/>
                      <a:pt x="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50"/>
              <p:cNvSpPr/>
              <p:nvPr/>
            </p:nvSpPr>
            <p:spPr>
              <a:xfrm>
                <a:off x="3041975" y="4448550"/>
                <a:ext cx="7650" cy="5650"/>
              </a:xfrm>
              <a:custGeom>
                <a:rect b="b" l="l" r="r" t="t"/>
                <a:pathLst>
                  <a:path extrusionOk="0" h="226" w="306">
                    <a:moveTo>
                      <a:pt x="228" y="1"/>
                    </a:moveTo>
                    <a:cubicBezTo>
                      <a:pt x="148" y="1"/>
                      <a:pt x="0" y="226"/>
                      <a:pt x="46" y="226"/>
                    </a:cubicBezTo>
                    <a:cubicBezTo>
                      <a:pt x="108" y="226"/>
                      <a:pt x="305" y="29"/>
                      <a:pt x="244" y="4"/>
                    </a:cubicBezTo>
                    <a:cubicBezTo>
                      <a:pt x="239" y="2"/>
                      <a:pt x="233" y="1"/>
                      <a:pt x="2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50"/>
              <p:cNvSpPr/>
              <p:nvPr/>
            </p:nvSpPr>
            <p:spPr>
              <a:xfrm>
                <a:off x="3053600" y="4447700"/>
                <a:ext cx="6600" cy="3125"/>
              </a:xfrm>
              <a:custGeom>
                <a:rect b="b" l="l" r="r" t="t"/>
                <a:pathLst>
                  <a:path extrusionOk="0" h="125" w="264">
                    <a:moveTo>
                      <a:pt x="97" y="0"/>
                    </a:moveTo>
                    <a:cubicBezTo>
                      <a:pt x="94" y="0"/>
                      <a:pt x="90" y="1"/>
                      <a:pt x="87" y="1"/>
                    </a:cubicBezTo>
                    <a:cubicBezTo>
                      <a:pt x="0" y="14"/>
                      <a:pt x="62" y="124"/>
                      <a:pt x="99" y="124"/>
                    </a:cubicBezTo>
                    <a:cubicBezTo>
                      <a:pt x="263" y="113"/>
                      <a:pt x="170" y="0"/>
                      <a:pt x="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50"/>
              <p:cNvSpPr/>
              <p:nvPr/>
            </p:nvSpPr>
            <p:spPr>
              <a:xfrm>
                <a:off x="3046250" y="4444500"/>
                <a:ext cx="5675" cy="1450"/>
              </a:xfrm>
              <a:custGeom>
                <a:rect b="b" l="l" r="r" t="t"/>
                <a:pathLst>
                  <a:path extrusionOk="0" h="58" w="227">
                    <a:moveTo>
                      <a:pt x="138" y="1"/>
                    </a:moveTo>
                    <a:cubicBezTo>
                      <a:pt x="71" y="1"/>
                      <a:pt x="0" y="55"/>
                      <a:pt x="11" y="55"/>
                    </a:cubicBezTo>
                    <a:cubicBezTo>
                      <a:pt x="18" y="57"/>
                      <a:pt x="26" y="57"/>
                      <a:pt x="34" y="57"/>
                    </a:cubicBezTo>
                    <a:cubicBezTo>
                      <a:pt x="105" y="57"/>
                      <a:pt x="226" y="17"/>
                      <a:pt x="171" y="6"/>
                    </a:cubicBezTo>
                    <a:cubicBezTo>
                      <a:pt x="161" y="2"/>
                      <a:pt x="150" y="1"/>
                      <a:pt x="1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50"/>
              <p:cNvSpPr/>
              <p:nvPr/>
            </p:nvSpPr>
            <p:spPr>
              <a:xfrm>
                <a:off x="3033275" y="4391625"/>
                <a:ext cx="29275" cy="13925"/>
              </a:xfrm>
              <a:custGeom>
                <a:rect b="b" l="l" r="r" t="t"/>
                <a:pathLst>
                  <a:path extrusionOk="0" h="557" w="1171">
                    <a:moveTo>
                      <a:pt x="81" y="1"/>
                    </a:moveTo>
                    <a:cubicBezTo>
                      <a:pt x="79" y="1"/>
                      <a:pt x="76" y="1"/>
                      <a:pt x="74" y="2"/>
                    </a:cubicBezTo>
                    <a:cubicBezTo>
                      <a:pt x="12" y="26"/>
                      <a:pt x="0" y="174"/>
                      <a:pt x="25" y="236"/>
                    </a:cubicBezTo>
                    <a:cubicBezTo>
                      <a:pt x="37" y="297"/>
                      <a:pt x="74" y="236"/>
                      <a:pt x="148" y="310"/>
                    </a:cubicBezTo>
                    <a:cubicBezTo>
                      <a:pt x="222" y="396"/>
                      <a:pt x="259" y="482"/>
                      <a:pt x="333" y="544"/>
                    </a:cubicBezTo>
                    <a:cubicBezTo>
                      <a:pt x="346" y="553"/>
                      <a:pt x="361" y="556"/>
                      <a:pt x="377" y="556"/>
                    </a:cubicBezTo>
                    <a:cubicBezTo>
                      <a:pt x="454" y="556"/>
                      <a:pt x="562" y="476"/>
                      <a:pt x="653" y="445"/>
                    </a:cubicBezTo>
                    <a:cubicBezTo>
                      <a:pt x="693" y="442"/>
                      <a:pt x="733" y="441"/>
                      <a:pt x="771" y="441"/>
                    </a:cubicBezTo>
                    <a:cubicBezTo>
                      <a:pt x="888" y="441"/>
                      <a:pt x="1001" y="455"/>
                      <a:pt x="1121" y="482"/>
                    </a:cubicBezTo>
                    <a:cubicBezTo>
                      <a:pt x="1171" y="482"/>
                      <a:pt x="900" y="150"/>
                      <a:pt x="789" y="88"/>
                    </a:cubicBezTo>
                    <a:cubicBezTo>
                      <a:pt x="727" y="63"/>
                      <a:pt x="659" y="51"/>
                      <a:pt x="592" y="51"/>
                    </a:cubicBezTo>
                    <a:cubicBezTo>
                      <a:pt x="524" y="51"/>
                      <a:pt x="456" y="63"/>
                      <a:pt x="394" y="88"/>
                    </a:cubicBezTo>
                    <a:cubicBezTo>
                      <a:pt x="386" y="92"/>
                      <a:pt x="375" y="94"/>
                      <a:pt x="363" y="94"/>
                    </a:cubicBezTo>
                    <a:cubicBezTo>
                      <a:pt x="279" y="94"/>
                      <a:pt x="133" y="1"/>
                      <a:pt x="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50"/>
              <p:cNvSpPr/>
              <p:nvPr/>
            </p:nvSpPr>
            <p:spPr>
              <a:xfrm>
                <a:off x="2750500" y="4644475"/>
                <a:ext cx="32200" cy="23225"/>
              </a:xfrm>
              <a:custGeom>
                <a:rect b="b" l="l" r="r" t="t"/>
                <a:pathLst>
                  <a:path extrusionOk="0" h="929" w="1288">
                    <a:moveTo>
                      <a:pt x="90" y="0"/>
                    </a:moveTo>
                    <a:cubicBezTo>
                      <a:pt x="80" y="0"/>
                      <a:pt x="70" y="1"/>
                      <a:pt x="62" y="4"/>
                    </a:cubicBezTo>
                    <a:cubicBezTo>
                      <a:pt x="12" y="28"/>
                      <a:pt x="0" y="53"/>
                      <a:pt x="62" y="90"/>
                    </a:cubicBezTo>
                    <a:cubicBezTo>
                      <a:pt x="86" y="102"/>
                      <a:pt x="106" y="105"/>
                      <a:pt x="122" y="105"/>
                    </a:cubicBezTo>
                    <a:cubicBezTo>
                      <a:pt x="136" y="105"/>
                      <a:pt x="148" y="103"/>
                      <a:pt x="160" y="103"/>
                    </a:cubicBezTo>
                    <a:cubicBezTo>
                      <a:pt x="179" y="103"/>
                      <a:pt x="197" y="107"/>
                      <a:pt x="222" y="127"/>
                    </a:cubicBezTo>
                    <a:cubicBezTo>
                      <a:pt x="270" y="156"/>
                      <a:pt x="281" y="216"/>
                      <a:pt x="259" y="216"/>
                    </a:cubicBezTo>
                    <a:cubicBezTo>
                      <a:pt x="253" y="216"/>
                      <a:pt x="245" y="211"/>
                      <a:pt x="234" y="201"/>
                    </a:cubicBezTo>
                    <a:cubicBezTo>
                      <a:pt x="196" y="163"/>
                      <a:pt x="173" y="111"/>
                      <a:pt x="164" y="111"/>
                    </a:cubicBezTo>
                    <a:cubicBezTo>
                      <a:pt x="162" y="111"/>
                      <a:pt x="160" y="115"/>
                      <a:pt x="160" y="127"/>
                    </a:cubicBezTo>
                    <a:cubicBezTo>
                      <a:pt x="160" y="176"/>
                      <a:pt x="123" y="250"/>
                      <a:pt x="210" y="287"/>
                    </a:cubicBezTo>
                    <a:cubicBezTo>
                      <a:pt x="296" y="312"/>
                      <a:pt x="333" y="299"/>
                      <a:pt x="394" y="349"/>
                    </a:cubicBezTo>
                    <a:cubicBezTo>
                      <a:pt x="444" y="410"/>
                      <a:pt x="468" y="459"/>
                      <a:pt x="518" y="459"/>
                    </a:cubicBezTo>
                    <a:cubicBezTo>
                      <a:pt x="528" y="456"/>
                      <a:pt x="536" y="455"/>
                      <a:pt x="542" y="455"/>
                    </a:cubicBezTo>
                    <a:cubicBezTo>
                      <a:pt x="559" y="455"/>
                      <a:pt x="560" y="466"/>
                      <a:pt x="542" y="484"/>
                    </a:cubicBezTo>
                    <a:cubicBezTo>
                      <a:pt x="530" y="509"/>
                      <a:pt x="419" y="521"/>
                      <a:pt x="542" y="546"/>
                    </a:cubicBezTo>
                    <a:cubicBezTo>
                      <a:pt x="678" y="558"/>
                      <a:pt x="702" y="558"/>
                      <a:pt x="702" y="607"/>
                    </a:cubicBezTo>
                    <a:cubicBezTo>
                      <a:pt x="702" y="644"/>
                      <a:pt x="629" y="681"/>
                      <a:pt x="715" y="681"/>
                    </a:cubicBezTo>
                    <a:cubicBezTo>
                      <a:pt x="764" y="681"/>
                      <a:pt x="826" y="669"/>
                      <a:pt x="875" y="657"/>
                    </a:cubicBezTo>
                    <a:lnTo>
                      <a:pt x="875" y="657"/>
                    </a:lnTo>
                    <a:cubicBezTo>
                      <a:pt x="863" y="669"/>
                      <a:pt x="863" y="681"/>
                      <a:pt x="863" y="706"/>
                    </a:cubicBezTo>
                    <a:cubicBezTo>
                      <a:pt x="863" y="755"/>
                      <a:pt x="974" y="829"/>
                      <a:pt x="1060" y="866"/>
                    </a:cubicBezTo>
                    <a:cubicBezTo>
                      <a:pt x="1110" y="895"/>
                      <a:pt x="1195" y="928"/>
                      <a:pt x="1241" y="928"/>
                    </a:cubicBezTo>
                    <a:cubicBezTo>
                      <a:pt x="1274" y="928"/>
                      <a:pt x="1287" y="912"/>
                      <a:pt x="1257" y="866"/>
                    </a:cubicBezTo>
                    <a:cubicBezTo>
                      <a:pt x="1195" y="792"/>
                      <a:pt x="1183" y="731"/>
                      <a:pt x="1121" y="632"/>
                    </a:cubicBezTo>
                    <a:cubicBezTo>
                      <a:pt x="1047" y="533"/>
                      <a:pt x="924" y="558"/>
                      <a:pt x="887" y="496"/>
                    </a:cubicBezTo>
                    <a:cubicBezTo>
                      <a:pt x="838" y="423"/>
                      <a:pt x="801" y="275"/>
                      <a:pt x="752" y="238"/>
                    </a:cubicBezTo>
                    <a:cubicBezTo>
                      <a:pt x="727" y="188"/>
                      <a:pt x="678" y="164"/>
                      <a:pt x="629" y="151"/>
                    </a:cubicBezTo>
                    <a:cubicBezTo>
                      <a:pt x="518" y="127"/>
                      <a:pt x="419" y="102"/>
                      <a:pt x="321" y="65"/>
                    </a:cubicBezTo>
                    <a:cubicBezTo>
                      <a:pt x="218" y="24"/>
                      <a:pt x="142" y="0"/>
                      <a:pt x="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50"/>
              <p:cNvSpPr/>
              <p:nvPr/>
            </p:nvSpPr>
            <p:spPr>
              <a:xfrm>
                <a:off x="2723575" y="4613150"/>
                <a:ext cx="13600" cy="18925"/>
              </a:xfrm>
              <a:custGeom>
                <a:rect b="b" l="l" r="r" t="t"/>
                <a:pathLst>
                  <a:path extrusionOk="0" h="757" w="544">
                    <a:moveTo>
                      <a:pt x="39" y="0"/>
                    </a:moveTo>
                    <a:cubicBezTo>
                      <a:pt x="15" y="0"/>
                      <a:pt x="1" y="9"/>
                      <a:pt x="5" y="37"/>
                    </a:cubicBezTo>
                    <a:cubicBezTo>
                      <a:pt x="18" y="148"/>
                      <a:pt x="67" y="259"/>
                      <a:pt x="128" y="345"/>
                    </a:cubicBezTo>
                    <a:cubicBezTo>
                      <a:pt x="215" y="443"/>
                      <a:pt x="338" y="702"/>
                      <a:pt x="473" y="751"/>
                    </a:cubicBezTo>
                    <a:cubicBezTo>
                      <a:pt x="484" y="755"/>
                      <a:pt x="491" y="757"/>
                      <a:pt x="496" y="757"/>
                    </a:cubicBezTo>
                    <a:cubicBezTo>
                      <a:pt x="544" y="757"/>
                      <a:pt x="360" y="610"/>
                      <a:pt x="338" y="554"/>
                    </a:cubicBezTo>
                    <a:cubicBezTo>
                      <a:pt x="313" y="505"/>
                      <a:pt x="289" y="480"/>
                      <a:pt x="301" y="456"/>
                    </a:cubicBezTo>
                    <a:cubicBezTo>
                      <a:pt x="301" y="431"/>
                      <a:pt x="350" y="443"/>
                      <a:pt x="301" y="382"/>
                    </a:cubicBezTo>
                    <a:cubicBezTo>
                      <a:pt x="252" y="320"/>
                      <a:pt x="227" y="357"/>
                      <a:pt x="239" y="283"/>
                    </a:cubicBezTo>
                    <a:cubicBezTo>
                      <a:pt x="252" y="222"/>
                      <a:pt x="190" y="209"/>
                      <a:pt x="252" y="172"/>
                    </a:cubicBezTo>
                    <a:cubicBezTo>
                      <a:pt x="317" y="129"/>
                      <a:pt x="324" y="57"/>
                      <a:pt x="292" y="57"/>
                    </a:cubicBezTo>
                    <a:cubicBezTo>
                      <a:pt x="287" y="57"/>
                      <a:pt x="282" y="58"/>
                      <a:pt x="276" y="61"/>
                    </a:cubicBezTo>
                    <a:cubicBezTo>
                      <a:pt x="227" y="74"/>
                      <a:pt x="227" y="135"/>
                      <a:pt x="202" y="160"/>
                    </a:cubicBezTo>
                    <a:cubicBezTo>
                      <a:pt x="180" y="175"/>
                      <a:pt x="148" y="199"/>
                      <a:pt x="135" y="199"/>
                    </a:cubicBezTo>
                    <a:cubicBezTo>
                      <a:pt x="127" y="199"/>
                      <a:pt x="126" y="189"/>
                      <a:pt x="141" y="160"/>
                    </a:cubicBezTo>
                    <a:cubicBezTo>
                      <a:pt x="190" y="86"/>
                      <a:pt x="276" y="24"/>
                      <a:pt x="202" y="24"/>
                    </a:cubicBezTo>
                    <a:cubicBezTo>
                      <a:pt x="148" y="24"/>
                      <a:pt x="80" y="0"/>
                      <a:pt x="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50"/>
              <p:cNvSpPr/>
              <p:nvPr/>
            </p:nvSpPr>
            <p:spPr>
              <a:xfrm>
                <a:off x="2718275" y="4593500"/>
                <a:ext cx="11075" cy="14650"/>
              </a:xfrm>
              <a:custGeom>
                <a:rect b="b" l="l" r="r" t="t"/>
                <a:pathLst>
                  <a:path extrusionOk="0" h="586" w="443">
                    <a:moveTo>
                      <a:pt x="160" y="0"/>
                    </a:moveTo>
                    <a:cubicBezTo>
                      <a:pt x="149" y="0"/>
                      <a:pt x="143" y="7"/>
                      <a:pt x="143" y="22"/>
                    </a:cubicBezTo>
                    <a:cubicBezTo>
                      <a:pt x="131" y="47"/>
                      <a:pt x="143" y="71"/>
                      <a:pt x="94" y="71"/>
                    </a:cubicBezTo>
                    <a:cubicBezTo>
                      <a:pt x="85" y="68"/>
                      <a:pt x="74" y="67"/>
                      <a:pt x="64" y="67"/>
                    </a:cubicBezTo>
                    <a:cubicBezTo>
                      <a:pt x="30" y="67"/>
                      <a:pt x="1" y="83"/>
                      <a:pt x="57" y="120"/>
                    </a:cubicBezTo>
                    <a:cubicBezTo>
                      <a:pt x="131" y="157"/>
                      <a:pt x="193" y="133"/>
                      <a:pt x="193" y="207"/>
                    </a:cubicBezTo>
                    <a:cubicBezTo>
                      <a:pt x="193" y="276"/>
                      <a:pt x="160" y="356"/>
                      <a:pt x="186" y="356"/>
                    </a:cubicBezTo>
                    <a:cubicBezTo>
                      <a:pt x="188" y="356"/>
                      <a:pt x="190" y="355"/>
                      <a:pt x="193" y="355"/>
                    </a:cubicBezTo>
                    <a:cubicBezTo>
                      <a:pt x="200" y="347"/>
                      <a:pt x="208" y="344"/>
                      <a:pt x="216" y="344"/>
                    </a:cubicBezTo>
                    <a:cubicBezTo>
                      <a:pt x="234" y="344"/>
                      <a:pt x="247" y="362"/>
                      <a:pt x="230" y="379"/>
                    </a:cubicBezTo>
                    <a:cubicBezTo>
                      <a:pt x="193" y="404"/>
                      <a:pt x="156" y="379"/>
                      <a:pt x="193" y="453"/>
                    </a:cubicBezTo>
                    <a:cubicBezTo>
                      <a:pt x="229" y="517"/>
                      <a:pt x="279" y="574"/>
                      <a:pt x="293" y="574"/>
                    </a:cubicBezTo>
                    <a:cubicBezTo>
                      <a:pt x="297" y="574"/>
                      <a:pt x="297" y="568"/>
                      <a:pt x="291" y="552"/>
                    </a:cubicBezTo>
                    <a:cubicBezTo>
                      <a:pt x="266" y="478"/>
                      <a:pt x="193" y="428"/>
                      <a:pt x="266" y="428"/>
                    </a:cubicBezTo>
                    <a:cubicBezTo>
                      <a:pt x="273" y="427"/>
                      <a:pt x="279" y="426"/>
                      <a:pt x="286" y="426"/>
                    </a:cubicBezTo>
                    <a:cubicBezTo>
                      <a:pt x="328" y="426"/>
                      <a:pt x="367" y="460"/>
                      <a:pt x="377" y="502"/>
                    </a:cubicBezTo>
                    <a:cubicBezTo>
                      <a:pt x="396" y="530"/>
                      <a:pt x="428" y="586"/>
                      <a:pt x="438" y="586"/>
                    </a:cubicBezTo>
                    <a:cubicBezTo>
                      <a:pt x="441" y="586"/>
                      <a:pt x="442" y="579"/>
                      <a:pt x="439" y="564"/>
                    </a:cubicBezTo>
                    <a:cubicBezTo>
                      <a:pt x="427" y="490"/>
                      <a:pt x="414" y="404"/>
                      <a:pt x="390" y="330"/>
                    </a:cubicBezTo>
                    <a:cubicBezTo>
                      <a:pt x="365" y="219"/>
                      <a:pt x="316" y="120"/>
                      <a:pt x="242" y="47"/>
                    </a:cubicBezTo>
                    <a:cubicBezTo>
                      <a:pt x="205" y="17"/>
                      <a:pt x="176" y="0"/>
                      <a:pt x="1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50"/>
              <p:cNvSpPr/>
              <p:nvPr/>
            </p:nvSpPr>
            <p:spPr>
              <a:xfrm>
                <a:off x="2724000" y="4591650"/>
                <a:ext cx="4350" cy="3650"/>
              </a:xfrm>
              <a:custGeom>
                <a:rect b="b" l="l" r="r" t="t"/>
                <a:pathLst>
                  <a:path extrusionOk="0" h="146" w="174">
                    <a:moveTo>
                      <a:pt x="115" y="0"/>
                    </a:moveTo>
                    <a:cubicBezTo>
                      <a:pt x="100" y="0"/>
                      <a:pt x="80" y="17"/>
                      <a:pt x="50" y="47"/>
                    </a:cubicBezTo>
                    <a:cubicBezTo>
                      <a:pt x="1" y="84"/>
                      <a:pt x="87" y="96"/>
                      <a:pt x="136" y="133"/>
                    </a:cubicBezTo>
                    <a:cubicBezTo>
                      <a:pt x="145" y="141"/>
                      <a:pt x="151" y="145"/>
                      <a:pt x="155" y="145"/>
                    </a:cubicBezTo>
                    <a:cubicBezTo>
                      <a:pt x="173" y="145"/>
                      <a:pt x="146" y="63"/>
                      <a:pt x="136" y="22"/>
                    </a:cubicBezTo>
                    <a:cubicBezTo>
                      <a:pt x="131" y="7"/>
                      <a:pt x="124" y="0"/>
                      <a:pt x="1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50"/>
              <p:cNvSpPr/>
              <p:nvPr/>
            </p:nvSpPr>
            <p:spPr>
              <a:xfrm>
                <a:off x="2717850" y="4584975"/>
                <a:ext cx="7100" cy="6525"/>
              </a:xfrm>
              <a:custGeom>
                <a:rect b="b" l="l" r="r" t="t"/>
                <a:pathLst>
                  <a:path extrusionOk="0" h="261" w="284">
                    <a:moveTo>
                      <a:pt x="26" y="1"/>
                    </a:moveTo>
                    <a:cubicBezTo>
                      <a:pt x="20" y="1"/>
                      <a:pt x="15" y="2"/>
                      <a:pt x="12" y="6"/>
                    </a:cubicBezTo>
                    <a:cubicBezTo>
                      <a:pt x="0" y="30"/>
                      <a:pt x="49" y="43"/>
                      <a:pt x="62" y="67"/>
                    </a:cubicBezTo>
                    <a:cubicBezTo>
                      <a:pt x="74" y="92"/>
                      <a:pt x="62" y="79"/>
                      <a:pt x="25" y="92"/>
                    </a:cubicBezTo>
                    <a:cubicBezTo>
                      <a:pt x="0" y="116"/>
                      <a:pt x="62" y="116"/>
                      <a:pt x="62" y="153"/>
                    </a:cubicBezTo>
                    <a:cubicBezTo>
                      <a:pt x="62" y="194"/>
                      <a:pt x="53" y="261"/>
                      <a:pt x="64" y="261"/>
                    </a:cubicBezTo>
                    <a:cubicBezTo>
                      <a:pt x="67" y="261"/>
                      <a:pt x="70" y="258"/>
                      <a:pt x="74" y="252"/>
                    </a:cubicBezTo>
                    <a:cubicBezTo>
                      <a:pt x="96" y="230"/>
                      <a:pt x="118" y="188"/>
                      <a:pt x="149" y="188"/>
                    </a:cubicBezTo>
                    <a:cubicBezTo>
                      <a:pt x="152" y="188"/>
                      <a:pt x="156" y="189"/>
                      <a:pt x="160" y="190"/>
                    </a:cubicBezTo>
                    <a:cubicBezTo>
                      <a:pt x="181" y="197"/>
                      <a:pt x="215" y="213"/>
                      <a:pt x="230" y="213"/>
                    </a:cubicBezTo>
                    <a:cubicBezTo>
                      <a:pt x="242" y="213"/>
                      <a:pt x="243" y="204"/>
                      <a:pt x="222" y="178"/>
                    </a:cubicBezTo>
                    <a:cubicBezTo>
                      <a:pt x="173" y="129"/>
                      <a:pt x="136" y="129"/>
                      <a:pt x="185" y="129"/>
                    </a:cubicBezTo>
                    <a:cubicBezTo>
                      <a:pt x="222" y="129"/>
                      <a:pt x="283" y="79"/>
                      <a:pt x="234" y="79"/>
                    </a:cubicBezTo>
                    <a:cubicBezTo>
                      <a:pt x="185" y="67"/>
                      <a:pt x="210" y="79"/>
                      <a:pt x="136" y="43"/>
                    </a:cubicBezTo>
                    <a:cubicBezTo>
                      <a:pt x="80" y="15"/>
                      <a:pt x="46" y="1"/>
                      <a:pt x="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50"/>
              <p:cNvSpPr/>
              <p:nvPr/>
            </p:nvSpPr>
            <p:spPr>
              <a:xfrm>
                <a:off x="2714750" y="4586650"/>
                <a:ext cx="3725" cy="7550"/>
              </a:xfrm>
              <a:custGeom>
                <a:rect b="b" l="l" r="r" t="t"/>
                <a:pathLst>
                  <a:path extrusionOk="0" h="302" w="149">
                    <a:moveTo>
                      <a:pt x="62" y="0"/>
                    </a:moveTo>
                    <a:cubicBezTo>
                      <a:pt x="13" y="0"/>
                      <a:pt x="1" y="25"/>
                      <a:pt x="26" y="49"/>
                    </a:cubicBezTo>
                    <a:cubicBezTo>
                      <a:pt x="50" y="74"/>
                      <a:pt x="99" y="99"/>
                      <a:pt x="62" y="136"/>
                    </a:cubicBezTo>
                    <a:cubicBezTo>
                      <a:pt x="41" y="180"/>
                      <a:pt x="38" y="302"/>
                      <a:pt x="55" y="302"/>
                    </a:cubicBezTo>
                    <a:cubicBezTo>
                      <a:pt x="57" y="302"/>
                      <a:pt x="60" y="300"/>
                      <a:pt x="62" y="296"/>
                    </a:cubicBezTo>
                    <a:cubicBezTo>
                      <a:pt x="87" y="259"/>
                      <a:pt x="149" y="259"/>
                      <a:pt x="124" y="197"/>
                    </a:cubicBezTo>
                    <a:cubicBezTo>
                      <a:pt x="99" y="136"/>
                      <a:pt x="124" y="111"/>
                      <a:pt x="136" y="86"/>
                    </a:cubicBezTo>
                    <a:cubicBezTo>
                      <a:pt x="149" y="37"/>
                      <a:pt x="99" y="0"/>
                      <a:pt x="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50"/>
              <p:cNvSpPr/>
              <p:nvPr/>
            </p:nvSpPr>
            <p:spPr>
              <a:xfrm>
                <a:off x="2707375" y="4581400"/>
                <a:ext cx="6175" cy="10575"/>
              </a:xfrm>
              <a:custGeom>
                <a:rect b="b" l="l" r="r" t="t"/>
                <a:pathLst>
                  <a:path extrusionOk="0" h="423" w="247">
                    <a:moveTo>
                      <a:pt x="99" y="1"/>
                    </a:moveTo>
                    <a:cubicBezTo>
                      <a:pt x="25" y="1"/>
                      <a:pt x="0" y="25"/>
                      <a:pt x="25" y="50"/>
                    </a:cubicBezTo>
                    <a:cubicBezTo>
                      <a:pt x="62" y="62"/>
                      <a:pt x="86" y="87"/>
                      <a:pt x="111" y="112"/>
                    </a:cubicBezTo>
                    <a:cubicBezTo>
                      <a:pt x="148" y="149"/>
                      <a:pt x="111" y="149"/>
                      <a:pt x="99" y="186"/>
                    </a:cubicBezTo>
                    <a:cubicBezTo>
                      <a:pt x="86" y="235"/>
                      <a:pt x="99" y="247"/>
                      <a:pt x="136" y="284"/>
                    </a:cubicBezTo>
                    <a:cubicBezTo>
                      <a:pt x="173" y="321"/>
                      <a:pt x="160" y="383"/>
                      <a:pt x="197" y="420"/>
                    </a:cubicBezTo>
                    <a:cubicBezTo>
                      <a:pt x="199" y="422"/>
                      <a:pt x="201" y="423"/>
                      <a:pt x="203" y="423"/>
                    </a:cubicBezTo>
                    <a:cubicBezTo>
                      <a:pt x="224" y="423"/>
                      <a:pt x="234" y="305"/>
                      <a:pt x="234" y="259"/>
                    </a:cubicBezTo>
                    <a:cubicBezTo>
                      <a:pt x="247" y="210"/>
                      <a:pt x="210" y="186"/>
                      <a:pt x="197" y="112"/>
                    </a:cubicBezTo>
                    <a:cubicBezTo>
                      <a:pt x="185" y="25"/>
                      <a:pt x="160" y="1"/>
                      <a:pt x="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50"/>
              <p:cNvSpPr/>
              <p:nvPr/>
            </p:nvSpPr>
            <p:spPr>
              <a:xfrm>
                <a:off x="2701825" y="4573400"/>
                <a:ext cx="10500" cy="7575"/>
              </a:xfrm>
              <a:custGeom>
                <a:rect b="b" l="l" r="r" t="t"/>
                <a:pathLst>
                  <a:path extrusionOk="0" h="303" w="420">
                    <a:moveTo>
                      <a:pt x="185" y="0"/>
                    </a:moveTo>
                    <a:cubicBezTo>
                      <a:pt x="148" y="0"/>
                      <a:pt x="87" y="37"/>
                      <a:pt x="50" y="62"/>
                    </a:cubicBezTo>
                    <a:cubicBezTo>
                      <a:pt x="0" y="87"/>
                      <a:pt x="74" y="74"/>
                      <a:pt x="99" y="99"/>
                    </a:cubicBezTo>
                    <a:cubicBezTo>
                      <a:pt x="124" y="111"/>
                      <a:pt x="99" y="99"/>
                      <a:pt x="74" y="136"/>
                    </a:cubicBezTo>
                    <a:cubicBezTo>
                      <a:pt x="50" y="173"/>
                      <a:pt x="136" y="222"/>
                      <a:pt x="185" y="284"/>
                    </a:cubicBezTo>
                    <a:cubicBezTo>
                      <a:pt x="198" y="297"/>
                      <a:pt x="208" y="302"/>
                      <a:pt x="215" y="302"/>
                    </a:cubicBezTo>
                    <a:cubicBezTo>
                      <a:pt x="229" y="302"/>
                      <a:pt x="234" y="283"/>
                      <a:pt x="234" y="259"/>
                    </a:cubicBezTo>
                    <a:cubicBezTo>
                      <a:pt x="225" y="231"/>
                      <a:pt x="230" y="218"/>
                      <a:pt x="248" y="218"/>
                    </a:cubicBezTo>
                    <a:cubicBezTo>
                      <a:pt x="255" y="218"/>
                      <a:pt x="262" y="219"/>
                      <a:pt x="271" y="222"/>
                    </a:cubicBezTo>
                    <a:cubicBezTo>
                      <a:pt x="283" y="230"/>
                      <a:pt x="291" y="233"/>
                      <a:pt x="298" y="233"/>
                    </a:cubicBezTo>
                    <a:cubicBezTo>
                      <a:pt x="313" y="233"/>
                      <a:pt x="324" y="218"/>
                      <a:pt x="358" y="210"/>
                    </a:cubicBezTo>
                    <a:cubicBezTo>
                      <a:pt x="419" y="197"/>
                      <a:pt x="271" y="148"/>
                      <a:pt x="222" y="111"/>
                    </a:cubicBezTo>
                    <a:cubicBezTo>
                      <a:pt x="173" y="62"/>
                      <a:pt x="198" y="50"/>
                      <a:pt x="234" y="37"/>
                    </a:cubicBezTo>
                    <a:cubicBezTo>
                      <a:pt x="259" y="25"/>
                      <a:pt x="234" y="13"/>
                      <a:pt x="1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50"/>
              <p:cNvSpPr/>
              <p:nvPr/>
            </p:nvSpPr>
            <p:spPr>
              <a:xfrm>
                <a:off x="2711375" y="4574050"/>
                <a:ext cx="7100" cy="9975"/>
              </a:xfrm>
              <a:custGeom>
                <a:rect b="b" l="l" r="r" t="t"/>
                <a:pathLst>
                  <a:path extrusionOk="0" h="399" w="284">
                    <a:moveTo>
                      <a:pt x="100" y="1"/>
                    </a:moveTo>
                    <a:cubicBezTo>
                      <a:pt x="92" y="1"/>
                      <a:pt x="81" y="4"/>
                      <a:pt x="62" y="11"/>
                    </a:cubicBezTo>
                    <a:cubicBezTo>
                      <a:pt x="0" y="36"/>
                      <a:pt x="62" y="61"/>
                      <a:pt x="87" y="110"/>
                    </a:cubicBezTo>
                    <a:cubicBezTo>
                      <a:pt x="111" y="159"/>
                      <a:pt x="62" y="159"/>
                      <a:pt x="87" y="196"/>
                    </a:cubicBezTo>
                    <a:cubicBezTo>
                      <a:pt x="111" y="245"/>
                      <a:pt x="124" y="196"/>
                      <a:pt x="161" y="270"/>
                    </a:cubicBezTo>
                    <a:cubicBezTo>
                      <a:pt x="197" y="344"/>
                      <a:pt x="148" y="319"/>
                      <a:pt x="124" y="369"/>
                    </a:cubicBezTo>
                    <a:cubicBezTo>
                      <a:pt x="114" y="390"/>
                      <a:pt x="115" y="399"/>
                      <a:pt x="122" y="399"/>
                    </a:cubicBezTo>
                    <a:cubicBezTo>
                      <a:pt x="143" y="399"/>
                      <a:pt x="219" y="325"/>
                      <a:pt x="247" y="307"/>
                    </a:cubicBezTo>
                    <a:cubicBezTo>
                      <a:pt x="284" y="282"/>
                      <a:pt x="271" y="233"/>
                      <a:pt x="259" y="196"/>
                    </a:cubicBezTo>
                    <a:cubicBezTo>
                      <a:pt x="234" y="147"/>
                      <a:pt x="197" y="135"/>
                      <a:pt x="234" y="110"/>
                    </a:cubicBezTo>
                    <a:cubicBezTo>
                      <a:pt x="271" y="85"/>
                      <a:pt x="222" y="36"/>
                      <a:pt x="161" y="24"/>
                    </a:cubicBezTo>
                    <a:cubicBezTo>
                      <a:pt x="118" y="15"/>
                      <a:pt x="117" y="1"/>
                      <a:pt x="1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50"/>
              <p:cNvSpPr/>
              <p:nvPr/>
            </p:nvSpPr>
            <p:spPr>
              <a:xfrm>
                <a:off x="2707050" y="4574975"/>
                <a:ext cx="4525" cy="1525"/>
              </a:xfrm>
              <a:custGeom>
                <a:rect b="b" l="l" r="r" t="t"/>
                <a:pathLst>
                  <a:path extrusionOk="0" h="61" w="181">
                    <a:moveTo>
                      <a:pt x="169" y="1"/>
                    </a:moveTo>
                    <a:cubicBezTo>
                      <a:pt x="148" y="1"/>
                      <a:pt x="96" y="15"/>
                      <a:pt x="62" y="24"/>
                    </a:cubicBezTo>
                    <a:cubicBezTo>
                      <a:pt x="1" y="36"/>
                      <a:pt x="62" y="61"/>
                      <a:pt x="124" y="61"/>
                    </a:cubicBezTo>
                    <a:cubicBezTo>
                      <a:pt x="161" y="61"/>
                      <a:pt x="149" y="36"/>
                      <a:pt x="173" y="11"/>
                    </a:cubicBezTo>
                    <a:cubicBezTo>
                      <a:pt x="181" y="4"/>
                      <a:pt x="178" y="1"/>
                      <a:pt x="1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50"/>
              <p:cNvSpPr/>
              <p:nvPr/>
            </p:nvSpPr>
            <p:spPr>
              <a:xfrm>
                <a:off x="2593700" y="4577575"/>
                <a:ext cx="15125" cy="8775"/>
              </a:xfrm>
              <a:custGeom>
                <a:rect b="b" l="l" r="r" t="t"/>
                <a:pathLst>
                  <a:path extrusionOk="0" h="351" w="605">
                    <a:moveTo>
                      <a:pt x="491" y="1"/>
                    </a:moveTo>
                    <a:cubicBezTo>
                      <a:pt x="485" y="1"/>
                      <a:pt x="477" y="2"/>
                      <a:pt x="469" y="6"/>
                    </a:cubicBezTo>
                    <a:cubicBezTo>
                      <a:pt x="432" y="18"/>
                      <a:pt x="383" y="30"/>
                      <a:pt x="333" y="30"/>
                    </a:cubicBezTo>
                    <a:cubicBezTo>
                      <a:pt x="294" y="30"/>
                      <a:pt x="270" y="15"/>
                      <a:pt x="243" y="15"/>
                    </a:cubicBezTo>
                    <a:cubicBezTo>
                      <a:pt x="237" y="15"/>
                      <a:pt x="230" y="16"/>
                      <a:pt x="222" y="18"/>
                    </a:cubicBezTo>
                    <a:cubicBezTo>
                      <a:pt x="185" y="43"/>
                      <a:pt x="148" y="92"/>
                      <a:pt x="198" y="117"/>
                    </a:cubicBezTo>
                    <a:cubicBezTo>
                      <a:pt x="226" y="145"/>
                      <a:pt x="255" y="210"/>
                      <a:pt x="244" y="210"/>
                    </a:cubicBezTo>
                    <a:cubicBezTo>
                      <a:pt x="240" y="210"/>
                      <a:pt x="234" y="205"/>
                      <a:pt x="222" y="191"/>
                    </a:cubicBezTo>
                    <a:cubicBezTo>
                      <a:pt x="185" y="135"/>
                      <a:pt x="121" y="108"/>
                      <a:pt x="85" y="108"/>
                    </a:cubicBezTo>
                    <a:cubicBezTo>
                      <a:pt x="74" y="108"/>
                      <a:pt x="65" y="111"/>
                      <a:pt x="62" y="117"/>
                    </a:cubicBezTo>
                    <a:cubicBezTo>
                      <a:pt x="50" y="129"/>
                      <a:pt x="1" y="129"/>
                      <a:pt x="13" y="178"/>
                    </a:cubicBezTo>
                    <a:cubicBezTo>
                      <a:pt x="13" y="240"/>
                      <a:pt x="38" y="339"/>
                      <a:pt x="99" y="351"/>
                    </a:cubicBezTo>
                    <a:cubicBezTo>
                      <a:pt x="143" y="351"/>
                      <a:pt x="138" y="312"/>
                      <a:pt x="180" y="312"/>
                    </a:cubicBezTo>
                    <a:cubicBezTo>
                      <a:pt x="185" y="312"/>
                      <a:pt x="191" y="313"/>
                      <a:pt x="198" y="314"/>
                    </a:cubicBezTo>
                    <a:cubicBezTo>
                      <a:pt x="206" y="316"/>
                      <a:pt x="215" y="317"/>
                      <a:pt x="224" y="317"/>
                    </a:cubicBezTo>
                    <a:cubicBezTo>
                      <a:pt x="264" y="317"/>
                      <a:pt x="303" y="295"/>
                      <a:pt x="333" y="265"/>
                    </a:cubicBezTo>
                    <a:cubicBezTo>
                      <a:pt x="339" y="259"/>
                      <a:pt x="345" y="257"/>
                      <a:pt x="351" y="257"/>
                    </a:cubicBezTo>
                    <a:cubicBezTo>
                      <a:pt x="360" y="257"/>
                      <a:pt x="371" y="260"/>
                      <a:pt x="384" y="260"/>
                    </a:cubicBezTo>
                    <a:cubicBezTo>
                      <a:pt x="401" y="260"/>
                      <a:pt x="424" y="255"/>
                      <a:pt x="456" y="228"/>
                    </a:cubicBezTo>
                    <a:cubicBezTo>
                      <a:pt x="518" y="178"/>
                      <a:pt x="518" y="166"/>
                      <a:pt x="469" y="154"/>
                    </a:cubicBezTo>
                    <a:cubicBezTo>
                      <a:pt x="420" y="141"/>
                      <a:pt x="481" y="141"/>
                      <a:pt x="530" y="141"/>
                    </a:cubicBezTo>
                    <a:cubicBezTo>
                      <a:pt x="547" y="141"/>
                      <a:pt x="562" y="143"/>
                      <a:pt x="573" y="143"/>
                    </a:cubicBezTo>
                    <a:cubicBezTo>
                      <a:pt x="596" y="143"/>
                      <a:pt x="604" y="137"/>
                      <a:pt x="580" y="104"/>
                    </a:cubicBezTo>
                    <a:cubicBezTo>
                      <a:pt x="548" y="62"/>
                      <a:pt x="534" y="1"/>
                      <a:pt x="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50"/>
              <p:cNvSpPr/>
              <p:nvPr/>
            </p:nvSpPr>
            <p:spPr>
              <a:xfrm>
                <a:off x="2600550" y="4569850"/>
                <a:ext cx="8875" cy="6800"/>
              </a:xfrm>
              <a:custGeom>
                <a:rect b="b" l="l" r="r" t="t"/>
                <a:pathLst>
                  <a:path extrusionOk="0" h="272" w="355">
                    <a:moveTo>
                      <a:pt x="265" y="1"/>
                    </a:moveTo>
                    <a:cubicBezTo>
                      <a:pt x="262" y="1"/>
                      <a:pt x="259" y="3"/>
                      <a:pt x="256" y="7"/>
                    </a:cubicBezTo>
                    <a:cubicBezTo>
                      <a:pt x="222" y="29"/>
                      <a:pt x="1" y="271"/>
                      <a:pt x="52" y="271"/>
                    </a:cubicBezTo>
                    <a:cubicBezTo>
                      <a:pt x="56" y="271"/>
                      <a:pt x="63" y="269"/>
                      <a:pt x="72" y="266"/>
                    </a:cubicBezTo>
                    <a:cubicBezTo>
                      <a:pt x="133" y="229"/>
                      <a:pt x="195" y="204"/>
                      <a:pt x="256" y="179"/>
                    </a:cubicBezTo>
                    <a:cubicBezTo>
                      <a:pt x="269" y="176"/>
                      <a:pt x="282" y="175"/>
                      <a:pt x="294" y="175"/>
                    </a:cubicBezTo>
                    <a:cubicBezTo>
                      <a:pt x="306" y="175"/>
                      <a:pt x="318" y="176"/>
                      <a:pt x="327" y="176"/>
                    </a:cubicBezTo>
                    <a:cubicBezTo>
                      <a:pt x="346" y="176"/>
                      <a:pt x="355" y="173"/>
                      <a:pt x="343" y="155"/>
                    </a:cubicBezTo>
                    <a:cubicBezTo>
                      <a:pt x="321" y="122"/>
                      <a:pt x="289" y="1"/>
                      <a:pt x="2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50"/>
              <p:cNvSpPr/>
              <p:nvPr/>
            </p:nvSpPr>
            <p:spPr>
              <a:xfrm>
                <a:off x="2529625" y="4606350"/>
                <a:ext cx="13675" cy="4800"/>
              </a:xfrm>
              <a:custGeom>
                <a:rect b="b" l="l" r="r" t="t"/>
                <a:pathLst>
                  <a:path extrusionOk="0" h="192" w="547">
                    <a:moveTo>
                      <a:pt x="407" y="1"/>
                    </a:moveTo>
                    <a:cubicBezTo>
                      <a:pt x="346" y="1"/>
                      <a:pt x="1" y="149"/>
                      <a:pt x="161" y="186"/>
                    </a:cubicBezTo>
                    <a:cubicBezTo>
                      <a:pt x="179" y="189"/>
                      <a:pt x="196" y="191"/>
                      <a:pt x="213" y="191"/>
                    </a:cubicBezTo>
                    <a:cubicBezTo>
                      <a:pt x="342" y="191"/>
                      <a:pt x="426" y="84"/>
                      <a:pt x="490" y="84"/>
                    </a:cubicBezTo>
                    <a:cubicBezTo>
                      <a:pt x="495" y="84"/>
                      <a:pt x="501" y="85"/>
                      <a:pt x="506" y="87"/>
                    </a:cubicBezTo>
                    <a:cubicBezTo>
                      <a:pt x="509" y="88"/>
                      <a:pt x="511" y="88"/>
                      <a:pt x="513" y="88"/>
                    </a:cubicBezTo>
                    <a:cubicBezTo>
                      <a:pt x="546" y="88"/>
                      <a:pt x="477" y="1"/>
                      <a:pt x="4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50"/>
              <p:cNvSpPr/>
              <p:nvPr/>
            </p:nvSpPr>
            <p:spPr>
              <a:xfrm>
                <a:off x="2516375" y="4615600"/>
                <a:ext cx="8350" cy="6250"/>
              </a:xfrm>
              <a:custGeom>
                <a:rect b="b" l="l" r="r" t="t"/>
                <a:pathLst>
                  <a:path extrusionOk="0" h="250" w="334">
                    <a:moveTo>
                      <a:pt x="269" y="0"/>
                    </a:moveTo>
                    <a:cubicBezTo>
                      <a:pt x="235" y="0"/>
                      <a:pt x="198" y="19"/>
                      <a:pt x="186" y="50"/>
                    </a:cubicBezTo>
                    <a:cubicBezTo>
                      <a:pt x="161" y="111"/>
                      <a:pt x="198" y="124"/>
                      <a:pt x="149" y="161"/>
                    </a:cubicBezTo>
                    <a:cubicBezTo>
                      <a:pt x="112" y="185"/>
                      <a:pt x="1" y="247"/>
                      <a:pt x="50" y="247"/>
                    </a:cubicBezTo>
                    <a:cubicBezTo>
                      <a:pt x="61" y="249"/>
                      <a:pt x="72" y="250"/>
                      <a:pt x="84" y="250"/>
                    </a:cubicBezTo>
                    <a:cubicBezTo>
                      <a:pt x="137" y="250"/>
                      <a:pt x="194" y="228"/>
                      <a:pt x="235" y="198"/>
                    </a:cubicBezTo>
                    <a:cubicBezTo>
                      <a:pt x="284" y="136"/>
                      <a:pt x="334" y="99"/>
                      <a:pt x="334" y="62"/>
                    </a:cubicBezTo>
                    <a:cubicBezTo>
                      <a:pt x="334" y="19"/>
                      <a:pt x="303" y="0"/>
                      <a:pt x="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50"/>
              <p:cNvSpPr/>
              <p:nvPr/>
            </p:nvSpPr>
            <p:spPr>
              <a:xfrm>
                <a:off x="2923000" y="4442075"/>
                <a:ext cx="24625" cy="16550"/>
              </a:xfrm>
              <a:custGeom>
                <a:rect b="b" l="l" r="r" t="t"/>
                <a:pathLst>
                  <a:path extrusionOk="0" h="662" w="985">
                    <a:moveTo>
                      <a:pt x="361" y="0"/>
                    </a:moveTo>
                    <a:cubicBezTo>
                      <a:pt x="355" y="0"/>
                      <a:pt x="350" y="1"/>
                      <a:pt x="345" y="4"/>
                    </a:cubicBezTo>
                    <a:cubicBezTo>
                      <a:pt x="296" y="41"/>
                      <a:pt x="296" y="202"/>
                      <a:pt x="259" y="263"/>
                    </a:cubicBezTo>
                    <a:cubicBezTo>
                      <a:pt x="222" y="312"/>
                      <a:pt x="74" y="337"/>
                      <a:pt x="49" y="362"/>
                    </a:cubicBezTo>
                    <a:cubicBezTo>
                      <a:pt x="25" y="399"/>
                      <a:pt x="0" y="460"/>
                      <a:pt x="111" y="485"/>
                    </a:cubicBezTo>
                    <a:cubicBezTo>
                      <a:pt x="210" y="522"/>
                      <a:pt x="308" y="559"/>
                      <a:pt x="407" y="621"/>
                    </a:cubicBezTo>
                    <a:cubicBezTo>
                      <a:pt x="468" y="645"/>
                      <a:pt x="493" y="621"/>
                      <a:pt x="592" y="657"/>
                    </a:cubicBezTo>
                    <a:cubicBezTo>
                      <a:pt x="612" y="660"/>
                      <a:pt x="633" y="662"/>
                      <a:pt x="654" y="662"/>
                    </a:cubicBezTo>
                    <a:cubicBezTo>
                      <a:pt x="723" y="662"/>
                      <a:pt x="794" y="646"/>
                      <a:pt x="850" y="608"/>
                    </a:cubicBezTo>
                    <a:cubicBezTo>
                      <a:pt x="894" y="565"/>
                      <a:pt x="985" y="493"/>
                      <a:pt x="947" y="493"/>
                    </a:cubicBezTo>
                    <a:cubicBezTo>
                      <a:pt x="942" y="493"/>
                      <a:pt x="935" y="494"/>
                      <a:pt x="924" y="497"/>
                    </a:cubicBezTo>
                    <a:cubicBezTo>
                      <a:pt x="900" y="506"/>
                      <a:pt x="879" y="510"/>
                      <a:pt x="863" y="510"/>
                    </a:cubicBezTo>
                    <a:cubicBezTo>
                      <a:pt x="830" y="510"/>
                      <a:pt x="813" y="493"/>
                      <a:pt x="813" y="460"/>
                    </a:cubicBezTo>
                    <a:cubicBezTo>
                      <a:pt x="826" y="423"/>
                      <a:pt x="900" y="436"/>
                      <a:pt x="838" y="374"/>
                    </a:cubicBezTo>
                    <a:cubicBezTo>
                      <a:pt x="801" y="337"/>
                      <a:pt x="764" y="288"/>
                      <a:pt x="727" y="239"/>
                    </a:cubicBezTo>
                    <a:cubicBezTo>
                      <a:pt x="727" y="239"/>
                      <a:pt x="747" y="188"/>
                      <a:pt x="705" y="188"/>
                    </a:cubicBezTo>
                    <a:cubicBezTo>
                      <a:pt x="701" y="188"/>
                      <a:pt x="696" y="188"/>
                      <a:pt x="690" y="189"/>
                    </a:cubicBezTo>
                    <a:cubicBezTo>
                      <a:pt x="616" y="189"/>
                      <a:pt x="604" y="165"/>
                      <a:pt x="542" y="115"/>
                    </a:cubicBezTo>
                    <a:cubicBezTo>
                      <a:pt x="477" y="72"/>
                      <a:pt x="403" y="0"/>
                      <a:pt x="3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50"/>
              <p:cNvSpPr/>
              <p:nvPr/>
            </p:nvSpPr>
            <p:spPr>
              <a:xfrm>
                <a:off x="2916250" y="4451325"/>
                <a:ext cx="4075" cy="3525"/>
              </a:xfrm>
              <a:custGeom>
                <a:rect b="b" l="l" r="r" t="t"/>
                <a:pathLst>
                  <a:path extrusionOk="0" h="141" w="163">
                    <a:moveTo>
                      <a:pt x="145" y="0"/>
                    </a:moveTo>
                    <a:cubicBezTo>
                      <a:pt x="126" y="0"/>
                      <a:pt x="89" y="14"/>
                      <a:pt x="61" y="29"/>
                    </a:cubicBezTo>
                    <a:cubicBezTo>
                      <a:pt x="15" y="63"/>
                      <a:pt x="1" y="141"/>
                      <a:pt x="49" y="141"/>
                    </a:cubicBezTo>
                    <a:cubicBezTo>
                      <a:pt x="53" y="141"/>
                      <a:pt x="57" y="140"/>
                      <a:pt x="61" y="140"/>
                    </a:cubicBezTo>
                    <a:cubicBezTo>
                      <a:pt x="122" y="140"/>
                      <a:pt x="98" y="78"/>
                      <a:pt x="147" y="29"/>
                    </a:cubicBezTo>
                    <a:cubicBezTo>
                      <a:pt x="163" y="8"/>
                      <a:pt x="158" y="0"/>
                      <a:pt x="1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50"/>
              <p:cNvSpPr/>
              <p:nvPr/>
            </p:nvSpPr>
            <p:spPr>
              <a:xfrm>
                <a:off x="2907275" y="4455250"/>
                <a:ext cx="2650" cy="2350"/>
              </a:xfrm>
              <a:custGeom>
                <a:rect b="b" l="l" r="r" t="t"/>
                <a:pathLst>
                  <a:path extrusionOk="0" h="94" w="106">
                    <a:moveTo>
                      <a:pt x="70" y="0"/>
                    </a:moveTo>
                    <a:cubicBezTo>
                      <a:pt x="65" y="0"/>
                      <a:pt x="58" y="2"/>
                      <a:pt x="50" y="7"/>
                    </a:cubicBezTo>
                    <a:cubicBezTo>
                      <a:pt x="1" y="57"/>
                      <a:pt x="25" y="94"/>
                      <a:pt x="62" y="94"/>
                    </a:cubicBezTo>
                    <a:cubicBezTo>
                      <a:pt x="84" y="94"/>
                      <a:pt x="105" y="0"/>
                      <a:pt x="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50"/>
              <p:cNvSpPr/>
              <p:nvPr/>
            </p:nvSpPr>
            <p:spPr>
              <a:xfrm>
                <a:off x="2805700" y="4397475"/>
                <a:ext cx="109925" cy="60625"/>
              </a:xfrm>
              <a:custGeom>
                <a:rect b="b" l="l" r="r" t="t"/>
                <a:pathLst>
                  <a:path extrusionOk="0" h="2425" w="4397">
                    <a:moveTo>
                      <a:pt x="2950" y="0"/>
                    </a:moveTo>
                    <a:cubicBezTo>
                      <a:pt x="2899" y="0"/>
                      <a:pt x="2928" y="53"/>
                      <a:pt x="2906" y="76"/>
                    </a:cubicBezTo>
                    <a:cubicBezTo>
                      <a:pt x="2903" y="77"/>
                      <a:pt x="2900" y="77"/>
                      <a:pt x="2897" y="77"/>
                    </a:cubicBezTo>
                    <a:cubicBezTo>
                      <a:pt x="2853" y="77"/>
                      <a:pt x="2743" y="2"/>
                      <a:pt x="2708" y="2"/>
                    </a:cubicBezTo>
                    <a:cubicBezTo>
                      <a:pt x="2704" y="1"/>
                      <a:pt x="2700" y="0"/>
                      <a:pt x="2696" y="0"/>
                    </a:cubicBezTo>
                    <a:cubicBezTo>
                      <a:pt x="2657" y="0"/>
                      <a:pt x="2645" y="56"/>
                      <a:pt x="2622" y="113"/>
                    </a:cubicBezTo>
                    <a:cubicBezTo>
                      <a:pt x="2597" y="162"/>
                      <a:pt x="2844" y="704"/>
                      <a:pt x="2869" y="778"/>
                    </a:cubicBezTo>
                    <a:cubicBezTo>
                      <a:pt x="2878" y="836"/>
                      <a:pt x="2774" y="856"/>
                      <a:pt x="2693" y="856"/>
                    </a:cubicBezTo>
                    <a:cubicBezTo>
                      <a:pt x="2671" y="856"/>
                      <a:pt x="2650" y="855"/>
                      <a:pt x="2634" y="852"/>
                    </a:cubicBezTo>
                    <a:cubicBezTo>
                      <a:pt x="2573" y="852"/>
                      <a:pt x="2524" y="519"/>
                      <a:pt x="2524" y="458"/>
                    </a:cubicBezTo>
                    <a:cubicBezTo>
                      <a:pt x="2524" y="384"/>
                      <a:pt x="2388" y="298"/>
                      <a:pt x="2351" y="273"/>
                    </a:cubicBezTo>
                    <a:cubicBezTo>
                      <a:pt x="2265" y="236"/>
                      <a:pt x="2166" y="199"/>
                      <a:pt x="2080" y="174"/>
                    </a:cubicBezTo>
                    <a:cubicBezTo>
                      <a:pt x="2071" y="173"/>
                      <a:pt x="2064" y="173"/>
                      <a:pt x="2059" y="173"/>
                    </a:cubicBezTo>
                    <a:cubicBezTo>
                      <a:pt x="2005" y="173"/>
                      <a:pt x="2125" y="228"/>
                      <a:pt x="2203" y="273"/>
                    </a:cubicBezTo>
                    <a:cubicBezTo>
                      <a:pt x="2302" y="335"/>
                      <a:pt x="2252" y="396"/>
                      <a:pt x="2252" y="458"/>
                    </a:cubicBezTo>
                    <a:cubicBezTo>
                      <a:pt x="2250" y="471"/>
                      <a:pt x="2244" y="476"/>
                      <a:pt x="2236" y="476"/>
                    </a:cubicBezTo>
                    <a:cubicBezTo>
                      <a:pt x="2207" y="476"/>
                      <a:pt x="2154" y="408"/>
                      <a:pt x="2154" y="408"/>
                    </a:cubicBezTo>
                    <a:cubicBezTo>
                      <a:pt x="2139" y="423"/>
                      <a:pt x="2125" y="429"/>
                      <a:pt x="2111" y="429"/>
                    </a:cubicBezTo>
                    <a:cubicBezTo>
                      <a:pt x="2100" y="429"/>
                      <a:pt x="2090" y="426"/>
                      <a:pt x="2080" y="421"/>
                    </a:cubicBezTo>
                    <a:cubicBezTo>
                      <a:pt x="2069" y="415"/>
                      <a:pt x="2061" y="413"/>
                      <a:pt x="2055" y="413"/>
                    </a:cubicBezTo>
                    <a:cubicBezTo>
                      <a:pt x="2032" y="413"/>
                      <a:pt x="2027" y="444"/>
                      <a:pt x="1969" y="482"/>
                    </a:cubicBezTo>
                    <a:cubicBezTo>
                      <a:pt x="1907" y="532"/>
                      <a:pt x="1907" y="507"/>
                      <a:pt x="1821" y="544"/>
                    </a:cubicBezTo>
                    <a:cubicBezTo>
                      <a:pt x="1814" y="546"/>
                      <a:pt x="1808" y="547"/>
                      <a:pt x="1804" y="547"/>
                    </a:cubicBezTo>
                    <a:cubicBezTo>
                      <a:pt x="1753" y="547"/>
                      <a:pt x="1848" y="431"/>
                      <a:pt x="1871" y="408"/>
                    </a:cubicBezTo>
                    <a:cubicBezTo>
                      <a:pt x="1895" y="371"/>
                      <a:pt x="1883" y="310"/>
                      <a:pt x="1846" y="285"/>
                    </a:cubicBezTo>
                    <a:cubicBezTo>
                      <a:pt x="1739" y="232"/>
                      <a:pt x="1622" y="197"/>
                      <a:pt x="1504" y="197"/>
                    </a:cubicBezTo>
                    <a:cubicBezTo>
                      <a:pt x="1487" y="197"/>
                      <a:pt x="1469" y="197"/>
                      <a:pt x="1452" y="199"/>
                    </a:cubicBezTo>
                    <a:cubicBezTo>
                      <a:pt x="1402" y="224"/>
                      <a:pt x="1390" y="310"/>
                      <a:pt x="1365" y="347"/>
                    </a:cubicBezTo>
                    <a:cubicBezTo>
                      <a:pt x="1356" y="375"/>
                      <a:pt x="1250" y="388"/>
                      <a:pt x="1187" y="388"/>
                    </a:cubicBezTo>
                    <a:cubicBezTo>
                      <a:pt x="1166" y="388"/>
                      <a:pt x="1150" y="387"/>
                      <a:pt x="1144" y="384"/>
                    </a:cubicBezTo>
                    <a:cubicBezTo>
                      <a:pt x="1107" y="371"/>
                      <a:pt x="1181" y="298"/>
                      <a:pt x="1217" y="236"/>
                    </a:cubicBezTo>
                    <a:cubicBezTo>
                      <a:pt x="1242" y="174"/>
                      <a:pt x="1242" y="100"/>
                      <a:pt x="1217" y="39"/>
                    </a:cubicBezTo>
                    <a:cubicBezTo>
                      <a:pt x="1212" y="12"/>
                      <a:pt x="1168" y="1"/>
                      <a:pt x="1114" y="1"/>
                    </a:cubicBezTo>
                    <a:cubicBezTo>
                      <a:pt x="1045" y="1"/>
                      <a:pt x="958" y="18"/>
                      <a:pt x="909" y="39"/>
                    </a:cubicBezTo>
                    <a:cubicBezTo>
                      <a:pt x="823" y="63"/>
                      <a:pt x="638" y="174"/>
                      <a:pt x="527" y="224"/>
                    </a:cubicBezTo>
                    <a:cubicBezTo>
                      <a:pt x="404" y="285"/>
                      <a:pt x="293" y="371"/>
                      <a:pt x="195" y="470"/>
                    </a:cubicBezTo>
                    <a:cubicBezTo>
                      <a:pt x="133" y="519"/>
                      <a:pt x="219" y="495"/>
                      <a:pt x="244" y="532"/>
                    </a:cubicBezTo>
                    <a:cubicBezTo>
                      <a:pt x="269" y="556"/>
                      <a:pt x="232" y="569"/>
                      <a:pt x="170" y="593"/>
                    </a:cubicBezTo>
                    <a:cubicBezTo>
                      <a:pt x="109" y="655"/>
                      <a:pt x="59" y="741"/>
                      <a:pt x="22" y="827"/>
                    </a:cubicBezTo>
                    <a:cubicBezTo>
                      <a:pt x="0" y="872"/>
                      <a:pt x="58" y="881"/>
                      <a:pt x="129" y="881"/>
                    </a:cubicBezTo>
                    <a:cubicBezTo>
                      <a:pt x="176" y="881"/>
                      <a:pt x="229" y="877"/>
                      <a:pt x="269" y="877"/>
                    </a:cubicBezTo>
                    <a:cubicBezTo>
                      <a:pt x="367" y="877"/>
                      <a:pt x="293" y="926"/>
                      <a:pt x="256" y="963"/>
                    </a:cubicBezTo>
                    <a:cubicBezTo>
                      <a:pt x="244" y="988"/>
                      <a:pt x="269" y="994"/>
                      <a:pt x="315" y="994"/>
                    </a:cubicBezTo>
                    <a:cubicBezTo>
                      <a:pt x="361" y="994"/>
                      <a:pt x="429" y="988"/>
                      <a:pt x="503" y="988"/>
                    </a:cubicBezTo>
                    <a:cubicBezTo>
                      <a:pt x="638" y="988"/>
                      <a:pt x="860" y="963"/>
                      <a:pt x="946" y="963"/>
                    </a:cubicBezTo>
                    <a:cubicBezTo>
                      <a:pt x="749" y="1000"/>
                      <a:pt x="552" y="1061"/>
                      <a:pt x="367" y="1135"/>
                    </a:cubicBezTo>
                    <a:cubicBezTo>
                      <a:pt x="22" y="1283"/>
                      <a:pt x="330" y="1345"/>
                      <a:pt x="417" y="1406"/>
                    </a:cubicBezTo>
                    <a:cubicBezTo>
                      <a:pt x="453" y="1429"/>
                      <a:pt x="493" y="1437"/>
                      <a:pt x="535" y="1437"/>
                    </a:cubicBezTo>
                    <a:cubicBezTo>
                      <a:pt x="609" y="1437"/>
                      <a:pt x="693" y="1414"/>
                      <a:pt x="786" y="1406"/>
                    </a:cubicBezTo>
                    <a:cubicBezTo>
                      <a:pt x="893" y="1391"/>
                      <a:pt x="999" y="1381"/>
                      <a:pt x="1109" y="1381"/>
                    </a:cubicBezTo>
                    <a:cubicBezTo>
                      <a:pt x="1177" y="1381"/>
                      <a:pt x="1245" y="1385"/>
                      <a:pt x="1316" y="1394"/>
                    </a:cubicBezTo>
                    <a:cubicBezTo>
                      <a:pt x="1489" y="1419"/>
                      <a:pt x="1661" y="1468"/>
                      <a:pt x="1834" y="1542"/>
                    </a:cubicBezTo>
                    <a:cubicBezTo>
                      <a:pt x="1957" y="1604"/>
                      <a:pt x="1673" y="1567"/>
                      <a:pt x="1575" y="1591"/>
                    </a:cubicBezTo>
                    <a:cubicBezTo>
                      <a:pt x="1561" y="1593"/>
                      <a:pt x="1546" y="1594"/>
                      <a:pt x="1531" y="1594"/>
                    </a:cubicBezTo>
                    <a:cubicBezTo>
                      <a:pt x="1437" y="1594"/>
                      <a:pt x="1309" y="1567"/>
                      <a:pt x="1045" y="1567"/>
                    </a:cubicBezTo>
                    <a:cubicBezTo>
                      <a:pt x="1024" y="1565"/>
                      <a:pt x="1003" y="1565"/>
                      <a:pt x="982" y="1565"/>
                    </a:cubicBezTo>
                    <a:cubicBezTo>
                      <a:pt x="794" y="1565"/>
                      <a:pt x="609" y="1614"/>
                      <a:pt x="454" y="1702"/>
                    </a:cubicBezTo>
                    <a:cubicBezTo>
                      <a:pt x="404" y="1751"/>
                      <a:pt x="589" y="1899"/>
                      <a:pt x="725" y="2010"/>
                    </a:cubicBezTo>
                    <a:cubicBezTo>
                      <a:pt x="799" y="2077"/>
                      <a:pt x="966" y="2090"/>
                      <a:pt x="1098" y="2090"/>
                    </a:cubicBezTo>
                    <a:cubicBezTo>
                      <a:pt x="1186" y="2090"/>
                      <a:pt x="1259" y="2084"/>
                      <a:pt x="1279" y="2084"/>
                    </a:cubicBezTo>
                    <a:cubicBezTo>
                      <a:pt x="1316" y="2084"/>
                      <a:pt x="1365" y="2183"/>
                      <a:pt x="1365" y="2257"/>
                    </a:cubicBezTo>
                    <a:cubicBezTo>
                      <a:pt x="1365" y="2331"/>
                      <a:pt x="1439" y="2355"/>
                      <a:pt x="1513" y="2405"/>
                    </a:cubicBezTo>
                    <a:cubicBezTo>
                      <a:pt x="1533" y="2419"/>
                      <a:pt x="1568" y="2425"/>
                      <a:pt x="1611" y="2425"/>
                    </a:cubicBezTo>
                    <a:cubicBezTo>
                      <a:pt x="1751" y="2425"/>
                      <a:pt x="1979" y="2365"/>
                      <a:pt x="2092" y="2355"/>
                    </a:cubicBezTo>
                    <a:cubicBezTo>
                      <a:pt x="2228" y="2331"/>
                      <a:pt x="2363" y="2294"/>
                      <a:pt x="2487" y="2244"/>
                    </a:cubicBezTo>
                    <a:cubicBezTo>
                      <a:pt x="2548" y="2207"/>
                      <a:pt x="2610" y="2195"/>
                      <a:pt x="2684" y="2195"/>
                    </a:cubicBezTo>
                    <a:cubicBezTo>
                      <a:pt x="2782" y="2195"/>
                      <a:pt x="2930" y="2023"/>
                      <a:pt x="3016" y="1986"/>
                    </a:cubicBezTo>
                    <a:cubicBezTo>
                      <a:pt x="3030" y="1980"/>
                      <a:pt x="3040" y="1977"/>
                      <a:pt x="3049" y="1977"/>
                    </a:cubicBezTo>
                    <a:cubicBezTo>
                      <a:pt x="3096" y="1977"/>
                      <a:pt x="3080" y="2055"/>
                      <a:pt x="3090" y="2096"/>
                    </a:cubicBezTo>
                    <a:cubicBezTo>
                      <a:pt x="3103" y="2146"/>
                      <a:pt x="3251" y="2158"/>
                      <a:pt x="3337" y="2158"/>
                    </a:cubicBezTo>
                    <a:cubicBezTo>
                      <a:pt x="3411" y="2158"/>
                      <a:pt x="3386" y="2183"/>
                      <a:pt x="3435" y="2244"/>
                    </a:cubicBezTo>
                    <a:cubicBezTo>
                      <a:pt x="3454" y="2269"/>
                      <a:pt x="3549" y="2278"/>
                      <a:pt x="3656" y="2278"/>
                    </a:cubicBezTo>
                    <a:cubicBezTo>
                      <a:pt x="3762" y="2278"/>
                      <a:pt x="3879" y="2269"/>
                      <a:pt x="3941" y="2257"/>
                    </a:cubicBezTo>
                    <a:cubicBezTo>
                      <a:pt x="4051" y="2232"/>
                      <a:pt x="4064" y="2232"/>
                      <a:pt x="4101" y="2195"/>
                    </a:cubicBezTo>
                    <a:cubicBezTo>
                      <a:pt x="4138" y="2170"/>
                      <a:pt x="4175" y="2146"/>
                      <a:pt x="4199" y="2133"/>
                    </a:cubicBezTo>
                    <a:cubicBezTo>
                      <a:pt x="4236" y="2109"/>
                      <a:pt x="4113" y="2096"/>
                      <a:pt x="4076" y="2084"/>
                    </a:cubicBezTo>
                    <a:cubicBezTo>
                      <a:pt x="4039" y="2084"/>
                      <a:pt x="4076" y="2023"/>
                      <a:pt x="4076" y="1986"/>
                    </a:cubicBezTo>
                    <a:cubicBezTo>
                      <a:pt x="4076" y="1963"/>
                      <a:pt x="4072" y="1959"/>
                      <a:pt x="4060" y="1959"/>
                    </a:cubicBezTo>
                    <a:cubicBezTo>
                      <a:pt x="4052" y="1959"/>
                      <a:pt x="4042" y="1961"/>
                      <a:pt x="4027" y="1961"/>
                    </a:cubicBezTo>
                    <a:cubicBezTo>
                      <a:pt x="3990" y="1961"/>
                      <a:pt x="3941" y="1998"/>
                      <a:pt x="3941" y="2023"/>
                    </a:cubicBezTo>
                    <a:cubicBezTo>
                      <a:pt x="3941" y="2035"/>
                      <a:pt x="3854" y="2060"/>
                      <a:pt x="3830" y="2084"/>
                    </a:cubicBezTo>
                    <a:cubicBezTo>
                      <a:pt x="3828" y="2087"/>
                      <a:pt x="3827" y="2089"/>
                      <a:pt x="3827" y="2089"/>
                    </a:cubicBezTo>
                    <a:cubicBezTo>
                      <a:pt x="3826" y="2089"/>
                      <a:pt x="3853" y="2018"/>
                      <a:pt x="3842" y="1986"/>
                    </a:cubicBezTo>
                    <a:cubicBezTo>
                      <a:pt x="3842" y="1961"/>
                      <a:pt x="3793" y="1936"/>
                      <a:pt x="3793" y="1924"/>
                    </a:cubicBezTo>
                    <a:cubicBezTo>
                      <a:pt x="3793" y="1918"/>
                      <a:pt x="3803" y="1915"/>
                      <a:pt x="3818" y="1915"/>
                    </a:cubicBezTo>
                    <a:cubicBezTo>
                      <a:pt x="3851" y="1915"/>
                      <a:pt x="3909" y="1927"/>
                      <a:pt x="3931" y="1927"/>
                    </a:cubicBezTo>
                    <a:cubicBezTo>
                      <a:pt x="3937" y="1927"/>
                      <a:pt x="3941" y="1926"/>
                      <a:pt x="3941" y="1924"/>
                    </a:cubicBezTo>
                    <a:lnTo>
                      <a:pt x="3941" y="1739"/>
                    </a:lnTo>
                    <a:cubicBezTo>
                      <a:pt x="3941" y="1739"/>
                      <a:pt x="4322" y="1838"/>
                      <a:pt x="4359" y="1838"/>
                    </a:cubicBezTo>
                    <a:cubicBezTo>
                      <a:pt x="4396" y="1838"/>
                      <a:pt x="4359" y="1751"/>
                      <a:pt x="4359" y="1690"/>
                    </a:cubicBezTo>
                    <a:cubicBezTo>
                      <a:pt x="4359" y="1628"/>
                      <a:pt x="4187" y="1604"/>
                      <a:pt x="4051" y="1530"/>
                    </a:cubicBezTo>
                    <a:cubicBezTo>
                      <a:pt x="3916" y="1456"/>
                      <a:pt x="3941" y="1419"/>
                      <a:pt x="3793" y="1419"/>
                    </a:cubicBezTo>
                    <a:cubicBezTo>
                      <a:pt x="3645" y="1419"/>
                      <a:pt x="3534" y="1222"/>
                      <a:pt x="3509" y="1160"/>
                    </a:cubicBezTo>
                    <a:cubicBezTo>
                      <a:pt x="3497" y="1111"/>
                      <a:pt x="3497" y="1049"/>
                      <a:pt x="3534" y="1012"/>
                    </a:cubicBezTo>
                    <a:cubicBezTo>
                      <a:pt x="3546" y="1000"/>
                      <a:pt x="3571" y="951"/>
                      <a:pt x="3509" y="840"/>
                    </a:cubicBezTo>
                    <a:cubicBezTo>
                      <a:pt x="3423" y="680"/>
                      <a:pt x="3361" y="519"/>
                      <a:pt x="3300" y="359"/>
                    </a:cubicBezTo>
                    <a:cubicBezTo>
                      <a:pt x="3287" y="298"/>
                      <a:pt x="3287" y="236"/>
                      <a:pt x="3214" y="211"/>
                    </a:cubicBezTo>
                    <a:cubicBezTo>
                      <a:pt x="3152" y="187"/>
                      <a:pt x="3029" y="26"/>
                      <a:pt x="2967" y="2"/>
                    </a:cubicBezTo>
                    <a:cubicBezTo>
                      <a:pt x="2961" y="1"/>
                      <a:pt x="2955" y="0"/>
                      <a:pt x="29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50"/>
              <p:cNvSpPr/>
              <p:nvPr/>
            </p:nvSpPr>
            <p:spPr>
              <a:xfrm>
                <a:off x="2877100" y="4391225"/>
                <a:ext cx="16950" cy="11550"/>
              </a:xfrm>
              <a:custGeom>
                <a:rect b="b" l="l" r="r" t="t"/>
                <a:pathLst>
                  <a:path extrusionOk="0" h="462" w="678">
                    <a:moveTo>
                      <a:pt x="362" y="1"/>
                    </a:moveTo>
                    <a:cubicBezTo>
                      <a:pt x="301" y="1"/>
                      <a:pt x="239" y="10"/>
                      <a:pt x="185" y="30"/>
                    </a:cubicBezTo>
                    <a:cubicBezTo>
                      <a:pt x="148" y="55"/>
                      <a:pt x="136" y="104"/>
                      <a:pt x="62" y="129"/>
                    </a:cubicBezTo>
                    <a:cubicBezTo>
                      <a:pt x="0" y="166"/>
                      <a:pt x="197" y="203"/>
                      <a:pt x="259" y="252"/>
                    </a:cubicBezTo>
                    <a:cubicBezTo>
                      <a:pt x="321" y="289"/>
                      <a:pt x="407" y="449"/>
                      <a:pt x="444" y="461"/>
                    </a:cubicBezTo>
                    <a:cubicBezTo>
                      <a:pt x="481" y="461"/>
                      <a:pt x="592" y="240"/>
                      <a:pt x="641" y="178"/>
                    </a:cubicBezTo>
                    <a:cubicBezTo>
                      <a:pt x="678" y="104"/>
                      <a:pt x="579" y="67"/>
                      <a:pt x="505" y="18"/>
                    </a:cubicBezTo>
                    <a:cubicBezTo>
                      <a:pt x="461" y="7"/>
                      <a:pt x="412" y="1"/>
                      <a:pt x="3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50"/>
              <p:cNvSpPr/>
              <p:nvPr/>
            </p:nvSpPr>
            <p:spPr>
              <a:xfrm>
                <a:off x="2904200" y="4386125"/>
                <a:ext cx="37925" cy="37600"/>
              </a:xfrm>
              <a:custGeom>
                <a:rect b="b" l="l" r="r" t="t"/>
                <a:pathLst>
                  <a:path extrusionOk="0" h="1504" w="1517">
                    <a:moveTo>
                      <a:pt x="1166" y="0"/>
                    </a:moveTo>
                    <a:cubicBezTo>
                      <a:pt x="1116" y="0"/>
                      <a:pt x="1026" y="21"/>
                      <a:pt x="986" y="37"/>
                    </a:cubicBezTo>
                    <a:cubicBezTo>
                      <a:pt x="925" y="62"/>
                      <a:pt x="863" y="74"/>
                      <a:pt x="801" y="111"/>
                    </a:cubicBezTo>
                    <a:cubicBezTo>
                      <a:pt x="764" y="135"/>
                      <a:pt x="949" y="148"/>
                      <a:pt x="888" y="160"/>
                    </a:cubicBezTo>
                    <a:cubicBezTo>
                      <a:pt x="838" y="172"/>
                      <a:pt x="888" y="185"/>
                      <a:pt x="925" y="209"/>
                    </a:cubicBezTo>
                    <a:cubicBezTo>
                      <a:pt x="935" y="225"/>
                      <a:pt x="919" y="232"/>
                      <a:pt x="893" y="232"/>
                    </a:cubicBezTo>
                    <a:cubicBezTo>
                      <a:pt x="857" y="232"/>
                      <a:pt x="800" y="219"/>
                      <a:pt x="764" y="197"/>
                    </a:cubicBezTo>
                    <a:cubicBezTo>
                      <a:pt x="727" y="160"/>
                      <a:pt x="678" y="148"/>
                      <a:pt x="629" y="135"/>
                    </a:cubicBezTo>
                    <a:cubicBezTo>
                      <a:pt x="580" y="135"/>
                      <a:pt x="629" y="160"/>
                      <a:pt x="654" y="185"/>
                    </a:cubicBezTo>
                    <a:cubicBezTo>
                      <a:pt x="661" y="196"/>
                      <a:pt x="659" y="201"/>
                      <a:pt x="650" y="201"/>
                    </a:cubicBezTo>
                    <a:cubicBezTo>
                      <a:pt x="631" y="201"/>
                      <a:pt x="581" y="181"/>
                      <a:pt x="530" y="172"/>
                    </a:cubicBezTo>
                    <a:cubicBezTo>
                      <a:pt x="513" y="170"/>
                      <a:pt x="499" y="169"/>
                      <a:pt x="487" y="169"/>
                    </a:cubicBezTo>
                    <a:cubicBezTo>
                      <a:pt x="438" y="169"/>
                      <a:pt x="422" y="185"/>
                      <a:pt x="382" y="185"/>
                    </a:cubicBezTo>
                    <a:cubicBezTo>
                      <a:pt x="333" y="185"/>
                      <a:pt x="432" y="209"/>
                      <a:pt x="493" y="234"/>
                    </a:cubicBezTo>
                    <a:cubicBezTo>
                      <a:pt x="555" y="259"/>
                      <a:pt x="530" y="271"/>
                      <a:pt x="518" y="283"/>
                    </a:cubicBezTo>
                    <a:cubicBezTo>
                      <a:pt x="493" y="308"/>
                      <a:pt x="493" y="333"/>
                      <a:pt x="481" y="370"/>
                    </a:cubicBezTo>
                    <a:cubicBezTo>
                      <a:pt x="481" y="375"/>
                      <a:pt x="480" y="377"/>
                      <a:pt x="479" y="377"/>
                    </a:cubicBezTo>
                    <a:cubicBezTo>
                      <a:pt x="473" y="377"/>
                      <a:pt x="455" y="346"/>
                      <a:pt x="407" y="308"/>
                    </a:cubicBezTo>
                    <a:cubicBezTo>
                      <a:pt x="386" y="292"/>
                      <a:pt x="378" y="283"/>
                      <a:pt x="369" y="283"/>
                    </a:cubicBezTo>
                    <a:cubicBezTo>
                      <a:pt x="358" y="283"/>
                      <a:pt x="345" y="298"/>
                      <a:pt x="296" y="333"/>
                    </a:cubicBezTo>
                    <a:cubicBezTo>
                      <a:pt x="198" y="394"/>
                      <a:pt x="407" y="431"/>
                      <a:pt x="481" y="468"/>
                    </a:cubicBezTo>
                    <a:cubicBezTo>
                      <a:pt x="555" y="493"/>
                      <a:pt x="567" y="554"/>
                      <a:pt x="604" y="591"/>
                    </a:cubicBezTo>
                    <a:cubicBezTo>
                      <a:pt x="619" y="611"/>
                      <a:pt x="616" y="617"/>
                      <a:pt x="605" y="617"/>
                    </a:cubicBezTo>
                    <a:cubicBezTo>
                      <a:pt x="588" y="617"/>
                      <a:pt x="553" y="604"/>
                      <a:pt x="530" y="604"/>
                    </a:cubicBezTo>
                    <a:cubicBezTo>
                      <a:pt x="493" y="604"/>
                      <a:pt x="555" y="678"/>
                      <a:pt x="530" y="739"/>
                    </a:cubicBezTo>
                    <a:cubicBezTo>
                      <a:pt x="525" y="759"/>
                      <a:pt x="509" y="765"/>
                      <a:pt x="485" y="765"/>
                    </a:cubicBezTo>
                    <a:cubicBezTo>
                      <a:pt x="449" y="765"/>
                      <a:pt x="397" y="752"/>
                      <a:pt x="346" y="752"/>
                    </a:cubicBezTo>
                    <a:cubicBezTo>
                      <a:pt x="272" y="752"/>
                      <a:pt x="173" y="616"/>
                      <a:pt x="87" y="579"/>
                    </a:cubicBezTo>
                    <a:cubicBezTo>
                      <a:pt x="76" y="574"/>
                      <a:pt x="66" y="572"/>
                      <a:pt x="58" y="572"/>
                    </a:cubicBezTo>
                    <a:cubicBezTo>
                      <a:pt x="1" y="572"/>
                      <a:pt x="1" y="673"/>
                      <a:pt x="1" y="727"/>
                    </a:cubicBezTo>
                    <a:cubicBezTo>
                      <a:pt x="1" y="789"/>
                      <a:pt x="1" y="789"/>
                      <a:pt x="136" y="850"/>
                    </a:cubicBezTo>
                    <a:cubicBezTo>
                      <a:pt x="284" y="924"/>
                      <a:pt x="210" y="936"/>
                      <a:pt x="284" y="949"/>
                    </a:cubicBezTo>
                    <a:cubicBezTo>
                      <a:pt x="395" y="1010"/>
                      <a:pt x="506" y="1084"/>
                      <a:pt x="592" y="1170"/>
                    </a:cubicBezTo>
                    <a:cubicBezTo>
                      <a:pt x="666" y="1281"/>
                      <a:pt x="764" y="1380"/>
                      <a:pt x="863" y="1466"/>
                    </a:cubicBezTo>
                    <a:cubicBezTo>
                      <a:pt x="914" y="1494"/>
                      <a:pt x="953" y="1504"/>
                      <a:pt x="983" y="1504"/>
                    </a:cubicBezTo>
                    <a:cubicBezTo>
                      <a:pt x="1059" y="1504"/>
                      <a:pt x="1069" y="1435"/>
                      <a:pt x="1060" y="1417"/>
                    </a:cubicBezTo>
                    <a:cubicBezTo>
                      <a:pt x="1036" y="1355"/>
                      <a:pt x="1011" y="1306"/>
                      <a:pt x="999" y="1244"/>
                    </a:cubicBezTo>
                    <a:cubicBezTo>
                      <a:pt x="999" y="1224"/>
                      <a:pt x="1007" y="1216"/>
                      <a:pt x="1017" y="1216"/>
                    </a:cubicBezTo>
                    <a:cubicBezTo>
                      <a:pt x="1029" y="1216"/>
                      <a:pt x="1043" y="1230"/>
                      <a:pt x="1036" y="1244"/>
                    </a:cubicBezTo>
                    <a:cubicBezTo>
                      <a:pt x="1023" y="1269"/>
                      <a:pt x="1097" y="1318"/>
                      <a:pt x="1146" y="1331"/>
                    </a:cubicBezTo>
                    <a:cubicBezTo>
                      <a:pt x="1220" y="1306"/>
                      <a:pt x="1294" y="1281"/>
                      <a:pt x="1368" y="1244"/>
                    </a:cubicBezTo>
                    <a:cubicBezTo>
                      <a:pt x="1417" y="1220"/>
                      <a:pt x="1454" y="1158"/>
                      <a:pt x="1442" y="1097"/>
                    </a:cubicBezTo>
                    <a:cubicBezTo>
                      <a:pt x="1430" y="1035"/>
                      <a:pt x="1417" y="986"/>
                      <a:pt x="1454" y="936"/>
                    </a:cubicBezTo>
                    <a:cubicBezTo>
                      <a:pt x="1504" y="899"/>
                      <a:pt x="1516" y="850"/>
                      <a:pt x="1491" y="813"/>
                    </a:cubicBezTo>
                    <a:cubicBezTo>
                      <a:pt x="1467" y="764"/>
                      <a:pt x="1430" y="789"/>
                      <a:pt x="1417" y="715"/>
                    </a:cubicBezTo>
                    <a:cubicBezTo>
                      <a:pt x="1393" y="641"/>
                      <a:pt x="1417" y="628"/>
                      <a:pt x="1430" y="591"/>
                    </a:cubicBezTo>
                    <a:cubicBezTo>
                      <a:pt x="1442" y="554"/>
                      <a:pt x="1405" y="530"/>
                      <a:pt x="1368" y="530"/>
                    </a:cubicBezTo>
                    <a:cubicBezTo>
                      <a:pt x="1331" y="530"/>
                      <a:pt x="1319" y="579"/>
                      <a:pt x="1331" y="616"/>
                    </a:cubicBezTo>
                    <a:cubicBezTo>
                      <a:pt x="1368" y="665"/>
                      <a:pt x="1393" y="715"/>
                      <a:pt x="1393" y="776"/>
                    </a:cubicBezTo>
                    <a:cubicBezTo>
                      <a:pt x="1393" y="801"/>
                      <a:pt x="1390" y="807"/>
                      <a:pt x="1384" y="807"/>
                    </a:cubicBezTo>
                    <a:cubicBezTo>
                      <a:pt x="1377" y="807"/>
                      <a:pt x="1368" y="801"/>
                      <a:pt x="1356" y="801"/>
                    </a:cubicBezTo>
                    <a:cubicBezTo>
                      <a:pt x="1355" y="801"/>
                      <a:pt x="1354" y="801"/>
                      <a:pt x="1353" y="801"/>
                    </a:cubicBezTo>
                    <a:cubicBezTo>
                      <a:pt x="1325" y="801"/>
                      <a:pt x="1218" y="615"/>
                      <a:pt x="1159" y="591"/>
                    </a:cubicBezTo>
                    <a:cubicBezTo>
                      <a:pt x="1154" y="590"/>
                      <a:pt x="1150" y="590"/>
                      <a:pt x="1146" y="590"/>
                    </a:cubicBezTo>
                    <a:cubicBezTo>
                      <a:pt x="1099" y="590"/>
                      <a:pt x="1045" y="646"/>
                      <a:pt x="1011" y="702"/>
                    </a:cubicBezTo>
                    <a:cubicBezTo>
                      <a:pt x="1006" y="707"/>
                      <a:pt x="1003" y="709"/>
                      <a:pt x="1001" y="709"/>
                    </a:cubicBezTo>
                    <a:cubicBezTo>
                      <a:pt x="987" y="709"/>
                      <a:pt x="1100" y="526"/>
                      <a:pt x="1122" y="493"/>
                    </a:cubicBezTo>
                    <a:cubicBezTo>
                      <a:pt x="1146" y="444"/>
                      <a:pt x="1208" y="444"/>
                      <a:pt x="1245" y="444"/>
                    </a:cubicBezTo>
                    <a:cubicBezTo>
                      <a:pt x="1294" y="444"/>
                      <a:pt x="1331" y="370"/>
                      <a:pt x="1282" y="370"/>
                    </a:cubicBezTo>
                    <a:cubicBezTo>
                      <a:pt x="1233" y="370"/>
                      <a:pt x="1220" y="320"/>
                      <a:pt x="1245" y="320"/>
                    </a:cubicBezTo>
                    <a:cubicBezTo>
                      <a:pt x="1282" y="308"/>
                      <a:pt x="1307" y="271"/>
                      <a:pt x="1331" y="246"/>
                    </a:cubicBezTo>
                    <a:cubicBezTo>
                      <a:pt x="1368" y="185"/>
                      <a:pt x="1208" y="160"/>
                      <a:pt x="1134" y="148"/>
                    </a:cubicBezTo>
                    <a:cubicBezTo>
                      <a:pt x="1072" y="148"/>
                      <a:pt x="1171" y="62"/>
                      <a:pt x="1196" y="25"/>
                    </a:cubicBezTo>
                    <a:cubicBezTo>
                      <a:pt x="1209" y="7"/>
                      <a:pt x="1194" y="0"/>
                      <a:pt x="11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50"/>
              <p:cNvSpPr/>
              <p:nvPr/>
            </p:nvSpPr>
            <p:spPr>
              <a:xfrm>
                <a:off x="2944550" y="4386050"/>
                <a:ext cx="31750" cy="29675"/>
              </a:xfrm>
              <a:custGeom>
                <a:rect b="b" l="l" r="r" t="t"/>
                <a:pathLst>
                  <a:path extrusionOk="0" h="1187" w="1270">
                    <a:moveTo>
                      <a:pt x="450" y="1"/>
                    </a:moveTo>
                    <a:cubicBezTo>
                      <a:pt x="354" y="1"/>
                      <a:pt x="259" y="34"/>
                      <a:pt x="173" y="77"/>
                    </a:cubicBezTo>
                    <a:cubicBezTo>
                      <a:pt x="112" y="126"/>
                      <a:pt x="235" y="151"/>
                      <a:pt x="296" y="212"/>
                    </a:cubicBezTo>
                    <a:cubicBezTo>
                      <a:pt x="312" y="228"/>
                      <a:pt x="304" y="234"/>
                      <a:pt x="285" y="234"/>
                    </a:cubicBezTo>
                    <a:cubicBezTo>
                      <a:pt x="244" y="234"/>
                      <a:pt x="153" y="208"/>
                      <a:pt x="136" y="200"/>
                    </a:cubicBezTo>
                    <a:cubicBezTo>
                      <a:pt x="134" y="199"/>
                      <a:pt x="131" y="198"/>
                      <a:pt x="128" y="198"/>
                    </a:cubicBezTo>
                    <a:cubicBezTo>
                      <a:pt x="102" y="198"/>
                      <a:pt x="61" y="245"/>
                      <a:pt x="50" y="311"/>
                    </a:cubicBezTo>
                    <a:cubicBezTo>
                      <a:pt x="38" y="385"/>
                      <a:pt x="62" y="594"/>
                      <a:pt x="38" y="644"/>
                    </a:cubicBezTo>
                    <a:cubicBezTo>
                      <a:pt x="1" y="681"/>
                      <a:pt x="50" y="755"/>
                      <a:pt x="112" y="828"/>
                    </a:cubicBezTo>
                    <a:cubicBezTo>
                      <a:pt x="161" y="890"/>
                      <a:pt x="185" y="964"/>
                      <a:pt x="173" y="1038"/>
                    </a:cubicBezTo>
                    <a:cubicBezTo>
                      <a:pt x="173" y="1098"/>
                      <a:pt x="173" y="1129"/>
                      <a:pt x="186" y="1129"/>
                    </a:cubicBezTo>
                    <a:cubicBezTo>
                      <a:pt x="191" y="1129"/>
                      <a:pt x="199" y="1123"/>
                      <a:pt x="210" y="1112"/>
                    </a:cubicBezTo>
                    <a:cubicBezTo>
                      <a:pt x="214" y="1105"/>
                      <a:pt x="219" y="1103"/>
                      <a:pt x="223" y="1103"/>
                    </a:cubicBezTo>
                    <a:cubicBezTo>
                      <a:pt x="245" y="1103"/>
                      <a:pt x="274" y="1165"/>
                      <a:pt x="346" y="1186"/>
                    </a:cubicBezTo>
                    <a:cubicBezTo>
                      <a:pt x="346" y="1186"/>
                      <a:pt x="347" y="1186"/>
                      <a:pt x="348" y="1186"/>
                    </a:cubicBezTo>
                    <a:cubicBezTo>
                      <a:pt x="389" y="1186"/>
                      <a:pt x="519" y="926"/>
                      <a:pt x="543" y="878"/>
                    </a:cubicBezTo>
                    <a:cubicBezTo>
                      <a:pt x="580" y="828"/>
                      <a:pt x="493" y="792"/>
                      <a:pt x="469" y="767"/>
                    </a:cubicBezTo>
                    <a:cubicBezTo>
                      <a:pt x="457" y="730"/>
                      <a:pt x="530" y="693"/>
                      <a:pt x="580" y="693"/>
                    </a:cubicBezTo>
                    <a:cubicBezTo>
                      <a:pt x="613" y="693"/>
                      <a:pt x="800" y="744"/>
                      <a:pt x="861" y="744"/>
                    </a:cubicBezTo>
                    <a:cubicBezTo>
                      <a:pt x="867" y="744"/>
                      <a:pt x="872" y="743"/>
                      <a:pt x="875" y="742"/>
                    </a:cubicBezTo>
                    <a:cubicBezTo>
                      <a:pt x="925" y="742"/>
                      <a:pt x="1085" y="447"/>
                      <a:pt x="1122" y="410"/>
                    </a:cubicBezTo>
                    <a:cubicBezTo>
                      <a:pt x="1147" y="360"/>
                      <a:pt x="1270" y="237"/>
                      <a:pt x="1270" y="188"/>
                    </a:cubicBezTo>
                    <a:cubicBezTo>
                      <a:pt x="1270" y="126"/>
                      <a:pt x="986" y="89"/>
                      <a:pt x="900" y="89"/>
                    </a:cubicBezTo>
                    <a:cubicBezTo>
                      <a:pt x="802" y="89"/>
                      <a:pt x="617" y="3"/>
                      <a:pt x="493" y="3"/>
                    </a:cubicBezTo>
                    <a:cubicBezTo>
                      <a:pt x="479" y="1"/>
                      <a:pt x="464" y="1"/>
                      <a:pt x="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50"/>
              <p:cNvSpPr/>
              <p:nvPr/>
            </p:nvSpPr>
            <p:spPr>
              <a:xfrm>
                <a:off x="2764650" y="4380875"/>
                <a:ext cx="65025" cy="45475"/>
              </a:xfrm>
              <a:custGeom>
                <a:rect b="b" l="l" r="r" t="t"/>
                <a:pathLst>
                  <a:path extrusionOk="0" h="1819" w="2601">
                    <a:moveTo>
                      <a:pt x="1073" y="0"/>
                    </a:moveTo>
                    <a:cubicBezTo>
                      <a:pt x="987" y="0"/>
                      <a:pt x="445" y="111"/>
                      <a:pt x="383" y="124"/>
                    </a:cubicBezTo>
                    <a:cubicBezTo>
                      <a:pt x="334" y="136"/>
                      <a:pt x="518" y="309"/>
                      <a:pt x="518" y="382"/>
                    </a:cubicBezTo>
                    <a:cubicBezTo>
                      <a:pt x="506" y="456"/>
                      <a:pt x="481" y="530"/>
                      <a:pt x="432" y="592"/>
                    </a:cubicBezTo>
                    <a:cubicBezTo>
                      <a:pt x="371" y="666"/>
                      <a:pt x="309" y="703"/>
                      <a:pt x="334" y="764"/>
                    </a:cubicBezTo>
                    <a:cubicBezTo>
                      <a:pt x="371" y="838"/>
                      <a:pt x="383" y="888"/>
                      <a:pt x="334" y="900"/>
                    </a:cubicBezTo>
                    <a:cubicBezTo>
                      <a:pt x="284" y="900"/>
                      <a:pt x="235" y="937"/>
                      <a:pt x="235" y="962"/>
                    </a:cubicBezTo>
                    <a:cubicBezTo>
                      <a:pt x="223" y="1035"/>
                      <a:pt x="186" y="1122"/>
                      <a:pt x="149" y="1196"/>
                    </a:cubicBezTo>
                    <a:cubicBezTo>
                      <a:pt x="124" y="1233"/>
                      <a:pt x="1" y="1393"/>
                      <a:pt x="50" y="1393"/>
                    </a:cubicBezTo>
                    <a:cubicBezTo>
                      <a:pt x="173" y="1405"/>
                      <a:pt x="284" y="1442"/>
                      <a:pt x="383" y="1491"/>
                    </a:cubicBezTo>
                    <a:cubicBezTo>
                      <a:pt x="469" y="1541"/>
                      <a:pt x="605" y="1725"/>
                      <a:pt x="679" y="1775"/>
                    </a:cubicBezTo>
                    <a:cubicBezTo>
                      <a:pt x="713" y="1802"/>
                      <a:pt x="724" y="1818"/>
                      <a:pt x="743" y="1818"/>
                    </a:cubicBezTo>
                    <a:cubicBezTo>
                      <a:pt x="757" y="1818"/>
                      <a:pt x="776" y="1809"/>
                      <a:pt x="814" y="1787"/>
                    </a:cubicBezTo>
                    <a:cubicBezTo>
                      <a:pt x="888" y="1725"/>
                      <a:pt x="974" y="1676"/>
                      <a:pt x="1073" y="1664"/>
                    </a:cubicBezTo>
                    <a:cubicBezTo>
                      <a:pt x="1103" y="1664"/>
                      <a:pt x="1137" y="1666"/>
                      <a:pt x="1170" y="1666"/>
                    </a:cubicBezTo>
                    <a:cubicBezTo>
                      <a:pt x="1244" y="1666"/>
                      <a:pt x="1315" y="1654"/>
                      <a:pt x="1332" y="1578"/>
                    </a:cubicBezTo>
                    <a:cubicBezTo>
                      <a:pt x="1369" y="1467"/>
                      <a:pt x="1319" y="1331"/>
                      <a:pt x="1443" y="1245"/>
                    </a:cubicBezTo>
                    <a:cubicBezTo>
                      <a:pt x="1529" y="1196"/>
                      <a:pt x="1615" y="1122"/>
                      <a:pt x="1664" y="1035"/>
                    </a:cubicBezTo>
                    <a:cubicBezTo>
                      <a:pt x="1837" y="925"/>
                      <a:pt x="2009" y="826"/>
                      <a:pt x="2182" y="752"/>
                    </a:cubicBezTo>
                    <a:cubicBezTo>
                      <a:pt x="2305" y="678"/>
                      <a:pt x="2601" y="617"/>
                      <a:pt x="2539" y="555"/>
                    </a:cubicBezTo>
                    <a:cubicBezTo>
                      <a:pt x="2428" y="432"/>
                      <a:pt x="2305" y="333"/>
                      <a:pt x="2169" y="247"/>
                    </a:cubicBezTo>
                    <a:cubicBezTo>
                      <a:pt x="2083" y="185"/>
                      <a:pt x="1972" y="161"/>
                      <a:pt x="1849" y="161"/>
                    </a:cubicBezTo>
                    <a:cubicBezTo>
                      <a:pt x="1792" y="183"/>
                      <a:pt x="1725" y="248"/>
                      <a:pt x="1695" y="248"/>
                    </a:cubicBezTo>
                    <a:cubicBezTo>
                      <a:pt x="1693" y="248"/>
                      <a:pt x="1691" y="248"/>
                      <a:pt x="1689" y="247"/>
                    </a:cubicBezTo>
                    <a:cubicBezTo>
                      <a:pt x="1652" y="198"/>
                      <a:pt x="1603" y="173"/>
                      <a:pt x="1541" y="161"/>
                    </a:cubicBezTo>
                    <a:cubicBezTo>
                      <a:pt x="1381" y="99"/>
                      <a:pt x="1233" y="50"/>
                      <a:pt x="10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50"/>
              <p:cNvSpPr/>
              <p:nvPr/>
            </p:nvSpPr>
            <p:spPr>
              <a:xfrm>
                <a:off x="2890950" y="4368250"/>
                <a:ext cx="7725" cy="6175"/>
              </a:xfrm>
              <a:custGeom>
                <a:rect b="b" l="l" r="r" t="t"/>
                <a:pathLst>
                  <a:path extrusionOk="0" h="247" w="309">
                    <a:moveTo>
                      <a:pt x="161" y="0"/>
                    </a:moveTo>
                    <a:cubicBezTo>
                      <a:pt x="136" y="0"/>
                      <a:pt x="75" y="74"/>
                      <a:pt x="38" y="124"/>
                    </a:cubicBezTo>
                    <a:cubicBezTo>
                      <a:pt x="1" y="160"/>
                      <a:pt x="50" y="210"/>
                      <a:pt x="198" y="247"/>
                    </a:cubicBezTo>
                    <a:cubicBezTo>
                      <a:pt x="272" y="247"/>
                      <a:pt x="272" y="173"/>
                      <a:pt x="296" y="148"/>
                    </a:cubicBezTo>
                    <a:cubicBezTo>
                      <a:pt x="309" y="136"/>
                      <a:pt x="186" y="0"/>
                      <a:pt x="1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50"/>
              <p:cNvSpPr/>
              <p:nvPr/>
            </p:nvSpPr>
            <p:spPr>
              <a:xfrm>
                <a:off x="2816400" y="4345900"/>
                <a:ext cx="71800" cy="36400"/>
              </a:xfrm>
              <a:custGeom>
                <a:rect b="b" l="l" r="r" t="t"/>
                <a:pathLst>
                  <a:path extrusionOk="0" h="1456" w="2872">
                    <a:moveTo>
                      <a:pt x="2036" y="0"/>
                    </a:moveTo>
                    <a:cubicBezTo>
                      <a:pt x="1967" y="0"/>
                      <a:pt x="1849" y="170"/>
                      <a:pt x="1849" y="217"/>
                    </a:cubicBezTo>
                    <a:cubicBezTo>
                      <a:pt x="1837" y="291"/>
                      <a:pt x="1812" y="291"/>
                      <a:pt x="1751" y="352"/>
                    </a:cubicBezTo>
                    <a:cubicBezTo>
                      <a:pt x="1689" y="414"/>
                      <a:pt x="1849" y="426"/>
                      <a:pt x="1960" y="512"/>
                    </a:cubicBezTo>
                    <a:cubicBezTo>
                      <a:pt x="2059" y="586"/>
                      <a:pt x="1972" y="599"/>
                      <a:pt x="1837" y="611"/>
                    </a:cubicBezTo>
                    <a:cubicBezTo>
                      <a:pt x="1714" y="623"/>
                      <a:pt x="1837" y="636"/>
                      <a:pt x="1948" y="709"/>
                    </a:cubicBezTo>
                    <a:cubicBezTo>
                      <a:pt x="2046" y="783"/>
                      <a:pt x="1837" y="870"/>
                      <a:pt x="1689" y="870"/>
                    </a:cubicBezTo>
                    <a:lnTo>
                      <a:pt x="1516" y="870"/>
                    </a:lnTo>
                    <a:cubicBezTo>
                      <a:pt x="1455" y="870"/>
                      <a:pt x="1467" y="759"/>
                      <a:pt x="1430" y="722"/>
                    </a:cubicBezTo>
                    <a:cubicBezTo>
                      <a:pt x="1393" y="685"/>
                      <a:pt x="1344" y="697"/>
                      <a:pt x="1344" y="660"/>
                    </a:cubicBezTo>
                    <a:cubicBezTo>
                      <a:pt x="1270" y="574"/>
                      <a:pt x="1171" y="512"/>
                      <a:pt x="1073" y="463"/>
                    </a:cubicBezTo>
                    <a:cubicBezTo>
                      <a:pt x="1044" y="451"/>
                      <a:pt x="1018" y="447"/>
                      <a:pt x="993" y="447"/>
                    </a:cubicBezTo>
                    <a:cubicBezTo>
                      <a:pt x="944" y="447"/>
                      <a:pt x="900" y="463"/>
                      <a:pt x="851" y="463"/>
                    </a:cubicBezTo>
                    <a:cubicBezTo>
                      <a:pt x="789" y="463"/>
                      <a:pt x="802" y="315"/>
                      <a:pt x="765" y="278"/>
                    </a:cubicBezTo>
                    <a:cubicBezTo>
                      <a:pt x="756" y="269"/>
                      <a:pt x="738" y="265"/>
                      <a:pt x="715" y="265"/>
                    </a:cubicBezTo>
                    <a:cubicBezTo>
                      <a:pt x="644" y="265"/>
                      <a:pt x="522" y="303"/>
                      <a:pt x="457" y="340"/>
                    </a:cubicBezTo>
                    <a:cubicBezTo>
                      <a:pt x="358" y="389"/>
                      <a:pt x="555" y="438"/>
                      <a:pt x="642" y="451"/>
                    </a:cubicBezTo>
                    <a:cubicBezTo>
                      <a:pt x="728" y="475"/>
                      <a:pt x="457" y="488"/>
                      <a:pt x="395" y="488"/>
                    </a:cubicBezTo>
                    <a:cubicBezTo>
                      <a:pt x="321" y="488"/>
                      <a:pt x="260" y="512"/>
                      <a:pt x="223" y="574"/>
                    </a:cubicBezTo>
                    <a:cubicBezTo>
                      <a:pt x="173" y="648"/>
                      <a:pt x="531" y="648"/>
                      <a:pt x="605" y="648"/>
                    </a:cubicBezTo>
                    <a:cubicBezTo>
                      <a:pt x="469" y="685"/>
                      <a:pt x="334" y="709"/>
                      <a:pt x="198" y="709"/>
                    </a:cubicBezTo>
                    <a:cubicBezTo>
                      <a:pt x="112" y="709"/>
                      <a:pt x="63" y="759"/>
                      <a:pt x="112" y="796"/>
                    </a:cubicBezTo>
                    <a:cubicBezTo>
                      <a:pt x="160" y="804"/>
                      <a:pt x="209" y="809"/>
                      <a:pt x="259" y="809"/>
                    </a:cubicBezTo>
                    <a:cubicBezTo>
                      <a:pt x="351" y="809"/>
                      <a:pt x="443" y="795"/>
                      <a:pt x="531" y="771"/>
                    </a:cubicBezTo>
                    <a:cubicBezTo>
                      <a:pt x="536" y="770"/>
                      <a:pt x="541" y="770"/>
                      <a:pt x="546" y="770"/>
                    </a:cubicBezTo>
                    <a:cubicBezTo>
                      <a:pt x="612" y="770"/>
                      <a:pt x="474" y="859"/>
                      <a:pt x="358" y="894"/>
                    </a:cubicBezTo>
                    <a:cubicBezTo>
                      <a:pt x="294" y="922"/>
                      <a:pt x="222" y="936"/>
                      <a:pt x="149" y="936"/>
                    </a:cubicBezTo>
                    <a:cubicBezTo>
                      <a:pt x="124" y="936"/>
                      <a:pt x="99" y="934"/>
                      <a:pt x="75" y="931"/>
                    </a:cubicBezTo>
                    <a:cubicBezTo>
                      <a:pt x="1" y="931"/>
                      <a:pt x="26" y="993"/>
                      <a:pt x="38" y="1042"/>
                    </a:cubicBezTo>
                    <a:cubicBezTo>
                      <a:pt x="43" y="1070"/>
                      <a:pt x="75" y="1078"/>
                      <a:pt x="115" y="1078"/>
                    </a:cubicBezTo>
                    <a:cubicBezTo>
                      <a:pt x="163" y="1078"/>
                      <a:pt x="225" y="1067"/>
                      <a:pt x="272" y="1067"/>
                    </a:cubicBezTo>
                    <a:cubicBezTo>
                      <a:pt x="346" y="1067"/>
                      <a:pt x="321" y="1079"/>
                      <a:pt x="395" y="1165"/>
                    </a:cubicBezTo>
                    <a:cubicBezTo>
                      <a:pt x="414" y="1187"/>
                      <a:pt x="424" y="1196"/>
                      <a:pt x="431" y="1196"/>
                    </a:cubicBezTo>
                    <a:cubicBezTo>
                      <a:pt x="447" y="1196"/>
                      <a:pt x="440" y="1147"/>
                      <a:pt x="457" y="1104"/>
                    </a:cubicBezTo>
                    <a:cubicBezTo>
                      <a:pt x="466" y="1091"/>
                      <a:pt x="476" y="1087"/>
                      <a:pt x="486" y="1087"/>
                    </a:cubicBezTo>
                    <a:cubicBezTo>
                      <a:pt x="515" y="1087"/>
                      <a:pt x="543" y="1128"/>
                      <a:pt x="543" y="1128"/>
                    </a:cubicBezTo>
                    <a:cubicBezTo>
                      <a:pt x="592" y="1104"/>
                      <a:pt x="642" y="1067"/>
                      <a:pt x="691" y="1042"/>
                    </a:cubicBezTo>
                    <a:cubicBezTo>
                      <a:pt x="740" y="993"/>
                      <a:pt x="789" y="956"/>
                      <a:pt x="851" y="919"/>
                    </a:cubicBezTo>
                    <a:cubicBezTo>
                      <a:pt x="865" y="908"/>
                      <a:pt x="880" y="904"/>
                      <a:pt x="893" y="904"/>
                    </a:cubicBezTo>
                    <a:cubicBezTo>
                      <a:pt x="926" y="904"/>
                      <a:pt x="948" y="933"/>
                      <a:pt x="913" y="968"/>
                    </a:cubicBezTo>
                    <a:cubicBezTo>
                      <a:pt x="863" y="1030"/>
                      <a:pt x="876" y="1079"/>
                      <a:pt x="950" y="1079"/>
                    </a:cubicBezTo>
                    <a:cubicBezTo>
                      <a:pt x="956" y="1080"/>
                      <a:pt x="964" y="1081"/>
                      <a:pt x="971" y="1081"/>
                    </a:cubicBezTo>
                    <a:cubicBezTo>
                      <a:pt x="1048" y="1081"/>
                      <a:pt x="1166" y="1030"/>
                      <a:pt x="1233" y="1030"/>
                    </a:cubicBezTo>
                    <a:cubicBezTo>
                      <a:pt x="1319" y="1030"/>
                      <a:pt x="1406" y="1030"/>
                      <a:pt x="1492" y="1018"/>
                    </a:cubicBezTo>
                    <a:cubicBezTo>
                      <a:pt x="1498" y="1017"/>
                      <a:pt x="1503" y="1016"/>
                      <a:pt x="1507" y="1016"/>
                    </a:cubicBezTo>
                    <a:cubicBezTo>
                      <a:pt x="1576" y="1016"/>
                      <a:pt x="1461" y="1105"/>
                      <a:pt x="1356" y="1128"/>
                    </a:cubicBezTo>
                    <a:cubicBezTo>
                      <a:pt x="1336" y="1130"/>
                      <a:pt x="1316" y="1131"/>
                      <a:pt x="1296" y="1131"/>
                    </a:cubicBezTo>
                    <a:cubicBezTo>
                      <a:pt x="1256" y="1131"/>
                      <a:pt x="1219" y="1128"/>
                      <a:pt x="1184" y="1128"/>
                    </a:cubicBezTo>
                    <a:cubicBezTo>
                      <a:pt x="1131" y="1128"/>
                      <a:pt x="1085" y="1135"/>
                      <a:pt x="1048" y="1165"/>
                    </a:cubicBezTo>
                    <a:cubicBezTo>
                      <a:pt x="962" y="1227"/>
                      <a:pt x="863" y="1239"/>
                      <a:pt x="765" y="1289"/>
                    </a:cubicBezTo>
                    <a:cubicBezTo>
                      <a:pt x="654" y="1350"/>
                      <a:pt x="814" y="1412"/>
                      <a:pt x="913" y="1449"/>
                    </a:cubicBezTo>
                    <a:cubicBezTo>
                      <a:pt x="925" y="1454"/>
                      <a:pt x="942" y="1456"/>
                      <a:pt x="960" y="1456"/>
                    </a:cubicBezTo>
                    <a:cubicBezTo>
                      <a:pt x="1087" y="1456"/>
                      <a:pt x="1334" y="1359"/>
                      <a:pt x="1430" y="1338"/>
                    </a:cubicBezTo>
                    <a:cubicBezTo>
                      <a:pt x="1541" y="1313"/>
                      <a:pt x="1590" y="1301"/>
                      <a:pt x="1714" y="1264"/>
                    </a:cubicBezTo>
                    <a:cubicBezTo>
                      <a:pt x="1837" y="1239"/>
                      <a:pt x="1960" y="1141"/>
                      <a:pt x="2022" y="1141"/>
                    </a:cubicBezTo>
                    <a:cubicBezTo>
                      <a:pt x="2037" y="1138"/>
                      <a:pt x="2049" y="1136"/>
                      <a:pt x="2058" y="1136"/>
                    </a:cubicBezTo>
                    <a:cubicBezTo>
                      <a:pt x="2087" y="1136"/>
                      <a:pt x="2099" y="1150"/>
                      <a:pt x="2145" y="1178"/>
                    </a:cubicBezTo>
                    <a:cubicBezTo>
                      <a:pt x="2162" y="1188"/>
                      <a:pt x="2172" y="1192"/>
                      <a:pt x="2180" y="1192"/>
                    </a:cubicBezTo>
                    <a:cubicBezTo>
                      <a:pt x="2202" y="1192"/>
                      <a:pt x="2209" y="1161"/>
                      <a:pt x="2280" y="1116"/>
                    </a:cubicBezTo>
                    <a:cubicBezTo>
                      <a:pt x="2315" y="1090"/>
                      <a:pt x="2328" y="1081"/>
                      <a:pt x="2335" y="1081"/>
                    </a:cubicBezTo>
                    <a:cubicBezTo>
                      <a:pt x="2347" y="1081"/>
                      <a:pt x="2335" y="1112"/>
                      <a:pt x="2391" y="1128"/>
                    </a:cubicBezTo>
                    <a:cubicBezTo>
                      <a:pt x="2514" y="1128"/>
                      <a:pt x="2638" y="1091"/>
                      <a:pt x="2749" y="1030"/>
                    </a:cubicBezTo>
                    <a:cubicBezTo>
                      <a:pt x="2835" y="981"/>
                      <a:pt x="2786" y="845"/>
                      <a:pt x="2835" y="796"/>
                    </a:cubicBezTo>
                    <a:cubicBezTo>
                      <a:pt x="2872" y="722"/>
                      <a:pt x="2847" y="636"/>
                      <a:pt x="2773" y="599"/>
                    </a:cubicBezTo>
                    <a:cubicBezTo>
                      <a:pt x="2724" y="562"/>
                      <a:pt x="2650" y="549"/>
                      <a:pt x="2588" y="549"/>
                    </a:cubicBezTo>
                    <a:cubicBezTo>
                      <a:pt x="2514" y="549"/>
                      <a:pt x="2551" y="660"/>
                      <a:pt x="2539" y="697"/>
                    </a:cubicBezTo>
                    <a:cubicBezTo>
                      <a:pt x="2535" y="709"/>
                      <a:pt x="2530" y="713"/>
                      <a:pt x="2524" y="713"/>
                    </a:cubicBezTo>
                    <a:cubicBezTo>
                      <a:pt x="2510" y="713"/>
                      <a:pt x="2490" y="693"/>
                      <a:pt x="2465" y="685"/>
                    </a:cubicBezTo>
                    <a:cubicBezTo>
                      <a:pt x="2416" y="673"/>
                      <a:pt x="2280" y="611"/>
                      <a:pt x="2280" y="549"/>
                    </a:cubicBezTo>
                    <a:cubicBezTo>
                      <a:pt x="2274" y="512"/>
                      <a:pt x="2259" y="503"/>
                      <a:pt x="2240" y="503"/>
                    </a:cubicBezTo>
                    <a:cubicBezTo>
                      <a:pt x="2222" y="503"/>
                      <a:pt x="2200" y="512"/>
                      <a:pt x="2182" y="512"/>
                    </a:cubicBezTo>
                    <a:cubicBezTo>
                      <a:pt x="2157" y="512"/>
                      <a:pt x="2120" y="475"/>
                      <a:pt x="2157" y="463"/>
                    </a:cubicBezTo>
                    <a:cubicBezTo>
                      <a:pt x="2206" y="438"/>
                      <a:pt x="2182" y="389"/>
                      <a:pt x="2157" y="328"/>
                    </a:cubicBezTo>
                    <a:cubicBezTo>
                      <a:pt x="2120" y="241"/>
                      <a:pt x="2096" y="155"/>
                      <a:pt x="2083" y="69"/>
                    </a:cubicBezTo>
                    <a:cubicBezTo>
                      <a:pt x="2077" y="19"/>
                      <a:pt x="2059" y="0"/>
                      <a:pt x="20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50"/>
              <p:cNvSpPr/>
              <p:nvPr/>
            </p:nvSpPr>
            <p:spPr>
              <a:xfrm>
                <a:off x="2804400" y="4359600"/>
                <a:ext cx="12150" cy="7950"/>
              </a:xfrm>
              <a:custGeom>
                <a:rect b="b" l="l" r="r" t="t"/>
                <a:pathLst>
                  <a:path extrusionOk="0" h="318" w="486">
                    <a:moveTo>
                      <a:pt x="436" y="1"/>
                    </a:moveTo>
                    <a:cubicBezTo>
                      <a:pt x="435" y="1"/>
                      <a:pt x="433" y="1"/>
                      <a:pt x="432" y="1"/>
                    </a:cubicBezTo>
                    <a:cubicBezTo>
                      <a:pt x="370" y="14"/>
                      <a:pt x="0" y="223"/>
                      <a:pt x="50" y="260"/>
                    </a:cubicBezTo>
                    <a:cubicBezTo>
                      <a:pt x="84" y="286"/>
                      <a:pt x="161" y="318"/>
                      <a:pt x="221" y="318"/>
                    </a:cubicBezTo>
                    <a:cubicBezTo>
                      <a:pt x="246" y="318"/>
                      <a:pt x="269" y="312"/>
                      <a:pt x="284" y="297"/>
                    </a:cubicBezTo>
                    <a:cubicBezTo>
                      <a:pt x="332" y="237"/>
                      <a:pt x="486" y="1"/>
                      <a:pt x="4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50"/>
              <p:cNvSpPr/>
              <p:nvPr/>
            </p:nvSpPr>
            <p:spPr>
              <a:xfrm>
                <a:off x="2783525" y="4338000"/>
                <a:ext cx="44300" cy="23900"/>
              </a:xfrm>
              <a:custGeom>
                <a:rect b="b" l="l" r="r" t="t"/>
                <a:pathLst>
                  <a:path extrusionOk="0" h="956" w="1772">
                    <a:moveTo>
                      <a:pt x="1474" y="0"/>
                    </a:moveTo>
                    <a:cubicBezTo>
                      <a:pt x="1426" y="0"/>
                      <a:pt x="1462" y="38"/>
                      <a:pt x="1451" y="114"/>
                    </a:cubicBezTo>
                    <a:cubicBezTo>
                      <a:pt x="1451" y="147"/>
                      <a:pt x="1415" y="158"/>
                      <a:pt x="1357" y="158"/>
                    </a:cubicBezTo>
                    <a:cubicBezTo>
                      <a:pt x="1264" y="158"/>
                      <a:pt x="1115" y="129"/>
                      <a:pt x="971" y="114"/>
                    </a:cubicBezTo>
                    <a:cubicBezTo>
                      <a:pt x="967" y="113"/>
                      <a:pt x="962" y="113"/>
                      <a:pt x="958" y="113"/>
                    </a:cubicBezTo>
                    <a:cubicBezTo>
                      <a:pt x="746" y="113"/>
                      <a:pt x="660" y="411"/>
                      <a:pt x="540" y="471"/>
                    </a:cubicBezTo>
                    <a:cubicBezTo>
                      <a:pt x="404" y="533"/>
                      <a:pt x="441" y="570"/>
                      <a:pt x="380" y="619"/>
                    </a:cubicBezTo>
                    <a:cubicBezTo>
                      <a:pt x="306" y="668"/>
                      <a:pt x="219" y="644"/>
                      <a:pt x="108" y="693"/>
                    </a:cubicBezTo>
                    <a:cubicBezTo>
                      <a:pt x="29" y="728"/>
                      <a:pt x="0" y="757"/>
                      <a:pt x="22" y="757"/>
                    </a:cubicBezTo>
                    <a:cubicBezTo>
                      <a:pt x="30" y="757"/>
                      <a:pt x="47" y="753"/>
                      <a:pt x="71" y="742"/>
                    </a:cubicBezTo>
                    <a:cubicBezTo>
                      <a:pt x="84" y="739"/>
                      <a:pt x="94" y="737"/>
                      <a:pt x="102" y="737"/>
                    </a:cubicBezTo>
                    <a:cubicBezTo>
                      <a:pt x="151" y="737"/>
                      <a:pt x="90" y="806"/>
                      <a:pt x="47" y="902"/>
                    </a:cubicBezTo>
                    <a:cubicBezTo>
                      <a:pt x="32" y="942"/>
                      <a:pt x="33" y="955"/>
                      <a:pt x="44" y="955"/>
                    </a:cubicBezTo>
                    <a:cubicBezTo>
                      <a:pt x="61" y="955"/>
                      <a:pt x="101" y="924"/>
                      <a:pt x="145" y="902"/>
                    </a:cubicBezTo>
                    <a:cubicBezTo>
                      <a:pt x="177" y="881"/>
                      <a:pt x="199" y="874"/>
                      <a:pt x="219" y="874"/>
                    </a:cubicBezTo>
                    <a:cubicBezTo>
                      <a:pt x="247" y="874"/>
                      <a:pt x="270" y="888"/>
                      <a:pt x="306" y="902"/>
                    </a:cubicBezTo>
                    <a:cubicBezTo>
                      <a:pt x="322" y="908"/>
                      <a:pt x="336" y="910"/>
                      <a:pt x="348" y="910"/>
                    </a:cubicBezTo>
                    <a:cubicBezTo>
                      <a:pt x="392" y="910"/>
                      <a:pt x="418" y="879"/>
                      <a:pt x="466" y="841"/>
                    </a:cubicBezTo>
                    <a:cubicBezTo>
                      <a:pt x="483" y="830"/>
                      <a:pt x="494" y="826"/>
                      <a:pt x="502" y="826"/>
                    </a:cubicBezTo>
                    <a:cubicBezTo>
                      <a:pt x="524" y="826"/>
                      <a:pt x="525" y="858"/>
                      <a:pt x="552" y="902"/>
                    </a:cubicBezTo>
                    <a:cubicBezTo>
                      <a:pt x="573" y="936"/>
                      <a:pt x="589" y="944"/>
                      <a:pt x="615" y="944"/>
                    </a:cubicBezTo>
                    <a:cubicBezTo>
                      <a:pt x="635" y="944"/>
                      <a:pt x="662" y="939"/>
                      <a:pt x="700" y="939"/>
                    </a:cubicBezTo>
                    <a:cubicBezTo>
                      <a:pt x="798" y="939"/>
                      <a:pt x="774" y="878"/>
                      <a:pt x="786" y="816"/>
                    </a:cubicBezTo>
                    <a:cubicBezTo>
                      <a:pt x="796" y="775"/>
                      <a:pt x="815" y="751"/>
                      <a:pt x="835" y="751"/>
                    </a:cubicBezTo>
                    <a:cubicBezTo>
                      <a:pt x="839" y="751"/>
                      <a:pt x="843" y="752"/>
                      <a:pt x="848" y="754"/>
                    </a:cubicBezTo>
                    <a:cubicBezTo>
                      <a:pt x="865" y="772"/>
                      <a:pt x="888" y="795"/>
                      <a:pt x="913" y="795"/>
                    </a:cubicBezTo>
                    <a:cubicBezTo>
                      <a:pt x="924" y="795"/>
                      <a:pt x="935" y="790"/>
                      <a:pt x="946" y="779"/>
                    </a:cubicBezTo>
                    <a:cubicBezTo>
                      <a:pt x="983" y="742"/>
                      <a:pt x="983" y="693"/>
                      <a:pt x="983" y="594"/>
                    </a:cubicBezTo>
                    <a:cubicBezTo>
                      <a:pt x="983" y="529"/>
                      <a:pt x="983" y="506"/>
                      <a:pt x="986" y="506"/>
                    </a:cubicBezTo>
                    <a:cubicBezTo>
                      <a:pt x="988" y="506"/>
                      <a:pt x="990" y="517"/>
                      <a:pt x="996" y="533"/>
                    </a:cubicBezTo>
                    <a:cubicBezTo>
                      <a:pt x="1004" y="545"/>
                      <a:pt x="1016" y="550"/>
                      <a:pt x="1029" y="550"/>
                    </a:cubicBezTo>
                    <a:cubicBezTo>
                      <a:pt x="1054" y="550"/>
                      <a:pt x="1082" y="529"/>
                      <a:pt x="1082" y="496"/>
                    </a:cubicBezTo>
                    <a:cubicBezTo>
                      <a:pt x="1091" y="460"/>
                      <a:pt x="1118" y="431"/>
                      <a:pt x="1161" y="431"/>
                    </a:cubicBezTo>
                    <a:cubicBezTo>
                      <a:pt x="1177" y="431"/>
                      <a:pt x="1196" y="436"/>
                      <a:pt x="1217" y="446"/>
                    </a:cubicBezTo>
                    <a:cubicBezTo>
                      <a:pt x="1304" y="483"/>
                      <a:pt x="1193" y="545"/>
                      <a:pt x="1193" y="668"/>
                    </a:cubicBezTo>
                    <a:cubicBezTo>
                      <a:pt x="1188" y="716"/>
                      <a:pt x="1216" y="732"/>
                      <a:pt x="1255" y="732"/>
                    </a:cubicBezTo>
                    <a:cubicBezTo>
                      <a:pt x="1316" y="732"/>
                      <a:pt x="1404" y="691"/>
                      <a:pt x="1427" y="668"/>
                    </a:cubicBezTo>
                    <a:cubicBezTo>
                      <a:pt x="1451" y="631"/>
                      <a:pt x="1464" y="582"/>
                      <a:pt x="1464" y="533"/>
                    </a:cubicBezTo>
                    <a:cubicBezTo>
                      <a:pt x="1464" y="533"/>
                      <a:pt x="1599" y="520"/>
                      <a:pt x="1649" y="508"/>
                    </a:cubicBezTo>
                    <a:cubicBezTo>
                      <a:pt x="1698" y="508"/>
                      <a:pt x="1624" y="446"/>
                      <a:pt x="1612" y="422"/>
                    </a:cubicBezTo>
                    <a:cubicBezTo>
                      <a:pt x="1612" y="385"/>
                      <a:pt x="1612" y="385"/>
                      <a:pt x="1673" y="372"/>
                    </a:cubicBezTo>
                    <a:cubicBezTo>
                      <a:pt x="1723" y="360"/>
                      <a:pt x="1673" y="262"/>
                      <a:pt x="1624" y="225"/>
                    </a:cubicBezTo>
                    <a:cubicBezTo>
                      <a:pt x="1587" y="200"/>
                      <a:pt x="1686" y="126"/>
                      <a:pt x="1723" y="101"/>
                    </a:cubicBezTo>
                    <a:cubicBezTo>
                      <a:pt x="1772" y="64"/>
                      <a:pt x="1587" y="27"/>
                      <a:pt x="1501" y="3"/>
                    </a:cubicBezTo>
                    <a:cubicBezTo>
                      <a:pt x="1490" y="1"/>
                      <a:pt x="1481" y="0"/>
                      <a:pt x="1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50"/>
              <p:cNvSpPr/>
              <p:nvPr/>
            </p:nvSpPr>
            <p:spPr>
              <a:xfrm>
                <a:off x="2831200" y="4348125"/>
                <a:ext cx="9875" cy="1975"/>
              </a:xfrm>
              <a:custGeom>
                <a:rect b="b" l="l" r="r" t="t"/>
                <a:pathLst>
                  <a:path extrusionOk="0" h="79" w="395">
                    <a:moveTo>
                      <a:pt x="166" y="0"/>
                    </a:moveTo>
                    <a:cubicBezTo>
                      <a:pt x="151" y="0"/>
                      <a:pt x="137" y="2"/>
                      <a:pt x="124" y="4"/>
                    </a:cubicBezTo>
                    <a:cubicBezTo>
                      <a:pt x="0" y="17"/>
                      <a:pt x="185" y="78"/>
                      <a:pt x="296" y="78"/>
                    </a:cubicBezTo>
                    <a:cubicBezTo>
                      <a:pt x="395" y="78"/>
                      <a:pt x="279" y="0"/>
                      <a:pt x="1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50"/>
              <p:cNvSpPr/>
              <p:nvPr/>
            </p:nvSpPr>
            <p:spPr>
              <a:xfrm>
                <a:off x="2841050" y="4328500"/>
                <a:ext cx="23450" cy="12675"/>
              </a:xfrm>
              <a:custGeom>
                <a:rect b="b" l="l" r="r" t="t"/>
                <a:pathLst>
                  <a:path extrusionOk="0" h="507" w="938">
                    <a:moveTo>
                      <a:pt x="789" y="1"/>
                    </a:moveTo>
                    <a:cubicBezTo>
                      <a:pt x="580" y="25"/>
                      <a:pt x="358" y="62"/>
                      <a:pt x="161" y="136"/>
                    </a:cubicBezTo>
                    <a:cubicBezTo>
                      <a:pt x="99" y="161"/>
                      <a:pt x="1" y="210"/>
                      <a:pt x="13" y="272"/>
                    </a:cubicBezTo>
                    <a:cubicBezTo>
                      <a:pt x="75" y="370"/>
                      <a:pt x="173" y="457"/>
                      <a:pt x="284" y="506"/>
                    </a:cubicBezTo>
                    <a:cubicBezTo>
                      <a:pt x="289" y="507"/>
                      <a:pt x="295" y="507"/>
                      <a:pt x="301" y="507"/>
                    </a:cubicBezTo>
                    <a:cubicBezTo>
                      <a:pt x="417" y="507"/>
                      <a:pt x="633" y="393"/>
                      <a:pt x="715" y="358"/>
                    </a:cubicBezTo>
                    <a:cubicBezTo>
                      <a:pt x="802" y="321"/>
                      <a:pt x="715" y="223"/>
                      <a:pt x="654" y="223"/>
                    </a:cubicBezTo>
                    <a:cubicBezTo>
                      <a:pt x="580" y="223"/>
                      <a:pt x="654" y="161"/>
                      <a:pt x="789" y="149"/>
                    </a:cubicBezTo>
                    <a:cubicBezTo>
                      <a:pt x="937" y="124"/>
                      <a:pt x="900" y="25"/>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50"/>
              <p:cNvSpPr/>
              <p:nvPr/>
            </p:nvSpPr>
            <p:spPr>
              <a:xfrm>
                <a:off x="2828625" y="4330650"/>
                <a:ext cx="9625" cy="5325"/>
              </a:xfrm>
              <a:custGeom>
                <a:rect b="b" l="l" r="r" t="t"/>
                <a:pathLst>
                  <a:path extrusionOk="0" h="213" w="385">
                    <a:moveTo>
                      <a:pt x="166" y="1"/>
                    </a:moveTo>
                    <a:cubicBezTo>
                      <a:pt x="162" y="1"/>
                      <a:pt x="157" y="1"/>
                      <a:pt x="153" y="1"/>
                    </a:cubicBezTo>
                    <a:cubicBezTo>
                      <a:pt x="0" y="1"/>
                      <a:pt x="171" y="212"/>
                      <a:pt x="283" y="212"/>
                    </a:cubicBezTo>
                    <a:cubicBezTo>
                      <a:pt x="289" y="212"/>
                      <a:pt x="295" y="212"/>
                      <a:pt x="300" y="211"/>
                    </a:cubicBezTo>
                    <a:cubicBezTo>
                      <a:pt x="384" y="187"/>
                      <a:pt x="306" y="1"/>
                      <a:pt x="1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50"/>
              <p:cNvSpPr/>
              <p:nvPr/>
            </p:nvSpPr>
            <p:spPr>
              <a:xfrm>
                <a:off x="2841675" y="4318950"/>
                <a:ext cx="24650" cy="8150"/>
              </a:xfrm>
              <a:custGeom>
                <a:rect b="b" l="l" r="r" t="t"/>
                <a:pathLst>
                  <a:path extrusionOk="0" h="326" w="986">
                    <a:moveTo>
                      <a:pt x="594" y="0"/>
                    </a:moveTo>
                    <a:cubicBezTo>
                      <a:pt x="516" y="0"/>
                      <a:pt x="366" y="126"/>
                      <a:pt x="271" y="161"/>
                    </a:cubicBezTo>
                    <a:cubicBezTo>
                      <a:pt x="173" y="198"/>
                      <a:pt x="0" y="223"/>
                      <a:pt x="50" y="260"/>
                    </a:cubicBezTo>
                    <a:cubicBezTo>
                      <a:pt x="64" y="274"/>
                      <a:pt x="82" y="279"/>
                      <a:pt x="104" y="279"/>
                    </a:cubicBezTo>
                    <a:cubicBezTo>
                      <a:pt x="137" y="279"/>
                      <a:pt x="177" y="267"/>
                      <a:pt x="222" y="260"/>
                    </a:cubicBezTo>
                    <a:cubicBezTo>
                      <a:pt x="298" y="260"/>
                      <a:pt x="316" y="326"/>
                      <a:pt x="394" y="326"/>
                    </a:cubicBezTo>
                    <a:cubicBezTo>
                      <a:pt x="405" y="326"/>
                      <a:pt x="418" y="324"/>
                      <a:pt x="432" y="321"/>
                    </a:cubicBezTo>
                    <a:cubicBezTo>
                      <a:pt x="481" y="309"/>
                      <a:pt x="542" y="297"/>
                      <a:pt x="604" y="297"/>
                    </a:cubicBezTo>
                    <a:cubicBezTo>
                      <a:pt x="621" y="299"/>
                      <a:pt x="639" y="300"/>
                      <a:pt x="657" y="300"/>
                    </a:cubicBezTo>
                    <a:cubicBezTo>
                      <a:pt x="741" y="300"/>
                      <a:pt x="831" y="278"/>
                      <a:pt x="912" y="247"/>
                    </a:cubicBezTo>
                    <a:cubicBezTo>
                      <a:pt x="986" y="210"/>
                      <a:pt x="666" y="13"/>
                      <a:pt x="604" y="1"/>
                    </a:cubicBezTo>
                    <a:cubicBezTo>
                      <a:pt x="601" y="0"/>
                      <a:pt x="597" y="0"/>
                      <a:pt x="5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50"/>
              <p:cNvSpPr/>
              <p:nvPr/>
            </p:nvSpPr>
            <p:spPr>
              <a:xfrm>
                <a:off x="2904200" y="4349150"/>
                <a:ext cx="33175" cy="25100"/>
              </a:xfrm>
              <a:custGeom>
                <a:rect b="b" l="l" r="r" t="t"/>
                <a:pathLst>
                  <a:path extrusionOk="0" h="1004" w="1327">
                    <a:moveTo>
                      <a:pt x="553" y="1"/>
                    </a:moveTo>
                    <a:cubicBezTo>
                      <a:pt x="506" y="1"/>
                      <a:pt x="393" y="20"/>
                      <a:pt x="309" y="62"/>
                    </a:cubicBezTo>
                    <a:cubicBezTo>
                      <a:pt x="267" y="83"/>
                      <a:pt x="261" y="89"/>
                      <a:pt x="272" y="89"/>
                    </a:cubicBezTo>
                    <a:cubicBezTo>
                      <a:pt x="295" y="89"/>
                      <a:pt x="391" y="62"/>
                      <a:pt x="432" y="62"/>
                    </a:cubicBezTo>
                    <a:cubicBezTo>
                      <a:pt x="493" y="62"/>
                      <a:pt x="456" y="87"/>
                      <a:pt x="444" y="124"/>
                    </a:cubicBezTo>
                    <a:cubicBezTo>
                      <a:pt x="419" y="161"/>
                      <a:pt x="493" y="210"/>
                      <a:pt x="617" y="234"/>
                    </a:cubicBezTo>
                    <a:cubicBezTo>
                      <a:pt x="740" y="271"/>
                      <a:pt x="715" y="345"/>
                      <a:pt x="617" y="358"/>
                    </a:cubicBezTo>
                    <a:cubicBezTo>
                      <a:pt x="530" y="370"/>
                      <a:pt x="617" y="382"/>
                      <a:pt x="715" y="382"/>
                    </a:cubicBezTo>
                    <a:cubicBezTo>
                      <a:pt x="801" y="382"/>
                      <a:pt x="752" y="456"/>
                      <a:pt x="715" y="469"/>
                    </a:cubicBezTo>
                    <a:cubicBezTo>
                      <a:pt x="712" y="470"/>
                      <a:pt x="709" y="471"/>
                      <a:pt x="704" y="471"/>
                    </a:cubicBezTo>
                    <a:cubicBezTo>
                      <a:pt x="642" y="471"/>
                      <a:pt x="462" y="302"/>
                      <a:pt x="358" y="198"/>
                    </a:cubicBezTo>
                    <a:cubicBezTo>
                      <a:pt x="322" y="162"/>
                      <a:pt x="298" y="149"/>
                      <a:pt x="277" y="149"/>
                    </a:cubicBezTo>
                    <a:cubicBezTo>
                      <a:pt x="239" y="149"/>
                      <a:pt x="211" y="191"/>
                      <a:pt x="148" y="222"/>
                    </a:cubicBezTo>
                    <a:cubicBezTo>
                      <a:pt x="62" y="271"/>
                      <a:pt x="136" y="271"/>
                      <a:pt x="247" y="271"/>
                    </a:cubicBezTo>
                    <a:cubicBezTo>
                      <a:pt x="370" y="271"/>
                      <a:pt x="210" y="308"/>
                      <a:pt x="148" y="382"/>
                    </a:cubicBezTo>
                    <a:cubicBezTo>
                      <a:pt x="87" y="444"/>
                      <a:pt x="173" y="407"/>
                      <a:pt x="296" y="432"/>
                    </a:cubicBezTo>
                    <a:cubicBezTo>
                      <a:pt x="432" y="469"/>
                      <a:pt x="296" y="543"/>
                      <a:pt x="222" y="543"/>
                    </a:cubicBezTo>
                    <a:cubicBezTo>
                      <a:pt x="136" y="543"/>
                      <a:pt x="1" y="604"/>
                      <a:pt x="1" y="678"/>
                    </a:cubicBezTo>
                    <a:cubicBezTo>
                      <a:pt x="1" y="707"/>
                      <a:pt x="1" y="716"/>
                      <a:pt x="8" y="716"/>
                    </a:cubicBezTo>
                    <a:cubicBezTo>
                      <a:pt x="22" y="716"/>
                      <a:pt x="66" y="678"/>
                      <a:pt x="198" y="678"/>
                    </a:cubicBezTo>
                    <a:cubicBezTo>
                      <a:pt x="346" y="666"/>
                      <a:pt x="481" y="641"/>
                      <a:pt x="617" y="604"/>
                    </a:cubicBezTo>
                    <a:cubicBezTo>
                      <a:pt x="656" y="596"/>
                      <a:pt x="685" y="592"/>
                      <a:pt x="707" y="592"/>
                    </a:cubicBezTo>
                    <a:cubicBezTo>
                      <a:pt x="784" y="592"/>
                      <a:pt x="774" y="632"/>
                      <a:pt x="764" y="641"/>
                    </a:cubicBezTo>
                    <a:cubicBezTo>
                      <a:pt x="678" y="678"/>
                      <a:pt x="604" y="715"/>
                      <a:pt x="518" y="764"/>
                    </a:cubicBezTo>
                    <a:cubicBezTo>
                      <a:pt x="493" y="801"/>
                      <a:pt x="543" y="801"/>
                      <a:pt x="641" y="863"/>
                    </a:cubicBezTo>
                    <a:cubicBezTo>
                      <a:pt x="740" y="912"/>
                      <a:pt x="617" y="900"/>
                      <a:pt x="592" y="961"/>
                    </a:cubicBezTo>
                    <a:cubicBezTo>
                      <a:pt x="585" y="996"/>
                      <a:pt x="670" y="1003"/>
                      <a:pt x="771" y="1003"/>
                    </a:cubicBezTo>
                    <a:cubicBezTo>
                      <a:pt x="853" y="1003"/>
                      <a:pt x="945" y="998"/>
                      <a:pt x="1011" y="998"/>
                    </a:cubicBezTo>
                    <a:cubicBezTo>
                      <a:pt x="1060" y="998"/>
                      <a:pt x="1220" y="949"/>
                      <a:pt x="1196" y="912"/>
                    </a:cubicBezTo>
                    <a:cubicBezTo>
                      <a:pt x="1183" y="875"/>
                      <a:pt x="1097" y="752"/>
                      <a:pt x="1134" y="715"/>
                    </a:cubicBezTo>
                    <a:cubicBezTo>
                      <a:pt x="1138" y="712"/>
                      <a:pt x="1141" y="710"/>
                      <a:pt x="1145" y="710"/>
                    </a:cubicBezTo>
                    <a:cubicBezTo>
                      <a:pt x="1170" y="710"/>
                      <a:pt x="1204" y="766"/>
                      <a:pt x="1257" y="777"/>
                    </a:cubicBezTo>
                    <a:cubicBezTo>
                      <a:pt x="1260" y="777"/>
                      <a:pt x="1262" y="777"/>
                      <a:pt x="1264" y="777"/>
                    </a:cubicBezTo>
                    <a:cubicBezTo>
                      <a:pt x="1326" y="777"/>
                      <a:pt x="1256" y="616"/>
                      <a:pt x="1220" y="604"/>
                    </a:cubicBezTo>
                    <a:cubicBezTo>
                      <a:pt x="1171" y="592"/>
                      <a:pt x="1208" y="432"/>
                      <a:pt x="1220" y="345"/>
                    </a:cubicBezTo>
                    <a:cubicBezTo>
                      <a:pt x="1220" y="259"/>
                      <a:pt x="1196" y="259"/>
                      <a:pt x="1196" y="234"/>
                    </a:cubicBezTo>
                    <a:cubicBezTo>
                      <a:pt x="1146" y="161"/>
                      <a:pt x="1097" y="99"/>
                      <a:pt x="1036" y="50"/>
                    </a:cubicBezTo>
                    <a:cubicBezTo>
                      <a:pt x="1029" y="44"/>
                      <a:pt x="1021" y="42"/>
                      <a:pt x="1013" y="42"/>
                    </a:cubicBezTo>
                    <a:cubicBezTo>
                      <a:pt x="966" y="42"/>
                      <a:pt x="904" y="127"/>
                      <a:pt x="851" y="148"/>
                    </a:cubicBezTo>
                    <a:cubicBezTo>
                      <a:pt x="839" y="152"/>
                      <a:pt x="826" y="154"/>
                      <a:pt x="813" y="154"/>
                    </a:cubicBezTo>
                    <a:cubicBezTo>
                      <a:pt x="748" y="154"/>
                      <a:pt x="674" y="109"/>
                      <a:pt x="592" y="99"/>
                    </a:cubicBezTo>
                    <a:cubicBezTo>
                      <a:pt x="493" y="87"/>
                      <a:pt x="506" y="25"/>
                      <a:pt x="567" y="13"/>
                    </a:cubicBezTo>
                    <a:cubicBezTo>
                      <a:pt x="583" y="5"/>
                      <a:pt x="575" y="1"/>
                      <a:pt x="5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50"/>
              <p:cNvSpPr/>
              <p:nvPr/>
            </p:nvSpPr>
            <p:spPr>
              <a:xfrm>
                <a:off x="2900225" y="4360550"/>
                <a:ext cx="10475" cy="3425"/>
              </a:xfrm>
              <a:custGeom>
                <a:rect b="b" l="l" r="r" t="t"/>
                <a:pathLst>
                  <a:path extrusionOk="0" h="137" w="419">
                    <a:moveTo>
                      <a:pt x="295" y="0"/>
                    </a:moveTo>
                    <a:cubicBezTo>
                      <a:pt x="165" y="0"/>
                      <a:pt x="1" y="137"/>
                      <a:pt x="31" y="137"/>
                    </a:cubicBezTo>
                    <a:cubicBezTo>
                      <a:pt x="33" y="137"/>
                      <a:pt x="34" y="136"/>
                      <a:pt x="36" y="136"/>
                    </a:cubicBezTo>
                    <a:cubicBezTo>
                      <a:pt x="160" y="111"/>
                      <a:pt x="418" y="0"/>
                      <a:pt x="2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50"/>
              <p:cNvSpPr/>
              <p:nvPr/>
            </p:nvSpPr>
            <p:spPr>
              <a:xfrm>
                <a:off x="2897125" y="4359275"/>
                <a:ext cx="9000" cy="2225"/>
              </a:xfrm>
              <a:custGeom>
                <a:rect b="b" l="l" r="r" t="t"/>
                <a:pathLst>
                  <a:path extrusionOk="0" h="89" w="360">
                    <a:moveTo>
                      <a:pt x="298" y="1"/>
                    </a:moveTo>
                    <a:cubicBezTo>
                      <a:pt x="294" y="1"/>
                      <a:pt x="289" y="1"/>
                      <a:pt x="284" y="2"/>
                    </a:cubicBezTo>
                    <a:cubicBezTo>
                      <a:pt x="185" y="2"/>
                      <a:pt x="0" y="88"/>
                      <a:pt x="49" y="88"/>
                    </a:cubicBezTo>
                    <a:cubicBezTo>
                      <a:pt x="177" y="88"/>
                      <a:pt x="359" y="1"/>
                      <a:pt x="2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50"/>
              <p:cNvSpPr/>
              <p:nvPr/>
            </p:nvSpPr>
            <p:spPr>
              <a:xfrm>
                <a:off x="2892575" y="4355650"/>
                <a:ext cx="11650" cy="4025"/>
              </a:xfrm>
              <a:custGeom>
                <a:rect b="b" l="l" r="r" t="t"/>
                <a:pathLst>
                  <a:path extrusionOk="0" h="161" w="466">
                    <a:moveTo>
                      <a:pt x="432" y="0"/>
                    </a:moveTo>
                    <a:cubicBezTo>
                      <a:pt x="325" y="0"/>
                      <a:pt x="1" y="93"/>
                      <a:pt x="84" y="135"/>
                    </a:cubicBezTo>
                    <a:cubicBezTo>
                      <a:pt x="122" y="152"/>
                      <a:pt x="164" y="161"/>
                      <a:pt x="206" y="161"/>
                    </a:cubicBezTo>
                    <a:cubicBezTo>
                      <a:pt x="310" y="161"/>
                      <a:pt x="413" y="108"/>
                      <a:pt x="466" y="11"/>
                    </a:cubicBezTo>
                    <a:cubicBezTo>
                      <a:pt x="466" y="3"/>
                      <a:pt x="453" y="0"/>
                      <a:pt x="4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50"/>
              <p:cNvSpPr/>
              <p:nvPr/>
            </p:nvSpPr>
            <p:spPr>
              <a:xfrm>
                <a:off x="2892800" y="4350375"/>
                <a:ext cx="11125" cy="5325"/>
              </a:xfrm>
              <a:custGeom>
                <a:rect b="b" l="l" r="r" t="t"/>
                <a:pathLst>
                  <a:path extrusionOk="0" h="213" w="445">
                    <a:moveTo>
                      <a:pt x="75" y="1"/>
                    </a:moveTo>
                    <a:cubicBezTo>
                      <a:pt x="1" y="1"/>
                      <a:pt x="13" y="198"/>
                      <a:pt x="87" y="210"/>
                    </a:cubicBezTo>
                    <a:cubicBezTo>
                      <a:pt x="99" y="211"/>
                      <a:pt x="111" y="212"/>
                      <a:pt x="121" y="212"/>
                    </a:cubicBezTo>
                    <a:cubicBezTo>
                      <a:pt x="207" y="212"/>
                      <a:pt x="246" y="173"/>
                      <a:pt x="333" y="173"/>
                    </a:cubicBezTo>
                    <a:cubicBezTo>
                      <a:pt x="444" y="173"/>
                      <a:pt x="148" y="1"/>
                      <a:pt x="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50"/>
              <p:cNvSpPr/>
              <p:nvPr/>
            </p:nvSpPr>
            <p:spPr>
              <a:xfrm>
                <a:off x="2882725" y="4334175"/>
                <a:ext cx="13500" cy="10075"/>
              </a:xfrm>
              <a:custGeom>
                <a:rect b="b" l="l" r="r" t="t"/>
                <a:pathLst>
                  <a:path extrusionOk="0" h="403" w="540">
                    <a:moveTo>
                      <a:pt x="82" y="0"/>
                    </a:moveTo>
                    <a:cubicBezTo>
                      <a:pt x="0" y="0"/>
                      <a:pt x="249" y="402"/>
                      <a:pt x="317" y="402"/>
                    </a:cubicBezTo>
                    <a:cubicBezTo>
                      <a:pt x="539" y="378"/>
                      <a:pt x="256" y="70"/>
                      <a:pt x="108" y="8"/>
                    </a:cubicBezTo>
                    <a:cubicBezTo>
                      <a:pt x="97" y="3"/>
                      <a:pt x="89" y="0"/>
                      <a:pt x="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50"/>
              <p:cNvSpPr/>
              <p:nvPr/>
            </p:nvSpPr>
            <p:spPr>
              <a:xfrm>
                <a:off x="2904425" y="4332100"/>
                <a:ext cx="10625" cy="2625"/>
              </a:xfrm>
              <a:custGeom>
                <a:rect b="b" l="l" r="r" t="t"/>
                <a:pathLst>
                  <a:path extrusionOk="0" h="105" w="425">
                    <a:moveTo>
                      <a:pt x="139" y="0"/>
                    </a:moveTo>
                    <a:cubicBezTo>
                      <a:pt x="122" y="0"/>
                      <a:pt x="105" y="2"/>
                      <a:pt x="90" y="5"/>
                    </a:cubicBezTo>
                    <a:cubicBezTo>
                      <a:pt x="1" y="35"/>
                      <a:pt x="88" y="104"/>
                      <a:pt x="235" y="104"/>
                    </a:cubicBezTo>
                    <a:cubicBezTo>
                      <a:pt x="270" y="104"/>
                      <a:pt x="308" y="100"/>
                      <a:pt x="349" y="91"/>
                    </a:cubicBezTo>
                    <a:cubicBezTo>
                      <a:pt x="424" y="69"/>
                      <a:pt x="263" y="0"/>
                      <a:pt x="1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50"/>
              <p:cNvSpPr/>
              <p:nvPr/>
            </p:nvSpPr>
            <p:spPr>
              <a:xfrm>
                <a:off x="2886025" y="4309800"/>
                <a:ext cx="40375" cy="23475"/>
              </a:xfrm>
              <a:custGeom>
                <a:rect b="b" l="l" r="r" t="t"/>
                <a:pathLst>
                  <a:path extrusionOk="0" h="939" w="1615">
                    <a:moveTo>
                      <a:pt x="557" y="0"/>
                    </a:moveTo>
                    <a:cubicBezTo>
                      <a:pt x="469" y="0"/>
                      <a:pt x="376" y="16"/>
                      <a:pt x="358" y="34"/>
                    </a:cubicBezTo>
                    <a:cubicBezTo>
                      <a:pt x="341" y="42"/>
                      <a:pt x="317" y="45"/>
                      <a:pt x="288" y="45"/>
                    </a:cubicBezTo>
                    <a:cubicBezTo>
                      <a:pt x="231" y="45"/>
                      <a:pt x="157" y="34"/>
                      <a:pt x="99" y="34"/>
                    </a:cubicBezTo>
                    <a:cubicBezTo>
                      <a:pt x="1" y="34"/>
                      <a:pt x="50" y="108"/>
                      <a:pt x="50" y="182"/>
                    </a:cubicBezTo>
                    <a:cubicBezTo>
                      <a:pt x="50" y="231"/>
                      <a:pt x="66" y="236"/>
                      <a:pt x="92" y="236"/>
                    </a:cubicBezTo>
                    <a:cubicBezTo>
                      <a:pt x="100" y="236"/>
                      <a:pt x="109" y="236"/>
                      <a:pt x="119" y="236"/>
                    </a:cubicBezTo>
                    <a:cubicBezTo>
                      <a:pt x="135" y="236"/>
                      <a:pt x="153" y="237"/>
                      <a:pt x="173" y="244"/>
                    </a:cubicBezTo>
                    <a:cubicBezTo>
                      <a:pt x="237" y="276"/>
                      <a:pt x="199" y="308"/>
                      <a:pt x="236" y="308"/>
                    </a:cubicBezTo>
                    <a:cubicBezTo>
                      <a:pt x="242" y="308"/>
                      <a:pt x="249" y="307"/>
                      <a:pt x="259" y="305"/>
                    </a:cubicBezTo>
                    <a:cubicBezTo>
                      <a:pt x="321" y="293"/>
                      <a:pt x="296" y="268"/>
                      <a:pt x="370" y="268"/>
                    </a:cubicBezTo>
                    <a:cubicBezTo>
                      <a:pt x="444" y="268"/>
                      <a:pt x="419" y="268"/>
                      <a:pt x="419" y="367"/>
                    </a:cubicBezTo>
                    <a:cubicBezTo>
                      <a:pt x="415" y="396"/>
                      <a:pt x="422" y="405"/>
                      <a:pt x="435" y="405"/>
                    </a:cubicBezTo>
                    <a:cubicBezTo>
                      <a:pt x="459" y="405"/>
                      <a:pt x="506" y="367"/>
                      <a:pt x="530" y="367"/>
                    </a:cubicBezTo>
                    <a:cubicBezTo>
                      <a:pt x="580" y="367"/>
                      <a:pt x="530" y="404"/>
                      <a:pt x="493" y="416"/>
                    </a:cubicBezTo>
                    <a:cubicBezTo>
                      <a:pt x="444" y="428"/>
                      <a:pt x="493" y="453"/>
                      <a:pt x="530" y="502"/>
                    </a:cubicBezTo>
                    <a:cubicBezTo>
                      <a:pt x="547" y="523"/>
                      <a:pt x="543" y="530"/>
                      <a:pt x="525" y="530"/>
                    </a:cubicBezTo>
                    <a:cubicBezTo>
                      <a:pt x="491" y="530"/>
                      <a:pt x="403" y="502"/>
                      <a:pt x="321" y="502"/>
                    </a:cubicBezTo>
                    <a:cubicBezTo>
                      <a:pt x="261" y="502"/>
                      <a:pt x="235" y="498"/>
                      <a:pt x="223" y="498"/>
                    </a:cubicBezTo>
                    <a:cubicBezTo>
                      <a:pt x="208" y="498"/>
                      <a:pt x="217" y="505"/>
                      <a:pt x="210" y="539"/>
                    </a:cubicBezTo>
                    <a:cubicBezTo>
                      <a:pt x="210" y="601"/>
                      <a:pt x="333" y="663"/>
                      <a:pt x="370" y="663"/>
                    </a:cubicBezTo>
                    <a:cubicBezTo>
                      <a:pt x="407" y="663"/>
                      <a:pt x="629" y="626"/>
                      <a:pt x="728" y="626"/>
                    </a:cubicBezTo>
                    <a:cubicBezTo>
                      <a:pt x="814" y="626"/>
                      <a:pt x="728" y="663"/>
                      <a:pt x="604" y="724"/>
                    </a:cubicBezTo>
                    <a:cubicBezTo>
                      <a:pt x="572" y="746"/>
                      <a:pt x="569" y="754"/>
                      <a:pt x="583" y="754"/>
                    </a:cubicBezTo>
                    <a:cubicBezTo>
                      <a:pt x="618" y="754"/>
                      <a:pt x="759" y="705"/>
                      <a:pt x="838" y="687"/>
                    </a:cubicBezTo>
                    <a:cubicBezTo>
                      <a:pt x="865" y="679"/>
                      <a:pt x="888" y="676"/>
                      <a:pt x="910" y="676"/>
                    </a:cubicBezTo>
                    <a:cubicBezTo>
                      <a:pt x="990" y="676"/>
                      <a:pt x="1047" y="722"/>
                      <a:pt x="1134" y="761"/>
                    </a:cubicBezTo>
                    <a:cubicBezTo>
                      <a:pt x="1245" y="823"/>
                      <a:pt x="1171" y="860"/>
                      <a:pt x="1257" y="909"/>
                    </a:cubicBezTo>
                    <a:cubicBezTo>
                      <a:pt x="1293" y="929"/>
                      <a:pt x="1332" y="939"/>
                      <a:pt x="1371" y="939"/>
                    </a:cubicBezTo>
                    <a:cubicBezTo>
                      <a:pt x="1450" y="939"/>
                      <a:pt x="1528" y="898"/>
                      <a:pt x="1578" y="823"/>
                    </a:cubicBezTo>
                    <a:cubicBezTo>
                      <a:pt x="1615" y="737"/>
                      <a:pt x="1528" y="687"/>
                      <a:pt x="1491" y="650"/>
                    </a:cubicBezTo>
                    <a:cubicBezTo>
                      <a:pt x="1430" y="564"/>
                      <a:pt x="1393" y="478"/>
                      <a:pt x="1368" y="392"/>
                    </a:cubicBezTo>
                    <a:cubicBezTo>
                      <a:pt x="1345" y="337"/>
                      <a:pt x="1296" y="327"/>
                      <a:pt x="1236" y="327"/>
                    </a:cubicBezTo>
                    <a:cubicBezTo>
                      <a:pt x="1201" y="327"/>
                      <a:pt x="1162" y="330"/>
                      <a:pt x="1122" y="330"/>
                    </a:cubicBezTo>
                    <a:cubicBezTo>
                      <a:pt x="1023" y="330"/>
                      <a:pt x="1085" y="318"/>
                      <a:pt x="1011" y="244"/>
                    </a:cubicBezTo>
                    <a:cubicBezTo>
                      <a:pt x="957" y="199"/>
                      <a:pt x="949" y="167"/>
                      <a:pt x="920" y="167"/>
                    </a:cubicBezTo>
                    <a:cubicBezTo>
                      <a:pt x="910" y="167"/>
                      <a:pt x="896" y="172"/>
                      <a:pt x="875" y="182"/>
                    </a:cubicBezTo>
                    <a:cubicBezTo>
                      <a:pt x="801" y="219"/>
                      <a:pt x="826" y="244"/>
                      <a:pt x="728" y="268"/>
                    </a:cubicBezTo>
                    <a:cubicBezTo>
                      <a:pt x="716" y="272"/>
                      <a:pt x="707" y="274"/>
                      <a:pt x="700" y="274"/>
                    </a:cubicBezTo>
                    <a:cubicBezTo>
                      <a:pt x="638" y="274"/>
                      <a:pt x="728" y="136"/>
                      <a:pt x="728" y="59"/>
                    </a:cubicBezTo>
                    <a:cubicBezTo>
                      <a:pt x="728" y="16"/>
                      <a:pt x="644" y="0"/>
                      <a:pt x="5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50"/>
              <p:cNvSpPr/>
              <p:nvPr/>
            </p:nvSpPr>
            <p:spPr>
              <a:xfrm>
                <a:off x="2917750" y="4297575"/>
                <a:ext cx="11725" cy="5700"/>
              </a:xfrm>
              <a:custGeom>
                <a:rect b="b" l="l" r="r" t="t"/>
                <a:pathLst>
                  <a:path extrusionOk="0" h="228" w="469">
                    <a:moveTo>
                      <a:pt x="245" y="0"/>
                    </a:moveTo>
                    <a:cubicBezTo>
                      <a:pt x="177" y="0"/>
                      <a:pt x="105" y="58"/>
                      <a:pt x="62" y="92"/>
                    </a:cubicBezTo>
                    <a:cubicBezTo>
                      <a:pt x="1" y="154"/>
                      <a:pt x="50" y="154"/>
                      <a:pt x="198" y="166"/>
                    </a:cubicBezTo>
                    <a:cubicBezTo>
                      <a:pt x="333" y="191"/>
                      <a:pt x="259" y="227"/>
                      <a:pt x="346" y="227"/>
                    </a:cubicBezTo>
                    <a:cubicBezTo>
                      <a:pt x="469" y="227"/>
                      <a:pt x="432" y="129"/>
                      <a:pt x="333" y="43"/>
                    </a:cubicBezTo>
                    <a:cubicBezTo>
                      <a:pt x="307" y="12"/>
                      <a:pt x="276" y="0"/>
                      <a:pt x="2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50"/>
              <p:cNvSpPr/>
              <p:nvPr/>
            </p:nvSpPr>
            <p:spPr>
              <a:xfrm>
                <a:off x="2927600" y="4318950"/>
                <a:ext cx="24675" cy="14300"/>
              </a:xfrm>
              <a:custGeom>
                <a:rect b="b" l="l" r="r" t="t"/>
                <a:pathLst>
                  <a:path extrusionOk="0" h="572" w="987">
                    <a:moveTo>
                      <a:pt x="136" y="1"/>
                    </a:moveTo>
                    <a:lnTo>
                      <a:pt x="136" y="1"/>
                    </a:lnTo>
                    <a:cubicBezTo>
                      <a:pt x="1" y="13"/>
                      <a:pt x="149" y="62"/>
                      <a:pt x="198" y="99"/>
                    </a:cubicBezTo>
                    <a:cubicBezTo>
                      <a:pt x="247" y="136"/>
                      <a:pt x="173" y="124"/>
                      <a:pt x="124" y="186"/>
                    </a:cubicBezTo>
                    <a:cubicBezTo>
                      <a:pt x="63" y="247"/>
                      <a:pt x="247" y="334"/>
                      <a:pt x="408" y="371"/>
                    </a:cubicBezTo>
                    <a:cubicBezTo>
                      <a:pt x="494" y="383"/>
                      <a:pt x="297" y="420"/>
                      <a:pt x="235" y="420"/>
                    </a:cubicBezTo>
                    <a:cubicBezTo>
                      <a:pt x="161" y="432"/>
                      <a:pt x="334" y="506"/>
                      <a:pt x="420" y="555"/>
                    </a:cubicBezTo>
                    <a:cubicBezTo>
                      <a:pt x="436" y="567"/>
                      <a:pt x="458" y="571"/>
                      <a:pt x="484" y="571"/>
                    </a:cubicBezTo>
                    <a:cubicBezTo>
                      <a:pt x="600" y="571"/>
                      <a:pt x="791" y="481"/>
                      <a:pt x="851" y="481"/>
                    </a:cubicBezTo>
                    <a:cubicBezTo>
                      <a:pt x="937" y="481"/>
                      <a:pt x="839" y="383"/>
                      <a:pt x="814" y="321"/>
                    </a:cubicBezTo>
                    <a:cubicBezTo>
                      <a:pt x="777" y="272"/>
                      <a:pt x="863" y="272"/>
                      <a:pt x="925" y="223"/>
                    </a:cubicBezTo>
                    <a:cubicBezTo>
                      <a:pt x="987" y="173"/>
                      <a:pt x="679" y="173"/>
                      <a:pt x="605" y="136"/>
                    </a:cubicBezTo>
                    <a:cubicBezTo>
                      <a:pt x="457" y="62"/>
                      <a:pt x="297" y="26"/>
                      <a:pt x="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50"/>
              <p:cNvSpPr/>
              <p:nvPr/>
            </p:nvSpPr>
            <p:spPr>
              <a:xfrm>
                <a:off x="2942100" y="4333250"/>
                <a:ext cx="20350" cy="5450"/>
              </a:xfrm>
              <a:custGeom>
                <a:rect b="b" l="l" r="r" t="t"/>
                <a:pathLst>
                  <a:path extrusionOk="0" h="218" w="814">
                    <a:moveTo>
                      <a:pt x="180" y="0"/>
                    </a:moveTo>
                    <a:cubicBezTo>
                      <a:pt x="92" y="0"/>
                      <a:pt x="29" y="9"/>
                      <a:pt x="25" y="33"/>
                    </a:cubicBezTo>
                    <a:cubicBezTo>
                      <a:pt x="0" y="94"/>
                      <a:pt x="0" y="205"/>
                      <a:pt x="111" y="205"/>
                    </a:cubicBezTo>
                    <a:cubicBezTo>
                      <a:pt x="271" y="217"/>
                      <a:pt x="444" y="217"/>
                      <a:pt x="604" y="217"/>
                    </a:cubicBezTo>
                    <a:cubicBezTo>
                      <a:pt x="702" y="193"/>
                      <a:pt x="813" y="57"/>
                      <a:pt x="715" y="45"/>
                    </a:cubicBezTo>
                    <a:cubicBezTo>
                      <a:pt x="648" y="37"/>
                      <a:pt x="362" y="0"/>
                      <a:pt x="1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50"/>
              <p:cNvSpPr/>
              <p:nvPr/>
            </p:nvSpPr>
            <p:spPr>
              <a:xfrm>
                <a:off x="2940025" y="4365650"/>
                <a:ext cx="19950" cy="13950"/>
              </a:xfrm>
              <a:custGeom>
                <a:rect b="b" l="l" r="r" t="t"/>
                <a:pathLst>
                  <a:path extrusionOk="0" h="558" w="798">
                    <a:moveTo>
                      <a:pt x="326" y="0"/>
                    </a:moveTo>
                    <a:cubicBezTo>
                      <a:pt x="207" y="0"/>
                      <a:pt x="1" y="255"/>
                      <a:pt x="46" y="289"/>
                    </a:cubicBezTo>
                    <a:cubicBezTo>
                      <a:pt x="132" y="375"/>
                      <a:pt x="231" y="437"/>
                      <a:pt x="342" y="486"/>
                    </a:cubicBezTo>
                    <a:cubicBezTo>
                      <a:pt x="406" y="505"/>
                      <a:pt x="546" y="557"/>
                      <a:pt x="633" y="557"/>
                    </a:cubicBezTo>
                    <a:cubicBezTo>
                      <a:pt x="663" y="557"/>
                      <a:pt x="687" y="551"/>
                      <a:pt x="699" y="536"/>
                    </a:cubicBezTo>
                    <a:cubicBezTo>
                      <a:pt x="748" y="462"/>
                      <a:pt x="699" y="388"/>
                      <a:pt x="711" y="338"/>
                    </a:cubicBezTo>
                    <a:cubicBezTo>
                      <a:pt x="736" y="277"/>
                      <a:pt x="798" y="264"/>
                      <a:pt x="724" y="203"/>
                    </a:cubicBezTo>
                    <a:cubicBezTo>
                      <a:pt x="613" y="129"/>
                      <a:pt x="490" y="55"/>
                      <a:pt x="354" y="6"/>
                    </a:cubicBezTo>
                    <a:cubicBezTo>
                      <a:pt x="346" y="2"/>
                      <a:pt x="336" y="0"/>
                      <a:pt x="3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50"/>
              <p:cNvSpPr/>
              <p:nvPr/>
            </p:nvSpPr>
            <p:spPr>
              <a:xfrm>
                <a:off x="2949300" y="4361050"/>
                <a:ext cx="4975" cy="2400"/>
              </a:xfrm>
              <a:custGeom>
                <a:rect b="b" l="l" r="r" t="t"/>
                <a:pathLst>
                  <a:path extrusionOk="0" h="96" w="199">
                    <a:moveTo>
                      <a:pt x="66" y="1"/>
                    </a:moveTo>
                    <a:cubicBezTo>
                      <a:pt x="59" y="1"/>
                      <a:pt x="52" y="2"/>
                      <a:pt x="45" y="5"/>
                    </a:cubicBezTo>
                    <a:cubicBezTo>
                      <a:pt x="1" y="16"/>
                      <a:pt x="55" y="95"/>
                      <a:pt x="119" y="95"/>
                    </a:cubicBezTo>
                    <a:cubicBezTo>
                      <a:pt x="127" y="95"/>
                      <a:pt x="135" y="94"/>
                      <a:pt x="143" y="91"/>
                    </a:cubicBezTo>
                    <a:cubicBezTo>
                      <a:pt x="198" y="80"/>
                      <a:pt x="126" y="1"/>
                      <a:pt x="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50"/>
              <p:cNvSpPr/>
              <p:nvPr/>
            </p:nvSpPr>
            <p:spPr>
              <a:xfrm>
                <a:off x="2971525" y="4335750"/>
                <a:ext cx="11875" cy="7950"/>
              </a:xfrm>
              <a:custGeom>
                <a:rect b="b" l="l" r="r" t="t"/>
                <a:pathLst>
                  <a:path extrusionOk="0" h="318" w="475">
                    <a:moveTo>
                      <a:pt x="56" y="0"/>
                    </a:moveTo>
                    <a:cubicBezTo>
                      <a:pt x="1" y="0"/>
                      <a:pt x="45" y="48"/>
                      <a:pt x="55" y="130"/>
                    </a:cubicBezTo>
                    <a:cubicBezTo>
                      <a:pt x="68" y="228"/>
                      <a:pt x="6" y="216"/>
                      <a:pt x="43" y="265"/>
                    </a:cubicBezTo>
                    <a:cubicBezTo>
                      <a:pt x="69" y="291"/>
                      <a:pt x="77" y="318"/>
                      <a:pt x="101" y="318"/>
                    </a:cubicBezTo>
                    <a:cubicBezTo>
                      <a:pt x="111" y="318"/>
                      <a:pt x="123" y="313"/>
                      <a:pt x="141" y="302"/>
                    </a:cubicBezTo>
                    <a:cubicBezTo>
                      <a:pt x="215" y="253"/>
                      <a:pt x="302" y="228"/>
                      <a:pt x="388" y="179"/>
                    </a:cubicBezTo>
                    <a:cubicBezTo>
                      <a:pt x="474" y="117"/>
                      <a:pt x="228" y="31"/>
                      <a:pt x="104" y="7"/>
                    </a:cubicBezTo>
                    <a:cubicBezTo>
                      <a:pt x="83" y="2"/>
                      <a:pt x="68" y="0"/>
                      <a:pt x="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50"/>
              <p:cNvSpPr/>
              <p:nvPr/>
            </p:nvSpPr>
            <p:spPr>
              <a:xfrm>
                <a:off x="2976600" y="4348375"/>
                <a:ext cx="4100" cy="3975"/>
              </a:xfrm>
              <a:custGeom>
                <a:rect b="b" l="l" r="r" t="t"/>
                <a:pathLst>
                  <a:path extrusionOk="0" h="159" w="164">
                    <a:moveTo>
                      <a:pt x="60" y="1"/>
                    </a:moveTo>
                    <a:cubicBezTo>
                      <a:pt x="7" y="1"/>
                      <a:pt x="1" y="124"/>
                      <a:pt x="62" y="155"/>
                    </a:cubicBezTo>
                    <a:cubicBezTo>
                      <a:pt x="69" y="158"/>
                      <a:pt x="76" y="159"/>
                      <a:pt x="83" y="159"/>
                    </a:cubicBezTo>
                    <a:cubicBezTo>
                      <a:pt x="133" y="159"/>
                      <a:pt x="164" y="84"/>
                      <a:pt x="99" y="19"/>
                    </a:cubicBezTo>
                    <a:cubicBezTo>
                      <a:pt x="84" y="6"/>
                      <a:pt x="71" y="1"/>
                      <a:pt x="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50"/>
              <p:cNvSpPr/>
              <p:nvPr/>
            </p:nvSpPr>
            <p:spPr>
              <a:xfrm>
                <a:off x="2936225" y="4344775"/>
                <a:ext cx="106300" cy="36600"/>
              </a:xfrm>
              <a:custGeom>
                <a:rect b="b" l="l" r="r" t="t"/>
                <a:pathLst>
                  <a:path extrusionOk="0" h="1464" w="4252">
                    <a:moveTo>
                      <a:pt x="368" y="1"/>
                    </a:moveTo>
                    <a:cubicBezTo>
                      <a:pt x="248" y="1"/>
                      <a:pt x="62" y="44"/>
                      <a:pt x="161" y="77"/>
                    </a:cubicBezTo>
                    <a:cubicBezTo>
                      <a:pt x="272" y="114"/>
                      <a:pt x="223" y="126"/>
                      <a:pt x="136" y="151"/>
                    </a:cubicBezTo>
                    <a:cubicBezTo>
                      <a:pt x="50" y="163"/>
                      <a:pt x="1" y="188"/>
                      <a:pt x="136" y="212"/>
                    </a:cubicBezTo>
                    <a:cubicBezTo>
                      <a:pt x="210" y="237"/>
                      <a:pt x="297" y="262"/>
                      <a:pt x="371" y="299"/>
                    </a:cubicBezTo>
                    <a:cubicBezTo>
                      <a:pt x="420" y="311"/>
                      <a:pt x="371" y="360"/>
                      <a:pt x="346" y="360"/>
                    </a:cubicBezTo>
                    <a:cubicBezTo>
                      <a:pt x="321" y="360"/>
                      <a:pt x="383" y="397"/>
                      <a:pt x="481" y="409"/>
                    </a:cubicBezTo>
                    <a:cubicBezTo>
                      <a:pt x="568" y="434"/>
                      <a:pt x="654" y="434"/>
                      <a:pt x="740" y="434"/>
                    </a:cubicBezTo>
                    <a:cubicBezTo>
                      <a:pt x="833" y="434"/>
                      <a:pt x="849" y="413"/>
                      <a:pt x="882" y="413"/>
                    </a:cubicBezTo>
                    <a:cubicBezTo>
                      <a:pt x="893" y="413"/>
                      <a:pt x="907" y="416"/>
                      <a:pt x="925" y="422"/>
                    </a:cubicBezTo>
                    <a:cubicBezTo>
                      <a:pt x="1011" y="446"/>
                      <a:pt x="1024" y="508"/>
                      <a:pt x="1110" y="545"/>
                    </a:cubicBezTo>
                    <a:cubicBezTo>
                      <a:pt x="1196" y="582"/>
                      <a:pt x="1171" y="668"/>
                      <a:pt x="1208" y="730"/>
                    </a:cubicBezTo>
                    <a:cubicBezTo>
                      <a:pt x="1245" y="791"/>
                      <a:pt x="1307" y="816"/>
                      <a:pt x="1270" y="865"/>
                    </a:cubicBezTo>
                    <a:cubicBezTo>
                      <a:pt x="1221" y="915"/>
                      <a:pt x="1159" y="939"/>
                      <a:pt x="1171" y="1026"/>
                    </a:cubicBezTo>
                    <a:cubicBezTo>
                      <a:pt x="1171" y="1099"/>
                      <a:pt x="1208" y="1173"/>
                      <a:pt x="1258" y="1235"/>
                    </a:cubicBezTo>
                    <a:cubicBezTo>
                      <a:pt x="1312" y="1311"/>
                      <a:pt x="1271" y="1387"/>
                      <a:pt x="1336" y="1387"/>
                    </a:cubicBezTo>
                    <a:cubicBezTo>
                      <a:pt x="1345" y="1387"/>
                      <a:pt x="1356" y="1386"/>
                      <a:pt x="1369" y="1383"/>
                    </a:cubicBezTo>
                    <a:cubicBezTo>
                      <a:pt x="1454" y="1354"/>
                      <a:pt x="1488" y="1289"/>
                      <a:pt x="1511" y="1289"/>
                    </a:cubicBezTo>
                    <a:cubicBezTo>
                      <a:pt x="1518" y="1289"/>
                      <a:pt x="1523" y="1295"/>
                      <a:pt x="1529" y="1309"/>
                    </a:cubicBezTo>
                    <a:cubicBezTo>
                      <a:pt x="1560" y="1382"/>
                      <a:pt x="1636" y="1438"/>
                      <a:pt x="1718" y="1438"/>
                    </a:cubicBezTo>
                    <a:cubicBezTo>
                      <a:pt x="1733" y="1438"/>
                      <a:pt x="1748" y="1436"/>
                      <a:pt x="1763" y="1432"/>
                    </a:cubicBezTo>
                    <a:cubicBezTo>
                      <a:pt x="1886" y="1408"/>
                      <a:pt x="1849" y="1383"/>
                      <a:pt x="1960" y="1334"/>
                    </a:cubicBezTo>
                    <a:cubicBezTo>
                      <a:pt x="2037" y="1300"/>
                      <a:pt x="2072" y="1242"/>
                      <a:pt x="2087" y="1242"/>
                    </a:cubicBezTo>
                    <a:cubicBezTo>
                      <a:pt x="2093" y="1242"/>
                      <a:pt x="2096" y="1254"/>
                      <a:pt x="2096" y="1284"/>
                    </a:cubicBezTo>
                    <a:cubicBezTo>
                      <a:pt x="2108" y="1395"/>
                      <a:pt x="2182" y="1444"/>
                      <a:pt x="2280" y="1444"/>
                    </a:cubicBezTo>
                    <a:cubicBezTo>
                      <a:pt x="2347" y="1444"/>
                      <a:pt x="2635" y="1458"/>
                      <a:pt x="2869" y="1458"/>
                    </a:cubicBezTo>
                    <a:cubicBezTo>
                      <a:pt x="3024" y="1458"/>
                      <a:pt x="3155" y="1452"/>
                      <a:pt x="3180" y="1432"/>
                    </a:cubicBezTo>
                    <a:cubicBezTo>
                      <a:pt x="3254" y="1383"/>
                      <a:pt x="3229" y="1309"/>
                      <a:pt x="3266" y="1284"/>
                    </a:cubicBezTo>
                    <a:cubicBezTo>
                      <a:pt x="3282" y="1274"/>
                      <a:pt x="3287" y="1265"/>
                      <a:pt x="3293" y="1265"/>
                    </a:cubicBezTo>
                    <a:cubicBezTo>
                      <a:pt x="3300" y="1265"/>
                      <a:pt x="3311" y="1279"/>
                      <a:pt x="3352" y="1321"/>
                    </a:cubicBezTo>
                    <a:cubicBezTo>
                      <a:pt x="3434" y="1413"/>
                      <a:pt x="3542" y="1463"/>
                      <a:pt x="3653" y="1463"/>
                    </a:cubicBezTo>
                    <a:cubicBezTo>
                      <a:pt x="3676" y="1463"/>
                      <a:pt x="3699" y="1461"/>
                      <a:pt x="3722" y="1457"/>
                    </a:cubicBezTo>
                    <a:cubicBezTo>
                      <a:pt x="3845" y="1420"/>
                      <a:pt x="4005" y="1457"/>
                      <a:pt x="4042" y="1395"/>
                    </a:cubicBezTo>
                    <a:cubicBezTo>
                      <a:pt x="4079" y="1321"/>
                      <a:pt x="4018" y="1321"/>
                      <a:pt x="4104" y="1297"/>
                    </a:cubicBezTo>
                    <a:cubicBezTo>
                      <a:pt x="4178" y="1272"/>
                      <a:pt x="4203" y="1161"/>
                      <a:pt x="4153" y="1161"/>
                    </a:cubicBezTo>
                    <a:cubicBezTo>
                      <a:pt x="4129" y="1161"/>
                      <a:pt x="4027" y="1183"/>
                      <a:pt x="3992" y="1183"/>
                    </a:cubicBezTo>
                    <a:cubicBezTo>
                      <a:pt x="3974" y="1183"/>
                      <a:pt x="3973" y="1178"/>
                      <a:pt x="4005" y="1161"/>
                    </a:cubicBezTo>
                    <a:cubicBezTo>
                      <a:pt x="4104" y="1112"/>
                      <a:pt x="4252" y="927"/>
                      <a:pt x="4178" y="927"/>
                    </a:cubicBezTo>
                    <a:cubicBezTo>
                      <a:pt x="4104" y="927"/>
                      <a:pt x="4141" y="902"/>
                      <a:pt x="4042" y="865"/>
                    </a:cubicBezTo>
                    <a:cubicBezTo>
                      <a:pt x="4004" y="851"/>
                      <a:pt x="3975" y="848"/>
                      <a:pt x="3950" y="848"/>
                    </a:cubicBezTo>
                    <a:cubicBezTo>
                      <a:pt x="3930" y="848"/>
                      <a:pt x="3913" y="850"/>
                      <a:pt x="3896" y="850"/>
                    </a:cubicBezTo>
                    <a:cubicBezTo>
                      <a:pt x="3880" y="850"/>
                      <a:pt x="3864" y="848"/>
                      <a:pt x="3845" y="841"/>
                    </a:cubicBezTo>
                    <a:cubicBezTo>
                      <a:pt x="3784" y="816"/>
                      <a:pt x="3882" y="754"/>
                      <a:pt x="3771" y="754"/>
                    </a:cubicBezTo>
                    <a:lnTo>
                      <a:pt x="3402" y="754"/>
                    </a:lnTo>
                    <a:cubicBezTo>
                      <a:pt x="3313" y="754"/>
                      <a:pt x="3264" y="723"/>
                      <a:pt x="3210" y="723"/>
                    </a:cubicBezTo>
                    <a:cubicBezTo>
                      <a:pt x="3196" y="723"/>
                      <a:pt x="3182" y="725"/>
                      <a:pt x="3168" y="730"/>
                    </a:cubicBezTo>
                    <a:cubicBezTo>
                      <a:pt x="3032" y="791"/>
                      <a:pt x="2884" y="841"/>
                      <a:pt x="2736" y="878"/>
                    </a:cubicBezTo>
                    <a:cubicBezTo>
                      <a:pt x="2650" y="878"/>
                      <a:pt x="2650" y="915"/>
                      <a:pt x="2712" y="939"/>
                    </a:cubicBezTo>
                    <a:cubicBezTo>
                      <a:pt x="2786" y="952"/>
                      <a:pt x="2712" y="976"/>
                      <a:pt x="2662" y="976"/>
                    </a:cubicBezTo>
                    <a:cubicBezTo>
                      <a:pt x="2636" y="976"/>
                      <a:pt x="2621" y="983"/>
                      <a:pt x="2602" y="983"/>
                    </a:cubicBezTo>
                    <a:cubicBezTo>
                      <a:pt x="2576" y="983"/>
                      <a:pt x="2543" y="971"/>
                      <a:pt x="2465" y="915"/>
                    </a:cubicBezTo>
                    <a:cubicBezTo>
                      <a:pt x="2409" y="879"/>
                      <a:pt x="2377" y="869"/>
                      <a:pt x="2351" y="869"/>
                    </a:cubicBezTo>
                    <a:cubicBezTo>
                      <a:pt x="2315" y="869"/>
                      <a:pt x="2294" y="890"/>
                      <a:pt x="2243" y="890"/>
                    </a:cubicBezTo>
                    <a:cubicBezTo>
                      <a:pt x="2169" y="890"/>
                      <a:pt x="2132" y="863"/>
                      <a:pt x="2091" y="863"/>
                    </a:cubicBezTo>
                    <a:cubicBezTo>
                      <a:pt x="2085" y="863"/>
                      <a:pt x="2078" y="864"/>
                      <a:pt x="2071" y="865"/>
                    </a:cubicBezTo>
                    <a:cubicBezTo>
                      <a:pt x="2034" y="878"/>
                      <a:pt x="2083" y="952"/>
                      <a:pt x="2022" y="952"/>
                    </a:cubicBezTo>
                    <a:cubicBezTo>
                      <a:pt x="1960" y="952"/>
                      <a:pt x="1935" y="865"/>
                      <a:pt x="1886" y="865"/>
                    </a:cubicBezTo>
                    <a:cubicBezTo>
                      <a:pt x="1825" y="865"/>
                      <a:pt x="1788" y="853"/>
                      <a:pt x="1849" y="804"/>
                    </a:cubicBezTo>
                    <a:cubicBezTo>
                      <a:pt x="1911" y="767"/>
                      <a:pt x="1923" y="767"/>
                      <a:pt x="1849" y="705"/>
                    </a:cubicBezTo>
                    <a:cubicBezTo>
                      <a:pt x="1791" y="657"/>
                      <a:pt x="1771" y="624"/>
                      <a:pt x="1735" y="624"/>
                    </a:cubicBezTo>
                    <a:cubicBezTo>
                      <a:pt x="1725" y="624"/>
                      <a:pt x="1714" y="626"/>
                      <a:pt x="1701" y="631"/>
                    </a:cubicBezTo>
                    <a:cubicBezTo>
                      <a:pt x="1657" y="658"/>
                      <a:pt x="1542" y="678"/>
                      <a:pt x="1500" y="678"/>
                    </a:cubicBezTo>
                    <a:cubicBezTo>
                      <a:pt x="1484" y="678"/>
                      <a:pt x="1478" y="675"/>
                      <a:pt x="1492" y="668"/>
                    </a:cubicBezTo>
                    <a:cubicBezTo>
                      <a:pt x="1553" y="631"/>
                      <a:pt x="1640" y="619"/>
                      <a:pt x="1566" y="594"/>
                    </a:cubicBezTo>
                    <a:cubicBezTo>
                      <a:pt x="1492" y="582"/>
                      <a:pt x="1332" y="483"/>
                      <a:pt x="1393" y="483"/>
                    </a:cubicBezTo>
                    <a:cubicBezTo>
                      <a:pt x="1438" y="483"/>
                      <a:pt x="1698" y="509"/>
                      <a:pt x="1808" y="509"/>
                    </a:cubicBezTo>
                    <a:cubicBezTo>
                      <a:pt x="1849" y="509"/>
                      <a:pt x="1869" y="506"/>
                      <a:pt x="1849" y="496"/>
                    </a:cubicBezTo>
                    <a:cubicBezTo>
                      <a:pt x="1800" y="459"/>
                      <a:pt x="1738" y="422"/>
                      <a:pt x="1677" y="397"/>
                    </a:cubicBezTo>
                    <a:cubicBezTo>
                      <a:pt x="1603" y="360"/>
                      <a:pt x="1516" y="348"/>
                      <a:pt x="1430" y="348"/>
                    </a:cubicBezTo>
                    <a:cubicBezTo>
                      <a:pt x="1504" y="348"/>
                      <a:pt x="1603" y="323"/>
                      <a:pt x="1553" y="274"/>
                    </a:cubicBezTo>
                    <a:cubicBezTo>
                      <a:pt x="1492" y="237"/>
                      <a:pt x="1443" y="225"/>
                      <a:pt x="1319" y="225"/>
                    </a:cubicBezTo>
                    <a:cubicBezTo>
                      <a:pt x="1208" y="237"/>
                      <a:pt x="1098" y="262"/>
                      <a:pt x="987" y="274"/>
                    </a:cubicBezTo>
                    <a:cubicBezTo>
                      <a:pt x="962" y="274"/>
                      <a:pt x="913" y="323"/>
                      <a:pt x="876" y="336"/>
                    </a:cubicBezTo>
                    <a:cubicBezTo>
                      <a:pt x="876" y="336"/>
                      <a:pt x="1011" y="249"/>
                      <a:pt x="950" y="188"/>
                    </a:cubicBezTo>
                    <a:cubicBezTo>
                      <a:pt x="893" y="142"/>
                      <a:pt x="836" y="75"/>
                      <a:pt x="779" y="75"/>
                    </a:cubicBezTo>
                    <a:cubicBezTo>
                      <a:pt x="774" y="75"/>
                      <a:pt x="769" y="76"/>
                      <a:pt x="765" y="77"/>
                    </a:cubicBezTo>
                    <a:cubicBezTo>
                      <a:pt x="642" y="64"/>
                      <a:pt x="531" y="40"/>
                      <a:pt x="408" y="3"/>
                    </a:cubicBezTo>
                    <a:cubicBezTo>
                      <a:pt x="396" y="2"/>
                      <a:pt x="382" y="1"/>
                      <a:pt x="3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50"/>
              <p:cNvSpPr/>
              <p:nvPr/>
            </p:nvSpPr>
            <p:spPr>
              <a:xfrm>
                <a:off x="2940000" y="4277325"/>
                <a:ext cx="69575" cy="51025"/>
              </a:xfrm>
              <a:custGeom>
                <a:rect b="b" l="l" r="r" t="t"/>
                <a:pathLst>
                  <a:path extrusionOk="0" h="2041" w="2783">
                    <a:moveTo>
                      <a:pt x="673" y="0"/>
                    </a:moveTo>
                    <a:cubicBezTo>
                      <a:pt x="553" y="0"/>
                      <a:pt x="522" y="30"/>
                      <a:pt x="565" y="52"/>
                    </a:cubicBezTo>
                    <a:cubicBezTo>
                      <a:pt x="602" y="64"/>
                      <a:pt x="811" y="101"/>
                      <a:pt x="811" y="126"/>
                    </a:cubicBezTo>
                    <a:cubicBezTo>
                      <a:pt x="811" y="163"/>
                      <a:pt x="811" y="187"/>
                      <a:pt x="762" y="187"/>
                    </a:cubicBezTo>
                    <a:cubicBezTo>
                      <a:pt x="700" y="187"/>
                      <a:pt x="577" y="163"/>
                      <a:pt x="552" y="163"/>
                    </a:cubicBezTo>
                    <a:cubicBezTo>
                      <a:pt x="540" y="163"/>
                      <a:pt x="675" y="212"/>
                      <a:pt x="614" y="212"/>
                    </a:cubicBezTo>
                    <a:lnTo>
                      <a:pt x="429" y="212"/>
                    </a:lnTo>
                    <a:cubicBezTo>
                      <a:pt x="367" y="212"/>
                      <a:pt x="330" y="224"/>
                      <a:pt x="306" y="261"/>
                    </a:cubicBezTo>
                    <a:cubicBezTo>
                      <a:pt x="294" y="311"/>
                      <a:pt x="257" y="323"/>
                      <a:pt x="330" y="323"/>
                    </a:cubicBezTo>
                    <a:cubicBezTo>
                      <a:pt x="404" y="335"/>
                      <a:pt x="429" y="397"/>
                      <a:pt x="515" y="421"/>
                    </a:cubicBezTo>
                    <a:cubicBezTo>
                      <a:pt x="602" y="434"/>
                      <a:pt x="491" y="434"/>
                      <a:pt x="491" y="458"/>
                    </a:cubicBezTo>
                    <a:cubicBezTo>
                      <a:pt x="491" y="481"/>
                      <a:pt x="562" y="534"/>
                      <a:pt x="519" y="534"/>
                    </a:cubicBezTo>
                    <a:cubicBezTo>
                      <a:pt x="515" y="534"/>
                      <a:pt x="510" y="533"/>
                      <a:pt x="503" y="532"/>
                    </a:cubicBezTo>
                    <a:cubicBezTo>
                      <a:pt x="441" y="520"/>
                      <a:pt x="330" y="458"/>
                      <a:pt x="281" y="458"/>
                    </a:cubicBezTo>
                    <a:cubicBezTo>
                      <a:pt x="250" y="458"/>
                      <a:pt x="127" y="431"/>
                      <a:pt x="124" y="431"/>
                    </a:cubicBezTo>
                    <a:lnTo>
                      <a:pt x="124" y="431"/>
                    </a:lnTo>
                    <a:cubicBezTo>
                      <a:pt x="124" y="431"/>
                      <a:pt x="126" y="432"/>
                      <a:pt x="133" y="434"/>
                    </a:cubicBezTo>
                    <a:cubicBezTo>
                      <a:pt x="183" y="458"/>
                      <a:pt x="318" y="495"/>
                      <a:pt x="269" y="495"/>
                    </a:cubicBezTo>
                    <a:cubicBezTo>
                      <a:pt x="232" y="495"/>
                      <a:pt x="146" y="495"/>
                      <a:pt x="170" y="545"/>
                    </a:cubicBezTo>
                    <a:cubicBezTo>
                      <a:pt x="207" y="594"/>
                      <a:pt x="330" y="656"/>
                      <a:pt x="244" y="656"/>
                    </a:cubicBezTo>
                    <a:cubicBezTo>
                      <a:pt x="170" y="656"/>
                      <a:pt x="109" y="668"/>
                      <a:pt x="47" y="692"/>
                    </a:cubicBezTo>
                    <a:cubicBezTo>
                      <a:pt x="72" y="692"/>
                      <a:pt x="84" y="729"/>
                      <a:pt x="158" y="754"/>
                    </a:cubicBezTo>
                    <a:cubicBezTo>
                      <a:pt x="201" y="769"/>
                      <a:pt x="249" y="775"/>
                      <a:pt x="296" y="775"/>
                    </a:cubicBezTo>
                    <a:cubicBezTo>
                      <a:pt x="329" y="775"/>
                      <a:pt x="361" y="772"/>
                      <a:pt x="392" y="766"/>
                    </a:cubicBezTo>
                    <a:cubicBezTo>
                      <a:pt x="435" y="759"/>
                      <a:pt x="494" y="752"/>
                      <a:pt x="529" y="752"/>
                    </a:cubicBezTo>
                    <a:cubicBezTo>
                      <a:pt x="555" y="752"/>
                      <a:pt x="568" y="756"/>
                      <a:pt x="552" y="766"/>
                    </a:cubicBezTo>
                    <a:cubicBezTo>
                      <a:pt x="515" y="791"/>
                      <a:pt x="454" y="828"/>
                      <a:pt x="478" y="840"/>
                    </a:cubicBezTo>
                    <a:cubicBezTo>
                      <a:pt x="503" y="853"/>
                      <a:pt x="528" y="890"/>
                      <a:pt x="503" y="890"/>
                    </a:cubicBezTo>
                    <a:lnTo>
                      <a:pt x="269" y="890"/>
                    </a:lnTo>
                    <a:cubicBezTo>
                      <a:pt x="195" y="890"/>
                      <a:pt x="121" y="877"/>
                      <a:pt x="59" y="853"/>
                    </a:cubicBezTo>
                    <a:cubicBezTo>
                      <a:pt x="44" y="842"/>
                      <a:pt x="29" y="836"/>
                      <a:pt x="19" y="836"/>
                    </a:cubicBezTo>
                    <a:cubicBezTo>
                      <a:pt x="4" y="836"/>
                      <a:pt x="1" y="848"/>
                      <a:pt x="22" y="877"/>
                    </a:cubicBezTo>
                    <a:cubicBezTo>
                      <a:pt x="59" y="939"/>
                      <a:pt x="109" y="1111"/>
                      <a:pt x="220" y="1111"/>
                    </a:cubicBezTo>
                    <a:cubicBezTo>
                      <a:pt x="343" y="1124"/>
                      <a:pt x="392" y="1161"/>
                      <a:pt x="330" y="1161"/>
                    </a:cubicBezTo>
                    <a:cubicBezTo>
                      <a:pt x="257" y="1161"/>
                      <a:pt x="257" y="1247"/>
                      <a:pt x="281" y="1259"/>
                    </a:cubicBezTo>
                    <a:cubicBezTo>
                      <a:pt x="293" y="1259"/>
                      <a:pt x="369" y="1334"/>
                      <a:pt x="419" y="1334"/>
                    </a:cubicBezTo>
                    <a:cubicBezTo>
                      <a:pt x="422" y="1334"/>
                      <a:pt x="426" y="1334"/>
                      <a:pt x="429" y="1333"/>
                    </a:cubicBezTo>
                    <a:cubicBezTo>
                      <a:pt x="479" y="1313"/>
                      <a:pt x="521" y="1277"/>
                      <a:pt x="561" y="1277"/>
                    </a:cubicBezTo>
                    <a:cubicBezTo>
                      <a:pt x="570" y="1277"/>
                      <a:pt x="580" y="1279"/>
                      <a:pt x="589" y="1284"/>
                    </a:cubicBezTo>
                    <a:cubicBezTo>
                      <a:pt x="619" y="1304"/>
                      <a:pt x="633" y="1340"/>
                      <a:pt x="657" y="1340"/>
                    </a:cubicBezTo>
                    <a:cubicBezTo>
                      <a:pt x="662" y="1340"/>
                      <a:pt x="668" y="1338"/>
                      <a:pt x="675" y="1333"/>
                    </a:cubicBezTo>
                    <a:cubicBezTo>
                      <a:pt x="719" y="1301"/>
                      <a:pt x="829" y="1230"/>
                      <a:pt x="905" y="1230"/>
                    </a:cubicBezTo>
                    <a:cubicBezTo>
                      <a:pt x="915" y="1230"/>
                      <a:pt x="925" y="1232"/>
                      <a:pt x="934" y="1235"/>
                    </a:cubicBezTo>
                    <a:cubicBezTo>
                      <a:pt x="1008" y="1247"/>
                      <a:pt x="1070" y="1296"/>
                      <a:pt x="1057" y="1296"/>
                    </a:cubicBezTo>
                    <a:cubicBezTo>
                      <a:pt x="1119" y="1309"/>
                      <a:pt x="1181" y="1309"/>
                      <a:pt x="1242" y="1309"/>
                    </a:cubicBezTo>
                    <a:cubicBezTo>
                      <a:pt x="1316" y="1309"/>
                      <a:pt x="1008" y="1333"/>
                      <a:pt x="1020" y="1333"/>
                    </a:cubicBezTo>
                    <a:cubicBezTo>
                      <a:pt x="1131" y="1346"/>
                      <a:pt x="1242" y="1358"/>
                      <a:pt x="1353" y="1382"/>
                    </a:cubicBezTo>
                    <a:cubicBezTo>
                      <a:pt x="1316" y="1395"/>
                      <a:pt x="836" y="1419"/>
                      <a:pt x="774" y="1444"/>
                    </a:cubicBezTo>
                    <a:cubicBezTo>
                      <a:pt x="712" y="1456"/>
                      <a:pt x="589" y="1506"/>
                      <a:pt x="626" y="1555"/>
                    </a:cubicBezTo>
                    <a:cubicBezTo>
                      <a:pt x="651" y="1580"/>
                      <a:pt x="688" y="1604"/>
                      <a:pt x="725" y="1629"/>
                    </a:cubicBezTo>
                    <a:cubicBezTo>
                      <a:pt x="749" y="1629"/>
                      <a:pt x="725" y="1703"/>
                      <a:pt x="786" y="1727"/>
                    </a:cubicBezTo>
                    <a:cubicBezTo>
                      <a:pt x="836" y="1752"/>
                      <a:pt x="996" y="1752"/>
                      <a:pt x="1082" y="1789"/>
                    </a:cubicBezTo>
                    <a:cubicBezTo>
                      <a:pt x="1168" y="1814"/>
                      <a:pt x="1082" y="1814"/>
                      <a:pt x="1020" y="1814"/>
                    </a:cubicBezTo>
                    <a:cubicBezTo>
                      <a:pt x="959" y="1814"/>
                      <a:pt x="860" y="1838"/>
                      <a:pt x="947" y="1875"/>
                    </a:cubicBezTo>
                    <a:cubicBezTo>
                      <a:pt x="1008" y="1937"/>
                      <a:pt x="1094" y="1974"/>
                      <a:pt x="1168" y="1999"/>
                    </a:cubicBezTo>
                    <a:cubicBezTo>
                      <a:pt x="1224" y="2026"/>
                      <a:pt x="1286" y="2040"/>
                      <a:pt x="1350" y="2040"/>
                    </a:cubicBezTo>
                    <a:cubicBezTo>
                      <a:pt x="1372" y="2040"/>
                      <a:pt x="1393" y="2039"/>
                      <a:pt x="1415" y="2036"/>
                    </a:cubicBezTo>
                    <a:cubicBezTo>
                      <a:pt x="1464" y="2011"/>
                      <a:pt x="1600" y="2011"/>
                      <a:pt x="1513" y="1974"/>
                    </a:cubicBezTo>
                    <a:cubicBezTo>
                      <a:pt x="1462" y="1952"/>
                      <a:pt x="1476" y="1934"/>
                      <a:pt x="1507" y="1934"/>
                    </a:cubicBezTo>
                    <a:cubicBezTo>
                      <a:pt x="1528" y="1934"/>
                      <a:pt x="1555" y="1942"/>
                      <a:pt x="1575" y="1962"/>
                    </a:cubicBezTo>
                    <a:cubicBezTo>
                      <a:pt x="1610" y="1988"/>
                      <a:pt x="1638" y="2014"/>
                      <a:pt x="1652" y="2014"/>
                    </a:cubicBezTo>
                    <a:cubicBezTo>
                      <a:pt x="1658" y="2014"/>
                      <a:pt x="1661" y="2009"/>
                      <a:pt x="1661" y="1999"/>
                    </a:cubicBezTo>
                    <a:cubicBezTo>
                      <a:pt x="1661" y="1967"/>
                      <a:pt x="1573" y="1822"/>
                      <a:pt x="1605" y="1822"/>
                    </a:cubicBezTo>
                    <a:cubicBezTo>
                      <a:pt x="1611" y="1822"/>
                      <a:pt x="1621" y="1827"/>
                      <a:pt x="1637" y="1838"/>
                    </a:cubicBezTo>
                    <a:cubicBezTo>
                      <a:pt x="1724" y="1904"/>
                      <a:pt x="1801" y="2017"/>
                      <a:pt x="1835" y="2017"/>
                    </a:cubicBezTo>
                    <a:cubicBezTo>
                      <a:pt x="1839" y="2017"/>
                      <a:pt x="1843" y="2015"/>
                      <a:pt x="1846" y="2011"/>
                    </a:cubicBezTo>
                    <a:cubicBezTo>
                      <a:pt x="1871" y="1986"/>
                      <a:pt x="1945" y="1937"/>
                      <a:pt x="1920" y="1888"/>
                    </a:cubicBezTo>
                    <a:cubicBezTo>
                      <a:pt x="1883" y="1851"/>
                      <a:pt x="1871" y="1801"/>
                      <a:pt x="1920" y="1801"/>
                    </a:cubicBezTo>
                    <a:cubicBezTo>
                      <a:pt x="1965" y="1801"/>
                      <a:pt x="1948" y="1954"/>
                      <a:pt x="1973" y="1954"/>
                    </a:cubicBezTo>
                    <a:cubicBezTo>
                      <a:pt x="1975" y="1954"/>
                      <a:pt x="1978" y="1953"/>
                      <a:pt x="1982" y="1949"/>
                    </a:cubicBezTo>
                    <a:cubicBezTo>
                      <a:pt x="2018" y="1900"/>
                      <a:pt x="2043" y="1826"/>
                      <a:pt x="2031" y="1764"/>
                    </a:cubicBezTo>
                    <a:cubicBezTo>
                      <a:pt x="2018" y="1727"/>
                      <a:pt x="1957" y="1629"/>
                      <a:pt x="1982" y="1580"/>
                    </a:cubicBezTo>
                    <a:cubicBezTo>
                      <a:pt x="1997" y="1556"/>
                      <a:pt x="2018" y="1518"/>
                      <a:pt x="2031" y="1518"/>
                    </a:cubicBezTo>
                    <a:cubicBezTo>
                      <a:pt x="2038" y="1518"/>
                      <a:pt x="2043" y="1531"/>
                      <a:pt x="2043" y="1567"/>
                    </a:cubicBezTo>
                    <a:cubicBezTo>
                      <a:pt x="2043" y="1654"/>
                      <a:pt x="2072" y="1732"/>
                      <a:pt x="2113" y="1732"/>
                    </a:cubicBezTo>
                    <a:cubicBezTo>
                      <a:pt x="2118" y="1732"/>
                      <a:pt x="2124" y="1730"/>
                      <a:pt x="2129" y="1727"/>
                    </a:cubicBezTo>
                    <a:cubicBezTo>
                      <a:pt x="2203" y="1654"/>
                      <a:pt x="2277" y="1580"/>
                      <a:pt x="2363" y="1518"/>
                    </a:cubicBezTo>
                    <a:cubicBezTo>
                      <a:pt x="2397" y="1504"/>
                      <a:pt x="2429" y="1498"/>
                      <a:pt x="2454" y="1498"/>
                    </a:cubicBezTo>
                    <a:cubicBezTo>
                      <a:pt x="2493" y="1498"/>
                      <a:pt x="2514" y="1511"/>
                      <a:pt x="2499" y="1518"/>
                    </a:cubicBezTo>
                    <a:cubicBezTo>
                      <a:pt x="2477" y="1529"/>
                      <a:pt x="2426" y="1569"/>
                      <a:pt x="2450" y="1569"/>
                    </a:cubicBezTo>
                    <a:cubicBezTo>
                      <a:pt x="2453" y="1569"/>
                      <a:pt x="2457" y="1569"/>
                      <a:pt x="2462" y="1567"/>
                    </a:cubicBezTo>
                    <a:cubicBezTo>
                      <a:pt x="2511" y="1543"/>
                      <a:pt x="2721" y="1506"/>
                      <a:pt x="2672" y="1493"/>
                    </a:cubicBezTo>
                    <a:cubicBezTo>
                      <a:pt x="2622" y="1493"/>
                      <a:pt x="2536" y="1493"/>
                      <a:pt x="2598" y="1469"/>
                    </a:cubicBezTo>
                    <a:cubicBezTo>
                      <a:pt x="2659" y="1432"/>
                      <a:pt x="2782" y="1395"/>
                      <a:pt x="2782" y="1346"/>
                    </a:cubicBezTo>
                    <a:cubicBezTo>
                      <a:pt x="2770" y="1284"/>
                      <a:pt x="2647" y="1235"/>
                      <a:pt x="2622" y="1185"/>
                    </a:cubicBezTo>
                    <a:cubicBezTo>
                      <a:pt x="2611" y="1169"/>
                      <a:pt x="2608" y="1162"/>
                      <a:pt x="2601" y="1162"/>
                    </a:cubicBezTo>
                    <a:cubicBezTo>
                      <a:pt x="2594" y="1162"/>
                      <a:pt x="2582" y="1172"/>
                      <a:pt x="2548" y="1185"/>
                    </a:cubicBezTo>
                    <a:cubicBezTo>
                      <a:pt x="2538" y="1189"/>
                      <a:pt x="2530" y="1191"/>
                      <a:pt x="2523" y="1191"/>
                    </a:cubicBezTo>
                    <a:cubicBezTo>
                      <a:pt x="2485" y="1191"/>
                      <a:pt x="2475" y="1144"/>
                      <a:pt x="2413" y="1124"/>
                    </a:cubicBezTo>
                    <a:cubicBezTo>
                      <a:pt x="2395" y="1120"/>
                      <a:pt x="2386" y="1119"/>
                      <a:pt x="2380" y="1119"/>
                    </a:cubicBezTo>
                    <a:cubicBezTo>
                      <a:pt x="2366" y="1119"/>
                      <a:pt x="2368" y="1127"/>
                      <a:pt x="2290" y="1136"/>
                    </a:cubicBezTo>
                    <a:cubicBezTo>
                      <a:pt x="2240" y="1142"/>
                      <a:pt x="2206" y="1148"/>
                      <a:pt x="2191" y="1148"/>
                    </a:cubicBezTo>
                    <a:cubicBezTo>
                      <a:pt x="2176" y="1148"/>
                      <a:pt x="2179" y="1142"/>
                      <a:pt x="2203" y="1124"/>
                    </a:cubicBezTo>
                    <a:cubicBezTo>
                      <a:pt x="2240" y="1087"/>
                      <a:pt x="2327" y="1025"/>
                      <a:pt x="2253" y="1013"/>
                    </a:cubicBezTo>
                    <a:cubicBezTo>
                      <a:pt x="2246" y="1012"/>
                      <a:pt x="2239" y="1011"/>
                      <a:pt x="2233" y="1011"/>
                    </a:cubicBezTo>
                    <a:cubicBezTo>
                      <a:pt x="2198" y="1011"/>
                      <a:pt x="2182" y="1028"/>
                      <a:pt x="2180" y="1028"/>
                    </a:cubicBezTo>
                    <a:cubicBezTo>
                      <a:pt x="2178" y="1028"/>
                      <a:pt x="2182" y="1022"/>
                      <a:pt x="2191" y="1001"/>
                    </a:cubicBezTo>
                    <a:cubicBezTo>
                      <a:pt x="2216" y="951"/>
                      <a:pt x="2277" y="939"/>
                      <a:pt x="2228" y="902"/>
                    </a:cubicBezTo>
                    <a:cubicBezTo>
                      <a:pt x="2191" y="890"/>
                      <a:pt x="2142" y="865"/>
                      <a:pt x="2092" y="865"/>
                    </a:cubicBezTo>
                    <a:cubicBezTo>
                      <a:pt x="2068" y="865"/>
                      <a:pt x="2055" y="853"/>
                      <a:pt x="2105" y="816"/>
                    </a:cubicBezTo>
                    <a:cubicBezTo>
                      <a:pt x="2142" y="779"/>
                      <a:pt x="2179" y="742"/>
                      <a:pt x="2129" y="705"/>
                    </a:cubicBezTo>
                    <a:cubicBezTo>
                      <a:pt x="2084" y="660"/>
                      <a:pt x="2091" y="605"/>
                      <a:pt x="1999" y="605"/>
                    </a:cubicBezTo>
                    <a:cubicBezTo>
                      <a:pt x="1990" y="605"/>
                      <a:pt x="1980" y="605"/>
                      <a:pt x="1969" y="606"/>
                    </a:cubicBezTo>
                    <a:cubicBezTo>
                      <a:pt x="1858" y="606"/>
                      <a:pt x="1760" y="643"/>
                      <a:pt x="1846" y="680"/>
                    </a:cubicBezTo>
                    <a:cubicBezTo>
                      <a:pt x="1920" y="717"/>
                      <a:pt x="2080" y="828"/>
                      <a:pt x="2018" y="828"/>
                    </a:cubicBezTo>
                    <a:cubicBezTo>
                      <a:pt x="1973" y="828"/>
                      <a:pt x="1951" y="847"/>
                      <a:pt x="1929" y="847"/>
                    </a:cubicBezTo>
                    <a:cubicBezTo>
                      <a:pt x="1915" y="847"/>
                      <a:pt x="1902" y="839"/>
                      <a:pt x="1883" y="816"/>
                    </a:cubicBezTo>
                    <a:cubicBezTo>
                      <a:pt x="1821" y="766"/>
                      <a:pt x="1784" y="766"/>
                      <a:pt x="1760" y="692"/>
                    </a:cubicBezTo>
                    <a:cubicBezTo>
                      <a:pt x="1747" y="631"/>
                      <a:pt x="1809" y="569"/>
                      <a:pt x="1723" y="569"/>
                    </a:cubicBezTo>
                    <a:cubicBezTo>
                      <a:pt x="1649" y="557"/>
                      <a:pt x="1439" y="569"/>
                      <a:pt x="1390" y="495"/>
                    </a:cubicBezTo>
                    <a:cubicBezTo>
                      <a:pt x="1329" y="360"/>
                      <a:pt x="1230" y="237"/>
                      <a:pt x="1119" y="126"/>
                    </a:cubicBezTo>
                    <a:cubicBezTo>
                      <a:pt x="996" y="52"/>
                      <a:pt x="873" y="15"/>
                      <a:pt x="737" y="2"/>
                    </a:cubicBezTo>
                    <a:cubicBezTo>
                      <a:pt x="713" y="1"/>
                      <a:pt x="692" y="0"/>
                      <a:pt x="6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50"/>
              <p:cNvSpPr/>
              <p:nvPr/>
            </p:nvSpPr>
            <p:spPr>
              <a:xfrm>
                <a:off x="2967975" y="4247825"/>
                <a:ext cx="183600" cy="109350"/>
              </a:xfrm>
              <a:custGeom>
                <a:rect b="b" l="l" r="r" t="t"/>
                <a:pathLst>
                  <a:path extrusionOk="0" h="4374" w="7344">
                    <a:moveTo>
                      <a:pt x="4978" y="1"/>
                    </a:moveTo>
                    <a:cubicBezTo>
                      <a:pt x="4927" y="1"/>
                      <a:pt x="4894" y="9"/>
                      <a:pt x="4916" y="37"/>
                    </a:cubicBezTo>
                    <a:cubicBezTo>
                      <a:pt x="4962" y="82"/>
                      <a:pt x="5071" y="149"/>
                      <a:pt x="4999" y="149"/>
                    </a:cubicBezTo>
                    <a:cubicBezTo>
                      <a:pt x="4993" y="149"/>
                      <a:pt x="4986" y="148"/>
                      <a:pt x="4978" y="147"/>
                    </a:cubicBezTo>
                    <a:cubicBezTo>
                      <a:pt x="4879" y="135"/>
                      <a:pt x="4830" y="24"/>
                      <a:pt x="4731" y="12"/>
                    </a:cubicBezTo>
                    <a:cubicBezTo>
                      <a:pt x="4721" y="11"/>
                      <a:pt x="4708" y="10"/>
                      <a:pt x="4693" y="10"/>
                    </a:cubicBezTo>
                    <a:cubicBezTo>
                      <a:pt x="4571" y="10"/>
                      <a:pt x="4329" y="53"/>
                      <a:pt x="4362" y="86"/>
                    </a:cubicBezTo>
                    <a:cubicBezTo>
                      <a:pt x="4399" y="111"/>
                      <a:pt x="4423" y="209"/>
                      <a:pt x="4534" y="234"/>
                    </a:cubicBezTo>
                    <a:cubicBezTo>
                      <a:pt x="4564" y="240"/>
                      <a:pt x="4566" y="243"/>
                      <a:pt x="4552" y="243"/>
                    </a:cubicBezTo>
                    <a:cubicBezTo>
                      <a:pt x="4514" y="243"/>
                      <a:pt x="4354" y="221"/>
                      <a:pt x="4300" y="184"/>
                    </a:cubicBezTo>
                    <a:cubicBezTo>
                      <a:pt x="4226" y="135"/>
                      <a:pt x="4152" y="12"/>
                      <a:pt x="4078" y="12"/>
                    </a:cubicBezTo>
                    <a:cubicBezTo>
                      <a:pt x="3992" y="12"/>
                      <a:pt x="3339" y="12"/>
                      <a:pt x="3475" y="86"/>
                    </a:cubicBezTo>
                    <a:cubicBezTo>
                      <a:pt x="3610" y="147"/>
                      <a:pt x="3894" y="369"/>
                      <a:pt x="3844" y="369"/>
                    </a:cubicBezTo>
                    <a:cubicBezTo>
                      <a:pt x="3804" y="379"/>
                      <a:pt x="3715" y="472"/>
                      <a:pt x="3696" y="472"/>
                    </a:cubicBezTo>
                    <a:cubicBezTo>
                      <a:pt x="3692" y="472"/>
                      <a:pt x="3692" y="467"/>
                      <a:pt x="3696" y="456"/>
                    </a:cubicBezTo>
                    <a:cubicBezTo>
                      <a:pt x="3709" y="406"/>
                      <a:pt x="3820" y="406"/>
                      <a:pt x="3696" y="357"/>
                    </a:cubicBezTo>
                    <a:cubicBezTo>
                      <a:pt x="3573" y="295"/>
                      <a:pt x="3499" y="172"/>
                      <a:pt x="3425" y="160"/>
                    </a:cubicBezTo>
                    <a:cubicBezTo>
                      <a:pt x="3314" y="160"/>
                      <a:pt x="3216" y="147"/>
                      <a:pt x="3105" y="135"/>
                    </a:cubicBezTo>
                    <a:cubicBezTo>
                      <a:pt x="3036" y="120"/>
                      <a:pt x="2973" y="109"/>
                      <a:pt x="2908" y="109"/>
                    </a:cubicBezTo>
                    <a:cubicBezTo>
                      <a:pt x="2868" y="109"/>
                      <a:pt x="2827" y="113"/>
                      <a:pt x="2785" y="123"/>
                    </a:cubicBezTo>
                    <a:cubicBezTo>
                      <a:pt x="2809" y="135"/>
                      <a:pt x="2834" y="246"/>
                      <a:pt x="2933" y="246"/>
                    </a:cubicBezTo>
                    <a:cubicBezTo>
                      <a:pt x="3019" y="246"/>
                      <a:pt x="3216" y="271"/>
                      <a:pt x="3117" y="271"/>
                    </a:cubicBezTo>
                    <a:cubicBezTo>
                      <a:pt x="3052" y="271"/>
                      <a:pt x="2936" y="328"/>
                      <a:pt x="2846" y="328"/>
                    </a:cubicBezTo>
                    <a:cubicBezTo>
                      <a:pt x="2818" y="328"/>
                      <a:pt x="2793" y="322"/>
                      <a:pt x="2772" y="308"/>
                    </a:cubicBezTo>
                    <a:cubicBezTo>
                      <a:pt x="2711" y="246"/>
                      <a:pt x="2624" y="197"/>
                      <a:pt x="2538" y="184"/>
                    </a:cubicBezTo>
                    <a:cubicBezTo>
                      <a:pt x="2517" y="184"/>
                      <a:pt x="2502" y="183"/>
                      <a:pt x="2493" y="183"/>
                    </a:cubicBezTo>
                    <a:cubicBezTo>
                      <a:pt x="2470" y="183"/>
                      <a:pt x="2485" y="190"/>
                      <a:pt x="2538" y="234"/>
                    </a:cubicBezTo>
                    <a:cubicBezTo>
                      <a:pt x="2614" y="288"/>
                      <a:pt x="2643" y="400"/>
                      <a:pt x="2589" y="400"/>
                    </a:cubicBezTo>
                    <a:cubicBezTo>
                      <a:pt x="2582" y="400"/>
                      <a:pt x="2573" y="398"/>
                      <a:pt x="2563" y="394"/>
                    </a:cubicBezTo>
                    <a:cubicBezTo>
                      <a:pt x="2477" y="357"/>
                      <a:pt x="2378" y="332"/>
                      <a:pt x="2279" y="332"/>
                    </a:cubicBezTo>
                    <a:cubicBezTo>
                      <a:pt x="2304" y="345"/>
                      <a:pt x="2501" y="406"/>
                      <a:pt x="2427" y="406"/>
                    </a:cubicBezTo>
                    <a:cubicBezTo>
                      <a:pt x="2366" y="406"/>
                      <a:pt x="2169" y="406"/>
                      <a:pt x="2218" y="480"/>
                    </a:cubicBezTo>
                    <a:cubicBezTo>
                      <a:pt x="2267" y="554"/>
                      <a:pt x="2674" y="677"/>
                      <a:pt x="2748" y="702"/>
                    </a:cubicBezTo>
                    <a:cubicBezTo>
                      <a:pt x="2822" y="713"/>
                      <a:pt x="2950" y="877"/>
                      <a:pt x="2938" y="877"/>
                    </a:cubicBezTo>
                    <a:cubicBezTo>
                      <a:pt x="2937" y="877"/>
                      <a:pt x="2931" y="873"/>
                      <a:pt x="2920" y="862"/>
                    </a:cubicBezTo>
                    <a:cubicBezTo>
                      <a:pt x="2834" y="801"/>
                      <a:pt x="2723" y="751"/>
                      <a:pt x="2612" y="739"/>
                    </a:cubicBezTo>
                    <a:cubicBezTo>
                      <a:pt x="2535" y="728"/>
                      <a:pt x="2172" y="559"/>
                      <a:pt x="2149" y="559"/>
                    </a:cubicBezTo>
                    <a:cubicBezTo>
                      <a:pt x="2146" y="559"/>
                      <a:pt x="2149" y="561"/>
                      <a:pt x="2156" y="566"/>
                    </a:cubicBezTo>
                    <a:cubicBezTo>
                      <a:pt x="2222" y="621"/>
                      <a:pt x="2357" y="706"/>
                      <a:pt x="2315" y="706"/>
                    </a:cubicBezTo>
                    <a:cubicBezTo>
                      <a:pt x="2310" y="706"/>
                      <a:pt x="2302" y="705"/>
                      <a:pt x="2292" y="702"/>
                    </a:cubicBezTo>
                    <a:cubicBezTo>
                      <a:pt x="2281" y="701"/>
                      <a:pt x="2272" y="700"/>
                      <a:pt x="2263" y="700"/>
                    </a:cubicBezTo>
                    <a:cubicBezTo>
                      <a:pt x="2219" y="700"/>
                      <a:pt x="2204" y="714"/>
                      <a:pt x="2187" y="714"/>
                    </a:cubicBezTo>
                    <a:cubicBezTo>
                      <a:pt x="2174" y="714"/>
                      <a:pt x="2161" y="706"/>
                      <a:pt x="2132" y="677"/>
                    </a:cubicBezTo>
                    <a:cubicBezTo>
                      <a:pt x="2058" y="603"/>
                      <a:pt x="1959" y="505"/>
                      <a:pt x="1873" y="492"/>
                    </a:cubicBezTo>
                    <a:cubicBezTo>
                      <a:pt x="1808" y="492"/>
                      <a:pt x="1593" y="426"/>
                      <a:pt x="1515" y="426"/>
                    </a:cubicBezTo>
                    <a:cubicBezTo>
                      <a:pt x="1504" y="426"/>
                      <a:pt x="1496" y="428"/>
                      <a:pt x="1491" y="431"/>
                    </a:cubicBezTo>
                    <a:cubicBezTo>
                      <a:pt x="1454" y="468"/>
                      <a:pt x="1639" y="492"/>
                      <a:pt x="1565" y="529"/>
                    </a:cubicBezTo>
                    <a:cubicBezTo>
                      <a:pt x="1491" y="566"/>
                      <a:pt x="1158" y="665"/>
                      <a:pt x="1232" y="665"/>
                    </a:cubicBezTo>
                    <a:cubicBezTo>
                      <a:pt x="1239" y="666"/>
                      <a:pt x="1246" y="667"/>
                      <a:pt x="1253" y="667"/>
                    </a:cubicBezTo>
                    <a:cubicBezTo>
                      <a:pt x="1295" y="667"/>
                      <a:pt x="1338" y="649"/>
                      <a:pt x="1388" y="649"/>
                    </a:cubicBezTo>
                    <a:cubicBezTo>
                      <a:pt x="1419" y="649"/>
                      <a:pt x="1453" y="656"/>
                      <a:pt x="1491" y="677"/>
                    </a:cubicBezTo>
                    <a:cubicBezTo>
                      <a:pt x="1590" y="744"/>
                      <a:pt x="1690" y="790"/>
                      <a:pt x="1647" y="790"/>
                    </a:cubicBezTo>
                    <a:cubicBezTo>
                      <a:pt x="1642" y="790"/>
                      <a:pt x="1635" y="789"/>
                      <a:pt x="1626" y="788"/>
                    </a:cubicBezTo>
                    <a:cubicBezTo>
                      <a:pt x="1540" y="788"/>
                      <a:pt x="1479" y="788"/>
                      <a:pt x="1516" y="813"/>
                    </a:cubicBezTo>
                    <a:cubicBezTo>
                      <a:pt x="1549" y="830"/>
                      <a:pt x="1537" y="864"/>
                      <a:pt x="1510" y="864"/>
                    </a:cubicBezTo>
                    <a:cubicBezTo>
                      <a:pt x="1497" y="864"/>
                      <a:pt x="1482" y="857"/>
                      <a:pt x="1466" y="837"/>
                    </a:cubicBezTo>
                    <a:cubicBezTo>
                      <a:pt x="1417" y="788"/>
                      <a:pt x="1380" y="702"/>
                      <a:pt x="1294" y="702"/>
                    </a:cubicBezTo>
                    <a:cubicBezTo>
                      <a:pt x="1233" y="712"/>
                      <a:pt x="1197" y="831"/>
                      <a:pt x="1145" y="831"/>
                    </a:cubicBezTo>
                    <a:cubicBezTo>
                      <a:pt x="1134" y="831"/>
                      <a:pt x="1122" y="826"/>
                      <a:pt x="1109" y="813"/>
                    </a:cubicBezTo>
                    <a:cubicBezTo>
                      <a:pt x="1035" y="739"/>
                      <a:pt x="1072" y="702"/>
                      <a:pt x="961" y="702"/>
                    </a:cubicBezTo>
                    <a:cubicBezTo>
                      <a:pt x="838" y="702"/>
                      <a:pt x="653" y="776"/>
                      <a:pt x="653" y="825"/>
                    </a:cubicBezTo>
                    <a:cubicBezTo>
                      <a:pt x="653" y="860"/>
                      <a:pt x="615" y="889"/>
                      <a:pt x="580" y="889"/>
                    </a:cubicBezTo>
                    <a:cubicBezTo>
                      <a:pt x="566" y="889"/>
                      <a:pt x="553" y="885"/>
                      <a:pt x="542" y="874"/>
                    </a:cubicBezTo>
                    <a:cubicBezTo>
                      <a:pt x="505" y="837"/>
                      <a:pt x="456" y="825"/>
                      <a:pt x="394" y="825"/>
                    </a:cubicBezTo>
                    <a:cubicBezTo>
                      <a:pt x="320" y="825"/>
                      <a:pt x="210" y="911"/>
                      <a:pt x="148" y="911"/>
                    </a:cubicBezTo>
                    <a:cubicBezTo>
                      <a:pt x="74" y="911"/>
                      <a:pt x="0" y="961"/>
                      <a:pt x="49" y="985"/>
                    </a:cubicBezTo>
                    <a:cubicBezTo>
                      <a:pt x="76" y="1003"/>
                      <a:pt x="110" y="1015"/>
                      <a:pt x="145" y="1015"/>
                    </a:cubicBezTo>
                    <a:cubicBezTo>
                      <a:pt x="158" y="1015"/>
                      <a:pt x="172" y="1013"/>
                      <a:pt x="185" y="1010"/>
                    </a:cubicBezTo>
                    <a:cubicBezTo>
                      <a:pt x="250" y="1001"/>
                      <a:pt x="323" y="977"/>
                      <a:pt x="381" y="977"/>
                    </a:cubicBezTo>
                    <a:cubicBezTo>
                      <a:pt x="400" y="977"/>
                      <a:pt x="416" y="979"/>
                      <a:pt x="431" y="985"/>
                    </a:cubicBezTo>
                    <a:cubicBezTo>
                      <a:pt x="481" y="1022"/>
                      <a:pt x="431" y="1035"/>
                      <a:pt x="370" y="1047"/>
                    </a:cubicBezTo>
                    <a:cubicBezTo>
                      <a:pt x="327" y="1058"/>
                      <a:pt x="221" y="1114"/>
                      <a:pt x="263" y="1114"/>
                    </a:cubicBezTo>
                    <a:cubicBezTo>
                      <a:pt x="269" y="1114"/>
                      <a:pt x="280" y="1112"/>
                      <a:pt x="296" y="1109"/>
                    </a:cubicBezTo>
                    <a:cubicBezTo>
                      <a:pt x="407" y="1096"/>
                      <a:pt x="702" y="1084"/>
                      <a:pt x="813" y="1059"/>
                    </a:cubicBezTo>
                    <a:cubicBezTo>
                      <a:pt x="824" y="1058"/>
                      <a:pt x="833" y="1058"/>
                      <a:pt x="839" y="1058"/>
                    </a:cubicBezTo>
                    <a:cubicBezTo>
                      <a:pt x="904" y="1058"/>
                      <a:pt x="743" y="1110"/>
                      <a:pt x="653" y="1121"/>
                    </a:cubicBezTo>
                    <a:cubicBezTo>
                      <a:pt x="542" y="1133"/>
                      <a:pt x="370" y="1281"/>
                      <a:pt x="394" y="1306"/>
                    </a:cubicBezTo>
                    <a:cubicBezTo>
                      <a:pt x="419" y="1343"/>
                      <a:pt x="468" y="1380"/>
                      <a:pt x="579" y="1380"/>
                    </a:cubicBezTo>
                    <a:cubicBezTo>
                      <a:pt x="653" y="1386"/>
                      <a:pt x="724" y="1389"/>
                      <a:pt x="795" y="1389"/>
                    </a:cubicBezTo>
                    <a:cubicBezTo>
                      <a:pt x="866" y="1389"/>
                      <a:pt x="936" y="1386"/>
                      <a:pt x="1010" y="1380"/>
                    </a:cubicBezTo>
                    <a:cubicBezTo>
                      <a:pt x="1109" y="1367"/>
                      <a:pt x="1380" y="1219"/>
                      <a:pt x="1503" y="1219"/>
                    </a:cubicBezTo>
                    <a:cubicBezTo>
                      <a:pt x="1626" y="1219"/>
                      <a:pt x="1688" y="1219"/>
                      <a:pt x="1602" y="1256"/>
                    </a:cubicBezTo>
                    <a:cubicBezTo>
                      <a:pt x="1503" y="1306"/>
                      <a:pt x="1392" y="1343"/>
                      <a:pt x="1281" y="1367"/>
                    </a:cubicBezTo>
                    <a:cubicBezTo>
                      <a:pt x="1072" y="1404"/>
                      <a:pt x="863" y="1429"/>
                      <a:pt x="665" y="1454"/>
                    </a:cubicBezTo>
                    <a:cubicBezTo>
                      <a:pt x="654" y="1452"/>
                      <a:pt x="644" y="1452"/>
                      <a:pt x="637" y="1452"/>
                    </a:cubicBezTo>
                    <a:cubicBezTo>
                      <a:pt x="578" y="1452"/>
                      <a:pt x="676" y="1494"/>
                      <a:pt x="764" y="1527"/>
                    </a:cubicBezTo>
                    <a:cubicBezTo>
                      <a:pt x="845" y="1558"/>
                      <a:pt x="876" y="1638"/>
                      <a:pt x="967" y="1638"/>
                    </a:cubicBezTo>
                    <a:cubicBezTo>
                      <a:pt x="987" y="1638"/>
                      <a:pt x="1009" y="1635"/>
                      <a:pt x="1035" y="1626"/>
                    </a:cubicBezTo>
                    <a:cubicBezTo>
                      <a:pt x="1183" y="1577"/>
                      <a:pt x="1306" y="1441"/>
                      <a:pt x="1405" y="1429"/>
                    </a:cubicBezTo>
                    <a:cubicBezTo>
                      <a:pt x="1491" y="1404"/>
                      <a:pt x="2033" y="1306"/>
                      <a:pt x="2144" y="1306"/>
                    </a:cubicBezTo>
                    <a:cubicBezTo>
                      <a:pt x="2150" y="1305"/>
                      <a:pt x="2153" y="1305"/>
                      <a:pt x="2154" y="1305"/>
                    </a:cubicBezTo>
                    <a:cubicBezTo>
                      <a:pt x="2173" y="1305"/>
                      <a:pt x="1618" y="1396"/>
                      <a:pt x="1479" y="1454"/>
                    </a:cubicBezTo>
                    <a:cubicBezTo>
                      <a:pt x="1318" y="1515"/>
                      <a:pt x="1183" y="1651"/>
                      <a:pt x="1269" y="1688"/>
                    </a:cubicBezTo>
                    <a:cubicBezTo>
                      <a:pt x="1301" y="1697"/>
                      <a:pt x="1316" y="1699"/>
                      <a:pt x="1332" y="1699"/>
                    </a:cubicBezTo>
                    <a:cubicBezTo>
                      <a:pt x="1350" y="1699"/>
                      <a:pt x="1369" y="1696"/>
                      <a:pt x="1413" y="1696"/>
                    </a:cubicBezTo>
                    <a:cubicBezTo>
                      <a:pt x="1438" y="1696"/>
                      <a:pt x="1471" y="1697"/>
                      <a:pt x="1516" y="1700"/>
                    </a:cubicBezTo>
                    <a:cubicBezTo>
                      <a:pt x="1581" y="1704"/>
                      <a:pt x="1635" y="1709"/>
                      <a:pt x="1683" y="1709"/>
                    </a:cubicBezTo>
                    <a:cubicBezTo>
                      <a:pt x="1769" y="1709"/>
                      <a:pt x="1829" y="1694"/>
                      <a:pt x="1885" y="1638"/>
                    </a:cubicBezTo>
                    <a:cubicBezTo>
                      <a:pt x="1961" y="1574"/>
                      <a:pt x="1942" y="1537"/>
                      <a:pt x="1993" y="1537"/>
                    </a:cubicBezTo>
                    <a:cubicBezTo>
                      <a:pt x="2001" y="1537"/>
                      <a:pt x="2010" y="1538"/>
                      <a:pt x="2021" y="1540"/>
                    </a:cubicBezTo>
                    <a:cubicBezTo>
                      <a:pt x="2082" y="1557"/>
                      <a:pt x="1989" y="1575"/>
                      <a:pt x="2007" y="1575"/>
                    </a:cubicBezTo>
                    <a:cubicBezTo>
                      <a:pt x="2015" y="1575"/>
                      <a:pt x="2042" y="1572"/>
                      <a:pt x="2107" y="1564"/>
                    </a:cubicBezTo>
                    <a:cubicBezTo>
                      <a:pt x="2264" y="1538"/>
                      <a:pt x="2384" y="1512"/>
                      <a:pt x="2410" y="1512"/>
                    </a:cubicBezTo>
                    <a:cubicBezTo>
                      <a:pt x="2421" y="1512"/>
                      <a:pt x="2416" y="1517"/>
                      <a:pt x="2390" y="1527"/>
                    </a:cubicBezTo>
                    <a:cubicBezTo>
                      <a:pt x="2308" y="1563"/>
                      <a:pt x="2002" y="1676"/>
                      <a:pt x="2101" y="1676"/>
                    </a:cubicBezTo>
                    <a:cubicBezTo>
                      <a:pt x="2106" y="1676"/>
                      <a:pt x="2112" y="1676"/>
                      <a:pt x="2119" y="1675"/>
                    </a:cubicBezTo>
                    <a:cubicBezTo>
                      <a:pt x="2267" y="1663"/>
                      <a:pt x="2649" y="1675"/>
                      <a:pt x="2760" y="1589"/>
                    </a:cubicBezTo>
                    <a:cubicBezTo>
                      <a:pt x="2871" y="1503"/>
                      <a:pt x="3019" y="1429"/>
                      <a:pt x="2994" y="1355"/>
                    </a:cubicBezTo>
                    <a:cubicBezTo>
                      <a:pt x="2974" y="1309"/>
                      <a:pt x="2983" y="1298"/>
                      <a:pt x="3003" y="1298"/>
                    </a:cubicBezTo>
                    <a:cubicBezTo>
                      <a:pt x="3020" y="1298"/>
                      <a:pt x="3045" y="1306"/>
                      <a:pt x="3068" y="1306"/>
                    </a:cubicBezTo>
                    <a:cubicBezTo>
                      <a:pt x="3117" y="1306"/>
                      <a:pt x="3130" y="1256"/>
                      <a:pt x="3241" y="1170"/>
                    </a:cubicBezTo>
                    <a:cubicBezTo>
                      <a:pt x="3320" y="1117"/>
                      <a:pt x="3471" y="1076"/>
                      <a:pt x="3507" y="1076"/>
                    </a:cubicBezTo>
                    <a:cubicBezTo>
                      <a:pt x="3521" y="1076"/>
                      <a:pt x="3518" y="1082"/>
                      <a:pt x="3487" y="1096"/>
                    </a:cubicBezTo>
                    <a:cubicBezTo>
                      <a:pt x="3376" y="1158"/>
                      <a:pt x="3314" y="1269"/>
                      <a:pt x="3228" y="1343"/>
                    </a:cubicBezTo>
                    <a:cubicBezTo>
                      <a:pt x="3130" y="1417"/>
                      <a:pt x="3019" y="1491"/>
                      <a:pt x="3154" y="1491"/>
                    </a:cubicBezTo>
                    <a:cubicBezTo>
                      <a:pt x="3222" y="1491"/>
                      <a:pt x="3373" y="1487"/>
                      <a:pt x="3485" y="1487"/>
                    </a:cubicBezTo>
                    <a:cubicBezTo>
                      <a:pt x="3598" y="1487"/>
                      <a:pt x="3672" y="1491"/>
                      <a:pt x="3586" y="1503"/>
                    </a:cubicBezTo>
                    <a:cubicBezTo>
                      <a:pt x="3425" y="1540"/>
                      <a:pt x="2748" y="1651"/>
                      <a:pt x="2933" y="1651"/>
                    </a:cubicBezTo>
                    <a:cubicBezTo>
                      <a:pt x="3105" y="1651"/>
                      <a:pt x="3401" y="1700"/>
                      <a:pt x="3253" y="1712"/>
                    </a:cubicBezTo>
                    <a:cubicBezTo>
                      <a:pt x="3117" y="1725"/>
                      <a:pt x="2649" y="1799"/>
                      <a:pt x="2538" y="1799"/>
                    </a:cubicBezTo>
                    <a:cubicBezTo>
                      <a:pt x="2415" y="1799"/>
                      <a:pt x="1996" y="1823"/>
                      <a:pt x="2095" y="1885"/>
                    </a:cubicBezTo>
                    <a:cubicBezTo>
                      <a:pt x="2193" y="1959"/>
                      <a:pt x="2464" y="2082"/>
                      <a:pt x="2440" y="2131"/>
                    </a:cubicBezTo>
                    <a:cubicBezTo>
                      <a:pt x="2427" y="2193"/>
                      <a:pt x="2440" y="2279"/>
                      <a:pt x="2514" y="2279"/>
                    </a:cubicBezTo>
                    <a:cubicBezTo>
                      <a:pt x="2557" y="2273"/>
                      <a:pt x="2603" y="2270"/>
                      <a:pt x="2649" y="2270"/>
                    </a:cubicBezTo>
                    <a:cubicBezTo>
                      <a:pt x="2695" y="2270"/>
                      <a:pt x="2742" y="2273"/>
                      <a:pt x="2785" y="2279"/>
                    </a:cubicBezTo>
                    <a:cubicBezTo>
                      <a:pt x="2739" y="2288"/>
                      <a:pt x="2612" y="2338"/>
                      <a:pt x="2519" y="2338"/>
                    </a:cubicBezTo>
                    <a:cubicBezTo>
                      <a:pt x="2487" y="2338"/>
                      <a:pt x="2459" y="2332"/>
                      <a:pt x="2440" y="2316"/>
                    </a:cubicBezTo>
                    <a:cubicBezTo>
                      <a:pt x="2353" y="2242"/>
                      <a:pt x="2267" y="2181"/>
                      <a:pt x="2169" y="2119"/>
                    </a:cubicBezTo>
                    <a:cubicBezTo>
                      <a:pt x="2070" y="2057"/>
                      <a:pt x="1984" y="1922"/>
                      <a:pt x="1885" y="1909"/>
                    </a:cubicBezTo>
                    <a:cubicBezTo>
                      <a:pt x="1774" y="1897"/>
                      <a:pt x="1479" y="1885"/>
                      <a:pt x="1405" y="1860"/>
                    </a:cubicBezTo>
                    <a:cubicBezTo>
                      <a:pt x="1380" y="1855"/>
                      <a:pt x="1356" y="1850"/>
                      <a:pt x="1337" y="1850"/>
                    </a:cubicBezTo>
                    <a:cubicBezTo>
                      <a:pt x="1309" y="1850"/>
                      <a:pt x="1289" y="1861"/>
                      <a:pt x="1281" y="1897"/>
                    </a:cubicBezTo>
                    <a:cubicBezTo>
                      <a:pt x="1269" y="1971"/>
                      <a:pt x="1134" y="2045"/>
                      <a:pt x="1306" y="2045"/>
                    </a:cubicBezTo>
                    <a:cubicBezTo>
                      <a:pt x="1479" y="2045"/>
                      <a:pt x="1626" y="2070"/>
                      <a:pt x="1491" y="2070"/>
                    </a:cubicBezTo>
                    <a:cubicBezTo>
                      <a:pt x="1343" y="2070"/>
                      <a:pt x="1158" y="2230"/>
                      <a:pt x="1331" y="2242"/>
                    </a:cubicBezTo>
                    <a:cubicBezTo>
                      <a:pt x="1503" y="2254"/>
                      <a:pt x="1589" y="2254"/>
                      <a:pt x="1651" y="2328"/>
                    </a:cubicBezTo>
                    <a:cubicBezTo>
                      <a:pt x="1725" y="2439"/>
                      <a:pt x="1811" y="2538"/>
                      <a:pt x="1922" y="2599"/>
                    </a:cubicBezTo>
                    <a:cubicBezTo>
                      <a:pt x="2037" y="2673"/>
                      <a:pt x="2090" y="2728"/>
                      <a:pt x="2171" y="2728"/>
                    </a:cubicBezTo>
                    <a:cubicBezTo>
                      <a:pt x="2186" y="2728"/>
                      <a:pt x="2201" y="2726"/>
                      <a:pt x="2218" y="2723"/>
                    </a:cubicBezTo>
                    <a:cubicBezTo>
                      <a:pt x="2299" y="2714"/>
                      <a:pt x="2408" y="2685"/>
                      <a:pt x="2445" y="2685"/>
                    </a:cubicBezTo>
                    <a:cubicBezTo>
                      <a:pt x="2458" y="2685"/>
                      <a:pt x="2462" y="2688"/>
                      <a:pt x="2452" y="2698"/>
                    </a:cubicBezTo>
                    <a:cubicBezTo>
                      <a:pt x="2415" y="2735"/>
                      <a:pt x="2477" y="2809"/>
                      <a:pt x="2341" y="2809"/>
                    </a:cubicBezTo>
                    <a:cubicBezTo>
                      <a:pt x="2264" y="2801"/>
                      <a:pt x="2164" y="2784"/>
                      <a:pt x="2123" y="2784"/>
                    </a:cubicBezTo>
                    <a:cubicBezTo>
                      <a:pt x="2098" y="2784"/>
                      <a:pt x="2094" y="2790"/>
                      <a:pt x="2132" y="2809"/>
                    </a:cubicBezTo>
                    <a:cubicBezTo>
                      <a:pt x="2201" y="2849"/>
                      <a:pt x="2343" y="2952"/>
                      <a:pt x="2305" y="2952"/>
                    </a:cubicBezTo>
                    <a:cubicBezTo>
                      <a:pt x="2296" y="2952"/>
                      <a:pt x="2276" y="2946"/>
                      <a:pt x="2243" y="2932"/>
                    </a:cubicBezTo>
                    <a:cubicBezTo>
                      <a:pt x="2070" y="2871"/>
                      <a:pt x="2045" y="2797"/>
                      <a:pt x="1885" y="2784"/>
                    </a:cubicBezTo>
                    <a:cubicBezTo>
                      <a:pt x="1802" y="2757"/>
                      <a:pt x="1719" y="2743"/>
                      <a:pt x="1631" y="2743"/>
                    </a:cubicBezTo>
                    <a:cubicBezTo>
                      <a:pt x="1601" y="2743"/>
                      <a:pt x="1571" y="2744"/>
                      <a:pt x="1540" y="2747"/>
                    </a:cubicBezTo>
                    <a:cubicBezTo>
                      <a:pt x="1491" y="2784"/>
                      <a:pt x="1429" y="2858"/>
                      <a:pt x="1343" y="2858"/>
                    </a:cubicBezTo>
                    <a:cubicBezTo>
                      <a:pt x="1257" y="2858"/>
                      <a:pt x="1232" y="2883"/>
                      <a:pt x="1208" y="2944"/>
                    </a:cubicBezTo>
                    <a:cubicBezTo>
                      <a:pt x="1195" y="2994"/>
                      <a:pt x="1146" y="3006"/>
                      <a:pt x="1097" y="3031"/>
                    </a:cubicBezTo>
                    <a:cubicBezTo>
                      <a:pt x="1035" y="3043"/>
                      <a:pt x="1072" y="3179"/>
                      <a:pt x="1134" y="3191"/>
                    </a:cubicBezTo>
                    <a:cubicBezTo>
                      <a:pt x="1158" y="3203"/>
                      <a:pt x="1186" y="3209"/>
                      <a:pt x="1215" y="3209"/>
                    </a:cubicBezTo>
                    <a:cubicBezTo>
                      <a:pt x="1244" y="3209"/>
                      <a:pt x="1275" y="3203"/>
                      <a:pt x="1306" y="3191"/>
                    </a:cubicBezTo>
                    <a:cubicBezTo>
                      <a:pt x="1313" y="3188"/>
                      <a:pt x="1318" y="3187"/>
                      <a:pt x="1322" y="3187"/>
                    </a:cubicBezTo>
                    <a:cubicBezTo>
                      <a:pt x="1349" y="3187"/>
                      <a:pt x="1300" y="3254"/>
                      <a:pt x="1364" y="3254"/>
                    </a:cubicBezTo>
                    <a:cubicBezTo>
                      <a:pt x="1369" y="3254"/>
                      <a:pt x="1374" y="3253"/>
                      <a:pt x="1380" y="3252"/>
                    </a:cubicBezTo>
                    <a:cubicBezTo>
                      <a:pt x="1434" y="3252"/>
                      <a:pt x="1458" y="3263"/>
                      <a:pt x="1483" y="3263"/>
                    </a:cubicBezTo>
                    <a:cubicBezTo>
                      <a:pt x="1504" y="3263"/>
                      <a:pt x="1526" y="3256"/>
                      <a:pt x="1565" y="3228"/>
                    </a:cubicBezTo>
                    <a:cubicBezTo>
                      <a:pt x="1638" y="3186"/>
                      <a:pt x="1685" y="3000"/>
                      <a:pt x="1697" y="3000"/>
                    </a:cubicBezTo>
                    <a:cubicBezTo>
                      <a:pt x="1699" y="3000"/>
                      <a:pt x="1700" y="3006"/>
                      <a:pt x="1700" y="3018"/>
                    </a:cubicBezTo>
                    <a:cubicBezTo>
                      <a:pt x="1700" y="3092"/>
                      <a:pt x="1651" y="3105"/>
                      <a:pt x="1725" y="3105"/>
                    </a:cubicBezTo>
                    <a:cubicBezTo>
                      <a:pt x="1799" y="3105"/>
                      <a:pt x="1651" y="3191"/>
                      <a:pt x="1713" y="3191"/>
                    </a:cubicBezTo>
                    <a:cubicBezTo>
                      <a:pt x="1774" y="3191"/>
                      <a:pt x="1565" y="3277"/>
                      <a:pt x="1651" y="3277"/>
                    </a:cubicBezTo>
                    <a:cubicBezTo>
                      <a:pt x="1737" y="3277"/>
                      <a:pt x="1368" y="3351"/>
                      <a:pt x="1516" y="3351"/>
                    </a:cubicBezTo>
                    <a:cubicBezTo>
                      <a:pt x="1549" y="3351"/>
                      <a:pt x="1584" y="3350"/>
                      <a:pt x="1615" y="3350"/>
                    </a:cubicBezTo>
                    <a:cubicBezTo>
                      <a:pt x="1710" y="3350"/>
                      <a:pt x="1774" y="3357"/>
                      <a:pt x="1700" y="3413"/>
                    </a:cubicBezTo>
                    <a:cubicBezTo>
                      <a:pt x="1605" y="3476"/>
                      <a:pt x="1518" y="3568"/>
                      <a:pt x="1552" y="3568"/>
                    </a:cubicBezTo>
                    <a:cubicBezTo>
                      <a:pt x="1557" y="3568"/>
                      <a:pt x="1565" y="3566"/>
                      <a:pt x="1577" y="3561"/>
                    </a:cubicBezTo>
                    <a:cubicBezTo>
                      <a:pt x="1642" y="3533"/>
                      <a:pt x="1755" y="3519"/>
                      <a:pt x="1787" y="3519"/>
                    </a:cubicBezTo>
                    <a:cubicBezTo>
                      <a:pt x="1797" y="3519"/>
                      <a:pt x="1799" y="3520"/>
                      <a:pt x="1787" y="3524"/>
                    </a:cubicBezTo>
                    <a:cubicBezTo>
                      <a:pt x="1725" y="3548"/>
                      <a:pt x="1688" y="3561"/>
                      <a:pt x="1811" y="3573"/>
                    </a:cubicBezTo>
                    <a:cubicBezTo>
                      <a:pt x="1947" y="3561"/>
                      <a:pt x="2070" y="3487"/>
                      <a:pt x="2144" y="3363"/>
                    </a:cubicBezTo>
                    <a:cubicBezTo>
                      <a:pt x="2190" y="3297"/>
                      <a:pt x="2241" y="3263"/>
                      <a:pt x="2265" y="3263"/>
                    </a:cubicBezTo>
                    <a:cubicBezTo>
                      <a:pt x="2286" y="3263"/>
                      <a:pt x="2289" y="3288"/>
                      <a:pt x="2255" y="3339"/>
                    </a:cubicBezTo>
                    <a:cubicBezTo>
                      <a:pt x="2181" y="3437"/>
                      <a:pt x="2021" y="3536"/>
                      <a:pt x="1971" y="3610"/>
                    </a:cubicBezTo>
                    <a:cubicBezTo>
                      <a:pt x="1922" y="3684"/>
                      <a:pt x="1885" y="3671"/>
                      <a:pt x="1799" y="3684"/>
                    </a:cubicBezTo>
                    <a:cubicBezTo>
                      <a:pt x="1741" y="3684"/>
                      <a:pt x="1684" y="3706"/>
                      <a:pt x="1626" y="3706"/>
                    </a:cubicBezTo>
                    <a:cubicBezTo>
                      <a:pt x="1598" y="3706"/>
                      <a:pt x="1569" y="3700"/>
                      <a:pt x="1540" y="3684"/>
                    </a:cubicBezTo>
                    <a:cubicBezTo>
                      <a:pt x="1442" y="3634"/>
                      <a:pt x="1442" y="3622"/>
                      <a:pt x="1405" y="3548"/>
                    </a:cubicBezTo>
                    <a:cubicBezTo>
                      <a:pt x="1355" y="3450"/>
                      <a:pt x="1257" y="3388"/>
                      <a:pt x="1146" y="3388"/>
                    </a:cubicBezTo>
                    <a:cubicBezTo>
                      <a:pt x="1124" y="3388"/>
                      <a:pt x="1097" y="3388"/>
                      <a:pt x="1070" y="3388"/>
                    </a:cubicBezTo>
                    <a:cubicBezTo>
                      <a:pt x="949" y="3388"/>
                      <a:pt x="807" y="3396"/>
                      <a:pt x="887" y="3487"/>
                    </a:cubicBezTo>
                    <a:cubicBezTo>
                      <a:pt x="998" y="3597"/>
                      <a:pt x="924" y="3634"/>
                      <a:pt x="1072" y="3647"/>
                    </a:cubicBezTo>
                    <a:cubicBezTo>
                      <a:pt x="1232" y="3671"/>
                      <a:pt x="1047" y="3708"/>
                      <a:pt x="1109" y="3721"/>
                    </a:cubicBezTo>
                    <a:cubicBezTo>
                      <a:pt x="1171" y="3745"/>
                      <a:pt x="1306" y="3807"/>
                      <a:pt x="1257" y="3807"/>
                    </a:cubicBezTo>
                    <a:cubicBezTo>
                      <a:pt x="1121" y="3807"/>
                      <a:pt x="986" y="3819"/>
                      <a:pt x="863" y="3844"/>
                    </a:cubicBezTo>
                    <a:cubicBezTo>
                      <a:pt x="789" y="3856"/>
                      <a:pt x="579" y="3893"/>
                      <a:pt x="579" y="3992"/>
                    </a:cubicBezTo>
                    <a:cubicBezTo>
                      <a:pt x="579" y="4103"/>
                      <a:pt x="579" y="4177"/>
                      <a:pt x="628" y="4201"/>
                    </a:cubicBezTo>
                    <a:cubicBezTo>
                      <a:pt x="660" y="4217"/>
                      <a:pt x="703" y="4249"/>
                      <a:pt x="739" y="4249"/>
                    </a:cubicBezTo>
                    <a:cubicBezTo>
                      <a:pt x="758" y="4249"/>
                      <a:pt x="776" y="4240"/>
                      <a:pt x="789" y="4214"/>
                    </a:cubicBezTo>
                    <a:cubicBezTo>
                      <a:pt x="829" y="4163"/>
                      <a:pt x="804" y="4105"/>
                      <a:pt x="819" y="4105"/>
                    </a:cubicBezTo>
                    <a:cubicBezTo>
                      <a:pt x="823" y="4105"/>
                      <a:pt x="829" y="4108"/>
                      <a:pt x="838" y="4115"/>
                    </a:cubicBezTo>
                    <a:cubicBezTo>
                      <a:pt x="875" y="4152"/>
                      <a:pt x="801" y="4263"/>
                      <a:pt x="887" y="4263"/>
                    </a:cubicBezTo>
                    <a:lnTo>
                      <a:pt x="1097" y="4263"/>
                    </a:lnTo>
                    <a:cubicBezTo>
                      <a:pt x="1143" y="4276"/>
                      <a:pt x="1178" y="4289"/>
                      <a:pt x="1205" y="4289"/>
                    </a:cubicBezTo>
                    <a:cubicBezTo>
                      <a:pt x="1229" y="4289"/>
                      <a:pt x="1245" y="4279"/>
                      <a:pt x="1257" y="4251"/>
                    </a:cubicBezTo>
                    <a:cubicBezTo>
                      <a:pt x="1265" y="4207"/>
                      <a:pt x="1298" y="4158"/>
                      <a:pt x="1322" y="4158"/>
                    </a:cubicBezTo>
                    <a:cubicBezTo>
                      <a:pt x="1331" y="4158"/>
                      <a:pt x="1339" y="4167"/>
                      <a:pt x="1343" y="4189"/>
                    </a:cubicBezTo>
                    <a:cubicBezTo>
                      <a:pt x="1355" y="4275"/>
                      <a:pt x="1220" y="4263"/>
                      <a:pt x="1405" y="4275"/>
                    </a:cubicBezTo>
                    <a:cubicBezTo>
                      <a:pt x="1515" y="4290"/>
                      <a:pt x="1638" y="4309"/>
                      <a:pt x="1709" y="4309"/>
                    </a:cubicBezTo>
                    <a:cubicBezTo>
                      <a:pt x="1758" y="4309"/>
                      <a:pt x="1782" y="4300"/>
                      <a:pt x="1762" y="4275"/>
                    </a:cubicBezTo>
                    <a:cubicBezTo>
                      <a:pt x="1731" y="4234"/>
                      <a:pt x="1638" y="4183"/>
                      <a:pt x="1669" y="4183"/>
                    </a:cubicBezTo>
                    <a:cubicBezTo>
                      <a:pt x="1675" y="4183"/>
                      <a:pt x="1685" y="4185"/>
                      <a:pt x="1700" y="4189"/>
                    </a:cubicBezTo>
                    <a:cubicBezTo>
                      <a:pt x="1785" y="4198"/>
                      <a:pt x="1805" y="4258"/>
                      <a:pt x="1810" y="4258"/>
                    </a:cubicBezTo>
                    <a:cubicBezTo>
                      <a:pt x="1811" y="4258"/>
                      <a:pt x="1811" y="4253"/>
                      <a:pt x="1811" y="4238"/>
                    </a:cubicBezTo>
                    <a:cubicBezTo>
                      <a:pt x="1820" y="4194"/>
                      <a:pt x="1816" y="4162"/>
                      <a:pt x="1832" y="4162"/>
                    </a:cubicBezTo>
                    <a:cubicBezTo>
                      <a:pt x="1838" y="4162"/>
                      <a:pt x="1847" y="4166"/>
                      <a:pt x="1861" y="4177"/>
                    </a:cubicBezTo>
                    <a:cubicBezTo>
                      <a:pt x="1905" y="4210"/>
                      <a:pt x="2002" y="4264"/>
                      <a:pt x="2028" y="4264"/>
                    </a:cubicBezTo>
                    <a:cubicBezTo>
                      <a:pt x="2030" y="4264"/>
                      <a:pt x="2032" y="4264"/>
                      <a:pt x="2033" y="4263"/>
                    </a:cubicBezTo>
                    <a:cubicBezTo>
                      <a:pt x="2044" y="4240"/>
                      <a:pt x="1983" y="4124"/>
                      <a:pt x="2030" y="4124"/>
                    </a:cubicBezTo>
                    <a:cubicBezTo>
                      <a:pt x="2034" y="4124"/>
                      <a:pt x="2039" y="4125"/>
                      <a:pt x="2045" y="4127"/>
                    </a:cubicBezTo>
                    <a:cubicBezTo>
                      <a:pt x="2107" y="4152"/>
                      <a:pt x="2132" y="4226"/>
                      <a:pt x="2193" y="4226"/>
                    </a:cubicBezTo>
                    <a:cubicBezTo>
                      <a:pt x="2214" y="4226"/>
                      <a:pt x="2236" y="4227"/>
                      <a:pt x="2256" y="4227"/>
                    </a:cubicBezTo>
                    <a:cubicBezTo>
                      <a:pt x="2303" y="4227"/>
                      <a:pt x="2332" y="4221"/>
                      <a:pt x="2279" y="4177"/>
                    </a:cubicBezTo>
                    <a:cubicBezTo>
                      <a:pt x="2234" y="4122"/>
                      <a:pt x="2216" y="4088"/>
                      <a:pt x="2238" y="4088"/>
                    </a:cubicBezTo>
                    <a:cubicBezTo>
                      <a:pt x="2246" y="4088"/>
                      <a:pt x="2260" y="4093"/>
                      <a:pt x="2279" y="4103"/>
                    </a:cubicBezTo>
                    <a:cubicBezTo>
                      <a:pt x="2366" y="4127"/>
                      <a:pt x="2255" y="4103"/>
                      <a:pt x="2403" y="4164"/>
                    </a:cubicBezTo>
                    <a:cubicBezTo>
                      <a:pt x="2453" y="4187"/>
                      <a:pt x="2497" y="4191"/>
                      <a:pt x="2532" y="4191"/>
                    </a:cubicBezTo>
                    <a:cubicBezTo>
                      <a:pt x="2552" y="4191"/>
                      <a:pt x="2569" y="4190"/>
                      <a:pt x="2583" y="4190"/>
                    </a:cubicBezTo>
                    <a:cubicBezTo>
                      <a:pt x="2610" y="4190"/>
                      <a:pt x="2624" y="4195"/>
                      <a:pt x="2624" y="4226"/>
                    </a:cubicBezTo>
                    <a:cubicBezTo>
                      <a:pt x="2624" y="4287"/>
                      <a:pt x="2452" y="4374"/>
                      <a:pt x="2501" y="4374"/>
                    </a:cubicBezTo>
                    <a:cubicBezTo>
                      <a:pt x="2637" y="4361"/>
                      <a:pt x="2772" y="4337"/>
                      <a:pt x="2896" y="4275"/>
                    </a:cubicBezTo>
                    <a:cubicBezTo>
                      <a:pt x="3006" y="4226"/>
                      <a:pt x="3043" y="4189"/>
                      <a:pt x="3142" y="4177"/>
                    </a:cubicBezTo>
                    <a:cubicBezTo>
                      <a:pt x="3241" y="4164"/>
                      <a:pt x="3314" y="4127"/>
                      <a:pt x="3327" y="4041"/>
                    </a:cubicBezTo>
                    <a:cubicBezTo>
                      <a:pt x="3339" y="3955"/>
                      <a:pt x="3290" y="3918"/>
                      <a:pt x="3241" y="3918"/>
                    </a:cubicBezTo>
                    <a:cubicBezTo>
                      <a:pt x="3209" y="3928"/>
                      <a:pt x="3186" y="3957"/>
                      <a:pt x="3141" y="3957"/>
                    </a:cubicBezTo>
                    <a:cubicBezTo>
                      <a:pt x="3134" y="3957"/>
                      <a:pt x="3126" y="3957"/>
                      <a:pt x="3117" y="3955"/>
                    </a:cubicBezTo>
                    <a:cubicBezTo>
                      <a:pt x="3095" y="3947"/>
                      <a:pt x="3070" y="3946"/>
                      <a:pt x="3046" y="3946"/>
                    </a:cubicBezTo>
                    <a:cubicBezTo>
                      <a:pt x="3021" y="3946"/>
                      <a:pt x="2997" y="3948"/>
                      <a:pt x="2980" y="3948"/>
                    </a:cubicBezTo>
                    <a:cubicBezTo>
                      <a:pt x="2958" y="3948"/>
                      <a:pt x="2948" y="3945"/>
                      <a:pt x="2957" y="3930"/>
                    </a:cubicBezTo>
                    <a:cubicBezTo>
                      <a:pt x="2994" y="3893"/>
                      <a:pt x="3093" y="3819"/>
                      <a:pt x="3031" y="3807"/>
                    </a:cubicBezTo>
                    <a:cubicBezTo>
                      <a:pt x="2969" y="3795"/>
                      <a:pt x="2908" y="3795"/>
                      <a:pt x="2859" y="3795"/>
                    </a:cubicBezTo>
                    <a:cubicBezTo>
                      <a:pt x="2823" y="3802"/>
                      <a:pt x="2796" y="3817"/>
                      <a:pt x="2768" y="3817"/>
                    </a:cubicBezTo>
                    <a:cubicBezTo>
                      <a:pt x="2746" y="3817"/>
                      <a:pt x="2725" y="3809"/>
                      <a:pt x="2698" y="3782"/>
                    </a:cubicBezTo>
                    <a:cubicBezTo>
                      <a:pt x="2681" y="3756"/>
                      <a:pt x="2644" y="3735"/>
                      <a:pt x="2611" y="3735"/>
                    </a:cubicBezTo>
                    <a:cubicBezTo>
                      <a:pt x="2598" y="3735"/>
                      <a:pt x="2586" y="3738"/>
                      <a:pt x="2575" y="3745"/>
                    </a:cubicBezTo>
                    <a:cubicBezTo>
                      <a:pt x="2489" y="3758"/>
                      <a:pt x="2415" y="3758"/>
                      <a:pt x="2341" y="3758"/>
                    </a:cubicBezTo>
                    <a:cubicBezTo>
                      <a:pt x="2390" y="3758"/>
                      <a:pt x="2489" y="3758"/>
                      <a:pt x="2452" y="3684"/>
                    </a:cubicBezTo>
                    <a:cubicBezTo>
                      <a:pt x="2409" y="3630"/>
                      <a:pt x="2375" y="3556"/>
                      <a:pt x="2401" y="3556"/>
                    </a:cubicBezTo>
                    <a:cubicBezTo>
                      <a:pt x="2404" y="3556"/>
                      <a:pt x="2409" y="3558"/>
                      <a:pt x="2415" y="3561"/>
                    </a:cubicBezTo>
                    <a:cubicBezTo>
                      <a:pt x="2514" y="3659"/>
                      <a:pt x="2649" y="3708"/>
                      <a:pt x="2797" y="3708"/>
                    </a:cubicBezTo>
                    <a:cubicBezTo>
                      <a:pt x="2909" y="3708"/>
                      <a:pt x="2989" y="3722"/>
                      <a:pt x="3052" y="3722"/>
                    </a:cubicBezTo>
                    <a:cubicBezTo>
                      <a:pt x="3108" y="3722"/>
                      <a:pt x="3151" y="3712"/>
                      <a:pt x="3191" y="3671"/>
                    </a:cubicBezTo>
                    <a:cubicBezTo>
                      <a:pt x="3278" y="3585"/>
                      <a:pt x="3314" y="3511"/>
                      <a:pt x="3265" y="3462"/>
                    </a:cubicBezTo>
                    <a:cubicBezTo>
                      <a:pt x="3216" y="3413"/>
                      <a:pt x="3191" y="3351"/>
                      <a:pt x="3278" y="3339"/>
                    </a:cubicBezTo>
                    <a:cubicBezTo>
                      <a:pt x="3376" y="3326"/>
                      <a:pt x="3968" y="3302"/>
                      <a:pt x="3820" y="3252"/>
                    </a:cubicBezTo>
                    <a:cubicBezTo>
                      <a:pt x="3672" y="3216"/>
                      <a:pt x="3524" y="3166"/>
                      <a:pt x="3623" y="3166"/>
                    </a:cubicBezTo>
                    <a:cubicBezTo>
                      <a:pt x="3721" y="3166"/>
                      <a:pt x="4004" y="3129"/>
                      <a:pt x="3918" y="3068"/>
                    </a:cubicBezTo>
                    <a:cubicBezTo>
                      <a:pt x="3832" y="3018"/>
                      <a:pt x="3573" y="2981"/>
                      <a:pt x="3672" y="2969"/>
                    </a:cubicBezTo>
                    <a:cubicBezTo>
                      <a:pt x="3770" y="2944"/>
                      <a:pt x="4165" y="2944"/>
                      <a:pt x="4078" y="2858"/>
                    </a:cubicBezTo>
                    <a:cubicBezTo>
                      <a:pt x="4047" y="2796"/>
                      <a:pt x="3991" y="2769"/>
                      <a:pt x="3929" y="2769"/>
                    </a:cubicBezTo>
                    <a:cubicBezTo>
                      <a:pt x="3918" y="2769"/>
                      <a:pt x="3906" y="2770"/>
                      <a:pt x="3894" y="2772"/>
                    </a:cubicBezTo>
                    <a:cubicBezTo>
                      <a:pt x="3874" y="2772"/>
                      <a:pt x="3829" y="2774"/>
                      <a:pt x="3785" y="2774"/>
                    </a:cubicBezTo>
                    <a:cubicBezTo>
                      <a:pt x="3720" y="2774"/>
                      <a:pt x="3659" y="2769"/>
                      <a:pt x="3696" y="2747"/>
                    </a:cubicBezTo>
                    <a:cubicBezTo>
                      <a:pt x="3746" y="2710"/>
                      <a:pt x="3844" y="2673"/>
                      <a:pt x="3770" y="2673"/>
                    </a:cubicBezTo>
                    <a:cubicBezTo>
                      <a:pt x="3684" y="2673"/>
                      <a:pt x="3425" y="2698"/>
                      <a:pt x="3376" y="2698"/>
                    </a:cubicBezTo>
                    <a:cubicBezTo>
                      <a:pt x="3335" y="2698"/>
                      <a:pt x="3188" y="2838"/>
                      <a:pt x="3187" y="2838"/>
                    </a:cubicBezTo>
                    <a:cubicBezTo>
                      <a:pt x="3187" y="2838"/>
                      <a:pt x="3192" y="2833"/>
                      <a:pt x="3204" y="2821"/>
                    </a:cubicBezTo>
                    <a:cubicBezTo>
                      <a:pt x="3265" y="2760"/>
                      <a:pt x="3351" y="2673"/>
                      <a:pt x="3290" y="2673"/>
                    </a:cubicBezTo>
                    <a:cubicBezTo>
                      <a:pt x="3216" y="2673"/>
                      <a:pt x="3031" y="2624"/>
                      <a:pt x="3080" y="2624"/>
                    </a:cubicBezTo>
                    <a:lnTo>
                      <a:pt x="3425" y="2624"/>
                    </a:lnTo>
                    <a:cubicBezTo>
                      <a:pt x="3376" y="2624"/>
                      <a:pt x="3216" y="2550"/>
                      <a:pt x="3290" y="2550"/>
                    </a:cubicBezTo>
                    <a:cubicBezTo>
                      <a:pt x="3339" y="2550"/>
                      <a:pt x="3460" y="2561"/>
                      <a:pt x="3509" y="2561"/>
                    </a:cubicBezTo>
                    <a:cubicBezTo>
                      <a:pt x="3534" y="2561"/>
                      <a:pt x="3540" y="2558"/>
                      <a:pt x="3512" y="2550"/>
                    </a:cubicBezTo>
                    <a:cubicBezTo>
                      <a:pt x="3425" y="2513"/>
                      <a:pt x="3228" y="2501"/>
                      <a:pt x="3364" y="2476"/>
                    </a:cubicBezTo>
                    <a:cubicBezTo>
                      <a:pt x="3499" y="2464"/>
                      <a:pt x="3770" y="2476"/>
                      <a:pt x="3733" y="2452"/>
                    </a:cubicBezTo>
                    <a:cubicBezTo>
                      <a:pt x="3684" y="2427"/>
                      <a:pt x="3499" y="2353"/>
                      <a:pt x="3610" y="2353"/>
                    </a:cubicBezTo>
                    <a:cubicBezTo>
                      <a:pt x="3709" y="2365"/>
                      <a:pt x="3758" y="2476"/>
                      <a:pt x="3931" y="2476"/>
                    </a:cubicBezTo>
                    <a:cubicBezTo>
                      <a:pt x="4103" y="2476"/>
                      <a:pt x="4029" y="2439"/>
                      <a:pt x="4152" y="2427"/>
                    </a:cubicBezTo>
                    <a:cubicBezTo>
                      <a:pt x="4276" y="2402"/>
                      <a:pt x="4497" y="2378"/>
                      <a:pt x="4423" y="2328"/>
                    </a:cubicBezTo>
                    <a:cubicBezTo>
                      <a:pt x="4337" y="2279"/>
                      <a:pt x="3955" y="2181"/>
                      <a:pt x="4054" y="2156"/>
                    </a:cubicBezTo>
                    <a:cubicBezTo>
                      <a:pt x="4133" y="2146"/>
                      <a:pt x="4093" y="2112"/>
                      <a:pt x="4151" y="2112"/>
                    </a:cubicBezTo>
                    <a:cubicBezTo>
                      <a:pt x="4165" y="2112"/>
                      <a:pt x="4185" y="2114"/>
                      <a:pt x="4214" y="2119"/>
                    </a:cubicBezTo>
                    <a:cubicBezTo>
                      <a:pt x="4313" y="2131"/>
                      <a:pt x="4411" y="2156"/>
                      <a:pt x="4510" y="2193"/>
                    </a:cubicBezTo>
                    <a:cubicBezTo>
                      <a:pt x="4547" y="2221"/>
                      <a:pt x="4584" y="2276"/>
                      <a:pt x="4652" y="2276"/>
                    </a:cubicBezTo>
                    <a:cubicBezTo>
                      <a:pt x="4674" y="2276"/>
                      <a:pt x="4701" y="2270"/>
                      <a:pt x="4731" y="2254"/>
                    </a:cubicBezTo>
                    <a:cubicBezTo>
                      <a:pt x="4830" y="2217"/>
                      <a:pt x="4916" y="2156"/>
                      <a:pt x="5003" y="2082"/>
                    </a:cubicBezTo>
                    <a:cubicBezTo>
                      <a:pt x="5049" y="2036"/>
                      <a:pt x="5073" y="1958"/>
                      <a:pt x="5046" y="1958"/>
                    </a:cubicBezTo>
                    <a:cubicBezTo>
                      <a:pt x="5044" y="1958"/>
                      <a:pt x="5042" y="1958"/>
                      <a:pt x="5039" y="1959"/>
                    </a:cubicBezTo>
                    <a:cubicBezTo>
                      <a:pt x="4999" y="1979"/>
                      <a:pt x="4767" y="2057"/>
                      <a:pt x="4686" y="2057"/>
                    </a:cubicBezTo>
                    <a:cubicBezTo>
                      <a:pt x="4668" y="2057"/>
                      <a:pt x="4658" y="2054"/>
                      <a:pt x="4658" y="2045"/>
                    </a:cubicBezTo>
                    <a:cubicBezTo>
                      <a:pt x="4647" y="2001"/>
                      <a:pt x="4636" y="1918"/>
                      <a:pt x="4651" y="1918"/>
                    </a:cubicBezTo>
                    <a:cubicBezTo>
                      <a:pt x="4653" y="1918"/>
                      <a:pt x="4655" y="1919"/>
                      <a:pt x="4658" y="1922"/>
                    </a:cubicBezTo>
                    <a:cubicBezTo>
                      <a:pt x="4687" y="1951"/>
                      <a:pt x="4700" y="2011"/>
                      <a:pt x="4759" y="2011"/>
                    </a:cubicBezTo>
                    <a:cubicBezTo>
                      <a:pt x="4775" y="2011"/>
                      <a:pt x="4794" y="2006"/>
                      <a:pt x="4818" y="1996"/>
                    </a:cubicBezTo>
                    <a:cubicBezTo>
                      <a:pt x="4929" y="1959"/>
                      <a:pt x="5175" y="1909"/>
                      <a:pt x="5175" y="1909"/>
                    </a:cubicBezTo>
                    <a:cubicBezTo>
                      <a:pt x="5175" y="1909"/>
                      <a:pt x="4999" y="1723"/>
                      <a:pt x="5042" y="1723"/>
                    </a:cubicBezTo>
                    <a:cubicBezTo>
                      <a:pt x="5044" y="1723"/>
                      <a:pt x="5048" y="1723"/>
                      <a:pt x="5052" y="1725"/>
                    </a:cubicBezTo>
                    <a:cubicBezTo>
                      <a:pt x="5123" y="1755"/>
                      <a:pt x="5127" y="1836"/>
                      <a:pt x="5202" y="1836"/>
                    </a:cubicBezTo>
                    <a:cubicBezTo>
                      <a:pt x="5218" y="1836"/>
                      <a:pt x="5237" y="1832"/>
                      <a:pt x="5261" y="1823"/>
                    </a:cubicBezTo>
                    <a:cubicBezTo>
                      <a:pt x="5397" y="1774"/>
                      <a:pt x="5434" y="1663"/>
                      <a:pt x="5569" y="1601"/>
                    </a:cubicBezTo>
                    <a:cubicBezTo>
                      <a:pt x="5693" y="1552"/>
                      <a:pt x="6050" y="1330"/>
                      <a:pt x="6198" y="1256"/>
                    </a:cubicBezTo>
                    <a:cubicBezTo>
                      <a:pt x="6358" y="1195"/>
                      <a:pt x="6543" y="1084"/>
                      <a:pt x="6493" y="1084"/>
                    </a:cubicBezTo>
                    <a:cubicBezTo>
                      <a:pt x="6438" y="1084"/>
                      <a:pt x="5244" y="1341"/>
                      <a:pt x="5157" y="1341"/>
                    </a:cubicBezTo>
                    <a:cubicBezTo>
                      <a:pt x="5147" y="1341"/>
                      <a:pt x="5152" y="1338"/>
                      <a:pt x="5175" y="1330"/>
                    </a:cubicBezTo>
                    <a:cubicBezTo>
                      <a:pt x="5409" y="1256"/>
                      <a:pt x="5939" y="1084"/>
                      <a:pt x="5890" y="1084"/>
                    </a:cubicBezTo>
                    <a:cubicBezTo>
                      <a:pt x="5860" y="1087"/>
                      <a:pt x="5830" y="1089"/>
                      <a:pt x="5801" y="1089"/>
                    </a:cubicBezTo>
                    <a:cubicBezTo>
                      <a:pt x="5719" y="1089"/>
                      <a:pt x="5638" y="1077"/>
                      <a:pt x="5557" y="1059"/>
                    </a:cubicBezTo>
                    <a:cubicBezTo>
                      <a:pt x="5477" y="1025"/>
                      <a:pt x="5429" y="959"/>
                      <a:pt x="5461" y="959"/>
                    </a:cubicBezTo>
                    <a:cubicBezTo>
                      <a:pt x="5464" y="959"/>
                      <a:pt x="5467" y="960"/>
                      <a:pt x="5471" y="961"/>
                    </a:cubicBezTo>
                    <a:cubicBezTo>
                      <a:pt x="5520" y="985"/>
                      <a:pt x="5582" y="998"/>
                      <a:pt x="5643" y="998"/>
                    </a:cubicBezTo>
                    <a:cubicBezTo>
                      <a:pt x="5717" y="998"/>
                      <a:pt x="5939" y="1010"/>
                      <a:pt x="6050" y="1010"/>
                    </a:cubicBezTo>
                    <a:cubicBezTo>
                      <a:pt x="6161" y="998"/>
                      <a:pt x="6309" y="936"/>
                      <a:pt x="6383" y="936"/>
                    </a:cubicBezTo>
                    <a:lnTo>
                      <a:pt x="6580" y="936"/>
                    </a:lnTo>
                    <a:cubicBezTo>
                      <a:pt x="6691" y="924"/>
                      <a:pt x="7344" y="690"/>
                      <a:pt x="7344" y="579"/>
                    </a:cubicBezTo>
                    <a:cubicBezTo>
                      <a:pt x="7344" y="488"/>
                      <a:pt x="7344" y="480"/>
                      <a:pt x="7290" y="480"/>
                    </a:cubicBezTo>
                    <a:cubicBezTo>
                      <a:pt x="7278" y="480"/>
                      <a:pt x="7263" y="480"/>
                      <a:pt x="7245" y="480"/>
                    </a:cubicBezTo>
                    <a:cubicBezTo>
                      <a:pt x="7134" y="468"/>
                      <a:pt x="7011" y="456"/>
                      <a:pt x="6900" y="456"/>
                    </a:cubicBezTo>
                    <a:cubicBezTo>
                      <a:pt x="6889" y="461"/>
                      <a:pt x="6882" y="470"/>
                      <a:pt x="6878" y="470"/>
                    </a:cubicBezTo>
                    <a:cubicBezTo>
                      <a:pt x="6873" y="470"/>
                      <a:pt x="6870" y="458"/>
                      <a:pt x="6863" y="419"/>
                    </a:cubicBezTo>
                    <a:cubicBezTo>
                      <a:pt x="6863" y="332"/>
                      <a:pt x="6752" y="295"/>
                      <a:pt x="6752" y="258"/>
                    </a:cubicBezTo>
                    <a:cubicBezTo>
                      <a:pt x="6752" y="230"/>
                      <a:pt x="6774" y="201"/>
                      <a:pt x="6739" y="201"/>
                    </a:cubicBezTo>
                    <a:cubicBezTo>
                      <a:pt x="6728" y="201"/>
                      <a:pt x="6713" y="204"/>
                      <a:pt x="6691" y="209"/>
                    </a:cubicBezTo>
                    <a:cubicBezTo>
                      <a:pt x="6630" y="232"/>
                      <a:pt x="6593" y="254"/>
                      <a:pt x="6559" y="254"/>
                    </a:cubicBezTo>
                    <a:cubicBezTo>
                      <a:pt x="6537" y="254"/>
                      <a:pt x="6517" y="245"/>
                      <a:pt x="6493" y="221"/>
                    </a:cubicBezTo>
                    <a:cubicBezTo>
                      <a:pt x="6457" y="175"/>
                      <a:pt x="6440" y="130"/>
                      <a:pt x="6419" y="130"/>
                    </a:cubicBezTo>
                    <a:cubicBezTo>
                      <a:pt x="6412" y="130"/>
                      <a:pt x="6404" y="135"/>
                      <a:pt x="6395" y="147"/>
                    </a:cubicBezTo>
                    <a:cubicBezTo>
                      <a:pt x="6378" y="180"/>
                      <a:pt x="6395" y="180"/>
                      <a:pt x="6375" y="180"/>
                    </a:cubicBezTo>
                    <a:cubicBezTo>
                      <a:pt x="6365" y="180"/>
                      <a:pt x="6346" y="180"/>
                      <a:pt x="6309" y="184"/>
                    </a:cubicBezTo>
                    <a:cubicBezTo>
                      <a:pt x="6185" y="209"/>
                      <a:pt x="6050" y="258"/>
                      <a:pt x="5927" y="283"/>
                    </a:cubicBezTo>
                    <a:cubicBezTo>
                      <a:pt x="5848" y="300"/>
                      <a:pt x="5647" y="318"/>
                      <a:pt x="5583" y="318"/>
                    </a:cubicBezTo>
                    <a:cubicBezTo>
                      <a:pt x="5557" y="318"/>
                      <a:pt x="5554" y="315"/>
                      <a:pt x="5594" y="308"/>
                    </a:cubicBezTo>
                    <a:cubicBezTo>
                      <a:pt x="5742" y="258"/>
                      <a:pt x="5902" y="184"/>
                      <a:pt x="6038" y="111"/>
                    </a:cubicBezTo>
                    <a:lnTo>
                      <a:pt x="6038" y="111"/>
                    </a:lnTo>
                    <a:cubicBezTo>
                      <a:pt x="5998" y="114"/>
                      <a:pt x="5957" y="115"/>
                      <a:pt x="5916" y="115"/>
                    </a:cubicBezTo>
                    <a:cubicBezTo>
                      <a:pt x="5805" y="115"/>
                      <a:pt x="5690" y="104"/>
                      <a:pt x="5582" y="86"/>
                    </a:cubicBezTo>
                    <a:cubicBezTo>
                      <a:pt x="5564" y="88"/>
                      <a:pt x="5546" y="89"/>
                      <a:pt x="5529" y="89"/>
                    </a:cubicBezTo>
                    <a:cubicBezTo>
                      <a:pt x="5451" y="89"/>
                      <a:pt x="5381" y="69"/>
                      <a:pt x="5311" y="49"/>
                    </a:cubicBezTo>
                    <a:cubicBezTo>
                      <a:pt x="5283" y="21"/>
                      <a:pt x="5241" y="7"/>
                      <a:pt x="5201" y="7"/>
                    </a:cubicBezTo>
                    <a:cubicBezTo>
                      <a:pt x="5188" y="7"/>
                      <a:pt x="5175" y="9"/>
                      <a:pt x="5163" y="12"/>
                    </a:cubicBezTo>
                    <a:cubicBezTo>
                      <a:pt x="5122" y="12"/>
                      <a:pt x="5038" y="1"/>
                      <a:pt x="49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50"/>
              <p:cNvSpPr/>
              <p:nvPr/>
            </p:nvSpPr>
            <p:spPr>
              <a:xfrm>
                <a:off x="3052675" y="4310100"/>
                <a:ext cx="19325" cy="4775"/>
              </a:xfrm>
              <a:custGeom>
                <a:rect b="b" l="l" r="r" t="t"/>
                <a:pathLst>
                  <a:path extrusionOk="0" h="191" w="773">
                    <a:moveTo>
                      <a:pt x="205" y="0"/>
                    </a:moveTo>
                    <a:cubicBezTo>
                      <a:pt x="172" y="0"/>
                      <a:pt x="163" y="7"/>
                      <a:pt x="198" y="22"/>
                    </a:cubicBezTo>
                    <a:cubicBezTo>
                      <a:pt x="333" y="96"/>
                      <a:pt x="0" y="121"/>
                      <a:pt x="136" y="121"/>
                    </a:cubicBezTo>
                    <a:cubicBezTo>
                      <a:pt x="164" y="118"/>
                      <a:pt x="191" y="116"/>
                      <a:pt x="219" y="116"/>
                    </a:cubicBezTo>
                    <a:cubicBezTo>
                      <a:pt x="302" y="116"/>
                      <a:pt x="382" y="130"/>
                      <a:pt x="456" y="158"/>
                    </a:cubicBezTo>
                    <a:cubicBezTo>
                      <a:pt x="502" y="181"/>
                      <a:pt x="580" y="190"/>
                      <a:pt x="644" y="190"/>
                    </a:cubicBezTo>
                    <a:cubicBezTo>
                      <a:pt x="717" y="190"/>
                      <a:pt x="773" y="178"/>
                      <a:pt x="740" y="158"/>
                    </a:cubicBezTo>
                    <a:cubicBezTo>
                      <a:pt x="678" y="121"/>
                      <a:pt x="764" y="96"/>
                      <a:pt x="678" y="71"/>
                    </a:cubicBezTo>
                    <a:cubicBezTo>
                      <a:pt x="614" y="53"/>
                      <a:pt x="303" y="0"/>
                      <a:pt x="2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50"/>
              <p:cNvSpPr/>
              <p:nvPr/>
            </p:nvSpPr>
            <p:spPr>
              <a:xfrm>
                <a:off x="3010000" y="4314025"/>
                <a:ext cx="6650" cy="1975"/>
              </a:xfrm>
              <a:custGeom>
                <a:rect b="b" l="l" r="r" t="t"/>
                <a:pathLst>
                  <a:path extrusionOk="0" h="79" w="266">
                    <a:moveTo>
                      <a:pt x="44" y="1"/>
                    </a:moveTo>
                    <a:cubicBezTo>
                      <a:pt x="0" y="1"/>
                      <a:pt x="141" y="79"/>
                      <a:pt x="208" y="79"/>
                    </a:cubicBezTo>
                    <a:cubicBezTo>
                      <a:pt x="216" y="79"/>
                      <a:pt x="223" y="77"/>
                      <a:pt x="229" y="75"/>
                    </a:cubicBezTo>
                    <a:cubicBezTo>
                      <a:pt x="266" y="38"/>
                      <a:pt x="106" y="1"/>
                      <a:pt x="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50"/>
              <p:cNvSpPr/>
              <p:nvPr/>
            </p:nvSpPr>
            <p:spPr>
              <a:xfrm>
                <a:off x="3040450" y="4358350"/>
                <a:ext cx="6275" cy="2450"/>
              </a:xfrm>
              <a:custGeom>
                <a:rect b="b" l="l" r="r" t="t"/>
                <a:pathLst>
                  <a:path extrusionOk="0" h="98" w="251">
                    <a:moveTo>
                      <a:pt x="159" y="1"/>
                    </a:moveTo>
                    <a:cubicBezTo>
                      <a:pt x="113" y="1"/>
                      <a:pt x="0" y="65"/>
                      <a:pt x="46" y="88"/>
                    </a:cubicBezTo>
                    <a:cubicBezTo>
                      <a:pt x="54" y="95"/>
                      <a:pt x="66" y="97"/>
                      <a:pt x="80" y="97"/>
                    </a:cubicBezTo>
                    <a:cubicBezTo>
                      <a:pt x="146" y="97"/>
                      <a:pt x="251" y="33"/>
                      <a:pt x="169" y="2"/>
                    </a:cubicBezTo>
                    <a:cubicBezTo>
                      <a:pt x="166" y="1"/>
                      <a:pt x="163" y="1"/>
                      <a:pt x="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50"/>
              <p:cNvSpPr/>
              <p:nvPr/>
            </p:nvSpPr>
            <p:spPr>
              <a:xfrm>
                <a:off x="2634700" y="4552700"/>
                <a:ext cx="4900" cy="4450"/>
              </a:xfrm>
              <a:custGeom>
                <a:rect b="b" l="l" r="r" t="t"/>
                <a:pathLst>
                  <a:path extrusionOk="0" h="178" w="196">
                    <a:moveTo>
                      <a:pt x="178" y="0"/>
                    </a:moveTo>
                    <a:cubicBezTo>
                      <a:pt x="139" y="0"/>
                      <a:pt x="1" y="152"/>
                      <a:pt x="24" y="175"/>
                    </a:cubicBezTo>
                    <a:cubicBezTo>
                      <a:pt x="25" y="177"/>
                      <a:pt x="26" y="178"/>
                      <a:pt x="28" y="178"/>
                    </a:cubicBezTo>
                    <a:cubicBezTo>
                      <a:pt x="56" y="178"/>
                      <a:pt x="196" y="14"/>
                      <a:pt x="184" y="3"/>
                    </a:cubicBezTo>
                    <a:cubicBezTo>
                      <a:pt x="183" y="1"/>
                      <a:pt x="180" y="0"/>
                      <a:pt x="1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50"/>
              <p:cNvSpPr/>
              <p:nvPr/>
            </p:nvSpPr>
            <p:spPr>
              <a:xfrm>
                <a:off x="2642075" y="4549800"/>
                <a:ext cx="2175" cy="1550"/>
              </a:xfrm>
              <a:custGeom>
                <a:rect b="b" l="l" r="r" t="t"/>
                <a:pathLst>
                  <a:path extrusionOk="0" h="62" w="87">
                    <a:moveTo>
                      <a:pt x="48" y="0"/>
                    </a:moveTo>
                    <a:cubicBezTo>
                      <a:pt x="25" y="0"/>
                      <a:pt x="0" y="13"/>
                      <a:pt x="0" y="33"/>
                    </a:cubicBezTo>
                    <a:cubicBezTo>
                      <a:pt x="0" y="47"/>
                      <a:pt x="29" y="61"/>
                      <a:pt x="53" y="61"/>
                    </a:cubicBezTo>
                    <a:cubicBezTo>
                      <a:pt x="71" y="61"/>
                      <a:pt x="86" y="53"/>
                      <a:pt x="86" y="33"/>
                    </a:cubicBezTo>
                    <a:cubicBezTo>
                      <a:pt x="86" y="10"/>
                      <a:pt x="68" y="0"/>
                      <a:pt x="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50"/>
              <p:cNvSpPr/>
              <p:nvPr/>
            </p:nvSpPr>
            <p:spPr>
              <a:xfrm>
                <a:off x="2521625" y="4551775"/>
                <a:ext cx="6075" cy="5175"/>
              </a:xfrm>
              <a:custGeom>
                <a:rect b="b" l="l" r="r" t="t"/>
                <a:pathLst>
                  <a:path extrusionOk="0" h="207" w="243">
                    <a:moveTo>
                      <a:pt x="133" y="1"/>
                    </a:moveTo>
                    <a:cubicBezTo>
                      <a:pt x="129" y="1"/>
                      <a:pt x="126" y="2"/>
                      <a:pt x="124" y="3"/>
                    </a:cubicBezTo>
                    <a:cubicBezTo>
                      <a:pt x="99" y="3"/>
                      <a:pt x="0" y="77"/>
                      <a:pt x="13" y="101"/>
                    </a:cubicBezTo>
                    <a:cubicBezTo>
                      <a:pt x="21" y="110"/>
                      <a:pt x="57" y="206"/>
                      <a:pt x="113" y="206"/>
                    </a:cubicBezTo>
                    <a:cubicBezTo>
                      <a:pt x="141" y="206"/>
                      <a:pt x="173" y="183"/>
                      <a:pt x="210" y="114"/>
                    </a:cubicBezTo>
                    <a:cubicBezTo>
                      <a:pt x="243" y="47"/>
                      <a:pt x="167" y="1"/>
                      <a:pt x="1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50"/>
              <p:cNvSpPr/>
              <p:nvPr/>
            </p:nvSpPr>
            <p:spPr>
              <a:xfrm>
                <a:off x="3835800" y="4290900"/>
                <a:ext cx="3000" cy="2050"/>
              </a:xfrm>
              <a:custGeom>
                <a:rect b="b" l="l" r="r" t="t"/>
                <a:pathLst>
                  <a:path extrusionOk="0" h="82" w="120">
                    <a:moveTo>
                      <a:pt x="74" y="0"/>
                    </a:moveTo>
                    <a:cubicBezTo>
                      <a:pt x="62" y="0"/>
                      <a:pt x="48" y="7"/>
                      <a:pt x="33" y="26"/>
                    </a:cubicBezTo>
                    <a:cubicBezTo>
                      <a:pt x="0" y="59"/>
                      <a:pt x="50" y="81"/>
                      <a:pt x="86" y="81"/>
                    </a:cubicBezTo>
                    <a:cubicBezTo>
                      <a:pt x="104" y="81"/>
                      <a:pt x="120" y="76"/>
                      <a:pt x="120" y="63"/>
                    </a:cubicBezTo>
                    <a:cubicBezTo>
                      <a:pt x="120" y="38"/>
                      <a:pt x="102" y="0"/>
                      <a:pt x="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50"/>
              <p:cNvSpPr/>
              <p:nvPr/>
            </p:nvSpPr>
            <p:spPr>
              <a:xfrm>
                <a:off x="4279075" y="5047225"/>
                <a:ext cx="2075" cy="875"/>
              </a:xfrm>
              <a:custGeom>
                <a:rect b="b" l="l" r="r" t="t"/>
                <a:pathLst>
                  <a:path extrusionOk="0" h="35" w="83">
                    <a:moveTo>
                      <a:pt x="50" y="1"/>
                    </a:moveTo>
                    <a:cubicBezTo>
                      <a:pt x="33" y="1"/>
                      <a:pt x="14" y="4"/>
                      <a:pt x="8" y="10"/>
                    </a:cubicBezTo>
                    <a:cubicBezTo>
                      <a:pt x="0" y="18"/>
                      <a:pt x="31" y="35"/>
                      <a:pt x="55" y="35"/>
                    </a:cubicBezTo>
                    <a:cubicBezTo>
                      <a:pt x="70" y="35"/>
                      <a:pt x="82" y="29"/>
                      <a:pt x="82" y="10"/>
                    </a:cubicBezTo>
                    <a:cubicBezTo>
                      <a:pt x="82" y="4"/>
                      <a:pt x="67"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50"/>
              <p:cNvSpPr/>
              <p:nvPr/>
            </p:nvSpPr>
            <p:spPr>
              <a:xfrm>
                <a:off x="4263550" y="5044100"/>
                <a:ext cx="2500" cy="2150"/>
              </a:xfrm>
              <a:custGeom>
                <a:rect b="b" l="l" r="r" t="t"/>
                <a:pathLst>
                  <a:path extrusionOk="0" h="86" w="100">
                    <a:moveTo>
                      <a:pt x="54" y="1"/>
                    </a:moveTo>
                    <a:cubicBezTo>
                      <a:pt x="28" y="1"/>
                      <a:pt x="1" y="16"/>
                      <a:pt x="1" y="49"/>
                    </a:cubicBezTo>
                    <a:cubicBezTo>
                      <a:pt x="1" y="75"/>
                      <a:pt x="18" y="85"/>
                      <a:pt x="38" y="85"/>
                    </a:cubicBezTo>
                    <a:cubicBezTo>
                      <a:pt x="66" y="85"/>
                      <a:pt x="99" y="65"/>
                      <a:pt x="99" y="36"/>
                    </a:cubicBezTo>
                    <a:cubicBezTo>
                      <a:pt x="99" y="13"/>
                      <a:pt x="77" y="1"/>
                      <a:pt x="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50"/>
              <p:cNvSpPr/>
              <p:nvPr/>
            </p:nvSpPr>
            <p:spPr>
              <a:xfrm>
                <a:off x="4317725" y="5293925"/>
                <a:ext cx="7375" cy="3825"/>
              </a:xfrm>
              <a:custGeom>
                <a:rect b="b" l="l" r="r" t="t"/>
                <a:pathLst>
                  <a:path extrusionOk="0" h="153" w="295">
                    <a:moveTo>
                      <a:pt x="182" y="1"/>
                    </a:moveTo>
                    <a:cubicBezTo>
                      <a:pt x="101" y="1"/>
                      <a:pt x="1" y="33"/>
                      <a:pt x="15" y="61"/>
                    </a:cubicBezTo>
                    <a:cubicBezTo>
                      <a:pt x="22" y="92"/>
                      <a:pt x="104" y="153"/>
                      <a:pt x="175" y="153"/>
                    </a:cubicBezTo>
                    <a:cubicBezTo>
                      <a:pt x="217" y="153"/>
                      <a:pt x="255" y="132"/>
                      <a:pt x="273" y="73"/>
                    </a:cubicBezTo>
                    <a:cubicBezTo>
                      <a:pt x="295" y="20"/>
                      <a:pt x="244" y="1"/>
                      <a:pt x="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50"/>
              <p:cNvSpPr/>
              <p:nvPr/>
            </p:nvSpPr>
            <p:spPr>
              <a:xfrm>
                <a:off x="3612075" y="4460050"/>
                <a:ext cx="625" cy="25"/>
              </a:xfrm>
              <a:custGeom>
                <a:rect b="b" l="l" r="r" t="t"/>
                <a:pathLst>
                  <a:path extrusionOk="0" h="1" w="25">
                    <a:moveTo>
                      <a:pt x="25" y="0"/>
                    </a:moveTo>
                    <a:cubicBezTo>
                      <a:pt x="0" y="0"/>
                      <a:pt x="12" y="0"/>
                      <a:pt x="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50"/>
              <p:cNvSpPr/>
              <p:nvPr/>
            </p:nvSpPr>
            <p:spPr>
              <a:xfrm>
                <a:off x="3020575" y="4688050"/>
                <a:ext cx="8150" cy="2825"/>
              </a:xfrm>
              <a:custGeom>
                <a:rect b="b" l="l" r="r" t="t"/>
                <a:pathLst>
                  <a:path extrusionOk="0" h="113" w="326">
                    <a:moveTo>
                      <a:pt x="114" y="0"/>
                    </a:moveTo>
                    <a:cubicBezTo>
                      <a:pt x="51" y="0"/>
                      <a:pt x="0" y="5"/>
                      <a:pt x="15" y="10"/>
                    </a:cubicBezTo>
                    <a:cubicBezTo>
                      <a:pt x="41" y="19"/>
                      <a:pt x="152" y="112"/>
                      <a:pt x="233" y="112"/>
                    </a:cubicBezTo>
                    <a:cubicBezTo>
                      <a:pt x="267" y="112"/>
                      <a:pt x="296" y="95"/>
                      <a:pt x="311" y="47"/>
                    </a:cubicBezTo>
                    <a:cubicBezTo>
                      <a:pt x="326" y="11"/>
                      <a:pt x="206" y="0"/>
                      <a:pt x="1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50"/>
              <p:cNvSpPr/>
              <p:nvPr/>
            </p:nvSpPr>
            <p:spPr>
              <a:xfrm>
                <a:off x="3081625" y="5437625"/>
                <a:ext cx="46550" cy="30950"/>
              </a:xfrm>
              <a:custGeom>
                <a:rect b="b" l="l" r="r" t="t"/>
                <a:pathLst>
                  <a:path extrusionOk="0" h="1238" w="1862">
                    <a:moveTo>
                      <a:pt x="761" y="1"/>
                    </a:moveTo>
                    <a:cubicBezTo>
                      <a:pt x="755" y="1"/>
                      <a:pt x="749" y="5"/>
                      <a:pt x="740" y="18"/>
                    </a:cubicBezTo>
                    <a:cubicBezTo>
                      <a:pt x="715" y="67"/>
                      <a:pt x="715" y="91"/>
                      <a:pt x="666" y="91"/>
                    </a:cubicBezTo>
                    <a:cubicBezTo>
                      <a:pt x="625" y="91"/>
                      <a:pt x="611" y="80"/>
                      <a:pt x="599" y="80"/>
                    </a:cubicBezTo>
                    <a:cubicBezTo>
                      <a:pt x="593" y="80"/>
                      <a:pt x="588" y="83"/>
                      <a:pt x="580" y="91"/>
                    </a:cubicBezTo>
                    <a:cubicBezTo>
                      <a:pt x="567" y="116"/>
                      <a:pt x="592" y="153"/>
                      <a:pt x="567" y="190"/>
                    </a:cubicBezTo>
                    <a:cubicBezTo>
                      <a:pt x="543" y="239"/>
                      <a:pt x="530" y="289"/>
                      <a:pt x="530" y="338"/>
                    </a:cubicBezTo>
                    <a:cubicBezTo>
                      <a:pt x="538" y="353"/>
                      <a:pt x="546" y="364"/>
                      <a:pt x="556" y="364"/>
                    </a:cubicBezTo>
                    <a:cubicBezTo>
                      <a:pt x="563" y="364"/>
                      <a:pt x="570" y="360"/>
                      <a:pt x="580" y="350"/>
                    </a:cubicBezTo>
                    <a:cubicBezTo>
                      <a:pt x="597" y="333"/>
                      <a:pt x="680" y="310"/>
                      <a:pt x="724" y="310"/>
                    </a:cubicBezTo>
                    <a:cubicBezTo>
                      <a:pt x="744" y="310"/>
                      <a:pt x="756" y="314"/>
                      <a:pt x="752" y="326"/>
                    </a:cubicBezTo>
                    <a:cubicBezTo>
                      <a:pt x="752" y="350"/>
                      <a:pt x="740" y="412"/>
                      <a:pt x="691" y="424"/>
                    </a:cubicBezTo>
                    <a:cubicBezTo>
                      <a:pt x="629" y="436"/>
                      <a:pt x="604" y="486"/>
                      <a:pt x="604" y="547"/>
                    </a:cubicBezTo>
                    <a:cubicBezTo>
                      <a:pt x="604" y="597"/>
                      <a:pt x="654" y="609"/>
                      <a:pt x="703" y="646"/>
                    </a:cubicBezTo>
                    <a:cubicBezTo>
                      <a:pt x="746" y="678"/>
                      <a:pt x="807" y="710"/>
                      <a:pt x="790" y="710"/>
                    </a:cubicBezTo>
                    <a:cubicBezTo>
                      <a:pt x="788" y="710"/>
                      <a:pt x="783" y="709"/>
                      <a:pt x="777" y="708"/>
                    </a:cubicBezTo>
                    <a:cubicBezTo>
                      <a:pt x="741" y="693"/>
                      <a:pt x="705" y="687"/>
                      <a:pt x="669" y="687"/>
                    </a:cubicBezTo>
                    <a:cubicBezTo>
                      <a:pt x="643" y="687"/>
                      <a:pt x="618" y="690"/>
                      <a:pt x="592" y="695"/>
                    </a:cubicBezTo>
                    <a:cubicBezTo>
                      <a:pt x="567" y="708"/>
                      <a:pt x="552" y="714"/>
                      <a:pt x="538" y="714"/>
                    </a:cubicBezTo>
                    <a:cubicBezTo>
                      <a:pt x="524" y="714"/>
                      <a:pt x="512" y="708"/>
                      <a:pt x="493" y="695"/>
                    </a:cubicBezTo>
                    <a:cubicBezTo>
                      <a:pt x="457" y="671"/>
                      <a:pt x="407" y="658"/>
                      <a:pt x="469" y="658"/>
                    </a:cubicBezTo>
                    <a:cubicBezTo>
                      <a:pt x="518" y="646"/>
                      <a:pt x="481" y="621"/>
                      <a:pt x="493" y="572"/>
                    </a:cubicBezTo>
                    <a:cubicBezTo>
                      <a:pt x="493" y="535"/>
                      <a:pt x="518" y="510"/>
                      <a:pt x="493" y="486"/>
                    </a:cubicBezTo>
                    <a:cubicBezTo>
                      <a:pt x="490" y="479"/>
                      <a:pt x="488" y="476"/>
                      <a:pt x="485" y="476"/>
                    </a:cubicBezTo>
                    <a:cubicBezTo>
                      <a:pt x="478" y="476"/>
                      <a:pt x="471" y="496"/>
                      <a:pt x="444" y="523"/>
                    </a:cubicBezTo>
                    <a:cubicBezTo>
                      <a:pt x="407" y="560"/>
                      <a:pt x="407" y="597"/>
                      <a:pt x="395" y="609"/>
                    </a:cubicBezTo>
                    <a:cubicBezTo>
                      <a:pt x="391" y="613"/>
                      <a:pt x="387" y="614"/>
                      <a:pt x="382" y="614"/>
                    </a:cubicBezTo>
                    <a:cubicBezTo>
                      <a:pt x="373" y="614"/>
                      <a:pt x="362" y="609"/>
                      <a:pt x="346" y="609"/>
                    </a:cubicBezTo>
                    <a:cubicBezTo>
                      <a:pt x="321" y="597"/>
                      <a:pt x="296" y="584"/>
                      <a:pt x="259" y="584"/>
                    </a:cubicBezTo>
                    <a:cubicBezTo>
                      <a:pt x="232" y="584"/>
                      <a:pt x="190" y="564"/>
                      <a:pt x="161" y="564"/>
                    </a:cubicBezTo>
                    <a:cubicBezTo>
                      <a:pt x="151" y="564"/>
                      <a:pt x="142" y="566"/>
                      <a:pt x="136" y="572"/>
                    </a:cubicBezTo>
                    <a:cubicBezTo>
                      <a:pt x="112" y="584"/>
                      <a:pt x="1" y="671"/>
                      <a:pt x="50" y="671"/>
                    </a:cubicBezTo>
                    <a:cubicBezTo>
                      <a:pt x="80" y="671"/>
                      <a:pt x="111" y="612"/>
                      <a:pt x="134" y="612"/>
                    </a:cubicBezTo>
                    <a:cubicBezTo>
                      <a:pt x="139" y="612"/>
                      <a:pt x="144" y="615"/>
                      <a:pt x="148" y="621"/>
                    </a:cubicBezTo>
                    <a:cubicBezTo>
                      <a:pt x="157" y="638"/>
                      <a:pt x="160" y="667"/>
                      <a:pt x="173" y="667"/>
                    </a:cubicBezTo>
                    <a:cubicBezTo>
                      <a:pt x="178" y="667"/>
                      <a:pt x="186" y="661"/>
                      <a:pt x="198" y="646"/>
                    </a:cubicBezTo>
                    <a:cubicBezTo>
                      <a:pt x="206" y="633"/>
                      <a:pt x="215" y="628"/>
                      <a:pt x="223" y="628"/>
                    </a:cubicBezTo>
                    <a:cubicBezTo>
                      <a:pt x="238" y="628"/>
                      <a:pt x="251" y="646"/>
                      <a:pt x="259" y="671"/>
                    </a:cubicBezTo>
                    <a:cubicBezTo>
                      <a:pt x="284" y="695"/>
                      <a:pt x="358" y="695"/>
                      <a:pt x="309" y="720"/>
                    </a:cubicBezTo>
                    <a:cubicBezTo>
                      <a:pt x="290" y="726"/>
                      <a:pt x="266" y="726"/>
                      <a:pt x="244" y="726"/>
                    </a:cubicBezTo>
                    <a:cubicBezTo>
                      <a:pt x="222" y="726"/>
                      <a:pt x="204" y="726"/>
                      <a:pt x="198" y="732"/>
                    </a:cubicBezTo>
                    <a:cubicBezTo>
                      <a:pt x="186" y="755"/>
                      <a:pt x="164" y="820"/>
                      <a:pt x="220" y="820"/>
                    </a:cubicBezTo>
                    <a:cubicBezTo>
                      <a:pt x="224" y="820"/>
                      <a:pt x="229" y="819"/>
                      <a:pt x="235" y="818"/>
                    </a:cubicBezTo>
                    <a:cubicBezTo>
                      <a:pt x="271" y="804"/>
                      <a:pt x="286" y="785"/>
                      <a:pt x="305" y="785"/>
                    </a:cubicBezTo>
                    <a:cubicBezTo>
                      <a:pt x="318" y="785"/>
                      <a:pt x="333" y="793"/>
                      <a:pt x="358" y="818"/>
                    </a:cubicBezTo>
                    <a:cubicBezTo>
                      <a:pt x="420" y="880"/>
                      <a:pt x="444" y="868"/>
                      <a:pt x="395" y="880"/>
                    </a:cubicBezTo>
                    <a:cubicBezTo>
                      <a:pt x="346" y="880"/>
                      <a:pt x="346" y="917"/>
                      <a:pt x="395" y="917"/>
                    </a:cubicBezTo>
                    <a:cubicBezTo>
                      <a:pt x="417" y="924"/>
                      <a:pt x="458" y="936"/>
                      <a:pt x="489" y="936"/>
                    </a:cubicBezTo>
                    <a:cubicBezTo>
                      <a:pt x="509" y="936"/>
                      <a:pt x="526" y="931"/>
                      <a:pt x="530" y="917"/>
                    </a:cubicBezTo>
                    <a:cubicBezTo>
                      <a:pt x="530" y="895"/>
                      <a:pt x="539" y="877"/>
                      <a:pt x="557" y="877"/>
                    </a:cubicBezTo>
                    <a:cubicBezTo>
                      <a:pt x="569" y="877"/>
                      <a:pt x="585" y="885"/>
                      <a:pt x="604" y="905"/>
                    </a:cubicBezTo>
                    <a:cubicBezTo>
                      <a:pt x="629" y="942"/>
                      <a:pt x="654" y="991"/>
                      <a:pt x="678" y="1040"/>
                    </a:cubicBezTo>
                    <a:cubicBezTo>
                      <a:pt x="699" y="1071"/>
                      <a:pt x="811" y="1151"/>
                      <a:pt x="829" y="1151"/>
                    </a:cubicBezTo>
                    <a:cubicBezTo>
                      <a:pt x="833" y="1151"/>
                      <a:pt x="833" y="1147"/>
                      <a:pt x="826" y="1139"/>
                    </a:cubicBezTo>
                    <a:cubicBezTo>
                      <a:pt x="806" y="1098"/>
                      <a:pt x="777" y="1074"/>
                      <a:pt x="796" y="1074"/>
                    </a:cubicBezTo>
                    <a:cubicBezTo>
                      <a:pt x="799" y="1074"/>
                      <a:pt x="805" y="1075"/>
                      <a:pt x="814" y="1077"/>
                    </a:cubicBezTo>
                    <a:cubicBezTo>
                      <a:pt x="844" y="1087"/>
                      <a:pt x="1048" y="1238"/>
                      <a:pt x="1094" y="1238"/>
                    </a:cubicBezTo>
                    <a:cubicBezTo>
                      <a:pt x="1104" y="1238"/>
                      <a:pt x="1106" y="1231"/>
                      <a:pt x="1097" y="1213"/>
                    </a:cubicBezTo>
                    <a:cubicBezTo>
                      <a:pt x="1048" y="1114"/>
                      <a:pt x="900" y="979"/>
                      <a:pt x="962" y="979"/>
                    </a:cubicBezTo>
                    <a:cubicBezTo>
                      <a:pt x="1023" y="979"/>
                      <a:pt x="1183" y="1028"/>
                      <a:pt x="1257" y="1028"/>
                    </a:cubicBezTo>
                    <a:cubicBezTo>
                      <a:pt x="1319" y="1028"/>
                      <a:pt x="1381" y="1016"/>
                      <a:pt x="1442" y="991"/>
                    </a:cubicBezTo>
                    <a:lnTo>
                      <a:pt x="1467" y="991"/>
                    </a:lnTo>
                    <a:cubicBezTo>
                      <a:pt x="1504" y="966"/>
                      <a:pt x="1565" y="942"/>
                      <a:pt x="1615" y="942"/>
                    </a:cubicBezTo>
                    <a:cubicBezTo>
                      <a:pt x="1676" y="929"/>
                      <a:pt x="1861" y="831"/>
                      <a:pt x="1750" y="831"/>
                    </a:cubicBezTo>
                    <a:cubicBezTo>
                      <a:pt x="1627" y="831"/>
                      <a:pt x="1504" y="781"/>
                      <a:pt x="1430" y="695"/>
                    </a:cubicBezTo>
                    <a:cubicBezTo>
                      <a:pt x="1294" y="572"/>
                      <a:pt x="1134" y="363"/>
                      <a:pt x="1060" y="326"/>
                    </a:cubicBezTo>
                    <a:cubicBezTo>
                      <a:pt x="999" y="276"/>
                      <a:pt x="949" y="276"/>
                      <a:pt x="974" y="252"/>
                    </a:cubicBezTo>
                    <a:cubicBezTo>
                      <a:pt x="1011" y="215"/>
                      <a:pt x="1060" y="227"/>
                      <a:pt x="1023" y="178"/>
                    </a:cubicBezTo>
                    <a:cubicBezTo>
                      <a:pt x="986" y="128"/>
                      <a:pt x="974" y="128"/>
                      <a:pt x="949" y="91"/>
                    </a:cubicBezTo>
                    <a:cubicBezTo>
                      <a:pt x="912" y="67"/>
                      <a:pt x="875" y="42"/>
                      <a:pt x="838" y="42"/>
                    </a:cubicBezTo>
                    <a:cubicBezTo>
                      <a:pt x="783" y="42"/>
                      <a:pt x="776" y="1"/>
                      <a:pt x="7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50"/>
              <p:cNvSpPr/>
              <p:nvPr/>
            </p:nvSpPr>
            <p:spPr>
              <a:xfrm>
                <a:off x="2514225" y="4416925"/>
                <a:ext cx="794450" cy="1036075"/>
              </a:xfrm>
              <a:custGeom>
                <a:rect b="b" l="l" r="r" t="t"/>
                <a:pathLst>
                  <a:path extrusionOk="0" h="41443" w="31778">
                    <a:moveTo>
                      <a:pt x="11520" y="2406"/>
                    </a:moveTo>
                    <a:cubicBezTo>
                      <a:pt x="11577" y="2406"/>
                      <a:pt x="11622" y="2422"/>
                      <a:pt x="11644" y="2452"/>
                    </a:cubicBezTo>
                    <a:cubicBezTo>
                      <a:pt x="11681" y="2501"/>
                      <a:pt x="11583" y="2538"/>
                      <a:pt x="11521" y="2588"/>
                    </a:cubicBezTo>
                    <a:cubicBezTo>
                      <a:pt x="11447" y="2625"/>
                      <a:pt x="11460" y="2600"/>
                      <a:pt x="11447" y="2674"/>
                    </a:cubicBezTo>
                    <a:cubicBezTo>
                      <a:pt x="11442" y="2700"/>
                      <a:pt x="11510" y="2708"/>
                      <a:pt x="11594" y="2708"/>
                    </a:cubicBezTo>
                    <a:cubicBezTo>
                      <a:pt x="11706" y="2708"/>
                      <a:pt x="11845" y="2693"/>
                      <a:pt x="11866" y="2686"/>
                    </a:cubicBezTo>
                    <a:cubicBezTo>
                      <a:pt x="11896" y="2686"/>
                      <a:pt x="11967" y="2565"/>
                      <a:pt x="12018" y="2565"/>
                    </a:cubicBezTo>
                    <a:cubicBezTo>
                      <a:pt x="12031" y="2565"/>
                      <a:pt x="12042" y="2571"/>
                      <a:pt x="12051" y="2588"/>
                    </a:cubicBezTo>
                    <a:cubicBezTo>
                      <a:pt x="12076" y="2637"/>
                      <a:pt x="11903" y="2957"/>
                      <a:pt x="11805" y="2982"/>
                    </a:cubicBezTo>
                    <a:lnTo>
                      <a:pt x="11805" y="2970"/>
                    </a:lnTo>
                    <a:cubicBezTo>
                      <a:pt x="11780" y="2976"/>
                      <a:pt x="11763" y="2978"/>
                      <a:pt x="11750" y="2978"/>
                    </a:cubicBezTo>
                    <a:cubicBezTo>
                      <a:pt x="11711" y="2978"/>
                      <a:pt x="11709" y="2957"/>
                      <a:pt x="11644" y="2957"/>
                    </a:cubicBezTo>
                    <a:cubicBezTo>
                      <a:pt x="11558" y="2970"/>
                      <a:pt x="11558" y="2982"/>
                      <a:pt x="11521" y="3043"/>
                    </a:cubicBezTo>
                    <a:cubicBezTo>
                      <a:pt x="11484" y="3117"/>
                      <a:pt x="11570" y="3105"/>
                      <a:pt x="11607" y="3142"/>
                    </a:cubicBezTo>
                    <a:cubicBezTo>
                      <a:pt x="11632" y="3167"/>
                      <a:pt x="11632" y="3173"/>
                      <a:pt x="11617" y="3173"/>
                    </a:cubicBezTo>
                    <a:cubicBezTo>
                      <a:pt x="11601" y="3173"/>
                      <a:pt x="11570" y="3167"/>
                      <a:pt x="11533" y="3167"/>
                    </a:cubicBezTo>
                    <a:cubicBezTo>
                      <a:pt x="11447" y="3167"/>
                      <a:pt x="11349" y="3265"/>
                      <a:pt x="11287" y="3327"/>
                    </a:cubicBezTo>
                    <a:cubicBezTo>
                      <a:pt x="11268" y="3346"/>
                      <a:pt x="11253" y="3353"/>
                      <a:pt x="11242" y="3353"/>
                    </a:cubicBezTo>
                    <a:cubicBezTo>
                      <a:pt x="11217" y="3353"/>
                      <a:pt x="11216" y="3316"/>
                      <a:pt x="11250" y="3290"/>
                    </a:cubicBezTo>
                    <a:cubicBezTo>
                      <a:pt x="11287" y="3253"/>
                      <a:pt x="11398" y="3105"/>
                      <a:pt x="11373" y="3056"/>
                    </a:cubicBezTo>
                    <a:cubicBezTo>
                      <a:pt x="11366" y="3049"/>
                      <a:pt x="11356" y="3046"/>
                      <a:pt x="11345" y="3046"/>
                    </a:cubicBezTo>
                    <a:cubicBezTo>
                      <a:pt x="11295" y="3046"/>
                      <a:pt x="11209" y="3100"/>
                      <a:pt x="11139" y="3130"/>
                    </a:cubicBezTo>
                    <a:cubicBezTo>
                      <a:pt x="11053" y="3154"/>
                      <a:pt x="11090" y="3228"/>
                      <a:pt x="11065" y="3278"/>
                    </a:cubicBezTo>
                    <a:cubicBezTo>
                      <a:pt x="11052" y="3295"/>
                      <a:pt x="11024" y="3301"/>
                      <a:pt x="10987" y="3301"/>
                    </a:cubicBezTo>
                    <a:cubicBezTo>
                      <a:pt x="10916" y="3301"/>
                      <a:pt x="10817" y="3277"/>
                      <a:pt x="10745" y="3253"/>
                    </a:cubicBezTo>
                    <a:cubicBezTo>
                      <a:pt x="10634" y="3228"/>
                      <a:pt x="10708" y="3216"/>
                      <a:pt x="10770" y="3216"/>
                    </a:cubicBezTo>
                    <a:cubicBezTo>
                      <a:pt x="10776" y="3217"/>
                      <a:pt x="10782" y="3218"/>
                      <a:pt x="10788" y="3218"/>
                    </a:cubicBezTo>
                    <a:cubicBezTo>
                      <a:pt x="10836" y="3218"/>
                      <a:pt x="10856" y="3174"/>
                      <a:pt x="10856" y="3130"/>
                    </a:cubicBezTo>
                    <a:cubicBezTo>
                      <a:pt x="10856" y="3080"/>
                      <a:pt x="10917" y="3031"/>
                      <a:pt x="10954" y="2982"/>
                    </a:cubicBezTo>
                    <a:cubicBezTo>
                      <a:pt x="10991" y="2945"/>
                      <a:pt x="10905" y="2896"/>
                      <a:pt x="10893" y="2859"/>
                    </a:cubicBezTo>
                    <a:cubicBezTo>
                      <a:pt x="10886" y="2849"/>
                      <a:pt x="10895" y="2845"/>
                      <a:pt x="10913" y="2845"/>
                    </a:cubicBezTo>
                    <a:cubicBezTo>
                      <a:pt x="10961" y="2845"/>
                      <a:pt x="11073" y="2871"/>
                      <a:pt x="11127" y="2871"/>
                    </a:cubicBezTo>
                    <a:cubicBezTo>
                      <a:pt x="11188" y="2871"/>
                      <a:pt x="11102" y="2797"/>
                      <a:pt x="10991" y="2760"/>
                    </a:cubicBezTo>
                    <a:cubicBezTo>
                      <a:pt x="10967" y="2752"/>
                      <a:pt x="10941" y="2748"/>
                      <a:pt x="10915" y="2748"/>
                    </a:cubicBezTo>
                    <a:cubicBezTo>
                      <a:pt x="10863" y="2748"/>
                      <a:pt x="10811" y="2764"/>
                      <a:pt x="10770" y="2797"/>
                    </a:cubicBezTo>
                    <a:cubicBezTo>
                      <a:pt x="10714" y="2803"/>
                      <a:pt x="10656" y="2806"/>
                      <a:pt x="10597" y="2806"/>
                    </a:cubicBezTo>
                    <a:cubicBezTo>
                      <a:pt x="10539" y="2806"/>
                      <a:pt x="10480" y="2803"/>
                      <a:pt x="10425" y="2797"/>
                    </a:cubicBezTo>
                    <a:cubicBezTo>
                      <a:pt x="10338" y="2797"/>
                      <a:pt x="10388" y="2822"/>
                      <a:pt x="10314" y="2859"/>
                    </a:cubicBezTo>
                    <a:cubicBezTo>
                      <a:pt x="10303" y="2867"/>
                      <a:pt x="10295" y="2871"/>
                      <a:pt x="10290" y="2871"/>
                    </a:cubicBezTo>
                    <a:cubicBezTo>
                      <a:pt x="10265" y="2871"/>
                      <a:pt x="10293" y="2791"/>
                      <a:pt x="10314" y="2760"/>
                    </a:cubicBezTo>
                    <a:cubicBezTo>
                      <a:pt x="10330" y="2727"/>
                      <a:pt x="10363" y="2722"/>
                      <a:pt x="10412" y="2722"/>
                    </a:cubicBezTo>
                    <a:cubicBezTo>
                      <a:pt x="10437" y="2722"/>
                      <a:pt x="10466" y="2723"/>
                      <a:pt x="10498" y="2723"/>
                    </a:cubicBezTo>
                    <a:cubicBezTo>
                      <a:pt x="10597" y="2711"/>
                      <a:pt x="10609" y="2662"/>
                      <a:pt x="10720" y="2625"/>
                    </a:cubicBezTo>
                    <a:cubicBezTo>
                      <a:pt x="10794" y="2600"/>
                      <a:pt x="10868" y="2575"/>
                      <a:pt x="10954" y="2563"/>
                    </a:cubicBezTo>
                    <a:cubicBezTo>
                      <a:pt x="11102" y="2526"/>
                      <a:pt x="11250" y="2489"/>
                      <a:pt x="11398" y="2427"/>
                    </a:cubicBezTo>
                    <a:cubicBezTo>
                      <a:pt x="11442" y="2413"/>
                      <a:pt x="11483" y="2406"/>
                      <a:pt x="11520" y="2406"/>
                    </a:cubicBezTo>
                    <a:close/>
                    <a:moveTo>
                      <a:pt x="13827" y="4223"/>
                    </a:moveTo>
                    <a:cubicBezTo>
                      <a:pt x="13929" y="4223"/>
                      <a:pt x="14029" y="4247"/>
                      <a:pt x="14121" y="4288"/>
                    </a:cubicBezTo>
                    <a:cubicBezTo>
                      <a:pt x="14158" y="4313"/>
                      <a:pt x="14035" y="4313"/>
                      <a:pt x="13985" y="4313"/>
                    </a:cubicBezTo>
                    <a:cubicBezTo>
                      <a:pt x="13948" y="4306"/>
                      <a:pt x="13911" y="4303"/>
                      <a:pt x="13876" y="4303"/>
                    </a:cubicBezTo>
                    <a:cubicBezTo>
                      <a:pt x="13841" y="4303"/>
                      <a:pt x="13807" y="4306"/>
                      <a:pt x="13776" y="4313"/>
                    </a:cubicBezTo>
                    <a:cubicBezTo>
                      <a:pt x="13727" y="4337"/>
                      <a:pt x="13899" y="4337"/>
                      <a:pt x="13899" y="4362"/>
                    </a:cubicBezTo>
                    <a:cubicBezTo>
                      <a:pt x="13899" y="4399"/>
                      <a:pt x="13776" y="4448"/>
                      <a:pt x="13677" y="4460"/>
                    </a:cubicBezTo>
                    <a:cubicBezTo>
                      <a:pt x="13603" y="4473"/>
                      <a:pt x="13542" y="4497"/>
                      <a:pt x="13493" y="4559"/>
                    </a:cubicBezTo>
                    <a:cubicBezTo>
                      <a:pt x="13443" y="4596"/>
                      <a:pt x="13419" y="4658"/>
                      <a:pt x="13357" y="4670"/>
                    </a:cubicBezTo>
                    <a:cubicBezTo>
                      <a:pt x="13348" y="4672"/>
                      <a:pt x="13340" y="4672"/>
                      <a:pt x="13333" y="4672"/>
                    </a:cubicBezTo>
                    <a:cubicBezTo>
                      <a:pt x="13306" y="4672"/>
                      <a:pt x="13296" y="4661"/>
                      <a:pt x="13282" y="4661"/>
                    </a:cubicBezTo>
                    <a:cubicBezTo>
                      <a:pt x="13275" y="4661"/>
                      <a:pt x="13268" y="4663"/>
                      <a:pt x="13258" y="4670"/>
                    </a:cubicBezTo>
                    <a:cubicBezTo>
                      <a:pt x="13221" y="4682"/>
                      <a:pt x="13234" y="4719"/>
                      <a:pt x="13258" y="4731"/>
                    </a:cubicBezTo>
                    <a:cubicBezTo>
                      <a:pt x="13283" y="4731"/>
                      <a:pt x="13382" y="4768"/>
                      <a:pt x="13320" y="4818"/>
                    </a:cubicBezTo>
                    <a:cubicBezTo>
                      <a:pt x="13246" y="4879"/>
                      <a:pt x="13172" y="4867"/>
                      <a:pt x="13061" y="4892"/>
                    </a:cubicBezTo>
                    <a:cubicBezTo>
                      <a:pt x="12950" y="4916"/>
                      <a:pt x="13012" y="4929"/>
                      <a:pt x="13000" y="5003"/>
                    </a:cubicBezTo>
                    <a:cubicBezTo>
                      <a:pt x="13000" y="5064"/>
                      <a:pt x="12876" y="5113"/>
                      <a:pt x="12741" y="5138"/>
                    </a:cubicBezTo>
                    <a:cubicBezTo>
                      <a:pt x="12700" y="5146"/>
                      <a:pt x="12658" y="5150"/>
                      <a:pt x="12615" y="5150"/>
                    </a:cubicBezTo>
                    <a:cubicBezTo>
                      <a:pt x="12518" y="5150"/>
                      <a:pt x="12420" y="5128"/>
                      <a:pt x="12334" y="5076"/>
                    </a:cubicBezTo>
                    <a:cubicBezTo>
                      <a:pt x="12270" y="5001"/>
                      <a:pt x="12196" y="4963"/>
                      <a:pt x="12219" y="4963"/>
                    </a:cubicBezTo>
                    <a:cubicBezTo>
                      <a:pt x="12223" y="4963"/>
                      <a:pt x="12228" y="4964"/>
                      <a:pt x="12236" y="4966"/>
                    </a:cubicBezTo>
                    <a:cubicBezTo>
                      <a:pt x="12241" y="4967"/>
                      <a:pt x="12245" y="4967"/>
                      <a:pt x="12249" y="4967"/>
                    </a:cubicBezTo>
                    <a:cubicBezTo>
                      <a:pt x="12287" y="4967"/>
                      <a:pt x="12301" y="4931"/>
                      <a:pt x="12359" y="4931"/>
                    </a:cubicBezTo>
                    <a:cubicBezTo>
                      <a:pt x="12376" y="4931"/>
                      <a:pt x="12396" y="4933"/>
                      <a:pt x="12421" y="4941"/>
                    </a:cubicBezTo>
                    <a:cubicBezTo>
                      <a:pt x="12438" y="4949"/>
                      <a:pt x="12452" y="4952"/>
                      <a:pt x="12463" y="4952"/>
                    </a:cubicBezTo>
                    <a:cubicBezTo>
                      <a:pt x="12522" y="4952"/>
                      <a:pt x="12500" y="4855"/>
                      <a:pt x="12531" y="4793"/>
                    </a:cubicBezTo>
                    <a:cubicBezTo>
                      <a:pt x="12581" y="4719"/>
                      <a:pt x="12667" y="4744"/>
                      <a:pt x="12729" y="4707"/>
                    </a:cubicBezTo>
                    <a:cubicBezTo>
                      <a:pt x="12790" y="4682"/>
                      <a:pt x="12704" y="4608"/>
                      <a:pt x="12630" y="4584"/>
                    </a:cubicBezTo>
                    <a:cubicBezTo>
                      <a:pt x="12556" y="4547"/>
                      <a:pt x="12581" y="4522"/>
                      <a:pt x="12581" y="4460"/>
                    </a:cubicBezTo>
                    <a:cubicBezTo>
                      <a:pt x="12581" y="4411"/>
                      <a:pt x="12581" y="4436"/>
                      <a:pt x="12519" y="4423"/>
                    </a:cubicBezTo>
                    <a:cubicBezTo>
                      <a:pt x="12476" y="4413"/>
                      <a:pt x="12452" y="4345"/>
                      <a:pt x="12496" y="4345"/>
                    </a:cubicBezTo>
                    <a:cubicBezTo>
                      <a:pt x="12502" y="4345"/>
                      <a:pt x="12510" y="4346"/>
                      <a:pt x="12519" y="4350"/>
                    </a:cubicBezTo>
                    <a:cubicBezTo>
                      <a:pt x="12605" y="4374"/>
                      <a:pt x="12778" y="4448"/>
                      <a:pt x="12852" y="4473"/>
                    </a:cubicBezTo>
                    <a:cubicBezTo>
                      <a:pt x="12913" y="4497"/>
                      <a:pt x="12950" y="4547"/>
                      <a:pt x="13000" y="4596"/>
                    </a:cubicBezTo>
                    <a:cubicBezTo>
                      <a:pt x="13012" y="4605"/>
                      <a:pt x="13035" y="4609"/>
                      <a:pt x="13064" y="4609"/>
                    </a:cubicBezTo>
                    <a:cubicBezTo>
                      <a:pt x="13150" y="4609"/>
                      <a:pt x="13286" y="4574"/>
                      <a:pt x="13332" y="4547"/>
                    </a:cubicBezTo>
                    <a:cubicBezTo>
                      <a:pt x="13394" y="4510"/>
                      <a:pt x="13456" y="4460"/>
                      <a:pt x="13493" y="4399"/>
                    </a:cubicBezTo>
                    <a:cubicBezTo>
                      <a:pt x="13566" y="4313"/>
                      <a:pt x="13665" y="4251"/>
                      <a:pt x="13764" y="4226"/>
                    </a:cubicBezTo>
                    <a:cubicBezTo>
                      <a:pt x="13785" y="4224"/>
                      <a:pt x="13806" y="4223"/>
                      <a:pt x="13827" y="4223"/>
                    </a:cubicBezTo>
                    <a:close/>
                    <a:moveTo>
                      <a:pt x="16544" y="7899"/>
                    </a:moveTo>
                    <a:cubicBezTo>
                      <a:pt x="16575" y="7899"/>
                      <a:pt x="16628" y="7948"/>
                      <a:pt x="16696" y="7997"/>
                    </a:cubicBezTo>
                    <a:cubicBezTo>
                      <a:pt x="16795" y="8046"/>
                      <a:pt x="16782" y="8108"/>
                      <a:pt x="16807" y="8145"/>
                    </a:cubicBezTo>
                    <a:cubicBezTo>
                      <a:pt x="16844" y="8194"/>
                      <a:pt x="16856" y="8305"/>
                      <a:pt x="16881" y="8354"/>
                    </a:cubicBezTo>
                    <a:cubicBezTo>
                      <a:pt x="16930" y="8416"/>
                      <a:pt x="16955" y="8502"/>
                      <a:pt x="16943" y="8576"/>
                    </a:cubicBezTo>
                    <a:cubicBezTo>
                      <a:pt x="16930" y="8687"/>
                      <a:pt x="17029" y="8625"/>
                      <a:pt x="17029" y="8699"/>
                    </a:cubicBezTo>
                    <a:cubicBezTo>
                      <a:pt x="17029" y="8871"/>
                      <a:pt x="17066" y="8773"/>
                      <a:pt x="17103" y="8884"/>
                    </a:cubicBezTo>
                    <a:cubicBezTo>
                      <a:pt x="17127" y="8982"/>
                      <a:pt x="17103" y="9093"/>
                      <a:pt x="17066" y="9180"/>
                    </a:cubicBezTo>
                    <a:cubicBezTo>
                      <a:pt x="17057" y="9198"/>
                      <a:pt x="17048" y="9205"/>
                      <a:pt x="17039" y="9205"/>
                    </a:cubicBezTo>
                    <a:cubicBezTo>
                      <a:pt x="17011" y="9205"/>
                      <a:pt x="16983" y="9131"/>
                      <a:pt x="16955" y="9056"/>
                    </a:cubicBezTo>
                    <a:cubicBezTo>
                      <a:pt x="16918" y="8958"/>
                      <a:pt x="17016" y="8871"/>
                      <a:pt x="17016" y="8798"/>
                    </a:cubicBezTo>
                    <a:cubicBezTo>
                      <a:pt x="17016" y="8755"/>
                      <a:pt x="17005" y="8736"/>
                      <a:pt x="16990" y="8736"/>
                    </a:cubicBezTo>
                    <a:cubicBezTo>
                      <a:pt x="16983" y="8736"/>
                      <a:pt x="16975" y="8740"/>
                      <a:pt x="16967" y="8748"/>
                    </a:cubicBezTo>
                    <a:cubicBezTo>
                      <a:pt x="16946" y="8770"/>
                      <a:pt x="16929" y="8799"/>
                      <a:pt x="16918" y="8799"/>
                    </a:cubicBezTo>
                    <a:cubicBezTo>
                      <a:pt x="16910" y="8799"/>
                      <a:pt x="16906" y="8783"/>
                      <a:pt x="16906" y="8736"/>
                    </a:cubicBezTo>
                    <a:cubicBezTo>
                      <a:pt x="16906" y="8637"/>
                      <a:pt x="16881" y="8650"/>
                      <a:pt x="16819" y="8588"/>
                    </a:cubicBezTo>
                    <a:cubicBezTo>
                      <a:pt x="16809" y="8575"/>
                      <a:pt x="16802" y="8570"/>
                      <a:pt x="16798" y="8570"/>
                    </a:cubicBezTo>
                    <a:cubicBezTo>
                      <a:pt x="16783" y="8570"/>
                      <a:pt x="16802" y="8643"/>
                      <a:pt x="16782" y="8662"/>
                    </a:cubicBezTo>
                    <a:cubicBezTo>
                      <a:pt x="16781" y="8662"/>
                      <a:pt x="16780" y="8662"/>
                      <a:pt x="16779" y="8662"/>
                    </a:cubicBezTo>
                    <a:cubicBezTo>
                      <a:pt x="16739" y="8662"/>
                      <a:pt x="16608" y="8438"/>
                      <a:pt x="16524" y="8366"/>
                    </a:cubicBezTo>
                    <a:lnTo>
                      <a:pt x="16524" y="8354"/>
                    </a:lnTo>
                    <a:cubicBezTo>
                      <a:pt x="16450" y="8280"/>
                      <a:pt x="16524" y="8280"/>
                      <a:pt x="16573" y="8243"/>
                    </a:cubicBezTo>
                    <a:cubicBezTo>
                      <a:pt x="16602" y="8221"/>
                      <a:pt x="16588" y="8216"/>
                      <a:pt x="16558" y="8216"/>
                    </a:cubicBezTo>
                    <a:cubicBezTo>
                      <a:pt x="16538" y="8216"/>
                      <a:pt x="16511" y="8218"/>
                      <a:pt x="16487" y="8218"/>
                    </a:cubicBezTo>
                    <a:cubicBezTo>
                      <a:pt x="16437" y="8218"/>
                      <a:pt x="16450" y="8095"/>
                      <a:pt x="16474" y="8046"/>
                    </a:cubicBezTo>
                    <a:cubicBezTo>
                      <a:pt x="16499" y="7997"/>
                      <a:pt x="16487" y="7947"/>
                      <a:pt x="16524" y="7910"/>
                    </a:cubicBezTo>
                    <a:cubicBezTo>
                      <a:pt x="16529" y="7903"/>
                      <a:pt x="16536" y="7899"/>
                      <a:pt x="16544" y="7899"/>
                    </a:cubicBezTo>
                    <a:close/>
                    <a:moveTo>
                      <a:pt x="21750" y="11406"/>
                    </a:moveTo>
                    <a:cubicBezTo>
                      <a:pt x="21757" y="11406"/>
                      <a:pt x="21764" y="11407"/>
                      <a:pt x="21773" y="11410"/>
                    </a:cubicBezTo>
                    <a:cubicBezTo>
                      <a:pt x="21797" y="11422"/>
                      <a:pt x="21834" y="11447"/>
                      <a:pt x="21846" y="11471"/>
                    </a:cubicBezTo>
                    <a:cubicBezTo>
                      <a:pt x="21859" y="11508"/>
                      <a:pt x="21871" y="11533"/>
                      <a:pt x="21871" y="11570"/>
                    </a:cubicBezTo>
                    <a:cubicBezTo>
                      <a:pt x="21846" y="11644"/>
                      <a:pt x="21809" y="11693"/>
                      <a:pt x="21748" y="11730"/>
                    </a:cubicBezTo>
                    <a:cubicBezTo>
                      <a:pt x="21705" y="11736"/>
                      <a:pt x="21659" y="11739"/>
                      <a:pt x="21612" y="11739"/>
                    </a:cubicBezTo>
                    <a:cubicBezTo>
                      <a:pt x="21566" y="11739"/>
                      <a:pt x="21520" y="11736"/>
                      <a:pt x="21477" y="11730"/>
                    </a:cubicBezTo>
                    <a:cubicBezTo>
                      <a:pt x="21462" y="11724"/>
                      <a:pt x="21445" y="11722"/>
                      <a:pt x="21425" y="11722"/>
                    </a:cubicBezTo>
                    <a:cubicBezTo>
                      <a:pt x="21361" y="11722"/>
                      <a:pt x="21275" y="11748"/>
                      <a:pt x="21218" y="11767"/>
                    </a:cubicBezTo>
                    <a:lnTo>
                      <a:pt x="21181" y="11767"/>
                    </a:lnTo>
                    <a:cubicBezTo>
                      <a:pt x="21119" y="11767"/>
                      <a:pt x="21070" y="11767"/>
                      <a:pt x="21058" y="11730"/>
                    </a:cubicBezTo>
                    <a:cubicBezTo>
                      <a:pt x="21046" y="11705"/>
                      <a:pt x="21169" y="11533"/>
                      <a:pt x="21243" y="11521"/>
                    </a:cubicBezTo>
                    <a:cubicBezTo>
                      <a:pt x="21341" y="11508"/>
                      <a:pt x="21452" y="11496"/>
                      <a:pt x="21551" y="11471"/>
                    </a:cubicBezTo>
                    <a:cubicBezTo>
                      <a:pt x="21569" y="11465"/>
                      <a:pt x="21581" y="11463"/>
                      <a:pt x="21588" y="11463"/>
                    </a:cubicBezTo>
                    <a:cubicBezTo>
                      <a:pt x="21612" y="11463"/>
                      <a:pt x="21600" y="11484"/>
                      <a:pt x="21637" y="11484"/>
                    </a:cubicBezTo>
                    <a:cubicBezTo>
                      <a:pt x="21681" y="11484"/>
                      <a:pt x="21695" y="11406"/>
                      <a:pt x="21750" y="11406"/>
                    </a:cubicBezTo>
                    <a:close/>
                    <a:moveTo>
                      <a:pt x="19080" y="9740"/>
                    </a:moveTo>
                    <a:cubicBezTo>
                      <a:pt x="19083" y="9740"/>
                      <a:pt x="19085" y="9742"/>
                      <a:pt x="19086" y="9746"/>
                    </a:cubicBezTo>
                    <a:cubicBezTo>
                      <a:pt x="19086" y="9796"/>
                      <a:pt x="19111" y="9820"/>
                      <a:pt x="19197" y="9820"/>
                    </a:cubicBezTo>
                    <a:cubicBezTo>
                      <a:pt x="19243" y="9820"/>
                      <a:pt x="19296" y="9812"/>
                      <a:pt x="19344" y="9812"/>
                    </a:cubicBezTo>
                    <a:cubicBezTo>
                      <a:pt x="19400" y="9812"/>
                      <a:pt x="19449" y="9823"/>
                      <a:pt x="19468" y="9870"/>
                    </a:cubicBezTo>
                    <a:cubicBezTo>
                      <a:pt x="19505" y="9943"/>
                      <a:pt x="19530" y="10079"/>
                      <a:pt x="19592" y="10091"/>
                    </a:cubicBezTo>
                    <a:cubicBezTo>
                      <a:pt x="19653" y="10091"/>
                      <a:pt x="19789" y="10104"/>
                      <a:pt x="19801" y="10178"/>
                    </a:cubicBezTo>
                    <a:cubicBezTo>
                      <a:pt x="19801" y="10251"/>
                      <a:pt x="19875" y="10424"/>
                      <a:pt x="19875" y="10486"/>
                    </a:cubicBezTo>
                    <a:cubicBezTo>
                      <a:pt x="19875" y="10596"/>
                      <a:pt x="19949" y="10695"/>
                      <a:pt x="20048" y="10720"/>
                    </a:cubicBezTo>
                    <a:cubicBezTo>
                      <a:pt x="20195" y="10757"/>
                      <a:pt x="20590" y="10781"/>
                      <a:pt x="20688" y="10818"/>
                    </a:cubicBezTo>
                    <a:cubicBezTo>
                      <a:pt x="20774" y="10855"/>
                      <a:pt x="20799" y="10917"/>
                      <a:pt x="20873" y="11003"/>
                    </a:cubicBezTo>
                    <a:cubicBezTo>
                      <a:pt x="20935" y="11089"/>
                      <a:pt x="21021" y="11188"/>
                      <a:pt x="20984" y="11225"/>
                    </a:cubicBezTo>
                    <a:cubicBezTo>
                      <a:pt x="20964" y="11245"/>
                      <a:pt x="20943" y="11308"/>
                      <a:pt x="20909" y="11308"/>
                    </a:cubicBezTo>
                    <a:cubicBezTo>
                      <a:pt x="20902" y="11308"/>
                      <a:pt x="20894" y="11305"/>
                      <a:pt x="20885" y="11299"/>
                    </a:cubicBezTo>
                    <a:cubicBezTo>
                      <a:pt x="20832" y="11267"/>
                      <a:pt x="20604" y="11087"/>
                      <a:pt x="20575" y="11087"/>
                    </a:cubicBezTo>
                    <a:cubicBezTo>
                      <a:pt x="20570" y="11087"/>
                      <a:pt x="20571" y="11092"/>
                      <a:pt x="20577" y="11102"/>
                    </a:cubicBezTo>
                    <a:cubicBezTo>
                      <a:pt x="20614" y="11176"/>
                      <a:pt x="20676" y="11237"/>
                      <a:pt x="20639" y="11286"/>
                    </a:cubicBezTo>
                    <a:cubicBezTo>
                      <a:pt x="20602" y="11348"/>
                      <a:pt x="20577" y="11422"/>
                      <a:pt x="20577" y="11496"/>
                    </a:cubicBezTo>
                    <a:cubicBezTo>
                      <a:pt x="20590" y="11582"/>
                      <a:pt x="20577" y="11668"/>
                      <a:pt x="20540" y="11755"/>
                    </a:cubicBezTo>
                    <a:cubicBezTo>
                      <a:pt x="20491" y="11792"/>
                      <a:pt x="20442" y="11829"/>
                      <a:pt x="20380" y="11866"/>
                    </a:cubicBezTo>
                    <a:cubicBezTo>
                      <a:pt x="20380" y="11866"/>
                      <a:pt x="20368" y="11866"/>
                      <a:pt x="20368" y="11841"/>
                    </a:cubicBezTo>
                    <a:cubicBezTo>
                      <a:pt x="20356" y="11779"/>
                      <a:pt x="20343" y="11718"/>
                      <a:pt x="20343" y="11644"/>
                    </a:cubicBezTo>
                    <a:cubicBezTo>
                      <a:pt x="20343" y="11610"/>
                      <a:pt x="20323" y="11505"/>
                      <a:pt x="20291" y="11505"/>
                    </a:cubicBezTo>
                    <a:cubicBezTo>
                      <a:pt x="20288" y="11505"/>
                      <a:pt x="20285" y="11506"/>
                      <a:pt x="20282" y="11508"/>
                    </a:cubicBezTo>
                    <a:cubicBezTo>
                      <a:pt x="20239" y="11530"/>
                      <a:pt x="20149" y="11626"/>
                      <a:pt x="20102" y="11626"/>
                    </a:cubicBezTo>
                    <a:cubicBezTo>
                      <a:pt x="20095" y="11626"/>
                      <a:pt x="20089" y="11624"/>
                      <a:pt x="20084" y="11619"/>
                    </a:cubicBezTo>
                    <a:cubicBezTo>
                      <a:pt x="20035" y="11570"/>
                      <a:pt x="19998" y="11570"/>
                      <a:pt x="20048" y="11521"/>
                    </a:cubicBezTo>
                    <a:cubicBezTo>
                      <a:pt x="20097" y="11471"/>
                      <a:pt x="20195" y="11348"/>
                      <a:pt x="20183" y="11274"/>
                    </a:cubicBezTo>
                    <a:cubicBezTo>
                      <a:pt x="20158" y="11188"/>
                      <a:pt x="20183" y="11102"/>
                      <a:pt x="20109" y="11052"/>
                    </a:cubicBezTo>
                    <a:cubicBezTo>
                      <a:pt x="20045" y="11010"/>
                      <a:pt x="19899" y="10922"/>
                      <a:pt x="19837" y="10922"/>
                    </a:cubicBezTo>
                    <a:cubicBezTo>
                      <a:pt x="19827" y="10922"/>
                      <a:pt x="19819" y="10924"/>
                      <a:pt x="19813" y="10929"/>
                    </a:cubicBezTo>
                    <a:cubicBezTo>
                      <a:pt x="19789" y="10966"/>
                      <a:pt x="19752" y="11003"/>
                      <a:pt x="19715" y="11028"/>
                    </a:cubicBezTo>
                    <a:cubicBezTo>
                      <a:pt x="19668" y="11063"/>
                      <a:pt x="19710" y="11176"/>
                      <a:pt x="19672" y="11176"/>
                    </a:cubicBezTo>
                    <a:cubicBezTo>
                      <a:pt x="19670" y="11176"/>
                      <a:pt x="19668" y="11176"/>
                      <a:pt x="19666" y="11176"/>
                    </a:cubicBezTo>
                    <a:cubicBezTo>
                      <a:pt x="19641" y="11151"/>
                      <a:pt x="19604" y="11151"/>
                      <a:pt x="19579" y="11151"/>
                    </a:cubicBezTo>
                    <a:cubicBezTo>
                      <a:pt x="19530" y="11225"/>
                      <a:pt x="19493" y="11311"/>
                      <a:pt x="19468" y="11385"/>
                    </a:cubicBezTo>
                    <a:cubicBezTo>
                      <a:pt x="19444" y="11484"/>
                      <a:pt x="19431" y="11570"/>
                      <a:pt x="19431" y="11668"/>
                    </a:cubicBezTo>
                    <a:cubicBezTo>
                      <a:pt x="19444" y="11730"/>
                      <a:pt x="19493" y="12013"/>
                      <a:pt x="19456" y="12075"/>
                    </a:cubicBezTo>
                    <a:cubicBezTo>
                      <a:pt x="19419" y="12137"/>
                      <a:pt x="19333" y="12223"/>
                      <a:pt x="19308" y="12223"/>
                    </a:cubicBezTo>
                    <a:cubicBezTo>
                      <a:pt x="19284" y="12223"/>
                      <a:pt x="19232" y="12261"/>
                      <a:pt x="19200" y="12261"/>
                    </a:cubicBezTo>
                    <a:cubicBezTo>
                      <a:pt x="19184" y="12261"/>
                      <a:pt x="19173" y="12252"/>
                      <a:pt x="19173" y="12223"/>
                    </a:cubicBezTo>
                    <a:cubicBezTo>
                      <a:pt x="19173" y="12149"/>
                      <a:pt x="19111" y="12001"/>
                      <a:pt x="19111" y="11915"/>
                    </a:cubicBezTo>
                    <a:cubicBezTo>
                      <a:pt x="19123" y="11755"/>
                      <a:pt x="19136" y="11582"/>
                      <a:pt x="19173" y="11410"/>
                    </a:cubicBezTo>
                    <a:cubicBezTo>
                      <a:pt x="19193" y="11327"/>
                      <a:pt x="19214" y="11226"/>
                      <a:pt x="19191" y="11226"/>
                    </a:cubicBezTo>
                    <a:cubicBezTo>
                      <a:pt x="19186" y="11226"/>
                      <a:pt x="19180" y="11229"/>
                      <a:pt x="19173" y="11237"/>
                    </a:cubicBezTo>
                    <a:cubicBezTo>
                      <a:pt x="19140" y="11270"/>
                      <a:pt x="19096" y="11314"/>
                      <a:pt x="19081" y="11314"/>
                    </a:cubicBezTo>
                    <a:cubicBezTo>
                      <a:pt x="19074" y="11314"/>
                      <a:pt x="19074" y="11303"/>
                      <a:pt x="19086" y="11274"/>
                    </a:cubicBezTo>
                    <a:cubicBezTo>
                      <a:pt x="19136" y="11151"/>
                      <a:pt x="19197" y="11028"/>
                      <a:pt x="19271" y="10929"/>
                    </a:cubicBezTo>
                    <a:cubicBezTo>
                      <a:pt x="19321" y="10880"/>
                      <a:pt x="19296" y="10892"/>
                      <a:pt x="19407" y="10868"/>
                    </a:cubicBezTo>
                    <a:cubicBezTo>
                      <a:pt x="19521" y="10856"/>
                      <a:pt x="19592" y="10792"/>
                      <a:pt x="19690" y="10792"/>
                    </a:cubicBezTo>
                    <a:cubicBezTo>
                      <a:pt x="19698" y="10792"/>
                      <a:pt x="19706" y="10793"/>
                      <a:pt x="19715" y="10794"/>
                    </a:cubicBezTo>
                    <a:cubicBezTo>
                      <a:pt x="19793" y="10801"/>
                      <a:pt x="19917" y="10829"/>
                      <a:pt x="19984" y="10829"/>
                    </a:cubicBezTo>
                    <a:cubicBezTo>
                      <a:pt x="20021" y="10829"/>
                      <a:pt x="20041" y="10820"/>
                      <a:pt x="20023" y="10794"/>
                    </a:cubicBezTo>
                    <a:cubicBezTo>
                      <a:pt x="19986" y="10732"/>
                      <a:pt x="19961" y="10683"/>
                      <a:pt x="19924" y="10670"/>
                    </a:cubicBezTo>
                    <a:cubicBezTo>
                      <a:pt x="19911" y="10670"/>
                      <a:pt x="19875" y="10681"/>
                      <a:pt x="19846" y="10681"/>
                    </a:cubicBezTo>
                    <a:cubicBezTo>
                      <a:pt x="19821" y="10681"/>
                      <a:pt x="19801" y="10674"/>
                      <a:pt x="19801" y="10646"/>
                    </a:cubicBezTo>
                    <a:cubicBezTo>
                      <a:pt x="19801" y="10572"/>
                      <a:pt x="19813" y="10535"/>
                      <a:pt x="19764" y="10535"/>
                    </a:cubicBezTo>
                    <a:cubicBezTo>
                      <a:pt x="19703" y="10547"/>
                      <a:pt x="19407" y="10633"/>
                      <a:pt x="19345" y="10633"/>
                    </a:cubicBezTo>
                    <a:cubicBezTo>
                      <a:pt x="19259" y="10596"/>
                      <a:pt x="19173" y="10547"/>
                      <a:pt x="19099" y="10486"/>
                    </a:cubicBezTo>
                    <a:cubicBezTo>
                      <a:pt x="19049" y="10449"/>
                      <a:pt x="18963" y="10461"/>
                      <a:pt x="18988" y="10436"/>
                    </a:cubicBezTo>
                    <a:cubicBezTo>
                      <a:pt x="19013" y="10399"/>
                      <a:pt x="19148" y="10276"/>
                      <a:pt x="19099" y="10276"/>
                    </a:cubicBezTo>
                    <a:cubicBezTo>
                      <a:pt x="19013" y="10313"/>
                      <a:pt x="18926" y="10350"/>
                      <a:pt x="18865" y="10412"/>
                    </a:cubicBezTo>
                    <a:cubicBezTo>
                      <a:pt x="18803" y="10449"/>
                      <a:pt x="18741" y="10473"/>
                      <a:pt x="18680" y="10498"/>
                    </a:cubicBezTo>
                    <a:cubicBezTo>
                      <a:pt x="18648" y="10519"/>
                      <a:pt x="18616" y="10577"/>
                      <a:pt x="18553" y="10577"/>
                    </a:cubicBezTo>
                    <a:cubicBezTo>
                      <a:pt x="18543" y="10577"/>
                      <a:pt x="18532" y="10575"/>
                      <a:pt x="18520" y="10572"/>
                    </a:cubicBezTo>
                    <a:cubicBezTo>
                      <a:pt x="18433" y="10560"/>
                      <a:pt x="18421" y="10473"/>
                      <a:pt x="18372" y="10473"/>
                    </a:cubicBezTo>
                    <a:cubicBezTo>
                      <a:pt x="18335" y="10483"/>
                      <a:pt x="18241" y="10527"/>
                      <a:pt x="18187" y="10527"/>
                    </a:cubicBezTo>
                    <a:cubicBezTo>
                      <a:pt x="18170" y="10527"/>
                      <a:pt x="18156" y="10522"/>
                      <a:pt x="18150" y="10510"/>
                    </a:cubicBezTo>
                    <a:cubicBezTo>
                      <a:pt x="18138" y="10473"/>
                      <a:pt x="18372" y="10276"/>
                      <a:pt x="18470" y="10215"/>
                    </a:cubicBezTo>
                    <a:lnTo>
                      <a:pt x="18668" y="10104"/>
                    </a:lnTo>
                    <a:cubicBezTo>
                      <a:pt x="18717" y="10079"/>
                      <a:pt x="18766" y="10042"/>
                      <a:pt x="18815" y="9993"/>
                    </a:cubicBezTo>
                    <a:cubicBezTo>
                      <a:pt x="18865" y="9931"/>
                      <a:pt x="18889" y="9943"/>
                      <a:pt x="18939" y="9894"/>
                    </a:cubicBezTo>
                    <a:cubicBezTo>
                      <a:pt x="18993" y="9851"/>
                      <a:pt x="19057" y="9740"/>
                      <a:pt x="19080" y="9740"/>
                    </a:cubicBezTo>
                    <a:close/>
                    <a:moveTo>
                      <a:pt x="21181" y="11890"/>
                    </a:moveTo>
                    <a:cubicBezTo>
                      <a:pt x="21206" y="11890"/>
                      <a:pt x="21218" y="11890"/>
                      <a:pt x="21218" y="11903"/>
                    </a:cubicBezTo>
                    <a:cubicBezTo>
                      <a:pt x="21169" y="12038"/>
                      <a:pt x="20898" y="12149"/>
                      <a:pt x="20725" y="12260"/>
                    </a:cubicBezTo>
                    <a:cubicBezTo>
                      <a:pt x="20640" y="12311"/>
                      <a:pt x="20537" y="12338"/>
                      <a:pt x="20433" y="12338"/>
                    </a:cubicBezTo>
                    <a:cubicBezTo>
                      <a:pt x="20387" y="12338"/>
                      <a:pt x="20340" y="12333"/>
                      <a:pt x="20294" y="12321"/>
                    </a:cubicBezTo>
                    <a:cubicBezTo>
                      <a:pt x="20195" y="12272"/>
                      <a:pt x="20134" y="12223"/>
                      <a:pt x="20146" y="12174"/>
                    </a:cubicBezTo>
                    <a:cubicBezTo>
                      <a:pt x="20167" y="12132"/>
                      <a:pt x="20265" y="12039"/>
                      <a:pt x="20282" y="12039"/>
                    </a:cubicBezTo>
                    <a:cubicBezTo>
                      <a:pt x="20285" y="12039"/>
                      <a:pt x="20286" y="12042"/>
                      <a:pt x="20282" y="12050"/>
                    </a:cubicBezTo>
                    <a:cubicBezTo>
                      <a:pt x="20257" y="12063"/>
                      <a:pt x="20257" y="12087"/>
                      <a:pt x="20269" y="12112"/>
                    </a:cubicBezTo>
                    <a:cubicBezTo>
                      <a:pt x="20282" y="12149"/>
                      <a:pt x="20306" y="12174"/>
                      <a:pt x="20331" y="12186"/>
                    </a:cubicBezTo>
                    <a:cubicBezTo>
                      <a:pt x="20337" y="12188"/>
                      <a:pt x="20343" y="12190"/>
                      <a:pt x="20349" y="12190"/>
                    </a:cubicBezTo>
                    <a:cubicBezTo>
                      <a:pt x="20441" y="12190"/>
                      <a:pt x="20604" y="11963"/>
                      <a:pt x="20639" y="11952"/>
                    </a:cubicBezTo>
                    <a:cubicBezTo>
                      <a:pt x="20644" y="11950"/>
                      <a:pt x="20650" y="11949"/>
                      <a:pt x="20656" y="11949"/>
                    </a:cubicBezTo>
                    <a:cubicBezTo>
                      <a:pt x="20697" y="11949"/>
                      <a:pt x="20760" y="11978"/>
                      <a:pt x="20824" y="11989"/>
                    </a:cubicBezTo>
                    <a:cubicBezTo>
                      <a:pt x="20832" y="11992"/>
                      <a:pt x="20840" y="11993"/>
                      <a:pt x="20847" y="11993"/>
                    </a:cubicBezTo>
                    <a:cubicBezTo>
                      <a:pt x="20909" y="11993"/>
                      <a:pt x="20952" y="11914"/>
                      <a:pt x="20996" y="11903"/>
                    </a:cubicBezTo>
                    <a:cubicBezTo>
                      <a:pt x="21058" y="11890"/>
                      <a:pt x="21119" y="11890"/>
                      <a:pt x="21181" y="11890"/>
                    </a:cubicBezTo>
                    <a:close/>
                    <a:moveTo>
                      <a:pt x="17460" y="0"/>
                    </a:moveTo>
                    <a:cubicBezTo>
                      <a:pt x="17411" y="0"/>
                      <a:pt x="17325" y="0"/>
                      <a:pt x="17325" y="62"/>
                    </a:cubicBezTo>
                    <a:cubicBezTo>
                      <a:pt x="17325" y="111"/>
                      <a:pt x="17337" y="123"/>
                      <a:pt x="17300" y="123"/>
                    </a:cubicBezTo>
                    <a:cubicBezTo>
                      <a:pt x="17251" y="123"/>
                      <a:pt x="17152" y="185"/>
                      <a:pt x="17251" y="185"/>
                    </a:cubicBezTo>
                    <a:cubicBezTo>
                      <a:pt x="17349" y="185"/>
                      <a:pt x="17374" y="222"/>
                      <a:pt x="17337" y="222"/>
                    </a:cubicBezTo>
                    <a:cubicBezTo>
                      <a:pt x="17300" y="222"/>
                      <a:pt x="17312" y="234"/>
                      <a:pt x="17300" y="259"/>
                    </a:cubicBezTo>
                    <a:cubicBezTo>
                      <a:pt x="17291" y="277"/>
                      <a:pt x="17269" y="288"/>
                      <a:pt x="17243" y="288"/>
                    </a:cubicBezTo>
                    <a:cubicBezTo>
                      <a:pt x="17233" y="288"/>
                      <a:pt x="17224" y="287"/>
                      <a:pt x="17214" y="283"/>
                    </a:cubicBezTo>
                    <a:cubicBezTo>
                      <a:pt x="17194" y="270"/>
                      <a:pt x="17175" y="254"/>
                      <a:pt x="17153" y="254"/>
                    </a:cubicBezTo>
                    <a:cubicBezTo>
                      <a:pt x="17134" y="254"/>
                      <a:pt x="17114" y="267"/>
                      <a:pt x="17090" y="308"/>
                    </a:cubicBezTo>
                    <a:cubicBezTo>
                      <a:pt x="17029" y="407"/>
                      <a:pt x="17004" y="505"/>
                      <a:pt x="17029" y="530"/>
                    </a:cubicBezTo>
                    <a:cubicBezTo>
                      <a:pt x="17078" y="567"/>
                      <a:pt x="17127" y="592"/>
                      <a:pt x="17177" y="616"/>
                    </a:cubicBezTo>
                    <a:cubicBezTo>
                      <a:pt x="17189" y="628"/>
                      <a:pt x="17189" y="628"/>
                      <a:pt x="17127" y="653"/>
                    </a:cubicBezTo>
                    <a:cubicBezTo>
                      <a:pt x="17078" y="690"/>
                      <a:pt x="17041" y="752"/>
                      <a:pt x="17041" y="826"/>
                    </a:cubicBezTo>
                    <a:cubicBezTo>
                      <a:pt x="17078" y="924"/>
                      <a:pt x="17152" y="1010"/>
                      <a:pt x="17238" y="1072"/>
                    </a:cubicBezTo>
                    <a:cubicBezTo>
                      <a:pt x="17273" y="1072"/>
                      <a:pt x="17330" y="1159"/>
                      <a:pt x="17377" y="1159"/>
                    </a:cubicBezTo>
                    <a:cubicBezTo>
                      <a:pt x="17380" y="1159"/>
                      <a:pt x="17383" y="1159"/>
                      <a:pt x="17386" y="1158"/>
                    </a:cubicBezTo>
                    <a:cubicBezTo>
                      <a:pt x="17422" y="1149"/>
                      <a:pt x="17445" y="1120"/>
                      <a:pt x="17475" y="1120"/>
                    </a:cubicBezTo>
                    <a:cubicBezTo>
                      <a:pt x="17485" y="1120"/>
                      <a:pt x="17496" y="1124"/>
                      <a:pt x="17509" y="1134"/>
                    </a:cubicBezTo>
                    <a:cubicBezTo>
                      <a:pt x="17546" y="1183"/>
                      <a:pt x="17583" y="1220"/>
                      <a:pt x="17633" y="1245"/>
                    </a:cubicBezTo>
                    <a:cubicBezTo>
                      <a:pt x="17694" y="1257"/>
                      <a:pt x="17706" y="1282"/>
                      <a:pt x="17645" y="1294"/>
                    </a:cubicBezTo>
                    <a:cubicBezTo>
                      <a:pt x="17596" y="1294"/>
                      <a:pt x="17583" y="1294"/>
                      <a:pt x="17583" y="1343"/>
                    </a:cubicBezTo>
                    <a:cubicBezTo>
                      <a:pt x="17608" y="1392"/>
                      <a:pt x="17583" y="1442"/>
                      <a:pt x="17546" y="1454"/>
                    </a:cubicBezTo>
                    <a:cubicBezTo>
                      <a:pt x="17511" y="1478"/>
                      <a:pt x="17487" y="1603"/>
                      <a:pt x="17539" y="1603"/>
                    </a:cubicBezTo>
                    <a:cubicBezTo>
                      <a:pt x="17541" y="1603"/>
                      <a:pt x="17544" y="1602"/>
                      <a:pt x="17546" y="1602"/>
                    </a:cubicBezTo>
                    <a:cubicBezTo>
                      <a:pt x="17608" y="1590"/>
                      <a:pt x="17670" y="1565"/>
                      <a:pt x="17657" y="1516"/>
                    </a:cubicBezTo>
                    <a:cubicBezTo>
                      <a:pt x="17649" y="1474"/>
                      <a:pt x="17680" y="1449"/>
                      <a:pt x="17705" y="1449"/>
                    </a:cubicBezTo>
                    <a:cubicBezTo>
                      <a:pt x="17717" y="1449"/>
                      <a:pt x="17727" y="1454"/>
                      <a:pt x="17731" y="1466"/>
                    </a:cubicBezTo>
                    <a:cubicBezTo>
                      <a:pt x="17756" y="1516"/>
                      <a:pt x="17731" y="1651"/>
                      <a:pt x="17694" y="1688"/>
                    </a:cubicBezTo>
                    <a:cubicBezTo>
                      <a:pt x="17645" y="1713"/>
                      <a:pt x="17583" y="1750"/>
                      <a:pt x="17571" y="1799"/>
                    </a:cubicBezTo>
                    <a:cubicBezTo>
                      <a:pt x="17571" y="1848"/>
                      <a:pt x="17522" y="1885"/>
                      <a:pt x="17472" y="1885"/>
                    </a:cubicBezTo>
                    <a:cubicBezTo>
                      <a:pt x="17423" y="1898"/>
                      <a:pt x="17300" y="1910"/>
                      <a:pt x="17288" y="1984"/>
                    </a:cubicBezTo>
                    <a:cubicBezTo>
                      <a:pt x="17288" y="2045"/>
                      <a:pt x="17226" y="2045"/>
                      <a:pt x="17251" y="2070"/>
                    </a:cubicBezTo>
                    <a:cubicBezTo>
                      <a:pt x="17288" y="2107"/>
                      <a:pt x="17349" y="2169"/>
                      <a:pt x="17349" y="2230"/>
                    </a:cubicBezTo>
                    <a:cubicBezTo>
                      <a:pt x="17349" y="2279"/>
                      <a:pt x="17349" y="2312"/>
                      <a:pt x="17319" y="2312"/>
                    </a:cubicBezTo>
                    <a:cubicBezTo>
                      <a:pt x="17311" y="2312"/>
                      <a:pt x="17301" y="2309"/>
                      <a:pt x="17288" y="2304"/>
                    </a:cubicBezTo>
                    <a:cubicBezTo>
                      <a:pt x="17249" y="2275"/>
                      <a:pt x="17248" y="2231"/>
                      <a:pt x="17232" y="2231"/>
                    </a:cubicBezTo>
                    <a:cubicBezTo>
                      <a:pt x="17227" y="2231"/>
                      <a:pt x="17222" y="2235"/>
                      <a:pt x="17214" y="2243"/>
                    </a:cubicBezTo>
                    <a:cubicBezTo>
                      <a:pt x="17192" y="2264"/>
                      <a:pt x="17179" y="2277"/>
                      <a:pt x="17164" y="2277"/>
                    </a:cubicBezTo>
                    <a:cubicBezTo>
                      <a:pt x="17154" y="2277"/>
                      <a:pt x="17143" y="2270"/>
                      <a:pt x="17127" y="2255"/>
                    </a:cubicBezTo>
                    <a:cubicBezTo>
                      <a:pt x="17090" y="2218"/>
                      <a:pt x="17016" y="2193"/>
                      <a:pt x="17066" y="2132"/>
                    </a:cubicBezTo>
                    <a:cubicBezTo>
                      <a:pt x="17090" y="2095"/>
                      <a:pt x="17115" y="2033"/>
                      <a:pt x="17115" y="1984"/>
                    </a:cubicBezTo>
                    <a:cubicBezTo>
                      <a:pt x="17115" y="1935"/>
                      <a:pt x="17152" y="1885"/>
                      <a:pt x="17152" y="1848"/>
                    </a:cubicBezTo>
                    <a:cubicBezTo>
                      <a:pt x="17152" y="1835"/>
                      <a:pt x="17148" y="1825"/>
                      <a:pt x="17139" y="1825"/>
                    </a:cubicBezTo>
                    <a:cubicBezTo>
                      <a:pt x="17131" y="1825"/>
                      <a:pt x="17119" y="1832"/>
                      <a:pt x="17103" y="1848"/>
                    </a:cubicBezTo>
                    <a:cubicBezTo>
                      <a:pt x="17079" y="1872"/>
                      <a:pt x="17060" y="1891"/>
                      <a:pt x="17043" y="1891"/>
                    </a:cubicBezTo>
                    <a:cubicBezTo>
                      <a:pt x="17034" y="1891"/>
                      <a:pt x="17025" y="1886"/>
                      <a:pt x="17016" y="1873"/>
                    </a:cubicBezTo>
                    <a:cubicBezTo>
                      <a:pt x="17004" y="1824"/>
                      <a:pt x="16955" y="1836"/>
                      <a:pt x="16918" y="1787"/>
                    </a:cubicBezTo>
                    <a:cubicBezTo>
                      <a:pt x="16881" y="1737"/>
                      <a:pt x="16819" y="1700"/>
                      <a:pt x="16758" y="1688"/>
                    </a:cubicBezTo>
                    <a:cubicBezTo>
                      <a:pt x="16721" y="1688"/>
                      <a:pt x="16708" y="1762"/>
                      <a:pt x="16659" y="1762"/>
                    </a:cubicBezTo>
                    <a:cubicBezTo>
                      <a:pt x="16635" y="1762"/>
                      <a:pt x="16610" y="1750"/>
                      <a:pt x="16573" y="1737"/>
                    </a:cubicBezTo>
                    <a:cubicBezTo>
                      <a:pt x="16570" y="1734"/>
                      <a:pt x="16566" y="1733"/>
                      <a:pt x="16562" y="1733"/>
                    </a:cubicBezTo>
                    <a:cubicBezTo>
                      <a:pt x="16550" y="1733"/>
                      <a:pt x="16536" y="1747"/>
                      <a:pt x="16536" y="1774"/>
                    </a:cubicBezTo>
                    <a:cubicBezTo>
                      <a:pt x="16548" y="1824"/>
                      <a:pt x="16573" y="1799"/>
                      <a:pt x="16585" y="1848"/>
                    </a:cubicBezTo>
                    <a:cubicBezTo>
                      <a:pt x="16598" y="1910"/>
                      <a:pt x="16647" y="1947"/>
                      <a:pt x="16708" y="1947"/>
                    </a:cubicBezTo>
                    <a:cubicBezTo>
                      <a:pt x="16782" y="1947"/>
                      <a:pt x="16844" y="1972"/>
                      <a:pt x="16881" y="2033"/>
                    </a:cubicBezTo>
                    <a:cubicBezTo>
                      <a:pt x="16893" y="2082"/>
                      <a:pt x="16930" y="2132"/>
                      <a:pt x="16844" y="2132"/>
                    </a:cubicBezTo>
                    <a:cubicBezTo>
                      <a:pt x="16758" y="2132"/>
                      <a:pt x="16671" y="2008"/>
                      <a:pt x="16622" y="1984"/>
                    </a:cubicBezTo>
                    <a:cubicBezTo>
                      <a:pt x="16601" y="1968"/>
                      <a:pt x="16589" y="1959"/>
                      <a:pt x="16577" y="1959"/>
                    </a:cubicBezTo>
                    <a:cubicBezTo>
                      <a:pt x="16561" y="1959"/>
                      <a:pt x="16546" y="1974"/>
                      <a:pt x="16511" y="2008"/>
                    </a:cubicBezTo>
                    <a:cubicBezTo>
                      <a:pt x="16487" y="2028"/>
                      <a:pt x="16466" y="2034"/>
                      <a:pt x="16444" y="2034"/>
                    </a:cubicBezTo>
                    <a:cubicBezTo>
                      <a:pt x="16410" y="2034"/>
                      <a:pt x="16373" y="2021"/>
                      <a:pt x="16314" y="2021"/>
                    </a:cubicBezTo>
                    <a:cubicBezTo>
                      <a:pt x="16303" y="2019"/>
                      <a:pt x="16291" y="2019"/>
                      <a:pt x="16277" y="2019"/>
                    </a:cubicBezTo>
                    <a:cubicBezTo>
                      <a:pt x="16170" y="2019"/>
                      <a:pt x="15995" y="2058"/>
                      <a:pt x="15908" y="2058"/>
                    </a:cubicBezTo>
                    <a:cubicBezTo>
                      <a:pt x="15797" y="2058"/>
                      <a:pt x="15686" y="2045"/>
                      <a:pt x="15575" y="1996"/>
                    </a:cubicBezTo>
                    <a:cubicBezTo>
                      <a:pt x="15427" y="1922"/>
                      <a:pt x="15267" y="1922"/>
                      <a:pt x="15205" y="1885"/>
                    </a:cubicBezTo>
                    <a:cubicBezTo>
                      <a:pt x="15144" y="1848"/>
                      <a:pt x="14983" y="1836"/>
                      <a:pt x="14946" y="1750"/>
                    </a:cubicBezTo>
                    <a:cubicBezTo>
                      <a:pt x="14910" y="1663"/>
                      <a:pt x="14922" y="1540"/>
                      <a:pt x="14811" y="1516"/>
                    </a:cubicBezTo>
                    <a:cubicBezTo>
                      <a:pt x="14688" y="1528"/>
                      <a:pt x="14565" y="1553"/>
                      <a:pt x="14441" y="1602"/>
                    </a:cubicBezTo>
                    <a:cubicBezTo>
                      <a:pt x="14343" y="1614"/>
                      <a:pt x="14256" y="1627"/>
                      <a:pt x="14220" y="1676"/>
                    </a:cubicBezTo>
                    <a:cubicBezTo>
                      <a:pt x="14183" y="1725"/>
                      <a:pt x="14146" y="1762"/>
                      <a:pt x="14146" y="1787"/>
                    </a:cubicBezTo>
                    <a:cubicBezTo>
                      <a:pt x="14146" y="1811"/>
                      <a:pt x="14244" y="1811"/>
                      <a:pt x="14306" y="1836"/>
                    </a:cubicBezTo>
                    <a:cubicBezTo>
                      <a:pt x="14348" y="1844"/>
                      <a:pt x="14367" y="1870"/>
                      <a:pt x="14375" y="1870"/>
                    </a:cubicBezTo>
                    <a:cubicBezTo>
                      <a:pt x="14378" y="1870"/>
                      <a:pt x="14380" y="1864"/>
                      <a:pt x="14380" y="1848"/>
                    </a:cubicBezTo>
                    <a:cubicBezTo>
                      <a:pt x="14380" y="1804"/>
                      <a:pt x="14380" y="1760"/>
                      <a:pt x="14406" y="1760"/>
                    </a:cubicBezTo>
                    <a:cubicBezTo>
                      <a:pt x="14409" y="1760"/>
                      <a:pt x="14413" y="1761"/>
                      <a:pt x="14417" y="1762"/>
                    </a:cubicBezTo>
                    <a:cubicBezTo>
                      <a:pt x="14455" y="1772"/>
                      <a:pt x="14463" y="1811"/>
                      <a:pt x="14494" y="1811"/>
                    </a:cubicBezTo>
                    <a:cubicBezTo>
                      <a:pt x="14503" y="1811"/>
                      <a:pt x="14514" y="1807"/>
                      <a:pt x="14528" y="1799"/>
                    </a:cubicBezTo>
                    <a:cubicBezTo>
                      <a:pt x="14589" y="1750"/>
                      <a:pt x="14638" y="1713"/>
                      <a:pt x="14712" y="1676"/>
                    </a:cubicBezTo>
                    <a:cubicBezTo>
                      <a:pt x="14759" y="1656"/>
                      <a:pt x="14805" y="1643"/>
                      <a:pt x="14832" y="1643"/>
                    </a:cubicBezTo>
                    <a:cubicBezTo>
                      <a:pt x="14856" y="1643"/>
                      <a:pt x="14865" y="1653"/>
                      <a:pt x="14848" y="1676"/>
                    </a:cubicBezTo>
                    <a:cubicBezTo>
                      <a:pt x="14799" y="1737"/>
                      <a:pt x="14725" y="1750"/>
                      <a:pt x="14688" y="1811"/>
                    </a:cubicBezTo>
                    <a:cubicBezTo>
                      <a:pt x="14656" y="1854"/>
                      <a:pt x="14605" y="1888"/>
                      <a:pt x="14560" y="1888"/>
                    </a:cubicBezTo>
                    <a:cubicBezTo>
                      <a:pt x="14553" y="1888"/>
                      <a:pt x="14546" y="1887"/>
                      <a:pt x="14540" y="1885"/>
                    </a:cubicBezTo>
                    <a:cubicBezTo>
                      <a:pt x="14491" y="1898"/>
                      <a:pt x="14441" y="1910"/>
                      <a:pt x="14392" y="1935"/>
                    </a:cubicBezTo>
                    <a:cubicBezTo>
                      <a:pt x="14355" y="1972"/>
                      <a:pt x="14318" y="1996"/>
                      <a:pt x="14343" y="2070"/>
                    </a:cubicBezTo>
                    <a:cubicBezTo>
                      <a:pt x="14351" y="2091"/>
                      <a:pt x="14362" y="2095"/>
                      <a:pt x="14373" y="2095"/>
                    </a:cubicBezTo>
                    <a:cubicBezTo>
                      <a:pt x="14380" y="2095"/>
                      <a:pt x="14387" y="2093"/>
                      <a:pt x="14394" y="2093"/>
                    </a:cubicBezTo>
                    <a:cubicBezTo>
                      <a:pt x="14407" y="2093"/>
                      <a:pt x="14417" y="2100"/>
                      <a:pt x="14417" y="2144"/>
                    </a:cubicBezTo>
                    <a:cubicBezTo>
                      <a:pt x="14429" y="2243"/>
                      <a:pt x="14380" y="2280"/>
                      <a:pt x="14441" y="2317"/>
                    </a:cubicBezTo>
                    <a:cubicBezTo>
                      <a:pt x="14503" y="2366"/>
                      <a:pt x="14491" y="2341"/>
                      <a:pt x="14515" y="2403"/>
                    </a:cubicBezTo>
                    <a:cubicBezTo>
                      <a:pt x="14542" y="2457"/>
                      <a:pt x="14530" y="2491"/>
                      <a:pt x="14507" y="2491"/>
                    </a:cubicBezTo>
                    <a:cubicBezTo>
                      <a:pt x="14498" y="2491"/>
                      <a:pt x="14488" y="2487"/>
                      <a:pt x="14478" y="2477"/>
                    </a:cubicBezTo>
                    <a:cubicBezTo>
                      <a:pt x="14440" y="2448"/>
                      <a:pt x="14417" y="2419"/>
                      <a:pt x="14408" y="2419"/>
                    </a:cubicBezTo>
                    <a:cubicBezTo>
                      <a:pt x="14406" y="2419"/>
                      <a:pt x="14404" y="2422"/>
                      <a:pt x="14404" y="2427"/>
                    </a:cubicBezTo>
                    <a:cubicBezTo>
                      <a:pt x="14392" y="2452"/>
                      <a:pt x="14404" y="2514"/>
                      <a:pt x="14392" y="2526"/>
                    </a:cubicBezTo>
                    <a:cubicBezTo>
                      <a:pt x="14390" y="2530"/>
                      <a:pt x="14387" y="2532"/>
                      <a:pt x="14383" y="2532"/>
                    </a:cubicBezTo>
                    <a:cubicBezTo>
                      <a:pt x="14361" y="2532"/>
                      <a:pt x="14314" y="2483"/>
                      <a:pt x="14293" y="2452"/>
                    </a:cubicBezTo>
                    <a:cubicBezTo>
                      <a:pt x="14281" y="2427"/>
                      <a:pt x="14256" y="2403"/>
                      <a:pt x="14220" y="2390"/>
                    </a:cubicBezTo>
                    <a:cubicBezTo>
                      <a:pt x="14207" y="2378"/>
                      <a:pt x="14195" y="2366"/>
                      <a:pt x="14244" y="2366"/>
                    </a:cubicBezTo>
                    <a:cubicBezTo>
                      <a:pt x="14293" y="2366"/>
                      <a:pt x="14367" y="2366"/>
                      <a:pt x="14330" y="2304"/>
                    </a:cubicBezTo>
                    <a:cubicBezTo>
                      <a:pt x="14306" y="2243"/>
                      <a:pt x="14256" y="2267"/>
                      <a:pt x="14281" y="2243"/>
                    </a:cubicBezTo>
                    <a:cubicBezTo>
                      <a:pt x="14318" y="2230"/>
                      <a:pt x="14367" y="2243"/>
                      <a:pt x="14343" y="2206"/>
                    </a:cubicBezTo>
                    <a:cubicBezTo>
                      <a:pt x="14316" y="2170"/>
                      <a:pt x="14295" y="2147"/>
                      <a:pt x="14291" y="2147"/>
                    </a:cubicBezTo>
                    <a:cubicBezTo>
                      <a:pt x="14290" y="2147"/>
                      <a:pt x="14290" y="2150"/>
                      <a:pt x="14293" y="2156"/>
                    </a:cubicBezTo>
                    <a:cubicBezTo>
                      <a:pt x="14306" y="2181"/>
                      <a:pt x="14318" y="2230"/>
                      <a:pt x="14269" y="2230"/>
                    </a:cubicBezTo>
                    <a:cubicBezTo>
                      <a:pt x="14232" y="2218"/>
                      <a:pt x="14170" y="2230"/>
                      <a:pt x="14183" y="2206"/>
                    </a:cubicBezTo>
                    <a:cubicBezTo>
                      <a:pt x="14207" y="2181"/>
                      <a:pt x="14269" y="2132"/>
                      <a:pt x="14232" y="2132"/>
                    </a:cubicBezTo>
                    <a:cubicBezTo>
                      <a:pt x="14195" y="2132"/>
                      <a:pt x="14195" y="2156"/>
                      <a:pt x="14158" y="2169"/>
                    </a:cubicBezTo>
                    <a:cubicBezTo>
                      <a:pt x="14125" y="2169"/>
                      <a:pt x="14098" y="2196"/>
                      <a:pt x="14083" y="2196"/>
                    </a:cubicBezTo>
                    <a:cubicBezTo>
                      <a:pt x="14076" y="2196"/>
                      <a:pt x="14072" y="2189"/>
                      <a:pt x="14072" y="2169"/>
                    </a:cubicBezTo>
                    <a:cubicBezTo>
                      <a:pt x="14072" y="2095"/>
                      <a:pt x="14072" y="2058"/>
                      <a:pt x="14047" y="2058"/>
                    </a:cubicBezTo>
                    <a:cubicBezTo>
                      <a:pt x="14010" y="2058"/>
                      <a:pt x="13961" y="2058"/>
                      <a:pt x="13924" y="2033"/>
                    </a:cubicBezTo>
                    <a:cubicBezTo>
                      <a:pt x="13889" y="2010"/>
                      <a:pt x="13865" y="1921"/>
                      <a:pt x="13832" y="1921"/>
                    </a:cubicBezTo>
                    <a:cubicBezTo>
                      <a:pt x="13830" y="1921"/>
                      <a:pt x="13827" y="1921"/>
                      <a:pt x="13825" y="1922"/>
                    </a:cubicBezTo>
                    <a:cubicBezTo>
                      <a:pt x="13788" y="1935"/>
                      <a:pt x="13677" y="2045"/>
                      <a:pt x="13640" y="2058"/>
                    </a:cubicBezTo>
                    <a:cubicBezTo>
                      <a:pt x="13532" y="2067"/>
                      <a:pt x="13424" y="2071"/>
                      <a:pt x="13316" y="2071"/>
                    </a:cubicBezTo>
                    <a:cubicBezTo>
                      <a:pt x="13141" y="2071"/>
                      <a:pt x="12965" y="2061"/>
                      <a:pt x="12790" y="2045"/>
                    </a:cubicBezTo>
                    <a:cubicBezTo>
                      <a:pt x="12679" y="1996"/>
                      <a:pt x="12482" y="2045"/>
                      <a:pt x="12581" y="1972"/>
                    </a:cubicBezTo>
                    <a:cubicBezTo>
                      <a:pt x="12686" y="1901"/>
                      <a:pt x="12714" y="1798"/>
                      <a:pt x="12779" y="1798"/>
                    </a:cubicBezTo>
                    <a:cubicBezTo>
                      <a:pt x="12783" y="1798"/>
                      <a:pt x="12786" y="1798"/>
                      <a:pt x="12790" y="1799"/>
                    </a:cubicBezTo>
                    <a:cubicBezTo>
                      <a:pt x="12815" y="1807"/>
                      <a:pt x="12845" y="1813"/>
                      <a:pt x="12870" y="1813"/>
                    </a:cubicBezTo>
                    <a:cubicBezTo>
                      <a:pt x="12920" y="1813"/>
                      <a:pt x="12950" y="1791"/>
                      <a:pt x="12876" y="1725"/>
                    </a:cubicBezTo>
                    <a:cubicBezTo>
                      <a:pt x="12778" y="1627"/>
                      <a:pt x="12753" y="1516"/>
                      <a:pt x="12630" y="1516"/>
                    </a:cubicBezTo>
                    <a:cubicBezTo>
                      <a:pt x="12535" y="1506"/>
                      <a:pt x="12491" y="1467"/>
                      <a:pt x="12459" y="1467"/>
                    </a:cubicBezTo>
                    <a:cubicBezTo>
                      <a:pt x="12450" y="1467"/>
                      <a:pt x="12441" y="1470"/>
                      <a:pt x="12433" y="1479"/>
                    </a:cubicBezTo>
                    <a:cubicBezTo>
                      <a:pt x="12396" y="1516"/>
                      <a:pt x="12445" y="1540"/>
                      <a:pt x="12347" y="1540"/>
                    </a:cubicBezTo>
                    <a:cubicBezTo>
                      <a:pt x="12248" y="1540"/>
                      <a:pt x="12273" y="1516"/>
                      <a:pt x="12211" y="1503"/>
                    </a:cubicBezTo>
                    <a:cubicBezTo>
                      <a:pt x="12063" y="1466"/>
                      <a:pt x="11928" y="1429"/>
                      <a:pt x="11780" y="1368"/>
                    </a:cubicBezTo>
                    <a:cubicBezTo>
                      <a:pt x="11694" y="1318"/>
                      <a:pt x="11583" y="1355"/>
                      <a:pt x="11496" y="1318"/>
                    </a:cubicBezTo>
                    <a:cubicBezTo>
                      <a:pt x="11410" y="1269"/>
                      <a:pt x="11238" y="1109"/>
                      <a:pt x="11152" y="1084"/>
                    </a:cubicBezTo>
                    <a:cubicBezTo>
                      <a:pt x="11075" y="1069"/>
                      <a:pt x="10994" y="1059"/>
                      <a:pt x="10915" y="1059"/>
                    </a:cubicBezTo>
                    <a:cubicBezTo>
                      <a:pt x="10865" y="1059"/>
                      <a:pt x="10817" y="1063"/>
                      <a:pt x="10770" y="1072"/>
                    </a:cubicBezTo>
                    <a:cubicBezTo>
                      <a:pt x="10720" y="1097"/>
                      <a:pt x="10659" y="1257"/>
                      <a:pt x="10609" y="1269"/>
                    </a:cubicBezTo>
                    <a:cubicBezTo>
                      <a:pt x="10591" y="1275"/>
                      <a:pt x="10539" y="1282"/>
                      <a:pt x="10492" y="1282"/>
                    </a:cubicBezTo>
                    <a:cubicBezTo>
                      <a:pt x="10446" y="1282"/>
                      <a:pt x="10406" y="1275"/>
                      <a:pt x="10412" y="1257"/>
                    </a:cubicBezTo>
                    <a:cubicBezTo>
                      <a:pt x="10412" y="1208"/>
                      <a:pt x="10560" y="1109"/>
                      <a:pt x="10498" y="1109"/>
                    </a:cubicBezTo>
                    <a:cubicBezTo>
                      <a:pt x="10478" y="1105"/>
                      <a:pt x="10459" y="1105"/>
                      <a:pt x="10442" y="1105"/>
                    </a:cubicBezTo>
                    <a:cubicBezTo>
                      <a:pt x="10409" y="1105"/>
                      <a:pt x="10388" y="1105"/>
                      <a:pt x="10388" y="1072"/>
                    </a:cubicBezTo>
                    <a:cubicBezTo>
                      <a:pt x="10399" y="1025"/>
                      <a:pt x="10388" y="874"/>
                      <a:pt x="10377" y="874"/>
                    </a:cubicBezTo>
                    <a:cubicBezTo>
                      <a:pt x="10376" y="874"/>
                      <a:pt x="10376" y="874"/>
                      <a:pt x="10375" y="875"/>
                    </a:cubicBezTo>
                    <a:cubicBezTo>
                      <a:pt x="10351" y="900"/>
                      <a:pt x="10314" y="924"/>
                      <a:pt x="10277" y="924"/>
                    </a:cubicBezTo>
                    <a:cubicBezTo>
                      <a:pt x="10252" y="924"/>
                      <a:pt x="10190" y="961"/>
                      <a:pt x="10190" y="998"/>
                    </a:cubicBezTo>
                    <a:cubicBezTo>
                      <a:pt x="10193" y="1003"/>
                      <a:pt x="10194" y="1005"/>
                      <a:pt x="10195" y="1005"/>
                    </a:cubicBezTo>
                    <a:cubicBezTo>
                      <a:pt x="10200" y="1005"/>
                      <a:pt x="10198" y="971"/>
                      <a:pt x="10227" y="961"/>
                    </a:cubicBezTo>
                    <a:cubicBezTo>
                      <a:pt x="10242" y="961"/>
                      <a:pt x="10259" y="959"/>
                      <a:pt x="10272" y="959"/>
                    </a:cubicBezTo>
                    <a:cubicBezTo>
                      <a:pt x="10292" y="959"/>
                      <a:pt x="10304" y="964"/>
                      <a:pt x="10289" y="986"/>
                    </a:cubicBezTo>
                    <a:cubicBezTo>
                      <a:pt x="10277" y="1023"/>
                      <a:pt x="10203" y="1072"/>
                      <a:pt x="10227" y="1072"/>
                    </a:cubicBezTo>
                    <a:cubicBezTo>
                      <a:pt x="10252" y="1084"/>
                      <a:pt x="10326" y="1109"/>
                      <a:pt x="10301" y="1109"/>
                    </a:cubicBezTo>
                    <a:cubicBezTo>
                      <a:pt x="10277" y="1109"/>
                      <a:pt x="10190" y="1109"/>
                      <a:pt x="10190" y="1158"/>
                    </a:cubicBezTo>
                    <a:cubicBezTo>
                      <a:pt x="10190" y="1208"/>
                      <a:pt x="10166" y="1294"/>
                      <a:pt x="10129" y="1294"/>
                    </a:cubicBezTo>
                    <a:cubicBezTo>
                      <a:pt x="10104" y="1282"/>
                      <a:pt x="9895" y="1183"/>
                      <a:pt x="9882" y="1121"/>
                    </a:cubicBezTo>
                    <a:cubicBezTo>
                      <a:pt x="9858" y="1035"/>
                      <a:pt x="9821" y="937"/>
                      <a:pt x="9772" y="863"/>
                    </a:cubicBezTo>
                    <a:cubicBezTo>
                      <a:pt x="9685" y="776"/>
                      <a:pt x="9599" y="715"/>
                      <a:pt x="9500" y="653"/>
                    </a:cubicBezTo>
                    <a:cubicBezTo>
                      <a:pt x="9463" y="653"/>
                      <a:pt x="9463" y="690"/>
                      <a:pt x="9513" y="739"/>
                    </a:cubicBezTo>
                    <a:cubicBezTo>
                      <a:pt x="9562" y="801"/>
                      <a:pt x="9648" y="850"/>
                      <a:pt x="9648" y="863"/>
                    </a:cubicBezTo>
                    <a:cubicBezTo>
                      <a:pt x="9652" y="867"/>
                      <a:pt x="9644" y="868"/>
                      <a:pt x="9631" y="868"/>
                    </a:cubicBezTo>
                    <a:cubicBezTo>
                      <a:pt x="9604" y="868"/>
                      <a:pt x="9558" y="863"/>
                      <a:pt x="9550" y="863"/>
                    </a:cubicBezTo>
                    <a:cubicBezTo>
                      <a:pt x="9525" y="863"/>
                      <a:pt x="9451" y="887"/>
                      <a:pt x="9451" y="924"/>
                    </a:cubicBezTo>
                    <a:cubicBezTo>
                      <a:pt x="9439" y="961"/>
                      <a:pt x="9463" y="1023"/>
                      <a:pt x="9427" y="1023"/>
                    </a:cubicBezTo>
                    <a:cubicBezTo>
                      <a:pt x="9393" y="1034"/>
                      <a:pt x="9320" y="1125"/>
                      <a:pt x="9288" y="1125"/>
                    </a:cubicBezTo>
                    <a:cubicBezTo>
                      <a:pt x="9284" y="1125"/>
                      <a:pt x="9281" y="1124"/>
                      <a:pt x="9279" y="1121"/>
                    </a:cubicBezTo>
                    <a:cubicBezTo>
                      <a:pt x="9246" y="1111"/>
                      <a:pt x="9290" y="1043"/>
                      <a:pt x="9284" y="1043"/>
                    </a:cubicBezTo>
                    <a:cubicBezTo>
                      <a:pt x="9283" y="1043"/>
                      <a:pt x="9282" y="1044"/>
                      <a:pt x="9279" y="1047"/>
                    </a:cubicBezTo>
                    <a:cubicBezTo>
                      <a:pt x="9242" y="1072"/>
                      <a:pt x="9106" y="1060"/>
                      <a:pt x="9069" y="1097"/>
                    </a:cubicBezTo>
                    <a:cubicBezTo>
                      <a:pt x="9008" y="1158"/>
                      <a:pt x="8946" y="1232"/>
                      <a:pt x="8897" y="1306"/>
                    </a:cubicBezTo>
                    <a:cubicBezTo>
                      <a:pt x="8865" y="1330"/>
                      <a:pt x="8848" y="1344"/>
                      <a:pt x="8837" y="1344"/>
                    </a:cubicBezTo>
                    <a:cubicBezTo>
                      <a:pt x="8831" y="1344"/>
                      <a:pt x="8827" y="1340"/>
                      <a:pt x="8823" y="1331"/>
                    </a:cubicBezTo>
                    <a:cubicBezTo>
                      <a:pt x="8810" y="1318"/>
                      <a:pt x="8810" y="1269"/>
                      <a:pt x="8798" y="1257"/>
                    </a:cubicBezTo>
                    <a:cubicBezTo>
                      <a:pt x="8798" y="1245"/>
                      <a:pt x="8795" y="1238"/>
                      <a:pt x="8790" y="1238"/>
                    </a:cubicBezTo>
                    <a:cubicBezTo>
                      <a:pt x="8786" y="1238"/>
                      <a:pt x="8780" y="1245"/>
                      <a:pt x="8773" y="1257"/>
                    </a:cubicBezTo>
                    <a:cubicBezTo>
                      <a:pt x="8767" y="1269"/>
                      <a:pt x="8730" y="1269"/>
                      <a:pt x="8692" y="1269"/>
                    </a:cubicBezTo>
                    <a:cubicBezTo>
                      <a:pt x="8653" y="1269"/>
                      <a:pt x="8613" y="1269"/>
                      <a:pt x="8601" y="1282"/>
                    </a:cubicBezTo>
                    <a:cubicBezTo>
                      <a:pt x="8576" y="1318"/>
                      <a:pt x="8576" y="1368"/>
                      <a:pt x="8539" y="1368"/>
                    </a:cubicBezTo>
                    <a:cubicBezTo>
                      <a:pt x="8502" y="1368"/>
                      <a:pt x="8428" y="1442"/>
                      <a:pt x="8404" y="1479"/>
                    </a:cubicBezTo>
                    <a:cubicBezTo>
                      <a:pt x="8367" y="1503"/>
                      <a:pt x="8441" y="1516"/>
                      <a:pt x="8453" y="1540"/>
                    </a:cubicBezTo>
                    <a:cubicBezTo>
                      <a:pt x="8453" y="1577"/>
                      <a:pt x="8367" y="1602"/>
                      <a:pt x="8330" y="1602"/>
                    </a:cubicBezTo>
                    <a:cubicBezTo>
                      <a:pt x="8281" y="1602"/>
                      <a:pt x="8182" y="1590"/>
                      <a:pt x="8244" y="1516"/>
                    </a:cubicBezTo>
                    <a:cubicBezTo>
                      <a:pt x="8293" y="1442"/>
                      <a:pt x="8342" y="1442"/>
                      <a:pt x="8379" y="1405"/>
                    </a:cubicBezTo>
                    <a:cubicBezTo>
                      <a:pt x="8404" y="1368"/>
                      <a:pt x="8453" y="1380"/>
                      <a:pt x="8502" y="1318"/>
                    </a:cubicBezTo>
                    <a:cubicBezTo>
                      <a:pt x="8539" y="1257"/>
                      <a:pt x="8576" y="1195"/>
                      <a:pt x="8638" y="1183"/>
                    </a:cubicBezTo>
                    <a:cubicBezTo>
                      <a:pt x="8675" y="1175"/>
                      <a:pt x="8717" y="1163"/>
                      <a:pt x="8745" y="1163"/>
                    </a:cubicBezTo>
                    <a:cubicBezTo>
                      <a:pt x="8762" y="1163"/>
                      <a:pt x="8773" y="1168"/>
                      <a:pt x="8773" y="1183"/>
                    </a:cubicBezTo>
                    <a:cubicBezTo>
                      <a:pt x="8773" y="1200"/>
                      <a:pt x="8779" y="1209"/>
                      <a:pt x="8787" y="1209"/>
                    </a:cubicBezTo>
                    <a:cubicBezTo>
                      <a:pt x="8796" y="1209"/>
                      <a:pt x="8810" y="1197"/>
                      <a:pt x="8823" y="1171"/>
                    </a:cubicBezTo>
                    <a:cubicBezTo>
                      <a:pt x="8884" y="1097"/>
                      <a:pt x="8958" y="1047"/>
                      <a:pt x="9045" y="1010"/>
                    </a:cubicBezTo>
                    <a:cubicBezTo>
                      <a:pt x="9106" y="973"/>
                      <a:pt x="9168" y="973"/>
                      <a:pt x="9180" y="949"/>
                    </a:cubicBezTo>
                    <a:cubicBezTo>
                      <a:pt x="9180" y="924"/>
                      <a:pt x="9192" y="875"/>
                      <a:pt x="9155" y="875"/>
                    </a:cubicBezTo>
                    <a:cubicBezTo>
                      <a:pt x="9106" y="887"/>
                      <a:pt x="9057" y="900"/>
                      <a:pt x="8995" y="900"/>
                    </a:cubicBezTo>
                    <a:cubicBezTo>
                      <a:pt x="8934" y="900"/>
                      <a:pt x="8872" y="912"/>
                      <a:pt x="8823" y="949"/>
                    </a:cubicBezTo>
                    <a:cubicBezTo>
                      <a:pt x="8798" y="986"/>
                      <a:pt x="8773" y="1035"/>
                      <a:pt x="8712" y="1035"/>
                    </a:cubicBezTo>
                    <a:cubicBezTo>
                      <a:pt x="8638" y="1035"/>
                      <a:pt x="8576" y="1097"/>
                      <a:pt x="8527" y="1097"/>
                    </a:cubicBezTo>
                    <a:cubicBezTo>
                      <a:pt x="8465" y="1097"/>
                      <a:pt x="8404" y="1121"/>
                      <a:pt x="8367" y="1171"/>
                    </a:cubicBezTo>
                    <a:cubicBezTo>
                      <a:pt x="8330" y="1232"/>
                      <a:pt x="8219" y="1257"/>
                      <a:pt x="8194" y="1282"/>
                    </a:cubicBezTo>
                    <a:cubicBezTo>
                      <a:pt x="8172" y="1304"/>
                      <a:pt x="8135" y="1327"/>
                      <a:pt x="8116" y="1327"/>
                    </a:cubicBezTo>
                    <a:cubicBezTo>
                      <a:pt x="8104" y="1327"/>
                      <a:pt x="8099" y="1318"/>
                      <a:pt x="8108" y="1294"/>
                    </a:cubicBezTo>
                    <a:cubicBezTo>
                      <a:pt x="8133" y="1245"/>
                      <a:pt x="8207" y="1220"/>
                      <a:pt x="8157" y="1220"/>
                    </a:cubicBezTo>
                    <a:cubicBezTo>
                      <a:pt x="8108" y="1208"/>
                      <a:pt x="8059" y="1183"/>
                      <a:pt x="8022" y="1146"/>
                    </a:cubicBezTo>
                    <a:cubicBezTo>
                      <a:pt x="8020" y="1142"/>
                      <a:pt x="8018" y="1140"/>
                      <a:pt x="8016" y="1140"/>
                    </a:cubicBezTo>
                    <a:cubicBezTo>
                      <a:pt x="8006" y="1140"/>
                      <a:pt x="7995" y="1185"/>
                      <a:pt x="7985" y="1195"/>
                    </a:cubicBezTo>
                    <a:cubicBezTo>
                      <a:pt x="7948" y="1232"/>
                      <a:pt x="7899" y="1245"/>
                      <a:pt x="7849" y="1257"/>
                    </a:cubicBezTo>
                    <a:cubicBezTo>
                      <a:pt x="7812" y="1257"/>
                      <a:pt x="7763" y="1282"/>
                      <a:pt x="7726" y="1318"/>
                    </a:cubicBezTo>
                    <a:cubicBezTo>
                      <a:pt x="7714" y="1343"/>
                      <a:pt x="7615" y="1355"/>
                      <a:pt x="7640" y="1392"/>
                    </a:cubicBezTo>
                    <a:cubicBezTo>
                      <a:pt x="7652" y="1417"/>
                      <a:pt x="7714" y="1392"/>
                      <a:pt x="7702" y="1429"/>
                    </a:cubicBezTo>
                    <a:cubicBezTo>
                      <a:pt x="7689" y="1479"/>
                      <a:pt x="7652" y="1491"/>
                      <a:pt x="7714" y="1491"/>
                    </a:cubicBezTo>
                    <a:cubicBezTo>
                      <a:pt x="7738" y="1491"/>
                      <a:pt x="7775" y="1497"/>
                      <a:pt x="7811" y="1497"/>
                    </a:cubicBezTo>
                    <a:cubicBezTo>
                      <a:pt x="7846" y="1497"/>
                      <a:pt x="7880" y="1491"/>
                      <a:pt x="7899" y="1466"/>
                    </a:cubicBezTo>
                    <a:cubicBezTo>
                      <a:pt x="7948" y="1417"/>
                      <a:pt x="7997" y="1380"/>
                      <a:pt x="8047" y="1355"/>
                    </a:cubicBezTo>
                    <a:lnTo>
                      <a:pt x="8047" y="1355"/>
                    </a:lnTo>
                    <a:cubicBezTo>
                      <a:pt x="8010" y="1380"/>
                      <a:pt x="7948" y="1454"/>
                      <a:pt x="7948" y="1479"/>
                    </a:cubicBezTo>
                    <a:cubicBezTo>
                      <a:pt x="7959" y="1511"/>
                      <a:pt x="8026" y="1609"/>
                      <a:pt x="8018" y="1609"/>
                    </a:cubicBezTo>
                    <a:cubicBezTo>
                      <a:pt x="8017" y="1609"/>
                      <a:pt x="8014" y="1607"/>
                      <a:pt x="8010" y="1602"/>
                    </a:cubicBezTo>
                    <a:cubicBezTo>
                      <a:pt x="7960" y="1577"/>
                      <a:pt x="8010" y="1540"/>
                      <a:pt x="7923" y="1540"/>
                    </a:cubicBezTo>
                    <a:cubicBezTo>
                      <a:pt x="7914" y="1539"/>
                      <a:pt x="7906" y="1539"/>
                      <a:pt x="7898" y="1539"/>
                    </a:cubicBezTo>
                    <a:cubicBezTo>
                      <a:pt x="7818" y="1539"/>
                      <a:pt x="7786" y="1591"/>
                      <a:pt x="7763" y="1602"/>
                    </a:cubicBezTo>
                    <a:cubicBezTo>
                      <a:pt x="7738" y="1602"/>
                      <a:pt x="7665" y="1565"/>
                      <a:pt x="7615" y="1540"/>
                    </a:cubicBezTo>
                    <a:cubicBezTo>
                      <a:pt x="7554" y="1528"/>
                      <a:pt x="7381" y="1540"/>
                      <a:pt x="7307" y="1503"/>
                    </a:cubicBezTo>
                    <a:cubicBezTo>
                      <a:pt x="7221" y="1454"/>
                      <a:pt x="6999" y="1331"/>
                      <a:pt x="6938" y="1282"/>
                    </a:cubicBezTo>
                    <a:cubicBezTo>
                      <a:pt x="6876" y="1245"/>
                      <a:pt x="6864" y="1195"/>
                      <a:pt x="6901" y="1183"/>
                    </a:cubicBezTo>
                    <a:cubicBezTo>
                      <a:pt x="6925" y="1183"/>
                      <a:pt x="6888" y="1171"/>
                      <a:pt x="6839" y="1171"/>
                    </a:cubicBezTo>
                    <a:cubicBezTo>
                      <a:pt x="6771" y="1183"/>
                      <a:pt x="6703" y="1189"/>
                      <a:pt x="6636" y="1189"/>
                    </a:cubicBezTo>
                    <a:cubicBezTo>
                      <a:pt x="6568" y="1189"/>
                      <a:pt x="6500" y="1183"/>
                      <a:pt x="6432" y="1171"/>
                    </a:cubicBezTo>
                    <a:cubicBezTo>
                      <a:pt x="6420" y="1171"/>
                      <a:pt x="6395" y="1171"/>
                      <a:pt x="6383" y="1158"/>
                    </a:cubicBezTo>
                    <a:cubicBezTo>
                      <a:pt x="6285" y="1109"/>
                      <a:pt x="6137" y="1023"/>
                      <a:pt x="6038" y="986"/>
                    </a:cubicBezTo>
                    <a:cubicBezTo>
                      <a:pt x="6015" y="976"/>
                      <a:pt x="5973" y="972"/>
                      <a:pt x="5923" y="972"/>
                    </a:cubicBezTo>
                    <a:cubicBezTo>
                      <a:pt x="5789" y="972"/>
                      <a:pt x="5596" y="998"/>
                      <a:pt x="5533" y="998"/>
                    </a:cubicBezTo>
                    <a:cubicBezTo>
                      <a:pt x="5447" y="998"/>
                      <a:pt x="5250" y="912"/>
                      <a:pt x="5077" y="900"/>
                    </a:cubicBezTo>
                    <a:cubicBezTo>
                      <a:pt x="4892" y="875"/>
                      <a:pt x="4720" y="838"/>
                      <a:pt x="4547" y="776"/>
                    </a:cubicBezTo>
                    <a:cubicBezTo>
                      <a:pt x="4436" y="752"/>
                      <a:pt x="4313" y="752"/>
                      <a:pt x="4190" y="752"/>
                    </a:cubicBezTo>
                    <a:cubicBezTo>
                      <a:pt x="4116" y="764"/>
                      <a:pt x="4030" y="776"/>
                      <a:pt x="3956" y="776"/>
                    </a:cubicBezTo>
                    <a:cubicBezTo>
                      <a:pt x="3907" y="776"/>
                      <a:pt x="3820" y="715"/>
                      <a:pt x="3771" y="715"/>
                    </a:cubicBezTo>
                    <a:cubicBezTo>
                      <a:pt x="3734" y="702"/>
                      <a:pt x="3623" y="715"/>
                      <a:pt x="3660" y="678"/>
                    </a:cubicBezTo>
                    <a:cubicBezTo>
                      <a:pt x="3697" y="653"/>
                      <a:pt x="3709" y="604"/>
                      <a:pt x="3709" y="567"/>
                    </a:cubicBezTo>
                    <a:cubicBezTo>
                      <a:pt x="3709" y="542"/>
                      <a:pt x="3549" y="555"/>
                      <a:pt x="3537" y="542"/>
                    </a:cubicBezTo>
                    <a:lnTo>
                      <a:pt x="3389" y="542"/>
                    </a:lnTo>
                    <a:cubicBezTo>
                      <a:pt x="3335" y="550"/>
                      <a:pt x="3265" y="573"/>
                      <a:pt x="3222" y="573"/>
                    </a:cubicBezTo>
                    <a:cubicBezTo>
                      <a:pt x="3196" y="573"/>
                      <a:pt x="3180" y="565"/>
                      <a:pt x="3180" y="542"/>
                    </a:cubicBezTo>
                    <a:cubicBezTo>
                      <a:pt x="3180" y="493"/>
                      <a:pt x="3180" y="456"/>
                      <a:pt x="3118" y="456"/>
                    </a:cubicBezTo>
                    <a:cubicBezTo>
                      <a:pt x="3102" y="456"/>
                      <a:pt x="3088" y="455"/>
                      <a:pt x="3076" y="455"/>
                    </a:cubicBezTo>
                    <a:cubicBezTo>
                      <a:pt x="3051" y="455"/>
                      <a:pt x="3032" y="460"/>
                      <a:pt x="3007" y="493"/>
                    </a:cubicBezTo>
                    <a:cubicBezTo>
                      <a:pt x="2978" y="531"/>
                      <a:pt x="2957" y="562"/>
                      <a:pt x="2925" y="562"/>
                    </a:cubicBezTo>
                    <a:cubicBezTo>
                      <a:pt x="2917" y="562"/>
                      <a:pt x="2907" y="560"/>
                      <a:pt x="2896" y="555"/>
                    </a:cubicBezTo>
                    <a:cubicBezTo>
                      <a:pt x="2847" y="530"/>
                      <a:pt x="2798" y="493"/>
                      <a:pt x="2822" y="468"/>
                    </a:cubicBezTo>
                    <a:cubicBezTo>
                      <a:pt x="2859" y="456"/>
                      <a:pt x="2970" y="444"/>
                      <a:pt x="2945" y="407"/>
                    </a:cubicBezTo>
                    <a:cubicBezTo>
                      <a:pt x="2933" y="382"/>
                      <a:pt x="2859" y="370"/>
                      <a:pt x="2699" y="333"/>
                    </a:cubicBezTo>
                    <a:cubicBezTo>
                      <a:pt x="2693" y="331"/>
                      <a:pt x="2688" y="331"/>
                      <a:pt x="2682" y="331"/>
                    </a:cubicBezTo>
                    <a:cubicBezTo>
                      <a:pt x="2596" y="331"/>
                      <a:pt x="2556" y="508"/>
                      <a:pt x="2428" y="555"/>
                    </a:cubicBezTo>
                    <a:cubicBezTo>
                      <a:pt x="2395" y="568"/>
                      <a:pt x="2360" y="572"/>
                      <a:pt x="2324" y="572"/>
                    </a:cubicBezTo>
                    <a:cubicBezTo>
                      <a:pt x="2255" y="572"/>
                      <a:pt x="2182" y="556"/>
                      <a:pt x="2110" y="556"/>
                    </a:cubicBezTo>
                    <a:cubicBezTo>
                      <a:pt x="2080" y="556"/>
                      <a:pt x="2051" y="559"/>
                      <a:pt x="2021" y="567"/>
                    </a:cubicBezTo>
                    <a:cubicBezTo>
                      <a:pt x="1898" y="604"/>
                      <a:pt x="1874" y="678"/>
                      <a:pt x="1910" y="702"/>
                    </a:cubicBezTo>
                    <a:cubicBezTo>
                      <a:pt x="1960" y="715"/>
                      <a:pt x="2009" y="739"/>
                      <a:pt x="1984" y="764"/>
                    </a:cubicBezTo>
                    <a:cubicBezTo>
                      <a:pt x="1980" y="768"/>
                      <a:pt x="1974" y="770"/>
                      <a:pt x="1968" y="770"/>
                    </a:cubicBezTo>
                    <a:cubicBezTo>
                      <a:pt x="1943" y="770"/>
                      <a:pt x="1906" y="746"/>
                      <a:pt x="1892" y="746"/>
                    </a:cubicBezTo>
                    <a:cubicBezTo>
                      <a:pt x="1888" y="746"/>
                      <a:pt x="1886" y="747"/>
                      <a:pt x="1886" y="752"/>
                    </a:cubicBezTo>
                    <a:cubicBezTo>
                      <a:pt x="1886" y="776"/>
                      <a:pt x="1935" y="863"/>
                      <a:pt x="1910" y="863"/>
                    </a:cubicBezTo>
                    <a:cubicBezTo>
                      <a:pt x="1888" y="863"/>
                      <a:pt x="1865" y="724"/>
                      <a:pt x="1822" y="724"/>
                    </a:cubicBezTo>
                    <a:cubicBezTo>
                      <a:pt x="1819" y="724"/>
                      <a:pt x="1815" y="725"/>
                      <a:pt x="1812" y="727"/>
                    </a:cubicBezTo>
                    <a:cubicBezTo>
                      <a:pt x="1763" y="752"/>
                      <a:pt x="1701" y="863"/>
                      <a:pt x="1615" y="875"/>
                    </a:cubicBezTo>
                    <a:cubicBezTo>
                      <a:pt x="1598" y="880"/>
                      <a:pt x="1583" y="881"/>
                      <a:pt x="1567" y="881"/>
                    </a:cubicBezTo>
                    <a:cubicBezTo>
                      <a:pt x="1534" y="881"/>
                      <a:pt x="1502" y="874"/>
                      <a:pt x="1470" y="874"/>
                    </a:cubicBezTo>
                    <a:cubicBezTo>
                      <a:pt x="1437" y="874"/>
                      <a:pt x="1404" y="881"/>
                      <a:pt x="1368" y="912"/>
                    </a:cubicBezTo>
                    <a:cubicBezTo>
                      <a:pt x="1282" y="998"/>
                      <a:pt x="1171" y="1084"/>
                      <a:pt x="1159" y="1171"/>
                    </a:cubicBezTo>
                    <a:cubicBezTo>
                      <a:pt x="1134" y="1257"/>
                      <a:pt x="1159" y="1355"/>
                      <a:pt x="1036" y="1442"/>
                    </a:cubicBezTo>
                    <a:cubicBezTo>
                      <a:pt x="974" y="1503"/>
                      <a:pt x="888" y="1540"/>
                      <a:pt x="802" y="1553"/>
                    </a:cubicBezTo>
                    <a:cubicBezTo>
                      <a:pt x="765" y="1553"/>
                      <a:pt x="530" y="1577"/>
                      <a:pt x="481" y="1577"/>
                    </a:cubicBezTo>
                    <a:cubicBezTo>
                      <a:pt x="420" y="1590"/>
                      <a:pt x="457" y="1663"/>
                      <a:pt x="420" y="1713"/>
                    </a:cubicBezTo>
                    <a:cubicBezTo>
                      <a:pt x="383" y="1762"/>
                      <a:pt x="333" y="1799"/>
                      <a:pt x="346" y="1811"/>
                    </a:cubicBezTo>
                    <a:cubicBezTo>
                      <a:pt x="370" y="1836"/>
                      <a:pt x="457" y="1848"/>
                      <a:pt x="481" y="1885"/>
                    </a:cubicBezTo>
                    <a:cubicBezTo>
                      <a:pt x="518" y="1922"/>
                      <a:pt x="555" y="1935"/>
                      <a:pt x="629" y="1972"/>
                    </a:cubicBezTo>
                    <a:cubicBezTo>
                      <a:pt x="691" y="2021"/>
                      <a:pt x="974" y="2206"/>
                      <a:pt x="999" y="2280"/>
                    </a:cubicBezTo>
                    <a:cubicBezTo>
                      <a:pt x="1023" y="2366"/>
                      <a:pt x="1036" y="2403"/>
                      <a:pt x="1073" y="2427"/>
                    </a:cubicBezTo>
                    <a:cubicBezTo>
                      <a:pt x="1106" y="2436"/>
                      <a:pt x="1174" y="2456"/>
                      <a:pt x="1226" y="2456"/>
                    </a:cubicBezTo>
                    <a:cubicBezTo>
                      <a:pt x="1250" y="2456"/>
                      <a:pt x="1270" y="2451"/>
                      <a:pt x="1282" y="2440"/>
                    </a:cubicBezTo>
                    <a:cubicBezTo>
                      <a:pt x="1301" y="2415"/>
                      <a:pt x="1313" y="2406"/>
                      <a:pt x="1324" y="2406"/>
                    </a:cubicBezTo>
                    <a:cubicBezTo>
                      <a:pt x="1334" y="2406"/>
                      <a:pt x="1344" y="2415"/>
                      <a:pt x="1356" y="2427"/>
                    </a:cubicBezTo>
                    <a:cubicBezTo>
                      <a:pt x="1359" y="2430"/>
                      <a:pt x="1368" y="2431"/>
                      <a:pt x="1379" y="2431"/>
                    </a:cubicBezTo>
                    <a:cubicBezTo>
                      <a:pt x="1390" y="2431"/>
                      <a:pt x="1405" y="2430"/>
                      <a:pt x="1419" y="2430"/>
                    </a:cubicBezTo>
                    <a:cubicBezTo>
                      <a:pt x="1448" y="2430"/>
                      <a:pt x="1479" y="2434"/>
                      <a:pt x="1492" y="2452"/>
                    </a:cubicBezTo>
                    <a:cubicBezTo>
                      <a:pt x="1513" y="2474"/>
                      <a:pt x="1487" y="2555"/>
                      <a:pt x="1446" y="2555"/>
                    </a:cubicBezTo>
                    <a:cubicBezTo>
                      <a:pt x="1441" y="2555"/>
                      <a:pt x="1435" y="2553"/>
                      <a:pt x="1430" y="2551"/>
                    </a:cubicBezTo>
                    <a:cubicBezTo>
                      <a:pt x="1403" y="2542"/>
                      <a:pt x="1362" y="2512"/>
                      <a:pt x="1333" y="2512"/>
                    </a:cubicBezTo>
                    <a:cubicBezTo>
                      <a:pt x="1322" y="2512"/>
                      <a:pt x="1313" y="2516"/>
                      <a:pt x="1307" y="2526"/>
                    </a:cubicBezTo>
                    <a:cubicBezTo>
                      <a:pt x="1270" y="2563"/>
                      <a:pt x="1307" y="2563"/>
                      <a:pt x="1368" y="2612"/>
                    </a:cubicBezTo>
                    <a:cubicBezTo>
                      <a:pt x="1430" y="2662"/>
                      <a:pt x="1455" y="2735"/>
                      <a:pt x="1504" y="2735"/>
                    </a:cubicBezTo>
                    <a:cubicBezTo>
                      <a:pt x="1541" y="2723"/>
                      <a:pt x="1565" y="2698"/>
                      <a:pt x="1602" y="2662"/>
                    </a:cubicBezTo>
                    <a:cubicBezTo>
                      <a:pt x="1627" y="2643"/>
                      <a:pt x="1667" y="2637"/>
                      <a:pt x="1707" y="2637"/>
                    </a:cubicBezTo>
                    <a:cubicBezTo>
                      <a:pt x="1747" y="2637"/>
                      <a:pt x="1787" y="2643"/>
                      <a:pt x="1812" y="2649"/>
                    </a:cubicBezTo>
                    <a:cubicBezTo>
                      <a:pt x="1874" y="2649"/>
                      <a:pt x="1874" y="2735"/>
                      <a:pt x="1787" y="2735"/>
                    </a:cubicBezTo>
                    <a:cubicBezTo>
                      <a:pt x="1701" y="2748"/>
                      <a:pt x="1627" y="2760"/>
                      <a:pt x="1652" y="2809"/>
                    </a:cubicBezTo>
                    <a:cubicBezTo>
                      <a:pt x="1659" y="2839"/>
                      <a:pt x="1658" y="2855"/>
                      <a:pt x="1647" y="2855"/>
                    </a:cubicBezTo>
                    <a:cubicBezTo>
                      <a:pt x="1640" y="2855"/>
                      <a:pt x="1629" y="2849"/>
                      <a:pt x="1615" y="2834"/>
                    </a:cubicBezTo>
                    <a:cubicBezTo>
                      <a:pt x="1606" y="2828"/>
                      <a:pt x="1599" y="2826"/>
                      <a:pt x="1591" y="2826"/>
                    </a:cubicBezTo>
                    <a:cubicBezTo>
                      <a:pt x="1565" y="2826"/>
                      <a:pt x="1539" y="2855"/>
                      <a:pt x="1492" y="2883"/>
                    </a:cubicBezTo>
                    <a:cubicBezTo>
                      <a:pt x="1411" y="2900"/>
                      <a:pt x="1331" y="2910"/>
                      <a:pt x="1253" y="2910"/>
                    </a:cubicBezTo>
                    <a:cubicBezTo>
                      <a:pt x="1162" y="2910"/>
                      <a:pt x="1072" y="2897"/>
                      <a:pt x="986" y="2871"/>
                    </a:cubicBezTo>
                    <a:cubicBezTo>
                      <a:pt x="925" y="2834"/>
                      <a:pt x="949" y="2785"/>
                      <a:pt x="986" y="2735"/>
                    </a:cubicBezTo>
                    <a:cubicBezTo>
                      <a:pt x="1023" y="2698"/>
                      <a:pt x="1011" y="2674"/>
                      <a:pt x="962" y="2674"/>
                    </a:cubicBezTo>
                    <a:cubicBezTo>
                      <a:pt x="839" y="2686"/>
                      <a:pt x="715" y="2723"/>
                      <a:pt x="592" y="2760"/>
                    </a:cubicBezTo>
                    <a:cubicBezTo>
                      <a:pt x="543" y="2785"/>
                      <a:pt x="518" y="2797"/>
                      <a:pt x="555" y="2834"/>
                    </a:cubicBezTo>
                    <a:cubicBezTo>
                      <a:pt x="583" y="2852"/>
                      <a:pt x="576" y="2884"/>
                      <a:pt x="546" y="2884"/>
                    </a:cubicBezTo>
                    <a:cubicBezTo>
                      <a:pt x="535" y="2884"/>
                      <a:pt x="522" y="2880"/>
                      <a:pt x="506" y="2871"/>
                    </a:cubicBezTo>
                    <a:cubicBezTo>
                      <a:pt x="485" y="2863"/>
                      <a:pt x="462" y="2859"/>
                      <a:pt x="438" y="2859"/>
                    </a:cubicBezTo>
                    <a:cubicBezTo>
                      <a:pt x="389" y="2859"/>
                      <a:pt x="337" y="2875"/>
                      <a:pt x="296" y="2908"/>
                    </a:cubicBezTo>
                    <a:cubicBezTo>
                      <a:pt x="247" y="2945"/>
                      <a:pt x="272" y="2970"/>
                      <a:pt x="210" y="2982"/>
                    </a:cubicBezTo>
                    <a:cubicBezTo>
                      <a:pt x="149" y="3007"/>
                      <a:pt x="87" y="3068"/>
                      <a:pt x="50" y="3093"/>
                    </a:cubicBezTo>
                    <a:cubicBezTo>
                      <a:pt x="13" y="3117"/>
                      <a:pt x="1" y="3142"/>
                      <a:pt x="87" y="3179"/>
                    </a:cubicBezTo>
                    <a:cubicBezTo>
                      <a:pt x="173" y="3204"/>
                      <a:pt x="259" y="3228"/>
                      <a:pt x="346" y="3241"/>
                    </a:cubicBezTo>
                    <a:cubicBezTo>
                      <a:pt x="420" y="3241"/>
                      <a:pt x="432" y="3265"/>
                      <a:pt x="383" y="3302"/>
                    </a:cubicBezTo>
                    <a:cubicBezTo>
                      <a:pt x="333" y="3339"/>
                      <a:pt x="247" y="3364"/>
                      <a:pt x="309" y="3401"/>
                    </a:cubicBezTo>
                    <a:cubicBezTo>
                      <a:pt x="346" y="3438"/>
                      <a:pt x="383" y="3487"/>
                      <a:pt x="395" y="3549"/>
                    </a:cubicBezTo>
                    <a:cubicBezTo>
                      <a:pt x="407" y="3586"/>
                      <a:pt x="543" y="3598"/>
                      <a:pt x="617" y="3610"/>
                    </a:cubicBezTo>
                    <a:cubicBezTo>
                      <a:pt x="628" y="3614"/>
                      <a:pt x="638" y="3615"/>
                      <a:pt x="649" y="3615"/>
                    </a:cubicBezTo>
                    <a:cubicBezTo>
                      <a:pt x="700" y="3615"/>
                      <a:pt x="751" y="3581"/>
                      <a:pt x="833" y="3581"/>
                    </a:cubicBezTo>
                    <a:cubicBezTo>
                      <a:pt x="850" y="3581"/>
                      <a:pt x="868" y="3582"/>
                      <a:pt x="888" y="3586"/>
                    </a:cubicBezTo>
                    <a:cubicBezTo>
                      <a:pt x="962" y="3598"/>
                      <a:pt x="1023" y="3598"/>
                      <a:pt x="1097" y="3598"/>
                    </a:cubicBezTo>
                    <a:cubicBezTo>
                      <a:pt x="1116" y="3598"/>
                      <a:pt x="1120" y="3577"/>
                      <a:pt x="1137" y="3577"/>
                    </a:cubicBezTo>
                    <a:cubicBezTo>
                      <a:pt x="1143" y="3577"/>
                      <a:pt x="1150" y="3579"/>
                      <a:pt x="1159" y="3586"/>
                    </a:cubicBezTo>
                    <a:cubicBezTo>
                      <a:pt x="1182" y="3597"/>
                      <a:pt x="1215" y="3661"/>
                      <a:pt x="1239" y="3661"/>
                    </a:cubicBezTo>
                    <a:cubicBezTo>
                      <a:pt x="1241" y="3661"/>
                      <a:pt x="1243" y="3660"/>
                      <a:pt x="1245" y="3660"/>
                    </a:cubicBezTo>
                    <a:cubicBezTo>
                      <a:pt x="1257" y="3660"/>
                      <a:pt x="1319" y="3561"/>
                      <a:pt x="1381" y="3536"/>
                    </a:cubicBezTo>
                    <a:lnTo>
                      <a:pt x="1553" y="3475"/>
                    </a:lnTo>
                    <a:cubicBezTo>
                      <a:pt x="1590" y="3462"/>
                      <a:pt x="1602" y="3413"/>
                      <a:pt x="1627" y="3413"/>
                    </a:cubicBezTo>
                    <a:cubicBezTo>
                      <a:pt x="1676" y="3438"/>
                      <a:pt x="1701" y="3475"/>
                      <a:pt x="1701" y="3512"/>
                    </a:cubicBezTo>
                    <a:cubicBezTo>
                      <a:pt x="1701" y="3549"/>
                      <a:pt x="1652" y="3610"/>
                      <a:pt x="1615" y="3610"/>
                    </a:cubicBezTo>
                    <a:cubicBezTo>
                      <a:pt x="1578" y="3623"/>
                      <a:pt x="1652" y="3721"/>
                      <a:pt x="1664" y="3770"/>
                    </a:cubicBezTo>
                    <a:cubicBezTo>
                      <a:pt x="1701" y="3807"/>
                      <a:pt x="1713" y="3869"/>
                      <a:pt x="1713" y="3918"/>
                    </a:cubicBezTo>
                    <a:cubicBezTo>
                      <a:pt x="1689" y="4017"/>
                      <a:pt x="1602" y="4091"/>
                      <a:pt x="1504" y="4091"/>
                    </a:cubicBezTo>
                    <a:cubicBezTo>
                      <a:pt x="1415" y="4091"/>
                      <a:pt x="1374" y="4059"/>
                      <a:pt x="1354" y="4059"/>
                    </a:cubicBezTo>
                    <a:cubicBezTo>
                      <a:pt x="1350" y="4059"/>
                      <a:pt x="1346" y="4061"/>
                      <a:pt x="1344" y="4066"/>
                    </a:cubicBezTo>
                    <a:cubicBezTo>
                      <a:pt x="1331" y="4078"/>
                      <a:pt x="1257" y="4226"/>
                      <a:pt x="1196" y="4251"/>
                    </a:cubicBezTo>
                    <a:cubicBezTo>
                      <a:pt x="1177" y="4254"/>
                      <a:pt x="1159" y="4256"/>
                      <a:pt x="1141" y="4256"/>
                    </a:cubicBezTo>
                    <a:cubicBezTo>
                      <a:pt x="1086" y="4256"/>
                      <a:pt x="1033" y="4242"/>
                      <a:pt x="986" y="4214"/>
                    </a:cubicBezTo>
                    <a:cubicBezTo>
                      <a:pt x="971" y="4199"/>
                      <a:pt x="951" y="4192"/>
                      <a:pt x="931" y="4192"/>
                    </a:cubicBezTo>
                    <a:cubicBezTo>
                      <a:pt x="902" y="4192"/>
                      <a:pt x="872" y="4205"/>
                      <a:pt x="851" y="4226"/>
                    </a:cubicBezTo>
                    <a:cubicBezTo>
                      <a:pt x="814" y="4276"/>
                      <a:pt x="888" y="4276"/>
                      <a:pt x="851" y="4288"/>
                    </a:cubicBezTo>
                    <a:cubicBezTo>
                      <a:pt x="814" y="4300"/>
                      <a:pt x="777" y="4350"/>
                      <a:pt x="752" y="4374"/>
                    </a:cubicBezTo>
                    <a:cubicBezTo>
                      <a:pt x="734" y="4393"/>
                      <a:pt x="752" y="4393"/>
                      <a:pt x="777" y="4393"/>
                    </a:cubicBezTo>
                    <a:cubicBezTo>
                      <a:pt x="802" y="4393"/>
                      <a:pt x="832" y="4393"/>
                      <a:pt x="839" y="4411"/>
                    </a:cubicBezTo>
                    <a:cubicBezTo>
                      <a:pt x="839" y="4448"/>
                      <a:pt x="789" y="4423"/>
                      <a:pt x="789" y="4460"/>
                    </a:cubicBezTo>
                    <a:cubicBezTo>
                      <a:pt x="789" y="4497"/>
                      <a:pt x="789" y="4510"/>
                      <a:pt x="728" y="4522"/>
                    </a:cubicBezTo>
                    <a:cubicBezTo>
                      <a:pt x="654" y="4559"/>
                      <a:pt x="592" y="4621"/>
                      <a:pt x="555" y="4695"/>
                    </a:cubicBezTo>
                    <a:cubicBezTo>
                      <a:pt x="555" y="4756"/>
                      <a:pt x="580" y="4744"/>
                      <a:pt x="580" y="4781"/>
                    </a:cubicBezTo>
                    <a:cubicBezTo>
                      <a:pt x="567" y="4818"/>
                      <a:pt x="481" y="4867"/>
                      <a:pt x="469" y="4892"/>
                    </a:cubicBezTo>
                    <a:cubicBezTo>
                      <a:pt x="494" y="4966"/>
                      <a:pt x="530" y="5027"/>
                      <a:pt x="580" y="5089"/>
                    </a:cubicBezTo>
                    <a:cubicBezTo>
                      <a:pt x="582" y="5093"/>
                      <a:pt x="585" y="5094"/>
                      <a:pt x="588" y="5094"/>
                    </a:cubicBezTo>
                    <a:cubicBezTo>
                      <a:pt x="614" y="5094"/>
                      <a:pt x="657" y="4962"/>
                      <a:pt x="691" y="4929"/>
                    </a:cubicBezTo>
                    <a:cubicBezTo>
                      <a:pt x="719" y="4900"/>
                      <a:pt x="764" y="4872"/>
                      <a:pt x="780" y="4872"/>
                    </a:cubicBezTo>
                    <a:cubicBezTo>
                      <a:pt x="792" y="4872"/>
                      <a:pt x="789" y="4887"/>
                      <a:pt x="752" y="4929"/>
                    </a:cubicBezTo>
                    <a:cubicBezTo>
                      <a:pt x="654" y="5027"/>
                      <a:pt x="654" y="5052"/>
                      <a:pt x="703" y="5113"/>
                    </a:cubicBezTo>
                    <a:cubicBezTo>
                      <a:pt x="752" y="5175"/>
                      <a:pt x="814" y="5224"/>
                      <a:pt x="888" y="5249"/>
                    </a:cubicBezTo>
                    <a:cubicBezTo>
                      <a:pt x="910" y="5249"/>
                      <a:pt x="1016" y="5135"/>
                      <a:pt x="1024" y="5135"/>
                    </a:cubicBezTo>
                    <a:cubicBezTo>
                      <a:pt x="1024" y="5135"/>
                      <a:pt x="1024" y="5136"/>
                      <a:pt x="1023" y="5138"/>
                    </a:cubicBezTo>
                    <a:cubicBezTo>
                      <a:pt x="1011" y="5163"/>
                      <a:pt x="999" y="5237"/>
                      <a:pt x="1023" y="5237"/>
                    </a:cubicBezTo>
                    <a:cubicBezTo>
                      <a:pt x="1048" y="5249"/>
                      <a:pt x="1110" y="5274"/>
                      <a:pt x="1085" y="5298"/>
                    </a:cubicBezTo>
                    <a:cubicBezTo>
                      <a:pt x="1062" y="5314"/>
                      <a:pt x="1039" y="5324"/>
                      <a:pt x="1016" y="5324"/>
                    </a:cubicBezTo>
                    <a:cubicBezTo>
                      <a:pt x="1002" y="5324"/>
                      <a:pt x="988" y="5320"/>
                      <a:pt x="974" y="5311"/>
                    </a:cubicBezTo>
                    <a:cubicBezTo>
                      <a:pt x="960" y="5303"/>
                      <a:pt x="954" y="5296"/>
                      <a:pt x="942" y="5296"/>
                    </a:cubicBezTo>
                    <a:cubicBezTo>
                      <a:pt x="933" y="5296"/>
                      <a:pt x="921" y="5300"/>
                      <a:pt x="900" y="5311"/>
                    </a:cubicBezTo>
                    <a:cubicBezTo>
                      <a:pt x="896" y="5314"/>
                      <a:pt x="891" y="5316"/>
                      <a:pt x="886" y="5316"/>
                    </a:cubicBezTo>
                    <a:cubicBezTo>
                      <a:pt x="846" y="5316"/>
                      <a:pt x="799" y="5204"/>
                      <a:pt x="758" y="5204"/>
                    </a:cubicBezTo>
                    <a:cubicBezTo>
                      <a:pt x="752" y="5204"/>
                      <a:pt x="746" y="5206"/>
                      <a:pt x="740" y="5212"/>
                    </a:cubicBezTo>
                    <a:cubicBezTo>
                      <a:pt x="703" y="5261"/>
                      <a:pt x="654" y="5372"/>
                      <a:pt x="666" y="5385"/>
                    </a:cubicBezTo>
                    <a:cubicBezTo>
                      <a:pt x="691" y="5397"/>
                      <a:pt x="740" y="5421"/>
                      <a:pt x="789" y="5446"/>
                    </a:cubicBezTo>
                    <a:cubicBezTo>
                      <a:pt x="839" y="5471"/>
                      <a:pt x="900" y="5619"/>
                      <a:pt x="962" y="5643"/>
                    </a:cubicBezTo>
                    <a:cubicBezTo>
                      <a:pt x="971" y="5648"/>
                      <a:pt x="982" y="5650"/>
                      <a:pt x="994" y="5650"/>
                    </a:cubicBezTo>
                    <a:cubicBezTo>
                      <a:pt x="1044" y="5650"/>
                      <a:pt x="1112" y="5616"/>
                      <a:pt x="1171" y="5606"/>
                    </a:cubicBezTo>
                    <a:cubicBezTo>
                      <a:pt x="1245" y="5594"/>
                      <a:pt x="1307" y="5606"/>
                      <a:pt x="1307" y="5545"/>
                    </a:cubicBezTo>
                    <a:cubicBezTo>
                      <a:pt x="1294" y="5471"/>
                      <a:pt x="1319" y="5385"/>
                      <a:pt x="1356" y="5323"/>
                    </a:cubicBezTo>
                    <a:cubicBezTo>
                      <a:pt x="1388" y="5291"/>
                      <a:pt x="1430" y="5272"/>
                      <a:pt x="1451" y="5272"/>
                    </a:cubicBezTo>
                    <a:cubicBezTo>
                      <a:pt x="1470" y="5272"/>
                      <a:pt x="1471" y="5288"/>
                      <a:pt x="1430" y="5323"/>
                    </a:cubicBezTo>
                    <a:cubicBezTo>
                      <a:pt x="1356" y="5385"/>
                      <a:pt x="1294" y="5458"/>
                      <a:pt x="1368" y="5557"/>
                    </a:cubicBezTo>
                    <a:cubicBezTo>
                      <a:pt x="1442" y="5668"/>
                      <a:pt x="1492" y="5754"/>
                      <a:pt x="1479" y="5791"/>
                    </a:cubicBezTo>
                    <a:cubicBezTo>
                      <a:pt x="1467" y="5816"/>
                      <a:pt x="1418" y="5865"/>
                      <a:pt x="1430" y="5890"/>
                    </a:cubicBezTo>
                    <a:cubicBezTo>
                      <a:pt x="1430" y="5914"/>
                      <a:pt x="1516" y="5951"/>
                      <a:pt x="1504" y="5976"/>
                    </a:cubicBezTo>
                    <a:cubicBezTo>
                      <a:pt x="1504" y="5988"/>
                      <a:pt x="1479" y="6050"/>
                      <a:pt x="1442" y="6075"/>
                    </a:cubicBezTo>
                    <a:cubicBezTo>
                      <a:pt x="1422" y="6094"/>
                      <a:pt x="1379" y="6162"/>
                      <a:pt x="1414" y="6162"/>
                    </a:cubicBezTo>
                    <a:cubicBezTo>
                      <a:pt x="1422" y="6162"/>
                      <a:pt x="1435" y="6158"/>
                      <a:pt x="1455" y="6148"/>
                    </a:cubicBezTo>
                    <a:cubicBezTo>
                      <a:pt x="1555" y="6104"/>
                      <a:pt x="1645" y="6009"/>
                      <a:pt x="1661" y="6009"/>
                    </a:cubicBezTo>
                    <a:cubicBezTo>
                      <a:pt x="1663" y="6009"/>
                      <a:pt x="1664" y="6011"/>
                      <a:pt x="1664" y="6013"/>
                    </a:cubicBezTo>
                    <a:cubicBezTo>
                      <a:pt x="1664" y="6036"/>
                      <a:pt x="1633" y="6151"/>
                      <a:pt x="1637" y="6151"/>
                    </a:cubicBezTo>
                    <a:cubicBezTo>
                      <a:pt x="1638" y="6151"/>
                      <a:pt x="1638" y="6150"/>
                      <a:pt x="1639" y="6148"/>
                    </a:cubicBezTo>
                    <a:cubicBezTo>
                      <a:pt x="1664" y="6124"/>
                      <a:pt x="1713" y="6013"/>
                      <a:pt x="1763" y="6001"/>
                    </a:cubicBezTo>
                    <a:cubicBezTo>
                      <a:pt x="1781" y="5993"/>
                      <a:pt x="1794" y="5990"/>
                      <a:pt x="1806" y="5990"/>
                    </a:cubicBezTo>
                    <a:cubicBezTo>
                      <a:pt x="1835" y="5990"/>
                      <a:pt x="1851" y="6008"/>
                      <a:pt x="1886" y="6025"/>
                    </a:cubicBezTo>
                    <a:cubicBezTo>
                      <a:pt x="1935" y="6038"/>
                      <a:pt x="1972" y="6050"/>
                      <a:pt x="2009" y="6062"/>
                    </a:cubicBezTo>
                    <a:cubicBezTo>
                      <a:pt x="2034" y="6087"/>
                      <a:pt x="2095" y="6198"/>
                      <a:pt x="2120" y="6210"/>
                    </a:cubicBezTo>
                    <a:cubicBezTo>
                      <a:pt x="2127" y="6215"/>
                      <a:pt x="2132" y="6217"/>
                      <a:pt x="2138" y="6217"/>
                    </a:cubicBezTo>
                    <a:cubicBezTo>
                      <a:pt x="2161" y="6217"/>
                      <a:pt x="2169" y="6174"/>
                      <a:pt x="2169" y="6124"/>
                    </a:cubicBezTo>
                    <a:cubicBezTo>
                      <a:pt x="2169" y="6075"/>
                      <a:pt x="2243" y="6013"/>
                      <a:pt x="2243" y="5964"/>
                    </a:cubicBezTo>
                    <a:cubicBezTo>
                      <a:pt x="2251" y="5922"/>
                      <a:pt x="2254" y="5892"/>
                      <a:pt x="2259" y="5892"/>
                    </a:cubicBezTo>
                    <a:cubicBezTo>
                      <a:pt x="2261" y="5892"/>
                      <a:pt x="2264" y="5898"/>
                      <a:pt x="2268" y="5914"/>
                    </a:cubicBezTo>
                    <a:cubicBezTo>
                      <a:pt x="2268" y="5964"/>
                      <a:pt x="2317" y="5964"/>
                      <a:pt x="2354" y="5976"/>
                    </a:cubicBezTo>
                    <a:cubicBezTo>
                      <a:pt x="2373" y="5982"/>
                      <a:pt x="2376" y="5982"/>
                      <a:pt x="2368" y="5982"/>
                    </a:cubicBezTo>
                    <a:cubicBezTo>
                      <a:pt x="2360" y="5982"/>
                      <a:pt x="2342" y="5982"/>
                      <a:pt x="2317" y="5988"/>
                    </a:cubicBezTo>
                    <a:cubicBezTo>
                      <a:pt x="2255" y="6013"/>
                      <a:pt x="2243" y="6050"/>
                      <a:pt x="2268" y="6087"/>
                    </a:cubicBezTo>
                    <a:cubicBezTo>
                      <a:pt x="2286" y="6111"/>
                      <a:pt x="2317" y="6124"/>
                      <a:pt x="2348" y="6124"/>
                    </a:cubicBezTo>
                    <a:cubicBezTo>
                      <a:pt x="2379" y="6124"/>
                      <a:pt x="2409" y="6111"/>
                      <a:pt x="2428" y="6087"/>
                    </a:cubicBezTo>
                    <a:cubicBezTo>
                      <a:pt x="2455" y="6060"/>
                      <a:pt x="2478" y="6052"/>
                      <a:pt x="2496" y="6052"/>
                    </a:cubicBezTo>
                    <a:cubicBezTo>
                      <a:pt x="2516" y="6052"/>
                      <a:pt x="2532" y="6061"/>
                      <a:pt x="2545" y="6061"/>
                    </a:cubicBezTo>
                    <a:cubicBezTo>
                      <a:pt x="2552" y="6061"/>
                      <a:pt x="2558" y="6058"/>
                      <a:pt x="2564" y="6050"/>
                    </a:cubicBezTo>
                    <a:cubicBezTo>
                      <a:pt x="2587" y="6015"/>
                      <a:pt x="2665" y="5926"/>
                      <a:pt x="2684" y="5926"/>
                    </a:cubicBezTo>
                    <a:cubicBezTo>
                      <a:pt x="2685" y="5926"/>
                      <a:pt x="2686" y="5926"/>
                      <a:pt x="2687" y="5927"/>
                    </a:cubicBezTo>
                    <a:cubicBezTo>
                      <a:pt x="2687" y="5939"/>
                      <a:pt x="2637" y="5976"/>
                      <a:pt x="2613" y="6025"/>
                    </a:cubicBezTo>
                    <a:cubicBezTo>
                      <a:pt x="2588" y="6075"/>
                      <a:pt x="2539" y="6173"/>
                      <a:pt x="2514" y="6222"/>
                    </a:cubicBezTo>
                    <a:cubicBezTo>
                      <a:pt x="2502" y="6259"/>
                      <a:pt x="2490" y="6309"/>
                      <a:pt x="2527" y="6309"/>
                    </a:cubicBezTo>
                    <a:cubicBezTo>
                      <a:pt x="2576" y="6309"/>
                      <a:pt x="2551" y="6346"/>
                      <a:pt x="2514" y="6346"/>
                    </a:cubicBezTo>
                    <a:cubicBezTo>
                      <a:pt x="2477" y="6346"/>
                      <a:pt x="2477" y="6370"/>
                      <a:pt x="2465" y="6420"/>
                    </a:cubicBezTo>
                    <a:cubicBezTo>
                      <a:pt x="2440" y="6456"/>
                      <a:pt x="2428" y="6567"/>
                      <a:pt x="2465" y="6567"/>
                    </a:cubicBezTo>
                    <a:cubicBezTo>
                      <a:pt x="2514" y="6567"/>
                      <a:pt x="2527" y="6592"/>
                      <a:pt x="2453" y="6604"/>
                    </a:cubicBezTo>
                    <a:cubicBezTo>
                      <a:pt x="2354" y="6654"/>
                      <a:pt x="2280" y="6728"/>
                      <a:pt x="2231" y="6814"/>
                    </a:cubicBezTo>
                    <a:cubicBezTo>
                      <a:pt x="2182" y="6912"/>
                      <a:pt x="2120" y="6888"/>
                      <a:pt x="2046" y="6937"/>
                    </a:cubicBezTo>
                    <a:cubicBezTo>
                      <a:pt x="1947" y="6999"/>
                      <a:pt x="1861" y="7073"/>
                      <a:pt x="1800" y="7171"/>
                    </a:cubicBezTo>
                    <a:cubicBezTo>
                      <a:pt x="1775" y="7220"/>
                      <a:pt x="1787" y="7245"/>
                      <a:pt x="1800" y="7257"/>
                    </a:cubicBezTo>
                    <a:cubicBezTo>
                      <a:pt x="1812" y="7257"/>
                      <a:pt x="1812" y="7282"/>
                      <a:pt x="1775" y="7282"/>
                    </a:cubicBezTo>
                    <a:cubicBezTo>
                      <a:pt x="1750" y="7282"/>
                      <a:pt x="1726" y="7293"/>
                      <a:pt x="1705" y="7293"/>
                    </a:cubicBezTo>
                    <a:cubicBezTo>
                      <a:pt x="1694" y="7293"/>
                      <a:pt x="1685" y="7290"/>
                      <a:pt x="1676" y="7282"/>
                    </a:cubicBezTo>
                    <a:cubicBezTo>
                      <a:pt x="1652" y="7257"/>
                      <a:pt x="1664" y="7245"/>
                      <a:pt x="1615" y="7245"/>
                    </a:cubicBezTo>
                    <a:cubicBezTo>
                      <a:pt x="1529" y="7245"/>
                      <a:pt x="1455" y="7270"/>
                      <a:pt x="1393" y="7331"/>
                    </a:cubicBezTo>
                    <a:cubicBezTo>
                      <a:pt x="1344" y="7381"/>
                      <a:pt x="1319" y="7430"/>
                      <a:pt x="1282" y="7491"/>
                    </a:cubicBezTo>
                    <a:cubicBezTo>
                      <a:pt x="1282" y="7501"/>
                      <a:pt x="1266" y="7583"/>
                      <a:pt x="1311" y="7583"/>
                    </a:cubicBezTo>
                    <a:cubicBezTo>
                      <a:pt x="1322" y="7583"/>
                      <a:pt x="1336" y="7578"/>
                      <a:pt x="1356" y="7565"/>
                    </a:cubicBezTo>
                    <a:cubicBezTo>
                      <a:pt x="1418" y="7504"/>
                      <a:pt x="1479" y="7442"/>
                      <a:pt x="1529" y="7368"/>
                    </a:cubicBezTo>
                    <a:cubicBezTo>
                      <a:pt x="1541" y="7362"/>
                      <a:pt x="1559" y="7359"/>
                      <a:pt x="1573" y="7359"/>
                    </a:cubicBezTo>
                    <a:cubicBezTo>
                      <a:pt x="1587" y="7359"/>
                      <a:pt x="1596" y="7362"/>
                      <a:pt x="1590" y="7368"/>
                    </a:cubicBezTo>
                    <a:cubicBezTo>
                      <a:pt x="1565" y="7393"/>
                      <a:pt x="1516" y="7467"/>
                      <a:pt x="1578" y="7467"/>
                    </a:cubicBezTo>
                    <a:cubicBezTo>
                      <a:pt x="1623" y="7456"/>
                      <a:pt x="1647" y="7404"/>
                      <a:pt x="1660" y="7404"/>
                    </a:cubicBezTo>
                    <a:cubicBezTo>
                      <a:pt x="1662" y="7404"/>
                      <a:pt x="1663" y="7404"/>
                      <a:pt x="1664" y="7405"/>
                    </a:cubicBezTo>
                    <a:cubicBezTo>
                      <a:pt x="1689" y="7418"/>
                      <a:pt x="1689" y="7467"/>
                      <a:pt x="1713" y="7479"/>
                    </a:cubicBezTo>
                    <a:cubicBezTo>
                      <a:pt x="1720" y="7481"/>
                      <a:pt x="1727" y="7482"/>
                      <a:pt x="1736" y="7482"/>
                    </a:cubicBezTo>
                    <a:cubicBezTo>
                      <a:pt x="1777" y="7482"/>
                      <a:pt x="1832" y="7458"/>
                      <a:pt x="1812" y="7418"/>
                    </a:cubicBezTo>
                    <a:cubicBezTo>
                      <a:pt x="1787" y="7368"/>
                      <a:pt x="1824" y="7393"/>
                      <a:pt x="1861" y="7356"/>
                    </a:cubicBezTo>
                    <a:cubicBezTo>
                      <a:pt x="1870" y="7328"/>
                      <a:pt x="1900" y="7314"/>
                      <a:pt x="1925" y="7314"/>
                    </a:cubicBezTo>
                    <a:cubicBezTo>
                      <a:pt x="1934" y="7314"/>
                      <a:pt x="1941" y="7316"/>
                      <a:pt x="1947" y="7319"/>
                    </a:cubicBezTo>
                    <a:cubicBezTo>
                      <a:pt x="1984" y="7319"/>
                      <a:pt x="2009" y="7294"/>
                      <a:pt x="2034" y="7257"/>
                    </a:cubicBezTo>
                    <a:cubicBezTo>
                      <a:pt x="2071" y="7220"/>
                      <a:pt x="2317" y="7171"/>
                      <a:pt x="2305" y="7134"/>
                    </a:cubicBezTo>
                    <a:cubicBezTo>
                      <a:pt x="2280" y="7097"/>
                      <a:pt x="2243" y="7073"/>
                      <a:pt x="2280" y="7036"/>
                    </a:cubicBezTo>
                    <a:cubicBezTo>
                      <a:pt x="2329" y="6999"/>
                      <a:pt x="2761" y="6777"/>
                      <a:pt x="2761" y="6752"/>
                    </a:cubicBezTo>
                    <a:cubicBezTo>
                      <a:pt x="2761" y="6715"/>
                      <a:pt x="2662" y="6691"/>
                      <a:pt x="2724" y="6666"/>
                    </a:cubicBezTo>
                    <a:cubicBezTo>
                      <a:pt x="2810" y="6641"/>
                      <a:pt x="2884" y="6604"/>
                      <a:pt x="2945" y="6555"/>
                    </a:cubicBezTo>
                    <a:cubicBezTo>
                      <a:pt x="3007" y="6493"/>
                      <a:pt x="3155" y="6370"/>
                      <a:pt x="3217" y="6358"/>
                    </a:cubicBezTo>
                    <a:cubicBezTo>
                      <a:pt x="3266" y="6358"/>
                      <a:pt x="3290" y="6358"/>
                      <a:pt x="3290" y="6247"/>
                    </a:cubicBezTo>
                    <a:cubicBezTo>
                      <a:pt x="3303" y="6148"/>
                      <a:pt x="3414" y="6185"/>
                      <a:pt x="3451" y="6124"/>
                    </a:cubicBezTo>
                    <a:cubicBezTo>
                      <a:pt x="3475" y="6050"/>
                      <a:pt x="3364" y="5988"/>
                      <a:pt x="3315" y="5976"/>
                    </a:cubicBezTo>
                    <a:cubicBezTo>
                      <a:pt x="3266" y="5964"/>
                      <a:pt x="3290" y="5840"/>
                      <a:pt x="3352" y="5791"/>
                    </a:cubicBezTo>
                    <a:cubicBezTo>
                      <a:pt x="3414" y="5742"/>
                      <a:pt x="3500" y="5717"/>
                      <a:pt x="3549" y="5668"/>
                    </a:cubicBezTo>
                    <a:cubicBezTo>
                      <a:pt x="3611" y="5619"/>
                      <a:pt x="3660" y="5545"/>
                      <a:pt x="3586" y="5471"/>
                    </a:cubicBezTo>
                    <a:cubicBezTo>
                      <a:pt x="3554" y="5448"/>
                      <a:pt x="3546" y="5440"/>
                      <a:pt x="3549" y="5440"/>
                    </a:cubicBezTo>
                    <a:cubicBezTo>
                      <a:pt x="3555" y="5440"/>
                      <a:pt x="3595" y="5463"/>
                      <a:pt x="3611" y="5471"/>
                    </a:cubicBezTo>
                    <a:cubicBezTo>
                      <a:pt x="3615" y="5473"/>
                      <a:pt x="3620" y="5474"/>
                      <a:pt x="3627" y="5474"/>
                    </a:cubicBezTo>
                    <a:cubicBezTo>
                      <a:pt x="3659" y="5474"/>
                      <a:pt x="3713" y="5448"/>
                      <a:pt x="3734" y="5397"/>
                    </a:cubicBezTo>
                    <a:cubicBezTo>
                      <a:pt x="3783" y="5323"/>
                      <a:pt x="3845" y="5249"/>
                      <a:pt x="3907" y="5200"/>
                    </a:cubicBezTo>
                    <a:cubicBezTo>
                      <a:pt x="3968" y="5138"/>
                      <a:pt x="4042" y="5076"/>
                      <a:pt x="4128" y="5040"/>
                    </a:cubicBezTo>
                    <a:cubicBezTo>
                      <a:pt x="4135" y="5038"/>
                      <a:pt x="4142" y="5038"/>
                      <a:pt x="4148" y="5038"/>
                    </a:cubicBezTo>
                    <a:cubicBezTo>
                      <a:pt x="4201" y="5038"/>
                      <a:pt x="4246" y="5076"/>
                      <a:pt x="4301" y="5076"/>
                    </a:cubicBezTo>
                    <a:cubicBezTo>
                      <a:pt x="4375" y="5089"/>
                      <a:pt x="4362" y="5175"/>
                      <a:pt x="4276" y="5175"/>
                    </a:cubicBezTo>
                    <a:cubicBezTo>
                      <a:pt x="4219" y="5175"/>
                      <a:pt x="4189" y="5159"/>
                      <a:pt x="4160" y="5159"/>
                    </a:cubicBezTo>
                    <a:cubicBezTo>
                      <a:pt x="4146" y="5159"/>
                      <a:pt x="4132" y="5163"/>
                      <a:pt x="4116" y="5175"/>
                    </a:cubicBezTo>
                    <a:cubicBezTo>
                      <a:pt x="4079" y="5212"/>
                      <a:pt x="3968" y="5274"/>
                      <a:pt x="3980" y="5372"/>
                    </a:cubicBezTo>
                    <a:cubicBezTo>
                      <a:pt x="3980" y="5458"/>
                      <a:pt x="3882" y="5545"/>
                      <a:pt x="3857" y="5643"/>
                    </a:cubicBezTo>
                    <a:cubicBezTo>
                      <a:pt x="3839" y="5716"/>
                      <a:pt x="3828" y="5735"/>
                      <a:pt x="3853" y="5735"/>
                    </a:cubicBezTo>
                    <a:cubicBezTo>
                      <a:pt x="3861" y="5735"/>
                      <a:pt x="3875" y="5733"/>
                      <a:pt x="3894" y="5730"/>
                    </a:cubicBezTo>
                    <a:cubicBezTo>
                      <a:pt x="3904" y="5728"/>
                      <a:pt x="3914" y="5727"/>
                      <a:pt x="3923" y="5727"/>
                    </a:cubicBezTo>
                    <a:cubicBezTo>
                      <a:pt x="3982" y="5727"/>
                      <a:pt x="4018" y="5758"/>
                      <a:pt x="3943" y="5779"/>
                    </a:cubicBezTo>
                    <a:cubicBezTo>
                      <a:pt x="3870" y="5816"/>
                      <a:pt x="3820" y="5877"/>
                      <a:pt x="3833" y="5890"/>
                    </a:cubicBezTo>
                    <a:cubicBezTo>
                      <a:pt x="3857" y="5898"/>
                      <a:pt x="3883" y="5902"/>
                      <a:pt x="3909" y="5902"/>
                    </a:cubicBezTo>
                    <a:cubicBezTo>
                      <a:pt x="3961" y="5902"/>
                      <a:pt x="4013" y="5886"/>
                      <a:pt x="4054" y="5853"/>
                    </a:cubicBezTo>
                    <a:cubicBezTo>
                      <a:pt x="4128" y="5791"/>
                      <a:pt x="4178" y="5766"/>
                      <a:pt x="4239" y="5730"/>
                    </a:cubicBezTo>
                    <a:cubicBezTo>
                      <a:pt x="4313" y="5668"/>
                      <a:pt x="4399" y="5619"/>
                      <a:pt x="4486" y="5594"/>
                    </a:cubicBezTo>
                    <a:cubicBezTo>
                      <a:pt x="4535" y="5569"/>
                      <a:pt x="4658" y="5569"/>
                      <a:pt x="4695" y="5508"/>
                    </a:cubicBezTo>
                    <a:cubicBezTo>
                      <a:pt x="4720" y="5458"/>
                      <a:pt x="4658" y="5323"/>
                      <a:pt x="4658" y="5286"/>
                    </a:cubicBezTo>
                    <a:cubicBezTo>
                      <a:pt x="4658" y="5251"/>
                      <a:pt x="4725" y="5149"/>
                      <a:pt x="4763" y="5149"/>
                    </a:cubicBezTo>
                    <a:cubicBezTo>
                      <a:pt x="4765" y="5149"/>
                      <a:pt x="4767" y="5150"/>
                      <a:pt x="4769" y="5150"/>
                    </a:cubicBezTo>
                    <a:cubicBezTo>
                      <a:pt x="4818" y="5163"/>
                      <a:pt x="4880" y="5163"/>
                      <a:pt x="4929" y="5163"/>
                    </a:cubicBezTo>
                    <a:cubicBezTo>
                      <a:pt x="5040" y="5187"/>
                      <a:pt x="5126" y="5224"/>
                      <a:pt x="5213" y="5286"/>
                    </a:cubicBezTo>
                    <a:cubicBezTo>
                      <a:pt x="5235" y="5320"/>
                      <a:pt x="5360" y="5425"/>
                      <a:pt x="5400" y="5425"/>
                    </a:cubicBezTo>
                    <a:cubicBezTo>
                      <a:pt x="5404" y="5425"/>
                      <a:pt x="5408" y="5424"/>
                      <a:pt x="5410" y="5421"/>
                    </a:cubicBezTo>
                    <a:cubicBezTo>
                      <a:pt x="5420" y="5412"/>
                      <a:pt x="5493" y="5315"/>
                      <a:pt x="5515" y="5315"/>
                    </a:cubicBezTo>
                    <a:cubicBezTo>
                      <a:pt x="5521" y="5315"/>
                      <a:pt x="5523" y="5321"/>
                      <a:pt x="5521" y="5335"/>
                    </a:cubicBezTo>
                    <a:cubicBezTo>
                      <a:pt x="5496" y="5421"/>
                      <a:pt x="5570" y="5495"/>
                      <a:pt x="5619" y="5532"/>
                    </a:cubicBezTo>
                    <a:cubicBezTo>
                      <a:pt x="5682" y="5556"/>
                      <a:pt x="5749" y="5564"/>
                      <a:pt x="5815" y="5564"/>
                    </a:cubicBezTo>
                    <a:cubicBezTo>
                      <a:pt x="5853" y="5564"/>
                      <a:pt x="5891" y="5562"/>
                      <a:pt x="5927" y="5557"/>
                    </a:cubicBezTo>
                    <a:cubicBezTo>
                      <a:pt x="6013" y="5557"/>
                      <a:pt x="6038" y="5532"/>
                      <a:pt x="6063" y="5532"/>
                    </a:cubicBezTo>
                    <a:cubicBezTo>
                      <a:pt x="6094" y="5532"/>
                      <a:pt x="6176" y="5575"/>
                      <a:pt x="6231" y="5575"/>
                    </a:cubicBezTo>
                    <a:cubicBezTo>
                      <a:pt x="6242" y="5575"/>
                      <a:pt x="6252" y="5573"/>
                      <a:pt x="6260" y="5569"/>
                    </a:cubicBezTo>
                    <a:cubicBezTo>
                      <a:pt x="6269" y="5565"/>
                      <a:pt x="6275" y="5563"/>
                      <a:pt x="6278" y="5563"/>
                    </a:cubicBezTo>
                    <a:cubicBezTo>
                      <a:pt x="6295" y="5563"/>
                      <a:pt x="6271" y="5603"/>
                      <a:pt x="6322" y="5643"/>
                    </a:cubicBezTo>
                    <a:cubicBezTo>
                      <a:pt x="6368" y="5674"/>
                      <a:pt x="6464" y="5706"/>
                      <a:pt x="6544" y="5706"/>
                    </a:cubicBezTo>
                    <a:cubicBezTo>
                      <a:pt x="6591" y="5706"/>
                      <a:pt x="6632" y="5695"/>
                      <a:pt x="6654" y="5668"/>
                    </a:cubicBezTo>
                    <a:cubicBezTo>
                      <a:pt x="6701" y="5629"/>
                      <a:pt x="6744" y="5599"/>
                      <a:pt x="6768" y="5599"/>
                    </a:cubicBezTo>
                    <a:cubicBezTo>
                      <a:pt x="6782" y="5599"/>
                      <a:pt x="6790" y="5609"/>
                      <a:pt x="6790" y="5631"/>
                    </a:cubicBezTo>
                    <a:cubicBezTo>
                      <a:pt x="6790" y="5680"/>
                      <a:pt x="6716" y="5754"/>
                      <a:pt x="6740" y="5791"/>
                    </a:cubicBezTo>
                    <a:cubicBezTo>
                      <a:pt x="6851" y="5840"/>
                      <a:pt x="6962" y="5914"/>
                      <a:pt x="7073" y="5976"/>
                    </a:cubicBezTo>
                    <a:cubicBezTo>
                      <a:pt x="7184" y="6087"/>
                      <a:pt x="7295" y="6198"/>
                      <a:pt x="7418" y="6284"/>
                    </a:cubicBezTo>
                    <a:cubicBezTo>
                      <a:pt x="7421" y="6285"/>
                      <a:pt x="7424" y="6285"/>
                      <a:pt x="7428" y="6285"/>
                    </a:cubicBezTo>
                    <a:cubicBezTo>
                      <a:pt x="7469" y="6285"/>
                      <a:pt x="7554" y="6221"/>
                      <a:pt x="7554" y="6198"/>
                    </a:cubicBezTo>
                    <a:cubicBezTo>
                      <a:pt x="7554" y="6173"/>
                      <a:pt x="7504" y="6099"/>
                      <a:pt x="7504" y="6075"/>
                    </a:cubicBezTo>
                    <a:cubicBezTo>
                      <a:pt x="7504" y="6070"/>
                      <a:pt x="7509" y="6068"/>
                      <a:pt x="7515" y="6068"/>
                    </a:cubicBezTo>
                    <a:cubicBezTo>
                      <a:pt x="7543" y="6068"/>
                      <a:pt x="7615" y="6102"/>
                      <a:pt x="7615" y="6111"/>
                    </a:cubicBezTo>
                    <a:cubicBezTo>
                      <a:pt x="7628" y="6124"/>
                      <a:pt x="7665" y="6222"/>
                      <a:pt x="7689" y="6222"/>
                    </a:cubicBezTo>
                    <a:cubicBezTo>
                      <a:pt x="7726" y="6235"/>
                      <a:pt x="7775" y="6235"/>
                      <a:pt x="7812" y="6235"/>
                    </a:cubicBezTo>
                    <a:cubicBezTo>
                      <a:pt x="7812" y="6222"/>
                      <a:pt x="7763" y="6050"/>
                      <a:pt x="7751" y="5988"/>
                    </a:cubicBezTo>
                    <a:cubicBezTo>
                      <a:pt x="7742" y="5943"/>
                      <a:pt x="7733" y="5891"/>
                      <a:pt x="7743" y="5891"/>
                    </a:cubicBezTo>
                    <a:cubicBezTo>
                      <a:pt x="7747" y="5891"/>
                      <a:pt x="7753" y="5898"/>
                      <a:pt x="7763" y="5914"/>
                    </a:cubicBezTo>
                    <a:cubicBezTo>
                      <a:pt x="7825" y="6025"/>
                      <a:pt x="7886" y="6148"/>
                      <a:pt x="7948" y="6259"/>
                    </a:cubicBezTo>
                    <a:cubicBezTo>
                      <a:pt x="7985" y="6306"/>
                      <a:pt x="8009" y="6346"/>
                      <a:pt x="8034" y="6346"/>
                    </a:cubicBezTo>
                    <a:cubicBezTo>
                      <a:pt x="8042" y="6346"/>
                      <a:pt x="8050" y="6342"/>
                      <a:pt x="8059" y="6333"/>
                    </a:cubicBezTo>
                    <a:cubicBezTo>
                      <a:pt x="8088" y="6294"/>
                      <a:pt x="8125" y="6232"/>
                      <a:pt x="8127" y="6232"/>
                    </a:cubicBezTo>
                    <a:lnTo>
                      <a:pt x="8127" y="6232"/>
                    </a:lnTo>
                    <a:cubicBezTo>
                      <a:pt x="8128" y="6232"/>
                      <a:pt x="8126" y="6237"/>
                      <a:pt x="8120" y="6247"/>
                    </a:cubicBezTo>
                    <a:cubicBezTo>
                      <a:pt x="8108" y="6321"/>
                      <a:pt x="8133" y="6395"/>
                      <a:pt x="8194" y="6456"/>
                    </a:cubicBezTo>
                    <a:cubicBezTo>
                      <a:pt x="8256" y="6506"/>
                      <a:pt x="8256" y="6543"/>
                      <a:pt x="8281" y="6543"/>
                    </a:cubicBezTo>
                    <a:cubicBezTo>
                      <a:pt x="8305" y="6543"/>
                      <a:pt x="8281" y="6580"/>
                      <a:pt x="8268" y="6592"/>
                    </a:cubicBezTo>
                    <a:cubicBezTo>
                      <a:pt x="8244" y="6617"/>
                      <a:pt x="8268" y="6654"/>
                      <a:pt x="8293" y="6654"/>
                    </a:cubicBezTo>
                    <a:cubicBezTo>
                      <a:pt x="8318" y="6666"/>
                      <a:pt x="8318" y="6678"/>
                      <a:pt x="8293" y="6691"/>
                    </a:cubicBezTo>
                    <a:cubicBezTo>
                      <a:pt x="8268" y="6703"/>
                      <a:pt x="8231" y="6740"/>
                      <a:pt x="8268" y="6752"/>
                    </a:cubicBezTo>
                    <a:cubicBezTo>
                      <a:pt x="8318" y="6777"/>
                      <a:pt x="8367" y="6814"/>
                      <a:pt x="8404" y="6863"/>
                    </a:cubicBezTo>
                    <a:cubicBezTo>
                      <a:pt x="8465" y="6949"/>
                      <a:pt x="8527" y="7036"/>
                      <a:pt x="8613" y="7110"/>
                    </a:cubicBezTo>
                    <a:cubicBezTo>
                      <a:pt x="8619" y="7110"/>
                      <a:pt x="8635" y="7106"/>
                      <a:pt x="8647" y="7106"/>
                    </a:cubicBezTo>
                    <a:cubicBezTo>
                      <a:pt x="8660" y="7106"/>
                      <a:pt x="8669" y="7110"/>
                      <a:pt x="8663" y="7122"/>
                    </a:cubicBezTo>
                    <a:cubicBezTo>
                      <a:pt x="8613" y="7183"/>
                      <a:pt x="8589" y="7257"/>
                      <a:pt x="8576" y="7331"/>
                    </a:cubicBezTo>
                    <a:cubicBezTo>
                      <a:pt x="8576" y="7353"/>
                      <a:pt x="8583" y="7363"/>
                      <a:pt x="8592" y="7363"/>
                    </a:cubicBezTo>
                    <a:cubicBezTo>
                      <a:pt x="8604" y="7363"/>
                      <a:pt x="8619" y="7347"/>
                      <a:pt x="8626" y="7319"/>
                    </a:cubicBezTo>
                    <a:cubicBezTo>
                      <a:pt x="8633" y="7291"/>
                      <a:pt x="8644" y="7262"/>
                      <a:pt x="8657" y="7262"/>
                    </a:cubicBezTo>
                    <a:cubicBezTo>
                      <a:pt x="8666" y="7262"/>
                      <a:pt x="8677" y="7277"/>
                      <a:pt x="8687" y="7319"/>
                    </a:cubicBezTo>
                    <a:cubicBezTo>
                      <a:pt x="8706" y="7405"/>
                      <a:pt x="8726" y="7454"/>
                      <a:pt x="8733" y="7454"/>
                    </a:cubicBezTo>
                    <a:cubicBezTo>
                      <a:pt x="8735" y="7454"/>
                      <a:pt x="8737" y="7450"/>
                      <a:pt x="8737" y="7442"/>
                    </a:cubicBezTo>
                    <a:cubicBezTo>
                      <a:pt x="8746" y="7413"/>
                      <a:pt x="8741" y="7369"/>
                      <a:pt x="8744" y="7369"/>
                    </a:cubicBezTo>
                    <a:lnTo>
                      <a:pt x="8744" y="7369"/>
                    </a:lnTo>
                    <a:cubicBezTo>
                      <a:pt x="8745" y="7369"/>
                      <a:pt x="8746" y="7373"/>
                      <a:pt x="8749" y="7381"/>
                    </a:cubicBezTo>
                    <a:cubicBezTo>
                      <a:pt x="8761" y="7405"/>
                      <a:pt x="8773" y="7479"/>
                      <a:pt x="8823" y="7479"/>
                    </a:cubicBezTo>
                    <a:cubicBezTo>
                      <a:pt x="8829" y="7481"/>
                      <a:pt x="8833" y="7482"/>
                      <a:pt x="8836" y="7482"/>
                    </a:cubicBezTo>
                    <a:cubicBezTo>
                      <a:pt x="8845" y="7482"/>
                      <a:pt x="8847" y="7477"/>
                      <a:pt x="8851" y="7477"/>
                    </a:cubicBezTo>
                    <a:cubicBezTo>
                      <a:pt x="8856" y="7477"/>
                      <a:pt x="8863" y="7482"/>
                      <a:pt x="8884" y="7504"/>
                    </a:cubicBezTo>
                    <a:cubicBezTo>
                      <a:pt x="8914" y="7534"/>
                      <a:pt x="8958" y="7550"/>
                      <a:pt x="8990" y="7550"/>
                    </a:cubicBezTo>
                    <a:cubicBezTo>
                      <a:pt x="9011" y="7550"/>
                      <a:pt x="9027" y="7543"/>
                      <a:pt x="9032" y="7528"/>
                    </a:cubicBezTo>
                    <a:cubicBezTo>
                      <a:pt x="9053" y="7508"/>
                      <a:pt x="9048" y="7461"/>
                      <a:pt x="9053" y="7461"/>
                    </a:cubicBezTo>
                    <a:cubicBezTo>
                      <a:pt x="9054" y="7461"/>
                      <a:pt x="9055" y="7463"/>
                      <a:pt x="9057" y="7467"/>
                    </a:cubicBezTo>
                    <a:cubicBezTo>
                      <a:pt x="9069" y="7491"/>
                      <a:pt x="9069" y="7504"/>
                      <a:pt x="9082" y="7516"/>
                    </a:cubicBezTo>
                    <a:cubicBezTo>
                      <a:pt x="9082" y="7541"/>
                      <a:pt x="9106" y="7565"/>
                      <a:pt x="9118" y="7578"/>
                    </a:cubicBezTo>
                    <a:cubicBezTo>
                      <a:pt x="9143" y="7578"/>
                      <a:pt x="9082" y="7602"/>
                      <a:pt x="9045" y="7639"/>
                    </a:cubicBezTo>
                    <a:cubicBezTo>
                      <a:pt x="9008" y="7676"/>
                      <a:pt x="8946" y="7750"/>
                      <a:pt x="8971" y="7775"/>
                    </a:cubicBezTo>
                    <a:cubicBezTo>
                      <a:pt x="8995" y="7812"/>
                      <a:pt x="9057" y="7935"/>
                      <a:pt x="9082" y="7935"/>
                    </a:cubicBezTo>
                    <a:cubicBezTo>
                      <a:pt x="9118" y="7935"/>
                      <a:pt x="9106" y="7935"/>
                      <a:pt x="9082" y="7960"/>
                    </a:cubicBezTo>
                    <a:cubicBezTo>
                      <a:pt x="9062" y="7988"/>
                      <a:pt x="9043" y="8017"/>
                      <a:pt x="9024" y="8017"/>
                    </a:cubicBezTo>
                    <a:cubicBezTo>
                      <a:pt x="9019" y="8017"/>
                      <a:pt x="9013" y="8015"/>
                      <a:pt x="9008" y="8009"/>
                    </a:cubicBezTo>
                    <a:cubicBezTo>
                      <a:pt x="8988" y="7980"/>
                      <a:pt x="8977" y="7936"/>
                      <a:pt x="8961" y="7936"/>
                    </a:cubicBezTo>
                    <a:cubicBezTo>
                      <a:pt x="8956" y="7936"/>
                      <a:pt x="8951" y="7939"/>
                      <a:pt x="8946" y="7947"/>
                    </a:cubicBezTo>
                    <a:cubicBezTo>
                      <a:pt x="8934" y="7997"/>
                      <a:pt x="8971" y="7997"/>
                      <a:pt x="8995" y="8034"/>
                    </a:cubicBezTo>
                    <a:cubicBezTo>
                      <a:pt x="9020" y="8058"/>
                      <a:pt x="8995" y="8108"/>
                      <a:pt x="8995" y="8120"/>
                    </a:cubicBezTo>
                    <a:cubicBezTo>
                      <a:pt x="8995" y="8145"/>
                      <a:pt x="9032" y="8231"/>
                      <a:pt x="9069" y="8280"/>
                    </a:cubicBezTo>
                    <a:cubicBezTo>
                      <a:pt x="9079" y="8290"/>
                      <a:pt x="9087" y="8293"/>
                      <a:pt x="9093" y="8293"/>
                    </a:cubicBezTo>
                    <a:cubicBezTo>
                      <a:pt x="9113" y="8293"/>
                      <a:pt x="9125" y="8261"/>
                      <a:pt x="9143" y="8243"/>
                    </a:cubicBezTo>
                    <a:cubicBezTo>
                      <a:pt x="9180" y="8231"/>
                      <a:pt x="9229" y="8243"/>
                      <a:pt x="9242" y="8218"/>
                    </a:cubicBezTo>
                    <a:cubicBezTo>
                      <a:pt x="9242" y="8189"/>
                      <a:pt x="9258" y="8134"/>
                      <a:pt x="9264" y="8134"/>
                    </a:cubicBezTo>
                    <a:cubicBezTo>
                      <a:pt x="9265" y="8134"/>
                      <a:pt x="9266" y="8137"/>
                      <a:pt x="9266" y="8145"/>
                    </a:cubicBezTo>
                    <a:cubicBezTo>
                      <a:pt x="9266" y="8194"/>
                      <a:pt x="9316" y="8206"/>
                      <a:pt x="9340" y="8243"/>
                    </a:cubicBezTo>
                    <a:cubicBezTo>
                      <a:pt x="9353" y="8280"/>
                      <a:pt x="9340" y="8268"/>
                      <a:pt x="9316" y="8317"/>
                    </a:cubicBezTo>
                    <a:cubicBezTo>
                      <a:pt x="9316" y="8366"/>
                      <a:pt x="9303" y="8416"/>
                      <a:pt x="9279" y="8465"/>
                    </a:cubicBezTo>
                    <a:cubicBezTo>
                      <a:pt x="9262" y="8498"/>
                      <a:pt x="9268" y="8514"/>
                      <a:pt x="9284" y="8514"/>
                    </a:cubicBezTo>
                    <a:cubicBezTo>
                      <a:pt x="9292" y="8514"/>
                      <a:pt x="9303" y="8510"/>
                      <a:pt x="9316" y="8502"/>
                    </a:cubicBezTo>
                    <a:cubicBezTo>
                      <a:pt x="9340" y="8477"/>
                      <a:pt x="9365" y="8440"/>
                      <a:pt x="9402" y="8440"/>
                    </a:cubicBezTo>
                    <a:cubicBezTo>
                      <a:pt x="9427" y="8440"/>
                      <a:pt x="9439" y="8428"/>
                      <a:pt x="9427" y="8391"/>
                    </a:cubicBezTo>
                    <a:cubicBezTo>
                      <a:pt x="9427" y="8374"/>
                      <a:pt x="9427" y="8351"/>
                      <a:pt x="9435" y="8351"/>
                    </a:cubicBezTo>
                    <a:cubicBezTo>
                      <a:pt x="9438" y="8351"/>
                      <a:pt x="9444" y="8355"/>
                      <a:pt x="9451" y="8366"/>
                    </a:cubicBezTo>
                    <a:cubicBezTo>
                      <a:pt x="9463" y="8391"/>
                      <a:pt x="9488" y="8428"/>
                      <a:pt x="9513" y="8440"/>
                    </a:cubicBezTo>
                    <a:cubicBezTo>
                      <a:pt x="9537" y="8465"/>
                      <a:pt x="9463" y="8453"/>
                      <a:pt x="9500" y="8526"/>
                    </a:cubicBezTo>
                    <a:cubicBezTo>
                      <a:pt x="9525" y="8588"/>
                      <a:pt x="9525" y="8600"/>
                      <a:pt x="9562" y="8625"/>
                    </a:cubicBezTo>
                    <a:cubicBezTo>
                      <a:pt x="9574" y="8634"/>
                      <a:pt x="9588" y="8638"/>
                      <a:pt x="9601" y="8638"/>
                    </a:cubicBezTo>
                    <a:cubicBezTo>
                      <a:pt x="9644" y="8638"/>
                      <a:pt x="9691" y="8601"/>
                      <a:pt x="9710" y="8563"/>
                    </a:cubicBezTo>
                    <a:cubicBezTo>
                      <a:pt x="9723" y="8546"/>
                      <a:pt x="9730" y="8540"/>
                      <a:pt x="9732" y="8540"/>
                    </a:cubicBezTo>
                    <a:cubicBezTo>
                      <a:pt x="9737" y="8540"/>
                      <a:pt x="9726" y="8564"/>
                      <a:pt x="9710" y="8588"/>
                    </a:cubicBezTo>
                    <a:cubicBezTo>
                      <a:pt x="9693" y="8621"/>
                      <a:pt x="9693" y="8621"/>
                      <a:pt x="9710" y="8621"/>
                    </a:cubicBezTo>
                    <a:cubicBezTo>
                      <a:pt x="9718" y="8621"/>
                      <a:pt x="9730" y="8621"/>
                      <a:pt x="9747" y="8625"/>
                    </a:cubicBezTo>
                    <a:cubicBezTo>
                      <a:pt x="9808" y="8625"/>
                      <a:pt x="9821" y="8637"/>
                      <a:pt x="9747" y="8650"/>
                    </a:cubicBezTo>
                    <a:cubicBezTo>
                      <a:pt x="9685" y="8650"/>
                      <a:pt x="9685" y="8687"/>
                      <a:pt x="9636" y="8711"/>
                    </a:cubicBezTo>
                    <a:cubicBezTo>
                      <a:pt x="9587" y="8736"/>
                      <a:pt x="9537" y="8773"/>
                      <a:pt x="9562" y="8835"/>
                    </a:cubicBezTo>
                    <a:cubicBezTo>
                      <a:pt x="9574" y="8863"/>
                      <a:pt x="9596" y="8873"/>
                      <a:pt x="9619" y="8873"/>
                    </a:cubicBezTo>
                    <a:cubicBezTo>
                      <a:pt x="9645" y="8873"/>
                      <a:pt x="9672" y="8860"/>
                      <a:pt x="9685" y="8847"/>
                    </a:cubicBezTo>
                    <a:cubicBezTo>
                      <a:pt x="9693" y="8839"/>
                      <a:pt x="9706" y="8836"/>
                      <a:pt x="9720" y="8836"/>
                    </a:cubicBezTo>
                    <a:cubicBezTo>
                      <a:pt x="9748" y="8836"/>
                      <a:pt x="9784" y="8847"/>
                      <a:pt x="9808" y="8847"/>
                    </a:cubicBezTo>
                    <a:cubicBezTo>
                      <a:pt x="9845" y="8847"/>
                      <a:pt x="9870" y="8871"/>
                      <a:pt x="9821" y="8871"/>
                    </a:cubicBezTo>
                    <a:cubicBezTo>
                      <a:pt x="9772" y="8871"/>
                      <a:pt x="9722" y="8884"/>
                      <a:pt x="9673" y="8908"/>
                    </a:cubicBezTo>
                    <a:cubicBezTo>
                      <a:pt x="9636" y="8945"/>
                      <a:pt x="9599" y="8995"/>
                      <a:pt x="9661" y="8995"/>
                    </a:cubicBezTo>
                    <a:cubicBezTo>
                      <a:pt x="9722" y="8995"/>
                      <a:pt x="9772" y="9019"/>
                      <a:pt x="9698" y="9019"/>
                    </a:cubicBezTo>
                    <a:cubicBezTo>
                      <a:pt x="9624" y="9019"/>
                      <a:pt x="9636" y="9093"/>
                      <a:pt x="9710" y="9130"/>
                    </a:cubicBezTo>
                    <a:cubicBezTo>
                      <a:pt x="9755" y="9148"/>
                      <a:pt x="9807" y="9160"/>
                      <a:pt x="9855" y="9160"/>
                    </a:cubicBezTo>
                    <a:cubicBezTo>
                      <a:pt x="9873" y="9160"/>
                      <a:pt x="9891" y="9158"/>
                      <a:pt x="9907" y="9155"/>
                    </a:cubicBezTo>
                    <a:cubicBezTo>
                      <a:pt x="9969" y="9155"/>
                      <a:pt x="9944" y="9216"/>
                      <a:pt x="9993" y="9229"/>
                    </a:cubicBezTo>
                    <a:cubicBezTo>
                      <a:pt x="10002" y="9232"/>
                      <a:pt x="10010" y="9234"/>
                      <a:pt x="10018" y="9234"/>
                    </a:cubicBezTo>
                    <a:cubicBezTo>
                      <a:pt x="10071" y="9234"/>
                      <a:pt x="10117" y="9173"/>
                      <a:pt x="10117" y="9130"/>
                    </a:cubicBezTo>
                    <a:cubicBezTo>
                      <a:pt x="10121" y="9113"/>
                      <a:pt x="10125" y="9106"/>
                      <a:pt x="10129" y="9106"/>
                    </a:cubicBezTo>
                    <a:cubicBezTo>
                      <a:pt x="10136" y="9106"/>
                      <a:pt x="10141" y="9127"/>
                      <a:pt x="10141" y="9143"/>
                    </a:cubicBezTo>
                    <a:cubicBezTo>
                      <a:pt x="10141" y="9180"/>
                      <a:pt x="10092" y="9229"/>
                      <a:pt x="10080" y="9253"/>
                    </a:cubicBezTo>
                    <a:cubicBezTo>
                      <a:pt x="10055" y="9278"/>
                      <a:pt x="10104" y="9290"/>
                      <a:pt x="10129" y="9315"/>
                    </a:cubicBezTo>
                    <a:cubicBezTo>
                      <a:pt x="10145" y="9325"/>
                      <a:pt x="10163" y="9330"/>
                      <a:pt x="10179" y="9330"/>
                    </a:cubicBezTo>
                    <a:cubicBezTo>
                      <a:pt x="10225" y="9330"/>
                      <a:pt x="10264" y="9295"/>
                      <a:pt x="10264" y="9241"/>
                    </a:cubicBezTo>
                    <a:cubicBezTo>
                      <a:pt x="10264" y="9182"/>
                      <a:pt x="10282" y="9140"/>
                      <a:pt x="10293" y="9140"/>
                    </a:cubicBezTo>
                    <a:cubicBezTo>
                      <a:pt x="10298" y="9140"/>
                      <a:pt x="10301" y="9148"/>
                      <a:pt x="10301" y="9167"/>
                    </a:cubicBezTo>
                    <a:cubicBezTo>
                      <a:pt x="10301" y="9216"/>
                      <a:pt x="10289" y="9266"/>
                      <a:pt x="10277" y="9315"/>
                    </a:cubicBezTo>
                    <a:cubicBezTo>
                      <a:pt x="10270" y="9335"/>
                      <a:pt x="10282" y="9345"/>
                      <a:pt x="10300" y="9345"/>
                    </a:cubicBezTo>
                    <a:cubicBezTo>
                      <a:pt x="10315" y="9345"/>
                      <a:pt x="10334" y="9338"/>
                      <a:pt x="10351" y="9327"/>
                    </a:cubicBezTo>
                    <a:cubicBezTo>
                      <a:pt x="10364" y="9314"/>
                      <a:pt x="10378" y="9304"/>
                      <a:pt x="10381" y="9304"/>
                    </a:cubicBezTo>
                    <a:cubicBezTo>
                      <a:pt x="10384" y="9304"/>
                      <a:pt x="10380" y="9311"/>
                      <a:pt x="10363" y="9327"/>
                    </a:cubicBezTo>
                    <a:cubicBezTo>
                      <a:pt x="10338" y="9377"/>
                      <a:pt x="10326" y="9426"/>
                      <a:pt x="10363" y="9475"/>
                    </a:cubicBezTo>
                    <a:cubicBezTo>
                      <a:pt x="10371" y="9517"/>
                      <a:pt x="10430" y="9575"/>
                      <a:pt x="10471" y="9575"/>
                    </a:cubicBezTo>
                    <a:cubicBezTo>
                      <a:pt x="10491" y="9575"/>
                      <a:pt x="10507" y="9561"/>
                      <a:pt x="10511" y="9525"/>
                    </a:cubicBezTo>
                    <a:cubicBezTo>
                      <a:pt x="10519" y="9450"/>
                      <a:pt x="10527" y="9409"/>
                      <a:pt x="10532" y="9409"/>
                    </a:cubicBezTo>
                    <a:cubicBezTo>
                      <a:pt x="10534" y="9409"/>
                      <a:pt x="10535" y="9418"/>
                      <a:pt x="10535" y="9438"/>
                    </a:cubicBezTo>
                    <a:cubicBezTo>
                      <a:pt x="10548" y="9488"/>
                      <a:pt x="10548" y="9537"/>
                      <a:pt x="10572" y="9586"/>
                    </a:cubicBezTo>
                    <a:cubicBezTo>
                      <a:pt x="10572" y="9635"/>
                      <a:pt x="10523" y="9623"/>
                      <a:pt x="10511" y="9635"/>
                    </a:cubicBezTo>
                    <a:cubicBezTo>
                      <a:pt x="10511" y="9648"/>
                      <a:pt x="10535" y="9660"/>
                      <a:pt x="10585" y="9672"/>
                    </a:cubicBezTo>
                    <a:cubicBezTo>
                      <a:pt x="10604" y="9672"/>
                      <a:pt x="10626" y="9674"/>
                      <a:pt x="10646" y="9674"/>
                    </a:cubicBezTo>
                    <a:cubicBezTo>
                      <a:pt x="10675" y="9674"/>
                      <a:pt x="10701" y="9670"/>
                      <a:pt x="10708" y="9648"/>
                    </a:cubicBezTo>
                    <a:cubicBezTo>
                      <a:pt x="10708" y="9628"/>
                      <a:pt x="10708" y="9615"/>
                      <a:pt x="10710" y="9615"/>
                    </a:cubicBezTo>
                    <a:cubicBezTo>
                      <a:pt x="10711" y="9615"/>
                      <a:pt x="10715" y="9625"/>
                      <a:pt x="10720" y="9648"/>
                    </a:cubicBezTo>
                    <a:cubicBezTo>
                      <a:pt x="10745" y="9697"/>
                      <a:pt x="10757" y="9734"/>
                      <a:pt x="10770" y="9783"/>
                    </a:cubicBezTo>
                    <a:cubicBezTo>
                      <a:pt x="10782" y="9808"/>
                      <a:pt x="10794" y="9833"/>
                      <a:pt x="10819" y="9857"/>
                    </a:cubicBezTo>
                    <a:cubicBezTo>
                      <a:pt x="10843" y="9882"/>
                      <a:pt x="10868" y="9906"/>
                      <a:pt x="10868" y="9931"/>
                    </a:cubicBezTo>
                    <a:cubicBezTo>
                      <a:pt x="10868" y="9956"/>
                      <a:pt x="10905" y="10079"/>
                      <a:pt x="10905" y="10153"/>
                    </a:cubicBezTo>
                    <a:cubicBezTo>
                      <a:pt x="10905" y="10227"/>
                      <a:pt x="10942" y="10412"/>
                      <a:pt x="10880" y="10424"/>
                    </a:cubicBezTo>
                    <a:cubicBezTo>
                      <a:pt x="10852" y="10435"/>
                      <a:pt x="10810" y="10444"/>
                      <a:pt x="10777" y="10444"/>
                    </a:cubicBezTo>
                    <a:cubicBezTo>
                      <a:pt x="10739" y="10444"/>
                      <a:pt x="10713" y="10432"/>
                      <a:pt x="10733" y="10399"/>
                    </a:cubicBezTo>
                    <a:cubicBezTo>
                      <a:pt x="10782" y="10338"/>
                      <a:pt x="10868" y="10215"/>
                      <a:pt x="10819" y="10190"/>
                    </a:cubicBezTo>
                    <a:cubicBezTo>
                      <a:pt x="10770" y="10153"/>
                      <a:pt x="10609" y="10178"/>
                      <a:pt x="10535" y="10141"/>
                    </a:cubicBezTo>
                    <a:cubicBezTo>
                      <a:pt x="10482" y="10114"/>
                      <a:pt x="10417" y="10062"/>
                      <a:pt x="10379" y="10062"/>
                    </a:cubicBezTo>
                    <a:cubicBezTo>
                      <a:pt x="10365" y="10062"/>
                      <a:pt x="10354" y="10070"/>
                      <a:pt x="10351" y="10091"/>
                    </a:cubicBezTo>
                    <a:cubicBezTo>
                      <a:pt x="10363" y="10227"/>
                      <a:pt x="10412" y="10375"/>
                      <a:pt x="10486" y="10498"/>
                    </a:cubicBezTo>
                    <a:cubicBezTo>
                      <a:pt x="10560" y="10609"/>
                      <a:pt x="10462" y="10695"/>
                      <a:pt x="10523" y="10744"/>
                    </a:cubicBezTo>
                    <a:cubicBezTo>
                      <a:pt x="10585" y="10794"/>
                      <a:pt x="10745" y="10806"/>
                      <a:pt x="10683" y="10818"/>
                    </a:cubicBezTo>
                    <a:cubicBezTo>
                      <a:pt x="10597" y="10818"/>
                      <a:pt x="10535" y="10880"/>
                      <a:pt x="10535" y="10966"/>
                    </a:cubicBezTo>
                    <a:cubicBezTo>
                      <a:pt x="10535" y="11065"/>
                      <a:pt x="10560" y="11225"/>
                      <a:pt x="10560" y="11274"/>
                    </a:cubicBezTo>
                    <a:cubicBezTo>
                      <a:pt x="10548" y="11422"/>
                      <a:pt x="10535" y="11558"/>
                      <a:pt x="10498" y="11705"/>
                    </a:cubicBezTo>
                    <a:cubicBezTo>
                      <a:pt x="10474" y="11816"/>
                      <a:pt x="10412" y="11890"/>
                      <a:pt x="10425" y="11989"/>
                    </a:cubicBezTo>
                    <a:cubicBezTo>
                      <a:pt x="10412" y="12075"/>
                      <a:pt x="10425" y="12161"/>
                      <a:pt x="10462" y="12248"/>
                    </a:cubicBezTo>
                    <a:cubicBezTo>
                      <a:pt x="10498" y="12346"/>
                      <a:pt x="10523" y="12445"/>
                      <a:pt x="10511" y="12556"/>
                    </a:cubicBezTo>
                    <a:cubicBezTo>
                      <a:pt x="10511" y="12630"/>
                      <a:pt x="10449" y="12765"/>
                      <a:pt x="10462" y="12814"/>
                    </a:cubicBezTo>
                    <a:cubicBezTo>
                      <a:pt x="10474" y="12864"/>
                      <a:pt x="10560" y="12938"/>
                      <a:pt x="10560" y="13036"/>
                    </a:cubicBezTo>
                    <a:cubicBezTo>
                      <a:pt x="10560" y="13135"/>
                      <a:pt x="10585" y="13233"/>
                      <a:pt x="10634" y="13320"/>
                    </a:cubicBezTo>
                    <a:cubicBezTo>
                      <a:pt x="10696" y="13393"/>
                      <a:pt x="10720" y="13393"/>
                      <a:pt x="10770" y="13480"/>
                    </a:cubicBezTo>
                    <a:cubicBezTo>
                      <a:pt x="10807" y="13566"/>
                      <a:pt x="10807" y="13628"/>
                      <a:pt x="10831" y="13628"/>
                    </a:cubicBezTo>
                    <a:cubicBezTo>
                      <a:pt x="10851" y="13628"/>
                      <a:pt x="10871" y="13580"/>
                      <a:pt x="10884" y="13580"/>
                    </a:cubicBezTo>
                    <a:cubicBezTo>
                      <a:pt x="10887" y="13580"/>
                      <a:pt x="10890" y="13583"/>
                      <a:pt x="10893" y="13591"/>
                    </a:cubicBezTo>
                    <a:cubicBezTo>
                      <a:pt x="10917" y="13628"/>
                      <a:pt x="10979" y="13714"/>
                      <a:pt x="10954" y="13726"/>
                    </a:cubicBezTo>
                    <a:cubicBezTo>
                      <a:pt x="10951" y="13728"/>
                      <a:pt x="10948" y="13728"/>
                      <a:pt x="10945" y="13728"/>
                    </a:cubicBezTo>
                    <a:cubicBezTo>
                      <a:pt x="10927" y="13728"/>
                      <a:pt x="10905" y="13712"/>
                      <a:pt x="10895" y="13712"/>
                    </a:cubicBezTo>
                    <a:cubicBezTo>
                      <a:pt x="10891" y="13712"/>
                      <a:pt x="10889" y="13716"/>
                      <a:pt x="10893" y="13726"/>
                    </a:cubicBezTo>
                    <a:cubicBezTo>
                      <a:pt x="10905" y="13800"/>
                      <a:pt x="10930" y="13862"/>
                      <a:pt x="10967" y="13923"/>
                    </a:cubicBezTo>
                    <a:cubicBezTo>
                      <a:pt x="11016" y="13960"/>
                      <a:pt x="11065" y="13960"/>
                      <a:pt x="11065" y="13997"/>
                    </a:cubicBezTo>
                    <a:cubicBezTo>
                      <a:pt x="11065" y="14046"/>
                      <a:pt x="11016" y="14108"/>
                      <a:pt x="11041" y="14157"/>
                    </a:cubicBezTo>
                    <a:cubicBezTo>
                      <a:pt x="11078" y="14207"/>
                      <a:pt x="11287" y="14453"/>
                      <a:pt x="11324" y="14539"/>
                    </a:cubicBezTo>
                    <a:cubicBezTo>
                      <a:pt x="11349" y="14626"/>
                      <a:pt x="11324" y="14675"/>
                      <a:pt x="11386" y="14687"/>
                    </a:cubicBezTo>
                    <a:cubicBezTo>
                      <a:pt x="11509" y="14736"/>
                      <a:pt x="11620" y="14786"/>
                      <a:pt x="11718" y="14847"/>
                    </a:cubicBezTo>
                    <a:cubicBezTo>
                      <a:pt x="11780" y="14884"/>
                      <a:pt x="11817" y="14847"/>
                      <a:pt x="11891" y="14897"/>
                    </a:cubicBezTo>
                    <a:cubicBezTo>
                      <a:pt x="11952" y="14946"/>
                      <a:pt x="12137" y="15131"/>
                      <a:pt x="12137" y="15205"/>
                    </a:cubicBezTo>
                    <a:cubicBezTo>
                      <a:pt x="12150" y="15242"/>
                      <a:pt x="12150" y="15291"/>
                      <a:pt x="12174" y="15328"/>
                    </a:cubicBezTo>
                    <a:cubicBezTo>
                      <a:pt x="12186" y="15402"/>
                      <a:pt x="12211" y="15463"/>
                      <a:pt x="12248" y="15525"/>
                    </a:cubicBezTo>
                    <a:cubicBezTo>
                      <a:pt x="12310" y="15599"/>
                      <a:pt x="12421" y="15895"/>
                      <a:pt x="12482" y="16018"/>
                    </a:cubicBezTo>
                    <a:cubicBezTo>
                      <a:pt x="12531" y="16141"/>
                      <a:pt x="12507" y="16166"/>
                      <a:pt x="12568" y="16227"/>
                    </a:cubicBezTo>
                    <a:cubicBezTo>
                      <a:pt x="12679" y="16314"/>
                      <a:pt x="12778" y="16412"/>
                      <a:pt x="12864" y="16535"/>
                    </a:cubicBezTo>
                    <a:cubicBezTo>
                      <a:pt x="12889" y="16622"/>
                      <a:pt x="12901" y="16708"/>
                      <a:pt x="12901" y="16794"/>
                    </a:cubicBezTo>
                    <a:cubicBezTo>
                      <a:pt x="12912" y="16828"/>
                      <a:pt x="12913" y="16841"/>
                      <a:pt x="12907" y="16841"/>
                    </a:cubicBezTo>
                    <a:cubicBezTo>
                      <a:pt x="12899" y="16841"/>
                      <a:pt x="12879" y="16821"/>
                      <a:pt x="12852" y="16794"/>
                    </a:cubicBezTo>
                    <a:cubicBezTo>
                      <a:pt x="12834" y="16777"/>
                      <a:pt x="12795" y="16765"/>
                      <a:pt x="12761" y="16765"/>
                    </a:cubicBezTo>
                    <a:cubicBezTo>
                      <a:pt x="12723" y="16765"/>
                      <a:pt x="12691" y="16780"/>
                      <a:pt x="12704" y="16819"/>
                    </a:cubicBezTo>
                    <a:cubicBezTo>
                      <a:pt x="12766" y="16917"/>
                      <a:pt x="12864" y="17004"/>
                      <a:pt x="12975" y="17053"/>
                    </a:cubicBezTo>
                    <a:cubicBezTo>
                      <a:pt x="13024" y="17053"/>
                      <a:pt x="13086" y="17065"/>
                      <a:pt x="13123" y="17102"/>
                    </a:cubicBezTo>
                    <a:cubicBezTo>
                      <a:pt x="13209" y="17188"/>
                      <a:pt x="13295" y="17275"/>
                      <a:pt x="13369" y="17373"/>
                    </a:cubicBezTo>
                    <a:cubicBezTo>
                      <a:pt x="13394" y="17423"/>
                      <a:pt x="13394" y="17484"/>
                      <a:pt x="13369" y="17546"/>
                    </a:cubicBezTo>
                    <a:cubicBezTo>
                      <a:pt x="13332" y="17595"/>
                      <a:pt x="13295" y="17620"/>
                      <a:pt x="13345" y="17657"/>
                    </a:cubicBezTo>
                    <a:cubicBezTo>
                      <a:pt x="13382" y="17706"/>
                      <a:pt x="13542" y="17817"/>
                      <a:pt x="13591" y="17878"/>
                    </a:cubicBezTo>
                    <a:cubicBezTo>
                      <a:pt x="13653" y="17940"/>
                      <a:pt x="13776" y="18063"/>
                      <a:pt x="13825" y="18137"/>
                    </a:cubicBezTo>
                    <a:cubicBezTo>
                      <a:pt x="13859" y="18188"/>
                      <a:pt x="13876" y="18216"/>
                      <a:pt x="13895" y="18216"/>
                    </a:cubicBezTo>
                    <a:cubicBezTo>
                      <a:pt x="13903" y="18216"/>
                      <a:pt x="13912" y="18210"/>
                      <a:pt x="13924" y="18199"/>
                    </a:cubicBezTo>
                    <a:cubicBezTo>
                      <a:pt x="13948" y="18162"/>
                      <a:pt x="14010" y="18088"/>
                      <a:pt x="13973" y="18051"/>
                    </a:cubicBezTo>
                    <a:cubicBezTo>
                      <a:pt x="13936" y="18002"/>
                      <a:pt x="13911" y="17989"/>
                      <a:pt x="13899" y="17940"/>
                    </a:cubicBezTo>
                    <a:cubicBezTo>
                      <a:pt x="13899" y="17891"/>
                      <a:pt x="13899" y="17854"/>
                      <a:pt x="13850" y="17841"/>
                    </a:cubicBezTo>
                    <a:cubicBezTo>
                      <a:pt x="13788" y="17817"/>
                      <a:pt x="13690" y="17854"/>
                      <a:pt x="13677" y="17768"/>
                    </a:cubicBezTo>
                    <a:cubicBezTo>
                      <a:pt x="13653" y="17669"/>
                      <a:pt x="13702" y="17644"/>
                      <a:pt x="13702" y="17620"/>
                    </a:cubicBezTo>
                    <a:cubicBezTo>
                      <a:pt x="13702" y="17595"/>
                      <a:pt x="13677" y="17607"/>
                      <a:pt x="13665" y="17583"/>
                    </a:cubicBezTo>
                    <a:cubicBezTo>
                      <a:pt x="13603" y="17484"/>
                      <a:pt x="13566" y="17386"/>
                      <a:pt x="13542" y="17287"/>
                    </a:cubicBezTo>
                    <a:cubicBezTo>
                      <a:pt x="13530" y="17213"/>
                      <a:pt x="13505" y="17151"/>
                      <a:pt x="13456" y="17090"/>
                    </a:cubicBezTo>
                    <a:cubicBezTo>
                      <a:pt x="13419" y="17053"/>
                      <a:pt x="13258" y="16843"/>
                      <a:pt x="13221" y="16806"/>
                    </a:cubicBezTo>
                    <a:cubicBezTo>
                      <a:pt x="13197" y="16770"/>
                      <a:pt x="13172" y="16597"/>
                      <a:pt x="13123" y="16535"/>
                    </a:cubicBezTo>
                    <a:cubicBezTo>
                      <a:pt x="13086" y="16486"/>
                      <a:pt x="13037" y="16461"/>
                      <a:pt x="13012" y="16425"/>
                    </a:cubicBezTo>
                    <a:cubicBezTo>
                      <a:pt x="12987" y="16351"/>
                      <a:pt x="12950" y="16289"/>
                      <a:pt x="12901" y="16227"/>
                    </a:cubicBezTo>
                    <a:cubicBezTo>
                      <a:pt x="12827" y="16166"/>
                      <a:pt x="12778" y="16129"/>
                      <a:pt x="12766" y="16055"/>
                    </a:cubicBezTo>
                    <a:cubicBezTo>
                      <a:pt x="12753" y="15981"/>
                      <a:pt x="12704" y="15661"/>
                      <a:pt x="12692" y="15611"/>
                    </a:cubicBezTo>
                    <a:cubicBezTo>
                      <a:pt x="12692" y="15574"/>
                      <a:pt x="12692" y="15537"/>
                      <a:pt x="12724" y="15537"/>
                    </a:cubicBezTo>
                    <a:cubicBezTo>
                      <a:pt x="12734" y="15537"/>
                      <a:pt x="12748" y="15541"/>
                      <a:pt x="12766" y="15550"/>
                    </a:cubicBezTo>
                    <a:cubicBezTo>
                      <a:pt x="12832" y="15594"/>
                      <a:pt x="12839" y="15638"/>
                      <a:pt x="12866" y="15638"/>
                    </a:cubicBezTo>
                    <a:cubicBezTo>
                      <a:pt x="12869" y="15638"/>
                      <a:pt x="12873" y="15637"/>
                      <a:pt x="12876" y="15636"/>
                    </a:cubicBezTo>
                    <a:cubicBezTo>
                      <a:pt x="12897" y="15629"/>
                      <a:pt x="12921" y="15619"/>
                      <a:pt x="12942" y="15619"/>
                    </a:cubicBezTo>
                    <a:cubicBezTo>
                      <a:pt x="12960" y="15619"/>
                      <a:pt x="12976" y="15626"/>
                      <a:pt x="12987" y="15648"/>
                    </a:cubicBezTo>
                    <a:cubicBezTo>
                      <a:pt x="13024" y="15698"/>
                      <a:pt x="13098" y="15673"/>
                      <a:pt x="13123" y="15710"/>
                    </a:cubicBezTo>
                    <a:cubicBezTo>
                      <a:pt x="13148" y="15747"/>
                      <a:pt x="13148" y="15919"/>
                      <a:pt x="13209" y="16092"/>
                    </a:cubicBezTo>
                    <a:cubicBezTo>
                      <a:pt x="13283" y="16264"/>
                      <a:pt x="13295" y="16314"/>
                      <a:pt x="13283" y="16351"/>
                    </a:cubicBezTo>
                    <a:cubicBezTo>
                      <a:pt x="13272" y="16383"/>
                      <a:pt x="13223" y="16454"/>
                      <a:pt x="13245" y="16454"/>
                    </a:cubicBezTo>
                    <a:cubicBezTo>
                      <a:pt x="13248" y="16454"/>
                      <a:pt x="13252" y="16452"/>
                      <a:pt x="13258" y="16449"/>
                    </a:cubicBezTo>
                    <a:cubicBezTo>
                      <a:pt x="13305" y="16421"/>
                      <a:pt x="13295" y="16345"/>
                      <a:pt x="13314" y="16345"/>
                    </a:cubicBezTo>
                    <a:cubicBezTo>
                      <a:pt x="13320" y="16345"/>
                      <a:pt x="13329" y="16354"/>
                      <a:pt x="13345" y="16375"/>
                    </a:cubicBezTo>
                    <a:cubicBezTo>
                      <a:pt x="13382" y="16449"/>
                      <a:pt x="13443" y="16523"/>
                      <a:pt x="13493" y="16585"/>
                    </a:cubicBezTo>
                    <a:cubicBezTo>
                      <a:pt x="13542" y="16646"/>
                      <a:pt x="13603" y="16696"/>
                      <a:pt x="13665" y="16720"/>
                    </a:cubicBezTo>
                    <a:cubicBezTo>
                      <a:pt x="13714" y="16745"/>
                      <a:pt x="13665" y="16794"/>
                      <a:pt x="13714" y="16868"/>
                    </a:cubicBezTo>
                    <a:cubicBezTo>
                      <a:pt x="13764" y="16930"/>
                      <a:pt x="13838" y="16942"/>
                      <a:pt x="13862" y="16991"/>
                    </a:cubicBezTo>
                    <a:cubicBezTo>
                      <a:pt x="13875" y="17041"/>
                      <a:pt x="13887" y="17102"/>
                      <a:pt x="13924" y="17115"/>
                    </a:cubicBezTo>
                    <a:cubicBezTo>
                      <a:pt x="13934" y="17115"/>
                      <a:pt x="13951" y="17111"/>
                      <a:pt x="13968" y="17111"/>
                    </a:cubicBezTo>
                    <a:cubicBezTo>
                      <a:pt x="13994" y="17111"/>
                      <a:pt x="14017" y="17119"/>
                      <a:pt x="14010" y="17164"/>
                    </a:cubicBezTo>
                    <a:cubicBezTo>
                      <a:pt x="14010" y="17225"/>
                      <a:pt x="13973" y="17250"/>
                      <a:pt x="13985" y="17312"/>
                    </a:cubicBezTo>
                    <a:cubicBezTo>
                      <a:pt x="14010" y="17386"/>
                      <a:pt x="14084" y="17423"/>
                      <a:pt x="14133" y="17447"/>
                    </a:cubicBezTo>
                    <a:cubicBezTo>
                      <a:pt x="14170" y="17484"/>
                      <a:pt x="14183" y="17521"/>
                      <a:pt x="14207" y="17521"/>
                    </a:cubicBezTo>
                    <a:cubicBezTo>
                      <a:pt x="14256" y="17546"/>
                      <a:pt x="14293" y="17595"/>
                      <a:pt x="14306" y="17644"/>
                    </a:cubicBezTo>
                    <a:cubicBezTo>
                      <a:pt x="14318" y="17681"/>
                      <a:pt x="14343" y="17706"/>
                      <a:pt x="14380" y="17731"/>
                    </a:cubicBezTo>
                    <a:cubicBezTo>
                      <a:pt x="14429" y="17792"/>
                      <a:pt x="14478" y="17841"/>
                      <a:pt x="14528" y="17903"/>
                    </a:cubicBezTo>
                    <a:cubicBezTo>
                      <a:pt x="14577" y="17977"/>
                      <a:pt x="14749" y="18162"/>
                      <a:pt x="14799" y="18236"/>
                    </a:cubicBezTo>
                    <a:cubicBezTo>
                      <a:pt x="14860" y="18322"/>
                      <a:pt x="14922" y="18396"/>
                      <a:pt x="14910" y="18458"/>
                    </a:cubicBezTo>
                    <a:cubicBezTo>
                      <a:pt x="14910" y="18519"/>
                      <a:pt x="14836" y="18556"/>
                      <a:pt x="14885" y="18568"/>
                    </a:cubicBezTo>
                    <a:cubicBezTo>
                      <a:pt x="14922" y="18568"/>
                      <a:pt x="14959" y="18568"/>
                      <a:pt x="14971" y="18618"/>
                    </a:cubicBezTo>
                    <a:cubicBezTo>
                      <a:pt x="14996" y="18667"/>
                      <a:pt x="14946" y="18753"/>
                      <a:pt x="14922" y="18803"/>
                    </a:cubicBezTo>
                    <a:cubicBezTo>
                      <a:pt x="14910" y="18852"/>
                      <a:pt x="14971" y="18839"/>
                      <a:pt x="14959" y="18864"/>
                    </a:cubicBezTo>
                    <a:cubicBezTo>
                      <a:pt x="14946" y="18901"/>
                      <a:pt x="14873" y="18975"/>
                      <a:pt x="14897" y="19024"/>
                    </a:cubicBezTo>
                    <a:cubicBezTo>
                      <a:pt x="14959" y="19135"/>
                      <a:pt x="15033" y="19234"/>
                      <a:pt x="15131" y="19332"/>
                    </a:cubicBezTo>
                    <a:cubicBezTo>
                      <a:pt x="15181" y="19357"/>
                      <a:pt x="15255" y="19357"/>
                      <a:pt x="15316" y="19443"/>
                    </a:cubicBezTo>
                    <a:cubicBezTo>
                      <a:pt x="15365" y="19517"/>
                      <a:pt x="15439" y="19591"/>
                      <a:pt x="15526" y="19628"/>
                    </a:cubicBezTo>
                    <a:cubicBezTo>
                      <a:pt x="15600" y="19653"/>
                      <a:pt x="15747" y="19665"/>
                      <a:pt x="15784" y="19690"/>
                    </a:cubicBezTo>
                    <a:cubicBezTo>
                      <a:pt x="15920" y="19788"/>
                      <a:pt x="16055" y="19887"/>
                      <a:pt x="16203" y="19973"/>
                    </a:cubicBezTo>
                    <a:cubicBezTo>
                      <a:pt x="16339" y="20035"/>
                      <a:pt x="16474" y="20096"/>
                      <a:pt x="16598" y="20158"/>
                    </a:cubicBezTo>
                    <a:cubicBezTo>
                      <a:pt x="16721" y="20219"/>
                      <a:pt x="16869" y="20244"/>
                      <a:pt x="16930" y="20293"/>
                    </a:cubicBezTo>
                    <a:cubicBezTo>
                      <a:pt x="16966" y="20309"/>
                      <a:pt x="17007" y="20316"/>
                      <a:pt x="17048" y="20316"/>
                    </a:cubicBezTo>
                    <a:cubicBezTo>
                      <a:pt x="17105" y="20316"/>
                      <a:pt x="17163" y="20303"/>
                      <a:pt x="17214" y="20281"/>
                    </a:cubicBezTo>
                    <a:cubicBezTo>
                      <a:pt x="17275" y="20232"/>
                      <a:pt x="17325" y="20170"/>
                      <a:pt x="17411" y="20170"/>
                    </a:cubicBezTo>
                    <a:cubicBezTo>
                      <a:pt x="17425" y="20168"/>
                      <a:pt x="17440" y="20167"/>
                      <a:pt x="17454" y="20167"/>
                    </a:cubicBezTo>
                    <a:cubicBezTo>
                      <a:pt x="17525" y="20167"/>
                      <a:pt x="17596" y="20193"/>
                      <a:pt x="17657" y="20244"/>
                    </a:cubicBezTo>
                    <a:cubicBezTo>
                      <a:pt x="17756" y="20318"/>
                      <a:pt x="17830" y="20343"/>
                      <a:pt x="17879" y="20404"/>
                    </a:cubicBezTo>
                    <a:cubicBezTo>
                      <a:pt x="17928" y="20478"/>
                      <a:pt x="17990" y="20564"/>
                      <a:pt x="18051" y="20626"/>
                    </a:cubicBezTo>
                    <a:cubicBezTo>
                      <a:pt x="18064" y="20638"/>
                      <a:pt x="18076" y="20651"/>
                      <a:pt x="18088" y="20663"/>
                    </a:cubicBezTo>
                    <a:cubicBezTo>
                      <a:pt x="18162" y="20737"/>
                      <a:pt x="18224" y="20799"/>
                      <a:pt x="18286" y="20823"/>
                    </a:cubicBezTo>
                    <a:cubicBezTo>
                      <a:pt x="18372" y="20823"/>
                      <a:pt x="18470" y="20836"/>
                      <a:pt x="18557" y="20873"/>
                    </a:cubicBezTo>
                    <a:lnTo>
                      <a:pt x="18581" y="20885"/>
                    </a:lnTo>
                    <a:cubicBezTo>
                      <a:pt x="18668" y="20934"/>
                      <a:pt x="18766" y="20983"/>
                      <a:pt x="18865" y="21020"/>
                    </a:cubicBezTo>
                    <a:cubicBezTo>
                      <a:pt x="18903" y="21036"/>
                      <a:pt x="18950" y="21046"/>
                      <a:pt x="18996" y="21046"/>
                    </a:cubicBezTo>
                    <a:cubicBezTo>
                      <a:pt x="19023" y="21046"/>
                      <a:pt x="19051" y="21042"/>
                      <a:pt x="19074" y="21033"/>
                    </a:cubicBezTo>
                    <a:lnTo>
                      <a:pt x="19099" y="21020"/>
                    </a:lnTo>
                    <a:cubicBezTo>
                      <a:pt x="19123" y="21008"/>
                      <a:pt x="19157" y="21002"/>
                      <a:pt x="19182" y="21002"/>
                    </a:cubicBezTo>
                    <a:cubicBezTo>
                      <a:pt x="19207" y="21002"/>
                      <a:pt x="19222" y="21008"/>
                      <a:pt x="19210" y="21020"/>
                    </a:cubicBezTo>
                    <a:cubicBezTo>
                      <a:pt x="19185" y="21045"/>
                      <a:pt x="19148" y="21107"/>
                      <a:pt x="19160" y="21144"/>
                    </a:cubicBezTo>
                    <a:lnTo>
                      <a:pt x="19173" y="21156"/>
                    </a:lnTo>
                    <a:cubicBezTo>
                      <a:pt x="19210" y="21181"/>
                      <a:pt x="19308" y="21353"/>
                      <a:pt x="19394" y="21452"/>
                    </a:cubicBezTo>
                    <a:cubicBezTo>
                      <a:pt x="19481" y="21538"/>
                      <a:pt x="19567" y="21587"/>
                      <a:pt x="19616" y="21636"/>
                    </a:cubicBezTo>
                    <a:cubicBezTo>
                      <a:pt x="19629" y="21649"/>
                      <a:pt x="19641" y="21661"/>
                      <a:pt x="19653" y="21673"/>
                    </a:cubicBezTo>
                    <a:cubicBezTo>
                      <a:pt x="19678" y="21710"/>
                      <a:pt x="19616" y="21723"/>
                      <a:pt x="19616" y="21760"/>
                    </a:cubicBezTo>
                    <a:cubicBezTo>
                      <a:pt x="19604" y="21797"/>
                      <a:pt x="19555" y="21846"/>
                      <a:pt x="19567" y="21895"/>
                    </a:cubicBezTo>
                    <a:cubicBezTo>
                      <a:pt x="19567" y="21932"/>
                      <a:pt x="19567" y="21969"/>
                      <a:pt x="19604" y="21969"/>
                    </a:cubicBezTo>
                    <a:cubicBezTo>
                      <a:pt x="19653" y="21981"/>
                      <a:pt x="19641" y="22018"/>
                      <a:pt x="19678" y="22031"/>
                    </a:cubicBezTo>
                    <a:cubicBezTo>
                      <a:pt x="19689" y="22042"/>
                      <a:pt x="19702" y="22046"/>
                      <a:pt x="19715" y="22046"/>
                    </a:cubicBezTo>
                    <a:cubicBezTo>
                      <a:pt x="19746" y="22046"/>
                      <a:pt x="19776" y="22020"/>
                      <a:pt x="19776" y="21994"/>
                    </a:cubicBezTo>
                    <a:cubicBezTo>
                      <a:pt x="19776" y="21969"/>
                      <a:pt x="19690" y="21920"/>
                      <a:pt x="19678" y="21895"/>
                    </a:cubicBezTo>
                    <a:cubicBezTo>
                      <a:pt x="19675" y="21889"/>
                      <a:pt x="19675" y="21887"/>
                      <a:pt x="19678" y="21887"/>
                    </a:cubicBezTo>
                    <a:cubicBezTo>
                      <a:pt x="19687" y="21887"/>
                      <a:pt x="19721" y="21913"/>
                      <a:pt x="19739" y="21932"/>
                    </a:cubicBezTo>
                    <a:cubicBezTo>
                      <a:pt x="19764" y="21944"/>
                      <a:pt x="19813" y="21969"/>
                      <a:pt x="19838" y="22043"/>
                    </a:cubicBezTo>
                    <a:cubicBezTo>
                      <a:pt x="19863" y="22105"/>
                      <a:pt x="19875" y="22105"/>
                      <a:pt x="19912" y="22105"/>
                    </a:cubicBezTo>
                    <a:cubicBezTo>
                      <a:pt x="19974" y="22117"/>
                      <a:pt x="20023" y="22154"/>
                      <a:pt x="20048" y="22203"/>
                    </a:cubicBezTo>
                    <a:cubicBezTo>
                      <a:pt x="20072" y="22277"/>
                      <a:pt x="20084" y="22339"/>
                      <a:pt x="20121" y="22388"/>
                    </a:cubicBezTo>
                    <a:cubicBezTo>
                      <a:pt x="20149" y="22406"/>
                      <a:pt x="20182" y="22418"/>
                      <a:pt x="20213" y="22418"/>
                    </a:cubicBezTo>
                    <a:cubicBezTo>
                      <a:pt x="20224" y="22418"/>
                      <a:pt x="20235" y="22416"/>
                      <a:pt x="20245" y="22413"/>
                    </a:cubicBezTo>
                    <a:cubicBezTo>
                      <a:pt x="20269" y="22413"/>
                      <a:pt x="20282" y="22413"/>
                      <a:pt x="20306" y="22425"/>
                    </a:cubicBezTo>
                    <a:cubicBezTo>
                      <a:pt x="20393" y="22437"/>
                      <a:pt x="20466" y="22462"/>
                      <a:pt x="20540" y="22511"/>
                    </a:cubicBezTo>
                    <a:cubicBezTo>
                      <a:pt x="20574" y="22556"/>
                      <a:pt x="20628" y="22611"/>
                      <a:pt x="20638" y="22611"/>
                    </a:cubicBezTo>
                    <a:cubicBezTo>
                      <a:pt x="20638" y="22611"/>
                      <a:pt x="20639" y="22611"/>
                      <a:pt x="20639" y="22610"/>
                    </a:cubicBezTo>
                    <a:cubicBezTo>
                      <a:pt x="20639" y="22592"/>
                      <a:pt x="20653" y="22560"/>
                      <a:pt x="20665" y="22560"/>
                    </a:cubicBezTo>
                    <a:cubicBezTo>
                      <a:pt x="20669" y="22560"/>
                      <a:pt x="20673" y="22563"/>
                      <a:pt x="20676" y="22573"/>
                    </a:cubicBezTo>
                    <a:cubicBezTo>
                      <a:pt x="20688" y="22610"/>
                      <a:pt x="20676" y="22708"/>
                      <a:pt x="20738" y="22721"/>
                    </a:cubicBezTo>
                    <a:cubicBezTo>
                      <a:pt x="20811" y="22721"/>
                      <a:pt x="20836" y="22696"/>
                      <a:pt x="20861" y="22684"/>
                    </a:cubicBezTo>
                    <a:cubicBezTo>
                      <a:pt x="20898" y="22671"/>
                      <a:pt x="20947" y="22671"/>
                      <a:pt x="20910" y="22622"/>
                    </a:cubicBezTo>
                    <a:cubicBezTo>
                      <a:pt x="20873" y="22573"/>
                      <a:pt x="20811" y="22524"/>
                      <a:pt x="20824" y="22487"/>
                    </a:cubicBezTo>
                    <a:cubicBezTo>
                      <a:pt x="20848" y="22450"/>
                      <a:pt x="20885" y="22425"/>
                      <a:pt x="20910" y="22400"/>
                    </a:cubicBezTo>
                    <a:cubicBezTo>
                      <a:pt x="20947" y="22351"/>
                      <a:pt x="20984" y="22302"/>
                      <a:pt x="21033" y="22265"/>
                    </a:cubicBezTo>
                    <a:cubicBezTo>
                      <a:pt x="21054" y="22234"/>
                      <a:pt x="21090" y="22212"/>
                      <a:pt x="21124" y="22212"/>
                    </a:cubicBezTo>
                    <a:cubicBezTo>
                      <a:pt x="21131" y="22212"/>
                      <a:pt x="21138" y="22213"/>
                      <a:pt x="21144" y="22216"/>
                    </a:cubicBezTo>
                    <a:cubicBezTo>
                      <a:pt x="21181" y="22216"/>
                      <a:pt x="21206" y="22277"/>
                      <a:pt x="21230" y="22302"/>
                    </a:cubicBezTo>
                    <a:cubicBezTo>
                      <a:pt x="21237" y="22305"/>
                      <a:pt x="21243" y="22306"/>
                      <a:pt x="21249" y="22306"/>
                    </a:cubicBezTo>
                    <a:cubicBezTo>
                      <a:pt x="21255" y="22306"/>
                      <a:pt x="21260" y="22305"/>
                      <a:pt x="21266" y="22305"/>
                    </a:cubicBezTo>
                    <a:cubicBezTo>
                      <a:pt x="21277" y="22305"/>
                      <a:pt x="21286" y="22308"/>
                      <a:pt x="21292" y="22326"/>
                    </a:cubicBezTo>
                    <a:cubicBezTo>
                      <a:pt x="21292" y="22376"/>
                      <a:pt x="21341" y="22376"/>
                      <a:pt x="21341" y="22413"/>
                    </a:cubicBezTo>
                    <a:cubicBezTo>
                      <a:pt x="21341" y="22450"/>
                      <a:pt x="21317" y="22450"/>
                      <a:pt x="21317" y="22487"/>
                    </a:cubicBezTo>
                    <a:cubicBezTo>
                      <a:pt x="21341" y="22573"/>
                      <a:pt x="21391" y="22659"/>
                      <a:pt x="21452" y="22733"/>
                    </a:cubicBezTo>
                    <a:cubicBezTo>
                      <a:pt x="21526" y="22795"/>
                      <a:pt x="21563" y="22869"/>
                      <a:pt x="21588" y="22967"/>
                    </a:cubicBezTo>
                    <a:lnTo>
                      <a:pt x="21588" y="23177"/>
                    </a:lnTo>
                    <a:cubicBezTo>
                      <a:pt x="21588" y="23226"/>
                      <a:pt x="21575" y="23497"/>
                      <a:pt x="21563" y="23559"/>
                    </a:cubicBezTo>
                    <a:cubicBezTo>
                      <a:pt x="21551" y="23633"/>
                      <a:pt x="21637" y="23682"/>
                      <a:pt x="21612" y="23731"/>
                    </a:cubicBezTo>
                    <a:cubicBezTo>
                      <a:pt x="21588" y="23780"/>
                      <a:pt x="21489" y="24027"/>
                      <a:pt x="21428" y="24051"/>
                    </a:cubicBezTo>
                    <a:cubicBezTo>
                      <a:pt x="21366" y="24076"/>
                      <a:pt x="21317" y="24051"/>
                      <a:pt x="21280" y="24101"/>
                    </a:cubicBezTo>
                    <a:cubicBezTo>
                      <a:pt x="21243" y="24150"/>
                      <a:pt x="21255" y="24212"/>
                      <a:pt x="21243" y="24236"/>
                    </a:cubicBezTo>
                    <a:cubicBezTo>
                      <a:pt x="21218" y="24261"/>
                      <a:pt x="21193" y="24261"/>
                      <a:pt x="21181" y="24298"/>
                    </a:cubicBezTo>
                    <a:cubicBezTo>
                      <a:pt x="21181" y="24323"/>
                      <a:pt x="21181" y="24335"/>
                      <a:pt x="21181" y="24347"/>
                    </a:cubicBezTo>
                    <a:cubicBezTo>
                      <a:pt x="21181" y="24396"/>
                      <a:pt x="21193" y="24446"/>
                      <a:pt x="21169" y="24458"/>
                    </a:cubicBezTo>
                    <a:cubicBezTo>
                      <a:pt x="21119" y="24458"/>
                      <a:pt x="21070" y="24470"/>
                      <a:pt x="21033" y="24495"/>
                    </a:cubicBezTo>
                    <a:cubicBezTo>
                      <a:pt x="20996" y="24532"/>
                      <a:pt x="20935" y="24520"/>
                      <a:pt x="20935" y="24557"/>
                    </a:cubicBezTo>
                    <a:cubicBezTo>
                      <a:pt x="20935" y="24618"/>
                      <a:pt x="20935" y="24668"/>
                      <a:pt x="20910" y="24729"/>
                    </a:cubicBezTo>
                    <a:cubicBezTo>
                      <a:pt x="20898" y="24766"/>
                      <a:pt x="20799" y="24815"/>
                      <a:pt x="20811" y="24852"/>
                    </a:cubicBezTo>
                    <a:cubicBezTo>
                      <a:pt x="20824" y="24889"/>
                      <a:pt x="20824" y="24926"/>
                      <a:pt x="20811" y="24963"/>
                    </a:cubicBezTo>
                    <a:cubicBezTo>
                      <a:pt x="20774" y="25000"/>
                      <a:pt x="20750" y="25037"/>
                      <a:pt x="20738" y="25086"/>
                    </a:cubicBezTo>
                    <a:cubicBezTo>
                      <a:pt x="20713" y="25123"/>
                      <a:pt x="20750" y="25197"/>
                      <a:pt x="20738" y="25247"/>
                    </a:cubicBezTo>
                    <a:cubicBezTo>
                      <a:pt x="20713" y="25284"/>
                      <a:pt x="20688" y="25370"/>
                      <a:pt x="20713" y="25394"/>
                    </a:cubicBezTo>
                    <a:cubicBezTo>
                      <a:pt x="20747" y="25429"/>
                      <a:pt x="20782" y="25507"/>
                      <a:pt x="20816" y="25507"/>
                    </a:cubicBezTo>
                    <a:cubicBezTo>
                      <a:pt x="20819" y="25507"/>
                      <a:pt x="20821" y="25506"/>
                      <a:pt x="20824" y="25505"/>
                    </a:cubicBezTo>
                    <a:cubicBezTo>
                      <a:pt x="20848" y="25505"/>
                      <a:pt x="20898" y="25407"/>
                      <a:pt x="20922" y="25382"/>
                    </a:cubicBezTo>
                    <a:cubicBezTo>
                      <a:pt x="20935" y="25364"/>
                      <a:pt x="20941" y="25354"/>
                      <a:pt x="20942" y="25354"/>
                    </a:cubicBezTo>
                    <a:lnTo>
                      <a:pt x="20942" y="25354"/>
                    </a:lnTo>
                    <a:cubicBezTo>
                      <a:pt x="20944" y="25354"/>
                      <a:pt x="20941" y="25364"/>
                      <a:pt x="20935" y="25382"/>
                    </a:cubicBezTo>
                    <a:cubicBezTo>
                      <a:pt x="20922" y="25419"/>
                      <a:pt x="20935" y="25431"/>
                      <a:pt x="20959" y="25431"/>
                    </a:cubicBezTo>
                    <a:cubicBezTo>
                      <a:pt x="20972" y="25444"/>
                      <a:pt x="20996" y="25431"/>
                      <a:pt x="20972" y="25493"/>
                    </a:cubicBezTo>
                    <a:cubicBezTo>
                      <a:pt x="20959" y="25542"/>
                      <a:pt x="20947" y="25592"/>
                      <a:pt x="20935" y="25653"/>
                    </a:cubicBezTo>
                    <a:cubicBezTo>
                      <a:pt x="20918" y="25686"/>
                      <a:pt x="20907" y="25686"/>
                      <a:pt x="20895" y="25686"/>
                    </a:cubicBezTo>
                    <a:cubicBezTo>
                      <a:pt x="20888" y="25686"/>
                      <a:pt x="20881" y="25686"/>
                      <a:pt x="20873" y="25690"/>
                    </a:cubicBezTo>
                    <a:cubicBezTo>
                      <a:pt x="20861" y="25690"/>
                      <a:pt x="20861" y="25690"/>
                      <a:pt x="20848" y="25703"/>
                    </a:cubicBezTo>
                    <a:cubicBezTo>
                      <a:pt x="20799" y="25739"/>
                      <a:pt x="20762" y="25776"/>
                      <a:pt x="20725" y="25826"/>
                    </a:cubicBezTo>
                    <a:cubicBezTo>
                      <a:pt x="20688" y="25875"/>
                      <a:pt x="20590" y="25974"/>
                      <a:pt x="20627" y="26072"/>
                    </a:cubicBezTo>
                    <a:cubicBezTo>
                      <a:pt x="20651" y="26183"/>
                      <a:pt x="20750" y="26319"/>
                      <a:pt x="20713" y="26356"/>
                    </a:cubicBezTo>
                    <a:cubicBezTo>
                      <a:pt x="20688" y="26380"/>
                      <a:pt x="20639" y="26380"/>
                      <a:pt x="20651" y="26429"/>
                    </a:cubicBezTo>
                    <a:cubicBezTo>
                      <a:pt x="20651" y="26479"/>
                      <a:pt x="20861" y="26516"/>
                      <a:pt x="20959" y="26713"/>
                    </a:cubicBezTo>
                    <a:cubicBezTo>
                      <a:pt x="21009" y="26824"/>
                      <a:pt x="21070" y="26947"/>
                      <a:pt x="21144" y="27058"/>
                    </a:cubicBezTo>
                    <a:cubicBezTo>
                      <a:pt x="21181" y="27107"/>
                      <a:pt x="21304" y="27440"/>
                      <a:pt x="21354" y="27575"/>
                    </a:cubicBezTo>
                    <a:cubicBezTo>
                      <a:pt x="21391" y="27723"/>
                      <a:pt x="21723" y="28352"/>
                      <a:pt x="21760" y="28413"/>
                    </a:cubicBezTo>
                    <a:cubicBezTo>
                      <a:pt x="21809" y="28487"/>
                      <a:pt x="21834" y="28586"/>
                      <a:pt x="21809" y="28610"/>
                    </a:cubicBezTo>
                    <a:cubicBezTo>
                      <a:pt x="21807" y="28616"/>
                      <a:pt x="21804" y="28618"/>
                      <a:pt x="21802" y="28618"/>
                    </a:cubicBezTo>
                    <a:cubicBezTo>
                      <a:pt x="21796" y="28618"/>
                      <a:pt x="21791" y="28608"/>
                      <a:pt x="21788" y="28608"/>
                    </a:cubicBezTo>
                    <a:cubicBezTo>
                      <a:pt x="21786" y="28608"/>
                      <a:pt x="21785" y="28612"/>
                      <a:pt x="21785" y="28623"/>
                    </a:cubicBezTo>
                    <a:cubicBezTo>
                      <a:pt x="21834" y="28746"/>
                      <a:pt x="21908" y="28857"/>
                      <a:pt x="21994" y="28955"/>
                    </a:cubicBezTo>
                    <a:cubicBezTo>
                      <a:pt x="22019" y="28992"/>
                      <a:pt x="22044" y="29029"/>
                      <a:pt x="22068" y="29066"/>
                    </a:cubicBezTo>
                    <a:cubicBezTo>
                      <a:pt x="22093" y="29103"/>
                      <a:pt x="22499" y="29313"/>
                      <a:pt x="22573" y="29387"/>
                    </a:cubicBezTo>
                    <a:cubicBezTo>
                      <a:pt x="22660" y="29473"/>
                      <a:pt x="22980" y="29645"/>
                      <a:pt x="22980" y="29695"/>
                    </a:cubicBezTo>
                    <a:cubicBezTo>
                      <a:pt x="22980" y="29732"/>
                      <a:pt x="23017" y="29756"/>
                      <a:pt x="23054" y="29793"/>
                    </a:cubicBezTo>
                    <a:cubicBezTo>
                      <a:pt x="23103" y="29843"/>
                      <a:pt x="23214" y="29892"/>
                      <a:pt x="23226" y="29929"/>
                    </a:cubicBezTo>
                    <a:cubicBezTo>
                      <a:pt x="23239" y="29966"/>
                      <a:pt x="23239" y="30126"/>
                      <a:pt x="23239" y="30200"/>
                    </a:cubicBezTo>
                    <a:cubicBezTo>
                      <a:pt x="23251" y="30360"/>
                      <a:pt x="23263" y="30520"/>
                      <a:pt x="23263" y="30680"/>
                    </a:cubicBezTo>
                    <a:cubicBezTo>
                      <a:pt x="23276" y="30878"/>
                      <a:pt x="23263" y="31087"/>
                      <a:pt x="23214" y="31284"/>
                    </a:cubicBezTo>
                    <a:cubicBezTo>
                      <a:pt x="23177" y="31333"/>
                      <a:pt x="23140" y="31370"/>
                      <a:pt x="23153" y="31395"/>
                    </a:cubicBezTo>
                    <a:cubicBezTo>
                      <a:pt x="23177" y="31543"/>
                      <a:pt x="23189" y="31691"/>
                      <a:pt x="23189" y="31839"/>
                    </a:cubicBezTo>
                    <a:cubicBezTo>
                      <a:pt x="23177" y="31986"/>
                      <a:pt x="23140" y="32110"/>
                      <a:pt x="23128" y="32196"/>
                    </a:cubicBezTo>
                    <a:cubicBezTo>
                      <a:pt x="23128" y="32282"/>
                      <a:pt x="22992" y="32911"/>
                      <a:pt x="22955" y="33009"/>
                    </a:cubicBezTo>
                    <a:cubicBezTo>
                      <a:pt x="22931" y="33120"/>
                      <a:pt x="23029" y="33317"/>
                      <a:pt x="23005" y="33366"/>
                    </a:cubicBezTo>
                    <a:cubicBezTo>
                      <a:pt x="22980" y="33428"/>
                      <a:pt x="22894" y="33465"/>
                      <a:pt x="22894" y="33539"/>
                    </a:cubicBezTo>
                    <a:cubicBezTo>
                      <a:pt x="22894" y="33601"/>
                      <a:pt x="22931" y="34069"/>
                      <a:pt x="22931" y="34130"/>
                    </a:cubicBezTo>
                    <a:cubicBezTo>
                      <a:pt x="22918" y="34217"/>
                      <a:pt x="22906" y="34303"/>
                      <a:pt x="22894" y="34389"/>
                    </a:cubicBezTo>
                    <a:cubicBezTo>
                      <a:pt x="22906" y="34438"/>
                      <a:pt x="22906" y="34500"/>
                      <a:pt x="22894" y="34549"/>
                    </a:cubicBezTo>
                    <a:cubicBezTo>
                      <a:pt x="22857" y="34623"/>
                      <a:pt x="22598" y="35375"/>
                      <a:pt x="22561" y="35486"/>
                    </a:cubicBezTo>
                    <a:cubicBezTo>
                      <a:pt x="22536" y="35535"/>
                      <a:pt x="22499" y="35597"/>
                      <a:pt x="22450" y="35634"/>
                    </a:cubicBezTo>
                    <a:cubicBezTo>
                      <a:pt x="22413" y="35671"/>
                      <a:pt x="22401" y="35732"/>
                      <a:pt x="22413" y="35781"/>
                    </a:cubicBezTo>
                    <a:cubicBezTo>
                      <a:pt x="22438" y="35843"/>
                      <a:pt x="22475" y="36028"/>
                      <a:pt x="22499" y="36102"/>
                    </a:cubicBezTo>
                    <a:cubicBezTo>
                      <a:pt x="22524" y="36200"/>
                      <a:pt x="22524" y="36299"/>
                      <a:pt x="22499" y="36385"/>
                    </a:cubicBezTo>
                    <a:cubicBezTo>
                      <a:pt x="22463" y="36447"/>
                      <a:pt x="22438" y="36521"/>
                      <a:pt x="22413" y="36582"/>
                    </a:cubicBezTo>
                    <a:cubicBezTo>
                      <a:pt x="22376" y="36693"/>
                      <a:pt x="22352" y="36816"/>
                      <a:pt x="22352" y="36927"/>
                    </a:cubicBezTo>
                    <a:cubicBezTo>
                      <a:pt x="22364" y="37001"/>
                      <a:pt x="22401" y="37075"/>
                      <a:pt x="22450" y="37124"/>
                    </a:cubicBezTo>
                    <a:cubicBezTo>
                      <a:pt x="22455" y="37128"/>
                      <a:pt x="22459" y="37129"/>
                      <a:pt x="22464" y="37129"/>
                    </a:cubicBezTo>
                    <a:cubicBezTo>
                      <a:pt x="22497" y="37129"/>
                      <a:pt x="22530" y="37061"/>
                      <a:pt x="22573" y="37051"/>
                    </a:cubicBezTo>
                    <a:cubicBezTo>
                      <a:pt x="22593" y="37043"/>
                      <a:pt x="22616" y="37040"/>
                      <a:pt x="22640" y="37040"/>
                    </a:cubicBezTo>
                    <a:cubicBezTo>
                      <a:pt x="22692" y="37040"/>
                      <a:pt x="22742" y="37054"/>
                      <a:pt x="22734" y="37063"/>
                    </a:cubicBezTo>
                    <a:cubicBezTo>
                      <a:pt x="22721" y="37087"/>
                      <a:pt x="22610" y="37137"/>
                      <a:pt x="22635" y="37174"/>
                    </a:cubicBezTo>
                    <a:cubicBezTo>
                      <a:pt x="22660" y="37223"/>
                      <a:pt x="22684" y="37260"/>
                      <a:pt x="22660" y="37272"/>
                    </a:cubicBezTo>
                    <a:cubicBezTo>
                      <a:pt x="22647" y="37297"/>
                      <a:pt x="22623" y="37297"/>
                      <a:pt x="22623" y="37371"/>
                    </a:cubicBezTo>
                    <a:cubicBezTo>
                      <a:pt x="22610" y="37445"/>
                      <a:pt x="22573" y="37617"/>
                      <a:pt x="22561" y="37654"/>
                    </a:cubicBezTo>
                    <a:cubicBezTo>
                      <a:pt x="22561" y="37704"/>
                      <a:pt x="22598" y="37790"/>
                      <a:pt x="22586" y="37827"/>
                    </a:cubicBezTo>
                    <a:cubicBezTo>
                      <a:pt x="22573" y="37864"/>
                      <a:pt x="22524" y="37913"/>
                      <a:pt x="22524" y="37938"/>
                    </a:cubicBezTo>
                    <a:cubicBezTo>
                      <a:pt x="22524" y="37962"/>
                      <a:pt x="22647" y="38036"/>
                      <a:pt x="22623" y="38049"/>
                    </a:cubicBezTo>
                    <a:cubicBezTo>
                      <a:pt x="22610" y="38073"/>
                      <a:pt x="22499" y="38086"/>
                      <a:pt x="22499" y="38122"/>
                    </a:cubicBezTo>
                    <a:cubicBezTo>
                      <a:pt x="22512" y="38159"/>
                      <a:pt x="22512" y="38172"/>
                      <a:pt x="22524" y="38184"/>
                    </a:cubicBezTo>
                    <a:cubicBezTo>
                      <a:pt x="22512" y="38184"/>
                      <a:pt x="22512" y="38196"/>
                      <a:pt x="22499" y="38209"/>
                    </a:cubicBezTo>
                    <a:cubicBezTo>
                      <a:pt x="22487" y="38246"/>
                      <a:pt x="22475" y="38307"/>
                      <a:pt x="22524" y="38320"/>
                    </a:cubicBezTo>
                    <a:cubicBezTo>
                      <a:pt x="22554" y="38340"/>
                      <a:pt x="22576" y="38360"/>
                      <a:pt x="22550" y="38360"/>
                    </a:cubicBezTo>
                    <a:cubicBezTo>
                      <a:pt x="22544" y="38360"/>
                      <a:pt x="22535" y="38359"/>
                      <a:pt x="22524" y="38357"/>
                    </a:cubicBezTo>
                    <a:cubicBezTo>
                      <a:pt x="22516" y="38355"/>
                      <a:pt x="22508" y="38354"/>
                      <a:pt x="22501" y="38354"/>
                    </a:cubicBezTo>
                    <a:cubicBezTo>
                      <a:pt x="22453" y="38354"/>
                      <a:pt x="22424" y="38388"/>
                      <a:pt x="22413" y="38431"/>
                    </a:cubicBezTo>
                    <a:cubicBezTo>
                      <a:pt x="22413" y="38455"/>
                      <a:pt x="22450" y="38517"/>
                      <a:pt x="22450" y="38554"/>
                    </a:cubicBezTo>
                    <a:cubicBezTo>
                      <a:pt x="22463" y="38615"/>
                      <a:pt x="22450" y="38665"/>
                      <a:pt x="22426" y="38714"/>
                    </a:cubicBezTo>
                    <a:cubicBezTo>
                      <a:pt x="22418" y="38724"/>
                      <a:pt x="22412" y="38728"/>
                      <a:pt x="22405" y="38728"/>
                    </a:cubicBezTo>
                    <a:cubicBezTo>
                      <a:pt x="22379" y="38728"/>
                      <a:pt x="22362" y="38660"/>
                      <a:pt x="22352" y="38640"/>
                    </a:cubicBezTo>
                    <a:cubicBezTo>
                      <a:pt x="22352" y="38615"/>
                      <a:pt x="22241" y="38554"/>
                      <a:pt x="22241" y="38504"/>
                    </a:cubicBezTo>
                    <a:cubicBezTo>
                      <a:pt x="22241" y="38474"/>
                      <a:pt x="22249" y="38452"/>
                      <a:pt x="22238" y="38452"/>
                    </a:cubicBezTo>
                    <a:cubicBezTo>
                      <a:pt x="22236" y="38452"/>
                      <a:pt x="22233" y="38453"/>
                      <a:pt x="22228" y="38455"/>
                    </a:cubicBezTo>
                    <a:cubicBezTo>
                      <a:pt x="22191" y="38480"/>
                      <a:pt x="22142" y="38504"/>
                      <a:pt x="22118" y="38554"/>
                    </a:cubicBezTo>
                    <a:cubicBezTo>
                      <a:pt x="22093" y="38566"/>
                      <a:pt x="22130" y="38603"/>
                      <a:pt x="22130" y="38628"/>
                    </a:cubicBezTo>
                    <a:cubicBezTo>
                      <a:pt x="22130" y="38665"/>
                      <a:pt x="22105" y="38665"/>
                      <a:pt x="22056" y="38689"/>
                    </a:cubicBezTo>
                    <a:cubicBezTo>
                      <a:pt x="22019" y="38702"/>
                      <a:pt x="21933" y="38763"/>
                      <a:pt x="21933" y="38800"/>
                    </a:cubicBezTo>
                    <a:cubicBezTo>
                      <a:pt x="21933" y="38843"/>
                      <a:pt x="21961" y="38876"/>
                      <a:pt x="21976" y="38876"/>
                    </a:cubicBezTo>
                    <a:cubicBezTo>
                      <a:pt x="21978" y="38876"/>
                      <a:pt x="21980" y="38876"/>
                      <a:pt x="21982" y="38874"/>
                    </a:cubicBezTo>
                    <a:cubicBezTo>
                      <a:pt x="22007" y="38862"/>
                      <a:pt x="21970" y="38812"/>
                      <a:pt x="21982" y="38788"/>
                    </a:cubicBezTo>
                    <a:cubicBezTo>
                      <a:pt x="21985" y="38781"/>
                      <a:pt x="21992" y="38778"/>
                      <a:pt x="22000" y="38778"/>
                    </a:cubicBezTo>
                    <a:cubicBezTo>
                      <a:pt x="22022" y="38778"/>
                      <a:pt x="22057" y="38798"/>
                      <a:pt x="22093" y="38825"/>
                    </a:cubicBezTo>
                    <a:cubicBezTo>
                      <a:pt x="22105" y="38849"/>
                      <a:pt x="22142" y="38862"/>
                      <a:pt x="22179" y="38862"/>
                    </a:cubicBezTo>
                    <a:cubicBezTo>
                      <a:pt x="22204" y="38862"/>
                      <a:pt x="22241" y="38837"/>
                      <a:pt x="22265" y="38837"/>
                    </a:cubicBezTo>
                    <a:cubicBezTo>
                      <a:pt x="22278" y="38837"/>
                      <a:pt x="22315" y="38923"/>
                      <a:pt x="22302" y="38960"/>
                    </a:cubicBezTo>
                    <a:cubicBezTo>
                      <a:pt x="22302" y="38997"/>
                      <a:pt x="22228" y="39022"/>
                      <a:pt x="22228" y="39059"/>
                    </a:cubicBezTo>
                    <a:cubicBezTo>
                      <a:pt x="22228" y="39096"/>
                      <a:pt x="22191" y="39157"/>
                      <a:pt x="22204" y="39182"/>
                    </a:cubicBezTo>
                    <a:cubicBezTo>
                      <a:pt x="22209" y="39193"/>
                      <a:pt x="22230" y="39196"/>
                      <a:pt x="22254" y="39196"/>
                    </a:cubicBezTo>
                    <a:cubicBezTo>
                      <a:pt x="22288" y="39196"/>
                      <a:pt x="22330" y="39189"/>
                      <a:pt x="22352" y="39182"/>
                    </a:cubicBezTo>
                    <a:cubicBezTo>
                      <a:pt x="22354" y="39181"/>
                      <a:pt x="22357" y="39181"/>
                      <a:pt x="22360" y="39181"/>
                    </a:cubicBezTo>
                    <a:cubicBezTo>
                      <a:pt x="22399" y="39181"/>
                      <a:pt x="22510" y="39238"/>
                      <a:pt x="22487" y="39305"/>
                    </a:cubicBezTo>
                    <a:cubicBezTo>
                      <a:pt x="22476" y="39346"/>
                      <a:pt x="22469" y="39359"/>
                      <a:pt x="22462" y="39359"/>
                    </a:cubicBezTo>
                    <a:cubicBezTo>
                      <a:pt x="22454" y="39359"/>
                      <a:pt x="22445" y="39343"/>
                      <a:pt x="22426" y="39330"/>
                    </a:cubicBezTo>
                    <a:cubicBezTo>
                      <a:pt x="22396" y="39320"/>
                      <a:pt x="22326" y="39286"/>
                      <a:pt x="22294" y="39286"/>
                    </a:cubicBezTo>
                    <a:cubicBezTo>
                      <a:pt x="22286" y="39286"/>
                      <a:pt x="22280" y="39288"/>
                      <a:pt x="22278" y="39293"/>
                    </a:cubicBezTo>
                    <a:cubicBezTo>
                      <a:pt x="22253" y="39330"/>
                      <a:pt x="22204" y="39367"/>
                      <a:pt x="22241" y="39404"/>
                    </a:cubicBezTo>
                    <a:cubicBezTo>
                      <a:pt x="22290" y="39441"/>
                      <a:pt x="22302" y="39490"/>
                      <a:pt x="22290" y="39502"/>
                    </a:cubicBezTo>
                    <a:cubicBezTo>
                      <a:pt x="22265" y="39515"/>
                      <a:pt x="22278" y="39576"/>
                      <a:pt x="22265" y="39601"/>
                    </a:cubicBezTo>
                    <a:cubicBezTo>
                      <a:pt x="22253" y="39626"/>
                      <a:pt x="22204" y="39737"/>
                      <a:pt x="22241" y="39749"/>
                    </a:cubicBezTo>
                    <a:cubicBezTo>
                      <a:pt x="22243" y="39750"/>
                      <a:pt x="22246" y="39751"/>
                      <a:pt x="22248" y="39751"/>
                    </a:cubicBezTo>
                    <a:cubicBezTo>
                      <a:pt x="22268" y="39751"/>
                      <a:pt x="22279" y="39708"/>
                      <a:pt x="22290" y="39675"/>
                    </a:cubicBezTo>
                    <a:cubicBezTo>
                      <a:pt x="22298" y="39659"/>
                      <a:pt x="22321" y="39633"/>
                      <a:pt x="22337" y="39633"/>
                    </a:cubicBezTo>
                    <a:cubicBezTo>
                      <a:pt x="22345" y="39633"/>
                      <a:pt x="22352" y="39641"/>
                      <a:pt x="22352" y="39663"/>
                    </a:cubicBezTo>
                    <a:cubicBezTo>
                      <a:pt x="22352" y="39724"/>
                      <a:pt x="22290" y="39823"/>
                      <a:pt x="22327" y="39823"/>
                    </a:cubicBezTo>
                    <a:cubicBezTo>
                      <a:pt x="22364" y="39823"/>
                      <a:pt x="22389" y="39835"/>
                      <a:pt x="22327" y="39847"/>
                    </a:cubicBezTo>
                    <a:cubicBezTo>
                      <a:pt x="22265" y="39872"/>
                      <a:pt x="22265" y="39872"/>
                      <a:pt x="22278" y="39934"/>
                    </a:cubicBezTo>
                    <a:cubicBezTo>
                      <a:pt x="22290" y="39983"/>
                      <a:pt x="22327" y="39983"/>
                      <a:pt x="22327" y="39995"/>
                    </a:cubicBezTo>
                    <a:cubicBezTo>
                      <a:pt x="22339" y="40008"/>
                      <a:pt x="22327" y="40020"/>
                      <a:pt x="22290" y="40020"/>
                    </a:cubicBezTo>
                    <a:cubicBezTo>
                      <a:pt x="22241" y="40020"/>
                      <a:pt x="22204" y="40057"/>
                      <a:pt x="22241" y="40082"/>
                    </a:cubicBezTo>
                    <a:cubicBezTo>
                      <a:pt x="22265" y="40106"/>
                      <a:pt x="22241" y="40119"/>
                      <a:pt x="22241" y="40143"/>
                    </a:cubicBezTo>
                    <a:cubicBezTo>
                      <a:pt x="22228" y="40168"/>
                      <a:pt x="22278" y="40180"/>
                      <a:pt x="22315" y="40205"/>
                    </a:cubicBezTo>
                    <a:cubicBezTo>
                      <a:pt x="22329" y="40212"/>
                      <a:pt x="22339" y="40219"/>
                      <a:pt x="22350" y="40219"/>
                    </a:cubicBezTo>
                    <a:cubicBezTo>
                      <a:pt x="22358" y="40219"/>
                      <a:pt x="22366" y="40215"/>
                      <a:pt x="22376" y="40205"/>
                    </a:cubicBezTo>
                    <a:cubicBezTo>
                      <a:pt x="22389" y="40199"/>
                      <a:pt x="22398" y="40196"/>
                      <a:pt x="22401" y="40196"/>
                    </a:cubicBezTo>
                    <a:cubicBezTo>
                      <a:pt x="22404" y="40196"/>
                      <a:pt x="22401" y="40199"/>
                      <a:pt x="22389" y="40205"/>
                    </a:cubicBezTo>
                    <a:cubicBezTo>
                      <a:pt x="22369" y="40225"/>
                      <a:pt x="22365" y="40261"/>
                      <a:pt x="22377" y="40261"/>
                    </a:cubicBezTo>
                    <a:cubicBezTo>
                      <a:pt x="22380" y="40261"/>
                      <a:pt x="22384" y="40259"/>
                      <a:pt x="22389" y="40254"/>
                    </a:cubicBezTo>
                    <a:cubicBezTo>
                      <a:pt x="22398" y="40251"/>
                      <a:pt x="22405" y="40249"/>
                      <a:pt x="22408" y="40249"/>
                    </a:cubicBezTo>
                    <a:cubicBezTo>
                      <a:pt x="22417" y="40249"/>
                      <a:pt x="22403" y="40261"/>
                      <a:pt x="22376" y="40279"/>
                    </a:cubicBezTo>
                    <a:cubicBezTo>
                      <a:pt x="22352" y="40303"/>
                      <a:pt x="22364" y="40340"/>
                      <a:pt x="22339" y="40353"/>
                    </a:cubicBezTo>
                    <a:cubicBezTo>
                      <a:pt x="22302" y="40377"/>
                      <a:pt x="22278" y="40402"/>
                      <a:pt x="22278" y="40427"/>
                    </a:cubicBezTo>
                    <a:cubicBezTo>
                      <a:pt x="22278" y="40451"/>
                      <a:pt x="22265" y="40501"/>
                      <a:pt x="22278" y="40501"/>
                    </a:cubicBezTo>
                    <a:cubicBezTo>
                      <a:pt x="22315" y="40476"/>
                      <a:pt x="22352" y="40464"/>
                      <a:pt x="22376" y="40439"/>
                    </a:cubicBezTo>
                    <a:cubicBezTo>
                      <a:pt x="22402" y="40422"/>
                      <a:pt x="22416" y="40393"/>
                      <a:pt x="22418" y="40393"/>
                    </a:cubicBezTo>
                    <a:lnTo>
                      <a:pt x="22418" y="40393"/>
                    </a:lnTo>
                    <a:cubicBezTo>
                      <a:pt x="22419" y="40393"/>
                      <a:pt x="22417" y="40399"/>
                      <a:pt x="22413" y="40414"/>
                    </a:cubicBezTo>
                    <a:cubicBezTo>
                      <a:pt x="22401" y="40451"/>
                      <a:pt x="22463" y="40525"/>
                      <a:pt x="22413" y="40550"/>
                    </a:cubicBezTo>
                    <a:cubicBezTo>
                      <a:pt x="22364" y="40562"/>
                      <a:pt x="22352" y="40587"/>
                      <a:pt x="22315" y="40599"/>
                    </a:cubicBezTo>
                    <a:cubicBezTo>
                      <a:pt x="22265" y="40624"/>
                      <a:pt x="22253" y="40624"/>
                      <a:pt x="22315" y="40624"/>
                    </a:cubicBezTo>
                    <a:cubicBezTo>
                      <a:pt x="22330" y="40624"/>
                      <a:pt x="22342" y="40623"/>
                      <a:pt x="22353" y="40623"/>
                    </a:cubicBezTo>
                    <a:cubicBezTo>
                      <a:pt x="22384" y="40623"/>
                      <a:pt x="22398" y="40630"/>
                      <a:pt x="22426" y="40685"/>
                    </a:cubicBezTo>
                    <a:cubicBezTo>
                      <a:pt x="22445" y="40734"/>
                      <a:pt x="22457" y="40767"/>
                      <a:pt x="22473" y="40767"/>
                    </a:cubicBezTo>
                    <a:cubicBezTo>
                      <a:pt x="22477" y="40767"/>
                      <a:pt x="22482" y="40765"/>
                      <a:pt x="22487" y="40759"/>
                    </a:cubicBezTo>
                    <a:cubicBezTo>
                      <a:pt x="22524" y="40722"/>
                      <a:pt x="22536" y="40685"/>
                      <a:pt x="22536" y="40636"/>
                    </a:cubicBezTo>
                    <a:cubicBezTo>
                      <a:pt x="22536" y="40599"/>
                      <a:pt x="22536" y="40574"/>
                      <a:pt x="22536" y="40537"/>
                    </a:cubicBezTo>
                    <a:cubicBezTo>
                      <a:pt x="22549" y="40550"/>
                      <a:pt x="22561" y="40562"/>
                      <a:pt x="22573" y="40587"/>
                    </a:cubicBezTo>
                    <a:cubicBezTo>
                      <a:pt x="22583" y="40607"/>
                      <a:pt x="22601" y="40659"/>
                      <a:pt x="22608" y="40659"/>
                    </a:cubicBezTo>
                    <a:cubicBezTo>
                      <a:pt x="22609" y="40659"/>
                      <a:pt x="22610" y="40656"/>
                      <a:pt x="22610" y="40648"/>
                    </a:cubicBezTo>
                    <a:cubicBezTo>
                      <a:pt x="22610" y="40627"/>
                      <a:pt x="22619" y="40569"/>
                      <a:pt x="22622" y="40569"/>
                    </a:cubicBezTo>
                    <a:cubicBezTo>
                      <a:pt x="22622" y="40569"/>
                      <a:pt x="22623" y="40571"/>
                      <a:pt x="22623" y="40574"/>
                    </a:cubicBezTo>
                    <a:cubicBezTo>
                      <a:pt x="22623" y="40596"/>
                      <a:pt x="22614" y="40653"/>
                      <a:pt x="22619" y="40653"/>
                    </a:cubicBezTo>
                    <a:cubicBezTo>
                      <a:pt x="22620" y="40653"/>
                      <a:pt x="22621" y="40652"/>
                      <a:pt x="22623" y="40648"/>
                    </a:cubicBezTo>
                    <a:cubicBezTo>
                      <a:pt x="22644" y="40638"/>
                      <a:pt x="22675" y="40570"/>
                      <a:pt x="22683" y="40570"/>
                    </a:cubicBezTo>
                    <a:cubicBezTo>
                      <a:pt x="22684" y="40570"/>
                      <a:pt x="22684" y="40571"/>
                      <a:pt x="22684" y="40574"/>
                    </a:cubicBezTo>
                    <a:cubicBezTo>
                      <a:pt x="22684" y="40599"/>
                      <a:pt x="22721" y="40574"/>
                      <a:pt x="22697" y="40611"/>
                    </a:cubicBezTo>
                    <a:cubicBezTo>
                      <a:pt x="22675" y="40644"/>
                      <a:pt x="22653" y="40714"/>
                      <a:pt x="22665" y="40714"/>
                    </a:cubicBezTo>
                    <a:cubicBezTo>
                      <a:pt x="22667" y="40714"/>
                      <a:pt x="22669" y="40713"/>
                      <a:pt x="22672" y="40710"/>
                    </a:cubicBezTo>
                    <a:cubicBezTo>
                      <a:pt x="22673" y="40709"/>
                      <a:pt x="22674" y="40708"/>
                      <a:pt x="22674" y="40708"/>
                    </a:cubicBezTo>
                    <a:lnTo>
                      <a:pt x="22674" y="40708"/>
                    </a:lnTo>
                    <a:cubicBezTo>
                      <a:pt x="22677" y="40708"/>
                      <a:pt x="22650" y="40750"/>
                      <a:pt x="22672" y="40772"/>
                    </a:cubicBezTo>
                    <a:cubicBezTo>
                      <a:pt x="22684" y="40796"/>
                      <a:pt x="22709" y="40821"/>
                      <a:pt x="22684" y="40833"/>
                    </a:cubicBezTo>
                    <a:cubicBezTo>
                      <a:pt x="22672" y="40846"/>
                      <a:pt x="22635" y="40919"/>
                      <a:pt x="22660" y="40919"/>
                    </a:cubicBezTo>
                    <a:cubicBezTo>
                      <a:pt x="22734" y="40919"/>
                      <a:pt x="22808" y="40919"/>
                      <a:pt x="22881" y="40932"/>
                    </a:cubicBezTo>
                    <a:cubicBezTo>
                      <a:pt x="22906" y="40944"/>
                      <a:pt x="22918" y="41006"/>
                      <a:pt x="22955" y="41018"/>
                    </a:cubicBezTo>
                    <a:cubicBezTo>
                      <a:pt x="22980" y="41030"/>
                      <a:pt x="23005" y="41055"/>
                      <a:pt x="22992" y="41092"/>
                    </a:cubicBezTo>
                    <a:cubicBezTo>
                      <a:pt x="22955" y="41129"/>
                      <a:pt x="22918" y="41166"/>
                      <a:pt x="22881" y="41203"/>
                    </a:cubicBezTo>
                    <a:cubicBezTo>
                      <a:pt x="22862" y="41213"/>
                      <a:pt x="22825" y="41231"/>
                      <a:pt x="22806" y="41231"/>
                    </a:cubicBezTo>
                    <a:cubicBezTo>
                      <a:pt x="22801" y="41231"/>
                      <a:pt x="22798" y="41230"/>
                      <a:pt x="22795" y="41227"/>
                    </a:cubicBezTo>
                    <a:cubicBezTo>
                      <a:pt x="22777" y="41215"/>
                      <a:pt x="22761" y="41209"/>
                      <a:pt x="22747" y="41209"/>
                    </a:cubicBezTo>
                    <a:cubicBezTo>
                      <a:pt x="22734" y="41209"/>
                      <a:pt x="22721" y="41215"/>
                      <a:pt x="22709" y="41227"/>
                    </a:cubicBezTo>
                    <a:cubicBezTo>
                      <a:pt x="22672" y="41227"/>
                      <a:pt x="22647" y="41301"/>
                      <a:pt x="22660" y="41301"/>
                    </a:cubicBezTo>
                    <a:cubicBezTo>
                      <a:pt x="22681" y="41301"/>
                      <a:pt x="22693" y="41329"/>
                      <a:pt x="22719" y="41329"/>
                    </a:cubicBezTo>
                    <a:cubicBezTo>
                      <a:pt x="22724" y="41329"/>
                      <a:pt x="22728" y="41328"/>
                      <a:pt x="22734" y="41326"/>
                    </a:cubicBezTo>
                    <a:lnTo>
                      <a:pt x="22783" y="41326"/>
                    </a:lnTo>
                    <a:cubicBezTo>
                      <a:pt x="22746" y="41326"/>
                      <a:pt x="22734" y="41363"/>
                      <a:pt x="22771" y="41363"/>
                    </a:cubicBezTo>
                    <a:cubicBezTo>
                      <a:pt x="22792" y="41363"/>
                      <a:pt x="22814" y="41402"/>
                      <a:pt x="22845" y="41402"/>
                    </a:cubicBezTo>
                    <a:cubicBezTo>
                      <a:pt x="22849" y="41402"/>
                      <a:pt x="22853" y="41401"/>
                      <a:pt x="22857" y="41400"/>
                    </a:cubicBezTo>
                    <a:cubicBezTo>
                      <a:pt x="22894" y="41400"/>
                      <a:pt x="22894" y="41400"/>
                      <a:pt x="22894" y="41425"/>
                    </a:cubicBezTo>
                    <a:cubicBezTo>
                      <a:pt x="22894" y="41433"/>
                      <a:pt x="22894" y="41442"/>
                      <a:pt x="22907" y="41442"/>
                    </a:cubicBezTo>
                    <a:cubicBezTo>
                      <a:pt x="22912" y="41442"/>
                      <a:pt x="22920" y="41441"/>
                      <a:pt x="22931" y="41437"/>
                    </a:cubicBezTo>
                    <a:cubicBezTo>
                      <a:pt x="22968" y="41425"/>
                      <a:pt x="23017" y="41437"/>
                      <a:pt x="23042" y="41363"/>
                    </a:cubicBezTo>
                    <a:cubicBezTo>
                      <a:pt x="23079" y="41301"/>
                      <a:pt x="23017" y="41203"/>
                      <a:pt x="23079" y="41092"/>
                    </a:cubicBezTo>
                    <a:cubicBezTo>
                      <a:pt x="23128" y="40981"/>
                      <a:pt x="23153" y="40993"/>
                      <a:pt x="23214" y="40981"/>
                    </a:cubicBezTo>
                    <a:cubicBezTo>
                      <a:pt x="23276" y="40956"/>
                      <a:pt x="23387" y="40932"/>
                      <a:pt x="23399" y="40882"/>
                    </a:cubicBezTo>
                    <a:cubicBezTo>
                      <a:pt x="23399" y="40858"/>
                      <a:pt x="23411" y="40833"/>
                      <a:pt x="23424" y="40809"/>
                    </a:cubicBezTo>
                    <a:cubicBezTo>
                      <a:pt x="23431" y="40793"/>
                      <a:pt x="23453" y="40783"/>
                      <a:pt x="23474" y="40783"/>
                    </a:cubicBezTo>
                    <a:cubicBezTo>
                      <a:pt x="23487" y="40783"/>
                      <a:pt x="23500" y="40787"/>
                      <a:pt x="23510" y="40796"/>
                    </a:cubicBezTo>
                    <a:cubicBezTo>
                      <a:pt x="23568" y="40835"/>
                      <a:pt x="23626" y="40881"/>
                      <a:pt x="23642" y="40881"/>
                    </a:cubicBezTo>
                    <a:cubicBezTo>
                      <a:pt x="23647" y="40881"/>
                      <a:pt x="23648" y="40878"/>
                      <a:pt x="23645" y="40870"/>
                    </a:cubicBezTo>
                    <a:cubicBezTo>
                      <a:pt x="23633" y="40821"/>
                      <a:pt x="23485" y="40636"/>
                      <a:pt x="23485" y="40513"/>
                    </a:cubicBezTo>
                    <a:cubicBezTo>
                      <a:pt x="23485" y="40402"/>
                      <a:pt x="23424" y="40229"/>
                      <a:pt x="23510" y="40143"/>
                    </a:cubicBezTo>
                    <a:cubicBezTo>
                      <a:pt x="23596" y="40069"/>
                      <a:pt x="23658" y="40069"/>
                      <a:pt x="23621" y="40020"/>
                    </a:cubicBezTo>
                    <a:cubicBezTo>
                      <a:pt x="23608" y="40003"/>
                      <a:pt x="23596" y="39998"/>
                      <a:pt x="23586" y="39998"/>
                    </a:cubicBezTo>
                    <a:cubicBezTo>
                      <a:pt x="23570" y="39998"/>
                      <a:pt x="23556" y="40010"/>
                      <a:pt x="23543" y="40010"/>
                    </a:cubicBezTo>
                    <a:cubicBezTo>
                      <a:pt x="23540" y="40010"/>
                      <a:pt x="23537" y="40009"/>
                      <a:pt x="23534" y="40008"/>
                    </a:cubicBezTo>
                    <a:cubicBezTo>
                      <a:pt x="23498" y="39995"/>
                      <a:pt x="23510" y="39971"/>
                      <a:pt x="23534" y="39971"/>
                    </a:cubicBezTo>
                    <a:cubicBezTo>
                      <a:pt x="23571" y="39971"/>
                      <a:pt x="23584" y="39971"/>
                      <a:pt x="23584" y="39946"/>
                    </a:cubicBezTo>
                    <a:cubicBezTo>
                      <a:pt x="23584" y="39928"/>
                      <a:pt x="23587" y="39918"/>
                      <a:pt x="23590" y="39918"/>
                    </a:cubicBezTo>
                    <a:cubicBezTo>
                      <a:pt x="23593" y="39918"/>
                      <a:pt x="23596" y="39928"/>
                      <a:pt x="23596" y="39946"/>
                    </a:cubicBezTo>
                    <a:cubicBezTo>
                      <a:pt x="23596" y="39983"/>
                      <a:pt x="23621" y="40008"/>
                      <a:pt x="23658" y="40020"/>
                    </a:cubicBezTo>
                    <a:cubicBezTo>
                      <a:pt x="23671" y="40027"/>
                      <a:pt x="23685" y="40030"/>
                      <a:pt x="23699" y="40030"/>
                    </a:cubicBezTo>
                    <a:cubicBezTo>
                      <a:pt x="23734" y="40030"/>
                      <a:pt x="23767" y="40010"/>
                      <a:pt x="23793" y="39983"/>
                    </a:cubicBezTo>
                    <a:cubicBezTo>
                      <a:pt x="23818" y="39934"/>
                      <a:pt x="23793" y="39749"/>
                      <a:pt x="23818" y="39700"/>
                    </a:cubicBezTo>
                    <a:cubicBezTo>
                      <a:pt x="23843" y="39601"/>
                      <a:pt x="23904" y="39527"/>
                      <a:pt x="23978" y="39478"/>
                    </a:cubicBezTo>
                    <a:cubicBezTo>
                      <a:pt x="24077" y="39429"/>
                      <a:pt x="24237" y="39330"/>
                      <a:pt x="24237" y="39293"/>
                    </a:cubicBezTo>
                    <a:cubicBezTo>
                      <a:pt x="24249" y="39268"/>
                      <a:pt x="24224" y="39219"/>
                      <a:pt x="24200" y="39219"/>
                    </a:cubicBezTo>
                    <a:cubicBezTo>
                      <a:pt x="24175" y="39219"/>
                      <a:pt x="24175" y="39219"/>
                      <a:pt x="24200" y="39194"/>
                    </a:cubicBezTo>
                    <a:cubicBezTo>
                      <a:pt x="24237" y="39170"/>
                      <a:pt x="24274" y="39133"/>
                      <a:pt x="24286" y="39084"/>
                    </a:cubicBezTo>
                    <a:cubicBezTo>
                      <a:pt x="24298" y="39034"/>
                      <a:pt x="24261" y="38973"/>
                      <a:pt x="24212" y="38960"/>
                    </a:cubicBezTo>
                    <a:cubicBezTo>
                      <a:pt x="24151" y="38936"/>
                      <a:pt x="24064" y="38948"/>
                      <a:pt x="24027" y="38923"/>
                    </a:cubicBezTo>
                    <a:cubicBezTo>
                      <a:pt x="23990" y="38899"/>
                      <a:pt x="24003" y="38874"/>
                      <a:pt x="23978" y="38862"/>
                    </a:cubicBezTo>
                    <a:cubicBezTo>
                      <a:pt x="23904" y="38825"/>
                      <a:pt x="23843" y="38751"/>
                      <a:pt x="23843" y="38665"/>
                    </a:cubicBezTo>
                    <a:cubicBezTo>
                      <a:pt x="23843" y="38554"/>
                      <a:pt x="23892" y="38443"/>
                      <a:pt x="23966" y="38357"/>
                    </a:cubicBezTo>
                    <a:cubicBezTo>
                      <a:pt x="24035" y="38299"/>
                      <a:pt x="24160" y="38208"/>
                      <a:pt x="24215" y="38208"/>
                    </a:cubicBezTo>
                    <a:cubicBezTo>
                      <a:pt x="24218" y="38208"/>
                      <a:pt x="24222" y="38208"/>
                      <a:pt x="24224" y="38209"/>
                    </a:cubicBezTo>
                    <a:cubicBezTo>
                      <a:pt x="24262" y="38218"/>
                      <a:pt x="24278" y="38242"/>
                      <a:pt x="24294" y="38242"/>
                    </a:cubicBezTo>
                    <a:cubicBezTo>
                      <a:pt x="24300" y="38242"/>
                      <a:pt x="24305" y="38239"/>
                      <a:pt x="24311" y="38233"/>
                    </a:cubicBezTo>
                    <a:cubicBezTo>
                      <a:pt x="24335" y="38209"/>
                      <a:pt x="24298" y="38086"/>
                      <a:pt x="24348" y="38036"/>
                    </a:cubicBezTo>
                    <a:cubicBezTo>
                      <a:pt x="24385" y="37987"/>
                      <a:pt x="24409" y="37925"/>
                      <a:pt x="24409" y="37864"/>
                    </a:cubicBezTo>
                    <a:cubicBezTo>
                      <a:pt x="24385" y="37814"/>
                      <a:pt x="24360" y="37777"/>
                      <a:pt x="24385" y="37741"/>
                    </a:cubicBezTo>
                    <a:cubicBezTo>
                      <a:pt x="24434" y="37691"/>
                      <a:pt x="24471" y="37642"/>
                      <a:pt x="24520" y="37605"/>
                    </a:cubicBezTo>
                    <a:cubicBezTo>
                      <a:pt x="24569" y="37556"/>
                      <a:pt x="24619" y="37568"/>
                      <a:pt x="24582" y="37531"/>
                    </a:cubicBezTo>
                    <a:cubicBezTo>
                      <a:pt x="24545" y="37494"/>
                      <a:pt x="24496" y="37482"/>
                      <a:pt x="24496" y="37432"/>
                    </a:cubicBezTo>
                    <a:cubicBezTo>
                      <a:pt x="24502" y="37405"/>
                      <a:pt x="24532" y="37397"/>
                      <a:pt x="24561" y="37397"/>
                    </a:cubicBezTo>
                    <a:cubicBezTo>
                      <a:pt x="24584" y="37397"/>
                      <a:pt x="24608" y="37402"/>
                      <a:pt x="24619" y="37408"/>
                    </a:cubicBezTo>
                    <a:cubicBezTo>
                      <a:pt x="24643" y="37420"/>
                      <a:pt x="24693" y="37494"/>
                      <a:pt x="24730" y="37494"/>
                    </a:cubicBezTo>
                    <a:cubicBezTo>
                      <a:pt x="24779" y="37482"/>
                      <a:pt x="24816" y="37420"/>
                      <a:pt x="24804" y="37371"/>
                    </a:cubicBezTo>
                    <a:cubicBezTo>
                      <a:pt x="24791" y="37309"/>
                      <a:pt x="24791" y="37272"/>
                      <a:pt x="24754" y="37272"/>
                    </a:cubicBezTo>
                    <a:cubicBezTo>
                      <a:pt x="24717" y="37272"/>
                      <a:pt x="24693" y="37334"/>
                      <a:pt x="24656" y="37334"/>
                    </a:cubicBezTo>
                    <a:cubicBezTo>
                      <a:pt x="24606" y="37334"/>
                      <a:pt x="24569" y="37322"/>
                      <a:pt x="24533" y="37297"/>
                    </a:cubicBezTo>
                    <a:cubicBezTo>
                      <a:pt x="24483" y="37260"/>
                      <a:pt x="24459" y="37198"/>
                      <a:pt x="24459" y="37137"/>
                    </a:cubicBezTo>
                    <a:cubicBezTo>
                      <a:pt x="24459" y="37038"/>
                      <a:pt x="24422" y="36890"/>
                      <a:pt x="24434" y="36829"/>
                    </a:cubicBezTo>
                    <a:cubicBezTo>
                      <a:pt x="24434" y="36800"/>
                      <a:pt x="24447" y="36788"/>
                      <a:pt x="24467" y="36788"/>
                    </a:cubicBezTo>
                    <a:cubicBezTo>
                      <a:pt x="24481" y="36788"/>
                      <a:pt x="24500" y="36794"/>
                      <a:pt x="24520" y="36804"/>
                    </a:cubicBezTo>
                    <a:cubicBezTo>
                      <a:pt x="24606" y="36866"/>
                      <a:pt x="24717" y="36903"/>
                      <a:pt x="24828" y="36927"/>
                    </a:cubicBezTo>
                    <a:cubicBezTo>
                      <a:pt x="24902" y="36927"/>
                      <a:pt x="24988" y="36903"/>
                      <a:pt x="25050" y="36853"/>
                    </a:cubicBezTo>
                    <a:cubicBezTo>
                      <a:pt x="25087" y="36829"/>
                      <a:pt x="25099" y="36792"/>
                      <a:pt x="25099" y="36755"/>
                    </a:cubicBezTo>
                    <a:cubicBezTo>
                      <a:pt x="25087" y="36706"/>
                      <a:pt x="25075" y="36669"/>
                      <a:pt x="25075" y="36619"/>
                    </a:cubicBezTo>
                    <a:cubicBezTo>
                      <a:pt x="25075" y="36570"/>
                      <a:pt x="25173" y="36447"/>
                      <a:pt x="25173" y="36410"/>
                    </a:cubicBezTo>
                    <a:cubicBezTo>
                      <a:pt x="25173" y="36385"/>
                      <a:pt x="25087" y="36287"/>
                      <a:pt x="25099" y="36213"/>
                    </a:cubicBezTo>
                    <a:cubicBezTo>
                      <a:pt x="25113" y="36165"/>
                      <a:pt x="25138" y="36148"/>
                      <a:pt x="25159" y="36148"/>
                    </a:cubicBezTo>
                    <a:cubicBezTo>
                      <a:pt x="25177" y="36148"/>
                      <a:pt x="25192" y="36159"/>
                      <a:pt x="25198" y="36176"/>
                    </a:cubicBezTo>
                    <a:cubicBezTo>
                      <a:pt x="25198" y="36215"/>
                      <a:pt x="25206" y="36277"/>
                      <a:pt x="25209" y="36277"/>
                    </a:cubicBezTo>
                    <a:cubicBezTo>
                      <a:pt x="25210" y="36277"/>
                      <a:pt x="25210" y="36272"/>
                      <a:pt x="25210" y="36262"/>
                    </a:cubicBezTo>
                    <a:cubicBezTo>
                      <a:pt x="25223" y="36213"/>
                      <a:pt x="25210" y="36213"/>
                      <a:pt x="25309" y="36213"/>
                    </a:cubicBezTo>
                    <a:cubicBezTo>
                      <a:pt x="25444" y="36213"/>
                      <a:pt x="25568" y="36188"/>
                      <a:pt x="25703" y="36139"/>
                    </a:cubicBezTo>
                    <a:cubicBezTo>
                      <a:pt x="25826" y="36114"/>
                      <a:pt x="25962" y="36065"/>
                      <a:pt x="26085" y="36016"/>
                    </a:cubicBezTo>
                    <a:cubicBezTo>
                      <a:pt x="26147" y="35966"/>
                      <a:pt x="26233" y="35954"/>
                      <a:pt x="26245" y="35880"/>
                    </a:cubicBezTo>
                    <a:cubicBezTo>
                      <a:pt x="26270" y="35794"/>
                      <a:pt x="26319" y="35720"/>
                      <a:pt x="26393" y="35658"/>
                    </a:cubicBezTo>
                    <a:cubicBezTo>
                      <a:pt x="26442" y="35621"/>
                      <a:pt x="26467" y="35560"/>
                      <a:pt x="26467" y="35498"/>
                    </a:cubicBezTo>
                    <a:cubicBezTo>
                      <a:pt x="26467" y="35424"/>
                      <a:pt x="26467" y="35375"/>
                      <a:pt x="26405" y="35350"/>
                    </a:cubicBezTo>
                    <a:cubicBezTo>
                      <a:pt x="26356" y="35338"/>
                      <a:pt x="26282" y="35301"/>
                      <a:pt x="26282" y="35239"/>
                    </a:cubicBezTo>
                    <a:cubicBezTo>
                      <a:pt x="26282" y="35178"/>
                      <a:pt x="26356" y="35067"/>
                      <a:pt x="26344" y="35042"/>
                    </a:cubicBezTo>
                    <a:cubicBezTo>
                      <a:pt x="26307" y="34968"/>
                      <a:pt x="26245" y="34907"/>
                      <a:pt x="26159" y="34857"/>
                    </a:cubicBezTo>
                    <a:cubicBezTo>
                      <a:pt x="26085" y="34833"/>
                      <a:pt x="26023" y="34833"/>
                      <a:pt x="26036" y="34771"/>
                    </a:cubicBezTo>
                    <a:cubicBezTo>
                      <a:pt x="26036" y="34734"/>
                      <a:pt x="26060" y="34709"/>
                      <a:pt x="26085" y="34697"/>
                    </a:cubicBezTo>
                    <a:lnTo>
                      <a:pt x="26147" y="34697"/>
                    </a:lnTo>
                    <a:cubicBezTo>
                      <a:pt x="26221" y="34734"/>
                      <a:pt x="26294" y="34746"/>
                      <a:pt x="26381" y="34759"/>
                    </a:cubicBezTo>
                    <a:cubicBezTo>
                      <a:pt x="26405" y="34759"/>
                      <a:pt x="26467" y="34820"/>
                      <a:pt x="26516" y="34845"/>
                    </a:cubicBezTo>
                    <a:cubicBezTo>
                      <a:pt x="26556" y="34865"/>
                      <a:pt x="26572" y="34901"/>
                      <a:pt x="26609" y="34901"/>
                    </a:cubicBezTo>
                    <a:cubicBezTo>
                      <a:pt x="26618" y="34901"/>
                      <a:pt x="26628" y="34899"/>
                      <a:pt x="26639" y="34894"/>
                    </a:cubicBezTo>
                    <a:cubicBezTo>
                      <a:pt x="26689" y="34882"/>
                      <a:pt x="26689" y="34870"/>
                      <a:pt x="26763" y="34870"/>
                    </a:cubicBezTo>
                    <a:cubicBezTo>
                      <a:pt x="26824" y="34870"/>
                      <a:pt x="26854" y="34901"/>
                      <a:pt x="26894" y="34901"/>
                    </a:cubicBezTo>
                    <a:cubicBezTo>
                      <a:pt x="26909" y="34901"/>
                      <a:pt x="26926" y="34896"/>
                      <a:pt x="26947" y="34882"/>
                    </a:cubicBezTo>
                    <a:cubicBezTo>
                      <a:pt x="27021" y="34833"/>
                      <a:pt x="27145" y="34783"/>
                      <a:pt x="27182" y="34697"/>
                    </a:cubicBezTo>
                    <a:cubicBezTo>
                      <a:pt x="27206" y="34648"/>
                      <a:pt x="27231" y="34599"/>
                      <a:pt x="27268" y="34549"/>
                    </a:cubicBezTo>
                    <a:cubicBezTo>
                      <a:pt x="27305" y="34500"/>
                      <a:pt x="27329" y="34463"/>
                      <a:pt x="27366" y="34426"/>
                    </a:cubicBezTo>
                    <a:cubicBezTo>
                      <a:pt x="27428" y="34340"/>
                      <a:pt x="27465" y="34143"/>
                      <a:pt x="27514" y="34069"/>
                    </a:cubicBezTo>
                    <a:cubicBezTo>
                      <a:pt x="27564" y="34007"/>
                      <a:pt x="27613" y="33946"/>
                      <a:pt x="27687" y="33909"/>
                    </a:cubicBezTo>
                    <a:cubicBezTo>
                      <a:pt x="27798" y="33810"/>
                      <a:pt x="27884" y="33699"/>
                      <a:pt x="27958" y="33564"/>
                    </a:cubicBezTo>
                    <a:cubicBezTo>
                      <a:pt x="27995" y="33477"/>
                      <a:pt x="28032" y="33231"/>
                      <a:pt x="28143" y="33132"/>
                    </a:cubicBezTo>
                    <a:cubicBezTo>
                      <a:pt x="28254" y="33021"/>
                      <a:pt x="28364" y="32960"/>
                      <a:pt x="28389" y="32886"/>
                    </a:cubicBezTo>
                    <a:cubicBezTo>
                      <a:pt x="28401" y="32787"/>
                      <a:pt x="28414" y="32701"/>
                      <a:pt x="28426" y="32602"/>
                    </a:cubicBezTo>
                    <a:cubicBezTo>
                      <a:pt x="28438" y="32516"/>
                      <a:pt x="28377" y="32430"/>
                      <a:pt x="28401" y="32307"/>
                    </a:cubicBezTo>
                    <a:cubicBezTo>
                      <a:pt x="28426" y="32233"/>
                      <a:pt x="28438" y="32159"/>
                      <a:pt x="28438" y="32085"/>
                    </a:cubicBezTo>
                    <a:cubicBezTo>
                      <a:pt x="28438" y="32036"/>
                      <a:pt x="28401" y="32060"/>
                      <a:pt x="28426" y="32011"/>
                    </a:cubicBezTo>
                    <a:cubicBezTo>
                      <a:pt x="28451" y="31974"/>
                      <a:pt x="28500" y="32011"/>
                      <a:pt x="28549" y="31962"/>
                    </a:cubicBezTo>
                    <a:cubicBezTo>
                      <a:pt x="28611" y="31876"/>
                      <a:pt x="28672" y="31789"/>
                      <a:pt x="28746" y="31715"/>
                    </a:cubicBezTo>
                    <a:cubicBezTo>
                      <a:pt x="28783" y="31691"/>
                      <a:pt x="28820" y="31654"/>
                      <a:pt x="28857" y="31629"/>
                    </a:cubicBezTo>
                    <a:cubicBezTo>
                      <a:pt x="28894" y="31617"/>
                      <a:pt x="29017" y="31506"/>
                      <a:pt x="29079" y="31506"/>
                    </a:cubicBezTo>
                    <a:cubicBezTo>
                      <a:pt x="29137" y="31506"/>
                      <a:pt x="29202" y="31558"/>
                      <a:pt x="29222" y="31558"/>
                    </a:cubicBezTo>
                    <a:cubicBezTo>
                      <a:pt x="29228" y="31558"/>
                      <a:pt x="29230" y="31554"/>
                      <a:pt x="29227" y="31543"/>
                    </a:cubicBezTo>
                    <a:cubicBezTo>
                      <a:pt x="29215" y="31494"/>
                      <a:pt x="29165" y="31494"/>
                      <a:pt x="29190" y="31457"/>
                    </a:cubicBezTo>
                    <a:cubicBezTo>
                      <a:pt x="29215" y="31432"/>
                      <a:pt x="29276" y="31432"/>
                      <a:pt x="29338" y="31395"/>
                    </a:cubicBezTo>
                    <a:cubicBezTo>
                      <a:pt x="29412" y="31370"/>
                      <a:pt x="29412" y="31346"/>
                      <a:pt x="29387" y="31321"/>
                    </a:cubicBezTo>
                    <a:cubicBezTo>
                      <a:pt x="29375" y="31296"/>
                      <a:pt x="29436" y="31284"/>
                      <a:pt x="29449" y="31272"/>
                    </a:cubicBezTo>
                    <a:cubicBezTo>
                      <a:pt x="29453" y="31264"/>
                      <a:pt x="29455" y="31261"/>
                      <a:pt x="29457" y="31261"/>
                    </a:cubicBezTo>
                    <a:cubicBezTo>
                      <a:pt x="29461" y="31261"/>
                      <a:pt x="29461" y="31276"/>
                      <a:pt x="29461" y="31284"/>
                    </a:cubicBezTo>
                    <a:cubicBezTo>
                      <a:pt x="29461" y="31299"/>
                      <a:pt x="29478" y="31305"/>
                      <a:pt x="29507" y="31305"/>
                    </a:cubicBezTo>
                    <a:cubicBezTo>
                      <a:pt x="29527" y="31305"/>
                      <a:pt x="29554" y="31302"/>
                      <a:pt x="29584" y="31296"/>
                    </a:cubicBezTo>
                    <a:cubicBezTo>
                      <a:pt x="29658" y="31284"/>
                      <a:pt x="29695" y="31223"/>
                      <a:pt x="29732" y="31210"/>
                    </a:cubicBezTo>
                    <a:cubicBezTo>
                      <a:pt x="29739" y="31208"/>
                      <a:pt x="29744" y="31208"/>
                      <a:pt x="29747" y="31208"/>
                    </a:cubicBezTo>
                    <a:cubicBezTo>
                      <a:pt x="29769" y="31208"/>
                      <a:pt x="29734" y="31237"/>
                      <a:pt x="29744" y="31247"/>
                    </a:cubicBezTo>
                    <a:cubicBezTo>
                      <a:pt x="29753" y="31265"/>
                      <a:pt x="29787" y="31282"/>
                      <a:pt x="29836" y="31282"/>
                    </a:cubicBezTo>
                    <a:cubicBezTo>
                      <a:pt x="29856" y="31282"/>
                      <a:pt x="29879" y="31279"/>
                      <a:pt x="29905" y="31272"/>
                    </a:cubicBezTo>
                    <a:cubicBezTo>
                      <a:pt x="29991" y="31235"/>
                      <a:pt x="30040" y="31272"/>
                      <a:pt x="30040" y="31198"/>
                    </a:cubicBezTo>
                    <a:cubicBezTo>
                      <a:pt x="30040" y="31124"/>
                      <a:pt x="30139" y="31050"/>
                      <a:pt x="30176" y="31025"/>
                    </a:cubicBezTo>
                    <a:cubicBezTo>
                      <a:pt x="30225" y="30976"/>
                      <a:pt x="30250" y="30914"/>
                      <a:pt x="30250" y="30841"/>
                    </a:cubicBezTo>
                    <a:cubicBezTo>
                      <a:pt x="30262" y="30754"/>
                      <a:pt x="30299" y="30680"/>
                      <a:pt x="30373" y="30619"/>
                    </a:cubicBezTo>
                    <a:cubicBezTo>
                      <a:pt x="30422" y="30557"/>
                      <a:pt x="30459" y="30483"/>
                      <a:pt x="30496" y="30409"/>
                    </a:cubicBezTo>
                    <a:cubicBezTo>
                      <a:pt x="30521" y="30360"/>
                      <a:pt x="30533" y="30360"/>
                      <a:pt x="30558" y="30311"/>
                    </a:cubicBezTo>
                    <a:cubicBezTo>
                      <a:pt x="30570" y="30212"/>
                      <a:pt x="30570" y="30126"/>
                      <a:pt x="30558" y="30040"/>
                    </a:cubicBezTo>
                    <a:cubicBezTo>
                      <a:pt x="30558" y="29966"/>
                      <a:pt x="30582" y="29892"/>
                      <a:pt x="30632" y="29830"/>
                    </a:cubicBezTo>
                    <a:cubicBezTo>
                      <a:pt x="30656" y="29806"/>
                      <a:pt x="30718" y="29806"/>
                      <a:pt x="30718" y="29695"/>
                    </a:cubicBezTo>
                    <a:cubicBezTo>
                      <a:pt x="30706" y="29559"/>
                      <a:pt x="30718" y="29436"/>
                      <a:pt x="30742" y="29313"/>
                    </a:cubicBezTo>
                    <a:cubicBezTo>
                      <a:pt x="30792" y="29202"/>
                      <a:pt x="30742" y="28968"/>
                      <a:pt x="30742" y="28832"/>
                    </a:cubicBezTo>
                    <a:cubicBezTo>
                      <a:pt x="30742" y="28709"/>
                      <a:pt x="30742" y="28598"/>
                      <a:pt x="30755" y="28475"/>
                    </a:cubicBezTo>
                    <a:cubicBezTo>
                      <a:pt x="30779" y="28426"/>
                      <a:pt x="30829" y="28426"/>
                      <a:pt x="30792" y="28389"/>
                    </a:cubicBezTo>
                    <a:cubicBezTo>
                      <a:pt x="30761" y="28348"/>
                      <a:pt x="30739" y="28324"/>
                      <a:pt x="30746" y="28324"/>
                    </a:cubicBezTo>
                    <a:cubicBezTo>
                      <a:pt x="30748" y="28324"/>
                      <a:pt x="30751" y="28325"/>
                      <a:pt x="30755" y="28327"/>
                    </a:cubicBezTo>
                    <a:cubicBezTo>
                      <a:pt x="30785" y="28327"/>
                      <a:pt x="30832" y="28385"/>
                      <a:pt x="30841" y="28385"/>
                    </a:cubicBezTo>
                    <a:cubicBezTo>
                      <a:pt x="30843" y="28385"/>
                      <a:pt x="30843" y="28383"/>
                      <a:pt x="30841" y="28376"/>
                    </a:cubicBezTo>
                    <a:cubicBezTo>
                      <a:pt x="30831" y="28346"/>
                      <a:pt x="30837" y="28308"/>
                      <a:pt x="30840" y="28308"/>
                    </a:cubicBezTo>
                    <a:lnTo>
                      <a:pt x="30840" y="28308"/>
                    </a:lnTo>
                    <a:cubicBezTo>
                      <a:pt x="30841" y="28308"/>
                      <a:pt x="30841" y="28310"/>
                      <a:pt x="30841" y="28315"/>
                    </a:cubicBezTo>
                    <a:cubicBezTo>
                      <a:pt x="30841" y="28324"/>
                      <a:pt x="30843" y="28326"/>
                      <a:pt x="30846" y="28326"/>
                    </a:cubicBezTo>
                    <a:cubicBezTo>
                      <a:pt x="30850" y="28326"/>
                      <a:pt x="30855" y="28323"/>
                      <a:pt x="30863" y="28323"/>
                    </a:cubicBezTo>
                    <a:cubicBezTo>
                      <a:pt x="30867" y="28323"/>
                      <a:pt x="30872" y="28324"/>
                      <a:pt x="30878" y="28327"/>
                    </a:cubicBezTo>
                    <a:cubicBezTo>
                      <a:pt x="30890" y="28339"/>
                      <a:pt x="30899" y="28350"/>
                      <a:pt x="30910" y="28350"/>
                    </a:cubicBezTo>
                    <a:cubicBezTo>
                      <a:pt x="30922" y="28350"/>
                      <a:pt x="30938" y="28336"/>
                      <a:pt x="30964" y="28290"/>
                    </a:cubicBezTo>
                    <a:cubicBezTo>
                      <a:pt x="31014" y="28204"/>
                      <a:pt x="31063" y="28105"/>
                      <a:pt x="31124" y="27982"/>
                    </a:cubicBezTo>
                    <a:cubicBezTo>
                      <a:pt x="31149" y="27871"/>
                      <a:pt x="31223" y="27773"/>
                      <a:pt x="31309" y="27711"/>
                    </a:cubicBezTo>
                    <a:cubicBezTo>
                      <a:pt x="31383" y="27662"/>
                      <a:pt x="31445" y="27600"/>
                      <a:pt x="31482" y="27526"/>
                    </a:cubicBezTo>
                    <a:cubicBezTo>
                      <a:pt x="31593" y="27378"/>
                      <a:pt x="31679" y="27230"/>
                      <a:pt x="31728" y="27058"/>
                    </a:cubicBezTo>
                    <a:cubicBezTo>
                      <a:pt x="31777" y="26861"/>
                      <a:pt x="31753" y="26651"/>
                      <a:pt x="31691" y="26466"/>
                    </a:cubicBezTo>
                    <a:cubicBezTo>
                      <a:pt x="31630" y="26146"/>
                      <a:pt x="31667" y="26084"/>
                      <a:pt x="31531" y="26084"/>
                    </a:cubicBezTo>
                    <a:cubicBezTo>
                      <a:pt x="31517" y="26086"/>
                      <a:pt x="31503" y="26086"/>
                      <a:pt x="31490" y="26086"/>
                    </a:cubicBezTo>
                    <a:cubicBezTo>
                      <a:pt x="31368" y="26086"/>
                      <a:pt x="31250" y="26039"/>
                      <a:pt x="31161" y="25961"/>
                    </a:cubicBezTo>
                    <a:cubicBezTo>
                      <a:pt x="31087" y="25850"/>
                      <a:pt x="30989" y="25764"/>
                      <a:pt x="30890" y="25678"/>
                    </a:cubicBezTo>
                    <a:cubicBezTo>
                      <a:pt x="30792" y="25616"/>
                      <a:pt x="30582" y="25456"/>
                      <a:pt x="30471" y="25444"/>
                    </a:cubicBezTo>
                    <a:cubicBezTo>
                      <a:pt x="30382" y="25444"/>
                      <a:pt x="30343" y="25495"/>
                      <a:pt x="30253" y="25495"/>
                    </a:cubicBezTo>
                    <a:cubicBezTo>
                      <a:pt x="30245" y="25495"/>
                      <a:pt x="30235" y="25494"/>
                      <a:pt x="30225" y="25493"/>
                    </a:cubicBezTo>
                    <a:cubicBezTo>
                      <a:pt x="30077" y="25456"/>
                      <a:pt x="29942" y="25407"/>
                      <a:pt x="29818" y="25345"/>
                    </a:cubicBezTo>
                    <a:cubicBezTo>
                      <a:pt x="29802" y="25337"/>
                      <a:pt x="29786" y="25334"/>
                      <a:pt x="29770" y="25334"/>
                    </a:cubicBezTo>
                    <a:cubicBezTo>
                      <a:pt x="29718" y="25334"/>
                      <a:pt x="29674" y="25373"/>
                      <a:pt x="29646" y="25382"/>
                    </a:cubicBezTo>
                    <a:cubicBezTo>
                      <a:pt x="29609" y="25382"/>
                      <a:pt x="29498" y="25284"/>
                      <a:pt x="29473" y="25247"/>
                    </a:cubicBezTo>
                    <a:cubicBezTo>
                      <a:pt x="29436" y="25173"/>
                      <a:pt x="29375" y="25123"/>
                      <a:pt x="29301" y="25086"/>
                    </a:cubicBezTo>
                    <a:cubicBezTo>
                      <a:pt x="29190" y="25037"/>
                      <a:pt x="28919" y="24889"/>
                      <a:pt x="28845" y="24865"/>
                    </a:cubicBezTo>
                    <a:cubicBezTo>
                      <a:pt x="28808" y="24858"/>
                      <a:pt x="28756" y="24846"/>
                      <a:pt x="28706" y="24846"/>
                    </a:cubicBezTo>
                    <a:cubicBezTo>
                      <a:pt x="28657" y="24846"/>
                      <a:pt x="28611" y="24858"/>
                      <a:pt x="28586" y="24902"/>
                    </a:cubicBezTo>
                    <a:cubicBezTo>
                      <a:pt x="28549" y="25000"/>
                      <a:pt x="28488" y="25086"/>
                      <a:pt x="28414" y="25160"/>
                    </a:cubicBezTo>
                    <a:cubicBezTo>
                      <a:pt x="28364" y="25197"/>
                      <a:pt x="28327" y="25259"/>
                      <a:pt x="28315" y="25321"/>
                    </a:cubicBezTo>
                    <a:cubicBezTo>
                      <a:pt x="28302" y="25340"/>
                      <a:pt x="28289" y="25353"/>
                      <a:pt x="28279" y="25353"/>
                    </a:cubicBezTo>
                    <a:cubicBezTo>
                      <a:pt x="28271" y="25353"/>
                      <a:pt x="28266" y="25343"/>
                      <a:pt x="28266" y="25321"/>
                    </a:cubicBezTo>
                    <a:cubicBezTo>
                      <a:pt x="28254" y="25284"/>
                      <a:pt x="28241" y="25259"/>
                      <a:pt x="28217" y="25247"/>
                    </a:cubicBezTo>
                    <a:cubicBezTo>
                      <a:pt x="28192" y="25222"/>
                      <a:pt x="28180" y="25197"/>
                      <a:pt x="28167" y="25185"/>
                    </a:cubicBezTo>
                    <a:cubicBezTo>
                      <a:pt x="28153" y="25170"/>
                      <a:pt x="28129" y="25151"/>
                      <a:pt x="28110" y="25151"/>
                    </a:cubicBezTo>
                    <a:cubicBezTo>
                      <a:pt x="28097" y="25151"/>
                      <a:pt x="28086" y="25160"/>
                      <a:pt x="28081" y="25185"/>
                    </a:cubicBezTo>
                    <a:cubicBezTo>
                      <a:pt x="28072" y="25222"/>
                      <a:pt x="28076" y="25265"/>
                      <a:pt x="28069" y="25265"/>
                    </a:cubicBezTo>
                    <a:cubicBezTo>
                      <a:pt x="28067" y="25265"/>
                      <a:pt x="28063" y="25259"/>
                      <a:pt x="28056" y="25247"/>
                    </a:cubicBezTo>
                    <a:cubicBezTo>
                      <a:pt x="28044" y="25222"/>
                      <a:pt x="28019" y="25197"/>
                      <a:pt x="28007" y="25173"/>
                    </a:cubicBezTo>
                    <a:cubicBezTo>
                      <a:pt x="27982" y="25148"/>
                      <a:pt x="27982" y="25136"/>
                      <a:pt x="27958" y="25099"/>
                    </a:cubicBezTo>
                    <a:cubicBezTo>
                      <a:pt x="27933" y="25049"/>
                      <a:pt x="27921" y="25013"/>
                      <a:pt x="27933" y="24963"/>
                    </a:cubicBezTo>
                    <a:cubicBezTo>
                      <a:pt x="27933" y="24926"/>
                      <a:pt x="27933" y="24852"/>
                      <a:pt x="27917" y="24852"/>
                    </a:cubicBezTo>
                    <a:cubicBezTo>
                      <a:pt x="27912" y="24852"/>
                      <a:pt x="27905" y="24859"/>
                      <a:pt x="27896" y="24877"/>
                    </a:cubicBezTo>
                    <a:cubicBezTo>
                      <a:pt x="27859" y="24939"/>
                      <a:pt x="27810" y="25049"/>
                      <a:pt x="27748" y="25074"/>
                    </a:cubicBezTo>
                    <a:cubicBezTo>
                      <a:pt x="27732" y="25078"/>
                      <a:pt x="27721" y="25081"/>
                      <a:pt x="27716" y="25081"/>
                    </a:cubicBezTo>
                    <a:cubicBezTo>
                      <a:pt x="27705" y="25081"/>
                      <a:pt x="27716" y="25070"/>
                      <a:pt x="27748" y="25037"/>
                    </a:cubicBezTo>
                    <a:cubicBezTo>
                      <a:pt x="27810" y="25000"/>
                      <a:pt x="27847" y="24939"/>
                      <a:pt x="27872" y="24865"/>
                    </a:cubicBezTo>
                    <a:cubicBezTo>
                      <a:pt x="27872" y="24836"/>
                      <a:pt x="27850" y="24824"/>
                      <a:pt x="27830" y="24824"/>
                    </a:cubicBezTo>
                    <a:cubicBezTo>
                      <a:pt x="27816" y="24824"/>
                      <a:pt x="27803" y="24830"/>
                      <a:pt x="27798" y="24840"/>
                    </a:cubicBezTo>
                    <a:cubicBezTo>
                      <a:pt x="27785" y="24877"/>
                      <a:pt x="27748" y="25000"/>
                      <a:pt x="27687" y="25025"/>
                    </a:cubicBezTo>
                    <a:cubicBezTo>
                      <a:pt x="27669" y="25035"/>
                      <a:pt x="27659" y="25040"/>
                      <a:pt x="27654" y="25040"/>
                    </a:cubicBezTo>
                    <a:cubicBezTo>
                      <a:pt x="27641" y="25040"/>
                      <a:pt x="27664" y="25011"/>
                      <a:pt x="27699" y="24976"/>
                    </a:cubicBezTo>
                    <a:cubicBezTo>
                      <a:pt x="27748" y="24939"/>
                      <a:pt x="27736" y="24889"/>
                      <a:pt x="27761" y="24828"/>
                    </a:cubicBezTo>
                    <a:cubicBezTo>
                      <a:pt x="27785" y="24766"/>
                      <a:pt x="27822" y="24778"/>
                      <a:pt x="27847" y="24717"/>
                    </a:cubicBezTo>
                    <a:cubicBezTo>
                      <a:pt x="27872" y="24655"/>
                      <a:pt x="27847" y="24643"/>
                      <a:pt x="27884" y="24631"/>
                    </a:cubicBezTo>
                    <a:cubicBezTo>
                      <a:pt x="27921" y="24631"/>
                      <a:pt x="27958" y="24594"/>
                      <a:pt x="27982" y="24557"/>
                    </a:cubicBezTo>
                    <a:cubicBezTo>
                      <a:pt x="27990" y="24541"/>
                      <a:pt x="28013" y="24525"/>
                      <a:pt x="28032" y="24525"/>
                    </a:cubicBezTo>
                    <a:cubicBezTo>
                      <a:pt x="28042" y="24525"/>
                      <a:pt x="28052" y="24531"/>
                      <a:pt x="28056" y="24544"/>
                    </a:cubicBezTo>
                    <a:cubicBezTo>
                      <a:pt x="28061" y="24557"/>
                      <a:pt x="28068" y="24563"/>
                      <a:pt x="28076" y="24563"/>
                    </a:cubicBezTo>
                    <a:cubicBezTo>
                      <a:pt x="28092" y="24563"/>
                      <a:pt x="28110" y="24544"/>
                      <a:pt x="28118" y="24520"/>
                    </a:cubicBezTo>
                    <a:cubicBezTo>
                      <a:pt x="28143" y="24495"/>
                      <a:pt x="28143" y="24446"/>
                      <a:pt x="28118" y="24421"/>
                    </a:cubicBezTo>
                    <a:cubicBezTo>
                      <a:pt x="28093" y="24384"/>
                      <a:pt x="28167" y="24323"/>
                      <a:pt x="28167" y="24249"/>
                    </a:cubicBezTo>
                    <a:cubicBezTo>
                      <a:pt x="28167" y="24175"/>
                      <a:pt x="28081" y="24125"/>
                      <a:pt x="28007" y="24101"/>
                    </a:cubicBezTo>
                    <a:cubicBezTo>
                      <a:pt x="27933" y="24064"/>
                      <a:pt x="27921" y="23891"/>
                      <a:pt x="27909" y="23793"/>
                    </a:cubicBezTo>
                    <a:cubicBezTo>
                      <a:pt x="27896" y="23682"/>
                      <a:pt x="27909" y="23559"/>
                      <a:pt x="27847" y="23509"/>
                    </a:cubicBezTo>
                    <a:cubicBezTo>
                      <a:pt x="27835" y="23485"/>
                      <a:pt x="27810" y="23472"/>
                      <a:pt x="27798" y="23460"/>
                    </a:cubicBezTo>
                    <a:cubicBezTo>
                      <a:pt x="27736" y="23423"/>
                      <a:pt x="27674" y="23374"/>
                      <a:pt x="27613" y="23324"/>
                    </a:cubicBezTo>
                    <a:cubicBezTo>
                      <a:pt x="27551" y="23263"/>
                      <a:pt x="27477" y="23140"/>
                      <a:pt x="27391" y="23103"/>
                    </a:cubicBezTo>
                    <a:cubicBezTo>
                      <a:pt x="27342" y="23078"/>
                      <a:pt x="27292" y="23066"/>
                      <a:pt x="27231" y="23041"/>
                    </a:cubicBezTo>
                    <a:cubicBezTo>
                      <a:pt x="27157" y="23016"/>
                      <a:pt x="27083" y="22992"/>
                      <a:pt x="27009" y="22979"/>
                    </a:cubicBezTo>
                    <a:lnTo>
                      <a:pt x="26837" y="22979"/>
                    </a:lnTo>
                    <a:cubicBezTo>
                      <a:pt x="26760" y="23001"/>
                      <a:pt x="26751" y="23043"/>
                      <a:pt x="26724" y="23043"/>
                    </a:cubicBezTo>
                    <a:cubicBezTo>
                      <a:pt x="26721" y="23043"/>
                      <a:pt x="26717" y="23042"/>
                      <a:pt x="26713" y="23041"/>
                    </a:cubicBezTo>
                    <a:cubicBezTo>
                      <a:pt x="26708" y="23043"/>
                      <a:pt x="26703" y="23044"/>
                      <a:pt x="26699" y="23044"/>
                    </a:cubicBezTo>
                    <a:cubicBezTo>
                      <a:pt x="26667" y="23044"/>
                      <a:pt x="26638" y="23011"/>
                      <a:pt x="26627" y="22979"/>
                    </a:cubicBezTo>
                    <a:cubicBezTo>
                      <a:pt x="26609" y="22944"/>
                      <a:pt x="26598" y="22915"/>
                      <a:pt x="26584" y="22915"/>
                    </a:cubicBezTo>
                    <a:cubicBezTo>
                      <a:pt x="26579" y="22915"/>
                      <a:pt x="26573" y="22920"/>
                      <a:pt x="26566" y="22930"/>
                    </a:cubicBezTo>
                    <a:cubicBezTo>
                      <a:pt x="26556" y="22958"/>
                      <a:pt x="26540" y="22993"/>
                      <a:pt x="26512" y="22993"/>
                    </a:cubicBezTo>
                    <a:cubicBezTo>
                      <a:pt x="26502" y="22993"/>
                      <a:pt x="26492" y="22989"/>
                      <a:pt x="26479" y="22979"/>
                    </a:cubicBezTo>
                    <a:lnTo>
                      <a:pt x="26455" y="22967"/>
                    </a:lnTo>
                    <a:cubicBezTo>
                      <a:pt x="26405" y="22943"/>
                      <a:pt x="26368" y="22906"/>
                      <a:pt x="26344" y="22856"/>
                    </a:cubicBezTo>
                    <a:cubicBezTo>
                      <a:pt x="26270" y="22770"/>
                      <a:pt x="26221" y="22782"/>
                      <a:pt x="26171" y="22733"/>
                    </a:cubicBezTo>
                    <a:cubicBezTo>
                      <a:pt x="26122" y="22684"/>
                      <a:pt x="26134" y="22634"/>
                      <a:pt x="26085" y="22573"/>
                    </a:cubicBezTo>
                    <a:cubicBezTo>
                      <a:pt x="26011" y="22437"/>
                      <a:pt x="25913" y="22339"/>
                      <a:pt x="25777" y="22265"/>
                    </a:cubicBezTo>
                    <a:cubicBezTo>
                      <a:pt x="25771" y="22259"/>
                      <a:pt x="25765" y="22256"/>
                      <a:pt x="25758" y="22256"/>
                    </a:cubicBezTo>
                    <a:cubicBezTo>
                      <a:pt x="25752" y="22256"/>
                      <a:pt x="25746" y="22259"/>
                      <a:pt x="25740" y="22265"/>
                    </a:cubicBezTo>
                    <a:cubicBezTo>
                      <a:pt x="25703" y="22259"/>
                      <a:pt x="25666" y="22256"/>
                      <a:pt x="25629" y="22256"/>
                    </a:cubicBezTo>
                    <a:cubicBezTo>
                      <a:pt x="25592" y="22256"/>
                      <a:pt x="25555" y="22259"/>
                      <a:pt x="25518" y="22265"/>
                    </a:cubicBezTo>
                    <a:cubicBezTo>
                      <a:pt x="25500" y="22269"/>
                      <a:pt x="25466" y="22272"/>
                      <a:pt x="25433" y="22272"/>
                    </a:cubicBezTo>
                    <a:cubicBezTo>
                      <a:pt x="25376" y="22272"/>
                      <a:pt x="25323" y="22264"/>
                      <a:pt x="25370" y="22240"/>
                    </a:cubicBezTo>
                    <a:cubicBezTo>
                      <a:pt x="25444" y="22203"/>
                      <a:pt x="25481" y="22228"/>
                      <a:pt x="25494" y="22142"/>
                    </a:cubicBezTo>
                    <a:cubicBezTo>
                      <a:pt x="25506" y="22068"/>
                      <a:pt x="25555" y="22031"/>
                      <a:pt x="25494" y="21994"/>
                    </a:cubicBezTo>
                    <a:cubicBezTo>
                      <a:pt x="25437" y="21949"/>
                      <a:pt x="25391" y="21894"/>
                      <a:pt x="25365" y="21894"/>
                    </a:cubicBezTo>
                    <a:cubicBezTo>
                      <a:pt x="25363" y="21894"/>
                      <a:pt x="25360" y="21894"/>
                      <a:pt x="25358" y="21895"/>
                    </a:cubicBezTo>
                    <a:cubicBezTo>
                      <a:pt x="25326" y="21906"/>
                      <a:pt x="25349" y="21935"/>
                      <a:pt x="25340" y="21935"/>
                    </a:cubicBezTo>
                    <a:cubicBezTo>
                      <a:pt x="25339" y="21935"/>
                      <a:pt x="25337" y="21934"/>
                      <a:pt x="25333" y="21932"/>
                    </a:cubicBezTo>
                    <a:cubicBezTo>
                      <a:pt x="25321" y="21920"/>
                      <a:pt x="25284" y="21908"/>
                      <a:pt x="25272" y="21871"/>
                    </a:cubicBezTo>
                    <a:cubicBezTo>
                      <a:pt x="25269" y="21865"/>
                      <a:pt x="25266" y="21862"/>
                      <a:pt x="25263" y="21862"/>
                    </a:cubicBezTo>
                    <a:cubicBezTo>
                      <a:pt x="25253" y="21862"/>
                      <a:pt x="25241" y="21889"/>
                      <a:pt x="25223" y="21908"/>
                    </a:cubicBezTo>
                    <a:cubicBezTo>
                      <a:pt x="25218" y="21917"/>
                      <a:pt x="25215" y="21921"/>
                      <a:pt x="25213" y="21921"/>
                    </a:cubicBezTo>
                    <a:cubicBezTo>
                      <a:pt x="25210" y="21921"/>
                      <a:pt x="25210" y="21910"/>
                      <a:pt x="25210" y="21895"/>
                    </a:cubicBezTo>
                    <a:cubicBezTo>
                      <a:pt x="25198" y="21846"/>
                      <a:pt x="25173" y="21809"/>
                      <a:pt x="25136" y="21797"/>
                    </a:cubicBezTo>
                    <a:cubicBezTo>
                      <a:pt x="25103" y="21797"/>
                      <a:pt x="25079" y="21848"/>
                      <a:pt x="25066" y="21848"/>
                    </a:cubicBezTo>
                    <a:cubicBezTo>
                      <a:pt x="25065" y="21848"/>
                      <a:pt x="25063" y="21847"/>
                      <a:pt x="25062" y="21846"/>
                    </a:cubicBezTo>
                    <a:cubicBezTo>
                      <a:pt x="25038" y="21834"/>
                      <a:pt x="25050" y="21809"/>
                      <a:pt x="25062" y="21772"/>
                    </a:cubicBezTo>
                    <a:cubicBezTo>
                      <a:pt x="25087" y="21735"/>
                      <a:pt x="25013" y="21735"/>
                      <a:pt x="25062" y="21698"/>
                    </a:cubicBezTo>
                    <a:cubicBezTo>
                      <a:pt x="25124" y="21661"/>
                      <a:pt x="25259" y="21698"/>
                      <a:pt x="25235" y="21649"/>
                    </a:cubicBezTo>
                    <a:cubicBezTo>
                      <a:pt x="25220" y="21627"/>
                      <a:pt x="25210" y="21622"/>
                      <a:pt x="25188" y="21622"/>
                    </a:cubicBezTo>
                    <a:cubicBezTo>
                      <a:pt x="25173" y="21622"/>
                      <a:pt x="25154" y="21624"/>
                      <a:pt x="25124" y="21624"/>
                    </a:cubicBezTo>
                    <a:cubicBezTo>
                      <a:pt x="25084" y="21624"/>
                      <a:pt x="25026" y="21616"/>
                      <a:pt x="24966" y="21616"/>
                    </a:cubicBezTo>
                    <a:cubicBezTo>
                      <a:pt x="24897" y="21616"/>
                      <a:pt x="24825" y="21627"/>
                      <a:pt x="24779" y="21673"/>
                    </a:cubicBezTo>
                    <a:cubicBezTo>
                      <a:pt x="24704" y="21748"/>
                      <a:pt x="24639" y="21814"/>
                      <a:pt x="24582" y="21814"/>
                    </a:cubicBezTo>
                    <a:cubicBezTo>
                      <a:pt x="24574" y="21814"/>
                      <a:pt x="24565" y="21812"/>
                      <a:pt x="24557" y="21809"/>
                    </a:cubicBezTo>
                    <a:cubicBezTo>
                      <a:pt x="24483" y="21809"/>
                      <a:pt x="24409" y="21784"/>
                      <a:pt x="24348" y="21747"/>
                    </a:cubicBezTo>
                    <a:cubicBezTo>
                      <a:pt x="24311" y="21710"/>
                      <a:pt x="24274" y="21649"/>
                      <a:pt x="24224" y="21649"/>
                    </a:cubicBezTo>
                    <a:cubicBezTo>
                      <a:pt x="24163" y="21649"/>
                      <a:pt x="23929" y="21686"/>
                      <a:pt x="23855" y="21686"/>
                    </a:cubicBezTo>
                    <a:cubicBezTo>
                      <a:pt x="23769" y="21686"/>
                      <a:pt x="23744" y="21686"/>
                      <a:pt x="23732" y="21624"/>
                    </a:cubicBezTo>
                    <a:cubicBezTo>
                      <a:pt x="23719" y="21550"/>
                      <a:pt x="23682" y="21415"/>
                      <a:pt x="23608" y="21415"/>
                    </a:cubicBezTo>
                    <a:cubicBezTo>
                      <a:pt x="23559" y="21409"/>
                      <a:pt x="23513" y="21405"/>
                      <a:pt x="23467" y="21405"/>
                    </a:cubicBezTo>
                    <a:cubicBezTo>
                      <a:pt x="23421" y="21405"/>
                      <a:pt x="23374" y="21409"/>
                      <a:pt x="23325" y="21415"/>
                    </a:cubicBezTo>
                    <a:cubicBezTo>
                      <a:pt x="23239" y="21439"/>
                      <a:pt x="23128" y="21501"/>
                      <a:pt x="23103" y="21513"/>
                    </a:cubicBezTo>
                    <a:cubicBezTo>
                      <a:pt x="23079" y="21526"/>
                      <a:pt x="22968" y="21587"/>
                      <a:pt x="22968" y="21636"/>
                    </a:cubicBezTo>
                    <a:cubicBezTo>
                      <a:pt x="22968" y="21698"/>
                      <a:pt x="23103" y="21858"/>
                      <a:pt x="23091" y="21908"/>
                    </a:cubicBezTo>
                    <a:cubicBezTo>
                      <a:pt x="23091" y="21957"/>
                      <a:pt x="23079" y="22105"/>
                      <a:pt x="23017" y="22105"/>
                    </a:cubicBezTo>
                    <a:cubicBezTo>
                      <a:pt x="22955" y="22105"/>
                      <a:pt x="22820" y="21932"/>
                      <a:pt x="22820" y="21895"/>
                    </a:cubicBezTo>
                    <a:cubicBezTo>
                      <a:pt x="22820" y="21846"/>
                      <a:pt x="22943" y="21686"/>
                      <a:pt x="22943" y="21649"/>
                    </a:cubicBezTo>
                    <a:cubicBezTo>
                      <a:pt x="22943" y="21599"/>
                      <a:pt x="22857" y="21513"/>
                      <a:pt x="22844" y="21476"/>
                    </a:cubicBezTo>
                    <a:lnTo>
                      <a:pt x="22844" y="21464"/>
                    </a:lnTo>
                    <a:cubicBezTo>
                      <a:pt x="22857" y="21402"/>
                      <a:pt x="22906" y="21365"/>
                      <a:pt x="22955" y="21341"/>
                    </a:cubicBezTo>
                    <a:cubicBezTo>
                      <a:pt x="23005" y="21328"/>
                      <a:pt x="23103" y="21230"/>
                      <a:pt x="23054" y="21193"/>
                    </a:cubicBezTo>
                    <a:cubicBezTo>
                      <a:pt x="23029" y="21168"/>
                      <a:pt x="22995" y="21156"/>
                      <a:pt x="22962" y="21156"/>
                    </a:cubicBezTo>
                    <a:cubicBezTo>
                      <a:pt x="22928" y="21156"/>
                      <a:pt x="22894" y="21168"/>
                      <a:pt x="22869" y="21193"/>
                    </a:cubicBezTo>
                    <a:cubicBezTo>
                      <a:pt x="22832" y="21230"/>
                      <a:pt x="22795" y="21291"/>
                      <a:pt x="22771" y="21304"/>
                    </a:cubicBezTo>
                    <a:cubicBezTo>
                      <a:pt x="22746" y="21316"/>
                      <a:pt x="22709" y="21341"/>
                      <a:pt x="22684" y="21365"/>
                    </a:cubicBezTo>
                    <a:cubicBezTo>
                      <a:pt x="22660" y="21378"/>
                      <a:pt x="22610" y="21476"/>
                      <a:pt x="22573" y="21489"/>
                    </a:cubicBezTo>
                    <a:cubicBezTo>
                      <a:pt x="22567" y="21490"/>
                      <a:pt x="22560" y="21491"/>
                      <a:pt x="22552" y="21491"/>
                    </a:cubicBezTo>
                    <a:cubicBezTo>
                      <a:pt x="22520" y="21491"/>
                      <a:pt x="22474" y="21481"/>
                      <a:pt x="22433" y="21481"/>
                    </a:cubicBezTo>
                    <a:cubicBezTo>
                      <a:pt x="22398" y="21481"/>
                      <a:pt x="22367" y="21488"/>
                      <a:pt x="22352" y="21513"/>
                    </a:cubicBezTo>
                    <a:cubicBezTo>
                      <a:pt x="22331" y="21566"/>
                      <a:pt x="22310" y="21645"/>
                      <a:pt x="22281" y="21645"/>
                    </a:cubicBezTo>
                    <a:cubicBezTo>
                      <a:pt x="22276" y="21645"/>
                      <a:pt x="22271" y="21642"/>
                      <a:pt x="22265" y="21636"/>
                    </a:cubicBezTo>
                    <a:cubicBezTo>
                      <a:pt x="22241" y="21599"/>
                      <a:pt x="22253" y="21563"/>
                      <a:pt x="22216" y="21550"/>
                    </a:cubicBezTo>
                    <a:cubicBezTo>
                      <a:pt x="22209" y="21548"/>
                      <a:pt x="22203" y="21547"/>
                      <a:pt x="22196" y="21547"/>
                    </a:cubicBezTo>
                    <a:cubicBezTo>
                      <a:pt x="22166" y="21547"/>
                      <a:pt x="22138" y="21567"/>
                      <a:pt x="22118" y="21587"/>
                    </a:cubicBezTo>
                    <a:cubicBezTo>
                      <a:pt x="22068" y="21636"/>
                      <a:pt x="22031" y="21698"/>
                      <a:pt x="22007" y="21772"/>
                    </a:cubicBezTo>
                    <a:cubicBezTo>
                      <a:pt x="21994" y="21858"/>
                      <a:pt x="22019" y="21932"/>
                      <a:pt x="21970" y="21994"/>
                    </a:cubicBezTo>
                    <a:cubicBezTo>
                      <a:pt x="21883" y="22068"/>
                      <a:pt x="21809" y="22154"/>
                      <a:pt x="21760" y="22240"/>
                    </a:cubicBezTo>
                    <a:cubicBezTo>
                      <a:pt x="21725" y="22322"/>
                      <a:pt x="21723" y="22426"/>
                      <a:pt x="21702" y="22426"/>
                    </a:cubicBezTo>
                    <a:cubicBezTo>
                      <a:pt x="21701" y="22426"/>
                      <a:pt x="21700" y="22426"/>
                      <a:pt x="21699" y="22425"/>
                    </a:cubicBezTo>
                    <a:cubicBezTo>
                      <a:pt x="21674" y="22413"/>
                      <a:pt x="21588" y="22228"/>
                      <a:pt x="21538" y="22166"/>
                    </a:cubicBezTo>
                    <a:cubicBezTo>
                      <a:pt x="21490" y="22118"/>
                      <a:pt x="21433" y="22069"/>
                      <a:pt x="21412" y="22069"/>
                    </a:cubicBezTo>
                    <a:cubicBezTo>
                      <a:pt x="21406" y="22069"/>
                      <a:pt x="21403" y="22072"/>
                      <a:pt x="21403" y="22080"/>
                    </a:cubicBezTo>
                    <a:cubicBezTo>
                      <a:pt x="21403" y="22087"/>
                      <a:pt x="21398" y="22090"/>
                      <a:pt x="21390" y="22090"/>
                    </a:cubicBezTo>
                    <a:cubicBezTo>
                      <a:pt x="21370" y="22090"/>
                      <a:pt x="21331" y="22070"/>
                      <a:pt x="21304" y="22043"/>
                    </a:cubicBezTo>
                    <a:cubicBezTo>
                      <a:pt x="21230" y="22006"/>
                      <a:pt x="21156" y="21981"/>
                      <a:pt x="21083" y="21969"/>
                    </a:cubicBezTo>
                    <a:cubicBezTo>
                      <a:pt x="21074" y="21967"/>
                      <a:pt x="21065" y="21966"/>
                      <a:pt x="21057" y="21966"/>
                    </a:cubicBezTo>
                    <a:cubicBezTo>
                      <a:pt x="21021" y="21966"/>
                      <a:pt x="20992" y="21988"/>
                      <a:pt x="20972" y="22018"/>
                    </a:cubicBezTo>
                    <a:cubicBezTo>
                      <a:pt x="20922" y="22055"/>
                      <a:pt x="20873" y="22080"/>
                      <a:pt x="20824" y="22117"/>
                    </a:cubicBezTo>
                    <a:cubicBezTo>
                      <a:pt x="20799" y="22117"/>
                      <a:pt x="20799" y="22154"/>
                      <a:pt x="20738" y="22154"/>
                    </a:cubicBezTo>
                    <a:cubicBezTo>
                      <a:pt x="20721" y="22158"/>
                      <a:pt x="20698" y="22161"/>
                      <a:pt x="20673" y="22161"/>
                    </a:cubicBezTo>
                    <a:cubicBezTo>
                      <a:pt x="20623" y="22161"/>
                      <a:pt x="20565" y="22150"/>
                      <a:pt x="20540" y="22117"/>
                    </a:cubicBezTo>
                    <a:cubicBezTo>
                      <a:pt x="20491" y="22080"/>
                      <a:pt x="20442" y="22068"/>
                      <a:pt x="20393" y="22055"/>
                    </a:cubicBezTo>
                    <a:cubicBezTo>
                      <a:pt x="20368" y="22055"/>
                      <a:pt x="20343" y="22018"/>
                      <a:pt x="20306" y="21969"/>
                    </a:cubicBezTo>
                    <a:cubicBezTo>
                      <a:pt x="20294" y="21944"/>
                      <a:pt x="20269" y="21908"/>
                      <a:pt x="20257" y="21871"/>
                    </a:cubicBezTo>
                    <a:cubicBezTo>
                      <a:pt x="20220" y="21821"/>
                      <a:pt x="20121" y="21723"/>
                      <a:pt x="20060" y="21624"/>
                    </a:cubicBezTo>
                    <a:cubicBezTo>
                      <a:pt x="20035" y="21599"/>
                      <a:pt x="20023" y="21563"/>
                      <a:pt x="20011" y="21538"/>
                    </a:cubicBezTo>
                    <a:cubicBezTo>
                      <a:pt x="19986" y="21464"/>
                      <a:pt x="20060" y="21378"/>
                      <a:pt x="20072" y="21267"/>
                    </a:cubicBezTo>
                    <a:cubicBezTo>
                      <a:pt x="20097" y="21131"/>
                      <a:pt x="20109" y="20996"/>
                      <a:pt x="20121" y="20860"/>
                    </a:cubicBezTo>
                    <a:cubicBezTo>
                      <a:pt x="20121" y="20762"/>
                      <a:pt x="20195" y="20675"/>
                      <a:pt x="20195" y="20589"/>
                    </a:cubicBezTo>
                    <a:cubicBezTo>
                      <a:pt x="20183" y="20503"/>
                      <a:pt x="20195" y="20491"/>
                      <a:pt x="20195" y="20454"/>
                    </a:cubicBezTo>
                    <a:cubicBezTo>
                      <a:pt x="20195" y="20429"/>
                      <a:pt x="20195" y="20429"/>
                      <a:pt x="20171" y="20417"/>
                    </a:cubicBezTo>
                    <a:cubicBezTo>
                      <a:pt x="20158" y="20417"/>
                      <a:pt x="20146" y="20404"/>
                      <a:pt x="20134" y="20404"/>
                    </a:cubicBezTo>
                    <a:cubicBezTo>
                      <a:pt x="20072" y="20392"/>
                      <a:pt x="19998" y="20269"/>
                      <a:pt x="19924" y="20219"/>
                    </a:cubicBezTo>
                    <a:cubicBezTo>
                      <a:pt x="19859" y="20187"/>
                      <a:pt x="19787" y="20170"/>
                      <a:pt x="19718" y="20170"/>
                    </a:cubicBezTo>
                    <a:cubicBezTo>
                      <a:pt x="19683" y="20170"/>
                      <a:pt x="19649" y="20174"/>
                      <a:pt x="19616" y="20183"/>
                    </a:cubicBezTo>
                    <a:cubicBezTo>
                      <a:pt x="19510" y="20204"/>
                      <a:pt x="19450" y="20261"/>
                      <a:pt x="19380" y="20261"/>
                    </a:cubicBezTo>
                    <a:cubicBezTo>
                      <a:pt x="19369" y="20261"/>
                      <a:pt x="19357" y="20260"/>
                      <a:pt x="19345" y="20256"/>
                    </a:cubicBezTo>
                    <a:cubicBezTo>
                      <a:pt x="19268" y="20234"/>
                      <a:pt x="19250" y="20193"/>
                      <a:pt x="19186" y="20193"/>
                    </a:cubicBezTo>
                    <a:cubicBezTo>
                      <a:pt x="19178" y="20193"/>
                      <a:pt x="19170" y="20194"/>
                      <a:pt x="19160" y="20195"/>
                    </a:cubicBezTo>
                    <a:cubicBezTo>
                      <a:pt x="19073" y="20206"/>
                      <a:pt x="19034" y="20246"/>
                      <a:pt x="18974" y="20246"/>
                    </a:cubicBezTo>
                    <a:cubicBezTo>
                      <a:pt x="18967" y="20246"/>
                      <a:pt x="18959" y="20245"/>
                      <a:pt x="18951" y="20244"/>
                    </a:cubicBezTo>
                    <a:lnTo>
                      <a:pt x="18926" y="20232"/>
                    </a:lnTo>
                    <a:cubicBezTo>
                      <a:pt x="18889" y="20219"/>
                      <a:pt x="18865" y="20195"/>
                      <a:pt x="18840" y="20183"/>
                    </a:cubicBezTo>
                    <a:cubicBezTo>
                      <a:pt x="18815" y="20158"/>
                      <a:pt x="18815" y="20133"/>
                      <a:pt x="18865" y="20109"/>
                    </a:cubicBezTo>
                    <a:cubicBezTo>
                      <a:pt x="18951" y="20022"/>
                      <a:pt x="19000" y="19899"/>
                      <a:pt x="19000" y="19764"/>
                    </a:cubicBezTo>
                    <a:cubicBezTo>
                      <a:pt x="18988" y="19677"/>
                      <a:pt x="19013" y="19591"/>
                      <a:pt x="19062" y="19517"/>
                    </a:cubicBezTo>
                    <a:cubicBezTo>
                      <a:pt x="19111" y="19443"/>
                      <a:pt x="19136" y="19357"/>
                      <a:pt x="19148" y="19271"/>
                    </a:cubicBezTo>
                    <a:cubicBezTo>
                      <a:pt x="19148" y="19209"/>
                      <a:pt x="19111" y="19012"/>
                      <a:pt x="19185" y="18901"/>
                    </a:cubicBezTo>
                    <a:cubicBezTo>
                      <a:pt x="19259" y="18803"/>
                      <a:pt x="19333" y="18741"/>
                      <a:pt x="19333" y="18679"/>
                    </a:cubicBezTo>
                    <a:cubicBezTo>
                      <a:pt x="19321" y="18618"/>
                      <a:pt x="19333" y="18556"/>
                      <a:pt x="19197" y="18556"/>
                    </a:cubicBezTo>
                    <a:cubicBezTo>
                      <a:pt x="19049" y="18568"/>
                      <a:pt x="18606" y="18605"/>
                      <a:pt x="18520" y="18716"/>
                    </a:cubicBezTo>
                    <a:cubicBezTo>
                      <a:pt x="18446" y="18815"/>
                      <a:pt x="18483" y="19024"/>
                      <a:pt x="18446" y="19086"/>
                    </a:cubicBezTo>
                    <a:cubicBezTo>
                      <a:pt x="18384" y="19172"/>
                      <a:pt x="18323" y="19246"/>
                      <a:pt x="18261" y="19332"/>
                    </a:cubicBezTo>
                    <a:cubicBezTo>
                      <a:pt x="18249" y="19345"/>
                      <a:pt x="18273" y="19406"/>
                      <a:pt x="18236" y="19431"/>
                    </a:cubicBezTo>
                    <a:cubicBezTo>
                      <a:pt x="18232" y="19432"/>
                      <a:pt x="18228" y="19433"/>
                      <a:pt x="18224" y="19433"/>
                    </a:cubicBezTo>
                    <a:cubicBezTo>
                      <a:pt x="18191" y="19433"/>
                      <a:pt x="18156" y="19393"/>
                      <a:pt x="18101" y="19382"/>
                    </a:cubicBezTo>
                    <a:cubicBezTo>
                      <a:pt x="17978" y="19382"/>
                      <a:pt x="17854" y="19406"/>
                      <a:pt x="17743" y="19456"/>
                    </a:cubicBezTo>
                    <a:cubicBezTo>
                      <a:pt x="17667" y="19481"/>
                      <a:pt x="17613" y="19519"/>
                      <a:pt x="17571" y="19519"/>
                    </a:cubicBezTo>
                    <a:cubicBezTo>
                      <a:pt x="17553" y="19519"/>
                      <a:pt x="17537" y="19511"/>
                      <a:pt x="17522" y="19493"/>
                    </a:cubicBezTo>
                    <a:cubicBezTo>
                      <a:pt x="17460" y="19443"/>
                      <a:pt x="17435" y="19382"/>
                      <a:pt x="17349" y="19357"/>
                    </a:cubicBezTo>
                    <a:cubicBezTo>
                      <a:pt x="17263" y="19345"/>
                      <a:pt x="17127" y="19345"/>
                      <a:pt x="17090" y="19184"/>
                    </a:cubicBezTo>
                    <a:cubicBezTo>
                      <a:pt x="17053" y="19061"/>
                      <a:pt x="17004" y="18950"/>
                      <a:pt x="16930" y="18852"/>
                    </a:cubicBezTo>
                    <a:cubicBezTo>
                      <a:pt x="16856" y="18704"/>
                      <a:pt x="16807" y="18556"/>
                      <a:pt x="16782" y="18396"/>
                    </a:cubicBezTo>
                    <a:cubicBezTo>
                      <a:pt x="16745" y="18248"/>
                      <a:pt x="16733" y="18088"/>
                      <a:pt x="16758" y="17940"/>
                    </a:cubicBezTo>
                    <a:cubicBezTo>
                      <a:pt x="16745" y="17829"/>
                      <a:pt x="16745" y="17706"/>
                      <a:pt x="16745" y="17595"/>
                    </a:cubicBezTo>
                    <a:cubicBezTo>
                      <a:pt x="16758" y="17509"/>
                      <a:pt x="16869" y="17423"/>
                      <a:pt x="16881" y="17312"/>
                    </a:cubicBezTo>
                    <a:cubicBezTo>
                      <a:pt x="16881" y="17275"/>
                      <a:pt x="16881" y="17250"/>
                      <a:pt x="16881" y="17225"/>
                    </a:cubicBezTo>
                    <a:cubicBezTo>
                      <a:pt x="16869" y="17102"/>
                      <a:pt x="16795" y="16917"/>
                      <a:pt x="16782" y="16856"/>
                    </a:cubicBezTo>
                    <a:cubicBezTo>
                      <a:pt x="16777" y="16825"/>
                      <a:pt x="16779" y="16820"/>
                      <a:pt x="16784" y="16820"/>
                    </a:cubicBezTo>
                    <a:cubicBezTo>
                      <a:pt x="16787" y="16820"/>
                      <a:pt x="16792" y="16821"/>
                      <a:pt x="16797" y="16821"/>
                    </a:cubicBezTo>
                    <a:cubicBezTo>
                      <a:pt x="16806" y="16821"/>
                      <a:pt x="16818" y="16817"/>
                      <a:pt x="16832" y="16794"/>
                    </a:cubicBezTo>
                    <a:cubicBezTo>
                      <a:pt x="16869" y="16733"/>
                      <a:pt x="16819" y="16708"/>
                      <a:pt x="16844" y="16671"/>
                    </a:cubicBezTo>
                    <a:cubicBezTo>
                      <a:pt x="16869" y="16646"/>
                      <a:pt x="16893" y="16659"/>
                      <a:pt x="16918" y="16622"/>
                    </a:cubicBezTo>
                    <a:cubicBezTo>
                      <a:pt x="16955" y="16597"/>
                      <a:pt x="17078" y="16535"/>
                      <a:pt x="17078" y="16474"/>
                    </a:cubicBezTo>
                    <a:cubicBezTo>
                      <a:pt x="17078" y="16435"/>
                      <a:pt x="17085" y="16420"/>
                      <a:pt x="17095" y="16420"/>
                    </a:cubicBezTo>
                    <a:cubicBezTo>
                      <a:pt x="17104" y="16420"/>
                      <a:pt x="17116" y="16432"/>
                      <a:pt x="17127" y="16449"/>
                    </a:cubicBezTo>
                    <a:cubicBezTo>
                      <a:pt x="17130" y="16452"/>
                      <a:pt x="17135" y="16453"/>
                      <a:pt x="17141" y="16453"/>
                    </a:cubicBezTo>
                    <a:cubicBezTo>
                      <a:pt x="17184" y="16453"/>
                      <a:pt x="17298" y="16380"/>
                      <a:pt x="17374" y="16326"/>
                    </a:cubicBezTo>
                    <a:cubicBezTo>
                      <a:pt x="17448" y="16277"/>
                      <a:pt x="17509" y="16215"/>
                      <a:pt x="17460" y="16190"/>
                    </a:cubicBezTo>
                    <a:cubicBezTo>
                      <a:pt x="17429" y="16170"/>
                      <a:pt x="17372" y="16123"/>
                      <a:pt x="17398" y="16123"/>
                    </a:cubicBezTo>
                    <a:cubicBezTo>
                      <a:pt x="17403" y="16123"/>
                      <a:pt x="17411" y="16125"/>
                      <a:pt x="17423" y="16129"/>
                    </a:cubicBezTo>
                    <a:cubicBezTo>
                      <a:pt x="17477" y="16138"/>
                      <a:pt x="17492" y="16167"/>
                      <a:pt x="17520" y="16167"/>
                    </a:cubicBezTo>
                    <a:cubicBezTo>
                      <a:pt x="17530" y="16167"/>
                      <a:pt x="17542" y="16163"/>
                      <a:pt x="17559" y="16153"/>
                    </a:cubicBezTo>
                    <a:cubicBezTo>
                      <a:pt x="17620" y="16116"/>
                      <a:pt x="17633" y="16067"/>
                      <a:pt x="17719" y="16067"/>
                    </a:cubicBezTo>
                    <a:cubicBezTo>
                      <a:pt x="17817" y="16067"/>
                      <a:pt x="17891" y="16067"/>
                      <a:pt x="17941" y="16129"/>
                    </a:cubicBezTo>
                    <a:cubicBezTo>
                      <a:pt x="17974" y="16162"/>
                      <a:pt x="17996" y="16174"/>
                      <a:pt x="18015" y="16174"/>
                    </a:cubicBezTo>
                    <a:cubicBezTo>
                      <a:pt x="18032" y="16174"/>
                      <a:pt x="18047" y="16165"/>
                      <a:pt x="18064" y="16153"/>
                    </a:cubicBezTo>
                    <a:cubicBezTo>
                      <a:pt x="18090" y="16136"/>
                      <a:pt x="18121" y="16113"/>
                      <a:pt x="18159" y="16113"/>
                    </a:cubicBezTo>
                    <a:cubicBezTo>
                      <a:pt x="18175" y="16113"/>
                      <a:pt x="18193" y="16118"/>
                      <a:pt x="18212" y="16129"/>
                    </a:cubicBezTo>
                    <a:cubicBezTo>
                      <a:pt x="18282" y="16164"/>
                      <a:pt x="18330" y="16265"/>
                      <a:pt x="18387" y="16265"/>
                    </a:cubicBezTo>
                    <a:cubicBezTo>
                      <a:pt x="18390" y="16265"/>
                      <a:pt x="18393" y="16265"/>
                      <a:pt x="18396" y="16264"/>
                    </a:cubicBezTo>
                    <a:cubicBezTo>
                      <a:pt x="18455" y="16264"/>
                      <a:pt x="18548" y="16140"/>
                      <a:pt x="18588" y="16140"/>
                    </a:cubicBezTo>
                    <a:cubicBezTo>
                      <a:pt x="18590" y="16140"/>
                      <a:pt x="18592" y="16141"/>
                      <a:pt x="18594" y="16141"/>
                    </a:cubicBezTo>
                    <a:cubicBezTo>
                      <a:pt x="18631" y="16166"/>
                      <a:pt x="18754" y="16289"/>
                      <a:pt x="18741" y="16314"/>
                    </a:cubicBezTo>
                    <a:cubicBezTo>
                      <a:pt x="18739" y="16318"/>
                      <a:pt x="18739" y="16320"/>
                      <a:pt x="18742" y="16320"/>
                    </a:cubicBezTo>
                    <a:cubicBezTo>
                      <a:pt x="18751" y="16320"/>
                      <a:pt x="18793" y="16284"/>
                      <a:pt x="18803" y="16264"/>
                    </a:cubicBezTo>
                    <a:cubicBezTo>
                      <a:pt x="18815" y="16252"/>
                      <a:pt x="18803" y="16264"/>
                      <a:pt x="18778" y="16227"/>
                    </a:cubicBezTo>
                    <a:cubicBezTo>
                      <a:pt x="18741" y="16190"/>
                      <a:pt x="18655" y="16141"/>
                      <a:pt x="18692" y="16116"/>
                    </a:cubicBezTo>
                    <a:cubicBezTo>
                      <a:pt x="18729" y="16092"/>
                      <a:pt x="18741" y="16116"/>
                      <a:pt x="18705" y="16080"/>
                    </a:cubicBezTo>
                    <a:cubicBezTo>
                      <a:pt x="18692" y="16055"/>
                      <a:pt x="18680" y="16030"/>
                      <a:pt x="18680" y="15993"/>
                    </a:cubicBezTo>
                    <a:cubicBezTo>
                      <a:pt x="18680" y="15978"/>
                      <a:pt x="18670" y="15968"/>
                      <a:pt x="18657" y="15968"/>
                    </a:cubicBezTo>
                    <a:cubicBezTo>
                      <a:pt x="18649" y="15968"/>
                      <a:pt x="18640" y="15972"/>
                      <a:pt x="18631" y="15981"/>
                    </a:cubicBezTo>
                    <a:cubicBezTo>
                      <a:pt x="18620" y="15986"/>
                      <a:pt x="18586" y="15992"/>
                      <a:pt x="18553" y="15992"/>
                    </a:cubicBezTo>
                    <a:cubicBezTo>
                      <a:pt x="18512" y="15992"/>
                      <a:pt x="18470" y="15984"/>
                      <a:pt x="18470" y="15956"/>
                    </a:cubicBezTo>
                    <a:cubicBezTo>
                      <a:pt x="18481" y="15926"/>
                      <a:pt x="18516" y="15904"/>
                      <a:pt x="18548" y="15904"/>
                    </a:cubicBezTo>
                    <a:cubicBezTo>
                      <a:pt x="18555" y="15904"/>
                      <a:pt x="18562" y="15905"/>
                      <a:pt x="18569" y="15907"/>
                    </a:cubicBezTo>
                    <a:cubicBezTo>
                      <a:pt x="18596" y="15925"/>
                      <a:pt x="18603" y="15957"/>
                      <a:pt x="18641" y="15957"/>
                    </a:cubicBezTo>
                    <a:cubicBezTo>
                      <a:pt x="18654" y="15957"/>
                      <a:pt x="18670" y="15953"/>
                      <a:pt x="18692" y="15944"/>
                    </a:cubicBezTo>
                    <a:cubicBezTo>
                      <a:pt x="18766" y="15919"/>
                      <a:pt x="18852" y="15907"/>
                      <a:pt x="18939" y="15907"/>
                    </a:cubicBezTo>
                    <a:cubicBezTo>
                      <a:pt x="18991" y="15907"/>
                      <a:pt x="19035" y="15880"/>
                      <a:pt x="19062" y="15880"/>
                    </a:cubicBezTo>
                    <a:cubicBezTo>
                      <a:pt x="19067" y="15880"/>
                      <a:pt x="19071" y="15881"/>
                      <a:pt x="19074" y="15882"/>
                    </a:cubicBezTo>
                    <a:cubicBezTo>
                      <a:pt x="19099" y="15895"/>
                      <a:pt x="19074" y="15932"/>
                      <a:pt x="19111" y="15932"/>
                    </a:cubicBezTo>
                    <a:cubicBezTo>
                      <a:pt x="19148" y="15932"/>
                      <a:pt x="19210" y="15907"/>
                      <a:pt x="19296" y="15907"/>
                    </a:cubicBezTo>
                    <a:cubicBezTo>
                      <a:pt x="19333" y="15907"/>
                      <a:pt x="19385" y="15901"/>
                      <a:pt x="19436" y="15901"/>
                    </a:cubicBezTo>
                    <a:cubicBezTo>
                      <a:pt x="19487" y="15901"/>
                      <a:pt x="19536" y="15907"/>
                      <a:pt x="19567" y="15932"/>
                    </a:cubicBezTo>
                    <a:cubicBezTo>
                      <a:pt x="19629" y="15981"/>
                      <a:pt x="19653" y="16055"/>
                      <a:pt x="19690" y="16080"/>
                    </a:cubicBezTo>
                    <a:cubicBezTo>
                      <a:pt x="19716" y="16097"/>
                      <a:pt x="19730" y="16114"/>
                      <a:pt x="19758" y="16114"/>
                    </a:cubicBezTo>
                    <a:cubicBezTo>
                      <a:pt x="19769" y="16114"/>
                      <a:pt x="19783" y="16111"/>
                      <a:pt x="19801" y="16104"/>
                    </a:cubicBezTo>
                    <a:cubicBezTo>
                      <a:pt x="19863" y="16080"/>
                      <a:pt x="19961" y="15993"/>
                      <a:pt x="19986" y="15993"/>
                    </a:cubicBezTo>
                    <a:cubicBezTo>
                      <a:pt x="20011" y="16006"/>
                      <a:pt x="20097" y="16153"/>
                      <a:pt x="20158" y="16203"/>
                    </a:cubicBezTo>
                    <a:cubicBezTo>
                      <a:pt x="20220" y="16252"/>
                      <a:pt x="20331" y="16351"/>
                      <a:pt x="20319" y="16400"/>
                    </a:cubicBezTo>
                    <a:cubicBezTo>
                      <a:pt x="20319" y="16461"/>
                      <a:pt x="20294" y="16560"/>
                      <a:pt x="20294" y="16597"/>
                    </a:cubicBezTo>
                    <a:cubicBezTo>
                      <a:pt x="20294" y="16634"/>
                      <a:pt x="20343" y="16671"/>
                      <a:pt x="20356" y="16696"/>
                    </a:cubicBezTo>
                    <a:cubicBezTo>
                      <a:pt x="20359" y="16702"/>
                      <a:pt x="20359" y="16703"/>
                      <a:pt x="20357" y="16703"/>
                    </a:cubicBezTo>
                    <a:cubicBezTo>
                      <a:pt x="20355" y="16703"/>
                      <a:pt x="20352" y="16702"/>
                      <a:pt x="20348" y="16702"/>
                    </a:cubicBezTo>
                    <a:cubicBezTo>
                      <a:pt x="20340" y="16702"/>
                      <a:pt x="20331" y="16708"/>
                      <a:pt x="20331" y="16745"/>
                    </a:cubicBezTo>
                    <a:cubicBezTo>
                      <a:pt x="20331" y="16819"/>
                      <a:pt x="20331" y="16880"/>
                      <a:pt x="20380" y="16930"/>
                    </a:cubicBezTo>
                    <a:cubicBezTo>
                      <a:pt x="20429" y="16979"/>
                      <a:pt x="20466" y="16954"/>
                      <a:pt x="20466" y="16991"/>
                    </a:cubicBezTo>
                    <a:cubicBezTo>
                      <a:pt x="20466" y="17011"/>
                      <a:pt x="20470" y="17015"/>
                      <a:pt x="20476" y="17015"/>
                    </a:cubicBezTo>
                    <a:cubicBezTo>
                      <a:pt x="20480" y="17015"/>
                      <a:pt x="20484" y="17013"/>
                      <a:pt x="20488" y="17013"/>
                    </a:cubicBezTo>
                    <a:cubicBezTo>
                      <a:pt x="20494" y="17013"/>
                      <a:pt x="20499" y="17016"/>
                      <a:pt x="20503" y="17028"/>
                    </a:cubicBezTo>
                    <a:cubicBezTo>
                      <a:pt x="20516" y="17053"/>
                      <a:pt x="20491" y="17115"/>
                      <a:pt x="20503" y="17176"/>
                    </a:cubicBezTo>
                    <a:cubicBezTo>
                      <a:pt x="20528" y="17250"/>
                      <a:pt x="20602" y="17250"/>
                      <a:pt x="20627" y="17287"/>
                    </a:cubicBezTo>
                    <a:cubicBezTo>
                      <a:pt x="20651" y="17361"/>
                      <a:pt x="20688" y="17435"/>
                      <a:pt x="20725" y="17496"/>
                    </a:cubicBezTo>
                    <a:cubicBezTo>
                      <a:pt x="20727" y="17497"/>
                      <a:pt x="20729" y="17498"/>
                      <a:pt x="20731" y="17498"/>
                    </a:cubicBezTo>
                    <a:cubicBezTo>
                      <a:pt x="20755" y="17498"/>
                      <a:pt x="20793" y="17446"/>
                      <a:pt x="20808" y="17446"/>
                    </a:cubicBezTo>
                    <a:cubicBezTo>
                      <a:pt x="20809" y="17446"/>
                      <a:pt x="20811" y="17446"/>
                      <a:pt x="20811" y="17447"/>
                    </a:cubicBezTo>
                    <a:cubicBezTo>
                      <a:pt x="20836" y="17460"/>
                      <a:pt x="20811" y="17509"/>
                      <a:pt x="20811" y="17533"/>
                    </a:cubicBezTo>
                    <a:cubicBezTo>
                      <a:pt x="20811" y="17538"/>
                      <a:pt x="20816" y="17541"/>
                      <a:pt x="20823" y="17541"/>
                    </a:cubicBezTo>
                    <a:cubicBezTo>
                      <a:pt x="20834" y="17541"/>
                      <a:pt x="20848" y="17532"/>
                      <a:pt x="20848" y="17509"/>
                    </a:cubicBezTo>
                    <a:cubicBezTo>
                      <a:pt x="20848" y="17423"/>
                      <a:pt x="20861" y="17349"/>
                      <a:pt x="20898" y="17262"/>
                    </a:cubicBezTo>
                    <a:cubicBezTo>
                      <a:pt x="20947" y="17115"/>
                      <a:pt x="20947" y="16942"/>
                      <a:pt x="20885" y="16794"/>
                    </a:cubicBezTo>
                    <a:cubicBezTo>
                      <a:pt x="20836" y="16696"/>
                      <a:pt x="20799" y="16597"/>
                      <a:pt x="20774" y="16486"/>
                    </a:cubicBezTo>
                    <a:cubicBezTo>
                      <a:pt x="20750" y="16363"/>
                      <a:pt x="20713" y="16252"/>
                      <a:pt x="20664" y="16129"/>
                    </a:cubicBezTo>
                    <a:cubicBezTo>
                      <a:pt x="20602" y="15993"/>
                      <a:pt x="20577" y="15833"/>
                      <a:pt x="20577" y="15685"/>
                    </a:cubicBezTo>
                    <a:cubicBezTo>
                      <a:pt x="20602" y="15562"/>
                      <a:pt x="20651" y="15463"/>
                      <a:pt x="20725" y="15365"/>
                    </a:cubicBezTo>
                    <a:cubicBezTo>
                      <a:pt x="20774" y="15266"/>
                      <a:pt x="20898" y="15217"/>
                      <a:pt x="20935" y="15168"/>
                    </a:cubicBezTo>
                    <a:cubicBezTo>
                      <a:pt x="20996" y="15131"/>
                      <a:pt x="21046" y="15069"/>
                      <a:pt x="21095" y="15020"/>
                    </a:cubicBezTo>
                    <a:cubicBezTo>
                      <a:pt x="21132" y="14971"/>
                      <a:pt x="21107" y="14958"/>
                      <a:pt x="21144" y="14934"/>
                    </a:cubicBezTo>
                    <a:cubicBezTo>
                      <a:pt x="21193" y="14884"/>
                      <a:pt x="21243" y="14847"/>
                      <a:pt x="21304" y="14823"/>
                    </a:cubicBezTo>
                    <a:cubicBezTo>
                      <a:pt x="21354" y="14786"/>
                      <a:pt x="21403" y="14786"/>
                      <a:pt x="21428" y="14761"/>
                    </a:cubicBezTo>
                    <a:cubicBezTo>
                      <a:pt x="21489" y="14687"/>
                      <a:pt x="21551" y="14626"/>
                      <a:pt x="21625" y="14564"/>
                    </a:cubicBezTo>
                    <a:cubicBezTo>
                      <a:pt x="21686" y="14539"/>
                      <a:pt x="21773" y="14564"/>
                      <a:pt x="21809" y="14527"/>
                    </a:cubicBezTo>
                    <a:cubicBezTo>
                      <a:pt x="21831" y="14494"/>
                      <a:pt x="21854" y="14451"/>
                      <a:pt x="21832" y="14451"/>
                    </a:cubicBezTo>
                    <a:cubicBezTo>
                      <a:pt x="21829" y="14451"/>
                      <a:pt x="21826" y="14452"/>
                      <a:pt x="21822" y="14453"/>
                    </a:cubicBezTo>
                    <a:cubicBezTo>
                      <a:pt x="21782" y="14473"/>
                      <a:pt x="21692" y="14493"/>
                      <a:pt x="21667" y="14493"/>
                    </a:cubicBezTo>
                    <a:cubicBezTo>
                      <a:pt x="21662" y="14493"/>
                      <a:pt x="21659" y="14492"/>
                      <a:pt x="21662" y="14490"/>
                    </a:cubicBezTo>
                    <a:cubicBezTo>
                      <a:pt x="21674" y="14465"/>
                      <a:pt x="21723" y="14465"/>
                      <a:pt x="21736" y="14441"/>
                    </a:cubicBezTo>
                    <a:cubicBezTo>
                      <a:pt x="21736" y="14404"/>
                      <a:pt x="21736" y="14367"/>
                      <a:pt x="21711" y="14342"/>
                    </a:cubicBezTo>
                    <a:cubicBezTo>
                      <a:pt x="21691" y="14322"/>
                      <a:pt x="21687" y="14302"/>
                      <a:pt x="21707" y="14302"/>
                    </a:cubicBezTo>
                    <a:cubicBezTo>
                      <a:pt x="21711" y="14302"/>
                      <a:pt x="21716" y="14303"/>
                      <a:pt x="21723" y="14305"/>
                    </a:cubicBezTo>
                    <a:cubicBezTo>
                      <a:pt x="21740" y="14305"/>
                      <a:pt x="21745" y="14311"/>
                      <a:pt x="21747" y="14311"/>
                    </a:cubicBezTo>
                    <a:cubicBezTo>
                      <a:pt x="21748" y="14311"/>
                      <a:pt x="21748" y="14309"/>
                      <a:pt x="21748" y="14305"/>
                    </a:cubicBezTo>
                    <a:cubicBezTo>
                      <a:pt x="21757" y="14288"/>
                      <a:pt x="21765" y="14270"/>
                      <a:pt x="21770" y="14270"/>
                    </a:cubicBezTo>
                    <a:cubicBezTo>
                      <a:pt x="21771" y="14270"/>
                      <a:pt x="21773" y="14273"/>
                      <a:pt x="21773" y="14281"/>
                    </a:cubicBezTo>
                    <a:cubicBezTo>
                      <a:pt x="21773" y="14318"/>
                      <a:pt x="21785" y="14342"/>
                      <a:pt x="21809" y="14342"/>
                    </a:cubicBezTo>
                    <a:cubicBezTo>
                      <a:pt x="21834" y="14342"/>
                      <a:pt x="21871" y="14318"/>
                      <a:pt x="21920" y="14268"/>
                    </a:cubicBezTo>
                    <a:cubicBezTo>
                      <a:pt x="21945" y="14231"/>
                      <a:pt x="21970" y="14194"/>
                      <a:pt x="21982" y="14145"/>
                    </a:cubicBezTo>
                    <a:cubicBezTo>
                      <a:pt x="21982" y="14142"/>
                      <a:pt x="21978" y="14140"/>
                      <a:pt x="21973" y="14140"/>
                    </a:cubicBezTo>
                    <a:cubicBezTo>
                      <a:pt x="21958" y="14140"/>
                      <a:pt x="21929" y="14152"/>
                      <a:pt x="21920" y="14170"/>
                    </a:cubicBezTo>
                    <a:cubicBezTo>
                      <a:pt x="21913" y="14184"/>
                      <a:pt x="21897" y="14190"/>
                      <a:pt x="21883" y="14190"/>
                    </a:cubicBezTo>
                    <a:cubicBezTo>
                      <a:pt x="21873" y="14190"/>
                      <a:pt x="21864" y="14187"/>
                      <a:pt x="21859" y="14182"/>
                    </a:cubicBezTo>
                    <a:cubicBezTo>
                      <a:pt x="21846" y="14157"/>
                      <a:pt x="21871" y="14157"/>
                      <a:pt x="21822" y="14157"/>
                    </a:cubicBezTo>
                    <a:cubicBezTo>
                      <a:pt x="21789" y="14157"/>
                      <a:pt x="21756" y="14163"/>
                      <a:pt x="21734" y="14163"/>
                    </a:cubicBezTo>
                    <a:cubicBezTo>
                      <a:pt x="21723" y="14163"/>
                      <a:pt x="21715" y="14161"/>
                      <a:pt x="21711" y="14157"/>
                    </a:cubicBezTo>
                    <a:cubicBezTo>
                      <a:pt x="21701" y="14147"/>
                      <a:pt x="21690" y="14102"/>
                      <a:pt x="21709" y="14102"/>
                    </a:cubicBezTo>
                    <a:cubicBezTo>
                      <a:pt x="21712" y="14102"/>
                      <a:pt x="21717" y="14104"/>
                      <a:pt x="21723" y="14108"/>
                    </a:cubicBezTo>
                    <a:cubicBezTo>
                      <a:pt x="21747" y="14124"/>
                      <a:pt x="21771" y="14145"/>
                      <a:pt x="21791" y="14145"/>
                    </a:cubicBezTo>
                    <a:cubicBezTo>
                      <a:pt x="21802" y="14145"/>
                      <a:pt x="21813" y="14138"/>
                      <a:pt x="21822" y="14120"/>
                    </a:cubicBezTo>
                    <a:cubicBezTo>
                      <a:pt x="21846" y="14088"/>
                      <a:pt x="21855" y="14077"/>
                      <a:pt x="21868" y="14077"/>
                    </a:cubicBezTo>
                    <a:cubicBezTo>
                      <a:pt x="21875" y="14077"/>
                      <a:pt x="21883" y="14079"/>
                      <a:pt x="21896" y="14083"/>
                    </a:cubicBezTo>
                    <a:cubicBezTo>
                      <a:pt x="21911" y="14083"/>
                      <a:pt x="21919" y="14085"/>
                      <a:pt x="21924" y="14085"/>
                    </a:cubicBezTo>
                    <a:cubicBezTo>
                      <a:pt x="21931" y="14085"/>
                      <a:pt x="21928" y="14081"/>
                      <a:pt x="21920" y="14059"/>
                    </a:cubicBezTo>
                    <a:cubicBezTo>
                      <a:pt x="21896" y="14010"/>
                      <a:pt x="21871" y="14010"/>
                      <a:pt x="21896" y="13960"/>
                    </a:cubicBezTo>
                    <a:cubicBezTo>
                      <a:pt x="21908" y="13923"/>
                      <a:pt x="21908" y="13862"/>
                      <a:pt x="21871" y="13849"/>
                    </a:cubicBezTo>
                    <a:cubicBezTo>
                      <a:pt x="21846" y="13837"/>
                      <a:pt x="21760" y="13849"/>
                      <a:pt x="21723" y="13812"/>
                    </a:cubicBezTo>
                    <a:cubicBezTo>
                      <a:pt x="21686" y="13775"/>
                      <a:pt x="21662" y="13751"/>
                      <a:pt x="21625" y="13726"/>
                    </a:cubicBezTo>
                    <a:cubicBezTo>
                      <a:pt x="21588" y="13714"/>
                      <a:pt x="21637" y="13701"/>
                      <a:pt x="21662" y="13701"/>
                    </a:cubicBezTo>
                    <a:cubicBezTo>
                      <a:pt x="21678" y="13701"/>
                      <a:pt x="21716" y="13712"/>
                      <a:pt x="21747" y="13712"/>
                    </a:cubicBezTo>
                    <a:cubicBezTo>
                      <a:pt x="21763" y="13712"/>
                      <a:pt x="21777" y="13710"/>
                      <a:pt x="21785" y="13701"/>
                    </a:cubicBezTo>
                    <a:cubicBezTo>
                      <a:pt x="21809" y="13677"/>
                      <a:pt x="21785" y="13652"/>
                      <a:pt x="21760" y="13628"/>
                    </a:cubicBezTo>
                    <a:cubicBezTo>
                      <a:pt x="21686" y="13566"/>
                      <a:pt x="21625" y="13504"/>
                      <a:pt x="21575" y="13430"/>
                    </a:cubicBezTo>
                    <a:cubicBezTo>
                      <a:pt x="21551" y="13381"/>
                      <a:pt x="21551" y="13332"/>
                      <a:pt x="21588" y="13295"/>
                    </a:cubicBezTo>
                    <a:cubicBezTo>
                      <a:pt x="21612" y="13258"/>
                      <a:pt x="21625" y="13221"/>
                      <a:pt x="21625" y="13184"/>
                    </a:cubicBezTo>
                    <a:cubicBezTo>
                      <a:pt x="21625" y="13176"/>
                      <a:pt x="21626" y="13173"/>
                      <a:pt x="21629" y="13173"/>
                    </a:cubicBezTo>
                    <a:cubicBezTo>
                      <a:pt x="21638" y="13173"/>
                      <a:pt x="21659" y="13217"/>
                      <a:pt x="21649" y="13246"/>
                    </a:cubicBezTo>
                    <a:cubicBezTo>
                      <a:pt x="21637" y="13270"/>
                      <a:pt x="21612" y="13270"/>
                      <a:pt x="21625" y="13307"/>
                    </a:cubicBezTo>
                    <a:cubicBezTo>
                      <a:pt x="21636" y="13353"/>
                      <a:pt x="21711" y="13419"/>
                      <a:pt x="21732" y="13419"/>
                    </a:cubicBezTo>
                    <a:cubicBezTo>
                      <a:pt x="21733" y="13419"/>
                      <a:pt x="21735" y="13419"/>
                      <a:pt x="21736" y="13418"/>
                    </a:cubicBezTo>
                    <a:cubicBezTo>
                      <a:pt x="21748" y="13406"/>
                      <a:pt x="21748" y="13332"/>
                      <a:pt x="21760" y="13270"/>
                    </a:cubicBezTo>
                    <a:cubicBezTo>
                      <a:pt x="21760" y="13209"/>
                      <a:pt x="21760" y="13122"/>
                      <a:pt x="21773" y="13098"/>
                    </a:cubicBezTo>
                    <a:cubicBezTo>
                      <a:pt x="21793" y="13077"/>
                      <a:pt x="21857" y="12988"/>
                      <a:pt x="21877" y="12988"/>
                    </a:cubicBezTo>
                    <a:cubicBezTo>
                      <a:pt x="21881" y="12988"/>
                      <a:pt x="21883" y="12991"/>
                      <a:pt x="21883" y="12999"/>
                    </a:cubicBezTo>
                    <a:cubicBezTo>
                      <a:pt x="21871" y="13036"/>
                      <a:pt x="21809" y="13024"/>
                      <a:pt x="21834" y="13147"/>
                    </a:cubicBezTo>
                    <a:cubicBezTo>
                      <a:pt x="21846" y="13270"/>
                      <a:pt x="21809" y="13320"/>
                      <a:pt x="21871" y="13381"/>
                    </a:cubicBezTo>
                    <a:cubicBezTo>
                      <a:pt x="21920" y="13418"/>
                      <a:pt x="21957" y="13492"/>
                      <a:pt x="21970" y="13566"/>
                    </a:cubicBezTo>
                    <a:cubicBezTo>
                      <a:pt x="21957" y="13615"/>
                      <a:pt x="21896" y="13665"/>
                      <a:pt x="21883" y="13726"/>
                    </a:cubicBezTo>
                    <a:cubicBezTo>
                      <a:pt x="21883" y="13752"/>
                      <a:pt x="21883" y="13774"/>
                      <a:pt x="21883" y="13788"/>
                    </a:cubicBezTo>
                    <a:cubicBezTo>
                      <a:pt x="21883" y="13763"/>
                      <a:pt x="21957" y="13665"/>
                      <a:pt x="21994" y="13615"/>
                    </a:cubicBezTo>
                    <a:cubicBezTo>
                      <a:pt x="22019" y="13578"/>
                      <a:pt x="22130" y="13393"/>
                      <a:pt x="22105" y="13332"/>
                    </a:cubicBezTo>
                    <a:cubicBezTo>
                      <a:pt x="22093" y="13258"/>
                      <a:pt x="21994" y="13098"/>
                      <a:pt x="21982" y="13036"/>
                    </a:cubicBezTo>
                    <a:cubicBezTo>
                      <a:pt x="21970" y="12975"/>
                      <a:pt x="21970" y="12950"/>
                      <a:pt x="22007" y="12913"/>
                    </a:cubicBezTo>
                    <a:cubicBezTo>
                      <a:pt x="22030" y="12897"/>
                      <a:pt x="22073" y="12882"/>
                      <a:pt x="22092" y="12882"/>
                    </a:cubicBezTo>
                    <a:cubicBezTo>
                      <a:pt x="22103" y="12882"/>
                      <a:pt x="22106" y="12887"/>
                      <a:pt x="22093" y="12901"/>
                    </a:cubicBezTo>
                    <a:cubicBezTo>
                      <a:pt x="22044" y="12938"/>
                      <a:pt x="22007" y="12913"/>
                      <a:pt x="22019" y="12975"/>
                    </a:cubicBezTo>
                    <a:cubicBezTo>
                      <a:pt x="22019" y="13036"/>
                      <a:pt x="22044" y="13073"/>
                      <a:pt x="22093" y="13110"/>
                    </a:cubicBezTo>
                    <a:cubicBezTo>
                      <a:pt x="22120" y="13137"/>
                      <a:pt x="22134" y="13178"/>
                      <a:pt x="22149" y="13178"/>
                    </a:cubicBezTo>
                    <a:cubicBezTo>
                      <a:pt x="22155" y="13178"/>
                      <a:pt x="22160" y="13172"/>
                      <a:pt x="22167" y="13159"/>
                    </a:cubicBezTo>
                    <a:cubicBezTo>
                      <a:pt x="22204" y="13110"/>
                      <a:pt x="22253" y="13048"/>
                      <a:pt x="22302" y="12962"/>
                    </a:cubicBezTo>
                    <a:cubicBezTo>
                      <a:pt x="22339" y="12901"/>
                      <a:pt x="22364" y="12814"/>
                      <a:pt x="22352" y="12740"/>
                    </a:cubicBezTo>
                    <a:cubicBezTo>
                      <a:pt x="22327" y="12679"/>
                      <a:pt x="22302" y="12630"/>
                      <a:pt x="22327" y="12617"/>
                    </a:cubicBezTo>
                    <a:cubicBezTo>
                      <a:pt x="22339" y="12580"/>
                      <a:pt x="22352" y="12556"/>
                      <a:pt x="22364" y="12519"/>
                    </a:cubicBezTo>
                    <a:cubicBezTo>
                      <a:pt x="22368" y="12505"/>
                      <a:pt x="22371" y="12500"/>
                      <a:pt x="22373" y="12500"/>
                    </a:cubicBezTo>
                    <a:cubicBezTo>
                      <a:pt x="22376" y="12500"/>
                      <a:pt x="22376" y="12515"/>
                      <a:pt x="22376" y="12531"/>
                    </a:cubicBezTo>
                    <a:cubicBezTo>
                      <a:pt x="22376" y="12560"/>
                      <a:pt x="22354" y="12604"/>
                      <a:pt x="22362" y="12604"/>
                    </a:cubicBezTo>
                    <a:cubicBezTo>
                      <a:pt x="22364" y="12604"/>
                      <a:pt x="22368" y="12601"/>
                      <a:pt x="22376" y="12593"/>
                    </a:cubicBezTo>
                    <a:cubicBezTo>
                      <a:pt x="22426" y="12556"/>
                      <a:pt x="22475" y="12519"/>
                      <a:pt x="22524" y="12482"/>
                    </a:cubicBezTo>
                    <a:cubicBezTo>
                      <a:pt x="22586" y="12432"/>
                      <a:pt x="22660" y="12408"/>
                      <a:pt x="22746" y="12408"/>
                    </a:cubicBezTo>
                    <a:cubicBezTo>
                      <a:pt x="22795" y="12408"/>
                      <a:pt x="22848" y="12414"/>
                      <a:pt x="22889" y="12414"/>
                    </a:cubicBezTo>
                    <a:cubicBezTo>
                      <a:pt x="22931" y="12414"/>
                      <a:pt x="22962" y="12408"/>
                      <a:pt x="22968" y="12383"/>
                    </a:cubicBezTo>
                    <a:cubicBezTo>
                      <a:pt x="22978" y="12332"/>
                      <a:pt x="22963" y="12263"/>
                      <a:pt x="22979" y="12263"/>
                    </a:cubicBezTo>
                    <a:cubicBezTo>
                      <a:pt x="22982" y="12263"/>
                      <a:pt x="22986" y="12266"/>
                      <a:pt x="22992" y="12272"/>
                    </a:cubicBezTo>
                    <a:cubicBezTo>
                      <a:pt x="23029" y="12309"/>
                      <a:pt x="22980" y="12358"/>
                      <a:pt x="23029" y="12358"/>
                    </a:cubicBezTo>
                    <a:cubicBezTo>
                      <a:pt x="23066" y="12358"/>
                      <a:pt x="23116" y="12346"/>
                      <a:pt x="23140" y="12309"/>
                    </a:cubicBezTo>
                    <a:cubicBezTo>
                      <a:pt x="23147" y="12302"/>
                      <a:pt x="23153" y="12299"/>
                      <a:pt x="23156" y="12299"/>
                    </a:cubicBezTo>
                    <a:cubicBezTo>
                      <a:pt x="23165" y="12299"/>
                      <a:pt x="23165" y="12316"/>
                      <a:pt x="23165" y="12334"/>
                    </a:cubicBezTo>
                    <a:cubicBezTo>
                      <a:pt x="23165" y="12344"/>
                      <a:pt x="23169" y="12348"/>
                      <a:pt x="23177" y="12348"/>
                    </a:cubicBezTo>
                    <a:cubicBezTo>
                      <a:pt x="23188" y="12348"/>
                      <a:pt x="23205" y="12341"/>
                      <a:pt x="23226" y="12334"/>
                    </a:cubicBezTo>
                    <a:cubicBezTo>
                      <a:pt x="23263" y="12321"/>
                      <a:pt x="23337" y="12285"/>
                      <a:pt x="23337" y="12260"/>
                    </a:cubicBezTo>
                    <a:cubicBezTo>
                      <a:pt x="23350" y="12235"/>
                      <a:pt x="23362" y="12198"/>
                      <a:pt x="23313" y="12186"/>
                    </a:cubicBezTo>
                    <a:cubicBezTo>
                      <a:pt x="23300" y="12182"/>
                      <a:pt x="23289" y="12180"/>
                      <a:pt x="23281" y="12180"/>
                    </a:cubicBezTo>
                    <a:cubicBezTo>
                      <a:pt x="23265" y="12180"/>
                      <a:pt x="23259" y="12186"/>
                      <a:pt x="23276" y="12186"/>
                    </a:cubicBezTo>
                    <a:cubicBezTo>
                      <a:pt x="23288" y="12186"/>
                      <a:pt x="23288" y="12248"/>
                      <a:pt x="23263" y="12260"/>
                    </a:cubicBezTo>
                    <a:cubicBezTo>
                      <a:pt x="23250" y="12264"/>
                      <a:pt x="23238" y="12267"/>
                      <a:pt x="23228" y="12267"/>
                    </a:cubicBezTo>
                    <a:cubicBezTo>
                      <a:pt x="23212" y="12267"/>
                      <a:pt x="23202" y="12259"/>
                      <a:pt x="23202" y="12235"/>
                    </a:cubicBezTo>
                    <a:cubicBezTo>
                      <a:pt x="23177" y="12186"/>
                      <a:pt x="23153" y="12137"/>
                      <a:pt x="23116" y="12100"/>
                    </a:cubicBezTo>
                    <a:cubicBezTo>
                      <a:pt x="23091" y="12075"/>
                      <a:pt x="23091" y="12063"/>
                      <a:pt x="23116" y="12038"/>
                    </a:cubicBezTo>
                    <a:cubicBezTo>
                      <a:pt x="23140" y="12013"/>
                      <a:pt x="23153" y="11976"/>
                      <a:pt x="23140" y="11952"/>
                    </a:cubicBezTo>
                    <a:cubicBezTo>
                      <a:pt x="23128" y="11915"/>
                      <a:pt x="23103" y="11927"/>
                      <a:pt x="23140" y="11866"/>
                    </a:cubicBezTo>
                    <a:cubicBezTo>
                      <a:pt x="23165" y="11829"/>
                      <a:pt x="23177" y="11792"/>
                      <a:pt x="23202" y="11742"/>
                    </a:cubicBezTo>
                    <a:cubicBezTo>
                      <a:pt x="23226" y="11693"/>
                      <a:pt x="23239" y="11681"/>
                      <a:pt x="23263" y="11644"/>
                    </a:cubicBezTo>
                    <a:cubicBezTo>
                      <a:pt x="23276" y="11595"/>
                      <a:pt x="23300" y="11582"/>
                      <a:pt x="23325" y="11582"/>
                    </a:cubicBezTo>
                    <a:cubicBezTo>
                      <a:pt x="23350" y="11582"/>
                      <a:pt x="23374" y="11545"/>
                      <a:pt x="23387" y="11533"/>
                    </a:cubicBezTo>
                    <a:cubicBezTo>
                      <a:pt x="23393" y="11527"/>
                      <a:pt x="23393" y="11524"/>
                      <a:pt x="23393" y="11524"/>
                    </a:cubicBezTo>
                    <a:cubicBezTo>
                      <a:pt x="23393" y="11524"/>
                      <a:pt x="23393" y="11527"/>
                      <a:pt x="23399" y="11533"/>
                    </a:cubicBezTo>
                    <a:cubicBezTo>
                      <a:pt x="23406" y="11536"/>
                      <a:pt x="23416" y="11539"/>
                      <a:pt x="23428" y="11539"/>
                    </a:cubicBezTo>
                    <a:cubicBezTo>
                      <a:pt x="23458" y="11539"/>
                      <a:pt x="23499" y="11524"/>
                      <a:pt x="23534" y="11471"/>
                    </a:cubicBezTo>
                    <a:cubicBezTo>
                      <a:pt x="23566" y="11398"/>
                      <a:pt x="23562" y="11343"/>
                      <a:pt x="23582" y="11343"/>
                    </a:cubicBezTo>
                    <a:cubicBezTo>
                      <a:pt x="23586" y="11343"/>
                      <a:pt x="23591" y="11344"/>
                      <a:pt x="23596" y="11348"/>
                    </a:cubicBezTo>
                    <a:cubicBezTo>
                      <a:pt x="23621" y="11373"/>
                      <a:pt x="23621" y="11434"/>
                      <a:pt x="23658" y="11434"/>
                    </a:cubicBezTo>
                    <a:cubicBezTo>
                      <a:pt x="23707" y="11434"/>
                      <a:pt x="23732" y="11397"/>
                      <a:pt x="23769" y="11373"/>
                    </a:cubicBezTo>
                    <a:cubicBezTo>
                      <a:pt x="23806" y="11348"/>
                      <a:pt x="23843" y="11373"/>
                      <a:pt x="23904" y="11311"/>
                    </a:cubicBezTo>
                    <a:cubicBezTo>
                      <a:pt x="23978" y="11250"/>
                      <a:pt x="24015" y="11262"/>
                      <a:pt x="24052" y="11213"/>
                    </a:cubicBezTo>
                    <a:cubicBezTo>
                      <a:pt x="24052" y="11213"/>
                      <a:pt x="24052" y="11200"/>
                      <a:pt x="24052" y="11188"/>
                    </a:cubicBezTo>
                    <a:cubicBezTo>
                      <a:pt x="24077" y="11163"/>
                      <a:pt x="24052" y="11163"/>
                      <a:pt x="24101" y="11139"/>
                    </a:cubicBezTo>
                    <a:cubicBezTo>
                      <a:pt x="24163" y="11126"/>
                      <a:pt x="24200" y="11102"/>
                      <a:pt x="24249" y="11065"/>
                    </a:cubicBezTo>
                    <a:cubicBezTo>
                      <a:pt x="24268" y="11052"/>
                      <a:pt x="24268" y="11046"/>
                      <a:pt x="24269" y="11046"/>
                    </a:cubicBezTo>
                    <a:cubicBezTo>
                      <a:pt x="24271" y="11046"/>
                      <a:pt x="24274" y="11052"/>
                      <a:pt x="24298" y="11065"/>
                    </a:cubicBezTo>
                    <a:cubicBezTo>
                      <a:pt x="24304" y="11068"/>
                      <a:pt x="24311" y="11069"/>
                      <a:pt x="24317" y="11069"/>
                    </a:cubicBezTo>
                    <a:cubicBezTo>
                      <a:pt x="24363" y="11069"/>
                      <a:pt x="24417" y="11000"/>
                      <a:pt x="24471" y="10978"/>
                    </a:cubicBezTo>
                    <a:cubicBezTo>
                      <a:pt x="24502" y="10960"/>
                      <a:pt x="24523" y="10960"/>
                      <a:pt x="24543" y="10960"/>
                    </a:cubicBezTo>
                    <a:cubicBezTo>
                      <a:pt x="24563" y="10960"/>
                      <a:pt x="24582" y="10960"/>
                      <a:pt x="24606" y="10941"/>
                    </a:cubicBezTo>
                    <a:cubicBezTo>
                      <a:pt x="24643" y="10917"/>
                      <a:pt x="24656" y="10941"/>
                      <a:pt x="24619" y="10905"/>
                    </a:cubicBezTo>
                    <a:cubicBezTo>
                      <a:pt x="24598" y="10863"/>
                      <a:pt x="24568" y="10813"/>
                      <a:pt x="24574" y="10813"/>
                    </a:cubicBezTo>
                    <a:cubicBezTo>
                      <a:pt x="24576" y="10813"/>
                      <a:pt x="24578" y="10814"/>
                      <a:pt x="24582" y="10818"/>
                    </a:cubicBezTo>
                    <a:cubicBezTo>
                      <a:pt x="24606" y="10843"/>
                      <a:pt x="24619" y="10892"/>
                      <a:pt x="24656" y="10892"/>
                    </a:cubicBezTo>
                    <a:cubicBezTo>
                      <a:pt x="24693" y="10892"/>
                      <a:pt x="24717" y="10892"/>
                      <a:pt x="24656" y="10941"/>
                    </a:cubicBezTo>
                    <a:cubicBezTo>
                      <a:pt x="24606" y="10991"/>
                      <a:pt x="24533" y="11003"/>
                      <a:pt x="24557" y="11015"/>
                    </a:cubicBezTo>
                    <a:cubicBezTo>
                      <a:pt x="24594" y="11028"/>
                      <a:pt x="24594" y="11028"/>
                      <a:pt x="24643" y="11028"/>
                    </a:cubicBezTo>
                    <a:cubicBezTo>
                      <a:pt x="24676" y="11028"/>
                      <a:pt x="24747" y="11022"/>
                      <a:pt x="24799" y="11022"/>
                    </a:cubicBezTo>
                    <a:cubicBezTo>
                      <a:pt x="24824" y="11022"/>
                      <a:pt x="24845" y="11024"/>
                      <a:pt x="24853" y="11028"/>
                    </a:cubicBezTo>
                    <a:cubicBezTo>
                      <a:pt x="24878" y="11040"/>
                      <a:pt x="24878" y="11052"/>
                      <a:pt x="24865" y="11065"/>
                    </a:cubicBezTo>
                    <a:cubicBezTo>
                      <a:pt x="24853" y="11065"/>
                      <a:pt x="24841" y="11077"/>
                      <a:pt x="24878" y="11089"/>
                    </a:cubicBezTo>
                    <a:cubicBezTo>
                      <a:pt x="24902" y="11089"/>
                      <a:pt x="24828" y="11102"/>
                      <a:pt x="24804" y="11102"/>
                    </a:cubicBezTo>
                    <a:cubicBezTo>
                      <a:pt x="24779" y="11102"/>
                      <a:pt x="24767" y="11102"/>
                      <a:pt x="24742" y="11126"/>
                    </a:cubicBezTo>
                    <a:cubicBezTo>
                      <a:pt x="24724" y="11145"/>
                      <a:pt x="24726" y="11177"/>
                      <a:pt x="24723" y="11177"/>
                    </a:cubicBezTo>
                    <a:cubicBezTo>
                      <a:pt x="24722" y="11177"/>
                      <a:pt x="24720" y="11173"/>
                      <a:pt x="24717" y="11163"/>
                    </a:cubicBezTo>
                    <a:cubicBezTo>
                      <a:pt x="24693" y="11139"/>
                      <a:pt x="24668" y="11114"/>
                      <a:pt x="24668" y="11089"/>
                    </a:cubicBezTo>
                    <a:cubicBezTo>
                      <a:pt x="24659" y="11080"/>
                      <a:pt x="24664" y="11056"/>
                      <a:pt x="24656" y="11056"/>
                    </a:cubicBezTo>
                    <a:cubicBezTo>
                      <a:pt x="24653" y="11056"/>
                      <a:pt x="24649" y="11059"/>
                      <a:pt x="24643" y="11065"/>
                    </a:cubicBezTo>
                    <a:cubicBezTo>
                      <a:pt x="24627" y="11089"/>
                      <a:pt x="24622" y="11102"/>
                      <a:pt x="24617" y="11102"/>
                    </a:cubicBezTo>
                    <a:cubicBezTo>
                      <a:pt x="24614" y="11102"/>
                      <a:pt x="24611" y="11098"/>
                      <a:pt x="24606" y="11089"/>
                    </a:cubicBezTo>
                    <a:cubicBezTo>
                      <a:pt x="24600" y="11071"/>
                      <a:pt x="24597" y="11059"/>
                      <a:pt x="24591" y="11059"/>
                    </a:cubicBezTo>
                    <a:cubicBezTo>
                      <a:pt x="24585" y="11059"/>
                      <a:pt x="24576" y="11071"/>
                      <a:pt x="24557" y="11102"/>
                    </a:cubicBezTo>
                    <a:cubicBezTo>
                      <a:pt x="24520" y="11151"/>
                      <a:pt x="24520" y="11151"/>
                      <a:pt x="24483" y="11176"/>
                    </a:cubicBezTo>
                    <a:cubicBezTo>
                      <a:pt x="24434" y="11213"/>
                      <a:pt x="24372" y="11237"/>
                      <a:pt x="24323" y="11274"/>
                    </a:cubicBezTo>
                    <a:cubicBezTo>
                      <a:pt x="24286" y="11323"/>
                      <a:pt x="24261" y="11373"/>
                      <a:pt x="24249" y="11434"/>
                    </a:cubicBezTo>
                    <a:cubicBezTo>
                      <a:pt x="24224" y="11484"/>
                      <a:pt x="24237" y="11545"/>
                      <a:pt x="24261" y="11595"/>
                    </a:cubicBezTo>
                    <a:cubicBezTo>
                      <a:pt x="24298" y="11631"/>
                      <a:pt x="24335" y="11656"/>
                      <a:pt x="24385" y="11668"/>
                    </a:cubicBezTo>
                    <a:cubicBezTo>
                      <a:pt x="24409" y="11668"/>
                      <a:pt x="24422" y="11644"/>
                      <a:pt x="24459" y="11619"/>
                    </a:cubicBezTo>
                    <a:cubicBezTo>
                      <a:pt x="24520" y="11558"/>
                      <a:pt x="24582" y="11496"/>
                      <a:pt x="24631" y="11434"/>
                    </a:cubicBezTo>
                    <a:cubicBezTo>
                      <a:pt x="24675" y="11391"/>
                      <a:pt x="24766" y="11280"/>
                      <a:pt x="24778" y="11280"/>
                    </a:cubicBezTo>
                    <a:cubicBezTo>
                      <a:pt x="24780" y="11280"/>
                      <a:pt x="24780" y="11282"/>
                      <a:pt x="24779" y="11286"/>
                    </a:cubicBezTo>
                    <a:cubicBezTo>
                      <a:pt x="24767" y="11311"/>
                      <a:pt x="24754" y="11336"/>
                      <a:pt x="24779" y="11348"/>
                    </a:cubicBezTo>
                    <a:cubicBezTo>
                      <a:pt x="24789" y="11348"/>
                      <a:pt x="24807" y="11350"/>
                      <a:pt x="24825" y="11350"/>
                    </a:cubicBezTo>
                    <a:cubicBezTo>
                      <a:pt x="24853" y="11350"/>
                      <a:pt x="24882" y="11346"/>
                      <a:pt x="24890" y="11323"/>
                    </a:cubicBezTo>
                    <a:cubicBezTo>
                      <a:pt x="24914" y="11286"/>
                      <a:pt x="24902" y="11299"/>
                      <a:pt x="24964" y="11274"/>
                    </a:cubicBezTo>
                    <a:cubicBezTo>
                      <a:pt x="25062" y="11250"/>
                      <a:pt x="25161" y="11200"/>
                      <a:pt x="25247" y="11151"/>
                    </a:cubicBezTo>
                    <a:cubicBezTo>
                      <a:pt x="25321" y="11114"/>
                      <a:pt x="25407" y="11114"/>
                      <a:pt x="25432" y="11089"/>
                    </a:cubicBezTo>
                    <a:cubicBezTo>
                      <a:pt x="25457" y="11077"/>
                      <a:pt x="25444" y="11065"/>
                      <a:pt x="25432" y="11040"/>
                    </a:cubicBezTo>
                    <a:cubicBezTo>
                      <a:pt x="25420" y="11028"/>
                      <a:pt x="25395" y="11028"/>
                      <a:pt x="25420" y="11003"/>
                    </a:cubicBezTo>
                    <a:cubicBezTo>
                      <a:pt x="25444" y="10978"/>
                      <a:pt x="25457" y="10966"/>
                      <a:pt x="25420" y="10966"/>
                    </a:cubicBezTo>
                    <a:cubicBezTo>
                      <a:pt x="25403" y="10966"/>
                      <a:pt x="25377" y="10971"/>
                      <a:pt x="25352" y="10971"/>
                    </a:cubicBezTo>
                    <a:cubicBezTo>
                      <a:pt x="25321" y="10971"/>
                      <a:pt x="25291" y="10963"/>
                      <a:pt x="25284" y="10929"/>
                    </a:cubicBezTo>
                    <a:cubicBezTo>
                      <a:pt x="25278" y="10900"/>
                      <a:pt x="25267" y="10890"/>
                      <a:pt x="25253" y="10890"/>
                    </a:cubicBezTo>
                    <a:cubicBezTo>
                      <a:pt x="25237" y="10890"/>
                      <a:pt x="25218" y="10904"/>
                      <a:pt x="25198" y="10917"/>
                    </a:cubicBezTo>
                    <a:cubicBezTo>
                      <a:pt x="25180" y="10935"/>
                      <a:pt x="25155" y="10946"/>
                      <a:pt x="25124" y="10946"/>
                    </a:cubicBezTo>
                    <a:cubicBezTo>
                      <a:pt x="25112" y="10946"/>
                      <a:pt x="25100" y="10945"/>
                      <a:pt x="25087" y="10941"/>
                    </a:cubicBezTo>
                    <a:cubicBezTo>
                      <a:pt x="25050" y="10941"/>
                      <a:pt x="25050" y="10917"/>
                      <a:pt x="24988" y="10905"/>
                    </a:cubicBezTo>
                    <a:cubicBezTo>
                      <a:pt x="24914" y="10892"/>
                      <a:pt x="24804" y="10905"/>
                      <a:pt x="24791" y="10868"/>
                    </a:cubicBezTo>
                    <a:cubicBezTo>
                      <a:pt x="24779" y="10818"/>
                      <a:pt x="24779" y="10818"/>
                      <a:pt x="24791" y="10794"/>
                    </a:cubicBezTo>
                    <a:cubicBezTo>
                      <a:pt x="24804" y="10781"/>
                      <a:pt x="24779" y="10769"/>
                      <a:pt x="24742" y="10757"/>
                    </a:cubicBezTo>
                    <a:cubicBezTo>
                      <a:pt x="24717" y="10757"/>
                      <a:pt x="24643" y="10757"/>
                      <a:pt x="24619" y="10695"/>
                    </a:cubicBezTo>
                    <a:cubicBezTo>
                      <a:pt x="24594" y="10633"/>
                      <a:pt x="24582" y="10572"/>
                      <a:pt x="24569" y="10510"/>
                    </a:cubicBezTo>
                    <a:cubicBezTo>
                      <a:pt x="24569" y="10449"/>
                      <a:pt x="24508" y="10449"/>
                      <a:pt x="24483" y="10449"/>
                    </a:cubicBezTo>
                    <a:cubicBezTo>
                      <a:pt x="24459" y="10449"/>
                      <a:pt x="24409" y="10449"/>
                      <a:pt x="24446" y="10424"/>
                    </a:cubicBezTo>
                    <a:cubicBezTo>
                      <a:pt x="24496" y="10399"/>
                      <a:pt x="24533" y="10350"/>
                      <a:pt x="24545" y="10301"/>
                    </a:cubicBezTo>
                    <a:cubicBezTo>
                      <a:pt x="24569" y="10251"/>
                      <a:pt x="24569" y="10239"/>
                      <a:pt x="24545" y="10215"/>
                    </a:cubicBezTo>
                    <a:cubicBezTo>
                      <a:pt x="24520" y="10178"/>
                      <a:pt x="24520" y="10141"/>
                      <a:pt x="24508" y="10128"/>
                    </a:cubicBezTo>
                    <a:cubicBezTo>
                      <a:pt x="24503" y="10124"/>
                      <a:pt x="24497" y="10121"/>
                      <a:pt x="24490" y="10121"/>
                    </a:cubicBezTo>
                    <a:cubicBezTo>
                      <a:pt x="24478" y="10121"/>
                      <a:pt x="24462" y="10129"/>
                      <a:pt x="24446" y="10153"/>
                    </a:cubicBezTo>
                    <a:cubicBezTo>
                      <a:pt x="24434" y="10190"/>
                      <a:pt x="24446" y="10227"/>
                      <a:pt x="24409" y="10227"/>
                    </a:cubicBezTo>
                    <a:cubicBezTo>
                      <a:pt x="24385" y="10227"/>
                      <a:pt x="24348" y="10227"/>
                      <a:pt x="24335" y="10190"/>
                    </a:cubicBezTo>
                    <a:cubicBezTo>
                      <a:pt x="24335" y="10165"/>
                      <a:pt x="24372" y="10165"/>
                      <a:pt x="24323" y="10141"/>
                    </a:cubicBezTo>
                    <a:cubicBezTo>
                      <a:pt x="24261" y="10116"/>
                      <a:pt x="24224" y="10079"/>
                      <a:pt x="24261" y="10079"/>
                    </a:cubicBezTo>
                    <a:cubicBezTo>
                      <a:pt x="24278" y="10079"/>
                      <a:pt x="24300" y="10074"/>
                      <a:pt x="24320" y="10074"/>
                    </a:cubicBezTo>
                    <a:cubicBezTo>
                      <a:pt x="24330" y="10074"/>
                      <a:pt x="24339" y="10075"/>
                      <a:pt x="24348" y="10079"/>
                    </a:cubicBezTo>
                    <a:cubicBezTo>
                      <a:pt x="24368" y="10089"/>
                      <a:pt x="24396" y="10107"/>
                      <a:pt x="24425" y="10107"/>
                    </a:cubicBezTo>
                    <a:cubicBezTo>
                      <a:pt x="24432" y="10107"/>
                      <a:pt x="24439" y="10106"/>
                      <a:pt x="24446" y="10104"/>
                    </a:cubicBezTo>
                    <a:cubicBezTo>
                      <a:pt x="24483" y="10079"/>
                      <a:pt x="24582" y="10017"/>
                      <a:pt x="24606" y="9993"/>
                    </a:cubicBezTo>
                    <a:cubicBezTo>
                      <a:pt x="24631" y="9980"/>
                      <a:pt x="24705" y="9968"/>
                      <a:pt x="24705" y="9931"/>
                    </a:cubicBezTo>
                    <a:cubicBezTo>
                      <a:pt x="24705" y="9906"/>
                      <a:pt x="24693" y="9882"/>
                      <a:pt x="24680" y="9857"/>
                    </a:cubicBezTo>
                    <a:cubicBezTo>
                      <a:pt x="24656" y="9833"/>
                      <a:pt x="24631" y="9820"/>
                      <a:pt x="24656" y="9820"/>
                    </a:cubicBezTo>
                    <a:cubicBezTo>
                      <a:pt x="24680" y="9808"/>
                      <a:pt x="24730" y="9820"/>
                      <a:pt x="24693" y="9796"/>
                    </a:cubicBezTo>
                    <a:cubicBezTo>
                      <a:pt x="24594" y="9722"/>
                      <a:pt x="24471" y="9685"/>
                      <a:pt x="24335" y="9672"/>
                    </a:cubicBezTo>
                    <a:cubicBezTo>
                      <a:pt x="24151" y="9709"/>
                      <a:pt x="23966" y="9771"/>
                      <a:pt x="23793" y="9870"/>
                    </a:cubicBezTo>
                    <a:cubicBezTo>
                      <a:pt x="23732" y="9919"/>
                      <a:pt x="23547" y="10042"/>
                      <a:pt x="23510" y="10067"/>
                    </a:cubicBezTo>
                    <a:cubicBezTo>
                      <a:pt x="23411" y="10178"/>
                      <a:pt x="23313" y="10301"/>
                      <a:pt x="23226" y="10424"/>
                    </a:cubicBezTo>
                    <a:cubicBezTo>
                      <a:pt x="23189" y="10486"/>
                      <a:pt x="23153" y="10473"/>
                      <a:pt x="23079" y="10510"/>
                    </a:cubicBezTo>
                    <a:cubicBezTo>
                      <a:pt x="23053" y="10523"/>
                      <a:pt x="23038" y="10529"/>
                      <a:pt x="23030" y="10529"/>
                    </a:cubicBezTo>
                    <a:cubicBezTo>
                      <a:pt x="23016" y="10529"/>
                      <a:pt x="23030" y="10510"/>
                      <a:pt x="23054" y="10486"/>
                    </a:cubicBezTo>
                    <a:cubicBezTo>
                      <a:pt x="23165" y="10399"/>
                      <a:pt x="23251" y="10288"/>
                      <a:pt x="23337" y="10165"/>
                    </a:cubicBezTo>
                    <a:cubicBezTo>
                      <a:pt x="23350" y="10116"/>
                      <a:pt x="23399" y="10104"/>
                      <a:pt x="23337" y="10067"/>
                    </a:cubicBezTo>
                    <a:cubicBezTo>
                      <a:pt x="23288" y="10030"/>
                      <a:pt x="23239" y="10005"/>
                      <a:pt x="23202" y="9968"/>
                    </a:cubicBezTo>
                    <a:cubicBezTo>
                      <a:pt x="23198" y="9965"/>
                      <a:pt x="23197" y="9964"/>
                      <a:pt x="23198" y="9964"/>
                    </a:cubicBezTo>
                    <a:cubicBezTo>
                      <a:pt x="23210" y="9964"/>
                      <a:pt x="23381" y="10042"/>
                      <a:pt x="23436" y="10042"/>
                    </a:cubicBezTo>
                    <a:cubicBezTo>
                      <a:pt x="23498" y="10042"/>
                      <a:pt x="23571" y="9906"/>
                      <a:pt x="23608" y="9857"/>
                    </a:cubicBezTo>
                    <a:cubicBezTo>
                      <a:pt x="23658" y="9796"/>
                      <a:pt x="23744" y="9672"/>
                      <a:pt x="23806" y="9660"/>
                    </a:cubicBezTo>
                    <a:cubicBezTo>
                      <a:pt x="23855" y="9635"/>
                      <a:pt x="24015" y="9660"/>
                      <a:pt x="24027" y="9598"/>
                    </a:cubicBezTo>
                    <a:cubicBezTo>
                      <a:pt x="24052" y="9500"/>
                      <a:pt x="24101" y="9426"/>
                      <a:pt x="24151" y="9352"/>
                    </a:cubicBezTo>
                    <a:cubicBezTo>
                      <a:pt x="24200" y="9315"/>
                      <a:pt x="24249" y="9303"/>
                      <a:pt x="24311" y="9290"/>
                    </a:cubicBezTo>
                    <a:cubicBezTo>
                      <a:pt x="24323" y="9286"/>
                      <a:pt x="24422" y="9285"/>
                      <a:pt x="24551" y="9285"/>
                    </a:cubicBezTo>
                    <a:cubicBezTo>
                      <a:pt x="24810" y="9285"/>
                      <a:pt x="25194" y="9290"/>
                      <a:pt x="25259" y="9290"/>
                    </a:cubicBezTo>
                    <a:cubicBezTo>
                      <a:pt x="25336" y="9290"/>
                      <a:pt x="25364" y="9329"/>
                      <a:pt x="25413" y="9329"/>
                    </a:cubicBezTo>
                    <a:cubicBezTo>
                      <a:pt x="25419" y="9329"/>
                      <a:pt x="25425" y="9329"/>
                      <a:pt x="25432" y="9327"/>
                    </a:cubicBezTo>
                    <a:cubicBezTo>
                      <a:pt x="25506" y="9315"/>
                      <a:pt x="25641" y="9290"/>
                      <a:pt x="25715" y="9266"/>
                    </a:cubicBezTo>
                    <a:cubicBezTo>
                      <a:pt x="25802" y="9253"/>
                      <a:pt x="25888" y="9216"/>
                      <a:pt x="25949" y="9155"/>
                    </a:cubicBezTo>
                    <a:cubicBezTo>
                      <a:pt x="26036" y="9069"/>
                      <a:pt x="26085" y="8958"/>
                      <a:pt x="26147" y="8908"/>
                    </a:cubicBezTo>
                    <a:cubicBezTo>
                      <a:pt x="26177" y="8883"/>
                      <a:pt x="26223" y="8879"/>
                      <a:pt x="26275" y="8879"/>
                    </a:cubicBezTo>
                    <a:cubicBezTo>
                      <a:pt x="26304" y="8879"/>
                      <a:pt x="26336" y="8880"/>
                      <a:pt x="26366" y="8880"/>
                    </a:cubicBezTo>
                    <a:cubicBezTo>
                      <a:pt x="26412" y="8880"/>
                      <a:pt x="26457" y="8877"/>
                      <a:pt x="26492" y="8859"/>
                    </a:cubicBezTo>
                    <a:cubicBezTo>
                      <a:pt x="26615" y="8798"/>
                      <a:pt x="26726" y="8711"/>
                      <a:pt x="26800" y="8600"/>
                    </a:cubicBezTo>
                    <a:cubicBezTo>
                      <a:pt x="26824" y="8551"/>
                      <a:pt x="26837" y="8514"/>
                      <a:pt x="26763" y="8490"/>
                    </a:cubicBezTo>
                    <a:cubicBezTo>
                      <a:pt x="26701" y="8465"/>
                      <a:pt x="26602" y="8440"/>
                      <a:pt x="26652" y="8428"/>
                    </a:cubicBezTo>
                    <a:cubicBezTo>
                      <a:pt x="26701" y="8403"/>
                      <a:pt x="26763" y="8440"/>
                      <a:pt x="26763" y="8366"/>
                    </a:cubicBezTo>
                    <a:cubicBezTo>
                      <a:pt x="26750" y="8292"/>
                      <a:pt x="26763" y="8268"/>
                      <a:pt x="26738" y="8255"/>
                    </a:cubicBezTo>
                    <a:cubicBezTo>
                      <a:pt x="26713" y="8243"/>
                      <a:pt x="26726" y="8255"/>
                      <a:pt x="26763" y="8218"/>
                    </a:cubicBezTo>
                    <a:cubicBezTo>
                      <a:pt x="26800" y="8194"/>
                      <a:pt x="26824" y="8181"/>
                      <a:pt x="26763" y="8120"/>
                    </a:cubicBezTo>
                    <a:cubicBezTo>
                      <a:pt x="26689" y="8046"/>
                      <a:pt x="26664" y="8046"/>
                      <a:pt x="26639" y="8021"/>
                    </a:cubicBezTo>
                    <a:cubicBezTo>
                      <a:pt x="26614" y="8004"/>
                      <a:pt x="26606" y="7981"/>
                      <a:pt x="26591" y="7981"/>
                    </a:cubicBezTo>
                    <a:cubicBezTo>
                      <a:pt x="26585" y="7981"/>
                      <a:pt x="26577" y="7985"/>
                      <a:pt x="26566" y="7997"/>
                    </a:cubicBezTo>
                    <a:cubicBezTo>
                      <a:pt x="26541" y="8034"/>
                      <a:pt x="26492" y="8046"/>
                      <a:pt x="26455" y="8046"/>
                    </a:cubicBezTo>
                    <a:cubicBezTo>
                      <a:pt x="26405" y="8046"/>
                      <a:pt x="26442" y="8009"/>
                      <a:pt x="26467" y="7972"/>
                    </a:cubicBezTo>
                    <a:cubicBezTo>
                      <a:pt x="26504" y="7935"/>
                      <a:pt x="26467" y="7910"/>
                      <a:pt x="26442" y="7886"/>
                    </a:cubicBezTo>
                    <a:cubicBezTo>
                      <a:pt x="26405" y="7849"/>
                      <a:pt x="26393" y="7812"/>
                      <a:pt x="26319" y="7812"/>
                    </a:cubicBezTo>
                    <a:cubicBezTo>
                      <a:pt x="26270" y="7812"/>
                      <a:pt x="26208" y="7824"/>
                      <a:pt x="26171" y="7861"/>
                    </a:cubicBezTo>
                    <a:cubicBezTo>
                      <a:pt x="26134" y="7886"/>
                      <a:pt x="26110" y="7873"/>
                      <a:pt x="26085" y="7910"/>
                    </a:cubicBezTo>
                    <a:cubicBezTo>
                      <a:pt x="26048" y="7984"/>
                      <a:pt x="25999" y="8021"/>
                      <a:pt x="25925" y="8046"/>
                    </a:cubicBezTo>
                    <a:cubicBezTo>
                      <a:pt x="25869" y="8057"/>
                      <a:pt x="25813" y="8109"/>
                      <a:pt x="25775" y="8109"/>
                    </a:cubicBezTo>
                    <a:cubicBezTo>
                      <a:pt x="25772" y="8109"/>
                      <a:pt x="25768" y="8109"/>
                      <a:pt x="25765" y="8108"/>
                    </a:cubicBezTo>
                    <a:cubicBezTo>
                      <a:pt x="25728" y="8095"/>
                      <a:pt x="25641" y="7997"/>
                      <a:pt x="25604" y="7972"/>
                    </a:cubicBezTo>
                    <a:cubicBezTo>
                      <a:pt x="25576" y="7958"/>
                      <a:pt x="25572" y="7944"/>
                      <a:pt x="25586" y="7944"/>
                    </a:cubicBezTo>
                    <a:cubicBezTo>
                      <a:pt x="25596" y="7944"/>
                      <a:pt x="25615" y="7951"/>
                      <a:pt x="25641" y="7972"/>
                    </a:cubicBezTo>
                    <a:cubicBezTo>
                      <a:pt x="25687" y="8009"/>
                      <a:pt x="25719" y="8052"/>
                      <a:pt x="25748" y="8052"/>
                    </a:cubicBezTo>
                    <a:cubicBezTo>
                      <a:pt x="25758" y="8052"/>
                      <a:pt x="25767" y="8046"/>
                      <a:pt x="25777" y="8034"/>
                    </a:cubicBezTo>
                    <a:cubicBezTo>
                      <a:pt x="25826" y="7972"/>
                      <a:pt x="25888" y="7923"/>
                      <a:pt x="25949" y="7898"/>
                    </a:cubicBezTo>
                    <a:cubicBezTo>
                      <a:pt x="26011" y="7861"/>
                      <a:pt x="25925" y="7873"/>
                      <a:pt x="25900" y="7861"/>
                    </a:cubicBezTo>
                    <a:cubicBezTo>
                      <a:pt x="25876" y="7849"/>
                      <a:pt x="25925" y="7849"/>
                      <a:pt x="25999" y="7849"/>
                    </a:cubicBezTo>
                    <a:cubicBezTo>
                      <a:pt x="26060" y="7824"/>
                      <a:pt x="26122" y="7800"/>
                      <a:pt x="26184" y="7775"/>
                    </a:cubicBezTo>
                    <a:cubicBezTo>
                      <a:pt x="26270" y="7738"/>
                      <a:pt x="26381" y="7701"/>
                      <a:pt x="26381" y="7676"/>
                    </a:cubicBezTo>
                    <a:cubicBezTo>
                      <a:pt x="26381" y="7664"/>
                      <a:pt x="26344" y="7639"/>
                      <a:pt x="26319" y="7615"/>
                    </a:cubicBezTo>
                    <a:cubicBezTo>
                      <a:pt x="26282" y="7590"/>
                      <a:pt x="26294" y="7553"/>
                      <a:pt x="26282" y="7541"/>
                    </a:cubicBezTo>
                    <a:cubicBezTo>
                      <a:pt x="26278" y="7533"/>
                      <a:pt x="26275" y="7530"/>
                      <a:pt x="26270" y="7530"/>
                    </a:cubicBezTo>
                    <a:cubicBezTo>
                      <a:pt x="26260" y="7530"/>
                      <a:pt x="26246" y="7545"/>
                      <a:pt x="26221" y="7553"/>
                    </a:cubicBezTo>
                    <a:cubicBezTo>
                      <a:pt x="26208" y="7555"/>
                      <a:pt x="26195" y="7556"/>
                      <a:pt x="26183" y="7556"/>
                    </a:cubicBezTo>
                    <a:cubicBezTo>
                      <a:pt x="26122" y="7556"/>
                      <a:pt x="26064" y="7532"/>
                      <a:pt x="26023" y="7491"/>
                    </a:cubicBezTo>
                    <a:cubicBezTo>
                      <a:pt x="26001" y="7463"/>
                      <a:pt x="25994" y="7448"/>
                      <a:pt x="25984" y="7448"/>
                    </a:cubicBezTo>
                    <a:cubicBezTo>
                      <a:pt x="25973" y="7448"/>
                      <a:pt x="25959" y="7469"/>
                      <a:pt x="25913" y="7516"/>
                    </a:cubicBezTo>
                    <a:cubicBezTo>
                      <a:pt x="25859" y="7569"/>
                      <a:pt x="25811" y="7594"/>
                      <a:pt x="25793" y="7594"/>
                    </a:cubicBezTo>
                    <a:cubicBezTo>
                      <a:pt x="25782" y="7594"/>
                      <a:pt x="25783" y="7584"/>
                      <a:pt x="25802" y="7565"/>
                    </a:cubicBezTo>
                    <a:cubicBezTo>
                      <a:pt x="25839" y="7516"/>
                      <a:pt x="25888" y="7479"/>
                      <a:pt x="25851" y="7442"/>
                    </a:cubicBezTo>
                    <a:cubicBezTo>
                      <a:pt x="25847" y="7436"/>
                      <a:pt x="25839" y="7433"/>
                      <a:pt x="25829" y="7433"/>
                    </a:cubicBezTo>
                    <a:cubicBezTo>
                      <a:pt x="25781" y="7433"/>
                      <a:pt x="25684" y="7491"/>
                      <a:pt x="25654" y="7491"/>
                    </a:cubicBezTo>
                    <a:cubicBezTo>
                      <a:pt x="25645" y="7495"/>
                      <a:pt x="25637" y="7496"/>
                      <a:pt x="25631" y="7496"/>
                    </a:cubicBezTo>
                    <a:cubicBezTo>
                      <a:pt x="25614" y="7496"/>
                      <a:pt x="25614" y="7482"/>
                      <a:pt x="25641" y="7455"/>
                    </a:cubicBezTo>
                    <a:cubicBezTo>
                      <a:pt x="25678" y="7405"/>
                      <a:pt x="25691" y="7393"/>
                      <a:pt x="25703" y="7356"/>
                    </a:cubicBezTo>
                    <a:cubicBezTo>
                      <a:pt x="25728" y="7331"/>
                      <a:pt x="25703" y="7233"/>
                      <a:pt x="25666" y="7220"/>
                    </a:cubicBezTo>
                    <a:cubicBezTo>
                      <a:pt x="25629" y="7220"/>
                      <a:pt x="25555" y="7196"/>
                      <a:pt x="25543" y="7146"/>
                    </a:cubicBezTo>
                    <a:cubicBezTo>
                      <a:pt x="25535" y="7114"/>
                      <a:pt x="25510" y="7108"/>
                      <a:pt x="25487" y="7108"/>
                    </a:cubicBezTo>
                    <a:cubicBezTo>
                      <a:pt x="25476" y="7108"/>
                      <a:pt x="25465" y="7110"/>
                      <a:pt x="25457" y="7110"/>
                    </a:cubicBezTo>
                    <a:cubicBezTo>
                      <a:pt x="25407" y="7085"/>
                      <a:pt x="25383" y="7048"/>
                      <a:pt x="25370" y="6999"/>
                    </a:cubicBezTo>
                    <a:cubicBezTo>
                      <a:pt x="25370" y="6990"/>
                      <a:pt x="25368" y="6988"/>
                      <a:pt x="25363" y="6988"/>
                    </a:cubicBezTo>
                    <a:cubicBezTo>
                      <a:pt x="25354" y="6988"/>
                      <a:pt x="25338" y="6999"/>
                      <a:pt x="25321" y="6999"/>
                    </a:cubicBezTo>
                    <a:cubicBezTo>
                      <a:pt x="25296" y="6999"/>
                      <a:pt x="25296" y="6999"/>
                      <a:pt x="25296" y="6962"/>
                    </a:cubicBezTo>
                    <a:cubicBezTo>
                      <a:pt x="25309" y="6912"/>
                      <a:pt x="25272" y="6900"/>
                      <a:pt x="25247" y="6863"/>
                    </a:cubicBezTo>
                    <a:cubicBezTo>
                      <a:pt x="25217" y="6843"/>
                      <a:pt x="25186" y="6780"/>
                      <a:pt x="25197" y="6780"/>
                    </a:cubicBezTo>
                    <a:cubicBezTo>
                      <a:pt x="25200" y="6780"/>
                      <a:pt x="25204" y="6783"/>
                      <a:pt x="25210" y="6789"/>
                    </a:cubicBezTo>
                    <a:cubicBezTo>
                      <a:pt x="25240" y="6819"/>
                      <a:pt x="25270" y="6873"/>
                      <a:pt x="25300" y="6873"/>
                    </a:cubicBezTo>
                    <a:cubicBezTo>
                      <a:pt x="25307" y="6873"/>
                      <a:pt x="25314" y="6870"/>
                      <a:pt x="25321" y="6863"/>
                    </a:cubicBezTo>
                    <a:cubicBezTo>
                      <a:pt x="25358" y="6838"/>
                      <a:pt x="25321" y="6814"/>
                      <a:pt x="25383" y="6801"/>
                    </a:cubicBezTo>
                    <a:cubicBezTo>
                      <a:pt x="25444" y="6789"/>
                      <a:pt x="25481" y="6752"/>
                      <a:pt x="25444" y="6691"/>
                    </a:cubicBezTo>
                    <a:cubicBezTo>
                      <a:pt x="25407" y="6641"/>
                      <a:pt x="25358" y="6592"/>
                      <a:pt x="25296" y="6567"/>
                    </a:cubicBezTo>
                    <a:cubicBezTo>
                      <a:pt x="25247" y="6543"/>
                      <a:pt x="25186" y="6543"/>
                      <a:pt x="25223" y="6530"/>
                    </a:cubicBezTo>
                    <a:cubicBezTo>
                      <a:pt x="25259" y="6518"/>
                      <a:pt x="25321" y="6481"/>
                      <a:pt x="25321" y="6444"/>
                    </a:cubicBezTo>
                    <a:cubicBezTo>
                      <a:pt x="25321" y="6407"/>
                      <a:pt x="25223" y="6370"/>
                      <a:pt x="25198" y="6346"/>
                    </a:cubicBezTo>
                    <a:cubicBezTo>
                      <a:pt x="25186" y="6333"/>
                      <a:pt x="25173" y="6309"/>
                      <a:pt x="25161" y="6284"/>
                    </a:cubicBezTo>
                    <a:cubicBezTo>
                      <a:pt x="25153" y="6276"/>
                      <a:pt x="25144" y="6273"/>
                      <a:pt x="25135" y="6273"/>
                    </a:cubicBezTo>
                    <a:cubicBezTo>
                      <a:pt x="25115" y="6273"/>
                      <a:pt x="25092" y="6288"/>
                      <a:pt x="25075" y="6296"/>
                    </a:cubicBezTo>
                    <a:cubicBezTo>
                      <a:pt x="25058" y="6302"/>
                      <a:pt x="25037" y="6307"/>
                      <a:pt x="25023" y="6307"/>
                    </a:cubicBezTo>
                    <a:cubicBezTo>
                      <a:pt x="25007" y="6307"/>
                      <a:pt x="25004" y="6299"/>
                      <a:pt x="25038" y="6272"/>
                    </a:cubicBezTo>
                    <a:cubicBezTo>
                      <a:pt x="25099" y="6235"/>
                      <a:pt x="25161" y="6222"/>
                      <a:pt x="25124" y="6185"/>
                    </a:cubicBezTo>
                    <a:cubicBezTo>
                      <a:pt x="25106" y="6149"/>
                      <a:pt x="25108" y="6126"/>
                      <a:pt x="25091" y="6126"/>
                    </a:cubicBezTo>
                    <a:cubicBezTo>
                      <a:pt x="25084" y="6126"/>
                      <a:pt x="25076" y="6130"/>
                      <a:pt x="25062" y="6136"/>
                    </a:cubicBezTo>
                    <a:cubicBezTo>
                      <a:pt x="25023" y="6152"/>
                      <a:pt x="24968" y="6173"/>
                      <a:pt x="24944" y="6173"/>
                    </a:cubicBezTo>
                    <a:cubicBezTo>
                      <a:pt x="24930" y="6173"/>
                      <a:pt x="24926" y="6166"/>
                      <a:pt x="24939" y="6148"/>
                    </a:cubicBezTo>
                    <a:cubicBezTo>
                      <a:pt x="24988" y="6111"/>
                      <a:pt x="25038" y="6111"/>
                      <a:pt x="25038" y="6062"/>
                    </a:cubicBezTo>
                    <a:cubicBezTo>
                      <a:pt x="25050" y="6013"/>
                      <a:pt x="25038" y="6013"/>
                      <a:pt x="25013" y="5964"/>
                    </a:cubicBezTo>
                    <a:cubicBezTo>
                      <a:pt x="24992" y="5912"/>
                      <a:pt x="24998" y="5860"/>
                      <a:pt x="24978" y="5860"/>
                    </a:cubicBezTo>
                    <a:cubicBezTo>
                      <a:pt x="24974" y="5860"/>
                      <a:pt x="24969" y="5861"/>
                      <a:pt x="24964" y="5865"/>
                    </a:cubicBezTo>
                    <a:cubicBezTo>
                      <a:pt x="24945" y="5871"/>
                      <a:pt x="24927" y="5874"/>
                      <a:pt x="24914" y="5874"/>
                    </a:cubicBezTo>
                    <a:cubicBezTo>
                      <a:pt x="24902" y="5874"/>
                      <a:pt x="24896" y="5871"/>
                      <a:pt x="24902" y="5865"/>
                    </a:cubicBezTo>
                    <a:cubicBezTo>
                      <a:pt x="24927" y="5840"/>
                      <a:pt x="24865" y="5754"/>
                      <a:pt x="24816" y="5656"/>
                    </a:cubicBezTo>
                    <a:cubicBezTo>
                      <a:pt x="24767" y="5569"/>
                      <a:pt x="24767" y="5545"/>
                      <a:pt x="24742" y="5508"/>
                    </a:cubicBezTo>
                    <a:cubicBezTo>
                      <a:pt x="24717" y="5446"/>
                      <a:pt x="24705" y="5372"/>
                      <a:pt x="24693" y="5311"/>
                    </a:cubicBezTo>
                    <a:cubicBezTo>
                      <a:pt x="24684" y="5298"/>
                      <a:pt x="24678" y="5293"/>
                      <a:pt x="24671" y="5293"/>
                    </a:cubicBezTo>
                    <a:cubicBezTo>
                      <a:pt x="24658" y="5293"/>
                      <a:pt x="24648" y="5315"/>
                      <a:pt x="24631" y="5348"/>
                    </a:cubicBezTo>
                    <a:cubicBezTo>
                      <a:pt x="24606" y="5397"/>
                      <a:pt x="24582" y="5446"/>
                      <a:pt x="24569" y="5483"/>
                    </a:cubicBezTo>
                    <a:cubicBezTo>
                      <a:pt x="24545" y="5508"/>
                      <a:pt x="24545" y="5545"/>
                      <a:pt x="24569" y="5569"/>
                    </a:cubicBezTo>
                    <a:cubicBezTo>
                      <a:pt x="24594" y="5569"/>
                      <a:pt x="24557" y="5582"/>
                      <a:pt x="24520" y="5582"/>
                    </a:cubicBezTo>
                    <a:cubicBezTo>
                      <a:pt x="24483" y="5582"/>
                      <a:pt x="24446" y="5668"/>
                      <a:pt x="24483" y="5693"/>
                    </a:cubicBezTo>
                    <a:cubicBezTo>
                      <a:pt x="24514" y="5703"/>
                      <a:pt x="24561" y="5763"/>
                      <a:pt x="24556" y="5763"/>
                    </a:cubicBezTo>
                    <a:cubicBezTo>
                      <a:pt x="24555" y="5763"/>
                      <a:pt x="24551" y="5761"/>
                      <a:pt x="24545" y="5754"/>
                    </a:cubicBezTo>
                    <a:cubicBezTo>
                      <a:pt x="24528" y="5737"/>
                      <a:pt x="24516" y="5728"/>
                      <a:pt x="24506" y="5728"/>
                    </a:cubicBezTo>
                    <a:cubicBezTo>
                      <a:pt x="24494" y="5728"/>
                      <a:pt x="24484" y="5740"/>
                      <a:pt x="24471" y="5766"/>
                    </a:cubicBezTo>
                    <a:cubicBezTo>
                      <a:pt x="24446" y="5816"/>
                      <a:pt x="24385" y="5828"/>
                      <a:pt x="24434" y="5865"/>
                    </a:cubicBezTo>
                    <a:cubicBezTo>
                      <a:pt x="24483" y="5890"/>
                      <a:pt x="24508" y="5902"/>
                      <a:pt x="24434" y="5927"/>
                    </a:cubicBezTo>
                    <a:cubicBezTo>
                      <a:pt x="24372" y="5939"/>
                      <a:pt x="24323" y="5939"/>
                      <a:pt x="24335" y="6001"/>
                    </a:cubicBezTo>
                    <a:cubicBezTo>
                      <a:pt x="24348" y="6050"/>
                      <a:pt x="24372" y="6124"/>
                      <a:pt x="24335" y="6161"/>
                    </a:cubicBezTo>
                    <a:cubicBezTo>
                      <a:pt x="24326" y="6175"/>
                      <a:pt x="24322" y="6182"/>
                      <a:pt x="24320" y="6182"/>
                    </a:cubicBezTo>
                    <a:cubicBezTo>
                      <a:pt x="24316" y="6182"/>
                      <a:pt x="24318" y="6162"/>
                      <a:pt x="24311" y="6124"/>
                    </a:cubicBezTo>
                    <a:cubicBezTo>
                      <a:pt x="24301" y="6077"/>
                      <a:pt x="24249" y="6037"/>
                      <a:pt x="24214" y="6037"/>
                    </a:cubicBezTo>
                    <a:cubicBezTo>
                      <a:pt x="24203" y="6037"/>
                      <a:pt x="24193" y="6041"/>
                      <a:pt x="24188" y="6050"/>
                    </a:cubicBezTo>
                    <a:cubicBezTo>
                      <a:pt x="24163" y="6075"/>
                      <a:pt x="24126" y="6148"/>
                      <a:pt x="24077" y="6173"/>
                    </a:cubicBezTo>
                    <a:cubicBezTo>
                      <a:pt x="24027" y="6198"/>
                      <a:pt x="23953" y="6235"/>
                      <a:pt x="23953" y="6272"/>
                    </a:cubicBezTo>
                    <a:cubicBezTo>
                      <a:pt x="23953" y="6287"/>
                      <a:pt x="23949" y="6294"/>
                      <a:pt x="23944" y="6294"/>
                    </a:cubicBezTo>
                    <a:cubicBezTo>
                      <a:pt x="23937" y="6294"/>
                      <a:pt x="23929" y="6281"/>
                      <a:pt x="23929" y="6259"/>
                    </a:cubicBezTo>
                    <a:cubicBezTo>
                      <a:pt x="23919" y="6240"/>
                      <a:pt x="23910" y="6199"/>
                      <a:pt x="23894" y="6199"/>
                    </a:cubicBezTo>
                    <a:cubicBezTo>
                      <a:pt x="23890" y="6199"/>
                      <a:pt x="23885" y="6202"/>
                      <a:pt x="23879" y="6210"/>
                    </a:cubicBezTo>
                    <a:cubicBezTo>
                      <a:pt x="23867" y="6222"/>
                      <a:pt x="23855" y="6232"/>
                      <a:pt x="23847" y="6232"/>
                    </a:cubicBezTo>
                    <a:cubicBezTo>
                      <a:pt x="23839" y="6232"/>
                      <a:pt x="23836" y="6222"/>
                      <a:pt x="23843" y="6198"/>
                    </a:cubicBezTo>
                    <a:cubicBezTo>
                      <a:pt x="23862" y="6159"/>
                      <a:pt x="23858" y="6113"/>
                      <a:pt x="23850" y="6113"/>
                    </a:cubicBezTo>
                    <a:cubicBezTo>
                      <a:pt x="23848" y="6113"/>
                      <a:pt x="23845" y="6116"/>
                      <a:pt x="23843" y="6124"/>
                    </a:cubicBezTo>
                    <a:cubicBezTo>
                      <a:pt x="23793" y="6210"/>
                      <a:pt x="23732" y="6284"/>
                      <a:pt x="23658" y="6333"/>
                    </a:cubicBezTo>
                    <a:cubicBezTo>
                      <a:pt x="23608" y="6358"/>
                      <a:pt x="23559" y="6383"/>
                      <a:pt x="23522" y="6420"/>
                    </a:cubicBezTo>
                    <a:cubicBezTo>
                      <a:pt x="23517" y="6424"/>
                      <a:pt x="23514" y="6426"/>
                      <a:pt x="23511" y="6426"/>
                    </a:cubicBezTo>
                    <a:cubicBezTo>
                      <a:pt x="23498" y="6426"/>
                      <a:pt x="23502" y="6390"/>
                      <a:pt x="23522" y="6370"/>
                    </a:cubicBezTo>
                    <a:cubicBezTo>
                      <a:pt x="23596" y="6333"/>
                      <a:pt x="23658" y="6296"/>
                      <a:pt x="23719" y="6247"/>
                    </a:cubicBezTo>
                    <a:cubicBezTo>
                      <a:pt x="23756" y="6210"/>
                      <a:pt x="23818" y="6161"/>
                      <a:pt x="23793" y="6111"/>
                    </a:cubicBezTo>
                    <a:cubicBezTo>
                      <a:pt x="23769" y="6062"/>
                      <a:pt x="23744" y="5951"/>
                      <a:pt x="23707" y="5951"/>
                    </a:cubicBezTo>
                    <a:cubicBezTo>
                      <a:pt x="23621" y="5951"/>
                      <a:pt x="23547" y="5964"/>
                      <a:pt x="23473" y="5976"/>
                    </a:cubicBezTo>
                    <a:cubicBezTo>
                      <a:pt x="23461" y="6001"/>
                      <a:pt x="23473" y="6038"/>
                      <a:pt x="23436" y="6038"/>
                    </a:cubicBezTo>
                    <a:cubicBezTo>
                      <a:pt x="23399" y="6038"/>
                      <a:pt x="23362" y="6038"/>
                      <a:pt x="23325" y="6013"/>
                    </a:cubicBezTo>
                    <a:cubicBezTo>
                      <a:pt x="23288" y="6001"/>
                      <a:pt x="23300" y="6001"/>
                      <a:pt x="23337" y="5976"/>
                    </a:cubicBezTo>
                    <a:cubicBezTo>
                      <a:pt x="23374" y="5964"/>
                      <a:pt x="23387" y="5939"/>
                      <a:pt x="23399" y="5902"/>
                    </a:cubicBezTo>
                    <a:cubicBezTo>
                      <a:pt x="23403" y="5890"/>
                      <a:pt x="23408" y="5886"/>
                      <a:pt x="23414" y="5886"/>
                    </a:cubicBezTo>
                    <a:cubicBezTo>
                      <a:pt x="23427" y="5886"/>
                      <a:pt x="23444" y="5906"/>
                      <a:pt x="23461" y="5914"/>
                    </a:cubicBezTo>
                    <a:cubicBezTo>
                      <a:pt x="23469" y="5932"/>
                      <a:pt x="23478" y="5955"/>
                      <a:pt x="23482" y="5955"/>
                    </a:cubicBezTo>
                    <a:cubicBezTo>
                      <a:pt x="23484" y="5955"/>
                      <a:pt x="23485" y="5950"/>
                      <a:pt x="23485" y="5939"/>
                    </a:cubicBezTo>
                    <a:cubicBezTo>
                      <a:pt x="23485" y="5902"/>
                      <a:pt x="23485" y="5877"/>
                      <a:pt x="23510" y="5853"/>
                    </a:cubicBezTo>
                    <a:cubicBezTo>
                      <a:pt x="23534" y="5828"/>
                      <a:pt x="23547" y="5766"/>
                      <a:pt x="23510" y="5754"/>
                    </a:cubicBezTo>
                    <a:cubicBezTo>
                      <a:pt x="23473" y="5742"/>
                      <a:pt x="23424" y="5754"/>
                      <a:pt x="23436" y="5717"/>
                    </a:cubicBezTo>
                    <a:cubicBezTo>
                      <a:pt x="23461" y="5668"/>
                      <a:pt x="23461" y="5606"/>
                      <a:pt x="23448" y="5557"/>
                    </a:cubicBezTo>
                    <a:cubicBezTo>
                      <a:pt x="23424" y="5520"/>
                      <a:pt x="23424" y="5508"/>
                      <a:pt x="23374" y="5495"/>
                    </a:cubicBezTo>
                    <a:cubicBezTo>
                      <a:pt x="23337" y="5483"/>
                      <a:pt x="23374" y="5495"/>
                      <a:pt x="23399" y="5471"/>
                    </a:cubicBezTo>
                    <a:cubicBezTo>
                      <a:pt x="23424" y="5446"/>
                      <a:pt x="23473" y="5434"/>
                      <a:pt x="23448" y="5397"/>
                    </a:cubicBezTo>
                    <a:cubicBezTo>
                      <a:pt x="23424" y="5372"/>
                      <a:pt x="23387" y="5323"/>
                      <a:pt x="23387" y="5298"/>
                    </a:cubicBezTo>
                    <a:cubicBezTo>
                      <a:pt x="23411" y="5261"/>
                      <a:pt x="23436" y="5224"/>
                      <a:pt x="23461" y="5187"/>
                    </a:cubicBezTo>
                    <a:cubicBezTo>
                      <a:pt x="23498" y="5163"/>
                      <a:pt x="23498" y="5113"/>
                      <a:pt x="23461" y="5076"/>
                    </a:cubicBezTo>
                    <a:cubicBezTo>
                      <a:pt x="23459" y="5075"/>
                      <a:pt x="23458" y="5075"/>
                      <a:pt x="23456" y="5075"/>
                    </a:cubicBezTo>
                    <a:cubicBezTo>
                      <a:pt x="23439" y="5075"/>
                      <a:pt x="23396" y="5126"/>
                      <a:pt x="23362" y="5126"/>
                    </a:cubicBezTo>
                    <a:cubicBezTo>
                      <a:pt x="23337" y="5126"/>
                      <a:pt x="23350" y="5089"/>
                      <a:pt x="23300" y="5076"/>
                    </a:cubicBezTo>
                    <a:cubicBezTo>
                      <a:pt x="23251" y="5064"/>
                      <a:pt x="23042" y="5040"/>
                      <a:pt x="22992" y="4978"/>
                    </a:cubicBezTo>
                    <a:cubicBezTo>
                      <a:pt x="22943" y="4916"/>
                      <a:pt x="22980" y="4879"/>
                      <a:pt x="22931" y="4842"/>
                    </a:cubicBezTo>
                    <a:cubicBezTo>
                      <a:pt x="22881" y="4805"/>
                      <a:pt x="22869" y="4818"/>
                      <a:pt x="22832" y="4793"/>
                    </a:cubicBezTo>
                    <a:cubicBezTo>
                      <a:pt x="22795" y="4768"/>
                      <a:pt x="22808" y="4719"/>
                      <a:pt x="22795" y="4707"/>
                    </a:cubicBezTo>
                    <a:cubicBezTo>
                      <a:pt x="22793" y="4705"/>
                      <a:pt x="22792" y="4704"/>
                      <a:pt x="22790" y="4704"/>
                    </a:cubicBezTo>
                    <a:cubicBezTo>
                      <a:pt x="22779" y="4704"/>
                      <a:pt x="22765" y="4731"/>
                      <a:pt x="22734" y="4731"/>
                    </a:cubicBezTo>
                    <a:cubicBezTo>
                      <a:pt x="22717" y="4731"/>
                      <a:pt x="22708" y="4733"/>
                      <a:pt x="22703" y="4733"/>
                    </a:cubicBezTo>
                    <a:cubicBezTo>
                      <a:pt x="22693" y="4733"/>
                      <a:pt x="22701" y="4727"/>
                      <a:pt x="22709" y="4695"/>
                    </a:cubicBezTo>
                    <a:cubicBezTo>
                      <a:pt x="22734" y="4670"/>
                      <a:pt x="22721" y="4621"/>
                      <a:pt x="22684" y="4608"/>
                    </a:cubicBezTo>
                    <a:cubicBezTo>
                      <a:pt x="22635" y="4571"/>
                      <a:pt x="22635" y="4571"/>
                      <a:pt x="22586" y="4547"/>
                    </a:cubicBezTo>
                    <a:cubicBezTo>
                      <a:pt x="22556" y="4517"/>
                      <a:pt x="22558" y="4463"/>
                      <a:pt x="22508" y="4463"/>
                    </a:cubicBezTo>
                    <a:cubicBezTo>
                      <a:pt x="22496" y="4463"/>
                      <a:pt x="22481" y="4466"/>
                      <a:pt x="22463" y="4473"/>
                    </a:cubicBezTo>
                    <a:cubicBezTo>
                      <a:pt x="22382" y="4507"/>
                      <a:pt x="22323" y="4585"/>
                      <a:pt x="22255" y="4585"/>
                    </a:cubicBezTo>
                    <a:cubicBezTo>
                      <a:pt x="22250" y="4585"/>
                      <a:pt x="22246" y="4584"/>
                      <a:pt x="22241" y="4584"/>
                    </a:cubicBezTo>
                    <a:cubicBezTo>
                      <a:pt x="22186" y="4573"/>
                      <a:pt x="22151" y="4532"/>
                      <a:pt x="22100" y="4532"/>
                    </a:cubicBezTo>
                    <a:cubicBezTo>
                      <a:pt x="22094" y="4532"/>
                      <a:pt x="22087" y="4533"/>
                      <a:pt x="22081" y="4534"/>
                    </a:cubicBezTo>
                    <a:cubicBezTo>
                      <a:pt x="22035" y="4543"/>
                      <a:pt x="22023" y="4573"/>
                      <a:pt x="22000" y="4573"/>
                    </a:cubicBezTo>
                    <a:cubicBezTo>
                      <a:pt x="21992" y="4573"/>
                      <a:pt x="21983" y="4569"/>
                      <a:pt x="21970" y="4559"/>
                    </a:cubicBezTo>
                    <a:cubicBezTo>
                      <a:pt x="21920" y="4522"/>
                      <a:pt x="21896" y="4485"/>
                      <a:pt x="21809" y="4460"/>
                    </a:cubicBezTo>
                    <a:cubicBezTo>
                      <a:pt x="21750" y="4443"/>
                      <a:pt x="21702" y="4415"/>
                      <a:pt x="21646" y="4415"/>
                    </a:cubicBezTo>
                    <a:cubicBezTo>
                      <a:pt x="21621" y="4415"/>
                      <a:pt x="21594" y="4420"/>
                      <a:pt x="21563" y="4436"/>
                    </a:cubicBezTo>
                    <a:cubicBezTo>
                      <a:pt x="21477" y="4473"/>
                      <a:pt x="21366" y="4497"/>
                      <a:pt x="21428" y="4633"/>
                    </a:cubicBezTo>
                    <a:cubicBezTo>
                      <a:pt x="21477" y="4768"/>
                      <a:pt x="21551" y="4768"/>
                      <a:pt x="21514" y="4855"/>
                    </a:cubicBezTo>
                    <a:cubicBezTo>
                      <a:pt x="21489" y="4916"/>
                      <a:pt x="21477" y="4978"/>
                      <a:pt x="21477" y="5052"/>
                    </a:cubicBezTo>
                    <a:cubicBezTo>
                      <a:pt x="21464" y="5113"/>
                      <a:pt x="21415" y="5076"/>
                      <a:pt x="21440" y="5126"/>
                    </a:cubicBezTo>
                    <a:cubicBezTo>
                      <a:pt x="21452" y="5175"/>
                      <a:pt x="21489" y="5187"/>
                      <a:pt x="21501" y="5249"/>
                    </a:cubicBezTo>
                    <a:cubicBezTo>
                      <a:pt x="21526" y="5311"/>
                      <a:pt x="21501" y="5311"/>
                      <a:pt x="21526" y="5348"/>
                    </a:cubicBezTo>
                    <a:cubicBezTo>
                      <a:pt x="21538" y="5385"/>
                      <a:pt x="21563" y="5434"/>
                      <a:pt x="21563" y="5471"/>
                    </a:cubicBezTo>
                    <a:cubicBezTo>
                      <a:pt x="21563" y="5495"/>
                      <a:pt x="21551" y="5643"/>
                      <a:pt x="21526" y="5643"/>
                    </a:cubicBezTo>
                    <a:cubicBezTo>
                      <a:pt x="21520" y="5643"/>
                      <a:pt x="21512" y="5635"/>
                      <a:pt x="21504" y="5635"/>
                    </a:cubicBezTo>
                    <a:cubicBezTo>
                      <a:pt x="21494" y="5635"/>
                      <a:pt x="21483" y="5646"/>
                      <a:pt x="21477" y="5693"/>
                    </a:cubicBezTo>
                    <a:cubicBezTo>
                      <a:pt x="21464" y="5766"/>
                      <a:pt x="21428" y="5840"/>
                      <a:pt x="21378" y="5902"/>
                    </a:cubicBezTo>
                    <a:cubicBezTo>
                      <a:pt x="21317" y="5964"/>
                      <a:pt x="21280" y="6050"/>
                      <a:pt x="21317" y="6075"/>
                    </a:cubicBezTo>
                    <a:cubicBezTo>
                      <a:pt x="21366" y="6111"/>
                      <a:pt x="21773" y="6383"/>
                      <a:pt x="21773" y="6604"/>
                    </a:cubicBezTo>
                    <a:cubicBezTo>
                      <a:pt x="21773" y="6814"/>
                      <a:pt x="21883" y="7048"/>
                      <a:pt x="21612" y="7257"/>
                    </a:cubicBezTo>
                    <a:cubicBezTo>
                      <a:pt x="21477" y="7393"/>
                      <a:pt x="21304" y="7504"/>
                      <a:pt x="21132" y="7590"/>
                    </a:cubicBezTo>
                    <a:cubicBezTo>
                      <a:pt x="21058" y="7602"/>
                      <a:pt x="21033" y="7701"/>
                      <a:pt x="21119" y="7836"/>
                    </a:cubicBezTo>
                    <a:cubicBezTo>
                      <a:pt x="21206" y="7960"/>
                      <a:pt x="21169" y="7997"/>
                      <a:pt x="21156" y="8034"/>
                    </a:cubicBezTo>
                    <a:cubicBezTo>
                      <a:pt x="21156" y="8071"/>
                      <a:pt x="21193" y="8095"/>
                      <a:pt x="21193" y="8120"/>
                    </a:cubicBezTo>
                    <a:cubicBezTo>
                      <a:pt x="21181" y="8194"/>
                      <a:pt x="21193" y="8280"/>
                      <a:pt x="21218" y="8342"/>
                    </a:cubicBezTo>
                    <a:cubicBezTo>
                      <a:pt x="21280" y="8477"/>
                      <a:pt x="21292" y="8613"/>
                      <a:pt x="21255" y="8650"/>
                    </a:cubicBezTo>
                    <a:cubicBezTo>
                      <a:pt x="21218" y="8687"/>
                      <a:pt x="21169" y="8724"/>
                      <a:pt x="21206" y="8761"/>
                    </a:cubicBezTo>
                    <a:cubicBezTo>
                      <a:pt x="21243" y="8798"/>
                      <a:pt x="21230" y="8884"/>
                      <a:pt x="21218" y="8921"/>
                    </a:cubicBezTo>
                    <a:cubicBezTo>
                      <a:pt x="21218" y="8940"/>
                      <a:pt x="21216" y="8948"/>
                      <a:pt x="21213" y="8948"/>
                    </a:cubicBezTo>
                    <a:cubicBezTo>
                      <a:pt x="21207" y="8948"/>
                      <a:pt x="21196" y="8927"/>
                      <a:pt x="21181" y="8896"/>
                    </a:cubicBezTo>
                    <a:cubicBezTo>
                      <a:pt x="21156" y="8859"/>
                      <a:pt x="21132" y="8835"/>
                      <a:pt x="21095" y="8835"/>
                    </a:cubicBezTo>
                    <a:cubicBezTo>
                      <a:pt x="21058" y="8835"/>
                      <a:pt x="21021" y="8921"/>
                      <a:pt x="21033" y="8970"/>
                    </a:cubicBezTo>
                    <a:cubicBezTo>
                      <a:pt x="21044" y="9024"/>
                      <a:pt x="21113" y="9137"/>
                      <a:pt x="21103" y="9137"/>
                    </a:cubicBezTo>
                    <a:cubicBezTo>
                      <a:pt x="21102" y="9137"/>
                      <a:pt x="21099" y="9135"/>
                      <a:pt x="21095" y="9130"/>
                    </a:cubicBezTo>
                    <a:cubicBezTo>
                      <a:pt x="21046" y="9081"/>
                      <a:pt x="20898" y="8908"/>
                      <a:pt x="20848" y="8908"/>
                    </a:cubicBezTo>
                    <a:cubicBezTo>
                      <a:pt x="20807" y="8919"/>
                      <a:pt x="20697" y="9006"/>
                      <a:pt x="20691" y="9006"/>
                    </a:cubicBezTo>
                    <a:cubicBezTo>
                      <a:pt x="20690" y="9006"/>
                      <a:pt x="20692" y="9003"/>
                      <a:pt x="20701" y="8995"/>
                    </a:cubicBezTo>
                    <a:cubicBezTo>
                      <a:pt x="20750" y="8945"/>
                      <a:pt x="20824" y="8847"/>
                      <a:pt x="20774" y="8773"/>
                    </a:cubicBezTo>
                    <a:cubicBezTo>
                      <a:pt x="20725" y="8687"/>
                      <a:pt x="20651" y="8625"/>
                      <a:pt x="20565" y="8588"/>
                    </a:cubicBezTo>
                    <a:cubicBezTo>
                      <a:pt x="20491" y="8576"/>
                      <a:pt x="20491" y="8576"/>
                      <a:pt x="20528" y="8539"/>
                    </a:cubicBezTo>
                    <a:cubicBezTo>
                      <a:pt x="20553" y="8502"/>
                      <a:pt x="20479" y="8440"/>
                      <a:pt x="20429" y="8366"/>
                    </a:cubicBezTo>
                    <a:cubicBezTo>
                      <a:pt x="20393" y="8305"/>
                      <a:pt x="20393" y="8218"/>
                      <a:pt x="20417" y="8145"/>
                    </a:cubicBezTo>
                    <a:cubicBezTo>
                      <a:pt x="20429" y="8083"/>
                      <a:pt x="20429" y="8009"/>
                      <a:pt x="20405" y="7935"/>
                    </a:cubicBezTo>
                    <a:cubicBezTo>
                      <a:pt x="20380" y="7898"/>
                      <a:pt x="20306" y="7824"/>
                      <a:pt x="20343" y="7775"/>
                    </a:cubicBezTo>
                    <a:cubicBezTo>
                      <a:pt x="20393" y="7713"/>
                      <a:pt x="20405" y="7639"/>
                      <a:pt x="20393" y="7565"/>
                    </a:cubicBezTo>
                    <a:cubicBezTo>
                      <a:pt x="20380" y="7504"/>
                      <a:pt x="20319" y="7455"/>
                      <a:pt x="20245" y="7455"/>
                    </a:cubicBezTo>
                    <a:cubicBezTo>
                      <a:pt x="20084" y="7418"/>
                      <a:pt x="19924" y="7418"/>
                      <a:pt x="19764" y="7418"/>
                    </a:cubicBezTo>
                    <a:cubicBezTo>
                      <a:pt x="19736" y="7445"/>
                      <a:pt x="19674" y="7522"/>
                      <a:pt x="19660" y="7522"/>
                    </a:cubicBezTo>
                    <a:cubicBezTo>
                      <a:pt x="19656" y="7522"/>
                      <a:pt x="19656" y="7513"/>
                      <a:pt x="19666" y="7491"/>
                    </a:cubicBezTo>
                    <a:cubicBezTo>
                      <a:pt x="19690" y="7405"/>
                      <a:pt x="19666" y="7393"/>
                      <a:pt x="19592" y="7331"/>
                    </a:cubicBezTo>
                    <a:cubicBezTo>
                      <a:pt x="19456" y="7257"/>
                      <a:pt x="19308" y="7183"/>
                      <a:pt x="19160" y="7122"/>
                    </a:cubicBezTo>
                    <a:cubicBezTo>
                      <a:pt x="19099" y="7085"/>
                      <a:pt x="19099" y="7048"/>
                      <a:pt x="19074" y="7011"/>
                    </a:cubicBezTo>
                    <a:cubicBezTo>
                      <a:pt x="19037" y="6962"/>
                      <a:pt x="18976" y="6925"/>
                      <a:pt x="18914" y="6875"/>
                    </a:cubicBezTo>
                    <a:cubicBezTo>
                      <a:pt x="18877" y="6838"/>
                      <a:pt x="18840" y="6814"/>
                      <a:pt x="18791" y="6789"/>
                    </a:cubicBezTo>
                    <a:cubicBezTo>
                      <a:pt x="18717" y="6765"/>
                      <a:pt x="18643" y="6752"/>
                      <a:pt x="18581" y="6740"/>
                    </a:cubicBezTo>
                    <a:cubicBezTo>
                      <a:pt x="18532" y="6715"/>
                      <a:pt x="18458" y="6641"/>
                      <a:pt x="18372" y="6641"/>
                    </a:cubicBezTo>
                    <a:cubicBezTo>
                      <a:pt x="18286" y="6654"/>
                      <a:pt x="18212" y="6678"/>
                      <a:pt x="18125" y="6703"/>
                    </a:cubicBezTo>
                    <a:cubicBezTo>
                      <a:pt x="18072" y="6712"/>
                      <a:pt x="17948" y="6746"/>
                      <a:pt x="17906" y="6746"/>
                    </a:cubicBezTo>
                    <a:cubicBezTo>
                      <a:pt x="17890" y="6746"/>
                      <a:pt x="17886" y="6741"/>
                      <a:pt x="17904" y="6728"/>
                    </a:cubicBezTo>
                    <a:cubicBezTo>
                      <a:pt x="17953" y="6678"/>
                      <a:pt x="18015" y="6666"/>
                      <a:pt x="17978" y="6567"/>
                    </a:cubicBezTo>
                    <a:cubicBezTo>
                      <a:pt x="17953" y="6469"/>
                      <a:pt x="17830" y="6148"/>
                      <a:pt x="17793" y="6111"/>
                    </a:cubicBezTo>
                    <a:cubicBezTo>
                      <a:pt x="17768" y="6062"/>
                      <a:pt x="17657" y="6025"/>
                      <a:pt x="17608" y="6025"/>
                    </a:cubicBezTo>
                    <a:cubicBezTo>
                      <a:pt x="17559" y="6025"/>
                      <a:pt x="17435" y="6025"/>
                      <a:pt x="17411" y="5964"/>
                    </a:cubicBezTo>
                    <a:cubicBezTo>
                      <a:pt x="17398" y="5914"/>
                      <a:pt x="17423" y="5902"/>
                      <a:pt x="17435" y="5865"/>
                    </a:cubicBezTo>
                    <a:cubicBezTo>
                      <a:pt x="17423" y="5705"/>
                      <a:pt x="17435" y="5545"/>
                      <a:pt x="17460" y="5385"/>
                    </a:cubicBezTo>
                    <a:cubicBezTo>
                      <a:pt x="17509" y="5224"/>
                      <a:pt x="17633" y="5003"/>
                      <a:pt x="17645" y="4929"/>
                    </a:cubicBezTo>
                    <a:cubicBezTo>
                      <a:pt x="17657" y="4867"/>
                      <a:pt x="17670" y="4855"/>
                      <a:pt x="17731" y="4830"/>
                    </a:cubicBezTo>
                    <a:cubicBezTo>
                      <a:pt x="17780" y="4818"/>
                      <a:pt x="17793" y="4818"/>
                      <a:pt x="17780" y="4768"/>
                    </a:cubicBezTo>
                    <a:cubicBezTo>
                      <a:pt x="17756" y="4731"/>
                      <a:pt x="17793" y="4633"/>
                      <a:pt x="17867" y="4621"/>
                    </a:cubicBezTo>
                    <a:cubicBezTo>
                      <a:pt x="17928" y="4608"/>
                      <a:pt x="17941" y="4584"/>
                      <a:pt x="17891" y="4571"/>
                    </a:cubicBezTo>
                    <a:cubicBezTo>
                      <a:pt x="17842" y="4559"/>
                      <a:pt x="17854" y="4534"/>
                      <a:pt x="17904" y="4534"/>
                    </a:cubicBezTo>
                    <a:cubicBezTo>
                      <a:pt x="17953" y="4522"/>
                      <a:pt x="17891" y="4485"/>
                      <a:pt x="17953" y="4460"/>
                    </a:cubicBezTo>
                    <a:cubicBezTo>
                      <a:pt x="17965" y="4456"/>
                      <a:pt x="17974" y="4454"/>
                      <a:pt x="17981" y="4454"/>
                    </a:cubicBezTo>
                    <a:cubicBezTo>
                      <a:pt x="18012" y="4454"/>
                      <a:pt x="18009" y="4487"/>
                      <a:pt x="18039" y="4497"/>
                    </a:cubicBezTo>
                    <a:cubicBezTo>
                      <a:pt x="18064" y="4497"/>
                      <a:pt x="18138" y="4362"/>
                      <a:pt x="18101" y="4362"/>
                    </a:cubicBezTo>
                    <a:cubicBezTo>
                      <a:pt x="18064" y="4350"/>
                      <a:pt x="17978" y="4337"/>
                      <a:pt x="18002" y="4313"/>
                    </a:cubicBezTo>
                    <a:cubicBezTo>
                      <a:pt x="18031" y="4291"/>
                      <a:pt x="18064" y="4278"/>
                      <a:pt x="18096" y="4278"/>
                    </a:cubicBezTo>
                    <a:cubicBezTo>
                      <a:pt x="18119" y="4278"/>
                      <a:pt x="18142" y="4285"/>
                      <a:pt x="18162" y="4300"/>
                    </a:cubicBezTo>
                    <a:cubicBezTo>
                      <a:pt x="18214" y="4331"/>
                      <a:pt x="18257" y="4380"/>
                      <a:pt x="18277" y="4380"/>
                    </a:cubicBezTo>
                    <a:cubicBezTo>
                      <a:pt x="18281" y="4380"/>
                      <a:pt x="18284" y="4378"/>
                      <a:pt x="18286" y="4374"/>
                    </a:cubicBezTo>
                    <a:cubicBezTo>
                      <a:pt x="18298" y="4350"/>
                      <a:pt x="18310" y="4276"/>
                      <a:pt x="18347" y="4276"/>
                    </a:cubicBezTo>
                    <a:cubicBezTo>
                      <a:pt x="18421" y="4251"/>
                      <a:pt x="18433" y="4165"/>
                      <a:pt x="18384" y="4115"/>
                    </a:cubicBezTo>
                    <a:cubicBezTo>
                      <a:pt x="18335" y="4066"/>
                      <a:pt x="18261" y="4017"/>
                      <a:pt x="18187" y="3992"/>
                    </a:cubicBezTo>
                    <a:cubicBezTo>
                      <a:pt x="18165" y="3989"/>
                      <a:pt x="18144" y="3987"/>
                      <a:pt x="18122" y="3987"/>
                    </a:cubicBezTo>
                    <a:cubicBezTo>
                      <a:pt x="18070" y="3987"/>
                      <a:pt x="18017" y="3996"/>
                      <a:pt x="17965" y="4005"/>
                    </a:cubicBezTo>
                    <a:cubicBezTo>
                      <a:pt x="17961" y="4005"/>
                      <a:pt x="17956" y="4006"/>
                      <a:pt x="17953" y="4006"/>
                    </a:cubicBezTo>
                    <a:cubicBezTo>
                      <a:pt x="17911" y="4006"/>
                      <a:pt x="17956" y="3941"/>
                      <a:pt x="17990" y="3918"/>
                    </a:cubicBezTo>
                    <a:cubicBezTo>
                      <a:pt x="18015" y="3894"/>
                      <a:pt x="17854" y="3844"/>
                      <a:pt x="17830" y="3844"/>
                    </a:cubicBezTo>
                    <a:cubicBezTo>
                      <a:pt x="17805" y="3844"/>
                      <a:pt x="17780" y="3857"/>
                      <a:pt x="17743" y="3857"/>
                    </a:cubicBezTo>
                    <a:cubicBezTo>
                      <a:pt x="17719" y="3857"/>
                      <a:pt x="17682" y="3820"/>
                      <a:pt x="17645" y="3807"/>
                    </a:cubicBezTo>
                    <a:cubicBezTo>
                      <a:pt x="17596" y="3807"/>
                      <a:pt x="17645" y="3770"/>
                      <a:pt x="17670" y="3770"/>
                    </a:cubicBezTo>
                    <a:cubicBezTo>
                      <a:pt x="17706" y="3770"/>
                      <a:pt x="17694" y="3770"/>
                      <a:pt x="17731" y="3746"/>
                    </a:cubicBezTo>
                    <a:cubicBezTo>
                      <a:pt x="17741" y="3736"/>
                      <a:pt x="17752" y="3732"/>
                      <a:pt x="17761" y="3732"/>
                    </a:cubicBezTo>
                    <a:cubicBezTo>
                      <a:pt x="17777" y="3732"/>
                      <a:pt x="17788" y="3743"/>
                      <a:pt x="17780" y="3758"/>
                    </a:cubicBezTo>
                    <a:cubicBezTo>
                      <a:pt x="17768" y="3795"/>
                      <a:pt x="17805" y="3807"/>
                      <a:pt x="17842" y="3807"/>
                    </a:cubicBezTo>
                    <a:cubicBezTo>
                      <a:pt x="17859" y="3804"/>
                      <a:pt x="17874" y="3803"/>
                      <a:pt x="17889" y="3803"/>
                    </a:cubicBezTo>
                    <a:cubicBezTo>
                      <a:pt x="17930" y="3803"/>
                      <a:pt x="17966" y="3814"/>
                      <a:pt x="18002" y="3832"/>
                    </a:cubicBezTo>
                    <a:cubicBezTo>
                      <a:pt x="18051" y="3857"/>
                      <a:pt x="18088" y="3869"/>
                      <a:pt x="18138" y="3894"/>
                    </a:cubicBezTo>
                    <a:cubicBezTo>
                      <a:pt x="18175" y="3894"/>
                      <a:pt x="18125" y="3918"/>
                      <a:pt x="18162" y="3931"/>
                    </a:cubicBezTo>
                    <a:cubicBezTo>
                      <a:pt x="18182" y="3931"/>
                      <a:pt x="18186" y="3915"/>
                      <a:pt x="18212" y="3915"/>
                    </a:cubicBezTo>
                    <a:cubicBezTo>
                      <a:pt x="18219" y="3915"/>
                      <a:pt x="18226" y="3916"/>
                      <a:pt x="18236" y="3918"/>
                    </a:cubicBezTo>
                    <a:cubicBezTo>
                      <a:pt x="18282" y="3930"/>
                      <a:pt x="18350" y="4006"/>
                      <a:pt x="18389" y="4006"/>
                    </a:cubicBezTo>
                    <a:cubicBezTo>
                      <a:pt x="18391" y="4006"/>
                      <a:pt x="18394" y="4005"/>
                      <a:pt x="18396" y="4005"/>
                    </a:cubicBezTo>
                    <a:cubicBezTo>
                      <a:pt x="18421" y="3980"/>
                      <a:pt x="18372" y="3955"/>
                      <a:pt x="18446" y="3955"/>
                    </a:cubicBezTo>
                    <a:cubicBezTo>
                      <a:pt x="18456" y="3953"/>
                      <a:pt x="18466" y="3953"/>
                      <a:pt x="18477" y="3953"/>
                    </a:cubicBezTo>
                    <a:cubicBezTo>
                      <a:pt x="18504" y="3953"/>
                      <a:pt x="18532" y="3957"/>
                      <a:pt x="18552" y="3957"/>
                    </a:cubicBezTo>
                    <a:cubicBezTo>
                      <a:pt x="18573" y="3957"/>
                      <a:pt x="18587" y="3952"/>
                      <a:pt x="18581" y="3931"/>
                    </a:cubicBezTo>
                    <a:cubicBezTo>
                      <a:pt x="18569" y="3881"/>
                      <a:pt x="18532" y="3869"/>
                      <a:pt x="18557" y="3820"/>
                    </a:cubicBezTo>
                    <a:cubicBezTo>
                      <a:pt x="18577" y="3779"/>
                      <a:pt x="18615" y="3712"/>
                      <a:pt x="18620" y="3712"/>
                    </a:cubicBezTo>
                    <a:lnTo>
                      <a:pt x="18620" y="3712"/>
                    </a:lnTo>
                    <a:cubicBezTo>
                      <a:pt x="18621" y="3712"/>
                      <a:pt x="18620" y="3715"/>
                      <a:pt x="18618" y="3721"/>
                    </a:cubicBezTo>
                    <a:cubicBezTo>
                      <a:pt x="18608" y="3752"/>
                      <a:pt x="18737" y="3801"/>
                      <a:pt x="18822" y="3801"/>
                    </a:cubicBezTo>
                    <a:cubicBezTo>
                      <a:pt x="18838" y="3801"/>
                      <a:pt x="18853" y="3799"/>
                      <a:pt x="18865" y="3795"/>
                    </a:cubicBezTo>
                    <a:cubicBezTo>
                      <a:pt x="18939" y="3770"/>
                      <a:pt x="19037" y="3721"/>
                      <a:pt x="19049" y="3647"/>
                    </a:cubicBezTo>
                    <a:cubicBezTo>
                      <a:pt x="19062" y="3573"/>
                      <a:pt x="19222" y="3462"/>
                      <a:pt x="19234" y="3401"/>
                    </a:cubicBezTo>
                    <a:cubicBezTo>
                      <a:pt x="19259" y="3339"/>
                      <a:pt x="19247" y="3278"/>
                      <a:pt x="19197" y="3228"/>
                    </a:cubicBezTo>
                    <a:cubicBezTo>
                      <a:pt x="19185" y="3216"/>
                      <a:pt x="19166" y="3212"/>
                      <a:pt x="19141" y="3212"/>
                    </a:cubicBezTo>
                    <a:cubicBezTo>
                      <a:pt x="19092" y="3212"/>
                      <a:pt x="19021" y="3228"/>
                      <a:pt x="18939" y="3228"/>
                    </a:cubicBezTo>
                    <a:cubicBezTo>
                      <a:pt x="18815" y="3216"/>
                      <a:pt x="18705" y="3142"/>
                      <a:pt x="18631" y="3056"/>
                    </a:cubicBezTo>
                    <a:cubicBezTo>
                      <a:pt x="18594" y="3007"/>
                      <a:pt x="18544" y="2970"/>
                      <a:pt x="18495" y="2957"/>
                    </a:cubicBezTo>
                    <a:cubicBezTo>
                      <a:pt x="18452" y="2945"/>
                      <a:pt x="18378" y="2945"/>
                      <a:pt x="18321" y="2945"/>
                    </a:cubicBezTo>
                    <a:cubicBezTo>
                      <a:pt x="18264" y="2945"/>
                      <a:pt x="18224" y="2945"/>
                      <a:pt x="18249" y="2933"/>
                    </a:cubicBezTo>
                    <a:cubicBezTo>
                      <a:pt x="18265" y="2920"/>
                      <a:pt x="18292" y="2916"/>
                      <a:pt x="18324" y="2916"/>
                    </a:cubicBezTo>
                    <a:cubicBezTo>
                      <a:pt x="18388" y="2916"/>
                      <a:pt x="18470" y="2933"/>
                      <a:pt x="18520" y="2933"/>
                    </a:cubicBezTo>
                    <a:cubicBezTo>
                      <a:pt x="18581" y="2933"/>
                      <a:pt x="18532" y="2908"/>
                      <a:pt x="18594" y="2908"/>
                    </a:cubicBezTo>
                    <a:cubicBezTo>
                      <a:pt x="18626" y="2908"/>
                      <a:pt x="18642" y="2903"/>
                      <a:pt x="18655" y="2903"/>
                    </a:cubicBezTo>
                    <a:cubicBezTo>
                      <a:pt x="18671" y="2903"/>
                      <a:pt x="18683" y="2911"/>
                      <a:pt x="18717" y="2945"/>
                    </a:cubicBezTo>
                    <a:cubicBezTo>
                      <a:pt x="18815" y="3019"/>
                      <a:pt x="18914" y="3093"/>
                      <a:pt x="19025" y="3154"/>
                    </a:cubicBezTo>
                    <a:cubicBezTo>
                      <a:pt x="19057" y="3162"/>
                      <a:pt x="19103" y="3196"/>
                      <a:pt x="19156" y="3196"/>
                    </a:cubicBezTo>
                    <a:cubicBezTo>
                      <a:pt x="19185" y="3196"/>
                      <a:pt x="19216" y="3185"/>
                      <a:pt x="19247" y="3154"/>
                    </a:cubicBezTo>
                    <a:cubicBezTo>
                      <a:pt x="19321" y="3093"/>
                      <a:pt x="19382" y="3019"/>
                      <a:pt x="19431" y="2933"/>
                    </a:cubicBezTo>
                    <a:cubicBezTo>
                      <a:pt x="19444" y="2896"/>
                      <a:pt x="19518" y="2846"/>
                      <a:pt x="19493" y="2822"/>
                    </a:cubicBezTo>
                    <a:cubicBezTo>
                      <a:pt x="19481" y="2797"/>
                      <a:pt x="19370" y="2785"/>
                      <a:pt x="19345" y="2735"/>
                    </a:cubicBezTo>
                    <a:cubicBezTo>
                      <a:pt x="19333" y="2686"/>
                      <a:pt x="19358" y="2637"/>
                      <a:pt x="19407" y="2637"/>
                    </a:cubicBezTo>
                    <a:cubicBezTo>
                      <a:pt x="19424" y="2635"/>
                      <a:pt x="19441" y="2634"/>
                      <a:pt x="19459" y="2634"/>
                    </a:cubicBezTo>
                    <a:cubicBezTo>
                      <a:pt x="19543" y="2634"/>
                      <a:pt x="19633" y="2658"/>
                      <a:pt x="19715" y="2698"/>
                    </a:cubicBezTo>
                    <a:cubicBezTo>
                      <a:pt x="19758" y="2734"/>
                      <a:pt x="19784" y="2754"/>
                      <a:pt x="19811" y="2754"/>
                    </a:cubicBezTo>
                    <a:cubicBezTo>
                      <a:pt x="19830" y="2754"/>
                      <a:pt x="19849" y="2744"/>
                      <a:pt x="19875" y="2723"/>
                    </a:cubicBezTo>
                    <a:cubicBezTo>
                      <a:pt x="19912" y="2705"/>
                      <a:pt x="19918" y="2699"/>
                      <a:pt x="19918" y="2698"/>
                    </a:cubicBezTo>
                    <a:lnTo>
                      <a:pt x="19918" y="2698"/>
                    </a:lnTo>
                    <a:cubicBezTo>
                      <a:pt x="19918" y="2699"/>
                      <a:pt x="19912" y="2705"/>
                      <a:pt x="19924" y="2711"/>
                    </a:cubicBezTo>
                    <a:cubicBezTo>
                      <a:pt x="19930" y="2722"/>
                      <a:pt x="19948" y="2728"/>
                      <a:pt x="19965" y="2728"/>
                    </a:cubicBezTo>
                    <a:cubicBezTo>
                      <a:pt x="19986" y="2728"/>
                      <a:pt x="20005" y="2719"/>
                      <a:pt x="19998" y="2698"/>
                    </a:cubicBezTo>
                    <a:cubicBezTo>
                      <a:pt x="19998" y="2649"/>
                      <a:pt x="19998" y="2625"/>
                      <a:pt x="19924" y="2563"/>
                    </a:cubicBezTo>
                    <a:cubicBezTo>
                      <a:pt x="19863" y="2526"/>
                      <a:pt x="19801" y="2489"/>
                      <a:pt x="19715" y="2477"/>
                    </a:cubicBezTo>
                    <a:cubicBezTo>
                      <a:pt x="19690" y="2477"/>
                      <a:pt x="19764" y="2440"/>
                      <a:pt x="19789" y="2427"/>
                    </a:cubicBezTo>
                    <a:cubicBezTo>
                      <a:pt x="19791" y="2426"/>
                      <a:pt x="19795" y="2425"/>
                      <a:pt x="19799" y="2425"/>
                    </a:cubicBezTo>
                    <a:cubicBezTo>
                      <a:pt x="19831" y="2425"/>
                      <a:pt x="19904" y="2468"/>
                      <a:pt x="19937" y="2501"/>
                    </a:cubicBezTo>
                    <a:cubicBezTo>
                      <a:pt x="19974" y="2538"/>
                      <a:pt x="20023" y="2501"/>
                      <a:pt x="20023" y="2551"/>
                    </a:cubicBezTo>
                    <a:cubicBezTo>
                      <a:pt x="20023" y="2612"/>
                      <a:pt x="20060" y="2637"/>
                      <a:pt x="20109" y="2674"/>
                    </a:cubicBezTo>
                    <a:cubicBezTo>
                      <a:pt x="20158" y="2703"/>
                      <a:pt x="20221" y="2763"/>
                      <a:pt x="20228" y="2763"/>
                    </a:cubicBezTo>
                    <a:cubicBezTo>
                      <a:pt x="20230" y="2763"/>
                      <a:pt x="20228" y="2758"/>
                      <a:pt x="20220" y="2748"/>
                    </a:cubicBezTo>
                    <a:cubicBezTo>
                      <a:pt x="20195" y="2686"/>
                      <a:pt x="20171" y="2711"/>
                      <a:pt x="20245" y="2649"/>
                    </a:cubicBezTo>
                    <a:cubicBezTo>
                      <a:pt x="20306" y="2588"/>
                      <a:pt x="20429" y="2526"/>
                      <a:pt x="20466" y="2464"/>
                    </a:cubicBezTo>
                    <a:cubicBezTo>
                      <a:pt x="20491" y="2403"/>
                      <a:pt x="20540" y="2378"/>
                      <a:pt x="20590" y="2317"/>
                    </a:cubicBezTo>
                    <a:cubicBezTo>
                      <a:pt x="20627" y="2243"/>
                      <a:pt x="20614" y="2144"/>
                      <a:pt x="20577" y="2119"/>
                    </a:cubicBezTo>
                    <a:cubicBezTo>
                      <a:pt x="20503" y="2082"/>
                      <a:pt x="20454" y="2021"/>
                      <a:pt x="20417" y="1947"/>
                    </a:cubicBezTo>
                    <a:cubicBezTo>
                      <a:pt x="20417" y="1873"/>
                      <a:pt x="20393" y="1824"/>
                      <a:pt x="20343" y="1774"/>
                    </a:cubicBezTo>
                    <a:cubicBezTo>
                      <a:pt x="20306" y="1713"/>
                      <a:pt x="20282" y="1700"/>
                      <a:pt x="20331" y="1700"/>
                    </a:cubicBezTo>
                    <a:cubicBezTo>
                      <a:pt x="20393" y="1700"/>
                      <a:pt x="20614" y="1676"/>
                      <a:pt x="20614" y="1627"/>
                    </a:cubicBezTo>
                    <a:cubicBezTo>
                      <a:pt x="20627" y="1577"/>
                      <a:pt x="20651" y="1577"/>
                      <a:pt x="20553" y="1540"/>
                    </a:cubicBezTo>
                    <a:cubicBezTo>
                      <a:pt x="20466" y="1503"/>
                      <a:pt x="20454" y="1503"/>
                      <a:pt x="20528" y="1454"/>
                    </a:cubicBezTo>
                    <a:cubicBezTo>
                      <a:pt x="20590" y="1405"/>
                      <a:pt x="20651" y="1405"/>
                      <a:pt x="20602" y="1380"/>
                    </a:cubicBezTo>
                    <a:cubicBezTo>
                      <a:pt x="20553" y="1355"/>
                      <a:pt x="20491" y="1343"/>
                      <a:pt x="20442" y="1343"/>
                    </a:cubicBezTo>
                    <a:cubicBezTo>
                      <a:pt x="20368" y="1343"/>
                      <a:pt x="20356" y="1245"/>
                      <a:pt x="20282" y="1220"/>
                    </a:cubicBezTo>
                    <a:cubicBezTo>
                      <a:pt x="20208" y="1208"/>
                      <a:pt x="20134" y="1183"/>
                      <a:pt x="20208" y="1158"/>
                    </a:cubicBezTo>
                    <a:cubicBezTo>
                      <a:pt x="20282" y="1134"/>
                      <a:pt x="20405" y="1121"/>
                      <a:pt x="20282" y="1121"/>
                    </a:cubicBezTo>
                    <a:cubicBezTo>
                      <a:pt x="20171" y="1121"/>
                      <a:pt x="20060" y="1097"/>
                      <a:pt x="19961" y="1072"/>
                    </a:cubicBezTo>
                    <a:cubicBezTo>
                      <a:pt x="19918" y="1058"/>
                      <a:pt x="19870" y="1052"/>
                      <a:pt x="19824" y="1052"/>
                    </a:cubicBezTo>
                    <a:cubicBezTo>
                      <a:pt x="19791" y="1052"/>
                      <a:pt x="19758" y="1055"/>
                      <a:pt x="19727" y="1060"/>
                    </a:cubicBezTo>
                    <a:cubicBezTo>
                      <a:pt x="19703" y="1060"/>
                      <a:pt x="19678" y="1023"/>
                      <a:pt x="19641" y="1023"/>
                    </a:cubicBezTo>
                    <a:cubicBezTo>
                      <a:pt x="19592" y="1035"/>
                      <a:pt x="19653" y="1023"/>
                      <a:pt x="19666" y="1084"/>
                    </a:cubicBezTo>
                    <a:cubicBezTo>
                      <a:pt x="19666" y="1134"/>
                      <a:pt x="19616" y="1195"/>
                      <a:pt x="19629" y="1257"/>
                    </a:cubicBezTo>
                    <a:cubicBezTo>
                      <a:pt x="19641" y="1306"/>
                      <a:pt x="19690" y="1306"/>
                      <a:pt x="19764" y="1380"/>
                    </a:cubicBezTo>
                    <a:cubicBezTo>
                      <a:pt x="19850" y="1454"/>
                      <a:pt x="19863" y="1454"/>
                      <a:pt x="19826" y="1466"/>
                    </a:cubicBezTo>
                    <a:cubicBezTo>
                      <a:pt x="19776" y="1466"/>
                      <a:pt x="19690" y="1503"/>
                      <a:pt x="19727" y="1503"/>
                    </a:cubicBezTo>
                    <a:cubicBezTo>
                      <a:pt x="19764" y="1516"/>
                      <a:pt x="19850" y="1553"/>
                      <a:pt x="19764" y="1565"/>
                    </a:cubicBezTo>
                    <a:cubicBezTo>
                      <a:pt x="19678" y="1565"/>
                      <a:pt x="19641" y="1565"/>
                      <a:pt x="19604" y="1663"/>
                    </a:cubicBezTo>
                    <a:cubicBezTo>
                      <a:pt x="19592" y="1774"/>
                      <a:pt x="19555" y="1885"/>
                      <a:pt x="19505" y="1996"/>
                    </a:cubicBezTo>
                    <a:cubicBezTo>
                      <a:pt x="19456" y="2045"/>
                      <a:pt x="19431" y="2119"/>
                      <a:pt x="19419" y="2193"/>
                    </a:cubicBezTo>
                    <a:cubicBezTo>
                      <a:pt x="19419" y="2255"/>
                      <a:pt x="19407" y="2206"/>
                      <a:pt x="19333" y="2255"/>
                    </a:cubicBezTo>
                    <a:cubicBezTo>
                      <a:pt x="19268" y="2298"/>
                      <a:pt x="19241" y="2370"/>
                      <a:pt x="19219" y="2370"/>
                    </a:cubicBezTo>
                    <a:cubicBezTo>
                      <a:pt x="19216" y="2370"/>
                      <a:pt x="19213" y="2369"/>
                      <a:pt x="19210" y="2366"/>
                    </a:cubicBezTo>
                    <a:cubicBezTo>
                      <a:pt x="19185" y="2341"/>
                      <a:pt x="19185" y="2267"/>
                      <a:pt x="19136" y="2193"/>
                    </a:cubicBezTo>
                    <a:cubicBezTo>
                      <a:pt x="19074" y="2119"/>
                      <a:pt x="18963" y="2058"/>
                      <a:pt x="18963" y="1972"/>
                    </a:cubicBezTo>
                    <a:cubicBezTo>
                      <a:pt x="18963" y="1885"/>
                      <a:pt x="18976" y="1774"/>
                      <a:pt x="19013" y="1774"/>
                    </a:cubicBezTo>
                    <a:cubicBezTo>
                      <a:pt x="19031" y="1774"/>
                      <a:pt x="19059" y="1784"/>
                      <a:pt x="19079" y="1784"/>
                    </a:cubicBezTo>
                    <a:cubicBezTo>
                      <a:pt x="19099" y="1784"/>
                      <a:pt x="19111" y="1774"/>
                      <a:pt x="19099" y="1737"/>
                    </a:cubicBezTo>
                    <a:cubicBezTo>
                      <a:pt x="19086" y="1663"/>
                      <a:pt x="19086" y="1614"/>
                      <a:pt x="19062" y="1565"/>
                    </a:cubicBezTo>
                    <a:cubicBezTo>
                      <a:pt x="19000" y="1479"/>
                      <a:pt x="18914" y="1392"/>
                      <a:pt x="18815" y="1331"/>
                    </a:cubicBezTo>
                    <a:cubicBezTo>
                      <a:pt x="18807" y="1329"/>
                      <a:pt x="18800" y="1328"/>
                      <a:pt x="18792" y="1328"/>
                    </a:cubicBezTo>
                    <a:cubicBezTo>
                      <a:pt x="18741" y="1328"/>
                      <a:pt x="18700" y="1363"/>
                      <a:pt x="18668" y="1417"/>
                    </a:cubicBezTo>
                    <a:cubicBezTo>
                      <a:pt x="18631" y="1466"/>
                      <a:pt x="18655" y="1663"/>
                      <a:pt x="18618" y="1688"/>
                    </a:cubicBezTo>
                    <a:cubicBezTo>
                      <a:pt x="18608" y="1704"/>
                      <a:pt x="18580" y="1710"/>
                      <a:pt x="18551" y="1710"/>
                    </a:cubicBezTo>
                    <a:cubicBezTo>
                      <a:pt x="18510" y="1710"/>
                      <a:pt x="18465" y="1697"/>
                      <a:pt x="18458" y="1676"/>
                    </a:cubicBezTo>
                    <a:cubicBezTo>
                      <a:pt x="18446" y="1577"/>
                      <a:pt x="18421" y="1479"/>
                      <a:pt x="18384" y="1392"/>
                    </a:cubicBezTo>
                    <a:cubicBezTo>
                      <a:pt x="18347" y="1355"/>
                      <a:pt x="18286" y="1318"/>
                      <a:pt x="18323" y="1306"/>
                    </a:cubicBezTo>
                    <a:cubicBezTo>
                      <a:pt x="18335" y="1300"/>
                      <a:pt x="18347" y="1297"/>
                      <a:pt x="18360" y="1297"/>
                    </a:cubicBezTo>
                    <a:cubicBezTo>
                      <a:pt x="18372" y="1297"/>
                      <a:pt x="18384" y="1300"/>
                      <a:pt x="18396" y="1306"/>
                    </a:cubicBezTo>
                    <a:cubicBezTo>
                      <a:pt x="18416" y="1306"/>
                      <a:pt x="18428" y="1338"/>
                      <a:pt x="18451" y="1338"/>
                    </a:cubicBezTo>
                    <a:cubicBezTo>
                      <a:pt x="18457" y="1338"/>
                      <a:pt x="18463" y="1336"/>
                      <a:pt x="18470" y="1331"/>
                    </a:cubicBezTo>
                    <a:cubicBezTo>
                      <a:pt x="18495" y="1306"/>
                      <a:pt x="18532" y="1306"/>
                      <a:pt x="18495" y="1269"/>
                    </a:cubicBezTo>
                    <a:cubicBezTo>
                      <a:pt x="18463" y="1226"/>
                      <a:pt x="18477" y="1193"/>
                      <a:pt x="18457" y="1193"/>
                    </a:cubicBezTo>
                    <a:cubicBezTo>
                      <a:pt x="18454" y="1193"/>
                      <a:pt x="18451" y="1194"/>
                      <a:pt x="18446" y="1195"/>
                    </a:cubicBezTo>
                    <a:cubicBezTo>
                      <a:pt x="18416" y="1195"/>
                      <a:pt x="18402" y="1243"/>
                      <a:pt x="18379" y="1243"/>
                    </a:cubicBezTo>
                    <a:cubicBezTo>
                      <a:pt x="18373" y="1243"/>
                      <a:pt x="18367" y="1240"/>
                      <a:pt x="18360" y="1232"/>
                    </a:cubicBezTo>
                    <a:cubicBezTo>
                      <a:pt x="18337" y="1199"/>
                      <a:pt x="18296" y="1156"/>
                      <a:pt x="18261" y="1156"/>
                    </a:cubicBezTo>
                    <a:cubicBezTo>
                      <a:pt x="18257" y="1156"/>
                      <a:pt x="18253" y="1157"/>
                      <a:pt x="18249" y="1158"/>
                    </a:cubicBezTo>
                    <a:cubicBezTo>
                      <a:pt x="18223" y="1167"/>
                      <a:pt x="18204" y="1187"/>
                      <a:pt x="18178" y="1187"/>
                    </a:cubicBezTo>
                    <a:cubicBezTo>
                      <a:pt x="18166" y="1187"/>
                      <a:pt x="18153" y="1182"/>
                      <a:pt x="18138" y="1171"/>
                    </a:cubicBezTo>
                    <a:cubicBezTo>
                      <a:pt x="18088" y="1134"/>
                      <a:pt x="18064" y="1109"/>
                      <a:pt x="18027" y="1109"/>
                    </a:cubicBezTo>
                    <a:cubicBezTo>
                      <a:pt x="18025" y="1110"/>
                      <a:pt x="18023" y="1110"/>
                      <a:pt x="18022" y="1110"/>
                    </a:cubicBezTo>
                    <a:cubicBezTo>
                      <a:pt x="17997" y="1110"/>
                      <a:pt x="18063" y="1010"/>
                      <a:pt x="18051" y="998"/>
                    </a:cubicBezTo>
                    <a:cubicBezTo>
                      <a:pt x="18027" y="998"/>
                      <a:pt x="18064" y="998"/>
                      <a:pt x="18088" y="986"/>
                    </a:cubicBezTo>
                    <a:cubicBezTo>
                      <a:pt x="18113" y="961"/>
                      <a:pt x="18088" y="924"/>
                      <a:pt x="18113" y="900"/>
                    </a:cubicBezTo>
                    <a:cubicBezTo>
                      <a:pt x="18122" y="890"/>
                      <a:pt x="18133" y="888"/>
                      <a:pt x="18144" y="888"/>
                    </a:cubicBezTo>
                    <a:cubicBezTo>
                      <a:pt x="18155" y="888"/>
                      <a:pt x="18167" y="891"/>
                      <a:pt x="18175" y="891"/>
                    </a:cubicBezTo>
                    <a:cubicBezTo>
                      <a:pt x="18180" y="891"/>
                      <a:pt x="18184" y="890"/>
                      <a:pt x="18187" y="887"/>
                    </a:cubicBezTo>
                    <a:cubicBezTo>
                      <a:pt x="18212" y="863"/>
                      <a:pt x="18138" y="838"/>
                      <a:pt x="18113" y="801"/>
                    </a:cubicBezTo>
                    <a:cubicBezTo>
                      <a:pt x="18101" y="752"/>
                      <a:pt x="18088" y="715"/>
                      <a:pt x="18076" y="665"/>
                    </a:cubicBezTo>
                    <a:cubicBezTo>
                      <a:pt x="18064" y="641"/>
                      <a:pt x="18039" y="641"/>
                      <a:pt x="18002" y="616"/>
                    </a:cubicBezTo>
                    <a:cubicBezTo>
                      <a:pt x="17965" y="592"/>
                      <a:pt x="17953" y="542"/>
                      <a:pt x="17916" y="542"/>
                    </a:cubicBezTo>
                    <a:cubicBezTo>
                      <a:pt x="17879" y="542"/>
                      <a:pt x="17904" y="407"/>
                      <a:pt x="17879" y="345"/>
                    </a:cubicBezTo>
                    <a:cubicBezTo>
                      <a:pt x="17854" y="296"/>
                      <a:pt x="17817" y="247"/>
                      <a:pt x="17780" y="210"/>
                    </a:cubicBezTo>
                    <a:cubicBezTo>
                      <a:pt x="17743" y="160"/>
                      <a:pt x="17756" y="99"/>
                      <a:pt x="17670" y="86"/>
                    </a:cubicBezTo>
                    <a:cubicBezTo>
                      <a:pt x="17583" y="62"/>
                      <a:pt x="17509" y="86"/>
                      <a:pt x="17497" y="49"/>
                    </a:cubicBezTo>
                    <a:cubicBezTo>
                      <a:pt x="17485" y="12"/>
                      <a:pt x="17497" y="0"/>
                      <a:pt x="174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50"/>
              <p:cNvSpPr/>
              <p:nvPr/>
            </p:nvSpPr>
            <p:spPr>
              <a:xfrm>
                <a:off x="3071475" y="4890625"/>
                <a:ext cx="37600" cy="17125"/>
              </a:xfrm>
              <a:custGeom>
                <a:rect b="b" l="l" r="r" t="t"/>
                <a:pathLst>
                  <a:path extrusionOk="0" h="685" w="1504">
                    <a:moveTo>
                      <a:pt x="371" y="0"/>
                    </a:moveTo>
                    <a:cubicBezTo>
                      <a:pt x="333" y="0"/>
                      <a:pt x="299" y="21"/>
                      <a:pt x="283" y="52"/>
                    </a:cubicBezTo>
                    <a:cubicBezTo>
                      <a:pt x="271" y="76"/>
                      <a:pt x="283" y="113"/>
                      <a:pt x="333" y="138"/>
                    </a:cubicBezTo>
                    <a:cubicBezTo>
                      <a:pt x="382" y="163"/>
                      <a:pt x="382" y="212"/>
                      <a:pt x="407" y="261"/>
                    </a:cubicBezTo>
                    <a:cubicBezTo>
                      <a:pt x="419" y="298"/>
                      <a:pt x="481" y="372"/>
                      <a:pt x="493" y="409"/>
                    </a:cubicBezTo>
                    <a:cubicBezTo>
                      <a:pt x="505" y="446"/>
                      <a:pt x="456" y="495"/>
                      <a:pt x="407" y="495"/>
                    </a:cubicBezTo>
                    <a:cubicBezTo>
                      <a:pt x="397" y="498"/>
                      <a:pt x="386" y="499"/>
                      <a:pt x="375" y="499"/>
                    </a:cubicBezTo>
                    <a:cubicBezTo>
                      <a:pt x="328" y="499"/>
                      <a:pt x="276" y="481"/>
                      <a:pt x="296" y="471"/>
                    </a:cubicBezTo>
                    <a:cubicBezTo>
                      <a:pt x="320" y="471"/>
                      <a:pt x="308" y="409"/>
                      <a:pt x="246" y="409"/>
                    </a:cubicBezTo>
                    <a:cubicBezTo>
                      <a:pt x="197" y="409"/>
                      <a:pt x="160" y="446"/>
                      <a:pt x="86" y="446"/>
                    </a:cubicBezTo>
                    <a:cubicBezTo>
                      <a:pt x="0" y="446"/>
                      <a:pt x="49" y="520"/>
                      <a:pt x="49" y="520"/>
                    </a:cubicBezTo>
                    <a:cubicBezTo>
                      <a:pt x="49" y="520"/>
                      <a:pt x="101" y="563"/>
                      <a:pt x="139" y="563"/>
                    </a:cubicBezTo>
                    <a:cubicBezTo>
                      <a:pt x="147" y="563"/>
                      <a:pt x="154" y="561"/>
                      <a:pt x="160" y="557"/>
                    </a:cubicBezTo>
                    <a:cubicBezTo>
                      <a:pt x="166" y="553"/>
                      <a:pt x="177" y="552"/>
                      <a:pt x="194" y="552"/>
                    </a:cubicBezTo>
                    <a:cubicBezTo>
                      <a:pt x="257" y="552"/>
                      <a:pt x="391" y="574"/>
                      <a:pt x="502" y="574"/>
                    </a:cubicBezTo>
                    <a:cubicBezTo>
                      <a:pt x="551" y="574"/>
                      <a:pt x="596" y="570"/>
                      <a:pt x="628" y="557"/>
                    </a:cubicBezTo>
                    <a:lnTo>
                      <a:pt x="653" y="557"/>
                    </a:lnTo>
                    <a:cubicBezTo>
                      <a:pt x="678" y="569"/>
                      <a:pt x="678" y="655"/>
                      <a:pt x="715" y="680"/>
                    </a:cubicBezTo>
                    <a:cubicBezTo>
                      <a:pt x="718" y="683"/>
                      <a:pt x="721" y="685"/>
                      <a:pt x="725" y="685"/>
                    </a:cubicBezTo>
                    <a:cubicBezTo>
                      <a:pt x="749" y="685"/>
                      <a:pt x="778" y="619"/>
                      <a:pt x="789" y="545"/>
                    </a:cubicBezTo>
                    <a:cubicBezTo>
                      <a:pt x="798" y="489"/>
                      <a:pt x="890" y="482"/>
                      <a:pt x="951" y="482"/>
                    </a:cubicBezTo>
                    <a:cubicBezTo>
                      <a:pt x="972" y="482"/>
                      <a:pt x="989" y="483"/>
                      <a:pt x="998" y="483"/>
                    </a:cubicBezTo>
                    <a:cubicBezTo>
                      <a:pt x="1047" y="483"/>
                      <a:pt x="1097" y="508"/>
                      <a:pt x="1158" y="520"/>
                    </a:cubicBezTo>
                    <a:cubicBezTo>
                      <a:pt x="1195" y="520"/>
                      <a:pt x="1228" y="507"/>
                      <a:pt x="1261" y="507"/>
                    </a:cubicBezTo>
                    <a:cubicBezTo>
                      <a:pt x="1283" y="507"/>
                      <a:pt x="1306" y="512"/>
                      <a:pt x="1331" y="532"/>
                    </a:cubicBezTo>
                    <a:cubicBezTo>
                      <a:pt x="1348" y="546"/>
                      <a:pt x="1360" y="552"/>
                      <a:pt x="1369" y="552"/>
                    </a:cubicBezTo>
                    <a:cubicBezTo>
                      <a:pt x="1391" y="552"/>
                      <a:pt x="1398" y="515"/>
                      <a:pt x="1442" y="471"/>
                    </a:cubicBezTo>
                    <a:cubicBezTo>
                      <a:pt x="1503" y="409"/>
                      <a:pt x="1392" y="360"/>
                      <a:pt x="1306" y="347"/>
                    </a:cubicBezTo>
                    <a:cubicBezTo>
                      <a:pt x="1208" y="323"/>
                      <a:pt x="1121" y="212"/>
                      <a:pt x="1035" y="138"/>
                    </a:cubicBezTo>
                    <a:cubicBezTo>
                      <a:pt x="961" y="76"/>
                      <a:pt x="863" y="27"/>
                      <a:pt x="764" y="27"/>
                    </a:cubicBezTo>
                    <a:cubicBezTo>
                      <a:pt x="721" y="27"/>
                      <a:pt x="690" y="24"/>
                      <a:pt x="673" y="24"/>
                    </a:cubicBezTo>
                    <a:cubicBezTo>
                      <a:pt x="656" y="24"/>
                      <a:pt x="653" y="27"/>
                      <a:pt x="665" y="39"/>
                    </a:cubicBezTo>
                    <a:cubicBezTo>
                      <a:pt x="690" y="64"/>
                      <a:pt x="715" y="89"/>
                      <a:pt x="678" y="113"/>
                    </a:cubicBezTo>
                    <a:lnTo>
                      <a:pt x="628" y="113"/>
                    </a:lnTo>
                    <a:cubicBezTo>
                      <a:pt x="567" y="89"/>
                      <a:pt x="493" y="64"/>
                      <a:pt x="444" y="27"/>
                    </a:cubicBezTo>
                    <a:cubicBezTo>
                      <a:pt x="420" y="8"/>
                      <a:pt x="395" y="0"/>
                      <a:pt x="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50"/>
              <p:cNvSpPr/>
              <p:nvPr/>
            </p:nvSpPr>
            <p:spPr>
              <a:xfrm>
                <a:off x="4240150" y="5092650"/>
                <a:ext cx="23000" cy="13675"/>
              </a:xfrm>
              <a:custGeom>
                <a:rect b="b" l="l" r="r" t="t"/>
                <a:pathLst>
                  <a:path extrusionOk="0" h="547" w="920">
                    <a:moveTo>
                      <a:pt x="808" y="1"/>
                    </a:moveTo>
                    <a:cubicBezTo>
                      <a:pt x="796" y="1"/>
                      <a:pt x="786" y="2"/>
                      <a:pt x="777" y="4"/>
                    </a:cubicBezTo>
                    <a:cubicBezTo>
                      <a:pt x="690" y="17"/>
                      <a:pt x="616" y="17"/>
                      <a:pt x="542" y="17"/>
                    </a:cubicBezTo>
                    <a:cubicBezTo>
                      <a:pt x="469" y="29"/>
                      <a:pt x="407" y="66"/>
                      <a:pt x="370" y="127"/>
                    </a:cubicBezTo>
                    <a:lnTo>
                      <a:pt x="345" y="152"/>
                    </a:lnTo>
                    <a:cubicBezTo>
                      <a:pt x="308" y="177"/>
                      <a:pt x="271" y="201"/>
                      <a:pt x="234" y="226"/>
                    </a:cubicBezTo>
                    <a:cubicBezTo>
                      <a:pt x="197" y="263"/>
                      <a:pt x="50" y="325"/>
                      <a:pt x="37" y="374"/>
                    </a:cubicBezTo>
                    <a:cubicBezTo>
                      <a:pt x="13" y="411"/>
                      <a:pt x="0" y="546"/>
                      <a:pt x="37" y="546"/>
                    </a:cubicBezTo>
                    <a:cubicBezTo>
                      <a:pt x="87" y="534"/>
                      <a:pt x="160" y="509"/>
                      <a:pt x="197" y="509"/>
                    </a:cubicBezTo>
                    <a:cubicBezTo>
                      <a:pt x="234" y="509"/>
                      <a:pt x="321" y="362"/>
                      <a:pt x="382" y="325"/>
                    </a:cubicBezTo>
                    <a:cubicBezTo>
                      <a:pt x="395" y="312"/>
                      <a:pt x="407" y="300"/>
                      <a:pt x="419" y="288"/>
                    </a:cubicBezTo>
                    <a:cubicBezTo>
                      <a:pt x="505" y="238"/>
                      <a:pt x="653" y="164"/>
                      <a:pt x="715" y="152"/>
                    </a:cubicBezTo>
                    <a:cubicBezTo>
                      <a:pt x="777" y="115"/>
                      <a:pt x="838" y="78"/>
                      <a:pt x="900" y="41"/>
                    </a:cubicBezTo>
                    <a:cubicBezTo>
                      <a:pt x="920" y="21"/>
                      <a:pt x="858" y="1"/>
                      <a:pt x="8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50"/>
              <p:cNvSpPr/>
              <p:nvPr/>
            </p:nvSpPr>
            <p:spPr>
              <a:xfrm>
                <a:off x="4289750" y="5044975"/>
                <a:ext cx="113975" cy="64475"/>
              </a:xfrm>
              <a:custGeom>
                <a:rect b="b" l="l" r="r" t="t"/>
                <a:pathLst>
                  <a:path extrusionOk="0" h="2579" w="4559">
                    <a:moveTo>
                      <a:pt x="1425" y="0"/>
                    </a:moveTo>
                    <a:cubicBezTo>
                      <a:pt x="1360" y="0"/>
                      <a:pt x="1317" y="65"/>
                      <a:pt x="1306" y="88"/>
                    </a:cubicBezTo>
                    <a:cubicBezTo>
                      <a:pt x="1294" y="125"/>
                      <a:pt x="1318" y="174"/>
                      <a:pt x="1269" y="186"/>
                    </a:cubicBezTo>
                    <a:cubicBezTo>
                      <a:pt x="1220" y="186"/>
                      <a:pt x="1134" y="186"/>
                      <a:pt x="1097" y="223"/>
                    </a:cubicBezTo>
                    <a:cubicBezTo>
                      <a:pt x="1060" y="271"/>
                      <a:pt x="954" y="532"/>
                      <a:pt x="845" y="532"/>
                    </a:cubicBezTo>
                    <a:cubicBezTo>
                      <a:pt x="843" y="532"/>
                      <a:pt x="840" y="532"/>
                      <a:pt x="838" y="531"/>
                    </a:cubicBezTo>
                    <a:cubicBezTo>
                      <a:pt x="776" y="531"/>
                      <a:pt x="702" y="519"/>
                      <a:pt x="690" y="470"/>
                    </a:cubicBezTo>
                    <a:cubicBezTo>
                      <a:pt x="690" y="408"/>
                      <a:pt x="665" y="346"/>
                      <a:pt x="616" y="297"/>
                    </a:cubicBezTo>
                    <a:cubicBezTo>
                      <a:pt x="586" y="257"/>
                      <a:pt x="572" y="201"/>
                      <a:pt x="555" y="201"/>
                    </a:cubicBezTo>
                    <a:cubicBezTo>
                      <a:pt x="551" y="201"/>
                      <a:pt x="547" y="204"/>
                      <a:pt x="542" y="211"/>
                    </a:cubicBezTo>
                    <a:cubicBezTo>
                      <a:pt x="520" y="245"/>
                      <a:pt x="487" y="299"/>
                      <a:pt x="453" y="299"/>
                    </a:cubicBezTo>
                    <a:cubicBezTo>
                      <a:pt x="450" y="299"/>
                      <a:pt x="447" y="298"/>
                      <a:pt x="444" y="297"/>
                    </a:cubicBezTo>
                    <a:cubicBezTo>
                      <a:pt x="422" y="287"/>
                      <a:pt x="365" y="258"/>
                      <a:pt x="333" y="258"/>
                    </a:cubicBezTo>
                    <a:cubicBezTo>
                      <a:pt x="328" y="258"/>
                      <a:pt x="324" y="258"/>
                      <a:pt x="320" y="260"/>
                    </a:cubicBezTo>
                    <a:cubicBezTo>
                      <a:pt x="283" y="285"/>
                      <a:pt x="222" y="371"/>
                      <a:pt x="160" y="371"/>
                    </a:cubicBezTo>
                    <a:cubicBezTo>
                      <a:pt x="107" y="371"/>
                      <a:pt x="82" y="344"/>
                      <a:pt x="68" y="344"/>
                    </a:cubicBezTo>
                    <a:cubicBezTo>
                      <a:pt x="65" y="344"/>
                      <a:pt x="63" y="345"/>
                      <a:pt x="62" y="346"/>
                    </a:cubicBezTo>
                    <a:cubicBezTo>
                      <a:pt x="49" y="371"/>
                      <a:pt x="0" y="408"/>
                      <a:pt x="62" y="408"/>
                    </a:cubicBezTo>
                    <a:cubicBezTo>
                      <a:pt x="123" y="420"/>
                      <a:pt x="173" y="457"/>
                      <a:pt x="197" y="519"/>
                    </a:cubicBezTo>
                    <a:cubicBezTo>
                      <a:pt x="210" y="556"/>
                      <a:pt x="185" y="654"/>
                      <a:pt x="222" y="679"/>
                    </a:cubicBezTo>
                    <a:cubicBezTo>
                      <a:pt x="271" y="716"/>
                      <a:pt x="320" y="741"/>
                      <a:pt x="370" y="765"/>
                    </a:cubicBezTo>
                    <a:cubicBezTo>
                      <a:pt x="394" y="765"/>
                      <a:pt x="357" y="753"/>
                      <a:pt x="357" y="704"/>
                    </a:cubicBezTo>
                    <a:cubicBezTo>
                      <a:pt x="357" y="642"/>
                      <a:pt x="370" y="581"/>
                      <a:pt x="394" y="531"/>
                    </a:cubicBezTo>
                    <a:cubicBezTo>
                      <a:pt x="424" y="482"/>
                      <a:pt x="468" y="418"/>
                      <a:pt x="473" y="418"/>
                    </a:cubicBezTo>
                    <a:lnTo>
                      <a:pt x="473" y="418"/>
                    </a:lnTo>
                    <a:cubicBezTo>
                      <a:pt x="475" y="418"/>
                      <a:pt x="473" y="422"/>
                      <a:pt x="468" y="433"/>
                    </a:cubicBezTo>
                    <a:cubicBezTo>
                      <a:pt x="444" y="470"/>
                      <a:pt x="382" y="544"/>
                      <a:pt x="431" y="593"/>
                    </a:cubicBezTo>
                    <a:cubicBezTo>
                      <a:pt x="485" y="636"/>
                      <a:pt x="597" y="708"/>
                      <a:pt x="656" y="708"/>
                    </a:cubicBezTo>
                    <a:cubicBezTo>
                      <a:pt x="665" y="708"/>
                      <a:pt x="672" y="707"/>
                      <a:pt x="678" y="704"/>
                    </a:cubicBezTo>
                    <a:cubicBezTo>
                      <a:pt x="698" y="694"/>
                      <a:pt x="712" y="679"/>
                      <a:pt x="720" y="670"/>
                    </a:cubicBezTo>
                    <a:lnTo>
                      <a:pt x="720" y="670"/>
                    </a:lnTo>
                    <a:cubicBezTo>
                      <a:pt x="718" y="672"/>
                      <a:pt x="717" y="675"/>
                      <a:pt x="715" y="679"/>
                    </a:cubicBezTo>
                    <a:cubicBezTo>
                      <a:pt x="702" y="728"/>
                      <a:pt x="678" y="741"/>
                      <a:pt x="752" y="778"/>
                    </a:cubicBezTo>
                    <a:cubicBezTo>
                      <a:pt x="826" y="815"/>
                      <a:pt x="936" y="802"/>
                      <a:pt x="1072" y="901"/>
                    </a:cubicBezTo>
                    <a:cubicBezTo>
                      <a:pt x="1195" y="999"/>
                      <a:pt x="1405" y="1061"/>
                      <a:pt x="1466" y="1123"/>
                    </a:cubicBezTo>
                    <a:cubicBezTo>
                      <a:pt x="1540" y="1197"/>
                      <a:pt x="1528" y="1160"/>
                      <a:pt x="1553" y="1234"/>
                    </a:cubicBezTo>
                    <a:cubicBezTo>
                      <a:pt x="1565" y="1307"/>
                      <a:pt x="1589" y="1357"/>
                      <a:pt x="1626" y="1406"/>
                    </a:cubicBezTo>
                    <a:cubicBezTo>
                      <a:pt x="1676" y="1455"/>
                      <a:pt x="1799" y="1492"/>
                      <a:pt x="1737" y="1505"/>
                    </a:cubicBezTo>
                    <a:cubicBezTo>
                      <a:pt x="1663" y="1517"/>
                      <a:pt x="1614" y="1554"/>
                      <a:pt x="1676" y="1554"/>
                    </a:cubicBezTo>
                    <a:cubicBezTo>
                      <a:pt x="1737" y="1554"/>
                      <a:pt x="1762" y="1579"/>
                      <a:pt x="1725" y="1579"/>
                    </a:cubicBezTo>
                    <a:cubicBezTo>
                      <a:pt x="1676" y="1579"/>
                      <a:pt x="1688" y="1640"/>
                      <a:pt x="1663" y="1652"/>
                    </a:cubicBezTo>
                    <a:cubicBezTo>
                      <a:pt x="1639" y="1677"/>
                      <a:pt x="1602" y="1677"/>
                      <a:pt x="1577" y="1677"/>
                    </a:cubicBezTo>
                    <a:cubicBezTo>
                      <a:pt x="1528" y="1677"/>
                      <a:pt x="1540" y="1714"/>
                      <a:pt x="1491" y="1751"/>
                    </a:cubicBezTo>
                    <a:cubicBezTo>
                      <a:pt x="1442" y="1788"/>
                      <a:pt x="1368" y="1899"/>
                      <a:pt x="1417" y="1899"/>
                    </a:cubicBezTo>
                    <a:cubicBezTo>
                      <a:pt x="1439" y="1906"/>
                      <a:pt x="1517" y="1918"/>
                      <a:pt x="1576" y="1918"/>
                    </a:cubicBezTo>
                    <a:cubicBezTo>
                      <a:pt x="1615" y="1918"/>
                      <a:pt x="1646" y="1913"/>
                      <a:pt x="1651" y="1899"/>
                    </a:cubicBezTo>
                    <a:cubicBezTo>
                      <a:pt x="1663" y="1874"/>
                      <a:pt x="1676" y="1751"/>
                      <a:pt x="1676" y="1726"/>
                    </a:cubicBezTo>
                    <a:cubicBezTo>
                      <a:pt x="1676" y="1719"/>
                      <a:pt x="1704" y="1701"/>
                      <a:pt x="1720" y="1701"/>
                    </a:cubicBezTo>
                    <a:cubicBezTo>
                      <a:pt x="1730" y="1701"/>
                      <a:pt x="1734" y="1708"/>
                      <a:pt x="1725" y="1726"/>
                    </a:cubicBezTo>
                    <a:cubicBezTo>
                      <a:pt x="1700" y="1776"/>
                      <a:pt x="1663" y="1813"/>
                      <a:pt x="1700" y="1837"/>
                    </a:cubicBezTo>
                    <a:cubicBezTo>
                      <a:pt x="1728" y="1856"/>
                      <a:pt x="1810" y="1888"/>
                      <a:pt x="1865" y="1888"/>
                    </a:cubicBezTo>
                    <a:cubicBezTo>
                      <a:pt x="1884" y="1888"/>
                      <a:pt x="1900" y="1884"/>
                      <a:pt x="1910" y="1874"/>
                    </a:cubicBezTo>
                    <a:cubicBezTo>
                      <a:pt x="1938" y="1846"/>
                      <a:pt x="1945" y="1796"/>
                      <a:pt x="1952" y="1796"/>
                    </a:cubicBezTo>
                    <a:cubicBezTo>
                      <a:pt x="1954" y="1796"/>
                      <a:pt x="1956" y="1801"/>
                      <a:pt x="1959" y="1813"/>
                    </a:cubicBezTo>
                    <a:cubicBezTo>
                      <a:pt x="1959" y="1862"/>
                      <a:pt x="1885" y="1837"/>
                      <a:pt x="1984" y="1948"/>
                    </a:cubicBezTo>
                    <a:cubicBezTo>
                      <a:pt x="2045" y="2010"/>
                      <a:pt x="2107" y="2071"/>
                      <a:pt x="2181" y="2133"/>
                    </a:cubicBezTo>
                    <a:lnTo>
                      <a:pt x="2193" y="2133"/>
                    </a:lnTo>
                    <a:cubicBezTo>
                      <a:pt x="2279" y="2158"/>
                      <a:pt x="2378" y="2170"/>
                      <a:pt x="2477" y="2170"/>
                    </a:cubicBezTo>
                    <a:cubicBezTo>
                      <a:pt x="2575" y="2158"/>
                      <a:pt x="2674" y="2108"/>
                      <a:pt x="2748" y="2047"/>
                    </a:cubicBezTo>
                    <a:cubicBezTo>
                      <a:pt x="2772" y="2022"/>
                      <a:pt x="2686" y="2010"/>
                      <a:pt x="2624" y="1961"/>
                    </a:cubicBezTo>
                    <a:cubicBezTo>
                      <a:pt x="2581" y="1932"/>
                      <a:pt x="2546" y="1898"/>
                      <a:pt x="2562" y="1898"/>
                    </a:cubicBezTo>
                    <a:cubicBezTo>
                      <a:pt x="2573" y="1898"/>
                      <a:pt x="2610" y="1915"/>
                      <a:pt x="2686" y="1961"/>
                    </a:cubicBezTo>
                    <a:cubicBezTo>
                      <a:pt x="2730" y="1989"/>
                      <a:pt x="2758" y="1999"/>
                      <a:pt x="2775" y="1999"/>
                    </a:cubicBezTo>
                    <a:cubicBezTo>
                      <a:pt x="2825" y="1999"/>
                      <a:pt x="2782" y="1908"/>
                      <a:pt x="2772" y="1899"/>
                    </a:cubicBezTo>
                    <a:cubicBezTo>
                      <a:pt x="2762" y="1878"/>
                      <a:pt x="2742" y="1793"/>
                      <a:pt x="2752" y="1793"/>
                    </a:cubicBezTo>
                    <a:cubicBezTo>
                      <a:pt x="2754" y="1793"/>
                      <a:pt x="2757" y="1795"/>
                      <a:pt x="2760" y="1800"/>
                    </a:cubicBezTo>
                    <a:cubicBezTo>
                      <a:pt x="2788" y="1819"/>
                      <a:pt x="2831" y="1845"/>
                      <a:pt x="2855" y="1845"/>
                    </a:cubicBezTo>
                    <a:cubicBezTo>
                      <a:pt x="2863" y="1845"/>
                      <a:pt x="2868" y="1843"/>
                      <a:pt x="2871" y="1837"/>
                    </a:cubicBezTo>
                    <a:cubicBezTo>
                      <a:pt x="2871" y="1815"/>
                      <a:pt x="2842" y="1735"/>
                      <a:pt x="2861" y="1735"/>
                    </a:cubicBezTo>
                    <a:cubicBezTo>
                      <a:pt x="2864" y="1735"/>
                      <a:pt x="2867" y="1736"/>
                      <a:pt x="2871" y="1739"/>
                    </a:cubicBezTo>
                    <a:cubicBezTo>
                      <a:pt x="2882" y="1746"/>
                      <a:pt x="2895" y="1749"/>
                      <a:pt x="2909" y="1749"/>
                    </a:cubicBezTo>
                    <a:cubicBezTo>
                      <a:pt x="2942" y="1749"/>
                      <a:pt x="2980" y="1732"/>
                      <a:pt x="3006" y="1714"/>
                    </a:cubicBezTo>
                    <a:cubicBezTo>
                      <a:pt x="3013" y="1712"/>
                      <a:pt x="3018" y="1711"/>
                      <a:pt x="3022" y="1711"/>
                    </a:cubicBezTo>
                    <a:cubicBezTo>
                      <a:pt x="3046" y="1711"/>
                      <a:pt x="3060" y="1737"/>
                      <a:pt x="3142" y="1788"/>
                    </a:cubicBezTo>
                    <a:cubicBezTo>
                      <a:pt x="3210" y="1826"/>
                      <a:pt x="3273" y="1840"/>
                      <a:pt x="3315" y="1840"/>
                    </a:cubicBezTo>
                    <a:cubicBezTo>
                      <a:pt x="3341" y="1840"/>
                      <a:pt x="3359" y="1835"/>
                      <a:pt x="3364" y="1825"/>
                    </a:cubicBezTo>
                    <a:cubicBezTo>
                      <a:pt x="3364" y="1820"/>
                      <a:pt x="3364" y="1818"/>
                      <a:pt x="3364" y="1818"/>
                    </a:cubicBezTo>
                    <a:cubicBezTo>
                      <a:pt x="3365" y="1818"/>
                      <a:pt x="3371" y="1857"/>
                      <a:pt x="3401" y="1887"/>
                    </a:cubicBezTo>
                    <a:cubicBezTo>
                      <a:pt x="3450" y="1936"/>
                      <a:pt x="3487" y="1985"/>
                      <a:pt x="3524" y="2047"/>
                    </a:cubicBezTo>
                    <a:cubicBezTo>
                      <a:pt x="3561" y="2084"/>
                      <a:pt x="3586" y="2133"/>
                      <a:pt x="3610" y="2182"/>
                    </a:cubicBezTo>
                    <a:cubicBezTo>
                      <a:pt x="3647" y="2244"/>
                      <a:pt x="3758" y="2441"/>
                      <a:pt x="3844" y="2441"/>
                    </a:cubicBezTo>
                    <a:cubicBezTo>
                      <a:pt x="3869" y="2438"/>
                      <a:pt x="3894" y="2436"/>
                      <a:pt x="3920" y="2436"/>
                    </a:cubicBezTo>
                    <a:cubicBezTo>
                      <a:pt x="3998" y="2436"/>
                      <a:pt x="4078" y="2450"/>
                      <a:pt x="4152" y="2478"/>
                    </a:cubicBezTo>
                    <a:cubicBezTo>
                      <a:pt x="4253" y="2523"/>
                      <a:pt x="4334" y="2578"/>
                      <a:pt x="4385" y="2578"/>
                    </a:cubicBezTo>
                    <a:cubicBezTo>
                      <a:pt x="4390" y="2578"/>
                      <a:pt x="4394" y="2578"/>
                      <a:pt x="4399" y="2577"/>
                    </a:cubicBezTo>
                    <a:cubicBezTo>
                      <a:pt x="4448" y="2564"/>
                      <a:pt x="4423" y="2527"/>
                      <a:pt x="4460" y="2515"/>
                    </a:cubicBezTo>
                    <a:cubicBezTo>
                      <a:pt x="4485" y="2515"/>
                      <a:pt x="4559" y="2503"/>
                      <a:pt x="4510" y="2490"/>
                    </a:cubicBezTo>
                    <a:cubicBezTo>
                      <a:pt x="4460" y="2466"/>
                      <a:pt x="4288" y="2392"/>
                      <a:pt x="4276" y="2342"/>
                    </a:cubicBezTo>
                    <a:cubicBezTo>
                      <a:pt x="4276" y="2318"/>
                      <a:pt x="4316" y="2315"/>
                      <a:pt x="4345" y="2315"/>
                    </a:cubicBezTo>
                    <a:cubicBezTo>
                      <a:pt x="4355" y="2315"/>
                      <a:pt x="4363" y="2315"/>
                      <a:pt x="4369" y="2315"/>
                    </a:cubicBezTo>
                    <a:cubicBezTo>
                      <a:pt x="4380" y="2315"/>
                      <a:pt x="4378" y="2314"/>
                      <a:pt x="4349" y="2306"/>
                    </a:cubicBezTo>
                    <a:cubicBezTo>
                      <a:pt x="4313" y="2293"/>
                      <a:pt x="4263" y="2281"/>
                      <a:pt x="4226" y="2281"/>
                    </a:cubicBezTo>
                    <a:cubicBezTo>
                      <a:pt x="4165" y="2269"/>
                      <a:pt x="4128" y="2256"/>
                      <a:pt x="4128" y="2207"/>
                    </a:cubicBezTo>
                    <a:cubicBezTo>
                      <a:pt x="4128" y="2158"/>
                      <a:pt x="4140" y="2133"/>
                      <a:pt x="4078" y="2133"/>
                    </a:cubicBezTo>
                    <a:cubicBezTo>
                      <a:pt x="4017" y="2133"/>
                      <a:pt x="3918" y="2022"/>
                      <a:pt x="3918" y="1985"/>
                    </a:cubicBezTo>
                    <a:cubicBezTo>
                      <a:pt x="3918" y="1948"/>
                      <a:pt x="3943" y="1924"/>
                      <a:pt x="3894" y="1887"/>
                    </a:cubicBezTo>
                    <a:cubicBezTo>
                      <a:pt x="3795" y="1788"/>
                      <a:pt x="3709" y="1689"/>
                      <a:pt x="3635" y="1591"/>
                    </a:cubicBezTo>
                    <a:cubicBezTo>
                      <a:pt x="3573" y="1505"/>
                      <a:pt x="3512" y="1517"/>
                      <a:pt x="3573" y="1505"/>
                    </a:cubicBezTo>
                    <a:cubicBezTo>
                      <a:pt x="3581" y="1503"/>
                      <a:pt x="3592" y="1502"/>
                      <a:pt x="3605" y="1502"/>
                    </a:cubicBezTo>
                    <a:cubicBezTo>
                      <a:pt x="3640" y="1502"/>
                      <a:pt x="3689" y="1506"/>
                      <a:pt x="3733" y="1506"/>
                    </a:cubicBezTo>
                    <a:cubicBezTo>
                      <a:pt x="3805" y="1506"/>
                      <a:pt x="3865" y="1496"/>
                      <a:pt x="3832" y="1443"/>
                    </a:cubicBezTo>
                    <a:cubicBezTo>
                      <a:pt x="3758" y="1344"/>
                      <a:pt x="3795" y="1332"/>
                      <a:pt x="3746" y="1295"/>
                    </a:cubicBezTo>
                    <a:cubicBezTo>
                      <a:pt x="3731" y="1289"/>
                      <a:pt x="3720" y="1288"/>
                      <a:pt x="3711" y="1288"/>
                    </a:cubicBezTo>
                    <a:cubicBezTo>
                      <a:pt x="3697" y="1288"/>
                      <a:pt x="3688" y="1291"/>
                      <a:pt x="3676" y="1291"/>
                    </a:cubicBezTo>
                    <a:cubicBezTo>
                      <a:pt x="3661" y="1291"/>
                      <a:pt x="3642" y="1285"/>
                      <a:pt x="3610" y="1258"/>
                    </a:cubicBezTo>
                    <a:lnTo>
                      <a:pt x="3413" y="1110"/>
                    </a:lnTo>
                    <a:cubicBezTo>
                      <a:pt x="3351" y="1061"/>
                      <a:pt x="3327" y="950"/>
                      <a:pt x="3278" y="889"/>
                    </a:cubicBezTo>
                    <a:cubicBezTo>
                      <a:pt x="3216" y="815"/>
                      <a:pt x="3142" y="753"/>
                      <a:pt x="3068" y="704"/>
                    </a:cubicBezTo>
                    <a:cubicBezTo>
                      <a:pt x="3006" y="654"/>
                      <a:pt x="2945" y="679"/>
                      <a:pt x="2883" y="630"/>
                    </a:cubicBezTo>
                    <a:cubicBezTo>
                      <a:pt x="2822" y="581"/>
                      <a:pt x="2772" y="507"/>
                      <a:pt x="2735" y="507"/>
                    </a:cubicBezTo>
                    <a:cubicBezTo>
                      <a:pt x="2600" y="482"/>
                      <a:pt x="2477" y="433"/>
                      <a:pt x="2366" y="371"/>
                    </a:cubicBezTo>
                    <a:cubicBezTo>
                      <a:pt x="2316" y="346"/>
                      <a:pt x="2267" y="322"/>
                      <a:pt x="2206" y="309"/>
                    </a:cubicBezTo>
                    <a:cubicBezTo>
                      <a:pt x="2156" y="297"/>
                      <a:pt x="2107" y="285"/>
                      <a:pt x="2058" y="272"/>
                    </a:cubicBezTo>
                    <a:cubicBezTo>
                      <a:pt x="1971" y="260"/>
                      <a:pt x="1885" y="236"/>
                      <a:pt x="1811" y="199"/>
                    </a:cubicBezTo>
                    <a:cubicBezTo>
                      <a:pt x="1700" y="149"/>
                      <a:pt x="1503" y="14"/>
                      <a:pt x="1442" y="1"/>
                    </a:cubicBezTo>
                    <a:cubicBezTo>
                      <a:pt x="1436" y="0"/>
                      <a:pt x="1431" y="0"/>
                      <a:pt x="14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50"/>
              <p:cNvSpPr/>
              <p:nvPr/>
            </p:nvSpPr>
            <p:spPr>
              <a:xfrm>
                <a:off x="4153575" y="4985025"/>
                <a:ext cx="61950" cy="77900"/>
              </a:xfrm>
              <a:custGeom>
                <a:rect b="b" l="l" r="r" t="t"/>
                <a:pathLst>
                  <a:path extrusionOk="0" h="3116" w="2478">
                    <a:moveTo>
                      <a:pt x="1847" y="0"/>
                    </a:moveTo>
                    <a:cubicBezTo>
                      <a:pt x="1843" y="0"/>
                      <a:pt x="1836" y="6"/>
                      <a:pt x="1825" y="21"/>
                    </a:cubicBezTo>
                    <a:cubicBezTo>
                      <a:pt x="1775" y="71"/>
                      <a:pt x="1640" y="280"/>
                      <a:pt x="1615" y="317"/>
                    </a:cubicBezTo>
                    <a:cubicBezTo>
                      <a:pt x="1578" y="354"/>
                      <a:pt x="1492" y="453"/>
                      <a:pt x="1517" y="490"/>
                    </a:cubicBezTo>
                    <a:cubicBezTo>
                      <a:pt x="1529" y="527"/>
                      <a:pt x="1566" y="539"/>
                      <a:pt x="1504" y="551"/>
                    </a:cubicBezTo>
                    <a:cubicBezTo>
                      <a:pt x="1430" y="564"/>
                      <a:pt x="1356" y="588"/>
                      <a:pt x="1295" y="613"/>
                    </a:cubicBezTo>
                    <a:cubicBezTo>
                      <a:pt x="1282" y="625"/>
                      <a:pt x="1258" y="650"/>
                      <a:pt x="1233" y="662"/>
                    </a:cubicBezTo>
                    <a:lnTo>
                      <a:pt x="1147" y="761"/>
                    </a:lnTo>
                    <a:cubicBezTo>
                      <a:pt x="1073" y="872"/>
                      <a:pt x="999" y="970"/>
                      <a:pt x="900" y="1056"/>
                    </a:cubicBezTo>
                    <a:cubicBezTo>
                      <a:pt x="790" y="1081"/>
                      <a:pt x="679" y="1130"/>
                      <a:pt x="580" y="1192"/>
                    </a:cubicBezTo>
                    <a:cubicBezTo>
                      <a:pt x="543" y="1241"/>
                      <a:pt x="457" y="1451"/>
                      <a:pt x="494" y="1475"/>
                    </a:cubicBezTo>
                    <a:cubicBezTo>
                      <a:pt x="527" y="1497"/>
                      <a:pt x="570" y="1539"/>
                      <a:pt x="543" y="1539"/>
                    </a:cubicBezTo>
                    <a:cubicBezTo>
                      <a:pt x="540" y="1539"/>
                      <a:pt x="536" y="1538"/>
                      <a:pt x="531" y="1537"/>
                    </a:cubicBezTo>
                    <a:cubicBezTo>
                      <a:pt x="469" y="1525"/>
                      <a:pt x="395" y="1512"/>
                      <a:pt x="334" y="1475"/>
                    </a:cubicBezTo>
                    <a:cubicBezTo>
                      <a:pt x="297" y="1451"/>
                      <a:pt x="247" y="1426"/>
                      <a:pt x="210" y="1401"/>
                    </a:cubicBezTo>
                    <a:cubicBezTo>
                      <a:pt x="186" y="1389"/>
                      <a:pt x="173" y="1377"/>
                      <a:pt x="149" y="1377"/>
                    </a:cubicBezTo>
                    <a:cubicBezTo>
                      <a:pt x="137" y="1389"/>
                      <a:pt x="112" y="1401"/>
                      <a:pt x="124" y="1426"/>
                    </a:cubicBezTo>
                    <a:cubicBezTo>
                      <a:pt x="63" y="1537"/>
                      <a:pt x="26" y="1648"/>
                      <a:pt x="1" y="1771"/>
                    </a:cubicBezTo>
                    <a:cubicBezTo>
                      <a:pt x="1" y="1870"/>
                      <a:pt x="75" y="1931"/>
                      <a:pt x="75" y="2017"/>
                    </a:cubicBezTo>
                    <a:cubicBezTo>
                      <a:pt x="75" y="2104"/>
                      <a:pt x="87" y="2104"/>
                      <a:pt x="149" y="2190"/>
                    </a:cubicBezTo>
                    <a:cubicBezTo>
                      <a:pt x="210" y="2289"/>
                      <a:pt x="247" y="2399"/>
                      <a:pt x="247" y="2510"/>
                    </a:cubicBezTo>
                    <a:cubicBezTo>
                      <a:pt x="247" y="2584"/>
                      <a:pt x="284" y="2658"/>
                      <a:pt x="346" y="2707"/>
                    </a:cubicBezTo>
                    <a:cubicBezTo>
                      <a:pt x="420" y="2769"/>
                      <a:pt x="506" y="2794"/>
                      <a:pt x="592" y="2806"/>
                    </a:cubicBezTo>
                    <a:cubicBezTo>
                      <a:pt x="635" y="2806"/>
                      <a:pt x="661" y="2798"/>
                      <a:pt x="675" y="2798"/>
                    </a:cubicBezTo>
                    <a:cubicBezTo>
                      <a:pt x="686" y="2798"/>
                      <a:pt x="691" y="2802"/>
                      <a:pt x="691" y="2818"/>
                    </a:cubicBezTo>
                    <a:cubicBezTo>
                      <a:pt x="691" y="2868"/>
                      <a:pt x="642" y="2917"/>
                      <a:pt x="716" y="2917"/>
                    </a:cubicBezTo>
                    <a:cubicBezTo>
                      <a:pt x="763" y="2917"/>
                      <a:pt x="810" y="2928"/>
                      <a:pt x="849" y="2928"/>
                    </a:cubicBezTo>
                    <a:cubicBezTo>
                      <a:pt x="881" y="2928"/>
                      <a:pt x="908" y="2920"/>
                      <a:pt x="925" y="2892"/>
                    </a:cubicBezTo>
                    <a:cubicBezTo>
                      <a:pt x="953" y="2846"/>
                      <a:pt x="939" y="2800"/>
                      <a:pt x="956" y="2800"/>
                    </a:cubicBezTo>
                    <a:cubicBezTo>
                      <a:pt x="962" y="2800"/>
                      <a:pt x="971" y="2806"/>
                      <a:pt x="987" y="2818"/>
                    </a:cubicBezTo>
                    <a:cubicBezTo>
                      <a:pt x="1036" y="2868"/>
                      <a:pt x="1098" y="2905"/>
                      <a:pt x="1159" y="2905"/>
                    </a:cubicBezTo>
                    <a:cubicBezTo>
                      <a:pt x="1234" y="2905"/>
                      <a:pt x="1274" y="2847"/>
                      <a:pt x="1299" y="2847"/>
                    </a:cubicBezTo>
                    <a:cubicBezTo>
                      <a:pt x="1307" y="2847"/>
                      <a:pt x="1314" y="2853"/>
                      <a:pt x="1319" y="2868"/>
                    </a:cubicBezTo>
                    <a:cubicBezTo>
                      <a:pt x="1343" y="2914"/>
                      <a:pt x="1322" y="3116"/>
                      <a:pt x="1362" y="3116"/>
                    </a:cubicBezTo>
                    <a:cubicBezTo>
                      <a:pt x="1364" y="3116"/>
                      <a:pt x="1366" y="3115"/>
                      <a:pt x="1369" y="3114"/>
                    </a:cubicBezTo>
                    <a:cubicBezTo>
                      <a:pt x="1467" y="3052"/>
                      <a:pt x="1566" y="3015"/>
                      <a:pt x="1664" y="2979"/>
                    </a:cubicBezTo>
                    <a:cubicBezTo>
                      <a:pt x="1675" y="2979"/>
                      <a:pt x="1695" y="3072"/>
                      <a:pt x="1708" y="3072"/>
                    </a:cubicBezTo>
                    <a:cubicBezTo>
                      <a:pt x="1710" y="3072"/>
                      <a:pt x="1712" y="3070"/>
                      <a:pt x="1714" y="3065"/>
                    </a:cubicBezTo>
                    <a:cubicBezTo>
                      <a:pt x="1726" y="3040"/>
                      <a:pt x="1775" y="2954"/>
                      <a:pt x="1738" y="2917"/>
                    </a:cubicBezTo>
                    <a:cubicBezTo>
                      <a:pt x="1701" y="2880"/>
                      <a:pt x="1701" y="2818"/>
                      <a:pt x="1726" y="2781"/>
                    </a:cubicBezTo>
                    <a:cubicBezTo>
                      <a:pt x="1751" y="2707"/>
                      <a:pt x="1788" y="2683"/>
                      <a:pt x="1775" y="2621"/>
                    </a:cubicBezTo>
                    <a:cubicBezTo>
                      <a:pt x="1763" y="2560"/>
                      <a:pt x="1726" y="2510"/>
                      <a:pt x="1751" y="2461"/>
                    </a:cubicBezTo>
                    <a:cubicBezTo>
                      <a:pt x="1800" y="2399"/>
                      <a:pt x="1849" y="2338"/>
                      <a:pt x="1911" y="2276"/>
                    </a:cubicBezTo>
                    <a:cubicBezTo>
                      <a:pt x="1972" y="2202"/>
                      <a:pt x="2046" y="2104"/>
                      <a:pt x="2034" y="2042"/>
                    </a:cubicBezTo>
                    <a:cubicBezTo>
                      <a:pt x="2022" y="1980"/>
                      <a:pt x="1948" y="1882"/>
                      <a:pt x="2046" y="1796"/>
                    </a:cubicBezTo>
                    <a:cubicBezTo>
                      <a:pt x="2115" y="1727"/>
                      <a:pt x="2160" y="1690"/>
                      <a:pt x="2194" y="1690"/>
                    </a:cubicBezTo>
                    <a:cubicBezTo>
                      <a:pt x="2203" y="1690"/>
                      <a:pt x="2211" y="1692"/>
                      <a:pt x="2219" y="1697"/>
                    </a:cubicBezTo>
                    <a:cubicBezTo>
                      <a:pt x="2226" y="1704"/>
                      <a:pt x="2242" y="1707"/>
                      <a:pt x="2262" y="1707"/>
                    </a:cubicBezTo>
                    <a:cubicBezTo>
                      <a:pt x="2313" y="1707"/>
                      <a:pt x="2384" y="1687"/>
                      <a:pt x="2367" y="1660"/>
                    </a:cubicBezTo>
                    <a:cubicBezTo>
                      <a:pt x="2293" y="1586"/>
                      <a:pt x="2219" y="1500"/>
                      <a:pt x="2145" y="1401"/>
                    </a:cubicBezTo>
                    <a:cubicBezTo>
                      <a:pt x="2120" y="1340"/>
                      <a:pt x="2145" y="1290"/>
                      <a:pt x="2120" y="1254"/>
                    </a:cubicBezTo>
                    <a:cubicBezTo>
                      <a:pt x="2083" y="1204"/>
                      <a:pt x="1960" y="1007"/>
                      <a:pt x="1997" y="970"/>
                    </a:cubicBezTo>
                    <a:cubicBezTo>
                      <a:pt x="2001" y="965"/>
                      <a:pt x="2006" y="962"/>
                      <a:pt x="2013" y="962"/>
                    </a:cubicBezTo>
                    <a:cubicBezTo>
                      <a:pt x="2038" y="962"/>
                      <a:pt x="2079" y="996"/>
                      <a:pt x="2098" y="996"/>
                    </a:cubicBezTo>
                    <a:cubicBezTo>
                      <a:pt x="2107" y="996"/>
                      <a:pt x="2111" y="989"/>
                      <a:pt x="2108" y="970"/>
                    </a:cubicBezTo>
                    <a:cubicBezTo>
                      <a:pt x="2083" y="884"/>
                      <a:pt x="2009" y="896"/>
                      <a:pt x="2059" y="822"/>
                    </a:cubicBezTo>
                    <a:cubicBezTo>
                      <a:pt x="2071" y="798"/>
                      <a:pt x="2083" y="785"/>
                      <a:pt x="2108" y="773"/>
                    </a:cubicBezTo>
                    <a:cubicBezTo>
                      <a:pt x="2170" y="736"/>
                      <a:pt x="2293" y="724"/>
                      <a:pt x="2256" y="687"/>
                    </a:cubicBezTo>
                    <a:cubicBezTo>
                      <a:pt x="2231" y="650"/>
                      <a:pt x="2182" y="600"/>
                      <a:pt x="2194" y="564"/>
                    </a:cubicBezTo>
                    <a:cubicBezTo>
                      <a:pt x="2194" y="541"/>
                      <a:pt x="2203" y="537"/>
                      <a:pt x="2226" y="537"/>
                    </a:cubicBezTo>
                    <a:cubicBezTo>
                      <a:pt x="2242" y="537"/>
                      <a:pt x="2263" y="539"/>
                      <a:pt x="2293" y="539"/>
                    </a:cubicBezTo>
                    <a:cubicBezTo>
                      <a:pt x="2367" y="539"/>
                      <a:pt x="2478" y="477"/>
                      <a:pt x="2441" y="453"/>
                    </a:cubicBezTo>
                    <a:cubicBezTo>
                      <a:pt x="2397" y="420"/>
                      <a:pt x="2304" y="338"/>
                      <a:pt x="2258" y="338"/>
                    </a:cubicBezTo>
                    <a:cubicBezTo>
                      <a:pt x="2252" y="338"/>
                      <a:pt x="2248" y="339"/>
                      <a:pt x="2243" y="342"/>
                    </a:cubicBezTo>
                    <a:cubicBezTo>
                      <a:pt x="2227" y="350"/>
                      <a:pt x="2199" y="376"/>
                      <a:pt x="2178" y="376"/>
                    </a:cubicBezTo>
                    <a:cubicBezTo>
                      <a:pt x="2169" y="376"/>
                      <a:pt x="2161" y="370"/>
                      <a:pt x="2157" y="354"/>
                    </a:cubicBezTo>
                    <a:cubicBezTo>
                      <a:pt x="2147" y="313"/>
                      <a:pt x="2171" y="289"/>
                      <a:pt x="2151" y="289"/>
                    </a:cubicBezTo>
                    <a:cubicBezTo>
                      <a:pt x="2147" y="289"/>
                      <a:pt x="2141" y="290"/>
                      <a:pt x="2133" y="292"/>
                    </a:cubicBezTo>
                    <a:cubicBezTo>
                      <a:pt x="2108" y="292"/>
                      <a:pt x="2094" y="314"/>
                      <a:pt x="2088" y="314"/>
                    </a:cubicBezTo>
                    <a:cubicBezTo>
                      <a:pt x="2085" y="314"/>
                      <a:pt x="2083" y="309"/>
                      <a:pt x="2083" y="292"/>
                    </a:cubicBezTo>
                    <a:cubicBezTo>
                      <a:pt x="2083" y="231"/>
                      <a:pt x="2083" y="120"/>
                      <a:pt x="2046" y="95"/>
                    </a:cubicBezTo>
                    <a:cubicBezTo>
                      <a:pt x="2018" y="67"/>
                      <a:pt x="1960" y="2"/>
                      <a:pt x="1929" y="2"/>
                    </a:cubicBezTo>
                    <a:cubicBezTo>
                      <a:pt x="1920" y="2"/>
                      <a:pt x="1914" y="7"/>
                      <a:pt x="1911" y="21"/>
                    </a:cubicBezTo>
                    <a:cubicBezTo>
                      <a:pt x="1896" y="51"/>
                      <a:pt x="1876" y="68"/>
                      <a:pt x="1863" y="68"/>
                    </a:cubicBezTo>
                    <a:cubicBezTo>
                      <a:pt x="1855" y="68"/>
                      <a:pt x="1849" y="61"/>
                      <a:pt x="1849" y="46"/>
                    </a:cubicBezTo>
                    <a:cubicBezTo>
                      <a:pt x="1849" y="29"/>
                      <a:pt x="1855" y="0"/>
                      <a:pt x="18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50"/>
              <p:cNvSpPr/>
              <p:nvPr/>
            </p:nvSpPr>
            <p:spPr>
              <a:xfrm>
                <a:off x="3414925" y="4335800"/>
                <a:ext cx="1184100" cy="947650"/>
              </a:xfrm>
              <a:custGeom>
                <a:rect b="b" l="l" r="r" t="t"/>
                <a:pathLst>
                  <a:path extrusionOk="0" h="37906" w="47364">
                    <a:moveTo>
                      <a:pt x="4982" y="11975"/>
                    </a:moveTo>
                    <a:cubicBezTo>
                      <a:pt x="4980" y="11975"/>
                      <a:pt x="4982" y="11981"/>
                      <a:pt x="4991" y="11981"/>
                    </a:cubicBezTo>
                    <a:cubicBezTo>
                      <a:pt x="4986" y="11977"/>
                      <a:pt x="4984" y="11975"/>
                      <a:pt x="4982" y="11975"/>
                    </a:cubicBezTo>
                    <a:close/>
                    <a:moveTo>
                      <a:pt x="29767" y="10485"/>
                    </a:moveTo>
                    <a:cubicBezTo>
                      <a:pt x="29793" y="10485"/>
                      <a:pt x="29791" y="10621"/>
                      <a:pt x="29769" y="10687"/>
                    </a:cubicBezTo>
                    <a:cubicBezTo>
                      <a:pt x="29744" y="10761"/>
                      <a:pt x="29744" y="10921"/>
                      <a:pt x="29707" y="11118"/>
                    </a:cubicBezTo>
                    <a:cubicBezTo>
                      <a:pt x="29658" y="11316"/>
                      <a:pt x="29559" y="11266"/>
                      <a:pt x="29498" y="11316"/>
                    </a:cubicBezTo>
                    <a:cubicBezTo>
                      <a:pt x="29436" y="11377"/>
                      <a:pt x="29498" y="11340"/>
                      <a:pt x="29584" y="11365"/>
                    </a:cubicBezTo>
                    <a:cubicBezTo>
                      <a:pt x="29670" y="11377"/>
                      <a:pt x="29559" y="11414"/>
                      <a:pt x="29485" y="11476"/>
                    </a:cubicBezTo>
                    <a:cubicBezTo>
                      <a:pt x="29411" y="11550"/>
                      <a:pt x="29338" y="11599"/>
                      <a:pt x="29202" y="11698"/>
                    </a:cubicBezTo>
                    <a:cubicBezTo>
                      <a:pt x="29140" y="11747"/>
                      <a:pt x="29054" y="11796"/>
                      <a:pt x="28980" y="11833"/>
                    </a:cubicBezTo>
                    <a:cubicBezTo>
                      <a:pt x="28906" y="11882"/>
                      <a:pt x="28882" y="11969"/>
                      <a:pt x="28832" y="12043"/>
                    </a:cubicBezTo>
                    <a:cubicBezTo>
                      <a:pt x="28745" y="12091"/>
                      <a:pt x="28643" y="12124"/>
                      <a:pt x="28543" y="12124"/>
                    </a:cubicBezTo>
                    <a:cubicBezTo>
                      <a:pt x="28516" y="12124"/>
                      <a:pt x="28489" y="12122"/>
                      <a:pt x="28463" y="12116"/>
                    </a:cubicBezTo>
                    <a:cubicBezTo>
                      <a:pt x="28382" y="12105"/>
                      <a:pt x="28388" y="12017"/>
                      <a:pt x="28450" y="12017"/>
                    </a:cubicBezTo>
                    <a:cubicBezTo>
                      <a:pt x="28454" y="12017"/>
                      <a:pt x="28458" y="12017"/>
                      <a:pt x="28463" y="12018"/>
                    </a:cubicBezTo>
                    <a:cubicBezTo>
                      <a:pt x="28467" y="12019"/>
                      <a:pt x="28472" y="12019"/>
                      <a:pt x="28476" y="12019"/>
                    </a:cubicBezTo>
                    <a:cubicBezTo>
                      <a:pt x="28551" y="12019"/>
                      <a:pt x="28663" y="11930"/>
                      <a:pt x="28709" y="11907"/>
                    </a:cubicBezTo>
                    <a:cubicBezTo>
                      <a:pt x="28771" y="11870"/>
                      <a:pt x="28820" y="11821"/>
                      <a:pt x="28869" y="11759"/>
                    </a:cubicBezTo>
                    <a:cubicBezTo>
                      <a:pt x="28943" y="11673"/>
                      <a:pt x="28943" y="11710"/>
                      <a:pt x="29017" y="11624"/>
                    </a:cubicBezTo>
                    <a:cubicBezTo>
                      <a:pt x="29091" y="11537"/>
                      <a:pt x="29177" y="11500"/>
                      <a:pt x="29227" y="11451"/>
                    </a:cubicBezTo>
                    <a:cubicBezTo>
                      <a:pt x="29276" y="11402"/>
                      <a:pt x="29251" y="11402"/>
                      <a:pt x="29251" y="11353"/>
                    </a:cubicBezTo>
                    <a:cubicBezTo>
                      <a:pt x="29264" y="11316"/>
                      <a:pt x="29436" y="11094"/>
                      <a:pt x="29485" y="10995"/>
                    </a:cubicBezTo>
                    <a:cubicBezTo>
                      <a:pt x="29547" y="10872"/>
                      <a:pt x="29596" y="10749"/>
                      <a:pt x="29621" y="10613"/>
                    </a:cubicBezTo>
                    <a:cubicBezTo>
                      <a:pt x="29621" y="10564"/>
                      <a:pt x="29719" y="10527"/>
                      <a:pt x="29756" y="10490"/>
                    </a:cubicBezTo>
                    <a:cubicBezTo>
                      <a:pt x="29760" y="10486"/>
                      <a:pt x="29764" y="10485"/>
                      <a:pt x="29767" y="10485"/>
                    </a:cubicBezTo>
                    <a:close/>
                    <a:moveTo>
                      <a:pt x="22809" y="13816"/>
                    </a:moveTo>
                    <a:cubicBezTo>
                      <a:pt x="22819" y="13816"/>
                      <a:pt x="22818" y="13905"/>
                      <a:pt x="22795" y="13940"/>
                    </a:cubicBezTo>
                    <a:cubicBezTo>
                      <a:pt x="22784" y="13956"/>
                      <a:pt x="22758" y="13960"/>
                      <a:pt x="22723" y="13960"/>
                    </a:cubicBezTo>
                    <a:cubicBezTo>
                      <a:pt x="22677" y="13960"/>
                      <a:pt x="22617" y="13952"/>
                      <a:pt x="22561" y="13952"/>
                    </a:cubicBezTo>
                    <a:cubicBezTo>
                      <a:pt x="22450" y="13952"/>
                      <a:pt x="22401" y="13940"/>
                      <a:pt x="22364" y="13891"/>
                    </a:cubicBezTo>
                    <a:cubicBezTo>
                      <a:pt x="22358" y="13880"/>
                      <a:pt x="22397" y="13877"/>
                      <a:pt x="22446" y="13877"/>
                    </a:cubicBezTo>
                    <a:cubicBezTo>
                      <a:pt x="22512" y="13877"/>
                      <a:pt x="22596" y="13884"/>
                      <a:pt x="22610" y="13891"/>
                    </a:cubicBezTo>
                    <a:cubicBezTo>
                      <a:pt x="22615" y="13893"/>
                      <a:pt x="22621" y="13894"/>
                      <a:pt x="22628" y="13894"/>
                    </a:cubicBezTo>
                    <a:cubicBezTo>
                      <a:pt x="22655" y="13894"/>
                      <a:pt x="22696" y="13878"/>
                      <a:pt x="22746" y="13878"/>
                    </a:cubicBezTo>
                    <a:cubicBezTo>
                      <a:pt x="22795" y="13878"/>
                      <a:pt x="22783" y="13829"/>
                      <a:pt x="22807" y="13817"/>
                    </a:cubicBezTo>
                    <a:cubicBezTo>
                      <a:pt x="22808" y="13816"/>
                      <a:pt x="22809" y="13816"/>
                      <a:pt x="22809" y="13816"/>
                    </a:cubicBezTo>
                    <a:close/>
                    <a:moveTo>
                      <a:pt x="21992" y="13840"/>
                    </a:moveTo>
                    <a:cubicBezTo>
                      <a:pt x="22051" y="13840"/>
                      <a:pt x="22125" y="13846"/>
                      <a:pt x="22166" y="13878"/>
                    </a:cubicBezTo>
                    <a:cubicBezTo>
                      <a:pt x="22188" y="13893"/>
                      <a:pt x="22142" y="13899"/>
                      <a:pt x="22085" y="13899"/>
                    </a:cubicBezTo>
                    <a:cubicBezTo>
                      <a:pt x="22045" y="13899"/>
                      <a:pt x="22000" y="13896"/>
                      <a:pt x="21969" y="13891"/>
                    </a:cubicBezTo>
                    <a:lnTo>
                      <a:pt x="21957" y="13891"/>
                    </a:lnTo>
                    <a:cubicBezTo>
                      <a:pt x="21895" y="13891"/>
                      <a:pt x="21797" y="14039"/>
                      <a:pt x="21723" y="14063"/>
                    </a:cubicBezTo>
                    <a:cubicBezTo>
                      <a:pt x="21661" y="14076"/>
                      <a:pt x="21661" y="14162"/>
                      <a:pt x="21624" y="14248"/>
                    </a:cubicBezTo>
                    <a:cubicBezTo>
                      <a:pt x="21587" y="14334"/>
                      <a:pt x="21624" y="14297"/>
                      <a:pt x="21637" y="14371"/>
                    </a:cubicBezTo>
                    <a:cubicBezTo>
                      <a:pt x="21641" y="14395"/>
                      <a:pt x="21639" y="14405"/>
                      <a:pt x="21634" y="14405"/>
                    </a:cubicBezTo>
                    <a:cubicBezTo>
                      <a:pt x="21622" y="14405"/>
                      <a:pt x="21592" y="14364"/>
                      <a:pt x="21550" y="14322"/>
                    </a:cubicBezTo>
                    <a:cubicBezTo>
                      <a:pt x="21489" y="14248"/>
                      <a:pt x="21489" y="14150"/>
                      <a:pt x="21526" y="14063"/>
                    </a:cubicBezTo>
                    <a:cubicBezTo>
                      <a:pt x="21575" y="14002"/>
                      <a:pt x="21624" y="13952"/>
                      <a:pt x="21698" y="13915"/>
                    </a:cubicBezTo>
                    <a:cubicBezTo>
                      <a:pt x="21760" y="13866"/>
                      <a:pt x="21846" y="13841"/>
                      <a:pt x="21920" y="13841"/>
                    </a:cubicBezTo>
                    <a:cubicBezTo>
                      <a:pt x="21936" y="13841"/>
                      <a:pt x="21963" y="13840"/>
                      <a:pt x="21992" y="13840"/>
                    </a:cubicBezTo>
                    <a:close/>
                    <a:moveTo>
                      <a:pt x="18211" y="14051"/>
                    </a:moveTo>
                    <a:cubicBezTo>
                      <a:pt x="18285" y="14051"/>
                      <a:pt x="18335" y="14162"/>
                      <a:pt x="18335" y="14199"/>
                    </a:cubicBezTo>
                    <a:cubicBezTo>
                      <a:pt x="18322" y="14285"/>
                      <a:pt x="18335" y="14371"/>
                      <a:pt x="18347" y="14445"/>
                    </a:cubicBezTo>
                    <a:cubicBezTo>
                      <a:pt x="18384" y="14495"/>
                      <a:pt x="18396" y="14519"/>
                      <a:pt x="18384" y="14556"/>
                    </a:cubicBezTo>
                    <a:lnTo>
                      <a:pt x="18372" y="14556"/>
                    </a:lnTo>
                    <a:cubicBezTo>
                      <a:pt x="18372" y="14568"/>
                      <a:pt x="18359" y="14581"/>
                      <a:pt x="18359" y="14593"/>
                    </a:cubicBezTo>
                    <a:cubicBezTo>
                      <a:pt x="18310" y="14655"/>
                      <a:pt x="18310" y="14741"/>
                      <a:pt x="18224" y="14753"/>
                    </a:cubicBezTo>
                    <a:cubicBezTo>
                      <a:pt x="18154" y="14763"/>
                      <a:pt x="18132" y="14781"/>
                      <a:pt x="18101" y="14781"/>
                    </a:cubicBezTo>
                    <a:cubicBezTo>
                      <a:pt x="18093" y="14781"/>
                      <a:pt x="18085" y="14780"/>
                      <a:pt x="18076" y="14778"/>
                    </a:cubicBezTo>
                    <a:cubicBezTo>
                      <a:pt x="17977" y="14741"/>
                      <a:pt x="17990" y="14704"/>
                      <a:pt x="18002" y="14630"/>
                    </a:cubicBezTo>
                    <a:cubicBezTo>
                      <a:pt x="18027" y="14568"/>
                      <a:pt x="18076" y="14482"/>
                      <a:pt x="18076" y="14421"/>
                    </a:cubicBezTo>
                    <a:lnTo>
                      <a:pt x="18076" y="14359"/>
                    </a:lnTo>
                    <a:cubicBezTo>
                      <a:pt x="18076" y="14322"/>
                      <a:pt x="18076" y="14285"/>
                      <a:pt x="18063" y="14273"/>
                    </a:cubicBezTo>
                    <a:cubicBezTo>
                      <a:pt x="18054" y="14254"/>
                      <a:pt x="18014" y="14212"/>
                      <a:pt x="17986" y="14212"/>
                    </a:cubicBezTo>
                    <a:cubicBezTo>
                      <a:pt x="17978" y="14212"/>
                      <a:pt x="17970" y="14215"/>
                      <a:pt x="17965" y="14223"/>
                    </a:cubicBezTo>
                    <a:cubicBezTo>
                      <a:pt x="17965" y="14248"/>
                      <a:pt x="17953" y="14260"/>
                      <a:pt x="17953" y="14285"/>
                    </a:cubicBezTo>
                    <a:cubicBezTo>
                      <a:pt x="17940" y="14347"/>
                      <a:pt x="17928" y="14408"/>
                      <a:pt x="17928" y="14470"/>
                    </a:cubicBezTo>
                    <a:cubicBezTo>
                      <a:pt x="17928" y="14529"/>
                      <a:pt x="17951" y="14668"/>
                      <a:pt x="17931" y="14668"/>
                    </a:cubicBezTo>
                    <a:cubicBezTo>
                      <a:pt x="17930" y="14668"/>
                      <a:pt x="17929" y="14668"/>
                      <a:pt x="17928" y="14667"/>
                    </a:cubicBezTo>
                    <a:cubicBezTo>
                      <a:pt x="17903" y="14667"/>
                      <a:pt x="17829" y="14655"/>
                      <a:pt x="17817" y="14605"/>
                    </a:cubicBezTo>
                    <a:cubicBezTo>
                      <a:pt x="17805" y="14531"/>
                      <a:pt x="17805" y="14470"/>
                      <a:pt x="17817" y="14408"/>
                    </a:cubicBezTo>
                    <a:cubicBezTo>
                      <a:pt x="17829" y="14371"/>
                      <a:pt x="17866" y="14297"/>
                      <a:pt x="17879" y="14248"/>
                    </a:cubicBezTo>
                    <a:cubicBezTo>
                      <a:pt x="17891" y="14223"/>
                      <a:pt x="17903" y="14199"/>
                      <a:pt x="17903" y="14174"/>
                    </a:cubicBezTo>
                    <a:cubicBezTo>
                      <a:pt x="17903" y="14131"/>
                      <a:pt x="17903" y="14098"/>
                      <a:pt x="17936" y="14098"/>
                    </a:cubicBezTo>
                    <a:cubicBezTo>
                      <a:pt x="17940" y="14098"/>
                      <a:pt x="17946" y="14099"/>
                      <a:pt x="17953" y="14100"/>
                    </a:cubicBezTo>
                    <a:cubicBezTo>
                      <a:pt x="18002" y="14113"/>
                      <a:pt x="18039" y="14125"/>
                      <a:pt x="18063" y="14150"/>
                    </a:cubicBezTo>
                    <a:cubicBezTo>
                      <a:pt x="18091" y="14163"/>
                      <a:pt x="18103" y="14173"/>
                      <a:pt x="18114" y="14173"/>
                    </a:cubicBezTo>
                    <a:cubicBezTo>
                      <a:pt x="18124" y="14173"/>
                      <a:pt x="18133" y="14166"/>
                      <a:pt x="18150" y="14150"/>
                    </a:cubicBezTo>
                    <a:cubicBezTo>
                      <a:pt x="18174" y="14113"/>
                      <a:pt x="18150" y="14051"/>
                      <a:pt x="18211" y="14051"/>
                    </a:cubicBezTo>
                    <a:close/>
                    <a:moveTo>
                      <a:pt x="16141" y="13706"/>
                    </a:moveTo>
                    <a:cubicBezTo>
                      <a:pt x="16215" y="13706"/>
                      <a:pt x="16289" y="13731"/>
                      <a:pt x="16351" y="13780"/>
                    </a:cubicBezTo>
                    <a:cubicBezTo>
                      <a:pt x="16359" y="13784"/>
                      <a:pt x="16366" y="13786"/>
                      <a:pt x="16373" y="13786"/>
                    </a:cubicBezTo>
                    <a:cubicBezTo>
                      <a:pt x="16409" y="13786"/>
                      <a:pt x="16433" y="13741"/>
                      <a:pt x="16474" y="13731"/>
                    </a:cubicBezTo>
                    <a:cubicBezTo>
                      <a:pt x="16478" y="13730"/>
                      <a:pt x="16482" y="13729"/>
                      <a:pt x="16486" y="13729"/>
                    </a:cubicBezTo>
                    <a:cubicBezTo>
                      <a:pt x="16540" y="13729"/>
                      <a:pt x="16574" y="13809"/>
                      <a:pt x="16597" y="13866"/>
                    </a:cubicBezTo>
                    <a:cubicBezTo>
                      <a:pt x="16622" y="13940"/>
                      <a:pt x="16634" y="14014"/>
                      <a:pt x="16634" y="14088"/>
                    </a:cubicBezTo>
                    <a:cubicBezTo>
                      <a:pt x="16634" y="14174"/>
                      <a:pt x="16573" y="14162"/>
                      <a:pt x="16560" y="14211"/>
                    </a:cubicBezTo>
                    <a:cubicBezTo>
                      <a:pt x="16536" y="14248"/>
                      <a:pt x="16647" y="14211"/>
                      <a:pt x="16597" y="14297"/>
                    </a:cubicBezTo>
                    <a:cubicBezTo>
                      <a:pt x="16585" y="14322"/>
                      <a:pt x="16576" y="14328"/>
                      <a:pt x="16560" y="14328"/>
                    </a:cubicBezTo>
                    <a:cubicBezTo>
                      <a:pt x="16545" y="14328"/>
                      <a:pt x="16523" y="14322"/>
                      <a:pt x="16486" y="14322"/>
                    </a:cubicBezTo>
                    <a:cubicBezTo>
                      <a:pt x="16412" y="14322"/>
                      <a:pt x="16302" y="14285"/>
                      <a:pt x="16203" y="14285"/>
                    </a:cubicBezTo>
                    <a:cubicBezTo>
                      <a:pt x="16104" y="14285"/>
                      <a:pt x="16067" y="14396"/>
                      <a:pt x="16067" y="14445"/>
                    </a:cubicBezTo>
                    <a:cubicBezTo>
                      <a:pt x="16067" y="14507"/>
                      <a:pt x="16104" y="14556"/>
                      <a:pt x="16092" y="14581"/>
                    </a:cubicBezTo>
                    <a:cubicBezTo>
                      <a:pt x="16090" y="14588"/>
                      <a:pt x="16084" y="14591"/>
                      <a:pt x="16077" y="14591"/>
                    </a:cubicBezTo>
                    <a:cubicBezTo>
                      <a:pt x="16047" y="14591"/>
                      <a:pt x="15986" y="14544"/>
                      <a:pt x="15957" y="14544"/>
                    </a:cubicBezTo>
                    <a:cubicBezTo>
                      <a:pt x="15907" y="14544"/>
                      <a:pt x="15907" y="14568"/>
                      <a:pt x="15907" y="14605"/>
                    </a:cubicBezTo>
                    <a:cubicBezTo>
                      <a:pt x="15907" y="14642"/>
                      <a:pt x="15981" y="14642"/>
                      <a:pt x="16018" y="14679"/>
                    </a:cubicBezTo>
                    <a:cubicBezTo>
                      <a:pt x="16055" y="14704"/>
                      <a:pt x="16043" y="14803"/>
                      <a:pt x="16104" y="14864"/>
                    </a:cubicBezTo>
                    <a:cubicBezTo>
                      <a:pt x="16166" y="14926"/>
                      <a:pt x="16117" y="15024"/>
                      <a:pt x="16117" y="15037"/>
                    </a:cubicBezTo>
                    <a:cubicBezTo>
                      <a:pt x="16129" y="15061"/>
                      <a:pt x="16191" y="15061"/>
                      <a:pt x="16215" y="15061"/>
                    </a:cubicBezTo>
                    <a:cubicBezTo>
                      <a:pt x="16228" y="15061"/>
                      <a:pt x="16252" y="15111"/>
                      <a:pt x="16314" y="15160"/>
                    </a:cubicBezTo>
                    <a:cubicBezTo>
                      <a:pt x="16375" y="15221"/>
                      <a:pt x="16425" y="15197"/>
                      <a:pt x="16449" y="15246"/>
                    </a:cubicBezTo>
                    <a:cubicBezTo>
                      <a:pt x="16486" y="15308"/>
                      <a:pt x="16425" y="15345"/>
                      <a:pt x="16412" y="15443"/>
                    </a:cubicBezTo>
                    <a:cubicBezTo>
                      <a:pt x="16412" y="15456"/>
                      <a:pt x="16412" y="15480"/>
                      <a:pt x="16412" y="15493"/>
                    </a:cubicBezTo>
                    <a:cubicBezTo>
                      <a:pt x="16437" y="15603"/>
                      <a:pt x="16536" y="15739"/>
                      <a:pt x="16548" y="15801"/>
                    </a:cubicBezTo>
                    <a:cubicBezTo>
                      <a:pt x="16560" y="15862"/>
                      <a:pt x="16523" y="15862"/>
                      <a:pt x="16499" y="15911"/>
                    </a:cubicBezTo>
                    <a:cubicBezTo>
                      <a:pt x="16474" y="15948"/>
                      <a:pt x="16437" y="15985"/>
                      <a:pt x="16462" y="16047"/>
                    </a:cubicBezTo>
                    <a:cubicBezTo>
                      <a:pt x="16486" y="16109"/>
                      <a:pt x="16573" y="16084"/>
                      <a:pt x="16634" y="16121"/>
                    </a:cubicBezTo>
                    <a:cubicBezTo>
                      <a:pt x="16696" y="16146"/>
                      <a:pt x="16696" y="16256"/>
                      <a:pt x="16659" y="16306"/>
                    </a:cubicBezTo>
                    <a:cubicBezTo>
                      <a:pt x="16634" y="16367"/>
                      <a:pt x="16733" y="16417"/>
                      <a:pt x="16757" y="16466"/>
                    </a:cubicBezTo>
                    <a:cubicBezTo>
                      <a:pt x="16794" y="16515"/>
                      <a:pt x="16745" y="16540"/>
                      <a:pt x="16733" y="16577"/>
                    </a:cubicBezTo>
                    <a:cubicBezTo>
                      <a:pt x="16733" y="16626"/>
                      <a:pt x="16745" y="16811"/>
                      <a:pt x="16745" y="16946"/>
                    </a:cubicBezTo>
                    <a:cubicBezTo>
                      <a:pt x="16745" y="17033"/>
                      <a:pt x="16745" y="17082"/>
                      <a:pt x="16720" y="17107"/>
                    </a:cubicBezTo>
                    <a:cubicBezTo>
                      <a:pt x="16597" y="17168"/>
                      <a:pt x="16462" y="17205"/>
                      <a:pt x="16314" y="17218"/>
                    </a:cubicBezTo>
                    <a:cubicBezTo>
                      <a:pt x="16309" y="17218"/>
                      <a:pt x="16305" y="17218"/>
                      <a:pt x="16300" y="17218"/>
                    </a:cubicBezTo>
                    <a:cubicBezTo>
                      <a:pt x="16092" y="17218"/>
                      <a:pt x="15820" y="16958"/>
                      <a:pt x="15796" y="16922"/>
                    </a:cubicBezTo>
                    <a:cubicBezTo>
                      <a:pt x="15759" y="16885"/>
                      <a:pt x="15624" y="16922"/>
                      <a:pt x="15575" y="16873"/>
                    </a:cubicBezTo>
                    <a:cubicBezTo>
                      <a:pt x="15525" y="16823"/>
                      <a:pt x="15538" y="16712"/>
                      <a:pt x="15538" y="16626"/>
                    </a:cubicBezTo>
                    <a:lnTo>
                      <a:pt x="15538" y="16491"/>
                    </a:lnTo>
                    <a:cubicBezTo>
                      <a:pt x="15538" y="16404"/>
                      <a:pt x="15587" y="16441"/>
                      <a:pt x="15624" y="16380"/>
                    </a:cubicBezTo>
                    <a:cubicBezTo>
                      <a:pt x="15661" y="16293"/>
                      <a:pt x="15685" y="16195"/>
                      <a:pt x="15698" y="16096"/>
                    </a:cubicBezTo>
                    <a:cubicBezTo>
                      <a:pt x="15722" y="16035"/>
                      <a:pt x="15747" y="16084"/>
                      <a:pt x="15735" y="15998"/>
                    </a:cubicBezTo>
                    <a:cubicBezTo>
                      <a:pt x="15685" y="15838"/>
                      <a:pt x="15599" y="15677"/>
                      <a:pt x="15488" y="15542"/>
                    </a:cubicBezTo>
                    <a:cubicBezTo>
                      <a:pt x="15488" y="15530"/>
                      <a:pt x="15464" y="15517"/>
                      <a:pt x="15451" y="15493"/>
                    </a:cubicBezTo>
                    <a:cubicBezTo>
                      <a:pt x="15353" y="15369"/>
                      <a:pt x="15267" y="15221"/>
                      <a:pt x="15205" y="15061"/>
                    </a:cubicBezTo>
                    <a:cubicBezTo>
                      <a:pt x="15180" y="14975"/>
                      <a:pt x="15230" y="14803"/>
                      <a:pt x="15205" y="14778"/>
                    </a:cubicBezTo>
                    <a:cubicBezTo>
                      <a:pt x="15168" y="14753"/>
                      <a:pt x="15119" y="14679"/>
                      <a:pt x="15094" y="14655"/>
                    </a:cubicBezTo>
                    <a:cubicBezTo>
                      <a:pt x="15082" y="14630"/>
                      <a:pt x="14983" y="14593"/>
                      <a:pt x="15032" y="14556"/>
                    </a:cubicBezTo>
                    <a:cubicBezTo>
                      <a:pt x="15119" y="14445"/>
                      <a:pt x="15180" y="14322"/>
                      <a:pt x="15242" y="14199"/>
                    </a:cubicBezTo>
                    <a:cubicBezTo>
                      <a:pt x="15248" y="14174"/>
                      <a:pt x="15263" y="14168"/>
                      <a:pt x="15282" y="14168"/>
                    </a:cubicBezTo>
                    <a:cubicBezTo>
                      <a:pt x="15300" y="14168"/>
                      <a:pt x="15322" y="14174"/>
                      <a:pt x="15340" y="14174"/>
                    </a:cubicBezTo>
                    <a:cubicBezTo>
                      <a:pt x="15377" y="14174"/>
                      <a:pt x="15439" y="14113"/>
                      <a:pt x="15476" y="14063"/>
                    </a:cubicBezTo>
                    <a:cubicBezTo>
                      <a:pt x="15525" y="14002"/>
                      <a:pt x="15575" y="14026"/>
                      <a:pt x="15599" y="14002"/>
                    </a:cubicBezTo>
                    <a:cubicBezTo>
                      <a:pt x="15612" y="13989"/>
                      <a:pt x="15612" y="13965"/>
                      <a:pt x="15636" y="13940"/>
                    </a:cubicBezTo>
                    <a:cubicBezTo>
                      <a:pt x="15648" y="13915"/>
                      <a:pt x="15673" y="13878"/>
                      <a:pt x="15698" y="13854"/>
                    </a:cubicBezTo>
                    <a:cubicBezTo>
                      <a:pt x="15710" y="13848"/>
                      <a:pt x="15722" y="13848"/>
                      <a:pt x="15742" y="13848"/>
                    </a:cubicBezTo>
                    <a:cubicBezTo>
                      <a:pt x="15762" y="13848"/>
                      <a:pt x="15790" y="13848"/>
                      <a:pt x="15833" y="13841"/>
                    </a:cubicBezTo>
                    <a:cubicBezTo>
                      <a:pt x="15920" y="13817"/>
                      <a:pt x="16043" y="13706"/>
                      <a:pt x="16141" y="13706"/>
                    </a:cubicBezTo>
                    <a:close/>
                    <a:moveTo>
                      <a:pt x="11743" y="27762"/>
                    </a:moveTo>
                    <a:cubicBezTo>
                      <a:pt x="11751" y="27762"/>
                      <a:pt x="11759" y="27763"/>
                      <a:pt x="11767" y="27765"/>
                    </a:cubicBezTo>
                    <a:cubicBezTo>
                      <a:pt x="11775" y="27767"/>
                      <a:pt x="11783" y="27767"/>
                      <a:pt x="11791" y="27767"/>
                    </a:cubicBezTo>
                    <a:cubicBezTo>
                      <a:pt x="11806" y="27767"/>
                      <a:pt x="11820" y="27765"/>
                      <a:pt x="11833" y="27765"/>
                    </a:cubicBezTo>
                    <a:cubicBezTo>
                      <a:pt x="11854" y="27765"/>
                      <a:pt x="11872" y="27771"/>
                      <a:pt x="11890" y="27802"/>
                    </a:cubicBezTo>
                    <a:lnTo>
                      <a:pt x="11915" y="27851"/>
                    </a:lnTo>
                    <a:cubicBezTo>
                      <a:pt x="11940" y="27888"/>
                      <a:pt x="11952" y="27913"/>
                      <a:pt x="11977" y="27913"/>
                    </a:cubicBezTo>
                    <a:cubicBezTo>
                      <a:pt x="12014" y="27913"/>
                      <a:pt x="12075" y="27913"/>
                      <a:pt x="12026" y="27949"/>
                    </a:cubicBezTo>
                    <a:cubicBezTo>
                      <a:pt x="11964" y="27986"/>
                      <a:pt x="11964" y="28060"/>
                      <a:pt x="11952" y="28122"/>
                    </a:cubicBezTo>
                    <a:cubicBezTo>
                      <a:pt x="11952" y="28134"/>
                      <a:pt x="11952" y="28147"/>
                      <a:pt x="11952" y="28159"/>
                    </a:cubicBezTo>
                    <a:cubicBezTo>
                      <a:pt x="11927" y="28208"/>
                      <a:pt x="11903" y="28258"/>
                      <a:pt x="11866" y="28307"/>
                    </a:cubicBezTo>
                    <a:cubicBezTo>
                      <a:pt x="11829" y="28344"/>
                      <a:pt x="11767" y="28430"/>
                      <a:pt x="11706" y="28430"/>
                    </a:cubicBezTo>
                    <a:cubicBezTo>
                      <a:pt x="11689" y="28430"/>
                      <a:pt x="11667" y="28419"/>
                      <a:pt x="11658" y="28419"/>
                    </a:cubicBezTo>
                    <a:cubicBezTo>
                      <a:pt x="11654" y="28419"/>
                      <a:pt x="11652" y="28422"/>
                      <a:pt x="11656" y="28430"/>
                    </a:cubicBezTo>
                    <a:cubicBezTo>
                      <a:pt x="11718" y="28455"/>
                      <a:pt x="11780" y="28467"/>
                      <a:pt x="11841" y="28479"/>
                    </a:cubicBezTo>
                    <a:cubicBezTo>
                      <a:pt x="11878" y="28479"/>
                      <a:pt x="11854" y="28553"/>
                      <a:pt x="11792" y="28553"/>
                    </a:cubicBezTo>
                    <a:cubicBezTo>
                      <a:pt x="11737" y="28553"/>
                      <a:pt x="11673" y="28514"/>
                      <a:pt x="11607" y="28514"/>
                    </a:cubicBezTo>
                    <a:cubicBezTo>
                      <a:pt x="11599" y="28514"/>
                      <a:pt x="11591" y="28515"/>
                      <a:pt x="11582" y="28516"/>
                    </a:cubicBezTo>
                    <a:cubicBezTo>
                      <a:pt x="11523" y="28516"/>
                      <a:pt x="11511" y="28564"/>
                      <a:pt x="11484" y="28564"/>
                    </a:cubicBezTo>
                    <a:cubicBezTo>
                      <a:pt x="11477" y="28564"/>
                      <a:pt x="11469" y="28561"/>
                      <a:pt x="11459" y="28553"/>
                    </a:cubicBezTo>
                    <a:cubicBezTo>
                      <a:pt x="11410" y="28529"/>
                      <a:pt x="11348" y="28492"/>
                      <a:pt x="11373" y="28405"/>
                    </a:cubicBezTo>
                    <a:cubicBezTo>
                      <a:pt x="11385" y="28307"/>
                      <a:pt x="11447" y="28221"/>
                      <a:pt x="11435" y="28159"/>
                    </a:cubicBezTo>
                    <a:cubicBezTo>
                      <a:pt x="11422" y="28097"/>
                      <a:pt x="11398" y="28097"/>
                      <a:pt x="11422" y="28048"/>
                    </a:cubicBezTo>
                    <a:cubicBezTo>
                      <a:pt x="11435" y="28011"/>
                      <a:pt x="11447" y="27925"/>
                      <a:pt x="11484" y="27900"/>
                    </a:cubicBezTo>
                    <a:cubicBezTo>
                      <a:pt x="11521" y="27876"/>
                      <a:pt x="11595" y="27863"/>
                      <a:pt x="11644" y="27814"/>
                    </a:cubicBezTo>
                    <a:lnTo>
                      <a:pt x="11644" y="27814"/>
                    </a:lnTo>
                    <a:lnTo>
                      <a:pt x="11632" y="27826"/>
                    </a:lnTo>
                    <a:cubicBezTo>
                      <a:pt x="11673" y="27785"/>
                      <a:pt x="11705" y="27762"/>
                      <a:pt x="11743" y="27762"/>
                    </a:cubicBezTo>
                    <a:close/>
                    <a:moveTo>
                      <a:pt x="10797" y="28855"/>
                    </a:moveTo>
                    <a:cubicBezTo>
                      <a:pt x="10800" y="28855"/>
                      <a:pt x="10803" y="28857"/>
                      <a:pt x="10806" y="28861"/>
                    </a:cubicBezTo>
                    <a:cubicBezTo>
                      <a:pt x="10843" y="28923"/>
                      <a:pt x="10868" y="28997"/>
                      <a:pt x="10892" y="29083"/>
                    </a:cubicBezTo>
                    <a:cubicBezTo>
                      <a:pt x="10905" y="29132"/>
                      <a:pt x="10917" y="29194"/>
                      <a:pt x="10917" y="29256"/>
                    </a:cubicBezTo>
                    <a:cubicBezTo>
                      <a:pt x="10917" y="29354"/>
                      <a:pt x="10991" y="29539"/>
                      <a:pt x="10991" y="29588"/>
                    </a:cubicBezTo>
                    <a:cubicBezTo>
                      <a:pt x="10991" y="29638"/>
                      <a:pt x="11040" y="29674"/>
                      <a:pt x="11065" y="29711"/>
                    </a:cubicBezTo>
                    <a:cubicBezTo>
                      <a:pt x="11077" y="29736"/>
                      <a:pt x="11065" y="29859"/>
                      <a:pt x="11077" y="29909"/>
                    </a:cubicBezTo>
                    <a:cubicBezTo>
                      <a:pt x="11102" y="29958"/>
                      <a:pt x="11200" y="30118"/>
                      <a:pt x="11188" y="30155"/>
                    </a:cubicBezTo>
                    <a:cubicBezTo>
                      <a:pt x="11188" y="30158"/>
                      <a:pt x="11186" y="30160"/>
                      <a:pt x="11183" y="30160"/>
                    </a:cubicBezTo>
                    <a:cubicBezTo>
                      <a:pt x="11174" y="30160"/>
                      <a:pt x="11154" y="30148"/>
                      <a:pt x="11127" y="30130"/>
                    </a:cubicBezTo>
                    <a:cubicBezTo>
                      <a:pt x="11114" y="30130"/>
                      <a:pt x="11114" y="30130"/>
                      <a:pt x="11102" y="30118"/>
                    </a:cubicBezTo>
                    <a:cubicBezTo>
                      <a:pt x="11065" y="30081"/>
                      <a:pt x="11028" y="30032"/>
                      <a:pt x="11028" y="29970"/>
                    </a:cubicBezTo>
                    <a:cubicBezTo>
                      <a:pt x="11016" y="29909"/>
                      <a:pt x="11028" y="29921"/>
                      <a:pt x="10991" y="29884"/>
                    </a:cubicBezTo>
                    <a:cubicBezTo>
                      <a:pt x="10929" y="29835"/>
                      <a:pt x="10880" y="29785"/>
                      <a:pt x="10855" y="29711"/>
                    </a:cubicBezTo>
                    <a:cubicBezTo>
                      <a:pt x="10843" y="29638"/>
                      <a:pt x="10855" y="29477"/>
                      <a:pt x="10843" y="29428"/>
                    </a:cubicBezTo>
                    <a:cubicBezTo>
                      <a:pt x="10819" y="29366"/>
                      <a:pt x="10782" y="29379"/>
                      <a:pt x="10782" y="29293"/>
                    </a:cubicBezTo>
                    <a:cubicBezTo>
                      <a:pt x="10770" y="29212"/>
                      <a:pt x="10759" y="28855"/>
                      <a:pt x="10797" y="28855"/>
                    </a:cubicBezTo>
                    <a:close/>
                    <a:moveTo>
                      <a:pt x="11883" y="30597"/>
                    </a:moveTo>
                    <a:cubicBezTo>
                      <a:pt x="11897" y="30597"/>
                      <a:pt x="11918" y="30604"/>
                      <a:pt x="11940" y="30611"/>
                    </a:cubicBezTo>
                    <a:cubicBezTo>
                      <a:pt x="11952" y="30623"/>
                      <a:pt x="11964" y="30623"/>
                      <a:pt x="11977" y="30636"/>
                    </a:cubicBezTo>
                    <a:cubicBezTo>
                      <a:pt x="12001" y="30722"/>
                      <a:pt x="12026" y="30820"/>
                      <a:pt x="12026" y="30907"/>
                    </a:cubicBezTo>
                    <a:cubicBezTo>
                      <a:pt x="12063" y="30968"/>
                      <a:pt x="12063" y="30981"/>
                      <a:pt x="12075" y="31042"/>
                    </a:cubicBezTo>
                    <a:cubicBezTo>
                      <a:pt x="12075" y="31054"/>
                      <a:pt x="12088" y="31067"/>
                      <a:pt x="12088" y="31091"/>
                    </a:cubicBezTo>
                    <a:cubicBezTo>
                      <a:pt x="12088" y="31116"/>
                      <a:pt x="12088" y="31141"/>
                      <a:pt x="12088" y="31178"/>
                    </a:cubicBezTo>
                    <a:cubicBezTo>
                      <a:pt x="12088" y="31239"/>
                      <a:pt x="12088" y="31301"/>
                      <a:pt x="12075" y="31363"/>
                    </a:cubicBezTo>
                    <a:cubicBezTo>
                      <a:pt x="12063" y="31424"/>
                      <a:pt x="12075" y="31486"/>
                      <a:pt x="12100" y="31535"/>
                    </a:cubicBezTo>
                    <a:cubicBezTo>
                      <a:pt x="12137" y="31572"/>
                      <a:pt x="12149" y="31671"/>
                      <a:pt x="12174" y="31683"/>
                    </a:cubicBezTo>
                    <a:cubicBezTo>
                      <a:pt x="12199" y="31708"/>
                      <a:pt x="12186" y="31732"/>
                      <a:pt x="12174" y="31769"/>
                    </a:cubicBezTo>
                    <a:cubicBezTo>
                      <a:pt x="12165" y="31797"/>
                      <a:pt x="12148" y="31831"/>
                      <a:pt x="12136" y="31831"/>
                    </a:cubicBezTo>
                    <a:cubicBezTo>
                      <a:pt x="12132" y="31831"/>
                      <a:pt x="12128" y="31828"/>
                      <a:pt x="12125" y="31818"/>
                    </a:cubicBezTo>
                    <a:cubicBezTo>
                      <a:pt x="12088" y="31757"/>
                      <a:pt x="12051" y="31794"/>
                      <a:pt x="12038" y="31732"/>
                    </a:cubicBezTo>
                    <a:cubicBezTo>
                      <a:pt x="12026" y="31683"/>
                      <a:pt x="12026" y="31683"/>
                      <a:pt x="12014" y="31621"/>
                    </a:cubicBezTo>
                    <a:cubicBezTo>
                      <a:pt x="12001" y="31560"/>
                      <a:pt x="11989" y="31523"/>
                      <a:pt x="11989" y="31473"/>
                    </a:cubicBezTo>
                    <a:cubicBezTo>
                      <a:pt x="11989" y="31412"/>
                      <a:pt x="12014" y="31399"/>
                      <a:pt x="11989" y="31338"/>
                    </a:cubicBezTo>
                    <a:cubicBezTo>
                      <a:pt x="11986" y="31327"/>
                      <a:pt x="11982" y="31324"/>
                      <a:pt x="11977" y="31324"/>
                    </a:cubicBezTo>
                    <a:cubicBezTo>
                      <a:pt x="11964" y="31324"/>
                      <a:pt x="11946" y="31347"/>
                      <a:pt x="11936" y="31347"/>
                    </a:cubicBezTo>
                    <a:cubicBezTo>
                      <a:pt x="11931" y="31347"/>
                      <a:pt x="11927" y="31341"/>
                      <a:pt x="11927" y="31326"/>
                    </a:cubicBezTo>
                    <a:cubicBezTo>
                      <a:pt x="11915" y="31276"/>
                      <a:pt x="11927" y="31239"/>
                      <a:pt x="11940" y="31202"/>
                    </a:cubicBezTo>
                    <a:cubicBezTo>
                      <a:pt x="11964" y="31153"/>
                      <a:pt x="11977" y="31104"/>
                      <a:pt x="11964" y="31042"/>
                    </a:cubicBezTo>
                    <a:cubicBezTo>
                      <a:pt x="11977" y="30968"/>
                      <a:pt x="11977" y="30894"/>
                      <a:pt x="11964" y="30833"/>
                    </a:cubicBezTo>
                    <a:cubicBezTo>
                      <a:pt x="11940" y="30734"/>
                      <a:pt x="11878" y="30636"/>
                      <a:pt x="11866" y="30611"/>
                    </a:cubicBezTo>
                    <a:cubicBezTo>
                      <a:pt x="11866" y="30600"/>
                      <a:pt x="11872" y="30597"/>
                      <a:pt x="11883" y="30597"/>
                    </a:cubicBezTo>
                    <a:close/>
                    <a:moveTo>
                      <a:pt x="28447" y="0"/>
                    </a:moveTo>
                    <a:cubicBezTo>
                      <a:pt x="28439" y="0"/>
                      <a:pt x="28432" y="2"/>
                      <a:pt x="28426" y="5"/>
                    </a:cubicBezTo>
                    <a:cubicBezTo>
                      <a:pt x="28340" y="29"/>
                      <a:pt x="28253" y="66"/>
                      <a:pt x="28167" y="78"/>
                    </a:cubicBezTo>
                    <a:cubicBezTo>
                      <a:pt x="28056" y="128"/>
                      <a:pt x="27945" y="202"/>
                      <a:pt x="27847" y="300"/>
                    </a:cubicBezTo>
                    <a:cubicBezTo>
                      <a:pt x="27797" y="374"/>
                      <a:pt x="27674" y="448"/>
                      <a:pt x="27699" y="497"/>
                    </a:cubicBezTo>
                    <a:cubicBezTo>
                      <a:pt x="27711" y="534"/>
                      <a:pt x="27760" y="522"/>
                      <a:pt x="27760" y="571"/>
                    </a:cubicBezTo>
                    <a:cubicBezTo>
                      <a:pt x="27760" y="621"/>
                      <a:pt x="27723" y="682"/>
                      <a:pt x="27773" y="695"/>
                    </a:cubicBezTo>
                    <a:cubicBezTo>
                      <a:pt x="27825" y="705"/>
                      <a:pt x="27956" y="777"/>
                      <a:pt x="27936" y="777"/>
                    </a:cubicBezTo>
                    <a:cubicBezTo>
                      <a:pt x="27932" y="777"/>
                      <a:pt x="27924" y="774"/>
                      <a:pt x="27908" y="768"/>
                    </a:cubicBezTo>
                    <a:cubicBezTo>
                      <a:pt x="27736" y="744"/>
                      <a:pt x="27551" y="744"/>
                      <a:pt x="27378" y="744"/>
                    </a:cubicBezTo>
                    <a:cubicBezTo>
                      <a:pt x="27326" y="736"/>
                      <a:pt x="27283" y="724"/>
                      <a:pt x="27265" y="724"/>
                    </a:cubicBezTo>
                    <a:cubicBezTo>
                      <a:pt x="27254" y="724"/>
                      <a:pt x="27253" y="729"/>
                      <a:pt x="27268" y="744"/>
                    </a:cubicBezTo>
                    <a:cubicBezTo>
                      <a:pt x="27317" y="793"/>
                      <a:pt x="27366" y="855"/>
                      <a:pt x="27415" y="916"/>
                    </a:cubicBezTo>
                    <a:cubicBezTo>
                      <a:pt x="27422" y="936"/>
                      <a:pt x="27422" y="949"/>
                      <a:pt x="27408" y="949"/>
                    </a:cubicBezTo>
                    <a:cubicBezTo>
                      <a:pt x="27397" y="949"/>
                      <a:pt x="27376" y="939"/>
                      <a:pt x="27341" y="916"/>
                    </a:cubicBezTo>
                    <a:cubicBezTo>
                      <a:pt x="27280" y="892"/>
                      <a:pt x="27218" y="867"/>
                      <a:pt x="27144" y="867"/>
                    </a:cubicBezTo>
                    <a:cubicBezTo>
                      <a:pt x="27095" y="879"/>
                      <a:pt x="27070" y="867"/>
                      <a:pt x="27021" y="916"/>
                    </a:cubicBezTo>
                    <a:cubicBezTo>
                      <a:pt x="27009" y="941"/>
                      <a:pt x="26972" y="953"/>
                      <a:pt x="26935" y="953"/>
                    </a:cubicBezTo>
                    <a:cubicBezTo>
                      <a:pt x="26923" y="953"/>
                      <a:pt x="26923" y="990"/>
                      <a:pt x="26886" y="990"/>
                    </a:cubicBezTo>
                    <a:cubicBezTo>
                      <a:pt x="26864" y="990"/>
                      <a:pt x="26847" y="998"/>
                      <a:pt x="26837" y="998"/>
                    </a:cubicBezTo>
                    <a:cubicBezTo>
                      <a:pt x="26828" y="998"/>
                      <a:pt x="26824" y="994"/>
                      <a:pt x="26824" y="978"/>
                    </a:cubicBezTo>
                    <a:cubicBezTo>
                      <a:pt x="26824" y="959"/>
                      <a:pt x="26824" y="917"/>
                      <a:pt x="26818" y="917"/>
                    </a:cubicBezTo>
                    <a:cubicBezTo>
                      <a:pt x="26816" y="917"/>
                      <a:pt x="26814" y="920"/>
                      <a:pt x="26812" y="929"/>
                    </a:cubicBezTo>
                    <a:cubicBezTo>
                      <a:pt x="26787" y="966"/>
                      <a:pt x="26738" y="1003"/>
                      <a:pt x="26701" y="1015"/>
                    </a:cubicBezTo>
                    <a:cubicBezTo>
                      <a:pt x="26665" y="1024"/>
                      <a:pt x="26597" y="1058"/>
                      <a:pt x="26581" y="1058"/>
                    </a:cubicBezTo>
                    <a:cubicBezTo>
                      <a:pt x="26575" y="1058"/>
                      <a:pt x="26576" y="1053"/>
                      <a:pt x="26590" y="1040"/>
                    </a:cubicBezTo>
                    <a:cubicBezTo>
                      <a:pt x="26651" y="990"/>
                      <a:pt x="26725" y="953"/>
                      <a:pt x="26651" y="953"/>
                    </a:cubicBezTo>
                    <a:cubicBezTo>
                      <a:pt x="26590" y="941"/>
                      <a:pt x="26528" y="941"/>
                      <a:pt x="26442" y="941"/>
                    </a:cubicBezTo>
                    <a:cubicBezTo>
                      <a:pt x="26343" y="941"/>
                      <a:pt x="26442" y="916"/>
                      <a:pt x="26442" y="892"/>
                    </a:cubicBezTo>
                    <a:cubicBezTo>
                      <a:pt x="26442" y="882"/>
                      <a:pt x="26505" y="838"/>
                      <a:pt x="26488" y="838"/>
                    </a:cubicBezTo>
                    <a:cubicBezTo>
                      <a:pt x="26483" y="838"/>
                      <a:pt x="26469" y="843"/>
                      <a:pt x="26442" y="855"/>
                    </a:cubicBezTo>
                    <a:cubicBezTo>
                      <a:pt x="26356" y="904"/>
                      <a:pt x="26270" y="941"/>
                      <a:pt x="26171" y="966"/>
                    </a:cubicBezTo>
                    <a:cubicBezTo>
                      <a:pt x="26085" y="978"/>
                      <a:pt x="26011" y="978"/>
                      <a:pt x="26023" y="1015"/>
                    </a:cubicBezTo>
                    <a:cubicBezTo>
                      <a:pt x="26035" y="1040"/>
                      <a:pt x="26048" y="1052"/>
                      <a:pt x="26134" y="1052"/>
                    </a:cubicBezTo>
                    <a:cubicBezTo>
                      <a:pt x="26220" y="1052"/>
                      <a:pt x="26220" y="1064"/>
                      <a:pt x="26159" y="1077"/>
                    </a:cubicBezTo>
                    <a:cubicBezTo>
                      <a:pt x="26097" y="1077"/>
                      <a:pt x="25863" y="1138"/>
                      <a:pt x="25789" y="1163"/>
                    </a:cubicBezTo>
                    <a:cubicBezTo>
                      <a:pt x="25727" y="1187"/>
                      <a:pt x="25764" y="1212"/>
                      <a:pt x="25666" y="1212"/>
                    </a:cubicBezTo>
                    <a:cubicBezTo>
                      <a:pt x="25653" y="1214"/>
                      <a:pt x="25640" y="1215"/>
                      <a:pt x="25628" y="1215"/>
                    </a:cubicBezTo>
                    <a:cubicBezTo>
                      <a:pt x="25582" y="1215"/>
                      <a:pt x="25542" y="1203"/>
                      <a:pt x="25505" y="1203"/>
                    </a:cubicBezTo>
                    <a:cubicBezTo>
                      <a:pt x="25489" y="1203"/>
                      <a:pt x="25472" y="1206"/>
                      <a:pt x="25456" y="1212"/>
                    </a:cubicBezTo>
                    <a:cubicBezTo>
                      <a:pt x="25395" y="1237"/>
                      <a:pt x="25382" y="1298"/>
                      <a:pt x="25308" y="1323"/>
                    </a:cubicBezTo>
                    <a:cubicBezTo>
                      <a:pt x="25289" y="1329"/>
                      <a:pt x="25272" y="1330"/>
                      <a:pt x="25257" y="1330"/>
                    </a:cubicBezTo>
                    <a:cubicBezTo>
                      <a:pt x="25230" y="1330"/>
                      <a:pt x="25209" y="1325"/>
                      <a:pt x="25192" y="1325"/>
                    </a:cubicBezTo>
                    <a:cubicBezTo>
                      <a:pt x="25176" y="1325"/>
                      <a:pt x="25162" y="1329"/>
                      <a:pt x="25148" y="1348"/>
                    </a:cubicBezTo>
                    <a:cubicBezTo>
                      <a:pt x="25111" y="1385"/>
                      <a:pt x="25013" y="1483"/>
                      <a:pt x="24963" y="1495"/>
                    </a:cubicBezTo>
                    <a:cubicBezTo>
                      <a:pt x="24951" y="1500"/>
                      <a:pt x="24935" y="1501"/>
                      <a:pt x="24915" y="1501"/>
                    </a:cubicBezTo>
                    <a:cubicBezTo>
                      <a:pt x="24874" y="1501"/>
                      <a:pt x="24820" y="1495"/>
                      <a:pt x="24754" y="1495"/>
                    </a:cubicBezTo>
                    <a:cubicBezTo>
                      <a:pt x="24668" y="1495"/>
                      <a:pt x="24742" y="1520"/>
                      <a:pt x="24803" y="1545"/>
                    </a:cubicBezTo>
                    <a:cubicBezTo>
                      <a:pt x="24865" y="1569"/>
                      <a:pt x="24890" y="1594"/>
                      <a:pt x="24816" y="1606"/>
                    </a:cubicBezTo>
                    <a:cubicBezTo>
                      <a:pt x="24754" y="1606"/>
                      <a:pt x="24446" y="1619"/>
                      <a:pt x="24569" y="1619"/>
                    </a:cubicBezTo>
                    <a:cubicBezTo>
                      <a:pt x="24692" y="1631"/>
                      <a:pt x="24791" y="1643"/>
                      <a:pt x="24705" y="1643"/>
                    </a:cubicBezTo>
                    <a:cubicBezTo>
                      <a:pt x="24618" y="1643"/>
                      <a:pt x="24581" y="1643"/>
                      <a:pt x="24631" y="1656"/>
                    </a:cubicBezTo>
                    <a:cubicBezTo>
                      <a:pt x="24680" y="1656"/>
                      <a:pt x="24791" y="1705"/>
                      <a:pt x="24692" y="1705"/>
                    </a:cubicBezTo>
                    <a:cubicBezTo>
                      <a:pt x="24594" y="1717"/>
                      <a:pt x="24692" y="1730"/>
                      <a:pt x="24668" y="1754"/>
                    </a:cubicBezTo>
                    <a:cubicBezTo>
                      <a:pt x="24640" y="1764"/>
                      <a:pt x="24633" y="1787"/>
                      <a:pt x="24610" y="1787"/>
                    </a:cubicBezTo>
                    <a:cubicBezTo>
                      <a:pt x="24602" y="1787"/>
                      <a:pt x="24593" y="1785"/>
                      <a:pt x="24581" y="1779"/>
                    </a:cubicBezTo>
                    <a:cubicBezTo>
                      <a:pt x="24548" y="1765"/>
                      <a:pt x="24506" y="1756"/>
                      <a:pt x="24488" y="1756"/>
                    </a:cubicBezTo>
                    <a:cubicBezTo>
                      <a:pt x="24473" y="1756"/>
                      <a:pt x="24474" y="1762"/>
                      <a:pt x="24508" y="1779"/>
                    </a:cubicBezTo>
                    <a:cubicBezTo>
                      <a:pt x="24569" y="1828"/>
                      <a:pt x="24631" y="1853"/>
                      <a:pt x="24606" y="1865"/>
                    </a:cubicBezTo>
                    <a:cubicBezTo>
                      <a:pt x="24581" y="1877"/>
                      <a:pt x="24508" y="1865"/>
                      <a:pt x="24557" y="1902"/>
                    </a:cubicBezTo>
                    <a:cubicBezTo>
                      <a:pt x="24606" y="1927"/>
                      <a:pt x="24729" y="1951"/>
                      <a:pt x="24692" y="1964"/>
                    </a:cubicBezTo>
                    <a:cubicBezTo>
                      <a:pt x="24668" y="1988"/>
                      <a:pt x="24631" y="2013"/>
                      <a:pt x="24680" y="2062"/>
                    </a:cubicBezTo>
                    <a:cubicBezTo>
                      <a:pt x="24717" y="2112"/>
                      <a:pt x="24754" y="2161"/>
                      <a:pt x="24729" y="2185"/>
                    </a:cubicBezTo>
                    <a:cubicBezTo>
                      <a:pt x="24692" y="2198"/>
                      <a:pt x="24446" y="2198"/>
                      <a:pt x="24397" y="2235"/>
                    </a:cubicBezTo>
                    <a:cubicBezTo>
                      <a:pt x="24356" y="2265"/>
                      <a:pt x="24341" y="2287"/>
                      <a:pt x="24295" y="2287"/>
                    </a:cubicBezTo>
                    <a:cubicBezTo>
                      <a:pt x="24285" y="2287"/>
                      <a:pt x="24274" y="2286"/>
                      <a:pt x="24261" y="2284"/>
                    </a:cubicBezTo>
                    <a:cubicBezTo>
                      <a:pt x="24230" y="2278"/>
                      <a:pt x="24196" y="2275"/>
                      <a:pt x="24163" y="2275"/>
                    </a:cubicBezTo>
                    <a:cubicBezTo>
                      <a:pt x="24129" y="2275"/>
                      <a:pt x="24095" y="2278"/>
                      <a:pt x="24064" y="2284"/>
                    </a:cubicBezTo>
                    <a:cubicBezTo>
                      <a:pt x="23953" y="2284"/>
                      <a:pt x="23497" y="2321"/>
                      <a:pt x="23374" y="2333"/>
                    </a:cubicBezTo>
                    <a:cubicBezTo>
                      <a:pt x="23263" y="2358"/>
                      <a:pt x="23177" y="2506"/>
                      <a:pt x="23226" y="2592"/>
                    </a:cubicBezTo>
                    <a:cubicBezTo>
                      <a:pt x="23275" y="2666"/>
                      <a:pt x="23300" y="2703"/>
                      <a:pt x="23275" y="2740"/>
                    </a:cubicBezTo>
                    <a:cubicBezTo>
                      <a:pt x="23238" y="2838"/>
                      <a:pt x="23275" y="2949"/>
                      <a:pt x="23362" y="2999"/>
                    </a:cubicBezTo>
                    <a:cubicBezTo>
                      <a:pt x="23413" y="3024"/>
                      <a:pt x="23458" y="3026"/>
                      <a:pt x="23496" y="3026"/>
                    </a:cubicBezTo>
                    <a:cubicBezTo>
                      <a:pt x="23504" y="3026"/>
                      <a:pt x="23512" y="3026"/>
                      <a:pt x="23519" y="3026"/>
                    </a:cubicBezTo>
                    <a:cubicBezTo>
                      <a:pt x="23562" y="3026"/>
                      <a:pt x="23596" y="3029"/>
                      <a:pt x="23620" y="3073"/>
                    </a:cubicBezTo>
                    <a:cubicBezTo>
                      <a:pt x="23670" y="3159"/>
                      <a:pt x="23756" y="3319"/>
                      <a:pt x="23719" y="3319"/>
                    </a:cubicBezTo>
                    <a:cubicBezTo>
                      <a:pt x="23657" y="3331"/>
                      <a:pt x="23608" y="3331"/>
                      <a:pt x="23546" y="3331"/>
                    </a:cubicBezTo>
                    <a:cubicBezTo>
                      <a:pt x="23485" y="3331"/>
                      <a:pt x="23448" y="3294"/>
                      <a:pt x="23362" y="3220"/>
                    </a:cubicBezTo>
                    <a:cubicBezTo>
                      <a:pt x="23226" y="3122"/>
                      <a:pt x="23078" y="3048"/>
                      <a:pt x="22918" y="3011"/>
                    </a:cubicBezTo>
                    <a:cubicBezTo>
                      <a:pt x="22844" y="2999"/>
                      <a:pt x="22696" y="3011"/>
                      <a:pt x="22684" y="2974"/>
                    </a:cubicBezTo>
                    <a:cubicBezTo>
                      <a:pt x="22672" y="2937"/>
                      <a:pt x="22709" y="2925"/>
                      <a:pt x="22684" y="2912"/>
                    </a:cubicBezTo>
                    <a:cubicBezTo>
                      <a:pt x="22663" y="2898"/>
                      <a:pt x="22604" y="2884"/>
                      <a:pt x="22552" y="2884"/>
                    </a:cubicBezTo>
                    <a:cubicBezTo>
                      <a:pt x="22513" y="2884"/>
                      <a:pt x="22478" y="2892"/>
                      <a:pt x="22462" y="2912"/>
                    </a:cubicBezTo>
                    <a:cubicBezTo>
                      <a:pt x="22425" y="2962"/>
                      <a:pt x="22351" y="2974"/>
                      <a:pt x="22401" y="2986"/>
                    </a:cubicBezTo>
                    <a:cubicBezTo>
                      <a:pt x="22438" y="2999"/>
                      <a:pt x="22635" y="3036"/>
                      <a:pt x="22598" y="3048"/>
                    </a:cubicBezTo>
                    <a:cubicBezTo>
                      <a:pt x="22548" y="3060"/>
                      <a:pt x="22475" y="3060"/>
                      <a:pt x="22487" y="3097"/>
                    </a:cubicBezTo>
                    <a:cubicBezTo>
                      <a:pt x="22511" y="3122"/>
                      <a:pt x="22659" y="3110"/>
                      <a:pt x="22659" y="3159"/>
                    </a:cubicBezTo>
                    <a:cubicBezTo>
                      <a:pt x="22659" y="3208"/>
                      <a:pt x="22684" y="3282"/>
                      <a:pt x="22647" y="3282"/>
                    </a:cubicBezTo>
                    <a:cubicBezTo>
                      <a:pt x="22585" y="3282"/>
                      <a:pt x="22524" y="3270"/>
                      <a:pt x="22475" y="3233"/>
                    </a:cubicBezTo>
                    <a:cubicBezTo>
                      <a:pt x="22435" y="3213"/>
                      <a:pt x="22387" y="3177"/>
                      <a:pt x="22337" y="3177"/>
                    </a:cubicBezTo>
                    <a:cubicBezTo>
                      <a:pt x="22326" y="3177"/>
                      <a:pt x="22314" y="3179"/>
                      <a:pt x="22302" y="3183"/>
                    </a:cubicBezTo>
                    <a:cubicBezTo>
                      <a:pt x="22228" y="3208"/>
                      <a:pt x="22166" y="3183"/>
                      <a:pt x="22203" y="3319"/>
                    </a:cubicBezTo>
                    <a:cubicBezTo>
                      <a:pt x="22253" y="3455"/>
                      <a:pt x="22302" y="3430"/>
                      <a:pt x="22401" y="3479"/>
                    </a:cubicBezTo>
                    <a:cubicBezTo>
                      <a:pt x="22511" y="3516"/>
                      <a:pt x="22511" y="3492"/>
                      <a:pt x="22598" y="3553"/>
                    </a:cubicBezTo>
                    <a:cubicBezTo>
                      <a:pt x="22684" y="3602"/>
                      <a:pt x="22709" y="3627"/>
                      <a:pt x="22733" y="3664"/>
                    </a:cubicBezTo>
                    <a:cubicBezTo>
                      <a:pt x="22742" y="3691"/>
                      <a:pt x="22764" y="3711"/>
                      <a:pt x="22789" y="3711"/>
                    </a:cubicBezTo>
                    <a:cubicBezTo>
                      <a:pt x="22799" y="3711"/>
                      <a:pt x="22809" y="3708"/>
                      <a:pt x="22820" y="3701"/>
                    </a:cubicBezTo>
                    <a:cubicBezTo>
                      <a:pt x="22824" y="3700"/>
                      <a:pt x="22827" y="3699"/>
                      <a:pt x="22831" y="3699"/>
                    </a:cubicBezTo>
                    <a:cubicBezTo>
                      <a:pt x="22858" y="3699"/>
                      <a:pt x="22863" y="3738"/>
                      <a:pt x="22820" y="3738"/>
                    </a:cubicBezTo>
                    <a:cubicBezTo>
                      <a:pt x="22795" y="3738"/>
                      <a:pt x="22743" y="3754"/>
                      <a:pt x="22700" y="3754"/>
                    </a:cubicBezTo>
                    <a:cubicBezTo>
                      <a:pt x="22679" y="3754"/>
                      <a:pt x="22659" y="3750"/>
                      <a:pt x="22647" y="3738"/>
                    </a:cubicBezTo>
                    <a:cubicBezTo>
                      <a:pt x="22610" y="3676"/>
                      <a:pt x="22548" y="3627"/>
                      <a:pt x="22475" y="3615"/>
                    </a:cubicBezTo>
                    <a:cubicBezTo>
                      <a:pt x="22401" y="3590"/>
                      <a:pt x="22093" y="3590"/>
                      <a:pt x="22043" y="3553"/>
                    </a:cubicBezTo>
                    <a:cubicBezTo>
                      <a:pt x="21994" y="3504"/>
                      <a:pt x="21994" y="3479"/>
                      <a:pt x="22019" y="3455"/>
                    </a:cubicBezTo>
                    <a:cubicBezTo>
                      <a:pt x="22031" y="3430"/>
                      <a:pt x="22056" y="3430"/>
                      <a:pt x="22031" y="3381"/>
                    </a:cubicBezTo>
                    <a:cubicBezTo>
                      <a:pt x="22006" y="3319"/>
                      <a:pt x="21982" y="3319"/>
                      <a:pt x="21994" y="3257"/>
                    </a:cubicBezTo>
                    <a:cubicBezTo>
                      <a:pt x="22031" y="3171"/>
                      <a:pt x="22056" y="3085"/>
                      <a:pt x="22068" y="2999"/>
                    </a:cubicBezTo>
                    <a:cubicBezTo>
                      <a:pt x="22068" y="2925"/>
                      <a:pt x="22068" y="2814"/>
                      <a:pt x="22006" y="2789"/>
                    </a:cubicBezTo>
                    <a:cubicBezTo>
                      <a:pt x="21967" y="2766"/>
                      <a:pt x="21948" y="2757"/>
                      <a:pt x="21933" y="2757"/>
                    </a:cubicBezTo>
                    <a:cubicBezTo>
                      <a:pt x="21924" y="2757"/>
                      <a:pt x="21917" y="2760"/>
                      <a:pt x="21908" y="2765"/>
                    </a:cubicBezTo>
                    <a:cubicBezTo>
                      <a:pt x="21895" y="2789"/>
                      <a:pt x="21908" y="2814"/>
                      <a:pt x="21920" y="2863"/>
                    </a:cubicBezTo>
                    <a:cubicBezTo>
                      <a:pt x="21932" y="2925"/>
                      <a:pt x="21932" y="2986"/>
                      <a:pt x="21920" y="3048"/>
                    </a:cubicBezTo>
                    <a:cubicBezTo>
                      <a:pt x="21908" y="3110"/>
                      <a:pt x="21858" y="3171"/>
                      <a:pt x="21797" y="3196"/>
                    </a:cubicBezTo>
                    <a:cubicBezTo>
                      <a:pt x="21723" y="3233"/>
                      <a:pt x="21649" y="3233"/>
                      <a:pt x="21624" y="3282"/>
                    </a:cubicBezTo>
                    <a:cubicBezTo>
                      <a:pt x="21575" y="3356"/>
                      <a:pt x="21526" y="3418"/>
                      <a:pt x="21489" y="3492"/>
                    </a:cubicBezTo>
                    <a:cubicBezTo>
                      <a:pt x="21489" y="3528"/>
                      <a:pt x="21489" y="3492"/>
                      <a:pt x="21550" y="3553"/>
                    </a:cubicBezTo>
                    <a:cubicBezTo>
                      <a:pt x="21624" y="3652"/>
                      <a:pt x="21698" y="3763"/>
                      <a:pt x="21748" y="3873"/>
                    </a:cubicBezTo>
                    <a:cubicBezTo>
                      <a:pt x="21785" y="3923"/>
                      <a:pt x="21760" y="3935"/>
                      <a:pt x="21735" y="3972"/>
                    </a:cubicBezTo>
                    <a:cubicBezTo>
                      <a:pt x="21686" y="4058"/>
                      <a:pt x="21649" y="4145"/>
                      <a:pt x="21624" y="4231"/>
                    </a:cubicBezTo>
                    <a:cubicBezTo>
                      <a:pt x="21587" y="4329"/>
                      <a:pt x="21575" y="4391"/>
                      <a:pt x="21587" y="4403"/>
                    </a:cubicBezTo>
                    <a:cubicBezTo>
                      <a:pt x="21612" y="4428"/>
                      <a:pt x="21624" y="4465"/>
                      <a:pt x="21624" y="4502"/>
                    </a:cubicBezTo>
                    <a:cubicBezTo>
                      <a:pt x="21624" y="4537"/>
                      <a:pt x="21647" y="4651"/>
                      <a:pt x="21681" y="4651"/>
                    </a:cubicBezTo>
                    <a:cubicBezTo>
                      <a:pt x="21682" y="4651"/>
                      <a:pt x="21684" y="4650"/>
                      <a:pt x="21686" y="4650"/>
                    </a:cubicBezTo>
                    <a:cubicBezTo>
                      <a:pt x="21723" y="4637"/>
                      <a:pt x="21723" y="4625"/>
                      <a:pt x="21760" y="4625"/>
                    </a:cubicBezTo>
                    <a:cubicBezTo>
                      <a:pt x="21809" y="4625"/>
                      <a:pt x="21785" y="4650"/>
                      <a:pt x="21846" y="4650"/>
                    </a:cubicBezTo>
                    <a:cubicBezTo>
                      <a:pt x="21908" y="4637"/>
                      <a:pt x="21945" y="4563"/>
                      <a:pt x="22019" y="4563"/>
                    </a:cubicBezTo>
                    <a:cubicBezTo>
                      <a:pt x="22117" y="4576"/>
                      <a:pt x="22203" y="4588"/>
                      <a:pt x="22302" y="4625"/>
                    </a:cubicBezTo>
                    <a:cubicBezTo>
                      <a:pt x="22376" y="4637"/>
                      <a:pt x="22438" y="4674"/>
                      <a:pt x="22487" y="4736"/>
                    </a:cubicBezTo>
                    <a:cubicBezTo>
                      <a:pt x="22548" y="4785"/>
                      <a:pt x="22585" y="4859"/>
                      <a:pt x="22610" y="4933"/>
                    </a:cubicBezTo>
                    <a:cubicBezTo>
                      <a:pt x="22635" y="4970"/>
                      <a:pt x="22635" y="5007"/>
                      <a:pt x="22610" y="5044"/>
                    </a:cubicBezTo>
                    <a:cubicBezTo>
                      <a:pt x="22573" y="5093"/>
                      <a:pt x="22536" y="5143"/>
                      <a:pt x="22511" y="5204"/>
                    </a:cubicBezTo>
                    <a:cubicBezTo>
                      <a:pt x="22511" y="5229"/>
                      <a:pt x="22548" y="5253"/>
                      <a:pt x="22622" y="5290"/>
                    </a:cubicBezTo>
                    <a:cubicBezTo>
                      <a:pt x="22709" y="5327"/>
                      <a:pt x="22893" y="5377"/>
                      <a:pt x="22832" y="5377"/>
                    </a:cubicBezTo>
                    <a:cubicBezTo>
                      <a:pt x="22791" y="5377"/>
                      <a:pt x="22700" y="5388"/>
                      <a:pt x="22634" y="5388"/>
                    </a:cubicBezTo>
                    <a:cubicBezTo>
                      <a:pt x="22600" y="5388"/>
                      <a:pt x="22573" y="5385"/>
                      <a:pt x="22561" y="5377"/>
                    </a:cubicBezTo>
                    <a:cubicBezTo>
                      <a:pt x="22524" y="5352"/>
                      <a:pt x="22487" y="5340"/>
                      <a:pt x="22450" y="5327"/>
                    </a:cubicBezTo>
                    <a:cubicBezTo>
                      <a:pt x="22450" y="5303"/>
                      <a:pt x="22450" y="5278"/>
                      <a:pt x="22450" y="5266"/>
                    </a:cubicBezTo>
                    <a:cubicBezTo>
                      <a:pt x="22450" y="5204"/>
                      <a:pt x="22388" y="5192"/>
                      <a:pt x="22401" y="5155"/>
                    </a:cubicBezTo>
                    <a:cubicBezTo>
                      <a:pt x="22425" y="5118"/>
                      <a:pt x="22499" y="5032"/>
                      <a:pt x="22462" y="4970"/>
                    </a:cubicBezTo>
                    <a:cubicBezTo>
                      <a:pt x="22413" y="4908"/>
                      <a:pt x="22351" y="4933"/>
                      <a:pt x="22327" y="4859"/>
                    </a:cubicBezTo>
                    <a:cubicBezTo>
                      <a:pt x="22302" y="4798"/>
                      <a:pt x="22314" y="4748"/>
                      <a:pt x="22240" y="4736"/>
                    </a:cubicBezTo>
                    <a:cubicBezTo>
                      <a:pt x="22228" y="4732"/>
                      <a:pt x="22215" y="4730"/>
                      <a:pt x="22202" y="4730"/>
                    </a:cubicBezTo>
                    <a:cubicBezTo>
                      <a:pt x="22145" y="4730"/>
                      <a:pt x="22085" y="4762"/>
                      <a:pt x="22036" y="4762"/>
                    </a:cubicBezTo>
                    <a:cubicBezTo>
                      <a:pt x="22030" y="4762"/>
                      <a:pt x="22024" y="4762"/>
                      <a:pt x="22019" y="4761"/>
                    </a:cubicBezTo>
                    <a:cubicBezTo>
                      <a:pt x="21945" y="4761"/>
                      <a:pt x="21871" y="4785"/>
                      <a:pt x="21809" y="4835"/>
                    </a:cubicBezTo>
                    <a:cubicBezTo>
                      <a:pt x="21772" y="4872"/>
                      <a:pt x="21871" y="4884"/>
                      <a:pt x="21834" y="4908"/>
                    </a:cubicBezTo>
                    <a:cubicBezTo>
                      <a:pt x="21797" y="4921"/>
                      <a:pt x="21760" y="5007"/>
                      <a:pt x="21772" y="5032"/>
                    </a:cubicBezTo>
                    <a:cubicBezTo>
                      <a:pt x="21809" y="5044"/>
                      <a:pt x="21846" y="5081"/>
                      <a:pt x="21846" y="5118"/>
                    </a:cubicBezTo>
                    <a:cubicBezTo>
                      <a:pt x="21858" y="5180"/>
                      <a:pt x="21883" y="5266"/>
                      <a:pt x="21846" y="5303"/>
                    </a:cubicBezTo>
                    <a:cubicBezTo>
                      <a:pt x="21821" y="5352"/>
                      <a:pt x="21698" y="5463"/>
                      <a:pt x="21686" y="5500"/>
                    </a:cubicBezTo>
                    <a:cubicBezTo>
                      <a:pt x="21674" y="5525"/>
                      <a:pt x="21637" y="5648"/>
                      <a:pt x="21600" y="5697"/>
                    </a:cubicBezTo>
                    <a:cubicBezTo>
                      <a:pt x="21550" y="5734"/>
                      <a:pt x="21304" y="5820"/>
                      <a:pt x="21292" y="5870"/>
                    </a:cubicBezTo>
                    <a:cubicBezTo>
                      <a:pt x="21267" y="5931"/>
                      <a:pt x="21279" y="5993"/>
                      <a:pt x="21218" y="6005"/>
                    </a:cubicBezTo>
                    <a:cubicBezTo>
                      <a:pt x="21181" y="6005"/>
                      <a:pt x="21132" y="5993"/>
                      <a:pt x="21082" y="5980"/>
                    </a:cubicBezTo>
                    <a:cubicBezTo>
                      <a:pt x="21043" y="5957"/>
                      <a:pt x="20999" y="5948"/>
                      <a:pt x="20953" y="5948"/>
                    </a:cubicBezTo>
                    <a:cubicBezTo>
                      <a:pt x="20927" y="5948"/>
                      <a:pt x="20900" y="5951"/>
                      <a:pt x="20873" y="5956"/>
                    </a:cubicBezTo>
                    <a:cubicBezTo>
                      <a:pt x="20857" y="5959"/>
                      <a:pt x="20842" y="5960"/>
                      <a:pt x="20827" y="5960"/>
                    </a:cubicBezTo>
                    <a:cubicBezTo>
                      <a:pt x="20781" y="5960"/>
                      <a:pt x="20737" y="5947"/>
                      <a:pt x="20700" y="5919"/>
                    </a:cubicBezTo>
                    <a:cubicBezTo>
                      <a:pt x="20676" y="5900"/>
                      <a:pt x="20642" y="5900"/>
                      <a:pt x="20611" y="5900"/>
                    </a:cubicBezTo>
                    <a:cubicBezTo>
                      <a:pt x="20580" y="5900"/>
                      <a:pt x="20552" y="5900"/>
                      <a:pt x="20540" y="5882"/>
                    </a:cubicBezTo>
                    <a:cubicBezTo>
                      <a:pt x="20515" y="5845"/>
                      <a:pt x="20528" y="5796"/>
                      <a:pt x="20503" y="5771"/>
                    </a:cubicBezTo>
                    <a:cubicBezTo>
                      <a:pt x="20491" y="5752"/>
                      <a:pt x="20506" y="5746"/>
                      <a:pt x="20528" y="5746"/>
                    </a:cubicBezTo>
                    <a:cubicBezTo>
                      <a:pt x="20549" y="5746"/>
                      <a:pt x="20577" y="5752"/>
                      <a:pt x="20589" y="5759"/>
                    </a:cubicBezTo>
                    <a:cubicBezTo>
                      <a:pt x="20614" y="5771"/>
                      <a:pt x="20589" y="5783"/>
                      <a:pt x="20614" y="5833"/>
                    </a:cubicBezTo>
                    <a:cubicBezTo>
                      <a:pt x="20626" y="5870"/>
                      <a:pt x="20663" y="5882"/>
                      <a:pt x="20700" y="5882"/>
                    </a:cubicBezTo>
                    <a:cubicBezTo>
                      <a:pt x="20725" y="5882"/>
                      <a:pt x="20725" y="5820"/>
                      <a:pt x="20750" y="5796"/>
                    </a:cubicBezTo>
                    <a:cubicBezTo>
                      <a:pt x="20765" y="5791"/>
                      <a:pt x="20776" y="5788"/>
                      <a:pt x="20785" y="5788"/>
                    </a:cubicBezTo>
                    <a:cubicBezTo>
                      <a:pt x="20797" y="5788"/>
                      <a:pt x="20804" y="5793"/>
                      <a:pt x="20811" y="5808"/>
                    </a:cubicBezTo>
                    <a:cubicBezTo>
                      <a:pt x="20823" y="5833"/>
                      <a:pt x="20823" y="5870"/>
                      <a:pt x="20860" y="5870"/>
                    </a:cubicBezTo>
                    <a:cubicBezTo>
                      <a:pt x="20897" y="5870"/>
                      <a:pt x="21070" y="5845"/>
                      <a:pt x="21082" y="5808"/>
                    </a:cubicBezTo>
                    <a:cubicBezTo>
                      <a:pt x="21095" y="5771"/>
                      <a:pt x="21045" y="5746"/>
                      <a:pt x="21045" y="5746"/>
                    </a:cubicBezTo>
                    <a:cubicBezTo>
                      <a:pt x="21045" y="5746"/>
                      <a:pt x="21033" y="5709"/>
                      <a:pt x="21082" y="5697"/>
                    </a:cubicBezTo>
                    <a:cubicBezTo>
                      <a:pt x="21119" y="5672"/>
                      <a:pt x="21119" y="5672"/>
                      <a:pt x="21168" y="5623"/>
                    </a:cubicBezTo>
                    <a:cubicBezTo>
                      <a:pt x="21218" y="5574"/>
                      <a:pt x="21292" y="5549"/>
                      <a:pt x="21304" y="5488"/>
                    </a:cubicBezTo>
                    <a:cubicBezTo>
                      <a:pt x="21316" y="5426"/>
                      <a:pt x="21304" y="5414"/>
                      <a:pt x="21378" y="5401"/>
                    </a:cubicBezTo>
                    <a:cubicBezTo>
                      <a:pt x="21452" y="5389"/>
                      <a:pt x="21501" y="5315"/>
                      <a:pt x="21489" y="5241"/>
                    </a:cubicBezTo>
                    <a:cubicBezTo>
                      <a:pt x="21476" y="5155"/>
                      <a:pt x="21440" y="5093"/>
                      <a:pt x="21489" y="5044"/>
                    </a:cubicBezTo>
                    <a:cubicBezTo>
                      <a:pt x="21538" y="5007"/>
                      <a:pt x="21600" y="4995"/>
                      <a:pt x="21575" y="4945"/>
                    </a:cubicBezTo>
                    <a:cubicBezTo>
                      <a:pt x="21538" y="4908"/>
                      <a:pt x="21366" y="4884"/>
                      <a:pt x="21341" y="4699"/>
                    </a:cubicBezTo>
                    <a:cubicBezTo>
                      <a:pt x="21329" y="4551"/>
                      <a:pt x="21329" y="4416"/>
                      <a:pt x="21341" y="4280"/>
                    </a:cubicBezTo>
                    <a:cubicBezTo>
                      <a:pt x="21341" y="4120"/>
                      <a:pt x="21304" y="4046"/>
                      <a:pt x="21341" y="4021"/>
                    </a:cubicBezTo>
                    <a:cubicBezTo>
                      <a:pt x="21378" y="3984"/>
                      <a:pt x="21464" y="3861"/>
                      <a:pt x="21403" y="3763"/>
                    </a:cubicBezTo>
                    <a:cubicBezTo>
                      <a:pt x="21329" y="3652"/>
                      <a:pt x="21156" y="3528"/>
                      <a:pt x="21168" y="3467"/>
                    </a:cubicBezTo>
                    <a:cubicBezTo>
                      <a:pt x="21181" y="3418"/>
                      <a:pt x="21267" y="3405"/>
                      <a:pt x="21304" y="3294"/>
                    </a:cubicBezTo>
                    <a:cubicBezTo>
                      <a:pt x="21341" y="3220"/>
                      <a:pt x="21366" y="3134"/>
                      <a:pt x="21390" y="3060"/>
                    </a:cubicBezTo>
                    <a:cubicBezTo>
                      <a:pt x="21403" y="2974"/>
                      <a:pt x="21464" y="2851"/>
                      <a:pt x="21341" y="2814"/>
                    </a:cubicBezTo>
                    <a:cubicBezTo>
                      <a:pt x="21230" y="2777"/>
                      <a:pt x="21181" y="2715"/>
                      <a:pt x="21058" y="2715"/>
                    </a:cubicBezTo>
                    <a:cubicBezTo>
                      <a:pt x="20922" y="2715"/>
                      <a:pt x="20774" y="2715"/>
                      <a:pt x="20626" y="2691"/>
                    </a:cubicBezTo>
                    <a:cubicBezTo>
                      <a:pt x="20624" y="2690"/>
                      <a:pt x="20621" y="2690"/>
                      <a:pt x="20619" y="2690"/>
                    </a:cubicBezTo>
                    <a:cubicBezTo>
                      <a:pt x="20562" y="2690"/>
                      <a:pt x="20525" y="2820"/>
                      <a:pt x="20466" y="2962"/>
                    </a:cubicBezTo>
                    <a:cubicBezTo>
                      <a:pt x="20417" y="3110"/>
                      <a:pt x="20368" y="3294"/>
                      <a:pt x="20269" y="3381"/>
                    </a:cubicBezTo>
                    <a:cubicBezTo>
                      <a:pt x="20170" y="3455"/>
                      <a:pt x="19998" y="3578"/>
                      <a:pt x="19961" y="3615"/>
                    </a:cubicBezTo>
                    <a:cubicBezTo>
                      <a:pt x="19924" y="3639"/>
                      <a:pt x="19936" y="3664"/>
                      <a:pt x="19936" y="3701"/>
                    </a:cubicBezTo>
                    <a:cubicBezTo>
                      <a:pt x="19924" y="3738"/>
                      <a:pt x="19924" y="3775"/>
                      <a:pt x="19936" y="3775"/>
                    </a:cubicBezTo>
                    <a:cubicBezTo>
                      <a:pt x="19949" y="3775"/>
                      <a:pt x="19986" y="3769"/>
                      <a:pt x="20019" y="3769"/>
                    </a:cubicBezTo>
                    <a:cubicBezTo>
                      <a:pt x="20053" y="3769"/>
                      <a:pt x="20084" y="3775"/>
                      <a:pt x="20084" y="3800"/>
                    </a:cubicBezTo>
                    <a:cubicBezTo>
                      <a:pt x="20072" y="3849"/>
                      <a:pt x="20072" y="3898"/>
                      <a:pt x="20072" y="3947"/>
                    </a:cubicBezTo>
                    <a:cubicBezTo>
                      <a:pt x="20060" y="3997"/>
                      <a:pt x="20047" y="4046"/>
                      <a:pt x="20035" y="4108"/>
                    </a:cubicBezTo>
                    <a:cubicBezTo>
                      <a:pt x="20035" y="4120"/>
                      <a:pt x="20072" y="4157"/>
                      <a:pt x="20047" y="4194"/>
                    </a:cubicBezTo>
                    <a:cubicBezTo>
                      <a:pt x="20010" y="4243"/>
                      <a:pt x="19949" y="4231"/>
                      <a:pt x="19936" y="4280"/>
                    </a:cubicBezTo>
                    <a:cubicBezTo>
                      <a:pt x="19924" y="4342"/>
                      <a:pt x="19949" y="4379"/>
                      <a:pt x="19986" y="4379"/>
                    </a:cubicBezTo>
                    <a:cubicBezTo>
                      <a:pt x="20010" y="4372"/>
                      <a:pt x="20035" y="4369"/>
                      <a:pt x="20058" y="4369"/>
                    </a:cubicBezTo>
                    <a:cubicBezTo>
                      <a:pt x="20081" y="4369"/>
                      <a:pt x="20103" y="4372"/>
                      <a:pt x="20121" y="4379"/>
                    </a:cubicBezTo>
                    <a:cubicBezTo>
                      <a:pt x="20183" y="4403"/>
                      <a:pt x="20281" y="4391"/>
                      <a:pt x="20281" y="4453"/>
                    </a:cubicBezTo>
                    <a:cubicBezTo>
                      <a:pt x="20269" y="4539"/>
                      <a:pt x="20294" y="4625"/>
                      <a:pt x="20343" y="4699"/>
                    </a:cubicBezTo>
                    <a:cubicBezTo>
                      <a:pt x="20380" y="4727"/>
                      <a:pt x="20431" y="4741"/>
                      <a:pt x="20480" y="4741"/>
                    </a:cubicBezTo>
                    <a:cubicBezTo>
                      <a:pt x="20496" y="4741"/>
                      <a:pt x="20512" y="4739"/>
                      <a:pt x="20528" y="4736"/>
                    </a:cubicBezTo>
                    <a:cubicBezTo>
                      <a:pt x="20565" y="4736"/>
                      <a:pt x="20515" y="4798"/>
                      <a:pt x="20491" y="4835"/>
                    </a:cubicBezTo>
                    <a:cubicBezTo>
                      <a:pt x="20470" y="4877"/>
                      <a:pt x="20412" y="5101"/>
                      <a:pt x="20342" y="5101"/>
                    </a:cubicBezTo>
                    <a:cubicBezTo>
                      <a:pt x="20330" y="5101"/>
                      <a:pt x="20318" y="5095"/>
                      <a:pt x="20306" y="5081"/>
                    </a:cubicBezTo>
                    <a:cubicBezTo>
                      <a:pt x="20220" y="4982"/>
                      <a:pt x="20121" y="4896"/>
                      <a:pt x="20023" y="4810"/>
                    </a:cubicBezTo>
                    <a:cubicBezTo>
                      <a:pt x="19998" y="4785"/>
                      <a:pt x="19961" y="4761"/>
                      <a:pt x="19924" y="4748"/>
                    </a:cubicBezTo>
                    <a:cubicBezTo>
                      <a:pt x="19887" y="4736"/>
                      <a:pt x="19665" y="4650"/>
                      <a:pt x="19579" y="4613"/>
                    </a:cubicBezTo>
                    <a:cubicBezTo>
                      <a:pt x="19493" y="4576"/>
                      <a:pt x="19419" y="4527"/>
                      <a:pt x="19345" y="4465"/>
                    </a:cubicBezTo>
                    <a:cubicBezTo>
                      <a:pt x="19135" y="4403"/>
                      <a:pt x="18914" y="4366"/>
                      <a:pt x="18692" y="4342"/>
                    </a:cubicBezTo>
                    <a:cubicBezTo>
                      <a:pt x="18653" y="4334"/>
                      <a:pt x="18601" y="4317"/>
                      <a:pt x="18558" y="4317"/>
                    </a:cubicBezTo>
                    <a:cubicBezTo>
                      <a:pt x="18531" y="4317"/>
                      <a:pt x="18509" y="4323"/>
                      <a:pt x="18495" y="4342"/>
                    </a:cubicBezTo>
                    <a:cubicBezTo>
                      <a:pt x="18458" y="4379"/>
                      <a:pt x="18433" y="4379"/>
                      <a:pt x="18421" y="4416"/>
                    </a:cubicBezTo>
                    <a:cubicBezTo>
                      <a:pt x="18408" y="4453"/>
                      <a:pt x="18458" y="4551"/>
                      <a:pt x="18495" y="4600"/>
                    </a:cubicBezTo>
                    <a:cubicBezTo>
                      <a:pt x="18519" y="4650"/>
                      <a:pt x="18569" y="4687"/>
                      <a:pt x="18519" y="4736"/>
                    </a:cubicBezTo>
                    <a:cubicBezTo>
                      <a:pt x="18470" y="4785"/>
                      <a:pt x="18458" y="4859"/>
                      <a:pt x="18396" y="4859"/>
                    </a:cubicBezTo>
                    <a:cubicBezTo>
                      <a:pt x="18359" y="4859"/>
                      <a:pt x="18328" y="4853"/>
                      <a:pt x="18307" y="4853"/>
                    </a:cubicBezTo>
                    <a:cubicBezTo>
                      <a:pt x="18285" y="4853"/>
                      <a:pt x="18273" y="4859"/>
                      <a:pt x="18273" y="4884"/>
                    </a:cubicBezTo>
                    <a:cubicBezTo>
                      <a:pt x="18261" y="4921"/>
                      <a:pt x="18335" y="4982"/>
                      <a:pt x="18298" y="4995"/>
                    </a:cubicBezTo>
                    <a:cubicBezTo>
                      <a:pt x="18282" y="4998"/>
                      <a:pt x="18266" y="4999"/>
                      <a:pt x="18249" y="4999"/>
                    </a:cubicBezTo>
                    <a:cubicBezTo>
                      <a:pt x="18200" y="4999"/>
                      <a:pt x="18147" y="4985"/>
                      <a:pt x="18100" y="4958"/>
                    </a:cubicBezTo>
                    <a:cubicBezTo>
                      <a:pt x="18076" y="4921"/>
                      <a:pt x="18076" y="4872"/>
                      <a:pt x="18113" y="4859"/>
                    </a:cubicBezTo>
                    <a:cubicBezTo>
                      <a:pt x="18137" y="4835"/>
                      <a:pt x="18174" y="4810"/>
                      <a:pt x="18150" y="4773"/>
                    </a:cubicBezTo>
                    <a:cubicBezTo>
                      <a:pt x="18129" y="4742"/>
                      <a:pt x="18073" y="4693"/>
                      <a:pt x="18020" y="4693"/>
                    </a:cubicBezTo>
                    <a:cubicBezTo>
                      <a:pt x="18009" y="4693"/>
                      <a:pt x="17999" y="4695"/>
                      <a:pt x="17990" y="4699"/>
                    </a:cubicBezTo>
                    <a:cubicBezTo>
                      <a:pt x="17928" y="4736"/>
                      <a:pt x="17768" y="4835"/>
                      <a:pt x="17718" y="4872"/>
                    </a:cubicBezTo>
                    <a:cubicBezTo>
                      <a:pt x="17699" y="4886"/>
                      <a:pt x="17676" y="4891"/>
                      <a:pt x="17650" y="4891"/>
                    </a:cubicBezTo>
                    <a:cubicBezTo>
                      <a:pt x="17609" y="4891"/>
                      <a:pt x="17561" y="4879"/>
                      <a:pt x="17509" y="4872"/>
                    </a:cubicBezTo>
                    <a:cubicBezTo>
                      <a:pt x="17386" y="4872"/>
                      <a:pt x="17263" y="4908"/>
                      <a:pt x="17164" y="4982"/>
                    </a:cubicBezTo>
                    <a:cubicBezTo>
                      <a:pt x="17127" y="5007"/>
                      <a:pt x="17102" y="5069"/>
                      <a:pt x="17041" y="5069"/>
                    </a:cubicBezTo>
                    <a:cubicBezTo>
                      <a:pt x="16992" y="5069"/>
                      <a:pt x="16696" y="5069"/>
                      <a:pt x="16708" y="5032"/>
                    </a:cubicBezTo>
                    <a:cubicBezTo>
                      <a:pt x="16720" y="4995"/>
                      <a:pt x="16794" y="5007"/>
                      <a:pt x="16807" y="4995"/>
                    </a:cubicBezTo>
                    <a:cubicBezTo>
                      <a:pt x="16819" y="4982"/>
                      <a:pt x="16794" y="4896"/>
                      <a:pt x="16819" y="4835"/>
                    </a:cubicBezTo>
                    <a:cubicBezTo>
                      <a:pt x="16831" y="4785"/>
                      <a:pt x="16942" y="4736"/>
                      <a:pt x="16905" y="4724"/>
                    </a:cubicBezTo>
                    <a:cubicBezTo>
                      <a:pt x="16890" y="4721"/>
                      <a:pt x="16875" y="4720"/>
                      <a:pt x="16861" y="4720"/>
                    </a:cubicBezTo>
                    <a:cubicBezTo>
                      <a:pt x="16793" y="4720"/>
                      <a:pt x="16732" y="4743"/>
                      <a:pt x="16671" y="4773"/>
                    </a:cubicBezTo>
                    <a:cubicBezTo>
                      <a:pt x="16573" y="4810"/>
                      <a:pt x="16499" y="4810"/>
                      <a:pt x="16511" y="4896"/>
                    </a:cubicBezTo>
                    <a:cubicBezTo>
                      <a:pt x="16523" y="4982"/>
                      <a:pt x="16536" y="4982"/>
                      <a:pt x="16499" y="4982"/>
                    </a:cubicBezTo>
                    <a:cubicBezTo>
                      <a:pt x="16462" y="4982"/>
                      <a:pt x="16474" y="4970"/>
                      <a:pt x="16412" y="4945"/>
                    </a:cubicBezTo>
                    <a:cubicBezTo>
                      <a:pt x="16392" y="4943"/>
                      <a:pt x="16371" y="4942"/>
                      <a:pt x="16350" y="4942"/>
                    </a:cubicBezTo>
                    <a:cubicBezTo>
                      <a:pt x="16245" y="4942"/>
                      <a:pt x="16135" y="4968"/>
                      <a:pt x="16043" y="5019"/>
                    </a:cubicBezTo>
                    <a:cubicBezTo>
                      <a:pt x="15944" y="5081"/>
                      <a:pt x="15710" y="5241"/>
                      <a:pt x="15673" y="5241"/>
                    </a:cubicBezTo>
                    <a:cubicBezTo>
                      <a:pt x="15636" y="5253"/>
                      <a:pt x="15451" y="5278"/>
                      <a:pt x="15427" y="5352"/>
                    </a:cubicBezTo>
                    <a:cubicBezTo>
                      <a:pt x="15390" y="5414"/>
                      <a:pt x="15377" y="5672"/>
                      <a:pt x="15291" y="5685"/>
                    </a:cubicBezTo>
                    <a:cubicBezTo>
                      <a:pt x="15232" y="5693"/>
                      <a:pt x="15104" y="5713"/>
                      <a:pt x="15021" y="5713"/>
                    </a:cubicBezTo>
                    <a:cubicBezTo>
                      <a:pt x="14983" y="5713"/>
                      <a:pt x="14954" y="5709"/>
                      <a:pt x="14946" y="5697"/>
                    </a:cubicBezTo>
                    <a:cubicBezTo>
                      <a:pt x="14909" y="5623"/>
                      <a:pt x="14860" y="5562"/>
                      <a:pt x="14786" y="5525"/>
                    </a:cubicBezTo>
                    <a:cubicBezTo>
                      <a:pt x="14712" y="5475"/>
                      <a:pt x="14626" y="5475"/>
                      <a:pt x="14650" y="5426"/>
                    </a:cubicBezTo>
                    <a:cubicBezTo>
                      <a:pt x="14687" y="5377"/>
                      <a:pt x="14712" y="5315"/>
                      <a:pt x="14774" y="5278"/>
                    </a:cubicBezTo>
                    <a:cubicBezTo>
                      <a:pt x="14848" y="5241"/>
                      <a:pt x="15082" y="5266"/>
                      <a:pt x="15082" y="5217"/>
                    </a:cubicBezTo>
                    <a:cubicBezTo>
                      <a:pt x="15045" y="5118"/>
                      <a:pt x="14983" y="5032"/>
                      <a:pt x="14922" y="4945"/>
                    </a:cubicBezTo>
                    <a:cubicBezTo>
                      <a:pt x="14870" y="4894"/>
                      <a:pt x="14802" y="4868"/>
                      <a:pt x="14730" y="4868"/>
                    </a:cubicBezTo>
                    <a:cubicBezTo>
                      <a:pt x="14716" y="4868"/>
                      <a:pt x="14702" y="4869"/>
                      <a:pt x="14687" y="4872"/>
                    </a:cubicBezTo>
                    <a:cubicBezTo>
                      <a:pt x="14589" y="4872"/>
                      <a:pt x="14490" y="4872"/>
                      <a:pt x="14404" y="4859"/>
                    </a:cubicBezTo>
                    <a:cubicBezTo>
                      <a:pt x="14371" y="4851"/>
                      <a:pt x="14309" y="4825"/>
                      <a:pt x="14288" y="4825"/>
                    </a:cubicBezTo>
                    <a:cubicBezTo>
                      <a:pt x="14278" y="4825"/>
                      <a:pt x="14277" y="4831"/>
                      <a:pt x="14293" y="4847"/>
                    </a:cubicBezTo>
                    <a:cubicBezTo>
                      <a:pt x="14330" y="4896"/>
                      <a:pt x="14478" y="4921"/>
                      <a:pt x="14478" y="4982"/>
                    </a:cubicBezTo>
                    <a:cubicBezTo>
                      <a:pt x="14490" y="5069"/>
                      <a:pt x="14478" y="5167"/>
                      <a:pt x="14441" y="5266"/>
                    </a:cubicBezTo>
                    <a:cubicBezTo>
                      <a:pt x="14404" y="5327"/>
                      <a:pt x="14342" y="5463"/>
                      <a:pt x="14379" y="5488"/>
                    </a:cubicBezTo>
                    <a:cubicBezTo>
                      <a:pt x="14429" y="5500"/>
                      <a:pt x="14589" y="5623"/>
                      <a:pt x="14540" y="5734"/>
                    </a:cubicBezTo>
                    <a:cubicBezTo>
                      <a:pt x="14490" y="5820"/>
                      <a:pt x="14466" y="5907"/>
                      <a:pt x="14453" y="6005"/>
                    </a:cubicBezTo>
                    <a:cubicBezTo>
                      <a:pt x="14453" y="6055"/>
                      <a:pt x="14486" y="6145"/>
                      <a:pt x="14472" y="6145"/>
                    </a:cubicBezTo>
                    <a:cubicBezTo>
                      <a:pt x="14469" y="6145"/>
                      <a:pt x="14463" y="6140"/>
                      <a:pt x="14453" y="6128"/>
                    </a:cubicBezTo>
                    <a:cubicBezTo>
                      <a:pt x="14423" y="6087"/>
                      <a:pt x="14400" y="6021"/>
                      <a:pt x="14372" y="6021"/>
                    </a:cubicBezTo>
                    <a:cubicBezTo>
                      <a:pt x="14367" y="6021"/>
                      <a:pt x="14361" y="6023"/>
                      <a:pt x="14355" y="6030"/>
                    </a:cubicBezTo>
                    <a:cubicBezTo>
                      <a:pt x="14329" y="6047"/>
                      <a:pt x="14285" y="6070"/>
                      <a:pt x="14274" y="6070"/>
                    </a:cubicBezTo>
                    <a:cubicBezTo>
                      <a:pt x="14269" y="6070"/>
                      <a:pt x="14270" y="6066"/>
                      <a:pt x="14281" y="6054"/>
                    </a:cubicBezTo>
                    <a:cubicBezTo>
                      <a:pt x="14318" y="6005"/>
                      <a:pt x="14367" y="5980"/>
                      <a:pt x="14318" y="5943"/>
                    </a:cubicBezTo>
                    <a:cubicBezTo>
                      <a:pt x="14232" y="5907"/>
                      <a:pt x="14145" y="5894"/>
                      <a:pt x="14047" y="5870"/>
                    </a:cubicBezTo>
                    <a:cubicBezTo>
                      <a:pt x="14044" y="5869"/>
                      <a:pt x="14042" y="5868"/>
                      <a:pt x="14039" y="5868"/>
                    </a:cubicBezTo>
                    <a:cubicBezTo>
                      <a:pt x="13997" y="5868"/>
                      <a:pt x="13907" y="5947"/>
                      <a:pt x="13850" y="6005"/>
                    </a:cubicBezTo>
                    <a:cubicBezTo>
                      <a:pt x="13776" y="6042"/>
                      <a:pt x="13702" y="6091"/>
                      <a:pt x="13615" y="6128"/>
                    </a:cubicBezTo>
                    <a:cubicBezTo>
                      <a:pt x="13591" y="6153"/>
                      <a:pt x="13468" y="6288"/>
                      <a:pt x="13406" y="6338"/>
                    </a:cubicBezTo>
                    <a:cubicBezTo>
                      <a:pt x="13357" y="6387"/>
                      <a:pt x="13529" y="6498"/>
                      <a:pt x="13566" y="6572"/>
                    </a:cubicBezTo>
                    <a:cubicBezTo>
                      <a:pt x="13587" y="6646"/>
                      <a:pt x="13627" y="6766"/>
                      <a:pt x="13566" y="6766"/>
                    </a:cubicBezTo>
                    <a:cubicBezTo>
                      <a:pt x="13557" y="6766"/>
                      <a:pt x="13544" y="6763"/>
                      <a:pt x="13529" y="6757"/>
                    </a:cubicBezTo>
                    <a:cubicBezTo>
                      <a:pt x="13437" y="6716"/>
                      <a:pt x="13243" y="6649"/>
                      <a:pt x="13151" y="6649"/>
                    </a:cubicBezTo>
                    <a:cubicBezTo>
                      <a:pt x="13133" y="6649"/>
                      <a:pt x="13119" y="6652"/>
                      <a:pt x="13110" y="6658"/>
                    </a:cubicBezTo>
                    <a:cubicBezTo>
                      <a:pt x="13086" y="6670"/>
                      <a:pt x="13049" y="6677"/>
                      <a:pt x="13021" y="6677"/>
                    </a:cubicBezTo>
                    <a:cubicBezTo>
                      <a:pt x="12993" y="6677"/>
                      <a:pt x="12975" y="6670"/>
                      <a:pt x="12987" y="6658"/>
                    </a:cubicBezTo>
                    <a:cubicBezTo>
                      <a:pt x="13012" y="6633"/>
                      <a:pt x="13012" y="6621"/>
                      <a:pt x="12925" y="6560"/>
                    </a:cubicBezTo>
                    <a:cubicBezTo>
                      <a:pt x="12855" y="6509"/>
                      <a:pt x="12801" y="6467"/>
                      <a:pt x="12770" y="6467"/>
                    </a:cubicBezTo>
                    <a:cubicBezTo>
                      <a:pt x="12763" y="6467"/>
                      <a:pt x="12757" y="6469"/>
                      <a:pt x="12753" y="6473"/>
                    </a:cubicBezTo>
                    <a:cubicBezTo>
                      <a:pt x="12716" y="6498"/>
                      <a:pt x="12654" y="6572"/>
                      <a:pt x="12667" y="6609"/>
                    </a:cubicBezTo>
                    <a:cubicBezTo>
                      <a:pt x="12716" y="6683"/>
                      <a:pt x="12765" y="6744"/>
                      <a:pt x="12827" y="6794"/>
                    </a:cubicBezTo>
                    <a:cubicBezTo>
                      <a:pt x="12852" y="6818"/>
                      <a:pt x="13012" y="6818"/>
                      <a:pt x="13012" y="6855"/>
                    </a:cubicBezTo>
                    <a:cubicBezTo>
                      <a:pt x="13012" y="6929"/>
                      <a:pt x="12975" y="6991"/>
                      <a:pt x="12925" y="7028"/>
                    </a:cubicBezTo>
                    <a:cubicBezTo>
                      <a:pt x="12903" y="7039"/>
                      <a:pt x="12879" y="7045"/>
                      <a:pt x="12854" y="7045"/>
                    </a:cubicBezTo>
                    <a:cubicBezTo>
                      <a:pt x="12823" y="7045"/>
                      <a:pt x="12792" y="7036"/>
                      <a:pt x="12765" y="7015"/>
                    </a:cubicBezTo>
                    <a:cubicBezTo>
                      <a:pt x="12716" y="6978"/>
                      <a:pt x="12642" y="7003"/>
                      <a:pt x="12605" y="6978"/>
                    </a:cubicBezTo>
                    <a:cubicBezTo>
                      <a:pt x="12556" y="6941"/>
                      <a:pt x="12494" y="6855"/>
                      <a:pt x="12445" y="6818"/>
                    </a:cubicBezTo>
                    <a:cubicBezTo>
                      <a:pt x="12383" y="6781"/>
                      <a:pt x="12260" y="6769"/>
                      <a:pt x="12260" y="6707"/>
                    </a:cubicBezTo>
                    <a:cubicBezTo>
                      <a:pt x="12260" y="6621"/>
                      <a:pt x="12235" y="6535"/>
                      <a:pt x="12186" y="6461"/>
                    </a:cubicBezTo>
                    <a:cubicBezTo>
                      <a:pt x="12149" y="6412"/>
                      <a:pt x="12100" y="6399"/>
                      <a:pt x="12137" y="6362"/>
                    </a:cubicBezTo>
                    <a:cubicBezTo>
                      <a:pt x="12174" y="6313"/>
                      <a:pt x="12272" y="6215"/>
                      <a:pt x="12260" y="6178"/>
                    </a:cubicBezTo>
                    <a:cubicBezTo>
                      <a:pt x="12223" y="6116"/>
                      <a:pt x="12186" y="6067"/>
                      <a:pt x="12149" y="6017"/>
                    </a:cubicBezTo>
                    <a:cubicBezTo>
                      <a:pt x="12075" y="5968"/>
                      <a:pt x="12014" y="5931"/>
                      <a:pt x="11927" y="5907"/>
                    </a:cubicBezTo>
                    <a:cubicBezTo>
                      <a:pt x="11878" y="5882"/>
                      <a:pt x="11952" y="5894"/>
                      <a:pt x="11903" y="5833"/>
                    </a:cubicBezTo>
                    <a:cubicBezTo>
                      <a:pt x="11884" y="5805"/>
                      <a:pt x="11852" y="5791"/>
                      <a:pt x="11816" y="5791"/>
                    </a:cubicBezTo>
                    <a:cubicBezTo>
                      <a:pt x="11804" y="5791"/>
                      <a:pt x="11792" y="5793"/>
                      <a:pt x="11780" y="5796"/>
                    </a:cubicBezTo>
                    <a:cubicBezTo>
                      <a:pt x="11780" y="5796"/>
                      <a:pt x="11829" y="5783"/>
                      <a:pt x="11780" y="5734"/>
                    </a:cubicBezTo>
                    <a:cubicBezTo>
                      <a:pt x="11743" y="5672"/>
                      <a:pt x="11693" y="5623"/>
                      <a:pt x="11632" y="5586"/>
                    </a:cubicBezTo>
                    <a:cubicBezTo>
                      <a:pt x="11582" y="5549"/>
                      <a:pt x="11521" y="5525"/>
                      <a:pt x="11595" y="5525"/>
                    </a:cubicBezTo>
                    <a:cubicBezTo>
                      <a:pt x="11607" y="5522"/>
                      <a:pt x="11619" y="5521"/>
                      <a:pt x="11631" y="5521"/>
                    </a:cubicBezTo>
                    <a:cubicBezTo>
                      <a:pt x="11689" y="5521"/>
                      <a:pt x="11736" y="5547"/>
                      <a:pt x="11767" y="5598"/>
                    </a:cubicBezTo>
                    <a:cubicBezTo>
                      <a:pt x="11799" y="5661"/>
                      <a:pt x="11874" y="5715"/>
                      <a:pt x="11911" y="5715"/>
                    </a:cubicBezTo>
                    <a:cubicBezTo>
                      <a:pt x="11918" y="5715"/>
                      <a:pt x="11924" y="5713"/>
                      <a:pt x="11927" y="5709"/>
                    </a:cubicBezTo>
                    <a:cubicBezTo>
                      <a:pt x="11936" y="5692"/>
                      <a:pt x="11951" y="5675"/>
                      <a:pt x="11959" y="5675"/>
                    </a:cubicBezTo>
                    <a:cubicBezTo>
                      <a:pt x="11962" y="5675"/>
                      <a:pt x="11964" y="5677"/>
                      <a:pt x="11964" y="5685"/>
                    </a:cubicBezTo>
                    <a:cubicBezTo>
                      <a:pt x="11964" y="5709"/>
                      <a:pt x="12063" y="5734"/>
                      <a:pt x="12162" y="5759"/>
                    </a:cubicBezTo>
                    <a:cubicBezTo>
                      <a:pt x="12297" y="5833"/>
                      <a:pt x="12433" y="5882"/>
                      <a:pt x="12580" y="5907"/>
                    </a:cubicBezTo>
                    <a:cubicBezTo>
                      <a:pt x="12667" y="5907"/>
                      <a:pt x="12765" y="5931"/>
                      <a:pt x="12839" y="5980"/>
                    </a:cubicBezTo>
                    <a:cubicBezTo>
                      <a:pt x="12915" y="6022"/>
                      <a:pt x="13001" y="6047"/>
                      <a:pt x="13084" y="6047"/>
                    </a:cubicBezTo>
                    <a:cubicBezTo>
                      <a:pt x="13123" y="6047"/>
                      <a:pt x="13161" y="6042"/>
                      <a:pt x="13197" y="6030"/>
                    </a:cubicBezTo>
                    <a:cubicBezTo>
                      <a:pt x="13369" y="5968"/>
                      <a:pt x="13529" y="5870"/>
                      <a:pt x="13665" y="5746"/>
                    </a:cubicBezTo>
                    <a:cubicBezTo>
                      <a:pt x="13726" y="5672"/>
                      <a:pt x="13800" y="5697"/>
                      <a:pt x="13788" y="5611"/>
                    </a:cubicBezTo>
                    <a:cubicBezTo>
                      <a:pt x="13751" y="5537"/>
                      <a:pt x="13739" y="5451"/>
                      <a:pt x="13739" y="5377"/>
                    </a:cubicBezTo>
                    <a:cubicBezTo>
                      <a:pt x="13739" y="5290"/>
                      <a:pt x="13763" y="5303"/>
                      <a:pt x="13640" y="5253"/>
                    </a:cubicBezTo>
                    <a:cubicBezTo>
                      <a:pt x="13579" y="5229"/>
                      <a:pt x="13517" y="5192"/>
                      <a:pt x="13468" y="5143"/>
                    </a:cubicBezTo>
                    <a:cubicBezTo>
                      <a:pt x="13418" y="5093"/>
                      <a:pt x="13357" y="5106"/>
                      <a:pt x="13295" y="5044"/>
                    </a:cubicBezTo>
                    <a:cubicBezTo>
                      <a:pt x="13234" y="4982"/>
                      <a:pt x="13221" y="4921"/>
                      <a:pt x="13135" y="4921"/>
                    </a:cubicBezTo>
                    <a:cubicBezTo>
                      <a:pt x="13073" y="4908"/>
                      <a:pt x="13012" y="4884"/>
                      <a:pt x="12962" y="4835"/>
                    </a:cubicBezTo>
                    <a:cubicBezTo>
                      <a:pt x="12765" y="4711"/>
                      <a:pt x="12556" y="4613"/>
                      <a:pt x="12346" y="4527"/>
                    </a:cubicBezTo>
                    <a:cubicBezTo>
                      <a:pt x="12316" y="4536"/>
                      <a:pt x="12311" y="4555"/>
                      <a:pt x="12284" y="4555"/>
                    </a:cubicBezTo>
                    <a:cubicBezTo>
                      <a:pt x="12277" y="4555"/>
                      <a:pt x="12270" y="4554"/>
                      <a:pt x="12260" y="4551"/>
                    </a:cubicBezTo>
                    <a:cubicBezTo>
                      <a:pt x="12226" y="4540"/>
                      <a:pt x="12142" y="4488"/>
                      <a:pt x="12090" y="4488"/>
                    </a:cubicBezTo>
                    <a:cubicBezTo>
                      <a:pt x="12085" y="4488"/>
                      <a:pt x="12080" y="4488"/>
                      <a:pt x="12075" y="4490"/>
                    </a:cubicBezTo>
                    <a:cubicBezTo>
                      <a:pt x="12014" y="4490"/>
                      <a:pt x="11915" y="4613"/>
                      <a:pt x="11878" y="4637"/>
                    </a:cubicBezTo>
                    <a:cubicBezTo>
                      <a:pt x="11867" y="4643"/>
                      <a:pt x="11858" y="4645"/>
                      <a:pt x="11851" y="4645"/>
                    </a:cubicBezTo>
                    <a:cubicBezTo>
                      <a:pt x="11827" y="4645"/>
                      <a:pt x="11830" y="4617"/>
                      <a:pt x="11878" y="4588"/>
                    </a:cubicBezTo>
                    <a:cubicBezTo>
                      <a:pt x="11927" y="4539"/>
                      <a:pt x="11964" y="4527"/>
                      <a:pt x="11915" y="4490"/>
                    </a:cubicBezTo>
                    <a:cubicBezTo>
                      <a:pt x="11878" y="4453"/>
                      <a:pt x="11878" y="4465"/>
                      <a:pt x="11817" y="4453"/>
                    </a:cubicBezTo>
                    <a:cubicBezTo>
                      <a:pt x="11767" y="4440"/>
                      <a:pt x="11706" y="4416"/>
                      <a:pt x="11669" y="4379"/>
                    </a:cubicBezTo>
                    <a:cubicBezTo>
                      <a:pt x="11669" y="4379"/>
                      <a:pt x="11585" y="4316"/>
                      <a:pt x="11630" y="4316"/>
                    </a:cubicBezTo>
                    <a:cubicBezTo>
                      <a:pt x="11634" y="4316"/>
                      <a:pt x="11638" y="4316"/>
                      <a:pt x="11644" y="4317"/>
                    </a:cubicBezTo>
                    <a:cubicBezTo>
                      <a:pt x="11708" y="4326"/>
                      <a:pt x="11778" y="4355"/>
                      <a:pt x="11815" y="4355"/>
                    </a:cubicBezTo>
                    <a:cubicBezTo>
                      <a:pt x="11829" y="4355"/>
                      <a:pt x="11838" y="4351"/>
                      <a:pt x="11841" y="4342"/>
                    </a:cubicBezTo>
                    <a:cubicBezTo>
                      <a:pt x="11841" y="4292"/>
                      <a:pt x="11866" y="4317"/>
                      <a:pt x="11780" y="4280"/>
                    </a:cubicBezTo>
                    <a:cubicBezTo>
                      <a:pt x="11691" y="4236"/>
                      <a:pt x="11643" y="4192"/>
                      <a:pt x="11607" y="4192"/>
                    </a:cubicBezTo>
                    <a:cubicBezTo>
                      <a:pt x="11603" y="4192"/>
                      <a:pt x="11599" y="4193"/>
                      <a:pt x="11595" y="4194"/>
                    </a:cubicBezTo>
                    <a:cubicBezTo>
                      <a:pt x="11561" y="4217"/>
                      <a:pt x="11442" y="4344"/>
                      <a:pt x="11425" y="4344"/>
                    </a:cubicBezTo>
                    <a:cubicBezTo>
                      <a:pt x="11423" y="4344"/>
                      <a:pt x="11422" y="4344"/>
                      <a:pt x="11422" y="4342"/>
                    </a:cubicBezTo>
                    <a:cubicBezTo>
                      <a:pt x="11422" y="4305"/>
                      <a:pt x="11422" y="4280"/>
                      <a:pt x="11410" y="4268"/>
                    </a:cubicBezTo>
                    <a:cubicBezTo>
                      <a:pt x="11402" y="4260"/>
                      <a:pt x="11361" y="4243"/>
                      <a:pt x="11325" y="4243"/>
                    </a:cubicBezTo>
                    <a:cubicBezTo>
                      <a:pt x="11304" y="4243"/>
                      <a:pt x="11284" y="4249"/>
                      <a:pt x="11274" y="4268"/>
                    </a:cubicBezTo>
                    <a:cubicBezTo>
                      <a:pt x="11256" y="4304"/>
                      <a:pt x="11245" y="4347"/>
                      <a:pt x="11235" y="4347"/>
                    </a:cubicBezTo>
                    <a:cubicBezTo>
                      <a:pt x="11232" y="4347"/>
                      <a:pt x="11228" y="4342"/>
                      <a:pt x="11225" y="4329"/>
                    </a:cubicBezTo>
                    <a:cubicBezTo>
                      <a:pt x="11225" y="4317"/>
                      <a:pt x="11213" y="4305"/>
                      <a:pt x="11213" y="4292"/>
                    </a:cubicBezTo>
                    <a:cubicBezTo>
                      <a:pt x="11203" y="4254"/>
                      <a:pt x="11186" y="4207"/>
                      <a:pt x="11179" y="4207"/>
                    </a:cubicBezTo>
                    <a:cubicBezTo>
                      <a:pt x="11177" y="4207"/>
                      <a:pt x="11176" y="4211"/>
                      <a:pt x="11176" y="4218"/>
                    </a:cubicBezTo>
                    <a:cubicBezTo>
                      <a:pt x="11176" y="4241"/>
                      <a:pt x="11166" y="4294"/>
                      <a:pt x="11136" y="4294"/>
                    </a:cubicBezTo>
                    <a:cubicBezTo>
                      <a:pt x="11133" y="4294"/>
                      <a:pt x="11130" y="4293"/>
                      <a:pt x="11127" y="4292"/>
                    </a:cubicBezTo>
                    <a:cubicBezTo>
                      <a:pt x="11108" y="4286"/>
                      <a:pt x="11090" y="4283"/>
                      <a:pt x="11071" y="4283"/>
                    </a:cubicBezTo>
                    <a:cubicBezTo>
                      <a:pt x="11053" y="4283"/>
                      <a:pt x="11034" y="4286"/>
                      <a:pt x="11016" y="4292"/>
                    </a:cubicBezTo>
                    <a:lnTo>
                      <a:pt x="10991" y="4292"/>
                    </a:lnTo>
                    <a:cubicBezTo>
                      <a:pt x="11016" y="4280"/>
                      <a:pt x="11028" y="4280"/>
                      <a:pt x="11040" y="4268"/>
                    </a:cubicBezTo>
                    <a:cubicBezTo>
                      <a:pt x="11077" y="4231"/>
                      <a:pt x="11077" y="4218"/>
                      <a:pt x="11016" y="4182"/>
                    </a:cubicBezTo>
                    <a:cubicBezTo>
                      <a:pt x="10954" y="4132"/>
                      <a:pt x="10782" y="4108"/>
                      <a:pt x="10855" y="4095"/>
                    </a:cubicBezTo>
                    <a:cubicBezTo>
                      <a:pt x="10861" y="4094"/>
                      <a:pt x="10867" y="4094"/>
                      <a:pt x="10873" y="4094"/>
                    </a:cubicBezTo>
                    <a:cubicBezTo>
                      <a:pt x="10929" y="4094"/>
                      <a:pt x="10982" y="4130"/>
                      <a:pt x="11044" y="4130"/>
                    </a:cubicBezTo>
                    <a:cubicBezTo>
                      <a:pt x="11070" y="4130"/>
                      <a:pt x="11097" y="4124"/>
                      <a:pt x="11127" y="4108"/>
                    </a:cubicBezTo>
                    <a:cubicBezTo>
                      <a:pt x="11200" y="4083"/>
                      <a:pt x="11250" y="4046"/>
                      <a:pt x="11299" y="3997"/>
                    </a:cubicBezTo>
                    <a:cubicBezTo>
                      <a:pt x="11336" y="3960"/>
                      <a:pt x="11361" y="3923"/>
                      <a:pt x="11262" y="3873"/>
                    </a:cubicBezTo>
                    <a:cubicBezTo>
                      <a:pt x="11176" y="3824"/>
                      <a:pt x="11065" y="3800"/>
                      <a:pt x="11003" y="3750"/>
                    </a:cubicBezTo>
                    <a:cubicBezTo>
                      <a:pt x="10959" y="3720"/>
                      <a:pt x="10936" y="3704"/>
                      <a:pt x="10915" y="3704"/>
                    </a:cubicBezTo>
                    <a:cubicBezTo>
                      <a:pt x="10901" y="3704"/>
                      <a:pt x="10887" y="3711"/>
                      <a:pt x="10868" y="3726"/>
                    </a:cubicBezTo>
                    <a:cubicBezTo>
                      <a:pt x="10831" y="3763"/>
                      <a:pt x="10794" y="3812"/>
                      <a:pt x="10769" y="3873"/>
                    </a:cubicBezTo>
                    <a:cubicBezTo>
                      <a:pt x="10749" y="3924"/>
                      <a:pt x="10721" y="3966"/>
                      <a:pt x="10704" y="3966"/>
                    </a:cubicBezTo>
                    <a:cubicBezTo>
                      <a:pt x="10701" y="3966"/>
                      <a:pt x="10698" y="3964"/>
                      <a:pt x="10695" y="3960"/>
                    </a:cubicBezTo>
                    <a:cubicBezTo>
                      <a:pt x="10683" y="3923"/>
                      <a:pt x="10732" y="3849"/>
                      <a:pt x="10671" y="3837"/>
                    </a:cubicBezTo>
                    <a:cubicBezTo>
                      <a:pt x="10609" y="3837"/>
                      <a:pt x="10560" y="3812"/>
                      <a:pt x="10634" y="3812"/>
                    </a:cubicBezTo>
                    <a:cubicBezTo>
                      <a:pt x="10708" y="3800"/>
                      <a:pt x="10745" y="3812"/>
                      <a:pt x="10695" y="3787"/>
                    </a:cubicBezTo>
                    <a:cubicBezTo>
                      <a:pt x="10634" y="3750"/>
                      <a:pt x="10535" y="3775"/>
                      <a:pt x="10634" y="3738"/>
                    </a:cubicBezTo>
                    <a:cubicBezTo>
                      <a:pt x="10732" y="3713"/>
                      <a:pt x="10806" y="3726"/>
                      <a:pt x="10732" y="3664"/>
                    </a:cubicBezTo>
                    <a:cubicBezTo>
                      <a:pt x="10694" y="3634"/>
                      <a:pt x="10623" y="3613"/>
                      <a:pt x="10569" y="3613"/>
                    </a:cubicBezTo>
                    <a:cubicBezTo>
                      <a:pt x="10535" y="3613"/>
                      <a:pt x="10508" y="3621"/>
                      <a:pt x="10498" y="3639"/>
                    </a:cubicBezTo>
                    <a:cubicBezTo>
                      <a:pt x="10461" y="3689"/>
                      <a:pt x="10560" y="3726"/>
                      <a:pt x="10523" y="3750"/>
                    </a:cubicBezTo>
                    <a:cubicBezTo>
                      <a:pt x="10474" y="3787"/>
                      <a:pt x="10424" y="3837"/>
                      <a:pt x="10387" y="3886"/>
                    </a:cubicBezTo>
                    <a:cubicBezTo>
                      <a:pt x="10362" y="3911"/>
                      <a:pt x="10336" y="3949"/>
                      <a:pt x="10323" y="3949"/>
                    </a:cubicBezTo>
                    <a:cubicBezTo>
                      <a:pt x="10317" y="3949"/>
                      <a:pt x="10313" y="3942"/>
                      <a:pt x="10313" y="3923"/>
                    </a:cubicBezTo>
                    <a:cubicBezTo>
                      <a:pt x="10313" y="3861"/>
                      <a:pt x="10289" y="3800"/>
                      <a:pt x="10313" y="3750"/>
                    </a:cubicBezTo>
                    <a:cubicBezTo>
                      <a:pt x="10324" y="3709"/>
                      <a:pt x="10325" y="3686"/>
                      <a:pt x="10305" y="3686"/>
                    </a:cubicBezTo>
                    <a:cubicBezTo>
                      <a:pt x="10300" y="3686"/>
                      <a:pt x="10295" y="3687"/>
                      <a:pt x="10289" y="3689"/>
                    </a:cubicBezTo>
                    <a:cubicBezTo>
                      <a:pt x="10252" y="3701"/>
                      <a:pt x="10042" y="4058"/>
                      <a:pt x="9993" y="4058"/>
                    </a:cubicBezTo>
                    <a:cubicBezTo>
                      <a:pt x="9956" y="4058"/>
                      <a:pt x="9944" y="4058"/>
                      <a:pt x="9944" y="3997"/>
                    </a:cubicBezTo>
                    <a:cubicBezTo>
                      <a:pt x="9993" y="3910"/>
                      <a:pt x="10042" y="3824"/>
                      <a:pt x="10104" y="3738"/>
                    </a:cubicBezTo>
                    <a:cubicBezTo>
                      <a:pt x="10141" y="3701"/>
                      <a:pt x="10153" y="3676"/>
                      <a:pt x="10141" y="3639"/>
                    </a:cubicBezTo>
                    <a:cubicBezTo>
                      <a:pt x="10132" y="3612"/>
                      <a:pt x="10122" y="3598"/>
                      <a:pt x="10092" y="3598"/>
                    </a:cubicBezTo>
                    <a:cubicBezTo>
                      <a:pt x="10082" y="3598"/>
                      <a:pt x="10070" y="3599"/>
                      <a:pt x="10055" y="3602"/>
                    </a:cubicBezTo>
                    <a:cubicBezTo>
                      <a:pt x="9993" y="3615"/>
                      <a:pt x="9981" y="3627"/>
                      <a:pt x="10018" y="3627"/>
                    </a:cubicBezTo>
                    <a:cubicBezTo>
                      <a:pt x="10055" y="3639"/>
                      <a:pt x="10092" y="3652"/>
                      <a:pt x="10018" y="3664"/>
                    </a:cubicBezTo>
                    <a:cubicBezTo>
                      <a:pt x="9973" y="3664"/>
                      <a:pt x="9928" y="3690"/>
                      <a:pt x="9902" y="3690"/>
                    </a:cubicBezTo>
                    <a:cubicBezTo>
                      <a:pt x="9892" y="3690"/>
                      <a:pt x="9885" y="3686"/>
                      <a:pt x="9882" y="3676"/>
                    </a:cubicBezTo>
                    <a:cubicBezTo>
                      <a:pt x="9882" y="3656"/>
                      <a:pt x="9882" y="3609"/>
                      <a:pt x="9868" y="3609"/>
                    </a:cubicBezTo>
                    <a:cubicBezTo>
                      <a:pt x="9865" y="3609"/>
                      <a:pt x="9861" y="3611"/>
                      <a:pt x="9857" y="3615"/>
                    </a:cubicBezTo>
                    <a:cubicBezTo>
                      <a:pt x="9833" y="3639"/>
                      <a:pt x="9808" y="3676"/>
                      <a:pt x="9784" y="3713"/>
                    </a:cubicBezTo>
                    <a:cubicBezTo>
                      <a:pt x="9759" y="3738"/>
                      <a:pt x="9808" y="3812"/>
                      <a:pt x="9820" y="3837"/>
                    </a:cubicBezTo>
                    <a:cubicBezTo>
                      <a:pt x="9828" y="3852"/>
                      <a:pt x="9821" y="3868"/>
                      <a:pt x="9809" y="3868"/>
                    </a:cubicBezTo>
                    <a:cubicBezTo>
                      <a:pt x="9802" y="3868"/>
                      <a:pt x="9793" y="3862"/>
                      <a:pt x="9784" y="3849"/>
                    </a:cubicBezTo>
                    <a:cubicBezTo>
                      <a:pt x="9770" y="3835"/>
                      <a:pt x="9760" y="3825"/>
                      <a:pt x="9754" y="3825"/>
                    </a:cubicBezTo>
                    <a:cubicBezTo>
                      <a:pt x="9749" y="3825"/>
                      <a:pt x="9747" y="3832"/>
                      <a:pt x="9747" y="3849"/>
                    </a:cubicBezTo>
                    <a:cubicBezTo>
                      <a:pt x="9737" y="3888"/>
                      <a:pt x="9750" y="3934"/>
                      <a:pt x="9744" y="3934"/>
                    </a:cubicBezTo>
                    <a:cubicBezTo>
                      <a:pt x="9742" y="3934"/>
                      <a:pt x="9739" y="3931"/>
                      <a:pt x="9734" y="3923"/>
                    </a:cubicBezTo>
                    <a:cubicBezTo>
                      <a:pt x="9707" y="3895"/>
                      <a:pt x="9707" y="3881"/>
                      <a:pt x="9687" y="3881"/>
                    </a:cubicBezTo>
                    <a:cubicBezTo>
                      <a:pt x="9681" y="3881"/>
                      <a:pt x="9673" y="3883"/>
                      <a:pt x="9660" y="3886"/>
                    </a:cubicBezTo>
                    <a:cubicBezTo>
                      <a:pt x="9632" y="3900"/>
                      <a:pt x="9608" y="3914"/>
                      <a:pt x="9599" y="3914"/>
                    </a:cubicBezTo>
                    <a:cubicBezTo>
                      <a:pt x="9593" y="3914"/>
                      <a:pt x="9595" y="3907"/>
                      <a:pt x="9611" y="3886"/>
                    </a:cubicBezTo>
                    <a:cubicBezTo>
                      <a:pt x="9636" y="3824"/>
                      <a:pt x="9734" y="3800"/>
                      <a:pt x="9673" y="3800"/>
                    </a:cubicBezTo>
                    <a:cubicBezTo>
                      <a:pt x="9611" y="3800"/>
                      <a:pt x="9574" y="3873"/>
                      <a:pt x="9525" y="3886"/>
                    </a:cubicBezTo>
                    <a:cubicBezTo>
                      <a:pt x="9505" y="3886"/>
                      <a:pt x="9485" y="3884"/>
                      <a:pt x="9470" y="3884"/>
                    </a:cubicBezTo>
                    <a:cubicBezTo>
                      <a:pt x="9448" y="3884"/>
                      <a:pt x="9436" y="3888"/>
                      <a:pt x="9451" y="3910"/>
                    </a:cubicBezTo>
                    <a:cubicBezTo>
                      <a:pt x="9488" y="3960"/>
                      <a:pt x="9525" y="4021"/>
                      <a:pt x="9549" y="4021"/>
                    </a:cubicBezTo>
                    <a:cubicBezTo>
                      <a:pt x="9556" y="4019"/>
                      <a:pt x="9563" y="4018"/>
                      <a:pt x="9568" y="4018"/>
                    </a:cubicBezTo>
                    <a:cubicBezTo>
                      <a:pt x="9593" y="4018"/>
                      <a:pt x="9604" y="4038"/>
                      <a:pt x="9574" y="4058"/>
                    </a:cubicBezTo>
                    <a:cubicBezTo>
                      <a:pt x="9543" y="4079"/>
                      <a:pt x="9556" y="4153"/>
                      <a:pt x="9538" y="4153"/>
                    </a:cubicBezTo>
                    <a:cubicBezTo>
                      <a:pt x="9535" y="4153"/>
                      <a:pt x="9530" y="4150"/>
                      <a:pt x="9525" y="4145"/>
                    </a:cubicBezTo>
                    <a:cubicBezTo>
                      <a:pt x="9475" y="4108"/>
                      <a:pt x="9475" y="4083"/>
                      <a:pt x="9439" y="4083"/>
                    </a:cubicBezTo>
                    <a:cubicBezTo>
                      <a:pt x="9414" y="4083"/>
                      <a:pt x="9402" y="4046"/>
                      <a:pt x="9389" y="4021"/>
                    </a:cubicBezTo>
                    <a:cubicBezTo>
                      <a:pt x="9383" y="4003"/>
                      <a:pt x="9383" y="3991"/>
                      <a:pt x="9380" y="3991"/>
                    </a:cubicBezTo>
                    <a:cubicBezTo>
                      <a:pt x="9377" y="3991"/>
                      <a:pt x="9371" y="4003"/>
                      <a:pt x="9352" y="4034"/>
                    </a:cubicBezTo>
                    <a:cubicBezTo>
                      <a:pt x="9331" y="4063"/>
                      <a:pt x="9322" y="4074"/>
                      <a:pt x="9313" y="4074"/>
                    </a:cubicBezTo>
                    <a:cubicBezTo>
                      <a:pt x="9307" y="4074"/>
                      <a:pt x="9301" y="4069"/>
                      <a:pt x="9291" y="4058"/>
                    </a:cubicBezTo>
                    <a:cubicBezTo>
                      <a:pt x="9266" y="4034"/>
                      <a:pt x="9278" y="4009"/>
                      <a:pt x="9254" y="3997"/>
                    </a:cubicBezTo>
                    <a:cubicBezTo>
                      <a:pt x="9192" y="3997"/>
                      <a:pt x="9130" y="4009"/>
                      <a:pt x="9081" y="4021"/>
                    </a:cubicBezTo>
                    <a:cubicBezTo>
                      <a:pt x="9020" y="4021"/>
                      <a:pt x="9020" y="4021"/>
                      <a:pt x="9118" y="4046"/>
                    </a:cubicBezTo>
                    <a:cubicBezTo>
                      <a:pt x="9198" y="4069"/>
                      <a:pt x="9278" y="4134"/>
                      <a:pt x="9260" y="4134"/>
                    </a:cubicBezTo>
                    <a:cubicBezTo>
                      <a:pt x="9259" y="4134"/>
                      <a:pt x="9257" y="4133"/>
                      <a:pt x="9254" y="4132"/>
                    </a:cubicBezTo>
                    <a:cubicBezTo>
                      <a:pt x="9204" y="4132"/>
                      <a:pt x="9204" y="4132"/>
                      <a:pt x="9204" y="4182"/>
                    </a:cubicBezTo>
                    <a:cubicBezTo>
                      <a:pt x="9204" y="4214"/>
                      <a:pt x="9242" y="4284"/>
                      <a:pt x="9235" y="4284"/>
                    </a:cubicBezTo>
                    <a:cubicBezTo>
                      <a:pt x="9234" y="4284"/>
                      <a:pt x="9232" y="4283"/>
                      <a:pt x="9229" y="4280"/>
                    </a:cubicBezTo>
                    <a:cubicBezTo>
                      <a:pt x="9192" y="4243"/>
                      <a:pt x="9106" y="4218"/>
                      <a:pt x="9081" y="4194"/>
                    </a:cubicBezTo>
                    <a:cubicBezTo>
                      <a:pt x="9078" y="4191"/>
                      <a:pt x="9074" y="4189"/>
                      <a:pt x="9069" y="4189"/>
                    </a:cubicBezTo>
                    <a:cubicBezTo>
                      <a:pt x="9057" y="4189"/>
                      <a:pt x="9044" y="4200"/>
                      <a:pt x="9044" y="4218"/>
                    </a:cubicBezTo>
                    <a:cubicBezTo>
                      <a:pt x="9044" y="4240"/>
                      <a:pt x="9036" y="4253"/>
                      <a:pt x="9024" y="4253"/>
                    </a:cubicBezTo>
                    <a:cubicBezTo>
                      <a:pt x="9016" y="4253"/>
                      <a:pt x="9005" y="4246"/>
                      <a:pt x="8995" y="4231"/>
                    </a:cubicBezTo>
                    <a:cubicBezTo>
                      <a:pt x="8978" y="4205"/>
                      <a:pt x="8985" y="4179"/>
                      <a:pt x="8982" y="4179"/>
                    </a:cubicBezTo>
                    <a:lnTo>
                      <a:pt x="8982" y="4179"/>
                    </a:lnTo>
                    <a:cubicBezTo>
                      <a:pt x="8981" y="4179"/>
                      <a:pt x="8978" y="4183"/>
                      <a:pt x="8970" y="4194"/>
                    </a:cubicBezTo>
                    <a:cubicBezTo>
                      <a:pt x="8958" y="4231"/>
                      <a:pt x="8884" y="4280"/>
                      <a:pt x="8909" y="4329"/>
                    </a:cubicBezTo>
                    <a:cubicBezTo>
                      <a:pt x="8942" y="4362"/>
                      <a:pt x="8965" y="4405"/>
                      <a:pt x="8926" y="4405"/>
                    </a:cubicBezTo>
                    <a:cubicBezTo>
                      <a:pt x="8921" y="4405"/>
                      <a:pt x="8915" y="4405"/>
                      <a:pt x="8909" y="4403"/>
                    </a:cubicBezTo>
                    <a:cubicBezTo>
                      <a:pt x="8895" y="4403"/>
                      <a:pt x="8883" y="4404"/>
                      <a:pt x="8872" y="4404"/>
                    </a:cubicBezTo>
                    <a:cubicBezTo>
                      <a:pt x="8847" y="4404"/>
                      <a:pt x="8835" y="4398"/>
                      <a:pt x="8835" y="4354"/>
                    </a:cubicBezTo>
                    <a:cubicBezTo>
                      <a:pt x="8835" y="4297"/>
                      <a:pt x="8856" y="4229"/>
                      <a:pt x="8830" y="4229"/>
                    </a:cubicBezTo>
                    <a:cubicBezTo>
                      <a:pt x="8828" y="4229"/>
                      <a:pt x="8825" y="4230"/>
                      <a:pt x="8822" y="4231"/>
                    </a:cubicBezTo>
                    <a:cubicBezTo>
                      <a:pt x="8773" y="4243"/>
                      <a:pt x="8822" y="4268"/>
                      <a:pt x="8761" y="4280"/>
                    </a:cubicBezTo>
                    <a:cubicBezTo>
                      <a:pt x="8699" y="4292"/>
                      <a:pt x="8699" y="4329"/>
                      <a:pt x="8736" y="4342"/>
                    </a:cubicBezTo>
                    <a:cubicBezTo>
                      <a:pt x="8749" y="4342"/>
                      <a:pt x="8755" y="4340"/>
                      <a:pt x="8757" y="4340"/>
                    </a:cubicBezTo>
                    <a:cubicBezTo>
                      <a:pt x="8761" y="4340"/>
                      <a:pt x="8744" y="4346"/>
                      <a:pt x="8712" y="4379"/>
                    </a:cubicBezTo>
                    <a:cubicBezTo>
                      <a:pt x="8685" y="4405"/>
                      <a:pt x="8658" y="4452"/>
                      <a:pt x="8650" y="4452"/>
                    </a:cubicBezTo>
                    <a:cubicBezTo>
                      <a:pt x="8647" y="4452"/>
                      <a:pt x="8647" y="4445"/>
                      <a:pt x="8650" y="4428"/>
                    </a:cubicBezTo>
                    <a:cubicBezTo>
                      <a:pt x="8675" y="4354"/>
                      <a:pt x="8699" y="4342"/>
                      <a:pt x="8650" y="4317"/>
                    </a:cubicBezTo>
                    <a:cubicBezTo>
                      <a:pt x="8613" y="4280"/>
                      <a:pt x="8514" y="4243"/>
                      <a:pt x="8564" y="4231"/>
                    </a:cubicBezTo>
                    <a:cubicBezTo>
                      <a:pt x="8625" y="4231"/>
                      <a:pt x="8699" y="4231"/>
                      <a:pt x="8625" y="4182"/>
                    </a:cubicBezTo>
                    <a:cubicBezTo>
                      <a:pt x="8588" y="4157"/>
                      <a:pt x="8539" y="4145"/>
                      <a:pt x="8502" y="4145"/>
                    </a:cubicBezTo>
                    <a:cubicBezTo>
                      <a:pt x="8490" y="4141"/>
                      <a:pt x="8481" y="4140"/>
                      <a:pt x="8476" y="4140"/>
                    </a:cubicBezTo>
                    <a:cubicBezTo>
                      <a:pt x="8459" y="4140"/>
                      <a:pt x="8468" y="4154"/>
                      <a:pt x="8477" y="4182"/>
                    </a:cubicBezTo>
                    <a:cubicBezTo>
                      <a:pt x="8490" y="4218"/>
                      <a:pt x="8527" y="4292"/>
                      <a:pt x="8502" y="4292"/>
                    </a:cubicBezTo>
                    <a:cubicBezTo>
                      <a:pt x="8477" y="4305"/>
                      <a:pt x="8453" y="4305"/>
                      <a:pt x="8428" y="4305"/>
                    </a:cubicBezTo>
                    <a:cubicBezTo>
                      <a:pt x="8395" y="4305"/>
                      <a:pt x="8343" y="4344"/>
                      <a:pt x="8375" y="4344"/>
                    </a:cubicBezTo>
                    <a:cubicBezTo>
                      <a:pt x="8379" y="4344"/>
                      <a:pt x="8384" y="4343"/>
                      <a:pt x="8391" y="4342"/>
                    </a:cubicBezTo>
                    <a:cubicBezTo>
                      <a:pt x="8440" y="4342"/>
                      <a:pt x="8473" y="4336"/>
                      <a:pt x="8475" y="4336"/>
                    </a:cubicBezTo>
                    <a:cubicBezTo>
                      <a:pt x="8476" y="4336"/>
                      <a:pt x="8469" y="4338"/>
                      <a:pt x="8453" y="4342"/>
                    </a:cubicBezTo>
                    <a:cubicBezTo>
                      <a:pt x="8416" y="4366"/>
                      <a:pt x="8379" y="4366"/>
                      <a:pt x="8440" y="4391"/>
                    </a:cubicBezTo>
                    <a:cubicBezTo>
                      <a:pt x="8486" y="4406"/>
                      <a:pt x="8508" y="4417"/>
                      <a:pt x="8519" y="4417"/>
                    </a:cubicBezTo>
                    <a:cubicBezTo>
                      <a:pt x="8525" y="4417"/>
                      <a:pt x="8527" y="4413"/>
                      <a:pt x="8527" y="4403"/>
                    </a:cubicBezTo>
                    <a:cubicBezTo>
                      <a:pt x="8527" y="4381"/>
                      <a:pt x="8536" y="4363"/>
                      <a:pt x="8543" y="4363"/>
                    </a:cubicBezTo>
                    <a:cubicBezTo>
                      <a:pt x="8547" y="4363"/>
                      <a:pt x="8551" y="4371"/>
                      <a:pt x="8551" y="4391"/>
                    </a:cubicBezTo>
                    <a:cubicBezTo>
                      <a:pt x="8541" y="4423"/>
                      <a:pt x="8548" y="4482"/>
                      <a:pt x="8535" y="4482"/>
                    </a:cubicBezTo>
                    <a:cubicBezTo>
                      <a:pt x="8533" y="4482"/>
                      <a:pt x="8530" y="4481"/>
                      <a:pt x="8527" y="4477"/>
                    </a:cubicBezTo>
                    <a:cubicBezTo>
                      <a:pt x="8490" y="4453"/>
                      <a:pt x="8465" y="4428"/>
                      <a:pt x="8428" y="4416"/>
                    </a:cubicBezTo>
                    <a:cubicBezTo>
                      <a:pt x="8396" y="4405"/>
                      <a:pt x="8392" y="4349"/>
                      <a:pt x="8368" y="4349"/>
                    </a:cubicBezTo>
                    <a:cubicBezTo>
                      <a:pt x="8364" y="4349"/>
                      <a:pt x="8359" y="4351"/>
                      <a:pt x="8354" y="4354"/>
                    </a:cubicBezTo>
                    <a:cubicBezTo>
                      <a:pt x="8314" y="4374"/>
                      <a:pt x="8274" y="4410"/>
                      <a:pt x="8254" y="4410"/>
                    </a:cubicBezTo>
                    <a:cubicBezTo>
                      <a:pt x="8249" y="4410"/>
                      <a:pt x="8246" y="4408"/>
                      <a:pt x="8243" y="4403"/>
                    </a:cubicBezTo>
                    <a:cubicBezTo>
                      <a:pt x="8243" y="4384"/>
                      <a:pt x="8236" y="4371"/>
                      <a:pt x="8224" y="4371"/>
                    </a:cubicBezTo>
                    <a:cubicBezTo>
                      <a:pt x="8213" y="4371"/>
                      <a:pt x="8199" y="4380"/>
                      <a:pt x="8182" y="4403"/>
                    </a:cubicBezTo>
                    <a:cubicBezTo>
                      <a:pt x="8132" y="4440"/>
                      <a:pt x="8059" y="4465"/>
                      <a:pt x="8071" y="4502"/>
                    </a:cubicBezTo>
                    <a:cubicBezTo>
                      <a:pt x="8071" y="4551"/>
                      <a:pt x="8108" y="4563"/>
                      <a:pt x="8083" y="4576"/>
                    </a:cubicBezTo>
                    <a:cubicBezTo>
                      <a:pt x="8073" y="4596"/>
                      <a:pt x="8054" y="4643"/>
                      <a:pt x="8077" y="4643"/>
                    </a:cubicBezTo>
                    <a:cubicBezTo>
                      <a:pt x="8082" y="4643"/>
                      <a:pt x="8088" y="4641"/>
                      <a:pt x="8095" y="4637"/>
                    </a:cubicBezTo>
                    <a:cubicBezTo>
                      <a:pt x="8152" y="4615"/>
                      <a:pt x="8146" y="4562"/>
                      <a:pt x="8173" y="4562"/>
                    </a:cubicBezTo>
                    <a:cubicBezTo>
                      <a:pt x="8176" y="4562"/>
                      <a:pt x="8178" y="4562"/>
                      <a:pt x="8182" y="4563"/>
                    </a:cubicBezTo>
                    <a:cubicBezTo>
                      <a:pt x="8200" y="4572"/>
                      <a:pt x="8198" y="4607"/>
                      <a:pt x="8219" y="4607"/>
                    </a:cubicBezTo>
                    <a:cubicBezTo>
                      <a:pt x="8227" y="4607"/>
                      <a:pt x="8239" y="4602"/>
                      <a:pt x="8256" y="4588"/>
                    </a:cubicBezTo>
                    <a:cubicBezTo>
                      <a:pt x="8273" y="4575"/>
                      <a:pt x="8286" y="4570"/>
                      <a:pt x="8293" y="4570"/>
                    </a:cubicBezTo>
                    <a:cubicBezTo>
                      <a:pt x="8306" y="4570"/>
                      <a:pt x="8300" y="4589"/>
                      <a:pt x="8268" y="4613"/>
                    </a:cubicBezTo>
                    <a:cubicBezTo>
                      <a:pt x="8231" y="4650"/>
                      <a:pt x="8206" y="4650"/>
                      <a:pt x="8206" y="4699"/>
                    </a:cubicBezTo>
                    <a:cubicBezTo>
                      <a:pt x="8206" y="4741"/>
                      <a:pt x="8216" y="4830"/>
                      <a:pt x="8202" y="4830"/>
                    </a:cubicBezTo>
                    <a:cubicBezTo>
                      <a:pt x="8200" y="4830"/>
                      <a:pt x="8197" y="4827"/>
                      <a:pt x="8194" y="4822"/>
                    </a:cubicBezTo>
                    <a:cubicBezTo>
                      <a:pt x="8163" y="4802"/>
                      <a:pt x="8132" y="4755"/>
                      <a:pt x="8108" y="4755"/>
                    </a:cubicBezTo>
                    <a:cubicBezTo>
                      <a:pt x="8104" y="4755"/>
                      <a:pt x="8099" y="4757"/>
                      <a:pt x="8095" y="4761"/>
                    </a:cubicBezTo>
                    <a:cubicBezTo>
                      <a:pt x="8068" y="4779"/>
                      <a:pt x="8040" y="4832"/>
                      <a:pt x="8033" y="4832"/>
                    </a:cubicBezTo>
                    <a:cubicBezTo>
                      <a:pt x="8031" y="4832"/>
                      <a:pt x="8031" y="4826"/>
                      <a:pt x="8034" y="4810"/>
                    </a:cubicBezTo>
                    <a:cubicBezTo>
                      <a:pt x="8042" y="4768"/>
                      <a:pt x="8039" y="4749"/>
                      <a:pt x="8025" y="4749"/>
                    </a:cubicBezTo>
                    <a:cubicBezTo>
                      <a:pt x="8018" y="4749"/>
                      <a:pt x="8009" y="4753"/>
                      <a:pt x="7997" y="4761"/>
                    </a:cubicBezTo>
                    <a:cubicBezTo>
                      <a:pt x="7980" y="4778"/>
                      <a:pt x="7963" y="4812"/>
                      <a:pt x="7954" y="4812"/>
                    </a:cubicBezTo>
                    <a:cubicBezTo>
                      <a:pt x="7950" y="4812"/>
                      <a:pt x="7948" y="4805"/>
                      <a:pt x="7948" y="4785"/>
                    </a:cubicBezTo>
                    <a:cubicBezTo>
                      <a:pt x="7948" y="4737"/>
                      <a:pt x="7963" y="4667"/>
                      <a:pt x="7958" y="4667"/>
                    </a:cubicBezTo>
                    <a:lnTo>
                      <a:pt x="7958" y="4667"/>
                    </a:lnTo>
                    <a:cubicBezTo>
                      <a:pt x="7956" y="4667"/>
                      <a:pt x="7953" y="4673"/>
                      <a:pt x="7948" y="4687"/>
                    </a:cubicBezTo>
                    <a:cubicBezTo>
                      <a:pt x="7918" y="4726"/>
                      <a:pt x="7904" y="4814"/>
                      <a:pt x="7880" y="4814"/>
                    </a:cubicBezTo>
                    <a:cubicBezTo>
                      <a:pt x="7875" y="4814"/>
                      <a:pt x="7869" y="4809"/>
                      <a:pt x="7861" y="4798"/>
                    </a:cubicBezTo>
                    <a:cubicBezTo>
                      <a:pt x="7837" y="4748"/>
                      <a:pt x="7824" y="4699"/>
                      <a:pt x="7837" y="4637"/>
                    </a:cubicBezTo>
                    <a:cubicBezTo>
                      <a:pt x="7848" y="4604"/>
                      <a:pt x="7909" y="4511"/>
                      <a:pt x="7885" y="4511"/>
                    </a:cubicBezTo>
                    <a:cubicBezTo>
                      <a:pt x="7882" y="4511"/>
                      <a:pt x="7879" y="4512"/>
                      <a:pt x="7874" y="4514"/>
                    </a:cubicBezTo>
                    <a:cubicBezTo>
                      <a:pt x="7824" y="4551"/>
                      <a:pt x="7714" y="4613"/>
                      <a:pt x="7738" y="4637"/>
                    </a:cubicBezTo>
                    <a:cubicBezTo>
                      <a:pt x="7768" y="4667"/>
                      <a:pt x="7815" y="4706"/>
                      <a:pt x="7798" y="4706"/>
                    </a:cubicBezTo>
                    <a:cubicBezTo>
                      <a:pt x="7794" y="4706"/>
                      <a:pt x="7787" y="4704"/>
                      <a:pt x="7775" y="4699"/>
                    </a:cubicBezTo>
                    <a:cubicBezTo>
                      <a:pt x="7747" y="4688"/>
                      <a:pt x="7731" y="4679"/>
                      <a:pt x="7722" y="4679"/>
                    </a:cubicBezTo>
                    <a:cubicBezTo>
                      <a:pt x="7711" y="4679"/>
                      <a:pt x="7708" y="4691"/>
                      <a:pt x="7701" y="4724"/>
                    </a:cubicBezTo>
                    <a:cubicBezTo>
                      <a:pt x="7693" y="4757"/>
                      <a:pt x="7685" y="4773"/>
                      <a:pt x="7677" y="4773"/>
                    </a:cubicBezTo>
                    <a:cubicBezTo>
                      <a:pt x="7672" y="4773"/>
                      <a:pt x="7668" y="4769"/>
                      <a:pt x="7664" y="4761"/>
                    </a:cubicBezTo>
                    <a:cubicBezTo>
                      <a:pt x="7656" y="4737"/>
                      <a:pt x="7659" y="4723"/>
                      <a:pt x="7648" y="4723"/>
                    </a:cubicBezTo>
                    <a:cubicBezTo>
                      <a:pt x="7642" y="4723"/>
                      <a:pt x="7632" y="4727"/>
                      <a:pt x="7615" y="4736"/>
                    </a:cubicBezTo>
                    <a:cubicBezTo>
                      <a:pt x="7582" y="4769"/>
                      <a:pt x="7529" y="4812"/>
                      <a:pt x="7571" y="4812"/>
                    </a:cubicBezTo>
                    <a:cubicBezTo>
                      <a:pt x="7576" y="4812"/>
                      <a:pt x="7582" y="4811"/>
                      <a:pt x="7590" y="4810"/>
                    </a:cubicBezTo>
                    <a:cubicBezTo>
                      <a:pt x="7603" y="4807"/>
                      <a:pt x="7615" y="4806"/>
                      <a:pt x="7626" y="4806"/>
                    </a:cubicBezTo>
                    <a:cubicBezTo>
                      <a:pt x="7673" y="4806"/>
                      <a:pt x="7706" y="4822"/>
                      <a:pt x="7677" y="4822"/>
                    </a:cubicBezTo>
                    <a:cubicBezTo>
                      <a:pt x="7640" y="4822"/>
                      <a:pt x="7627" y="4847"/>
                      <a:pt x="7664" y="4847"/>
                    </a:cubicBezTo>
                    <a:cubicBezTo>
                      <a:pt x="7697" y="4847"/>
                      <a:pt x="7703" y="4825"/>
                      <a:pt x="7706" y="4825"/>
                    </a:cubicBezTo>
                    <a:cubicBezTo>
                      <a:pt x="7708" y="4825"/>
                      <a:pt x="7709" y="4830"/>
                      <a:pt x="7714" y="4847"/>
                    </a:cubicBezTo>
                    <a:cubicBezTo>
                      <a:pt x="7726" y="4896"/>
                      <a:pt x="7726" y="4908"/>
                      <a:pt x="7677" y="4908"/>
                    </a:cubicBezTo>
                    <a:cubicBezTo>
                      <a:pt x="7649" y="4908"/>
                      <a:pt x="7635" y="4867"/>
                      <a:pt x="7609" y="4867"/>
                    </a:cubicBezTo>
                    <a:cubicBezTo>
                      <a:pt x="7600" y="4867"/>
                      <a:pt x="7590" y="4872"/>
                      <a:pt x="7578" y="4884"/>
                    </a:cubicBezTo>
                    <a:cubicBezTo>
                      <a:pt x="7516" y="4945"/>
                      <a:pt x="7516" y="5019"/>
                      <a:pt x="7479" y="5019"/>
                    </a:cubicBezTo>
                    <a:cubicBezTo>
                      <a:pt x="7430" y="5032"/>
                      <a:pt x="7282" y="5044"/>
                      <a:pt x="7332" y="5056"/>
                    </a:cubicBezTo>
                    <a:cubicBezTo>
                      <a:pt x="7362" y="5069"/>
                      <a:pt x="7393" y="5075"/>
                      <a:pt x="7424" y="5075"/>
                    </a:cubicBezTo>
                    <a:cubicBezTo>
                      <a:pt x="7455" y="5075"/>
                      <a:pt x="7486" y="5069"/>
                      <a:pt x="7516" y="5056"/>
                    </a:cubicBezTo>
                    <a:cubicBezTo>
                      <a:pt x="7584" y="5023"/>
                      <a:pt x="7610" y="4968"/>
                      <a:pt x="7652" y="4968"/>
                    </a:cubicBezTo>
                    <a:cubicBezTo>
                      <a:pt x="7656" y="4968"/>
                      <a:pt x="7660" y="4969"/>
                      <a:pt x="7664" y="4970"/>
                    </a:cubicBezTo>
                    <a:cubicBezTo>
                      <a:pt x="7689" y="4976"/>
                      <a:pt x="7701" y="4982"/>
                      <a:pt x="7712" y="4982"/>
                    </a:cubicBezTo>
                    <a:cubicBezTo>
                      <a:pt x="7723" y="4982"/>
                      <a:pt x="7732" y="4976"/>
                      <a:pt x="7750" y="4958"/>
                    </a:cubicBezTo>
                    <a:cubicBezTo>
                      <a:pt x="7764" y="4949"/>
                      <a:pt x="7773" y="4946"/>
                      <a:pt x="7781" y="4946"/>
                    </a:cubicBezTo>
                    <a:cubicBezTo>
                      <a:pt x="7791" y="4946"/>
                      <a:pt x="7800" y="4949"/>
                      <a:pt x="7816" y="4949"/>
                    </a:cubicBezTo>
                    <a:cubicBezTo>
                      <a:pt x="7824" y="4949"/>
                      <a:pt x="7835" y="4948"/>
                      <a:pt x="7849" y="4945"/>
                    </a:cubicBezTo>
                    <a:cubicBezTo>
                      <a:pt x="7898" y="4921"/>
                      <a:pt x="7861" y="4896"/>
                      <a:pt x="7837" y="4859"/>
                    </a:cubicBezTo>
                    <a:cubicBezTo>
                      <a:pt x="7827" y="4849"/>
                      <a:pt x="7825" y="4845"/>
                      <a:pt x="7827" y="4845"/>
                    </a:cubicBezTo>
                    <a:cubicBezTo>
                      <a:pt x="7835" y="4845"/>
                      <a:pt x="7874" y="4872"/>
                      <a:pt x="7874" y="4872"/>
                    </a:cubicBezTo>
                    <a:cubicBezTo>
                      <a:pt x="7874" y="4872"/>
                      <a:pt x="7874" y="4921"/>
                      <a:pt x="7911" y="4921"/>
                    </a:cubicBezTo>
                    <a:cubicBezTo>
                      <a:pt x="7929" y="4911"/>
                      <a:pt x="7976" y="4867"/>
                      <a:pt x="7987" y="4867"/>
                    </a:cubicBezTo>
                    <a:cubicBezTo>
                      <a:pt x="7991" y="4867"/>
                      <a:pt x="7991" y="4872"/>
                      <a:pt x="7985" y="4884"/>
                    </a:cubicBezTo>
                    <a:cubicBezTo>
                      <a:pt x="7972" y="4933"/>
                      <a:pt x="7923" y="4921"/>
                      <a:pt x="7948" y="4958"/>
                    </a:cubicBezTo>
                    <a:cubicBezTo>
                      <a:pt x="7948" y="4982"/>
                      <a:pt x="7935" y="4982"/>
                      <a:pt x="7923" y="4995"/>
                    </a:cubicBezTo>
                    <a:cubicBezTo>
                      <a:pt x="7964" y="4995"/>
                      <a:pt x="8005" y="4984"/>
                      <a:pt x="8017" y="4984"/>
                    </a:cubicBezTo>
                    <a:cubicBezTo>
                      <a:pt x="8023" y="4984"/>
                      <a:pt x="8022" y="4987"/>
                      <a:pt x="8009" y="4995"/>
                    </a:cubicBezTo>
                    <a:cubicBezTo>
                      <a:pt x="7977" y="5016"/>
                      <a:pt x="7900" y="5074"/>
                      <a:pt x="7918" y="5074"/>
                    </a:cubicBezTo>
                    <a:cubicBezTo>
                      <a:pt x="7921" y="5074"/>
                      <a:pt x="7927" y="5072"/>
                      <a:pt x="7935" y="5069"/>
                    </a:cubicBezTo>
                    <a:cubicBezTo>
                      <a:pt x="7985" y="5069"/>
                      <a:pt x="8022" y="5044"/>
                      <a:pt x="8046" y="5019"/>
                    </a:cubicBezTo>
                    <a:cubicBezTo>
                      <a:pt x="8060" y="5009"/>
                      <a:pt x="8074" y="5005"/>
                      <a:pt x="8086" y="5005"/>
                    </a:cubicBezTo>
                    <a:cubicBezTo>
                      <a:pt x="8111" y="5005"/>
                      <a:pt x="8125" y="5021"/>
                      <a:pt x="8109" y="5021"/>
                    </a:cubicBezTo>
                    <a:cubicBezTo>
                      <a:pt x="8106" y="5021"/>
                      <a:pt x="8101" y="5021"/>
                      <a:pt x="8095" y="5019"/>
                    </a:cubicBezTo>
                    <a:cubicBezTo>
                      <a:pt x="8092" y="5018"/>
                      <a:pt x="8088" y="5018"/>
                      <a:pt x="8084" y="5018"/>
                    </a:cubicBezTo>
                    <a:cubicBezTo>
                      <a:pt x="8039" y="5018"/>
                      <a:pt x="7994" y="5082"/>
                      <a:pt x="7960" y="5093"/>
                    </a:cubicBezTo>
                    <a:cubicBezTo>
                      <a:pt x="7923" y="5106"/>
                      <a:pt x="7935" y="5143"/>
                      <a:pt x="7923" y="5167"/>
                    </a:cubicBezTo>
                    <a:cubicBezTo>
                      <a:pt x="7908" y="5182"/>
                      <a:pt x="7894" y="5201"/>
                      <a:pt x="7876" y="5201"/>
                    </a:cubicBezTo>
                    <a:cubicBezTo>
                      <a:pt x="7865" y="5201"/>
                      <a:pt x="7852" y="5192"/>
                      <a:pt x="7837" y="5167"/>
                    </a:cubicBezTo>
                    <a:cubicBezTo>
                      <a:pt x="7817" y="5118"/>
                      <a:pt x="7829" y="5054"/>
                      <a:pt x="7822" y="5054"/>
                    </a:cubicBezTo>
                    <a:cubicBezTo>
                      <a:pt x="7820" y="5054"/>
                      <a:pt x="7817" y="5058"/>
                      <a:pt x="7812" y="5069"/>
                    </a:cubicBezTo>
                    <a:cubicBezTo>
                      <a:pt x="7782" y="5109"/>
                      <a:pt x="7801" y="5181"/>
                      <a:pt x="7796" y="5181"/>
                    </a:cubicBezTo>
                    <a:cubicBezTo>
                      <a:pt x="7795" y="5181"/>
                      <a:pt x="7792" y="5177"/>
                      <a:pt x="7787" y="5167"/>
                    </a:cubicBezTo>
                    <a:cubicBezTo>
                      <a:pt x="7768" y="5138"/>
                      <a:pt x="7756" y="5094"/>
                      <a:pt x="7734" y="5094"/>
                    </a:cubicBezTo>
                    <a:cubicBezTo>
                      <a:pt x="7728" y="5094"/>
                      <a:pt x="7722" y="5098"/>
                      <a:pt x="7714" y="5106"/>
                    </a:cubicBezTo>
                    <a:cubicBezTo>
                      <a:pt x="7677" y="5143"/>
                      <a:pt x="7652" y="5180"/>
                      <a:pt x="7627" y="5217"/>
                    </a:cubicBezTo>
                    <a:cubicBezTo>
                      <a:pt x="7594" y="5250"/>
                      <a:pt x="7561" y="5292"/>
                      <a:pt x="7581" y="5292"/>
                    </a:cubicBezTo>
                    <a:cubicBezTo>
                      <a:pt x="7583" y="5292"/>
                      <a:pt x="7586" y="5292"/>
                      <a:pt x="7590" y="5290"/>
                    </a:cubicBezTo>
                    <a:cubicBezTo>
                      <a:pt x="7636" y="5290"/>
                      <a:pt x="7682" y="5215"/>
                      <a:pt x="7688" y="5215"/>
                    </a:cubicBezTo>
                    <a:cubicBezTo>
                      <a:pt x="7689" y="5215"/>
                      <a:pt x="7689" y="5216"/>
                      <a:pt x="7689" y="5217"/>
                    </a:cubicBezTo>
                    <a:cubicBezTo>
                      <a:pt x="7689" y="5241"/>
                      <a:pt x="7689" y="5266"/>
                      <a:pt x="7714" y="5266"/>
                    </a:cubicBezTo>
                    <a:cubicBezTo>
                      <a:pt x="7750" y="5266"/>
                      <a:pt x="7812" y="5278"/>
                      <a:pt x="7763" y="5278"/>
                    </a:cubicBezTo>
                    <a:cubicBezTo>
                      <a:pt x="7714" y="5278"/>
                      <a:pt x="7677" y="5290"/>
                      <a:pt x="7640" y="5303"/>
                    </a:cubicBezTo>
                    <a:cubicBezTo>
                      <a:pt x="7603" y="5327"/>
                      <a:pt x="7652" y="5352"/>
                      <a:pt x="7714" y="5352"/>
                    </a:cubicBezTo>
                    <a:cubicBezTo>
                      <a:pt x="7720" y="5350"/>
                      <a:pt x="7727" y="5350"/>
                      <a:pt x="7733" y="5350"/>
                    </a:cubicBezTo>
                    <a:cubicBezTo>
                      <a:pt x="7772" y="5350"/>
                      <a:pt x="7796" y="5382"/>
                      <a:pt x="7775" y="5414"/>
                    </a:cubicBezTo>
                    <a:cubicBezTo>
                      <a:pt x="7770" y="5429"/>
                      <a:pt x="7771" y="5436"/>
                      <a:pt x="7771" y="5436"/>
                    </a:cubicBezTo>
                    <a:cubicBezTo>
                      <a:pt x="7770" y="5436"/>
                      <a:pt x="7767" y="5423"/>
                      <a:pt x="7738" y="5401"/>
                    </a:cubicBezTo>
                    <a:cubicBezTo>
                      <a:pt x="7714" y="5377"/>
                      <a:pt x="7701" y="5371"/>
                      <a:pt x="7689" y="5371"/>
                    </a:cubicBezTo>
                    <a:cubicBezTo>
                      <a:pt x="7677" y="5371"/>
                      <a:pt x="7664" y="5377"/>
                      <a:pt x="7640" y="5377"/>
                    </a:cubicBezTo>
                    <a:cubicBezTo>
                      <a:pt x="7603" y="5377"/>
                      <a:pt x="7615" y="5414"/>
                      <a:pt x="7566" y="5438"/>
                    </a:cubicBezTo>
                    <a:cubicBezTo>
                      <a:pt x="7529" y="5451"/>
                      <a:pt x="7442" y="5488"/>
                      <a:pt x="7504" y="5488"/>
                    </a:cubicBezTo>
                    <a:cubicBezTo>
                      <a:pt x="7553" y="5488"/>
                      <a:pt x="7603" y="5471"/>
                      <a:pt x="7641" y="5471"/>
                    </a:cubicBezTo>
                    <a:cubicBezTo>
                      <a:pt x="7660" y="5471"/>
                      <a:pt x="7677" y="5475"/>
                      <a:pt x="7689" y="5488"/>
                    </a:cubicBezTo>
                    <a:cubicBezTo>
                      <a:pt x="7716" y="5506"/>
                      <a:pt x="7730" y="5538"/>
                      <a:pt x="7710" y="5538"/>
                    </a:cubicBezTo>
                    <a:cubicBezTo>
                      <a:pt x="7703" y="5538"/>
                      <a:pt x="7692" y="5534"/>
                      <a:pt x="7677" y="5525"/>
                    </a:cubicBezTo>
                    <a:cubicBezTo>
                      <a:pt x="7650" y="5509"/>
                      <a:pt x="7640" y="5504"/>
                      <a:pt x="7632" y="5504"/>
                    </a:cubicBezTo>
                    <a:cubicBezTo>
                      <a:pt x="7623" y="5504"/>
                      <a:pt x="7618" y="5512"/>
                      <a:pt x="7590" y="5512"/>
                    </a:cubicBezTo>
                    <a:cubicBezTo>
                      <a:pt x="7553" y="5512"/>
                      <a:pt x="7541" y="5525"/>
                      <a:pt x="7566" y="5525"/>
                    </a:cubicBezTo>
                    <a:cubicBezTo>
                      <a:pt x="7595" y="5525"/>
                      <a:pt x="7593" y="5556"/>
                      <a:pt x="7566" y="5556"/>
                    </a:cubicBezTo>
                    <a:cubicBezTo>
                      <a:pt x="7559" y="5556"/>
                      <a:pt x="7551" y="5554"/>
                      <a:pt x="7541" y="5549"/>
                    </a:cubicBezTo>
                    <a:cubicBezTo>
                      <a:pt x="7498" y="5532"/>
                      <a:pt x="7485" y="5509"/>
                      <a:pt x="7465" y="5509"/>
                    </a:cubicBezTo>
                    <a:cubicBezTo>
                      <a:pt x="7456" y="5509"/>
                      <a:pt x="7445" y="5513"/>
                      <a:pt x="7430" y="5525"/>
                    </a:cubicBezTo>
                    <a:cubicBezTo>
                      <a:pt x="7389" y="5557"/>
                      <a:pt x="7386" y="5563"/>
                      <a:pt x="7407" y="5563"/>
                    </a:cubicBezTo>
                    <a:cubicBezTo>
                      <a:pt x="7418" y="5563"/>
                      <a:pt x="7434" y="5562"/>
                      <a:pt x="7455" y="5562"/>
                    </a:cubicBezTo>
                    <a:cubicBezTo>
                      <a:pt x="7504" y="5562"/>
                      <a:pt x="7516" y="5598"/>
                      <a:pt x="7455" y="5598"/>
                    </a:cubicBezTo>
                    <a:cubicBezTo>
                      <a:pt x="7405" y="5598"/>
                      <a:pt x="7356" y="5635"/>
                      <a:pt x="7344" y="5685"/>
                    </a:cubicBezTo>
                    <a:cubicBezTo>
                      <a:pt x="7332" y="5722"/>
                      <a:pt x="7344" y="5709"/>
                      <a:pt x="7356" y="5734"/>
                    </a:cubicBezTo>
                    <a:cubicBezTo>
                      <a:pt x="7369" y="5759"/>
                      <a:pt x="7381" y="5771"/>
                      <a:pt x="7332" y="5771"/>
                    </a:cubicBezTo>
                    <a:cubicBezTo>
                      <a:pt x="7282" y="5771"/>
                      <a:pt x="7282" y="5783"/>
                      <a:pt x="7245" y="5808"/>
                    </a:cubicBezTo>
                    <a:cubicBezTo>
                      <a:pt x="7196" y="5845"/>
                      <a:pt x="7221" y="5870"/>
                      <a:pt x="7245" y="5870"/>
                    </a:cubicBezTo>
                    <a:cubicBezTo>
                      <a:pt x="7258" y="5870"/>
                      <a:pt x="7258" y="5894"/>
                      <a:pt x="7221" y="5894"/>
                    </a:cubicBezTo>
                    <a:cubicBezTo>
                      <a:pt x="7196" y="5894"/>
                      <a:pt x="7171" y="5931"/>
                      <a:pt x="7208" y="5931"/>
                    </a:cubicBezTo>
                    <a:cubicBezTo>
                      <a:pt x="7229" y="5931"/>
                      <a:pt x="7247" y="5923"/>
                      <a:pt x="7255" y="5923"/>
                    </a:cubicBezTo>
                    <a:cubicBezTo>
                      <a:pt x="7261" y="5923"/>
                      <a:pt x="7263" y="5928"/>
                      <a:pt x="7258" y="5943"/>
                    </a:cubicBezTo>
                    <a:cubicBezTo>
                      <a:pt x="7233" y="5980"/>
                      <a:pt x="7208" y="5993"/>
                      <a:pt x="7270" y="5993"/>
                    </a:cubicBezTo>
                    <a:cubicBezTo>
                      <a:pt x="7295" y="5987"/>
                      <a:pt x="7316" y="5984"/>
                      <a:pt x="7336" y="5984"/>
                    </a:cubicBezTo>
                    <a:cubicBezTo>
                      <a:pt x="7356" y="5984"/>
                      <a:pt x="7375" y="5987"/>
                      <a:pt x="7393" y="5993"/>
                    </a:cubicBezTo>
                    <a:cubicBezTo>
                      <a:pt x="7412" y="5999"/>
                      <a:pt x="7409" y="5999"/>
                      <a:pt x="7398" y="5999"/>
                    </a:cubicBezTo>
                    <a:cubicBezTo>
                      <a:pt x="7387" y="5999"/>
                      <a:pt x="7369" y="5999"/>
                      <a:pt x="7356" y="6005"/>
                    </a:cubicBezTo>
                    <a:cubicBezTo>
                      <a:pt x="7336" y="6025"/>
                      <a:pt x="7341" y="6045"/>
                      <a:pt x="7309" y="6045"/>
                    </a:cubicBezTo>
                    <a:cubicBezTo>
                      <a:pt x="7302" y="6045"/>
                      <a:pt x="7294" y="6044"/>
                      <a:pt x="7282" y="6042"/>
                    </a:cubicBezTo>
                    <a:cubicBezTo>
                      <a:pt x="7241" y="6042"/>
                      <a:pt x="7228" y="6037"/>
                      <a:pt x="7216" y="6037"/>
                    </a:cubicBezTo>
                    <a:cubicBezTo>
                      <a:pt x="7210" y="6037"/>
                      <a:pt x="7204" y="6038"/>
                      <a:pt x="7196" y="6042"/>
                    </a:cubicBezTo>
                    <a:cubicBezTo>
                      <a:pt x="7178" y="6048"/>
                      <a:pt x="7162" y="6051"/>
                      <a:pt x="7147" y="6051"/>
                    </a:cubicBezTo>
                    <a:cubicBezTo>
                      <a:pt x="7131" y="6051"/>
                      <a:pt x="7116" y="6048"/>
                      <a:pt x="7097" y="6042"/>
                    </a:cubicBezTo>
                    <a:cubicBezTo>
                      <a:pt x="7048" y="6042"/>
                      <a:pt x="7011" y="6067"/>
                      <a:pt x="7048" y="6067"/>
                    </a:cubicBezTo>
                    <a:cubicBezTo>
                      <a:pt x="7073" y="6079"/>
                      <a:pt x="7122" y="6116"/>
                      <a:pt x="7085" y="6116"/>
                    </a:cubicBezTo>
                    <a:cubicBezTo>
                      <a:pt x="7060" y="6116"/>
                      <a:pt x="6987" y="6141"/>
                      <a:pt x="7048" y="6141"/>
                    </a:cubicBezTo>
                    <a:cubicBezTo>
                      <a:pt x="7097" y="6141"/>
                      <a:pt x="7125" y="6124"/>
                      <a:pt x="7141" y="6124"/>
                    </a:cubicBezTo>
                    <a:cubicBezTo>
                      <a:pt x="7149" y="6124"/>
                      <a:pt x="7155" y="6128"/>
                      <a:pt x="7159" y="6141"/>
                    </a:cubicBezTo>
                    <a:cubicBezTo>
                      <a:pt x="7159" y="6178"/>
                      <a:pt x="7159" y="6178"/>
                      <a:pt x="7122" y="6178"/>
                    </a:cubicBezTo>
                    <a:cubicBezTo>
                      <a:pt x="7085" y="6178"/>
                      <a:pt x="7085" y="6239"/>
                      <a:pt x="7048" y="6264"/>
                    </a:cubicBezTo>
                    <a:cubicBezTo>
                      <a:pt x="7030" y="6276"/>
                      <a:pt x="7036" y="6276"/>
                      <a:pt x="7047" y="6276"/>
                    </a:cubicBezTo>
                    <a:cubicBezTo>
                      <a:pt x="7057" y="6276"/>
                      <a:pt x="7073" y="6276"/>
                      <a:pt x="7073" y="6288"/>
                    </a:cubicBezTo>
                    <a:cubicBezTo>
                      <a:pt x="7073" y="6313"/>
                      <a:pt x="7048" y="6301"/>
                      <a:pt x="7011" y="6325"/>
                    </a:cubicBezTo>
                    <a:cubicBezTo>
                      <a:pt x="6962" y="6338"/>
                      <a:pt x="7036" y="6350"/>
                      <a:pt x="7060" y="6350"/>
                    </a:cubicBezTo>
                    <a:cubicBezTo>
                      <a:pt x="7073" y="6362"/>
                      <a:pt x="7073" y="6362"/>
                      <a:pt x="7036" y="6362"/>
                    </a:cubicBezTo>
                    <a:cubicBezTo>
                      <a:pt x="6987" y="6362"/>
                      <a:pt x="6974" y="6362"/>
                      <a:pt x="6999" y="6424"/>
                    </a:cubicBezTo>
                    <a:cubicBezTo>
                      <a:pt x="7024" y="6461"/>
                      <a:pt x="7048" y="6486"/>
                      <a:pt x="7085" y="6498"/>
                    </a:cubicBezTo>
                    <a:lnTo>
                      <a:pt x="6987" y="6498"/>
                    </a:lnTo>
                    <a:cubicBezTo>
                      <a:pt x="6925" y="6498"/>
                      <a:pt x="6900" y="6498"/>
                      <a:pt x="6863" y="6560"/>
                    </a:cubicBezTo>
                    <a:cubicBezTo>
                      <a:pt x="6843" y="6600"/>
                      <a:pt x="6856" y="6624"/>
                      <a:pt x="6827" y="6624"/>
                    </a:cubicBezTo>
                    <a:cubicBezTo>
                      <a:pt x="6820" y="6624"/>
                      <a:pt x="6812" y="6623"/>
                      <a:pt x="6802" y="6621"/>
                    </a:cubicBezTo>
                    <a:cubicBezTo>
                      <a:pt x="6759" y="6614"/>
                      <a:pt x="6708" y="6607"/>
                      <a:pt x="6682" y="6607"/>
                    </a:cubicBezTo>
                    <a:cubicBezTo>
                      <a:pt x="6663" y="6607"/>
                      <a:pt x="6658" y="6611"/>
                      <a:pt x="6679" y="6621"/>
                    </a:cubicBezTo>
                    <a:cubicBezTo>
                      <a:pt x="6728" y="6646"/>
                      <a:pt x="6777" y="6658"/>
                      <a:pt x="6826" y="6658"/>
                    </a:cubicBezTo>
                    <a:cubicBezTo>
                      <a:pt x="6863" y="6658"/>
                      <a:pt x="6888" y="6597"/>
                      <a:pt x="6937" y="6584"/>
                    </a:cubicBezTo>
                    <a:cubicBezTo>
                      <a:pt x="6973" y="6577"/>
                      <a:pt x="6996" y="6570"/>
                      <a:pt x="7000" y="6570"/>
                    </a:cubicBezTo>
                    <a:cubicBezTo>
                      <a:pt x="7003" y="6570"/>
                      <a:pt x="6995" y="6574"/>
                      <a:pt x="6974" y="6584"/>
                    </a:cubicBezTo>
                    <a:cubicBezTo>
                      <a:pt x="6913" y="6609"/>
                      <a:pt x="6913" y="6670"/>
                      <a:pt x="6888" y="6683"/>
                    </a:cubicBezTo>
                    <a:cubicBezTo>
                      <a:pt x="6851" y="6683"/>
                      <a:pt x="6802" y="6683"/>
                      <a:pt x="6814" y="6720"/>
                    </a:cubicBezTo>
                    <a:cubicBezTo>
                      <a:pt x="6826" y="6757"/>
                      <a:pt x="6863" y="6794"/>
                      <a:pt x="6826" y="6806"/>
                    </a:cubicBezTo>
                    <a:cubicBezTo>
                      <a:pt x="6813" y="6819"/>
                      <a:pt x="6799" y="6829"/>
                      <a:pt x="6786" y="6829"/>
                    </a:cubicBezTo>
                    <a:cubicBezTo>
                      <a:pt x="6775" y="6829"/>
                      <a:pt x="6764" y="6823"/>
                      <a:pt x="6752" y="6806"/>
                    </a:cubicBezTo>
                    <a:cubicBezTo>
                      <a:pt x="6734" y="6788"/>
                      <a:pt x="6710" y="6776"/>
                      <a:pt x="6683" y="6776"/>
                    </a:cubicBezTo>
                    <a:cubicBezTo>
                      <a:pt x="6674" y="6776"/>
                      <a:pt x="6664" y="6778"/>
                      <a:pt x="6654" y="6781"/>
                    </a:cubicBezTo>
                    <a:cubicBezTo>
                      <a:pt x="6605" y="6831"/>
                      <a:pt x="6555" y="6880"/>
                      <a:pt x="6518" y="6941"/>
                    </a:cubicBezTo>
                    <a:cubicBezTo>
                      <a:pt x="6481" y="6978"/>
                      <a:pt x="6444" y="7003"/>
                      <a:pt x="6481" y="7003"/>
                    </a:cubicBezTo>
                    <a:cubicBezTo>
                      <a:pt x="6518" y="7003"/>
                      <a:pt x="6531" y="7028"/>
                      <a:pt x="6506" y="7028"/>
                    </a:cubicBezTo>
                    <a:cubicBezTo>
                      <a:pt x="6469" y="7040"/>
                      <a:pt x="6457" y="7065"/>
                      <a:pt x="6432" y="7077"/>
                    </a:cubicBezTo>
                    <a:cubicBezTo>
                      <a:pt x="6407" y="7077"/>
                      <a:pt x="6334" y="7102"/>
                      <a:pt x="6383" y="7114"/>
                    </a:cubicBezTo>
                    <a:cubicBezTo>
                      <a:pt x="6420" y="7126"/>
                      <a:pt x="6432" y="7126"/>
                      <a:pt x="6432" y="7176"/>
                    </a:cubicBezTo>
                    <a:cubicBezTo>
                      <a:pt x="6432" y="7198"/>
                      <a:pt x="6440" y="7206"/>
                      <a:pt x="6454" y="7206"/>
                    </a:cubicBezTo>
                    <a:cubicBezTo>
                      <a:pt x="6477" y="7206"/>
                      <a:pt x="6516" y="7183"/>
                      <a:pt x="6555" y="7176"/>
                    </a:cubicBezTo>
                    <a:cubicBezTo>
                      <a:pt x="6617" y="7151"/>
                      <a:pt x="6728" y="7151"/>
                      <a:pt x="6715" y="7114"/>
                    </a:cubicBezTo>
                    <a:cubicBezTo>
                      <a:pt x="6715" y="7077"/>
                      <a:pt x="6691" y="7114"/>
                      <a:pt x="6679" y="7065"/>
                    </a:cubicBezTo>
                    <a:cubicBezTo>
                      <a:pt x="6672" y="7032"/>
                      <a:pt x="6672" y="7017"/>
                      <a:pt x="6680" y="7017"/>
                    </a:cubicBezTo>
                    <a:cubicBezTo>
                      <a:pt x="6686" y="7017"/>
                      <a:pt x="6698" y="7029"/>
                      <a:pt x="6715" y="7052"/>
                    </a:cubicBezTo>
                    <a:cubicBezTo>
                      <a:pt x="6765" y="7089"/>
                      <a:pt x="6826" y="7114"/>
                      <a:pt x="6777" y="7114"/>
                    </a:cubicBezTo>
                    <a:cubicBezTo>
                      <a:pt x="6740" y="7126"/>
                      <a:pt x="6777" y="7151"/>
                      <a:pt x="6728" y="7188"/>
                    </a:cubicBezTo>
                    <a:cubicBezTo>
                      <a:pt x="6691" y="7200"/>
                      <a:pt x="6666" y="7225"/>
                      <a:pt x="6642" y="7250"/>
                    </a:cubicBezTo>
                    <a:cubicBezTo>
                      <a:pt x="6628" y="7263"/>
                      <a:pt x="6611" y="7273"/>
                      <a:pt x="6596" y="7273"/>
                    </a:cubicBezTo>
                    <a:cubicBezTo>
                      <a:pt x="6584" y="7273"/>
                      <a:pt x="6573" y="7266"/>
                      <a:pt x="6568" y="7250"/>
                    </a:cubicBezTo>
                    <a:cubicBezTo>
                      <a:pt x="6555" y="7237"/>
                      <a:pt x="6546" y="7231"/>
                      <a:pt x="6538" y="7231"/>
                    </a:cubicBezTo>
                    <a:cubicBezTo>
                      <a:pt x="6531" y="7231"/>
                      <a:pt x="6525" y="7237"/>
                      <a:pt x="6518" y="7250"/>
                    </a:cubicBezTo>
                    <a:cubicBezTo>
                      <a:pt x="6494" y="7274"/>
                      <a:pt x="6469" y="7286"/>
                      <a:pt x="6432" y="7286"/>
                    </a:cubicBezTo>
                    <a:cubicBezTo>
                      <a:pt x="6407" y="7286"/>
                      <a:pt x="6395" y="7274"/>
                      <a:pt x="6383" y="7237"/>
                    </a:cubicBezTo>
                    <a:cubicBezTo>
                      <a:pt x="6374" y="7219"/>
                      <a:pt x="6371" y="7182"/>
                      <a:pt x="6356" y="7182"/>
                    </a:cubicBezTo>
                    <a:cubicBezTo>
                      <a:pt x="6351" y="7182"/>
                      <a:pt x="6344" y="7187"/>
                      <a:pt x="6334" y="7200"/>
                    </a:cubicBezTo>
                    <a:cubicBezTo>
                      <a:pt x="6309" y="7250"/>
                      <a:pt x="6309" y="7311"/>
                      <a:pt x="6272" y="7311"/>
                    </a:cubicBezTo>
                    <a:cubicBezTo>
                      <a:pt x="6223" y="7311"/>
                      <a:pt x="6198" y="7311"/>
                      <a:pt x="6210" y="7250"/>
                    </a:cubicBezTo>
                    <a:cubicBezTo>
                      <a:pt x="6226" y="7202"/>
                      <a:pt x="6227" y="7175"/>
                      <a:pt x="6218" y="7175"/>
                    </a:cubicBezTo>
                    <a:cubicBezTo>
                      <a:pt x="6214" y="7175"/>
                      <a:pt x="6207" y="7183"/>
                      <a:pt x="6198" y="7200"/>
                    </a:cubicBezTo>
                    <a:cubicBezTo>
                      <a:pt x="6186" y="7237"/>
                      <a:pt x="6173" y="7274"/>
                      <a:pt x="6173" y="7311"/>
                    </a:cubicBezTo>
                    <a:cubicBezTo>
                      <a:pt x="6152" y="7354"/>
                      <a:pt x="6196" y="7387"/>
                      <a:pt x="6159" y="7387"/>
                    </a:cubicBezTo>
                    <a:cubicBezTo>
                      <a:pt x="6153" y="7387"/>
                      <a:pt x="6146" y="7387"/>
                      <a:pt x="6136" y="7385"/>
                    </a:cubicBezTo>
                    <a:cubicBezTo>
                      <a:pt x="6110" y="7377"/>
                      <a:pt x="6091" y="7375"/>
                      <a:pt x="6078" y="7375"/>
                    </a:cubicBezTo>
                    <a:cubicBezTo>
                      <a:pt x="6048" y="7375"/>
                      <a:pt x="6043" y="7389"/>
                      <a:pt x="6026" y="7397"/>
                    </a:cubicBezTo>
                    <a:cubicBezTo>
                      <a:pt x="6013" y="7422"/>
                      <a:pt x="6026" y="7447"/>
                      <a:pt x="6038" y="7496"/>
                    </a:cubicBezTo>
                    <a:cubicBezTo>
                      <a:pt x="6044" y="7516"/>
                      <a:pt x="6037" y="7528"/>
                      <a:pt x="6027" y="7528"/>
                    </a:cubicBezTo>
                    <a:cubicBezTo>
                      <a:pt x="6018" y="7528"/>
                      <a:pt x="6007" y="7519"/>
                      <a:pt x="6001" y="7496"/>
                    </a:cubicBezTo>
                    <a:cubicBezTo>
                      <a:pt x="5989" y="7447"/>
                      <a:pt x="6026" y="7422"/>
                      <a:pt x="5989" y="7422"/>
                    </a:cubicBezTo>
                    <a:cubicBezTo>
                      <a:pt x="5979" y="7419"/>
                      <a:pt x="5969" y="7417"/>
                      <a:pt x="5959" y="7417"/>
                    </a:cubicBezTo>
                    <a:cubicBezTo>
                      <a:pt x="5932" y="7417"/>
                      <a:pt x="5905" y="7429"/>
                      <a:pt x="5878" y="7447"/>
                    </a:cubicBezTo>
                    <a:cubicBezTo>
                      <a:pt x="5841" y="7471"/>
                      <a:pt x="5791" y="7447"/>
                      <a:pt x="5791" y="7508"/>
                    </a:cubicBezTo>
                    <a:cubicBezTo>
                      <a:pt x="5791" y="7558"/>
                      <a:pt x="5754" y="7570"/>
                      <a:pt x="5816" y="7570"/>
                    </a:cubicBezTo>
                    <a:cubicBezTo>
                      <a:pt x="5849" y="7570"/>
                      <a:pt x="5871" y="7581"/>
                      <a:pt x="5896" y="7581"/>
                    </a:cubicBezTo>
                    <a:cubicBezTo>
                      <a:pt x="5909" y="7581"/>
                      <a:pt x="5923" y="7578"/>
                      <a:pt x="5939" y="7570"/>
                    </a:cubicBezTo>
                    <a:cubicBezTo>
                      <a:pt x="5979" y="7560"/>
                      <a:pt x="6003" y="7542"/>
                      <a:pt x="6024" y="7542"/>
                    </a:cubicBezTo>
                    <a:cubicBezTo>
                      <a:pt x="6028" y="7542"/>
                      <a:pt x="6033" y="7543"/>
                      <a:pt x="6038" y="7545"/>
                    </a:cubicBezTo>
                    <a:cubicBezTo>
                      <a:pt x="6045" y="7559"/>
                      <a:pt x="6059" y="7569"/>
                      <a:pt x="6074" y="7569"/>
                    </a:cubicBezTo>
                    <a:cubicBezTo>
                      <a:pt x="6087" y="7569"/>
                      <a:pt x="6101" y="7562"/>
                      <a:pt x="6112" y="7545"/>
                    </a:cubicBezTo>
                    <a:cubicBezTo>
                      <a:pt x="6124" y="7527"/>
                      <a:pt x="6139" y="7518"/>
                      <a:pt x="6147" y="7518"/>
                    </a:cubicBezTo>
                    <a:cubicBezTo>
                      <a:pt x="6155" y="7518"/>
                      <a:pt x="6155" y="7527"/>
                      <a:pt x="6136" y="7545"/>
                    </a:cubicBezTo>
                    <a:cubicBezTo>
                      <a:pt x="6120" y="7578"/>
                      <a:pt x="6109" y="7589"/>
                      <a:pt x="6089" y="7589"/>
                    </a:cubicBezTo>
                    <a:cubicBezTo>
                      <a:pt x="6079" y="7589"/>
                      <a:pt x="6067" y="7586"/>
                      <a:pt x="6050" y="7582"/>
                    </a:cubicBezTo>
                    <a:cubicBezTo>
                      <a:pt x="6032" y="7576"/>
                      <a:pt x="6010" y="7573"/>
                      <a:pt x="5989" y="7573"/>
                    </a:cubicBezTo>
                    <a:cubicBezTo>
                      <a:pt x="5967" y="7573"/>
                      <a:pt x="5945" y="7576"/>
                      <a:pt x="5927" y="7582"/>
                    </a:cubicBezTo>
                    <a:cubicBezTo>
                      <a:pt x="5903" y="7606"/>
                      <a:pt x="5875" y="7614"/>
                      <a:pt x="5845" y="7614"/>
                    </a:cubicBezTo>
                    <a:cubicBezTo>
                      <a:pt x="5827" y="7614"/>
                      <a:pt x="5809" y="7611"/>
                      <a:pt x="5791" y="7607"/>
                    </a:cubicBezTo>
                    <a:cubicBezTo>
                      <a:pt x="5764" y="7601"/>
                      <a:pt x="5726" y="7596"/>
                      <a:pt x="5693" y="7596"/>
                    </a:cubicBezTo>
                    <a:cubicBezTo>
                      <a:pt x="5653" y="7596"/>
                      <a:pt x="5619" y="7604"/>
                      <a:pt x="5619" y="7631"/>
                    </a:cubicBezTo>
                    <a:cubicBezTo>
                      <a:pt x="5611" y="7664"/>
                      <a:pt x="5619" y="7664"/>
                      <a:pt x="5640" y="7664"/>
                    </a:cubicBezTo>
                    <a:cubicBezTo>
                      <a:pt x="5650" y="7664"/>
                      <a:pt x="5664" y="7664"/>
                      <a:pt x="5681" y="7668"/>
                    </a:cubicBezTo>
                    <a:cubicBezTo>
                      <a:pt x="5742" y="7681"/>
                      <a:pt x="5791" y="7705"/>
                      <a:pt x="5791" y="7767"/>
                    </a:cubicBezTo>
                    <a:cubicBezTo>
                      <a:pt x="5791" y="7817"/>
                      <a:pt x="5780" y="7867"/>
                      <a:pt x="5769" y="7867"/>
                    </a:cubicBezTo>
                    <a:cubicBezTo>
                      <a:pt x="5764" y="7867"/>
                      <a:pt x="5758" y="7856"/>
                      <a:pt x="5754" y="7829"/>
                    </a:cubicBezTo>
                    <a:cubicBezTo>
                      <a:pt x="5754" y="7755"/>
                      <a:pt x="5767" y="7718"/>
                      <a:pt x="5717" y="7705"/>
                    </a:cubicBezTo>
                    <a:cubicBezTo>
                      <a:pt x="5682" y="7705"/>
                      <a:pt x="5659" y="7697"/>
                      <a:pt x="5646" y="7697"/>
                    </a:cubicBezTo>
                    <a:cubicBezTo>
                      <a:pt x="5636" y="7697"/>
                      <a:pt x="5631" y="7702"/>
                      <a:pt x="5631" y="7718"/>
                    </a:cubicBezTo>
                    <a:cubicBezTo>
                      <a:pt x="5622" y="7756"/>
                      <a:pt x="5620" y="7824"/>
                      <a:pt x="5619" y="7824"/>
                    </a:cubicBezTo>
                    <a:cubicBezTo>
                      <a:pt x="5619" y="7824"/>
                      <a:pt x="5619" y="7818"/>
                      <a:pt x="5619" y="7804"/>
                    </a:cubicBezTo>
                    <a:cubicBezTo>
                      <a:pt x="5607" y="7742"/>
                      <a:pt x="5631" y="7718"/>
                      <a:pt x="5607" y="7681"/>
                    </a:cubicBezTo>
                    <a:cubicBezTo>
                      <a:pt x="5588" y="7653"/>
                      <a:pt x="5598" y="7603"/>
                      <a:pt x="5592" y="7603"/>
                    </a:cubicBezTo>
                    <a:lnTo>
                      <a:pt x="5592" y="7603"/>
                    </a:lnTo>
                    <a:cubicBezTo>
                      <a:pt x="5591" y="7603"/>
                      <a:pt x="5588" y="7608"/>
                      <a:pt x="5582" y="7619"/>
                    </a:cubicBezTo>
                    <a:cubicBezTo>
                      <a:pt x="5557" y="7668"/>
                      <a:pt x="5533" y="7681"/>
                      <a:pt x="5533" y="7718"/>
                    </a:cubicBezTo>
                    <a:cubicBezTo>
                      <a:pt x="5533" y="7755"/>
                      <a:pt x="5508" y="7829"/>
                      <a:pt x="5533" y="7829"/>
                    </a:cubicBezTo>
                    <a:cubicBezTo>
                      <a:pt x="5542" y="7829"/>
                      <a:pt x="5551" y="7849"/>
                      <a:pt x="5545" y="7849"/>
                    </a:cubicBezTo>
                    <a:cubicBezTo>
                      <a:pt x="5543" y="7849"/>
                      <a:pt x="5539" y="7847"/>
                      <a:pt x="5533" y="7841"/>
                    </a:cubicBezTo>
                    <a:cubicBezTo>
                      <a:pt x="5508" y="7816"/>
                      <a:pt x="5496" y="7816"/>
                      <a:pt x="5471" y="7767"/>
                    </a:cubicBezTo>
                    <a:cubicBezTo>
                      <a:pt x="5466" y="7746"/>
                      <a:pt x="5465" y="7739"/>
                      <a:pt x="5463" y="7739"/>
                    </a:cubicBezTo>
                    <a:cubicBezTo>
                      <a:pt x="5460" y="7739"/>
                      <a:pt x="5455" y="7753"/>
                      <a:pt x="5434" y="7767"/>
                    </a:cubicBezTo>
                    <a:cubicBezTo>
                      <a:pt x="5409" y="7779"/>
                      <a:pt x="5422" y="7841"/>
                      <a:pt x="5385" y="7841"/>
                    </a:cubicBezTo>
                    <a:cubicBezTo>
                      <a:pt x="5336" y="7841"/>
                      <a:pt x="5286" y="7878"/>
                      <a:pt x="5286" y="7890"/>
                    </a:cubicBezTo>
                    <a:cubicBezTo>
                      <a:pt x="5286" y="7915"/>
                      <a:pt x="5311" y="7927"/>
                      <a:pt x="5286" y="7952"/>
                    </a:cubicBezTo>
                    <a:cubicBezTo>
                      <a:pt x="5262" y="7976"/>
                      <a:pt x="5274" y="8026"/>
                      <a:pt x="5286" y="8026"/>
                    </a:cubicBezTo>
                    <a:cubicBezTo>
                      <a:pt x="5292" y="8026"/>
                      <a:pt x="5311" y="8023"/>
                      <a:pt x="5331" y="8023"/>
                    </a:cubicBezTo>
                    <a:cubicBezTo>
                      <a:pt x="5351" y="8023"/>
                      <a:pt x="5372" y="8026"/>
                      <a:pt x="5385" y="8038"/>
                    </a:cubicBezTo>
                    <a:cubicBezTo>
                      <a:pt x="5406" y="8059"/>
                      <a:pt x="5446" y="8090"/>
                      <a:pt x="5432" y="8090"/>
                    </a:cubicBezTo>
                    <a:cubicBezTo>
                      <a:pt x="5430" y="8090"/>
                      <a:pt x="5427" y="8089"/>
                      <a:pt x="5422" y="8087"/>
                    </a:cubicBezTo>
                    <a:cubicBezTo>
                      <a:pt x="5412" y="8085"/>
                      <a:pt x="5405" y="8084"/>
                      <a:pt x="5398" y="8084"/>
                    </a:cubicBezTo>
                    <a:cubicBezTo>
                      <a:pt x="5371" y="8084"/>
                      <a:pt x="5365" y="8102"/>
                      <a:pt x="5336" y="8112"/>
                    </a:cubicBezTo>
                    <a:cubicBezTo>
                      <a:pt x="5299" y="8124"/>
                      <a:pt x="5274" y="8174"/>
                      <a:pt x="5286" y="8186"/>
                    </a:cubicBezTo>
                    <a:cubicBezTo>
                      <a:pt x="5311" y="8211"/>
                      <a:pt x="5336" y="8223"/>
                      <a:pt x="5360" y="8235"/>
                    </a:cubicBezTo>
                    <a:cubicBezTo>
                      <a:pt x="5397" y="8235"/>
                      <a:pt x="5434" y="8235"/>
                      <a:pt x="5459" y="8211"/>
                    </a:cubicBezTo>
                    <a:cubicBezTo>
                      <a:pt x="5470" y="8203"/>
                      <a:pt x="5484" y="8200"/>
                      <a:pt x="5496" y="8200"/>
                    </a:cubicBezTo>
                    <a:cubicBezTo>
                      <a:pt x="5525" y="8200"/>
                      <a:pt x="5544" y="8218"/>
                      <a:pt x="5483" y="8235"/>
                    </a:cubicBezTo>
                    <a:cubicBezTo>
                      <a:pt x="5409" y="8248"/>
                      <a:pt x="5446" y="8248"/>
                      <a:pt x="5385" y="8272"/>
                    </a:cubicBezTo>
                    <a:cubicBezTo>
                      <a:pt x="5336" y="8272"/>
                      <a:pt x="5299" y="8309"/>
                      <a:pt x="5274" y="8346"/>
                    </a:cubicBezTo>
                    <a:cubicBezTo>
                      <a:pt x="5262" y="8371"/>
                      <a:pt x="5274" y="8383"/>
                      <a:pt x="5336" y="8395"/>
                    </a:cubicBezTo>
                    <a:cubicBezTo>
                      <a:pt x="5385" y="8408"/>
                      <a:pt x="5434" y="8408"/>
                      <a:pt x="5446" y="8457"/>
                    </a:cubicBezTo>
                    <a:cubicBezTo>
                      <a:pt x="5446" y="8485"/>
                      <a:pt x="5446" y="8535"/>
                      <a:pt x="5435" y="8535"/>
                    </a:cubicBezTo>
                    <a:cubicBezTo>
                      <a:pt x="5432" y="8535"/>
                      <a:pt x="5428" y="8530"/>
                      <a:pt x="5422" y="8519"/>
                    </a:cubicBezTo>
                    <a:cubicBezTo>
                      <a:pt x="5411" y="8475"/>
                      <a:pt x="5419" y="8430"/>
                      <a:pt x="5386" y="8430"/>
                    </a:cubicBezTo>
                    <a:cubicBezTo>
                      <a:pt x="5382" y="8430"/>
                      <a:pt x="5378" y="8431"/>
                      <a:pt x="5372" y="8432"/>
                    </a:cubicBezTo>
                    <a:cubicBezTo>
                      <a:pt x="5323" y="8432"/>
                      <a:pt x="5336" y="8457"/>
                      <a:pt x="5311" y="8482"/>
                    </a:cubicBezTo>
                    <a:cubicBezTo>
                      <a:pt x="5286" y="8519"/>
                      <a:pt x="5286" y="8556"/>
                      <a:pt x="5311" y="8593"/>
                    </a:cubicBezTo>
                    <a:cubicBezTo>
                      <a:pt x="5336" y="8617"/>
                      <a:pt x="5360" y="8617"/>
                      <a:pt x="5397" y="8617"/>
                    </a:cubicBezTo>
                    <a:cubicBezTo>
                      <a:pt x="5422" y="8617"/>
                      <a:pt x="5446" y="8630"/>
                      <a:pt x="5459" y="8642"/>
                    </a:cubicBezTo>
                    <a:cubicBezTo>
                      <a:pt x="5473" y="8656"/>
                      <a:pt x="5488" y="8662"/>
                      <a:pt x="5502" y="8662"/>
                    </a:cubicBezTo>
                    <a:cubicBezTo>
                      <a:pt x="5512" y="8662"/>
                      <a:pt x="5522" y="8659"/>
                      <a:pt x="5533" y="8654"/>
                    </a:cubicBezTo>
                    <a:cubicBezTo>
                      <a:pt x="5570" y="8642"/>
                      <a:pt x="5570" y="8642"/>
                      <a:pt x="5594" y="8593"/>
                    </a:cubicBezTo>
                    <a:cubicBezTo>
                      <a:pt x="5603" y="8556"/>
                      <a:pt x="5612" y="8534"/>
                      <a:pt x="5631" y="8534"/>
                    </a:cubicBezTo>
                    <a:cubicBezTo>
                      <a:pt x="5638" y="8534"/>
                      <a:pt x="5646" y="8537"/>
                      <a:pt x="5656" y="8543"/>
                    </a:cubicBezTo>
                    <a:cubicBezTo>
                      <a:pt x="5656" y="8543"/>
                      <a:pt x="5631" y="8543"/>
                      <a:pt x="5619" y="8580"/>
                    </a:cubicBezTo>
                    <a:cubicBezTo>
                      <a:pt x="5594" y="8642"/>
                      <a:pt x="5557" y="8703"/>
                      <a:pt x="5533" y="8703"/>
                    </a:cubicBezTo>
                    <a:lnTo>
                      <a:pt x="5459" y="8703"/>
                    </a:lnTo>
                    <a:cubicBezTo>
                      <a:pt x="5434" y="8703"/>
                      <a:pt x="5520" y="8740"/>
                      <a:pt x="5545" y="8753"/>
                    </a:cubicBezTo>
                    <a:cubicBezTo>
                      <a:pt x="5559" y="8767"/>
                      <a:pt x="5561" y="8781"/>
                      <a:pt x="5551" y="8781"/>
                    </a:cubicBezTo>
                    <a:cubicBezTo>
                      <a:pt x="5543" y="8781"/>
                      <a:pt x="5529" y="8774"/>
                      <a:pt x="5508" y="8753"/>
                    </a:cubicBezTo>
                    <a:cubicBezTo>
                      <a:pt x="5492" y="8740"/>
                      <a:pt x="5479" y="8735"/>
                      <a:pt x="5471" y="8735"/>
                    </a:cubicBezTo>
                    <a:cubicBezTo>
                      <a:pt x="5455" y="8735"/>
                      <a:pt x="5455" y="8757"/>
                      <a:pt x="5471" y="8790"/>
                    </a:cubicBezTo>
                    <a:cubicBezTo>
                      <a:pt x="5483" y="8851"/>
                      <a:pt x="5533" y="8839"/>
                      <a:pt x="5557" y="8851"/>
                    </a:cubicBezTo>
                    <a:cubicBezTo>
                      <a:pt x="5594" y="8864"/>
                      <a:pt x="5656" y="8888"/>
                      <a:pt x="5594" y="8888"/>
                    </a:cubicBezTo>
                    <a:cubicBezTo>
                      <a:pt x="5557" y="8888"/>
                      <a:pt x="5520" y="8876"/>
                      <a:pt x="5483" y="8864"/>
                    </a:cubicBezTo>
                    <a:cubicBezTo>
                      <a:pt x="5472" y="8864"/>
                      <a:pt x="5457" y="8869"/>
                      <a:pt x="5441" y="8869"/>
                    </a:cubicBezTo>
                    <a:cubicBezTo>
                      <a:pt x="5422" y="8869"/>
                      <a:pt x="5404" y="8861"/>
                      <a:pt x="5397" y="8827"/>
                    </a:cubicBezTo>
                    <a:cubicBezTo>
                      <a:pt x="5378" y="8778"/>
                      <a:pt x="5397" y="8698"/>
                      <a:pt x="5387" y="8698"/>
                    </a:cubicBezTo>
                    <a:cubicBezTo>
                      <a:pt x="5385" y="8698"/>
                      <a:pt x="5380" y="8703"/>
                      <a:pt x="5372" y="8716"/>
                    </a:cubicBezTo>
                    <a:cubicBezTo>
                      <a:pt x="5348" y="8753"/>
                      <a:pt x="5336" y="8802"/>
                      <a:pt x="5336" y="8839"/>
                    </a:cubicBezTo>
                    <a:cubicBezTo>
                      <a:pt x="5336" y="8876"/>
                      <a:pt x="5409" y="8888"/>
                      <a:pt x="5372" y="8913"/>
                    </a:cubicBezTo>
                    <a:cubicBezTo>
                      <a:pt x="5348" y="8925"/>
                      <a:pt x="5336" y="8962"/>
                      <a:pt x="5336" y="8999"/>
                    </a:cubicBezTo>
                    <a:cubicBezTo>
                      <a:pt x="5336" y="9013"/>
                      <a:pt x="5336" y="9023"/>
                      <a:pt x="5342" y="9023"/>
                    </a:cubicBezTo>
                    <a:cubicBezTo>
                      <a:pt x="5347" y="9023"/>
                      <a:pt x="5356" y="9016"/>
                      <a:pt x="5372" y="8999"/>
                    </a:cubicBezTo>
                    <a:cubicBezTo>
                      <a:pt x="5397" y="8975"/>
                      <a:pt x="5413" y="8975"/>
                      <a:pt x="5423" y="8975"/>
                    </a:cubicBezTo>
                    <a:cubicBezTo>
                      <a:pt x="5434" y="8975"/>
                      <a:pt x="5440" y="8975"/>
                      <a:pt x="5446" y="8950"/>
                    </a:cubicBezTo>
                    <a:cubicBezTo>
                      <a:pt x="5454" y="8921"/>
                      <a:pt x="5461" y="8909"/>
                      <a:pt x="5466" y="8909"/>
                    </a:cubicBezTo>
                    <a:cubicBezTo>
                      <a:pt x="5469" y="8909"/>
                      <a:pt x="5471" y="8915"/>
                      <a:pt x="5471" y="8925"/>
                    </a:cubicBezTo>
                    <a:cubicBezTo>
                      <a:pt x="5471" y="8950"/>
                      <a:pt x="5471" y="8962"/>
                      <a:pt x="5508" y="8962"/>
                    </a:cubicBezTo>
                    <a:cubicBezTo>
                      <a:pt x="5520" y="8950"/>
                      <a:pt x="5533" y="8950"/>
                      <a:pt x="5545" y="8938"/>
                    </a:cubicBezTo>
                    <a:cubicBezTo>
                      <a:pt x="5553" y="8929"/>
                      <a:pt x="5567" y="8904"/>
                      <a:pt x="5576" y="8904"/>
                    </a:cubicBezTo>
                    <a:cubicBezTo>
                      <a:pt x="5579" y="8904"/>
                      <a:pt x="5582" y="8909"/>
                      <a:pt x="5582" y="8925"/>
                    </a:cubicBezTo>
                    <a:cubicBezTo>
                      <a:pt x="5582" y="8944"/>
                      <a:pt x="5579" y="8944"/>
                      <a:pt x="5577" y="8944"/>
                    </a:cubicBezTo>
                    <a:cubicBezTo>
                      <a:pt x="5576" y="8944"/>
                      <a:pt x="5576" y="8944"/>
                      <a:pt x="5582" y="8962"/>
                    </a:cubicBezTo>
                    <a:cubicBezTo>
                      <a:pt x="5594" y="8999"/>
                      <a:pt x="5570" y="9011"/>
                      <a:pt x="5545" y="9024"/>
                    </a:cubicBezTo>
                    <a:cubicBezTo>
                      <a:pt x="5508" y="9036"/>
                      <a:pt x="5508" y="9085"/>
                      <a:pt x="5533" y="9110"/>
                    </a:cubicBezTo>
                    <a:cubicBezTo>
                      <a:pt x="5540" y="9125"/>
                      <a:pt x="5557" y="9136"/>
                      <a:pt x="5569" y="9136"/>
                    </a:cubicBezTo>
                    <a:cubicBezTo>
                      <a:pt x="5577" y="9136"/>
                      <a:pt x="5582" y="9132"/>
                      <a:pt x="5582" y="9122"/>
                    </a:cubicBezTo>
                    <a:cubicBezTo>
                      <a:pt x="5585" y="9113"/>
                      <a:pt x="5590" y="9109"/>
                      <a:pt x="5595" y="9109"/>
                    </a:cubicBezTo>
                    <a:cubicBezTo>
                      <a:pt x="5609" y="9109"/>
                      <a:pt x="5621" y="9138"/>
                      <a:pt x="5594" y="9147"/>
                    </a:cubicBezTo>
                    <a:cubicBezTo>
                      <a:pt x="5577" y="9156"/>
                      <a:pt x="5553" y="9164"/>
                      <a:pt x="5532" y="9164"/>
                    </a:cubicBezTo>
                    <a:cubicBezTo>
                      <a:pt x="5523" y="9164"/>
                      <a:pt x="5515" y="9163"/>
                      <a:pt x="5508" y="9159"/>
                    </a:cubicBezTo>
                    <a:cubicBezTo>
                      <a:pt x="5446" y="9159"/>
                      <a:pt x="5434" y="9196"/>
                      <a:pt x="5422" y="9233"/>
                    </a:cubicBezTo>
                    <a:cubicBezTo>
                      <a:pt x="5409" y="9258"/>
                      <a:pt x="5446" y="9283"/>
                      <a:pt x="5471" y="9283"/>
                    </a:cubicBezTo>
                    <a:cubicBezTo>
                      <a:pt x="5496" y="9295"/>
                      <a:pt x="5545" y="9356"/>
                      <a:pt x="5619" y="9393"/>
                    </a:cubicBezTo>
                    <a:cubicBezTo>
                      <a:pt x="5637" y="9404"/>
                      <a:pt x="5651" y="9408"/>
                      <a:pt x="5662" y="9408"/>
                    </a:cubicBezTo>
                    <a:cubicBezTo>
                      <a:pt x="5681" y="9408"/>
                      <a:pt x="5692" y="9399"/>
                      <a:pt x="5702" y="9399"/>
                    </a:cubicBezTo>
                    <a:cubicBezTo>
                      <a:pt x="5707" y="9399"/>
                      <a:pt x="5712" y="9400"/>
                      <a:pt x="5717" y="9406"/>
                    </a:cubicBezTo>
                    <a:cubicBezTo>
                      <a:pt x="5742" y="9430"/>
                      <a:pt x="5767" y="9455"/>
                      <a:pt x="5791" y="9467"/>
                    </a:cubicBezTo>
                    <a:cubicBezTo>
                      <a:pt x="5828" y="9474"/>
                      <a:pt x="5865" y="9477"/>
                      <a:pt x="5902" y="9477"/>
                    </a:cubicBezTo>
                    <a:cubicBezTo>
                      <a:pt x="5939" y="9477"/>
                      <a:pt x="5976" y="9474"/>
                      <a:pt x="6013" y="9467"/>
                    </a:cubicBezTo>
                    <a:cubicBezTo>
                      <a:pt x="6062" y="9430"/>
                      <a:pt x="6223" y="9295"/>
                      <a:pt x="6297" y="9246"/>
                    </a:cubicBezTo>
                    <a:cubicBezTo>
                      <a:pt x="6370" y="9196"/>
                      <a:pt x="6346" y="9159"/>
                      <a:pt x="6420" y="9110"/>
                    </a:cubicBezTo>
                    <a:cubicBezTo>
                      <a:pt x="6506" y="9061"/>
                      <a:pt x="6543" y="9073"/>
                      <a:pt x="6568" y="8999"/>
                    </a:cubicBezTo>
                    <a:cubicBezTo>
                      <a:pt x="6592" y="8925"/>
                      <a:pt x="6592" y="8876"/>
                      <a:pt x="6605" y="8851"/>
                    </a:cubicBezTo>
                    <a:cubicBezTo>
                      <a:pt x="6609" y="8843"/>
                      <a:pt x="6611" y="8838"/>
                      <a:pt x="6614" y="8838"/>
                    </a:cubicBezTo>
                    <a:cubicBezTo>
                      <a:pt x="6619" y="8838"/>
                      <a:pt x="6625" y="8862"/>
                      <a:pt x="6642" y="8938"/>
                    </a:cubicBezTo>
                    <a:cubicBezTo>
                      <a:pt x="6654" y="9048"/>
                      <a:pt x="6728" y="8999"/>
                      <a:pt x="6740" y="9036"/>
                    </a:cubicBezTo>
                    <a:cubicBezTo>
                      <a:pt x="6752" y="9073"/>
                      <a:pt x="6715" y="9048"/>
                      <a:pt x="6740" y="9135"/>
                    </a:cubicBezTo>
                    <a:cubicBezTo>
                      <a:pt x="6765" y="9209"/>
                      <a:pt x="6777" y="9184"/>
                      <a:pt x="6777" y="9258"/>
                    </a:cubicBezTo>
                    <a:cubicBezTo>
                      <a:pt x="6777" y="9332"/>
                      <a:pt x="6900" y="9393"/>
                      <a:pt x="6900" y="9455"/>
                    </a:cubicBezTo>
                    <a:cubicBezTo>
                      <a:pt x="6913" y="9504"/>
                      <a:pt x="6876" y="9529"/>
                      <a:pt x="6900" y="9578"/>
                    </a:cubicBezTo>
                    <a:cubicBezTo>
                      <a:pt x="6937" y="9701"/>
                      <a:pt x="6987" y="9825"/>
                      <a:pt x="7036" y="9948"/>
                    </a:cubicBezTo>
                    <a:cubicBezTo>
                      <a:pt x="7073" y="9973"/>
                      <a:pt x="7159" y="10034"/>
                      <a:pt x="7147" y="10071"/>
                    </a:cubicBezTo>
                    <a:cubicBezTo>
                      <a:pt x="7134" y="10133"/>
                      <a:pt x="7134" y="10194"/>
                      <a:pt x="7134" y="10256"/>
                    </a:cubicBezTo>
                    <a:cubicBezTo>
                      <a:pt x="7147" y="10281"/>
                      <a:pt x="7159" y="10355"/>
                      <a:pt x="7184" y="10416"/>
                    </a:cubicBezTo>
                    <a:cubicBezTo>
                      <a:pt x="7208" y="10478"/>
                      <a:pt x="7147" y="10527"/>
                      <a:pt x="7245" y="10527"/>
                    </a:cubicBezTo>
                    <a:cubicBezTo>
                      <a:pt x="7298" y="10527"/>
                      <a:pt x="7361" y="10541"/>
                      <a:pt x="7407" y="10541"/>
                    </a:cubicBezTo>
                    <a:cubicBezTo>
                      <a:pt x="7446" y="10541"/>
                      <a:pt x="7473" y="10530"/>
                      <a:pt x="7467" y="10490"/>
                    </a:cubicBezTo>
                    <a:cubicBezTo>
                      <a:pt x="7455" y="10404"/>
                      <a:pt x="7442" y="10293"/>
                      <a:pt x="7516" y="10281"/>
                    </a:cubicBezTo>
                    <a:cubicBezTo>
                      <a:pt x="7578" y="10281"/>
                      <a:pt x="7590" y="10231"/>
                      <a:pt x="7652" y="10231"/>
                    </a:cubicBezTo>
                    <a:cubicBezTo>
                      <a:pt x="7698" y="10231"/>
                      <a:pt x="7758" y="10273"/>
                      <a:pt x="7801" y="10273"/>
                    </a:cubicBezTo>
                    <a:cubicBezTo>
                      <a:pt x="7815" y="10273"/>
                      <a:pt x="7828" y="10268"/>
                      <a:pt x="7837" y="10256"/>
                    </a:cubicBezTo>
                    <a:cubicBezTo>
                      <a:pt x="7874" y="10207"/>
                      <a:pt x="7886" y="10133"/>
                      <a:pt x="7911" y="10083"/>
                    </a:cubicBezTo>
                    <a:cubicBezTo>
                      <a:pt x="7960" y="9936"/>
                      <a:pt x="7997" y="9775"/>
                      <a:pt x="8009" y="9603"/>
                    </a:cubicBezTo>
                    <a:cubicBezTo>
                      <a:pt x="8022" y="9529"/>
                      <a:pt x="8009" y="9455"/>
                      <a:pt x="7997" y="9369"/>
                    </a:cubicBezTo>
                    <a:cubicBezTo>
                      <a:pt x="7972" y="9320"/>
                      <a:pt x="7923" y="9270"/>
                      <a:pt x="7997" y="9270"/>
                    </a:cubicBezTo>
                    <a:cubicBezTo>
                      <a:pt x="8083" y="9246"/>
                      <a:pt x="8169" y="9196"/>
                      <a:pt x="8243" y="9135"/>
                    </a:cubicBezTo>
                    <a:cubicBezTo>
                      <a:pt x="8280" y="9098"/>
                      <a:pt x="8268" y="9085"/>
                      <a:pt x="8256" y="9061"/>
                    </a:cubicBezTo>
                    <a:cubicBezTo>
                      <a:pt x="8256" y="9055"/>
                      <a:pt x="8268" y="9055"/>
                      <a:pt x="8286" y="9055"/>
                    </a:cubicBezTo>
                    <a:cubicBezTo>
                      <a:pt x="8305" y="9055"/>
                      <a:pt x="8330" y="9055"/>
                      <a:pt x="8354" y="9048"/>
                    </a:cubicBezTo>
                    <a:cubicBezTo>
                      <a:pt x="8391" y="9036"/>
                      <a:pt x="8440" y="8975"/>
                      <a:pt x="8391" y="8950"/>
                    </a:cubicBezTo>
                    <a:cubicBezTo>
                      <a:pt x="8342" y="8913"/>
                      <a:pt x="8342" y="8925"/>
                      <a:pt x="8391" y="8876"/>
                    </a:cubicBezTo>
                    <a:cubicBezTo>
                      <a:pt x="8440" y="8839"/>
                      <a:pt x="8564" y="8777"/>
                      <a:pt x="8514" y="8716"/>
                    </a:cubicBezTo>
                    <a:cubicBezTo>
                      <a:pt x="8428" y="8617"/>
                      <a:pt x="8342" y="8519"/>
                      <a:pt x="8243" y="8445"/>
                    </a:cubicBezTo>
                    <a:cubicBezTo>
                      <a:pt x="8157" y="8383"/>
                      <a:pt x="8132" y="8383"/>
                      <a:pt x="8120" y="8297"/>
                    </a:cubicBezTo>
                    <a:cubicBezTo>
                      <a:pt x="8108" y="8161"/>
                      <a:pt x="8120" y="8013"/>
                      <a:pt x="8169" y="7866"/>
                    </a:cubicBezTo>
                    <a:cubicBezTo>
                      <a:pt x="8219" y="7742"/>
                      <a:pt x="8231" y="7742"/>
                      <a:pt x="8182" y="7705"/>
                    </a:cubicBezTo>
                    <a:cubicBezTo>
                      <a:pt x="8145" y="7668"/>
                      <a:pt x="8108" y="7656"/>
                      <a:pt x="8169" y="7607"/>
                    </a:cubicBezTo>
                    <a:cubicBezTo>
                      <a:pt x="8243" y="7558"/>
                      <a:pt x="8317" y="7496"/>
                      <a:pt x="8354" y="7422"/>
                    </a:cubicBezTo>
                    <a:cubicBezTo>
                      <a:pt x="8404" y="7348"/>
                      <a:pt x="8465" y="7286"/>
                      <a:pt x="8551" y="7250"/>
                    </a:cubicBezTo>
                    <a:cubicBezTo>
                      <a:pt x="8650" y="7200"/>
                      <a:pt x="8749" y="7126"/>
                      <a:pt x="8835" y="7052"/>
                    </a:cubicBezTo>
                    <a:cubicBezTo>
                      <a:pt x="8896" y="6991"/>
                      <a:pt x="8933" y="6978"/>
                      <a:pt x="8995" y="6917"/>
                    </a:cubicBezTo>
                    <a:cubicBezTo>
                      <a:pt x="9057" y="6880"/>
                      <a:pt x="9094" y="6806"/>
                      <a:pt x="9094" y="6744"/>
                    </a:cubicBezTo>
                    <a:cubicBezTo>
                      <a:pt x="9094" y="6707"/>
                      <a:pt x="9081" y="6707"/>
                      <a:pt x="9032" y="6633"/>
                    </a:cubicBezTo>
                    <a:cubicBezTo>
                      <a:pt x="8995" y="6560"/>
                      <a:pt x="9032" y="6523"/>
                      <a:pt x="9044" y="6498"/>
                    </a:cubicBezTo>
                    <a:cubicBezTo>
                      <a:pt x="9069" y="6486"/>
                      <a:pt x="9217" y="6449"/>
                      <a:pt x="9167" y="6387"/>
                    </a:cubicBezTo>
                    <a:cubicBezTo>
                      <a:pt x="9130" y="6338"/>
                      <a:pt x="9106" y="6301"/>
                      <a:pt x="9204" y="6252"/>
                    </a:cubicBezTo>
                    <a:cubicBezTo>
                      <a:pt x="9303" y="6215"/>
                      <a:pt x="9303" y="6178"/>
                      <a:pt x="9365" y="6128"/>
                    </a:cubicBezTo>
                    <a:cubicBezTo>
                      <a:pt x="9406" y="6101"/>
                      <a:pt x="9428" y="6085"/>
                      <a:pt x="9446" y="6085"/>
                    </a:cubicBezTo>
                    <a:cubicBezTo>
                      <a:pt x="9460" y="6085"/>
                      <a:pt x="9472" y="6094"/>
                      <a:pt x="9488" y="6116"/>
                    </a:cubicBezTo>
                    <a:cubicBezTo>
                      <a:pt x="9515" y="6136"/>
                      <a:pt x="9523" y="6145"/>
                      <a:pt x="9534" y="6145"/>
                    </a:cubicBezTo>
                    <a:cubicBezTo>
                      <a:pt x="9542" y="6145"/>
                      <a:pt x="9552" y="6139"/>
                      <a:pt x="9574" y="6128"/>
                    </a:cubicBezTo>
                    <a:cubicBezTo>
                      <a:pt x="9610" y="6107"/>
                      <a:pt x="9625" y="6094"/>
                      <a:pt x="9650" y="6094"/>
                    </a:cubicBezTo>
                    <a:cubicBezTo>
                      <a:pt x="9669" y="6094"/>
                      <a:pt x="9693" y="6100"/>
                      <a:pt x="9734" y="6116"/>
                    </a:cubicBezTo>
                    <a:lnTo>
                      <a:pt x="9747" y="6116"/>
                    </a:lnTo>
                    <a:cubicBezTo>
                      <a:pt x="9833" y="6153"/>
                      <a:pt x="9919" y="6227"/>
                      <a:pt x="9968" y="6239"/>
                    </a:cubicBezTo>
                    <a:cubicBezTo>
                      <a:pt x="10005" y="6252"/>
                      <a:pt x="9944" y="6399"/>
                      <a:pt x="9993" y="6436"/>
                    </a:cubicBezTo>
                    <a:cubicBezTo>
                      <a:pt x="10042" y="6486"/>
                      <a:pt x="10055" y="6535"/>
                      <a:pt x="10018" y="6535"/>
                    </a:cubicBezTo>
                    <a:cubicBezTo>
                      <a:pt x="9985" y="6535"/>
                      <a:pt x="9957" y="6551"/>
                      <a:pt x="9939" y="6551"/>
                    </a:cubicBezTo>
                    <a:cubicBezTo>
                      <a:pt x="9930" y="6551"/>
                      <a:pt x="9923" y="6547"/>
                      <a:pt x="9919" y="6535"/>
                    </a:cubicBezTo>
                    <a:cubicBezTo>
                      <a:pt x="9919" y="6519"/>
                      <a:pt x="9915" y="6513"/>
                      <a:pt x="9909" y="6513"/>
                    </a:cubicBezTo>
                    <a:cubicBezTo>
                      <a:pt x="9901" y="6513"/>
                      <a:pt x="9889" y="6526"/>
                      <a:pt x="9882" y="6547"/>
                    </a:cubicBezTo>
                    <a:cubicBezTo>
                      <a:pt x="9845" y="6597"/>
                      <a:pt x="9796" y="6646"/>
                      <a:pt x="9759" y="6695"/>
                    </a:cubicBezTo>
                    <a:cubicBezTo>
                      <a:pt x="9710" y="6744"/>
                      <a:pt x="9685" y="6880"/>
                      <a:pt x="9623" y="6892"/>
                    </a:cubicBezTo>
                    <a:cubicBezTo>
                      <a:pt x="9574" y="6905"/>
                      <a:pt x="9537" y="6929"/>
                      <a:pt x="9525" y="6978"/>
                    </a:cubicBezTo>
                    <a:cubicBezTo>
                      <a:pt x="9475" y="7028"/>
                      <a:pt x="9377" y="7102"/>
                      <a:pt x="9315" y="7163"/>
                    </a:cubicBezTo>
                    <a:cubicBezTo>
                      <a:pt x="9266" y="7237"/>
                      <a:pt x="9241" y="7262"/>
                      <a:pt x="9167" y="7262"/>
                    </a:cubicBezTo>
                    <a:cubicBezTo>
                      <a:pt x="9094" y="7262"/>
                      <a:pt x="9167" y="7286"/>
                      <a:pt x="9106" y="7360"/>
                    </a:cubicBezTo>
                    <a:cubicBezTo>
                      <a:pt x="9057" y="7422"/>
                      <a:pt x="9020" y="7422"/>
                      <a:pt x="9057" y="7558"/>
                    </a:cubicBezTo>
                    <a:cubicBezTo>
                      <a:pt x="9081" y="7705"/>
                      <a:pt x="9057" y="7718"/>
                      <a:pt x="9094" y="7792"/>
                    </a:cubicBezTo>
                    <a:cubicBezTo>
                      <a:pt x="9118" y="7853"/>
                      <a:pt x="9180" y="7792"/>
                      <a:pt x="9167" y="7890"/>
                    </a:cubicBezTo>
                    <a:cubicBezTo>
                      <a:pt x="9143" y="8001"/>
                      <a:pt x="9143" y="8223"/>
                      <a:pt x="9118" y="8321"/>
                    </a:cubicBezTo>
                    <a:cubicBezTo>
                      <a:pt x="9094" y="8420"/>
                      <a:pt x="9057" y="8383"/>
                      <a:pt x="9155" y="8420"/>
                    </a:cubicBezTo>
                    <a:cubicBezTo>
                      <a:pt x="9241" y="8457"/>
                      <a:pt x="9303" y="8494"/>
                      <a:pt x="9266" y="8519"/>
                    </a:cubicBezTo>
                    <a:cubicBezTo>
                      <a:pt x="9226" y="8539"/>
                      <a:pt x="9160" y="8617"/>
                      <a:pt x="9179" y="8617"/>
                    </a:cubicBezTo>
                    <a:cubicBezTo>
                      <a:pt x="9183" y="8617"/>
                      <a:pt x="9191" y="8614"/>
                      <a:pt x="9204" y="8605"/>
                    </a:cubicBezTo>
                    <a:cubicBezTo>
                      <a:pt x="9280" y="8572"/>
                      <a:pt x="9309" y="8463"/>
                      <a:pt x="9331" y="8463"/>
                    </a:cubicBezTo>
                    <a:cubicBezTo>
                      <a:pt x="9334" y="8463"/>
                      <a:pt x="9337" y="8465"/>
                      <a:pt x="9340" y="8469"/>
                    </a:cubicBezTo>
                    <a:cubicBezTo>
                      <a:pt x="9365" y="8519"/>
                      <a:pt x="9365" y="8568"/>
                      <a:pt x="9340" y="8617"/>
                    </a:cubicBezTo>
                    <a:cubicBezTo>
                      <a:pt x="9322" y="8644"/>
                      <a:pt x="9298" y="8690"/>
                      <a:pt x="9319" y="8690"/>
                    </a:cubicBezTo>
                    <a:cubicBezTo>
                      <a:pt x="9326" y="8690"/>
                      <a:pt x="9341" y="8683"/>
                      <a:pt x="9365" y="8666"/>
                    </a:cubicBezTo>
                    <a:cubicBezTo>
                      <a:pt x="9419" y="8613"/>
                      <a:pt x="9453" y="8552"/>
                      <a:pt x="9477" y="8552"/>
                    </a:cubicBezTo>
                    <a:cubicBezTo>
                      <a:pt x="9486" y="8552"/>
                      <a:pt x="9493" y="8560"/>
                      <a:pt x="9500" y="8580"/>
                    </a:cubicBezTo>
                    <a:cubicBezTo>
                      <a:pt x="9511" y="8643"/>
                      <a:pt x="9441" y="8697"/>
                      <a:pt x="9472" y="8697"/>
                    </a:cubicBezTo>
                    <a:cubicBezTo>
                      <a:pt x="9478" y="8697"/>
                      <a:pt x="9487" y="8695"/>
                      <a:pt x="9500" y="8691"/>
                    </a:cubicBezTo>
                    <a:cubicBezTo>
                      <a:pt x="9599" y="8691"/>
                      <a:pt x="9710" y="8666"/>
                      <a:pt x="9808" y="8630"/>
                    </a:cubicBezTo>
                    <a:cubicBezTo>
                      <a:pt x="9931" y="8568"/>
                      <a:pt x="10079" y="8519"/>
                      <a:pt x="10215" y="8482"/>
                    </a:cubicBezTo>
                    <a:cubicBezTo>
                      <a:pt x="10326" y="8469"/>
                      <a:pt x="10523" y="8445"/>
                      <a:pt x="10634" y="8420"/>
                    </a:cubicBezTo>
                    <a:lnTo>
                      <a:pt x="10658" y="8420"/>
                    </a:lnTo>
                    <a:cubicBezTo>
                      <a:pt x="10711" y="8413"/>
                      <a:pt x="10750" y="8401"/>
                      <a:pt x="10772" y="8401"/>
                    </a:cubicBezTo>
                    <a:cubicBezTo>
                      <a:pt x="10786" y="8401"/>
                      <a:pt x="10794" y="8406"/>
                      <a:pt x="10794" y="8420"/>
                    </a:cubicBezTo>
                    <a:cubicBezTo>
                      <a:pt x="10794" y="8482"/>
                      <a:pt x="10819" y="8531"/>
                      <a:pt x="10868" y="8556"/>
                    </a:cubicBezTo>
                    <a:cubicBezTo>
                      <a:pt x="10917" y="8593"/>
                      <a:pt x="11127" y="8642"/>
                      <a:pt x="11114" y="8666"/>
                    </a:cubicBezTo>
                    <a:cubicBezTo>
                      <a:pt x="11090" y="8691"/>
                      <a:pt x="11077" y="8716"/>
                      <a:pt x="10991" y="8716"/>
                    </a:cubicBezTo>
                    <a:cubicBezTo>
                      <a:pt x="10892" y="8716"/>
                      <a:pt x="10732" y="8716"/>
                      <a:pt x="10683" y="8777"/>
                    </a:cubicBezTo>
                    <a:cubicBezTo>
                      <a:pt x="10658" y="8802"/>
                      <a:pt x="10646" y="8827"/>
                      <a:pt x="10634" y="8839"/>
                    </a:cubicBezTo>
                    <a:cubicBezTo>
                      <a:pt x="10634" y="8864"/>
                      <a:pt x="10609" y="8888"/>
                      <a:pt x="10584" y="8901"/>
                    </a:cubicBezTo>
                    <a:cubicBezTo>
                      <a:pt x="10437" y="8901"/>
                      <a:pt x="10289" y="8888"/>
                      <a:pt x="10153" y="8864"/>
                    </a:cubicBezTo>
                    <a:cubicBezTo>
                      <a:pt x="10117" y="8857"/>
                      <a:pt x="10081" y="8854"/>
                      <a:pt x="10044" y="8854"/>
                    </a:cubicBezTo>
                    <a:cubicBezTo>
                      <a:pt x="9945" y="8854"/>
                      <a:pt x="9846" y="8877"/>
                      <a:pt x="9747" y="8913"/>
                    </a:cubicBezTo>
                    <a:cubicBezTo>
                      <a:pt x="9710" y="8950"/>
                      <a:pt x="9623" y="9048"/>
                      <a:pt x="9574" y="9048"/>
                    </a:cubicBezTo>
                    <a:cubicBezTo>
                      <a:pt x="9525" y="9061"/>
                      <a:pt x="9475" y="9122"/>
                      <a:pt x="9537" y="9122"/>
                    </a:cubicBezTo>
                    <a:cubicBezTo>
                      <a:pt x="9599" y="9122"/>
                      <a:pt x="9623" y="9159"/>
                      <a:pt x="9611" y="9184"/>
                    </a:cubicBezTo>
                    <a:cubicBezTo>
                      <a:pt x="9586" y="9221"/>
                      <a:pt x="9574" y="9233"/>
                      <a:pt x="9599" y="9283"/>
                    </a:cubicBezTo>
                    <a:cubicBezTo>
                      <a:pt x="9623" y="9332"/>
                      <a:pt x="9599" y="9356"/>
                      <a:pt x="9697" y="9369"/>
                    </a:cubicBezTo>
                    <a:cubicBezTo>
                      <a:pt x="9707" y="9370"/>
                      <a:pt x="9716" y="9371"/>
                      <a:pt x="9725" y="9371"/>
                    </a:cubicBezTo>
                    <a:cubicBezTo>
                      <a:pt x="9774" y="9371"/>
                      <a:pt x="9817" y="9356"/>
                      <a:pt x="9839" y="9356"/>
                    </a:cubicBezTo>
                    <a:cubicBezTo>
                      <a:pt x="9855" y="9356"/>
                      <a:pt x="9860" y="9365"/>
                      <a:pt x="9845" y="9393"/>
                    </a:cubicBezTo>
                    <a:cubicBezTo>
                      <a:pt x="9808" y="9443"/>
                      <a:pt x="9784" y="9492"/>
                      <a:pt x="9771" y="9541"/>
                    </a:cubicBezTo>
                    <a:cubicBezTo>
                      <a:pt x="9771" y="9566"/>
                      <a:pt x="9771" y="9591"/>
                      <a:pt x="9771" y="9615"/>
                    </a:cubicBezTo>
                    <a:cubicBezTo>
                      <a:pt x="9771" y="9689"/>
                      <a:pt x="9771" y="9775"/>
                      <a:pt x="9734" y="9800"/>
                    </a:cubicBezTo>
                    <a:cubicBezTo>
                      <a:pt x="9704" y="9820"/>
                      <a:pt x="9649" y="9899"/>
                      <a:pt x="9596" y="9899"/>
                    </a:cubicBezTo>
                    <a:cubicBezTo>
                      <a:pt x="9584" y="9899"/>
                      <a:pt x="9573" y="9895"/>
                      <a:pt x="9562" y="9886"/>
                    </a:cubicBezTo>
                    <a:cubicBezTo>
                      <a:pt x="9512" y="9837"/>
                      <a:pt x="9426" y="9726"/>
                      <a:pt x="9377" y="9677"/>
                    </a:cubicBezTo>
                    <a:cubicBezTo>
                      <a:pt x="9339" y="9639"/>
                      <a:pt x="9323" y="9623"/>
                      <a:pt x="9296" y="9623"/>
                    </a:cubicBezTo>
                    <a:cubicBezTo>
                      <a:pt x="9287" y="9623"/>
                      <a:pt x="9278" y="9625"/>
                      <a:pt x="9266" y="9628"/>
                    </a:cubicBezTo>
                    <a:cubicBezTo>
                      <a:pt x="9229" y="9640"/>
                      <a:pt x="9143" y="9652"/>
                      <a:pt x="9094" y="9763"/>
                    </a:cubicBezTo>
                    <a:cubicBezTo>
                      <a:pt x="9044" y="9849"/>
                      <a:pt x="9020" y="9936"/>
                      <a:pt x="8995" y="10034"/>
                    </a:cubicBezTo>
                    <a:cubicBezTo>
                      <a:pt x="8995" y="10120"/>
                      <a:pt x="8983" y="10194"/>
                      <a:pt x="8995" y="10281"/>
                    </a:cubicBezTo>
                    <a:cubicBezTo>
                      <a:pt x="8995" y="10330"/>
                      <a:pt x="8995" y="10379"/>
                      <a:pt x="9007" y="10428"/>
                    </a:cubicBezTo>
                    <a:cubicBezTo>
                      <a:pt x="9032" y="10478"/>
                      <a:pt x="9044" y="10527"/>
                      <a:pt x="9032" y="10589"/>
                    </a:cubicBezTo>
                    <a:cubicBezTo>
                      <a:pt x="9032" y="10650"/>
                      <a:pt x="9020" y="10712"/>
                      <a:pt x="9007" y="10712"/>
                    </a:cubicBezTo>
                    <a:cubicBezTo>
                      <a:pt x="8999" y="10712"/>
                      <a:pt x="8969" y="10723"/>
                      <a:pt x="8950" y="10723"/>
                    </a:cubicBezTo>
                    <a:cubicBezTo>
                      <a:pt x="8940" y="10723"/>
                      <a:pt x="8933" y="10720"/>
                      <a:pt x="8933" y="10712"/>
                    </a:cubicBezTo>
                    <a:cubicBezTo>
                      <a:pt x="8933" y="10692"/>
                      <a:pt x="8941" y="10656"/>
                      <a:pt x="8918" y="10656"/>
                    </a:cubicBezTo>
                    <a:cubicBezTo>
                      <a:pt x="8913" y="10656"/>
                      <a:pt x="8906" y="10658"/>
                      <a:pt x="8896" y="10663"/>
                    </a:cubicBezTo>
                    <a:cubicBezTo>
                      <a:pt x="8872" y="10687"/>
                      <a:pt x="8835" y="10700"/>
                      <a:pt x="8810" y="10700"/>
                    </a:cubicBezTo>
                    <a:cubicBezTo>
                      <a:pt x="8804" y="10698"/>
                      <a:pt x="8797" y="10698"/>
                      <a:pt x="8791" y="10698"/>
                    </a:cubicBezTo>
                    <a:cubicBezTo>
                      <a:pt x="8739" y="10698"/>
                      <a:pt x="8699" y="10742"/>
                      <a:pt x="8699" y="10786"/>
                    </a:cubicBezTo>
                    <a:cubicBezTo>
                      <a:pt x="8699" y="10837"/>
                      <a:pt x="8687" y="10864"/>
                      <a:pt x="8672" y="10864"/>
                    </a:cubicBezTo>
                    <a:cubicBezTo>
                      <a:pt x="8665" y="10864"/>
                      <a:pt x="8658" y="10859"/>
                      <a:pt x="8650" y="10847"/>
                    </a:cubicBezTo>
                    <a:cubicBezTo>
                      <a:pt x="8641" y="10834"/>
                      <a:pt x="8635" y="10827"/>
                      <a:pt x="8631" y="10827"/>
                    </a:cubicBezTo>
                    <a:cubicBezTo>
                      <a:pt x="8625" y="10827"/>
                      <a:pt x="8625" y="10846"/>
                      <a:pt x="8625" y="10884"/>
                    </a:cubicBezTo>
                    <a:cubicBezTo>
                      <a:pt x="8625" y="10926"/>
                      <a:pt x="8614" y="10951"/>
                      <a:pt x="8587" y="10951"/>
                    </a:cubicBezTo>
                    <a:cubicBezTo>
                      <a:pt x="8575" y="10951"/>
                      <a:pt x="8559" y="10945"/>
                      <a:pt x="8539" y="10934"/>
                    </a:cubicBezTo>
                    <a:cubicBezTo>
                      <a:pt x="8490" y="10909"/>
                      <a:pt x="8440" y="10860"/>
                      <a:pt x="8416" y="10810"/>
                    </a:cubicBezTo>
                    <a:cubicBezTo>
                      <a:pt x="8391" y="10761"/>
                      <a:pt x="8330" y="10736"/>
                      <a:pt x="8268" y="10736"/>
                    </a:cubicBezTo>
                    <a:cubicBezTo>
                      <a:pt x="8219" y="10749"/>
                      <a:pt x="8009" y="10884"/>
                      <a:pt x="7948" y="10921"/>
                    </a:cubicBezTo>
                    <a:cubicBezTo>
                      <a:pt x="7824" y="10995"/>
                      <a:pt x="7701" y="11045"/>
                      <a:pt x="7566" y="11081"/>
                    </a:cubicBezTo>
                    <a:cubicBezTo>
                      <a:pt x="7479" y="11094"/>
                      <a:pt x="7566" y="11155"/>
                      <a:pt x="7516" y="11155"/>
                    </a:cubicBezTo>
                    <a:lnTo>
                      <a:pt x="7479" y="11155"/>
                    </a:lnTo>
                    <a:cubicBezTo>
                      <a:pt x="7467" y="11155"/>
                      <a:pt x="7455" y="11143"/>
                      <a:pt x="7418" y="11106"/>
                    </a:cubicBezTo>
                    <a:cubicBezTo>
                      <a:pt x="7369" y="11057"/>
                      <a:pt x="7295" y="11020"/>
                      <a:pt x="7307" y="10983"/>
                    </a:cubicBezTo>
                    <a:cubicBezTo>
                      <a:pt x="7318" y="10951"/>
                      <a:pt x="7319" y="10853"/>
                      <a:pt x="7303" y="10853"/>
                    </a:cubicBezTo>
                    <a:cubicBezTo>
                      <a:pt x="7301" y="10853"/>
                      <a:pt x="7298" y="10855"/>
                      <a:pt x="7295" y="10860"/>
                    </a:cubicBezTo>
                    <a:cubicBezTo>
                      <a:pt x="7258" y="10897"/>
                      <a:pt x="7270" y="10995"/>
                      <a:pt x="7245" y="10995"/>
                    </a:cubicBezTo>
                    <a:cubicBezTo>
                      <a:pt x="7208" y="10995"/>
                      <a:pt x="7184" y="10958"/>
                      <a:pt x="7134" y="10946"/>
                    </a:cubicBezTo>
                    <a:cubicBezTo>
                      <a:pt x="7060" y="10958"/>
                      <a:pt x="6999" y="10983"/>
                      <a:pt x="6925" y="11020"/>
                    </a:cubicBezTo>
                    <a:cubicBezTo>
                      <a:pt x="6900" y="11032"/>
                      <a:pt x="6888" y="11081"/>
                      <a:pt x="6814" y="11094"/>
                    </a:cubicBezTo>
                    <a:cubicBezTo>
                      <a:pt x="6785" y="11098"/>
                      <a:pt x="6755" y="11101"/>
                      <a:pt x="6729" y="11101"/>
                    </a:cubicBezTo>
                    <a:cubicBezTo>
                      <a:pt x="6677" y="11101"/>
                      <a:pt x="6642" y="11090"/>
                      <a:pt x="6666" y="11057"/>
                    </a:cubicBezTo>
                    <a:cubicBezTo>
                      <a:pt x="6698" y="11003"/>
                      <a:pt x="6731" y="10968"/>
                      <a:pt x="6690" y="10968"/>
                    </a:cubicBezTo>
                    <a:cubicBezTo>
                      <a:pt x="6683" y="10968"/>
                      <a:pt x="6676" y="10969"/>
                      <a:pt x="6666" y="10971"/>
                    </a:cubicBezTo>
                    <a:cubicBezTo>
                      <a:pt x="6642" y="10971"/>
                      <a:pt x="6609" y="10973"/>
                      <a:pt x="6579" y="10973"/>
                    </a:cubicBezTo>
                    <a:cubicBezTo>
                      <a:pt x="6534" y="10973"/>
                      <a:pt x="6494" y="10968"/>
                      <a:pt x="6494" y="10946"/>
                    </a:cubicBezTo>
                    <a:cubicBezTo>
                      <a:pt x="6481" y="10897"/>
                      <a:pt x="6518" y="10847"/>
                      <a:pt x="6494" y="10786"/>
                    </a:cubicBezTo>
                    <a:cubicBezTo>
                      <a:pt x="6494" y="10773"/>
                      <a:pt x="6494" y="10761"/>
                      <a:pt x="6481" y="10749"/>
                    </a:cubicBezTo>
                    <a:cubicBezTo>
                      <a:pt x="6432" y="10675"/>
                      <a:pt x="6358" y="10663"/>
                      <a:pt x="6346" y="10613"/>
                    </a:cubicBezTo>
                    <a:cubicBezTo>
                      <a:pt x="6346" y="10564"/>
                      <a:pt x="6395" y="10589"/>
                      <a:pt x="6420" y="10527"/>
                    </a:cubicBezTo>
                    <a:cubicBezTo>
                      <a:pt x="6457" y="10478"/>
                      <a:pt x="6407" y="10478"/>
                      <a:pt x="6457" y="10416"/>
                    </a:cubicBezTo>
                    <a:cubicBezTo>
                      <a:pt x="6497" y="10376"/>
                      <a:pt x="6504" y="10304"/>
                      <a:pt x="6512" y="10304"/>
                    </a:cubicBezTo>
                    <a:cubicBezTo>
                      <a:pt x="6514" y="10304"/>
                      <a:pt x="6516" y="10308"/>
                      <a:pt x="6518" y="10318"/>
                    </a:cubicBezTo>
                    <a:cubicBezTo>
                      <a:pt x="6534" y="10342"/>
                      <a:pt x="6540" y="10360"/>
                      <a:pt x="6549" y="10360"/>
                    </a:cubicBezTo>
                    <a:cubicBezTo>
                      <a:pt x="6553" y="10360"/>
                      <a:pt x="6559" y="10355"/>
                      <a:pt x="6568" y="10342"/>
                    </a:cubicBezTo>
                    <a:cubicBezTo>
                      <a:pt x="6592" y="10305"/>
                      <a:pt x="6629" y="10268"/>
                      <a:pt x="6654" y="10244"/>
                    </a:cubicBezTo>
                    <a:cubicBezTo>
                      <a:pt x="6715" y="10194"/>
                      <a:pt x="6740" y="10170"/>
                      <a:pt x="6654" y="10120"/>
                    </a:cubicBezTo>
                    <a:cubicBezTo>
                      <a:pt x="6580" y="10083"/>
                      <a:pt x="6531" y="10083"/>
                      <a:pt x="6531" y="9997"/>
                    </a:cubicBezTo>
                    <a:cubicBezTo>
                      <a:pt x="6518" y="9923"/>
                      <a:pt x="6494" y="9923"/>
                      <a:pt x="6494" y="9886"/>
                    </a:cubicBezTo>
                    <a:cubicBezTo>
                      <a:pt x="6489" y="9867"/>
                      <a:pt x="6502" y="9863"/>
                      <a:pt x="6519" y="9863"/>
                    </a:cubicBezTo>
                    <a:cubicBezTo>
                      <a:pt x="6530" y="9863"/>
                      <a:pt x="6544" y="9864"/>
                      <a:pt x="6555" y="9864"/>
                    </a:cubicBezTo>
                    <a:cubicBezTo>
                      <a:pt x="6569" y="9864"/>
                      <a:pt x="6580" y="9862"/>
                      <a:pt x="6580" y="9849"/>
                    </a:cubicBezTo>
                    <a:cubicBezTo>
                      <a:pt x="6592" y="9788"/>
                      <a:pt x="6592" y="9726"/>
                      <a:pt x="6592" y="9665"/>
                    </a:cubicBezTo>
                    <a:cubicBezTo>
                      <a:pt x="6592" y="9658"/>
                      <a:pt x="6592" y="9656"/>
                      <a:pt x="6590" y="9656"/>
                    </a:cubicBezTo>
                    <a:cubicBezTo>
                      <a:pt x="6584" y="9656"/>
                      <a:pt x="6568" y="9677"/>
                      <a:pt x="6531" y="9677"/>
                    </a:cubicBezTo>
                    <a:cubicBezTo>
                      <a:pt x="6506" y="9677"/>
                      <a:pt x="6488" y="9668"/>
                      <a:pt x="6471" y="9668"/>
                    </a:cubicBezTo>
                    <a:cubicBezTo>
                      <a:pt x="6454" y="9668"/>
                      <a:pt x="6438" y="9677"/>
                      <a:pt x="6420" y="9714"/>
                    </a:cubicBezTo>
                    <a:cubicBezTo>
                      <a:pt x="6395" y="9788"/>
                      <a:pt x="6358" y="9849"/>
                      <a:pt x="6334" y="9849"/>
                    </a:cubicBezTo>
                    <a:lnTo>
                      <a:pt x="6161" y="9849"/>
                    </a:lnTo>
                    <a:cubicBezTo>
                      <a:pt x="6112" y="9862"/>
                      <a:pt x="6038" y="9973"/>
                      <a:pt x="6075" y="9985"/>
                    </a:cubicBezTo>
                    <a:cubicBezTo>
                      <a:pt x="6097" y="9992"/>
                      <a:pt x="6106" y="10004"/>
                      <a:pt x="6121" y="10004"/>
                    </a:cubicBezTo>
                    <a:cubicBezTo>
                      <a:pt x="6130" y="10004"/>
                      <a:pt x="6142" y="9999"/>
                      <a:pt x="6161" y="9985"/>
                    </a:cubicBezTo>
                    <a:cubicBezTo>
                      <a:pt x="6198" y="9948"/>
                      <a:pt x="6210" y="9948"/>
                      <a:pt x="6235" y="9923"/>
                    </a:cubicBezTo>
                    <a:cubicBezTo>
                      <a:pt x="6244" y="9915"/>
                      <a:pt x="6251" y="9910"/>
                      <a:pt x="6257" y="9910"/>
                    </a:cubicBezTo>
                    <a:cubicBezTo>
                      <a:pt x="6268" y="9910"/>
                      <a:pt x="6276" y="9924"/>
                      <a:pt x="6284" y="9948"/>
                    </a:cubicBezTo>
                    <a:cubicBezTo>
                      <a:pt x="6284" y="9979"/>
                      <a:pt x="6311" y="10055"/>
                      <a:pt x="6304" y="10055"/>
                    </a:cubicBezTo>
                    <a:cubicBezTo>
                      <a:pt x="6303" y="10055"/>
                      <a:pt x="6300" y="10052"/>
                      <a:pt x="6297" y="10046"/>
                    </a:cubicBezTo>
                    <a:cubicBezTo>
                      <a:pt x="6267" y="10027"/>
                      <a:pt x="6237" y="9990"/>
                      <a:pt x="6220" y="9990"/>
                    </a:cubicBezTo>
                    <a:cubicBezTo>
                      <a:pt x="6216" y="9990"/>
                      <a:pt x="6213" y="9992"/>
                      <a:pt x="6210" y="9997"/>
                    </a:cubicBezTo>
                    <a:cubicBezTo>
                      <a:pt x="6198" y="10034"/>
                      <a:pt x="6186" y="10059"/>
                      <a:pt x="6173" y="10083"/>
                    </a:cubicBezTo>
                    <a:cubicBezTo>
                      <a:pt x="6173" y="10083"/>
                      <a:pt x="6112" y="10083"/>
                      <a:pt x="6112" y="10059"/>
                    </a:cubicBezTo>
                    <a:cubicBezTo>
                      <a:pt x="6108" y="10052"/>
                      <a:pt x="6107" y="10049"/>
                      <a:pt x="6106" y="10049"/>
                    </a:cubicBezTo>
                    <a:cubicBezTo>
                      <a:pt x="6103" y="10049"/>
                      <a:pt x="6105" y="10066"/>
                      <a:pt x="6087" y="10083"/>
                    </a:cubicBezTo>
                    <a:cubicBezTo>
                      <a:pt x="6084" y="10085"/>
                      <a:pt x="6080" y="10085"/>
                      <a:pt x="6077" y="10085"/>
                    </a:cubicBezTo>
                    <a:cubicBezTo>
                      <a:pt x="6056" y="10085"/>
                      <a:pt x="6044" y="10059"/>
                      <a:pt x="6035" y="10059"/>
                    </a:cubicBezTo>
                    <a:cubicBezTo>
                      <a:pt x="6031" y="10059"/>
                      <a:pt x="6028" y="10062"/>
                      <a:pt x="6026" y="10071"/>
                    </a:cubicBezTo>
                    <a:cubicBezTo>
                      <a:pt x="6001" y="10096"/>
                      <a:pt x="6001" y="10083"/>
                      <a:pt x="6001" y="10194"/>
                    </a:cubicBezTo>
                    <a:cubicBezTo>
                      <a:pt x="6001" y="10281"/>
                      <a:pt x="6013" y="10367"/>
                      <a:pt x="6038" y="10441"/>
                    </a:cubicBezTo>
                    <a:cubicBezTo>
                      <a:pt x="6075" y="10502"/>
                      <a:pt x="6112" y="10465"/>
                      <a:pt x="6124" y="10527"/>
                    </a:cubicBezTo>
                    <a:cubicBezTo>
                      <a:pt x="6136" y="10589"/>
                      <a:pt x="6149" y="10613"/>
                      <a:pt x="6124" y="10650"/>
                    </a:cubicBezTo>
                    <a:cubicBezTo>
                      <a:pt x="6112" y="10687"/>
                      <a:pt x="6050" y="10687"/>
                      <a:pt x="6112" y="10749"/>
                    </a:cubicBezTo>
                    <a:cubicBezTo>
                      <a:pt x="6124" y="10749"/>
                      <a:pt x="6124" y="10749"/>
                      <a:pt x="6124" y="10761"/>
                    </a:cubicBezTo>
                    <a:cubicBezTo>
                      <a:pt x="6173" y="10798"/>
                      <a:pt x="6186" y="10773"/>
                      <a:pt x="6186" y="10847"/>
                    </a:cubicBezTo>
                    <a:cubicBezTo>
                      <a:pt x="6186" y="10921"/>
                      <a:pt x="6124" y="10884"/>
                      <a:pt x="6149" y="10971"/>
                    </a:cubicBezTo>
                    <a:cubicBezTo>
                      <a:pt x="6186" y="11057"/>
                      <a:pt x="6186" y="11057"/>
                      <a:pt x="6186" y="11106"/>
                    </a:cubicBezTo>
                    <a:cubicBezTo>
                      <a:pt x="6186" y="11123"/>
                      <a:pt x="6193" y="11128"/>
                      <a:pt x="6203" y="11128"/>
                    </a:cubicBezTo>
                    <a:cubicBezTo>
                      <a:pt x="6224" y="11128"/>
                      <a:pt x="6260" y="11106"/>
                      <a:pt x="6284" y="11106"/>
                    </a:cubicBezTo>
                    <a:cubicBezTo>
                      <a:pt x="6319" y="11106"/>
                      <a:pt x="6438" y="11244"/>
                      <a:pt x="6425" y="11244"/>
                    </a:cubicBezTo>
                    <a:cubicBezTo>
                      <a:pt x="6424" y="11244"/>
                      <a:pt x="6422" y="11243"/>
                      <a:pt x="6420" y="11242"/>
                    </a:cubicBezTo>
                    <a:cubicBezTo>
                      <a:pt x="6383" y="11217"/>
                      <a:pt x="6346" y="11192"/>
                      <a:pt x="6309" y="11180"/>
                    </a:cubicBezTo>
                    <a:cubicBezTo>
                      <a:pt x="6294" y="11166"/>
                      <a:pt x="6280" y="11160"/>
                      <a:pt x="6263" y="11160"/>
                    </a:cubicBezTo>
                    <a:cubicBezTo>
                      <a:pt x="6251" y="11160"/>
                      <a:pt x="6238" y="11163"/>
                      <a:pt x="6223" y="11168"/>
                    </a:cubicBezTo>
                    <a:cubicBezTo>
                      <a:pt x="6186" y="11168"/>
                      <a:pt x="6124" y="11168"/>
                      <a:pt x="6124" y="11229"/>
                    </a:cubicBezTo>
                    <a:cubicBezTo>
                      <a:pt x="6124" y="11291"/>
                      <a:pt x="6136" y="11303"/>
                      <a:pt x="6087" y="11303"/>
                    </a:cubicBezTo>
                    <a:cubicBezTo>
                      <a:pt x="6026" y="11303"/>
                      <a:pt x="5989" y="11242"/>
                      <a:pt x="5927" y="11242"/>
                    </a:cubicBezTo>
                    <a:cubicBezTo>
                      <a:pt x="5889" y="11234"/>
                      <a:pt x="5843" y="11222"/>
                      <a:pt x="5812" y="11222"/>
                    </a:cubicBezTo>
                    <a:cubicBezTo>
                      <a:pt x="5792" y="11222"/>
                      <a:pt x="5779" y="11227"/>
                      <a:pt x="5779" y="11242"/>
                    </a:cubicBezTo>
                    <a:cubicBezTo>
                      <a:pt x="5779" y="11266"/>
                      <a:pt x="5779" y="11279"/>
                      <a:pt x="5779" y="11303"/>
                    </a:cubicBezTo>
                    <a:cubicBezTo>
                      <a:pt x="5779" y="11316"/>
                      <a:pt x="5779" y="11328"/>
                      <a:pt x="5767" y="11328"/>
                    </a:cubicBezTo>
                    <a:cubicBezTo>
                      <a:pt x="5736" y="11328"/>
                      <a:pt x="5697" y="11285"/>
                      <a:pt x="5670" y="11285"/>
                    </a:cubicBezTo>
                    <a:cubicBezTo>
                      <a:pt x="5665" y="11285"/>
                      <a:pt x="5660" y="11287"/>
                      <a:pt x="5656" y="11291"/>
                    </a:cubicBezTo>
                    <a:cubicBezTo>
                      <a:pt x="5631" y="11303"/>
                      <a:pt x="5619" y="11328"/>
                      <a:pt x="5582" y="11328"/>
                    </a:cubicBezTo>
                    <a:cubicBezTo>
                      <a:pt x="5570" y="11324"/>
                      <a:pt x="5557" y="11322"/>
                      <a:pt x="5545" y="11322"/>
                    </a:cubicBezTo>
                    <a:cubicBezTo>
                      <a:pt x="5519" y="11322"/>
                      <a:pt x="5492" y="11328"/>
                      <a:pt x="5459" y="11328"/>
                    </a:cubicBezTo>
                    <a:cubicBezTo>
                      <a:pt x="5434" y="11365"/>
                      <a:pt x="5397" y="11402"/>
                      <a:pt x="5360" y="11439"/>
                    </a:cubicBezTo>
                    <a:cubicBezTo>
                      <a:pt x="5336" y="11463"/>
                      <a:pt x="5360" y="11476"/>
                      <a:pt x="5397" y="11488"/>
                    </a:cubicBezTo>
                    <a:cubicBezTo>
                      <a:pt x="5420" y="11511"/>
                      <a:pt x="5455" y="11612"/>
                      <a:pt x="5406" y="11612"/>
                    </a:cubicBezTo>
                    <a:cubicBezTo>
                      <a:pt x="5403" y="11612"/>
                      <a:pt x="5400" y="11612"/>
                      <a:pt x="5397" y="11611"/>
                    </a:cubicBezTo>
                    <a:cubicBezTo>
                      <a:pt x="5323" y="11599"/>
                      <a:pt x="5299" y="11611"/>
                      <a:pt x="5299" y="11574"/>
                    </a:cubicBezTo>
                    <a:cubicBezTo>
                      <a:pt x="5308" y="11545"/>
                      <a:pt x="5356" y="11486"/>
                      <a:pt x="5346" y="11486"/>
                    </a:cubicBezTo>
                    <a:cubicBezTo>
                      <a:pt x="5343" y="11486"/>
                      <a:pt x="5336" y="11490"/>
                      <a:pt x="5323" y="11500"/>
                    </a:cubicBezTo>
                    <a:cubicBezTo>
                      <a:pt x="5274" y="11550"/>
                      <a:pt x="5249" y="11537"/>
                      <a:pt x="5212" y="11562"/>
                    </a:cubicBezTo>
                    <a:cubicBezTo>
                      <a:pt x="5163" y="11599"/>
                      <a:pt x="5212" y="11673"/>
                      <a:pt x="5163" y="11698"/>
                    </a:cubicBezTo>
                    <a:cubicBezTo>
                      <a:pt x="5126" y="11735"/>
                      <a:pt x="5126" y="11735"/>
                      <a:pt x="5101" y="11808"/>
                    </a:cubicBezTo>
                    <a:cubicBezTo>
                      <a:pt x="5064" y="11882"/>
                      <a:pt x="5064" y="11833"/>
                      <a:pt x="5064" y="11870"/>
                    </a:cubicBezTo>
                    <a:cubicBezTo>
                      <a:pt x="5052" y="11919"/>
                      <a:pt x="5027" y="11944"/>
                      <a:pt x="5064" y="11944"/>
                    </a:cubicBezTo>
                    <a:cubicBezTo>
                      <a:pt x="5084" y="11944"/>
                      <a:pt x="5135" y="11960"/>
                      <a:pt x="5117" y="11960"/>
                    </a:cubicBezTo>
                    <a:cubicBezTo>
                      <a:pt x="5113" y="11960"/>
                      <a:pt x="5104" y="11959"/>
                      <a:pt x="5089" y="11956"/>
                    </a:cubicBezTo>
                    <a:cubicBezTo>
                      <a:pt x="5064" y="11952"/>
                      <a:pt x="5048" y="11951"/>
                      <a:pt x="5037" y="11951"/>
                    </a:cubicBezTo>
                    <a:cubicBezTo>
                      <a:pt x="5014" y="11951"/>
                      <a:pt x="5011" y="11956"/>
                      <a:pt x="5003" y="11956"/>
                    </a:cubicBezTo>
                    <a:cubicBezTo>
                      <a:pt x="5003" y="11956"/>
                      <a:pt x="5003" y="11956"/>
                      <a:pt x="5003" y="11969"/>
                    </a:cubicBezTo>
                    <a:cubicBezTo>
                      <a:pt x="5003" y="11969"/>
                      <a:pt x="5077" y="11981"/>
                      <a:pt x="5052" y="11981"/>
                    </a:cubicBezTo>
                    <a:lnTo>
                      <a:pt x="4991" y="11981"/>
                    </a:lnTo>
                    <a:cubicBezTo>
                      <a:pt x="4991" y="11981"/>
                      <a:pt x="5027" y="12030"/>
                      <a:pt x="5040" y="12030"/>
                    </a:cubicBezTo>
                    <a:cubicBezTo>
                      <a:pt x="5047" y="12034"/>
                      <a:pt x="5049" y="12035"/>
                      <a:pt x="5047" y="12035"/>
                    </a:cubicBezTo>
                    <a:cubicBezTo>
                      <a:pt x="5044" y="12035"/>
                      <a:pt x="5020" y="12027"/>
                      <a:pt x="5003" y="12018"/>
                    </a:cubicBezTo>
                    <a:cubicBezTo>
                      <a:pt x="4991" y="12012"/>
                      <a:pt x="4972" y="12006"/>
                      <a:pt x="4963" y="12006"/>
                    </a:cubicBezTo>
                    <a:cubicBezTo>
                      <a:pt x="4954" y="12006"/>
                      <a:pt x="4954" y="12012"/>
                      <a:pt x="4978" y="12030"/>
                    </a:cubicBezTo>
                    <a:cubicBezTo>
                      <a:pt x="5010" y="12054"/>
                      <a:pt x="5032" y="12068"/>
                      <a:pt x="5026" y="12068"/>
                    </a:cubicBezTo>
                    <a:cubicBezTo>
                      <a:pt x="5023" y="12068"/>
                      <a:pt x="5012" y="12064"/>
                      <a:pt x="4991" y="12055"/>
                    </a:cubicBezTo>
                    <a:cubicBezTo>
                      <a:pt x="4947" y="12040"/>
                      <a:pt x="4933" y="12034"/>
                      <a:pt x="4930" y="12034"/>
                    </a:cubicBezTo>
                    <a:cubicBezTo>
                      <a:pt x="4927" y="12034"/>
                      <a:pt x="4929" y="12037"/>
                      <a:pt x="4929" y="12043"/>
                    </a:cubicBezTo>
                    <a:cubicBezTo>
                      <a:pt x="4929" y="12055"/>
                      <a:pt x="4991" y="12104"/>
                      <a:pt x="4978" y="12104"/>
                    </a:cubicBezTo>
                    <a:cubicBezTo>
                      <a:pt x="4954" y="12092"/>
                      <a:pt x="4941" y="12080"/>
                      <a:pt x="4917" y="12080"/>
                    </a:cubicBezTo>
                    <a:lnTo>
                      <a:pt x="4867" y="12080"/>
                    </a:lnTo>
                    <a:cubicBezTo>
                      <a:pt x="4855" y="12080"/>
                      <a:pt x="4867" y="12080"/>
                      <a:pt x="4855" y="12092"/>
                    </a:cubicBezTo>
                    <a:cubicBezTo>
                      <a:pt x="4830" y="12104"/>
                      <a:pt x="4793" y="12116"/>
                      <a:pt x="4769" y="12129"/>
                    </a:cubicBezTo>
                    <a:cubicBezTo>
                      <a:pt x="4732" y="12141"/>
                      <a:pt x="4719" y="12190"/>
                      <a:pt x="4695" y="12190"/>
                    </a:cubicBezTo>
                    <a:cubicBezTo>
                      <a:pt x="4682" y="12190"/>
                      <a:pt x="4658" y="12187"/>
                      <a:pt x="4632" y="12187"/>
                    </a:cubicBezTo>
                    <a:cubicBezTo>
                      <a:pt x="4605" y="12187"/>
                      <a:pt x="4578" y="12190"/>
                      <a:pt x="4559" y="12203"/>
                    </a:cubicBezTo>
                    <a:cubicBezTo>
                      <a:pt x="4498" y="12252"/>
                      <a:pt x="4461" y="12326"/>
                      <a:pt x="4448" y="12400"/>
                    </a:cubicBezTo>
                    <a:cubicBezTo>
                      <a:pt x="4448" y="12474"/>
                      <a:pt x="4461" y="12486"/>
                      <a:pt x="4411" y="12535"/>
                    </a:cubicBezTo>
                    <a:cubicBezTo>
                      <a:pt x="4362" y="12585"/>
                      <a:pt x="4301" y="12622"/>
                      <a:pt x="4227" y="12646"/>
                    </a:cubicBezTo>
                    <a:cubicBezTo>
                      <a:pt x="4153" y="12659"/>
                      <a:pt x="4165" y="12708"/>
                      <a:pt x="4153" y="12745"/>
                    </a:cubicBezTo>
                    <a:cubicBezTo>
                      <a:pt x="4140" y="12770"/>
                      <a:pt x="4128" y="12831"/>
                      <a:pt x="4091" y="12831"/>
                    </a:cubicBezTo>
                    <a:cubicBezTo>
                      <a:pt x="4054" y="12831"/>
                      <a:pt x="3857" y="12831"/>
                      <a:pt x="3832" y="12794"/>
                    </a:cubicBezTo>
                    <a:cubicBezTo>
                      <a:pt x="3795" y="12745"/>
                      <a:pt x="3758" y="12708"/>
                      <a:pt x="3709" y="12708"/>
                    </a:cubicBezTo>
                    <a:cubicBezTo>
                      <a:pt x="3686" y="12708"/>
                      <a:pt x="3664" y="12700"/>
                      <a:pt x="3649" y="12700"/>
                    </a:cubicBezTo>
                    <a:cubicBezTo>
                      <a:pt x="3633" y="12700"/>
                      <a:pt x="3628" y="12711"/>
                      <a:pt x="3647" y="12757"/>
                    </a:cubicBezTo>
                    <a:cubicBezTo>
                      <a:pt x="3697" y="12843"/>
                      <a:pt x="3734" y="12979"/>
                      <a:pt x="3746" y="13004"/>
                    </a:cubicBezTo>
                    <a:cubicBezTo>
                      <a:pt x="3758" y="13041"/>
                      <a:pt x="3709" y="13078"/>
                      <a:pt x="3660" y="13078"/>
                    </a:cubicBezTo>
                    <a:cubicBezTo>
                      <a:pt x="3611" y="13078"/>
                      <a:pt x="3537" y="13065"/>
                      <a:pt x="3524" y="13065"/>
                    </a:cubicBezTo>
                    <a:cubicBezTo>
                      <a:pt x="3517" y="13073"/>
                      <a:pt x="3487" y="13085"/>
                      <a:pt x="3458" y="13085"/>
                    </a:cubicBezTo>
                    <a:cubicBezTo>
                      <a:pt x="3440" y="13085"/>
                      <a:pt x="3423" y="13080"/>
                      <a:pt x="3413" y="13065"/>
                    </a:cubicBezTo>
                    <a:cubicBezTo>
                      <a:pt x="3364" y="13028"/>
                      <a:pt x="3315" y="12991"/>
                      <a:pt x="3266" y="12967"/>
                    </a:cubicBezTo>
                    <a:cubicBezTo>
                      <a:pt x="3241" y="12967"/>
                      <a:pt x="3081" y="13065"/>
                      <a:pt x="3019" y="13090"/>
                    </a:cubicBezTo>
                    <a:cubicBezTo>
                      <a:pt x="2945" y="13102"/>
                      <a:pt x="2921" y="13115"/>
                      <a:pt x="2957" y="13139"/>
                    </a:cubicBezTo>
                    <a:cubicBezTo>
                      <a:pt x="3007" y="13151"/>
                      <a:pt x="3031" y="13213"/>
                      <a:pt x="3007" y="13225"/>
                    </a:cubicBezTo>
                    <a:cubicBezTo>
                      <a:pt x="2982" y="13250"/>
                      <a:pt x="2933" y="13262"/>
                      <a:pt x="2957" y="13287"/>
                    </a:cubicBezTo>
                    <a:cubicBezTo>
                      <a:pt x="3019" y="13324"/>
                      <a:pt x="3093" y="13361"/>
                      <a:pt x="3179" y="13386"/>
                    </a:cubicBezTo>
                    <a:cubicBezTo>
                      <a:pt x="3253" y="13398"/>
                      <a:pt x="3401" y="13460"/>
                      <a:pt x="3450" y="13460"/>
                    </a:cubicBezTo>
                    <a:cubicBezTo>
                      <a:pt x="3500" y="13472"/>
                      <a:pt x="3561" y="13509"/>
                      <a:pt x="3598" y="13533"/>
                    </a:cubicBezTo>
                    <a:cubicBezTo>
                      <a:pt x="3660" y="13558"/>
                      <a:pt x="3586" y="13570"/>
                      <a:pt x="3574" y="13583"/>
                    </a:cubicBezTo>
                    <a:cubicBezTo>
                      <a:pt x="3549" y="13632"/>
                      <a:pt x="3549" y="13694"/>
                      <a:pt x="3574" y="13743"/>
                    </a:cubicBezTo>
                    <a:cubicBezTo>
                      <a:pt x="3623" y="13805"/>
                      <a:pt x="3684" y="13854"/>
                      <a:pt x="3758" y="13878"/>
                    </a:cubicBezTo>
                    <a:cubicBezTo>
                      <a:pt x="3795" y="13878"/>
                      <a:pt x="3845" y="13965"/>
                      <a:pt x="3820" y="14014"/>
                    </a:cubicBezTo>
                    <a:cubicBezTo>
                      <a:pt x="3795" y="14076"/>
                      <a:pt x="3771" y="14088"/>
                      <a:pt x="3820" y="14137"/>
                    </a:cubicBezTo>
                    <a:cubicBezTo>
                      <a:pt x="3864" y="14170"/>
                      <a:pt x="3926" y="14318"/>
                      <a:pt x="3915" y="14318"/>
                    </a:cubicBezTo>
                    <a:cubicBezTo>
                      <a:pt x="3913" y="14318"/>
                      <a:pt x="3911" y="14315"/>
                      <a:pt x="3906" y="14310"/>
                    </a:cubicBezTo>
                    <a:cubicBezTo>
                      <a:pt x="3865" y="14269"/>
                      <a:pt x="3833" y="14159"/>
                      <a:pt x="3816" y="14159"/>
                    </a:cubicBezTo>
                    <a:cubicBezTo>
                      <a:pt x="3812" y="14159"/>
                      <a:pt x="3810" y="14164"/>
                      <a:pt x="3808" y="14174"/>
                    </a:cubicBezTo>
                    <a:cubicBezTo>
                      <a:pt x="3795" y="14236"/>
                      <a:pt x="3734" y="14729"/>
                      <a:pt x="3721" y="14803"/>
                    </a:cubicBezTo>
                    <a:cubicBezTo>
                      <a:pt x="3709" y="14852"/>
                      <a:pt x="3684" y="14889"/>
                      <a:pt x="3647" y="14913"/>
                    </a:cubicBezTo>
                    <a:cubicBezTo>
                      <a:pt x="3635" y="14926"/>
                      <a:pt x="3611" y="14926"/>
                      <a:pt x="3586" y="14926"/>
                    </a:cubicBezTo>
                    <a:cubicBezTo>
                      <a:pt x="3535" y="14926"/>
                      <a:pt x="3475" y="14883"/>
                      <a:pt x="3435" y="14883"/>
                    </a:cubicBezTo>
                    <a:cubicBezTo>
                      <a:pt x="3427" y="14883"/>
                      <a:pt x="3420" y="14885"/>
                      <a:pt x="3413" y="14889"/>
                    </a:cubicBezTo>
                    <a:cubicBezTo>
                      <a:pt x="3377" y="14907"/>
                      <a:pt x="3341" y="14918"/>
                      <a:pt x="3300" y="14918"/>
                    </a:cubicBezTo>
                    <a:cubicBezTo>
                      <a:pt x="3285" y="14918"/>
                      <a:pt x="3270" y="14917"/>
                      <a:pt x="3253" y="14913"/>
                    </a:cubicBezTo>
                    <a:cubicBezTo>
                      <a:pt x="3093" y="14889"/>
                      <a:pt x="2933" y="14876"/>
                      <a:pt x="2773" y="14864"/>
                    </a:cubicBezTo>
                    <a:cubicBezTo>
                      <a:pt x="2600" y="14864"/>
                      <a:pt x="2440" y="14840"/>
                      <a:pt x="2267" y="14815"/>
                    </a:cubicBezTo>
                    <a:cubicBezTo>
                      <a:pt x="2258" y="14812"/>
                      <a:pt x="2248" y="14811"/>
                      <a:pt x="2239" y="14811"/>
                    </a:cubicBezTo>
                    <a:cubicBezTo>
                      <a:pt x="2157" y="14811"/>
                      <a:pt x="2105" y="14901"/>
                      <a:pt x="2083" y="14901"/>
                    </a:cubicBezTo>
                    <a:cubicBezTo>
                      <a:pt x="2021" y="14926"/>
                      <a:pt x="1959" y="14963"/>
                      <a:pt x="1898" y="14987"/>
                    </a:cubicBezTo>
                    <a:cubicBezTo>
                      <a:pt x="1849" y="15012"/>
                      <a:pt x="1849" y="15086"/>
                      <a:pt x="1886" y="15123"/>
                    </a:cubicBezTo>
                    <a:cubicBezTo>
                      <a:pt x="1935" y="15185"/>
                      <a:pt x="1959" y="15271"/>
                      <a:pt x="1947" y="15357"/>
                    </a:cubicBezTo>
                    <a:lnTo>
                      <a:pt x="1947" y="15382"/>
                    </a:lnTo>
                    <a:cubicBezTo>
                      <a:pt x="1947" y="15456"/>
                      <a:pt x="1984" y="15554"/>
                      <a:pt x="1984" y="15579"/>
                    </a:cubicBezTo>
                    <a:cubicBezTo>
                      <a:pt x="1972" y="15764"/>
                      <a:pt x="1947" y="15936"/>
                      <a:pt x="1910" y="16096"/>
                    </a:cubicBezTo>
                    <a:cubicBezTo>
                      <a:pt x="1886" y="16183"/>
                      <a:pt x="1861" y="16269"/>
                      <a:pt x="1836" y="16343"/>
                    </a:cubicBezTo>
                    <a:cubicBezTo>
                      <a:pt x="1836" y="16387"/>
                      <a:pt x="1866" y="16533"/>
                      <a:pt x="1881" y="16533"/>
                    </a:cubicBezTo>
                    <a:cubicBezTo>
                      <a:pt x="1883" y="16533"/>
                      <a:pt x="1884" y="16531"/>
                      <a:pt x="1886" y="16528"/>
                    </a:cubicBezTo>
                    <a:cubicBezTo>
                      <a:pt x="1888" y="16518"/>
                      <a:pt x="1892" y="16514"/>
                      <a:pt x="1898" y="16514"/>
                    </a:cubicBezTo>
                    <a:cubicBezTo>
                      <a:pt x="1922" y="16514"/>
                      <a:pt x="1969" y="16593"/>
                      <a:pt x="1959" y="16663"/>
                    </a:cubicBezTo>
                    <a:cubicBezTo>
                      <a:pt x="1947" y="16762"/>
                      <a:pt x="1922" y="16971"/>
                      <a:pt x="1959" y="16983"/>
                    </a:cubicBezTo>
                    <a:cubicBezTo>
                      <a:pt x="1983" y="16991"/>
                      <a:pt x="2046" y="17014"/>
                      <a:pt x="2110" y="17014"/>
                    </a:cubicBezTo>
                    <a:cubicBezTo>
                      <a:pt x="2148" y="17014"/>
                      <a:pt x="2186" y="17006"/>
                      <a:pt x="2218" y="16983"/>
                    </a:cubicBezTo>
                    <a:cubicBezTo>
                      <a:pt x="2243" y="16959"/>
                      <a:pt x="2267" y="16946"/>
                      <a:pt x="2280" y="16934"/>
                    </a:cubicBezTo>
                    <a:cubicBezTo>
                      <a:pt x="2307" y="16921"/>
                      <a:pt x="2334" y="16911"/>
                      <a:pt x="2359" y="16911"/>
                    </a:cubicBezTo>
                    <a:cubicBezTo>
                      <a:pt x="2379" y="16911"/>
                      <a:pt x="2399" y="16917"/>
                      <a:pt x="2415" y="16934"/>
                    </a:cubicBezTo>
                    <a:cubicBezTo>
                      <a:pt x="2452" y="16971"/>
                      <a:pt x="2625" y="17291"/>
                      <a:pt x="2674" y="17316"/>
                    </a:cubicBezTo>
                    <a:cubicBezTo>
                      <a:pt x="2697" y="17324"/>
                      <a:pt x="2719" y="17336"/>
                      <a:pt x="2739" y="17336"/>
                    </a:cubicBezTo>
                    <a:cubicBezTo>
                      <a:pt x="2751" y="17336"/>
                      <a:pt x="2763" y="17331"/>
                      <a:pt x="2773" y="17316"/>
                    </a:cubicBezTo>
                    <a:cubicBezTo>
                      <a:pt x="2810" y="17291"/>
                      <a:pt x="2822" y="17193"/>
                      <a:pt x="2871" y="17181"/>
                    </a:cubicBezTo>
                    <a:cubicBezTo>
                      <a:pt x="2957" y="17144"/>
                      <a:pt x="3044" y="17119"/>
                      <a:pt x="3130" y="17107"/>
                    </a:cubicBezTo>
                    <a:cubicBezTo>
                      <a:pt x="3163" y="17110"/>
                      <a:pt x="3195" y="17111"/>
                      <a:pt x="3227" y="17111"/>
                    </a:cubicBezTo>
                    <a:cubicBezTo>
                      <a:pt x="3314" y="17111"/>
                      <a:pt x="3397" y="17100"/>
                      <a:pt x="3487" y="17082"/>
                    </a:cubicBezTo>
                    <a:cubicBezTo>
                      <a:pt x="3561" y="17057"/>
                      <a:pt x="3611" y="17033"/>
                      <a:pt x="3623" y="16971"/>
                    </a:cubicBezTo>
                    <a:cubicBezTo>
                      <a:pt x="3635" y="16910"/>
                      <a:pt x="3845" y="16848"/>
                      <a:pt x="3869" y="16762"/>
                    </a:cubicBezTo>
                    <a:cubicBezTo>
                      <a:pt x="3894" y="16675"/>
                      <a:pt x="3968" y="16528"/>
                      <a:pt x="4042" y="16491"/>
                    </a:cubicBezTo>
                    <a:cubicBezTo>
                      <a:pt x="4103" y="16454"/>
                      <a:pt x="4103" y="16429"/>
                      <a:pt x="4079" y="16380"/>
                    </a:cubicBezTo>
                    <a:cubicBezTo>
                      <a:pt x="4042" y="16330"/>
                      <a:pt x="3956" y="16244"/>
                      <a:pt x="4005" y="16158"/>
                    </a:cubicBezTo>
                    <a:cubicBezTo>
                      <a:pt x="4054" y="16047"/>
                      <a:pt x="4116" y="15948"/>
                      <a:pt x="4190" y="15862"/>
                    </a:cubicBezTo>
                    <a:cubicBezTo>
                      <a:pt x="4227" y="15825"/>
                      <a:pt x="4239" y="15776"/>
                      <a:pt x="4251" y="15727"/>
                    </a:cubicBezTo>
                    <a:cubicBezTo>
                      <a:pt x="4251" y="15702"/>
                      <a:pt x="4510" y="15616"/>
                      <a:pt x="4584" y="15566"/>
                    </a:cubicBezTo>
                    <a:cubicBezTo>
                      <a:pt x="4658" y="15505"/>
                      <a:pt x="4855" y="15406"/>
                      <a:pt x="4830" y="15308"/>
                    </a:cubicBezTo>
                    <a:cubicBezTo>
                      <a:pt x="4830" y="15283"/>
                      <a:pt x="4818" y="15258"/>
                      <a:pt x="4806" y="15221"/>
                    </a:cubicBezTo>
                    <a:cubicBezTo>
                      <a:pt x="4781" y="15160"/>
                      <a:pt x="4769" y="15086"/>
                      <a:pt x="4781" y="15024"/>
                    </a:cubicBezTo>
                    <a:cubicBezTo>
                      <a:pt x="4818" y="14950"/>
                      <a:pt x="4880" y="14852"/>
                      <a:pt x="4966" y="14827"/>
                    </a:cubicBezTo>
                    <a:cubicBezTo>
                      <a:pt x="4980" y="14825"/>
                      <a:pt x="4993" y="14824"/>
                      <a:pt x="5005" y="14824"/>
                    </a:cubicBezTo>
                    <a:cubicBezTo>
                      <a:pt x="5056" y="14824"/>
                      <a:pt x="5093" y="14842"/>
                      <a:pt x="5163" y="14852"/>
                    </a:cubicBezTo>
                    <a:cubicBezTo>
                      <a:pt x="5262" y="14876"/>
                      <a:pt x="5348" y="14987"/>
                      <a:pt x="5459" y="14987"/>
                    </a:cubicBezTo>
                    <a:cubicBezTo>
                      <a:pt x="5570" y="14975"/>
                      <a:pt x="5668" y="14913"/>
                      <a:pt x="5742" y="14840"/>
                    </a:cubicBezTo>
                    <a:cubicBezTo>
                      <a:pt x="5779" y="14815"/>
                      <a:pt x="5828" y="14778"/>
                      <a:pt x="5878" y="14766"/>
                    </a:cubicBezTo>
                    <a:cubicBezTo>
                      <a:pt x="5939" y="14741"/>
                      <a:pt x="6001" y="14704"/>
                      <a:pt x="6050" y="14667"/>
                    </a:cubicBezTo>
                    <a:cubicBezTo>
                      <a:pt x="6112" y="14605"/>
                      <a:pt x="6124" y="14556"/>
                      <a:pt x="6198" y="14544"/>
                    </a:cubicBezTo>
                    <a:cubicBezTo>
                      <a:pt x="6272" y="14544"/>
                      <a:pt x="6370" y="14667"/>
                      <a:pt x="6420" y="14667"/>
                    </a:cubicBezTo>
                    <a:cubicBezTo>
                      <a:pt x="6469" y="14667"/>
                      <a:pt x="6481" y="14778"/>
                      <a:pt x="6506" y="14827"/>
                    </a:cubicBezTo>
                    <a:cubicBezTo>
                      <a:pt x="6543" y="14901"/>
                      <a:pt x="6568" y="14975"/>
                      <a:pt x="6580" y="15061"/>
                    </a:cubicBezTo>
                    <a:cubicBezTo>
                      <a:pt x="6592" y="15111"/>
                      <a:pt x="6802" y="15271"/>
                      <a:pt x="6863" y="15332"/>
                    </a:cubicBezTo>
                    <a:cubicBezTo>
                      <a:pt x="6950" y="15443"/>
                      <a:pt x="7048" y="15530"/>
                      <a:pt x="7159" y="15616"/>
                    </a:cubicBezTo>
                    <a:cubicBezTo>
                      <a:pt x="7245" y="15628"/>
                      <a:pt x="7319" y="15677"/>
                      <a:pt x="7381" y="15751"/>
                    </a:cubicBezTo>
                    <a:cubicBezTo>
                      <a:pt x="7467" y="15850"/>
                      <a:pt x="7516" y="15875"/>
                      <a:pt x="7590" y="15948"/>
                    </a:cubicBezTo>
                    <a:cubicBezTo>
                      <a:pt x="7677" y="16035"/>
                      <a:pt x="7750" y="16022"/>
                      <a:pt x="7763" y="16072"/>
                    </a:cubicBezTo>
                    <a:cubicBezTo>
                      <a:pt x="7763" y="16121"/>
                      <a:pt x="7824" y="16269"/>
                      <a:pt x="7837" y="16330"/>
                    </a:cubicBezTo>
                    <a:cubicBezTo>
                      <a:pt x="7849" y="16392"/>
                      <a:pt x="7775" y="16503"/>
                      <a:pt x="7763" y="16540"/>
                    </a:cubicBezTo>
                    <a:cubicBezTo>
                      <a:pt x="7763" y="16584"/>
                      <a:pt x="7763" y="16730"/>
                      <a:pt x="7781" y="16730"/>
                    </a:cubicBezTo>
                    <a:cubicBezTo>
                      <a:pt x="7783" y="16730"/>
                      <a:pt x="7785" y="16728"/>
                      <a:pt x="7787" y="16725"/>
                    </a:cubicBezTo>
                    <a:cubicBezTo>
                      <a:pt x="7800" y="16700"/>
                      <a:pt x="7911" y="16552"/>
                      <a:pt x="7923" y="16503"/>
                    </a:cubicBezTo>
                    <a:cubicBezTo>
                      <a:pt x="7935" y="16454"/>
                      <a:pt x="7972" y="16417"/>
                      <a:pt x="8009" y="16392"/>
                    </a:cubicBezTo>
                    <a:cubicBezTo>
                      <a:pt x="8059" y="16380"/>
                      <a:pt x="8071" y="16330"/>
                      <a:pt x="8059" y="16293"/>
                    </a:cubicBezTo>
                    <a:cubicBezTo>
                      <a:pt x="8046" y="16244"/>
                      <a:pt x="7923" y="16158"/>
                      <a:pt x="7923" y="16109"/>
                    </a:cubicBezTo>
                    <a:cubicBezTo>
                      <a:pt x="7911" y="16059"/>
                      <a:pt x="7923" y="15998"/>
                      <a:pt x="7960" y="15961"/>
                    </a:cubicBezTo>
                    <a:cubicBezTo>
                      <a:pt x="7997" y="15924"/>
                      <a:pt x="8027" y="15886"/>
                      <a:pt x="8061" y="15886"/>
                    </a:cubicBezTo>
                    <a:cubicBezTo>
                      <a:pt x="8072" y="15886"/>
                      <a:pt x="8083" y="15890"/>
                      <a:pt x="8095" y="15899"/>
                    </a:cubicBezTo>
                    <a:cubicBezTo>
                      <a:pt x="8145" y="15936"/>
                      <a:pt x="8231" y="15936"/>
                      <a:pt x="8256" y="15998"/>
                    </a:cubicBezTo>
                    <a:cubicBezTo>
                      <a:pt x="8275" y="16046"/>
                      <a:pt x="8302" y="16079"/>
                      <a:pt x="8325" y="16079"/>
                    </a:cubicBezTo>
                    <a:cubicBezTo>
                      <a:pt x="8331" y="16079"/>
                      <a:pt x="8337" y="16077"/>
                      <a:pt x="8342" y="16072"/>
                    </a:cubicBezTo>
                    <a:cubicBezTo>
                      <a:pt x="8367" y="16010"/>
                      <a:pt x="8354" y="15924"/>
                      <a:pt x="8293" y="15875"/>
                    </a:cubicBezTo>
                    <a:cubicBezTo>
                      <a:pt x="8219" y="15801"/>
                      <a:pt x="8132" y="15739"/>
                      <a:pt x="8034" y="15690"/>
                    </a:cubicBezTo>
                    <a:cubicBezTo>
                      <a:pt x="7985" y="15665"/>
                      <a:pt x="7787" y="15591"/>
                      <a:pt x="7800" y="15542"/>
                    </a:cubicBezTo>
                    <a:cubicBezTo>
                      <a:pt x="7800" y="15505"/>
                      <a:pt x="7861" y="15456"/>
                      <a:pt x="7837" y="15431"/>
                    </a:cubicBezTo>
                    <a:cubicBezTo>
                      <a:pt x="7818" y="15419"/>
                      <a:pt x="7809" y="15416"/>
                      <a:pt x="7794" y="15416"/>
                    </a:cubicBezTo>
                    <a:cubicBezTo>
                      <a:pt x="7778" y="15416"/>
                      <a:pt x="7757" y="15419"/>
                      <a:pt x="7714" y="15419"/>
                    </a:cubicBezTo>
                    <a:cubicBezTo>
                      <a:pt x="7627" y="15419"/>
                      <a:pt x="7590" y="15369"/>
                      <a:pt x="7541" y="15332"/>
                    </a:cubicBezTo>
                    <a:cubicBezTo>
                      <a:pt x="7455" y="15246"/>
                      <a:pt x="7381" y="15135"/>
                      <a:pt x="7344" y="15024"/>
                    </a:cubicBezTo>
                    <a:cubicBezTo>
                      <a:pt x="7307" y="14926"/>
                      <a:pt x="7307" y="14876"/>
                      <a:pt x="7221" y="14827"/>
                    </a:cubicBezTo>
                    <a:cubicBezTo>
                      <a:pt x="7147" y="14766"/>
                      <a:pt x="7011" y="14704"/>
                      <a:pt x="6999" y="14630"/>
                    </a:cubicBezTo>
                    <a:cubicBezTo>
                      <a:pt x="6987" y="14556"/>
                      <a:pt x="6999" y="14495"/>
                      <a:pt x="7024" y="14433"/>
                    </a:cubicBezTo>
                    <a:cubicBezTo>
                      <a:pt x="7048" y="14421"/>
                      <a:pt x="7048" y="14384"/>
                      <a:pt x="7036" y="14359"/>
                    </a:cubicBezTo>
                    <a:cubicBezTo>
                      <a:pt x="7011" y="14310"/>
                      <a:pt x="7011" y="14236"/>
                      <a:pt x="7048" y="14211"/>
                    </a:cubicBezTo>
                    <a:cubicBezTo>
                      <a:pt x="7067" y="14199"/>
                      <a:pt x="7091" y="14199"/>
                      <a:pt x="7111" y="14199"/>
                    </a:cubicBezTo>
                    <a:cubicBezTo>
                      <a:pt x="7131" y="14199"/>
                      <a:pt x="7147" y="14199"/>
                      <a:pt x="7147" y="14186"/>
                    </a:cubicBezTo>
                    <a:cubicBezTo>
                      <a:pt x="7147" y="14150"/>
                      <a:pt x="7159" y="14100"/>
                      <a:pt x="7196" y="14100"/>
                    </a:cubicBezTo>
                    <a:cubicBezTo>
                      <a:pt x="7224" y="14100"/>
                      <a:pt x="7256" y="14092"/>
                      <a:pt x="7279" y="14092"/>
                    </a:cubicBezTo>
                    <a:cubicBezTo>
                      <a:pt x="7296" y="14092"/>
                      <a:pt x="7307" y="14097"/>
                      <a:pt x="7307" y="14113"/>
                    </a:cubicBezTo>
                    <a:cubicBezTo>
                      <a:pt x="7307" y="14150"/>
                      <a:pt x="7307" y="14199"/>
                      <a:pt x="7307" y="14236"/>
                    </a:cubicBezTo>
                    <a:lnTo>
                      <a:pt x="7307" y="14260"/>
                    </a:lnTo>
                    <a:cubicBezTo>
                      <a:pt x="7307" y="14313"/>
                      <a:pt x="7334" y="14430"/>
                      <a:pt x="7350" y="14430"/>
                    </a:cubicBezTo>
                    <a:cubicBezTo>
                      <a:pt x="7352" y="14430"/>
                      <a:pt x="7354" y="14427"/>
                      <a:pt x="7356" y="14421"/>
                    </a:cubicBezTo>
                    <a:cubicBezTo>
                      <a:pt x="7363" y="14395"/>
                      <a:pt x="7390" y="14379"/>
                      <a:pt x="7414" y="14379"/>
                    </a:cubicBezTo>
                    <a:cubicBezTo>
                      <a:pt x="7436" y="14379"/>
                      <a:pt x="7455" y="14391"/>
                      <a:pt x="7455" y="14421"/>
                    </a:cubicBezTo>
                    <a:cubicBezTo>
                      <a:pt x="7464" y="14468"/>
                      <a:pt x="7459" y="14523"/>
                      <a:pt x="7468" y="14523"/>
                    </a:cubicBezTo>
                    <a:cubicBezTo>
                      <a:pt x="7470" y="14523"/>
                      <a:pt x="7474" y="14518"/>
                      <a:pt x="7479" y="14507"/>
                    </a:cubicBezTo>
                    <a:cubicBezTo>
                      <a:pt x="7492" y="14458"/>
                      <a:pt x="7467" y="14396"/>
                      <a:pt x="7492" y="14371"/>
                    </a:cubicBezTo>
                    <a:cubicBezTo>
                      <a:pt x="7504" y="14359"/>
                      <a:pt x="7519" y="14347"/>
                      <a:pt x="7533" y="14347"/>
                    </a:cubicBezTo>
                    <a:cubicBezTo>
                      <a:pt x="7547" y="14347"/>
                      <a:pt x="7560" y="14359"/>
                      <a:pt x="7566" y="14396"/>
                    </a:cubicBezTo>
                    <a:cubicBezTo>
                      <a:pt x="7590" y="14470"/>
                      <a:pt x="7603" y="14556"/>
                      <a:pt x="7652" y="14593"/>
                    </a:cubicBezTo>
                    <a:cubicBezTo>
                      <a:pt x="7701" y="14642"/>
                      <a:pt x="7726" y="14716"/>
                      <a:pt x="7787" y="14778"/>
                    </a:cubicBezTo>
                    <a:cubicBezTo>
                      <a:pt x="7861" y="14840"/>
                      <a:pt x="7874" y="14876"/>
                      <a:pt x="7923" y="14889"/>
                    </a:cubicBezTo>
                    <a:cubicBezTo>
                      <a:pt x="7972" y="14901"/>
                      <a:pt x="7997" y="14950"/>
                      <a:pt x="8095" y="15024"/>
                    </a:cubicBezTo>
                    <a:cubicBezTo>
                      <a:pt x="8194" y="15086"/>
                      <a:pt x="8293" y="15160"/>
                      <a:pt x="8379" y="15234"/>
                    </a:cubicBezTo>
                    <a:cubicBezTo>
                      <a:pt x="8404" y="15258"/>
                      <a:pt x="8428" y="15283"/>
                      <a:pt x="8453" y="15308"/>
                    </a:cubicBezTo>
                    <a:cubicBezTo>
                      <a:pt x="8490" y="15357"/>
                      <a:pt x="8539" y="15394"/>
                      <a:pt x="8588" y="15419"/>
                    </a:cubicBezTo>
                    <a:cubicBezTo>
                      <a:pt x="8601" y="15443"/>
                      <a:pt x="8613" y="15456"/>
                      <a:pt x="8601" y="15480"/>
                    </a:cubicBezTo>
                    <a:cubicBezTo>
                      <a:pt x="8588" y="15603"/>
                      <a:pt x="8576" y="15727"/>
                      <a:pt x="8588" y="15850"/>
                    </a:cubicBezTo>
                    <a:cubicBezTo>
                      <a:pt x="8601" y="15936"/>
                      <a:pt x="8613" y="15998"/>
                      <a:pt x="8650" y="16010"/>
                    </a:cubicBezTo>
                    <a:cubicBezTo>
                      <a:pt x="8675" y="16022"/>
                      <a:pt x="8699" y="16022"/>
                      <a:pt x="8724" y="16096"/>
                    </a:cubicBezTo>
                    <a:cubicBezTo>
                      <a:pt x="8724" y="16133"/>
                      <a:pt x="8736" y="16158"/>
                      <a:pt x="8761" y="16170"/>
                    </a:cubicBezTo>
                    <a:cubicBezTo>
                      <a:pt x="8785" y="16220"/>
                      <a:pt x="8810" y="16256"/>
                      <a:pt x="8847" y="16281"/>
                    </a:cubicBezTo>
                    <a:cubicBezTo>
                      <a:pt x="8896" y="16330"/>
                      <a:pt x="8946" y="16343"/>
                      <a:pt x="8946" y="16404"/>
                    </a:cubicBezTo>
                    <a:cubicBezTo>
                      <a:pt x="8958" y="16503"/>
                      <a:pt x="8970" y="16589"/>
                      <a:pt x="9007" y="16675"/>
                    </a:cubicBezTo>
                    <a:cubicBezTo>
                      <a:pt x="9007" y="16737"/>
                      <a:pt x="9032" y="16786"/>
                      <a:pt x="9069" y="16836"/>
                    </a:cubicBezTo>
                    <a:cubicBezTo>
                      <a:pt x="9106" y="16860"/>
                      <a:pt x="9106" y="16897"/>
                      <a:pt x="9094" y="16922"/>
                    </a:cubicBezTo>
                    <a:cubicBezTo>
                      <a:pt x="9081" y="16946"/>
                      <a:pt x="9057" y="17020"/>
                      <a:pt x="9094" y="17045"/>
                    </a:cubicBezTo>
                    <a:cubicBezTo>
                      <a:pt x="9104" y="17055"/>
                      <a:pt x="9110" y="17059"/>
                      <a:pt x="9115" y="17059"/>
                    </a:cubicBezTo>
                    <a:cubicBezTo>
                      <a:pt x="9127" y="17059"/>
                      <a:pt x="9128" y="17033"/>
                      <a:pt x="9155" y="17033"/>
                    </a:cubicBezTo>
                    <a:cubicBezTo>
                      <a:pt x="9192" y="17045"/>
                      <a:pt x="9192" y="17033"/>
                      <a:pt x="9229" y="17094"/>
                    </a:cubicBezTo>
                    <a:cubicBezTo>
                      <a:pt x="9248" y="17132"/>
                      <a:pt x="9245" y="17169"/>
                      <a:pt x="9259" y="17169"/>
                    </a:cubicBezTo>
                    <a:cubicBezTo>
                      <a:pt x="9263" y="17169"/>
                      <a:pt x="9269" y="17165"/>
                      <a:pt x="9278" y="17156"/>
                    </a:cubicBezTo>
                    <a:cubicBezTo>
                      <a:pt x="9298" y="17136"/>
                      <a:pt x="9310" y="17100"/>
                      <a:pt x="9334" y="17100"/>
                    </a:cubicBezTo>
                    <a:cubicBezTo>
                      <a:pt x="9339" y="17100"/>
                      <a:pt x="9345" y="17102"/>
                      <a:pt x="9352" y="17107"/>
                    </a:cubicBezTo>
                    <a:cubicBezTo>
                      <a:pt x="9381" y="17135"/>
                      <a:pt x="9394" y="17185"/>
                      <a:pt x="9405" y="17185"/>
                    </a:cubicBezTo>
                    <a:cubicBezTo>
                      <a:pt x="9408" y="17185"/>
                      <a:pt x="9411" y="17180"/>
                      <a:pt x="9414" y="17168"/>
                    </a:cubicBezTo>
                    <a:cubicBezTo>
                      <a:pt x="9426" y="17119"/>
                      <a:pt x="9451" y="17119"/>
                      <a:pt x="9414" y="17045"/>
                    </a:cubicBezTo>
                    <a:cubicBezTo>
                      <a:pt x="9377" y="16971"/>
                      <a:pt x="9426" y="16959"/>
                      <a:pt x="9389" y="16897"/>
                    </a:cubicBezTo>
                    <a:cubicBezTo>
                      <a:pt x="9378" y="16869"/>
                      <a:pt x="9380" y="16862"/>
                      <a:pt x="9389" y="16862"/>
                    </a:cubicBezTo>
                    <a:cubicBezTo>
                      <a:pt x="9401" y="16862"/>
                      <a:pt x="9424" y="16873"/>
                      <a:pt x="9451" y="16873"/>
                    </a:cubicBezTo>
                    <a:cubicBezTo>
                      <a:pt x="9474" y="16873"/>
                      <a:pt x="9520" y="16891"/>
                      <a:pt x="9540" y="16891"/>
                    </a:cubicBezTo>
                    <a:cubicBezTo>
                      <a:pt x="9553" y="16891"/>
                      <a:pt x="9556" y="16884"/>
                      <a:pt x="9537" y="16860"/>
                    </a:cubicBezTo>
                    <a:cubicBezTo>
                      <a:pt x="9488" y="16799"/>
                      <a:pt x="9463" y="16786"/>
                      <a:pt x="9451" y="16749"/>
                    </a:cubicBezTo>
                    <a:cubicBezTo>
                      <a:pt x="9426" y="16700"/>
                      <a:pt x="9451" y="16725"/>
                      <a:pt x="9475" y="16700"/>
                    </a:cubicBezTo>
                    <a:cubicBezTo>
                      <a:pt x="9489" y="16687"/>
                      <a:pt x="9495" y="16677"/>
                      <a:pt x="9504" y="16677"/>
                    </a:cubicBezTo>
                    <a:cubicBezTo>
                      <a:pt x="9511" y="16677"/>
                      <a:pt x="9520" y="16683"/>
                      <a:pt x="9537" y="16700"/>
                    </a:cubicBezTo>
                    <a:cubicBezTo>
                      <a:pt x="9571" y="16723"/>
                      <a:pt x="9605" y="16788"/>
                      <a:pt x="9630" y="16788"/>
                    </a:cubicBezTo>
                    <a:cubicBezTo>
                      <a:pt x="9632" y="16788"/>
                      <a:pt x="9634" y="16787"/>
                      <a:pt x="9636" y="16786"/>
                    </a:cubicBezTo>
                    <a:cubicBezTo>
                      <a:pt x="9648" y="16762"/>
                      <a:pt x="9648" y="16725"/>
                      <a:pt x="9636" y="16700"/>
                    </a:cubicBezTo>
                    <a:cubicBezTo>
                      <a:pt x="9636" y="16680"/>
                      <a:pt x="9620" y="16644"/>
                      <a:pt x="9639" y="16644"/>
                    </a:cubicBezTo>
                    <a:cubicBezTo>
                      <a:pt x="9644" y="16644"/>
                      <a:pt x="9651" y="16646"/>
                      <a:pt x="9660" y="16651"/>
                    </a:cubicBezTo>
                    <a:cubicBezTo>
                      <a:pt x="9689" y="16670"/>
                      <a:pt x="9733" y="16712"/>
                      <a:pt x="9751" y="16712"/>
                    </a:cubicBezTo>
                    <a:cubicBezTo>
                      <a:pt x="9756" y="16712"/>
                      <a:pt x="9759" y="16708"/>
                      <a:pt x="9759" y="16700"/>
                    </a:cubicBezTo>
                    <a:cubicBezTo>
                      <a:pt x="9759" y="16663"/>
                      <a:pt x="9747" y="16663"/>
                      <a:pt x="9697" y="16589"/>
                    </a:cubicBezTo>
                    <a:cubicBezTo>
                      <a:pt x="9648" y="16503"/>
                      <a:pt x="9710" y="16528"/>
                      <a:pt x="9623" y="16478"/>
                    </a:cubicBezTo>
                    <a:cubicBezTo>
                      <a:pt x="9525" y="16417"/>
                      <a:pt x="9463" y="16380"/>
                      <a:pt x="9463" y="16330"/>
                    </a:cubicBezTo>
                    <a:cubicBezTo>
                      <a:pt x="9463" y="16320"/>
                      <a:pt x="9468" y="16318"/>
                      <a:pt x="9473" y="16318"/>
                    </a:cubicBezTo>
                    <a:cubicBezTo>
                      <a:pt x="9480" y="16318"/>
                      <a:pt x="9488" y="16322"/>
                      <a:pt x="9490" y="16322"/>
                    </a:cubicBezTo>
                    <a:cubicBezTo>
                      <a:pt x="9492" y="16322"/>
                      <a:pt x="9487" y="16317"/>
                      <a:pt x="9463" y="16293"/>
                    </a:cubicBezTo>
                    <a:cubicBezTo>
                      <a:pt x="9402" y="16220"/>
                      <a:pt x="9352" y="16146"/>
                      <a:pt x="9315" y="16059"/>
                    </a:cubicBezTo>
                    <a:cubicBezTo>
                      <a:pt x="9291" y="15973"/>
                      <a:pt x="9315" y="15911"/>
                      <a:pt x="9340" y="15899"/>
                    </a:cubicBezTo>
                    <a:cubicBezTo>
                      <a:pt x="9343" y="15898"/>
                      <a:pt x="9347" y="15897"/>
                      <a:pt x="9350" y="15897"/>
                    </a:cubicBezTo>
                    <a:cubicBezTo>
                      <a:pt x="9375" y="15897"/>
                      <a:pt x="9410" y="15930"/>
                      <a:pt x="9463" y="15973"/>
                    </a:cubicBezTo>
                    <a:cubicBezTo>
                      <a:pt x="9500" y="16010"/>
                      <a:pt x="9524" y="16048"/>
                      <a:pt x="9533" y="16048"/>
                    </a:cubicBezTo>
                    <a:cubicBezTo>
                      <a:pt x="9536" y="16048"/>
                      <a:pt x="9537" y="16044"/>
                      <a:pt x="9537" y="16035"/>
                    </a:cubicBezTo>
                    <a:cubicBezTo>
                      <a:pt x="9537" y="16003"/>
                      <a:pt x="9537" y="15971"/>
                      <a:pt x="9553" y="15971"/>
                    </a:cubicBezTo>
                    <a:cubicBezTo>
                      <a:pt x="9556" y="15971"/>
                      <a:pt x="9558" y="15971"/>
                      <a:pt x="9562" y="15973"/>
                    </a:cubicBezTo>
                    <a:cubicBezTo>
                      <a:pt x="9589" y="15991"/>
                      <a:pt x="9630" y="16023"/>
                      <a:pt x="9639" y="16023"/>
                    </a:cubicBezTo>
                    <a:cubicBezTo>
                      <a:pt x="9643" y="16023"/>
                      <a:pt x="9642" y="16020"/>
                      <a:pt x="9636" y="16010"/>
                    </a:cubicBezTo>
                    <a:cubicBezTo>
                      <a:pt x="9625" y="15978"/>
                      <a:pt x="9577" y="15946"/>
                      <a:pt x="9597" y="15946"/>
                    </a:cubicBezTo>
                    <a:cubicBezTo>
                      <a:pt x="9600" y="15946"/>
                      <a:pt x="9604" y="15947"/>
                      <a:pt x="9611" y="15948"/>
                    </a:cubicBezTo>
                    <a:cubicBezTo>
                      <a:pt x="9655" y="15957"/>
                      <a:pt x="9726" y="15992"/>
                      <a:pt x="9738" y="15992"/>
                    </a:cubicBezTo>
                    <a:cubicBezTo>
                      <a:pt x="9743" y="15992"/>
                      <a:pt x="9739" y="15987"/>
                      <a:pt x="9722" y="15973"/>
                    </a:cubicBezTo>
                    <a:cubicBezTo>
                      <a:pt x="9673" y="15911"/>
                      <a:pt x="9549" y="15875"/>
                      <a:pt x="9611" y="15813"/>
                    </a:cubicBezTo>
                    <a:cubicBezTo>
                      <a:pt x="9642" y="15782"/>
                      <a:pt x="9657" y="15779"/>
                      <a:pt x="9671" y="15779"/>
                    </a:cubicBezTo>
                    <a:cubicBezTo>
                      <a:pt x="9675" y="15779"/>
                      <a:pt x="9678" y="15779"/>
                      <a:pt x="9681" y="15779"/>
                    </a:cubicBezTo>
                    <a:cubicBezTo>
                      <a:pt x="9692" y="15779"/>
                      <a:pt x="9703" y="15777"/>
                      <a:pt x="9722" y="15764"/>
                    </a:cubicBezTo>
                    <a:cubicBezTo>
                      <a:pt x="9759" y="15745"/>
                      <a:pt x="9788" y="15713"/>
                      <a:pt x="9801" y="15713"/>
                    </a:cubicBezTo>
                    <a:cubicBezTo>
                      <a:pt x="9806" y="15713"/>
                      <a:pt x="9808" y="15717"/>
                      <a:pt x="9808" y="15727"/>
                    </a:cubicBezTo>
                    <a:cubicBezTo>
                      <a:pt x="9798" y="15758"/>
                      <a:pt x="9770" y="15849"/>
                      <a:pt x="9776" y="15849"/>
                    </a:cubicBezTo>
                    <a:cubicBezTo>
                      <a:pt x="9777" y="15849"/>
                      <a:pt x="9780" y="15846"/>
                      <a:pt x="9784" y="15838"/>
                    </a:cubicBezTo>
                    <a:cubicBezTo>
                      <a:pt x="9820" y="15801"/>
                      <a:pt x="9857" y="15727"/>
                      <a:pt x="9931" y="15727"/>
                    </a:cubicBezTo>
                    <a:cubicBezTo>
                      <a:pt x="10005" y="15739"/>
                      <a:pt x="10030" y="15764"/>
                      <a:pt x="10104" y="15813"/>
                    </a:cubicBezTo>
                    <a:lnTo>
                      <a:pt x="10129" y="15825"/>
                    </a:lnTo>
                    <a:cubicBezTo>
                      <a:pt x="10156" y="15853"/>
                      <a:pt x="10191" y="15867"/>
                      <a:pt x="10222" y="15867"/>
                    </a:cubicBezTo>
                    <a:cubicBezTo>
                      <a:pt x="10232" y="15867"/>
                      <a:pt x="10242" y="15865"/>
                      <a:pt x="10252" y="15862"/>
                    </a:cubicBezTo>
                    <a:cubicBezTo>
                      <a:pt x="10338" y="15862"/>
                      <a:pt x="10412" y="15825"/>
                      <a:pt x="10461" y="15764"/>
                    </a:cubicBezTo>
                    <a:cubicBezTo>
                      <a:pt x="10498" y="15727"/>
                      <a:pt x="10671" y="15702"/>
                      <a:pt x="10708" y="15702"/>
                    </a:cubicBezTo>
                    <a:cubicBezTo>
                      <a:pt x="10745" y="15702"/>
                      <a:pt x="10819" y="15702"/>
                      <a:pt x="10794" y="15677"/>
                    </a:cubicBezTo>
                    <a:cubicBezTo>
                      <a:pt x="10782" y="15640"/>
                      <a:pt x="10831" y="15653"/>
                      <a:pt x="10757" y="15603"/>
                    </a:cubicBezTo>
                    <a:cubicBezTo>
                      <a:pt x="10683" y="15554"/>
                      <a:pt x="10572" y="15542"/>
                      <a:pt x="10572" y="15456"/>
                    </a:cubicBezTo>
                    <a:cubicBezTo>
                      <a:pt x="10572" y="15431"/>
                      <a:pt x="10572" y="15406"/>
                      <a:pt x="10560" y="15394"/>
                    </a:cubicBezTo>
                    <a:cubicBezTo>
                      <a:pt x="10560" y="15357"/>
                      <a:pt x="10547" y="15320"/>
                      <a:pt x="10535" y="15283"/>
                    </a:cubicBezTo>
                    <a:cubicBezTo>
                      <a:pt x="10523" y="15258"/>
                      <a:pt x="10560" y="15123"/>
                      <a:pt x="10584" y="15049"/>
                    </a:cubicBezTo>
                    <a:cubicBezTo>
                      <a:pt x="10597" y="15000"/>
                      <a:pt x="10634" y="14950"/>
                      <a:pt x="10671" y="14913"/>
                    </a:cubicBezTo>
                    <a:cubicBezTo>
                      <a:pt x="10695" y="14876"/>
                      <a:pt x="10708" y="14840"/>
                      <a:pt x="10720" y="14803"/>
                    </a:cubicBezTo>
                    <a:cubicBezTo>
                      <a:pt x="10732" y="14729"/>
                      <a:pt x="10732" y="14618"/>
                      <a:pt x="10745" y="14568"/>
                    </a:cubicBezTo>
                    <a:cubicBezTo>
                      <a:pt x="10782" y="14482"/>
                      <a:pt x="10757" y="14445"/>
                      <a:pt x="10794" y="14421"/>
                    </a:cubicBezTo>
                    <a:cubicBezTo>
                      <a:pt x="10808" y="14410"/>
                      <a:pt x="10822" y="14408"/>
                      <a:pt x="10836" y="14408"/>
                    </a:cubicBezTo>
                    <a:cubicBezTo>
                      <a:pt x="10850" y="14408"/>
                      <a:pt x="10864" y="14410"/>
                      <a:pt x="10879" y="14410"/>
                    </a:cubicBezTo>
                    <a:cubicBezTo>
                      <a:pt x="10902" y="14410"/>
                      <a:pt x="10927" y="14404"/>
                      <a:pt x="10954" y="14371"/>
                    </a:cubicBezTo>
                    <a:cubicBezTo>
                      <a:pt x="10979" y="14347"/>
                      <a:pt x="10991" y="14310"/>
                      <a:pt x="11003" y="14273"/>
                    </a:cubicBezTo>
                    <a:cubicBezTo>
                      <a:pt x="11003" y="14248"/>
                      <a:pt x="11003" y="14211"/>
                      <a:pt x="11003" y="14186"/>
                    </a:cubicBezTo>
                    <a:cubicBezTo>
                      <a:pt x="10979" y="14150"/>
                      <a:pt x="10929" y="14137"/>
                      <a:pt x="10979" y="14113"/>
                    </a:cubicBezTo>
                    <a:cubicBezTo>
                      <a:pt x="11028" y="14076"/>
                      <a:pt x="11102" y="14002"/>
                      <a:pt x="11176" y="13940"/>
                    </a:cubicBezTo>
                    <a:cubicBezTo>
                      <a:pt x="11237" y="13878"/>
                      <a:pt x="11213" y="13817"/>
                      <a:pt x="11299" y="13780"/>
                    </a:cubicBezTo>
                    <a:cubicBezTo>
                      <a:pt x="11330" y="13772"/>
                      <a:pt x="11353" y="13768"/>
                      <a:pt x="11370" y="13768"/>
                    </a:cubicBezTo>
                    <a:cubicBezTo>
                      <a:pt x="11408" y="13768"/>
                      <a:pt x="11422" y="13787"/>
                      <a:pt x="11447" y="13829"/>
                    </a:cubicBezTo>
                    <a:cubicBezTo>
                      <a:pt x="11484" y="13891"/>
                      <a:pt x="11472" y="13928"/>
                      <a:pt x="11545" y="13928"/>
                    </a:cubicBezTo>
                    <a:cubicBezTo>
                      <a:pt x="11624" y="13928"/>
                      <a:pt x="11672" y="13979"/>
                      <a:pt x="11745" y="13979"/>
                    </a:cubicBezTo>
                    <a:cubicBezTo>
                      <a:pt x="11752" y="13979"/>
                      <a:pt x="11759" y="13978"/>
                      <a:pt x="11767" y="13977"/>
                    </a:cubicBezTo>
                    <a:cubicBezTo>
                      <a:pt x="11803" y="13972"/>
                      <a:pt x="11845" y="13969"/>
                      <a:pt x="11881" y="13969"/>
                    </a:cubicBezTo>
                    <a:cubicBezTo>
                      <a:pt x="11932" y="13969"/>
                      <a:pt x="11972" y="13975"/>
                      <a:pt x="11964" y="13989"/>
                    </a:cubicBezTo>
                    <a:cubicBezTo>
                      <a:pt x="11890" y="14051"/>
                      <a:pt x="11804" y="14113"/>
                      <a:pt x="11706" y="14150"/>
                    </a:cubicBezTo>
                    <a:cubicBezTo>
                      <a:pt x="11669" y="14174"/>
                      <a:pt x="11656" y="14186"/>
                      <a:pt x="11706" y="14211"/>
                    </a:cubicBezTo>
                    <a:cubicBezTo>
                      <a:pt x="11767" y="14236"/>
                      <a:pt x="11890" y="14260"/>
                      <a:pt x="11890" y="14310"/>
                    </a:cubicBezTo>
                    <a:cubicBezTo>
                      <a:pt x="11890" y="14371"/>
                      <a:pt x="11829" y="14421"/>
                      <a:pt x="11854" y="14470"/>
                    </a:cubicBezTo>
                    <a:cubicBezTo>
                      <a:pt x="11887" y="14503"/>
                      <a:pt x="11939" y="14546"/>
                      <a:pt x="11985" y="14546"/>
                    </a:cubicBezTo>
                    <a:cubicBezTo>
                      <a:pt x="11991" y="14546"/>
                      <a:pt x="11996" y="14545"/>
                      <a:pt x="12001" y="14544"/>
                    </a:cubicBezTo>
                    <a:cubicBezTo>
                      <a:pt x="12038" y="14531"/>
                      <a:pt x="12112" y="14433"/>
                      <a:pt x="12174" y="14421"/>
                    </a:cubicBezTo>
                    <a:cubicBezTo>
                      <a:pt x="12235" y="14396"/>
                      <a:pt x="12309" y="14310"/>
                      <a:pt x="12396" y="14310"/>
                    </a:cubicBezTo>
                    <a:cubicBezTo>
                      <a:pt x="12426" y="14315"/>
                      <a:pt x="12457" y="14318"/>
                      <a:pt x="12488" y="14318"/>
                    </a:cubicBezTo>
                    <a:cubicBezTo>
                      <a:pt x="12531" y="14318"/>
                      <a:pt x="12574" y="14312"/>
                      <a:pt x="12617" y="14297"/>
                    </a:cubicBezTo>
                    <a:cubicBezTo>
                      <a:pt x="12654" y="14285"/>
                      <a:pt x="12679" y="14260"/>
                      <a:pt x="12654" y="14248"/>
                    </a:cubicBezTo>
                    <a:cubicBezTo>
                      <a:pt x="12630" y="14236"/>
                      <a:pt x="12728" y="14211"/>
                      <a:pt x="12691" y="14199"/>
                    </a:cubicBezTo>
                    <a:lnTo>
                      <a:pt x="12507" y="14199"/>
                    </a:lnTo>
                    <a:cubicBezTo>
                      <a:pt x="12482" y="14199"/>
                      <a:pt x="12424" y="14232"/>
                      <a:pt x="12371" y="14232"/>
                    </a:cubicBezTo>
                    <a:cubicBezTo>
                      <a:pt x="12344" y="14232"/>
                      <a:pt x="12318" y="14223"/>
                      <a:pt x="12297" y="14199"/>
                    </a:cubicBezTo>
                    <a:cubicBezTo>
                      <a:pt x="12248" y="14137"/>
                      <a:pt x="12199" y="14088"/>
                      <a:pt x="12223" y="14014"/>
                    </a:cubicBezTo>
                    <a:cubicBezTo>
                      <a:pt x="12272" y="13940"/>
                      <a:pt x="12334" y="13866"/>
                      <a:pt x="12408" y="13817"/>
                    </a:cubicBezTo>
                    <a:cubicBezTo>
                      <a:pt x="12457" y="13768"/>
                      <a:pt x="12605" y="13768"/>
                      <a:pt x="12704" y="13706"/>
                    </a:cubicBezTo>
                    <a:cubicBezTo>
                      <a:pt x="12790" y="13657"/>
                      <a:pt x="12889" y="13620"/>
                      <a:pt x="12987" y="13607"/>
                    </a:cubicBezTo>
                    <a:lnTo>
                      <a:pt x="13012" y="13607"/>
                    </a:lnTo>
                    <a:cubicBezTo>
                      <a:pt x="13051" y="13604"/>
                      <a:pt x="13086" y="13603"/>
                      <a:pt x="13114" y="13603"/>
                    </a:cubicBezTo>
                    <a:cubicBezTo>
                      <a:pt x="13191" y="13603"/>
                      <a:pt x="13224" y="13614"/>
                      <a:pt x="13197" y="13632"/>
                    </a:cubicBezTo>
                    <a:cubicBezTo>
                      <a:pt x="13147" y="13657"/>
                      <a:pt x="13012" y="13780"/>
                      <a:pt x="12975" y="13780"/>
                    </a:cubicBezTo>
                    <a:cubicBezTo>
                      <a:pt x="12938" y="13780"/>
                      <a:pt x="12950" y="13817"/>
                      <a:pt x="13012" y="13854"/>
                    </a:cubicBezTo>
                    <a:cubicBezTo>
                      <a:pt x="13061" y="13903"/>
                      <a:pt x="13086" y="13965"/>
                      <a:pt x="13024" y="13977"/>
                    </a:cubicBezTo>
                    <a:cubicBezTo>
                      <a:pt x="12950" y="14002"/>
                      <a:pt x="12889" y="14063"/>
                      <a:pt x="12864" y="14150"/>
                    </a:cubicBezTo>
                    <a:cubicBezTo>
                      <a:pt x="12852" y="14223"/>
                      <a:pt x="12852" y="14236"/>
                      <a:pt x="12802" y="14248"/>
                    </a:cubicBezTo>
                    <a:cubicBezTo>
                      <a:pt x="12741" y="14260"/>
                      <a:pt x="12716" y="14260"/>
                      <a:pt x="12704" y="14285"/>
                    </a:cubicBezTo>
                    <a:cubicBezTo>
                      <a:pt x="12704" y="14322"/>
                      <a:pt x="12667" y="14310"/>
                      <a:pt x="12728" y="14347"/>
                    </a:cubicBezTo>
                    <a:cubicBezTo>
                      <a:pt x="12778" y="14384"/>
                      <a:pt x="12741" y="14421"/>
                      <a:pt x="12790" y="14445"/>
                    </a:cubicBezTo>
                    <a:cubicBezTo>
                      <a:pt x="12839" y="14470"/>
                      <a:pt x="12925" y="14495"/>
                      <a:pt x="12975" y="14531"/>
                    </a:cubicBezTo>
                    <a:cubicBezTo>
                      <a:pt x="13086" y="14618"/>
                      <a:pt x="13184" y="14692"/>
                      <a:pt x="13295" y="14790"/>
                    </a:cubicBezTo>
                    <a:cubicBezTo>
                      <a:pt x="13320" y="14815"/>
                      <a:pt x="13344" y="14852"/>
                      <a:pt x="13369" y="14889"/>
                    </a:cubicBezTo>
                    <a:cubicBezTo>
                      <a:pt x="13418" y="14938"/>
                      <a:pt x="13480" y="14987"/>
                      <a:pt x="13542" y="15012"/>
                    </a:cubicBezTo>
                    <a:cubicBezTo>
                      <a:pt x="13640" y="15074"/>
                      <a:pt x="13726" y="15148"/>
                      <a:pt x="13788" y="15234"/>
                    </a:cubicBezTo>
                    <a:cubicBezTo>
                      <a:pt x="13825" y="15332"/>
                      <a:pt x="13825" y="15419"/>
                      <a:pt x="13788" y="15517"/>
                    </a:cubicBezTo>
                    <a:cubicBezTo>
                      <a:pt x="13788" y="15530"/>
                      <a:pt x="13788" y="15542"/>
                      <a:pt x="13776" y="15554"/>
                    </a:cubicBezTo>
                    <a:cubicBezTo>
                      <a:pt x="13689" y="15628"/>
                      <a:pt x="13591" y="15690"/>
                      <a:pt x="13468" y="15727"/>
                    </a:cubicBezTo>
                    <a:cubicBezTo>
                      <a:pt x="13406" y="15727"/>
                      <a:pt x="13295" y="15714"/>
                      <a:pt x="13221" y="15714"/>
                    </a:cubicBezTo>
                    <a:cubicBezTo>
                      <a:pt x="13086" y="15714"/>
                      <a:pt x="12962" y="15714"/>
                      <a:pt x="12839" y="15690"/>
                    </a:cubicBezTo>
                    <a:cubicBezTo>
                      <a:pt x="12790" y="15677"/>
                      <a:pt x="12704" y="15591"/>
                      <a:pt x="12679" y="15591"/>
                    </a:cubicBezTo>
                    <a:cubicBezTo>
                      <a:pt x="12662" y="15600"/>
                      <a:pt x="12651" y="15614"/>
                      <a:pt x="12625" y="15614"/>
                    </a:cubicBezTo>
                    <a:cubicBezTo>
                      <a:pt x="12614" y="15614"/>
                      <a:pt x="12600" y="15611"/>
                      <a:pt x="12580" y="15603"/>
                    </a:cubicBezTo>
                    <a:cubicBezTo>
                      <a:pt x="12519" y="15579"/>
                      <a:pt x="12568" y="15542"/>
                      <a:pt x="12494" y="15517"/>
                    </a:cubicBezTo>
                    <a:cubicBezTo>
                      <a:pt x="12408" y="15480"/>
                      <a:pt x="12346" y="15505"/>
                      <a:pt x="12309" y="15456"/>
                    </a:cubicBezTo>
                    <a:cubicBezTo>
                      <a:pt x="12287" y="15422"/>
                      <a:pt x="12264" y="15368"/>
                      <a:pt x="12242" y="15368"/>
                    </a:cubicBezTo>
                    <a:cubicBezTo>
                      <a:pt x="12240" y="15368"/>
                      <a:pt x="12238" y="15368"/>
                      <a:pt x="12235" y="15369"/>
                    </a:cubicBezTo>
                    <a:cubicBezTo>
                      <a:pt x="12223" y="15375"/>
                      <a:pt x="12128" y="15375"/>
                      <a:pt x="12028" y="15375"/>
                    </a:cubicBezTo>
                    <a:cubicBezTo>
                      <a:pt x="11927" y="15375"/>
                      <a:pt x="11823" y="15375"/>
                      <a:pt x="11792" y="15382"/>
                    </a:cubicBezTo>
                    <a:cubicBezTo>
                      <a:pt x="11730" y="15406"/>
                      <a:pt x="11496" y="15579"/>
                      <a:pt x="11410" y="15616"/>
                    </a:cubicBezTo>
                    <a:cubicBezTo>
                      <a:pt x="11332" y="15639"/>
                      <a:pt x="11244" y="15648"/>
                      <a:pt x="11155" y="15648"/>
                    </a:cubicBezTo>
                    <a:cubicBezTo>
                      <a:pt x="11104" y="15648"/>
                      <a:pt x="11053" y="15645"/>
                      <a:pt x="11003" y="15640"/>
                    </a:cubicBezTo>
                    <a:cubicBezTo>
                      <a:pt x="10960" y="15640"/>
                      <a:pt x="10932" y="15637"/>
                      <a:pt x="10912" y="15637"/>
                    </a:cubicBezTo>
                    <a:cubicBezTo>
                      <a:pt x="10892" y="15637"/>
                      <a:pt x="10880" y="15640"/>
                      <a:pt x="10868" y="15653"/>
                    </a:cubicBezTo>
                    <a:cubicBezTo>
                      <a:pt x="10855" y="15690"/>
                      <a:pt x="10819" y="15702"/>
                      <a:pt x="10855" y="15714"/>
                    </a:cubicBezTo>
                    <a:cubicBezTo>
                      <a:pt x="10905" y="15739"/>
                      <a:pt x="10942" y="15751"/>
                      <a:pt x="10905" y="15764"/>
                    </a:cubicBezTo>
                    <a:cubicBezTo>
                      <a:pt x="10868" y="15788"/>
                      <a:pt x="10794" y="15764"/>
                      <a:pt x="10794" y="15801"/>
                    </a:cubicBezTo>
                    <a:cubicBezTo>
                      <a:pt x="10794" y="15850"/>
                      <a:pt x="10831" y="15875"/>
                      <a:pt x="10782" y="15875"/>
                    </a:cubicBezTo>
                    <a:lnTo>
                      <a:pt x="10510" y="15875"/>
                    </a:lnTo>
                    <a:cubicBezTo>
                      <a:pt x="10492" y="15881"/>
                      <a:pt x="10470" y="15884"/>
                      <a:pt x="10447" y="15884"/>
                    </a:cubicBezTo>
                    <a:cubicBezTo>
                      <a:pt x="10424" y="15884"/>
                      <a:pt x="10400" y="15881"/>
                      <a:pt x="10375" y="15875"/>
                    </a:cubicBezTo>
                    <a:cubicBezTo>
                      <a:pt x="10344" y="15868"/>
                      <a:pt x="10316" y="15865"/>
                      <a:pt x="10289" y="15865"/>
                    </a:cubicBezTo>
                    <a:cubicBezTo>
                      <a:pt x="10261" y="15865"/>
                      <a:pt x="10233" y="15868"/>
                      <a:pt x="10202" y="15875"/>
                    </a:cubicBezTo>
                    <a:cubicBezTo>
                      <a:pt x="10178" y="15899"/>
                      <a:pt x="10202" y="15998"/>
                      <a:pt x="10165" y="16035"/>
                    </a:cubicBezTo>
                    <a:cubicBezTo>
                      <a:pt x="10129" y="16072"/>
                      <a:pt x="10092" y="16146"/>
                      <a:pt x="10116" y="16158"/>
                    </a:cubicBezTo>
                    <a:cubicBezTo>
                      <a:pt x="10150" y="16169"/>
                      <a:pt x="10183" y="16221"/>
                      <a:pt x="10208" y="16221"/>
                    </a:cubicBezTo>
                    <a:cubicBezTo>
                      <a:pt x="10210" y="16221"/>
                      <a:pt x="10213" y="16221"/>
                      <a:pt x="10215" y="16220"/>
                    </a:cubicBezTo>
                    <a:cubicBezTo>
                      <a:pt x="10224" y="16200"/>
                      <a:pt x="10264" y="16159"/>
                      <a:pt x="10287" y="16159"/>
                    </a:cubicBezTo>
                    <a:cubicBezTo>
                      <a:pt x="10293" y="16159"/>
                      <a:pt x="10298" y="16162"/>
                      <a:pt x="10301" y="16170"/>
                    </a:cubicBezTo>
                    <a:cubicBezTo>
                      <a:pt x="10301" y="16195"/>
                      <a:pt x="10326" y="16220"/>
                      <a:pt x="10276" y="16232"/>
                    </a:cubicBezTo>
                    <a:cubicBezTo>
                      <a:pt x="10239" y="16256"/>
                      <a:pt x="10190" y="16306"/>
                      <a:pt x="10202" y="16318"/>
                    </a:cubicBezTo>
                    <a:cubicBezTo>
                      <a:pt x="10205" y="16321"/>
                      <a:pt x="10210" y="16322"/>
                      <a:pt x="10216" y="16322"/>
                    </a:cubicBezTo>
                    <a:cubicBezTo>
                      <a:pt x="10233" y="16322"/>
                      <a:pt x="10260" y="16315"/>
                      <a:pt x="10281" y="16315"/>
                    </a:cubicBezTo>
                    <a:cubicBezTo>
                      <a:pt x="10289" y="16315"/>
                      <a:pt x="10296" y="16315"/>
                      <a:pt x="10301" y="16318"/>
                    </a:cubicBezTo>
                    <a:cubicBezTo>
                      <a:pt x="10313" y="16330"/>
                      <a:pt x="10301" y="16355"/>
                      <a:pt x="10301" y="16417"/>
                    </a:cubicBezTo>
                    <a:cubicBezTo>
                      <a:pt x="10301" y="16478"/>
                      <a:pt x="10375" y="16528"/>
                      <a:pt x="10313" y="16540"/>
                    </a:cubicBezTo>
                    <a:cubicBezTo>
                      <a:pt x="10310" y="16541"/>
                      <a:pt x="10307" y="16541"/>
                      <a:pt x="10304" y="16541"/>
                    </a:cubicBezTo>
                    <a:cubicBezTo>
                      <a:pt x="10261" y="16541"/>
                      <a:pt x="10244" y="16478"/>
                      <a:pt x="10227" y="16478"/>
                    </a:cubicBezTo>
                    <a:cubicBezTo>
                      <a:pt x="10223" y="16478"/>
                      <a:pt x="10219" y="16482"/>
                      <a:pt x="10215" y="16491"/>
                    </a:cubicBezTo>
                    <a:cubicBezTo>
                      <a:pt x="10202" y="16540"/>
                      <a:pt x="10178" y="16577"/>
                      <a:pt x="10190" y="16614"/>
                    </a:cubicBezTo>
                    <a:cubicBezTo>
                      <a:pt x="10202" y="16626"/>
                      <a:pt x="10215" y="16626"/>
                      <a:pt x="10230" y="16626"/>
                    </a:cubicBezTo>
                    <a:cubicBezTo>
                      <a:pt x="10246" y="16626"/>
                      <a:pt x="10264" y="16626"/>
                      <a:pt x="10289" y="16638"/>
                    </a:cubicBezTo>
                    <a:cubicBezTo>
                      <a:pt x="10326" y="16663"/>
                      <a:pt x="10289" y="16663"/>
                      <a:pt x="10289" y="16725"/>
                    </a:cubicBezTo>
                    <a:cubicBezTo>
                      <a:pt x="10289" y="16786"/>
                      <a:pt x="10202" y="16774"/>
                      <a:pt x="10313" y="16823"/>
                    </a:cubicBezTo>
                    <a:cubicBezTo>
                      <a:pt x="10424" y="16860"/>
                      <a:pt x="10461" y="16873"/>
                      <a:pt x="10461" y="16897"/>
                    </a:cubicBezTo>
                    <a:cubicBezTo>
                      <a:pt x="10461" y="16922"/>
                      <a:pt x="10461" y="16971"/>
                      <a:pt x="10437" y="16983"/>
                    </a:cubicBezTo>
                    <a:cubicBezTo>
                      <a:pt x="10425" y="17006"/>
                      <a:pt x="10373" y="17059"/>
                      <a:pt x="10383" y="17059"/>
                    </a:cubicBezTo>
                    <a:cubicBezTo>
                      <a:pt x="10384" y="17059"/>
                      <a:pt x="10385" y="17058"/>
                      <a:pt x="10387" y="17057"/>
                    </a:cubicBezTo>
                    <a:cubicBezTo>
                      <a:pt x="10410" y="17057"/>
                      <a:pt x="10463" y="17006"/>
                      <a:pt x="10491" y="17006"/>
                    </a:cubicBezTo>
                    <a:cubicBezTo>
                      <a:pt x="10493" y="17006"/>
                      <a:pt x="10496" y="17007"/>
                      <a:pt x="10498" y="17008"/>
                    </a:cubicBezTo>
                    <a:cubicBezTo>
                      <a:pt x="10510" y="17020"/>
                      <a:pt x="10560" y="17070"/>
                      <a:pt x="10523" y="17070"/>
                    </a:cubicBezTo>
                    <a:cubicBezTo>
                      <a:pt x="10474" y="17070"/>
                      <a:pt x="10412" y="17094"/>
                      <a:pt x="10461" y="17094"/>
                    </a:cubicBezTo>
                    <a:cubicBezTo>
                      <a:pt x="10498" y="17094"/>
                      <a:pt x="10535" y="17094"/>
                      <a:pt x="10560" y="17082"/>
                    </a:cubicBezTo>
                    <a:lnTo>
                      <a:pt x="10560" y="17082"/>
                    </a:lnTo>
                    <a:cubicBezTo>
                      <a:pt x="10572" y="17119"/>
                      <a:pt x="10572" y="17168"/>
                      <a:pt x="10547" y="17205"/>
                    </a:cubicBezTo>
                    <a:cubicBezTo>
                      <a:pt x="10513" y="17262"/>
                      <a:pt x="10479" y="17330"/>
                      <a:pt x="10513" y="17330"/>
                    </a:cubicBezTo>
                    <a:cubicBezTo>
                      <a:pt x="10516" y="17330"/>
                      <a:pt x="10519" y="17329"/>
                      <a:pt x="10523" y="17328"/>
                    </a:cubicBezTo>
                    <a:cubicBezTo>
                      <a:pt x="10544" y="17328"/>
                      <a:pt x="10561" y="17335"/>
                      <a:pt x="10575" y="17335"/>
                    </a:cubicBezTo>
                    <a:cubicBezTo>
                      <a:pt x="10593" y="17335"/>
                      <a:pt x="10607" y="17323"/>
                      <a:pt x="10621" y="17267"/>
                    </a:cubicBezTo>
                    <a:cubicBezTo>
                      <a:pt x="10634" y="17168"/>
                      <a:pt x="10621" y="17094"/>
                      <a:pt x="10683" y="17094"/>
                    </a:cubicBezTo>
                    <a:cubicBezTo>
                      <a:pt x="10686" y="17094"/>
                      <a:pt x="10690" y="17093"/>
                      <a:pt x="10693" y="17093"/>
                    </a:cubicBezTo>
                    <a:cubicBezTo>
                      <a:pt x="10757" y="17093"/>
                      <a:pt x="10870" y="17195"/>
                      <a:pt x="10917" y="17242"/>
                    </a:cubicBezTo>
                    <a:cubicBezTo>
                      <a:pt x="10939" y="17260"/>
                      <a:pt x="10976" y="17268"/>
                      <a:pt x="11016" y="17268"/>
                    </a:cubicBezTo>
                    <a:cubicBezTo>
                      <a:pt x="11088" y="17268"/>
                      <a:pt x="11168" y="17241"/>
                      <a:pt x="11176" y="17193"/>
                    </a:cubicBezTo>
                    <a:cubicBezTo>
                      <a:pt x="11185" y="17145"/>
                      <a:pt x="11173" y="17075"/>
                      <a:pt x="11236" y="17075"/>
                    </a:cubicBezTo>
                    <a:cubicBezTo>
                      <a:pt x="11254" y="17075"/>
                      <a:pt x="11278" y="17081"/>
                      <a:pt x="11311" y="17094"/>
                    </a:cubicBezTo>
                    <a:cubicBezTo>
                      <a:pt x="11450" y="17152"/>
                      <a:pt x="11600" y="17318"/>
                      <a:pt x="11689" y="17318"/>
                    </a:cubicBezTo>
                    <a:cubicBezTo>
                      <a:pt x="11695" y="17318"/>
                      <a:pt x="11700" y="17318"/>
                      <a:pt x="11706" y="17316"/>
                    </a:cubicBezTo>
                    <a:cubicBezTo>
                      <a:pt x="11841" y="17279"/>
                      <a:pt x="11964" y="17218"/>
                      <a:pt x="12075" y="17144"/>
                    </a:cubicBezTo>
                    <a:cubicBezTo>
                      <a:pt x="12111" y="17099"/>
                      <a:pt x="12134" y="17067"/>
                      <a:pt x="12176" y="17067"/>
                    </a:cubicBezTo>
                    <a:cubicBezTo>
                      <a:pt x="12193" y="17067"/>
                      <a:pt x="12212" y="17072"/>
                      <a:pt x="12235" y="17082"/>
                    </a:cubicBezTo>
                    <a:cubicBezTo>
                      <a:pt x="12288" y="17108"/>
                      <a:pt x="12322" y="17134"/>
                      <a:pt x="12350" y="17134"/>
                    </a:cubicBezTo>
                    <a:cubicBezTo>
                      <a:pt x="12362" y="17134"/>
                      <a:pt x="12373" y="17130"/>
                      <a:pt x="12383" y="17119"/>
                    </a:cubicBezTo>
                    <a:cubicBezTo>
                      <a:pt x="12416" y="17086"/>
                      <a:pt x="12449" y="17064"/>
                      <a:pt x="12471" y="17064"/>
                    </a:cubicBezTo>
                    <a:cubicBezTo>
                      <a:pt x="12482" y="17064"/>
                      <a:pt x="12490" y="17070"/>
                      <a:pt x="12494" y="17082"/>
                    </a:cubicBezTo>
                    <a:cubicBezTo>
                      <a:pt x="12507" y="17107"/>
                      <a:pt x="12470" y="17156"/>
                      <a:pt x="12457" y="17193"/>
                    </a:cubicBezTo>
                    <a:cubicBezTo>
                      <a:pt x="12445" y="17230"/>
                      <a:pt x="12507" y="17279"/>
                      <a:pt x="12507" y="17304"/>
                    </a:cubicBezTo>
                    <a:cubicBezTo>
                      <a:pt x="12507" y="17328"/>
                      <a:pt x="12482" y="17328"/>
                      <a:pt x="12457" y="17328"/>
                    </a:cubicBezTo>
                    <a:cubicBezTo>
                      <a:pt x="12445" y="17341"/>
                      <a:pt x="12433" y="17365"/>
                      <a:pt x="12433" y="17378"/>
                    </a:cubicBezTo>
                    <a:cubicBezTo>
                      <a:pt x="12408" y="17427"/>
                      <a:pt x="12445" y="17452"/>
                      <a:pt x="12445" y="17538"/>
                    </a:cubicBezTo>
                    <a:cubicBezTo>
                      <a:pt x="12457" y="17612"/>
                      <a:pt x="12457" y="17673"/>
                      <a:pt x="12445" y="17747"/>
                    </a:cubicBezTo>
                    <a:cubicBezTo>
                      <a:pt x="12445" y="17760"/>
                      <a:pt x="12445" y="17784"/>
                      <a:pt x="12433" y="17797"/>
                    </a:cubicBezTo>
                    <a:cubicBezTo>
                      <a:pt x="12383" y="17871"/>
                      <a:pt x="12334" y="18105"/>
                      <a:pt x="12297" y="18154"/>
                    </a:cubicBezTo>
                    <a:cubicBezTo>
                      <a:pt x="12297" y="18179"/>
                      <a:pt x="12272" y="18203"/>
                      <a:pt x="12260" y="18216"/>
                    </a:cubicBezTo>
                    <a:cubicBezTo>
                      <a:pt x="12248" y="18240"/>
                      <a:pt x="12235" y="18277"/>
                      <a:pt x="12223" y="18339"/>
                    </a:cubicBezTo>
                    <a:cubicBezTo>
                      <a:pt x="12186" y="18462"/>
                      <a:pt x="12137" y="18598"/>
                      <a:pt x="12112" y="18659"/>
                    </a:cubicBezTo>
                    <a:cubicBezTo>
                      <a:pt x="12100" y="18696"/>
                      <a:pt x="12075" y="18733"/>
                      <a:pt x="12038" y="18770"/>
                    </a:cubicBezTo>
                    <a:cubicBezTo>
                      <a:pt x="12014" y="18795"/>
                      <a:pt x="11989" y="18807"/>
                      <a:pt x="11964" y="18819"/>
                    </a:cubicBezTo>
                    <a:cubicBezTo>
                      <a:pt x="11903" y="18832"/>
                      <a:pt x="11841" y="18844"/>
                      <a:pt x="11780" y="18844"/>
                    </a:cubicBezTo>
                    <a:cubicBezTo>
                      <a:pt x="11751" y="18851"/>
                      <a:pt x="11719" y="18858"/>
                      <a:pt x="11691" y="18858"/>
                    </a:cubicBezTo>
                    <a:cubicBezTo>
                      <a:pt x="11671" y="18858"/>
                      <a:pt x="11654" y="18854"/>
                      <a:pt x="11644" y="18844"/>
                    </a:cubicBezTo>
                    <a:cubicBezTo>
                      <a:pt x="11569" y="18779"/>
                      <a:pt x="11475" y="18743"/>
                      <a:pt x="11378" y="18743"/>
                    </a:cubicBezTo>
                    <a:cubicBezTo>
                      <a:pt x="11364" y="18743"/>
                      <a:pt x="11350" y="18744"/>
                      <a:pt x="11336" y="18745"/>
                    </a:cubicBezTo>
                    <a:cubicBezTo>
                      <a:pt x="11320" y="18743"/>
                      <a:pt x="11303" y="18742"/>
                      <a:pt x="11286" y="18742"/>
                    </a:cubicBezTo>
                    <a:cubicBezTo>
                      <a:pt x="11202" y="18742"/>
                      <a:pt x="11114" y="18768"/>
                      <a:pt x="11053" y="18819"/>
                    </a:cubicBezTo>
                    <a:cubicBezTo>
                      <a:pt x="10963" y="18882"/>
                      <a:pt x="10906" y="18925"/>
                      <a:pt x="10839" y="18925"/>
                    </a:cubicBezTo>
                    <a:cubicBezTo>
                      <a:pt x="10814" y="18925"/>
                      <a:pt x="10787" y="18919"/>
                      <a:pt x="10757" y="18906"/>
                    </a:cubicBezTo>
                    <a:cubicBezTo>
                      <a:pt x="10646" y="18869"/>
                      <a:pt x="10190" y="18758"/>
                      <a:pt x="10055" y="18733"/>
                    </a:cubicBezTo>
                    <a:cubicBezTo>
                      <a:pt x="10005" y="18733"/>
                      <a:pt x="9956" y="18708"/>
                      <a:pt x="9919" y="18671"/>
                    </a:cubicBezTo>
                    <a:cubicBezTo>
                      <a:pt x="9907" y="18659"/>
                      <a:pt x="9882" y="18635"/>
                      <a:pt x="9857" y="18635"/>
                    </a:cubicBezTo>
                    <a:cubicBezTo>
                      <a:pt x="9771" y="18585"/>
                      <a:pt x="9586" y="18573"/>
                      <a:pt x="9512" y="18524"/>
                    </a:cubicBezTo>
                    <a:cubicBezTo>
                      <a:pt x="9435" y="18468"/>
                      <a:pt x="9417" y="18333"/>
                      <a:pt x="9218" y="18333"/>
                    </a:cubicBezTo>
                    <a:cubicBezTo>
                      <a:pt x="9195" y="18333"/>
                      <a:pt x="9170" y="18335"/>
                      <a:pt x="9143" y="18339"/>
                    </a:cubicBezTo>
                    <a:cubicBezTo>
                      <a:pt x="8946" y="18339"/>
                      <a:pt x="8773" y="18462"/>
                      <a:pt x="8699" y="18647"/>
                    </a:cubicBezTo>
                    <a:cubicBezTo>
                      <a:pt x="8687" y="18733"/>
                      <a:pt x="8785" y="18819"/>
                      <a:pt x="8749" y="18893"/>
                    </a:cubicBezTo>
                    <a:cubicBezTo>
                      <a:pt x="8715" y="18949"/>
                      <a:pt x="8661" y="19108"/>
                      <a:pt x="8568" y="19108"/>
                    </a:cubicBezTo>
                    <a:cubicBezTo>
                      <a:pt x="8559" y="19108"/>
                      <a:pt x="8549" y="19106"/>
                      <a:pt x="8539" y="19103"/>
                    </a:cubicBezTo>
                    <a:cubicBezTo>
                      <a:pt x="8428" y="19078"/>
                      <a:pt x="8206" y="18930"/>
                      <a:pt x="8059" y="18881"/>
                    </a:cubicBezTo>
                    <a:cubicBezTo>
                      <a:pt x="7898" y="18832"/>
                      <a:pt x="7787" y="18881"/>
                      <a:pt x="7750" y="18758"/>
                    </a:cubicBezTo>
                    <a:cubicBezTo>
                      <a:pt x="7701" y="18635"/>
                      <a:pt x="7726" y="18573"/>
                      <a:pt x="7652" y="18524"/>
                    </a:cubicBezTo>
                    <a:cubicBezTo>
                      <a:pt x="7566" y="18474"/>
                      <a:pt x="7479" y="18437"/>
                      <a:pt x="7393" y="18413"/>
                    </a:cubicBezTo>
                    <a:cubicBezTo>
                      <a:pt x="7319" y="18376"/>
                      <a:pt x="7245" y="18351"/>
                      <a:pt x="7171" y="18339"/>
                    </a:cubicBezTo>
                    <a:cubicBezTo>
                      <a:pt x="7157" y="18341"/>
                      <a:pt x="7142" y="18342"/>
                      <a:pt x="7127" y="18342"/>
                    </a:cubicBezTo>
                    <a:cubicBezTo>
                      <a:pt x="7056" y="18342"/>
                      <a:pt x="6986" y="18318"/>
                      <a:pt x="6925" y="18277"/>
                    </a:cubicBezTo>
                    <a:cubicBezTo>
                      <a:pt x="6900" y="18265"/>
                      <a:pt x="6876" y="18240"/>
                      <a:pt x="6851" y="18240"/>
                    </a:cubicBezTo>
                    <a:cubicBezTo>
                      <a:pt x="6802" y="18228"/>
                      <a:pt x="6752" y="18240"/>
                      <a:pt x="6740" y="18191"/>
                    </a:cubicBezTo>
                    <a:cubicBezTo>
                      <a:pt x="6710" y="18131"/>
                      <a:pt x="6721" y="18070"/>
                      <a:pt x="6699" y="18070"/>
                    </a:cubicBezTo>
                    <a:cubicBezTo>
                      <a:pt x="6694" y="18070"/>
                      <a:pt x="6688" y="18073"/>
                      <a:pt x="6679" y="18080"/>
                    </a:cubicBezTo>
                    <a:cubicBezTo>
                      <a:pt x="6658" y="18088"/>
                      <a:pt x="6636" y="18092"/>
                      <a:pt x="6615" y="18092"/>
                    </a:cubicBezTo>
                    <a:cubicBezTo>
                      <a:pt x="6572" y="18092"/>
                      <a:pt x="6531" y="18076"/>
                      <a:pt x="6506" y="18043"/>
                    </a:cubicBezTo>
                    <a:cubicBezTo>
                      <a:pt x="6457" y="17981"/>
                      <a:pt x="6457" y="17957"/>
                      <a:pt x="6518" y="17908"/>
                    </a:cubicBezTo>
                    <a:cubicBezTo>
                      <a:pt x="6642" y="17871"/>
                      <a:pt x="6715" y="17760"/>
                      <a:pt x="6728" y="17624"/>
                    </a:cubicBezTo>
                    <a:cubicBezTo>
                      <a:pt x="6728" y="17464"/>
                      <a:pt x="6543" y="17365"/>
                      <a:pt x="6580" y="17291"/>
                    </a:cubicBezTo>
                    <a:cubicBezTo>
                      <a:pt x="6617" y="17230"/>
                      <a:pt x="6728" y="17230"/>
                      <a:pt x="6728" y="17144"/>
                    </a:cubicBezTo>
                    <a:cubicBezTo>
                      <a:pt x="6728" y="17077"/>
                      <a:pt x="6750" y="17017"/>
                      <a:pt x="6731" y="17017"/>
                    </a:cubicBezTo>
                    <a:cubicBezTo>
                      <a:pt x="6726" y="17017"/>
                      <a:pt x="6717" y="17022"/>
                      <a:pt x="6703" y="17033"/>
                    </a:cubicBezTo>
                    <a:cubicBezTo>
                      <a:pt x="6655" y="17071"/>
                      <a:pt x="6608" y="17139"/>
                      <a:pt x="6589" y="17139"/>
                    </a:cubicBezTo>
                    <a:cubicBezTo>
                      <a:pt x="6583" y="17139"/>
                      <a:pt x="6580" y="17133"/>
                      <a:pt x="6580" y="17119"/>
                    </a:cubicBezTo>
                    <a:cubicBezTo>
                      <a:pt x="6568" y="17033"/>
                      <a:pt x="6506" y="16971"/>
                      <a:pt x="6432" y="16946"/>
                    </a:cubicBezTo>
                    <a:cubicBezTo>
                      <a:pt x="6346" y="16946"/>
                      <a:pt x="6198" y="17057"/>
                      <a:pt x="6136" y="17082"/>
                    </a:cubicBezTo>
                    <a:cubicBezTo>
                      <a:pt x="6128" y="17084"/>
                      <a:pt x="6120" y="17085"/>
                      <a:pt x="6113" y="17085"/>
                    </a:cubicBezTo>
                    <a:cubicBezTo>
                      <a:pt x="6071" y="17085"/>
                      <a:pt x="6061" y="17057"/>
                      <a:pt x="6050" y="17057"/>
                    </a:cubicBezTo>
                    <a:cubicBezTo>
                      <a:pt x="6030" y="17057"/>
                      <a:pt x="6019" y="17073"/>
                      <a:pt x="5996" y="17073"/>
                    </a:cubicBezTo>
                    <a:cubicBezTo>
                      <a:pt x="5990" y="17073"/>
                      <a:pt x="5984" y="17072"/>
                      <a:pt x="5976" y="17070"/>
                    </a:cubicBezTo>
                    <a:cubicBezTo>
                      <a:pt x="5942" y="17058"/>
                      <a:pt x="5918" y="16994"/>
                      <a:pt x="5886" y="16994"/>
                    </a:cubicBezTo>
                    <a:cubicBezTo>
                      <a:pt x="5883" y="16994"/>
                      <a:pt x="5880" y="16995"/>
                      <a:pt x="5878" y="16996"/>
                    </a:cubicBezTo>
                    <a:cubicBezTo>
                      <a:pt x="5846" y="16996"/>
                      <a:pt x="5850" y="17050"/>
                      <a:pt x="5798" y="17050"/>
                    </a:cubicBezTo>
                    <a:cubicBezTo>
                      <a:pt x="5789" y="17050"/>
                      <a:pt x="5779" y="17049"/>
                      <a:pt x="5767" y="17045"/>
                    </a:cubicBezTo>
                    <a:cubicBezTo>
                      <a:pt x="5701" y="17034"/>
                      <a:pt x="5684" y="16994"/>
                      <a:pt x="5655" y="16994"/>
                    </a:cubicBezTo>
                    <a:cubicBezTo>
                      <a:pt x="5651" y="16994"/>
                      <a:pt x="5648" y="16994"/>
                      <a:pt x="5644" y="16996"/>
                    </a:cubicBezTo>
                    <a:cubicBezTo>
                      <a:pt x="5607" y="17020"/>
                      <a:pt x="5545" y="17094"/>
                      <a:pt x="5508" y="17094"/>
                    </a:cubicBezTo>
                    <a:cubicBezTo>
                      <a:pt x="5464" y="17094"/>
                      <a:pt x="5420" y="17133"/>
                      <a:pt x="5377" y="17133"/>
                    </a:cubicBezTo>
                    <a:cubicBezTo>
                      <a:pt x="5371" y="17133"/>
                      <a:pt x="5366" y="17133"/>
                      <a:pt x="5360" y="17131"/>
                    </a:cubicBezTo>
                    <a:cubicBezTo>
                      <a:pt x="5323" y="17131"/>
                      <a:pt x="5311" y="17082"/>
                      <a:pt x="5262" y="17070"/>
                    </a:cubicBezTo>
                    <a:cubicBezTo>
                      <a:pt x="5212" y="17064"/>
                      <a:pt x="5160" y="17060"/>
                      <a:pt x="5108" y="17060"/>
                    </a:cubicBezTo>
                    <a:cubicBezTo>
                      <a:pt x="5055" y="17060"/>
                      <a:pt x="5003" y="17064"/>
                      <a:pt x="4954" y="17070"/>
                    </a:cubicBezTo>
                    <a:cubicBezTo>
                      <a:pt x="4892" y="17094"/>
                      <a:pt x="4448" y="17181"/>
                      <a:pt x="4362" y="17218"/>
                    </a:cubicBezTo>
                    <a:cubicBezTo>
                      <a:pt x="4276" y="17242"/>
                      <a:pt x="4202" y="17291"/>
                      <a:pt x="4128" y="17341"/>
                    </a:cubicBezTo>
                    <a:cubicBezTo>
                      <a:pt x="4116" y="17378"/>
                      <a:pt x="4079" y="17402"/>
                      <a:pt x="4029" y="17402"/>
                    </a:cubicBezTo>
                    <a:cubicBezTo>
                      <a:pt x="3956" y="17415"/>
                      <a:pt x="3894" y="17452"/>
                      <a:pt x="3832" y="17489"/>
                    </a:cubicBezTo>
                    <a:cubicBezTo>
                      <a:pt x="3808" y="17513"/>
                      <a:pt x="3734" y="17661"/>
                      <a:pt x="3635" y="17661"/>
                    </a:cubicBezTo>
                    <a:lnTo>
                      <a:pt x="3623" y="17661"/>
                    </a:lnTo>
                    <a:cubicBezTo>
                      <a:pt x="3524" y="17649"/>
                      <a:pt x="3413" y="17587"/>
                      <a:pt x="3389" y="17587"/>
                    </a:cubicBezTo>
                    <a:cubicBezTo>
                      <a:pt x="3368" y="17587"/>
                      <a:pt x="3337" y="17614"/>
                      <a:pt x="3306" y="17614"/>
                    </a:cubicBezTo>
                    <a:cubicBezTo>
                      <a:pt x="3301" y="17614"/>
                      <a:pt x="3295" y="17614"/>
                      <a:pt x="3290" y="17612"/>
                    </a:cubicBezTo>
                    <a:cubicBezTo>
                      <a:pt x="3269" y="17601"/>
                      <a:pt x="3248" y="17572"/>
                      <a:pt x="3219" y="17572"/>
                    </a:cubicBezTo>
                    <a:cubicBezTo>
                      <a:pt x="3214" y="17572"/>
                      <a:pt x="3209" y="17573"/>
                      <a:pt x="3204" y="17575"/>
                    </a:cubicBezTo>
                    <a:cubicBezTo>
                      <a:pt x="3175" y="17584"/>
                      <a:pt x="3095" y="17623"/>
                      <a:pt x="3032" y="17623"/>
                    </a:cubicBezTo>
                    <a:cubicBezTo>
                      <a:pt x="3013" y="17623"/>
                      <a:pt x="2996" y="17620"/>
                      <a:pt x="2982" y="17612"/>
                    </a:cubicBezTo>
                    <a:cubicBezTo>
                      <a:pt x="2921" y="17563"/>
                      <a:pt x="2847" y="17452"/>
                      <a:pt x="2810" y="17427"/>
                    </a:cubicBezTo>
                    <a:cubicBezTo>
                      <a:pt x="2797" y="17419"/>
                      <a:pt x="2785" y="17416"/>
                      <a:pt x="2773" y="17416"/>
                    </a:cubicBezTo>
                    <a:cubicBezTo>
                      <a:pt x="2748" y="17416"/>
                      <a:pt x="2723" y="17427"/>
                      <a:pt x="2699" y="17427"/>
                    </a:cubicBezTo>
                    <a:cubicBezTo>
                      <a:pt x="2674" y="17427"/>
                      <a:pt x="2637" y="17735"/>
                      <a:pt x="2514" y="17895"/>
                    </a:cubicBezTo>
                    <a:cubicBezTo>
                      <a:pt x="2391" y="18043"/>
                      <a:pt x="2292" y="18142"/>
                      <a:pt x="2181" y="18166"/>
                    </a:cubicBezTo>
                    <a:cubicBezTo>
                      <a:pt x="2058" y="18228"/>
                      <a:pt x="1959" y="18314"/>
                      <a:pt x="1898" y="18437"/>
                    </a:cubicBezTo>
                    <a:cubicBezTo>
                      <a:pt x="1849" y="18524"/>
                      <a:pt x="1861" y="18659"/>
                      <a:pt x="1824" y="18684"/>
                    </a:cubicBezTo>
                    <a:cubicBezTo>
                      <a:pt x="1787" y="18782"/>
                      <a:pt x="1762" y="18893"/>
                      <a:pt x="1762" y="19004"/>
                    </a:cubicBezTo>
                    <a:cubicBezTo>
                      <a:pt x="1762" y="19053"/>
                      <a:pt x="1812" y="19090"/>
                      <a:pt x="1775" y="19152"/>
                    </a:cubicBezTo>
                    <a:cubicBezTo>
                      <a:pt x="1750" y="19226"/>
                      <a:pt x="1676" y="19497"/>
                      <a:pt x="1590" y="19534"/>
                    </a:cubicBezTo>
                    <a:cubicBezTo>
                      <a:pt x="1516" y="19571"/>
                      <a:pt x="1442" y="19620"/>
                      <a:pt x="1380" y="19682"/>
                    </a:cubicBezTo>
                    <a:cubicBezTo>
                      <a:pt x="1306" y="19743"/>
                      <a:pt x="1220" y="19793"/>
                      <a:pt x="1122" y="19830"/>
                    </a:cubicBezTo>
                    <a:cubicBezTo>
                      <a:pt x="1085" y="19830"/>
                      <a:pt x="1048" y="19879"/>
                      <a:pt x="1011" y="19928"/>
                    </a:cubicBezTo>
                    <a:cubicBezTo>
                      <a:pt x="949" y="20027"/>
                      <a:pt x="887" y="20175"/>
                      <a:pt x="863" y="20212"/>
                    </a:cubicBezTo>
                    <a:cubicBezTo>
                      <a:pt x="838" y="20236"/>
                      <a:pt x="666" y="20310"/>
                      <a:pt x="592" y="20483"/>
                    </a:cubicBezTo>
                    <a:cubicBezTo>
                      <a:pt x="530" y="20668"/>
                      <a:pt x="542" y="20852"/>
                      <a:pt x="506" y="20889"/>
                    </a:cubicBezTo>
                    <a:cubicBezTo>
                      <a:pt x="432" y="20963"/>
                      <a:pt x="382" y="21037"/>
                      <a:pt x="333" y="21123"/>
                    </a:cubicBezTo>
                    <a:cubicBezTo>
                      <a:pt x="247" y="21284"/>
                      <a:pt x="185" y="21493"/>
                      <a:pt x="136" y="21530"/>
                    </a:cubicBezTo>
                    <a:cubicBezTo>
                      <a:pt x="87" y="21629"/>
                      <a:pt x="50" y="21715"/>
                      <a:pt x="37" y="21826"/>
                    </a:cubicBezTo>
                    <a:cubicBezTo>
                      <a:pt x="25" y="21924"/>
                      <a:pt x="74" y="21937"/>
                      <a:pt x="124" y="21998"/>
                    </a:cubicBezTo>
                    <a:cubicBezTo>
                      <a:pt x="161" y="22060"/>
                      <a:pt x="210" y="22084"/>
                      <a:pt x="210" y="22171"/>
                    </a:cubicBezTo>
                    <a:cubicBezTo>
                      <a:pt x="185" y="22257"/>
                      <a:pt x="173" y="22343"/>
                      <a:pt x="161" y="22429"/>
                    </a:cubicBezTo>
                    <a:cubicBezTo>
                      <a:pt x="161" y="22479"/>
                      <a:pt x="345" y="22664"/>
                      <a:pt x="296" y="22824"/>
                    </a:cubicBezTo>
                    <a:cubicBezTo>
                      <a:pt x="247" y="22947"/>
                      <a:pt x="210" y="23070"/>
                      <a:pt x="173" y="23193"/>
                    </a:cubicBezTo>
                    <a:cubicBezTo>
                      <a:pt x="173" y="23230"/>
                      <a:pt x="161" y="23267"/>
                      <a:pt x="161" y="23304"/>
                    </a:cubicBezTo>
                    <a:cubicBezTo>
                      <a:pt x="148" y="23366"/>
                      <a:pt x="136" y="23415"/>
                      <a:pt x="111" y="23464"/>
                    </a:cubicBezTo>
                    <a:cubicBezTo>
                      <a:pt x="87" y="23514"/>
                      <a:pt x="136" y="23551"/>
                      <a:pt x="136" y="23600"/>
                    </a:cubicBezTo>
                    <a:cubicBezTo>
                      <a:pt x="136" y="23649"/>
                      <a:pt x="111" y="23649"/>
                      <a:pt x="87" y="23711"/>
                    </a:cubicBezTo>
                    <a:cubicBezTo>
                      <a:pt x="62" y="23760"/>
                      <a:pt x="0" y="23736"/>
                      <a:pt x="62" y="23785"/>
                    </a:cubicBezTo>
                    <a:cubicBezTo>
                      <a:pt x="111" y="23822"/>
                      <a:pt x="173" y="23871"/>
                      <a:pt x="148" y="23908"/>
                    </a:cubicBezTo>
                    <a:cubicBezTo>
                      <a:pt x="124" y="23945"/>
                      <a:pt x="74" y="23920"/>
                      <a:pt x="111" y="23970"/>
                    </a:cubicBezTo>
                    <a:cubicBezTo>
                      <a:pt x="161" y="24007"/>
                      <a:pt x="99" y="24007"/>
                      <a:pt x="161" y="24031"/>
                    </a:cubicBezTo>
                    <a:cubicBezTo>
                      <a:pt x="173" y="24031"/>
                      <a:pt x="173" y="24044"/>
                      <a:pt x="173" y="24056"/>
                    </a:cubicBezTo>
                    <a:cubicBezTo>
                      <a:pt x="173" y="24068"/>
                      <a:pt x="124" y="24118"/>
                      <a:pt x="124" y="24154"/>
                    </a:cubicBezTo>
                    <a:lnTo>
                      <a:pt x="124" y="24179"/>
                    </a:lnTo>
                    <a:cubicBezTo>
                      <a:pt x="111" y="24241"/>
                      <a:pt x="111" y="24302"/>
                      <a:pt x="136" y="24352"/>
                    </a:cubicBezTo>
                    <a:cubicBezTo>
                      <a:pt x="136" y="24364"/>
                      <a:pt x="148" y="24376"/>
                      <a:pt x="161" y="24389"/>
                    </a:cubicBezTo>
                    <a:cubicBezTo>
                      <a:pt x="185" y="24450"/>
                      <a:pt x="210" y="24524"/>
                      <a:pt x="259" y="24524"/>
                    </a:cubicBezTo>
                    <a:lnTo>
                      <a:pt x="481" y="24524"/>
                    </a:lnTo>
                    <a:cubicBezTo>
                      <a:pt x="506" y="24524"/>
                      <a:pt x="432" y="24536"/>
                      <a:pt x="432" y="24586"/>
                    </a:cubicBezTo>
                    <a:cubicBezTo>
                      <a:pt x="444" y="24647"/>
                      <a:pt x="493" y="24697"/>
                      <a:pt x="555" y="24758"/>
                    </a:cubicBezTo>
                    <a:lnTo>
                      <a:pt x="592" y="24795"/>
                    </a:lnTo>
                    <a:cubicBezTo>
                      <a:pt x="666" y="24881"/>
                      <a:pt x="653" y="24955"/>
                      <a:pt x="764" y="25066"/>
                    </a:cubicBezTo>
                    <a:cubicBezTo>
                      <a:pt x="838" y="25140"/>
                      <a:pt x="900" y="25226"/>
                      <a:pt x="937" y="25325"/>
                    </a:cubicBezTo>
                    <a:cubicBezTo>
                      <a:pt x="961" y="25362"/>
                      <a:pt x="974" y="25411"/>
                      <a:pt x="986" y="25448"/>
                    </a:cubicBezTo>
                    <a:cubicBezTo>
                      <a:pt x="998" y="25559"/>
                      <a:pt x="1011" y="25547"/>
                      <a:pt x="1085" y="25633"/>
                    </a:cubicBezTo>
                    <a:cubicBezTo>
                      <a:pt x="1171" y="25732"/>
                      <a:pt x="1109" y="25744"/>
                      <a:pt x="1196" y="25818"/>
                    </a:cubicBezTo>
                    <a:cubicBezTo>
                      <a:pt x="1232" y="25855"/>
                      <a:pt x="1294" y="25879"/>
                      <a:pt x="1356" y="25916"/>
                    </a:cubicBezTo>
                    <a:cubicBezTo>
                      <a:pt x="1430" y="25953"/>
                      <a:pt x="1504" y="26003"/>
                      <a:pt x="1565" y="26064"/>
                    </a:cubicBezTo>
                    <a:cubicBezTo>
                      <a:pt x="1676" y="26151"/>
                      <a:pt x="1787" y="26298"/>
                      <a:pt x="1898" y="26397"/>
                    </a:cubicBezTo>
                    <a:cubicBezTo>
                      <a:pt x="1986" y="26474"/>
                      <a:pt x="2103" y="26600"/>
                      <a:pt x="2250" y="26600"/>
                    </a:cubicBezTo>
                    <a:cubicBezTo>
                      <a:pt x="2268" y="26600"/>
                      <a:pt x="2286" y="26598"/>
                      <a:pt x="2304" y="26594"/>
                    </a:cubicBezTo>
                    <a:cubicBezTo>
                      <a:pt x="2317" y="26582"/>
                      <a:pt x="2329" y="26582"/>
                      <a:pt x="2341" y="26582"/>
                    </a:cubicBezTo>
                    <a:cubicBezTo>
                      <a:pt x="2551" y="26471"/>
                      <a:pt x="2797" y="26397"/>
                      <a:pt x="3044" y="26385"/>
                    </a:cubicBezTo>
                    <a:cubicBezTo>
                      <a:pt x="3179" y="26397"/>
                      <a:pt x="3302" y="26409"/>
                      <a:pt x="3426" y="26446"/>
                    </a:cubicBezTo>
                    <a:cubicBezTo>
                      <a:pt x="3500" y="26459"/>
                      <a:pt x="3549" y="26483"/>
                      <a:pt x="3586" y="26483"/>
                    </a:cubicBezTo>
                    <a:cubicBezTo>
                      <a:pt x="3590" y="26485"/>
                      <a:pt x="3596" y="26486"/>
                      <a:pt x="3603" y="26486"/>
                    </a:cubicBezTo>
                    <a:cubicBezTo>
                      <a:pt x="3688" y="26486"/>
                      <a:pt x="3934" y="26353"/>
                      <a:pt x="4128" y="26261"/>
                    </a:cubicBezTo>
                    <a:cubicBezTo>
                      <a:pt x="4214" y="26224"/>
                      <a:pt x="4313" y="26188"/>
                      <a:pt x="4399" y="26151"/>
                    </a:cubicBezTo>
                    <a:lnTo>
                      <a:pt x="4535" y="26101"/>
                    </a:lnTo>
                    <a:cubicBezTo>
                      <a:pt x="4596" y="26089"/>
                      <a:pt x="4658" y="26064"/>
                      <a:pt x="4682" y="26064"/>
                    </a:cubicBezTo>
                    <a:cubicBezTo>
                      <a:pt x="4732" y="26052"/>
                      <a:pt x="4781" y="26040"/>
                      <a:pt x="4818" y="26040"/>
                    </a:cubicBezTo>
                    <a:lnTo>
                      <a:pt x="4880" y="26040"/>
                    </a:lnTo>
                    <a:cubicBezTo>
                      <a:pt x="4900" y="26037"/>
                      <a:pt x="4920" y="26035"/>
                      <a:pt x="4940" y="26035"/>
                    </a:cubicBezTo>
                    <a:cubicBezTo>
                      <a:pt x="5005" y="26035"/>
                      <a:pt x="5067" y="26051"/>
                      <a:pt x="5114" y="26089"/>
                    </a:cubicBezTo>
                    <a:cubicBezTo>
                      <a:pt x="5212" y="26151"/>
                      <a:pt x="5372" y="26261"/>
                      <a:pt x="5385" y="26311"/>
                    </a:cubicBezTo>
                    <a:cubicBezTo>
                      <a:pt x="5385" y="26360"/>
                      <a:pt x="5311" y="26360"/>
                      <a:pt x="5397" y="26483"/>
                    </a:cubicBezTo>
                    <a:cubicBezTo>
                      <a:pt x="5474" y="26570"/>
                      <a:pt x="5476" y="26634"/>
                      <a:pt x="5520" y="26634"/>
                    </a:cubicBezTo>
                    <a:cubicBezTo>
                      <a:pt x="5533" y="26634"/>
                      <a:pt x="5548" y="26629"/>
                      <a:pt x="5570" y="26619"/>
                    </a:cubicBezTo>
                    <a:cubicBezTo>
                      <a:pt x="5644" y="26582"/>
                      <a:pt x="5705" y="26557"/>
                      <a:pt x="5779" y="26533"/>
                    </a:cubicBezTo>
                    <a:lnTo>
                      <a:pt x="5779" y="26533"/>
                    </a:lnTo>
                    <a:cubicBezTo>
                      <a:pt x="5791" y="26545"/>
                      <a:pt x="5717" y="26582"/>
                      <a:pt x="5754" y="26582"/>
                    </a:cubicBezTo>
                    <a:cubicBezTo>
                      <a:pt x="5804" y="26582"/>
                      <a:pt x="5841" y="26545"/>
                      <a:pt x="5915" y="26545"/>
                    </a:cubicBezTo>
                    <a:cubicBezTo>
                      <a:pt x="5976" y="26533"/>
                      <a:pt x="6062" y="26508"/>
                      <a:pt x="6050" y="26496"/>
                    </a:cubicBezTo>
                    <a:cubicBezTo>
                      <a:pt x="6040" y="26475"/>
                      <a:pt x="6071" y="26455"/>
                      <a:pt x="6090" y="26455"/>
                    </a:cubicBezTo>
                    <a:cubicBezTo>
                      <a:pt x="6094" y="26455"/>
                      <a:pt x="6097" y="26456"/>
                      <a:pt x="6099" y="26459"/>
                    </a:cubicBezTo>
                    <a:cubicBezTo>
                      <a:pt x="6112" y="26471"/>
                      <a:pt x="6112" y="26496"/>
                      <a:pt x="6124" y="26508"/>
                    </a:cubicBezTo>
                    <a:cubicBezTo>
                      <a:pt x="6136" y="26533"/>
                      <a:pt x="6161" y="26569"/>
                      <a:pt x="6173" y="26582"/>
                    </a:cubicBezTo>
                    <a:cubicBezTo>
                      <a:pt x="6186" y="26582"/>
                      <a:pt x="6260" y="26680"/>
                      <a:pt x="6272" y="26693"/>
                    </a:cubicBezTo>
                    <a:cubicBezTo>
                      <a:pt x="6273" y="26694"/>
                      <a:pt x="6274" y="26694"/>
                      <a:pt x="6276" y="26694"/>
                    </a:cubicBezTo>
                    <a:cubicBezTo>
                      <a:pt x="6286" y="26694"/>
                      <a:pt x="6301" y="26668"/>
                      <a:pt x="6322" y="26668"/>
                    </a:cubicBezTo>
                    <a:cubicBezTo>
                      <a:pt x="6329" y="26668"/>
                      <a:pt x="6337" y="26672"/>
                      <a:pt x="6346" y="26680"/>
                    </a:cubicBezTo>
                    <a:cubicBezTo>
                      <a:pt x="6370" y="26730"/>
                      <a:pt x="6358" y="26754"/>
                      <a:pt x="6407" y="26828"/>
                    </a:cubicBezTo>
                    <a:cubicBezTo>
                      <a:pt x="6444" y="26927"/>
                      <a:pt x="6457" y="27038"/>
                      <a:pt x="6432" y="27149"/>
                    </a:cubicBezTo>
                    <a:cubicBezTo>
                      <a:pt x="6420" y="27173"/>
                      <a:pt x="6420" y="27198"/>
                      <a:pt x="6432" y="27235"/>
                    </a:cubicBezTo>
                    <a:cubicBezTo>
                      <a:pt x="6432" y="27259"/>
                      <a:pt x="6432" y="27296"/>
                      <a:pt x="6407" y="27309"/>
                    </a:cubicBezTo>
                    <a:cubicBezTo>
                      <a:pt x="6358" y="27370"/>
                      <a:pt x="6260" y="27469"/>
                      <a:pt x="6297" y="27481"/>
                    </a:cubicBezTo>
                    <a:cubicBezTo>
                      <a:pt x="6334" y="27494"/>
                      <a:pt x="6358" y="27531"/>
                      <a:pt x="6370" y="27568"/>
                    </a:cubicBezTo>
                    <a:cubicBezTo>
                      <a:pt x="6370" y="27604"/>
                      <a:pt x="6309" y="27629"/>
                      <a:pt x="6309" y="27666"/>
                    </a:cubicBezTo>
                    <a:cubicBezTo>
                      <a:pt x="6297" y="27691"/>
                      <a:pt x="6309" y="27715"/>
                      <a:pt x="6334" y="27728"/>
                    </a:cubicBezTo>
                    <a:cubicBezTo>
                      <a:pt x="6358" y="27740"/>
                      <a:pt x="6358" y="27777"/>
                      <a:pt x="6334" y="27789"/>
                    </a:cubicBezTo>
                    <a:cubicBezTo>
                      <a:pt x="6309" y="27802"/>
                      <a:pt x="6321" y="27888"/>
                      <a:pt x="6297" y="27925"/>
                    </a:cubicBezTo>
                    <a:cubicBezTo>
                      <a:pt x="6272" y="27962"/>
                      <a:pt x="6223" y="28023"/>
                      <a:pt x="6210" y="28060"/>
                    </a:cubicBezTo>
                    <a:cubicBezTo>
                      <a:pt x="6210" y="28147"/>
                      <a:pt x="6235" y="28221"/>
                      <a:pt x="6284" y="28294"/>
                    </a:cubicBezTo>
                    <a:cubicBezTo>
                      <a:pt x="6346" y="28381"/>
                      <a:pt x="6555" y="28689"/>
                      <a:pt x="6592" y="28750"/>
                    </a:cubicBezTo>
                    <a:cubicBezTo>
                      <a:pt x="6617" y="28775"/>
                      <a:pt x="6654" y="28849"/>
                      <a:pt x="6715" y="28911"/>
                    </a:cubicBezTo>
                    <a:cubicBezTo>
                      <a:pt x="6802" y="29009"/>
                      <a:pt x="6876" y="29120"/>
                      <a:pt x="6950" y="29219"/>
                    </a:cubicBezTo>
                    <a:cubicBezTo>
                      <a:pt x="6950" y="29231"/>
                      <a:pt x="6950" y="29243"/>
                      <a:pt x="6950" y="29243"/>
                    </a:cubicBezTo>
                    <a:cubicBezTo>
                      <a:pt x="6950" y="29305"/>
                      <a:pt x="6962" y="29379"/>
                      <a:pt x="6962" y="29440"/>
                    </a:cubicBezTo>
                    <a:cubicBezTo>
                      <a:pt x="6962" y="29490"/>
                      <a:pt x="6962" y="29527"/>
                      <a:pt x="6974" y="29564"/>
                    </a:cubicBezTo>
                    <a:cubicBezTo>
                      <a:pt x="6974" y="29576"/>
                      <a:pt x="6987" y="29588"/>
                      <a:pt x="6987" y="29588"/>
                    </a:cubicBezTo>
                    <a:cubicBezTo>
                      <a:pt x="7036" y="29724"/>
                      <a:pt x="7159" y="30007"/>
                      <a:pt x="7196" y="30106"/>
                    </a:cubicBezTo>
                    <a:cubicBezTo>
                      <a:pt x="7221" y="30192"/>
                      <a:pt x="7221" y="30241"/>
                      <a:pt x="7196" y="30291"/>
                    </a:cubicBezTo>
                    <a:cubicBezTo>
                      <a:pt x="7159" y="30340"/>
                      <a:pt x="7085" y="30303"/>
                      <a:pt x="7196" y="30525"/>
                    </a:cubicBezTo>
                    <a:cubicBezTo>
                      <a:pt x="7295" y="30685"/>
                      <a:pt x="7344" y="30882"/>
                      <a:pt x="7332" y="31079"/>
                    </a:cubicBezTo>
                    <a:cubicBezTo>
                      <a:pt x="7307" y="31202"/>
                      <a:pt x="7245" y="31313"/>
                      <a:pt x="7159" y="31412"/>
                    </a:cubicBezTo>
                    <a:cubicBezTo>
                      <a:pt x="7110" y="31473"/>
                      <a:pt x="7097" y="31535"/>
                      <a:pt x="7060" y="31584"/>
                    </a:cubicBezTo>
                    <a:cubicBezTo>
                      <a:pt x="7024" y="31634"/>
                      <a:pt x="6950" y="32151"/>
                      <a:pt x="6900" y="32250"/>
                    </a:cubicBezTo>
                    <a:cubicBezTo>
                      <a:pt x="6876" y="32398"/>
                      <a:pt x="6863" y="32545"/>
                      <a:pt x="6863" y="32693"/>
                    </a:cubicBezTo>
                    <a:lnTo>
                      <a:pt x="6863" y="32853"/>
                    </a:lnTo>
                    <a:cubicBezTo>
                      <a:pt x="6863" y="32927"/>
                      <a:pt x="7073" y="33223"/>
                      <a:pt x="7110" y="33346"/>
                    </a:cubicBezTo>
                    <a:cubicBezTo>
                      <a:pt x="7147" y="33457"/>
                      <a:pt x="7245" y="33741"/>
                      <a:pt x="7307" y="33864"/>
                    </a:cubicBezTo>
                    <a:cubicBezTo>
                      <a:pt x="7356" y="33987"/>
                      <a:pt x="7479" y="34209"/>
                      <a:pt x="7455" y="34258"/>
                    </a:cubicBezTo>
                    <a:cubicBezTo>
                      <a:pt x="7442" y="34443"/>
                      <a:pt x="7455" y="34628"/>
                      <a:pt x="7492" y="34800"/>
                    </a:cubicBezTo>
                    <a:cubicBezTo>
                      <a:pt x="7529" y="34923"/>
                      <a:pt x="7541" y="35219"/>
                      <a:pt x="7578" y="35392"/>
                    </a:cubicBezTo>
                    <a:cubicBezTo>
                      <a:pt x="7640" y="35601"/>
                      <a:pt x="7738" y="35798"/>
                      <a:pt x="7861" y="35983"/>
                    </a:cubicBezTo>
                    <a:cubicBezTo>
                      <a:pt x="7861" y="35995"/>
                      <a:pt x="7874" y="36008"/>
                      <a:pt x="7886" y="36020"/>
                    </a:cubicBezTo>
                    <a:cubicBezTo>
                      <a:pt x="7972" y="36217"/>
                      <a:pt x="8046" y="36427"/>
                      <a:pt x="8095" y="36624"/>
                    </a:cubicBezTo>
                    <a:cubicBezTo>
                      <a:pt x="8120" y="36722"/>
                      <a:pt x="8293" y="36919"/>
                      <a:pt x="8305" y="37055"/>
                    </a:cubicBezTo>
                    <a:cubicBezTo>
                      <a:pt x="8305" y="37191"/>
                      <a:pt x="8293" y="37264"/>
                      <a:pt x="8243" y="37289"/>
                    </a:cubicBezTo>
                    <a:cubicBezTo>
                      <a:pt x="8206" y="37326"/>
                      <a:pt x="8219" y="37400"/>
                      <a:pt x="8243" y="37449"/>
                    </a:cubicBezTo>
                    <a:cubicBezTo>
                      <a:pt x="8280" y="37523"/>
                      <a:pt x="8305" y="37597"/>
                      <a:pt x="8305" y="37683"/>
                    </a:cubicBezTo>
                    <a:cubicBezTo>
                      <a:pt x="8295" y="37725"/>
                      <a:pt x="8302" y="37775"/>
                      <a:pt x="8312" y="37775"/>
                    </a:cubicBezTo>
                    <a:cubicBezTo>
                      <a:pt x="8313" y="37775"/>
                      <a:pt x="8315" y="37774"/>
                      <a:pt x="8317" y="37770"/>
                    </a:cubicBezTo>
                    <a:cubicBezTo>
                      <a:pt x="8326" y="37742"/>
                      <a:pt x="8336" y="37681"/>
                      <a:pt x="8350" y="37681"/>
                    </a:cubicBezTo>
                    <a:cubicBezTo>
                      <a:pt x="8355" y="37681"/>
                      <a:pt x="8360" y="37689"/>
                      <a:pt x="8367" y="37708"/>
                    </a:cubicBezTo>
                    <a:cubicBezTo>
                      <a:pt x="8404" y="37782"/>
                      <a:pt x="8428" y="37770"/>
                      <a:pt x="8477" y="37819"/>
                    </a:cubicBezTo>
                    <a:cubicBezTo>
                      <a:pt x="8527" y="37856"/>
                      <a:pt x="8527" y="37893"/>
                      <a:pt x="8588" y="37905"/>
                    </a:cubicBezTo>
                    <a:cubicBezTo>
                      <a:pt x="8591" y="37906"/>
                      <a:pt x="8593" y="37906"/>
                      <a:pt x="8596" y="37906"/>
                    </a:cubicBezTo>
                    <a:cubicBezTo>
                      <a:pt x="8660" y="37906"/>
                      <a:pt x="8777" y="37770"/>
                      <a:pt x="8872" y="37770"/>
                    </a:cubicBezTo>
                    <a:cubicBezTo>
                      <a:pt x="8946" y="37770"/>
                      <a:pt x="8987" y="37792"/>
                      <a:pt x="9024" y="37792"/>
                    </a:cubicBezTo>
                    <a:cubicBezTo>
                      <a:pt x="9043" y="37792"/>
                      <a:pt x="9061" y="37786"/>
                      <a:pt x="9081" y="37770"/>
                    </a:cubicBezTo>
                    <a:cubicBezTo>
                      <a:pt x="9147" y="37726"/>
                      <a:pt x="9105" y="37681"/>
                      <a:pt x="9201" y="37681"/>
                    </a:cubicBezTo>
                    <a:cubicBezTo>
                      <a:pt x="9212" y="37681"/>
                      <a:pt x="9226" y="37682"/>
                      <a:pt x="9241" y="37683"/>
                    </a:cubicBezTo>
                    <a:cubicBezTo>
                      <a:pt x="9321" y="37690"/>
                      <a:pt x="9405" y="37693"/>
                      <a:pt x="9488" y="37693"/>
                    </a:cubicBezTo>
                    <a:cubicBezTo>
                      <a:pt x="9571" y="37693"/>
                      <a:pt x="9654" y="37690"/>
                      <a:pt x="9734" y="37683"/>
                    </a:cubicBezTo>
                    <a:cubicBezTo>
                      <a:pt x="9784" y="37683"/>
                      <a:pt x="9771" y="37609"/>
                      <a:pt x="9796" y="37597"/>
                    </a:cubicBezTo>
                    <a:cubicBezTo>
                      <a:pt x="9812" y="37597"/>
                      <a:pt x="9823" y="37570"/>
                      <a:pt x="9836" y="37570"/>
                    </a:cubicBezTo>
                    <a:cubicBezTo>
                      <a:pt x="9842" y="37570"/>
                      <a:pt x="9849" y="37577"/>
                      <a:pt x="9857" y="37597"/>
                    </a:cubicBezTo>
                    <a:cubicBezTo>
                      <a:pt x="9886" y="37653"/>
                      <a:pt x="9914" y="37717"/>
                      <a:pt x="9936" y="37717"/>
                    </a:cubicBezTo>
                    <a:cubicBezTo>
                      <a:pt x="9944" y="37717"/>
                      <a:pt x="9950" y="37710"/>
                      <a:pt x="9956" y="37696"/>
                    </a:cubicBezTo>
                    <a:cubicBezTo>
                      <a:pt x="9981" y="37646"/>
                      <a:pt x="9919" y="37572"/>
                      <a:pt x="10005" y="37572"/>
                    </a:cubicBezTo>
                    <a:cubicBezTo>
                      <a:pt x="10053" y="37572"/>
                      <a:pt x="10086" y="37590"/>
                      <a:pt x="10126" y="37590"/>
                    </a:cubicBezTo>
                    <a:cubicBezTo>
                      <a:pt x="10171" y="37590"/>
                      <a:pt x="10224" y="37570"/>
                      <a:pt x="10313" y="37486"/>
                    </a:cubicBezTo>
                    <a:cubicBezTo>
                      <a:pt x="10535" y="37301"/>
                      <a:pt x="10720" y="37092"/>
                      <a:pt x="10905" y="36870"/>
                    </a:cubicBezTo>
                    <a:cubicBezTo>
                      <a:pt x="10966" y="36759"/>
                      <a:pt x="10979" y="36784"/>
                      <a:pt x="11040" y="36673"/>
                    </a:cubicBezTo>
                    <a:cubicBezTo>
                      <a:pt x="11114" y="36501"/>
                      <a:pt x="11200" y="36340"/>
                      <a:pt x="11299" y="36180"/>
                    </a:cubicBezTo>
                    <a:cubicBezTo>
                      <a:pt x="11385" y="36106"/>
                      <a:pt x="11459" y="36032"/>
                      <a:pt x="11533" y="35946"/>
                    </a:cubicBezTo>
                    <a:cubicBezTo>
                      <a:pt x="11582" y="35811"/>
                      <a:pt x="11619" y="35663"/>
                      <a:pt x="11644" y="35502"/>
                    </a:cubicBezTo>
                    <a:cubicBezTo>
                      <a:pt x="11656" y="35466"/>
                      <a:pt x="11656" y="35416"/>
                      <a:pt x="11656" y="35367"/>
                    </a:cubicBezTo>
                    <a:cubicBezTo>
                      <a:pt x="11656" y="35295"/>
                      <a:pt x="11652" y="35286"/>
                      <a:pt x="11642" y="35286"/>
                    </a:cubicBezTo>
                    <a:cubicBezTo>
                      <a:pt x="11638" y="35286"/>
                      <a:pt x="11633" y="35287"/>
                      <a:pt x="11628" y="35287"/>
                    </a:cubicBezTo>
                    <a:cubicBezTo>
                      <a:pt x="11622" y="35287"/>
                      <a:pt x="11615" y="35286"/>
                      <a:pt x="11607" y="35281"/>
                    </a:cubicBezTo>
                    <a:cubicBezTo>
                      <a:pt x="11558" y="35268"/>
                      <a:pt x="11570" y="35256"/>
                      <a:pt x="11619" y="35182"/>
                    </a:cubicBezTo>
                    <a:cubicBezTo>
                      <a:pt x="11669" y="35108"/>
                      <a:pt x="11656" y="35059"/>
                      <a:pt x="11755" y="34997"/>
                    </a:cubicBezTo>
                    <a:cubicBezTo>
                      <a:pt x="11878" y="34948"/>
                      <a:pt x="11989" y="34899"/>
                      <a:pt x="12100" y="34825"/>
                    </a:cubicBezTo>
                    <a:cubicBezTo>
                      <a:pt x="12186" y="34751"/>
                      <a:pt x="12235" y="34702"/>
                      <a:pt x="12235" y="34628"/>
                    </a:cubicBezTo>
                    <a:cubicBezTo>
                      <a:pt x="12235" y="34529"/>
                      <a:pt x="12235" y="34418"/>
                      <a:pt x="12248" y="34320"/>
                    </a:cubicBezTo>
                    <a:cubicBezTo>
                      <a:pt x="12248" y="34159"/>
                      <a:pt x="12223" y="34012"/>
                      <a:pt x="12174" y="33851"/>
                    </a:cubicBezTo>
                    <a:cubicBezTo>
                      <a:pt x="12137" y="33753"/>
                      <a:pt x="12100" y="33642"/>
                      <a:pt x="12088" y="33519"/>
                    </a:cubicBezTo>
                    <a:cubicBezTo>
                      <a:pt x="12077" y="33415"/>
                      <a:pt x="12014" y="33310"/>
                      <a:pt x="12039" y="33310"/>
                    </a:cubicBezTo>
                    <a:cubicBezTo>
                      <a:pt x="12044" y="33310"/>
                      <a:pt x="12052" y="33314"/>
                      <a:pt x="12063" y="33322"/>
                    </a:cubicBezTo>
                    <a:cubicBezTo>
                      <a:pt x="12094" y="33352"/>
                      <a:pt x="12109" y="33377"/>
                      <a:pt x="12129" y="33377"/>
                    </a:cubicBezTo>
                    <a:cubicBezTo>
                      <a:pt x="12149" y="33377"/>
                      <a:pt x="12174" y="33352"/>
                      <a:pt x="12223" y="33285"/>
                    </a:cubicBezTo>
                    <a:cubicBezTo>
                      <a:pt x="12322" y="33149"/>
                      <a:pt x="12396" y="33161"/>
                      <a:pt x="12457" y="33112"/>
                    </a:cubicBezTo>
                    <a:cubicBezTo>
                      <a:pt x="12519" y="33051"/>
                      <a:pt x="12593" y="32779"/>
                      <a:pt x="12654" y="32755"/>
                    </a:cubicBezTo>
                    <a:cubicBezTo>
                      <a:pt x="12665" y="32751"/>
                      <a:pt x="12673" y="32749"/>
                      <a:pt x="12680" y="32749"/>
                    </a:cubicBezTo>
                    <a:cubicBezTo>
                      <a:pt x="12695" y="32749"/>
                      <a:pt x="12706" y="32755"/>
                      <a:pt x="12724" y="32755"/>
                    </a:cubicBezTo>
                    <a:cubicBezTo>
                      <a:pt x="12750" y="32755"/>
                      <a:pt x="12790" y="32743"/>
                      <a:pt x="12876" y="32681"/>
                    </a:cubicBezTo>
                    <a:cubicBezTo>
                      <a:pt x="13049" y="32570"/>
                      <a:pt x="13160" y="32558"/>
                      <a:pt x="13258" y="32434"/>
                    </a:cubicBezTo>
                    <a:cubicBezTo>
                      <a:pt x="13381" y="32287"/>
                      <a:pt x="13480" y="32114"/>
                      <a:pt x="13542" y="31929"/>
                    </a:cubicBezTo>
                    <a:cubicBezTo>
                      <a:pt x="13505" y="31794"/>
                      <a:pt x="13468" y="31658"/>
                      <a:pt x="13455" y="31510"/>
                    </a:cubicBezTo>
                    <a:cubicBezTo>
                      <a:pt x="13443" y="31424"/>
                      <a:pt x="13455" y="31005"/>
                      <a:pt x="13443" y="30882"/>
                    </a:cubicBezTo>
                    <a:cubicBezTo>
                      <a:pt x="13431" y="30796"/>
                      <a:pt x="13455" y="30771"/>
                      <a:pt x="13431" y="30734"/>
                    </a:cubicBezTo>
                    <a:lnTo>
                      <a:pt x="13381" y="30697"/>
                    </a:lnTo>
                    <a:cubicBezTo>
                      <a:pt x="13320" y="30648"/>
                      <a:pt x="13270" y="30562"/>
                      <a:pt x="13270" y="30475"/>
                    </a:cubicBezTo>
                    <a:cubicBezTo>
                      <a:pt x="13246" y="30377"/>
                      <a:pt x="13197" y="30340"/>
                      <a:pt x="13197" y="30241"/>
                    </a:cubicBezTo>
                    <a:cubicBezTo>
                      <a:pt x="13197" y="30155"/>
                      <a:pt x="13197" y="30069"/>
                      <a:pt x="13184" y="29983"/>
                    </a:cubicBezTo>
                    <a:cubicBezTo>
                      <a:pt x="13160" y="29946"/>
                      <a:pt x="13172" y="29909"/>
                      <a:pt x="13184" y="29872"/>
                    </a:cubicBezTo>
                    <a:cubicBezTo>
                      <a:pt x="13221" y="29822"/>
                      <a:pt x="13258" y="29835"/>
                      <a:pt x="13209" y="29773"/>
                    </a:cubicBezTo>
                    <a:cubicBezTo>
                      <a:pt x="13160" y="29699"/>
                      <a:pt x="13036" y="29638"/>
                      <a:pt x="13049" y="29477"/>
                    </a:cubicBezTo>
                    <a:cubicBezTo>
                      <a:pt x="13073" y="29354"/>
                      <a:pt x="13110" y="29243"/>
                      <a:pt x="13172" y="29120"/>
                    </a:cubicBezTo>
                    <a:cubicBezTo>
                      <a:pt x="13184" y="29083"/>
                      <a:pt x="13209" y="29046"/>
                      <a:pt x="13234" y="28997"/>
                    </a:cubicBezTo>
                    <a:cubicBezTo>
                      <a:pt x="13344" y="28824"/>
                      <a:pt x="13344" y="28639"/>
                      <a:pt x="13406" y="28566"/>
                    </a:cubicBezTo>
                    <a:cubicBezTo>
                      <a:pt x="13468" y="28492"/>
                      <a:pt x="13492" y="28529"/>
                      <a:pt x="13529" y="28467"/>
                    </a:cubicBezTo>
                    <a:cubicBezTo>
                      <a:pt x="13566" y="28405"/>
                      <a:pt x="13529" y="28393"/>
                      <a:pt x="13628" y="28344"/>
                    </a:cubicBezTo>
                    <a:cubicBezTo>
                      <a:pt x="13739" y="28294"/>
                      <a:pt x="13862" y="28023"/>
                      <a:pt x="13948" y="27913"/>
                    </a:cubicBezTo>
                    <a:cubicBezTo>
                      <a:pt x="14121" y="27703"/>
                      <a:pt x="14293" y="27506"/>
                      <a:pt x="14503" y="27333"/>
                    </a:cubicBezTo>
                    <a:cubicBezTo>
                      <a:pt x="14786" y="27173"/>
                      <a:pt x="15020" y="26939"/>
                      <a:pt x="15193" y="26656"/>
                    </a:cubicBezTo>
                    <a:cubicBezTo>
                      <a:pt x="15340" y="26397"/>
                      <a:pt x="15488" y="26126"/>
                      <a:pt x="15612" y="25843"/>
                    </a:cubicBezTo>
                    <a:cubicBezTo>
                      <a:pt x="15661" y="25719"/>
                      <a:pt x="15870" y="25424"/>
                      <a:pt x="15920" y="25300"/>
                    </a:cubicBezTo>
                    <a:cubicBezTo>
                      <a:pt x="15969" y="25153"/>
                      <a:pt x="16006" y="25005"/>
                      <a:pt x="16030" y="24844"/>
                    </a:cubicBezTo>
                    <a:cubicBezTo>
                      <a:pt x="16043" y="24746"/>
                      <a:pt x="16030" y="24660"/>
                      <a:pt x="16018" y="24573"/>
                    </a:cubicBezTo>
                    <a:cubicBezTo>
                      <a:pt x="16030" y="24549"/>
                      <a:pt x="16055" y="24512"/>
                      <a:pt x="15993" y="24512"/>
                    </a:cubicBezTo>
                    <a:cubicBezTo>
                      <a:pt x="15975" y="24512"/>
                      <a:pt x="15960" y="24511"/>
                      <a:pt x="15946" y="24511"/>
                    </a:cubicBezTo>
                    <a:cubicBezTo>
                      <a:pt x="15906" y="24511"/>
                      <a:pt x="15883" y="24518"/>
                      <a:pt x="15846" y="24573"/>
                    </a:cubicBezTo>
                    <a:cubicBezTo>
                      <a:pt x="15809" y="24635"/>
                      <a:pt x="15735" y="24672"/>
                      <a:pt x="15538" y="24672"/>
                    </a:cubicBezTo>
                    <a:cubicBezTo>
                      <a:pt x="15358" y="24672"/>
                      <a:pt x="15281" y="24723"/>
                      <a:pt x="15222" y="24723"/>
                    </a:cubicBezTo>
                    <a:cubicBezTo>
                      <a:pt x="15216" y="24723"/>
                      <a:pt x="15211" y="24722"/>
                      <a:pt x="15205" y="24721"/>
                    </a:cubicBezTo>
                    <a:cubicBezTo>
                      <a:pt x="15170" y="24721"/>
                      <a:pt x="15184" y="24684"/>
                      <a:pt x="15157" y="24684"/>
                    </a:cubicBezTo>
                    <a:cubicBezTo>
                      <a:pt x="15145" y="24684"/>
                      <a:pt x="15127" y="24691"/>
                      <a:pt x="15094" y="24709"/>
                    </a:cubicBezTo>
                    <a:cubicBezTo>
                      <a:pt x="14971" y="24758"/>
                      <a:pt x="15008" y="24832"/>
                      <a:pt x="14897" y="24832"/>
                    </a:cubicBezTo>
                    <a:cubicBezTo>
                      <a:pt x="14828" y="24832"/>
                      <a:pt x="14831" y="24790"/>
                      <a:pt x="14789" y="24790"/>
                    </a:cubicBezTo>
                    <a:cubicBezTo>
                      <a:pt x="14771" y="24790"/>
                      <a:pt x="14744" y="24798"/>
                      <a:pt x="14700" y="24820"/>
                    </a:cubicBezTo>
                    <a:cubicBezTo>
                      <a:pt x="14554" y="24876"/>
                      <a:pt x="14520" y="24932"/>
                      <a:pt x="14469" y="24932"/>
                    </a:cubicBezTo>
                    <a:cubicBezTo>
                      <a:pt x="14464" y="24932"/>
                      <a:pt x="14459" y="24932"/>
                      <a:pt x="14453" y="24931"/>
                    </a:cubicBezTo>
                    <a:cubicBezTo>
                      <a:pt x="14355" y="24906"/>
                      <a:pt x="14268" y="24844"/>
                      <a:pt x="14219" y="24758"/>
                    </a:cubicBezTo>
                    <a:cubicBezTo>
                      <a:pt x="14207" y="24721"/>
                      <a:pt x="14195" y="24672"/>
                      <a:pt x="14170" y="24635"/>
                    </a:cubicBezTo>
                    <a:cubicBezTo>
                      <a:pt x="14158" y="24598"/>
                      <a:pt x="14121" y="24586"/>
                      <a:pt x="14084" y="24573"/>
                    </a:cubicBezTo>
                    <a:cubicBezTo>
                      <a:pt x="14041" y="24573"/>
                      <a:pt x="13997" y="24580"/>
                      <a:pt x="13976" y="24580"/>
                    </a:cubicBezTo>
                    <a:cubicBezTo>
                      <a:pt x="13954" y="24580"/>
                      <a:pt x="13954" y="24573"/>
                      <a:pt x="13997" y="24549"/>
                    </a:cubicBezTo>
                    <a:cubicBezTo>
                      <a:pt x="14084" y="24499"/>
                      <a:pt x="14207" y="24450"/>
                      <a:pt x="14170" y="24389"/>
                    </a:cubicBezTo>
                    <a:cubicBezTo>
                      <a:pt x="14145" y="24339"/>
                      <a:pt x="14096" y="24315"/>
                      <a:pt x="14047" y="24265"/>
                    </a:cubicBezTo>
                    <a:cubicBezTo>
                      <a:pt x="14034" y="24241"/>
                      <a:pt x="14022" y="24228"/>
                      <a:pt x="14010" y="24204"/>
                    </a:cubicBezTo>
                    <a:cubicBezTo>
                      <a:pt x="13948" y="24130"/>
                      <a:pt x="13813" y="23982"/>
                      <a:pt x="13751" y="23896"/>
                    </a:cubicBezTo>
                    <a:cubicBezTo>
                      <a:pt x="13689" y="23822"/>
                      <a:pt x="13677" y="23711"/>
                      <a:pt x="13554" y="23674"/>
                    </a:cubicBezTo>
                    <a:cubicBezTo>
                      <a:pt x="13443" y="23637"/>
                      <a:pt x="13468" y="23649"/>
                      <a:pt x="13418" y="23612"/>
                    </a:cubicBezTo>
                    <a:cubicBezTo>
                      <a:pt x="13387" y="23581"/>
                      <a:pt x="13338" y="23506"/>
                      <a:pt x="13324" y="23506"/>
                    </a:cubicBezTo>
                    <a:cubicBezTo>
                      <a:pt x="13321" y="23506"/>
                      <a:pt x="13320" y="23508"/>
                      <a:pt x="13320" y="23514"/>
                    </a:cubicBezTo>
                    <a:cubicBezTo>
                      <a:pt x="13320" y="23544"/>
                      <a:pt x="13337" y="23609"/>
                      <a:pt x="13328" y="23609"/>
                    </a:cubicBezTo>
                    <a:cubicBezTo>
                      <a:pt x="13327" y="23609"/>
                      <a:pt x="13324" y="23606"/>
                      <a:pt x="13320" y="23600"/>
                    </a:cubicBezTo>
                    <a:cubicBezTo>
                      <a:pt x="13246" y="23452"/>
                      <a:pt x="13197" y="23292"/>
                      <a:pt x="13172" y="23132"/>
                    </a:cubicBezTo>
                    <a:cubicBezTo>
                      <a:pt x="13147" y="22959"/>
                      <a:pt x="13135" y="22848"/>
                      <a:pt x="13061" y="22774"/>
                    </a:cubicBezTo>
                    <a:cubicBezTo>
                      <a:pt x="13036" y="22774"/>
                      <a:pt x="13024" y="22762"/>
                      <a:pt x="13012" y="22738"/>
                    </a:cubicBezTo>
                    <a:cubicBezTo>
                      <a:pt x="12901" y="22651"/>
                      <a:pt x="12802" y="22528"/>
                      <a:pt x="12741" y="22393"/>
                    </a:cubicBezTo>
                    <a:cubicBezTo>
                      <a:pt x="12716" y="22232"/>
                      <a:pt x="12704" y="22060"/>
                      <a:pt x="12716" y="21900"/>
                    </a:cubicBezTo>
                    <a:cubicBezTo>
                      <a:pt x="12716" y="21863"/>
                      <a:pt x="12778" y="21863"/>
                      <a:pt x="12753" y="21838"/>
                    </a:cubicBezTo>
                    <a:cubicBezTo>
                      <a:pt x="12716" y="21813"/>
                      <a:pt x="12654" y="21752"/>
                      <a:pt x="12654" y="21703"/>
                    </a:cubicBezTo>
                    <a:cubicBezTo>
                      <a:pt x="12654" y="21641"/>
                      <a:pt x="12630" y="21579"/>
                      <a:pt x="12593" y="21530"/>
                    </a:cubicBezTo>
                    <a:cubicBezTo>
                      <a:pt x="12544" y="21456"/>
                      <a:pt x="12396" y="21370"/>
                      <a:pt x="12371" y="21308"/>
                    </a:cubicBezTo>
                    <a:cubicBezTo>
                      <a:pt x="12359" y="21296"/>
                      <a:pt x="12359" y="21271"/>
                      <a:pt x="12359" y="21259"/>
                    </a:cubicBezTo>
                    <a:cubicBezTo>
                      <a:pt x="12334" y="21173"/>
                      <a:pt x="12322" y="21086"/>
                      <a:pt x="12309" y="21000"/>
                    </a:cubicBezTo>
                    <a:cubicBezTo>
                      <a:pt x="12309" y="20998"/>
                      <a:pt x="12311" y="20998"/>
                      <a:pt x="12315" y="20998"/>
                    </a:cubicBezTo>
                    <a:cubicBezTo>
                      <a:pt x="12326" y="20998"/>
                      <a:pt x="12350" y="21005"/>
                      <a:pt x="12364" y="21005"/>
                    </a:cubicBezTo>
                    <a:cubicBezTo>
                      <a:pt x="12375" y="21005"/>
                      <a:pt x="12380" y="21001"/>
                      <a:pt x="12371" y="20988"/>
                    </a:cubicBezTo>
                    <a:cubicBezTo>
                      <a:pt x="12359" y="20951"/>
                      <a:pt x="12223" y="20778"/>
                      <a:pt x="12186" y="20705"/>
                    </a:cubicBezTo>
                    <a:cubicBezTo>
                      <a:pt x="12162" y="20631"/>
                      <a:pt x="12100" y="20495"/>
                      <a:pt x="12038" y="20335"/>
                    </a:cubicBezTo>
                    <a:cubicBezTo>
                      <a:pt x="11964" y="20162"/>
                      <a:pt x="11915" y="20064"/>
                      <a:pt x="11903" y="20015"/>
                    </a:cubicBezTo>
                    <a:cubicBezTo>
                      <a:pt x="11890" y="19978"/>
                      <a:pt x="11878" y="19928"/>
                      <a:pt x="11866" y="19879"/>
                    </a:cubicBezTo>
                    <a:cubicBezTo>
                      <a:pt x="11829" y="19793"/>
                      <a:pt x="11780" y="19706"/>
                      <a:pt x="11718" y="19620"/>
                    </a:cubicBezTo>
                    <a:cubicBezTo>
                      <a:pt x="11693" y="19571"/>
                      <a:pt x="11669" y="19534"/>
                      <a:pt x="11644" y="19485"/>
                    </a:cubicBezTo>
                    <a:cubicBezTo>
                      <a:pt x="11607" y="19411"/>
                      <a:pt x="11595" y="19337"/>
                      <a:pt x="11582" y="19251"/>
                    </a:cubicBezTo>
                    <a:cubicBezTo>
                      <a:pt x="11582" y="19218"/>
                      <a:pt x="11573" y="19082"/>
                      <a:pt x="11579" y="19082"/>
                    </a:cubicBezTo>
                    <a:lnTo>
                      <a:pt x="11579" y="19082"/>
                    </a:lnTo>
                    <a:cubicBezTo>
                      <a:pt x="11580" y="19082"/>
                      <a:pt x="11581" y="19084"/>
                      <a:pt x="11582" y="19090"/>
                    </a:cubicBezTo>
                    <a:cubicBezTo>
                      <a:pt x="11595" y="19140"/>
                      <a:pt x="11780" y="19497"/>
                      <a:pt x="11804" y="19559"/>
                    </a:cubicBezTo>
                    <a:cubicBezTo>
                      <a:pt x="11817" y="19633"/>
                      <a:pt x="11866" y="19694"/>
                      <a:pt x="11915" y="19743"/>
                    </a:cubicBezTo>
                    <a:cubicBezTo>
                      <a:pt x="11964" y="19792"/>
                      <a:pt x="11990" y="19872"/>
                      <a:pt x="12010" y="19872"/>
                    </a:cubicBezTo>
                    <a:cubicBezTo>
                      <a:pt x="12016" y="19872"/>
                      <a:pt x="12021" y="19867"/>
                      <a:pt x="12026" y="19854"/>
                    </a:cubicBezTo>
                    <a:cubicBezTo>
                      <a:pt x="12051" y="19805"/>
                      <a:pt x="12063" y="19743"/>
                      <a:pt x="12088" y="19694"/>
                    </a:cubicBezTo>
                    <a:cubicBezTo>
                      <a:pt x="12088" y="19670"/>
                      <a:pt x="12088" y="19645"/>
                      <a:pt x="12100" y="19633"/>
                    </a:cubicBezTo>
                    <a:cubicBezTo>
                      <a:pt x="12107" y="19610"/>
                      <a:pt x="12115" y="19593"/>
                      <a:pt x="12119" y="19593"/>
                    </a:cubicBezTo>
                    <a:cubicBezTo>
                      <a:pt x="12123" y="19593"/>
                      <a:pt x="12125" y="19601"/>
                      <a:pt x="12125" y="19620"/>
                    </a:cubicBezTo>
                    <a:cubicBezTo>
                      <a:pt x="12114" y="19663"/>
                      <a:pt x="12122" y="19724"/>
                      <a:pt x="12148" y="19724"/>
                    </a:cubicBezTo>
                    <a:cubicBezTo>
                      <a:pt x="12152" y="19724"/>
                      <a:pt x="12156" y="19722"/>
                      <a:pt x="12162" y="19719"/>
                    </a:cubicBezTo>
                    <a:cubicBezTo>
                      <a:pt x="12164" y="19718"/>
                      <a:pt x="12166" y="19718"/>
                      <a:pt x="12168" y="19718"/>
                    </a:cubicBezTo>
                    <a:cubicBezTo>
                      <a:pt x="12207" y="19718"/>
                      <a:pt x="12275" y="19811"/>
                      <a:pt x="12322" y="19916"/>
                    </a:cubicBezTo>
                    <a:cubicBezTo>
                      <a:pt x="12383" y="20027"/>
                      <a:pt x="12654" y="20544"/>
                      <a:pt x="12667" y="20594"/>
                    </a:cubicBezTo>
                    <a:cubicBezTo>
                      <a:pt x="12704" y="20655"/>
                      <a:pt x="12728" y="20717"/>
                      <a:pt x="12741" y="20778"/>
                    </a:cubicBezTo>
                    <a:cubicBezTo>
                      <a:pt x="12753" y="20840"/>
                      <a:pt x="12901" y="20951"/>
                      <a:pt x="12962" y="21000"/>
                    </a:cubicBezTo>
                    <a:cubicBezTo>
                      <a:pt x="13061" y="21111"/>
                      <a:pt x="13123" y="21247"/>
                      <a:pt x="13147" y="21394"/>
                    </a:cubicBezTo>
                    <a:cubicBezTo>
                      <a:pt x="13184" y="21567"/>
                      <a:pt x="13147" y="21715"/>
                      <a:pt x="13209" y="21863"/>
                    </a:cubicBezTo>
                    <a:cubicBezTo>
                      <a:pt x="13295" y="21998"/>
                      <a:pt x="13394" y="22109"/>
                      <a:pt x="13517" y="22208"/>
                    </a:cubicBezTo>
                    <a:cubicBezTo>
                      <a:pt x="13566" y="22245"/>
                      <a:pt x="13702" y="22602"/>
                      <a:pt x="13776" y="22750"/>
                    </a:cubicBezTo>
                    <a:cubicBezTo>
                      <a:pt x="13862" y="22898"/>
                      <a:pt x="13985" y="23009"/>
                      <a:pt x="14010" y="23083"/>
                    </a:cubicBezTo>
                    <a:cubicBezTo>
                      <a:pt x="14022" y="23132"/>
                      <a:pt x="14034" y="23181"/>
                      <a:pt x="14034" y="23218"/>
                    </a:cubicBezTo>
                    <a:cubicBezTo>
                      <a:pt x="14034" y="23267"/>
                      <a:pt x="14034" y="23304"/>
                      <a:pt x="14022" y="23354"/>
                    </a:cubicBezTo>
                    <a:cubicBezTo>
                      <a:pt x="13985" y="23477"/>
                      <a:pt x="14071" y="23760"/>
                      <a:pt x="14133" y="23994"/>
                    </a:cubicBezTo>
                    <a:cubicBezTo>
                      <a:pt x="14195" y="24228"/>
                      <a:pt x="14158" y="24228"/>
                      <a:pt x="14244" y="24253"/>
                    </a:cubicBezTo>
                    <a:cubicBezTo>
                      <a:pt x="14289" y="24276"/>
                      <a:pt x="14338" y="24287"/>
                      <a:pt x="14386" y="24287"/>
                    </a:cubicBezTo>
                    <a:cubicBezTo>
                      <a:pt x="14469" y="24287"/>
                      <a:pt x="14551" y="24254"/>
                      <a:pt x="14613" y="24191"/>
                    </a:cubicBezTo>
                    <a:cubicBezTo>
                      <a:pt x="14731" y="24092"/>
                      <a:pt x="14749" y="24079"/>
                      <a:pt x="14809" y="24079"/>
                    </a:cubicBezTo>
                    <a:cubicBezTo>
                      <a:pt x="14830" y="24079"/>
                      <a:pt x="14857" y="24081"/>
                      <a:pt x="14897" y="24081"/>
                    </a:cubicBezTo>
                    <a:cubicBezTo>
                      <a:pt x="15045" y="24068"/>
                      <a:pt x="15069" y="23933"/>
                      <a:pt x="15217" y="23908"/>
                    </a:cubicBezTo>
                    <a:cubicBezTo>
                      <a:pt x="15365" y="23883"/>
                      <a:pt x="15513" y="23822"/>
                      <a:pt x="15624" y="23736"/>
                    </a:cubicBezTo>
                    <a:cubicBezTo>
                      <a:pt x="15735" y="23637"/>
                      <a:pt x="16104" y="23612"/>
                      <a:pt x="16203" y="23501"/>
                    </a:cubicBezTo>
                    <a:cubicBezTo>
                      <a:pt x="16314" y="23378"/>
                      <a:pt x="16228" y="23366"/>
                      <a:pt x="16326" y="23267"/>
                    </a:cubicBezTo>
                    <a:cubicBezTo>
                      <a:pt x="16388" y="23218"/>
                      <a:pt x="16449" y="23181"/>
                      <a:pt x="16511" y="23144"/>
                    </a:cubicBezTo>
                    <a:cubicBezTo>
                      <a:pt x="16597" y="23083"/>
                      <a:pt x="16696" y="23058"/>
                      <a:pt x="16794" y="23058"/>
                    </a:cubicBezTo>
                    <a:cubicBezTo>
                      <a:pt x="16812" y="23060"/>
                      <a:pt x="16830" y="23060"/>
                      <a:pt x="16847" y="23060"/>
                    </a:cubicBezTo>
                    <a:cubicBezTo>
                      <a:pt x="16963" y="23060"/>
                      <a:pt x="17062" y="23027"/>
                      <a:pt x="17041" y="22984"/>
                    </a:cubicBezTo>
                    <a:cubicBezTo>
                      <a:pt x="17028" y="22922"/>
                      <a:pt x="16992" y="22910"/>
                      <a:pt x="17053" y="22861"/>
                    </a:cubicBezTo>
                    <a:cubicBezTo>
                      <a:pt x="17127" y="22824"/>
                      <a:pt x="17287" y="22836"/>
                      <a:pt x="17349" y="22738"/>
                    </a:cubicBezTo>
                    <a:cubicBezTo>
                      <a:pt x="17398" y="22627"/>
                      <a:pt x="17410" y="22553"/>
                      <a:pt x="17521" y="22528"/>
                    </a:cubicBezTo>
                    <a:cubicBezTo>
                      <a:pt x="17632" y="22503"/>
                      <a:pt x="17645" y="22466"/>
                      <a:pt x="17632" y="22306"/>
                    </a:cubicBezTo>
                    <a:cubicBezTo>
                      <a:pt x="17620" y="22134"/>
                      <a:pt x="17583" y="22084"/>
                      <a:pt x="17706" y="22048"/>
                    </a:cubicBezTo>
                    <a:cubicBezTo>
                      <a:pt x="17817" y="22023"/>
                      <a:pt x="17866" y="22035"/>
                      <a:pt x="17891" y="21937"/>
                    </a:cubicBezTo>
                    <a:cubicBezTo>
                      <a:pt x="17965" y="21813"/>
                      <a:pt x="18027" y="21703"/>
                      <a:pt x="18100" y="21592"/>
                    </a:cubicBezTo>
                    <a:cubicBezTo>
                      <a:pt x="18162" y="21481"/>
                      <a:pt x="18150" y="21468"/>
                      <a:pt x="18100" y="21456"/>
                    </a:cubicBezTo>
                    <a:cubicBezTo>
                      <a:pt x="18039" y="21407"/>
                      <a:pt x="17977" y="21345"/>
                      <a:pt x="17928" y="21271"/>
                    </a:cubicBezTo>
                    <a:cubicBezTo>
                      <a:pt x="17879" y="21185"/>
                      <a:pt x="17891" y="21160"/>
                      <a:pt x="17817" y="21136"/>
                    </a:cubicBezTo>
                    <a:cubicBezTo>
                      <a:pt x="17743" y="21111"/>
                      <a:pt x="17509" y="21086"/>
                      <a:pt x="17410" y="20914"/>
                    </a:cubicBezTo>
                    <a:cubicBezTo>
                      <a:pt x="17337" y="20803"/>
                      <a:pt x="17287" y="20680"/>
                      <a:pt x="17275" y="20544"/>
                    </a:cubicBezTo>
                    <a:cubicBezTo>
                      <a:pt x="17285" y="20475"/>
                      <a:pt x="17334" y="20375"/>
                      <a:pt x="17328" y="20375"/>
                    </a:cubicBezTo>
                    <a:lnTo>
                      <a:pt x="17328" y="20375"/>
                    </a:lnTo>
                    <a:cubicBezTo>
                      <a:pt x="17327" y="20375"/>
                      <a:pt x="17322" y="20382"/>
                      <a:pt x="17312" y="20396"/>
                    </a:cubicBezTo>
                    <a:cubicBezTo>
                      <a:pt x="17238" y="20495"/>
                      <a:pt x="17152" y="20594"/>
                      <a:pt x="17065" y="20680"/>
                    </a:cubicBezTo>
                    <a:cubicBezTo>
                      <a:pt x="16979" y="20754"/>
                      <a:pt x="16844" y="20939"/>
                      <a:pt x="16745" y="20963"/>
                    </a:cubicBezTo>
                    <a:cubicBezTo>
                      <a:pt x="16714" y="20982"/>
                      <a:pt x="16680" y="20991"/>
                      <a:pt x="16647" y="20991"/>
                    </a:cubicBezTo>
                    <a:cubicBezTo>
                      <a:pt x="16613" y="20991"/>
                      <a:pt x="16579" y="20982"/>
                      <a:pt x="16548" y="20963"/>
                    </a:cubicBezTo>
                    <a:cubicBezTo>
                      <a:pt x="16536" y="20960"/>
                      <a:pt x="16525" y="20959"/>
                      <a:pt x="16514" y="20959"/>
                    </a:cubicBezTo>
                    <a:cubicBezTo>
                      <a:pt x="16483" y="20959"/>
                      <a:pt x="16456" y="20972"/>
                      <a:pt x="16400" y="21000"/>
                    </a:cubicBezTo>
                    <a:cubicBezTo>
                      <a:pt x="16340" y="21026"/>
                      <a:pt x="16322" y="21063"/>
                      <a:pt x="16296" y="21063"/>
                    </a:cubicBezTo>
                    <a:cubicBezTo>
                      <a:pt x="16284" y="21063"/>
                      <a:pt x="16271" y="21056"/>
                      <a:pt x="16252" y="21037"/>
                    </a:cubicBezTo>
                    <a:cubicBezTo>
                      <a:pt x="16252" y="21037"/>
                      <a:pt x="16240" y="21037"/>
                      <a:pt x="16240" y="21025"/>
                    </a:cubicBezTo>
                    <a:cubicBezTo>
                      <a:pt x="16191" y="20976"/>
                      <a:pt x="16166" y="20926"/>
                      <a:pt x="16104" y="20902"/>
                    </a:cubicBezTo>
                    <a:cubicBezTo>
                      <a:pt x="16080" y="20889"/>
                      <a:pt x="16080" y="20865"/>
                      <a:pt x="16104" y="20852"/>
                    </a:cubicBezTo>
                    <a:cubicBezTo>
                      <a:pt x="16141" y="20815"/>
                      <a:pt x="16154" y="20778"/>
                      <a:pt x="16166" y="20729"/>
                    </a:cubicBezTo>
                    <a:lnTo>
                      <a:pt x="16166" y="20520"/>
                    </a:lnTo>
                    <a:cubicBezTo>
                      <a:pt x="16166" y="20483"/>
                      <a:pt x="16104" y="20409"/>
                      <a:pt x="16080" y="20409"/>
                    </a:cubicBezTo>
                    <a:cubicBezTo>
                      <a:pt x="16043" y="20421"/>
                      <a:pt x="16006" y="20446"/>
                      <a:pt x="15993" y="20544"/>
                    </a:cubicBezTo>
                    <a:cubicBezTo>
                      <a:pt x="15981" y="20606"/>
                      <a:pt x="15969" y="20668"/>
                      <a:pt x="15969" y="20692"/>
                    </a:cubicBezTo>
                    <a:cubicBezTo>
                      <a:pt x="15961" y="20716"/>
                      <a:pt x="15958" y="20724"/>
                      <a:pt x="15957" y="20724"/>
                    </a:cubicBezTo>
                    <a:cubicBezTo>
                      <a:pt x="15957" y="20724"/>
                      <a:pt x="15957" y="20721"/>
                      <a:pt x="15957" y="20717"/>
                    </a:cubicBezTo>
                    <a:cubicBezTo>
                      <a:pt x="15883" y="20618"/>
                      <a:pt x="15821" y="20495"/>
                      <a:pt x="15759" y="20384"/>
                    </a:cubicBezTo>
                    <a:cubicBezTo>
                      <a:pt x="15759" y="20335"/>
                      <a:pt x="15833" y="20335"/>
                      <a:pt x="15833" y="20286"/>
                    </a:cubicBezTo>
                    <a:cubicBezTo>
                      <a:pt x="15846" y="20236"/>
                      <a:pt x="15883" y="20224"/>
                      <a:pt x="15821" y="20187"/>
                    </a:cubicBezTo>
                    <a:cubicBezTo>
                      <a:pt x="15759" y="20150"/>
                      <a:pt x="15685" y="20150"/>
                      <a:pt x="15685" y="20088"/>
                    </a:cubicBezTo>
                    <a:cubicBezTo>
                      <a:pt x="15685" y="20027"/>
                      <a:pt x="15636" y="20064"/>
                      <a:pt x="15599" y="20027"/>
                    </a:cubicBezTo>
                    <a:cubicBezTo>
                      <a:pt x="15525" y="19916"/>
                      <a:pt x="15464" y="19793"/>
                      <a:pt x="15414" y="19657"/>
                    </a:cubicBezTo>
                    <a:cubicBezTo>
                      <a:pt x="15414" y="19657"/>
                      <a:pt x="15414" y="19645"/>
                      <a:pt x="15402" y="19633"/>
                    </a:cubicBezTo>
                    <a:cubicBezTo>
                      <a:pt x="15353" y="19472"/>
                      <a:pt x="15291" y="19423"/>
                      <a:pt x="15291" y="19374"/>
                    </a:cubicBezTo>
                    <a:cubicBezTo>
                      <a:pt x="15291" y="19357"/>
                      <a:pt x="15296" y="19351"/>
                      <a:pt x="15303" y="19351"/>
                    </a:cubicBezTo>
                    <a:cubicBezTo>
                      <a:pt x="15314" y="19351"/>
                      <a:pt x="15333" y="19364"/>
                      <a:pt x="15352" y="19364"/>
                    </a:cubicBezTo>
                    <a:cubicBezTo>
                      <a:pt x="15356" y="19364"/>
                      <a:pt x="15361" y="19363"/>
                      <a:pt x="15365" y="19361"/>
                    </a:cubicBezTo>
                    <a:cubicBezTo>
                      <a:pt x="15390" y="19349"/>
                      <a:pt x="15390" y="19337"/>
                      <a:pt x="15340" y="19275"/>
                    </a:cubicBezTo>
                    <a:cubicBezTo>
                      <a:pt x="15316" y="19251"/>
                      <a:pt x="15303" y="19226"/>
                      <a:pt x="15279" y="19189"/>
                    </a:cubicBezTo>
                    <a:lnTo>
                      <a:pt x="15279" y="19189"/>
                    </a:lnTo>
                    <a:cubicBezTo>
                      <a:pt x="15279" y="19189"/>
                      <a:pt x="15291" y="19189"/>
                      <a:pt x="15303" y="19201"/>
                    </a:cubicBezTo>
                    <a:cubicBezTo>
                      <a:pt x="15350" y="19239"/>
                      <a:pt x="15404" y="19276"/>
                      <a:pt x="15438" y="19276"/>
                    </a:cubicBezTo>
                    <a:cubicBezTo>
                      <a:pt x="15449" y="19276"/>
                      <a:pt x="15458" y="19272"/>
                      <a:pt x="15464" y="19263"/>
                    </a:cubicBezTo>
                    <a:cubicBezTo>
                      <a:pt x="15488" y="19226"/>
                      <a:pt x="15513" y="19226"/>
                      <a:pt x="15513" y="19189"/>
                    </a:cubicBezTo>
                    <a:cubicBezTo>
                      <a:pt x="15513" y="19146"/>
                      <a:pt x="15522" y="19074"/>
                      <a:pt x="15533" y="19074"/>
                    </a:cubicBezTo>
                    <a:cubicBezTo>
                      <a:pt x="15535" y="19074"/>
                      <a:pt x="15536" y="19075"/>
                      <a:pt x="15538" y="19078"/>
                    </a:cubicBezTo>
                    <a:cubicBezTo>
                      <a:pt x="15550" y="19115"/>
                      <a:pt x="15587" y="19140"/>
                      <a:pt x="15624" y="19140"/>
                    </a:cubicBezTo>
                    <a:cubicBezTo>
                      <a:pt x="15656" y="19140"/>
                      <a:pt x="15615" y="19194"/>
                      <a:pt x="15641" y="19194"/>
                    </a:cubicBezTo>
                    <a:cubicBezTo>
                      <a:pt x="15646" y="19194"/>
                      <a:pt x="15652" y="19192"/>
                      <a:pt x="15661" y="19189"/>
                    </a:cubicBezTo>
                    <a:cubicBezTo>
                      <a:pt x="15722" y="19177"/>
                      <a:pt x="15722" y="19127"/>
                      <a:pt x="15759" y="19127"/>
                    </a:cubicBezTo>
                    <a:cubicBezTo>
                      <a:pt x="15784" y="19140"/>
                      <a:pt x="15772" y="19177"/>
                      <a:pt x="15833" y="19238"/>
                    </a:cubicBezTo>
                    <a:cubicBezTo>
                      <a:pt x="15920" y="19386"/>
                      <a:pt x="15993" y="19546"/>
                      <a:pt x="16055" y="19706"/>
                    </a:cubicBezTo>
                    <a:cubicBezTo>
                      <a:pt x="16080" y="19768"/>
                      <a:pt x="16129" y="19817"/>
                      <a:pt x="16191" y="19854"/>
                    </a:cubicBezTo>
                    <a:cubicBezTo>
                      <a:pt x="16252" y="19891"/>
                      <a:pt x="16388" y="20027"/>
                      <a:pt x="16511" y="20113"/>
                    </a:cubicBezTo>
                    <a:cubicBezTo>
                      <a:pt x="16617" y="20177"/>
                      <a:pt x="16843" y="20268"/>
                      <a:pt x="16927" y="20268"/>
                    </a:cubicBezTo>
                    <a:cubicBezTo>
                      <a:pt x="16940" y="20268"/>
                      <a:pt x="16950" y="20266"/>
                      <a:pt x="16955" y="20261"/>
                    </a:cubicBezTo>
                    <a:cubicBezTo>
                      <a:pt x="16985" y="20231"/>
                      <a:pt x="17057" y="20208"/>
                      <a:pt x="17075" y="20208"/>
                    </a:cubicBezTo>
                    <a:cubicBezTo>
                      <a:pt x="17079" y="20208"/>
                      <a:pt x="17080" y="20209"/>
                      <a:pt x="17078" y="20212"/>
                    </a:cubicBezTo>
                    <a:cubicBezTo>
                      <a:pt x="17078" y="20222"/>
                      <a:pt x="17038" y="20271"/>
                      <a:pt x="17054" y="20271"/>
                    </a:cubicBezTo>
                    <a:cubicBezTo>
                      <a:pt x="17058" y="20271"/>
                      <a:pt x="17066" y="20268"/>
                      <a:pt x="17078" y="20261"/>
                    </a:cubicBezTo>
                    <a:cubicBezTo>
                      <a:pt x="17152" y="20236"/>
                      <a:pt x="17213" y="20187"/>
                      <a:pt x="17263" y="20138"/>
                    </a:cubicBezTo>
                    <a:cubicBezTo>
                      <a:pt x="17279" y="20116"/>
                      <a:pt x="17281" y="20111"/>
                      <a:pt x="17277" y="20111"/>
                    </a:cubicBezTo>
                    <a:cubicBezTo>
                      <a:pt x="17274" y="20111"/>
                      <a:pt x="17265" y="20116"/>
                      <a:pt x="17258" y="20116"/>
                    </a:cubicBezTo>
                    <a:cubicBezTo>
                      <a:pt x="17255" y="20116"/>
                      <a:pt x="17252" y="20115"/>
                      <a:pt x="17250" y="20113"/>
                    </a:cubicBezTo>
                    <a:cubicBezTo>
                      <a:pt x="17226" y="20101"/>
                      <a:pt x="17250" y="20076"/>
                      <a:pt x="17287" y="20076"/>
                    </a:cubicBezTo>
                    <a:cubicBezTo>
                      <a:pt x="17349" y="20088"/>
                      <a:pt x="17410" y="20113"/>
                      <a:pt x="17435" y="20162"/>
                    </a:cubicBezTo>
                    <a:cubicBezTo>
                      <a:pt x="17472" y="20236"/>
                      <a:pt x="17497" y="20433"/>
                      <a:pt x="17546" y="20470"/>
                    </a:cubicBezTo>
                    <a:cubicBezTo>
                      <a:pt x="17768" y="20557"/>
                      <a:pt x="18002" y="20606"/>
                      <a:pt x="18236" y="20631"/>
                    </a:cubicBezTo>
                    <a:cubicBezTo>
                      <a:pt x="18347" y="20643"/>
                      <a:pt x="18458" y="20668"/>
                      <a:pt x="18569" y="20705"/>
                    </a:cubicBezTo>
                    <a:cubicBezTo>
                      <a:pt x="18585" y="20705"/>
                      <a:pt x="18602" y="20710"/>
                      <a:pt x="18618" y="20710"/>
                    </a:cubicBezTo>
                    <a:cubicBezTo>
                      <a:pt x="18626" y="20710"/>
                      <a:pt x="18634" y="20709"/>
                      <a:pt x="18643" y="20705"/>
                    </a:cubicBezTo>
                    <a:cubicBezTo>
                      <a:pt x="18803" y="20692"/>
                      <a:pt x="18951" y="20655"/>
                      <a:pt x="19098" y="20606"/>
                    </a:cubicBezTo>
                    <a:cubicBezTo>
                      <a:pt x="19102" y="20604"/>
                      <a:pt x="19106" y="20603"/>
                      <a:pt x="19110" y="20603"/>
                    </a:cubicBezTo>
                    <a:cubicBezTo>
                      <a:pt x="19135" y="20603"/>
                      <a:pt x="19172" y="20631"/>
                      <a:pt x="19246" y="20631"/>
                    </a:cubicBezTo>
                    <a:cubicBezTo>
                      <a:pt x="19308" y="20643"/>
                      <a:pt x="19370" y="20649"/>
                      <a:pt x="19431" y="20649"/>
                    </a:cubicBezTo>
                    <a:cubicBezTo>
                      <a:pt x="19493" y="20649"/>
                      <a:pt x="19554" y="20643"/>
                      <a:pt x="19616" y="20631"/>
                    </a:cubicBezTo>
                    <a:cubicBezTo>
                      <a:pt x="19670" y="20617"/>
                      <a:pt x="19709" y="20607"/>
                      <a:pt x="19738" y="20607"/>
                    </a:cubicBezTo>
                    <a:cubicBezTo>
                      <a:pt x="19761" y="20607"/>
                      <a:pt x="19777" y="20614"/>
                      <a:pt x="19788" y="20631"/>
                    </a:cubicBezTo>
                    <a:cubicBezTo>
                      <a:pt x="19813" y="20680"/>
                      <a:pt x="19801" y="20766"/>
                      <a:pt x="19838" y="20778"/>
                    </a:cubicBezTo>
                    <a:cubicBezTo>
                      <a:pt x="19887" y="20791"/>
                      <a:pt x="19924" y="20828"/>
                      <a:pt x="19936" y="20877"/>
                    </a:cubicBezTo>
                    <a:cubicBezTo>
                      <a:pt x="19949" y="20951"/>
                      <a:pt x="19986" y="21025"/>
                      <a:pt x="20035" y="21086"/>
                    </a:cubicBezTo>
                    <a:cubicBezTo>
                      <a:pt x="20048" y="21100"/>
                      <a:pt x="20059" y="21105"/>
                      <a:pt x="20066" y="21105"/>
                    </a:cubicBezTo>
                    <a:cubicBezTo>
                      <a:pt x="20079" y="21105"/>
                      <a:pt x="20084" y="21090"/>
                      <a:pt x="20084" y="21074"/>
                    </a:cubicBezTo>
                    <a:cubicBezTo>
                      <a:pt x="20084" y="21057"/>
                      <a:pt x="20072" y="21028"/>
                      <a:pt x="20077" y="21028"/>
                    </a:cubicBezTo>
                    <a:cubicBezTo>
                      <a:pt x="20080" y="21028"/>
                      <a:pt x="20085" y="21034"/>
                      <a:pt x="20097" y="21049"/>
                    </a:cubicBezTo>
                    <a:cubicBezTo>
                      <a:pt x="20106" y="21062"/>
                      <a:pt x="20110" y="21066"/>
                      <a:pt x="20111" y="21066"/>
                    </a:cubicBezTo>
                    <a:cubicBezTo>
                      <a:pt x="20113" y="21066"/>
                      <a:pt x="20111" y="21058"/>
                      <a:pt x="20113" y="21058"/>
                    </a:cubicBezTo>
                    <a:lnTo>
                      <a:pt x="20113" y="21058"/>
                    </a:lnTo>
                    <a:cubicBezTo>
                      <a:pt x="20115" y="21058"/>
                      <a:pt x="20123" y="21066"/>
                      <a:pt x="20146" y="21099"/>
                    </a:cubicBezTo>
                    <a:cubicBezTo>
                      <a:pt x="20158" y="21111"/>
                      <a:pt x="20170" y="21123"/>
                      <a:pt x="20170" y="21136"/>
                    </a:cubicBezTo>
                    <a:cubicBezTo>
                      <a:pt x="20220" y="21210"/>
                      <a:pt x="20244" y="21296"/>
                      <a:pt x="20294" y="21308"/>
                    </a:cubicBezTo>
                    <a:cubicBezTo>
                      <a:pt x="20352" y="21320"/>
                      <a:pt x="20377" y="21408"/>
                      <a:pt x="20441" y="21408"/>
                    </a:cubicBezTo>
                    <a:cubicBezTo>
                      <a:pt x="20445" y="21408"/>
                      <a:pt x="20449" y="21408"/>
                      <a:pt x="20454" y="21407"/>
                    </a:cubicBezTo>
                    <a:cubicBezTo>
                      <a:pt x="20528" y="21407"/>
                      <a:pt x="20552" y="21370"/>
                      <a:pt x="20626" y="21370"/>
                    </a:cubicBezTo>
                    <a:cubicBezTo>
                      <a:pt x="20700" y="21370"/>
                      <a:pt x="20700" y="21382"/>
                      <a:pt x="20663" y="21407"/>
                    </a:cubicBezTo>
                    <a:cubicBezTo>
                      <a:pt x="20626" y="21431"/>
                      <a:pt x="20565" y="21530"/>
                      <a:pt x="20515" y="21542"/>
                    </a:cubicBezTo>
                    <a:cubicBezTo>
                      <a:pt x="20466" y="21542"/>
                      <a:pt x="20429" y="21530"/>
                      <a:pt x="20392" y="21505"/>
                    </a:cubicBezTo>
                    <a:cubicBezTo>
                      <a:pt x="20390" y="21504"/>
                      <a:pt x="20389" y="21504"/>
                      <a:pt x="20387" y="21504"/>
                    </a:cubicBezTo>
                    <a:cubicBezTo>
                      <a:pt x="20368" y="21504"/>
                      <a:pt x="20369" y="21570"/>
                      <a:pt x="20380" y="21604"/>
                    </a:cubicBezTo>
                    <a:cubicBezTo>
                      <a:pt x="20454" y="21715"/>
                      <a:pt x="20540" y="21813"/>
                      <a:pt x="20626" y="21912"/>
                    </a:cubicBezTo>
                    <a:cubicBezTo>
                      <a:pt x="20687" y="21973"/>
                      <a:pt x="20731" y="22017"/>
                      <a:pt x="20793" y="22017"/>
                    </a:cubicBezTo>
                    <a:cubicBezTo>
                      <a:pt x="20806" y="22017"/>
                      <a:pt x="20821" y="22015"/>
                      <a:pt x="20836" y="22011"/>
                    </a:cubicBezTo>
                    <a:cubicBezTo>
                      <a:pt x="20922" y="21998"/>
                      <a:pt x="20984" y="21961"/>
                      <a:pt x="21045" y="21912"/>
                    </a:cubicBezTo>
                    <a:cubicBezTo>
                      <a:pt x="21107" y="21850"/>
                      <a:pt x="21181" y="21826"/>
                      <a:pt x="21144" y="21776"/>
                    </a:cubicBezTo>
                    <a:cubicBezTo>
                      <a:pt x="21119" y="21727"/>
                      <a:pt x="21082" y="21727"/>
                      <a:pt x="21107" y="21690"/>
                    </a:cubicBezTo>
                    <a:cubicBezTo>
                      <a:pt x="21119" y="21653"/>
                      <a:pt x="21144" y="21666"/>
                      <a:pt x="21144" y="21616"/>
                    </a:cubicBezTo>
                    <a:cubicBezTo>
                      <a:pt x="21144" y="21579"/>
                      <a:pt x="21156" y="21567"/>
                      <a:pt x="21205" y="21567"/>
                    </a:cubicBezTo>
                    <a:cubicBezTo>
                      <a:pt x="21242" y="21567"/>
                      <a:pt x="21267" y="21567"/>
                      <a:pt x="21230" y="21592"/>
                    </a:cubicBezTo>
                    <a:cubicBezTo>
                      <a:pt x="21193" y="21629"/>
                      <a:pt x="21218" y="21666"/>
                      <a:pt x="21230" y="21666"/>
                    </a:cubicBezTo>
                    <a:cubicBezTo>
                      <a:pt x="21237" y="21662"/>
                      <a:pt x="21242" y="21661"/>
                      <a:pt x="21247" y="21661"/>
                    </a:cubicBezTo>
                    <a:cubicBezTo>
                      <a:pt x="21259" y="21661"/>
                      <a:pt x="21260" y="21672"/>
                      <a:pt x="21242" y="21690"/>
                    </a:cubicBezTo>
                    <a:cubicBezTo>
                      <a:pt x="21205" y="21727"/>
                      <a:pt x="21156" y="21752"/>
                      <a:pt x="21205" y="21752"/>
                    </a:cubicBezTo>
                    <a:cubicBezTo>
                      <a:pt x="21230" y="21752"/>
                      <a:pt x="21245" y="21746"/>
                      <a:pt x="21252" y="21746"/>
                    </a:cubicBezTo>
                    <a:cubicBezTo>
                      <a:pt x="21258" y="21746"/>
                      <a:pt x="21255" y="21752"/>
                      <a:pt x="21242" y="21776"/>
                    </a:cubicBezTo>
                    <a:cubicBezTo>
                      <a:pt x="21205" y="21813"/>
                      <a:pt x="21156" y="21826"/>
                      <a:pt x="21218" y="21875"/>
                    </a:cubicBezTo>
                    <a:cubicBezTo>
                      <a:pt x="21267" y="21887"/>
                      <a:pt x="21304" y="21949"/>
                      <a:pt x="21292" y="21998"/>
                    </a:cubicBezTo>
                    <a:cubicBezTo>
                      <a:pt x="21292" y="22048"/>
                      <a:pt x="21279" y="22097"/>
                      <a:pt x="21255" y="22146"/>
                    </a:cubicBezTo>
                    <a:cubicBezTo>
                      <a:pt x="21255" y="22195"/>
                      <a:pt x="21181" y="22183"/>
                      <a:pt x="21255" y="22294"/>
                    </a:cubicBezTo>
                    <a:cubicBezTo>
                      <a:pt x="21292" y="22417"/>
                      <a:pt x="21304" y="22540"/>
                      <a:pt x="21292" y="22664"/>
                    </a:cubicBezTo>
                    <a:cubicBezTo>
                      <a:pt x="21292" y="22738"/>
                      <a:pt x="21292" y="22799"/>
                      <a:pt x="21279" y="22873"/>
                    </a:cubicBezTo>
                    <a:cubicBezTo>
                      <a:pt x="21279" y="22948"/>
                      <a:pt x="21261" y="23041"/>
                      <a:pt x="21272" y="23041"/>
                    </a:cubicBezTo>
                    <a:cubicBezTo>
                      <a:pt x="21274" y="23041"/>
                      <a:pt x="21276" y="23038"/>
                      <a:pt x="21279" y="23033"/>
                    </a:cubicBezTo>
                    <a:cubicBezTo>
                      <a:pt x="21299" y="22995"/>
                      <a:pt x="21303" y="22912"/>
                      <a:pt x="21315" y="22912"/>
                    </a:cubicBezTo>
                    <a:cubicBezTo>
                      <a:pt x="21319" y="22912"/>
                      <a:pt x="21323" y="22918"/>
                      <a:pt x="21329" y="22935"/>
                    </a:cubicBezTo>
                    <a:cubicBezTo>
                      <a:pt x="21366" y="23095"/>
                      <a:pt x="21403" y="23243"/>
                      <a:pt x="21452" y="23403"/>
                    </a:cubicBezTo>
                    <a:cubicBezTo>
                      <a:pt x="21563" y="23600"/>
                      <a:pt x="21637" y="23822"/>
                      <a:pt x="21686" y="24056"/>
                    </a:cubicBezTo>
                    <a:cubicBezTo>
                      <a:pt x="21711" y="24278"/>
                      <a:pt x="21698" y="24302"/>
                      <a:pt x="21809" y="24450"/>
                    </a:cubicBezTo>
                    <a:cubicBezTo>
                      <a:pt x="21908" y="24598"/>
                      <a:pt x="21982" y="24771"/>
                      <a:pt x="22031" y="24943"/>
                    </a:cubicBezTo>
                    <a:cubicBezTo>
                      <a:pt x="22105" y="25128"/>
                      <a:pt x="22031" y="25189"/>
                      <a:pt x="22093" y="25300"/>
                    </a:cubicBezTo>
                    <a:cubicBezTo>
                      <a:pt x="22142" y="25399"/>
                      <a:pt x="22191" y="25498"/>
                      <a:pt x="22265" y="25584"/>
                    </a:cubicBezTo>
                    <a:cubicBezTo>
                      <a:pt x="22281" y="25600"/>
                      <a:pt x="22302" y="25606"/>
                      <a:pt x="22325" y="25606"/>
                    </a:cubicBezTo>
                    <a:cubicBezTo>
                      <a:pt x="22410" y="25606"/>
                      <a:pt x="22526" y="25516"/>
                      <a:pt x="22536" y="25448"/>
                    </a:cubicBezTo>
                    <a:cubicBezTo>
                      <a:pt x="22561" y="25362"/>
                      <a:pt x="22548" y="25337"/>
                      <a:pt x="22598" y="25263"/>
                    </a:cubicBezTo>
                    <a:cubicBezTo>
                      <a:pt x="22635" y="25202"/>
                      <a:pt x="22684" y="25140"/>
                      <a:pt x="22746" y="25103"/>
                    </a:cubicBezTo>
                    <a:cubicBezTo>
                      <a:pt x="22820" y="25054"/>
                      <a:pt x="22918" y="25054"/>
                      <a:pt x="22918" y="24968"/>
                    </a:cubicBezTo>
                    <a:cubicBezTo>
                      <a:pt x="22893" y="24869"/>
                      <a:pt x="22881" y="24758"/>
                      <a:pt x="22869" y="24647"/>
                    </a:cubicBezTo>
                    <a:cubicBezTo>
                      <a:pt x="22881" y="24536"/>
                      <a:pt x="22918" y="24438"/>
                      <a:pt x="22992" y="24352"/>
                    </a:cubicBezTo>
                    <a:cubicBezTo>
                      <a:pt x="23041" y="24278"/>
                      <a:pt x="23041" y="24179"/>
                      <a:pt x="23017" y="24105"/>
                    </a:cubicBezTo>
                    <a:cubicBezTo>
                      <a:pt x="22967" y="23945"/>
                      <a:pt x="22943" y="23785"/>
                      <a:pt x="22943" y="23625"/>
                    </a:cubicBezTo>
                    <a:cubicBezTo>
                      <a:pt x="22967" y="23551"/>
                      <a:pt x="23017" y="23452"/>
                      <a:pt x="23078" y="23428"/>
                    </a:cubicBezTo>
                    <a:cubicBezTo>
                      <a:pt x="23128" y="23415"/>
                      <a:pt x="23189" y="23366"/>
                      <a:pt x="23263" y="23329"/>
                    </a:cubicBezTo>
                    <a:cubicBezTo>
                      <a:pt x="23337" y="23292"/>
                      <a:pt x="23411" y="23292"/>
                      <a:pt x="23448" y="23255"/>
                    </a:cubicBezTo>
                    <a:cubicBezTo>
                      <a:pt x="23485" y="23206"/>
                      <a:pt x="23448" y="23144"/>
                      <a:pt x="23534" y="23095"/>
                    </a:cubicBezTo>
                    <a:cubicBezTo>
                      <a:pt x="23620" y="23046"/>
                      <a:pt x="23670" y="22910"/>
                      <a:pt x="23768" y="22824"/>
                    </a:cubicBezTo>
                    <a:cubicBezTo>
                      <a:pt x="23879" y="22713"/>
                      <a:pt x="23990" y="22590"/>
                      <a:pt x="24076" y="22466"/>
                    </a:cubicBezTo>
                    <a:cubicBezTo>
                      <a:pt x="24150" y="22380"/>
                      <a:pt x="24150" y="22356"/>
                      <a:pt x="24249" y="22306"/>
                    </a:cubicBezTo>
                    <a:cubicBezTo>
                      <a:pt x="24347" y="22269"/>
                      <a:pt x="24508" y="22109"/>
                      <a:pt x="24520" y="22035"/>
                    </a:cubicBezTo>
                    <a:cubicBezTo>
                      <a:pt x="24532" y="21949"/>
                      <a:pt x="24446" y="21875"/>
                      <a:pt x="24520" y="21838"/>
                    </a:cubicBezTo>
                    <a:cubicBezTo>
                      <a:pt x="24606" y="21813"/>
                      <a:pt x="24680" y="21752"/>
                      <a:pt x="24742" y="21690"/>
                    </a:cubicBezTo>
                    <a:cubicBezTo>
                      <a:pt x="24780" y="21613"/>
                      <a:pt x="24842" y="21520"/>
                      <a:pt x="24849" y="21520"/>
                    </a:cubicBezTo>
                    <a:lnTo>
                      <a:pt x="24849" y="21520"/>
                    </a:lnTo>
                    <a:cubicBezTo>
                      <a:pt x="24850" y="21520"/>
                      <a:pt x="24848" y="21527"/>
                      <a:pt x="24840" y="21542"/>
                    </a:cubicBezTo>
                    <a:cubicBezTo>
                      <a:pt x="24791" y="21616"/>
                      <a:pt x="24754" y="21690"/>
                      <a:pt x="24791" y="21690"/>
                    </a:cubicBezTo>
                    <a:cubicBezTo>
                      <a:pt x="24825" y="21690"/>
                      <a:pt x="24824" y="21749"/>
                      <a:pt x="24844" y="21749"/>
                    </a:cubicBezTo>
                    <a:cubicBezTo>
                      <a:pt x="24853" y="21749"/>
                      <a:pt x="24867" y="21737"/>
                      <a:pt x="24890" y="21703"/>
                    </a:cubicBezTo>
                    <a:cubicBezTo>
                      <a:pt x="24928" y="21645"/>
                      <a:pt x="24946" y="21624"/>
                      <a:pt x="24955" y="21624"/>
                    </a:cubicBezTo>
                    <a:cubicBezTo>
                      <a:pt x="24963" y="21624"/>
                      <a:pt x="24963" y="21642"/>
                      <a:pt x="24963" y="21666"/>
                    </a:cubicBezTo>
                    <a:cubicBezTo>
                      <a:pt x="24963" y="21690"/>
                      <a:pt x="24976" y="21715"/>
                      <a:pt x="25000" y="21739"/>
                    </a:cubicBezTo>
                    <a:cubicBezTo>
                      <a:pt x="25000" y="21739"/>
                      <a:pt x="25013" y="21739"/>
                      <a:pt x="25013" y="21727"/>
                    </a:cubicBezTo>
                    <a:cubicBezTo>
                      <a:pt x="25033" y="21687"/>
                      <a:pt x="25028" y="21584"/>
                      <a:pt x="25033" y="21584"/>
                    </a:cubicBezTo>
                    <a:lnTo>
                      <a:pt x="25033" y="21584"/>
                    </a:lnTo>
                    <a:cubicBezTo>
                      <a:pt x="25034" y="21584"/>
                      <a:pt x="25035" y="21590"/>
                      <a:pt x="25037" y="21604"/>
                    </a:cubicBezTo>
                    <a:cubicBezTo>
                      <a:pt x="25051" y="21652"/>
                      <a:pt x="25065" y="21669"/>
                      <a:pt x="25074" y="21669"/>
                    </a:cubicBezTo>
                    <a:cubicBezTo>
                      <a:pt x="25082" y="21669"/>
                      <a:pt x="25087" y="21658"/>
                      <a:pt x="25087" y="21641"/>
                    </a:cubicBezTo>
                    <a:cubicBezTo>
                      <a:pt x="25087" y="21625"/>
                      <a:pt x="25082" y="21607"/>
                      <a:pt x="25079" y="21596"/>
                    </a:cubicBezTo>
                    <a:lnTo>
                      <a:pt x="25079" y="21596"/>
                    </a:lnTo>
                    <a:cubicBezTo>
                      <a:pt x="25081" y="21601"/>
                      <a:pt x="25083" y="21607"/>
                      <a:pt x="25087" y="21616"/>
                    </a:cubicBezTo>
                    <a:cubicBezTo>
                      <a:pt x="25101" y="21659"/>
                      <a:pt x="25115" y="21686"/>
                      <a:pt x="25127" y="21686"/>
                    </a:cubicBezTo>
                    <a:cubicBezTo>
                      <a:pt x="25136" y="21686"/>
                      <a:pt x="25143" y="21672"/>
                      <a:pt x="25148" y="21641"/>
                    </a:cubicBezTo>
                    <a:cubicBezTo>
                      <a:pt x="25167" y="21594"/>
                      <a:pt x="25143" y="21497"/>
                      <a:pt x="25152" y="21497"/>
                    </a:cubicBezTo>
                    <a:cubicBezTo>
                      <a:pt x="25155" y="21497"/>
                      <a:pt x="25161" y="21507"/>
                      <a:pt x="25173" y="21530"/>
                    </a:cubicBezTo>
                    <a:cubicBezTo>
                      <a:pt x="25215" y="21605"/>
                      <a:pt x="25251" y="21640"/>
                      <a:pt x="25285" y="21640"/>
                    </a:cubicBezTo>
                    <a:cubicBezTo>
                      <a:pt x="25301" y="21640"/>
                      <a:pt x="25317" y="21632"/>
                      <a:pt x="25333" y="21616"/>
                    </a:cubicBezTo>
                    <a:cubicBezTo>
                      <a:pt x="25370" y="21555"/>
                      <a:pt x="25296" y="21407"/>
                      <a:pt x="25296" y="21333"/>
                    </a:cubicBezTo>
                    <a:cubicBezTo>
                      <a:pt x="25296" y="21271"/>
                      <a:pt x="25296" y="21271"/>
                      <a:pt x="25259" y="21222"/>
                    </a:cubicBezTo>
                    <a:cubicBezTo>
                      <a:pt x="25251" y="21214"/>
                      <a:pt x="25248" y="21211"/>
                      <a:pt x="25249" y="21211"/>
                    </a:cubicBezTo>
                    <a:lnTo>
                      <a:pt x="25249" y="21211"/>
                    </a:lnTo>
                    <a:cubicBezTo>
                      <a:pt x="25252" y="21211"/>
                      <a:pt x="25304" y="21257"/>
                      <a:pt x="25333" y="21296"/>
                    </a:cubicBezTo>
                    <a:cubicBezTo>
                      <a:pt x="25358" y="21333"/>
                      <a:pt x="25358" y="21407"/>
                      <a:pt x="25407" y="21407"/>
                    </a:cubicBezTo>
                    <a:cubicBezTo>
                      <a:pt x="25417" y="21409"/>
                      <a:pt x="25426" y="21410"/>
                      <a:pt x="25434" y="21410"/>
                    </a:cubicBezTo>
                    <a:cubicBezTo>
                      <a:pt x="25466" y="21410"/>
                      <a:pt x="25486" y="21394"/>
                      <a:pt x="25506" y="21394"/>
                    </a:cubicBezTo>
                    <a:cubicBezTo>
                      <a:pt x="25530" y="21394"/>
                      <a:pt x="25543" y="21394"/>
                      <a:pt x="25543" y="21431"/>
                    </a:cubicBezTo>
                    <a:cubicBezTo>
                      <a:pt x="25543" y="21468"/>
                      <a:pt x="25616" y="21444"/>
                      <a:pt x="25616" y="21542"/>
                    </a:cubicBezTo>
                    <a:cubicBezTo>
                      <a:pt x="25604" y="21616"/>
                      <a:pt x="25604" y="21703"/>
                      <a:pt x="25616" y="21776"/>
                    </a:cubicBezTo>
                    <a:cubicBezTo>
                      <a:pt x="25629" y="21813"/>
                      <a:pt x="25641" y="21850"/>
                      <a:pt x="25653" y="21887"/>
                    </a:cubicBezTo>
                    <a:cubicBezTo>
                      <a:pt x="25666" y="21937"/>
                      <a:pt x="25690" y="21986"/>
                      <a:pt x="25715" y="22023"/>
                    </a:cubicBezTo>
                    <a:cubicBezTo>
                      <a:pt x="25778" y="22118"/>
                      <a:pt x="25851" y="22258"/>
                      <a:pt x="25870" y="22258"/>
                    </a:cubicBezTo>
                    <a:cubicBezTo>
                      <a:pt x="25873" y="22258"/>
                      <a:pt x="25875" y="22254"/>
                      <a:pt x="25875" y="22245"/>
                    </a:cubicBezTo>
                    <a:cubicBezTo>
                      <a:pt x="25875" y="22195"/>
                      <a:pt x="25826" y="22136"/>
                      <a:pt x="25835" y="22136"/>
                    </a:cubicBezTo>
                    <a:cubicBezTo>
                      <a:pt x="25837" y="22136"/>
                      <a:pt x="25841" y="22139"/>
                      <a:pt x="25851" y="22146"/>
                    </a:cubicBezTo>
                    <a:cubicBezTo>
                      <a:pt x="25900" y="22195"/>
                      <a:pt x="26048" y="22405"/>
                      <a:pt x="25998" y="22454"/>
                    </a:cubicBezTo>
                    <a:cubicBezTo>
                      <a:pt x="25967" y="22497"/>
                      <a:pt x="25953" y="22585"/>
                      <a:pt x="25966" y="22585"/>
                    </a:cubicBezTo>
                    <a:cubicBezTo>
                      <a:pt x="25968" y="22585"/>
                      <a:pt x="25970" y="22582"/>
                      <a:pt x="25974" y="22577"/>
                    </a:cubicBezTo>
                    <a:cubicBezTo>
                      <a:pt x="25982" y="22552"/>
                      <a:pt x="26003" y="22509"/>
                      <a:pt x="26026" y="22509"/>
                    </a:cubicBezTo>
                    <a:cubicBezTo>
                      <a:pt x="26037" y="22509"/>
                      <a:pt x="26049" y="22517"/>
                      <a:pt x="26060" y="22540"/>
                    </a:cubicBezTo>
                    <a:cubicBezTo>
                      <a:pt x="26122" y="22664"/>
                      <a:pt x="26159" y="22811"/>
                      <a:pt x="26146" y="22947"/>
                    </a:cubicBezTo>
                    <a:cubicBezTo>
                      <a:pt x="26134" y="23070"/>
                      <a:pt x="26122" y="23206"/>
                      <a:pt x="26122" y="23329"/>
                    </a:cubicBezTo>
                    <a:cubicBezTo>
                      <a:pt x="26114" y="23366"/>
                      <a:pt x="26116" y="23395"/>
                      <a:pt x="26124" y="23395"/>
                    </a:cubicBezTo>
                    <a:cubicBezTo>
                      <a:pt x="26129" y="23395"/>
                      <a:pt x="26137" y="23383"/>
                      <a:pt x="26146" y="23354"/>
                    </a:cubicBezTo>
                    <a:cubicBezTo>
                      <a:pt x="26165" y="23297"/>
                      <a:pt x="26184" y="23234"/>
                      <a:pt x="26186" y="23234"/>
                    </a:cubicBezTo>
                    <a:lnTo>
                      <a:pt x="26186" y="23234"/>
                    </a:lnTo>
                    <a:cubicBezTo>
                      <a:pt x="26187" y="23234"/>
                      <a:pt x="26186" y="23240"/>
                      <a:pt x="26183" y="23255"/>
                    </a:cubicBezTo>
                    <a:cubicBezTo>
                      <a:pt x="26172" y="23310"/>
                      <a:pt x="26171" y="23394"/>
                      <a:pt x="26180" y="23394"/>
                    </a:cubicBezTo>
                    <a:cubicBezTo>
                      <a:pt x="26181" y="23394"/>
                      <a:pt x="26182" y="23393"/>
                      <a:pt x="26183" y="23391"/>
                    </a:cubicBezTo>
                    <a:cubicBezTo>
                      <a:pt x="26192" y="23373"/>
                      <a:pt x="26208" y="23335"/>
                      <a:pt x="26220" y="23335"/>
                    </a:cubicBezTo>
                    <a:cubicBezTo>
                      <a:pt x="26225" y="23335"/>
                      <a:pt x="26229" y="23340"/>
                      <a:pt x="26233" y="23354"/>
                    </a:cubicBezTo>
                    <a:cubicBezTo>
                      <a:pt x="26242" y="23393"/>
                      <a:pt x="26237" y="23455"/>
                      <a:pt x="26246" y="23455"/>
                    </a:cubicBezTo>
                    <a:cubicBezTo>
                      <a:pt x="26248" y="23455"/>
                      <a:pt x="26252" y="23450"/>
                      <a:pt x="26257" y="23440"/>
                    </a:cubicBezTo>
                    <a:cubicBezTo>
                      <a:pt x="26277" y="23401"/>
                      <a:pt x="26304" y="23339"/>
                      <a:pt x="26314" y="23339"/>
                    </a:cubicBezTo>
                    <a:cubicBezTo>
                      <a:pt x="26317" y="23339"/>
                      <a:pt x="26319" y="23343"/>
                      <a:pt x="26319" y="23354"/>
                    </a:cubicBezTo>
                    <a:cubicBezTo>
                      <a:pt x="26319" y="23386"/>
                      <a:pt x="26297" y="23414"/>
                      <a:pt x="26304" y="23414"/>
                    </a:cubicBezTo>
                    <a:cubicBezTo>
                      <a:pt x="26308" y="23414"/>
                      <a:pt x="26319" y="23407"/>
                      <a:pt x="26343" y="23391"/>
                    </a:cubicBezTo>
                    <a:cubicBezTo>
                      <a:pt x="26417" y="23354"/>
                      <a:pt x="26331" y="23366"/>
                      <a:pt x="26417" y="23329"/>
                    </a:cubicBezTo>
                    <a:cubicBezTo>
                      <a:pt x="26479" y="23317"/>
                      <a:pt x="26541" y="23267"/>
                      <a:pt x="26590" y="23218"/>
                    </a:cubicBezTo>
                    <a:cubicBezTo>
                      <a:pt x="26627" y="23181"/>
                      <a:pt x="26651" y="23132"/>
                      <a:pt x="26664" y="23095"/>
                    </a:cubicBezTo>
                    <a:cubicBezTo>
                      <a:pt x="26672" y="23071"/>
                      <a:pt x="26669" y="23046"/>
                      <a:pt x="26674" y="23046"/>
                    </a:cubicBezTo>
                    <a:cubicBezTo>
                      <a:pt x="26676" y="23046"/>
                      <a:pt x="26680" y="23053"/>
                      <a:pt x="26688" y="23070"/>
                    </a:cubicBezTo>
                    <a:cubicBezTo>
                      <a:pt x="26701" y="23132"/>
                      <a:pt x="26676" y="23193"/>
                      <a:pt x="26713" y="23206"/>
                    </a:cubicBezTo>
                    <a:cubicBezTo>
                      <a:pt x="26727" y="23206"/>
                      <a:pt x="26742" y="23202"/>
                      <a:pt x="26756" y="23202"/>
                    </a:cubicBezTo>
                    <a:cubicBezTo>
                      <a:pt x="26781" y="23202"/>
                      <a:pt x="26804" y="23212"/>
                      <a:pt x="26812" y="23267"/>
                    </a:cubicBezTo>
                    <a:cubicBezTo>
                      <a:pt x="26812" y="23354"/>
                      <a:pt x="26861" y="23883"/>
                      <a:pt x="26935" y="23994"/>
                    </a:cubicBezTo>
                    <a:cubicBezTo>
                      <a:pt x="27021" y="24118"/>
                      <a:pt x="27033" y="24093"/>
                      <a:pt x="27033" y="24154"/>
                    </a:cubicBezTo>
                    <a:cubicBezTo>
                      <a:pt x="27033" y="24203"/>
                      <a:pt x="27072" y="24252"/>
                      <a:pt x="27088" y="24252"/>
                    </a:cubicBezTo>
                    <a:cubicBezTo>
                      <a:pt x="27092" y="24252"/>
                      <a:pt x="27095" y="24248"/>
                      <a:pt x="27095" y="24241"/>
                    </a:cubicBezTo>
                    <a:cubicBezTo>
                      <a:pt x="27095" y="24249"/>
                      <a:pt x="27095" y="24262"/>
                      <a:pt x="27095" y="24278"/>
                    </a:cubicBezTo>
                    <a:cubicBezTo>
                      <a:pt x="27083" y="24315"/>
                      <a:pt x="27083" y="24352"/>
                      <a:pt x="27083" y="24401"/>
                    </a:cubicBezTo>
                    <a:cubicBezTo>
                      <a:pt x="27083" y="24424"/>
                      <a:pt x="27088" y="24433"/>
                      <a:pt x="27094" y="24433"/>
                    </a:cubicBezTo>
                    <a:cubicBezTo>
                      <a:pt x="27098" y="24433"/>
                      <a:pt x="27103" y="24430"/>
                      <a:pt x="27107" y="24426"/>
                    </a:cubicBezTo>
                    <a:cubicBezTo>
                      <a:pt x="27112" y="24421"/>
                      <a:pt x="27116" y="24419"/>
                      <a:pt x="27118" y="24419"/>
                    </a:cubicBezTo>
                    <a:cubicBezTo>
                      <a:pt x="27127" y="24419"/>
                      <a:pt x="27115" y="24453"/>
                      <a:pt x="27095" y="24463"/>
                    </a:cubicBezTo>
                    <a:cubicBezTo>
                      <a:pt x="27058" y="24499"/>
                      <a:pt x="27033" y="24549"/>
                      <a:pt x="27033" y="24598"/>
                    </a:cubicBezTo>
                    <a:cubicBezTo>
                      <a:pt x="27033" y="24627"/>
                      <a:pt x="27048" y="24655"/>
                      <a:pt x="27055" y="24655"/>
                    </a:cubicBezTo>
                    <a:cubicBezTo>
                      <a:pt x="27057" y="24655"/>
                      <a:pt x="27058" y="24653"/>
                      <a:pt x="27058" y="24647"/>
                    </a:cubicBezTo>
                    <a:cubicBezTo>
                      <a:pt x="27058" y="24632"/>
                      <a:pt x="27093" y="24611"/>
                      <a:pt x="27116" y="24611"/>
                    </a:cubicBezTo>
                    <a:cubicBezTo>
                      <a:pt x="27128" y="24611"/>
                      <a:pt x="27136" y="24617"/>
                      <a:pt x="27132" y="24635"/>
                    </a:cubicBezTo>
                    <a:cubicBezTo>
                      <a:pt x="27120" y="24672"/>
                      <a:pt x="27095" y="24758"/>
                      <a:pt x="27083" y="24808"/>
                    </a:cubicBezTo>
                    <a:cubicBezTo>
                      <a:pt x="27070" y="24857"/>
                      <a:pt x="27046" y="24857"/>
                      <a:pt x="27033" y="24906"/>
                    </a:cubicBezTo>
                    <a:cubicBezTo>
                      <a:pt x="27021" y="24980"/>
                      <a:pt x="27021" y="25042"/>
                      <a:pt x="27021" y="25116"/>
                    </a:cubicBezTo>
                    <a:cubicBezTo>
                      <a:pt x="27021" y="25202"/>
                      <a:pt x="27021" y="25288"/>
                      <a:pt x="27009" y="25374"/>
                    </a:cubicBezTo>
                    <a:cubicBezTo>
                      <a:pt x="27009" y="25448"/>
                      <a:pt x="26984" y="25473"/>
                      <a:pt x="27009" y="25522"/>
                    </a:cubicBezTo>
                    <a:cubicBezTo>
                      <a:pt x="27021" y="25559"/>
                      <a:pt x="27058" y="25534"/>
                      <a:pt x="27107" y="25571"/>
                    </a:cubicBezTo>
                    <a:cubicBezTo>
                      <a:pt x="27144" y="25608"/>
                      <a:pt x="27243" y="25830"/>
                      <a:pt x="27305" y="25879"/>
                    </a:cubicBezTo>
                    <a:cubicBezTo>
                      <a:pt x="27354" y="25941"/>
                      <a:pt x="27391" y="26003"/>
                      <a:pt x="27428" y="26064"/>
                    </a:cubicBezTo>
                    <a:cubicBezTo>
                      <a:pt x="27440" y="26077"/>
                      <a:pt x="27440" y="26077"/>
                      <a:pt x="27452" y="26089"/>
                    </a:cubicBezTo>
                    <a:cubicBezTo>
                      <a:pt x="27502" y="26163"/>
                      <a:pt x="27489" y="26434"/>
                      <a:pt x="27514" y="26533"/>
                    </a:cubicBezTo>
                    <a:cubicBezTo>
                      <a:pt x="27539" y="26643"/>
                      <a:pt x="27576" y="26742"/>
                      <a:pt x="27625" y="26841"/>
                    </a:cubicBezTo>
                    <a:cubicBezTo>
                      <a:pt x="27650" y="26902"/>
                      <a:pt x="27699" y="26976"/>
                      <a:pt x="27736" y="27075"/>
                    </a:cubicBezTo>
                    <a:cubicBezTo>
                      <a:pt x="27773" y="27173"/>
                      <a:pt x="27859" y="27235"/>
                      <a:pt x="27970" y="27321"/>
                    </a:cubicBezTo>
                    <a:cubicBezTo>
                      <a:pt x="28068" y="27407"/>
                      <a:pt x="28167" y="27481"/>
                      <a:pt x="28278" y="27555"/>
                    </a:cubicBezTo>
                    <a:cubicBezTo>
                      <a:pt x="28294" y="27558"/>
                      <a:pt x="28310" y="27560"/>
                      <a:pt x="28325" y="27560"/>
                    </a:cubicBezTo>
                    <a:cubicBezTo>
                      <a:pt x="28366" y="27560"/>
                      <a:pt x="28402" y="27549"/>
                      <a:pt x="28438" y="27531"/>
                    </a:cubicBezTo>
                    <a:cubicBezTo>
                      <a:pt x="28450" y="27518"/>
                      <a:pt x="28450" y="27518"/>
                      <a:pt x="28413" y="27420"/>
                    </a:cubicBezTo>
                    <a:cubicBezTo>
                      <a:pt x="28376" y="27333"/>
                      <a:pt x="28290" y="27235"/>
                      <a:pt x="28266" y="27149"/>
                    </a:cubicBezTo>
                    <a:cubicBezTo>
                      <a:pt x="28216" y="27038"/>
                      <a:pt x="28204" y="26914"/>
                      <a:pt x="28204" y="26779"/>
                    </a:cubicBezTo>
                    <a:cubicBezTo>
                      <a:pt x="28216" y="26693"/>
                      <a:pt x="28266" y="26557"/>
                      <a:pt x="28204" y="26471"/>
                    </a:cubicBezTo>
                    <a:cubicBezTo>
                      <a:pt x="28118" y="26360"/>
                      <a:pt x="28031" y="26261"/>
                      <a:pt x="27933" y="26175"/>
                    </a:cubicBezTo>
                    <a:cubicBezTo>
                      <a:pt x="27921" y="26163"/>
                      <a:pt x="27908" y="26163"/>
                      <a:pt x="27896" y="26151"/>
                    </a:cubicBezTo>
                    <a:cubicBezTo>
                      <a:pt x="27834" y="26089"/>
                      <a:pt x="27797" y="25990"/>
                      <a:pt x="27711" y="25953"/>
                    </a:cubicBezTo>
                    <a:cubicBezTo>
                      <a:pt x="27625" y="25916"/>
                      <a:pt x="27514" y="25929"/>
                      <a:pt x="27465" y="25843"/>
                    </a:cubicBezTo>
                    <a:cubicBezTo>
                      <a:pt x="27440" y="25786"/>
                      <a:pt x="27443" y="25756"/>
                      <a:pt x="27458" y="25756"/>
                    </a:cubicBezTo>
                    <a:cubicBezTo>
                      <a:pt x="27465" y="25756"/>
                      <a:pt x="27477" y="25764"/>
                      <a:pt x="27489" y="25781"/>
                    </a:cubicBezTo>
                    <a:cubicBezTo>
                      <a:pt x="27500" y="25797"/>
                      <a:pt x="27509" y="25811"/>
                      <a:pt x="27512" y="25811"/>
                    </a:cubicBezTo>
                    <a:cubicBezTo>
                      <a:pt x="27515" y="25811"/>
                      <a:pt x="27510" y="25788"/>
                      <a:pt x="27489" y="25719"/>
                    </a:cubicBezTo>
                    <a:cubicBezTo>
                      <a:pt x="27452" y="25608"/>
                      <a:pt x="27403" y="25473"/>
                      <a:pt x="27378" y="25399"/>
                    </a:cubicBezTo>
                    <a:cubicBezTo>
                      <a:pt x="27366" y="25337"/>
                      <a:pt x="27415" y="25350"/>
                      <a:pt x="27341" y="25313"/>
                    </a:cubicBezTo>
                    <a:cubicBezTo>
                      <a:pt x="27280" y="25288"/>
                      <a:pt x="27231" y="25263"/>
                      <a:pt x="27218" y="25202"/>
                    </a:cubicBezTo>
                    <a:cubicBezTo>
                      <a:pt x="27218" y="25091"/>
                      <a:pt x="27231" y="24992"/>
                      <a:pt x="27268" y="24894"/>
                    </a:cubicBezTo>
                    <a:cubicBezTo>
                      <a:pt x="27305" y="24783"/>
                      <a:pt x="27329" y="24734"/>
                      <a:pt x="27341" y="24647"/>
                    </a:cubicBezTo>
                    <a:cubicBezTo>
                      <a:pt x="27366" y="24561"/>
                      <a:pt x="27415" y="24598"/>
                      <a:pt x="27415" y="24450"/>
                    </a:cubicBezTo>
                    <a:cubicBezTo>
                      <a:pt x="27403" y="24327"/>
                      <a:pt x="27415" y="24216"/>
                      <a:pt x="27428" y="24105"/>
                    </a:cubicBezTo>
                    <a:cubicBezTo>
                      <a:pt x="27436" y="24097"/>
                      <a:pt x="27464" y="24091"/>
                      <a:pt x="27497" y="24091"/>
                    </a:cubicBezTo>
                    <a:cubicBezTo>
                      <a:pt x="27557" y="24091"/>
                      <a:pt x="27633" y="24111"/>
                      <a:pt x="27625" y="24167"/>
                    </a:cubicBezTo>
                    <a:cubicBezTo>
                      <a:pt x="27625" y="24265"/>
                      <a:pt x="27588" y="24364"/>
                      <a:pt x="27637" y="24364"/>
                    </a:cubicBezTo>
                    <a:cubicBezTo>
                      <a:pt x="27670" y="24356"/>
                      <a:pt x="27704" y="24352"/>
                      <a:pt x="27738" y="24352"/>
                    </a:cubicBezTo>
                    <a:cubicBezTo>
                      <a:pt x="27807" y="24352"/>
                      <a:pt x="27875" y="24368"/>
                      <a:pt x="27933" y="24401"/>
                    </a:cubicBezTo>
                    <a:cubicBezTo>
                      <a:pt x="28007" y="24463"/>
                      <a:pt x="28031" y="24450"/>
                      <a:pt x="28081" y="24524"/>
                    </a:cubicBezTo>
                    <a:cubicBezTo>
                      <a:pt x="28081" y="24524"/>
                      <a:pt x="28081" y="24536"/>
                      <a:pt x="28093" y="24536"/>
                    </a:cubicBezTo>
                    <a:cubicBezTo>
                      <a:pt x="28130" y="24610"/>
                      <a:pt x="28155" y="24684"/>
                      <a:pt x="28167" y="24771"/>
                    </a:cubicBezTo>
                    <a:cubicBezTo>
                      <a:pt x="28176" y="24815"/>
                      <a:pt x="28191" y="24847"/>
                      <a:pt x="28204" y="24847"/>
                    </a:cubicBezTo>
                    <a:cubicBezTo>
                      <a:pt x="28209" y="24847"/>
                      <a:pt x="28213" y="24842"/>
                      <a:pt x="28216" y="24832"/>
                    </a:cubicBezTo>
                    <a:cubicBezTo>
                      <a:pt x="28223" y="24825"/>
                      <a:pt x="28230" y="24822"/>
                      <a:pt x="28236" y="24822"/>
                    </a:cubicBezTo>
                    <a:cubicBezTo>
                      <a:pt x="28253" y="24822"/>
                      <a:pt x="28266" y="24842"/>
                      <a:pt x="28266" y="24869"/>
                    </a:cubicBezTo>
                    <a:cubicBezTo>
                      <a:pt x="28266" y="24918"/>
                      <a:pt x="28253" y="24943"/>
                      <a:pt x="28303" y="24943"/>
                    </a:cubicBezTo>
                    <a:cubicBezTo>
                      <a:pt x="28340" y="24943"/>
                      <a:pt x="28340" y="24992"/>
                      <a:pt x="28340" y="25017"/>
                    </a:cubicBezTo>
                    <a:cubicBezTo>
                      <a:pt x="28349" y="25036"/>
                      <a:pt x="28344" y="25083"/>
                      <a:pt x="28352" y="25083"/>
                    </a:cubicBezTo>
                    <a:cubicBezTo>
                      <a:pt x="28354" y="25083"/>
                      <a:pt x="28358" y="25078"/>
                      <a:pt x="28364" y="25066"/>
                    </a:cubicBezTo>
                    <a:cubicBezTo>
                      <a:pt x="28394" y="25026"/>
                      <a:pt x="28424" y="24970"/>
                      <a:pt x="28454" y="24970"/>
                    </a:cubicBezTo>
                    <a:cubicBezTo>
                      <a:pt x="28461" y="24970"/>
                      <a:pt x="28468" y="24973"/>
                      <a:pt x="28475" y="24980"/>
                    </a:cubicBezTo>
                    <a:cubicBezTo>
                      <a:pt x="28487" y="25005"/>
                      <a:pt x="28475" y="25017"/>
                      <a:pt x="28512" y="25042"/>
                    </a:cubicBezTo>
                    <a:cubicBezTo>
                      <a:pt x="28561" y="25054"/>
                      <a:pt x="28623" y="25042"/>
                      <a:pt x="28623" y="25079"/>
                    </a:cubicBezTo>
                    <a:cubicBezTo>
                      <a:pt x="28623" y="25116"/>
                      <a:pt x="28561" y="25189"/>
                      <a:pt x="28549" y="25251"/>
                    </a:cubicBezTo>
                    <a:cubicBezTo>
                      <a:pt x="28537" y="25313"/>
                      <a:pt x="28537" y="25485"/>
                      <a:pt x="28561" y="25485"/>
                    </a:cubicBezTo>
                    <a:cubicBezTo>
                      <a:pt x="28598" y="25485"/>
                      <a:pt x="28672" y="25411"/>
                      <a:pt x="28721" y="25374"/>
                    </a:cubicBezTo>
                    <a:cubicBezTo>
                      <a:pt x="28771" y="25350"/>
                      <a:pt x="28771" y="25362"/>
                      <a:pt x="28832" y="25313"/>
                    </a:cubicBezTo>
                    <a:cubicBezTo>
                      <a:pt x="28882" y="25276"/>
                      <a:pt x="28906" y="25251"/>
                      <a:pt x="28894" y="25214"/>
                    </a:cubicBezTo>
                    <a:cubicBezTo>
                      <a:pt x="28873" y="25173"/>
                      <a:pt x="28826" y="25122"/>
                      <a:pt x="28834" y="25122"/>
                    </a:cubicBezTo>
                    <a:cubicBezTo>
                      <a:pt x="28836" y="25122"/>
                      <a:pt x="28839" y="25124"/>
                      <a:pt x="28845" y="25128"/>
                    </a:cubicBezTo>
                    <a:cubicBezTo>
                      <a:pt x="28879" y="25139"/>
                      <a:pt x="28923" y="25203"/>
                      <a:pt x="28940" y="25203"/>
                    </a:cubicBezTo>
                    <a:cubicBezTo>
                      <a:pt x="28941" y="25203"/>
                      <a:pt x="28942" y="25203"/>
                      <a:pt x="28943" y="25202"/>
                    </a:cubicBezTo>
                    <a:cubicBezTo>
                      <a:pt x="28980" y="25189"/>
                      <a:pt x="28980" y="25140"/>
                      <a:pt x="28968" y="25116"/>
                    </a:cubicBezTo>
                    <a:cubicBezTo>
                      <a:pt x="28951" y="25099"/>
                      <a:pt x="28931" y="25079"/>
                      <a:pt x="28919" y="25066"/>
                    </a:cubicBezTo>
                    <a:lnTo>
                      <a:pt x="28919" y="25066"/>
                    </a:lnTo>
                    <a:cubicBezTo>
                      <a:pt x="28954" y="25084"/>
                      <a:pt x="28989" y="25133"/>
                      <a:pt x="29006" y="25133"/>
                    </a:cubicBezTo>
                    <a:cubicBezTo>
                      <a:pt x="29013" y="25133"/>
                      <a:pt x="29017" y="25125"/>
                      <a:pt x="29017" y="25103"/>
                    </a:cubicBezTo>
                    <a:cubicBezTo>
                      <a:pt x="29005" y="25042"/>
                      <a:pt x="28980" y="25054"/>
                      <a:pt x="28993" y="25017"/>
                    </a:cubicBezTo>
                    <a:cubicBezTo>
                      <a:pt x="28999" y="25005"/>
                      <a:pt x="29005" y="25002"/>
                      <a:pt x="29009" y="25002"/>
                    </a:cubicBezTo>
                    <a:cubicBezTo>
                      <a:pt x="29014" y="25002"/>
                      <a:pt x="29017" y="25005"/>
                      <a:pt x="29017" y="25005"/>
                    </a:cubicBezTo>
                    <a:cubicBezTo>
                      <a:pt x="29017" y="25005"/>
                      <a:pt x="29029" y="24943"/>
                      <a:pt x="29029" y="24931"/>
                    </a:cubicBezTo>
                    <a:cubicBezTo>
                      <a:pt x="29029" y="24917"/>
                      <a:pt x="29029" y="24907"/>
                      <a:pt x="29040" y="24907"/>
                    </a:cubicBezTo>
                    <a:cubicBezTo>
                      <a:pt x="29048" y="24907"/>
                      <a:pt x="29063" y="24914"/>
                      <a:pt x="29091" y="24931"/>
                    </a:cubicBezTo>
                    <a:cubicBezTo>
                      <a:pt x="29134" y="24952"/>
                      <a:pt x="29112" y="24982"/>
                      <a:pt x="29145" y="24982"/>
                    </a:cubicBezTo>
                    <a:cubicBezTo>
                      <a:pt x="29150" y="24982"/>
                      <a:pt x="29157" y="24982"/>
                      <a:pt x="29165" y="24980"/>
                    </a:cubicBezTo>
                    <a:cubicBezTo>
                      <a:pt x="29288" y="24918"/>
                      <a:pt x="29399" y="24820"/>
                      <a:pt x="29485" y="24721"/>
                    </a:cubicBezTo>
                    <a:cubicBezTo>
                      <a:pt x="29621" y="24586"/>
                      <a:pt x="29621" y="24672"/>
                      <a:pt x="29621" y="24524"/>
                    </a:cubicBezTo>
                    <a:cubicBezTo>
                      <a:pt x="29621" y="24389"/>
                      <a:pt x="29584" y="24389"/>
                      <a:pt x="29633" y="24339"/>
                    </a:cubicBezTo>
                    <a:cubicBezTo>
                      <a:pt x="29670" y="24302"/>
                      <a:pt x="29707" y="24315"/>
                      <a:pt x="29683" y="24265"/>
                    </a:cubicBezTo>
                    <a:cubicBezTo>
                      <a:pt x="29670" y="24216"/>
                      <a:pt x="29646" y="24241"/>
                      <a:pt x="29646" y="24154"/>
                    </a:cubicBezTo>
                    <a:cubicBezTo>
                      <a:pt x="29633" y="24019"/>
                      <a:pt x="29609" y="23871"/>
                      <a:pt x="29572" y="23748"/>
                    </a:cubicBezTo>
                    <a:cubicBezTo>
                      <a:pt x="29522" y="23612"/>
                      <a:pt x="29461" y="23501"/>
                      <a:pt x="29387" y="23378"/>
                    </a:cubicBezTo>
                    <a:cubicBezTo>
                      <a:pt x="29338" y="23292"/>
                      <a:pt x="29325" y="23317"/>
                      <a:pt x="29251" y="23230"/>
                    </a:cubicBezTo>
                    <a:cubicBezTo>
                      <a:pt x="29165" y="23156"/>
                      <a:pt x="29079" y="23070"/>
                      <a:pt x="29017" y="22984"/>
                    </a:cubicBezTo>
                    <a:cubicBezTo>
                      <a:pt x="28956" y="22898"/>
                      <a:pt x="28993" y="22885"/>
                      <a:pt x="28943" y="22824"/>
                    </a:cubicBezTo>
                    <a:cubicBezTo>
                      <a:pt x="28894" y="22774"/>
                      <a:pt x="28832" y="22688"/>
                      <a:pt x="28783" y="22627"/>
                    </a:cubicBezTo>
                    <a:cubicBezTo>
                      <a:pt x="28746" y="22577"/>
                      <a:pt x="28783" y="22442"/>
                      <a:pt x="28783" y="22368"/>
                    </a:cubicBezTo>
                    <a:cubicBezTo>
                      <a:pt x="28783" y="22306"/>
                      <a:pt x="28882" y="22282"/>
                      <a:pt x="28919" y="22208"/>
                    </a:cubicBezTo>
                    <a:cubicBezTo>
                      <a:pt x="28968" y="22146"/>
                      <a:pt x="29005" y="22084"/>
                      <a:pt x="29029" y="22023"/>
                    </a:cubicBezTo>
                    <a:cubicBezTo>
                      <a:pt x="29029" y="21986"/>
                      <a:pt x="29079" y="21974"/>
                      <a:pt x="29140" y="21924"/>
                    </a:cubicBezTo>
                    <a:cubicBezTo>
                      <a:pt x="29190" y="21875"/>
                      <a:pt x="29239" y="21826"/>
                      <a:pt x="29288" y="21789"/>
                    </a:cubicBezTo>
                    <a:cubicBezTo>
                      <a:pt x="29301" y="21789"/>
                      <a:pt x="29313" y="21776"/>
                      <a:pt x="29325" y="21776"/>
                    </a:cubicBezTo>
                    <a:cubicBezTo>
                      <a:pt x="29356" y="21758"/>
                      <a:pt x="29381" y="21758"/>
                      <a:pt x="29401" y="21758"/>
                    </a:cubicBezTo>
                    <a:cubicBezTo>
                      <a:pt x="29421" y="21758"/>
                      <a:pt x="29436" y="21758"/>
                      <a:pt x="29448" y="21739"/>
                    </a:cubicBezTo>
                    <a:cubicBezTo>
                      <a:pt x="29466" y="21714"/>
                      <a:pt x="29459" y="21682"/>
                      <a:pt x="29470" y="21682"/>
                    </a:cubicBezTo>
                    <a:cubicBezTo>
                      <a:pt x="29475" y="21682"/>
                      <a:pt x="29483" y="21688"/>
                      <a:pt x="29498" y="21703"/>
                    </a:cubicBezTo>
                    <a:cubicBezTo>
                      <a:pt x="29547" y="21752"/>
                      <a:pt x="29547" y="21789"/>
                      <a:pt x="29596" y="21801"/>
                    </a:cubicBezTo>
                    <a:cubicBezTo>
                      <a:pt x="29637" y="21801"/>
                      <a:pt x="29667" y="21790"/>
                      <a:pt x="29690" y="21790"/>
                    </a:cubicBezTo>
                    <a:cubicBezTo>
                      <a:pt x="29702" y="21790"/>
                      <a:pt x="29711" y="21793"/>
                      <a:pt x="29719" y="21801"/>
                    </a:cubicBezTo>
                    <a:cubicBezTo>
                      <a:pt x="29744" y="21813"/>
                      <a:pt x="29781" y="21826"/>
                      <a:pt x="29756" y="21875"/>
                    </a:cubicBezTo>
                    <a:cubicBezTo>
                      <a:pt x="29719" y="21924"/>
                      <a:pt x="29695" y="21949"/>
                      <a:pt x="29732" y="22011"/>
                    </a:cubicBezTo>
                    <a:cubicBezTo>
                      <a:pt x="29767" y="22069"/>
                      <a:pt x="29802" y="22172"/>
                      <a:pt x="29837" y="22172"/>
                    </a:cubicBezTo>
                    <a:cubicBezTo>
                      <a:pt x="29839" y="22172"/>
                      <a:pt x="29841" y="22171"/>
                      <a:pt x="29843" y="22171"/>
                    </a:cubicBezTo>
                    <a:cubicBezTo>
                      <a:pt x="29892" y="22158"/>
                      <a:pt x="29966" y="22134"/>
                      <a:pt x="29941" y="22084"/>
                    </a:cubicBezTo>
                    <a:cubicBezTo>
                      <a:pt x="29904" y="22048"/>
                      <a:pt x="29830" y="22023"/>
                      <a:pt x="29855" y="21974"/>
                    </a:cubicBezTo>
                    <a:cubicBezTo>
                      <a:pt x="29892" y="21912"/>
                      <a:pt x="29929" y="21863"/>
                      <a:pt x="29978" y="21826"/>
                    </a:cubicBezTo>
                    <a:cubicBezTo>
                      <a:pt x="30052" y="21789"/>
                      <a:pt x="30188" y="21764"/>
                      <a:pt x="30225" y="21727"/>
                    </a:cubicBezTo>
                    <a:cubicBezTo>
                      <a:pt x="30249" y="21703"/>
                      <a:pt x="30265" y="21696"/>
                      <a:pt x="30277" y="21696"/>
                    </a:cubicBezTo>
                    <a:cubicBezTo>
                      <a:pt x="30289" y="21696"/>
                      <a:pt x="30299" y="21703"/>
                      <a:pt x="30311" y="21703"/>
                    </a:cubicBezTo>
                    <a:cubicBezTo>
                      <a:pt x="30318" y="21705"/>
                      <a:pt x="30324" y="21706"/>
                      <a:pt x="30330" y="21706"/>
                    </a:cubicBezTo>
                    <a:cubicBezTo>
                      <a:pt x="30353" y="21706"/>
                      <a:pt x="30365" y="21688"/>
                      <a:pt x="30385" y="21678"/>
                    </a:cubicBezTo>
                    <a:cubicBezTo>
                      <a:pt x="30391" y="21676"/>
                      <a:pt x="30397" y="21675"/>
                      <a:pt x="30404" y="21675"/>
                    </a:cubicBezTo>
                    <a:cubicBezTo>
                      <a:pt x="30422" y="21675"/>
                      <a:pt x="30442" y="21680"/>
                      <a:pt x="30460" y="21680"/>
                    </a:cubicBezTo>
                    <a:cubicBezTo>
                      <a:pt x="30480" y="21680"/>
                      <a:pt x="30497" y="21675"/>
                      <a:pt x="30508" y="21653"/>
                    </a:cubicBezTo>
                    <a:cubicBezTo>
                      <a:pt x="30533" y="21616"/>
                      <a:pt x="30557" y="21592"/>
                      <a:pt x="30582" y="21592"/>
                    </a:cubicBezTo>
                    <a:cubicBezTo>
                      <a:pt x="30619" y="21592"/>
                      <a:pt x="30644" y="21592"/>
                      <a:pt x="30644" y="21555"/>
                    </a:cubicBezTo>
                    <a:cubicBezTo>
                      <a:pt x="30633" y="21523"/>
                      <a:pt x="30622" y="21464"/>
                      <a:pt x="30635" y="21464"/>
                    </a:cubicBezTo>
                    <a:cubicBezTo>
                      <a:pt x="30637" y="21464"/>
                      <a:pt x="30640" y="21465"/>
                      <a:pt x="30644" y="21468"/>
                    </a:cubicBezTo>
                    <a:cubicBezTo>
                      <a:pt x="30656" y="21505"/>
                      <a:pt x="30668" y="21530"/>
                      <a:pt x="30718" y="21530"/>
                    </a:cubicBezTo>
                    <a:cubicBezTo>
                      <a:pt x="30779" y="21530"/>
                      <a:pt x="30804" y="21468"/>
                      <a:pt x="30865" y="21456"/>
                    </a:cubicBezTo>
                    <a:cubicBezTo>
                      <a:pt x="30878" y="21450"/>
                      <a:pt x="30885" y="21448"/>
                      <a:pt x="30891" y="21448"/>
                    </a:cubicBezTo>
                    <a:cubicBezTo>
                      <a:pt x="30909" y="21448"/>
                      <a:pt x="30909" y="21468"/>
                      <a:pt x="30964" y="21468"/>
                    </a:cubicBezTo>
                    <a:lnTo>
                      <a:pt x="31136" y="21468"/>
                    </a:lnTo>
                    <a:cubicBezTo>
                      <a:pt x="31173" y="21468"/>
                      <a:pt x="31186" y="21444"/>
                      <a:pt x="31223" y="21407"/>
                    </a:cubicBezTo>
                    <a:cubicBezTo>
                      <a:pt x="31247" y="21394"/>
                      <a:pt x="31284" y="21382"/>
                      <a:pt x="31309" y="21382"/>
                    </a:cubicBezTo>
                    <a:cubicBezTo>
                      <a:pt x="31334" y="21370"/>
                      <a:pt x="31334" y="21358"/>
                      <a:pt x="31358" y="21321"/>
                    </a:cubicBezTo>
                    <a:cubicBezTo>
                      <a:pt x="31383" y="21284"/>
                      <a:pt x="31432" y="21234"/>
                      <a:pt x="31432" y="21210"/>
                    </a:cubicBezTo>
                    <a:cubicBezTo>
                      <a:pt x="31432" y="21210"/>
                      <a:pt x="31457" y="21210"/>
                      <a:pt x="31506" y="21185"/>
                    </a:cubicBezTo>
                    <a:cubicBezTo>
                      <a:pt x="31568" y="21160"/>
                      <a:pt x="31617" y="21123"/>
                      <a:pt x="31654" y="21074"/>
                    </a:cubicBezTo>
                    <a:cubicBezTo>
                      <a:pt x="31691" y="21037"/>
                      <a:pt x="31703" y="21013"/>
                      <a:pt x="31691" y="20988"/>
                    </a:cubicBezTo>
                    <a:cubicBezTo>
                      <a:pt x="31679" y="20963"/>
                      <a:pt x="31740" y="20951"/>
                      <a:pt x="31814" y="20926"/>
                    </a:cubicBezTo>
                    <a:cubicBezTo>
                      <a:pt x="31876" y="20902"/>
                      <a:pt x="31876" y="20889"/>
                      <a:pt x="31888" y="20852"/>
                    </a:cubicBezTo>
                    <a:cubicBezTo>
                      <a:pt x="31913" y="20815"/>
                      <a:pt x="31950" y="20766"/>
                      <a:pt x="31974" y="20729"/>
                    </a:cubicBezTo>
                    <a:cubicBezTo>
                      <a:pt x="31999" y="20692"/>
                      <a:pt x="32048" y="20655"/>
                      <a:pt x="32048" y="20606"/>
                    </a:cubicBezTo>
                    <a:cubicBezTo>
                      <a:pt x="32048" y="20557"/>
                      <a:pt x="32098" y="20520"/>
                      <a:pt x="32036" y="20507"/>
                    </a:cubicBezTo>
                    <a:cubicBezTo>
                      <a:pt x="31987" y="20483"/>
                      <a:pt x="31974" y="20470"/>
                      <a:pt x="31999" y="20470"/>
                    </a:cubicBezTo>
                    <a:cubicBezTo>
                      <a:pt x="32036" y="20458"/>
                      <a:pt x="32134" y="20470"/>
                      <a:pt x="32122" y="20396"/>
                    </a:cubicBezTo>
                    <a:cubicBezTo>
                      <a:pt x="32122" y="20335"/>
                      <a:pt x="32048" y="20323"/>
                      <a:pt x="32061" y="20298"/>
                    </a:cubicBezTo>
                    <a:cubicBezTo>
                      <a:pt x="32073" y="20286"/>
                      <a:pt x="32091" y="20286"/>
                      <a:pt x="32111" y="20286"/>
                    </a:cubicBezTo>
                    <a:cubicBezTo>
                      <a:pt x="32131" y="20286"/>
                      <a:pt x="32153" y="20286"/>
                      <a:pt x="32171" y="20273"/>
                    </a:cubicBezTo>
                    <a:cubicBezTo>
                      <a:pt x="32245" y="20187"/>
                      <a:pt x="32307" y="20088"/>
                      <a:pt x="32344" y="19978"/>
                    </a:cubicBezTo>
                    <a:cubicBezTo>
                      <a:pt x="32344" y="19916"/>
                      <a:pt x="32282" y="19928"/>
                      <a:pt x="32356" y="19891"/>
                    </a:cubicBezTo>
                    <a:cubicBezTo>
                      <a:pt x="32443" y="19867"/>
                      <a:pt x="32516" y="19830"/>
                      <a:pt x="32516" y="19768"/>
                    </a:cubicBezTo>
                    <a:cubicBezTo>
                      <a:pt x="32516" y="19706"/>
                      <a:pt x="32516" y="19743"/>
                      <a:pt x="32492" y="19694"/>
                    </a:cubicBezTo>
                    <a:cubicBezTo>
                      <a:pt x="32475" y="19661"/>
                      <a:pt x="32486" y="19661"/>
                      <a:pt x="32503" y="19661"/>
                    </a:cubicBezTo>
                    <a:cubicBezTo>
                      <a:pt x="32511" y="19661"/>
                      <a:pt x="32521" y="19661"/>
                      <a:pt x="32529" y="19657"/>
                    </a:cubicBezTo>
                    <a:cubicBezTo>
                      <a:pt x="32566" y="19633"/>
                      <a:pt x="32553" y="19657"/>
                      <a:pt x="32553" y="19583"/>
                    </a:cubicBezTo>
                    <a:cubicBezTo>
                      <a:pt x="32553" y="19530"/>
                      <a:pt x="32535" y="19495"/>
                      <a:pt x="32546" y="19495"/>
                    </a:cubicBezTo>
                    <a:cubicBezTo>
                      <a:pt x="32548" y="19495"/>
                      <a:pt x="32550" y="19495"/>
                      <a:pt x="32553" y="19497"/>
                    </a:cubicBezTo>
                    <a:cubicBezTo>
                      <a:pt x="32574" y="19518"/>
                      <a:pt x="32595" y="19564"/>
                      <a:pt x="32608" y="19564"/>
                    </a:cubicBezTo>
                    <a:cubicBezTo>
                      <a:pt x="32611" y="19564"/>
                      <a:pt x="32613" y="19563"/>
                      <a:pt x="32615" y="19559"/>
                    </a:cubicBezTo>
                    <a:cubicBezTo>
                      <a:pt x="32615" y="19534"/>
                      <a:pt x="32701" y="19509"/>
                      <a:pt x="32652" y="19460"/>
                    </a:cubicBezTo>
                    <a:cubicBezTo>
                      <a:pt x="32603" y="19398"/>
                      <a:pt x="32566" y="19411"/>
                      <a:pt x="32603" y="19386"/>
                    </a:cubicBezTo>
                    <a:cubicBezTo>
                      <a:pt x="32640" y="19349"/>
                      <a:pt x="32738" y="19275"/>
                      <a:pt x="32701" y="19275"/>
                    </a:cubicBezTo>
                    <a:cubicBezTo>
                      <a:pt x="32684" y="19275"/>
                      <a:pt x="32660" y="19312"/>
                      <a:pt x="32626" y="19312"/>
                    </a:cubicBezTo>
                    <a:cubicBezTo>
                      <a:pt x="32612" y="19312"/>
                      <a:pt x="32596" y="19306"/>
                      <a:pt x="32578" y="19288"/>
                    </a:cubicBezTo>
                    <a:cubicBezTo>
                      <a:pt x="32526" y="19246"/>
                      <a:pt x="32509" y="19196"/>
                      <a:pt x="32483" y="19196"/>
                    </a:cubicBezTo>
                    <a:cubicBezTo>
                      <a:pt x="32478" y="19196"/>
                      <a:pt x="32473" y="19197"/>
                      <a:pt x="32467" y="19201"/>
                    </a:cubicBezTo>
                    <a:cubicBezTo>
                      <a:pt x="32443" y="19214"/>
                      <a:pt x="32430" y="19238"/>
                      <a:pt x="32381" y="19251"/>
                    </a:cubicBezTo>
                    <a:cubicBezTo>
                      <a:pt x="32375" y="19252"/>
                      <a:pt x="32370" y="19253"/>
                      <a:pt x="32365" y="19253"/>
                    </a:cubicBezTo>
                    <a:cubicBezTo>
                      <a:pt x="32326" y="19253"/>
                      <a:pt x="32302" y="19214"/>
                      <a:pt x="32258" y="19214"/>
                    </a:cubicBezTo>
                    <a:cubicBezTo>
                      <a:pt x="32208" y="19214"/>
                      <a:pt x="32282" y="19214"/>
                      <a:pt x="32332" y="19177"/>
                    </a:cubicBezTo>
                    <a:cubicBezTo>
                      <a:pt x="32381" y="19152"/>
                      <a:pt x="32430" y="19090"/>
                      <a:pt x="32492" y="19053"/>
                    </a:cubicBezTo>
                    <a:cubicBezTo>
                      <a:pt x="32553" y="19016"/>
                      <a:pt x="32627" y="19029"/>
                      <a:pt x="32603" y="18967"/>
                    </a:cubicBezTo>
                    <a:cubicBezTo>
                      <a:pt x="32578" y="18906"/>
                      <a:pt x="32603" y="18918"/>
                      <a:pt x="32529" y="18869"/>
                    </a:cubicBezTo>
                    <a:cubicBezTo>
                      <a:pt x="32479" y="18844"/>
                      <a:pt x="32443" y="18807"/>
                      <a:pt x="32418" y="18770"/>
                    </a:cubicBezTo>
                    <a:cubicBezTo>
                      <a:pt x="32356" y="18696"/>
                      <a:pt x="32356" y="18671"/>
                      <a:pt x="32307" y="18671"/>
                    </a:cubicBezTo>
                    <a:cubicBezTo>
                      <a:pt x="32270" y="18671"/>
                      <a:pt x="32246" y="18685"/>
                      <a:pt x="32223" y="18685"/>
                    </a:cubicBezTo>
                    <a:cubicBezTo>
                      <a:pt x="32207" y="18685"/>
                      <a:pt x="32191" y="18679"/>
                      <a:pt x="32171" y="18659"/>
                    </a:cubicBezTo>
                    <a:cubicBezTo>
                      <a:pt x="32133" y="18620"/>
                      <a:pt x="32109" y="18574"/>
                      <a:pt x="32119" y="18574"/>
                    </a:cubicBezTo>
                    <a:cubicBezTo>
                      <a:pt x="32122" y="18574"/>
                      <a:pt x="32127" y="18577"/>
                      <a:pt x="32134" y="18585"/>
                    </a:cubicBezTo>
                    <a:cubicBezTo>
                      <a:pt x="32179" y="18618"/>
                      <a:pt x="32203" y="18661"/>
                      <a:pt x="32243" y="18661"/>
                    </a:cubicBezTo>
                    <a:cubicBezTo>
                      <a:pt x="32247" y="18661"/>
                      <a:pt x="32252" y="18660"/>
                      <a:pt x="32258" y="18659"/>
                    </a:cubicBezTo>
                    <a:cubicBezTo>
                      <a:pt x="32273" y="18656"/>
                      <a:pt x="32289" y="18655"/>
                      <a:pt x="32304" y="18655"/>
                    </a:cubicBezTo>
                    <a:cubicBezTo>
                      <a:pt x="32350" y="18655"/>
                      <a:pt x="32396" y="18668"/>
                      <a:pt x="32443" y="18696"/>
                    </a:cubicBezTo>
                    <a:cubicBezTo>
                      <a:pt x="32492" y="18733"/>
                      <a:pt x="32504" y="18758"/>
                      <a:pt x="32541" y="18758"/>
                    </a:cubicBezTo>
                    <a:cubicBezTo>
                      <a:pt x="32553" y="18758"/>
                      <a:pt x="32568" y="18759"/>
                      <a:pt x="32582" y="18759"/>
                    </a:cubicBezTo>
                    <a:cubicBezTo>
                      <a:pt x="32610" y="18759"/>
                      <a:pt x="32631" y="18754"/>
                      <a:pt x="32615" y="18721"/>
                    </a:cubicBezTo>
                    <a:cubicBezTo>
                      <a:pt x="32566" y="18659"/>
                      <a:pt x="32516" y="18598"/>
                      <a:pt x="32455" y="18548"/>
                    </a:cubicBezTo>
                    <a:cubicBezTo>
                      <a:pt x="32381" y="18487"/>
                      <a:pt x="32369" y="18462"/>
                      <a:pt x="32356" y="18425"/>
                    </a:cubicBezTo>
                    <a:cubicBezTo>
                      <a:pt x="32344" y="18326"/>
                      <a:pt x="32319" y="18216"/>
                      <a:pt x="32282" y="18117"/>
                    </a:cubicBezTo>
                    <a:cubicBezTo>
                      <a:pt x="32233" y="18006"/>
                      <a:pt x="32282" y="17994"/>
                      <a:pt x="32171" y="17932"/>
                    </a:cubicBezTo>
                    <a:cubicBezTo>
                      <a:pt x="32061" y="17871"/>
                      <a:pt x="31962" y="17858"/>
                      <a:pt x="31987" y="17772"/>
                    </a:cubicBezTo>
                    <a:cubicBezTo>
                      <a:pt x="32036" y="17673"/>
                      <a:pt x="32085" y="17600"/>
                      <a:pt x="32159" y="17513"/>
                    </a:cubicBezTo>
                    <a:cubicBezTo>
                      <a:pt x="32196" y="17452"/>
                      <a:pt x="32221" y="17427"/>
                      <a:pt x="32196" y="17402"/>
                    </a:cubicBezTo>
                    <a:cubicBezTo>
                      <a:pt x="32166" y="17382"/>
                      <a:pt x="32152" y="17362"/>
                      <a:pt x="32188" y="17362"/>
                    </a:cubicBezTo>
                    <a:cubicBezTo>
                      <a:pt x="32197" y="17362"/>
                      <a:pt x="32207" y="17363"/>
                      <a:pt x="32221" y="17365"/>
                    </a:cubicBezTo>
                    <a:cubicBezTo>
                      <a:pt x="32260" y="17376"/>
                      <a:pt x="32288" y="17383"/>
                      <a:pt x="32308" y="17383"/>
                    </a:cubicBezTo>
                    <a:cubicBezTo>
                      <a:pt x="32333" y="17383"/>
                      <a:pt x="32344" y="17373"/>
                      <a:pt x="32344" y="17353"/>
                    </a:cubicBezTo>
                    <a:cubicBezTo>
                      <a:pt x="32344" y="17316"/>
                      <a:pt x="32295" y="17291"/>
                      <a:pt x="32344" y="17255"/>
                    </a:cubicBezTo>
                    <a:cubicBezTo>
                      <a:pt x="32406" y="17230"/>
                      <a:pt x="32406" y="17230"/>
                      <a:pt x="32467" y="17193"/>
                    </a:cubicBezTo>
                    <a:cubicBezTo>
                      <a:pt x="32519" y="17162"/>
                      <a:pt x="32649" y="17113"/>
                      <a:pt x="32689" y="17113"/>
                    </a:cubicBezTo>
                    <a:cubicBezTo>
                      <a:pt x="32697" y="17113"/>
                      <a:pt x="32701" y="17115"/>
                      <a:pt x="32701" y="17119"/>
                    </a:cubicBezTo>
                    <a:cubicBezTo>
                      <a:pt x="32701" y="17148"/>
                      <a:pt x="32686" y="17176"/>
                      <a:pt x="32703" y="17176"/>
                    </a:cubicBezTo>
                    <a:cubicBezTo>
                      <a:pt x="32707" y="17176"/>
                      <a:pt x="32715" y="17174"/>
                      <a:pt x="32726" y="17168"/>
                    </a:cubicBezTo>
                    <a:cubicBezTo>
                      <a:pt x="32775" y="17131"/>
                      <a:pt x="32812" y="17094"/>
                      <a:pt x="32800" y="17057"/>
                    </a:cubicBezTo>
                    <a:cubicBezTo>
                      <a:pt x="32788" y="17008"/>
                      <a:pt x="32751" y="16946"/>
                      <a:pt x="32701" y="16946"/>
                    </a:cubicBezTo>
                    <a:cubicBezTo>
                      <a:pt x="32679" y="16955"/>
                      <a:pt x="32656" y="16959"/>
                      <a:pt x="32632" y="16959"/>
                    </a:cubicBezTo>
                    <a:cubicBezTo>
                      <a:pt x="32589" y="16959"/>
                      <a:pt x="32544" y="16946"/>
                      <a:pt x="32504" y="16922"/>
                    </a:cubicBezTo>
                    <a:cubicBezTo>
                      <a:pt x="32454" y="16880"/>
                      <a:pt x="32426" y="16855"/>
                      <a:pt x="32395" y="16855"/>
                    </a:cubicBezTo>
                    <a:cubicBezTo>
                      <a:pt x="32380" y="16855"/>
                      <a:pt x="32364" y="16861"/>
                      <a:pt x="32344" y="16873"/>
                    </a:cubicBezTo>
                    <a:cubicBezTo>
                      <a:pt x="32282" y="16910"/>
                      <a:pt x="32196" y="17020"/>
                      <a:pt x="32110" y="17033"/>
                    </a:cubicBezTo>
                    <a:cubicBezTo>
                      <a:pt x="32083" y="17037"/>
                      <a:pt x="32056" y="17040"/>
                      <a:pt x="32031" y="17040"/>
                    </a:cubicBezTo>
                    <a:cubicBezTo>
                      <a:pt x="31988" y="17040"/>
                      <a:pt x="31953" y="17032"/>
                      <a:pt x="31937" y="17008"/>
                    </a:cubicBezTo>
                    <a:cubicBezTo>
                      <a:pt x="31925" y="16971"/>
                      <a:pt x="31962" y="16873"/>
                      <a:pt x="31962" y="16823"/>
                    </a:cubicBezTo>
                    <a:cubicBezTo>
                      <a:pt x="31930" y="16780"/>
                      <a:pt x="31879" y="16747"/>
                      <a:pt x="31818" y="16747"/>
                    </a:cubicBezTo>
                    <a:cubicBezTo>
                      <a:pt x="31809" y="16747"/>
                      <a:pt x="31799" y="16748"/>
                      <a:pt x="31789" y="16749"/>
                    </a:cubicBezTo>
                    <a:cubicBezTo>
                      <a:pt x="31703" y="16749"/>
                      <a:pt x="31580" y="16651"/>
                      <a:pt x="31592" y="16565"/>
                    </a:cubicBezTo>
                    <a:cubicBezTo>
                      <a:pt x="31592" y="16487"/>
                      <a:pt x="31642" y="16400"/>
                      <a:pt x="31687" y="16400"/>
                    </a:cubicBezTo>
                    <a:cubicBezTo>
                      <a:pt x="31693" y="16400"/>
                      <a:pt x="31698" y="16402"/>
                      <a:pt x="31703" y="16404"/>
                    </a:cubicBezTo>
                    <a:cubicBezTo>
                      <a:pt x="31741" y="16420"/>
                      <a:pt x="31761" y="16430"/>
                      <a:pt x="31784" y="16430"/>
                    </a:cubicBezTo>
                    <a:cubicBezTo>
                      <a:pt x="31799" y="16430"/>
                      <a:pt x="31815" y="16426"/>
                      <a:pt x="31839" y="16417"/>
                    </a:cubicBezTo>
                    <a:cubicBezTo>
                      <a:pt x="31900" y="16404"/>
                      <a:pt x="31950" y="16380"/>
                      <a:pt x="31999" y="16330"/>
                    </a:cubicBezTo>
                    <a:cubicBezTo>
                      <a:pt x="32048" y="16256"/>
                      <a:pt x="32110" y="16183"/>
                      <a:pt x="32184" y="16133"/>
                    </a:cubicBezTo>
                    <a:cubicBezTo>
                      <a:pt x="32245" y="16096"/>
                      <a:pt x="32344" y="15936"/>
                      <a:pt x="32393" y="15899"/>
                    </a:cubicBezTo>
                    <a:cubicBezTo>
                      <a:pt x="32431" y="15871"/>
                      <a:pt x="32455" y="15842"/>
                      <a:pt x="32509" y="15842"/>
                    </a:cubicBezTo>
                    <a:cubicBezTo>
                      <a:pt x="32525" y="15842"/>
                      <a:pt x="32544" y="15844"/>
                      <a:pt x="32566" y="15850"/>
                    </a:cubicBezTo>
                    <a:cubicBezTo>
                      <a:pt x="32664" y="15887"/>
                      <a:pt x="32738" y="15887"/>
                      <a:pt x="32714" y="15948"/>
                    </a:cubicBezTo>
                    <a:cubicBezTo>
                      <a:pt x="32689" y="16010"/>
                      <a:pt x="32640" y="16170"/>
                      <a:pt x="32590" y="16183"/>
                    </a:cubicBezTo>
                    <a:cubicBezTo>
                      <a:pt x="32541" y="16195"/>
                      <a:pt x="32443" y="16306"/>
                      <a:pt x="32504" y="16306"/>
                    </a:cubicBezTo>
                    <a:cubicBezTo>
                      <a:pt x="32544" y="16306"/>
                      <a:pt x="32567" y="16322"/>
                      <a:pt x="32594" y="16322"/>
                    </a:cubicBezTo>
                    <a:cubicBezTo>
                      <a:pt x="32601" y="16322"/>
                      <a:pt x="32608" y="16321"/>
                      <a:pt x="32615" y="16318"/>
                    </a:cubicBezTo>
                    <a:cubicBezTo>
                      <a:pt x="32652" y="16318"/>
                      <a:pt x="32615" y="16318"/>
                      <a:pt x="32603" y="16355"/>
                    </a:cubicBezTo>
                    <a:cubicBezTo>
                      <a:pt x="32578" y="16380"/>
                      <a:pt x="32504" y="16466"/>
                      <a:pt x="32492" y="16491"/>
                    </a:cubicBezTo>
                    <a:cubicBezTo>
                      <a:pt x="32473" y="16509"/>
                      <a:pt x="32476" y="16536"/>
                      <a:pt x="32495" y="16536"/>
                    </a:cubicBezTo>
                    <a:cubicBezTo>
                      <a:pt x="32501" y="16536"/>
                      <a:pt x="32508" y="16533"/>
                      <a:pt x="32516" y="16528"/>
                    </a:cubicBezTo>
                    <a:cubicBezTo>
                      <a:pt x="32553" y="16478"/>
                      <a:pt x="32603" y="16454"/>
                      <a:pt x="32640" y="16417"/>
                    </a:cubicBezTo>
                    <a:cubicBezTo>
                      <a:pt x="32701" y="16392"/>
                      <a:pt x="32775" y="16306"/>
                      <a:pt x="32837" y="16269"/>
                    </a:cubicBezTo>
                    <a:cubicBezTo>
                      <a:pt x="32935" y="16207"/>
                      <a:pt x="33059" y="16183"/>
                      <a:pt x="33169" y="16183"/>
                    </a:cubicBezTo>
                    <a:lnTo>
                      <a:pt x="33194" y="16183"/>
                    </a:lnTo>
                    <a:cubicBezTo>
                      <a:pt x="33305" y="16220"/>
                      <a:pt x="33391" y="16269"/>
                      <a:pt x="33428" y="16269"/>
                    </a:cubicBezTo>
                    <a:cubicBezTo>
                      <a:pt x="33443" y="16269"/>
                      <a:pt x="33456" y="16265"/>
                      <a:pt x="33465" y="16265"/>
                    </a:cubicBezTo>
                    <a:cubicBezTo>
                      <a:pt x="33479" y="16265"/>
                      <a:pt x="33485" y="16274"/>
                      <a:pt x="33478" y="16318"/>
                    </a:cubicBezTo>
                    <a:cubicBezTo>
                      <a:pt x="33465" y="16380"/>
                      <a:pt x="33453" y="16441"/>
                      <a:pt x="33428" y="16503"/>
                    </a:cubicBezTo>
                    <a:cubicBezTo>
                      <a:pt x="33428" y="16515"/>
                      <a:pt x="33453" y="16528"/>
                      <a:pt x="33478" y="16528"/>
                    </a:cubicBezTo>
                    <a:cubicBezTo>
                      <a:pt x="33502" y="16528"/>
                      <a:pt x="33514" y="16552"/>
                      <a:pt x="33453" y="16552"/>
                    </a:cubicBezTo>
                    <a:cubicBezTo>
                      <a:pt x="33404" y="16565"/>
                      <a:pt x="33354" y="16638"/>
                      <a:pt x="33354" y="16675"/>
                    </a:cubicBezTo>
                    <a:cubicBezTo>
                      <a:pt x="33342" y="16712"/>
                      <a:pt x="33317" y="16737"/>
                      <a:pt x="33354" y="16737"/>
                    </a:cubicBezTo>
                    <a:cubicBezTo>
                      <a:pt x="33391" y="16737"/>
                      <a:pt x="33391" y="16774"/>
                      <a:pt x="33391" y="16799"/>
                    </a:cubicBezTo>
                    <a:cubicBezTo>
                      <a:pt x="33391" y="16801"/>
                      <a:pt x="33393" y="16802"/>
                      <a:pt x="33395" y="16802"/>
                    </a:cubicBezTo>
                    <a:cubicBezTo>
                      <a:pt x="33405" y="16802"/>
                      <a:pt x="33431" y="16786"/>
                      <a:pt x="33441" y="16786"/>
                    </a:cubicBezTo>
                    <a:cubicBezTo>
                      <a:pt x="33453" y="16786"/>
                      <a:pt x="33465" y="16786"/>
                      <a:pt x="33465" y="16811"/>
                    </a:cubicBezTo>
                    <a:cubicBezTo>
                      <a:pt x="33465" y="16829"/>
                      <a:pt x="33439" y="16840"/>
                      <a:pt x="33444" y="16840"/>
                    </a:cubicBezTo>
                    <a:cubicBezTo>
                      <a:pt x="33446" y="16840"/>
                      <a:pt x="33452" y="16839"/>
                      <a:pt x="33465" y="16836"/>
                    </a:cubicBezTo>
                    <a:cubicBezTo>
                      <a:pt x="33497" y="16836"/>
                      <a:pt x="33501" y="16781"/>
                      <a:pt x="33549" y="16781"/>
                    </a:cubicBezTo>
                    <a:cubicBezTo>
                      <a:pt x="33556" y="16781"/>
                      <a:pt x="33566" y="16783"/>
                      <a:pt x="33576" y="16786"/>
                    </a:cubicBezTo>
                    <a:cubicBezTo>
                      <a:pt x="33650" y="16811"/>
                      <a:pt x="33638" y="16811"/>
                      <a:pt x="33687" y="16836"/>
                    </a:cubicBezTo>
                    <a:cubicBezTo>
                      <a:pt x="33712" y="16842"/>
                      <a:pt x="33724" y="16842"/>
                      <a:pt x="33732" y="16842"/>
                    </a:cubicBezTo>
                    <a:cubicBezTo>
                      <a:pt x="33739" y="16842"/>
                      <a:pt x="33742" y="16842"/>
                      <a:pt x="33749" y="16848"/>
                    </a:cubicBezTo>
                    <a:cubicBezTo>
                      <a:pt x="33761" y="16860"/>
                      <a:pt x="33773" y="16885"/>
                      <a:pt x="33773" y="16897"/>
                    </a:cubicBezTo>
                    <a:cubicBezTo>
                      <a:pt x="33798" y="16959"/>
                      <a:pt x="33773" y="17008"/>
                      <a:pt x="33798" y="17033"/>
                    </a:cubicBezTo>
                    <a:cubicBezTo>
                      <a:pt x="33835" y="17057"/>
                      <a:pt x="33859" y="17131"/>
                      <a:pt x="33798" y="17131"/>
                    </a:cubicBezTo>
                    <a:cubicBezTo>
                      <a:pt x="33770" y="17131"/>
                      <a:pt x="33725" y="17123"/>
                      <a:pt x="33695" y="17123"/>
                    </a:cubicBezTo>
                    <a:cubicBezTo>
                      <a:pt x="33672" y="17123"/>
                      <a:pt x="33657" y="17128"/>
                      <a:pt x="33662" y="17144"/>
                    </a:cubicBezTo>
                    <a:cubicBezTo>
                      <a:pt x="33687" y="17181"/>
                      <a:pt x="33736" y="17205"/>
                      <a:pt x="33749" y="17242"/>
                    </a:cubicBezTo>
                    <a:cubicBezTo>
                      <a:pt x="33761" y="17291"/>
                      <a:pt x="33798" y="17365"/>
                      <a:pt x="33761" y="17365"/>
                    </a:cubicBezTo>
                    <a:cubicBezTo>
                      <a:pt x="33736" y="17365"/>
                      <a:pt x="33724" y="17390"/>
                      <a:pt x="33749" y="17402"/>
                    </a:cubicBezTo>
                    <a:cubicBezTo>
                      <a:pt x="33773" y="17427"/>
                      <a:pt x="33786" y="17464"/>
                      <a:pt x="33761" y="17501"/>
                    </a:cubicBezTo>
                    <a:cubicBezTo>
                      <a:pt x="33736" y="17526"/>
                      <a:pt x="33724" y="17550"/>
                      <a:pt x="33699" y="17636"/>
                    </a:cubicBezTo>
                    <a:cubicBezTo>
                      <a:pt x="33680" y="17705"/>
                      <a:pt x="33660" y="17743"/>
                      <a:pt x="33672" y="17743"/>
                    </a:cubicBezTo>
                    <a:cubicBezTo>
                      <a:pt x="33674" y="17743"/>
                      <a:pt x="33679" y="17740"/>
                      <a:pt x="33687" y="17735"/>
                    </a:cubicBezTo>
                    <a:cubicBezTo>
                      <a:pt x="33691" y="17734"/>
                      <a:pt x="33694" y="17733"/>
                      <a:pt x="33696" y="17733"/>
                    </a:cubicBezTo>
                    <a:cubicBezTo>
                      <a:pt x="33712" y="17733"/>
                      <a:pt x="33687" y="17762"/>
                      <a:pt x="33702" y="17762"/>
                    </a:cubicBezTo>
                    <a:cubicBezTo>
                      <a:pt x="33704" y="17762"/>
                      <a:pt x="33707" y="17761"/>
                      <a:pt x="33712" y="17760"/>
                    </a:cubicBezTo>
                    <a:cubicBezTo>
                      <a:pt x="33719" y="17757"/>
                      <a:pt x="33725" y="17756"/>
                      <a:pt x="33731" y="17756"/>
                    </a:cubicBezTo>
                    <a:cubicBezTo>
                      <a:pt x="33757" y="17756"/>
                      <a:pt x="33771" y="17774"/>
                      <a:pt x="33761" y="17784"/>
                    </a:cubicBezTo>
                    <a:cubicBezTo>
                      <a:pt x="33736" y="17784"/>
                      <a:pt x="33712" y="17809"/>
                      <a:pt x="33724" y="17809"/>
                    </a:cubicBezTo>
                    <a:cubicBezTo>
                      <a:pt x="33749" y="17809"/>
                      <a:pt x="33724" y="17809"/>
                      <a:pt x="33724" y="17846"/>
                    </a:cubicBezTo>
                    <a:cubicBezTo>
                      <a:pt x="33724" y="17871"/>
                      <a:pt x="33699" y="17883"/>
                      <a:pt x="33675" y="17895"/>
                    </a:cubicBezTo>
                    <a:cubicBezTo>
                      <a:pt x="33654" y="17895"/>
                      <a:pt x="33624" y="17965"/>
                      <a:pt x="33638" y="17965"/>
                    </a:cubicBezTo>
                    <a:cubicBezTo>
                      <a:pt x="33640" y="17965"/>
                      <a:pt x="33644" y="17963"/>
                      <a:pt x="33650" y="17957"/>
                    </a:cubicBezTo>
                    <a:cubicBezTo>
                      <a:pt x="33669" y="17938"/>
                      <a:pt x="33680" y="17891"/>
                      <a:pt x="33696" y="17891"/>
                    </a:cubicBezTo>
                    <a:cubicBezTo>
                      <a:pt x="33700" y="17891"/>
                      <a:pt x="33706" y="17896"/>
                      <a:pt x="33712" y="17908"/>
                    </a:cubicBezTo>
                    <a:cubicBezTo>
                      <a:pt x="33720" y="17932"/>
                      <a:pt x="33717" y="17956"/>
                      <a:pt x="33728" y="17956"/>
                    </a:cubicBezTo>
                    <a:cubicBezTo>
                      <a:pt x="33734" y="17956"/>
                      <a:pt x="33744" y="17949"/>
                      <a:pt x="33761" y="17932"/>
                    </a:cubicBezTo>
                    <a:cubicBezTo>
                      <a:pt x="33810" y="17895"/>
                      <a:pt x="33835" y="17908"/>
                      <a:pt x="33859" y="17883"/>
                    </a:cubicBezTo>
                    <a:cubicBezTo>
                      <a:pt x="33877" y="17857"/>
                      <a:pt x="33894" y="17831"/>
                      <a:pt x="33903" y="17831"/>
                    </a:cubicBezTo>
                    <a:cubicBezTo>
                      <a:pt x="33907" y="17831"/>
                      <a:pt x="33909" y="17835"/>
                      <a:pt x="33909" y="17846"/>
                    </a:cubicBezTo>
                    <a:cubicBezTo>
                      <a:pt x="33919" y="17866"/>
                      <a:pt x="33929" y="17902"/>
                      <a:pt x="33939" y="17902"/>
                    </a:cubicBezTo>
                    <a:cubicBezTo>
                      <a:pt x="33941" y="17902"/>
                      <a:pt x="33943" y="17900"/>
                      <a:pt x="33946" y="17895"/>
                    </a:cubicBezTo>
                    <a:cubicBezTo>
                      <a:pt x="33970" y="17871"/>
                      <a:pt x="33983" y="17834"/>
                      <a:pt x="34007" y="17809"/>
                    </a:cubicBezTo>
                    <a:cubicBezTo>
                      <a:pt x="34013" y="17790"/>
                      <a:pt x="34020" y="17781"/>
                      <a:pt x="34026" y="17781"/>
                    </a:cubicBezTo>
                    <a:cubicBezTo>
                      <a:pt x="34032" y="17781"/>
                      <a:pt x="34038" y="17790"/>
                      <a:pt x="34044" y="17809"/>
                    </a:cubicBezTo>
                    <a:cubicBezTo>
                      <a:pt x="34054" y="17828"/>
                      <a:pt x="34063" y="17854"/>
                      <a:pt x="34078" y="17854"/>
                    </a:cubicBezTo>
                    <a:cubicBezTo>
                      <a:pt x="34083" y="17854"/>
                      <a:pt x="34088" y="17852"/>
                      <a:pt x="34094" y="17846"/>
                    </a:cubicBezTo>
                    <a:cubicBezTo>
                      <a:pt x="34106" y="17809"/>
                      <a:pt x="34094" y="17797"/>
                      <a:pt x="34118" y="17797"/>
                    </a:cubicBezTo>
                    <a:cubicBezTo>
                      <a:pt x="34131" y="17801"/>
                      <a:pt x="34144" y="17802"/>
                      <a:pt x="34158" y="17802"/>
                    </a:cubicBezTo>
                    <a:cubicBezTo>
                      <a:pt x="34185" y="17802"/>
                      <a:pt x="34213" y="17797"/>
                      <a:pt x="34229" y="17797"/>
                    </a:cubicBezTo>
                    <a:cubicBezTo>
                      <a:pt x="34254" y="17797"/>
                      <a:pt x="34278" y="17797"/>
                      <a:pt x="34266" y="17784"/>
                    </a:cubicBezTo>
                    <a:cubicBezTo>
                      <a:pt x="34254" y="17760"/>
                      <a:pt x="34254" y="17735"/>
                      <a:pt x="34278" y="17723"/>
                    </a:cubicBezTo>
                    <a:cubicBezTo>
                      <a:pt x="34328" y="17723"/>
                      <a:pt x="34377" y="17710"/>
                      <a:pt x="34414" y="17686"/>
                    </a:cubicBezTo>
                    <a:cubicBezTo>
                      <a:pt x="34439" y="17649"/>
                      <a:pt x="34414" y="17624"/>
                      <a:pt x="34463" y="17612"/>
                    </a:cubicBezTo>
                    <a:cubicBezTo>
                      <a:pt x="34483" y="17612"/>
                      <a:pt x="34500" y="17601"/>
                      <a:pt x="34513" y="17601"/>
                    </a:cubicBezTo>
                    <a:cubicBezTo>
                      <a:pt x="34523" y="17601"/>
                      <a:pt x="34532" y="17608"/>
                      <a:pt x="34537" y="17636"/>
                    </a:cubicBezTo>
                    <a:cubicBezTo>
                      <a:pt x="34537" y="17678"/>
                      <a:pt x="34549" y="17703"/>
                      <a:pt x="34556" y="17703"/>
                    </a:cubicBezTo>
                    <a:cubicBezTo>
                      <a:pt x="34559" y="17703"/>
                      <a:pt x="34562" y="17698"/>
                      <a:pt x="34562" y="17686"/>
                    </a:cubicBezTo>
                    <a:cubicBezTo>
                      <a:pt x="34562" y="17661"/>
                      <a:pt x="34599" y="17649"/>
                      <a:pt x="34562" y="17612"/>
                    </a:cubicBezTo>
                    <a:cubicBezTo>
                      <a:pt x="34537" y="17563"/>
                      <a:pt x="34476" y="17439"/>
                      <a:pt x="34451" y="17415"/>
                    </a:cubicBezTo>
                    <a:cubicBezTo>
                      <a:pt x="34426" y="17390"/>
                      <a:pt x="34426" y="17353"/>
                      <a:pt x="34426" y="17316"/>
                    </a:cubicBezTo>
                    <a:cubicBezTo>
                      <a:pt x="34426" y="17205"/>
                      <a:pt x="34402" y="17082"/>
                      <a:pt x="34377" y="16971"/>
                    </a:cubicBezTo>
                    <a:cubicBezTo>
                      <a:pt x="34340" y="16860"/>
                      <a:pt x="34291" y="16762"/>
                      <a:pt x="34217" y="16663"/>
                    </a:cubicBezTo>
                    <a:cubicBezTo>
                      <a:pt x="34217" y="16651"/>
                      <a:pt x="34204" y="16626"/>
                      <a:pt x="34192" y="16601"/>
                    </a:cubicBezTo>
                    <a:cubicBezTo>
                      <a:pt x="34155" y="16528"/>
                      <a:pt x="34106" y="16466"/>
                      <a:pt x="34032" y="16417"/>
                    </a:cubicBezTo>
                    <a:cubicBezTo>
                      <a:pt x="33946" y="16355"/>
                      <a:pt x="33921" y="16380"/>
                      <a:pt x="33983" y="16318"/>
                    </a:cubicBezTo>
                    <a:cubicBezTo>
                      <a:pt x="34032" y="16256"/>
                      <a:pt x="33983" y="16256"/>
                      <a:pt x="34057" y="16195"/>
                    </a:cubicBezTo>
                    <a:cubicBezTo>
                      <a:pt x="34143" y="16121"/>
                      <a:pt x="34217" y="16121"/>
                      <a:pt x="34278" y="16035"/>
                    </a:cubicBezTo>
                    <a:cubicBezTo>
                      <a:pt x="34328" y="15973"/>
                      <a:pt x="34402" y="15911"/>
                      <a:pt x="34476" y="15862"/>
                    </a:cubicBezTo>
                    <a:cubicBezTo>
                      <a:pt x="34525" y="15813"/>
                      <a:pt x="34525" y="15653"/>
                      <a:pt x="34500" y="15603"/>
                    </a:cubicBezTo>
                    <a:cubicBezTo>
                      <a:pt x="34488" y="15566"/>
                      <a:pt x="34500" y="15517"/>
                      <a:pt x="34537" y="15493"/>
                    </a:cubicBezTo>
                    <a:cubicBezTo>
                      <a:pt x="34599" y="15419"/>
                      <a:pt x="34660" y="15357"/>
                      <a:pt x="34710" y="15295"/>
                    </a:cubicBezTo>
                    <a:lnTo>
                      <a:pt x="34722" y="15283"/>
                    </a:lnTo>
                    <a:cubicBezTo>
                      <a:pt x="34796" y="15234"/>
                      <a:pt x="34858" y="15271"/>
                      <a:pt x="34894" y="15221"/>
                    </a:cubicBezTo>
                    <a:cubicBezTo>
                      <a:pt x="34944" y="15185"/>
                      <a:pt x="34956" y="15123"/>
                      <a:pt x="35042" y="15098"/>
                    </a:cubicBezTo>
                    <a:cubicBezTo>
                      <a:pt x="35050" y="15097"/>
                      <a:pt x="35057" y="15096"/>
                      <a:pt x="35064" y="15096"/>
                    </a:cubicBezTo>
                    <a:cubicBezTo>
                      <a:pt x="35117" y="15096"/>
                      <a:pt x="35124" y="15138"/>
                      <a:pt x="35190" y="15160"/>
                    </a:cubicBezTo>
                    <a:cubicBezTo>
                      <a:pt x="35239" y="15184"/>
                      <a:pt x="35282" y="15219"/>
                      <a:pt x="35345" y="15219"/>
                    </a:cubicBezTo>
                    <a:cubicBezTo>
                      <a:pt x="35377" y="15219"/>
                      <a:pt x="35415" y="15210"/>
                      <a:pt x="35461" y="15185"/>
                    </a:cubicBezTo>
                    <a:cubicBezTo>
                      <a:pt x="35609" y="15098"/>
                      <a:pt x="35757" y="14987"/>
                      <a:pt x="35868" y="14864"/>
                    </a:cubicBezTo>
                    <a:cubicBezTo>
                      <a:pt x="35991" y="14679"/>
                      <a:pt x="36114" y="14544"/>
                      <a:pt x="36176" y="14458"/>
                    </a:cubicBezTo>
                    <a:cubicBezTo>
                      <a:pt x="36299" y="14297"/>
                      <a:pt x="36422" y="14137"/>
                      <a:pt x="36533" y="13965"/>
                    </a:cubicBezTo>
                    <a:cubicBezTo>
                      <a:pt x="36644" y="13755"/>
                      <a:pt x="36780" y="13558"/>
                      <a:pt x="36915" y="13373"/>
                    </a:cubicBezTo>
                    <a:cubicBezTo>
                      <a:pt x="37001" y="13225"/>
                      <a:pt x="37063" y="13065"/>
                      <a:pt x="37100" y="12893"/>
                    </a:cubicBezTo>
                    <a:cubicBezTo>
                      <a:pt x="37125" y="12770"/>
                      <a:pt x="37088" y="12449"/>
                      <a:pt x="37100" y="12363"/>
                    </a:cubicBezTo>
                    <a:cubicBezTo>
                      <a:pt x="37125" y="12264"/>
                      <a:pt x="37297" y="12006"/>
                      <a:pt x="37309" y="11895"/>
                    </a:cubicBezTo>
                    <a:cubicBezTo>
                      <a:pt x="37309" y="11796"/>
                      <a:pt x="37359" y="11722"/>
                      <a:pt x="37309" y="11661"/>
                    </a:cubicBezTo>
                    <a:cubicBezTo>
                      <a:pt x="37248" y="11599"/>
                      <a:pt x="37211" y="11574"/>
                      <a:pt x="37223" y="11562"/>
                    </a:cubicBezTo>
                    <a:cubicBezTo>
                      <a:pt x="37225" y="11557"/>
                      <a:pt x="37230" y="11556"/>
                      <a:pt x="37235" y="11556"/>
                    </a:cubicBezTo>
                    <a:cubicBezTo>
                      <a:pt x="37249" y="11556"/>
                      <a:pt x="37270" y="11566"/>
                      <a:pt x="37284" y="11566"/>
                    </a:cubicBezTo>
                    <a:cubicBezTo>
                      <a:pt x="37295" y="11566"/>
                      <a:pt x="37302" y="11560"/>
                      <a:pt x="37297" y="11537"/>
                    </a:cubicBezTo>
                    <a:cubicBezTo>
                      <a:pt x="37297" y="11476"/>
                      <a:pt x="37285" y="11451"/>
                      <a:pt x="37248" y="11426"/>
                    </a:cubicBezTo>
                    <a:cubicBezTo>
                      <a:pt x="37186" y="11377"/>
                      <a:pt x="37125" y="11316"/>
                      <a:pt x="37075" y="11254"/>
                    </a:cubicBezTo>
                    <a:cubicBezTo>
                      <a:pt x="37014" y="11155"/>
                      <a:pt x="37063" y="11168"/>
                      <a:pt x="36927" y="11143"/>
                    </a:cubicBezTo>
                    <a:cubicBezTo>
                      <a:pt x="36828" y="11123"/>
                      <a:pt x="36769" y="11071"/>
                      <a:pt x="36737" y="11071"/>
                    </a:cubicBezTo>
                    <a:cubicBezTo>
                      <a:pt x="36729" y="11071"/>
                      <a:pt x="36723" y="11074"/>
                      <a:pt x="36718" y="11081"/>
                    </a:cubicBezTo>
                    <a:cubicBezTo>
                      <a:pt x="36693" y="11118"/>
                      <a:pt x="36755" y="11205"/>
                      <a:pt x="36693" y="11205"/>
                    </a:cubicBezTo>
                    <a:cubicBezTo>
                      <a:pt x="36644" y="11205"/>
                      <a:pt x="36632" y="11242"/>
                      <a:pt x="36607" y="11279"/>
                    </a:cubicBezTo>
                    <a:cubicBezTo>
                      <a:pt x="36576" y="11310"/>
                      <a:pt x="36519" y="11358"/>
                      <a:pt x="36472" y="11358"/>
                    </a:cubicBezTo>
                    <a:cubicBezTo>
                      <a:pt x="36463" y="11358"/>
                      <a:pt x="36455" y="11356"/>
                      <a:pt x="36447" y="11353"/>
                    </a:cubicBezTo>
                    <a:cubicBezTo>
                      <a:pt x="36398" y="11316"/>
                      <a:pt x="36422" y="11279"/>
                      <a:pt x="36435" y="11254"/>
                    </a:cubicBezTo>
                    <a:cubicBezTo>
                      <a:pt x="36447" y="11229"/>
                      <a:pt x="36410" y="11254"/>
                      <a:pt x="36410" y="11192"/>
                    </a:cubicBezTo>
                    <a:cubicBezTo>
                      <a:pt x="36398" y="11118"/>
                      <a:pt x="36472" y="11106"/>
                      <a:pt x="36447" y="11069"/>
                    </a:cubicBezTo>
                    <a:cubicBezTo>
                      <a:pt x="36443" y="11057"/>
                      <a:pt x="36441" y="11053"/>
                      <a:pt x="36440" y="11053"/>
                    </a:cubicBezTo>
                    <a:cubicBezTo>
                      <a:pt x="36436" y="11053"/>
                      <a:pt x="36431" y="11069"/>
                      <a:pt x="36398" y="11069"/>
                    </a:cubicBezTo>
                    <a:cubicBezTo>
                      <a:pt x="36348" y="11069"/>
                      <a:pt x="36299" y="11094"/>
                      <a:pt x="36299" y="11131"/>
                    </a:cubicBezTo>
                    <a:cubicBezTo>
                      <a:pt x="36287" y="11168"/>
                      <a:pt x="36361" y="11217"/>
                      <a:pt x="36287" y="11229"/>
                    </a:cubicBezTo>
                    <a:cubicBezTo>
                      <a:pt x="36250" y="11236"/>
                      <a:pt x="36231" y="11245"/>
                      <a:pt x="36221" y="11245"/>
                    </a:cubicBezTo>
                    <a:cubicBezTo>
                      <a:pt x="36210" y="11245"/>
                      <a:pt x="36207" y="11236"/>
                      <a:pt x="36201" y="11205"/>
                    </a:cubicBezTo>
                    <a:cubicBezTo>
                      <a:pt x="36201" y="11143"/>
                      <a:pt x="36250" y="10983"/>
                      <a:pt x="36213" y="10958"/>
                    </a:cubicBezTo>
                    <a:lnTo>
                      <a:pt x="36213" y="10946"/>
                    </a:lnTo>
                    <a:cubicBezTo>
                      <a:pt x="36213" y="10944"/>
                      <a:pt x="36213" y="10943"/>
                      <a:pt x="36213" y="10943"/>
                    </a:cubicBezTo>
                    <a:cubicBezTo>
                      <a:pt x="36212" y="10943"/>
                      <a:pt x="36205" y="10961"/>
                      <a:pt x="36167" y="10961"/>
                    </a:cubicBezTo>
                    <a:cubicBezTo>
                      <a:pt x="36159" y="10961"/>
                      <a:pt x="36150" y="10960"/>
                      <a:pt x="36139" y="10958"/>
                    </a:cubicBezTo>
                    <a:cubicBezTo>
                      <a:pt x="36102" y="10958"/>
                      <a:pt x="36076" y="10960"/>
                      <a:pt x="36055" y="10960"/>
                    </a:cubicBezTo>
                    <a:cubicBezTo>
                      <a:pt x="36014" y="10960"/>
                      <a:pt x="35995" y="10954"/>
                      <a:pt x="35954" y="10921"/>
                    </a:cubicBezTo>
                    <a:cubicBezTo>
                      <a:pt x="35893" y="10872"/>
                      <a:pt x="35856" y="10860"/>
                      <a:pt x="35905" y="10810"/>
                    </a:cubicBezTo>
                    <a:cubicBezTo>
                      <a:pt x="35954" y="10761"/>
                      <a:pt x="36102" y="10687"/>
                      <a:pt x="36151" y="10589"/>
                    </a:cubicBezTo>
                    <a:cubicBezTo>
                      <a:pt x="36213" y="10490"/>
                      <a:pt x="36509" y="10342"/>
                      <a:pt x="36546" y="10231"/>
                    </a:cubicBezTo>
                    <a:cubicBezTo>
                      <a:pt x="36644" y="10059"/>
                      <a:pt x="36792" y="9923"/>
                      <a:pt x="36952" y="9825"/>
                    </a:cubicBezTo>
                    <a:cubicBezTo>
                      <a:pt x="37112" y="9714"/>
                      <a:pt x="37063" y="9689"/>
                      <a:pt x="37137" y="9578"/>
                    </a:cubicBezTo>
                    <a:cubicBezTo>
                      <a:pt x="37211" y="9467"/>
                      <a:pt x="37383" y="9381"/>
                      <a:pt x="37457" y="9295"/>
                    </a:cubicBezTo>
                    <a:cubicBezTo>
                      <a:pt x="37519" y="9196"/>
                      <a:pt x="37605" y="9122"/>
                      <a:pt x="37704" y="9073"/>
                    </a:cubicBezTo>
                    <a:cubicBezTo>
                      <a:pt x="37827" y="9036"/>
                      <a:pt x="37950" y="9024"/>
                      <a:pt x="38073" y="9011"/>
                    </a:cubicBezTo>
                    <a:cubicBezTo>
                      <a:pt x="38258" y="9011"/>
                      <a:pt x="38369" y="9011"/>
                      <a:pt x="38381" y="9061"/>
                    </a:cubicBezTo>
                    <a:cubicBezTo>
                      <a:pt x="38401" y="9089"/>
                      <a:pt x="38405" y="9118"/>
                      <a:pt x="38434" y="9118"/>
                    </a:cubicBezTo>
                    <a:cubicBezTo>
                      <a:pt x="38443" y="9118"/>
                      <a:pt x="38454" y="9116"/>
                      <a:pt x="38468" y="9110"/>
                    </a:cubicBezTo>
                    <a:cubicBezTo>
                      <a:pt x="38542" y="9073"/>
                      <a:pt x="38603" y="9048"/>
                      <a:pt x="38677" y="9036"/>
                    </a:cubicBezTo>
                    <a:cubicBezTo>
                      <a:pt x="38714" y="9036"/>
                      <a:pt x="38739" y="9085"/>
                      <a:pt x="38776" y="9085"/>
                    </a:cubicBezTo>
                    <a:cubicBezTo>
                      <a:pt x="38825" y="9085"/>
                      <a:pt x="38887" y="9073"/>
                      <a:pt x="38936" y="9061"/>
                    </a:cubicBezTo>
                    <a:cubicBezTo>
                      <a:pt x="38938" y="9057"/>
                      <a:pt x="38940" y="9055"/>
                      <a:pt x="38942" y="9055"/>
                    </a:cubicBezTo>
                    <a:cubicBezTo>
                      <a:pt x="38954" y="9055"/>
                      <a:pt x="38971" y="9098"/>
                      <a:pt x="39022" y="9098"/>
                    </a:cubicBezTo>
                    <a:cubicBezTo>
                      <a:pt x="39084" y="9098"/>
                      <a:pt x="39121" y="9098"/>
                      <a:pt x="39121" y="9061"/>
                    </a:cubicBezTo>
                    <a:cubicBezTo>
                      <a:pt x="39121" y="8999"/>
                      <a:pt x="39158" y="8962"/>
                      <a:pt x="39207" y="8938"/>
                    </a:cubicBezTo>
                    <a:cubicBezTo>
                      <a:pt x="39243" y="8922"/>
                      <a:pt x="39281" y="8915"/>
                      <a:pt x="39321" y="8915"/>
                    </a:cubicBezTo>
                    <a:cubicBezTo>
                      <a:pt x="39376" y="8915"/>
                      <a:pt x="39433" y="8928"/>
                      <a:pt x="39490" y="8950"/>
                    </a:cubicBezTo>
                    <a:cubicBezTo>
                      <a:pt x="39530" y="8980"/>
                      <a:pt x="39570" y="9034"/>
                      <a:pt x="39603" y="9034"/>
                    </a:cubicBezTo>
                    <a:cubicBezTo>
                      <a:pt x="39611" y="9034"/>
                      <a:pt x="39619" y="9031"/>
                      <a:pt x="39626" y="9024"/>
                    </a:cubicBezTo>
                    <a:cubicBezTo>
                      <a:pt x="39633" y="9017"/>
                      <a:pt x="39646" y="9014"/>
                      <a:pt x="39663" y="9014"/>
                    </a:cubicBezTo>
                    <a:cubicBezTo>
                      <a:pt x="39707" y="9014"/>
                      <a:pt x="39772" y="9034"/>
                      <a:pt x="39798" y="9061"/>
                    </a:cubicBezTo>
                    <a:cubicBezTo>
                      <a:pt x="39848" y="9110"/>
                      <a:pt x="39885" y="9159"/>
                      <a:pt x="39848" y="9159"/>
                    </a:cubicBezTo>
                    <a:cubicBezTo>
                      <a:pt x="39823" y="9159"/>
                      <a:pt x="39776" y="9148"/>
                      <a:pt x="39745" y="9148"/>
                    </a:cubicBezTo>
                    <a:cubicBezTo>
                      <a:pt x="39729" y="9148"/>
                      <a:pt x="39716" y="9151"/>
                      <a:pt x="39712" y="9159"/>
                    </a:cubicBezTo>
                    <a:cubicBezTo>
                      <a:pt x="39700" y="9196"/>
                      <a:pt x="39651" y="9246"/>
                      <a:pt x="39761" y="9246"/>
                    </a:cubicBezTo>
                    <a:cubicBezTo>
                      <a:pt x="39823" y="9246"/>
                      <a:pt x="39885" y="9233"/>
                      <a:pt x="39946" y="9221"/>
                    </a:cubicBezTo>
                    <a:cubicBezTo>
                      <a:pt x="39979" y="9221"/>
                      <a:pt x="39996" y="9232"/>
                      <a:pt x="40025" y="9232"/>
                    </a:cubicBezTo>
                    <a:cubicBezTo>
                      <a:pt x="40039" y="9232"/>
                      <a:pt x="40057" y="9229"/>
                      <a:pt x="40082" y="9221"/>
                    </a:cubicBezTo>
                    <a:cubicBezTo>
                      <a:pt x="40149" y="9187"/>
                      <a:pt x="40155" y="9133"/>
                      <a:pt x="40202" y="9133"/>
                    </a:cubicBezTo>
                    <a:cubicBezTo>
                      <a:pt x="40207" y="9133"/>
                      <a:pt x="40212" y="9134"/>
                      <a:pt x="40217" y="9135"/>
                    </a:cubicBezTo>
                    <a:cubicBezTo>
                      <a:pt x="40279" y="9135"/>
                      <a:pt x="40304" y="9184"/>
                      <a:pt x="40353" y="9184"/>
                    </a:cubicBezTo>
                    <a:cubicBezTo>
                      <a:pt x="40451" y="9184"/>
                      <a:pt x="40538" y="9159"/>
                      <a:pt x="40624" y="9110"/>
                    </a:cubicBezTo>
                    <a:cubicBezTo>
                      <a:pt x="40636" y="9085"/>
                      <a:pt x="40661" y="9061"/>
                      <a:pt x="40575" y="9036"/>
                    </a:cubicBezTo>
                    <a:cubicBezTo>
                      <a:pt x="40501" y="8999"/>
                      <a:pt x="40402" y="9048"/>
                      <a:pt x="40414" y="8975"/>
                    </a:cubicBezTo>
                    <a:cubicBezTo>
                      <a:pt x="40427" y="8901"/>
                      <a:pt x="40451" y="8827"/>
                      <a:pt x="40488" y="8765"/>
                    </a:cubicBezTo>
                    <a:cubicBezTo>
                      <a:pt x="40562" y="8679"/>
                      <a:pt x="40538" y="8630"/>
                      <a:pt x="40612" y="8605"/>
                    </a:cubicBezTo>
                    <a:cubicBezTo>
                      <a:pt x="40686" y="8593"/>
                      <a:pt x="40759" y="8457"/>
                      <a:pt x="40846" y="8395"/>
                    </a:cubicBezTo>
                    <a:cubicBezTo>
                      <a:pt x="40920" y="8334"/>
                      <a:pt x="40957" y="8334"/>
                      <a:pt x="40994" y="8248"/>
                    </a:cubicBezTo>
                    <a:cubicBezTo>
                      <a:pt x="41031" y="8161"/>
                      <a:pt x="41031" y="8137"/>
                      <a:pt x="41104" y="8100"/>
                    </a:cubicBezTo>
                    <a:cubicBezTo>
                      <a:pt x="41162" y="8067"/>
                      <a:pt x="41214" y="8067"/>
                      <a:pt x="41268" y="8067"/>
                    </a:cubicBezTo>
                    <a:cubicBezTo>
                      <a:pt x="41295" y="8067"/>
                      <a:pt x="41322" y="8067"/>
                      <a:pt x="41351" y="8063"/>
                    </a:cubicBezTo>
                    <a:cubicBezTo>
                      <a:pt x="41415" y="8054"/>
                      <a:pt x="41499" y="8004"/>
                      <a:pt x="41559" y="8004"/>
                    </a:cubicBezTo>
                    <a:cubicBezTo>
                      <a:pt x="41579" y="8004"/>
                      <a:pt x="41597" y="8010"/>
                      <a:pt x="41610" y="8026"/>
                    </a:cubicBezTo>
                    <a:cubicBezTo>
                      <a:pt x="41663" y="8079"/>
                      <a:pt x="41670" y="8114"/>
                      <a:pt x="41687" y="8114"/>
                    </a:cubicBezTo>
                    <a:cubicBezTo>
                      <a:pt x="41690" y="8114"/>
                      <a:pt x="41693" y="8114"/>
                      <a:pt x="41696" y="8112"/>
                    </a:cubicBezTo>
                    <a:cubicBezTo>
                      <a:pt x="41719" y="8089"/>
                      <a:pt x="41806" y="8012"/>
                      <a:pt x="41838" y="8012"/>
                    </a:cubicBezTo>
                    <a:cubicBezTo>
                      <a:pt x="41840" y="8012"/>
                      <a:pt x="41842" y="8013"/>
                      <a:pt x="41844" y="8013"/>
                    </a:cubicBezTo>
                    <a:cubicBezTo>
                      <a:pt x="41868" y="8026"/>
                      <a:pt x="41893" y="8038"/>
                      <a:pt x="41868" y="8100"/>
                    </a:cubicBezTo>
                    <a:cubicBezTo>
                      <a:pt x="41831" y="8149"/>
                      <a:pt x="41770" y="8211"/>
                      <a:pt x="41770" y="8285"/>
                    </a:cubicBezTo>
                    <a:cubicBezTo>
                      <a:pt x="41770" y="8346"/>
                      <a:pt x="41745" y="8358"/>
                      <a:pt x="41794" y="8358"/>
                    </a:cubicBezTo>
                    <a:cubicBezTo>
                      <a:pt x="41802" y="8360"/>
                      <a:pt x="41811" y="8361"/>
                      <a:pt x="41820" y="8361"/>
                    </a:cubicBezTo>
                    <a:cubicBezTo>
                      <a:pt x="41844" y="8361"/>
                      <a:pt x="41869" y="8357"/>
                      <a:pt x="41887" y="8357"/>
                    </a:cubicBezTo>
                    <a:cubicBezTo>
                      <a:pt x="41906" y="8357"/>
                      <a:pt x="41916" y="8362"/>
                      <a:pt x="41905" y="8383"/>
                    </a:cubicBezTo>
                    <a:cubicBezTo>
                      <a:pt x="41882" y="8418"/>
                      <a:pt x="41804" y="8507"/>
                      <a:pt x="41836" y="8507"/>
                    </a:cubicBezTo>
                    <a:cubicBezTo>
                      <a:pt x="41838" y="8507"/>
                      <a:pt x="41841" y="8507"/>
                      <a:pt x="41844" y="8506"/>
                    </a:cubicBezTo>
                    <a:cubicBezTo>
                      <a:pt x="41905" y="8494"/>
                      <a:pt x="41979" y="8457"/>
                      <a:pt x="42016" y="8408"/>
                    </a:cubicBezTo>
                    <a:cubicBezTo>
                      <a:pt x="42127" y="8309"/>
                      <a:pt x="42287" y="8124"/>
                      <a:pt x="42361" y="8112"/>
                    </a:cubicBezTo>
                    <a:cubicBezTo>
                      <a:pt x="42370" y="8111"/>
                      <a:pt x="42378" y="8110"/>
                      <a:pt x="42386" y="8110"/>
                    </a:cubicBezTo>
                    <a:cubicBezTo>
                      <a:pt x="42429" y="8110"/>
                      <a:pt x="42465" y="8126"/>
                      <a:pt x="42488" y="8126"/>
                    </a:cubicBezTo>
                    <a:cubicBezTo>
                      <a:pt x="42498" y="8126"/>
                      <a:pt x="42506" y="8122"/>
                      <a:pt x="42509" y="8112"/>
                    </a:cubicBezTo>
                    <a:cubicBezTo>
                      <a:pt x="42521" y="8075"/>
                      <a:pt x="42497" y="8013"/>
                      <a:pt x="42509" y="7976"/>
                    </a:cubicBezTo>
                    <a:cubicBezTo>
                      <a:pt x="42534" y="7940"/>
                      <a:pt x="42509" y="7890"/>
                      <a:pt x="42558" y="7829"/>
                    </a:cubicBezTo>
                    <a:cubicBezTo>
                      <a:pt x="42608" y="7755"/>
                      <a:pt x="42558" y="7767"/>
                      <a:pt x="42657" y="7730"/>
                    </a:cubicBezTo>
                    <a:cubicBezTo>
                      <a:pt x="42749" y="7689"/>
                      <a:pt x="42798" y="7665"/>
                      <a:pt x="42834" y="7665"/>
                    </a:cubicBezTo>
                    <a:cubicBezTo>
                      <a:pt x="42841" y="7665"/>
                      <a:pt x="42848" y="7666"/>
                      <a:pt x="42854" y="7668"/>
                    </a:cubicBezTo>
                    <a:cubicBezTo>
                      <a:pt x="42903" y="7693"/>
                      <a:pt x="42940" y="7730"/>
                      <a:pt x="43014" y="7742"/>
                    </a:cubicBezTo>
                    <a:cubicBezTo>
                      <a:pt x="43088" y="7742"/>
                      <a:pt x="43051" y="7742"/>
                      <a:pt x="42928" y="7767"/>
                    </a:cubicBezTo>
                    <a:cubicBezTo>
                      <a:pt x="42805" y="7804"/>
                      <a:pt x="42780" y="7841"/>
                      <a:pt x="42780" y="7915"/>
                    </a:cubicBezTo>
                    <a:cubicBezTo>
                      <a:pt x="42780" y="8001"/>
                      <a:pt x="42780" y="8112"/>
                      <a:pt x="42756" y="8112"/>
                    </a:cubicBezTo>
                    <a:cubicBezTo>
                      <a:pt x="42731" y="8124"/>
                      <a:pt x="42706" y="8137"/>
                      <a:pt x="42719" y="8186"/>
                    </a:cubicBezTo>
                    <a:cubicBezTo>
                      <a:pt x="42731" y="8248"/>
                      <a:pt x="42780" y="8198"/>
                      <a:pt x="42731" y="8272"/>
                    </a:cubicBezTo>
                    <a:cubicBezTo>
                      <a:pt x="42694" y="8334"/>
                      <a:pt x="42620" y="8371"/>
                      <a:pt x="42645" y="8395"/>
                    </a:cubicBezTo>
                    <a:cubicBezTo>
                      <a:pt x="42657" y="8408"/>
                      <a:pt x="42706" y="8420"/>
                      <a:pt x="42558" y="8469"/>
                    </a:cubicBezTo>
                    <a:cubicBezTo>
                      <a:pt x="42460" y="8506"/>
                      <a:pt x="42361" y="8568"/>
                      <a:pt x="42287" y="8654"/>
                    </a:cubicBezTo>
                    <a:cubicBezTo>
                      <a:pt x="42250" y="8679"/>
                      <a:pt x="42250" y="8691"/>
                      <a:pt x="42189" y="8753"/>
                    </a:cubicBezTo>
                    <a:cubicBezTo>
                      <a:pt x="42127" y="8814"/>
                      <a:pt x="42078" y="8888"/>
                      <a:pt x="42016" y="8950"/>
                    </a:cubicBezTo>
                    <a:cubicBezTo>
                      <a:pt x="42001" y="8965"/>
                      <a:pt x="41990" y="8969"/>
                      <a:pt x="41981" y="8969"/>
                    </a:cubicBezTo>
                    <a:cubicBezTo>
                      <a:pt x="41974" y="8969"/>
                      <a:pt x="41968" y="8967"/>
                      <a:pt x="41961" y="8967"/>
                    </a:cubicBezTo>
                    <a:cubicBezTo>
                      <a:pt x="41948" y="8967"/>
                      <a:pt x="41933" y="8973"/>
                      <a:pt x="41905" y="9011"/>
                    </a:cubicBezTo>
                    <a:cubicBezTo>
                      <a:pt x="41831" y="9110"/>
                      <a:pt x="41807" y="9098"/>
                      <a:pt x="41757" y="9172"/>
                    </a:cubicBezTo>
                    <a:cubicBezTo>
                      <a:pt x="41696" y="9283"/>
                      <a:pt x="41622" y="9393"/>
                      <a:pt x="41523" y="9480"/>
                    </a:cubicBezTo>
                    <a:cubicBezTo>
                      <a:pt x="41400" y="9591"/>
                      <a:pt x="41351" y="9640"/>
                      <a:pt x="41265" y="9652"/>
                    </a:cubicBezTo>
                    <a:cubicBezTo>
                      <a:pt x="41188" y="9663"/>
                      <a:pt x="41170" y="9703"/>
                      <a:pt x="41132" y="9703"/>
                    </a:cubicBezTo>
                    <a:cubicBezTo>
                      <a:pt x="41127" y="9703"/>
                      <a:pt x="41122" y="9703"/>
                      <a:pt x="41117" y="9701"/>
                    </a:cubicBezTo>
                    <a:cubicBezTo>
                      <a:pt x="41092" y="9695"/>
                      <a:pt x="41074" y="9689"/>
                      <a:pt x="41060" y="9689"/>
                    </a:cubicBezTo>
                    <a:cubicBezTo>
                      <a:pt x="41046" y="9689"/>
                      <a:pt x="41037" y="9695"/>
                      <a:pt x="41031" y="9714"/>
                    </a:cubicBezTo>
                    <a:cubicBezTo>
                      <a:pt x="41031" y="9751"/>
                      <a:pt x="41055" y="9923"/>
                      <a:pt x="40994" y="9985"/>
                    </a:cubicBezTo>
                    <a:cubicBezTo>
                      <a:pt x="40920" y="10046"/>
                      <a:pt x="40846" y="10133"/>
                      <a:pt x="40784" y="10219"/>
                    </a:cubicBezTo>
                    <a:cubicBezTo>
                      <a:pt x="40722" y="10416"/>
                      <a:pt x="40710" y="10613"/>
                      <a:pt x="40747" y="10798"/>
                    </a:cubicBezTo>
                    <a:cubicBezTo>
                      <a:pt x="40796" y="10995"/>
                      <a:pt x="40821" y="11451"/>
                      <a:pt x="40833" y="11574"/>
                    </a:cubicBezTo>
                    <a:cubicBezTo>
                      <a:pt x="40858" y="11698"/>
                      <a:pt x="40932" y="11771"/>
                      <a:pt x="40944" y="11845"/>
                    </a:cubicBezTo>
                    <a:cubicBezTo>
                      <a:pt x="40944" y="11919"/>
                      <a:pt x="40969" y="12104"/>
                      <a:pt x="40969" y="12153"/>
                    </a:cubicBezTo>
                    <a:cubicBezTo>
                      <a:pt x="40969" y="12203"/>
                      <a:pt x="40994" y="12141"/>
                      <a:pt x="40994" y="12227"/>
                    </a:cubicBezTo>
                    <a:cubicBezTo>
                      <a:pt x="41004" y="12287"/>
                      <a:pt x="40981" y="12364"/>
                      <a:pt x="40992" y="12364"/>
                    </a:cubicBezTo>
                    <a:cubicBezTo>
                      <a:pt x="40995" y="12364"/>
                      <a:pt x="40999" y="12360"/>
                      <a:pt x="41006" y="12351"/>
                    </a:cubicBezTo>
                    <a:cubicBezTo>
                      <a:pt x="41055" y="12301"/>
                      <a:pt x="41215" y="12129"/>
                      <a:pt x="41302" y="12043"/>
                    </a:cubicBezTo>
                    <a:cubicBezTo>
                      <a:pt x="41363" y="11956"/>
                      <a:pt x="41400" y="11870"/>
                      <a:pt x="41412" y="11759"/>
                    </a:cubicBezTo>
                    <a:cubicBezTo>
                      <a:pt x="41462" y="11661"/>
                      <a:pt x="41412" y="11636"/>
                      <a:pt x="41523" y="11587"/>
                    </a:cubicBezTo>
                    <a:cubicBezTo>
                      <a:pt x="41606" y="11545"/>
                      <a:pt x="41663" y="11495"/>
                      <a:pt x="41709" y="11495"/>
                    </a:cubicBezTo>
                    <a:cubicBezTo>
                      <a:pt x="41717" y="11495"/>
                      <a:pt x="41725" y="11497"/>
                      <a:pt x="41733" y="11500"/>
                    </a:cubicBezTo>
                    <a:cubicBezTo>
                      <a:pt x="41754" y="11515"/>
                      <a:pt x="41771" y="11529"/>
                      <a:pt x="41782" y="11529"/>
                    </a:cubicBezTo>
                    <a:cubicBezTo>
                      <a:pt x="41790" y="11529"/>
                      <a:pt x="41794" y="11521"/>
                      <a:pt x="41794" y="11500"/>
                    </a:cubicBezTo>
                    <a:cubicBezTo>
                      <a:pt x="41794" y="11439"/>
                      <a:pt x="41696" y="11316"/>
                      <a:pt x="41770" y="11180"/>
                    </a:cubicBezTo>
                    <a:cubicBezTo>
                      <a:pt x="41844" y="11032"/>
                      <a:pt x="41905" y="10983"/>
                      <a:pt x="42004" y="10983"/>
                    </a:cubicBezTo>
                    <a:cubicBezTo>
                      <a:pt x="42047" y="10983"/>
                      <a:pt x="42090" y="10989"/>
                      <a:pt x="42130" y="10989"/>
                    </a:cubicBezTo>
                    <a:cubicBezTo>
                      <a:pt x="42170" y="10989"/>
                      <a:pt x="42207" y="10983"/>
                      <a:pt x="42238" y="10958"/>
                    </a:cubicBezTo>
                    <a:cubicBezTo>
                      <a:pt x="42300" y="10909"/>
                      <a:pt x="42361" y="10946"/>
                      <a:pt x="42312" y="10860"/>
                    </a:cubicBezTo>
                    <a:cubicBezTo>
                      <a:pt x="42250" y="10786"/>
                      <a:pt x="42201" y="10736"/>
                      <a:pt x="42201" y="10650"/>
                    </a:cubicBezTo>
                    <a:cubicBezTo>
                      <a:pt x="42213" y="10552"/>
                      <a:pt x="42263" y="10465"/>
                      <a:pt x="42324" y="10404"/>
                    </a:cubicBezTo>
                    <a:cubicBezTo>
                      <a:pt x="42360" y="10368"/>
                      <a:pt x="42377" y="10345"/>
                      <a:pt x="42397" y="10345"/>
                    </a:cubicBezTo>
                    <a:cubicBezTo>
                      <a:pt x="42405" y="10345"/>
                      <a:pt x="42413" y="10348"/>
                      <a:pt x="42423" y="10355"/>
                    </a:cubicBezTo>
                    <a:cubicBezTo>
                      <a:pt x="42449" y="10381"/>
                      <a:pt x="42483" y="10401"/>
                      <a:pt x="42508" y="10401"/>
                    </a:cubicBezTo>
                    <a:cubicBezTo>
                      <a:pt x="42518" y="10401"/>
                      <a:pt x="42527" y="10398"/>
                      <a:pt x="42534" y="10391"/>
                    </a:cubicBezTo>
                    <a:cubicBezTo>
                      <a:pt x="42571" y="10355"/>
                      <a:pt x="42595" y="10293"/>
                      <a:pt x="42571" y="10231"/>
                    </a:cubicBezTo>
                    <a:cubicBezTo>
                      <a:pt x="42571" y="10157"/>
                      <a:pt x="42509" y="10157"/>
                      <a:pt x="42472" y="10096"/>
                    </a:cubicBezTo>
                    <a:cubicBezTo>
                      <a:pt x="42435" y="10034"/>
                      <a:pt x="42423" y="9886"/>
                      <a:pt x="42472" y="9849"/>
                    </a:cubicBezTo>
                    <a:cubicBezTo>
                      <a:pt x="42521" y="9812"/>
                      <a:pt x="42583" y="9775"/>
                      <a:pt x="42558" y="9738"/>
                    </a:cubicBezTo>
                    <a:cubicBezTo>
                      <a:pt x="42535" y="9704"/>
                      <a:pt x="42469" y="9626"/>
                      <a:pt x="42441" y="9626"/>
                    </a:cubicBezTo>
                    <a:cubicBezTo>
                      <a:pt x="42439" y="9626"/>
                      <a:pt x="42437" y="9627"/>
                      <a:pt x="42435" y="9628"/>
                    </a:cubicBezTo>
                    <a:cubicBezTo>
                      <a:pt x="42401" y="9628"/>
                      <a:pt x="42409" y="9703"/>
                      <a:pt x="42370" y="9703"/>
                    </a:cubicBezTo>
                    <a:cubicBezTo>
                      <a:pt x="42368" y="9703"/>
                      <a:pt x="42365" y="9702"/>
                      <a:pt x="42361" y="9701"/>
                    </a:cubicBezTo>
                    <a:cubicBezTo>
                      <a:pt x="42312" y="9701"/>
                      <a:pt x="42263" y="9665"/>
                      <a:pt x="42263" y="9615"/>
                    </a:cubicBezTo>
                    <a:cubicBezTo>
                      <a:pt x="42275" y="9504"/>
                      <a:pt x="42324" y="9406"/>
                      <a:pt x="42398" y="9332"/>
                    </a:cubicBezTo>
                    <a:cubicBezTo>
                      <a:pt x="42460" y="9258"/>
                      <a:pt x="42497" y="9258"/>
                      <a:pt x="42521" y="9159"/>
                    </a:cubicBezTo>
                    <a:cubicBezTo>
                      <a:pt x="42546" y="9061"/>
                      <a:pt x="42571" y="8975"/>
                      <a:pt x="42620" y="8888"/>
                    </a:cubicBezTo>
                    <a:cubicBezTo>
                      <a:pt x="42650" y="8848"/>
                      <a:pt x="42698" y="8765"/>
                      <a:pt x="42727" y="8765"/>
                    </a:cubicBezTo>
                    <a:cubicBezTo>
                      <a:pt x="42733" y="8765"/>
                      <a:pt x="42739" y="8769"/>
                      <a:pt x="42743" y="8777"/>
                    </a:cubicBezTo>
                    <a:cubicBezTo>
                      <a:pt x="42751" y="8816"/>
                      <a:pt x="42763" y="8835"/>
                      <a:pt x="42781" y="8835"/>
                    </a:cubicBezTo>
                    <a:cubicBezTo>
                      <a:pt x="42791" y="8835"/>
                      <a:pt x="42803" y="8828"/>
                      <a:pt x="42817" y="8814"/>
                    </a:cubicBezTo>
                    <a:cubicBezTo>
                      <a:pt x="42846" y="8795"/>
                      <a:pt x="42852" y="8754"/>
                      <a:pt x="42877" y="8754"/>
                    </a:cubicBezTo>
                    <a:cubicBezTo>
                      <a:pt x="42884" y="8754"/>
                      <a:pt x="42892" y="8757"/>
                      <a:pt x="42903" y="8765"/>
                    </a:cubicBezTo>
                    <a:cubicBezTo>
                      <a:pt x="42941" y="8802"/>
                      <a:pt x="42950" y="8840"/>
                      <a:pt x="42968" y="8840"/>
                    </a:cubicBezTo>
                    <a:cubicBezTo>
                      <a:pt x="42974" y="8840"/>
                      <a:pt x="42981" y="8836"/>
                      <a:pt x="42990" y="8827"/>
                    </a:cubicBezTo>
                    <a:cubicBezTo>
                      <a:pt x="43051" y="8777"/>
                      <a:pt x="43101" y="8716"/>
                      <a:pt x="43162" y="8666"/>
                    </a:cubicBezTo>
                    <a:cubicBezTo>
                      <a:pt x="43201" y="8640"/>
                      <a:pt x="43244" y="8625"/>
                      <a:pt x="43271" y="8625"/>
                    </a:cubicBezTo>
                    <a:cubicBezTo>
                      <a:pt x="43296" y="8625"/>
                      <a:pt x="43309" y="8637"/>
                      <a:pt x="43298" y="8666"/>
                    </a:cubicBezTo>
                    <a:cubicBezTo>
                      <a:pt x="43275" y="8711"/>
                      <a:pt x="43243" y="8868"/>
                      <a:pt x="43274" y="8868"/>
                    </a:cubicBezTo>
                    <a:cubicBezTo>
                      <a:pt x="43277" y="8868"/>
                      <a:pt x="43281" y="8867"/>
                      <a:pt x="43285" y="8864"/>
                    </a:cubicBezTo>
                    <a:cubicBezTo>
                      <a:pt x="43359" y="8790"/>
                      <a:pt x="43446" y="8716"/>
                      <a:pt x="43532" y="8654"/>
                    </a:cubicBezTo>
                    <a:cubicBezTo>
                      <a:pt x="43606" y="8617"/>
                      <a:pt x="43680" y="8580"/>
                      <a:pt x="43766" y="8568"/>
                    </a:cubicBezTo>
                    <a:cubicBezTo>
                      <a:pt x="43802" y="8563"/>
                      <a:pt x="43838" y="8561"/>
                      <a:pt x="43873" y="8561"/>
                    </a:cubicBezTo>
                    <a:cubicBezTo>
                      <a:pt x="43935" y="8561"/>
                      <a:pt x="43995" y="8569"/>
                      <a:pt x="44049" y="8593"/>
                    </a:cubicBezTo>
                    <a:cubicBezTo>
                      <a:pt x="44086" y="8617"/>
                      <a:pt x="44197" y="8790"/>
                      <a:pt x="44246" y="8802"/>
                    </a:cubicBezTo>
                    <a:cubicBezTo>
                      <a:pt x="44250" y="8803"/>
                      <a:pt x="44252" y="8804"/>
                      <a:pt x="44255" y="8804"/>
                    </a:cubicBezTo>
                    <a:cubicBezTo>
                      <a:pt x="44282" y="8804"/>
                      <a:pt x="44274" y="8747"/>
                      <a:pt x="44308" y="8691"/>
                    </a:cubicBezTo>
                    <a:cubicBezTo>
                      <a:pt x="44357" y="8642"/>
                      <a:pt x="44530" y="8543"/>
                      <a:pt x="44616" y="8432"/>
                    </a:cubicBezTo>
                    <a:cubicBezTo>
                      <a:pt x="44715" y="8346"/>
                      <a:pt x="44825" y="8272"/>
                      <a:pt x="44949" y="8211"/>
                    </a:cubicBezTo>
                    <a:cubicBezTo>
                      <a:pt x="45035" y="8149"/>
                      <a:pt x="45491" y="7927"/>
                      <a:pt x="45639" y="7853"/>
                    </a:cubicBezTo>
                    <a:cubicBezTo>
                      <a:pt x="45774" y="7779"/>
                      <a:pt x="45897" y="7718"/>
                      <a:pt x="45873" y="7668"/>
                    </a:cubicBezTo>
                    <a:cubicBezTo>
                      <a:pt x="45866" y="7641"/>
                      <a:pt x="45874" y="7633"/>
                      <a:pt x="45887" y="7633"/>
                    </a:cubicBezTo>
                    <a:cubicBezTo>
                      <a:pt x="45898" y="7633"/>
                      <a:pt x="45911" y="7638"/>
                      <a:pt x="45922" y="7644"/>
                    </a:cubicBezTo>
                    <a:cubicBezTo>
                      <a:pt x="45959" y="7656"/>
                      <a:pt x="45959" y="7718"/>
                      <a:pt x="46021" y="7718"/>
                    </a:cubicBezTo>
                    <a:cubicBezTo>
                      <a:pt x="46107" y="7718"/>
                      <a:pt x="46193" y="7742"/>
                      <a:pt x="46267" y="7792"/>
                    </a:cubicBezTo>
                    <a:cubicBezTo>
                      <a:pt x="46307" y="7816"/>
                      <a:pt x="46337" y="7835"/>
                      <a:pt x="46356" y="7835"/>
                    </a:cubicBezTo>
                    <a:cubicBezTo>
                      <a:pt x="46366" y="7835"/>
                      <a:pt x="46374" y="7829"/>
                      <a:pt x="46378" y="7816"/>
                    </a:cubicBezTo>
                    <a:cubicBezTo>
                      <a:pt x="46403" y="7792"/>
                      <a:pt x="46501" y="7668"/>
                      <a:pt x="46477" y="7619"/>
                    </a:cubicBezTo>
                    <a:cubicBezTo>
                      <a:pt x="46452" y="7582"/>
                      <a:pt x="46452" y="7533"/>
                      <a:pt x="46427" y="7484"/>
                    </a:cubicBezTo>
                    <a:cubicBezTo>
                      <a:pt x="46390" y="7422"/>
                      <a:pt x="46341" y="7373"/>
                      <a:pt x="46279" y="7336"/>
                    </a:cubicBezTo>
                    <a:cubicBezTo>
                      <a:pt x="46218" y="7299"/>
                      <a:pt x="46279" y="7274"/>
                      <a:pt x="46279" y="7237"/>
                    </a:cubicBezTo>
                    <a:cubicBezTo>
                      <a:pt x="46279" y="7151"/>
                      <a:pt x="46255" y="7077"/>
                      <a:pt x="46218" y="7003"/>
                    </a:cubicBezTo>
                    <a:cubicBezTo>
                      <a:pt x="46206" y="6992"/>
                      <a:pt x="46198" y="6987"/>
                      <a:pt x="46192" y="6987"/>
                    </a:cubicBezTo>
                    <a:cubicBezTo>
                      <a:pt x="46175" y="6987"/>
                      <a:pt x="46169" y="7013"/>
                      <a:pt x="46147" y="7013"/>
                    </a:cubicBezTo>
                    <a:cubicBezTo>
                      <a:pt x="46140" y="7013"/>
                      <a:pt x="46131" y="7010"/>
                      <a:pt x="46119" y="7003"/>
                    </a:cubicBezTo>
                    <a:cubicBezTo>
                      <a:pt x="46058" y="6966"/>
                      <a:pt x="45984" y="6905"/>
                      <a:pt x="45984" y="6855"/>
                    </a:cubicBezTo>
                    <a:cubicBezTo>
                      <a:pt x="45971" y="6794"/>
                      <a:pt x="45996" y="6757"/>
                      <a:pt x="45947" y="6757"/>
                    </a:cubicBezTo>
                    <a:cubicBezTo>
                      <a:pt x="45910" y="6757"/>
                      <a:pt x="45910" y="6769"/>
                      <a:pt x="45860" y="6794"/>
                    </a:cubicBezTo>
                    <a:cubicBezTo>
                      <a:pt x="45832" y="6801"/>
                      <a:pt x="45804" y="6808"/>
                      <a:pt x="45777" y="6808"/>
                    </a:cubicBezTo>
                    <a:cubicBezTo>
                      <a:pt x="45758" y="6808"/>
                      <a:pt x="45741" y="6804"/>
                      <a:pt x="45725" y="6794"/>
                    </a:cubicBezTo>
                    <a:cubicBezTo>
                      <a:pt x="45700" y="6757"/>
                      <a:pt x="45626" y="6707"/>
                      <a:pt x="45688" y="6707"/>
                    </a:cubicBezTo>
                    <a:cubicBezTo>
                      <a:pt x="45729" y="6707"/>
                      <a:pt x="45803" y="6718"/>
                      <a:pt x="45833" y="6718"/>
                    </a:cubicBezTo>
                    <a:cubicBezTo>
                      <a:pt x="45848" y="6718"/>
                      <a:pt x="45852" y="6716"/>
                      <a:pt x="45836" y="6707"/>
                    </a:cubicBezTo>
                    <a:cubicBezTo>
                      <a:pt x="45787" y="6683"/>
                      <a:pt x="45676" y="6670"/>
                      <a:pt x="45737" y="6646"/>
                    </a:cubicBezTo>
                    <a:cubicBezTo>
                      <a:pt x="45774" y="6633"/>
                      <a:pt x="45811" y="6627"/>
                      <a:pt x="45847" y="6627"/>
                    </a:cubicBezTo>
                    <a:cubicBezTo>
                      <a:pt x="45882" y="6627"/>
                      <a:pt x="45916" y="6633"/>
                      <a:pt x="45947" y="6646"/>
                    </a:cubicBezTo>
                    <a:cubicBezTo>
                      <a:pt x="46021" y="6683"/>
                      <a:pt x="46033" y="6744"/>
                      <a:pt x="46107" y="6757"/>
                    </a:cubicBezTo>
                    <a:cubicBezTo>
                      <a:pt x="46144" y="6775"/>
                      <a:pt x="46181" y="6784"/>
                      <a:pt x="46218" y="6784"/>
                    </a:cubicBezTo>
                    <a:cubicBezTo>
                      <a:pt x="46255" y="6784"/>
                      <a:pt x="46292" y="6775"/>
                      <a:pt x="46329" y="6757"/>
                    </a:cubicBezTo>
                    <a:cubicBezTo>
                      <a:pt x="46452" y="6695"/>
                      <a:pt x="46698" y="6633"/>
                      <a:pt x="46661" y="6597"/>
                    </a:cubicBezTo>
                    <a:cubicBezTo>
                      <a:pt x="46624" y="6560"/>
                      <a:pt x="46550" y="6547"/>
                      <a:pt x="46612" y="6510"/>
                    </a:cubicBezTo>
                    <a:cubicBezTo>
                      <a:pt x="46674" y="6473"/>
                      <a:pt x="46772" y="6449"/>
                      <a:pt x="46772" y="6412"/>
                    </a:cubicBezTo>
                    <a:cubicBezTo>
                      <a:pt x="46772" y="6362"/>
                      <a:pt x="46661" y="6276"/>
                      <a:pt x="46661" y="6227"/>
                    </a:cubicBezTo>
                    <a:cubicBezTo>
                      <a:pt x="46661" y="6178"/>
                      <a:pt x="46785" y="6116"/>
                      <a:pt x="46785" y="6079"/>
                    </a:cubicBezTo>
                    <a:cubicBezTo>
                      <a:pt x="46788" y="6066"/>
                      <a:pt x="46791" y="6062"/>
                      <a:pt x="46795" y="6062"/>
                    </a:cubicBezTo>
                    <a:cubicBezTo>
                      <a:pt x="46805" y="6062"/>
                      <a:pt x="46821" y="6093"/>
                      <a:pt x="46857" y="6093"/>
                    </a:cubicBezTo>
                    <a:cubicBezTo>
                      <a:pt x="46861" y="6093"/>
                      <a:pt x="46866" y="6092"/>
                      <a:pt x="46871" y="6091"/>
                    </a:cubicBezTo>
                    <a:cubicBezTo>
                      <a:pt x="46895" y="6085"/>
                      <a:pt x="46942" y="6079"/>
                      <a:pt x="46974" y="6079"/>
                    </a:cubicBezTo>
                    <a:cubicBezTo>
                      <a:pt x="47006" y="6079"/>
                      <a:pt x="47025" y="6085"/>
                      <a:pt x="46994" y="6104"/>
                    </a:cubicBezTo>
                    <a:cubicBezTo>
                      <a:pt x="46920" y="6141"/>
                      <a:pt x="46846" y="6190"/>
                      <a:pt x="46895" y="6239"/>
                    </a:cubicBezTo>
                    <a:cubicBezTo>
                      <a:pt x="46932" y="6276"/>
                      <a:pt x="46969" y="6325"/>
                      <a:pt x="46969" y="6362"/>
                    </a:cubicBezTo>
                    <a:cubicBezTo>
                      <a:pt x="46969" y="6405"/>
                      <a:pt x="46942" y="6439"/>
                      <a:pt x="46991" y="6439"/>
                    </a:cubicBezTo>
                    <a:cubicBezTo>
                      <a:pt x="46998" y="6439"/>
                      <a:pt x="47007" y="6438"/>
                      <a:pt x="47019" y="6436"/>
                    </a:cubicBezTo>
                    <a:cubicBezTo>
                      <a:pt x="47105" y="6412"/>
                      <a:pt x="47204" y="6387"/>
                      <a:pt x="47302" y="6387"/>
                    </a:cubicBezTo>
                    <a:cubicBezTo>
                      <a:pt x="47314" y="6381"/>
                      <a:pt x="47324" y="6378"/>
                      <a:pt x="47333" y="6378"/>
                    </a:cubicBezTo>
                    <a:cubicBezTo>
                      <a:pt x="47342" y="6378"/>
                      <a:pt x="47351" y="6381"/>
                      <a:pt x="47364" y="6387"/>
                    </a:cubicBezTo>
                    <a:lnTo>
                      <a:pt x="47364" y="5204"/>
                    </a:lnTo>
                    <a:cubicBezTo>
                      <a:pt x="47314" y="5180"/>
                      <a:pt x="47265" y="5155"/>
                      <a:pt x="47228" y="5118"/>
                    </a:cubicBezTo>
                    <a:cubicBezTo>
                      <a:pt x="47179" y="5069"/>
                      <a:pt x="47117" y="5032"/>
                      <a:pt x="47043" y="5019"/>
                    </a:cubicBezTo>
                    <a:cubicBezTo>
                      <a:pt x="46982" y="5007"/>
                      <a:pt x="46982" y="4995"/>
                      <a:pt x="46920" y="4933"/>
                    </a:cubicBezTo>
                    <a:cubicBezTo>
                      <a:pt x="46809" y="4872"/>
                      <a:pt x="46698" y="4822"/>
                      <a:pt x="46587" y="4785"/>
                    </a:cubicBezTo>
                    <a:cubicBezTo>
                      <a:pt x="46538" y="4748"/>
                      <a:pt x="46501" y="4674"/>
                      <a:pt x="46403" y="4625"/>
                    </a:cubicBezTo>
                    <a:cubicBezTo>
                      <a:pt x="46292" y="4563"/>
                      <a:pt x="45934" y="4465"/>
                      <a:pt x="45860" y="4428"/>
                    </a:cubicBezTo>
                    <a:cubicBezTo>
                      <a:pt x="45774" y="4403"/>
                      <a:pt x="45774" y="4354"/>
                      <a:pt x="45688" y="4354"/>
                    </a:cubicBezTo>
                    <a:cubicBezTo>
                      <a:pt x="45602" y="4354"/>
                      <a:pt x="45170" y="4329"/>
                      <a:pt x="45121" y="4317"/>
                    </a:cubicBezTo>
                    <a:cubicBezTo>
                      <a:pt x="45078" y="4300"/>
                      <a:pt x="45071" y="4282"/>
                      <a:pt x="45062" y="4282"/>
                    </a:cubicBezTo>
                    <a:cubicBezTo>
                      <a:pt x="45059" y="4282"/>
                      <a:pt x="45054" y="4285"/>
                      <a:pt x="45047" y="4292"/>
                    </a:cubicBezTo>
                    <a:cubicBezTo>
                      <a:pt x="45010" y="4317"/>
                      <a:pt x="45047" y="4354"/>
                      <a:pt x="44998" y="4354"/>
                    </a:cubicBezTo>
                    <a:cubicBezTo>
                      <a:pt x="44949" y="4342"/>
                      <a:pt x="44628" y="4243"/>
                      <a:pt x="44517" y="4231"/>
                    </a:cubicBezTo>
                    <a:cubicBezTo>
                      <a:pt x="44490" y="4224"/>
                      <a:pt x="44465" y="4221"/>
                      <a:pt x="44444" y="4221"/>
                    </a:cubicBezTo>
                    <a:cubicBezTo>
                      <a:pt x="44388" y="4221"/>
                      <a:pt x="44354" y="4241"/>
                      <a:pt x="44345" y="4268"/>
                    </a:cubicBezTo>
                    <a:cubicBezTo>
                      <a:pt x="44333" y="4317"/>
                      <a:pt x="44308" y="4366"/>
                      <a:pt x="44271" y="4403"/>
                    </a:cubicBezTo>
                    <a:cubicBezTo>
                      <a:pt x="44259" y="4416"/>
                      <a:pt x="44271" y="4453"/>
                      <a:pt x="44308" y="4453"/>
                    </a:cubicBezTo>
                    <a:cubicBezTo>
                      <a:pt x="44370" y="4502"/>
                      <a:pt x="44431" y="4563"/>
                      <a:pt x="44456" y="4637"/>
                    </a:cubicBezTo>
                    <a:cubicBezTo>
                      <a:pt x="44480" y="4687"/>
                      <a:pt x="44493" y="4711"/>
                      <a:pt x="44431" y="4761"/>
                    </a:cubicBezTo>
                    <a:cubicBezTo>
                      <a:pt x="44370" y="4810"/>
                      <a:pt x="44357" y="4847"/>
                      <a:pt x="44283" y="4847"/>
                    </a:cubicBezTo>
                    <a:cubicBezTo>
                      <a:pt x="44259" y="4847"/>
                      <a:pt x="44230" y="4851"/>
                      <a:pt x="44202" y="4851"/>
                    </a:cubicBezTo>
                    <a:cubicBezTo>
                      <a:pt x="44159" y="4851"/>
                      <a:pt x="44116" y="4842"/>
                      <a:pt x="44086" y="4798"/>
                    </a:cubicBezTo>
                    <a:cubicBezTo>
                      <a:pt x="44037" y="4736"/>
                      <a:pt x="44099" y="4736"/>
                      <a:pt x="43988" y="4699"/>
                    </a:cubicBezTo>
                    <a:cubicBezTo>
                      <a:pt x="43877" y="4650"/>
                      <a:pt x="43803" y="4662"/>
                      <a:pt x="43803" y="4600"/>
                    </a:cubicBezTo>
                    <a:cubicBezTo>
                      <a:pt x="43803" y="4539"/>
                      <a:pt x="43815" y="4514"/>
                      <a:pt x="43791" y="4490"/>
                    </a:cubicBezTo>
                    <a:cubicBezTo>
                      <a:pt x="43766" y="4453"/>
                      <a:pt x="43754" y="4453"/>
                      <a:pt x="43717" y="4440"/>
                    </a:cubicBezTo>
                    <a:cubicBezTo>
                      <a:pt x="43688" y="4421"/>
                      <a:pt x="43674" y="4395"/>
                      <a:pt x="43653" y="4395"/>
                    </a:cubicBezTo>
                    <a:cubicBezTo>
                      <a:pt x="43646" y="4395"/>
                      <a:pt x="43639" y="4398"/>
                      <a:pt x="43630" y="4403"/>
                    </a:cubicBezTo>
                    <a:cubicBezTo>
                      <a:pt x="43593" y="4453"/>
                      <a:pt x="43544" y="4477"/>
                      <a:pt x="43495" y="4490"/>
                    </a:cubicBezTo>
                    <a:cubicBezTo>
                      <a:pt x="43454" y="4494"/>
                      <a:pt x="43414" y="4497"/>
                      <a:pt x="43373" y="4497"/>
                    </a:cubicBezTo>
                    <a:cubicBezTo>
                      <a:pt x="43303" y="4497"/>
                      <a:pt x="43232" y="4488"/>
                      <a:pt x="43162" y="4465"/>
                    </a:cubicBezTo>
                    <a:cubicBezTo>
                      <a:pt x="43064" y="4440"/>
                      <a:pt x="42854" y="4440"/>
                      <a:pt x="42731" y="4416"/>
                    </a:cubicBezTo>
                    <a:cubicBezTo>
                      <a:pt x="42652" y="4398"/>
                      <a:pt x="42629" y="4381"/>
                      <a:pt x="42579" y="4381"/>
                    </a:cubicBezTo>
                    <a:cubicBezTo>
                      <a:pt x="42558" y="4381"/>
                      <a:pt x="42533" y="4384"/>
                      <a:pt x="42497" y="4391"/>
                    </a:cubicBezTo>
                    <a:cubicBezTo>
                      <a:pt x="42456" y="4399"/>
                      <a:pt x="42419" y="4401"/>
                      <a:pt x="42386" y="4401"/>
                    </a:cubicBezTo>
                    <a:cubicBezTo>
                      <a:pt x="42370" y="4401"/>
                      <a:pt x="42355" y="4400"/>
                      <a:pt x="42341" y="4400"/>
                    </a:cubicBezTo>
                    <a:cubicBezTo>
                      <a:pt x="42300" y="4400"/>
                      <a:pt x="42269" y="4403"/>
                      <a:pt x="42250" y="4428"/>
                    </a:cubicBezTo>
                    <a:cubicBezTo>
                      <a:pt x="42213" y="4477"/>
                      <a:pt x="42164" y="4453"/>
                      <a:pt x="42164" y="4588"/>
                    </a:cubicBezTo>
                    <a:cubicBezTo>
                      <a:pt x="42164" y="4692"/>
                      <a:pt x="42182" y="4769"/>
                      <a:pt x="42172" y="4769"/>
                    </a:cubicBezTo>
                    <a:cubicBezTo>
                      <a:pt x="42171" y="4769"/>
                      <a:pt x="42168" y="4766"/>
                      <a:pt x="42164" y="4761"/>
                    </a:cubicBezTo>
                    <a:cubicBezTo>
                      <a:pt x="42127" y="4687"/>
                      <a:pt x="42090" y="4613"/>
                      <a:pt x="42078" y="4527"/>
                    </a:cubicBezTo>
                    <a:cubicBezTo>
                      <a:pt x="42066" y="4477"/>
                      <a:pt x="41992" y="4440"/>
                      <a:pt x="41942" y="4416"/>
                    </a:cubicBezTo>
                    <a:cubicBezTo>
                      <a:pt x="41893" y="4391"/>
                      <a:pt x="41733" y="4416"/>
                      <a:pt x="41757" y="4329"/>
                    </a:cubicBezTo>
                    <a:cubicBezTo>
                      <a:pt x="41794" y="4231"/>
                      <a:pt x="41819" y="4157"/>
                      <a:pt x="41831" y="4120"/>
                    </a:cubicBezTo>
                    <a:cubicBezTo>
                      <a:pt x="41844" y="4083"/>
                      <a:pt x="41831" y="4021"/>
                      <a:pt x="41757" y="3960"/>
                    </a:cubicBezTo>
                    <a:cubicBezTo>
                      <a:pt x="41674" y="3900"/>
                      <a:pt x="41369" y="3700"/>
                      <a:pt x="41137" y="3700"/>
                    </a:cubicBezTo>
                    <a:cubicBezTo>
                      <a:pt x="41130" y="3700"/>
                      <a:pt x="41123" y="3701"/>
                      <a:pt x="41117" y="3701"/>
                    </a:cubicBezTo>
                    <a:cubicBezTo>
                      <a:pt x="40883" y="3726"/>
                      <a:pt x="40464" y="3849"/>
                      <a:pt x="40254" y="3849"/>
                    </a:cubicBezTo>
                    <a:cubicBezTo>
                      <a:pt x="40045" y="3849"/>
                      <a:pt x="39934" y="3837"/>
                      <a:pt x="39897" y="3800"/>
                    </a:cubicBezTo>
                    <a:cubicBezTo>
                      <a:pt x="39872" y="3775"/>
                      <a:pt x="39872" y="3763"/>
                      <a:pt x="39922" y="3738"/>
                    </a:cubicBezTo>
                    <a:cubicBezTo>
                      <a:pt x="39959" y="3726"/>
                      <a:pt x="39946" y="3713"/>
                      <a:pt x="39885" y="3676"/>
                    </a:cubicBezTo>
                    <a:cubicBezTo>
                      <a:pt x="39839" y="3642"/>
                      <a:pt x="39772" y="3576"/>
                      <a:pt x="39685" y="3576"/>
                    </a:cubicBezTo>
                    <a:cubicBezTo>
                      <a:pt x="39678" y="3576"/>
                      <a:pt x="39670" y="3577"/>
                      <a:pt x="39663" y="3578"/>
                    </a:cubicBezTo>
                    <a:cubicBezTo>
                      <a:pt x="39564" y="3590"/>
                      <a:pt x="39515" y="3627"/>
                      <a:pt x="39466" y="3627"/>
                    </a:cubicBezTo>
                    <a:cubicBezTo>
                      <a:pt x="39416" y="3627"/>
                      <a:pt x="39466" y="3615"/>
                      <a:pt x="39527" y="3590"/>
                    </a:cubicBezTo>
                    <a:cubicBezTo>
                      <a:pt x="39589" y="3553"/>
                      <a:pt x="39614" y="3504"/>
                      <a:pt x="39540" y="3504"/>
                    </a:cubicBezTo>
                    <a:cubicBezTo>
                      <a:pt x="39482" y="3504"/>
                      <a:pt x="39457" y="3520"/>
                      <a:pt x="39440" y="3520"/>
                    </a:cubicBezTo>
                    <a:cubicBezTo>
                      <a:pt x="39431" y="3520"/>
                      <a:pt x="39425" y="3516"/>
                      <a:pt x="39416" y="3504"/>
                    </a:cubicBezTo>
                    <a:cubicBezTo>
                      <a:pt x="39392" y="3455"/>
                      <a:pt x="39404" y="3492"/>
                      <a:pt x="39330" y="3455"/>
                    </a:cubicBezTo>
                    <a:cubicBezTo>
                      <a:pt x="39269" y="3430"/>
                      <a:pt x="39232" y="3430"/>
                      <a:pt x="39195" y="3393"/>
                    </a:cubicBezTo>
                    <a:cubicBezTo>
                      <a:pt x="39170" y="3356"/>
                      <a:pt x="39145" y="3319"/>
                      <a:pt x="39195" y="3319"/>
                    </a:cubicBezTo>
                    <a:cubicBezTo>
                      <a:pt x="39232" y="3325"/>
                      <a:pt x="39272" y="3328"/>
                      <a:pt x="39312" y="3328"/>
                    </a:cubicBezTo>
                    <a:cubicBezTo>
                      <a:pt x="39352" y="3328"/>
                      <a:pt x="39392" y="3325"/>
                      <a:pt x="39429" y="3319"/>
                    </a:cubicBezTo>
                    <a:cubicBezTo>
                      <a:pt x="39441" y="3294"/>
                      <a:pt x="39466" y="3270"/>
                      <a:pt x="39392" y="3220"/>
                    </a:cubicBezTo>
                    <a:cubicBezTo>
                      <a:pt x="39318" y="3147"/>
                      <a:pt x="39207" y="3097"/>
                      <a:pt x="39096" y="3097"/>
                    </a:cubicBezTo>
                    <a:cubicBezTo>
                      <a:pt x="38970" y="3089"/>
                      <a:pt x="38875" y="3061"/>
                      <a:pt x="38809" y="3061"/>
                    </a:cubicBezTo>
                    <a:cubicBezTo>
                      <a:pt x="38772" y="3061"/>
                      <a:pt x="38744" y="3070"/>
                      <a:pt x="38726" y="3097"/>
                    </a:cubicBezTo>
                    <a:cubicBezTo>
                      <a:pt x="38640" y="3220"/>
                      <a:pt x="38517" y="3319"/>
                      <a:pt x="38381" y="3393"/>
                    </a:cubicBezTo>
                    <a:cubicBezTo>
                      <a:pt x="38283" y="3393"/>
                      <a:pt x="38258" y="3393"/>
                      <a:pt x="38258" y="3356"/>
                    </a:cubicBezTo>
                    <a:cubicBezTo>
                      <a:pt x="38271" y="3319"/>
                      <a:pt x="38258" y="3282"/>
                      <a:pt x="38307" y="3282"/>
                    </a:cubicBezTo>
                    <a:cubicBezTo>
                      <a:pt x="38328" y="3282"/>
                      <a:pt x="38349" y="3283"/>
                      <a:pt x="38366" y="3283"/>
                    </a:cubicBezTo>
                    <a:cubicBezTo>
                      <a:pt x="38402" y="3283"/>
                      <a:pt x="38427" y="3278"/>
                      <a:pt x="38418" y="3245"/>
                    </a:cubicBezTo>
                    <a:cubicBezTo>
                      <a:pt x="38406" y="3208"/>
                      <a:pt x="38394" y="3171"/>
                      <a:pt x="38381" y="3134"/>
                    </a:cubicBezTo>
                    <a:cubicBezTo>
                      <a:pt x="38361" y="3114"/>
                      <a:pt x="38374" y="3094"/>
                      <a:pt x="38339" y="3094"/>
                    </a:cubicBezTo>
                    <a:cubicBezTo>
                      <a:pt x="38331" y="3094"/>
                      <a:pt x="38321" y="3095"/>
                      <a:pt x="38307" y="3097"/>
                    </a:cubicBezTo>
                    <a:cubicBezTo>
                      <a:pt x="38247" y="3106"/>
                      <a:pt x="38179" y="3115"/>
                      <a:pt x="38110" y="3115"/>
                    </a:cubicBezTo>
                    <a:cubicBezTo>
                      <a:pt x="38082" y="3115"/>
                      <a:pt x="38053" y="3113"/>
                      <a:pt x="38024" y="3110"/>
                    </a:cubicBezTo>
                    <a:cubicBezTo>
                      <a:pt x="38035" y="3098"/>
                      <a:pt x="38166" y="3007"/>
                      <a:pt x="38228" y="3007"/>
                    </a:cubicBezTo>
                    <a:cubicBezTo>
                      <a:pt x="38235" y="3007"/>
                      <a:pt x="38241" y="3009"/>
                      <a:pt x="38246" y="3011"/>
                    </a:cubicBezTo>
                    <a:cubicBezTo>
                      <a:pt x="38307" y="3023"/>
                      <a:pt x="38357" y="3036"/>
                      <a:pt x="38418" y="3036"/>
                    </a:cubicBezTo>
                    <a:cubicBezTo>
                      <a:pt x="38520" y="3051"/>
                      <a:pt x="38641" y="3067"/>
                      <a:pt x="38682" y="3067"/>
                    </a:cubicBezTo>
                    <a:cubicBezTo>
                      <a:pt x="38706" y="3067"/>
                      <a:pt x="38702" y="3062"/>
                      <a:pt x="38652" y="3048"/>
                    </a:cubicBezTo>
                    <a:cubicBezTo>
                      <a:pt x="38517" y="2999"/>
                      <a:pt x="38381" y="2962"/>
                      <a:pt x="38234" y="2937"/>
                    </a:cubicBezTo>
                    <a:cubicBezTo>
                      <a:pt x="38123" y="2937"/>
                      <a:pt x="37691" y="2851"/>
                      <a:pt x="37568" y="2851"/>
                    </a:cubicBezTo>
                    <a:cubicBezTo>
                      <a:pt x="37555" y="2854"/>
                      <a:pt x="37541" y="2856"/>
                      <a:pt x="37526" y="2856"/>
                    </a:cubicBezTo>
                    <a:cubicBezTo>
                      <a:pt x="37486" y="2856"/>
                      <a:pt x="37441" y="2844"/>
                      <a:pt x="37396" y="2826"/>
                    </a:cubicBezTo>
                    <a:cubicBezTo>
                      <a:pt x="37338" y="2807"/>
                      <a:pt x="37266" y="2765"/>
                      <a:pt x="37236" y="2765"/>
                    </a:cubicBezTo>
                    <a:cubicBezTo>
                      <a:pt x="37228" y="2765"/>
                      <a:pt x="37223" y="2769"/>
                      <a:pt x="37223" y="2777"/>
                    </a:cubicBezTo>
                    <a:cubicBezTo>
                      <a:pt x="37223" y="2814"/>
                      <a:pt x="37285" y="2863"/>
                      <a:pt x="37236" y="2900"/>
                    </a:cubicBezTo>
                    <a:cubicBezTo>
                      <a:pt x="37199" y="2937"/>
                      <a:pt x="37014" y="2925"/>
                      <a:pt x="36927" y="2962"/>
                    </a:cubicBezTo>
                    <a:cubicBezTo>
                      <a:pt x="36854" y="3011"/>
                      <a:pt x="36829" y="3060"/>
                      <a:pt x="36841" y="3097"/>
                    </a:cubicBezTo>
                    <a:cubicBezTo>
                      <a:pt x="36851" y="3128"/>
                      <a:pt x="36862" y="3150"/>
                      <a:pt x="36885" y="3150"/>
                    </a:cubicBezTo>
                    <a:cubicBezTo>
                      <a:pt x="36891" y="3150"/>
                      <a:pt x="36896" y="3149"/>
                      <a:pt x="36903" y="3147"/>
                    </a:cubicBezTo>
                    <a:cubicBezTo>
                      <a:pt x="36930" y="3138"/>
                      <a:pt x="37014" y="3103"/>
                      <a:pt x="37040" y="3103"/>
                    </a:cubicBezTo>
                    <a:cubicBezTo>
                      <a:pt x="37051" y="3103"/>
                      <a:pt x="37052" y="3108"/>
                      <a:pt x="37038" y="3122"/>
                    </a:cubicBezTo>
                    <a:cubicBezTo>
                      <a:pt x="36989" y="3159"/>
                      <a:pt x="36927" y="3196"/>
                      <a:pt x="36952" y="3245"/>
                    </a:cubicBezTo>
                    <a:cubicBezTo>
                      <a:pt x="36989" y="3294"/>
                      <a:pt x="36940" y="3331"/>
                      <a:pt x="36964" y="3393"/>
                    </a:cubicBezTo>
                    <a:cubicBezTo>
                      <a:pt x="37001" y="3442"/>
                      <a:pt x="37088" y="3492"/>
                      <a:pt x="37026" y="3492"/>
                    </a:cubicBezTo>
                    <a:cubicBezTo>
                      <a:pt x="36976" y="3500"/>
                      <a:pt x="36902" y="3520"/>
                      <a:pt x="36849" y="3520"/>
                    </a:cubicBezTo>
                    <a:cubicBezTo>
                      <a:pt x="36824" y="3520"/>
                      <a:pt x="36804" y="3516"/>
                      <a:pt x="36792" y="3504"/>
                    </a:cubicBezTo>
                    <a:cubicBezTo>
                      <a:pt x="36743" y="3467"/>
                      <a:pt x="36767" y="3467"/>
                      <a:pt x="36792" y="3455"/>
                    </a:cubicBezTo>
                    <a:cubicBezTo>
                      <a:pt x="36804" y="3442"/>
                      <a:pt x="36792" y="3418"/>
                      <a:pt x="36730" y="3418"/>
                    </a:cubicBezTo>
                    <a:cubicBezTo>
                      <a:pt x="36686" y="3418"/>
                      <a:pt x="36590" y="3468"/>
                      <a:pt x="36536" y="3468"/>
                    </a:cubicBezTo>
                    <a:cubicBezTo>
                      <a:pt x="36530" y="3468"/>
                      <a:pt x="36525" y="3468"/>
                      <a:pt x="36521" y="3467"/>
                    </a:cubicBezTo>
                    <a:cubicBezTo>
                      <a:pt x="36487" y="3458"/>
                      <a:pt x="36419" y="3439"/>
                      <a:pt x="36387" y="3439"/>
                    </a:cubicBezTo>
                    <a:cubicBezTo>
                      <a:pt x="36372" y="3439"/>
                      <a:pt x="36365" y="3443"/>
                      <a:pt x="36373" y="3455"/>
                    </a:cubicBezTo>
                    <a:cubicBezTo>
                      <a:pt x="36398" y="3479"/>
                      <a:pt x="36385" y="3479"/>
                      <a:pt x="36472" y="3492"/>
                    </a:cubicBezTo>
                    <a:cubicBezTo>
                      <a:pt x="36546" y="3504"/>
                      <a:pt x="36632" y="3553"/>
                      <a:pt x="36595" y="3602"/>
                    </a:cubicBezTo>
                    <a:cubicBezTo>
                      <a:pt x="36563" y="3626"/>
                      <a:pt x="36531" y="3645"/>
                      <a:pt x="36499" y="3645"/>
                    </a:cubicBezTo>
                    <a:cubicBezTo>
                      <a:pt x="36481" y="3645"/>
                      <a:pt x="36464" y="3640"/>
                      <a:pt x="36447" y="3627"/>
                    </a:cubicBezTo>
                    <a:cubicBezTo>
                      <a:pt x="36398" y="3590"/>
                      <a:pt x="36435" y="3541"/>
                      <a:pt x="36410" y="3504"/>
                    </a:cubicBezTo>
                    <a:cubicBezTo>
                      <a:pt x="36373" y="3479"/>
                      <a:pt x="36336" y="3492"/>
                      <a:pt x="36274" y="3479"/>
                    </a:cubicBezTo>
                    <a:cubicBezTo>
                      <a:pt x="36193" y="3449"/>
                      <a:pt x="36112" y="3427"/>
                      <a:pt x="36024" y="3427"/>
                    </a:cubicBezTo>
                    <a:cubicBezTo>
                      <a:pt x="36005" y="3427"/>
                      <a:pt x="35986" y="3428"/>
                      <a:pt x="35966" y="3430"/>
                    </a:cubicBezTo>
                    <a:cubicBezTo>
                      <a:pt x="35843" y="3455"/>
                      <a:pt x="35856" y="3442"/>
                      <a:pt x="35794" y="3492"/>
                    </a:cubicBezTo>
                    <a:cubicBezTo>
                      <a:pt x="35750" y="3527"/>
                      <a:pt x="35731" y="3556"/>
                      <a:pt x="35683" y="3556"/>
                    </a:cubicBezTo>
                    <a:cubicBezTo>
                      <a:pt x="35664" y="3556"/>
                      <a:pt x="35641" y="3551"/>
                      <a:pt x="35609" y="3541"/>
                    </a:cubicBezTo>
                    <a:cubicBezTo>
                      <a:pt x="35511" y="3504"/>
                      <a:pt x="35412" y="3430"/>
                      <a:pt x="35350" y="3344"/>
                    </a:cubicBezTo>
                    <a:cubicBezTo>
                      <a:pt x="35318" y="3287"/>
                      <a:pt x="35312" y="3257"/>
                      <a:pt x="35302" y="3257"/>
                    </a:cubicBezTo>
                    <a:cubicBezTo>
                      <a:pt x="35296" y="3257"/>
                      <a:pt x="35289" y="3265"/>
                      <a:pt x="35276" y="3282"/>
                    </a:cubicBezTo>
                    <a:cubicBezTo>
                      <a:pt x="35227" y="3356"/>
                      <a:pt x="35166" y="3430"/>
                      <a:pt x="35129" y="3504"/>
                    </a:cubicBezTo>
                    <a:cubicBezTo>
                      <a:pt x="35092" y="3565"/>
                      <a:pt x="35042" y="3750"/>
                      <a:pt x="34993" y="3800"/>
                    </a:cubicBezTo>
                    <a:cubicBezTo>
                      <a:pt x="34953" y="3824"/>
                      <a:pt x="34960" y="3842"/>
                      <a:pt x="34942" y="3842"/>
                    </a:cubicBezTo>
                    <a:cubicBezTo>
                      <a:pt x="34933" y="3842"/>
                      <a:pt x="34917" y="3837"/>
                      <a:pt x="34882" y="3824"/>
                    </a:cubicBezTo>
                    <a:cubicBezTo>
                      <a:pt x="34759" y="3787"/>
                      <a:pt x="34648" y="3713"/>
                      <a:pt x="34562" y="3627"/>
                    </a:cubicBezTo>
                    <a:cubicBezTo>
                      <a:pt x="34488" y="3504"/>
                      <a:pt x="34402" y="3393"/>
                      <a:pt x="34303" y="3294"/>
                    </a:cubicBezTo>
                    <a:cubicBezTo>
                      <a:pt x="34254" y="3245"/>
                      <a:pt x="34192" y="3171"/>
                      <a:pt x="34204" y="3147"/>
                    </a:cubicBezTo>
                    <a:cubicBezTo>
                      <a:pt x="34211" y="3136"/>
                      <a:pt x="34221" y="3133"/>
                      <a:pt x="34232" y="3133"/>
                    </a:cubicBezTo>
                    <a:cubicBezTo>
                      <a:pt x="34262" y="3133"/>
                      <a:pt x="34304" y="3159"/>
                      <a:pt x="34340" y="3159"/>
                    </a:cubicBezTo>
                    <a:cubicBezTo>
                      <a:pt x="34344" y="3160"/>
                      <a:pt x="34350" y="3160"/>
                      <a:pt x="34355" y="3160"/>
                    </a:cubicBezTo>
                    <a:cubicBezTo>
                      <a:pt x="34417" y="3160"/>
                      <a:pt x="34555" y="3104"/>
                      <a:pt x="34488" y="3048"/>
                    </a:cubicBezTo>
                    <a:cubicBezTo>
                      <a:pt x="34439" y="2999"/>
                      <a:pt x="34365" y="2974"/>
                      <a:pt x="34303" y="2949"/>
                    </a:cubicBezTo>
                    <a:cubicBezTo>
                      <a:pt x="34266" y="2925"/>
                      <a:pt x="34254" y="2912"/>
                      <a:pt x="34315" y="2900"/>
                    </a:cubicBezTo>
                    <a:cubicBezTo>
                      <a:pt x="34365" y="2888"/>
                      <a:pt x="34439" y="2838"/>
                      <a:pt x="34365" y="2802"/>
                    </a:cubicBezTo>
                    <a:cubicBezTo>
                      <a:pt x="34303" y="2765"/>
                      <a:pt x="34229" y="2777"/>
                      <a:pt x="34291" y="2740"/>
                    </a:cubicBezTo>
                    <a:cubicBezTo>
                      <a:pt x="34340" y="2691"/>
                      <a:pt x="34451" y="2604"/>
                      <a:pt x="34340" y="2567"/>
                    </a:cubicBezTo>
                    <a:cubicBezTo>
                      <a:pt x="34241" y="2530"/>
                      <a:pt x="34266" y="2555"/>
                      <a:pt x="34204" y="2493"/>
                    </a:cubicBezTo>
                    <a:cubicBezTo>
                      <a:pt x="34162" y="2451"/>
                      <a:pt x="34110" y="2417"/>
                      <a:pt x="34048" y="2417"/>
                    </a:cubicBezTo>
                    <a:cubicBezTo>
                      <a:pt x="34039" y="2417"/>
                      <a:pt x="34029" y="2418"/>
                      <a:pt x="34020" y="2420"/>
                    </a:cubicBezTo>
                    <a:cubicBezTo>
                      <a:pt x="33985" y="2420"/>
                      <a:pt x="33961" y="2418"/>
                      <a:pt x="33941" y="2418"/>
                    </a:cubicBezTo>
                    <a:cubicBezTo>
                      <a:pt x="33912" y="2418"/>
                      <a:pt x="33894" y="2422"/>
                      <a:pt x="33872" y="2444"/>
                    </a:cubicBezTo>
                    <a:cubicBezTo>
                      <a:pt x="33834" y="2482"/>
                      <a:pt x="33825" y="2498"/>
                      <a:pt x="33812" y="2498"/>
                    </a:cubicBezTo>
                    <a:cubicBezTo>
                      <a:pt x="33808" y="2498"/>
                      <a:pt x="33804" y="2496"/>
                      <a:pt x="33798" y="2493"/>
                    </a:cubicBezTo>
                    <a:cubicBezTo>
                      <a:pt x="33761" y="2469"/>
                      <a:pt x="33798" y="2444"/>
                      <a:pt x="33736" y="2432"/>
                    </a:cubicBezTo>
                    <a:cubicBezTo>
                      <a:pt x="33729" y="2430"/>
                      <a:pt x="33721" y="2430"/>
                      <a:pt x="33714" y="2430"/>
                    </a:cubicBezTo>
                    <a:cubicBezTo>
                      <a:pt x="33683" y="2430"/>
                      <a:pt x="33650" y="2439"/>
                      <a:pt x="33616" y="2439"/>
                    </a:cubicBezTo>
                    <a:cubicBezTo>
                      <a:pt x="33587" y="2439"/>
                      <a:pt x="33557" y="2432"/>
                      <a:pt x="33527" y="2407"/>
                    </a:cubicBezTo>
                    <a:cubicBezTo>
                      <a:pt x="33465" y="2346"/>
                      <a:pt x="33391" y="2346"/>
                      <a:pt x="33367" y="2296"/>
                    </a:cubicBezTo>
                    <a:cubicBezTo>
                      <a:pt x="33344" y="2266"/>
                      <a:pt x="33349" y="2245"/>
                      <a:pt x="33339" y="2245"/>
                    </a:cubicBezTo>
                    <a:cubicBezTo>
                      <a:pt x="33333" y="2245"/>
                      <a:pt x="33321" y="2253"/>
                      <a:pt x="33293" y="2272"/>
                    </a:cubicBezTo>
                    <a:cubicBezTo>
                      <a:pt x="33219" y="2321"/>
                      <a:pt x="33219" y="2333"/>
                      <a:pt x="33194" y="2333"/>
                    </a:cubicBezTo>
                    <a:cubicBezTo>
                      <a:pt x="33174" y="2333"/>
                      <a:pt x="33163" y="2302"/>
                      <a:pt x="33140" y="2302"/>
                    </a:cubicBezTo>
                    <a:cubicBezTo>
                      <a:pt x="33134" y="2302"/>
                      <a:pt x="33128" y="2304"/>
                      <a:pt x="33120" y="2309"/>
                    </a:cubicBezTo>
                    <a:cubicBezTo>
                      <a:pt x="33096" y="2333"/>
                      <a:pt x="33009" y="2407"/>
                      <a:pt x="33034" y="2481"/>
                    </a:cubicBezTo>
                    <a:cubicBezTo>
                      <a:pt x="33046" y="2555"/>
                      <a:pt x="33120" y="2530"/>
                      <a:pt x="33071" y="2604"/>
                    </a:cubicBezTo>
                    <a:cubicBezTo>
                      <a:pt x="33034" y="2678"/>
                      <a:pt x="33083" y="2691"/>
                      <a:pt x="33022" y="2691"/>
                    </a:cubicBezTo>
                    <a:cubicBezTo>
                      <a:pt x="32948" y="2691"/>
                      <a:pt x="32837" y="2703"/>
                      <a:pt x="32861" y="2715"/>
                    </a:cubicBezTo>
                    <a:cubicBezTo>
                      <a:pt x="32895" y="2726"/>
                      <a:pt x="33061" y="2778"/>
                      <a:pt x="33035" y="2778"/>
                    </a:cubicBezTo>
                    <a:cubicBezTo>
                      <a:pt x="33033" y="2778"/>
                      <a:pt x="33028" y="2778"/>
                      <a:pt x="33022" y="2777"/>
                    </a:cubicBezTo>
                    <a:cubicBezTo>
                      <a:pt x="32960" y="2765"/>
                      <a:pt x="32898" y="2752"/>
                      <a:pt x="32849" y="2740"/>
                    </a:cubicBezTo>
                    <a:cubicBezTo>
                      <a:pt x="32738" y="2715"/>
                      <a:pt x="32369" y="2728"/>
                      <a:pt x="32319" y="2703"/>
                    </a:cubicBezTo>
                    <a:cubicBezTo>
                      <a:pt x="32270" y="2666"/>
                      <a:pt x="32270" y="2629"/>
                      <a:pt x="32233" y="2629"/>
                    </a:cubicBezTo>
                    <a:cubicBezTo>
                      <a:pt x="32203" y="2629"/>
                      <a:pt x="32166" y="2661"/>
                      <a:pt x="32121" y="2661"/>
                    </a:cubicBezTo>
                    <a:cubicBezTo>
                      <a:pt x="32109" y="2661"/>
                      <a:pt x="32098" y="2659"/>
                      <a:pt x="32085" y="2654"/>
                    </a:cubicBezTo>
                    <a:cubicBezTo>
                      <a:pt x="32024" y="2641"/>
                      <a:pt x="31839" y="2592"/>
                      <a:pt x="31851" y="2530"/>
                    </a:cubicBezTo>
                    <a:cubicBezTo>
                      <a:pt x="31863" y="2481"/>
                      <a:pt x="31987" y="2469"/>
                      <a:pt x="31950" y="2432"/>
                    </a:cubicBezTo>
                    <a:cubicBezTo>
                      <a:pt x="31922" y="2404"/>
                      <a:pt x="31887" y="2390"/>
                      <a:pt x="31851" y="2390"/>
                    </a:cubicBezTo>
                    <a:cubicBezTo>
                      <a:pt x="31839" y="2390"/>
                      <a:pt x="31826" y="2392"/>
                      <a:pt x="31814" y="2395"/>
                    </a:cubicBezTo>
                    <a:cubicBezTo>
                      <a:pt x="31629" y="2383"/>
                      <a:pt x="31444" y="2358"/>
                      <a:pt x="31260" y="2333"/>
                    </a:cubicBezTo>
                    <a:cubicBezTo>
                      <a:pt x="31161" y="2333"/>
                      <a:pt x="31063" y="2333"/>
                      <a:pt x="30964" y="2370"/>
                    </a:cubicBezTo>
                    <a:cubicBezTo>
                      <a:pt x="30947" y="2372"/>
                      <a:pt x="30927" y="2373"/>
                      <a:pt x="30907" y="2373"/>
                    </a:cubicBezTo>
                    <a:cubicBezTo>
                      <a:pt x="30876" y="2373"/>
                      <a:pt x="30844" y="2372"/>
                      <a:pt x="30815" y="2372"/>
                    </a:cubicBezTo>
                    <a:cubicBezTo>
                      <a:pt x="30754" y="2372"/>
                      <a:pt x="30709" y="2378"/>
                      <a:pt x="30730" y="2420"/>
                    </a:cubicBezTo>
                    <a:cubicBezTo>
                      <a:pt x="30775" y="2476"/>
                      <a:pt x="30810" y="2532"/>
                      <a:pt x="30750" y="2532"/>
                    </a:cubicBezTo>
                    <a:cubicBezTo>
                      <a:pt x="30744" y="2532"/>
                      <a:pt x="30737" y="2532"/>
                      <a:pt x="30730" y="2530"/>
                    </a:cubicBezTo>
                    <a:cubicBezTo>
                      <a:pt x="30656" y="2518"/>
                      <a:pt x="30582" y="2469"/>
                      <a:pt x="30619" y="2407"/>
                    </a:cubicBezTo>
                    <a:cubicBezTo>
                      <a:pt x="30656" y="2346"/>
                      <a:pt x="30594" y="2210"/>
                      <a:pt x="30570" y="2185"/>
                    </a:cubicBezTo>
                    <a:cubicBezTo>
                      <a:pt x="30568" y="2182"/>
                      <a:pt x="30567" y="2181"/>
                      <a:pt x="30565" y="2181"/>
                    </a:cubicBezTo>
                    <a:cubicBezTo>
                      <a:pt x="30554" y="2181"/>
                      <a:pt x="30540" y="2250"/>
                      <a:pt x="30508" y="2272"/>
                    </a:cubicBezTo>
                    <a:cubicBezTo>
                      <a:pt x="30459" y="2296"/>
                      <a:pt x="30397" y="2296"/>
                      <a:pt x="30348" y="2296"/>
                    </a:cubicBezTo>
                    <a:cubicBezTo>
                      <a:pt x="30274" y="2296"/>
                      <a:pt x="30249" y="2296"/>
                      <a:pt x="30225" y="2259"/>
                    </a:cubicBezTo>
                    <a:cubicBezTo>
                      <a:pt x="30200" y="2222"/>
                      <a:pt x="30249" y="2148"/>
                      <a:pt x="30188" y="2148"/>
                    </a:cubicBezTo>
                    <a:cubicBezTo>
                      <a:pt x="30175" y="2146"/>
                      <a:pt x="30166" y="2145"/>
                      <a:pt x="30157" y="2145"/>
                    </a:cubicBezTo>
                    <a:cubicBezTo>
                      <a:pt x="30123" y="2145"/>
                      <a:pt x="30111" y="2161"/>
                      <a:pt x="30052" y="2161"/>
                    </a:cubicBezTo>
                    <a:cubicBezTo>
                      <a:pt x="30003" y="2161"/>
                      <a:pt x="29959" y="2133"/>
                      <a:pt x="29917" y="2133"/>
                    </a:cubicBezTo>
                    <a:cubicBezTo>
                      <a:pt x="29896" y="2133"/>
                      <a:pt x="29876" y="2140"/>
                      <a:pt x="29855" y="2161"/>
                    </a:cubicBezTo>
                    <a:cubicBezTo>
                      <a:pt x="29793" y="2222"/>
                      <a:pt x="29719" y="2272"/>
                      <a:pt x="29744" y="2284"/>
                    </a:cubicBezTo>
                    <a:cubicBezTo>
                      <a:pt x="29769" y="2296"/>
                      <a:pt x="29781" y="2296"/>
                      <a:pt x="29830" y="2296"/>
                    </a:cubicBezTo>
                    <a:cubicBezTo>
                      <a:pt x="29892" y="2296"/>
                      <a:pt x="29929" y="2346"/>
                      <a:pt x="29880" y="2383"/>
                    </a:cubicBezTo>
                    <a:cubicBezTo>
                      <a:pt x="29818" y="2407"/>
                      <a:pt x="29781" y="2395"/>
                      <a:pt x="29707" y="2407"/>
                    </a:cubicBezTo>
                    <a:cubicBezTo>
                      <a:pt x="29633" y="2420"/>
                      <a:pt x="29670" y="2444"/>
                      <a:pt x="29596" y="2481"/>
                    </a:cubicBezTo>
                    <a:cubicBezTo>
                      <a:pt x="29522" y="2518"/>
                      <a:pt x="29522" y="2481"/>
                      <a:pt x="29448" y="2530"/>
                    </a:cubicBezTo>
                    <a:cubicBezTo>
                      <a:pt x="29374" y="2580"/>
                      <a:pt x="29288" y="2592"/>
                      <a:pt x="29202" y="2592"/>
                    </a:cubicBezTo>
                    <a:cubicBezTo>
                      <a:pt x="29147" y="2592"/>
                      <a:pt x="29100" y="2587"/>
                      <a:pt x="29061" y="2587"/>
                    </a:cubicBezTo>
                    <a:cubicBezTo>
                      <a:pt x="29012" y="2587"/>
                      <a:pt x="28976" y="2595"/>
                      <a:pt x="28956" y="2629"/>
                    </a:cubicBezTo>
                    <a:cubicBezTo>
                      <a:pt x="28919" y="2691"/>
                      <a:pt x="28956" y="2740"/>
                      <a:pt x="28820" y="2789"/>
                    </a:cubicBezTo>
                    <a:cubicBezTo>
                      <a:pt x="28767" y="2804"/>
                      <a:pt x="28719" y="2809"/>
                      <a:pt x="28686" y="2809"/>
                    </a:cubicBezTo>
                    <a:cubicBezTo>
                      <a:pt x="28636" y="2809"/>
                      <a:pt x="28620" y="2797"/>
                      <a:pt x="28672" y="2789"/>
                    </a:cubicBezTo>
                    <a:cubicBezTo>
                      <a:pt x="28746" y="2765"/>
                      <a:pt x="28845" y="2728"/>
                      <a:pt x="28857" y="2654"/>
                    </a:cubicBezTo>
                    <a:cubicBezTo>
                      <a:pt x="28882" y="2580"/>
                      <a:pt x="28906" y="2493"/>
                      <a:pt x="28956" y="2493"/>
                    </a:cubicBezTo>
                    <a:cubicBezTo>
                      <a:pt x="28987" y="2493"/>
                      <a:pt x="28992" y="2521"/>
                      <a:pt x="29008" y="2521"/>
                    </a:cubicBezTo>
                    <a:cubicBezTo>
                      <a:pt x="29011" y="2521"/>
                      <a:pt x="29014" y="2520"/>
                      <a:pt x="29017" y="2518"/>
                    </a:cubicBezTo>
                    <a:cubicBezTo>
                      <a:pt x="29066" y="2457"/>
                      <a:pt x="29128" y="2420"/>
                      <a:pt x="29190" y="2383"/>
                    </a:cubicBezTo>
                    <a:cubicBezTo>
                      <a:pt x="29301" y="2346"/>
                      <a:pt x="29399" y="2296"/>
                      <a:pt x="29498" y="2235"/>
                    </a:cubicBezTo>
                    <a:cubicBezTo>
                      <a:pt x="29596" y="2185"/>
                      <a:pt x="29683" y="2124"/>
                      <a:pt x="29769" y="2062"/>
                    </a:cubicBezTo>
                    <a:cubicBezTo>
                      <a:pt x="29867" y="1976"/>
                      <a:pt x="29978" y="1902"/>
                      <a:pt x="30101" y="1828"/>
                    </a:cubicBezTo>
                    <a:cubicBezTo>
                      <a:pt x="30212" y="1767"/>
                      <a:pt x="30336" y="1693"/>
                      <a:pt x="30459" y="1631"/>
                    </a:cubicBezTo>
                    <a:cubicBezTo>
                      <a:pt x="30545" y="1582"/>
                      <a:pt x="30619" y="1520"/>
                      <a:pt x="30681" y="1446"/>
                    </a:cubicBezTo>
                    <a:cubicBezTo>
                      <a:pt x="30718" y="1385"/>
                      <a:pt x="30742" y="1360"/>
                      <a:pt x="30705" y="1323"/>
                    </a:cubicBezTo>
                    <a:cubicBezTo>
                      <a:pt x="30662" y="1280"/>
                      <a:pt x="30638" y="1247"/>
                      <a:pt x="30616" y="1247"/>
                    </a:cubicBezTo>
                    <a:cubicBezTo>
                      <a:pt x="30613" y="1247"/>
                      <a:pt x="30610" y="1247"/>
                      <a:pt x="30607" y="1249"/>
                    </a:cubicBezTo>
                    <a:cubicBezTo>
                      <a:pt x="30590" y="1257"/>
                      <a:pt x="30585" y="1283"/>
                      <a:pt x="30575" y="1283"/>
                    </a:cubicBezTo>
                    <a:cubicBezTo>
                      <a:pt x="30571" y="1283"/>
                      <a:pt x="30565" y="1277"/>
                      <a:pt x="30557" y="1261"/>
                    </a:cubicBezTo>
                    <a:cubicBezTo>
                      <a:pt x="30533" y="1224"/>
                      <a:pt x="30557" y="1237"/>
                      <a:pt x="30496" y="1200"/>
                    </a:cubicBezTo>
                    <a:cubicBezTo>
                      <a:pt x="30446" y="1163"/>
                      <a:pt x="30385" y="1126"/>
                      <a:pt x="30434" y="1126"/>
                    </a:cubicBezTo>
                    <a:cubicBezTo>
                      <a:pt x="30445" y="1122"/>
                      <a:pt x="30456" y="1121"/>
                      <a:pt x="30467" y="1121"/>
                    </a:cubicBezTo>
                    <a:cubicBezTo>
                      <a:pt x="30493" y="1121"/>
                      <a:pt x="30519" y="1129"/>
                      <a:pt x="30545" y="1138"/>
                    </a:cubicBezTo>
                    <a:cubicBezTo>
                      <a:pt x="30570" y="1175"/>
                      <a:pt x="30619" y="1200"/>
                      <a:pt x="30668" y="1200"/>
                    </a:cubicBezTo>
                    <a:cubicBezTo>
                      <a:pt x="30718" y="1200"/>
                      <a:pt x="30816" y="1187"/>
                      <a:pt x="30779" y="1138"/>
                    </a:cubicBezTo>
                    <a:cubicBezTo>
                      <a:pt x="30742" y="1089"/>
                      <a:pt x="30754" y="1126"/>
                      <a:pt x="30730" y="1077"/>
                    </a:cubicBezTo>
                    <a:cubicBezTo>
                      <a:pt x="30693" y="1027"/>
                      <a:pt x="30718" y="1003"/>
                      <a:pt x="30681" y="953"/>
                    </a:cubicBezTo>
                    <a:cubicBezTo>
                      <a:pt x="30663" y="927"/>
                      <a:pt x="30658" y="901"/>
                      <a:pt x="30639" y="901"/>
                    </a:cubicBezTo>
                    <a:cubicBezTo>
                      <a:pt x="30631" y="901"/>
                      <a:pt x="30621" y="906"/>
                      <a:pt x="30607" y="916"/>
                    </a:cubicBezTo>
                    <a:cubicBezTo>
                      <a:pt x="30579" y="944"/>
                      <a:pt x="30543" y="1015"/>
                      <a:pt x="30523" y="1015"/>
                    </a:cubicBezTo>
                    <a:cubicBezTo>
                      <a:pt x="30516" y="1015"/>
                      <a:pt x="30511" y="1008"/>
                      <a:pt x="30508" y="990"/>
                    </a:cubicBezTo>
                    <a:cubicBezTo>
                      <a:pt x="30508" y="916"/>
                      <a:pt x="30545" y="892"/>
                      <a:pt x="30496" y="867"/>
                    </a:cubicBezTo>
                    <a:cubicBezTo>
                      <a:pt x="30459" y="830"/>
                      <a:pt x="30471" y="781"/>
                      <a:pt x="30409" y="781"/>
                    </a:cubicBezTo>
                    <a:cubicBezTo>
                      <a:pt x="30348" y="768"/>
                      <a:pt x="30373" y="732"/>
                      <a:pt x="30323" y="707"/>
                    </a:cubicBezTo>
                    <a:cubicBezTo>
                      <a:pt x="30278" y="696"/>
                      <a:pt x="30036" y="581"/>
                      <a:pt x="29958" y="581"/>
                    </a:cubicBezTo>
                    <a:cubicBezTo>
                      <a:pt x="29951" y="581"/>
                      <a:pt x="29945" y="582"/>
                      <a:pt x="29941" y="584"/>
                    </a:cubicBezTo>
                    <a:cubicBezTo>
                      <a:pt x="29894" y="603"/>
                      <a:pt x="29876" y="629"/>
                      <a:pt x="29842" y="629"/>
                    </a:cubicBezTo>
                    <a:cubicBezTo>
                      <a:pt x="29832" y="629"/>
                      <a:pt x="29820" y="626"/>
                      <a:pt x="29806" y="621"/>
                    </a:cubicBezTo>
                    <a:cubicBezTo>
                      <a:pt x="29736" y="612"/>
                      <a:pt x="29660" y="603"/>
                      <a:pt x="29587" y="603"/>
                    </a:cubicBezTo>
                    <a:cubicBezTo>
                      <a:pt x="29557" y="603"/>
                      <a:pt x="29527" y="605"/>
                      <a:pt x="29498" y="608"/>
                    </a:cubicBezTo>
                    <a:cubicBezTo>
                      <a:pt x="29441" y="608"/>
                      <a:pt x="29413" y="600"/>
                      <a:pt x="29395" y="600"/>
                    </a:cubicBezTo>
                    <a:cubicBezTo>
                      <a:pt x="29381" y="600"/>
                      <a:pt x="29373" y="605"/>
                      <a:pt x="29362" y="621"/>
                    </a:cubicBezTo>
                    <a:cubicBezTo>
                      <a:pt x="29338" y="658"/>
                      <a:pt x="29338" y="719"/>
                      <a:pt x="29288" y="719"/>
                    </a:cubicBezTo>
                    <a:cubicBezTo>
                      <a:pt x="29255" y="719"/>
                      <a:pt x="29113" y="741"/>
                      <a:pt x="29036" y="741"/>
                    </a:cubicBezTo>
                    <a:cubicBezTo>
                      <a:pt x="28998" y="741"/>
                      <a:pt x="28976" y="736"/>
                      <a:pt x="28993" y="719"/>
                    </a:cubicBezTo>
                    <a:cubicBezTo>
                      <a:pt x="29042" y="670"/>
                      <a:pt x="29091" y="633"/>
                      <a:pt x="29128" y="584"/>
                    </a:cubicBezTo>
                    <a:cubicBezTo>
                      <a:pt x="29165" y="547"/>
                      <a:pt x="29239" y="460"/>
                      <a:pt x="29177" y="448"/>
                    </a:cubicBezTo>
                    <a:cubicBezTo>
                      <a:pt x="29116" y="439"/>
                      <a:pt x="29049" y="431"/>
                      <a:pt x="28985" y="431"/>
                    </a:cubicBezTo>
                    <a:cubicBezTo>
                      <a:pt x="28958" y="431"/>
                      <a:pt x="28932" y="432"/>
                      <a:pt x="28906" y="436"/>
                    </a:cubicBezTo>
                    <a:cubicBezTo>
                      <a:pt x="28845" y="436"/>
                      <a:pt x="28758" y="436"/>
                      <a:pt x="28808" y="387"/>
                    </a:cubicBezTo>
                    <a:cubicBezTo>
                      <a:pt x="28869" y="350"/>
                      <a:pt x="28882" y="337"/>
                      <a:pt x="28795" y="337"/>
                    </a:cubicBezTo>
                    <a:cubicBezTo>
                      <a:pt x="28721" y="337"/>
                      <a:pt x="28623" y="362"/>
                      <a:pt x="28549" y="374"/>
                    </a:cubicBezTo>
                    <a:cubicBezTo>
                      <a:pt x="28475" y="374"/>
                      <a:pt x="28438" y="362"/>
                      <a:pt x="28549" y="325"/>
                    </a:cubicBezTo>
                    <a:cubicBezTo>
                      <a:pt x="28635" y="313"/>
                      <a:pt x="28721" y="276"/>
                      <a:pt x="28795" y="239"/>
                    </a:cubicBezTo>
                    <a:cubicBezTo>
                      <a:pt x="28804" y="230"/>
                      <a:pt x="28817" y="229"/>
                      <a:pt x="28832" y="229"/>
                    </a:cubicBezTo>
                    <a:cubicBezTo>
                      <a:pt x="28839" y="229"/>
                      <a:pt x="28847" y="229"/>
                      <a:pt x="28854" y="229"/>
                    </a:cubicBezTo>
                    <a:cubicBezTo>
                      <a:pt x="28875" y="229"/>
                      <a:pt x="28894" y="226"/>
                      <a:pt x="28894" y="202"/>
                    </a:cubicBezTo>
                    <a:cubicBezTo>
                      <a:pt x="28882" y="165"/>
                      <a:pt x="28882" y="103"/>
                      <a:pt x="28808" y="103"/>
                    </a:cubicBezTo>
                    <a:cubicBezTo>
                      <a:pt x="28758" y="103"/>
                      <a:pt x="28709" y="103"/>
                      <a:pt x="28660" y="91"/>
                    </a:cubicBezTo>
                    <a:cubicBezTo>
                      <a:pt x="28606" y="69"/>
                      <a:pt x="28504" y="0"/>
                      <a:pt x="284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50"/>
              <p:cNvSpPr/>
              <p:nvPr/>
            </p:nvSpPr>
            <p:spPr>
              <a:xfrm>
                <a:off x="4347950" y="4613175"/>
                <a:ext cx="20075" cy="75225"/>
              </a:xfrm>
              <a:custGeom>
                <a:rect b="b" l="l" r="r" t="t"/>
                <a:pathLst>
                  <a:path extrusionOk="0" h="3009" w="803">
                    <a:moveTo>
                      <a:pt x="241" y="0"/>
                    </a:moveTo>
                    <a:cubicBezTo>
                      <a:pt x="225" y="0"/>
                      <a:pt x="225" y="8"/>
                      <a:pt x="247" y="36"/>
                    </a:cubicBezTo>
                    <a:cubicBezTo>
                      <a:pt x="296" y="110"/>
                      <a:pt x="333" y="208"/>
                      <a:pt x="309" y="233"/>
                    </a:cubicBezTo>
                    <a:cubicBezTo>
                      <a:pt x="284" y="258"/>
                      <a:pt x="247" y="307"/>
                      <a:pt x="210" y="307"/>
                    </a:cubicBezTo>
                    <a:cubicBezTo>
                      <a:pt x="186" y="307"/>
                      <a:pt x="136" y="307"/>
                      <a:pt x="136" y="368"/>
                    </a:cubicBezTo>
                    <a:cubicBezTo>
                      <a:pt x="136" y="492"/>
                      <a:pt x="124" y="615"/>
                      <a:pt x="87" y="738"/>
                    </a:cubicBezTo>
                    <a:cubicBezTo>
                      <a:pt x="50" y="763"/>
                      <a:pt x="1" y="775"/>
                      <a:pt x="50" y="886"/>
                    </a:cubicBezTo>
                    <a:cubicBezTo>
                      <a:pt x="99" y="997"/>
                      <a:pt x="210" y="1058"/>
                      <a:pt x="210" y="1145"/>
                    </a:cubicBezTo>
                    <a:cubicBezTo>
                      <a:pt x="210" y="1219"/>
                      <a:pt x="247" y="1293"/>
                      <a:pt x="210" y="1379"/>
                    </a:cubicBezTo>
                    <a:cubicBezTo>
                      <a:pt x="198" y="1502"/>
                      <a:pt x="198" y="1638"/>
                      <a:pt x="223" y="1761"/>
                    </a:cubicBezTo>
                    <a:cubicBezTo>
                      <a:pt x="223" y="1798"/>
                      <a:pt x="210" y="1847"/>
                      <a:pt x="198" y="1896"/>
                    </a:cubicBezTo>
                    <a:cubicBezTo>
                      <a:pt x="149" y="1995"/>
                      <a:pt x="149" y="2118"/>
                      <a:pt x="161" y="2229"/>
                    </a:cubicBezTo>
                    <a:cubicBezTo>
                      <a:pt x="198" y="2291"/>
                      <a:pt x="161" y="2401"/>
                      <a:pt x="161" y="2525"/>
                    </a:cubicBezTo>
                    <a:cubicBezTo>
                      <a:pt x="136" y="2648"/>
                      <a:pt x="124" y="2771"/>
                      <a:pt x="124" y="2894"/>
                    </a:cubicBezTo>
                    <a:cubicBezTo>
                      <a:pt x="142" y="2974"/>
                      <a:pt x="147" y="3009"/>
                      <a:pt x="157" y="3009"/>
                    </a:cubicBezTo>
                    <a:cubicBezTo>
                      <a:pt x="161" y="3009"/>
                      <a:pt x="166" y="3003"/>
                      <a:pt x="173" y="2993"/>
                    </a:cubicBezTo>
                    <a:cubicBezTo>
                      <a:pt x="197" y="2957"/>
                      <a:pt x="175" y="2820"/>
                      <a:pt x="272" y="2820"/>
                    </a:cubicBezTo>
                    <a:cubicBezTo>
                      <a:pt x="276" y="2820"/>
                      <a:pt x="280" y="2820"/>
                      <a:pt x="284" y="2820"/>
                    </a:cubicBezTo>
                    <a:cubicBezTo>
                      <a:pt x="300" y="2824"/>
                      <a:pt x="314" y="2826"/>
                      <a:pt x="328" y="2826"/>
                    </a:cubicBezTo>
                    <a:cubicBezTo>
                      <a:pt x="367" y="2826"/>
                      <a:pt x="398" y="2814"/>
                      <a:pt x="420" y="2814"/>
                    </a:cubicBezTo>
                    <a:cubicBezTo>
                      <a:pt x="439" y="2814"/>
                      <a:pt x="452" y="2823"/>
                      <a:pt x="457" y="2857"/>
                    </a:cubicBezTo>
                    <a:cubicBezTo>
                      <a:pt x="457" y="2924"/>
                      <a:pt x="493" y="3005"/>
                      <a:pt x="510" y="3005"/>
                    </a:cubicBezTo>
                    <a:cubicBezTo>
                      <a:pt x="515" y="3005"/>
                      <a:pt x="518" y="2998"/>
                      <a:pt x="518" y="2981"/>
                    </a:cubicBezTo>
                    <a:cubicBezTo>
                      <a:pt x="518" y="2907"/>
                      <a:pt x="555" y="2820"/>
                      <a:pt x="469" y="2722"/>
                    </a:cubicBezTo>
                    <a:cubicBezTo>
                      <a:pt x="395" y="2623"/>
                      <a:pt x="309" y="2562"/>
                      <a:pt x="284" y="2451"/>
                    </a:cubicBezTo>
                    <a:cubicBezTo>
                      <a:pt x="260" y="2328"/>
                      <a:pt x="260" y="2180"/>
                      <a:pt x="296" y="2143"/>
                    </a:cubicBezTo>
                    <a:cubicBezTo>
                      <a:pt x="346" y="2093"/>
                      <a:pt x="370" y="2044"/>
                      <a:pt x="395" y="1983"/>
                    </a:cubicBezTo>
                    <a:cubicBezTo>
                      <a:pt x="395" y="1933"/>
                      <a:pt x="395" y="1933"/>
                      <a:pt x="481" y="1896"/>
                    </a:cubicBezTo>
                    <a:cubicBezTo>
                      <a:pt x="509" y="1882"/>
                      <a:pt x="538" y="1876"/>
                      <a:pt x="567" y="1876"/>
                    </a:cubicBezTo>
                    <a:cubicBezTo>
                      <a:pt x="615" y="1876"/>
                      <a:pt x="660" y="1895"/>
                      <a:pt x="691" y="1933"/>
                    </a:cubicBezTo>
                    <a:cubicBezTo>
                      <a:pt x="756" y="1989"/>
                      <a:pt x="800" y="2074"/>
                      <a:pt x="802" y="2074"/>
                    </a:cubicBezTo>
                    <a:cubicBezTo>
                      <a:pt x="802" y="2074"/>
                      <a:pt x="798" y="2065"/>
                      <a:pt x="789" y="2044"/>
                    </a:cubicBezTo>
                    <a:cubicBezTo>
                      <a:pt x="777" y="1995"/>
                      <a:pt x="728" y="1884"/>
                      <a:pt x="678" y="1761"/>
                    </a:cubicBezTo>
                    <a:cubicBezTo>
                      <a:pt x="641" y="1675"/>
                      <a:pt x="605" y="1576"/>
                      <a:pt x="580" y="1477"/>
                    </a:cubicBezTo>
                    <a:cubicBezTo>
                      <a:pt x="568" y="1366"/>
                      <a:pt x="457" y="898"/>
                      <a:pt x="444" y="824"/>
                    </a:cubicBezTo>
                    <a:cubicBezTo>
                      <a:pt x="432" y="738"/>
                      <a:pt x="457" y="701"/>
                      <a:pt x="457" y="603"/>
                    </a:cubicBezTo>
                    <a:cubicBezTo>
                      <a:pt x="457" y="516"/>
                      <a:pt x="395" y="221"/>
                      <a:pt x="383" y="122"/>
                    </a:cubicBezTo>
                    <a:cubicBezTo>
                      <a:pt x="370" y="36"/>
                      <a:pt x="370" y="11"/>
                      <a:pt x="346" y="11"/>
                    </a:cubicBezTo>
                    <a:cubicBezTo>
                      <a:pt x="299" y="11"/>
                      <a:pt x="259" y="0"/>
                      <a:pt x="2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50"/>
              <p:cNvSpPr/>
              <p:nvPr/>
            </p:nvSpPr>
            <p:spPr>
              <a:xfrm>
                <a:off x="3453050" y="4602275"/>
                <a:ext cx="31500" cy="35425"/>
              </a:xfrm>
              <a:custGeom>
                <a:rect b="b" l="l" r="r" t="t"/>
                <a:pathLst>
                  <a:path extrusionOk="0" h="1417" w="1260">
                    <a:moveTo>
                      <a:pt x="1012" y="0"/>
                    </a:moveTo>
                    <a:cubicBezTo>
                      <a:pt x="1005" y="0"/>
                      <a:pt x="998" y="1"/>
                      <a:pt x="989" y="4"/>
                    </a:cubicBezTo>
                    <a:cubicBezTo>
                      <a:pt x="940" y="16"/>
                      <a:pt x="890" y="4"/>
                      <a:pt x="829" y="41"/>
                    </a:cubicBezTo>
                    <a:cubicBezTo>
                      <a:pt x="816" y="65"/>
                      <a:pt x="792" y="77"/>
                      <a:pt x="755" y="77"/>
                    </a:cubicBezTo>
                    <a:cubicBezTo>
                      <a:pt x="748" y="81"/>
                      <a:pt x="740" y="83"/>
                      <a:pt x="733" y="83"/>
                    </a:cubicBezTo>
                    <a:cubicBezTo>
                      <a:pt x="716" y="83"/>
                      <a:pt x="698" y="74"/>
                      <a:pt x="681" y="65"/>
                    </a:cubicBezTo>
                    <a:cubicBezTo>
                      <a:pt x="662" y="59"/>
                      <a:pt x="646" y="57"/>
                      <a:pt x="632" y="57"/>
                    </a:cubicBezTo>
                    <a:cubicBezTo>
                      <a:pt x="588" y="57"/>
                      <a:pt x="558" y="77"/>
                      <a:pt x="521" y="77"/>
                    </a:cubicBezTo>
                    <a:cubicBezTo>
                      <a:pt x="471" y="77"/>
                      <a:pt x="508" y="102"/>
                      <a:pt x="521" y="114"/>
                    </a:cubicBezTo>
                    <a:cubicBezTo>
                      <a:pt x="545" y="139"/>
                      <a:pt x="459" y="164"/>
                      <a:pt x="447" y="176"/>
                    </a:cubicBezTo>
                    <a:cubicBezTo>
                      <a:pt x="434" y="176"/>
                      <a:pt x="385" y="213"/>
                      <a:pt x="459" y="213"/>
                    </a:cubicBezTo>
                    <a:cubicBezTo>
                      <a:pt x="521" y="213"/>
                      <a:pt x="582" y="275"/>
                      <a:pt x="545" y="287"/>
                    </a:cubicBezTo>
                    <a:cubicBezTo>
                      <a:pt x="508" y="299"/>
                      <a:pt x="410" y="324"/>
                      <a:pt x="385" y="336"/>
                    </a:cubicBezTo>
                    <a:cubicBezTo>
                      <a:pt x="356" y="351"/>
                      <a:pt x="327" y="357"/>
                      <a:pt x="301" y="357"/>
                    </a:cubicBezTo>
                    <a:cubicBezTo>
                      <a:pt x="282" y="357"/>
                      <a:pt x="265" y="354"/>
                      <a:pt x="250" y="349"/>
                    </a:cubicBezTo>
                    <a:cubicBezTo>
                      <a:pt x="188" y="349"/>
                      <a:pt x="77" y="398"/>
                      <a:pt x="114" y="398"/>
                    </a:cubicBezTo>
                    <a:cubicBezTo>
                      <a:pt x="163" y="398"/>
                      <a:pt x="176" y="422"/>
                      <a:pt x="139" y="435"/>
                    </a:cubicBezTo>
                    <a:cubicBezTo>
                      <a:pt x="102" y="435"/>
                      <a:pt x="52" y="472"/>
                      <a:pt x="114" y="472"/>
                    </a:cubicBezTo>
                    <a:cubicBezTo>
                      <a:pt x="176" y="472"/>
                      <a:pt x="40" y="496"/>
                      <a:pt x="89" y="496"/>
                    </a:cubicBezTo>
                    <a:cubicBezTo>
                      <a:pt x="139" y="496"/>
                      <a:pt x="225" y="558"/>
                      <a:pt x="188" y="583"/>
                    </a:cubicBezTo>
                    <a:cubicBezTo>
                      <a:pt x="151" y="607"/>
                      <a:pt x="52" y="681"/>
                      <a:pt x="114" y="706"/>
                    </a:cubicBezTo>
                    <a:cubicBezTo>
                      <a:pt x="163" y="718"/>
                      <a:pt x="225" y="731"/>
                      <a:pt x="274" y="743"/>
                    </a:cubicBezTo>
                    <a:cubicBezTo>
                      <a:pt x="299" y="743"/>
                      <a:pt x="336" y="743"/>
                      <a:pt x="299" y="804"/>
                    </a:cubicBezTo>
                    <a:cubicBezTo>
                      <a:pt x="250" y="891"/>
                      <a:pt x="213" y="965"/>
                      <a:pt x="188" y="1051"/>
                    </a:cubicBezTo>
                    <a:cubicBezTo>
                      <a:pt x="163" y="1112"/>
                      <a:pt x="126" y="1137"/>
                      <a:pt x="77" y="1137"/>
                    </a:cubicBezTo>
                    <a:cubicBezTo>
                      <a:pt x="40" y="1137"/>
                      <a:pt x="16" y="1162"/>
                      <a:pt x="77" y="1162"/>
                    </a:cubicBezTo>
                    <a:cubicBezTo>
                      <a:pt x="151" y="1162"/>
                      <a:pt x="151" y="1174"/>
                      <a:pt x="114" y="1174"/>
                    </a:cubicBezTo>
                    <a:cubicBezTo>
                      <a:pt x="68" y="1174"/>
                      <a:pt x="1" y="1249"/>
                      <a:pt x="32" y="1249"/>
                    </a:cubicBezTo>
                    <a:cubicBezTo>
                      <a:pt x="34" y="1249"/>
                      <a:pt x="37" y="1249"/>
                      <a:pt x="40" y="1248"/>
                    </a:cubicBezTo>
                    <a:cubicBezTo>
                      <a:pt x="74" y="1240"/>
                      <a:pt x="119" y="1220"/>
                      <a:pt x="136" y="1220"/>
                    </a:cubicBezTo>
                    <a:cubicBezTo>
                      <a:pt x="144" y="1220"/>
                      <a:pt x="147" y="1224"/>
                      <a:pt x="139" y="1236"/>
                    </a:cubicBezTo>
                    <a:cubicBezTo>
                      <a:pt x="107" y="1257"/>
                      <a:pt x="84" y="1353"/>
                      <a:pt x="103" y="1353"/>
                    </a:cubicBezTo>
                    <a:cubicBezTo>
                      <a:pt x="106" y="1353"/>
                      <a:pt x="109" y="1351"/>
                      <a:pt x="114" y="1347"/>
                    </a:cubicBezTo>
                    <a:cubicBezTo>
                      <a:pt x="148" y="1329"/>
                      <a:pt x="189" y="1306"/>
                      <a:pt x="206" y="1306"/>
                    </a:cubicBezTo>
                    <a:cubicBezTo>
                      <a:pt x="213" y="1306"/>
                      <a:pt x="216" y="1311"/>
                      <a:pt x="213" y="1322"/>
                    </a:cubicBezTo>
                    <a:cubicBezTo>
                      <a:pt x="192" y="1343"/>
                      <a:pt x="206" y="1416"/>
                      <a:pt x="226" y="1416"/>
                    </a:cubicBezTo>
                    <a:cubicBezTo>
                      <a:pt x="230" y="1416"/>
                      <a:pt x="233" y="1414"/>
                      <a:pt x="237" y="1408"/>
                    </a:cubicBezTo>
                    <a:cubicBezTo>
                      <a:pt x="243" y="1396"/>
                      <a:pt x="256" y="1396"/>
                      <a:pt x="274" y="1396"/>
                    </a:cubicBezTo>
                    <a:cubicBezTo>
                      <a:pt x="293" y="1396"/>
                      <a:pt x="317" y="1396"/>
                      <a:pt x="348" y="1384"/>
                    </a:cubicBezTo>
                    <a:cubicBezTo>
                      <a:pt x="422" y="1359"/>
                      <a:pt x="595" y="1236"/>
                      <a:pt x="693" y="1199"/>
                    </a:cubicBezTo>
                    <a:cubicBezTo>
                      <a:pt x="749" y="1180"/>
                      <a:pt x="795" y="1180"/>
                      <a:pt x="835" y="1180"/>
                    </a:cubicBezTo>
                    <a:cubicBezTo>
                      <a:pt x="875" y="1180"/>
                      <a:pt x="909" y="1180"/>
                      <a:pt x="940" y="1162"/>
                    </a:cubicBezTo>
                    <a:cubicBezTo>
                      <a:pt x="1001" y="1125"/>
                      <a:pt x="1001" y="1063"/>
                      <a:pt x="1014" y="1002"/>
                    </a:cubicBezTo>
                    <a:cubicBezTo>
                      <a:pt x="1038" y="928"/>
                      <a:pt x="1100" y="891"/>
                      <a:pt x="1075" y="755"/>
                    </a:cubicBezTo>
                    <a:cubicBezTo>
                      <a:pt x="1063" y="657"/>
                      <a:pt x="1026" y="570"/>
                      <a:pt x="989" y="484"/>
                    </a:cubicBezTo>
                    <a:lnTo>
                      <a:pt x="989" y="459"/>
                    </a:lnTo>
                    <a:cubicBezTo>
                      <a:pt x="1026" y="459"/>
                      <a:pt x="1075" y="447"/>
                      <a:pt x="1100" y="422"/>
                    </a:cubicBezTo>
                    <a:cubicBezTo>
                      <a:pt x="1161" y="373"/>
                      <a:pt x="1198" y="299"/>
                      <a:pt x="1223" y="287"/>
                    </a:cubicBezTo>
                    <a:cubicBezTo>
                      <a:pt x="1260" y="262"/>
                      <a:pt x="1186" y="213"/>
                      <a:pt x="1161" y="213"/>
                    </a:cubicBezTo>
                    <a:cubicBezTo>
                      <a:pt x="1124" y="213"/>
                      <a:pt x="1137" y="213"/>
                      <a:pt x="1149" y="188"/>
                    </a:cubicBezTo>
                    <a:cubicBezTo>
                      <a:pt x="1137" y="139"/>
                      <a:pt x="1112" y="90"/>
                      <a:pt x="1087" y="41"/>
                    </a:cubicBezTo>
                    <a:cubicBezTo>
                      <a:pt x="1047" y="20"/>
                      <a:pt x="1040" y="0"/>
                      <a:pt x="10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50"/>
              <p:cNvSpPr/>
              <p:nvPr/>
            </p:nvSpPr>
            <p:spPr>
              <a:xfrm>
                <a:off x="3080400" y="4239175"/>
                <a:ext cx="365975" cy="316825"/>
              </a:xfrm>
              <a:custGeom>
                <a:rect b="b" l="l" r="r" t="t"/>
                <a:pathLst>
                  <a:path extrusionOk="0" h="12673" w="14639">
                    <a:moveTo>
                      <a:pt x="4177" y="6248"/>
                    </a:moveTo>
                    <a:lnTo>
                      <a:pt x="4177" y="6248"/>
                    </a:lnTo>
                    <a:cubicBezTo>
                      <a:pt x="4177" y="6255"/>
                      <a:pt x="4179" y="6262"/>
                      <a:pt x="4180" y="6262"/>
                    </a:cubicBezTo>
                    <a:cubicBezTo>
                      <a:pt x="4180" y="6262"/>
                      <a:pt x="4180" y="6258"/>
                      <a:pt x="4177" y="6248"/>
                    </a:cubicBezTo>
                    <a:close/>
                    <a:moveTo>
                      <a:pt x="9525" y="1"/>
                    </a:moveTo>
                    <a:cubicBezTo>
                      <a:pt x="9303" y="1"/>
                      <a:pt x="9081" y="13"/>
                      <a:pt x="8859" y="38"/>
                    </a:cubicBezTo>
                    <a:cubicBezTo>
                      <a:pt x="8759" y="60"/>
                      <a:pt x="8790" y="152"/>
                      <a:pt x="8751" y="152"/>
                    </a:cubicBezTo>
                    <a:cubicBezTo>
                      <a:pt x="8747" y="152"/>
                      <a:pt x="8742" y="151"/>
                      <a:pt x="8736" y="148"/>
                    </a:cubicBezTo>
                    <a:cubicBezTo>
                      <a:pt x="8681" y="138"/>
                      <a:pt x="8539" y="58"/>
                      <a:pt x="8482" y="58"/>
                    </a:cubicBezTo>
                    <a:cubicBezTo>
                      <a:pt x="8475" y="58"/>
                      <a:pt x="8469" y="60"/>
                      <a:pt x="8465" y="62"/>
                    </a:cubicBezTo>
                    <a:cubicBezTo>
                      <a:pt x="8440" y="112"/>
                      <a:pt x="8404" y="124"/>
                      <a:pt x="8354" y="124"/>
                    </a:cubicBezTo>
                    <a:cubicBezTo>
                      <a:pt x="8330" y="124"/>
                      <a:pt x="8304" y="123"/>
                      <a:pt x="8281" y="123"/>
                    </a:cubicBezTo>
                    <a:cubicBezTo>
                      <a:pt x="8225" y="123"/>
                      <a:pt x="8187" y="129"/>
                      <a:pt x="8231" y="173"/>
                    </a:cubicBezTo>
                    <a:cubicBezTo>
                      <a:pt x="8293" y="247"/>
                      <a:pt x="8736" y="321"/>
                      <a:pt x="8650" y="321"/>
                    </a:cubicBezTo>
                    <a:cubicBezTo>
                      <a:pt x="8564" y="321"/>
                      <a:pt x="8243" y="420"/>
                      <a:pt x="8157" y="420"/>
                    </a:cubicBezTo>
                    <a:cubicBezTo>
                      <a:pt x="8078" y="420"/>
                      <a:pt x="8268" y="533"/>
                      <a:pt x="8243" y="533"/>
                    </a:cubicBezTo>
                    <a:cubicBezTo>
                      <a:pt x="8241" y="533"/>
                      <a:pt x="8237" y="533"/>
                      <a:pt x="8231" y="530"/>
                    </a:cubicBezTo>
                    <a:cubicBezTo>
                      <a:pt x="8157" y="506"/>
                      <a:pt x="8095" y="469"/>
                      <a:pt x="8046" y="432"/>
                    </a:cubicBezTo>
                    <a:cubicBezTo>
                      <a:pt x="8036" y="421"/>
                      <a:pt x="8017" y="418"/>
                      <a:pt x="7995" y="418"/>
                    </a:cubicBezTo>
                    <a:cubicBezTo>
                      <a:pt x="7947" y="418"/>
                      <a:pt x="7880" y="434"/>
                      <a:pt x="7828" y="434"/>
                    </a:cubicBezTo>
                    <a:cubicBezTo>
                      <a:pt x="7818" y="434"/>
                      <a:pt x="7808" y="433"/>
                      <a:pt x="7800" y="432"/>
                    </a:cubicBezTo>
                    <a:cubicBezTo>
                      <a:pt x="7652" y="358"/>
                      <a:pt x="7492" y="296"/>
                      <a:pt x="7332" y="247"/>
                    </a:cubicBezTo>
                    <a:cubicBezTo>
                      <a:pt x="7316" y="244"/>
                      <a:pt x="7303" y="243"/>
                      <a:pt x="7292" y="243"/>
                    </a:cubicBezTo>
                    <a:cubicBezTo>
                      <a:pt x="7212" y="243"/>
                      <a:pt x="7219" y="309"/>
                      <a:pt x="7122" y="309"/>
                    </a:cubicBezTo>
                    <a:cubicBezTo>
                      <a:pt x="6999" y="309"/>
                      <a:pt x="6617" y="309"/>
                      <a:pt x="6703" y="358"/>
                    </a:cubicBezTo>
                    <a:cubicBezTo>
                      <a:pt x="6888" y="432"/>
                      <a:pt x="7085" y="493"/>
                      <a:pt x="7282" y="506"/>
                    </a:cubicBezTo>
                    <a:cubicBezTo>
                      <a:pt x="7418" y="506"/>
                      <a:pt x="7898" y="567"/>
                      <a:pt x="7923" y="641"/>
                    </a:cubicBezTo>
                    <a:cubicBezTo>
                      <a:pt x="7944" y="716"/>
                      <a:pt x="7947" y="848"/>
                      <a:pt x="7931" y="848"/>
                    </a:cubicBezTo>
                    <a:cubicBezTo>
                      <a:pt x="7929" y="848"/>
                      <a:pt x="7926" y="845"/>
                      <a:pt x="7923" y="838"/>
                    </a:cubicBezTo>
                    <a:cubicBezTo>
                      <a:pt x="7898" y="789"/>
                      <a:pt x="7935" y="703"/>
                      <a:pt x="7775" y="654"/>
                    </a:cubicBezTo>
                    <a:cubicBezTo>
                      <a:pt x="7681" y="625"/>
                      <a:pt x="7604" y="613"/>
                      <a:pt x="7559" y="613"/>
                    </a:cubicBezTo>
                    <a:cubicBezTo>
                      <a:pt x="7527" y="613"/>
                      <a:pt x="7511" y="619"/>
                      <a:pt x="7516" y="629"/>
                    </a:cubicBezTo>
                    <a:cubicBezTo>
                      <a:pt x="7516" y="650"/>
                      <a:pt x="7580" y="762"/>
                      <a:pt x="7559" y="762"/>
                    </a:cubicBezTo>
                    <a:cubicBezTo>
                      <a:pt x="7555" y="762"/>
                      <a:pt x="7550" y="759"/>
                      <a:pt x="7541" y="752"/>
                    </a:cubicBezTo>
                    <a:cubicBezTo>
                      <a:pt x="7479" y="691"/>
                      <a:pt x="7467" y="629"/>
                      <a:pt x="7369" y="592"/>
                    </a:cubicBezTo>
                    <a:cubicBezTo>
                      <a:pt x="7188" y="574"/>
                      <a:pt x="7008" y="563"/>
                      <a:pt x="6832" y="563"/>
                    </a:cubicBezTo>
                    <a:cubicBezTo>
                      <a:pt x="6768" y="563"/>
                      <a:pt x="6704" y="564"/>
                      <a:pt x="6642" y="567"/>
                    </a:cubicBezTo>
                    <a:cubicBezTo>
                      <a:pt x="6580" y="580"/>
                      <a:pt x="6937" y="789"/>
                      <a:pt x="7110" y="875"/>
                    </a:cubicBezTo>
                    <a:cubicBezTo>
                      <a:pt x="7241" y="937"/>
                      <a:pt x="7267" y="961"/>
                      <a:pt x="7248" y="961"/>
                    </a:cubicBezTo>
                    <a:cubicBezTo>
                      <a:pt x="7241" y="961"/>
                      <a:pt x="7226" y="957"/>
                      <a:pt x="7208" y="949"/>
                    </a:cubicBezTo>
                    <a:cubicBezTo>
                      <a:pt x="7141" y="937"/>
                      <a:pt x="7076" y="931"/>
                      <a:pt x="7011" y="931"/>
                    </a:cubicBezTo>
                    <a:cubicBezTo>
                      <a:pt x="6947" y="931"/>
                      <a:pt x="6882" y="937"/>
                      <a:pt x="6814" y="949"/>
                    </a:cubicBezTo>
                    <a:cubicBezTo>
                      <a:pt x="6792" y="972"/>
                      <a:pt x="6830" y="1076"/>
                      <a:pt x="6828" y="1076"/>
                    </a:cubicBezTo>
                    <a:cubicBezTo>
                      <a:pt x="6828" y="1076"/>
                      <a:pt x="6827" y="1075"/>
                      <a:pt x="6826" y="1073"/>
                    </a:cubicBezTo>
                    <a:cubicBezTo>
                      <a:pt x="6814" y="1048"/>
                      <a:pt x="6703" y="962"/>
                      <a:pt x="6715" y="937"/>
                    </a:cubicBezTo>
                    <a:cubicBezTo>
                      <a:pt x="6728" y="900"/>
                      <a:pt x="6863" y="925"/>
                      <a:pt x="6839" y="900"/>
                    </a:cubicBezTo>
                    <a:cubicBezTo>
                      <a:pt x="6765" y="814"/>
                      <a:pt x="6679" y="740"/>
                      <a:pt x="6568" y="703"/>
                    </a:cubicBezTo>
                    <a:cubicBezTo>
                      <a:pt x="6469" y="670"/>
                      <a:pt x="6310" y="643"/>
                      <a:pt x="6219" y="643"/>
                    </a:cubicBezTo>
                    <a:cubicBezTo>
                      <a:pt x="6173" y="643"/>
                      <a:pt x="6145" y="650"/>
                      <a:pt x="6149" y="666"/>
                    </a:cubicBezTo>
                    <a:cubicBezTo>
                      <a:pt x="6210" y="765"/>
                      <a:pt x="6297" y="851"/>
                      <a:pt x="6407" y="888"/>
                    </a:cubicBezTo>
                    <a:cubicBezTo>
                      <a:pt x="6580" y="949"/>
                      <a:pt x="6740" y="1036"/>
                      <a:pt x="6863" y="1171"/>
                    </a:cubicBezTo>
                    <a:cubicBezTo>
                      <a:pt x="6873" y="1219"/>
                      <a:pt x="6830" y="1289"/>
                      <a:pt x="6776" y="1289"/>
                    </a:cubicBezTo>
                    <a:cubicBezTo>
                      <a:pt x="6761" y="1289"/>
                      <a:pt x="6744" y="1283"/>
                      <a:pt x="6728" y="1270"/>
                    </a:cubicBezTo>
                    <a:cubicBezTo>
                      <a:pt x="6617" y="1196"/>
                      <a:pt x="6518" y="1122"/>
                      <a:pt x="6407" y="1060"/>
                    </a:cubicBezTo>
                    <a:cubicBezTo>
                      <a:pt x="6334" y="1036"/>
                      <a:pt x="5717" y="789"/>
                      <a:pt x="5631" y="777"/>
                    </a:cubicBezTo>
                    <a:cubicBezTo>
                      <a:pt x="5594" y="771"/>
                      <a:pt x="5511" y="765"/>
                      <a:pt x="5440" y="765"/>
                    </a:cubicBezTo>
                    <a:cubicBezTo>
                      <a:pt x="5369" y="765"/>
                      <a:pt x="5311" y="771"/>
                      <a:pt x="5323" y="789"/>
                    </a:cubicBezTo>
                    <a:cubicBezTo>
                      <a:pt x="5348" y="838"/>
                      <a:pt x="5434" y="1036"/>
                      <a:pt x="5508" y="1073"/>
                    </a:cubicBezTo>
                    <a:cubicBezTo>
                      <a:pt x="5582" y="1110"/>
                      <a:pt x="5680" y="1183"/>
                      <a:pt x="5594" y="1183"/>
                    </a:cubicBezTo>
                    <a:cubicBezTo>
                      <a:pt x="5537" y="1183"/>
                      <a:pt x="5430" y="1167"/>
                      <a:pt x="5369" y="1167"/>
                    </a:cubicBezTo>
                    <a:cubicBezTo>
                      <a:pt x="5338" y="1167"/>
                      <a:pt x="5319" y="1171"/>
                      <a:pt x="5323" y="1183"/>
                    </a:cubicBezTo>
                    <a:cubicBezTo>
                      <a:pt x="5323" y="1220"/>
                      <a:pt x="5483" y="1282"/>
                      <a:pt x="5520" y="1319"/>
                    </a:cubicBezTo>
                    <a:cubicBezTo>
                      <a:pt x="5534" y="1339"/>
                      <a:pt x="5543" y="1352"/>
                      <a:pt x="5534" y="1352"/>
                    </a:cubicBezTo>
                    <a:cubicBezTo>
                      <a:pt x="5526" y="1352"/>
                      <a:pt x="5505" y="1342"/>
                      <a:pt x="5459" y="1319"/>
                    </a:cubicBezTo>
                    <a:cubicBezTo>
                      <a:pt x="5274" y="1233"/>
                      <a:pt x="5089" y="1147"/>
                      <a:pt x="4892" y="1073"/>
                    </a:cubicBezTo>
                    <a:cubicBezTo>
                      <a:pt x="4855" y="1073"/>
                      <a:pt x="4843" y="1233"/>
                      <a:pt x="4818" y="1245"/>
                    </a:cubicBezTo>
                    <a:cubicBezTo>
                      <a:pt x="4793" y="1257"/>
                      <a:pt x="4756" y="1257"/>
                      <a:pt x="4732" y="1307"/>
                    </a:cubicBezTo>
                    <a:cubicBezTo>
                      <a:pt x="4710" y="1340"/>
                      <a:pt x="4668" y="1472"/>
                      <a:pt x="4650" y="1472"/>
                    </a:cubicBezTo>
                    <a:cubicBezTo>
                      <a:pt x="4648" y="1472"/>
                      <a:pt x="4647" y="1471"/>
                      <a:pt x="4645" y="1467"/>
                    </a:cubicBezTo>
                    <a:cubicBezTo>
                      <a:pt x="4621" y="1393"/>
                      <a:pt x="4633" y="1307"/>
                      <a:pt x="4670" y="1245"/>
                    </a:cubicBezTo>
                    <a:cubicBezTo>
                      <a:pt x="4732" y="1171"/>
                      <a:pt x="4682" y="949"/>
                      <a:pt x="4572" y="925"/>
                    </a:cubicBezTo>
                    <a:cubicBezTo>
                      <a:pt x="4522" y="906"/>
                      <a:pt x="4467" y="897"/>
                      <a:pt x="4410" y="897"/>
                    </a:cubicBezTo>
                    <a:cubicBezTo>
                      <a:pt x="4353" y="897"/>
                      <a:pt x="4294" y="906"/>
                      <a:pt x="4239" y="925"/>
                    </a:cubicBezTo>
                    <a:cubicBezTo>
                      <a:pt x="4066" y="962"/>
                      <a:pt x="3721" y="1023"/>
                      <a:pt x="3561" y="1048"/>
                    </a:cubicBezTo>
                    <a:cubicBezTo>
                      <a:pt x="3401" y="1060"/>
                      <a:pt x="3266" y="1110"/>
                      <a:pt x="3339" y="1122"/>
                    </a:cubicBezTo>
                    <a:cubicBezTo>
                      <a:pt x="3426" y="1122"/>
                      <a:pt x="3500" y="1159"/>
                      <a:pt x="3549" y="1220"/>
                    </a:cubicBezTo>
                    <a:cubicBezTo>
                      <a:pt x="3623" y="1294"/>
                      <a:pt x="3660" y="1294"/>
                      <a:pt x="3734" y="1331"/>
                    </a:cubicBezTo>
                    <a:cubicBezTo>
                      <a:pt x="3795" y="1362"/>
                      <a:pt x="3922" y="1501"/>
                      <a:pt x="3890" y="1501"/>
                    </a:cubicBezTo>
                    <a:cubicBezTo>
                      <a:pt x="3883" y="1501"/>
                      <a:pt x="3869" y="1494"/>
                      <a:pt x="3845" y="1479"/>
                    </a:cubicBezTo>
                    <a:cubicBezTo>
                      <a:pt x="3721" y="1405"/>
                      <a:pt x="3635" y="1418"/>
                      <a:pt x="3561" y="1381"/>
                    </a:cubicBezTo>
                    <a:cubicBezTo>
                      <a:pt x="3487" y="1331"/>
                      <a:pt x="3500" y="1233"/>
                      <a:pt x="3389" y="1208"/>
                    </a:cubicBezTo>
                    <a:cubicBezTo>
                      <a:pt x="3336" y="1199"/>
                      <a:pt x="3282" y="1195"/>
                      <a:pt x="3227" y="1195"/>
                    </a:cubicBezTo>
                    <a:cubicBezTo>
                      <a:pt x="3127" y="1195"/>
                      <a:pt x="3024" y="1209"/>
                      <a:pt x="2921" y="1233"/>
                    </a:cubicBezTo>
                    <a:cubicBezTo>
                      <a:pt x="2810" y="1257"/>
                      <a:pt x="2797" y="1270"/>
                      <a:pt x="2847" y="1331"/>
                    </a:cubicBezTo>
                    <a:cubicBezTo>
                      <a:pt x="2896" y="1405"/>
                      <a:pt x="2908" y="1479"/>
                      <a:pt x="2884" y="1553"/>
                    </a:cubicBezTo>
                    <a:cubicBezTo>
                      <a:pt x="2872" y="1586"/>
                      <a:pt x="2911" y="1719"/>
                      <a:pt x="2866" y="1719"/>
                    </a:cubicBezTo>
                    <a:cubicBezTo>
                      <a:pt x="2860" y="1719"/>
                      <a:pt x="2854" y="1717"/>
                      <a:pt x="2847" y="1713"/>
                    </a:cubicBezTo>
                    <a:cubicBezTo>
                      <a:pt x="2729" y="1671"/>
                      <a:pt x="2602" y="1637"/>
                      <a:pt x="2474" y="1637"/>
                    </a:cubicBezTo>
                    <a:cubicBezTo>
                      <a:pt x="2454" y="1637"/>
                      <a:pt x="2435" y="1638"/>
                      <a:pt x="2415" y="1639"/>
                    </a:cubicBezTo>
                    <a:cubicBezTo>
                      <a:pt x="2354" y="1676"/>
                      <a:pt x="2391" y="1861"/>
                      <a:pt x="2403" y="1886"/>
                    </a:cubicBezTo>
                    <a:cubicBezTo>
                      <a:pt x="2418" y="1900"/>
                      <a:pt x="2415" y="1920"/>
                      <a:pt x="2400" y="1920"/>
                    </a:cubicBezTo>
                    <a:cubicBezTo>
                      <a:pt x="2390" y="1920"/>
                      <a:pt x="2374" y="1911"/>
                      <a:pt x="2354" y="1886"/>
                    </a:cubicBezTo>
                    <a:cubicBezTo>
                      <a:pt x="2308" y="1830"/>
                      <a:pt x="2241" y="1740"/>
                      <a:pt x="2148" y="1740"/>
                    </a:cubicBezTo>
                    <a:cubicBezTo>
                      <a:pt x="2117" y="1740"/>
                      <a:pt x="2083" y="1750"/>
                      <a:pt x="2046" y="1775"/>
                    </a:cubicBezTo>
                    <a:cubicBezTo>
                      <a:pt x="1886" y="1886"/>
                      <a:pt x="1725" y="1997"/>
                      <a:pt x="1553" y="2083"/>
                    </a:cubicBezTo>
                    <a:cubicBezTo>
                      <a:pt x="1454" y="2120"/>
                      <a:pt x="1368" y="2182"/>
                      <a:pt x="1294" y="2243"/>
                    </a:cubicBezTo>
                    <a:cubicBezTo>
                      <a:pt x="1269" y="2268"/>
                      <a:pt x="1368" y="2342"/>
                      <a:pt x="1405" y="2354"/>
                    </a:cubicBezTo>
                    <a:cubicBezTo>
                      <a:pt x="1528" y="2379"/>
                      <a:pt x="1639" y="2403"/>
                      <a:pt x="1762" y="2403"/>
                    </a:cubicBezTo>
                    <a:cubicBezTo>
                      <a:pt x="1857" y="2403"/>
                      <a:pt x="2106" y="2349"/>
                      <a:pt x="2137" y="2349"/>
                    </a:cubicBezTo>
                    <a:cubicBezTo>
                      <a:pt x="2142" y="2349"/>
                      <a:pt x="2141" y="2351"/>
                      <a:pt x="2132" y="2354"/>
                    </a:cubicBezTo>
                    <a:cubicBezTo>
                      <a:pt x="2083" y="2366"/>
                      <a:pt x="1898" y="2440"/>
                      <a:pt x="1910" y="2588"/>
                    </a:cubicBezTo>
                    <a:cubicBezTo>
                      <a:pt x="1922" y="2724"/>
                      <a:pt x="2021" y="2711"/>
                      <a:pt x="1898" y="2835"/>
                    </a:cubicBezTo>
                    <a:cubicBezTo>
                      <a:pt x="1775" y="2945"/>
                      <a:pt x="1701" y="3007"/>
                      <a:pt x="1651" y="3007"/>
                    </a:cubicBezTo>
                    <a:cubicBezTo>
                      <a:pt x="1605" y="3007"/>
                      <a:pt x="1594" y="2986"/>
                      <a:pt x="1570" y="2986"/>
                    </a:cubicBezTo>
                    <a:cubicBezTo>
                      <a:pt x="1562" y="2986"/>
                      <a:pt x="1553" y="2989"/>
                      <a:pt x="1541" y="2995"/>
                    </a:cubicBezTo>
                    <a:cubicBezTo>
                      <a:pt x="1506" y="3003"/>
                      <a:pt x="1477" y="3012"/>
                      <a:pt x="1446" y="3012"/>
                    </a:cubicBezTo>
                    <a:cubicBezTo>
                      <a:pt x="1433" y="3012"/>
                      <a:pt x="1419" y="3011"/>
                      <a:pt x="1405" y="3007"/>
                    </a:cubicBezTo>
                    <a:cubicBezTo>
                      <a:pt x="1379" y="2999"/>
                      <a:pt x="1366" y="2984"/>
                      <a:pt x="1343" y="2984"/>
                    </a:cubicBezTo>
                    <a:cubicBezTo>
                      <a:pt x="1333" y="2984"/>
                      <a:pt x="1322" y="2987"/>
                      <a:pt x="1306" y="2995"/>
                    </a:cubicBezTo>
                    <a:cubicBezTo>
                      <a:pt x="1245" y="3007"/>
                      <a:pt x="1035" y="3032"/>
                      <a:pt x="998" y="3081"/>
                    </a:cubicBezTo>
                    <a:cubicBezTo>
                      <a:pt x="949" y="3143"/>
                      <a:pt x="998" y="3155"/>
                      <a:pt x="887" y="3180"/>
                    </a:cubicBezTo>
                    <a:cubicBezTo>
                      <a:pt x="797" y="3191"/>
                      <a:pt x="448" y="3306"/>
                      <a:pt x="352" y="3306"/>
                    </a:cubicBezTo>
                    <a:cubicBezTo>
                      <a:pt x="344" y="3306"/>
                      <a:pt x="337" y="3305"/>
                      <a:pt x="333" y="3303"/>
                    </a:cubicBezTo>
                    <a:cubicBezTo>
                      <a:pt x="306" y="3289"/>
                      <a:pt x="272" y="3279"/>
                      <a:pt x="244" y="3279"/>
                    </a:cubicBezTo>
                    <a:cubicBezTo>
                      <a:pt x="221" y="3279"/>
                      <a:pt x="203" y="3286"/>
                      <a:pt x="197" y="3303"/>
                    </a:cubicBezTo>
                    <a:cubicBezTo>
                      <a:pt x="185" y="3340"/>
                      <a:pt x="136" y="3389"/>
                      <a:pt x="111" y="3389"/>
                    </a:cubicBezTo>
                    <a:cubicBezTo>
                      <a:pt x="109" y="3388"/>
                      <a:pt x="107" y="3388"/>
                      <a:pt x="104" y="3388"/>
                    </a:cubicBezTo>
                    <a:cubicBezTo>
                      <a:pt x="66" y="3388"/>
                      <a:pt x="3" y="3475"/>
                      <a:pt x="37" y="3475"/>
                    </a:cubicBezTo>
                    <a:cubicBezTo>
                      <a:pt x="87" y="3488"/>
                      <a:pt x="37" y="3574"/>
                      <a:pt x="25" y="3574"/>
                    </a:cubicBezTo>
                    <a:cubicBezTo>
                      <a:pt x="0" y="3574"/>
                      <a:pt x="25" y="3611"/>
                      <a:pt x="74" y="3648"/>
                    </a:cubicBezTo>
                    <a:cubicBezTo>
                      <a:pt x="127" y="3690"/>
                      <a:pt x="144" y="3778"/>
                      <a:pt x="171" y="3778"/>
                    </a:cubicBezTo>
                    <a:cubicBezTo>
                      <a:pt x="175" y="3778"/>
                      <a:pt x="180" y="3776"/>
                      <a:pt x="185" y="3771"/>
                    </a:cubicBezTo>
                    <a:cubicBezTo>
                      <a:pt x="202" y="3754"/>
                      <a:pt x="225" y="3720"/>
                      <a:pt x="257" y="3720"/>
                    </a:cubicBezTo>
                    <a:cubicBezTo>
                      <a:pt x="272" y="3720"/>
                      <a:pt x="289" y="3727"/>
                      <a:pt x="308" y="3746"/>
                    </a:cubicBezTo>
                    <a:cubicBezTo>
                      <a:pt x="354" y="3792"/>
                      <a:pt x="413" y="3817"/>
                      <a:pt x="471" y="3817"/>
                    </a:cubicBezTo>
                    <a:cubicBezTo>
                      <a:pt x="491" y="3817"/>
                      <a:pt x="511" y="3814"/>
                      <a:pt x="530" y="3808"/>
                    </a:cubicBezTo>
                    <a:cubicBezTo>
                      <a:pt x="593" y="3790"/>
                      <a:pt x="656" y="3752"/>
                      <a:pt x="666" y="3752"/>
                    </a:cubicBezTo>
                    <a:cubicBezTo>
                      <a:pt x="670" y="3752"/>
                      <a:pt x="667" y="3758"/>
                      <a:pt x="653" y="3771"/>
                    </a:cubicBezTo>
                    <a:cubicBezTo>
                      <a:pt x="604" y="3820"/>
                      <a:pt x="616" y="3845"/>
                      <a:pt x="690" y="3919"/>
                    </a:cubicBezTo>
                    <a:cubicBezTo>
                      <a:pt x="761" y="3980"/>
                      <a:pt x="882" y="4024"/>
                      <a:pt x="944" y="4024"/>
                    </a:cubicBezTo>
                    <a:cubicBezTo>
                      <a:pt x="957" y="4024"/>
                      <a:pt x="967" y="4022"/>
                      <a:pt x="974" y="4017"/>
                    </a:cubicBezTo>
                    <a:cubicBezTo>
                      <a:pt x="995" y="3996"/>
                      <a:pt x="1007" y="3939"/>
                      <a:pt x="1049" y="3939"/>
                    </a:cubicBezTo>
                    <a:cubicBezTo>
                      <a:pt x="1056" y="3939"/>
                      <a:pt x="1064" y="3940"/>
                      <a:pt x="1072" y="3943"/>
                    </a:cubicBezTo>
                    <a:cubicBezTo>
                      <a:pt x="1128" y="3962"/>
                      <a:pt x="1183" y="3971"/>
                      <a:pt x="1239" y="3971"/>
                    </a:cubicBezTo>
                    <a:cubicBezTo>
                      <a:pt x="1294" y="3971"/>
                      <a:pt x="1350" y="3962"/>
                      <a:pt x="1405" y="3943"/>
                    </a:cubicBezTo>
                    <a:cubicBezTo>
                      <a:pt x="1432" y="3917"/>
                      <a:pt x="1446" y="3871"/>
                      <a:pt x="1479" y="3871"/>
                    </a:cubicBezTo>
                    <a:cubicBezTo>
                      <a:pt x="1492" y="3871"/>
                      <a:pt x="1508" y="3877"/>
                      <a:pt x="1528" y="3894"/>
                    </a:cubicBezTo>
                    <a:cubicBezTo>
                      <a:pt x="1602" y="3956"/>
                      <a:pt x="1688" y="3993"/>
                      <a:pt x="1614" y="4030"/>
                    </a:cubicBezTo>
                    <a:cubicBezTo>
                      <a:pt x="1596" y="4044"/>
                      <a:pt x="1545" y="4048"/>
                      <a:pt x="1481" y="4048"/>
                    </a:cubicBezTo>
                    <a:cubicBezTo>
                      <a:pt x="1412" y="4048"/>
                      <a:pt x="1329" y="4044"/>
                      <a:pt x="1253" y="4044"/>
                    </a:cubicBezTo>
                    <a:cubicBezTo>
                      <a:pt x="1159" y="4044"/>
                      <a:pt x="1076" y="4050"/>
                      <a:pt x="1048" y="4079"/>
                    </a:cubicBezTo>
                    <a:cubicBezTo>
                      <a:pt x="974" y="4141"/>
                      <a:pt x="1331" y="4178"/>
                      <a:pt x="1417" y="4178"/>
                    </a:cubicBezTo>
                    <a:cubicBezTo>
                      <a:pt x="1356" y="4183"/>
                      <a:pt x="1297" y="4186"/>
                      <a:pt x="1239" y="4186"/>
                    </a:cubicBezTo>
                    <a:cubicBezTo>
                      <a:pt x="1157" y="4186"/>
                      <a:pt x="1078" y="4180"/>
                      <a:pt x="998" y="4165"/>
                    </a:cubicBezTo>
                    <a:cubicBezTo>
                      <a:pt x="924" y="4141"/>
                      <a:pt x="851" y="4128"/>
                      <a:pt x="777" y="4128"/>
                    </a:cubicBezTo>
                    <a:cubicBezTo>
                      <a:pt x="703" y="4128"/>
                      <a:pt x="629" y="4141"/>
                      <a:pt x="555" y="4165"/>
                    </a:cubicBezTo>
                    <a:cubicBezTo>
                      <a:pt x="493" y="4190"/>
                      <a:pt x="370" y="4264"/>
                      <a:pt x="481" y="4313"/>
                    </a:cubicBezTo>
                    <a:cubicBezTo>
                      <a:pt x="551" y="4352"/>
                      <a:pt x="592" y="4376"/>
                      <a:pt x="631" y="4376"/>
                    </a:cubicBezTo>
                    <a:cubicBezTo>
                      <a:pt x="653" y="4376"/>
                      <a:pt x="676" y="4368"/>
                      <a:pt x="703" y="4350"/>
                    </a:cubicBezTo>
                    <a:cubicBezTo>
                      <a:pt x="726" y="4327"/>
                      <a:pt x="742" y="4318"/>
                      <a:pt x="751" y="4318"/>
                    </a:cubicBezTo>
                    <a:cubicBezTo>
                      <a:pt x="767" y="4318"/>
                      <a:pt x="763" y="4344"/>
                      <a:pt x="740" y="4375"/>
                    </a:cubicBezTo>
                    <a:cubicBezTo>
                      <a:pt x="715" y="4412"/>
                      <a:pt x="826" y="4461"/>
                      <a:pt x="912" y="4461"/>
                    </a:cubicBezTo>
                    <a:cubicBezTo>
                      <a:pt x="945" y="4465"/>
                      <a:pt x="974" y="4466"/>
                      <a:pt x="1002" y="4466"/>
                    </a:cubicBezTo>
                    <a:cubicBezTo>
                      <a:pt x="1059" y="4466"/>
                      <a:pt x="1113" y="4461"/>
                      <a:pt x="1196" y="4461"/>
                    </a:cubicBezTo>
                    <a:cubicBezTo>
                      <a:pt x="1294" y="4461"/>
                      <a:pt x="1196" y="4486"/>
                      <a:pt x="1122" y="4510"/>
                    </a:cubicBezTo>
                    <a:cubicBezTo>
                      <a:pt x="1035" y="4535"/>
                      <a:pt x="912" y="4523"/>
                      <a:pt x="900" y="4597"/>
                    </a:cubicBezTo>
                    <a:cubicBezTo>
                      <a:pt x="875" y="4670"/>
                      <a:pt x="912" y="4670"/>
                      <a:pt x="1023" y="4732"/>
                    </a:cubicBezTo>
                    <a:cubicBezTo>
                      <a:pt x="1171" y="4806"/>
                      <a:pt x="1331" y="4855"/>
                      <a:pt x="1504" y="4880"/>
                    </a:cubicBezTo>
                    <a:cubicBezTo>
                      <a:pt x="1491" y="4855"/>
                      <a:pt x="1368" y="4757"/>
                      <a:pt x="1417" y="4744"/>
                    </a:cubicBezTo>
                    <a:cubicBezTo>
                      <a:pt x="1423" y="4743"/>
                      <a:pt x="1428" y="4743"/>
                      <a:pt x="1434" y="4743"/>
                    </a:cubicBezTo>
                    <a:cubicBezTo>
                      <a:pt x="1474" y="4743"/>
                      <a:pt x="1498" y="4775"/>
                      <a:pt x="1530" y="4775"/>
                    </a:cubicBezTo>
                    <a:cubicBezTo>
                      <a:pt x="1537" y="4775"/>
                      <a:pt x="1544" y="4773"/>
                      <a:pt x="1553" y="4769"/>
                    </a:cubicBezTo>
                    <a:cubicBezTo>
                      <a:pt x="1581" y="4750"/>
                      <a:pt x="1668" y="4651"/>
                      <a:pt x="1718" y="4651"/>
                    </a:cubicBezTo>
                    <a:cubicBezTo>
                      <a:pt x="1733" y="4651"/>
                      <a:pt x="1744" y="4660"/>
                      <a:pt x="1750" y="4683"/>
                    </a:cubicBezTo>
                    <a:cubicBezTo>
                      <a:pt x="1784" y="4773"/>
                      <a:pt x="1714" y="4832"/>
                      <a:pt x="1750" y="4832"/>
                    </a:cubicBezTo>
                    <a:cubicBezTo>
                      <a:pt x="1753" y="4832"/>
                      <a:pt x="1757" y="4832"/>
                      <a:pt x="1762" y="4831"/>
                    </a:cubicBezTo>
                    <a:cubicBezTo>
                      <a:pt x="1849" y="4806"/>
                      <a:pt x="1922" y="4781"/>
                      <a:pt x="1996" y="4732"/>
                    </a:cubicBezTo>
                    <a:cubicBezTo>
                      <a:pt x="2043" y="4701"/>
                      <a:pt x="2060" y="4675"/>
                      <a:pt x="2076" y="4675"/>
                    </a:cubicBezTo>
                    <a:cubicBezTo>
                      <a:pt x="2085" y="4675"/>
                      <a:pt x="2093" y="4684"/>
                      <a:pt x="2107" y="4707"/>
                    </a:cubicBezTo>
                    <a:cubicBezTo>
                      <a:pt x="2135" y="4735"/>
                      <a:pt x="2151" y="4751"/>
                      <a:pt x="2168" y="4751"/>
                    </a:cubicBezTo>
                    <a:cubicBezTo>
                      <a:pt x="2182" y="4751"/>
                      <a:pt x="2197" y="4741"/>
                      <a:pt x="2218" y="4720"/>
                    </a:cubicBezTo>
                    <a:cubicBezTo>
                      <a:pt x="2269" y="4689"/>
                      <a:pt x="2244" y="4667"/>
                      <a:pt x="2303" y="4667"/>
                    </a:cubicBezTo>
                    <a:cubicBezTo>
                      <a:pt x="2315" y="4667"/>
                      <a:pt x="2332" y="4668"/>
                      <a:pt x="2354" y="4670"/>
                    </a:cubicBezTo>
                    <a:cubicBezTo>
                      <a:pt x="2477" y="4683"/>
                      <a:pt x="2600" y="4720"/>
                      <a:pt x="2723" y="4757"/>
                    </a:cubicBezTo>
                    <a:cubicBezTo>
                      <a:pt x="2797" y="4781"/>
                      <a:pt x="3044" y="4806"/>
                      <a:pt x="3142" y="4892"/>
                    </a:cubicBezTo>
                    <a:cubicBezTo>
                      <a:pt x="3180" y="4922"/>
                      <a:pt x="3195" y="4930"/>
                      <a:pt x="3202" y="4930"/>
                    </a:cubicBezTo>
                    <a:cubicBezTo>
                      <a:pt x="3210" y="4930"/>
                      <a:pt x="3208" y="4920"/>
                      <a:pt x="3218" y="4920"/>
                    </a:cubicBezTo>
                    <a:cubicBezTo>
                      <a:pt x="3226" y="4920"/>
                      <a:pt x="3239" y="4925"/>
                      <a:pt x="3266" y="4942"/>
                    </a:cubicBezTo>
                    <a:cubicBezTo>
                      <a:pt x="3376" y="4991"/>
                      <a:pt x="3463" y="4991"/>
                      <a:pt x="3512" y="5052"/>
                    </a:cubicBezTo>
                    <a:cubicBezTo>
                      <a:pt x="3561" y="5126"/>
                      <a:pt x="3500" y="5188"/>
                      <a:pt x="3500" y="5213"/>
                    </a:cubicBezTo>
                    <a:cubicBezTo>
                      <a:pt x="3537" y="5274"/>
                      <a:pt x="3586" y="5323"/>
                      <a:pt x="3647" y="5360"/>
                    </a:cubicBezTo>
                    <a:cubicBezTo>
                      <a:pt x="3697" y="5410"/>
                      <a:pt x="3808" y="5385"/>
                      <a:pt x="3832" y="5447"/>
                    </a:cubicBezTo>
                    <a:cubicBezTo>
                      <a:pt x="3869" y="5508"/>
                      <a:pt x="3919" y="5582"/>
                      <a:pt x="3968" y="5632"/>
                    </a:cubicBezTo>
                    <a:cubicBezTo>
                      <a:pt x="4005" y="5668"/>
                      <a:pt x="3992" y="5804"/>
                      <a:pt x="4029" y="5878"/>
                    </a:cubicBezTo>
                    <a:cubicBezTo>
                      <a:pt x="4079" y="5964"/>
                      <a:pt x="4153" y="6075"/>
                      <a:pt x="4128" y="6124"/>
                    </a:cubicBezTo>
                    <a:cubicBezTo>
                      <a:pt x="4091" y="6186"/>
                      <a:pt x="4153" y="6211"/>
                      <a:pt x="4177" y="6248"/>
                    </a:cubicBezTo>
                    <a:lnTo>
                      <a:pt x="4177" y="6248"/>
                    </a:lnTo>
                    <a:cubicBezTo>
                      <a:pt x="4177" y="6240"/>
                      <a:pt x="4179" y="6233"/>
                      <a:pt x="4187" y="6233"/>
                    </a:cubicBezTo>
                    <a:cubicBezTo>
                      <a:pt x="4193" y="6233"/>
                      <a:pt x="4201" y="6237"/>
                      <a:pt x="4214" y="6248"/>
                    </a:cubicBezTo>
                    <a:cubicBezTo>
                      <a:pt x="4264" y="6285"/>
                      <a:pt x="4313" y="6309"/>
                      <a:pt x="4288" y="6334"/>
                    </a:cubicBezTo>
                    <a:cubicBezTo>
                      <a:pt x="4264" y="6346"/>
                      <a:pt x="4202" y="6408"/>
                      <a:pt x="4214" y="6432"/>
                    </a:cubicBezTo>
                    <a:cubicBezTo>
                      <a:pt x="4225" y="6465"/>
                      <a:pt x="4207" y="6508"/>
                      <a:pt x="4220" y="6508"/>
                    </a:cubicBezTo>
                    <a:cubicBezTo>
                      <a:pt x="4222" y="6508"/>
                      <a:pt x="4224" y="6508"/>
                      <a:pt x="4227" y="6506"/>
                    </a:cubicBezTo>
                    <a:cubicBezTo>
                      <a:pt x="4246" y="6497"/>
                      <a:pt x="4280" y="6458"/>
                      <a:pt x="4311" y="6458"/>
                    </a:cubicBezTo>
                    <a:cubicBezTo>
                      <a:pt x="4320" y="6458"/>
                      <a:pt x="4329" y="6461"/>
                      <a:pt x="4337" y="6469"/>
                    </a:cubicBezTo>
                    <a:cubicBezTo>
                      <a:pt x="4387" y="6543"/>
                      <a:pt x="4399" y="6630"/>
                      <a:pt x="4374" y="6716"/>
                    </a:cubicBezTo>
                    <a:cubicBezTo>
                      <a:pt x="4337" y="6728"/>
                      <a:pt x="4362" y="6728"/>
                      <a:pt x="4424" y="6753"/>
                    </a:cubicBezTo>
                    <a:cubicBezTo>
                      <a:pt x="4498" y="6777"/>
                      <a:pt x="4461" y="6790"/>
                      <a:pt x="4411" y="6802"/>
                    </a:cubicBezTo>
                    <a:cubicBezTo>
                      <a:pt x="4358" y="6813"/>
                      <a:pt x="4379" y="6908"/>
                      <a:pt x="4353" y="6908"/>
                    </a:cubicBezTo>
                    <a:cubicBezTo>
                      <a:pt x="4349" y="6908"/>
                      <a:pt x="4344" y="6905"/>
                      <a:pt x="4337" y="6901"/>
                    </a:cubicBezTo>
                    <a:cubicBezTo>
                      <a:pt x="4288" y="6876"/>
                      <a:pt x="4288" y="6851"/>
                      <a:pt x="4300" y="6839"/>
                    </a:cubicBezTo>
                    <a:cubicBezTo>
                      <a:pt x="4325" y="6814"/>
                      <a:pt x="4337" y="6814"/>
                      <a:pt x="4300" y="6802"/>
                    </a:cubicBezTo>
                    <a:cubicBezTo>
                      <a:pt x="4290" y="6792"/>
                      <a:pt x="4269" y="6788"/>
                      <a:pt x="4249" y="6788"/>
                    </a:cubicBezTo>
                    <a:cubicBezTo>
                      <a:pt x="4223" y="6788"/>
                      <a:pt x="4200" y="6795"/>
                      <a:pt x="4214" y="6802"/>
                    </a:cubicBezTo>
                    <a:cubicBezTo>
                      <a:pt x="4251" y="6814"/>
                      <a:pt x="4288" y="6851"/>
                      <a:pt x="4264" y="6851"/>
                    </a:cubicBezTo>
                    <a:cubicBezTo>
                      <a:pt x="4227" y="6851"/>
                      <a:pt x="4165" y="6901"/>
                      <a:pt x="4190" y="6913"/>
                    </a:cubicBezTo>
                    <a:cubicBezTo>
                      <a:pt x="4202" y="6938"/>
                      <a:pt x="4313" y="6975"/>
                      <a:pt x="4288" y="6999"/>
                    </a:cubicBezTo>
                    <a:cubicBezTo>
                      <a:pt x="4264" y="7024"/>
                      <a:pt x="4239" y="7073"/>
                      <a:pt x="4300" y="7085"/>
                    </a:cubicBezTo>
                    <a:cubicBezTo>
                      <a:pt x="4350" y="7073"/>
                      <a:pt x="4387" y="7061"/>
                      <a:pt x="4424" y="7024"/>
                    </a:cubicBezTo>
                    <a:lnTo>
                      <a:pt x="4424" y="7024"/>
                    </a:lnTo>
                    <a:cubicBezTo>
                      <a:pt x="4387" y="7061"/>
                      <a:pt x="4362" y="7110"/>
                      <a:pt x="4313" y="7110"/>
                    </a:cubicBezTo>
                    <a:cubicBezTo>
                      <a:pt x="4276" y="7110"/>
                      <a:pt x="4239" y="7089"/>
                      <a:pt x="4218" y="7089"/>
                    </a:cubicBezTo>
                    <a:cubicBezTo>
                      <a:pt x="4210" y="7089"/>
                      <a:pt x="4205" y="7092"/>
                      <a:pt x="4202" y="7098"/>
                    </a:cubicBezTo>
                    <a:cubicBezTo>
                      <a:pt x="4190" y="7122"/>
                      <a:pt x="4227" y="7147"/>
                      <a:pt x="4202" y="7159"/>
                    </a:cubicBezTo>
                    <a:cubicBezTo>
                      <a:pt x="4177" y="7172"/>
                      <a:pt x="4116" y="7196"/>
                      <a:pt x="4140" y="7209"/>
                    </a:cubicBezTo>
                    <a:cubicBezTo>
                      <a:pt x="4177" y="7221"/>
                      <a:pt x="4214" y="7258"/>
                      <a:pt x="4227" y="7295"/>
                    </a:cubicBezTo>
                    <a:cubicBezTo>
                      <a:pt x="4234" y="7316"/>
                      <a:pt x="4245" y="7330"/>
                      <a:pt x="4256" y="7330"/>
                    </a:cubicBezTo>
                    <a:cubicBezTo>
                      <a:pt x="4263" y="7330"/>
                      <a:pt x="4271" y="7323"/>
                      <a:pt x="4276" y="7307"/>
                    </a:cubicBezTo>
                    <a:cubicBezTo>
                      <a:pt x="4280" y="7298"/>
                      <a:pt x="4291" y="7294"/>
                      <a:pt x="4304" y="7294"/>
                    </a:cubicBezTo>
                    <a:cubicBezTo>
                      <a:pt x="4329" y="7294"/>
                      <a:pt x="4363" y="7308"/>
                      <a:pt x="4387" y="7332"/>
                    </a:cubicBezTo>
                    <a:cubicBezTo>
                      <a:pt x="4414" y="7343"/>
                      <a:pt x="4442" y="7349"/>
                      <a:pt x="4469" y="7349"/>
                    </a:cubicBezTo>
                    <a:cubicBezTo>
                      <a:pt x="4501" y="7349"/>
                      <a:pt x="4532" y="7340"/>
                      <a:pt x="4559" y="7320"/>
                    </a:cubicBezTo>
                    <a:cubicBezTo>
                      <a:pt x="4584" y="7295"/>
                      <a:pt x="4559" y="7209"/>
                      <a:pt x="4621" y="7172"/>
                    </a:cubicBezTo>
                    <a:cubicBezTo>
                      <a:pt x="4670" y="7147"/>
                      <a:pt x="4769" y="7159"/>
                      <a:pt x="4707" y="7061"/>
                    </a:cubicBezTo>
                    <a:cubicBezTo>
                      <a:pt x="4658" y="7012"/>
                      <a:pt x="4633" y="6938"/>
                      <a:pt x="4633" y="6851"/>
                    </a:cubicBezTo>
                    <a:cubicBezTo>
                      <a:pt x="4633" y="6840"/>
                      <a:pt x="4634" y="6836"/>
                      <a:pt x="4635" y="6836"/>
                    </a:cubicBezTo>
                    <a:cubicBezTo>
                      <a:pt x="4642" y="6836"/>
                      <a:pt x="4660" y="6932"/>
                      <a:pt x="4670" y="6962"/>
                    </a:cubicBezTo>
                    <a:cubicBezTo>
                      <a:pt x="4695" y="6999"/>
                      <a:pt x="4707" y="7073"/>
                      <a:pt x="4744" y="7085"/>
                    </a:cubicBezTo>
                    <a:cubicBezTo>
                      <a:pt x="4761" y="7091"/>
                      <a:pt x="4781" y="7099"/>
                      <a:pt x="4800" y="7099"/>
                    </a:cubicBezTo>
                    <a:cubicBezTo>
                      <a:pt x="4821" y="7099"/>
                      <a:pt x="4842" y="7088"/>
                      <a:pt x="4855" y="7048"/>
                    </a:cubicBezTo>
                    <a:cubicBezTo>
                      <a:pt x="4861" y="7033"/>
                      <a:pt x="4866" y="7027"/>
                      <a:pt x="4868" y="7027"/>
                    </a:cubicBezTo>
                    <a:cubicBezTo>
                      <a:pt x="4877" y="7027"/>
                      <a:pt x="4867" y="7082"/>
                      <a:pt x="4830" y="7110"/>
                    </a:cubicBezTo>
                    <a:cubicBezTo>
                      <a:pt x="4793" y="7147"/>
                      <a:pt x="4806" y="7209"/>
                      <a:pt x="4756" y="7233"/>
                    </a:cubicBezTo>
                    <a:cubicBezTo>
                      <a:pt x="4732" y="7252"/>
                      <a:pt x="4738" y="7261"/>
                      <a:pt x="4753" y="7261"/>
                    </a:cubicBezTo>
                    <a:cubicBezTo>
                      <a:pt x="4769" y="7261"/>
                      <a:pt x="4793" y="7252"/>
                      <a:pt x="4806" y="7233"/>
                    </a:cubicBezTo>
                    <a:cubicBezTo>
                      <a:pt x="4842" y="7215"/>
                      <a:pt x="4891" y="7204"/>
                      <a:pt x="4939" y="7204"/>
                    </a:cubicBezTo>
                    <a:cubicBezTo>
                      <a:pt x="4957" y="7204"/>
                      <a:pt x="4974" y="7205"/>
                      <a:pt x="4990" y="7209"/>
                    </a:cubicBezTo>
                    <a:cubicBezTo>
                      <a:pt x="4994" y="7209"/>
                      <a:pt x="4998" y="7210"/>
                      <a:pt x="5002" y="7210"/>
                    </a:cubicBezTo>
                    <a:cubicBezTo>
                      <a:pt x="5051" y="7210"/>
                      <a:pt x="5121" y="7158"/>
                      <a:pt x="5138" y="7158"/>
                    </a:cubicBezTo>
                    <a:cubicBezTo>
                      <a:pt x="5143" y="7158"/>
                      <a:pt x="5143" y="7162"/>
                      <a:pt x="5138" y="7172"/>
                    </a:cubicBezTo>
                    <a:cubicBezTo>
                      <a:pt x="5114" y="7221"/>
                      <a:pt x="5151" y="7233"/>
                      <a:pt x="5064" y="7233"/>
                    </a:cubicBezTo>
                    <a:cubicBezTo>
                      <a:pt x="5015" y="7233"/>
                      <a:pt x="4954" y="7246"/>
                      <a:pt x="4917" y="7283"/>
                    </a:cubicBezTo>
                    <a:cubicBezTo>
                      <a:pt x="4878" y="7302"/>
                      <a:pt x="4832" y="7343"/>
                      <a:pt x="4890" y="7343"/>
                    </a:cubicBezTo>
                    <a:cubicBezTo>
                      <a:pt x="4906" y="7343"/>
                      <a:pt x="4930" y="7340"/>
                      <a:pt x="4966" y="7332"/>
                    </a:cubicBezTo>
                    <a:cubicBezTo>
                      <a:pt x="5072" y="7317"/>
                      <a:pt x="5174" y="7306"/>
                      <a:pt x="5213" y="7306"/>
                    </a:cubicBezTo>
                    <a:cubicBezTo>
                      <a:pt x="5238" y="7306"/>
                      <a:pt x="5238" y="7310"/>
                      <a:pt x="5200" y="7320"/>
                    </a:cubicBezTo>
                    <a:cubicBezTo>
                      <a:pt x="5114" y="7332"/>
                      <a:pt x="4954" y="7344"/>
                      <a:pt x="4990" y="7381"/>
                    </a:cubicBezTo>
                    <a:cubicBezTo>
                      <a:pt x="5015" y="7406"/>
                      <a:pt x="5052" y="7406"/>
                      <a:pt x="5077" y="7430"/>
                    </a:cubicBezTo>
                    <a:cubicBezTo>
                      <a:pt x="5089" y="7455"/>
                      <a:pt x="5089" y="7480"/>
                      <a:pt x="5114" y="7517"/>
                    </a:cubicBezTo>
                    <a:cubicBezTo>
                      <a:pt x="5126" y="7541"/>
                      <a:pt x="5126" y="7578"/>
                      <a:pt x="5101" y="7591"/>
                    </a:cubicBezTo>
                    <a:cubicBezTo>
                      <a:pt x="5082" y="7591"/>
                      <a:pt x="5070" y="7622"/>
                      <a:pt x="5085" y="7622"/>
                    </a:cubicBezTo>
                    <a:cubicBezTo>
                      <a:pt x="5089" y="7622"/>
                      <a:pt x="5094" y="7620"/>
                      <a:pt x="5101" y="7615"/>
                    </a:cubicBezTo>
                    <a:cubicBezTo>
                      <a:pt x="5126" y="7591"/>
                      <a:pt x="5175" y="7578"/>
                      <a:pt x="5212" y="7578"/>
                    </a:cubicBezTo>
                    <a:cubicBezTo>
                      <a:pt x="5274" y="7578"/>
                      <a:pt x="5262" y="7591"/>
                      <a:pt x="5274" y="7640"/>
                    </a:cubicBezTo>
                    <a:cubicBezTo>
                      <a:pt x="5286" y="7677"/>
                      <a:pt x="5385" y="7825"/>
                      <a:pt x="5348" y="7837"/>
                    </a:cubicBezTo>
                    <a:cubicBezTo>
                      <a:pt x="5329" y="7849"/>
                      <a:pt x="5308" y="7856"/>
                      <a:pt x="5286" y="7856"/>
                    </a:cubicBezTo>
                    <a:cubicBezTo>
                      <a:pt x="5265" y="7856"/>
                      <a:pt x="5243" y="7849"/>
                      <a:pt x="5225" y="7837"/>
                    </a:cubicBezTo>
                    <a:cubicBezTo>
                      <a:pt x="5126" y="7775"/>
                      <a:pt x="5027" y="7726"/>
                      <a:pt x="4917" y="7689"/>
                    </a:cubicBezTo>
                    <a:cubicBezTo>
                      <a:pt x="4793" y="7665"/>
                      <a:pt x="4682" y="7640"/>
                      <a:pt x="4559" y="7640"/>
                    </a:cubicBezTo>
                    <a:cubicBezTo>
                      <a:pt x="4498" y="7652"/>
                      <a:pt x="4436" y="7665"/>
                      <a:pt x="4547" y="7763"/>
                    </a:cubicBezTo>
                    <a:cubicBezTo>
                      <a:pt x="4658" y="7849"/>
                      <a:pt x="4744" y="7825"/>
                      <a:pt x="4830" y="7874"/>
                    </a:cubicBezTo>
                    <a:cubicBezTo>
                      <a:pt x="4917" y="7936"/>
                      <a:pt x="4966" y="8034"/>
                      <a:pt x="5040" y="8034"/>
                    </a:cubicBezTo>
                    <a:cubicBezTo>
                      <a:pt x="5089" y="8034"/>
                      <a:pt x="5171" y="8012"/>
                      <a:pt x="5231" y="8012"/>
                    </a:cubicBezTo>
                    <a:cubicBezTo>
                      <a:pt x="5262" y="8012"/>
                      <a:pt x="5286" y="8018"/>
                      <a:pt x="5299" y="8034"/>
                    </a:cubicBezTo>
                    <a:cubicBezTo>
                      <a:pt x="5335" y="8059"/>
                      <a:pt x="5385" y="8059"/>
                      <a:pt x="5422" y="8059"/>
                    </a:cubicBezTo>
                    <a:cubicBezTo>
                      <a:pt x="5459" y="8059"/>
                      <a:pt x="5459" y="8170"/>
                      <a:pt x="5422" y="8182"/>
                    </a:cubicBezTo>
                    <a:cubicBezTo>
                      <a:pt x="5372" y="8194"/>
                      <a:pt x="5360" y="8207"/>
                      <a:pt x="5385" y="8244"/>
                    </a:cubicBezTo>
                    <a:cubicBezTo>
                      <a:pt x="5422" y="8281"/>
                      <a:pt x="5471" y="8318"/>
                      <a:pt x="5397" y="8318"/>
                    </a:cubicBezTo>
                    <a:cubicBezTo>
                      <a:pt x="5348" y="8330"/>
                      <a:pt x="5311" y="8379"/>
                      <a:pt x="5323" y="8428"/>
                    </a:cubicBezTo>
                    <a:cubicBezTo>
                      <a:pt x="5323" y="8452"/>
                      <a:pt x="5318" y="8460"/>
                      <a:pt x="5327" y="8460"/>
                    </a:cubicBezTo>
                    <a:cubicBezTo>
                      <a:pt x="5332" y="8460"/>
                      <a:pt x="5342" y="8458"/>
                      <a:pt x="5360" y="8453"/>
                    </a:cubicBezTo>
                    <a:cubicBezTo>
                      <a:pt x="5422" y="8453"/>
                      <a:pt x="5446" y="8490"/>
                      <a:pt x="5385" y="8502"/>
                    </a:cubicBezTo>
                    <a:cubicBezTo>
                      <a:pt x="5357" y="8502"/>
                      <a:pt x="5332" y="8498"/>
                      <a:pt x="5313" y="8498"/>
                    </a:cubicBezTo>
                    <a:cubicBezTo>
                      <a:pt x="5289" y="8498"/>
                      <a:pt x="5274" y="8505"/>
                      <a:pt x="5274" y="8539"/>
                    </a:cubicBezTo>
                    <a:cubicBezTo>
                      <a:pt x="5274" y="8604"/>
                      <a:pt x="5226" y="8679"/>
                      <a:pt x="5240" y="8679"/>
                    </a:cubicBezTo>
                    <a:cubicBezTo>
                      <a:pt x="5242" y="8679"/>
                      <a:pt x="5245" y="8678"/>
                      <a:pt x="5249" y="8675"/>
                    </a:cubicBezTo>
                    <a:cubicBezTo>
                      <a:pt x="5266" y="8664"/>
                      <a:pt x="5290" y="8658"/>
                      <a:pt x="5308" y="8658"/>
                    </a:cubicBezTo>
                    <a:cubicBezTo>
                      <a:pt x="5330" y="8658"/>
                      <a:pt x="5344" y="8667"/>
                      <a:pt x="5323" y="8687"/>
                    </a:cubicBezTo>
                    <a:cubicBezTo>
                      <a:pt x="5286" y="8724"/>
                      <a:pt x="5262" y="8786"/>
                      <a:pt x="5212" y="8786"/>
                    </a:cubicBezTo>
                    <a:cubicBezTo>
                      <a:pt x="5138" y="8786"/>
                      <a:pt x="5064" y="8773"/>
                      <a:pt x="5003" y="8737"/>
                    </a:cubicBezTo>
                    <a:cubicBezTo>
                      <a:pt x="5000" y="8736"/>
                      <a:pt x="4998" y="8736"/>
                      <a:pt x="4995" y="8736"/>
                    </a:cubicBezTo>
                    <a:cubicBezTo>
                      <a:pt x="4950" y="8736"/>
                      <a:pt x="4915" y="8835"/>
                      <a:pt x="4880" y="8835"/>
                    </a:cubicBezTo>
                    <a:cubicBezTo>
                      <a:pt x="4850" y="8835"/>
                      <a:pt x="4829" y="8822"/>
                      <a:pt x="4820" y="8822"/>
                    </a:cubicBezTo>
                    <a:cubicBezTo>
                      <a:pt x="4814" y="8822"/>
                      <a:pt x="4813" y="8828"/>
                      <a:pt x="4818" y="8847"/>
                    </a:cubicBezTo>
                    <a:cubicBezTo>
                      <a:pt x="4830" y="8884"/>
                      <a:pt x="4867" y="8872"/>
                      <a:pt x="4892" y="8909"/>
                    </a:cubicBezTo>
                    <a:cubicBezTo>
                      <a:pt x="4901" y="8937"/>
                      <a:pt x="4959" y="8971"/>
                      <a:pt x="4982" y="8971"/>
                    </a:cubicBezTo>
                    <a:cubicBezTo>
                      <a:pt x="4990" y="8971"/>
                      <a:pt x="4994" y="8968"/>
                      <a:pt x="4990" y="8958"/>
                    </a:cubicBezTo>
                    <a:cubicBezTo>
                      <a:pt x="4983" y="8935"/>
                      <a:pt x="4970" y="8926"/>
                      <a:pt x="4980" y="8926"/>
                    </a:cubicBezTo>
                    <a:cubicBezTo>
                      <a:pt x="4987" y="8926"/>
                      <a:pt x="5000" y="8929"/>
                      <a:pt x="5027" y="8934"/>
                    </a:cubicBezTo>
                    <a:cubicBezTo>
                      <a:pt x="5055" y="8939"/>
                      <a:pt x="5073" y="8945"/>
                      <a:pt x="5088" y="8945"/>
                    </a:cubicBezTo>
                    <a:cubicBezTo>
                      <a:pt x="5107" y="8945"/>
                      <a:pt x="5123" y="8936"/>
                      <a:pt x="5151" y="8909"/>
                    </a:cubicBezTo>
                    <a:cubicBezTo>
                      <a:pt x="5181" y="8879"/>
                      <a:pt x="5220" y="8857"/>
                      <a:pt x="5260" y="8857"/>
                    </a:cubicBezTo>
                    <a:cubicBezTo>
                      <a:pt x="5269" y="8857"/>
                      <a:pt x="5277" y="8858"/>
                      <a:pt x="5286" y="8860"/>
                    </a:cubicBezTo>
                    <a:cubicBezTo>
                      <a:pt x="5323" y="8860"/>
                      <a:pt x="5360" y="8872"/>
                      <a:pt x="5299" y="8872"/>
                    </a:cubicBezTo>
                    <a:cubicBezTo>
                      <a:pt x="5237" y="8884"/>
                      <a:pt x="5188" y="8934"/>
                      <a:pt x="5237" y="8934"/>
                    </a:cubicBezTo>
                    <a:cubicBezTo>
                      <a:pt x="5286" y="8946"/>
                      <a:pt x="5323" y="8983"/>
                      <a:pt x="5286" y="8995"/>
                    </a:cubicBezTo>
                    <a:cubicBezTo>
                      <a:pt x="5249" y="9008"/>
                      <a:pt x="5323" y="9008"/>
                      <a:pt x="5372" y="9020"/>
                    </a:cubicBezTo>
                    <a:cubicBezTo>
                      <a:pt x="5409" y="9032"/>
                      <a:pt x="5570" y="9069"/>
                      <a:pt x="5483" y="9069"/>
                    </a:cubicBezTo>
                    <a:cubicBezTo>
                      <a:pt x="5449" y="9063"/>
                      <a:pt x="5420" y="9055"/>
                      <a:pt x="5408" y="9055"/>
                    </a:cubicBezTo>
                    <a:cubicBezTo>
                      <a:pt x="5393" y="9055"/>
                      <a:pt x="5400" y="9066"/>
                      <a:pt x="5446" y="9106"/>
                    </a:cubicBezTo>
                    <a:cubicBezTo>
                      <a:pt x="5513" y="9163"/>
                      <a:pt x="5573" y="9221"/>
                      <a:pt x="5556" y="9221"/>
                    </a:cubicBezTo>
                    <a:cubicBezTo>
                      <a:pt x="5551" y="9221"/>
                      <a:pt x="5540" y="9216"/>
                      <a:pt x="5520" y="9205"/>
                    </a:cubicBezTo>
                    <a:cubicBezTo>
                      <a:pt x="5459" y="9155"/>
                      <a:pt x="5385" y="9106"/>
                      <a:pt x="5335" y="9045"/>
                    </a:cubicBezTo>
                    <a:cubicBezTo>
                      <a:pt x="5299" y="9020"/>
                      <a:pt x="5249" y="9008"/>
                      <a:pt x="5212" y="9008"/>
                    </a:cubicBezTo>
                    <a:lnTo>
                      <a:pt x="5040" y="9008"/>
                    </a:lnTo>
                    <a:cubicBezTo>
                      <a:pt x="5031" y="9009"/>
                      <a:pt x="5023" y="9010"/>
                      <a:pt x="5015" y="9010"/>
                    </a:cubicBezTo>
                    <a:cubicBezTo>
                      <a:pt x="4970" y="9010"/>
                      <a:pt x="4945" y="8983"/>
                      <a:pt x="4892" y="8983"/>
                    </a:cubicBezTo>
                    <a:cubicBezTo>
                      <a:pt x="4818" y="8983"/>
                      <a:pt x="4818" y="9057"/>
                      <a:pt x="4793" y="9094"/>
                    </a:cubicBezTo>
                    <a:cubicBezTo>
                      <a:pt x="4769" y="9118"/>
                      <a:pt x="4695" y="9131"/>
                      <a:pt x="4682" y="9168"/>
                    </a:cubicBezTo>
                    <a:cubicBezTo>
                      <a:pt x="4682" y="9201"/>
                      <a:pt x="4662" y="9256"/>
                      <a:pt x="4696" y="9256"/>
                    </a:cubicBezTo>
                    <a:cubicBezTo>
                      <a:pt x="4699" y="9256"/>
                      <a:pt x="4703" y="9255"/>
                      <a:pt x="4707" y="9254"/>
                    </a:cubicBezTo>
                    <a:cubicBezTo>
                      <a:pt x="4781" y="9217"/>
                      <a:pt x="4855" y="9168"/>
                      <a:pt x="4929" y="9118"/>
                    </a:cubicBezTo>
                    <a:cubicBezTo>
                      <a:pt x="4949" y="9098"/>
                      <a:pt x="4970" y="9035"/>
                      <a:pt x="4976" y="9035"/>
                    </a:cubicBezTo>
                    <a:cubicBezTo>
                      <a:pt x="4977" y="9035"/>
                      <a:pt x="4978" y="9038"/>
                      <a:pt x="4978" y="9045"/>
                    </a:cubicBezTo>
                    <a:cubicBezTo>
                      <a:pt x="4978" y="9082"/>
                      <a:pt x="4978" y="9094"/>
                      <a:pt x="5015" y="9094"/>
                    </a:cubicBezTo>
                    <a:cubicBezTo>
                      <a:pt x="5034" y="9094"/>
                      <a:pt x="5049" y="9088"/>
                      <a:pt x="5061" y="9088"/>
                    </a:cubicBezTo>
                    <a:cubicBezTo>
                      <a:pt x="5074" y="9088"/>
                      <a:pt x="5083" y="9094"/>
                      <a:pt x="5089" y="9118"/>
                    </a:cubicBezTo>
                    <a:cubicBezTo>
                      <a:pt x="5098" y="9146"/>
                      <a:pt x="5135" y="9181"/>
                      <a:pt x="5153" y="9181"/>
                    </a:cubicBezTo>
                    <a:cubicBezTo>
                      <a:pt x="5159" y="9181"/>
                      <a:pt x="5163" y="9177"/>
                      <a:pt x="5163" y="9168"/>
                    </a:cubicBezTo>
                    <a:cubicBezTo>
                      <a:pt x="5174" y="9146"/>
                      <a:pt x="5156" y="9104"/>
                      <a:pt x="5186" y="9104"/>
                    </a:cubicBezTo>
                    <a:cubicBezTo>
                      <a:pt x="5190" y="9104"/>
                      <a:pt x="5195" y="9105"/>
                      <a:pt x="5200" y="9106"/>
                    </a:cubicBezTo>
                    <a:cubicBezTo>
                      <a:pt x="5237" y="9106"/>
                      <a:pt x="5212" y="9118"/>
                      <a:pt x="5249" y="9155"/>
                    </a:cubicBezTo>
                    <a:cubicBezTo>
                      <a:pt x="5272" y="9171"/>
                      <a:pt x="5286" y="9181"/>
                      <a:pt x="5298" y="9181"/>
                    </a:cubicBezTo>
                    <a:cubicBezTo>
                      <a:pt x="5306" y="9181"/>
                      <a:pt x="5314" y="9177"/>
                      <a:pt x="5323" y="9168"/>
                    </a:cubicBezTo>
                    <a:cubicBezTo>
                      <a:pt x="5329" y="9158"/>
                      <a:pt x="5337" y="9154"/>
                      <a:pt x="5344" y="9154"/>
                    </a:cubicBezTo>
                    <a:cubicBezTo>
                      <a:pt x="5367" y="9154"/>
                      <a:pt x="5394" y="9186"/>
                      <a:pt x="5422" y="9205"/>
                    </a:cubicBezTo>
                    <a:cubicBezTo>
                      <a:pt x="5443" y="9219"/>
                      <a:pt x="5452" y="9225"/>
                      <a:pt x="5446" y="9225"/>
                    </a:cubicBezTo>
                    <a:cubicBezTo>
                      <a:pt x="5442" y="9225"/>
                      <a:pt x="5430" y="9222"/>
                      <a:pt x="5409" y="9217"/>
                    </a:cubicBezTo>
                    <a:cubicBezTo>
                      <a:pt x="5360" y="9217"/>
                      <a:pt x="5385" y="9254"/>
                      <a:pt x="5422" y="9254"/>
                    </a:cubicBezTo>
                    <a:cubicBezTo>
                      <a:pt x="5451" y="9254"/>
                      <a:pt x="5505" y="9286"/>
                      <a:pt x="5480" y="9286"/>
                    </a:cubicBezTo>
                    <a:cubicBezTo>
                      <a:pt x="5474" y="9286"/>
                      <a:pt x="5464" y="9284"/>
                      <a:pt x="5446" y="9279"/>
                    </a:cubicBezTo>
                    <a:cubicBezTo>
                      <a:pt x="5372" y="9266"/>
                      <a:pt x="5323" y="9266"/>
                      <a:pt x="5299" y="9242"/>
                    </a:cubicBezTo>
                    <a:cubicBezTo>
                      <a:pt x="5275" y="9226"/>
                      <a:pt x="5251" y="9194"/>
                      <a:pt x="5233" y="9194"/>
                    </a:cubicBezTo>
                    <a:cubicBezTo>
                      <a:pt x="5224" y="9194"/>
                      <a:pt x="5217" y="9203"/>
                      <a:pt x="5212" y="9229"/>
                    </a:cubicBezTo>
                    <a:cubicBezTo>
                      <a:pt x="5212" y="9258"/>
                      <a:pt x="5207" y="9268"/>
                      <a:pt x="5201" y="9268"/>
                    </a:cubicBezTo>
                    <a:cubicBezTo>
                      <a:pt x="5195" y="9268"/>
                      <a:pt x="5188" y="9255"/>
                      <a:pt x="5188" y="9242"/>
                    </a:cubicBezTo>
                    <a:cubicBezTo>
                      <a:pt x="5188" y="9227"/>
                      <a:pt x="5183" y="9221"/>
                      <a:pt x="5172" y="9221"/>
                    </a:cubicBezTo>
                    <a:cubicBezTo>
                      <a:pt x="5165" y="9221"/>
                      <a:pt x="5154" y="9224"/>
                      <a:pt x="5138" y="9229"/>
                    </a:cubicBezTo>
                    <a:cubicBezTo>
                      <a:pt x="5136" y="9231"/>
                      <a:pt x="5133" y="9231"/>
                      <a:pt x="5131" y="9231"/>
                    </a:cubicBezTo>
                    <a:cubicBezTo>
                      <a:pt x="5111" y="9231"/>
                      <a:pt x="5096" y="9192"/>
                      <a:pt x="5052" y="9192"/>
                    </a:cubicBezTo>
                    <a:cubicBezTo>
                      <a:pt x="5019" y="9192"/>
                      <a:pt x="4970" y="9176"/>
                      <a:pt x="4930" y="9176"/>
                    </a:cubicBezTo>
                    <a:cubicBezTo>
                      <a:pt x="4910" y="9176"/>
                      <a:pt x="4892" y="9180"/>
                      <a:pt x="4880" y="9192"/>
                    </a:cubicBezTo>
                    <a:cubicBezTo>
                      <a:pt x="4830" y="9229"/>
                      <a:pt x="4633" y="9291"/>
                      <a:pt x="4633" y="9328"/>
                    </a:cubicBezTo>
                    <a:cubicBezTo>
                      <a:pt x="4633" y="9359"/>
                      <a:pt x="4616" y="9408"/>
                      <a:pt x="4640" y="9408"/>
                    </a:cubicBezTo>
                    <a:cubicBezTo>
                      <a:pt x="4644" y="9408"/>
                      <a:pt x="4650" y="9406"/>
                      <a:pt x="4658" y="9402"/>
                    </a:cubicBezTo>
                    <a:cubicBezTo>
                      <a:pt x="4695" y="9377"/>
                      <a:pt x="4867" y="9390"/>
                      <a:pt x="4917" y="9365"/>
                    </a:cubicBezTo>
                    <a:cubicBezTo>
                      <a:pt x="4954" y="9353"/>
                      <a:pt x="4994" y="9346"/>
                      <a:pt x="5034" y="9346"/>
                    </a:cubicBezTo>
                    <a:cubicBezTo>
                      <a:pt x="5074" y="9346"/>
                      <a:pt x="5114" y="9353"/>
                      <a:pt x="5151" y="9365"/>
                    </a:cubicBezTo>
                    <a:cubicBezTo>
                      <a:pt x="5184" y="9387"/>
                      <a:pt x="5218" y="9440"/>
                      <a:pt x="5280" y="9440"/>
                    </a:cubicBezTo>
                    <a:cubicBezTo>
                      <a:pt x="5286" y="9440"/>
                      <a:pt x="5292" y="9440"/>
                      <a:pt x="5299" y="9439"/>
                    </a:cubicBezTo>
                    <a:cubicBezTo>
                      <a:pt x="5311" y="9437"/>
                      <a:pt x="5321" y="9436"/>
                      <a:pt x="5330" y="9436"/>
                    </a:cubicBezTo>
                    <a:cubicBezTo>
                      <a:pt x="5380" y="9436"/>
                      <a:pt x="5364" y="9463"/>
                      <a:pt x="5311" y="9463"/>
                    </a:cubicBezTo>
                    <a:cubicBezTo>
                      <a:pt x="5262" y="9463"/>
                      <a:pt x="5200" y="9451"/>
                      <a:pt x="5163" y="9402"/>
                    </a:cubicBezTo>
                    <a:cubicBezTo>
                      <a:pt x="5115" y="9378"/>
                      <a:pt x="5062" y="9364"/>
                      <a:pt x="5011" y="9364"/>
                    </a:cubicBezTo>
                    <a:cubicBezTo>
                      <a:pt x="4983" y="9364"/>
                      <a:pt x="4955" y="9368"/>
                      <a:pt x="4929" y="9377"/>
                    </a:cubicBezTo>
                    <a:cubicBezTo>
                      <a:pt x="4830" y="9390"/>
                      <a:pt x="4744" y="9414"/>
                      <a:pt x="4658" y="9451"/>
                    </a:cubicBezTo>
                    <a:cubicBezTo>
                      <a:pt x="4621" y="9488"/>
                      <a:pt x="4658" y="9550"/>
                      <a:pt x="4719" y="9550"/>
                    </a:cubicBezTo>
                    <a:cubicBezTo>
                      <a:pt x="4793" y="9550"/>
                      <a:pt x="4867" y="9550"/>
                      <a:pt x="4941" y="9562"/>
                    </a:cubicBezTo>
                    <a:cubicBezTo>
                      <a:pt x="4892" y="9562"/>
                      <a:pt x="4892" y="9599"/>
                      <a:pt x="4867" y="9624"/>
                    </a:cubicBezTo>
                    <a:cubicBezTo>
                      <a:pt x="4843" y="9648"/>
                      <a:pt x="4756" y="9661"/>
                      <a:pt x="4732" y="9685"/>
                    </a:cubicBezTo>
                    <a:cubicBezTo>
                      <a:pt x="4695" y="9698"/>
                      <a:pt x="4695" y="9735"/>
                      <a:pt x="4781" y="9735"/>
                    </a:cubicBezTo>
                    <a:cubicBezTo>
                      <a:pt x="4867" y="9735"/>
                      <a:pt x="4904" y="9759"/>
                      <a:pt x="4830" y="9759"/>
                    </a:cubicBezTo>
                    <a:cubicBezTo>
                      <a:pt x="4812" y="9759"/>
                      <a:pt x="4791" y="9758"/>
                      <a:pt x="4770" y="9758"/>
                    </a:cubicBezTo>
                    <a:cubicBezTo>
                      <a:pt x="4709" y="9758"/>
                      <a:pt x="4649" y="9765"/>
                      <a:pt x="4658" y="9821"/>
                    </a:cubicBezTo>
                    <a:cubicBezTo>
                      <a:pt x="4658" y="9898"/>
                      <a:pt x="4678" y="9946"/>
                      <a:pt x="4717" y="9946"/>
                    </a:cubicBezTo>
                    <a:cubicBezTo>
                      <a:pt x="4722" y="9946"/>
                      <a:pt x="4727" y="9945"/>
                      <a:pt x="4732" y="9944"/>
                    </a:cubicBezTo>
                    <a:cubicBezTo>
                      <a:pt x="4781" y="9919"/>
                      <a:pt x="4978" y="9747"/>
                      <a:pt x="5089" y="9661"/>
                    </a:cubicBezTo>
                    <a:cubicBezTo>
                      <a:pt x="5163" y="9587"/>
                      <a:pt x="5262" y="9537"/>
                      <a:pt x="5372" y="9525"/>
                    </a:cubicBezTo>
                    <a:cubicBezTo>
                      <a:pt x="5471" y="9525"/>
                      <a:pt x="5545" y="9550"/>
                      <a:pt x="5422" y="9550"/>
                    </a:cubicBezTo>
                    <a:cubicBezTo>
                      <a:pt x="5311" y="9550"/>
                      <a:pt x="5262" y="9587"/>
                      <a:pt x="5360" y="9587"/>
                    </a:cubicBezTo>
                    <a:cubicBezTo>
                      <a:pt x="5471" y="9587"/>
                      <a:pt x="5520" y="9611"/>
                      <a:pt x="5372" y="9611"/>
                    </a:cubicBezTo>
                    <a:cubicBezTo>
                      <a:pt x="5237" y="9611"/>
                      <a:pt x="4855" y="9858"/>
                      <a:pt x="4769" y="9969"/>
                    </a:cubicBezTo>
                    <a:cubicBezTo>
                      <a:pt x="4733" y="10015"/>
                      <a:pt x="4735" y="10029"/>
                      <a:pt x="4755" y="10029"/>
                    </a:cubicBezTo>
                    <a:cubicBezTo>
                      <a:pt x="4782" y="10029"/>
                      <a:pt x="4844" y="10001"/>
                      <a:pt x="4880" y="9993"/>
                    </a:cubicBezTo>
                    <a:cubicBezTo>
                      <a:pt x="4932" y="9993"/>
                      <a:pt x="5067" y="9966"/>
                      <a:pt x="5073" y="9966"/>
                    </a:cubicBezTo>
                    <a:cubicBezTo>
                      <a:pt x="5074" y="9966"/>
                      <a:pt x="5071" y="9967"/>
                      <a:pt x="5064" y="9969"/>
                    </a:cubicBezTo>
                    <a:cubicBezTo>
                      <a:pt x="5027" y="9993"/>
                      <a:pt x="4990" y="10018"/>
                      <a:pt x="4941" y="10030"/>
                    </a:cubicBezTo>
                    <a:cubicBezTo>
                      <a:pt x="4892" y="10043"/>
                      <a:pt x="4843" y="10018"/>
                      <a:pt x="4855" y="10080"/>
                    </a:cubicBezTo>
                    <a:cubicBezTo>
                      <a:pt x="4876" y="10122"/>
                      <a:pt x="4925" y="10237"/>
                      <a:pt x="4954" y="10237"/>
                    </a:cubicBezTo>
                    <a:cubicBezTo>
                      <a:pt x="4958" y="10237"/>
                      <a:pt x="4962" y="10234"/>
                      <a:pt x="4966" y="10227"/>
                    </a:cubicBezTo>
                    <a:cubicBezTo>
                      <a:pt x="5003" y="10190"/>
                      <a:pt x="5089" y="10092"/>
                      <a:pt x="5126" y="10080"/>
                    </a:cubicBezTo>
                    <a:cubicBezTo>
                      <a:pt x="5200" y="10080"/>
                      <a:pt x="5262" y="10080"/>
                      <a:pt x="5335" y="10092"/>
                    </a:cubicBezTo>
                    <a:lnTo>
                      <a:pt x="5126" y="10092"/>
                    </a:lnTo>
                    <a:cubicBezTo>
                      <a:pt x="5101" y="10092"/>
                      <a:pt x="4978" y="10203"/>
                      <a:pt x="4978" y="10240"/>
                    </a:cubicBezTo>
                    <a:cubicBezTo>
                      <a:pt x="4978" y="10277"/>
                      <a:pt x="4978" y="10252"/>
                      <a:pt x="4990" y="10301"/>
                    </a:cubicBezTo>
                    <a:cubicBezTo>
                      <a:pt x="5003" y="10363"/>
                      <a:pt x="5003" y="10449"/>
                      <a:pt x="5027" y="10486"/>
                    </a:cubicBezTo>
                    <a:cubicBezTo>
                      <a:pt x="5033" y="10509"/>
                      <a:pt x="5047" y="10519"/>
                      <a:pt x="5062" y="10519"/>
                    </a:cubicBezTo>
                    <a:cubicBezTo>
                      <a:pt x="5080" y="10519"/>
                      <a:pt x="5101" y="10506"/>
                      <a:pt x="5114" y="10486"/>
                    </a:cubicBezTo>
                    <a:cubicBezTo>
                      <a:pt x="5122" y="10477"/>
                      <a:pt x="5128" y="10473"/>
                      <a:pt x="5131" y="10473"/>
                    </a:cubicBezTo>
                    <a:cubicBezTo>
                      <a:pt x="5135" y="10473"/>
                      <a:pt x="5130" y="10487"/>
                      <a:pt x="5114" y="10511"/>
                    </a:cubicBezTo>
                    <a:cubicBezTo>
                      <a:pt x="5091" y="10545"/>
                      <a:pt x="5038" y="10763"/>
                      <a:pt x="5066" y="10763"/>
                    </a:cubicBezTo>
                    <a:cubicBezTo>
                      <a:pt x="5069" y="10763"/>
                      <a:pt x="5072" y="10761"/>
                      <a:pt x="5077" y="10757"/>
                    </a:cubicBezTo>
                    <a:cubicBezTo>
                      <a:pt x="5114" y="10720"/>
                      <a:pt x="5188" y="10597"/>
                      <a:pt x="5237" y="10572"/>
                    </a:cubicBezTo>
                    <a:cubicBezTo>
                      <a:pt x="5248" y="10570"/>
                      <a:pt x="5254" y="10568"/>
                      <a:pt x="5257" y="10568"/>
                    </a:cubicBezTo>
                    <a:cubicBezTo>
                      <a:pt x="5267" y="10568"/>
                      <a:pt x="5240" y="10586"/>
                      <a:pt x="5249" y="10634"/>
                    </a:cubicBezTo>
                    <a:cubicBezTo>
                      <a:pt x="5259" y="10683"/>
                      <a:pt x="5269" y="10747"/>
                      <a:pt x="5291" y="10747"/>
                    </a:cubicBezTo>
                    <a:cubicBezTo>
                      <a:pt x="5297" y="10747"/>
                      <a:pt x="5303" y="10743"/>
                      <a:pt x="5311" y="10733"/>
                    </a:cubicBezTo>
                    <a:cubicBezTo>
                      <a:pt x="5335" y="10671"/>
                      <a:pt x="5372" y="10696"/>
                      <a:pt x="5372" y="10659"/>
                    </a:cubicBezTo>
                    <a:cubicBezTo>
                      <a:pt x="5372" y="10622"/>
                      <a:pt x="5434" y="10609"/>
                      <a:pt x="5360" y="10498"/>
                    </a:cubicBezTo>
                    <a:cubicBezTo>
                      <a:pt x="5306" y="10437"/>
                      <a:pt x="5277" y="10390"/>
                      <a:pt x="5283" y="10390"/>
                    </a:cubicBezTo>
                    <a:cubicBezTo>
                      <a:pt x="5286" y="10390"/>
                      <a:pt x="5303" y="10407"/>
                      <a:pt x="5335" y="10449"/>
                    </a:cubicBezTo>
                    <a:cubicBezTo>
                      <a:pt x="5392" y="10534"/>
                      <a:pt x="5412" y="10590"/>
                      <a:pt x="5430" y="10590"/>
                    </a:cubicBezTo>
                    <a:cubicBezTo>
                      <a:pt x="5435" y="10590"/>
                      <a:pt x="5441" y="10584"/>
                      <a:pt x="5446" y="10572"/>
                    </a:cubicBezTo>
                    <a:cubicBezTo>
                      <a:pt x="5471" y="10540"/>
                      <a:pt x="5490" y="10523"/>
                      <a:pt x="5497" y="10523"/>
                    </a:cubicBezTo>
                    <a:cubicBezTo>
                      <a:pt x="5500" y="10523"/>
                      <a:pt x="5500" y="10527"/>
                      <a:pt x="5496" y="10535"/>
                    </a:cubicBezTo>
                    <a:cubicBezTo>
                      <a:pt x="5484" y="10547"/>
                      <a:pt x="5586" y="10713"/>
                      <a:pt x="5585" y="10713"/>
                    </a:cubicBezTo>
                    <a:cubicBezTo>
                      <a:pt x="5585" y="10713"/>
                      <a:pt x="5584" y="10711"/>
                      <a:pt x="5582" y="10708"/>
                    </a:cubicBezTo>
                    <a:cubicBezTo>
                      <a:pt x="5545" y="10683"/>
                      <a:pt x="5545" y="10671"/>
                      <a:pt x="5508" y="10646"/>
                    </a:cubicBezTo>
                    <a:cubicBezTo>
                      <a:pt x="5500" y="10639"/>
                      <a:pt x="5492" y="10634"/>
                      <a:pt x="5485" y="10634"/>
                    </a:cubicBezTo>
                    <a:cubicBezTo>
                      <a:pt x="5470" y="10634"/>
                      <a:pt x="5459" y="10654"/>
                      <a:pt x="5459" y="10696"/>
                    </a:cubicBezTo>
                    <a:cubicBezTo>
                      <a:pt x="5459" y="10757"/>
                      <a:pt x="5520" y="10880"/>
                      <a:pt x="5496" y="10930"/>
                    </a:cubicBezTo>
                    <a:cubicBezTo>
                      <a:pt x="5485" y="10946"/>
                      <a:pt x="5479" y="10955"/>
                      <a:pt x="5475" y="10955"/>
                    </a:cubicBezTo>
                    <a:cubicBezTo>
                      <a:pt x="5471" y="10955"/>
                      <a:pt x="5471" y="10940"/>
                      <a:pt x="5471" y="10905"/>
                    </a:cubicBezTo>
                    <a:cubicBezTo>
                      <a:pt x="5471" y="10847"/>
                      <a:pt x="5482" y="10768"/>
                      <a:pt x="5433" y="10768"/>
                    </a:cubicBezTo>
                    <a:cubicBezTo>
                      <a:pt x="5429" y="10768"/>
                      <a:pt x="5426" y="10769"/>
                      <a:pt x="5422" y="10770"/>
                    </a:cubicBezTo>
                    <a:cubicBezTo>
                      <a:pt x="5385" y="10794"/>
                      <a:pt x="5348" y="10806"/>
                      <a:pt x="5323" y="10831"/>
                    </a:cubicBezTo>
                    <a:cubicBezTo>
                      <a:pt x="5274" y="10856"/>
                      <a:pt x="5212" y="10991"/>
                      <a:pt x="5200" y="11028"/>
                    </a:cubicBezTo>
                    <a:cubicBezTo>
                      <a:pt x="5200" y="11052"/>
                      <a:pt x="5236" y="11066"/>
                      <a:pt x="5271" y="11066"/>
                    </a:cubicBezTo>
                    <a:cubicBezTo>
                      <a:pt x="5291" y="11066"/>
                      <a:pt x="5310" y="11062"/>
                      <a:pt x="5323" y="11053"/>
                    </a:cubicBezTo>
                    <a:cubicBezTo>
                      <a:pt x="5325" y="11052"/>
                      <a:pt x="5327" y="11052"/>
                      <a:pt x="5329" y="11052"/>
                    </a:cubicBezTo>
                    <a:cubicBezTo>
                      <a:pt x="5365" y="11052"/>
                      <a:pt x="5286" y="11178"/>
                      <a:pt x="5286" y="11213"/>
                    </a:cubicBezTo>
                    <a:cubicBezTo>
                      <a:pt x="5288" y="11218"/>
                      <a:pt x="5290" y="11220"/>
                      <a:pt x="5293" y="11220"/>
                    </a:cubicBezTo>
                    <a:cubicBezTo>
                      <a:pt x="5308" y="11220"/>
                      <a:pt x="5337" y="11172"/>
                      <a:pt x="5361" y="11172"/>
                    </a:cubicBezTo>
                    <a:cubicBezTo>
                      <a:pt x="5370" y="11172"/>
                      <a:pt x="5379" y="11179"/>
                      <a:pt x="5385" y="11201"/>
                    </a:cubicBezTo>
                    <a:cubicBezTo>
                      <a:pt x="5422" y="11275"/>
                      <a:pt x="5385" y="11324"/>
                      <a:pt x="5434" y="11349"/>
                    </a:cubicBezTo>
                    <a:cubicBezTo>
                      <a:pt x="5483" y="11373"/>
                      <a:pt x="5533" y="11386"/>
                      <a:pt x="5508" y="11447"/>
                    </a:cubicBezTo>
                    <a:cubicBezTo>
                      <a:pt x="5483" y="11496"/>
                      <a:pt x="5409" y="11546"/>
                      <a:pt x="5496" y="11595"/>
                    </a:cubicBezTo>
                    <a:cubicBezTo>
                      <a:pt x="5557" y="11644"/>
                      <a:pt x="5607" y="11706"/>
                      <a:pt x="5656" y="11768"/>
                    </a:cubicBezTo>
                    <a:cubicBezTo>
                      <a:pt x="5668" y="11787"/>
                      <a:pt x="5682" y="11795"/>
                      <a:pt x="5697" y="11795"/>
                    </a:cubicBezTo>
                    <a:cubicBezTo>
                      <a:pt x="5727" y="11795"/>
                      <a:pt x="5758" y="11764"/>
                      <a:pt x="5767" y="11755"/>
                    </a:cubicBezTo>
                    <a:cubicBezTo>
                      <a:pt x="5772" y="11745"/>
                      <a:pt x="5775" y="11736"/>
                      <a:pt x="5778" y="11736"/>
                    </a:cubicBezTo>
                    <a:cubicBezTo>
                      <a:pt x="5781" y="11736"/>
                      <a:pt x="5784" y="11750"/>
                      <a:pt x="5791" y="11792"/>
                    </a:cubicBezTo>
                    <a:cubicBezTo>
                      <a:pt x="5779" y="11841"/>
                      <a:pt x="5779" y="11903"/>
                      <a:pt x="5791" y="11965"/>
                    </a:cubicBezTo>
                    <a:cubicBezTo>
                      <a:pt x="5791" y="12003"/>
                      <a:pt x="5822" y="12050"/>
                      <a:pt x="5841" y="12050"/>
                    </a:cubicBezTo>
                    <a:cubicBezTo>
                      <a:pt x="5846" y="12050"/>
                      <a:pt x="5850" y="12047"/>
                      <a:pt x="5853" y="12039"/>
                    </a:cubicBezTo>
                    <a:cubicBezTo>
                      <a:pt x="5863" y="12024"/>
                      <a:pt x="5869" y="12017"/>
                      <a:pt x="5875" y="12017"/>
                    </a:cubicBezTo>
                    <a:cubicBezTo>
                      <a:pt x="5885" y="12017"/>
                      <a:pt x="5897" y="12033"/>
                      <a:pt x="5927" y="12063"/>
                    </a:cubicBezTo>
                    <a:cubicBezTo>
                      <a:pt x="5989" y="12137"/>
                      <a:pt x="6062" y="12199"/>
                      <a:pt x="6136" y="12236"/>
                    </a:cubicBezTo>
                    <a:cubicBezTo>
                      <a:pt x="6163" y="12245"/>
                      <a:pt x="6187" y="12249"/>
                      <a:pt x="6211" y="12249"/>
                    </a:cubicBezTo>
                    <a:cubicBezTo>
                      <a:pt x="6254" y="12249"/>
                      <a:pt x="6294" y="12235"/>
                      <a:pt x="6334" y="12211"/>
                    </a:cubicBezTo>
                    <a:cubicBezTo>
                      <a:pt x="6339" y="12207"/>
                      <a:pt x="6346" y="12206"/>
                      <a:pt x="6354" y="12206"/>
                    </a:cubicBezTo>
                    <a:cubicBezTo>
                      <a:pt x="6385" y="12206"/>
                      <a:pt x="6430" y="12228"/>
                      <a:pt x="6462" y="12228"/>
                    </a:cubicBezTo>
                    <a:cubicBezTo>
                      <a:pt x="6476" y="12228"/>
                      <a:pt x="6487" y="12224"/>
                      <a:pt x="6494" y="12211"/>
                    </a:cubicBezTo>
                    <a:cubicBezTo>
                      <a:pt x="6506" y="12186"/>
                      <a:pt x="6512" y="12171"/>
                      <a:pt x="6515" y="12171"/>
                    </a:cubicBezTo>
                    <a:cubicBezTo>
                      <a:pt x="6518" y="12171"/>
                      <a:pt x="6518" y="12186"/>
                      <a:pt x="6518" y="12223"/>
                    </a:cubicBezTo>
                    <a:cubicBezTo>
                      <a:pt x="6518" y="12286"/>
                      <a:pt x="6505" y="12355"/>
                      <a:pt x="6512" y="12355"/>
                    </a:cubicBezTo>
                    <a:cubicBezTo>
                      <a:pt x="6515" y="12355"/>
                      <a:pt x="6521" y="12346"/>
                      <a:pt x="6531" y="12322"/>
                    </a:cubicBezTo>
                    <a:cubicBezTo>
                      <a:pt x="6560" y="12253"/>
                      <a:pt x="6621" y="12153"/>
                      <a:pt x="6632" y="12153"/>
                    </a:cubicBezTo>
                    <a:cubicBezTo>
                      <a:pt x="6635" y="12153"/>
                      <a:pt x="6634" y="12159"/>
                      <a:pt x="6629" y="12174"/>
                    </a:cubicBezTo>
                    <a:cubicBezTo>
                      <a:pt x="6592" y="12236"/>
                      <a:pt x="6605" y="12273"/>
                      <a:pt x="6642" y="12273"/>
                    </a:cubicBezTo>
                    <a:lnTo>
                      <a:pt x="6654" y="12273"/>
                    </a:lnTo>
                    <a:cubicBezTo>
                      <a:pt x="6642" y="12273"/>
                      <a:pt x="6629" y="12285"/>
                      <a:pt x="6617" y="12297"/>
                    </a:cubicBezTo>
                    <a:cubicBezTo>
                      <a:pt x="6586" y="12328"/>
                      <a:pt x="6563" y="12377"/>
                      <a:pt x="6594" y="12377"/>
                    </a:cubicBezTo>
                    <a:cubicBezTo>
                      <a:pt x="6599" y="12377"/>
                      <a:pt x="6607" y="12375"/>
                      <a:pt x="6617" y="12371"/>
                    </a:cubicBezTo>
                    <a:cubicBezTo>
                      <a:pt x="6636" y="12365"/>
                      <a:pt x="6651" y="12362"/>
                      <a:pt x="6663" y="12362"/>
                    </a:cubicBezTo>
                    <a:cubicBezTo>
                      <a:pt x="6696" y="12362"/>
                      <a:pt x="6700" y="12387"/>
                      <a:pt x="6691" y="12433"/>
                    </a:cubicBezTo>
                    <a:cubicBezTo>
                      <a:pt x="6679" y="12462"/>
                      <a:pt x="6679" y="12475"/>
                      <a:pt x="6686" y="12475"/>
                    </a:cubicBezTo>
                    <a:cubicBezTo>
                      <a:pt x="6695" y="12475"/>
                      <a:pt x="6714" y="12459"/>
                      <a:pt x="6740" y="12433"/>
                    </a:cubicBezTo>
                    <a:cubicBezTo>
                      <a:pt x="6773" y="12407"/>
                      <a:pt x="6802" y="12391"/>
                      <a:pt x="6815" y="12391"/>
                    </a:cubicBezTo>
                    <a:cubicBezTo>
                      <a:pt x="6826" y="12391"/>
                      <a:pt x="6825" y="12404"/>
                      <a:pt x="6802" y="12433"/>
                    </a:cubicBezTo>
                    <a:cubicBezTo>
                      <a:pt x="6774" y="12487"/>
                      <a:pt x="6707" y="12589"/>
                      <a:pt x="6713" y="12589"/>
                    </a:cubicBezTo>
                    <a:cubicBezTo>
                      <a:pt x="6715" y="12589"/>
                      <a:pt x="6727" y="12576"/>
                      <a:pt x="6752" y="12544"/>
                    </a:cubicBezTo>
                    <a:cubicBezTo>
                      <a:pt x="6779" y="12510"/>
                      <a:pt x="6796" y="12498"/>
                      <a:pt x="6807" y="12498"/>
                    </a:cubicBezTo>
                    <a:cubicBezTo>
                      <a:pt x="6829" y="12498"/>
                      <a:pt x="6822" y="12553"/>
                      <a:pt x="6824" y="12553"/>
                    </a:cubicBezTo>
                    <a:cubicBezTo>
                      <a:pt x="6824" y="12553"/>
                      <a:pt x="6825" y="12550"/>
                      <a:pt x="6826" y="12544"/>
                    </a:cubicBezTo>
                    <a:cubicBezTo>
                      <a:pt x="6826" y="12544"/>
                      <a:pt x="6826" y="12560"/>
                      <a:pt x="6833" y="12560"/>
                    </a:cubicBezTo>
                    <a:cubicBezTo>
                      <a:pt x="6834" y="12560"/>
                      <a:pt x="6836" y="12559"/>
                      <a:pt x="6839" y="12556"/>
                    </a:cubicBezTo>
                    <a:cubicBezTo>
                      <a:pt x="6901" y="12529"/>
                      <a:pt x="6944" y="12457"/>
                      <a:pt x="6959" y="12457"/>
                    </a:cubicBezTo>
                    <a:cubicBezTo>
                      <a:pt x="6964" y="12457"/>
                      <a:pt x="6965" y="12467"/>
                      <a:pt x="6962" y="12495"/>
                    </a:cubicBezTo>
                    <a:cubicBezTo>
                      <a:pt x="6962" y="12528"/>
                      <a:pt x="6952" y="12672"/>
                      <a:pt x="6959" y="12672"/>
                    </a:cubicBezTo>
                    <a:cubicBezTo>
                      <a:pt x="6960" y="12672"/>
                      <a:pt x="6961" y="12671"/>
                      <a:pt x="6962" y="12667"/>
                    </a:cubicBezTo>
                    <a:cubicBezTo>
                      <a:pt x="6999" y="12630"/>
                      <a:pt x="7036" y="12593"/>
                      <a:pt x="7085" y="12568"/>
                    </a:cubicBezTo>
                    <a:cubicBezTo>
                      <a:pt x="7122" y="12568"/>
                      <a:pt x="7184" y="12519"/>
                      <a:pt x="7159" y="12482"/>
                    </a:cubicBezTo>
                    <a:cubicBezTo>
                      <a:pt x="7122" y="12445"/>
                      <a:pt x="7073" y="12421"/>
                      <a:pt x="7048" y="12384"/>
                    </a:cubicBezTo>
                    <a:cubicBezTo>
                      <a:pt x="7036" y="12371"/>
                      <a:pt x="7032" y="12367"/>
                      <a:pt x="7034" y="12367"/>
                    </a:cubicBezTo>
                    <a:cubicBezTo>
                      <a:pt x="7039" y="12367"/>
                      <a:pt x="7069" y="12384"/>
                      <a:pt x="7110" y="12384"/>
                    </a:cubicBezTo>
                    <a:cubicBezTo>
                      <a:pt x="7171" y="12384"/>
                      <a:pt x="7270" y="12371"/>
                      <a:pt x="7233" y="12322"/>
                    </a:cubicBezTo>
                    <a:cubicBezTo>
                      <a:pt x="7208" y="12285"/>
                      <a:pt x="7134" y="12260"/>
                      <a:pt x="7159" y="12248"/>
                    </a:cubicBezTo>
                    <a:cubicBezTo>
                      <a:pt x="7171" y="12223"/>
                      <a:pt x="7319" y="12186"/>
                      <a:pt x="7270" y="12174"/>
                    </a:cubicBezTo>
                    <a:cubicBezTo>
                      <a:pt x="7221" y="12162"/>
                      <a:pt x="7134" y="12150"/>
                      <a:pt x="7159" y="12137"/>
                    </a:cubicBezTo>
                    <a:cubicBezTo>
                      <a:pt x="7171" y="12113"/>
                      <a:pt x="7356" y="11989"/>
                      <a:pt x="7319" y="11977"/>
                    </a:cubicBezTo>
                    <a:cubicBezTo>
                      <a:pt x="7295" y="11965"/>
                      <a:pt x="7196" y="11940"/>
                      <a:pt x="7245" y="11915"/>
                    </a:cubicBezTo>
                    <a:cubicBezTo>
                      <a:pt x="7282" y="11891"/>
                      <a:pt x="7369" y="11878"/>
                      <a:pt x="7369" y="11829"/>
                    </a:cubicBezTo>
                    <a:cubicBezTo>
                      <a:pt x="7369" y="11768"/>
                      <a:pt x="7369" y="11632"/>
                      <a:pt x="7332" y="11607"/>
                    </a:cubicBezTo>
                    <a:cubicBezTo>
                      <a:pt x="7307" y="11595"/>
                      <a:pt x="7393" y="11533"/>
                      <a:pt x="7369" y="11521"/>
                    </a:cubicBezTo>
                    <a:cubicBezTo>
                      <a:pt x="7344" y="11496"/>
                      <a:pt x="7208" y="11410"/>
                      <a:pt x="7233" y="11410"/>
                    </a:cubicBezTo>
                    <a:cubicBezTo>
                      <a:pt x="7270" y="11398"/>
                      <a:pt x="7578" y="11410"/>
                      <a:pt x="7541" y="11349"/>
                    </a:cubicBezTo>
                    <a:cubicBezTo>
                      <a:pt x="7504" y="11299"/>
                      <a:pt x="7405" y="11250"/>
                      <a:pt x="7442" y="11238"/>
                    </a:cubicBezTo>
                    <a:cubicBezTo>
                      <a:pt x="7459" y="11238"/>
                      <a:pt x="7574" y="11265"/>
                      <a:pt x="7630" y="11265"/>
                    </a:cubicBezTo>
                    <a:cubicBezTo>
                      <a:pt x="7659" y="11265"/>
                      <a:pt x="7672" y="11258"/>
                      <a:pt x="7652" y="11238"/>
                    </a:cubicBezTo>
                    <a:cubicBezTo>
                      <a:pt x="7596" y="11193"/>
                      <a:pt x="7488" y="11138"/>
                      <a:pt x="7507" y="11138"/>
                    </a:cubicBezTo>
                    <a:cubicBezTo>
                      <a:pt x="7509" y="11138"/>
                      <a:pt x="7512" y="11138"/>
                      <a:pt x="7516" y="11139"/>
                    </a:cubicBezTo>
                    <a:cubicBezTo>
                      <a:pt x="7546" y="11147"/>
                      <a:pt x="7617" y="11159"/>
                      <a:pt x="7660" y="11159"/>
                    </a:cubicBezTo>
                    <a:cubicBezTo>
                      <a:pt x="7688" y="11159"/>
                      <a:pt x="7703" y="11154"/>
                      <a:pt x="7689" y="11139"/>
                    </a:cubicBezTo>
                    <a:cubicBezTo>
                      <a:pt x="7640" y="11115"/>
                      <a:pt x="7775" y="11078"/>
                      <a:pt x="7738" y="11041"/>
                    </a:cubicBezTo>
                    <a:cubicBezTo>
                      <a:pt x="7689" y="11016"/>
                      <a:pt x="7541" y="10942"/>
                      <a:pt x="7578" y="10942"/>
                    </a:cubicBezTo>
                    <a:cubicBezTo>
                      <a:pt x="7601" y="10942"/>
                      <a:pt x="7679" y="10961"/>
                      <a:pt x="7731" y="10961"/>
                    </a:cubicBezTo>
                    <a:cubicBezTo>
                      <a:pt x="7763" y="10961"/>
                      <a:pt x="7785" y="10953"/>
                      <a:pt x="7775" y="10930"/>
                    </a:cubicBezTo>
                    <a:cubicBezTo>
                      <a:pt x="7763" y="10868"/>
                      <a:pt x="7812" y="10856"/>
                      <a:pt x="7726" y="10819"/>
                    </a:cubicBezTo>
                    <a:cubicBezTo>
                      <a:pt x="7652" y="10770"/>
                      <a:pt x="7541" y="10770"/>
                      <a:pt x="7590" y="10745"/>
                    </a:cubicBezTo>
                    <a:cubicBezTo>
                      <a:pt x="7640" y="10708"/>
                      <a:pt x="7898" y="10720"/>
                      <a:pt x="7886" y="10659"/>
                    </a:cubicBezTo>
                    <a:cubicBezTo>
                      <a:pt x="7886" y="10597"/>
                      <a:pt x="7837" y="10535"/>
                      <a:pt x="7787" y="10511"/>
                    </a:cubicBezTo>
                    <a:cubicBezTo>
                      <a:pt x="7726" y="10498"/>
                      <a:pt x="7578" y="10437"/>
                      <a:pt x="7664" y="10400"/>
                    </a:cubicBezTo>
                    <a:cubicBezTo>
                      <a:pt x="7707" y="10379"/>
                      <a:pt x="7759" y="10348"/>
                      <a:pt x="7796" y="10348"/>
                    </a:cubicBezTo>
                    <a:cubicBezTo>
                      <a:pt x="7802" y="10348"/>
                      <a:pt x="7807" y="10349"/>
                      <a:pt x="7812" y="10351"/>
                    </a:cubicBezTo>
                    <a:cubicBezTo>
                      <a:pt x="7831" y="10360"/>
                      <a:pt x="7821" y="10399"/>
                      <a:pt x="7838" y="10399"/>
                    </a:cubicBezTo>
                    <a:cubicBezTo>
                      <a:pt x="7843" y="10399"/>
                      <a:pt x="7850" y="10396"/>
                      <a:pt x="7861" y="10388"/>
                    </a:cubicBezTo>
                    <a:cubicBezTo>
                      <a:pt x="7948" y="10326"/>
                      <a:pt x="8009" y="10326"/>
                      <a:pt x="7972" y="10289"/>
                    </a:cubicBezTo>
                    <a:cubicBezTo>
                      <a:pt x="7948" y="10240"/>
                      <a:pt x="7886" y="10190"/>
                      <a:pt x="7898" y="10166"/>
                    </a:cubicBezTo>
                    <a:cubicBezTo>
                      <a:pt x="7923" y="10141"/>
                      <a:pt x="8009" y="10129"/>
                      <a:pt x="8009" y="10092"/>
                    </a:cubicBezTo>
                    <a:cubicBezTo>
                      <a:pt x="8009" y="10084"/>
                      <a:pt x="8009" y="10081"/>
                      <a:pt x="8013" y="10081"/>
                    </a:cubicBezTo>
                    <a:cubicBezTo>
                      <a:pt x="8020" y="10081"/>
                      <a:pt x="8042" y="10092"/>
                      <a:pt x="8108" y="10092"/>
                    </a:cubicBezTo>
                    <a:cubicBezTo>
                      <a:pt x="8162" y="10092"/>
                      <a:pt x="8244" y="10116"/>
                      <a:pt x="8296" y="10116"/>
                    </a:cubicBezTo>
                    <a:cubicBezTo>
                      <a:pt x="8327" y="10116"/>
                      <a:pt x="8347" y="10107"/>
                      <a:pt x="8342" y="10080"/>
                    </a:cubicBezTo>
                    <a:cubicBezTo>
                      <a:pt x="8330" y="10006"/>
                      <a:pt x="8280" y="9993"/>
                      <a:pt x="8330" y="9956"/>
                    </a:cubicBezTo>
                    <a:cubicBezTo>
                      <a:pt x="8367" y="9907"/>
                      <a:pt x="8391" y="9858"/>
                      <a:pt x="8416" y="9808"/>
                    </a:cubicBezTo>
                    <a:cubicBezTo>
                      <a:pt x="8429" y="9775"/>
                      <a:pt x="8478" y="9764"/>
                      <a:pt x="8514" y="9764"/>
                    </a:cubicBezTo>
                    <a:cubicBezTo>
                      <a:pt x="8546" y="9764"/>
                      <a:pt x="8568" y="9772"/>
                      <a:pt x="8551" y="9784"/>
                    </a:cubicBezTo>
                    <a:cubicBezTo>
                      <a:pt x="8514" y="9833"/>
                      <a:pt x="8490" y="9882"/>
                      <a:pt x="8477" y="9944"/>
                    </a:cubicBezTo>
                    <a:cubicBezTo>
                      <a:pt x="8457" y="9996"/>
                      <a:pt x="8401" y="10091"/>
                      <a:pt x="8421" y="10091"/>
                    </a:cubicBezTo>
                    <a:cubicBezTo>
                      <a:pt x="8424" y="10091"/>
                      <a:pt x="8431" y="10087"/>
                      <a:pt x="8440" y="10080"/>
                    </a:cubicBezTo>
                    <a:cubicBezTo>
                      <a:pt x="8490" y="10043"/>
                      <a:pt x="8527" y="10043"/>
                      <a:pt x="8576" y="10018"/>
                    </a:cubicBezTo>
                    <a:cubicBezTo>
                      <a:pt x="8625" y="9993"/>
                      <a:pt x="8625" y="9969"/>
                      <a:pt x="8650" y="9969"/>
                    </a:cubicBezTo>
                    <a:cubicBezTo>
                      <a:pt x="8680" y="9979"/>
                      <a:pt x="8725" y="10028"/>
                      <a:pt x="8742" y="10028"/>
                    </a:cubicBezTo>
                    <a:cubicBezTo>
                      <a:pt x="8746" y="10028"/>
                      <a:pt x="8749" y="10025"/>
                      <a:pt x="8749" y="10018"/>
                    </a:cubicBezTo>
                    <a:cubicBezTo>
                      <a:pt x="8760" y="9983"/>
                      <a:pt x="8750" y="9906"/>
                      <a:pt x="8779" y="9906"/>
                    </a:cubicBezTo>
                    <a:cubicBezTo>
                      <a:pt x="8781" y="9906"/>
                      <a:pt x="8783" y="9906"/>
                      <a:pt x="8785" y="9907"/>
                    </a:cubicBezTo>
                    <a:cubicBezTo>
                      <a:pt x="8804" y="9926"/>
                      <a:pt x="8831" y="9952"/>
                      <a:pt x="8858" y="9952"/>
                    </a:cubicBezTo>
                    <a:cubicBezTo>
                      <a:pt x="8867" y="9952"/>
                      <a:pt x="8875" y="9950"/>
                      <a:pt x="8884" y="9944"/>
                    </a:cubicBezTo>
                    <a:cubicBezTo>
                      <a:pt x="8921" y="9932"/>
                      <a:pt x="8970" y="9796"/>
                      <a:pt x="9032" y="9796"/>
                    </a:cubicBezTo>
                    <a:cubicBezTo>
                      <a:pt x="9094" y="9796"/>
                      <a:pt x="9155" y="9772"/>
                      <a:pt x="9204" y="9710"/>
                    </a:cubicBezTo>
                    <a:cubicBezTo>
                      <a:pt x="9254" y="9611"/>
                      <a:pt x="9328" y="9525"/>
                      <a:pt x="9402" y="9451"/>
                    </a:cubicBezTo>
                    <a:cubicBezTo>
                      <a:pt x="9451" y="9365"/>
                      <a:pt x="9500" y="9291"/>
                      <a:pt x="9549" y="9205"/>
                    </a:cubicBezTo>
                    <a:cubicBezTo>
                      <a:pt x="9574" y="9168"/>
                      <a:pt x="9820" y="9118"/>
                      <a:pt x="9796" y="9020"/>
                    </a:cubicBezTo>
                    <a:cubicBezTo>
                      <a:pt x="9784" y="8940"/>
                      <a:pt x="9699" y="8733"/>
                      <a:pt x="9736" y="8733"/>
                    </a:cubicBezTo>
                    <a:cubicBezTo>
                      <a:pt x="9738" y="8733"/>
                      <a:pt x="9742" y="8734"/>
                      <a:pt x="9747" y="8737"/>
                    </a:cubicBezTo>
                    <a:cubicBezTo>
                      <a:pt x="9796" y="8773"/>
                      <a:pt x="9931" y="8946"/>
                      <a:pt x="10030" y="8958"/>
                    </a:cubicBezTo>
                    <a:cubicBezTo>
                      <a:pt x="10116" y="8958"/>
                      <a:pt x="10178" y="8946"/>
                      <a:pt x="10178" y="8897"/>
                    </a:cubicBezTo>
                    <a:cubicBezTo>
                      <a:pt x="10178" y="8883"/>
                      <a:pt x="10180" y="8878"/>
                      <a:pt x="10184" y="8878"/>
                    </a:cubicBezTo>
                    <a:cubicBezTo>
                      <a:pt x="10193" y="8878"/>
                      <a:pt x="10213" y="8909"/>
                      <a:pt x="10239" y="8909"/>
                    </a:cubicBezTo>
                    <a:cubicBezTo>
                      <a:pt x="10261" y="8909"/>
                      <a:pt x="10302" y="8917"/>
                      <a:pt x="10326" y="8917"/>
                    </a:cubicBezTo>
                    <a:cubicBezTo>
                      <a:pt x="10345" y="8917"/>
                      <a:pt x="10354" y="8913"/>
                      <a:pt x="10338" y="8897"/>
                    </a:cubicBezTo>
                    <a:cubicBezTo>
                      <a:pt x="10313" y="8860"/>
                      <a:pt x="10276" y="8823"/>
                      <a:pt x="10326" y="8810"/>
                    </a:cubicBezTo>
                    <a:cubicBezTo>
                      <a:pt x="10335" y="8804"/>
                      <a:pt x="10341" y="8802"/>
                      <a:pt x="10346" y="8802"/>
                    </a:cubicBezTo>
                    <a:cubicBezTo>
                      <a:pt x="10362" y="8802"/>
                      <a:pt x="10369" y="8823"/>
                      <a:pt x="10424" y="8823"/>
                    </a:cubicBezTo>
                    <a:cubicBezTo>
                      <a:pt x="10444" y="8826"/>
                      <a:pt x="10465" y="8828"/>
                      <a:pt x="10486" y="8828"/>
                    </a:cubicBezTo>
                    <a:cubicBezTo>
                      <a:pt x="10543" y="8828"/>
                      <a:pt x="10604" y="8816"/>
                      <a:pt x="10658" y="8798"/>
                    </a:cubicBezTo>
                    <a:cubicBezTo>
                      <a:pt x="10831" y="8773"/>
                      <a:pt x="10979" y="8724"/>
                      <a:pt x="11139" y="8675"/>
                    </a:cubicBezTo>
                    <a:cubicBezTo>
                      <a:pt x="11262" y="8613"/>
                      <a:pt x="11619" y="8342"/>
                      <a:pt x="11718" y="8281"/>
                    </a:cubicBezTo>
                    <a:cubicBezTo>
                      <a:pt x="11817" y="8207"/>
                      <a:pt x="12235" y="7997"/>
                      <a:pt x="12174" y="7997"/>
                    </a:cubicBezTo>
                    <a:cubicBezTo>
                      <a:pt x="12038" y="7997"/>
                      <a:pt x="11903" y="7985"/>
                      <a:pt x="11767" y="7960"/>
                    </a:cubicBezTo>
                    <a:cubicBezTo>
                      <a:pt x="11669" y="7911"/>
                      <a:pt x="11558" y="7874"/>
                      <a:pt x="11447" y="7862"/>
                    </a:cubicBezTo>
                    <a:cubicBezTo>
                      <a:pt x="11366" y="7862"/>
                      <a:pt x="11219" y="7949"/>
                      <a:pt x="11182" y="7949"/>
                    </a:cubicBezTo>
                    <a:cubicBezTo>
                      <a:pt x="11179" y="7949"/>
                      <a:pt x="11177" y="7949"/>
                      <a:pt x="11176" y="7948"/>
                    </a:cubicBezTo>
                    <a:cubicBezTo>
                      <a:pt x="11157" y="7929"/>
                      <a:pt x="11138" y="7903"/>
                      <a:pt x="11114" y="7903"/>
                    </a:cubicBezTo>
                    <a:cubicBezTo>
                      <a:pt x="11106" y="7903"/>
                      <a:pt x="11098" y="7905"/>
                      <a:pt x="11090" y="7911"/>
                    </a:cubicBezTo>
                    <a:cubicBezTo>
                      <a:pt x="11066" y="7923"/>
                      <a:pt x="10987" y="8035"/>
                      <a:pt x="10958" y="8035"/>
                    </a:cubicBezTo>
                    <a:cubicBezTo>
                      <a:pt x="10957" y="8035"/>
                      <a:pt x="10955" y="8035"/>
                      <a:pt x="10954" y="8034"/>
                    </a:cubicBezTo>
                    <a:cubicBezTo>
                      <a:pt x="10929" y="8034"/>
                      <a:pt x="10831" y="7985"/>
                      <a:pt x="10929" y="7936"/>
                    </a:cubicBezTo>
                    <a:cubicBezTo>
                      <a:pt x="11016" y="7886"/>
                      <a:pt x="11225" y="7837"/>
                      <a:pt x="11151" y="7837"/>
                    </a:cubicBezTo>
                    <a:cubicBezTo>
                      <a:pt x="11083" y="7843"/>
                      <a:pt x="11013" y="7846"/>
                      <a:pt x="10942" y="7846"/>
                    </a:cubicBezTo>
                    <a:cubicBezTo>
                      <a:pt x="10871" y="7846"/>
                      <a:pt x="10800" y="7843"/>
                      <a:pt x="10732" y="7837"/>
                    </a:cubicBezTo>
                    <a:cubicBezTo>
                      <a:pt x="10683" y="7825"/>
                      <a:pt x="10621" y="7800"/>
                      <a:pt x="10572" y="7800"/>
                    </a:cubicBezTo>
                    <a:cubicBezTo>
                      <a:pt x="10547" y="7800"/>
                      <a:pt x="10609" y="7775"/>
                      <a:pt x="10671" y="7726"/>
                    </a:cubicBezTo>
                    <a:cubicBezTo>
                      <a:pt x="10732" y="7689"/>
                      <a:pt x="10782" y="7652"/>
                      <a:pt x="10806" y="7603"/>
                    </a:cubicBezTo>
                    <a:cubicBezTo>
                      <a:pt x="10817" y="7549"/>
                      <a:pt x="10828" y="7514"/>
                      <a:pt x="10871" y="7514"/>
                    </a:cubicBezTo>
                    <a:cubicBezTo>
                      <a:pt x="10877" y="7514"/>
                      <a:pt x="10884" y="7515"/>
                      <a:pt x="10892" y="7517"/>
                    </a:cubicBezTo>
                    <a:cubicBezTo>
                      <a:pt x="10947" y="7526"/>
                      <a:pt x="10955" y="7555"/>
                      <a:pt x="10999" y="7555"/>
                    </a:cubicBezTo>
                    <a:cubicBezTo>
                      <a:pt x="11015" y="7555"/>
                      <a:pt x="11036" y="7551"/>
                      <a:pt x="11065" y="7541"/>
                    </a:cubicBezTo>
                    <a:cubicBezTo>
                      <a:pt x="11188" y="7517"/>
                      <a:pt x="11509" y="7430"/>
                      <a:pt x="11459" y="7406"/>
                    </a:cubicBezTo>
                    <a:cubicBezTo>
                      <a:pt x="11410" y="7369"/>
                      <a:pt x="11299" y="7307"/>
                      <a:pt x="11237" y="7270"/>
                    </a:cubicBezTo>
                    <a:cubicBezTo>
                      <a:pt x="11212" y="7255"/>
                      <a:pt x="11212" y="7246"/>
                      <a:pt x="11230" y="7246"/>
                    </a:cubicBezTo>
                    <a:cubicBezTo>
                      <a:pt x="11256" y="7246"/>
                      <a:pt x="11318" y="7264"/>
                      <a:pt x="11398" y="7307"/>
                    </a:cubicBezTo>
                    <a:cubicBezTo>
                      <a:pt x="11509" y="7344"/>
                      <a:pt x="11607" y="7406"/>
                      <a:pt x="11706" y="7480"/>
                    </a:cubicBezTo>
                    <a:cubicBezTo>
                      <a:pt x="11730" y="7529"/>
                      <a:pt x="11632" y="7640"/>
                      <a:pt x="11804" y="7726"/>
                    </a:cubicBezTo>
                    <a:cubicBezTo>
                      <a:pt x="11854" y="7757"/>
                      <a:pt x="11900" y="7768"/>
                      <a:pt x="11940" y="7768"/>
                    </a:cubicBezTo>
                    <a:cubicBezTo>
                      <a:pt x="12029" y="7768"/>
                      <a:pt x="12088" y="7711"/>
                      <a:pt x="12088" y="7677"/>
                    </a:cubicBezTo>
                    <a:cubicBezTo>
                      <a:pt x="12088" y="7672"/>
                      <a:pt x="12088" y="7670"/>
                      <a:pt x="12089" y="7670"/>
                    </a:cubicBezTo>
                    <a:cubicBezTo>
                      <a:pt x="12094" y="7670"/>
                      <a:pt x="12119" y="7795"/>
                      <a:pt x="12159" y="7795"/>
                    </a:cubicBezTo>
                    <a:cubicBezTo>
                      <a:pt x="12167" y="7795"/>
                      <a:pt x="12176" y="7789"/>
                      <a:pt x="12186" y="7775"/>
                    </a:cubicBezTo>
                    <a:cubicBezTo>
                      <a:pt x="12272" y="7689"/>
                      <a:pt x="12309" y="7578"/>
                      <a:pt x="12297" y="7467"/>
                    </a:cubicBezTo>
                    <a:cubicBezTo>
                      <a:pt x="12274" y="7354"/>
                      <a:pt x="12262" y="7230"/>
                      <a:pt x="12241" y="7230"/>
                    </a:cubicBezTo>
                    <a:cubicBezTo>
                      <a:pt x="12239" y="7230"/>
                      <a:pt x="12237" y="7231"/>
                      <a:pt x="12235" y="7233"/>
                    </a:cubicBezTo>
                    <a:cubicBezTo>
                      <a:pt x="12217" y="7252"/>
                      <a:pt x="12172" y="7284"/>
                      <a:pt x="12149" y="7284"/>
                    </a:cubicBezTo>
                    <a:cubicBezTo>
                      <a:pt x="12142" y="7284"/>
                      <a:pt x="12137" y="7280"/>
                      <a:pt x="12137" y="7270"/>
                    </a:cubicBezTo>
                    <a:cubicBezTo>
                      <a:pt x="12137" y="7233"/>
                      <a:pt x="12174" y="7221"/>
                      <a:pt x="12112" y="7172"/>
                    </a:cubicBezTo>
                    <a:cubicBezTo>
                      <a:pt x="11952" y="7036"/>
                      <a:pt x="11767" y="6913"/>
                      <a:pt x="11582" y="6802"/>
                    </a:cubicBezTo>
                    <a:cubicBezTo>
                      <a:pt x="11579" y="6801"/>
                      <a:pt x="11576" y="6801"/>
                      <a:pt x="11572" y="6801"/>
                    </a:cubicBezTo>
                    <a:cubicBezTo>
                      <a:pt x="11522" y="6801"/>
                      <a:pt x="11445" y="6878"/>
                      <a:pt x="11422" y="6913"/>
                    </a:cubicBezTo>
                    <a:cubicBezTo>
                      <a:pt x="11419" y="6916"/>
                      <a:pt x="11417" y="6917"/>
                      <a:pt x="11416" y="6917"/>
                    </a:cubicBezTo>
                    <a:cubicBezTo>
                      <a:pt x="11406" y="6917"/>
                      <a:pt x="11432" y="6848"/>
                      <a:pt x="11410" y="6827"/>
                    </a:cubicBezTo>
                    <a:cubicBezTo>
                      <a:pt x="11373" y="6802"/>
                      <a:pt x="11299" y="6790"/>
                      <a:pt x="11348" y="6777"/>
                    </a:cubicBezTo>
                    <a:cubicBezTo>
                      <a:pt x="11373" y="6777"/>
                      <a:pt x="11416" y="6784"/>
                      <a:pt x="11455" y="6784"/>
                    </a:cubicBezTo>
                    <a:cubicBezTo>
                      <a:pt x="11493" y="6784"/>
                      <a:pt x="11527" y="6777"/>
                      <a:pt x="11533" y="6753"/>
                    </a:cubicBezTo>
                    <a:cubicBezTo>
                      <a:pt x="11533" y="6691"/>
                      <a:pt x="11570" y="6654"/>
                      <a:pt x="11533" y="6617"/>
                    </a:cubicBezTo>
                    <a:cubicBezTo>
                      <a:pt x="11511" y="6595"/>
                      <a:pt x="11467" y="6577"/>
                      <a:pt x="11427" y="6577"/>
                    </a:cubicBezTo>
                    <a:cubicBezTo>
                      <a:pt x="11400" y="6577"/>
                      <a:pt x="11375" y="6585"/>
                      <a:pt x="11361" y="6605"/>
                    </a:cubicBezTo>
                    <a:cubicBezTo>
                      <a:pt x="11328" y="6638"/>
                      <a:pt x="11265" y="6681"/>
                      <a:pt x="11226" y="6681"/>
                    </a:cubicBezTo>
                    <a:cubicBezTo>
                      <a:pt x="11221" y="6681"/>
                      <a:pt x="11217" y="6680"/>
                      <a:pt x="11213" y="6679"/>
                    </a:cubicBezTo>
                    <a:cubicBezTo>
                      <a:pt x="11178" y="6667"/>
                      <a:pt x="11144" y="6591"/>
                      <a:pt x="11079" y="6591"/>
                    </a:cubicBezTo>
                    <a:cubicBezTo>
                      <a:pt x="11075" y="6591"/>
                      <a:pt x="11070" y="6592"/>
                      <a:pt x="11065" y="6593"/>
                    </a:cubicBezTo>
                    <a:cubicBezTo>
                      <a:pt x="11050" y="6598"/>
                      <a:pt x="11036" y="6599"/>
                      <a:pt x="11023" y="6599"/>
                    </a:cubicBezTo>
                    <a:cubicBezTo>
                      <a:pt x="10971" y="6599"/>
                      <a:pt x="10939" y="6568"/>
                      <a:pt x="10979" y="6568"/>
                    </a:cubicBezTo>
                    <a:cubicBezTo>
                      <a:pt x="11010" y="6568"/>
                      <a:pt x="11069" y="6541"/>
                      <a:pt x="11109" y="6541"/>
                    </a:cubicBezTo>
                    <a:cubicBezTo>
                      <a:pt x="11115" y="6541"/>
                      <a:pt x="11121" y="6542"/>
                      <a:pt x="11127" y="6543"/>
                    </a:cubicBezTo>
                    <a:cubicBezTo>
                      <a:pt x="11156" y="6543"/>
                      <a:pt x="11194" y="6606"/>
                      <a:pt x="11233" y="6606"/>
                    </a:cubicBezTo>
                    <a:cubicBezTo>
                      <a:pt x="11242" y="6606"/>
                      <a:pt x="11252" y="6602"/>
                      <a:pt x="11262" y="6593"/>
                    </a:cubicBezTo>
                    <a:cubicBezTo>
                      <a:pt x="11311" y="6556"/>
                      <a:pt x="11496" y="6531"/>
                      <a:pt x="11509" y="6519"/>
                    </a:cubicBezTo>
                    <a:cubicBezTo>
                      <a:pt x="11521" y="6519"/>
                      <a:pt x="11398" y="6408"/>
                      <a:pt x="11299" y="6408"/>
                    </a:cubicBezTo>
                    <a:cubicBezTo>
                      <a:pt x="11176" y="6408"/>
                      <a:pt x="11065" y="6420"/>
                      <a:pt x="10942" y="6457"/>
                    </a:cubicBezTo>
                    <a:cubicBezTo>
                      <a:pt x="10991" y="6395"/>
                      <a:pt x="11065" y="6358"/>
                      <a:pt x="11151" y="6346"/>
                    </a:cubicBezTo>
                    <a:cubicBezTo>
                      <a:pt x="11262" y="6346"/>
                      <a:pt x="10966" y="6285"/>
                      <a:pt x="10954" y="6235"/>
                    </a:cubicBezTo>
                    <a:lnTo>
                      <a:pt x="10954" y="6235"/>
                    </a:lnTo>
                    <a:cubicBezTo>
                      <a:pt x="11077" y="6272"/>
                      <a:pt x="11200" y="6309"/>
                      <a:pt x="11324" y="6334"/>
                    </a:cubicBezTo>
                    <a:cubicBezTo>
                      <a:pt x="11361" y="6297"/>
                      <a:pt x="11398" y="6272"/>
                      <a:pt x="11447" y="6248"/>
                    </a:cubicBezTo>
                    <a:cubicBezTo>
                      <a:pt x="11472" y="6248"/>
                      <a:pt x="11545" y="6248"/>
                      <a:pt x="11533" y="6211"/>
                    </a:cubicBezTo>
                    <a:cubicBezTo>
                      <a:pt x="11522" y="6177"/>
                      <a:pt x="11377" y="6009"/>
                      <a:pt x="11380" y="6009"/>
                    </a:cubicBezTo>
                    <a:lnTo>
                      <a:pt x="11380" y="6009"/>
                    </a:lnTo>
                    <a:cubicBezTo>
                      <a:pt x="11381" y="6009"/>
                      <a:pt x="11382" y="6010"/>
                      <a:pt x="11385" y="6013"/>
                    </a:cubicBezTo>
                    <a:cubicBezTo>
                      <a:pt x="11421" y="6037"/>
                      <a:pt x="11603" y="6162"/>
                      <a:pt x="11640" y="6162"/>
                    </a:cubicBezTo>
                    <a:cubicBezTo>
                      <a:pt x="11642" y="6162"/>
                      <a:pt x="11643" y="6162"/>
                      <a:pt x="11644" y="6161"/>
                    </a:cubicBezTo>
                    <a:cubicBezTo>
                      <a:pt x="11681" y="6149"/>
                      <a:pt x="11669" y="6063"/>
                      <a:pt x="11743" y="6063"/>
                    </a:cubicBezTo>
                    <a:cubicBezTo>
                      <a:pt x="11878" y="6087"/>
                      <a:pt x="12001" y="6124"/>
                      <a:pt x="12137" y="6174"/>
                    </a:cubicBezTo>
                    <a:cubicBezTo>
                      <a:pt x="12088" y="6174"/>
                      <a:pt x="11881" y="6111"/>
                      <a:pt x="11806" y="6111"/>
                    </a:cubicBezTo>
                    <a:cubicBezTo>
                      <a:pt x="11787" y="6111"/>
                      <a:pt x="11777" y="6115"/>
                      <a:pt x="11780" y="6124"/>
                    </a:cubicBezTo>
                    <a:cubicBezTo>
                      <a:pt x="11854" y="6211"/>
                      <a:pt x="11940" y="6272"/>
                      <a:pt x="12051" y="6309"/>
                    </a:cubicBezTo>
                    <a:cubicBezTo>
                      <a:pt x="12174" y="6309"/>
                      <a:pt x="12285" y="6285"/>
                      <a:pt x="12396" y="6235"/>
                    </a:cubicBezTo>
                    <a:cubicBezTo>
                      <a:pt x="12403" y="6234"/>
                      <a:pt x="12411" y="6233"/>
                      <a:pt x="12419" y="6233"/>
                    </a:cubicBezTo>
                    <a:cubicBezTo>
                      <a:pt x="12452" y="6233"/>
                      <a:pt x="12490" y="6242"/>
                      <a:pt x="12521" y="6242"/>
                    </a:cubicBezTo>
                    <a:cubicBezTo>
                      <a:pt x="12548" y="6242"/>
                      <a:pt x="12570" y="6236"/>
                      <a:pt x="12580" y="6211"/>
                    </a:cubicBezTo>
                    <a:cubicBezTo>
                      <a:pt x="12593" y="6149"/>
                      <a:pt x="12691" y="6087"/>
                      <a:pt x="12593" y="6026"/>
                    </a:cubicBezTo>
                    <a:cubicBezTo>
                      <a:pt x="12505" y="5977"/>
                      <a:pt x="12363" y="5913"/>
                      <a:pt x="12308" y="5913"/>
                    </a:cubicBezTo>
                    <a:cubicBezTo>
                      <a:pt x="12293" y="5913"/>
                      <a:pt x="12285" y="5917"/>
                      <a:pt x="12285" y="5927"/>
                    </a:cubicBezTo>
                    <a:cubicBezTo>
                      <a:pt x="12285" y="5958"/>
                      <a:pt x="12311" y="6092"/>
                      <a:pt x="12297" y="6092"/>
                    </a:cubicBezTo>
                    <a:cubicBezTo>
                      <a:pt x="12295" y="6092"/>
                      <a:pt x="12291" y="6087"/>
                      <a:pt x="12285" y="6075"/>
                    </a:cubicBezTo>
                    <a:cubicBezTo>
                      <a:pt x="12235" y="6001"/>
                      <a:pt x="12211" y="5903"/>
                      <a:pt x="12149" y="5903"/>
                    </a:cubicBezTo>
                    <a:cubicBezTo>
                      <a:pt x="12088" y="5903"/>
                      <a:pt x="12235" y="5890"/>
                      <a:pt x="12186" y="5816"/>
                    </a:cubicBezTo>
                    <a:cubicBezTo>
                      <a:pt x="12137" y="5730"/>
                      <a:pt x="12248" y="5779"/>
                      <a:pt x="12248" y="5632"/>
                    </a:cubicBezTo>
                    <a:cubicBezTo>
                      <a:pt x="12251" y="5596"/>
                      <a:pt x="12254" y="5582"/>
                      <a:pt x="12257" y="5582"/>
                    </a:cubicBezTo>
                    <a:cubicBezTo>
                      <a:pt x="12270" y="5582"/>
                      <a:pt x="12285" y="5756"/>
                      <a:pt x="12285" y="5804"/>
                    </a:cubicBezTo>
                    <a:cubicBezTo>
                      <a:pt x="12285" y="5866"/>
                      <a:pt x="12297" y="5878"/>
                      <a:pt x="12420" y="5878"/>
                    </a:cubicBezTo>
                    <a:cubicBezTo>
                      <a:pt x="12532" y="5878"/>
                      <a:pt x="12634" y="5827"/>
                      <a:pt x="12717" y="5827"/>
                    </a:cubicBezTo>
                    <a:cubicBezTo>
                      <a:pt x="12725" y="5827"/>
                      <a:pt x="12733" y="5828"/>
                      <a:pt x="12741" y="5829"/>
                    </a:cubicBezTo>
                    <a:cubicBezTo>
                      <a:pt x="12802" y="5829"/>
                      <a:pt x="12864" y="5792"/>
                      <a:pt x="12901" y="5730"/>
                    </a:cubicBezTo>
                    <a:cubicBezTo>
                      <a:pt x="12938" y="5681"/>
                      <a:pt x="12913" y="5632"/>
                      <a:pt x="12864" y="5619"/>
                    </a:cubicBezTo>
                    <a:cubicBezTo>
                      <a:pt x="12848" y="5613"/>
                      <a:pt x="12838" y="5611"/>
                      <a:pt x="12832" y="5611"/>
                    </a:cubicBezTo>
                    <a:cubicBezTo>
                      <a:pt x="12817" y="5611"/>
                      <a:pt x="12816" y="5622"/>
                      <a:pt x="12784" y="5622"/>
                    </a:cubicBezTo>
                    <a:cubicBezTo>
                      <a:pt x="12776" y="5622"/>
                      <a:pt x="12766" y="5621"/>
                      <a:pt x="12753" y="5619"/>
                    </a:cubicBezTo>
                    <a:cubicBezTo>
                      <a:pt x="12679" y="5607"/>
                      <a:pt x="12778" y="5545"/>
                      <a:pt x="12753" y="5496"/>
                    </a:cubicBezTo>
                    <a:cubicBezTo>
                      <a:pt x="12742" y="5443"/>
                      <a:pt x="12704" y="5353"/>
                      <a:pt x="12662" y="5353"/>
                    </a:cubicBezTo>
                    <a:cubicBezTo>
                      <a:pt x="12656" y="5353"/>
                      <a:pt x="12649" y="5355"/>
                      <a:pt x="12642" y="5360"/>
                    </a:cubicBezTo>
                    <a:cubicBezTo>
                      <a:pt x="12628" y="5371"/>
                      <a:pt x="12611" y="5374"/>
                      <a:pt x="12593" y="5374"/>
                    </a:cubicBezTo>
                    <a:cubicBezTo>
                      <a:pt x="12555" y="5374"/>
                      <a:pt x="12513" y="5358"/>
                      <a:pt x="12484" y="5358"/>
                    </a:cubicBezTo>
                    <a:cubicBezTo>
                      <a:pt x="12479" y="5358"/>
                      <a:pt x="12474" y="5359"/>
                      <a:pt x="12470" y="5360"/>
                    </a:cubicBezTo>
                    <a:cubicBezTo>
                      <a:pt x="12452" y="5369"/>
                      <a:pt x="12395" y="5404"/>
                      <a:pt x="12342" y="5404"/>
                    </a:cubicBezTo>
                    <a:cubicBezTo>
                      <a:pt x="12322" y="5404"/>
                      <a:pt x="12302" y="5399"/>
                      <a:pt x="12285" y="5385"/>
                    </a:cubicBezTo>
                    <a:cubicBezTo>
                      <a:pt x="12263" y="5368"/>
                      <a:pt x="12257" y="5363"/>
                      <a:pt x="12260" y="5363"/>
                    </a:cubicBezTo>
                    <a:cubicBezTo>
                      <a:pt x="12265" y="5363"/>
                      <a:pt x="12293" y="5375"/>
                      <a:pt x="12325" y="5375"/>
                    </a:cubicBezTo>
                    <a:cubicBezTo>
                      <a:pt x="12332" y="5375"/>
                      <a:pt x="12339" y="5374"/>
                      <a:pt x="12346" y="5373"/>
                    </a:cubicBezTo>
                    <a:cubicBezTo>
                      <a:pt x="12420" y="5360"/>
                      <a:pt x="12470" y="5323"/>
                      <a:pt x="12519" y="5287"/>
                    </a:cubicBezTo>
                    <a:cubicBezTo>
                      <a:pt x="12546" y="5259"/>
                      <a:pt x="12594" y="5198"/>
                      <a:pt x="12637" y="5198"/>
                    </a:cubicBezTo>
                    <a:cubicBezTo>
                      <a:pt x="12652" y="5198"/>
                      <a:pt x="12666" y="5206"/>
                      <a:pt x="12679" y="5225"/>
                    </a:cubicBezTo>
                    <a:cubicBezTo>
                      <a:pt x="12715" y="5279"/>
                      <a:pt x="12738" y="5313"/>
                      <a:pt x="12767" y="5313"/>
                    </a:cubicBezTo>
                    <a:cubicBezTo>
                      <a:pt x="12778" y="5313"/>
                      <a:pt x="12789" y="5309"/>
                      <a:pt x="12802" y="5299"/>
                    </a:cubicBezTo>
                    <a:cubicBezTo>
                      <a:pt x="12852" y="5262"/>
                      <a:pt x="12852" y="5200"/>
                      <a:pt x="12864" y="5163"/>
                    </a:cubicBezTo>
                    <a:cubicBezTo>
                      <a:pt x="12876" y="5077"/>
                      <a:pt x="12827" y="5003"/>
                      <a:pt x="12753" y="4954"/>
                    </a:cubicBezTo>
                    <a:cubicBezTo>
                      <a:pt x="12701" y="4922"/>
                      <a:pt x="12711" y="4903"/>
                      <a:pt x="12738" y="4903"/>
                    </a:cubicBezTo>
                    <a:cubicBezTo>
                      <a:pt x="12763" y="4903"/>
                      <a:pt x="12803" y="4919"/>
                      <a:pt x="12827" y="4954"/>
                    </a:cubicBezTo>
                    <a:cubicBezTo>
                      <a:pt x="12870" y="5019"/>
                      <a:pt x="12866" y="5094"/>
                      <a:pt x="12890" y="5094"/>
                    </a:cubicBezTo>
                    <a:cubicBezTo>
                      <a:pt x="12893" y="5094"/>
                      <a:pt x="12896" y="5092"/>
                      <a:pt x="12901" y="5089"/>
                    </a:cubicBezTo>
                    <a:cubicBezTo>
                      <a:pt x="12938" y="5052"/>
                      <a:pt x="12987" y="5003"/>
                      <a:pt x="12938" y="4929"/>
                    </a:cubicBezTo>
                    <a:cubicBezTo>
                      <a:pt x="12876" y="4855"/>
                      <a:pt x="12827" y="4806"/>
                      <a:pt x="12778" y="4744"/>
                    </a:cubicBezTo>
                    <a:cubicBezTo>
                      <a:pt x="12751" y="4700"/>
                      <a:pt x="12744" y="4694"/>
                      <a:pt x="12710" y="4694"/>
                    </a:cubicBezTo>
                    <a:cubicBezTo>
                      <a:pt x="12697" y="4694"/>
                      <a:pt x="12679" y="4695"/>
                      <a:pt x="12654" y="4695"/>
                    </a:cubicBezTo>
                    <a:cubicBezTo>
                      <a:pt x="12624" y="4701"/>
                      <a:pt x="12593" y="4704"/>
                      <a:pt x="12560" y="4704"/>
                    </a:cubicBezTo>
                    <a:cubicBezTo>
                      <a:pt x="12528" y="4704"/>
                      <a:pt x="12494" y="4701"/>
                      <a:pt x="12457" y="4695"/>
                    </a:cubicBezTo>
                    <a:cubicBezTo>
                      <a:pt x="12408" y="4683"/>
                      <a:pt x="12359" y="4646"/>
                      <a:pt x="12334" y="4584"/>
                    </a:cubicBezTo>
                    <a:cubicBezTo>
                      <a:pt x="12309" y="4535"/>
                      <a:pt x="12309" y="4498"/>
                      <a:pt x="12248" y="4486"/>
                    </a:cubicBezTo>
                    <a:cubicBezTo>
                      <a:pt x="12218" y="4486"/>
                      <a:pt x="12185" y="4490"/>
                      <a:pt x="12157" y="4490"/>
                    </a:cubicBezTo>
                    <a:cubicBezTo>
                      <a:pt x="12115" y="4490"/>
                      <a:pt x="12085" y="4481"/>
                      <a:pt x="12100" y="4436"/>
                    </a:cubicBezTo>
                    <a:cubicBezTo>
                      <a:pt x="12127" y="4392"/>
                      <a:pt x="12153" y="4329"/>
                      <a:pt x="12189" y="4329"/>
                    </a:cubicBezTo>
                    <a:cubicBezTo>
                      <a:pt x="12203" y="4329"/>
                      <a:pt x="12218" y="4338"/>
                      <a:pt x="12235" y="4362"/>
                    </a:cubicBezTo>
                    <a:cubicBezTo>
                      <a:pt x="12272" y="4414"/>
                      <a:pt x="12304" y="4443"/>
                      <a:pt x="12340" y="4443"/>
                    </a:cubicBezTo>
                    <a:cubicBezTo>
                      <a:pt x="12364" y="4443"/>
                      <a:pt x="12390" y="4429"/>
                      <a:pt x="12420" y="4399"/>
                    </a:cubicBezTo>
                    <a:cubicBezTo>
                      <a:pt x="12492" y="4338"/>
                      <a:pt x="12556" y="4267"/>
                      <a:pt x="12646" y="4267"/>
                    </a:cubicBezTo>
                    <a:cubicBezTo>
                      <a:pt x="12664" y="4267"/>
                      <a:pt x="12683" y="4270"/>
                      <a:pt x="12704" y="4276"/>
                    </a:cubicBezTo>
                    <a:cubicBezTo>
                      <a:pt x="12813" y="4296"/>
                      <a:pt x="12961" y="4379"/>
                      <a:pt x="13048" y="4379"/>
                    </a:cubicBezTo>
                    <a:cubicBezTo>
                      <a:pt x="13069" y="4379"/>
                      <a:pt x="13086" y="4374"/>
                      <a:pt x="13098" y="4362"/>
                    </a:cubicBezTo>
                    <a:cubicBezTo>
                      <a:pt x="13170" y="4302"/>
                      <a:pt x="13195" y="4042"/>
                      <a:pt x="13047" y="4042"/>
                    </a:cubicBezTo>
                    <a:cubicBezTo>
                      <a:pt x="13043" y="4042"/>
                      <a:pt x="13040" y="4042"/>
                      <a:pt x="13036" y="4042"/>
                    </a:cubicBezTo>
                    <a:cubicBezTo>
                      <a:pt x="12925" y="4059"/>
                      <a:pt x="12915" y="4082"/>
                      <a:pt x="12890" y="4082"/>
                    </a:cubicBezTo>
                    <a:cubicBezTo>
                      <a:pt x="12879" y="4082"/>
                      <a:pt x="12865" y="4078"/>
                      <a:pt x="12839" y="4067"/>
                    </a:cubicBezTo>
                    <a:cubicBezTo>
                      <a:pt x="12753" y="4030"/>
                      <a:pt x="12667" y="3980"/>
                      <a:pt x="12605" y="3919"/>
                    </a:cubicBezTo>
                    <a:cubicBezTo>
                      <a:pt x="12554" y="3868"/>
                      <a:pt x="12550" y="3840"/>
                      <a:pt x="12601" y="3840"/>
                    </a:cubicBezTo>
                    <a:cubicBezTo>
                      <a:pt x="12624" y="3840"/>
                      <a:pt x="12658" y="3846"/>
                      <a:pt x="12704" y="3857"/>
                    </a:cubicBezTo>
                    <a:cubicBezTo>
                      <a:pt x="12802" y="3890"/>
                      <a:pt x="12906" y="3923"/>
                      <a:pt x="12943" y="3923"/>
                    </a:cubicBezTo>
                    <a:cubicBezTo>
                      <a:pt x="12961" y="3923"/>
                      <a:pt x="12962" y="3915"/>
                      <a:pt x="12938" y="3894"/>
                    </a:cubicBezTo>
                    <a:cubicBezTo>
                      <a:pt x="12827" y="3796"/>
                      <a:pt x="12704" y="3722"/>
                      <a:pt x="12580" y="3672"/>
                    </a:cubicBezTo>
                    <a:cubicBezTo>
                      <a:pt x="12547" y="3666"/>
                      <a:pt x="12517" y="3655"/>
                      <a:pt x="12492" y="3655"/>
                    </a:cubicBezTo>
                    <a:cubicBezTo>
                      <a:pt x="12472" y="3655"/>
                      <a:pt x="12456" y="3662"/>
                      <a:pt x="12445" y="3685"/>
                    </a:cubicBezTo>
                    <a:cubicBezTo>
                      <a:pt x="12433" y="3734"/>
                      <a:pt x="12408" y="3833"/>
                      <a:pt x="12359" y="3833"/>
                    </a:cubicBezTo>
                    <a:cubicBezTo>
                      <a:pt x="12336" y="3833"/>
                      <a:pt x="12295" y="3851"/>
                      <a:pt x="12272" y="3851"/>
                    </a:cubicBezTo>
                    <a:cubicBezTo>
                      <a:pt x="12258" y="3851"/>
                      <a:pt x="12251" y="3844"/>
                      <a:pt x="12260" y="3820"/>
                    </a:cubicBezTo>
                    <a:cubicBezTo>
                      <a:pt x="12285" y="3759"/>
                      <a:pt x="12359" y="3512"/>
                      <a:pt x="12408" y="3414"/>
                    </a:cubicBezTo>
                    <a:cubicBezTo>
                      <a:pt x="12457" y="3315"/>
                      <a:pt x="12433" y="3217"/>
                      <a:pt x="12470" y="3180"/>
                    </a:cubicBezTo>
                    <a:cubicBezTo>
                      <a:pt x="12494" y="3143"/>
                      <a:pt x="12704" y="3167"/>
                      <a:pt x="12716" y="3118"/>
                    </a:cubicBezTo>
                    <a:cubicBezTo>
                      <a:pt x="12728" y="3056"/>
                      <a:pt x="12765" y="3007"/>
                      <a:pt x="12815" y="2970"/>
                    </a:cubicBezTo>
                    <a:cubicBezTo>
                      <a:pt x="12876" y="2908"/>
                      <a:pt x="12962" y="2896"/>
                      <a:pt x="12888" y="2859"/>
                    </a:cubicBezTo>
                    <a:cubicBezTo>
                      <a:pt x="12815" y="2835"/>
                      <a:pt x="12827" y="2674"/>
                      <a:pt x="12839" y="2600"/>
                    </a:cubicBezTo>
                    <a:cubicBezTo>
                      <a:pt x="12845" y="2570"/>
                      <a:pt x="12885" y="2567"/>
                      <a:pt x="12936" y="2567"/>
                    </a:cubicBezTo>
                    <a:cubicBezTo>
                      <a:pt x="12949" y="2567"/>
                      <a:pt x="12962" y="2567"/>
                      <a:pt x="12976" y="2567"/>
                    </a:cubicBezTo>
                    <a:cubicBezTo>
                      <a:pt x="13017" y="2567"/>
                      <a:pt x="13061" y="2565"/>
                      <a:pt x="13098" y="2551"/>
                    </a:cubicBezTo>
                    <a:cubicBezTo>
                      <a:pt x="13184" y="2502"/>
                      <a:pt x="13369" y="2379"/>
                      <a:pt x="13283" y="2379"/>
                    </a:cubicBezTo>
                    <a:lnTo>
                      <a:pt x="12913" y="2379"/>
                    </a:lnTo>
                    <a:cubicBezTo>
                      <a:pt x="12815" y="2379"/>
                      <a:pt x="12728" y="2428"/>
                      <a:pt x="12691" y="2514"/>
                    </a:cubicBezTo>
                    <a:cubicBezTo>
                      <a:pt x="12686" y="2540"/>
                      <a:pt x="12664" y="2551"/>
                      <a:pt x="12639" y="2551"/>
                    </a:cubicBezTo>
                    <a:cubicBezTo>
                      <a:pt x="12605" y="2551"/>
                      <a:pt x="12568" y="2530"/>
                      <a:pt x="12568" y="2502"/>
                    </a:cubicBezTo>
                    <a:cubicBezTo>
                      <a:pt x="12568" y="2453"/>
                      <a:pt x="12605" y="2268"/>
                      <a:pt x="12741" y="2243"/>
                    </a:cubicBezTo>
                    <a:cubicBezTo>
                      <a:pt x="12756" y="2240"/>
                      <a:pt x="12777" y="2239"/>
                      <a:pt x="12802" y="2239"/>
                    </a:cubicBezTo>
                    <a:cubicBezTo>
                      <a:pt x="12932" y="2239"/>
                      <a:pt x="13166" y="2277"/>
                      <a:pt x="13300" y="2277"/>
                    </a:cubicBezTo>
                    <a:cubicBezTo>
                      <a:pt x="13335" y="2277"/>
                      <a:pt x="13363" y="2274"/>
                      <a:pt x="13381" y="2268"/>
                    </a:cubicBezTo>
                    <a:cubicBezTo>
                      <a:pt x="13480" y="2231"/>
                      <a:pt x="13615" y="2095"/>
                      <a:pt x="13566" y="2095"/>
                    </a:cubicBezTo>
                    <a:cubicBezTo>
                      <a:pt x="13527" y="2085"/>
                      <a:pt x="13439" y="2020"/>
                      <a:pt x="13368" y="2020"/>
                    </a:cubicBezTo>
                    <a:cubicBezTo>
                      <a:pt x="13351" y="2020"/>
                      <a:pt x="13334" y="2024"/>
                      <a:pt x="13320" y="2034"/>
                    </a:cubicBezTo>
                    <a:cubicBezTo>
                      <a:pt x="13270" y="2052"/>
                      <a:pt x="13221" y="2061"/>
                      <a:pt x="13172" y="2061"/>
                    </a:cubicBezTo>
                    <a:cubicBezTo>
                      <a:pt x="13123" y="2061"/>
                      <a:pt x="13073" y="2052"/>
                      <a:pt x="13024" y="2034"/>
                    </a:cubicBezTo>
                    <a:cubicBezTo>
                      <a:pt x="12901" y="1997"/>
                      <a:pt x="12593" y="1997"/>
                      <a:pt x="12691" y="1984"/>
                    </a:cubicBezTo>
                    <a:cubicBezTo>
                      <a:pt x="12749" y="1984"/>
                      <a:pt x="12878" y="2006"/>
                      <a:pt x="12983" y="2006"/>
                    </a:cubicBezTo>
                    <a:cubicBezTo>
                      <a:pt x="13035" y="2006"/>
                      <a:pt x="13082" y="2001"/>
                      <a:pt x="13110" y="1984"/>
                    </a:cubicBezTo>
                    <a:cubicBezTo>
                      <a:pt x="13168" y="1952"/>
                      <a:pt x="13231" y="1935"/>
                      <a:pt x="13292" y="1935"/>
                    </a:cubicBezTo>
                    <a:cubicBezTo>
                      <a:pt x="13322" y="1935"/>
                      <a:pt x="13353" y="1939"/>
                      <a:pt x="13381" y="1947"/>
                    </a:cubicBezTo>
                    <a:cubicBezTo>
                      <a:pt x="13418" y="1956"/>
                      <a:pt x="13455" y="1960"/>
                      <a:pt x="13492" y="1960"/>
                    </a:cubicBezTo>
                    <a:cubicBezTo>
                      <a:pt x="13565" y="1960"/>
                      <a:pt x="13636" y="1943"/>
                      <a:pt x="13702" y="1910"/>
                    </a:cubicBezTo>
                    <a:cubicBezTo>
                      <a:pt x="13763" y="1873"/>
                      <a:pt x="13911" y="1898"/>
                      <a:pt x="13936" y="1837"/>
                    </a:cubicBezTo>
                    <a:cubicBezTo>
                      <a:pt x="13948" y="1775"/>
                      <a:pt x="13837" y="1713"/>
                      <a:pt x="13887" y="1701"/>
                    </a:cubicBezTo>
                    <a:cubicBezTo>
                      <a:pt x="13997" y="1689"/>
                      <a:pt x="14121" y="1664"/>
                      <a:pt x="14219" y="1602"/>
                    </a:cubicBezTo>
                    <a:cubicBezTo>
                      <a:pt x="14342" y="1504"/>
                      <a:pt x="14638" y="1442"/>
                      <a:pt x="14564" y="1393"/>
                    </a:cubicBezTo>
                    <a:cubicBezTo>
                      <a:pt x="14379" y="1294"/>
                      <a:pt x="14170" y="1220"/>
                      <a:pt x="13960" y="1183"/>
                    </a:cubicBezTo>
                    <a:cubicBezTo>
                      <a:pt x="13885" y="1183"/>
                      <a:pt x="13772" y="1164"/>
                      <a:pt x="13663" y="1164"/>
                    </a:cubicBezTo>
                    <a:cubicBezTo>
                      <a:pt x="13575" y="1164"/>
                      <a:pt x="13491" y="1177"/>
                      <a:pt x="13431" y="1220"/>
                    </a:cubicBezTo>
                    <a:cubicBezTo>
                      <a:pt x="13307" y="1299"/>
                      <a:pt x="13244" y="1471"/>
                      <a:pt x="13150" y="1471"/>
                    </a:cubicBezTo>
                    <a:cubicBezTo>
                      <a:pt x="13141" y="1471"/>
                      <a:pt x="13132" y="1470"/>
                      <a:pt x="13123" y="1467"/>
                    </a:cubicBezTo>
                    <a:cubicBezTo>
                      <a:pt x="13052" y="1436"/>
                      <a:pt x="12981" y="1414"/>
                      <a:pt x="12903" y="1414"/>
                    </a:cubicBezTo>
                    <a:cubicBezTo>
                      <a:pt x="12886" y="1414"/>
                      <a:pt x="12869" y="1415"/>
                      <a:pt x="12852" y="1418"/>
                    </a:cubicBezTo>
                    <a:cubicBezTo>
                      <a:pt x="12824" y="1436"/>
                      <a:pt x="12732" y="1504"/>
                      <a:pt x="12695" y="1504"/>
                    </a:cubicBezTo>
                    <a:cubicBezTo>
                      <a:pt x="12683" y="1504"/>
                      <a:pt x="12676" y="1497"/>
                      <a:pt x="12679" y="1479"/>
                    </a:cubicBezTo>
                    <a:cubicBezTo>
                      <a:pt x="12690" y="1423"/>
                      <a:pt x="12712" y="1367"/>
                      <a:pt x="12678" y="1367"/>
                    </a:cubicBezTo>
                    <a:cubicBezTo>
                      <a:pt x="12675" y="1367"/>
                      <a:pt x="12671" y="1367"/>
                      <a:pt x="12667" y="1368"/>
                    </a:cubicBezTo>
                    <a:cubicBezTo>
                      <a:pt x="12543" y="1430"/>
                      <a:pt x="12445" y="1492"/>
                      <a:pt x="12346" y="1578"/>
                    </a:cubicBezTo>
                    <a:cubicBezTo>
                      <a:pt x="12272" y="1639"/>
                      <a:pt x="11952" y="1787"/>
                      <a:pt x="11903" y="1849"/>
                    </a:cubicBezTo>
                    <a:cubicBezTo>
                      <a:pt x="11873" y="1898"/>
                      <a:pt x="11691" y="2036"/>
                      <a:pt x="11667" y="2036"/>
                    </a:cubicBezTo>
                    <a:cubicBezTo>
                      <a:pt x="11661" y="2036"/>
                      <a:pt x="11664" y="2028"/>
                      <a:pt x="11681" y="2009"/>
                    </a:cubicBezTo>
                    <a:cubicBezTo>
                      <a:pt x="11767" y="1923"/>
                      <a:pt x="11878" y="1750"/>
                      <a:pt x="12001" y="1639"/>
                    </a:cubicBezTo>
                    <a:cubicBezTo>
                      <a:pt x="12112" y="1541"/>
                      <a:pt x="12260" y="1282"/>
                      <a:pt x="12198" y="1183"/>
                    </a:cubicBezTo>
                    <a:cubicBezTo>
                      <a:pt x="12158" y="1111"/>
                      <a:pt x="12046" y="1060"/>
                      <a:pt x="11948" y="1060"/>
                    </a:cubicBezTo>
                    <a:cubicBezTo>
                      <a:pt x="11895" y="1060"/>
                      <a:pt x="11847" y="1075"/>
                      <a:pt x="11817" y="1110"/>
                    </a:cubicBezTo>
                    <a:cubicBezTo>
                      <a:pt x="11718" y="1220"/>
                      <a:pt x="11743" y="1257"/>
                      <a:pt x="11656" y="1294"/>
                    </a:cubicBezTo>
                    <a:cubicBezTo>
                      <a:pt x="11422" y="1393"/>
                      <a:pt x="11176" y="1467"/>
                      <a:pt x="10942" y="1528"/>
                    </a:cubicBezTo>
                    <a:cubicBezTo>
                      <a:pt x="10917" y="1504"/>
                      <a:pt x="10868" y="1442"/>
                      <a:pt x="10954" y="1405"/>
                    </a:cubicBezTo>
                    <a:cubicBezTo>
                      <a:pt x="11040" y="1368"/>
                      <a:pt x="11472" y="1220"/>
                      <a:pt x="11447" y="1171"/>
                    </a:cubicBezTo>
                    <a:cubicBezTo>
                      <a:pt x="11419" y="1134"/>
                      <a:pt x="11002" y="1117"/>
                      <a:pt x="10725" y="1117"/>
                    </a:cubicBezTo>
                    <a:cubicBezTo>
                      <a:pt x="10639" y="1117"/>
                      <a:pt x="10566" y="1119"/>
                      <a:pt x="10523" y="1122"/>
                    </a:cubicBezTo>
                    <a:cubicBezTo>
                      <a:pt x="10326" y="1134"/>
                      <a:pt x="10116" y="1196"/>
                      <a:pt x="9993" y="1220"/>
                    </a:cubicBezTo>
                    <a:cubicBezTo>
                      <a:pt x="9892" y="1231"/>
                      <a:pt x="9734" y="1323"/>
                      <a:pt x="9666" y="1323"/>
                    </a:cubicBezTo>
                    <a:cubicBezTo>
                      <a:pt x="9651" y="1323"/>
                      <a:pt x="9640" y="1318"/>
                      <a:pt x="9636" y="1307"/>
                    </a:cubicBezTo>
                    <a:cubicBezTo>
                      <a:pt x="9623" y="1257"/>
                      <a:pt x="9549" y="1245"/>
                      <a:pt x="9660" y="1196"/>
                    </a:cubicBezTo>
                    <a:cubicBezTo>
                      <a:pt x="9780" y="1148"/>
                      <a:pt x="10187" y="973"/>
                      <a:pt x="10459" y="973"/>
                    </a:cubicBezTo>
                    <a:cubicBezTo>
                      <a:pt x="10468" y="973"/>
                      <a:pt x="10477" y="974"/>
                      <a:pt x="10486" y="974"/>
                    </a:cubicBezTo>
                    <a:cubicBezTo>
                      <a:pt x="10692" y="983"/>
                      <a:pt x="11139" y="1007"/>
                      <a:pt x="11370" y="1007"/>
                    </a:cubicBezTo>
                    <a:cubicBezTo>
                      <a:pt x="11443" y="1007"/>
                      <a:pt x="11494" y="1005"/>
                      <a:pt x="11509" y="999"/>
                    </a:cubicBezTo>
                    <a:cubicBezTo>
                      <a:pt x="11656" y="949"/>
                      <a:pt x="11817" y="912"/>
                      <a:pt x="11977" y="875"/>
                    </a:cubicBezTo>
                    <a:cubicBezTo>
                      <a:pt x="12137" y="851"/>
                      <a:pt x="12383" y="740"/>
                      <a:pt x="12346" y="691"/>
                    </a:cubicBezTo>
                    <a:cubicBezTo>
                      <a:pt x="12235" y="629"/>
                      <a:pt x="12112" y="592"/>
                      <a:pt x="11989" y="555"/>
                    </a:cubicBezTo>
                    <a:cubicBezTo>
                      <a:pt x="11969" y="550"/>
                      <a:pt x="11951" y="547"/>
                      <a:pt x="11935" y="547"/>
                    </a:cubicBezTo>
                    <a:cubicBezTo>
                      <a:pt x="11863" y="547"/>
                      <a:pt x="11827" y="593"/>
                      <a:pt x="11794" y="593"/>
                    </a:cubicBezTo>
                    <a:cubicBezTo>
                      <a:pt x="11785" y="593"/>
                      <a:pt x="11777" y="589"/>
                      <a:pt x="11767" y="580"/>
                    </a:cubicBezTo>
                    <a:cubicBezTo>
                      <a:pt x="11718" y="530"/>
                      <a:pt x="11730" y="506"/>
                      <a:pt x="11644" y="506"/>
                    </a:cubicBezTo>
                    <a:cubicBezTo>
                      <a:pt x="11558" y="506"/>
                      <a:pt x="11410" y="580"/>
                      <a:pt x="11373" y="580"/>
                    </a:cubicBezTo>
                    <a:cubicBezTo>
                      <a:pt x="11348" y="567"/>
                      <a:pt x="11582" y="395"/>
                      <a:pt x="11545" y="358"/>
                    </a:cubicBezTo>
                    <a:cubicBezTo>
                      <a:pt x="11459" y="346"/>
                      <a:pt x="11370" y="339"/>
                      <a:pt x="11281" y="339"/>
                    </a:cubicBezTo>
                    <a:cubicBezTo>
                      <a:pt x="11191" y="339"/>
                      <a:pt x="11102" y="346"/>
                      <a:pt x="11016" y="358"/>
                    </a:cubicBezTo>
                    <a:cubicBezTo>
                      <a:pt x="11002" y="359"/>
                      <a:pt x="10988" y="359"/>
                      <a:pt x="10972" y="359"/>
                    </a:cubicBezTo>
                    <a:cubicBezTo>
                      <a:pt x="10819" y="359"/>
                      <a:pt x="10581" y="316"/>
                      <a:pt x="10449" y="316"/>
                    </a:cubicBezTo>
                    <a:cubicBezTo>
                      <a:pt x="10424" y="316"/>
                      <a:pt x="10403" y="317"/>
                      <a:pt x="10387" y="321"/>
                    </a:cubicBezTo>
                    <a:cubicBezTo>
                      <a:pt x="10276" y="346"/>
                      <a:pt x="9956" y="420"/>
                      <a:pt x="9857" y="420"/>
                    </a:cubicBezTo>
                    <a:cubicBezTo>
                      <a:pt x="9771" y="432"/>
                      <a:pt x="9414" y="457"/>
                      <a:pt x="9266" y="469"/>
                    </a:cubicBezTo>
                    <a:cubicBezTo>
                      <a:pt x="9106" y="469"/>
                      <a:pt x="9439" y="432"/>
                      <a:pt x="9574" y="407"/>
                    </a:cubicBezTo>
                    <a:cubicBezTo>
                      <a:pt x="9697" y="383"/>
                      <a:pt x="9820" y="358"/>
                      <a:pt x="9968" y="321"/>
                    </a:cubicBezTo>
                    <a:cubicBezTo>
                      <a:pt x="10190" y="293"/>
                      <a:pt x="10405" y="279"/>
                      <a:pt x="10618" y="279"/>
                    </a:cubicBezTo>
                    <a:cubicBezTo>
                      <a:pt x="10689" y="279"/>
                      <a:pt x="10760" y="281"/>
                      <a:pt x="10831" y="284"/>
                    </a:cubicBezTo>
                    <a:cubicBezTo>
                      <a:pt x="10848" y="285"/>
                      <a:pt x="10868" y="286"/>
                      <a:pt x="10889" y="286"/>
                    </a:cubicBezTo>
                    <a:cubicBezTo>
                      <a:pt x="11068" y="286"/>
                      <a:pt x="11366" y="243"/>
                      <a:pt x="11311" y="210"/>
                    </a:cubicBezTo>
                    <a:cubicBezTo>
                      <a:pt x="11176" y="124"/>
                      <a:pt x="11016" y="75"/>
                      <a:pt x="10843" y="75"/>
                    </a:cubicBezTo>
                    <a:cubicBezTo>
                      <a:pt x="10816" y="77"/>
                      <a:pt x="10788" y="78"/>
                      <a:pt x="10761" y="78"/>
                    </a:cubicBezTo>
                    <a:cubicBezTo>
                      <a:pt x="10628" y="78"/>
                      <a:pt x="10497" y="54"/>
                      <a:pt x="10375" y="13"/>
                    </a:cubicBezTo>
                    <a:cubicBezTo>
                      <a:pt x="10325" y="4"/>
                      <a:pt x="10208" y="1"/>
                      <a:pt x="10075" y="1"/>
                    </a:cubicBezTo>
                    <a:cubicBezTo>
                      <a:pt x="9930" y="1"/>
                      <a:pt x="9767" y="4"/>
                      <a:pt x="9655" y="4"/>
                    </a:cubicBezTo>
                    <a:cubicBezTo>
                      <a:pt x="9592" y="4"/>
                      <a:pt x="9544" y="3"/>
                      <a:pt x="95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50"/>
              <p:cNvSpPr/>
              <p:nvPr/>
            </p:nvSpPr>
            <p:spPr>
              <a:xfrm>
                <a:off x="3187275" y="4436700"/>
                <a:ext cx="20050" cy="12100"/>
              </a:xfrm>
              <a:custGeom>
                <a:rect b="b" l="l" r="r" t="t"/>
                <a:pathLst>
                  <a:path extrusionOk="0" h="484" w="802">
                    <a:moveTo>
                      <a:pt x="210" y="0"/>
                    </a:moveTo>
                    <a:cubicBezTo>
                      <a:pt x="127" y="0"/>
                      <a:pt x="54" y="19"/>
                      <a:pt x="75" y="59"/>
                    </a:cubicBezTo>
                    <a:cubicBezTo>
                      <a:pt x="124" y="121"/>
                      <a:pt x="210" y="146"/>
                      <a:pt x="173" y="146"/>
                    </a:cubicBezTo>
                    <a:cubicBezTo>
                      <a:pt x="136" y="158"/>
                      <a:pt x="62" y="219"/>
                      <a:pt x="87" y="244"/>
                    </a:cubicBezTo>
                    <a:cubicBezTo>
                      <a:pt x="112" y="281"/>
                      <a:pt x="1" y="330"/>
                      <a:pt x="112" y="330"/>
                    </a:cubicBezTo>
                    <a:cubicBezTo>
                      <a:pt x="223" y="343"/>
                      <a:pt x="297" y="330"/>
                      <a:pt x="321" y="367"/>
                    </a:cubicBezTo>
                    <a:cubicBezTo>
                      <a:pt x="346" y="392"/>
                      <a:pt x="235" y="454"/>
                      <a:pt x="297" y="466"/>
                    </a:cubicBezTo>
                    <a:cubicBezTo>
                      <a:pt x="335" y="477"/>
                      <a:pt x="377" y="483"/>
                      <a:pt x="418" y="483"/>
                    </a:cubicBezTo>
                    <a:cubicBezTo>
                      <a:pt x="469" y="483"/>
                      <a:pt x="520" y="474"/>
                      <a:pt x="568" y="454"/>
                    </a:cubicBezTo>
                    <a:cubicBezTo>
                      <a:pt x="666" y="380"/>
                      <a:pt x="802" y="355"/>
                      <a:pt x="789" y="293"/>
                    </a:cubicBezTo>
                    <a:cubicBezTo>
                      <a:pt x="765" y="232"/>
                      <a:pt x="703" y="269"/>
                      <a:pt x="642" y="195"/>
                    </a:cubicBezTo>
                    <a:cubicBezTo>
                      <a:pt x="568" y="121"/>
                      <a:pt x="481" y="59"/>
                      <a:pt x="383" y="35"/>
                    </a:cubicBezTo>
                    <a:cubicBezTo>
                      <a:pt x="350" y="12"/>
                      <a:pt x="277" y="0"/>
                      <a:pt x="2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50"/>
              <p:cNvSpPr/>
              <p:nvPr/>
            </p:nvSpPr>
            <p:spPr>
              <a:xfrm>
                <a:off x="3195300" y="4424625"/>
                <a:ext cx="3400" cy="2175"/>
              </a:xfrm>
              <a:custGeom>
                <a:rect b="b" l="l" r="r" t="t"/>
                <a:pathLst>
                  <a:path extrusionOk="0" h="87" w="136">
                    <a:moveTo>
                      <a:pt x="49" y="0"/>
                    </a:moveTo>
                    <a:cubicBezTo>
                      <a:pt x="0" y="0"/>
                      <a:pt x="0" y="74"/>
                      <a:pt x="49" y="86"/>
                    </a:cubicBezTo>
                    <a:cubicBezTo>
                      <a:pt x="136" y="86"/>
                      <a:pt x="111" y="0"/>
                      <a:pt x="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50"/>
              <p:cNvSpPr/>
              <p:nvPr/>
            </p:nvSpPr>
            <p:spPr>
              <a:xfrm>
                <a:off x="3198450" y="4261625"/>
                <a:ext cx="13525" cy="6050"/>
              </a:xfrm>
              <a:custGeom>
                <a:rect b="b" l="l" r="r" t="t"/>
                <a:pathLst>
                  <a:path extrusionOk="0" h="242" w="541">
                    <a:moveTo>
                      <a:pt x="41" y="1"/>
                    </a:moveTo>
                    <a:cubicBezTo>
                      <a:pt x="0" y="1"/>
                      <a:pt x="34" y="73"/>
                      <a:pt x="84" y="113"/>
                    </a:cubicBezTo>
                    <a:cubicBezTo>
                      <a:pt x="195" y="175"/>
                      <a:pt x="305" y="212"/>
                      <a:pt x="429" y="236"/>
                    </a:cubicBezTo>
                    <a:cubicBezTo>
                      <a:pt x="446" y="240"/>
                      <a:pt x="459" y="241"/>
                      <a:pt x="470" y="241"/>
                    </a:cubicBezTo>
                    <a:cubicBezTo>
                      <a:pt x="541" y="241"/>
                      <a:pt x="501" y="180"/>
                      <a:pt x="416" y="138"/>
                    </a:cubicBezTo>
                    <a:cubicBezTo>
                      <a:pt x="305" y="88"/>
                      <a:pt x="195" y="39"/>
                      <a:pt x="84" y="14"/>
                    </a:cubicBezTo>
                    <a:cubicBezTo>
                      <a:pt x="65" y="5"/>
                      <a:pt x="51" y="1"/>
                      <a:pt x="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50"/>
              <p:cNvSpPr/>
              <p:nvPr/>
            </p:nvSpPr>
            <p:spPr>
              <a:xfrm>
                <a:off x="3227625" y="4251800"/>
                <a:ext cx="5575" cy="1875"/>
              </a:xfrm>
              <a:custGeom>
                <a:rect b="b" l="l" r="r" t="t"/>
                <a:pathLst>
                  <a:path extrusionOk="0" h="75" w="223">
                    <a:moveTo>
                      <a:pt x="87" y="1"/>
                    </a:moveTo>
                    <a:cubicBezTo>
                      <a:pt x="1" y="1"/>
                      <a:pt x="50" y="75"/>
                      <a:pt x="136" y="75"/>
                    </a:cubicBezTo>
                    <a:cubicBezTo>
                      <a:pt x="223" y="75"/>
                      <a:pt x="173" y="1"/>
                      <a:pt x="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50"/>
              <p:cNvSpPr/>
              <p:nvPr/>
            </p:nvSpPr>
            <p:spPr>
              <a:xfrm>
                <a:off x="3238100" y="4249250"/>
                <a:ext cx="9575" cy="3525"/>
              </a:xfrm>
              <a:custGeom>
                <a:rect b="b" l="l" r="r" t="t"/>
                <a:pathLst>
                  <a:path extrusionOk="0" h="141" w="383">
                    <a:moveTo>
                      <a:pt x="120" y="0"/>
                    </a:moveTo>
                    <a:cubicBezTo>
                      <a:pt x="89" y="0"/>
                      <a:pt x="64" y="5"/>
                      <a:pt x="50" y="17"/>
                    </a:cubicBezTo>
                    <a:cubicBezTo>
                      <a:pt x="1" y="54"/>
                      <a:pt x="38" y="66"/>
                      <a:pt x="87" y="103"/>
                    </a:cubicBezTo>
                    <a:cubicBezTo>
                      <a:pt x="122" y="124"/>
                      <a:pt x="210" y="140"/>
                      <a:pt x="281" y="140"/>
                    </a:cubicBezTo>
                    <a:cubicBezTo>
                      <a:pt x="337" y="140"/>
                      <a:pt x="383" y="130"/>
                      <a:pt x="383" y="103"/>
                    </a:cubicBezTo>
                    <a:cubicBezTo>
                      <a:pt x="383" y="55"/>
                      <a:pt x="222" y="0"/>
                      <a:pt x="1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50"/>
              <p:cNvSpPr/>
              <p:nvPr/>
            </p:nvSpPr>
            <p:spPr>
              <a:xfrm>
                <a:off x="3274775" y="4244375"/>
                <a:ext cx="12325" cy="4850"/>
              </a:xfrm>
              <a:custGeom>
                <a:rect b="b" l="l" r="r" t="t"/>
                <a:pathLst>
                  <a:path extrusionOk="0" h="194" w="493">
                    <a:moveTo>
                      <a:pt x="46" y="0"/>
                    </a:moveTo>
                    <a:cubicBezTo>
                      <a:pt x="42" y="0"/>
                      <a:pt x="39" y="1"/>
                      <a:pt x="37" y="2"/>
                    </a:cubicBezTo>
                    <a:cubicBezTo>
                      <a:pt x="0" y="14"/>
                      <a:pt x="160" y="88"/>
                      <a:pt x="234" y="113"/>
                    </a:cubicBezTo>
                    <a:cubicBezTo>
                      <a:pt x="266" y="122"/>
                      <a:pt x="254" y="124"/>
                      <a:pt x="225" y="124"/>
                    </a:cubicBezTo>
                    <a:cubicBezTo>
                      <a:pt x="194" y="124"/>
                      <a:pt x="142" y="122"/>
                      <a:pt x="105" y="122"/>
                    </a:cubicBezTo>
                    <a:cubicBezTo>
                      <a:pt x="84" y="122"/>
                      <a:pt x="67" y="123"/>
                      <a:pt x="62" y="125"/>
                    </a:cubicBezTo>
                    <a:cubicBezTo>
                      <a:pt x="49" y="138"/>
                      <a:pt x="173" y="162"/>
                      <a:pt x="247" y="187"/>
                    </a:cubicBezTo>
                    <a:cubicBezTo>
                      <a:pt x="261" y="192"/>
                      <a:pt x="273" y="194"/>
                      <a:pt x="282" y="194"/>
                    </a:cubicBezTo>
                    <a:cubicBezTo>
                      <a:pt x="323" y="194"/>
                      <a:pt x="326" y="158"/>
                      <a:pt x="296" y="138"/>
                    </a:cubicBezTo>
                    <a:cubicBezTo>
                      <a:pt x="259" y="125"/>
                      <a:pt x="382" y="138"/>
                      <a:pt x="431" y="113"/>
                    </a:cubicBezTo>
                    <a:cubicBezTo>
                      <a:pt x="493" y="88"/>
                      <a:pt x="370" y="64"/>
                      <a:pt x="284" y="51"/>
                    </a:cubicBezTo>
                    <a:cubicBezTo>
                      <a:pt x="205" y="51"/>
                      <a:pt x="86" y="0"/>
                      <a:pt x="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50"/>
              <p:cNvSpPr/>
              <p:nvPr/>
            </p:nvSpPr>
            <p:spPr>
              <a:xfrm>
                <a:off x="3392625" y="4265275"/>
                <a:ext cx="6525" cy="4025"/>
              </a:xfrm>
              <a:custGeom>
                <a:rect b="b" l="l" r="r" t="t"/>
                <a:pathLst>
                  <a:path extrusionOk="0" h="161" w="261">
                    <a:moveTo>
                      <a:pt x="69" y="1"/>
                    </a:moveTo>
                    <a:cubicBezTo>
                      <a:pt x="63" y="1"/>
                      <a:pt x="59" y="2"/>
                      <a:pt x="54" y="4"/>
                    </a:cubicBezTo>
                    <a:cubicBezTo>
                      <a:pt x="0" y="15"/>
                      <a:pt x="128" y="160"/>
                      <a:pt x="201" y="160"/>
                    </a:cubicBezTo>
                    <a:cubicBezTo>
                      <a:pt x="211" y="160"/>
                      <a:pt x="220" y="158"/>
                      <a:pt x="227" y="152"/>
                    </a:cubicBezTo>
                    <a:cubicBezTo>
                      <a:pt x="261" y="118"/>
                      <a:pt x="129" y="1"/>
                      <a:pt x="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50"/>
              <p:cNvSpPr/>
              <p:nvPr/>
            </p:nvSpPr>
            <p:spPr>
              <a:xfrm>
                <a:off x="3402600" y="4270600"/>
                <a:ext cx="6175" cy="1875"/>
              </a:xfrm>
              <a:custGeom>
                <a:rect b="b" l="l" r="r" t="t"/>
                <a:pathLst>
                  <a:path extrusionOk="0" h="75" w="247">
                    <a:moveTo>
                      <a:pt x="74" y="0"/>
                    </a:moveTo>
                    <a:cubicBezTo>
                      <a:pt x="0" y="0"/>
                      <a:pt x="87" y="74"/>
                      <a:pt x="173" y="74"/>
                    </a:cubicBezTo>
                    <a:cubicBezTo>
                      <a:pt x="247" y="74"/>
                      <a:pt x="148" y="13"/>
                      <a:pt x="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50"/>
              <p:cNvSpPr/>
              <p:nvPr/>
            </p:nvSpPr>
            <p:spPr>
              <a:xfrm>
                <a:off x="3402325" y="4350675"/>
                <a:ext cx="4600" cy="9900"/>
              </a:xfrm>
              <a:custGeom>
                <a:rect b="b" l="l" r="r" t="t"/>
                <a:pathLst>
                  <a:path extrusionOk="0" h="396" w="184">
                    <a:moveTo>
                      <a:pt x="73" y="1"/>
                    </a:moveTo>
                    <a:cubicBezTo>
                      <a:pt x="0" y="1"/>
                      <a:pt x="143" y="396"/>
                      <a:pt x="159" y="396"/>
                    </a:cubicBezTo>
                    <a:cubicBezTo>
                      <a:pt x="159" y="396"/>
                      <a:pt x="159" y="395"/>
                      <a:pt x="159" y="395"/>
                    </a:cubicBezTo>
                    <a:cubicBezTo>
                      <a:pt x="184" y="395"/>
                      <a:pt x="159" y="13"/>
                      <a:pt x="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50"/>
              <p:cNvSpPr/>
              <p:nvPr/>
            </p:nvSpPr>
            <p:spPr>
              <a:xfrm>
                <a:off x="3403825" y="4369475"/>
                <a:ext cx="7350" cy="4825"/>
              </a:xfrm>
              <a:custGeom>
                <a:rect b="b" l="l" r="r" t="t"/>
                <a:pathLst>
                  <a:path extrusionOk="0" h="193" w="294">
                    <a:moveTo>
                      <a:pt x="62" y="1"/>
                    </a:moveTo>
                    <a:cubicBezTo>
                      <a:pt x="50" y="13"/>
                      <a:pt x="1" y="161"/>
                      <a:pt x="62" y="173"/>
                    </a:cubicBezTo>
                    <a:cubicBezTo>
                      <a:pt x="92" y="181"/>
                      <a:pt x="177" y="193"/>
                      <a:pt x="233" y="193"/>
                    </a:cubicBezTo>
                    <a:cubicBezTo>
                      <a:pt x="269" y="193"/>
                      <a:pt x="294" y="188"/>
                      <a:pt x="284" y="173"/>
                    </a:cubicBezTo>
                    <a:cubicBezTo>
                      <a:pt x="223" y="99"/>
                      <a:pt x="149" y="38"/>
                      <a:pt x="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50"/>
              <p:cNvSpPr/>
              <p:nvPr/>
            </p:nvSpPr>
            <p:spPr>
              <a:xfrm>
                <a:off x="3370875" y="4401475"/>
                <a:ext cx="16050" cy="11450"/>
              </a:xfrm>
              <a:custGeom>
                <a:rect b="b" l="l" r="r" t="t"/>
                <a:pathLst>
                  <a:path extrusionOk="0" h="458" w="642">
                    <a:moveTo>
                      <a:pt x="244" y="0"/>
                    </a:moveTo>
                    <a:cubicBezTo>
                      <a:pt x="231" y="0"/>
                      <a:pt x="220" y="1"/>
                      <a:pt x="210" y="2"/>
                    </a:cubicBezTo>
                    <a:cubicBezTo>
                      <a:pt x="99" y="14"/>
                      <a:pt x="25" y="64"/>
                      <a:pt x="13" y="138"/>
                    </a:cubicBezTo>
                    <a:cubicBezTo>
                      <a:pt x="0" y="310"/>
                      <a:pt x="506" y="458"/>
                      <a:pt x="543" y="458"/>
                    </a:cubicBezTo>
                    <a:cubicBezTo>
                      <a:pt x="592" y="458"/>
                      <a:pt x="530" y="359"/>
                      <a:pt x="469" y="322"/>
                    </a:cubicBezTo>
                    <a:cubicBezTo>
                      <a:pt x="419" y="285"/>
                      <a:pt x="543" y="298"/>
                      <a:pt x="592" y="285"/>
                    </a:cubicBezTo>
                    <a:cubicBezTo>
                      <a:pt x="641" y="285"/>
                      <a:pt x="481" y="236"/>
                      <a:pt x="407" y="175"/>
                    </a:cubicBezTo>
                    <a:cubicBezTo>
                      <a:pt x="373" y="147"/>
                      <a:pt x="384" y="139"/>
                      <a:pt x="411" y="139"/>
                    </a:cubicBezTo>
                    <a:cubicBezTo>
                      <a:pt x="433" y="139"/>
                      <a:pt x="466" y="144"/>
                      <a:pt x="493" y="150"/>
                    </a:cubicBezTo>
                    <a:cubicBezTo>
                      <a:pt x="543" y="150"/>
                      <a:pt x="604" y="113"/>
                      <a:pt x="616" y="76"/>
                    </a:cubicBezTo>
                    <a:cubicBezTo>
                      <a:pt x="616" y="53"/>
                      <a:pt x="371" y="0"/>
                      <a:pt x="2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50"/>
              <p:cNvSpPr/>
              <p:nvPr/>
            </p:nvSpPr>
            <p:spPr>
              <a:xfrm>
                <a:off x="3367475" y="4396275"/>
                <a:ext cx="10825" cy="2175"/>
              </a:xfrm>
              <a:custGeom>
                <a:rect b="b" l="l" r="r" t="t"/>
                <a:pathLst>
                  <a:path extrusionOk="0" h="87" w="433">
                    <a:moveTo>
                      <a:pt x="247" y="1"/>
                    </a:moveTo>
                    <a:cubicBezTo>
                      <a:pt x="161" y="1"/>
                      <a:pt x="87" y="13"/>
                      <a:pt x="1" y="25"/>
                    </a:cubicBezTo>
                    <a:cubicBezTo>
                      <a:pt x="124" y="50"/>
                      <a:pt x="260" y="74"/>
                      <a:pt x="383" y="87"/>
                    </a:cubicBezTo>
                    <a:cubicBezTo>
                      <a:pt x="432" y="62"/>
                      <a:pt x="297" y="1"/>
                      <a:pt x="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50"/>
              <p:cNvSpPr/>
              <p:nvPr/>
            </p:nvSpPr>
            <p:spPr>
              <a:xfrm>
                <a:off x="3350550" y="4426950"/>
                <a:ext cx="15950" cy="6275"/>
              </a:xfrm>
              <a:custGeom>
                <a:rect b="b" l="l" r="r" t="t"/>
                <a:pathLst>
                  <a:path extrusionOk="0" h="251" w="638">
                    <a:moveTo>
                      <a:pt x="556" y="1"/>
                    </a:moveTo>
                    <a:cubicBezTo>
                      <a:pt x="548" y="1"/>
                      <a:pt x="539" y="2"/>
                      <a:pt x="530" y="6"/>
                    </a:cubicBezTo>
                    <a:cubicBezTo>
                      <a:pt x="444" y="43"/>
                      <a:pt x="222" y="67"/>
                      <a:pt x="173" y="92"/>
                    </a:cubicBezTo>
                    <a:cubicBezTo>
                      <a:pt x="123" y="104"/>
                      <a:pt x="0" y="240"/>
                      <a:pt x="25" y="240"/>
                    </a:cubicBezTo>
                    <a:cubicBezTo>
                      <a:pt x="36" y="240"/>
                      <a:pt x="133" y="251"/>
                      <a:pt x="247" y="251"/>
                    </a:cubicBezTo>
                    <a:cubicBezTo>
                      <a:pt x="375" y="251"/>
                      <a:pt x="526" y="237"/>
                      <a:pt x="604" y="178"/>
                    </a:cubicBezTo>
                    <a:cubicBezTo>
                      <a:pt x="637" y="145"/>
                      <a:pt x="630" y="1"/>
                      <a:pt x="5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50"/>
              <p:cNvSpPr/>
              <p:nvPr/>
            </p:nvSpPr>
            <p:spPr>
              <a:xfrm>
                <a:off x="3210700" y="4440625"/>
                <a:ext cx="3400" cy="5300"/>
              </a:xfrm>
              <a:custGeom>
                <a:rect b="b" l="l" r="r" t="t"/>
                <a:pathLst>
                  <a:path extrusionOk="0" h="212" w="136">
                    <a:moveTo>
                      <a:pt x="62" y="1"/>
                    </a:moveTo>
                    <a:cubicBezTo>
                      <a:pt x="37" y="1"/>
                      <a:pt x="0" y="124"/>
                      <a:pt x="13" y="136"/>
                    </a:cubicBezTo>
                    <a:cubicBezTo>
                      <a:pt x="13" y="159"/>
                      <a:pt x="23" y="212"/>
                      <a:pt x="34" y="212"/>
                    </a:cubicBezTo>
                    <a:cubicBezTo>
                      <a:pt x="35" y="212"/>
                      <a:pt x="36" y="211"/>
                      <a:pt x="37" y="210"/>
                    </a:cubicBezTo>
                    <a:cubicBezTo>
                      <a:pt x="62" y="198"/>
                      <a:pt x="136" y="149"/>
                      <a:pt x="123" y="99"/>
                    </a:cubicBezTo>
                    <a:cubicBezTo>
                      <a:pt x="99" y="50"/>
                      <a:pt x="87" y="13"/>
                      <a:pt x="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50"/>
              <p:cNvSpPr/>
              <p:nvPr/>
            </p:nvSpPr>
            <p:spPr>
              <a:xfrm>
                <a:off x="3199600" y="4422725"/>
                <a:ext cx="4650" cy="3200"/>
              </a:xfrm>
              <a:custGeom>
                <a:rect b="b" l="l" r="r" t="t"/>
                <a:pathLst>
                  <a:path extrusionOk="0" h="128" w="186">
                    <a:moveTo>
                      <a:pt x="67" y="1"/>
                    </a:moveTo>
                    <a:cubicBezTo>
                      <a:pt x="66" y="1"/>
                      <a:pt x="64" y="1"/>
                      <a:pt x="62" y="2"/>
                    </a:cubicBezTo>
                    <a:cubicBezTo>
                      <a:pt x="25" y="15"/>
                      <a:pt x="1" y="15"/>
                      <a:pt x="25" y="51"/>
                    </a:cubicBezTo>
                    <a:cubicBezTo>
                      <a:pt x="47" y="84"/>
                      <a:pt x="50" y="127"/>
                      <a:pt x="85" y="127"/>
                    </a:cubicBezTo>
                    <a:cubicBezTo>
                      <a:pt x="89" y="127"/>
                      <a:pt x="94" y="127"/>
                      <a:pt x="99" y="125"/>
                    </a:cubicBezTo>
                    <a:cubicBezTo>
                      <a:pt x="136" y="101"/>
                      <a:pt x="186" y="88"/>
                      <a:pt x="161" y="76"/>
                    </a:cubicBezTo>
                    <a:cubicBezTo>
                      <a:pt x="126" y="76"/>
                      <a:pt x="92" y="1"/>
                      <a:pt x="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50"/>
              <p:cNvSpPr/>
              <p:nvPr/>
            </p:nvSpPr>
            <p:spPr>
              <a:xfrm>
                <a:off x="3409350" y="4333100"/>
                <a:ext cx="3050" cy="1800"/>
              </a:xfrm>
              <a:custGeom>
                <a:rect b="b" l="l" r="r" t="t"/>
                <a:pathLst>
                  <a:path extrusionOk="0" h="72" w="122">
                    <a:moveTo>
                      <a:pt x="86" y="0"/>
                    </a:moveTo>
                    <a:cubicBezTo>
                      <a:pt x="52" y="0"/>
                      <a:pt x="1" y="38"/>
                      <a:pt x="26" y="63"/>
                    </a:cubicBezTo>
                    <a:cubicBezTo>
                      <a:pt x="32" y="69"/>
                      <a:pt x="40" y="71"/>
                      <a:pt x="50" y="71"/>
                    </a:cubicBezTo>
                    <a:cubicBezTo>
                      <a:pt x="81" y="71"/>
                      <a:pt x="122" y="45"/>
                      <a:pt x="112" y="26"/>
                    </a:cubicBezTo>
                    <a:cubicBezTo>
                      <a:pt x="112" y="7"/>
                      <a:pt x="101" y="0"/>
                      <a:pt x="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50"/>
              <p:cNvSpPr/>
              <p:nvPr/>
            </p:nvSpPr>
            <p:spPr>
              <a:xfrm>
                <a:off x="3399750" y="4317175"/>
                <a:ext cx="3675" cy="1925"/>
              </a:xfrm>
              <a:custGeom>
                <a:rect b="b" l="l" r="r" t="t"/>
                <a:pathLst>
                  <a:path extrusionOk="0" h="77" w="147">
                    <a:moveTo>
                      <a:pt x="79" y="0"/>
                    </a:moveTo>
                    <a:cubicBezTo>
                      <a:pt x="33" y="0"/>
                      <a:pt x="1" y="52"/>
                      <a:pt x="41" y="72"/>
                    </a:cubicBezTo>
                    <a:cubicBezTo>
                      <a:pt x="48" y="75"/>
                      <a:pt x="55" y="77"/>
                      <a:pt x="62" y="77"/>
                    </a:cubicBezTo>
                    <a:cubicBezTo>
                      <a:pt x="105" y="77"/>
                      <a:pt x="146" y="21"/>
                      <a:pt x="114" y="10"/>
                    </a:cubicBezTo>
                    <a:cubicBezTo>
                      <a:pt x="103" y="3"/>
                      <a:pt x="91" y="0"/>
                      <a:pt x="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50"/>
              <p:cNvSpPr/>
              <p:nvPr/>
            </p:nvSpPr>
            <p:spPr>
              <a:xfrm>
                <a:off x="3409250" y="4312325"/>
                <a:ext cx="3100" cy="2025"/>
              </a:xfrm>
              <a:custGeom>
                <a:rect b="b" l="l" r="r" t="t"/>
                <a:pathLst>
                  <a:path extrusionOk="0" h="81" w="124">
                    <a:moveTo>
                      <a:pt x="90" y="0"/>
                    </a:moveTo>
                    <a:cubicBezTo>
                      <a:pt x="60" y="0"/>
                      <a:pt x="0" y="39"/>
                      <a:pt x="30" y="69"/>
                    </a:cubicBezTo>
                    <a:cubicBezTo>
                      <a:pt x="38" y="77"/>
                      <a:pt x="47" y="80"/>
                      <a:pt x="57" y="80"/>
                    </a:cubicBezTo>
                    <a:cubicBezTo>
                      <a:pt x="90" y="80"/>
                      <a:pt x="123" y="36"/>
                      <a:pt x="104" y="7"/>
                    </a:cubicBezTo>
                    <a:cubicBezTo>
                      <a:pt x="102" y="3"/>
                      <a:pt x="97" y="0"/>
                      <a:pt x="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50"/>
              <p:cNvSpPr/>
              <p:nvPr/>
            </p:nvSpPr>
            <p:spPr>
              <a:xfrm>
                <a:off x="3083875" y="4339550"/>
                <a:ext cx="5525" cy="725"/>
              </a:xfrm>
              <a:custGeom>
                <a:rect b="b" l="l" r="r" t="t"/>
                <a:pathLst>
                  <a:path extrusionOk="0" h="29" w="221">
                    <a:moveTo>
                      <a:pt x="53" y="1"/>
                    </a:moveTo>
                    <a:cubicBezTo>
                      <a:pt x="19" y="1"/>
                      <a:pt x="1" y="4"/>
                      <a:pt x="22" y="15"/>
                    </a:cubicBezTo>
                    <a:cubicBezTo>
                      <a:pt x="42" y="25"/>
                      <a:pt x="83" y="29"/>
                      <a:pt x="121" y="29"/>
                    </a:cubicBezTo>
                    <a:cubicBezTo>
                      <a:pt x="173" y="29"/>
                      <a:pt x="221" y="22"/>
                      <a:pt x="206" y="15"/>
                    </a:cubicBezTo>
                    <a:cubicBezTo>
                      <a:pt x="171" y="8"/>
                      <a:pt x="98" y="1"/>
                      <a:pt x="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50"/>
              <p:cNvSpPr/>
              <p:nvPr/>
            </p:nvSpPr>
            <p:spPr>
              <a:xfrm>
                <a:off x="3091575" y="4339250"/>
                <a:ext cx="5175" cy="600"/>
              </a:xfrm>
              <a:custGeom>
                <a:rect b="b" l="l" r="r" t="t"/>
                <a:pathLst>
                  <a:path extrusionOk="0" h="24" w="207">
                    <a:moveTo>
                      <a:pt x="53" y="0"/>
                    </a:moveTo>
                    <a:cubicBezTo>
                      <a:pt x="20" y="0"/>
                      <a:pt x="1" y="4"/>
                      <a:pt x="22" y="14"/>
                    </a:cubicBezTo>
                    <a:cubicBezTo>
                      <a:pt x="52" y="21"/>
                      <a:pt x="83" y="24"/>
                      <a:pt x="114" y="24"/>
                    </a:cubicBezTo>
                    <a:cubicBezTo>
                      <a:pt x="145" y="24"/>
                      <a:pt x="176" y="21"/>
                      <a:pt x="206" y="14"/>
                    </a:cubicBezTo>
                    <a:cubicBezTo>
                      <a:pt x="171" y="7"/>
                      <a:pt x="98" y="0"/>
                      <a:pt x="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48" name="Google Shape;10348;p50"/>
            <p:cNvSpPr/>
            <p:nvPr/>
          </p:nvSpPr>
          <p:spPr>
            <a:xfrm>
              <a:off x="4862183" y="3305557"/>
              <a:ext cx="1007599" cy="635138"/>
            </a:xfrm>
            <a:custGeom>
              <a:rect b="b" l="l" r="r" t="t"/>
              <a:pathLst>
                <a:path extrusionOk="0" h="44038" w="69863">
                  <a:moveTo>
                    <a:pt x="11582" y="37"/>
                  </a:moveTo>
                  <a:lnTo>
                    <a:pt x="19936" y="1873"/>
                  </a:lnTo>
                  <a:lnTo>
                    <a:pt x="12408" y="12876"/>
                  </a:lnTo>
                  <a:lnTo>
                    <a:pt x="11582" y="37"/>
                  </a:lnTo>
                  <a:close/>
                  <a:moveTo>
                    <a:pt x="41893" y="12568"/>
                  </a:moveTo>
                  <a:lnTo>
                    <a:pt x="28167" y="17497"/>
                  </a:lnTo>
                  <a:lnTo>
                    <a:pt x="30520" y="12728"/>
                  </a:lnTo>
                  <a:lnTo>
                    <a:pt x="41893" y="12568"/>
                  </a:lnTo>
                  <a:close/>
                  <a:moveTo>
                    <a:pt x="4177" y="12568"/>
                  </a:moveTo>
                  <a:lnTo>
                    <a:pt x="12334" y="12950"/>
                  </a:lnTo>
                  <a:lnTo>
                    <a:pt x="3881" y="18766"/>
                  </a:lnTo>
                  <a:lnTo>
                    <a:pt x="4177" y="12568"/>
                  </a:lnTo>
                  <a:close/>
                  <a:moveTo>
                    <a:pt x="51294" y="10104"/>
                  </a:moveTo>
                  <a:lnTo>
                    <a:pt x="58342" y="14293"/>
                  </a:lnTo>
                  <a:lnTo>
                    <a:pt x="53635" y="19197"/>
                  </a:lnTo>
                  <a:lnTo>
                    <a:pt x="36693" y="26763"/>
                  </a:lnTo>
                  <a:lnTo>
                    <a:pt x="51208" y="10203"/>
                  </a:lnTo>
                  <a:lnTo>
                    <a:pt x="46538" y="19542"/>
                  </a:lnTo>
                  <a:lnTo>
                    <a:pt x="46575" y="19567"/>
                  </a:lnTo>
                  <a:lnTo>
                    <a:pt x="51294" y="10104"/>
                  </a:lnTo>
                  <a:close/>
                  <a:moveTo>
                    <a:pt x="41967" y="12642"/>
                  </a:moveTo>
                  <a:lnTo>
                    <a:pt x="36607" y="26775"/>
                  </a:lnTo>
                  <a:lnTo>
                    <a:pt x="36607" y="26799"/>
                  </a:lnTo>
                  <a:lnTo>
                    <a:pt x="30188" y="25493"/>
                  </a:lnTo>
                  <a:lnTo>
                    <a:pt x="41967" y="12642"/>
                  </a:lnTo>
                  <a:close/>
                  <a:moveTo>
                    <a:pt x="12371" y="12975"/>
                  </a:moveTo>
                  <a:lnTo>
                    <a:pt x="12371" y="12987"/>
                  </a:lnTo>
                  <a:lnTo>
                    <a:pt x="16757" y="29744"/>
                  </a:lnTo>
                  <a:lnTo>
                    <a:pt x="3894" y="18815"/>
                  </a:lnTo>
                  <a:lnTo>
                    <a:pt x="12371" y="12975"/>
                  </a:lnTo>
                  <a:close/>
                  <a:moveTo>
                    <a:pt x="3931" y="18901"/>
                  </a:moveTo>
                  <a:lnTo>
                    <a:pt x="16757" y="29794"/>
                  </a:lnTo>
                  <a:lnTo>
                    <a:pt x="13603" y="31938"/>
                  </a:lnTo>
                  <a:lnTo>
                    <a:pt x="13615" y="31974"/>
                  </a:lnTo>
                  <a:lnTo>
                    <a:pt x="16757" y="29843"/>
                  </a:lnTo>
                  <a:lnTo>
                    <a:pt x="14675" y="38098"/>
                  </a:lnTo>
                  <a:lnTo>
                    <a:pt x="3931" y="18901"/>
                  </a:lnTo>
                  <a:close/>
                  <a:moveTo>
                    <a:pt x="11533" y="0"/>
                  </a:moveTo>
                  <a:lnTo>
                    <a:pt x="12358" y="12889"/>
                  </a:lnTo>
                  <a:lnTo>
                    <a:pt x="12358" y="12889"/>
                  </a:lnTo>
                  <a:lnTo>
                    <a:pt x="5138" y="6543"/>
                  </a:lnTo>
                  <a:lnTo>
                    <a:pt x="5114" y="6580"/>
                  </a:lnTo>
                  <a:lnTo>
                    <a:pt x="12334" y="12913"/>
                  </a:lnTo>
                  <a:lnTo>
                    <a:pt x="4165" y="12531"/>
                  </a:lnTo>
                  <a:lnTo>
                    <a:pt x="1084" y="4535"/>
                  </a:lnTo>
                  <a:lnTo>
                    <a:pt x="1047" y="4547"/>
                  </a:lnTo>
                  <a:lnTo>
                    <a:pt x="4140" y="12556"/>
                  </a:lnTo>
                  <a:lnTo>
                    <a:pt x="3844" y="18729"/>
                  </a:lnTo>
                  <a:lnTo>
                    <a:pt x="37" y="10400"/>
                  </a:lnTo>
                  <a:lnTo>
                    <a:pt x="0" y="10412"/>
                  </a:lnTo>
                  <a:lnTo>
                    <a:pt x="3832" y="18803"/>
                  </a:lnTo>
                  <a:lnTo>
                    <a:pt x="3832" y="18815"/>
                  </a:lnTo>
                  <a:lnTo>
                    <a:pt x="14675" y="38148"/>
                  </a:lnTo>
                  <a:lnTo>
                    <a:pt x="12543" y="44025"/>
                  </a:lnTo>
                  <a:lnTo>
                    <a:pt x="12580" y="44037"/>
                  </a:lnTo>
                  <a:lnTo>
                    <a:pt x="14687" y="38184"/>
                  </a:lnTo>
                  <a:lnTo>
                    <a:pt x="16794" y="29855"/>
                  </a:lnTo>
                  <a:lnTo>
                    <a:pt x="18889" y="36041"/>
                  </a:lnTo>
                  <a:lnTo>
                    <a:pt x="18926" y="36028"/>
                  </a:lnTo>
                  <a:lnTo>
                    <a:pt x="16807" y="29794"/>
                  </a:lnTo>
                  <a:lnTo>
                    <a:pt x="16819" y="29744"/>
                  </a:lnTo>
                  <a:lnTo>
                    <a:pt x="16794" y="29757"/>
                  </a:lnTo>
                  <a:lnTo>
                    <a:pt x="12408" y="12950"/>
                  </a:lnTo>
                  <a:lnTo>
                    <a:pt x="30471" y="12728"/>
                  </a:lnTo>
                  <a:lnTo>
                    <a:pt x="28093" y="17571"/>
                  </a:lnTo>
                  <a:lnTo>
                    <a:pt x="28093" y="17571"/>
                  </a:lnTo>
                  <a:lnTo>
                    <a:pt x="41954" y="12593"/>
                  </a:lnTo>
                  <a:lnTo>
                    <a:pt x="30114" y="25518"/>
                  </a:lnTo>
                  <a:lnTo>
                    <a:pt x="36582" y="26836"/>
                  </a:lnTo>
                  <a:lnTo>
                    <a:pt x="34130" y="28685"/>
                  </a:lnTo>
                  <a:lnTo>
                    <a:pt x="34143" y="28709"/>
                  </a:lnTo>
                  <a:lnTo>
                    <a:pt x="36595" y="26861"/>
                  </a:lnTo>
                  <a:lnTo>
                    <a:pt x="35523" y="35498"/>
                  </a:lnTo>
                  <a:lnTo>
                    <a:pt x="35560" y="35498"/>
                  </a:lnTo>
                  <a:lnTo>
                    <a:pt x="36632" y="26873"/>
                  </a:lnTo>
                  <a:lnTo>
                    <a:pt x="40981" y="35190"/>
                  </a:lnTo>
                  <a:lnTo>
                    <a:pt x="41018" y="35178"/>
                  </a:lnTo>
                  <a:lnTo>
                    <a:pt x="36656" y="26824"/>
                  </a:lnTo>
                  <a:lnTo>
                    <a:pt x="53635" y="19234"/>
                  </a:lnTo>
                  <a:lnTo>
                    <a:pt x="59710" y="35942"/>
                  </a:lnTo>
                  <a:lnTo>
                    <a:pt x="59710" y="35954"/>
                  </a:lnTo>
                  <a:lnTo>
                    <a:pt x="69838" y="42509"/>
                  </a:lnTo>
                  <a:lnTo>
                    <a:pt x="69862" y="42485"/>
                  </a:lnTo>
                  <a:lnTo>
                    <a:pt x="59759" y="35942"/>
                  </a:lnTo>
                  <a:lnTo>
                    <a:pt x="62999" y="30533"/>
                  </a:lnTo>
                  <a:lnTo>
                    <a:pt x="62975" y="30508"/>
                  </a:lnTo>
                  <a:lnTo>
                    <a:pt x="59734" y="35905"/>
                  </a:lnTo>
                  <a:lnTo>
                    <a:pt x="53672" y="19222"/>
                  </a:lnTo>
                  <a:lnTo>
                    <a:pt x="58379" y="14306"/>
                  </a:lnTo>
                  <a:lnTo>
                    <a:pt x="58366" y="14293"/>
                  </a:lnTo>
                  <a:lnTo>
                    <a:pt x="58379" y="14269"/>
                  </a:lnTo>
                  <a:lnTo>
                    <a:pt x="51343" y="10104"/>
                  </a:lnTo>
                  <a:lnTo>
                    <a:pt x="62235" y="9648"/>
                  </a:lnTo>
                  <a:lnTo>
                    <a:pt x="68926" y="7356"/>
                  </a:lnTo>
                  <a:lnTo>
                    <a:pt x="68914" y="7319"/>
                  </a:lnTo>
                  <a:lnTo>
                    <a:pt x="62235" y="9599"/>
                  </a:lnTo>
                  <a:lnTo>
                    <a:pt x="51368" y="10067"/>
                  </a:lnTo>
                  <a:lnTo>
                    <a:pt x="51368" y="10067"/>
                  </a:lnTo>
                  <a:lnTo>
                    <a:pt x="58206" y="6642"/>
                  </a:lnTo>
                  <a:lnTo>
                    <a:pt x="58194" y="6629"/>
                  </a:lnTo>
                  <a:lnTo>
                    <a:pt x="58206" y="6605"/>
                  </a:lnTo>
                  <a:lnTo>
                    <a:pt x="52403" y="617"/>
                  </a:lnTo>
                  <a:lnTo>
                    <a:pt x="52378" y="641"/>
                  </a:lnTo>
                  <a:lnTo>
                    <a:pt x="58157" y="6605"/>
                  </a:lnTo>
                  <a:lnTo>
                    <a:pt x="51294" y="10055"/>
                  </a:lnTo>
                  <a:lnTo>
                    <a:pt x="50579" y="4227"/>
                  </a:lnTo>
                  <a:lnTo>
                    <a:pt x="50542" y="4227"/>
                  </a:lnTo>
                  <a:lnTo>
                    <a:pt x="51257" y="10067"/>
                  </a:lnTo>
                  <a:lnTo>
                    <a:pt x="51245" y="10079"/>
                  </a:lnTo>
                  <a:lnTo>
                    <a:pt x="51257" y="10079"/>
                  </a:lnTo>
                  <a:lnTo>
                    <a:pt x="36669" y="26713"/>
                  </a:lnTo>
                  <a:lnTo>
                    <a:pt x="42028" y="12544"/>
                  </a:lnTo>
                  <a:lnTo>
                    <a:pt x="46674" y="8921"/>
                  </a:lnTo>
                  <a:lnTo>
                    <a:pt x="46649" y="8884"/>
                  </a:lnTo>
                  <a:lnTo>
                    <a:pt x="42016" y="12507"/>
                  </a:lnTo>
                  <a:lnTo>
                    <a:pt x="33921" y="1245"/>
                  </a:lnTo>
                  <a:lnTo>
                    <a:pt x="33896" y="1270"/>
                  </a:lnTo>
                  <a:lnTo>
                    <a:pt x="41967" y="12531"/>
                  </a:lnTo>
                  <a:lnTo>
                    <a:pt x="30533" y="12679"/>
                  </a:lnTo>
                  <a:lnTo>
                    <a:pt x="30533" y="12679"/>
                  </a:lnTo>
                  <a:lnTo>
                    <a:pt x="32824" y="8034"/>
                  </a:lnTo>
                  <a:lnTo>
                    <a:pt x="32787" y="8022"/>
                  </a:lnTo>
                  <a:lnTo>
                    <a:pt x="30496" y="12679"/>
                  </a:lnTo>
                  <a:lnTo>
                    <a:pt x="12420" y="12926"/>
                  </a:lnTo>
                  <a:lnTo>
                    <a:pt x="12420" y="12926"/>
                  </a:lnTo>
                  <a:lnTo>
                    <a:pt x="19985" y="1886"/>
                  </a:lnTo>
                  <a:lnTo>
                    <a:pt x="19998" y="1861"/>
                  </a:lnTo>
                  <a:lnTo>
                    <a:pt x="11533" y="0"/>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49" name="Google Shape;10349;p50"/>
            <p:cNvGrpSpPr/>
            <p:nvPr/>
          </p:nvGrpSpPr>
          <p:grpSpPr>
            <a:xfrm>
              <a:off x="4851510" y="3282978"/>
              <a:ext cx="1028757" cy="669305"/>
              <a:chOff x="2732000" y="1526850"/>
              <a:chExt cx="1783250" cy="1160175"/>
            </a:xfrm>
          </p:grpSpPr>
          <p:sp>
            <p:nvSpPr>
              <p:cNvPr id="10350" name="Google Shape;10350;p50"/>
              <p:cNvSpPr/>
              <p:nvPr/>
            </p:nvSpPr>
            <p:spPr>
              <a:xfrm>
                <a:off x="3766400" y="1850425"/>
                <a:ext cx="68700" cy="62425"/>
              </a:xfrm>
              <a:custGeom>
                <a:rect b="b" l="l" r="r" t="t"/>
                <a:pathLst>
                  <a:path extrusionOk="0" h="2497" w="2748">
                    <a:moveTo>
                      <a:pt x="1371" y="1"/>
                    </a:moveTo>
                    <a:cubicBezTo>
                      <a:pt x="1277" y="1"/>
                      <a:pt x="1180" y="12"/>
                      <a:pt x="1084" y="35"/>
                    </a:cubicBezTo>
                    <a:cubicBezTo>
                      <a:pt x="407" y="195"/>
                      <a:pt x="0" y="861"/>
                      <a:pt x="160" y="1538"/>
                    </a:cubicBezTo>
                    <a:cubicBezTo>
                      <a:pt x="287" y="2108"/>
                      <a:pt x="801" y="2497"/>
                      <a:pt x="1364" y="2497"/>
                    </a:cubicBezTo>
                    <a:cubicBezTo>
                      <a:pt x="1459" y="2497"/>
                      <a:pt x="1555" y="2486"/>
                      <a:pt x="1651" y="2462"/>
                    </a:cubicBezTo>
                    <a:cubicBezTo>
                      <a:pt x="2329" y="2302"/>
                      <a:pt x="2748" y="1637"/>
                      <a:pt x="2588" y="959"/>
                    </a:cubicBezTo>
                    <a:cubicBezTo>
                      <a:pt x="2450" y="390"/>
                      <a:pt x="1934" y="1"/>
                      <a:pt x="137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50"/>
              <p:cNvSpPr/>
              <p:nvPr/>
            </p:nvSpPr>
            <p:spPr>
              <a:xfrm>
                <a:off x="3469450" y="2168575"/>
                <a:ext cx="68700" cy="62550"/>
              </a:xfrm>
              <a:custGeom>
                <a:rect b="b" l="l" r="r" t="t"/>
                <a:pathLst>
                  <a:path extrusionOk="0" h="2502" w="2748">
                    <a:moveTo>
                      <a:pt x="1374" y="0"/>
                    </a:moveTo>
                    <a:cubicBezTo>
                      <a:pt x="1054" y="0"/>
                      <a:pt x="733" y="123"/>
                      <a:pt x="493" y="370"/>
                    </a:cubicBezTo>
                    <a:cubicBezTo>
                      <a:pt x="0" y="850"/>
                      <a:pt x="0" y="1639"/>
                      <a:pt x="493" y="2132"/>
                    </a:cubicBezTo>
                    <a:cubicBezTo>
                      <a:pt x="733" y="2378"/>
                      <a:pt x="1054" y="2501"/>
                      <a:pt x="1374" y="2501"/>
                    </a:cubicBezTo>
                    <a:cubicBezTo>
                      <a:pt x="1694" y="2501"/>
                      <a:pt x="2015" y="2378"/>
                      <a:pt x="2255" y="2132"/>
                    </a:cubicBezTo>
                    <a:cubicBezTo>
                      <a:pt x="2748" y="1639"/>
                      <a:pt x="2748" y="850"/>
                      <a:pt x="2255" y="370"/>
                    </a:cubicBezTo>
                    <a:cubicBezTo>
                      <a:pt x="2015" y="123"/>
                      <a:pt x="1694" y="0"/>
                      <a:pt x="13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50"/>
              <p:cNvSpPr/>
              <p:nvPr/>
            </p:nvSpPr>
            <p:spPr>
              <a:xfrm>
                <a:off x="4059625" y="2013625"/>
                <a:ext cx="73050" cy="62500"/>
              </a:xfrm>
              <a:custGeom>
                <a:rect b="b" l="l" r="r" t="t"/>
                <a:pathLst>
                  <a:path extrusionOk="0" h="2500" w="2922">
                    <a:moveTo>
                      <a:pt x="1258" y="1"/>
                    </a:moveTo>
                    <a:cubicBezTo>
                      <a:pt x="568" y="1"/>
                      <a:pt x="1" y="555"/>
                      <a:pt x="1" y="1245"/>
                    </a:cubicBezTo>
                    <a:cubicBezTo>
                      <a:pt x="1" y="1997"/>
                      <a:pt x="624" y="2499"/>
                      <a:pt x="1267" y="2499"/>
                    </a:cubicBezTo>
                    <a:cubicBezTo>
                      <a:pt x="1573" y="2499"/>
                      <a:pt x="1883" y="2386"/>
                      <a:pt x="2133" y="2132"/>
                    </a:cubicBezTo>
                    <a:cubicBezTo>
                      <a:pt x="2921" y="1344"/>
                      <a:pt x="2367" y="1"/>
                      <a:pt x="125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50"/>
              <p:cNvSpPr/>
              <p:nvPr/>
            </p:nvSpPr>
            <p:spPr>
              <a:xfrm>
                <a:off x="4163450" y="1701900"/>
                <a:ext cx="73025" cy="62575"/>
              </a:xfrm>
              <a:custGeom>
                <a:rect b="b" l="l" r="r" t="t"/>
                <a:pathLst>
                  <a:path extrusionOk="0" h="2503" w="2921">
                    <a:moveTo>
                      <a:pt x="1676" y="0"/>
                    </a:moveTo>
                    <a:cubicBezTo>
                      <a:pt x="567" y="0"/>
                      <a:pt x="0" y="1343"/>
                      <a:pt x="789" y="2132"/>
                    </a:cubicBezTo>
                    <a:cubicBezTo>
                      <a:pt x="1045" y="2388"/>
                      <a:pt x="1359" y="2502"/>
                      <a:pt x="1667" y="2502"/>
                    </a:cubicBezTo>
                    <a:cubicBezTo>
                      <a:pt x="2308" y="2502"/>
                      <a:pt x="2920" y="2006"/>
                      <a:pt x="2920" y="1257"/>
                    </a:cubicBezTo>
                    <a:cubicBezTo>
                      <a:pt x="2920" y="567"/>
                      <a:pt x="2366" y="0"/>
                      <a:pt x="167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50"/>
              <p:cNvSpPr/>
              <p:nvPr/>
            </p:nvSpPr>
            <p:spPr>
              <a:xfrm>
                <a:off x="3076400" y="2487150"/>
                <a:ext cx="68700" cy="62400"/>
              </a:xfrm>
              <a:custGeom>
                <a:rect b="b" l="l" r="r" t="t"/>
                <a:pathLst>
                  <a:path extrusionOk="0" h="2496" w="2748">
                    <a:moveTo>
                      <a:pt x="1384" y="0"/>
                    </a:moveTo>
                    <a:cubicBezTo>
                      <a:pt x="1289" y="0"/>
                      <a:pt x="1193" y="11"/>
                      <a:pt x="1097" y="34"/>
                    </a:cubicBezTo>
                    <a:cubicBezTo>
                      <a:pt x="419" y="195"/>
                      <a:pt x="0" y="860"/>
                      <a:pt x="160" y="1538"/>
                    </a:cubicBezTo>
                    <a:cubicBezTo>
                      <a:pt x="297" y="2107"/>
                      <a:pt x="813" y="2496"/>
                      <a:pt x="1376" y="2496"/>
                    </a:cubicBezTo>
                    <a:cubicBezTo>
                      <a:pt x="1471" y="2496"/>
                      <a:pt x="1568" y="2485"/>
                      <a:pt x="1664" y="2462"/>
                    </a:cubicBezTo>
                    <a:cubicBezTo>
                      <a:pt x="2341" y="2302"/>
                      <a:pt x="2748" y="1636"/>
                      <a:pt x="2600" y="959"/>
                    </a:cubicBezTo>
                    <a:cubicBezTo>
                      <a:pt x="2463" y="389"/>
                      <a:pt x="1947" y="0"/>
                      <a:pt x="138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50"/>
              <p:cNvSpPr/>
              <p:nvPr/>
            </p:nvSpPr>
            <p:spPr>
              <a:xfrm>
                <a:off x="3138925" y="2281300"/>
                <a:ext cx="73025" cy="62575"/>
              </a:xfrm>
              <a:custGeom>
                <a:rect b="b" l="l" r="r" t="t"/>
                <a:pathLst>
                  <a:path extrusionOk="0" h="2503" w="2921">
                    <a:moveTo>
                      <a:pt x="1261" y="1"/>
                    </a:moveTo>
                    <a:cubicBezTo>
                      <a:pt x="620" y="1"/>
                      <a:pt x="0" y="500"/>
                      <a:pt x="0" y="1258"/>
                    </a:cubicBezTo>
                    <a:cubicBezTo>
                      <a:pt x="0" y="1948"/>
                      <a:pt x="567" y="2502"/>
                      <a:pt x="1257" y="2502"/>
                    </a:cubicBezTo>
                    <a:cubicBezTo>
                      <a:pt x="2366" y="2502"/>
                      <a:pt x="2921" y="1159"/>
                      <a:pt x="2132" y="370"/>
                    </a:cubicBezTo>
                    <a:cubicBezTo>
                      <a:pt x="1881" y="115"/>
                      <a:pt x="1568" y="1"/>
                      <a:pt x="1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50"/>
              <p:cNvSpPr/>
              <p:nvPr/>
            </p:nvSpPr>
            <p:spPr>
              <a:xfrm>
                <a:off x="3187900" y="2440550"/>
                <a:ext cx="62550" cy="62575"/>
              </a:xfrm>
              <a:custGeom>
                <a:rect b="b" l="l" r="r" t="t"/>
                <a:pathLst>
                  <a:path extrusionOk="0" h="2503" w="2502">
                    <a:moveTo>
                      <a:pt x="1245" y="1"/>
                    </a:moveTo>
                    <a:cubicBezTo>
                      <a:pt x="555" y="1"/>
                      <a:pt x="0" y="568"/>
                      <a:pt x="0" y="1245"/>
                    </a:cubicBezTo>
                    <a:cubicBezTo>
                      <a:pt x="0" y="1935"/>
                      <a:pt x="555" y="2502"/>
                      <a:pt x="1245" y="2502"/>
                    </a:cubicBezTo>
                    <a:cubicBezTo>
                      <a:pt x="1935" y="2502"/>
                      <a:pt x="2502" y="1935"/>
                      <a:pt x="2502" y="1245"/>
                    </a:cubicBezTo>
                    <a:cubicBezTo>
                      <a:pt x="2502" y="568"/>
                      <a:pt x="1935" y="1"/>
                      <a:pt x="1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50"/>
              <p:cNvSpPr/>
              <p:nvPr/>
            </p:nvSpPr>
            <p:spPr>
              <a:xfrm>
                <a:off x="3536275" y="1737400"/>
                <a:ext cx="68725" cy="62425"/>
              </a:xfrm>
              <a:custGeom>
                <a:rect b="b" l="l" r="r" t="t"/>
                <a:pathLst>
                  <a:path extrusionOk="0" h="2497" w="2749">
                    <a:moveTo>
                      <a:pt x="1376" y="0"/>
                    </a:moveTo>
                    <a:cubicBezTo>
                      <a:pt x="1281" y="0"/>
                      <a:pt x="1183" y="11"/>
                      <a:pt x="1085" y="34"/>
                    </a:cubicBezTo>
                    <a:cubicBezTo>
                      <a:pt x="420" y="194"/>
                      <a:pt x="1" y="872"/>
                      <a:pt x="161" y="1537"/>
                    </a:cubicBezTo>
                    <a:cubicBezTo>
                      <a:pt x="298" y="2116"/>
                      <a:pt x="802" y="2496"/>
                      <a:pt x="1368" y="2496"/>
                    </a:cubicBezTo>
                    <a:cubicBezTo>
                      <a:pt x="1465" y="2496"/>
                      <a:pt x="1565" y="2485"/>
                      <a:pt x="1664" y="2462"/>
                    </a:cubicBezTo>
                    <a:cubicBezTo>
                      <a:pt x="2330" y="2314"/>
                      <a:pt x="2749" y="1636"/>
                      <a:pt x="2588" y="958"/>
                    </a:cubicBezTo>
                    <a:cubicBezTo>
                      <a:pt x="2451" y="389"/>
                      <a:pt x="1944" y="0"/>
                      <a:pt x="137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50"/>
              <p:cNvSpPr/>
              <p:nvPr/>
            </p:nvSpPr>
            <p:spPr>
              <a:xfrm>
                <a:off x="4294050" y="2299775"/>
                <a:ext cx="73025" cy="62375"/>
              </a:xfrm>
              <a:custGeom>
                <a:rect b="b" l="l" r="r" t="t"/>
                <a:pathLst>
                  <a:path extrusionOk="0" h="2495" w="2921">
                    <a:moveTo>
                      <a:pt x="1223" y="1"/>
                    </a:moveTo>
                    <a:cubicBezTo>
                      <a:pt x="543" y="1"/>
                      <a:pt x="1" y="563"/>
                      <a:pt x="1" y="1246"/>
                    </a:cubicBezTo>
                    <a:cubicBezTo>
                      <a:pt x="1" y="1998"/>
                      <a:pt x="618" y="2495"/>
                      <a:pt x="1262" y="2495"/>
                    </a:cubicBezTo>
                    <a:cubicBezTo>
                      <a:pt x="1567" y="2495"/>
                      <a:pt x="1878" y="2383"/>
                      <a:pt x="2132" y="2133"/>
                    </a:cubicBezTo>
                    <a:cubicBezTo>
                      <a:pt x="2921" y="1344"/>
                      <a:pt x="2354" y="1"/>
                      <a:pt x="1245" y="1"/>
                    </a:cubicBezTo>
                    <a:cubicBezTo>
                      <a:pt x="1238" y="1"/>
                      <a:pt x="1230" y="1"/>
                      <a:pt x="12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50"/>
              <p:cNvSpPr/>
              <p:nvPr/>
            </p:nvSpPr>
            <p:spPr>
              <a:xfrm>
                <a:off x="3983250" y="1642450"/>
                <a:ext cx="72925" cy="62550"/>
              </a:xfrm>
              <a:custGeom>
                <a:rect b="b" l="l" r="r" t="t"/>
                <a:pathLst>
                  <a:path extrusionOk="0" h="2502" w="2917">
                    <a:moveTo>
                      <a:pt x="1260" y="0"/>
                    </a:moveTo>
                    <a:cubicBezTo>
                      <a:pt x="1255" y="0"/>
                      <a:pt x="1250" y="0"/>
                      <a:pt x="1245" y="0"/>
                    </a:cubicBezTo>
                    <a:cubicBezTo>
                      <a:pt x="555" y="0"/>
                      <a:pt x="0" y="555"/>
                      <a:pt x="0" y="1245"/>
                    </a:cubicBezTo>
                    <a:cubicBezTo>
                      <a:pt x="0" y="2003"/>
                      <a:pt x="614" y="2502"/>
                      <a:pt x="1256" y="2502"/>
                    </a:cubicBezTo>
                    <a:cubicBezTo>
                      <a:pt x="1563" y="2502"/>
                      <a:pt x="1876" y="2387"/>
                      <a:pt x="2132" y="2132"/>
                    </a:cubicBezTo>
                    <a:cubicBezTo>
                      <a:pt x="2917" y="1347"/>
                      <a:pt x="2359" y="0"/>
                      <a:pt x="126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50"/>
              <p:cNvSpPr/>
              <p:nvPr/>
            </p:nvSpPr>
            <p:spPr>
              <a:xfrm>
                <a:off x="2742800" y="1650150"/>
                <a:ext cx="68700" cy="62550"/>
              </a:xfrm>
              <a:custGeom>
                <a:rect b="b" l="l" r="r" t="t"/>
                <a:pathLst>
                  <a:path extrusionOk="0" h="2502" w="2748">
                    <a:moveTo>
                      <a:pt x="1374" y="0"/>
                    </a:moveTo>
                    <a:cubicBezTo>
                      <a:pt x="1054" y="0"/>
                      <a:pt x="733" y="124"/>
                      <a:pt x="493" y="370"/>
                    </a:cubicBezTo>
                    <a:cubicBezTo>
                      <a:pt x="0" y="850"/>
                      <a:pt x="0" y="1639"/>
                      <a:pt x="493" y="2132"/>
                    </a:cubicBezTo>
                    <a:cubicBezTo>
                      <a:pt x="733" y="2378"/>
                      <a:pt x="1054" y="2502"/>
                      <a:pt x="1374" y="2502"/>
                    </a:cubicBezTo>
                    <a:cubicBezTo>
                      <a:pt x="1694" y="2502"/>
                      <a:pt x="2015" y="2378"/>
                      <a:pt x="2255" y="2132"/>
                    </a:cubicBezTo>
                    <a:cubicBezTo>
                      <a:pt x="2748" y="1639"/>
                      <a:pt x="2748" y="850"/>
                      <a:pt x="2255" y="370"/>
                    </a:cubicBezTo>
                    <a:cubicBezTo>
                      <a:pt x="2015" y="124"/>
                      <a:pt x="1694" y="0"/>
                      <a:pt x="13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50"/>
              <p:cNvSpPr/>
              <p:nvPr/>
            </p:nvSpPr>
            <p:spPr>
              <a:xfrm>
                <a:off x="3338825" y="1526850"/>
                <a:ext cx="68425" cy="62400"/>
              </a:xfrm>
              <a:custGeom>
                <a:rect b="b" l="l" r="r" t="t"/>
                <a:pathLst>
                  <a:path extrusionOk="0" h="2496" w="2737">
                    <a:moveTo>
                      <a:pt x="1369" y="1"/>
                    </a:moveTo>
                    <a:cubicBezTo>
                      <a:pt x="1048" y="1"/>
                      <a:pt x="728" y="121"/>
                      <a:pt x="482" y="361"/>
                    </a:cubicBezTo>
                    <a:cubicBezTo>
                      <a:pt x="1" y="854"/>
                      <a:pt x="1" y="1642"/>
                      <a:pt x="482" y="2135"/>
                    </a:cubicBezTo>
                    <a:cubicBezTo>
                      <a:pt x="728" y="2376"/>
                      <a:pt x="1048" y="2496"/>
                      <a:pt x="1369" y="2496"/>
                    </a:cubicBezTo>
                    <a:cubicBezTo>
                      <a:pt x="1689" y="2496"/>
                      <a:pt x="2009" y="2376"/>
                      <a:pt x="2256" y="2135"/>
                    </a:cubicBezTo>
                    <a:cubicBezTo>
                      <a:pt x="2736" y="1642"/>
                      <a:pt x="2736" y="854"/>
                      <a:pt x="2256" y="361"/>
                    </a:cubicBezTo>
                    <a:cubicBezTo>
                      <a:pt x="2009" y="121"/>
                      <a:pt x="1689" y="1"/>
                      <a:pt x="136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50"/>
              <p:cNvSpPr/>
              <p:nvPr/>
            </p:nvSpPr>
            <p:spPr>
              <a:xfrm>
                <a:off x="2812725" y="2006775"/>
                <a:ext cx="68400" cy="62400"/>
              </a:xfrm>
              <a:custGeom>
                <a:rect b="b" l="l" r="r" t="t"/>
                <a:pathLst>
                  <a:path extrusionOk="0" h="2496" w="2736">
                    <a:moveTo>
                      <a:pt x="1368" y="0"/>
                    </a:moveTo>
                    <a:cubicBezTo>
                      <a:pt x="1047" y="0"/>
                      <a:pt x="727" y="121"/>
                      <a:pt x="481" y="361"/>
                    </a:cubicBezTo>
                    <a:cubicBezTo>
                      <a:pt x="0" y="854"/>
                      <a:pt x="0" y="1642"/>
                      <a:pt x="481" y="2135"/>
                    </a:cubicBezTo>
                    <a:cubicBezTo>
                      <a:pt x="727" y="2375"/>
                      <a:pt x="1047" y="2495"/>
                      <a:pt x="1368" y="2495"/>
                    </a:cubicBezTo>
                    <a:cubicBezTo>
                      <a:pt x="1688" y="2495"/>
                      <a:pt x="2008" y="2375"/>
                      <a:pt x="2255" y="2135"/>
                    </a:cubicBezTo>
                    <a:cubicBezTo>
                      <a:pt x="2735" y="1642"/>
                      <a:pt x="2735" y="854"/>
                      <a:pt x="2255" y="361"/>
                    </a:cubicBezTo>
                    <a:cubicBezTo>
                      <a:pt x="2008" y="121"/>
                      <a:pt x="1688" y="0"/>
                      <a:pt x="136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50"/>
              <p:cNvSpPr/>
              <p:nvPr/>
            </p:nvSpPr>
            <p:spPr>
              <a:xfrm>
                <a:off x="3025250" y="1857425"/>
                <a:ext cx="72725" cy="62575"/>
              </a:xfrm>
              <a:custGeom>
                <a:rect b="b" l="l" r="r" t="t"/>
                <a:pathLst>
                  <a:path extrusionOk="0" h="2503" w="2909">
                    <a:moveTo>
                      <a:pt x="1254" y="1"/>
                    </a:moveTo>
                    <a:cubicBezTo>
                      <a:pt x="614" y="1"/>
                      <a:pt x="1" y="497"/>
                      <a:pt x="1" y="1246"/>
                    </a:cubicBezTo>
                    <a:cubicBezTo>
                      <a:pt x="1" y="1936"/>
                      <a:pt x="555" y="2503"/>
                      <a:pt x="1245" y="2503"/>
                    </a:cubicBezTo>
                    <a:cubicBezTo>
                      <a:pt x="2354" y="2503"/>
                      <a:pt x="2909" y="1160"/>
                      <a:pt x="2132" y="371"/>
                    </a:cubicBezTo>
                    <a:cubicBezTo>
                      <a:pt x="1877" y="115"/>
                      <a:pt x="1562" y="1"/>
                      <a:pt x="125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50"/>
              <p:cNvSpPr/>
              <p:nvPr/>
            </p:nvSpPr>
            <p:spPr>
              <a:xfrm>
                <a:off x="2844125" y="1700725"/>
                <a:ext cx="68725" cy="62425"/>
              </a:xfrm>
              <a:custGeom>
                <a:rect b="b" l="l" r="r" t="t"/>
                <a:pathLst>
                  <a:path extrusionOk="0" h="2497" w="2749">
                    <a:moveTo>
                      <a:pt x="1385" y="1"/>
                    </a:moveTo>
                    <a:cubicBezTo>
                      <a:pt x="1290" y="1"/>
                      <a:pt x="1193" y="12"/>
                      <a:pt x="1097" y="35"/>
                    </a:cubicBezTo>
                    <a:cubicBezTo>
                      <a:pt x="420" y="195"/>
                      <a:pt x="1" y="860"/>
                      <a:pt x="161" y="1538"/>
                    </a:cubicBezTo>
                    <a:cubicBezTo>
                      <a:pt x="298" y="2108"/>
                      <a:pt x="814" y="2496"/>
                      <a:pt x="1377" y="2496"/>
                    </a:cubicBezTo>
                    <a:cubicBezTo>
                      <a:pt x="1472" y="2496"/>
                      <a:pt x="1568" y="2485"/>
                      <a:pt x="1664" y="2462"/>
                    </a:cubicBezTo>
                    <a:cubicBezTo>
                      <a:pt x="2342" y="2302"/>
                      <a:pt x="2749" y="1637"/>
                      <a:pt x="2601" y="959"/>
                    </a:cubicBezTo>
                    <a:cubicBezTo>
                      <a:pt x="2464" y="390"/>
                      <a:pt x="1948" y="1"/>
                      <a:pt x="138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50"/>
              <p:cNvSpPr/>
              <p:nvPr/>
            </p:nvSpPr>
            <p:spPr>
              <a:xfrm>
                <a:off x="3873900" y="1758625"/>
                <a:ext cx="68700" cy="62425"/>
              </a:xfrm>
              <a:custGeom>
                <a:rect b="b" l="l" r="r" t="t"/>
                <a:pathLst>
                  <a:path extrusionOk="0" h="2497" w="2748">
                    <a:moveTo>
                      <a:pt x="1389" y="1"/>
                    </a:moveTo>
                    <a:cubicBezTo>
                      <a:pt x="1293" y="1"/>
                      <a:pt x="1195" y="12"/>
                      <a:pt x="1097" y="35"/>
                    </a:cubicBezTo>
                    <a:cubicBezTo>
                      <a:pt x="419" y="183"/>
                      <a:pt x="0" y="861"/>
                      <a:pt x="160" y="1526"/>
                    </a:cubicBezTo>
                    <a:cubicBezTo>
                      <a:pt x="297" y="2106"/>
                      <a:pt x="814" y="2497"/>
                      <a:pt x="1377" y="2497"/>
                    </a:cubicBezTo>
                    <a:cubicBezTo>
                      <a:pt x="1472" y="2497"/>
                      <a:pt x="1568" y="2486"/>
                      <a:pt x="1664" y="2463"/>
                    </a:cubicBezTo>
                    <a:cubicBezTo>
                      <a:pt x="2341" y="2303"/>
                      <a:pt x="2748" y="1625"/>
                      <a:pt x="2588" y="959"/>
                    </a:cubicBezTo>
                    <a:cubicBezTo>
                      <a:pt x="2462" y="381"/>
                      <a:pt x="1950" y="1"/>
                      <a:pt x="13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50"/>
              <p:cNvSpPr/>
              <p:nvPr/>
            </p:nvSpPr>
            <p:spPr>
              <a:xfrm>
                <a:off x="4437900" y="1719900"/>
                <a:ext cx="70875" cy="62425"/>
              </a:xfrm>
              <a:custGeom>
                <a:rect b="b" l="l" r="r" t="t"/>
                <a:pathLst>
                  <a:path extrusionOk="0" h="2497" w="2835">
                    <a:moveTo>
                      <a:pt x="1416" y="0"/>
                    </a:moveTo>
                    <a:cubicBezTo>
                      <a:pt x="1256" y="0"/>
                      <a:pt x="1094" y="30"/>
                      <a:pt x="937" y="93"/>
                    </a:cubicBezTo>
                    <a:cubicBezTo>
                      <a:pt x="309" y="352"/>
                      <a:pt x="1" y="1092"/>
                      <a:pt x="272" y="1732"/>
                    </a:cubicBezTo>
                    <a:cubicBezTo>
                      <a:pt x="466" y="2205"/>
                      <a:pt x="926" y="2496"/>
                      <a:pt x="1414" y="2496"/>
                    </a:cubicBezTo>
                    <a:cubicBezTo>
                      <a:pt x="1575" y="2496"/>
                      <a:pt x="1739" y="2465"/>
                      <a:pt x="1898" y="2398"/>
                    </a:cubicBezTo>
                    <a:cubicBezTo>
                      <a:pt x="2539" y="2139"/>
                      <a:pt x="2835" y="1412"/>
                      <a:pt x="2576" y="771"/>
                    </a:cubicBezTo>
                    <a:cubicBezTo>
                      <a:pt x="2380" y="287"/>
                      <a:pt x="1911" y="0"/>
                      <a:pt x="141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50"/>
              <p:cNvSpPr/>
              <p:nvPr/>
            </p:nvSpPr>
            <p:spPr>
              <a:xfrm>
                <a:off x="3885600" y="2022800"/>
                <a:ext cx="68725" cy="62400"/>
              </a:xfrm>
              <a:custGeom>
                <a:rect b="b" l="l" r="r" t="t"/>
                <a:pathLst>
                  <a:path extrusionOk="0" h="2496" w="2749">
                    <a:moveTo>
                      <a:pt x="1374" y="0"/>
                    </a:moveTo>
                    <a:cubicBezTo>
                      <a:pt x="1054" y="0"/>
                      <a:pt x="734" y="120"/>
                      <a:pt x="493" y="360"/>
                    </a:cubicBezTo>
                    <a:cubicBezTo>
                      <a:pt x="0" y="853"/>
                      <a:pt x="0" y="1642"/>
                      <a:pt x="493" y="2135"/>
                    </a:cubicBezTo>
                    <a:cubicBezTo>
                      <a:pt x="734" y="2375"/>
                      <a:pt x="1054" y="2495"/>
                      <a:pt x="1374" y="2495"/>
                    </a:cubicBezTo>
                    <a:cubicBezTo>
                      <a:pt x="1695" y="2495"/>
                      <a:pt x="2015" y="2375"/>
                      <a:pt x="2255" y="2135"/>
                    </a:cubicBezTo>
                    <a:cubicBezTo>
                      <a:pt x="2748" y="1642"/>
                      <a:pt x="2748" y="853"/>
                      <a:pt x="2255" y="360"/>
                    </a:cubicBezTo>
                    <a:cubicBezTo>
                      <a:pt x="2015" y="120"/>
                      <a:pt x="1695" y="0"/>
                      <a:pt x="13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50"/>
              <p:cNvSpPr/>
              <p:nvPr/>
            </p:nvSpPr>
            <p:spPr>
              <a:xfrm>
                <a:off x="3596350" y="2418150"/>
                <a:ext cx="68725" cy="62400"/>
              </a:xfrm>
              <a:custGeom>
                <a:rect b="b" l="l" r="r" t="t"/>
                <a:pathLst>
                  <a:path extrusionOk="0" h="2496" w="2749">
                    <a:moveTo>
                      <a:pt x="1376" y="0"/>
                    </a:moveTo>
                    <a:cubicBezTo>
                      <a:pt x="1280" y="0"/>
                      <a:pt x="1183" y="11"/>
                      <a:pt x="1085" y="34"/>
                    </a:cubicBezTo>
                    <a:cubicBezTo>
                      <a:pt x="420" y="195"/>
                      <a:pt x="1" y="860"/>
                      <a:pt x="161" y="1538"/>
                    </a:cubicBezTo>
                    <a:cubicBezTo>
                      <a:pt x="298" y="2107"/>
                      <a:pt x="805" y="2496"/>
                      <a:pt x="1373" y="2496"/>
                    </a:cubicBezTo>
                    <a:cubicBezTo>
                      <a:pt x="1469" y="2496"/>
                      <a:pt x="1566" y="2485"/>
                      <a:pt x="1664" y="2462"/>
                    </a:cubicBezTo>
                    <a:cubicBezTo>
                      <a:pt x="2329" y="2302"/>
                      <a:pt x="2748" y="1636"/>
                      <a:pt x="2588" y="959"/>
                    </a:cubicBezTo>
                    <a:cubicBezTo>
                      <a:pt x="2451" y="389"/>
                      <a:pt x="1944" y="0"/>
                      <a:pt x="137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50"/>
              <p:cNvSpPr/>
              <p:nvPr/>
            </p:nvSpPr>
            <p:spPr>
              <a:xfrm>
                <a:off x="3004925" y="1537175"/>
                <a:ext cx="68725" cy="62625"/>
              </a:xfrm>
              <a:custGeom>
                <a:rect b="b" l="l" r="r" t="t"/>
                <a:pathLst>
                  <a:path extrusionOk="0" h="2505" w="2749">
                    <a:moveTo>
                      <a:pt x="1384" y="0"/>
                    </a:moveTo>
                    <a:cubicBezTo>
                      <a:pt x="1289" y="0"/>
                      <a:pt x="1193" y="11"/>
                      <a:pt x="1097" y="34"/>
                    </a:cubicBezTo>
                    <a:cubicBezTo>
                      <a:pt x="420" y="194"/>
                      <a:pt x="1" y="872"/>
                      <a:pt x="161" y="1538"/>
                    </a:cubicBezTo>
                    <a:cubicBezTo>
                      <a:pt x="299" y="2122"/>
                      <a:pt x="821" y="2504"/>
                      <a:pt x="1389" y="2504"/>
                    </a:cubicBezTo>
                    <a:cubicBezTo>
                      <a:pt x="1480" y="2504"/>
                      <a:pt x="1572" y="2494"/>
                      <a:pt x="1664" y="2474"/>
                    </a:cubicBezTo>
                    <a:cubicBezTo>
                      <a:pt x="2342" y="2314"/>
                      <a:pt x="2748" y="1636"/>
                      <a:pt x="2600" y="971"/>
                    </a:cubicBezTo>
                    <a:cubicBezTo>
                      <a:pt x="2463" y="391"/>
                      <a:pt x="1947" y="0"/>
                      <a:pt x="138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50"/>
              <p:cNvSpPr/>
              <p:nvPr/>
            </p:nvSpPr>
            <p:spPr>
              <a:xfrm>
                <a:off x="2835825" y="1863000"/>
                <a:ext cx="37600" cy="37300"/>
              </a:xfrm>
              <a:custGeom>
                <a:rect b="b" l="l" r="r" t="t"/>
                <a:pathLst>
                  <a:path extrusionOk="0" h="1492" w="1504">
                    <a:moveTo>
                      <a:pt x="752" y="0"/>
                    </a:moveTo>
                    <a:cubicBezTo>
                      <a:pt x="333" y="0"/>
                      <a:pt x="0" y="333"/>
                      <a:pt x="0" y="740"/>
                    </a:cubicBezTo>
                    <a:cubicBezTo>
                      <a:pt x="0" y="1159"/>
                      <a:pt x="333" y="1491"/>
                      <a:pt x="752" y="1491"/>
                    </a:cubicBezTo>
                    <a:cubicBezTo>
                      <a:pt x="1158" y="1491"/>
                      <a:pt x="1503" y="1159"/>
                      <a:pt x="1503" y="740"/>
                    </a:cubicBezTo>
                    <a:cubicBezTo>
                      <a:pt x="1503" y="333"/>
                      <a:pt x="1158" y="0"/>
                      <a:pt x="75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50"/>
              <p:cNvSpPr/>
              <p:nvPr/>
            </p:nvSpPr>
            <p:spPr>
              <a:xfrm>
                <a:off x="4013750" y="1801075"/>
                <a:ext cx="37600" cy="37600"/>
              </a:xfrm>
              <a:custGeom>
                <a:rect b="b" l="l" r="r" t="t"/>
                <a:pathLst>
                  <a:path extrusionOk="0" h="1504" w="1504">
                    <a:moveTo>
                      <a:pt x="752" y="1"/>
                    </a:moveTo>
                    <a:cubicBezTo>
                      <a:pt x="333" y="1"/>
                      <a:pt x="0" y="333"/>
                      <a:pt x="0" y="752"/>
                    </a:cubicBezTo>
                    <a:cubicBezTo>
                      <a:pt x="0" y="1159"/>
                      <a:pt x="333" y="1504"/>
                      <a:pt x="752" y="1504"/>
                    </a:cubicBezTo>
                    <a:cubicBezTo>
                      <a:pt x="1171" y="1504"/>
                      <a:pt x="1503" y="1159"/>
                      <a:pt x="1503" y="752"/>
                    </a:cubicBezTo>
                    <a:cubicBezTo>
                      <a:pt x="1503" y="333"/>
                      <a:pt x="1171" y="1"/>
                      <a:pt x="7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50"/>
              <p:cNvSpPr/>
              <p:nvPr/>
            </p:nvSpPr>
            <p:spPr>
              <a:xfrm>
                <a:off x="3645325" y="2219575"/>
                <a:ext cx="41000" cy="37550"/>
              </a:xfrm>
              <a:custGeom>
                <a:rect b="b" l="l" r="r" t="t"/>
                <a:pathLst>
                  <a:path extrusionOk="0" h="1502" w="1640">
                    <a:moveTo>
                      <a:pt x="805" y="1"/>
                    </a:moveTo>
                    <a:cubicBezTo>
                      <a:pt x="751" y="1"/>
                      <a:pt x="696" y="6"/>
                      <a:pt x="641" y="18"/>
                    </a:cubicBezTo>
                    <a:cubicBezTo>
                      <a:pt x="247" y="116"/>
                      <a:pt x="1" y="523"/>
                      <a:pt x="87" y="930"/>
                    </a:cubicBezTo>
                    <a:cubicBezTo>
                      <a:pt x="172" y="1271"/>
                      <a:pt x="488" y="1501"/>
                      <a:pt x="827" y="1501"/>
                    </a:cubicBezTo>
                    <a:cubicBezTo>
                      <a:pt x="880" y="1501"/>
                      <a:pt x="933" y="1496"/>
                      <a:pt x="986" y="1484"/>
                    </a:cubicBezTo>
                    <a:cubicBezTo>
                      <a:pt x="1393" y="1386"/>
                      <a:pt x="1639" y="979"/>
                      <a:pt x="1553" y="585"/>
                    </a:cubicBezTo>
                    <a:cubicBezTo>
                      <a:pt x="1468" y="233"/>
                      <a:pt x="1152" y="1"/>
                      <a:pt x="80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50"/>
              <p:cNvSpPr/>
              <p:nvPr/>
            </p:nvSpPr>
            <p:spPr>
              <a:xfrm>
                <a:off x="3072075" y="2347850"/>
                <a:ext cx="37300" cy="37600"/>
              </a:xfrm>
              <a:custGeom>
                <a:rect b="b" l="l" r="r" t="t"/>
                <a:pathLst>
                  <a:path extrusionOk="0" h="1504" w="1492">
                    <a:moveTo>
                      <a:pt x="740" y="0"/>
                    </a:moveTo>
                    <a:cubicBezTo>
                      <a:pt x="333" y="0"/>
                      <a:pt x="1" y="333"/>
                      <a:pt x="1" y="752"/>
                    </a:cubicBezTo>
                    <a:cubicBezTo>
                      <a:pt x="1" y="1158"/>
                      <a:pt x="333" y="1503"/>
                      <a:pt x="740" y="1503"/>
                    </a:cubicBezTo>
                    <a:cubicBezTo>
                      <a:pt x="1159" y="1503"/>
                      <a:pt x="1492" y="1158"/>
                      <a:pt x="1492" y="752"/>
                    </a:cubicBezTo>
                    <a:cubicBezTo>
                      <a:pt x="1492" y="333"/>
                      <a:pt x="1159" y="0"/>
                      <a:pt x="74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50"/>
              <p:cNvSpPr/>
              <p:nvPr/>
            </p:nvSpPr>
            <p:spPr>
              <a:xfrm>
                <a:off x="2732000" y="1809100"/>
                <a:ext cx="37625" cy="37600"/>
              </a:xfrm>
              <a:custGeom>
                <a:rect b="b" l="l" r="r" t="t"/>
                <a:pathLst>
                  <a:path extrusionOk="0" h="1504" w="1505">
                    <a:moveTo>
                      <a:pt x="752" y="0"/>
                    </a:moveTo>
                    <a:cubicBezTo>
                      <a:pt x="346" y="0"/>
                      <a:pt x="1" y="333"/>
                      <a:pt x="1" y="752"/>
                    </a:cubicBezTo>
                    <a:cubicBezTo>
                      <a:pt x="1" y="1171"/>
                      <a:pt x="346" y="1503"/>
                      <a:pt x="752" y="1503"/>
                    </a:cubicBezTo>
                    <a:cubicBezTo>
                      <a:pt x="1171" y="1503"/>
                      <a:pt x="1504" y="1171"/>
                      <a:pt x="1504" y="752"/>
                    </a:cubicBezTo>
                    <a:cubicBezTo>
                      <a:pt x="1504" y="333"/>
                      <a:pt x="1171" y="0"/>
                      <a:pt x="75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50"/>
              <p:cNvSpPr/>
              <p:nvPr/>
            </p:nvSpPr>
            <p:spPr>
              <a:xfrm>
                <a:off x="3434950" y="1987125"/>
                <a:ext cx="37600" cy="37625"/>
              </a:xfrm>
              <a:custGeom>
                <a:rect b="b" l="l" r="r" t="t"/>
                <a:pathLst>
                  <a:path extrusionOk="0" h="1505" w="1504">
                    <a:moveTo>
                      <a:pt x="752" y="1"/>
                    </a:moveTo>
                    <a:cubicBezTo>
                      <a:pt x="333" y="1"/>
                      <a:pt x="0" y="334"/>
                      <a:pt x="0" y="753"/>
                    </a:cubicBezTo>
                    <a:cubicBezTo>
                      <a:pt x="0" y="1171"/>
                      <a:pt x="333" y="1504"/>
                      <a:pt x="752" y="1504"/>
                    </a:cubicBezTo>
                    <a:cubicBezTo>
                      <a:pt x="1158" y="1504"/>
                      <a:pt x="1503" y="1171"/>
                      <a:pt x="1503" y="753"/>
                    </a:cubicBezTo>
                    <a:cubicBezTo>
                      <a:pt x="1503" y="334"/>
                      <a:pt x="1158" y="1"/>
                      <a:pt x="7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50"/>
              <p:cNvSpPr/>
              <p:nvPr/>
            </p:nvSpPr>
            <p:spPr>
              <a:xfrm>
                <a:off x="4287575" y="1789375"/>
                <a:ext cx="37600" cy="37600"/>
              </a:xfrm>
              <a:custGeom>
                <a:rect b="b" l="l" r="r" t="t"/>
                <a:pathLst>
                  <a:path extrusionOk="0" h="1504" w="1504">
                    <a:moveTo>
                      <a:pt x="752" y="1"/>
                    </a:moveTo>
                    <a:cubicBezTo>
                      <a:pt x="333" y="1"/>
                      <a:pt x="1" y="346"/>
                      <a:pt x="1" y="752"/>
                    </a:cubicBezTo>
                    <a:cubicBezTo>
                      <a:pt x="1" y="1171"/>
                      <a:pt x="333" y="1504"/>
                      <a:pt x="752" y="1504"/>
                    </a:cubicBezTo>
                    <a:cubicBezTo>
                      <a:pt x="1159" y="1504"/>
                      <a:pt x="1504" y="1171"/>
                      <a:pt x="1504" y="752"/>
                    </a:cubicBezTo>
                    <a:cubicBezTo>
                      <a:pt x="1504" y="346"/>
                      <a:pt x="1159" y="1"/>
                      <a:pt x="7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50"/>
              <p:cNvSpPr/>
              <p:nvPr/>
            </p:nvSpPr>
            <p:spPr>
              <a:xfrm>
                <a:off x="4039300" y="1562675"/>
                <a:ext cx="37300" cy="37600"/>
              </a:xfrm>
              <a:custGeom>
                <a:rect b="b" l="l" r="r" t="t"/>
                <a:pathLst>
                  <a:path extrusionOk="0" h="1504" w="1492">
                    <a:moveTo>
                      <a:pt x="752" y="0"/>
                    </a:moveTo>
                    <a:cubicBezTo>
                      <a:pt x="333" y="0"/>
                      <a:pt x="1" y="333"/>
                      <a:pt x="1" y="752"/>
                    </a:cubicBezTo>
                    <a:cubicBezTo>
                      <a:pt x="1" y="1158"/>
                      <a:pt x="333" y="1503"/>
                      <a:pt x="752" y="1503"/>
                    </a:cubicBezTo>
                    <a:cubicBezTo>
                      <a:pt x="1159" y="1503"/>
                      <a:pt x="1492" y="1158"/>
                      <a:pt x="1492" y="752"/>
                    </a:cubicBezTo>
                    <a:cubicBezTo>
                      <a:pt x="1492" y="333"/>
                      <a:pt x="1159" y="0"/>
                      <a:pt x="75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50"/>
              <p:cNvSpPr/>
              <p:nvPr/>
            </p:nvSpPr>
            <p:spPr>
              <a:xfrm>
                <a:off x="3754075" y="2428650"/>
                <a:ext cx="42525" cy="37400"/>
              </a:xfrm>
              <a:custGeom>
                <a:rect b="b" l="l" r="r" t="t"/>
                <a:pathLst>
                  <a:path extrusionOk="0" h="1496" w="1701">
                    <a:moveTo>
                      <a:pt x="847" y="0"/>
                    </a:moveTo>
                    <a:cubicBezTo>
                      <a:pt x="552" y="0"/>
                      <a:pt x="272" y="176"/>
                      <a:pt x="160" y="465"/>
                    </a:cubicBezTo>
                    <a:cubicBezTo>
                      <a:pt x="0" y="847"/>
                      <a:pt x="185" y="1278"/>
                      <a:pt x="567" y="1438"/>
                    </a:cubicBezTo>
                    <a:cubicBezTo>
                      <a:pt x="661" y="1477"/>
                      <a:pt x="757" y="1496"/>
                      <a:pt x="852" y="1496"/>
                    </a:cubicBezTo>
                    <a:cubicBezTo>
                      <a:pt x="1144" y="1496"/>
                      <a:pt x="1419" y="1320"/>
                      <a:pt x="1540" y="1031"/>
                    </a:cubicBezTo>
                    <a:cubicBezTo>
                      <a:pt x="1701" y="649"/>
                      <a:pt x="1516" y="218"/>
                      <a:pt x="1134" y="58"/>
                    </a:cubicBezTo>
                    <a:cubicBezTo>
                      <a:pt x="1040" y="19"/>
                      <a:pt x="943" y="0"/>
                      <a:pt x="84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50"/>
              <p:cNvSpPr/>
              <p:nvPr/>
            </p:nvSpPr>
            <p:spPr>
              <a:xfrm>
                <a:off x="4471475" y="2611600"/>
                <a:ext cx="43775" cy="37525"/>
              </a:xfrm>
              <a:custGeom>
                <a:rect b="b" l="l" r="r" t="t"/>
                <a:pathLst>
                  <a:path extrusionOk="0" h="1501" w="1751">
                    <a:moveTo>
                      <a:pt x="1000" y="0"/>
                    </a:moveTo>
                    <a:cubicBezTo>
                      <a:pt x="818" y="0"/>
                      <a:pt x="632" y="68"/>
                      <a:pt x="481" y="219"/>
                    </a:cubicBezTo>
                    <a:cubicBezTo>
                      <a:pt x="1" y="687"/>
                      <a:pt x="346" y="1488"/>
                      <a:pt x="1011" y="1501"/>
                    </a:cubicBezTo>
                    <a:cubicBezTo>
                      <a:pt x="1418" y="1501"/>
                      <a:pt x="1750" y="1156"/>
                      <a:pt x="1750" y="749"/>
                    </a:cubicBezTo>
                    <a:cubicBezTo>
                      <a:pt x="1750" y="298"/>
                      <a:pt x="1383" y="0"/>
                      <a:pt x="100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50"/>
              <p:cNvSpPr/>
              <p:nvPr/>
            </p:nvSpPr>
            <p:spPr>
              <a:xfrm>
                <a:off x="3045900" y="2649725"/>
                <a:ext cx="37300" cy="37300"/>
              </a:xfrm>
              <a:custGeom>
                <a:rect b="b" l="l" r="r" t="t"/>
                <a:pathLst>
                  <a:path extrusionOk="0" h="1492" w="1492">
                    <a:moveTo>
                      <a:pt x="740" y="0"/>
                    </a:moveTo>
                    <a:cubicBezTo>
                      <a:pt x="333" y="0"/>
                      <a:pt x="0" y="333"/>
                      <a:pt x="0" y="752"/>
                    </a:cubicBezTo>
                    <a:cubicBezTo>
                      <a:pt x="0" y="1158"/>
                      <a:pt x="333" y="1491"/>
                      <a:pt x="740" y="1491"/>
                    </a:cubicBezTo>
                    <a:cubicBezTo>
                      <a:pt x="1159" y="1491"/>
                      <a:pt x="1491" y="1158"/>
                      <a:pt x="1491" y="752"/>
                    </a:cubicBezTo>
                    <a:cubicBezTo>
                      <a:pt x="1491" y="333"/>
                      <a:pt x="1159" y="0"/>
                      <a:pt x="74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50"/>
              <p:cNvSpPr/>
              <p:nvPr/>
            </p:nvSpPr>
            <p:spPr>
              <a:xfrm>
                <a:off x="3583225" y="2266300"/>
                <a:ext cx="44875" cy="37525"/>
              </a:xfrm>
              <a:custGeom>
                <a:rect b="b" l="l" r="r" t="t"/>
                <a:pathLst>
                  <a:path extrusionOk="0" h="1501" w="1795">
                    <a:moveTo>
                      <a:pt x="809" y="1"/>
                    </a:moveTo>
                    <a:cubicBezTo>
                      <a:pt x="446" y="1"/>
                      <a:pt x="127" y="269"/>
                      <a:pt x="82" y="638"/>
                    </a:cubicBezTo>
                    <a:cubicBezTo>
                      <a:pt x="0" y="1130"/>
                      <a:pt x="390" y="1501"/>
                      <a:pt x="818" y="1501"/>
                    </a:cubicBezTo>
                    <a:cubicBezTo>
                      <a:pt x="969" y="1501"/>
                      <a:pt x="1124" y="1455"/>
                      <a:pt x="1265" y="1352"/>
                    </a:cubicBezTo>
                    <a:cubicBezTo>
                      <a:pt x="1795" y="946"/>
                      <a:pt x="1585" y="108"/>
                      <a:pt x="920" y="9"/>
                    </a:cubicBezTo>
                    <a:cubicBezTo>
                      <a:pt x="883" y="4"/>
                      <a:pt x="845" y="1"/>
                      <a:pt x="80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50"/>
              <p:cNvSpPr/>
              <p:nvPr/>
            </p:nvSpPr>
            <p:spPr>
              <a:xfrm>
                <a:off x="4225050" y="2447725"/>
                <a:ext cx="43775" cy="37525"/>
              </a:xfrm>
              <a:custGeom>
                <a:rect b="b" l="l" r="r" t="t"/>
                <a:pathLst>
                  <a:path extrusionOk="0" h="1501" w="1751">
                    <a:moveTo>
                      <a:pt x="750" y="0"/>
                    </a:moveTo>
                    <a:cubicBezTo>
                      <a:pt x="368" y="0"/>
                      <a:pt x="1" y="298"/>
                      <a:pt x="1" y="749"/>
                    </a:cubicBezTo>
                    <a:cubicBezTo>
                      <a:pt x="1" y="1168"/>
                      <a:pt x="333" y="1501"/>
                      <a:pt x="752" y="1501"/>
                    </a:cubicBezTo>
                    <a:cubicBezTo>
                      <a:pt x="1418" y="1501"/>
                      <a:pt x="1750" y="687"/>
                      <a:pt x="1270" y="219"/>
                    </a:cubicBezTo>
                    <a:cubicBezTo>
                      <a:pt x="1119" y="68"/>
                      <a:pt x="933" y="0"/>
                      <a:pt x="75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50"/>
              <p:cNvSpPr/>
              <p:nvPr/>
            </p:nvSpPr>
            <p:spPr>
              <a:xfrm>
                <a:off x="4184700" y="1906425"/>
                <a:ext cx="43775" cy="37525"/>
              </a:xfrm>
              <a:custGeom>
                <a:rect b="b" l="l" r="r" t="t"/>
                <a:pathLst>
                  <a:path extrusionOk="0" h="1501" w="1751">
                    <a:moveTo>
                      <a:pt x="998" y="1"/>
                    </a:moveTo>
                    <a:cubicBezTo>
                      <a:pt x="333" y="1"/>
                      <a:pt x="0" y="802"/>
                      <a:pt x="469" y="1282"/>
                    </a:cubicBezTo>
                    <a:cubicBezTo>
                      <a:pt x="624" y="1433"/>
                      <a:pt x="812" y="1501"/>
                      <a:pt x="996" y="1501"/>
                    </a:cubicBezTo>
                    <a:cubicBezTo>
                      <a:pt x="1383" y="1501"/>
                      <a:pt x="1750" y="1203"/>
                      <a:pt x="1750" y="752"/>
                    </a:cubicBezTo>
                    <a:cubicBezTo>
                      <a:pt x="1750" y="333"/>
                      <a:pt x="1417" y="1"/>
                      <a:pt x="99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50"/>
              <p:cNvSpPr/>
              <p:nvPr/>
            </p:nvSpPr>
            <p:spPr>
              <a:xfrm>
                <a:off x="3575400" y="1583100"/>
                <a:ext cx="42225" cy="37400"/>
              </a:xfrm>
              <a:custGeom>
                <a:rect b="b" l="l" r="r" t="t"/>
                <a:pathLst>
                  <a:path extrusionOk="0" h="1496" w="1689">
                    <a:moveTo>
                      <a:pt x="848" y="0"/>
                    </a:moveTo>
                    <a:cubicBezTo>
                      <a:pt x="552" y="0"/>
                      <a:pt x="270" y="176"/>
                      <a:pt x="149" y="464"/>
                    </a:cubicBezTo>
                    <a:cubicBezTo>
                      <a:pt x="1" y="846"/>
                      <a:pt x="173" y="1278"/>
                      <a:pt x="555" y="1438"/>
                    </a:cubicBezTo>
                    <a:cubicBezTo>
                      <a:pt x="649" y="1477"/>
                      <a:pt x="746" y="1496"/>
                      <a:pt x="842" y="1496"/>
                    </a:cubicBezTo>
                    <a:cubicBezTo>
                      <a:pt x="1138" y="1496"/>
                      <a:pt x="1420" y="1320"/>
                      <a:pt x="1541" y="1031"/>
                    </a:cubicBezTo>
                    <a:cubicBezTo>
                      <a:pt x="1689" y="649"/>
                      <a:pt x="1516" y="218"/>
                      <a:pt x="1134" y="58"/>
                    </a:cubicBezTo>
                    <a:cubicBezTo>
                      <a:pt x="1041" y="19"/>
                      <a:pt x="943" y="0"/>
                      <a:pt x="84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50"/>
              <p:cNvSpPr/>
              <p:nvPr/>
            </p:nvSpPr>
            <p:spPr>
              <a:xfrm>
                <a:off x="3231025" y="1595925"/>
                <a:ext cx="37300" cy="37300"/>
              </a:xfrm>
              <a:custGeom>
                <a:rect b="b" l="l" r="r" t="t"/>
                <a:pathLst>
                  <a:path extrusionOk="0" h="1492" w="1492">
                    <a:moveTo>
                      <a:pt x="752" y="1"/>
                    </a:moveTo>
                    <a:cubicBezTo>
                      <a:pt x="333" y="1"/>
                      <a:pt x="0" y="333"/>
                      <a:pt x="0" y="752"/>
                    </a:cubicBezTo>
                    <a:cubicBezTo>
                      <a:pt x="0" y="1159"/>
                      <a:pt x="333" y="1492"/>
                      <a:pt x="752" y="1492"/>
                    </a:cubicBezTo>
                    <a:cubicBezTo>
                      <a:pt x="1159" y="1492"/>
                      <a:pt x="1491" y="1159"/>
                      <a:pt x="1491" y="752"/>
                    </a:cubicBezTo>
                    <a:cubicBezTo>
                      <a:pt x="1491" y="333"/>
                      <a:pt x="1159" y="1"/>
                      <a:pt x="7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86" name="Google Shape;10386;p50"/>
          <p:cNvGrpSpPr/>
          <p:nvPr/>
        </p:nvGrpSpPr>
        <p:grpSpPr>
          <a:xfrm>
            <a:off x="4005100" y="1921297"/>
            <a:ext cx="2127409" cy="1097580"/>
            <a:chOff x="4758945" y="2591412"/>
            <a:chExt cx="1114585" cy="575011"/>
          </a:xfrm>
        </p:grpSpPr>
        <p:grpSp>
          <p:nvGrpSpPr>
            <p:cNvPr id="10387" name="Google Shape;10387;p50"/>
            <p:cNvGrpSpPr/>
            <p:nvPr/>
          </p:nvGrpSpPr>
          <p:grpSpPr>
            <a:xfrm>
              <a:off x="4758945" y="2591412"/>
              <a:ext cx="1114585" cy="575011"/>
              <a:chOff x="4758945" y="2591412"/>
              <a:chExt cx="1114585" cy="575011"/>
            </a:xfrm>
          </p:grpSpPr>
          <p:sp>
            <p:nvSpPr>
              <p:cNvPr id="10388" name="Google Shape;10388;p50"/>
              <p:cNvSpPr/>
              <p:nvPr/>
            </p:nvSpPr>
            <p:spPr>
              <a:xfrm>
                <a:off x="5448196" y="3022270"/>
                <a:ext cx="16903" cy="14596"/>
              </a:xfrm>
              <a:custGeom>
                <a:rect b="b" l="l" r="r" t="t"/>
                <a:pathLst>
                  <a:path extrusionOk="0" h="1012" w="1172">
                    <a:moveTo>
                      <a:pt x="491" y="209"/>
                    </a:moveTo>
                    <a:cubicBezTo>
                      <a:pt x="496" y="209"/>
                      <a:pt x="501" y="209"/>
                      <a:pt x="506" y="210"/>
                    </a:cubicBezTo>
                    <a:cubicBezTo>
                      <a:pt x="666" y="210"/>
                      <a:pt x="789" y="345"/>
                      <a:pt x="802" y="505"/>
                    </a:cubicBezTo>
                    <a:cubicBezTo>
                      <a:pt x="810" y="696"/>
                      <a:pt x="656" y="820"/>
                      <a:pt x="494" y="820"/>
                    </a:cubicBezTo>
                    <a:cubicBezTo>
                      <a:pt x="416" y="820"/>
                      <a:pt x="336" y="791"/>
                      <a:pt x="272" y="727"/>
                    </a:cubicBezTo>
                    <a:cubicBezTo>
                      <a:pt x="78" y="545"/>
                      <a:pt x="218" y="209"/>
                      <a:pt x="491" y="209"/>
                    </a:cubicBezTo>
                    <a:close/>
                    <a:moveTo>
                      <a:pt x="494" y="0"/>
                    </a:moveTo>
                    <a:cubicBezTo>
                      <a:pt x="223" y="0"/>
                      <a:pt x="1" y="222"/>
                      <a:pt x="1" y="505"/>
                    </a:cubicBezTo>
                    <a:cubicBezTo>
                      <a:pt x="1" y="806"/>
                      <a:pt x="251" y="1011"/>
                      <a:pt x="508" y="1011"/>
                    </a:cubicBezTo>
                    <a:cubicBezTo>
                      <a:pt x="629" y="1011"/>
                      <a:pt x="752" y="965"/>
                      <a:pt x="851" y="863"/>
                    </a:cubicBezTo>
                    <a:cubicBezTo>
                      <a:pt x="1171" y="542"/>
                      <a:pt x="950" y="0"/>
                      <a:pt x="49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50"/>
              <p:cNvSpPr/>
              <p:nvPr/>
            </p:nvSpPr>
            <p:spPr>
              <a:xfrm>
                <a:off x="5456546" y="3007126"/>
                <a:ext cx="8553" cy="7327"/>
              </a:xfrm>
              <a:custGeom>
                <a:rect b="b" l="l" r="r" t="t"/>
                <a:pathLst>
                  <a:path extrusionOk="0" h="508" w="593">
                    <a:moveTo>
                      <a:pt x="300" y="226"/>
                    </a:moveTo>
                    <a:cubicBezTo>
                      <a:pt x="331" y="226"/>
                      <a:pt x="390" y="298"/>
                      <a:pt x="334" y="298"/>
                    </a:cubicBezTo>
                    <a:cubicBezTo>
                      <a:pt x="309" y="298"/>
                      <a:pt x="284" y="286"/>
                      <a:pt x="284" y="249"/>
                    </a:cubicBezTo>
                    <a:cubicBezTo>
                      <a:pt x="284" y="232"/>
                      <a:pt x="291" y="226"/>
                      <a:pt x="300" y="226"/>
                    </a:cubicBezTo>
                    <a:close/>
                    <a:moveTo>
                      <a:pt x="340" y="1"/>
                    </a:moveTo>
                    <a:cubicBezTo>
                      <a:pt x="278" y="1"/>
                      <a:pt x="213" y="24"/>
                      <a:pt x="161" y="77"/>
                    </a:cubicBezTo>
                    <a:cubicBezTo>
                      <a:pt x="1" y="237"/>
                      <a:pt x="112" y="508"/>
                      <a:pt x="334" y="508"/>
                    </a:cubicBezTo>
                    <a:cubicBezTo>
                      <a:pt x="469" y="508"/>
                      <a:pt x="592" y="397"/>
                      <a:pt x="592" y="249"/>
                    </a:cubicBezTo>
                    <a:cubicBezTo>
                      <a:pt x="592" y="100"/>
                      <a:pt x="470" y="1"/>
                      <a:pt x="34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50"/>
              <p:cNvSpPr/>
              <p:nvPr/>
            </p:nvSpPr>
            <p:spPr>
              <a:xfrm>
                <a:off x="5531904" y="2597917"/>
                <a:ext cx="9778" cy="8351"/>
              </a:xfrm>
              <a:custGeom>
                <a:rect b="b" l="l" r="r" t="t"/>
                <a:pathLst>
                  <a:path extrusionOk="0" h="579" w="678">
                    <a:moveTo>
                      <a:pt x="268" y="207"/>
                    </a:moveTo>
                    <a:cubicBezTo>
                      <a:pt x="273" y="207"/>
                      <a:pt x="278" y="208"/>
                      <a:pt x="284" y="209"/>
                    </a:cubicBezTo>
                    <a:cubicBezTo>
                      <a:pt x="333" y="209"/>
                      <a:pt x="370" y="246"/>
                      <a:pt x="370" y="295"/>
                    </a:cubicBezTo>
                    <a:cubicBezTo>
                      <a:pt x="370" y="345"/>
                      <a:pt x="333" y="382"/>
                      <a:pt x="284" y="382"/>
                    </a:cubicBezTo>
                    <a:cubicBezTo>
                      <a:pt x="247" y="382"/>
                      <a:pt x="197" y="345"/>
                      <a:pt x="210" y="295"/>
                    </a:cubicBezTo>
                    <a:cubicBezTo>
                      <a:pt x="199" y="251"/>
                      <a:pt x="227" y="207"/>
                      <a:pt x="268" y="207"/>
                    </a:cubicBezTo>
                    <a:close/>
                    <a:moveTo>
                      <a:pt x="292" y="0"/>
                    </a:moveTo>
                    <a:cubicBezTo>
                      <a:pt x="143" y="0"/>
                      <a:pt x="0" y="119"/>
                      <a:pt x="0" y="295"/>
                    </a:cubicBezTo>
                    <a:cubicBezTo>
                      <a:pt x="0" y="455"/>
                      <a:pt x="123" y="579"/>
                      <a:pt x="284" y="579"/>
                    </a:cubicBezTo>
                    <a:cubicBezTo>
                      <a:pt x="542" y="579"/>
                      <a:pt x="678" y="271"/>
                      <a:pt x="493" y="86"/>
                    </a:cubicBezTo>
                    <a:cubicBezTo>
                      <a:pt x="434" y="27"/>
                      <a:pt x="362" y="0"/>
                      <a:pt x="2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50"/>
              <p:cNvSpPr/>
              <p:nvPr/>
            </p:nvSpPr>
            <p:spPr>
              <a:xfrm>
                <a:off x="5821739" y="2669496"/>
                <a:ext cx="8538" cy="7327"/>
              </a:xfrm>
              <a:custGeom>
                <a:rect b="b" l="l" r="r" t="t"/>
                <a:pathLst>
                  <a:path extrusionOk="0" h="508" w="592">
                    <a:moveTo>
                      <a:pt x="247" y="199"/>
                    </a:moveTo>
                    <a:cubicBezTo>
                      <a:pt x="313" y="199"/>
                      <a:pt x="248" y="272"/>
                      <a:pt x="220" y="272"/>
                    </a:cubicBezTo>
                    <a:cubicBezTo>
                      <a:pt x="212" y="272"/>
                      <a:pt x="207" y="266"/>
                      <a:pt x="210" y="249"/>
                    </a:cubicBezTo>
                    <a:cubicBezTo>
                      <a:pt x="210" y="224"/>
                      <a:pt x="222" y="212"/>
                      <a:pt x="247" y="212"/>
                    </a:cubicBezTo>
                    <a:lnTo>
                      <a:pt x="247" y="199"/>
                    </a:lnTo>
                    <a:close/>
                    <a:moveTo>
                      <a:pt x="254" y="1"/>
                    </a:moveTo>
                    <a:cubicBezTo>
                      <a:pt x="124" y="1"/>
                      <a:pt x="0" y="103"/>
                      <a:pt x="0" y="261"/>
                    </a:cubicBezTo>
                    <a:cubicBezTo>
                      <a:pt x="0" y="396"/>
                      <a:pt x="111" y="507"/>
                      <a:pt x="247" y="507"/>
                    </a:cubicBezTo>
                    <a:cubicBezTo>
                      <a:pt x="481" y="507"/>
                      <a:pt x="592" y="236"/>
                      <a:pt x="432" y="76"/>
                    </a:cubicBezTo>
                    <a:cubicBezTo>
                      <a:pt x="380" y="24"/>
                      <a:pt x="316" y="1"/>
                      <a:pt x="25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50"/>
              <p:cNvSpPr/>
              <p:nvPr/>
            </p:nvSpPr>
            <p:spPr>
              <a:xfrm>
                <a:off x="5759001" y="2870141"/>
                <a:ext cx="8553" cy="7327"/>
              </a:xfrm>
              <a:custGeom>
                <a:rect b="b" l="l" r="r" t="t"/>
                <a:pathLst>
                  <a:path extrusionOk="0" h="508" w="593">
                    <a:moveTo>
                      <a:pt x="260" y="201"/>
                    </a:moveTo>
                    <a:cubicBezTo>
                      <a:pt x="284" y="201"/>
                      <a:pt x="309" y="217"/>
                      <a:pt x="309" y="247"/>
                    </a:cubicBezTo>
                    <a:cubicBezTo>
                      <a:pt x="309" y="278"/>
                      <a:pt x="284" y="294"/>
                      <a:pt x="260" y="294"/>
                    </a:cubicBezTo>
                    <a:cubicBezTo>
                      <a:pt x="235" y="294"/>
                      <a:pt x="210" y="278"/>
                      <a:pt x="210" y="247"/>
                    </a:cubicBezTo>
                    <a:cubicBezTo>
                      <a:pt x="210" y="217"/>
                      <a:pt x="235" y="201"/>
                      <a:pt x="260" y="201"/>
                    </a:cubicBezTo>
                    <a:close/>
                    <a:moveTo>
                      <a:pt x="260" y="1"/>
                    </a:moveTo>
                    <a:cubicBezTo>
                      <a:pt x="124" y="1"/>
                      <a:pt x="1" y="112"/>
                      <a:pt x="13" y="247"/>
                    </a:cubicBezTo>
                    <a:cubicBezTo>
                      <a:pt x="13" y="406"/>
                      <a:pt x="137" y="508"/>
                      <a:pt x="267" y="508"/>
                    </a:cubicBezTo>
                    <a:cubicBezTo>
                      <a:pt x="329" y="508"/>
                      <a:pt x="393" y="484"/>
                      <a:pt x="444" y="432"/>
                    </a:cubicBezTo>
                    <a:cubicBezTo>
                      <a:pt x="592" y="272"/>
                      <a:pt x="481" y="1"/>
                      <a:pt x="26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50"/>
              <p:cNvSpPr/>
              <p:nvPr/>
            </p:nvSpPr>
            <p:spPr>
              <a:xfrm>
                <a:off x="5766645" y="2877252"/>
                <a:ext cx="8553" cy="7327"/>
              </a:xfrm>
              <a:custGeom>
                <a:rect b="b" l="l" r="r" t="t"/>
                <a:pathLst>
                  <a:path extrusionOk="0" h="508" w="593">
                    <a:moveTo>
                      <a:pt x="259" y="210"/>
                    </a:moveTo>
                    <a:cubicBezTo>
                      <a:pt x="284" y="210"/>
                      <a:pt x="296" y="235"/>
                      <a:pt x="296" y="260"/>
                    </a:cubicBezTo>
                    <a:lnTo>
                      <a:pt x="309" y="260"/>
                    </a:lnTo>
                    <a:cubicBezTo>
                      <a:pt x="309" y="277"/>
                      <a:pt x="302" y="283"/>
                      <a:pt x="293" y="283"/>
                    </a:cubicBezTo>
                    <a:cubicBezTo>
                      <a:pt x="262" y="283"/>
                      <a:pt x="203" y="210"/>
                      <a:pt x="259" y="210"/>
                    </a:cubicBezTo>
                    <a:close/>
                    <a:moveTo>
                      <a:pt x="247" y="1"/>
                    </a:moveTo>
                    <a:cubicBezTo>
                      <a:pt x="112" y="1"/>
                      <a:pt x="1" y="112"/>
                      <a:pt x="1" y="260"/>
                    </a:cubicBezTo>
                    <a:cubicBezTo>
                      <a:pt x="1" y="409"/>
                      <a:pt x="123" y="508"/>
                      <a:pt x="253" y="508"/>
                    </a:cubicBezTo>
                    <a:cubicBezTo>
                      <a:pt x="315" y="508"/>
                      <a:pt x="380" y="484"/>
                      <a:pt x="432" y="432"/>
                    </a:cubicBezTo>
                    <a:cubicBezTo>
                      <a:pt x="592" y="272"/>
                      <a:pt x="481" y="1"/>
                      <a:pt x="24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50"/>
              <p:cNvSpPr/>
              <p:nvPr/>
            </p:nvSpPr>
            <p:spPr>
              <a:xfrm>
                <a:off x="5776063" y="2747608"/>
                <a:ext cx="34672" cy="44061"/>
              </a:xfrm>
              <a:custGeom>
                <a:rect b="b" l="l" r="r" t="t"/>
                <a:pathLst>
                  <a:path extrusionOk="0" h="3055" w="2404">
                    <a:moveTo>
                      <a:pt x="1997" y="205"/>
                    </a:moveTo>
                    <a:cubicBezTo>
                      <a:pt x="2054" y="205"/>
                      <a:pt x="1994" y="278"/>
                      <a:pt x="1963" y="278"/>
                    </a:cubicBezTo>
                    <a:cubicBezTo>
                      <a:pt x="1954" y="278"/>
                      <a:pt x="1948" y="271"/>
                      <a:pt x="1948" y="254"/>
                    </a:cubicBezTo>
                    <a:cubicBezTo>
                      <a:pt x="1948" y="229"/>
                      <a:pt x="1972" y="205"/>
                      <a:pt x="1997" y="205"/>
                    </a:cubicBezTo>
                    <a:close/>
                    <a:moveTo>
                      <a:pt x="2058" y="1794"/>
                    </a:moveTo>
                    <a:cubicBezTo>
                      <a:pt x="2083" y="1794"/>
                      <a:pt x="2108" y="1819"/>
                      <a:pt x="2108" y="1843"/>
                    </a:cubicBezTo>
                    <a:cubicBezTo>
                      <a:pt x="2108" y="1860"/>
                      <a:pt x="2101" y="1867"/>
                      <a:pt x="2092" y="1867"/>
                    </a:cubicBezTo>
                    <a:cubicBezTo>
                      <a:pt x="2061" y="1867"/>
                      <a:pt x="2002" y="1794"/>
                      <a:pt x="2058" y="1794"/>
                    </a:cubicBezTo>
                    <a:close/>
                    <a:moveTo>
                      <a:pt x="1960" y="500"/>
                    </a:moveTo>
                    <a:lnTo>
                      <a:pt x="1997" y="1597"/>
                    </a:lnTo>
                    <a:cubicBezTo>
                      <a:pt x="1886" y="1622"/>
                      <a:pt x="1812" y="1733"/>
                      <a:pt x="1812" y="1843"/>
                    </a:cubicBezTo>
                    <a:cubicBezTo>
                      <a:pt x="1812" y="1868"/>
                      <a:pt x="1812" y="1880"/>
                      <a:pt x="1812" y="1905"/>
                    </a:cubicBezTo>
                    <a:lnTo>
                      <a:pt x="1097" y="2275"/>
                    </a:lnTo>
                    <a:cubicBezTo>
                      <a:pt x="1060" y="2213"/>
                      <a:pt x="1011" y="2164"/>
                      <a:pt x="962" y="2139"/>
                    </a:cubicBezTo>
                    <a:lnTo>
                      <a:pt x="1923" y="500"/>
                    </a:lnTo>
                    <a:close/>
                    <a:moveTo>
                      <a:pt x="667" y="2248"/>
                    </a:moveTo>
                    <a:cubicBezTo>
                      <a:pt x="818" y="2248"/>
                      <a:pt x="966" y="2364"/>
                      <a:pt x="974" y="2546"/>
                    </a:cubicBezTo>
                    <a:cubicBezTo>
                      <a:pt x="974" y="2706"/>
                      <a:pt x="839" y="2854"/>
                      <a:pt x="678" y="2854"/>
                    </a:cubicBezTo>
                    <a:cubicBezTo>
                      <a:pt x="407" y="2854"/>
                      <a:pt x="272" y="2533"/>
                      <a:pt x="457" y="2336"/>
                    </a:cubicBezTo>
                    <a:cubicBezTo>
                      <a:pt x="517" y="2276"/>
                      <a:pt x="592" y="2248"/>
                      <a:pt x="667" y="2248"/>
                    </a:cubicBezTo>
                    <a:close/>
                    <a:moveTo>
                      <a:pt x="1984" y="0"/>
                    </a:moveTo>
                    <a:cubicBezTo>
                      <a:pt x="1763" y="0"/>
                      <a:pt x="1645" y="293"/>
                      <a:pt x="1837" y="451"/>
                    </a:cubicBezTo>
                    <a:lnTo>
                      <a:pt x="863" y="2078"/>
                    </a:lnTo>
                    <a:cubicBezTo>
                      <a:pt x="802" y="2053"/>
                      <a:pt x="740" y="2041"/>
                      <a:pt x="678" y="2041"/>
                    </a:cubicBezTo>
                    <a:cubicBezTo>
                      <a:pt x="223" y="2041"/>
                      <a:pt x="1" y="2595"/>
                      <a:pt x="321" y="2903"/>
                    </a:cubicBezTo>
                    <a:cubicBezTo>
                      <a:pt x="421" y="3007"/>
                      <a:pt x="548" y="3054"/>
                      <a:pt x="673" y="3054"/>
                    </a:cubicBezTo>
                    <a:cubicBezTo>
                      <a:pt x="931" y="3054"/>
                      <a:pt x="1184" y="2853"/>
                      <a:pt x="1184" y="2546"/>
                    </a:cubicBezTo>
                    <a:cubicBezTo>
                      <a:pt x="1171" y="2484"/>
                      <a:pt x="1159" y="2423"/>
                      <a:pt x="1134" y="2361"/>
                    </a:cubicBezTo>
                    <a:lnTo>
                      <a:pt x="1861" y="1991"/>
                    </a:lnTo>
                    <a:cubicBezTo>
                      <a:pt x="1911" y="2053"/>
                      <a:pt x="1984" y="2102"/>
                      <a:pt x="2058" y="2102"/>
                    </a:cubicBezTo>
                    <a:cubicBezTo>
                      <a:pt x="2366" y="2090"/>
                      <a:pt x="2403" y="1659"/>
                      <a:pt x="2108" y="1597"/>
                    </a:cubicBezTo>
                    <a:lnTo>
                      <a:pt x="2071" y="500"/>
                    </a:lnTo>
                    <a:cubicBezTo>
                      <a:pt x="2317" y="426"/>
                      <a:pt x="2305" y="57"/>
                      <a:pt x="2046" y="8"/>
                    </a:cubicBezTo>
                    <a:cubicBezTo>
                      <a:pt x="2025" y="2"/>
                      <a:pt x="2004" y="0"/>
                      <a:pt x="19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50"/>
              <p:cNvSpPr/>
              <p:nvPr/>
            </p:nvSpPr>
            <p:spPr>
              <a:xfrm>
                <a:off x="5262146" y="2697057"/>
                <a:ext cx="17076" cy="14596"/>
              </a:xfrm>
              <a:custGeom>
                <a:rect b="b" l="l" r="r" t="t"/>
                <a:pathLst>
                  <a:path extrusionOk="0" h="1012" w="1184">
                    <a:moveTo>
                      <a:pt x="506" y="210"/>
                    </a:moveTo>
                    <a:cubicBezTo>
                      <a:pt x="666" y="210"/>
                      <a:pt x="801" y="334"/>
                      <a:pt x="801" y="506"/>
                    </a:cubicBezTo>
                    <a:cubicBezTo>
                      <a:pt x="801" y="688"/>
                      <a:pt x="657" y="809"/>
                      <a:pt x="506" y="809"/>
                    </a:cubicBezTo>
                    <a:cubicBezTo>
                      <a:pt x="432" y="809"/>
                      <a:pt x="357" y="780"/>
                      <a:pt x="296" y="716"/>
                    </a:cubicBezTo>
                    <a:cubicBezTo>
                      <a:pt x="99" y="531"/>
                      <a:pt x="234" y="210"/>
                      <a:pt x="506" y="210"/>
                    </a:cubicBezTo>
                    <a:close/>
                    <a:moveTo>
                      <a:pt x="506" y="1"/>
                    </a:moveTo>
                    <a:cubicBezTo>
                      <a:pt x="222" y="1"/>
                      <a:pt x="0" y="223"/>
                      <a:pt x="0" y="506"/>
                    </a:cubicBezTo>
                    <a:cubicBezTo>
                      <a:pt x="0" y="807"/>
                      <a:pt x="250" y="1012"/>
                      <a:pt x="511" y="1012"/>
                    </a:cubicBezTo>
                    <a:cubicBezTo>
                      <a:pt x="634" y="1012"/>
                      <a:pt x="760" y="966"/>
                      <a:pt x="863" y="863"/>
                    </a:cubicBezTo>
                    <a:cubicBezTo>
                      <a:pt x="1183" y="543"/>
                      <a:pt x="961" y="1"/>
                      <a:pt x="5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50"/>
              <p:cNvSpPr/>
              <p:nvPr/>
            </p:nvSpPr>
            <p:spPr>
              <a:xfrm>
                <a:off x="5207758" y="2599431"/>
                <a:ext cx="665771" cy="488245"/>
              </a:xfrm>
              <a:custGeom>
                <a:rect b="b" l="l" r="r" t="t"/>
                <a:pathLst>
                  <a:path extrusionOk="0" h="33853" w="46162">
                    <a:moveTo>
                      <a:pt x="10092" y="203"/>
                    </a:moveTo>
                    <a:cubicBezTo>
                      <a:pt x="10277" y="203"/>
                      <a:pt x="10363" y="424"/>
                      <a:pt x="10240" y="548"/>
                    </a:cubicBezTo>
                    <a:cubicBezTo>
                      <a:pt x="10200" y="587"/>
                      <a:pt x="10151" y="605"/>
                      <a:pt x="10101" y="605"/>
                    </a:cubicBezTo>
                    <a:cubicBezTo>
                      <a:pt x="9997" y="605"/>
                      <a:pt x="9895" y="525"/>
                      <a:pt x="9895" y="400"/>
                    </a:cubicBezTo>
                    <a:cubicBezTo>
                      <a:pt x="9895" y="289"/>
                      <a:pt x="9981" y="203"/>
                      <a:pt x="10092" y="203"/>
                    </a:cubicBezTo>
                    <a:close/>
                    <a:moveTo>
                      <a:pt x="9357" y="762"/>
                    </a:moveTo>
                    <a:cubicBezTo>
                      <a:pt x="9413" y="762"/>
                      <a:pt x="9518" y="893"/>
                      <a:pt x="9415" y="893"/>
                    </a:cubicBezTo>
                    <a:cubicBezTo>
                      <a:pt x="9365" y="893"/>
                      <a:pt x="9328" y="856"/>
                      <a:pt x="9328" y="806"/>
                    </a:cubicBezTo>
                    <a:cubicBezTo>
                      <a:pt x="9328" y="775"/>
                      <a:pt x="9340" y="762"/>
                      <a:pt x="9357" y="762"/>
                    </a:cubicBezTo>
                    <a:close/>
                    <a:moveTo>
                      <a:pt x="16413" y="1583"/>
                    </a:moveTo>
                    <a:cubicBezTo>
                      <a:pt x="16470" y="1583"/>
                      <a:pt x="16410" y="1656"/>
                      <a:pt x="16380" y="1656"/>
                    </a:cubicBezTo>
                    <a:cubicBezTo>
                      <a:pt x="16370" y="1656"/>
                      <a:pt x="16364" y="1649"/>
                      <a:pt x="16364" y="1632"/>
                    </a:cubicBezTo>
                    <a:cubicBezTo>
                      <a:pt x="16364" y="1607"/>
                      <a:pt x="16388" y="1583"/>
                      <a:pt x="16413" y="1583"/>
                    </a:cubicBezTo>
                    <a:close/>
                    <a:moveTo>
                      <a:pt x="23270" y="1805"/>
                    </a:moveTo>
                    <a:cubicBezTo>
                      <a:pt x="23316" y="1810"/>
                      <a:pt x="23267" y="1877"/>
                      <a:pt x="23241" y="1877"/>
                    </a:cubicBezTo>
                    <a:cubicBezTo>
                      <a:pt x="23233" y="1877"/>
                      <a:pt x="23227" y="1871"/>
                      <a:pt x="23227" y="1854"/>
                    </a:cubicBezTo>
                    <a:cubicBezTo>
                      <a:pt x="23215" y="1831"/>
                      <a:pt x="23246" y="1808"/>
                      <a:pt x="23270" y="1805"/>
                    </a:cubicBezTo>
                    <a:close/>
                    <a:moveTo>
                      <a:pt x="27562" y="2233"/>
                    </a:moveTo>
                    <a:cubicBezTo>
                      <a:pt x="27566" y="2233"/>
                      <a:pt x="27571" y="2234"/>
                      <a:pt x="27576" y="2236"/>
                    </a:cubicBezTo>
                    <a:lnTo>
                      <a:pt x="27576" y="2248"/>
                    </a:lnTo>
                    <a:cubicBezTo>
                      <a:pt x="27601" y="2248"/>
                      <a:pt x="27613" y="2260"/>
                      <a:pt x="27613" y="2285"/>
                    </a:cubicBezTo>
                    <a:cubicBezTo>
                      <a:pt x="27613" y="2322"/>
                      <a:pt x="27592" y="2340"/>
                      <a:pt x="27570" y="2340"/>
                    </a:cubicBezTo>
                    <a:cubicBezTo>
                      <a:pt x="27549" y="2340"/>
                      <a:pt x="27527" y="2322"/>
                      <a:pt x="27527" y="2285"/>
                    </a:cubicBezTo>
                    <a:cubicBezTo>
                      <a:pt x="27516" y="2264"/>
                      <a:pt x="27533" y="2233"/>
                      <a:pt x="27562" y="2233"/>
                    </a:cubicBezTo>
                    <a:close/>
                    <a:moveTo>
                      <a:pt x="28856" y="2233"/>
                    </a:moveTo>
                    <a:cubicBezTo>
                      <a:pt x="28860" y="2233"/>
                      <a:pt x="28865" y="2234"/>
                      <a:pt x="28870" y="2236"/>
                    </a:cubicBezTo>
                    <a:lnTo>
                      <a:pt x="28870" y="2248"/>
                    </a:lnTo>
                    <a:cubicBezTo>
                      <a:pt x="28895" y="2248"/>
                      <a:pt x="28919" y="2260"/>
                      <a:pt x="28919" y="2285"/>
                    </a:cubicBezTo>
                    <a:cubicBezTo>
                      <a:pt x="28919" y="2322"/>
                      <a:pt x="28895" y="2340"/>
                      <a:pt x="28870" y="2340"/>
                    </a:cubicBezTo>
                    <a:cubicBezTo>
                      <a:pt x="28845" y="2340"/>
                      <a:pt x="28821" y="2322"/>
                      <a:pt x="28821" y="2285"/>
                    </a:cubicBezTo>
                    <a:cubicBezTo>
                      <a:pt x="28810" y="2264"/>
                      <a:pt x="28827" y="2233"/>
                      <a:pt x="28856" y="2233"/>
                    </a:cubicBezTo>
                    <a:close/>
                    <a:moveTo>
                      <a:pt x="25013" y="1767"/>
                    </a:moveTo>
                    <a:lnTo>
                      <a:pt x="25013" y="1780"/>
                    </a:lnTo>
                    <a:cubicBezTo>
                      <a:pt x="25284" y="1780"/>
                      <a:pt x="25408" y="2100"/>
                      <a:pt x="25223" y="2285"/>
                    </a:cubicBezTo>
                    <a:cubicBezTo>
                      <a:pt x="25162" y="2350"/>
                      <a:pt x="25086" y="2378"/>
                      <a:pt x="25010" y="2378"/>
                    </a:cubicBezTo>
                    <a:cubicBezTo>
                      <a:pt x="24855" y="2378"/>
                      <a:pt x="24705" y="2258"/>
                      <a:pt x="24705" y="2075"/>
                    </a:cubicBezTo>
                    <a:cubicBezTo>
                      <a:pt x="24705" y="1903"/>
                      <a:pt x="24841" y="1767"/>
                      <a:pt x="25013" y="1767"/>
                    </a:cubicBezTo>
                    <a:close/>
                    <a:moveTo>
                      <a:pt x="17577" y="2692"/>
                    </a:moveTo>
                    <a:cubicBezTo>
                      <a:pt x="17671" y="2696"/>
                      <a:pt x="17568" y="2822"/>
                      <a:pt x="17514" y="2822"/>
                    </a:cubicBezTo>
                    <a:cubicBezTo>
                      <a:pt x="17497" y="2822"/>
                      <a:pt x="17485" y="2809"/>
                      <a:pt x="17485" y="2778"/>
                    </a:cubicBezTo>
                    <a:cubicBezTo>
                      <a:pt x="17485" y="2730"/>
                      <a:pt x="17519" y="2694"/>
                      <a:pt x="17577" y="2692"/>
                    </a:cubicBezTo>
                    <a:close/>
                    <a:moveTo>
                      <a:pt x="37991" y="2839"/>
                    </a:moveTo>
                    <a:cubicBezTo>
                      <a:pt x="37986" y="2839"/>
                      <a:pt x="37981" y="2839"/>
                      <a:pt x="37975" y="2839"/>
                    </a:cubicBezTo>
                    <a:lnTo>
                      <a:pt x="38000" y="2839"/>
                    </a:lnTo>
                    <a:cubicBezTo>
                      <a:pt x="37999" y="2839"/>
                      <a:pt x="37997" y="2839"/>
                      <a:pt x="37995" y="2839"/>
                    </a:cubicBezTo>
                    <a:lnTo>
                      <a:pt x="37995" y="2839"/>
                    </a:lnTo>
                    <a:cubicBezTo>
                      <a:pt x="37994" y="2839"/>
                      <a:pt x="37992" y="2839"/>
                      <a:pt x="37991" y="2839"/>
                    </a:cubicBezTo>
                    <a:close/>
                    <a:moveTo>
                      <a:pt x="35166" y="2787"/>
                    </a:moveTo>
                    <a:cubicBezTo>
                      <a:pt x="35170" y="2787"/>
                      <a:pt x="35174" y="2788"/>
                      <a:pt x="35179" y="2790"/>
                    </a:cubicBezTo>
                    <a:cubicBezTo>
                      <a:pt x="35235" y="2790"/>
                      <a:pt x="35176" y="2863"/>
                      <a:pt x="35145" y="2863"/>
                    </a:cubicBezTo>
                    <a:cubicBezTo>
                      <a:pt x="35136" y="2863"/>
                      <a:pt x="35129" y="2856"/>
                      <a:pt x="35129" y="2839"/>
                    </a:cubicBezTo>
                    <a:cubicBezTo>
                      <a:pt x="35129" y="2809"/>
                      <a:pt x="35146" y="2787"/>
                      <a:pt x="35166" y="2787"/>
                    </a:cubicBezTo>
                    <a:close/>
                    <a:moveTo>
                      <a:pt x="29055" y="2457"/>
                    </a:moveTo>
                    <a:lnTo>
                      <a:pt x="29474" y="2679"/>
                    </a:lnTo>
                    <a:cubicBezTo>
                      <a:pt x="29424" y="2765"/>
                      <a:pt x="29400" y="2864"/>
                      <a:pt x="29400" y="2963"/>
                    </a:cubicBezTo>
                    <a:cubicBezTo>
                      <a:pt x="29387" y="2975"/>
                      <a:pt x="29387" y="2987"/>
                      <a:pt x="29400" y="3000"/>
                    </a:cubicBezTo>
                    <a:lnTo>
                      <a:pt x="28747" y="3073"/>
                    </a:lnTo>
                    <a:cubicBezTo>
                      <a:pt x="28722" y="2913"/>
                      <a:pt x="28624" y="2778"/>
                      <a:pt x="28476" y="2704"/>
                    </a:cubicBezTo>
                    <a:lnTo>
                      <a:pt x="28710" y="2494"/>
                    </a:lnTo>
                    <a:cubicBezTo>
                      <a:pt x="28759" y="2531"/>
                      <a:pt x="28808" y="2544"/>
                      <a:pt x="28870" y="2544"/>
                    </a:cubicBezTo>
                    <a:cubicBezTo>
                      <a:pt x="28944" y="2544"/>
                      <a:pt x="29006" y="2507"/>
                      <a:pt x="29055" y="2457"/>
                    </a:cubicBezTo>
                    <a:close/>
                    <a:moveTo>
                      <a:pt x="20763" y="2482"/>
                    </a:moveTo>
                    <a:cubicBezTo>
                      <a:pt x="21034" y="2482"/>
                      <a:pt x="21169" y="2802"/>
                      <a:pt x="20984" y="2987"/>
                    </a:cubicBezTo>
                    <a:cubicBezTo>
                      <a:pt x="20920" y="3052"/>
                      <a:pt x="20842" y="3081"/>
                      <a:pt x="20766" y="3081"/>
                    </a:cubicBezTo>
                    <a:cubicBezTo>
                      <a:pt x="20611" y="3081"/>
                      <a:pt x="20467" y="2960"/>
                      <a:pt x="20467" y="2778"/>
                    </a:cubicBezTo>
                    <a:cubicBezTo>
                      <a:pt x="20467" y="2618"/>
                      <a:pt x="20602" y="2482"/>
                      <a:pt x="20763" y="2482"/>
                    </a:cubicBezTo>
                    <a:close/>
                    <a:moveTo>
                      <a:pt x="23510" y="1940"/>
                    </a:moveTo>
                    <a:lnTo>
                      <a:pt x="24521" y="2063"/>
                    </a:lnTo>
                    <a:cubicBezTo>
                      <a:pt x="24508" y="2162"/>
                      <a:pt x="24545" y="2260"/>
                      <a:pt x="24594" y="2347"/>
                    </a:cubicBezTo>
                    <a:lnTo>
                      <a:pt x="23818" y="2987"/>
                    </a:lnTo>
                    <a:cubicBezTo>
                      <a:pt x="23735" y="2883"/>
                      <a:pt x="23617" y="2834"/>
                      <a:pt x="23501" y="2834"/>
                    </a:cubicBezTo>
                    <a:cubicBezTo>
                      <a:pt x="23341" y="2834"/>
                      <a:pt x="23185" y="2927"/>
                      <a:pt x="23128" y="3098"/>
                    </a:cubicBezTo>
                    <a:lnTo>
                      <a:pt x="21268" y="2716"/>
                    </a:lnTo>
                    <a:cubicBezTo>
                      <a:pt x="21255" y="2692"/>
                      <a:pt x="21255" y="2667"/>
                      <a:pt x="21255" y="2655"/>
                    </a:cubicBezTo>
                    <a:lnTo>
                      <a:pt x="23054" y="1989"/>
                    </a:lnTo>
                    <a:cubicBezTo>
                      <a:pt x="23104" y="2071"/>
                      <a:pt x="23184" y="2110"/>
                      <a:pt x="23265" y="2110"/>
                    </a:cubicBezTo>
                    <a:cubicBezTo>
                      <a:pt x="23367" y="2110"/>
                      <a:pt x="23469" y="2050"/>
                      <a:pt x="23510" y="1940"/>
                    </a:cubicBezTo>
                    <a:close/>
                    <a:moveTo>
                      <a:pt x="33860" y="2531"/>
                    </a:moveTo>
                    <a:cubicBezTo>
                      <a:pt x="34131" y="2531"/>
                      <a:pt x="34279" y="2864"/>
                      <a:pt x="34094" y="3061"/>
                    </a:cubicBezTo>
                    <a:cubicBezTo>
                      <a:pt x="34030" y="3125"/>
                      <a:pt x="33951" y="3154"/>
                      <a:pt x="33875" y="3154"/>
                    </a:cubicBezTo>
                    <a:cubicBezTo>
                      <a:pt x="33716" y="3154"/>
                      <a:pt x="33564" y="3030"/>
                      <a:pt x="33564" y="2839"/>
                    </a:cubicBezTo>
                    <a:cubicBezTo>
                      <a:pt x="33564" y="2679"/>
                      <a:pt x="33688" y="2531"/>
                      <a:pt x="33860" y="2531"/>
                    </a:cubicBezTo>
                    <a:close/>
                    <a:moveTo>
                      <a:pt x="41204" y="3086"/>
                    </a:moveTo>
                    <a:cubicBezTo>
                      <a:pt x="41278" y="3086"/>
                      <a:pt x="41278" y="3184"/>
                      <a:pt x="41204" y="3184"/>
                    </a:cubicBezTo>
                    <a:cubicBezTo>
                      <a:pt x="41142" y="3184"/>
                      <a:pt x="41142" y="3086"/>
                      <a:pt x="41204" y="3086"/>
                    </a:cubicBezTo>
                    <a:close/>
                    <a:moveTo>
                      <a:pt x="29933" y="2617"/>
                    </a:moveTo>
                    <a:cubicBezTo>
                      <a:pt x="29940" y="2617"/>
                      <a:pt x="29947" y="2617"/>
                      <a:pt x="29954" y="2618"/>
                    </a:cubicBezTo>
                    <a:lnTo>
                      <a:pt x="29942" y="2618"/>
                    </a:lnTo>
                    <a:cubicBezTo>
                      <a:pt x="30250" y="2618"/>
                      <a:pt x="30398" y="2987"/>
                      <a:pt x="30188" y="3209"/>
                    </a:cubicBezTo>
                    <a:cubicBezTo>
                      <a:pt x="30117" y="3276"/>
                      <a:pt x="30030" y="3307"/>
                      <a:pt x="29946" y="3307"/>
                    </a:cubicBezTo>
                    <a:cubicBezTo>
                      <a:pt x="29767" y="3307"/>
                      <a:pt x="29597" y="3172"/>
                      <a:pt x="29597" y="2963"/>
                    </a:cubicBezTo>
                    <a:cubicBezTo>
                      <a:pt x="29597" y="2773"/>
                      <a:pt x="29746" y="2617"/>
                      <a:pt x="29933" y="2617"/>
                    </a:cubicBezTo>
                    <a:close/>
                    <a:moveTo>
                      <a:pt x="23507" y="3028"/>
                    </a:moveTo>
                    <a:cubicBezTo>
                      <a:pt x="23611" y="3028"/>
                      <a:pt x="23707" y="3108"/>
                      <a:pt x="23707" y="3234"/>
                    </a:cubicBezTo>
                    <a:cubicBezTo>
                      <a:pt x="23720" y="3345"/>
                      <a:pt x="23621" y="3443"/>
                      <a:pt x="23510" y="3443"/>
                    </a:cubicBezTo>
                    <a:lnTo>
                      <a:pt x="23510" y="3431"/>
                    </a:lnTo>
                    <a:cubicBezTo>
                      <a:pt x="23325" y="3431"/>
                      <a:pt x="23239" y="3221"/>
                      <a:pt x="23362" y="3086"/>
                    </a:cubicBezTo>
                    <a:cubicBezTo>
                      <a:pt x="23406" y="3046"/>
                      <a:pt x="23457" y="3028"/>
                      <a:pt x="23507" y="3028"/>
                    </a:cubicBezTo>
                    <a:close/>
                    <a:moveTo>
                      <a:pt x="9380" y="2839"/>
                    </a:moveTo>
                    <a:cubicBezTo>
                      <a:pt x="9642" y="2839"/>
                      <a:pt x="9781" y="3163"/>
                      <a:pt x="9587" y="3357"/>
                    </a:cubicBezTo>
                    <a:cubicBezTo>
                      <a:pt x="9526" y="3422"/>
                      <a:pt x="9450" y="3450"/>
                      <a:pt x="9374" y="3450"/>
                    </a:cubicBezTo>
                    <a:cubicBezTo>
                      <a:pt x="9220" y="3450"/>
                      <a:pt x="9070" y="3330"/>
                      <a:pt x="9070" y="3147"/>
                    </a:cubicBezTo>
                    <a:cubicBezTo>
                      <a:pt x="9057" y="2987"/>
                      <a:pt x="9193" y="2852"/>
                      <a:pt x="9353" y="2839"/>
                    </a:cubicBezTo>
                    <a:lnTo>
                      <a:pt x="9365" y="2839"/>
                    </a:lnTo>
                    <a:cubicBezTo>
                      <a:pt x="9370" y="2839"/>
                      <a:pt x="9375" y="2839"/>
                      <a:pt x="9380" y="2839"/>
                    </a:cubicBezTo>
                    <a:close/>
                    <a:moveTo>
                      <a:pt x="37980" y="2839"/>
                    </a:moveTo>
                    <a:cubicBezTo>
                      <a:pt x="37985" y="2839"/>
                      <a:pt x="37990" y="2839"/>
                      <a:pt x="37995" y="2839"/>
                    </a:cubicBezTo>
                    <a:lnTo>
                      <a:pt x="37995" y="2839"/>
                    </a:lnTo>
                    <a:cubicBezTo>
                      <a:pt x="38266" y="2843"/>
                      <a:pt x="38402" y="3164"/>
                      <a:pt x="38210" y="3357"/>
                    </a:cubicBezTo>
                    <a:cubicBezTo>
                      <a:pt x="38145" y="3422"/>
                      <a:pt x="38066" y="3450"/>
                      <a:pt x="37988" y="3450"/>
                    </a:cubicBezTo>
                    <a:cubicBezTo>
                      <a:pt x="37830" y="3450"/>
                      <a:pt x="37680" y="3330"/>
                      <a:pt x="37680" y="3147"/>
                    </a:cubicBezTo>
                    <a:cubicBezTo>
                      <a:pt x="37680" y="2982"/>
                      <a:pt x="37816" y="2839"/>
                      <a:pt x="37980" y="2839"/>
                    </a:cubicBezTo>
                    <a:close/>
                    <a:moveTo>
                      <a:pt x="28254" y="2839"/>
                    </a:moveTo>
                    <a:lnTo>
                      <a:pt x="28254" y="2852"/>
                    </a:lnTo>
                    <a:cubicBezTo>
                      <a:pt x="28259" y="2851"/>
                      <a:pt x="28264" y="2851"/>
                      <a:pt x="28268" y="2851"/>
                    </a:cubicBezTo>
                    <a:cubicBezTo>
                      <a:pt x="28530" y="2851"/>
                      <a:pt x="28669" y="3176"/>
                      <a:pt x="28476" y="3369"/>
                    </a:cubicBezTo>
                    <a:cubicBezTo>
                      <a:pt x="28415" y="3434"/>
                      <a:pt x="28337" y="3463"/>
                      <a:pt x="28260" y="3463"/>
                    </a:cubicBezTo>
                    <a:cubicBezTo>
                      <a:pt x="28102" y="3463"/>
                      <a:pt x="27946" y="3342"/>
                      <a:pt x="27946" y="3160"/>
                    </a:cubicBezTo>
                    <a:cubicBezTo>
                      <a:pt x="27946" y="2987"/>
                      <a:pt x="28081" y="2839"/>
                      <a:pt x="28254" y="2839"/>
                    </a:cubicBezTo>
                    <a:close/>
                    <a:moveTo>
                      <a:pt x="15933" y="3382"/>
                    </a:moveTo>
                    <a:cubicBezTo>
                      <a:pt x="15969" y="3382"/>
                      <a:pt x="16006" y="3418"/>
                      <a:pt x="16006" y="3468"/>
                    </a:cubicBezTo>
                    <a:cubicBezTo>
                      <a:pt x="16006" y="3505"/>
                      <a:pt x="15969" y="3554"/>
                      <a:pt x="15933" y="3554"/>
                    </a:cubicBezTo>
                    <a:cubicBezTo>
                      <a:pt x="15883" y="3554"/>
                      <a:pt x="15834" y="3517"/>
                      <a:pt x="15834" y="3468"/>
                    </a:cubicBezTo>
                    <a:lnTo>
                      <a:pt x="15846" y="3468"/>
                    </a:lnTo>
                    <a:cubicBezTo>
                      <a:pt x="15846" y="3418"/>
                      <a:pt x="15883" y="3382"/>
                      <a:pt x="15933" y="3382"/>
                    </a:cubicBezTo>
                    <a:close/>
                    <a:moveTo>
                      <a:pt x="12152" y="3036"/>
                    </a:moveTo>
                    <a:cubicBezTo>
                      <a:pt x="12414" y="3036"/>
                      <a:pt x="12553" y="3360"/>
                      <a:pt x="12359" y="3554"/>
                    </a:cubicBezTo>
                    <a:cubicBezTo>
                      <a:pt x="12299" y="3619"/>
                      <a:pt x="12221" y="3648"/>
                      <a:pt x="12143" y="3648"/>
                    </a:cubicBezTo>
                    <a:cubicBezTo>
                      <a:pt x="11985" y="3648"/>
                      <a:pt x="11830" y="3527"/>
                      <a:pt x="11830" y="3345"/>
                    </a:cubicBezTo>
                    <a:cubicBezTo>
                      <a:pt x="11830" y="3172"/>
                      <a:pt x="11965" y="3037"/>
                      <a:pt x="12125" y="3037"/>
                    </a:cubicBezTo>
                    <a:lnTo>
                      <a:pt x="12138" y="3037"/>
                    </a:lnTo>
                    <a:cubicBezTo>
                      <a:pt x="12142" y="3036"/>
                      <a:pt x="12147" y="3036"/>
                      <a:pt x="12152" y="3036"/>
                    </a:cubicBezTo>
                    <a:close/>
                    <a:moveTo>
                      <a:pt x="16635" y="1767"/>
                    </a:moveTo>
                    <a:lnTo>
                      <a:pt x="17374" y="2581"/>
                    </a:lnTo>
                    <a:cubicBezTo>
                      <a:pt x="17313" y="2630"/>
                      <a:pt x="17288" y="2704"/>
                      <a:pt x="17288" y="2778"/>
                    </a:cubicBezTo>
                    <a:cubicBezTo>
                      <a:pt x="17288" y="2802"/>
                      <a:pt x="17288" y="2815"/>
                      <a:pt x="17300" y="2839"/>
                    </a:cubicBezTo>
                    <a:lnTo>
                      <a:pt x="16167" y="3308"/>
                    </a:lnTo>
                    <a:cubicBezTo>
                      <a:pt x="16117" y="3221"/>
                      <a:pt x="16019" y="3172"/>
                      <a:pt x="15933" y="3172"/>
                    </a:cubicBezTo>
                    <a:cubicBezTo>
                      <a:pt x="15772" y="3172"/>
                      <a:pt x="15637" y="3295"/>
                      <a:pt x="15637" y="3455"/>
                    </a:cubicBezTo>
                    <a:cubicBezTo>
                      <a:pt x="15637" y="3480"/>
                      <a:pt x="15637" y="3505"/>
                      <a:pt x="15637" y="3517"/>
                    </a:cubicBezTo>
                    <a:lnTo>
                      <a:pt x="15218" y="3653"/>
                    </a:lnTo>
                    <a:cubicBezTo>
                      <a:pt x="15181" y="3591"/>
                      <a:pt x="15144" y="3529"/>
                      <a:pt x="15095" y="3492"/>
                    </a:cubicBezTo>
                    <a:lnTo>
                      <a:pt x="16351" y="1866"/>
                    </a:lnTo>
                    <a:cubicBezTo>
                      <a:pt x="16364" y="1878"/>
                      <a:pt x="16388" y="1878"/>
                      <a:pt x="16413" y="1878"/>
                    </a:cubicBezTo>
                    <a:cubicBezTo>
                      <a:pt x="16499" y="1878"/>
                      <a:pt x="16586" y="1841"/>
                      <a:pt x="16635" y="1767"/>
                    </a:cubicBezTo>
                    <a:close/>
                    <a:moveTo>
                      <a:pt x="39787" y="3221"/>
                    </a:moveTo>
                    <a:cubicBezTo>
                      <a:pt x="40058" y="3221"/>
                      <a:pt x="40193" y="3554"/>
                      <a:pt x="39996" y="3739"/>
                    </a:cubicBezTo>
                    <a:cubicBezTo>
                      <a:pt x="39936" y="3799"/>
                      <a:pt x="39860" y="3827"/>
                      <a:pt x="39787" y="3827"/>
                    </a:cubicBezTo>
                    <a:cubicBezTo>
                      <a:pt x="39636" y="3827"/>
                      <a:pt x="39491" y="3712"/>
                      <a:pt x="39491" y="3529"/>
                    </a:cubicBezTo>
                    <a:cubicBezTo>
                      <a:pt x="39491" y="3364"/>
                      <a:pt x="39627" y="3233"/>
                      <a:pt x="39790" y="3233"/>
                    </a:cubicBezTo>
                    <a:cubicBezTo>
                      <a:pt x="39797" y="3233"/>
                      <a:pt x="39804" y="3233"/>
                      <a:pt x="39811" y="3234"/>
                    </a:cubicBezTo>
                    <a:lnTo>
                      <a:pt x="39787" y="3221"/>
                    </a:lnTo>
                    <a:close/>
                    <a:moveTo>
                      <a:pt x="17855" y="2827"/>
                    </a:moveTo>
                    <a:lnTo>
                      <a:pt x="20196" y="2852"/>
                    </a:lnTo>
                    <a:lnTo>
                      <a:pt x="17534" y="3936"/>
                    </a:lnTo>
                    <a:cubicBezTo>
                      <a:pt x="17460" y="3837"/>
                      <a:pt x="17362" y="3776"/>
                      <a:pt x="17251" y="3739"/>
                    </a:cubicBezTo>
                    <a:lnTo>
                      <a:pt x="17571" y="3061"/>
                    </a:lnTo>
                    <a:cubicBezTo>
                      <a:pt x="17707" y="3061"/>
                      <a:pt x="17830" y="2963"/>
                      <a:pt x="17855" y="2827"/>
                    </a:cubicBezTo>
                    <a:close/>
                    <a:moveTo>
                      <a:pt x="17337" y="2938"/>
                    </a:moveTo>
                    <a:cubicBezTo>
                      <a:pt x="17374" y="2987"/>
                      <a:pt x="17411" y="3024"/>
                      <a:pt x="17473" y="3049"/>
                    </a:cubicBezTo>
                    <a:lnTo>
                      <a:pt x="17140" y="3727"/>
                    </a:lnTo>
                    <a:lnTo>
                      <a:pt x="17128" y="3727"/>
                    </a:lnTo>
                    <a:cubicBezTo>
                      <a:pt x="16968" y="3739"/>
                      <a:pt x="16820" y="3813"/>
                      <a:pt x="16721" y="3948"/>
                    </a:cubicBezTo>
                    <a:lnTo>
                      <a:pt x="16191" y="3579"/>
                    </a:lnTo>
                    <a:cubicBezTo>
                      <a:pt x="16204" y="3542"/>
                      <a:pt x="16216" y="3505"/>
                      <a:pt x="16216" y="3468"/>
                    </a:cubicBezTo>
                    <a:cubicBezTo>
                      <a:pt x="16216" y="3443"/>
                      <a:pt x="16216" y="3418"/>
                      <a:pt x="16204" y="3406"/>
                    </a:cubicBezTo>
                    <a:lnTo>
                      <a:pt x="17337" y="2938"/>
                    </a:lnTo>
                    <a:close/>
                    <a:moveTo>
                      <a:pt x="40982" y="3258"/>
                    </a:moveTo>
                    <a:cubicBezTo>
                      <a:pt x="41019" y="3345"/>
                      <a:pt x="41105" y="3394"/>
                      <a:pt x="41204" y="3394"/>
                    </a:cubicBezTo>
                    <a:cubicBezTo>
                      <a:pt x="41253" y="3394"/>
                      <a:pt x="41302" y="3382"/>
                      <a:pt x="41352" y="3345"/>
                    </a:cubicBezTo>
                    <a:lnTo>
                      <a:pt x="41746" y="3727"/>
                    </a:lnTo>
                    <a:cubicBezTo>
                      <a:pt x="41672" y="3813"/>
                      <a:pt x="41623" y="3924"/>
                      <a:pt x="41610" y="4035"/>
                    </a:cubicBezTo>
                    <a:lnTo>
                      <a:pt x="40267" y="3665"/>
                    </a:lnTo>
                    <a:cubicBezTo>
                      <a:pt x="40280" y="3616"/>
                      <a:pt x="40292" y="3579"/>
                      <a:pt x="40292" y="3529"/>
                    </a:cubicBezTo>
                    <a:cubicBezTo>
                      <a:pt x="40292" y="3505"/>
                      <a:pt x="40304" y="3480"/>
                      <a:pt x="40304" y="3443"/>
                    </a:cubicBezTo>
                    <a:lnTo>
                      <a:pt x="40280" y="3443"/>
                    </a:lnTo>
                    <a:lnTo>
                      <a:pt x="40982" y="3258"/>
                    </a:lnTo>
                    <a:close/>
                    <a:moveTo>
                      <a:pt x="31839" y="3455"/>
                    </a:moveTo>
                    <a:cubicBezTo>
                      <a:pt x="32098" y="3455"/>
                      <a:pt x="32234" y="3776"/>
                      <a:pt x="32049" y="3973"/>
                    </a:cubicBezTo>
                    <a:cubicBezTo>
                      <a:pt x="31988" y="4034"/>
                      <a:pt x="31913" y="4061"/>
                      <a:pt x="31839" y="4061"/>
                    </a:cubicBezTo>
                    <a:cubicBezTo>
                      <a:pt x="31687" y="4061"/>
                      <a:pt x="31540" y="3946"/>
                      <a:pt x="31531" y="3763"/>
                    </a:cubicBezTo>
                    <a:cubicBezTo>
                      <a:pt x="31531" y="3591"/>
                      <a:pt x="31667" y="3455"/>
                      <a:pt x="31839" y="3455"/>
                    </a:cubicBezTo>
                    <a:close/>
                    <a:moveTo>
                      <a:pt x="34932" y="2889"/>
                    </a:moveTo>
                    <a:cubicBezTo>
                      <a:pt x="34957" y="2987"/>
                      <a:pt x="35031" y="3061"/>
                      <a:pt x="35129" y="3086"/>
                    </a:cubicBezTo>
                    <a:lnTo>
                      <a:pt x="34760" y="4072"/>
                    </a:lnTo>
                    <a:cubicBezTo>
                      <a:pt x="34698" y="4072"/>
                      <a:pt x="34636" y="4084"/>
                      <a:pt x="34587" y="4096"/>
                    </a:cubicBezTo>
                    <a:lnTo>
                      <a:pt x="34144" y="3258"/>
                    </a:lnTo>
                    <a:cubicBezTo>
                      <a:pt x="34267" y="3172"/>
                      <a:pt x="34353" y="3037"/>
                      <a:pt x="34365" y="2889"/>
                    </a:cubicBezTo>
                    <a:close/>
                    <a:moveTo>
                      <a:pt x="30400" y="3271"/>
                    </a:moveTo>
                    <a:lnTo>
                      <a:pt x="31347" y="3653"/>
                    </a:lnTo>
                    <a:cubicBezTo>
                      <a:pt x="31334" y="3690"/>
                      <a:pt x="31334" y="3727"/>
                      <a:pt x="31334" y="3763"/>
                    </a:cubicBezTo>
                    <a:cubicBezTo>
                      <a:pt x="31334" y="3776"/>
                      <a:pt x="31334" y="3800"/>
                      <a:pt x="31334" y="3813"/>
                    </a:cubicBezTo>
                    <a:lnTo>
                      <a:pt x="29720" y="4108"/>
                    </a:lnTo>
                    <a:lnTo>
                      <a:pt x="29868" y="3492"/>
                    </a:lnTo>
                    <a:lnTo>
                      <a:pt x="29954" y="3492"/>
                    </a:lnTo>
                    <a:cubicBezTo>
                      <a:pt x="30122" y="3492"/>
                      <a:pt x="30289" y="3411"/>
                      <a:pt x="30400" y="3271"/>
                    </a:cubicBezTo>
                    <a:close/>
                    <a:moveTo>
                      <a:pt x="14777" y="3566"/>
                    </a:moveTo>
                    <a:cubicBezTo>
                      <a:pt x="15038" y="3566"/>
                      <a:pt x="15177" y="3890"/>
                      <a:pt x="14984" y="4084"/>
                    </a:cubicBezTo>
                    <a:cubicBezTo>
                      <a:pt x="14920" y="4148"/>
                      <a:pt x="14841" y="4177"/>
                      <a:pt x="14764" y="4177"/>
                    </a:cubicBezTo>
                    <a:cubicBezTo>
                      <a:pt x="14605" y="4177"/>
                      <a:pt x="14454" y="4053"/>
                      <a:pt x="14454" y="3862"/>
                    </a:cubicBezTo>
                    <a:cubicBezTo>
                      <a:pt x="14454" y="3702"/>
                      <a:pt x="14590" y="3566"/>
                      <a:pt x="14750" y="3566"/>
                    </a:cubicBezTo>
                    <a:lnTo>
                      <a:pt x="14762" y="3566"/>
                    </a:lnTo>
                    <a:cubicBezTo>
                      <a:pt x="14767" y="3566"/>
                      <a:pt x="14772" y="3566"/>
                      <a:pt x="14777" y="3566"/>
                    </a:cubicBezTo>
                    <a:close/>
                    <a:moveTo>
                      <a:pt x="33441" y="3110"/>
                    </a:moveTo>
                    <a:cubicBezTo>
                      <a:pt x="33478" y="3172"/>
                      <a:pt x="33527" y="3221"/>
                      <a:pt x="33577" y="3271"/>
                    </a:cubicBezTo>
                    <a:lnTo>
                      <a:pt x="33109" y="4182"/>
                    </a:lnTo>
                    <a:lnTo>
                      <a:pt x="32308" y="3948"/>
                    </a:lnTo>
                    <a:cubicBezTo>
                      <a:pt x="32332" y="3887"/>
                      <a:pt x="32345" y="3825"/>
                      <a:pt x="32345" y="3763"/>
                    </a:cubicBezTo>
                    <a:cubicBezTo>
                      <a:pt x="32345" y="3739"/>
                      <a:pt x="32332" y="3702"/>
                      <a:pt x="32332" y="3677"/>
                    </a:cubicBezTo>
                    <a:lnTo>
                      <a:pt x="33441" y="3110"/>
                    </a:lnTo>
                    <a:close/>
                    <a:moveTo>
                      <a:pt x="25515" y="2175"/>
                    </a:moveTo>
                    <a:lnTo>
                      <a:pt x="27317" y="2322"/>
                    </a:lnTo>
                    <a:cubicBezTo>
                      <a:pt x="27342" y="2457"/>
                      <a:pt x="27441" y="2544"/>
                      <a:pt x="27576" y="2544"/>
                    </a:cubicBezTo>
                    <a:cubicBezTo>
                      <a:pt x="27613" y="2544"/>
                      <a:pt x="27638" y="2544"/>
                      <a:pt x="27675" y="2519"/>
                    </a:cubicBezTo>
                    <a:lnTo>
                      <a:pt x="27884" y="2802"/>
                    </a:lnTo>
                    <a:cubicBezTo>
                      <a:pt x="27699" y="3012"/>
                      <a:pt x="27699" y="3320"/>
                      <a:pt x="27897" y="3517"/>
                    </a:cubicBezTo>
                    <a:lnTo>
                      <a:pt x="27416" y="4170"/>
                    </a:lnTo>
                    <a:cubicBezTo>
                      <a:pt x="27354" y="4133"/>
                      <a:pt x="27293" y="4121"/>
                      <a:pt x="27219" y="4121"/>
                    </a:cubicBezTo>
                    <a:cubicBezTo>
                      <a:pt x="27120" y="4121"/>
                      <a:pt x="27022" y="4158"/>
                      <a:pt x="26936" y="4219"/>
                    </a:cubicBezTo>
                    <a:lnTo>
                      <a:pt x="25383" y="2408"/>
                    </a:lnTo>
                    <a:cubicBezTo>
                      <a:pt x="25453" y="2338"/>
                      <a:pt x="25490" y="2257"/>
                      <a:pt x="25515" y="2175"/>
                    </a:cubicBezTo>
                    <a:close/>
                    <a:moveTo>
                      <a:pt x="42122" y="3764"/>
                    </a:moveTo>
                    <a:lnTo>
                      <a:pt x="42122" y="3764"/>
                    </a:lnTo>
                    <a:cubicBezTo>
                      <a:pt x="42401" y="3768"/>
                      <a:pt x="42533" y="4098"/>
                      <a:pt x="42350" y="4293"/>
                    </a:cubicBezTo>
                    <a:cubicBezTo>
                      <a:pt x="42285" y="4358"/>
                      <a:pt x="42207" y="4386"/>
                      <a:pt x="42130" y="4386"/>
                    </a:cubicBezTo>
                    <a:cubicBezTo>
                      <a:pt x="41971" y="4386"/>
                      <a:pt x="41820" y="4263"/>
                      <a:pt x="41820" y="4072"/>
                    </a:cubicBezTo>
                    <a:cubicBezTo>
                      <a:pt x="41820" y="3901"/>
                      <a:pt x="41952" y="3767"/>
                      <a:pt x="42122" y="3764"/>
                    </a:cubicBezTo>
                    <a:close/>
                    <a:moveTo>
                      <a:pt x="24668" y="2420"/>
                    </a:moveTo>
                    <a:cubicBezTo>
                      <a:pt x="24755" y="2519"/>
                      <a:pt x="24890" y="2568"/>
                      <a:pt x="25013" y="2568"/>
                    </a:cubicBezTo>
                    <a:cubicBezTo>
                      <a:pt x="25124" y="2568"/>
                      <a:pt x="25223" y="2544"/>
                      <a:pt x="25309" y="2482"/>
                    </a:cubicBezTo>
                    <a:lnTo>
                      <a:pt x="26862" y="4269"/>
                    </a:lnTo>
                    <a:cubicBezTo>
                      <a:pt x="26825" y="4306"/>
                      <a:pt x="26800" y="4343"/>
                      <a:pt x="26775" y="4392"/>
                    </a:cubicBezTo>
                    <a:lnTo>
                      <a:pt x="23892" y="3332"/>
                    </a:lnTo>
                    <a:cubicBezTo>
                      <a:pt x="23917" y="3246"/>
                      <a:pt x="23904" y="3147"/>
                      <a:pt x="23867" y="3073"/>
                    </a:cubicBezTo>
                    <a:lnTo>
                      <a:pt x="24668" y="2420"/>
                    </a:lnTo>
                    <a:close/>
                    <a:moveTo>
                      <a:pt x="29412" y="3086"/>
                    </a:moveTo>
                    <a:cubicBezTo>
                      <a:pt x="29461" y="3271"/>
                      <a:pt x="29585" y="3406"/>
                      <a:pt x="29769" y="3468"/>
                    </a:cubicBezTo>
                    <a:lnTo>
                      <a:pt x="29757" y="3480"/>
                    </a:lnTo>
                    <a:lnTo>
                      <a:pt x="29597" y="4133"/>
                    </a:lnTo>
                    <a:lnTo>
                      <a:pt x="27712" y="4478"/>
                    </a:lnTo>
                    <a:cubicBezTo>
                      <a:pt x="27675" y="4367"/>
                      <a:pt x="27601" y="4269"/>
                      <a:pt x="27515" y="4207"/>
                    </a:cubicBezTo>
                    <a:lnTo>
                      <a:pt x="27983" y="3566"/>
                    </a:lnTo>
                    <a:cubicBezTo>
                      <a:pt x="28067" y="3622"/>
                      <a:pt x="28160" y="3647"/>
                      <a:pt x="28250" y="3647"/>
                    </a:cubicBezTo>
                    <a:cubicBezTo>
                      <a:pt x="28502" y="3647"/>
                      <a:pt x="28738" y="3450"/>
                      <a:pt x="28747" y="3160"/>
                    </a:cubicBezTo>
                    <a:lnTo>
                      <a:pt x="29412" y="3086"/>
                    </a:lnTo>
                    <a:close/>
                    <a:moveTo>
                      <a:pt x="34057" y="3295"/>
                    </a:moveTo>
                    <a:lnTo>
                      <a:pt x="34501" y="4145"/>
                    </a:lnTo>
                    <a:cubicBezTo>
                      <a:pt x="34365" y="4219"/>
                      <a:pt x="34279" y="4343"/>
                      <a:pt x="34267" y="4490"/>
                    </a:cubicBezTo>
                    <a:lnTo>
                      <a:pt x="33207" y="4195"/>
                    </a:lnTo>
                    <a:lnTo>
                      <a:pt x="33675" y="3295"/>
                    </a:lnTo>
                    <a:cubicBezTo>
                      <a:pt x="33737" y="3320"/>
                      <a:pt x="33799" y="3332"/>
                      <a:pt x="33860" y="3332"/>
                    </a:cubicBezTo>
                    <a:cubicBezTo>
                      <a:pt x="33934" y="3332"/>
                      <a:pt x="33996" y="3320"/>
                      <a:pt x="34057" y="3295"/>
                    </a:cubicBezTo>
                    <a:close/>
                    <a:moveTo>
                      <a:pt x="17147" y="3919"/>
                    </a:moveTo>
                    <a:cubicBezTo>
                      <a:pt x="17223" y="3919"/>
                      <a:pt x="17299" y="3947"/>
                      <a:pt x="17362" y="4010"/>
                    </a:cubicBezTo>
                    <a:cubicBezTo>
                      <a:pt x="17559" y="4195"/>
                      <a:pt x="17423" y="4527"/>
                      <a:pt x="17140" y="4540"/>
                    </a:cubicBezTo>
                    <a:cubicBezTo>
                      <a:pt x="16980" y="4540"/>
                      <a:pt x="16832" y="4404"/>
                      <a:pt x="16832" y="4232"/>
                    </a:cubicBezTo>
                    <a:cubicBezTo>
                      <a:pt x="16832" y="4047"/>
                      <a:pt x="16987" y="3919"/>
                      <a:pt x="17147" y="3919"/>
                    </a:cubicBezTo>
                    <a:close/>
                    <a:moveTo>
                      <a:pt x="35425" y="2876"/>
                    </a:moveTo>
                    <a:lnTo>
                      <a:pt x="37520" y="3000"/>
                    </a:lnTo>
                    <a:cubicBezTo>
                      <a:pt x="37507" y="3049"/>
                      <a:pt x="37495" y="3098"/>
                      <a:pt x="37495" y="3147"/>
                    </a:cubicBezTo>
                    <a:cubicBezTo>
                      <a:pt x="37495" y="3295"/>
                      <a:pt x="37557" y="3431"/>
                      <a:pt x="37680" y="3529"/>
                    </a:cubicBezTo>
                    <a:lnTo>
                      <a:pt x="37014" y="4540"/>
                    </a:lnTo>
                    <a:cubicBezTo>
                      <a:pt x="36940" y="4490"/>
                      <a:pt x="36867" y="4478"/>
                      <a:pt x="36780" y="4478"/>
                    </a:cubicBezTo>
                    <a:cubicBezTo>
                      <a:pt x="36706" y="4478"/>
                      <a:pt x="36620" y="4490"/>
                      <a:pt x="36546" y="4540"/>
                    </a:cubicBezTo>
                    <a:lnTo>
                      <a:pt x="35376" y="3000"/>
                    </a:lnTo>
                    <a:cubicBezTo>
                      <a:pt x="35400" y="2963"/>
                      <a:pt x="35425" y="2913"/>
                      <a:pt x="35425" y="2876"/>
                    </a:cubicBezTo>
                    <a:close/>
                    <a:moveTo>
                      <a:pt x="35289" y="3061"/>
                    </a:moveTo>
                    <a:lnTo>
                      <a:pt x="36460" y="4589"/>
                    </a:lnTo>
                    <a:cubicBezTo>
                      <a:pt x="36411" y="4638"/>
                      <a:pt x="36374" y="4688"/>
                      <a:pt x="36337" y="4749"/>
                    </a:cubicBezTo>
                    <a:lnTo>
                      <a:pt x="35252" y="4540"/>
                    </a:lnTo>
                    <a:cubicBezTo>
                      <a:pt x="35240" y="4306"/>
                      <a:pt x="35080" y="4121"/>
                      <a:pt x="34858" y="4072"/>
                    </a:cubicBezTo>
                    <a:lnTo>
                      <a:pt x="35240" y="3073"/>
                    </a:lnTo>
                    <a:lnTo>
                      <a:pt x="35289" y="3061"/>
                    </a:lnTo>
                    <a:close/>
                    <a:moveTo>
                      <a:pt x="8244" y="4182"/>
                    </a:moveTo>
                    <a:cubicBezTo>
                      <a:pt x="8503" y="4182"/>
                      <a:pt x="8626" y="4490"/>
                      <a:pt x="8441" y="4675"/>
                    </a:cubicBezTo>
                    <a:cubicBezTo>
                      <a:pt x="8386" y="4734"/>
                      <a:pt x="8316" y="4761"/>
                      <a:pt x="8245" y="4761"/>
                    </a:cubicBezTo>
                    <a:cubicBezTo>
                      <a:pt x="8096" y="4761"/>
                      <a:pt x="7948" y="4642"/>
                      <a:pt x="7948" y="4466"/>
                    </a:cubicBezTo>
                    <a:cubicBezTo>
                      <a:pt x="7948" y="4306"/>
                      <a:pt x="8084" y="4182"/>
                      <a:pt x="8232" y="4182"/>
                    </a:cubicBezTo>
                    <a:close/>
                    <a:moveTo>
                      <a:pt x="21268" y="2827"/>
                    </a:moveTo>
                    <a:lnTo>
                      <a:pt x="23104" y="3197"/>
                    </a:lnTo>
                    <a:cubicBezTo>
                      <a:pt x="23104" y="3209"/>
                      <a:pt x="23104" y="3221"/>
                      <a:pt x="23104" y="3246"/>
                    </a:cubicBezTo>
                    <a:cubicBezTo>
                      <a:pt x="23104" y="3468"/>
                      <a:pt x="23288" y="3640"/>
                      <a:pt x="23510" y="3640"/>
                    </a:cubicBezTo>
                    <a:cubicBezTo>
                      <a:pt x="23516" y="3646"/>
                      <a:pt x="23526" y="3650"/>
                      <a:pt x="23535" y="3650"/>
                    </a:cubicBezTo>
                    <a:cubicBezTo>
                      <a:pt x="23544" y="3650"/>
                      <a:pt x="23553" y="3646"/>
                      <a:pt x="23559" y="3640"/>
                    </a:cubicBezTo>
                    <a:lnTo>
                      <a:pt x="23695" y="4675"/>
                    </a:lnTo>
                    <a:cubicBezTo>
                      <a:pt x="23633" y="4700"/>
                      <a:pt x="23584" y="4737"/>
                      <a:pt x="23547" y="4774"/>
                    </a:cubicBezTo>
                    <a:lnTo>
                      <a:pt x="21231" y="3000"/>
                    </a:lnTo>
                    <a:cubicBezTo>
                      <a:pt x="21255" y="2938"/>
                      <a:pt x="21268" y="2876"/>
                      <a:pt x="21268" y="2827"/>
                    </a:cubicBezTo>
                    <a:close/>
                    <a:moveTo>
                      <a:pt x="34762" y="4266"/>
                    </a:moveTo>
                    <a:cubicBezTo>
                      <a:pt x="34913" y="4266"/>
                      <a:pt x="35059" y="4379"/>
                      <a:pt x="35068" y="4552"/>
                    </a:cubicBezTo>
                    <a:cubicBezTo>
                      <a:pt x="35068" y="4725"/>
                      <a:pt x="34932" y="4872"/>
                      <a:pt x="34760" y="4872"/>
                    </a:cubicBezTo>
                    <a:lnTo>
                      <a:pt x="34760" y="4860"/>
                    </a:lnTo>
                    <a:cubicBezTo>
                      <a:pt x="34501" y="4860"/>
                      <a:pt x="34365" y="4540"/>
                      <a:pt x="34550" y="4355"/>
                    </a:cubicBezTo>
                    <a:cubicBezTo>
                      <a:pt x="34611" y="4294"/>
                      <a:pt x="34687" y="4266"/>
                      <a:pt x="34762" y="4266"/>
                    </a:cubicBezTo>
                    <a:close/>
                    <a:moveTo>
                      <a:pt x="20282" y="2926"/>
                    </a:moveTo>
                    <a:cubicBezTo>
                      <a:pt x="20319" y="3024"/>
                      <a:pt x="20381" y="3123"/>
                      <a:pt x="20467" y="3184"/>
                    </a:cubicBezTo>
                    <a:lnTo>
                      <a:pt x="19654" y="4540"/>
                    </a:lnTo>
                    <a:cubicBezTo>
                      <a:pt x="19580" y="4490"/>
                      <a:pt x="19493" y="4466"/>
                      <a:pt x="19407" y="4466"/>
                    </a:cubicBezTo>
                    <a:cubicBezTo>
                      <a:pt x="19161" y="4466"/>
                      <a:pt x="18951" y="4651"/>
                      <a:pt x="18914" y="4897"/>
                    </a:cubicBezTo>
                    <a:lnTo>
                      <a:pt x="17596" y="4441"/>
                    </a:lnTo>
                    <a:cubicBezTo>
                      <a:pt x="17621" y="4380"/>
                      <a:pt x="17633" y="4306"/>
                      <a:pt x="17633" y="4244"/>
                    </a:cubicBezTo>
                    <a:cubicBezTo>
                      <a:pt x="17633" y="4170"/>
                      <a:pt x="17621" y="4096"/>
                      <a:pt x="17584" y="4035"/>
                    </a:cubicBezTo>
                    <a:lnTo>
                      <a:pt x="20282" y="2926"/>
                    </a:lnTo>
                    <a:close/>
                    <a:moveTo>
                      <a:pt x="27221" y="4310"/>
                    </a:moveTo>
                    <a:cubicBezTo>
                      <a:pt x="27372" y="4310"/>
                      <a:pt x="27519" y="4428"/>
                      <a:pt x="27527" y="4601"/>
                    </a:cubicBezTo>
                    <a:cubicBezTo>
                      <a:pt x="27527" y="4774"/>
                      <a:pt x="27391" y="4909"/>
                      <a:pt x="27231" y="4909"/>
                    </a:cubicBezTo>
                    <a:cubicBezTo>
                      <a:pt x="26960" y="4909"/>
                      <a:pt x="26825" y="4589"/>
                      <a:pt x="27009" y="4404"/>
                    </a:cubicBezTo>
                    <a:cubicBezTo>
                      <a:pt x="27071" y="4339"/>
                      <a:pt x="27147" y="4310"/>
                      <a:pt x="27221" y="4310"/>
                    </a:cubicBezTo>
                    <a:close/>
                    <a:moveTo>
                      <a:pt x="6830" y="4430"/>
                    </a:moveTo>
                    <a:cubicBezTo>
                      <a:pt x="6965" y="4430"/>
                      <a:pt x="7098" y="4536"/>
                      <a:pt x="7098" y="4688"/>
                    </a:cubicBezTo>
                    <a:cubicBezTo>
                      <a:pt x="7098" y="4835"/>
                      <a:pt x="6975" y="4959"/>
                      <a:pt x="6827" y="4959"/>
                    </a:cubicBezTo>
                    <a:lnTo>
                      <a:pt x="6839" y="4946"/>
                    </a:lnTo>
                    <a:cubicBezTo>
                      <a:pt x="6605" y="4946"/>
                      <a:pt x="6494" y="4663"/>
                      <a:pt x="6655" y="4503"/>
                    </a:cubicBezTo>
                    <a:cubicBezTo>
                      <a:pt x="6705" y="4452"/>
                      <a:pt x="6768" y="4430"/>
                      <a:pt x="6830" y="4430"/>
                    </a:cubicBezTo>
                    <a:close/>
                    <a:moveTo>
                      <a:pt x="23867" y="3431"/>
                    </a:moveTo>
                    <a:lnTo>
                      <a:pt x="26751" y="4490"/>
                    </a:lnTo>
                    <a:cubicBezTo>
                      <a:pt x="26738" y="4527"/>
                      <a:pt x="26738" y="4564"/>
                      <a:pt x="26726" y="4614"/>
                    </a:cubicBezTo>
                    <a:cubicBezTo>
                      <a:pt x="26738" y="4638"/>
                      <a:pt x="26738" y="4663"/>
                      <a:pt x="26738" y="4688"/>
                    </a:cubicBezTo>
                    <a:lnTo>
                      <a:pt x="24410" y="4996"/>
                    </a:lnTo>
                    <a:cubicBezTo>
                      <a:pt x="24348" y="4774"/>
                      <a:pt x="24151" y="4614"/>
                      <a:pt x="23917" y="4614"/>
                    </a:cubicBezTo>
                    <a:cubicBezTo>
                      <a:pt x="23867" y="4614"/>
                      <a:pt x="23831" y="4614"/>
                      <a:pt x="23794" y="4626"/>
                    </a:cubicBezTo>
                    <a:lnTo>
                      <a:pt x="23658" y="3616"/>
                    </a:lnTo>
                    <a:cubicBezTo>
                      <a:pt x="23744" y="3579"/>
                      <a:pt x="23818" y="3505"/>
                      <a:pt x="23867" y="3431"/>
                    </a:cubicBezTo>
                    <a:close/>
                    <a:moveTo>
                      <a:pt x="40230" y="3751"/>
                    </a:moveTo>
                    <a:lnTo>
                      <a:pt x="41623" y="4133"/>
                    </a:lnTo>
                    <a:cubicBezTo>
                      <a:pt x="41635" y="4256"/>
                      <a:pt x="41697" y="4367"/>
                      <a:pt x="41783" y="4441"/>
                    </a:cubicBezTo>
                    <a:lnTo>
                      <a:pt x="40945" y="5217"/>
                    </a:lnTo>
                    <a:cubicBezTo>
                      <a:pt x="40853" y="5133"/>
                      <a:pt x="40732" y="5090"/>
                      <a:pt x="40606" y="5090"/>
                    </a:cubicBezTo>
                    <a:cubicBezTo>
                      <a:pt x="40547" y="5090"/>
                      <a:pt x="40486" y="5099"/>
                      <a:pt x="40427" y="5119"/>
                    </a:cubicBezTo>
                    <a:lnTo>
                      <a:pt x="39947" y="3998"/>
                    </a:lnTo>
                    <a:cubicBezTo>
                      <a:pt x="40082" y="3961"/>
                      <a:pt x="40193" y="3874"/>
                      <a:pt x="40255" y="3763"/>
                    </a:cubicBezTo>
                    <a:lnTo>
                      <a:pt x="40230" y="3751"/>
                    </a:lnTo>
                    <a:close/>
                    <a:moveTo>
                      <a:pt x="19408" y="4673"/>
                    </a:moveTo>
                    <a:cubicBezTo>
                      <a:pt x="19560" y="4673"/>
                      <a:pt x="19707" y="4789"/>
                      <a:pt x="19715" y="4971"/>
                    </a:cubicBezTo>
                    <a:cubicBezTo>
                      <a:pt x="19715" y="5131"/>
                      <a:pt x="19580" y="5267"/>
                      <a:pt x="19407" y="5279"/>
                    </a:cubicBezTo>
                    <a:cubicBezTo>
                      <a:pt x="19148" y="5279"/>
                      <a:pt x="19013" y="4959"/>
                      <a:pt x="19198" y="4762"/>
                    </a:cubicBezTo>
                    <a:cubicBezTo>
                      <a:pt x="19258" y="4701"/>
                      <a:pt x="19334" y="4673"/>
                      <a:pt x="19408" y="4673"/>
                    </a:cubicBezTo>
                    <a:close/>
                    <a:moveTo>
                      <a:pt x="36792" y="4673"/>
                    </a:moveTo>
                    <a:cubicBezTo>
                      <a:pt x="36866" y="4673"/>
                      <a:pt x="36941" y="4701"/>
                      <a:pt x="37002" y="4762"/>
                    </a:cubicBezTo>
                    <a:cubicBezTo>
                      <a:pt x="37187" y="4959"/>
                      <a:pt x="37051" y="5279"/>
                      <a:pt x="36793" y="5279"/>
                    </a:cubicBezTo>
                    <a:cubicBezTo>
                      <a:pt x="36620" y="5279"/>
                      <a:pt x="36485" y="5143"/>
                      <a:pt x="36485" y="4971"/>
                    </a:cubicBezTo>
                    <a:cubicBezTo>
                      <a:pt x="36493" y="4789"/>
                      <a:pt x="36640" y="4673"/>
                      <a:pt x="36792" y="4673"/>
                    </a:cubicBezTo>
                    <a:close/>
                    <a:moveTo>
                      <a:pt x="23917" y="4823"/>
                    </a:moveTo>
                    <a:cubicBezTo>
                      <a:pt x="24176" y="4823"/>
                      <a:pt x="24311" y="5143"/>
                      <a:pt x="24126" y="5328"/>
                    </a:cubicBezTo>
                    <a:cubicBezTo>
                      <a:pt x="24063" y="5387"/>
                      <a:pt x="23987" y="5414"/>
                      <a:pt x="23914" y="5414"/>
                    </a:cubicBezTo>
                    <a:cubicBezTo>
                      <a:pt x="23757" y="5414"/>
                      <a:pt x="23609" y="5295"/>
                      <a:pt x="23609" y="5119"/>
                    </a:cubicBezTo>
                    <a:cubicBezTo>
                      <a:pt x="23621" y="4946"/>
                      <a:pt x="23744" y="4823"/>
                      <a:pt x="23917" y="4823"/>
                    </a:cubicBezTo>
                    <a:close/>
                    <a:moveTo>
                      <a:pt x="12606" y="3492"/>
                    </a:moveTo>
                    <a:lnTo>
                      <a:pt x="14257" y="3813"/>
                    </a:lnTo>
                    <a:lnTo>
                      <a:pt x="14257" y="3874"/>
                    </a:lnTo>
                    <a:cubicBezTo>
                      <a:pt x="14257" y="4072"/>
                      <a:pt x="14380" y="4269"/>
                      <a:pt x="14577" y="4343"/>
                    </a:cubicBezTo>
                    <a:lnTo>
                      <a:pt x="13973" y="5833"/>
                    </a:lnTo>
                    <a:cubicBezTo>
                      <a:pt x="13912" y="5797"/>
                      <a:pt x="13838" y="5784"/>
                      <a:pt x="13764" y="5784"/>
                    </a:cubicBezTo>
                    <a:cubicBezTo>
                      <a:pt x="13715" y="5784"/>
                      <a:pt x="13678" y="5784"/>
                      <a:pt x="13628" y="5797"/>
                    </a:cubicBezTo>
                    <a:lnTo>
                      <a:pt x="12433" y="3751"/>
                    </a:lnTo>
                    <a:cubicBezTo>
                      <a:pt x="12520" y="3677"/>
                      <a:pt x="12581" y="3591"/>
                      <a:pt x="12606" y="3492"/>
                    </a:cubicBezTo>
                    <a:close/>
                    <a:moveTo>
                      <a:pt x="40616" y="5296"/>
                    </a:moveTo>
                    <a:cubicBezTo>
                      <a:pt x="40770" y="5296"/>
                      <a:pt x="40920" y="5417"/>
                      <a:pt x="40920" y="5599"/>
                    </a:cubicBezTo>
                    <a:cubicBezTo>
                      <a:pt x="40908" y="5760"/>
                      <a:pt x="40785" y="5895"/>
                      <a:pt x="40625" y="5895"/>
                    </a:cubicBezTo>
                    <a:lnTo>
                      <a:pt x="40612" y="5895"/>
                    </a:lnTo>
                    <a:cubicBezTo>
                      <a:pt x="40353" y="5895"/>
                      <a:pt x="40218" y="5575"/>
                      <a:pt x="40403" y="5390"/>
                    </a:cubicBezTo>
                    <a:cubicBezTo>
                      <a:pt x="40463" y="5325"/>
                      <a:pt x="40540" y="5296"/>
                      <a:pt x="40616" y="5296"/>
                    </a:cubicBezTo>
                    <a:close/>
                    <a:moveTo>
                      <a:pt x="39651" y="4010"/>
                    </a:moveTo>
                    <a:cubicBezTo>
                      <a:pt x="39700" y="4022"/>
                      <a:pt x="39762" y="4035"/>
                      <a:pt x="39811" y="4035"/>
                    </a:cubicBezTo>
                    <a:lnTo>
                      <a:pt x="39873" y="4035"/>
                    </a:lnTo>
                    <a:lnTo>
                      <a:pt x="40366" y="5168"/>
                    </a:lnTo>
                    <a:cubicBezTo>
                      <a:pt x="40218" y="5267"/>
                      <a:pt x="40119" y="5427"/>
                      <a:pt x="40119" y="5599"/>
                    </a:cubicBezTo>
                    <a:cubicBezTo>
                      <a:pt x="40119" y="5636"/>
                      <a:pt x="40132" y="5673"/>
                      <a:pt x="40132" y="5723"/>
                    </a:cubicBezTo>
                    <a:lnTo>
                      <a:pt x="38887" y="5957"/>
                    </a:lnTo>
                    <a:lnTo>
                      <a:pt x="39651" y="4010"/>
                    </a:lnTo>
                    <a:close/>
                    <a:moveTo>
                      <a:pt x="9846" y="3283"/>
                    </a:moveTo>
                    <a:lnTo>
                      <a:pt x="11632" y="3357"/>
                    </a:lnTo>
                    <a:cubicBezTo>
                      <a:pt x="11645" y="3542"/>
                      <a:pt x="11743" y="3702"/>
                      <a:pt x="11903" y="3776"/>
                    </a:cubicBezTo>
                    <a:lnTo>
                      <a:pt x="11078" y="5932"/>
                    </a:lnTo>
                    <a:cubicBezTo>
                      <a:pt x="11029" y="5920"/>
                      <a:pt x="10979" y="5907"/>
                      <a:pt x="10930" y="5907"/>
                    </a:cubicBezTo>
                    <a:cubicBezTo>
                      <a:pt x="10844" y="5907"/>
                      <a:pt x="10770" y="5932"/>
                      <a:pt x="10696" y="5969"/>
                    </a:cubicBezTo>
                    <a:lnTo>
                      <a:pt x="9599" y="3591"/>
                    </a:lnTo>
                    <a:cubicBezTo>
                      <a:pt x="9710" y="3529"/>
                      <a:pt x="9809" y="3406"/>
                      <a:pt x="9833" y="3283"/>
                    </a:cubicBezTo>
                    <a:close/>
                    <a:moveTo>
                      <a:pt x="32258" y="4035"/>
                    </a:moveTo>
                    <a:lnTo>
                      <a:pt x="33059" y="4256"/>
                    </a:lnTo>
                    <a:lnTo>
                      <a:pt x="32061" y="6154"/>
                    </a:lnTo>
                    <a:lnTo>
                      <a:pt x="32024" y="6154"/>
                    </a:lnTo>
                    <a:lnTo>
                      <a:pt x="31975" y="4232"/>
                    </a:lnTo>
                    <a:cubicBezTo>
                      <a:pt x="32086" y="4207"/>
                      <a:pt x="32184" y="4133"/>
                      <a:pt x="32258" y="4035"/>
                    </a:cubicBezTo>
                    <a:close/>
                    <a:moveTo>
                      <a:pt x="29585" y="4232"/>
                    </a:moveTo>
                    <a:lnTo>
                      <a:pt x="29153" y="6043"/>
                    </a:lnTo>
                    <a:lnTo>
                      <a:pt x="29092" y="6043"/>
                    </a:lnTo>
                    <a:cubicBezTo>
                      <a:pt x="28956" y="6043"/>
                      <a:pt x="28833" y="6105"/>
                      <a:pt x="28734" y="6203"/>
                    </a:cubicBezTo>
                    <a:lnTo>
                      <a:pt x="27589" y="4971"/>
                    </a:lnTo>
                    <a:cubicBezTo>
                      <a:pt x="27687" y="4885"/>
                      <a:pt x="27749" y="4749"/>
                      <a:pt x="27749" y="4614"/>
                    </a:cubicBezTo>
                    <a:cubicBezTo>
                      <a:pt x="27736" y="4601"/>
                      <a:pt x="27736" y="4589"/>
                      <a:pt x="27736" y="4577"/>
                    </a:cubicBezTo>
                    <a:lnTo>
                      <a:pt x="27736" y="4564"/>
                    </a:lnTo>
                    <a:lnTo>
                      <a:pt x="29585" y="4232"/>
                    </a:lnTo>
                    <a:close/>
                    <a:moveTo>
                      <a:pt x="33158" y="4281"/>
                    </a:moveTo>
                    <a:lnTo>
                      <a:pt x="34267" y="4601"/>
                    </a:lnTo>
                    <a:cubicBezTo>
                      <a:pt x="34267" y="4651"/>
                      <a:pt x="34279" y="4700"/>
                      <a:pt x="34304" y="4749"/>
                    </a:cubicBezTo>
                    <a:lnTo>
                      <a:pt x="32246" y="6228"/>
                    </a:lnTo>
                    <a:cubicBezTo>
                      <a:pt x="32221" y="6203"/>
                      <a:pt x="32197" y="6191"/>
                      <a:pt x="32172" y="6178"/>
                    </a:cubicBezTo>
                    <a:lnTo>
                      <a:pt x="33158" y="4281"/>
                    </a:lnTo>
                    <a:close/>
                    <a:moveTo>
                      <a:pt x="38481" y="3160"/>
                    </a:moveTo>
                    <a:lnTo>
                      <a:pt x="39294" y="3418"/>
                    </a:lnTo>
                    <a:cubicBezTo>
                      <a:pt x="39282" y="3455"/>
                      <a:pt x="39282" y="3492"/>
                      <a:pt x="39282" y="3529"/>
                    </a:cubicBezTo>
                    <a:cubicBezTo>
                      <a:pt x="39282" y="3714"/>
                      <a:pt x="39380" y="3874"/>
                      <a:pt x="39540" y="3961"/>
                    </a:cubicBezTo>
                    <a:lnTo>
                      <a:pt x="38752" y="5969"/>
                    </a:lnTo>
                    <a:lnTo>
                      <a:pt x="37298" y="6240"/>
                    </a:lnTo>
                    <a:lnTo>
                      <a:pt x="36990" y="5415"/>
                    </a:lnTo>
                    <a:cubicBezTo>
                      <a:pt x="37322" y="5254"/>
                      <a:pt x="37372" y="4798"/>
                      <a:pt x="37088" y="4577"/>
                    </a:cubicBezTo>
                    <a:lnTo>
                      <a:pt x="37741" y="3579"/>
                    </a:lnTo>
                    <a:cubicBezTo>
                      <a:pt x="37815" y="3616"/>
                      <a:pt x="37902" y="3628"/>
                      <a:pt x="37975" y="3628"/>
                    </a:cubicBezTo>
                    <a:cubicBezTo>
                      <a:pt x="37983" y="3628"/>
                      <a:pt x="37991" y="3628"/>
                      <a:pt x="37998" y="3628"/>
                    </a:cubicBezTo>
                    <a:cubicBezTo>
                      <a:pt x="38260" y="3628"/>
                      <a:pt x="38481" y="3424"/>
                      <a:pt x="38505" y="3172"/>
                    </a:cubicBezTo>
                    <a:lnTo>
                      <a:pt x="38481" y="3160"/>
                    </a:lnTo>
                    <a:close/>
                    <a:moveTo>
                      <a:pt x="12347" y="3800"/>
                    </a:moveTo>
                    <a:lnTo>
                      <a:pt x="13530" y="5833"/>
                    </a:lnTo>
                    <a:cubicBezTo>
                      <a:pt x="13382" y="5920"/>
                      <a:pt x="13283" y="6068"/>
                      <a:pt x="13271" y="6240"/>
                    </a:cubicBezTo>
                    <a:lnTo>
                      <a:pt x="11423" y="6277"/>
                    </a:lnTo>
                    <a:cubicBezTo>
                      <a:pt x="11386" y="6142"/>
                      <a:pt x="11287" y="6031"/>
                      <a:pt x="11176" y="5969"/>
                    </a:cubicBezTo>
                    <a:lnTo>
                      <a:pt x="12002" y="3813"/>
                    </a:lnTo>
                    <a:cubicBezTo>
                      <a:pt x="12051" y="3825"/>
                      <a:pt x="12088" y="3825"/>
                      <a:pt x="12138" y="3825"/>
                    </a:cubicBezTo>
                    <a:cubicBezTo>
                      <a:pt x="12157" y="3828"/>
                      <a:pt x="12176" y="3830"/>
                      <a:pt x="12195" y="3830"/>
                    </a:cubicBezTo>
                    <a:cubicBezTo>
                      <a:pt x="12245" y="3830"/>
                      <a:pt x="12293" y="3818"/>
                      <a:pt x="12347" y="3800"/>
                    </a:cubicBezTo>
                    <a:close/>
                    <a:moveTo>
                      <a:pt x="41881" y="4503"/>
                    </a:moveTo>
                    <a:cubicBezTo>
                      <a:pt x="41955" y="4540"/>
                      <a:pt x="42029" y="4564"/>
                      <a:pt x="42115" y="4564"/>
                    </a:cubicBezTo>
                    <a:lnTo>
                      <a:pt x="42152" y="4564"/>
                    </a:lnTo>
                    <a:lnTo>
                      <a:pt x="42005" y="6105"/>
                    </a:lnTo>
                    <a:cubicBezTo>
                      <a:pt x="41857" y="6117"/>
                      <a:pt x="41721" y="6178"/>
                      <a:pt x="41623" y="6289"/>
                    </a:cubicBezTo>
                    <a:lnTo>
                      <a:pt x="41019" y="5883"/>
                    </a:lnTo>
                    <a:cubicBezTo>
                      <a:pt x="41080" y="5809"/>
                      <a:pt x="41117" y="5698"/>
                      <a:pt x="41117" y="5599"/>
                    </a:cubicBezTo>
                    <a:cubicBezTo>
                      <a:pt x="41117" y="5488"/>
                      <a:pt x="41080" y="5378"/>
                      <a:pt x="41019" y="5291"/>
                    </a:cubicBezTo>
                    <a:lnTo>
                      <a:pt x="41881" y="4503"/>
                    </a:lnTo>
                    <a:close/>
                    <a:moveTo>
                      <a:pt x="31359" y="3911"/>
                    </a:moveTo>
                    <a:cubicBezTo>
                      <a:pt x="31384" y="3998"/>
                      <a:pt x="31445" y="4072"/>
                      <a:pt x="31507" y="4133"/>
                    </a:cubicBezTo>
                    <a:lnTo>
                      <a:pt x="31507" y="4145"/>
                    </a:lnTo>
                    <a:lnTo>
                      <a:pt x="29523" y="6302"/>
                    </a:lnTo>
                    <a:cubicBezTo>
                      <a:pt x="29461" y="6191"/>
                      <a:pt x="29375" y="6117"/>
                      <a:pt x="29252" y="6080"/>
                    </a:cubicBezTo>
                    <a:lnTo>
                      <a:pt x="29696" y="4219"/>
                    </a:lnTo>
                    <a:lnTo>
                      <a:pt x="31359" y="3911"/>
                    </a:lnTo>
                    <a:close/>
                    <a:moveTo>
                      <a:pt x="35265" y="4626"/>
                    </a:moveTo>
                    <a:lnTo>
                      <a:pt x="36300" y="4835"/>
                    </a:lnTo>
                    <a:cubicBezTo>
                      <a:pt x="36300" y="4872"/>
                      <a:pt x="36287" y="4922"/>
                      <a:pt x="36287" y="4959"/>
                    </a:cubicBezTo>
                    <a:cubicBezTo>
                      <a:pt x="36287" y="5082"/>
                      <a:pt x="36324" y="5205"/>
                      <a:pt x="36398" y="5304"/>
                    </a:cubicBezTo>
                    <a:lnTo>
                      <a:pt x="36411" y="5291"/>
                    </a:lnTo>
                    <a:lnTo>
                      <a:pt x="36411" y="5291"/>
                    </a:lnTo>
                    <a:lnTo>
                      <a:pt x="35400" y="6339"/>
                    </a:lnTo>
                    <a:cubicBezTo>
                      <a:pt x="35314" y="6265"/>
                      <a:pt x="35203" y="6228"/>
                      <a:pt x="35092" y="6228"/>
                    </a:cubicBezTo>
                    <a:lnTo>
                      <a:pt x="35055" y="6228"/>
                    </a:lnTo>
                    <a:lnTo>
                      <a:pt x="34821" y="5057"/>
                    </a:lnTo>
                    <a:cubicBezTo>
                      <a:pt x="35055" y="5033"/>
                      <a:pt x="35228" y="4860"/>
                      <a:pt x="35265" y="4626"/>
                    </a:cubicBezTo>
                    <a:close/>
                    <a:moveTo>
                      <a:pt x="21218" y="6203"/>
                    </a:moveTo>
                    <a:cubicBezTo>
                      <a:pt x="21258" y="6203"/>
                      <a:pt x="21298" y="6228"/>
                      <a:pt x="21305" y="6277"/>
                    </a:cubicBezTo>
                    <a:cubicBezTo>
                      <a:pt x="21298" y="6326"/>
                      <a:pt x="21258" y="6351"/>
                      <a:pt x="21218" y="6351"/>
                    </a:cubicBezTo>
                    <a:cubicBezTo>
                      <a:pt x="21178" y="6351"/>
                      <a:pt x="21138" y="6326"/>
                      <a:pt x="21132" y="6277"/>
                    </a:cubicBezTo>
                    <a:cubicBezTo>
                      <a:pt x="21138" y="6228"/>
                      <a:pt x="21178" y="6203"/>
                      <a:pt x="21218" y="6203"/>
                    </a:cubicBezTo>
                    <a:close/>
                    <a:moveTo>
                      <a:pt x="21169" y="3073"/>
                    </a:moveTo>
                    <a:lnTo>
                      <a:pt x="23486" y="4848"/>
                    </a:lnTo>
                    <a:cubicBezTo>
                      <a:pt x="23436" y="4934"/>
                      <a:pt x="23399" y="5020"/>
                      <a:pt x="23412" y="5119"/>
                    </a:cubicBezTo>
                    <a:cubicBezTo>
                      <a:pt x="23399" y="5217"/>
                      <a:pt x="23436" y="5316"/>
                      <a:pt x="23486" y="5402"/>
                    </a:cubicBezTo>
                    <a:lnTo>
                      <a:pt x="22549" y="6178"/>
                    </a:lnTo>
                    <a:cubicBezTo>
                      <a:pt x="22443" y="6077"/>
                      <a:pt x="22310" y="6029"/>
                      <a:pt x="22180" y="6029"/>
                    </a:cubicBezTo>
                    <a:cubicBezTo>
                      <a:pt x="21978" y="6029"/>
                      <a:pt x="21781" y="6146"/>
                      <a:pt x="21699" y="6363"/>
                    </a:cubicBezTo>
                    <a:lnTo>
                      <a:pt x="21502" y="6302"/>
                    </a:lnTo>
                    <a:lnTo>
                      <a:pt x="21502" y="6277"/>
                    </a:lnTo>
                    <a:cubicBezTo>
                      <a:pt x="21502" y="6101"/>
                      <a:pt x="21359" y="5988"/>
                      <a:pt x="21210" y="5988"/>
                    </a:cubicBezTo>
                    <a:cubicBezTo>
                      <a:pt x="21140" y="5988"/>
                      <a:pt x="21068" y="6013"/>
                      <a:pt x="21009" y="6068"/>
                    </a:cubicBezTo>
                    <a:lnTo>
                      <a:pt x="19838" y="5242"/>
                    </a:lnTo>
                    <a:cubicBezTo>
                      <a:pt x="19888" y="5156"/>
                      <a:pt x="19912" y="5070"/>
                      <a:pt x="19912" y="4971"/>
                    </a:cubicBezTo>
                    <a:cubicBezTo>
                      <a:pt x="19912" y="4823"/>
                      <a:pt x="19851" y="4688"/>
                      <a:pt x="19740" y="4601"/>
                    </a:cubicBezTo>
                    <a:lnTo>
                      <a:pt x="20553" y="3234"/>
                    </a:lnTo>
                    <a:cubicBezTo>
                      <a:pt x="20615" y="3271"/>
                      <a:pt x="20689" y="3283"/>
                      <a:pt x="20763" y="3283"/>
                    </a:cubicBezTo>
                    <a:cubicBezTo>
                      <a:pt x="20923" y="3283"/>
                      <a:pt x="21071" y="3209"/>
                      <a:pt x="21169" y="3073"/>
                    </a:cubicBezTo>
                    <a:close/>
                    <a:moveTo>
                      <a:pt x="9094" y="3566"/>
                    </a:moveTo>
                    <a:cubicBezTo>
                      <a:pt x="9180" y="3616"/>
                      <a:pt x="9267" y="3640"/>
                      <a:pt x="9353" y="3640"/>
                    </a:cubicBezTo>
                    <a:cubicBezTo>
                      <a:pt x="9402" y="3640"/>
                      <a:pt x="9451" y="3628"/>
                      <a:pt x="9488" y="3616"/>
                    </a:cubicBezTo>
                    <a:lnTo>
                      <a:pt x="10610" y="6018"/>
                    </a:lnTo>
                    <a:cubicBezTo>
                      <a:pt x="10514" y="6090"/>
                      <a:pt x="10454" y="6208"/>
                      <a:pt x="10427" y="6327"/>
                    </a:cubicBezTo>
                    <a:lnTo>
                      <a:pt x="10427" y="6327"/>
                    </a:lnTo>
                    <a:lnTo>
                      <a:pt x="8614" y="6400"/>
                    </a:lnTo>
                    <a:cubicBezTo>
                      <a:pt x="8552" y="6191"/>
                      <a:pt x="8355" y="6031"/>
                      <a:pt x="8133" y="6031"/>
                    </a:cubicBezTo>
                    <a:cubicBezTo>
                      <a:pt x="8071" y="6031"/>
                      <a:pt x="8022" y="6043"/>
                      <a:pt x="7961" y="6068"/>
                    </a:cubicBezTo>
                    <a:lnTo>
                      <a:pt x="7147" y="5033"/>
                    </a:lnTo>
                    <a:cubicBezTo>
                      <a:pt x="7234" y="4934"/>
                      <a:pt x="7283" y="4823"/>
                      <a:pt x="7295" y="4700"/>
                    </a:cubicBezTo>
                    <a:lnTo>
                      <a:pt x="7295" y="4675"/>
                    </a:lnTo>
                    <a:lnTo>
                      <a:pt x="7763" y="4589"/>
                    </a:lnTo>
                    <a:cubicBezTo>
                      <a:pt x="7827" y="4815"/>
                      <a:pt x="8029" y="4955"/>
                      <a:pt x="8245" y="4955"/>
                    </a:cubicBezTo>
                    <a:cubicBezTo>
                      <a:pt x="8323" y="4955"/>
                      <a:pt x="8403" y="4936"/>
                      <a:pt x="8478" y="4897"/>
                    </a:cubicBezTo>
                    <a:cubicBezTo>
                      <a:pt x="8749" y="4737"/>
                      <a:pt x="8811" y="4367"/>
                      <a:pt x="8601" y="4133"/>
                    </a:cubicBezTo>
                    <a:lnTo>
                      <a:pt x="9094" y="3566"/>
                    </a:lnTo>
                    <a:close/>
                    <a:moveTo>
                      <a:pt x="32040" y="6377"/>
                    </a:moveTo>
                    <a:cubicBezTo>
                      <a:pt x="32070" y="6377"/>
                      <a:pt x="32128" y="6450"/>
                      <a:pt x="32061" y="6450"/>
                    </a:cubicBezTo>
                    <a:cubicBezTo>
                      <a:pt x="32057" y="6452"/>
                      <a:pt x="32052" y="6453"/>
                      <a:pt x="32048" y="6453"/>
                    </a:cubicBezTo>
                    <a:cubicBezTo>
                      <a:pt x="32028" y="6453"/>
                      <a:pt x="32012" y="6433"/>
                      <a:pt x="32012" y="6413"/>
                    </a:cubicBezTo>
                    <a:lnTo>
                      <a:pt x="32024" y="6400"/>
                    </a:lnTo>
                    <a:cubicBezTo>
                      <a:pt x="32024" y="6383"/>
                      <a:pt x="32031" y="6377"/>
                      <a:pt x="32040" y="6377"/>
                    </a:cubicBezTo>
                    <a:close/>
                    <a:moveTo>
                      <a:pt x="31593" y="4195"/>
                    </a:moveTo>
                    <a:cubicBezTo>
                      <a:pt x="31667" y="4232"/>
                      <a:pt x="31753" y="4256"/>
                      <a:pt x="31839" y="4256"/>
                    </a:cubicBezTo>
                    <a:lnTo>
                      <a:pt x="31864" y="4256"/>
                    </a:lnTo>
                    <a:lnTo>
                      <a:pt x="31926" y="6203"/>
                    </a:lnTo>
                    <a:cubicBezTo>
                      <a:pt x="31864" y="6240"/>
                      <a:pt x="31827" y="6302"/>
                      <a:pt x="31815" y="6376"/>
                    </a:cubicBezTo>
                    <a:lnTo>
                      <a:pt x="29585" y="6474"/>
                    </a:lnTo>
                    <a:cubicBezTo>
                      <a:pt x="29585" y="6450"/>
                      <a:pt x="29585" y="6413"/>
                      <a:pt x="29572" y="6388"/>
                    </a:cubicBezTo>
                    <a:lnTo>
                      <a:pt x="31593" y="4195"/>
                    </a:lnTo>
                    <a:close/>
                    <a:moveTo>
                      <a:pt x="36485" y="5353"/>
                    </a:moveTo>
                    <a:cubicBezTo>
                      <a:pt x="36571" y="5427"/>
                      <a:pt x="36669" y="5476"/>
                      <a:pt x="36780" y="5476"/>
                    </a:cubicBezTo>
                    <a:lnTo>
                      <a:pt x="36793" y="5476"/>
                    </a:lnTo>
                    <a:cubicBezTo>
                      <a:pt x="36830" y="5476"/>
                      <a:pt x="36879" y="5464"/>
                      <a:pt x="36916" y="5452"/>
                    </a:cubicBezTo>
                    <a:lnTo>
                      <a:pt x="37224" y="6277"/>
                    </a:lnTo>
                    <a:lnTo>
                      <a:pt x="35585" y="6585"/>
                    </a:lnTo>
                    <a:cubicBezTo>
                      <a:pt x="35560" y="6511"/>
                      <a:pt x="35524" y="6450"/>
                      <a:pt x="35487" y="6400"/>
                    </a:cubicBezTo>
                    <a:lnTo>
                      <a:pt x="36485" y="5353"/>
                    </a:lnTo>
                    <a:close/>
                    <a:moveTo>
                      <a:pt x="13764" y="5981"/>
                    </a:moveTo>
                    <a:cubicBezTo>
                      <a:pt x="14035" y="5981"/>
                      <a:pt x="14183" y="6314"/>
                      <a:pt x="13986" y="6511"/>
                    </a:cubicBezTo>
                    <a:cubicBezTo>
                      <a:pt x="13922" y="6575"/>
                      <a:pt x="13843" y="6604"/>
                      <a:pt x="13766" y="6604"/>
                    </a:cubicBezTo>
                    <a:cubicBezTo>
                      <a:pt x="13607" y="6604"/>
                      <a:pt x="13456" y="6480"/>
                      <a:pt x="13456" y="6289"/>
                    </a:cubicBezTo>
                    <a:cubicBezTo>
                      <a:pt x="13456" y="6117"/>
                      <a:pt x="13591" y="5981"/>
                      <a:pt x="13764" y="5981"/>
                    </a:cubicBezTo>
                    <a:close/>
                    <a:moveTo>
                      <a:pt x="15686" y="3616"/>
                    </a:moveTo>
                    <a:cubicBezTo>
                      <a:pt x="15735" y="3702"/>
                      <a:pt x="15834" y="3751"/>
                      <a:pt x="15933" y="3751"/>
                    </a:cubicBezTo>
                    <a:cubicBezTo>
                      <a:pt x="15945" y="3751"/>
                      <a:pt x="15969" y="3751"/>
                      <a:pt x="15994" y="3739"/>
                    </a:cubicBezTo>
                    <a:lnTo>
                      <a:pt x="16524" y="6511"/>
                    </a:lnTo>
                    <a:cubicBezTo>
                      <a:pt x="16462" y="6536"/>
                      <a:pt x="16413" y="6573"/>
                      <a:pt x="16388" y="6622"/>
                    </a:cubicBezTo>
                    <a:lnTo>
                      <a:pt x="14269" y="6302"/>
                    </a:lnTo>
                    <a:cubicBezTo>
                      <a:pt x="14269" y="6289"/>
                      <a:pt x="14269" y="6277"/>
                      <a:pt x="14269" y="6277"/>
                    </a:cubicBezTo>
                    <a:cubicBezTo>
                      <a:pt x="14257" y="6117"/>
                      <a:pt x="14183" y="5969"/>
                      <a:pt x="14060" y="5883"/>
                    </a:cubicBezTo>
                    <a:lnTo>
                      <a:pt x="14072" y="5870"/>
                    </a:lnTo>
                    <a:lnTo>
                      <a:pt x="14676" y="4355"/>
                    </a:lnTo>
                    <a:cubicBezTo>
                      <a:pt x="14700" y="4355"/>
                      <a:pt x="14725" y="4355"/>
                      <a:pt x="14762" y="4367"/>
                    </a:cubicBezTo>
                    <a:cubicBezTo>
                      <a:pt x="15033" y="4367"/>
                      <a:pt x="15255" y="4133"/>
                      <a:pt x="15255" y="3862"/>
                    </a:cubicBezTo>
                    <a:cubicBezTo>
                      <a:pt x="15255" y="3825"/>
                      <a:pt x="15255" y="3788"/>
                      <a:pt x="15255" y="3751"/>
                    </a:cubicBezTo>
                    <a:lnTo>
                      <a:pt x="15686" y="3616"/>
                    </a:lnTo>
                    <a:close/>
                    <a:moveTo>
                      <a:pt x="16130" y="3665"/>
                    </a:moveTo>
                    <a:lnTo>
                      <a:pt x="16672" y="4022"/>
                    </a:lnTo>
                    <a:cubicBezTo>
                      <a:pt x="16524" y="4355"/>
                      <a:pt x="16770" y="4737"/>
                      <a:pt x="17140" y="4737"/>
                    </a:cubicBezTo>
                    <a:cubicBezTo>
                      <a:pt x="17300" y="4737"/>
                      <a:pt x="17460" y="4651"/>
                      <a:pt x="17547" y="4515"/>
                    </a:cubicBezTo>
                    <a:lnTo>
                      <a:pt x="18914" y="5008"/>
                    </a:lnTo>
                    <a:cubicBezTo>
                      <a:pt x="18927" y="5082"/>
                      <a:pt x="18951" y="5156"/>
                      <a:pt x="18988" y="5230"/>
                    </a:cubicBezTo>
                    <a:lnTo>
                      <a:pt x="16844" y="6634"/>
                    </a:lnTo>
                    <a:cubicBezTo>
                      <a:pt x="16807" y="6548"/>
                      <a:pt x="16709" y="6487"/>
                      <a:pt x="16610" y="6487"/>
                    </a:cubicBezTo>
                    <a:lnTo>
                      <a:pt x="16623" y="6487"/>
                    </a:lnTo>
                    <a:lnTo>
                      <a:pt x="16093" y="3702"/>
                    </a:lnTo>
                    <a:cubicBezTo>
                      <a:pt x="16105" y="3690"/>
                      <a:pt x="16117" y="3677"/>
                      <a:pt x="16130" y="3665"/>
                    </a:cubicBezTo>
                    <a:close/>
                    <a:moveTo>
                      <a:pt x="10930" y="6103"/>
                    </a:moveTo>
                    <a:cubicBezTo>
                      <a:pt x="11004" y="6103"/>
                      <a:pt x="11079" y="6130"/>
                      <a:pt x="11140" y="6191"/>
                    </a:cubicBezTo>
                    <a:cubicBezTo>
                      <a:pt x="11337" y="6376"/>
                      <a:pt x="11201" y="6696"/>
                      <a:pt x="10942" y="6696"/>
                    </a:cubicBezTo>
                    <a:cubicBezTo>
                      <a:pt x="10935" y="6697"/>
                      <a:pt x="10928" y="6697"/>
                      <a:pt x="10921" y="6697"/>
                    </a:cubicBezTo>
                    <a:cubicBezTo>
                      <a:pt x="10759" y="6697"/>
                      <a:pt x="10634" y="6566"/>
                      <a:pt x="10622" y="6413"/>
                    </a:cubicBezTo>
                    <a:lnTo>
                      <a:pt x="10634" y="6400"/>
                    </a:lnTo>
                    <a:cubicBezTo>
                      <a:pt x="10634" y="6218"/>
                      <a:pt x="10779" y="6103"/>
                      <a:pt x="10930" y="6103"/>
                    </a:cubicBezTo>
                    <a:close/>
                    <a:moveTo>
                      <a:pt x="34328" y="4848"/>
                    </a:moveTo>
                    <a:cubicBezTo>
                      <a:pt x="34415" y="4971"/>
                      <a:pt x="34550" y="5057"/>
                      <a:pt x="34710" y="5070"/>
                    </a:cubicBezTo>
                    <a:lnTo>
                      <a:pt x="34932" y="6265"/>
                    </a:lnTo>
                    <a:cubicBezTo>
                      <a:pt x="34735" y="6326"/>
                      <a:pt x="34587" y="6511"/>
                      <a:pt x="34587" y="6733"/>
                    </a:cubicBezTo>
                    <a:lnTo>
                      <a:pt x="34575" y="6733"/>
                    </a:lnTo>
                    <a:lnTo>
                      <a:pt x="32295" y="6499"/>
                    </a:lnTo>
                    <a:cubicBezTo>
                      <a:pt x="32308" y="6474"/>
                      <a:pt x="32308" y="6437"/>
                      <a:pt x="32308" y="6413"/>
                    </a:cubicBezTo>
                    <a:cubicBezTo>
                      <a:pt x="32308" y="6388"/>
                      <a:pt x="32295" y="6351"/>
                      <a:pt x="32295" y="6326"/>
                    </a:cubicBezTo>
                    <a:lnTo>
                      <a:pt x="34328" y="4848"/>
                    </a:lnTo>
                    <a:close/>
                    <a:moveTo>
                      <a:pt x="16610" y="6696"/>
                    </a:moveTo>
                    <a:cubicBezTo>
                      <a:pt x="16635" y="6696"/>
                      <a:pt x="16659" y="6721"/>
                      <a:pt x="16659" y="6745"/>
                    </a:cubicBezTo>
                    <a:cubicBezTo>
                      <a:pt x="16659" y="6762"/>
                      <a:pt x="16653" y="6769"/>
                      <a:pt x="16644" y="6769"/>
                    </a:cubicBezTo>
                    <a:cubicBezTo>
                      <a:pt x="16613" y="6769"/>
                      <a:pt x="16553" y="6696"/>
                      <a:pt x="16610" y="6696"/>
                    </a:cubicBezTo>
                    <a:close/>
                    <a:moveTo>
                      <a:pt x="27490" y="5033"/>
                    </a:moveTo>
                    <a:lnTo>
                      <a:pt x="28673" y="6265"/>
                    </a:lnTo>
                    <a:cubicBezTo>
                      <a:pt x="28611" y="6351"/>
                      <a:pt x="28587" y="6450"/>
                      <a:pt x="28587" y="6548"/>
                    </a:cubicBezTo>
                    <a:cubicBezTo>
                      <a:pt x="28587" y="6560"/>
                      <a:pt x="28587" y="6573"/>
                      <a:pt x="28587" y="6585"/>
                    </a:cubicBezTo>
                    <a:lnTo>
                      <a:pt x="27120" y="6844"/>
                    </a:lnTo>
                    <a:lnTo>
                      <a:pt x="27120" y="6844"/>
                    </a:lnTo>
                    <a:lnTo>
                      <a:pt x="27157" y="5107"/>
                    </a:lnTo>
                    <a:cubicBezTo>
                      <a:pt x="27182" y="5119"/>
                      <a:pt x="27194" y="5119"/>
                      <a:pt x="27219" y="5119"/>
                    </a:cubicBezTo>
                    <a:cubicBezTo>
                      <a:pt x="27317" y="5119"/>
                      <a:pt x="27404" y="5094"/>
                      <a:pt x="27490" y="5033"/>
                    </a:cubicBezTo>
                    <a:close/>
                    <a:moveTo>
                      <a:pt x="8124" y="6233"/>
                    </a:moveTo>
                    <a:cubicBezTo>
                      <a:pt x="8279" y="6233"/>
                      <a:pt x="8429" y="6354"/>
                      <a:pt x="8429" y="6536"/>
                    </a:cubicBezTo>
                    <a:cubicBezTo>
                      <a:pt x="8429" y="6708"/>
                      <a:pt x="8293" y="6844"/>
                      <a:pt x="8121" y="6844"/>
                    </a:cubicBezTo>
                    <a:cubicBezTo>
                      <a:pt x="7862" y="6844"/>
                      <a:pt x="7726" y="6511"/>
                      <a:pt x="7911" y="6326"/>
                    </a:cubicBezTo>
                    <a:cubicBezTo>
                      <a:pt x="7972" y="6262"/>
                      <a:pt x="8049" y="6233"/>
                      <a:pt x="8124" y="6233"/>
                    </a:cubicBezTo>
                    <a:close/>
                    <a:moveTo>
                      <a:pt x="29103" y="6241"/>
                    </a:moveTo>
                    <a:cubicBezTo>
                      <a:pt x="29256" y="6241"/>
                      <a:pt x="29400" y="6363"/>
                      <a:pt x="29400" y="6548"/>
                    </a:cubicBezTo>
                    <a:cubicBezTo>
                      <a:pt x="29400" y="6708"/>
                      <a:pt x="29264" y="6844"/>
                      <a:pt x="29092" y="6844"/>
                    </a:cubicBezTo>
                    <a:cubicBezTo>
                      <a:pt x="28833" y="6844"/>
                      <a:pt x="28710" y="6511"/>
                      <a:pt x="28895" y="6326"/>
                    </a:cubicBezTo>
                    <a:cubicBezTo>
                      <a:pt x="28957" y="6268"/>
                      <a:pt x="29031" y="6241"/>
                      <a:pt x="29103" y="6241"/>
                    </a:cubicBezTo>
                    <a:close/>
                    <a:moveTo>
                      <a:pt x="22184" y="6224"/>
                    </a:moveTo>
                    <a:cubicBezTo>
                      <a:pt x="22349" y="6224"/>
                      <a:pt x="22508" y="6358"/>
                      <a:pt x="22500" y="6560"/>
                    </a:cubicBezTo>
                    <a:cubicBezTo>
                      <a:pt x="22500" y="6721"/>
                      <a:pt x="22364" y="6868"/>
                      <a:pt x="22192" y="6868"/>
                    </a:cubicBezTo>
                    <a:cubicBezTo>
                      <a:pt x="21896" y="6868"/>
                      <a:pt x="21761" y="6511"/>
                      <a:pt x="21970" y="6314"/>
                    </a:cubicBezTo>
                    <a:cubicBezTo>
                      <a:pt x="22032" y="6252"/>
                      <a:pt x="22108" y="6224"/>
                      <a:pt x="22184" y="6224"/>
                    </a:cubicBezTo>
                    <a:close/>
                    <a:moveTo>
                      <a:pt x="42017" y="6314"/>
                    </a:moveTo>
                    <a:cubicBezTo>
                      <a:pt x="42177" y="6314"/>
                      <a:pt x="42325" y="6450"/>
                      <a:pt x="42325" y="6610"/>
                    </a:cubicBezTo>
                    <a:lnTo>
                      <a:pt x="42313" y="6610"/>
                    </a:lnTo>
                    <a:cubicBezTo>
                      <a:pt x="42313" y="6795"/>
                      <a:pt x="42163" y="6917"/>
                      <a:pt x="42006" y="6917"/>
                    </a:cubicBezTo>
                    <a:cubicBezTo>
                      <a:pt x="41933" y="6917"/>
                      <a:pt x="41858" y="6890"/>
                      <a:pt x="41795" y="6832"/>
                    </a:cubicBezTo>
                    <a:cubicBezTo>
                      <a:pt x="41610" y="6634"/>
                      <a:pt x="41746" y="6314"/>
                      <a:pt x="42017" y="6314"/>
                    </a:cubicBezTo>
                    <a:close/>
                    <a:moveTo>
                      <a:pt x="26763" y="4811"/>
                    </a:moveTo>
                    <a:cubicBezTo>
                      <a:pt x="26800" y="4897"/>
                      <a:pt x="26862" y="4971"/>
                      <a:pt x="26948" y="5033"/>
                    </a:cubicBezTo>
                    <a:lnTo>
                      <a:pt x="25925" y="6881"/>
                    </a:lnTo>
                    <a:cubicBezTo>
                      <a:pt x="25888" y="6881"/>
                      <a:pt x="25839" y="6893"/>
                      <a:pt x="25802" y="6918"/>
                    </a:cubicBezTo>
                    <a:lnTo>
                      <a:pt x="24299" y="5439"/>
                    </a:lnTo>
                    <a:cubicBezTo>
                      <a:pt x="24373" y="5353"/>
                      <a:pt x="24410" y="5242"/>
                      <a:pt x="24410" y="5131"/>
                    </a:cubicBezTo>
                    <a:cubicBezTo>
                      <a:pt x="24410" y="5131"/>
                      <a:pt x="24410" y="5119"/>
                      <a:pt x="24410" y="5119"/>
                    </a:cubicBezTo>
                    <a:lnTo>
                      <a:pt x="26763" y="4811"/>
                    </a:lnTo>
                    <a:close/>
                    <a:moveTo>
                      <a:pt x="27071" y="5082"/>
                    </a:moveTo>
                    <a:lnTo>
                      <a:pt x="27034" y="6856"/>
                    </a:lnTo>
                    <a:lnTo>
                      <a:pt x="26172" y="7016"/>
                    </a:lnTo>
                    <a:cubicBezTo>
                      <a:pt x="26147" y="6955"/>
                      <a:pt x="26098" y="6905"/>
                      <a:pt x="26036" y="6893"/>
                    </a:cubicBezTo>
                    <a:lnTo>
                      <a:pt x="27034" y="5082"/>
                    </a:lnTo>
                    <a:close/>
                    <a:moveTo>
                      <a:pt x="35086" y="6437"/>
                    </a:moveTo>
                    <a:lnTo>
                      <a:pt x="35086" y="6437"/>
                    </a:lnTo>
                    <a:cubicBezTo>
                      <a:pt x="35353" y="6442"/>
                      <a:pt x="35485" y="6759"/>
                      <a:pt x="35302" y="6955"/>
                    </a:cubicBezTo>
                    <a:cubicBezTo>
                      <a:pt x="35241" y="7015"/>
                      <a:pt x="35165" y="7043"/>
                      <a:pt x="35089" y="7043"/>
                    </a:cubicBezTo>
                    <a:cubicBezTo>
                      <a:pt x="34934" y="7043"/>
                      <a:pt x="34784" y="6927"/>
                      <a:pt x="34784" y="6745"/>
                    </a:cubicBezTo>
                    <a:cubicBezTo>
                      <a:pt x="34772" y="6575"/>
                      <a:pt x="34916" y="6440"/>
                      <a:pt x="35086" y="6437"/>
                    </a:cubicBezTo>
                    <a:close/>
                    <a:moveTo>
                      <a:pt x="25944" y="7069"/>
                    </a:moveTo>
                    <a:cubicBezTo>
                      <a:pt x="25965" y="7069"/>
                      <a:pt x="25987" y="7084"/>
                      <a:pt x="25987" y="7115"/>
                    </a:cubicBezTo>
                    <a:cubicBezTo>
                      <a:pt x="25987" y="7152"/>
                      <a:pt x="25965" y="7170"/>
                      <a:pt x="25944" y="7170"/>
                    </a:cubicBezTo>
                    <a:cubicBezTo>
                      <a:pt x="25922" y="7170"/>
                      <a:pt x="25901" y="7152"/>
                      <a:pt x="25901" y="7115"/>
                    </a:cubicBezTo>
                    <a:cubicBezTo>
                      <a:pt x="25901" y="7084"/>
                      <a:pt x="25922" y="7069"/>
                      <a:pt x="25944" y="7069"/>
                    </a:cubicBezTo>
                    <a:close/>
                    <a:moveTo>
                      <a:pt x="38727" y="6080"/>
                    </a:moveTo>
                    <a:lnTo>
                      <a:pt x="38062" y="7768"/>
                    </a:lnTo>
                    <a:cubicBezTo>
                      <a:pt x="38025" y="7768"/>
                      <a:pt x="38000" y="7756"/>
                      <a:pt x="37963" y="7756"/>
                    </a:cubicBezTo>
                    <a:lnTo>
                      <a:pt x="37889" y="7756"/>
                    </a:lnTo>
                    <a:lnTo>
                      <a:pt x="37359" y="6339"/>
                    </a:lnTo>
                    <a:lnTo>
                      <a:pt x="38727" y="6080"/>
                    </a:lnTo>
                    <a:close/>
                    <a:moveTo>
                      <a:pt x="13271" y="6339"/>
                    </a:moveTo>
                    <a:cubicBezTo>
                      <a:pt x="13283" y="6425"/>
                      <a:pt x="13320" y="6511"/>
                      <a:pt x="13382" y="6585"/>
                    </a:cubicBezTo>
                    <a:lnTo>
                      <a:pt x="11866" y="7805"/>
                    </a:lnTo>
                    <a:cubicBezTo>
                      <a:pt x="11805" y="7719"/>
                      <a:pt x="11706" y="7682"/>
                      <a:pt x="11608" y="7682"/>
                    </a:cubicBezTo>
                    <a:lnTo>
                      <a:pt x="11620" y="7669"/>
                    </a:lnTo>
                    <a:cubicBezTo>
                      <a:pt x="11595" y="7669"/>
                      <a:pt x="11571" y="7669"/>
                      <a:pt x="11534" y="7682"/>
                    </a:cubicBezTo>
                    <a:lnTo>
                      <a:pt x="11201" y="6819"/>
                    </a:lnTo>
                    <a:cubicBezTo>
                      <a:pt x="11349" y="6733"/>
                      <a:pt x="11435" y="6573"/>
                      <a:pt x="11435" y="6400"/>
                    </a:cubicBezTo>
                    <a:cubicBezTo>
                      <a:pt x="11435" y="6388"/>
                      <a:pt x="11435" y="6376"/>
                      <a:pt x="11435" y="6363"/>
                    </a:cubicBezTo>
                    <a:lnTo>
                      <a:pt x="13271" y="6339"/>
                    </a:lnTo>
                    <a:close/>
                    <a:moveTo>
                      <a:pt x="37261" y="6388"/>
                    </a:moveTo>
                    <a:lnTo>
                      <a:pt x="37778" y="7805"/>
                    </a:lnTo>
                    <a:cubicBezTo>
                      <a:pt x="37741" y="7817"/>
                      <a:pt x="37704" y="7842"/>
                      <a:pt x="37667" y="7867"/>
                    </a:cubicBezTo>
                    <a:lnTo>
                      <a:pt x="35560" y="6905"/>
                    </a:lnTo>
                    <a:cubicBezTo>
                      <a:pt x="35585" y="6844"/>
                      <a:pt x="35585" y="6795"/>
                      <a:pt x="35597" y="6745"/>
                    </a:cubicBezTo>
                    <a:cubicBezTo>
                      <a:pt x="35597" y="6733"/>
                      <a:pt x="35597" y="6721"/>
                      <a:pt x="35597" y="6708"/>
                    </a:cubicBezTo>
                    <a:lnTo>
                      <a:pt x="37261" y="6388"/>
                    </a:lnTo>
                    <a:close/>
                    <a:moveTo>
                      <a:pt x="40156" y="5809"/>
                    </a:moveTo>
                    <a:cubicBezTo>
                      <a:pt x="40181" y="5858"/>
                      <a:pt x="40218" y="5907"/>
                      <a:pt x="40255" y="5944"/>
                    </a:cubicBezTo>
                    <a:lnTo>
                      <a:pt x="38283" y="7879"/>
                    </a:lnTo>
                    <a:cubicBezTo>
                      <a:pt x="38234" y="7842"/>
                      <a:pt x="38197" y="7817"/>
                      <a:pt x="38148" y="7793"/>
                    </a:cubicBezTo>
                    <a:lnTo>
                      <a:pt x="38838" y="6068"/>
                    </a:lnTo>
                    <a:lnTo>
                      <a:pt x="40156" y="5809"/>
                    </a:lnTo>
                    <a:close/>
                    <a:moveTo>
                      <a:pt x="6581" y="7522"/>
                    </a:moveTo>
                    <a:cubicBezTo>
                      <a:pt x="6753" y="7522"/>
                      <a:pt x="6839" y="7743"/>
                      <a:pt x="6716" y="7867"/>
                    </a:cubicBezTo>
                    <a:cubicBezTo>
                      <a:pt x="6676" y="7907"/>
                      <a:pt x="6626" y="7925"/>
                      <a:pt x="6576" y="7925"/>
                    </a:cubicBezTo>
                    <a:cubicBezTo>
                      <a:pt x="6472" y="7925"/>
                      <a:pt x="6371" y="7847"/>
                      <a:pt x="6371" y="7731"/>
                    </a:cubicBezTo>
                    <a:cubicBezTo>
                      <a:pt x="6383" y="7620"/>
                      <a:pt x="6457" y="7534"/>
                      <a:pt x="6568" y="7534"/>
                    </a:cubicBezTo>
                    <a:lnTo>
                      <a:pt x="6581" y="7522"/>
                    </a:lnTo>
                    <a:close/>
                    <a:moveTo>
                      <a:pt x="11617" y="7870"/>
                    </a:moveTo>
                    <a:cubicBezTo>
                      <a:pt x="11688" y="7870"/>
                      <a:pt x="11756" y="7931"/>
                      <a:pt x="11756" y="8014"/>
                    </a:cubicBezTo>
                    <a:cubicBezTo>
                      <a:pt x="11767" y="8094"/>
                      <a:pt x="11704" y="8164"/>
                      <a:pt x="11627" y="8164"/>
                    </a:cubicBezTo>
                    <a:cubicBezTo>
                      <a:pt x="11620" y="8164"/>
                      <a:pt x="11614" y="8163"/>
                      <a:pt x="11608" y="8162"/>
                    </a:cubicBezTo>
                    <a:lnTo>
                      <a:pt x="11620" y="8162"/>
                    </a:lnTo>
                    <a:cubicBezTo>
                      <a:pt x="11485" y="8162"/>
                      <a:pt x="11423" y="8002"/>
                      <a:pt x="11521" y="7916"/>
                    </a:cubicBezTo>
                    <a:cubicBezTo>
                      <a:pt x="11549" y="7884"/>
                      <a:pt x="11584" y="7870"/>
                      <a:pt x="11617" y="7870"/>
                    </a:cubicBezTo>
                    <a:close/>
                    <a:moveTo>
                      <a:pt x="24237" y="5513"/>
                    </a:moveTo>
                    <a:lnTo>
                      <a:pt x="25728" y="6992"/>
                    </a:lnTo>
                    <a:cubicBezTo>
                      <a:pt x="25703" y="7029"/>
                      <a:pt x="25691" y="7078"/>
                      <a:pt x="25691" y="7127"/>
                    </a:cubicBezTo>
                    <a:cubicBezTo>
                      <a:pt x="25691" y="7201"/>
                      <a:pt x="25728" y="7263"/>
                      <a:pt x="25777" y="7312"/>
                    </a:cubicBezTo>
                    <a:lnTo>
                      <a:pt x="25790" y="7312"/>
                    </a:lnTo>
                    <a:lnTo>
                      <a:pt x="25223" y="8384"/>
                    </a:lnTo>
                    <a:cubicBezTo>
                      <a:pt x="25198" y="8372"/>
                      <a:pt x="25161" y="8372"/>
                      <a:pt x="25137" y="8372"/>
                    </a:cubicBezTo>
                    <a:cubicBezTo>
                      <a:pt x="25087" y="8372"/>
                      <a:pt x="25050" y="8384"/>
                      <a:pt x="25013" y="8396"/>
                    </a:cubicBezTo>
                    <a:lnTo>
                      <a:pt x="23991" y="5624"/>
                    </a:lnTo>
                    <a:cubicBezTo>
                      <a:pt x="24077" y="5612"/>
                      <a:pt x="24163" y="5562"/>
                      <a:pt x="24237" y="5513"/>
                    </a:cubicBezTo>
                    <a:close/>
                    <a:moveTo>
                      <a:pt x="14257" y="6400"/>
                    </a:moveTo>
                    <a:lnTo>
                      <a:pt x="16364" y="6721"/>
                    </a:lnTo>
                    <a:lnTo>
                      <a:pt x="16364" y="6733"/>
                    </a:lnTo>
                    <a:cubicBezTo>
                      <a:pt x="16364" y="6770"/>
                      <a:pt x="16376" y="6795"/>
                      <a:pt x="16388" y="6832"/>
                    </a:cubicBezTo>
                    <a:lnTo>
                      <a:pt x="13752" y="8557"/>
                    </a:lnTo>
                    <a:cubicBezTo>
                      <a:pt x="13715" y="8520"/>
                      <a:pt x="13678" y="8507"/>
                      <a:pt x="13628" y="8495"/>
                    </a:cubicBezTo>
                    <a:lnTo>
                      <a:pt x="13641" y="8495"/>
                    </a:lnTo>
                    <a:lnTo>
                      <a:pt x="13776" y="6782"/>
                    </a:lnTo>
                    <a:cubicBezTo>
                      <a:pt x="13998" y="6770"/>
                      <a:pt x="14195" y="6622"/>
                      <a:pt x="14257" y="6400"/>
                    </a:cubicBezTo>
                    <a:close/>
                    <a:moveTo>
                      <a:pt x="37963" y="7965"/>
                    </a:moveTo>
                    <a:cubicBezTo>
                      <a:pt x="38123" y="7965"/>
                      <a:pt x="38259" y="8101"/>
                      <a:pt x="38259" y="8261"/>
                    </a:cubicBezTo>
                    <a:cubicBezTo>
                      <a:pt x="38259" y="8443"/>
                      <a:pt x="38114" y="8564"/>
                      <a:pt x="37963" y="8564"/>
                    </a:cubicBezTo>
                    <a:cubicBezTo>
                      <a:pt x="37890" y="8564"/>
                      <a:pt x="37814" y="8535"/>
                      <a:pt x="37754" y="8470"/>
                    </a:cubicBezTo>
                    <a:cubicBezTo>
                      <a:pt x="37557" y="8285"/>
                      <a:pt x="37692" y="7965"/>
                      <a:pt x="37963" y="7965"/>
                    </a:cubicBezTo>
                    <a:close/>
                    <a:moveTo>
                      <a:pt x="23559" y="5476"/>
                    </a:moveTo>
                    <a:cubicBezTo>
                      <a:pt x="23646" y="5562"/>
                      <a:pt x="23757" y="5612"/>
                      <a:pt x="23867" y="5612"/>
                    </a:cubicBezTo>
                    <a:lnTo>
                      <a:pt x="24902" y="8421"/>
                    </a:lnTo>
                    <a:cubicBezTo>
                      <a:pt x="24841" y="8458"/>
                      <a:pt x="24779" y="8507"/>
                      <a:pt x="24730" y="8569"/>
                    </a:cubicBezTo>
                    <a:lnTo>
                      <a:pt x="22635" y="6795"/>
                    </a:lnTo>
                    <a:cubicBezTo>
                      <a:pt x="22685" y="6721"/>
                      <a:pt x="22709" y="6634"/>
                      <a:pt x="22709" y="6548"/>
                    </a:cubicBezTo>
                    <a:cubicBezTo>
                      <a:pt x="22709" y="6437"/>
                      <a:pt x="22672" y="6339"/>
                      <a:pt x="22623" y="6252"/>
                    </a:cubicBezTo>
                    <a:lnTo>
                      <a:pt x="23559" y="5476"/>
                    </a:lnTo>
                    <a:close/>
                    <a:moveTo>
                      <a:pt x="21465" y="6400"/>
                    </a:moveTo>
                    <a:lnTo>
                      <a:pt x="21674" y="6450"/>
                    </a:lnTo>
                    <a:cubicBezTo>
                      <a:pt x="21674" y="6487"/>
                      <a:pt x="21662" y="6511"/>
                      <a:pt x="21662" y="6548"/>
                    </a:cubicBezTo>
                    <a:cubicBezTo>
                      <a:pt x="21662" y="6733"/>
                      <a:pt x="21761" y="6893"/>
                      <a:pt x="21921" y="6992"/>
                    </a:cubicBezTo>
                    <a:lnTo>
                      <a:pt x="21009" y="8581"/>
                    </a:lnTo>
                    <a:cubicBezTo>
                      <a:pt x="20947" y="8557"/>
                      <a:pt x="20886" y="8532"/>
                      <a:pt x="20812" y="8520"/>
                    </a:cubicBezTo>
                    <a:lnTo>
                      <a:pt x="21206" y="6560"/>
                    </a:lnTo>
                    <a:cubicBezTo>
                      <a:pt x="21317" y="6560"/>
                      <a:pt x="21428" y="6499"/>
                      <a:pt x="21465" y="6400"/>
                    </a:cubicBezTo>
                    <a:close/>
                    <a:moveTo>
                      <a:pt x="13456" y="6659"/>
                    </a:moveTo>
                    <a:cubicBezTo>
                      <a:pt x="13518" y="6721"/>
                      <a:pt x="13591" y="6758"/>
                      <a:pt x="13678" y="6770"/>
                    </a:cubicBezTo>
                    <a:lnTo>
                      <a:pt x="13530" y="8483"/>
                    </a:lnTo>
                    <a:cubicBezTo>
                      <a:pt x="13457" y="8495"/>
                      <a:pt x="13397" y="8530"/>
                      <a:pt x="13348" y="8590"/>
                    </a:cubicBezTo>
                    <a:lnTo>
                      <a:pt x="13348" y="8590"/>
                    </a:lnTo>
                    <a:lnTo>
                      <a:pt x="11965" y="8027"/>
                    </a:lnTo>
                    <a:lnTo>
                      <a:pt x="11965" y="8014"/>
                    </a:lnTo>
                    <a:cubicBezTo>
                      <a:pt x="11965" y="7965"/>
                      <a:pt x="11953" y="7916"/>
                      <a:pt x="11928" y="7879"/>
                    </a:cubicBezTo>
                    <a:lnTo>
                      <a:pt x="13456" y="6659"/>
                    </a:lnTo>
                    <a:close/>
                    <a:moveTo>
                      <a:pt x="19777" y="5316"/>
                    </a:moveTo>
                    <a:lnTo>
                      <a:pt x="20960" y="6154"/>
                    </a:lnTo>
                    <a:cubicBezTo>
                      <a:pt x="20935" y="6191"/>
                      <a:pt x="20935" y="6228"/>
                      <a:pt x="20923" y="6277"/>
                    </a:cubicBezTo>
                    <a:cubicBezTo>
                      <a:pt x="20923" y="6388"/>
                      <a:pt x="20997" y="6499"/>
                      <a:pt x="21108" y="6548"/>
                    </a:cubicBezTo>
                    <a:lnTo>
                      <a:pt x="20713" y="8520"/>
                    </a:lnTo>
                    <a:cubicBezTo>
                      <a:pt x="20639" y="8532"/>
                      <a:pt x="20565" y="8557"/>
                      <a:pt x="20491" y="8606"/>
                    </a:cubicBezTo>
                    <a:lnTo>
                      <a:pt x="19604" y="5439"/>
                    </a:lnTo>
                    <a:cubicBezTo>
                      <a:pt x="19666" y="5415"/>
                      <a:pt x="19728" y="5365"/>
                      <a:pt x="19777" y="5316"/>
                    </a:cubicBezTo>
                    <a:close/>
                    <a:moveTo>
                      <a:pt x="39713" y="8544"/>
                    </a:moveTo>
                    <a:cubicBezTo>
                      <a:pt x="39768" y="8544"/>
                      <a:pt x="39714" y="8612"/>
                      <a:pt x="39683" y="8612"/>
                    </a:cubicBezTo>
                    <a:cubicBezTo>
                      <a:pt x="39672" y="8612"/>
                      <a:pt x="39663" y="8604"/>
                      <a:pt x="39663" y="8581"/>
                    </a:cubicBezTo>
                    <a:cubicBezTo>
                      <a:pt x="39663" y="8557"/>
                      <a:pt x="39688" y="8544"/>
                      <a:pt x="39713" y="8544"/>
                    </a:cubicBezTo>
                    <a:close/>
                    <a:moveTo>
                      <a:pt x="31827" y="6474"/>
                    </a:moveTo>
                    <a:cubicBezTo>
                      <a:pt x="31852" y="6560"/>
                      <a:pt x="31913" y="6622"/>
                      <a:pt x="32000" y="6647"/>
                    </a:cubicBezTo>
                    <a:lnTo>
                      <a:pt x="31581" y="8520"/>
                    </a:lnTo>
                    <a:lnTo>
                      <a:pt x="31519" y="8520"/>
                    </a:lnTo>
                    <a:cubicBezTo>
                      <a:pt x="31408" y="8520"/>
                      <a:pt x="31297" y="8569"/>
                      <a:pt x="31211" y="8643"/>
                    </a:cubicBezTo>
                    <a:lnTo>
                      <a:pt x="29461" y="6905"/>
                    </a:lnTo>
                    <a:cubicBezTo>
                      <a:pt x="29548" y="6807"/>
                      <a:pt x="29585" y="6696"/>
                      <a:pt x="29597" y="6573"/>
                    </a:cubicBezTo>
                    <a:lnTo>
                      <a:pt x="31827" y="6474"/>
                    </a:lnTo>
                    <a:close/>
                    <a:moveTo>
                      <a:pt x="16438" y="6918"/>
                    </a:moveTo>
                    <a:cubicBezTo>
                      <a:pt x="16487" y="6955"/>
                      <a:pt x="16536" y="6979"/>
                      <a:pt x="16598" y="6992"/>
                    </a:cubicBezTo>
                    <a:lnTo>
                      <a:pt x="16696" y="8101"/>
                    </a:lnTo>
                    <a:cubicBezTo>
                      <a:pt x="16462" y="8138"/>
                      <a:pt x="16278" y="8335"/>
                      <a:pt x="16265" y="8569"/>
                    </a:cubicBezTo>
                    <a:lnTo>
                      <a:pt x="16278" y="8569"/>
                    </a:lnTo>
                    <a:lnTo>
                      <a:pt x="13813" y="8667"/>
                    </a:lnTo>
                    <a:lnTo>
                      <a:pt x="13801" y="8643"/>
                    </a:lnTo>
                    <a:lnTo>
                      <a:pt x="16438" y="6918"/>
                    </a:lnTo>
                    <a:close/>
                    <a:moveTo>
                      <a:pt x="8702" y="8076"/>
                    </a:moveTo>
                    <a:cubicBezTo>
                      <a:pt x="8964" y="8076"/>
                      <a:pt x="9103" y="8400"/>
                      <a:pt x="8909" y="8593"/>
                    </a:cubicBezTo>
                    <a:cubicBezTo>
                      <a:pt x="8845" y="8658"/>
                      <a:pt x="8767" y="8687"/>
                      <a:pt x="8690" y="8687"/>
                    </a:cubicBezTo>
                    <a:cubicBezTo>
                      <a:pt x="8531" y="8687"/>
                      <a:pt x="8380" y="8563"/>
                      <a:pt x="8380" y="8372"/>
                    </a:cubicBezTo>
                    <a:cubicBezTo>
                      <a:pt x="8392" y="8212"/>
                      <a:pt x="8515" y="8088"/>
                      <a:pt x="8675" y="8076"/>
                    </a:cubicBezTo>
                    <a:lnTo>
                      <a:pt x="8688" y="8076"/>
                    </a:lnTo>
                    <a:cubicBezTo>
                      <a:pt x="8692" y="8076"/>
                      <a:pt x="8697" y="8076"/>
                      <a:pt x="8702" y="8076"/>
                    </a:cubicBezTo>
                    <a:close/>
                    <a:moveTo>
                      <a:pt x="19038" y="5316"/>
                    </a:moveTo>
                    <a:cubicBezTo>
                      <a:pt x="19136" y="5427"/>
                      <a:pt x="19272" y="5476"/>
                      <a:pt x="19407" y="5476"/>
                    </a:cubicBezTo>
                    <a:cubicBezTo>
                      <a:pt x="19444" y="5476"/>
                      <a:pt x="19469" y="5476"/>
                      <a:pt x="19493" y="5464"/>
                    </a:cubicBezTo>
                    <a:lnTo>
                      <a:pt x="20405" y="8680"/>
                    </a:lnTo>
                    <a:lnTo>
                      <a:pt x="20381" y="8692"/>
                    </a:lnTo>
                    <a:lnTo>
                      <a:pt x="16844" y="6819"/>
                    </a:lnTo>
                    <a:cubicBezTo>
                      <a:pt x="16844" y="6795"/>
                      <a:pt x="16857" y="6770"/>
                      <a:pt x="16857" y="6745"/>
                    </a:cubicBezTo>
                    <a:lnTo>
                      <a:pt x="19038" y="5316"/>
                    </a:lnTo>
                    <a:close/>
                    <a:moveTo>
                      <a:pt x="28611" y="6696"/>
                    </a:moveTo>
                    <a:cubicBezTo>
                      <a:pt x="28624" y="6770"/>
                      <a:pt x="28673" y="6844"/>
                      <a:pt x="28722" y="6893"/>
                    </a:cubicBezTo>
                    <a:lnTo>
                      <a:pt x="27133" y="8717"/>
                    </a:lnTo>
                    <a:lnTo>
                      <a:pt x="27096" y="8704"/>
                    </a:lnTo>
                    <a:lnTo>
                      <a:pt x="27133" y="6955"/>
                    </a:lnTo>
                    <a:lnTo>
                      <a:pt x="28611" y="6696"/>
                    </a:lnTo>
                    <a:close/>
                    <a:moveTo>
                      <a:pt x="13567" y="8683"/>
                    </a:moveTo>
                    <a:cubicBezTo>
                      <a:pt x="13591" y="8683"/>
                      <a:pt x="13616" y="8698"/>
                      <a:pt x="13616" y="8729"/>
                    </a:cubicBezTo>
                    <a:cubicBezTo>
                      <a:pt x="13616" y="8766"/>
                      <a:pt x="13591" y="8791"/>
                      <a:pt x="13555" y="8791"/>
                    </a:cubicBezTo>
                    <a:lnTo>
                      <a:pt x="13567" y="8778"/>
                    </a:lnTo>
                    <a:cubicBezTo>
                      <a:pt x="13542" y="8778"/>
                      <a:pt x="13518" y="8754"/>
                      <a:pt x="13518" y="8729"/>
                    </a:cubicBezTo>
                    <a:cubicBezTo>
                      <a:pt x="13518" y="8698"/>
                      <a:pt x="13542" y="8683"/>
                      <a:pt x="13567" y="8683"/>
                    </a:cubicBezTo>
                    <a:close/>
                    <a:moveTo>
                      <a:pt x="16807" y="6905"/>
                    </a:moveTo>
                    <a:lnTo>
                      <a:pt x="20331" y="8778"/>
                    </a:lnTo>
                    <a:cubicBezTo>
                      <a:pt x="20319" y="8815"/>
                      <a:pt x="20294" y="8852"/>
                      <a:pt x="20294" y="8889"/>
                    </a:cubicBezTo>
                    <a:lnTo>
                      <a:pt x="17276" y="8593"/>
                    </a:lnTo>
                    <a:cubicBezTo>
                      <a:pt x="17263" y="8322"/>
                      <a:pt x="17054" y="8101"/>
                      <a:pt x="16770" y="8088"/>
                    </a:cubicBezTo>
                    <a:lnTo>
                      <a:pt x="16672" y="6979"/>
                    </a:lnTo>
                    <a:cubicBezTo>
                      <a:pt x="16733" y="6967"/>
                      <a:pt x="16770" y="6942"/>
                      <a:pt x="16807" y="6905"/>
                    </a:cubicBezTo>
                    <a:close/>
                    <a:moveTo>
                      <a:pt x="16783" y="8285"/>
                    </a:moveTo>
                    <a:cubicBezTo>
                      <a:pt x="17054" y="8285"/>
                      <a:pt x="17202" y="8618"/>
                      <a:pt x="17004" y="8815"/>
                    </a:cubicBezTo>
                    <a:cubicBezTo>
                      <a:pt x="16942" y="8878"/>
                      <a:pt x="16865" y="8906"/>
                      <a:pt x="16790" y="8906"/>
                    </a:cubicBezTo>
                    <a:cubicBezTo>
                      <a:pt x="16629" y="8906"/>
                      <a:pt x="16475" y="8778"/>
                      <a:pt x="16475" y="8593"/>
                    </a:cubicBezTo>
                    <a:cubicBezTo>
                      <a:pt x="16487" y="8433"/>
                      <a:pt x="16610" y="8298"/>
                      <a:pt x="16770" y="8298"/>
                    </a:cubicBezTo>
                    <a:lnTo>
                      <a:pt x="16783" y="8285"/>
                    </a:lnTo>
                    <a:close/>
                    <a:moveTo>
                      <a:pt x="22183" y="8853"/>
                    </a:moveTo>
                    <a:cubicBezTo>
                      <a:pt x="22214" y="8853"/>
                      <a:pt x="22273" y="8926"/>
                      <a:pt x="22216" y="8926"/>
                    </a:cubicBezTo>
                    <a:cubicBezTo>
                      <a:pt x="22179" y="8926"/>
                      <a:pt x="22155" y="8902"/>
                      <a:pt x="22155" y="8877"/>
                    </a:cubicBezTo>
                    <a:lnTo>
                      <a:pt x="22167" y="8877"/>
                    </a:lnTo>
                    <a:cubicBezTo>
                      <a:pt x="22167" y="8860"/>
                      <a:pt x="22174" y="8853"/>
                      <a:pt x="22183" y="8853"/>
                    </a:cubicBezTo>
                    <a:close/>
                    <a:moveTo>
                      <a:pt x="35524" y="6992"/>
                    </a:moveTo>
                    <a:lnTo>
                      <a:pt x="37581" y="7928"/>
                    </a:lnTo>
                    <a:cubicBezTo>
                      <a:pt x="37507" y="8014"/>
                      <a:pt x="37470" y="8125"/>
                      <a:pt x="37458" y="8236"/>
                    </a:cubicBezTo>
                    <a:lnTo>
                      <a:pt x="35228" y="8926"/>
                    </a:lnTo>
                    <a:cubicBezTo>
                      <a:pt x="35154" y="8778"/>
                      <a:pt x="35031" y="8667"/>
                      <a:pt x="34870" y="8643"/>
                    </a:cubicBezTo>
                    <a:lnTo>
                      <a:pt x="35031" y="7238"/>
                    </a:lnTo>
                    <a:lnTo>
                      <a:pt x="35092" y="7238"/>
                    </a:lnTo>
                    <a:cubicBezTo>
                      <a:pt x="35265" y="7238"/>
                      <a:pt x="35437" y="7140"/>
                      <a:pt x="35524" y="6992"/>
                    </a:cubicBezTo>
                    <a:close/>
                    <a:moveTo>
                      <a:pt x="27046" y="6955"/>
                    </a:moveTo>
                    <a:lnTo>
                      <a:pt x="27009" y="8692"/>
                    </a:lnTo>
                    <a:cubicBezTo>
                      <a:pt x="26886" y="8704"/>
                      <a:pt x="26788" y="8815"/>
                      <a:pt x="26800" y="8951"/>
                    </a:cubicBezTo>
                    <a:lnTo>
                      <a:pt x="25642" y="8865"/>
                    </a:lnTo>
                    <a:cubicBezTo>
                      <a:pt x="25629" y="8655"/>
                      <a:pt x="25519" y="8483"/>
                      <a:pt x="25334" y="8409"/>
                    </a:cubicBezTo>
                    <a:lnTo>
                      <a:pt x="25876" y="7361"/>
                    </a:lnTo>
                    <a:cubicBezTo>
                      <a:pt x="25897" y="7366"/>
                      <a:pt x="25917" y="7368"/>
                      <a:pt x="25938" y="7368"/>
                    </a:cubicBezTo>
                    <a:cubicBezTo>
                      <a:pt x="26075" y="7368"/>
                      <a:pt x="26196" y="7265"/>
                      <a:pt x="26196" y="7115"/>
                    </a:cubicBezTo>
                    <a:lnTo>
                      <a:pt x="26196" y="7103"/>
                    </a:lnTo>
                    <a:lnTo>
                      <a:pt x="27046" y="6955"/>
                    </a:lnTo>
                    <a:close/>
                    <a:moveTo>
                      <a:pt x="27059" y="8902"/>
                    </a:moveTo>
                    <a:cubicBezTo>
                      <a:pt x="27116" y="8902"/>
                      <a:pt x="27056" y="8974"/>
                      <a:pt x="27025" y="8974"/>
                    </a:cubicBezTo>
                    <a:cubicBezTo>
                      <a:pt x="27016" y="8974"/>
                      <a:pt x="27009" y="8968"/>
                      <a:pt x="27009" y="8951"/>
                    </a:cubicBezTo>
                    <a:cubicBezTo>
                      <a:pt x="27009" y="8926"/>
                      <a:pt x="27022" y="8902"/>
                      <a:pt x="27046" y="8902"/>
                    </a:cubicBezTo>
                    <a:close/>
                    <a:moveTo>
                      <a:pt x="8293" y="7004"/>
                    </a:moveTo>
                    <a:lnTo>
                      <a:pt x="8515" y="7903"/>
                    </a:lnTo>
                    <a:cubicBezTo>
                      <a:pt x="8244" y="8002"/>
                      <a:pt x="8108" y="8298"/>
                      <a:pt x="8219" y="8569"/>
                    </a:cubicBezTo>
                    <a:lnTo>
                      <a:pt x="7492" y="8975"/>
                    </a:lnTo>
                    <a:cubicBezTo>
                      <a:pt x="7455" y="8902"/>
                      <a:pt x="7394" y="8852"/>
                      <a:pt x="7320" y="8815"/>
                    </a:cubicBezTo>
                    <a:lnTo>
                      <a:pt x="8047" y="7041"/>
                    </a:lnTo>
                    <a:lnTo>
                      <a:pt x="8121" y="7041"/>
                    </a:lnTo>
                    <a:cubicBezTo>
                      <a:pt x="8182" y="7041"/>
                      <a:pt x="8244" y="7029"/>
                      <a:pt x="8293" y="7004"/>
                    </a:cubicBezTo>
                    <a:close/>
                    <a:moveTo>
                      <a:pt x="32110" y="6659"/>
                    </a:moveTo>
                    <a:lnTo>
                      <a:pt x="33072" y="8988"/>
                    </a:lnTo>
                    <a:lnTo>
                      <a:pt x="32024" y="8975"/>
                    </a:lnTo>
                    <a:cubicBezTo>
                      <a:pt x="32012" y="8778"/>
                      <a:pt x="31876" y="8606"/>
                      <a:pt x="31679" y="8544"/>
                    </a:cubicBezTo>
                    <a:lnTo>
                      <a:pt x="32110" y="6659"/>
                    </a:lnTo>
                    <a:close/>
                    <a:moveTo>
                      <a:pt x="32246" y="6585"/>
                    </a:moveTo>
                    <a:lnTo>
                      <a:pt x="34587" y="6844"/>
                    </a:lnTo>
                    <a:cubicBezTo>
                      <a:pt x="34624" y="7016"/>
                      <a:pt x="34747" y="7164"/>
                      <a:pt x="34932" y="7213"/>
                    </a:cubicBezTo>
                    <a:lnTo>
                      <a:pt x="34760" y="8630"/>
                    </a:lnTo>
                    <a:cubicBezTo>
                      <a:pt x="34525" y="8630"/>
                      <a:pt x="34328" y="8791"/>
                      <a:pt x="34279" y="9012"/>
                    </a:cubicBezTo>
                    <a:lnTo>
                      <a:pt x="33170" y="9000"/>
                    </a:lnTo>
                    <a:lnTo>
                      <a:pt x="32209" y="6622"/>
                    </a:lnTo>
                    <a:cubicBezTo>
                      <a:pt x="32221" y="6610"/>
                      <a:pt x="32234" y="6597"/>
                      <a:pt x="32246" y="6585"/>
                    </a:cubicBezTo>
                    <a:close/>
                    <a:moveTo>
                      <a:pt x="6260" y="7977"/>
                    </a:moveTo>
                    <a:cubicBezTo>
                      <a:pt x="6334" y="8076"/>
                      <a:pt x="6445" y="8138"/>
                      <a:pt x="6568" y="8138"/>
                    </a:cubicBezTo>
                    <a:cubicBezTo>
                      <a:pt x="6593" y="8138"/>
                      <a:pt x="6618" y="8138"/>
                      <a:pt x="6655" y="8125"/>
                    </a:cubicBezTo>
                    <a:lnTo>
                      <a:pt x="6876" y="8803"/>
                    </a:lnTo>
                    <a:cubicBezTo>
                      <a:pt x="6733" y="8863"/>
                      <a:pt x="6624" y="8993"/>
                      <a:pt x="6584" y="9147"/>
                    </a:cubicBezTo>
                    <a:lnTo>
                      <a:pt x="6584" y="9147"/>
                    </a:lnTo>
                    <a:lnTo>
                      <a:pt x="5028" y="8963"/>
                    </a:lnTo>
                    <a:cubicBezTo>
                      <a:pt x="5028" y="8951"/>
                      <a:pt x="5028" y="8951"/>
                      <a:pt x="5028" y="8938"/>
                    </a:cubicBezTo>
                    <a:cubicBezTo>
                      <a:pt x="5028" y="8889"/>
                      <a:pt x="5016" y="8840"/>
                      <a:pt x="5003" y="8791"/>
                    </a:cubicBezTo>
                    <a:lnTo>
                      <a:pt x="6260" y="7977"/>
                    </a:lnTo>
                    <a:close/>
                    <a:moveTo>
                      <a:pt x="4612" y="8745"/>
                    </a:moveTo>
                    <a:cubicBezTo>
                      <a:pt x="4717" y="8745"/>
                      <a:pt x="4819" y="8825"/>
                      <a:pt x="4819" y="8951"/>
                    </a:cubicBezTo>
                    <a:cubicBezTo>
                      <a:pt x="4819" y="9062"/>
                      <a:pt x="4732" y="9148"/>
                      <a:pt x="4622" y="9148"/>
                    </a:cubicBezTo>
                    <a:cubicBezTo>
                      <a:pt x="4437" y="9148"/>
                      <a:pt x="4350" y="8938"/>
                      <a:pt x="4474" y="8803"/>
                    </a:cubicBezTo>
                    <a:cubicBezTo>
                      <a:pt x="4513" y="8763"/>
                      <a:pt x="4563" y="8745"/>
                      <a:pt x="4612" y="8745"/>
                    </a:cubicBezTo>
                    <a:close/>
                    <a:moveTo>
                      <a:pt x="25139" y="8562"/>
                    </a:moveTo>
                    <a:cubicBezTo>
                      <a:pt x="25216" y="8562"/>
                      <a:pt x="25294" y="8591"/>
                      <a:pt x="25358" y="8655"/>
                    </a:cubicBezTo>
                    <a:cubicBezTo>
                      <a:pt x="25552" y="8837"/>
                      <a:pt x="25413" y="9173"/>
                      <a:pt x="25151" y="9173"/>
                    </a:cubicBezTo>
                    <a:cubicBezTo>
                      <a:pt x="25146" y="9173"/>
                      <a:pt x="25141" y="9173"/>
                      <a:pt x="25137" y="9173"/>
                    </a:cubicBezTo>
                    <a:cubicBezTo>
                      <a:pt x="24964" y="9173"/>
                      <a:pt x="24829" y="9037"/>
                      <a:pt x="24829" y="8877"/>
                    </a:cubicBezTo>
                    <a:lnTo>
                      <a:pt x="24841" y="8877"/>
                    </a:lnTo>
                    <a:cubicBezTo>
                      <a:pt x="24833" y="8686"/>
                      <a:pt x="24981" y="8562"/>
                      <a:pt x="25139" y="8562"/>
                    </a:cubicBezTo>
                    <a:close/>
                    <a:moveTo>
                      <a:pt x="22586" y="6881"/>
                    </a:moveTo>
                    <a:lnTo>
                      <a:pt x="24681" y="8655"/>
                    </a:lnTo>
                    <a:cubicBezTo>
                      <a:pt x="24644" y="8729"/>
                      <a:pt x="24631" y="8803"/>
                      <a:pt x="24631" y="8877"/>
                    </a:cubicBezTo>
                    <a:cubicBezTo>
                      <a:pt x="24619" y="8902"/>
                      <a:pt x="24619" y="8914"/>
                      <a:pt x="24631" y="8938"/>
                    </a:cubicBezTo>
                    <a:lnTo>
                      <a:pt x="23522" y="9197"/>
                    </a:lnTo>
                    <a:cubicBezTo>
                      <a:pt x="23449" y="8970"/>
                      <a:pt x="23249" y="8852"/>
                      <a:pt x="23047" y="8852"/>
                    </a:cubicBezTo>
                    <a:cubicBezTo>
                      <a:pt x="22877" y="8852"/>
                      <a:pt x="22707" y="8936"/>
                      <a:pt x="22611" y="9111"/>
                    </a:cubicBezTo>
                    <a:lnTo>
                      <a:pt x="22426" y="8988"/>
                    </a:lnTo>
                    <a:cubicBezTo>
                      <a:pt x="22451" y="8951"/>
                      <a:pt x="22451" y="8914"/>
                      <a:pt x="22451" y="8877"/>
                    </a:cubicBezTo>
                    <a:cubicBezTo>
                      <a:pt x="22457" y="8711"/>
                      <a:pt x="22330" y="8624"/>
                      <a:pt x="22204" y="8624"/>
                    </a:cubicBezTo>
                    <a:cubicBezTo>
                      <a:pt x="22087" y="8624"/>
                      <a:pt x="21970" y="8698"/>
                      <a:pt x="21958" y="8852"/>
                    </a:cubicBezTo>
                    <a:lnTo>
                      <a:pt x="21243" y="8902"/>
                    </a:lnTo>
                    <a:cubicBezTo>
                      <a:pt x="21218" y="8803"/>
                      <a:pt x="21169" y="8717"/>
                      <a:pt x="21095" y="8643"/>
                    </a:cubicBezTo>
                    <a:lnTo>
                      <a:pt x="22019" y="7041"/>
                    </a:lnTo>
                    <a:cubicBezTo>
                      <a:pt x="22074" y="7062"/>
                      <a:pt x="22133" y="7072"/>
                      <a:pt x="22191" y="7072"/>
                    </a:cubicBezTo>
                    <a:cubicBezTo>
                      <a:pt x="22340" y="7072"/>
                      <a:pt x="22488" y="7005"/>
                      <a:pt x="22586" y="6881"/>
                    </a:cubicBezTo>
                    <a:close/>
                    <a:moveTo>
                      <a:pt x="20766" y="8722"/>
                    </a:moveTo>
                    <a:cubicBezTo>
                      <a:pt x="20842" y="8722"/>
                      <a:pt x="20920" y="8751"/>
                      <a:pt x="20984" y="8815"/>
                    </a:cubicBezTo>
                    <a:cubicBezTo>
                      <a:pt x="21169" y="9000"/>
                      <a:pt x="21034" y="9320"/>
                      <a:pt x="20763" y="9320"/>
                    </a:cubicBezTo>
                    <a:cubicBezTo>
                      <a:pt x="20602" y="9320"/>
                      <a:pt x="20467" y="9197"/>
                      <a:pt x="20467" y="9037"/>
                    </a:cubicBezTo>
                    <a:lnTo>
                      <a:pt x="20467" y="9025"/>
                    </a:lnTo>
                    <a:cubicBezTo>
                      <a:pt x="20467" y="8843"/>
                      <a:pt x="20611" y="8722"/>
                      <a:pt x="20766" y="8722"/>
                    </a:cubicBezTo>
                    <a:close/>
                    <a:moveTo>
                      <a:pt x="31528" y="8713"/>
                    </a:moveTo>
                    <a:cubicBezTo>
                      <a:pt x="31603" y="8713"/>
                      <a:pt x="31679" y="8741"/>
                      <a:pt x="31741" y="8803"/>
                    </a:cubicBezTo>
                    <a:cubicBezTo>
                      <a:pt x="31938" y="9000"/>
                      <a:pt x="31802" y="9333"/>
                      <a:pt x="31519" y="9333"/>
                    </a:cubicBezTo>
                    <a:cubicBezTo>
                      <a:pt x="31359" y="9320"/>
                      <a:pt x="31223" y="9197"/>
                      <a:pt x="31223" y="9037"/>
                    </a:cubicBezTo>
                    <a:cubicBezTo>
                      <a:pt x="31215" y="8843"/>
                      <a:pt x="31368" y="8713"/>
                      <a:pt x="31528" y="8713"/>
                    </a:cubicBezTo>
                    <a:close/>
                    <a:moveTo>
                      <a:pt x="34765" y="8841"/>
                    </a:moveTo>
                    <a:cubicBezTo>
                      <a:pt x="34837" y="8841"/>
                      <a:pt x="34910" y="8867"/>
                      <a:pt x="34969" y="8926"/>
                    </a:cubicBezTo>
                    <a:cubicBezTo>
                      <a:pt x="35166" y="9111"/>
                      <a:pt x="35031" y="9431"/>
                      <a:pt x="34760" y="9444"/>
                    </a:cubicBezTo>
                    <a:cubicBezTo>
                      <a:pt x="34599" y="9431"/>
                      <a:pt x="34464" y="9296"/>
                      <a:pt x="34464" y="9136"/>
                    </a:cubicBezTo>
                    <a:cubicBezTo>
                      <a:pt x="34464" y="8960"/>
                      <a:pt x="34612" y="8841"/>
                      <a:pt x="34765" y="8841"/>
                    </a:cubicBezTo>
                    <a:close/>
                    <a:moveTo>
                      <a:pt x="7086" y="8956"/>
                    </a:moveTo>
                    <a:cubicBezTo>
                      <a:pt x="7237" y="8956"/>
                      <a:pt x="7381" y="9077"/>
                      <a:pt x="7381" y="9259"/>
                    </a:cubicBezTo>
                    <a:cubicBezTo>
                      <a:pt x="7381" y="9431"/>
                      <a:pt x="7246" y="9567"/>
                      <a:pt x="7073" y="9567"/>
                    </a:cubicBezTo>
                    <a:lnTo>
                      <a:pt x="7086" y="9555"/>
                    </a:lnTo>
                    <a:cubicBezTo>
                      <a:pt x="6815" y="9555"/>
                      <a:pt x="6679" y="9234"/>
                      <a:pt x="6876" y="9049"/>
                    </a:cubicBezTo>
                    <a:cubicBezTo>
                      <a:pt x="6937" y="8985"/>
                      <a:pt x="7012" y="8956"/>
                      <a:pt x="7086" y="8956"/>
                    </a:cubicBezTo>
                    <a:close/>
                    <a:moveTo>
                      <a:pt x="23065" y="9051"/>
                    </a:moveTo>
                    <a:cubicBezTo>
                      <a:pt x="23138" y="9051"/>
                      <a:pt x="23213" y="9077"/>
                      <a:pt x="23276" y="9136"/>
                    </a:cubicBezTo>
                    <a:cubicBezTo>
                      <a:pt x="23461" y="9333"/>
                      <a:pt x="23325" y="9653"/>
                      <a:pt x="23054" y="9653"/>
                    </a:cubicBezTo>
                    <a:cubicBezTo>
                      <a:pt x="22894" y="9653"/>
                      <a:pt x="22759" y="9518"/>
                      <a:pt x="22759" y="9357"/>
                    </a:cubicBezTo>
                    <a:cubicBezTo>
                      <a:pt x="22759" y="9172"/>
                      <a:pt x="22908" y="9051"/>
                      <a:pt x="23065" y="9051"/>
                    </a:cubicBezTo>
                    <a:close/>
                    <a:moveTo>
                      <a:pt x="29375" y="6967"/>
                    </a:moveTo>
                    <a:lnTo>
                      <a:pt x="31137" y="8704"/>
                    </a:lnTo>
                    <a:cubicBezTo>
                      <a:pt x="31063" y="8803"/>
                      <a:pt x="31014" y="8914"/>
                      <a:pt x="31014" y="9025"/>
                    </a:cubicBezTo>
                    <a:cubicBezTo>
                      <a:pt x="31014" y="9099"/>
                      <a:pt x="31039" y="9173"/>
                      <a:pt x="31063" y="9234"/>
                    </a:cubicBezTo>
                    <a:lnTo>
                      <a:pt x="30324" y="9690"/>
                    </a:lnTo>
                    <a:cubicBezTo>
                      <a:pt x="30238" y="9542"/>
                      <a:pt x="30065" y="9444"/>
                      <a:pt x="29893" y="9444"/>
                    </a:cubicBezTo>
                    <a:lnTo>
                      <a:pt x="29806" y="9444"/>
                    </a:lnTo>
                    <a:lnTo>
                      <a:pt x="29240" y="7029"/>
                    </a:lnTo>
                    <a:cubicBezTo>
                      <a:pt x="29289" y="7016"/>
                      <a:pt x="29338" y="6992"/>
                      <a:pt x="29375" y="6967"/>
                    </a:cubicBezTo>
                    <a:close/>
                    <a:moveTo>
                      <a:pt x="28808" y="6967"/>
                    </a:moveTo>
                    <a:cubicBezTo>
                      <a:pt x="28895" y="7029"/>
                      <a:pt x="28993" y="7053"/>
                      <a:pt x="29092" y="7053"/>
                    </a:cubicBezTo>
                    <a:lnTo>
                      <a:pt x="29141" y="7053"/>
                    </a:lnTo>
                    <a:lnTo>
                      <a:pt x="29708" y="9493"/>
                    </a:lnTo>
                    <a:cubicBezTo>
                      <a:pt x="29585" y="9542"/>
                      <a:pt x="29474" y="9641"/>
                      <a:pt x="29424" y="9764"/>
                    </a:cubicBezTo>
                    <a:lnTo>
                      <a:pt x="27293" y="8926"/>
                    </a:lnTo>
                    <a:cubicBezTo>
                      <a:pt x="27293" y="8877"/>
                      <a:pt x="27268" y="8815"/>
                      <a:pt x="27219" y="8778"/>
                    </a:cubicBezTo>
                    <a:lnTo>
                      <a:pt x="28808" y="6967"/>
                    </a:lnTo>
                    <a:close/>
                    <a:moveTo>
                      <a:pt x="11115" y="6881"/>
                    </a:moveTo>
                    <a:lnTo>
                      <a:pt x="11448" y="7719"/>
                    </a:lnTo>
                    <a:cubicBezTo>
                      <a:pt x="11176" y="7867"/>
                      <a:pt x="11226" y="8273"/>
                      <a:pt x="11521" y="8347"/>
                    </a:cubicBezTo>
                    <a:lnTo>
                      <a:pt x="11386" y="9271"/>
                    </a:lnTo>
                    <a:cubicBezTo>
                      <a:pt x="11359" y="9267"/>
                      <a:pt x="11333" y="9265"/>
                      <a:pt x="11307" y="9265"/>
                    </a:cubicBezTo>
                    <a:cubicBezTo>
                      <a:pt x="11044" y="9265"/>
                      <a:pt x="10819" y="9485"/>
                      <a:pt x="10819" y="9776"/>
                    </a:cubicBezTo>
                    <a:lnTo>
                      <a:pt x="10819" y="9789"/>
                    </a:lnTo>
                    <a:lnTo>
                      <a:pt x="9870" y="9863"/>
                    </a:lnTo>
                    <a:cubicBezTo>
                      <a:pt x="9858" y="9789"/>
                      <a:pt x="9809" y="9727"/>
                      <a:pt x="9735" y="9690"/>
                    </a:cubicBezTo>
                    <a:lnTo>
                      <a:pt x="10807" y="6893"/>
                    </a:lnTo>
                    <a:cubicBezTo>
                      <a:pt x="10851" y="6904"/>
                      <a:pt x="10898" y="6910"/>
                      <a:pt x="10945" y="6910"/>
                    </a:cubicBezTo>
                    <a:cubicBezTo>
                      <a:pt x="11003" y="6910"/>
                      <a:pt x="11061" y="6901"/>
                      <a:pt x="11115" y="6881"/>
                    </a:cubicBezTo>
                    <a:close/>
                    <a:moveTo>
                      <a:pt x="9599" y="9850"/>
                    </a:moveTo>
                    <a:cubicBezTo>
                      <a:pt x="9649" y="9850"/>
                      <a:pt x="9686" y="9887"/>
                      <a:pt x="9686" y="9937"/>
                    </a:cubicBezTo>
                    <a:cubicBezTo>
                      <a:pt x="9686" y="9986"/>
                      <a:pt x="9636" y="10023"/>
                      <a:pt x="9587" y="10023"/>
                    </a:cubicBezTo>
                    <a:lnTo>
                      <a:pt x="9599" y="10010"/>
                    </a:lnTo>
                    <a:cubicBezTo>
                      <a:pt x="9550" y="10010"/>
                      <a:pt x="9513" y="9973"/>
                      <a:pt x="9513" y="9937"/>
                    </a:cubicBezTo>
                    <a:cubicBezTo>
                      <a:pt x="9513" y="9887"/>
                      <a:pt x="9550" y="9850"/>
                      <a:pt x="9599" y="9850"/>
                    </a:cubicBezTo>
                    <a:close/>
                    <a:moveTo>
                      <a:pt x="11309" y="9468"/>
                    </a:moveTo>
                    <a:cubicBezTo>
                      <a:pt x="11314" y="9468"/>
                      <a:pt x="11319" y="9468"/>
                      <a:pt x="11324" y="9468"/>
                    </a:cubicBezTo>
                    <a:cubicBezTo>
                      <a:pt x="11497" y="9468"/>
                      <a:pt x="11620" y="9604"/>
                      <a:pt x="11608" y="9776"/>
                    </a:cubicBezTo>
                    <a:lnTo>
                      <a:pt x="11620" y="9776"/>
                    </a:lnTo>
                    <a:cubicBezTo>
                      <a:pt x="11620" y="9950"/>
                      <a:pt x="11471" y="10062"/>
                      <a:pt x="11317" y="10062"/>
                    </a:cubicBezTo>
                    <a:cubicBezTo>
                      <a:pt x="11241" y="10062"/>
                      <a:pt x="11164" y="10035"/>
                      <a:pt x="11103" y="9973"/>
                    </a:cubicBezTo>
                    <a:cubicBezTo>
                      <a:pt x="10921" y="9780"/>
                      <a:pt x="11048" y="9468"/>
                      <a:pt x="11309" y="9468"/>
                    </a:cubicBezTo>
                    <a:close/>
                    <a:moveTo>
                      <a:pt x="37458" y="8347"/>
                    </a:moveTo>
                    <a:cubicBezTo>
                      <a:pt x="37503" y="8625"/>
                      <a:pt x="37727" y="8767"/>
                      <a:pt x="37952" y="8767"/>
                    </a:cubicBezTo>
                    <a:cubicBezTo>
                      <a:pt x="38156" y="8767"/>
                      <a:pt x="38361" y="8649"/>
                      <a:pt x="38431" y="8409"/>
                    </a:cubicBezTo>
                    <a:lnTo>
                      <a:pt x="38431" y="8396"/>
                    </a:lnTo>
                    <a:lnTo>
                      <a:pt x="39454" y="8581"/>
                    </a:lnTo>
                    <a:cubicBezTo>
                      <a:pt x="39454" y="8618"/>
                      <a:pt x="39454" y="8655"/>
                      <a:pt x="39479" y="8692"/>
                    </a:cubicBezTo>
                    <a:lnTo>
                      <a:pt x="37680" y="10047"/>
                    </a:lnTo>
                    <a:cubicBezTo>
                      <a:pt x="37593" y="9949"/>
                      <a:pt x="37458" y="9887"/>
                      <a:pt x="37322" y="9887"/>
                    </a:cubicBezTo>
                    <a:cubicBezTo>
                      <a:pt x="37138" y="9887"/>
                      <a:pt x="36977" y="9986"/>
                      <a:pt x="36891" y="10134"/>
                    </a:cubicBezTo>
                    <a:lnTo>
                      <a:pt x="35228" y="9308"/>
                    </a:lnTo>
                    <a:cubicBezTo>
                      <a:pt x="35252" y="9259"/>
                      <a:pt x="35265" y="9197"/>
                      <a:pt x="35265" y="9136"/>
                    </a:cubicBezTo>
                    <a:cubicBezTo>
                      <a:pt x="35265" y="9099"/>
                      <a:pt x="35252" y="9062"/>
                      <a:pt x="35252" y="9025"/>
                    </a:cubicBezTo>
                    <a:lnTo>
                      <a:pt x="37458" y="8347"/>
                    </a:lnTo>
                    <a:close/>
                    <a:moveTo>
                      <a:pt x="29873" y="9652"/>
                    </a:moveTo>
                    <a:cubicBezTo>
                      <a:pt x="29879" y="9652"/>
                      <a:pt x="29886" y="9653"/>
                      <a:pt x="29893" y="9653"/>
                    </a:cubicBezTo>
                    <a:lnTo>
                      <a:pt x="29880" y="9653"/>
                    </a:lnTo>
                    <a:cubicBezTo>
                      <a:pt x="30151" y="9653"/>
                      <a:pt x="30299" y="9973"/>
                      <a:pt x="30102" y="10171"/>
                    </a:cubicBezTo>
                    <a:cubicBezTo>
                      <a:pt x="30043" y="10230"/>
                      <a:pt x="29969" y="10256"/>
                      <a:pt x="29895" y="10256"/>
                    </a:cubicBezTo>
                    <a:cubicBezTo>
                      <a:pt x="29740" y="10256"/>
                      <a:pt x="29589" y="10137"/>
                      <a:pt x="29597" y="9961"/>
                    </a:cubicBezTo>
                    <a:cubicBezTo>
                      <a:pt x="29585" y="9795"/>
                      <a:pt x="29710" y="9652"/>
                      <a:pt x="29873" y="9652"/>
                    </a:cubicBezTo>
                    <a:close/>
                    <a:moveTo>
                      <a:pt x="37301" y="10068"/>
                    </a:moveTo>
                    <a:cubicBezTo>
                      <a:pt x="37463" y="10068"/>
                      <a:pt x="37618" y="10199"/>
                      <a:pt x="37618" y="10392"/>
                    </a:cubicBezTo>
                    <a:cubicBezTo>
                      <a:pt x="37618" y="10553"/>
                      <a:pt x="37495" y="10688"/>
                      <a:pt x="37322" y="10688"/>
                    </a:cubicBezTo>
                    <a:cubicBezTo>
                      <a:pt x="37317" y="10688"/>
                      <a:pt x="37313" y="10688"/>
                      <a:pt x="37308" y="10688"/>
                    </a:cubicBezTo>
                    <a:cubicBezTo>
                      <a:pt x="37034" y="10688"/>
                      <a:pt x="36895" y="10352"/>
                      <a:pt x="37088" y="10158"/>
                    </a:cubicBezTo>
                    <a:cubicBezTo>
                      <a:pt x="37151" y="10096"/>
                      <a:pt x="37226" y="10068"/>
                      <a:pt x="37301" y="10068"/>
                    </a:cubicBezTo>
                    <a:close/>
                    <a:moveTo>
                      <a:pt x="17263" y="8692"/>
                    </a:moveTo>
                    <a:lnTo>
                      <a:pt x="20270" y="8988"/>
                    </a:lnTo>
                    <a:lnTo>
                      <a:pt x="20270" y="9025"/>
                    </a:lnTo>
                    <a:cubicBezTo>
                      <a:pt x="20270" y="9148"/>
                      <a:pt x="20307" y="9259"/>
                      <a:pt x="20381" y="9345"/>
                    </a:cubicBezTo>
                    <a:lnTo>
                      <a:pt x="19259" y="10713"/>
                    </a:lnTo>
                    <a:cubicBezTo>
                      <a:pt x="19173" y="10651"/>
                      <a:pt x="19087" y="10627"/>
                      <a:pt x="18988" y="10627"/>
                    </a:cubicBezTo>
                    <a:cubicBezTo>
                      <a:pt x="18877" y="10627"/>
                      <a:pt x="18779" y="10663"/>
                      <a:pt x="18693" y="10725"/>
                    </a:cubicBezTo>
                    <a:lnTo>
                      <a:pt x="17140" y="8938"/>
                    </a:lnTo>
                    <a:cubicBezTo>
                      <a:pt x="17202" y="8865"/>
                      <a:pt x="17251" y="8791"/>
                      <a:pt x="17263" y="8692"/>
                    </a:cubicBezTo>
                    <a:close/>
                    <a:moveTo>
                      <a:pt x="32468" y="10691"/>
                    </a:moveTo>
                    <a:cubicBezTo>
                      <a:pt x="32492" y="10691"/>
                      <a:pt x="32517" y="10707"/>
                      <a:pt x="32517" y="10737"/>
                    </a:cubicBezTo>
                    <a:cubicBezTo>
                      <a:pt x="32517" y="10768"/>
                      <a:pt x="32492" y="10784"/>
                      <a:pt x="32468" y="10784"/>
                    </a:cubicBezTo>
                    <a:cubicBezTo>
                      <a:pt x="32443" y="10784"/>
                      <a:pt x="32419" y="10768"/>
                      <a:pt x="32419" y="10737"/>
                    </a:cubicBezTo>
                    <a:cubicBezTo>
                      <a:pt x="32419" y="10707"/>
                      <a:pt x="32443" y="10691"/>
                      <a:pt x="32468" y="10691"/>
                    </a:cubicBezTo>
                    <a:close/>
                    <a:moveTo>
                      <a:pt x="4412" y="9308"/>
                    </a:moveTo>
                    <a:cubicBezTo>
                      <a:pt x="4449" y="9320"/>
                      <a:pt x="4474" y="9333"/>
                      <a:pt x="4498" y="9333"/>
                    </a:cubicBezTo>
                    <a:lnTo>
                      <a:pt x="4301" y="10306"/>
                    </a:lnTo>
                    <a:lnTo>
                      <a:pt x="4277" y="10306"/>
                    </a:lnTo>
                    <a:cubicBezTo>
                      <a:pt x="4055" y="10306"/>
                      <a:pt x="3870" y="10491"/>
                      <a:pt x="3870" y="10713"/>
                    </a:cubicBezTo>
                    <a:lnTo>
                      <a:pt x="3870" y="10725"/>
                    </a:lnTo>
                    <a:lnTo>
                      <a:pt x="3513" y="10787"/>
                    </a:lnTo>
                    <a:cubicBezTo>
                      <a:pt x="3488" y="10700"/>
                      <a:pt x="3451" y="10614"/>
                      <a:pt x="3377" y="10553"/>
                    </a:cubicBezTo>
                    <a:lnTo>
                      <a:pt x="4412" y="9308"/>
                    </a:lnTo>
                    <a:close/>
                    <a:moveTo>
                      <a:pt x="33219" y="9099"/>
                    </a:moveTo>
                    <a:lnTo>
                      <a:pt x="34254" y="9111"/>
                    </a:lnTo>
                    <a:lnTo>
                      <a:pt x="34254" y="9136"/>
                    </a:lnTo>
                    <a:cubicBezTo>
                      <a:pt x="34254" y="9320"/>
                      <a:pt x="34365" y="9493"/>
                      <a:pt x="34525" y="9579"/>
                    </a:cubicBezTo>
                    <a:lnTo>
                      <a:pt x="33983" y="10848"/>
                    </a:lnTo>
                    <a:cubicBezTo>
                      <a:pt x="33971" y="10836"/>
                      <a:pt x="33959" y="10836"/>
                      <a:pt x="33934" y="10836"/>
                    </a:cubicBezTo>
                    <a:lnTo>
                      <a:pt x="33219" y="9099"/>
                    </a:lnTo>
                    <a:close/>
                    <a:moveTo>
                      <a:pt x="27281" y="9037"/>
                    </a:moveTo>
                    <a:lnTo>
                      <a:pt x="29400" y="9863"/>
                    </a:lnTo>
                    <a:cubicBezTo>
                      <a:pt x="29387" y="9900"/>
                      <a:pt x="29387" y="9924"/>
                      <a:pt x="29387" y="9949"/>
                    </a:cubicBezTo>
                    <a:cubicBezTo>
                      <a:pt x="29387" y="10035"/>
                      <a:pt x="29412" y="10121"/>
                      <a:pt x="29449" y="10195"/>
                    </a:cubicBezTo>
                    <a:lnTo>
                      <a:pt x="28131" y="10885"/>
                    </a:lnTo>
                    <a:cubicBezTo>
                      <a:pt x="28044" y="10700"/>
                      <a:pt x="27872" y="10590"/>
                      <a:pt x="27675" y="10590"/>
                    </a:cubicBezTo>
                    <a:cubicBezTo>
                      <a:pt x="27626" y="10590"/>
                      <a:pt x="27589" y="10602"/>
                      <a:pt x="27552" y="10614"/>
                    </a:cubicBezTo>
                    <a:lnTo>
                      <a:pt x="27145" y="9185"/>
                    </a:lnTo>
                    <a:cubicBezTo>
                      <a:pt x="27207" y="9160"/>
                      <a:pt x="27268" y="9099"/>
                      <a:pt x="27281" y="9037"/>
                    </a:cubicBezTo>
                    <a:close/>
                    <a:moveTo>
                      <a:pt x="21970" y="8951"/>
                    </a:moveTo>
                    <a:cubicBezTo>
                      <a:pt x="22002" y="9061"/>
                      <a:pt x="22104" y="9126"/>
                      <a:pt x="22209" y="9126"/>
                    </a:cubicBezTo>
                    <a:cubicBezTo>
                      <a:pt x="22268" y="9126"/>
                      <a:pt x="22328" y="9106"/>
                      <a:pt x="22377" y="9062"/>
                    </a:cubicBezTo>
                    <a:lnTo>
                      <a:pt x="22574" y="9210"/>
                    </a:lnTo>
                    <a:cubicBezTo>
                      <a:pt x="22561" y="9259"/>
                      <a:pt x="22549" y="9308"/>
                      <a:pt x="22549" y="9357"/>
                    </a:cubicBezTo>
                    <a:cubicBezTo>
                      <a:pt x="22549" y="9555"/>
                      <a:pt x="22672" y="9739"/>
                      <a:pt x="22857" y="9813"/>
                    </a:cubicBezTo>
                    <a:lnTo>
                      <a:pt x="22414" y="10885"/>
                    </a:lnTo>
                    <a:cubicBezTo>
                      <a:pt x="22353" y="10863"/>
                      <a:pt x="22289" y="10851"/>
                      <a:pt x="22227" y="10851"/>
                    </a:cubicBezTo>
                    <a:cubicBezTo>
                      <a:pt x="22150" y="10851"/>
                      <a:pt x="22075" y="10869"/>
                      <a:pt x="22007" y="10910"/>
                    </a:cubicBezTo>
                    <a:lnTo>
                      <a:pt x="21071" y="9419"/>
                    </a:lnTo>
                    <a:cubicBezTo>
                      <a:pt x="21194" y="9333"/>
                      <a:pt x="21268" y="9185"/>
                      <a:pt x="21280" y="9037"/>
                    </a:cubicBezTo>
                    <a:lnTo>
                      <a:pt x="21280" y="9012"/>
                    </a:lnTo>
                    <a:lnTo>
                      <a:pt x="21970" y="8951"/>
                    </a:lnTo>
                    <a:close/>
                    <a:moveTo>
                      <a:pt x="4262" y="10515"/>
                    </a:moveTo>
                    <a:cubicBezTo>
                      <a:pt x="4267" y="10515"/>
                      <a:pt x="4272" y="10515"/>
                      <a:pt x="4277" y="10516"/>
                    </a:cubicBezTo>
                    <a:cubicBezTo>
                      <a:pt x="4387" y="10516"/>
                      <a:pt x="4474" y="10602"/>
                      <a:pt x="4474" y="10713"/>
                    </a:cubicBezTo>
                    <a:cubicBezTo>
                      <a:pt x="4474" y="10829"/>
                      <a:pt x="4378" y="10912"/>
                      <a:pt x="4275" y="10912"/>
                    </a:cubicBezTo>
                    <a:cubicBezTo>
                      <a:pt x="4225" y="10912"/>
                      <a:pt x="4173" y="10892"/>
                      <a:pt x="4129" y="10848"/>
                    </a:cubicBezTo>
                    <a:cubicBezTo>
                      <a:pt x="4009" y="10728"/>
                      <a:pt x="4087" y="10515"/>
                      <a:pt x="4262" y="10515"/>
                    </a:cubicBezTo>
                    <a:close/>
                    <a:moveTo>
                      <a:pt x="25629" y="8963"/>
                    </a:moveTo>
                    <a:lnTo>
                      <a:pt x="26825" y="9062"/>
                    </a:lnTo>
                    <a:cubicBezTo>
                      <a:pt x="26837" y="9086"/>
                      <a:pt x="26862" y="9111"/>
                      <a:pt x="26886" y="9136"/>
                    </a:cubicBezTo>
                    <a:lnTo>
                      <a:pt x="25186" y="10947"/>
                    </a:lnTo>
                    <a:cubicBezTo>
                      <a:pt x="25149" y="10922"/>
                      <a:pt x="25112" y="10922"/>
                      <a:pt x="25075" y="10922"/>
                    </a:cubicBezTo>
                    <a:lnTo>
                      <a:pt x="25161" y="9382"/>
                    </a:lnTo>
                    <a:cubicBezTo>
                      <a:pt x="25395" y="9370"/>
                      <a:pt x="25592" y="9197"/>
                      <a:pt x="25629" y="8963"/>
                    </a:cubicBezTo>
                    <a:close/>
                    <a:moveTo>
                      <a:pt x="32024" y="9086"/>
                    </a:moveTo>
                    <a:lnTo>
                      <a:pt x="33109" y="9099"/>
                    </a:lnTo>
                    <a:lnTo>
                      <a:pt x="33835" y="10861"/>
                    </a:lnTo>
                    <a:cubicBezTo>
                      <a:pt x="33774" y="10885"/>
                      <a:pt x="33737" y="10935"/>
                      <a:pt x="33712" y="10996"/>
                    </a:cubicBezTo>
                    <a:lnTo>
                      <a:pt x="32714" y="10799"/>
                    </a:lnTo>
                    <a:cubicBezTo>
                      <a:pt x="32714" y="10774"/>
                      <a:pt x="32714" y="10762"/>
                      <a:pt x="32714" y="10750"/>
                    </a:cubicBezTo>
                    <a:cubicBezTo>
                      <a:pt x="32714" y="10602"/>
                      <a:pt x="32603" y="10491"/>
                      <a:pt x="32468" y="10491"/>
                    </a:cubicBezTo>
                    <a:cubicBezTo>
                      <a:pt x="32431" y="10491"/>
                      <a:pt x="32406" y="10503"/>
                      <a:pt x="32394" y="10503"/>
                    </a:cubicBezTo>
                    <a:lnTo>
                      <a:pt x="31802" y="9444"/>
                    </a:lnTo>
                    <a:cubicBezTo>
                      <a:pt x="31926" y="9357"/>
                      <a:pt x="32000" y="9234"/>
                      <a:pt x="32024" y="9086"/>
                    </a:cubicBezTo>
                    <a:close/>
                    <a:moveTo>
                      <a:pt x="24668" y="9037"/>
                    </a:moveTo>
                    <a:cubicBezTo>
                      <a:pt x="24730" y="9210"/>
                      <a:pt x="24878" y="9345"/>
                      <a:pt x="25063" y="9370"/>
                    </a:cubicBezTo>
                    <a:lnTo>
                      <a:pt x="24964" y="10910"/>
                    </a:lnTo>
                    <a:cubicBezTo>
                      <a:pt x="24866" y="10922"/>
                      <a:pt x="24755" y="10972"/>
                      <a:pt x="24681" y="11045"/>
                    </a:cubicBezTo>
                    <a:lnTo>
                      <a:pt x="23498" y="9604"/>
                    </a:lnTo>
                    <a:cubicBezTo>
                      <a:pt x="23535" y="9530"/>
                      <a:pt x="23559" y="9444"/>
                      <a:pt x="23559" y="9357"/>
                    </a:cubicBezTo>
                    <a:cubicBezTo>
                      <a:pt x="23559" y="9333"/>
                      <a:pt x="23559" y="9308"/>
                      <a:pt x="23559" y="9296"/>
                    </a:cubicBezTo>
                    <a:lnTo>
                      <a:pt x="24668" y="9037"/>
                    </a:lnTo>
                    <a:close/>
                    <a:moveTo>
                      <a:pt x="35191" y="9407"/>
                    </a:moveTo>
                    <a:lnTo>
                      <a:pt x="36854" y="10220"/>
                    </a:lnTo>
                    <a:cubicBezTo>
                      <a:pt x="36793" y="10380"/>
                      <a:pt x="36817" y="10565"/>
                      <a:pt x="36928" y="10700"/>
                    </a:cubicBezTo>
                    <a:lnTo>
                      <a:pt x="35770" y="11070"/>
                    </a:lnTo>
                    <a:cubicBezTo>
                      <a:pt x="35671" y="10947"/>
                      <a:pt x="35524" y="10873"/>
                      <a:pt x="35363" y="10873"/>
                    </a:cubicBezTo>
                    <a:lnTo>
                      <a:pt x="35265" y="10873"/>
                    </a:lnTo>
                    <a:lnTo>
                      <a:pt x="34870" y="9628"/>
                    </a:lnTo>
                    <a:cubicBezTo>
                      <a:pt x="35006" y="9604"/>
                      <a:pt x="35117" y="9518"/>
                      <a:pt x="35191" y="9407"/>
                    </a:cubicBezTo>
                    <a:close/>
                    <a:moveTo>
                      <a:pt x="33934" y="11045"/>
                    </a:moveTo>
                    <a:cubicBezTo>
                      <a:pt x="33959" y="11045"/>
                      <a:pt x="33983" y="11058"/>
                      <a:pt x="33983" y="11095"/>
                    </a:cubicBezTo>
                    <a:cubicBezTo>
                      <a:pt x="33983" y="11112"/>
                      <a:pt x="33976" y="11118"/>
                      <a:pt x="33966" y="11118"/>
                    </a:cubicBezTo>
                    <a:cubicBezTo>
                      <a:pt x="33933" y="11118"/>
                      <a:pt x="33868" y="11045"/>
                      <a:pt x="33934" y="11045"/>
                    </a:cubicBezTo>
                    <a:close/>
                    <a:moveTo>
                      <a:pt x="16413" y="8938"/>
                    </a:moveTo>
                    <a:cubicBezTo>
                      <a:pt x="16462" y="8988"/>
                      <a:pt x="16524" y="9037"/>
                      <a:pt x="16598" y="9062"/>
                    </a:cubicBezTo>
                    <a:lnTo>
                      <a:pt x="15649" y="10713"/>
                    </a:lnTo>
                    <a:cubicBezTo>
                      <a:pt x="15612" y="10700"/>
                      <a:pt x="15588" y="10700"/>
                      <a:pt x="15551" y="10700"/>
                    </a:cubicBezTo>
                    <a:cubicBezTo>
                      <a:pt x="15304" y="10700"/>
                      <a:pt x="15095" y="10873"/>
                      <a:pt x="15058" y="11119"/>
                    </a:cubicBezTo>
                    <a:lnTo>
                      <a:pt x="13973" y="11119"/>
                    </a:lnTo>
                    <a:cubicBezTo>
                      <a:pt x="13973" y="11021"/>
                      <a:pt x="13949" y="10935"/>
                      <a:pt x="13900" y="10861"/>
                    </a:cubicBezTo>
                    <a:lnTo>
                      <a:pt x="16413" y="8938"/>
                    </a:lnTo>
                    <a:close/>
                    <a:moveTo>
                      <a:pt x="26972" y="9185"/>
                    </a:moveTo>
                    <a:cubicBezTo>
                      <a:pt x="26997" y="9197"/>
                      <a:pt x="27022" y="9197"/>
                      <a:pt x="27046" y="9197"/>
                    </a:cubicBezTo>
                    <a:lnTo>
                      <a:pt x="27453" y="10639"/>
                    </a:lnTo>
                    <a:cubicBezTo>
                      <a:pt x="27317" y="10700"/>
                      <a:pt x="27219" y="10824"/>
                      <a:pt x="27194" y="10972"/>
                    </a:cubicBezTo>
                    <a:lnTo>
                      <a:pt x="25482" y="11193"/>
                    </a:lnTo>
                    <a:cubicBezTo>
                      <a:pt x="25432" y="11107"/>
                      <a:pt x="25358" y="11033"/>
                      <a:pt x="25284" y="10984"/>
                    </a:cubicBezTo>
                    <a:lnTo>
                      <a:pt x="25284" y="10972"/>
                    </a:lnTo>
                    <a:lnTo>
                      <a:pt x="26972" y="9185"/>
                    </a:lnTo>
                    <a:close/>
                    <a:moveTo>
                      <a:pt x="3022" y="10606"/>
                    </a:moveTo>
                    <a:cubicBezTo>
                      <a:pt x="3173" y="10606"/>
                      <a:pt x="3320" y="10724"/>
                      <a:pt x="3328" y="10898"/>
                    </a:cubicBezTo>
                    <a:cubicBezTo>
                      <a:pt x="3328" y="11070"/>
                      <a:pt x="3192" y="11206"/>
                      <a:pt x="3032" y="11206"/>
                    </a:cubicBezTo>
                    <a:cubicBezTo>
                      <a:pt x="2761" y="11206"/>
                      <a:pt x="2625" y="10885"/>
                      <a:pt x="2810" y="10700"/>
                    </a:cubicBezTo>
                    <a:cubicBezTo>
                      <a:pt x="2871" y="10635"/>
                      <a:pt x="2947" y="10606"/>
                      <a:pt x="3022" y="10606"/>
                    </a:cubicBezTo>
                    <a:close/>
                    <a:moveTo>
                      <a:pt x="17078" y="9000"/>
                    </a:moveTo>
                    <a:lnTo>
                      <a:pt x="18619" y="10787"/>
                    </a:lnTo>
                    <a:cubicBezTo>
                      <a:pt x="18532" y="10873"/>
                      <a:pt x="18483" y="10996"/>
                      <a:pt x="18483" y="11132"/>
                    </a:cubicBezTo>
                    <a:cubicBezTo>
                      <a:pt x="18483" y="11156"/>
                      <a:pt x="18483" y="11181"/>
                      <a:pt x="18495" y="11218"/>
                    </a:cubicBezTo>
                    <a:lnTo>
                      <a:pt x="16043" y="11132"/>
                    </a:lnTo>
                    <a:cubicBezTo>
                      <a:pt x="16006" y="10959"/>
                      <a:pt x="15896" y="10811"/>
                      <a:pt x="15748" y="10750"/>
                    </a:cubicBezTo>
                    <a:lnTo>
                      <a:pt x="16696" y="9099"/>
                    </a:lnTo>
                    <a:lnTo>
                      <a:pt x="16783" y="9099"/>
                    </a:lnTo>
                    <a:cubicBezTo>
                      <a:pt x="16881" y="9099"/>
                      <a:pt x="16992" y="9062"/>
                      <a:pt x="17078" y="9000"/>
                    </a:cubicBezTo>
                    <a:close/>
                    <a:moveTo>
                      <a:pt x="20454" y="9419"/>
                    </a:moveTo>
                    <a:cubicBezTo>
                      <a:pt x="20516" y="9468"/>
                      <a:pt x="20590" y="9505"/>
                      <a:pt x="20676" y="9518"/>
                    </a:cubicBezTo>
                    <a:lnTo>
                      <a:pt x="20787" y="11218"/>
                    </a:lnTo>
                    <a:lnTo>
                      <a:pt x="19481" y="11119"/>
                    </a:lnTo>
                    <a:cubicBezTo>
                      <a:pt x="19481" y="10996"/>
                      <a:pt x="19432" y="10873"/>
                      <a:pt x="19346" y="10774"/>
                    </a:cubicBezTo>
                    <a:lnTo>
                      <a:pt x="20454" y="9419"/>
                    </a:lnTo>
                    <a:close/>
                    <a:moveTo>
                      <a:pt x="34612" y="9616"/>
                    </a:moveTo>
                    <a:cubicBezTo>
                      <a:pt x="34661" y="9628"/>
                      <a:pt x="34710" y="9641"/>
                      <a:pt x="34760" y="9641"/>
                    </a:cubicBezTo>
                    <a:lnTo>
                      <a:pt x="35154" y="10910"/>
                    </a:lnTo>
                    <a:cubicBezTo>
                      <a:pt x="35031" y="10972"/>
                      <a:pt x="34920" y="11082"/>
                      <a:pt x="34883" y="11218"/>
                    </a:cubicBezTo>
                    <a:lnTo>
                      <a:pt x="34883" y="11230"/>
                    </a:lnTo>
                    <a:lnTo>
                      <a:pt x="34180" y="11095"/>
                    </a:lnTo>
                    <a:cubicBezTo>
                      <a:pt x="34180" y="11008"/>
                      <a:pt x="34144" y="10935"/>
                      <a:pt x="34082" y="10885"/>
                    </a:cubicBezTo>
                    <a:lnTo>
                      <a:pt x="34612" y="9616"/>
                    </a:lnTo>
                    <a:close/>
                    <a:moveTo>
                      <a:pt x="20997" y="9468"/>
                    </a:moveTo>
                    <a:lnTo>
                      <a:pt x="21933" y="10947"/>
                    </a:lnTo>
                    <a:cubicBezTo>
                      <a:pt x="21822" y="11033"/>
                      <a:pt x="21761" y="11144"/>
                      <a:pt x="21736" y="11280"/>
                    </a:cubicBezTo>
                    <a:lnTo>
                      <a:pt x="20898" y="11218"/>
                    </a:lnTo>
                    <a:lnTo>
                      <a:pt x="20787" y="9518"/>
                    </a:lnTo>
                    <a:cubicBezTo>
                      <a:pt x="20861" y="9518"/>
                      <a:pt x="20935" y="9505"/>
                      <a:pt x="20997" y="9468"/>
                    </a:cubicBezTo>
                    <a:close/>
                    <a:moveTo>
                      <a:pt x="23436" y="9678"/>
                    </a:moveTo>
                    <a:lnTo>
                      <a:pt x="24607" y="11132"/>
                    </a:lnTo>
                    <a:cubicBezTo>
                      <a:pt x="24570" y="11181"/>
                      <a:pt x="24545" y="11243"/>
                      <a:pt x="24533" y="11304"/>
                    </a:cubicBezTo>
                    <a:lnTo>
                      <a:pt x="22771" y="11304"/>
                    </a:lnTo>
                    <a:cubicBezTo>
                      <a:pt x="22746" y="11144"/>
                      <a:pt x="22648" y="10996"/>
                      <a:pt x="22512" y="10922"/>
                    </a:cubicBezTo>
                    <a:lnTo>
                      <a:pt x="22968" y="9838"/>
                    </a:lnTo>
                    <a:cubicBezTo>
                      <a:pt x="23005" y="9850"/>
                      <a:pt x="23030" y="9850"/>
                      <a:pt x="23067" y="9850"/>
                    </a:cubicBezTo>
                    <a:cubicBezTo>
                      <a:pt x="23202" y="9850"/>
                      <a:pt x="23338" y="9789"/>
                      <a:pt x="23436" y="9678"/>
                    </a:cubicBezTo>
                    <a:close/>
                    <a:moveTo>
                      <a:pt x="27675" y="10787"/>
                    </a:moveTo>
                    <a:cubicBezTo>
                      <a:pt x="27835" y="10787"/>
                      <a:pt x="27971" y="10922"/>
                      <a:pt x="27971" y="11095"/>
                    </a:cubicBezTo>
                    <a:cubicBezTo>
                      <a:pt x="27971" y="11274"/>
                      <a:pt x="27825" y="11389"/>
                      <a:pt x="27673" y="11389"/>
                    </a:cubicBezTo>
                    <a:cubicBezTo>
                      <a:pt x="27595" y="11389"/>
                      <a:pt x="27516" y="11359"/>
                      <a:pt x="27453" y="11292"/>
                    </a:cubicBezTo>
                    <a:cubicBezTo>
                      <a:pt x="27268" y="11107"/>
                      <a:pt x="27404" y="10787"/>
                      <a:pt x="27675" y="10787"/>
                    </a:cubicBezTo>
                    <a:close/>
                    <a:moveTo>
                      <a:pt x="18985" y="10829"/>
                    </a:moveTo>
                    <a:cubicBezTo>
                      <a:pt x="19139" y="10829"/>
                      <a:pt x="19284" y="10950"/>
                      <a:pt x="19284" y="11132"/>
                    </a:cubicBezTo>
                    <a:cubicBezTo>
                      <a:pt x="19284" y="11292"/>
                      <a:pt x="19148" y="11427"/>
                      <a:pt x="18988" y="11427"/>
                    </a:cubicBezTo>
                    <a:cubicBezTo>
                      <a:pt x="18717" y="11427"/>
                      <a:pt x="18582" y="11107"/>
                      <a:pt x="18766" y="10922"/>
                    </a:cubicBezTo>
                    <a:cubicBezTo>
                      <a:pt x="18831" y="10858"/>
                      <a:pt x="18909" y="10829"/>
                      <a:pt x="18985" y="10829"/>
                    </a:cubicBezTo>
                    <a:close/>
                    <a:moveTo>
                      <a:pt x="13474" y="10825"/>
                    </a:moveTo>
                    <a:cubicBezTo>
                      <a:pt x="13627" y="10825"/>
                      <a:pt x="13776" y="10947"/>
                      <a:pt x="13776" y="11132"/>
                    </a:cubicBezTo>
                    <a:cubicBezTo>
                      <a:pt x="13776" y="11297"/>
                      <a:pt x="13641" y="11428"/>
                      <a:pt x="13478" y="11428"/>
                    </a:cubicBezTo>
                    <a:cubicBezTo>
                      <a:pt x="13470" y="11428"/>
                      <a:pt x="13463" y="11428"/>
                      <a:pt x="13456" y="11427"/>
                    </a:cubicBezTo>
                    <a:lnTo>
                      <a:pt x="13468" y="11427"/>
                    </a:lnTo>
                    <a:cubicBezTo>
                      <a:pt x="13210" y="11415"/>
                      <a:pt x="13074" y="11095"/>
                      <a:pt x="13271" y="10910"/>
                    </a:cubicBezTo>
                    <a:cubicBezTo>
                      <a:pt x="13330" y="10851"/>
                      <a:pt x="13402" y="10825"/>
                      <a:pt x="13474" y="10825"/>
                    </a:cubicBezTo>
                    <a:close/>
                    <a:moveTo>
                      <a:pt x="37014" y="10774"/>
                    </a:moveTo>
                    <a:cubicBezTo>
                      <a:pt x="37088" y="10848"/>
                      <a:pt x="37187" y="10885"/>
                      <a:pt x="37298" y="10898"/>
                    </a:cubicBezTo>
                    <a:lnTo>
                      <a:pt x="37384" y="11329"/>
                    </a:lnTo>
                    <a:cubicBezTo>
                      <a:pt x="37310" y="11353"/>
                      <a:pt x="37261" y="11403"/>
                      <a:pt x="37236" y="11477"/>
                    </a:cubicBezTo>
                    <a:lnTo>
                      <a:pt x="35869" y="11366"/>
                    </a:lnTo>
                    <a:cubicBezTo>
                      <a:pt x="35869" y="11292"/>
                      <a:pt x="35856" y="11230"/>
                      <a:pt x="35819" y="11156"/>
                    </a:cubicBezTo>
                    <a:lnTo>
                      <a:pt x="37014" y="10774"/>
                    </a:lnTo>
                    <a:close/>
                    <a:moveTo>
                      <a:pt x="15551" y="10898"/>
                    </a:moveTo>
                    <a:cubicBezTo>
                      <a:pt x="15711" y="10910"/>
                      <a:pt x="15834" y="11045"/>
                      <a:pt x="15834" y="11206"/>
                    </a:cubicBezTo>
                    <a:lnTo>
                      <a:pt x="15846" y="11206"/>
                    </a:lnTo>
                    <a:cubicBezTo>
                      <a:pt x="15846" y="11382"/>
                      <a:pt x="15698" y="11501"/>
                      <a:pt x="15541" y="11501"/>
                    </a:cubicBezTo>
                    <a:cubicBezTo>
                      <a:pt x="15468" y="11501"/>
                      <a:pt x="15392" y="11474"/>
                      <a:pt x="15329" y="11415"/>
                    </a:cubicBezTo>
                    <a:cubicBezTo>
                      <a:pt x="15144" y="11230"/>
                      <a:pt x="15279" y="10898"/>
                      <a:pt x="15551" y="10898"/>
                    </a:cubicBezTo>
                    <a:close/>
                    <a:moveTo>
                      <a:pt x="31100" y="9333"/>
                    </a:moveTo>
                    <a:cubicBezTo>
                      <a:pt x="31137" y="9357"/>
                      <a:pt x="31162" y="9394"/>
                      <a:pt x="31199" y="9419"/>
                    </a:cubicBezTo>
                    <a:lnTo>
                      <a:pt x="29856" y="11563"/>
                    </a:lnTo>
                    <a:cubicBezTo>
                      <a:pt x="29831" y="11551"/>
                      <a:pt x="29806" y="11551"/>
                      <a:pt x="29782" y="11551"/>
                    </a:cubicBezTo>
                    <a:lnTo>
                      <a:pt x="29769" y="11551"/>
                    </a:lnTo>
                    <a:lnTo>
                      <a:pt x="29880" y="10454"/>
                    </a:lnTo>
                    <a:cubicBezTo>
                      <a:pt x="29886" y="10454"/>
                      <a:pt x="29892" y="10454"/>
                      <a:pt x="29898" y="10454"/>
                    </a:cubicBezTo>
                    <a:cubicBezTo>
                      <a:pt x="30234" y="10454"/>
                      <a:pt x="30470" y="10116"/>
                      <a:pt x="30349" y="9789"/>
                    </a:cubicBezTo>
                    <a:lnTo>
                      <a:pt x="31100" y="9333"/>
                    </a:lnTo>
                    <a:close/>
                    <a:moveTo>
                      <a:pt x="37470" y="11501"/>
                    </a:moveTo>
                    <a:cubicBezTo>
                      <a:pt x="37527" y="11501"/>
                      <a:pt x="37467" y="11574"/>
                      <a:pt x="37437" y="11574"/>
                    </a:cubicBezTo>
                    <a:cubicBezTo>
                      <a:pt x="37428" y="11574"/>
                      <a:pt x="37421" y="11568"/>
                      <a:pt x="37421" y="11551"/>
                    </a:cubicBezTo>
                    <a:cubicBezTo>
                      <a:pt x="37421" y="11530"/>
                      <a:pt x="37437" y="11510"/>
                      <a:pt x="37464" y="11510"/>
                    </a:cubicBezTo>
                    <a:cubicBezTo>
                      <a:pt x="37469" y="11510"/>
                      <a:pt x="37476" y="11511"/>
                      <a:pt x="37483" y="11514"/>
                    </a:cubicBezTo>
                    <a:lnTo>
                      <a:pt x="37470" y="11501"/>
                    </a:lnTo>
                    <a:close/>
                    <a:moveTo>
                      <a:pt x="29498" y="10282"/>
                    </a:moveTo>
                    <a:cubicBezTo>
                      <a:pt x="29572" y="10368"/>
                      <a:pt x="29671" y="10429"/>
                      <a:pt x="29782" y="10454"/>
                    </a:cubicBezTo>
                    <a:lnTo>
                      <a:pt x="29671" y="11575"/>
                    </a:lnTo>
                    <a:cubicBezTo>
                      <a:pt x="29622" y="11600"/>
                      <a:pt x="29572" y="11637"/>
                      <a:pt x="29548" y="11686"/>
                    </a:cubicBezTo>
                    <a:lnTo>
                      <a:pt x="28143" y="11267"/>
                    </a:lnTo>
                    <a:cubicBezTo>
                      <a:pt x="28155" y="11206"/>
                      <a:pt x="28168" y="11156"/>
                      <a:pt x="28168" y="11095"/>
                    </a:cubicBezTo>
                    <a:cubicBezTo>
                      <a:pt x="28168" y="11059"/>
                      <a:pt x="28168" y="11024"/>
                      <a:pt x="28168" y="10977"/>
                    </a:cubicBezTo>
                    <a:lnTo>
                      <a:pt x="28168" y="10977"/>
                    </a:lnTo>
                    <a:lnTo>
                      <a:pt x="29498" y="10282"/>
                    </a:lnTo>
                    <a:close/>
                    <a:moveTo>
                      <a:pt x="31297" y="9468"/>
                    </a:moveTo>
                    <a:cubicBezTo>
                      <a:pt x="31371" y="9505"/>
                      <a:pt x="31445" y="9530"/>
                      <a:pt x="31519" y="9530"/>
                    </a:cubicBezTo>
                    <a:cubicBezTo>
                      <a:pt x="31593" y="9530"/>
                      <a:pt x="31655" y="9518"/>
                      <a:pt x="31716" y="9493"/>
                    </a:cubicBezTo>
                    <a:lnTo>
                      <a:pt x="32308" y="10553"/>
                    </a:lnTo>
                    <a:cubicBezTo>
                      <a:pt x="32246" y="10590"/>
                      <a:pt x="32209" y="10663"/>
                      <a:pt x="32209" y="10737"/>
                    </a:cubicBezTo>
                    <a:cubicBezTo>
                      <a:pt x="32209" y="10762"/>
                      <a:pt x="32221" y="10787"/>
                      <a:pt x="32234" y="10811"/>
                    </a:cubicBezTo>
                    <a:lnTo>
                      <a:pt x="32234" y="10824"/>
                    </a:lnTo>
                    <a:lnTo>
                      <a:pt x="29991" y="11686"/>
                    </a:lnTo>
                    <a:cubicBezTo>
                      <a:pt x="29979" y="11662"/>
                      <a:pt x="29967" y="11649"/>
                      <a:pt x="29954" y="11625"/>
                    </a:cubicBezTo>
                    <a:lnTo>
                      <a:pt x="31297" y="9468"/>
                    </a:lnTo>
                    <a:close/>
                    <a:moveTo>
                      <a:pt x="22226" y="11051"/>
                    </a:moveTo>
                    <a:cubicBezTo>
                      <a:pt x="22392" y="11051"/>
                      <a:pt x="22549" y="11175"/>
                      <a:pt x="22549" y="11366"/>
                    </a:cubicBezTo>
                    <a:cubicBezTo>
                      <a:pt x="22549" y="11538"/>
                      <a:pt x="22414" y="11674"/>
                      <a:pt x="22241" y="11686"/>
                    </a:cubicBezTo>
                    <a:cubicBezTo>
                      <a:pt x="22236" y="11686"/>
                      <a:pt x="22231" y="11686"/>
                      <a:pt x="22226" y="11686"/>
                    </a:cubicBezTo>
                    <a:cubicBezTo>
                      <a:pt x="21952" y="11686"/>
                      <a:pt x="21801" y="11350"/>
                      <a:pt x="21995" y="11144"/>
                    </a:cubicBezTo>
                    <a:cubicBezTo>
                      <a:pt x="22063" y="11080"/>
                      <a:pt x="22146" y="11051"/>
                      <a:pt x="22226" y="11051"/>
                    </a:cubicBezTo>
                    <a:close/>
                    <a:moveTo>
                      <a:pt x="35357" y="11070"/>
                    </a:moveTo>
                    <a:lnTo>
                      <a:pt x="35357" y="11070"/>
                    </a:lnTo>
                    <a:cubicBezTo>
                      <a:pt x="35637" y="11075"/>
                      <a:pt x="35781" y="11404"/>
                      <a:pt x="35585" y="11600"/>
                    </a:cubicBezTo>
                    <a:cubicBezTo>
                      <a:pt x="35522" y="11663"/>
                      <a:pt x="35446" y="11690"/>
                      <a:pt x="35371" y="11690"/>
                    </a:cubicBezTo>
                    <a:cubicBezTo>
                      <a:pt x="35210" y="11690"/>
                      <a:pt x="35055" y="11563"/>
                      <a:pt x="35055" y="11378"/>
                    </a:cubicBezTo>
                    <a:cubicBezTo>
                      <a:pt x="35055" y="11208"/>
                      <a:pt x="35188" y="11073"/>
                      <a:pt x="35357" y="11070"/>
                    </a:cubicBezTo>
                    <a:close/>
                    <a:moveTo>
                      <a:pt x="25019" y="11096"/>
                    </a:moveTo>
                    <a:cubicBezTo>
                      <a:pt x="25172" y="11096"/>
                      <a:pt x="25321" y="11218"/>
                      <a:pt x="25321" y="11403"/>
                    </a:cubicBezTo>
                    <a:cubicBezTo>
                      <a:pt x="25334" y="11575"/>
                      <a:pt x="25186" y="11711"/>
                      <a:pt x="25013" y="11711"/>
                    </a:cubicBezTo>
                    <a:lnTo>
                      <a:pt x="25026" y="11698"/>
                    </a:lnTo>
                    <a:cubicBezTo>
                      <a:pt x="24755" y="11698"/>
                      <a:pt x="24619" y="11378"/>
                      <a:pt x="24816" y="11181"/>
                    </a:cubicBezTo>
                    <a:cubicBezTo>
                      <a:pt x="24875" y="11122"/>
                      <a:pt x="24947" y="11096"/>
                      <a:pt x="25019" y="11096"/>
                    </a:cubicBezTo>
                    <a:close/>
                    <a:moveTo>
                      <a:pt x="29769" y="11748"/>
                    </a:moveTo>
                    <a:cubicBezTo>
                      <a:pt x="29826" y="11748"/>
                      <a:pt x="29767" y="11821"/>
                      <a:pt x="29736" y="11821"/>
                    </a:cubicBezTo>
                    <a:cubicBezTo>
                      <a:pt x="29727" y="11821"/>
                      <a:pt x="29720" y="11814"/>
                      <a:pt x="29720" y="11797"/>
                    </a:cubicBezTo>
                    <a:cubicBezTo>
                      <a:pt x="29720" y="11772"/>
                      <a:pt x="29745" y="11748"/>
                      <a:pt x="29769" y="11748"/>
                    </a:cubicBezTo>
                    <a:close/>
                    <a:moveTo>
                      <a:pt x="20910" y="11317"/>
                    </a:moveTo>
                    <a:lnTo>
                      <a:pt x="21736" y="11378"/>
                    </a:lnTo>
                    <a:cubicBezTo>
                      <a:pt x="21736" y="11489"/>
                      <a:pt x="21773" y="11588"/>
                      <a:pt x="21834" y="11686"/>
                    </a:cubicBezTo>
                    <a:lnTo>
                      <a:pt x="21108" y="12130"/>
                    </a:lnTo>
                    <a:cubicBezTo>
                      <a:pt x="21071" y="12093"/>
                      <a:pt x="21009" y="12068"/>
                      <a:pt x="20947" y="12056"/>
                    </a:cubicBezTo>
                    <a:lnTo>
                      <a:pt x="20960" y="12056"/>
                    </a:lnTo>
                    <a:lnTo>
                      <a:pt x="20910" y="11317"/>
                    </a:lnTo>
                    <a:close/>
                    <a:moveTo>
                      <a:pt x="38074" y="12056"/>
                    </a:moveTo>
                    <a:lnTo>
                      <a:pt x="38074" y="12056"/>
                    </a:lnTo>
                    <a:cubicBezTo>
                      <a:pt x="38130" y="12065"/>
                      <a:pt x="38074" y="12130"/>
                      <a:pt x="38042" y="12130"/>
                    </a:cubicBezTo>
                    <a:cubicBezTo>
                      <a:pt x="38032" y="12130"/>
                      <a:pt x="38025" y="12123"/>
                      <a:pt x="38025" y="12105"/>
                    </a:cubicBezTo>
                    <a:cubicBezTo>
                      <a:pt x="38025" y="12080"/>
                      <a:pt x="38049" y="12068"/>
                      <a:pt x="38086" y="12068"/>
                    </a:cubicBezTo>
                    <a:lnTo>
                      <a:pt x="38074" y="12056"/>
                    </a:lnTo>
                    <a:close/>
                    <a:moveTo>
                      <a:pt x="19481" y="11218"/>
                    </a:moveTo>
                    <a:lnTo>
                      <a:pt x="20799" y="11304"/>
                    </a:lnTo>
                    <a:lnTo>
                      <a:pt x="20861" y="12056"/>
                    </a:lnTo>
                    <a:cubicBezTo>
                      <a:pt x="20814" y="12068"/>
                      <a:pt x="20766" y="12102"/>
                      <a:pt x="20730" y="12138"/>
                    </a:cubicBezTo>
                    <a:lnTo>
                      <a:pt x="20730" y="12138"/>
                    </a:lnTo>
                    <a:lnTo>
                      <a:pt x="19419" y="11390"/>
                    </a:lnTo>
                    <a:cubicBezTo>
                      <a:pt x="19456" y="11341"/>
                      <a:pt x="19481" y="11280"/>
                      <a:pt x="19481" y="11218"/>
                    </a:cubicBezTo>
                    <a:close/>
                    <a:moveTo>
                      <a:pt x="20923" y="12253"/>
                    </a:moveTo>
                    <a:cubicBezTo>
                      <a:pt x="20980" y="12253"/>
                      <a:pt x="20920" y="12326"/>
                      <a:pt x="20889" y="12326"/>
                    </a:cubicBezTo>
                    <a:cubicBezTo>
                      <a:pt x="20880" y="12326"/>
                      <a:pt x="20873" y="12319"/>
                      <a:pt x="20873" y="12302"/>
                    </a:cubicBezTo>
                    <a:cubicBezTo>
                      <a:pt x="20886" y="12278"/>
                      <a:pt x="20898" y="12265"/>
                      <a:pt x="20923" y="12265"/>
                    </a:cubicBezTo>
                    <a:lnTo>
                      <a:pt x="20923" y="12253"/>
                    </a:lnTo>
                    <a:close/>
                    <a:moveTo>
                      <a:pt x="34180" y="11181"/>
                    </a:moveTo>
                    <a:lnTo>
                      <a:pt x="34870" y="11317"/>
                    </a:lnTo>
                    <a:lnTo>
                      <a:pt x="34870" y="11366"/>
                    </a:lnTo>
                    <a:cubicBezTo>
                      <a:pt x="34870" y="11691"/>
                      <a:pt x="35124" y="11866"/>
                      <a:pt x="35377" y="11866"/>
                    </a:cubicBezTo>
                    <a:cubicBezTo>
                      <a:pt x="35595" y="11866"/>
                      <a:pt x="35812" y="11737"/>
                      <a:pt x="35869" y="11464"/>
                    </a:cubicBezTo>
                    <a:lnTo>
                      <a:pt x="37236" y="11588"/>
                    </a:lnTo>
                    <a:lnTo>
                      <a:pt x="37236" y="11600"/>
                    </a:lnTo>
                    <a:lnTo>
                      <a:pt x="35006" y="12561"/>
                    </a:lnTo>
                    <a:cubicBezTo>
                      <a:pt x="34927" y="12482"/>
                      <a:pt x="34828" y="12424"/>
                      <a:pt x="34717" y="12424"/>
                    </a:cubicBezTo>
                    <a:cubicBezTo>
                      <a:pt x="34707" y="12424"/>
                      <a:pt x="34696" y="12424"/>
                      <a:pt x="34686" y="12425"/>
                    </a:cubicBezTo>
                    <a:lnTo>
                      <a:pt x="34698" y="12413"/>
                    </a:lnTo>
                    <a:cubicBezTo>
                      <a:pt x="34661" y="12413"/>
                      <a:pt x="34636" y="12425"/>
                      <a:pt x="34599" y="12425"/>
                    </a:cubicBezTo>
                    <a:lnTo>
                      <a:pt x="34094" y="11292"/>
                    </a:lnTo>
                    <a:cubicBezTo>
                      <a:pt x="34131" y="11267"/>
                      <a:pt x="34156" y="11230"/>
                      <a:pt x="34180" y="11181"/>
                    </a:cubicBezTo>
                    <a:close/>
                    <a:moveTo>
                      <a:pt x="24521" y="11415"/>
                    </a:moveTo>
                    <a:cubicBezTo>
                      <a:pt x="24521" y="11538"/>
                      <a:pt x="24557" y="11649"/>
                      <a:pt x="24644" y="11735"/>
                    </a:cubicBezTo>
                    <a:lnTo>
                      <a:pt x="23264" y="12709"/>
                    </a:lnTo>
                    <a:cubicBezTo>
                      <a:pt x="23202" y="12647"/>
                      <a:pt x="23128" y="12623"/>
                      <a:pt x="23054" y="12623"/>
                    </a:cubicBezTo>
                    <a:lnTo>
                      <a:pt x="23054" y="12610"/>
                    </a:lnTo>
                    <a:cubicBezTo>
                      <a:pt x="23030" y="12610"/>
                      <a:pt x="23005" y="12623"/>
                      <a:pt x="22968" y="12635"/>
                    </a:cubicBezTo>
                    <a:lnTo>
                      <a:pt x="22537" y="11797"/>
                    </a:lnTo>
                    <a:cubicBezTo>
                      <a:pt x="22660" y="11711"/>
                      <a:pt x="22746" y="11575"/>
                      <a:pt x="22759" y="11415"/>
                    </a:cubicBezTo>
                    <a:close/>
                    <a:moveTo>
                      <a:pt x="21896" y="11760"/>
                    </a:moveTo>
                    <a:cubicBezTo>
                      <a:pt x="21982" y="11846"/>
                      <a:pt x="22106" y="11896"/>
                      <a:pt x="22241" y="11896"/>
                    </a:cubicBezTo>
                    <a:cubicBezTo>
                      <a:pt x="22303" y="11896"/>
                      <a:pt x="22364" y="11883"/>
                      <a:pt x="22438" y="11859"/>
                    </a:cubicBezTo>
                    <a:lnTo>
                      <a:pt x="22869" y="12684"/>
                    </a:lnTo>
                    <a:cubicBezTo>
                      <a:pt x="22832" y="12709"/>
                      <a:pt x="22808" y="12746"/>
                      <a:pt x="22783" y="12783"/>
                    </a:cubicBezTo>
                    <a:lnTo>
                      <a:pt x="21157" y="12327"/>
                    </a:lnTo>
                    <a:cubicBezTo>
                      <a:pt x="21157" y="12315"/>
                      <a:pt x="21157" y="12315"/>
                      <a:pt x="21157" y="12302"/>
                    </a:cubicBezTo>
                    <a:cubicBezTo>
                      <a:pt x="21157" y="12278"/>
                      <a:pt x="21157" y="12253"/>
                      <a:pt x="21157" y="12228"/>
                    </a:cubicBezTo>
                    <a:lnTo>
                      <a:pt x="21144" y="12228"/>
                    </a:lnTo>
                    <a:lnTo>
                      <a:pt x="21896" y="11760"/>
                    </a:lnTo>
                    <a:close/>
                    <a:moveTo>
                      <a:pt x="16043" y="11230"/>
                    </a:moveTo>
                    <a:lnTo>
                      <a:pt x="18520" y="11317"/>
                    </a:lnTo>
                    <a:cubicBezTo>
                      <a:pt x="18545" y="11366"/>
                      <a:pt x="18569" y="11415"/>
                      <a:pt x="18606" y="11452"/>
                    </a:cubicBezTo>
                    <a:lnTo>
                      <a:pt x="17140" y="12980"/>
                    </a:lnTo>
                    <a:cubicBezTo>
                      <a:pt x="17091" y="12931"/>
                      <a:pt x="17029" y="12906"/>
                      <a:pt x="16955" y="12906"/>
                    </a:cubicBezTo>
                    <a:cubicBezTo>
                      <a:pt x="16906" y="12906"/>
                      <a:pt x="16869" y="12918"/>
                      <a:pt x="16820" y="12931"/>
                    </a:cubicBezTo>
                    <a:lnTo>
                      <a:pt x="15834" y="11612"/>
                    </a:lnTo>
                    <a:cubicBezTo>
                      <a:pt x="15957" y="11526"/>
                      <a:pt x="16031" y="11378"/>
                      <a:pt x="16043" y="11230"/>
                    </a:cubicBezTo>
                    <a:close/>
                    <a:moveTo>
                      <a:pt x="23054" y="12832"/>
                    </a:moveTo>
                    <a:cubicBezTo>
                      <a:pt x="23094" y="12832"/>
                      <a:pt x="23134" y="12857"/>
                      <a:pt x="23141" y="12906"/>
                    </a:cubicBezTo>
                    <a:cubicBezTo>
                      <a:pt x="23134" y="12955"/>
                      <a:pt x="23094" y="12980"/>
                      <a:pt x="23054" y="12980"/>
                    </a:cubicBezTo>
                    <a:cubicBezTo>
                      <a:pt x="23014" y="12980"/>
                      <a:pt x="22974" y="12955"/>
                      <a:pt x="22968" y="12906"/>
                    </a:cubicBezTo>
                    <a:cubicBezTo>
                      <a:pt x="22974" y="12857"/>
                      <a:pt x="23014" y="12832"/>
                      <a:pt x="23054" y="12832"/>
                    </a:cubicBezTo>
                    <a:close/>
                    <a:moveTo>
                      <a:pt x="34698" y="12623"/>
                    </a:moveTo>
                    <a:cubicBezTo>
                      <a:pt x="34870" y="12623"/>
                      <a:pt x="34969" y="12844"/>
                      <a:pt x="34834" y="12968"/>
                    </a:cubicBezTo>
                    <a:cubicBezTo>
                      <a:pt x="34794" y="13007"/>
                      <a:pt x="34744" y="13025"/>
                      <a:pt x="34695" y="13025"/>
                    </a:cubicBezTo>
                    <a:cubicBezTo>
                      <a:pt x="34591" y="13025"/>
                      <a:pt x="34489" y="12945"/>
                      <a:pt x="34489" y="12820"/>
                    </a:cubicBezTo>
                    <a:cubicBezTo>
                      <a:pt x="34489" y="12709"/>
                      <a:pt x="34575" y="12623"/>
                      <a:pt x="34686" y="12623"/>
                    </a:cubicBezTo>
                    <a:close/>
                    <a:moveTo>
                      <a:pt x="28106" y="11329"/>
                    </a:moveTo>
                    <a:lnTo>
                      <a:pt x="29523" y="11760"/>
                    </a:lnTo>
                    <a:cubicBezTo>
                      <a:pt x="29523" y="11760"/>
                      <a:pt x="29523" y="11772"/>
                      <a:pt x="29523" y="11785"/>
                    </a:cubicBezTo>
                    <a:cubicBezTo>
                      <a:pt x="29523" y="11834"/>
                      <a:pt x="29548" y="11883"/>
                      <a:pt x="29572" y="11920"/>
                    </a:cubicBezTo>
                    <a:lnTo>
                      <a:pt x="28402" y="13103"/>
                    </a:lnTo>
                    <a:cubicBezTo>
                      <a:pt x="28316" y="13054"/>
                      <a:pt x="28217" y="13017"/>
                      <a:pt x="28118" y="13017"/>
                    </a:cubicBezTo>
                    <a:lnTo>
                      <a:pt x="27798" y="11563"/>
                    </a:lnTo>
                    <a:cubicBezTo>
                      <a:pt x="27921" y="11526"/>
                      <a:pt x="28032" y="11452"/>
                      <a:pt x="28106" y="11329"/>
                    </a:cubicBezTo>
                    <a:close/>
                    <a:moveTo>
                      <a:pt x="36155" y="13079"/>
                    </a:moveTo>
                    <a:cubicBezTo>
                      <a:pt x="36186" y="13079"/>
                      <a:pt x="36246" y="13152"/>
                      <a:pt x="36189" y="13152"/>
                    </a:cubicBezTo>
                    <a:cubicBezTo>
                      <a:pt x="36164" y="13152"/>
                      <a:pt x="36140" y="13140"/>
                      <a:pt x="36140" y="13115"/>
                    </a:cubicBezTo>
                    <a:lnTo>
                      <a:pt x="36140" y="13103"/>
                    </a:lnTo>
                    <a:cubicBezTo>
                      <a:pt x="36140" y="13086"/>
                      <a:pt x="36146" y="13079"/>
                      <a:pt x="36155" y="13079"/>
                    </a:cubicBezTo>
                    <a:close/>
                    <a:moveTo>
                      <a:pt x="16955" y="13103"/>
                    </a:moveTo>
                    <a:cubicBezTo>
                      <a:pt x="17004" y="13115"/>
                      <a:pt x="17029" y="13152"/>
                      <a:pt x="17029" y="13202"/>
                    </a:cubicBezTo>
                    <a:lnTo>
                      <a:pt x="17041" y="13189"/>
                    </a:lnTo>
                    <a:lnTo>
                      <a:pt x="17041" y="13189"/>
                    </a:lnTo>
                    <a:cubicBezTo>
                      <a:pt x="17041" y="13239"/>
                      <a:pt x="17004" y="13276"/>
                      <a:pt x="16955" y="13276"/>
                    </a:cubicBezTo>
                    <a:cubicBezTo>
                      <a:pt x="16844" y="13276"/>
                      <a:pt x="16844" y="13103"/>
                      <a:pt x="16955" y="13103"/>
                    </a:cubicBezTo>
                    <a:close/>
                    <a:moveTo>
                      <a:pt x="27182" y="11058"/>
                    </a:moveTo>
                    <a:lnTo>
                      <a:pt x="27182" y="11070"/>
                    </a:lnTo>
                    <a:cubicBezTo>
                      <a:pt x="27182" y="11353"/>
                      <a:pt x="27404" y="11575"/>
                      <a:pt x="27687" y="11575"/>
                    </a:cubicBezTo>
                    <a:lnTo>
                      <a:pt x="27699" y="11575"/>
                    </a:lnTo>
                    <a:lnTo>
                      <a:pt x="28020" y="13029"/>
                    </a:lnTo>
                    <a:cubicBezTo>
                      <a:pt x="27860" y="13054"/>
                      <a:pt x="27724" y="13152"/>
                      <a:pt x="27662" y="13300"/>
                    </a:cubicBezTo>
                    <a:lnTo>
                      <a:pt x="25457" y="11662"/>
                    </a:lnTo>
                    <a:cubicBezTo>
                      <a:pt x="25494" y="11588"/>
                      <a:pt x="25519" y="11501"/>
                      <a:pt x="25519" y="11415"/>
                    </a:cubicBezTo>
                    <a:lnTo>
                      <a:pt x="25531" y="11403"/>
                    </a:lnTo>
                    <a:cubicBezTo>
                      <a:pt x="25531" y="11353"/>
                      <a:pt x="25519" y="11317"/>
                      <a:pt x="25519" y="11280"/>
                    </a:cubicBezTo>
                    <a:lnTo>
                      <a:pt x="27182" y="11058"/>
                    </a:lnTo>
                    <a:close/>
                    <a:moveTo>
                      <a:pt x="32283" y="10885"/>
                    </a:moveTo>
                    <a:cubicBezTo>
                      <a:pt x="32295" y="10898"/>
                      <a:pt x="32320" y="10910"/>
                      <a:pt x="32332" y="10922"/>
                    </a:cubicBezTo>
                    <a:lnTo>
                      <a:pt x="31260" y="13313"/>
                    </a:lnTo>
                    <a:cubicBezTo>
                      <a:pt x="31211" y="13288"/>
                      <a:pt x="31162" y="13276"/>
                      <a:pt x="31100" y="13276"/>
                    </a:cubicBezTo>
                    <a:cubicBezTo>
                      <a:pt x="31026" y="13276"/>
                      <a:pt x="30940" y="13300"/>
                      <a:pt x="30866" y="13337"/>
                    </a:cubicBezTo>
                    <a:lnTo>
                      <a:pt x="29967" y="11945"/>
                    </a:lnTo>
                    <a:cubicBezTo>
                      <a:pt x="30016" y="11908"/>
                      <a:pt x="30028" y="11846"/>
                      <a:pt x="30040" y="11785"/>
                    </a:cubicBezTo>
                    <a:cubicBezTo>
                      <a:pt x="30040" y="11772"/>
                      <a:pt x="30040" y="11760"/>
                      <a:pt x="30040" y="11760"/>
                    </a:cubicBezTo>
                    <a:lnTo>
                      <a:pt x="32283" y="10885"/>
                    </a:lnTo>
                    <a:close/>
                    <a:moveTo>
                      <a:pt x="32677" y="10885"/>
                    </a:moveTo>
                    <a:lnTo>
                      <a:pt x="33688" y="11082"/>
                    </a:lnTo>
                    <a:cubicBezTo>
                      <a:pt x="33688" y="11132"/>
                      <a:pt x="33688" y="11169"/>
                      <a:pt x="33712" y="11206"/>
                    </a:cubicBezTo>
                    <a:lnTo>
                      <a:pt x="31408" y="13411"/>
                    </a:lnTo>
                    <a:cubicBezTo>
                      <a:pt x="31384" y="13399"/>
                      <a:pt x="31359" y="13374"/>
                      <a:pt x="31334" y="13362"/>
                    </a:cubicBezTo>
                    <a:lnTo>
                      <a:pt x="32419" y="10984"/>
                    </a:lnTo>
                    <a:lnTo>
                      <a:pt x="32468" y="10984"/>
                    </a:lnTo>
                    <a:cubicBezTo>
                      <a:pt x="32554" y="10984"/>
                      <a:pt x="32628" y="10947"/>
                      <a:pt x="32677" y="10885"/>
                    </a:cubicBezTo>
                    <a:close/>
                    <a:moveTo>
                      <a:pt x="19346" y="11477"/>
                    </a:moveTo>
                    <a:lnTo>
                      <a:pt x="20689" y="12228"/>
                    </a:lnTo>
                    <a:cubicBezTo>
                      <a:pt x="20676" y="12253"/>
                      <a:pt x="20676" y="12278"/>
                      <a:pt x="20676" y="12302"/>
                    </a:cubicBezTo>
                    <a:cubicBezTo>
                      <a:pt x="20676" y="12388"/>
                      <a:pt x="20713" y="12462"/>
                      <a:pt x="20787" y="12512"/>
                    </a:cubicBezTo>
                    <a:lnTo>
                      <a:pt x="20430" y="13423"/>
                    </a:lnTo>
                    <a:cubicBezTo>
                      <a:pt x="20381" y="13411"/>
                      <a:pt x="20331" y="13399"/>
                      <a:pt x="20282" y="13399"/>
                    </a:cubicBezTo>
                    <a:cubicBezTo>
                      <a:pt x="20233" y="13399"/>
                      <a:pt x="20171" y="13411"/>
                      <a:pt x="20109" y="13436"/>
                    </a:cubicBezTo>
                    <a:lnTo>
                      <a:pt x="19247" y="11563"/>
                    </a:lnTo>
                    <a:cubicBezTo>
                      <a:pt x="19284" y="11538"/>
                      <a:pt x="19321" y="11501"/>
                      <a:pt x="19346" y="11477"/>
                    </a:cubicBezTo>
                    <a:close/>
                    <a:moveTo>
                      <a:pt x="33786" y="11292"/>
                    </a:moveTo>
                    <a:cubicBezTo>
                      <a:pt x="33823" y="11329"/>
                      <a:pt x="33872" y="11341"/>
                      <a:pt x="33934" y="11341"/>
                    </a:cubicBezTo>
                    <a:cubicBezTo>
                      <a:pt x="33940" y="11347"/>
                      <a:pt x="33949" y="11350"/>
                      <a:pt x="33960" y="11350"/>
                    </a:cubicBezTo>
                    <a:cubicBezTo>
                      <a:pt x="33971" y="11350"/>
                      <a:pt x="33983" y="11347"/>
                      <a:pt x="33996" y="11341"/>
                    </a:cubicBezTo>
                    <a:lnTo>
                      <a:pt x="34501" y="12475"/>
                    </a:lnTo>
                    <a:cubicBezTo>
                      <a:pt x="34365" y="12549"/>
                      <a:pt x="34279" y="12684"/>
                      <a:pt x="34279" y="12832"/>
                    </a:cubicBezTo>
                    <a:cubicBezTo>
                      <a:pt x="34291" y="12844"/>
                      <a:pt x="34291" y="12857"/>
                      <a:pt x="34291" y="12881"/>
                    </a:cubicBezTo>
                    <a:lnTo>
                      <a:pt x="31544" y="13596"/>
                    </a:lnTo>
                    <a:cubicBezTo>
                      <a:pt x="31531" y="13559"/>
                      <a:pt x="31507" y="13534"/>
                      <a:pt x="31482" y="13497"/>
                    </a:cubicBezTo>
                    <a:lnTo>
                      <a:pt x="33786" y="11292"/>
                    </a:lnTo>
                    <a:close/>
                    <a:moveTo>
                      <a:pt x="29646" y="12007"/>
                    </a:moveTo>
                    <a:cubicBezTo>
                      <a:pt x="29683" y="12031"/>
                      <a:pt x="29732" y="12043"/>
                      <a:pt x="29782" y="12043"/>
                    </a:cubicBezTo>
                    <a:cubicBezTo>
                      <a:pt x="29806" y="12043"/>
                      <a:pt x="29843" y="12043"/>
                      <a:pt x="29880" y="12031"/>
                    </a:cubicBezTo>
                    <a:lnTo>
                      <a:pt x="30767" y="13411"/>
                    </a:lnTo>
                    <a:cubicBezTo>
                      <a:pt x="30682" y="13485"/>
                      <a:pt x="30620" y="13583"/>
                      <a:pt x="30595" y="13705"/>
                    </a:cubicBezTo>
                    <a:lnTo>
                      <a:pt x="30595" y="13705"/>
                    </a:lnTo>
                    <a:lnTo>
                      <a:pt x="28599" y="13460"/>
                    </a:lnTo>
                    <a:cubicBezTo>
                      <a:pt x="28587" y="13362"/>
                      <a:pt x="28537" y="13263"/>
                      <a:pt x="28476" y="13189"/>
                    </a:cubicBezTo>
                    <a:lnTo>
                      <a:pt x="29646" y="12007"/>
                    </a:lnTo>
                    <a:close/>
                    <a:moveTo>
                      <a:pt x="24705" y="11797"/>
                    </a:moveTo>
                    <a:cubicBezTo>
                      <a:pt x="24792" y="11871"/>
                      <a:pt x="24902" y="11908"/>
                      <a:pt x="25013" y="11908"/>
                    </a:cubicBezTo>
                    <a:cubicBezTo>
                      <a:pt x="25075" y="11908"/>
                      <a:pt x="25137" y="11896"/>
                      <a:pt x="25198" y="11883"/>
                    </a:cubicBezTo>
                    <a:lnTo>
                      <a:pt x="25802" y="13423"/>
                    </a:lnTo>
                    <a:cubicBezTo>
                      <a:pt x="25679" y="13473"/>
                      <a:pt x="25580" y="13584"/>
                      <a:pt x="25531" y="13707"/>
                    </a:cubicBezTo>
                    <a:lnTo>
                      <a:pt x="23350" y="12943"/>
                    </a:lnTo>
                    <a:cubicBezTo>
                      <a:pt x="23350" y="12931"/>
                      <a:pt x="23350" y="12918"/>
                      <a:pt x="23350" y="12894"/>
                    </a:cubicBezTo>
                    <a:cubicBezTo>
                      <a:pt x="23350" y="12857"/>
                      <a:pt x="23338" y="12820"/>
                      <a:pt x="23313" y="12783"/>
                    </a:cubicBezTo>
                    <a:lnTo>
                      <a:pt x="24705" y="11797"/>
                    </a:lnTo>
                    <a:close/>
                    <a:moveTo>
                      <a:pt x="18668" y="11526"/>
                    </a:moveTo>
                    <a:cubicBezTo>
                      <a:pt x="18766" y="11588"/>
                      <a:pt x="18865" y="11625"/>
                      <a:pt x="18976" y="11637"/>
                    </a:cubicBezTo>
                    <a:cubicBezTo>
                      <a:pt x="19038" y="11625"/>
                      <a:pt x="19087" y="11625"/>
                      <a:pt x="19148" y="11600"/>
                    </a:cubicBezTo>
                    <a:lnTo>
                      <a:pt x="20011" y="13473"/>
                    </a:lnTo>
                    <a:cubicBezTo>
                      <a:pt x="19900" y="13534"/>
                      <a:pt x="19826" y="13645"/>
                      <a:pt x="19789" y="13756"/>
                    </a:cubicBezTo>
                    <a:lnTo>
                      <a:pt x="17239" y="13202"/>
                    </a:lnTo>
                    <a:lnTo>
                      <a:pt x="17239" y="13189"/>
                    </a:lnTo>
                    <a:cubicBezTo>
                      <a:pt x="17226" y="13152"/>
                      <a:pt x="17226" y="13103"/>
                      <a:pt x="17202" y="13066"/>
                    </a:cubicBezTo>
                    <a:lnTo>
                      <a:pt x="18668" y="11526"/>
                    </a:lnTo>
                    <a:close/>
                    <a:moveTo>
                      <a:pt x="28121" y="13214"/>
                    </a:moveTo>
                    <a:cubicBezTo>
                      <a:pt x="28382" y="13214"/>
                      <a:pt x="28522" y="13538"/>
                      <a:pt x="28340" y="13744"/>
                    </a:cubicBezTo>
                    <a:cubicBezTo>
                      <a:pt x="28276" y="13808"/>
                      <a:pt x="28197" y="13837"/>
                      <a:pt x="28121" y="13837"/>
                    </a:cubicBezTo>
                    <a:cubicBezTo>
                      <a:pt x="27962" y="13837"/>
                      <a:pt x="27810" y="13713"/>
                      <a:pt x="27810" y="13522"/>
                    </a:cubicBezTo>
                    <a:cubicBezTo>
                      <a:pt x="27810" y="13362"/>
                      <a:pt x="27946" y="13239"/>
                      <a:pt x="28094" y="13239"/>
                    </a:cubicBezTo>
                    <a:lnTo>
                      <a:pt x="28106" y="13214"/>
                    </a:lnTo>
                    <a:cubicBezTo>
                      <a:pt x="28111" y="13214"/>
                      <a:pt x="28116" y="13214"/>
                      <a:pt x="28121" y="13214"/>
                    </a:cubicBezTo>
                    <a:close/>
                    <a:moveTo>
                      <a:pt x="3426" y="13300"/>
                    </a:moveTo>
                    <a:cubicBezTo>
                      <a:pt x="3697" y="13300"/>
                      <a:pt x="3833" y="13645"/>
                      <a:pt x="3636" y="13830"/>
                    </a:cubicBezTo>
                    <a:cubicBezTo>
                      <a:pt x="3573" y="13893"/>
                      <a:pt x="3497" y="13921"/>
                      <a:pt x="3422" y="13921"/>
                    </a:cubicBezTo>
                    <a:cubicBezTo>
                      <a:pt x="3262" y="13921"/>
                      <a:pt x="3110" y="13793"/>
                      <a:pt x="3118" y="13608"/>
                    </a:cubicBezTo>
                    <a:cubicBezTo>
                      <a:pt x="3118" y="13436"/>
                      <a:pt x="3254" y="13300"/>
                      <a:pt x="3426" y="13300"/>
                    </a:cubicBezTo>
                    <a:close/>
                    <a:moveTo>
                      <a:pt x="37261" y="11698"/>
                    </a:moveTo>
                    <a:cubicBezTo>
                      <a:pt x="37310" y="11772"/>
                      <a:pt x="37396" y="11809"/>
                      <a:pt x="37483" y="11809"/>
                    </a:cubicBezTo>
                    <a:lnTo>
                      <a:pt x="37470" y="11797"/>
                    </a:lnTo>
                    <a:lnTo>
                      <a:pt x="37470" y="11797"/>
                    </a:lnTo>
                    <a:cubicBezTo>
                      <a:pt x="37479" y="11799"/>
                      <a:pt x="37488" y="11800"/>
                      <a:pt x="37497" y="11800"/>
                    </a:cubicBezTo>
                    <a:cubicBezTo>
                      <a:pt x="37537" y="11800"/>
                      <a:pt x="37576" y="11780"/>
                      <a:pt x="37606" y="11760"/>
                    </a:cubicBezTo>
                    <a:lnTo>
                      <a:pt x="37852" y="12007"/>
                    </a:lnTo>
                    <a:cubicBezTo>
                      <a:pt x="37828" y="12031"/>
                      <a:pt x="37828" y="12068"/>
                      <a:pt x="37815" y="12105"/>
                    </a:cubicBezTo>
                    <a:cubicBezTo>
                      <a:pt x="37828" y="12191"/>
                      <a:pt x="37865" y="12278"/>
                      <a:pt x="37938" y="12327"/>
                    </a:cubicBezTo>
                    <a:lnTo>
                      <a:pt x="37064" y="13990"/>
                    </a:lnTo>
                    <a:cubicBezTo>
                      <a:pt x="37038" y="13985"/>
                      <a:pt x="37013" y="13982"/>
                      <a:pt x="36988" y="13982"/>
                    </a:cubicBezTo>
                    <a:cubicBezTo>
                      <a:pt x="36953" y="13982"/>
                      <a:pt x="36920" y="13988"/>
                      <a:pt x="36891" y="14003"/>
                    </a:cubicBezTo>
                    <a:lnTo>
                      <a:pt x="36374" y="13288"/>
                    </a:lnTo>
                    <a:cubicBezTo>
                      <a:pt x="36411" y="13239"/>
                      <a:pt x="36435" y="13177"/>
                      <a:pt x="36435" y="13115"/>
                    </a:cubicBezTo>
                    <a:cubicBezTo>
                      <a:pt x="36435" y="12955"/>
                      <a:pt x="36305" y="12859"/>
                      <a:pt x="36177" y="12859"/>
                    </a:cubicBezTo>
                    <a:cubicBezTo>
                      <a:pt x="36088" y="12859"/>
                      <a:pt x="36000" y="12904"/>
                      <a:pt x="35955" y="13005"/>
                    </a:cubicBezTo>
                    <a:lnTo>
                      <a:pt x="35092" y="12820"/>
                    </a:lnTo>
                    <a:cubicBezTo>
                      <a:pt x="35092" y="12758"/>
                      <a:pt x="35068" y="12697"/>
                      <a:pt x="35055" y="12647"/>
                    </a:cubicBezTo>
                    <a:lnTo>
                      <a:pt x="37261" y="11698"/>
                    </a:lnTo>
                    <a:close/>
                    <a:moveTo>
                      <a:pt x="5854" y="13374"/>
                    </a:moveTo>
                    <a:cubicBezTo>
                      <a:pt x="6162" y="13374"/>
                      <a:pt x="6322" y="13744"/>
                      <a:pt x="6100" y="13966"/>
                    </a:cubicBezTo>
                    <a:cubicBezTo>
                      <a:pt x="6029" y="14033"/>
                      <a:pt x="5942" y="14063"/>
                      <a:pt x="5857" y="14063"/>
                    </a:cubicBezTo>
                    <a:cubicBezTo>
                      <a:pt x="5679" y="14063"/>
                      <a:pt x="5509" y="13928"/>
                      <a:pt x="5509" y="13719"/>
                    </a:cubicBezTo>
                    <a:cubicBezTo>
                      <a:pt x="5509" y="13534"/>
                      <a:pt x="5669" y="13374"/>
                      <a:pt x="5854" y="13374"/>
                    </a:cubicBezTo>
                    <a:close/>
                    <a:moveTo>
                      <a:pt x="31100" y="13485"/>
                    </a:moveTo>
                    <a:cubicBezTo>
                      <a:pt x="31359" y="13497"/>
                      <a:pt x="31494" y="13818"/>
                      <a:pt x="31297" y="14003"/>
                    </a:cubicBezTo>
                    <a:cubicBezTo>
                      <a:pt x="31238" y="14062"/>
                      <a:pt x="31165" y="14088"/>
                      <a:pt x="31093" y="14088"/>
                    </a:cubicBezTo>
                    <a:cubicBezTo>
                      <a:pt x="30940" y="14088"/>
                      <a:pt x="30792" y="13969"/>
                      <a:pt x="30792" y="13793"/>
                    </a:cubicBezTo>
                    <a:cubicBezTo>
                      <a:pt x="30792" y="13633"/>
                      <a:pt x="30928" y="13497"/>
                      <a:pt x="31088" y="13497"/>
                    </a:cubicBezTo>
                    <a:lnTo>
                      <a:pt x="31100" y="13485"/>
                    </a:lnTo>
                    <a:close/>
                    <a:moveTo>
                      <a:pt x="10413" y="13584"/>
                    </a:moveTo>
                    <a:cubicBezTo>
                      <a:pt x="10684" y="13584"/>
                      <a:pt x="10807" y="13916"/>
                      <a:pt x="10622" y="14113"/>
                    </a:cubicBezTo>
                    <a:cubicBezTo>
                      <a:pt x="10559" y="14173"/>
                      <a:pt x="10483" y="14199"/>
                      <a:pt x="10409" y="14199"/>
                    </a:cubicBezTo>
                    <a:cubicBezTo>
                      <a:pt x="10251" y="14199"/>
                      <a:pt x="10101" y="14080"/>
                      <a:pt x="10092" y="13904"/>
                    </a:cubicBezTo>
                    <a:cubicBezTo>
                      <a:pt x="10092" y="13719"/>
                      <a:pt x="10240" y="13584"/>
                      <a:pt x="10413" y="13584"/>
                    </a:cubicBezTo>
                    <a:close/>
                    <a:moveTo>
                      <a:pt x="20281" y="13601"/>
                    </a:moveTo>
                    <a:cubicBezTo>
                      <a:pt x="20360" y="13601"/>
                      <a:pt x="20440" y="13630"/>
                      <a:pt x="20504" y="13695"/>
                    </a:cubicBezTo>
                    <a:cubicBezTo>
                      <a:pt x="20713" y="13892"/>
                      <a:pt x="20565" y="14237"/>
                      <a:pt x="20282" y="14237"/>
                    </a:cubicBezTo>
                    <a:cubicBezTo>
                      <a:pt x="20109" y="14237"/>
                      <a:pt x="19962" y="14101"/>
                      <a:pt x="19962" y="13929"/>
                    </a:cubicBezTo>
                    <a:lnTo>
                      <a:pt x="19962" y="13916"/>
                    </a:lnTo>
                    <a:cubicBezTo>
                      <a:pt x="19962" y="13725"/>
                      <a:pt x="20118" y="13601"/>
                      <a:pt x="20281" y="13601"/>
                    </a:cubicBezTo>
                    <a:close/>
                    <a:moveTo>
                      <a:pt x="7887" y="13633"/>
                    </a:moveTo>
                    <a:cubicBezTo>
                      <a:pt x="8170" y="13633"/>
                      <a:pt x="8306" y="13978"/>
                      <a:pt x="8108" y="14175"/>
                    </a:cubicBezTo>
                    <a:cubicBezTo>
                      <a:pt x="8046" y="14237"/>
                      <a:pt x="7969" y="14265"/>
                      <a:pt x="7893" y="14265"/>
                    </a:cubicBezTo>
                    <a:cubicBezTo>
                      <a:pt x="7729" y="14265"/>
                      <a:pt x="7570" y="14135"/>
                      <a:pt x="7579" y="13941"/>
                    </a:cubicBezTo>
                    <a:cubicBezTo>
                      <a:pt x="7579" y="13768"/>
                      <a:pt x="7714" y="13633"/>
                      <a:pt x="7887" y="13633"/>
                    </a:cubicBezTo>
                    <a:close/>
                    <a:moveTo>
                      <a:pt x="21144" y="12413"/>
                    </a:moveTo>
                    <a:lnTo>
                      <a:pt x="22771" y="12881"/>
                    </a:lnTo>
                    <a:cubicBezTo>
                      <a:pt x="22771" y="12881"/>
                      <a:pt x="22771" y="12894"/>
                      <a:pt x="22771" y="12906"/>
                    </a:cubicBezTo>
                    <a:cubicBezTo>
                      <a:pt x="22771" y="13005"/>
                      <a:pt x="22820" y="13091"/>
                      <a:pt x="22894" y="13140"/>
                    </a:cubicBezTo>
                    <a:lnTo>
                      <a:pt x="22377" y="14274"/>
                    </a:lnTo>
                    <a:cubicBezTo>
                      <a:pt x="22315" y="14249"/>
                      <a:pt x="22266" y="14237"/>
                      <a:pt x="22204" y="14237"/>
                    </a:cubicBezTo>
                    <a:cubicBezTo>
                      <a:pt x="22179" y="14237"/>
                      <a:pt x="22155" y="14237"/>
                      <a:pt x="22118" y="14249"/>
                    </a:cubicBezTo>
                    <a:lnTo>
                      <a:pt x="21083" y="12499"/>
                    </a:lnTo>
                    <a:cubicBezTo>
                      <a:pt x="21108" y="12475"/>
                      <a:pt x="21132" y="12450"/>
                      <a:pt x="21144" y="12425"/>
                    </a:cubicBezTo>
                    <a:lnTo>
                      <a:pt x="21144" y="12413"/>
                    </a:lnTo>
                    <a:close/>
                    <a:moveTo>
                      <a:pt x="37002" y="14187"/>
                    </a:moveTo>
                    <a:cubicBezTo>
                      <a:pt x="37064" y="14187"/>
                      <a:pt x="37064" y="14286"/>
                      <a:pt x="37002" y="14286"/>
                    </a:cubicBezTo>
                    <a:cubicBezTo>
                      <a:pt x="36928" y="14286"/>
                      <a:pt x="36928" y="14187"/>
                      <a:pt x="37002" y="14187"/>
                    </a:cubicBezTo>
                    <a:close/>
                    <a:moveTo>
                      <a:pt x="26074" y="13562"/>
                    </a:moveTo>
                    <a:cubicBezTo>
                      <a:pt x="26165" y="13562"/>
                      <a:pt x="26257" y="13595"/>
                      <a:pt x="26332" y="13670"/>
                    </a:cubicBezTo>
                    <a:cubicBezTo>
                      <a:pt x="26566" y="13904"/>
                      <a:pt x="26393" y="14311"/>
                      <a:pt x="26061" y="14311"/>
                    </a:cubicBezTo>
                    <a:cubicBezTo>
                      <a:pt x="26054" y="14311"/>
                      <a:pt x="26047" y="14311"/>
                      <a:pt x="26040" y="14311"/>
                    </a:cubicBezTo>
                    <a:cubicBezTo>
                      <a:pt x="25841" y="14311"/>
                      <a:pt x="25691" y="14144"/>
                      <a:pt x="25679" y="13953"/>
                    </a:cubicBezTo>
                    <a:lnTo>
                      <a:pt x="25691" y="13941"/>
                    </a:lnTo>
                    <a:cubicBezTo>
                      <a:pt x="25691" y="13714"/>
                      <a:pt x="25880" y="13562"/>
                      <a:pt x="26074" y="13562"/>
                    </a:cubicBezTo>
                    <a:close/>
                    <a:moveTo>
                      <a:pt x="33482" y="14324"/>
                    </a:moveTo>
                    <a:cubicBezTo>
                      <a:pt x="33512" y="14324"/>
                      <a:pt x="33572" y="14397"/>
                      <a:pt x="33515" y="14397"/>
                    </a:cubicBezTo>
                    <a:cubicBezTo>
                      <a:pt x="33490" y="14397"/>
                      <a:pt x="33466" y="14372"/>
                      <a:pt x="33466" y="14348"/>
                    </a:cubicBezTo>
                    <a:cubicBezTo>
                      <a:pt x="33466" y="14331"/>
                      <a:pt x="33472" y="14324"/>
                      <a:pt x="33482" y="14324"/>
                    </a:cubicBezTo>
                    <a:close/>
                    <a:moveTo>
                      <a:pt x="23313" y="13042"/>
                    </a:moveTo>
                    <a:lnTo>
                      <a:pt x="25494" y="13805"/>
                    </a:lnTo>
                    <a:cubicBezTo>
                      <a:pt x="25482" y="13855"/>
                      <a:pt x="25482" y="13904"/>
                      <a:pt x="25482" y="13941"/>
                    </a:cubicBezTo>
                    <a:cubicBezTo>
                      <a:pt x="25482" y="14015"/>
                      <a:pt x="25494" y="14089"/>
                      <a:pt x="25519" y="14150"/>
                    </a:cubicBezTo>
                    <a:lnTo>
                      <a:pt x="24410" y="14483"/>
                    </a:lnTo>
                    <a:cubicBezTo>
                      <a:pt x="24365" y="14393"/>
                      <a:pt x="24278" y="14334"/>
                      <a:pt x="24179" y="14334"/>
                    </a:cubicBezTo>
                    <a:cubicBezTo>
                      <a:pt x="24170" y="14334"/>
                      <a:pt x="24160" y="14334"/>
                      <a:pt x="24151" y="14335"/>
                    </a:cubicBezTo>
                    <a:cubicBezTo>
                      <a:pt x="24102" y="14335"/>
                      <a:pt x="24065" y="14335"/>
                      <a:pt x="24028" y="14360"/>
                    </a:cubicBezTo>
                    <a:lnTo>
                      <a:pt x="23251" y="13128"/>
                    </a:lnTo>
                    <a:cubicBezTo>
                      <a:pt x="23276" y="13103"/>
                      <a:pt x="23288" y="13078"/>
                      <a:pt x="23301" y="13054"/>
                    </a:cubicBezTo>
                    <a:lnTo>
                      <a:pt x="23313" y="13042"/>
                    </a:lnTo>
                    <a:close/>
                    <a:moveTo>
                      <a:pt x="34316" y="12980"/>
                    </a:moveTo>
                    <a:cubicBezTo>
                      <a:pt x="34378" y="13128"/>
                      <a:pt x="34525" y="13239"/>
                      <a:pt x="34686" y="13239"/>
                    </a:cubicBezTo>
                    <a:cubicBezTo>
                      <a:pt x="34723" y="13226"/>
                      <a:pt x="34760" y="13226"/>
                      <a:pt x="34797" y="13214"/>
                    </a:cubicBezTo>
                    <a:lnTo>
                      <a:pt x="35117" y="14113"/>
                    </a:lnTo>
                    <a:cubicBezTo>
                      <a:pt x="34969" y="14187"/>
                      <a:pt x="34858" y="14323"/>
                      <a:pt x="34834" y="14483"/>
                    </a:cubicBezTo>
                    <a:lnTo>
                      <a:pt x="33762" y="14372"/>
                    </a:lnTo>
                    <a:cubicBezTo>
                      <a:pt x="33762" y="14372"/>
                      <a:pt x="33762" y="14360"/>
                      <a:pt x="33762" y="14348"/>
                    </a:cubicBezTo>
                    <a:cubicBezTo>
                      <a:pt x="33762" y="14187"/>
                      <a:pt x="33632" y="14091"/>
                      <a:pt x="33503" y="14091"/>
                    </a:cubicBezTo>
                    <a:cubicBezTo>
                      <a:pt x="33414" y="14091"/>
                      <a:pt x="33326" y="14136"/>
                      <a:pt x="33281" y="14237"/>
                    </a:cubicBezTo>
                    <a:lnTo>
                      <a:pt x="31581" y="13879"/>
                    </a:lnTo>
                    <a:cubicBezTo>
                      <a:pt x="31593" y="13855"/>
                      <a:pt x="31593" y="13830"/>
                      <a:pt x="31593" y="13805"/>
                    </a:cubicBezTo>
                    <a:cubicBezTo>
                      <a:pt x="31593" y="13768"/>
                      <a:pt x="31593" y="13732"/>
                      <a:pt x="31581" y="13695"/>
                    </a:cubicBezTo>
                    <a:lnTo>
                      <a:pt x="34316" y="12980"/>
                    </a:lnTo>
                    <a:close/>
                    <a:moveTo>
                      <a:pt x="35080" y="12906"/>
                    </a:moveTo>
                    <a:lnTo>
                      <a:pt x="35930" y="13103"/>
                    </a:lnTo>
                    <a:cubicBezTo>
                      <a:pt x="35930" y="13232"/>
                      <a:pt x="36031" y="13350"/>
                      <a:pt x="36158" y="13350"/>
                    </a:cubicBezTo>
                    <a:cubicBezTo>
                      <a:pt x="36164" y="13350"/>
                      <a:pt x="36170" y="13350"/>
                      <a:pt x="36177" y="13350"/>
                    </a:cubicBezTo>
                    <a:cubicBezTo>
                      <a:pt x="36214" y="13350"/>
                      <a:pt x="36250" y="13350"/>
                      <a:pt x="36287" y="13337"/>
                    </a:cubicBezTo>
                    <a:lnTo>
                      <a:pt x="36817" y="14064"/>
                    </a:lnTo>
                    <a:cubicBezTo>
                      <a:pt x="36768" y="14113"/>
                      <a:pt x="36743" y="14175"/>
                      <a:pt x="36756" y="14237"/>
                    </a:cubicBezTo>
                    <a:cubicBezTo>
                      <a:pt x="36756" y="14237"/>
                      <a:pt x="36756" y="14249"/>
                      <a:pt x="36756" y="14249"/>
                    </a:cubicBezTo>
                    <a:lnTo>
                      <a:pt x="35832" y="14483"/>
                    </a:lnTo>
                    <a:cubicBezTo>
                      <a:pt x="35795" y="14237"/>
                      <a:pt x="35585" y="14052"/>
                      <a:pt x="35326" y="14052"/>
                    </a:cubicBezTo>
                    <a:cubicBezTo>
                      <a:pt x="35289" y="14052"/>
                      <a:pt x="35252" y="14064"/>
                      <a:pt x="35215" y="14064"/>
                    </a:cubicBezTo>
                    <a:lnTo>
                      <a:pt x="34883" y="13165"/>
                    </a:lnTo>
                    <a:cubicBezTo>
                      <a:pt x="34981" y="13115"/>
                      <a:pt x="35055" y="13017"/>
                      <a:pt x="35080" y="12906"/>
                    </a:cubicBezTo>
                    <a:close/>
                    <a:moveTo>
                      <a:pt x="21009" y="12536"/>
                    </a:moveTo>
                    <a:lnTo>
                      <a:pt x="22019" y="14261"/>
                    </a:lnTo>
                    <a:cubicBezTo>
                      <a:pt x="21921" y="14311"/>
                      <a:pt x="21822" y="14397"/>
                      <a:pt x="21773" y="14495"/>
                    </a:cubicBezTo>
                    <a:lnTo>
                      <a:pt x="20775" y="14077"/>
                    </a:lnTo>
                    <a:cubicBezTo>
                      <a:pt x="20799" y="14027"/>
                      <a:pt x="20799" y="13978"/>
                      <a:pt x="20799" y="13929"/>
                    </a:cubicBezTo>
                    <a:cubicBezTo>
                      <a:pt x="20799" y="13732"/>
                      <a:pt x="20689" y="13547"/>
                      <a:pt x="20516" y="13460"/>
                    </a:cubicBezTo>
                    <a:lnTo>
                      <a:pt x="20886" y="12549"/>
                    </a:lnTo>
                    <a:lnTo>
                      <a:pt x="20923" y="12549"/>
                    </a:lnTo>
                    <a:cubicBezTo>
                      <a:pt x="20947" y="12549"/>
                      <a:pt x="20972" y="12549"/>
                      <a:pt x="21009" y="12536"/>
                    </a:cubicBezTo>
                    <a:close/>
                    <a:moveTo>
                      <a:pt x="23165" y="13177"/>
                    </a:moveTo>
                    <a:lnTo>
                      <a:pt x="23954" y="14409"/>
                    </a:lnTo>
                    <a:cubicBezTo>
                      <a:pt x="23904" y="14458"/>
                      <a:pt x="23880" y="14508"/>
                      <a:pt x="23867" y="14582"/>
                    </a:cubicBezTo>
                    <a:lnTo>
                      <a:pt x="22709" y="14656"/>
                    </a:lnTo>
                    <a:cubicBezTo>
                      <a:pt x="22685" y="14508"/>
                      <a:pt x="22598" y="14385"/>
                      <a:pt x="22463" y="14311"/>
                    </a:cubicBezTo>
                    <a:lnTo>
                      <a:pt x="22475" y="14311"/>
                    </a:lnTo>
                    <a:lnTo>
                      <a:pt x="22993" y="13189"/>
                    </a:lnTo>
                    <a:cubicBezTo>
                      <a:pt x="23005" y="13189"/>
                      <a:pt x="23030" y="13202"/>
                      <a:pt x="23054" y="13202"/>
                    </a:cubicBezTo>
                    <a:cubicBezTo>
                      <a:pt x="23091" y="13202"/>
                      <a:pt x="23128" y="13189"/>
                      <a:pt x="23165" y="13177"/>
                    </a:cubicBezTo>
                    <a:close/>
                    <a:moveTo>
                      <a:pt x="24163" y="14520"/>
                    </a:moveTo>
                    <a:cubicBezTo>
                      <a:pt x="24200" y="14520"/>
                      <a:pt x="24249" y="14557"/>
                      <a:pt x="24249" y="14606"/>
                    </a:cubicBezTo>
                    <a:cubicBezTo>
                      <a:pt x="24249" y="14656"/>
                      <a:pt x="24200" y="14693"/>
                      <a:pt x="24163" y="14693"/>
                    </a:cubicBezTo>
                    <a:cubicBezTo>
                      <a:pt x="24114" y="14693"/>
                      <a:pt x="24077" y="14656"/>
                      <a:pt x="24077" y="14606"/>
                    </a:cubicBezTo>
                    <a:cubicBezTo>
                      <a:pt x="24077" y="14569"/>
                      <a:pt x="24114" y="14532"/>
                      <a:pt x="24151" y="14532"/>
                    </a:cubicBezTo>
                    <a:lnTo>
                      <a:pt x="24163" y="14520"/>
                    </a:lnTo>
                    <a:close/>
                    <a:moveTo>
                      <a:pt x="15045" y="11218"/>
                    </a:moveTo>
                    <a:cubicBezTo>
                      <a:pt x="15055" y="11501"/>
                      <a:pt x="15289" y="11707"/>
                      <a:pt x="15545" y="11707"/>
                    </a:cubicBezTo>
                    <a:cubicBezTo>
                      <a:pt x="15612" y="11707"/>
                      <a:pt x="15681" y="11692"/>
                      <a:pt x="15748" y="11662"/>
                    </a:cubicBezTo>
                    <a:lnTo>
                      <a:pt x="16746" y="12992"/>
                    </a:lnTo>
                    <a:cubicBezTo>
                      <a:pt x="16696" y="13054"/>
                      <a:pt x="16659" y="13115"/>
                      <a:pt x="16659" y="13189"/>
                    </a:cubicBezTo>
                    <a:cubicBezTo>
                      <a:pt x="16659" y="13276"/>
                      <a:pt x="16709" y="13362"/>
                      <a:pt x="16770" y="13411"/>
                    </a:cubicBezTo>
                    <a:lnTo>
                      <a:pt x="15797" y="14754"/>
                    </a:lnTo>
                    <a:cubicBezTo>
                      <a:pt x="15723" y="14720"/>
                      <a:pt x="15641" y="14701"/>
                      <a:pt x="15559" y="14701"/>
                    </a:cubicBezTo>
                    <a:cubicBezTo>
                      <a:pt x="15493" y="14701"/>
                      <a:pt x="15427" y="14714"/>
                      <a:pt x="15366" y="14742"/>
                    </a:cubicBezTo>
                    <a:lnTo>
                      <a:pt x="13739" y="11551"/>
                    </a:lnTo>
                    <a:cubicBezTo>
                      <a:pt x="13863" y="11477"/>
                      <a:pt x="13936" y="11353"/>
                      <a:pt x="13961" y="11218"/>
                    </a:cubicBezTo>
                    <a:close/>
                    <a:moveTo>
                      <a:pt x="28599" y="13559"/>
                    </a:moveTo>
                    <a:lnTo>
                      <a:pt x="30583" y="13805"/>
                    </a:lnTo>
                    <a:cubicBezTo>
                      <a:pt x="30583" y="13926"/>
                      <a:pt x="30630" y="14035"/>
                      <a:pt x="30713" y="14132"/>
                    </a:cubicBezTo>
                    <a:lnTo>
                      <a:pt x="30713" y="14132"/>
                    </a:lnTo>
                    <a:lnTo>
                      <a:pt x="30151" y="14840"/>
                    </a:lnTo>
                    <a:lnTo>
                      <a:pt x="28525" y="13805"/>
                    </a:lnTo>
                    <a:cubicBezTo>
                      <a:pt x="28574" y="13732"/>
                      <a:pt x="28599" y="13645"/>
                      <a:pt x="28599" y="13559"/>
                    </a:cubicBezTo>
                    <a:close/>
                    <a:moveTo>
                      <a:pt x="35339" y="14259"/>
                    </a:moveTo>
                    <a:cubicBezTo>
                      <a:pt x="35491" y="14259"/>
                      <a:pt x="35638" y="14375"/>
                      <a:pt x="35647" y="14557"/>
                    </a:cubicBezTo>
                    <a:cubicBezTo>
                      <a:pt x="35647" y="14717"/>
                      <a:pt x="35499" y="14865"/>
                      <a:pt x="35339" y="14865"/>
                    </a:cubicBezTo>
                    <a:cubicBezTo>
                      <a:pt x="35080" y="14865"/>
                      <a:pt x="34944" y="14545"/>
                      <a:pt x="35129" y="14348"/>
                    </a:cubicBezTo>
                    <a:cubicBezTo>
                      <a:pt x="35190" y="14287"/>
                      <a:pt x="35265" y="14259"/>
                      <a:pt x="35339" y="14259"/>
                    </a:cubicBezTo>
                    <a:close/>
                    <a:moveTo>
                      <a:pt x="17226" y="13313"/>
                    </a:moveTo>
                    <a:lnTo>
                      <a:pt x="19764" y="13867"/>
                    </a:lnTo>
                    <a:cubicBezTo>
                      <a:pt x="19764" y="13879"/>
                      <a:pt x="19764" y="13904"/>
                      <a:pt x="19764" y="13929"/>
                    </a:cubicBezTo>
                    <a:cubicBezTo>
                      <a:pt x="19764" y="13966"/>
                      <a:pt x="19777" y="14015"/>
                      <a:pt x="19789" y="14064"/>
                    </a:cubicBezTo>
                    <a:lnTo>
                      <a:pt x="17670" y="14890"/>
                    </a:lnTo>
                    <a:cubicBezTo>
                      <a:pt x="17587" y="14701"/>
                      <a:pt x="17414" y="14569"/>
                      <a:pt x="17205" y="14569"/>
                    </a:cubicBezTo>
                    <a:cubicBezTo>
                      <a:pt x="17196" y="14569"/>
                      <a:pt x="17186" y="14569"/>
                      <a:pt x="17177" y="14569"/>
                    </a:cubicBezTo>
                    <a:lnTo>
                      <a:pt x="17189" y="14557"/>
                    </a:lnTo>
                    <a:lnTo>
                      <a:pt x="17177" y="14557"/>
                    </a:lnTo>
                    <a:lnTo>
                      <a:pt x="17054" y="13460"/>
                    </a:lnTo>
                    <a:cubicBezTo>
                      <a:pt x="17128" y="13436"/>
                      <a:pt x="17189" y="13374"/>
                      <a:pt x="17226" y="13313"/>
                    </a:cubicBezTo>
                    <a:close/>
                    <a:moveTo>
                      <a:pt x="22209" y="14435"/>
                    </a:moveTo>
                    <a:cubicBezTo>
                      <a:pt x="22363" y="14435"/>
                      <a:pt x="22512" y="14557"/>
                      <a:pt x="22512" y="14742"/>
                    </a:cubicBezTo>
                    <a:cubicBezTo>
                      <a:pt x="22512" y="14900"/>
                      <a:pt x="22380" y="15034"/>
                      <a:pt x="22210" y="15038"/>
                    </a:cubicBezTo>
                    <a:lnTo>
                      <a:pt x="22210" y="15038"/>
                    </a:lnTo>
                    <a:cubicBezTo>
                      <a:pt x="21943" y="15033"/>
                      <a:pt x="21811" y="14716"/>
                      <a:pt x="22007" y="14520"/>
                    </a:cubicBezTo>
                    <a:cubicBezTo>
                      <a:pt x="22066" y="14461"/>
                      <a:pt x="22138" y="14435"/>
                      <a:pt x="22209" y="14435"/>
                    </a:cubicBezTo>
                    <a:close/>
                    <a:moveTo>
                      <a:pt x="4194" y="14965"/>
                    </a:moveTo>
                    <a:cubicBezTo>
                      <a:pt x="4224" y="14965"/>
                      <a:pt x="4284" y="15038"/>
                      <a:pt x="4227" y="15038"/>
                    </a:cubicBezTo>
                    <a:cubicBezTo>
                      <a:pt x="4203" y="15038"/>
                      <a:pt x="4178" y="15025"/>
                      <a:pt x="4178" y="14988"/>
                    </a:cubicBezTo>
                    <a:cubicBezTo>
                      <a:pt x="4178" y="14971"/>
                      <a:pt x="4185" y="14965"/>
                      <a:pt x="4194" y="14965"/>
                    </a:cubicBezTo>
                    <a:close/>
                    <a:moveTo>
                      <a:pt x="16857" y="13460"/>
                    </a:moveTo>
                    <a:cubicBezTo>
                      <a:pt x="16881" y="13473"/>
                      <a:pt x="16918" y="13485"/>
                      <a:pt x="16955" y="13485"/>
                    </a:cubicBezTo>
                    <a:lnTo>
                      <a:pt x="17078" y="14569"/>
                    </a:lnTo>
                    <a:cubicBezTo>
                      <a:pt x="16844" y="14631"/>
                      <a:pt x="16684" y="14828"/>
                      <a:pt x="16684" y="15062"/>
                    </a:cubicBezTo>
                    <a:lnTo>
                      <a:pt x="16080" y="15124"/>
                    </a:lnTo>
                    <a:cubicBezTo>
                      <a:pt x="16056" y="14988"/>
                      <a:pt x="15982" y="14877"/>
                      <a:pt x="15883" y="14803"/>
                    </a:cubicBezTo>
                    <a:lnTo>
                      <a:pt x="16857" y="13460"/>
                    </a:lnTo>
                    <a:close/>
                    <a:moveTo>
                      <a:pt x="12483" y="14520"/>
                    </a:moveTo>
                    <a:cubicBezTo>
                      <a:pt x="12741" y="14520"/>
                      <a:pt x="12877" y="14840"/>
                      <a:pt x="12692" y="15038"/>
                    </a:cubicBezTo>
                    <a:cubicBezTo>
                      <a:pt x="12631" y="15098"/>
                      <a:pt x="12556" y="15126"/>
                      <a:pt x="12482" y="15126"/>
                    </a:cubicBezTo>
                    <a:cubicBezTo>
                      <a:pt x="12330" y="15126"/>
                      <a:pt x="12183" y="15010"/>
                      <a:pt x="12175" y="14828"/>
                    </a:cubicBezTo>
                    <a:cubicBezTo>
                      <a:pt x="12175" y="14668"/>
                      <a:pt x="12310" y="14520"/>
                      <a:pt x="12483" y="14520"/>
                    </a:cubicBezTo>
                    <a:close/>
                    <a:moveTo>
                      <a:pt x="1221" y="14713"/>
                    </a:moveTo>
                    <a:cubicBezTo>
                      <a:pt x="1298" y="14713"/>
                      <a:pt x="1376" y="14741"/>
                      <a:pt x="1443" y="14803"/>
                    </a:cubicBezTo>
                    <a:cubicBezTo>
                      <a:pt x="1640" y="15001"/>
                      <a:pt x="1504" y="15346"/>
                      <a:pt x="1221" y="15346"/>
                    </a:cubicBezTo>
                    <a:cubicBezTo>
                      <a:pt x="1048" y="15346"/>
                      <a:pt x="900" y="15210"/>
                      <a:pt x="900" y="15038"/>
                    </a:cubicBezTo>
                    <a:cubicBezTo>
                      <a:pt x="900" y="14844"/>
                      <a:pt x="1056" y="14713"/>
                      <a:pt x="1221" y="14713"/>
                    </a:cubicBezTo>
                    <a:close/>
                    <a:moveTo>
                      <a:pt x="17189" y="14767"/>
                    </a:moveTo>
                    <a:cubicBezTo>
                      <a:pt x="17448" y="14767"/>
                      <a:pt x="17584" y="15087"/>
                      <a:pt x="17399" y="15272"/>
                    </a:cubicBezTo>
                    <a:cubicBezTo>
                      <a:pt x="17338" y="15337"/>
                      <a:pt x="17262" y="15366"/>
                      <a:pt x="17187" y="15366"/>
                    </a:cubicBezTo>
                    <a:cubicBezTo>
                      <a:pt x="17037" y="15366"/>
                      <a:pt x="16894" y="15248"/>
                      <a:pt x="16894" y="15075"/>
                    </a:cubicBezTo>
                    <a:cubicBezTo>
                      <a:pt x="16881" y="14914"/>
                      <a:pt x="17017" y="14779"/>
                      <a:pt x="17177" y="14767"/>
                    </a:cubicBezTo>
                    <a:close/>
                    <a:moveTo>
                      <a:pt x="15575" y="14902"/>
                    </a:moveTo>
                    <a:cubicBezTo>
                      <a:pt x="15859" y="14902"/>
                      <a:pt x="15994" y="15247"/>
                      <a:pt x="15797" y="15444"/>
                    </a:cubicBezTo>
                    <a:cubicBezTo>
                      <a:pt x="15733" y="15508"/>
                      <a:pt x="15653" y="15537"/>
                      <a:pt x="15574" y="15537"/>
                    </a:cubicBezTo>
                    <a:cubicBezTo>
                      <a:pt x="15412" y="15537"/>
                      <a:pt x="15255" y="15413"/>
                      <a:pt x="15255" y="15222"/>
                    </a:cubicBezTo>
                    <a:cubicBezTo>
                      <a:pt x="15255" y="15050"/>
                      <a:pt x="15390" y="14914"/>
                      <a:pt x="15563" y="14914"/>
                    </a:cubicBezTo>
                    <a:lnTo>
                      <a:pt x="15575" y="14902"/>
                    </a:lnTo>
                    <a:close/>
                    <a:moveTo>
                      <a:pt x="25395" y="11760"/>
                    </a:moveTo>
                    <a:lnTo>
                      <a:pt x="27626" y="13411"/>
                    </a:lnTo>
                    <a:cubicBezTo>
                      <a:pt x="27613" y="13448"/>
                      <a:pt x="27601" y="13485"/>
                      <a:pt x="27601" y="13534"/>
                    </a:cubicBezTo>
                    <a:cubicBezTo>
                      <a:pt x="27601" y="13805"/>
                      <a:pt x="27810" y="14015"/>
                      <a:pt x="28081" y="14040"/>
                    </a:cubicBezTo>
                    <a:lnTo>
                      <a:pt x="27958" y="15641"/>
                    </a:lnTo>
                    <a:cubicBezTo>
                      <a:pt x="27921" y="15641"/>
                      <a:pt x="27897" y="15654"/>
                      <a:pt x="27860" y="15678"/>
                    </a:cubicBezTo>
                    <a:lnTo>
                      <a:pt x="26554" y="14249"/>
                    </a:lnTo>
                    <a:cubicBezTo>
                      <a:pt x="26788" y="13855"/>
                      <a:pt x="26517" y="13362"/>
                      <a:pt x="26061" y="13362"/>
                    </a:cubicBezTo>
                    <a:cubicBezTo>
                      <a:pt x="26011" y="13362"/>
                      <a:pt x="25950" y="13374"/>
                      <a:pt x="25901" y="13399"/>
                    </a:cubicBezTo>
                    <a:lnTo>
                      <a:pt x="25297" y="11834"/>
                    </a:lnTo>
                    <a:cubicBezTo>
                      <a:pt x="25334" y="11822"/>
                      <a:pt x="25358" y="11785"/>
                      <a:pt x="25395" y="11760"/>
                    </a:cubicBezTo>
                    <a:close/>
                    <a:moveTo>
                      <a:pt x="28451" y="13892"/>
                    </a:moveTo>
                    <a:lnTo>
                      <a:pt x="30077" y="14927"/>
                    </a:lnTo>
                    <a:lnTo>
                      <a:pt x="29991" y="15050"/>
                    </a:lnTo>
                    <a:cubicBezTo>
                      <a:pt x="29905" y="14988"/>
                      <a:pt x="29806" y="14964"/>
                      <a:pt x="29708" y="14964"/>
                    </a:cubicBezTo>
                    <a:cubicBezTo>
                      <a:pt x="29412" y="14964"/>
                      <a:pt x="29190" y="15198"/>
                      <a:pt x="29190" y="15481"/>
                    </a:cubicBezTo>
                    <a:cubicBezTo>
                      <a:pt x="29190" y="15506"/>
                      <a:pt x="29190" y="15530"/>
                      <a:pt x="29190" y="15555"/>
                    </a:cubicBezTo>
                    <a:lnTo>
                      <a:pt x="28205" y="15789"/>
                    </a:lnTo>
                    <a:cubicBezTo>
                      <a:pt x="28180" y="15728"/>
                      <a:pt x="28118" y="15678"/>
                      <a:pt x="28057" y="15654"/>
                    </a:cubicBezTo>
                    <a:lnTo>
                      <a:pt x="28180" y="14027"/>
                    </a:lnTo>
                    <a:cubicBezTo>
                      <a:pt x="28279" y="14015"/>
                      <a:pt x="28377" y="13966"/>
                      <a:pt x="28451" y="13892"/>
                    </a:cubicBezTo>
                    <a:close/>
                    <a:moveTo>
                      <a:pt x="29702" y="15161"/>
                    </a:moveTo>
                    <a:cubicBezTo>
                      <a:pt x="29865" y="15161"/>
                      <a:pt x="30016" y="15290"/>
                      <a:pt x="30016" y="15481"/>
                    </a:cubicBezTo>
                    <a:cubicBezTo>
                      <a:pt x="30028" y="15652"/>
                      <a:pt x="29884" y="15798"/>
                      <a:pt x="29702" y="15801"/>
                    </a:cubicBezTo>
                    <a:lnTo>
                      <a:pt x="29702" y="15801"/>
                    </a:lnTo>
                    <a:cubicBezTo>
                      <a:pt x="29422" y="15796"/>
                      <a:pt x="29278" y="15455"/>
                      <a:pt x="29474" y="15259"/>
                    </a:cubicBezTo>
                    <a:cubicBezTo>
                      <a:pt x="29542" y="15191"/>
                      <a:pt x="29623" y="15161"/>
                      <a:pt x="29702" y="15161"/>
                    </a:cubicBezTo>
                    <a:close/>
                    <a:moveTo>
                      <a:pt x="31556" y="13966"/>
                    </a:moveTo>
                    <a:lnTo>
                      <a:pt x="33269" y="14335"/>
                    </a:lnTo>
                    <a:cubicBezTo>
                      <a:pt x="33269" y="14409"/>
                      <a:pt x="33293" y="14483"/>
                      <a:pt x="33355" y="14532"/>
                    </a:cubicBezTo>
                    <a:lnTo>
                      <a:pt x="32480" y="15814"/>
                    </a:lnTo>
                    <a:cubicBezTo>
                      <a:pt x="32394" y="15715"/>
                      <a:pt x="32258" y="15654"/>
                      <a:pt x="32123" y="15654"/>
                    </a:cubicBezTo>
                    <a:cubicBezTo>
                      <a:pt x="32061" y="15654"/>
                      <a:pt x="32012" y="15666"/>
                      <a:pt x="31963" y="15691"/>
                    </a:cubicBezTo>
                    <a:lnTo>
                      <a:pt x="31260" y="14261"/>
                    </a:lnTo>
                    <a:cubicBezTo>
                      <a:pt x="31396" y="14212"/>
                      <a:pt x="31507" y="14113"/>
                      <a:pt x="31556" y="13978"/>
                    </a:cubicBezTo>
                    <a:lnTo>
                      <a:pt x="31556" y="13966"/>
                    </a:lnTo>
                    <a:close/>
                    <a:moveTo>
                      <a:pt x="30792" y="14200"/>
                    </a:moveTo>
                    <a:cubicBezTo>
                      <a:pt x="30878" y="14274"/>
                      <a:pt x="30989" y="14298"/>
                      <a:pt x="31100" y="14298"/>
                    </a:cubicBezTo>
                    <a:lnTo>
                      <a:pt x="31162" y="14298"/>
                    </a:lnTo>
                    <a:lnTo>
                      <a:pt x="31876" y="15740"/>
                    </a:lnTo>
                    <a:cubicBezTo>
                      <a:pt x="31815" y="15777"/>
                      <a:pt x="31765" y="15814"/>
                      <a:pt x="31729" y="15863"/>
                    </a:cubicBezTo>
                    <a:lnTo>
                      <a:pt x="30238" y="14902"/>
                    </a:lnTo>
                    <a:lnTo>
                      <a:pt x="30792" y="14200"/>
                    </a:lnTo>
                    <a:close/>
                    <a:moveTo>
                      <a:pt x="33725" y="14471"/>
                    </a:moveTo>
                    <a:lnTo>
                      <a:pt x="34834" y="14582"/>
                    </a:lnTo>
                    <a:cubicBezTo>
                      <a:pt x="34834" y="14643"/>
                      <a:pt x="34846" y="14693"/>
                      <a:pt x="34870" y="14742"/>
                    </a:cubicBezTo>
                    <a:lnTo>
                      <a:pt x="32566" y="15888"/>
                    </a:lnTo>
                    <a:lnTo>
                      <a:pt x="32566" y="15888"/>
                    </a:lnTo>
                    <a:lnTo>
                      <a:pt x="33454" y="14582"/>
                    </a:lnTo>
                    <a:cubicBezTo>
                      <a:pt x="33478" y="14594"/>
                      <a:pt x="33490" y="14594"/>
                      <a:pt x="33515" y="14594"/>
                    </a:cubicBezTo>
                    <a:cubicBezTo>
                      <a:pt x="33601" y="14594"/>
                      <a:pt x="33688" y="14545"/>
                      <a:pt x="33725" y="14471"/>
                    </a:cubicBezTo>
                    <a:close/>
                    <a:moveTo>
                      <a:pt x="28029" y="15864"/>
                    </a:moveTo>
                    <a:cubicBezTo>
                      <a:pt x="28038" y="15864"/>
                      <a:pt x="28044" y="15871"/>
                      <a:pt x="28044" y="15888"/>
                    </a:cubicBezTo>
                    <a:cubicBezTo>
                      <a:pt x="28044" y="15918"/>
                      <a:pt x="28019" y="15940"/>
                      <a:pt x="27997" y="15940"/>
                    </a:cubicBezTo>
                    <a:cubicBezTo>
                      <a:pt x="27992" y="15940"/>
                      <a:pt x="27987" y="15939"/>
                      <a:pt x="27983" y="15937"/>
                    </a:cubicBezTo>
                    <a:lnTo>
                      <a:pt x="27995" y="15937"/>
                    </a:lnTo>
                    <a:cubicBezTo>
                      <a:pt x="27938" y="15937"/>
                      <a:pt x="27998" y="15864"/>
                      <a:pt x="28029" y="15864"/>
                    </a:cubicBezTo>
                    <a:close/>
                    <a:moveTo>
                      <a:pt x="9407" y="15394"/>
                    </a:moveTo>
                    <a:cubicBezTo>
                      <a:pt x="9413" y="15394"/>
                      <a:pt x="9420" y="15394"/>
                      <a:pt x="9427" y="15395"/>
                    </a:cubicBezTo>
                    <a:cubicBezTo>
                      <a:pt x="9698" y="15395"/>
                      <a:pt x="9833" y="15715"/>
                      <a:pt x="9636" y="15900"/>
                    </a:cubicBezTo>
                    <a:cubicBezTo>
                      <a:pt x="9576" y="15965"/>
                      <a:pt x="9500" y="15994"/>
                      <a:pt x="9427" y="15994"/>
                    </a:cubicBezTo>
                    <a:cubicBezTo>
                      <a:pt x="9276" y="15994"/>
                      <a:pt x="9131" y="15873"/>
                      <a:pt x="9131" y="15691"/>
                    </a:cubicBezTo>
                    <a:cubicBezTo>
                      <a:pt x="9131" y="15525"/>
                      <a:pt x="9255" y="15394"/>
                      <a:pt x="9407" y="15394"/>
                    </a:cubicBezTo>
                    <a:close/>
                    <a:moveTo>
                      <a:pt x="25568" y="14237"/>
                    </a:moveTo>
                    <a:cubicBezTo>
                      <a:pt x="25629" y="14323"/>
                      <a:pt x="25691" y="14385"/>
                      <a:pt x="25777" y="14434"/>
                    </a:cubicBezTo>
                    <a:lnTo>
                      <a:pt x="24755" y="16011"/>
                    </a:lnTo>
                    <a:cubicBezTo>
                      <a:pt x="24681" y="15974"/>
                      <a:pt x="24594" y="15962"/>
                      <a:pt x="24508" y="15962"/>
                    </a:cubicBezTo>
                    <a:cubicBezTo>
                      <a:pt x="24471" y="15962"/>
                      <a:pt x="24434" y="15962"/>
                      <a:pt x="24397" y="15974"/>
                    </a:cubicBezTo>
                    <a:lnTo>
                      <a:pt x="24212" y="14902"/>
                    </a:lnTo>
                    <a:cubicBezTo>
                      <a:pt x="24348" y="14865"/>
                      <a:pt x="24434" y="14754"/>
                      <a:pt x="24434" y="14619"/>
                    </a:cubicBezTo>
                    <a:lnTo>
                      <a:pt x="24447" y="14606"/>
                    </a:lnTo>
                    <a:cubicBezTo>
                      <a:pt x="24447" y="14594"/>
                      <a:pt x="24447" y="14582"/>
                      <a:pt x="24447" y="14569"/>
                    </a:cubicBezTo>
                    <a:lnTo>
                      <a:pt x="25568" y="14237"/>
                    </a:lnTo>
                    <a:close/>
                    <a:moveTo>
                      <a:pt x="30176" y="14976"/>
                    </a:moveTo>
                    <a:lnTo>
                      <a:pt x="31679" y="15949"/>
                    </a:lnTo>
                    <a:cubicBezTo>
                      <a:pt x="31655" y="15985"/>
                      <a:pt x="31631" y="16021"/>
                      <a:pt x="31619" y="16069"/>
                    </a:cubicBezTo>
                    <a:lnTo>
                      <a:pt x="31619" y="16069"/>
                    </a:lnTo>
                    <a:lnTo>
                      <a:pt x="30213" y="15592"/>
                    </a:lnTo>
                    <a:cubicBezTo>
                      <a:pt x="30225" y="15555"/>
                      <a:pt x="30225" y="15518"/>
                      <a:pt x="30225" y="15481"/>
                    </a:cubicBezTo>
                    <a:cubicBezTo>
                      <a:pt x="30225" y="15346"/>
                      <a:pt x="30176" y="15210"/>
                      <a:pt x="30065" y="15112"/>
                    </a:cubicBezTo>
                    <a:lnTo>
                      <a:pt x="30176" y="14976"/>
                    </a:lnTo>
                    <a:close/>
                    <a:moveTo>
                      <a:pt x="23880" y="14680"/>
                    </a:moveTo>
                    <a:cubicBezTo>
                      <a:pt x="23904" y="14791"/>
                      <a:pt x="23991" y="14877"/>
                      <a:pt x="24114" y="14902"/>
                    </a:cubicBezTo>
                    <a:lnTo>
                      <a:pt x="24299" y="16011"/>
                    </a:lnTo>
                    <a:cubicBezTo>
                      <a:pt x="24237" y="16048"/>
                      <a:pt x="24176" y="16085"/>
                      <a:pt x="24126" y="16146"/>
                    </a:cubicBezTo>
                    <a:lnTo>
                      <a:pt x="24126" y="16159"/>
                    </a:lnTo>
                    <a:lnTo>
                      <a:pt x="22685" y="14927"/>
                    </a:lnTo>
                    <a:cubicBezTo>
                      <a:pt x="22697" y="14865"/>
                      <a:pt x="22709" y="14816"/>
                      <a:pt x="22722" y="14754"/>
                    </a:cubicBezTo>
                    <a:lnTo>
                      <a:pt x="23880" y="14680"/>
                    </a:lnTo>
                    <a:close/>
                    <a:moveTo>
                      <a:pt x="3180" y="16122"/>
                    </a:moveTo>
                    <a:cubicBezTo>
                      <a:pt x="3192" y="16122"/>
                      <a:pt x="3205" y="16134"/>
                      <a:pt x="3205" y="16146"/>
                    </a:cubicBezTo>
                    <a:cubicBezTo>
                      <a:pt x="3205" y="16159"/>
                      <a:pt x="3192" y="16171"/>
                      <a:pt x="3180" y="16171"/>
                    </a:cubicBezTo>
                    <a:cubicBezTo>
                      <a:pt x="3168" y="16171"/>
                      <a:pt x="3155" y="16159"/>
                      <a:pt x="3155" y="16146"/>
                    </a:cubicBezTo>
                    <a:cubicBezTo>
                      <a:pt x="3155" y="16134"/>
                      <a:pt x="3168" y="16122"/>
                      <a:pt x="3180" y="16122"/>
                    </a:cubicBezTo>
                    <a:close/>
                    <a:moveTo>
                      <a:pt x="26492" y="14323"/>
                    </a:moveTo>
                    <a:lnTo>
                      <a:pt x="27786" y="15740"/>
                    </a:lnTo>
                    <a:cubicBezTo>
                      <a:pt x="27749" y="15789"/>
                      <a:pt x="27736" y="15838"/>
                      <a:pt x="27736" y="15900"/>
                    </a:cubicBezTo>
                    <a:cubicBezTo>
                      <a:pt x="27736" y="15924"/>
                      <a:pt x="27736" y="15948"/>
                      <a:pt x="27747" y="15982"/>
                    </a:cubicBezTo>
                    <a:lnTo>
                      <a:pt x="27747" y="15982"/>
                    </a:lnTo>
                    <a:lnTo>
                      <a:pt x="27244" y="16294"/>
                    </a:lnTo>
                    <a:cubicBezTo>
                      <a:pt x="27157" y="16196"/>
                      <a:pt x="27022" y="16134"/>
                      <a:pt x="26886" y="16122"/>
                    </a:cubicBezTo>
                    <a:lnTo>
                      <a:pt x="26356" y="14446"/>
                    </a:lnTo>
                    <a:cubicBezTo>
                      <a:pt x="26406" y="14409"/>
                      <a:pt x="26455" y="14372"/>
                      <a:pt x="26492" y="14323"/>
                    </a:cubicBezTo>
                    <a:close/>
                    <a:moveTo>
                      <a:pt x="32108" y="15856"/>
                    </a:moveTo>
                    <a:cubicBezTo>
                      <a:pt x="32267" y="15856"/>
                      <a:pt x="32419" y="15980"/>
                      <a:pt x="32419" y="16171"/>
                    </a:cubicBezTo>
                    <a:cubicBezTo>
                      <a:pt x="32419" y="16329"/>
                      <a:pt x="32286" y="16476"/>
                      <a:pt x="32117" y="16479"/>
                    </a:cubicBezTo>
                    <a:lnTo>
                      <a:pt x="32117" y="16479"/>
                    </a:lnTo>
                    <a:cubicBezTo>
                      <a:pt x="31849" y="16474"/>
                      <a:pt x="31705" y="16145"/>
                      <a:pt x="31889" y="15949"/>
                    </a:cubicBezTo>
                    <a:cubicBezTo>
                      <a:pt x="31953" y="15885"/>
                      <a:pt x="32032" y="15856"/>
                      <a:pt x="32108" y="15856"/>
                    </a:cubicBezTo>
                    <a:close/>
                    <a:moveTo>
                      <a:pt x="1640" y="15333"/>
                    </a:moveTo>
                    <a:lnTo>
                      <a:pt x="2958" y="16073"/>
                    </a:lnTo>
                    <a:cubicBezTo>
                      <a:pt x="2958" y="16097"/>
                      <a:pt x="2958" y="16110"/>
                      <a:pt x="2958" y="16134"/>
                    </a:cubicBezTo>
                    <a:lnTo>
                      <a:pt x="937" y="16516"/>
                    </a:lnTo>
                    <a:cubicBezTo>
                      <a:pt x="888" y="16430"/>
                      <a:pt x="827" y="16356"/>
                      <a:pt x="740" y="16319"/>
                    </a:cubicBezTo>
                    <a:lnTo>
                      <a:pt x="1024" y="15518"/>
                    </a:lnTo>
                    <a:cubicBezTo>
                      <a:pt x="1085" y="15543"/>
                      <a:pt x="1159" y="15555"/>
                      <a:pt x="1221" y="15555"/>
                    </a:cubicBezTo>
                    <a:cubicBezTo>
                      <a:pt x="1393" y="15555"/>
                      <a:pt x="1553" y="15481"/>
                      <a:pt x="1640" y="15333"/>
                    </a:cubicBezTo>
                    <a:close/>
                    <a:moveTo>
                      <a:pt x="19826" y="14150"/>
                    </a:moveTo>
                    <a:cubicBezTo>
                      <a:pt x="19863" y="14224"/>
                      <a:pt x="19912" y="14286"/>
                      <a:pt x="19974" y="14335"/>
                    </a:cubicBezTo>
                    <a:lnTo>
                      <a:pt x="18680" y="16541"/>
                    </a:lnTo>
                    <a:cubicBezTo>
                      <a:pt x="18622" y="16508"/>
                      <a:pt x="18556" y="16493"/>
                      <a:pt x="18489" y="16493"/>
                    </a:cubicBezTo>
                    <a:cubicBezTo>
                      <a:pt x="18430" y="16493"/>
                      <a:pt x="18369" y="16505"/>
                      <a:pt x="18311" y="16528"/>
                    </a:cubicBezTo>
                    <a:lnTo>
                      <a:pt x="17522" y="15444"/>
                    </a:lnTo>
                    <a:cubicBezTo>
                      <a:pt x="17621" y="15346"/>
                      <a:pt x="17682" y="15210"/>
                      <a:pt x="17682" y="15075"/>
                    </a:cubicBezTo>
                    <a:lnTo>
                      <a:pt x="17694" y="15062"/>
                    </a:lnTo>
                    <a:cubicBezTo>
                      <a:pt x="17694" y="15038"/>
                      <a:pt x="17682" y="15013"/>
                      <a:pt x="17682" y="14988"/>
                    </a:cubicBezTo>
                    <a:lnTo>
                      <a:pt x="19826" y="14150"/>
                    </a:lnTo>
                    <a:close/>
                    <a:moveTo>
                      <a:pt x="5482" y="15949"/>
                    </a:moveTo>
                    <a:cubicBezTo>
                      <a:pt x="5486" y="15949"/>
                      <a:pt x="5491" y="15949"/>
                      <a:pt x="5496" y="15949"/>
                    </a:cubicBezTo>
                    <a:cubicBezTo>
                      <a:pt x="5657" y="15949"/>
                      <a:pt x="5780" y="16085"/>
                      <a:pt x="5792" y="16245"/>
                    </a:cubicBezTo>
                    <a:cubicBezTo>
                      <a:pt x="5800" y="16436"/>
                      <a:pt x="5646" y="16560"/>
                      <a:pt x="5485" y="16560"/>
                    </a:cubicBezTo>
                    <a:cubicBezTo>
                      <a:pt x="5406" y="16560"/>
                      <a:pt x="5326" y="16531"/>
                      <a:pt x="5262" y="16467"/>
                    </a:cubicBezTo>
                    <a:cubicBezTo>
                      <a:pt x="5069" y="16285"/>
                      <a:pt x="5208" y="15949"/>
                      <a:pt x="5482" y="15949"/>
                    </a:cubicBezTo>
                    <a:close/>
                    <a:moveTo>
                      <a:pt x="34575" y="16110"/>
                    </a:moveTo>
                    <a:cubicBezTo>
                      <a:pt x="34708" y="16110"/>
                      <a:pt x="34830" y="16229"/>
                      <a:pt x="34833" y="16375"/>
                    </a:cubicBezTo>
                    <a:lnTo>
                      <a:pt x="34833" y="16375"/>
                    </a:lnTo>
                    <a:cubicBezTo>
                      <a:pt x="34830" y="16529"/>
                      <a:pt x="34702" y="16628"/>
                      <a:pt x="34571" y="16628"/>
                    </a:cubicBezTo>
                    <a:cubicBezTo>
                      <a:pt x="34507" y="16628"/>
                      <a:pt x="34442" y="16605"/>
                      <a:pt x="34390" y="16553"/>
                    </a:cubicBezTo>
                    <a:cubicBezTo>
                      <a:pt x="34230" y="16393"/>
                      <a:pt x="34341" y="16110"/>
                      <a:pt x="34575" y="16110"/>
                    </a:cubicBezTo>
                    <a:close/>
                    <a:moveTo>
                      <a:pt x="26246" y="14483"/>
                    </a:moveTo>
                    <a:lnTo>
                      <a:pt x="26763" y="16134"/>
                    </a:lnTo>
                    <a:cubicBezTo>
                      <a:pt x="26529" y="16171"/>
                      <a:pt x="26356" y="16381"/>
                      <a:pt x="26356" y="16627"/>
                    </a:cubicBezTo>
                    <a:cubicBezTo>
                      <a:pt x="26356" y="16652"/>
                      <a:pt x="26356" y="16676"/>
                      <a:pt x="26356" y="16689"/>
                    </a:cubicBezTo>
                    <a:lnTo>
                      <a:pt x="25013" y="16504"/>
                    </a:lnTo>
                    <a:cubicBezTo>
                      <a:pt x="25013" y="16491"/>
                      <a:pt x="25013" y="16479"/>
                      <a:pt x="25013" y="16467"/>
                    </a:cubicBezTo>
                    <a:cubicBezTo>
                      <a:pt x="25001" y="16319"/>
                      <a:pt x="24939" y="16171"/>
                      <a:pt x="24816" y="16085"/>
                    </a:cubicBezTo>
                    <a:lnTo>
                      <a:pt x="25851" y="14483"/>
                    </a:lnTo>
                    <a:cubicBezTo>
                      <a:pt x="25913" y="14508"/>
                      <a:pt x="25987" y="14520"/>
                      <a:pt x="26048" y="14520"/>
                    </a:cubicBezTo>
                    <a:cubicBezTo>
                      <a:pt x="26122" y="14520"/>
                      <a:pt x="26184" y="14508"/>
                      <a:pt x="26246" y="14483"/>
                    </a:cubicBezTo>
                    <a:close/>
                    <a:moveTo>
                      <a:pt x="20738" y="14175"/>
                    </a:moveTo>
                    <a:lnTo>
                      <a:pt x="21736" y="14594"/>
                    </a:lnTo>
                    <a:cubicBezTo>
                      <a:pt x="21724" y="14643"/>
                      <a:pt x="21711" y="14693"/>
                      <a:pt x="21711" y="14742"/>
                    </a:cubicBezTo>
                    <a:cubicBezTo>
                      <a:pt x="21711" y="14816"/>
                      <a:pt x="21724" y="14890"/>
                      <a:pt x="21761" y="14964"/>
                    </a:cubicBezTo>
                    <a:lnTo>
                      <a:pt x="18877" y="16701"/>
                    </a:lnTo>
                    <a:cubicBezTo>
                      <a:pt x="18840" y="16664"/>
                      <a:pt x="18816" y="16627"/>
                      <a:pt x="18766" y="16602"/>
                    </a:cubicBezTo>
                    <a:lnTo>
                      <a:pt x="20060" y="14397"/>
                    </a:lnTo>
                    <a:cubicBezTo>
                      <a:pt x="20133" y="14432"/>
                      <a:pt x="20209" y="14448"/>
                      <a:pt x="20283" y="14448"/>
                    </a:cubicBezTo>
                    <a:cubicBezTo>
                      <a:pt x="20472" y="14448"/>
                      <a:pt x="20649" y="14343"/>
                      <a:pt x="20738" y="14175"/>
                    </a:cubicBezTo>
                    <a:close/>
                    <a:moveTo>
                      <a:pt x="12672" y="16583"/>
                    </a:moveTo>
                    <a:cubicBezTo>
                      <a:pt x="12727" y="16583"/>
                      <a:pt x="12833" y="16713"/>
                      <a:pt x="12729" y="16713"/>
                    </a:cubicBezTo>
                    <a:cubicBezTo>
                      <a:pt x="12680" y="16713"/>
                      <a:pt x="12643" y="16676"/>
                      <a:pt x="12655" y="16627"/>
                    </a:cubicBezTo>
                    <a:lnTo>
                      <a:pt x="12643" y="16627"/>
                    </a:lnTo>
                    <a:cubicBezTo>
                      <a:pt x="12643" y="16595"/>
                      <a:pt x="12655" y="16583"/>
                      <a:pt x="12672" y="16583"/>
                    </a:cubicBezTo>
                    <a:close/>
                    <a:moveTo>
                      <a:pt x="24506" y="16152"/>
                    </a:moveTo>
                    <a:cubicBezTo>
                      <a:pt x="24665" y="16152"/>
                      <a:pt x="24816" y="16276"/>
                      <a:pt x="24816" y="16467"/>
                    </a:cubicBezTo>
                    <a:cubicBezTo>
                      <a:pt x="24816" y="16627"/>
                      <a:pt x="24681" y="16775"/>
                      <a:pt x="24508" y="16775"/>
                    </a:cubicBezTo>
                    <a:cubicBezTo>
                      <a:pt x="24237" y="16775"/>
                      <a:pt x="24089" y="16442"/>
                      <a:pt x="24286" y="16245"/>
                    </a:cubicBezTo>
                    <a:cubicBezTo>
                      <a:pt x="24351" y="16181"/>
                      <a:pt x="24429" y="16152"/>
                      <a:pt x="24506" y="16152"/>
                    </a:cubicBezTo>
                    <a:close/>
                    <a:moveTo>
                      <a:pt x="575" y="16490"/>
                    </a:moveTo>
                    <a:cubicBezTo>
                      <a:pt x="625" y="16490"/>
                      <a:pt x="675" y="16509"/>
                      <a:pt x="716" y="16553"/>
                    </a:cubicBezTo>
                    <a:cubicBezTo>
                      <a:pt x="851" y="16676"/>
                      <a:pt x="753" y="16898"/>
                      <a:pt x="580" y="16898"/>
                    </a:cubicBezTo>
                    <a:cubicBezTo>
                      <a:pt x="469" y="16898"/>
                      <a:pt x="371" y="16800"/>
                      <a:pt x="371" y="16689"/>
                    </a:cubicBezTo>
                    <a:cubicBezTo>
                      <a:pt x="371" y="16572"/>
                      <a:pt x="471" y="16490"/>
                      <a:pt x="575" y="16490"/>
                    </a:cubicBezTo>
                    <a:close/>
                    <a:moveTo>
                      <a:pt x="26859" y="16312"/>
                    </a:moveTo>
                    <a:cubicBezTo>
                      <a:pt x="27018" y="16312"/>
                      <a:pt x="27170" y="16436"/>
                      <a:pt x="27170" y="16627"/>
                    </a:cubicBezTo>
                    <a:cubicBezTo>
                      <a:pt x="27157" y="16800"/>
                      <a:pt x="27022" y="16923"/>
                      <a:pt x="26862" y="16935"/>
                    </a:cubicBezTo>
                    <a:lnTo>
                      <a:pt x="26862" y="16923"/>
                    </a:lnTo>
                    <a:cubicBezTo>
                      <a:pt x="26857" y="16923"/>
                      <a:pt x="26852" y="16923"/>
                      <a:pt x="26847" y="16923"/>
                    </a:cubicBezTo>
                    <a:cubicBezTo>
                      <a:pt x="26585" y="16923"/>
                      <a:pt x="26446" y="16599"/>
                      <a:pt x="26640" y="16405"/>
                    </a:cubicBezTo>
                    <a:cubicBezTo>
                      <a:pt x="26704" y="16341"/>
                      <a:pt x="26783" y="16312"/>
                      <a:pt x="26859" y="16312"/>
                    </a:cubicBezTo>
                    <a:close/>
                    <a:moveTo>
                      <a:pt x="18467" y="16684"/>
                    </a:moveTo>
                    <a:cubicBezTo>
                      <a:pt x="18624" y="16684"/>
                      <a:pt x="18779" y="16812"/>
                      <a:pt x="18779" y="16997"/>
                    </a:cubicBezTo>
                    <a:cubicBezTo>
                      <a:pt x="18779" y="17169"/>
                      <a:pt x="18643" y="17305"/>
                      <a:pt x="18471" y="17305"/>
                    </a:cubicBezTo>
                    <a:cubicBezTo>
                      <a:pt x="18200" y="17305"/>
                      <a:pt x="18064" y="16972"/>
                      <a:pt x="18261" y="16775"/>
                    </a:cubicBezTo>
                    <a:cubicBezTo>
                      <a:pt x="18320" y="16712"/>
                      <a:pt x="18394" y="16684"/>
                      <a:pt x="18467" y="16684"/>
                    </a:cubicBezTo>
                    <a:close/>
                    <a:moveTo>
                      <a:pt x="8195" y="14372"/>
                    </a:moveTo>
                    <a:lnTo>
                      <a:pt x="9057" y="15346"/>
                    </a:lnTo>
                    <a:cubicBezTo>
                      <a:pt x="8971" y="15444"/>
                      <a:pt x="8922" y="15567"/>
                      <a:pt x="8922" y="15691"/>
                    </a:cubicBezTo>
                    <a:cubicBezTo>
                      <a:pt x="8922" y="15814"/>
                      <a:pt x="8971" y="15937"/>
                      <a:pt x="9057" y="16036"/>
                    </a:cubicBezTo>
                    <a:lnTo>
                      <a:pt x="7911" y="17317"/>
                    </a:lnTo>
                    <a:cubicBezTo>
                      <a:pt x="7850" y="17268"/>
                      <a:pt x="7763" y="17231"/>
                      <a:pt x="7690" y="17218"/>
                    </a:cubicBezTo>
                    <a:lnTo>
                      <a:pt x="7899" y="14471"/>
                    </a:lnTo>
                    <a:cubicBezTo>
                      <a:pt x="8010" y="14471"/>
                      <a:pt x="8108" y="14434"/>
                      <a:pt x="8195" y="14372"/>
                    </a:cubicBezTo>
                    <a:close/>
                    <a:moveTo>
                      <a:pt x="6396" y="13830"/>
                    </a:moveTo>
                    <a:lnTo>
                      <a:pt x="7369" y="13941"/>
                    </a:lnTo>
                    <a:cubicBezTo>
                      <a:pt x="7369" y="14200"/>
                      <a:pt x="7554" y="14409"/>
                      <a:pt x="7800" y="14458"/>
                    </a:cubicBezTo>
                    <a:lnTo>
                      <a:pt x="7579" y="17218"/>
                    </a:lnTo>
                    <a:cubicBezTo>
                      <a:pt x="7443" y="17218"/>
                      <a:pt x="7308" y="17292"/>
                      <a:pt x="7221" y="17403"/>
                    </a:cubicBezTo>
                    <a:lnTo>
                      <a:pt x="5928" y="16479"/>
                    </a:lnTo>
                    <a:cubicBezTo>
                      <a:pt x="5977" y="16405"/>
                      <a:pt x="5989" y="16319"/>
                      <a:pt x="5989" y="16233"/>
                    </a:cubicBezTo>
                    <a:cubicBezTo>
                      <a:pt x="5989" y="16011"/>
                      <a:pt x="5841" y="15801"/>
                      <a:pt x="5607" y="15752"/>
                    </a:cubicBezTo>
                    <a:lnTo>
                      <a:pt x="5829" y="14261"/>
                    </a:lnTo>
                    <a:lnTo>
                      <a:pt x="5854" y="14261"/>
                    </a:lnTo>
                    <a:cubicBezTo>
                      <a:pt x="6112" y="14261"/>
                      <a:pt x="6334" y="14077"/>
                      <a:pt x="6396" y="13830"/>
                    </a:cubicBezTo>
                    <a:close/>
                    <a:moveTo>
                      <a:pt x="33219" y="17465"/>
                    </a:moveTo>
                    <a:cubicBezTo>
                      <a:pt x="33244" y="17477"/>
                      <a:pt x="33256" y="17490"/>
                      <a:pt x="33256" y="17514"/>
                    </a:cubicBezTo>
                    <a:lnTo>
                      <a:pt x="33269" y="17514"/>
                    </a:lnTo>
                    <a:cubicBezTo>
                      <a:pt x="33269" y="17539"/>
                      <a:pt x="33244" y="17563"/>
                      <a:pt x="33219" y="17563"/>
                    </a:cubicBezTo>
                    <a:cubicBezTo>
                      <a:pt x="33158" y="17563"/>
                      <a:pt x="33158" y="17465"/>
                      <a:pt x="33219" y="17465"/>
                    </a:cubicBezTo>
                    <a:close/>
                    <a:moveTo>
                      <a:pt x="420" y="17536"/>
                    </a:moveTo>
                    <a:cubicBezTo>
                      <a:pt x="432" y="17536"/>
                      <a:pt x="445" y="17545"/>
                      <a:pt x="445" y="17563"/>
                    </a:cubicBezTo>
                    <a:cubicBezTo>
                      <a:pt x="457" y="17576"/>
                      <a:pt x="432" y="17588"/>
                      <a:pt x="420" y="17588"/>
                    </a:cubicBezTo>
                    <a:cubicBezTo>
                      <a:pt x="408" y="17588"/>
                      <a:pt x="395" y="17576"/>
                      <a:pt x="395" y="17563"/>
                    </a:cubicBezTo>
                    <a:cubicBezTo>
                      <a:pt x="395" y="17545"/>
                      <a:pt x="408" y="17536"/>
                      <a:pt x="420" y="17536"/>
                    </a:cubicBezTo>
                    <a:close/>
                    <a:moveTo>
                      <a:pt x="24853" y="17674"/>
                    </a:moveTo>
                    <a:cubicBezTo>
                      <a:pt x="24910" y="17674"/>
                      <a:pt x="24850" y="17747"/>
                      <a:pt x="24820" y="17747"/>
                    </a:cubicBezTo>
                    <a:cubicBezTo>
                      <a:pt x="24810" y="17747"/>
                      <a:pt x="24804" y="17741"/>
                      <a:pt x="24804" y="17724"/>
                    </a:cubicBezTo>
                    <a:cubicBezTo>
                      <a:pt x="24792" y="17687"/>
                      <a:pt x="24816" y="17674"/>
                      <a:pt x="24853" y="17674"/>
                    </a:cubicBezTo>
                    <a:close/>
                    <a:moveTo>
                      <a:pt x="4104" y="15210"/>
                    </a:moveTo>
                    <a:lnTo>
                      <a:pt x="4129" y="15235"/>
                    </a:lnTo>
                    <a:lnTo>
                      <a:pt x="3685" y="17748"/>
                    </a:lnTo>
                    <a:lnTo>
                      <a:pt x="3574" y="17748"/>
                    </a:lnTo>
                    <a:lnTo>
                      <a:pt x="3278" y="16356"/>
                    </a:lnTo>
                    <a:cubicBezTo>
                      <a:pt x="3365" y="16319"/>
                      <a:pt x="3414" y="16233"/>
                      <a:pt x="3414" y="16146"/>
                    </a:cubicBezTo>
                    <a:cubicBezTo>
                      <a:pt x="3414" y="16097"/>
                      <a:pt x="3402" y="16048"/>
                      <a:pt x="3365" y="16011"/>
                    </a:cubicBezTo>
                    <a:lnTo>
                      <a:pt x="4104" y="15210"/>
                    </a:lnTo>
                    <a:close/>
                    <a:moveTo>
                      <a:pt x="3932" y="13608"/>
                    </a:moveTo>
                    <a:lnTo>
                      <a:pt x="5312" y="13732"/>
                    </a:lnTo>
                    <a:cubicBezTo>
                      <a:pt x="5312" y="13978"/>
                      <a:pt x="5484" y="14200"/>
                      <a:pt x="5730" y="14249"/>
                    </a:cubicBezTo>
                    <a:lnTo>
                      <a:pt x="5521" y="15740"/>
                    </a:lnTo>
                    <a:lnTo>
                      <a:pt x="5496" y="15740"/>
                    </a:lnTo>
                    <a:cubicBezTo>
                      <a:pt x="5213" y="15740"/>
                      <a:pt x="4991" y="15974"/>
                      <a:pt x="4991" y="16245"/>
                    </a:cubicBezTo>
                    <a:cubicBezTo>
                      <a:pt x="4991" y="16368"/>
                      <a:pt x="5040" y="16491"/>
                      <a:pt x="5127" y="16590"/>
                    </a:cubicBezTo>
                    <a:lnTo>
                      <a:pt x="3981" y="17884"/>
                    </a:lnTo>
                    <a:cubicBezTo>
                      <a:pt x="3919" y="17835"/>
                      <a:pt x="3858" y="17798"/>
                      <a:pt x="3784" y="17773"/>
                    </a:cubicBezTo>
                    <a:lnTo>
                      <a:pt x="4240" y="15247"/>
                    </a:lnTo>
                    <a:cubicBezTo>
                      <a:pt x="4461" y="15247"/>
                      <a:pt x="4572" y="14976"/>
                      <a:pt x="4412" y="14816"/>
                    </a:cubicBezTo>
                    <a:cubicBezTo>
                      <a:pt x="4358" y="14765"/>
                      <a:pt x="4295" y="14743"/>
                      <a:pt x="4234" y="14743"/>
                    </a:cubicBezTo>
                    <a:cubicBezTo>
                      <a:pt x="4102" y="14743"/>
                      <a:pt x="3981" y="14849"/>
                      <a:pt x="3981" y="15001"/>
                    </a:cubicBezTo>
                    <a:cubicBezTo>
                      <a:pt x="3981" y="15050"/>
                      <a:pt x="3993" y="15112"/>
                      <a:pt x="4030" y="15148"/>
                    </a:cubicBezTo>
                    <a:lnTo>
                      <a:pt x="3303" y="15949"/>
                    </a:lnTo>
                    <a:cubicBezTo>
                      <a:pt x="3266" y="15937"/>
                      <a:pt x="3229" y="15925"/>
                      <a:pt x="3180" y="15925"/>
                    </a:cubicBezTo>
                    <a:cubicBezTo>
                      <a:pt x="3118" y="15925"/>
                      <a:pt x="3057" y="15949"/>
                      <a:pt x="3020" y="15999"/>
                    </a:cubicBezTo>
                    <a:lnTo>
                      <a:pt x="1701" y="15259"/>
                    </a:lnTo>
                    <a:cubicBezTo>
                      <a:pt x="1763" y="15112"/>
                      <a:pt x="1751" y="14939"/>
                      <a:pt x="1677" y="14791"/>
                    </a:cubicBezTo>
                    <a:lnTo>
                      <a:pt x="2983" y="13842"/>
                    </a:lnTo>
                    <a:cubicBezTo>
                      <a:pt x="3081" y="14024"/>
                      <a:pt x="3250" y="14106"/>
                      <a:pt x="3418" y="14106"/>
                    </a:cubicBezTo>
                    <a:cubicBezTo>
                      <a:pt x="3672" y="14106"/>
                      <a:pt x="3924" y="13920"/>
                      <a:pt x="3932" y="13608"/>
                    </a:cubicBezTo>
                    <a:close/>
                    <a:moveTo>
                      <a:pt x="14800" y="17815"/>
                    </a:moveTo>
                    <a:cubicBezTo>
                      <a:pt x="14816" y="17815"/>
                      <a:pt x="14826" y="17827"/>
                      <a:pt x="14824" y="17859"/>
                    </a:cubicBezTo>
                    <a:cubicBezTo>
                      <a:pt x="14824" y="17908"/>
                      <a:pt x="14787" y="17945"/>
                      <a:pt x="14737" y="17945"/>
                    </a:cubicBezTo>
                    <a:cubicBezTo>
                      <a:pt x="14634" y="17945"/>
                      <a:pt x="14747" y="17815"/>
                      <a:pt x="14800" y="17815"/>
                    </a:cubicBezTo>
                    <a:close/>
                    <a:moveTo>
                      <a:pt x="12014" y="15013"/>
                    </a:moveTo>
                    <a:cubicBezTo>
                      <a:pt x="12088" y="15198"/>
                      <a:pt x="12261" y="15321"/>
                      <a:pt x="12470" y="15321"/>
                    </a:cubicBezTo>
                    <a:lnTo>
                      <a:pt x="12643" y="16356"/>
                    </a:lnTo>
                    <a:cubicBezTo>
                      <a:pt x="12470" y="16418"/>
                      <a:pt x="12396" y="16615"/>
                      <a:pt x="12483" y="16775"/>
                    </a:cubicBezTo>
                    <a:lnTo>
                      <a:pt x="10979" y="18007"/>
                    </a:lnTo>
                    <a:cubicBezTo>
                      <a:pt x="10881" y="17908"/>
                      <a:pt x="10758" y="17847"/>
                      <a:pt x="10622" y="17847"/>
                    </a:cubicBezTo>
                    <a:cubicBezTo>
                      <a:pt x="10585" y="17847"/>
                      <a:pt x="10548" y="17847"/>
                      <a:pt x="10511" y="17859"/>
                    </a:cubicBezTo>
                    <a:lnTo>
                      <a:pt x="9686" y="16122"/>
                    </a:lnTo>
                    <a:cubicBezTo>
                      <a:pt x="9833" y="16023"/>
                      <a:pt x="9932" y="15863"/>
                      <a:pt x="9932" y="15691"/>
                    </a:cubicBezTo>
                    <a:cubicBezTo>
                      <a:pt x="9932" y="15654"/>
                      <a:pt x="9932" y="15629"/>
                      <a:pt x="9920" y="15604"/>
                    </a:cubicBezTo>
                    <a:lnTo>
                      <a:pt x="12014" y="15013"/>
                    </a:lnTo>
                    <a:close/>
                    <a:moveTo>
                      <a:pt x="7608" y="17420"/>
                    </a:moveTo>
                    <a:cubicBezTo>
                      <a:pt x="7762" y="17420"/>
                      <a:pt x="7911" y="17538"/>
                      <a:pt x="7911" y="17711"/>
                    </a:cubicBezTo>
                    <a:cubicBezTo>
                      <a:pt x="7911" y="17884"/>
                      <a:pt x="7776" y="18019"/>
                      <a:pt x="7616" y="18019"/>
                    </a:cubicBezTo>
                    <a:cubicBezTo>
                      <a:pt x="7345" y="18019"/>
                      <a:pt x="7209" y="17699"/>
                      <a:pt x="7394" y="17514"/>
                    </a:cubicBezTo>
                    <a:cubicBezTo>
                      <a:pt x="7455" y="17449"/>
                      <a:pt x="7532" y="17420"/>
                      <a:pt x="7608" y="17420"/>
                    </a:cubicBezTo>
                    <a:close/>
                    <a:moveTo>
                      <a:pt x="2970" y="16233"/>
                    </a:moveTo>
                    <a:cubicBezTo>
                      <a:pt x="3007" y="16319"/>
                      <a:pt x="3094" y="16381"/>
                      <a:pt x="3180" y="16381"/>
                    </a:cubicBezTo>
                    <a:lnTo>
                      <a:pt x="3476" y="17761"/>
                    </a:lnTo>
                    <a:cubicBezTo>
                      <a:pt x="3340" y="17810"/>
                      <a:pt x="3229" y="17908"/>
                      <a:pt x="3168" y="18032"/>
                    </a:cubicBezTo>
                    <a:lnTo>
                      <a:pt x="950" y="16836"/>
                    </a:lnTo>
                    <a:cubicBezTo>
                      <a:pt x="974" y="16787"/>
                      <a:pt x="987" y="16738"/>
                      <a:pt x="987" y="16689"/>
                    </a:cubicBezTo>
                    <a:cubicBezTo>
                      <a:pt x="976" y="16667"/>
                      <a:pt x="975" y="16645"/>
                      <a:pt x="974" y="16615"/>
                    </a:cubicBezTo>
                    <a:lnTo>
                      <a:pt x="974" y="16615"/>
                    </a:lnTo>
                    <a:lnTo>
                      <a:pt x="2970" y="16233"/>
                    </a:lnTo>
                    <a:close/>
                    <a:moveTo>
                      <a:pt x="12975" y="14927"/>
                    </a:moveTo>
                    <a:lnTo>
                      <a:pt x="15045" y="15198"/>
                    </a:lnTo>
                    <a:lnTo>
                      <a:pt x="15045" y="15222"/>
                    </a:lnTo>
                    <a:cubicBezTo>
                      <a:pt x="15027" y="15586"/>
                      <a:pt x="15298" y="15768"/>
                      <a:pt x="15569" y="15768"/>
                    </a:cubicBezTo>
                    <a:cubicBezTo>
                      <a:pt x="15840" y="15768"/>
                      <a:pt x="16111" y="15586"/>
                      <a:pt x="16093" y="15222"/>
                    </a:cubicBezTo>
                    <a:lnTo>
                      <a:pt x="16696" y="15161"/>
                    </a:lnTo>
                    <a:cubicBezTo>
                      <a:pt x="16741" y="15410"/>
                      <a:pt x="16952" y="15569"/>
                      <a:pt x="17177" y="15569"/>
                    </a:cubicBezTo>
                    <a:cubicBezTo>
                      <a:pt x="17264" y="15569"/>
                      <a:pt x="17353" y="15545"/>
                      <a:pt x="17436" y="15493"/>
                    </a:cubicBezTo>
                    <a:lnTo>
                      <a:pt x="18212" y="16565"/>
                    </a:lnTo>
                    <a:cubicBezTo>
                      <a:pt x="17916" y="16738"/>
                      <a:pt x="17879" y="17145"/>
                      <a:pt x="18138" y="17366"/>
                    </a:cubicBezTo>
                    <a:lnTo>
                      <a:pt x="17485" y="17995"/>
                    </a:lnTo>
                    <a:cubicBezTo>
                      <a:pt x="17386" y="17921"/>
                      <a:pt x="17276" y="17871"/>
                      <a:pt x="17152" y="17871"/>
                    </a:cubicBezTo>
                    <a:cubicBezTo>
                      <a:pt x="17017" y="17871"/>
                      <a:pt x="16881" y="17933"/>
                      <a:pt x="16783" y="18032"/>
                    </a:cubicBezTo>
                    <a:lnTo>
                      <a:pt x="12914" y="15075"/>
                    </a:lnTo>
                    <a:cubicBezTo>
                      <a:pt x="12938" y="15025"/>
                      <a:pt x="12963" y="14976"/>
                      <a:pt x="12975" y="14927"/>
                    </a:cubicBezTo>
                    <a:close/>
                    <a:moveTo>
                      <a:pt x="26119" y="18033"/>
                    </a:moveTo>
                    <a:cubicBezTo>
                      <a:pt x="26128" y="18033"/>
                      <a:pt x="26135" y="18039"/>
                      <a:pt x="26135" y="18056"/>
                    </a:cubicBezTo>
                    <a:cubicBezTo>
                      <a:pt x="26135" y="18081"/>
                      <a:pt x="26122" y="18106"/>
                      <a:pt x="26085" y="18106"/>
                    </a:cubicBezTo>
                    <a:cubicBezTo>
                      <a:pt x="26028" y="18106"/>
                      <a:pt x="26088" y="18033"/>
                      <a:pt x="26119" y="18033"/>
                    </a:cubicBezTo>
                    <a:close/>
                    <a:moveTo>
                      <a:pt x="12852" y="15161"/>
                    </a:moveTo>
                    <a:lnTo>
                      <a:pt x="16721" y="18118"/>
                    </a:lnTo>
                    <a:cubicBezTo>
                      <a:pt x="16696" y="18155"/>
                      <a:pt x="16684" y="18192"/>
                      <a:pt x="16672" y="18229"/>
                    </a:cubicBezTo>
                    <a:lnTo>
                      <a:pt x="15033" y="17871"/>
                    </a:lnTo>
                    <a:lnTo>
                      <a:pt x="15033" y="17859"/>
                    </a:lnTo>
                    <a:cubicBezTo>
                      <a:pt x="15033" y="17689"/>
                      <a:pt x="14889" y="17572"/>
                      <a:pt x="14741" y="17572"/>
                    </a:cubicBezTo>
                    <a:cubicBezTo>
                      <a:pt x="14664" y="17572"/>
                      <a:pt x="14587" y="17603"/>
                      <a:pt x="14528" y="17674"/>
                    </a:cubicBezTo>
                    <a:lnTo>
                      <a:pt x="13000" y="16750"/>
                    </a:lnTo>
                    <a:cubicBezTo>
                      <a:pt x="13012" y="16713"/>
                      <a:pt x="13025" y="16676"/>
                      <a:pt x="13025" y="16639"/>
                    </a:cubicBezTo>
                    <a:cubicBezTo>
                      <a:pt x="13025" y="16479"/>
                      <a:pt x="12901" y="16356"/>
                      <a:pt x="12741" y="16356"/>
                    </a:cubicBezTo>
                    <a:lnTo>
                      <a:pt x="12569" y="15321"/>
                    </a:lnTo>
                    <a:cubicBezTo>
                      <a:pt x="12680" y="15296"/>
                      <a:pt x="12778" y="15247"/>
                      <a:pt x="12840" y="15161"/>
                    </a:cubicBezTo>
                    <a:close/>
                    <a:moveTo>
                      <a:pt x="3623" y="17945"/>
                    </a:moveTo>
                    <a:cubicBezTo>
                      <a:pt x="3895" y="17945"/>
                      <a:pt x="4030" y="18278"/>
                      <a:pt x="3845" y="18463"/>
                    </a:cubicBezTo>
                    <a:cubicBezTo>
                      <a:pt x="3781" y="18528"/>
                      <a:pt x="3703" y="18556"/>
                      <a:pt x="3627" y="18556"/>
                    </a:cubicBezTo>
                    <a:cubicBezTo>
                      <a:pt x="3472" y="18556"/>
                      <a:pt x="3328" y="18436"/>
                      <a:pt x="3328" y="18253"/>
                    </a:cubicBezTo>
                    <a:cubicBezTo>
                      <a:pt x="3328" y="18081"/>
                      <a:pt x="3463" y="17945"/>
                      <a:pt x="3623" y="17945"/>
                    </a:cubicBezTo>
                    <a:close/>
                    <a:moveTo>
                      <a:pt x="10622" y="18056"/>
                    </a:moveTo>
                    <a:cubicBezTo>
                      <a:pt x="10881" y="18056"/>
                      <a:pt x="11016" y="18377"/>
                      <a:pt x="10831" y="18574"/>
                    </a:cubicBezTo>
                    <a:cubicBezTo>
                      <a:pt x="10772" y="18633"/>
                      <a:pt x="10698" y="18659"/>
                      <a:pt x="10624" y="18659"/>
                    </a:cubicBezTo>
                    <a:cubicBezTo>
                      <a:pt x="10468" y="18659"/>
                      <a:pt x="10314" y="18540"/>
                      <a:pt x="10314" y="18364"/>
                    </a:cubicBezTo>
                    <a:cubicBezTo>
                      <a:pt x="10314" y="18192"/>
                      <a:pt x="10450" y="18056"/>
                      <a:pt x="10622" y="18056"/>
                    </a:cubicBezTo>
                    <a:close/>
                    <a:moveTo>
                      <a:pt x="17156" y="18074"/>
                    </a:moveTo>
                    <a:cubicBezTo>
                      <a:pt x="17310" y="18074"/>
                      <a:pt x="17460" y="18195"/>
                      <a:pt x="17460" y="18377"/>
                    </a:cubicBezTo>
                    <a:cubicBezTo>
                      <a:pt x="17460" y="18542"/>
                      <a:pt x="17325" y="18673"/>
                      <a:pt x="17173" y="18673"/>
                    </a:cubicBezTo>
                    <a:cubicBezTo>
                      <a:pt x="17166" y="18673"/>
                      <a:pt x="17159" y="18673"/>
                      <a:pt x="17152" y="18672"/>
                    </a:cubicBezTo>
                    <a:cubicBezTo>
                      <a:pt x="16894" y="18672"/>
                      <a:pt x="16758" y="18352"/>
                      <a:pt x="16943" y="18167"/>
                    </a:cubicBezTo>
                    <a:cubicBezTo>
                      <a:pt x="17004" y="18103"/>
                      <a:pt x="17080" y="18074"/>
                      <a:pt x="17156" y="18074"/>
                    </a:cubicBezTo>
                    <a:close/>
                    <a:moveTo>
                      <a:pt x="900" y="16923"/>
                    </a:moveTo>
                    <a:lnTo>
                      <a:pt x="3143" y="18130"/>
                    </a:lnTo>
                    <a:cubicBezTo>
                      <a:pt x="3131" y="18167"/>
                      <a:pt x="3131" y="18204"/>
                      <a:pt x="3131" y="18241"/>
                    </a:cubicBezTo>
                    <a:lnTo>
                      <a:pt x="3131" y="18303"/>
                    </a:lnTo>
                    <a:lnTo>
                      <a:pt x="1344" y="18685"/>
                    </a:lnTo>
                    <a:cubicBezTo>
                      <a:pt x="1270" y="18475"/>
                      <a:pt x="1073" y="18340"/>
                      <a:pt x="863" y="18340"/>
                    </a:cubicBezTo>
                    <a:cubicBezTo>
                      <a:pt x="827" y="18340"/>
                      <a:pt x="790" y="18340"/>
                      <a:pt x="753" y="18352"/>
                    </a:cubicBezTo>
                    <a:lnTo>
                      <a:pt x="543" y="17761"/>
                    </a:lnTo>
                    <a:cubicBezTo>
                      <a:pt x="703" y="17662"/>
                      <a:pt x="691" y="17428"/>
                      <a:pt x="518" y="17354"/>
                    </a:cubicBezTo>
                    <a:lnTo>
                      <a:pt x="555" y="17095"/>
                    </a:lnTo>
                    <a:lnTo>
                      <a:pt x="580" y="17095"/>
                    </a:lnTo>
                    <a:cubicBezTo>
                      <a:pt x="703" y="17095"/>
                      <a:pt x="827" y="17034"/>
                      <a:pt x="900" y="16923"/>
                    </a:cubicBezTo>
                    <a:close/>
                    <a:moveTo>
                      <a:pt x="25408" y="18845"/>
                    </a:moveTo>
                    <a:cubicBezTo>
                      <a:pt x="25469" y="18857"/>
                      <a:pt x="25469" y="18931"/>
                      <a:pt x="25408" y="18943"/>
                    </a:cubicBezTo>
                    <a:cubicBezTo>
                      <a:pt x="25358" y="18931"/>
                      <a:pt x="25358" y="18857"/>
                      <a:pt x="25408" y="18845"/>
                    </a:cubicBezTo>
                    <a:close/>
                    <a:moveTo>
                      <a:pt x="34920" y="14828"/>
                    </a:moveTo>
                    <a:cubicBezTo>
                      <a:pt x="34981" y="14927"/>
                      <a:pt x="35068" y="14988"/>
                      <a:pt x="35166" y="15025"/>
                    </a:cubicBezTo>
                    <a:lnTo>
                      <a:pt x="34723" y="15937"/>
                    </a:lnTo>
                    <a:cubicBezTo>
                      <a:pt x="34670" y="15918"/>
                      <a:pt x="34618" y="15909"/>
                      <a:pt x="34567" y="15909"/>
                    </a:cubicBezTo>
                    <a:cubicBezTo>
                      <a:pt x="34230" y="15909"/>
                      <a:pt x="33978" y="16305"/>
                      <a:pt x="34193" y="16627"/>
                    </a:cubicBezTo>
                    <a:lnTo>
                      <a:pt x="33367" y="17317"/>
                    </a:lnTo>
                    <a:cubicBezTo>
                      <a:pt x="33330" y="17280"/>
                      <a:pt x="33281" y="17255"/>
                      <a:pt x="33219" y="17255"/>
                    </a:cubicBezTo>
                    <a:cubicBezTo>
                      <a:pt x="33212" y="17255"/>
                      <a:pt x="33204" y="17255"/>
                      <a:pt x="33197" y="17255"/>
                    </a:cubicBezTo>
                    <a:cubicBezTo>
                      <a:pt x="32873" y="17255"/>
                      <a:pt x="32870" y="17762"/>
                      <a:pt x="33187" y="17762"/>
                    </a:cubicBezTo>
                    <a:cubicBezTo>
                      <a:pt x="33197" y="17762"/>
                      <a:pt x="33208" y="17762"/>
                      <a:pt x="33219" y="17761"/>
                    </a:cubicBezTo>
                    <a:lnTo>
                      <a:pt x="33269" y="17761"/>
                    </a:lnTo>
                    <a:lnTo>
                      <a:pt x="33712" y="18845"/>
                    </a:lnTo>
                    <a:cubicBezTo>
                      <a:pt x="33652" y="18869"/>
                      <a:pt x="33604" y="18905"/>
                      <a:pt x="33567" y="18952"/>
                    </a:cubicBezTo>
                    <a:lnTo>
                      <a:pt x="33567" y="18952"/>
                    </a:lnTo>
                    <a:lnTo>
                      <a:pt x="32776" y="18648"/>
                    </a:lnTo>
                    <a:lnTo>
                      <a:pt x="32332" y="16627"/>
                    </a:lnTo>
                    <a:cubicBezTo>
                      <a:pt x="32517" y="16541"/>
                      <a:pt x="32628" y="16368"/>
                      <a:pt x="32628" y="16171"/>
                    </a:cubicBezTo>
                    <a:cubicBezTo>
                      <a:pt x="32628" y="16110"/>
                      <a:pt x="32616" y="16048"/>
                      <a:pt x="32591" y="15986"/>
                    </a:cubicBezTo>
                    <a:lnTo>
                      <a:pt x="34920" y="14828"/>
                    </a:lnTo>
                    <a:close/>
                    <a:moveTo>
                      <a:pt x="26455" y="19030"/>
                    </a:moveTo>
                    <a:cubicBezTo>
                      <a:pt x="26492" y="19030"/>
                      <a:pt x="26504" y="19054"/>
                      <a:pt x="26504" y="19079"/>
                    </a:cubicBezTo>
                    <a:cubicBezTo>
                      <a:pt x="26504" y="19110"/>
                      <a:pt x="26480" y="19125"/>
                      <a:pt x="26455" y="19125"/>
                    </a:cubicBezTo>
                    <a:cubicBezTo>
                      <a:pt x="26430" y="19125"/>
                      <a:pt x="26406" y="19110"/>
                      <a:pt x="26406" y="19079"/>
                    </a:cubicBezTo>
                    <a:cubicBezTo>
                      <a:pt x="26406" y="19054"/>
                      <a:pt x="26430" y="19030"/>
                      <a:pt x="26455" y="19030"/>
                    </a:cubicBezTo>
                    <a:close/>
                    <a:moveTo>
                      <a:pt x="876" y="18547"/>
                    </a:moveTo>
                    <a:cubicBezTo>
                      <a:pt x="1027" y="18547"/>
                      <a:pt x="1172" y="18663"/>
                      <a:pt x="1172" y="18845"/>
                    </a:cubicBezTo>
                    <a:cubicBezTo>
                      <a:pt x="1172" y="19010"/>
                      <a:pt x="1047" y="19141"/>
                      <a:pt x="885" y="19141"/>
                    </a:cubicBezTo>
                    <a:cubicBezTo>
                      <a:pt x="878" y="19141"/>
                      <a:pt x="871" y="19141"/>
                      <a:pt x="863" y="19141"/>
                    </a:cubicBezTo>
                    <a:cubicBezTo>
                      <a:pt x="605" y="19141"/>
                      <a:pt x="469" y="18820"/>
                      <a:pt x="666" y="18635"/>
                    </a:cubicBezTo>
                    <a:cubicBezTo>
                      <a:pt x="727" y="18575"/>
                      <a:pt x="802" y="18547"/>
                      <a:pt x="876" y="18547"/>
                    </a:cubicBezTo>
                    <a:close/>
                    <a:moveTo>
                      <a:pt x="12544" y="16849"/>
                    </a:moveTo>
                    <a:cubicBezTo>
                      <a:pt x="12569" y="16873"/>
                      <a:pt x="12593" y="16886"/>
                      <a:pt x="12618" y="16898"/>
                    </a:cubicBezTo>
                    <a:lnTo>
                      <a:pt x="12187" y="19128"/>
                    </a:lnTo>
                    <a:lnTo>
                      <a:pt x="12138" y="19128"/>
                    </a:lnTo>
                    <a:cubicBezTo>
                      <a:pt x="11990" y="19128"/>
                      <a:pt x="11854" y="19178"/>
                      <a:pt x="11756" y="19276"/>
                    </a:cubicBezTo>
                    <a:lnTo>
                      <a:pt x="11029" y="18648"/>
                    </a:lnTo>
                    <a:cubicBezTo>
                      <a:pt x="11152" y="18488"/>
                      <a:pt x="11152" y="18253"/>
                      <a:pt x="11041" y="18081"/>
                    </a:cubicBezTo>
                    <a:lnTo>
                      <a:pt x="11029" y="18081"/>
                    </a:lnTo>
                    <a:lnTo>
                      <a:pt x="12544" y="16849"/>
                    </a:lnTo>
                    <a:close/>
                    <a:moveTo>
                      <a:pt x="12938" y="16824"/>
                    </a:moveTo>
                    <a:lnTo>
                      <a:pt x="14466" y="17748"/>
                    </a:lnTo>
                    <a:cubicBezTo>
                      <a:pt x="14454" y="17785"/>
                      <a:pt x="14454" y="17822"/>
                      <a:pt x="14454" y="17859"/>
                    </a:cubicBezTo>
                    <a:cubicBezTo>
                      <a:pt x="14454" y="17896"/>
                      <a:pt x="14454" y="17933"/>
                      <a:pt x="14479" y="17970"/>
                    </a:cubicBezTo>
                    <a:lnTo>
                      <a:pt x="12544" y="19313"/>
                    </a:lnTo>
                    <a:cubicBezTo>
                      <a:pt x="12470" y="19239"/>
                      <a:pt x="12384" y="19178"/>
                      <a:pt x="12285" y="19141"/>
                    </a:cubicBezTo>
                    <a:lnTo>
                      <a:pt x="12729" y="16923"/>
                    </a:lnTo>
                    <a:cubicBezTo>
                      <a:pt x="12815" y="16923"/>
                      <a:pt x="12889" y="16886"/>
                      <a:pt x="12938" y="16824"/>
                    </a:cubicBezTo>
                    <a:close/>
                    <a:moveTo>
                      <a:pt x="9131" y="16097"/>
                    </a:moveTo>
                    <a:cubicBezTo>
                      <a:pt x="9217" y="16159"/>
                      <a:pt x="9316" y="16183"/>
                      <a:pt x="9427" y="16183"/>
                    </a:cubicBezTo>
                    <a:cubicBezTo>
                      <a:pt x="9488" y="16183"/>
                      <a:pt x="9538" y="16171"/>
                      <a:pt x="9599" y="16159"/>
                    </a:cubicBezTo>
                    <a:lnTo>
                      <a:pt x="10413" y="17896"/>
                    </a:lnTo>
                    <a:cubicBezTo>
                      <a:pt x="10228" y="17970"/>
                      <a:pt x="10117" y="18155"/>
                      <a:pt x="10117" y="18352"/>
                    </a:cubicBezTo>
                    <a:cubicBezTo>
                      <a:pt x="10117" y="18414"/>
                      <a:pt x="10129" y="18475"/>
                      <a:pt x="10154" y="18537"/>
                    </a:cubicBezTo>
                    <a:lnTo>
                      <a:pt x="9008" y="19424"/>
                    </a:lnTo>
                    <a:cubicBezTo>
                      <a:pt x="8907" y="19323"/>
                      <a:pt x="8775" y="19266"/>
                      <a:pt x="8643" y="19266"/>
                    </a:cubicBezTo>
                    <a:cubicBezTo>
                      <a:pt x="8566" y="19266"/>
                      <a:pt x="8489" y="19285"/>
                      <a:pt x="8416" y="19325"/>
                    </a:cubicBezTo>
                    <a:lnTo>
                      <a:pt x="7874" y="18143"/>
                    </a:lnTo>
                    <a:cubicBezTo>
                      <a:pt x="8145" y="17982"/>
                      <a:pt x="8207" y="17613"/>
                      <a:pt x="7985" y="17379"/>
                    </a:cubicBezTo>
                    <a:lnTo>
                      <a:pt x="9131" y="16097"/>
                    </a:lnTo>
                    <a:close/>
                    <a:moveTo>
                      <a:pt x="5201" y="16652"/>
                    </a:moveTo>
                    <a:cubicBezTo>
                      <a:pt x="5287" y="16713"/>
                      <a:pt x="5385" y="16750"/>
                      <a:pt x="5496" y="16750"/>
                    </a:cubicBezTo>
                    <a:lnTo>
                      <a:pt x="5521" y="16750"/>
                    </a:lnTo>
                    <a:lnTo>
                      <a:pt x="5903" y="19276"/>
                    </a:lnTo>
                    <a:cubicBezTo>
                      <a:pt x="5792" y="19301"/>
                      <a:pt x="5693" y="19362"/>
                      <a:pt x="5620" y="19449"/>
                    </a:cubicBezTo>
                    <a:lnTo>
                      <a:pt x="5620" y="19461"/>
                    </a:lnTo>
                    <a:lnTo>
                      <a:pt x="4042" y="18537"/>
                    </a:lnTo>
                    <a:cubicBezTo>
                      <a:pt x="4166" y="18364"/>
                      <a:pt x="4166" y="18130"/>
                      <a:pt x="4042" y="17958"/>
                    </a:cubicBezTo>
                    <a:lnTo>
                      <a:pt x="5201" y="16652"/>
                    </a:lnTo>
                    <a:close/>
                    <a:moveTo>
                      <a:pt x="33961" y="18992"/>
                    </a:moveTo>
                    <a:cubicBezTo>
                      <a:pt x="34223" y="18992"/>
                      <a:pt x="34362" y="19317"/>
                      <a:pt x="34168" y="19510"/>
                    </a:cubicBezTo>
                    <a:cubicBezTo>
                      <a:pt x="34107" y="19575"/>
                      <a:pt x="34031" y="19604"/>
                      <a:pt x="33955" y="19604"/>
                    </a:cubicBezTo>
                    <a:cubicBezTo>
                      <a:pt x="33801" y="19604"/>
                      <a:pt x="33651" y="19483"/>
                      <a:pt x="33651" y="19301"/>
                    </a:cubicBezTo>
                    <a:cubicBezTo>
                      <a:pt x="33638" y="19128"/>
                      <a:pt x="33774" y="18993"/>
                      <a:pt x="33934" y="18993"/>
                    </a:cubicBezTo>
                    <a:lnTo>
                      <a:pt x="33946" y="18993"/>
                    </a:lnTo>
                    <a:cubicBezTo>
                      <a:pt x="33951" y="18993"/>
                      <a:pt x="33956" y="18992"/>
                      <a:pt x="33961" y="18992"/>
                    </a:cubicBezTo>
                    <a:close/>
                    <a:moveTo>
                      <a:pt x="5866" y="16578"/>
                    </a:moveTo>
                    <a:lnTo>
                      <a:pt x="7160" y="17490"/>
                    </a:lnTo>
                    <a:cubicBezTo>
                      <a:pt x="7123" y="17563"/>
                      <a:pt x="7110" y="17637"/>
                      <a:pt x="7110" y="17724"/>
                    </a:cubicBezTo>
                    <a:cubicBezTo>
                      <a:pt x="7110" y="17995"/>
                      <a:pt x="7332" y="18229"/>
                      <a:pt x="7616" y="18229"/>
                    </a:cubicBezTo>
                    <a:cubicBezTo>
                      <a:pt x="7665" y="18229"/>
                      <a:pt x="7726" y="18216"/>
                      <a:pt x="7788" y="18192"/>
                    </a:cubicBezTo>
                    <a:lnTo>
                      <a:pt x="8330" y="19375"/>
                    </a:lnTo>
                    <a:cubicBezTo>
                      <a:pt x="8219" y="19461"/>
                      <a:pt x="8158" y="19584"/>
                      <a:pt x="8133" y="19720"/>
                    </a:cubicBezTo>
                    <a:lnTo>
                      <a:pt x="6531" y="19707"/>
                    </a:lnTo>
                    <a:cubicBezTo>
                      <a:pt x="6507" y="19449"/>
                      <a:pt x="6285" y="19239"/>
                      <a:pt x="6026" y="19239"/>
                    </a:cubicBezTo>
                    <a:lnTo>
                      <a:pt x="6002" y="19239"/>
                    </a:lnTo>
                    <a:lnTo>
                      <a:pt x="5620" y="16738"/>
                    </a:lnTo>
                    <a:cubicBezTo>
                      <a:pt x="5718" y="16701"/>
                      <a:pt x="5804" y="16652"/>
                      <a:pt x="5866" y="16578"/>
                    </a:cubicBezTo>
                    <a:close/>
                    <a:moveTo>
                      <a:pt x="15015" y="19851"/>
                    </a:moveTo>
                    <a:cubicBezTo>
                      <a:pt x="15049" y="19851"/>
                      <a:pt x="15111" y="19929"/>
                      <a:pt x="15045" y="19929"/>
                    </a:cubicBezTo>
                    <a:cubicBezTo>
                      <a:pt x="15021" y="19929"/>
                      <a:pt x="14996" y="19917"/>
                      <a:pt x="14996" y="19880"/>
                    </a:cubicBezTo>
                    <a:cubicBezTo>
                      <a:pt x="14996" y="19859"/>
                      <a:pt x="15004" y="19851"/>
                      <a:pt x="15015" y="19851"/>
                    </a:cubicBezTo>
                    <a:close/>
                    <a:moveTo>
                      <a:pt x="25642" y="18980"/>
                    </a:moveTo>
                    <a:lnTo>
                      <a:pt x="26209" y="19079"/>
                    </a:lnTo>
                    <a:cubicBezTo>
                      <a:pt x="26209" y="19165"/>
                      <a:pt x="26246" y="19251"/>
                      <a:pt x="26319" y="19288"/>
                    </a:cubicBezTo>
                    <a:lnTo>
                      <a:pt x="26085" y="19966"/>
                    </a:lnTo>
                    <a:lnTo>
                      <a:pt x="26061" y="19966"/>
                    </a:lnTo>
                    <a:cubicBezTo>
                      <a:pt x="26036" y="19966"/>
                      <a:pt x="26011" y="19966"/>
                      <a:pt x="25987" y="19978"/>
                    </a:cubicBezTo>
                    <a:lnTo>
                      <a:pt x="25519" y="19128"/>
                    </a:lnTo>
                    <a:cubicBezTo>
                      <a:pt x="25580" y="19091"/>
                      <a:pt x="25617" y="19042"/>
                      <a:pt x="25642" y="18980"/>
                    </a:cubicBezTo>
                    <a:close/>
                    <a:moveTo>
                      <a:pt x="12134" y="19326"/>
                    </a:moveTo>
                    <a:cubicBezTo>
                      <a:pt x="12312" y="19326"/>
                      <a:pt x="12483" y="19461"/>
                      <a:pt x="12483" y="19670"/>
                    </a:cubicBezTo>
                    <a:cubicBezTo>
                      <a:pt x="12483" y="19865"/>
                      <a:pt x="12326" y="20012"/>
                      <a:pt x="12131" y="20015"/>
                    </a:cubicBezTo>
                    <a:lnTo>
                      <a:pt x="12131" y="20015"/>
                    </a:lnTo>
                    <a:cubicBezTo>
                      <a:pt x="11828" y="20011"/>
                      <a:pt x="11683" y="19644"/>
                      <a:pt x="11891" y="19424"/>
                    </a:cubicBezTo>
                    <a:cubicBezTo>
                      <a:pt x="11962" y="19357"/>
                      <a:pt x="12049" y="19326"/>
                      <a:pt x="12134" y="19326"/>
                    </a:cubicBezTo>
                    <a:close/>
                    <a:moveTo>
                      <a:pt x="6031" y="19450"/>
                    </a:moveTo>
                    <a:cubicBezTo>
                      <a:pt x="6185" y="19450"/>
                      <a:pt x="6334" y="19572"/>
                      <a:pt x="6334" y="19757"/>
                    </a:cubicBezTo>
                    <a:cubicBezTo>
                      <a:pt x="6334" y="19917"/>
                      <a:pt x="6199" y="20052"/>
                      <a:pt x="6026" y="20052"/>
                    </a:cubicBezTo>
                    <a:cubicBezTo>
                      <a:pt x="5755" y="20040"/>
                      <a:pt x="5632" y="19720"/>
                      <a:pt x="5829" y="19535"/>
                    </a:cubicBezTo>
                    <a:cubicBezTo>
                      <a:pt x="5888" y="19476"/>
                      <a:pt x="5960" y="19450"/>
                      <a:pt x="6031" y="19450"/>
                    </a:cubicBezTo>
                    <a:close/>
                    <a:moveTo>
                      <a:pt x="8638" y="19473"/>
                    </a:moveTo>
                    <a:cubicBezTo>
                      <a:pt x="8798" y="19473"/>
                      <a:pt x="8934" y="19609"/>
                      <a:pt x="8934" y="19769"/>
                    </a:cubicBezTo>
                    <a:cubicBezTo>
                      <a:pt x="8934" y="19954"/>
                      <a:pt x="8785" y="20076"/>
                      <a:pt x="8631" y="20076"/>
                    </a:cubicBezTo>
                    <a:cubicBezTo>
                      <a:pt x="8560" y="20076"/>
                      <a:pt x="8488" y="20049"/>
                      <a:pt x="8429" y="19991"/>
                    </a:cubicBezTo>
                    <a:cubicBezTo>
                      <a:pt x="8232" y="19794"/>
                      <a:pt x="8367" y="19473"/>
                      <a:pt x="8638" y="19473"/>
                    </a:cubicBezTo>
                    <a:close/>
                    <a:moveTo>
                      <a:pt x="26055" y="20166"/>
                    </a:moveTo>
                    <a:cubicBezTo>
                      <a:pt x="26076" y="20166"/>
                      <a:pt x="26098" y="20182"/>
                      <a:pt x="26098" y="20213"/>
                    </a:cubicBezTo>
                    <a:cubicBezTo>
                      <a:pt x="26098" y="20236"/>
                      <a:pt x="26076" y="20258"/>
                      <a:pt x="26053" y="20262"/>
                    </a:cubicBezTo>
                    <a:lnTo>
                      <a:pt x="26053" y="20262"/>
                    </a:lnTo>
                    <a:cubicBezTo>
                      <a:pt x="26022" y="20258"/>
                      <a:pt x="26011" y="20236"/>
                      <a:pt x="26011" y="20213"/>
                    </a:cubicBezTo>
                    <a:cubicBezTo>
                      <a:pt x="26011" y="20182"/>
                      <a:pt x="26033" y="20166"/>
                      <a:pt x="26055" y="20166"/>
                    </a:cubicBezTo>
                    <a:close/>
                    <a:moveTo>
                      <a:pt x="3155" y="18401"/>
                    </a:moveTo>
                    <a:cubicBezTo>
                      <a:pt x="3225" y="18625"/>
                      <a:pt x="3425" y="18752"/>
                      <a:pt x="3631" y="18752"/>
                    </a:cubicBezTo>
                    <a:cubicBezTo>
                      <a:pt x="3754" y="18752"/>
                      <a:pt x="3880" y="18707"/>
                      <a:pt x="3981" y="18611"/>
                    </a:cubicBezTo>
                    <a:lnTo>
                      <a:pt x="5570" y="19547"/>
                    </a:lnTo>
                    <a:cubicBezTo>
                      <a:pt x="5533" y="19609"/>
                      <a:pt x="5521" y="19683"/>
                      <a:pt x="5521" y="19757"/>
                    </a:cubicBezTo>
                    <a:cubicBezTo>
                      <a:pt x="5521" y="19806"/>
                      <a:pt x="5533" y="19855"/>
                      <a:pt x="5546" y="19905"/>
                    </a:cubicBezTo>
                    <a:lnTo>
                      <a:pt x="4437" y="20385"/>
                    </a:lnTo>
                    <a:cubicBezTo>
                      <a:pt x="4337" y="20207"/>
                      <a:pt x="4169" y="20125"/>
                      <a:pt x="4002" y="20125"/>
                    </a:cubicBezTo>
                    <a:cubicBezTo>
                      <a:pt x="3775" y="20125"/>
                      <a:pt x="3550" y="20276"/>
                      <a:pt x="3500" y="20545"/>
                    </a:cubicBezTo>
                    <a:lnTo>
                      <a:pt x="2342" y="20447"/>
                    </a:lnTo>
                    <a:cubicBezTo>
                      <a:pt x="2330" y="20176"/>
                      <a:pt x="2108" y="19954"/>
                      <a:pt x="1837" y="19954"/>
                    </a:cubicBezTo>
                    <a:cubicBezTo>
                      <a:pt x="1763" y="19954"/>
                      <a:pt x="1689" y="19966"/>
                      <a:pt x="1615" y="20003"/>
                    </a:cubicBezTo>
                    <a:lnTo>
                      <a:pt x="1159" y="19251"/>
                    </a:lnTo>
                    <a:cubicBezTo>
                      <a:pt x="1282" y="19153"/>
                      <a:pt x="1356" y="19005"/>
                      <a:pt x="1356" y="18845"/>
                    </a:cubicBezTo>
                    <a:lnTo>
                      <a:pt x="1356" y="18783"/>
                    </a:lnTo>
                    <a:lnTo>
                      <a:pt x="3155" y="18401"/>
                    </a:lnTo>
                    <a:close/>
                    <a:moveTo>
                      <a:pt x="14540" y="18069"/>
                    </a:moveTo>
                    <a:cubicBezTo>
                      <a:pt x="14590" y="18118"/>
                      <a:pt x="14663" y="18143"/>
                      <a:pt x="14737" y="18143"/>
                    </a:cubicBezTo>
                    <a:lnTo>
                      <a:pt x="14959" y="19646"/>
                    </a:lnTo>
                    <a:cubicBezTo>
                      <a:pt x="14848" y="19683"/>
                      <a:pt x="14787" y="19781"/>
                      <a:pt x="14787" y="19880"/>
                    </a:cubicBezTo>
                    <a:cubicBezTo>
                      <a:pt x="14787" y="19905"/>
                      <a:pt x="14799" y="19941"/>
                      <a:pt x="14799" y="19966"/>
                    </a:cubicBezTo>
                    <a:lnTo>
                      <a:pt x="13542" y="20705"/>
                    </a:lnTo>
                    <a:cubicBezTo>
                      <a:pt x="13493" y="20656"/>
                      <a:pt x="13431" y="20631"/>
                      <a:pt x="13370" y="20631"/>
                    </a:cubicBezTo>
                    <a:cubicBezTo>
                      <a:pt x="13320" y="20631"/>
                      <a:pt x="13283" y="20644"/>
                      <a:pt x="13246" y="20668"/>
                    </a:cubicBezTo>
                    <a:lnTo>
                      <a:pt x="12556" y="20015"/>
                    </a:lnTo>
                    <a:cubicBezTo>
                      <a:pt x="12704" y="19843"/>
                      <a:pt x="12717" y="19596"/>
                      <a:pt x="12606" y="19399"/>
                    </a:cubicBezTo>
                    <a:lnTo>
                      <a:pt x="14540" y="18069"/>
                    </a:lnTo>
                    <a:close/>
                    <a:moveTo>
                      <a:pt x="1849" y="20161"/>
                    </a:moveTo>
                    <a:cubicBezTo>
                      <a:pt x="2000" y="20161"/>
                      <a:pt x="2145" y="20277"/>
                      <a:pt x="2145" y="20459"/>
                    </a:cubicBezTo>
                    <a:cubicBezTo>
                      <a:pt x="2145" y="20631"/>
                      <a:pt x="1997" y="20755"/>
                      <a:pt x="1837" y="20755"/>
                    </a:cubicBezTo>
                    <a:cubicBezTo>
                      <a:pt x="1566" y="20755"/>
                      <a:pt x="1443" y="20434"/>
                      <a:pt x="1640" y="20250"/>
                    </a:cubicBezTo>
                    <a:cubicBezTo>
                      <a:pt x="1700" y="20189"/>
                      <a:pt x="1776" y="20161"/>
                      <a:pt x="1849" y="20161"/>
                    </a:cubicBezTo>
                    <a:close/>
                    <a:moveTo>
                      <a:pt x="13370" y="20841"/>
                    </a:moveTo>
                    <a:cubicBezTo>
                      <a:pt x="13382" y="20841"/>
                      <a:pt x="13394" y="20853"/>
                      <a:pt x="13394" y="20866"/>
                    </a:cubicBezTo>
                    <a:cubicBezTo>
                      <a:pt x="13394" y="20878"/>
                      <a:pt x="13382" y="20890"/>
                      <a:pt x="13370" y="20890"/>
                    </a:cubicBezTo>
                    <a:cubicBezTo>
                      <a:pt x="13357" y="20890"/>
                      <a:pt x="13345" y="20878"/>
                      <a:pt x="13345" y="20866"/>
                    </a:cubicBezTo>
                    <a:cubicBezTo>
                      <a:pt x="13345" y="20853"/>
                      <a:pt x="13357" y="20841"/>
                      <a:pt x="13370" y="20841"/>
                    </a:cubicBezTo>
                    <a:close/>
                    <a:moveTo>
                      <a:pt x="3993" y="20328"/>
                    </a:moveTo>
                    <a:cubicBezTo>
                      <a:pt x="4144" y="20328"/>
                      <a:pt x="4289" y="20449"/>
                      <a:pt x="4289" y="20631"/>
                    </a:cubicBezTo>
                    <a:cubicBezTo>
                      <a:pt x="4289" y="20792"/>
                      <a:pt x="4153" y="20927"/>
                      <a:pt x="3993" y="20927"/>
                    </a:cubicBezTo>
                    <a:cubicBezTo>
                      <a:pt x="3722" y="20927"/>
                      <a:pt x="3587" y="20607"/>
                      <a:pt x="3784" y="20422"/>
                    </a:cubicBezTo>
                    <a:cubicBezTo>
                      <a:pt x="3844" y="20357"/>
                      <a:pt x="3920" y="20328"/>
                      <a:pt x="3993" y="20328"/>
                    </a:cubicBezTo>
                    <a:close/>
                    <a:moveTo>
                      <a:pt x="12495" y="20089"/>
                    </a:moveTo>
                    <a:lnTo>
                      <a:pt x="13173" y="20742"/>
                    </a:lnTo>
                    <a:cubicBezTo>
                      <a:pt x="13160" y="20779"/>
                      <a:pt x="13148" y="20816"/>
                      <a:pt x="13148" y="20853"/>
                    </a:cubicBezTo>
                    <a:lnTo>
                      <a:pt x="12409" y="20976"/>
                    </a:lnTo>
                    <a:lnTo>
                      <a:pt x="12273" y="20200"/>
                    </a:lnTo>
                    <a:cubicBezTo>
                      <a:pt x="12359" y="20176"/>
                      <a:pt x="12433" y="20139"/>
                      <a:pt x="12495" y="20089"/>
                    </a:cubicBezTo>
                    <a:close/>
                    <a:moveTo>
                      <a:pt x="17411" y="20570"/>
                    </a:moveTo>
                    <a:cubicBezTo>
                      <a:pt x="17571" y="20582"/>
                      <a:pt x="17707" y="20718"/>
                      <a:pt x="17707" y="20878"/>
                    </a:cubicBezTo>
                    <a:lnTo>
                      <a:pt x="17719" y="20878"/>
                    </a:lnTo>
                    <a:cubicBezTo>
                      <a:pt x="17711" y="21060"/>
                      <a:pt x="17563" y="21175"/>
                      <a:pt x="17412" y="21175"/>
                    </a:cubicBezTo>
                    <a:cubicBezTo>
                      <a:pt x="17337" y="21175"/>
                      <a:pt x="17262" y="21148"/>
                      <a:pt x="17202" y="21087"/>
                    </a:cubicBezTo>
                    <a:cubicBezTo>
                      <a:pt x="17017" y="20890"/>
                      <a:pt x="17152" y="20570"/>
                      <a:pt x="17411" y="20570"/>
                    </a:cubicBezTo>
                    <a:close/>
                    <a:moveTo>
                      <a:pt x="11780" y="20077"/>
                    </a:moveTo>
                    <a:cubicBezTo>
                      <a:pt x="11879" y="20163"/>
                      <a:pt x="12002" y="20213"/>
                      <a:pt x="12138" y="20213"/>
                    </a:cubicBezTo>
                    <a:lnTo>
                      <a:pt x="12175" y="20213"/>
                    </a:lnTo>
                    <a:lnTo>
                      <a:pt x="12310" y="21001"/>
                    </a:lnTo>
                    <a:lnTo>
                      <a:pt x="10536" y="21309"/>
                    </a:lnTo>
                    <a:cubicBezTo>
                      <a:pt x="10536" y="21297"/>
                      <a:pt x="10523" y="21285"/>
                      <a:pt x="10511" y="21272"/>
                    </a:cubicBezTo>
                    <a:lnTo>
                      <a:pt x="11780" y="20077"/>
                    </a:lnTo>
                    <a:close/>
                    <a:moveTo>
                      <a:pt x="10259" y="21377"/>
                    </a:moveTo>
                    <a:cubicBezTo>
                      <a:pt x="10291" y="21377"/>
                      <a:pt x="10344" y="21445"/>
                      <a:pt x="10289" y="21445"/>
                    </a:cubicBezTo>
                    <a:cubicBezTo>
                      <a:pt x="10265" y="21445"/>
                      <a:pt x="10252" y="21420"/>
                      <a:pt x="10252" y="21395"/>
                    </a:cubicBezTo>
                    <a:lnTo>
                      <a:pt x="10240" y="21408"/>
                    </a:lnTo>
                    <a:cubicBezTo>
                      <a:pt x="10240" y="21385"/>
                      <a:pt x="10248" y="21377"/>
                      <a:pt x="10259" y="21377"/>
                    </a:cubicBezTo>
                    <a:close/>
                    <a:moveTo>
                      <a:pt x="32653" y="21395"/>
                    </a:moveTo>
                    <a:cubicBezTo>
                      <a:pt x="32714" y="21395"/>
                      <a:pt x="32714" y="21482"/>
                      <a:pt x="32653" y="21482"/>
                    </a:cubicBezTo>
                    <a:cubicBezTo>
                      <a:pt x="32591" y="21482"/>
                      <a:pt x="32591" y="21395"/>
                      <a:pt x="32653" y="21395"/>
                    </a:cubicBezTo>
                    <a:close/>
                    <a:moveTo>
                      <a:pt x="14861" y="20040"/>
                    </a:moveTo>
                    <a:cubicBezTo>
                      <a:pt x="14885" y="20065"/>
                      <a:pt x="14898" y="20077"/>
                      <a:pt x="14922" y="20089"/>
                    </a:cubicBezTo>
                    <a:lnTo>
                      <a:pt x="14306" y="21901"/>
                    </a:lnTo>
                    <a:lnTo>
                      <a:pt x="14269" y="21888"/>
                    </a:lnTo>
                    <a:cubicBezTo>
                      <a:pt x="14245" y="21888"/>
                      <a:pt x="14220" y="21901"/>
                      <a:pt x="14183" y="21913"/>
                    </a:cubicBezTo>
                    <a:lnTo>
                      <a:pt x="13555" y="21013"/>
                    </a:lnTo>
                    <a:cubicBezTo>
                      <a:pt x="13591" y="20964"/>
                      <a:pt x="13604" y="20915"/>
                      <a:pt x="13604" y="20853"/>
                    </a:cubicBezTo>
                    <a:cubicBezTo>
                      <a:pt x="13604" y="20829"/>
                      <a:pt x="13604" y="20816"/>
                      <a:pt x="13591" y="20792"/>
                    </a:cubicBezTo>
                    <a:lnTo>
                      <a:pt x="14861" y="20040"/>
                    </a:lnTo>
                    <a:close/>
                    <a:moveTo>
                      <a:pt x="7283" y="21913"/>
                    </a:moveTo>
                    <a:cubicBezTo>
                      <a:pt x="7332" y="21925"/>
                      <a:pt x="7332" y="21999"/>
                      <a:pt x="7283" y="22011"/>
                    </a:cubicBezTo>
                    <a:cubicBezTo>
                      <a:pt x="7280" y="22012"/>
                      <a:pt x="7277" y="22012"/>
                      <a:pt x="7274" y="22012"/>
                    </a:cubicBezTo>
                    <a:cubicBezTo>
                      <a:pt x="7221" y="22012"/>
                      <a:pt x="7225" y="21913"/>
                      <a:pt x="7283" y="21913"/>
                    </a:cubicBezTo>
                    <a:close/>
                    <a:moveTo>
                      <a:pt x="15021" y="17958"/>
                    </a:moveTo>
                    <a:lnTo>
                      <a:pt x="16659" y="18315"/>
                    </a:lnTo>
                    <a:lnTo>
                      <a:pt x="16659" y="18377"/>
                    </a:lnTo>
                    <a:cubicBezTo>
                      <a:pt x="16659" y="18648"/>
                      <a:pt x="16881" y="18882"/>
                      <a:pt x="17165" y="18882"/>
                    </a:cubicBezTo>
                    <a:lnTo>
                      <a:pt x="17337" y="20385"/>
                    </a:lnTo>
                    <a:cubicBezTo>
                      <a:pt x="16906" y="20447"/>
                      <a:pt x="16746" y="21001"/>
                      <a:pt x="17103" y="21272"/>
                    </a:cubicBezTo>
                    <a:lnTo>
                      <a:pt x="16475" y="22085"/>
                    </a:lnTo>
                    <a:cubicBezTo>
                      <a:pt x="16388" y="22036"/>
                      <a:pt x="16290" y="22011"/>
                      <a:pt x="16191" y="22011"/>
                    </a:cubicBezTo>
                    <a:cubicBezTo>
                      <a:pt x="16130" y="22011"/>
                      <a:pt x="16068" y="22024"/>
                      <a:pt x="16019" y="22036"/>
                    </a:cubicBezTo>
                    <a:lnTo>
                      <a:pt x="15193" y="20089"/>
                    </a:lnTo>
                    <a:cubicBezTo>
                      <a:pt x="15403" y="19954"/>
                      <a:pt x="15304" y="19633"/>
                      <a:pt x="15058" y="19621"/>
                    </a:cubicBezTo>
                    <a:lnTo>
                      <a:pt x="14836" y="18130"/>
                    </a:lnTo>
                    <a:cubicBezTo>
                      <a:pt x="14922" y="18093"/>
                      <a:pt x="14984" y="18044"/>
                      <a:pt x="15021" y="17958"/>
                    </a:cubicBezTo>
                    <a:close/>
                    <a:moveTo>
                      <a:pt x="14269" y="22098"/>
                    </a:moveTo>
                    <a:cubicBezTo>
                      <a:pt x="14281" y="22098"/>
                      <a:pt x="14294" y="22110"/>
                      <a:pt x="14294" y="22122"/>
                    </a:cubicBezTo>
                    <a:lnTo>
                      <a:pt x="14306" y="22122"/>
                    </a:lnTo>
                    <a:cubicBezTo>
                      <a:pt x="14306" y="22135"/>
                      <a:pt x="14301" y="22139"/>
                      <a:pt x="14295" y="22139"/>
                    </a:cubicBezTo>
                    <a:cubicBezTo>
                      <a:pt x="14276" y="22139"/>
                      <a:pt x="14241" y="22098"/>
                      <a:pt x="14269" y="22098"/>
                    </a:cubicBezTo>
                    <a:close/>
                    <a:moveTo>
                      <a:pt x="36275" y="22233"/>
                    </a:moveTo>
                    <a:cubicBezTo>
                      <a:pt x="36332" y="22233"/>
                      <a:pt x="36272" y="22306"/>
                      <a:pt x="36242" y="22306"/>
                    </a:cubicBezTo>
                    <a:cubicBezTo>
                      <a:pt x="36232" y="22306"/>
                      <a:pt x="36226" y="22300"/>
                      <a:pt x="36226" y="22283"/>
                    </a:cubicBezTo>
                    <a:cubicBezTo>
                      <a:pt x="36226" y="22258"/>
                      <a:pt x="36238" y="22246"/>
                      <a:pt x="36263" y="22246"/>
                    </a:cubicBezTo>
                    <a:lnTo>
                      <a:pt x="36275" y="22233"/>
                    </a:lnTo>
                    <a:close/>
                    <a:moveTo>
                      <a:pt x="13160" y="20940"/>
                    </a:moveTo>
                    <a:cubicBezTo>
                      <a:pt x="13197" y="21026"/>
                      <a:pt x="13283" y="21087"/>
                      <a:pt x="13382" y="21087"/>
                    </a:cubicBezTo>
                    <a:cubicBezTo>
                      <a:pt x="13407" y="21087"/>
                      <a:pt x="13444" y="21075"/>
                      <a:pt x="13468" y="21063"/>
                    </a:cubicBezTo>
                    <a:lnTo>
                      <a:pt x="14109" y="21962"/>
                    </a:lnTo>
                    <a:cubicBezTo>
                      <a:pt x="14072" y="22011"/>
                      <a:pt x="14047" y="22061"/>
                      <a:pt x="14047" y="22122"/>
                    </a:cubicBezTo>
                    <a:lnTo>
                      <a:pt x="14047" y="22135"/>
                    </a:lnTo>
                    <a:lnTo>
                      <a:pt x="13086" y="22307"/>
                    </a:lnTo>
                    <a:cubicBezTo>
                      <a:pt x="13049" y="22061"/>
                      <a:pt x="12840" y="21888"/>
                      <a:pt x="12593" y="21888"/>
                    </a:cubicBezTo>
                    <a:lnTo>
                      <a:pt x="12569" y="21888"/>
                    </a:lnTo>
                    <a:lnTo>
                      <a:pt x="12433" y="21075"/>
                    </a:lnTo>
                    <a:lnTo>
                      <a:pt x="13160" y="20940"/>
                    </a:lnTo>
                    <a:close/>
                    <a:moveTo>
                      <a:pt x="15095" y="20126"/>
                    </a:moveTo>
                    <a:lnTo>
                      <a:pt x="15933" y="22085"/>
                    </a:lnTo>
                    <a:cubicBezTo>
                      <a:pt x="15822" y="22147"/>
                      <a:pt x="15735" y="22246"/>
                      <a:pt x="15698" y="22369"/>
                    </a:cubicBezTo>
                    <a:lnTo>
                      <a:pt x="14503" y="22122"/>
                    </a:lnTo>
                    <a:cubicBezTo>
                      <a:pt x="14491" y="22048"/>
                      <a:pt x="14454" y="21975"/>
                      <a:pt x="14392" y="21938"/>
                    </a:cubicBezTo>
                    <a:lnTo>
                      <a:pt x="15021" y="20126"/>
                    </a:lnTo>
                    <a:close/>
                    <a:moveTo>
                      <a:pt x="37064" y="22430"/>
                    </a:moveTo>
                    <a:cubicBezTo>
                      <a:pt x="37121" y="22430"/>
                      <a:pt x="37061" y="22503"/>
                      <a:pt x="37030" y="22503"/>
                    </a:cubicBezTo>
                    <a:cubicBezTo>
                      <a:pt x="37021" y="22503"/>
                      <a:pt x="37014" y="22497"/>
                      <a:pt x="37014" y="22480"/>
                    </a:cubicBezTo>
                    <a:cubicBezTo>
                      <a:pt x="37014" y="22455"/>
                      <a:pt x="37027" y="22430"/>
                      <a:pt x="37051" y="22430"/>
                    </a:cubicBezTo>
                    <a:close/>
                    <a:moveTo>
                      <a:pt x="12322" y="21100"/>
                    </a:moveTo>
                    <a:lnTo>
                      <a:pt x="12458" y="21913"/>
                    </a:lnTo>
                    <a:cubicBezTo>
                      <a:pt x="12236" y="21975"/>
                      <a:pt x="12088" y="22172"/>
                      <a:pt x="12088" y="22406"/>
                    </a:cubicBezTo>
                    <a:cubicBezTo>
                      <a:pt x="12088" y="22443"/>
                      <a:pt x="12088" y="22480"/>
                      <a:pt x="12101" y="22517"/>
                    </a:cubicBezTo>
                    <a:lnTo>
                      <a:pt x="11127" y="22701"/>
                    </a:lnTo>
                    <a:cubicBezTo>
                      <a:pt x="11082" y="22600"/>
                      <a:pt x="10985" y="22540"/>
                      <a:pt x="10875" y="22540"/>
                    </a:cubicBezTo>
                    <a:cubicBezTo>
                      <a:pt x="10865" y="22540"/>
                      <a:pt x="10854" y="22540"/>
                      <a:pt x="10844" y="22541"/>
                    </a:cubicBezTo>
                    <a:lnTo>
                      <a:pt x="10450" y="21605"/>
                    </a:lnTo>
                    <a:cubicBezTo>
                      <a:pt x="10511" y="21556"/>
                      <a:pt x="10548" y="21482"/>
                      <a:pt x="10548" y="21408"/>
                    </a:cubicBezTo>
                    <a:lnTo>
                      <a:pt x="12322" y="21100"/>
                    </a:lnTo>
                    <a:close/>
                    <a:moveTo>
                      <a:pt x="12589" y="22100"/>
                    </a:moveTo>
                    <a:cubicBezTo>
                      <a:pt x="12738" y="22100"/>
                      <a:pt x="12881" y="22214"/>
                      <a:pt x="12889" y="22393"/>
                    </a:cubicBezTo>
                    <a:cubicBezTo>
                      <a:pt x="12889" y="22554"/>
                      <a:pt x="12754" y="22701"/>
                      <a:pt x="12581" y="22701"/>
                    </a:cubicBezTo>
                    <a:cubicBezTo>
                      <a:pt x="12322" y="22701"/>
                      <a:pt x="12187" y="22381"/>
                      <a:pt x="12372" y="22196"/>
                    </a:cubicBezTo>
                    <a:cubicBezTo>
                      <a:pt x="12434" y="22130"/>
                      <a:pt x="12512" y="22100"/>
                      <a:pt x="12589" y="22100"/>
                    </a:cubicBezTo>
                    <a:close/>
                    <a:moveTo>
                      <a:pt x="10860" y="22776"/>
                    </a:moveTo>
                    <a:cubicBezTo>
                      <a:pt x="10890" y="22776"/>
                      <a:pt x="10950" y="22849"/>
                      <a:pt x="10893" y="22849"/>
                    </a:cubicBezTo>
                    <a:cubicBezTo>
                      <a:pt x="10856" y="22849"/>
                      <a:pt x="10844" y="22825"/>
                      <a:pt x="10844" y="22800"/>
                    </a:cubicBezTo>
                    <a:cubicBezTo>
                      <a:pt x="10844" y="22783"/>
                      <a:pt x="10850" y="22776"/>
                      <a:pt x="10860" y="22776"/>
                    </a:cubicBezTo>
                    <a:close/>
                    <a:moveTo>
                      <a:pt x="16192" y="22214"/>
                    </a:moveTo>
                    <a:cubicBezTo>
                      <a:pt x="16355" y="22214"/>
                      <a:pt x="16512" y="22338"/>
                      <a:pt x="16512" y="22529"/>
                    </a:cubicBezTo>
                    <a:cubicBezTo>
                      <a:pt x="16512" y="22701"/>
                      <a:pt x="16364" y="22849"/>
                      <a:pt x="16191" y="22849"/>
                    </a:cubicBezTo>
                    <a:cubicBezTo>
                      <a:pt x="15908" y="22849"/>
                      <a:pt x="15772" y="22504"/>
                      <a:pt x="15969" y="22307"/>
                    </a:cubicBezTo>
                    <a:cubicBezTo>
                      <a:pt x="16034" y="22243"/>
                      <a:pt x="16114" y="22214"/>
                      <a:pt x="16192" y="22214"/>
                    </a:cubicBezTo>
                    <a:close/>
                    <a:moveTo>
                      <a:pt x="36509" y="22369"/>
                    </a:moveTo>
                    <a:lnTo>
                      <a:pt x="36817" y="22406"/>
                    </a:lnTo>
                    <a:cubicBezTo>
                      <a:pt x="36817" y="22430"/>
                      <a:pt x="36817" y="22443"/>
                      <a:pt x="36817" y="22467"/>
                    </a:cubicBezTo>
                    <a:cubicBezTo>
                      <a:pt x="36817" y="22504"/>
                      <a:pt x="36830" y="22554"/>
                      <a:pt x="36842" y="22591"/>
                    </a:cubicBezTo>
                    <a:lnTo>
                      <a:pt x="36497" y="22899"/>
                    </a:lnTo>
                    <a:cubicBezTo>
                      <a:pt x="36423" y="22837"/>
                      <a:pt x="36337" y="22800"/>
                      <a:pt x="36250" y="22800"/>
                    </a:cubicBezTo>
                    <a:lnTo>
                      <a:pt x="36275" y="22529"/>
                    </a:lnTo>
                    <a:cubicBezTo>
                      <a:pt x="36374" y="22529"/>
                      <a:pt x="36460" y="22467"/>
                      <a:pt x="36497" y="22369"/>
                    </a:cubicBezTo>
                    <a:close/>
                    <a:moveTo>
                      <a:pt x="10203" y="18635"/>
                    </a:moveTo>
                    <a:cubicBezTo>
                      <a:pt x="10294" y="18783"/>
                      <a:pt x="10458" y="18862"/>
                      <a:pt x="10622" y="18862"/>
                    </a:cubicBezTo>
                    <a:cubicBezTo>
                      <a:pt x="10747" y="18862"/>
                      <a:pt x="10872" y="18817"/>
                      <a:pt x="10967" y="18722"/>
                    </a:cubicBezTo>
                    <a:lnTo>
                      <a:pt x="11694" y="19350"/>
                    </a:lnTo>
                    <a:cubicBezTo>
                      <a:pt x="11620" y="19449"/>
                      <a:pt x="11583" y="19560"/>
                      <a:pt x="11583" y="19670"/>
                    </a:cubicBezTo>
                    <a:cubicBezTo>
                      <a:pt x="11583" y="19794"/>
                      <a:pt x="11632" y="19905"/>
                      <a:pt x="11706" y="20003"/>
                    </a:cubicBezTo>
                    <a:lnTo>
                      <a:pt x="10437" y="21198"/>
                    </a:lnTo>
                    <a:cubicBezTo>
                      <a:pt x="10400" y="21174"/>
                      <a:pt x="10351" y="21149"/>
                      <a:pt x="10302" y="21149"/>
                    </a:cubicBezTo>
                    <a:cubicBezTo>
                      <a:pt x="10154" y="21149"/>
                      <a:pt x="10043" y="21260"/>
                      <a:pt x="10043" y="21408"/>
                    </a:cubicBezTo>
                    <a:cubicBezTo>
                      <a:pt x="10043" y="21457"/>
                      <a:pt x="10055" y="21506"/>
                      <a:pt x="10080" y="21543"/>
                    </a:cubicBezTo>
                    <a:lnTo>
                      <a:pt x="8453" y="23170"/>
                    </a:lnTo>
                    <a:cubicBezTo>
                      <a:pt x="8386" y="23139"/>
                      <a:pt x="8312" y="23123"/>
                      <a:pt x="8238" y="23123"/>
                    </a:cubicBezTo>
                    <a:cubicBezTo>
                      <a:pt x="8164" y="23123"/>
                      <a:pt x="8090" y="23139"/>
                      <a:pt x="8022" y="23170"/>
                    </a:cubicBezTo>
                    <a:lnTo>
                      <a:pt x="7431" y="22172"/>
                    </a:lnTo>
                    <a:cubicBezTo>
                      <a:pt x="7492" y="22122"/>
                      <a:pt x="7529" y="22048"/>
                      <a:pt x="7529" y="21975"/>
                    </a:cubicBezTo>
                    <a:cubicBezTo>
                      <a:pt x="7529" y="21913"/>
                      <a:pt x="7505" y="21851"/>
                      <a:pt x="7468" y="21802"/>
                    </a:cubicBezTo>
                    <a:lnTo>
                      <a:pt x="8343" y="20176"/>
                    </a:lnTo>
                    <a:cubicBezTo>
                      <a:pt x="8439" y="20248"/>
                      <a:pt x="8543" y="20280"/>
                      <a:pt x="8642" y="20280"/>
                    </a:cubicBezTo>
                    <a:cubicBezTo>
                      <a:pt x="8997" y="20280"/>
                      <a:pt x="9301" y="19876"/>
                      <a:pt x="9070" y="19510"/>
                    </a:cubicBezTo>
                    <a:lnTo>
                      <a:pt x="10203" y="18635"/>
                    </a:lnTo>
                    <a:close/>
                    <a:moveTo>
                      <a:pt x="32982" y="23195"/>
                    </a:moveTo>
                    <a:cubicBezTo>
                      <a:pt x="32991" y="23195"/>
                      <a:pt x="32998" y="23202"/>
                      <a:pt x="32998" y="23219"/>
                    </a:cubicBezTo>
                    <a:cubicBezTo>
                      <a:pt x="32998" y="23244"/>
                      <a:pt x="32973" y="23268"/>
                      <a:pt x="32948" y="23268"/>
                    </a:cubicBezTo>
                    <a:cubicBezTo>
                      <a:pt x="32891" y="23268"/>
                      <a:pt x="32951" y="23195"/>
                      <a:pt x="32982" y="23195"/>
                    </a:cubicBezTo>
                    <a:close/>
                    <a:moveTo>
                      <a:pt x="36189" y="22985"/>
                    </a:moveTo>
                    <a:cubicBezTo>
                      <a:pt x="36361" y="22985"/>
                      <a:pt x="36485" y="23133"/>
                      <a:pt x="36485" y="23293"/>
                    </a:cubicBezTo>
                    <a:lnTo>
                      <a:pt x="36497" y="23293"/>
                    </a:lnTo>
                    <a:cubicBezTo>
                      <a:pt x="36489" y="23466"/>
                      <a:pt x="36342" y="23584"/>
                      <a:pt x="36191" y="23584"/>
                    </a:cubicBezTo>
                    <a:cubicBezTo>
                      <a:pt x="36116" y="23584"/>
                      <a:pt x="36041" y="23555"/>
                      <a:pt x="35979" y="23490"/>
                    </a:cubicBezTo>
                    <a:cubicBezTo>
                      <a:pt x="35795" y="23305"/>
                      <a:pt x="35930" y="22985"/>
                      <a:pt x="36189" y="22985"/>
                    </a:cubicBezTo>
                    <a:close/>
                    <a:moveTo>
                      <a:pt x="36090" y="22443"/>
                    </a:moveTo>
                    <a:cubicBezTo>
                      <a:pt x="36115" y="22480"/>
                      <a:pt x="36152" y="22492"/>
                      <a:pt x="36189" y="22504"/>
                    </a:cubicBezTo>
                    <a:lnTo>
                      <a:pt x="36152" y="22788"/>
                    </a:lnTo>
                    <a:cubicBezTo>
                      <a:pt x="35881" y="22800"/>
                      <a:pt x="35684" y="23022"/>
                      <a:pt x="35684" y="23281"/>
                    </a:cubicBezTo>
                    <a:cubicBezTo>
                      <a:pt x="35684" y="23318"/>
                      <a:pt x="35684" y="23355"/>
                      <a:pt x="35696" y="23391"/>
                    </a:cubicBezTo>
                    <a:lnTo>
                      <a:pt x="33688" y="23909"/>
                    </a:lnTo>
                    <a:lnTo>
                      <a:pt x="36090" y="22443"/>
                    </a:lnTo>
                    <a:close/>
                    <a:moveTo>
                      <a:pt x="8237" y="23318"/>
                    </a:moveTo>
                    <a:cubicBezTo>
                      <a:pt x="8309" y="23318"/>
                      <a:pt x="8382" y="23345"/>
                      <a:pt x="8441" y="23404"/>
                    </a:cubicBezTo>
                    <a:cubicBezTo>
                      <a:pt x="8638" y="23589"/>
                      <a:pt x="8503" y="23921"/>
                      <a:pt x="8232" y="23921"/>
                    </a:cubicBezTo>
                    <a:cubicBezTo>
                      <a:pt x="8071" y="23921"/>
                      <a:pt x="7936" y="23786"/>
                      <a:pt x="7936" y="23613"/>
                    </a:cubicBezTo>
                    <a:cubicBezTo>
                      <a:pt x="7936" y="23437"/>
                      <a:pt x="8084" y="23318"/>
                      <a:pt x="8237" y="23318"/>
                    </a:cubicBezTo>
                    <a:close/>
                    <a:moveTo>
                      <a:pt x="15243" y="23835"/>
                    </a:moveTo>
                    <a:cubicBezTo>
                      <a:pt x="15316" y="23835"/>
                      <a:pt x="15316" y="23934"/>
                      <a:pt x="15243" y="23934"/>
                    </a:cubicBezTo>
                    <a:cubicBezTo>
                      <a:pt x="15181" y="23934"/>
                      <a:pt x="15181" y="23835"/>
                      <a:pt x="15243" y="23835"/>
                    </a:cubicBezTo>
                    <a:close/>
                    <a:moveTo>
                      <a:pt x="37310" y="22517"/>
                    </a:moveTo>
                    <a:lnTo>
                      <a:pt x="42793" y="24032"/>
                    </a:lnTo>
                    <a:lnTo>
                      <a:pt x="42793" y="24045"/>
                    </a:lnTo>
                    <a:lnTo>
                      <a:pt x="38530" y="24045"/>
                    </a:lnTo>
                    <a:cubicBezTo>
                      <a:pt x="38505" y="23934"/>
                      <a:pt x="38407" y="23847"/>
                      <a:pt x="38283" y="23847"/>
                    </a:cubicBezTo>
                    <a:cubicBezTo>
                      <a:pt x="38197" y="23847"/>
                      <a:pt x="38123" y="23897"/>
                      <a:pt x="38074" y="23971"/>
                    </a:cubicBezTo>
                    <a:lnTo>
                      <a:pt x="36682" y="23441"/>
                    </a:lnTo>
                    <a:cubicBezTo>
                      <a:pt x="36694" y="23391"/>
                      <a:pt x="36694" y="23342"/>
                      <a:pt x="36694" y="23293"/>
                    </a:cubicBezTo>
                    <a:cubicBezTo>
                      <a:pt x="36694" y="23182"/>
                      <a:pt x="36657" y="23059"/>
                      <a:pt x="36571" y="22973"/>
                    </a:cubicBezTo>
                    <a:lnTo>
                      <a:pt x="36904" y="22677"/>
                    </a:lnTo>
                    <a:cubicBezTo>
                      <a:pt x="36953" y="22714"/>
                      <a:pt x="37002" y="22726"/>
                      <a:pt x="37064" y="22726"/>
                    </a:cubicBezTo>
                    <a:cubicBezTo>
                      <a:pt x="37187" y="22726"/>
                      <a:pt x="37285" y="22640"/>
                      <a:pt x="37310" y="22517"/>
                    </a:cubicBezTo>
                    <a:close/>
                    <a:moveTo>
                      <a:pt x="33367" y="24008"/>
                    </a:moveTo>
                    <a:cubicBezTo>
                      <a:pt x="33429" y="24008"/>
                      <a:pt x="33429" y="24106"/>
                      <a:pt x="33367" y="24106"/>
                    </a:cubicBezTo>
                    <a:cubicBezTo>
                      <a:pt x="33306" y="24106"/>
                      <a:pt x="33306" y="24008"/>
                      <a:pt x="33367" y="24008"/>
                    </a:cubicBezTo>
                    <a:close/>
                    <a:moveTo>
                      <a:pt x="43040" y="24008"/>
                    </a:moveTo>
                    <a:cubicBezTo>
                      <a:pt x="43101" y="24008"/>
                      <a:pt x="43101" y="24106"/>
                      <a:pt x="43040" y="24106"/>
                    </a:cubicBezTo>
                    <a:cubicBezTo>
                      <a:pt x="42966" y="24106"/>
                      <a:pt x="42966" y="24008"/>
                      <a:pt x="43040" y="24008"/>
                    </a:cubicBezTo>
                    <a:close/>
                    <a:moveTo>
                      <a:pt x="10154" y="21617"/>
                    </a:moveTo>
                    <a:cubicBezTo>
                      <a:pt x="10191" y="21645"/>
                      <a:pt x="10242" y="21659"/>
                      <a:pt x="10291" y="21659"/>
                    </a:cubicBezTo>
                    <a:cubicBezTo>
                      <a:pt x="10307" y="21659"/>
                      <a:pt x="10323" y="21657"/>
                      <a:pt x="10339" y="21654"/>
                    </a:cubicBezTo>
                    <a:lnTo>
                      <a:pt x="10745" y="22591"/>
                    </a:lnTo>
                    <a:cubicBezTo>
                      <a:pt x="10671" y="22640"/>
                      <a:pt x="10634" y="22714"/>
                      <a:pt x="10634" y="22800"/>
                    </a:cubicBezTo>
                    <a:cubicBezTo>
                      <a:pt x="10634" y="22849"/>
                      <a:pt x="10647" y="22886"/>
                      <a:pt x="10671" y="22923"/>
                    </a:cubicBezTo>
                    <a:lnTo>
                      <a:pt x="9415" y="24131"/>
                    </a:lnTo>
                    <a:lnTo>
                      <a:pt x="8725" y="23761"/>
                    </a:lnTo>
                    <a:cubicBezTo>
                      <a:pt x="8737" y="23712"/>
                      <a:pt x="8749" y="23675"/>
                      <a:pt x="8749" y="23626"/>
                    </a:cubicBezTo>
                    <a:cubicBezTo>
                      <a:pt x="8749" y="23465"/>
                      <a:pt x="8675" y="23318"/>
                      <a:pt x="8552" y="23219"/>
                    </a:cubicBezTo>
                    <a:lnTo>
                      <a:pt x="8540" y="23219"/>
                    </a:lnTo>
                    <a:lnTo>
                      <a:pt x="10154" y="21617"/>
                    </a:lnTo>
                    <a:close/>
                    <a:moveTo>
                      <a:pt x="38329" y="24070"/>
                    </a:moveTo>
                    <a:cubicBezTo>
                      <a:pt x="38339" y="24070"/>
                      <a:pt x="38345" y="24077"/>
                      <a:pt x="38345" y="24094"/>
                    </a:cubicBezTo>
                    <a:cubicBezTo>
                      <a:pt x="38345" y="24128"/>
                      <a:pt x="38324" y="24141"/>
                      <a:pt x="38291" y="24143"/>
                    </a:cubicBezTo>
                    <a:lnTo>
                      <a:pt x="38291" y="24143"/>
                    </a:lnTo>
                    <a:cubicBezTo>
                      <a:pt x="38242" y="24139"/>
                      <a:pt x="38300" y="24070"/>
                      <a:pt x="38329" y="24070"/>
                    </a:cubicBezTo>
                    <a:close/>
                    <a:moveTo>
                      <a:pt x="12125" y="22603"/>
                    </a:moveTo>
                    <a:cubicBezTo>
                      <a:pt x="12175" y="22726"/>
                      <a:pt x="12273" y="22812"/>
                      <a:pt x="12384" y="22862"/>
                    </a:cubicBezTo>
                    <a:lnTo>
                      <a:pt x="11374" y="24685"/>
                    </a:lnTo>
                    <a:cubicBezTo>
                      <a:pt x="11312" y="24661"/>
                      <a:pt x="11250" y="24648"/>
                      <a:pt x="11201" y="24648"/>
                    </a:cubicBezTo>
                    <a:lnTo>
                      <a:pt x="11176" y="24648"/>
                    </a:lnTo>
                    <a:lnTo>
                      <a:pt x="10967" y="23034"/>
                    </a:lnTo>
                    <a:cubicBezTo>
                      <a:pt x="11066" y="22997"/>
                      <a:pt x="11140" y="22899"/>
                      <a:pt x="11140" y="22800"/>
                    </a:cubicBezTo>
                    <a:lnTo>
                      <a:pt x="12125" y="22603"/>
                    </a:lnTo>
                    <a:close/>
                    <a:moveTo>
                      <a:pt x="8675" y="23847"/>
                    </a:moveTo>
                    <a:lnTo>
                      <a:pt x="9328" y="24192"/>
                    </a:lnTo>
                    <a:lnTo>
                      <a:pt x="8663" y="24808"/>
                    </a:lnTo>
                    <a:cubicBezTo>
                      <a:pt x="8614" y="24771"/>
                      <a:pt x="8552" y="24759"/>
                      <a:pt x="8490" y="24759"/>
                    </a:cubicBezTo>
                    <a:lnTo>
                      <a:pt x="8429" y="24759"/>
                    </a:lnTo>
                    <a:lnTo>
                      <a:pt x="8318" y="24118"/>
                    </a:lnTo>
                    <a:cubicBezTo>
                      <a:pt x="8478" y="24081"/>
                      <a:pt x="8614" y="23983"/>
                      <a:pt x="8675" y="23847"/>
                    </a:cubicBezTo>
                    <a:close/>
                    <a:moveTo>
                      <a:pt x="10745" y="22997"/>
                    </a:moveTo>
                    <a:cubicBezTo>
                      <a:pt x="10782" y="23034"/>
                      <a:pt x="10819" y="23046"/>
                      <a:pt x="10868" y="23046"/>
                    </a:cubicBezTo>
                    <a:lnTo>
                      <a:pt x="11078" y="24661"/>
                    </a:lnTo>
                    <a:cubicBezTo>
                      <a:pt x="10967" y="24698"/>
                      <a:pt x="10856" y="24759"/>
                      <a:pt x="10782" y="24858"/>
                    </a:cubicBezTo>
                    <a:lnTo>
                      <a:pt x="9501" y="24168"/>
                    </a:lnTo>
                    <a:lnTo>
                      <a:pt x="10745" y="22997"/>
                    </a:lnTo>
                    <a:close/>
                    <a:moveTo>
                      <a:pt x="14466" y="22221"/>
                    </a:moveTo>
                    <a:lnTo>
                      <a:pt x="15661" y="22467"/>
                    </a:lnTo>
                    <a:lnTo>
                      <a:pt x="15661" y="22529"/>
                    </a:lnTo>
                    <a:cubicBezTo>
                      <a:pt x="15674" y="22677"/>
                      <a:pt x="15735" y="22825"/>
                      <a:pt x="15846" y="22923"/>
                    </a:cubicBezTo>
                    <a:lnTo>
                      <a:pt x="15366" y="23663"/>
                    </a:lnTo>
                    <a:cubicBezTo>
                      <a:pt x="15329" y="23638"/>
                      <a:pt x="15292" y="23638"/>
                      <a:pt x="15243" y="23638"/>
                    </a:cubicBezTo>
                    <a:cubicBezTo>
                      <a:pt x="15236" y="23637"/>
                      <a:pt x="15230" y="23637"/>
                      <a:pt x="15224" y="23637"/>
                    </a:cubicBezTo>
                    <a:cubicBezTo>
                      <a:pt x="15097" y="23637"/>
                      <a:pt x="14996" y="23755"/>
                      <a:pt x="14996" y="23884"/>
                    </a:cubicBezTo>
                    <a:cubicBezTo>
                      <a:pt x="14996" y="23934"/>
                      <a:pt x="15008" y="23971"/>
                      <a:pt x="15033" y="24008"/>
                    </a:cubicBezTo>
                    <a:lnTo>
                      <a:pt x="13727" y="24919"/>
                    </a:lnTo>
                    <a:cubicBezTo>
                      <a:pt x="13678" y="24882"/>
                      <a:pt x="13616" y="24858"/>
                      <a:pt x="13555" y="24858"/>
                    </a:cubicBezTo>
                    <a:lnTo>
                      <a:pt x="13518" y="24858"/>
                    </a:lnTo>
                    <a:lnTo>
                      <a:pt x="12803" y="22849"/>
                    </a:lnTo>
                    <a:cubicBezTo>
                      <a:pt x="12975" y="22763"/>
                      <a:pt x="13074" y="22603"/>
                      <a:pt x="13086" y="22406"/>
                    </a:cubicBezTo>
                    <a:lnTo>
                      <a:pt x="14060" y="22233"/>
                    </a:lnTo>
                    <a:cubicBezTo>
                      <a:pt x="14101" y="22316"/>
                      <a:pt x="14180" y="22357"/>
                      <a:pt x="14259" y="22357"/>
                    </a:cubicBezTo>
                    <a:cubicBezTo>
                      <a:pt x="14343" y="22357"/>
                      <a:pt x="14428" y="22310"/>
                      <a:pt x="14466" y="22221"/>
                    </a:cubicBezTo>
                    <a:close/>
                    <a:moveTo>
                      <a:pt x="12717" y="22886"/>
                    </a:moveTo>
                    <a:lnTo>
                      <a:pt x="13419" y="24895"/>
                    </a:lnTo>
                    <a:cubicBezTo>
                      <a:pt x="13357" y="24932"/>
                      <a:pt x="13320" y="24993"/>
                      <a:pt x="13308" y="25067"/>
                    </a:cubicBezTo>
                    <a:lnTo>
                      <a:pt x="11706" y="25104"/>
                    </a:lnTo>
                    <a:cubicBezTo>
                      <a:pt x="11694" y="24944"/>
                      <a:pt x="11595" y="24808"/>
                      <a:pt x="11460" y="24722"/>
                    </a:cubicBezTo>
                    <a:lnTo>
                      <a:pt x="12495" y="22899"/>
                    </a:lnTo>
                    <a:lnTo>
                      <a:pt x="12593" y="22899"/>
                    </a:lnTo>
                    <a:cubicBezTo>
                      <a:pt x="12630" y="22899"/>
                      <a:pt x="12667" y="22899"/>
                      <a:pt x="12717" y="22886"/>
                    </a:cubicBezTo>
                    <a:close/>
                    <a:moveTo>
                      <a:pt x="13521" y="25081"/>
                    </a:moveTo>
                    <a:cubicBezTo>
                      <a:pt x="13552" y="25081"/>
                      <a:pt x="13611" y="25153"/>
                      <a:pt x="13555" y="25153"/>
                    </a:cubicBezTo>
                    <a:cubicBezTo>
                      <a:pt x="13530" y="25153"/>
                      <a:pt x="13505" y="25129"/>
                      <a:pt x="13505" y="25104"/>
                    </a:cubicBezTo>
                    <a:cubicBezTo>
                      <a:pt x="13505" y="25087"/>
                      <a:pt x="13512" y="25081"/>
                      <a:pt x="13521" y="25081"/>
                    </a:cubicBezTo>
                    <a:close/>
                    <a:moveTo>
                      <a:pt x="44001" y="24550"/>
                    </a:moveTo>
                    <a:cubicBezTo>
                      <a:pt x="44272" y="24550"/>
                      <a:pt x="44395" y="24870"/>
                      <a:pt x="44210" y="25067"/>
                    </a:cubicBezTo>
                    <a:cubicBezTo>
                      <a:pt x="44149" y="25128"/>
                      <a:pt x="44074" y="25155"/>
                      <a:pt x="44001" y="25155"/>
                    </a:cubicBezTo>
                    <a:cubicBezTo>
                      <a:pt x="43850" y="25155"/>
                      <a:pt x="43705" y="25040"/>
                      <a:pt x="43705" y="24858"/>
                    </a:cubicBezTo>
                    <a:cubicBezTo>
                      <a:pt x="43693" y="24698"/>
                      <a:pt x="43828" y="24550"/>
                      <a:pt x="44001" y="24550"/>
                    </a:cubicBezTo>
                    <a:close/>
                    <a:moveTo>
                      <a:pt x="8491" y="24965"/>
                    </a:moveTo>
                    <a:cubicBezTo>
                      <a:pt x="8526" y="24965"/>
                      <a:pt x="8561" y="24978"/>
                      <a:pt x="8589" y="25006"/>
                    </a:cubicBezTo>
                    <a:cubicBezTo>
                      <a:pt x="8675" y="25092"/>
                      <a:pt x="8614" y="25252"/>
                      <a:pt x="8490" y="25252"/>
                    </a:cubicBezTo>
                    <a:cubicBezTo>
                      <a:pt x="8404" y="25252"/>
                      <a:pt x="8343" y="25190"/>
                      <a:pt x="8343" y="25104"/>
                    </a:cubicBezTo>
                    <a:cubicBezTo>
                      <a:pt x="8343" y="25021"/>
                      <a:pt x="8416" y="24965"/>
                      <a:pt x="8491" y="24965"/>
                    </a:cubicBezTo>
                    <a:close/>
                    <a:moveTo>
                      <a:pt x="11201" y="24858"/>
                    </a:moveTo>
                    <a:cubicBezTo>
                      <a:pt x="11472" y="24858"/>
                      <a:pt x="11595" y="25190"/>
                      <a:pt x="11398" y="25388"/>
                    </a:cubicBezTo>
                    <a:cubicBezTo>
                      <a:pt x="11340" y="25446"/>
                      <a:pt x="11266" y="25473"/>
                      <a:pt x="11193" y="25473"/>
                    </a:cubicBezTo>
                    <a:cubicBezTo>
                      <a:pt x="11036" y="25473"/>
                      <a:pt x="10881" y="25351"/>
                      <a:pt x="10881" y="25166"/>
                    </a:cubicBezTo>
                    <a:cubicBezTo>
                      <a:pt x="10881" y="24993"/>
                      <a:pt x="11029" y="24858"/>
                      <a:pt x="11201" y="24858"/>
                    </a:cubicBezTo>
                    <a:close/>
                    <a:moveTo>
                      <a:pt x="9427" y="24242"/>
                    </a:moveTo>
                    <a:lnTo>
                      <a:pt x="10733" y="24932"/>
                    </a:lnTo>
                    <a:cubicBezTo>
                      <a:pt x="10671" y="25067"/>
                      <a:pt x="10659" y="25215"/>
                      <a:pt x="10708" y="25351"/>
                    </a:cubicBezTo>
                    <a:lnTo>
                      <a:pt x="9895" y="25745"/>
                    </a:lnTo>
                    <a:cubicBezTo>
                      <a:pt x="9796" y="25585"/>
                      <a:pt x="9624" y="25498"/>
                      <a:pt x="9427" y="25498"/>
                    </a:cubicBezTo>
                    <a:cubicBezTo>
                      <a:pt x="9291" y="25498"/>
                      <a:pt x="9168" y="25548"/>
                      <a:pt x="9070" y="25634"/>
                    </a:cubicBezTo>
                    <a:lnTo>
                      <a:pt x="8749" y="25338"/>
                    </a:lnTo>
                    <a:cubicBezTo>
                      <a:pt x="8872" y="25203"/>
                      <a:pt x="8872" y="25006"/>
                      <a:pt x="8749" y="24870"/>
                    </a:cubicBezTo>
                    <a:lnTo>
                      <a:pt x="9427" y="24242"/>
                    </a:lnTo>
                    <a:close/>
                    <a:moveTo>
                      <a:pt x="45812" y="25597"/>
                    </a:moveTo>
                    <a:cubicBezTo>
                      <a:pt x="45861" y="25597"/>
                      <a:pt x="45898" y="25634"/>
                      <a:pt x="45898" y="25683"/>
                    </a:cubicBezTo>
                    <a:cubicBezTo>
                      <a:pt x="45898" y="25739"/>
                      <a:pt x="45855" y="25766"/>
                      <a:pt x="45812" y="25766"/>
                    </a:cubicBezTo>
                    <a:cubicBezTo>
                      <a:pt x="45769" y="25766"/>
                      <a:pt x="45726" y="25739"/>
                      <a:pt x="45726" y="25683"/>
                    </a:cubicBezTo>
                    <a:cubicBezTo>
                      <a:pt x="45726" y="25634"/>
                      <a:pt x="45763" y="25597"/>
                      <a:pt x="45812" y="25597"/>
                    </a:cubicBezTo>
                    <a:close/>
                    <a:moveTo>
                      <a:pt x="13308" y="25166"/>
                    </a:moveTo>
                    <a:cubicBezTo>
                      <a:pt x="13320" y="25190"/>
                      <a:pt x="13333" y="25227"/>
                      <a:pt x="13345" y="25252"/>
                    </a:cubicBezTo>
                    <a:lnTo>
                      <a:pt x="12532" y="26078"/>
                    </a:lnTo>
                    <a:lnTo>
                      <a:pt x="11657" y="25412"/>
                    </a:lnTo>
                    <a:cubicBezTo>
                      <a:pt x="11694" y="25351"/>
                      <a:pt x="11706" y="25277"/>
                      <a:pt x="11719" y="25203"/>
                    </a:cubicBezTo>
                    <a:lnTo>
                      <a:pt x="13308" y="25166"/>
                    </a:lnTo>
                    <a:close/>
                    <a:moveTo>
                      <a:pt x="15548" y="26286"/>
                    </a:moveTo>
                    <a:cubicBezTo>
                      <a:pt x="15588" y="26286"/>
                      <a:pt x="15534" y="26348"/>
                      <a:pt x="15505" y="26348"/>
                    </a:cubicBezTo>
                    <a:cubicBezTo>
                      <a:pt x="15496" y="26348"/>
                      <a:pt x="15489" y="26341"/>
                      <a:pt x="15489" y="26324"/>
                    </a:cubicBezTo>
                    <a:cubicBezTo>
                      <a:pt x="15489" y="26299"/>
                      <a:pt x="15514" y="26287"/>
                      <a:pt x="15538" y="26287"/>
                    </a:cubicBezTo>
                    <a:cubicBezTo>
                      <a:pt x="15542" y="26286"/>
                      <a:pt x="15545" y="26286"/>
                      <a:pt x="15548" y="26286"/>
                    </a:cubicBezTo>
                    <a:close/>
                    <a:moveTo>
                      <a:pt x="9427" y="25696"/>
                    </a:moveTo>
                    <a:cubicBezTo>
                      <a:pt x="9612" y="25696"/>
                      <a:pt x="9772" y="25856"/>
                      <a:pt x="9772" y="26041"/>
                    </a:cubicBezTo>
                    <a:cubicBezTo>
                      <a:pt x="9772" y="26249"/>
                      <a:pt x="9602" y="26390"/>
                      <a:pt x="9423" y="26390"/>
                    </a:cubicBezTo>
                    <a:cubicBezTo>
                      <a:pt x="9339" y="26390"/>
                      <a:pt x="9252" y="26358"/>
                      <a:pt x="9180" y="26287"/>
                    </a:cubicBezTo>
                    <a:cubicBezTo>
                      <a:pt x="8971" y="26065"/>
                      <a:pt x="9119" y="25696"/>
                      <a:pt x="9427" y="25696"/>
                    </a:cubicBezTo>
                    <a:close/>
                    <a:moveTo>
                      <a:pt x="13419" y="25314"/>
                    </a:moveTo>
                    <a:cubicBezTo>
                      <a:pt x="13456" y="25338"/>
                      <a:pt x="13505" y="25351"/>
                      <a:pt x="13542" y="25363"/>
                    </a:cubicBezTo>
                    <a:lnTo>
                      <a:pt x="13764" y="26669"/>
                    </a:lnTo>
                    <a:cubicBezTo>
                      <a:pt x="13665" y="26694"/>
                      <a:pt x="13579" y="26743"/>
                      <a:pt x="13518" y="26817"/>
                    </a:cubicBezTo>
                    <a:lnTo>
                      <a:pt x="12618" y="26139"/>
                    </a:lnTo>
                    <a:lnTo>
                      <a:pt x="13419" y="25314"/>
                    </a:lnTo>
                    <a:close/>
                    <a:moveTo>
                      <a:pt x="10758" y="25449"/>
                    </a:moveTo>
                    <a:cubicBezTo>
                      <a:pt x="10857" y="25608"/>
                      <a:pt x="11027" y="25692"/>
                      <a:pt x="11198" y="25692"/>
                    </a:cubicBezTo>
                    <a:cubicBezTo>
                      <a:pt x="11345" y="25692"/>
                      <a:pt x="11493" y="25630"/>
                      <a:pt x="11595" y="25498"/>
                    </a:cubicBezTo>
                    <a:lnTo>
                      <a:pt x="12458" y="26151"/>
                    </a:lnTo>
                    <a:lnTo>
                      <a:pt x="11411" y="27223"/>
                    </a:lnTo>
                    <a:cubicBezTo>
                      <a:pt x="11312" y="27137"/>
                      <a:pt x="11189" y="27100"/>
                      <a:pt x="11066" y="27100"/>
                    </a:cubicBezTo>
                    <a:cubicBezTo>
                      <a:pt x="10930" y="27100"/>
                      <a:pt x="10807" y="27137"/>
                      <a:pt x="10708" y="27223"/>
                    </a:cubicBezTo>
                    <a:lnTo>
                      <a:pt x="9846" y="26386"/>
                    </a:lnTo>
                    <a:cubicBezTo>
                      <a:pt x="9981" y="26238"/>
                      <a:pt x="10006" y="26028"/>
                      <a:pt x="9932" y="25856"/>
                    </a:cubicBezTo>
                    <a:lnTo>
                      <a:pt x="10758" y="25449"/>
                    </a:lnTo>
                    <a:close/>
                    <a:moveTo>
                      <a:pt x="8281" y="27384"/>
                    </a:moveTo>
                    <a:cubicBezTo>
                      <a:pt x="8293" y="27384"/>
                      <a:pt x="8306" y="27396"/>
                      <a:pt x="8306" y="27408"/>
                    </a:cubicBezTo>
                    <a:cubicBezTo>
                      <a:pt x="8306" y="27421"/>
                      <a:pt x="8293" y="27433"/>
                      <a:pt x="8281" y="27433"/>
                    </a:cubicBezTo>
                    <a:cubicBezTo>
                      <a:pt x="8256" y="27433"/>
                      <a:pt x="8244" y="27421"/>
                      <a:pt x="8244" y="27408"/>
                    </a:cubicBezTo>
                    <a:cubicBezTo>
                      <a:pt x="8244" y="27396"/>
                      <a:pt x="8256" y="27384"/>
                      <a:pt x="8281" y="27384"/>
                    </a:cubicBezTo>
                    <a:close/>
                    <a:moveTo>
                      <a:pt x="13896" y="26859"/>
                    </a:moveTo>
                    <a:cubicBezTo>
                      <a:pt x="14051" y="26859"/>
                      <a:pt x="14195" y="26980"/>
                      <a:pt x="14195" y="27162"/>
                    </a:cubicBezTo>
                    <a:cubicBezTo>
                      <a:pt x="14183" y="27320"/>
                      <a:pt x="14063" y="27454"/>
                      <a:pt x="13893" y="27457"/>
                    </a:cubicBezTo>
                    <a:lnTo>
                      <a:pt x="13893" y="27457"/>
                    </a:lnTo>
                    <a:cubicBezTo>
                      <a:pt x="13626" y="27453"/>
                      <a:pt x="13494" y="27136"/>
                      <a:pt x="13678" y="26952"/>
                    </a:cubicBezTo>
                    <a:cubicBezTo>
                      <a:pt x="13742" y="26888"/>
                      <a:pt x="13820" y="26859"/>
                      <a:pt x="13896" y="26859"/>
                    </a:cubicBezTo>
                    <a:close/>
                    <a:moveTo>
                      <a:pt x="8675" y="25400"/>
                    </a:moveTo>
                    <a:lnTo>
                      <a:pt x="8996" y="25708"/>
                    </a:lnTo>
                    <a:cubicBezTo>
                      <a:pt x="8922" y="25806"/>
                      <a:pt x="8872" y="25917"/>
                      <a:pt x="8872" y="26041"/>
                    </a:cubicBezTo>
                    <a:cubicBezTo>
                      <a:pt x="8872" y="26238"/>
                      <a:pt x="8983" y="26423"/>
                      <a:pt x="9168" y="26521"/>
                    </a:cubicBezTo>
                    <a:lnTo>
                      <a:pt x="8601" y="27827"/>
                    </a:lnTo>
                    <a:cubicBezTo>
                      <a:pt x="8564" y="27815"/>
                      <a:pt x="8527" y="27803"/>
                      <a:pt x="8490" y="27803"/>
                    </a:cubicBezTo>
                    <a:cubicBezTo>
                      <a:pt x="8466" y="27803"/>
                      <a:pt x="8429" y="27815"/>
                      <a:pt x="8392" y="27815"/>
                    </a:cubicBezTo>
                    <a:lnTo>
                      <a:pt x="8355" y="27618"/>
                    </a:lnTo>
                    <a:cubicBezTo>
                      <a:pt x="8453" y="27581"/>
                      <a:pt x="8503" y="27495"/>
                      <a:pt x="8503" y="27408"/>
                    </a:cubicBezTo>
                    <a:cubicBezTo>
                      <a:pt x="8503" y="27297"/>
                      <a:pt x="8441" y="27211"/>
                      <a:pt x="8343" y="27186"/>
                    </a:cubicBezTo>
                    <a:lnTo>
                      <a:pt x="8453" y="25449"/>
                    </a:lnTo>
                    <a:lnTo>
                      <a:pt x="8490" y="25449"/>
                    </a:lnTo>
                    <a:cubicBezTo>
                      <a:pt x="8552" y="25449"/>
                      <a:pt x="8614" y="25437"/>
                      <a:pt x="8675" y="25400"/>
                    </a:cubicBezTo>
                    <a:close/>
                    <a:moveTo>
                      <a:pt x="13739" y="25277"/>
                    </a:moveTo>
                    <a:lnTo>
                      <a:pt x="15304" y="26238"/>
                    </a:lnTo>
                    <a:cubicBezTo>
                      <a:pt x="15292" y="26275"/>
                      <a:pt x="15292" y="26299"/>
                      <a:pt x="15292" y="26324"/>
                    </a:cubicBezTo>
                    <a:cubicBezTo>
                      <a:pt x="15292" y="26447"/>
                      <a:pt x="15366" y="26546"/>
                      <a:pt x="15477" y="26570"/>
                    </a:cubicBezTo>
                    <a:lnTo>
                      <a:pt x="15415" y="27864"/>
                    </a:lnTo>
                    <a:cubicBezTo>
                      <a:pt x="15366" y="27876"/>
                      <a:pt x="15316" y="27901"/>
                      <a:pt x="15267" y="27938"/>
                    </a:cubicBezTo>
                    <a:lnTo>
                      <a:pt x="14343" y="27371"/>
                    </a:lnTo>
                    <a:cubicBezTo>
                      <a:pt x="14380" y="27310"/>
                      <a:pt x="14392" y="27236"/>
                      <a:pt x="14392" y="27162"/>
                    </a:cubicBezTo>
                    <a:cubicBezTo>
                      <a:pt x="14392" y="26878"/>
                      <a:pt x="14171" y="26657"/>
                      <a:pt x="13887" y="26657"/>
                    </a:cubicBezTo>
                    <a:lnTo>
                      <a:pt x="13863" y="26657"/>
                    </a:lnTo>
                    <a:lnTo>
                      <a:pt x="13653" y="25338"/>
                    </a:lnTo>
                    <a:cubicBezTo>
                      <a:pt x="13678" y="25326"/>
                      <a:pt x="13715" y="25301"/>
                      <a:pt x="13739" y="25277"/>
                    </a:cubicBezTo>
                    <a:close/>
                    <a:moveTo>
                      <a:pt x="11069" y="27293"/>
                    </a:moveTo>
                    <a:cubicBezTo>
                      <a:pt x="11154" y="27293"/>
                      <a:pt x="11241" y="27324"/>
                      <a:pt x="11312" y="27396"/>
                    </a:cubicBezTo>
                    <a:cubicBezTo>
                      <a:pt x="11521" y="27618"/>
                      <a:pt x="11374" y="27987"/>
                      <a:pt x="11066" y="27987"/>
                    </a:cubicBezTo>
                    <a:cubicBezTo>
                      <a:pt x="10868" y="27987"/>
                      <a:pt x="10721" y="27827"/>
                      <a:pt x="10721" y="27642"/>
                    </a:cubicBezTo>
                    <a:cubicBezTo>
                      <a:pt x="10721" y="27434"/>
                      <a:pt x="10890" y="27293"/>
                      <a:pt x="11069" y="27293"/>
                    </a:cubicBezTo>
                    <a:close/>
                    <a:moveTo>
                      <a:pt x="15452" y="28061"/>
                    </a:moveTo>
                    <a:cubicBezTo>
                      <a:pt x="15486" y="28061"/>
                      <a:pt x="15499" y="28083"/>
                      <a:pt x="15501" y="28115"/>
                    </a:cubicBezTo>
                    <a:lnTo>
                      <a:pt x="15501" y="28115"/>
                    </a:lnTo>
                    <a:cubicBezTo>
                      <a:pt x="15500" y="28129"/>
                      <a:pt x="15494" y="28134"/>
                      <a:pt x="15486" y="28134"/>
                    </a:cubicBezTo>
                    <a:cubicBezTo>
                      <a:pt x="15455" y="28134"/>
                      <a:pt x="15395" y="28061"/>
                      <a:pt x="15452" y="28061"/>
                    </a:cubicBezTo>
                    <a:close/>
                    <a:moveTo>
                      <a:pt x="9784" y="26460"/>
                    </a:moveTo>
                    <a:lnTo>
                      <a:pt x="10634" y="27297"/>
                    </a:lnTo>
                    <a:cubicBezTo>
                      <a:pt x="10560" y="27396"/>
                      <a:pt x="10511" y="27519"/>
                      <a:pt x="10511" y="27642"/>
                    </a:cubicBezTo>
                    <a:cubicBezTo>
                      <a:pt x="10511" y="27679"/>
                      <a:pt x="10511" y="27704"/>
                      <a:pt x="10523" y="27741"/>
                    </a:cubicBezTo>
                    <a:lnTo>
                      <a:pt x="8971" y="28160"/>
                    </a:lnTo>
                    <a:cubicBezTo>
                      <a:pt x="8922" y="28024"/>
                      <a:pt x="8835" y="27913"/>
                      <a:pt x="8700" y="27864"/>
                    </a:cubicBezTo>
                    <a:lnTo>
                      <a:pt x="9254" y="26570"/>
                    </a:lnTo>
                    <a:cubicBezTo>
                      <a:pt x="9308" y="26588"/>
                      <a:pt x="9363" y="26597"/>
                      <a:pt x="9418" y="26597"/>
                    </a:cubicBezTo>
                    <a:cubicBezTo>
                      <a:pt x="9550" y="26597"/>
                      <a:pt x="9679" y="26547"/>
                      <a:pt x="9784" y="26460"/>
                    </a:cubicBezTo>
                    <a:close/>
                    <a:moveTo>
                      <a:pt x="8496" y="28013"/>
                    </a:moveTo>
                    <a:cubicBezTo>
                      <a:pt x="8649" y="28013"/>
                      <a:pt x="8798" y="28135"/>
                      <a:pt x="8798" y="28320"/>
                    </a:cubicBezTo>
                    <a:cubicBezTo>
                      <a:pt x="8798" y="28480"/>
                      <a:pt x="8663" y="28616"/>
                      <a:pt x="8490" y="28616"/>
                    </a:cubicBezTo>
                    <a:cubicBezTo>
                      <a:pt x="8232" y="28616"/>
                      <a:pt x="8096" y="28283"/>
                      <a:pt x="8293" y="28098"/>
                    </a:cubicBezTo>
                    <a:cubicBezTo>
                      <a:pt x="8352" y="28040"/>
                      <a:pt x="8424" y="28013"/>
                      <a:pt x="8496" y="28013"/>
                    </a:cubicBezTo>
                    <a:close/>
                    <a:moveTo>
                      <a:pt x="12544" y="26213"/>
                    </a:moveTo>
                    <a:lnTo>
                      <a:pt x="13468" y="26903"/>
                    </a:lnTo>
                    <a:cubicBezTo>
                      <a:pt x="13419" y="26977"/>
                      <a:pt x="13394" y="27063"/>
                      <a:pt x="13394" y="27162"/>
                    </a:cubicBezTo>
                    <a:cubicBezTo>
                      <a:pt x="13394" y="27371"/>
                      <a:pt x="13518" y="27544"/>
                      <a:pt x="13715" y="27618"/>
                    </a:cubicBezTo>
                    <a:lnTo>
                      <a:pt x="13357" y="28911"/>
                    </a:lnTo>
                    <a:cubicBezTo>
                      <a:pt x="13283" y="28875"/>
                      <a:pt x="13210" y="28862"/>
                      <a:pt x="13136" y="28862"/>
                    </a:cubicBezTo>
                    <a:cubicBezTo>
                      <a:pt x="13012" y="28862"/>
                      <a:pt x="12889" y="28911"/>
                      <a:pt x="12791" y="28998"/>
                    </a:cubicBezTo>
                    <a:lnTo>
                      <a:pt x="11521" y="27950"/>
                    </a:lnTo>
                    <a:cubicBezTo>
                      <a:pt x="11657" y="27741"/>
                      <a:pt x="11645" y="27482"/>
                      <a:pt x="11485" y="27285"/>
                    </a:cubicBezTo>
                    <a:lnTo>
                      <a:pt x="12544" y="26213"/>
                    </a:lnTo>
                    <a:close/>
                    <a:moveTo>
                      <a:pt x="10560" y="27840"/>
                    </a:moveTo>
                    <a:cubicBezTo>
                      <a:pt x="10610" y="27987"/>
                      <a:pt x="10745" y="28111"/>
                      <a:pt x="10905" y="28160"/>
                    </a:cubicBezTo>
                    <a:lnTo>
                      <a:pt x="10696" y="29195"/>
                    </a:lnTo>
                    <a:lnTo>
                      <a:pt x="10671" y="29195"/>
                    </a:lnTo>
                    <a:cubicBezTo>
                      <a:pt x="10610" y="29195"/>
                      <a:pt x="10560" y="29220"/>
                      <a:pt x="10511" y="29256"/>
                    </a:cubicBezTo>
                    <a:lnTo>
                      <a:pt x="8946" y="28542"/>
                    </a:lnTo>
                    <a:cubicBezTo>
                      <a:pt x="8983" y="28468"/>
                      <a:pt x="8996" y="28394"/>
                      <a:pt x="8996" y="28320"/>
                    </a:cubicBezTo>
                    <a:lnTo>
                      <a:pt x="8996" y="28258"/>
                    </a:lnTo>
                    <a:lnTo>
                      <a:pt x="10560" y="27840"/>
                    </a:lnTo>
                    <a:close/>
                    <a:moveTo>
                      <a:pt x="11448" y="28024"/>
                    </a:moveTo>
                    <a:lnTo>
                      <a:pt x="12717" y="29059"/>
                    </a:lnTo>
                    <a:cubicBezTo>
                      <a:pt x="12655" y="29146"/>
                      <a:pt x="12618" y="29256"/>
                      <a:pt x="12618" y="29355"/>
                    </a:cubicBezTo>
                    <a:cubicBezTo>
                      <a:pt x="12618" y="29355"/>
                      <a:pt x="12630" y="29380"/>
                      <a:pt x="12630" y="29380"/>
                    </a:cubicBezTo>
                    <a:lnTo>
                      <a:pt x="10893" y="29343"/>
                    </a:lnTo>
                    <a:cubicBezTo>
                      <a:pt x="10881" y="29293"/>
                      <a:pt x="10831" y="29244"/>
                      <a:pt x="10782" y="29220"/>
                    </a:cubicBezTo>
                    <a:lnTo>
                      <a:pt x="11004" y="28185"/>
                    </a:lnTo>
                    <a:lnTo>
                      <a:pt x="11066" y="28185"/>
                    </a:lnTo>
                    <a:cubicBezTo>
                      <a:pt x="11213" y="28185"/>
                      <a:pt x="11349" y="28123"/>
                      <a:pt x="11448" y="28024"/>
                    </a:cubicBezTo>
                    <a:close/>
                    <a:moveTo>
                      <a:pt x="10659" y="29392"/>
                    </a:moveTo>
                    <a:cubicBezTo>
                      <a:pt x="10696" y="29392"/>
                      <a:pt x="10708" y="29417"/>
                      <a:pt x="10708" y="29441"/>
                    </a:cubicBezTo>
                    <a:cubicBezTo>
                      <a:pt x="10708" y="29458"/>
                      <a:pt x="10702" y="29465"/>
                      <a:pt x="10693" y="29465"/>
                    </a:cubicBezTo>
                    <a:cubicBezTo>
                      <a:pt x="10662" y="29465"/>
                      <a:pt x="10602" y="29392"/>
                      <a:pt x="10659" y="29392"/>
                    </a:cubicBezTo>
                    <a:close/>
                    <a:moveTo>
                      <a:pt x="13129" y="29060"/>
                    </a:moveTo>
                    <a:cubicBezTo>
                      <a:pt x="13282" y="29060"/>
                      <a:pt x="13431" y="29182"/>
                      <a:pt x="13431" y="29367"/>
                    </a:cubicBezTo>
                    <a:cubicBezTo>
                      <a:pt x="13431" y="29528"/>
                      <a:pt x="13296" y="29663"/>
                      <a:pt x="13123" y="29675"/>
                    </a:cubicBezTo>
                    <a:lnTo>
                      <a:pt x="13136" y="29663"/>
                    </a:lnTo>
                    <a:cubicBezTo>
                      <a:pt x="12865" y="29663"/>
                      <a:pt x="12729" y="29343"/>
                      <a:pt x="12926" y="29146"/>
                    </a:cubicBezTo>
                    <a:cubicBezTo>
                      <a:pt x="12985" y="29087"/>
                      <a:pt x="13057" y="29060"/>
                      <a:pt x="13129" y="29060"/>
                    </a:cubicBezTo>
                    <a:close/>
                    <a:moveTo>
                      <a:pt x="9338" y="29902"/>
                    </a:moveTo>
                    <a:cubicBezTo>
                      <a:pt x="9413" y="29902"/>
                      <a:pt x="9489" y="29931"/>
                      <a:pt x="9550" y="29996"/>
                    </a:cubicBezTo>
                    <a:cubicBezTo>
                      <a:pt x="9735" y="30181"/>
                      <a:pt x="9599" y="30501"/>
                      <a:pt x="9328" y="30501"/>
                    </a:cubicBezTo>
                    <a:cubicBezTo>
                      <a:pt x="9168" y="30501"/>
                      <a:pt x="9033" y="30365"/>
                      <a:pt x="9033" y="30193"/>
                    </a:cubicBezTo>
                    <a:cubicBezTo>
                      <a:pt x="9041" y="30020"/>
                      <a:pt x="9187" y="29902"/>
                      <a:pt x="9338" y="29902"/>
                    </a:cubicBezTo>
                    <a:close/>
                    <a:moveTo>
                      <a:pt x="12680" y="31314"/>
                    </a:moveTo>
                    <a:cubicBezTo>
                      <a:pt x="12840" y="31314"/>
                      <a:pt x="12975" y="31450"/>
                      <a:pt x="12988" y="31622"/>
                    </a:cubicBezTo>
                    <a:cubicBezTo>
                      <a:pt x="12988" y="31798"/>
                      <a:pt x="12840" y="31917"/>
                      <a:pt x="12683" y="31917"/>
                    </a:cubicBezTo>
                    <a:cubicBezTo>
                      <a:pt x="12609" y="31917"/>
                      <a:pt x="12533" y="31891"/>
                      <a:pt x="12470" y="31832"/>
                    </a:cubicBezTo>
                    <a:cubicBezTo>
                      <a:pt x="12285" y="31647"/>
                      <a:pt x="12409" y="31326"/>
                      <a:pt x="12680" y="31314"/>
                    </a:cubicBezTo>
                    <a:close/>
                    <a:moveTo>
                      <a:pt x="10681" y="31837"/>
                    </a:moveTo>
                    <a:cubicBezTo>
                      <a:pt x="10840" y="31837"/>
                      <a:pt x="10992" y="31961"/>
                      <a:pt x="10992" y="32152"/>
                    </a:cubicBezTo>
                    <a:cubicBezTo>
                      <a:pt x="10992" y="32312"/>
                      <a:pt x="10857" y="32447"/>
                      <a:pt x="10686" y="32460"/>
                    </a:cubicBezTo>
                    <a:lnTo>
                      <a:pt x="10686" y="32460"/>
                    </a:lnTo>
                    <a:cubicBezTo>
                      <a:pt x="10409" y="32452"/>
                      <a:pt x="10267" y="32125"/>
                      <a:pt x="10462" y="31930"/>
                    </a:cubicBezTo>
                    <a:cubicBezTo>
                      <a:pt x="10526" y="31866"/>
                      <a:pt x="10605" y="31837"/>
                      <a:pt x="10681" y="31837"/>
                    </a:cubicBezTo>
                    <a:close/>
                    <a:moveTo>
                      <a:pt x="10918" y="29441"/>
                    </a:moveTo>
                    <a:lnTo>
                      <a:pt x="12630" y="29478"/>
                    </a:lnTo>
                    <a:cubicBezTo>
                      <a:pt x="12692" y="29700"/>
                      <a:pt x="12877" y="29848"/>
                      <a:pt x="13099" y="29860"/>
                    </a:cubicBezTo>
                    <a:lnTo>
                      <a:pt x="12766" y="31117"/>
                    </a:lnTo>
                    <a:lnTo>
                      <a:pt x="12692" y="31117"/>
                    </a:lnTo>
                    <a:cubicBezTo>
                      <a:pt x="12409" y="31117"/>
                      <a:pt x="12187" y="31351"/>
                      <a:pt x="12187" y="31622"/>
                    </a:cubicBezTo>
                    <a:cubicBezTo>
                      <a:pt x="12187" y="31647"/>
                      <a:pt x="12187" y="31684"/>
                      <a:pt x="12187" y="31708"/>
                    </a:cubicBezTo>
                    <a:lnTo>
                      <a:pt x="11152" y="31979"/>
                    </a:lnTo>
                    <a:cubicBezTo>
                      <a:pt x="11076" y="31776"/>
                      <a:pt x="10883" y="31654"/>
                      <a:pt x="10681" y="31654"/>
                    </a:cubicBezTo>
                    <a:cubicBezTo>
                      <a:pt x="10590" y="31654"/>
                      <a:pt x="10497" y="31679"/>
                      <a:pt x="10413" y="31733"/>
                    </a:cubicBezTo>
                    <a:cubicBezTo>
                      <a:pt x="10141" y="31906"/>
                      <a:pt x="10105" y="32288"/>
                      <a:pt x="10326" y="32509"/>
                    </a:cubicBezTo>
                    <a:lnTo>
                      <a:pt x="9649" y="33310"/>
                    </a:lnTo>
                    <a:cubicBezTo>
                      <a:pt x="9612" y="33286"/>
                      <a:pt x="9575" y="33273"/>
                      <a:pt x="9538" y="33261"/>
                    </a:cubicBezTo>
                    <a:lnTo>
                      <a:pt x="9415" y="30686"/>
                    </a:lnTo>
                    <a:cubicBezTo>
                      <a:pt x="9661" y="30649"/>
                      <a:pt x="9833" y="30439"/>
                      <a:pt x="9833" y="30193"/>
                    </a:cubicBezTo>
                    <a:cubicBezTo>
                      <a:pt x="9833" y="30107"/>
                      <a:pt x="9809" y="30020"/>
                      <a:pt x="9772" y="29946"/>
                    </a:cubicBezTo>
                    <a:lnTo>
                      <a:pt x="10450" y="29577"/>
                    </a:lnTo>
                    <a:cubicBezTo>
                      <a:pt x="10502" y="29657"/>
                      <a:pt x="10581" y="29694"/>
                      <a:pt x="10660" y="29694"/>
                    </a:cubicBezTo>
                    <a:cubicBezTo>
                      <a:pt x="10786" y="29694"/>
                      <a:pt x="10910" y="29600"/>
                      <a:pt x="10918" y="29441"/>
                    </a:cubicBezTo>
                    <a:close/>
                    <a:moveTo>
                      <a:pt x="9495" y="33461"/>
                    </a:moveTo>
                    <a:cubicBezTo>
                      <a:pt x="9535" y="33461"/>
                      <a:pt x="9575" y="33489"/>
                      <a:pt x="9575" y="33544"/>
                    </a:cubicBezTo>
                    <a:cubicBezTo>
                      <a:pt x="9575" y="33592"/>
                      <a:pt x="9541" y="33627"/>
                      <a:pt x="9495" y="33630"/>
                    </a:cubicBezTo>
                    <a:lnTo>
                      <a:pt x="9495" y="33630"/>
                    </a:lnTo>
                    <a:cubicBezTo>
                      <a:pt x="9448" y="33627"/>
                      <a:pt x="9415" y="33592"/>
                      <a:pt x="9415" y="33544"/>
                    </a:cubicBezTo>
                    <a:cubicBezTo>
                      <a:pt x="9415" y="33489"/>
                      <a:pt x="9455" y="33461"/>
                      <a:pt x="9495" y="33461"/>
                    </a:cubicBezTo>
                    <a:close/>
                    <a:moveTo>
                      <a:pt x="10091" y="0"/>
                    </a:moveTo>
                    <a:cubicBezTo>
                      <a:pt x="9888" y="0"/>
                      <a:pt x="9686" y="144"/>
                      <a:pt x="9686" y="400"/>
                    </a:cubicBezTo>
                    <a:cubicBezTo>
                      <a:pt x="9686" y="461"/>
                      <a:pt x="9698" y="511"/>
                      <a:pt x="9723" y="560"/>
                    </a:cubicBezTo>
                    <a:lnTo>
                      <a:pt x="9624" y="609"/>
                    </a:lnTo>
                    <a:cubicBezTo>
                      <a:pt x="9567" y="541"/>
                      <a:pt x="9484" y="507"/>
                      <a:pt x="9401" y="507"/>
                    </a:cubicBezTo>
                    <a:cubicBezTo>
                      <a:pt x="9305" y="507"/>
                      <a:pt x="9209" y="553"/>
                      <a:pt x="9156" y="646"/>
                    </a:cubicBezTo>
                    <a:cubicBezTo>
                      <a:pt x="9045" y="819"/>
                      <a:pt x="9156" y="1040"/>
                      <a:pt x="9353" y="1077"/>
                    </a:cubicBezTo>
                    <a:lnTo>
                      <a:pt x="9316" y="2630"/>
                    </a:lnTo>
                    <a:cubicBezTo>
                      <a:pt x="8872" y="2655"/>
                      <a:pt x="8675" y="3197"/>
                      <a:pt x="9008" y="3505"/>
                    </a:cubicBezTo>
                    <a:lnTo>
                      <a:pt x="8515" y="4059"/>
                    </a:lnTo>
                    <a:cubicBezTo>
                      <a:pt x="8424" y="3995"/>
                      <a:pt x="8323" y="3966"/>
                      <a:pt x="8225" y="3966"/>
                    </a:cubicBezTo>
                    <a:cubicBezTo>
                      <a:pt x="7966" y="3966"/>
                      <a:pt x="7726" y="4168"/>
                      <a:pt x="7726" y="4453"/>
                    </a:cubicBezTo>
                    <a:lnTo>
                      <a:pt x="7726" y="4490"/>
                    </a:lnTo>
                    <a:lnTo>
                      <a:pt x="7258" y="4564"/>
                    </a:lnTo>
                    <a:cubicBezTo>
                      <a:pt x="7194" y="4339"/>
                      <a:pt x="7002" y="4225"/>
                      <a:pt x="6810" y="4225"/>
                    </a:cubicBezTo>
                    <a:cubicBezTo>
                      <a:pt x="6635" y="4225"/>
                      <a:pt x="6460" y="4321"/>
                      <a:pt x="6383" y="4515"/>
                    </a:cubicBezTo>
                    <a:cubicBezTo>
                      <a:pt x="6257" y="4846"/>
                      <a:pt x="6514" y="5153"/>
                      <a:pt x="6810" y="5153"/>
                    </a:cubicBezTo>
                    <a:cubicBezTo>
                      <a:pt x="6889" y="5153"/>
                      <a:pt x="6971" y="5131"/>
                      <a:pt x="7049" y="5082"/>
                    </a:cubicBezTo>
                    <a:lnTo>
                      <a:pt x="7850" y="6105"/>
                    </a:lnTo>
                    <a:cubicBezTo>
                      <a:pt x="7480" y="6314"/>
                      <a:pt x="7529" y="6856"/>
                      <a:pt x="7924" y="7004"/>
                    </a:cubicBezTo>
                    <a:lnTo>
                      <a:pt x="7197" y="8778"/>
                    </a:lnTo>
                    <a:cubicBezTo>
                      <a:pt x="7160" y="8754"/>
                      <a:pt x="7110" y="8754"/>
                      <a:pt x="7061" y="8754"/>
                    </a:cubicBezTo>
                    <a:cubicBezTo>
                      <a:pt x="7024" y="8754"/>
                      <a:pt x="6987" y="8754"/>
                      <a:pt x="6950" y="8766"/>
                    </a:cubicBezTo>
                    <a:lnTo>
                      <a:pt x="6728" y="8088"/>
                    </a:lnTo>
                    <a:cubicBezTo>
                      <a:pt x="7049" y="7928"/>
                      <a:pt x="7024" y="7460"/>
                      <a:pt x="6692" y="7349"/>
                    </a:cubicBezTo>
                    <a:cubicBezTo>
                      <a:pt x="6642" y="7331"/>
                      <a:pt x="6594" y="7323"/>
                      <a:pt x="6548" y="7323"/>
                    </a:cubicBezTo>
                    <a:cubicBezTo>
                      <a:pt x="6268" y="7323"/>
                      <a:pt x="6059" y="7616"/>
                      <a:pt x="6186" y="7891"/>
                    </a:cubicBezTo>
                    <a:lnTo>
                      <a:pt x="4954" y="8704"/>
                    </a:lnTo>
                    <a:cubicBezTo>
                      <a:pt x="4870" y="8593"/>
                      <a:pt x="4749" y="8543"/>
                      <a:pt x="4631" y="8543"/>
                    </a:cubicBezTo>
                    <a:cubicBezTo>
                      <a:pt x="4421" y="8543"/>
                      <a:pt x="4215" y="8699"/>
                      <a:pt x="4215" y="8951"/>
                    </a:cubicBezTo>
                    <a:cubicBezTo>
                      <a:pt x="4215" y="9062"/>
                      <a:pt x="4264" y="9160"/>
                      <a:pt x="4338" y="9234"/>
                    </a:cubicBezTo>
                    <a:lnTo>
                      <a:pt x="3315" y="10491"/>
                    </a:lnTo>
                    <a:cubicBezTo>
                      <a:pt x="3222" y="10429"/>
                      <a:pt x="3125" y="10401"/>
                      <a:pt x="3032" y="10401"/>
                    </a:cubicBezTo>
                    <a:cubicBezTo>
                      <a:pt x="2683" y="10401"/>
                      <a:pt x="2394" y="10784"/>
                      <a:pt x="2588" y="11144"/>
                    </a:cubicBezTo>
                    <a:cubicBezTo>
                      <a:pt x="2686" y="11330"/>
                      <a:pt x="2856" y="11413"/>
                      <a:pt x="3025" y="11413"/>
                    </a:cubicBezTo>
                    <a:cubicBezTo>
                      <a:pt x="3282" y="11413"/>
                      <a:pt x="3537" y="11222"/>
                      <a:pt x="3537" y="10910"/>
                    </a:cubicBezTo>
                    <a:lnTo>
                      <a:pt x="3537" y="10885"/>
                    </a:lnTo>
                    <a:lnTo>
                      <a:pt x="3895" y="10824"/>
                    </a:lnTo>
                    <a:cubicBezTo>
                      <a:pt x="3948" y="11009"/>
                      <a:pt x="4108" y="11112"/>
                      <a:pt x="4275" y="11112"/>
                    </a:cubicBezTo>
                    <a:cubicBezTo>
                      <a:pt x="4375" y="11112"/>
                      <a:pt x="4477" y="11075"/>
                      <a:pt x="4560" y="10996"/>
                    </a:cubicBezTo>
                    <a:cubicBezTo>
                      <a:pt x="4782" y="10787"/>
                      <a:pt x="4695" y="10429"/>
                      <a:pt x="4412" y="10331"/>
                    </a:cubicBezTo>
                    <a:lnTo>
                      <a:pt x="4609" y="9357"/>
                    </a:lnTo>
                    <a:lnTo>
                      <a:pt x="4622" y="9357"/>
                    </a:lnTo>
                    <a:cubicBezTo>
                      <a:pt x="4806" y="9345"/>
                      <a:pt x="4954" y="9234"/>
                      <a:pt x="5016" y="9074"/>
                    </a:cubicBezTo>
                    <a:lnTo>
                      <a:pt x="6581" y="9259"/>
                    </a:lnTo>
                    <a:cubicBezTo>
                      <a:pt x="6581" y="9544"/>
                      <a:pt x="6816" y="9762"/>
                      <a:pt x="7085" y="9762"/>
                    </a:cubicBezTo>
                    <a:cubicBezTo>
                      <a:pt x="7118" y="9762"/>
                      <a:pt x="7151" y="9758"/>
                      <a:pt x="7184" y="9752"/>
                    </a:cubicBezTo>
                    <a:cubicBezTo>
                      <a:pt x="7505" y="9690"/>
                      <a:pt x="7677" y="9357"/>
                      <a:pt x="7554" y="9062"/>
                    </a:cubicBezTo>
                    <a:lnTo>
                      <a:pt x="8269" y="8655"/>
                    </a:lnTo>
                    <a:cubicBezTo>
                      <a:pt x="8373" y="8800"/>
                      <a:pt x="8532" y="8872"/>
                      <a:pt x="8690" y="8872"/>
                    </a:cubicBezTo>
                    <a:cubicBezTo>
                      <a:pt x="8866" y="8872"/>
                      <a:pt x="9040" y="8782"/>
                      <a:pt x="9131" y="8606"/>
                    </a:cubicBezTo>
                    <a:cubicBezTo>
                      <a:pt x="9304" y="8273"/>
                      <a:pt x="9057" y="7867"/>
                      <a:pt x="8688" y="7867"/>
                    </a:cubicBezTo>
                    <a:lnTo>
                      <a:pt x="8614" y="7867"/>
                    </a:lnTo>
                    <a:lnTo>
                      <a:pt x="8392" y="6955"/>
                    </a:lnTo>
                    <a:cubicBezTo>
                      <a:pt x="8540" y="6868"/>
                      <a:pt x="8626" y="6708"/>
                      <a:pt x="8626" y="6536"/>
                    </a:cubicBezTo>
                    <a:lnTo>
                      <a:pt x="8626" y="6499"/>
                    </a:lnTo>
                    <a:lnTo>
                      <a:pt x="10437" y="6425"/>
                    </a:lnTo>
                    <a:cubicBezTo>
                      <a:pt x="10437" y="6610"/>
                      <a:pt x="10548" y="6770"/>
                      <a:pt x="10721" y="6844"/>
                    </a:cubicBezTo>
                    <a:lnTo>
                      <a:pt x="9649" y="9641"/>
                    </a:lnTo>
                    <a:lnTo>
                      <a:pt x="9599" y="9641"/>
                    </a:lnTo>
                    <a:cubicBezTo>
                      <a:pt x="9341" y="9641"/>
                      <a:pt x="9217" y="9937"/>
                      <a:pt x="9378" y="10121"/>
                    </a:cubicBezTo>
                    <a:cubicBezTo>
                      <a:pt x="9439" y="10187"/>
                      <a:pt x="9518" y="10217"/>
                      <a:pt x="9595" y="10217"/>
                    </a:cubicBezTo>
                    <a:cubicBezTo>
                      <a:pt x="9734" y="10217"/>
                      <a:pt x="9867" y="10120"/>
                      <a:pt x="9883" y="9961"/>
                    </a:cubicBezTo>
                    <a:lnTo>
                      <a:pt x="10844" y="9887"/>
                    </a:lnTo>
                    <a:cubicBezTo>
                      <a:pt x="10900" y="10129"/>
                      <a:pt x="11115" y="10276"/>
                      <a:pt x="11336" y="10276"/>
                    </a:cubicBezTo>
                    <a:cubicBezTo>
                      <a:pt x="11453" y="10276"/>
                      <a:pt x="11571" y="10235"/>
                      <a:pt x="11669" y="10146"/>
                    </a:cubicBezTo>
                    <a:cubicBezTo>
                      <a:pt x="11953" y="9887"/>
                      <a:pt x="11854" y="9419"/>
                      <a:pt x="11497" y="9296"/>
                    </a:cubicBezTo>
                    <a:lnTo>
                      <a:pt x="11620" y="8359"/>
                    </a:lnTo>
                    <a:cubicBezTo>
                      <a:pt x="11768" y="8359"/>
                      <a:pt x="11903" y="8261"/>
                      <a:pt x="11953" y="8125"/>
                    </a:cubicBezTo>
                    <a:lnTo>
                      <a:pt x="13320" y="8680"/>
                    </a:lnTo>
                    <a:cubicBezTo>
                      <a:pt x="13320" y="8692"/>
                      <a:pt x="13320" y="8717"/>
                      <a:pt x="13320" y="8729"/>
                    </a:cubicBezTo>
                    <a:cubicBezTo>
                      <a:pt x="13327" y="8886"/>
                      <a:pt x="13452" y="8970"/>
                      <a:pt x="13576" y="8970"/>
                    </a:cubicBezTo>
                    <a:cubicBezTo>
                      <a:pt x="13687" y="8970"/>
                      <a:pt x="13797" y="8905"/>
                      <a:pt x="13826" y="8766"/>
                    </a:cubicBezTo>
                    <a:lnTo>
                      <a:pt x="16290" y="8655"/>
                    </a:lnTo>
                    <a:cubicBezTo>
                      <a:pt x="16290" y="8729"/>
                      <a:pt x="16314" y="8791"/>
                      <a:pt x="16351" y="8852"/>
                    </a:cubicBezTo>
                    <a:lnTo>
                      <a:pt x="13826" y="10787"/>
                    </a:lnTo>
                    <a:cubicBezTo>
                      <a:pt x="13725" y="10681"/>
                      <a:pt x="13592" y="10631"/>
                      <a:pt x="13460" y="10631"/>
                    </a:cubicBezTo>
                    <a:cubicBezTo>
                      <a:pt x="13269" y="10631"/>
                      <a:pt x="13080" y="10737"/>
                      <a:pt x="13000" y="10935"/>
                    </a:cubicBezTo>
                    <a:cubicBezTo>
                      <a:pt x="12852" y="11267"/>
                      <a:pt x="13099" y="11637"/>
                      <a:pt x="13456" y="11637"/>
                    </a:cubicBezTo>
                    <a:cubicBezTo>
                      <a:pt x="13518" y="11637"/>
                      <a:pt x="13579" y="11625"/>
                      <a:pt x="13641" y="11600"/>
                    </a:cubicBezTo>
                    <a:lnTo>
                      <a:pt x="15267" y="14791"/>
                    </a:lnTo>
                    <a:cubicBezTo>
                      <a:pt x="15156" y="14865"/>
                      <a:pt x="15082" y="14976"/>
                      <a:pt x="15058" y="15099"/>
                    </a:cubicBezTo>
                    <a:lnTo>
                      <a:pt x="12975" y="14828"/>
                    </a:lnTo>
                    <a:lnTo>
                      <a:pt x="12975" y="14816"/>
                    </a:lnTo>
                    <a:cubicBezTo>
                      <a:pt x="12957" y="14495"/>
                      <a:pt x="12714" y="14335"/>
                      <a:pt x="12470" y="14335"/>
                    </a:cubicBezTo>
                    <a:cubicBezTo>
                      <a:pt x="12227" y="14335"/>
                      <a:pt x="11984" y="14495"/>
                      <a:pt x="11965" y="14816"/>
                    </a:cubicBezTo>
                    <a:cubicBezTo>
                      <a:pt x="11965" y="14840"/>
                      <a:pt x="11977" y="14877"/>
                      <a:pt x="11977" y="14902"/>
                    </a:cubicBezTo>
                    <a:lnTo>
                      <a:pt x="9895" y="15506"/>
                    </a:lnTo>
                    <a:cubicBezTo>
                      <a:pt x="9813" y="15300"/>
                      <a:pt x="9620" y="15182"/>
                      <a:pt x="9420" y="15182"/>
                    </a:cubicBezTo>
                    <a:cubicBezTo>
                      <a:pt x="9321" y="15182"/>
                      <a:pt x="9221" y="15211"/>
                      <a:pt x="9131" y="15272"/>
                    </a:cubicBezTo>
                    <a:lnTo>
                      <a:pt x="8269" y="14298"/>
                    </a:lnTo>
                    <a:cubicBezTo>
                      <a:pt x="8343" y="14224"/>
                      <a:pt x="8380" y="14138"/>
                      <a:pt x="8404" y="14052"/>
                    </a:cubicBezTo>
                    <a:lnTo>
                      <a:pt x="9895" y="13929"/>
                    </a:lnTo>
                    <a:cubicBezTo>
                      <a:pt x="9925" y="14247"/>
                      <a:pt x="10163" y="14399"/>
                      <a:pt x="10404" y="14399"/>
                    </a:cubicBezTo>
                    <a:cubicBezTo>
                      <a:pt x="10666" y="14399"/>
                      <a:pt x="10930" y="14220"/>
                      <a:pt x="10930" y="13879"/>
                    </a:cubicBezTo>
                    <a:cubicBezTo>
                      <a:pt x="10930" y="13539"/>
                      <a:pt x="10666" y="13359"/>
                      <a:pt x="10404" y="13359"/>
                    </a:cubicBezTo>
                    <a:cubicBezTo>
                      <a:pt x="10163" y="13359"/>
                      <a:pt x="9925" y="13511"/>
                      <a:pt x="9895" y="13830"/>
                    </a:cubicBezTo>
                    <a:lnTo>
                      <a:pt x="8404" y="13941"/>
                    </a:lnTo>
                    <a:cubicBezTo>
                      <a:pt x="8404" y="13604"/>
                      <a:pt x="8145" y="13422"/>
                      <a:pt x="7886" y="13422"/>
                    </a:cubicBezTo>
                    <a:cubicBezTo>
                      <a:pt x="7662" y="13422"/>
                      <a:pt x="7439" y="13557"/>
                      <a:pt x="7381" y="13842"/>
                    </a:cubicBezTo>
                    <a:lnTo>
                      <a:pt x="6396" y="13732"/>
                    </a:lnTo>
                    <a:lnTo>
                      <a:pt x="6396" y="13719"/>
                    </a:lnTo>
                    <a:cubicBezTo>
                      <a:pt x="6402" y="13357"/>
                      <a:pt x="6124" y="13164"/>
                      <a:pt x="5847" y="13164"/>
                    </a:cubicBezTo>
                    <a:cubicBezTo>
                      <a:pt x="5605" y="13164"/>
                      <a:pt x="5363" y="13311"/>
                      <a:pt x="5312" y="13621"/>
                    </a:cubicBezTo>
                    <a:lnTo>
                      <a:pt x="3919" y="13510"/>
                    </a:lnTo>
                    <a:cubicBezTo>
                      <a:pt x="3868" y="13223"/>
                      <a:pt x="3645" y="13089"/>
                      <a:pt x="3424" y="13089"/>
                    </a:cubicBezTo>
                    <a:cubicBezTo>
                      <a:pt x="3169" y="13089"/>
                      <a:pt x="2915" y="13266"/>
                      <a:pt x="2921" y="13596"/>
                    </a:cubicBezTo>
                    <a:cubicBezTo>
                      <a:pt x="2921" y="13658"/>
                      <a:pt x="2921" y="13707"/>
                      <a:pt x="2946" y="13756"/>
                    </a:cubicBezTo>
                    <a:lnTo>
                      <a:pt x="1603" y="14705"/>
                    </a:lnTo>
                    <a:cubicBezTo>
                      <a:pt x="1528" y="14613"/>
                      <a:pt x="1437" y="14575"/>
                      <a:pt x="1343" y="14575"/>
                    </a:cubicBezTo>
                    <a:cubicBezTo>
                      <a:pt x="957" y="14575"/>
                      <a:pt x="519" y="15221"/>
                      <a:pt x="925" y="15469"/>
                    </a:cubicBezTo>
                    <a:lnTo>
                      <a:pt x="642" y="16294"/>
                    </a:lnTo>
                    <a:lnTo>
                      <a:pt x="568" y="16294"/>
                    </a:lnTo>
                    <a:cubicBezTo>
                      <a:pt x="100" y="16294"/>
                      <a:pt x="1" y="16947"/>
                      <a:pt x="457" y="17083"/>
                    </a:cubicBezTo>
                    <a:lnTo>
                      <a:pt x="408" y="17342"/>
                    </a:lnTo>
                    <a:cubicBezTo>
                      <a:pt x="104" y="17342"/>
                      <a:pt x="112" y="17798"/>
                      <a:pt x="408" y="17798"/>
                    </a:cubicBezTo>
                    <a:cubicBezTo>
                      <a:pt x="412" y="17798"/>
                      <a:pt x="416" y="17798"/>
                      <a:pt x="420" y="17798"/>
                    </a:cubicBezTo>
                    <a:lnTo>
                      <a:pt x="445" y="17798"/>
                    </a:lnTo>
                    <a:lnTo>
                      <a:pt x="654" y="18401"/>
                    </a:lnTo>
                    <a:cubicBezTo>
                      <a:pt x="161" y="18623"/>
                      <a:pt x="321" y="19362"/>
                      <a:pt x="863" y="19362"/>
                    </a:cubicBezTo>
                    <a:cubicBezTo>
                      <a:pt x="937" y="19362"/>
                      <a:pt x="1011" y="19338"/>
                      <a:pt x="1073" y="19313"/>
                    </a:cubicBezTo>
                    <a:lnTo>
                      <a:pt x="1541" y="20065"/>
                    </a:lnTo>
                    <a:cubicBezTo>
                      <a:pt x="1245" y="20274"/>
                      <a:pt x="1270" y="20705"/>
                      <a:pt x="1566" y="20903"/>
                    </a:cubicBezTo>
                    <a:cubicBezTo>
                      <a:pt x="1649" y="20953"/>
                      <a:pt x="1739" y="20976"/>
                      <a:pt x="1827" y="20976"/>
                    </a:cubicBezTo>
                    <a:cubicBezTo>
                      <a:pt x="2063" y="20976"/>
                      <a:pt x="2285" y="20809"/>
                      <a:pt x="2330" y="20558"/>
                    </a:cubicBezTo>
                    <a:lnTo>
                      <a:pt x="3488" y="20656"/>
                    </a:lnTo>
                    <a:cubicBezTo>
                      <a:pt x="3499" y="20935"/>
                      <a:pt x="3723" y="21144"/>
                      <a:pt x="3994" y="21144"/>
                    </a:cubicBezTo>
                    <a:cubicBezTo>
                      <a:pt x="4022" y="21144"/>
                      <a:pt x="4050" y="21141"/>
                      <a:pt x="4079" y="21137"/>
                    </a:cubicBezTo>
                    <a:cubicBezTo>
                      <a:pt x="4387" y="21087"/>
                      <a:pt x="4572" y="20779"/>
                      <a:pt x="4474" y="20484"/>
                    </a:cubicBezTo>
                    <a:lnTo>
                      <a:pt x="5595" y="20003"/>
                    </a:lnTo>
                    <a:cubicBezTo>
                      <a:pt x="5692" y="20182"/>
                      <a:pt x="5861" y="20263"/>
                      <a:pt x="6028" y="20263"/>
                    </a:cubicBezTo>
                    <a:cubicBezTo>
                      <a:pt x="6266" y="20263"/>
                      <a:pt x="6502" y="20100"/>
                      <a:pt x="6531" y="19818"/>
                    </a:cubicBezTo>
                    <a:lnTo>
                      <a:pt x="8145" y="19831"/>
                    </a:lnTo>
                    <a:cubicBezTo>
                      <a:pt x="8145" y="19929"/>
                      <a:pt x="8195" y="20028"/>
                      <a:pt x="8256" y="20102"/>
                    </a:cubicBezTo>
                    <a:lnTo>
                      <a:pt x="7381" y="21753"/>
                    </a:lnTo>
                    <a:cubicBezTo>
                      <a:pt x="7357" y="21728"/>
                      <a:pt x="7320" y="21728"/>
                      <a:pt x="7283" y="21728"/>
                    </a:cubicBezTo>
                    <a:cubicBezTo>
                      <a:pt x="7275" y="21728"/>
                      <a:pt x="7267" y="21727"/>
                      <a:pt x="7259" y="21727"/>
                    </a:cubicBezTo>
                    <a:cubicBezTo>
                      <a:pt x="6921" y="21727"/>
                      <a:pt x="6921" y="22234"/>
                      <a:pt x="7259" y="22234"/>
                    </a:cubicBezTo>
                    <a:cubicBezTo>
                      <a:pt x="7267" y="22234"/>
                      <a:pt x="7275" y="22234"/>
                      <a:pt x="7283" y="22233"/>
                    </a:cubicBezTo>
                    <a:lnTo>
                      <a:pt x="7345" y="22233"/>
                    </a:lnTo>
                    <a:lnTo>
                      <a:pt x="7936" y="23231"/>
                    </a:lnTo>
                    <a:cubicBezTo>
                      <a:pt x="7554" y="23515"/>
                      <a:pt x="7739" y="24131"/>
                      <a:pt x="8219" y="24131"/>
                    </a:cubicBezTo>
                    <a:lnTo>
                      <a:pt x="8330" y="24821"/>
                    </a:lnTo>
                    <a:cubicBezTo>
                      <a:pt x="8219" y="24870"/>
                      <a:pt x="8145" y="24993"/>
                      <a:pt x="8145" y="25129"/>
                    </a:cubicBezTo>
                    <a:cubicBezTo>
                      <a:pt x="8145" y="25264"/>
                      <a:pt x="8232" y="25388"/>
                      <a:pt x="8355" y="25449"/>
                    </a:cubicBezTo>
                    <a:lnTo>
                      <a:pt x="8244" y="27199"/>
                    </a:lnTo>
                    <a:cubicBezTo>
                      <a:pt x="7940" y="27211"/>
                      <a:pt x="7960" y="27667"/>
                      <a:pt x="8257" y="27667"/>
                    </a:cubicBezTo>
                    <a:cubicBezTo>
                      <a:pt x="8261" y="27667"/>
                      <a:pt x="8265" y="27667"/>
                      <a:pt x="8269" y="27667"/>
                    </a:cubicBezTo>
                    <a:lnTo>
                      <a:pt x="8293" y="27876"/>
                    </a:lnTo>
                    <a:cubicBezTo>
                      <a:pt x="7985" y="28000"/>
                      <a:pt x="7887" y="28382"/>
                      <a:pt x="8096" y="28640"/>
                    </a:cubicBezTo>
                    <a:cubicBezTo>
                      <a:pt x="8195" y="28776"/>
                      <a:pt x="8343" y="28844"/>
                      <a:pt x="8492" y="28844"/>
                    </a:cubicBezTo>
                    <a:cubicBezTo>
                      <a:pt x="8641" y="28844"/>
                      <a:pt x="8792" y="28776"/>
                      <a:pt x="8897" y="28640"/>
                    </a:cubicBezTo>
                    <a:lnTo>
                      <a:pt x="10437" y="29343"/>
                    </a:lnTo>
                    <a:cubicBezTo>
                      <a:pt x="10425" y="29380"/>
                      <a:pt x="10413" y="29417"/>
                      <a:pt x="10413" y="29454"/>
                    </a:cubicBezTo>
                    <a:cubicBezTo>
                      <a:pt x="10413" y="29466"/>
                      <a:pt x="10413" y="29491"/>
                      <a:pt x="10413" y="29503"/>
                    </a:cubicBezTo>
                    <a:lnTo>
                      <a:pt x="9710" y="29873"/>
                    </a:lnTo>
                    <a:cubicBezTo>
                      <a:pt x="9606" y="29758"/>
                      <a:pt x="9466" y="29702"/>
                      <a:pt x="9328" y="29702"/>
                    </a:cubicBezTo>
                    <a:cubicBezTo>
                      <a:pt x="9141" y="29702"/>
                      <a:pt x="8958" y="29804"/>
                      <a:pt x="8872" y="29996"/>
                    </a:cubicBezTo>
                    <a:cubicBezTo>
                      <a:pt x="8712" y="30328"/>
                      <a:pt x="8946" y="30698"/>
                      <a:pt x="9316" y="30710"/>
                    </a:cubicBezTo>
                    <a:lnTo>
                      <a:pt x="9427" y="33273"/>
                    </a:lnTo>
                    <a:cubicBezTo>
                      <a:pt x="9193" y="33323"/>
                      <a:pt x="9119" y="33631"/>
                      <a:pt x="9304" y="33791"/>
                    </a:cubicBezTo>
                    <a:cubicBezTo>
                      <a:pt x="9356" y="33833"/>
                      <a:pt x="9417" y="33852"/>
                      <a:pt x="9477" y="33852"/>
                    </a:cubicBezTo>
                    <a:cubicBezTo>
                      <a:pt x="9627" y="33852"/>
                      <a:pt x="9772" y="33733"/>
                      <a:pt x="9772" y="33557"/>
                    </a:cubicBezTo>
                    <a:cubicBezTo>
                      <a:pt x="9772" y="33507"/>
                      <a:pt x="9760" y="33446"/>
                      <a:pt x="9723" y="33396"/>
                    </a:cubicBezTo>
                    <a:lnTo>
                      <a:pt x="10400" y="32583"/>
                    </a:lnTo>
                    <a:cubicBezTo>
                      <a:pt x="10490" y="32646"/>
                      <a:pt x="10588" y="32674"/>
                      <a:pt x="10684" y="32674"/>
                    </a:cubicBezTo>
                    <a:cubicBezTo>
                      <a:pt x="10945" y="32674"/>
                      <a:pt x="11189" y="32465"/>
                      <a:pt x="11189" y="32177"/>
                    </a:cubicBezTo>
                    <a:cubicBezTo>
                      <a:pt x="11189" y="32140"/>
                      <a:pt x="11189" y="32115"/>
                      <a:pt x="11176" y="32090"/>
                    </a:cubicBezTo>
                    <a:lnTo>
                      <a:pt x="12211" y="31819"/>
                    </a:lnTo>
                    <a:cubicBezTo>
                      <a:pt x="12287" y="32023"/>
                      <a:pt x="12482" y="32139"/>
                      <a:pt x="12682" y="32139"/>
                    </a:cubicBezTo>
                    <a:cubicBezTo>
                      <a:pt x="12808" y="32139"/>
                      <a:pt x="12937" y="32092"/>
                      <a:pt x="13037" y="31992"/>
                    </a:cubicBezTo>
                    <a:cubicBezTo>
                      <a:pt x="13296" y="31733"/>
                      <a:pt x="13197" y="31289"/>
                      <a:pt x="12852" y="31166"/>
                    </a:cubicBezTo>
                    <a:lnTo>
                      <a:pt x="13197" y="29873"/>
                    </a:lnTo>
                    <a:cubicBezTo>
                      <a:pt x="13628" y="29811"/>
                      <a:pt x="13789" y="29256"/>
                      <a:pt x="13444" y="28985"/>
                    </a:cubicBezTo>
                    <a:lnTo>
                      <a:pt x="13801" y="27667"/>
                    </a:lnTo>
                    <a:cubicBezTo>
                      <a:pt x="13826" y="27679"/>
                      <a:pt x="13863" y="27679"/>
                      <a:pt x="13887" y="27679"/>
                    </a:cubicBezTo>
                    <a:cubicBezTo>
                      <a:pt x="14047" y="27679"/>
                      <a:pt x="14195" y="27605"/>
                      <a:pt x="14281" y="27482"/>
                    </a:cubicBezTo>
                    <a:lnTo>
                      <a:pt x="15218" y="28049"/>
                    </a:lnTo>
                    <a:cubicBezTo>
                      <a:pt x="15206" y="28074"/>
                      <a:pt x="15206" y="28111"/>
                      <a:pt x="15206" y="28135"/>
                    </a:cubicBezTo>
                    <a:cubicBezTo>
                      <a:pt x="15197" y="28284"/>
                      <a:pt x="15319" y="28389"/>
                      <a:pt x="15452" y="28389"/>
                    </a:cubicBezTo>
                    <a:cubicBezTo>
                      <a:pt x="15506" y="28389"/>
                      <a:pt x="15562" y="28372"/>
                      <a:pt x="15612" y="28332"/>
                    </a:cubicBezTo>
                    <a:cubicBezTo>
                      <a:pt x="15772" y="28209"/>
                      <a:pt x="15711" y="27938"/>
                      <a:pt x="15514" y="27889"/>
                    </a:cubicBezTo>
                    <a:lnTo>
                      <a:pt x="15563" y="26595"/>
                    </a:lnTo>
                    <a:cubicBezTo>
                      <a:pt x="15871" y="26546"/>
                      <a:pt x="15834" y="26102"/>
                      <a:pt x="15526" y="26102"/>
                    </a:cubicBezTo>
                    <a:cubicBezTo>
                      <a:pt x="15464" y="26102"/>
                      <a:pt x="15390" y="26127"/>
                      <a:pt x="15341" y="26176"/>
                    </a:cubicBezTo>
                    <a:lnTo>
                      <a:pt x="13789" y="25203"/>
                    </a:lnTo>
                    <a:cubicBezTo>
                      <a:pt x="13789" y="25178"/>
                      <a:pt x="13801" y="25153"/>
                      <a:pt x="13801" y="25116"/>
                    </a:cubicBezTo>
                    <a:cubicBezTo>
                      <a:pt x="13801" y="25092"/>
                      <a:pt x="13789" y="25055"/>
                      <a:pt x="13776" y="25018"/>
                    </a:cubicBezTo>
                    <a:lnTo>
                      <a:pt x="15095" y="24094"/>
                    </a:lnTo>
                    <a:cubicBezTo>
                      <a:pt x="15141" y="24129"/>
                      <a:pt x="15193" y="24145"/>
                      <a:pt x="15244" y="24145"/>
                    </a:cubicBezTo>
                    <a:cubicBezTo>
                      <a:pt x="15370" y="24145"/>
                      <a:pt x="15489" y="24046"/>
                      <a:pt x="15489" y="23897"/>
                    </a:cubicBezTo>
                    <a:cubicBezTo>
                      <a:pt x="15489" y="23835"/>
                      <a:pt x="15464" y="23786"/>
                      <a:pt x="15440" y="23749"/>
                    </a:cubicBezTo>
                    <a:lnTo>
                      <a:pt x="15920" y="22997"/>
                    </a:lnTo>
                    <a:cubicBezTo>
                      <a:pt x="16014" y="23052"/>
                      <a:pt x="16107" y="23076"/>
                      <a:pt x="16195" y="23076"/>
                    </a:cubicBezTo>
                    <a:cubicBezTo>
                      <a:pt x="16619" y="23076"/>
                      <a:pt x="16924" y="22518"/>
                      <a:pt x="16536" y="22172"/>
                    </a:cubicBezTo>
                    <a:lnTo>
                      <a:pt x="17177" y="21346"/>
                    </a:lnTo>
                    <a:cubicBezTo>
                      <a:pt x="17251" y="21383"/>
                      <a:pt x="17325" y="21395"/>
                      <a:pt x="17399" y="21408"/>
                    </a:cubicBezTo>
                    <a:cubicBezTo>
                      <a:pt x="18039" y="21395"/>
                      <a:pt x="18076" y="20447"/>
                      <a:pt x="17436" y="20397"/>
                    </a:cubicBezTo>
                    <a:lnTo>
                      <a:pt x="17251" y="18882"/>
                    </a:lnTo>
                    <a:cubicBezTo>
                      <a:pt x="17621" y="18808"/>
                      <a:pt x="17768" y="18377"/>
                      <a:pt x="17547" y="18093"/>
                    </a:cubicBezTo>
                    <a:lnTo>
                      <a:pt x="18212" y="17453"/>
                    </a:lnTo>
                    <a:cubicBezTo>
                      <a:pt x="18293" y="17500"/>
                      <a:pt x="18379" y="17522"/>
                      <a:pt x="18462" y="17522"/>
                    </a:cubicBezTo>
                    <a:cubicBezTo>
                      <a:pt x="18723" y="17522"/>
                      <a:pt x="18964" y="17311"/>
                      <a:pt x="18964" y="17021"/>
                    </a:cubicBezTo>
                    <a:cubicBezTo>
                      <a:pt x="18964" y="16947"/>
                      <a:pt x="18951" y="16873"/>
                      <a:pt x="18914" y="16800"/>
                    </a:cubicBezTo>
                    <a:lnTo>
                      <a:pt x="21810" y="15038"/>
                    </a:lnTo>
                    <a:cubicBezTo>
                      <a:pt x="21911" y="15175"/>
                      <a:pt x="22062" y="15243"/>
                      <a:pt x="22211" y="15243"/>
                    </a:cubicBezTo>
                    <a:cubicBezTo>
                      <a:pt x="22370" y="15243"/>
                      <a:pt x="22528" y="15166"/>
                      <a:pt x="22623" y="15013"/>
                    </a:cubicBezTo>
                    <a:lnTo>
                      <a:pt x="24065" y="16233"/>
                    </a:lnTo>
                    <a:cubicBezTo>
                      <a:pt x="23880" y="16565"/>
                      <a:pt x="24126" y="16972"/>
                      <a:pt x="24508" y="16972"/>
                    </a:cubicBezTo>
                    <a:cubicBezTo>
                      <a:pt x="24533" y="16972"/>
                      <a:pt x="24557" y="16972"/>
                      <a:pt x="24594" y="16960"/>
                    </a:cubicBezTo>
                    <a:lnTo>
                      <a:pt x="24730" y="17490"/>
                    </a:lnTo>
                    <a:cubicBezTo>
                      <a:pt x="24493" y="17614"/>
                      <a:pt x="24607" y="17955"/>
                      <a:pt x="24846" y="17955"/>
                    </a:cubicBezTo>
                    <a:cubicBezTo>
                      <a:pt x="24868" y="17955"/>
                      <a:pt x="24891" y="17952"/>
                      <a:pt x="24915" y="17945"/>
                    </a:cubicBezTo>
                    <a:cubicBezTo>
                      <a:pt x="25194" y="17873"/>
                      <a:pt x="25138" y="17465"/>
                      <a:pt x="24865" y="17465"/>
                    </a:cubicBezTo>
                    <a:cubicBezTo>
                      <a:pt x="24861" y="17465"/>
                      <a:pt x="24857" y="17465"/>
                      <a:pt x="24853" y="17465"/>
                    </a:cubicBezTo>
                    <a:lnTo>
                      <a:pt x="24829" y="17465"/>
                    </a:lnTo>
                    <a:lnTo>
                      <a:pt x="24693" y="16935"/>
                    </a:lnTo>
                    <a:cubicBezTo>
                      <a:pt x="24841" y="16886"/>
                      <a:pt x="24952" y="16763"/>
                      <a:pt x="25001" y="16602"/>
                    </a:cubicBezTo>
                    <a:lnTo>
                      <a:pt x="26393" y="16800"/>
                    </a:lnTo>
                    <a:cubicBezTo>
                      <a:pt x="26418" y="16873"/>
                      <a:pt x="26467" y="16947"/>
                      <a:pt x="26541" y="17009"/>
                    </a:cubicBezTo>
                    <a:lnTo>
                      <a:pt x="26159" y="17810"/>
                    </a:lnTo>
                    <a:cubicBezTo>
                      <a:pt x="26147" y="17804"/>
                      <a:pt x="26135" y="17801"/>
                      <a:pt x="26124" y="17801"/>
                    </a:cubicBezTo>
                    <a:cubicBezTo>
                      <a:pt x="26113" y="17801"/>
                      <a:pt x="26104" y="17804"/>
                      <a:pt x="26098" y="17810"/>
                    </a:cubicBezTo>
                    <a:cubicBezTo>
                      <a:pt x="25790" y="17835"/>
                      <a:pt x="25790" y="18290"/>
                      <a:pt x="26098" y="18315"/>
                    </a:cubicBezTo>
                    <a:lnTo>
                      <a:pt x="26135" y="18315"/>
                    </a:lnTo>
                    <a:lnTo>
                      <a:pt x="26332" y="18870"/>
                    </a:lnTo>
                    <a:cubicBezTo>
                      <a:pt x="26295" y="18894"/>
                      <a:pt x="26258" y="18931"/>
                      <a:pt x="26233" y="18980"/>
                    </a:cubicBezTo>
                    <a:lnTo>
                      <a:pt x="25666" y="18882"/>
                    </a:lnTo>
                    <a:cubicBezTo>
                      <a:pt x="25650" y="18738"/>
                      <a:pt x="25537" y="18652"/>
                      <a:pt x="25418" y="18652"/>
                    </a:cubicBezTo>
                    <a:cubicBezTo>
                      <a:pt x="25353" y="18652"/>
                      <a:pt x="25287" y="18677"/>
                      <a:pt x="25235" y="18734"/>
                    </a:cubicBezTo>
                    <a:cubicBezTo>
                      <a:pt x="25087" y="18894"/>
                      <a:pt x="25198" y="19153"/>
                      <a:pt x="25420" y="19153"/>
                    </a:cubicBezTo>
                    <a:lnTo>
                      <a:pt x="25432" y="19153"/>
                    </a:lnTo>
                    <a:lnTo>
                      <a:pt x="25901" y="20028"/>
                    </a:lnTo>
                    <a:cubicBezTo>
                      <a:pt x="25711" y="20182"/>
                      <a:pt x="25818" y="20473"/>
                      <a:pt x="26045" y="20473"/>
                    </a:cubicBezTo>
                    <a:cubicBezTo>
                      <a:pt x="26054" y="20473"/>
                      <a:pt x="26064" y="20472"/>
                      <a:pt x="26073" y="20471"/>
                    </a:cubicBezTo>
                    <a:cubicBezTo>
                      <a:pt x="26319" y="20459"/>
                      <a:pt x="26393" y="20139"/>
                      <a:pt x="26184" y="20003"/>
                    </a:cubicBezTo>
                    <a:lnTo>
                      <a:pt x="26430" y="19338"/>
                    </a:lnTo>
                    <a:lnTo>
                      <a:pt x="26467" y="19338"/>
                    </a:lnTo>
                    <a:cubicBezTo>
                      <a:pt x="26475" y="19338"/>
                      <a:pt x="26482" y="19339"/>
                      <a:pt x="26490" y="19339"/>
                    </a:cubicBezTo>
                    <a:cubicBezTo>
                      <a:pt x="26814" y="19339"/>
                      <a:pt x="26817" y="18831"/>
                      <a:pt x="26500" y="18831"/>
                    </a:cubicBezTo>
                    <a:cubicBezTo>
                      <a:pt x="26490" y="18831"/>
                      <a:pt x="26479" y="18831"/>
                      <a:pt x="26467" y="18833"/>
                    </a:cubicBezTo>
                    <a:lnTo>
                      <a:pt x="26430" y="18833"/>
                    </a:lnTo>
                    <a:lnTo>
                      <a:pt x="26221" y="18278"/>
                    </a:lnTo>
                    <a:cubicBezTo>
                      <a:pt x="26369" y="18180"/>
                      <a:pt x="26381" y="17970"/>
                      <a:pt x="26246" y="17859"/>
                    </a:cubicBezTo>
                    <a:lnTo>
                      <a:pt x="26615" y="17071"/>
                    </a:lnTo>
                    <a:cubicBezTo>
                      <a:pt x="26697" y="17116"/>
                      <a:pt x="26781" y="17136"/>
                      <a:pt x="26861" y="17136"/>
                    </a:cubicBezTo>
                    <a:cubicBezTo>
                      <a:pt x="27215" y="17136"/>
                      <a:pt x="27504" y="16742"/>
                      <a:pt x="27293" y="16381"/>
                    </a:cubicBezTo>
                    <a:lnTo>
                      <a:pt x="27798" y="16073"/>
                    </a:lnTo>
                    <a:cubicBezTo>
                      <a:pt x="27847" y="16122"/>
                      <a:pt x="27909" y="16159"/>
                      <a:pt x="27983" y="16159"/>
                    </a:cubicBezTo>
                    <a:cubicBezTo>
                      <a:pt x="28118" y="16159"/>
                      <a:pt x="28229" y="16048"/>
                      <a:pt x="28242" y="15900"/>
                    </a:cubicBezTo>
                    <a:lnTo>
                      <a:pt x="29215" y="15666"/>
                    </a:lnTo>
                    <a:cubicBezTo>
                      <a:pt x="29292" y="15903"/>
                      <a:pt x="29496" y="16024"/>
                      <a:pt x="29702" y="16024"/>
                    </a:cubicBezTo>
                    <a:cubicBezTo>
                      <a:pt x="29891" y="16024"/>
                      <a:pt x="30082" y="15922"/>
                      <a:pt x="30176" y="15715"/>
                    </a:cubicBezTo>
                    <a:lnTo>
                      <a:pt x="31618" y="16196"/>
                    </a:lnTo>
                    <a:cubicBezTo>
                      <a:pt x="31618" y="16467"/>
                      <a:pt x="31839" y="16689"/>
                      <a:pt x="32123" y="16689"/>
                    </a:cubicBezTo>
                    <a:cubicBezTo>
                      <a:pt x="32160" y="16689"/>
                      <a:pt x="32197" y="16689"/>
                      <a:pt x="32234" y="16676"/>
                    </a:cubicBezTo>
                    <a:lnTo>
                      <a:pt x="32677" y="18722"/>
                    </a:lnTo>
                    <a:cubicBezTo>
                      <a:pt x="32690" y="18734"/>
                      <a:pt x="32702" y="18746"/>
                      <a:pt x="32714" y="18759"/>
                    </a:cubicBezTo>
                    <a:lnTo>
                      <a:pt x="33503" y="19054"/>
                    </a:lnTo>
                    <a:cubicBezTo>
                      <a:pt x="33454" y="19128"/>
                      <a:pt x="33441" y="19215"/>
                      <a:pt x="33441" y="19301"/>
                    </a:cubicBezTo>
                    <a:cubicBezTo>
                      <a:pt x="33441" y="19461"/>
                      <a:pt x="33515" y="19609"/>
                      <a:pt x="33638" y="19707"/>
                    </a:cubicBezTo>
                    <a:lnTo>
                      <a:pt x="32727" y="21223"/>
                    </a:lnTo>
                    <a:cubicBezTo>
                      <a:pt x="32702" y="21211"/>
                      <a:pt x="32677" y="21198"/>
                      <a:pt x="32653" y="21198"/>
                    </a:cubicBezTo>
                    <a:cubicBezTo>
                      <a:pt x="32332" y="21223"/>
                      <a:pt x="32332" y="21679"/>
                      <a:pt x="32640" y="21703"/>
                    </a:cubicBezTo>
                    <a:lnTo>
                      <a:pt x="32850" y="22997"/>
                    </a:lnTo>
                    <a:cubicBezTo>
                      <a:pt x="32751" y="23034"/>
                      <a:pt x="32690" y="23133"/>
                      <a:pt x="32690" y="23231"/>
                    </a:cubicBezTo>
                    <a:cubicBezTo>
                      <a:pt x="32690" y="23379"/>
                      <a:pt x="32800" y="23490"/>
                      <a:pt x="32948" y="23490"/>
                    </a:cubicBezTo>
                    <a:cubicBezTo>
                      <a:pt x="32961" y="23490"/>
                      <a:pt x="32985" y="23478"/>
                      <a:pt x="33010" y="23478"/>
                    </a:cubicBezTo>
                    <a:lnTo>
                      <a:pt x="33207" y="23872"/>
                    </a:lnTo>
                    <a:cubicBezTo>
                      <a:pt x="33145" y="23921"/>
                      <a:pt x="33121" y="23995"/>
                      <a:pt x="33121" y="24069"/>
                    </a:cubicBezTo>
                    <a:cubicBezTo>
                      <a:pt x="33133" y="24223"/>
                      <a:pt x="33253" y="24300"/>
                      <a:pt x="33372" y="24300"/>
                    </a:cubicBezTo>
                    <a:cubicBezTo>
                      <a:pt x="33490" y="24300"/>
                      <a:pt x="33608" y="24223"/>
                      <a:pt x="33614" y="24069"/>
                    </a:cubicBezTo>
                    <a:lnTo>
                      <a:pt x="33614" y="24057"/>
                    </a:lnTo>
                    <a:lnTo>
                      <a:pt x="35733" y="23515"/>
                    </a:lnTo>
                    <a:cubicBezTo>
                      <a:pt x="35819" y="23700"/>
                      <a:pt x="35992" y="23798"/>
                      <a:pt x="36189" y="23798"/>
                    </a:cubicBezTo>
                    <a:cubicBezTo>
                      <a:pt x="36374" y="23798"/>
                      <a:pt x="36546" y="23700"/>
                      <a:pt x="36632" y="23539"/>
                    </a:cubicBezTo>
                    <a:lnTo>
                      <a:pt x="38037" y="24057"/>
                    </a:lnTo>
                    <a:cubicBezTo>
                      <a:pt x="38037" y="24069"/>
                      <a:pt x="38037" y="24081"/>
                      <a:pt x="38037" y="24094"/>
                    </a:cubicBezTo>
                    <a:cubicBezTo>
                      <a:pt x="38037" y="24262"/>
                      <a:pt x="38169" y="24353"/>
                      <a:pt x="38299" y="24353"/>
                    </a:cubicBezTo>
                    <a:cubicBezTo>
                      <a:pt x="38407" y="24353"/>
                      <a:pt x="38514" y="24290"/>
                      <a:pt x="38542" y="24155"/>
                    </a:cubicBezTo>
                    <a:lnTo>
                      <a:pt x="42805" y="24155"/>
                    </a:lnTo>
                    <a:cubicBezTo>
                      <a:pt x="42842" y="24242"/>
                      <a:pt x="42941" y="24303"/>
                      <a:pt x="43040" y="24303"/>
                    </a:cubicBezTo>
                    <a:cubicBezTo>
                      <a:pt x="43089" y="24303"/>
                      <a:pt x="43138" y="24291"/>
                      <a:pt x="43175" y="24266"/>
                    </a:cubicBezTo>
                    <a:lnTo>
                      <a:pt x="43569" y="24587"/>
                    </a:lnTo>
                    <a:cubicBezTo>
                      <a:pt x="43520" y="24661"/>
                      <a:pt x="43495" y="24759"/>
                      <a:pt x="43495" y="24858"/>
                    </a:cubicBezTo>
                    <a:cubicBezTo>
                      <a:pt x="43495" y="25168"/>
                      <a:pt x="43747" y="25357"/>
                      <a:pt x="44003" y="25357"/>
                    </a:cubicBezTo>
                    <a:cubicBezTo>
                      <a:pt x="44164" y="25357"/>
                      <a:pt x="44327" y="25283"/>
                      <a:pt x="44432" y="25116"/>
                    </a:cubicBezTo>
                    <a:lnTo>
                      <a:pt x="45541" y="25609"/>
                    </a:lnTo>
                    <a:cubicBezTo>
                      <a:pt x="45528" y="25634"/>
                      <a:pt x="45528" y="25659"/>
                      <a:pt x="45528" y="25683"/>
                    </a:cubicBezTo>
                    <a:cubicBezTo>
                      <a:pt x="45528" y="25870"/>
                      <a:pt x="45676" y="25975"/>
                      <a:pt x="45822" y="25975"/>
                    </a:cubicBezTo>
                    <a:cubicBezTo>
                      <a:pt x="45937" y="25975"/>
                      <a:pt x="46052" y="25910"/>
                      <a:pt x="46095" y="25770"/>
                    </a:cubicBezTo>
                    <a:cubicBezTo>
                      <a:pt x="46161" y="25555"/>
                      <a:pt x="45989" y="25390"/>
                      <a:pt x="45813" y="25390"/>
                    </a:cubicBezTo>
                    <a:cubicBezTo>
                      <a:pt x="45726" y="25390"/>
                      <a:pt x="45639" y="25430"/>
                      <a:pt x="45578" y="25523"/>
                    </a:cubicBezTo>
                    <a:lnTo>
                      <a:pt x="44481" y="25018"/>
                    </a:lnTo>
                    <a:cubicBezTo>
                      <a:pt x="44493" y="24969"/>
                      <a:pt x="44506" y="24907"/>
                      <a:pt x="44506" y="24858"/>
                    </a:cubicBezTo>
                    <a:cubicBezTo>
                      <a:pt x="44506" y="24544"/>
                      <a:pt x="44257" y="24341"/>
                      <a:pt x="44000" y="24341"/>
                    </a:cubicBezTo>
                    <a:cubicBezTo>
                      <a:pt x="43874" y="24341"/>
                      <a:pt x="43745" y="24391"/>
                      <a:pt x="43643" y="24500"/>
                    </a:cubicBezTo>
                    <a:lnTo>
                      <a:pt x="43249" y="24192"/>
                    </a:lnTo>
                    <a:cubicBezTo>
                      <a:pt x="43360" y="24032"/>
                      <a:pt x="43237" y="23810"/>
                      <a:pt x="43040" y="23810"/>
                    </a:cubicBezTo>
                    <a:cubicBezTo>
                      <a:pt x="42941" y="23810"/>
                      <a:pt x="42855" y="23860"/>
                      <a:pt x="42818" y="23946"/>
                    </a:cubicBezTo>
                    <a:lnTo>
                      <a:pt x="37298" y="22406"/>
                    </a:lnTo>
                    <a:cubicBezTo>
                      <a:pt x="37261" y="22289"/>
                      <a:pt x="37155" y="22224"/>
                      <a:pt x="37049" y="22224"/>
                    </a:cubicBezTo>
                    <a:cubicBezTo>
                      <a:pt x="36977" y="22224"/>
                      <a:pt x="36904" y="22254"/>
                      <a:pt x="36854" y="22320"/>
                    </a:cubicBezTo>
                    <a:lnTo>
                      <a:pt x="36522" y="22283"/>
                    </a:lnTo>
                    <a:cubicBezTo>
                      <a:pt x="36517" y="22162"/>
                      <a:pt x="36420" y="22111"/>
                      <a:pt x="36314" y="22111"/>
                    </a:cubicBezTo>
                    <a:cubicBezTo>
                      <a:pt x="36158" y="22111"/>
                      <a:pt x="35982" y="22220"/>
                      <a:pt x="36041" y="22381"/>
                    </a:cubicBezTo>
                    <a:lnTo>
                      <a:pt x="33564" y="23884"/>
                    </a:lnTo>
                    <a:cubicBezTo>
                      <a:pt x="33515" y="23835"/>
                      <a:pt x="33441" y="23810"/>
                      <a:pt x="33380" y="23810"/>
                    </a:cubicBezTo>
                    <a:lnTo>
                      <a:pt x="33306" y="23810"/>
                    </a:lnTo>
                    <a:lnTo>
                      <a:pt x="33109" y="23416"/>
                    </a:lnTo>
                    <a:cubicBezTo>
                      <a:pt x="33293" y="23268"/>
                      <a:pt x="33195" y="22973"/>
                      <a:pt x="32948" y="22973"/>
                    </a:cubicBezTo>
                    <a:lnTo>
                      <a:pt x="32739" y="21679"/>
                    </a:lnTo>
                    <a:cubicBezTo>
                      <a:pt x="32911" y="21617"/>
                      <a:pt x="32961" y="21383"/>
                      <a:pt x="32813" y="21260"/>
                    </a:cubicBezTo>
                    <a:lnTo>
                      <a:pt x="33725" y="19744"/>
                    </a:lnTo>
                    <a:cubicBezTo>
                      <a:pt x="33799" y="19781"/>
                      <a:pt x="33860" y="19794"/>
                      <a:pt x="33934" y="19794"/>
                    </a:cubicBezTo>
                    <a:cubicBezTo>
                      <a:pt x="33946" y="19794"/>
                      <a:pt x="33958" y="19795"/>
                      <a:pt x="33969" y="19795"/>
                    </a:cubicBezTo>
                    <a:cubicBezTo>
                      <a:pt x="34637" y="19795"/>
                      <a:pt x="34637" y="18782"/>
                      <a:pt x="33969" y="18782"/>
                    </a:cubicBezTo>
                    <a:cubicBezTo>
                      <a:pt x="33958" y="18782"/>
                      <a:pt x="33946" y="18783"/>
                      <a:pt x="33934" y="18783"/>
                    </a:cubicBezTo>
                    <a:cubicBezTo>
                      <a:pt x="33885" y="18783"/>
                      <a:pt x="33848" y="18796"/>
                      <a:pt x="33799" y="18808"/>
                    </a:cubicBezTo>
                    <a:lnTo>
                      <a:pt x="33355" y="17736"/>
                    </a:lnTo>
                    <a:cubicBezTo>
                      <a:pt x="33429" y="17687"/>
                      <a:pt x="33466" y="17613"/>
                      <a:pt x="33466" y="17526"/>
                    </a:cubicBezTo>
                    <a:cubicBezTo>
                      <a:pt x="33466" y="17477"/>
                      <a:pt x="33454" y="17440"/>
                      <a:pt x="33429" y="17403"/>
                    </a:cubicBezTo>
                    <a:lnTo>
                      <a:pt x="34254" y="16713"/>
                    </a:lnTo>
                    <a:cubicBezTo>
                      <a:pt x="34344" y="16803"/>
                      <a:pt x="34456" y="16844"/>
                      <a:pt x="34566" y="16844"/>
                    </a:cubicBezTo>
                    <a:cubicBezTo>
                      <a:pt x="34801" y="16844"/>
                      <a:pt x="35031" y="16658"/>
                      <a:pt x="35031" y="16381"/>
                    </a:cubicBezTo>
                    <a:cubicBezTo>
                      <a:pt x="35031" y="16220"/>
                      <a:pt x="34944" y="16073"/>
                      <a:pt x="34821" y="15986"/>
                    </a:cubicBezTo>
                    <a:lnTo>
                      <a:pt x="35265" y="15062"/>
                    </a:lnTo>
                    <a:cubicBezTo>
                      <a:pt x="35298" y="15069"/>
                      <a:pt x="35332" y="15073"/>
                      <a:pt x="35364" y="15073"/>
                    </a:cubicBezTo>
                    <a:cubicBezTo>
                      <a:pt x="35618" y="15073"/>
                      <a:pt x="35832" y="14868"/>
                      <a:pt x="35832" y="14606"/>
                    </a:cubicBezTo>
                    <a:lnTo>
                      <a:pt x="36780" y="14360"/>
                    </a:lnTo>
                    <a:cubicBezTo>
                      <a:pt x="36817" y="14446"/>
                      <a:pt x="36904" y="14495"/>
                      <a:pt x="37002" y="14495"/>
                    </a:cubicBezTo>
                    <a:cubicBezTo>
                      <a:pt x="37236" y="14495"/>
                      <a:pt x="37335" y="14200"/>
                      <a:pt x="37162" y="14052"/>
                    </a:cubicBezTo>
                    <a:lnTo>
                      <a:pt x="38037" y="12376"/>
                    </a:lnTo>
                    <a:lnTo>
                      <a:pt x="38074" y="12376"/>
                    </a:lnTo>
                    <a:cubicBezTo>
                      <a:pt x="38382" y="12352"/>
                      <a:pt x="38382" y="11896"/>
                      <a:pt x="38074" y="11871"/>
                    </a:cubicBezTo>
                    <a:cubicBezTo>
                      <a:pt x="38012" y="11871"/>
                      <a:pt x="37951" y="11883"/>
                      <a:pt x="37914" y="11933"/>
                    </a:cubicBezTo>
                    <a:lnTo>
                      <a:pt x="37680" y="11698"/>
                    </a:lnTo>
                    <a:cubicBezTo>
                      <a:pt x="37704" y="11662"/>
                      <a:pt x="37729" y="11612"/>
                      <a:pt x="37729" y="11563"/>
                    </a:cubicBezTo>
                    <a:cubicBezTo>
                      <a:pt x="37729" y="11415"/>
                      <a:pt x="37618" y="11304"/>
                      <a:pt x="37470" y="11304"/>
                    </a:cubicBezTo>
                    <a:lnTo>
                      <a:pt x="37396" y="10898"/>
                    </a:lnTo>
                    <a:cubicBezTo>
                      <a:pt x="37754" y="10848"/>
                      <a:pt x="37951" y="10442"/>
                      <a:pt x="37754" y="10134"/>
                    </a:cubicBezTo>
                    <a:lnTo>
                      <a:pt x="39540" y="8778"/>
                    </a:lnTo>
                    <a:cubicBezTo>
                      <a:pt x="39590" y="8815"/>
                      <a:pt x="39651" y="8840"/>
                      <a:pt x="39713" y="8840"/>
                    </a:cubicBezTo>
                    <a:cubicBezTo>
                      <a:pt x="39910" y="8840"/>
                      <a:pt x="40033" y="8618"/>
                      <a:pt x="39910" y="8446"/>
                    </a:cubicBezTo>
                    <a:cubicBezTo>
                      <a:pt x="39860" y="8374"/>
                      <a:pt x="39784" y="8339"/>
                      <a:pt x="39708" y="8339"/>
                    </a:cubicBezTo>
                    <a:cubicBezTo>
                      <a:pt x="39613" y="8339"/>
                      <a:pt x="39520" y="8393"/>
                      <a:pt x="39479" y="8495"/>
                    </a:cubicBezTo>
                    <a:lnTo>
                      <a:pt x="38456" y="8310"/>
                    </a:lnTo>
                    <a:cubicBezTo>
                      <a:pt x="38456" y="8298"/>
                      <a:pt x="38456" y="8285"/>
                      <a:pt x="38456" y="8273"/>
                    </a:cubicBezTo>
                    <a:cubicBezTo>
                      <a:pt x="38456" y="8150"/>
                      <a:pt x="38419" y="8051"/>
                      <a:pt x="38345" y="7965"/>
                    </a:cubicBezTo>
                    <a:lnTo>
                      <a:pt x="40341" y="6031"/>
                    </a:lnTo>
                    <a:cubicBezTo>
                      <a:pt x="40420" y="6083"/>
                      <a:pt x="40513" y="6109"/>
                      <a:pt x="40608" y="6109"/>
                    </a:cubicBezTo>
                    <a:cubicBezTo>
                      <a:pt x="40736" y="6109"/>
                      <a:pt x="40865" y="6061"/>
                      <a:pt x="40957" y="5969"/>
                    </a:cubicBezTo>
                    <a:lnTo>
                      <a:pt x="41573" y="6388"/>
                    </a:lnTo>
                    <a:cubicBezTo>
                      <a:pt x="41524" y="6450"/>
                      <a:pt x="41512" y="6536"/>
                      <a:pt x="41512" y="6622"/>
                    </a:cubicBezTo>
                    <a:cubicBezTo>
                      <a:pt x="41512" y="6920"/>
                      <a:pt x="41760" y="7130"/>
                      <a:pt x="42023" y="7130"/>
                    </a:cubicBezTo>
                    <a:cubicBezTo>
                      <a:pt x="42131" y="7130"/>
                      <a:pt x="42241" y="7095"/>
                      <a:pt x="42337" y="7016"/>
                    </a:cubicBezTo>
                    <a:cubicBezTo>
                      <a:pt x="42658" y="6745"/>
                      <a:pt x="42534" y="6203"/>
                      <a:pt x="42115" y="6129"/>
                    </a:cubicBezTo>
                    <a:lnTo>
                      <a:pt x="42263" y="4552"/>
                    </a:lnTo>
                    <a:cubicBezTo>
                      <a:pt x="42830" y="4404"/>
                      <a:pt x="42719" y="3566"/>
                      <a:pt x="42128" y="3566"/>
                    </a:cubicBezTo>
                    <a:cubicBezTo>
                      <a:pt x="42029" y="3566"/>
                      <a:pt x="41918" y="3603"/>
                      <a:pt x="41832" y="3665"/>
                    </a:cubicBezTo>
                    <a:lnTo>
                      <a:pt x="41438" y="3283"/>
                    </a:lnTo>
                    <a:cubicBezTo>
                      <a:pt x="41462" y="3234"/>
                      <a:pt x="41475" y="3197"/>
                      <a:pt x="41475" y="3147"/>
                    </a:cubicBezTo>
                    <a:cubicBezTo>
                      <a:pt x="41487" y="2963"/>
                      <a:pt x="41352" y="2870"/>
                      <a:pt x="41218" y="2870"/>
                    </a:cubicBezTo>
                    <a:cubicBezTo>
                      <a:pt x="41084" y="2870"/>
                      <a:pt x="40951" y="2963"/>
                      <a:pt x="40970" y="3147"/>
                    </a:cubicBezTo>
                    <a:lnTo>
                      <a:pt x="40970" y="3160"/>
                    </a:lnTo>
                    <a:lnTo>
                      <a:pt x="40267" y="3357"/>
                    </a:lnTo>
                    <a:cubicBezTo>
                      <a:pt x="40187" y="3144"/>
                      <a:pt x="39992" y="3032"/>
                      <a:pt x="39797" y="3032"/>
                    </a:cubicBezTo>
                    <a:cubicBezTo>
                      <a:pt x="39631" y="3032"/>
                      <a:pt x="39464" y="3113"/>
                      <a:pt x="39368" y="3283"/>
                    </a:cubicBezTo>
                    <a:lnTo>
                      <a:pt x="38493" y="3061"/>
                    </a:lnTo>
                    <a:cubicBezTo>
                      <a:pt x="38444" y="2787"/>
                      <a:pt x="38218" y="2637"/>
                      <a:pt x="37991" y="2637"/>
                    </a:cubicBezTo>
                    <a:cubicBezTo>
                      <a:pt x="37822" y="2637"/>
                      <a:pt x="37652" y="2721"/>
                      <a:pt x="37557" y="2901"/>
                    </a:cubicBezTo>
                    <a:lnTo>
                      <a:pt x="35413" y="2765"/>
                    </a:lnTo>
                    <a:cubicBezTo>
                      <a:pt x="35383" y="2647"/>
                      <a:pt x="35282" y="2588"/>
                      <a:pt x="35179" y="2588"/>
                    </a:cubicBezTo>
                    <a:cubicBezTo>
                      <a:pt x="35069" y="2588"/>
                      <a:pt x="34958" y="2656"/>
                      <a:pt x="34932" y="2790"/>
                    </a:cubicBezTo>
                    <a:lnTo>
                      <a:pt x="34365" y="2790"/>
                    </a:lnTo>
                    <a:cubicBezTo>
                      <a:pt x="34341" y="2562"/>
                      <a:pt x="34155" y="2466"/>
                      <a:pt x="33951" y="2466"/>
                    </a:cubicBezTo>
                    <a:cubicBezTo>
                      <a:pt x="33635" y="2466"/>
                      <a:pt x="33277" y="2695"/>
                      <a:pt x="33404" y="3024"/>
                    </a:cubicBezTo>
                    <a:lnTo>
                      <a:pt x="32308" y="3579"/>
                    </a:lnTo>
                    <a:cubicBezTo>
                      <a:pt x="32226" y="3371"/>
                      <a:pt x="32034" y="3266"/>
                      <a:pt x="31842" y="3266"/>
                    </a:cubicBezTo>
                    <a:cubicBezTo>
                      <a:pt x="31658" y="3266"/>
                      <a:pt x="31474" y="3361"/>
                      <a:pt x="31384" y="3554"/>
                    </a:cubicBezTo>
                    <a:lnTo>
                      <a:pt x="30459" y="3172"/>
                    </a:lnTo>
                    <a:cubicBezTo>
                      <a:pt x="30496" y="3110"/>
                      <a:pt x="30509" y="3037"/>
                      <a:pt x="30509" y="2963"/>
                    </a:cubicBezTo>
                    <a:cubicBezTo>
                      <a:pt x="30509" y="2628"/>
                      <a:pt x="30233" y="2412"/>
                      <a:pt x="29950" y="2412"/>
                    </a:cubicBezTo>
                    <a:cubicBezTo>
                      <a:pt x="29806" y="2412"/>
                      <a:pt x="29660" y="2468"/>
                      <a:pt x="29548" y="2593"/>
                    </a:cubicBezTo>
                    <a:lnTo>
                      <a:pt x="29116" y="2359"/>
                    </a:lnTo>
                    <a:cubicBezTo>
                      <a:pt x="29129" y="2334"/>
                      <a:pt x="29129" y="2310"/>
                      <a:pt x="29129" y="2285"/>
                    </a:cubicBezTo>
                    <a:cubicBezTo>
                      <a:pt x="29147" y="2100"/>
                      <a:pt x="29015" y="2008"/>
                      <a:pt x="28882" y="2008"/>
                    </a:cubicBezTo>
                    <a:cubicBezTo>
                      <a:pt x="28750" y="2008"/>
                      <a:pt x="28617" y="2100"/>
                      <a:pt x="28636" y="2285"/>
                    </a:cubicBezTo>
                    <a:cubicBezTo>
                      <a:pt x="28636" y="2334"/>
                      <a:pt x="28648" y="2371"/>
                      <a:pt x="28661" y="2408"/>
                    </a:cubicBezTo>
                    <a:lnTo>
                      <a:pt x="28402" y="2655"/>
                    </a:lnTo>
                    <a:cubicBezTo>
                      <a:pt x="28352" y="2642"/>
                      <a:pt x="28316" y="2642"/>
                      <a:pt x="28266" y="2642"/>
                    </a:cubicBezTo>
                    <a:cubicBezTo>
                      <a:pt x="28168" y="2642"/>
                      <a:pt x="28069" y="2667"/>
                      <a:pt x="27983" y="2728"/>
                    </a:cubicBezTo>
                    <a:lnTo>
                      <a:pt x="27773" y="2445"/>
                    </a:lnTo>
                    <a:cubicBezTo>
                      <a:pt x="27810" y="2408"/>
                      <a:pt x="27835" y="2347"/>
                      <a:pt x="27835" y="2285"/>
                    </a:cubicBezTo>
                    <a:cubicBezTo>
                      <a:pt x="27842" y="2120"/>
                      <a:pt x="27715" y="2028"/>
                      <a:pt x="27586" y="2028"/>
                    </a:cubicBezTo>
                    <a:cubicBezTo>
                      <a:pt x="27483" y="2028"/>
                      <a:pt x="27380" y="2086"/>
                      <a:pt x="27342" y="2211"/>
                    </a:cubicBezTo>
                    <a:lnTo>
                      <a:pt x="25531" y="2063"/>
                    </a:lnTo>
                    <a:cubicBezTo>
                      <a:pt x="25524" y="1736"/>
                      <a:pt x="25272" y="1561"/>
                      <a:pt x="25020" y="1561"/>
                    </a:cubicBezTo>
                    <a:cubicBezTo>
                      <a:pt x="24807" y="1561"/>
                      <a:pt x="24595" y="1687"/>
                      <a:pt x="24533" y="1952"/>
                    </a:cubicBezTo>
                    <a:lnTo>
                      <a:pt x="23522" y="1829"/>
                    </a:lnTo>
                    <a:cubicBezTo>
                      <a:pt x="23517" y="1669"/>
                      <a:pt x="23396" y="1592"/>
                      <a:pt x="23276" y="1592"/>
                    </a:cubicBezTo>
                    <a:cubicBezTo>
                      <a:pt x="23147" y="1592"/>
                      <a:pt x="23017" y="1681"/>
                      <a:pt x="23030" y="1854"/>
                    </a:cubicBezTo>
                    <a:cubicBezTo>
                      <a:pt x="23030" y="1866"/>
                      <a:pt x="23030" y="1878"/>
                      <a:pt x="23030" y="1891"/>
                    </a:cubicBezTo>
                    <a:lnTo>
                      <a:pt x="21218" y="2568"/>
                    </a:lnTo>
                    <a:cubicBezTo>
                      <a:pt x="21126" y="2367"/>
                      <a:pt x="20947" y="2276"/>
                      <a:pt x="20769" y="2276"/>
                    </a:cubicBezTo>
                    <a:cubicBezTo>
                      <a:pt x="20522" y="2276"/>
                      <a:pt x="20277" y="2452"/>
                      <a:pt x="20270" y="2753"/>
                    </a:cubicBezTo>
                    <a:lnTo>
                      <a:pt x="17855" y="2741"/>
                    </a:lnTo>
                    <a:cubicBezTo>
                      <a:pt x="17830" y="2593"/>
                      <a:pt x="17719" y="2494"/>
                      <a:pt x="17571" y="2494"/>
                    </a:cubicBezTo>
                    <a:cubicBezTo>
                      <a:pt x="17534" y="2494"/>
                      <a:pt x="17485" y="2507"/>
                      <a:pt x="17448" y="2519"/>
                    </a:cubicBezTo>
                    <a:lnTo>
                      <a:pt x="16659" y="1657"/>
                    </a:lnTo>
                    <a:cubicBezTo>
                      <a:pt x="16659" y="1657"/>
                      <a:pt x="16659" y="1644"/>
                      <a:pt x="16659" y="1632"/>
                    </a:cubicBezTo>
                    <a:cubicBezTo>
                      <a:pt x="16678" y="1453"/>
                      <a:pt x="16546" y="1364"/>
                      <a:pt x="16412" y="1364"/>
                    </a:cubicBezTo>
                    <a:cubicBezTo>
                      <a:pt x="16278" y="1364"/>
                      <a:pt x="16142" y="1453"/>
                      <a:pt x="16154" y="1632"/>
                    </a:cubicBezTo>
                    <a:cubicBezTo>
                      <a:pt x="16154" y="1706"/>
                      <a:pt x="16191" y="1780"/>
                      <a:pt x="16241" y="1829"/>
                    </a:cubicBezTo>
                    <a:lnTo>
                      <a:pt x="15008" y="3443"/>
                    </a:lnTo>
                    <a:cubicBezTo>
                      <a:pt x="14934" y="3382"/>
                      <a:pt x="14848" y="3357"/>
                      <a:pt x="14750" y="3357"/>
                    </a:cubicBezTo>
                    <a:cubicBezTo>
                      <a:pt x="14528" y="3357"/>
                      <a:pt x="14343" y="3505"/>
                      <a:pt x="14269" y="3714"/>
                    </a:cubicBezTo>
                    <a:lnTo>
                      <a:pt x="12630" y="3382"/>
                    </a:lnTo>
                    <a:lnTo>
                      <a:pt x="12630" y="3332"/>
                    </a:lnTo>
                    <a:cubicBezTo>
                      <a:pt x="12624" y="3007"/>
                      <a:pt x="12370" y="2836"/>
                      <a:pt x="12118" y="2836"/>
                    </a:cubicBezTo>
                    <a:cubicBezTo>
                      <a:pt x="11892" y="2836"/>
                      <a:pt x="11667" y="2973"/>
                      <a:pt x="11620" y="3258"/>
                    </a:cubicBezTo>
                    <a:lnTo>
                      <a:pt x="9858" y="3184"/>
                    </a:lnTo>
                    <a:cubicBezTo>
                      <a:pt x="9858" y="3160"/>
                      <a:pt x="9858" y="3147"/>
                      <a:pt x="9858" y="3135"/>
                    </a:cubicBezTo>
                    <a:cubicBezTo>
                      <a:pt x="9858" y="2889"/>
                      <a:pt x="9661" y="2679"/>
                      <a:pt x="9415" y="2642"/>
                    </a:cubicBezTo>
                    <a:lnTo>
                      <a:pt x="9451" y="1090"/>
                    </a:lnTo>
                    <a:cubicBezTo>
                      <a:pt x="9587" y="1065"/>
                      <a:pt x="9698" y="942"/>
                      <a:pt x="9698" y="806"/>
                    </a:cubicBezTo>
                    <a:cubicBezTo>
                      <a:pt x="9698" y="769"/>
                      <a:pt x="9686" y="732"/>
                      <a:pt x="9673" y="708"/>
                    </a:cubicBezTo>
                    <a:lnTo>
                      <a:pt x="9772" y="646"/>
                    </a:lnTo>
                    <a:cubicBezTo>
                      <a:pt x="9860" y="762"/>
                      <a:pt x="9977" y="811"/>
                      <a:pt x="10090" y="811"/>
                    </a:cubicBezTo>
                    <a:cubicBezTo>
                      <a:pt x="10340" y="811"/>
                      <a:pt x="10576" y="573"/>
                      <a:pt x="10474" y="277"/>
                    </a:cubicBezTo>
                    <a:cubicBezTo>
                      <a:pt x="10409" y="88"/>
                      <a:pt x="10250" y="0"/>
                      <a:pt x="100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50"/>
              <p:cNvSpPr/>
              <p:nvPr/>
            </p:nvSpPr>
            <p:spPr>
              <a:xfrm>
                <a:off x="5724531" y="2992055"/>
                <a:ext cx="139509" cy="101347"/>
              </a:xfrm>
              <a:custGeom>
                <a:rect b="b" l="l" r="r" t="t"/>
                <a:pathLst>
                  <a:path extrusionOk="0" h="7027" w="9673">
                    <a:moveTo>
                      <a:pt x="8416" y="198"/>
                    </a:moveTo>
                    <a:cubicBezTo>
                      <a:pt x="8473" y="198"/>
                      <a:pt x="8413" y="270"/>
                      <a:pt x="8388" y="270"/>
                    </a:cubicBezTo>
                    <a:cubicBezTo>
                      <a:pt x="8381" y="270"/>
                      <a:pt x="8376" y="264"/>
                      <a:pt x="8379" y="247"/>
                    </a:cubicBezTo>
                    <a:cubicBezTo>
                      <a:pt x="8379" y="222"/>
                      <a:pt x="8404" y="210"/>
                      <a:pt x="8428" y="210"/>
                    </a:cubicBezTo>
                    <a:lnTo>
                      <a:pt x="8416" y="198"/>
                    </a:lnTo>
                    <a:close/>
                    <a:moveTo>
                      <a:pt x="5582" y="407"/>
                    </a:moveTo>
                    <a:cubicBezTo>
                      <a:pt x="5639" y="407"/>
                      <a:pt x="5579" y="480"/>
                      <a:pt x="5549" y="480"/>
                    </a:cubicBezTo>
                    <a:cubicBezTo>
                      <a:pt x="5539" y="480"/>
                      <a:pt x="5533" y="473"/>
                      <a:pt x="5533" y="456"/>
                    </a:cubicBezTo>
                    <a:cubicBezTo>
                      <a:pt x="5533" y="432"/>
                      <a:pt x="5557" y="419"/>
                      <a:pt x="5582" y="419"/>
                    </a:cubicBezTo>
                    <a:lnTo>
                      <a:pt x="5582" y="407"/>
                    </a:lnTo>
                    <a:close/>
                    <a:moveTo>
                      <a:pt x="5385" y="617"/>
                    </a:moveTo>
                    <a:cubicBezTo>
                      <a:pt x="5422" y="678"/>
                      <a:pt x="5496" y="703"/>
                      <a:pt x="5582" y="703"/>
                    </a:cubicBezTo>
                    <a:cubicBezTo>
                      <a:pt x="5588" y="709"/>
                      <a:pt x="5598" y="712"/>
                      <a:pt x="5608" y="712"/>
                    </a:cubicBezTo>
                    <a:cubicBezTo>
                      <a:pt x="5619" y="712"/>
                      <a:pt x="5631" y="709"/>
                      <a:pt x="5644" y="703"/>
                    </a:cubicBezTo>
                    <a:lnTo>
                      <a:pt x="5915" y="1282"/>
                    </a:lnTo>
                    <a:cubicBezTo>
                      <a:pt x="5779" y="1368"/>
                      <a:pt x="5681" y="1516"/>
                      <a:pt x="5681" y="1676"/>
                    </a:cubicBezTo>
                    <a:lnTo>
                      <a:pt x="4079" y="1491"/>
                    </a:lnTo>
                    <a:lnTo>
                      <a:pt x="4079" y="1454"/>
                    </a:lnTo>
                    <a:cubicBezTo>
                      <a:pt x="4079" y="1393"/>
                      <a:pt x="4067" y="1343"/>
                      <a:pt x="4042" y="1282"/>
                    </a:cubicBezTo>
                    <a:lnTo>
                      <a:pt x="5385" y="617"/>
                    </a:lnTo>
                    <a:close/>
                    <a:moveTo>
                      <a:pt x="3577" y="1146"/>
                    </a:moveTo>
                    <a:cubicBezTo>
                      <a:pt x="3850" y="1146"/>
                      <a:pt x="3977" y="1470"/>
                      <a:pt x="3796" y="1664"/>
                    </a:cubicBezTo>
                    <a:cubicBezTo>
                      <a:pt x="3731" y="1729"/>
                      <a:pt x="3652" y="1757"/>
                      <a:pt x="3574" y="1757"/>
                    </a:cubicBezTo>
                    <a:cubicBezTo>
                      <a:pt x="3416" y="1757"/>
                      <a:pt x="3266" y="1636"/>
                      <a:pt x="3266" y="1454"/>
                    </a:cubicBezTo>
                    <a:cubicBezTo>
                      <a:pt x="3266" y="1282"/>
                      <a:pt x="3401" y="1159"/>
                      <a:pt x="3574" y="1159"/>
                    </a:cubicBezTo>
                    <a:lnTo>
                      <a:pt x="3561" y="1146"/>
                    </a:lnTo>
                    <a:cubicBezTo>
                      <a:pt x="3567" y="1146"/>
                      <a:pt x="3572" y="1146"/>
                      <a:pt x="3577" y="1146"/>
                    </a:cubicBezTo>
                    <a:close/>
                    <a:moveTo>
                      <a:pt x="6174" y="1405"/>
                    </a:moveTo>
                    <a:cubicBezTo>
                      <a:pt x="6445" y="1405"/>
                      <a:pt x="6580" y="1725"/>
                      <a:pt x="6395" y="1910"/>
                    </a:cubicBezTo>
                    <a:cubicBezTo>
                      <a:pt x="6331" y="1975"/>
                      <a:pt x="6253" y="2004"/>
                      <a:pt x="6177" y="2004"/>
                    </a:cubicBezTo>
                    <a:cubicBezTo>
                      <a:pt x="6022" y="2004"/>
                      <a:pt x="5878" y="1883"/>
                      <a:pt x="5878" y="1701"/>
                    </a:cubicBezTo>
                    <a:cubicBezTo>
                      <a:pt x="5890" y="1541"/>
                      <a:pt x="6026" y="1417"/>
                      <a:pt x="6186" y="1417"/>
                    </a:cubicBezTo>
                    <a:lnTo>
                      <a:pt x="6174" y="1405"/>
                    </a:lnTo>
                    <a:close/>
                    <a:moveTo>
                      <a:pt x="7788" y="2403"/>
                    </a:moveTo>
                    <a:cubicBezTo>
                      <a:pt x="7842" y="2403"/>
                      <a:pt x="7789" y="2471"/>
                      <a:pt x="7758" y="2471"/>
                    </a:cubicBezTo>
                    <a:cubicBezTo>
                      <a:pt x="7747" y="2471"/>
                      <a:pt x="7738" y="2462"/>
                      <a:pt x="7738" y="2440"/>
                    </a:cubicBezTo>
                    <a:cubicBezTo>
                      <a:pt x="7751" y="2428"/>
                      <a:pt x="7763" y="2415"/>
                      <a:pt x="7788" y="2415"/>
                    </a:cubicBezTo>
                    <a:lnTo>
                      <a:pt x="7788" y="2403"/>
                    </a:lnTo>
                    <a:close/>
                    <a:moveTo>
                      <a:pt x="9131" y="2305"/>
                    </a:moveTo>
                    <a:cubicBezTo>
                      <a:pt x="9303" y="2305"/>
                      <a:pt x="9402" y="2526"/>
                      <a:pt x="9266" y="2650"/>
                    </a:cubicBezTo>
                    <a:cubicBezTo>
                      <a:pt x="9227" y="2693"/>
                      <a:pt x="9177" y="2713"/>
                      <a:pt x="9127" y="2713"/>
                    </a:cubicBezTo>
                    <a:cubicBezTo>
                      <a:pt x="9023" y="2713"/>
                      <a:pt x="8921" y="2627"/>
                      <a:pt x="8921" y="2502"/>
                    </a:cubicBezTo>
                    <a:cubicBezTo>
                      <a:pt x="8934" y="2403"/>
                      <a:pt x="9020" y="2317"/>
                      <a:pt x="9131" y="2317"/>
                    </a:cubicBezTo>
                    <a:lnTo>
                      <a:pt x="9131" y="2305"/>
                    </a:lnTo>
                    <a:close/>
                    <a:moveTo>
                      <a:pt x="235" y="3081"/>
                    </a:moveTo>
                    <a:cubicBezTo>
                      <a:pt x="296" y="3081"/>
                      <a:pt x="296" y="3167"/>
                      <a:pt x="235" y="3167"/>
                    </a:cubicBezTo>
                    <a:cubicBezTo>
                      <a:pt x="210" y="3167"/>
                      <a:pt x="198" y="3155"/>
                      <a:pt x="198" y="3142"/>
                    </a:cubicBezTo>
                    <a:lnTo>
                      <a:pt x="185" y="3130"/>
                    </a:lnTo>
                    <a:cubicBezTo>
                      <a:pt x="185" y="3093"/>
                      <a:pt x="210" y="3081"/>
                      <a:pt x="235" y="3081"/>
                    </a:cubicBezTo>
                    <a:close/>
                    <a:moveTo>
                      <a:pt x="4054" y="1578"/>
                    </a:moveTo>
                    <a:lnTo>
                      <a:pt x="5681" y="1775"/>
                    </a:lnTo>
                    <a:cubicBezTo>
                      <a:pt x="5693" y="1824"/>
                      <a:pt x="5705" y="1873"/>
                      <a:pt x="5730" y="1923"/>
                    </a:cubicBezTo>
                    <a:lnTo>
                      <a:pt x="3081" y="3623"/>
                    </a:lnTo>
                    <a:cubicBezTo>
                      <a:pt x="3032" y="3537"/>
                      <a:pt x="2958" y="3463"/>
                      <a:pt x="2871" y="3426"/>
                    </a:cubicBezTo>
                    <a:lnTo>
                      <a:pt x="3438" y="1923"/>
                    </a:lnTo>
                    <a:cubicBezTo>
                      <a:pt x="3487" y="1935"/>
                      <a:pt x="3524" y="1947"/>
                      <a:pt x="3574" y="1947"/>
                    </a:cubicBezTo>
                    <a:cubicBezTo>
                      <a:pt x="3796" y="1947"/>
                      <a:pt x="3993" y="1799"/>
                      <a:pt x="4054" y="1590"/>
                    </a:cubicBezTo>
                    <a:lnTo>
                      <a:pt x="4054" y="1578"/>
                    </a:lnTo>
                    <a:close/>
                    <a:moveTo>
                      <a:pt x="3167" y="1750"/>
                    </a:moveTo>
                    <a:cubicBezTo>
                      <a:pt x="3216" y="1812"/>
                      <a:pt x="3266" y="1861"/>
                      <a:pt x="3340" y="1886"/>
                    </a:cubicBezTo>
                    <a:lnTo>
                      <a:pt x="2773" y="3389"/>
                    </a:lnTo>
                    <a:cubicBezTo>
                      <a:pt x="2724" y="3376"/>
                      <a:pt x="2687" y="3364"/>
                      <a:pt x="2637" y="3364"/>
                    </a:cubicBezTo>
                    <a:cubicBezTo>
                      <a:pt x="2440" y="3364"/>
                      <a:pt x="2255" y="3487"/>
                      <a:pt x="2181" y="3672"/>
                    </a:cubicBezTo>
                    <a:lnTo>
                      <a:pt x="481" y="3142"/>
                    </a:lnTo>
                    <a:lnTo>
                      <a:pt x="481" y="3130"/>
                    </a:lnTo>
                    <a:cubicBezTo>
                      <a:pt x="481" y="3105"/>
                      <a:pt x="481" y="3093"/>
                      <a:pt x="481" y="3068"/>
                    </a:cubicBezTo>
                    <a:lnTo>
                      <a:pt x="3167" y="1750"/>
                    </a:lnTo>
                    <a:close/>
                    <a:moveTo>
                      <a:pt x="8453" y="493"/>
                    </a:moveTo>
                    <a:lnTo>
                      <a:pt x="8958" y="2144"/>
                    </a:lnTo>
                    <a:cubicBezTo>
                      <a:pt x="8638" y="2292"/>
                      <a:pt x="8650" y="2760"/>
                      <a:pt x="8995" y="2884"/>
                    </a:cubicBezTo>
                    <a:lnTo>
                      <a:pt x="8773" y="3808"/>
                    </a:lnTo>
                    <a:cubicBezTo>
                      <a:pt x="8736" y="3795"/>
                      <a:pt x="8699" y="3795"/>
                      <a:pt x="8650" y="3795"/>
                    </a:cubicBezTo>
                    <a:cubicBezTo>
                      <a:pt x="8564" y="3795"/>
                      <a:pt x="8465" y="3820"/>
                      <a:pt x="8379" y="3882"/>
                    </a:cubicBezTo>
                    <a:lnTo>
                      <a:pt x="6568" y="2021"/>
                    </a:lnTo>
                    <a:cubicBezTo>
                      <a:pt x="6580" y="2009"/>
                      <a:pt x="6592" y="1984"/>
                      <a:pt x="6617" y="1972"/>
                    </a:cubicBezTo>
                    <a:lnTo>
                      <a:pt x="6605" y="1960"/>
                    </a:lnTo>
                    <a:lnTo>
                      <a:pt x="7541" y="2391"/>
                    </a:lnTo>
                    <a:cubicBezTo>
                      <a:pt x="7541" y="2403"/>
                      <a:pt x="7541" y="2428"/>
                      <a:pt x="7541" y="2440"/>
                    </a:cubicBezTo>
                    <a:cubicBezTo>
                      <a:pt x="7529" y="2625"/>
                      <a:pt x="7661" y="2717"/>
                      <a:pt x="7794" y="2717"/>
                    </a:cubicBezTo>
                    <a:cubicBezTo>
                      <a:pt x="7926" y="2717"/>
                      <a:pt x="8059" y="2625"/>
                      <a:pt x="8046" y="2440"/>
                    </a:cubicBezTo>
                    <a:cubicBezTo>
                      <a:pt x="8046" y="2354"/>
                      <a:pt x="7997" y="2268"/>
                      <a:pt x="7911" y="2218"/>
                    </a:cubicBezTo>
                    <a:lnTo>
                      <a:pt x="8404" y="493"/>
                    </a:lnTo>
                    <a:close/>
                    <a:moveTo>
                      <a:pt x="5989" y="2169"/>
                    </a:moveTo>
                    <a:cubicBezTo>
                      <a:pt x="6039" y="2189"/>
                      <a:pt x="6089" y="2209"/>
                      <a:pt x="6146" y="2209"/>
                    </a:cubicBezTo>
                    <a:cubicBezTo>
                      <a:pt x="6159" y="2209"/>
                      <a:pt x="6172" y="2208"/>
                      <a:pt x="6186" y="2206"/>
                    </a:cubicBezTo>
                    <a:lnTo>
                      <a:pt x="6211" y="2206"/>
                    </a:lnTo>
                    <a:lnTo>
                      <a:pt x="6506" y="4054"/>
                    </a:lnTo>
                    <a:lnTo>
                      <a:pt x="6506" y="4054"/>
                    </a:lnTo>
                    <a:lnTo>
                      <a:pt x="5373" y="3956"/>
                    </a:lnTo>
                    <a:cubicBezTo>
                      <a:pt x="5373" y="3832"/>
                      <a:pt x="5311" y="3721"/>
                      <a:pt x="5200" y="3648"/>
                    </a:cubicBezTo>
                    <a:lnTo>
                      <a:pt x="5200" y="3635"/>
                    </a:lnTo>
                    <a:lnTo>
                      <a:pt x="5989" y="2169"/>
                    </a:lnTo>
                    <a:close/>
                    <a:moveTo>
                      <a:pt x="4966" y="3758"/>
                    </a:moveTo>
                    <a:cubicBezTo>
                      <a:pt x="5077" y="3758"/>
                      <a:pt x="5176" y="3857"/>
                      <a:pt x="5176" y="3980"/>
                    </a:cubicBezTo>
                    <a:lnTo>
                      <a:pt x="5163" y="3956"/>
                    </a:lnTo>
                    <a:cubicBezTo>
                      <a:pt x="5163" y="4081"/>
                      <a:pt x="5061" y="4161"/>
                      <a:pt x="4957" y="4161"/>
                    </a:cubicBezTo>
                    <a:cubicBezTo>
                      <a:pt x="4908" y="4161"/>
                      <a:pt x="4858" y="4143"/>
                      <a:pt x="4818" y="4103"/>
                    </a:cubicBezTo>
                    <a:cubicBezTo>
                      <a:pt x="4695" y="3980"/>
                      <a:pt x="4781" y="3758"/>
                      <a:pt x="4966" y="3758"/>
                    </a:cubicBezTo>
                    <a:close/>
                    <a:moveTo>
                      <a:pt x="2637" y="3561"/>
                    </a:moveTo>
                    <a:cubicBezTo>
                      <a:pt x="2810" y="3561"/>
                      <a:pt x="2958" y="3709"/>
                      <a:pt x="2945" y="3882"/>
                    </a:cubicBezTo>
                    <a:lnTo>
                      <a:pt x="2945" y="3869"/>
                    </a:lnTo>
                    <a:cubicBezTo>
                      <a:pt x="2945" y="4045"/>
                      <a:pt x="2797" y="4164"/>
                      <a:pt x="2644" y="4164"/>
                    </a:cubicBezTo>
                    <a:cubicBezTo>
                      <a:pt x="2572" y="4164"/>
                      <a:pt x="2499" y="4138"/>
                      <a:pt x="2440" y="4079"/>
                    </a:cubicBezTo>
                    <a:cubicBezTo>
                      <a:pt x="2243" y="3882"/>
                      <a:pt x="2379" y="3574"/>
                      <a:pt x="2637" y="3561"/>
                    </a:cubicBezTo>
                    <a:close/>
                    <a:moveTo>
                      <a:pt x="6494" y="2095"/>
                    </a:moveTo>
                    <a:lnTo>
                      <a:pt x="8293" y="3943"/>
                    </a:lnTo>
                    <a:cubicBezTo>
                      <a:pt x="8231" y="4017"/>
                      <a:pt x="8182" y="4091"/>
                      <a:pt x="8157" y="4190"/>
                    </a:cubicBezTo>
                    <a:lnTo>
                      <a:pt x="6605" y="4054"/>
                    </a:lnTo>
                    <a:lnTo>
                      <a:pt x="6309" y="2181"/>
                    </a:lnTo>
                    <a:cubicBezTo>
                      <a:pt x="6371" y="2169"/>
                      <a:pt x="6432" y="2132"/>
                      <a:pt x="6494" y="2095"/>
                    </a:cubicBezTo>
                    <a:close/>
                    <a:moveTo>
                      <a:pt x="8650" y="4005"/>
                    </a:moveTo>
                    <a:cubicBezTo>
                      <a:pt x="8823" y="4005"/>
                      <a:pt x="8958" y="4153"/>
                      <a:pt x="8946" y="4313"/>
                    </a:cubicBezTo>
                    <a:cubicBezTo>
                      <a:pt x="8946" y="4489"/>
                      <a:pt x="8798" y="4608"/>
                      <a:pt x="8645" y="4608"/>
                    </a:cubicBezTo>
                    <a:cubicBezTo>
                      <a:pt x="8573" y="4608"/>
                      <a:pt x="8500" y="4582"/>
                      <a:pt x="8441" y="4522"/>
                    </a:cubicBezTo>
                    <a:cubicBezTo>
                      <a:pt x="8244" y="4338"/>
                      <a:pt x="8379" y="4005"/>
                      <a:pt x="8650" y="4005"/>
                    </a:cubicBezTo>
                    <a:close/>
                    <a:moveTo>
                      <a:pt x="5792" y="2033"/>
                    </a:moveTo>
                    <a:cubicBezTo>
                      <a:pt x="5816" y="2070"/>
                      <a:pt x="5853" y="2107"/>
                      <a:pt x="5902" y="2144"/>
                    </a:cubicBezTo>
                    <a:lnTo>
                      <a:pt x="5114" y="3598"/>
                    </a:lnTo>
                    <a:cubicBezTo>
                      <a:pt x="5065" y="3586"/>
                      <a:pt x="5015" y="3574"/>
                      <a:pt x="4966" y="3574"/>
                    </a:cubicBezTo>
                    <a:cubicBezTo>
                      <a:pt x="4633" y="3574"/>
                      <a:pt x="4449" y="3980"/>
                      <a:pt x="4658" y="4239"/>
                    </a:cubicBezTo>
                    <a:lnTo>
                      <a:pt x="4005" y="4818"/>
                    </a:lnTo>
                    <a:lnTo>
                      <a:pt x="3081" y="4140"/>
                    </a:lnTo>
                    <a:cubicBezTo>
                      <a:pt x="3130" y="4066"/>
                      <a:pt x="3155" y="3980"/>
                      <a:pt x="3155" y="3894"/>
                    </a:cubicBezTo>
                    <a:cubicBezTo>
                      <a:pt x="3155" y="3832"/>
                      <a:pt x="3142" y="3783"/>
                      <a:pt x="3130" y="3734"/>
                    </a:cubicBezTo>
                    <a:lnTo>
                      <a:pt x="5792" y="2033"/>
                    </a:lnTo>
                    <a:close/>
                    <a:moveTo>
                      <a:pt x="6629" y="4165"/>
                    </a:moveTo>
                    <a:lnTo>
                      <a:pt x="8145" y="4301"/>
                    </a:lnTo>
                    <a:lnTo>
                      <a:pt x="8145" y="4313"/>
                    </a:lnTo>
                    <a:cubicBezTo>
                      <a:pt x="8145" y="4387"/>
                      <a:pt x="8157" y="4461"/>
                      <a:pt x="8194" y="4522"/>
                    </a:cubicBezTo>
                    <a:lnTo>
                      <a:pt x="6802" y="5274"/>
                    </a:lnTo>
                    <a:lnTo>
                      <a:pt x="6629" y="4165"/>
                    </a:lnTo>
                    <a:close/>
                    <a:moveTo>
                      <a:pt x="456" y="3253"/>
                    </a:moveTo>
                    <a:lnTo>
                      <a:pt x="2144" y="3771"/>
                    </a:lnTo>
                    <a:cubicBezTo>
                      <a:pt x="2144" y="3808"/>
                      <a:pt x="2132" y="3845"/>
                      <a:pt x="2144" y="3869"/>
                    </a:cubicBezTo>
                    <a:cubicBezTo>
                      <a:pt x="2144" y="3993"/>
                      <a:pt x="2181" y="4091"/>
                      <a:pt x="2255" y="4177"/>
                    </a:cubicBezTo>
                    <a:lnTo>
                      <a:pt x="530" y="5459"/>
                    </a:lnTo>
                    <a:cubicBezTo>
                      <a:pt x="493" y="5422"/>
                      <a:pt x="432" y="5397"/>
                      <a:pt x="383" y="5385"/>
                    </a:cubicBezTo>
                    <a:lnTo>
                      <a:pt x="247" y="3376"/>
                    </a:lnTo>
                    <a:cubicBezTo>
                      <a:pt x="333" y="3376"/>
                      <a:pt x="419" y="3327"/>
                      <a:pt x="456" y="3253"/>
                    </a:cubicBezTo>
                    <a:close/>
                    <a:moveTo>
                      <a:pt x="5373" y="4054"/>
                    </a:moveTo>
                    <a:lnTo>
                      <a:pt x="6519" y="4153"/>
                    </a:lnTo>
                    <a:lnTo>
                      <a:pt x="6716" y="5323"/>
                    </a:lnTo>
                    <a:lnTo>
                      <a:pt x="6087" y="5681"/>
                    </a:lnTo>
                    <a:cubicBezTo>
                      <a:pt x="6038" y="5619"/>
                      <a:pt x="5964" y="5594"/>
                      <a:pt x="5902" y="5582"/>
                    </a:cubicBezTo>
                    <a:lnTo>
                      <a:pt x="5829" y="5582"/>
                    </a:lnTo>
                    <a:lnTo>
                      <a:pt x="5188" y="4301"/>
                    </a:lnTo>
                    <a:cubicBezTo>
                      <a:pt x="5286" y="4251"/>
                      <a:pt x="5348" y="4153"/>
                      <a:pt x="5373" y="4054"/>
                    </a:cubicBezTo>
                    <a:close/>
                    <a:moveTo>
                      <a:pt x="379" y="5608"/>
                    </a:moveTo>
                    <a:cubicBezTo>
                      <a:pt x="388" y="5608"/>
                      <a:pt x="395" y="5614"/>
                      <a:pt x="395" y="5631"/>
                    </a:cubicBezTo>
                    <a:cubicBezTo>
                      <a:pt x="407" y="5668"/>
                      <a:pt x="383" y="5693"/>
                      <a:pt x="358" y="5693"/>
                    </a:cubicBezTo>
                    <a:lnTo>
                      <a:pt x="346" y="5681"/>
                    </a:lnTo>
                    <a:cubicBezTo>
                      <a:pt x="289" y="5681"/>
                      <a:pt x="348" y="5608"/>
                      <a:pt x="379" y="5608"/>
                    </a:cubicBezTo>
                    <a:close/>
                    <a:moveTo>
                      <a:pt x="3019" y="4214"/>
                    </a:moveTo>
                    <a:lnTo>
                      <a:pt x="3943" y="4892"/>
                    </a:lnTo>
                    <a:lnTo>
                      <a:pt x="3241" y="5545"/>
                    </a:lnTo>
                    <a:cubicBezTo>
                      <a:pt x="3196" y="5511"/>
                      <a:pt x="3144" y="5495"/>
                      <a:pt x="3094" y="5495"/>
                    </a:cubicBezTo>
                    <a:cubicBezTo>
                      <a:pt x="2981" y="5495"/>
                      <a:pt x="2872" y="5574"/>
                      <a:pt x="2847" y="5693"/>
                    </a:cubicBezTo>
                    <a:lnTo>
                      <a:pt x="604" y="5631"/>
                    </a:lnTo>
                    <a:cubicBezTo>
                      <a:pt x="604" y="5607"/>
                      <a:pt x="592" y="5582"/>
                      <a:pt x="580" y="5545"/>
                    </a:cubicBezTo>
                    <a:lnTo>
                      <a:pt x="2329" y="4264"/>
                    </a:lnTo>
                    <a:cubicBezTo>
                      <a:pt x="2418" y="4341"/>
                      <a:pt x="2529" y="4379"/>
                      <a:pt x="2642" y="4379"/>
                    </a:cubicBezTo>
                    <a:cubicBezTo>
                      <a:pt x="2779" y="4379"/>
                      <a:pt x="2918" y="4323"/>
                      <a:pt x="3019" y="4214"/>
                    </a:cubicBezTo>
                    <a:close/>
                    <a:moveTo>
                      <a:pt x="4720" y="4288"/>
                    </a:moveTo>
                    <a:cubicBezTo>
                      <a:pt x="4794" y="4338"/>
                      <a:pt x="4880" y="4362"/>
                      <a:pt x="4966" y="4362"/>
                    </a:cubicBezTo>
                    <a:cubicBezTo>
                      <a:pt x="5003" y="4362"/>
                      <a:pt x="5052" y="4362"/>
                      <a:pt x="5089" y="4338"/>
                    </a:cubicBezTo>
                    <a:lnTo>
                      <a:pt x="5730" y="5631"/>
                    </a:lnTo>
                    <a:cubicBezTo>
                      <a:pt x="5693" y="5656"/>
                      <a:pt x="5668" y="5693"/>
                      <a:pt x="5656" y="5730"/>
                    </a:cubicBezTo>
                    <a:lnTo>
                      <a:pt x="5360" y="5668"/>
                    </a:lnTo>
                    <a:cubicBezTo>
                      <a:pt x="5360" y="5520"/>
                      <a:pt x="5237" y="5397"/>
                      <a:pt x="5077" y="5397"/>
                    </a:cubicBezTo>
                    <a:lnTo>
                      <a:pt x="5077" y="5385"/>
                    </a:lnTo>
                    <a:cubicBezTo>
                      <a:pt x="5003" y="5385"/>
                      <a:pt x="4929" y="5410"/>
                      <a:pt x="4880" y="5459"/>
                    </a:cubicBezTo>
                    <a:lnTo>
                      <a:pt x="4091" y="4880"/>
                    </a:lnTo>
                    <a:lnTo>
                      <a:pt x="4720" y="4288"/>
                    </a:lnTo>
                    <a:close/>
                    <a:moveTo>
                      <a:pt x="5089" y="5607"/>
                    </a:moveTo>
                    <a:cubicBezTo>
                      <a:pt x="5129" y="5607"/>
                      <a:pt x="5169" y="5631"/>
                      <a:pt x="5176" y="5681"/>
                    </a:cubicBezTo>
                    <a:cubicBezTo>
                      <a:pt x="5176" y="5725"/>
                      <a:pt x="5146" y="5769"/>
                      <a:pt x="5096" y="5769"/>
                    </a:cubicBezTo>
                    <a:cubicBezTo>
                      <a:pt x="5090" y="5769"/>
                      <a:pt x="5083" y="5768"/>
                      <a:pt x="5077" y="5767"/>
                    </a:cubicBezTo>
                    <a:lnTo>
                      <a:pt x="5077" y="5755"/>
                    </a:lnTo>
                    <a:cubicBezTo>
                      <a:pt x="5040" y="5755"/>
                      <a:pt x="5003" y="5718"/>
                      <a:pt x="5003" y="5681"/>
                    </a:cubicBezTo>
                    <a:cubicBezTo>
                      <a:pt x="5009" y="5631"/>
                      <a:pt x="5049" y="5607"/>
                      <a:pt x="5089" y="5607"/>
                    </a:cubicBezTo>
                    <a:close/>
                    <a:moveTo>
                      <a:pt x="3127" y="5719"/>
                    </a:moveTo>
                    <a:cubicBezTo>
                      <a:pt x="3136" y="5719"/>
                      <a:pt x="3142" y="5725"/>
                      <a:pt x="3142" y="5742"/>
                    </a:cubicBezTo>
                    <a:cubicBezTo>
                      <a:pt x="3142" y="5779"/>
                      <a:pt x="3130" y="5804"/>
                      <a:pt x="3093" y="5804"/>
                    </a:cubicBezTo>
                    <a:lnTo>
                      <a:pt x="3093" y="5791"/>
                    </a:lnTo>
                    <a:cubicBezTo>
                      <a:pt x="3036" y="5791"/>
                      <a:pt x="3096" y="5719"/>
                      <a:pt x="3127" y="5719"/>
                    </a:cubicBezTo>
                    <a:close/>
                    <a:moveTo>
                      <a:pt x="5924" y="5817"/>
                    </a:moveTo>
                    <a:cubicBezTo>
                      <a:pt x="5933" y="5817"/>
                      <a:pt x="5939" y="5824"/>
                      <a:pt x="5939" y="5841"/>
                    </a:cubicBezTo>
                    <a:cubicBezTo>
                      <a:pt x="5939" y="5865"/>
                      <a:pt x="5927" y="5890"/>
                      <a:pt x="5902" y="5890"/>
                    </a:cubicBezTo>
                    <a:cubicBezTo>
                      <a:pt x="5836" y="5890"/>
                      <a:pt x="5894" y="5817"/>
                      <a:pt x="5924" y="5817"/>
                    </a:cubicBezTo>
                    <a:close/>
                    <a:moveTo>
                      <a:pt x="8244" y="4609"/>
                    </a:moveTo>
                    <a:cubicBezTo>
                      <a:pt x="8268" y="4658"/>
                      <a:pt x="8305" y="4695"/>
                      <a:pt x="8354" y="4720"/>
                    </a:cubicBezTo>
                    <a:lnTo>
                      <a:pt x="7110" y="6543"/>
                    </a:lnTo>
                    <a:cubicBezTo>
                      <a:pt x="7073" y="6518"/>
                      <a:pt x="7036" y="6506"/>
                      <a:pt x="6999" y="6506"/>
                    </a:cubicBezTo>
                    <a:lnTo>
                      <a:pt x="6814" y="5385"/>
                    </a:lnTo>
                    <a:lnTo>
                      <a:pt x="8244" y="4609"/>
                    </a:lnTo>
                    <a:close/>
                    <a:moveTo>
                      <a:pt x="6728" y="5434"/>
                    </a:moveTo>
                    <a:lnTo>
                      <a:pt x="6901" y="6518"/>
                    </a:lnTo>
                    <a:cubicBezTo>
                      <a:pt x="6876" y="6531"/>
                      <a:pt x="6851" y="6543"/>
                      <a:pt x="6839" y="6568"/>
                    </a:cubicBezTo>
                    <a:lnTo>
                      <a:pt x="6839" y="6555"/>
                    </a:lnTo>
                    <a:lnTo>
                      <a:pt x="6112" y="5952"/>
                    </a:lnTo>
                    <a:cubicBezTo>
                      <a:pt x="6137" y="5915"/>
                      <a:pt x="6149" y="5878"/>
                      <a:pt x="6149" y="5828"/>
                    </a:cubicBezTo>
                    <a:cubicBezTo>
                      <a:pt x="6149" y="5804"/>
                      <a:pt x="6149" y="5779"/>
                      <a:pt x="6137" y="5755"/>
                    </a:cubicBezTo>
                    <a:lnTo>
                      <a:pt x="6728" y="5434"/>
                    </a:lnTo>
                    <a:close/>
                    <a:moveTo>
                      <a:pt x="8601" y="5976"/>
                    </a:moveTo>
                    <a:cubicBezTo>
                      <a:pt x="8771" y="5976"/>
                      <a:pt x="8906" y="6109"/>
                      <a:pt x="8909" y="6278"/>
                    </a:cubicBezTo>
                    <a:lnTo>
                      <a:pt x="8909" y="6278"/>
                    </a:lnTo>
                    <a:cubicBezTo>
                      <a:pt x="8905" y="6457"/>
                      <a:pt x="8757" y="6575"/>
                      <a:pt x="8604" y="6575"/>
                    </a:cubicBezTo>
                    <a:cubicBezTo>
                      <a:pt x="8529" y="6575"/>
                      <a:pt x="8452" y="6546"/>
                      <a:pt x="8391" y="6481"/>
                    </a:cubicBezTo>
                    <a:cubicBezTo>
                      <a:pt x="8207" y="6297"/>
                      <a:pt x="8342" y="5976"/>
                      <a:pt x="8601" y="5976"/>
                    </a:cubicBezTo>
                    <a:close/>
                    <a:moveTo>
                      <a:pt x="8441" y="4769"/>
                    </a:moveTo>
                    <a:cubicBezTo>
                      <a:pt x="8502" y="4793"/>
                      <a:pt x="8576" y="4818"/>
                      <a:pt x="8638" y="4818"/>
                    </a:cubicBezTo>
                    <a:lnTo>
                      <a:pt x="8613" y="5767"/>
                    </a:lnTo>
                    <a:lnTo>
                      <a:pt x="8601" y="5767"/>
                    </a:lnTo>
                    <a:cubicBezTo>
                      <a:pt x="8317" y="5767"/>
                      <a:pt x="8096" y="6001"/>
                      <a:pt x="8108" y="6284"/>
                    </a:cubicBezTo>
                    <a:lnTo>
                      <a:pt x="8096" y="6272"/>
                    </a:lnTo>
                    <a:lnTo>
                      <a:pt x="8096" y="6272"/>
                    </a:lnTo>
                    <a:cubicBezTo>
                      <a:pt x="8096" y="6309"/>
                      <a:pt x="8108" y="6334"/>
                      <a:pt x="8108" y="6371"/>
                    </a:cubicBezTo>
                    <a:lnTo>
                      <a:pt x="7209" y="6642"/>
                    </a:lnTo>
                    <a:cubicBezTo>
                      <a:pt x="7209" y="6629"/>
                      <a:pt x="7196" y="6617"/>
                      <a:pt x="7184" y="6605"/>
                    </a:cubicBezTo>
                    <a:lnTo>
                      <a:pt x="8441" y="4769"/>
                    </a:lnTo>
                    <a:close/>
                    <a:moveTo>
                      <a:pt x="7020" y="6729"/>
                    </a:moveTo>
                    <a:cubicBezTo>
                      <a:pt x="7029" y="6729"/>
                      <a:pt x="7036" y="6735"/>
                      <a:pt x="7036" y="6753"/>
                    </a:cubicBezTo>
                    <a:cubicBezTo>
                      <a:pt x="7048" y="6790"/>
                      <a:pt x="7024" y="6814"/>
                      <a:pt x="6987" y="6814"/>
                    </a:cubicBezTo>
                    <a:lnTo>
                      <a:pt x="6987" y="6802"/>
                    </a:lnTo>
                    <a:cubicBezTo>
                      <a:pt x="6930" y="6802"/>
                      <a:pt x="6990" y="6729"/>
                      <a:pt x="7020" y="6729"/>
                    </a:cubicBezTo>
                    <a:close/>
                    <a:moveTo>
                      <a:pt x="8428" y="0"/>
                    </a:moveTo>
                    <a:cubicBezTo>
                      <a:pt x="8170" y="0"/>
                      <a:pt x="8071" y="358"/>
                      <a:pt x="8305" y="481"/>
                    </a:cubicBezTo>
                    <a:lnTo>
                      <a:pt x="7812" y="2206"/>
                    </a:lnTo>
                    <a:lnTo>
                      <a:pt x="7788" y="2206"/>
                    </a:lnTo>
                    <a:cubicBezTo>
                      <a:pt x="7714" y="2206"/>
                      <a:pt x="7640" y="2243"/>
                      <a:pt x="7591" y="2317"/>
                    </a:cubicBezTo>
                    <a:lnTo>
                      <a:pt x="6666" y="1886"/>
                    </a:lnTo>
                    <a:cubicBezTo>
                      <a:pt x="6679" y="1824"/>
                      <a:pt x="6691" y="1775"/>
                      <a:pt x="6691" y="1713"/>
                    </a:cubicBezTo>
                    <a:cubicBezTo>
                      <a:pt x="6691" y="1442"/>
                      <a:pt x="6469" y="1208"/>
                      <a:pt x="6186" y="1208"/>
                    </a:cubicBezTo>
                    <a:cubicBezTo>
                      <a:pt x="6137" y="1208"/>
                      <a:pt x="6075" y="1220"/>
                      <a:pt x="6013" y="1245"/>
                    </a:cubicBezTo>
                    <a:lnTo>
                      <a:pt x="5742" y="666"/>
                    </a:lnTo>
                    <a:cubicBezTo>
                      <a:pt x="5890" y="555"/>
                      <a:pt x="5866" y="333"/>
                      <a:pt x="5693" y="247"/>
                    </a:cubicBezTo>
                    <a:cubicBezTo>
                      <a:pt x="5657" y="228"/>
                      <a:pt x="5620" y="219"/>
                      <a:pt x="5583" y="219"/>
                    </a:cubicBezTo>
                    <a:cubicBezTo>
                      <a:pt x="5455" y="219"/>
                      <a:pt x="5336" y="325"/>
                      <a:pt x="5336" y="469"/>
                    </a:cubicBezTo>
                    <a:cubicBezTo>
                      <a:pt x="5336" y="493"/>
                      <a:pt x="5336" y="518"/>
                      <a:pt x="5348" y="530"/>
                    </a:cubicBezTo>
                    <a:lnTo>
                      <a:pt x="4005" y="1196"/>
                    </a:lnTo>
                    <a:cubicBezTo>
                      <a:pt x="3901" y="1035"/>
                      <a:pt x="3743" y="963"/>
                      <a:pt x="3587" y="963"/>
                    </a:cubicBezTo>
                    <a:cubicBezTo>
                      <a:pt x="3335" y="963"/>
                      <a:pt x="3088" y="1150"/>
                      <a:pt x="3081" y="1454"/>
                    </a:cubicBezTo>
                    <a:cubicBezTo>
                      <a:pt x="3081" y="1528"/>
                      <a:pt x="3106" y="1602"/>
                      <a:pt x="3130" y="1676"/>
                    </a:cubicBezTo>
                    <a:lnTo>
                      <a:pt x="456" y="2982"/>
                    </a:lnTo>
                    <a:cubicBezTo>
                      <a:pt x="407" y="2921"/>
                      <a:pt x="333" y="2884"/>
                      <a:pt x="259" y="2884"/>
                    </a:cubicBezTo>
                    <a:cubicBezTo>
                      <a:pt x="111" y="2884"/>
                      <a:pt x="1" y="2995"/>
                      <a:pt x="1" y="3142"/>
                    </a:cubicBezTo>
                    <a:cubicBezTo>
                      <a:pt x="1" y="3241"/>
                      <a:pt x="62" y="3340"/>
                      <a:pt x="161" y="3376"/>
                    </a:cubicBezTo>
                    <a:lnTo>
                      <a:pt x="309" y="5410"/>
                    </a:lnTo>
                    <a:cubicBezTo>
                      <a:pt x="124" y="5459"/>
                      <a:pt x="62" y="5681"/>
                      <a:pt x="185" y="5816"/>
                    </a:cubicBezTo>
                    <a:cubicBezTo>
                      <a:pt x="236" y="5872"/>
                      <a:pt x="303" y="5898"/>
                      <a:pt x="370" y="5898"/>
                    </a:cubicBezTo>
                    <a:cubicBezTo>
                      <a:pt x="466" y="5898"/>
                      <a:pt x="561" y="5844"/>
                      <a:pt x="604" y="5742"/>
                    </a:cubicBezTo>
                    <a:lnTo>
                      <a:pt x="2871" y="5804"/>
                    </a:lnTo>
                    <a:cubicBezTo>
                      <a:pt x="2894" y="5947"/>
                      <a:pt x="3006" y="6016"/>
                      <a:pt x="3117" y="6016"/>
                    </a:cubicBezTo>
                    <a:cubicBezTo>
                      <a:pt x="3244" y="6016"/>
                      <a:pt x="3371" y="5926"/>
                      <a:pt x="3364" y="5755"/>
                    </a:cubicBezTo>
                    <a:cubicBezTo>
                      <a:pt x="3364" y="5718"/>
                      <a:pt x="3352" y="5668"/>
                      <a:pt x="3327" y="5631"/>
                    </a:cubicBezTo>
                    <a:lnTo>
                      <a:pt x="4042" y="4966"/>
                    </a:lnTo>
                    <a:lnTo>
                      <a:pt x="4843" y="5557"/>
                    </a:lnTo>
                    <a:cubicBezTo>
                      <a:pt x="4818" y="5594"/>
                      <a:pt x="4806" y="5644"/>
                      <a:pt x="4806" y="5681"/>
                    </a:cubicBezTo>
                    <a:cubicBezTo>
                      <a:pt x="4806" y="5866"/>
                      <a:pt x="4954" y="5973"/>
                      <a:pt x="5101" y="5973"/>
                    </a:cubicBezTo>
                    <a:cubicBezTo>
                      <a:pt x="5208" y="5973"/>
                      <a:pt x="5314" y="5916"/>
                      <a:pt x="5360" y="5791"/>
                    </a:cubicBezTo>
                    <a:lnTo>
                      <a:pt x="5656" y="5841"/>
                    </a:lnTo>
                    <a:cubicBezTo>
                      <a:pt x="5656" y="5976"/>
                      <a:pt x="5767" y="6087"/>
                      <a:pt x="5902" y="6087"/>
                    </a:cubicBezTo>
                    <a:cubicBezTo>
                      <a:pt x="5952" y="6087"/>
                      <a:pt x="6001" y="6075"/>
                      <a:pt x="6050" y="6038"/>
                    </a:cubicBezTo>
                    <a:lnTo>
                      <a:pt x="6765" y="6654"/>
                    </a:lnTo>
                    <a:cubicBezTo>
                      <a:pt x="6753" y="6691"/>
                      <a:pt x="6740" y="6728"/>
                      <a:pt x="6740" y="6777"/>
                    </a:cubicBezTo>
                    <a:cubicBezTo>
                      <a:pt x="6740" y="6944"/>
                      <a:pt x="6867" y="7027"/>
                      <a:pt x="6993" y="7027"/>
                    </a:cubicBezTo>
                    <a:cubicBezTo>
                      <a:pt x="7119" y="7027"/>
                      <a:pt x="7246" y="6944"/>
                      <a:pt x="7246" y="6777"/>
                    </a:cubicBezTo>
                    <a:cubicBezTo>
                      <a:pt x="7246" y="6765"/>
                      <a:pt x="7246" y="6753"/>
                      <a:pt x="7246" y="6753"/>
                    </a:cubicBezTo>
                    <a:lnTo>
                      <a:pt x="8145" y="6481"/>
                    </a:lnTo>
                    <a:cubicBezTo>
                      <a:pt x="8230" y="6680"/>
                      <a:pt x="8418" y="6789"/>
                      <a:pt x="8608" y="6789"/>
                    </a:cubicBezTo>
                    <a:cubicBezTo>
                      <a:pt x="8749" y="6789"/>
                      <a:pt x="8891" y="6730"/>
                      <a:pt x="8995" y="6605"/>
                    </a:cubicBezTo>
                    <a:cubicBezTo>
                      <a:pt x="9242" y="6321"/>
                      <a:pt x="9081" y="5878"/>
                      <a:pt x="8712" y="5791"/>
                    </a:cubicBezTo>
                    <a:lnTo>
                      <a:pt x="8749" y="4818"/>
                    </a:lnTo>
                    <a:cubicBezTo>
                      <a:pt x="9229" y="4732"/>
                      <a:pt x="9303" y="4079"/>
                      <a:pt x="8860" y="3869"/>
                    </a:cubicBezTo>
                    <a:lnTo>
                      <a:pt x="9081" y="2933"/>
                    </a:lnTo>
                    <a:lnTo>
                      <a:pt x="9131" y="2933"/>
                    </a:lnTo>
                    <a:cubicBezTo>
                      <a:pt x="9673" y="2933"/>
                      <a:pt x="9673" y="2120"/>
                      <a:pt x="9131" y="2120"/>
                    </a:cubicBezTo>
                    <a:lnTo>
                      <a:pt x="9057" y="2120"/>
                    </a:lnTo>
                    <a:lnTo>
                      <a:pt x="8552" y="481"/>
                    </a:lnTo>
                    <a:cubicBezTo>
                      <a:pt x="8773" y="358"/>
                      <a:pt x="8687" y="0"/>
                      <a:pt x="8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50"/>
              <p:cNvSpPr/>
              <p:nvPr/>
            </p:nvSpPr>
            <p:spPr>
              <a:xfrm>
                <a:off x="5084085" y="2591412"/>
                <a:ext cx="141643" cy="74492"/>
              </a:xfrm>
              <a:custGeom>
                <a:rect b="b" l="l" r="r" t="t"/>
                <a:pathLst>
                  <a:path extrusionOk="0" h="5165" w="9821">
                    <a:moveTo>
                      <a:pt x="6481" y="623"/>
                    </a:moveTo>
                    <a:cubicBezTo>
                      <a:pt x="6538" y="623"/>
                      <a:pt x="6478" y="696"/>
                      <a:pt x="6448" y="696"/>
                    </a:cubicBezTo>
                    <a:cubicBezTo>
                      <a:pt x="6439" y="696"/>
                      <a:pt x="6432" y="689"/>
                      <a:pt x="6432" y="672"/>
                    </a:cubicBezTo>
                    <a:cubicBezTo>
                      <a:pt x="6432" y="635"/>
                      <a:pt x="6457" y="623"/>
                      <a:pt x="6481" y="623"/>
                    </a:cubicBezTo>
                    <a:close/>
                    <a:moveTo>
                      <a:pt x="293" y="723"/>
                    </a:moveTo>
                    <a:cubicBezTo>
                      <a:pt x="302" y="723"/>
                      <a:pt x="308" y="729"/>
                      <a:pt x="308" y="746"/>
                    </a:cubicBezTo>
                    <a:cubicBezTo>
                      <a:pt x="308" y="771"/>
                      <a:pt x="284" y="796"/>
                      <a:pt x="259" y="796"/>
                    </a:cubicBezTo>
                    <a:cubicBezTo>
                      <a:pt x="202" y="796"/>
                      <a:pt x="262" y="723"/>
                      <a:pt x="293" y="723"/>
                    </a:cubicBezTo>
                    <a:close/>
                    <a:moveTo>
                      <a:pt x="2523" y="723"/>
                    </a:moveTo>
                    <a:cubicBezTo>
                      <a:pt x="2532" y="723"/>
                      <a:pt x="2539" y="729"/>
                      <a:pt x="2539" y="746"/>
                    </a:cubicBezTo>
                    <a:cubicBezTo>
                      <a:pt x="2539" y="771"/>
                      <a:pt x="2514" y="796"/>
                      <a:pt x="2489" y="796"/>
                    </a:cubicBezTo>
                    <a:cubicBezTo>
                      <a:pt x="2432" y="796"/>
                      <a:pt x="2492" y="723"/>
                      <a:pt x="2523" y="723"/>
                    </a:cubicBezTo>
                    <a:close/>
                    <a:moveTo>
                      <a:pt x="7418" y="229"/>
                    </a:moveTo>
                    <a:cubicBezTo>
                      <a:pt x="7677" y="229"/>
                      <a:pt x="7812" y="549"/>
                      <a:pt x="7627" y="734"/>
                    </a:cubicBezTo>
                    <a:cubicBezTo>
                      <a:pt x="7565" y="801"/>
                      <a:pt x="7487" y="831"/>
                      <a:pt x="7411" y="831"/>
                    </a:cubicBezTo>
                    <a:cubicBezTo>
                      <a:pt x="7262" y="831"/>
                      <a:pt x="7122" y="716"/>
                      <a:pt x="7122" y="537"/>
                    </a:cubicBezTo>
                    <a:cubicBezTo>
                      <a:pt x="7110" y="377"/>
                      <a:pt x="7245" y="229"/>
                      <a:pt x="7418" y="229"/>
                    </a:cubicBezTo>
                    <a:close/>
                    <a:moveTo>
                      <a:pt x="3521" y="1117"/>
                    </a:moveTo>
                    <a:cubicBezTo>
                      <a:pt x="3530" y="1117"/>
                      <a:pt x="3537" y="1124"/>
                      <a:pt x="3537" y="1141"/>
                    </a:cubicBezTo>
                    <a:cubicBezTo>
                      <a:pt x="3537" y="1165"/>
                      <a:pt x="3512" y="1190"/>
                      <a:pt x="3487" y="1190"/>
                    </a:cubicBezTo>
                    <a:cubicBezTo>
                      <a:pt x="3430" y="1190"/>
                      <a:pt x="3490" y="1117"/>
                      <a:pt x="3521" y="1117"/>
                    </a:cubicBezTo>
                    <a:close/>
                    <a:moveTo>
                      <a:pt x="9180" y="734"/>
                    </a:moveTo>
                    <a:cubicBezTo>
                      <a:pt x="9451" y="734"/>
                      <a:pt x="9586" y="1067"/>
                      <a:pt x="9389" y="1251"/>
                    </a:cubicBezTo>
                    <a:cubicBezTo>
                      <a:pt x="9329" y="1316"/>
                      <a:pt x="9252" y="1345"/>
                      <a:pt x="9176" y="1345"/>
                    </a:cubicBezTo>
                    <a:cubicBezTo>
                      <a:pt x="9022" y="1345"/>
                      <a:pt x="8872" y="1224"/>
                      <a:pt x="8872" y="1042"/>
                    </a:cubicBezTo>
                    <a:cubicBezTo>
                      <a:pt x="8872" y="869"/>
                      <a:pt x="9007" y="734"/>
                      <a:pt x="9180" y="734"/>
                    </a:cubicBezTo>
                    <a:close/>
                    <a:moveTo>
                      <a:pt x="4559" y="1941"/>
                    </a:moveTo>
                    <a:cubicBezTo>
                      <a:pt x="4621" y="1941"/>
                      <a:pt x="4621" y="2040"/>
                      <a:pt x="4559" y="2040"/>
                    </a:cubicBezTo>
                    <a:cubicBezTo>
                      <a:pt x="4498" y="2040"/>
                      <a:pt x="4498" y="1941"/>
                      <a:pt x="4559" y="1941"/>
                    </a:cubicBezTo>
                    <a:close/>
                    <a:moveTo>
                      <a:pt x="6913" y="635"/>
                    </a:moveTo>
                    <a:cubicBezTo>
                      <a:pt x="6937" y="771"/>
                      <a:pt x="7024" y="882"/>
                      <a:pt x="7147" y="956"/>
                    </a:cubicBezTo>
                    <a:lnTo>
                      <a:pt x="6099" y="2015"/>
                    </a:lnTo>
                    <a:cubicBezTo>
                      <a:pt x="6013" y="1941"/>
                      <a:pt x="5902" y="1904"/>
                      <a:pt x="5791" y="1904"/>
                    </a:cubicBezTo>
                    <a:cubicBezTo>
                      <a:pt x="5582" y="1904"/>
                      <a:pt x="5409" y="2015"/>
                      <a:pt x="5323" y="2200"/>
                    </a:cubicBezTo>
                    <a:lnTo>
                      <a:pt x="4806" y="2028"/>
                    </a:lnTo>
                    <a:cubicBezTo>
                      <a:pt x="4806" y="2015"/>
                      <a:pt x="4806" y="2003"/>
                      <a:pt x="4806" y="1991"/>
                    </a:cubicBezTo>
                    <a:cubicBezTo>
                      <a:pt x="4806" y="1966"/>
                      <a:pt x="4806" y="1929"/>
                      <a:pt x="4781" y="1892"/>
                    </a:cubicBezTo>
                    <a:lnTo>
                      <a:pt x="6309" y="857"/>
                    </a:lnTo>
                    <a:cubicBezTo>
                      <a:pt x="6358" y="894"/>
                      <a:pt x="6407" y="919"/>
                      <a:pt x="6469" y="919"/>
                    </a:cubicBezTo>
                    <a:cubicBezTo>
                      <a:pt x="6605" y="919"/>
                      <a:pt x="6715" y="808"/>
                      <a:pt x="6715" y="672"/>
                    </a:cubicBezTo>
                    <a:lnTo>
                      <a:pt x="6913" y="635"/>
                    </a:lnTo>
                    <a:close/>
                    <a:moveTo>
                      <a:pt x="7898" y="685"/>
                    </a:moveTo>
                    <a:lnTo>
                      <a:pt x="8687" y="931"/>
                    </a:lnTo>
                    <a:cubicBezTo>
                      <a:pt x="8675" y="968"/>
                      <a:pt x="8675" y="993"/>
                      <a:pt x="8675" y="1030"/>
                    </a:cubicBezTo>
                    <a:cubicBezTo>
                      <a:pt x="8675" y="1178"/>
                      <a:pt x="8736" y="1313"/>
                      <a:pt x="8847" y="1412"/>
                    </a:cubicBezTo>
                    <a:lnTo>
                      <a:pt x="8280" y="2213"/>
                    </a:lnTo>
                    <a:cubicBezTo>
                      <a:pt x="8206" y="2163"/>
                      <a:pt x="8108" y="2139"/>
                      <a:pt x="8022" y="2126"/>
                    </a:cubicBezTo>
                    <a:cubicBezTo>
                      <a:pt x="7985" y="2139"/>
                      <a:pt x="7948" y="2139"/>
                      <a:pt x="7911" y="2151"/>
                    </a:cubicBezTo>
                    <a:lnTo>
                      <a:pt x="7553" y="1017"/>
                    </a:lnTo>
                    <a:cubicBezTo>
                      <a:pt x="7714" y="968"/>
                      <a:pt x="7837" y="845"/>
                      <a:pt x="7898" y="685"/>
                    </a:cubicBezTo>
                    <a:close/>
                    <a:moveTo>
                      <a:pt x="7258" y="1017"/>
                    </a:moveTo>
                    <a:cubicBezTo>
                      <a:pt x="7307" y="1030"/>
                      <a:pt x="7356" y="1042"/>
                      <a:pt x="7418" y="1042"/>
                    </a:cubicBezTo>
                    <a:lnTo>
                      <a:pt x="7442" y="1042"/>
                    </a:lnTo>
                    <a:lnTo>
                      <a:pt x="7812" y="2188"/>
                    </a:lnTo>
                    <a:cubicBezTo>
                      <a:pt x="7665" y="2262"/>
                      <a:pt x="7554" y="2397"/>
                      <a:pt x="7517" y="2556"/>
                    </a:cubicBezTo>
                    <a:lnTo>
                      <a:pt x="7517" y="2556"/>
                    </a:lnTo>
                    <a:lnTo>
                      <a:pt x="6297" y="2410"/>
                    </a:lnTo>
                    <a:cubicBezTo>
                      <a:pt x="6284" y="2299"/>
                      <a:pt x="6247" y="2188"/>
                      <a:pt x="6173" y="2102"/>
                    </a:cubicBezTo>
                    <a:lnTo>
                      <a:pt x="7258" y="1017"/>
                    </a:lnTo>
                    <a:close/>
                    <a:moveTo>
                      <a:pt x="5794" y="2106"/>
                    </a:moveTo>
                    <a:cubicBezTo>
                      <a:pt x="5945" y="2106"/>
                      <a:pt x="6091" y="2224"/>
                      <a:pt x="6099" y="2397"/>
                    </a:cubicBezTo>
                    <a:cubicBezTo>
                      <a:pt x="6099" y="2570"/>
                      <a:pt x="5952" y="2705"/>
                      <a:pt x="5791" y="2705"/>
                    </a:cubicBezTo>
                    <a:cubicBezTo>
                      <a:pt x="5520" y="2705"/>
                      <a:pt x="5397" y="2385"/>
                      <a:pt x="5582" y="2200"/>
                    </a:cubicBezTo>
                    <a:cubicBezTo>
                      <a:pt x="5643" y="2135"/>
                      <a:pt x="5719" y="2106"/>
                      <a:pt x="5794" y="2106"/>
                    </a:cubicBezTo>
                    <a:close/>
                    <a:moveTo>
                      <a:pt x="8022" y="2334"/>
                    </a:moveTo>
                    <a:cubicBezTo>
                      <a:pt x="8174" y="2334"/>
                      <a:pt x="8321" y="2449"/>
                      <a:pt x="8330" y="2631"/>
                    </a:cubicBezTo>
                    <a:cubicBezTo>
                      <a:pt x="8330" y="2804"/>
                      <a:pt x="8194" y="2939"/>
                      <a:pt x="8022" y="2939"/>
                    </a:cubicBezTo>
                    <a:cubicBezTo>
                      <a:pt x="7750" y="2927"/>
                      <a:pt x="7627" y="2607"/>
                      <a:pt x="7812" y="2422"/>
                    </a:cubicBezTo>
                    <a:cubicBezTo>
                      <a:pt x="7873" y="2361"/>
                      <a:pt x="7948" y="2334"/>
                      <a:pt x="8022" y="2334"/>
                    </a:cubicBezTo>
                    <a:close/>
                    <a:moveTo>
                      <a:pt x="4887" y="3863"/>
                    </a:moveTo>
                    <a:cubicBezTo>
                      <a:pt x="4897" y="3863"/>
                      <a:pt x="4904" y="3870"/>
                      <a:pt x="4904" y="3888"/>
                    </a:cubicBezTo>
                    <a:cubicBezTo>
                      <a:pt x="4904" y="3913"/>
                      <a:pt x="4892" y="3938"/>
                      <a:pt x="4855" y="3938"/>
                    </a:cubicBezTo>
                    <a:cubicBezTo>
                      <a:pt x="4799" y="3928"/>
                      <a:pt x="4855" y="3863"/>
                      <a:pt x="4887" y="3863"/>
                    </a:cubicBezTo>
                    <a:close/>
                    <a:moveTo>
                      <a:pt x="4781" y="2114"/>
                    </a:moveTo>
                    <a:lnTo>
                      <a:pt x="5299" y="2286"/>
                    </a:lnTo>
                    <a:cubicBezTo>
                      <a:pt x="5299" y="2323"/>
                      <a:pt x="5286" y="2360"/>
                      <a:pt x="5286" y="2410"/>
                    </a:cubicBezTo>
                    <a:cubicBezTo>
                      <a:pt x="5286" y="2558"/>
                      <a:pt x="5360" y="2705"/>
                      <a:pt x="5483" y="2804"/>
                    </a:cubicBezTo>
                    <a:lnTo>
                      <a:pt x="4954" y="3654"/>
                    </a:lnTo>
                    <a:cubicBezTo>
                      <a:pt x="4917" y="3642"/>
                      <a:pt x="4892" y="3629"/>
                      <a:pt x="4855" y="3629"/>
                    </a:cubicBezTo>
                    <a:cubicBezTo>
                      <a:pt x="4682" y="3629"/>
                      <a:pt x="4559" y="3814"/>
                      <a:pt x="4621" y="3974"/>
                    </a:cubicBezTo>
                    <a:lnTo>
                      <a:pt x="4128" y="4307"/>
                    </a:lnTo>
                    <a:cubicBezTo>
                      <a:pt x="4066" y="4221"/>
                      <a:pt x="3968" y="4172"/>
                      <a:pt x="3869" y="4147"/>
                    </a:cubicBezTo>
                    <a:lnTo>
                      <a:pt x="4535" y="2237"/>
                    </a:lnTo>
                    <a:lnTo>
                      <a:pt x="4572" y="2237"/>
                    </a:lnTo>
                    <a:cubicBezTo>
                      <a:pt x="4658" y="2237"/>
                      <a:pt x="4744" y="2200"/>
                      <a:pt x="4781" y="2114"/>
                    </a:cubicBezTo>
                    <a:close/>
                    <a:moveTo>
                      <a:pt x="3737" y="4324"/>
                    </a:moveTo>
                    <a:cubicBezTo>
                      <a:pt x="3893" y="4324"/>
                      <a:pt x="4046" y="4445"/>
                      <a:pt x="4054" y="4628"/>
                    </a:cubicBezTo>
                    <a:cubicBezTo>
                      <a:pt x="4054" y="4800"/>
                      <a:pt x="3919" y="4936"/>
                      <a:pt x="3746" y="4936"/>
                    </a:cubicBezTo>
                    <a:cubicBezTo>
                      <a:pt x="3741" y="4936"/>
                      <a:pt x="3736" y="4936"/>
                      <a:pt x="3731" y="4936"/>
                    </a:cubicBezTo>
                    <a:cubicBezTo>
                      <a:pt x="3470" y="4936"/>
                      <a:pt x="3331" y="4612"/>
                      <a:pt x="3524" y="4418"/>
                    </a:cubicBezTo>
                    <a:cubicBezTo>
                      <a:pt x="3585" y="4353"/>
                      <a:pt x="3661" y="4324"/>
                      <a:pt x="3737" y="4324"/>
                    </a:cubicBezTo>
                    <a:close/>
                    <a:moveTo>
                      <a:pt x="7412" y="1"/>
                    </a:moveTo>
                    <a:cubicBezTo>
                      <a:pt x="7150" y="1"/>
                      <a:pt x="6888" y="180"/>
                      <a:pt x="6913" y="537"/>
                    </a:cubicBezTo>
                    <a:lnTo>
                      <a:pt x="6703" y="574"/>
                    </a:lnTo>
                    <a:cubicBezTo>
                      <a:pt x="6662" y="465"/>
                      <a:pt x="6567" y="415"/>
                      <a:pt x="6473" y="415"/>
                    </a:cubicBezTo>
                    <a:cubicBezTo>
                      <a:pt x="6344" y="415"/>
                      <a:pt x="6215" y="509"/>
                      <a:pt x="6223" y="672"/>
                    </a:cubicBezTo>
                    <a:cubicBezTo>
                      <a:pt x="6223" y="709"/>
                      <a:pt x="6235" y="746"/>
                      <a:pt x="6247" y="783"/>
                    </a:cubicBezTo>
                    <a:lnTo>
                      <a:pt x="4744" y="1818"/>
                    </a:lnTo>
                    <a:cubicBezTo>
                      <a:pt x="4695" y="1769"/>
                      <a:pt x="4633" y="1744"/>
                      <a:pt x="4572" y="1744"/>
                    </a:cubicBezTo>
                    <a:cubicBezTo>
                      <a:pt x="4510" y="1744"/>
                      <a:pt x="4461" y="1769"/>
                      <a:pt x="4411" y="1794"/>
                    </a:cubicBezTo>
                    <a:lnTo>
                      <a:pt x="3734" y="1214"/>
                    </a:lnTo>
                    <a:cubicBezTo>
                      <a:pt x="3787" y="1038"/>
                      <a:pt x="3644" y="893"/>
                      <a:pt x="3490" y="893"/>
                    </a:cubicBezTo>
                    <a:cubicBezTo>
                      <a:pt x="3429" y="893"/>
                      <a:pt x="3367" y="916"/>
                      <a:pt x="3315" y="968"/>
                    </a:cubicBezTo>
                    <a:lnTo>
                      <a:pt x="2748" y="783"/>
                    </a:lnTo>
                    <a:lnTo>
                      <a:pt x="2748" y="746"/>
                    </a:lnTo>
                    <a:cubicBezTo>
                      <a:pt x="2748" y="581"/>
                      <a:pt x="2621" y="494"/>
                      <a:pt x="2493" y="494"/>
                    </a:cubicBezTo>
                    <a:cubicBezTo>
                      <a:pt x="2382" y="494"/>
                      <a:pt x="2271" y="560"/>
                      <a:pt x="2243" y="697"/>
                    </a:cubicBezTo>
                    <a:lnTo>
                      <a:pt x="505" y="697"/>
                    </a:lnTo>
                    <a:cubicBezTo>
                      <a:pt x="477" y="561"/>
                      <a:pt x="369" y="498"/>
                      <a:pt x="259" y="498"/>
                    </a:cubicBezTo>
                    <a:cubicBezTo>
                      <a:pt x="130" y="498"/>
                      <a:pt x="0" y="586"/>
                      <a:pt x="0" y="746"/>
                    </a:cubicBezTo>
                    <a:cubicBezTo>
                      <a:pt x="0" y="913"/>
                      <a:pt x="130" y="1003"/>
                      <a:pt x="258" y="1003"/>
                    </a:cubicBezTo>
                    <a:cubicBezTo>
                      <a:pt x="368" y="1003"/>
                      <a:pt x="477" y="937"/>
                      <a:pt x="505" y="796"/>
                    </a:cubicBezTo>
                    <a:lnTo>
                      <a:pt x="2243" y="796"/>
                    </a:lnTo>
                    <a:cubicBezTo>
                      <a:pt x="2267" y="919"/>
                      <a:pt x="2366" y="1005"/>
                      <a:pt x="2489" y="1005"/>
                    </a:cubicBezTo>
                    <a:cubicBezTo>
                      <a:pt x="2575" y="1005"/>
                      <a:pt x="2662" y="956"/>
                      <a:pt x="2711" y="869"/>
                    </a:cubicBezTo>
                    <a:lnTo>
                      <a:pt x="3253" y="1054"/>
                    </a:lnTo>
                    <a:cubicBezTo>
                      <a:pt x="3241" y="1079"/>
                      <a:pt x="3241" y="1116"/>
                      <a:pt x="3241" y="1141"/>
                    </a:cubicBezTo>
                    <a:cubicBezTo>
                      <a:pt x="3241" y="1288"/>
                      <a:pt x="3352" y="1399"/>
                      <a:pt x="3487" y="1399"/>
                    </a:cubicBezTo>
                    <a:cubicBezTo>
                      <a:pt x="3561" y="1399"/>
                      <a:pt x="3635" y="1362"/>
                      <a:pt x="3684" y="1313"/>
                    </a:cubicBezTo>
                    <a:lnTo>
                      <a:pt x="4350" y="1880"/>
                    </a:lnTo>
                    <a:cubicBezTo>
                      <a:pt x="4276" y="1991"/>
                      <a:pt x="4313" y="2151"/>
                      <a:pt x="4436" y="2213"/>
                    </a:cubicBezTo>
                    <a:lnTo>
                      <a:pt x="3771" y="4135"/>
                    </a:lnTo>
                    <a:lnTo>
                      <a:pt x="3746" y="4135"/>
                    </a:lnTo>
                    <a:cubicBezTo>
                      <a:pt x="3229" y="4135"/>
                      <a:pt x="3031" y="4825"/>
                      <a:pt x="3487" y="5096"/>
                    </a:cubicBezTo>
                    <a:cubicBezTo>
                      <a:pt x="3572" y="5144"/>
                      <a:pt x="3658" y="5165"/>
                      <a:pt x="3740" y="5165"/>
                    </a:cubicBezTo>
                    <a:cubicBezTo>
                      <a:pt x="4104" y="5165"/>
                      <a:pt x="4400" y="4753"/>
                      <a:pt x="4190" y="4381"/>
                    </a:cubicBezTo>
                    <a:lnTo>
                      <a:pt x="4682" y="4061"/>
                    </a:lnTo>
                    <a:cubicBezTo>
                      <a:pt x="4738" y="4126"/>
                      <a:pt x="4804" y="4152"/>
                      <a:pt x="4867" y="4152"/>
                    </a:cubicBezTo>
                    <a:cubicBezTo>
                      <a:pt x="5067" y="4152"/>
                      <a:pt x="5246" y="3882"/>
                      <a:pt x="5040" y="3703"/>
                    </a:cubicBezTo>
                    <a:lnTo>
                      <a:pt x="5570" y="2866"/>
                    </a:lnTo>
                    <a:cubicBezTo>
                      <a:pt x="5631" y="2903"/>
                      <a:pt x="5705" y="2915"/>
                      <a:pt x="5791" y="2915"/>
                    </a:cubicBezTo>
                    <a:cubicBezTo>
                      <a:pt x="6025" y="2915"/>
                      <a:pt x="6235" y="2755"/>
                      <a:pt x="6284" y="2521"/>
                    </a:cubicBezTo>
                    <a:lnTo>
                      <a:pt x="7516" y="2668"/>
                    </a:lnTo>
                    <a:cubicBezTo>
                      <a:pt x="7535" y="2978"/>
                      <a:pt x="7774" y="3132"/>
                      <a:pt x="8014" y="3132"/>
                    </a:cubicBezTo>
                    <a:cubicBezTo>
                      <a:pt x="8261" y="3132"/>
                      <a:pt x="8508" y="2969"/>
                      <a:pt x="8514" y="2644"/>
                    </a:cubicBezTo>
                    <a:cubicBezTo>
                      <a:pt x="8514" y="2508"/>
                      <a:pt x="8465" y="2373"/>
                      <a:pt x="8367" y="2274"/>
                    </a:cubicBezTo>
                    <a:lnTo>
                      <a:pt x="8933" y="1473"/>
                    </a:lnTo>
                    <a:cubicBezTo>
                      <a:pt x="9007" y="1523"/>
                      <a:pt x="9093" y="1535"/>
                      <a:pt x="9180" y="1535"/>
                    </a:cubicBezTo>
                    <a:cubicBezTo>
                      <a:pt x="9574" y="1535"/>
                      <a:pt x="9820" y="1091"/>
                      <a:pt x="9599" y="759"/>
                    </a:cubicBezTo>
                    <a:cubicBezTo>
                      <a:pt x="9497" y="605"/>
                      <a:pt x="9334" y="531"/>
                      <a:pt x="9173" y="531"/>
                    </a:cubicBezTo>
                    <a:cubicBezTo>
                      <a:pt x="8985" y="531"/>
                      <a:pt x="8798" y="633"/>
                      <a:pt x="8712" y="833"/>
                    </a:cubicBezTo>
                    <a:lnTo>
                      <a:pt x="7911" y="586"/>
                    </a:lnTo>
                    <a:cubicBezTo>
                      <a:pt x="7911" y="574"/>
                      <a:pt x="7911" y="549"/>
                      <a:pt x="7911" y="537"/>
                    </a:cubicBezTo>
                    <a:cubicBezTo>
                      <a:pt x="7935" y="180"/>
                      <a:pt x="7673" y="1"/>
                      <a:pt x="741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50"/>
              <p:cNvSpPr/>
              <p:nvPr/>
            </p:nvSpPr>
            <p:spPr>
              <a:xfrm>
                <a:off x="5027751" y="3159269"/>
                <a:ext cx="8495" cy="7154"/>
              </a:xfrm>
              <a:custGeom>
                <a:rect b="b" l="l" r="r" t="t"/>
                <a:pathLst>
                  <a:path extrusionOk="0" h="496" w="589">
                    <a:moveTo>
                      <a:pt x="253" y="201"/>
                    </a:moveTo>
                    <a:cubicBezTo>
                      <a:pt x="275" y="201"/>
                      <a:pt x="296" y="216"/>
                      <a:pt x="296" y="247"/>
                    </a:cubicBezTo>
                    <a:cubicBezTo>
                      <a:pt x="296" y="278"/>
                      <a:pt x="275" y="294"/>
                      <a:pt x="253" y="294"/>
                    </a:cubicBezTo>
                    <a:cubicBezTo>
                      <a:pt x="231" y="294"/>
                      <a:pt x="210" y="278"/>
                      <a:pt x="210" y="247"/>
                    </a:cubicBezTo>
                    <a:cubicBezTo>
                      <a:pt x="210" y="216"/>
                      <a:pt x="231" y="201"/>
                      <a:pt x="253" y="201"/>
                    </a:cubicBezTo>
                    <a:close/>
                    <a:moveTo>
                      <a:pt x="228" y="0"/>
                    </a:moveTo>
                    <a:cubicBezTo>
                      <a:pt x="101" y="0"/>
                      <a:pt x="0" y="118"/>
                      <a:pt x="0" y="247"/>
                    </a:cubicBezTo>
                    <a:cubicBezTo>
                      <a:pt x="0" y="397"/>
                      <a:pt x="123" y="496"/>
                      <a:pt x="252" y="496"/>
                    </a:cubicBezTo>
                    <a:cubicBezTo>
                      <a:pt x="315" y="496"/>
                      <a:pt x="379" y="472"/>
                      <a:pt x="432" y="420"/>
                    </a:cubicBezTo>
                    <a:cubicBezTo>
                      <a:pt x="588" y="263"/>
                      <a:pt x="486" y="0"/>
                      <a:pt x="262" y="0"/>
                    </a:cubicBezTo>
                    <a:cubicBezTo>
                      <a:pt x="257" y="0"/>
                      <a:pt x="252" y="1"/>
                      <a:pt x="247" y="1"/>
                    </a:cubicBezTo>
                    <a:cubicBezTo>
                      <a:pt x="241" y="0"/>
                      <a:pt x="234" y="0"/>
                      <a:pt x="2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50"/>
              <p:cNvSpPr/>
              <p:nvPr/>
            </p:nvSpPr>
            <p:spPr>
              <a:xfrm>
                <a:off x="4758945" y="2630324"/>
                <a:ext cx="363721" cy="520753"/>
              </a:xfrm>
              <a:custGeom>
                <a:rect b="b" l="l" r="r" t="t"/>
                <a:pathLst>
                  <a:path extrusionOk="0" h="36107" w="25219">
                    <a:moveTo>
                      <a:pt x="3335" y="500"/>
                    </a:moveTo>
                    <a:cubicBezTo>
                      <a:pt x="3372" y="500"/>
                      <a:pt x="3397" y="537"/>
                      <a:pt x="3397" y="574"/>
                    </a:cubicBezTo>
                    <a:cubicBezTo>
                      <a:pt x="3397" y="617"/>
                      <a:pt x="3363" y="639"/>
                      <a:pt x="3329" y="639"/>
                    </a:cubicBezTo>
                    <a:cubicBezTo>
                      <a:pt x="3295" y="639"/>
                      <a:pt x="3261" y="617"/>
                      <a:pt x="3261" y="574"/>
                    </a:cubicBezTo>
                    <a:cubicBezTo>
                      <a:pt x="3261" y="537"/>
                      <a:pt x="3298" y="500"/>
                      <a:pt x="3335" y="500"/>
                    </a:cubicBezTo>
                    <a:close/>
                    <a:moveTo>
                      <a:pt x="14326" y="192"/>
                    </a:moveTo>
                    <a:lnTo>
                      <a:pt x="14326" y="205"/>
                    </a:lnTo>
                    <a:cubicBezTo>
                      <a:pt x="14597" y="205"/>
                      <a:pt x="14720" y="537"/>
                      <a:pt x="14523" y="722"/>
                    </a:cubicBezTo>
                    <a:cubicBezTo>
                      <a:pt x="14464" y="781"/>
                      <a:pt x="14392" y="807"/>
                      <a:pt x="14321" y="807"/>
                    </a:cubicBezTo>
                    <a:cubicBezTo>
                      <a:pt x="14167" y="807"/>
                      <a:pt x="14018" y="685"/>
                      <a:pt x="14018" y="500"/>
                    </a:cubicBezTo>
                    <a:cubicBezTo>
                      <a:pt x="14018" y="328"/>
                      <a:pt x="14153" y="192"/>
                      <a:pt x="14326" y="192"/>
                    </a:cubicBezTo>
                    <a:close/>
                    <a:moveTo>
                      <a:pt x="4272" y="439"/>
                    </a:moveTo>
                    <a:cubicBezTo>
                      <a:pt x="4481" y="439"/>
                      <a:pt x="4580" y="697"/>
                      <a:pt x="4432" y="845"/>
                    </a:cubicBezTo>
                    <a:cubicBezTo>
                      <a:pt x="4385" y="888"/>
                      <a:pt x="4329" y="907"/>
                      <a:pt x="4273" y="907"/>
                    </a:cubicBezTo>
                    <a:cubicBezTo>
                      <a:pt x="4153" y="907"/>
                      <a:pt x="4038" y="816"/>
                      <a:pt x="4038" y="673"/>
                    </a:cubicBezTo>
                    <a:cubicBezTo>
                      <a:pt x="4025" y="550"/>
                      <a:pt x="4136" y="439"/>
                      <a:pt x="4272" y="439"/>
                    </a:cubicBezTo>
                    <a:close/>
                    <a:moveTo>
                      <a:pt x="10630" y="870"/>
                    </a:moveTo>
                    <a:cubicBezTo>
                      <a:pt x="10686" y="870"/>
                      <a:pt x="10627" y="943"/>
                      <a:pt x="10596" y="943"/>
                    </a:cubicBezTo>
                    <a:cubicBezTo>
                      <a:pt x="10587" y="943"/>
                      <a:pt x="10580" y="936"/>
                      <a:pt x="10580" y="919"/>
                    </a:cubicBezTo>
                    <a:cubicBezTo>
                      <a:pt x="10580" y="895"/>
                      <a:pt x="10593" y="870"/>
                      <a:pt x="10617" y="870"/>
                    </a:cubicBezTo>
                    <a:close/>
                    <a:moveTo>
                      <a:pt x="8523" y="488"/>
                    </a:moveTo>
                    <a:cubicBezTo>
                      <a:pt x="8781" y="488"/>
                      <a:pt x="8917" y="808"/>
                      <a:pt x="8732" y="993"/>
                    </a:cubicBezTo>
                    <a:cubicBezTo>
                      <a:pt x="8671" y="1058"/>
                      <a:pt x="8595" y="1087"/>
                      <a:pt x="8519" y="1087"/>
                    </a:cubicBezTo>
                    <a:cubicBezTo>
                      <a:pt x="8365" y="1087"/>
                      <a:pt x="8215" y="966"/>
                      <a:pt x="8215" y="784"/>
                    </a:cubicBezTo>
                    <a:cubicBezTo>
                      <a:pt x="8215" y="623"/>
                      <a:pt x="8350" y="488"/>
                      <a:pt x="8510" y="488"/>
                    </a:cubicBezTo>
                    <a:close/>
                    <a:moveTo>
                      <a:pt x="17369" y="1030"/>
                    </a:moveTo>
                    <a:cubicBezTo>
                      <a:pt x="17424" y="1030"/>
                      <a:pt x="17371" y="1098"/>
                      <a:pt x="17339" y="1098"/>
                    </a:cubicBezTo>
                    <a:cubicBezTo>
                      <a:pt x="17328" y="1098"/>
                      <a:pt x="17320" y="1089"/>
                      <a:pt x="17320" y="1067"/>
                    </a:cubicBezTo>
                    <a:cubicBezTo>
                      <a:pt x="17320" y="1042"/>
                      <a:pt x="17332" y="1030"/>
                      <a:pt x="17369" y="1030"/>
                    </a:cubicBezTo>
                    <a:close/>
                    <a:moveTo>
                      <a:pt x="3582" y="685"/>
                    </a:moveTo>
                    <a:lnTo>
                      <a:pt x="3828" y="697"/>
                    </a:lnTo>
                    <a:cubicBezTo>
                      <a:pt x="3828" y="734"/>
                      <a:pt x="3828" y="759"/>
                      <a:pt x="3840" y="796"/>
                    </a:cubicBezTo>
                    <a:lnTo>
                      <a:pt x="2658" y="1252"/>
                    </a:lnTo>
                    <a:lnTo>
                      <a:pt x="3175" y="808"/>
                    </a:lnTo>
                    <a:cubicBezTo>
                      <a:pt x="3224" y="841"/>
                      <a:pt x="3278" y="856"/>
                      <a:pt x="3330" y="856"/>
                    </a:cubicBezTo>
                    <a:cubicBezTo>
                      <a:pt x="3438" y="856"/>
                      <a:pt x="3540" y="793"/>
                      <a:pt x="3582" y="685"/>
                    </a:cubicBezTo>
                    <a:close/>
                    <a:moveTo>
                      <a:pt x="6095" y="648"/>
                    </a:moveTo>
                    <a:cubicBezTo>
                      <a:pt x="6366" y="648"/>
                      <a:pt x="6502" y="981"/>
                      <a:pt x="6305" y="1178"/>
                    </a:cubicBezTo>
                    <a:cubicBezTo>
                      <a:pt x="6246" y="1241"/>
                      <a:pt x="6172" y="1268"/>
                      <a:pt x="6099" y="1268"/>
                    </a:cubicBezTo>
                    <a:cubicBezTo>
                      <a:pt x="5942" y="1268"/>
                      <a:pt x="5787" y="1141"/>
                      <a:pt x="5787" y="956"/>
                    </a:cubicBezTo>
                    <a:cubicBezTo>
                      <a:pt x="5787" y="784"/>
                      <a:pt x="5923" y="648"/>
                      <a:pt x="6095" y="648"/>
                    </a:cubicBezTo>
                    <a:close/>
                    <a:moveTo>
                      <a:pt x="11936" y="1289"/>
                    </a:moveTo>
                    <a:cubicBezTo>
                      <a:pt x="11973" y="1289"/>
                      <a:pt x="12010" y="1313"/>
                      <a:pt x="12010" y="1363"/>
                    </a:cubicBezTo>
                    <a:cubicBezTo>
                      <a:pt x="12003" y="1400"/>
                      <a:pt x="11973" y="1418"/>
                      <a:pt x="11942" y="1418"/>
                    </a:cubicBezTo>
                    <a:cubicBezTo>
                      <a:pt x="11911" y="1418"/>
                      <a:pt x="11880" y="1400"/>
                      <a:pt x="11874" y="1363"/>
                    </a:cubicBezTo>
                    <a:cubicBezTo>
                      <a:pt x="11874" y="1326"/>
                      <a:pt x="11899" y="1289"/>
                      <a:pt x="11936" y="1289"/>
                    </a:cubicBezTo>
                    <a:close/>
                    <a:moveTo>
                      <a:pt x="15407" y="1376"/>
                    </a:moveTo>
                    <a:cubicBezTo>
                      <a:pt x="15416" y="1376"/>
                      <a:pt x="15423" y="1383"/>
                      <a:pt x="15423" y="1400"/>
                    </a:cubicBezTo>
                    <a:cubicBezTo>
                      <a:pt x="15410" y="1424"/>
                      <a:pt x="15398" y="1437"/>
                      <a:pt x="15373" y="1437"/>
                    </a:cubicBezTo>
                    <a:lnTo>
                      <a:pt x="15373" y="1449"/>
                    </a:lnTo>
                    <a:cubicBezTo>
                      <a:pt x="15316" y="1449"/>
                      <a:pt x="15376" y="1376"/>
                      <a:pt x="15407" y="1376"/>
                    </a:cubicBezTo>
                    <a:close/>
                    <a:moveTo>
                      <a:pt x="16692" y="1289"/>
                    </a:moveTo>
                    <a:cubicBezTo>
                      <a:pt x="16803" y="1289"/>
                      <a:pt x="16889" y="1363"/>
                      <a:pt x="16889" y="1474"/>
                    </a:cubicBezTo>
                    <a:cubicBezTo>
                      <a:pt x="16901" y="1523"/>
                      <a:pt x="16876" y="1585"/>
                      <a:pt x="16840" y="1621"/>
                    </a:cubicBezTo>
                    <a:lnTo>
                      <a:pt x="16840" y="1634"/>
                    </a:lnTo>
                    <a:cubicBezTo>
                      <a:pt x="16803" y="1671"/>
                      <a:pt x="16753" y="1695"/>
                      <a:pt x="16704" y="1708"/>
                    </a:cubicBezTo>
                    <a:lnTo>
                      <a:pt x="16692" y="1708"/>
                    </a:lnTo>
                    <a:cubicBezTo>
                      <a:pt x="16581" y="1695"/>
                      <a:pt x="16495" y="1609"/>
                      <a:pt x="16495" y="1498"/>
                    </a:cubicBezTo>
                    <a:cubicBezTo>
                      <a:pt x="16482" y="1387"/>
                      <a:pt x="16568" y="1289"/>
                      <a:pt x="16679" y="1289"/>
                    </a:cubicBezTo>
                    <a:close/>
                    <a:moveTo>
                      <a:pt x="14831" y="562"/>
                    </a:moveTo>
                    <a:lnTo>
                      <a:pt x="14831" y="574"/>
                    </a:lnTo>
                    <a:lnTo>
                      <a:pt x="17111" y="1079"/>
                    </a:lnTo>
                    <a:cubicBezTo>
                      <a:pt x="17111" y="1104"/>
                      <a:pt x="17111" y="1129"/>
                      <a:pt x="17123" y="1153"/>
                    </a:cubicBezTo>
                    <a:lnTo>
                      <a:pt x="16987" y="1227"/>
                    </a:lnTo>
                    <a:cubicBezTo>
                      <a:pt x="16913" y="1141"/>
                      <a:pt x="16803" y="1092"/>
                      <a:pt x="16692" y="1092"/>
                    </a:cubicBezTo>
                    <a:lnTo>
                      <a:pt x="16667" y="1092"/>
                    </a:lnTo>
                    <a:cubicBezTo>
                      <a:pt x="16470" y="1104"/>
                      <a:pt x="16322" y="1240"/>
                      <a:pt x="16285" y="1424"/>
                    </a:cubicBezTo>
                    <a:lnTo>
                      <a:pt x="15620" y="1387"/>
                    </a:lnTo>
                    <a:cubicBezTo>
                      <a:pt x="15620" y="1274"/>
                      <a:pt x="15538" y="1229"/>
                      <a:pt x="15441" y="1229"/>
                    </a:cubicBezTo>
                    <a:cubicBezTo>
                      <a:pt x="15264" y="1229"/>
                      <a:pt x="15036" y="1380"/>
                      <a:pt x="15164" y="1548"/>
                    </a:cubicBezTo>
                    <a:lnTo>
                      <a:pt x="14843" y="1843"/>
                    </a:lnTo>
                    <a:cubicBezTo>
                      <a:pt x="14782" y="1782"/>
                      <a:pt x="14696" y="1745"/>
                      <a:pt x="14609" y="1720"/>
                    </a:cubicBezTo>
                    <a:lnTo>
                      <a:pt x="14425" y="993"/>
                    </a:lnTo>
                    <a:cubicBezTo>
                      <a:pt x="14634" y="944"/>
                      <a:pt x="14794" y="771"/>
                      <a:pt x="14831" y="562"/>
                    </a:cubicBezTo>
                    <a:close/>
                    <a:moveTo>
                      <a:pt x="12948" y="1313"/>
                    </a:moveTo>
                    <a:cubicBezTo>
                      <a:pt x="13197" y="1313"/>
                      <a:pt x="13312" y="1625"/>
                      <a:pt x="13143" y="1806"/>
                    </a:cubicBezTo>
                    <a:cubicBezTo>
                      <a:pt x="13084" y="1861"/>
                      <a:pt x="13013" y="1886"/>
                      <a:pt x="12942" y="1886"/>
                    </a:cubicBezTo>
                    <a:cubicBezTo>
                      <a:pt x="12793" y="1886"/>
                      <a:pt x="12650" y="1773"/>
                      <a:pt x="12650" y="1597"/>
                    </a:cubicBezTo>
                    <a:cubicBezTo>
                      <a:pt x="12638" y="1437"/>
                      <a:pt x="12773" y="1313"/>
                      <a:pt x="12934" y="1313"/>
                    </a:cubicBezTo>
                    <a:cubicBezTo>
                      <a:pt x="12939" y="1313"/>
                      <a:pt x="12943" y="1313"/>
                      <a:pt x="12948" y="1313"/>
                    </a:cubicBezTo>
                    <a:close/>
                    <a:moveTo>
                      <a:pt x="2002" y="1454"/>
                    </a:moveTo>
                    <a:cubicBezTo>
                      <a:pt x="2135" y="1454"/>
                      <a:pt x="2263" y="1559"/>
                      <a:pt x="2263" y="1708"/>
                    </a:cubicBezTo>
                    <a:cubicBezTo>
                      <a:pt x="2263" y="1856"/>
                      <a:pt x="2152" y="1966"/>
                      <a:pt x="2005" y="1966"/>
                    </a:cubicBezTo>
                    <a:cubicBezTo>
                      <a:pt x="1770" y="1966"/>
                      <a:pt x="1660" y="1695"/>
                      <a:pt x="1820" y="1535"/>
                    </a:cubicBezTo>
                    <a:cubicBezTo>
                      <a:pt x="1872" y="1479"/>
                      <a:pt x="1938" y="1454"/>
                      <a:pt x="2002" y="1454"/>
                    </a:cubicBezTo>
                    <a:close/>
                    <a:moveTo>
                      <a:pt x="4678" y="808"/>
                    </a:moveTo>
                    <a:lnTo>
                      <a:pt x="5590" y="968"/>
                    </a:lnTo>
                    <a:cubicBezTo>
                      <a:pt x="5590" y="1030"/>
                      <a:pt x="5602" y="1104"/>
                      <a:pt x="5639" y="1166"/>
                    </a:cubicBezTo>
                    <a:lnTo>
                      <a:pt x="4407" y="2065"/>
                    </a:lnTo>
                    <a:cubicBezTo>
                      <a:pt x="4370" y="2028"/>
                      <a:pt x="4333" y="2016"/>
                      <a:pt x="4296" y="2003"/>
                    </a:cubicBezTo>
                    <a:lnTo>
                      <a:pt x="4309" y="1116"/>
                    </a:lnTo>
                    <a:cubicBezTo>
                      <a:pt x="4481" y="1104"/>
                      <a:pt x="4629" y="981"/>
                      <a:pt x="4678" y="808"/>
                    </a:cubicBezTo>
                    <a:close/>
                    <a:moveTo>
                      <a:pt x="3877" y="882"/>
                    </a:moveTo>
                    <a:cubicBezTo>
                      <a:pt x="3939" y="1005"/>
                      <a:pt x="4062" y="1092"/>
                      <a:pt x="4198" y="1104"/>
                    </a:cubicBezTo>
                    <a:lnTo>
                      <a:pt x="4185" y="1991"/>
                    </a:lnTo>
                    <a:cubicBezTo>
                      <a:pt x="4112" y="2003"/>
                      <a:pt x="4050" y="2053"/>
                      <a:pt x="4013" y="2127"/>
                    </a:cubicBezTo>
                    <a:lnTo>
                      <a:pt x="2473" y="1708"/>
                    </a:lnTo>
                    <a:cubicBezTo>
                      <a:pt x="2473" y="1621"/>
                      <a:pt x="2448" y="1548"/>
                      <a:pt x="2399" y="1474"/>
                    </a:cubicBezTo>
                    <a:lnTo>
                      <a:pt x="2424" y="1461"/>
                    </a:lnTo>
                    <a:lnTo>
                      <a:pt x="3877" y="882"/>
                    </a:lnTo>
                    <a:close/>
                    <a:moveTo>
                      <a:pt x="9015" y="833"/>
                    </a:moveTo>
                    <a:lnTo>
                      <a:pt x="10371" y="956"/>
                    </a:lnTo>
                    <a:cubicBezTo>
                      <a:pt x="10383" y="993"/>
                      <a:pt x="10395" y="1030"/>
                      <a:pt x="10420" y="1055"/>
                    </a:cubicBezTo>
                    <a:lnTo>
                      <a:pt x="9213" y="2275"/>
                    </a:lnTo>
                    <a:cubicBezTo>
                      <a:pt x="9137" y="2210"/>
                      <a:pt x="9053" y="2174"/>
                      <a:pt x="8967" y="2174"/>
                    </a:cubicBezTo>
                    <a:cubicBezTo>
                      <a:pt x="8954" y="2174"/>
                      <a:pt x="8942" y="2174"/>
                      <a:pt x="8929" y="2176"/>
                    </a:cubicBezTo>
                    <a:cubicBezTo>
                      <a:pt x="8917" y="2170"/>
                      <a:pt x="8905" y="2167"/>
                      <a:pt x="8892" y="2167"/>
                    </a:cubicBezTo>
                    <a:cubicBezTo>
                      <a:pt x="8880" y="2167"/>
                      <a:pt x="8868" y="2170"/>
                      <a:pt x="8855" y="2176"/>
                    </a:cubicBezTo>
                    <a:lnTo>
                      <a:pt x="8621" y="1276"/>
                    </a:lnTo>
                    <a:cubicBezTo>
                      <a:pt x="8831" y="1227"/>
                      <a:pt x="8991" y="1055"/>
                      <a:pt x="9015" y="833"/>
                    </a:cubicBezTo>
                    <a:close/>
                    <a:moveTo>
                      <a:pt x="4268" y="2226"/>
                    </a:moveTo>
                    <a:cubicBezTo>
                      <a:pt x="4277" y="2226"/>
                      <a:pt x="4284" y="2233"/>
                      <a:pt x="4284" y="2250"/>
                    </a:cubicBezTo>
                    <a:cubicBezTo>
                      <a:pt x="4284" y="2262"/>
                      <a:pt x="4259" y="2287"/>
                      <a:pt x="4235" y="2287"/>
                    </a:cubicBezTo>
                    <a:lnTo>
                      <a:pt x="4235" y="2299"/>
                    </a:lnTo>
                    <a:cubicBezTo>
                      <a:pt x="4178" y="2299"/>
                      <a:pt x="4238" y="2226"/>
                      <a:pt x="4268" y="2226"/>
                    </a:cubicBezTo>
                    <a:close/>
                    <a:moveTo>
                      <a:pt x="8017" y="845"/>
                    </a:moveTo>
                    <a:cubicBezTo>
                      <a:pt x="8042" y="1104"/>
                      <a:pt x="8264" y="1289"/>
                      <a:pt x="8510" y="1289"/>
                    </a:cubicBezTo>
                    <a:lnTo>
                      <a:pt x="8757" y="2213"/>
                    </a:lnTo>
                    <a:cubicBezTo>
                      <a:pt x="8683" y="2250"/>
                      <a:pt x="8609" y="2299"/>
                      <a:pt x="8572" y="2361"/>
                    </a:cubicBezTo>
                    <a:lnTo>
                      <a:pt x="6551" y="1178"/>
                    </a:lnTo>
                    <a:cubicBezTo>
                      <a:pt x="6576" y="1104"/>
                      <a:pt x="6600" y="1030"/>
                      <a:pt x="6600" y="956"/>
                    </a:cubicBezTo>
                    <a:lnTo>
                      <a:pt x="7956" y="845"/>
                    </a:lnTo>
                    <a:close/>
                    <a:moveTo>
                      <a:pt x="14534" y="1923"/>
                    </a:moveTo>
                    <a:cubicBezTo>
                      <a:pt x="14655" y="1923"/>
                      <a:pt x="14770" y="2021"/>
                      <a:pt x="14770" y="2164"/>
                    </a:cubicBezTo>
                    <a:cubicBezTo>
                      <a:pt x="14770" y="2287"/>
                      <a:pt x="14671" y="2385"/>
                      <a:pt x="14548" y="2385"/>
                    </a:cubicBezTo>
                    <a:lnTo>
                      <a:pt x="14535" y="2398"/>
                    </a:lnTo>
                    <a:cubicBezTo>
                      <a:pt x="14326" y="2398"/>
                      <a:pt x="14227" y="2139"/>
                      <a:pt x="14375" y="1991"/>
                    </a:cubicBezTo>
                    <a:cubicBezTo>
                      <a:pt x="14422" y="1944"/>
                      <a:pt x="14479" y="1923"/>
                      <a:pt x="14534" y="1923"/>
                    </a:cubicBezTo>
                    <a:close/>
                    <a:moveTo>
                      <a:pt x="10839" y="1042"/>
                    </a:moveTo>
                    <a:lnTo>
                      <a:pt x="11615" y="1301"/>
                    </a:lnTo>
                    <a:cubicBezTo>
                      <a:pt x="11603" y="1326"/>
                      <a:pt x="11603" y="1338"/>
                      <a:pt x="11615" y="1363"/>
                    </a:cubicBezTo>
                    <a:cubicBezTo>
                      <a:pt x="11615" y="1449"/>
                      <a:pt x="11652" y="1548"/>
                      <a:pt x="11726" y="1609"/>
                    </a:cubicBezTo>
                    <a:lnTo>
                      <a:pt x="11061" y="2546"/>
                    </a:lnTo>
                    <a:cubicBezTo>
                      <a:pt x="11012" y="2521"/>
                      <a:pt x="10975" y="2509"/>
                      <a:pt x="10925" y="2509"/>
                    </a:cubicBezTo>
                    <a:cubicBezTo>
                      <a:pt x="10814" y="2509"/>
                      <a:pt x="10716" y="2583"/>
                      <a:pt x="10679" y="2693"/>
                    </a:cubicBezTo>
                    <a:lnTo>
                      <a:pt x="9385" y="2620"/>
                    </a:lnTo>
                    <a:cubicBezTo>
                      <a:pt x="9385" y="2509"/>
                      <a:pt x="9348" y="2422"/>
                      <a:pt x="9287" y="2348"/>
                    </a:cubicBezTo>
                    <a:lnTo>
                      <a:pt x="10482" y="1129"/>
                    </a:lnTo>
                    <a:cubicBezTo>
                      <a:pt x="10531" y="1153"/>
                      <a:pt x="10580" y="1178"/>
                      <a:pt x="10630" y="1178"/>
                    </a:cubicBezTo>
                    <a:cubicBezTo>
                      <a:pt x="10716" y="1166"/>
                      <a:pt x="10790" y="1129"/>
                      <a:pt x="10839" y="1042"/>
                    </a:cubicBezTo>
                    <a:close/>
                    <a:moveTo>
                      <a:pt x="1754" y="2687"/>
                    </a:moveTo>
                    <a:cubicBezTo>
                      <a:pt x="1771" y="2687"/>
                      <a:pt x="1783" y="2699"/>
                      <a:pt x="1783" y="2730"/>
                    </a:cubicBezTo>
                    <a:cubicBezTo>
                      <a:pt x="1783" y="2780"/>
                      <a:pt x="1746" y="2817"/>
                      <a:pt x="1697" y="2817"/>
                    </a:cubicBezTo>
                    <a:cubicBezTo>
                      <a:pt x="1593" y="2817"/>
                      <a:pt x="1699" y="2687"/>
                      <a:pt x="1754" y="2687"/>
                    </a:cubicBezTo>
                    <a:close/>
                    <a:moveTo>
                      <a:pt x="10959" y="2756"/>
                    </a:moveTo>
                    <a:cubicBezTo>
                      <a:pt x="10968" y="2756"/>
                      <a:pt x="10975" y="2763"/>
                      <a:pt x="10975" y="2780"/>
                    </a:cubicBezTo>
                    <a:cubicBezTo>
                      <a:pt x="10962" y="2792"/>
                      <a:pt x="10950" y="2817"/>
                      <a:pt x="10925" y="2817"/>
                    </a:cubicBezTo>
                    <a:lnTo>
                      <a:pt x="10925" y="2829"/>
                    </a:lnTo>
                    <a:cubicBezTo>
                      <a:pt x="10868" y="2829"/>
                      <a:pt x="10928" y="2756"/>
                      <a:pt x="10959" y="2756"/>
                    </a:cubicBezTo>
                    <a:close/>
                    <a:moveTo>
                      <a:pt x="5689" y="1252"/>
                    </a:moveTo>
                    <a:cubicBezTo>
                      <a:pt x="5763" y="1363"/>
                      <a:pt x="5898" y="1437"/>
                      <a:pt x="6034" y="1449"/>
                    </a:cubicBezTo>
                    <a:lnTo>
                      <a:pt x="5738" y="2792"/>
                    </a:lnTo>
                    <a:lnTo>
                      <a:pt x="5689" y="2792"/>
                    </a:lnTo>
                    <a:cubicBezTo>
                      <a:pt x="5627" y="2792"/>
                      <a:pt x="5578" y="2804"/>
                      <a:pt x="5529" y="2841"/>
                    </a:cubicBezTo>
                    <a:lnTo>
                      <a:pt x="4469" y="2299"/>
                    </a:lnTo>
                    <a:cubicBezTo>
                      <a:pt x="4481" y="2287"/>
                      <a:pt x="4481" y="2262"/>
                      <a:pt x="4481" y="2238"/>
                    </a:cubicBezTo>
                    <a:cubicBezTo>
                      <a:pt x="4481" y="2201"/>
                      <a:pt x="4469" y="2164"/>
                      <a:pt x="4457" y="2139"/>
                    </a:cubicBezTo>
                    <a:lnTo>
                      <a:pt x="5689" y="1252"/>
                    </a:lnTo>
                    <a:close/>
                    <a:moveTo>
                      <a:pt x="8924" y="2396"/>
                    </a:moveTo>
                    <a:cubicBezTo>
                      <a:pt x="9053" y="2396"/>
                      <a:pt x="9176" y="2495"/>
                      <a:pt x="9176" y="2644"/>
                    </a:cubicBezTo>
                    <a:cubicBezTo>
                      <a:pt x="9163" y="2780"/>
                      <a:pt x="9052" y="2878"/>
                      <a:pt x="8929" y="2878"/>
                    </a:cubicBezTo>
                    <a:lnTo>
                      <a:pt x="8929" y="2891"/>
                    </a:lnTo>
                    <a:cubicBezTo>
                      <a:pt x="8707" y="2891"/>
                      <a:pt x="8597" y="2620"/>
                      <a:pt x="8744" y="2472"/>
                    </a:cubicBezTo>
                    <a:cubicBezTo>
                      <a:pt x="8797" y="2419"/>
                      <a:pt x="8861" y="2396"/>
                      <a:pt x="8924" y="2396"/>
                    </a:cubicBezTo>
                    <a:close/>
                    <a:moveTo>
                      <a:pt x="6502" y="1252"/>
                    </a:moveTo>
                    <a:lnTo>
                      <a:pt x="8510" y="2435"/>
                    </a:lnTo>
                    <a:cubicBezTo>
                      <a:pt x="8486" y="2496"/>
                      <a:pt x="8473" y="2558"/>
                      <a:pt x="8473" y="2620"/>
                    </a:cubicBezTo>
                    <a:lnTo>
                      <a:pt x="8473" y="2632"/>
                    </a:lnTo>
                    <a:lnTo>
                      <a:pt x="5923" y="2965"/>
                    </a:lnTo>
                    <a:cubicBezTo>
                      <a:pt x="5910" y="2915"/>
                      <a:pt x="5874" y="2866"/>
                      <a:pt x="5837" y="2841"/>
                    </a:cubicBezTo>
                    <a:lnTo>
                      <a:pt x="6145" y="1449"/>
                    </a:lnTo>
                    <a:cubicBezTo>
                      <a:pt x="6280" y="1437"/>
                      <a:pt x="6416" y="1363"/>
                      <a:pt x="6502" y="1252"/>
                    </a:cubicBezTo>
                    <a:close/>
                    <a:moveTo>
                      <a:pt x="5710" y="3027"/>
                    </a:moveTo>
                    <a:cubicBezTo>
                      <a:pt x="5719" y="3027"/>
                      <a:pt x="5726" y="3034"/>
                      <a:pt x="5726" y="3051"/>
                    </a:cubicBezTo>
                    <a:cubicBezTo>
                      <a:pt x="5726" y="3075"/>
                      <a:pt x="5713" y="3088"/>
                      <a:pt x="5689" y="3088"/>
                    </a:cubicBezTo>
                    <a:lnTo>
                      <a:pt x="5689" y="3100"/>
                    </a:lnTo>
                    <a:cubicBezTo>
                      <a:pt x="5622" y="3100"/>
                      <a:pt x="5680" y="3027"/>
                      <a:pt x="5710" y="3027"/>
                    </a:cubicBezTo>
                    <a:close/>
                    <a:moveTo>
                      <a:pt x="13919" y="784"/>
                    </a:moveTo>
                    <a:cubicBezTo>
                      <a:pt x="13981" y="858"/>
                      <a:pt x="14055" y="919"/>
                      <a:pt x="14141" y="956"/>
                    </a:cubicBezTo>
                    <a:lnTo>
                      <a:pt x="13032" y="3186"/>
                    </a:lnTo>
                    <a:cubicBezTo>
                      <a:pt x="12983" y="3137"/>
                      <a:pt x="12921" y="3112"/>
                      <a:pt x="12860" y="3100"/>
                    </a:cubicBezTo>
                    <a:lnTo>
                      <a:pt x="12946" y="2090"/>
                    </a:lnTo>
                    <a:cubicBezTo>
                      <a:pt x="13217" y="2077"/>
                      <a:pt x="13427" y="1868"/>
                      <a:pt x="13427" y="1597"/>
                    </a:cubicBezTo>
                    <a:cubicBezTo>
                      <a:pt x="13427" y="1498"/>
                      <a:pt x="13390" y="1387"/>
                      <a:pt x="13328" y="1313"/>
                    </a:cubicBezTo>
                    <a:lnTo>
                      <a:pt x="13919" y="784"/>
                    </a:lnTo>
                    <a:close/>
                    <a:moveTo>
                      <a:pt x="584" y="2627"/>
                    </a:moveTo>
                    <a:cubicBezTo>
                      <a:pt x="763" y="2627"/>
                      <a:pt x="933" y="2768"/>
                      <a:pt x="933" y="2977"/>
                    </a:cubicBezTo>
                    <a:cubicBezTo>
                      <a:pt x="933" y="3162"/>
                      <a:pt x="785" y="3322"/>
                      <a:pt x="588" y="3322"/>
                    </a:cubicBezTo>
                    <a:cubicBezTo>
                      <a:pt x="280" y="3322"/>
                      <a:pt x="132" y="2952"/>
                      <a:pt x="341" y="2730"/>
                    </a:cubicBezTo>
                    <a:cubicBezTo>
                      <a:pt x="413" y="2659"/>
                      <a:pt x="499" y="2627"/>
                      <a:pt x="584" y="2627"/>
                    </a:cubicBezTo>
                    <a:close/>
                    <a:moveTo>
                      <a:pt x="12231" y="1498"/>
                    </a:moveTo>
                    <a:lnTo>
                      <a:pt x="12441" y="1548"/>
                    </a:lnTo>
                    <a:lnTo>
                      <a:pt x="12441" y="1597"/>
                    </a:lnTo>
                    <a:cubicBezTo>
                      <a:pt x="12441" y="1831"/>
                      <a:pt x="12613" y="2040"/>
                      <a:pt x="12847" y="2077"/>
                    </a:cubicBezTo>
                    <a:lnTo>
                      <a:pt x="12761" y="3088"/>
                    </a:lnTo>
                    <a:cubicBezTo>
                      <a:pt x="12601" y="3100"/>
                      <a:pt x="12453" y="3186"/>
                      <a:pt x="12379" y="3322"/>
                    </a:cubicBezTo>
                    <a:lnTo>
                      <a:pt x="11172" y="2817"/>
                    </a:lnTo>
                    <a:cubicBezTo>
                      <a:pt x="11172" y="2792"/>
                      <a:pt x="11172" y="2780"/>
                      <a:pt x="11172" y="2767"/>
                    </a:cubicBezTo>
                    <a:cubicBezTo>
                      <a:pt x="11172" y="2706"/>
                      <a:pt x="11159" y="2656"/>
                      <a:pt x="11122" y="2620"/>
                    </a:cubicBezTo>
                    <a:lnTo>
                      <a:pt x="11800" y="1658"/>
                    </a:lnTo>
                    <a:cubicBezTo>
                      <a:pt x="11849" y="1671"/>
                      <a:pt x="11886" y="1683"/>
                      <a:pt x="11936" y="1683"/>
                    </a:cubicBezTo>
                    <a:cubicBezTo>
                      <a:pt x="12059" y="1683"/>
                      <a:pt x="12182" y="1609"/>
                      <a:pt x="12231" y="1498"/>
                    </a:cubicBezTo>
                    <a:close/>
                    <a:moveTo>
                      <a:pt x="10103" y="3446"/>
                    </a:moveTo>
                    <a:cubicBezTo>
                      <a:pt x="10134" y="3446"/>
                      <a:pt x="10194" y="3519"/>
                      <a:pt x="10137" y="3519"/>
                    </a:cubicBezTo>
                    <a:cubicBezTo>
                      <a:pt x="10100" y="3519"/>
                      <a:pt x="10075" y="3494"/>
                      <a:pt x="10075" y="3470"/>
                    </a:cubicBezTo>
                    <a:lnTo>
                      <a:pt x="10087" y="3470"/>
                    </a:lnTo>
                    <a:cubicBezTo>
                      <a:pt x="10087" y="3453"/>
                      <a:pt x="10094" y="3446"/>
                      <a:pt x="10103" y="3446"/>
                    </a:cubicBezTo>
                    <a:close/>
                    <a:moveTo>
                      <a:pt x="21288" y="3630"/>
                    </a:moveTo>
                    <a:cubicBezTo>
                      <a:pt x="21344" y="3630"/>
                      <a:pt x="21285" y="3703"/>
                      <a:pt x="21254" y="3703"/>
                    </a:cubicBezTo>
                    <a:cubicBezTo>
                      <a:pt x="21245" y="3703"/>
                      <a:pt x="21238" y="3696"/>
                      <a:pt x="21238" y="3679"/>
                    </a:cubicBezTo>
                    <a:cubicBezTo>
                      <a:pt x="21238" y="3655"/>
                      <a:pt x="21251" y="3630"/>
                      <a:pt x="21288" y="3630"/>
                    </a:cubicBezTo>
                    <a:close/>
                    <a:moveTo>
                      <a:pt x="14350" y="3725"/>
                    </a:moveTo>
                    <a:cubicBezTo>
                      <a:pt x="14354" y="3725"/>
                      <a:pt x="14359" y="3726"/>
                      <a:pt x="14363" y="3728"/>
                    </a:cubicBezTo>
                    <a:cubicBezTo>
                      <a:pt x="14420" y="3728"/>
                      <a:pt x="14360" y="3801"/>
                      <a:pt x="14329" y="3801"/>
                    </a:cubicBezTo>
                    <a:cubicBezTo>
                      <a:pt x="14320" y="3801"/>
                      <a:pt x="14314" y="3795"/>
                      <a:pt x="14314" y="3778"/>
                    </a:cubicBezTo>
                    <a:cubicBezTo>
                      <a:pt x="14314" y="3747"/>
                      <a:pt x="14330" y="3725"/>
                      <a:pt x="14350" y="3725"/>
                    </a:cubicBezTo>
                    <a:close/>
                    <a:moveTo>
                      <a:pt x="12759" y="3308"/>
                    </a:moveTo>
                    <a:cubicBezTo>
                      <a:pt x="12885" y="3308"/>
                      <a:pt x="13008" y="3407"/>
                      <a:pt x="13008" y="3556"/>
                    </a:cubicBezTo>
                    <a:cubicBezTo>
                      <a:pt x="13008" y="3691"/>
                      <a:pt x="12897" y="3790"/>
                      <a:pt x="12761" y="3802"/>
                    </a:cubicBezTo>
                    <a:lnTo>
                      <a:pt x="12761" y="3815"/>
                    </a:lnTo>
                    <a:cubicBezTo>
                      <a:pt x="12539" y="3815"/>
                      <a:pt x="12428" y="3544"/>
                      <a:pt x="12589" y="3383"/>
                    </a:cubicBezTo>
                    <a:cubicBezTo>
                      <a:pt x="12637" y="3331"/>
                      <a:pt x="12699" y="3308"/>
                      <a:pt x="12759" y="3308"/>
                    </a:cubicBezTo>
                    <a:close/>
                    <a:moveTo>
                      <a:pt x="8486" y="2730"/>
                    </a:moveTo>
                    <a:cubicBezTo>
                      <a:pt x="8498" y="2767"/>
                      <a:pt x="8510" y="2804"/>
                      <a:pt x="8535" y="2841"/>
                    </a:cubicBezTo>
                    <a:lnTo>
                      <a:pt x="6280" y="4221"/>
                    </a:lnTo>
                    <a:cubicBezTo>
                      <a:pt x="6231" y="4160"/>
                      <a:pt x="6157" y="4123"/>
                      <a:pt x="6071" y="4123"/>
                    </a:cubicBezTo>
                    <a:lnTo>
                      <a:pt x="6058" y="4123"/>
                    </a:lnTo>
                    <a:lnTo>
                      <a:pt x="5800" y="3260"/>
                    </a:lnTo>
                    <a:cubicBezTo>
                      <a:pt x="5874" y="3223"/>
                      <a:pt x="5923" y="3149"/>
                      <a:pt x="5935" y="3063"/>
                    </a:cubicBezTo>
                    <a:lnTo>
                      <a:pt x="8486" y="2730"/>
                    </a:lnTo>
                    <a:close/>
                    <a:moveTo>
                      <a:pt x="6071" y="4320"/>
                    </a:moveTo>
                    <a:cubicBezTo>
                      <a:pt x="6095" y="4320"/>
                      <a:pt x="6120" y="4345"/>
                      <a:pt x="6120" y="4369"/>
                    </a:cubicBezTo>
                    <a:cubicBezTo>
                      <a:pt x="6120" y="4386"/>
                      <a:pt x="6113" y="4393"/>
                      <a:pt x="6104" y="4393"/>
                    </a:cubicBezTo>
                    <a:cubicBezTo>
                      <a:pt x="6074" y="4393"/>
                      <a:pt x="6014" y="4320"/>
                      <a:pt x="6071" y="4320"/>
                    </a:cubicBezTo>
                    <a:close/>
                    <a:moveTo>
                      <a:pt x="19777" y="3841"/>
                    </a:moveTo>
                    <a:cubicBezTo>
                      <a:pt x="19853" y="3841"/>
                      <a:pt x="19931" y="3871"/>
                      <a:pt x="19994" y="3938"/>
                    </a:cubicBezTo>
                    <a:cubicBezTo>
                      <a:pt x="20179" y="4123"/>
                      <a:pt x="20043" y="4443"/>
                      <a:pt x="19784" y="4443"/>
                    </a:cubicBezTo>
                    <a:cubicBezTo>
                      <a:pt x="19612" y="4431"/>
                      <a:pt x="19489" y="4295"/>
                      <a:pt x="19489" y="4135"/>
                    </a:cubicBezTo>
                    <a:lnTo>
                      <a:pt x="19476" y="4135"/>
                    </a:lnTo>
                    <a:cubicBezTo>
                      <a:pt x="19484" y="3956"/>
                      <a:pt x="19627" y="3841"/>
                      <a:pt x="19777" y="3841"/>
                    </a:cubicBezTo>
                    <a:close/>
                    <a:moveTo>
                      <a:pt x="9262" y="2940"/>
                    </a:moveTo>
                    <a:lnTo>
                      <a:pt x="9890" y="3383"/>
                    </a:lnTo>
                    <a:cubicBezTo>
                      <a:pt x="9878" y="3420"/>
                      <a:pt x="9878" y="3457"/>
                      <a:pt x="9878" y="3494"/>
                    </a:cubicBezTo>
                    <a:cubicBezTo>
                      <a:pt x="9878" y="3544"/>
                      <a:pt x="9890" y="3593"/>
                      <a:pt x="9915" y="3630"/>
                    </a:cubicBezTo>
                    <a:lnTo>
                      <a:pt x="9102" y="4468"/>
                    </a:lnTo>
                    <a:cubicBezTo>
                      <a:pt x="9065" y="4431"/>
                      <a:pt x="9015" y="4406"/>
                      <a:pt x="8966" y="4381"/>
                    </a:cubicBezTo>
                    <a:lnTo>
                      <a:pt x="9040" y="3075"/>
                    </a:lnTo>
                    <a:cubicBezTo>
                      <a:pt x="9126" y="3063"/>
                      <a:pt x="9200" y="3014"/>
                      <a:pt x="9262" y="2940"/>
                    </a:cubicBezTo>
                    <a:close/>
                    <a:moveTo>
                      <a:pt x="9373" y="2730"/>
                    </a:moveTo>
                    <a:lnTo>
                      <a:pt x="10667" y="2817"/>
                    </a:lnTo>
                    <a:cubicBezTo>
                      <a:pt x="10691" y="2915"/>
                      <a:pt x="10753" y="2989"/>
                      <a:pt x="10839" y="3014"/>
                    </a:cubicBezTo>
                    <a:lnTo>
                      <a:pt x="10864" y="4554"/>
                    </a:lnTo>
                    <a:cubicBezTo>
                      <a:pt x="10814" y="4554"/>
                      <a:pt x="10777" y="4566"/>
                      <a:pt x="10728" y="4579"/>
                    </a:cubicBezTo>
                    <a:lnTo>
                      <a:pt x="10728" y="4603"/>
                    </a:lnTo>
                    <a:lnTo>
                      <a:pt x="10285" y="3691"/>
                    </a:lnTo>
                    <a:cubicBezTo>
                      <a:pt x="10346" y="3642"/>
                      <a:pt x="10383" y="3568"/>
                      <a:pt x="10383" y="3494"/>
                    </a:cubicBezTo>
                    <a:cubicBezTo>
                      <a:pt x="10383" y="3346"/>
                      <a:pt x="10260" y="3236"/>
                      <a:pt x="10124" y="3236"/>
                    </a:cubicBezTo>
                    <a:cubicBezTo>
                      <a:pt x="10063" y="3236"/>
                      <a:pt x="10001" y="3260"/>
                      <a:pt x="9952" y="3310"/>
                    </a:cubicBezTo>
                    <a:lnTo>
                      <a:pt x="9323" y="2866"/>
                    </a:lnTo>
                    <a:cubicBezTo>
                      <a:pt x="9348" y="2817"/>
                      <a:pt x="9360" y="2780"/>
                      <a:pt x="9373" y="2730"/>
                    </a:cubicBezTo>
                    <a:close/>
                    <a:moveTo>
                      <a:pt x="21066" y="3802"/>
                    </a:moveTo>
                    <a:cubicBezTo>
                      <a:pt x="21078" y="3827"/>
                      <a:pt x="21090" y="3852"/>
                      <a:pt x="21115" y="3876"/>
                    </a:cubicBezTo>
                    <a:lnTo>
                      <a:pt x="20622" y="4739"/>
                    </a:lnTo>
                    <a:lnTo>
                      <a:pt x="20203" y="4406"/>
                    </a:lnTo>
                    <a:cubicBezTo>
                      <a:pt x="20253" y="4332"/>
                      <a:pt x="20290" y="4234"/>
                      <a:pt x="20290" y="4135"/>
                    </a:cubicBezTo>
                    <a:cubicBezTo>
                      <a:pt x="20277" y="4110"/>
                      <a:pt x="20277" y="4073"/>
                      <a:pt x="20277" y="4049"/>
                    </a:cubicBezTo>
                    <a:lnTo>
                      <a:pt x="21066" y="3802"/>
                    </a:lnTo>
                    <a:close/>
                    <a:moveTo>
                      <a:pt x="11122" y="2903"/>
                    </a:moveTo>
                    <a:lnTo>
                      <a:pt x="12330" y="3420"/>
                    </a:lnTo>
                    <a:cubicBezTo>
                      <a:pt x="12305" y="3457"/>
                      <a:pt x="12305" y="3507"/>
                      <a:pt x="12305" y="3544"/>
                    </a:cubicBezTo>
                    <a:cubicBezTo>
                      <a:pt x="12305" y="3605"/>
                      <a:pt x="12318" y="3667"/>
                      <a:pt x="12355" y="3728"/>
                    </a:cubicBezTo>
                    <a:lnTo>
                      <a:pt x="11332" y="4813"/>
                    </a:lnTo>
                    <a:cubicBezTo>
                      <a:pt x="11270" y="4665"/>
                      <a:pt x="11122" y="4554"/>
                      <a:pt x="10962" y="4542"/>
                    </a:cubicBezTo>
                    <a:lnTo>
                      <a:pt x="10938" y="3014"/>
                    </a:lnTo>
                    <a:cubicBezTo>
                      <a:pt x="11012" y="3014"/>
                      <a:pt x="11085" y="2965"/>
                      <a:pt x="11122" y="2903"/>
                    </a:cubicBezTo>
                    <a:close/>
                    <a:moveTo>
                      <a:pt x="9989" y="3679"/>
                    </a:moveTo>
                    <a:cubicBezTo>
                      <a:pt x="10026" y="3704"/>
                      <a:pt x="10075" y="3716"/>
                      <a:pt x="10124" y="3716"/>
                    </a:cubicBezTo>
                    <a:lnTo>
                      <a:pt x="10198" y="3716"/>
                    </a:lnTo>
                    <a:lnTo>
                      <a:pt x="10654" y="4640"/>
                    </a:lnTo>
                    <a:cubicBezTo>
                      <a:pt x="10568" y="4702"/>
                      <a:pt x="10506" y="4788"/>
                      <a:pt x="10482" y="4899"/>
                    </a:cubicBezTo>
                    <a:lnTo>
                      <a:pt x="9274" y="4788"/>
                    </a:lnTo>
                    <a:cubicBezTo>
                      <a:pt x="9262" y="4690"/>
                      <a:pt x="9237" y="4591"/>
                      <a:pt x="9176" y="4517"/>
                    </a:cubicBezTo>
                    <a:lnTo>
                      <a:pt x="9989" y="3679"/>
                    </a:lnTo>
                    <a:close/>
                    <a:moveTo>
                      <a:pt x="8818" y="4542"/>
                    </a:moveTo>
                    <a:cubicBezTo>
                      <a:pt x="9040" y="4542"/>
                      <a:pt x="9151" y="4800"/>
                      <a:pt x="8991" y="4961"/>
                    </a:cubicBezTo>
                    <a:cubicBezTo>
                      <a:pt x="8938" y="5013"/>
                      <a:pt x="8875" y="5036"/>
                      <a:pt x="8815" y="5036"/>
                    </a:cubicBezTo>
                    <a:cubicBezTo>
                      <a:pt x="8689" y="5036"/>
                      <a:pt x="8572" y="4937"/>
                      <a:pt x="8572" y="4788"/>
                    </a:cubicBezTo>
                    <a:cubicBezTo>
                      <a:pt x="8572" y="4653"/>
                      <a:pt x="8683" y="4542"/>
                      <a:pt x="8818" y="4542"/>
                    </a:cubicBezTo>
                    <a:close/>
                    <a:moveTo>
                      <a:pt x="18386" y="5031"/>
                    </a:moveTo>
                    <a:cubicBezTo>
                      <a:pt x="18392" y="5031"/>
                      <a:pt x="18398" y="5032"/>
                      <a:pt x="18404" y="5035"/>
                    </a:cubicBezTo>
                    <a:lnTo>
                      <a:pt x="18392" y="5035"/>
                    </a:lnTo>
                    <a:cubicBezTo>
                      <a:pt x="18449" y="5035"/>
                      <a:pt x="18389" y="5107"/>
                      <a:pt x="18358" y="5107"/>
                    </a:cubicBezTo>
                    <a:cubicBezTo>
                      <a:pt x="18349" y="5107"/>
                      <a:pt x="18343" y="5101"/>
                      <a:pt x="18343" y="5084"/>
                    </a:cubicBezTo>
                    <a:cubicBezTo>
                      <a:pt x="18343" y="5053"/>
                      <a:pt x="18359" y="5031"/>
                      <a:pt x="18386" y="5031"/>
                    </a:cubicBezTo>
                    <a:close/>
                    <a:moveTo>
                      <a:pt x="10925" y="4739"/>
                    </a:moveTo>
                    <a:lnTo>
                      <a:pt x="10925" y="4751"/>
                    </a:lnTo>
                    <a:cubicBezTo>
                      <a:pt x="11147" y="4751"/>
                      <a:pt x="11258" y="5022"/>
                      <a:pt x="11098" y="5182"/>
                    </a:cubicBezTo>
                    <a:cubicBezTo>
                      <a:pt x="11045" y="5235"/>
                      <a:pt x="10981" y="5258"/>
                      <a:pt x="10918" y="5258"/>
                    </a:cubicBezTo>
                    <a:cubicBezTo>
                      <a:pt x="10789" y="5258"/>
                      <a:pt x="10667" y="5159"/>
                      <a:pt x="10667" y="5010"/>
                    </a:cubicBezTo>
                    <a:cubicBezTo>
                      <a:pt x="10667" y="4862"/>
                      <a:pt x="10777" y="4739"/>
                      <a:pt x="10925" y="4739"/>
                    </a:cubicBezTo>
                    <a:close/>
                    <a:moveTo>
                      <a:pt x="15035" y="4690"/>
                    </a:moveTo>
                    <a:cubicBezTo>
                      <a:pt x="15314" y="4694"/>
                      <a:pt x="15446" y="5024"/>
                      <a:pt x="15250" y="5219"/>
                    </a:cubicBezTo>
                    <a:cubicBezTo>
                      <a:pt x="15191" y="5282"/>
                      <a:pt x="15116" y="5310"/>
                      <a:pt x="15042" y="5310"/>
                    </a:cubicBezTo>
                    <a:cubicBezTo>
                      <a:pt x="14882" y="5310"/>
                      <a:pt x="14724" y="5182"/>
                      <a:pt x="14733" y="4998"/>
                    </a:cubicBezTo>
                    <a:cubicBezTo>
                      <a:pt x="14733" y="4827"/>
                      <a:pt x="14865" y="4693"/>
                      <a:pt x="15035" y="4690"/>
                    </a:cubicBezTo>
                    <a:close/>
                    <a:moveTo>
                      <a:pt x="8597" y="2928"/>
                    </a:moveTo>
                    <a:cubicBezTo>
                      <a:pt x="8646" y="2989"/>
                      <a:pt x="8695" y="3026"/>
                      <a:pt x="8769" y="3051"/>
                    </a:cubicBezTo>
                    <a:lnTo>
                      <a:pt x="7364" y="5355"/>
                    </a:lnTo>
                    <a:cubicBezTo>
                      <a:pt x="7340" y="5343"/>
                      <a:pt x="7315" y="5343"/>
                      <a:pt x="7278" y="5343"/>
                    </a:cubicBezTo>
                    <a:cubicBezTo>
                      <a:pt x="7229" y="5343"/>
                      <a:pt x="7180" y="5355"/>
                      <a:pt x="7143" y="5380"/>
                    </a:cubicBezTo>
                    <a:lnTo>
                      <a:pt x="6280" y="4517"/>
                    </a:lnTo>
                    <a:cubicBezTo>
                      <a:pt x="6305" y="4480"/>
                      <a:pt x="6329" y="4431"/>
                      <a:pt x="6329" y="4381"/>
                    </a:cubicBezTo>
                    <a:cubicBezTo>
                      <a:pt x="6329" y="4357"/>
                      <a:pt x="6329" y="4345"/>
                      <a:pt x="6317" y="4320"/>
                    </a:cubicBezTo>
                    <a:lnTo>
                      <a:pt x="8597" y="2928"/>
                    </a:lnTo>
                    <a:close/>
                    <a:moveTo>
                      <a:pt x="8942" y="3063"/>
                    </a:moveTo>
                    <a:lnTo>
                      <a:pt x="8868" y="4332"/>
                    </a:lnTo>
                    <a:cubicBezTo>
                      <a:pt x="8847" y="4329"/>
                      <a:pt x="8826" y="4328"/>
                      <a:pt x="8805" y="4328"/>
                    </a:cubicBezTo>
                    <a:cubicBezTo>
                      <a:pt x="8560" y="4328"/>
                      <a:pt x="8351" y="4527"/>
                      <a:pt x="8362" y="4788"/>
                    </a:cubicBezTo>
                    <a:cubicBezTo>
                      <a:pt x="8362" y="4862"/>
                      <a:pt x="8387" y="4948"/>
                      <a:pt x="8424" y="5010"/>
                    </a:cubicBezTo>
                    <a:lnTo>
                      <a:pt x="7488" y="5429"/>
                    </a:lnTo>
                    <a:cubicBezTo>
                      <a:pt x="7475" y="5416"/>
                      <a:pt x="7463" y="5404"/>
                      <a:pt x="7451" y="5404"/>
                    </a:cubicBezTo>
                    <a:lnTo>
                      <a:pt x="8868" y="3063"/>
                    </a:lnTo>
                    <a:close/>
                    <a:moveTo>
                      <a:pt x="13340" y="5367"/>
                    </a:moveTo>
                    <a:cubicBezTo>
                      <a:pt x="13402" y="5367"/>
                      <a:pt x="13402" y="5466"/>
                      <a:pt x="13340" y="5466"/>
                    </a:cubicBezTo>
                    <a:cubicBezTo>
                      <a:pt x="13266" y="5466"/>
                      <a:pt x="13266" y="5367"/>
                      <a:pt x="13340" y="5367"/>
                    </a:cubicBezTo>
                    <a:close/>
                    <a:moveTo>
                      <a:pt x="21201" y="3926"/>
                    </a:moveTo>
                    <a:cubicBezTo>
                      <a:pt x="21226" y="3926"/>
                      <a:pt x="21251" y="3938"/>
                      <a:pt x="21288" y="3938"/>
                    </a:cubicBezTo>
                    <a:lnTo>
                      <a:pt x="21325" y="3938"/>
                    </a:lnTo>
                    <a:lnTo>
                      <a:pt x="21805" y="5232"/>
                    </a:lnTo>
                    <a:cubicBezTo>
                      <a:pt x="21682" y="5281"/>
                      <a:pt x="21596" y="5367"/>
                      <a:pt x="21534" y="5478"/>
                    </a:cubicBezTo>
                    <a:lnTo>
                      <a:pt x="20708" y="4813"/>
                    </a:lnTo>
                    <a:lnTo>
                      <a:pt x="21201" y="3926"/>
                    </a:lnTo>
                    <a:close/>
                    <a:moveTo>
                      <a:pt x="7278" y="5540"/>
                    </a:moveTo>
                    <a:cubicBezTo>
                      <a:pt x="7315" y="5540"/>
                      <a:pt x="7327" y="5564"/>
                      <a:pt x="7327" y="5589"/>
                    </a:cubicBezTo>
                    <a:cubicBezTo>
                      <a:pt x="7327" y="5606"/>
                      <a:pt x="7321" y="5613"/>
                      <a:pt x="7312" y="5613"/>
                    </a:cubicBezTo>
                    <a:cubicBezTo>
                      <a:pt x="7281" y="5613"/>
                      <a:pt x="7221" y="5540"/>
                      <a:pt x="7278" y="5540"/>
                    </a:cubicBezTo>
                    <a:close/>
                    <a:moveTo>
                      <a:pt x="19439" y="5540"/>
                    </a:moveTo>
                    <a:cubicBezTo>
                      <a:pt x="19496" y="5540"/>
                      <a:pt x="19436" y="5613"/>
                      <a:pt x="19406" y="5613"/>
                    </a:cubicBezTo>
                    <a:cubicBezTo>
                      <a:pt x="19397" y="5613"/>
                      <a:pt x="19390" y="5606"/>
                      <a:pt x="19390" y="5589"/>
                    </a:cubicBezTo>
                    <a:cubicBezTo>
                      <a:pt x="19390" y="5564"/>
                      <a:pt x="19415" y="5540"/>
                      <a:pt x="19439" y="5540"/>
                    </a:cubicBezTo>
                    <a:close/>
                    <a:moveTo>
                      <a:pt x="22016" y="5404"/>
                    </a:moveTo>
                    <a:cubicBezTo>
                      <a:pt x="22266" y="5404"/>
                      <a:pt x="22393" y="5728"/>
                      <a:pt x="22212" y="5909"/>
                    </a:cubicBezTo>
                    <a:cubicBezTo>
                      <a:pt x="22151" y="5974"/>
                      <a:pt x="22074" y="6003"/>
                      <a:pt x="21999" y="6003"/>
                    </a:cubicBezTo>
                    <a:cubicBezTo>
                      <a:pt x="21844" y="6003"/>
                      <a:pt x="21694" y="5882"/>
                      <a:pt x="21694" y="5700"/>
                    </a:cubicBezTo>
                    <a:cubicBezTo>
                      <a:pt x="21694" y="5540"/>
                      <a:pt x="21830" y="5404"/>
                      <a:pt x="21990" y="5404"/>
                    </a:cubicBezTo>
                    <a:lnTo>
                      <a:pt x="22002" y="5404"/>
                    </a:lnTo>
                    <a:cubicBezTo>
                      <a:pt x="22007" y="5404"/>
                      <a:pt x="22012" y="5404"/>
                      <a:pt x="22016" y="5404"/>
                    </a:cubicBezTo>
                    <a:close/>
                    <a:moveTo>
                      <a:pt x="9274" y="4887"/>
                    </a:moveTo>
                    <a:lnTo>
                      <a:pt x="10482" y="4998"/>
                    </a:lnTo>
                    <a:cubicBezTo>
                      <a:pt x="10469" y="5133"/>
                      <a:pt x="10531" y="5269"/>
                      <a:pt x="10642" y="5355"/>
                    </a:cubicBezTo>
                    <a:lnTo>
                      <a:pt x="9496" y="6082"/>
                    </a:lnTo>
                    <a:lnTo>
                      <a:pt x="9052" y="5182"/>
                    </a:lnTo>
                    <a:cubicBezTo>
                      <a:pt x="9163" y="5121"/>
                      <a:pt x="9237" y="5010"/>
                      <a:pt x="9274" y="4887"/>
                    </a:cubicBezTo>
                    <a:close/>
                    <a:moveTo>
                      <a:pt x="15484" y="6156"/>
                    </a:moveTo>
                    <a:cubicBezTo>
                      <a:pt x="15496" y="6156"/>
                      <a:pt x="15509" y="6168"/>
                      <a:pt x="15509" y="6180"/>
                    </a:cubicBezTo>
                    <a:cubicBezTo>
                      <a:pt x="15509" y="6199"/>
                      <a:pt x="15493" y="6208"/>
                      <a:pt x="15478" y="6208"/>
                    </a:cubicBezTo>
                    <a:cubicBezTo>
                      <a:pt x="15463" y="6208"/>
                      <a:pt x="15447" y="6199"/>
                      <a:pt x="15447" y="6180"/>
                    </a:cubicBezTo>
                    <a:cubicBezTo>
                      <a:pt x="15447" y="6168"/>
                      <a:pt x="15472" y="6156"/>
                      <a:pt x="15484" y="6156"/>
                    </a:cubicBezTo>
                    <a:close/>
                    <a:moveTo>
                      <a:pt x="6206" y="4591"/>
                    </a:moveTo>
                    <a:lnTo>
                      <a:pt x="7069" y="5453"/>
                    </a:lnTo>
                    <a:cubicBezTo>
                      <a:pt x="7044" y="5490"/>
                      <a:pt x="7032" y="5540"/>
                      <a:pt x="7032" y="5589"/>
                    </a:cubicBezTo>
                    <a:cubicBezTo>
                      <a:pt x="7032" y="5626"/>
                      <a:pt x="7044" y="5675"/>
                      <a:pt x="7069" y="5712"/>
                    </a:cubicBezTo>
                    <a:lnTo>
                      <a:pt x="6391" y="6279"/>
                    </a:lnTo>
                    <a:cubicBezTo>
                      <a:pt x="6317" y="6217"/>
                      <a:pt x="6219" y="6168"/>
                      <a:pt x="6132" y="6168"/>
                    </a:cubicBezTo>
                    <a:lnTo>
                      <a:pt x="6132" y="4628"/>
                    </a:lnTo>
                    <a:cubicBezTo>
                      <a:pt x="6157" y="4616"/>
                      <a:pt x="6182" y="4603"/>
                      <a:pt x="6206" y="4591"/>
                    </a:cubicBezTo>
                    <a:close/>
                    <a:moveTo>
                      <a:pt x="17178" y="6353"/>
                    </a:moveTo>
                    <a:cubicBezTo>
                      <a:pt x="17225" y="6358"/>
                      <a:pt x="17168" y="6426"/>
                      <a:pt x="17139" y="6426"/>
                    </a:cubicBezTo>
                    <a:cubicBezTo>
                      <a:pt x="17129" y="6426"/>
                      <a:pt x="17123" y="6419"/>
                      <a:pt x="17123" y="6402"/>
                    </a:cubicBezTo>
                    <a:cubicBezTo>
                      <a:pt x="17123" y="6379"/>
                      <a:pt x="17145" y="6356"/>
                      <a:pt x="17178" y="6353"/>
                    </a:cubicBezTo>
                    <a:close/>
                    <a:moveTo>
                      <a:pt x="12404" y="3827"/>
                    </a:moveTo>
                    <a:lnTo>
                      <a:pt x="12428" y="3852"/>
                    </a:lnTo>
                    <a:lnTo>
                      <a:pt x="11652" y="6587"/>
                    </a:lnTo>
                    <a:cubicBezTo>
                      <a:pt x="11646" y="6581"/>
                      <a:pt x="11640" y="6578"/>
                      <a:pt x="11634" y="6578"/>
                    </a:cubicBezTo>
                    <a:cubicBezTo>
                      <a:pt x="11628" y="6578"/>
                      <a:pt x="11621" y="6581"/>
                      <a:pt x="11615" y="6587"/>
                    </a:cubicBezTo>
                    <a:lnTo>
                      <a:pt x="11135" y="5392"/>
                    </a:lnTo>
                    <a:cubicBezTo>
                      <a:pt x="11283" y="5318"/>
                      <a:pt x="11369" y="5170"/>
                      <a:pt x="11381" y="4998"/>
                    </a:cubicBezTo>
                    <a:cubicBezTo>
                      <a:pt x="11369" y="4973"/>
                      <a:pt x="11369" y="4948"/>
                      <a:pt x="11369" y="4924"/>
                    </a:cubicBezTo>
                    <a:lnTo>
                      <a:pt x="12404" y="3827"/>
                    </a:lnTo>
                    <a:close/>
                    <a:moveTo>
                      <a:pt x="20659" y="4899"/>
                    </a:moveTo>
                    <a:lnTo>
                      <a:pt x="21509" y="5577"/>
                    </a:lnTo>
                    <a:cubicBezTo>
                      <a:pt x="21497" y="5614"/>
                      <a:pt x="21485" y="5651"/>
                      <a:pt x="21485" y="5700"/>
                    </a:cubicBezTo>
                    <a:cubicBezTo>
                      <a:pt x="21485" y="5811"/>
                      <a:pt x="21522" y="5922"/>
                      <a:pt x="21596" y="6008"/>
                    </a:cubicBezTo>
                    <a:lnTo>
                      <a:pt x="19846" y="6649"/>
                    </a:lnTo>
                    <a:cubicBezTo>
                      <a:pt x="19809" y="6599"/>
                      <a:pt x="19772" y="6562"/>
                      <a:pt x="19735" y="6538"/>
                    </a:cubicBezTo>
                    <a:lnTo>
                      <a:pt x="20659" y="4899"/>
                    </a:lnTo>
                    <a:close/>
                    <a:moveTo>
                      <a:pt x="6069" y="6364"/>
                    </a:moveTo>
                    <a:cubicBezTo>
                      <a:pt x="6133" y="6364"/>
                      <a:pt x="6200" y="6387"/>
                      <a:pt x="6255" y="6439"/>
                    </a:cubicBezTo>
                    <a:cubicBezTo>
                      <a:pt x="6416" y="6599"/>
                      <a:pt x="6305" y="6883"/>
                      <a:pt x="6071" y="6883"/>
                    </a:cubicBezTo>
                    <a:cubicBezTo>
                      <a:pt x="5923" y="6870"/>
                      <a:pt x="5812" y="6760"/>
                      <a:pt x="5812" y="6624"/>
                    </a:cubicBezTo>
                    <a:cubicBezTo>
                      <a:pt x="5812" y="6466"/>
                      <a:pt x="5936" y="6364"/>
                      <a:pt x="6069" y="6364"/>
                    </a:cubicBezTo>
                    <a:close/>
                    <a:moveTo>
                      <a:pt x="11698" y="6810"/>
                    </a:moveTo>
                    <a:cubicBezTo>
                      <a:pt x="11707" y="6810"/>
                      <a:pt x="11714" y="6816"/>
                      <a:pt x="11714" y="6833"/>
                    </a:cubicBezTo>
                    <a:cubicBezTo>
                      <a:pt x="11702" y="6858"/>
                      <a:pt x="11689" y="6870"/>
                      <a:pt x="11665" y="6870"/>
                    </a:cubicBezTo>
                    <a:lnTo>
                      <a:pt x="11665" y="6883"/>
                    </a:lnTo>
                    <a:cubicBezTo>
                      <a:pt x="11608" y="6883"/>
                      <a:pt x="11667" y="6810"/>
                      <a:pt x="11698" y="6810"/>
                    </a:cubicBezTo>
                    <a:close/>
                    <a:moveTo>
                      <a:pt x="10740" y="5392"/>
                    </a:moveTo>
                    <a:cubicBezTo>
                      <a:pt x="10802" y="5429"/>
                      <a:pt x="10864" y="5441"/>
                      <a:pt x="10925" y="5441"/>
                    </a:cubicBezTo>
                    <a:cubicBezTo>
                      <a:pt x="10975" y="5441"/>
                      <a:pt x="11012" y="5429"/>
                      <a:pt x="11048" y="5416"/>
                    </a:cubicBezTo>
                    <a:lnTo>
                      <a:pt x="11529" y="6599"/>
                    </a:lnTo>
                    <a:cubicBezTo>
                      <a:pt x="11467" y="6649"/>
                      <a:pt x="11430" y="6723"/>
                      <a:pt x="11430" y="6796"/>
                    </a:cubicBezTo>
                    <a:lnTo>
                      <a:pt x="10408" y="6907"/>
                    </a:lnTo>
                    <a:cubicBezTo>
                      <a:pt x="10360" y="6705"/>
                      <a:pt x="10187" y="6549"/>
                      <a:pt x="9987" y="6549"/>
                    </a:cubicBezTo>
                    <a:cubicBezTo>
                      <a:pt x="9979" y="6549"/>
                      <a:pt x="9972" y="6550"/>
                      <a:pt x="9964" y="6550"/>
                    </a:cubicBezTo>
                    <a:cubicBezTo>
                      <a:pt x="9890" y="6550"/>
                      <a:pt x="9829" y="6562"/>
                      <a:pt x="9767" y="6587"/>
                    </a:cubicBezTo>
                    <a:lnTo>
                      <a:pt x="9558" y="6168"/>
                    </a:lnTo>
                    <a:lnTo>
                      <a:pt x="10740" y="5392"/>
                    </a:lnTo>
                    <a:close/>
                    <a:moveTo>
                      <a:pt x="12515" y="3926"/>
                    </a:moveTo>
                    <a:cubicBezTo>
                      <a:pt x="12589" y="3975"/>
                      <a:pt x="12675" y="4000"/>
                      <a:pt x="12773" y="4000"/>
                    </a:cubicBezTo>
                    <a:cubicBezTo>
                      <a:pt x="12810" y="4000"/>
                      <a:pt x="12847" y="4000"/>
                      <a:pt x="12884" y="3987"/>
                    </a:cubicBezTo>
                    <a:lnTo>
                      <a:pt x="13229" y="5195"/>
                    </a:lnTo>
                    <a:cubicBezTo>
                      <a:pt x="12983" y="5318"/>
                      <a:pt x="13082" y="5675"/>
                      <a:pt x="13340" y="5675"/>
                    </a:cubicBezTo>
                    <a:cubicBezTo>
                      <a:pt x="13476" y="5675"/>
                      <a:pt x="13587" y="5552"/>
                      <a:pt x="13587" y="5416"/>
                    </a:cubicBezTo>
                    <a:cubicBezTo>
                      <a:pt x="13587" y="5355"/>
                      <a:pt x="13562" y="5281"/>
                      <a:pt x="13513" y="5232"/>
                    </a:cubicBezTo>
                    <a:lnTo>
                      <a:pt x="14289" y="4012"/>
                    </a:lnTo>
                    <a:cubicBezTo>
                      <a:pt x="14314" y="4024"/>
                      <a:pt x="14338" y="4036"/>
                      <a:pt x="14375" y="4036"/>
                    </a:cubicBezTo>
                    <a:cubicBezTo>
                      <a:pt x="14400" y="4024"/>
                      <a:pt x="14425" y="4024"/>
                      <a:pt x="14449" y="4024"/>
                    </a:cubicBezTo>
                    <a:lnTo>
                      <a:pt x="14757" y="4579"/>
                    </a:lnTo>
                    <a:cubicBezTo>
                      <a:pt x="14342" y="4859"/>
                      <a:pt x="14532" y="5503"/>
                      <a:pt x="15027" y="5503"/>
                    </a:cubicBezTo>
                    <a:cubicBezTo>
                      <a:pt x="15031" y="5503"/>
                      <a:pt x="15036" y="5503"/>
                      <a:pt x="15041" y="5503"/>
                    </a:cubicBezTo>
                    <a:cubicBezTo>
                      <a:pt x="15078" y="5503"/>
                      <a:pt x="15127" y="5503"/>
                      <a:pt x="15176" y="5490"/>
                    </a:cubicBezTo>
                    <a:lnTo>
                      <a:pt x="15361" y="5996"/>
                    </a:lnTo>
                    <a:cubicBezTo>
                      <a:pt x="15299" y="6045"/>
                      <a:pt x="15250" y="6119"/>
                      <a:pt x="15262" y="6193"/>
                    </a:cubicBezTo>
                    <a:cubicBezTo>
                      <a:pt x="15262" y="6341"/>
                      <a:pt x="15376" y="6425"/>
                      <a:pt x="15491" y="6425"/>
                    </a:cubicBezTo>
                    <a:cubicBezTo>
                      <a:pt x="15577" y="6425"/>
                      <a:pt x="15664" y="6379"/>
                      <a:pt x="15706" y="6279"/>
                    </a:cubicBezTo>
                    <a:lnTo>
                      <a:pt x="16889" y="6427"/>
                    </a:lnTo>
                    <a:lnTo>
                      <a:pt x="14659" y="6932"/>
                    </a:lnTo>
                    <a:cubicBezTo>
                      <a:pt x="14580" y="6816"/>
                      <a:pt x="14452" y="6758"/>
                      <a:pt x="14326" y="6758"/>
                    </a:cubicBezTo>
                    <a:cubicBezTo>
                      <a:pt x="14197" y="6758"/>
                      <a:pt x="14068" y="6820"/>
                      <a:pt x="13993" y="6944"/>
                    </a:cubicBezTo>
                    <a:lnTo>
                      <a:pt x="11911" y="6796"/>
                    </a:lnTo>
                    <a:cubicBezTo>
                      <a:pt x="11911" y="6698"/>
                      <a:pt x="11849" y="6624"/>
                      <a:pt x="11763" y="6587"/>
                    </a:cubicBezTo>
                    <a:lnTo>
                      <a:pt x="12515" y="3926"/>
                    </a:lnTo>
                    <a:close/>
                    <a:moveTo>
                      <a:pt x="8486" y="5096"/>
                    </a:moveTo>
                    <a:cubicBezTo>
                      <a:pt x="8572" y="5195"/>
                      <a:pt x="8695" y="5244"/>
                      <a:pt x="8831" y="5256"/>
                    </a:cubicBezTo>
                    <a:cubicBezTo>
                      <a:pt x="8880" y="5256"/>
                      <a:pt x="8929" y="5244"/>
                      <a:pt x="8978" y="5232"/>
                    </a:cubicBezTo>
                    <a:lnTo>
                      <a:pt x="9422" y="6131"/>
                    </a:lnTo>
                    <a:lnTo>
                      <a:pt x="8067" y="7006"/>
                    </a:lnTo>
                    <a:cubicBezTo>
                      <a:pt x="7976" y="6870"/>
                      <a:pt x="7833" y="6804"/>
                      <a:pt x="7691" y="6804"/>
                    </a:cubicBezTo>
                    <a:cubicBezTo>
                      <a:pt x="7524" y="6804"/>
                      <a:pt x="7358" y="6895"/>
                      <a:pt x="7278" y="7068"/>
                    </a:cubicBezTo>
                    <a:lnTo>
                      <a:pt x="6527" y="6760"/>
                    </a:lnTo>
                    <a:cubicBezTo>
                      <a:pt x="6539" y="6710"/>
                      <a:pt x="6539" y="6673"/>
                      <a:pt x="6551" y="6624"/>
                    </a:cubicBezTo>
                    <a:cubicBezTo>
                      <a:pt x="6539" y="6525"/>
                      <a:pt x="6514" y="6439"/>
                      <a:pt x="6453" y="6365"/>
                    </a:cubicBezTo>
                    <a:lnTo>
                      <a:pt x="7130" y="5786"/>
                    </a:lnTo>
                    <a:cubicBezTo>
                      <a:pt x="7167" y="5823"/>
                      <a:pt x="7229" y="5835"/>
                      <a:pt x="7278" y="5835"/>
                    </a:cubicBezTo>
                    <a:cubicBezTo>
                      <a:pt x="7426" y="5835"/>
                      <a:pt x="7537" y="5725"/>
                      <a:pt x="7537" y="5589"/>
                    </a:cubicBezTo>
                    <a:cubicBezTo>
                      <a:pt x="7537" y="5564"/>
                      <a:pt x="7537" y="5552"/>
                      <a:pt x="7537" y="5527"/>
                    </a:cubicBezTo>
                    <a:lnTo>
                      <a:pt x="8486" y="5096"/>
                    </a:lnTo>
                    <a:close/>
                    <a:moveTo>
                      <a:pt x="9459" y="6217"/>
                    </a:moveTo>
                    <a:lnTo>
                      <a:pt x="9668" y="6636"/>
                    </a:lnTo>
                    <a:cubicBezTo>
                      <a:pt x="9558" y="6723"/>
                      <a:pt x="9496" y="6858"/>
                      <a:pt x="9496" y="7006"/>
                    </a:cubicBezTo>
                    <a:cubicBezTo>
                      <a:pt x="9484" y="7031"/>
                      <a:pt x="9496" y="7068"/>
                      <a:pt x="9496" y="7092"/>
                    </a:cubicBezTo>
                    <a:lnTo>
                      <a:pt x="8128" y="7178"/>
                    </a:lnTo>
                    <a:cubicBezTo>
                      <a:pt x="8116" y="7141"/>
                      <a:pt x="8116" y="7117"/>
                      <a:pt x="8104" y="7092"/>
                    </a:cubicBezTo>
                    <a:lnTo>
                      <a:pt x="9459" y="6217"/>
                    </a:lnTo>
                    <a:close/>
                    <a:moveTo>
                      <a:pt x="19420" y="6625"/>
                    </a:moveTo>
                    <a:cubicBezTo>
                      <a:pt x="19574" y="6625"/>
                      <a:pt x="19723" y="6747"/>
                      <a:pt x="19723" y="6932"/>
                    </a:cubicBezTo>
                    <a:cubicBezTo>
                      <a:pt x="19723" y="7092"/>
                      <a:pt x="19587" y="7228"/>
                      <a:pt x="19427" y="7228"/>
                    </a:cubicBezTo>
                    <a:cubicBezTo>
                      <a:pt x="19156" y="7228"/>
                      <a:pt x="19020" y="6907"/>
                      <a:pt x="19218" y="6710"/>
                    </a:cubicBezTo>
                    <a:cubicBezTo>
                      <a:pt x="19276" y="6652"/>
                      <a:pt x="19349" y="6625"/>
                      <a:pt x="19420" y="6625"/>
                    </a:cubicBezTo>
                    <a:close/>
                    <a:moveTo>
                      <a:pt x="9960" y="6746"/>
                    </a:moveTo>
                    <a:cubicBezTo>
                      <a:pt x="10093" y="6746"/>
                      <a:pt x="10223" y="6848"/>
                      <a:pt x="10223" y="7006"/>
                    </a:cubicBezTo>
                    <a:cubicBezTo>
                      <a:pt x="10223" y="7152"/>
                      <a:pt x="10103" y="7262"/>
                      <a:pt x="9958" y="7265"/>
                    </a:cubicBezTo>
                    <a:lnTo>
                      <a:pt x="9958" y="7265"/>
                    </a:lnTo>
                    <a:cubicBezTo>
                      <a:pt x="9728" y="7260"/>
                      <a:pt x="9621" y="6980"/>
                      <a:pt x="9779" y="6821"/>
                    </a:cubicBezTo>
                    <a:cubicBezTo>
                      <a:pt x="9831" y="6769"/>
                      <a:pt x="9896" y="6746"/>
                      <a:pt x="9960" y="6746"/>
                    </a:cubicBezTo>
                    <a:close/>
                    <a:moveTo>
                      <a:pt x="14330" y="6961"/>
                    </a:moveTo>
                    <a:cubicBezTo>
                      <a:pt x="14379" y="6961"/>
                      <a:pt x="14430" y="6979"/>
                      <a:pt x="14474" y="7018"/>
                    </a:cubicBezTo>
                    <a:cubicBezTo>
                      <a:pt x="14597" y="7141"/>
                      <a:pt x="14511" y="7363"/>
                      <a:pt x="14326" y="7363"/>
                    </a:cubicBezTo>
                    <a:cubicBezTo>
                      <a:pt x="14215" y="7363"/>
                      <a:pt x="14129" y="7277"/>
                      <a:pt x="14129" y="7166"/>
                    </a:cubicBezTo>
                    <a:cubicBezTo>
                      <a:pt x="14129" y="7041"/>
                      <a:pt x="14225" y="6961"/>
                      <a:pt x="14330" y="6961"/>
                    </a:cubicBezTo>
                    <a:close/>
                    <a:moveTo>
                      <a:pt x="7685" y="7006"/>
                    </a:moveTo>
                    <a:cubicBezTo>
                      <a:pt x="7907" y="7006"/>
                      <a:pt x="8017" y="7277"/>
                      <a:pt x="7857" y="7437"/>
                    </a:cubicBezTo>
                    <a:cubicBezTo>
                      <a:pt x="7807" y="7484"/>
                      <a:pt x="7746" y="7505"/>
                      <a:pt x="7685" y="7505"/>
                    </a:cubicBezTo>
                    <a:cubicBezTo>
                      <a:pt x="7554" y="7505"/>
                      <a:pt x="7426" y="7405"/>
                      <a:pt x="7426" y="7252"/>
                    </a:cubicBezTo>
                    <a:cubicBezTo>
                      <a:pt x="7426" y="7117"/>
                      <a:pt x="7537" y="7006"/>
                      <a:pt x="7685" y="7006"/>
                    </a:cubicBezTo>
                    <a:close/>
                    <a:moveTo>
                      <a:pt x="11430" y="6895"/>
                    </a:moveTo>
                    <a:cubicBezTo>
                      <a:pt x="11430" y="6907"/>
                      <a:pt x="11443" y="6920"/>
                      <a:pt x="11455" y="6932"/>
                    </a:cubicBezTo>
                    <a:lnTo>
                      <a:pt x="10901" y="7733"/>
                    </a:lnTo>
                    <a:lnTo>
                      <a:pt x="10851" y="7733"/>
                    </a:lnTo>
                    <a:cubicBezTo>
                      <a:pt x="10814" y="7733"/>
                      <a:pt x="10765" y="7745"/>
                      <a:pt x="10728" y="7770"/>
                    </a:cubicBezTo>
                    <a:lnTo>
                      <a:pt x="10309" y="7314"/>
                    </a:lnTo>
                    <a:cubicBezTo>
                      <a:pt x="10383" y="7228"/>
                      <a:pt x="10420" y="7117"/>
                      <a:pt x="10420" y="7006"/>
                    </a:cubicBezTo>
                    <a:lnTo>
                      <a:pt x="11430" y="6895"/>
                    </a:lnTo>
                    <a:close/>
                    <a:moveTo>
                      <a:pt x="9607" y="7302"/>
                    </a:moveTo>
                    <a:cubicBezTo>
                      <a:pt x="9693" y="7400"/>
                      <a:pt x="9816" y="7462"/>
                      <a:pt x="9940" y="7474"/>
                    </a:cubicBezTo>
                    <a:lnTo>
                      <a:pt x="9829" y="7881"/>
                    </a:lnTo>
                    <a:lnTo>
                      <a:pt x="8892" y="7831"/>
                    </a:lnTo>
                    <a:cubicBezTo>
                      <a:pt x="8892" y="7819"/>
                      <a:pt x="8892" y="7795"/>
                      <a:pt x="8880" y="7782"/>
                    </a:cubicBezTo>
                    <a:lnTo>
                      <a:pt x="9607" y="7302"/>
                    </a:lnTo>
                    <a:close/>
                    <a:moveTo>
                      <a:pt x="8600" y="7845"/>
                    </a:moveTo>
                    <a:cubicBezTo>
                      <a:pt x="8631" y="7845"/>
                      <a:pt x="8690" y="7918"/>
                      <a:pt x="8633" y="7918"/>
                    </a:cubicBezTo>
                    <a:cubicBezTo>
                      <a:pt x="8609" y="7918"/>
                      <a:pt x="8597" y="7893"/>
                      <a:pt x="8597" y="7881"/>
                    </a:cubicBezTo>
                    <a:lnTo>
                      <a:pt x="8584" y="7868"/>
                    </a:lnTo>
                    <a:cubicBezTo>
                      <a:pt x="8584" y="7851"/>
                      <a:pt x="8591" y="7845"/>
                      <a:pt x="8600" y="7845"/>
                    </a:cubicBezTo>
                    <a:close/>
                    <a:moveTo>
                      <a:pt x="10235" y="7376"/>
                    </a:moveTo>
                    <a:lnTo>
                      <a:pt x="10654" y="7844"/>
                    </a:lnTo>
                    <a:cubicBezTo>
                      <a:pt x="10642" y="7868"/>
                      <a:pt x="10630" y="7893"/>
                      <a:pt x="10617" y="7918"/>
                    </a:cubicBezTo>
                    <a:lnTo>
                      <a:pt x="9940" y="7893"/>
                    </a:lnTo>
                    <a:lnTo>
                      <a:pt x="10050" y="7462"/>
                    </a:lnTo>
                    <a:cubicBezTo>
                      <a:pt x="10124" y="7450"/>
                      <a:pt x="10186" y="7425"/>
                      <a:pt x="10235" y="7376"/>
                    </a:cubicBezTo>
                    <a:close/>
                    <a:moveTo>
                      <a:pt x="10851" y="7942"/>
                    </a:moveTo>
                    <a:cubicBezTo>
                      <a:pt x="10925" y="7942"/>
                      <a:pt x="10925" y="8041"/>
                      <a:pt x="10851" y="8041"/>
                    </a:cubicBezTo>
                    <a:cubicBezTo>
                      <a:pt x="10827" y="8041"/>
                      <a:pt x="10802" y="8016"/>
                      <a:pt x="10814" y="7992"/>
                    </a:cubicBezTo>
                    <a:cubicBezTo>
                      <a:pt x="10814" y="7967"/>
                      <a:pt x="10827" y="7942"/>
                      <a:pt x="10851" y="7942"/>
                    </a:cubicBezTo>
                    <a:close/>
                    <a:moveTo>
                      <a:pt x="20142" y="4492"/>
                    </a:moveTo>
                    <a:lnTo>
                      <a:pt x="20585" y="4837"/>
                    </a:lnTo>
                    <a:lnTo>
                      <a:pt x="19649" y="6476"/>
                    </a:lnTo>
                    <a:cubicBezTo>
                      <a:pt x="19575" y="6439"/>
                      <a:pt x="19501" y="6427"/>
                      <a:pt x="19427" y="6427"/>
                    </a:cubicBezTo>
                    <a:cubicBezTo>
                      <a:pt x="19144" y="6427"/>
                      <a:pt x="18922" y="6649"/>
                      <a:pt x="18922" y="6932"/>
                    </a:cubicBezTo>
                    <a:cubicBezTo>
                      <a:pt x="18922" y="6994"/>
                      <a:pt x="18934" y="7055"/>
                      <a:pt x="18959" y="7105"/>
                    </a:cubicBezTo>
                    <a:lnTo>
                      <a:pt x="16593" y="8053"/>
                    </a:lnTo>
                    <a:cubicBezTo>
                      <a:pt x="16489" y="7910"/>
                      <a:pt x="16329" y="7835"/>
                      <a:pt x="16169" y="7835"/>
                    </a:cubicBezTo>
                    <a:cubicBezTo>
                      <a:pt x="16027" y="7835"/>
                      <a:pt x="15884" y="7894"/>
                      <a:pt x="15780" y="8016"/>
                    </a:cubicBezTo>
                    <a:lnTo>
                      <a:pt x="14733" y="7166"/>
                    </a:lnTo>
                    <a:cubicBezTo>
                      <a:pt x="14733" y="7117"/>
                      <a:pt x="14720" y="7068"/>
                      <a:pt x="14708" y="7031"/>
                    </a:cubicBezTo>
                    <a:lnTo>
                      <a:pt x="16950" y="6513"/>
                    </a:lnTo>
                    <a:cubicBezTo>
                      <a:pt x="16996" y="6613"/>
                      <a:pt x="17084" y="6659"/>
                      <a:pt x="17172" y="6659"/>
                    </a:cubicBezTo>
                    <a:cubicBezTo>
                      <a:pt x="17301" y="6659"/>
                      <a:pt x="17431" y="6563"/>
                      <a:pt x="17431" y="6402"/>
                    </a:cubicBezTo>
                    <a:cubicBezTo>
                      <a:pt x="17431" y="6353"/>
                      <a:pt x="17406" y="6304"/>
                      <a:pt x="17382" y="6267"/>
                    </a:cubicBezTo>
                    <a:lnTo>
                      <a:pt x="18281" y="5306"/>
                    </a:lnTo>
                    <a:cubicBezTo>
                      <a:pt x="18318" y="5318"/>
                      <a:pt x="18355" y="5330"/>
                      <a:pt x="18392" y="5330"/>
                    </a:cubicBezTo>
                    <a:cubicBezTo>
                      <a:pt x="18466" y="5330"/>
                      <a:pt x="18528" y="5306"/>
                      <a:pt x="18577" y="5256"/>
                    </a:cubicBezTo>
                    <a:lnTo>
                      <a:pt x="19193" y="5577"/>
                    </a:lnTo>
                    <a:lnTo>
                      <a:pt x="19193" y="5589"/>
                    </a:lnTo>
                    <a:cubicBezTo>
                      <a:pt x="19193" y="5741"/>
                      <a:pt x="19320" y="5847"/>
                      <a:pt x="19452" y="5847"/>
                    </a:cubicBezTo>
                    <a:cubicBezTo>
                      <a:pt x="19512" y="5847"/>
                      <a:pt x="19574" y="5824"/>
                      <a:pt x="19624" y="5774"/>
                    </a:cubicBezTo>
                    <a:cubicBezTo>
                      <a:pt x="19784" y="5614"/>
                      <a:pt x="19673" y="5343"/>
                      <a:pt x="19439" y="5343"/>
                    </a:cubicBezTo>
                    <a:lnTo>
                      <a:pt x="19612" y="4616"/>
                    </a:lnTo>
                    <a:cubicBezTo>
                      <a:pt x="19673" y="4628"/>
                      <a:pt x="19723" y="4640"/>
                      <a:pt x="19784" y="4640"/>
                    </a:cubicBezTo>
                    <a:cubicBezTo>
                      <a:pt x="19920" y="4640"/>
                      <a:pt x="20055" y="4591"/>
                      <a:pt x="20142" y="4492"/>
                    </a:cubicBezTo>
                    <a:close/>
                    <a:moveTo>
                      <a:pt x="9533" y="7191"/>
                    </a:moveTo>
                    <a:cubicBezTo>
                      <a:pt x="9533" y="7203"/>
                      <a:pt x="9533" y="7215"/>
                      <a:pt x="9545" y="7215"/>
                    </a:cubicBezTo>
                    <a:lnTo>
                      <a:pt x="8818" y="7696"/>
                    </a:lnTo>
                    <a:cubicBezTo>
                      <a:pt x="8769" y="7647"/>
                      <a:pt x="8707" y="7622"/>
                      <a:pt x="8633" y="7622"/>
                    </a:cubicBezTo>
                    <a:cubicBezTo>
                      <a:pt x="8498" y="7622"/>
                      <a:pt x="8387" y="7733"/>
                      <a:pt x="8387" y="7881"/>
                    </a:cubicBezTo>
                    <a:cubicBezTo>
                      <a:pt x="8387" y="7881"/>
                      <a:pt x="8387" y="7893"/>
                      <a:pt x="8387" y="7905"/>
                    </a:cubicBezTo>
                    <a:lnTo>
                      <a:pt x="7389" y="8250"/>
                    </a:lnTo>
                    <a:cubicBezTo>
                      <a:pt x="7377" y="8201"/>
                      <a:pt x="7352" y="8164"/>
                      <a:pt x="7315" y="8140"/>
                    </a:cubicBezTo>
                    <a:lnTo>
                      <a:pt x="7599" y="7708"/>
                    </a:lnTo>
                    <a:lnTo>
                      <a:pt x="7685" y="7708"/>
                    </a:lnTo>
                    <a:cubicBezTo>
                      <a:pt x="7919" y="7708"/>
                      <a:pt x="8116" y="7523"/>
                      <a:pt x="8128" y="7277"/>
                    </a:cubicBezTo>
                    <a:lnTo>
                      <a:pt x="9533" y="7191"/>
                    </a:lnTo>
                    <a:close/>
                    <a:moveTo>
                      <a:pt x="11517" y="7018"/>
                    </a:moveTo>
                    <a:cubicBezTo>
                      <a:pt x="11554" y="7055"/>
                      <a:pt x="11615" y="7068"/>
                      <a:pt x="11665" y="7068"/>
                    </a:cubicBezTo>
                    <a:lnTo>
                      <a:pt x="11702" y="7068"/>
                    </a:lnTo>
                    <a:lnTo>
                      <a:pt x="12256" y="7955"/>
                    </a:lnTo>
                    <a:cubicBezTo>
                      <a:pt x="12157" y="8029"/>
                      <a:pt x="12083" y="8140"/>
                      <a:pt x="12071" y="8263"/>
                    </a:cubicBezTo>
                    <a:lnTo>
                      <a:pt x="11098" y="8016"/>
                    </a:lnTo>
                    <a:lnTo>
                      <a:pt x="11098" y="7992"/>
                    </a:lnTo>
                    <a:cubicBezTo>
                      <a:pt x="11098" y="7918"/>
                      <a:pt x="11061" y="7844"/>
                      <a:pt x="10999" y="7795"/>
                    </a:cubicBezTo>
                    <a:lnTo>
                      <a:pt x="11517" y="7018"/>
                    </a:lnTo>
                    <a:close/>
                    <a:moveTo>
                      <a:pt x="6477" y="6846"/>
                    </a:moveTo>
                    <a:lnTo>
                      <a:pt x="7229" y="7154"/>
                    </a:lnTo>
                    <a:cubicBezTo>
                      <a:pt x="7217" y="7178"/>
                      <a:pt x="7217" y="7215"/>
                      <a:pt x="7217" y="7252"/>
                    </a:cubicBezTo>
                    <a:cubicBezTo>
                      <a:pt x="7217" y="7425"/>
                      <a:pt x="7327" y="7585"/>
                      <a:pt x="7488" y="7659"/>
                    </a:cubicBezTo>
                    <a:lnTo>
                      <a:pt x="7229" y="8078"/>
                    </a:lnTo>
                    <a:cubicBezTo>
                      <a:pt x="7204" y="8066"/>
                      <a:pt x="7167" y="8066"/>
                      <a:pt x="7143" y="8066"/>
                    </a:cubicBezTo>
                    <a:cubicBezTo>
                      <a:pt x="7007" y="8066"/>
                      <a:pt x="6896" y="8164"/>
                      <a:pt x="6896" y="8300"/>
                    </a:cubicBezTo>
                    <a:lnTo>
                      <a:pt x="5910" y="8312"/>
                    </a:lnTo>
                    <a:cubicBezTo>
                      <a:pt x="5898" y="8176"/>
                      <a:pt x="5824" y="8053"/>
                      <a:pt x="5713" y="7992"/>
                    </a:cubicBezTo>
                    <a:lnTo>
                      <a:pt x="5984" y="7080"/>
                    </a:lnTo>
                    <a:lnTo>
                      <a:pt x="6071" y="7080"/>
                    </a:lnTo>
                    <a:cubicBezTo>
                      <a:pt x="6243" y="7080"/>
                      <a:pt x="6391" y="6994"/>
                      <a:pt x="6477" y="6846"/>
                    </a:cubicBezTo>
                    <a:close/>
                    <a:moveTo>
                      <a:pt x="11911" y="6895"/>
                    </a:moveTo>
                    <a:lnTo>
                      <a:pt x="13944" y="7043"/>
                    </a:lnTo>
                    <a:cubicBezTo>
                      <a:pt x="13870" y="7277"/>
                      <a:pt x="14018" y="7511"/>
                      <a:pt x="14252" y="7560"/>
                    </a:cubicBezTo>
                    <a:lnTo>
                      <a:pt x="14375" y="8349"/>
                    </a:lnTo>
                    <a:lnTo>
                      <a:pt x="13045" y="8312"/>
                    </a:lnTo>
                    <a:cubicBezTo>
                      <a:pt x="13025" y="8034"/>
                      <a:pt x="12797" y="7845"/>
                      <a:pt x="12551" y="7845"/>
                    </a:cubicBezTo>
                    <a:cubicBezTo>
                      <a:pt x="12482" y="7845"/>
                      <a:pt x="12410" y="7860"/>
                      <a:pt x="12342" y="7893"/>
                    </a:cubicBezTo>
                    <a:lnTo>
                      <a:pt x="11800" y="7031"/>
                    </a:lnTo>
                    <a:cubicBezTo>
                      <a:pt x="11849" y="7006"/>
                      <a:pt x="11886" y="6944"/>
                      <a:pt x="11911" y="6895"/>
                    </a:cubicBezTo>
                    <a:close/>
                    <a:moveTo>
                      <a:pt x="7143" y="8275"/>
                    </a:moveTo>
                    <a:cubicBezTo>
                      <a:pt x="7217" y="8275"/>
                      <a:pt x="7217" y="8361"/>
                      <a:pt x="7143" y="8361"/>
                    </a:cubicBezTo>
                    <a:cubicBezTo>
                      <a:pt x="7081" y="8361"/>
                      <a:pt x="7081" y="8275"/>
                      <a:pt x="7143" y="8275"/>
                    </a:cubicBezTo>
                    <a:close/>
                    <a:moveTo>
                      <a:pt x="14708" y="7289"/>
                    </a:moveTo>
                    <a:lnTo>
                      <a:pt x="15718" y="8103"/>
                    </a:lnTo>
                    <a:cubicBezTo>
                      <a:pt x="15669" y="8176"/>
                      <a:pt x="15644" y="8263"/>
                      <a:pt x="15657" y="8361"/>
                    </a:cubicBezTo>
                    <a:lnTo>
                      <a:pt x="15657" y="8398"/>
                    </a:lnTo>
                    <a:lnTo>
                      <a:pt x="14474" y="8361"/>
                    </a:lnTo>
                    <a:lnTo>
                      <a:pt x="14351" y="7560"/>
                    </a:lnTo>
                    <a:cubicBezTo>
                      <a:pt x="14511" y="7548"/>
                      <a:pt x="14659" y="7437"/>
                      <a:pt x="14708" y="7289"/>
                    </a:cubicBezTo>
                    <a:close/>
                    <a:moveTo>
                      <a:pt x="5479" y="8127"/>
                    </a:moveTo>
                    <a:cubicBezTo>
                      <a:pt x="5701" y="8127"/>
                      <a:pt x="5812" y="8386"/>
                      <a:pt x="5652" y="8546"/>
                    </a:cubicBezTo>
                    <a:cubicBezTo>
                      <a:pt x="5599" y="8599"/>
                      <a:pt x="5535" y="8622"/>
                      <a:pt x="5472" y="8622"/>
                    </a:cubicBezTo>
                    <a:cubicBezTo>
                      <a:pt x="5343" y="8622"/>
                      <a:pt x="5220" y="8523"/>
                      <a:pt x="5220" y="8374"/>
                    </a:cubicBezTo>
                    <a:cubicBezTo>
                      <a:pt x="5220" y="8238"/>
                      <a:pt x="5331" y="8127"/>
                      <a:pt x="5479" y="8127"/>
                    </a:cubicBezTo>
                    <a:close/>
                    <a:moveTo>
                      <a:pt x="12557" y="8054"/>
                    </a:moveTo>
                    <a:cubicBezTo>
                      <a:pt x="12629" y="8054"/>
                      <a:pt x="12702" y="8080"/>
                      <a:pt x="12761" y="8140"/>
                    </a:cubicBezTo>
                    <a:cubicBezTo>
                      <a:pt x="12934" y="8324"/>
                      <a:pt x="12810" y="8632"/>
                      <a:pt x="12552" y="8632"/>
                    </a:cubicBezTo>
                    <a:cubicBezTo>
                      <a:pt x="12393" y="8632"/>
                      <a:pt x="12258" y="8511"/>
                      <a:pt x="12268" y="8341"/>
                    </a:cubicBezTo>
                    <a:lnTo>
                      <a:pt x="12268" y="8341"/>
                    </a:lnTo>
                    <a:cubicBezTo>
                      <a:pt x="12268" y="8344"/>
                      <a:pt x="12268" y="8346"/>
                      <a:pt x="12268" y="8349"/>
                    </a:cubicBezTo>
                    <a:lnTo>
                      <a:pt x="12268" y="8337"/>
                    </a:lnTo>
                    <a:lnTo>
                      <a:pt x="12268" y="8337"/>
                    </a:lnTo>
                    <a:cubicBezTo>
                      <a:pt x="12268" y="8338"/>
                      <a:pt x="12268" y="8340"/>
                      <a:pt x="12268" y="8341"/>
                    </a:cubicBezTo>
                    <a:lnTo>
                      <a:pt x="12268" y="8341"/>
                    </a:lnTo>
                    <a:cubicBezTo>
                      <a:pt x="12264" y="8169"/>
                      <a:pt x="12408" y="8054"/>
                      <a:pt x="12557" y="8054"/>
                    </a:cubicBezTo>
                    <a:close/>
                    <a:moveTo>
                      <a:pt x="16161" y="8037"/>
                    </a:moveTo>
                    <a:cubicBezTo>
                      <a:pt x="16327" y="8037"/>
                      <a:pt x="16482" y="8167"/>
                      <a:pt x="16482" y="8361"/>
                    </a:cubicBezTo>
                    <a:cubicBezTo>
                      <a:pt x="16482" y="8534"/>
                      <a:pt x="16347" y="8669"/>
                      <a:pt x="16174" y="8669"/>
                    </a:cubicBezTo>
                    <a:cubicBezTo>
                      <a:pt x="15891" y="8669"/>
                      <a:pt x="15743" y="8337"/>
                      <a:pt x="15940" y="8127"/>
                    </a:cubicBezTo>
                    <a:cubicBezTo>
                      <a:pt x="16006" y="8065"/>
                      <a:pt x="16085" y="8037"/>
                      <a:pt x="16161" y="8037"/>
                    </a:cubicBezTo>
                    <a:close/>
                    <a:moveTo>
                      <a:pt x="14498" y="8460"/>
                    </a:moveTo>
                    <a:lnTo>
                      <a:pt x="15669" y="8497"/>
                    </a:lnTo>
                    <a:cubicBezTo>
                      <a:pt x="15681" y="8521"/>
                      <a:pt x="15681" y="8546"/>
                      <a:pt x="15694" y="8558"/>
                    </a:cubicBezTo>
                    <a:lnTo>
                      <a:pt x="14942" y="8879"/>
                    </a:lnTo>
                    <a:cubicBezTo>
                      <a:pt x="14843" y="8756"/>
                      <a:pt x="14696" y="8682"/>
                      <a:pt x="14548" y="8682"/>
                    </a:cubicBezTo>
                    <a:lnTo>
                      <a:pt x="14523" y="8682"/>
                    </a:lnTo>
                    <a:lnTo>
                      <a:pt x="14498" y="8460"/>
                    </a:lnTo>
                    <a:close/>
                    <a:moveTo>
                      <a:pt x="13032" y="8423"/>
                    </a:moveTo>
                    <a:lnTo>
                      <a:pt x="14388" y="8460"/>
                    </a:lnTo>
                    <a:lnTo>
                      <a:pt x="14425" y="8706"/>
                    </a:lnTo>
                    <a:cubicBezTo>
                      <a:pt x="14264" y="8743"/>
                      <a:pt x="14129" y="8854"/>
                      <a:pt x="14067" y="9014"/>
                    </a:cubicBezTo>
                    <a:lnTo>
                      <a:pt x="13020" y="8509"/>
                    </a:lnTo>
                    <a:cubicBezTo>
                      <a:pt x="13020" y="8485"/>
                      <a:pt x="13032" y="8448"/>
                      <a:pt x="13032" y="8423"/>
                    </a:cubicBezTo>
                    <a:close/>
                    <a:moveTo>
                      <a:pt x="8424" y="8004"/>
                    </a:moveTo>
                    <a:cubicBezTo>
                      <a:pt x="8424" y="8016"/>
                      <a:pt x="8436" y="8029"/>
                      <a:pt x="8449" y="8041"/>
                    </a:cubicBezTo>
                    <a:lnTo>
                      <a:pt x="7549" y="9175"/>
                    </a:lnTo>
                    <a:cubicBezTo>
                      <a:pt x="7463" y="9125"/>
                      <a:pt x="7377" y="9101"/>
                      <a:pt x="7278" y="9101"/>
                    </a:cubicBezTo>
                    <a:lnTo>
                      <a:pt x="7217" y="8558"/>
                    </a:lnTo>
                    <a:cubicBezTo>
                      <a:pt x="7303" y="8534"/>
                      <a:pt x="7377" y="8460"/>
                      <a:pt x="7401" y="8361"/>
                    </a:cubicBezTo>
                    <a:lnTo>
                      <a:pt x="8424" y="8004"/>
                    </a:lnTo>
                    <a:close/>
                    <a:moveTo>
                      <a:pt x="6909" y="8398"/>
                    </a:moveTo>
                    <a:cubicBezTo>
                      <a:pt x="6945" y="8485"/>
                      <a:pt x="7019" y="8558"/>
                      <a:pt x="7118" y="8571"/>
                    </a:cubicBezTo>
                    <a:lnTo>
                      <a:pt x="7106" y="8571"/>
                    </a:lnTo>
                    <a:lnTo>
                      <a:pt x="7180" y="9113"/>
                    </a:lnTo>
                    <a:cubicBezTo>
                      <a:pt x="7069" y="9138"/>
                      <a:pt x="6970" y="9199"/>
                      <a:pt x="6896" y="9285"/>
                    </a:cubicBezTo>
                    <a:lnTo>
                      <a:pt x="5861" y="8620"/>
                    </a:lnTo>
                    <a:cubicBezTo>
                      <a:pt x="5898" y="8558"/>
                      <a:pt x="5923" y="8485"/>
                      <a:pt x="5923" y="8411"/>
                    </a:cubicBezTo>
                    <a:lnTo>
                      <a:pt x="6909" y="8398"/>
                    </a:lnTo>
                    <a:close/>
                    <a:moveTo>
                      <a:pt x="11073" y="8103"/>
                    </a:moveTo>
                    <a:lnTo>
                      <a:pt x="12059" y="8361"/>
                    </a:lnTo>
                    <a:cubicBezTo>
                      <a:pt x="12081" y="8653"/>
                      <a:pt x="12318" y="8827"/>
                      <a:pt x="12558" y="8827"/>
                    </a:cubicBezTo>
                    <a:cubicBezTo>
                      <a:pt x="12713" y="8827"/>
                      <a:pt x="12869" y="8755"/>
                      <a:pt x="12971" y="8595"/>
                    </a:cubicBezTo>
                    <a:lnTo>
                      <a:pt x="14043" y="9113"/>
                    </a:lnTo>
                    <a:cubicBezTo>
                      <a:pt x="14043" y="9138"/>
                      <a:pt x="14030" y="9162"/>
                      <a:pt x="14030" y="9187"/>
                    </a:cubicBezTo>
                    <a:cubicBezTo>
                      <a:pt x="14043" y="9199"/>
                      <a:pt x="14043" y="9211"/>
                      <a:pt x="14043" y="9236"/>
                    </a:cubicBezTo>
                    <a:lnTo>
                      <a:pt x="12872" y="9433"/>
                    </a:lnTo>
                    <a:cubicBezTo>
                      <a:pt x="12827" y="9327"/>
                      <a:pt x="12734" y="9276"/>
                      <a:pt x="12641" y="9276"/>
                    </a:cubicBezTo>
                    <a:cubicBezTo>
                      <a:pt x="12529" y="9276"/>
                      <a:pt x="12418" y="9348"/>
                      <a:pt x="12392" y="9483"/>
                    </a:cubicBezTo>
                    <a:lnTo>
                      <a:pt x="11172" y="9483"/>
                    </a:lnTo>
                    <a:cubicBezTo>
                      <a:pt x="11159" y="9409"/>
                      <a:pt x="11110" y="9359"/>
                      <a:pt x="11061" y="9322"/>
                    </a:cubicBezTo>
                    <a:lnTo>
                      <a:pt x="10938" y="8238"/>
                    </a:lnTo>
                    <a:cubicBezTo>
                      <a:pt x="10999" y="8213"/>
                      <a:pt x="11048" y="8164"/>
                      <a:pt x="11073" y="8103"/>
                    </a:cubicBezTo>
                    <a:close/>
                    <a:moveTo>
                      <a:pt x="14530" y="8866"/>
                    </a:moveTo>
                    <a:cubicBezTo>
                      <a:pt x="14688" y="8866"/>
                      <a:pt x="14843" y="8992"/>
                      <a:pt x="14843" y="9175"/>
                    </a:cubicBezTo>
                    <a:cubicBezTo>
                      <a:pt x="14843" y="9347"/>
                      <a:pt x="14708" y="9483"/>
                      <a:pt x="14548" y="9483"/>
                    </a:cubicBezTo>
                    <a:cubicBezTo>
                      <a:pt x="14543" y="9483"/>
                      <a:pt x="14538" y="9483"/>
                      <a:pt x="14533" y="9483"/>
                    </a:cubicBezTo>
                    <a:cubicBezTo>
                      <a:pt x="14259" y="9483"/>
                      <a:pt x="14120" y="9159"/>
                      <a:pt x="14314" y="8965"/>
                    </a:cubicBezTo>
                    <a:cubicBezTo>
                      <a:pt x="14374" y="8896"/>
                      <a:pt x="14452" y="8866"/>
                      <a:pt x="14530" y="8866"/>
                    </a:cubicBezTo>
                    <a:close/>
                    <a:moveTo>
                      <a:pt x="10931" y="9486"/>
                    </a:moveTo>
                    <a:cubicBezTo>
                      <a:pt x="10953" y="9486"/>
                      <a:pt x="10975" y="9501"/>
                      <a:pt x="10975" y="9532"/>
                    </a:cubicBezTo>
                    <a:cubicBezTo>
                      <a:pt x="10975" y="9563"/>
                      <a:pt x="10953" y="9578"/>
                      <a:pt x="10931" y="9578"/>
                    </a:cubicBezTo>
                    <a:cubicBezTo>
                      <a:pt x="10910" y="9578"/>
                      <a:pt x="10888" y="9563"/>
                      <a:pt x="10888" y="9532"/>
                    </a:cubicBezTo>
                    <a:cubicBezTo>
                      <a:pt x="10888" y="9501"/>
                      <a:pt x="10910" y="9486"/>
                      <a:pt x="10931" y="9486"/>
                    </a:cubicBezTo>
                    <a:close/>
                    <a:moveTo>
                      <a:pt x="12638" y="9486"/>
                    </a:moveTo>
                    <a:cubicBezTo>
                      <a:pt x="12663" y="9486"/>
                      <a:pt x="12687" y="9501"/>
                      <a:pt x="12687" y="9532"/>
                    </a:cubicBezTo>
                    <a:cubicBezTo>
                      <a:pt x="12675" y="9556"/>
                      <a:pt x="12663" y="9581"/>
                      <a:pt x="12638" y="9581"/>
                    </a:cubicBezTo>
                    <a:cubicBezTo>
                      <a:pt x="12601" y="9581"/>
                      <a:pt x="12589" y="9556"/>
                      <a:pt x="12589" y="9532"/>
                    </a:cubicBezTo>
                    <a:cubicBezTo>
                      <a:pt x="12589" y="9501"/>
                      <a:pt x="12613" y="9486"/>
                      <a:pt x="12638" y="9486"/>
                    </a:cubicBezTo>
                    <a:close/>
                    <a:moveTo>
                      <a:pt x="4634" y="9296"/>
                    </a:moveTo>
                    <a:cubicBezTo>
                      <a:pt x="4738" y="9296"/>
                      <a:pt x="4839" y="9379"/>
                      <a:pt x="4839" y="9495"/>
                    </a:cubicBezTo>
                    <a:cubicBezTo>
                      <a:pt x="4826" y="9606"/>
                      <a:pt x="4740" y="9692"/>
                      <a:pt x="4629" y="9692"/>
                    </a:cubicBezTo>
                    <a:lnTo>
                      <a:pt x="4629" y="9704"/>
                    </a:lnTo>
                    <a:cubicBezTo>
                      <a:pt x="4457" y="9704"/>
                      <a:pt x="4358" y="9483"/>
                      <a:pt x="4494" y="9359"/>
                    </a:cubicBezTo>
                    <a:cubicBezTo>
                      <a:pt x="4534" y="9315"/>
                      <a:pt x="4584" y="9296"/>
                      <a:pt x="4634" y="9296"/>
                    </a:cubicBezTo>
                    <a:close/>
                    <a:moveTo>
                      <a:pt x="9915" y="7992"/>
                    </a:moveTo>
                    <a:lnTo>
                      <a:pt x="10617" y="8029"/>
                    </a:lnTo>
                    <a:cubicBezTo>
                      <a:pt x="10617" y="8066"/>
                      <a:pt x="10630" y="8103"/>
                      <a:pt x="10654" y="8127"/>
                    </a:cubicBezTo>
                    <a:lnTo>
                      <a:pt x="9545" y="9766"/>
                    </a:lnTo>
                    <a:cubicBezTo>
                      <a:pt x="9521" y="9741"/>
                      <a:pt x="9484" y="9717"/>
                      <a:pt x="9447" y="9704"/>
                    </a:cubicBezTo>
                    <a:lnTo>
                      <a:pt x="9915" y="7992"/>
                    </a:lnTo>
                    <a:close/>
                    <a:moveTo>
                      <a:pt x="10716" y="8213"/>
                    </a:moveTo>
                    <a:cubicBezTo>
                      <a:pt x="10753" y="8226"/>
                      <a:pt x="10790" y="8238"/>
                      <a:pt x="10827" y="8250"/>
                    </a:cubicBezTo>
                    <a:lnTo>
                      <a:pt x="10950" y="9285"/>
                    </a:lnTo>
                    <a:lnTo>
                      <a:pt x="10925" y="9273"/>
                    </a:lnTo>
                    <a:cubicBezTo>
                      <a:pt x="10790" y="9273"/>
                      <a:pt x="10679" y="9396"/>
                      <a:pt x="10679" y="9532"/>
                    </a:cubicBezTo>
                    <a:lnTo>
                      <a:pt x="10679" y="9544"/>
                    </a:lnTo>
                    <a:lnTo>
                      <a:pt x="9632" y="9815"/>
                    </a:lnTo>
                    <a:lnTo>
                      <a:pt x="10716" y="8213"/>
                    </a:lnTo>
                    <a:close/>
                    <a:moveTo>
                      <a:pt x="8880" y="7930"/>
                    </a:moveTo>
                    <a:lnTo>
                      <a:pt x="9792" y="7979"/>
                    </a:lnTo>
                    <a:lnTo>
                      <a:pt x="9336" y="9680"/>
                    </a:lnTo>
                    <a:cubicBezTo>
                      <a:pt x="9326" y="9679"/>
                      <a:pt x="9317" y="9678"/>
                      <a:pt x="9308" y="9678"/>
                    </a:cubicBezTo>
                    <a:cubicBezTo>
                      <a:pt x="9211" y="9678"/>
                      <a:pt x="9136" y="9737"/>
                      <a:pt x="9102" y="9828"/>
                    </a:cubicBezTo>
                    <a:lnTo>
                      <a:pt x="7759" y="9606"/>
                    </a:lnTo>
                    <a:lnTo>
                      <a:pt x="7759" y="9581"/>
                    </a:lnTo>
                    <a:cubicBezTo>
                      <a:pt x="7759" y="9446"/>
                      <a:pt x="7709" y="9310"/>
                      <a:pt x="7611" y="9224"/>
                    </a:cubicBezTo>
                    <a:lnTo>
                      <a:pt x="8510" y="8078"/>
                    </a:lnTo>
                    <a:cubicBezTo>
                      <a:pt x="8547" y="8103"/>
                      <a:pt x="8597" y="8115"/>
                      <a:pt x="8633" y="8127"/>
                    </a:cubicBezTo>
                    <a:cubicBezTo>
                      <a:pt x="8757" y="8115"/>
                      <a:pt x="8855" y="8041"/>
                      <a:pt x="8880" y="7930"/>
                    </a:cubicBezTo>
                    <a:close/>
                    <a:moveTo>
                      <a:pt x="7278" y="9298"/>
                    </a:moveTo>
                    <a:cubicBezTo>
                      <a:pt x="7537" y="9298"/>
                      <a:pt x="7660" y="9618"/>
                      <a:pt x="7488" y="9791"/>
                    </a:cubicBezTo>
                    <a:cubicBezTo>
                      <a:pt x="7427" y="9852"/>
                      <a:pt x="7352" y="9879"/>
                      <a:pt x="7279" y="9879"/>
                    </a:cubicBezTo>
                    <a:cubicBezTo>
                      <a:pt x="7133" y="9879"/>
                      <a:pt x="6995" y="9767"/>
                      <a:pt x="6995" y="9593"/>
                    </a:cubicBezTo>
                    <a:cubicBezTo>
                      <a:pt x="6982" y="9433"/>
                      <a:pt x="7118" y="9298"/>
                      <a:pt x="7278" y="9298"/>
                    </a:cubicBezTo>
                    <a:close/>
                    <a:moveTo>
                      <a:pt x="9348" y="9883"/>
                    </a:moveTo>
                    <a:cubicBezTo>
                      <a:pt x="9373" y="9883"/>
                      <a:pt x="9397" y="9901"/>
                      <a:pt x="9397" y="9938"/>
                    </a:cubicBezTo>
                    <a:cubicBezTo>
                      <a:pt x="9397" y="9969"/>
                      <a:pt x="9373" y="9985"/>
                      <a:pt x="9348" y="9985"/>
                    </a:cubicBezTo>
                    <a:cubicBezTo>
                      <a:pt x="9323" y="9985"/>
                      <a:pt x="9299" y="9969"/>
                      <a:pt x="9299" y="9938"/>
                    </a:cubicBezTo>
                    <a:cubicBezTo>
                      <a:pt x="9299" y="9901"/>
                      <a:pt x="9323" y="9883"/>
                      <a:pt x="9348" y="9883"/>
                    </a:cubicBezTo>
                    <a:close/>
                    <a:moveTo>
                      <a:pt x="5787" y="8694"/>
                    </a:moveTo>
                    <a:lnTo>
                      <a:pt x="6835" y="9372"/>
                    </a:lnTo>
                    <a:cubicBezTo>
                      <a:pt x="6798" y="9433"/>
                      <a:pt x="6785" y="9520"/>
                      <a:pt x="6785" y="9593"/>
                    </a:cubicBezTo>
                    <a:cubicBezTo>
                      <a:pt x="6785" y="9643"/>
                      <a:pt x="6798" y="9692"/>
                      <a:pt x="6810" y="9729"/>
                    </a:cubicBezTo>
                    <a:lnTo>
                      <a:pt x="6071" y="9988"/>
                    </a:lnTo>
                    <a:cubicBezTo>
                      <a:pt x="6021" y="9908"/>
                      <a:pt x="5941" y="9868"/>
                      <a:pt x="5861" y="9868"/>
                    </a:cubicBezTo>
                    <a:cubicBezTo>
                      <a:pt x="5781" y="9868"/>
                      <a:pt x="5701" y="9908"/>
                      <a:pt x="5652" y="9988"/>
                    </a:cubicBezTo>
                    <a:lnTo>
                      <a:pt x="5011" y="9643"/>
                    </a:lnTo>
                    <a:cubicBezTo>
                      <a:pt x="5060" y="9495"/>
                      <a:pt x="5036" y="9335"/>
                      <a:pt x="4925" y="9224"/>
                    </a:cubicBezTo>
                    <a:lnTo>
                      <a:pt x="5270" y="8780"/>
                    </a:lnTo>
                    <a:cubicBezTo>
                      <a:pt x="5331" y="8805"/>
                      <a:pt x="5405" y="8830"/>
                      <a:pt x="5479" y="8830"/>
                    </a:cubicBezTo>
                    <a:cubicBezTo>
                      <a:pt x="5590" y="8830"/>
                      <a:pt x="5713" y="8780"/>
                      <a:pt x="5787" y="8694"/>
                    </a:cubicBezTo>
                    <a:close/>
                    <a:moveTo>
                      <a:pt x="5861" y="10074"/>
                    </a:moveTo>
                    <a:cubicBezTo>
                      <a:pt x="5886" y="10074"/>
                      <a:pt x="5910" y="10099"/>
                      <a:pt x="5910" y="10123"/>
                    </a:cubicBezTo>
                    <a:cubicBezTo>
                      <a:pt x="5910" y="10140"/>
                      <a:pt x="5904" y="10147"/>
                      <a:pt x="5895" y="10147"/>
                    </a:cubicBezTo>
                    <a:cubicBezTo>
                      <a:pt x="5864" y="10147"/>
                      <a:pt x="5804" y="10074"/>
                      <a:pt x="5861" y="10074"/>
                    </a:cubicBezTo>
                    <a:close/>
                    <a:moveTo>
                      <a:pt x="10703" y="9643"/>
                    </a:moveTo>
                    <a:cubicBezTo>
                      <a:pt x="10728" y="9680"/>
                      <a:pt x="10753" y="9704"/>
                      <a:pt x="10790" y="9729"/>
                    </a:cubicBezTo>
                    <a:lnTo>
                      <a:pt x="10272" y="10875"/>
                    </a:lnTo>
                    <a:cubicBezTo>
                      <a:pt x="10223" y="10850"/>
                      <a:pt x="10161" y="10838"/>
                      <a:pt x="10100" y="10838"/>
                    </a:cubicBezTo>
                    <a:cubicBezTo>
                      <a:pt x="10038" y="10838"/>
                      <a:pt x="9989" y="10850"/>
                      <a:pt x="9927" y="10863"/>
                    </a:cubicBezTo>
                    <a:lnTo>
                      <a:pt x="9533" y="10111"/>
                    </a:lnTo>
                    <a:cubicBezTo>
                      <a:pt x="9570" y="10062"/>
                      <a:pt x="9595" y="10000"/>
                      <a:pt x="9595" y="9938"/>
                    </a:cubicBezTo>
                    <a:lnTo>
                      <a:pt x="9607" y="9938"/>
                    </a:lnTo>
                    <a:lnTo>
                      <a:pt x="9607" y="9926"/>
                    </a:lnTo>
                    <a:lnTo>
                      <a:pt x="10703" y="9643"/>
                    </a:lnTo>
                    <a:close/>
                    <a:moveTo>
                      <a:pt x="12392" y="9581"/>
                    </a:moveTo>
                    <a:cubicBezTo>
                      <a:pt x="12392" y="9593"/>
                      <a:pt x="12392" y="9618"/>
                      <a:pt x="12404" y="9630"/>
                    </a:cubicBezTo>
                    <a:lnTo>
                      <a:pt x="10506" y="11047"/>
                    </a:lnTo>
                    <a:cubicBezTo>
                      <a:pt x="10469" y="10998"/>
                      <a:pt x="10408" y="10949"/>
                      <a:pt x="10358" y="10912"/>
                    </a:cubicBezTo>
                    <a:lnTo>
                      <a:pt x="10864" y="9778"/>
                    </a:lnTo>
                    <a:lnTo>
                      <a:pt x="10925" y="9778"/>
                    </a:lnTo>
                    <a:cubicBezTo>
                      <a:pt x="11036" y="9778"/>
                      <a:pt x="11147" y="9692"/>
                      <a:pt x="11172" y="9581"/>
                    </a:cubicBezTo>
                    <a:close/>
                    <a:moveTo>
                      <a:pt x="4962" y="9729"/>
                    </a:moveTo>
                    <a:lnTo>
                      <a:pt x="5615" y="10086"/>
                    </a:lnTo>
                    <a:cubicBezTo>
                      <a:pt x="5615" y="10099"/>
                      <a:pt x="5615" y="10111"/>
                      <a:pt x="5615" y="10123"/>
                    </a:cubicBezTo>
                    <a:cubicBezTo>
                      <a:pt x="5615" y="10210"/>
                      <a:pt x="5652" y="10283"/>
                      <a:pt x="5726" y="10333"/>
                    </a:cubicBezTo>
                    <a:lnTo>
                      <a:pt x="5356" y="11146"/>
                    </a:lnTo>
                    <a:cubicBezTo>
                      <a:pt x="5307" y="11134"/>
                      <a:pt x="5257" y="11121"/>
                      <a:pt x="5208" y="11121"/>
                    </a:cubicBezTo>
                    <a:lnTo>
                      <a:pt x="5122" y="11121"/>
                    </a:lnTo>
                    <a:lnTo>
                      <a:pt x="4789" y="9877"/>
                    </a:lnTo>
                    <a:cubicBezTo>
                      <a:pt x="4863" y="9840"/>
                      <a:pt x="4925" y="9791"/>
                      <a:pt x="4962" y="9729"/>
                    </a:cubicBezTo>
                    <a:close/>
                    <a:moveTo>
                      <a:pt x="7759" y="9729"/>
                    </a:moveTo>
                    <a:lnTo>
                      <a:pt x="9089" y="9951"/>
                    </a:lnTo>
                    <a:cubicBezTo>
                      <a:pt x="9102" y="10012"/>
                      <a:pt x="9126" y="10086"/>
                      <a:pt x="9188" y="10136"/>
                    </a:cubicBezTo>
                    <a:lnTo>
                      <a:pt x="8104" y="11195"/>
                    </a:lnTo>
                    <a:lnTo>
                      <a:pt x="7537" y="10012"/>
                    </a:lnTo>
                    <a:cubicBezTo>
                      <a:pt x="7648" y="9951"/>
                      <a:pt x="7722" y="9840"/>
                      <a:pt x="7759" y="9729"/>
                    </a:cubicBezTo>
                    <a:close/>
                    <a:moveTo>
                      <a:pt x="14055" y="9335"/>
                    </a:moveTo>
                    <a:cubicBezTo>
                      <a:pt x="14092" y="9458"/>
                      <a:pt x="14178" y="9556"/>
                      <a:pt x="14289" y="9618"/>
                    </a:cubicBezTo>
                    <a:lnTo>
                      <a:pt x="13254" y="11306"/>
                    </a:lnTo>
                    <a:cubicBezTo>
                      <a:pt x="13180" y="11257"/>
                      <a:pt x="13094" y="11232"/>
                      <a:pt x="12995" y="11232"/>
                    </a:cubicBezTo>
                    <a:lnTo>
                      <a:pt x="12724" y="9766"/>
                    </a:lnTo>
                    <a:cubicBezTo>
                      <a:pt x="12823" y="9729"/>
                      <a:pt x="12884" y="9643"/>
                      <a:pt x="12884" y="9544"/>
                    </a:cubicBezTo>
                    <a:lnTo>
                      <a:pt x="14055" y="9335"/>
                    </a:lnTo>
                    <a:close/>
                    <a:moveTo>
                      <a:pt x="6847" y="9828"/>
                    </a:moveTo>
                    <a:cubicBezTo>
                      <a:pt x="6933" y="9988"/>
                      <a:pt x="7093" y="10086"/>
                      <a:pt x="7278" y="10086"/>
                    </a:cubicBezTo>
                    <a:cubicBezTo>
                      <a:pt x="7340" y="10086"/>
                      <a:pt x="7389" y="10074"/>
                      <a:pt x="7438" y="10062"/>
                    </a:cubicBezTo>
                    <a:lnTo>
                      <a:pt x="8017" y="11269"/>
                    </a:lnTo>
                    <a:lnTo>
                      <a:pt x="7759" y="11528"/>
                    </a:lnTo>
                    <a:cubicBezTo>
                      <a:pt x="7660" y="11442"/>
                      <a:pt x="7525" y="11392"/>
                      <a:pt x="7401" y="11392"/>
                    </a:cubicBezTo>
                    <a:cubicBezTo>
                      <a:pt x="7290" y="11392"/>
                      <a:pt x="7180" y="11429"/>
                      <a:pt x="7093" y="11491"/>
                    </a:cubicBezTo>
                    <a:lnTo>
                      <a:pt x="6058" y="10283"/>
                    </a:lnTo>
                    <a:cubicBezTo>
                      <a:pt x="6095" y="10234"/>
                      <a:pt x="6120" y="10185"/>
                      <a:pt x="6120" y="10123"/>
                    </a:cubicBezTo>
                    <a:cubicBezTo>
                      <a:pt x="6120" y="10111"/>
                      <a:pt x="6108" y="10099"/>
                      <a:pt x="6108" y="10086"/>
                    </a:cubicBezTo>
                    <a:lnTo>
                      <a:pt x="6847" y="9828"/>
                    </a:lnTo>
                    <a:close/>
                    <a:moveTo>
                      <a:pt x="12478" y="9717"/>
                    </a:moveTo>
                    <a:cubicBezTo>
                      <a:pt x="12515" y="9754"/>
                      <a:pt x="12564" y="9778"/>
                      <a:pt x="12626" y="9778"/>
                    </a:cubicBezTo>
                    <a:lnTo>
                      <a:pt x="12897" y="11232"/>
                    </a:lnTo>
                    <a:cubicBezTo>
                      <a:pt x="12687" y="11269"/>
                      <a:pt x="12527" y="11417"/>
                      <a:pt x="12490" y="11614"/>
                    </a:cubicBezTo>
                    <a:lnTo>
                      <a:pt x="10642" y="11405"/>
                    </a:lnTo>
                    <a:lnTo>
                      <a:pt x="10642" y="11392"/>
                    </a:lnTo>
                    <a:cubicBezTo>
                      <a:pt x="10642" y="11294"/>
                      <a:pt x="10617" y="11208"/>
                      <a:pt x="10568" y="11134"/>
                    </a:cubicBezTo>
                    <a:lnTo>
                      <a:pt x="12478" y="9717"/>
                    </a:lnTo>
                    <a:close/>
                    <a:moveTo>
                      <a:pt x="9434" y="10173"/>
                    </a:moveTo>
                    <a:lnTo>
                      <a:pt x="9816" y="10912"/>
                    </a:lnTo>
                    <a:cubicBezTo>
                      <a:pt x="9644" y="11010"/>
                      <a:pt x="9533" y="11183"/>
                      <a:pt x="9533" y="11392"/>
                    </a:cubicBezTo>
                    <a:cubicBezTo>
                      <a:pt x="9533" y="11405"/>
                      <a:pt x="9533" y="11417"/>
                      <a:pt x="9533" y="11429"/>
                    </a:cubicBezTo>
                    <a:lnTo>
                      <a:pt x="8301" y="11651"/>
                    </a:lnTo>
                    <a:lnTo>
                      <a:pt x="8141" y="11294"/>
                    </a:lnTo>
                    <a:lnTo>
                      <a:pt x="9274" y="10185"/>
                    </a:lnTo>
                    <a:cubicBezTo>
                      <a:pt x="9289" y="10188"/>
                      <a:pt x="9304" y="10190"/>
                      <a:pt x="9320" y="10190"/>
                    </a:cubicBezTo>
                    <a:cubicBezTo>
                      <a:pt x="9359" y="10190"/>
                      <a:pt x="9400" y="10181"/>
                      <a:pt x="9434" y="10173"/>
                    </a:cubicBezTo>
                    <a:close/>
                    <a:moveTo>
                      <a:pt x="8054" y="11368"/>
                    </a:moveTo>
                    <a:lnTo>
                      <a:pt x="8202" y="11663"/>
                    </a:lnTo>
                    <a:lnTo>
                      <a:pt x="7894" y="11713"/>
                    </a:lnTo>
                    <a:cubicBezTo>
                      <a:pt x="7882" y="11676"/>
                      <a:pt x="7857" y="11626"/>
                      <a:pt x="7820" y="11602"/>
                    </a:cubicBezTo>
                    <a:lnTo>
                      <a:pt x="8054" y="11368"/>
                    </a:lnTo>
                    <a:close/>
                    <a:moveTo>
                      <a:pt x="10087" y="11047"/>
                    </a:moveTo>
                    <a:cubicBezTo>
                      <a:pt x="10395" y="11047"/>
                      <a:pt x="10543" y="11417"/>
                      <a:pt x="10334" y="11639"/>
                    </a:cubicBezTo>
                    <a:cubicBezTo>
                      <a:pt x="10263" y="11706"/>
                      <a:pt x="10176" y="11737"/>
                      <a:pt x="10091" y="11737"/>
                    </a:cubicBezTo>
                    <a:cubicBezTo>
                      <a:pt x="9913" y="11737"/>
                      <a:pt x="9742" y="11601"/>
                      <a:pt x="9742" y="11392"/>
                    </a:cubicBezTo>
                    <a:cubicBezTo>
                      <a:pt x="9742" y="11195"/>
                      <a:pt x="9890" y="11047"/>
                      <a:pt x="10087" y="11047"/>
                    </a:cubicBezTo>
                    <a:close/>
                    <a:moveTo>
                      <a:pt x="5984" y="10333"/>
                    </a:moveTo>
                    <a:lnTo>
                      <a:pt x="7007" y="11553"/>
                    </a:lnTo>
                    <a:cubicBezTo>
                      <a:pt x="6945" y="11626"/>
                      <a:pt x="6896" y="11713"/>
                      <a:pt x="6872" y="11811"/>
                    </a:cubicBezTo>
                    <a:lnTo>
                      <a:pt x="5701" y="11639"/>
                    </a:lnTo>
                    <a:lnTo>
                      <a:pt x="5701" y="11614"/>
                    </a:lnTo>
                    <a:cubicBezTo>
                      <a:pt x="5689" y="11442"/>
                      <a:pt x="5602" y="11269"/>
                      <a:pt x="5442" y="11183"/>
                    </a:cubicBezTo>
                    <a:lnTo>
                      <a:pt x="5812" y="10370"/>
                    </a:lnTo>
                    <a:lnTo>
                      <a:pt x="5861" y="10370"/>
                    </a:lnTo>
                    <a:cubicBezTo>
                      <a:pt x="5910" y="10370"/>
                      <a:pt x="5947" y="10357"/>
                      <a:pt x="5984" y="10333"/>
                    </a:cubicBezTo>
                    <a:close/>
                    <a:moveTo>
                      <a:pt x="5196" y="11323"/>
                    </a:moveTo>
                    <a:cubicBezTo>
                      <a:pt x="5347" y="11323"/>
                      <a:pt x="5492" y="11444"/>
                      <a:pt x="5492" y="11626"/>
                    </a:cubicBezTo>
                    <a:cubicBezTo>
                      <a:pt x="5492" y="11787"/>
                      <a:pt x="5356" y="11922"/>
                      <a:pt x="5196" y="11922"/>
                    </a:cubicBezTo>
                    <a:cubicBezTo>
                      <a:pt x="4925" y="11922"/>
                      <a:pt x="4789" y="11602"/>
                      <a:pt x="4986" y="11417"/>
                    </a:cubicBezTo>
                    <a:cubicBezTo>
                      <a:pt x="5047" y="11352"/>
                      <a:pt x="5122" y="11323"/>
                      <a:pt x="5196" y="11323"/>
                    </a:cubicBezTo>
                    <a:close/>
                    <a:moveTo>
                      <a:pt x="12997" y="11429"/>
                    </a:moveTo>
                    <a:cubicBezTo>
                      <a:pt x="13259" y="11429"/>
                      <a:pt x="13398" y="11765"/>
                      <a:pt x="13205" y="11959"/>
                    </a:cubicBezTo>
                    <a:cubicBezTo>
                      <a:pt x="13142" y="12021"/>
                      <a:pt x="13067" y="12049"/>
                      <a:pt x="12992" y="12049"/>
                    </a:cubicBezTo>
                    <a:cubicBezTo>
                      <a:pt x="12831" y="12049"/>
                      <a:pt x="12675" y="11919"/>
                      <a:pt x="12675" y="11725"/>
                    </a:cubicBezTo>
                    <a:cubicBezTo>
                      <a:pt x="12675" y="11565"/>
                      <a:pt x="12810" y="11429"/>
                      <a:pt x="12971" y="11429"/>
                    </a:cubicBezTo>
                    <a:lnTo>
                      <a:pt x="12983" y="11429"/>
                    </a:lnTo>
                    <a:cubicBezTo>
                      <a:pt x="12988" y="11429"/>
                      <a:pt x="12992" y="11429"/>
                      <a:pt x="12997" y="11429"/>
                    </a:cubicBezTo>
                    <a:close/>
                    <a:moveTo>
                      <a:pt x="7401" y="11590"/>
                    </a:moveTo>
                    <a:cubicBezTo>
                      <a:pt x="7709" y="11590"/>
                      <a:pt x="7857" y="11959"/>
                      <a:pt x="7648" y="12181"/>
                    </a:cubicBezTo>
                    <a:cubicBezTo>
                      <a:pt x="7576" y="12252"/>
                      <a:pt x="7490" y="12284"/>
                      <a:pt x="7405" y="12284"/>
                    </a:cubicBezTo>
                    <a:cubicBezTo>
                      <a:pt x="7226" y="12284"/>
                      <a:pt x="7056" y="12143"/>
                      <a:pt x="7056" y="11935"/>
                    </a:cubicBezTo>
                    <a:cubicBezTo>
                      <a:pt x="7056" y="11750"/>
                      <a:pt x="7204" y="11590"/>
                      <a:pt x="7401" y="11590"/>
                    </a:cubicBezTo>
                    <a:close/>
                    <a:moveTo>
                      <a:pt x="9558" y="11528"/>
                    </a:moveTo>
                    <a:cubicBezTo>
                      <a:pt x="9582" y="11626"/>
                      <a:pt x="9632" y="11713"/>
                      <a:pt x="9705" y="11774"/>
                    </a:cubicBezTo>
                    <a:lnTo>
                      <a:pt x="8966" y="12686"/>
                    </a:lnTo>
                    <a:cubicBezTo>
                      <a:pt x="8929" y="12674"/>
                      <a:pt x="8892" y="12661"/>
                      <a:pt x="8855" y="12661"/>
                    </a:cubicBezTo>
                    <a:lnTo>
                      <a:pt x="8794" y="12661"/>
                    </a:lnTo>
                    <a:lnTo>
                      <a:pt x="8350" y="11737"/>
                    </a:lnTo>
                    <a:lnTo>
                      <a:pt x="9558" y="11528"/>
                    </a:lnTo>
                    <a:close/>
                    <a:moveTo>
                      <a:pt x="8252" y="11762"/>
                    </a:moveTo>
                    <a:lnTo>
                      <a:pt x="8695" y="12711"/>
                    </a:lnTo>
                    <a:cubicBezTo>
                      <a:pt x="8683" y="12723"/>
                      <a:pt x="8683" y="12723"/>
                      <a:pt x="8670" y="12735"/>
                    </a:cubicBezTo>
                    <a:lnTo>
                      <a:pt x="7857" y="12230"/>
                    </a:lnTo>
                    <a:cubicBezTo>
                      <a:pt x="7919" y="12144"/>
                      <a:pt x="7943" y="12045"/>
                      <a:pt x="7943" y="11935"/>
                    </a:cubicBezTo>
                    <a:cubicBezTo>
                      <a:pt x="7943" y="11898"/>
                      <a:pt x="7943" y="11861"/>
                      <a:pt x="7931" y="11811"/>
                    </a:cubicBezTo>
                    <a:lnTo>
                      <a:pt x="8252" y="11762"/>
                    </a:lnTo>
                    <a:close/>
                    <a:moveTo>
                      <a:pt x="8855" y="12871"/>
                    </a:moveTo>
                    <a:cubicBezTo>
                      <a:pt x="8880" y="12871"/>
                      <a:pt x="8905" y="12883"/>
                      <a:pt x="8905" y="12908"/>
                    </a:cubicBezTo>
                    <a:cubicBezTo>
                      <a:pt x="8905" y="12926"/>
                      <a:pt x="8897" y="12933"/>
                      <a:pt x="8886" y="12933"/>
                    </a:cubicBezTo>
                    <a:cubicBezTo>
                      <a:pt x="8855" y="12933"/>
                      <a:pt x="8800" y="12871"/>
                      <a:pt x="8855" y="12871"/>
                    </a:cubicBezTo>
                    <a:close/>
                    <a:moveTo>
                      <a:pt x="5676" y="11750"/>
                    </a:moveTo>
                    <a:lnTo>
                      <a:pt x="6859" y="11922"/>
                    </a:lnTo>
                    <a:lnTo>
                      <a:pt x="6859" y="11947"/>
                    </a:lnTo>
                    <a:cubicBezTo>
                      <a:pt x="6859" y="12132"/>
                      <a:pt x="6945" y="12304"/>
                      <a:pt x="7106" y="12403"/>
                    </a:cubicBezTo>
                    <a:lnTo>
                      <a:pt x="6773" y="13043"/>
                    </a:lnTo>
                    <a:lnTo>
                      <a:pt x="6748" y="13043"/>
                    </a:lnTo>
                    <a:cubicBezTo>
                      <a:pt x="6711" y="13056"/>
                      <a:pt x="6662" y="13056"/>
                      <a:pt x="6625" y="13080"/>
                    </a:cubicBezTo>
                    <a:lnTo>
                      <a:pt x="5578" y="11959"/>
                    </a:lnTo>
                    <a:cubicBezTo>
                      <a:pt x="5627" y="11898"/>
                      <a:pt x="5664" y="11824"/>
                      <a:pt x="5676" y="11750"/>
                    </a:cubicBezTo>
                    <a:close/>
                    <a:moveTo>
                      <a:pt x="6736" y="13241"/>
                    </a:moveTo>
                    <a:cubicBezTo>
                      <a:pt x="6773" y="13241"/>
                      <a:pt x="6773" y="13302"/>
                      <a:pt x="6736" y="13302"/>
                    </a:cubicBezTo>
                    <a:cubicBezTo>
                      <a:pt x="6699" y="13302"/>
                      <a:pt x="6699" y="13241"/>
                      <a:pt x="6736" y="13241"/>
                    </a:cubicBezTo>
                    <a:close/>
                    <a:moveTo>
                      <a:pt x="7796" y="12316"/>
                    </a:moveTo>
                    <a:lnTo>
                      <a:pt x="8621" y="12822"/>
                    </a:lnTo>
                    <a:cubicBezTo>
                      <a:pt x="8609" y="12846"/>
                      <a:pt x="8597" y="12883"/>
                      <a:pt x="8597" y="12908"/>
                    </a:cubicBezTo>
                    <a:cubicBezTo>
                      <a:pt x="8597" y="12970"/>
                      <a:pt x="8621" y="13019"/>
                      <a:pt x="8646" y="13068"/>
                    </a:cubicBezTo>
                    <a:lnTo>
                      <a:pt x="7980" y="13820"/>
                    </a:lnTo>
                    <a:cubicBezTo>
                      <a:pt x="7894" y="13770"/>
                      <a:pt x="7808" y="13733"/>
                      <a:pt x="7709" y="13733"/>
                    </a:cubicBezTo>
                    <a:lnTo>
                      <a:pt x="7623" y="12440"/>
                    </a:lnTo>
                    <a:cubicBezTo>
                      <a:pt x="7685" y="12403"/>
                      <a:pt x="7746" y="12366"/>
                      <a:pt x="7796" y="12316"/>
                    </a:cubicBezTo>
                    <a:close/>
                    <a:moveTo>
                      <a:pt x="7192" y="12452"/>
                    </a:moveTo>
                    <a:cubicBezTo>
                      <a:pt x="7254" y="12477"/>
                      <a:pt x="7327" y="12489"/>
                      <a:pt x="7389" y="12489"/>
                    </a:cubicBezTo>
                    <a:cubicBezTo>
                      <a:pt x="7438" y="12489"/>
                      <a:pt x="7475" y="12477"/>
                      <a:pt x="7525" y="12464"/>
                    </a:cubicBezTo>
                    <a:lnTo>
                      <a:pt x="7599" y="13733"/>
                    </a:lnTo>
                    <a:cubicBezTo>
                      <a:pt x="7512" y="13746"/>
                      <a:pt x="7426" y="13783"/>
                      <a:pt x="7364" y="13832"/>
                    </a:cubicBezTo>
                    <a:lnTo>
                      <a:pt x="6933" y="13401"/>
                    </a:lnTo>
                    <a:cubicBezTo>
                      <a:pt x="6995" y="13290"/>
                      <a:pt x="6970" y="13142"/>
                      <a:pt x="6859" y="13080"/>
                    </a:cubicBezTo>
                    <a:lnTo>
                      <a:pt x="7192" y="12452"/>
                    </a:lnTo>
                    <a:close/>
                    <a:moveTo>
                      <a:pt x="7672" y="13931"/>
                    </a:moveTo>
                    <a:cubicBezTo>
                      <a:pt x="7833" y="13931"/>
                      <a:pt x="7968" y="14066"/>
                      <a:pt x="7980" y="14226"/>
                    </a:cubicBezTo>
                    <a:cubicBezTo>
                      <a:pt x="7980" y="14420"/>
                      <a:pt x="7825" y="14551"/>
                      <a:pt x="7663" y="14551"/>
                    </a:cubicBezTo>
                    <a:cubicBezTo>
                      <a:pt x="7589" y="14551"/>
                      <a:pt x="7513" y="14523"/>
                      <a:pt x="7451" y="14460"/>
                    </a:cubicBezTo>
                    <a:cubicBezTo>
                      <a:pt x="7254" y="14263"/>
                      <a:pt x="7389" y="13931"/>
                      <a:pt x="7672" y="13931"/>
                    </a:cubicBezTo>
                    <a:close/>
                    <a:moveTo>
                      <a:pt x="14794" y="14189"/>
                    </a:moveTo>
                    <a:lnTo>
                      <a:pt x="14807" y="14202"/>
                    </a:lnTo>
                    <a:cubicBezTo>
                      <a:pt x="15065" y="14202"/>
                      <a:pt x="15201" y="14522"/>
                      <a:pt x="15016" y="14707"/>
                    </a:cubicBezTo>
                    <a:cubicBezTo>
                      <a:pt x="14955" y="14772"/>
                      <a:pt x="14879" y="14801"/>
                      <a:pt x="14804" y="14801"/>
                    </a:cubicBezTo>
                    <a:cubicBezTo>
                      <a:pt x="14653" y="14801"/>
                      <a:pt x="14507" y="14683"/>
                      <a:pt x="14498" y="14510"/>
                    </a:cubicBezTo>
                    <a:cubicBezTo>
                      <a:pt x="14498" y="14337"/>
                      <a:pt x="14622" y="14202"/>
                      <a:pt x="14794" y="14189"/>
                    </a:cubicBezTo>
                    <a:close/>
                    <a:moveTo>
                      <a:pt x="6896" y="14879"/>
                    </a:moveTo>
                    <a:cubicBezTo>
                      <a:pt x="6909" y="14879"/>
                      <a:pt x="6921" y="14892"/>
                      <a:pt x="6921" y="14904"/>
                    </a:cubicBezTo>
                    <a:cubicBezTo>
                      <a:pt x="6921" y="14916"/>
                      <a:pt x="6909" y="14929"/>
                      <a:pt x="6896" y="14929"/>
                    </a:cubicBezTo>
                    <a:cubicBezTo>
                      <a:pt x="6884" y="14929"/>
                      <a:pt x="6872" y="14916"/>
                      <a:pt x="6872" y="14904"/>
                    </a:cubicBezTo>
                    <a:cubicBezTo>
                      <a:pt x="6872" y="14892"/>
                      <a:pt x="6884" y="14879"/>
                      <a:pt x="6896" y="14879"/>
                    </a:cubicBezTo>
                    <a:close/>
                    <a:moveTo>
                      <a:pt x="11233" y="15150"/>
                    </a:moveTo>
                    <a:cubicBezTo>
                      <a:pt x="11283" y="15150"/>
                      <a:pt x="11283" y="15237"/>
                      <a:pt x="11233" y="15237"/>
                    </a:cubicBezTo>
                    <a:cubicBezTo>
                      <a:pt x="11209" y="15237"/>
                      <a:pt x="11184" y="15224"/>
                      <a:pt x="11184" y="15187"/>
                    </a:cubicBezTo>
                    <a:cubicBezTo>
                      <a:pt x="11184" y="15163"/>
                      <a:pt x="11209" y="15150"/>
                      <a:pt x="11233" y="15150"/>
                    </a:cubicBezTo>
                    <a:close/>
                    <a:moveTo>
                      <a:pt x="10337" y="15521"/>
                    </a:moveTo>
                    <a:cubicBezTo>
                      <a:pt x="10368" y="15521"/>
                      <a:pt x="10428" y="15594"/>
                      <a:pt x="10371" y="15594"/>
                    </a:cubicBezTo>
                    <a:cubicBezTo>
                      <a:pt x="10346" y="15594"/>
                      <a:pt x="10322" y="15569"/>
                      <a:pt x="10322" y="15545"/>
                    </a:cubicBezTo>
                    <a:cubicBezTo>
                      <a:pt x="10322" y="15528"/>
                      <a:pt x="10328" y="15521"/>
                      <a:pt x="10337" y="15521"/>
                    </a:cubicBezTo>
                    <a:close/>
                    <a:moveTo>
                      <a:pt x="9123" y="15558"/>
                    </a:moveTo>
                    <a:cubicBezTo>
                      <a:pt x="9132" y="15558"/>
                      <a:pt x="9139" y="15565"/>
                      <a:pt x="9139" y="15582"/>
                    </a:cubicBezTo>
                    <a:cubicBezTo>
                      <a:pt x="9139" y="15619"/>
                      <a:pt x="9114" y="15631"/>
                      <a:pt x="9089" y="15631"/>
                    </a:cubicBezTo>
                    <a:cubicBezTo>
                      <a:pt x="9033" y="15631"/>
                      <a:pt x="9092" y="15558"/>
                      <a:pt x="9123" y="15558"/>
                    </a:cubicBezTo>
                    <a:close/>
                    <a:moveTo>
                      <a:pt x="10355" y="16433"/>
                    </a:moveTo>
                    <a:cubicBezTo>
                      <a:pt x="10364" y="16433"/>
                      <a:pt x="10371" y="16439"/>
                      <a:pt x="10371" y="16456"/>
                    </a:cubicBezTo>
                    <a:cubicBezTo>
                      <a:pt x="10371" y="16493"/>
                      <a:pt x="10346" y="16506"/>
                      <a:pt x="10322" y="16506"/>
                    </a:cubicBezTo>
                    <a:cubicBezTo>
                      <a:pt x="10265" y="16506"/>
                      <a:pt x="10324" y="16433"/>
                      <a:pt x="10355" y="16433"/>
                    </a:cubicBezTo>
                    <a:close/>
                    <a:moveTo>
                      <a:pt x="12163" y="16968"/>
                    </a:moveTo>
                    <a:cubicBezTo>
                      <a:pt x="12174" y="16968"/>
                      <a:pt x="12182" y="16976"/>
                      <a:pt x="12182" y="16999"/>
                    </a:cubicBezTo>
                    <a:cubicBezTo>
                      <a:pt x="12194" y="17023"/>
                      <a:pt x="12170" y="17048"/>
                      <a:pt x="12145" y="17048"/>
                    </a:cubicBezTo>
                    <a:lnTo>
                      <a:pt x="12145" y="17036"/>
                    </a:lnTo>
                    <a:cubicBezTo>
                      <a:pt x="12081" y="17036"/>
                      <a:pt x="12132" y="16968"/>
                      <a:pt x="12163" y="16968"/>
                    </a:cubicBezTo>
                    <a:close/>
                    <a:moveTo>
                      <a:pt x="11012" y="15311"/>
                    </a:moveTo>
                    <a:cubicBezTo>
                      <a:pt x="11061" y="15397"/>
                      <a:pt x="11147" y="15446"/>
                      <a:pt x="11233" y="15446"/>
                    </a:cubicBezTo>
                    <a:cubicBezTo>
                      <a:pt x="11295" y="15446"/>
                      <a:pt x="11344" y="15421"/>
                      <a:pt x="11393" y="15384"/>
                    </a:cubicBezTo>
                    <a:lnTo>
                      <a:pt x="12034" y="16777"/>
                    </a:lnTo>
                    <a:cubicBezTo>
                      <a:pt x="11948" y="16814"/>
                      <a:pt x="11886" y="16900"/>
                      <a:pt x="11886" y="16999"/>
                    </a:cubicBezTo>
                    <a:cubicBezTo>
                      <a:pt x="11886" y="17023"/>
                      <a:pt x="11886" y="17060"/>
                      <a:pt x="11899" y="17085"/>
                    </a:cubicBezTo>
                    <a:lnTo>
                      <a:pt x="11788" y="17134"/>
                    </a:lnTo>
                    <a:cubicBezTo>
                      <a:pt x="11755" y="17101"/>
                      <a:pt x="11711" y="17085"/>
                      <a:pt x="11664" y="17085"/>
                    </a:cubicBezTo>
                    <a:cubicBezTo>
                      <a:pt x="11640" y="17085"/>
                      <a:pt x="11615" y="17089"/>
                      <a:pt x="11591" y="17097"/>
                    </a:cubicBezTo>
                    <a:lnTo>
                      <a:pt x="10556" y="16555"/>
                    </a:lnTo>
                    <a:cubicBezTo>
                      <a:pt x="10568" y="16518"/>
                      <a:pt x="10568" y="16493"/>
                      <a:pt x="10568" y="16456"/>
                    </a:cubicBezTo>
                    <a:cubicBezTo>
                      <a:pt x="10568" y="16346"/>
                      <a:pt x="10494" y="16247"/>
                      <a:pt x="10371" y="16210"/>
                    </a:cubicBezTo>
                    <a:lnTo>
                      <a:pt x="10371" y="15791"/>
                    </a:lnTo>
                    <a:cubicBezTo>
                      <a:pt x="10519" y="15791"/>
                      <a:pt x="10630" y="15680"/>
                      <a:pt x="10630" y="15545"/>
                    </a:cubicBezTo>
                    <a:cubicBezTo>
                      <a:pt x="10630" y="15520"/>
                      <a:pt x="10617" y="15483"/>
                      <a:pt x="10617" y="15458"/>
                    </a:cubicBezTo>
                    <a:lnTo>
                      <a:pt x="11012" y="15311"/>
                    </a:lnTo>
                    <a:close/>
                    <a:moveTo>
                      <a:pt x="11658" y="17291"/>
                    </a:moveTo>
                    <a:cubicBezTo>
                      <a:pt x="11674" y="17291"/>
                      <a:pt x="11689" y="17300"/>
                      <a:pt x="11689" y="17319"/>
                    </a:cubicBezTo>
                    <a:cubicBezTo>
                      <a:pt x="11689" y="17331"/>
                      <a:pt x="11677" y="17344"/>
                      <a:pt x="11665" y="17344"/>
                    </a:cubicBezTo>
                    <a:lnTo>
                      <a:pt x="11652" y="17344"/>
                    </a:lnTo>
                    <a:cubicBezTo>
                      <a:pt x="11640" y="17344"/>
                      <a:pt x="11628" y="17331"/>
                      <a:pt x="11628" y="17319"/>
                    </a:cubicBezTo>
                    <a:cubicBezTo>
                      <a:pt x="11628" y="17300"/>
                      <a:pt x="11643" y="17291"/>
                      <a:pt x="11658" y="17291"/>
                    </a:cubicBezTo>
                    <a:close/>
                    <a:moveTo>
                      <a:pt x="10630" y="11503"/>
                    </a:moveTo>
                    <a:lnTo>
                      <a:pt x="12478" y="11713"/>
                    </a:lnTo>
                    <a:lnTo>
                      <a:pt x="12478" y="11737"/>
                    </a:lnTo>
                    <a:cubicBezTo>
                      <a:pt x="12478" y="12008"/>
                      <a:pt x="12712" y="12243"/>
                      <a:pt x="12983" y="12243"/>
                    </a:cubicBezTo>
                    <a:cubicBezTo>
                      <a:pt x="13082" y="12243"/>
                      <a:pt x="13180" y="12206"/>
                      <a:pt x="13266" y="12144"/>
                    </a:cubicBezTo>
                    <a:lnTo>
                      <a:pt x="14474" y="14115"/>
                    </a:lnTo>
                    <a:cubicBezTo>
                      <a:pt x="14129" y="14399"/>
                      <a:pt x="14301" y="14953"/>
                      <a:pt x="14745" y="15003"/>
                    </a:cubicBezTo>
                    <a:lnTo>
                      <a:pt x="14720" y="17775"/>
                    </a:lnTo>
                    <a:lnTo>
                      <a:pt x="12404" y="17036"/>
                    </a:lnTo>
                    <a:lnTo>
                      <a:pt x="12404" y="17011"/>
                    </a:lnTo>
                    <a:cubicBezTo>
                      <a:pt x="12404" y="16870"/>
                      <a:pt x="12292" y="16751"/>
                      <a:pt x="12164" y="16751"/>
                    </a:cubicBezTo>
                    <a:cubicBezTo>
                      <a:pt x="12158" y="16751"/>
                      <a:pt x="12151" y="16752"/>
                      <a:pt x="12145" y="16752"/>
                    </a:cubicBezTo>
                    <a:lnTo>
                      <a:pt x="11467" y="15298"/>
                    </a:lnTo>
                    <a:cubicBezTo>
                      <a:pt x="11480" y="15261"/>
                      <a:pt x="11492" y="15224"/>
                      <a:pt x="11492" y="15187"/>
                    </a:cubicBezTo>
                    <a:cubicBezTo>
                      <a:pt x="11480" y="15033"/>
                      <a:pt x="11360" y="14956"/>
                      <a:pt x="11239" y="14956"/>
                    </a:cubicBezTo>
                    <a:cubicBezTo>
                      <a:pt x="11119" y="14956"/>
                      <a:pt x="10999" y="15033"/>
                      <a:pt x="10987" y="15187"/>
                    </a:cubicBezTo>
                    <a:lnTo>
                      <a:pt x="10987" y="15212"/>
                    </a:lnTo>
                    <a:lnTo>
                      <a:pt x="10556" y="15372"/>
                    </a:lnTo>
                    <a:cubicBezTo>
                      <a:pt x="10506" y="15323"/>
                      <a:pt x="10445" y="15298"/>
                      <a:pt x="10371" y="15298"/>
                    </a:cubicBezTo>
                    <a:cubicBezTo>
                      <a:pt x="10272" y="15298"/>
                      <a:pt x="10174" y="15348"/>
                      <a:pt x="10137" y="15446"/>
                    </a:cubicBezTo>
                    <a:lnTo>
                      <a:pt x="9336" y="15520"/>
                    </a:lnTo>
                    <a:cubicBezTo>
                      <a:pt x="9299" y="15409"/>
                      <a:pt x="9200" y="15323"/>
                      <a:pt x="9089" y="15323"/>
                    </a:cubicBezTo>
                    <a:cubicBezTo>
                      <a:pt x="8966" y="15323"/>
                      <a:pt x="8880" y="15409"/>
                      <a:pt x="8843" y="15520"/>
                    </a:cubicBezTo>
                    <a:lnTo>
                      <a:pt x="7118" y="14953"/>
                    </a:lnTo>
                    <a:cubicBezTo>
                      <a:pt x="7118" y="14929"/>
                      <a:pt x="7118" y="14916"/>
                      <a:pt x="7118" y="14904"/>
                    </a:cubicBezTo>
                    <a:cubicBezTo>
                      <a:pt x="7118" y="14855"/>
                      <a:pt x="7106" y="14805"/>
                      <a:pt x="7069" y="14756"/>
                    </a:cubicBezTo>
                    <a:lnTo>
                      <a:pt x="7303" y="14571"/>
                    </a:lnTo>
                    <a:cubicBezTo>
                      <a:pt x="7411" y="14691"/>
                      <a:pt x="7547" y="14745"/>
                      <a:pt x="7681" y="14745"/>
                    </a:cubicBezTo>
                    <a:cubicBezTo>
                      <a:pt x="7946" y="14745"/>
                      <a:pt x="8198" y="14537"/>
                      <a:pt x="8190" y="14226"/>
                    </a:cubicBezTo>
                    <a:cubicBezTo>
                      <a:pt x="8190" y="14103"/>
                      <a:pt x="8141" y="13980"/>
                      <a:pt x="8054" y="13894"/>
                    </a:cubicBezTo>
                    <a:lnTo>
                      <a:pt x="8732" y="13130"/>
                    </a:lnTo>
                    <a:cubicBezTo>
                      <a:pt x="8769" y="13154"/>
                      <a:pt x="8818" y="13167"/>
                      <a:pt x="8855" y="13167"/>
                    </a:cubicBezTo>
                    <a:cubicBezTo>
                      <a:pt x="9003" y="13167"/>
                      <a:pt x="9114" y="13056"/>
                      <a:pt x="9114" y="12908"/>
                    </a:cubicBezTo>
                    <a:cubicBezTo>
                      <a:pt x="9114" y="12859"/>
                      <a:pt x="9089" y="12797"/>
                      <a:pt x="9052" y="12760"/>
                    </a:cubicBezTo>
                    <a:lnTo>
                      <a:pt x="9792" y="11848"/>
                    </a:lnTo>
                    <a:cubicBezTo>
                      <a:pt x="9878" y="11910"/>
                      <a:pt x="9989" y="11947"/>
                      <a:pt x="10100" y="11947"/>
                    </a:cubicBezTo>
                    <a:cubicBezTo>
                      <a:pt x="10358" y="11947"/>
                      <a:pt x="10580" y="11762"/>
                      <a:pt x="10630" y="11503"/>
                    </a:cubicBezTo>
                    <a:close/>
                    <a:moveTo>
                      <a:pt x="14843" y="14990"/>
                    </a:moveTo>
                    <a:lnTo>
                      <a:pt x="15558" y="17898"/>
                    </a:lnTo>
                    <a:cubicBezTo>
                      <a:pt x="15509" y="17923"/>
                      <a:pt x="15484" y="17960"/>
                      <a:pt x="15460" y="18009"/>
                    </a:cubicBezTo>
                    <a:lnTo>
                      <a:pt x="14819" y="17799"/>
                    </a:lnTo>
                    <a:lnTo>
                      <a:pt x="14831" y="14990"/>
                    </a:lnTo>
                    <a:close/>
                    <a:moveTo>
                      <a:pt x="15694" y="18046"/>
                    </a:moveTo>
                    <a:cubicBezTo>
                      <a:pt x="15751" y="18046"/>
                      <a:pt x="15691" y="18119"/>
                      <a:pt x="15660" y="18119"/>
                    </a:cubicBezTo>
                    <a:cubicBezTo>
                      <a:pt x="15651" y="18119"/>
                      <a:pt x="15644" y="18112"/>
                      <a:pt x="15644" y="18095"/>
                    </a:cubicBezTo>
                    <a:cubicBezTo>
                      <a:pt x="15644" y="18071"/>
                      <a:pt x="15657" y="18046"/>
                      <a:pt x="15681" y="18046"/>
                    </a:cubicBezTo>
                    <a:close/>
                    <a:moveTo>
                      <a:pt x="17924" y="18206"/>
                    </a:moveTo>
                    <a:cubicBezTo>
                      <a:pt x="17936" y="18206"/>
                      <a:pt x="17948" y="18218"/>
                      <a:pt x="17948" y="18231"/>
                    </a:cubicBezTo>
                    <a:cubicBezTo>
                      <a:pt x="17948" y="18243"/>
                      <a:pt x="17936" y="18255"/>
                      <a:pt x="17924" y="18255"/>
                    </a:cubicBezTo>
                    <a:cubicBezTo>
                      <a:pt x="17911" y="18255"/>
                      <a:pt x="17899" y="18243"/>
                      <a:pt x="17899" y="18231"/>
                    </a:cubicBezTo>
                    <a:cubicBezTo>
                      <a:pt x="17899" y="18218"/>
                      <a:pt x="17899" y="18206"/>
                      <a:pt x="17911" y="18206"/>
                    </a:cubicBezTo>
                    <a:close/>
                    <a:moveTo>
                      <a:pt x="12453" y="17146"/>
                    </a:moveTo>
                    <a:lnTo>
                      <a:pt x="14708" y="17861"/>
                    </a:lnTo>
                    <a:lnTo>
                      <a:pt x="14708" y="18440"/>
                    </a:lnTo>
                    <a:cubicBezTo>
                      <a:pt x="14622" y="18453"/>
                      <a:pt x="14560" y="18502"/>
                      <a:pt x="14523" y="18576"/>
                    </a:cubicBezTo>
                    <a:lnTo>
                      <a:pt x="12453" y="17146"/>
                    </a:lnTo>
                    <a:close/>
                    <a:moveTo>
                      <a:pt x="14819" y="17898"/>
                    </a:moveTo>
                    <a:lnTo>
                      <a:pt x="15435" y="18095"/>
                    </a:lnTo>
                    <a:cubicBezTo>
                      <a:pt x="15435" y="18144"/>
                      <a:pt x="15447" y="18206"/>
                      <a:pt x="15496" y="18243"/>
                    </a:cubicBezTo>
                    <a:lnTo>
                      <a:pt x="14979" y="18600"/>
                    </a:lnTo>
                    <a:cubicBezTo>
                      <a:pt x="14954" y="18514"/>
                      <a:pt x="14893" y="18465"/>
                      <a:pt x="14819" y="18440"/>
                    </a:cubicBezTo>
                    <a:lnTo>
                      <a:pt x="14819" y="17898"/>
                    </a:lnTo>
                    <a:close/>
                    <a:moveTo>
                      <a:pt x="14757" y="18637"/>
                    </a:moveTo>
                    <a:cubicBezTo>
                      <a:pt x="14814" y="18637"/>
                      <a:pt x="14754" y="18710"/>
                      <a:pt x="14724" y="18710"/>
                    </a:cubicBezTo>
                    <a:cubicBezTo>
                      <a:pt x="14714" y="18710"/>
                      <a:pt x="14708" y="18704"/>
                      <a:pt x="14708" y="18687"/>
                    </a:cubicBezTo>
                    <a:cubicBezTo>
                      <a:pt x="14708" y="18662"/>
                      <a:pt x="14733" y="18650"/>
                      <a:pt x="14757" y="18650"/>
                    </a:cubicBezTo>
                    <a:lnTo>
                      <a:pt x="14757" y="18637"/>
                    </a:lnTo>
                    <a:close/>
                    <a:moveTo>
                      <a:pt x="18811" y="18995"/>
                    </a:moveTo>
                    <a:cubicBezTo>
                      <a:pt x="18836" y="18995"/>
                      <a:pt x="18860" y="19019"/>
                      <a:pt x="18860" y="19044"/>
                    </a:cubicBezTo>
                    <a:cubicBezTo>
                      <a:pt x="18860" y="19075"/>
                      <a:pt x="18836" y="19090"/>
                      <a:pt x="18811" y="19090"/>
                    </a:cubicBezTo>
                    <a:cubicBezTo>
                      <a:pt x="18786" y="19090"/>
                      <a:pt x="18762" y="19075"/>
                      <a:pt x="18762" y="19044"/>
                    </a:cubicBezTo>
                    <a:cubicBezTo>
                      <a:pt x="18762" y="19019"/>
                      <a:pt x="18774" y="18995"/>
                      <a:pt x="18799" y="18995"/>
                    </a:cubicBezTo>
                    <a:close/>
                    <a:moveTo>
                      <a:pt x="15854" y="18292"/>
                    </a:moveTo>
                    <a:lnTo>
                      <a:pt x="17702" y="18305"/>
                    </a:lnTo>
                    <a:cubicBezTo>
                      <a:pt x="17727" y="18403"/>
                      <a:pt x="17825" y="18477"/>
                      <a:pt x="17924" y="18477"/>
                    </a:cubicBezTo>
                    <a:cubicBezTo>
                      <a:pt x="17985" y="18477"/>
                      <a:pt x="18047" y="18453"/>
                      <a:pt x="18096" y="18403"/>
                    </a:cubicBezTo>
                    <a:lnTo>
                      <a:pt x="18626" y="18884"/>
                    </a:lnTo>
                    <a:cubicBezTo>
                      <a:pt x="18589" y="18933"/>
                      <a:pt x="18565" y="18995"/>
                      <a:pt x="18565" y="19056"/>
                    </a:cubicBezTo>
                    <a:lnTo>
                      <a:pt x="18565" y="19069"/>
                    </a:lnTo>
                    <a:lnTo>
                      <a:pt x="17456" y="19204"/>
                    </a:lnTo>
                    <a:cubicBezTo>
                      <a:pt x="17415" y="18920"/>
                      <a:pt x="17182" y="18766"/>
                      <a:pt x="16951" y="18766"/>
                    </a:cubicBezTo>
                    <a:cubicBezTo>
                      <a:pt x="16761" y="18766"/>
                      <a:pt x="16572" y="18871"/>
                      <a:pt x="16495" y="19093"/>
                    </a:cubicBezTo>
                    <a:lnTo>
                      <a:pt x="15078" y="18674"/>
                    </a:lnTo>
                    <a:lnTo>
                      <a:pt x="15583" y="18329"/>
                    </a:lnTo>
                    <a:cubicBezTo>
                      <a:pt x="15620" y="18342"/>
                      <a:pt x="15644" y="18342"/>
                      <a:pt x="15681" y="18342"/>
                    </a:cubicBezTo>
                    <a:lnTo>
                      <a:pt x="15694" y="18354"/>
                    </a:lnTo>
                    <a:cubicBezTo>
                      <a:pt x="15755" y="18354"/>
                      <a:pt x="15805" y="18329"/>
                      <a:pt x="15854" y="18292"/>
                    </a:cubicBezTo>
                    <a:close/>
                    <a:moveTo>
                      <a:pt x="13993" y="19500"/>
                    </a:moveTo>
                    <a:lnTo>
                      <a:pt x="13993" y="19512"/>
                    </a:lnTo>
                    <a:cubicBezTo>
                      <a:pt x="14006" y="19512"/>
                      <a:pt x="14018" y="19524"/>
                      <a:pt x="14018" y="19537"/>
                    </a:cubicBezTo>
                    <a:cubicBezTo>
                      <a:pt x="14018" y="19549"/>
                      <a:pt x="14006" y="19561"/>
                      <a:pt x="13993" y="19561"/>
                    </a:cubicBezTo>
                    <a:cubicBezTo>
                      <a:pt x="13981" y="19561"/>
                      <a:pt x="13969" y="19549"/>
                      <a:pt x="13969" y="19537"/>
                    </a:cubicBezTo>
                    <a:cubicBezTo>
                      <a:pt x="13956" y="19524"/>
                      <a:pt x="13969" y="19500"/>
                      <a:pt x="13993" y="19500"/>
                    </a:cubicBezTo>
                    <a:close/>
                    <a:moveTo>
                      <a:pt x="16941" y="18971"/>
                    </a:moveTo>
                    <a:cubicBezTo>
                      <a:pt x="17098" y="18971"/>
                      <a:pt x="17246" y="19090"/>
                      <a:pt x="17246" y="19266"/>
                    </a:cubicBezTo>
                    <a:cubicBezTo>
                      <a:pt x="17246" y="19426"/>
                      <a:pt x="17111" y="19561"/>
                      <a:pt x="16950" y="19561"/>
                    </a:cubicBezTo>
                    <a:lnTo>
                      <a:pt x="16938" y="19574"/>
                    </a:lnTo>
                    <a:cubicBezTo>
                      <a:pt x="16679" y="19561"/>
                      <a:pt x="16544" y="19241"/>
                      <a:pt x="16729" y="19056"/>
                    </a:cubicBezTo>
                    <a:cubicBezTo>
                      <a:pt x="16792" y="18997"/>
                      <a:pt x="16867" y="18971"/>
                      <a:pt x="16941" y="18971"/>
                    </a:cubicBezTo>
                    <a:close/>
                    <a:moveTo>
                      <a:pt x="20745" y="19968"/>
                    </a:moveTo>
                    <a:cubicBezTo>
                      <a:pt x="21016" y="19968"/>
                      <a:pt x="21152" y="20288"/>
                      <a:pt x="20955" y="20473"/>
                    </a:cubicBezTo>
                    <a:cubicBezTo>
                      <a:pt x="20894" y="20538"/>
                      <a:pt x="20819" y="20567"/>
                      <a:pt x="20745" y="20567"/>
                    </a:cubicBezTo>
                    <a:cubicBezTo>
                      <a:pt x="20594" y="20567"/>
                      <a:pt x="20450" y="20446"/>
                      <a:pt x="20450" y="20264"/>
                    </a:cubicBezTo>
                    <a:cubicBezTo>
                      <a:pt x="20450" y="20104"/>
                      <a:pt x="20585" y="19968"/>
                      <a:pt x="20745" y="19968"/>
                    </a:cubicBezTo>
                    <a:close/>
                    <a:moveTo>
                      <a:pt x="18589" y="19167"/>
                    </a:moveTo>
                    <a:cubicBezTo>
                      <a:pt x="18614" y="19204"/>
                      <a:pt x="18651" y="19241"/>
                      <a:pt x="18688" y="19266"/>
                    </a:cubicBezTo>
                    <a:lnTo>
                      <a:pt x="18700" y="19266"/>
                    </a:lnTo>
                    <a:lnTo>
                      <a:pt x="18293" y="20892"/>
                    </a:lnTo>
                    <a:lnTo>
                      <a:pt x="17295" y="19635"/>
                    </a:lnTo>
                    <a:cubicBezTo>
                      <a:pt x="17394" y="19549"/>
                      <a:pt x="17443" y="19426"/>
                      <a:pt x="17456" y="19290"/>
                    </a:cubicBezTo>
                    <a:lnTo>
                      <a:pt x="18589" y="19167"/>
                    </a:lnTo>
                    <a:close/>
                    <a:moveTo>
                      <a:pt x="16950" y="20966"/>
                    </a:moveTo>
                    <a:cubicBezTo>
                      <a:pt x="16963" y="20966"/>
                      <a:pt x="16975" y="20978"/>
                      <a:pt x="16975" y="20991"/>
                    </a:cubicBezTo>
                    <a:cubicBezTo>
                      <a:pt x="16975" y="21003"/>
                      <a:pt x="16963" y="21015"/>
                      <a:pt x="16950" y="21015"/>
                    </a:cubicBezTo>
                    <a:cubicBezTo>
                      <a:pt x="16938" y="21015"/>
                      <a:pt x="16926" y="21003"/>
                      <a:pt x="16926" y="20991"/>
                    </a:cubicBezTo>
                    <a:cubicBezTo>
                      <a:pt x="16913" y="20978"/>
                      <a:pt x="16938" y="20966"/>
                      <a:pt x="16950" y="20966"/>
                    </a:cubicBezTo>
                    <a:close/>
                    <a:moveTo>
                      <a:pt x="13781" y="20836"/>
                    </a:moveTo>
                    <a:cubicBezTo>
                      <a:pt x="13856" y="20836"/>
                      <a:pt x="13933" y="20864"/>
                      <a:pt x="13993" y="20929"/>
                    </a:cubicBezTo>
                    <a:cubicBezTo>
                      <a:pt x="14178" y="21114"/>
                      <a:pt x="14043" y="21434"/>
                      <a:pt x="13784" y="21434"/>
                    </a:cubicBezTo>
                    <a:cubicBezTo>
                      <a:pt x="13613" y="21434"/>
                      <a:pt x="13479" y="21302"/>
                      <a:pt x="13476" y="21132"/>
                    </a:cubicBezTo>
                    <a:lnTo>
                      <a:pt x="13476" y="21132"/>
                    </a:lnTo>
                    <a:cubicBezTo>
                      <a:pt x="13479" y="20954"/>
                      <a:pt x="13628" y="20836"/>
                      <a:pt x="13781" y="20836"/>
                    </a:cubicBezTo>
                    <a:close/>
                    <a:moveTo>
                      <a:pt x="18983" y="19216"/>
                    </a:moveTo>
                    <a:lnTo>
                      <a:pt x="20302" y="20042"/>
                    </a:lnTo>
                    <a:cubicBezTo>
                      <a:pt x="20265" y="20116"/>
                      <a:pt x="20253" y="20190"/>
                      <a:pt x="20253" y="20264"/>
                    </a:cubicBezTo>
                    <a:cubicBezTo>
                      <a:pt x="20253" y="20412"/>
                      <a:pt x="20314" y="20547"/>
                      <a:pt x="20425" y="20646"/>
                    </a:cubicBezTo>
                    <a:lnTo>
                      <a:pt x="19452" y="22063"/>
                    </a:lnTo>
                    <a:cubicBezTo>
                      <a:pt x="19427" y="22050"/>
                      <a:pt x="19390" y="22050"/>
                      <a:pt x="19353" y="22050"/>
                    </a:cubicBezTo>
                    <a:cubicBezTo>
                      <a:pt x="19316" y="22050"/>
                      <a:pt x="19267" y="22063"/>
                      <a:pt x="19230" y="22087"/>
                    </a:cubicBezTo>
                    <a:lnTo>
                      <a:pt x="18380" y="21003"/>
                    </a:lnTo>
                    <a:lnTo>
                      <a:pt x="18799" y="19290"/>
                    </a:lnTo>
                    <a:lnTo>
                      <a:pt x="18811" y="19290"/>
                    </a:lnTo>
                    <a:cubicBezTo>
                      <a:pt x="18873" y="19290"/>
                      <a:pt x="18946" y="19266"/>
                      <a:pt x="18983" y="19216"/>
                    </a:cubicBezTo>
                    <a:close/>
                    <a:moveTo>
                      <a:pt x="14585" y="18871"/>
                    </a:moveTo>
                    <a:cubicBezTo>
                      <a:pt x="14622" y="18908"/>
                      <a:pt x="14696" y="18933"/>
                      <a:pt x="14757" y="18945"/>
                    </a:cubicBezTo>
                    <a:cubicBezTo>
                      <a:pt x="14782" y="18933"/>
                      <a:pt x="14794" y="18933"/>
                      <a:pt x="14819" y="18933"/>
                    </a:cubicBezTo>
                    <a:lnTo>
                      <a:pt x="16753" y="20868"/>
                    </a:lnTo>
                    <a:cubicBezTo>
                      <a:pt x="16729" y="20904"/>
                      <a:pt x="16716" y="20941"/>
                      <a:pt x="16729" y="20991"/>
                    </a:cubicBezTo>
                    <a:cubicBezTo>
                      <a:pt x="16729" y="21052"/>
                      <a:pt x="16753" y="21114"/>
                      <a:pt x="16803" y="21151"/>
                    </a:cubicBezTo>
                    <a:lnTo>
                      <a:pt x="16248" y="22124"/>
                    </a:lnTo>
                    <a:cubicBezTo>
                      <a:pt x="16186" y="22087"/>
                      <a:pt x="16125" y="22075"/>
                      <a:pt x="16051" y="22075"/>
                    </a:cubicBezTo>
                    <a:cubicBezTo>
                      <a:pt x="15977" y="22075"/>
                      <a:pt x="15891" y="22100"/>
                      <a:pt x="15829" y="22137"/>
                    </a:cubicBezTo>
                    <a:lnTo>
                      <a:pt x="14203" y="19623"/>
                    </a:lnTo>
                    <a:cubicBezTo>
                      <a:pt x="14215" y="19586"/>
                      <a:pt x="14227" y="19561"/>
                      <a:pt x="14227" y="19537"/>
                    </a:cubicBezTo>
                    <a:cubicBezTo>
                      <a:pt x="14227" y="19488"/>
                      <a:pt x="14203" y="19438"/>
                      <a:pt x="14178" y="19401"/>
                    </a:cubicBezTo>
                    <a:lnTo>
                      <a:pt x="14585" y="18871"/>
                    </a:lnTo>
                    <a:close/>
                    <a:moveTo>
                      <a:pt x="17197" y="19697"/>
                    </a:moveTo>
                    <a:lnTo>
                      <a:pt x="18256" y="21028"/>
                    </a:lnTo>
                    <a:lnTo>
                      <a:pt x="17948" y="22248"/>
                    </a:lnTo>
                    <a:cubicBezTo>
                      <a:pt x="17924" y="22235"/>
                      <a:pt x="17899" y="22223"/>
                      <a:pt x="17862" y="22223"/>
                    </a:cubicBezTo>
                    <a:lnTo>
                      <a:pt x="17850" y="22223"/>
                    </a:lnTo>
                    <a:lnTo>
                      <a:pt x="17148" y="19722"/>
                    </a:lnTo>
                    <a:lnTo>
                      <a:pt x="17197" y="19697"/>
                    </a:lnTo>
                    <a:close/>
                    <a:moveTo>
                      <a:pt x="19320" y="22273"/>
                    </a:moveTo>
                    <a:cubicBezTo>
                      <a:pt x="19350" y="22273"/>
                      <a:pt x="19410" y="22346"/>
                      <a:pt x="19353" y="22346"/>
                    </a:cubicBezTo>
                    <a:cubicBezTo>
                      <a:pt x="19328" y="22346"/>
                      <a:pt x="19304" y="22321"/>
                      <a:pt x="19304" y="22297"/>
                    </a:cubicBezTo>
                    <a:cubicBezTo>
                      <a:pt x="19304" y="22280"/>
                      <a:pt x="19310" y="22273"/>
                      <a:pt x="19320" y="22273"/>
                    </a:cubicBezTo>
                    <a:close/>
                    <a:moveTo>
                      <a:pt x="22723" y="21755"/>
                    </a:moveTo>
                    <a:cubicBezTo>
                      <a:pt x="23002" y="21760"/>
                      <a:pt x="23134" y="22089"/>
                      <a:pt x="22939" y="22272"/>
                    </a:cubicBezTo>
                    <a:cubicBezTo>
                      <a:pt x="22874" y="22337"/>
                      <a:pt x="22795" y="22366"/>
                      <a:pt x="22717" y="22366"/>
                    </a:cubicBezTo>
                    <a:cubicBezTo>
                      <a:pt x="22559" y="22366"/>
                      <a:pt x="22409" y="22245"/>
                      <a:pt x="22409" y="22063"/>
                    </a:cubicBezTo>
                    <a:cubicBezTo>
                      <a:pt x="22409" y="21892"/>
                      <a:pt x="22553" y="21758"/>
                      <a:pt x="22723" y="21755"/>
                    </a:cubicBezTo>
                    <a:close/>
                    <a:moveTo>
                      <a:pt x="18343" y="21126"/>
                    </a:moveTo>
                    <a:lnTo>
                      <a:pt x="19144" y="22149"/>
                    </a:lnTo>
                    <a:cubicBezTo>
                      <a:pt x="19119" y="22186"/>
                      <a:pt x="19107" y="22235"/>
                      <a:pt x="19107" y="22272"/>
                    </a:cubicBezTo>
                    <a:lnTo>
                      <a:pt x="19094" y="22284"/>
                    </a:lnTo>
                    <a:lnTo>
                      <a:pt x="18096" y="22395"/>
                    </a:lnTo>
                    <a:cubicBezTo>
                      <a:pt x="18096" y="22358"/>
                      <a:pt x="18072" y="22321"/>
                      <a:pt x="18047" y="22297"/>
                    </a:cubicBezTo>
                    <a:lnTo>
                      <a:pt x="18343" y="21126"/>
                    </a:lnTo>
                    <a:close/>
                    <a:moveTo>
                      <a:pt x="21090" y="20646"/>
                    </a:moveTo>
                    <a:lnTo>
                      <a:pt x="22310" y="21767"/>
                    </a:lnTo>
                    <a:cubicBezTo>
                      <a:pt x="22249" y="21853"/>
                      <a:pt x="22224" y="21952"/>
                      <a:pt x="22224" y="22050"/>
                    </a:cubicBezTo>
                    <a:cubicBezTo>
                      <a:pt x="22224" y="22087"/>
                      <a:pt x="22224" y="22112"/>
                      <a:pt x="22236" y="22149"/>
                    </a:cubicBezTo>
                    <a:lnTo>
                      <a:pt x="20881" y="22482"/>
                    </a:lnTo>
                    <a:cubicBezTo>
                      <a:pt x="20856" y="22408"/>
                      <a:pt x="20795" y="22358"/>
                      <a:pt x="20708" y="22346"/>
                    </a:cubicBezTo>
                    <a:lnTo>
                      <a:pt x="20782" y="20769"/>
                    </a:lnTo>
                    <a:cubicBezTo>
                      <a:pt x="20893" y="20757"/>
                      <a:pt x="21004" y="20720"/>
                      <a:pt x="21090" y="20646"/>
                    </a:cubicBezTo>
                    <a:close/>
                    <a:moveTo>
                      <a:pt x="17862" y="22432"/>
                    </a:moveTo>
                    <a:cubicBezTo>
                      <a:pt x="17887" y="22432"/>
                      <a:pt x="17911" y="22445"/>
                      <a:pt x="17911" y="22469"/>
                    </a:cubicBezTo>
                    <a:lnTo>
                      <a:pt x="17911" y="22482"/>
                    </a:lnTo>
                    <a:cubicBezTo>
                      <a:pt x="17911" y="22499"/>
                      <a:pt x="17905" y="22505"/>
                      <a:pt x="17896" y="22505"/>
                    </a:cubicBezTo>
                    <a:cubicBezTo>
                      <a:pt x="17865" y="22505"/>
                      <a:pt x="17805" y="22432"/>
                      <a:pt x="17862" y="22432"/>
                    </a:cubicBezTo>
                    <a:close/>
                    <a:moveTo>
                      <a:pt x="20626" y="22557"/>
                    </a:moveTo>
                    <a:cubicBezTo>
                      <a:pt x="20656" y="22557"/>
                      <a:pt x="20716" y="22629"/>
                      <a:pt x="20659" y="22629"/>
                    </a:cubicBezTo>
                    <a:cubicBezTo>
                      <a:pt x="20635" y="22629"/>
                      <a:pt x="20610" y="22617"/>
                      <a:pt x="20610" y="22580"/>
                    </a:cubicBezTo>
                    <a:cubicBezTo>
                      <a:pt x="20610" y="22563"/>
                      <a:pt x="20616" y="22557"/>
                      <a:pt x="20626" y="22557"/>
                    </a:cubicBezTo>
                    <a:close/>
                    <a:moveTo>
                      <a:pt x="16039" y="22283"/>
                    </a:moveTo>
                    <a:cubicBezTo>
                      <a:pt x="16191" y="22283"/>
                      <a:pt x="16338" y="22398"/>
                      <a:pt x="16347" y="22580"/>
                    </a:cubicBezTo>
                    <a:cubicBezTo>
                      <a:pt x="16347" y="22740"/>
                      <a:pt x="16211" y="22876"/>
                      <a:pt x="16051" y="22888"/>
                    </a:cubicBezTo>
                    <a:cubicBezTo>
                      <a:pt x="15780" y="22888"/>
                      <a:pt x="15644" y="22568"/>
                      <a:pt x="15829" y="22371"/>
                    </a:cubicBezTo>
                    <a:cubicBezTo>
                      <a:pt x="15890" y="22310"/>
                      <a:pt x="15965" y="22283"/>
                      <a:pt x="16039" y="22283"/>
                    </a:cubicBezTo>
                    <a:close/>
                    <a:moveTo>
                      <a:pt x="20511" y="20707"/>
                    </a:moveTo>
                    <a:cubicBezTo>
                      <a:pt x="20561" y="20732"/>
                      <a:pt x="20622" y="20757"/>
                      <a:pt x="20684" y="20757"/>
                    </a:cubicBezTo>
                    <a:lnTo>
                      <a:pt x="20610" y="22334"/>
                    </a:lnTo>
                    <a:cubicBezTo>
                      <a:pt x="20425" y="22371"/>
                      <a:pt x="20351" y="22593"/>
                      <a:pt x="20462" y="22740"/>
                    </a:cubicBezTo>
                    <a:lnTo>
                      <a:pt x="20092" y="23172"/>
                    </a:lnTo>
                    <a:lnTo>
                      <a:pt x="19538" y="22469"/>
                    </a:lnTo>
                    <a:cubicBezTo>
                      <a:pt x="19636" y="22371"/>
                      <a:pt x="19636" y="22223"/>
                      <a:pt x="19538" y="22124"/>
                    </a:cubicBezTo>
                    <a:lnTo>
                      <a:pt x="20511" y="20707"/>
                    </a:lnTo>
                    <a:close/>
                    <a:moveTo>
                      <a:pt x="14141" y="19709"/>
                    </a:moveTo>
                    <a:lnTo>
                      <a:pt x="15743" y="22198"/>
                    </a:lnTo>
                    <a:cubicBezTo>
                      <a:pt x="15620" y="22284"/>
                      <a:pt x="15546" y="22432"/>
                      <a:pt x="15546" y="22580"/>
                    </a:cubicBezTo>
                    <a:cubicBezTo>
                      <a:pt x="15546" y="22629"/>
                      <a:pt x="15558" y="22679"/>
                      <a:pt x="15570" y="22716"/>
                    </a:cubicBezTo>
                    <a:lnTo>
                      <a:pt x="14166" y="23270"/>
                    </a:lnTo>
                    <a:cubicBezTo>
                      <a:pt x="14129" y="23233"/>
                      <a:pt x="14067" y="23209"/>
                      <a:pt x="14018" y="23209"/>
                    </a:cubicBezTo>
                    <a:lnTo>
                      <a:pt x="13870" y="21631"/>
                    </a:lnTo>
                    <a:cubicBezTo>
                      <a:pt x="14412" y="21533"/>
                      <a:pt x="14425" y="20769"/>
                      <a:pt x="13895" y="20646"/>
                    </a:cubicBezTo>
                    <a:lnTo>
                      <a:pt x="14018" y="19771"/>
                    </a:lnTo>
                    <a:cubicBezTo>
                      <a:pt x="14067" y="19759"/>
                      <a:pt x="14104" y="19746"/>
                      <a:pt x="14141" y="19709"/>
                    </a:cubicBezTo>
                    <a:close/>
                    <a:moveTo>
                      <a:pt x="14027" y="23431"/>
                    </a:moveTo>
                    <a:cubicBezTo>
                      <a:pt x="14036" y="23431"/>
                      <a:pt x="14043" y="23438"/>
                      <a:pt x="14043" y="23455"/>
                    </a:cubicBezTo>
                    <a:cubicBezTo>
                      <a:pt x="14043" y="23480"/>
                      <a:pt x="14018" y="23504"/>
                      <a:pt x="13993" y="23504"/>
                    </a:cubicBezTo>
                    <a:cubicBezTo>
                      <a:pt x="13936" y="23504"/>
                      <a:pt x="13996" y="23431"/>
                      <a:pt x="14027" y="23431"/>
                    </a:cubicBezTo>
                    <a:close/>
                    <a:moveTo>
                      <a:pt x="15484" y="23652"/>
                    </a:moveTo>
                    <a:cubicBezTo>
                      <a:pt x="15496" y="23652"/>
                      <a:pt x="15509" y="23664"/>
                      <a:pt x="15509" y="23689"/>
                    </a:cubicBezTo>
                    <a:cubicBezTo>
                      <a:pt x="15509" y="23701"/>
                      <a:pt x="15496" y="23714"/>
                      <a:pt x="15484" y="23714"/>
                    </a:cubicBezTo>
                    <a:cubicBezTo>
                      <a:pt x="15472" y="23714"/>
                      <a:pt x="15447" y="23701"/>
                      <a:pt x="15460" y="23677"/>
                    </a:cubicBezTo>
                    <a:lnTo>
                      <a:pt x="15460" y="23677"/>
                    </a:lnTo>
                    <a:lnTo>
                      <a:pt x="15460" y="23689"/>
                    </a:lnTo>
                    <a:cubicBezTo>
                      <a:pt x="15460" y="23664"/>
                      <a:pt x="15472" y="23652"/>
                      <a:pt x="15484" y="23652"/>
                    </a:cubicBezTo>
                    <a:close/>
                    <a:moveTo>
                      <a:pt x="19119" y="22371"/>
                    </a:moveTo>
                    <a:cubicBezTo>
                      <a:pt x="19144" y="22482"/>
                      <a:pt x="19242" y="22543"/>
                      <a:pt x="19353" y="22556"/>
                    </a:cubicBezTo>
                    <a:lnTo>
                      <a:pt x="19353" y="22543"/>
                    </a:lnTo>
                    <a:cubicBezTo>
                      <a:pt x="19390" y="22543"/>
                      <a:pt x="19427" y="22543"/>
                      <a:pt x="19452" y="22531"/>
                    </a:cubicBezTo>
                    <a:lnTo>
                      <a:pt x="20018" y="23246"/>
                    </a:lnTo>
                    <a:lnTo>
                      <a:pt x="19402" y="23936"/>
                    </a:lnTo>
                    <a:cubicBezTo>
                      <a:pt x="19316" y="23869"/>
                      <a:pt x="19208" y="23835"/>
                      <a:pt x="19100" y="23835"/>
                    </a:cubicBezTo>
                    <a:cubicBezTo>
                      <a:pt x="19008" y="23835"/>
                      <a:pt x="18915" y="23860"/>
                      <a:pt x="18836" y="23911"/>
                    </a:cubicBezTo>
                    <a:lnTo>
                      <a:pt x="18010" y="22666"/>
                    </a:lnTo>
                    <a:cubicBezTo>
                      <a:pt x="18072" y="22629"/>
                      <a:pt x="18109" y="22556"/>
                      <a:pt x="18121" y="22494"/>
                    </a:cubicBezTo>
                    <a:lnTo>
                      <a:pt x="19119" y="22371"/>
                    </a:lnTo>
                    <a:close/>
                    <a:moveTo>
                      <a:pt x="20906" y="22629"/>
                    </a:moveTo>
                    <a:lnTo>
                      <a:pt x="23592" y="23689"/>
                    </a:lnTo>
                    <a:cubicBezTo>
                      <a:pt x="23567" y="23751"/>
                      <a:pt x="23555" y="23812"/>
                      <a:pt x="23555" y="23886"/>
                    </a:cubicBezTo>
                    <a:lnTo>
                      <a:pt x="23555" y="23899"/>
                    </a:lnTo>
                    <a:lnTo>
                      <a:pt x="21534" y="24133"/>
                    </a:lnTo>
                    <a:cubicBezTo>
                      <a:pt x="21441" y="23915"/>
                      <a:pt x="21235" y="23796"/>
                      <a:pt x="21028" y="23796"/>
                    </a:cubicBezTo>
                    <a:cubicBezTo>
                      <a:pt x="20906" y="23796"/>
                      <a:pt x="20784" y="23837"/>
                      <a:pt x="20684" y="23923"/>
                    </a:cubicBezTo>
                    <a:lnTo>
                      <a:pt x="20154" y="23246"/>
                    </a:lnTo>
                    <a:lnTo>
                      <a:pt x="20536" y="22802"/>
                    </a:lnTo>
                    <a:cubicBezTo>
                      <a:pt x="20573" y="22827"/>
                      <a:pt x="20610" y="22839"/>
                      <a:pt x="20659" y="22839"/>
                    </a:cubicBezTo>
                    <a:cubicBezTo>
                      <a:pt x="20782" y="22839"/>
                      <a:pt x="20881" y="22740"/>
                      <a:pt x="20906" y="22629"/>
                    </a:cubicBezTo>
                    <a:close/>
                    <a:moveTo>
                      <a:pt x="24060" y="23578"/>
                    </a:moveTo>
                    <a:cubicBezTo>
                      <a:pt x="24331" y="23578"/>
                      <a:pt x="24479" y="23911"/>
                      <a:pt x="24282" y="24108"/>
                    </a:cubicBezTo>
                    <a:cubicBezTo>
                      <a:pt x="24221" y="24172"/>
                      <a:pt x="24144" y="24201"/>
                      <a:pt x="24067" y="24201"/>
                    </a:cubicBezTo>
                    <a:cubicBezTo>
                      <a:pt x="23909" y="24201"/>
                      <a:pt x="23752" y="24077"/>
                      <a:pt x="23752" y="23886"/>
                    </a:cubicBezTo>
                    <a:cubicBezTo>
                      <a:pt x="23752" y="23726"/>
                      <a:pt x="23887" y="23591"/>
                      <a:pt x="24060" y="23578"/>
                    </a:cubicBezTo>
                    <a:close/>
                    <a:moveTo>
                      <a:pt x="15004" y="18736"/>
                    </a:moveTo>
                    <a:lnTo>
                      <a:pt x="16458" y="19179"/>
                    </a:lnTo>
                    <a:cubicBezTo>
                      <a:pt x="16445" y="19204"/>
                      <a:pt x="16445" y="19229"/>
                      <a:pt x="16445" y="19266"/>
                    </a:cubicBezTo>
                    <a:cubicBezTo>
                      <a:pt x="16445" y="19537"/>
                      <a:pt x="16667" y="19771"/>
                      <a:pt x="16950" y="19771"/>
                    </a:cubicBezTo>
                    <a:lnTo>
                      <a:pt x="16950" y="19759"/>
                    </a:lnTo>
                    <a:cubicBezTo>
                      <a:pt x="16987" y="19759"/>
                      <a:pt x="17024" y="19759"/>
                      <a:pt x="17061" y="19746"/>
                    </a:cubicBezTo>
                    <a:lnTo>
                      <a:pt x="17751" y="22248"/>
                    </a:lnTo>
                    <a:cubicBezTo>
                      <a:pt x="17517" y="22358"/>
                      <a:pt x="17603" y="22716"/>
                      <a:pt x="17875" y="22716"/>
                    </a:cubicBezTo>
                    <a:lnTo>
                      <a:pt x="17924" y="22716"/>
                    </a:lnTo>
                    <a:lnTo>
                      <a:pt x="18749" y="23985"/>
                    </a:lnTo>
                    <a:cubicBezTo>
                      <a:pt x="18675" y="24046"/>
                      <a:pt x="18626" y="24145"/>
                      <a:pt x="18601" y="24244"/>
                    </a:cubicBezTo>
                    <a:lnTo>
                      <a:pt x="17480" y="24330"/>
                    </a:lnTo>
                    <a:cubicBezTo>
                      <a:pt x="17431" y="24083"/>
                      <a:pt x="17221" y="23911"/>
                      <a:pt x="16975" y="23911"/>
                    </a:cubicBezTo>
                    <a:cubicBezTo>
                      <a:pt x="16913" y="23911"/>
                      <a:pt x="16852" y="23923"/>
                      <a:pt x="16803" y="23948"/>
                    </a:cubicBezTo>
                    <a:lnTo>
                      <a:pt x="16322" y="23011"/>
                    </a:lnTo>
                    <a:cubicBezTo>
                      <a:pt x="16618" y="22814"/>
                      <a:pt x="16630" y="22383"/>
                      <a:pt x="16334" y="22174"/>
                    </a:cubicBezTo>
                    <a:lnTo>
                      <a:pt x="16876" y="21213"/>
                    </a:lnTo>
                    <a:cubicBezTo>
                      <a:pt x="16901" y="21213"/>
                      <a:pt x="16926" y="21225"/>
                      <a:pt x="16950" y="21225"/>
                    </a:cubicBezTo>
                    <a:cubicBezTo>
                      <a:pt x="17258" y="21225"/>
                      <a:pt x="17258" y="20757"/>
                      <a:pt x="16950" y="20757"/>
                    </a:cubicBezTo>
                    <a:cubicBezTo>
                      <a:pt x="16901" y="20757"/>
                      <a:pt x="16864" y="20769"/>
                      <a:pt x="16827" y="20794"/>
                    </a:cubicBezTo>
                    <a:lnTo>
                      <a:pt x="14905" y="18884"/>
                    </a:lnTo>
                    <a:cubicBezTo>
                      <a:pt x="14954" y="18847"/>
                      <a:pt x="14991" y="18798"/>
                      <a:pt x="15004" y="18736"/>
                    </a:cubicBezTo>
                    <a:close/>
                    <a:moveTo>
                      <a:pt x="20080" y="23332"/>
                    </a:moveTo>
                    <a:lnTo>
                      <a:pt x="20610" y="24009"/>
                    </a:lnTo>
                    <a:cubicBezTo>
                      <a:pt x="20548" y="24071"/>
                      <a:pt x="20499" y="24157"/>
                      <a:pt x="20487" y="24256"/>
                    </a:cubicBezTo>
                    <a:lnTo>
                      <a:pt x="19600" y="24354"/>
                    </a:lnTo>
                    <a:cubicBezTo>
                      <a:pt x="19600" y="24231"/>
                      <a:pt x="19550" y="24120"/>
                      <a:pt x="19476" y="24022"/>
                    </a:cubicBezTo>
                    <a:lnTo>
                      <a:pt x="20080" y="23332"/>
                    </a:lnTo>
                    <a:close/>
                    <a:moveTo>
                      <a:pt x="23567" y="23997"/>
                    </a:moveTo>
                    <a:cubicBezTo>
                      <a:pt x="23567" y="24009"/>
                      <a:pt x="23579" y="24034"/>
                      <a:pt x="23579" y="24059"/>
                    </a:cubicBezTo>
                    <a:lnTo>
                      <a:pt x="22926" y="24552"/>
                    </a:lnTo>
                    <a:cubicBezTo>
                      <a:pt x="22875" y="24480"/>
                      <a:pt x="22800" y="24446"/>
                      <a:pt x="22725" y="24446"/>
                    </a:cubicBezTo>
                    <a:cubicBezTo>
                      <a:pt x="22621" y="24446"/>
                      <a:pt x="22519" y="24511"/>
                      <a:pt x="22483" y="24626"/>
                    </a:cubicBezTo>
                    <a:lnTo>
                      <a:pt x="21559" y="24465"/>
                    </a:lnTo>
                    <a:cubicBezTo>
                      <a:pt x="21571" y="24428"/>
                      <a:pt x="21571" y="24379"/>
                      <a:pt x="21571" y="24342"/>
                    </a:cubicBezTo>
                    <a:cubicBezTo>
                      <a:pt x="21571" y="24305"/>
                      <a:pt x="21571" y="24268"/>
                      <a:pt x="21559" y="24231"/>
                    </a:cubicBezTo>
                    <a:lnTo>
                      <a:pt x="21559" y="24219"/>
                    </a:lnTo>
                    <a:lnTo>
                      <a:pt x="23567" y="23997"/>
                    </a:lnTo>
                    <a:close/>
                    <a:moveTo>
                      <a:pt x="19104" y="24035"/>
                    </a:moveTo>
                    <a:cubicBezTo>
                      <a:pt x="19177" y="24035"/>
                      <a:pt x="19253" y="24061"/>
                      <a:pt x="19316" y="24120"/>
                    </a:cubicBezTo>
                    <a:cubicBezTo>
                      <a:pt x="19501" y="24305"/>
                      <a:pt x="19365" y="24638"/>
                      <a:pt x="19094" y="24638"/>
                    </a:cubicBezTo>
                    <a:cubicBezTo>
                      <a:pt x="18934" y="24638"/>
                      <a:pt x="18799" y="24502"/>
                      <a:pt x="18799" y="24342"/>
                    </a:cubicBezTo>
                    <a:lnTo>
                      <a:pt x="18799" y="24330"/>
                    </a:lnTo>
                    <a:cubicBezTo>
                      <a:pt x="18799" y="24154"/>
                      <a:pt x="18947" y="24035"/>
                      <a:pt x="19104" y="24035"/>
                    </a:cubicBezTo>
                    <a:close/>
                    <a:moveTo>
                      <a:pt x="21017" y="24005"/>
                    </a:moveTo>
                    <a:cubicBezTo>
                      <a:pt x="21192" y="24005"/>
                      <a:pt x="21361" y="24146"/>
                      <a:pt x="21361" y="24354"/>
                    </a:cubicBezTo>
                    <a:cubicBezTo>
                      <a:pt x="21361" y="24539"/>
                      <a:pt x="21214" y="24687"/>
                      <a:pt x="21029" y="24687"/>
                    </a:cubicBezTo>
                    <a:lnTo>
                      <a:pt x="21029" y="24699"/>
                    </a:lnTo>
                    <a:cubicBezTo>
                      <a:pt x="20708" y="24699"/>
                      <a:pt x="20561" y="24330"/>
                      <a:pt x="20782" y="24108"/>
                    </a:cubicBezTo>
                    <a:cubicBezTo>
                      <a:pt x="20850" y="24037"/>
                      <a:pt x="20934" y="24005"/>
                      <a:pt x="21017" y="24005"/>
                    </a:cubicBezTo>
                    <a:close/>
                    <a:moveTo>
                      <a:pt x="16990" y="24113"/>
                    </a:moveTo>
                    <a:cubicBezTo>
                      <a:pt x="17141" y="24113"/>
                      <a:pt x="17287" y="24231"/>
                      <a:pt x="17295" y="24404"/>
                    </a:cubicBezTo>
                    <a:cubicBezTo>
                      <a:pt x="17295" y="24570"/>
                      <a:pt x="17170" y="24713"/>
                      <a:pt x="17007" y="24713"/>
                    </a:cubicBezTo>
                    <a:cubicBezTo>
                      <a:pt x="17001" y="24713"/>
                      <a:pt x="16994" y="24712"/>
                      <a:pt x="16987" y="24712"/>
                    </a:cubicBezTo>
                    <a:cubicBezTo>
                      <a:pt x="16716" y="24712"/>
                      <a:pt x="16593" y="24391"/>
                      <a:pt x="16778" y="24207"/>
                    </a:cubicBezTo>
                    <a:cubicBezTo>
                      <a:pt x="16839" y="24141"/>
                      <a:pt x="16915" y="24113"/>
                      <a:pt x="16990" y="24113"/>
                    </a:cubicBezTo>
                    <a:close/>
                    <a:moveTo>
                      <a:pt x="22729" y="24650"/>
                    </a:moveTo>
                    <a:cubicBezTo>
                      <a:pt x="22754" y="24650"/>
                      <a:pt x="22778" y="24675"/>
                      <a:pt x="22778" y="24699"/>
                    </a:cubicBezTo>
                    <a:cubicBezTo>
                      <a:pt x="22778" y="24724"/>
                      <a:pt x="22754" y="24749"/>
                      <a:pt x="22729" y="24749"/>
                    </a:cubicBezTo>
                    <a:cubicBezTo>
                      <a:pt x="22668" y="24749"/>
                      <a:pt x="22668" y="24650"/>
                      <a:pt x="22729" y="24650"/>
                    </a:cubicBezTo>
                    <a:close/>
                    <a:moveTo>
                      <a:pt x="14215" y="23566"/>
                    </a:moveTo>
                    <a:lnTo>
                      <a:pt x="15250" y="23701"/>
                    </a:lnTo>
                    <a:cubicBezTo>
                      <a:pt x="15262" y="23800"/>
                      <a:pt x="15336" y="23874"/>
                      <a:pt x="15423" y="23899"/>
                    </a:cubicBezTo>
                    <a:lnTo>
                      <a:pt x="15410" y="25008"/>
                    </a:lnTo>
                    <a:cubicBezTo>
                      <a:pt x="15299" y="25008"/>
                      <a:pt x="15188" y="25057"/>
                      <a:pt x="15102" y="25131"/>
                    </a:cubicBezTo>
                    <a:lnTo>
                      <a:pt x="14104" y="23689"/>
                    </a:lnTo>
                    <a:cubicBezTo>
                      <a:pt x="14153" y="23652"/>
                      <a:pt x="14190" y="23615"/>
                      <a:pt x="14215" y="23566"/>
                    </a:cubicBezTo>
                    <a:close/>
                    <a:moveTo>
                      <a:pt x="15607" y="22827"/>
                    </a:moveTo>
                    <a:cubicBezTo>
                      <a:pt x="15694" y="22987"/>
                      <a:pt x="15866" y="23098"/>
                      <a:pt x="16051" y="23098"/>
                    </a:cubicBezTo>
                    <a:cubicBezTo>
                      <a:pt x="16113" y="23098"/>
                      <a:pt x="16174" y="23085"/>
                      <a:pt x="16236" y="23061"/>
                    </a:cubicBezTo>
                    <a:lnTo>
                      <a:pt x="16716" y="23997"/>
                    </a:lnTo>
                    <a:cubicBezTo>
                      <a:pt x="16568" y="24096"/>
                      <a:pt x="16482" y="24256"/>
                      <a:pt x="16482" y="24428"/>
                    </a:cubicBezTo>
                    <a:cubicBezTo>
                      <a:pt x="16482" y="24515"/>
                      <a:pt x="16507" y="24601"/>
                      <a:pt x="16556" y="24675"/>
                    </a:cubicBezTo>
                    <a:lnTo>
                      <a:pt x="15854" y="25180"/>
                    </a:lnTo>
                    <a:cubicBezTo>
                      <a:pt x="15768" y="25081"/>
                      <a:pt x="15644" y="25008"/>
                      <a:pt x="15521" y="24995"/>
                    </a:cubicBezTo>
                    <a:lnTo>
                      <a:pt x="15521" y="24995"/>
                    </a:lnTo>
                    <a:lnTo>
                      <a:pt x="15533" y="23911"/>
                    </a:lnTo>
                    <a:cubicBezTo>
                      <a:pt x="15706" y="23874"/>
                      <a:pt x="15780" y="23664"/>
                      <a:pt x="15657" y="23529"/>
                    </a:cubicBezTo>
                    <a:cubicBezTo>
                      <a:pt x="15612" y="23479"/>
                      <a:pt x="15551" y="23456"/>
                      <a:pt x="15491" y="23456"/>
                    </a:cubicBezTo>
                    <a:cubicBezTo>
                      <a:pt x="15401" y="23456"/>
                      <a:pt x="15311" y="23507"/>
                      <a:pt x="15275" y="23603"/>
                    </a:cubicBezTo>
                    <a:lnTo>
                      <a:pt x="14252" y="23467"/>
                    </a:lnTo>
                    <a:cubicBezTo>
                      <a:pt x="14252" y="23430"/>
                      <a:pt x="14240" y="23393"/>
                      <a:pt x="14227" y="23369"/>
                    </a:cubicBezTo>
                    <a:lnTo>
                      <a:pt x="15607" y="22827"/>
                    </a:lnTo>
                    <a:close/>
                    <a:moveTo>
                      <a:pt x="20474" y="24354"/>
                    </a:moveTo>
                    <a:cubicBezTo>
                      <a:pt x="20474" y="24502"/>
                      <a:pt x="20536" y="24638"/>
                      <a:pt x="20647" y="24736"/>
                    </a:cubicBezTo>
                    <a:lnTo>
                      <a:pt x="20080" y="25562"/>
                    </a:lnTo>
                    <a:lnTo>
                      <a:pt x="19464" y="24699"/>
                    </a:lnTo>
                    <a:cubicBezTo>
                      <a:pt x="19526" y="24626"/>
                      <a:pt x="19575" y="24539"/>
                      <a:pt x="19587" y="24453"/>
                    </a:cubicBezTo>
                    <a:lnTo>
                      <a:pt x="20474" y="24354"/>
                    </a:lnTo>
                    <a:close/>
                    <a:moveTo>
                      <a:pt x="23629" y="24157"/>
                    </a:moveTo>
                    <a:cubicBezTo>
                      <a:pt x="23715" y="24293"/>
                      <a:pt x="23875" y="24391"/>
                      <a:pt x="24060" y="24391"/>
                    </a:cubicBezTo>
                    <a:cubicBezTo>
                      <a:pt x="24146" y="24391"/>
                      <a:pt x="24245" y="24354"/>
                      <a:pt x="24331" y="24305"/>
                    </a:cubicBezTo>
                    <a:lnTo>
                      <a:pt x="24750" y="25525"/>
                    </a:lnTo>
                    <a:cubicBezTo>
                      <a:pt x="24725" y="25537"/>
                      <a:pt x="24713" y="25550"/>
                      <a:pt x="24701" y="25574"/>
                    </a:cubicBezTo>
                    <a:lnTo>
                      <a:pt x="22926" y="24847"/>
                    </a:lnTo>
                    <a:cubicBezTo>
                      <a:pt x="22963" y="24810"/>
                      <a:pt x="22976" y="24749"/>
                      <a:pt x="22976" y="24699"/>
                    </a:cubicBezTo>
                    <a:cubicBezTo>
                      <a:pt x="22976" y="24687"/>
                      <a:pt x="22976" y="24663"/>
                      <a:pt x="22963" y="24650"/>
                    </a:cubicBezTo>
                    <a:lnTo>
                      <a:pt x="23629" y="24157"/>
                    </a:lnTo>
                    <a:close/>
                    <a:moveTo>
                      <a:pt x="24873" y="25698"/>
                    </a:moveTo>
                    <a:cubicBezTo>
                      <a:pt x="24935" y="25698"/>
                      <a:pt x="24935" y="25796"/>
                      <a:pt x="24873" y="25796"/>
                    </a:cubicBezTo>
                    <a:cubicBezTo>
                      <a:pt x="24811" y="25796"/>
                      <a:pt x="24811" y="25698"/>
                      <a:pt x="24873" y="25698"/>
                    </a:cubicBezTo>
                    <a:close/>
                    <a:moveTo>
                      <a:pt x="15460" y="25210"/>
                    </a:moveTo>
                    <a:cubicBezTo>
                      <a:pt x="15623" y="25210"/>
                      <a:pt x="15780" y="25334"/>
                      <a:pt x="15780" y="25525"/>
                    </a:cubicBezTo>
                    <a:cubicBezTo>
                      <a:pt x="15768" y="25698"/>
                      <a:pt x="15632" y="25833"/>
                      <a:pt x="15460" y="25833"/>
                    </a:cubicBezTo>
                    <a:lnTo>
                      <a:pt x="15460" y="25845"/>
                    </a:lnTo>
                    <a:cubicBezTo>
                      <a:pt x="15176" y="25833"/>
                      <a:pt x="15041" y="25500"/>
                      <a:pt x="15238" y="25303"/>
                    </a:cubicBezTo>
                    <a:cubicBezTo>
                      <a:pt x="15302" y="25239"/>
                      <a:pt x="15382" y="25210"/>
                      <a:pt x="15460" y="25210"/>
                    </a:cubicBezTo>
                    <a:close/>
                    <a:moveTo>
                      <a:pt x="21349" y="25882"/>
                    </a:moveTo>
                    <a:cubicBezTo>
                      <a:pt x="21374" y="25882"/>
                      <a:pt x="21398" y="25907"/>
                      <a:pt x="21398" y="25932"/>
                    </a:cubicBezTo>
                    <a:cubicBezTo>
                      <a:pt x="21398" y="25956"/>
                      <a:pt x="21374" y="25981"/>
                      <a:pt x="21349" y="25981"/>
                    </a:cubicBezTo>
                    <a:cubicBezTo>
                      <a:pt x="21288" y="25981"/>
                      <a:pt x="21288" y="25882"/>
                      <a:pt x="21349" y="25882"/>
                    </a:cubicBezTo>
                    <a:close/>
                    <a:moveTo>
                      <a:pt x="16618" y="24761"/>
                    </a:moveTo>
                    <a:cubicBezTo>
                      <a:pt x="16692" y="24847"/>
                      <a:pt x="16790" y="24897"/>
                      <a:pt x="16913" y="24921"/>
                    </a:cubicBezTo>
                    <a:lnTo>
                      <a:pt x="16840" y="26153"/>
                    </a:lnTo>
                    <a:lnTo>
                      <a:pt x="15878" y="25833"/>
                    </a:lnTo>
                    <a:cubicBezTo>
                      <a:pt x="15940" y="25747"/>
                      <a:pt x="15977" y="25636"/>
                      <a:pt x="15989" y="25525"/>
                    </a:cubicBezTo>
                    <a:cubicBezTo>
                      <a:pt x="15977" y="25439"/>
                      <a:pt x="15952" y="25340"/>
                      <a:pt x="15915" y="25266"/>
                    </a:cubicBezTo>
                    <a:lnTo>
                      <a:pt x="16618" y="24761"/>
                    </a:lnTo>
                    <a:close/>
                    <a:moveTo>
                      <a:pt x="21522" y="24576"/>
                    </a:moveTo>
                    <a:lnTo>
                      <a:pt x="22483" y="24724"/>
                    </a:lnTo>
                    <a:cubicBezTo>
                      <a:pt x="22495" y="24835"/>
                      <a:pt x="22569" y="24921"/>
                      <a:pt x="22668" y="24946"/>
                    </a:cubicBezTo>
                    <a:lnTo>
                      <a:pt x="22125" y="26203"/>
                    </a:lnTo>
                    <a:lnTo>
                      <a:pt x="21596" y="25993"/>
                    </a:lnTo>
                    <a:cubicBezTo>
                      <a:pt x="21596" y="25969"/>
                      <a:pt x="21596" y="25956"/>
                      <a:pt x="21596" y="25932"/>
                    </a:cubicBezTo>
                    <a:cubicBezTo>
                      <a:pt x="21596" y="25796"/>
                      <a:pt x="21485" y="25685"/>
                      <a:pt x="21349" y="25685"/>
                    </a:cubicBezTo>
                    <a:lnTo>
                      <a:pt x="21214" y="24860"/>
                    </a:lnTo>
                    <a:cubicBezTo>
                      <a:pt x="21349" y="24810"/>
                      <a:pt x="21460" y="24712"/>
                      <a:pt x="21522" y="24576"/>
                    </a:cubicBezTo>
                    <a:close/>
                    <a:moveTo>
                      <a:pt x="18601" y="24330"/>
                    </a:moveTo>
                    <a:lnTo>
                      <a:pt x="18601" y="24330"/>
                    </a:lnTo>
                    <a:cubicBezTo>
                      <a:pt x="18589" y="24487"/>
                      <a:pt x="18661" y="24633"/>
                      <a:pt x="18781" y="24732"/>
                    </a:cubicBezTo>
                    <a:lnTo>
                      <a:pt x="18781" y="24732"/>
                    </a:lnTo>
                    <a:lnTo>
                      <a:pt x="17530" y="26375"/>
                    </a:lnTo>
                    <a:lnTo>
                      <a:pt x="16938" y="26178"/>
                    </a:lnTo>
                    <a:lnTo>
                      <a:pt x="17012" y="24909"/>
                    </a:lnTo>
                    <a:cubicBezTo>
                      <a:pt x="17271" y="24897"/>
                      <a:pt x="17480" y="24675"/>
                      <a:pt x="17493" y="24416"/>
                    </a:cubicBezTo>
                    <a:lnTo>
                      <a:pt x="18601" y="24330"/>
                    </a:lnTo>
                    <a:close/>
                    <a:moveTo>
                      <a:pt x="22840" y="24921"/>
                    </a:moveTo>
                    <a:lnTo>
                      <a:pt x="24639" y="25661"/>
                    </a:lnTo>
                    <a:cubicBezTo>
                      <a:pt x="24627" y="25685"/>
                      <a:pt x="24614" y="25710"/>
                      <a:pt x="24614" y="25747"/>
                    </a:cubicBezTo>
                    <a:cubicBezTo>
                      <a:pt x="24614" y="25796"/>
                      <a:pt x="24639" y="25858"/>
                      <a:pt x="24664" y="25895"/>
                    </a:cubicBezTo>
                    <a:lnTo>
                      <a:pt x="24109" y="26523"/>
                    </a:lnTo>
                    <a:cubicBezTo>
                      <a:pt x="24023" y="26449"/>
                      <a:pt x="23912" y="26412"/>
                      <a:pt x="23801" y="26412"/>
                    </a:cubicBezTo>
                    <a:cubicBezTo>
                      <a:pt x="23592" y="26412"/>
                      <a:pt x="23419" y="26535"/>
                      <a:pt x="23333" y="26720"/>
                    </a:cubicBezTo>
                    <a:lnTo>
                      <a:pt x="22212" y="26240"/>
                    </a:lnTo>
                    <a:lnTo>
                      <a:pt x="22766" y="24946"/>
                    </a:lnTo>
                    <a:cubicBezTo>
                      <a:pt x="22791" y="24946"/>
                      <a:pt x="22815" y="24934"/>
                      <a:pt x="22840" y="24921"/>
                    </a:cubicBezTo>
                    <a:close/>
                    <a:moveTo>
                      <a:pt x="19390" y="24749"/>
                    </a:moveTo>
                    <a:lnTo>
                      <a:pt x="20018" y="25636"/>
                    </a:lnTo>
                    <a:lnTo>
                      <a:pt x="19390" y="26548"/>
                    </a:lnTo>
                    <a:cubicBezTo>
                      <a:pt x="19304" y="26486"/>
                      <a:pt x="19205" y="26449"/>
                      <a:pt x="19094" y="26449"/>
                    </a:cubicBezTo>
                    <a:cubicBezTo>
                      <a:pt x="18897" y="26449"/>
                      <a:pt x="18712" y="26572"/>
                      <a:pt x="18638" y="26757"/>
                    </a:cubicBezTo>
                    <a:lnTo>
                      <a:pt x="17616" y="26412"/>
                    </a:lnTo>
                    <a:lnTo>
                      <a:pt x="18873" y="24786"/>
                    </a:lnTo>
                    <a:cubicBezTo>
                      <a:pt x="18946" y="24823"/>
                      <a:pt x="19020" y="24835"/>
                      <a:pt x="19094" y="24835"/>
                    </a:cubicBezTo>
                    <a:cubicBezTo>
                      <a:pt x="19205" y="24835"/>
                      <a:pt x="19304" y="24810"/>
                      <a:pt x="19390" y="24749"/>
                    </a:cubicBezTo>
                    <a:close/>
                    <a:moveTo>
                      <a:pt x="16926" y="26289"/>
                    </a:moveTo>
                    <a:lnTo>
                      <a:pt x="17456" y="26474"/>
                    </a:lnTo>
                    <a:lnTo>
                      <a:pt x="17123" y="26917"/>
                    </a:lnTo>
                    <a:cubicBezTo>
                      <a:pt x="17061" y="26856"/>
                      <a:pt x="16975" y="26819"/>
                      <a:pt x="16901" y="26806"/>
                    </a:cubicBezTo>
                    <a:lnTo>
                      <a:pt x="16926" y="26289"/>
                    </a:lnTo>
                    <a:close/>
                    <a:moveTo>
                      <a:pt x="17566" y="26498"/>
                    </a:moveTo>
                    <a:lnTo>
                      <a:pt x="18626" y="26856"/>
                    </a:lnTo>
                    <a:cubicBezTo>
                      <a:pt x="18614" y="26880"/>
                      <a:pt x="18614" y="26917"/>
                      <a:pt x="18614" y="26942"/>
                    </a:cubicBezTo>
                    <a:cubicBezTo>
                      <a:pt x="18614" y="26951"/>
                      <a:pt x="18614" y="26966"/>
                      <a:pt x="18614" y="26979"/>
                    </a:cubicBezTo>
                    <a:lnTo>
                      <a:pt x="17283" y="27114"/>
                    </a:lnTo>
                    <a:cubicBezTo>
                      <a:pt x="17271" y="27065"/>
                      <a:pt x="17234" y="27016"/>
                      <a:pt x="17197" y="26967"/>
                    </a:cubicBezTo>
                    <a:lnTo>
                      <a:pt x="17566" y="26498"/>
                    </a:lnTo>
                    <a:close/>
                    <a:moveTo>
                      <a:pt x="23787" y="26602"/>
                    </a:moveTo>
                    <a:cubicBezTo>
                      <a:pt x="23946" y="26602"/>
                      <a:pt x="24097" y="26726"/>
                      <a:pt x="24097" y="26917"/>
                    </a:cubicBezTo>
                    <a:cubicBezTo>
                      <a:pt x="24097" y="27078"/>
                      <a:pt x="23961" y="27213"/>
                      <a:pt x="23801" y="27225"/>
                    </a:cubicBezTo>
                    <a:cubicBezTo>
                      <a:pt x="23518" y="27225"/>
                      <a:pt x="23370" y="26893"/>
                      <a:pt x="23567" y="26696"/>
                    </a:cubicBezTo>
                    <a:cubicBezTo>
                      <a:pt x="23631" y="26631"/>
                      <a:pt x="23710" y="26602"/>
                      <a:pt x="23787" y="26602"/>
                    </a:cubicBezTo>
                    <a:close/>
                    <a:moveTo>
                      <a:pt x="19094" y="26659"/>
                    </a:moveTo>
                    <a:cubicBezTo>
                      <a:pt x="19265" y="26659"/>
                      <a:pt x="19387" y="26791"/>
                      <a:pt x="19390" y="26948"/>
                    </a:cubicBezTo>
                    <a:lnTo>
                      <a:pt x="19390" y="26948"/>
                    </a:lnTo>
                    <a:cubicBezTo>
                      <a:pt x="19387" y="27121"/>
                      <a:pt x="19246" y="27231"/>
                      <a:pt x="19098" y="27231"/>
                    </a:cubicBezTo>
                    <a:cubicBezTo>
                      <a:pt x="19028" y="27231"/>
                      <a:pt x="18956" y="27207"/>
                      <a:pt x="18897" y="27151"/>
                    </a:cubicBezTo>
                    <a:cubicBezTo>
                      <a:pt x="18712" y="26967"/>
                      <a:pt x="18848" y="26659"/>
                      <a:pt x="19094" y="26659"/>
                    </a:cubicBezTo>
                    <a:close/>
                    <a:moveTo>
                      <a:pt x="20733" y="24810"/>
                    </a:moveTo>
                    <a:cubicBezTo>
                      <a:pt x="20819" y="24872"/>
                      <a:pt x="20918" y="24897"/>
                      <a:pt x="21029" y="24897"/>
                    </a:cubicBezTo>
                    <a:lnTo>
                      <a:pt x="21115" y="24897"/>
                    </a:lnTo>
                    <a:lnTo>
                      <a:pt x="21251" y="25698"/>
                    </a:lnTo>
                    <a:cubicBezTo>
                      <a:pt x="20992" y="25808"/>
                      <a:pt x="21066" y="26190"/>
                      <a:pt x="21349" y="26190"/>
                    </a:cubicBezTo>
                    <a:cubicBezTo>
                      <a:pt x="21423" y="26190"/>
                      <a:pt x="21509" y="26153"/>
                      <a:pt x="21559" y="26079"/>
                    </a:cubicBezTo>
                    <a:lnTo>
                      <a:pt x="22076" y="26301"/>
                    </a:lnTo>
                    <a:lnTo>
                      <a:pt x="21670" y="27250"/>
                    </a:lnTo>
                    <a:cubicBezTo>
                      <a:pt x="21608" y="27225"/>
                      <a:pt x="21546" y="27213"/>
                      <a:pt x="21485" y="27213"/>
                    </a:cubicBezTo>
                    <a:cubicBezTo>
                      <a:pt x="21423" y="27213"/>
                      <a:pt x="21349" y="27225"/>
                      <a:pt x="21288" y="27250"/>
                    </a:cubicBezTo>
                    <a:lnTo>
                      <a:pt x="20142" y="25648"/>
                    </a:lnTo>
                    <a:lnTo>
                      <a:pt x="20733" y="24810"/>
                    </a:lnTo>
                    <a:close/>
                    <a:moveTo>
                      <a:pt x="22175" y="26338"/>
                    </a:moveTo>
                    <a:lnTo>
                      <a:pt x="23308" y="26819"/>
                    </a:lnTo>
                    <a:cubicBezTo>
                      <a:pt x="23296" y="26856"/>
                      <a:pt x="23296" y="26880"/>
                      <a:pt x="23296" y="26917"/>
                    </a:cubicBezTo>
                    <a:cubicBezTo>
                      <a:pt x="23296" y="26963"/>
                      <a:pt x="23307" y="27010"/>
                      <a:pt x="23318" y="27066"/>
                    </a:cubicBezTo>
                    <a:lnTo>
                      <a:pt x="23318" y="27066"/>
                    </a:lnTo>
                    <a:lnTo>
                      <a:pt x="21965" y="27484"/>
                    </a:lnTo>
                    <a:cubicBezTo>
                      <a:pt x="21916" y="27398"/>
                      <a:pt x="21854" y="27324"/>
                      <a:pt x="21768" y="27275"/>
                    </a:cubicBezTo>
                    <a:lnTo>
                      <a:pt x="22175" y="26338"/>
                    </a:lnTo>
                    <a:close/>
                    <a:moveTo>
                      <a:pt x="20080" y="25722"/>
                    </a:moveTo>
                    <a:lnTo>
                      <a:pt x="21201" y="27287"/>
                    </a:lnTo>
                    <a:cubicBezTo>
                      <a:pt x="21127" y="27336"/>
                      <a:pt x="21053" y="27410"/>
                      <a:pt x="21016" y="27496"/>
                    </a:cubicBezTo>
                    <a:lnTo>
                      <a:pt x="19587" y="27041"/>
                    </a:lnTo>
                    <a:cubicBezTo>
                      <a:pt x="19600" y="27016"/>
                      <a:pt x="19600" y="26979"/>
                      <a:pt x="19600" y="26954"/>
                    </a:cubicBezTo>
                    <a:cubicBezTo>
                      <a:pt x="19600" y="26831"/>
                      <a:pt x="19550" y="26708"/>
                      <a:pt x="19464" y="26622"/>
                    </a:cubicBezTo>
                    <a:lnTo>
                      <a:pt x="19464" y="26609"/>
                    </a:lnTo>
                    <a:lnTo>
                      <a:pt x="20080" y="25722"/>
                    </a:lnTo>
                    <a:close/>
                    <a:moveTo>
                      <a:pt x="16822" y="26999"/>
                    </a:moveTo>
                    <a:cubicBezTo>
                      <a:pt x="16897" y="26999"/>
                      <a:pt x="16974" y="27027"/>
                      <a:pt x="17037" y="27090"/>
                    </a:cubicBezTo>
                    <a:cubicBezTo>
                      <a:pt x="17221" y="27287"/>
                      <a:pt x="17086" y="27620"/>
                      <a:pt x="16815" y="27620"/>
                    </a:cubicBezTo>
                    <a:cubicBezTo>
                      <a:pt x="16644" y="27620"/>
                      <a:pt x="16510" y="27475"/>
                      <a:pt x="16507" y="27305"/>
                    </a:cubicBezTo>
                    <a:lnTo>
                      <a:pt x="16507" y="27305"/>
                    </a:lnTo>
                    <a:cubicBezTo>
                      <a:pt x="16510" y="27124"/>
                      <a:pt x="16663" y="26999"/>
                      <a:pt x="16822" y="26999"/>
                    </a:cubicBezTo>
                    <a:close/>
                    <a:moveTo>
                      <a:pt x="21496" y="27403"/>
                    </a:moveTo>
                    <a:cubicBezTo>
                      <a:pt x="21575" y="27403"/>
                      <a:pt x="21655" y="27432"/>
                      <a:pt x="21719" y="27496"/>
                    </a:cubicBezTo>
                    <a:cubicBezTo>
                      <a:pt x="21916" y="27694"/>
                      <a:pt x="21780" y="28039"/>
                      <a:pt x="21497" y="28039"/>
                    </a:cubicBezTo>
                    <a:cubicBezTo>
                      <a:pt x="21312" y="28039"/>
                      <a:pt x="21177" y="27891"/>
                      <a:pt x="21177" y="27718"/>
                    </a:cubicBezTo>
                    <a:cubicBezTo>
                      <a:pt x="21177" y="27527"/>
                      <a:pt x="21333" y="27403"/>
                      <a:pt x="21496" y="27403"/>
                    </a:cubicBezTo>
                    <a:close/>
                    <a:moveTo>
                      <a:pt x="18626" y="27090"/>
                    </a:moveTo>
                    <a:cubicBezTo>
                      <a:pt x="18651" y="27164"/>
                      <a:pt x="18688" y="27225"/>
                      <a:pt x="18737" y="27287"/>
                    </a:cubicBezTo>
                    <a:lnTo>
                      <a:pt x="17024" y="28889"/>
                    </a:lnTo>
                    <a:cubicBezTo>
                      <a:pt x="16975" y="28839"/>
                      <a:pt x="16926" y="28802"/>
                      <a:pt x="16864" y="28778"/>
                    </a:cubicBezTo>
                    <a:lnTo>
                      <a:pt x="16864" y="27792"/>
                    </a:lnTo>
                    <a:cubicBezTo>
                      <a:pt x="17123" y="27767"/>
                      <a:pt x="17308" y="27558"/>
                      <a:pt x="17308" y="27299"/>
                    </a:cubicBezTo>
                    <a:cubicBezTo>
                      <a:pt x="17308" y="27275"/>
                      <a:pt x="17308" y="27250"/>
                      <a:pt x="17308" y="27225"/>
                    </a:cubicBezTo>
                    <a:lnTo>
                      <a:pt x="18626" y="27090"/>
                    </a:lnTo>
                    <a:close/>
                    <a:moveTo>
                      <a:pt x="23358" y="27176"/>
                    </a:moveTo>
                    <a:cubicBezTo>
                      <a:pt x="23382" y="27238"/>
                      <a:pt x="23431" y="27287"/>
                      <a:pt x="23493" y="27324"/>
                    </a:cubicBezTo>
                    <a:lnTo>
                      <a:pt x="22335" y="29000"/>
                    </a:lnTo>
                    <a:cubicBezTo>
                      <a:pt x="22249" y="28938"/>
                      <a:pt x="22150" y="28901"/>
                      <a:pt x="22039" y="28901"/>
                    </a:cubicBezTo>
                    <a:cubicBezTo>
                      <a:pt x="22015" y="28901"/>
                      <a:pt x="21978" y="28913"/>
                      <a:pt x="21953" y="28913"/>
                    </a:cubicBezTo>
                    <a:lnTo>
                      <a:pt x="21731" y="28186"/>
                    </a:lnTo>
                    <a:cubicBezTo>
                      <a:pt x="21904" y="28100"/>
                      <a:pt x="22002" y="27915"/>
                      <a:pt x="22002" y="27731"/>
                    </a:cubicBezTo>
                    <a:cubicBezTo>
                      <a:pt x="22002" y="27681"/>
                      <a:pt x="22002" y="27632"/>
                      <a:pt x="21990" y="27595"/>
                    </a:cubicBezTo>
                    <a:lnTo>
                      <a:pt x="23358" y="27176"/>
                    </a:lnTo>
                    <a:close/>
                    <a:moveTo>
                      <a:pt x="18811" y="27349"/>
                    </a:moveTo>
                    <a:cubicBezTo>
                      <a:pt x="18885" y="27422"/>
                      <a:pt x="18996" y="27447"/>
                      <a:pt x="19094" y="27447"/>
                    </a:cubicBezTo>
                    <a:cubicBezTo>
                      <a:pt x="19131" y="27447"/>
                      <a:pt x="19168" y="27447"/>
                      <a:pt x="19193" y="27435"/>
                    </a:cubicBezTo>
                    <a:lnTo>
                      <a:pt x="19501" y="28704"/>
                    </a:lnTo>
                    <a:cubicBezTo>
                      <a:pt x="19328" y="28741"/>
                      <a:pt x="19181" y="28864"/>
                      <a:pt x="19131" y="29037"/>
                    </a:cubicBezTo>
                    <a:lnTo>
                      <a:pt x="17135" y="29135"/>
                    </a:lnTo>
                    <a:cubicBezTo>
                      <a:pt x="17123" y="29086"/>
                      <a:pt x="17111" y="29024"/>
                      <a:pt x="17074" y="28987"/>
                    </a:cubicBezTo>
                    <a:lnTo>
                      <a:pt x="18811" y="27349"/>
                    </a:lnTo>
                    <a:close/>
                    <a:moveTo>
                      <a:pt x="19550" y="27139"/>
                    </a:moveTo>
                    <a:lnTo>
                      <a:pt x="20980" y="27607"/>
                    </a:lnTo>
                    <a:cubicBezTo>
                      <a:pt x="20980" y="27644"/>
                      <a:pt x="20967" y="27681"/>
                      <a:pt x="20967" y="27718"/>
                    </a:cubicBezTo>
                    <a:cubicBezTo>
                      <a:pt x="20967" y="27940"/>
                      <a:pt x="21103" y="28125"/>
                      <a:pt x="21300" y="28199"/>
                    </a:cubicBezTo>
                    <a:lnTo>
                      <a:pt x="21029" y="29147"/>
                    </a:lnTo>
                    <a:lnTo>
                      <a:pt x="20105" y="29049"/>
                    </a:lnTo>
                    <a:cubicBezTo>
                      <a:pt x="20031" y="28839"/>
                      <a:pt x="19834" y="28692"/>
                      <a:pt x="19612" y="28692"/>
                    </a:cubicBezTo>
                    <a:lnTo>
                      <a:pt x="19600" y="28692"/>
                    </a:lnTo>
                    <a:lnTo>
                      <a:pt x="19291" y="27410"/>
                    </a:lnTo>
                    <a:cubicBezTo>
                      <a:pt x="19415" y="27349"/>
                      <a:pt x="19501" y="27262"/>
                      <a:pt x="19550" y="27139"/>
                    </a:cubicBezTo>
                    <a:close/>
                    <a:moveTo>
                      <a:pt x="21645" y="28236"/>
                    </a:moveTo>
                    <a:lnTo>
                      <a:pt x="21854" y="28950"/>
                    </a:lnTo>
                    <a:cubicBezTo>
                      <a:pt x="21731" y="29000"/>
                      <a:pt x="21645" y="29098"/>
                      <a:pt x="21596" y="29221"/>
                    </a:cubicBezTo>
                    <a:lnTo>
                      <a:pt x="21583" y="29221"/>
                    </a:lnTo>
                    <a:lnTo>
                      <a:pt x="21127" y="29172"/>
                    </a:lnTo>
                    <a:lnTo>
                      <a:pt x="21398" y="28248"/>
                    </a:lnTo>
                    <a:cubicBezTo>
                      <a:pt x="21423" y="28260"/>
                      <a:pt x="21460" y="28260"/>
                      <a:pt x="21485" y="28260"/>
                    </a:cubicBezTo>
                    <a:cubicBezTo>
                      <a:pt x="21546" y="28260"/>
                      <a:pt x="21596" y="28248"/>
                      <a:pt x="21645" y="28236"/>
                    </a:cubicBezTo>
                    <a:close/>
                    <a:moveTo>
                      <a:pt x="19618" y="28901"/>
                    </a:moveTo>
                    <a:cubicBezTo>
                      <a:pt x="19781" y="28901"/>
                      <a:pt x="19932" y="29030"/>
                      <a:pt x="19932" y="29221"/>
                    </a:cubicBezTo>
                    <a:cubicBezTo>
                      <a:pt x="19932" y="29394"/>
                      <a:pt x="19784" y="29529"/>
                      <a:pt x="19612" y="29529"/>
                    </a:cubicBezTo>
                    <a:lnTo>
                      <a:pt x="19624" y="29542"/>
                    </a:lnTo>
                    <a:cubicBezTo>
                      <a:pt x="19341" y="29542"/>
                      <a:pt x="19193" y="29197"/>
                      <a:pt x="19390" y="29000"/>
                    </a:cubicBezTo>
                    <a:cubicBezTo>
                      <a:pt x="19458" y="28931"/>
                      <a:pt x="19540" y="28901"/>
                      <a:pt x="19618" y="28901"/>
                    </a:cubicBezTo>
                    <a:close/>
                    <a:moveTo>
                      <a:pt x="16631" y="28931"/>
                    </a:moveTo>
                    <a:cubicBezTo>
                      <a:pt x="16794" y="28931"/>
                      <a:pt x="16950" y="29055"/>
                      <a:pt x="16950" y="29246"/>
                    </a:cubicBezTo>
                    <a:cubicBezTo>
                      <a:pt x="16950" y="29419"/>
                      <a:pt x="16803" y="29554"/>
                      <a:pt x="16630" y="29554"/>
                    </a:cubicBezTo>
                    <a:lnTo>
                      <a:pt x="16630" y="29566"/>
                    </a:lnTo>
                    <a:cubicBezTo>
                      <a:pt x="16347" y="29566"/>
                      <a:pt x="16211" y="29221"/>
                      <a:pt x="16408" y="29024"/>
                    </a:cubicBezTo>
                    <a:cubicBezTo>
                      <a:pt x="16473" y="28960"/>
                      <a:pt x="16552" y="28931"/>
                      <a:pt x="16631" y="28931"/>
                    </a:cubicBezTo>
                    <a:close/>
                    <a:moveTo>
                      <a:pt x="22040" y="29109"/>
                    </a:moveTo>
                    <a:cubicBezTo>
                      <a:pt x="22192" y="29109"/>
                      <a:pt x="22339" y="29224"/>
                      <a:pt x="22347" y="29406"/>
                    </a:cubicBezTo>
                    <a:cubicBezTo>
                      <a:pt x="22335" y="29566"/>
                      <a:pt x="22212" y="29690"/>
                      <a:pt x="22051" y="29702"/>
                    </a:cubicBezTo>
                    <a:lnTo>
                      <a:pt x="22039" y="29714"/>
                    </a:lnTo>
                    <a:cubicBezTo>
                      <a:pt x="21780" y="29714"/>
                      <a:pt x="21645" y="29394"/>
                      <a:pt x="21830" y="29197"/>
                    </a:cubicBezTo>
                    <a:cubicBezTo>
                      <a:pt x="21890" y="29136"/>
                      <a:pt x="21965" y="29109"/>
                      <a:pt x="22040" y="29109"/>
                    </a:cubicBezTo>
                    <a:close/>
                    <a:moveTo>
                      <a:pt x="19107" y="29135"/>
                    </a:moveTo>
                    <a:cubicBezTo>
                      <a:pt x="19082" y="29258"/>
                      <a:pt x="19107" y="29382"/>
                      <a:pt x="19181" y="29492"/>
                    </a:cubicBezTo>
                    <a:lnTo>
                      <a:pt x="18466" y="30059"/>
                    </a:lnTo>
                    <a:cubicBezTo>
                      <a:pt x="18372" y="29977"/>
                      <a:pt x="18257" y="29936"/>
                      <a:pt x="18142" y="29936"/>
                    </a:cubicBezTo>
                    <a:cubicBezTo>
                      <a:pt x="18000" y="29936"/>
                      <a:pt x="17859" y="29998"/>
                      <a:pt x="17764" y="30121"/>
                    </a:cubicBezTo>
                    <a:lnTo>
                      <a:pt x="17061" y="29529"/>
                    </a:lnTo>
                    <a:cubicBezTo>
                      <a:pt x="17111" y="29443"/>
                      <a:pt x="17148" y="29345"/>
                      <a:pt x="17148" y="29234"/>
                    </a:cubicBezTo>
                    <a:lnTo>
                      <a:pt x="19107" y="29135"/>
                    </a:lnTo>
                    <a:close/>
                    <a:moveTo>
                      <a:pt x="21103" y="29271"/>
                    </a:moveTo>
                    <a:lnTo>
                      <a:pt x="21559" y="29320"/>
                    </a:lnTo>
                    <a:cubicBezTo>
                      <a:pt x="21559" y="29357"/>
                      <a:pt x="21546" y="29382"/>
                      <a:pt x="21546" y="29406"/>
                    </a:cubicBezTo>
                    <a:cubicBezTo>
                      <a:pt x="21546" y="29505"/>
                      <a:pt x="21571" y="29591"/>
                      <a:pt x="21633" y="29677"/>
                    </a:cubicBezTo>
                    <a:lnTo>
                      <a:pt x="20807" y="30306"/>
                    </a:lnTo>
                    <a:lnTo>
                      <a:pt x="20807" y="30306"/>
                    </a:lnTo>
                    <a:lnTo>
                      <a:pt x="21103" y="29271"/>
                    </a:lnTo>
                    <a:close/>
                    <a:moveTo>
                      <a:pt x="20142" y="29160"/>
                    </a:moveTo>
                    <a:lnTo>
                      <a:pt x="21004" y="29258"/>
                    </a:lnTo>
                    <a:lnTo>
                      <a:pt x="20721" y="30281"/>
                    </a:lnTo>
                    <a:lnTo>
                      <a:pt x="20684" y="30281"/>
                    </a:lnTo>
                    <a:cubicBezTo>
                      <a:pt x="20647" y="30281"/>
                      <a:pt x="20610" y="30281"/>
                      <a:pt x="20573" y="30306"/>
                    </a:cubicBezTo>
                    <a:lnTo>
                      <a:pt x="19981" y="29591"/>
                    </a:lnTo>
                    <a:cubicBezTo>
                      <a:pt x="20080" y="29492"/>
                      <a:pt x="20142" y="29357"/>
                      <a:pt x="20142" y="29221"/>
                    </a:cubicBezTo>
                    <a:lnTo>
                      <a:pt x="20142" y="29160"/>
                    </a:lnTo>
                    <a:close/>
                    <a:moveTo>
                      <a:pt x="19908" y="29653"/>
                    </a:moveTo>
                    <a:lnTo>
                      <a:pt x="20487" y="30367"/>
                    </a:lnTo>
                    <a:cubicBezTo>
                      <a:pt x="20450" y="30404"/>
                      <a:pt x="20437" y="30454"/>
                      <a:pt x="20425" y="30503"/>
                    </a:cubicBezTo>
                    <a:lnTo>
                      <a:pt x="20437" y="30515"/>
                    </a:lnTo>
                    <a:lnTo>
                      <a:pt x="19772" y="30527"/>
                    </a:lnTo>
                    <a:lnTo>
                      <a:pt x="19797" y="29714"/>
                    </a:lnTo>
                    <a:cubicBezTo>
                      <a:pt x="19834" y="29702"/>
                      <a:pt x="19871" y="29677"/>
                      <a:pt x="19908" y="29653"/>
                    </a:cubicBezTo>
                    <a:close/>
                    <a:moveTo>
                      <a:pt x="19242" y="29591"/>
                    </a:moveTo>
                    <a:cubicBezTo>
                      <a:pt x="19341" y="29690"/>
                      <a:pt x="19476" y="29739"/>
                      <a:pt x="19624" y="29739"/>
                    </a:cubicBezTo>
                    <a:lnTo>
                      <a:pt x="19686" y="29739"/>
                    </a:lnTo>
                    <a:lnTo>
                      <a:pt x="19673" y="30540"/>
                    </a:lnTo>
                    <a:lnTo>
                      <a:pt x="18638" y="30564"/>
                    </a:lnTo>
                    <a:cubicBezTo>
                      <a:pt x="18651" y="30527"/>
                      <a:pt x="18651" y="30503"/>
                      <a:pt x="18651" y="30466"/>
                    </a:cubicBezTo>
                    <a:cubicBezTo>
                      <a:pt x="18651" y="30355"/>
                      <a:pt x="18614" y="30244"/>
                      <a:pt x="18540" y="30158"/>
                    </a:cubicBezTo>
                    <a:lnTo>
                      <a:pt x="19242" y="29591"/>
                    </a:lnTo>
                    <a:close/>
                    <a:moveTo>
                      <a:pt x="20717" y="30504"/>
                    </a:moveTo>
                    <a:cubicBezTo>
                      <a:pt x="20727" y="30504"/>
                      <a:pt x="20733" y="30510"/>
                      <a:pt x="20733" y="30527"/>
                    </a:cubicBezTo>
                    <a:cubicBezTo>
                      <a:pt x="20721" y="30552"/>
                      <a:pt x="20696" y="30564"/>
                      <a:pt x="20684" y="30564"/>
                    </a:cubicBezTo>
                    <a:lnTo>
                      <a:pt x="20684" y="30577"/>
                    </a:lnTo>
                    <a:cubicBezTo>
                      <a:pt x="20627" y="30577"/>
                      <a:pt x="20687" y="30504"/>
                      <a:pt x="20717" y="30504"/>
                    </a:cubicBezTo>
                    <a:close/>
                    <a:moveTo>
                      <a:pt x="18156" y="30122"/>
                    </a:moveTo>
                    <a:cubicBezTo>
                      <a:pt x="18230" y="30122"/>
                      <a:pt x="18305" y="30149"/>
                      <a:pt x="18367" y="30207"/>
                    </a:cubicBezTo>
                    <a:cubicBezTo>
                      <a:pt x="18565" y="30404"/>
                      <a:pt x="18429" y="30737"/>
                      <a:pt x="18158" y="30737"/>
                    </a:cubicBezTo>
                    <a:cubicBezTo>
                      <a:pt x="17985" y="30737"/>
                      <a:pt x="17850" y="30614"/>
                      <a:pt x="17838" y="30454"/>
                    </a:cubicBezTo>
                    <a:lnTo>
                      <a:pt x="17850" y="30441"/>
                    </a:lnTo>
                    <a:cubicBezTo>
                      <a:pt x="17841" y="30247"/>
                      <a:pt x="17995" y="30122"/>
                      <a:pt x="18156" y="30122"/>
                    </a:cubicBezTo>
                    <a:close/>
                    <a:moveTo>
                      <a:pt x="16963" y="29653"/>
                    </a:moveTo>
                    <a:lnTo>
                      <a:pt x="17665" y="30306"/>
                    </a:lnTo>
                    <a:cubicBezTo>
                      <a:pt x="17603" y="30491"/>
                      <a:pt x="17653" y="30700"/>
                      <a:pt x="17801" y="30836"/>
                    </a:cubicBezTo>
                    <a:lnTo>
                      <a:pt x="17283" y="31760"/>
                    </a:lnTo>
                    <a:cubicBezTo>
                      <a:pt x="17246" y="31735"/>
                      <a:pt x="17197" y="31735"/>
                      <a:pt x="17160" y="31735"/>
                    </a:cubicBezTo>
                    <a:lnTo>
                      <a:pt x="16778" y="29739"/>
                    </a:lnTo>
                    <a:cubicBezTo>
                      <a:pt x="16840" y="29727"/>
                      <a:pt x="16901" y="29690"/>
                      <a:pt x="16963" y="29653"/>
                    </a:cubicBezTo>
                    <a:close/>
                    <a:moveTo>
                      <a:pt x="17160" y="31944"/>
                    </a:moveTo>
                    <a:cubicBezTo>
                      <a:pt x="17221" y="31944"/>
                      <a:pt x="17221" y="32043"/>
                      <a:pt x="17160" y="32043"/>
                    </a:cubicBezTo>
                    <a:cubicBezTo>
                      <a:pt x="17086" y="32043"/>
                      <a:pt x="17086" y="31944"/>
                      <a:pt x="17160" y="31944"/>
                    </a:cubicBezTo>
                    <a:close/>
                    <a:moveTo>
                      <a:pt x="19661" y="30614"/>
                    </a:moveTo>
                    <a:lnTo>
                      <a:pt x="19612" y="32647"/>
                    </a:lnTo>
                    <a:cubicBezTo>
                      <a:pt x="19538" y="32610"/>
                      <a:pt x="19464" y="32585"/>
                      <a:pt x="19378" y="32585"/>
                    </a:cubicBezTo>
                    <a:cubicBezTo>
                      <a:pt x="19353" y="32585"/>
                      <a:pt x="19316" y="32585"/>
                      <a:pt x="19291" y="32597"/>
                    </a:cubicBezTo>
                    <a:lnTo>
                      <a:pt x="18367" y="30897"/>
                    </a:lnTo>
                    <a:cubicBezTo>
                      <a:pt x="18466" y="30836"/>
                      <a:pt x="18552" y="30749"/>
                      <a:pt x="18601" y="30651"/>
                    </a:cubicBezTo>
                    <a:lnTo>
                      <a:pt x="19661" y="30614"/>
                    </a:lnTo>
                    <a:close/>
                    <a:moveTo>
                      <a:pt x="17887" y="30872"/>
                    </a:moveTo>
                    <a:cubicBezTo>
                      <a:pt x="17961" y="30922"/>
                      <a:pt x="18059" y="30946"/>
                      <a:pt x="18146" y="30946"/>
                    </a:cubicBezTo>
                    <a:cubicBezTo>
                      <a:pt x="18183" y="30946"/>
                      <a:pt x="18232" y="30946"/>
                      <a:pt x="18269" y="30934"/>
                    </a:cubicBezTo>
                    <a:lnTo>
                      <a:pt x="19193" y="32634"/>
                    </a:lnTo>
                    <a:cubicBezTo>
                      <a:pt x="19094" y="32671"/>
                      <a:pt x="19008" y="32733"/>
                      <a:pt x="18959" y="32819"/>
                    </a:cubicBezTo>
                    <a:lnTo>
                      <a:pt x="17394" y="32043"/>
                    </a:lnTo>
                    <a:cubicBezTo>
                      <a:pt x="17406" y="32018"/>
                      <a:pt x="17406" y="31994"/>
                      <a:pt x="17406" y="31969"/>
                    </a:cubicBezTo>
                    <a:cubicBezTo>
                      <a:pt x="17406" y="31920"/>
                      <a:pt x="17382" y="31871"/>
                      <a:pt x="17357" y="31834"/>
                    </a:cubicBezTo>
                    <a:lnTo>
                      <a:pt x="17357" y="31821"/>
                    </a:lnTo>
                    <a:lnTo>
                      <a:pt x="17887" y="30872"/>
                    </a:lnTo>
                    <a:close/>
                    <a:moveTo>
                      <a:pt x="17357" y="32142"/>
                    </a:moveTo>
                    <a:lnTo>
                      <a:pt x="18910" y="32918"/>
                    </a:lnTo>
                    <a:cubicBezTo>
                      <a:pt x="18885" y="32967"/>
                      <a:pt x="18873" y="33029"/>
                      <a:pt x="18873" y="33090"/>
                    </a:cubicBezTo>
                    <a:lnTo>
                      <a:pt x="17801" y="33140"/>
                    </a:lnTo>
                    <a:cubicBezTo>
                      <a:pt x="17751" y="33053"/>
                      <a:pt x="17665" y="33004"/>
                      <a:pt x="17566" y="33004"/>
                    </a:cubicBezTo>
                    <a:lnTo>
                      <a:pt x="17554" y="33004"/>
                    </a:lnTo>
                    <a:lnTo>
                      <a:pt x="17258" y="32216"/>
                    </a:lnTo>
                    <a:cubicBezTo>
                      <a:pt x="17295" y="32203"/>
                      <a:pt x="17320" y="32179"/>
                      <a:pt x="17357" y="32142"/>
                    </a:cubicBezTo>
                    <a:close/>
                    <a:moveTo>
                      <a:pt x="17600" y="33239"/>
                    </a:moveTo>
                    <a:cubicBezTo>
                      <a:pt x="17609" y="33239"/>
                      <a:pt x="17616" y="33246"/>
                      <a:pt x="17616" y="33263"/>
                    </a:cubicBezTo>
                    <a:cubicBezTo>
                      <a:pt x="17616" y="33287"/>
                      <a:pt x="17591" y="33300"/>
                      <a:pt x="17566" y="33300"/>
                    </a:cubicBezTo>
                    <a:lnTo>
                      <a:pt x="17566" y="33312"/>
                    </a:lnTo>
                    <a:cubicBezTo>
                      <a:pt x="17510" y="33312"/>
                      <a:pt x="17569" y="33239"/>
                      <a:pt x="17600" y="33239"/>
                    </a:cubicBezTo>
                    <a:close/>
                    <a:moveTo>
                      <a:pt x="19378" y="32812"/>
                    </a:moveTo>
                    <a:cubicBezTo>
                      <a:pt x="19530" y="32812"/>
                      <a:pt x="19677" y="32933"/>
                      <a:pt x="19686" y="33115"/>
                    </a:cubicBezTo>
                    <a:cubicBezTo>
                      <a:pt x="19674" y="33268"/>
                      <a:pt x="19549" y="33399"/>
                      <a:pt x="19398" y="33399"/>
                    </a:cubicBezTo>
                    <a:cubicBezTo>
                      <a:pt x="19391" y="33399"/>
                      <a:pt x="19385" y="33399"/>
                      <a:pt x="19378" y="33398"/>
                    </a:cubicBezTo>
                    <a:lnTo>
                      <a:pt x="19378" y="33411"/>
                    </a:lnTo>
                    <a:cubicBezTo>
                      <a:pt x="19119" y="33411"/>
                      <a:pt x="18983" y="33090"/>
                      <a:pt x="19168" y="32906"/>
                    </a:cubicBezTo>
                    <a:cubicBezTo>
                      <a:pt x="19229" y="32841"/>
                      <a:pt x="19304" y="32812"/>
                      <a:pt x="19378" y="32812"/>
                    </a:cubicBezTo>
                    <a:close/>
                    <a:moveTo>
                      <a:pt x="18885" y="33201"/>
                    </a:moveTo>
                    <a:cubicBezTo>
                      <a:pt x="18922" y="33386"/>
                      <a:pt x="19057" y="33534"/>
                      <a:pt x="19230" y="33583"/>
                    </a:cubicBezTo>
                    <a:lnTo>
                      <a:pt x="18737" y="35604"/>
                    </a:lnTo>
                    <a:lnTo>
                      <a:pt x="18675" y="35604"/>
                    </a:lnTo>
                    <a:lnTo>
                      <a:pt x="17714" y="33460"/>
                    </a:lnTo>
                    <a:cubicBezTo>
                      <a:pt x="17776" y="33423"/>
                      <a:pt x="17813" y="33361"/>
                      <a:pt x="17825" y="33287"/>
                    </a:cubicBezTo>
                    <a:lnTo>
                      <a:pt x="18885" y="33201"/>
                    </a:lnTo>
                    <a:close/>
                    <a:moveTo>
                      <a:pt x="18725" y="35801"/>
                    </a:moveTo>
                    <a:cubicBezTo>
                      <a:pt x="18774" y="35813"/>
                      <a:pt x="18774" y="35887"/>
                      <a:pt x="18725" y="35900"/>
                    </a:cubicBezTo>
                    <a:cubicBezTo>
                      <a:pt x="18663" y="35887"/>
                      <a:pt x="18663" y="35813"/>
                      <a:pt x="18725" y="35801"/>
                    </a:cubicBezTo>
                    <a:close/>
                    <a:moveTo>
                      <a:pt x="14321" y="1"/>
                    </a:moveTo>
                    <a:cubicBezTo>
                      <a:pt x="14069" y="1"/>
                      <a:pt x="13815" y="171"/>
                      <a:pt x="13808" y="500"/>
                    </a:cubicBezTo>
                    <a:cubicBezTo>
                      <a:pt x="13808" y="562"/>
                      <a:pt x="13833" y="636"/>
                      <a:pt x="13858" y="697"/>
                    </a:cubicBezTo>
                    <a:lnTo>
                      <a:pt x="13242" y="1240"/>
                    </a:lnTo>
                    <a:cubicBezTo>
                      <a:pt x="13144" y="1150"/>
                      <a:pt x="13026" y="1110"/>
                      <a:pt x="12911" y="1110"/>
                    </a:cubicBezTo>
                    <a:cubicBezTo>
                      <a:pt x="12708" y="1110"/>
                      <a:pt x="12512" y="1237"/>
                      <a:pt x="12441" y="1449"/>
                    </a:cubicBezTo>
                    <a:lnTo>
                      <a:pt x="12244" y="1412"/>
                    </a:lnTo>
                    <a:cubicBezTo>
                      <a:pt x="12244" y="1400"/>
                      <a:pt x="12244" y="1375"/>
                      <a:pt x="12244" y="1363"/>
                    </a:cubicBezTo>
                    <a:cubicBezTo>
                      <a:pt x="12244" y="1190"/>
                      <a:pt x="12108" y="1055"/>
                      <a:pt x="11936" y="1042"/>
                    </a:cubicBezTo>
                    <a:cubicBezTo>
                      <a:pt x="11812" y="1042"/>
                      <a:pt x="11702" y="1104"/>
                      <a:pt x="11652" y="1215"/>
                    </a:cubicBezTo>
                    <a:lnTo>
                      <a:pt x="10876" y="956"/>
                    </a:lnTo>
                    <a:lnTo>
                      <a:pt x="10876" y="931"/>
                    </a:lnTo>
                    <a:cubicBezTo>
                      <a:pt x="10876" y="767"/>
                      <a:pt x="10746" y="674"/>
                      <a:pt x="10617" y="674"/>
                    </a:cubicBezTo>
                    <a:cubicBezTo>
                      <a:pt x="10516" y="674"/>
                      <a:pt x="10416" y="732"/>
                      <a:pt x="10383" y="858"/>
                    </a:cubicBezTo>
                    <a:lnTo>
                      <a:pt x="9015" y="734"/>
                    </a:lnTo>
                    <a:cubicBezTo>
                      <a:pt x="8985" y="426"/>
                      <a:pt x="8751" y="272"/>
                      <a:pt x="8516" y="272"/>
                    </a:cubicBezTo>
                    <a:cubicBezTo>
                      <a:pt x="8282" y="272"/>
                      <a:pt x="8048" y="426"/>
                      <a:pt x="8017" y="734"/>
                    </a:cubicBezTo>
                    <a:lnTo>
                      <a:pt x="7956" y="734"/>
                    </a:lnTo>
                    <a:lnTo>
                      <a:pt x="6576" y="784"/>
                    </a:lnTo>
                    <a:cubicBezTo>
                      <a:pt x="6500" y="545"/>
                      <a:pt x="6298" y="430"/>
                      <a:pt x="6096" y="430"/>
                    </a:cubicBezTo>
                    <a:cubicBezTo>
                      <a:pt x="5871" y="430"/>
                      <a:pt x="5648" y="572"/>
                      <a:pt x="5602" y="845"/>
                    </a:cubicBezTo>
                    <a:lnTo>
                      <a:pt x="4703" y="697"/>
                    </a:lnTo>
                    <a:lnTo>
                      <a:pt x="4703" y="660"/>
                    </a:lnTo>
                    <a:cubicBezTo>
                      <a:pt x="4703" y="382"/>
                      <a:pt x="4485" y="231"/>
                      <a:pt x="4266" y="231"/>
                    </a:cubicBezTo>
                    <a:cubicBezTo>
                      <a:pt x="4079" y="231"/>
                      <a:pt x="3892" y="341"/>
                      <a:pt x="3840" y="574"/>
                    </a:cubicBezTo>
                    <a:lnTo>
                      <a:pt x="3606" y="574"/>
                    </a:lnTo>
                    <a:cubicBezTo>
                      <a:pt x="3606" y="389"/>
                      <a:pt x="3468" y="297"/>
                      <a:pt x="3331" y="297"/>
                    </a:cubicBezTo>
                    <a:cubicBezTo>
                      <a:pt x="3194" y="297"/>
                      <a:pt x="3058" y="389"/>
                      <a:pt x="3064" y="574"/>
                    </a:cubicBezTo>
                    <a:cubicBezTo>
                      <a:pt x="3064" y="623"/>
                      <a:pt x="3077" y="685"/>
                      <a:pt x="3114" y="734"/>
                    </a:cubicBezTo>
                    <a:lnTo>
                      <a:pt x="2374" y="1363"/>
                    </a:lnTo>
                    <a:lnTo>
                      <a:pt x="2325" y="1375"/>
                    </a:lnTo>
                    <a:cubicBezTo>
                      <a:pt x="2262" y="1315"/>
                      <a:pt x="2194" y="1289"/>
                      <a:pt x="2125" y="1289"/>
                    </a:cubicBezTo>
                    <a:cubicBezTo>
                      <a:pt x="1771" y="1289"/>
                      <a:pt x="1410" y="1964"/>
                      <a:pt x="1832" y="2139"/>
                    </a:cubicBezTo>
                    <a:lnTo>
                      <a:pt x="1734" y="2447"/>
                    </a:lnTo>
                    <a:lnTo>
                      <a:pt x="1697" y="2447"/>
                    </a:lnTo>
                    <a:cubicBezTo>
                      <a:pt x="1536" y="2447"/>
                      <a:pt x="1413" y="2570"/>
                      <a:pt x="1413" y="2730"/>
                    </a:cubicBezTo>
                    <a:lnTo>
                      <a:pt x="1413" y="2755"/>
                    </a:lnTo>
                    <a:lnTo>
                      <a:pt x="1117" y="2817"/>
                    </a:lnTo>
                    <a:cubicBezTo>
                      <a:pt x="1035" y="2545"/>
                      <a:pt x="821" y="2425"/>
                      <a:pt x="606" y="2425"/>
                    </a:cubicBezTo>
                    <a:cubicBezTo>
                      <a:pt x="304" y="2425"/>
                      <a:pt x="0" y="2662"/>
                      <a:pt x="58" y="3051"/>
                    </a:cubicBezTo>
                    <a:cubicBezTo>
                      <a:pt x="105" y="3367"/>
                      <a:pt x="351" y="3519"/>
                      <a:pt x="598" y="3519"/>
                    </a:cubicBezTo>
                    <a:cubicBezTo>
                      <a:pt x="870" y="3519"/>
                      <a:pt x="1142" y="3333"/>
                      <a:pt x="1142" y="2977"/>
                    </a:cubicBezTo>
                    <a:lnTo>
                      <a:pt x="1142" y="2915"/>
                    </a:lnTo>
                    <a:lnTo>
                      <a:pt x="1450" y="2866"/>
                    </a:lnTo>
                    <a:cubicBezTo>
                      <a:pt x="1486" y="2938"/>
                      <a:pt x="1542" y="2967"/>
                      <a:pt x="1603" y="2967"/>
                    </a:cubicBezTo>
                    <a:cubicBezTo>
                      <a:pt x="1815" y="2967"/>
                      <a:pt x="2093" y="2618"/>
                      <a:pt x="1844" y="2484"/>
                    </a:cubicBezTo>
                    <a:lnTo>
                      <a:pt x="1943" y="2176"/>
                    </a:lnTo>
                    <a:lnTo>
                      <a:pt x="2017" y="2176"/>
                    </a:lnTo>
                    <a:cubicBezTo>
                      <a:pt x="2239" y="2164"/>
                      <a:pt x="2411" y="2016"/>
                      <a:pt x="2460" y="1806"/>
                    </a:cubicBezTo>
                    <a:lnTo>
                      <a:pt x="3988" y="2225"/>
                    </a:lnTo>
                    <a:lnTo>
                      <a:pt x="3988" y="2238"/>
                    </a:lnTo>
                    <a:cubicBezTo>
                      <a:pt x="3988" y="2396"/>
                      <a:pt x="4111" y="2493"/>
                      <a:pt x="4238" y="2493"/>
                    </a:cubicBezTo>
                    <a:cubicBezTo>
                      <a:pt x="4308" y="2493"/>
                      <a:pt x="4379" y="2464"/>
                      <a:pt x="4432" y="2398"/>
                    </a:cubicBezTo>
                    <a:lnTo>
                      <a:pt x="5467" y="2915"/>
                    </a:lnTo>
                    <a:cubicBezTo>
                      <a:pt x="5442" y="2952"/>
                      <a:pt x="5430" y="3001"/>
                      <a:pt x="5430" y="3051"/>
                    </a:cubicBezTo>
                    <a:cubicBezTo>
                      <a:pt x="5442" y="3186"/>
                      <a:pt x="5553" y="3297"/>
                      <a:pt x="5689" y="3297"/>
                    </a:cubicBezTo>
                    <a:lnTo>
                      <a:pt x="5713" y="3297"/>
                    </a:lnTo>
                    <a:lnTo>
                      <a:pt x="5960" y="4160"/>
                    </a:lnTo>
                    <a:cubicBezTo>
                      <a:pt x="5874" y="4197"/>
                      <a:pt x="5824" y="4283"/>
                      <a:pt x="5824" y="4381"/>
                    </a:cubicBezTo>
                    <a:cubicBezTo>
                      <a:pt x="5824" y="4492"/>
                      <a:pt x="5910" y="4603"/>
                      <a:pt x="6021" y="4628"/>
                    </a:cubicBezTo>
                    <a:lnTo>
                      <a:pt x="6021" y="6168"/>
                    </a:lnTo>
                    <a:cubicBezTo>
                      <a:pt x="5553" y="6217"/>
                      <a:pt x="5467" y="6858"/>
                      <a:pt x="5898" y="7043"/>
                    </a:cubicBezTo>
                    <a:lnTo>
                      <a:pt x="5615" y="7942"/>
                    </a:lnTo>
                    <a:cubicBezTo>
                      <a:pt x="5568" y="7926"/>
                      <a:pt x="5521" y="7919"/>
                      <a:pt x="5474" y="7919"/>
                    </a:cubicBezTo>
                    <a:cubicBezTo>
                      <a:pt x="5235" y="7919"/>
                      <a:pt x="5013" y="8116"/>
                      <a:pt x="5023" y="8374"/>
                    </a:cubicBezTo>
                    <a:cubicBezTo>
                      <a:pt x="5023" y="8509"/>
                      <a:pt x="5073" y="8632"/>
                      <a:pt x="5171" y="8719"/>
                    </a:cubicBezTo>
                    <a:lnTo>
                      <a:pt x="4839" y="9150"/>
                    </a:lnTo>
                    <a:cubicBezTo>
                      <a:pt x="4772" y="9112"/>
                      <a:pt x="4701" y="9094"/>
                      <a:pt x="4631" y="9094"/>
                    </a:cubicBezTo>
                    <a:cubicBezTo>
                      <a:pt x="4455" y="9094"/>
                      <a:pt x="4288" y="9207"/>
                      <a:pt x="4235" y="9384"/>
                    </a:cubicBezTo>
                    <a:cubicBezTo>
                      <a:pt x="4173" y="9643"/>
                      <a:pt x="4358" y="9901"/>
                      <a:pt x="4629" y="9901"/>
                    </a:cubicBezTo>
                    <a:lnTo>
                      <a:pt x="4678" y="9901"/>
                    </a:lnTo>
                    <a:lnTo>
                      <a:pt x="5011" y="11158"/>
                    </a:lnTo>
                    <a:cubicBezTo>
                      <a:pt x="4494" y="11355"/>
                      <a:pt x="4641" y="12119"/>
                      <a:pt x="5196" y="12132"/>
                    </a:cubicBezTo>
                    <a:cubicBezTo>
                      <a:pt x="5307" y="12132"/>
                      <a:pt x="5405" y="12095"/>
                      <a:pt x="5504" y="12021"/>
                    </a:cubicBezTo>
                    <a:lnTo>
                      <a:pt x="6551" y="13142"/>
                    </a:lnTo>
                    <a:cubicBezTo>
                      <a:pt x="6527" y="13179"/>
                      <a:pt x="6514" y="13228"/>
                      <a:pt x="6514" y="13265"/>
                    </a:cubicBezTo>
                    <a:cubicBezTo>
                      <a:pt x="6514" y="13401"/>
                      <a:pt x="6613" y="13499"/>
                      <a:pt x="6736" y="13499"/>
                    </a:cubicBezTo>
                    <a:cubicBezTo>
                      <a:pt x="6785" y="13499"/>
                      <a:pt x="6822" y="13487"/>
                      <a:pt x="6859" y="13462"/>
                    </a:cubicBezTo>
                    <a:lnTo>
                      <a:pt x="7290" y="13906"/>
                    </a:lnTo>
                    <a:cubicBezTo>
                      <a:pt x="7217" y="13992"/>
                      <a:pt x="7180" y="14115"/>
                      <a:pt x="7180" y="14226"/>
                    </a:cubicBezTo>
                    <a:cubicBezTo>
                      <a:pt x="7180" y="14325"/>
                      <a:pt x="7204" y="14411"/>
                      <a:pt x="7254" y="14497"/>
                    </a:cubicBezTo>
                    <a:lnTo>
                      <a:pt x="6995" y="14694"/>
                    </a:lnTo>
                    <a:cubicBezTo>
                      <a:pt x="6958" y="14682"/>
                      <a:pt x="6933" y="14670"/>
                      <a:pt x="6896" y="14670"/>
                    </a:cubicBezTo>
                    <a:cubicBezTo>
                      <a:pt x="6613" y="14707"/>
                      <a:pt x="6613" y="15101"/>
                      <a:pt x="6896" y="15138"/>
                    </a:cubicBezTo>
                    <a:cubicBezTo>
                      <a:pt x="6970" y="15138"/>
                      <a:pt x="7032" y="15101"/>
                      <a:pt x="7081" y="15039"/>
                    </a:cubicBezTo>
                    <a:lnTo>
                      <a:pt x="8843" y="15619"/>
                    </a:lnTo>
                    <a:cubicBezTo>
                      <a:pt x="8862" y="15763"/>
                      <a:pt x="8977" y="15837"/>
                      <a:pt x="9092" y="15837"/>
                    </a:cubicBezTo>
                    <a:cubicBezTo>
                      <a:pt x="9202" y="15837"/>
                      <a:pt x="9312" y="15770"/>
                      <a:pt x="9336" y="15631"/>
                    </a:cubicBezTo>
                    <a:lnTo>
                      <a:pt x="10124" y="15557"/>
                    </a:lnTo>
                    <a:cubicBezTo>
                      <a:pt x="10124" y="15656"/>
                      <a:pt x="10186" y="15742"/>
                      <a:pt x="10272" y="15779"/>
                    </a:cubicBezTo>
                    <a:lnTo>
                      <a:pt x="10272" y="16210"/>
                    </a:lnTo>
                    <a:cubicBezTo>
                      <a:pt x="10012" y="16262"/>
                      <a:pt x="10191" y="16691"/>
                      <a:pt x="10394" y="16691"/>
                    </a:cubicBezTo>
                    <a:cubicBezTo>
                      <a:pt x="10431" y="16691"/>
                      <a:pt x="10470" y="16676"/>
                      <a:pt x="10506" y="16641"/>
                    </a:cubicBezTo>
                    <a:lnTo>
                      <a:pt x="11492" y="17159"/>
                    </a:lnTo>
                    <a:cubicBezTo>
                      <a:pt x="11381" y="17282"/>
                      <a:pt x="11418" y="17479"/>
                      <a:pt x="11578" y="17541"/>
                    </a:cubicBezTo>
                    <a:cubicBezTo>
                      <a:pt x="11605" y="17552"/>
                      <a:pt x="11632" y="17557"/>
                      <a:pt x="11659" y="17557"/>
                    </a:cubicBezTo>
                    <a:cubicBezTo>
                      <a:pt x="11782" y="17557"/>
                      <a:pt x="11896" y="17450"/>
                      <a:pt x="11886" y="17319"/>
                    </a:cubicBezTo>
                    <a:cubicBezTo>
                      <a:pt x="11886" y="17282"/>
                      <a:pt x="11874" y="17245"/>
                      <a:pt x="11862" y="17208"/>
                    </a:cubicBezTo>
                    <a:lnTo>
                      <a:pt x="11960" y="17159"/>
                    </a:lnTo>
                    <a:cubicBezTo>
                      <a:pt x="12005" y="17216"/>
                      <a:pt x="12072" y="17244"/>
                      <a:pt x="12140" y="17244"/>
                    </a:cubicBezTo>
                    <a:cubicBezTo>
                      <a:pt x="12205" y="17244"/>
                      <a:pt x="12270" y="17219"/>
                      <a:pt x="12318" y="17171"/>
                    </a:cubicBezTo>
                    <a:lnTo>
                      <a:pt x="14511" y="18687"/>
                    </a:lnTo>
                    <a:cubicBezTo>
                      <a:pt x="14511" y="18724"/>
                      <a:pt x="14511" y="18748"/>
                      <a:pt x="14523" y="18773"/>
                    </a:cubicBezTo>
                    <a:lnTo>
                      <a:pt x="14104" y="19327"/>
                    </a:lnTo>
                    <a:cubicBezTo>
                      <a:pt x="14066" y="19307"/>
                      <a:pt x="14027" y="19298"/>
                      <a:pt x="13989" y="19298"/>
                    </a:cubicBezTo>
                    <a:cubicBezTo>
                      <a:pt x="13867" y="19298"/>
                      <a:pt x="13759" y="19396"/>
                      <a:pt x="13759" y="19537"/>
                    </a:cubicBezTo>
                    <a:cubicBezTo>
                      <a:pt x="13759" y="19635"/>
                      <a:pt x="13821" y="19722"/>
                      <a:pt x="13919" y="19746"/>
                    </a:cubicBezTo>
                    <a:lnTo>
                      <a:pt x="13796" y="20633"/>
                    </a:lnTo>
                    <a:lnTo>
                      <a:pt x="13772" y="20633"/>
                    </a:lnTo>
                    <a:cubicBezTo>
                      <a:pt x="13143" y="20658"/>
                      <a:pt x="13143" y="21607"/>
                      <a:pt x="13772" y="21644"/>
                    </a:cubicBezTo>
                    <a:lnTo>
                      <a:pt x="13919" y="23221"/>
                    </a:lnTo>
                    <a:cubicBezTo>
                      <a:pt x="13640" y="23294"/>
                      <a:pt x="13696" y="23702"/>
                      <a:pt x="13981" y="23702"/>
                    </a:cubicBezTo>
                    <a:cubicBezTo>
                      <a:pt x="13985" y="23702"/>
                      <a:pt x="13989" y="23702"/>
                      <a:pt x="13993" y="23701"/>
                    </a:cubicBezTo>
                    <a:lnTo>
                      <a:pt x="15041" y="25205"/>
                    </a:lnTo>
                    <a:cubicBezTo>
                      <a:pt x="14737" y="25584"/>
                      <a:pt x="15069" y="26044"/>
                      <a:pt x="15452" y="26044"/>
                    </a:cubicBezTo>
                    <a:cubicBezTo>
                      <a:pt x="15566" y="26044"/>
                      <a:pt x="15685" y="26003"/>
                      <a:pt x="15792" y="25907"/>
                    </a:cubicBezTo>
                    <a:lnTo>
                      <a:pt x="16815" y="26252"/>
                    </a:lnTo>
                    <a:lnTo>
                      <a:pt x="16790" y="26794"/>
                    </a:lnTo>
                    <a:cubicBezTo>
                      <a:pt x="16786" y="26794"/>
                      <a:pt x="16782" y="26794"/>
                      <a:pt x="16778" y="26794"/>
                    </a:cubicBezTo>
                    <a:cubicBezTo>
                      <a:pt x="16112" y="26794"/>
                      <a:pt x="16092" y="27780"/>
                      <a:pt x="16766" y="27804"/>
                    </a:cubicBezTo>
                    <a:lnTo>
                      <a:pt x="16766" y="28741"/>
                    </a:lnTo>
                    <a:cubicBezTo>
                      <a:pt x="16716" y="28729"/>
                      <a:pt x="16667" y="28716"/>
                      <a:pt x="16630" y="28716"/>
                    </a:cubicBezTo>
                    <a:cubicBezTo>
                      <a:pt x="15928" y="28716"/>
                      <a:pt x="15928" y="29764"/>
                      <a:pt x="16630" y="29764"/>
                    </a:cubicBezTo>
                    <a:lnTo>
                      <a:pt x="16667" y="29764"/>
                    </a:lnTo>
                    <a:lnTo>
                      <a:pt x="17049" y="31760"/>
                    </a:lnTo>
                    <a:cubicBezTo>
                      <a:pt x="16803" y="31871"/>
                      <a:pt x="16876" y="32240"/>
                      <a:pt x="17148" y="32240"/>
                    </a:cubicBezTo>
                    <a:lnTo>
                      <a:pt x="17443" y="33041"/>
                    </a:lnTo>
                    <a:cubicBezTo>
                      <a:pt x="17209" y="33164"/>
                      <a:pt x="17295" y="33522"/>
                      <a:pt x="17566" y="33522"/>
                    </a:cubicBezTo>
                    <a:lnTo>
                      <a:pt x="17616" y="33522"/>
                    </a:lnTo>
                    <a:lnTo>
                      <a:pt x="18565" y="35653"/>
                    </a:lnTo>
                    <a:cubicBezTo>
                      <a:pt x="18417" y="35776"/>
                      <a:pt x="18441" y="36011"/>
                      <a:pt x="18614" y="36084"/>
                    </a:cubicBezTo>
                    <a:cubicBezTo>
                      <a:pt x="18649" y="36099"/>
                      <a:pt x="18684" y="36106"/>
                      <a:pt x="18719" y="36106"/>
                    </a:cubicBezTo>
                    <a:cubicBezTo>
                      <a:pt x="18857" y="36106"/>
                      <a:pt x="18981" y="35998"/>
                      <a:pt x="18971" y="35850"/>
                    </a:cubicBezTo>
                    <a:cubicBezTo>
                      <a:pt x="18971" y="35752"/>
                      <a:pt x="18910" y="35653"/>
                      <a:pt x="18823" y="35616"/>
                    </a:cubicBezTo>
                    <a:lnTo>
                      <a:pt x="19328" y="33608"/>
                    </a:lnTo>
                    <a:lnTo>
                      <a:pt x="19378" y="33608"/>
                    </a:lnTo>
                    <a:cubicBezTo>
                      <a:pt x="19846" y="33608"/>
                      <a:pt x="20068" y="33029"/>
                      <a:pt x="19710" y="32721"/>
                    </a:cubicBezTo>
                    <a:lnTo>
                      <a:pt x="19760" y="30626"/>
                    </a:lnTo>
                    <a:lnTo>
                      <a:pt x="20450" y="30601"/>
                    </a:lnTo>
                    <a:cubicBezTo>
                      <a:pt x="20487" y="30718"/>
                      <a:pt x="20580" y="30771"/>
                      <a:pt x="20675" y="30771"/>
                    </a:cubicBezTo>
                    <a:cubicBezTo>
                      <a:pt x="20802" y="30771"/>
                      <a:pt x="20930" y="30677"/>
                      <a:pt x="20930" y="30515"/>
                    </a:cubicBezTo>
                    <a:cubicBezTo>
                      <a:pt x="20930" y="30454"/>
                      <a:pt x="20918" y="30404"/>
                      <a:pt x="20881" y="30355"/>
                    </a:cubicBezTo>
                    <a:lnTo>
                      <a:pt x="21682" y="29739"/>
                    </a:lnTo>
                    <a:cubicBezTo>
                      <a:pt x="21780" y="29837"/>
                      <a:pt x="21916" y="29899"/>
                      <a:pt x="22051" y="29899"/>
                    </a:cubicBezTo>
                    <a:cubicBezTo>
                      <a:pt x="22495" y="29899"/>
                      <a:pt x="22717" y="29369"/>
                      <a:pt x="22421" y="29049"/>
                    </a:cubicBezTo>
                    <a:lnTo>
                      <a:pt x="23592" y="27373"/>
                    </a:lnTo>
                    <a:cubicBezTo>
                      <a:pt x="23653" y="27398"/>
                      <a:pt x="23727" y="27422"/>
                      <a:pt x="23801" y="27422"/>
                    </a:cubicBezTo>
                    <a:cubicBezTo>
                      <a:pt x="24232" y="27422"/>
                      <a:pt x="24466" y="26917"/>
                      <a:pt x="24183" y="26597"/>
                    </a:cubicBezTo>
                    <a:lnTo>
                      <a:pt x="24750" y="25956"/>
                    </a:lnTo>
                    <a:cubicBezTo>
                      <a:pt x="24787" y="25981"/>
                      <a:pt x="24836" y="25993"/>
                      <a:pt x="24873" y="25993"/>
                    </a:cubicBezTo>
                    <a:cubicBezTo>
                      <a:pt x="25218" y="25993"/>
                      <a:pt x="25218" y="25488"/>
                      <a:pt x="24873" y="25488"/>
                    </a:cubicBezTo>
                    <a:lnTo>
                      <a:pt x="24848" y="25488"/>
                    </a:lnTo>
                    <a:lnTo>
                      <a:pt x="24417" y="24231"/>
                    </a:lnTo>
                    <a:cubicBezTo>
                      <a:pt x="24813" y="23854"/>
                      <a:pt x="24441" y="23352"/>
                      <a:pt x="24048" y="23352"/>
                    </a:cubicBezTo>
                    <a:cubicBezTo>
                      <a:pt x="23903" y="23352"/>
                      <a:pt x="23754" y="23421"/>
                      <a:pt x="23641" y="23591"/>
                    </a:cubicBezTo>
                    <a:lnTo>
                      <a:pt x="21004" y="22556"/>
                    </a:lnTo>
                    <a:lnTo>
                      <a:pt x="22261" y="22248"/>
                    </a:lnTo>
                    <a:cubicBezTo>
                      <a:pt x="22346" y="22456"/>
                      <a:pt x="22534" y="22557"/>
                      <a:pt x="22722" y="22557"/>
                    </a:cubicBezTo>
                    <a:cubicBezTo>
                      <a:pt x="22945" y="22557"/>
                      <a:pt x="23169" y="22416"/>
                      <a:pt x="23222" y="22149"/>
                    </a:cubicBezTo>
                    <a:cubicBezTo>
                      <a:pt x="23292" y="21806"/>
                      <a:pt x="23017" y="21544"/>
                      <a:pt x="22723" y="21544"/>
                    </a:cubicBezTo>
                    <a:cubicBezTo>
                      <a:pt x="22606" y="21544"/>
                      <a:pt x="22486" y="21586"/>
                      <a:pt x="22384" y="21681"/>
                    </a:cubicBezTo>
                    <a:lnTo>
                      <a:pt x="21152" y="20559"/>
                    </a:lnTo>
                    <a:cubicBezTo>
                      <a:pt x="21214" y="20473"/>
                      <a:pt x="21251" y="20375"/>
                      <a:pt x="21251" y="20264"/>
                    </a:cubicBezTo>
                    <a:cubicBezTo>
                      <a:pt x="21251" y="19955"/>
                      <a:pt x="20996" y="19758"/>
                      <a:pt x="20736" y="19758"/>
                    </a:cubicBezTo>
                    <a:cubicBezTo>
                      <a:pt x="20591" y="19758"/>
                      <a:pt x="20445" y="19819"/>
                      <a:pt x="20339" y="19956"/>
                    </a:cubicBezTo>
                    <a:lnTo>
                      <a:pt x="19033" y="19130"/>
                    </a:lnTo>
                    <a:cubicBezTo>
                      <a:pt x="19045" y="19093"/>
                      <a:pt x="19045" y="19069"/>
                      <a:pt x="19045" y="19044"/>
                    </a:cubicBezTo>
                    <a:cubicBezTo>
                      <a:pt x="19045" y="18896"/>
                      <a:pt x="18934" y="18785"/>
                      <a:pt x="18799" y="18785"/>
                    </a:cubicBezTo>
                    <a:cubicBezTo>
                      <a:pt x="18762" y="18785"/>
                      <a:pt x="18725" y="18798"/>
                      <a:pt x="18700" y="18810"/>
                    </a:cubicBezTo>
                    <a:lnTo>
                      <a:pt x="18133" y="18292"/>
                    </a:lnTo>
                    <a:cubicBezTo>
                      <a:pt x="18133" y="18268"/>
                      <a:pt x="18146" y="18243"/>
                      <a:pt x="18146" y="18218"/>
                    </a:cubicBezTo>
                    <a:cubicBezTo>
                      <a:pt x="18159" y="18061"/>
                      <a:pt x="18033" y="17977"/>
                      <a:pt x="17908" y="17977"/>
                    </a:cubicBezTo>
                    <a:cubicBezTo>
                      <a:pt x="17798" y="17977"/>
                      <a:pt x="17689" y="18043"/>
                      <a:pt x="17677" y="18181"/>
                    </a:cubicBezTo>
                    <a:lnTo>
                      <a:pt x="15903" y="18169"/>
                    </a:lnTo>
                    <a:cubicBezTo>
                      <a:pt x="15915" y="18144"/>
                      <a:pt x="15928" y="18120"/>
                      <a:pt x="15928" y="18083"/>
                    </a:cubicBezTo>
                    <a:cubicBezTo>
                      <a:pt x="15928" y="17947"/>
                      <a:pt x="15817" y="17836"/>
                      <a:pt x="15669" y="17836"/>
                    </a:cubicBezTo>
                    <a:lnTo>
                      <a:pt x="15632" y="17836"/>
                    </a:lnTo>
                    <a:lnTo>
                      <a:pt x="14942" y="14953"/>
                    </a:lnTo>
                    <a:cubicBezTo>
                      <a:pt x="15481" y="14716"/>
                      <a:pt x="15238" y="13980"/>
                      <a:pt x="14756" y="13980"/>
                    </a:cubicBezTo>
                    <a:cubicBezTo>
                      <a:pt x="14687" y="13980"/>
                      <a:pt x="14613" y="13995"/>
                      <a:pt x="14535" y="14029"/>
                    </a:cubicBezTo>
                    <a:lnTo>
                      <a:pt x="13340" y="12082"/>
                    </a:lnTo>
                    <a:cubicBezTo>
                      <a:pt x="13525" y="11885"/>
                      <a:pt x="13525" y="11590"/>
                      <a:pt x="13340" y="11392"/>
                    </a:cubicBezTo>
                    <a:lnTo>
                      <a:pt x="14400" y="9667"/>
                    </a:lnTo>
                    <a:cubicBezTo>
                      <a:pt x="14449" y="9680"/>
                      <a:pt x="14498" y="9680"/>
                      <a:pt x="14548" y="9692"/>
                    </a:cubicBezTo>
                    <a:cubicBezTo>
                      <a:pt x="14831" y="9680"/>
                      <a:pt x="15053" y="9458"/>
                      <a:pt x="15053" y="9187"/>
                    </a:cubicBezTo>
                    <a:cubicBezTo>
                      <a:pt x="15053" y="9101"/>
                      <a:pt x="15028" y="9027"/>
                      <a:pt x="15004" y="8965"/>
                    </a:cubicBezTo>
                    <a:lnTo>
                      <a:pt x="15755" y="8657"/>
                    </a:lnTo>
                    <a:cubicBezTo>
                      <a:pt x="15866" y="8822"/>
                      <a:pt x="16022" y="8891"/>
                      <a:pt x="16175" y="8891"/>
                    </a:cubicBezTo>
                    <a:cubicBezTo>
                      <a:pt x="16514" y="8891"/>
                      <a:pt x="16841" y="8551"/>
                      <a:pt x="16655" y="8152"/>
                    </a:cubicBezTo>
                    <a:lnTo>
                      <a:pt x="18996" y="7203"/>
                    </a:lnTo>
                    <a:cubicBezTo>
                      <a:pt x="19103" y="7357"/>
                      <a:pt x="19261" y="7426"/>
                      <a:pt x="19416" y="7426"/>
                    </a:cubicBezTo>
                    <a:cubicBezTo>
                      <a:pt x="19672" y="7426"/>
                      <a:pt x="19920" y="7239"/>
                      <a:pt x="19920" y="6932"/>
                    </a:cubicBezTo>
                    <a:cubicBezTo>
                      <a:pt x="19932" y="6858"/>
                      <a:pt x="19920" y="6796"/>
                      <a:pt x="19895" y="6735"/>
                    </a:cubicBezTo>
                    <a:lnTo>
                      <a:pt x="21670" y="6082"/>
                    </a:lnTo>
                    <a:cubicBezTo>
                      <a:pt x="21766" y="6161"/>
                      <a:pt x="21880" y="6198"/>
                      <a:pt x="21993" y="6198"/>
                    </a:cubicBezTo>
                    <a:cubicBezTo>
                      <a:pt x="22195" y="6198"/>
                      <a:pt x="22391" y="6078"/>
                      <a:pt x="22470" y="5872"/>
                    </a:cubicBezTo>
                    <a:cubicBezTo>
                      <a:pt x="22594" y="5540"/>
                      <a:pt x="22347" y="5195"/>
                      <a:pt x="22002" y="5195"/>
                    </a:cubicBezTo>
                    <a:cubicBezTo>
                      <a:pt x="21965" y="5195"/>
                      <a:pt x="21941" y="5195"/>
                      <a:pt x="21916" y="5207"/>
                    </a:cubicBezTo>
                    <a:lnTo>
                      <a:pt x="21423" y="3889"/>
                    </a:lnTo>
                    <a:cubicBezTo>
                      <a:pt x="21596" y="3790"/>
                      <a:pt x="21583" y="3544"/>
                      <a:pt x="21411" y="3457"/>
                    </a:cubicBezTo>
                    <a:cubicBezTo>
                      <a:pt x="21372" y="3434"/>
                      <a:pt x="21330" y="3423"/>
                      <a:pt x="21290" y="3423"/>
                    </a:cubicBezTo>
                    <a:cubicBezTo>
                      <a:pt x="21162" y="3423"/>
                      <a:pt x="21041" y="3530"/>
                      <a:pt x="21041" y="3679"/>
                    </a:cubicBezTo>
                    <a:cubicBezTo>
                      <a:pt x="21041" y="3691"/>
                      <a:pt x="21041" y="3691"/>
                      <a:pt x="21041" y="3704"/>
                    </a:cubicBezTo>
                    <a:lnTo>
                      <a:pt x="20253" y="3938"/>
                    </a:lnTo>
                    <a:cubicBezTo>
                      <a:pt x="20165" y="3726"/>
                      <a:pt x="19981" y="3629"/>
                      <a:pt x="19797" y="3629"/>
                    </a:cubicBezTo>
                    <a:cubicBezTo>
                      <a:pt x="19542" y="3629"/>
                      <a:pt x="19286" y="3814"/>
                      <a:pt x="19279" y="4135"/>
                    </a:cubicBezTo>
                    <a:cubicBezTo>
                      <a:pt x="19279" y="4308"/>
                      <a:pt x="19378" y="4468"/>
                      <a:pt x="19526" y="4554"/>
                    </a:cubicBezTo>
                    <a:lnTo>
                      <a:pt x="19328" y="5367"/>
                    </a:lnTo>
                    <a:cubicBezTo>
                      <a:pt x="19279" y="5380"/>
                      <a:pt x="19242" y="5416"/>
                      <a:pt x="19218" y="5466"/>
                    </a:cubicBezTo>
                    <a:lnTo>
                      <a:pt x="18638" y="5158"/>
                    </a:lnTo>
                    <a:cubicBezTo>
                      <a:pt x="18651" y="5133"/>
                      <a:pt x="18651" y="5108"/>
                      <a:pt x="18651" y="5071"/>
                    </a:cubicBezTo>
                    <a:cubicBezTo>
                      <a:pt x="18651" y="4960"/>
                      <a:pt x="18572" y="4916"/>
                      <a:pt x="18477" y="4916"/>
                    </a:cubicBezTo>
                    <a:cubicBezTo>
                      <a:pt x="18301" y="4916"/>
                      <a:pt x="18071" y="5071"/>
                      <a:pt x="18207" y="5232"/>
                    </a:cubicBezTo>
                    <a:lnTo>
                      <a:pt x="17320" y="6180"/>
                    </a:lnTo>
                    <a:cubicBezTo>
                      <a:pt x="17271" y="6156"/>
                      <a:pt x="17234" y="6143"/>
                      <a:pt x="17185" y="6143"/>
                    </a:cubicBezTo>
                    <a:cubicBezTo>
                      <a:pt x="17074" y="6143"/>
                      <a:pt x="16975" y="6217"/>
                      <a:pt x="16950" y="6316"/>
                    </a:cubicBezTo>
                    <a:lnTo>
                      <a:pt x="15718" y="6156"/>
                    </a:lnTo>
                    <a:cubicBezTo>
                      <a:pt x="15706" y="6045"/>
                      <a:pt x="15607" y="5959"/>
                      <a:pt x="15484" y="5946"/>
                    </a:cubicBezTo>
                    <a:lnTo>
                      <a:pt x="15460" y="5946"/>
                    </a:lnTo>
                    <a:lnTo>
                      <a:pt x="15275" y="5441"/>
                    </a:lnTo>
                    <a:cubicBezTo>
                      <a:pt x="15739" y="5197"/>
                      <a:pt x="15573" y="4492"/>
                      <a:pt x="15054" y="4492"/>
                    </a:cubicBezTo>
                    <a:cubicBezTo>
                      <a:pt x="15050" y="4492"/>
                      <a:pt x="15045" y="4492"/>
                      <a:pt x="15041" y="4492"/>
                    </a:cubicBezTo>
                    <a:cubicBezTo>
                      <a:pt x="14979" y="4492"/>
                      <a:pt x="14905" y="4505"/>
                      <a:pt x="14843" y="4529"/>
                    </a:cubicBezTo>
                    <a:lnTo>
                      <a:pt x="14535" y="3963"/>
                    </a:lnTo>
                    <a:cubicBezTo>
                      <a:pt x="14671" y="3839"/>
                      <a:pt x="14646" y="3618"/>
                      <a:pt x="14474" y="3544"/>
                    </a:cubicBezTo>
                    <a:cubicBezTo>
                      <a:pt x="14441" y="3529"/>
                      <a:pt x="14408" y="3522"/>
                      <a:pt x="14375" y="3522"/>
                    </a:cubicBezTo>
                    <a:cubicBezTo>
                      <a:pt x="14246" y="3522"/>
                      <a:pt x="14129" y="3628"/>
                      <a:pt x="14129" y="3765"/>
                    </a:cubicBezTo>
                    <a:cubicBezTo>
                      <a:pt x="14117" y="3839"/>
                      <a:pt x="14153" y="3901"/>
                      <a:pt x="14203" y="3950"/>
                    </a:cubicBezTo>
                    <a:lnTo>
                      <a:pt x="13427" y="5170"/>
                    </a:lnTo>
                    <a:cubicBezTo>
                      <a:pt x="13402" y="5158"/>
                      <a:pt x="13377" y="5158"/>
                      <a:pt x="13340" y="5158"/>
                    </a:cubicBezTo>
                    <a:lnTo>
                      <a:pt x="13328" y="5158"/>
                    </a:lnTo>
                    <a:lnTo>
                      <a:pt x="12983" y="3938"/>
                    </a:lnTo>
                    <a:cubicBezTo>
                      <a:pt x="13242" y="3815"/>
                      <a:pt x="13303" y="3470"/>
                      <a:pt x="13118" y="3260"/>
                    </a:cubicBezTo>
                    <a:lnTo>
                      <a:pt x="14240" y="981"/>
                    </a:lnTo>
                    <a:cubicBezTo>
                      <a:pt x="14264" y="993"/>
                      <a:pt x="14301" y="993"/>
                      <a:pt x="14338" y="993"/>
                    </a:cubicBezTo>
                    <a:lnTo>
                      <a:pt x="14511" y="1720"/>
                    </a:lnTo>
                    <a:cubicBezTo>
                      <a:pt x="14067" y="1745"/>
                      <a:pt x="13944" y="2336"/>
                      <a:pt x="14338" y="2533"/>
                    </a:cubicBezTo>
                    <a:cubicBezTo>
                      <a:pt x="14407" y="2570"/>
                      <a:pt x="14476" y="2586"/>
                      <a:pt x="14543" y="2586"/>
                    </a:cubicBezTo>
                    <a:cubicBezTo>
                      <a:pt x="14855" y="2586"/>
                      <a:pt x="15098" y="2222"/>
                      <a:pt x="14905" y="1917"/>
                    </a:cubicBezTo>
                    <a:lnTo>
                      <a:pt x="15250" y="1609"/>
                    </a:lnTo>
                    <a:cubicBezTo>
                      <a:pt x="15287" y="1634"/>
                      <a:pt x="15324" y="1646"/>
                      <a:pt x="15373" y="1646"/>
                    </a:cubicBezTo>
                    <a:cubicBezTo>
                      <a:pt x="15472" y="1646"/>
                      <a:pt x="15558" y="1585"/>
                      <a:pt x="15607" y="1486"/>
                    </a:cubicBezTo>
                    <a:lnTo>
                      <a:pt x="16285" y="1535"/>
                    </a:lnTo>
                    <a:cubicBezTo>
                      <a:pt x="16297" y="1745"/>
                      <a:pt x="16470" y="1905"/>
                      <a:pt x="16679" y="1905"/>
                    </a:cubicBezTo>
                    <a:lnTo>
                      <a:pt x="16716" y="1905"/>
                    </a:lnTo>
                    <a:cubicBezTo>
                      <a:pt x="16938" y="1893"/>
                      <a:pt x="17098" y="1695"/>
                      <a:pt x="17086" y="1474"/>
                    </a:cubicBezTo>
                    <a:cubicBezTo>
                      <a:pt x="17086" y="1412"/>
                      <a:pt x="17074" y="1363"/>
                      <a:pt x="17037" y="1301"/>
                    </a:cubicBezTo>
                    <a:lnTo>
                      <a:pt x="17160" y="1240"/>
                    </a:lnTo>
                    <a:cubicBezTo>
                      <a:pt x="17209" y="1301"/>
                      <a:pt x="17283" y="1338"/>
                      <a:pt x="17357" y="1338"/>
                    </a:cubicBezTo>
                    <a:cubicBezTo>
                      <a:pt x="17554" y="1338"/>
                      <a:pt x="17677" y="1116"/>
                      <a:pt x="17566" y="944"/>
                    </a:cubicBezTo>
                    <a:cubicBezTo>
                      <a:pt x="17516" y="865"/>
                      <a:pt x="17437" y="827"/>
                      <a:pt x="17358" y="827"/>
                    </a:cubicBezTo>
                    <a:cubicBezTo>
                      <a:pt x="17264" y="827"/>
                      <a:pt x="17170" y="880"/>
                      <a:pt x="17123" y="981"/>
                    </a:cubicBezTo>
                    <a:lnTo>
                      <a:pt x="14819" y="463"/>
                    </a:lnTo>
                    <a:cubicBezTo>
                      <a:pt x="14795" y="152"/>
                      <a:pt x="14559" y="1"/>
                      <a:pt x="143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50"/>
              <p:cNvSpPr/>
              <p:nvPr/>
            </p:nvSpPr>
            <p:spPr>
              <a:xfrm>
                <a:off x="5065783" y="2646593"/>
                <a:ext cx="13687" cy="11754"/>
              </a:xfrm>
              <a:custGeom>
                <a:rect b="b" l="l" r="r" t="t"/>
                <a:pathLst>
                  <a:path extrusionOk="0" h="815" w="949">
                    <a:moveTo>
                      <a:pt x="541" y="208"/>
                    </a:moveTo>
                    <a:cubicBezTo>
                      <a:pt x="644" y="208"/>
                      <a:pt x="740" y="291"/>
                      <a:pt x="740" y="407"/>
                    </a:cubicBezTo>
                    <a:cubicBezTo>
                      <a:pt x="740" y="518"/>
                      <a:pt x="653" y="617"/>
                      <a:pt x="542" y="617"/>
                    </a:cubicBezTo>
                    <a:cubicBezTo>
                      <a:pt x="358" y="617"/>
                      <a:pt x="271" y="395"/>
                      <a:pt x="395" y="272"/>
                    </a:cubicBezTo>
                    <a:cubicBezTo>
                      <a:pt x="439" y="228"/>
                      <a:pt x="491" y="208"/>
                      <a:pt x="541" y="208"/>
                    </a:cubicBezTo>
                    <a:close/>
                    <a:moveTo>
                      <a:pt x="542" y="1"/>
                    </a:moveTo>
                    <a:cubicBezTo>
                      <a:pt x="185" y="1"/>
                      <a:pt x="0" y="444"/>
                      <a:pt x="259" y="691"/>
                    </a:cubicBezTo>
                    <a:cubicBezTo>
                      <a:pt x="340" y="776"/>
                      <a:pt x="443" y="814"/>
                      <a:pt x="544" y="814"/>
                    </a:cubicBezTo>
                    <a:cubicBezTo>
                      <a:pt x="750" y="814"/>
                      <a:pt x="949" y="655"/>
                      <a:pt x="949" y="407"/>
                    </a:cubicBezTo>
                    <a:cubicBezTo>
                      <a:pt x="949" y="185"/>
                      <a:pt x="764" y="1"/>
                      <a:pt x="5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50"/>
              <p:cNvSpPr/>
              <p:nvPr/>
            </p:nvSpPr>
            <p:spPr>
              <a:xfrm>
                <a:off x="5245791" y="2697778"/>
                <a:ext cx="8553" cy="7327"/>
              </a:xfrm>
              <a:custGeom>
                <a:rect b="b" l="l" r="r" t="t"/>
                <a:pathLst>
                  <a:path extrusionOk="0" h="508" w="593">
                    <a:moveTo>
                      <a:pt x="260" y="210"/>
                    </a:moveTo>
                    <a:cubicBezTo>
                      <a:pt x="284" y="210"/>
                      <a:pt x="309" y="234"/>
                      <a:pt x="309" y="259"/>
                    </a:cubicBezTo>
                    <a:cubicBezTo>
                      <a:pt x="309" y="284"/>
                      <a:pt x="284" y="308"/>
                      <a:pt x="260" y="308"/>
                    </a:cubicBezTo>
                    <a:cubicBezTo>
                      <a:pt x="198" y="308"/>
                      <a:pt x="198" y="210"/>
                      <a:pt x="260" y="210"/>
                    </a:cubicBezTo>
                    <a:close/>
                    <a:moveTo>
                      <a:pt x="260" y="0"/>
                    </a:moveTo>
                    <a:cubicBezTo>
                      <a:pt x="112" y="0"/>
                      <a:pt x="1" y="111"/>
                      <a:pt x="1" y="259"/>
                    </a:cubicBezTo>
                    <a:cubicBezTo>
                      <a:pt x="1" y="408"/>
                      <a:pt x="124" y="507"/>
                      <a:pt x="253" y="507"/>
                    </a:cubicBezTo>
                    <a:cubicBezTo>
                      <a:pt x="315" y="507"/>
                      <a:pt x="380" y="484"/>
                      <a:pt x="432" y="431"/>
                    </a:cubicBezTo>
                    <a:cubicBezTo>
                      <a:pt x="592" y="271"/>
                      <a:pt x="481" y="0"/>
                      <a:pt x="26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50"/>
              <p:cNvSpPr/>
              <p:nvPr/>
            </p:nvSpPr>
            <p:spPr>
              <a:xfrm>
                <a:off x="5074480" y="2638040"/>
                <a:ext cx="8553" cy="7327"/>
              </a:xfrm>
              <a:custGeom>
                <a:rect b="b" l="l" r="r" t="t"/>
                <a:pathLst>
                  <a:path extrusionOk="0" h="508" w="593">
                    <a:moveTo>
                      <a:pt x="346" y="199"/>
                    </a:moveTo>
                    <a:cubicBezTo>
                      <a:pt x="371" y="199"/>
                      <a:pt x="395" y="224"/>
                      <a:pt x="395" y="249"/>
                    </a:cubicBezTo>
                    <a:cubicBezTo>
                      <a:pt x="395" y="273"/>
                      <a:pt x="371" y="298"/>
                      <a:pt x="346" y="298"/>
                    </a:cubicBezTo>
                    <a:cubicBezTo>
                      <a:pt x="321" y="298"/>
                      <a:pt x="297" y="273"/>
                      <a:pt x="297" y="249"/>
                    </a:cubicBezTo>
                    <a:cubicBezTo>
                      <a:pt x="297" y="224"/>
                      <a:pt x="321" y="199"/>
                      <a:pt x="346" y="199"/>
                    </a:cubicBezTo>
                    <a:close/>
                    <a:moveTo>
                      <a:pt x="341" y="0"/>
                    </a:moveTo>
                    <a:cubicBezTo>
                      <a:pt x="278" y="0"/>
                      <a:pt x="214" y="24"/>
                      <a:pt x="161" y="76"/>
                    </a:cubicBezTo>
                    <a:cubicBezTo>
                      <a:pt x="1" y="224"/>
                      <a:pt x="112" y="507"/>
                      <a:pt x="346" y="507"/>
                    </a:cubicBezTo>
                    <a:cubicBezTo>
                      <a:pt x="482" y="507"/>
                      <a:pt x="592" y="384"/>
                      <a:pt x="592" y="249"/>
                    </a:cubicBezTo>
                    <a:cubicBezTo>
                      <a:pt x="592" y="99"/>
                      <a:pt x="470" y="0"/>
                      <a:pt x="34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4" name="Google Shape;10404;p50"/>
            <p:cNvGrpSpPr/>
            <p:nvPr/>
          </p:nvGrpSpPr>
          <p:grpSpPr>
            <a:xfrm>
              <a:off x="4760834" y="2594715"/>
              <a:ext cx="1108903" cy="517407"/>
              <a:chOff x="4760834" y="2594715"/>
              <a:chExt cx="1108903" cy="517407"/>
            </a:xfrm>
          </p:grpSpPr>
          <p:sp>
            <p:nvSpPr>
              <p:cNvPr id="10405" name="Google Shape;10405;p50"/>
              <p:cNvSpPr/>
              <p:nvPr/>
            </p:nvSpPr>
            <p:spPr>
              <a:xfrm>
                <a:off x="4760834" y="2668270"/>
                <a:ext cx="11567" cy="9966"/>
              </a:xfrm>
              <a:custGeom>
                <a:rect b="b" l="l" r="r" t="t"/>
                <a:pathLst>
                  <a:path extrusionOk="0" h="691" w="802">
                    <a:moveTo>
                      <a:pt x="457" y="1"/>
                    </a:moveTo>
                    <a:cubicBezTo>
                      <a:pt x="149" y="1"/>
                      <a:pt x="1" y="370"/>
                      <a:pt x="210" y="592"/>
                    </a:cubicBezTo>
                    <a:cubicBezTo>
                      <a:pt x="282" y="660"/>
                      <a:pt x="368" y="690"/>
                      <a:pt x="453" y="690"/>
                    </a:cubicBezTo>
                    <a:cubicBezTo>
                      <a:pt x="632" y="690"/>
                      <a:pt x="802" y="555"/>
                      <a:pt x="802" y="346"/>
                    </a:cubicBezTo>
                    <a:cubicBezTo>
                      <a:pt x="802" y="149"/>
                      <a:pt x="654"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50"/>
              <p:cNvSpPr/>
              <p:nvPr/>
            </p:nvSpPr>
            <p:spPr>
              <a:xfrm>
                <a:off x="4816995" y="2636684"/>
                <a:ext cx="8004" cy="6721"/>
              </a:xfrm>
              <a:custGeom>
                <a:rect b="b" l="l" r="r" t="t"/>
                <a:pathLst>
                  <a:path extrusionOk="0" h="466" w="555">
                    <a:moveTo>
                      <a:pt x="241" y="1"/>
                    </a:moveTo>
                    <a:cubicBezTo>
                      <a:pt x="123" y="1"/>
                      <a:pt x="13" y="91"/>
                      <a:pt x="13" y="232"/>
                    </a:cubicBezTo>
                    <a:cubicBezTo>
                      <a:pt x="0" y="367"/>
                      <a:pt x="111" y="466"/>
                      <a:pt x="247" y="466"/>
                    </a:cubicBezTo>
                    <a:cubicBezTo>
                      <a:pt x="456" y="466"/>
                      <a:pt x="555" y="207"/>
                      <a:pt x="407" y="72"/>
                    </a:cubicBezTo>
                    <a:cubicBezTo>
                      <a:pt x="358" y="23"/>
                      <a:pt x="299" y="1"/>
                      <a:pt x="2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50"/>
              <p:cNvSpPr/>
              <p:nvPr/>
            </p:nvSpPr>
            <p:spPr>
              <a:xfrm>
                <a:off x="4877411" y="2637247"/>
                <a:ext cx="10139" cy="8653"/>
              </a:xfrm>
              <a:custGeom>
                <a:rect b="b" l="l" r="r" t="t"/>
                <a:pathLst>
                  <a:path extrusionOk="0" h="600" w="703">
                    <a:moveTo>
                      <a:pt x="300" y="1"/>
                    </a:moveTo>
                    <a:cubicBezTo>
                      <a:pt x="145" y="1"/>
                      <a:pt x="1" y="122"/>
                      <a:pt x="1" y="304"/>
                    </a:cubicBezTo>
                    <a:cubicBezTo>
                      <a:pt x="1" y="464"/>
                      <a:pt x="136" y="599"/>
                      <a:pt x="296" y="599"/>
                    </a:cubicBezTo>
                    <a:cubicBezTo>
                      <a:pt x="567" y="599"/>
                      <a:pt x="703" y="279"/>
                      <a:pt x="518" y="94"/>
                    </a:cubicBezTo>
                    <a:cubicBezTo>
                      <a:pt x="453" y="29"/>
                      <a:pt x="375" y="1"/>
                      <a:pt x="3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50"/>
              <p:cNvSpPr/>
              <p:nvPr/>
            </p:nvSpPr>
            <p:spPr>
              <a:xfrm>
                <a:off x="4834230" y="2747507"/>
                <a:ext cx="8538" cy="7154"/>
              </a:xfrm>
              <a:custGeom>
                <a:rect b="b" l="l" r="r" t="t"/>
                <a:pathLst>
                  <a:path extrusionOk="0" h="496" w="592">
                    <a:moveTo>
                      <a:pt x="252" y="0"/>
                    </a:moveTo>
                    <a:cubicBezTo>
                      <a:pt x="123" y="0"/>
                      <a:pt x="0" y="99"/>
                      <a:pt x="0" y="249"/>
                    </a:cubicBezTo>
                    <a:cubicBezTo>
                      <a:pt x="0" y="384"/>
                      <a:pt x="111" y="495"/>
                      <a:pt x="259" y="495"/>
                    </a:cubicBezTo>
                    <a:cubicBezTo>
                      <a:pt x="481" y="495"/>
                      <a:pt x="592" y="236"/>
                      <a:pt x="432" y="76"/>
                    </a:cubicBezTo>
                    <a:cubicBezTo>
                      <a:pt x="379" y="24"/>
                      <a:pt x="315" y="0"/>
                      <a:pt x="2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50"/>
              <p:cNvSpPr/>
              <p:nvPr/>
            </p:nvSpPr>
            <p:spPr>
              <a:xfrm>
                <a:off x="4882560" y="2695788"/>
                <a:ext cx="8365" cy="7327"/>
              </a:xfrm>
              <a:custGeom>
                <a:rect b="b" l="l" r="r" t="t"/>
                <a:pathLst>
                  <a:path extrusionOk="0" h="508" w="580">
                    <a:moveTo>
                      <a:pt x="244" y="1"/>
                    </a:moveTo>
                    <a:cubicBezTo>
                      <a:pt x="118" y="1"/>
                      <a:pt x="1" y="100"/>
                      <a:pt x="1" y="249"/>
                    </a:cubicBezTo>
                    <a:cubicBezTo>
                      <a:pt x="1" y="385"/>
                      <a:pt x="112" y="508"/>
                      <a:pt x="247" y="508"/>
                    </a:cubicBezTo>
                    <a:cubicBezTo>
                      <a:pt x="469" y="508"/>
                      <a:pt x="580" y="237"/>
                      <a:pt x="420" y="77"/>
                    </a:cubicBezTo>
                    <a:cubicBezTo>
                      <a:pt x="367" y="24"/>
                      <a:pt x="304" y="1"/>
                      <a:pt x="2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50"/>
              <p:cNvSpPr/>
              <p:nvPr/>
            </p:nvSpPr>
            <p:spPr>
              <a:xfrm>
                <a:off x="4964133" y="2657972"/>
                <a:ext cx="8004" cy="6793"/>
              </a:xfrm>
              <a:custGeom>
                <a:rect b="b" l="l" r="r" t="t"/>
                <a:pathLst>
                  <a:path extrusionOk="0" h="471" w="555">
                    <a:moveTo>
                      <a:pt x="321" y="0"/>
                    </a:moveTo>
                    <a:cubicBezTo>
                      <a:pt x="99" y="0"/>
                      <a:pt x="0" y="247"/>
                      <a:pt x="148" y="394"/>
                    </a:cubicBezTo>
                    <a:cubicBezTo>
                      <a:pt x="197" y="447"/>
                      <a:pt x="257" y="471"/>
                      <a:pt x="315" y="471"/>
                    </a:cubicBezTo>
                    <a:cubicBezTo>
                      <a:pt x="433" y="471"/>
                      <a:pt x="547" y="375"/>
                      <a:pt x="555" y="234"/>
                    </a:cubicBezTo>
                    <a:cubicBezTo>
                      <a:pt x="543" y="111"/>
                      <a:pt x="444" y="0"/>
                      <a:pt x="3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50"/>
              <p:cNvSpPr/>
              <p:nvPr/>
            </p:nvSpPr>
            <p:spPr>
              <a:xfrm>
                <a:off x="5161563" y="2621887"/>
                <a:ext cx="10500" cy="8841"/>
              </a:xfrm>
              <a:custGeom>
                <a:rect b="b" l="l" r="r" t="t"/>
                <a:pathLst>
                  <a:path extrusionOk="0" h="613" w="728">
                    <a:moveTo>
                      <a:pt x="419" y="1"/>
                    </a:moveTo>
                    <a:cubicBezTo>
                      <a:pt x="136" y="1"/>
                      <a:pt x="0" y="334"/>
                      <a:pt x="198" y="531"/>
                    </a:cubicBezTo>
                    <a:cubicBezTo>
                      <a:pt x="258" y="588"/>
                      <a:pt x="332" y="613"/>
                      <a:pt x="404" y="613"/>
                    </a:cubicBezTo>
                    <a:cubicBezTo>
                      <a:pt x="568" y="613"/>
                      <a:pt x="727" y="484"/>
                      <a:pt x="727" y="297"/>
                    </a:cubicBezTo>
                    <a:cubicBezTo>
                      <a:pt x="715" y="124"/>
                      <a:pt x="580" y="1"/>
                      <a:pt x="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50"/>
              <p:cNvSpPr/>
              <p:nvPr/>
            </p:nvSpPr>
            <p:spPr>
              <a:xfrm>
                <a:off x="4961105" y="2633093"/>
                <a:ext cx="10153" cy="8711"/>
              </a:xfrm>
              <a:custGeom>
                <a:rect b="b" l="l" r="r" t="t"/>
                <a:pathLst>
                  <a:path extrusionOk="0" h="604" w="704">
                    <a:moveTo>
                      <a:pt x="306" y="1"/>
                    </a:moveTo>
                    <a:cubicBezTo>
                      <a:pt x="149" y="1"/>
                      <a:pt x="1" y="120"/>
                      <a:pt x="1" y="296"/>
                    </a:cubicBezTo>
                    <a:cubicBezTo>
                      <a:pt x="13" y="468"/>
                      <a:pt x="149" y="604"/>
                      <a:pt x="309" y="604"/>
                    </a:cubicBezTo>
                    <a:cubicBezTo>
                      <a:pt x="580" y="592"/>
                      <a:pt x="703" y="271"/>
                      <a:pt x="518" y="86"/>
                    </a:cubicBezTo>
                    <a:cubicBezTo>
                      <a:pt x="455" y="27"/>
                      <a:pt x="380" y="1"/>
                      <a:pt x="3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50"/>
              <p:cNvSpPr/>
              <p:nvPr/>
            </p:nvSpPr>
            <p:spPr>
              <a:xfrm>
                <a:off x="4997536" y="2903731"/>
                <a:ext cx="10327" cy="8754"/>
              </a:xfrm>
              <a:custGeom>
                <a:rect b="b" l="l" r="r" t="t"/>
                <a:pathLst>
                  <a:path extrusionOk="0" h="607" w="716">
                    <a:moveTo>
                      <a:pt x="407" y="1"/>
                    </a:moveTo>
                    <a:cubicBezTo>
                      <a:pt x="136" y="1"/>
                      <a:pt x="1" y="321"/>
                      <a:pt x="186" y="518"/>
                    </a:cubicBezTo>
                    <a:cubicBezTo>
                      <a:pt x="246" y="579"/>
                      <a:pt x="323" y="606"/>
                      <a:pt x="398" y="606"/>
                    </a:cubicBezTo>
                    <a:cubicBezTo>
                      <a:pt x="553" y="606"/>
                      <a:pt x="703" y="491"/>
                      <a:pt x="703" y="309"/>
                    </a:cubicBezTo>
                    <a:cubicBezTo>
                      <a:pt x="715" y="149"/>
                      <a:pt x="580" y="1"/>
                      <a:pt x="4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50"/>
              <p:cNvSpPr/>
              <p:nvPr/>
            </p:nvSpPr>
            <p:spPr>
              <a:xfrm>
                <a:off x="5355849" y="3058860"/>
                <a:ext cx="10442" cy="8841"/>
              </a:xfrm>
              <a:custGeom>
                <a:rect b="b" l="l" r="r" t="t"/>
                <a:pathLst>
                  <a:path extrusionOk="0" h="613" w="724">
                    <a:moveTo>
                      <a:pt x="401" y="1"/>
                    </a:moveTo>
                    <a:cubicBezTo>
                      <a:pt x="139" y="1"/>
                      <a:pt x="0" y="325"/>
                      <a:pt x="194" y="519"/>
                    </a:cubicBezTo>
                    <a:cubicBezTo>
                      <a:pt x="255" y="583"/>
                      <a:pt x="331" y="612"/>
                      <a:pt x="407" y="612"/>
                    </a:cubicBezTo>
                    <a:cubicBezTo>
                      <a:pt x="563" y="612"/>
                      <a:pt x="715" y="491"/>
                      <a:pt x="724" y="309"/>
                    </a:cubicBezTo>
                    <a:cubicBezTo>
                      <a:pt x="724" y="137"/>
                      <a:pt x="588" y="1"/>
                      <a:pt x="416" y="1"/>
                    </a:cubicBezTo>
                    <a:cubicBezTo>
                      <a:pt x="411" y="1"/>
                      <a:pt x="406" y="1"/>
                      <a:pt x="4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50"/>
              <p:cNvSpPr/>
              <p:nvPr/>
            </p:nvSpPr>
            <p:spPr>
              <a:xfrm>
                <a:off x="5255742" y="2858257"/>
                <a:ext cx="10153" cy="8711"/>
              </a:xfrm>
              <a:custGeom>
                <a:rect b="b" l="l" r="r" t="t"/>
                <a:pathLst>
                  <a:path extrusionOk="0" h="604" w="704">
                    <a:moveTo>
                      <a:pt x="306" y="0"/>
                    </a:moveTo>
                    <a:cubicBezTo>
                      <a:pt x="149" y="0"/>
                      <a:pt x="1" y="119"/>
                      <a:pt x="1" y="295"/>
                    </a:cubicBezTo>
                    <a:cubicBezTo>
                      <a:pt x="1" y="468"/>
                      <a:pt x="136" y="603"/>
                      <a:pt x="296" y="603"/>
                    </a:cubicBezTo>
                    <a:cubicBezTo>
                      <a:pt x="568" y="603"/>
                      <a:pt x="703" y="270"/>
                      <a:pt x="518" y="86"/>
                    </a:cubicBezTo>
                    <a:cubicBezTo>
                      <a:pt x="455" y="27"/>
                      <a:pt x="379" y="0"/>
                      <a:pt x="3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50"/>
              <p:cNvSpPr/>
              <p:nvPr/>
            </p:nvSpPr>
            <p:spPr>
              <a:xfrm>
                <a:off x="5376055" y="2878146"/>
                <a:ext cx="11567" cy="9952"/>
              </a:xfrm>
              <a:custGeom>
                <a:rect b="b" l="l" r="r" t="t"/>
                <a:pathLst>
                  <a:path extrusionOk="0" h="690" w="802">
                    <a:moveTo>
                      <a:pt x="456" y="0"/>
                    </a:moveTo>
                    <a:cubicBezTo>
                      <a:pt x="161" y="0"/>
                      <a:pt x="0" y="370"/>
                      <a:pt x="222" y="592"/>
                    </a:cubicBezTo>
                    <a:cubicBezTo>
                      <a:pt x="289" y="659"/>
                      <a:pt x="373" y="690"/>
                      <a:pt x="456" y="690"/>
                    </a:cubicBezTo>
                    <a:cubicBezTo>
                      <a:pt x="631" y="690"/>
                      <a:pt x="801" y="554"/>
                      <a:pt x="801" y="345"/>
                    </a:cubicBezTo>
                    <a:cubicBezTo>
                      <a:pt x="801" y="148"/>
                      <a:pt x="653" y="0"/>
                      <a:pt x="4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50"/>
              <p:cNvSpPr/>
              <p:nvPr/>
            </p:nvSpPr>
            <p:spPr>
              <a:xfrm>
                <a:off x="5327955" y="2880280"/>
                <a:ext cx="10254" cy="8653"/>
              </a:xfrm>
              <a:custGeom>
                <a:rect b="b" l="l" r="r" t="t"/>
                <a:pathLst>
                  <a:path extrusionOk="0" h="600" w="711">
                    <a:moveTo>
                      <a:pt x="304" y="0"/>
                    </a:moveTo>
                    <a:cubicBezTo>
                      <a:pt x="132" y="0"/>
                      <a:pt x="9" y="136"/>
                      <a:pt x="9" y="296"/>
                    </a:cubicBezTo>
                    <a:cubicBezTo>
                      <a:pt x="0" y="478"/>
                      <a:pt x="148" y="599"/>
                      <a:pt x="301" y="599"/>
                    </a:cubicBezTo>
                    <a:cubicBezTo>
                      <a:pt x="376" y="599"/>
                      <a:pt x="453" y="570"/>
                      <a:pt x="514" y="505"/>
                    </a:cubicBezTo>
                    <a:cubicBezTo>
                      <a:pt x="711" y="321"/>
                      <a:pt x="575" y="0"/>
                      <a:pt x="3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50"/>
              <p:cNvSpPr/>
              <p:nvPr/>
            </p:nvSpPr>
            <p:spPr>
              <a:xfrm>
                <a:off x="5214523" y="2866940"/>
                <a:ext cx="10139" cy="8625"/>
              </a:xfrm>
              <a:custGeom>
                <a:rect b="b" l="l" r="r" t="t"/>
                <a:pathLst>
                  <a:path extrusionOk="0" h="598" w="703">
                    <a:moveTo>
                      <a:pt x="416" y="0"/>
                    </a:moveTo>
                    <a:cubicBezTo>
                      <a:pt x="409" y="0"/>
                      <a:pt x="402" y="1"/>
                      <a:pt x="394" y="1"/>
                    </a:cubicBezTo>
                    <a:cubicBezTo>
                      <a:pt x="123" y="1"/>
                      <a:pt x="0" y="322"/>
                      <a:pt x="197" y="506"/>
                    </a:cubicBezTo>
                    <a:cubicBezTo>
                      <a:pt x="257" y="570"/>
                      <a:pt x="330" y="597"/>
                      <a:pt x="402" y="597"/>
                    </a:cubicBezTo>
                    <a:cubicBezTo>
                      <a:pt x="555" y="597"/>
                      <a:pt x="703" y="473"/>
                      <a:pt x="703" y="297"/>
                    </a:cubicBezTo>
                    <a:cubicBezTo>
                      <a:pt x="703" y="132"/>
                      <a:pt x="578" y="0"/>
                      <a:pt x="4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50"/>
              <p:cNvSpPr/>
              <p:nvPr/>
            </p:nvSpPr>
            <p:spPr>
              <a:xfrm>
                <a:off x="5288971" y="2879920"/>
                <a:ext cx="10153" cy="8711"/>
              </a:xfrm>
              <a:custGeom>
                <a:rect b="b" l="l" r="r" t="t"/>
                <a:pathLst>
                  <a:path extrusionOk="0" h="604" w="704">
                    <a:moveTo>
                      <a:pt x="395" y="1"/>
                    </a:moveTo>
                    <a:cubicBezTo>
                      <a:pt x="124" y="13"/>
                      <a:pt x="1" y="333"/>
                      <a:pt x="198" y="518"/>
                    </a:cubicBezTo>
                    <a:cubicBezTo>
                      <a:pt x="257" y="577"/>
                      <a:pt x="330" y="604"/>
                      <a:pt x="402" y="604"/>
                    </a:cubicBezTo>
                    <a:cubicBezTo>
                      <a:pt x="555" y="604"/>
                      <a:pt x="703" y="485"/>
                      <a:pt x="703" y="309"/>
                    </a:cubicBezTo>
                    <a:cubicBezTo>
                      <a:pt x="703" y="136"/>
                      <a:pt x="568" y="1"/>
                      <a:pt x="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50"/>
              <p:cNvSpPr/>
              <p:nvPr/>
            </p:nvSpPr>
            <p:spPr>
              <a:xfrm>
                <a:off x="5728887" y="3072907"/>
                <a:ext cx="1529" cy="923"/>
              </a:xfrm>
              <a:custGeom>
                <a:rect b="b" l="l" r="r" t="t"/>
                <a:pathLst>
                  <a:path extrusionOk="0" h="64" w="106">
                    <a:moveTo>
                      <a:pt x="56" y="1"/>
                    </a:moveTo>
                    <a:cubicBezTo>
                      <a:pt x="0" y="1"/>
                      <a:pt x="56" y="63"/>
                      <a:pt x="87" y="63"/>
                    </a:cubicBezTo>
                    <a:cubicBezTo>
                      <a:pt x="97" y="63"/>
                      <a:pt x="105" y="56"/>
                      <a:pt x="105" y="38"/>
                    </a:cubicBezTo>
                    <a:cubicBezTo>
                      <a:pt x="105" y="13"/>
                      <a:pt x="81" y="1"/>
                      <a:pt x="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50"/>
              <p:cNvSpPr/>
              <p:nvPr/>
            </p:nvSpPr>
            <p:spPr>
              <a:xfrm>
                <a:off x="5824464" y="3088902"/>
                <a:ext cx="1558" cy="1067"/>
              </a:xfrm>
              <a:custGeom>
                <a:rect b="b" l="l" r="r" t="t"/>
                <a:pathLst>
                  <a:path extrusionOk="0" h="74" w="108">
                    <a:moveTo>
                      <a:pt x="58" y="1"/>
                    </a:moveTo>
                    <a:cubicBezTo>
                      <a:pt x="1" y="1"/>
                      <a:pt x="61" y="74"/>
                      <a:pt x="91" y="74"/>
                    </a:cubicBezTo>
                    <a:cubicBezTo>
                      <a:pt x="100" y="74"/>
                      <a:pt x="107" y="67"/>
                      <a:pt x="107" y="50"/>
                    </a:cubicBezTo>
                    <a:cubicBezTo>
                      <a:pt x="107" y="25"/>
                      <a:pt x="95" y="1"/>
                      <a:pt x="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50"/>
              <p:cNvSpPr/>
              <p:nvPr/>
            </p:nvSpPr>
            <p:spPr>
              <a:xfrm>
                <a:off x="5838079" y="2953503"/>
                <a:ext cx="10153" cy="8711"/>
              </a:xfrm>
              <a:custGeom>
                <a:rect b="b" l="l" r="r" t="t"/>
                <a:pathLst>
                  <a:path extrusionOk="0" h="604" w="704">
                    <a:moveTo>
                      <a:pt x="304" y="1"/>
                    </a:moveTo>
                    <a:cubicBezTo>
                      <a:pt x="150" y="1"/>
                      <a:pt x="1" y="123"/>
                      <a:pt x="1" y="308"/>
                    </a:cubicBezTo>
                    <a:cubicBezTo>
                      <a:pt x="1" y="468"/>
                      <a:pt x="136" y="603"/>
                      <a:pt x="297" y="603"/>
                    </a:cubicBezTo>
                    <a:cubicBezTo>
                      <a:pt x="568" y="603"/>
                      <a:pt x="703" y="283"/>
                      <a:pt x="506" y="86"/>
                    </a:cubicBezTo>
                    <a:cubicBezTo>
                      <a:pt x="447" y="27"/>
                      <a:pt x="375" y="1"/>
                      <a:pt x="3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50"/>
              <p:cNvSpPr/>
              <p:nvPr/>
            </p:nvSpPr>
            <p:spPr>
              <a:xfrm>
                <a:off x="5771678" y="3008525"/>
                <a:ext cx="10442" cy="8956"/>
              </a:xfrm>
              <a:custGeom>
                <a:rect b="b" l="l" r="r" t="t"/>
                <a:pathLst>
                  <a:path extrusionOk="0" h="621" w="724">
                    <a:moveTo>
                      <a:pt x="313" y="0"/>
                    </a:moveTo>
                    <a:cubicBezTo>
                      <a:pt x="153" y="0"/>
                      <a:pt x="1" y="128"/>
                      <a:pt x="9" y="312"/>
                    </a:cubicBezTo>
                    <a:cubicBezTo>
                      <a:pt x="9" y="485"/>
                      <a:pt x="132" y="608"/>
                      <a:pt x="305" y="620"/>
                    </a:cubicBezTo>
                    <a:cubicBezTo>
                      <a:pt x="576" y="620"/>
                      <a:pt x="724" y="288"/>
                      <a:pt x="527" y="91"/>
                    </a:cubicBezTo>
                    <a:cubicBezTo>
                      <a:pt x="464" y="28"/>
                      <a:pt x="387" y="0"/>
                      <a:pt x="3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50"/>
              <p:cNvSpPr/>
              <p:nvPr/>
            </p:nvSpPr>
            <p:spPr>
              <a:xfrm>
                <a:off x="5725238" y="2930918"/>
                <a:ext cx="10153" cy="8754"/>
              </a:xfrm>
              <a:custGeom>
                <a:rect b="b" l="l" r="r" t="t"/>
                <a:pathLst>
                  <a:path extrusionOk="0" h="607" w="704">
                    <a:moveTo>
                      <a:pt x="309" y="1"/>
                    </a:moveTo>
                    <a:cubicBezTo>
                      <a:pt x="136" y="13"/>
                      <a:pt x="1" y="149"/>
                      <a:pt x="13" y="309"/>
                    </a:cubicBezTo>
                    <a:cubicBezTo>
                      <a:pt x="13" y="491"/>
                      <a:pt x="158" y="606"/>
                      <a:pt x="309" y="606"/>
                    </a:cubicBezTo>
                    <a:cubicBezTo>
                      <a:pt x="383" y="606"/>
                      <a:pt x="458" y="579"/>
                      <a:pt x="518" y="518"/>
                    </a:cubicBezTo>
                    <a:cubicBezTo>
                      <a:pt x="703" y="321"/>
                      <a:pt x="568" y="1"/>
                      <a:pt x="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50"/>
              <p:cNvSpPr/>
              <p:nvPr/>
            </p:nvSpPr>
            <p:spPr>
              <a:xfrm>
                <a:off x="5692787" y="2873069"/>
                <a:ext cx="10557" cy="8827"/>
              </a:xfrm>
              <a:custGeom>
                <a:rect b="b" l="l" r="r" t="t"/>
                <a:pathLst>
                  <a:path extrusionOk="0" h="612" w="732">
                    <a:moveTo>
                      <a:pt x="316" y="1"/>
                    </a:moveTo>
                    <a:cubicBezTo>
                      <a:pt x="154" y="1"/>
                      <a:pt x="0" y="124"/>
                      <a:pt x="8" y="315"/>
                    </a:cubicBezTo>
                    <a:cubicBezTo>
                      <a:pt x="8" y="476"/>
                      <a:pt x="144" y="611"/>
                      <a:pt x="304" y="611"/>
                    </a:cubicBezTo>
                    <a:cubicBezTo>
                      <a:pt x="309" y="611"/>
                      <a:pt x="314" y="612"/>
                      <a:pt x="319" y="612"/>
                    </a:cubicBezTo>
                    <a:cubicBezTo>
                      <a:pt x="593" y="612"/>
                      <a:pt x="732" y="287"/>
                      <a:pt x="538" y="94"/>
                    </a:cubicBezTo>
                    <a:cubicBezTo>
                      <a:pt x="474" y="29"/>
                      <a:pt x="394" y="1"/>
                      <a:pt x="3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50"/>
              <p:cNvSpPr/>
              <p:nvPr/>
            </p:nvSpPr>
            <p:spPr>
              <a:xfrm>
                <a:off x="5562826" y="2759795"/>
                <a:ext cx="10139" cy="8653"/>
              </a:xfrm>
              <a:custGeom>
                <a:rect b="b" l="l" r="r" t="t"/>
                <a:pathLst>
                  <a:path extrusionOk="0" h="600" w="703">
                    <a:moveTo>
                      <a:pt x="394" y="0"/>
                    </a:moveTo>
                    <a:cubicBezTo>
                      <a:pt x="136" y="0"/>
                      <a:pt x="0" y="321"/>
                      <a:pt x="185" y="506"/>
                    </a:cubicBezTo>
                    <a:cubicBezTo>
                      <a:pt x="250" y="570"/>
                      <a:pt x="328" y="599"/>
                      <a:pt x="403" y="599"/>
                    </a:cubicBezTo>
                    <a:cubicBezTo>
                      <a:pt x="558" y="599"/>
                      <a:pt x="702" y="478"/>
                      <a:pt x="702" y="296"/>
                    </a:cubicBezTo>
                    <a:cubicBezTo>
                      <a:pt x="690" y="136"/>
                      <a:pt x="567" y="0"/>
                      <a:pt x="3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50"/>
              <p:cNvSpPr/>
              <p:nvPr/>
            </p:nvSpPr>
            <p:spPr>
              <a:xfrm>
                <a:off x="5588988" y="2834950"/>
                <a:ext cx="10456" cy="8841"/>
              </a:xfrm>
              <a:custGeom>
                <a:rect b="b" l="l" r="r" t="t"/>
                <a:pathLst>
                  <a:path extrusionOk="0" h="613" w="725">
                    <a:moveTo>
                      <a:pt x="413" y="1"/>
                    </a:moveTo>
                    <a:cubicBezTo>
                      <a:pt x="140" y="1"/>
                      <a:pt x="1" y="325"/>
                      <a:pt x="194" y="519"/>
                    </a:cubicBezTo>
                    <a:cubicBezTo>
                      <a:pt x="259" y="584"/>
                      <a:pt x="338" y="612"/>
                      <a:pt x="416" y="612"/>
                    </a:cubicBezTo>
                    <a:cubicBezTo>
                      <a:pt x="574" y="612"/>
                      <a:pt x="724" y="491"/>
                      <a:pt x="724" y="309"/>
                    </a:cubicBezTo>
                    <a:cubicBezTo>
                      <a:pt x="724" y="137"/>
                      <a:pt x="589" y="1"/>
                      <a:pt x="429" y="1"/>
                    </a:cubicBezTo>
                    <a:cubicBezTo>
                      <a:pt x="423" y="1"/>
                      <a:pt x="418" y="1"/>
                      <a:pt x="4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50"/>
              <p:cNvSpPr/>
              <p:nvPr/>
            </p:nvSpPr>
            <p:spPr>
              <a:xfrm>
                <a:off x="5594628" y="2661693"/>
                <a:ext cx="10139" cy="8653"/>
              </a:xfrm>
              <a:custGeom>
                <a:rect b="b" l="l" r="r" t="t"/>
                <a:pathLst>
                  <a:path extrusionOk="0" h="600" w="703">
                    <a:moveTo>
                      <a:pt x="407" y="1"/>
                    </a:moveTo>
                    <a:cubicBezTo>
                      <a:pt x="136" y="1"/>
                      <a:pt x="1" y="321"/>
                      <a:pt x="198" y="506"/>
                    </a:cubicBezTo>
                    <a:cubicBezTo>
                      <a:pt x="258" y="571"/>
                      <a:pt x="334" y="600"/>
                      <a:pt x="407" y="600"/>
                    </a:cubicBezTo>
                    <a:cubicBezTo>
                      <a:pt x="558" y="600"/>
                      <a:pt x="703" y="479"/>
                      <a:pt x="703" y="297"/>
                    </a:cubicBezTo>
                    <a:cubicBezTo>
                      <a:pt x="703" y="124"/>
                      <a:pt x="567" y="1"/>
                      <a:pt x="4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50"/>
              <p:cNvSpPr/>
              <p:nvPr/>
            </p:nvSpPr>
            <p:spPr>
              <a:xfrm>
                <a:off x="5777490" y="2645958"/>
                <a:ext cx="10139" cy="8653"/>
              </a:xfrm>
              <a:custGeom>
                <a:rect b="b" l="l" r="r" t="t"/>
                <a:pathLst>
                  <a:path extrusionOk="0" h="600" w="703">
                    <a:moveTo>
                      <a:pt x="300" y="0"/>
                    </a:moveTo>
                    <a:cubicBezTo>
                      <a:pt x="145" y="0"/>
                      <a:pt x="0" y="121"/>
                      <a:pt x="0" y="303"/>
                    </a:cubicBezTo>
                    <a:cubicBezTo>
                      <a:pt x="0" y="476"/>
                      <a:pt x="136" y="599"/>
                      <a:pt x="308" y="599"/>
                    </a:cubicBezTo>
                    <a:cubicBezTo>
                      <a:pt x="567" y="599"/>
                      <a:pt x="703" y="279"/>
                      <a:pt x="518" y="94"/>
                    </a:cubicBezTo>
                    <a:cubicBezTo>
                      <a:pt x="453" y="29"/>
                      <a:pt x="375" y="0"/>
                      <a:pt x="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50"/>
              <p:cNvSpPr/>
              <p:nvPr/>
            </p:nvSpPr>
            <p:spPr>
              <a:xfrm>
                <a:off x="5662514" y="2649275"/>
                <a:ext cx="10139" cy="8711"/>
              </a:xfrm>
              <a:custGeom>
                <a:rect b="b" l="l" r="r" t="t"/>
                <a:pathLst>
                  <a:path extrusionOk="0" h="604" w="703">
                    <a:moveTo>
                      <a:pt x="311" y="0"/>
                    </a:moveTo>
                    <a:cubicBezTo>
                      <a:pt x="154" y="0"/>
                      <a:pt x="0" y="119"/>
                      <a:pt x="0" y="295"/>
                    </a:cubicBezTo>
                    <a:cubicBezTo>
                      <a:pt x="0" y="468"/>
                      <a:pt x="136" y="603"/>
                      <a:pt x="308" y="603"/>
                    </a:cubicBezTo>
                    <a:cubicBezTo>
                      <a:pt x="567" y="603"/>
                      <a:pt x="703" y="271"/>
                      <a:pt x="518" y="86"/>
                    </a:cubicBezTo>
                    <a:cubicBezTo>
                      <a:pt x="459" y="27"/>
                      <a:pt x="384" y="0"/>
                      <a:pt x="3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50"/>
              <p:cNvSpPr/>
              <p:nvPr/>
            </p:nvSpPr>
            <p:spPr>
              <a:xfrm>
                <a:off x="5811080" y="2653429"/>
                <a:ext cx="10500" cy="9000"/>
              </a:xfrm>
              <a:custGeom>
                <a:rect b="b" l="l" r="r" t="t"/>
                <a:pathLst>
                  <a:path extrusionOk="0" h="624" w="728">
                    <a:moveTo>
                      <a:pt x="310" y="0"/>
                    </a:moveTo>
                    <a:cubicBezTo>
                      <a:pt x="151" y="0"/>
                      <a:pt x="0" y="124"/>
                      <a:pt x="0" y="315"/>
                    </a:cubicBezTo>
                    <a:cubicBezTo>
                      <a:pt x="0" y="475"/>
                      <a:pt x="136" y="623"/>
                      <a:pt x="296" y="623"/>
                    </a:cubicBezTo>
                    <a:cubicBezTo>
                      <a:pt x="579" y="623"/>
                      <a:pt x="727" y="291"/>
                      <a:pt x="530" y="93"/>
                    </a:cubicBezTo>
                    <a:cubicBezTo>
                      <a:pt x="466" y="29"/>
                      <a:pt x="387" y="0"/>
                      <a:pt x="3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50"/>
              <p:cNvSpPr/>
              <p:nvPr/>
            </p:nvSpPr>
            <p:spPr>
              <a:xfrm>
                <a:off x="5338383" y="2640102"/>
                <a:ext cx="10312" cy="9000"/>
              </a:xfrm>
              <a:custGeom>
                <a:rect b="b" l="l" r="r" t="t"/>
                <a:pathLst>
                  <a:path extrusionOk="0" h="624" w="715">
                    <a:moveTo>
                      <a:pt x="310" y="0"/>
                    </a:moveTo>
                    <a:cubicBezTo>
                      <a:pt x="151" y="0"/>
                      <a:pt x="0" y="124"/>
                      <a:pt x="0" y="315"/>
                    </a:cubicBezTo>
                    <a:cubicBezTo>
                      <a:pt x="0" y="475"/>
                      <a:pt x="136" y="611"/>
                      <a:pt x="296" y="623"/>
                    </a:cubicBezTo>
                    <a:cubicBezTo>
                      <a:pt x="579" y="623"/>
                      <a:pt x="715" y="290"/>
                      <a:pt x="530" y="93"/>
                    </a:cubicBezTo>
                    <a:cubicBezTo>
                      <a:pt x="466" y="29"/>
                      <a:pt x="387" y="0"/>
                      <a:pt x="3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50"/>
              <p:cNvSpPr/>
              <p:nvPr/>
            </p:nvSpPr>
            <p:spPr>
              <a:xfrm>
                <a:off x="5740352" y="2745041"/>
                <a:ext cx="10139" cy="8581"/>
              </a:xfrm>
              <a:custGeom>
                <a:rect b="b" l="l" r="r" t="t"/>
                <a:pathLst>
                  <a:path extrusionOk="0" h="595" w="703">
                    <a:moveTo>
                      <a:pt x="394" y="1"/>
                    </a:moveTo>
                    <a:cubicBezTo>
                      <a:pt x="136" y="1"/>
                      <a:pt x="0" y="321"/>
                      <a:pt x="185" y="506"/>
                    </a:cubicBezTo>
                    <a:cubicBezTo>
                      <a:pt x="246" y="567"/>
                      <a:pt x="322" y="594"/>
                      <a:pt x="397" y="594"/>
                    </a:cubicBezTo>
                    <a:cubicBezTo>
                      <a:pt x="548" y="594"/>
                      <a:pt x="694" y="482"/>
                      <a:pt x="702" y="309"/>
                    </a:cubicBezTo>
                    <a:cubicBezTo>
                      <a:pt x="702" y="136"/>
                      <a:pt x="567" y="1"/>
                      <a:pt x="3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50"/>
              <p:cNvSpPr/>
              <p:nvPr/>
            </p:nvSpPr>
            <p:spPr>
              <a:xfrm>
                <a:off x="5450922" y="3025284"/>
                <a:ext cx="10572" cy="8827"/>
              </a:xfrm>
              <a:custGeom>
                <a:rect b="b" l="l" r="r" t="t"/>
                <a:pathLst>
                  <a:path extrusionOk="0" h="612" w="733">
                    <a:moveTo>
                      <a:pt x="331" y="0"/>
                    </a:moveTo>
                    <a:cubicBezTo>
                      <a:pt x="326" y="0"/>
                      <a:pt x="322" y="0"/>
                      <a:pt x="317" y="1"/>
                    </a:cubicBezTo>
                    <a:cubicBezTo>
                      <a:pt x="144" y="1"/>
                      <a:pt x="21" y="136"/>
                      <a:pt x="9" y="296"/>
                    </a:cubicBezTo>
                    <a:cubicBezTo>
                      <a:pt x="1" y="487"/>
                      <a:pt x="155" y="611"/>
                      <a:pt x="316" y="611"/>
                    </a:cubicBezTo>
                    <a:cubicBezTo>
                      <a:pt x="395" y="611"/>
                      <a:pt x="475" y="582"/>
                      <a:pt x="539" y="518"/>
                    </a:cubicBezTo>
                    <a:cubicBezTo>
                      <a:pt x="732" y="336"/>
                      <a:pt x="593" y="0"/>
                      <a:pt x="3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50"/>
              <p:cNvSpPr/>
              <p:nvPr/>
            </p:nvSpPr>
            <p:spPr>
              <a:xfrm>
                <a:off x="5132112" y="2654049"/>
                <a:ext cx="10456" cy="8841"/>
              </a:xfrm>
              <a:custGeom>
                <a:rect b="b" l="l" r="r" t="t"/>
                <a:pathLst>
                  <a:path extrusionOk="0" h="613" w="725">
                    <a:moveTo>
                      <a:pt x="401" y="1"/>
                    </a:moveTo>
                    <a:cubicBezTo>
                      <a:pt x="140" y="1"/>
                      <a:pt x="1" y="325"/>
                      <a:pt x="194" y="519"/>
                    </a:cubicBezTo>
                    <a:cubicBezTo>
                      <a:pt x="255" y="583"/>
                      <a:pt x="331" y="612"/>
                      <a:pt x="407" y="612"/>
                    </a:cubicBezTo>
                    <a:cubicBezTo>
                      <a:pt x="563" y="612"/>
                      <a:pt x="716" y="491"/>
                      <a:pt x="724" y="309"/>
                    </a:cubicBezTo>
                    <a:cubicBezTo>
                      <a:pt x="724" y="137"/>
                      <a:pt x="589" y="1"/>
                      <a:pt x="416" y="1"/>
                    </a:cubicBezTo>
                    <a:cubicBezTo>
                      <a:pt x="411" y="1"/>
                      <a:pt x="406" y="1"/>
                      <a:pt x="4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50"/>
              <p:cNvSpPr/>
              <p:nvPr/>
            </p:nvSpPr>
            <p:spPr>
              <a:xfrm>
                <a:off x="5245617" y="2752511"/>
                <a:ext cx="10139" cy="8524"/>
              </a:xfrm>
              <a:custGeom>
                <a:rect b="b" l="l" r="r" t="t"/>
                <a:pathLst>
                  <a:path extrusionOk="0" h="591" w="703">
                    <a:moveTo>
                      <a:pt x="407" y="0"/>
                    </a:moveTo>
                    <a:cubicBezTo>
                      <a:pt x="136" y="0"/>
                      <a:pt x="0" y="321"/>
                      <a:pt x="185" y="505"/>
                    </a:cubicBezTo>
                    <a:cubicBezTo>
                      <a:pt x="248" y="565"/>
                      <a:pt x="324" y="591"/>
                      <a:pt x="398" y="591"/>
                    </a:cubicBezTo>
                    <a:cubicBezTo>
                      <a:pt x="555" y="591"/>
                      <a:pt x="703" y="472"/>
                      <a:pt x="703" y="296"/>
                    </a:cubicBezTo>
                    <a:cubicBezTo>
                      <a:pt x="690" y="123"/>
                      <a:pt x="567" y="0"/>
                      <a:pt x="4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50"/>
              <p:cNvSpPr/>
              <p:nvPr/>
            </p:nvSpPr>
            <p:spPr>
              <a:xfrm>
                <a:off x="5301245" y="2663481"/>
                <a:ext cx="8711" cy="7500"/>
              </a:xfrm>
              <a:custGeom>
                <a:rect b="b" l="l" r="r" t="t"/>
                <a:pathLst>
                  <a:path extrusionOk="0" h="520" w="604">
                    <a:moveTo>
                      <a:pt x="345" y="0"/>
                    </a:moveTo>
                    <a:cubicBezTo>
                      <a:pt x="111" y="0"/>
                      <a:pt x="0" y="271"/>
                      <a:pt x="160" y="444"/>
                    </a:cubicBezTo>
                    <a:cubicBezTo>
                      <a:pt x="212" y="496"/>
                      <a:pt x="277" y="519"/>
                      <a:pt x="341" y="519"/>
                    </a:cubicBezTo>
                    <a:cubicBezTo>
                      <a:pt x="474" y="519"/>
                      <a:pt x="604" y="417"/>
                      <a:pt x="604" y="259"/>
                    </a:cubicBezTo>
                    <a:cubicBezTo>
                      <a:pt x="604" y="111"/>
                      <a:pt x="493" y="0"/>
                      <a:pt x="3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50"/>
              <p:cNvSpPr/>
              <p:nvPr/>
            </p:nvSpPr>
            <p:spPr>
              <a:xfrm>
                <a:off x="5322388" y="2659717"/>
                <a:ext cx="9778" cy="8394"/>
              </a:xfrm>
              <a:custGeom>
                <a:rect b="b" l="l" r="r" t="t"/>
                <a:pathLst>
                  <a:path extrusionOk="0" h="582" w="678">
                    <a:moveTo>
                      <a:pt x="285" y="0"/>
                    </a:moveTo>
                    <a:cubicBezTo>
                      <a:pt x="138" y="0"/>
                      <a:pt x="0" y="113"/>
                      <a:pt x="0" y="286"/>
                    </a:cubicBezTo>
                    <a:cubicBezTo>
                      <a:pt x="0" y="446"/>
                      <a:pt x="123" y="582"/>
                      <a:pt x="284" y="582"/>
                    </a:cubicBezTo>
                    <a:cubicBezTo>
                      <a:pt x="542" y="582"/>
                      <a:pt x="678" y="261"/>
                      <a:pt x="493" y="89"/>
                    </a:cubicBezTo>
                    <a:cubicBezTo>
                      <a:pt x="432" y="28"/>
                      <a:pt x="357" y="0"/>
                      <a:pt x="2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50"/>
              <p:cNvSpPr/>
              <p:nvPr/>
            </p:nvSpPr>
            <p:spPr>
              <a:xfrm>
                <a:off x="5319057" y="2689601"/>
                <a:ext cx="10096" cy="8581"/>
              </a:xfrm>
              <a:custGeom>
                <a:rect b="b" l="l" r="r" t="t"/>
                <a:pathLst>
                  <a:path extrusionOk="0" h="595" w="700">
                    <a:moveTo>
                      <a:pt x="389" y="0"/>
                    </a:moveTo>
                    <a:cubicBezTo>
                      <a:pt x="128" y="0"/>
                      <a:pt x="1" y="312"/>
                      <a:pt x="182" y="506"/>
                    </a:cubicBezTo>
                    <a:cubicBezTo>
                      <a:pt x="243" y="567"/>
                      <a:pt x="319" y="594"/>
                      <a:pt x="394" y="594"/>
                    </a:cubicBezTo>
                    <a:cubicBezTo>
                      <a:pt x="545" y="594"/>
                      <a:pt x="691" y="482"/>
                      <a:pt x="699" y="308"/>
                    </a:cubicBezTo>
                    <a:cubicBezTo>
                      <a:pt x="699" y="136"/>
                      <a:pt x="564" y="0"/>
                      <a:pt x="404" y="0"/>
                    </a:cubicBezTo>
                    <a:cubicBezTo>
                      <a:pt x="399" y="0"/>
                      <a:pt x="394" y="0"/>
                      <a:pt x="3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50"/>
              <p:cNvSpPr/>
              <p:nvPr/>
            </p:nvSpPr>
            <p:spPr>
              <a:xfrm>
                <a:off x="5366637" y="2735983"/>
                <a:ext cx="10139" cy="8740"/>
              </a:xfrm>
              <a:custGeom>
                <a:rect b="b" l="l" r="r" t="t"/>
                <a:pathLst>
                  <a:path extrusionOk="0" h="606" w="703">
                    <a:moveTo>
                      <a:pt x="296" y="0"/>
                    </a:moveTo>
                    <a:cubicBezTo>
                      <a:pt x="136" y="0"/>
                      <a:pt x="0" y="136"/>
                      <a:pt x="0" y="308"/>
                    </a:cubicBezTo>
                    <a:cubicBezTo>
                      <a:pt x="0" y="491"/>
                      <a:pt x="151" y="606"/>
                      <a:pt x="305" y="606"/>
                    </a:cubicBezTo>
                    <a:cubicBezTo>
                      <a:pt x="381" y="606"/>
                      <a:pt x="457" y="578"/>
                      <a:pt x="518" y="518"/>
                    </a:cubicBezTo>
                    <a:cubicBezTo>
                      <a:pt x="703" y="321"/>
                      <a:pt x="567" y="0"/>
                      <a:pt x="2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50"/>
              <p:cNvSpPr/>
              <p:nvPr/>
            </p:nvSpPr>
            <p:spPr>
              <a:xfrm>
                <a:off x="5481786" y="2666856"/>
                <a:ext cx="10327" cy="8653"/>
              </a:xfrm>
              <a:custGeom>
                <a:rect b="b" l="l" r="r" t="t"/>
                <a:pathLst>
                  <a:path extrusionOk="0" h="600" w="716">
                    <a:moveTo>
                      <a:pt x="407" y="0"/>
                    </a:moveTo>
                    <a:cubicBezTo>
                      <a:pt x="136" y="0"/>
                      <a:pt x="1" y="321"/>
                      <a:pt x="198" y="505"/>
                    </a:cubicBezTo>
                    <a:cubicBezTo>
                      <a:pt x="258" y="570"/>
                      <a:pt x="335" y="599"/>
                      <a:pt x="410" y="599"/>
                    </a:cubicBezTo>
                    <a:cubicBezTo>
                      <a:pt x="565" y="599"/>
                      <a:pt x="715" y="478"/>
                      <a:pt x="715" y="296"/>
                    </a:cubicBezTo>
                    <a:cubicBezTo>
                      <a:pt x="715" y="136"/>
                      <a:pt x="580" y="0"/>
                      <a:pt x="4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50"/>
              <p:cNvSpPr/>
              <p:nvPr/>
            </p:nvSpPr>
            <p:spPr>
              <a:xfrm>
                <a:off x="5602459" y="2754978"/>
                <a:ext cx="10081" cy="8596"/>
              </a:xfrm>
              <a:custGeom>
                <a:rect b="b" l="l" r="r" t="t"/>
                <a:pathLst>
                  <a:path extrusionOk="0" h="596" w="699">
                    <a:moveTo>
                      <a:pt x="288" y="1"/>
                    </a:moveTo>
                    <a:cubicBezTo>
                      <a:pt x="125" y="1"/>
                      <a:pt x="0" y="144"/>
                      <a:pt x="12" y="310"/>
                    </a:cubicBezTo>
                    <a:cubicBezTo>
                      <a:pt x="12" y="483"/>
                      <a:pt x="156" y="595"/>
                      <a:pt x="306" y="595"/>
                    </a:cubicBezTo>
                    <a:cubicBezTo>
                      <a:pt x="380" y="595"/>
                      <a:pt x="456" y="568"/>
                      <a:pt x="517" y="507"/>
                    </a:cubicBezTo>
                    <a:cubicBezTo>
                      <a:pt x="699" y="313"/>
                      <a:pt x="572" y="1"/>
                      <a:pt x="322" y="1"/>
                    </a:cubicBezTo>
                    <a:cubicBezTo>
                      <a:pt x="317" y="1"/>
                      <a:pt x="313" y="1"/>
                      <a:pt x="308" y="2"/>
                    </a:cubicBezTo>
                    <a:cubicBezTo>
                      <a:pt x="301" y="1"/>
                      <a:pt x="294" y="1"/>
                      <a:pt x="2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50"/>
              <p:cNvSpPr/>
              <p:nvPr/>
            </p:nvSpPr>
            <p:spPr>
              <a:xfrm>
                <a:off x="5709431" y="2691850"/>
                <a:ext cx="10442" cy="8956"/>
              </a:xfrm>
              <a:custGeom>
                <a:rect b="b" l="l" r="r" t="t"/>
                <a:pathLst>
                  <a:path extrusionOk="0" h="621" w="724">
                    <a:moveTo>
                      <a:pt x="317" y="1"/>
                    </a:moveTo>
                    <a:cubicBezTo>
                      <a:pt x="156" y="1"/>
                      <a:pt x="0" y="131"/>
                      <a:pt x="0" y="325"/>
                    </a:cubicBezTo>
                    <a:cubicBezTo>
                      <a:pt x="13" y="485"/>
                      <a:pt x="136" y="621"/>
                      <a:pt x="308" y="621"/>
                    </a:cubicBezTo>
                    <a:cubicBezTo>
                      <a:pt x="313" y="621"/>
                      <a:pt x="318" y="621"/>
                      <a:pt x="322" y="621"/>
                    </a:cubicBezTo>
                    <a:cubicBezTo>
                      <a:pt x="584" y="621"/>
                      <a:pt x="724" y="285"/>
                      <a:pt x="530" y="91"/>
                    </a:cubicBezTo>
                    <a:cubicBezTo>
                      <a:pt x="468" y="29"/>
                      <a:pt x="392" y="1"/>
                      <a:pt x="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50"/>
              <p:cNvSpPr/>
              <p:nvPr/>
            </p:nvSpPr>
            <p:spPr>
              <a:xfrm>
                <a:off x="5378362" y="2643117"/>
                <a:ext cx="10269" cy="8827"/>
              </a:xfrm>
              <a:custGeom>
                <a:rect b="b" l="l" r="r" t="t"/>
                <a:pathLst>
                  <a:path extrusionOk="0" h="612" w="712">
                    <a:moveTo>
                      <a:pt x="309" y="0"/>
                    </a:moveTo>
                    <a:cubicBezTo>
                      <a:pt x="151" y="0"/>
                      <a:pt x="1" y="121"/>
                      <a:pt x="1" y="303"/>
                    </a:cubicBezTo>
                    <a:cubicBezTo>
                      <a:pt x="1" y="476"/>
                      <a:pt x="136" y="611"/>
                      <a:pt x="296" y="611"/>
                    </a:cubicBezTo>
                    <a:cubicBezTo>
                      <a:pt x="301" y="611"/>
                      <a:pt x="306" y="612"/>
                      <a:pt x="311" y="612"/>
                    </a:cubicBezTo>
                    <a:cubicBezTo>
                      <a:pt x="584" y="612"/>
                      <a:pt x="712" y="287"/>
                      <a:pt x="530" y="94"/>
                    </a:cubicBezTo>
                    <a:cubicBezTo>
                      <a:pt x="466" y="29"/>
                      <a:pt x="386" y="0"/>
                      <a:pt x="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50"/>
              <p:cNvSpPr/>
              <p:nvPr/>
            </p:nvSpPr>
            <p:spPr>
              <a:xfrm>
                <a:off x="5460527" y="3010371"/>
                <a:ext cx="1543" cy="1067"/>
              </a:xfrm>
              <a:custGeom>
                <a:rect b="b" l="l" r="r" t="t"/>
                <a:pathLst>
                  <a:path extrusionOk="0" h="74" w="107">
                    <a:moveTo>
                      <a:pt x="91" y="1"/>
                    </a:moveTo>
                    <a:cubicBezTo>
                      <a:pt x="61" y="1"/>
                      <a:pt x="1" y="73"/>
                      <a:pt x="58" y="73"/>
                    </a:cubicBezTo>
                    <a:cubicBezTo>
                      <a:pt x="82" y="73"/>
                      <a:pt x="107" y="61"/>
                      <a:pt x="107" y="24"/>
                    </a:cubicBezTo>
                    <a:cubicBezTo>
                      <a:pt x="107" y="7"/>
                      <a:pt x="100" y="1"/>
                      <a:pt x="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50"/>
              <p:cNvSpPr/>
              <p:nvPr/>
            </p:nvSpPr>
            <p:spPr>
              <a:xfrm>
                <a:off x="5759102" y="2946379"/>
                <a:ext cx="1514" cy="923"/>
              </a:xfrm>
              <a:custGeom>
                <a:rect b="b" l="l" r="r" t="t"/>
                <a:pathLst>
                  <a:path extrusionOk="0" h="64" w="105">
                    <a:moveTo>
                      <a:pt x="55" y="1"/>
                    </a:moveTo>
                    <a:cubicBezTo>
                      <a:pt x="0" y="1"/>
                      <a:pt x="55" y="63"/>
                      <a:pt x="87" y="63"/>
                    </a:cubicBezTo>
                    <a:cubicBezTo>
                      <a:pt x="97" y="63"/>
                      <a:pt x="105" y="56"/>
                      <a:pt x="105" y="38"/>
                    </a:cubicBezTo>
                    <a:cubicBezTo>
                      <a:pt x="105" y="13"/>
                      <a:pt x="80" y="1"/>
                      <a:pt x="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50"/>
              <p:cNvSpPr/>
              <p:nvPr/>
            </p:nvSpPr>
            <p:spPr>
              <a:xfrm>
                <a:off x="5688273" y="2945672"/>
                <a:ext cx="1442" cy="1442"/>
              </a:xfrm>
              <a:custGeom>
                <a:rect b="b" l="l" r="r" t="t"/>
                <a:pathLst>
                  <a:path extrusionOk="0" h="100" w="100">
                    <a:moveTo>
                      <a:pt x="50" y="1"/>
                    </a:moveTo>
                    <a:cubicBezTo>
                      <a:pt x="26" y="1"/>
                      <a:pt x="1" y="25"/>
                      <a:pt x="1" y="50"/>
                    </a:cubicBezTo>
                    <a:cubicBezTo>
                      <a:pt x="1" y="74"/>
                      <a:pt x="26" y="99"/>
                      <a:pt x="50" y="99"/>
                    </a:cubicBezTo>
                    <a:cubicBezTo>
                      <a:pt x="75" y="99"/>
                      <a:pt x="100" y="74"/>
                      <a:pt x="100" y="50"/>
                    </a:cubicBezTo>
                    <a:cubicBezTo>
                      <a:pt x="100" y="25"/>
                      <a:pt x="75"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50"/>
              <p:cNvSpPr/>
              <p:nvPr/>
            </p:nvSpPr>
            <p:spPr>
              <a:xfrm>
                <a:off x="5727372" y="3036664"/>
                <a:ext cx="1255" cy="1428"/>
              </a:xfrm>
              <a:custGeom>
                <a:rect b="b" l="l" r="r" t="t"/>
                <a:pathLst>
                  <a:path extrusionOk="0" h="99" w="87">
                    <a:moveTo>
                      <a:pt x="38" y="0"/>
                    </a:moveTo>
                    <a:cubicBezTo>
                      <a:pt x="13" y="0"/>
                      <a:pt x="1" y="25"/>
                      <a:pt x="1" y="49"/>
                    </a:cubicBezTo>
                    <a:cubicBezTo>
                      <a:pt x="1" y="74"/>
                      <a:pt x="13" y="99"/>
                      <a:pt x="38" y="99"/>
                    </a:cubicBezTo>
                    <a:cubicBezTo>
                      <a:pt x="75" y="99"/>
                      <a:pt x="87" y="74"/>
                      <a:pt x="87" y="49"/>
                    </a:cubicBezTo>
                    <a:cubicBezTo>
                      <a:pt x="87" y="25"/>
                      <a:pt x="75" y="0"/>
                      <a:pt x="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50"/>
              <p:cNvSpPr/>
              <p:nvPr/>
            </p:nvSpPr>
            <p:spPr>
              <a:xfrm>
                <a:off x="5836132" y="3027231"/>
                <a:ext cx="1529" cy="1082"/>
              </a:xfrm>
              <a:custGeom>
                <a:rect b="b" l="l" r="r" t="t"/>
                <a:pathLst>
                  <a:path extrusionOk="0" h="75" w="106">
                    <a:moveTo>
                      <a:pt x="18" y="0"/>
                    </a:moveTo>
                    <a:cubicBezTo>
                      <a:pt x="8" y="0"/>
                      <a:pt x="0" y="7"/>
                      <a:pt x="0" y="26"/>
                    </a:cubicBezTo>
                    <a:cubicBezTo>
                      <a:pt x="0" y="50"/>
                      <a:pt x="25" y="75"/>
                      <a:pt x="50" y="75"/>
                    </a:cubicBezTo>
                    <a:cubicBezTo>
                      <a:pt x="105" y="66"/>
                      <a:pt x="49" y="0"/>
                      <a:pt x="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50"/>
              <p:cNvSpPr/>
              <p:nvPr/>
            </p:nvSpPr>
            <p:spPr>
              <a:xfrm>
                <a:off x="5757054" y="3043759"/>
                <a:ext cx="10139" cy="8581"/>
              </a:xfrm>
              <a:custGeom>
                <a:rect b="b" l="l" r="r" t="t"/>
                <a:pathLst>
                  <a:path extrusionOk="0" h="595" w="703">
                    <a:moveTo>
                      <a:pt x="395" y="1"/>
                    </a:moveTo>
                    <a:cubicBezTo>
                      <a:pt x="124" y="1"/>
                      <a:pt x="0" y="321"/>
                      <a:pt x="185" y="506"/>
                    </a:cubicBezTo>
                    <a:cubicBezTo>
                      <a:pt x="246" y="567"/>
                      <a:pt x="322" y="595"/>
                      <a:pt x="397" y="595"/>
                    </a:cubicBezTo>
                    <a:cubicBezTo>
                      <a:pt x="548" y="595"/>
                      <a:pt x="694" y="482"/>
                      <a:pt x="703" y="309"/>
                    </a:cubicBezTo>
                    <a:cubicBezTo>
                      <a:pt x="703" y="136"/>
                      <a:pt x="567" y="1"/>
                      <a:pt x="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50"/>
              <p:cNvSpPr/>
              <p:nvPr/>
            </p:nvSpPr>
            <p:spPr>
              <a:xfrm>
                <a:off x="5664880" y="2828388"/>
                <a:ext cx="10442" cy="8827"/>
              </a:xfrm>
              <a:custGeom>
                <a:rect b="b" l="l" r="r" t="t"/>
                <a:pathLst>
                  <a:path extrusionOk="0" h="612" w="724">
                    <a:moveTo>
                      <a:pt x="401" y="0"/>
                    </a:moveTo>
                    <a:cubicBezTo>
                      <a:pt x="139" y="0"/>
                      <a:pt x="0" y="324"/>
                      <a:pt x="194" y="518"/>
                    </a:cubicBezTo>
                    <a:cubicBezTo>
                      <a:pt x="258" y="583"/>
                      <a:pt x="338" y="611"/>
                      <a:pt x="415" y="611"/>
                    </a:cubicBezTo>
                    <a:cubicBezTo>
                      <a:pt x="573" y="611"/>
                      <a:pt x="724" y="491"/>
                      <a:pt x="724" y="308"/>
                    </a:cubicBezTo>
                    <a:cubicBezTo>
                      <a:pt x="724" y="136"/>
                      <a:pt x="588" y="0"/>
                      <a:pt x="415" y="0"/>
                    </a:cubicBezTo>
                    <a:cubicBezTo>
                      <a:pt x="411" y="0"/>
                      <a:pt x="406" y="0"/>
                      <a:pt x="4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50"/>
              <p:cNvSpPr/>
              <p:nvPr/>
            </p:nvSpPr>
            <p:spPr>
              <a:xfrm>
                <a:off x="5701296" y="2831936"/>
                <a:ext cx="8682" cy="7413"/>
              </a:xfrm>
              <a:custGeom>
                <a:rect b="b" l="l" r="r" t="t"/>
                <a:pathLst>
                  <a:path extrusionOk="0" h="514" w="602">
                    <a:moveTo>
                      <a:pt x="329" y="0"/>
                    </a:moveTo>
                    <a:cubicBezTo>
                      <a:pt x="116" y="0"/>
                      <a:pt x="1" y="275"/>
                      <a:pt x="158" y="432"/>
                    </a:cubicBezTo>
                    <a:cubicBezTo>
                      <a:pt x="214" y="489"/>
                      <a:pt x="281" y="513"/>
                      <a:pt x="346" y="513"/>
                    </a:cubicBezTo>
                    <a:cubicBezTo>
                      <a:pt x="479" y="513"/>
                      <a:pt x="601" y="409"/>
                      <a:pt x="601" y="260"/>
                    </a:cubicBezTo>
                    <a:cubicBezTo>
                      <a:pt x="601" y="112"/>
                      <a:pt x="490" y="1"/>
                      <a:pt x="342" y="1"/>
                    </a:cubicBezTo>
                    <a:cubicBezTo>
                      <a:pt x="338" y="1"/>
                      <a:pt x="333" y="0"/>
                      <a:pt x="3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50"/>
              <p:cNvSpPr/>
              <p:nvPr/>
            </p:nvSpPr>
            <p:spPr>
              <a:xfrm>
                <a:off x="5582729" y="2890232"/>
                <a:ext cx="1428" cy="1385"/>
              </a:xfrm>
              <a:custGeom>
                <a:rect b="b" l="l" r="r" t="t"/>
                <a:pathLst>
                  <a:path extrusionOk="0" h="96" w="99">
                    <a:moveTo>
                      <a:pt x="49" y="0"/>
                    </a:moveTo>
                    <a:cubicBezTo>
                      <a:pt x="25" y="0"/>
                      <a:pt x="0" y="25"/>
                      <a:pt x="0" y="50"/>
                    </a:cubicBezTo>
                    <a:cubicBezTo>
                      <a:pt x="0" y="80"/>
                      <a:pt x="25" y="96"/>
                      <a:pt x="49" y="96"/>
                    </a:cubicBezTo>
                    <a:cubicBezTo>
                      <a:pt x="74" y="96"/>
                      <a:pt x="99" y="80"/>
                      <a:pt x="99" y="50"/>
                    </a:cubicBezTo>
                    <a:cubicBezTo>
                      <a:pt x="99" y="25"/>
                      <a:pt x="74" y="0"/>
                      <a:pt x="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50"/>
              <p:cNvSpPr/>
              <p:nvPr/>
            </p:nvSpPr>
            <p:spPr>
              <a:xfrm>
                <a:off x="5266588" y="2751069"/>
                <a:ext cx="6764" cy="5740"/>
              </a:xfrm>
              <a:custGeom>
                <a:rect b="b" l="l" r="r" t="t"/>
                <a:pathLst>
                  <a:path extrusionOk="0" h="398" w="469">
                    <a:moveTo>
                      <a:pt x="179" y="1"/>
                    </a:moveTo>
                    <a:cubicBezTo>
                      <a:pt x="77" y="1"/>
                      <a:pt x="0" y="94"/>
                      <a:pt x="0" y="199"/>
                    </a:cubicBezTo>
                    <a:cubicBezTo>
                      <a:pt x="0" y="315"/>
                      <a:pt x="96" y="398"/>
                      <a:pt x="199" y="398"/>
                    </a:cubicBezTo>
                    <a:cubicBezTo>
                      <a:pt x="249" y="398"/>
                      <a:pt x="301" y="378"/>
                      <a:pt x="345" y="334"/>
                    </a:cubicBezTo>
                    <a:cubicBezTo>
                      <a:pt x="469" y="211"/>
                      <a:pt x="382" y="2"/>
                      <a:pt x="198" y="2"/>
                    </a:cubicBezTo>
                    <a:cubicBezTo>
                      <a:pt x="191" y="1"/>
                      <a:pt x="185" y="1"/>
                      <a:pt x="1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50"/>
              <p:cNvSpPr/>
              <p:nvPr/>
            </p:nvSpPr>
            <p:spPr>
              <a:xfrm>
                <a:off x="5311370" y="2850599"/>
                <a:ext cx="10615" cy="8956"/>
              </a:xfrm>
              <a:custGeom>
                <a:rect b="b" l="l" r="r" t="t"/>
                <a:pathLst>
                  <a:path extrusionOk="0" h="621" w="736">
                    <a:moveTo>
                      <a:pt x="432" y="1"/>
                    </a:moveTo>
                    <a:cubicBezTo>
                      <a:pt x="148" y="1"/>
                      <a:pt x="0" y="333"/>
                      <a:pt x="197" y="530"/>
                    </a:cubicBezTo>
                    <a:cubicBezTo>
                      <a:pt x="260" y="593"/>
                      <a:pt x="338" y="621"/>
                      <a:pt x="414" y="621"/>
                    </a:cubicBezTo>
                    <a:cubicBezTo>
                      <a:pt x="578" y="621"/>
                      <a:pt x="736" y="493"/>
                      <a:pt x="727" y="309"/>
                    </a:cubicBezTo>
                    <a:cubicBezTo>
                      <a:pt x="727" y="136"/>
                      <a:pt x="592" y="1"/>
                      <a:pt x="4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50"/>
              <p:cNvSpPr/>
              <p:nvPr/>
            </p:nvSpPr>
            <p:spPr>
              <a:xfrm>
                <a:off x="5450864" y="2788582"/>
                <a:ext cx="2856" cy="2336"/>
              </a:xfrm>
              <a:custGeom>
                <a:rect b="b" l="l" r="r" t="t"/>
                <a:pathLst>
                  <a:path extrusionOk="0" h="162" w="198">
                    <a:moveTo>
                      <a:pt x="87" y="0"/>
                    </a:moveTo>
                    <a:cubicBezTo>
                      <a:pt x="38" y="0"/>
                      <a:pt x="1" y="37"/>
                      <a:pt x="1" y="87"/>
                    </a:cubicBezTo>
                    <a:cubicBezTo>
                      <a:pt x="1" y="124"/>
                      <a:pt x="38" y="161"/>
                      <a:pt x="87" y="161"/>
                    </a:cubicBezTo>
                    <a:cubicBezTo>
                      <a:pt x="91" y="161"/>
                      <a:pt x="94" y="161"/>
                      <a:pt x="98" y="161"/>
                    </a:cubicBezTo>
                    <a:cubicBezTo>
                      <a:pt x="198" y="161"/>
                      <a:pt x="194" y="0"/>
                      <a:pt x="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50"/>
              <p:cNvSpPr/>
              <p:nvPr/>
            </p:nvSpPr>
            <p:spPr>
              <a:xfrm>
                <a:off x="5430081" y="3004314"/>
                <a:ext cx="1356" cy="1067"/>
              </a:xfrm>
              <a:custGeom>
                <a:rect b="b" l="l" r="r" t="t"/>
                <a:pathLst>
                  <a:path extrusionOk="0" h="74" w="94">
                    <a:moveTo>
                      <a:pt x="37" y="1"/>
                    </a:moveTo>
                    <a:cubicBezTo>
                      <a:pt x="12" y="1"/>
                      <a:pt x="0" y="13"/>
                      <a:pt x="0" y="50"/>
                    </a:cubicBezTo>
                    <a:cubicBezTo>
                      <a:pt x="0" y="67"/>
                      <a:pt x="6" y="74"/>
                      <a:pt x="14" y="74"/>
                    </a:cubicBezTo>
                    <a:cubicBezTo>
                      <a:pt x="41" y="74"/>
                      <a:pt x="94" y="1"/>
                      <a:pt x="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50"/>
              <p:cNvSpPr/>
              <p:nvPr/>
            </p:nvSpPr>
            <p:spPr>
              <a:xfrm>
                <a:off x="5360954" y="3023323"/>
                <a:ext cx="1255" cy="1442"/>
              </a:xfrm>
              <a:custGeom>
                <a:rect b="b" l="l" r="r" t="t"/>
                <a:pathLst>
                  <a:path extrusionOk="0" h="100" w="87">
                    <a:moveTo>
                      <a:pt x="37" y="1"/>
                    </a:moveTo>
                    <a:cubicBezTo>
                      <a:pt x="12" y="1"/>
                      <a:pt x="0" y="26"/>
                      <a:pt x="0" y="50"/>
                    </a:cubicBezTo>
                    <a:cubicBezTo>
                      <a:pt x="0" y="75"/>
                      <a:pt x="12" y="100"/>
                      <a:pt x="37" y="100"/>
                    </a:cubicBezTo>
                    <a:cubicBezTo>
                      <a:pt x="74" y="100"/>
                      <a:pt x="86" y="75"/>
                      <a:pt x="86" y="50"/>
                    </a:cubicBezTo>
                    <a:cubicBezTo>
                      <a:pt x="86" y="26"/>
                      <a:pt x="74" y="1"/>
                      <a:pt x="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50"/>
              <p:cNvSpPr/>
              <p:nvPr/>
            </p:nvSpPr>
            <p:spPr>
              <a:xfrm>
                <a:off x="5312076" y="2915644"/>
                <a:ext cx="1442" cy="1255"/>
              </a:xfrm>
              <a:custGeom>
                <a:rect b="b" l="l" r="r" t="t"/>
                <a:pathLst>
                  <a:path extrusionOk="0" h="87" w="100">
                    <a:moveTo>
                      <a:pt x="50" y="0"/>
                    </a:moveTo>
                    <a:cubicBezTo>
                      <a:pt x="25" y="0"/>
                      <a:pt x="1" y="13"/>
                      <a:pt x="1" y="50"/>
                    </a:cubicBezTo>
                    <a:cubicBezTo>
                      <a:pt x="1" y="74"/>
                      <a:pt x="25" y="86"/>
                      <a:pt x="50" y="86"/>
                    </a:cubicBezTo>
                    <a:cubicBezTo>
                      <a:pt x="75" y="86"/>
                      <a:pt x="99" y="74"/>
                      <a:pt x="99" y="50"/>
                    </a:cubicBezTo>
                    <a:cubicBezTo>
                      <a:pt x="99" y="13"/>
                      <a:pt x="75" y="0"/>
                      <a:pt x="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50"/>
              <p:cNvSpPr/>
              <p:nvPr/>
            </p:nvSpPr>
            <p:spPr>
              <a:xfrm>
                <a:off x="5389842" y="2838599"/>
                <a:ext cx="2755" cy="1889"/>
              </a:xfrm>
              <a:custGeom>
                <a:rect b="b" l="l" r="r" t="t"/>
                <a:pathLst>
                  <a:path extrusionOk="0" h="131" w="191">
                    <a:moveTo>
                      <a:pt x="161" y="0"/>
                    </a:moveTo>
                    <a:cubicBezTo>
                      <a:pt x="106" y="0"/>
                      <a:pt x="0" y="130"/>
                      <a:pt x="104" y="130"/>
                    </a:cubicBezTo>
                    <a:cubicBezTo>
                      <a:pt x="153" y="130"/>
                      <a:pt x="190" y="93"/>
                      <a:pt x="190" y="44"/>
                    </a:cubicBezTo>
                    <a:cubicBezTo>
                      <a:pt x="190" y="12"/>
                      <a:pt x="178" y="0"/>
                      <a:pt x="1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50"/>
              <p:cNvSpPr/>
              <p:nvPr/>
            </p:nvSpPr>
            <p:spPr>
              <a:xfrm>
                <a:off x="5423793" y="2885804"/>
                <a:ext cx="1543" cy="1067"/>
              </a:xfrm>
              <a:custGeom>
                <a:rect b="b" l="l" r="r" t="t"/>
                <a:pathLst>
                  <a:path extrusionOk="0" h="74" w="107">
                    <a:moveTo>
                      <a:pt x="93" y="0"/>
                    </a:moveTo>
                    <a:cubicBezTo>
                      <a:pt x="65" y="0"/>
                      <a:pt x="0" y="73"/>
                      <a:pt x="66" y="73"/>
                    </a:cubicBezTo>
                    <a:cubicBezTo>
                      <a:pt x="91" y="73"/>
                      <a:pt x="103" y="49"/>
                      <a:pt x="103" y="24"/>
                    </a:cubicBezTo>
                    <a:cubicBezTo>
                      <a:pt x="106" y="7"/>
                      <a:pt x="101" y="0"/>
                      <a:pt x="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50"/>
              <p:cNvSpPr/>
              <p:nvPr/>
            </p:nvSpPr>
            <p:spPr>
              <a:xfrm>
                <a:off x="5413149" y="2918125"/>
                <a:ext cx="808" cy="620"/>
              </a:xfrm>
              <a:custGeom>
                <a:rect b="b" l="l" r="r" t="t"/>
                <a:pathLst>
                  <a:path extrusionOk="0" h="43" w="56">
                    <a:moveTo>
                      <a:pt x="28" y="1"/>
                    </a:moveTo>
                    <a:cubicBezTo>
                      <a:pt x="16" y="1"/>
                      <a:pt x="4" y="13"/>
                      <a:pt x="4" y="25"/>
                    </a:cubicBezTo>
                    <a:cubicBezTo>
                      <a:pt x="0" y="38"/>
                      <a:pt x="3" y="42"/>
                      <a:pt x="7" y="42"/>
                    </a:cubicBezTo>
                    <a:cubicBezTo>
                      <a:pt x="21" y="42"/>
                      <a:pt x="56" y="1"/>
                      <a:pt x="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50"/>
              <p:cNvSpPr/>
              <p:nvPr/>
            </p:nvSpPr>
            <p:spPr>
              <a:xfrm>
                <a:off x="5253261" y="2831878"/>
                <a:ext cx="721" cy="793"/>
              </a:xfrm>
              <a:custGeom>
                <a:rect b="b" l="l" r="r" t="t"/>
                <a:pathLst>
                  <a:path extrusionOk="0" h="55" w="50">
                    <a:moveTo>
                      <a:pt x="35" y="0"/>
                    </a:moveTo>
                    <a:cubicBezTo>
                      <a:pt x="32" y="0"/>
                      <a:pt x="28" y="2"/>
                      <a:pt x="25" y="5"/>
                    </a:cubicBezTo>
                    <a:cubicBezTo>
                      <a:pt x="13" y="5"/>
                      <a:pt x="0" y="5"/>
                      <a:pt x="0" y="29"/>
                    </a:cubicBezTo>
                    <a:cubicBezTo>
                      <a:pt x="0" y="42"/>
                      <a:pt x="13" y="54"/>
                      <a:pt x="25" y="54"/>
                    </a:cubicBezTo>
                    <a:cubicBezTo>
                      <a:pt x="37" y="54"/>
                      <a:pt x="50" y="42"/>
                      <a:pt x="50" y="29"/>
                    </a:cubicBezTo>
                    <a:cubicBezTo>
                      <a:pt x="50" y="11"/>
                      <a:pt x="43" y="0"/>
                      <a:pt x="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50"/>
              <p:cNvSpPr/>
              <p:nvPr/>
            </p:nvSpPr>
            <p:spPr>
              <a:xfrm>
                <a:off x="5213455" y="2852373"/>
                <a:ext cx="721" cy="779"/>
              </a:xfrm>
              <a:custGeom>
                <a:rect b="b" l="l" r="r" t="t"/>
                <a:pathLst>
                  <a:path extrusionOk="0" h="54" w="50">
                    <a:moveTo>
                      <a:pt x="25" y="1"/>
                    </a:moveTo>
                    <a:cubicBezTo>
                      <a:pt x="13" y="1"/>
                      <a:pt x="0" y="13"/>
                      <a:pt x="0" y="25"/>
                    </a:cubicBezTo>
                    <a:cubicBezTo>
                      <a:pt x="0" y="44"/>
                      <a:pt x="13" y="53"/>
                      <a:pt x="25" y="53"/>
                    </a:cubicBezTo>
                    <a:cubicBezTo>
                      <a:pt x="37" y="53"/>
                      <a:pt x="50" y="44"/>
                      <a:pt x="50" y="25"/>
                    </a:cubicBezTo>
                    <a:cubicBezTo>
                      <a:pt x="50" y="13"/>
                      <a:pt x="37" y="1"/>
                      <a:pt x="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50"/>
              <p:cNvSpPr/>
              <p:nvPr/>
            </p:nvSpPr>
            <p:spPr>
              <a:xfrm>
                <a:off x="5267756" y="2815249"/>
                <a:ext cx="1687" cy="1067"/>
              </a:xfrm>
              <a:custGeom>
                <a:rect b="b" l="l" r="r" t="t"/>
                <a:pathLst>
                  <a:path extrusionOk="0" h="74" w="117">
                    <a:moveTo>
                      <a:pt x="99" y="1"/>
                    </a:moveTo>
                    <a:cubicBezTo>
                      <a:pt x="66" y="1"/>
                      <a:pt x="1" y="74"/>
                      <a:pt x="67" y="74"/>
                    </a:cubicBezTo>
                    <a:cubicBezTo>
                      <a:pt x="92" y="74"/>
                      <a:pt x="117" y="61"/>
                      <a:pt x="117" y="24"/>
                    </a:cubicBezTo>
                    <a:cubicBezTo>
                      <a:pt x="117" y="7"/>
                      <a:pt x="109" y="1"/>
                      <a:pt x="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50"/>
              <p:cNvSpPr/>
              <p:nvPr/>
            </p:nvSpPr>
            <p:spPr>
              <a:xfrm>
                <a:off x="5212215" y="2837244"/>
                <a:ext cx="6764" cy="5913"/>
              </a:xfrm>
              <a:custGeom>
                <a:rect b="b" l="l" r="r" t="t"/>
                <a:pathLst>
                  <a:path extrusionOk="0" h="410" w="469">
                    <a:moveTo>
                      <a:pt x="264" y="1"/>
                    </a:moveTo>
                    <a:cubicBezTo>
                      <a:pt x="214" y="1"/>
                      <a:pt x="163" y="20"/>
                      <a:pt x="123" y="64"/>
                    </a:cubicBezTo>
                    <a:cubicBezTo>
                      <a:pt x="0" y="187"/>
                      <a:pt x="86" y="409"/>
                      <a:pt x="271" y="409"/>
                    </a:cubicBezTo>
                    <a:cubicBezTo>
                      <a:pt x="382" y="409"/>
                      <a:pt x="468" y="311"/>
                      <a:pt x="468" y="200"/>
                    </a:cubicBezTo>
                    <a:cubicBezTo>
                      <a:pt x="468" y="83"/>
                      <a:pt x="367" y="1"/>
                      <a:pt x="2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50"/>
              <p:cNvSpPr/>
              <p:nvPr/>
            </p:nvSpPr>
            <p:spPr>
              <a:xfrm>
                <a:off x="5282452" y="2829441"/>
                <a:ext cx="10629" cy="8798"/>
              </a:xfrm>
              <a:custGeom>
                <a:rect b="b" l="l" r="r" t="t"/>
                <a:pathLst>
                  <a:path extrusionOk="0" h="610" w="737">
                    <a:moveTo>
                      <a:pt x="297" y="1"/>
                    </a:moveTo>
                    <a:cubicBezTo>
                      <a:pt x="146" y="1"/>
                      <a:pt x="21" y="132"/>
                      <a:pt x="9" y="297"/>
                    </a:cubicBezTo>
                    <a:cubicBezTo>
                      <a:pt x="1" y="482"/>
                      <a:pt x="153" y="609"/>
                      <a:pt x="317" y="609"/>
                    </a:cubicBezTo>
                    <a:cubicBezTo>
                      <a:pt x="393" y="609"/>
                      <a:pt x="472" y="582"/>
                      <a:pt x="539" y="519"/>
                    </a:cubicBezTo>
                    <a:cubicBezTo>
                      <a:pt x="736" y="334"/>
                      <a:pt x="601" y="1"/>
                      <a:pt x="317" y="1"/>
                    </a:cubicBezTo>
                    <a:cubicBezTo>
                      <a:pt x="311" y="1"/>
                      <a:pt x="304" y="1"/>
                      <a:pt x="2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50"/>
              <p:cNvSpPr/>
              <p:nvPr/>
            </p:nvSpPr>
            <p:spPr>
              <a:xfrm>
                <a:off x="5400227" y="2899996"/>
                <a:ext cx="721" cy="736"/>
              </a:xfrm>
              <a:custGeom>
                <a:rect b="b" l="l" r="r" t="t"/>
                <a:pathLst>
                  <a:path extrusionOk="0" h="51" w="50">
                    <a:moveTo>
                      <a:pt x="25" y="1"/>
                    </a:moveTo>
                    <a:cubicBezTo>
                      <a:pt x="12" y="1"/>
                      <a:pt x="0" y="13"/>
                      <a:pt x="0" y="26"/>
                    </a:cubicBezTo>
                    <a:cubicBezTo>
                      <a:pt x="0" y="38"/>
                      <a:pt x="12" y="50"/>
                      <a:pt x="25" y="50"/>
                    </a:cubicBezTo>
                    <a:cubicBezTo>
                      <a:pt x="37" y="50"/>
                      <a:pt x="49" y="38"/>
                      <a:pt x="49" y="26"/>
                    </a:cubicBezTo>
                    <a:cubicBezTo>
                      <a:pt x="49" y="13"/>
                      <a:pt x="37" y="1"/>
                      <a:pt x="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50"/>
              <p:cNvSpPr/>
              <p:nvPr/>
            </p:nvSpPr>
            <p:spPr>
              <a:xfrm>
                <a:off x="5418803" y="2855748"/>
                <a:ext cx="2755" cy="1904"/>
              </a:xfrm>
              <a:custGeom>
                <a:rect b="b" l="l" r="r" t="t"/>
                <a:pathLst>
                  <a:path extrusionOk="0" h="132" w="191">
                    <a:moveTo>
                      <a:pt x="104" y="1"/>
                    </a:moveTo>
                    <a:cubicBezTo>
                      <a:pt x="1" y="1"/>
                      <a:pt x="106" y="131"/>
                      <a:pt x="162" y="131"/>
                    </a:cubicBezTo>
                    <a:cubicBezTo>
                      <a:pt x="178" y="131"/>
                      <a:pt x="191" y="119"/>
                      <a:pt x="191" y="87"/>
                    </a:cubicBezTo>
                    <a:cubicBezTo>
                      <a:pt x="191" y="38"/>
                      <a:pt x="154" y="1"/>
                      <a:pt x="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50"/>
              <p:cNvSpPr/>
              <p:nvPr/>
            </p:nvSpPr>
            <p:spPr>
              <a:xfrm>
                <a:off x="5431134" y="2978916"/>
                <a:ext cx="1558" cy="1067"/>
              </a:xfrm>
              <a:custGeom>
                <a:rect b="b" l="l" r="r" t="t"/>
                <a:pathLst>
                  <a:path extrusionOk="0" h="74" w="108">
                    <a:moveTo>
                      <a:pt x="17" y="1"/>
                    </a:moveTo>
                    <a:cubicBezTo>
                      <a:pt x="8" y="1"/>
                      <a:pt x="1" y="7"/>
                      <a:pt x="1" y="24"/>
                    </a:cubicBezTo>
                    <a:cubicBezTo>
                      <a:pt x="1" y="49"/>
                      <a:pt x="26" y="74"/>
                      <a:pt x="50" y="74"/>
                    </a:cubicBezTo>
                    <a:cubicBezTo>
                      <a:pt x="107" y="74"/>
                      <a:pt x="47" y="1"/>
                      <a:pt x="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50"/>
              <p:cNvSpPr/>
              <p:nvPr/>
            </p:nvSpPr>
            <p:spPr>
              <a:xfrm>
                <a:off x="5426692" y="2943191"/>
                <a:ext cx="1976" cy="1428"/>
              </a:xfrm>
              <a:custGeom>
                <a:rect b="b" l="l" r="r" t="t"/>
                <a:pathLst>
                  <a:path extrusionOk="0" h="99" w="137">
                    <a:moveTo>
                      <a:pt x="75" y="0"/>
                    </a:moveTo>
                    <a:cubicBezTo>
                      <a:pt x="1" y="0"/>
                      <a:pt x="1" y="99"/>
                      <a:pt x="75" y="99"/>
                    </a:cubicBezTo>
                    <a:cubicBezTo>
                      <a:pt x="136" y="99"/>
                      <a:pt x="136" y="0"/>
                      <a:pt x="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50"/>
              <p:cNvSpPr/>
              <p:nvPr/>
            </p:nvSpPr>
            <p:spPr>
              <a:xfrm>
                <a:off x="5328129" y="2959489"/>
                <a:ext cx="4932" cy="4139"/>
              </a:xfrm>
              <a:custGeom>
                <a:rect b="b" l="l" r="r" t="t"/>
                <a:pathLst>
                  <a:path extrusionOk="0" h="287" w="342">
                    <a:moveTo>
                      <a:pt x="145" y="0"/>
                    </a:moveTo>
                    <a:cubicBezTo>
                      <a:pt x="71" y="0"/>
                      <a:pt x="1" y="56"/>
                      <a:pt x="9" y="139"/>
                    </a:cubicBezTo>
                    <a:cubicBezTo>
                      <a:pt x="9" y="225"/>
                      <a:pt x="70" y="287"/>
                      <a:pt x="144" y="287"/>
                    </a:cubicBezTo>
                    <a:cubicBezTo>
                      <a:pt x="268" y="287"/>
                      <a:pt x="342" y="127"/>
                      <a:pt x="243" y="41"/>
                    </a:cubicBezTo>
                    <a:cubicBezTo>
                      <a:pt x="215" y="13"/>
                      <a:pt x="180" y="0"/>
                      <a:pt x="1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50"/>
              <p:cNvSpPr/>
              <p:nvPr/>
            </p:nvSpPr>
            <p:spPr>
              <a:xfrm>
                <a:off x="5362368" y="2993122"/>
                <a:ext cx="9966" cy="9966"/>
              </a:xfrm>
              <a:custGeom>
                <a:rect b="b" l="l" r="r" t="t"/>
                <a:pathLst>
                  <a:path extrusionOk="0" h="691" w="691">
                    <a:moveTo>
                      <a:pt x="346" y="0"/>
                    </a:moveTo>
                    <a:cubicBezTo>
                      <a:pt x="148" y="0"/>
                      <a:pt x="1" y="148"/>
                      <a:pt x="1" y="345"/>
                    </a:cubicBezTo>
                    <a:cubicBezTo>
                      <a:pt x="1" y="530"/>
                      <a:pt x="148" y="690"/>
                      <a:pt x="346" y="690"/>
                    </a:cubicBezTo>
                    <a:cubicBezTo>
                      <a:pt x="530" y="690"/>
                      <a:pt x="691" y="530"/>
                      <a:pt x="691" y="345"/>
                    </a:cubicBezTo>
                    <a:cubicBezTo>
                      <a:pt x="691" y="148"/>
                      <a:pt x="530" y="0"/>
                      <a:pt x="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50"/>
              <p:cNvSpPr/>
              <p:nvPr/>
            </p:nvSpPr>
            <p:spPr>
              <a:xfrm>
                <a:off x="5427471" y="2814471"/>
                <a:ext cx="10788" cy="9129"/>
              </a:xfrm>
              <a:custGeom>
                <a:rect b="b" l="l" r="r" t="t"/>
                <a:pathLst>
                  <a:path extrusionOk="0" h="633" w="748">
                    <a:moveTo>
                      <a:pt x="327" y="0"/>
                    </a:moveTo>
                    <a:cubicBezTo>
                      <a:pt x="159" y="0"/>
                      <a:pt x="0" y="131"/>
                      <a:pt x="9" y="325"/>
                    </a:cubicBezTo>
                    <a:cubicBezTo>
                      <a:pt x="9" y="497"/>
                      <a:pt x="156" y="633"/>
                      <a:pt x="329" y="633"/>
                    </a:cubicBezTo>
                    <a:cubicBezTo>
                      <a:pt x="612" y="633"/>
                      <a:pt x="748" y="288"/>
                      <a:pt x="551" y="91"/>
                    </a:cubicBezTo>
                    <a:cubicBezTo>
                      <a:pt x="484" y="28"/>
                      <a:pt x="405" y="0"/>
                      <a:pt x="3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50"/>
              <p:cNvSpPr/>
              <p:nvPr/>
            </p:nvSpPr>
            <p:spPr>
              <a:xfrm>
                <a:off x="5339450" y="2821350"/>
                <a:ext cx="10139" cy="8653"/>
              </a:xfrm>
              <a:custGeom>
                <a:rect b="b" l="l" r="r" t="t"/>
                <a:pathLst>
                  <a:path extrusionOk="0" h="600" w="703">
                    <a:moveTo>
                      <a:pt x="296" y="1"/>
                    </a:moveTo>
                    <a:cubicBezTo>
                      <a:pt x="145" y="1"/>
                      <a:pt x="0" y="122"/>
                      <a:pt x="0" y="304"/>
                    </a:cubicBezTo>
                    <a:cubicBezTo>
                      <a:pt x="0" y="464"/>
                      <a:pt x="136" y="599"/>
                      <a:pt x="296" y="599"/>
                    </a:cubicBezTo>
                    <a:cubicBezTo>
                      <a:pt x="567" y="599"/>
                      <a:pt x="702" y="279"/>
                      <a:pt x="505" y="94"/>
                    </a:cubicBezTo>
                    <a:cubicBezTo>
                      <a:pt x="445" y="29"/>
                      <a:pt x="369" y="1"/>
                      <a:pt x="2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50"/>
              <p:cNvSpPr/>
              <p:nvPr/>
            </p:nvSpPr>
            <p:spPr>
              <a:xfrm>
                <a:off x="5383511" y="2918125"/>
                <a:ext cx="10153" cy="8711"/>
              </a:xfrm>
              <a:custGeom>
                <a:rect b="b" l="l" r="r" t="t"/>
                <a:pathLst>
                  <a:path extrusionOk="0" h="604" w="704">
                    <a:moveTo>
                      <a:pt x="395" y="1"/>
                    </a:moveTo>
                    <a:cubicBezTo>
                      <a:pt x="136" y="1"/>
                      <a:pt x="1" y="321"/>
                      <a:pt x="186" y="518"/>
                    </a:cubicBezTo>
                    <a:cubicBezTo>
                      <a:pt x="244" y="577"/>
                      <a:pt x="318" y="603"/>
                      <a:pt x="391" y="603"/>
                    </a:cubicBezTo>
                    <a:cubicBezTo>
                      <a:pt x="548" y="603"/>
                      <a:pt x="703" y="481"/>
                      <a:pt x="703" y="296"/>
                    </a:cubicBezTo>
                    <a:cubicBezTo>
                      <a:pt x="703" y="136"/>
                      <a:pt x="568" y="1"/>
                      <a:pt x="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50"/>
              <p:cNvSpPr/>
              <p:nvPr/>
            </p:nvSpPr>
            <p:spPr>
              <a:xfrm>
                <a:off x="5449263" y="2860190"/>
                <a:ext cx="10153" cy="8668"/>
              </a:xfrm>
              <a:custGeom>
                <a:rect b="b" l="l" r="r" t="t"/>
                <a:pathLst>
                  <a:path extrusionOk="0" h="601" w="704">
                    <a:moveTo>
                      <a:pt x="407" y="1"/>
                    </a:moveTo>
                    <a:cubicBezTo>
                      <a:pt x="136" y="1"/>
                      <a:pt x="1" y="321"/>
                      <a:pt x="186" y="506"/>
                    </a:cubicBezTo>
                    <a:cubicBezTo>
                      <a:pt x="247" y="571"/>
                      <a:pt x="324" y="600"/>
                      <a:pt x="400" y="600"/>
                    </a:cubicBezTo>
                    <a:cubicBezTo>
                      <a:pt x="554" y="600"/>
                      <a:pt x="703" y="482"/>
                      <a:pt x="703" y="309"/>
                    </a:cubicBezTo>
                    <a:cubicBezTo>
                      <a:pt x="703" y="136"/>
                      <a:pt x="568" y="1"/>
                      <a:pt x="4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50"/>
              <p:cNvSpPr/>
              <p:nvPr/>
            </p:nvSpPr>
            <p:spPr>
              <a:xfrm>
                <a:off x="5475743" y="2755699"/>
                <a:ext cx="10139" cy="8653"/>
              </a:xfrm>
              <a:custGeom>
                <a:rect b="b" l="l" r="r" t="t"/>
                <a:pathLst>
                  <a:path extrusionOk="0" h="600" w="703">
                    <a:moveTo>
                      <a:pt x="407" y="1"/>
                    </a:moveTo>
                    <a:cubicBezTo>
                      <a:pt x="136" y="1"/>
                      <a:pt x="1" y="321"/>
                      <a:pt x="185" y="506"/>
                    </a:cubicBezTo>
                    <a:cubicBezTo>
                      <a:pt x="246" y="571"/>
                      <a:pt x="323" y="600"/>
                      <a:pt x="398" y="600"/>
                    </a:cubicBezTo>
                    <a:cubicBezTo>
                      <a:pt x="553" y="600"/>
                      <a:pt x="703" y="479"/>
                      <a:pt x="703" y="297"/>
                    </a:cubicBezTo>
                    <a:cubicBezTo>
                      <a:pt x="703" y="137"/>
                      <a:pt x="567" y="1"/>
                      <a:pt x="4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50"/>
              <p:cNvSpPr/>
              <p:nvPr/>
            </p:nvSpPr>
            <p:spPr>
              <a:xfrm>
                <a:off x="5542735" y="2625449"/>
                <a:ext cx="1269" cy="1428"/>
              </a:xfrm>
              <a:custGeom>
                <a:rect b="b" l="l" r="r" t="t"/>
                <a:pathLst>
                  <a:path extrusionOk="0" h="99" w="88">
                    <a:moveTo>
                      <a:pt x="38" y="0"/>
                    </a:moveTo>
                    <a:cubicBezTo>
                      <a:pt x="13" y="0"/>
                      <a:pt x="1" y="25"/>
                      <a:pt x="1" y="50"/>
                    </a:cubicBezTo>
                    <a:cubicBezTo>
                      <a:pt x="1" y="74"/>
                      <a:pt x="13" y="99"/>
                      <a:pt x="38" y="99"/>
                    </a:cubicBezTo>
                    <a:cubicBezTo>
                      <a:pt x="75" y="99"/>
                      <a:pt x="87" y="74"/>
                      <a:pt x="87" y="50"/>
                    </a:cubicBezTo>
                    <a:cubicBezTo>
                      <a:pt x="87" y="25"/>
                      <a:pt x="75" y="0"/>
                      <a:pt x="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50"/>
              <p:cNvSpPr/>
              <p:nvPr/>
            </p:nvSpPr>
            <p:spPr>
              <a:xfrm>
                <a:off x="5534745" y="2600931"/>
                <a:ext cx="2495" cy="2495"/>
              </a:xfrm>
              <a:custGeom>
                <a:rect b="b" l="l" r="r" t="t"/>
                <a:pathLst>
                  <a:path extrusionOk="0" h="173" w="173">
                    <a:moveTo>
                      <a:pt x="87" y="0"/>
                    </a:moveTo>
                    <a:cubicBezTo>
                      <a:pt x="50" y="0"/>
                      <a:pt x="13" y="37"/>
                      <a:pt x="13" y="86"/>
                    </a:cubicBezTo>
                    <a:cubicBezTo>
                      <a:pt x="0" y="136"/>
                      <a:pt x="50" y="173"/>
                      <a:pt x="87" y="173"/>
                    </a:cubicBezTo>
                    <a:cubicBezTo>
                      <a:pt x="136" y="173"/>
                      <a:pt x="173" y="136"/>
                      <a:pt x="173" y="86"/>
                    </a:cubicBezTo>
                    <a:cubicBezTo>
                      <a:pt x="173" y="37"/>
                      <a:pt x="136" y="0"/>
                      <a:pt x="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50"/>
              <p:cNvSpPr/>
              <p:nvPr/>
            </p:nvSpPr>
            <p:spPr>
              <a:xfrm>
                <a:off x="5443754" y="2622550"/>
                <a:ext cx="1543" cy="1139"/>
              </a:xfrm>
              <a:custGeom>
                <a:rect b="b" l="l" r="r" t="t"/>
                <a:pathLst>
                  <a:path extrusionOk="0" h="79" w="107">
                    <a:moveTo>
                      <a:pt x="18" y="0"/>
                    </a:moveTo>
                    <a:cubicBezTo>
                      <a:pt x="8" y="0"/>
                      <a:pt x="1" y="8"/>
                      <a:pt x="1" y="29"/>
                    </a:cubicBezTo>
                    <a:cubicBezTo>
                      <a:pt x="1" y="54"/>
                      <a:pt x="25" y="78"/>
                      <a:pt x="50" y="78"/>
                    </a:cubicBezTo>
                    <a:cubicBezTo>
                      <a:pt x="106" y="78"/>
                      <a:pt x="49" y="0"/>
                      <a:pt x="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50"/>
              <p:cNvSpPr/>
              <p:nvPr/>
            </p:nvSpPr>
            <p:spPr>
              <a:xfrm>
                <a:off x="5350469" y="2602402"/>
                <a:ext cx="6764" cy="5827"/>
              </a:xfrm>
              <a:custGeom>
                <a:rect b="b" l="l" r="r" t="t"/>
                <a:pathLst>
                  <a:path extrusionOk="0" h="404" w="469">
                    <a:moveTo>
                      <a:pt x="205" y="0"/>
                    </a:moveTo>
                    <a:cubicBezTo>
                      <a:pt x="101" y="0"/>
                      <a:pt x="0" y="77"/>
                      <a:pt x="0" y="194"/>
                    </a:cubicBezTo>
                    <a:cubicBezTo>
                      <a:pt x="0" y="305"/>
                      <a:pt x="86" y="403"/>
                      <a:pt x="197" y="403"/>
                    </a:cubicBezTo>
                    <a:cubicBezTo>
                      <a:pt x="382" y="403"/>
                      <a:pt x="468" y="181"/>
                      <a:pt x="345" y="58"/>
                    </a:cubicBezTo>
                    <a:cubicBezTo>
                      <a:pt x="305" y="18"/>
                      <a:pt x="254" y="0"/>
                      <a:pt x="2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50"/>
              <p:cNvSpPr/>
              <p:nvPr/>
            </p:nvSpPr>
            <p:spPr>
              <a:xfrm>
                <a:off x="5446595" y="2695990"/>
                <a:ext cx="1558" cy="1067"/>
              </a:xfrm>
              <a:custGeom>
                <a:rect b="b" l="l" r="r" t="t"/>
                <a:pathLst>
                  <a:path extrusionOk="0" h="74" w="108">
                    <a:moveTo>
                      <a:pt x="50" y="1"/>
                    </a:moveTo>
                    <a:cubicBezTo>
                      <a:pt x="26" y="1"/>
                      <a:pt x="1" y="26"/>
                      <a:pt x="1" y="50"/>
                    </a:cubicBezTo>
                    <a:cubicBezTo>
                      <a:pt x="1" y="67"/>
                      <a:pt x="7" y="74"/>
                      <a:pt x="17" y="74"/>
                    </a:cubicBezTo>
                    <a:cubicBezTo>
                      <a:pt x="47" y="74"/>
                      <a:pt x="107"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50"/>
              <p:cNvSpPr/>
              <p:nvPr/>
            </p:nvSpPr>
            <p:spPr>
              <a:xfrm>
                <a:off x="5445355" y="2719095"/>
                <a:ext cx="10139" cy="8653"/>
              </a:xfrm>
              <a:custGeom>
                <a:rect b="b" l="l" r="r" t="t"/>
                <a:pathLst>
                  <a:path extrusionOk="0" h="600" w="703">
                    <a:moveTo>
                      <a:pt x="296" y="1"/>
                    </a:moveTo>
                    <a:cubicBezTo>
                      <a:pt x="136" y="1"/>
                      <a:pt x="1" y="136"/>
                      <a:pt x="1" y="296"/>
                    </a:cubicBezTo>
                    <a:cubicBezTo>
                      <a:pt x="1" y="479"/>
                      <a:pt x="145" y="600"/>
                      <a:pt x="296" y="600"/>
                    </a:cubicBezTo>
                    <a:cubicBezTo>
                      <a:pt x="370" y="600"/>
                      <a:pt x="445" y="571"/>
                      <a:pt x="506" y="506"/>
                    </a:cubicBezTo>
                    <a:cubicBezTo>
                      <a:pt x="703" y="321"/>
                      <a:pt x="567" y="1"/>
                      <a:pt x="2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50"/>
              <p:cNvSpPr/>
              <p:nvPr/>
            </p:nvSpPr>
            <p:spPr>
              <a:xfrm>
                <a:off x="5342046" y="2610392"/>
                <a:ext cx="2740" cy="1918"/>
              </a:xfrm>
              <a:custGeom>
                <a:rect b="b" l="l" r="r" t="t"/>
                <a:pathLst>
                  <a:path extrusionOk="0" h="133" w="190">
                    <a:moveTo>
                      <a:pt x="159" y="1"/>
                    </a:moveTo>
                    <a:cubicBezTo>
                      <a:pt x="103" y="1"/>
                      <a:pt x="1" y="123"/>
                      <a:pt x="104" y="133"/>
                    </a:cubicBezTo>
                    <a:cubicBezTo>
                      <a:pt x="140" y="133"/>
                      <a:pt x="190" y="83"/>
                      <a:pt x="190" y="46"/>
                    </a:cubicBezTo>
                    <a:cubicBezTo>
                      <a:pt x="190" y="13"/>
                      <a:pt x="177" y="1"/>
                      <a:pt x="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50"/>
              <p:cNvSpPr/>
              <p:nvPr/>
            </p:nvSpPr>
            <p:spPr>
              <a:xfrm>
                <a:off x="5436110" y="2648194"/>
                <a:ext cx="2510" cy="2510"/>
              </a:xfrm>
              <a:custGeom>
                <a:rect b="b" l="l" r="r" t="t"/>
                <a:pathLst>
                  <a:path extrusionOk="0" h="174" w="174">
                    <a:moveTo>
                      <a:pt x="87" y="1"/>
                    </a:moveTo>
                    <a:cubicBezTo>
                      <a:pt x="38" y="1"/>
                      <a:pt x="1" y="37"/>
                      <a:pt x="1" y="87"/>
                    </a:cubicBezTo>
                    <a:cubicBezTo>
                      <a:pt x="1" y="136"/>
                      <a:pt x="38" y="173"/>
                      <a:pt x="87" y="173"/>
                    </a:cubicBezTo>
                    <a:cubicBezTo>
                      <a:pt x="136" y="173"/>
                      <a:pt x="173" y="136"/>
                      <a:pt x="173" y="87"/>
                    </a:cubicBezTo>
                    <a:cubicBezTo>
                      <a:pt x="173" y="37"/>
                      <a:pt x="136" y="1"/>
                      <a:pt x="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50"/>
              <p:cNvSpPr/>
              <p:nvPr/>
            </p:nvSpPr>
            <p:spPr>
              <a:xfrm>
                <a:off x="5677615" y="2908000"/>
                <a:ext cx="1976" cy="1255"/>
              </a:xfrm>
              <a:custGeom>
                <a:rect b="b" l="l" r="r" t="t"/>
                <a:pathLst>
                  <a:path extrusionOk="0" h="87" w="137">
                    <a:moveTo>
                      <a:pt x="62" y="0"/>
                    </a:moveTo>
                    <a:cubicBezTo>
                      <a:pt x="1" y="0"/>
                      <a:pt x="1" y="87"/>
                      <a:pt x="62" y="87"/>
                    </a:cubicBezTo>
                    <a:cubicBezTo>
                      <a:pt x="136" y="87"/>
                      <a:pt x="136" y="0"/>
                      <a:pt x="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50"/>
              <p:cNvSpPr/>
              <p:nvPr/>
            </p:nvSpPr>
            <p:spPr>
              <a:xfrm>
                <a:off x="5565480" y="2854334"/>
                <a:ext cx="1269" cy="1255"/>
              </a:xfrm>
              <a:custGeom>
                <a:rect b="b" l="l" r="r" t="t"/>
                <a:pathLst>
                  <a:path extrusionOk="0" h="87" w="88">
                    <a:moveTo>
                      <a:pt x="50" y="0"/>
                    </a:moveTo>
                    <a:cubicBezTo>
                      <a:pt x="13" y="0"/>
                      <a:pt x="1" y="13"/>
                      <a:pt x="1" y="50"/>
                    </a:cubicBezTo>
                    <a:cubicBezTo>
                      <a:pt x="1" y="74"/>
                      <a:pt x="13" y="87"/>
                      <a:pt x="50" y="87"/>
                    </a:cubicBezTo>
                    <a:cubicBezTo>
                      <a:pt x="75" y="87"/>
                      <a:pt x="87" y="74"/>
                      <a:pt x="87" y="50"/>
                    </a:cubicBezTo>
                    <a:cubicBezTo>
                      <a:pt x="87" y="13"/>
                      <a:pt x="75" y="0"/>
                      <a:pt x="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50"/>
              <p:cNvSpPr/>
              <p:nvPr/>
            </p:nvSpPr>
            <p:spPr>
              <a:xfrm>
                <a:off x="5522299" y="2807591"/>
                <a:ext cx="10153" cy="8711"/>
              </a:xfrm>
              <a:custGeom>
                <a:rect b="b" l="l" r="r" t="t"/>
                <a:pathLst>
                  <a:path extrusionOk="0" h="604" w="704">
                    <a:moveTo>
                      <a:pt x="395" y="1"/>
                    </a:moveTo>
                    <a:cubicBezTo>
                      <a:pt x="136" y="1"/>
                      <a:pt x="1" y="334"/>
                      <a:pt x="186" y="518"/>
                    </a:cubicBezTo>
                    <a:cubicBezTo>
                      <a:pt x="245" y="577"/>
                      <a:pt x="319" y="604"/>
                      <a:pt x="393" y="604"/>
                    </a:cubicBezTo>
                    <a:cubicBezTo>
                      <a:pt x="549" y="604"/>
                      <a:pt x="703" y="485"/>
                      <a:pt x="703" y="309"/>
                    </a:cubicBezTo>
                    <a:cubicBezTo>
                      <a:pt x="703" y="136"/>
                      <a:pt x="568" y="1"/>
                      <a:pt x="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50"/>
              <p:cNvSpPr/>
              <p:nvPr/>
            </p:nvSpPr>
            <p:spPr>
              <a:xfrm>
                <a:off x="5512145" y="2689326"/>
                <a:ext cx="2755" cy="1889"/>
              </a:xfrm>
              <a:custGeom>
                <a:rect b="b" l="l" r="r" t="t"/>
                <a:pathLst>
                  <a:path extrusionOk="0" h="131" w="191">
                    <a:moveTo>
                      <a:pt x="164" y="0"/>
                    </a:moveTo>
                    <a:cubicBezTo>
                      <a:pt x="111" y="0"/>
                      <a:pt x="0" y="130"/>
                      <a:pt x="113" y="130"/>
                    </a:cubicBezTo>
                    <a:cubicBezTo>
                      <a:pt x="150" y="130"/>
                      <a:pt x="187" y="93"/>
                      <a:pt x="187" y="44"/>
                    </a:cubicBezTo>
                    <a:cubicBezTo>
                      <a:pt x="190" y="12"/>
                      <a:pt x="180" y="0"/>
                      <a:pt x="1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50"/>
              <p:cNvSpPr/>
              <p:nvPr/>
            </p:nvSpPr>
            <p:spPr>
              <a:xfrm>
                <a:off x="5527173" y="2727113"/>
                <a:ext cx="1543" cy="1067"/>
              </a:xfrm>
              <a:custGeom>
                <a:rect b="b" l="l" r="r" t="t"/>
                <a:pathLst>
                  <a:path extrusionOk="0" h="74" w="107">
                    <a:moveTo>
                      <a:pt x="91" y="0"/>
                    </a:moveTo>
                    <a:cubicBezTo>
                      <a:pt x="60" y="0"/>
                      <a:pt x="0" y="73"/>
                      <a:pt x="57" y="73"/>
                    </a:cubicBezTo>
                    <a:cubicBezTo>
                      <a:pt x="82" y="73"/>
                      <a:pt x="106" y="49"/>
                      <a:pt x="106" y="24"/>
                    </a:cubicBezTo>
                    <a:cubicBezTo>
                      <a:pt x="106" y="7"/>
                      <a:pt x="100" y="0"/>
                      <a:pt x="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50"/>
              <p:cNvSpPr/>
              <p:nvPr/>
            </p:nvSpPr>
            <p:spPr>
              <a:xfrm>
                <a:off x="5508799" y="2776583"/>
                <a:ext cx="1514" cy="995"/>
              </a:xfrm>
              <a:custGeom>
                <a:rect b="b" l="l" r="r" t="t"/>
                <a:pathLst>
                  <a:path extrusionOk="0" h="69" w="105">
                    <a:moveTo>
                      <a:pt x="20" y="1"/>
                    </a:moveTo>
                    <a:cubicBezTo>
                      <a:pt x="9" y="1"/>
                      <a:pt x="0" y="9"/>
                      <a:pt x="0" y="32"/>
                    </a:cubicBezTo>
                    <a:cubicBezTo>
                      <a:pt x="0" y="56"/>
                      <a:pt x="13" y="69"/>
                      <a:pt x="50" y="69"/>
                    </a:cubicBezTo>
                    <a:cubicBezTo>
                      <a:pt x="104" y="69"/>
                      <a:pt x="51" y="1"/>
                      <a:pt x="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50"/>
              <p:cNvSpPr/>
              <p:nvPr/>
            </p:nvSpPr>
            <p:spPr>
              <a:xfrm>
                <a:off x="5728858" y="2788236"/>
                <a:ext cx="1558" cy="1067"/>
              </a:xfrm>
              <a:custGeom>
                <a:rect b="b" l="l" r="r" t="t"/>
                <a:pathLst>
                  <a:path extrusionOk="0" h="74" w="108">
                    <a:moveTo>
                      <a:pt x="91" y="1"/>
                    </a:moveTo>
                    <a:cubicBezTo>
                      <a:pt x="61" y="1"/>
                      <a:pt x="1" y="74"/>
                      <a:pt x="58" y="74"/>
                    </a:cubicBezTo>
                    <a:cubicBezTo>
                      <a:pt x="83" y="74"/>
                      <a:pt x="107" y="49"/>
                      <a:pt x="107" y="24"/>
                    </a:cubicBezTo>
                    <a:cubicBezTo>
                      <a:pt x="107" y="7"/>
                      <a:pt x="101" y="1"/>
                      <a:pt x="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50"/>
              <p:cNvSpPr/>
              <p:nvPr/>
            </p:nvSpPr>
            <p:spPr>
              <a:xfrm>
                <a:off x="5804143" y="2750925"/>
                <a:ext cx="1543" cy="1067"/>
              </a:xfrm>
              <a:custGeom>
                <a:rect b="b" l="l" r="r" t="t"/>
                <a:pathLst>
                  <a:path extrusionOk="0" h="74" w="107">
                    <a:moveTo>
                      <a:pt x="16" y="0"/>
                    </a:moveTo>
                    <a:cubicBezTo>
                      <a:pt x="7" y="0"/>
                      <a:pt x="1" y="7"/>
                      <a:pt x="1" y="24"/>
                    </a:cubicBezTo>
                    <a:cubicBezTo>
                      <a:pt x="1" y="49"/>
                      <a:pt x="25" y="73"/>
                      <a:pt x="50" y="73"/>
                    </a:cubicBezTo>
                    <a:cubicBezTo>
                      <a:pt x="107" y="73"/>
                      <a:pt x="47" y="0"/>
                      <a:pt x="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50"/>
              <p:cNvSpPr/>
              <p:nvPr/>
            </p:nvSpPr>
            <p:spPr>
              <a:xfrm>
                <a:off x="5588772" y="2873790"/>
                <a:ext cx="1255" cy="1529"/>
              </a:xfrm>
              <a:custGeom>
                <a:rect b="b" l="l" r="r" t="t"/>
                <a:pathLst>
                  <a:path extrusionOk="0" h="106" w="87">
                    <a:moveTo>
                      <a:pt x="43" y="1"/>
                    </a:moveTo>
                    <a:cubicBezTo>
                      <a:pt x="22" y="1"/>
                      <a:pt x="0" y="19"/>
                      <a:pt x="0" y="56"/>
                    </a:cubicBezTo>
                    <a:cubicBezTo>
                      <a:pt x="0" y="81"/>
                      <a:pt x="12" y="105"/>
                      <a:pt x="37" y="105"/>
                    </a:cubicBezTo>
                    <a:cubicBezTo>
                      <a:pt x="74" y="105"/>
                      <a:pt x="86" y="81"/>
                      <a:pt x="86" y="56"/>
                    </a:cubicBezTo>
                    <a:cubicBezTo>
                      <a:pt x="86" y="19"/>
                      <a:pt x="65" y="1"/>
                      <a:pt x="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50"/>
              <p:cNvSpPr/>
              <p:nvPr/>
            </p:nvSpPr>
            <p:spPr>
              <a:xfrm>
                <a:off x="5326643" y="2994362"/>
                <a:ext cx="909" cy="721"/>
              </a:xfrm>
              <a:custGeom>
                <a:rect b="b" l="l" r="r" t="t"/>
                <a:pathLst>
                  <a:path extrusionOk="0" h="50" w="63">
                    <a:moveTo>
                      <a:pt x="38" y="1"/>
                    </a:moveTo>
                    <a:cubicBezTo>
                      <a:pt x="13" y="1"/>
                      <a:pt x="1" y="13"/>
                      <a:pt x="1" y="25"/>
                    </a:cubicBezTo>
                    <a:cubicBezTo>
                      <a:pt x="1" y="38"/>
                      <a:pt x="13" y="50"/>
                      <a:pt x="38" y="50"/>
                    </a:cubicBezTo>
                    <a:cubicBezTo>
                      <a:pt x="50" y="50"/>
                      <a:pt x="63" y="38"/>
                      <a:pt x="63" y="25"/>
                    </a:cubicBezTo>
                    <a:cubicBezTo>
                      <a:pt x="63" y="13"/>
                      <a:pt x="50" y="1"/>
                      <a:pt x="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50"/>
              <p:cNvSpPr/>
              <p:nvPr/>
            </p:nvSpPr>
            <p:spPr>
              <a:xfrm>
                <a:off x="5364041" y="2927918"/>
                <a:ext cx="1543" cy="1067"/>
              </a:xfrm>
              <a:custGeom>
                <a:rect b="b" l="l" r="r" t="t"/>
                <a:pathLst>
                  <a:path extrusionOk="0" h="74" w="107">
                    <a:moveTo>
                      <a:pt x="86" y="0"/>
                    </a:moveTo>
                    <a:cubicBezTo>
                      <a:pt x="53" y="0"/>
                      <a:pt x="0" y="73"/>
                      <a:pt x="57" y="73"/>
                    </a:cubicBezTo>
                    <a:cubicBezTo>
                      <a:pt x="82" y="73"/>
                      <a:pt x="106" y="49"/>
                      <a:pt x="106" y="24"/>
                    </a:cubicBezTo>
                    <a:cubicBezTo>
                      <a:pt x="104" y="7"/>
                      <a:pt x="95" y="0"/>
                      <a:pt x="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50"/>
              <p:cNvSpPr/>
              <p:nvPr/>
            </p:nvSpPr>
            <p:spPr>
              <a:xfrm>
                <a:off x="5402419" y="2961147"/>
                <a:ext cx="1543" cy="1067"/>
              </a:xfrm>
              <a:custGeom>
                <a:rect b="b" l="l" r="r" t="t"/>
                <a:pathLst>
                  <a:path extrusionOk="0" h="74" w="107">
                    <a:moveTo>
                      <a:pt x="91" y="1"/>
                    </a:moveTo>
                    <a:cubicBezTo>
                      <a:pt x="60" y="1"/>
                      <a:pt x="1" y="73"/>
                      <a:pt x="58" y="73"/>
                    </a:cubicBezTo>
                    <a:cubicBezTo>
                      <a:pt x="82" y="73"/>
                      <a:pt x="107" y="49"/>
                      <a:pt x="107" y="24"/>
                    </a:cubicBezTo>
                    <a:cubicBezTo>
                      <a:pt x="107" y="7"/>
                      <a:pt x="100" y="1"/>
                      <a:pt x="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50"/>
              <p:cNvSpPr/>
              <p:nvPr/>
            </p:nvSpPr>
            <p:spPr>
              <a:xfrm>
                <a:off x="5355329" y="2907654"/>
                <a:ext cx="1543" cy="1067"/>
              </a:xfrm>
              <a:custGeom>
                <a:rect b="b" l="l" r="r" t="t"/>
                <a:pathLst>
                  <a:path extrusionOk="0" h="74" w="107">
                    <a:moveTo>
                      <a:pt x="91" y="1"/>
                    </a:moveTo>
                    <a:cubicBezTo>
                      <a:pt x="60" y="1"/>
                      <a:pt x="0" y="74"/>
                      <a:pt x="57" y="74"/>
                    </a:cubicBezTo>
                    <a:cubicBezTo>
                      <a:pt x="82" y="74"/>
                      <a:pt x="107" y="61"/>
                      <a:pt x="107" y="24"/>
                    </a:cubicBezTo>
                    <a:cubicBezTo>
                      <a:pt x="107" y="7"/>
                      <a:pt x="100" y="1"/>
                      <a:pt x="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50"/>
              <p:cNvSpPr/>
              <p:nvPr/>
            </p:nvSpPr>
            <p:spPr>
              <a:xfrm>
                <a:off x="5259651" y="2892713"/>
                <a:ext cx="10153" cy="8581"/>
              </a:xfrm>
              <a:custGeom>
                <a:rect b="b" l="l" r="r" t="t"/>
                <a:pathLst>
                  <a:path extrusionOk="0" h="595" w="704">
                    <a:moveTo>
                      <a:pt x="395" y="1"/>
                    </a:moveTo>
                    <a:cubicBezTo>
                      <a:pt x="136" y="1"/>
                      <a:pt x="1" y="321"/>
                      <a:pt x="186" y="506"/>
                    </a:cubicBezTo>
                    <a:cubicBezTo>
                      <a:pt x="247" y="567"/>
                      <a:pt x="323" y="594"/>
                      <a:pt x="397" y="594"/>
                    </a:cubicBezTo>
                    <a:cubicBezTo>
                      <a:pt x="549" y="594"/>
                      <a:pt x="695" y="482"/>
                      <a:pt x="703" y="309"/>
                    </a:cubicBezTo>
                    <a:cubicBezTo>
                      <a:pt x="703" y="136"/>
                      <a:pt x="568" y="1"/>
                      <a:pt x="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50"/>
              <p:cNvSpPr/>
              <p:nvPr/>
            </p:nvSpPr>
            <p:spPr>
              <a:xfrm>
                <a:off x="5610507" y="2828028"/>
                <a:ext cx="1558" cy="1067"/>
              </a:xfrm>
              <a:custGeom>
                <a:rect b="b" l="l" r="r" t="t"/>
                <a:pathLst>
                  <a:path extrusionOk="0" h="74" w="108">
                    <a:moveTo>
                      <a:pt x="58" y="1"/>
                    </a:moveTo>
                    <a:cubicBezTo>
                      <a:pt x="1" y="1"/>
                      <a:pt x="61" y="74"/>
                      <a:pt x="91" y="74"/>
                    </a:cubicBezTo>
                    <a:cubicBezTo>
                      <a:pt x="101" y="74"/>
                      <a:pt x="107" y="67"/>
                      <a:pt x="107" y="50"/>
                    </a:cubicBezTo>
                    <a:cubicBezTo>
                      <a:pt x="107" y="13"/>
                      <a:pt x="82" y="1"/>
                      <a:pt x="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50"/>
              <p:cNvSpPr/>
              <p:nvPr/>
            </p:nvSpPr>
            <p:spPr>
              <a:xfrm>
                <a:off x="5675307" y="2753622"/>
                <a:ext cx="1442" cy="1341"/>
              </a:xfrm>
              <a:custGeom>
                <a:rect b="b" l="l" r="r" t="t"/>
                <a:pathLst>
                  <a:path extrusionOk="0" h="93" w="100">
                    <a:moveTo>
                      <a:pt x="50" y="0"/>
                    </a:moveTo>
                    <a:cubicBezTo>
                      <a:pt x="25" y="0"/>
                      <a:pt x="1" y="16"/>
                      <a:pt x="1" y="46"/>
                    </a:cubicBezTo>
                    <a:cubicBezTo>
                      <a:pt x="1" y="77"/>
                      <a:pt x="25" y="93"/>
                      <a:pt x="50" y="93"/>
                    </a:cubicBezTo>
                    <a:cubicBezTo>
                      <a:pt x="74" y="93"/>
                      <a:pt x="99" y="77"/>
                      <a:pt x="99" y="46"/>
                    </a:cubicBezTo>
                    <a:cubicBezTo>
                      <a:pt x="99" y="16"/>
                      <a:pt x="74" y="0"/>
                      <a:pt x="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50"/>
              <p:cNvSpPr/>
              <p:nvPr/>
            </p:nvSpPr>
            <p:spPr>
              <a:xfrm>
                <a:off x="5634491" y="2738579"/>
                <a:ext cx="10269" cy="8783"/>
              </a:xfrm>
              <a:custGeom>
                <a:rect b="b" l="l" r="r" t="t"/>
                <a:pathLst>
                  <a:path extrusionOk="0" h="609" w="712">
                    <a:moveTo>
                      <a:pt x="303" y="1"/>
                    </a:moveTo>
                    <a:cubicBezTo>
                      <a:pt x="147" y="1"/>
                      <a:pt x="1" y="128"/>
                      <a:pt x="9" y="313"/>
                    </a:cubicBezTo>
                    <a:cubicBezTo>
                      <a:pt x="9" y="473"/>
                      <a:pt x="132" y="597"/>
                      <a:pt x="305" y="609"/>
                    </a:cubicBezTo>
                    <a:cubicBezTo>
                      <a:pt x="576" y="609"/>
                      <a:pt x="711" y="276"/>
                      <a:pt x="514" y="91"/>
                    </a:cubicBezTo>
                    <a:cubicBezTo>
                      <a:pt x="451" y="29"/>
                      <a:pt x="376" y="1"/>
                      <a:pt x="3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50"/>
              <p:cNvSpPr/>
              <p:nvPr/>
            </p:nvSpPr>
            <p:spPr>
              <a:xfrm>
                <a:off x="5608675" y="2790082"/>
                <a:ext cx="10442" cy="8827"/>
              </a:xfrm>
              <a:custGeom>
                <a:rect b="b" l="l" r="r" t="t"/>
                <a:pathLst>
                  <a:path extrusionOk="0" h="612" w="724">
                    <a:moveTo>
                      <a:pt x="310" y="0"/>
                    </a:moveTo>
                    <a:cubicBezTo>
                      <a:pt x="151" y="0"/>
                      <a:pt x="0" y="124"/>
                      <a:pt x="0" y="315"/>
                    </a:cubicBezTo>
                    <a:cubicBezTo>
                      <a:pt x="0" y="476"/>
                      <a:pt x="136" y="611"/>
                      <a:pt x="296" y="611"/>
                    </a:cubicBezTo>
                    <a:cubicBezTo>
                      <a:pt x="301" y="611"/>
                      <a:pt x="306" y="611"/>
                      <a:pt x="311" y="611"/>
                    </a:cubicBezTo>
                    <a:cubicBezTo>
                      <a:pt x="584" y="611"/>
                      <a:pt x="723" y="287"/>
                      <a:pt x="530" y="94"/>
                    </a:cubicBezTo>
                    <a:cubicBezTo>
                      <a:pt x="466" y="29"/>
                      <a:pt x="387" y="0"/>
                      <a:pt x="3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50"/>
              <p:cNvSpPr/>
              <p:nvPr/>
            </p:nvSpPr>
            <p:spPr>
              <a:xfrm>
                <a:off x="5669336" y="2691562"/>
                <a:ext cx="1543" cy="1067"/>
              </a:xfrm>
              <a:custGeom>
                <a:rect b="b" l="l" r="r" t="t"/>
                <a:pathLst>
                  <a:path extrusionOk="0" h="74" w="107">
                    <a:moveTo>
                      <a:pt x="91" y="1"/>
                    </a:moveTo>
                    <a:cubicBezTo>
                      <a:pt x="60" y="1"/>
                      <a:pt x="0" y="74"/>
                      <a:pt x="57" y="74"/>
                    </a:cubicBezTo>
                    <a:cubicBezTo>
                      <a:pt x="82" y="74"/>
                      <a:pt x="106" y="49"/>
                      <a:pt x="106" y="25"/>
                    </a:cubicBezTo>
                    <a:cubicBezTo>
                      <a:pt x="106" y="8"/>
                      <a:pt x="100" y="1"/>
                      <a:pt x="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50"/>
              <p:cNvSpPr/>
              <p:nvPr/>
            </p:nvSpPr>
            <p:spPr>
              <a:xfrm>
                <a:off x="5658072" y="2725210"/>
                <a:ext cx="10139" cy="8653"/>
              </a:xfrm>
              <a:custGeom>
                <a:rect b="b" l="l" r="r" t="t"/>
                <a:pathLst>
                  <a:path extrusionOk="0" h="600" w="703">
                    <a:moveTo>
                      <a:pt x="296" y="1"/>
                    </a:moveTo>
                    <a:cubicBezTo>
                      <a:pt x="145" y="1"/>
                      <a:pt x="0" y="122"/>
                      <a:pt x="0" y="304"/>
                    </a:cubicBezTo>
                    <a:cubicBezTo>
                      <a:pt x="0" y="464"/>
                      <a:pt x="136" y="599"/>
                      <a:pt x="296" y="599"/>
                    </a:cubicBezTo>
                    <a:cubicBezTo>
                      <a:pt x="567" y="599"/>
                      <a:pt x="703" y="279"/>
                      <a:pt x="506" y="94"/>
                    </a:cubicBezTo>
                    <a:cubicBezTo>
                      <a:pt x="445" y="30"/>
                      <a:pt x="370" y="1"/>
                      <a:pt x="2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50"/>
              <p:cNvSpPr/>
              <p:nvPr/>
            </p:nvSpPr>
            <p:spPr>
              <a:xfrm>
                <a:off x="5581128" y="2701499"/>
                <a:ext cx="1428" cy="1269"/>
              </a:xfrm>
              <a:custGeom>
                <a:rect b="b" l="l" r="r" t="t"/>
                <a:pathLst>
                  <a:path extrusionOk="0" h="88" w="99">
                    <a:moveTo>
                      <a:pt x="49" y="1"/>
                    </a:moveTo>
                    <a:cubicBezTo>
                      <a:pt x="25" y="1"/>
                      <a:pt x="0" y="13"/>
                      <a:pt x="0" y="38"/>
                    </a:cubicBezTo>
                    <a:cubicBezTo>
                      <a:pt x="0" y="75"/>
                      <a:pt x="25" y="87"/>
                      <a:pt x="49" y="87"/>
                    </a:cubicBezTo>
                    <a:cubicBezTo>
                      <a:pt x="74" y="87"/>
                      <a:pt x="99" y="75"/>
                      <a:pt x="99" y="38"/>
                    </a:cubicBezTo>
                    <a:cubicBezTo>
                      <a:pt x="99" y="13"/>
                      <a:pt x="74" y="1"/>
                      <a:pt x="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50"/>
              <p:cNvSpPr/>
              <p:nvPr/>
            </p:nvSpPr>
            <p:spPr>
              <a:xfrm>
                <a:off x="5597123" y="2728181"/>
                <a:ext cx="1543" cy="1067"/>
              </a:xfrm>
              <a:custGeom>
                <a:rect b="b" l="l" r="r" t="t"/>
                <a:pathLst>
                  <a:path extrusionOk="0" h="74" w="107">
                    <a:moveTo>
                      <a:pt x="16" y="0"/>
                    </a:moveTo>
                    <a:cubicBezTo>
                      <a:pt x="7" y="0"/>
                      <a:pt x="0" y="7"/>
                      <a:pt x="0" y="24"/>
                    </a:cubicBezTo>
                    <a:cubicBezTo>
                      <a:pt x="0" y="48"/>
                      <a:pt x="25" y="73"/>
                      <a:pt x="49" y="73"/>
                    </a:cubicBezTo>
                    <a:cubicBezTo>
                      <a:pt x="106" y="73"/>
                      <a:pt x="46" y="0"/>
                      <a:pt x="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50"/>
              <p:cNvSpPr/>
              <p:nvPr/>
            </p:nvSpPr>
            <p:spPr>
              <a:xfrm>
                <a:off x="5539014" y="2784313"/>
                <a:ext cx="2495" cy="2510"/>
              </a:xfrm>
              <a:custGeom>
                <a:rect b="b" l="l" r="r" t="t"/>
                <a:pathLst>
                  <a:path extrusionOk="0" h="174" w="173">
                    <a:moveTo>
                      <a:pt x="86" y="1"/>
                    </a:moveTo>
                    <a:cubicBezTo>
                      <a:pt x="37" y="1"/>
                      <a:pt x="0" y="38"/>
                      <a:pt x="0" y="87"/>
                    </a:cubicBezTo>
                    <a:cubicBezTo>
                      <a:pt x="0" y="136"/>
                      <a:pt x="37" y="173"/>
                      <a:pt x="86" y="173"/>
                    </a:cubicBezTo>
                    <a:cubicBezTo>
                      <a:pt x="136" y="173"/>
                      <a:pt x="173" y="136"/>
                      <a:pt x="173" y="87"/>
                    </a:cubicBezTo>
                    <a:cubicBezTo>
                      <a:pt x="173" y="38"/>
                      <a:pt x="136" y="1"/>
                      <a:pt x="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50"/>
              <p:cNvSpPr/>
              <p:nvPr/>
            </p:nvSpPr>
            <p:spPr>
              <a:xfrm>
                <a:off x="5583147" y="2859137"/>
                <a:ext cx="1543" cy="1053"/>
              </a:xfrm>
              <a:custGeom>
                <a:rect b="b" l="l" r="r" t="t"/>
                <a:pathLst>
                  <a:path extrusionOk="0" h="73" w="107">
                    <a:moveTo>
                      <a:pt x="57" y="0"/>
                    </a:moveTo>
                    <a:cubicBezTo>
                      <a:pt x="0" y="0"/>
                      <a:pt x="60" y="73"/>
                      <a:pt x="91" y="73"/>
                    </a:cubicBezTo>
                    <a:cubicBezTo>
                      <a:pt x="100" y="73"/>
                      <a:pt x="107" y="66"/>
                      <a:pt x="107" y="49"/>
                    </a:cubicBezTo>
                    <a:cubicBezTo>
                      <a:pt x="107" y="25"/>
                      <a:pt x="94" y="0"/>
                      <a:pt x="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50"/>
              <p:cNvSpPr/>
              <p:nvPr/>
            </p:nvSpPr>
            <p:spPr>
              <a:xfrm>
                <a:off x="5573484" y="2871396"/>
                <a:ext cx="1428" cy="1255"/>
              </a:xfrm>
              <a:custGeom>
                <a:rect b="b" l="l" r="r" t="t"/>
                <a:pathLst>
                  <a:path extrusionOk="0" h="87" w="99">
                    <a:moveTo>
                      <a:pt x="50" y="0"/>
                    </a:moveTo>
                    <a:cubicBezTo>
                      <a:pt x="25" y="0"/>
                      <a:pt x="0" y="13"/>
                      <a:pt x="0" y="37"/>
                    </a:cubicBezTo>
                    <a:cubicBezTo>
                      <a:pt x="0" y="74"/>
                      <a:pt x="25" y="86"/>
                      <a:pt x="50" y="86"/>
                    </a:cubicBezTo>
                    <a:cubicBezTo>
                      <a:pt x="74" y="86"/>
                      <a:pt x="99" y="74"/>
                      <a:pt x="99" y="37"/>
                    </a:cubicBezTo>
                    <a:cubicBezTo>
                      <a:pt x="99" y="13"/>
                      <a:pt x="74" y="0"/>
                      <a:pt x="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50"/>
              <p:cNvSpPr/>
              <p:nvPr/>
            </p:nvSpPr>
            <p:spPr>
              <a:xfrm>
                <a:off x="5534385" y="2729955"/>
                <a:ext cx="10139" cy="8711"/>
              </a:xfrm>
              <a:custGeom>
                <a:rect b="b" l="l" r="r" t="t"/>
                <a:pathLst>
                  <a:path extrusionOk="0" h="604" w="703">
                    <a:moveTo>
                      <a:pt x="396" y="1"/>
                    </a:moveTo>
                    <a:cubicBezTo>
                      <a:pt x="323" y="1"/>
                      <a:pt x="248" y="27"/>
                      <a:pt x="185" y="86"/>
                    </a:cubicBezTo>
                    <a:cubicBezTo>
                      <a:pt x="1" y="283"/>
                      <a:pt x="136" y="603"/>
                      <a:pt x="407" y="603"/>
                    </a:cubicBezTo>
                    <a:cubicBezTo>
                      <a:pt x="567" y="603"/>
                      <a:pt x="703" y="468"/>
                      <a:pt x="703" y="307"/>
                    </a:cubicBezTo>
                    <a:cubicBezTo>
                      <a:pt x="703" y="122"/>
                      <a:pt x="554" y="1"/>
                      <a:pt x="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50"/>
              <p:cNvSpPr/>
              <p:nvPr/>
            </p:nvSpPr>
            <p:spPr>
              <a:xfrm>
                <a:off x="5578099" y="2795159"/>
                <a:ext cx="12634" cy="10846"/>
              </a:xfrm>
              <a:custGeom>
                <a:rect b="b" l="l" r="r" t="t"/>
                <a:pathLst>
                  <a:path extrusionOk="0" h="752" w="876">
                    <a:moveTo>
                      <a:pt x="369" y="1"/>
                    </a:moveTo>
                    <a:cubicBezTo>
                      <a:pt x="180" y="1"/>
                      <a:pt x="1" y="149"/>
                      <a:pt x="1" y="382"/>
                    </a:cubicBezTo>
                    <a:cubicBezTo>
                      <a:pt x="1" y="579"/>
                      <a:pt x="161" y="752"/>
                      <a:pt x="370" y="752"/>
                    </a:cubicBezTo>
                    <a:cubicBezTo>
                      <a:pt x="703" y="752"/>
                      <a:pt x="876" y="345"/>
                      <a:pt x="629" y="111"/>
                    </a:cubicBezTo>
                    <a:cubicBezTo>
                      <a:pt x="553" y="35"/>
                      <a:pt x="460" y="1"/>
                      <a:pt x="3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50"/>
              <p:cNvSpPr/>
              <p:nvPr/>
            </p:nvSpPr>
            <p:spPr>
              <a:xfrm>
                <a:off x="5459748" y="2638415"/>
                <a:ext cx="3043" cy="2510"/>
              </a:xfrm>
              <a:custGeom>
                <a:rect b="b" l="l" r="r" t="t"/>
                <a:pathLst>
                  <a:path extrusionOk="0" h="174" w="211">
                    <a:moveTo>
                      <a:pt x="112" y="1"/>
                    </a:moveTo>
                    <a:cubicBezTo>
                      <a:pt x="1" y="13"/>
                      <a:pt x="1" y="149"/>
                      <a:pt x="112" y="173"/>
                    </a:cubicBezTo>
                    <a:cubicBezTo>
                      <a:pt x="210" y="149"/>
                      <a:pt x="210" y="13"/>
                      <a:pt x="1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50"/>
              <p:cNvSpPr/>
              <p:nvPr/>
            </p:nvSpPr>
            <p:spPr>
              <a:xfrm>
                <a:off x="5344772" y="2741493"/>
                <a:ext cx="2510" cy="2495"/>
              </a:xfrm>
              <a:custGeom>
                <a:rect b="b" l="l" r="r" t="t"/>
                <a:pathLst>
                  <a:path extrusionOk="0" h="173" w="174">
                    <a:moveTo>
                      <a:pt x="87" y="0"/>
                    </a:moveTo>
                    <a:cubicBezTo>
                      <a:pt x="38" y="0"/>
                      <a:pt x="1" y="37"/>
                      <a:pt x="1" y="87"/>
                    </a:cubicBezTo>
                    <a:cubicBezTo>
                      <a:pt x="1" y="136"/>
                      <a:pt x="38" y="173"/>
                      <a:pt x="87" y="173"/>
                    </a:cubicBezTo>
                    <a:cubicBezTo>
                      <a:pt x="136" y="173"/>
                      <a:pt x="173" y="136"/>
                      <a:pt x="173" y="87"/>
                    </a:cubicBezTo>
                    <a:cubicBezTo>
                      <a:pt x="173" y="37"/>
                      <a:pt x="136" y="0"/>
                      <a:pt x="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50"/>
              <p:cNvSpPr/>
              <p:nvPr/>
            </p:nvSpPr>
            <p:spPr>
              <a:xfrm>
                <a:off x="5343359" y="3081979"/>
                <a:ext cx="2495" cy="2452"/>
              </a:xfrm>
              <a:custGeom>
                <a:rect b="b" l="l" r="r" t="t"/>
                <a:pathLst>
                  <a:path extrusionOk="0" h="170" w="173">
                    <a:moveTo>
                      <a:pt x="86" y="0"/>
                    </a:moveTo>
                    <a:cubicBezTo>
                      <a:pt x="37" y="0"/>
                      <a:pt x="0" y="37"/>
                      <a:pt x="0" y="86"/>
                    </a:cubicBezTo>
                    <a:cubicBezTo>
                      <a:pt x="0" y="142"/>
                      <a:pt x="43" y="169"/>
                      <a:pt x="86" y="169"/>
                    </a:cubicBezTo>
                    <a:cubicBezTo>
                      <a:pt x="130" y="169"/>
                      <a:pt x="173" y="142"/>
                      <a:pt x="173" y="86"/>
                    </a:cubicBezTo>
                    <a:cubicBezTo>
                      <a:pt x="173" y="37"/>
                      <a:pt x="136" y="0"/>
                      <a:pt x="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50"/>
              <p:cNvSpPr/>
              <p:nvPr/>
            </p:nvSpPr>
            <p:spPr>
              <a:xfrm>
                <a:off x="5386237" y="3051057"/>
                <a:ext cx="10442" cy="8956"/>
              </a:xfrm>
              <a:custGeom>
                <a:rect b="b" l="l" r="r" t="t"/>
                <a:pathLst>
                  <a:path extrusionOk="0" h="621" w="724">
                    <a:moveTo>
                      <a:pt x="305" y="0"/>
                    </a:moveTo>
                    <a:cubicBezTo>
                      <a:pt x="145" y="0"/>
                      <a:pt x="9" y="136"/>
                      <a:pt x="9" y="308"/>
                    </a:cubicBezTo>
                    <a:cubicBezTo>
                      <a:pt x="1" y="493"/>
                      <a:pt x="153" y="621"/>
                      <a:pt x="313" y="621"/>
                    </a:cubicBezTo>
                    <a:cubicBezTo>
                      <a:pt x="387" y="621"/>
                      <a:pt x="464" y="593"/>
                      <a:pt x="526" y="530"/>
                    </a:cubicBezTo>
                    <a:cubicBezTo>
                      <a:pt x="724" y="333"/>
                      <a:pt x="588" y="0"/>
                      <a:pt x="3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50"/>
              <p:cNvSpPr/>
              <p:nvPr/>
            </p:nvSpPr>
            <p:spPr>
              <a:xfrm>
                <a:off x="5338729" y="2970017"/>
                <a:ext cx="11754" cy="10038"/>
              </a:xfrm>
              <a:custGeom>
                <a:rect b="b" l="l" r="r" t="t"/>
                <a:pathLst>
                  <a:path extrusionOk="0" h="696" w="815">
                    <a:moveTo>
                      <a:pt x="346" y="1"/>
                    </a:moveTo>
                    <a:cubicBezTo>
                      <a:pt x="161" y="1"/>
                      <a:pt x="1" y="161"/>
                      <a:pt x="1" y="346"/>
                    </a:cubicBezTo>
                    <a:cubicBezTo>
                      <a:pt x="1" y="554"/>
                      <a:pt x="171" y="695"/>
                      <a:pt x="349" y="695"/>
                    </a:cubicBezTo>
                    <a:cubicBezTo>
                      <a:pt x="434" y="695"/>
                      <a:pt x="521" y="663"/>
                      <a:pt x="592" y="592"/>
                    </a:cubicBezTo>
                    <a:cubicBezTo>
                      <a:pt x="814" y="370"/>
                      <a:pt x="654" y="1"/>
                      <a:pt x="3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50"/>
              <p:cNvSpPr/>
              <p:nvPr/>
            </p:nvSpPr>
            <p:spPr>
              <a:xfrm>
                <a:off x="5324523" y="3003434"/>
                <a:ext cx="10139" cy="8697"/>
              </a:xfrm>
              <a:custGeom>
                <a:rect b="b" l="l" r="r" t="t"/>
                <a:pathLst>
                  <a:path extrusionOk="0" h="603" w="703">
                    <a:moveTo>
                      <a:pt x="394" y="0"/>
                    </a:moveTo>
                    <a:cubicBezTo>
                      <a:pt x="123" y="12"/>
                      <a:pt x="0" y="333"/>
                      <a:pt x="197" y="518"/>
                    </a:cubicBezTo>
                    <a:cubicBezTo>
                      <a:pt x="256" y="577"/>
                      <a:pt x="329" y="603"/>
                      <a:pt x="401" y="603"/>
                    </a:cubicBezTo>
                    <a:cubicBezTo>
                      <a:pt x="554" y="603"/>
                      <a:pt x="702" y="484"/>
                      <a:pt x="702" y="308"/>
                    </a:cubicBezTo>
                    <a:cubicBezTo>
                      <a:pt x="702" y="136"/>
                      <a:pt x="567" y="0"/>
                      <a:pt x="3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50"/>
              <p:cNvSpPr/>
              <p:nvPr/>
            </p:nvSpPr>
            <p:spPr>
              <a:xfrm>
                <a:off x="5435057" y="2919726"/>
                <a:ext cx="10846" cy="9274"/>
              </a:xfrm>
              <a:custGeom>
                <a:rect b="b" l="l" r="r" t="t"/>
                <a:pathLst>
                  <a:path extrusionOk="0" h="643" w="752">
                    <a:moveTo>
                      <a:pt x="431" y="1"/>
                    </a:moveTo>
                    <a:cubicBezTo>
                      <a:pt x="148" y="1"/>
                      <a:pt x="0" y="346"/>
                      <a:pt x="209" y="555"/>
                    </a:cubicBezTo>
                    <a:cubicBezTo>
                      <a:pt x="274" y="616"/>
                      <a:pt x="350" y="642"/>
                      <a:pt x="424" y="642"/>
                    </a:cubicBezTo>
                    <a:cubicBezTo>
                      <a:pt x="592" y="642"/>
                      <a:pt x="752" y="505"/>
                      <a:pt x="752" y="309"/>
                    </a:cubicBezTo>
                    <a:cubicBezTo>
                      <a:pt x="739" y="136"/>
                      <a:pt x="604" y="1"/>
                      <a:pt x="4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50"/>
              <p:cNvSpPr/>
              <p:nvPr/>
            </p:nvSpPr>
            <p:spPr>
              <a:xfrm>
                <a:off x="5364675" y="2957931"/>
                <a:ext cx="9086" cy="9086"/>
              </a:xfrm>
              <a:custGeom>
                <a:rect b="b" l="l" r="r" t="t"/>
                <a:pathLst>
                  <a:path extrusionOk="0" h="630" w="630">
                    <a:moveTo>
                      <a:pt x="321" y="1"/>
                    </a:moveTo>
                    <a:cubicBezTo>
                      <a:pt x="136" y="1"/>
                      <a:pt x="1" y="136"/>
                      <a:pt x="1" y="309"/>
                    </a:cubicBezTo>
                    <a:cubicBezTo>
                      <a:pt x="1" y="494"/>
                      <a:pt x="136" y="629"/>
                      <a:pt x="321" y="629"/>
                    </a:cubicBezTo>
                    <a:cubicBezTo>
                      <a:pt x="494" y="629"/>
                      <a:pt x="629" y="494"/>
                      <a:pt x="629" y="309"/>
                    </a:cubicBezTo>
                    <a:cubicBezTo>
                      <a:pt x="629" y="136"/>
                      <a:pt x="494" y="1"/>
                      <a:pt x="3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50"/>
              <p:cNvSpPr/>
              <p:nvPr/>
            </p:nvSpPr>
            <p:spPr>
              <a:xfrm>
                <a:off x="5391328" y="3018534"/>
                <a:ext cx="10153" cy="8711"/>
              </a:xfrm>
              <a:custGeom>
                <a:rect b="b" l="l" r="r" t="t"/>
                <a:pathLst>
                  <a:path extrusionOk="0" h="604" w="704">
                    <a:moveTo>
                      <a:pt x="395" y="0"/>
                    </a:moveTo>
                    <a:cubicBezTo>
                      <a:pt x="137" y="0"/>
                      <a:pt x="1" y="333"/>
                      <a:pt x="186" y="518"/>
                    </a:cubicBezTo>
                    <a:cubicBezTo>
                      <a:pt x="245" y="577"/>
                      <a:pt x="319" y="603"/>
                      <a:pt x="393" y="603"/>
                    </a:cubicBezTo>
                    <a:cubicBezTo>
                      <a:pt x="549" y="603"/>
                      <a:pt x="703" y="484"/>
                      <a:pt x="703" y="308"/>
                    </a:cubicBezTo>
                    <a:cubicBezTo>
                      <a:pt x="691" y="136"/>
                      <a:pt x="568" y="13"/>
                      <a:pt x="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50"/>
              <p:cNvSpPr/>
              <p:nvPr/>
            </p:nvSpPr>
            <p:spPr>
              <a:xfrm>
                <a:off x="5336595" y="3030635"/>
                <a:ext cx="10153" cy="8697"/>
              </a:xfrm>
              <a:custGeom>
                <a:rect b="b" l="l" r="r" t="t"/>
                <a:pathLst>
                  <a:path extrusionOk="0" h="603" w="704">
                    <a:moveTo>
                      <a:pt x="403" y="1"/>
                    </a:moveTo>
                    <a:cubicBezTo>
                      <a:pt x="326" y="1"/>
                      <a:pt x="248" y="31"/>
                      <a:pt x="186" y="98"/>
                    </a:cubicBezTo>
                    <a:cubicBezTo>
                      <a:pt x="1" y="283"/>
                      <a:pt x="137" y="603"/>
                      <a:pt x="395" y="603"/>
                    </a:cubicBezTo>
                    <a:cubicBezTo>
                      <a:pt x="568" y="603"/>
                      <a:pt x="703" y="467"/>
                      <a:pt x="703" y="295"/>
                    </a:cubicBezTo>
                    <a:cubicBezTo>
                      <a:pt x="695" y="116"/>
                      <a:pt x="552" y="1"/>
                      <a:pt x="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50"/>
              <p:cNvSpPr/>
              <p:nvPr/>
            </p:nvSpPr>
            <p:spPr>
              <a:xfrm>
                <a:off x="5554821" y="2809019"/>
                <a:ext cx="2510" cy="2495"/>
              </a:xfrm>
              <a:custGeom>
                <a:rect b="b" l="l" r="r" t="t"/>
                <a:pathLst>
                  <a:path extrusionOk="0" h="173" w="174">
                    <a:moveTo>
                      <a:pt x="87" y="0"/>
                    </a:moveTo>
                    <a:cubicBezTo>
                      <a:pt x="38" y="0"/>
                      <a:pt x="1" y="37"/>
                      <a:pt x="1" y="87"/>
                    </a:cubicBezTo>
                    <a:cubicBezTo>
                      <a:pt x="1" y="124"/>
                      <a:pt x="38" y="173"/>
                      <a:pt x="87" y="173"/>
                    </a:cubicBezTo>
                    <a:cubicBezTo>
                      <a:pt x="136" y="173"/>
                      <a:pt x="173" y="124"/>
                      <a:pt x="173" y="87"/>
                    </a:cubicBezTo>
                    <a:cubicBezTo>
                      <a:pt x="173" y="37"/>
                      <a:pt x="136" y="0"/>
                      <a:pt x="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50"/>
              <p:cNvSpPr/>
              <p:nvPr/>
            </p:nvSpPr>
            <p:spPr>
              <a:xfrm>
                <a:off x="5690306" y="2806005"/>
                <a:ext cx="1543" cy="1067"/>
              </a:xfrm>
              <a:custGeom>
                <a:rect b="b" l="l" r="r" t="t"/>
                <a:pathLst>
                  <a:path extrusionOk="0" h="74" w="107">
                    <a:moveTo>
                      <a:pt x="91" y="1"/>
                    </a:moveTo>
                    <a:cubicBezTo>
                      <a:pt x="60" y="1"/>
                      <a:pt x="0" y="74"/>
                      <a:pt x="57" y="74"/>
                    </a:cubicBezTo>
                    <a:cubicBezTo>
                      <a:pt x="82" y="74"/>
                      <a:pt x="106" y="49"/>
                      <a:pt x="106" y="25"/>
                    </a:cubicBezTo>
                    <a:cubicBezTo>
                      <a:pt x="106" y="8"/>
                      <a:pt x="100" y="1"/>
                      <a:pt x="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50"/>
              <p:cNvSpPr/>
              <p:nvPr/>
            </p:nvSpPr>
            <p:spPr>
              <a:xfrm>
                <a:off x="5824580" y="2672842"/>
                <a:ext cx="1673" cy="1139"/>
              </a:xfrm>
              <a:custGeom>
                <a:rect b="b" l="l" r="r" t="t"/>
                <a:pathLst>
                  <a:path extrusionOk="0" h="79" w="116">
                    <a:moveTo>
                      <a:pt x="30" y="0"/>
                    </a:moveTo>
                    <a:cubicBezTo>
                      <a:pt x="20" y="0"/>
                      <a:pt x="13" y="8"/>
                      <a:pt x="13" y="29"/>
                    </a:cubicBezTo>
                    <a:cubicBezTo>
                      <a:pt x="0" y="53"/>
                      <a:pt x="25" y="78"/>
                      <a:pt x="50" y="78"/>
                    </a:cubicBezTo>
                    <a:cubicBezTo>
                      <a:pt x="115" y="78"/>
                      <a:pt x="60" y="0"/>
                      <a:pt x="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50"/>
              <p:cNvSpPr/>
              <p:nvPr/>
            </p:nvSpPr>
            <p:spPr>
              <a:xfrm>
                <a:off x="5801662" y="2643924"/>
                <a:ext cx="1255" cy="1442"/>
              </a:xfrm>
              <a:custGeom>
                <a:rect b="b" l="l" r="r" t="t"/>
                <a:pathLst>
                  <a:path extrusionOk="0" h="100" w="87">
                    <a:moveTo>
                      <a:pt x="37" y="1"/>
                    </a:moveTo>
                    <a:cubicBezTo>
                      <a:pt x="12" y="1"/>
                      <a:pt x="0" y="25"/>
                      <a:pt x="0" y="50"/>
                    </a:cubicBezTo>
                    <a:cubicBezTo>
                      <a:pt x="0" y="75"/>
                      <a:pt x="12" y="99"/>
                      <a:pt x="37" y="99"/>
                    </a:cubicBezTo>
                    <a:cubicBezTo>
                      <a:pt x="74" y="99"/>
                      <a:pt x="86" y="75"/>
                      <a:pt x="86" y="50"/>
                    </a:cubicBezTo>
                    <a:cubicBezTo>
                      <a:pt x="86" y="25"/>
                      <a:pt x="74" y="1"/>
                      <a:pt x="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50"/>
              <p:cNvSpPr/>
              <p:nvPr/>
            </p:nvSpPr>
            <p:spPr>
              <a:xfrm>
                <a:off x="5714406" y="2639857"/>
                <a:ext cx="1543" cy="1067"/>
              </a:xfrm>
              <a:custGeom>
                <a:rect b="b" l="l" r="r" t="t"/>
                <a:pathLst>
                  <a:path extrusionOk="0" h="74" w="107">
                    <a:moveTo>
                      <a:pt x="16" y="0"/>
                    </a:moveTo>
                    <a:cubicBezTo>
                      <a:pt x="7" y="0"/>
                      <a:pt x="0" y="7"/>
                      <a:pt x="0" y="24"/>
                    </a:cubicBezTo>
                    <a:cubicBezTo>
                      <a:pt x="0" y="61"/>
                      <a:pt x="25" y="73"/>
                      <a:pt x="50" y="73"/>
                    </a:cubicBezTo>
                    <a:cubicBezTo>
                      <a:pt x="106" y="73"/>
                      <a:pt x="47" y="0"/>
                      <a:pt x="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50"/>
              <p:cNvSpPr/>
              <p:nvPr/>
            </p:nvSpPr>
            <p:spPr>
              <a:xfrm>
                <a:off x="5732535" y="2666914"/>
                <a:ext cx="10139" cy="8668"/>
              </a:xfrm>
              <a:custGeom>
                <a:rect b="b" l="l" r="r" t="t"/>
                <a:pathLst>
                  <a:path extrusionOk="0" h="601" w="703">
                    <a:moveTo>
                      <a:pt x="397" y="1"/>
                    </a:moveTo>
                    <a:cubicBezTo>
                      <a:pt x="322" y="1"/>
                      <a:pt x="246" y="30"/>
                      <a:pt x="185" y="95"/>
                    </a:cubicBezTo>
                    <a:cubicBezTo>
                      <a:pt x="0" y="280"/>
                      <a:pt x="136" y="600"/>
                      <a:pt x="394" y="600"/>
                    </a:cubicBezTo>
                    <a:cubicBezTo>
                      <a:pt x="567" y="600"/>
                      <a:pt x="702" y="464"/>
                      <a:pt x="702" y="292"/>
                    </a:cubicBezTo>
                    <a:cubicBezTo>
                      <a:pt x="694" y="119"/>
                      <a:pt x="548" y="1"/>
                      <a:pt x="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50"/>
              <p:cNvSpPr/>
              <p:nvPr/>
            </p:nvSpPr>
            <p:spPr>
              <a:xfrm>
                <a:off x="5751371" y="2640102"/>
                <a:ext cx="10500" cy="9000"/>
              </a:xfrm>
              <a:custGeom>
                <a:rect b="b" l="l" r="r" t="t"/>
                <a:pathLst>
                  <a:path extrusionOk="0" h="624" w="728">
                    <a:moveTo>
                      <a:pt x="316" y="0"/>
                    </a:moveTo>
                    <a:cubicBezTo>
                      <a:pt x="157" y="0"/>
                      <a:pt x="0" y="124"/>
                      <a:pt x="0" y="315"/>
                    </a:cubicBezTo>
                    <a:cubicBezTo>
                      <a:pt x="0" y="475"/>
                      <a:pt x="136" y="611"/>
                      <a:pt x="308" y="623"/>
                    </a:cubicBezTo>
                    <a:cubicBezTo>
                      <a:pt x="579" y="623"/>
                      <a:pt x="727" y="290"/>
                      <a:pt x="530" y="93"/>
                    </a:cubicBezTo>
                    <a:cubicBezTo>
                      <a:pt x="470" y="29"/>
                      <a:pt x="392" y="0"/>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50"/>
              <p:cNvSpPr/>
              <p:nvPr/>
            </p:nvSpPr>
            <p:spPr>
              <a:xfrm>
                <a:off x="5634607" y="2637103"/>
                <a:ext cx="11754" cy="9865"/>
              </a:xfrm>
              <a:custGeom>
                <a:rect b="b" l="l" r="r" t="t"/>
                <a:pathLst>
                  <a:path extrusionOk="0" h="684" w="815">
                    <a:moveTo>
                      <a:pt x="355" y="1"/>
                    </a:moveTo>
                    <a:cubicBezTo>
                      <a:pt x="178" y="1"/>
                      <a:pt x="5" y="142"/>
                      <a:pt x="13" y="351"/>
                    </a:cubicBezTo>
                    <a:cubicBezTo>
                      <a:pt x="1" y="535"/>
                      <a:pt x="161" y="683"/>
                      <a:pt x="358" y="683"/>
                    </a:cubicBezTo>
                    <a:cubicBezTo>
                      <a:pt x="654" y="683"/>
                      <a:pt x="814" y="314"/>
                      <a:pt x="592" y="104"/>
                    </a:cubicBezTo>
                    <a:cubicBezTo>
                      <a:pt x="525" y="33"/>
                      <a:pt x="440" y="1"/>
                      <a:pt x="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50"/>
              <p:cNvSpPr/>
              <p:nvPr/>
            </p:nvSpPr>
            <p:spPr>
              <a:xfrm>
                <a:off x="5704801" y="2660986"/>
                <a:ext cx="8553" cy="8553"/>
              </a:xfrm>
              <a:custGeom>
                <a:rect b="b" l="l" r="r" t="t"/>
                <a:pathLst>
                  <a:path extrusionOk="0" h="593" w="593">
                    <a:moveTo>
                      <a:pt x="297" y="1"/>
                    </a:moveTo>
                    <a:cubicBezTo>
                      <a:pt x="136" y="1"/>
                      <a:pt x="1" y="136"/>
                      <a:pt x="1" y="296"/>
                    </a:cubicBezTo>
                    <a:cubicBezTo>
                      <a:pt x="1" y="457"/>
                      <a:pt x="136" y="592"/>
                      <a:pt x="297" y="592"/>
                    </a:cubicBezTo>
                    <a:cubicBezTo>
                      <a:pt x="457" y="592"/>
                      <a:pt x="592" y="457"/>
                      <a:pt x="592" y="296"/>
                    </a:cubicBezTo>
                    <a:cubicBezTo>
                      <a:pt x="592" y="136"/>
                      <a:pt x="457" y="1"/>
                      <a:pt x="2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50"/>
              <p:cNvSpPr/>
              <p:nvPr/>
            </p:nvSpPr>
            <p:spPr>
              <a:xfrm>
                <a:off x="5747636" y="2765477"/>
                <a:ext cx="1255" cy="1255"/>
              </a:xfrm>
              <a:custGeom>
                <a:rect b="b" l="l" r="r" t="t"/>
                <a:pathLst>
                  <a:path extrusionOk="0" h="87" w="87">
                    <a:moveTo>
                      <a:pt x="50" y="1"/>
                    </a:moveTo>
                    <a:cubicBezTo>
                      <a:pt x="13" y="1"/>
                      <a:pt x="0" y="13"/>
                      <a:pt x="0" y="38"/>
                    </a:cubicBezTo>
                    <a:cubicBezTo>
                      <a:pt x="0" y="75"/>
                      <a:pt x="13" y="87"/>
                      <a:pt x="50" y="87"/>
                    </a:cubicBezTo>
                    <a:cubicBezTo>
                      <a:pt x="74" y="87"/>
                      <a:pt x="87" y="75"/>
                      <a:pt x="87" y="38"/>
                    </a:cubicBezTo>
                    <a:cubicBezTo>
                      <a:pt x="87" y="13"/>
                      <a:pt x="74"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50"/>
              <p:cNvSpPr/>
              <p:nvPr/>
            </p:nvSpPr>
            <p:spPr>
              <a:xfrm>
                <a:off x="5762029" y="2873040"/>
                <a:ext cx="1428" cy="1341"/>
              </a:xfrm>
              <a:custGeom>
                <a:rect b="b" l="l" r="r" t="t"/>
                <a:pathLst>
                  <a:path extrusionOk="0" h="93" w="99">
                    <a:moveTo>
                      <a:pt x="50" y="0"/>
                    </a:moveTo>
                    <a:cubicBezTo>
                      <a:pt x="25" y="0"/>
                      <a:pt x="0" y="16"/>
                      <a:pt x="0" y="46"/>
                    </a:cubicBezTo>
                    <a:cubicBezTo>
                      <a:pt x="0" y="77"/>
                      <a:pt x="25" y="93"/>
                      <a:pt x="50" y="93"/>
                    </a:cubicBezTo>
                    <a:cubicBezTo>
                      <a:pt x="74" y="93"/>
                      <a:pt x="99" y="77"/>
                      <a:pt x="99" y="46"/>
                    </a:cubicBezTo>
                    <a:cubicBezTo>
                      <a:pt x="99" y="16"/>
                      <a:pt x="74" y="0"/>
                      <a:pt x="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50"/>
              <p:cNvSpPr/>
              <p:nvPr/>
            </p:nvSpPr>
            <p:spPr>
              <a:xfrm>
                <a:off x="5610983" y="2640102"/>
                <a:ext cx="10312" cy="9000"/>
              </a:xfrm>
              <a:custGeom>
                <a:rect b="b" l="l" r="r" t="t"/>
                <a:pathLst>
                  <a:path extrusionOk="0" h="624" w="715">
                    <a:moveTo>
                      <a:pt x="310" y="0"/>
                    </a:moveTo>
                    <a:cubicBezTo>
                      <a:pt x="151" y="0"/>
                      <a:pt x="0" y="124"/>
                      <a:pt x="0" y="315"/>
                    </a:cubicBezTo>
                    <a:cubicBezTo>
                      <a:pt x="0" y="475"/>
                      <a:pt x="136" y="611"/>
                      <a:pt x="296" y="623"/>
                    </a:cubicBezTo>
                    <a:cubicBezTo>
                      <a:pt x="579" y="623"/>
                      <a:pt x="715" y="290"/>
                      <a:pt x="530" y="93"/>
                    </a:cubicBezTo>
                    <a:cubicBezTo>
                      <a:pt x="466" y="29"/>
                      <a:pt x="387" y="0"/>
                      <a:pt x="3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50"/>
              <p:cNvSpPr/>
              <p:nvPr/>
            </p:nvSpPr>
            <p:spPr>
              <a:xfrm>
                <a:off x="5740526" y="2804043"/>
                <a:ext cx="1788" cy="1428"/>
              </a:xfrm>
              <a:custGeom>
                <a:rect b="b" l="l" r="r" t="t"/>
                <a:pathLst>
                  <a:path extrusionOk="0" h="99" w="124">
                    <a:moveTo>
                      <a:pt x="62" y="0"/>
                    </a:moveTo>
                    <a:cubicBezTo>
                      <a:pt x="0" y="0"/>
                      <a:pt x="0" y="99"/>
                      <a:pt x="62" y="99"/>
                    </a:cubicBezTo>
                    <a:cubicBezTo>
                      <a:pt x="124" y="99"/>
                      <a:pt x="124" y="0"/>
                      <a:pt x="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50"/>
              <p:cNvSpPr/>
              <p:nvPr/>
            </p:nvSpPr>
            <p:spPr>
              <a:xfrm>
                <a:off x="5696450" y="2758713"/>
                <a:ext cx="1601" cy="1053"/>
              </a:xfrm>
              <a:custGeom>
                <a:rect b="b" l="l" r="r" t="t"/>
                <a:pathLst>
                  <a:path extrusionOk="0" h="73" w="111">
                    <a:moveTo>
                      <a:pt x="60" y="1"/>
                    </a:moveTo>
                    <a:cubicBezTo>
                      <a:pt x="57" y="1"/>
                      <a:pt x="54" y="1"/>
                      <a:pt x="50" y="1"/>
                    </a:cubicBezTo>
                    <a:cubicBezTo>
                      <a:pt x="25" y="1"/>
                      <a:pt x="1" y="14"/>
                      <a:pt x="1" y="51"/>
                    </a:cubicBezTo>
                    <a:cubicBezTo>
                      <a:pt x="1" y="67"/>
                      <a:pt x="7" y="73"/>
                      <a:pt x="16" y="73"/>
                    </a:cubicBezTo>
                    <a:cubicBezTo>
                      <a:pt x="47" y="73"/>
                      <a:pt x="110" y="1"/>
                      <a:pt x="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50"/>
              <p:cNvSpPr/>
              <p:nvPr/>
            </p:nvSpPr>
            <p:spPr>
              <a:xfrm>
                <a:off x="5623415" y="2631665"/>
                <a:ext cx="1442" cy="1255"/>
              </a:xfrm>
              <a:custGeom>
                <a:rect b="b" l="l" r="r" t="t"/>
                <a:pathLst>
                  <a:path extrusionOk="0" h="87" w="100">
                    <a:moveTo>
                      <a:pt x="50" y="1"/>
                    </a:moveTo>
                    <a:cubicBezTo>
                      <a:pt x="25" y="1"/>
                      <a:pt x="1" y="13"/>
                      <a:pt x="1" y="38"/>
                    </a:cubicBezTo>
                    <a:cubicBezTo>
                      <a:pt x="1" y="75"/>
                      <a:pt x="25" y="87"/>
                      <a:pt x="50" y="87"/>
                    </a:cubicBezTo>
                    <a:cubicBezTo>
                      <a:pt x="75" y="87"/>
                      <a:pt x="99" y="75"/>
                      <a:pt x="99" y="38"/>
                    </a:cubicBezTo>
                    <a:cubicBezTo>
                      <a:pt x="99" y="13"/>
                      <a:pt x="75"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50"/>
              <p:cNvSpPr/>
              <p:nvPr/>
            </p:nvSpPr>
            <p:spPr>
              <a:xfrm>
                <a:off x="5604752" y="2631665"/>
                <a:ext cx="1442" cy="1255"/>
              </a:xfrm>
              <a:custGeom>
                <a:rect b="b" l="l" r="r" t="t"/>
                <a:pathLst>
                  <a:path extrusionOk="0" h="87" w="10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50"/>
              <p:cNvSpPr/>
              <p:nvPr/>
            </p:nvSpPr>
            <p:spPr>
              <a:xfrm>
                <a:off x="5756347" y="2773842"/>
                <a:ext cx="1543" cy="1067"/>
              </a:xfrm>
              <a:custGeom>
                <a:rect b="b" l="l" r="r" t="t"/>
                <a:pathLst>
                  <a:path extrusionOk="0" h="74" w="107">
                    <a:moveTo>
                      <a:pt x="16" y="1"/>
                    </a:moveTo>
                    <a:cubicBezTo>
                      <a:pt x="7" y="1"/>
                      <a:pt x="0" y="7"/>
                      <a:pt x="0" y="24"/>
                    </a:cubicBezTo>
                    <a:cubicBezTo>
                      <a:pt x="0" y="49"/>
                      <a:pt x="12" y="74"/>
                      <a:pt x="49" y="74"/>
                    </a:cubicBezTo>
                    <a:cubicBezTo>
                      <a:pt x="106" y="74"/>
                      <a:pt x="46" y="1"/>
                      <a:pt x="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50"/>
              <p:cNvSpPr/>
              <p:nvPr/>
            </p:nvSpPr>
            <p:spPr>
              <a:xfrm>
                <a:off x="5769486" y="2880280"/>
                <a:ext cx="1543" cy="1067"/>
              </a:xfrm>
              <a:custGeom>
                <a:rect b="b" l="l" r="r" t="t"/>
                <a:pathLst>
                  <a:path extrusionOk="0" h="74" w="107">
                    <a:moveTo>
                      <a:pt x="50" y="0"/>
                    </a:moveTo>
                    <a:cubicBezTo>
                      <a:pt x="25" y="0"/>
                      <a:pt x="1" y="25"/>
                      <a:pt x="1" y="50"/>
                    </a:cubicBezTo>
                    <a:cubicBezTo>
                      <a:pt x="1" y="67"/>
                      <a:pt x="7" y="73"/>
                      <a:pt x="17" y="73"/>
                    </a:cubicBezTo>
                    <a:cubicBezTo>
                      <a:pt x="47" y="73"/>
                      <a:pt x="107" y="0"/>
                      <a:pt x="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50"/>
              <p:cNvSpPr/>
              <p:nvPr/>
            </p:nvSpPr>
            <p:spPr>
              <a:xfrm>
                <a:off x="5779971" y="2780058"/>
                <a:ext cx="10153" cy="8697"/>
              </a:xfrm>
              <a:custGeom>
                <a:rect b="b" l="l" r="r" t="t"/>
                <a:pathLst>
                  <a:path extrusionOk="0" h="603" w="704">
                    <a:moveTo>
                      <a:pt x="407" y="0"/>
                    </a:moveTo>
                    <a:cubicBezTo>
                      <a:pt x="136" y="0"/>
                      <a:pt x="1" y="320"/>
                      <a:pt x="186" y="518"/>
                    </a:cubicBezTo>
                    <a:cubicBezTo>
                      <a:pt x="248" y="576"/>
                      <a:pt x="323" y="603"/>
                      <a:pt x="397" y="603"/>
                    </a:cubicBezTo>
                    <a:cubicBezTo>
                      <a:pt x="554" y="603"/>
                      <a:pt x="703" y="481"/>
                      <a:pt x="703" y="296"/>
                    </a:cubicBezTo>
                    <a:cubicBezTo>
                      <a:pt x="703" y="136"/>
                      <a:pt x="568" y="0"/>
                      <a:pt x="4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50"/>
              <p:cNvSpPr/>
              <p:nvPr/>
            </p:nvSpPr>
            <p:spPr>
              <a:xfrm>
                <a:off x="5691835" y="2635660"/>
                <a:ext cx="10327" cy="9000"/>
              </a:xfrm>
              <a:custGeom>
                <a:rect b="b" l="l" r="r" t="t"/>
                <a:pathLst>
                  <a:path extrusionOk="0" h="624" w="716">
                    <a:moveTo>
                      <a:pt x="311" y="0"/>
                    </a:moveTo>
                    <a:cubicBezTo>
                      <a:pt x="152" y="0"/>
                      <a:pt x="0" y="124"/>
                      <a:pt x="0" y="315"/>
                    </a:cubicBezTo>
                    <a:cubicBezTo>
                      <a:pt x="0" y="475"/>
                      <a:pt x="124" y="611"/>
                      <a:pt x="296" y="623"/>
                    </a:cubicBezTo>
                    <a:cubicBezTo>
                      <a:pt x="567" y="623"/>
                      <a:pt x="715" y="290"/>
                      <a:pt x="530" y="93"/>
                    </a:cubicBezTo>
                    <a:cubicBezTo>
                      <a:pt x="466" y="29"/>
                      <a:pt x="387" y="0"/>
                      <a:pt x="3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50"/>
              <p:cNvSpPr/>
              <p:nvPr/>
            </p:nvSpPr>
            <p:spPr>
              <a:xfrm>
                <a:off x="5636525" y="2769227"/>
                <a:ext cx="1413" cy="1067"/>
              </a:xfrm>
              <a:custGeom>
                <a:rect b="b" l="l" r="r" t="t"/>
                <a:pathLst>
                  <a:path extrusionOk="0" h="74" w="98">
                    <a:moveTo>
                      <a:pt x="12" y="0"/>
                    </a:moveTo>
                    <a:cubicBezTo>
                      <a:pt x="5" y="0"/>
                      <a:pt x="1" y="7"/>
                      <a:pt x="3" y="24"/>
                    </a:cubicBezTo>
                    <a:cubicBezTo>
                      <a:pt x="3" y="49"/>
                      <a:pt x="16" y="73"/>
                      <a:pt x="40" y="73"/>
                    </a:cubicBezTo>
                    <a:cubicBezTo>
                      <a:pt x="97" y="73"/>
                      <a:pt x="38" y="0"/>
                      <a:pt x="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50"/>
              <p:cNvSpPr/>
              <p:nvPr/>
            </p:nvSpPr>
            <p:spPr>
              <a:xfrm>
                <a:off x="5629991" y="2818076"/>
                <a:ext cx="10673" cy="9259"/>
              </a:xfrm>
              <a:custGeom>
                <a:rect b="b" l="l" r="r" t="t"/>
                <a:pathLst>
                  <a:path extrusionOk="0" h="642" w="740">
                    <a:moveTo>
                      <a:pt x="420" y="1"/>
                    </a:moveTo>
                    <a:cubicBezTo>
                      <a:pt x="136" y="1"/>
                      <a:pt x="1" y="346"/>
                      <a:pt x="198" y="543"/>
                    </a:cubicBezTo>
                    <a:cubicBezTo>
                      <a:pt x="262" y="611"/>
                      <a:pt x="342" y="642"/>
                      <a:pt x="421" y="642"/>
                    </a:cubicBezTo>
                    <a:cubicBezTo>
                      <a:pt x="583" y="642"/>
                      <a:pt x="740" y="512"/>
                      <a:pt x="740" y="321"/>
                    </a:cubicBezTo>
                    <a:cubicBezTo>
                      <a:pt x="740" y="149"/>
                      <a:pt x="592" y="1"/>
                      <a:pt x="4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50"/>
              <p:cNvSpPr/>
              <p:nvPr/>
            </p:nvSpPr>
            <p:spPr>
              <a:xfrm>
                <a:off x="5555355" y="2832657"/>
                <a:ext cx="10139" cy="8697"/>
              </a:xfrm>
              <a:custGeom>
                <a:rect b="b" l="l" r="r" t="t"/>
                <a:pathLst>
                  <a:path extrusionOk="0" h="603" w="703">
                    <a:moveTo>
                      <a:pt x="407" y="0"/>
                    </a:moveTo>
                    <a:cubicBezTo>
                      <a:pt x="136" y="0"/>
                      <a:pt x="1" y="320"/>
                      <a:pt x="198" y="518"/>
                    </a:cubicBezTo>
                    <a:cubicBezTo>
                      <a:pt x="256" y="576"/>
                      <a:pt x="329" y="603"/>
                      <a:pt x="400" y="603"/>
                    </a:cubicBezTo>
                    <a:cubicBezTo>
                      <a:pt x="554" y="603"/>
                      <a:pt x="703" y="481"/>
                      <a:pt x="703" y="296"/>
                    </a:cubicBezTo>
                    <a:cubicBezTo>
                      <a:pt x="703" y="136"/>
                      <a:pt x="567" y="0"/>
                      <a:pt x="4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50"/>
              <p:cNvSpPr/>
              <p:nvPr/>
            </p:nvSpPr>
            <p:spPr>
              <a:xfrm>
                <a:off x="5730040" y="2920447"/>
                <a:ext cx="1543" cy="1067"/>
              </a:xfrm>
              <a:custGeom>
                <a:rect b="b" l="l" r="r" t="t"/>
                <a:pathLst>
                  <a:path extrusionOk="0" h="74" w="107">
                    <a:moveTo>
                      <a:pt x="16" y="1"/>
                    </a:moveTo>
                    <a:cubicBezTo>
                      <a:pt x="7" y="1"/>
                      <a:pt x="1" y="7"/>
                      <a:pt x="1" y="25"/>
                    </a:cubicBezTo>
                    <a:cubicBezTo>
                      <a:pt x="1" y="62"/>
                      <a:pt x="25" y="74"/>
                      <a:pt x="50" y="74"/>
                    </a:cubicBezTo>
                    <a:cubicBezTo>
                      <a:pt x="107" y="74"/>
                      <a:pt x="47" y="1"/>
                      <a:pt x="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50"/>
              <p:cNvSpPr/>
              <p:nvPr/>
            </p:nvSpPr>
            <p:spPr>
              <a:xfrm>
                <a:off x="5651668" y="2794106"/>
                <a:ext cx="10153" cy="8711"/>
              </a:xfrm>
              <a:custGeom>
                <a:rect b="b" l="l" r="r" t="t"/>
                <a:pathLst>
                  <a:path extrusionOk="0" h="604" w="704">
                    <a:moveTo>
                      <a:pt x="307" y="1"/>
                    </a:moveTo>
                    <a:cubicBezTo>
                      <a:pt x="150" y="1"/>
                      <a:pt x="1" y="122"/>
                      <a:pt x="1" y="307"/>
                    </a:cubicBezTo>
                    <a:cubicBezTo>
                      <a:pt x="1" y="468"/>
                      <a:pt x="136" y="603"/>
                      <a:pt x="309" y="603"/>
                    </a:cubicBezTo>
                    <a:cubicBezTo>
                      <a:pt x="580" y="591"/>
                      <a:pt x="703" y="270"/>
                      <a:pt x="518" y="86"/>
                    </a:cubicBezTo>
                    <a:cubicBezTo>
                      <a:pt x="456" y="27"/>
                      <a:pt x="381"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50"/>
              <p:cNvSpPr/>
              <p:nvPr/>
            </p:nvSpPr>
            <p:spPr>
              <a:xfrm>
                <a:off x="5703388" y="2726811"/>
                <a:ext cx="10139" cy="8653"/>
              </a:xfrm>
              <a:custGeom>
                <a:rect b="b" l="l" r="r" t="t"/>
                <a:pathLst>
                  <a:path extrusionOk="0" h="600" w="703">
                    <a:moveTo>
                      <a:pt x="403" y="1"/>
                    </a:moveTo>
                    <a:cubicBezTo>
                      <a:pt x="328" y="1"/>
                      <a:pt x="250" y="29"/>
                      <a:pt x="185" y="94"/>
                    </a:cubicBezTo>
                    <a:cubicBezTo>
                      <a:pt x="0" y="279"/>
                      <a:pt x="136" y="599"/>
                      <a:pt x="407" y="599"/>
                    </a:cubicBezTo>
                    <a:cubicBezTo>
                      <a:pt x="567" y="599"/>
                      <a:pt x="703" y="464"/>
                      <a:pt x="703" y="304"/>
                    </a:cubicBezTo>
                    <a:cubicBezTo>
                      <a:pt x="703" y="122"/>
                      <a:pt x="558" y="1"/>
                      <a:pt x="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50"/>
              <p:cNvSpPr/>
              <p:nvPr/>
            </p:nvSpPr>
            <p:spPr>
              <a:xfrm>
                <a:off x="5713512" y="2758800"/>
                <a:ext cx="10327" cy="9000"/>
              </a:xfrm>
              <a:custGeom>
                <a:rect b="b" l="l" r="r" t="t"/>
                <a:pathLst>
                  <a:path extrusionOk="0" h="624" w="716">
                    <a:moveTo>
                      <a:pt x="311" y="1"/>
                    </a:moveTo>
                    <a:cubicBezTo>
                      <a:pt x="152" y="1"/>
                      <a:pt x="1" y="125"/>
                      <a:pt x="1" y="316"/>
                    </a:cubicBezTo>
                    <a:cubicBezTo>
                      <a:pt x="1" y="476"/>
                      <a:pt x="124" y="612"/>
                      <a:pt x="296" y="624"/>
                    </a:cubicBezTo>
                    <a:cubicBezTo>
                      <a:pt x="567" y="624"/>
                      <a:pt x="715" y="291"/>
                      <a:pt x="530" y="94"/>
                    </a:cubicBezTo>
                    <a:cubicBezTo>
                      <a:pt x="466" y="30"/>
                      <a:pt x="388" y="1"/>
                      <a:pt x="3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50"/>
              <p:cNvSpPr/>
              <p:nvPr/>
            </p:nvSpPr>
            <p:spPr>
              <a:xfrm>
                <a:off x="5686153" y="2851306"/>
                <a:ext cx="1255" cy="1442"/>
              </a:xfrm>
              <a:custGeom>
                <a:rect b="b" l="l" r="r" t="t"/>
                <a:pathLst>
                  <a:path extrusionOk="0" h="100" w="87">
                    <a:moveTo>
                      <a:pt x="37" y="1"/>
                    </a:moveTo>
                    <a:cubicBezTo>
                      <a:pt x="12" y="1"/>
                      <a:pt x="0" y="26"/>
                      <a:pt x="0" y="50"/>
                    </a:cubicBezTo>
                    <a:cubicBezTo>
                      <a:pt x="0" y="75"/>
                      <a:pt x="12" y="99"/>
                      <a:pt x="37" y="99"/>
                    </a:cubicBezTo>
                    <a:cubicBezTo>
                      <a:pt x="74" y="99"/>
                      <a:pt x="86" y="75"/>
                      <a:pt x="86" y="50"/>
                    </a:cubicBezTo>
                    <a:cubicBezTo>
                      <a:pt x="86" y="26"/>
                      <a:pt x="74" y="1"/>
                      <a:pt x="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50"/>
              <p:cNvSpPr/>
              <p:nvPr/>
            </p:nvSpPr>
            <p:spPr>
              <a:xfrm>
                <a:off x="5805037" y="2773482"/>
                <a:ext cx="1543" cy="1067"/>
              </a:xfrm>
              <a:custGeom>
                <a:rect b="b" l="l" r="r" t="t"/>
                <a:pathLst>
                  <a:path extrusionOk="0" h="74" w="107">
                    <a:moveTo>
                      <a:pt x="49" y="0"/>
                    </a:moveTo>
                    <a:cubicBezTo>
                      <a:pt x="25" y="0"/>
                      <a:pt x="0" y="12"/>
                      <a:pt x="0" y="49"/>
                    </a:cubicBezTo>
                    <a:cubicBezTo>
                      <a:pt x="0" y="66"/>
                      <a:pt x="7" y="73"/>
                      <a:pt x="16" y="73"/>
                    </a:cubicBezTo>
                    <a:cubicBezTo>
                      <a:pt x="46" y="73"/>
                      <a:pt x="106" y="0"/>
                      <a:pt x="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50"/>
              <p:cNvSpPr/>
              <p:nvPr/>
            </p:nvSpPr>
            <p:spPr>
              <a:xfrm>
                <a:off x="5681985" y="2933586"/>
                <a:ext cx="1514" cy="1067"/>
              </a:xfrm>
              <a:custGeom>
                <a:rect b="b" l="l" r="r" t="t"/>
                <a:pathLst>
                  <a:path extrusionOk="0" h="74" w="105">
                    <a:moveTo>
                      <a:pt x="67" y="1"/>
                    </a:moveTo>
                    <a:cubicBezTo>
                      <a:pt x="1" y="1"/>
                      <a:pt x="59" y="74"/>
                      <a:pt x="89" y="74"/>
                    </a:cubicBezTo>
                    <a:cubicBezTo>
                      <a:pt x="98" y="74"/>
                      <a:pt x="104" y="67"/>
                      <a:pt x="104" y="50"/>
                    </a:cubicBezTo>
                    <a:cubicBezTo>
                      <a:pt x="104" y="25"/>
                      <a:pt x="92" y="1"/>
                      <a:pt x="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50"/>
              <p:cNvSpPr/>
              <p:nvPr/>
            </p:nvSpPr>
            <p:spPr>
              <a:xfrm>
                <a:off x="5779798" y="2722916"/>
                <a:ext cx="1514" cy="995"/>
              </a:xfrm>
              <a:custGeom>
                <a:rect b="b" l="l" r="r" t="t"/>
                <a:pathLst>
                  <a:path extrusionOk="0" h="69" w="105">
                    <a:moveTo>
                      <a:pt x="20" y="1"/>
                    </a:moveTo>
                    <a:cubicBezTo>
                      <a:pt x="9" y="1"/>
                      <a:pt x="0" y="9"/>
                      <a:pt x="0" y="31"/>
                    </a:cubicBezTo>
                    <a:cubicBezTo>
                      <a:pt x="0" y="56"/>
                      <a:pt x="25" y="68"/>
                      <a:pt x="50" y="68"/>
                    </a:cubicBezTo>
                    <a:cubicBezTo>
                      <a:pt x="105" y="68"/>
                      <a:pt x="51" y="1"/>
                      <a:pt x="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50"/>
              <p:cNvSpPr/>
              <p:nvPr/>
            </p:nvSpPr>
            <p:spPr>
              <a:xfrm>
                <a:off x="5809479" y="2690495"/>
                <a:ext cx="10139" cy="8639"/>
              </a:xfrm>
              <a:custGeom>
                <a:rect b="b" l="l" r="r" t="t"/>
                <a:pathLst>
                  <a:path extrusionOk="0" h="599" w="703">
                    <a:moveTo>
                      <a:pt x="296" y="0"/>
                    </a:moveTo>
                    <a:cubicBezTo>
                      <a:pt x="136" y="0"/>
                      <a:pt x="0" y="136"/>
                      <a:pt x="0" y="296"/>
                    </a:cubicBezTo>
                    <a:cubicBezTo>
                      <a:pt x="0" y="478"/>
                      <a:pt x="145" y="599"/>
                      <a:pt x="299" y="599"/>
                    </a:cubicBezTo>
                    <a:cubicBezTo>
                      <a:pt x="375" y="599"/>
                      <a:pt x="453" y="570"/>
                      <a:pt x="518" y="505"/>
                    </a:cubicBezTo>
                    <a:cubicBezTo>
                      <a:pt x="702" y="320"/>
                      <a:pt x="567" y="0"/>
                      <a:pt x="2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50"/>
              <p:cNvSpPr/>
              <p:nvPr/>
            </p:nvSpPr>
            <p:spPr>
              <a:xfrm>
                <a:off x="5787788" y="2675914"/>
                <a:ext cx="10153" cy="8653"/>
              </a:xfrm>
              <a:custGeom>
                <a:rect b="b" l="l" r="r" t="t"/>
                <a:pathLst>
                  <a:path extrusionOk="0" h="600" w="704">
                    <a:moveTo>
                      <a:pt x="408" y="1"/>
                    </a:moveTo>
                    <a:cubicBezTo>
                      <a:pt x="136" y="1"/>
                      <a:pt x="1" y="321"/>
                      <a:pt x="198" y="506"/>
                    </a:cubicBezTo>
                    <a:cubicBezTo>
                      <a:pt x="259" y="571"/>
                      <a:pt x="334" y="599"/>
                      <a:pt x="408" y="599"/>
                    </a:cubicBezTo>
                    <a:cubicBezTo>
                      <a:pt x="559" y="599"/>
                      <a:pt x="703" y="478"/>
                      <a:pt x="703" y="296"/>
                    </a:cubicBezTo>
                    <a:cubicBezTo>
                      <a:pt x="703" y="136"/>
                      <a:pt x="568" y="1"/>
                      <a:pt x="4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50"/>
              <p:cNvSpPr/>
              <p:nvPr/>
            </p:nvSpPr>
            <p:spPr>
              <a:xfrm>
                <a:off x="5705162" y="2781443"/>
                <a:ext cx="6764" cy="5913"/>
              </a:xfrm>
              <a:custGeom>
                <a:rect b="b" l="l" r="r" t="t"/>
                <a:pathLst>
                  <a:path extrusionOk="0" h="410" w="469">
                    <a:moveTo>
                      <a:pt x="205" y="1"/>
                    </a:moveTo>
                    <a:cubicBezTo>
                      <a:pt x="101" y="1"/>
                      <a:pt x="1" y="83"/>
                      <a:pt x="1" y="200"/>
                    </a:cubicBezTo>
                    <a:cubicBezTo>
                      <a:pt x="1" y="311"/>
                      <a:pt x="87" y="409"/>
                      <a:pt x="198" y="409"/>
                    </a:cubicBezTo>
                    <a:cubicBezTo>
                      <a:pt x="382" y="409"/>
                      <a:pt x="469" y="187"/>
                      <a:pt x="346" y="64"/>
                    </a:cubicBezTo>
                    <a:cubicBezTo>
                      <a:pt x="305" y="20"/>
                      <a:pt x="255" y="1"/>
                      <a:pt x="2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50"/>
              <p:cNvSpPr/>
              <p:nvPr/>
            </p:nvSpPr>
            <p:spPr>
              <a:xfrm>
                <a:off x="5402534" y="2724791"/>
                <a:ext cx="1428" cy="1385"/>
              </a:xfrm>
              <a:custGeom>
                <a:rect b="b" l="l" r="r" t="t"/>
                <a:pathLst>
                  <a:path extrusionOk="0" h="96" w="99">
                    <a:moveTo>
                      <a:pt x="50" y="0"/>
                    </a:moveTo>
                    <a:cubicBezTo>
                      <a:pt x="25" y="0"/>
                      <a:pt x="0" y="12"/>
                      <a:pt x="0" y="49"/>
                    </a:cubicBezTo>
                    <a:cubicBezTo>
                      <a:pt x="0" y="80"/>
                      <a:pt x="25" y="96"/>
                      <a:pt x="50" y="96"/>
                    </a:cubicBezTo>
                    <a:cubicBezTo>
                      <a:pt x="74" y="96"/>
                      <a:pt x="99" y="80"/>
                      <a:pt x="99" y="49"/>
                    </a:cubicBezTo>
                    <a:cubicBezTo>
                      <a:pt x="99" y="12"/>
                      <a:pt x="74" y="0"/>
                      <a:pt x="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50"/>
              <p:cNvSpPr/>
              <p:nvPr/>
            </p:nvSpPr>
            <p:spPr>
              <a:xfrm>
                <a:off x="5521592" y="2689240"/>
                <a:ext cx="10673" cy="9187"/>
              </a:xfrm>
              <a:custGeom>
                <a:rect b="b" l="l" r="r" t="t"/>
                <a:pathLst>
                  <a:path extrusionOk="0" h="637" w="740">
                    <a:moveTo>
                      <a:pt x="432" y="1"/>
                    </a:moveTo>
                    <a:cubicBezTo>
                      <a:pt x="148" y="1"/>
                      <a:pt x="1" y="346"/>
                      <a:pt x="198" y="543"/>
                    </a:cubicBezTo>
                    <a:cubicBezTo>
                      <a:pt x="262" y="607"/>
                      <a:pt x="342" y="636"/>
                      <a:pt x="420" y="636"/>
                    </a:cubicBezTo>
                    <a:cubicBezTo>
                      <a:pt x="583" y="636"/>
                      <a:pt x="740" y="512"/>
                      <a:pt x="740" y="321"/>
                    </a:cubicBezTo>
                    <a:cubicBezTo>
                      <a:pt x="740" y="149"/>
                      <a:pt x="604" y="1"/>
                      <a:pt x="4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50"/>
              <p:cNvSpPr/>
              <p:nvPr/>
            </p:nvSpPr>
            <p:spPr>
              <a:xfrm>
                <a:off x="5542923" y="2643218"/>
                <a:ext cx="6764" cy="5827"/>
              </a:xfrm>
              <a:custGeom>
                <a:rect b="b" l="l" r="r" t="t"/>
                <a:pathLst>
                  <a:path extrusionOk="0" h="404" w="469">
                    <a:moveTo>
                      <a:pt x="271" y="1"/>
                    </a:moveTo>
                    <a:cubicBezTo>
                      <a:pt x="86" y="1"/>
                      <a:pt x="0" y="222"/>
                      <a:pt x="123" y="346"/>
                    </a:cubicBezTo>
                    <a:cubicBezTo>
                      <a:pt x="163" y="385"/>
                      <a:pt x="213" y="403"/>
                      <a:pt x="262" y="403"/>
                    </a:cubicBezTo>
                    <a:cubicBezTo>
                      <a:pt x="366" y="403"/>
                      <a:pt x="468" y="323"/>
                      <a:pt x="468" y="198"/>
                    </a:cubicBezTo>
                    <a:cubicBezTo>
                      <a:pt x="468" y="87"/>
                      <a:pt x="382" y="1"/>
                      <a:pt x="2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50"/>
              <p:cNvSpPr/>
              <p:nvPr/>
            </p:nvSpPr>
            <p:spPr>
              <a:xfrm>
                <a:off x="5401813" y="2685692"/>
                <a:ext cx="8726" cy="8538"/>
              </a:xfrm>
              <a:custGeom>
                <a:rect b="b" l="l" r="r" t="t"/>
                <a:pathLst>
                  <a:path extrusionOk="0" h="592" w="605">
                    <a:moveTo>
                      <a:pt x="309" y="0"/>
                    </a:moveTo>
                    <a:cubicBezTo>
                      <a:pt x="136" y="0"/>
                      <a:pt x="1" y="136"/>
                      <a:pt x="1" y="296"/>
                    </a:cubicBezTo>
                    <a:cubicBezTo>
                      <a:pt x="1" y="456"/>
                      <a:pt x="136" y="592"/>
                      <a:pt x="309" y="592"/>
                    </a:cubicBezTo>
                    <a:cubicBezTo>
                      <a:pt x="469" y="592"/>
                      <a:pt x="605" y="456"/>
                      <a:pt x="605" y="296"/>
                    </a:cubicBezTo>
                    <a:cubicBezTo>
                      <a:pt x="605" y="136"/>
                      <a:pt x="469" y="0"/>
                      <a:pt x="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50"/>
              <p:cNvSpPr/>
              <p:nvPr/>
            </p:nvSpPr>
            <p:spPr>
              <a:xfrm>
                <a:off x="5372680" y="2713037"/>
                <a:ext cx="5408" cy="4139"/>
              </a:xfrm>
              <a:custGeom>
                <a:rect b="b" l="l" r="r" t="t"/>
                <a:pathLst>
                  <a:path extrusionOk="0" h="287" w="375">
                    <a:moveTo>
                      <a:pt x="194" y="1"/>
                    </a:moveTo>
                    <a:cubicBezTo>
                      <a:pt x="187" y="1"/>
                      <a:pt x="180" y="1"/>
                      <a:pt x="173" y="2"/>
                    </a:cubicBezTo>
                    <a:cubicBezTo>
                      <a:pt x="0" y="26"/>
                      <a:pt x="0" y="273"/>
                      <a:pt x="173" y="285"/>
                    </a:cubicBezTo>
                    <a:cubicBezTo>
                      <a:pt x="180" y="286"/>
                      <a:pt x="187" y="287"/>
                      <a:pt x="194" y="287"/>
                    </a:cubicBezTo>
                    <a:cubicBezTo>
                      <a:pt x="375" y="287"/>
                      <a:pt x="375" y="1"/>
                      <a:pt x="1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50"/>
              <p:cNvSpPr/>
              <p:nvPr/>
            </p:nvSpPr>
            <p:spPr>
              <a:xfrm>
                <a:off x="5548245" y="2668875"/>
                <a:ext cx="10153" cy="8653"/>
              </a:xfrm>
              <a:custGeom>
                <a:rect b="b" l="l" r="r" t="t"/>
                <a:pathLst>
                  <a:path extrusionOk="0" h="600" w="704">
                    <a:moveTo>
                      <a:pt x="300" y="1"/>
                    </a:moveTo>
                    <a:cubicBezTo>
                      <a:pt x="145" y="1"/>
                      <a:pt x="1" y="122"/>
                      <a:pt x="1" y="304"/>
                    </a:cubicBezTo>
                    <a:cubicBezTo>
                      <a:pt x="1" y="464"/>
                      <a:pt x="136" y="600"/>
                      <a:pt x="309" y="600"/>
                    </a:cubicBezTo>
                    <a:cubicBezTo>
                      <a:pt x="568" y="600"/>
                      <a:pt x="703" y="279"/>
                      <a:pt x="518" y="94"/>
                    </a:cubicBezTo>
                    <a:cubicBezTo>
                      <a:pt x="454" y="30"/>
                      <a:pt x="376" y="1"/>
                      <a:pt x="3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50"/>
              <p:cNvSpPr/>
              <p:nvPr/>
            </p:nvSpPr>
            <p:spPr>
              <a:xfrm>
                <a:off x="5427586" y="2756766"/>
                <a:ext cx="10139" cy="8653"/>
              </a:xfrm>
              <a:custGeom>
                <a:rect b="b" l="l" r="r" t="t"/>
                <a:pathLst>
                  <a:path extrusionOk="0" h="600" w="703">
                    <a:moveTo>
                      <a:pt x="296" y="1"/>
                    </a:moveTo>
                    <a:cubicBezTo>
                      <a:pt x="136" y="1"/>
                      <a:pt x="1" y="136"/>
                      <a:pt x="1" y="297"/>
                    </a:cubicBezTo>
                    <a:cubicBezTo>
                      <a:pt x="1" y="479"/>
                      <a:pt x="145" y="600"/>
                      <a:pt x="296" y="600"/>
                    </a:cubicBezTo>
                    <a:cubicBezTo>
                      <a:pt x="370" y="600"/>
                      <a:pt x="445" y="571"/>
                      <a:pt x="506" y="506"/>
                    </a:cubicBezTo>
                    <a:cubicBezTo>
                      <a:pt x="703" y="321"/>
                      <a:pt x="567" y="1"/>
                      <a:pt x="2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50"/>
              <p:cNvSpPr/>
              <p:nvPr/>
            </p:nvSpPr>
            <p:spPr>
              <a:xfrm>
                <a:off x="5328604" y="2715893"/>
                <a:ext cx="10139" cy="8711"/>
              </a:xfrm>
              <a:custGeom>
                <a:rect b="b" l="l" r="r" t="t"/>
                <a:pathLst>
                  <a:path extrusionOk="0" h="604" w="703">
                    <a:moveTo>
                      <a:pt x="296" y="1"/>
                    </a:moveTo>
                    <a:cubicBezTo>
                      <a:pt x="136" y="1"/>
                      <a:pt x="1" y="137"/>
                      <a:pt x="1" y="309"/>
                    </a:cubicBezTo>
                    <a:cubicBezTo>
                      <a:pt x="1" y="485"/>
                      <a:pt x="149" y="604"/>
                      <a:pt x="302" y="604"/>
                    </a:cubicBezTo>
                    <a:cubicBezTo>
                      <a:pt x="374" y="604"/>
                      <a:pt x="447" y="578"/>
                      <a:pt x="506" y="518"/>
                    </a:cubicBezTo>
                    <a:cubicBezTo>
                      <a:pt x="703" y="321"/>
                      <a:pt x="567" y="1"/>
                      <a:pt x="2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50"/>
              <p:cNvSpPr/>
              <p:nvPr/>
            </p:nvSpPr>
            <p:spPr>
              <a:xfrm>
                <a:off x="5356498" y="2859815"/>
                <a:ext cx="10153" cy="8754"/>
              </a:xfrm>
              <a:custGeom>
                <a:rect b="b" l="l" r="r" t="t"/>
                <a:pathLst>
                  <a:path extrusionOk="0" h="607" w="704">
                    <a:moveTo>
                      <a:pt x="309" y="0"/>
                    </a:moveTo>
                    <a:cubicBezTo>
                      <a:pt x="157" y="0"/>
                      <a:pt x="9" y="116"/>
                      <a:pt x="1" y="298"/>
                    </a:cubicBezTo>
                    <a:cubicBezTo>
                      <a:pt x="1" y="458"/>
                      <a:pt x="137" y="606"/>
                      <a:pt x="309" y="606"/>
                    </a:cubicBezTo>
                    <a:cubicBezTo>
                      <a:pt x="568" y="606"/>
                      <a:pt x="703" y="286"/>
                      <a:pt x="518" y="89"/>
                    </a:cubicBezTo>
                    <a:cubicBezTo>
                      <a:pt x="458" y="28"/>
                      <a:pt x="383" y="0"/>
                      <a:pt x="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50"/>
              <p:cNvSpPr/>
              <p:nvPr/>
            </p:nvSpPr>
            <p:spPr>
              <a:xfrm>
                <a:off x="5353310" y="2795274"/>
                <a:ext cx="10673" cy="9144"/>
              </a:xfrm>
              <a:custGeom>
                <a:rect b="b" l="l" r="r" t="t"/>
                <a:pathLst>
                  <a:path extrusionOk="0" h="634" w="740">
                    <a:moveTo>
                      <a:pt x="321" y="1"/>
                    </a:moveTo>
                    <a:cubicBezTo>
                      <a:pt x="156" y="1"/>
                      <a:pt x="0" y="131"/>
                      <a:pt x="0" y="325"/>
                    </a:cubicBezTo>
                    <a:cubicBezTo>
                      <a:pt x="13" y="498"/>
                      <a:pt x="148" y="633"/>
                      <a:pt x="321" y="633"/>
                    </a:cubicBezTo>
                    <a:cubicBezTo>
                      <a:pt x="604" y="633"/>
                      <a:pt x="739" y="288"/>
                      <a:pt x="542" y="91"/>
                    </a:cubicBezTo>
                    <a:cubicBezTo>
                      <a:pt x="476" y="29"/>
                      <a:pt x="398" y="1"/>
                      <a:pt x="3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50"/>
              <p:cNvSpPr/>
              <p:nvPr/>
            </p:nvSpPr>
            <p:spPr>
              <a:xfrm>
                <a:off x="5220739" y="2811975"/>
                <a:ext cx="10327" cy="8956"/>
              </a:xfrm>
              <a:custGeom>
                <a:rect b="b" l="l" r="r" t="t"/>
                <a:pathLst>
                  <a:path extrusionOk="0" h="621" w="716">
                    <a:moveTo>
                      <a:pt x="316" y="1"/>
                    </a:moveTo>
                    <a:cubicBezTo>
                      <a:pt x="155" y="1"/>
                      <a:pt x="0" y="128"/>
                      <a:pt x="0" y="313"/>
                    </a:cubicBezTo>
                    <a:cubicBezTo>
                      <a:pt x="0" y="485"/>
                      <a:pt x="148" y="621"/>
                      <a:pt x="321" y="621"/>
                    </a:cubicBezTo>
                    <a:cubicBezTo>
                      <a:pt x="592" y="609"/>
                      <a:pt x="715" y="276"/>
                      <a:pt x="530" y="91"/>
                    </a:cubicBezTo>
                    <a:cubicBezTo>
                      <a:pt x="468" y="28"/>
                      <a:pt x="391" y="1"/>
                      <a:pt x="3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50"/>
              <p:cNvSpPr/>
              <p:nvPr/>
            </p:nvSpPr>
            <p:spPr>
              <a:xfrm>
                <a:off x="5316879" y="2796125"/>
                <a:ext cx="10673" cy="9173"/>
              </a:xfrm>
              <a:custGeom>
                <a:rect b="b" l="l" r="r" t="t"/>
                <a:pathLst>
                  <a:path extrusionOk="0" h="636" w="740">
                    <a:moveTo>
                      <a:pt x="323" y="0"/>
                    </a:moveTo>
                    <a:cubicBezTo>
                      <a:pt x="164" y="0"/>
                      <a:pt x="13" y="124"/>
                      <a:pt x="13" y="315"/>
                    </a:cubicBezTo>
                    <a:cubicBezTo>
                      <a:pt x="0" y="488"/>
                      <a:pt x="148" y="636"/>
                      <a:pt x="321" y="636"/>
                    </a:cubicBezTo>
                    <a:cubicBezTo>
                      <a:pt x="604" y="623"/>
                      <a:pt x="740" y="291"/>
                      <a:pt x="542" y="94"/>
                    </a:cubicBezTo>
                    <a:cubicBezTo>
                      <a:pt x="478" y="29"/>
                      <a:pt x="400" y="0"/>
                      <a:pt x="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50"/>
              <p:cNvSpPr/>
              <p:nvPr/>
            </p:nvSpPr>
            <p:spPr>
              <a:xfrm>
                <a:off x="5495646" y="2795765"/>
                <a:ext cx="10673" cy="9000"/>
              </a:xfrm>
              <a:custGeom>
                <a:rect b="b" l="l" r="r" t="t"/>
                <a:pathLst>
                  <a:path extrusionOk="0" h="624" w="740">
                    <a:moveTo>
                      <a:pt x="315" y="1"/>
                    </a:moveTo>
                    <a:cubicBezTo>
                      <a:pt x="152" y="1"/>
                      <a:pt x="1" y="125"/>
                      <a:pt x="1" y="316"/>
                    </a:cubicBezTo>
                    <a:cubicBezTo>
                      <a:pt x="1" y="488"/>
                      <a:pt x="136" y="624"/>
                      <a:pt x="321" y="624"/>
                    </a:cubicBezTo>
                    <a:cubicBezTo>
                      <a:pt x="592" y="624"/>
                      <a:pt x="740" y="291"/>
                      <a:pt x="543" y="94"/>
                    </a:cubicBezTo>
                    <a:cubicBezTo>
                      <a:pt x="475" y="30"/>
                      <a:pt x="393" y="1"/>
                      <a:pt x="3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50"/>
              <p:cNvSpPr/>
              <p:nvPr/>
            </p:nvSpPr>
            <p:spPr>
              <a:xfrm>
                <a:off x="5524087" y="2758728"/>
                <a:ext cx="9072" cy="9259"/>
              </a:xfrm>
              <a:custGeom>
                <a:rect b="b" l="l" r="r" t="t"/>
                <a:pathLst>
                  <a:path extrusionOk="0" h="642" w="629">
                    <a:moveTo>
                      <a:pt x="308" y="0"/>
                    </a:moveTo>
                    <a:cubicBezTo>
                      <a:pt x="136" y="0"/>
                      <a:pt x="0" y="148"/>
                      <a:pt x="0" y="321"/>
                    </a:cubicBezTo>
                    <a:cubicBezTo>
                      <a:pt x="0" y="493"/>
                      <a:pt x="136" y="641"/>
                      <a:pt x="308" y="641"/>
                    </a:cubicBezTo>
                    <a:cubicBezTo>
                      <a:pt x="481" y="641"/>
                      <a:pt x="628" y="493"/>
                      <a:pt x="628" y="321"/>
                    </a:cubicBezTo>
                    <a:cubicBezTo>
                      <a:pt x="628" y="148"/>
                      <a:pt x="481" y="0"/>
                      <a:pt x="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50"/>
              <p:cNvSpPr/>
              <p:nvPr/>
            </p:nvSpPr>
            <p:spPr>
              <a:xfrm>
                <a:off x="5468099" y="2840287"/>
                <a:ext cx="10500" cy="8971"/>
              </a:xfrm>
              <a:custGeom>
                <a:rect b="b" l="l" r="r" t="t"/>
                <a:pathLst>
                  <a:path extrusionOk="0" h="622" w="728">
                    <a:moveTo>
                      <a:pt x="420" y="1"/>
                    </a:moveTo>
                    <a:cubicBezTo>
                      <a:pt x="136" y="1"/>
                      <a:pt x="1" y="334"/>
                      <a:pt x="198" y="531"/>
                    </a:cubicBezTo>
                    <a:cubicBezTo>
                      <a:pt x="261" y="594"/>
                      <a:pt x="337" y="621"/>
                      <a:pt x="412" y="621"/>
                    </a:cubicBezTo>
                    <a:cubicBezTo>
                      <a:pt x="573" y="621"/>
                      <a:pt x="728" y="494"/>
                      <a:pt x="728" y="309"/>
                    </a:cubicBezTo>
                    <a:cubicBezTo>
                      <a:pt x="728" y="136"/>
                      <a:pt x="592" y="1"/>
                      <a:pt x="4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50"/>
              <p:cNvSpPr/>
              <p:nvPr/>
            </p:nvSpPr>
            <p:spPr>
              <a:xfrm>
                <a:off x="5383338" y="2808601"/>
                <a:ext cx="10500" cy="8956"/>
              </a:xfrm>
              <a:custGeom>
                <a:rect b="b" l="l" r="r" t="t"/>
                <a:pathLst>
                  <a:path extrusionOk="0" h="621" w="728">
                    <a:moveTo>
                      <a:pt x="316" y="0"/>
                    </a:moveTo>
                    <a:cubicBezTo>
                      <a:pt x="155" y="0"/>
                      <a:pt x="1" y="128"/>
                      <a:pt x="1" y="313"/>
                    </a:cubicBezTo>
                    <a:cubicBezTo>
                      <a:pt x="1" y="485"/>
                      <a:pt x="136" y="609"/>
                      <a:pt x="309" y="621"/>
                    </a:cubicBezTo>
                    <a:cubicBezTo>
                      <a:pt x="580" y="621"/>
                      <a:pt x="727" y="288"/>
                      <a:pt x="530" y="91"/>
                    </a:cubicBezTo>
                    <a:cubicBezTo>
                      <a:pt x="468" y="28"/>
                      <a:pt x="391" y="0"/>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50"/>
              <p:cNvSpPr/>
              <p:nvPr/>
            </p:nvSpPr>
            <p:spPr>
              <a:xfrm>
                <a:off x="5454426" y="2896087"/>
                <a:ext cx="10139" cy="8754"/>
              </a:xfrm>
              <a:custGeom>
                <a:rect b="b" l="l" r="r" t="t"/>
                <a:pathLst>
                  <a:path extrusionOk="0" h="607" w="703">
                    <a:moveTo>
                      <a:pt x="308" y="1"/>
                    </a:moveTo>
                    <a:cubicBezTo>
                      <a:pt x="136" y="13"/>
                      <a:pt x="0" y="149"/>
                      <a:pt x="0" y="309"/>
                    </a:cubicBezTo>
                    <a:cubicBezTo>
                      <a:pt x="8" y="491"/>
                      <a:pt x="156" y="606"/>
                      <a:pt x="308" y="606"/>
                    </a:cubicBezTo>
                    <a:cubicBezTo>
                      <a:pt x="382" y="606"/>
                      <a:pt x="457" y="579"/>
                      <a:pt x="518" y="518"/>
                    </a:cubicBezTo>
                    <a:cubicBezTo>
                      <a:pt x="702" y="321"/>
                      <a:pt x="567" y="1"/>
                      <a:pt x="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50"/>
              <p:cNvSpPr/>
              <p:nvPr/>
            </p:nvSpPr>
            <p:spPr>
              <a:xfrm>
                <a:off x="5501516" y="2725339"/>
                <a:ext cx="10139" cy="8697"/>
              </a:xfrm>
              <a:custGeom>
                <a:rect b="b" l="l" r="r" t="t"/>
                <a:pathLst>
                  <a:path extrusionOk="0" h="603" w="703">
                    <a:moveTo>
                      <a:pt x="390" y="0"/>
                    </a:moveTo>
                    <a:cubicBezTo>
                      <a:pt x="317" y="0"/>
                      <a:pt x="244" y="27"/>
                      <a:pt x="185" y="85"/>
                    </a:cubicBezTo>
                    <a:cubicBezTo>
                      <a:pt x="0" y="282"/>
                      <a:pt x="123" y="603"/>
                      <a:pt x="395" y="603"/>
                    </a:cubicBezTo>
                    <a:cubicBezTo>
                      <a:pt x="567" y="603"/>
                      <a:pt x="703" y="467"/>
                      <a:pt x="703" y="307"/>
                    </a:cubicBezTo>
                    <a:cubicBezTo>
                      <a:pt x="703" y="122"/>
                      <a:pt x="548"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50"/>
              <p:cNvSpPr/>
              <p:nvPr/>
            </p:nvSpPr>
            <p:spPr>
              <a:xfrm>
                <a:off x="5451225" y="2812408"/>
                <a:ext cx="10139" cy="8711"/>
              </a:xfrm>
              <a:custGeom>
                <a:rect b="b" l="l" r="r" t="t"/>
                <a:pathLst>
                  <a:path extrusionOk="0" h="604" w="703">
                    <a:moveTo>
                      <a:pt x="307" y="1"/>
                    </a:moveTo>
                    <a:cubicBezTo>
                      <a:pt x="149" y="1"/>
                      <a:pt x="0" y="123"/>
                      <a:pt x="0" y="308"/>
                    </a:cubicBezTo>
                    <a:cubicBezTo>
                      <a:pt x="0" y="468"/>
                      <a:pt x="136" y="603"/>
                      <a:pt x="296" y="603"/>
                    </a:cubicBezTo>
                    <a:cubicBezTo>
                      <a:pt x="567" y="603"/>
                      <a:pt x="703" y="283"/>
                      <a:pt x="518" y="86"/>
                    </a:cubicBezTo>
                    <a:cubicBezTo>
                      <a:pt x="455" y="27"/>
                      <a:pt x="380"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50"/>
              <p:cNvSpPr/>
              <p:nvPr/>
            </p:nvSpPr>
            <p:spPr>
              <a:xfrm>
                <a:off x="5449090" y="2656198"/>
                <a:ext cx="10139" cy="8711"/>
              </a:xfrm>
              <a:custGeom>
                <a:rect b="b" l="l" r="r" t="t"/>
                <a:pathLst>
                  <a:path extrusionOk="0" h="604" w="703">
                    <a:moveTo>
                      <a:pt x="392" y="1"/>
                    </a:moveTo>
                    <a:cubicBezTo>
                      <a:pt x="319" y="1"/>
                      <a:pt x="244" y="27"/>
                      <a:pt x="185" y="86"/>
                    </a:cubicBezTo>
                    <a:cubicBezTo>
                      <a:pt x="0" y="271"/>
                      <a:pt x="136" y="604"/>
                      <a:pt x="395" y="604"/>
                    </a:cubicBezTo>
                    <a:cubicBezTo>
                      <a:pt x="567" y="591"/>
                      <a:pt x="690" y="468"/>
                      <a:pt x="703" y="296"/>
                    </a:cubicBezTo>
                    <a:cubicBezTo>
                      <a:pt x="703" y="120"/>
                      <a:pt x="549" y="1"/>
                      <a:pt x="3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50"/>
              <p:cNvSpPr/>
              <p:nvPr/>
            </p:nvSpPr>
            <p:spPr>
              <a:xfrm>
                <a:off x="5360767" y="2687480"/>
                <a:ext cx="10153" cy="8711"/>
              </a:xfrm>
              <a:custGeom>
                <a:rect b="b" l="l" r="r" t="t"/>
                <a:pathLst>
                  <a:path extrusionOk="0" h="604" w="704">
                    <a:moveTo>
                      <a:pt x="307" y="1"/>
                    </a:moveTo>
                    <a:cubicBezTo>
                      <a:pt x="150" y="1"/>
                      <a:pt x="1" y="123"/>
                      <a:pt x="1" y="308"/>
                    </a:cubicBezTo>
                    <a:cubicBezTo>
                      <a:pt x="13" y="468"/>
                      <a:pt x="149" y="603"/>
                      <a:pt x="309" y="603"/>
                    </a:cubicBezTo>
                    <a:cubicBezTo>
                      <a:pt x="580" y="591"/>
                      <a:pt x="703" y="271"/>
                      <a:pt x="518" y="86"/>
                    </a:cubicBezTo>
                    <a:cubicBezTo>
                      <a:pt x="456" y="27"/>
                      <a:pt x="381"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50"/>
              <p:cNvSpPr/>
              <p:nvPr/>
            </p:nvSpPr>
            <p:spPr>
              <a:xfrm>
                <a:off x="5396304" y="2755699"/>
                <a:ext cx="9966" cy="8581"/>
              </a:xfrm>
              <a:custGeom>
                <a:rect b="b" l="l" r="r" t="t"/>
                <a:pathLst>
                  <a:path extrusionOk="0" h="595" w="691">
                    <a:moveTo>
                      <a:pt x="383" y="1"/>
                    </a:moveTo>
                    <a:cubicBezTo>
                      <a:pt x="124" y="1"/>
                      <a:pt x="1" y="321"/>
                      <a:pt x="186" y="506"/>
                    </a:cubicBezTo>
                    <a:cubicBezTo>
                      <a:pt x="246" y="567"/>
                      <a:pt x="322" y="594"/>
                      <a:pt x="395" y="594"/>
                    </a:cubicBezTo>
                    <a:cubicBezTo>
                      <a:pt x="546" y="594"/>
                      <a:pt x="691" y="479"/>
                      <a:pt x="691" y="297"/>
                    </a:cubicBezTo>
                    <a:cubicBezTo>
                      <a:pt x="691" y="124"/>
                      <a:pt x="555" y="1"/>
                      <a:pt x="3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50"/>
              <p:cNvSpPr/>
              <p:nvPr/>
            </p:nvSpPr>
            <p:spPr>
              <a:xfrm>
                <a:off x="5416207" y="2650746"/>
                <a:ext cx="10153" cy="8653"/>
              </a:xfrm>
              <a:custGeom>
                <a:rect b="b" l="l" r="r" t="t"/>
                <a:pathLst>
                  <a:path extrusionOk="0" h="600" w="704">
                    <a:moveTo>
                      <a:pt x="304" y="1"/>
                    </a:moveTo>
                    <a:cubicBezTo>
                      <a:pt x="150" y="1"/>
                      <a:pt x="1" y="119"/>
                      <a:pt x="1" y="292"/>
                    </a:cubicBezTo>
                    <a:cubicBezTo>
                      <a:pt x="1" y="464"/>
                      <a:pt x="137" y="600"/>
                      <a:pt x="297" y="600"/>
                    </a:cubicBezTo>
                    <a:cubicBezTo>
                      <a:pt x="568" y="600"/>
                      <a:pt x="703" y="279"/>
                      <a:pt x="518" y="95"/>
                    </a:cubicBezTo>
                    <a:cubicBezTo>
                      <a:pt x="457" y="29"/>
                      <a:pt x="380" y="1"/>
                      <a:pt x="3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50"/>
              <p:cNvSpPr/>
              <p:nvPr/>
            </p:nvSpPr>
            <p:spPr>
              <a:xfrm>
                <a:off x="5502929" y="2635112"/>
                <a:ext cx="10153" cy="8653"/>
              </a:xfrm>
              <a:custGeom>
                <a:rect b="b" l="l" r="r" t="t"/>
                <a:pathLst>
                  <a:path extrusionOk="0" h="600" w="704">
                    <a:moveTo>
                      <a:pt x="296" y="1"/>
                    </a:moveTo>
                    <a:cubicBezTo>
                      <a:pt x="145" y="1"/>
                      <a:pt x="1" y="122"/>
                      <a:pt x="1" y="304"/>
                    </a:cubicBezTo>
                    <a:cubicBezTo>
                      <a:pt x="1" y="476"/>
                      <a:pt x="136" y="599"/>
                      <a:pt x="297" y="599"/>
                    </a:cubicBezTo>
                    <a:cubicBezTo>
                      <a:pt x="568" y="599"/>
                      <a:pt x="703" y="279"/>
                      <a:pt x="506" y="94"/>
                    </a:cubicBezTo>
                    <a:cubicBezTo>
                      <a:pt x="445" y="30"/>
                      <a:pt x="370" y="1"/>
                      <a:pt x="2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50"/>
              <p:cNvSpPr/>
              <p:nvPr/>
            </p:nvSpPr>
            <p:spPr>
              <a:xfrm>
                <a:off x="5299644" y="2708047"/>
                <a:ext cx="6764" cy="5740"/>
              </a:xfrm>
              <a:custGeom>
                <a:rect b="b" l="l" r="r" t="t"/>
                <a:pathLst>
                  <a:path extrusionOk="0" h="398" w="469">
                    <a:moveTo>
                      <a:pt x="195" y="1"/>
                    </a:moveTo>
                    <a:cubicBezTo>
                      <a:pt x="95" y="1"/>
                      <a:pt x="0" y="84"/>
                      <a:pt x="0" y="200"/>
                    </a:cubicBezTo>
                    <a:cubicBezTo>
                      <a:pt x="0" y="311"/>
                      <a:pt x="86" y="397"/>
                      <a:pt x="197" y="397"/>
                    </a:cubicBezTo>
                    <a:cubicBezTo>
                      <a:pt x="370" y="397"/>
                      <a:pt x="468" y="188"/>
                      <a:pt x="333" y="64"/>
                    </a:cubicBezTo>
                    <a:cubicBezTo>
                      <a:pt x="293" y="20"/>
                      <a:pt x="243" y="1"/>
                      <a:pt x="1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50"/>
              <p:cNvSpPr/>
              <p:nvPr/>
            </p:nvSpPr>
            <p:spPr>
              <a:xfrm>
                <a:off x="5304086" y="2728700"/>
                <a:ext cx="10139" cy="8711"/>
              </a:xfrm>
              <a:custGeom>
                <a:rect b="b" l="l" r="r" t="t"/>
                <a:pathLst>
                  <a:path extrusionOk="0" h="604" w="703">
                    <a:moveTo>
                      <a:pt x="394" y="0"/>
                    </a:moveTo>
                    <a:cubicBezTo>
                      <a:pt x="136" y="0"/>
                      <a:pt x="0" y="320"/>
                      <a:pt x="185" y="518"/>
                    </a:cubicBezTo>
                    <a:cubicBezTo>
                      <a:pt x="244" y="577"/>
                      <a:pt x="317" y="603"/>
                      <a:pt x="390" y="603"/>
                    </a:cubicBezTo>
                    <a:cubicBezTo>
                      <a:pt x="543" y="603"/>
                      <a:pt x="694" y="484"/>
                      <a:pt x="702" y="308"/>
                    </a:cubicBezTo>
                    <a:cubicBezTo>
                      <a:pt x="702" y="136"/>
                      <a:pt x="567" y="0"/>
                      <a:pt x="3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50"/>
              <p:cNvSpPr/>
              <p:nvPr/>
            </p:nvSpPr>
            <p:spPr>
              <a:xfrm>
                <a:off x="5265160" y="2700086"/>
                <a:ext cx="10153" cy="8653"/>
              </a:xfrm>
              <a:custGeom>
                <a:rect b="b" l="l" r="r" t="t"/>
                <a:pathLst>
                  <a:path extrusionOk="0" h="600" w="704">
                    <a:moveTo>
                      <a:pt x="297" y="0"/>
                    </a:moveTo>
                    <a:cubicBezTo>
                      <a:pt x="136" y="0"/>
                      <a:pt x="1" y="124"/>
                      <a:pt x="1" y="296"/>
                    </a:cubicBezTo>
                    <a:cubicBezTo>
                      <a:pt x="1" y="478"/>
                      <a:pt x="145" y="599"/>
                      <a:pt x="296" y="599"/>
                    </a:cubicBezTo>
                    <a:cubicBezTo>
                      <a:pt x="370" y="599"/>
                      <a:pt x="445" y="570"/>
                      <a:pt x="506" y="506"/>
                    </a:cubicBezTo>
                    <a:cubicBezTo>
                      <a:pt x="703" y="321"/>
                      <a:pt x="568" y="0"/>
                      <a:pt x="2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50"/>
              <p:cNvSpPr/>
              <p:nvPr/>
            </p:nvSpPr>
            <p:spPr>
              <a:xfrm>
                <a:off x="5270540" y="2725671"/>
                <a:ext cx="6721" cy="5726"/>
              </a:xfrm>
              <a:custGeom>
                <a:rect b="b" l="l" r="r" t="t"/>
                <a:pathLst>
                  <a:path extrusionOk="0" h="397" w="466">
                    <a:moveTo>
                      <a:pt x="254" y="0"/>
                    </a:moveTo>
                    <a:cubicBezTo>
                      <a:pt x="79" y="0"/>
                      <a:pt x="1" y="213"/>
                      <a:pt x="121" y="333"/>
                    </a:cubicBezTo>
                    <a:cubicBezTo>
                      <a:pt x="165" y="377"/>
                      <a:pt x="217" y="397"/>
                      <a:pt x="267" y="397"/>
                    </a:cubicBezTo>
                    <a:cubicBezTo>
                      <a:pt x="370" y="397"/>
                      <a:pt x="466" y="314"/>
                      <a:pt x="466" y="198"/>
                    </a:cubicBezTo>
                    <a:cubicBezTo>
                      <a:pt x="466" y="87"/>
                      <a:pt x="379" y="1"/>
                      <a:pt x="269" y="1"/>
                    </a:cubicBezTo>
                    <a:cubicBezTo>
                      <a:pt x="264" y="0"/>
                      <a:pt x="259" y="0"/>
                      <a:pt x="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50"/>
              <p:cNvSpPr/>
              <p:nvPr/>
            </p:nvSpPr>
            <p:spPr>
              <a:xfrm>
                <a:off x="5252540" y="2791221"/>
                <a:ext cx="10327" cy="8740"/>
              </a:xfrm>
              <a:custGeom>
                <a:rect b="b" l="l" r="r" t="t"/>
                <a:pathLst>
                  <a:path extrusionOk="0" h="606" w="716">
                    <a:moveTo>
                      <a:pt x="309" y="0"/>
                    </a:moveTo>
                    <a:cubicBezTo>
                      <a:pt x="158" y="0"/>
                      <a:pt x="13" y="116"/>
                      <a:pt x="13" y="298"/>
                    </a:cubicBezTo>
                    <a:cubicBezTo>
                      <a:pt x="1" y="470"/>
                      <a:pt x="149" y="606"/>
                      <a:pt x="321" y="606"/>
                    </a:cubicBezTo>
                    <a:cubicBezTo>
                      <a:pt x="580" y="594"/>
                      <a:pt x="716" y="273"/>
                      <a:pt x="518" y="89"/>
                    </a:cubicBezTo>
                    <a:cubicBezTo>
                      <a:pt x="458" y="28"/>
                      <a:pt x="383" y="0"/>
                      <a:pt x="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50"/>
              <p:cNvSpPr/>
              <p:nvPr/>
            </p:nvSpPr>
            <p:spPr>
              <a:xfrm>
                <a:off x="5228556" y="2890232"/>
                <a:ext cx="10139" cy="8610"/>
              </a:xfrm>
              <a:custGeom>
                <a:rect b="b" l="l" r="r" t="t"/>
                <a:pathLst>
                  <a:path extrusionOk="0" h="597" w="703">
                    <a:moveTo>
                      <a:pt x="395" y="0"/>
                    </a:moveTo>
                    <a:cubicBezTo>
                      <a:pt x="124" y="0"/>
                      <a:pt x="1" y="321"/>
                      <a:pt x="198" y="505"/>
                    </a:cubicBezTo>
                    <a:cubicBezTo>
                      <a:pt x="257" y="569"/>
                      <a:pt x="330" y="596"/>
                      <a:pt x="402" y="596"/>
                    </a:cubicBezTo>
                    <a:cubicBezTo>
                      <a:pt x="555" y="596"/>
                      <a:pt x="703" y="472"/>
                      <a:pt x="703" y="296"/>
                    </a:cubicBezTo>
                    <a:cubicBezTo>
                      <a:pt x="691" y="123"/>
                      <a:pt x="555" y="0"/>
                      <a:pt x="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50"/>
              <p:cNvSpPr/>
              <p:nvPr/>
            </p:nvSpPr>
            <p:spPr>
              <a:xfrm>
                <a:off x="5322201" y="2935720"/>
                <a:ext cx="8726" cy="8726"/>
              </a:xfrm>
              <a:custGeom>
                <a:rect b="b" l="l" r="r" t="t"/>
                <a:pathLst>
                  <a:path extrusionOk="0" h="605" w="605">
                    <a:moveTo>
                      <a:pt x="297" y="1"/>
                    </a:moveTo>
                    <a:cubicBezTo>
                      <a:pt x="136" y="1"/>
                      <a:pt x="1" y="136"/>
                      <a:pt x="1" y="296"/>
                    </a:cubicBezTo>
                    <a:cubicBezTo>
                      <a:pt x="1" y="469"/>
                      <a:pt x="136" y="604"/>
                      <a:pt x="297" y="604"/>
                    </a:cubicBezTo>
                    <a:cubicBezTo>
                      <a:pt x="469" y="604"/>
                      <a:pt x="605" y="469"/>
                      <a:pt x="605" y="296"/>
                    </a:cubicBezTo>
                    <a:cubicBezTo>
                      <a:pt x="605" y="136"/>
                      <a:pt x="469" y="1"/>
                      <a:pt x="2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50"/>
              <p:cNvSpPr/>
              <p:nvPr/>
            </p:nvSpPr>
            <p:spPr>
              <a:xfrm>
                <a:off x="5741420" y="2923202"/>
                <a:ext cx="1514" cy="981"/>
              </a:xfrm>
              <a:custGeom>
                <a:rect b="b" l="l" r="r" t="t"/>
                <a:pathLst>
                  <a:path extrusionOk="0" h="68" w="105">
                    <a:moveTo>
                      <a:pt x="19" y="0"/>
                    </a:moveTo>
                    <a:cubicBezTo>
                      <a:pt x="8" y="0"/>
                      <a:pt x="0" y="8"/>
                      <a:pt x="0" y="31"/>
                    </a:cubicBezTo>
                    <a:cubicBezTo>
                      <a:pt x="0" y="55"/>
                      <a:pt x="25" y="68"/>
                      <a:pt x="49" y="68"/>
                    </a:cubicBezTo>
                    <a:cubicBezTo>
                      <a:pt x="104" y="68"/>
                      <a:pt x="51" y="0"/>
                      <a:pt x="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50"/>
              <p:cNvSpPr/>
              <p:nvPr/>
            </p:nvSpPr>
            <p:spPr>
              <a:xfrm>
                <a:off x="5792230" y="3046428"/>
                <a:ext cx="6952" cy="5913"/>
              </a:xfrm>
              <a:custGeom>
                <a:rect b="b" l="l" r="r" t="t"/>
                <a:pathLst>
                  <a:path extrusionOk="0" h="410" w="482">
                    <a:moveTo>
                      <a:pt x="272" y="1"/>
                    </a:moveTo>
                    <a:cubicBezTo>
                      <a:pt x="100" y="1"/>
                      <a:pt x="1" y="223"/>
                      <a:pt x="137" y="346"/>
                    </a:cubicBezTo>
                    <a:cubicBezTo>
                      <a:pt x="177" y="390"/>
                      <a:pt x="227" y="409"/>
                      <a:pt x="277" y="409"/>
                    </a:cubicBezTo>
                    <a:cubicBezTo>
                      <a:pt x="381" y="409"/>
                      <a:pt x="482" y="327"/>
                      <a:pt x="482" y="210"/>
                    </a:cubicBezTo>
                    <a:cubicBezTo>
                      <a:pt x="482" y="99"/>
                      <a:pt x="383" y="1"/>
                      <a:pt x="2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50"/>
              <p:cNvSpPr/>
              <p:nvPr/>
            </p:nvSpPr>
            <p:spPr>
              <a:xfrm>
                <a:off x="5808701" y="3075575"/>
                <a:ext cx="1500" cy="1067"/>
              </a:xfrm>
              <a:custGeom>
                <a:rect b="b" l="l" r="r" t="t"/>
                <a:pathLst>
                  <a:path extrusionOk="0" h="74" w="104">
                    <a:moveTo>
                      <a:pt x="66" y="0"/>
                    </a:moveTo>
                    <a:cubicBezTo>
                      <a:pt x="0" y="0"/>
                      <a:pt x="58" y="73"/>
                      <a:pt x="88" y="73"/>
                    </a:cubicBezTo>
                    <a:cubicBezTo>
                      <a:pt x="97" y="73"/>
                      <a:pt x="103" y="67"/>
                      <a:pt x="103" y="50"/>
                    </a:cubicBezTo>
                    <a:cubicBezTo>
                      <a:pt x="103" y="25"/>
                      <a:pt x="91" y="0"/>
                      <a:pt x="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50"/>
              <p:cNvSpPr/>
              <p:nvPr/>
            </p:nvSpPr>
            <p:spPr>
              <a:xfrm>
                <a:off x="5796643" y="3072907"/>
                <a:ext cx="2510" cy="1716"/>
              </a:xfrm>
              <a:custGeom>
                <a:rect b="b" l="l" r="r" t="t"/>
                <a:pathLst>
                  <a:path extrusionOk="0" h="119" w="174">
                    <a:moveTo>
                      <a:pt x="87" y="0"/>
                    </a:moveTo>
                    <a:cubicBezTo>
                      <a:pt x="84" y="0"/>
                      <a:pt x="81" y="0"/>
                      <a:pt x="77" y="1"/>
                    </a:cubicBezTo>
                    <a:cubicBezTo>
                      <a:pt x="40" y="1"/>
                      <a:pt x="3" y="38"/>
                      <a:pt x="3" y="75"/>
                    </a:cubicBezTo>
                    <a:cubicBezTo>
                      <a:pt x="0" y="107"/>
                      <a:pt x="10" y="119"/>
                      <a:pt x="26" y="119"/>
                    </a:cubicBezTo>
                    <a:cubicBezTo>
                      <a:pt x="74" y="119"/>
                      <a:pt x="173" y="0"/>
                      <a:pt x="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50"/>
              <p:cNvSpPr/>
              <p:nvPr/>
            </p:nvSpPr>
            <p:spPr>
              <a:xfrm>
                <a:off x="5768419" y="3074494"/>
                <a:ext cx="1442" cy="909"/>
              </a:xfrm>
              <a:custGeom>
                <a:rect b="b" l="l" r="r" t="t"/>
                <a:pathLst>
                  <a:path extrusionOk="0" h="63" w="100">
                    <a:moveTo>
                      <a:pt x="41" y="1"/>
                    </a:moveTo>
                    <a:cubicBezTo>
                      <a:pt x="1" y="1"/>
                      <a:pt x="55" y="62"/>
                      <a:pt x="83" y="62"/>
                    </a:cubicBezTo>
                    <a:cubicBezTo>
                      <a:pt x="93" y="62"/>
                      <a:pt x="99" y="56"/>
                      <a:pt x="99" y="39"/>
                    </a:cubicBezTo>
                    <a:cubicBezTo>
                      <a:pt x="99" y="14"/>
                      <a:pt x="87" y="2"/>
                      <a:pt x="50" y="2"/>
                    </a:cubicBezTo>
                    <a:cubicBezTo>
                      <a:pt x="47" y="1"/>
                      <a:pt x="44" y="1"/>
                      <a:pt x="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50"/>
              <p:cNvSpPr/>
              <p:nvPr/>
            </p:nvSpPr>
            <p:spPr>
              <a:xfrm>
                <a:off x="5867227" y="2968647"/>
                <a:ext cx="2510" cy="2452"/>
              </a:xfrm>
              <a:custGeom>
                <a:rect b="b" l="l" r="r" t="t"/>
                <a:pathLst>
                  <a:path extrusionOk="0" h="170" w="174">
                    <a:moveTo>
                      <a:pt x="87" y="0"/>
                    </a:moveTo>
                    <a:cubicBezTo>
                      <a:pt x="44" y="0"/>
                      <a:pt x="1" y="28"/>
                      <a:pt x="1" y="83"/>
                    </a:cubicBezTo>
                    <a:cubicBezTo>
                      <a:pt x="1" y="133"/>
                      <a:pt x="38" y="170"/>
                      <a:pt x="87" y="170"/>
                    </a:cubicBezTo>
                    <a:cubicBezTo>
                      <a:pt x="136" y="170"/>
                      <a:pt x="173" y="133"/>
                      <a:pt x="173" y="83"/>
                    </a:cubicBezTo>
                    <a:cubicBezTo>
                      <a:pt x="173" y="28"/>
                      <a:pt x="130" y="0"/>
                      <a:pt x="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50"/>
              <p:cNvSpPr/>
              <p:nvPr/>
            </p:nvSpPr>
            <p:spPr>
              <a:xfrm>
                <a:off x="5809292" y="3012463"/>
                <a:ext cx="10153" cy="8754"/>
              </a:xfrm>
              <a:custGeom>
                <a:rect b="b" l="l" r="r" t="t"/>
                <a:pathLst>
                  <a:path extrusionOk="0" h="607" w="704">
                    <a:moveTo>
                      <a:pt x="308" y="1"/>
                    </a:moveTo>
                    <a:cubicBezTo>
                      <a:pt x="157" y="1"/>
                      <a:pt x="9" y="116"/>
                      <a:pt x="1" y="298"/>
                    </a:cubicBezTo>
                    <a:cubicBezTo>
                      <a:pt x="1" y="458"/>
                      <a:pt x="136" y="594"/>
                      <a:pt x="309" y="606"/>
                    </a:cubicBezTo>
                    <a:cubicBezTo>
                      <a:pt x="568" y="594"/>
                      <a:pt x="703" y="286"/>
                      <a:pt x="518" y="89"/>
                    </a:cubicBezTo>
                    <a:cubicBezTo>
                      <a:pt x="458" y="28"/>
                      <a:pt x="383" y="1"/>
                      <a:pt x="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50"/>
              <p:cNvSpPr/>
              <p:nvPr/>
            </p:nvSpPr>
            <p:spPr>
              <a:xfrm>
                <a:off x="5827421" y="2945672"/>
                <a:ext cx="1976" cy="1442"/>
              </a:xfrm>
              <a:custGeom>
                <a:rect b="b" l="l" r="r" t="t"/>
                <a:pathLst>
                  <a:path extrusionOk="0" h="100" w="137">
                    <a:moveTo>
                      <a:pt x="75" y="1"/>
                    </a:moveTo>
                    <a:cubicBezTo>
                      <a:pt x="1" y="1"/>
                      <a:pt x="1" y="99"/>
                      <a:pt x="75" y="99"/>
                    </a:cubicBezTo>
                    <a:cubicBezTo>
                      <a:pt x="136" y="99"/>
                      <a:pt x="136" y="1"/>
                      <a:pt x="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50"/>
              <p:cNvSpPr/>
              <p:nvPr/>
            </p:nvSpPr>
            <p:spPr>
              <a:xfrm>
                <a:off x="5845377" y="2995444"/>
                <a:ext cx="1543" cy="1067"/>
              </a:xfrm>
              <a:custGeom>
                <a:rect b="b" l="l" r="r" t="t"/>
                <a:pathLst>
                  <a:path extrusionOk="0" h="74" w="107">
                    <a:moveTo>
                      <a:pt x="16" y="1"/>
                    </a:moveTo>
                    <a:cubicBezTo>
                      <a:pt x="7" y="1"/>
                      <a:pt x="0" y="7"/>
                      <a:pt x="0" y="24"/>
                    </a:cubicBezTo>
                    <a:cubicBezTo>
                      <a:pt x="0" y="49"/>
                      <a:pt x="12" y="73"/>
                      <a:pt x="49" y="73"/>
                    </a:cubicBezTo>
                    <a:cubicBezTo>
                      <a:pt x="106" y="73"/>
                      <a:pt x="46" y="1"/>
                      <a:pt x="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50"/>
              <p:cNvSpPr/>
              <p:nvPr/>
            </p:nvSpPr>
            <p:spPr>
              <a:xfrm>
                <a:off x="5804316" y="2998473"/>
                <a:ext cx="1543" cy="1053"/>
              </a:xfrm>
              <a:custGeom>
                <a:rect b="b" l="l" r="r" t="t"/>
                <a:pathLst>
                  <a:path extrusionOk="0" h="73" w="107">
                    <a:moveTo>
                      <a:pt x="17" y="0"/>
                    </a:moveTo>
                    <a:cubicBezTo>
                      <a:pt x="7" y="0"/>
                      <a:pt x="1" y="7"/>
                      <a:pt x="1" y="24"/>
                    </a:cubicBezTo>
                    <a:cubicBezTo>
                      <a:pt x="1" y="48"/>
                      <a:pt x="25" y="73"/>
                      <a:pt x="50" y="73"/>
                    </a:cubicBezTo>
                    <a:cubicBezTo>
                      <a:pt x="107" y="73"/>
                      <a:pt x="47" y="0"/>
                      <a:pt x="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50"/>
              <p:cNvSpPr/>
              <p:nvPr/>
            </p:nvSpPr>
            <p:spPr>
              <a:xfrm>
                <a:off x="5853194" y="3025515"/>
                <a:ext cx="6937" cy="5827"/>
              </a:xfrm>
              <a:custGeom>
                <a:rect b="b" l="l" r="r" t="t"/>
                <a:pathLst>
                  <a:path extrusionOk="0" h="404" w="481">
                    <a:moveTo>
                      <a:pt x="206" y="1"/>
                    </a:moveTo>
                    <a:cubicBezTo>
                      <a:pt x="102" y="1"/>
                      <a:pt x="0" y="81"/>
                      <a:pt x="0" y="206"/>
                    </a:cubicBezTo>
                    <a:cubicBezTo>
                      <a:pt x="0" y="317"/>
                      <a:pt x="99" y="403"/>
                      <a:pt x="210" y="403"/>
                    </a:cubicBezTo>
                    <a:cubicBezTo>
                      <a:pt x="382" y="403"/>
                      <a:pt x="481" y="182"/>
                      <a:pt x="345" y="58"/>
                    </a:cubicBezTo>
                    <a:cubicBezTo>
                      <a:pt x="306" y="19"/>
                      <a:pt x="256" y="1"/>
                      <a:pt x="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50"/>
              <p:cNvSpPr/>
              <p:nvPr/>
            </p:nvSpPr>
            <p:spPr>
              <a:xfrm>
                <a:off x="5844310" y="3078244"/>
                <a:ext cx="10139" cy="8711"/>
              </a:xfrm>
              <a:custGeom>
                <a:rect b="b" l="l" r="r" t="t"/>
                <a:pathLst>
                  <a:path extrusionOk="0" h="604" w="703">
                    <a:moveTo>
                      <a:pt x="296" y="0"/>
                    </a:moveTo>
                    <a:cubicBezTo>
                      <a:pt x="136" y="0"/>
                      <a:pt x="0" y="136"/>
                      <a:pt x="0" y="308"/>
                    </a:cubicBezTo>
                    <a:cubicBezTo>
                      <a:pt x="0" y="484"/>
                      <a:pt x="148" y="603"/>
                      <a:pt x="305" y="603"/>
                    </a:cubicBezTo>
                    <a:cubicBezTo>
                      <a:pt x="379" y="603"/>
                      <a:pt x="455" y="577"/>
                      <a:pt x="518" y="518"/>
                    </a:cubicBezTo>
                    <a:cubicBezTo>
                      <a:pt x="702" y="333"/>
                      <a:pt x="567" y="0"/>
                      <a:pt x="2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50"/>
              <p:cNvSpPr/>
              <p:nvPr/>
            </p:nvSpPr>
            <p:spPr>
              <a:xfrm>
                <a:off x="5621814" y="2689601"/>
                <a:ext cx="9966" cy="8581"/>
              </a:xfrm>
              <a:custGeom>
                <a:rect b="b" l="l" r="r" t="t"/>
                <a:pathLst>
                  <a:path extrusionOk="0" h="595" w="691">
                    <a:moveTo>
                      <a:pt x="383" y="0"/>
                    </a:moveTo>
                    <a:cubicBezTo>
                      <a:pt x="124" y="0"/>
                      <a:pt x="1" y="321"/>
                      <a:pt x="186" y="506"/>
                    </a:cubicBezTo>
                    <a:cubicBezTo>
                      <a:pt x="247" y="567"/>
                      <a:pt x="323" y="594"/>
                      <a:pt x="397" y="594"/>
                    </a:cubicBezTo>
                    <a:cubicBezTo>
                      <a:pt x="547" y="594"/>
                      <a:pt x="691" y="482"/>
                      <a:pt x="691" y="308"/>
                    </a:cubicBezTo>
                    <a:cubicBezTo>
                      <a:pt x="691" y="136"/>
                      <a:pt x="555" y="0"/>
                      <a:pt x="3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50"/>
              <p:cNvSpPr/>
              <p:nvPr/>
            </p:nvSpPr>
            <p:spPr>
              <a:xfrm>
                <a:off x="5711262" y="2805283"/>
                <a:ext cx="10557" cy="8783"/>
              </a:xfrm>
              <a:custGeom>
                <a:rect b="b" l="l" r="r" t="t"/>
                <a:pathLst>
                  <a:path extrusionOk="0" h="609" w="732">
                    <a:moveTo>
                      <a:pt x="412" y="0"/>
                    </a:moveTo>
                    <a:cubicBezTo>
                      <a:pt x="139" y="0"/>
                      <a:pt x="0" y="325"/>
                      <a:pt x="194" y="518"/>
                    </a:cubicBezTo>
                    <a:cubicBezTo>
                      <a:pt x="256" y="581"/>
                      <a:pt x="334" y="609"/>
                      <a:pt x="410" y="609"/>
                    </a:cubicBezTo>
                    <a:cubicBezTo>
                      <a:pt x="574" y="609"/>
                      <a:pt x="732" y="481"/>
                      <a:pt x="723" y="296"/>
                    </a:cubicBezTo>
                    <a:cubicBezTo>
                      <a:pt x="723" y="136"/>
                      <a:pt x="588" y="1"/>
                      <a:pt x="428" y="1"/>
                    </a:cubicBezTo>
                    <a:cubicBezTo>
                      <a:pt x="423" y="0"/>
                      <a:pt x="417" y="0"/>
                      <a:pt x="4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50"/>
              <p:cNvSpPr/>
              <p:nvPr/>
            </p:nvSpPr>
            <p:spPr>
              <a:xfrm>
                <a:off x="5845017" y="3049990"/>
                <a:ext cx="10139" cy="8697"/>
              </a:xfrm>
              <a:custGeom>
                <a:rect b="b" l="l" r="r" t="t"/>
                <a:pathLst>
                  <a:path extrusionOk="0" h="603" w="703">
                    <a:moveTo>
                      <a:pt x="296" y="0"/>
                    </a:moveTo>
                    <a:cubicBezTo>
                      <a:pt x="136" y="0"/>
                      <a:pt x="0" y="136"/>
                      <a:pt x="0" y="296"/>
                    </a:cubicBezTo>
                    <a:cubicBezTo>
                      <a:pt x="0" y="481"/>
                      <a:pt x="150" y="603"/>
                      <a:pt x="303" y="603"/>
                    </a:cubicBezTo>
                    <a:cubicBezTo>
                      <a:pt x="375" y="603"/>
                      <a:pt x="447" y="576"/>
                      <a:pt x="506" y="518"/>
                    </a:cubicBezTo>
                    <a:cubicBezTo>
                      <a:pt x="703" y="321"/>
                      <a:pt x="567" y="0"/>
                      <a:pt x="2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50"/>
              <p:cNvSpPr/>
              <p:nvPr/>
            </p:nvSpPr>
            <p:spPr>
              <a:xfrm>
                <a:off x="5751011" y="2714306"/>
                <a:ext cx="10139" cy="8639"/>
              </a:xfrm>
              <a:custGeom>
                <a:rect b="b" l="l" r="r" t="t"/>
                <a:pathLst>
                  <a:path extrusionOk="0" h="599" w="703">
                    <a:moveTo>
                      <a:pt x="296" y="0"/>
                    </a:moveTo>
                    <a:cubicBezTo>
                      <a:pt x="136" y="0"/>
                      <a:pt x="0" y="136"/>
                      <a:pt x="0" y="296"/>
                    </a:cubicBezTo>
                    <a:cubicBezTo>
                      <a:pt x="0" y="478"/>
                      <a:pt x="145" y="599"/>
                      <a:pt x="296" y="599"/>
                    </a:cubicBezTo>
                    <a:cubicBezTo>
                      <a:pt x="370" y="599"/>
                      <a:pt x="445" y="570"/>
                      <a:pt x="506" y="505"/>
                    </a:cubicBezTo>
                    <a:cubicBezTo>
                      <a:pt x="703" y="320"/>
                      <a:pt x="567" y="0"/>
                      <a:pt x="2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50"/>
              <p:cNvSpPr/>
              <p:nvPr/>
            </p:nvSpPr>
            <p:spPr>
              <a:xfrm>
                <a:off x="5564239" y="2624642"/>
                <a:ext cx="10500" cy="9000"/>
              </a:xfrm>
              <a:custGeom>
                <a:rect b="b" l="l" r="r" t="t"/>
                <a:pathLst>
                  <a:path extrusionOk="0" h="624" w="728">
                    <a:moveTo>
                      <a:pt x="311" y="0"/>
                    </a:moveTo>
                    <a:cubicBezTo>
                      <a:pt x="152" y="0"/>
                      <a:pt x="1" y="124"/>
                      <a:pt x="1" y="315"/>
                    </a:cubicBezTo>
                    <a:cubicBezTo>
                      <a:pt x="1" y="475"/>
                      <a:pt x="136" y="611"/>
                      <a:pt x="296" y="623"/>
                    </a:cubicBezTo>
                    <a:cubicBezTo>
                      <a:pt x="580" y="623"/>
                      <a:pt x="728" y="290"/>
                      <a:pt x="530" y="93"/>
                    </a:cubicBezTo>
                    <a:cubicBezTo>
                      <a:pt x="466" y="29"/>
                      <a:pt x="388" y="0"/>
                      <a:pt x="3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50"/>
              <p:cNvSpPr/>
              <p:nvPr/>
            </p:nvSpPr>
            <p:spPr>
              <a:xfrm>
                <a:off x="5016199" y="3065105"/>
                <a:ext cx="9966" cy="8711"/>
              </a:xfrm>
              <a:custGeom>
                <a:rect b="b" l="l" r="r" t="t"/>
                <a:pathLst>
                  <a:path extrusionOk="0" h="604" w="691">
                    <a:moveTo>
                      <a:pt x="303" y="1"/>
                    </a:moveTo>
                    <a:cubicBezTo>
                      <a:pt x="150" y="1"/>
                      <a:pt x="1" y="123"/>
                      <a:pt x="1" y="308"/>
                    </a:cubicBezTo>
                    <a:cubicBezTo>
                      <a:pt x="1" y="468"/>
                      <a:pt x="136" y="603"/>
                      <a:pt x="309" y="603"/>
                    </a:cubicBezTo>
                    <a:cubicBezTo>
                      <a:pt x="567" y="603"/>
                      <a:pt x="691" y="271"/>
                      <a:pt x="506" y="86"/>
                    </a:cubicBezTo>
                    <a:cubicBezTo>
                      <a:pt x="447" y="27"/>
                      <a:pt x="375" y="1"/>
                      <a:pt x="3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50"/>
              <p:cNvSpPr/>
              <p:nvPr/>
            </p:nvSpPr>
            <p:spPr>
              <a:xfrm>
                <a:off x="5101493" y="2970147"/>
                <a:ext cx="10456" cy="8956"/>
              </a:xfrm>
              <a:custGeom>
                <a:rect b="b" l="l" r="r" t="t"/>
                <a:pathLst>
                  <a:path extrusionOk="0" h="621" w="725">
                    <a:moveTo>
                      <a:pt x="318" y="0"/>
                    </a:moveTo>
                    <a:cubicBezTo>
                      <a:pt x="156" y="0"/>
                      <a:pt x="1" y="130"/>
                      <a:pt x="1" y="324"/>
                    </a:cubicBezTo>
                    <a:cubicBezTo>
                      <a:pt x="1" y="484"/>
                      <a:pt x="136" y="620"/>
                      <a:pt x="309" y="620"/>
                    </a:cubicBezTo>
                    <a:cubicBezTo>
                      <a:pt x="314" y="620"/>
                      <a:pt x="318" y="620"/>
                      <a:pt x="323" y="620"/>
                    </a:cubicBezTo>
                    <a:cubicBezTo>
                      <a:pt x="585" y="620"/>
                      <a:pt x="724" y="284"/>
                      <a:pt x="531" y="90"/>
                    </a:cubicBezTo>
                    <a:cubicBezTo>
                      <a:pt x="468" y="28"/>
                      <a:pt x="392" y="0"/>
                      <a:pt x="3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50"/>
              <p:cNvSpPr/>
              <p:nvPr/>
            </p:nvSpPr>
            <p:spPr>
              <a:xfrm>
                <a:off x="5053870" y="2918313"/>
                <a:ext cx="8553" cy="8538"/>
              </a:xfrm>
              <a:custGeom>
                <a:rect b="b" l="l" r="r" t="t"/>
                <a:pathLst>
                  <a:path extrusionOk="0" h="592" w="593">
                    <a:moveTo>
                      <a:pt x="296" y="0"/>
                    </a:moveTo>
                    <a:cubicBezTo>
                      <a:pt x="136" y="0"/>
                      <a:pt x="1" y="136"/>
                      <a:pt x="1" y="296"/>
                    </a:cubicBezTo>
                    <a:cubicBezTo>
                      <a:pt x="1" y="456"/>
                      <a:pt x="136" y="591"/>
                      <a:pt x="296" y="591"/>
                    </a:cubicBezTo>
                    <a:cubicBezTo>
                      <a:pt x="469" y="591"/>
                      <a:pt x="592" y="456"/>
                      <a:pt x="592" y="296"/>
                    </a:cubicBezTo>
                    <a:cubicBezTo>
                      <a:pt x="592" y="136"/>
                      <a:pt x="469" y="0"/>
                      <a:pt x="2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50"/>
              <p:cNvSpPr/>
              <p:nvPr/>
            </p:nvSpPr>
            <p:spPr>
              <a:xfrm>
                <a:off x="4971417" y="2697677"/>
                <a:ext cx="10442" cy="9000"/>
              </a:xfrm>
              <a:custGeom>
                <a:rect b="b" l="l" r="r" t="t"/>
                <a:pathLst>
                  <a:path extrusionOk="0" h="624" w="724">
                    <a:moveTo>
                      <a:pt x="316" y="0"/>
                    </a:moveTo>
                    <a:cubicBezTo>
                      <a:pt x="157" y="0"/>
                      <a:pt x="1" y="124"/>
                      <a:pt x="1" y="315"/>
                    </a:cubicBezTo>
                    <a:cubicBezTo>
                      <a:pt x="1" y="475"/>
                      <a:pt x="136" y="611"/>
                      <a:pt x="309" y="623"/>
                    </a:cubicBezTo>
                    <a:cubicBezTo>
                      <a:pt x="314" y="623"/>
                      <a:pt x="318" y="624"/>
                      <a:pt x="323" y="624"/>
                    </a:cubicBezTo>
                    <a:cubicBezTo>
                      <a:pt x="585" y="624"/>
                      <a:pt x="724" y="299"/>
                      <a:pt x="530" y="93"/>
                    </a:cubicBezTo>
                    <a:cubicBezTo>
                      <a:pt x="470" y="29"/>
                      <a:pt x="393" y="0"/>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50"/>
              <p:cNvSpPr/>
              <p:nvPr/>
            </p:nvSpPr>
            <p:spPr>
              <a:xfrm>
                <a:off x="4962533" y="2758367"/>
                <a:ext cx="10500" cy="8971"/>
              </a:xfrm>
              <a:custGeom>
                <a:rect b="b" l="l" r="r" t="t"/>
                <a:pathLst>
                  <a:path extrusionOk="0" h="622" w="728">
                    <a:moveTo>
                      <a:pt x="432" y="1"/>
                    </a:moveTo>
                    <a:cubicBezTo>
                      <a:pt x="148" y="1"/>
                      <a:pt x="1" y="333"/>
                      <a:pt x="198" y="531"/>
                    </a:cubicBezTo>
                    <a:cubicBezTo>
                      <a:pt x="260" y="593"/>
                      <a:pt x="337" y="621"/>
                      <a:pt x="412" y="621"/>
                    </a:cubicBezTo>
                    <a:cubicBezTo>
                      <a:pt x="573" y="621"/>
                      <a:pt x="727" y="494"/>
                      <a:pt x="727" y="309"/>
                    </a:cubicBezTo>
                    <a:cubicBezTo>
                      <a:pt x="715" y="136"/>
                      <a:pt x="592" y="13"/>
                      <a:pt x="4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50"/>
              <p:cNvSpPr/>
              <p:nvPr/>
            </p:nvSpPr>
            <p:spPr>
              <a:xfrm>
                <a:off x="4864085" y="2831215"/>
                <a:ext cx="10139" cy="8726"/>
              </a:xfrm>
              <a:custGeom>
                <a:rect b="b" l="l" r="r" t="t"/>
                <a:pathLst>
                  <a:path extrusionOk="0" h="605" w="703">
                    <a:moveTo>
                      <a:pt x="415" y="1"/>
                    </a:moveTo>
                    <a:cubicBezTo>
                      <a:pt x="408" y="1"/>
                      <a:pt x="402" y="1"/>
                      <a:pt x="395" y="2"/>
                    </a:cubicBezTo>
                    <a:cubicBezTo>
                      <a:pt x="124" y="2"/>
                      <a:pt x="0" y="334"/>
                      <a:pt x="185" y="519"/>
                    </a:cubicBezTo>
                    <a:cubicBezTo>
                      <a:pt x="248" y="578"/>
                      <a:pt x="323" y="604"/>
                      <a:pt x="396" y="604"/>
                    </a:cubicBezTo>
                    <a:cubicBezTo>
                      <a:pt x="554" y="604"/>
                      <a:pt x="703" y="482"/>
                      <a:pt x="703" y="297"/>
                    </a:cubicBezTo>
                    <a:cubicBezTo>
                      <a:pt x="703" y="132"/>
                      <a:pt x="567" y="1"/>
                      <a:pt x="4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50"/>
              <p:cNvSpPr/>
              <p:nvPr/>
            </p:nvSpPr>
            <p:spPr>
              <a:xfrm>
                <a:off x="4950620" y="2707730"/>
                <a:ext cx="1442" cy="1255"/>
              </a:xfrm>
              <a:custGeom>
                <a:rect b="b" l="l" r="r" t="t"/>
                <a:pathLst>
                  <a:path extrusionOk="0" h="87" w="100">
                    <a:moveTo>
                      <a:pt x="50" y="0"/>
                    </a:moveTo>
                    <a:cubicBezTo>
                      <a:pt x="26" y="0"/>
                      <a:pt x="1" y="13"/>
                      <a:pt x="1" y="49"/>
                    </a:cubicBezTo>
                    <a:cubicBezTo>
                      <a:pt x="1" y="74"/>
                      <a:pt x="26" y="86"/>
                      <a:pt x="50" y="86"/>
                    </a:cubicBezTo>
                    <a:cubicBezTo>
                      <a:pt x="75" y="86"/>
                      <a:pt x="100" y="74"/>
                      <a:pt x="100" y="49"/>
                    </a:cubicBezTo>
                    <a:cubicBezTo>
                      <a:pt x="100" y="13"/>
                      <a:pt x="75" y="0"/>
                      <a:pt x="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50"/>
              <p:cNvSpPr/>
              <p:nvPr/>
            </p:nvSpPr>
            <p:spPr>
              <a:xfrm>
                <a:off x="4827653" y="2793558"/>
                <a:ext cx="10500" cy="9000"/>
              </a:xfrm>
              <a:custGeom>
                <a:rect b="b" l="l" r="r" t="t"/>
                <a:pathLst>
                  <a:path extrusionOk="0" h="624" w="728">
                    <a:moveTo>
                      <a:pt x="432" y="0"/>
                    </a:moveTo>
                    <a:cubicBezTo>
                      <a:pt x="148" y="0"/>
                      <a:pt x="1" y="333"/>
                      <a:pt x="198" y="530"/>
                    </a:cubicBezTo>
                    <a:cubicBezTo>
                      <a:pt x="262" y="594"/>
                      <a:pt x="341" y="623"/>
                      <a:pt x="417" y="623"/>
                    </a:cubicBezTo>
                    <a:cubicBezTo>
                      <a:pt x="576" y="623"/>
                      <a:pt x="728" y="500"/>
                      <a:pt x="728" y="308"/>
                    </a:cubicBezTo>
                    <a:cubicBezTo>
                      <a:pt x="728" y="148"/>
                      <a:pt x="592" y="0"/>
                      <a:pt x="4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50"/>
              <p:cNvSpPr/>
              <p:nvPr/>
            </p:nvSpPr>
            <p:spPr>
              <a:xfrm>
                <a:off x="5008742" y="2645439"/>
                <a:ext cx="1514" cy="995"/>
              </a:xfrm>
              <a:custGeom>
                <a:rect b="b" l="l" r="r" t="t"/>
                <a:pathLst>
                  <a:path extrusionOk="0" h="69" w="105">
                    <a:moveTo>
                      <a:pt x="19" y="1"/>
                    </a:moveTo>
                    <a:cubicBezTo>
                      <a:pt x="8" y="1"/>
                      <a:pt x="0" y="9"/>
                      <a:pt x="0" y="31"/>
                    </a:cubicBezTo>
                    <a:cubicBezTo>
                      <a:pt x="0" y="56"/>
                      <a:pt x="12" y="68"/>
                      <a:pt x="49" y="68"/>
                    </a:cubicBezTo>
                    <a:cubicBezTo>
                      <a:pt x="104" y="68"/>
                      <a:pt x="51" y="1"/>
                      <a:pt x="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50"/>
              <p:cNvSpPr/>
              <p:nvPr/>
            </p:nvSpPr>
            <p:spPr>
              <a:xfrm>
                <a:off x="4882747" y="2743267"/>
                <a:ext cx="1428" cy="1255"/>
              </a:xfrm>
              <a:custGeom>
                <a:rect b="b" l="l" r="r" t="t"/>
                <a:pathLst>
                  <a:path extrusionOk="0" h="87" w="99">
                    <a:moveTo>
                      <a:pt x="49" y="0"/>
                    </a:moveTo>
                    <a:cubicBezTo>
                      <a:pt x="25" y="0"/>
                      <a:pt x="0" y="13"/>
                      <a:pt x="0" y="50"/>
                    </a:cubicBezTo>
                    <a:cubicBezTo>
                      <a:pt x="0" y="74"/>
                      <a:pt x="25" y="87"/>
                      <a:pt x="49" y="87"/>
                    </a:cubicBezTo>
                    <a:cubicBezTo>
                      <a:pt x="86" y="87"/>
                      <a:pt x="99" y="74"/>
                      <a:pt x="99" y="50"/>
                    </a:cubicBezTo>
                    <a:cubicBezTo>
                      <a:pt x="99" y="13"/>
                      <a:pt x="86" y="0"/>
                      <a:pt x="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50"/>
              <p:cNvSpPr/>
              <p:nvPr/>
            </p:nvSpPr>
            <p:spPr>
              <a:xfrm>
                <a:off x="5153285" y="2646766"/>
                <a:ext cx="1543" cy="1067"/>
              </a:xfrm>
              <a:custGeom>
                <a:rect b="b" l="l" r="r" t="t"/>
                <a:pathLst>
                  <a:path extrusionOk="0" h="74" w="107">
                    <a:moveTo>
                      <a:pt x="57" y="1"/>
                    </a:moveTo>
                    <a:cubicBezTo>
                      <a:pt x="0" y="1"/>
                      <a:pt x="60" y="74"/>
                      <a:pt x="90" y="74"/>
                    </a:cubicBezTo>
                    <a:cubicBezTo>
                      <a:pt x="100" y="74"/>
                      <a:pt x="106" y="67"/>
                      <a:pt x="106" y="50"/>
                    </a:cubicBezTo>
                    <a:cubicBezTo>
                      <a:pt x="106" y="26"/>
                      <a:pt x="94" y="1"/>
                      <a:pt x="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50"/>
              <p:cNvSpPr/>
              <p:nvPr/>
            </p:nvSpPr>
            <p:spPr>
              <a:xfrm>
                <a:off x="5149116" y="2619579"/>
                <a:ext cx="1442" cy="1269"/>
              </a:xfrm>
              <a:custGeom>
                <a:rect b="b" l="l" r="r" t="t"/>
                <a:pathLst>
                  <a:path extrusionOk="0" h="88" w="10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50"/>
              <p:cNvSpPr/>
              <p:nvPr/>
            </p:nvSpPr>
            <p:spPr>
              <a:xfrm>
                <a:off x="5119161" y="2601450"/>
                <a:ext cx="1543" cy="1067"/>
              </a:xfrm>
              <a:custGeom>
                <a:rect b="b" l="l" r="r" t="t"/>
                <a:pathLst>
                  <a:path extrusionOk="0" h="74" w="107">
                    <a:moveTo>
                      <a:pt x="57" y="1"/>
                    </a:moveTo>
                    <a:cubicBezTo>
                      <a:pt x="0" y="1"/>
                      <a:pt x="60" y="74"/>
                      <a:pt x="91" y="74"/>
                    </a:cubicBezTo>
                    <a:cubicBezTo>
                      <a:pt x="100" y="74"/>
                      <a:pt x="107" y="67"/>
                      <a:pt x="107" y="50"/>
                    </a:cubicBezTo>
                    <a:cubicBezTo>
                      <a:pt x="107" y="26"/>
                      <a:pt x="82" y="1"/>
                      <a:pt x="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50"/>
              <p:cNvSpPr/>
              <p:nvPr/>
            </p:nvSpPr>
            <p:spPr>
              <a:xfrm>
                <a:off x="5186673" y="2594715"/>
                <a:ext cx="10269" cy="8711"/>
              </a:xfrm>
              <a:custGeom>
                <a:rect b="b" l="l" r="r" t="t"/>
                <a:pathLst>
                  <a:path extrusionOk="0" h="604" w="712">
                    <a:moveTo>
                      <a:pt x="309" y="1"/>
                    </a:moveTo>
                    <a:cubicBezTo>
                      <a:pt x="153" y="1"/>
                      <a:pt x="1" y="123"/>
                      <a:pt x="9" y="308"/>
                    </a:cubicBezTo>
                    <a:cubicBezTo>
                      <a:pt x="9" y="468"/>
                      <a:pt x="132" y="604"/>
                      <a:pt x="305" y="604"/>
                    </a:cubicBezTo>
                    <a:cubicBezTo>
                      <a:pt x="576" y="604"/>
                      <a:pt x="711" y="283"/>
                      <a:pt x="514" y="86"/>
                    </a:cubicBezTo>
                    <a:cubicBezTo>
                      <a:pt x="456" y="27"/>
                      <a:pt x="382" y="1"/>
                      <a:pt x="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50"/>
              <p:cNvSpPr/>
              <p:nvPr/>
            </p:nvSpPr>
            <p:spPr>
              <a:xfrm>
                <a:off x="5195326" y="2625089"/>
                <a:ext cx="8726" cy="8726"/>
              </a:xfrm>
              <a:custGeom>
                <a:rect b="b" l="l" r="r" t="t"/>
                <a:pathLst>
                  <a:path extrusionOk="0" h="605" w="605">
                    <a:moveTo>
                      <a:pt x="309" y="1"/>
                    </a:moveTo>
                    <a:cubicBezTo>
                      <a:pt x="136" y="1"/>
                      <a:pt x="1" y="136"/>
                      <a:pt x="1" y="309"/>
                    </a:cubicBezTo>
                    <a:cubicBezTo>
                      <a:pt x="1" y="469"/>
                      <a:pt x="136" y="604"/>
                      <a:pt x="309" y="604"/>
                    </a:cubicBezTo>
                    <a:cubicBezTo>
                      <a:pt x="469" y="604"/>
                      <a:pt x="604" y="469"/>
                      <a:pt x="604" y="309"/>
                    </a:cubicBezTo>
                    <a:cubicBezTo>
                      <a:pt x="604" y="136"/>
                      <a:pt x="469" y="1"/>
                      <a:pt x="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50"/>
              <p:cNvSpPr/>
              <p:nvPr/>
            </p:nvSpPr>
            <p:spPr>
              <a:xfrm>
                <a:off x="4926462" y="2727979"/>
                <a:ext cx="1428" cy="1442"/>
              </a:xfrm>
              <a:custGeom>
                <a:rect b="b" l="l" r="r" t="t"/>
                <a:pathLst>
                  <a:path extrusionOk="0" h="100" w="99">
                    <a:moveTo>
                      <a:pt x="50" y="1"/>
                    </a:moveTo>
                    <a:cubicBezTo>
                      <a:pt x="25" y="1"/>
                      <a:pt x="0" y="25"/>
                      <a:pt x="0" y="50"/>
                    </a:cubicBezTo>
                    <a:cubicBezTo>
                      <a:pt x="0" y="75"/>
                      <a:pt x="25" y="99"/>
                      <a:pt x="50" y="99"/>
                    </a:cubicBezTo>
                    <a:cubicBezTo>
                      <a:pt x="74" y="99"/>
                      <a:pt x="99" y="75"/>
                      <a:pt x="99" y="50"/>
                    </a:cubicBezTo>
                    <a:cubicBezTo>
                      <a:pt x="99" y="25"/>
                      <a:pt x="74"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50"/>
              <p:cNvSpPr/>
              <p:nvPr/>
            </p:nvSpPr>
            <p:spPr>
              <a:xfrm>
                <a:off x="4979854" y="2649794"/>
                <a:ext cx="1529" cy="909"/>
              </a:xfrm>
              <a:custGeom>
                <a:rect b="b" l="l" r="r" t="t"/>
                <a:pathLst>
                  <a:path extrusionOk="0" h="63" w="106">
                    <a:moveTo>
                      <a:pt x="56" y="0"/>
                    </a:moveTo>
                    <a:cubicBezTo>
                      <a:pt x="1" y="0"/>
                      <a:pt x="56" y="63"/>
                      <a:pt x="87" y="63"/>
                    </a:cubicBezTo>
                    <a:cubicBezTo>
                      <a:pt x="98" y="63"/>
                      <a:pt x="106" y="56"/>
                      <a:pt x="106" y="37"/>
                    </a:cubicBezTo>
                    <a:cubicBezTo>
                      <a:pt x="106" y="13"/>
                      <a:pt x="81" y="0"/>
                      <a:pt x="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50"/>
              <p:cNvSpPr/>
              <p:nvPr/>
            </p:nvSpPr>
            <p:spPr>
              <a:xfrm>
                <a:off x="4821783" y="2764410"/>
                <a:ext cx="6952" cy="5827"/>
              </a:xfrm>
              <a:custGeom>
                <a:rect b="b" l="l" r="r" t="t"/>
                <a:pathLst>
                  <a:path extrusionOk="0" h="404" w="482">
                    <a:moveTo>
                      <a:pt x="272" y="1"/>
                    </a:moveTo>
                    <a:cubicBezTo>
                      <a:pt x="100" y="1"/>
                      <a:pt x="1" y="210"/>
                      <a:pt x="137" y="346"/>
                    </a:cubicBezTo>
                    <a:cubicBezTo>
                      <a:pt x="176" y="385"/>
                      <a:pt x="225" y="403"/>
                      <a:pt x="272" y="403"/>
                    </a:cubicBezTo>
                    <a:cubicBezTo>
                      <a:pt x="373" y="403"/>
                      <a:pt x="469" y="323"/>
                      <a:pt x="469" y="198"/>
                    </a:cubicBezTo>
                    <a:cubicBezTo>
                      <a:pt x="482" y="87"/>
                      <a:pt x="383" y="1"/>
                      <a:pt x="2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50"/>
              <p:cNvSpPr/>
              <p:nvPr/>
            </p:nvSpPr>
            <p:spPr>
              <a:xfrm>
                <a:off x="4892872" y="2772948"/>
                <a:ext cx="1442" cy="1428"/>
              </a:xfrm>
              <a:custGeom>
                <a:rect b="b" l="l" r="r" t="t"/>
                <a:pathLst>
                  <a:path extrusionOk="0" h="99" w="100">
                    <a:moveTo>
                      <a:pt x="50" y="0"/>
                    </a:moveTo>
                    <a:cubicBezTo>
                      <a:pt x="25" y="0"/>
                      <a:pt x="1" y="12"/>
                      <a:pt x="1" y="49"/>
                    </a:cubicBezTo>
                    <a:cubicBezTo>
                      <a:pt x="1" y="74"/>
                      <a:pt x="25" y="99"/>
                      <a:pt x="50" y="99"/>
                    </a:cubicBezTo>
                    <a:cubicBezTo>
                      <a:pt x="74" y="99"/>
                      <a:pt x="99" y="74"/>
                      <a:pt x="99" y="49"/>
                    </a:cubicBezTo>
                    <a:cubicBezTo>
                      <a:pt x="99" y="12"/>
                      <a:pt x="74" y="0"/>
                      <a:pt x="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50"/>
              <p:cNvSpPr/>
              <p:nvPr/>
            </p:nvSpPr>
            <p:spPr>
              <a:xfrm>
                <a:off x="4861070" y="2749670"/>
                <a:ext cx="1961" cy="1428"/>
              </a:xfrm>
              <a:custGeom>
                <a:rect b="b" l="l" r="r" t="t"/>
                <a:pathLst>
                  <a:path extrusionOk="0" h="99" w="136">
                    <a:moveTo>
                      <a:pt x="62" y="0"/>
                    </a:moveTo>
                    <a:cubicBezTo>
                      <a:pt x="0" y="0"/>
                      <a:pt x="0" y="99"/>
                      <a:pt x="62" y="99"/>
                    </a:cubicBezTo>
                    <a:cubicBezTo>
                      <a:pt x="136" y="99"/>
                      <a:pt x="136" y="0"/>
                      <a:pt x="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50"/>
              <p:cNvSpPr/>
              <p:nvPr/>
            </p:nvSpPr>
            <p:spPr>
              <a:xfrm>
                <a:off x="4841513" y="2722094"/>
                <a:ext cx="8726" cy="7500"/>
              </a:xfrm>
              <a:custGeom>
                <a:rect b="b" l="l" r="r" t="t"/>
                <a:pathLst>
                  <a:path extrusionOk="0" h="520" w="605">
                    <a:moveTo>
                      <a:pt x="347" y="1"/>
                    </a:moveTo>
                    <a:cubicBezTo>
                      <a:pt x="283" y="1"/>
                      <a:pt x="217" y="24"/>
                      <a:pt x="161" y="76"/>
                    </a:cubicBezTo>
                    <a:cubicBezTo>
                      <a:pt x="1" y="236"/>
                      <a:pt x="124" y="520"/>
                      <a:pt x="346" y="520"/>
                    </a:cubicBezTo>
                    <a:cubicBezTo>
                      <a:pt x="494" y="520"/>
                      <a:pt x="604" y="397"/>
                      <a:pt x="604" y="261"/>
                    </a:cubicBezTo>
                    <a:cubicBezTo>
                      <a:pt x="604" y="103"/>
                      <a:pt x="481"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50"/>
              <p:cNvSpPr/>
              <p:nvPr/>
            </p:nvSpPr>
            <p:spPr>
              <a:xfrm>
                <a:off x="4845956" y="2692615"/>
                <a:ext cx="1543" cy="1067"/>
              </a:xfrm>
              <a:custGeom>
                <a:rect b="b" l="l" r="r" t="t"/>
                <a:pathLst>
                  <a:path extrusionOk="0" h="74" w="107">
                    <a:moveTo>
                      <a:pt x="50" y="1"/>
                    </a:moveTo>
                    <a:cubicBezTo>
                      <a:pt x="25" y="1"/>
                      <a:pt x="1" y="26"/>
                      <a:pt x="1" y="50"/>
                    </a:cubicBezTo>
                    <a:cubicBezTo>
                      <a:pt x="1" y="67"/>
                      <a:pt x="7" y="74"/>
                      <a:pt x="16" y="74"/>
                    </a:cubicBezTo>
                    <a:cubicBezTo>
                      <a:pt x="47" y="74"/>
                      <a:pt x="107"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50"/>
              <p:cNvSpPr/>
              <p:nvPr/>
            </p:nvSpPr>
            <p:spPr>
              <a:xfrm>
                <a:off x="4781977" y="2668457"/>
                <a:ext cx="2870" cy="2495"/>
              </a:xfrm>
              <a:custGeom>
                <a:rect b="b" l="l" r="r" t="t"/>
                <a:pathLst>
                  <a:path extrusionOk="0" h="173" w="199">
                    <a:moveTo>
                      <a:pt x="100" y="0"/>
                    </a:moveTo>
                    <a:cubicBezTo>
                      <a:pt x="1" y="12"/>
                      <a:pt x="1" y="160"/>
                      <a:pt x="100" y="173"/>
                    </a:cubicBezTo>
                    <a:cubicBezTo>
                      <a:pt x="198" y="160"/>
                      <a:pt x="198" y="12"/>
                      <a:pt x="1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50"/>
              <p:cNvSpPr/>
              <p:nvPr/>
            </p:nvSpPr>
            <p:spPr>
              <a:xfrm>
                <a:off x="4782915" y="2651381"/>
                <a:ext cx="8682" cy="7413"/>
              </a:xfrm>
              <a:custGeom>
                <a:rect b="b" l="l" r="r" t="t"/>
                <a:pathLst>
                  <a:path extrusionOk="0" h="514" w="602">
                    <a:moveTo>
                      <a:pt x="329" y="1"/>
                    </a:moveTo>
                    <a:cubicBezTo>
                      <a:pt x="116" y="1"/>
                      <a:pt x="1" y="276"/>
                      <a:pt x="158" y="433"/>
                    </a:cubicBezTo>
                    <a:cubicBezTo>
                      <a:pt x="214" y="489"/>
                      <a:pt x="280" y="513"/>
                      <a:pt x="344" y="513"/>
                    </a:cubicBezTo>
                    <a:cubicBezTo>
                      <a:pt x="478" y="513"/>
                      <a:pt x="601" y="406"/>
                      <a:pt x="601" y="248"/>
                    </a:cubicBezTo>
                    <a:cubicBezTo>
                      <a:pt x="601" y="112"/>
                      <a:pt x="490" y="1"/>
                      <a:pt x="343" y="1"/>
                    </a:cubicBezTo>
                    <a:cubicBezTo>
                      <a:pt x="338" y="1"/>
                      <a:pt x="333" y="1"/>
                      <a:pt x="3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50"/>
              <p:cNvSpPr/>
              <p:nvPr/>
            </p:nvSpPr>
            <p:spPr>
              <a:xfrm>
                <a:off x="4904136" y="2680024"/>
                <a:ext cx="1543" cy="1053"/>
              </a:xfrm>
              <a:custGeom>
                <a:rect b="b" l="l" r="r" t="t"/>
                <a:pathLst>
                  <a:path extrusionOk="0" h="73" w="107">
                    <a:moveTo>
                      <a:pt x="91" y="0"/>
                    </a:moveTo>
                    <a:cubicBezTo>
                      <a:pt x="60" y="0"/>
                      <a:pt x="1" y="73"/>
                      <a:pt x="57" y="73"/>
                    </a:cubicBezTo>
                    <a:cubicBezTo>
                      <a:pt x="82" y="73"/>
                      <a:pt x="107" y="48"/>
                      <a:pt x="107" y="24"/>
                    </a:cubicBezTo>
                    <a:cubicBezTo>
                      <a:pt x="107" y="7"/>
                      <a:pt x="100" y="0"/>
                      <a:pt x="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50"/>
              <p:cNvSpPr/>
              <p:nvPr/>
            </p:nvSpPr>
            <p:spPr>
              <a:xfrm>
                <a:off x="4805976" y="2637535"/>
                <a:ext cx="1961" cy="2149"/>
              </a:xfrm>
              <a:custGeom>
                <a:rect b="b" l="l" r="r" t="t"/>
                <a:pathLst>
                  <a:path extrusionOk="0" h="149" w="136">
                    <a:moveTo>
                      <a:pt x="68" y="0"/>
                    </a:moveTo>
                    <a:cubicBezTo>
                      <a:pt x="34" y="0"/>
                      <a:pt x="0" y="25"/>
                      <a:pt x="0" y="74"/>
                    </a:cubicBezTo>
                    <a:cubicBezTo>
                      <a:pt x="0" y="111"/>
                      <a:pt x="37" y="148"/>
                      <a:pt x="74" y="148"/>
                    </a:cubicBezTo>
                    <a:cubicBezTo>
                      <a:pt x="111" y="148"/>
                      <a:pt x="136" y="111"/>
                      <a:pt x="136" y="74"/>
                    </a:cubicBezTo>
                    <a:cubicBezTo>
                      <a:pt x="136" y="25"/>
                      <a:pt x="102" y="0"/>
                      <a:pt x="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50"/>
              <p:cNvSpPr/>
              <p:nvPr/>
            </p:nvSpPr>
            <p:spPr>
              <a:xfrm>
                <a:off x="4929923" y="2649044"/>
                <a:ext cx="2322" cy="1832"/>
              </a:xfrm>
              <a:custGeom>
                <a:rect b="b" l="l" r="r" t="t"/>
                <a:pathLst>
                  <a:path extrusionOk="0" h="127" w="161">
                    <a:moveTo>
                      <a:pt x="81" y="0"/>
                    </a:moveTo>
                    <a:cubicBezTo>
                      <a:pt x="41" y="0"/>
                      <a:pt x="1" y="22"/>
                      <a:pt x="7" y="65"/>
                    </a:cubicBezTo>
                    <a:cubicBezTo>
                      <a:pt x="7" y="102"/>
                      <a:pt x="44" y="126"/>
                      <a:pt x="81" y="126"/>
                    </a:cubicBezTo>
                    <a:cubicBezTo>
                      <a:pt x="118" y="126"/>
                      <a:pt x="155" y="102"/>
                      <a:pt x="155" y="65"/>
                    </a:cubicBezTo>
                    <a:cubicBezTo>
                      <a:pt x="161" y="22"/>
                      <a:pt x="121" y="0"/>
                      <a:pt x="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50"/>
              <p:cNvSpPr/>
              <p:nvPr/>
            </p:nvSpPr>
            <p:spPr>
              <a:xfrm>
                <a:off x="4911347" y="2643232"/>
                <a:ext cx="1558" cy="1067"/>
              </a:xfrm>
              <a:custGeom>
                <a:rect b="b" l="l" r="r" t="t"/>
                <a:pathLst>
                  <a:path extrusionOk="0" h="74" w="108">
                    <a:moveTo>
                      <a:pt x="17" y="1"/>
                    </a:moveTo>
                    <a:cubicBezTo>
                      <a:pt x="8" y="1"/>
                      <a:pt x="1" y="7"/>
                      <a:pt x="1" y="24"/>
                    </a:cubicBezTo>
                    <a:cubicBezTo>
                      <a:pt x="1" y="49"/>
                      <a:pt x="26" y="73"/>
                      <a:pt x="50" y="73"/>
                    </a:cubicBezTo>
                    <a:cubicBezTo>
                      <a:pt x="107" y="73"/>
                      <a:pt x="47" y="1"/>
                      <a:pt x="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50"/>
              <p:cNvSpPr/>
              <p:nvPr/>
            </p:nvSpPr>
            <p:spPr>
              <a:xfrm>
                <a:off x="4840187" y="2673606"/>
                <a:ext cx="1514" cy="909"/>
              </a:xfrm>
              <a:custGeom>
                <a:rect b="b" l="l" r="r" t="t"/>
                <a:pathLst>
                  <a:path extrusionOk="0" h="63" w="105">
                    <a:moveTo>
                      <a:pt x="56" y="0"/>
                    </a:moveTo>
                    <a:cubicBezTo>
                      <a:pt x="0" y="0"/>
                      <a:pt x="56" y="63"/>
                      <a:pt x="87" y="63"/>
                    </a:cubicBezTo>
                    <a:cubicBezTo>
                      <a:pt x="97" y="63"/>
                      <a:pt x="105" y="56"/>
                      <a:pt x="105" y="37"/>
                    </a:cubicBezTo>
                    <a:cubicBezTo>
                      <a:pt x="105" y="13"/>
                      <a:pt x="80" y="0"/>
                      <a:pt x="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50"/>
              <p:cNvSpPr/>
              <p:nvPr/>
            </p:nvSpPr>
            <p:spPr>
              <a:xfrm>
                <a:off x="4819187" y="2661880"/>
                <a:ext cx="1558" cy="1067"/>
              </a:xfrm>
              <a:custGeom>
                <a:rect b="b" l="l" r="r" t="t"/>
                <a:pathLst>
                  <a:path extrusionOk="0" h="74" w="108">
                    <a:moveTo>
                      <a:pt x="58" y="0"/>
                    </a:moveTo>
                    <a:cubicBezTo>
                      <a:pt x="1" y="0"/>
                      <a:pt x="61" y="73"/>
                      <a:pt x="91" y="73"/>
                    </a:cubicBezTo>
                    <a:cubicBezTo>
                      <a:pt x="100" y="73"/>
                      <a:pt x="107" y="67"/>
                      <a:pt x="107" y="50"/>
                    </a:cubicBezTo>
                    <a:cubicBezTo>
                      <a:pt x="107" y="25"/>
                      <a:pt x="95" y="0"/>
                      <a:pt x="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50"/>
              <p:cNvSpPr/>
              <p:nvPr/>
            </p:nvSpPr>
            <p:spPr>
              <a:xfrm>
                <a:off x="4842408" y="2639684"/>
                <a:ext cx="10139" cy="8697"/>
              </a:xfrm>
              <a:custGeom>
                <a:rect b="b" l="l" r="r" t="t"/>
                <a:pathLst>
                  <a:path extrusionOk="0" h="603" w="703">
                    <a:moveTo>
                      <a:pt x="303" y="0"/>
                    </a:moveTo>
                    <a:cubicBezTo>
                      <a:pt x="149" y="0"/>
                      <a:pt x="0" y="122"/>
                      <a:pt x="0" y="307"/>
                    </a:cubicBezTo>
                    <a:cubicBezTo>
                      <a:pt x="0" y="467"/>
                      <a:pt x="136" y="603"/>
                      <a:pt x="308" y="603"/>
                    </a:cubicBezTo>
                    <a:cubicBezTo>
                      <a:pt x="567" y="591"/>
                      <a:pt x="703" y="270"/>
                      <a:pt x="505" y="85"/>
                    </a:cubicBezTo>
                    <a:cubicBezTo>
                      <a:pt x="447" y="27"/>
                      <a:pt x="374" y="0"/>
                      <a:pt x="3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50"/>
              <p:cNvSpPr/>
              <p:nvPr/>
            </p:nvSpPr>
            <p:spPr>
              <a:xfrm>
                <a:off x="4981902" y="2719051"/>
                <a:ext cx="721" cy="779"/>
              </a:xfrm>
              <a:custGeom>
                <a:rect b="b" l="l" r="r" t="t"/>
                <a:pathLst>
                  <a:path extrusionOk="0" h="54" w="50">
                    <a:moveTo>
                      <a:pt x="25" y="1"/>
                    </a:moveTo>
                    <a:cubicBezTo>
                      <a:pt x="13" y="1"/>
                      <a:pt x="1" y="10"/>
                      <a:pt x="1" y="28"/>
                    </a:cubicBezTo>
                    <a:cubicBezTo>
                      <a:pt x="1" y="41"/>
                      <a:pt x="13" y="53"/>
                      <a:pt x="25" y="53"/>
                    </a:cubicBezTo>
                    <a:cubicBezTo>
                      <a:pt x="37" y="53"/>
                      <a:pt x="50" y="41"/>
                      <a:pt x="50" y="28"/>
                    </a:cubicBezTo>
                    <a:cubicBezTo>
                      <a:pt x="50" y="10"/>
                      <a:pt x="37" y="1"/>
                      <a:pt x="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50"/>
              <p:cNvSpPr/>
              <p:nvPr/>
            </p:nvSpPr>
            <p:spPr>
              <a:xfrm>
                <a:off x="4914549" y="2744868"/>
                <a:ext cx="1615" cy="1428"/>
              </a:xfrm>
              <a:custGeom>
                <a:rect b="b" l="l" r="r" t="t"/>
                <a:pathLst>
                  <a:path extrusionOk="0" h="99" w="112">
                    <a:moveTo>
                      <a:pt x="62" y="0"/>
                    </a:moveTo>
                    <a:cubicBezTo>
                      <a:pt x="1" y="0"/>
                      <a:pt x="1" y="99"/>
                      <a:pt x="62" y="99"/>
                    </a:cubicBezTo>
                    <a:cubicBezTo>
                      <a:pt x="87" y="99"/>
                      <a:pt x="112" y="74"/>
                      <a:pt x="112" y="50"/>
                    </a:cubicBezTo>
                    <a:cubicBezTo>
                      <a:pt x="112" y="25"/>
                      <a:pt x="87" y="0"/>
                      <a:pt x="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50"/>
              <p:cNvSpPr/>
              <p:nvPr/>
            </p:nvSpPr>
            <p:spPr>
              <a:xfrm>
                <a:off x="5029352" y="2904308"/>
                <a:ext cx="1428" cy="1399"/>
              </a:xfrm>
              <a:custGeom>
                <a:rect b="b" l="l" r="r" t="t"/>
                <a:pathLst>
                  <a:path extrusionOk="0" h="97" w="99">
                    <a:moveTo>
                      <a:pt x="50" y="1"/>
                    </a:moveTo>
                    <a:cubicBezTo>
                      <a:pt x="25" y="1"/>
                      <a:pt x="0" y="16"/>
                      <a:pt x="0" y="47"/>
                    </a:cubicBezTo>
                    <a:cubicBezTo>
                      <a:pt x="0" y="72"/>
                      <a:pt x="25" y="96"/>
                      <a:pt x="50" y="96"/>
                    </a:cubicBezTo>
                    <a:cubicBezTo>
                      <a:pt x="74" y="96"/>
                      <a:pt x="99" y="72"/>
                      <a:pt x="99" y="47"/>
                    </a:cubicBezTo>
                    <a:cubicBezTo>
                      <a:pt x="99" y="16"/>
                      <a:pt x="74"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50"/>
              <p:cNvSpPr/>
              <p:nvPr/>
            </p:nvSpPr>
            <p:spPr>
              <a:xfrm>
                <a:off x="5056077" y="2955638"/>
                <a:ext cx="1543" cy="1067"/>
              </a:xfrm>
              <a:custGeom>
                <a:rect b="b" l="l" r="r" t="t"/>
                <a:pathLst>
                  <a:path extrusionOk="0" h="74" w="107">
                    <a:moveTo>
                      <a:pt x="91" y="1"/>
                    </a:moveTo>
                    <a:cubicBezTo>
                      <a:pt x="60" y="1"/>
                      <a:pt x="0" y="73"/>
                      <a:pt x="57" y="73"/>
                    </a:cubicBezTo>
                    <a:cubicBezTo>
                      <a:pt x="82" y="73"/>
                      <a:pt x="106" y="61"/>
                      <a:pt x="106" y="24"/>
                    </a:cubicBezTo>
                    <a:cubicBezTo>
                      <a:pt x="106" y="7"/>
                      <a:pt x="100" y="1"/>
                      <a:pt x="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50"/>
              <p:cNvSpPr/>
              <p:nvPr/>
            </p:nvSpPr>
            <p:spPr>
              <a:xfrm>
                <a:off x="5066129" y="3003607"/>
                <a:ext cx="1615" cy="1428"/>
              </a:xfrm>
              <a:custGeom>
                <a:rect b="b" l="l" r="r" t="t"/>
                <a:pathLst>
                  <a:path extrusionOk="0" h="99" w="112">
                    <a:moveTo>
                      <a:pt x="50" y="0"/>
                    </a:moveTo>
                    <a:cubicBezTo>
                      <a:pt x="26" y="0"/>
                      <a:pt x="1" y="25"/>
                      <a:pt x="1" y="50"/>
                    </a:cubicBezTo>
                    <a:cubicBezTo>
                      <a:pt x="1" y="74"/>
                      <a:pt x="26" y="99"/>
                      <a:pt x="50" y="99"/>
                    </a:cubicBezTo>
                    <a:cubicBezTo>
                      <a:pt x="112" y="99"/>
                      <a:pt x="112" y="0"/>
                      <a:pt x="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50"/>
              <p:cNvSpPr/>
              <p:nvPr/>
            </p:nvSpPr>
            <p:spPr>
              <a:xfrm>
                <a:off x="4997002" y="3019775"/>
                <a:ext cx="8553" cy="8538"/>
              </a:xfrm>
              <a:custGeom>
                <a:rect b="b" l="l" r="r" t="t"/>
                <a:pathLst>
                  <a:path extrusionOk="0" h="592" w="593">
                    <a:moveTo>
                      <a:pt x="297" y="1"/>
                    </a:moveTo>
                    <a:cubicBezTo>
                      <a:pt x="136" y="1"/>
                      <a:pt x="1" y="136"/>
                      <a:pt x="1" y="296"/>
                    </a:cubicBezTo>
                    <a:cubicBezTo>
                      <a:pt x="1" y="456"/>
                      <a:pt x="136" y="592"/>
                      <a:pt x="297" y="592"/>
                    </a:cubicBezTo>
                    <a:cubicBezTo>
                      <a:pt x="457" y="592"/>
                      <a:pt x="592" y="456"/>
                      <a:pt x="592" y="296"/>
                    </a:cubicBezTo>
                    <a:cubicBezTo>
                      <a:pt x="592" y="136"/>
                      <a:pt x="457" y="1"/>
                      <a:pt x="2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50"/>
              <p:cNvSpPr/>
              <p:nvPr/>
            </p:nvSpPr>
            <p:spPr>
              <a:xfrm>
                <a:off x="5032554" y="3103469"/>
                <a:ext cx="10139" cy="8653"/>
              </a:xfrm>
              <a:custGeom>
                <a:rect b="b" l="l" r="r" t="t"/>
                <a:pathLst>
                  <a:path extrusionOk="0" h="600" w="703">
                    <a:moveTo>
                      <a:pt x="407" y="1"/>
                    </a:moveTo>
                    <a:cubicBezTo>
                      <a:pt x="136" y="1"/>
                      <a:pt x="0" y="321"/>
                      <a:pt x="197" y="506"/>
                    </a:cubicBezTo>
                    <a:cubicBezTo>
                      <a:pt x="258" y="571"/>
                      <a:pt x="333" y="600"/>
                      <a:pt x="407" y="600"/>
                    </a:cubicBezTo>
                    <a:cubicBezTo>
                      <a:pt x="558" y="600"/>
                      <a:pt x="702" y="479"/>
                      <a:pt x="702" y="297"/>
                    </a:cubicBezTo>
                    <a:cubicBezTo>
                      <a:pt x="702" y="136"/>
                      <a:pt x="567" y="1"/>
                      <a:pt x="4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50"/>
              <p:cNvSpPr/>
              <p:nvPr/>
            </p:nvSpPr>
            <p:spPr>
              <a:xfrm>
                <a:off x="5035741" y="3047048"/>
                <a:ext cx="10687" cy="9173"/>
              </a:xfrm>
              <a:custGeom>
                <a:rect b="b" l="l" r="r" t="t"/>
                <a:pathLst>
                  <a:path extrusionOk="0" h="636" w="741">
                    <a:moveTo>
                      <a:pt x="421" y="0"/>
                    </a:moveTo>
                    <a:cubicBezTo>
                      <a:pt x="342" y="0"/>
                      <a:pt x="262" y="29"/>
                      <a:pt x="198" y="93"/>
                    </a:cubicBezTo>
                    <a:cubicBezTo>
                      <a:pt x="1" y="290"/>
                      <a:pt x="136" y="635"/>
                      <a:pt x="420" y="635"/>
                    </a:cubicBezTo>
                    <a:cubicBezTo>
                      <a:pt x="592" y="635"/>
                      <a:pt x="740" y="488"/>
                      <a:pt x="740" y="315"/>
                    </a:cubicBezTo>
                    <a:cubicBezTo>
                      <a:pt x="740" y="124"/>
                      <a:pt x="583" y="0"/>
                      <a:pt x="4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50"/>
              <p:cNvSpPr/>
              <p:nvPr/>
            </p:nvSpPr>
            <p:spPr>
              <a:xfrm>
                <a:off x="5070975" y="3049976"/>
                <a:ext cx="10399" cy="8971"/>
              </a:xfrm>
              <a:custGeom>
                <a:rect b="b" l="l" r="r" t="t"/>
                <a:pathLst>
                  <a:path extrusionOk="0" h="622" w="721">
                    <a:moveTo>
                      <a:pt x="402" y="1"/>
                    </a:moveTo>
                    <a:cubicBezTo>
                      <a:pt x="128" y="1"/>
                      <a:pt x="1" y="337"/>
                      <a:pt x="195" y="531"/>
                    </a:cubicBezTo>
                    <a:cubicBezTo>
                      <a:pt x="257" y="593"/>
                      <a:pt x="333" y="621"/>
                      <a:pt x="407" y="621"/>
                    </a:cubicBezTo>
                    <a:cubicBezTo>
                      <a:pt x="568" y="621"/>
                      <a:pt x="721" y="491"/>
                      <a:pt x="712" y="297"/>
                    </a:cubicBezTo>
                    <a:cubicBezTo>
                      <a:pt x="712" y="137"/>
                      <a:pt x="577" y="1"/>
                      <a:pt x="416" y="1"/>
                    </a:cubicBezTo>
                    <a:cubicBezTo>
                      <a:pt x="412" y="1"/>
                      <a:pt x="407" y="1"/>
                      <a:pt x="4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50"/>
              <p:cNvSpPr/>
              <p:nvPr/>
            </p:nvSpPr>
            <p:spPr>
              <a:xfrm>
                <a:off x="5037241" y="2951556"/>
                <a:ext cx="1543" cy="1067"/>
              </a:xfrm>
              <a:custGeom>
                <a:rect b="b" l="l" r="r" t="t"/>
                <a:pathLst>
                  <a:path extrusionOk="0" h="74" w="107">
                    <a:moveTo>
                      <a:pt x="91" y="0"/>
                    </a:moveTo>
                    <a:cubicBezTo>
                      <a:pt x="60" y="0"/>
                      <a:pt x="0" y="73"/>
                      <a:pt x="57" y="73"/>
                    </a:cubicBezTo>
                    <a:cubicBezTo>
                      <a:pt x="82" y="73"/>
                      <a:pt x="106" y="48"/>
                      <a:pt x="106" y="24"/>
                    </a:cubicBezTo>
                    <a:cubicBezTo>
                      <a:pt x="106" y="7"/>
                      <a:pt x="100" y="0"/>
                      <a:pt x="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50"/>
              <p:cNvSpPr/>
              <p:nvPr/>
            </p:nvSpPr>
            <p:spPr>
              <a:xfrm>
                <a:off x="4984397" y="2890953"/>
                <a:ext cx="1543" cy="1067"/>
              </a:xfrm>
              <a:custGeom>
                <a:rect b="b" l="l" r="r" t="t"/>
                <a:pathLst>
                  <a:path extrusionOk="0" h="74" w="107">
                    <a:moveTo>
                      <a:pt x="16" y="1"/>
                    </a:moveTo>
                    <a:cubicBezTo>
                      <a:pt x="7" y="1"/>
                      <a:pt x="0" y="7"/>
                      <a:pt x="0" y="24"/>
                    </a:cubicBezTo>
                    <a:cubicBezTo>
                      <a:pt x="0" y="49"/>
                      <a:pt x="25" y="73"/>
                      <a:pt x="49" y="73"/>
                    </a:cubicBezTo>
                    <a:cubicBezTo>
                      <a:pt x="106" y="73"/>
                      <a:pt x="46" y="1"/>
                      <a:pt x="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50"/>
              <p:cNvSpPr/>
              <p:nvPr/>
            </p:nvSpPr>
            <p:spPr>
              <a:xfrm>
                <a:off x="5086032" y="2985839"/>
                <a:ext cx="1615" cy="1428"/>
              </a:xfrm>
              <a:custGeom>
                <a:rect b="b" l="l" r="r" t="t"/>
                <a:pathLst>
                  <a:path extrusionOk="0" h="99" w="112">
                    <a:moveTo>
                      <a:pt x="50" y="0"/>
                    </a:moveTo>
                    <a:cubicBezTo>
                      <a:pt x="13" y="0"/>
                      <a:pt x="1" y="25"/>
                      <a:pt x="1" y="49"/>
                    </a:cubicBezTo>
                    <a:cubicBezTo>
                      <a:pt x="1" y="74"/>
                      <a:pt x="13" y="99"/>
                      <a:pt x="50" y="99"/>
                    </a:cubicBezTo>
                    <a:cubicBezTo>
                      <a:pt x="112" y="99"/>
                      <a:pt x="112" y="0"/>
                      <a:pt x="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50"/>
              <p:cNvSpPr/>
              <p:nvPr/>
            </p:nvSpPr>
            <p:spPr>
              <a:xfrm>
                <a:off x="5005540" y="3090863"/>
                <a:ext cx="1428" cy="1428"/>
              </a:xfrm>
              <a:custGeom>
                <a:rect b="b" l="l" r="r" t="t"/>
                <a:pathLst>
                  <a:path extrusionOk="0" h="99" w="99">
                    <a:moveTo>
                      <a:pt x="50" y="0"/>
                    </a:moveTo>
                    <a:cubicBezTo>
                      <a:pt x="25" y="0"/>
                      <a:pt x="0" y="25"/>
                      <a:pt x="0" y="49"/>
                    </a:cubicBezTo>
                    <a:cubicBezTo>
                      <a:pt x="0" y="74"/>
                      <a:pt x="25" y="99"/>
                      <a:pt x="50" y="99"/>
                    </a:cubicBezTo>
                    <a:cubicBezTo>
                      <a:pt x="74" y="99"/>
                      <a:pt x="99" y="74"/>
                      <a:pt x="99" y="49"/>
                    </a:cubicBezTo>
                    <a:cubicBezTo>
                      <a:pt x="99" y="25"/>
                      <a:pt x="74" y="0"/>
                      <a:pt x="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50"/>
              <p:cNvSpPr/>
              <p:nvPr/>
            </p:nvSpPr>
            <p:spPr>
              <a:xfrm>
                <a:off x="5011468" y="3109165"/>
                <a:ext cx="1543" cy="1067"/>
              </a:xfrm>
              <a:custGeom>
                <a:rect b="b" l="l" r="r" t="t"/>
                <a:pathLst>
                  <a:path extrusionOk="0" h="74" w="107">
                    <a:moveTo>
                      <a:pt x="57" y="0"/>
                    </a:moveTo>
                    <a:cubicBezTo>
                      <a:pt x="1" y="0"/>
                      <a:pt x="60" y="73"/>
                      <a:pt x="91" y="73"/>
                    </a:cubicBezTo>
                    <a:cubicBezTo>
                      <a:pt x="100" y="73"/>
                      <a:pt x="107" y="67"/>
                      <a:pt x="107" y="50"/>
                    </a:cubicBezTo>
                    <a:cubicBezTo>
                      <a:pt x="107" y="25"/>
                      <a:pt x="82" y="0"/>
                      <a:pt x="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50"/>
              <p:cNvSpPr/>
              <p:nvPr/>
            </p:nvSpPr>
            <p:spPr>
              <a:xfrm>
                <a:off x="4992560" y="3047394"/>
                <a:ext cx="10860" cy="9187"/>
              </a:xfrm>
              <a:custGeom>
                <a:rect b="b" l="l" r="r" t="t"/>
                <a:pathLst>
                  <a:path extrusionOk="0" h="637" w="753">
                    <a:moveTo>
                      <a:pt x="433" y="1"/>
                    </a:moveTo>
                    <a:cubicBezTo>
                      <a:pt x="354" y="1"/>
                      <a:pt x="275" y="30"/>
                      <a:pt x="210" y="94"/>
                    </a:cubicBezTo>
                    <a:cubicBezTo>
                      <a:pt x="1" y="291"/>
                      <a:pt x="149" y="636"/>
                      <a:pt x="432" y="636"/>
                    </a:cubicBezTo>
                    <a:cubicBezTo>
                      <a:pt x="605" y="636"/>
                      <a:pt x="752" y="488"/>
                      <a:pt x="752" y="316"/>
                    </a:cubicBezTo>
                    <a:cubicBezTo>
                      <a:pt x="752" y="125"/>
                      <a:pt x="596" y="1"/>
                      <a:pt x="4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50"/>
              <p:cNvSpPr/>
              <p:nvPr/>
            </p:nvSpPr>
            <p:spPr>
              <a:xfrm>
                <a:off x="4959937" y="2967883"/>
                <a:ext cx="1543" cy="1067"/>
              </a:xfrm>
              <a:custGeom>
                <a:rect b="b" l="l" r="r" t="t"/>
                <a:pathLst>
                  <a:path extrusionOk="0" h="74" w="107">
                    <a:moveTo>
                      <a:pt x="57" y="1"/>
                    </a:moveTo>
                    <a:cubicBezTo>
                      <a:pt x="0" y="1"/>
                      <a:pt x="60" y="74"/>
                      <a:pt x="91" y="74"/>
                    </a:cubicBezTo>
                    <a:cubicBezTo>
                      <a:pt x="100" y="74"/>
                      <a:pt x="107" y="67"/>
                      <a:pt x="107" y="50"/>
                    </a:cubicBezTo>
                    <a:cubicBezTo>
                      <a:pt x="107" y="25"/>
                      <a:pt x="82" y="1"/>
                      <a:pt x="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50"/>
              <p:cNvSpPr/>
              <p:nvPr/>
            </p:nvSpPr>
            <p:spPr>
              <a:xfrm>
                <a:off x="4981902" y="2971258"/>
                <a:ext cx="721" cy="909"/>
              </a:xfrm>
              <a:custGeom>
                <a:rect b="b" l="l" r="r" t="t"/>
                <a:pathLst>
                  <a:path extrusionOk="0" h="63" w="50">
                    <a:moveTo>
                      <a:pt x="25" y="1"/>
                    </a:moveTo>
                    <a:cubicBezTo>
                      <a:pt x="13" y="1"/>
                      <a:pt x="1" y="13"/>
                      <a:pt x="1" y="38"/>
                    </a:cubicBezTo>
                    <a:cubicBezTo>
                      <a:pt x="1" y="50"/>
                      <a:pt x="13" y="62"/>
                      <a:pt x="25" y="62"/>
                    </a:cubicBezTo>
                    <a:cubicBezTo>
                      <a:pt x="37" y="62"/>
                      <a:pt x="50" y="50"/>
                      <a:pt x="50" y="38"/>
                    </a:cubicBezTo>
                    <a:cubicBezTo>
                      <a:pt x="50" y="13"/>
                      <a:pt x="37" y="1"/>
                      <a:pt x="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50"/>
              <p:cNvSpPr/>
              <p:nvPr/>
            </p:nvSpPr>
            <p:spPr>
              <a:xfrm>
                <a:off x="5002872" y="2932706"/>
                <a:ext cx="909" cy="721"/>
              </a:xfrm>
              <a:custGeom>
                <a:rect b="b" l="l" r="r" t="t"/>
                <a:pathLst>
                  <a:path extrusionOk="0" h="50" w="63">
                    <a:moveTo>
                      <a:pt x="25" y="0"/>
                    </a:moveTo>
                    <a:cubicBezTo>
                      <a:pt x="13" y="0"/>
                      <a:pt x="0" y="12"/>
                      <a:pt x="0" y="25"/>
                    </a:cubicBezTo>
                    <a:cubicBezTo>
                      <a:pt x="0" y="37"/>
                      <a:pt x="13" y="49"/>
                      <a:pt x="25" y="49"/>
                    </a:cubicBezTo>
                    <a:cubicBezTo>
                      <a:pt x="50" y="49"/>
                      <a:pt x="62" y="37"/>
                      <a:pt x="62" y="25"/>
                    </a:cubicBezTo>
                    <a:cubicBezTo>
                      <a:pt x="62" y="12"/>
                      <a:pt x="50" y="0"/>
                      <a:pt x="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50"/>
              <p:cNvSpPr/>
              <p:nvPr/>
            </p:nvSpPr>
            <p:spPr>
              <a:xfrm>
                <a:off x="5116781" y="3000939"/>
                <a:ext cx="1788" cy="1442"/>
              </a:xfrm>
              <a:custGeom>
                <a:rect b="b" l="l" r="r" t="t"/>
                <a:pathLst>
                  <a:path extrusionOk="0" h="100" w="124">
                    <a:moveTo>
                      <a:pt x="62" y="1"/>
                    </a:moveTo>
                    <a:cubicBezTo>
                      <a:pt x="0" y="1"/>
                      <a:pt x="0" y="99"/>
                      <a:pt x="62" y="99"/>
                    </a:cubicBezTo>
                    <a:cubicBezTo>
                      <a:pt x="124" y="99"/>
                      <a:pt x="124" y="1"/>
                      <a:pt x="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50"/>
              <p:cNvSpPr/>
              <p:nvPr/>
            </p:nvSpPr>
            <p:spPr>
              <a:xfrm>
                <a:off x="5016905" y="2892900"/>
                <a:ext cx="736" cy="721"/>
              </a:xfrm>
              <a:custGeom>
                <a:rect b="b" l="l" r="r" t="t"/>
                <a:pathLst>
                  <a:path extrusionOk="0" h="50" w="51">
                    <a:moveTo>
                      <a:pt x="25" y="0"/>
                    </a:moveTo>
                    <a:cubicBezTo>
                      <a:pt x="13" y="0"/>
                      <a:pt x="1" y="12"/>
                      <a:pt x="1" y="25"/>
                    </a:cubicBezTo>
                    <a:cubicBezTo>
                      <a:pt x="1" y="37"/>
                      <a:pt x="13" y="49"/>
                      <a:pt x="25" y="49"/>
                    </a:cubicBezTo>
                    <a:cubicBezTo>
                      <a:pt x="38" y="49"/>
                      <a:pt x="50" y="37"/>
                      <a:pt x="50" y="25"/>
                    </a:cubicBezTo>
                    <a:cubicBezTo>
                      <a:pt x="50" y="12"/>
                      <a:pt x="38" y="0"/>
                      <a:pt x="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50"/>
              <p:cNvSpPr/>
              <p:nvPr/>
            </p:nvSpPr>
            <p:spPr>
              <a:xfrm>
                <a:off x="4960398" y="2911548"/>
                <a:ext cx="721" cy="909"/>
              </a:xfrm>
              <a:custGeom>
                <a:rect b="b" l="l" r="r" t="t"/>
                <a:pathLst>
                  <a:path extrusionOk="0" h="63" w="50">
                    <a:moveTo>
                      <a:pt x="25" y="1"/>
                    </a:moveTo>
                    <a:cubicBezTo>
                      <a:pt x="13" y="1"/>
                      <a:pt x="1" y="13"/>
                      <a:pt x="1" y="38"/>
                    </a:cubicBezTo>
                    <a:cubicBezTo>
                      <a:pt x="1" y="50"/>
                      <a:pt x="13" y="62"/>
                      <a:pt x="25" y="62"/>
                    </a:cubicBezTo>
                    <a:cubicBezTo>
                      <a:pt x="38" y="62"/>
                      <a:pt x="50" y="50"/>
                      <a:pt x="50" y="38"/>
                    </a:cubicBezTo>
                    <a:cubicBezTo>
                      <a:pt x="50" y="13"/>
                      <a:pt x="38" y="1"/>
                      <a:pt x="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50"/>
              <p:cNvSpPr/>
              <p:nvPr/>
            </p:nvSpPr>
            <p:spPr>
              <a:xfrm>
                <a:off x="4926635" y="2879747"/>
                <a:ext cx="909" cy="764"/>
              </a:xfrm>
              <a:custGeom>
                <a:rect b="b" l="l" r="r" t="t"/>
                <a:pathLst>
                  <a:path extrusionOk="0" h="53" w="63">
                    <a:moveTo>
                      <a:pt x="38" y="0"/>
                    </a:moveTo>
                    <a:cubicBezTo>
                      <a:pt x="13" y="0"/>
                      <a:pt x="1" y="13"/>
                      <a:pt x="1" y="25"/>
                    </a:cubicBezTo>
                    <a:cubicBezTo>
                      <a:pt x="1" y="43"/>
                      <a:pt x="16" y="53"/>
                      <a:pt x="31" y="53"/>
                    </a:cubicBezTo>
                    <a:cubicBezTo>
                      <a:pt x="47" y="53"/>
                      <a:pt x="62" y="43"/>
                      <a:pt x="62" y="25"/>
                    </a:cubicBezTo>
                    <a:cubicBezTo>
                      <a:pt x="62" y="13"/>
                      <a:pt x="50" y="0"/>
                      <a:pt x="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50"/>
              <p:cNvSpPr/>
              <p:nvPr/>
            </p:nvSpPr>
            <p:spPr>
              <a:xfrm>
                <a:off x="4907006" y="2867127"/>
                <a:ext cx="1514" cy="909"/>
              </a:xfrm>
              <a:custGeom>
                <a:rect b="b" l="l" r="r" t="t"/>
                <a:pathLst>
                  <a:path extrusionOk="0" h="63" w="105">
                    <a:moveTo>
                      <a:pt x="56" y="0"/>
                    </a:moveTo>
                    <a:cubicBezTo>
                      <a:pt x="0" y="0"/>
                      <a:pt x="56" y="63"/>
                      <a:pt x="87" y="63"/>
                    </a:cubicBezTo>
                    <a:cubicBezTo>
                      <a:pt x="97" y="63"/>
                      <a:pt x="105" y="56"/>
                      <a:pt x="105" y="37"/>
                    </a:cubicBezTo>
                    <a:cubicBezTo>
                      <a:pt x="105" y="13"/>
                      <a:pt x="80" y="0"/>
                      <a:pt x="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50"/>
              <p:cNvSpPr/>
              <p:nvPr/>
            </p:nvSpPr>
            <p:spPr>
              <a:xfrm>
                <a:off x="4858042" y="2844916"/>
                <a:ext cx="721" cy="721"/>
              </a:xfrm>
              <a:custGeom>
                <a:rect b="b" l="l" r="r" t="t"/>
                <a:pathLst>
                  <a:path extrusionOk="0" h="50" w="50">
                    <a:moveTo>
                      <a:pt x="25" y="0"/>
                    </a:moveTo>
                    <a:cubicBezTo>
                      <a:pt x="13" y="0"/>
                      <a:pt x="1" y="13"/>
                      <a:pt x="1" y="25"/>
                    </a:cubicBezTo>
                    <a:cubicBezTo>
                      <a:pt x="1" y="37"/>
                      <a:pt x="13" y="50"/>
                      <a:pt x="25" y="50"/>
                    </a:cubicBezTo>
                    <a:cubicBezTo>
                      <a:pt x="38" y="50"/>
                      <a:pt x="50" y="37"/>
                      <a:pt x="50" y="25"/>
                    </a:cubicBezTo>
                    <a:cubicBezTo>
                      <a:pt x="50" y="13"/>
                      <a:pt x="38" y="0"/>
                      <a:pt x="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50"/>
              <p:cNvSpPr/>
              <p:nvPr/>
            </p:nvSpPr>
            <p:spPr>
              <a:xfrm>
                <a:off x="4885935" y="2815769"/>
                <a:ext cx="1558" cy="1067"/>
              </a:xfrm>
              <a:custGeom>
                <a:rect b="b" l="l" r="r" t="t"/>
                <a:pathLst>
                  <a:path extrusionOk="0" h="74" w="108">
                    <a:moveTo>
                      <a:pt x="50" y="1"/>
                    </a:moveTo>
                    <a:cubicBezTo>
                      <a:pt x="26" y="1"/>
                      <a:pt x="1" y="25"/>
                      <a:pt x="1" y="50"/>
                    </a:cubicBezTo>
                    <a:cubicBezTo>
                      <a:pt x="1" y="67"/>
                      <a:pt x="8" y="74"/>
                      <a:pt x="17" y="74"/>
                    </a:cubicBezTo>
                    <a:cubicBezTo>
                      <a:pt x="47" y="74"/>
                      <a:pt x="107"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50"/>
              <p:cNvSpPr/>
              <p:nvPr/>
            </p:nvSpPr>
            <p:spPr>
              <a:xfrm>
                <a:off x="4855561" y="2821278"/>
                <a:ext cx="1067" cy="909"/>
              </a:xfrm>
              <a:custGeom>
                <a:rect b="b" l="l" r="r" t="t"/>
                <a:pathLst>
                  <a:path extrusionOk="0" h="63" w="74">
                    <a:moveTo>
                      <a:pt x="37" y="1"/>
                    </a:moveTo>
                    <a:cubicBezTo>
                      <a:pt x="0" y="1"/>
                      <a:pt x="0" y="62"/>
                      <a:pt x="37" y="62"/>
                    </a:cubicBezTo>
                    <a:cubicBezTo>
                      <a:pt x="74" y="62"/>
                      <a:pt x="74" y="1"/>
                      <a:pt x="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50"/>
              <p:cNvSpPr/>
              <p:nvPr/>
            </p:nvSpPr>
            <p:spPr>
              <a:xfrm>
                <a:off x="5030059" y="2977027"/>
                <a:ext cx="10139" cy="8827"/>
              </a:xfrm>
              <a:custGeom>
                <a:rect b="b" l="l" r="r" t="t"/>
                <a:pathLst>
                  <a:path extrusionOk="0" h="612" w="703">
                    <a:moveTo>
                      <a:pt x="296" y="0"/>
                    </a:moveTo>
                    <a:cubicBezTo>
                      <a:pt x="145" y="0"/>
                      <a:pt x="1" y="121"/>
                      <a:pt x="1" y="303"/>
                    </a:cubicBezTo>
                    <a:cubicBezTo>
                      <a:pt x="1" y="476"/>
                      <a:pt x="136" y="611"/>
                      <a:pt x="296" y="611"/>
                    </a:cubicBezTo>
                    <a:cubicBezTo>
                      <a:pt x="567" y="611"/>
                      <a:pt x="703" y="279"/>
                      <a:pt x="506" y="94"/>
                    </a:cubicBezTo>
                    <a:cubicBezTo>
                      <a:pt x="445" y="29"/>
                      <a:pt x="370" y="0"/>
                      <a:pt x="2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50"/>
              <p:cNvSpPr/>
              <p:nvPr/>
            </p:nvSpPr>
            <p:spPr>
              <a:xfrm>
                <a:off x="4984267" y="2951888"/>
                <a:ext cx="10442" cy="8783"/>
              </a:xfrm>
              <a:custGeom>
                <a:rect b="b" l="l" r="r" t="t"/>
                <a:pathLst>
                  <a:path extrusionOk="0" h="609" w="724">
                    <a:moveTo>
                      <a:pt x="413" y="0"/>
                    </a:moveTo>
                    <a:cubicBezTo>
                      <a:pt x="139" y="0"/>
                      <a:pt x="0" y="325"/>
                      <a:pt x="194" y="518"/>
                    </a:cubicBezTo>
                    <a:cubicBezTo>
                      <a:pt x="257" y="581"/>
                      <a:pt x="333" y="609"/>
                      <a:pt x="408" y="609"/>
                    </a:cubicBezTo>
                    <a:cubicBezTo>
                      <a:pt x="569" y="609"/>
                      <a:pt x="724" y="481"/>
                      <a:pt x="724" y="297"/>
                    </a:cubicBezTo>
                    <a:cubicBezTo>
                      <a:pt x="724" y="136"/>
                      <a:pt x="588" y="1"/>
                      <a:pt x="428" y="1"/>
                    </a:cubicBezTo>
                    <a:cubicBezTo>
                      <a:pt x="423" y="1"/>
                      <a:pt x="418" y="0"/>
                      <a:pt x="4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50"/>
              <p:cNvSpPr/>
              <p:nvPr/>
            </p:nvSpPr>
            <p:spPr>
              <a:xfrm>
                <a:off x="5016026" y="2953676"/>
                <a:ext cx="1543" cy="1053"/>
              </a:xfrm>
              <a:custGeom>
                <a:rect b="b" l="l" r="r" t="t"/>
                <a:pathLst>
                  <a:path extrusionOk="0" h="73" w="107">
                    <a:moveTo>
                      <a:pt x="50" y="0"/>
                    </a:moveTo>
                    <a:cubicBezTo>
                      <a:pt x="13" y="0"/>
                      <a:pt x="0" y="25"/>
                      <a:pt x="0" y="49"/>
                    </a:cubicBezTo>
                    <a:cubicBezTo>
                      <a:pt x="0" y="66"/>
                      <a:pt x="7" y="73"/>
                      <a:pt x="16" y="73"/>
                    </a:cubicBezTo>
                    <a:cubicBezTo>
                      <a:pt x="47" y="73"/>
                      <a:pt x="106" y="0"/>
                      <a:pt x="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50"/>
              <p:cNvSpPr/>
              <p:nvPr/>
            </p:nvSpPr>
            <p:spPr>
              <a:xfrm>
                <a:off x="5062755" y="3025544"/>
                <a:ext cx="10687" cy="9173"/>
              </a:xfrm>
              <a:custGeom>
                <a:rect b="b" l="l" r="r" t="t"/>
                <a:pathLst>
                  <a:path extrusionOk="0" h="636" w="741">
                    <a:moveTo>
                      <a:pt x="426" y="0"/>
                    </a:moveTo>
                    <a:cubicBezTo>
                      <a:pt x="347" y="0"/>
                      <a:pt x="266" y="29"/>
                      <a:pt x="198" y="93"/>
                    </a:cubicBezTo>
                    <a:cubicBezTo>
                      <a:pt x="1" y="291"/>
                      <a:pt x="149" y="636"/>
                      <a:pt x="432" y="636"/>
                    </a:cubicBezTo>
                    <a:cubicBezTo>
                      <a:pt x="605" y="636"/>
                      <a:pt x="740" y="500"/>
                      <a:pt x="740" y="315"/>
                    </a:cubicBezTo>
                    <a:cubicBezTo>
                      <a:pt x="740" y="124"/>
                      <a:pt x="589" y="0"/>
                      <a:pt x="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50"/>
              <p:cNvSpPr/>
              <p:nvPr/>
            </p:nvSpPr>
            <p:spPr>
              <a:xfrm>
                <a:off x="4975859" y="2993656"/>
                <a:ext cx="10673" cy="9129"/>
              </a:xfrm>
              <a:custGeom>
                <a:rect b="b" l="l" r="r" t="t"/>
                <a:pathLst>
                  <a:path extrusionOk="0" h="633" w="740">
                    <a:moveTo>
                      <a:pt x="420" y="0"/>
                    </a:moveTo>
                    <a:cubicBezTo>
                      <a:pt x="136" y="0"/>
                      <a:pt x="1" y="345"/>
                      <a:pt x="198" y="542"/>
                    </a:cubicBezTo>
                    <a:cubicBezTo>
                      <a:pt x="264" y="605"/>
                      <a:pt x="342" y="633"/>
                      <a:pt x="419" y="633"/>
                    </a:cubicBezTo>
                    <a:cubicBezTo>
                      <a:pt x="584" y="633"/>
                      <a:pt x="740" y="502"/>
                      <a:pt x="740" y="308"/>
                    </a:cubicBezTo>
                    <a:cubicBezTo>
                      <a:pt x="728" y="136"/>
                      <a:pt x="592" y="0"/>
                      <a:pt x="4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50"/>
              <p:cNvSpPr/>
              <p:nvPr/>
            </p:nvSpPr>
            <p:spPr>
              <a:xfrm>
                <a:off x="4998257" y="2978180"/>
                <a:ext cx="10139" cy="8553"/>
              </a:xfrm>
              <a:custGeom>
                <a:rect b="b" l="l" r="r" t="t"/>
                <a:pathLst>
                  <a:path extrusionOk="0" h="593" w="703">
                    <a:moveTo>
                      <a:pt x="415" y="1"/>
                    </a:moveTo>
                    <a:cubicBezTo>
                      <a:pt x="408" y="1"/>
                      <a:pt x="401" y="1"/>
                      <a:pt x="394" y="1"/>
                    </a:cubicBezTo>
                    <a:cubicBezTo>
                      <a:pt x="123" y="1"/>
                      <a:pt x="0" y="322"/>
                      <a:pt x="185" y="507"/>
                    </a:cubicBezTo>
                    <a:cubicBezTo>
                      <a:pt x="248" y="566"/>
                      <a:pt x="324" y="592"/>
                      <a:pt x="397" y="592"/>
                    </a:cubicBezTo>
                    <a:cubicBezTo>
                      <a:pt x="554" y="592"/>
                      <a:pt x="702" y="473"/>
                      <a:pt x="702" y="297"/>
                    </a:cubicBezTo>
                    <a:cubicBezTo>
                      <a:pt x="702" y="132"/>
                      <a:pt x="567" y="1"/>
                      <a:pt x="4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50"/>
              <p:cNvSpPr/>
              <p:nvPr/>
            </p:nvSpPr>
            <p:spPr>
              <a:xfrm>
                <a:off x="5082311" y="2944071"/>
                <a:ext cx="8711" cy="8726"/>
              </a:xfrm>
              <a:custGeom>
                <a:rect b="b" l="l" r="r" t="t"/>
                <a:pathLst>
                  <a:path extrusionOk="0" h="605" w="604">
                    <a:moveTo>
                      <a:pt x="308" y="1"/>
                    </a:moveTo>
                    <a:cubicBezTo>
                      <a:pt x="136" y="1"/>
                      <a:pt x="0" y="136"/>
                      <a:pt x="0" y="296"/>
                    </a:cubicBezTo>
                    <a:cubicBezTo>
                      <a:pt x="0" y="469"/>
                      <a:pt x="136" y="604"/>
                      <a:pt x="308" y="604"/>
                    </a:cubicBezTo>
                    <a:cubicBezTo>
                      <a:pt x="468" y="604"/>
                      <a:pt x="604" y="469"/>
                      <a:pt x="604" y="296"/>
                    </a:cubicBezTo>
                    <a:cubicBezTo>
                      <a:pt x="604" y="136"/>
                      <a:pt x="468" y="1"/>
                      <a:pt x="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50"/>
              <p:cNvSpPr/>
              <p:nvPr/>
            </p:nvSpPr>
            <p:spPr>
              <a:xfrm>
                <a:off x="4941202" y="2649174"/>
                <a:ext cx="9793" cy="8452"/>
              </a:xfrm>
              <a:custGeom>
                <a:rect b="b" l="l" r="r" t="t"/>
                <a:pathLst>
                  <a:path extrusionOk="0" h="586" w="679">
                    <a:moveTo>
                      <a:pt x="299" y="0"/>
                    </a:moveTo>
                    <a:cubicBezTo>
                      <a:pt x="149" y="0"/>
                      <a:pt x="1" y="114"/>
                      <a:pt x="1" y="290"/>
                    </a:cubicBezTo>
                    <a:cubicBezTo>
                      <a:pt x="1" y="450"/>
                      <a:pt x="136" y="573"/>
                      <a:pt x="297" y="586"/>
                    </a:cubicBezTo>
                    <a:cubicBezTo>
                      <a:pt x="555" y="586"/>
                      <a:pt x="679" y="265"/>
                      <a:pt x="494" y="80"/>
                    </a:cubicBezTo>
                    <a:cubicBezTo>
                      <a:pt x="439" y="25"/>
                      <a:pt x="369" y="0"/>
                      <a:pt x="2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50"/>
              <p:cNvSpPr/>
              <p:nvPr/>
            </p:nvSpPr>
            <p:spPr>
              <a:xfrm>
                <a:off x="4842754" y="2775602"/>
                <a:ext cx="1558" cy="1067"/>
              </a:xfrm>
              <a:custGeom>
                <a:rect b="b" l="l" r="r" t="t"/>
                <a:pathLst>
                  <a:path extrusionOk="0" h="74" w="108">
                    <a:moveTo>
                      <a:pt x="50" y="1"/>
                    </a:moveTo>
                    <a:cubicBezTo>
                      <a:pt x="26" y="1"/>
                      <a:pt x="1" y="26"/>
                      <a:pt x="1" y="50"/>
                    </a:cubicBezTo>
                    <a:cubicBezTo>
                      <a:pt x="1" y="67"/>
                      <a:pt x="7" y="74"/>
                      <a:pt x="17" y="74"/>
                    </a:cubicBezTo>
                    <a:cubicBezTo>
                      <a:pt x="47" y="74"/>
                      <a:pt x="107"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50"/>
              <p:cNvSpPr/>
              <p:nvPr/>
            </p:nvSpPr>
            <p:spPr>
              <a:xfrm>
                <a:off x="4940495" y="2767078"/>
                <a:ext cx="1442" cy="1399"/>
              </a:xfrm>
              <a:custGeom>
                <a:rect b="b" l="l" r="r" t="t"/>
                <a:pathLst>
                  <a:path extrusionOk="0" h="97" w="100">
                    <a:moveTo>
                      <a:pt x="50" y="1"/>
                    </a:moveTo>
                    <a:cubicBezTo>
                      <a:pt x="13" y="1"/>
                      <a:pt x="1" y="25"/>
                      <a:pt x="1" y="50"/>
                    </a:cubicBezTo>
                    <a:cubicBezTo>
                      <a:pt x="1" y="81"/>
                      <a:pt x="25" y="96"/>
                      <a:pt x="50" y="96"/>
                    </a:cubicBezTo>
                    <a:cubicBezTo>
                      <a:pt x="75" y="96"/>
                      <a:pt x="99" y="81"/>
                      <a:pt x="99" y="50"/>
                    </a:cubicBezTo>
                    <a:cubicBezTo>
                      <a:pt x="99" y="25"/>
                      <a:pt x="75"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50"/>
              <p:cNvSpPr/>
              <p:nvPr/>
            </p:nvSpPr>
            <p:spPr>
              <a:xfrm>
                <a:off x="4899449" y="2789577"/>
                <a:ext cx="11567" cy="10038"/>
              </a:xfrm>
              <a:custGeom>
                <a:rect b="b" l="l" r="r" t="t"/>
                <a:pathLst>
                  <a:path extrusionOk="0" h="696" w="802">
                    <a:moveTo>
                      <a:pt x="349" y="1"/>
                    </a:moveTo>
                    <a:cubicBezTo>
                      <a:pt x="170" y="1"/>
                      <a:pt x="0" y="142"/>
                      <a:pt x="0" y="350"/>
                    </a:cubicBezTo>
                    <a:cubicBezTo>
                      <a:pt x="0" y="535"/>
                      <a:pt x="148" y="695"/>
                      <a:pt x="345" y="695"/>
                    </a:cubicBezTo>
                    <a:cubicBezTo>
                      <a:pt x="653" y="695"/>
                      <a:pt x="801" y="326"/>
                      <a:pt x="592" y="104"/>
                    </a:cubicBezTo>
                    <a:cubicBezTo>
                      <a:pt x="520" y="32"/>
                      <a:pt x="434" y="1"/>
                      <a:pt x="3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50"/>
              <p:cNvSpPr/>
              <p:nvPr/>
            </p:nvSpPr>
            <p:spPr>
              <a:xfrm>
                <a:off x="4859816" y="2764410"/>
                <a:ext cx="9620" cy="8408"/>
              </a:xfrm>
              <a:custGeom>
                <a:rect b="b" l="l" r="r" t="t"/>
                <a:pathLst>
                  <a:path extrusionOk="0" h="583" w="667">
                    <a:moveTo>
                      <a:pt x="284" y="1"/>
                    </a:moveTo>
                    <a:cubicBezTo>
                      <a:pt x="124" y="1"/>
                      <a:pt x="1" y="136"/>
                      <a:pt x="1" y="296"/>
                    </a:cubicBezTo>
                    <a:cubicBezTo>
                      <a:pt x="1" y="470"/>
                      <a:pt x="139" y="582"/>
                      <a:pt x="285" y="582"/>
                    </a:cubicBezTo>
                    <a:cubicBezTo>
                      <a:pt x="358" y="582"/>
                      <a:pt x="433" y="555"/>
                      <a:pt x="494" y="494"/>
                    </a:cubicBezTo>
                    <a:cubicBezTo>
                      <a:pt x="666" y="321"/>
                      <a:pt x="543" y="1"/>
                      <a:pt x="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50"/>
              <p:cNvSpPr/>
              <p:nvPr/>
            </p:nvSpPr>
            <p:spPr>
              <a:xfrm>
                <a:off x="4965374" y="2684279"/>
                <a:ext cx="1543" cy="1067"/>
              </a:xfrm>
              <a:custGeom>
                <a:rect b="b" l="l" r="r" t="t"/>
                <a:pathLst>
                  <a:path extrusionOk="0" h="74" w="107">
                    <a:moveTo>
                      <a:pt x="16" y="1"/>
                    </a:moveTo>
                    <a:cubicBezTo>
                      <a:pt x="7" y="1"/>
                      <a:pt x="1" y="7"/>
                      <a:pt x="1" y="24"/>
                    </a:cubicBezTo>
                    <a:cubicBezTo>
                      <a:pt x="1" y="61"/>
                      <a:pt x="25" y="74"/>
                      <a:pt x="50" y="74"/>
                    </a:cubicBezTo>
                    <a:cubicBezTo>
                      <a:pt x="107" y="74"/>
                      <a:pt x="47" y="1"/>
                      <a:pt x="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50"/>
              <p:cNvSpPr/>
              <p:nvPr/>
            </p:nvSpPr>
            <p:spPr>
              <a:xfrm>
                <a:off x="5065250" y="2682663"/>
                <a:ext cx="1428" cy="1442"/>
              </a:xfrm>
              <a:custGeom>
                <a:rect b="b" l="l" r="r" t="t"/>
                <a:pathLst>
                  <a:path extrusionOk="0" h="100" w="99">
                    <a:moveTo>
                      <a:pt x="50" y="1"/>
                    </a:moveTo>
                    <a:cubicBezTo>
                      <a:pt x="25" y="1"/>
                      <a:pt x="0" y="26"/>
                      <a:pt x="0" y="50"/>
                    </a:cubicBezTo>
                    <a:cubicBezTo>
                      <a:pt x="0" y="75"/>
                      <a:pt x="25" y="99"/>
                      <a:pt x="50" y="99"/>
                    </a:cubicBezTo>
                    <a:cubicBezTo>
                      <a:pt x="74" y="99"/>
                      <a:pt x="99" y="75"/>
                      <a:pt x="99" y="50"/>
                    </a:cubicBezTo>
                    <a:cubicBezTo>
                      <a:pt x="99" y="26"/>
                      <a:pt x="74"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50"/>
              <p:cNvSpPr/>
              <p:nvPr/>
            </p:nvSpPr>
            <p:spPr>
              <a:xfrm>
                <a:off x="5069735" y="2649780"/>
                <a:ext cx="6721" cy="5740"/>
              </a:xfrm>
              <a:custGeom>
                <a:rect b="b" l="l" r="r" t="t"/>
                <a:pathLst>
                  <a:path extrusionOk="0" h="398" w="466">
                    <a:moveTo>
                      <a:pt x="254" y="1"/>
                    </a:moveTo>
                    <a:cubicBezTo>
                      <a:pt x="79" y="1"/>
                      <a:pt x="1" y="214"/>
                      <a:pt x="121" y="334"/>
                    </a:cubicBezTo>
                    <a:cubicBezTo>
                      <a:pt x="165" y="378"/>
                      <a:pt x="217" y="398"/>
                      <a:pt x="267" y="398"/>
                    </a:cubicBezTo>
                    <a:cubicBezTo>
                      <a:pt x="370" y="398"/>
                      <a:pt x="466" y="315"/>
                      <a:pt x="466" y="199"/>
                    </a:cubicBezTo>
                    <a:cubicBezTo>
                      <a:pt x="466" y="88"/>
                      <a:pt x="379" y="1"/>
                      <a:pt x="268" y="1"/>
                    </a:cubicBezTo>
                    <a:cubicBezTo>
                      <a:pt x="263" y="1"/>
                      <a:pt x="259" y="1"/>
                      <a:pt x="2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50"/>
              <p:cNvSpPr/>
              <p:nvPr/>
            </p:nvSpPr>
            <p:spPr>
              <a:xfrm>
                <a:off x="5038597" y="2710585"/>
                <a:ext cx="1543" cy="1067"/>
              </a:xfrm>
              <a:custGeom>
                <a:rect b="b" l="l" r="r" t="t"/>
                <a:pathLst>
                  <a:path extrusionOk="0" h="74" w="107">
                    <a:moveTo>
                      <a:pt x="16" y="0"/>
                    </a:moveTo>
                    <a:cubicBezTo>
                      <a:pt x="7" y="0"/>
                      <a:pt x="0" y="7"/>
                      <a:pt x="0" y="24"/>
                    </a:cubicBezTo>
                    <a:cubicBezTo>
                      <a:pt x="0" y="49"/>
                      <a:pt x="25" y="73"/>
                      <a:pt x="49" y="73"/>
                    </a:cubicBezTo>
                    <a:cubicBezTo>
                      <a:pt x="106" y="73"/>
                      <a:pt x="46" y="0"/>
                      <a:pt x="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50"/>
              <p:cNvSpPr/>
              <p:nvPr/>
            </p:nvSpPr>
            <p:spPr>
              <a:xfrm>
                <a:off x="4995589" y="2648900"/>
                <a:ext cx="7125" cy="5884"/>
              </a:xfrm>
              <a:custGeom>
                <a:rect b="b" l="l" r="r" t="t"/>
                <a:pathLst>
                  <a:path extrusionOk="0" h="408" w="494">
                    <a:moveTo>
                      <a:pt x="271" y="1"/>
                    </a:moveTo>
                    <a:cubicBezTo>
                      <a:pt x="0" y="13"/>
                      <a:pt x="13" y="407"/>
                      <a:pt x="284" y="407"/>
                    </a:cubicBezTo>
                    <a:lnTo>
                      <a:pt x="296" y="407"/>
                    </a:lnTo>
                    <a:cubicBezTo>
                      <a:pt x="407" y="395"/>
                      <a:pt x="493" y="297"/>
                      <a:pt x="481" y="186"/>
                    </a:cubicBezTo>
                    <a:cubicBezTo>
                      <a:pt x="481" y="87"/>
                      <a:pt x="395" y="1"/>
                      <a:pt x="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50"/>
              <p:cNvSpPr/>
              <p:nvPr/>
            </p:nvSpPr>
            <p:spPr>
              <a:xfrm>
                <a:off x="5248819" y="2700792"/>
                <a:ext cx="1615" cy="1442"/>
              </a:xfrm>
              <a:custGeom>
                <a:rect b="b" l="l" r="r" t="t"/>
                <a:pathLst>
                  <a:path extrusionOk="0" h="100" w="112">
                    <a:moveTo>
                      <a:pt x="50" y="1"/>
                    </a:moveTo>
                    <a:cubicBezTo>
                      <a:pt x="13" y="1"/>
                      <a:pt x="0" y="25"/>
                      <a:pt x="0" y="50"/>
                    </a:cubicBezTo>
                    <a:cubicBezTo>
                      <a:pt x="0" y="75"/>
                      <a:pt x="13" y="99"/>
                      <a:pt x="50" y="99"/>
                    </a:cubicBezTo>
                    <a:cubicBezTo>
                      <a:pt x="111" y="99"/>
                      <a:pt x="111"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50"/>
              <p:cNvSpPr/>
              <p:nvPr/>
            </p:nvSpPr>
            <p:spPr>
              <a:xfrm>
                <a:off x="4889209" y="2854334"/>
                <a:ext cx="1543" cy="1067"/>
              </a:xfrm>
              <a:custGeom>
                <a:rect b="b" l="l" r="r" t="t"/>
                <a:pathLst>
                  <a:path extrusionOk="0" h="74" w="107">
                    <a:moveTo>
                      <a:pt x="57" y="0"/>
                    </a:moveTo>
                    <a:cubicBezTo>
                      <a:pt x="1" y="0"/>
                      <a:pt x="60" y="73"/>
                      <a:pt x="91" y="73"/>
                    </a:cubicBezTo>
                    <a:cubicBezTo>
                      <a:pt x="100" y="73"/>
                      <a:pt x="107" y="67"/>
                      <a:pt x="107" y="50"/>
                    </a:cubicBezTo>
                    <a:cubicBezTo>
                      <a:pt x="107" y="25"/>
                      <a:pt x="82" y="0"/>
                      <a:pt x="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50"/>
              <p:cNvSpPr/>
              <p:nvPr/>
            </p:nvSpPr>
            <p:spPr>
              <a:xfrm>
                <a:off x="4933284" y="2874771"/>
                <a:ext cx="1543" cy="1067"/>
              </a:xfrm>
              <a:custGeom>
                <a:rect b="b" l="l" r="r" t="t"/>
                <a:pathLst>
                  <a:path extrusionOk="0" h="74" w="107">
                    <a:moveTo>
                      <a:pt x="57" y="0"/>
                    </a:moveTo>
                    <a:cubicBezTo>
                      <a:pt x="0" y="0"/>
                      <a:pt x="60" y="73"/>
                      <a:pt x="91" y="73"/>
                    </a:cubicBezTo>
                    <a:cubicBezTo>
                      <a:pt x="100" y="73"/>
                      <a:pt x="106" y="67"/>
                      <a:pt x="106" y="50"/>
                    </a:cubicBezTo>
                    <a:cubicBezTo>
                      <a:pt x="106" y="25"/>
                      <a:pt x="82" y="0"/>
                      <a:pt x="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50"/>
              <p:cNvSpPr/>
              <p:nvPr/>
            </p:nvSpPr>
            <p:spPr>
              <a:xfrm>
                <a:off x="4907684" y="2854176"/>
                <a:ext cx="1558" cy="1053"/>
              </a:xfrm>
              <a:custGeom>
                <a:rect b="b" l="l" r="r" t="t"/>
                <a:pathLst>
                  <a:path extrusionOk="0" h="73" w="108">
                    <a:moveTo>
                      <a:pt x="91" y="0"/>
                    </a:moveTo>
                    <a:cubicBezTo>
                      <a:pt x="61" y="0"/>
                      <a:pt x="1" y="73"/>
                      <a:pt x="58" y="73"/>
                    </a:cubicBezTo>
                    <a:cubicBezTo>
                      <a:pt x="82" y="73"/>
                      <a:pt x="107" y="48"/>
                      <a:pt x="107" y="24"/>
                    </a:cubicBezTo>
                    <a:cubicBezTo>
                      <a:pt x="107" y="7"/>
                      <a:pt x="101" y="0"/>
                      <a:pt x="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50"/>
              <p:cNvSpPr/>
              <p:nvPr/>
            </p:nvSpPr>
            <p:spPr>
              <a:xfrm>
                <a:off x="5176851" y="2600758"/>
                <a:ext cx="1543" cy="1067"/>
              </a:xfrm>
              <a:custGeom>
                <a:rect b="b" l="l" r="r" t="t"/>
                <a:pathLst>
                  <a:path extrusionOk="0" h="74" w="107">
                    <a:moveTo>
                      <a:pt x="16" y="1"/>
                    </a:moveTo>
                    <a:cubicBezTo>
                      <a:pt x="7" y="1"/>
                      <a:pt x="0" y="7"/>
                      <a:pt x="0" y="24"/>
                    </a:cubicBezTo>
                    <a:cubicBezTo>
                      <a:pt x="0" y="49"/>
                      <a:pt x="25" y="74"/>
                      <a:pt x="49" y="74"/>
                    </a:cubicBezTo>
                    <a:cubicBezTo>
                      <a:pt x="106" y="74"/>
                      <a:pt x="46" y="1"/>
                      <a:pt x="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50"/>
              <p:cNvSpPr/>
              <p:nvPr/>
            </p:nvSpPr>
            <p:spPr>
              <a:xfrm>
                <a:off x="5078749" y="2640910"/>
                <a:ext cx="1442" cy="1428"/>
              </a:xfrm>
              <a:custGeom>
                <a:rect b="b" l="l" r="r" t="t"/>
                <a:pathLst>
                  <a:path extrusionOk="0" h="99" w="100">
                    <a:moveTo>
                      <a:pt x="50" y="0"/>
                    </a:moveTo>
                    <a:cubicBezTo>
                      <a:pt x="25" y="0"/>
                      <a:pt x="1" y="25"/>
                      <a:pt x="1" y="50"/>
                    </a:cubicBezTo>
                    <a:cubicBezTo>
                      <a:pt x="1" y="74"/>
                      <a:pt x="25" y="99"/>
                      <a:pt x="50" y="99"/>
                    </a:cubicBezTo>
                    <a:cubicBezTo>
                      <a:pt x="75" y="99"/>
                      <a:pt x="99" y="74"/>
                      <a:pt x="99" y="50"/>
                    </a:cubicBezTo>
                    <a:cubicBezTo>
                      <a:pt x="99" y="25"/>
                      <a:pt x="75" y="0"/>
                      <a:pt x="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50"/>
              <p:cNvSpPr/>
              <p:nvPr/>
            </p:nvSpPr>
            <p:spPr>
              <a:xfrm>
                <a:off x="5087100" y="2601450"/>
                <a:ext cx="1442" cy="1442"/>
              </a:xfrm>
              <a:custGeom>
                <a:rect b="b" l="l" r="r" t="t"/>
                <a:pathLst>
                  <a:path extrusionOk="0" h="100" w="100">
                    <a:moveTo>
                      <a:pt x="50" y="1"/>
                    </a:moveTo>
                    <a:cubicBezTo>
                      <a:pt x="13" y="1"/>
                      <a:pt x="1" y="26"/>
                      <a:pt x="1" y="50"/>
                    </a:cubicBezTo>
                    <a:cubicBezTo>
                      <a:pt x="1" y="75"/>
                      <a:pt x="13" y="100"/>
                      <a:pt x="50" y="100"/>
                    </a:cubicBezTo>
                    <a:cubicBezTo>
                      <a:pt x="75" y="100"/>
                      <a:pt x="99" y="75"/>
                      <a:pt x="99" y="50"/>
                    </a:cubicBezTo>
                    <a:cubicBezTo>
                      <a:pt x="99" y="26"/>
                      <a:pt x="75"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50"/>
              <p:cNvSpPr/>
              <p:nvPr/>
            </p:nvSpPr>
            <p:spPr>
              <a:xfrm>
                <a:off x="5023670" y="2703201"/>
                <a:ext cx="1514" cy="981"/>
              </a:xfrm>
              <a:custGeom>
                <a:rect b="b" l="l" r="r" t="t"/>
                <a:pathLst>
                  <a:path extrusionOk="0" h="68" w="105">
                    <a:moveTo>
                      <a:pt x="19" y="0"/>
                    </a:moveTo>
                    <a:cubicBezTo>
                      <a:pt x="8" y="0"/>
                      <a:pt x="0" y="8"/>
                      <a:pt x="0" y="31"/>
                    </a:cubicBezTo>
                    <a:cubicBezTo>
                      <a:pt x="0" y="55"/>
                      <a:pt x="12" y="68"/>
                      <a:pt x="49" y="68"/>
                    </a:cubicBezTo>
                    <a:cubicBezTo>
                      <a:pt x="104" y="68"/>
                      <a:pt x="51" y="0"/>
                      <a:pt x="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50"/>
              <p:cNvSpPr/>
              <p:nvPr/>
            </p:nvSpPr>
            <p:spPr>
              <a:xfrm>
                <a:off x="4920246" y="2848825"/>
                <a:ext cx="1428" cy="1255"/>
              </a:xfrm>
              <a:custGeom>
                <a:rect b="b" l="l" r="r" t="t"/>
                <a:pathLst>
                  <a:path extrusionOk="0" h="87" w="99">
                    <a:moveTo>
                      <a:pt x="49" y="0"/>
                    </a:moveTo>
                    <a:cubicBezTo>
                      <a:pt x="0" y="0"/>
                      <a:pt x="0" y="87"/>
                      <a:pt x="49" y="87"/>
                    </a:cubicBezTo>
                    <a:cubicBezTo>
                      <a:pt x="74" y="87"/>
                      <a:pt x="99" y="74"/>
                      <a:pt x="99" y="37"/>
                    </a:cubicBezTo>
                    <a:cubicBezTo>
                      <a:pt x="99" y="13"/>
                      <a:pt x="74" y="0"/>
                      <a:pt x="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50"/>
              <p:cNvSpPr/>
              <p:nvPr/>
            </p:nvSpPr>
            <p:spPr>
              <a:xfrm>
                <a:off x="4912948" y="2698658"/>
                <a:ext cx="8365" cy="7327"/>
              </a:xfrm>
              <a:custGeom>
                <a:rect b="b" l="l" r="r" t="t"/>
                <a:pathLst>
                  <a:path extrusionOk="0" h="508" w="580">
                    <a:moveTo>
                      <a:pt x="247" y="1"/>
                    </a:moveTo>
                    <a:cubicBezTo>
                      <a:pt x="112" y="1"/>
                      <a:pt x="1" y="112"/>
                      <a:pt x="1" y="260"/>
                    </a:cubicBezTo>
                    <a:cubicBezTo>
                      <a:pt x="1" y="409"/>
                      <a:pt x="118" y="508"/>
                      <a:pt x="243" y="508"/>
                    </a:cubicBezTo>
                    <a:cubicBezTo>
                      <a:pt x="304" y="508"/>
                      <a:pt x="367" y="484"/>
                      <a:pt x="420" y="432"/>
                    </a:cubicBezTo>
                    <a:cubicBezTo>
                      <a:pt x="580" y="272"/>
                      <a:pt x="469" y="1"/>
                      <a:pt x="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50"/>
              <p:cNvSpPr/>
              <p:nvPr/>
            </p:nvSpPr>
            <p:spPr>
              <a:xfrm>
                <a:off x="4863335" y="2710210"/>
                <a:ext cx="1413" cy="1067"/>
              </a:xfrm>
              <a:custGeom>
                <a:rect b="b" l="l" r="r" t="t"/>
                <a:pathLst>
                  <a:path extrusionOk="0" h="74" w="98">
                    <a:moveTo>
                      <a:pt x="40" y="1"/>
                    </a:moveTo>
                    <a:cubicBezTo>
                      <a:pt x="16" y="1"/>
                      <a:pt x="3" y="25"/>
                      <a:pt x="3" y="50"/>
                    </a:cubicBezTo>
                    <a:cubicBezTo>
                      <a:pt x="0" y="67"/>
                      <a:pt x="5" y="74"/>
                      <a:pt x="12" y="74"/>
                    </a:cubicBezTo>
                    <a:cubicBezTo>
                      <a:pt x="37" y="74"/>
                      <a:pt x="97" y="1"/>
                      <a:pt x="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50"/>
              <p:cNvSpPr/>
              <p:nvPr/>
            </p:nvSpPr>
            <p:spPr>
              <a:xfrm>
                <a:off x="4915789" y="2669524"/>
                <a:ext cx="1442" cy="1428"/>
              </a:xfrm>
              <a:custGeom>
                <a:rect b="b" l="l" r="r" t="t"/>
                <a:pathLst>
                  <a:path extrusionOk="0" h="99" w="100">
                    <a:moveTo>
                      <a:pt x="50" y="0"/>
                    </a:moveTo>
                    <a:cubicBezTo>
                      <a:pt x="26" y="0"/>
                      <a:pt x="1" y="12"/>
                      <a:pt x="1" y="49"/>
                    </a:cubicBezTo>
                    <a:cubicBezTo>
                      <a:pt x="1" y="74"/>
                      <a:pt x="26" y="99"/>
                      <a:pt x="50" y="99"/>
                    </a:cubicBezTo>
                    <a:cubicBezTo>
                      <a:pt x="75" y="99"/>
                      <a:pt x="100" y="74"/>
                      <a:pt x="100" y="49"/>
                    </a:cubicBezTo>
                    <a:cubicBezTo>
                      <a:pt x="100" y="12"/>
                      <a:pt x="75" y="0"/>
                      <a:pt x="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50"/>
              <p:cNvSpPr/>
              <p:nvPr/>
            </p:nvSpPr>
            <p:spPr>
              <a:xfrm>
                <a:off x="5039837" y="2685404"/>
                <a:ext cx="10442" cy="8841"/>
              </a:xfrm>
              <a:custGeom>
                <a:rect b="b" l="l" r="r" t="t"/>
                <a:pathLst>
                  <a:path extrusionOk="0" h="613" w="724">
                    <a:moveTo>
                      <a:pt x="321" y="1"/>
                    </a:moveTo>
                    <a:cubicBezTo>
                      <a:pt x="163" y="1"/>
                      <a:pt x="13" y="122"/>
                      <a:pt x="13" y="304"/>
                    </a:cubicBezTo>
                    <a:cubicBezTo>
                      <a:pt x="0" y="476"/>
                      <a:pt x="136" y="612"/>
                      <a:pt x="308" y="612"/>
                    </a:cubicBezTo>
                    <a:cubicBezTo>
                      <a:pt x="313" y="612"/>
                      <a:pt x="319" y="612"/>
                      <a:pt x="324" y="612"/>
                    </a:cubicBezTo>
                    <a:cubicBezTo>
                      <a:pt x="597" y="612"/>
                      <a:pt x="724" y="288"/>
                      <a:pt x="542" y="94"/>
                    </a:cubicBezTo>
                    <a:cubicBezTo>
                      <a:pt x="478" y="30"/>
                      <a:pt x="398" y="1"/>
                      <a:pt x="3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50"/>
              <p:cNvSpPr/>
              <p:nvPr/>
            </p:nvSpPr>
            <p:spPr>
              <a:xfrm>
                <a:off x="5006074" y="2722311"/>
                <a:ext cx="1543" cy="1067"/>
              </a:xfrm>
              <a:custGeom>
                <a:rect b="b" l="l" r="r" t="t"/>
                <a:pathLst>
                  <a:path extrusionOk="0" h="74" w="107">
                    <a:moveTo>
                      <a:pt x="16" y="1"/>
                    </a:moveTo>
                    <a:cubicBezTo>
                      <a:pt x="7" y="1"/>
                      <a:pt x="0" y="7"/>
                      <a:pt x="0" y="24"/>
                    </a:cubicBezTo>
                    <a:cubicBezTo>
                      <a:pt x="0" y="49"/>
                      <a:pt x="13" y="73"/>
                      <a:pt x="50" y="73"/>
                    </a:cubicBezTo>
                    <a:cubicBezTo>
                      <a:pt x="106" y="73"/>
                      <a:pt x="47" y="1"/>
                      <a:pt x="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50"/>
              <p:cNvSpPr/>
              <p:nvPr/>
            </p:nvSpPr>
            <p:spPr>
              <a:xfrm>
                <a:off x="4951874" y="2930759"/>
                <a:ext cx="10139" cy="8711"/>
              </a:xfrm>
              <a:custGeom>
                <a:rect b="b" l="l" r="r" t="t"/>
                <a:pathLst>
                  <a:path extrusionOk="0" h="604" w="703">
                    <a:moveTo>
                      <a:pt x="398" y="0"/>
                    </a:moveTo>
                    <a:cubicBezTo>
                      <a:pt x="324" y="0"/>
                      <a:pt x="248" y="27"/>
                      <a:pt x="185" y="86"/>
                    </a:cubicBezTo>
                    <a:cubicBezTo>
                      <a:pt x="0" y="271"/>
                      <a:pt x="136" y="603"/>
                      <a:pt x="407" y="603"/>
                    </a:cubicBezTo>
                    <a:cubicBezTo>
                      <a:pt x="567" y="603"/>
                      <a:pt x="703" y="468"/>
                      <a:pt x="703" y="295"/>
                    </a:cubicBezTo>
                    <a:cubicBezTo>
                      <a:pt x="703" y="119"/>
                      <a:pt x="554"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50"/>
              <p:cNvSpPr/>
              <p:nvPr/>
            </p:nvSpPr>
            <p:spPr>
              <a:xfrm>
                <a:off x="5055471" y="2976421"/>
                <a:ext cx="11740" cy="10024"/>
              </a:xfrm>
              <a:custGeom>
                <a:rect b="b" l="l" r="r" t="t"/>
                <a:pathLst>
                  <a:path extrusionOk="0" h="695" w="814">
                    <a:moveTo>
                      <a:pt x="469" y="0"/>
                    </a:moveTo>
                    <a:cubicBezTo>
                      <a:pt x="161" y="0"/>
                      <a:pt x="1" y="370"/>
                      <a:pt x="222" y="592"/>
                    </a:cubicBezTo>
                    <a:cubicBezTo>
                      <a:pt x="290" y="663"/>
                      <a:pt x="374" y="695"/>
                      <a:pt x="457" y="695"/>
                    </a:cubicBezTo>
                    <a:cubicBezTo>
                      <a:pt x="633" y="695"/>
                      <a:pt x="805" y="554"/>
                      <a:pt x="814" y="345"/>
                    </a:cubicBezTo>
                    <a:cubicBezTo>
                      <a:pt x="814" y="160"/>
                      <a:pt x="654" y="0"/>
                      <a:pt x="4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50"/>
              <p:cNvSpPr/>
              <p:nvPr/>
            </p:nvSpPr>
            <p:spPr>
              <a:xfrm>
                <a:off x="5028818" y="3014799"/>
                <a:ext cx="9793" cy="8394"/>
              </a:xfrm>
              <a:custGeom>
                <a:rect b="b" l="l" r="r" t="t"/>
                <a:pathLst>
                  <a:path extrusionOk="0" h="582" w="679">
                    <a:moveTo>
                      <a:pt x="382" y="1"/>
                    </a:moveTo>
                    <a:cubicBezTo>
                      <a:pt x="124" y="1"/>
                      <a:pt x="0" y="321"/>
                      <a:pt x="185" y="493"/>
                    </a:cubicBezTo>
                    <a:cubicBezTo>
                      <a:pt x="242" y="555"/>
                      <a:pt x="315" y="582"/>
                      <a:pt x="388" y="582"/>
                    </a:cubicBezTo>
                    <a:cubicBezTo>
                      <a:pt x="535" y="582"/>
                      <a:pt x="678" y="469"/>
                      <a:pt x="678" y="296"/>
                    </a:cubicBezTo>
                    <a:cubicBezTo>
                      <a:pt x="678" y="136"/>
                      <a:pt x="543" y="1"/>
                      <a:pt x="3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50"/>
              <p:cNvSpPr/>
              <p:nvPr/>
            </p:nvSpPr>
            <p:spPr>
              <a:xfrm>
                <a:off x="5402001" y="2986718"/>
                <a:ext cx="10500" cy="9000"/>
              </a:xfrm>
              <a:custGeom>
                <a:rect b="b" l="l" r="r" t="t"/>
                <a:pathLst>
                  <a:path extrusionOk="0" h="624" w="728">
                    <a:moveTo>
                      <a:pt x="419" y="1"/>
                    </a:moveTo>
                    <a:cubicBezTo>
                      <a:pt x="148" y="1"/>
                      <a:pt x="0" y="333"/>
                      <a:pt x="197" y="531"/>
                    </a:cubicBezTo>
                    <a:cubicBezTo>
                      <a:pt x="258" y="595"/>
                      <a:pt x="334" y="624"/>
                      <a:pt x="409" y="624"/>
                    </a:cubicBezTo>
                    <a:cubicBezTo>
                      <a:pt x="565" y="624"/>
                      <a:pt x="719" y="500"/>
                      <a:pt x="727" y="309"/>
                    </a:cubicBezTo>
                    <a:cubicBezTo>
                      <a:pt x="727" y="149"/>
                      <a:pt x="592" y="1"/>
                      <a:pt x="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50"/>
              <p:cNvSpPr/>
              <p:nvPr/>
            </p:nvSpPr>
            <p:spPr>
              <a:xfrm>
                <a:off x="5564066" y="2722888"/>
                <a:ext cx="10615" cy="8841"/>
              </a:xfrm>
              <a:custGeom>
                <a:rect b="b" l="l" r="r" t="t"/>
                <a:pathLst>
                  <a:path extrusionOk="0" h="613" w="736">
                    <a:moveTo>
                      <a:pt x="416" y="1"/>
                    </a:moveTo>
                    <a:cubicBezTo>
                      <a:pt x="344" y="1"/>
                      <a:pt x="270" y="26"/>
                      <a:pt x="210" y="83"/>
                    </a:cubicBezTo>
                    <a:cubicBezTo>
                      <a:pt x="0" y="280"/>
                      <a:pt x="148" y="613"/>
                      <a:pt x="419" y="613"/>
                    </a:cubicBezTo>
                    <a:cubicBezTo>
                      <a:pt x="592" y="613"/>
                      <a:pt x="727" y="489"/>
                      <a:pt x="727" y="317"/>
                    </a:cubicBezTo>
                    <a:cubicBezTo>
                      <a:pt x="736" y="129"/>
                      <a:pt x="579" y="1"/>
                      <a:pt x="4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50"/>
              <p:cNvSpPr/>
              <p:nvPr/>
            </p:nvSpPr>
            <p:spPr>
              <a:xfrm>
                <a:off x="5096345" y="3014265"/>
                <a:ext cx="10139" cy="8653"/>
              </a:xfrm>
              <a:custGeom>
                <a:rect b="b" l="l" r="r" t="t"/>
                <a:pathLst>
                  <a:path extrusionOk="0" h="600" w="703">
                    <a:moveTo>
                      <a:pt x="407" y="1"/>
                    </a:moveTo>
                    <a:cubicBezTo>
                      <a:pt x="136" y="1"/>
                      <a:pt x="0" y="321"/>
                      <a:pt x="185" y="506"/>
                    </a:cubicBezTo>
                    <a:cubicBezTo>
                      <a:pt x="250" y="570"/>
                      <a:pt x="328" y="599"/>
                      <a:pt x="404" y="599"/>
                    </a:cubicBezTo>
                    <a:cubicBezTo>
                      <a:pt x="558" y="599"/>
                      <a:pt x="703" y="478"/>
                      <a:pt x="703" y="296"/>
                    </a:cubicBezTo>
                    <a:cubicBezTo>
                      <a:pt x="703" y="136"/>
                      <a:pt x="567" y="1"/>
                      <a:pt x="4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50"/>
              <p:cNvSpPr/>
              <p:nvPr/>
            </p:nvSpPr>
            <p:spPr>
              <a:xfrm>
                <a:off x="5287197" y="2792318"/>
                <a:ext cx="11740" cy="9966"/>
              </a:xfrm>
              <a:custGeom>
                <a:rect b="b" l="l" r="r" t="t"/>
                <a:pathLst>
                  <a:path extrusionOk="0" h="691" w="814">
                    <a:moveTo>
                      <a:pt x="349" y="1"/>
                    </a:moveTo>
                    <a:cubicBezTo>
                      <a:pt x="171" y="1"/>
                      <a:pt x="1" y="136"/>
                      <a:pt x="1" y="345"/>
                    </a:cubicBezTo>
                    <a:cubicBezTo>
                      <a:pt x="1" y="530"/>
                      <a:pt x="161" y="690"/>
                      <a:pt x="346" y="690"/>
                    </a:cubicBezTo>
                    <a:cubicBezTo>
                      <a:pt x="654" y="690"/>
                      <a:pt x="814" y="321"/>
                      <a:pt x="592" y="99"/>
                    </a:cubicBezTo>
                    <a:cubicBezTo>
                      <a:pt x="521" y="31"/>
                      <a:pt x="434" y="1"/>
                      <a:pt x="3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50"/>
              <p:cNvSpPr/>
              <p:nvPr/>
            </p:nvSpPr>
            <p:spPr>
              <a:xfrm>
                <a:off x="4961826" y="2730705"/>
                <a:ext cx="6591" cy="5827"/>
              </a:xfrm>
              <a:custGeom>
                <a:rect b="b" l="l" r="r" t="t"/>
                <a:pathLst>
                  <a:path extrusionOk="0" h="404" w="457">
                    <a:moveTo>
                      <a:pt x="259" y="1"/>
                    </a:moveTo>
                    <a:cubicBezTo>
                      <a:pt x="212" y="1"/>
                      <a:pt x="163" y="19"/>
                      <a:pt x="123" y="58"/>
                    </a:cubicBezTo>
                    <a:cubicBezTo>
                      <a:pt x="0" y="181"/>
                      <a:pt x="86" y="403"/>
                      <a:pt x="259" y="403"/>
                    </a:cubicBezTo>
                    <a:cubicBezTo>
                      <a:pt x="370" y="403"/>
                      <a:pt x="456" y="317"/>
                      <a:pt x="456" y="206"/>
                    </a:cubicBezTo>
                    <a:cubicBezTo>
                      <a:pt x="456" y="81"/>
                      <a:pt x="360" y="1"/>
                      <a:pt x="2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50"/>
              <p:cNvSpPr/>
              <p:nvPr/>
            </p:nvSpPr>
            <p:spPr>
              <a:xfrm>
                <a:off x="5212027" y="2601998"/>
                <a:ext cx="9966" cy="8711"/>
              </a:xfrm>
              <a:custGeom>
                <a:rect b="b" l="l" r="r" t="t"/>
                <a:pathLst>
                  <a:path extrusionOk="0" h="604" w="691">
                    <a:moveTo>
                      <a:pt x="302" y="1"/>
                    </a:moveTo>
                    <a:cubicBezTo>
                      <a:pt x="149" y="1"/>
                      <a:pt x="1" y="120"/>
                      <a:pt x="1" y="296"/>
                    </a:cubicBezTo>
                    <a:cubicBezTo>
                      <a:pt x="1" y="468"/>
                      <a:pt x="136" y="604"/>
                      <a:pt x="309" y="604"/>
                    </a:cubicBezTo>
                    <a:cubicBezTo>
                      <a:pt x="567" y="591"/>
                      <a:pt x="691" y="271"/>
                      <a:pt x="506" y="86"/>
                    </a:cubicBezTo>
                    <a:cubicBezTo>
                      <a:pt x="447" y="27"/>
                      <a:pt x="374" y="1"/>
                      <a:pt x="3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50"/>
              <p:cNvSpPr/>
              <p:nvPr/>
            </p:nvSpPr>
            <p:spPr>
              <a:xfrm>
                <a:off x="4915789" y="2767121"/>
                <a:ext cx="1442" cy="1356"/>
              </a:xfrm>
              <a:custGeom>
                <a:rect b="b" l="l" r="r" t="t"/>
                <a:pathLst>
                  <a:path extrusionOk="0" h="94" w="100">
                    <a:moveTo>
                      <a:pt x="50" y="1"/>
                    </a:moveTo>
                    <a:cubicBezTo>
                      <a:pt x="26" y="1"/>
                      <a:pt x="1" y="16"/>
                      <a:pt x="1" y="47"/>
                    </a:cubicBezTo>
                    <a:cubicBezTo>
                      <a:pt x="1" y="78"/>
                      <a:pt x="26" y="93"/>
                      <a:pt x="50" y="93"/>
                    </a:cubicBezTo>
                    <a:cubicBezTo>
                      <a:pt x="75" y="93"/>
                      <a:pt x="100" y="78"/>
                      <a:pt x="100" y="47"/>
                    </a:cubicBezTo>
                    <a:cubicBezTo>
                      <a:pt x="100" y="16"/>
                      <a:pt x="75"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50"/>
              <p:cNvSpPr/>
              <p:nvPr/>
            </p:nvSpPr>
            <p:spPr>
              <a:xfrm>
                <a:off x="4882920" y="2664549"/>
                <a:ext cx="8365" cy="7197"/>
              </a:xfrm>
              <a:custGeom>
                <a:rect b="b" l="l" r="r" t="t"/>
                <a:pathLst>
                  <a:path extrusionOk="0" h="499" w="580">
                    <a:moveTo>
                      <a:pt x="333" y="0"/>
                    </a:moveTo>
                    <a:cubicBezTo>
                      <a:pt x="111" y="0"/>
                      <a:pt x="1" y="271"/>
                      <a:pt x="148" y="431"/>
                    </a:cubicBezTo>
                    <a:cubicBezTo>
                      <a:pt x="199" y="478"/>
                      <a:pt x="260" y="499"/>
                      <a:pt x="320" y="499"/>
                    </a:cubicBezTo>
                    <a:cubicBezTo>
                      <a:pt x="452" y="499"/>
                      <a:pt x="580" y="399"/>
                      <a:pt x="580" y="247"/>
                    </a:cubicBezTo>
                    <a:cubicBezTo>
                      <a:pt x="580" y="111"/>
                      <a:pt x="469" y="0"/>
                      <a:pt x="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50"/>
              <p:cNvSpPr/>
              <p:nvPr/>
            </p:nvSpPr>
            <p:spPr>
              <a:xfrm>
                <a:off x="4860710" y="2797481"/>
                <a:ext cx="11567" cy="9952"/>
              </a:xfrm>
              <a:custGeom>
                <a:rect b="b" l="l" r="r" t="t"/>
                <a:pathLst>
                  <a:path extrusionOk="0" h="690" w="802">
                    <a:moveTo>
                      <a:pt x="349" y="0"/>
                    </a:moveTo>
                    <a:cubicBezTo>
                      <a:pt x="170" y="0"/>
                      <a:pt x="0" y="136"/>
                      <a:pt x="0" y="345"/>
                    </a:cubicBezTo>
                    <a:cubicBezTo>
                      <a:pt x="0" y="529"/>
                      <a:pt x="148" y="690"/>
                      <a:pt x="345" y="690"/>
                    </a:cubicBezTo>
                    <a:cubicBezTo>
                      <a:pt x="653" y="690"/>
                      <a:pt x="801" y="320"/>
                      <a:pt x="592" y="98"/>
                    </a:cubicBezTo>
                    <a:cubicBezTo>
                      <a:pt x="520" y="31"/>
                      <a:pt x="434" y="0"/>
                      <a:pt x="3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50"/>
              <p:cNvSpPr/>
              <p:nvPr/>
            </p:nvSpPr>
            <p:spPr>
              <a:xfrm>
                <a:off x="4938187" y="2677875"/>
                <a:ext cx="8365" cy="7197"/>
              </a:xfrm>
              <a:custGeom>
                <a:rect b="b" l="l" r="r" t="t"/>
                <a:pathLst>
                  <a:path extrusionOk="0" h="499" w="580">
                    <a:moveTo>
                      <a:pt x="333" y="0"/>
                    </a:moveTo>
                    <a:cubicBezTo>
                      <a:pt x="111" y="0"/>
                      <a:pt x="0" y="271"/>
                      <a:pt x="161" y="431"/>
                    </a:cubicBezTo>
                    <a:cubicBezTo>
                      <a:pt x="211" y="478"/>
                      <a:pt x="271" y="499"/>
                      <a:pt x="330" y="499"/>
                    </a:cubicBezTo>
                    <a:cubicBezTo>
                      <a:pt x="458" y="499"/>
                      <a:pt x="580" y="399"/>
                      <a:pt x="580" y="247"/>
                    </a:cubicBezTo>
                    <a:cubicBezTo>
                      <a:pt x="580" y="111"/>
                      <a:pt x="469" y="0"/>
                      <a:pt x="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50"/>
              <p:cNvSpPr/>
              <p:nvPr/>
            </p:nvSpPr>
            <p:spPr>
              <a:xfrm>
                <a:off x="5071826" y="2708249"/>
                <a:ext cx="10096" cy="8653"/>
              </a:xfrm>
              <a:custGeom>
                <a:rect b="b" l="l" r="r" t="t"/>
                <a:pathLst>
                  <a:path extrusionOk="0" h="600" w="700">
                    <a:moveTo>
                      <a:pt x="310" y="1"/>
                    </a:moveTo>
                    <a:cubicBezTo>
                      <a:pt x="306" y="1"/>
                      <a:pt x="301" y="1"/>
                      <a:pt x="296" y="1"/>
                    </a:cubicBezTo>
                    <a:cubicBezTo>
                      <a:pt x="136" y="1"/>
                      <a:pt x="0" y="124"/>
                      <a:pt x="0" y="297"/>
                    </a:cubicBezTo>
                    <a:cubicBezTo>
                      <a:pt x="0" y="479"/>
                      <a:pt x="145" y="600"/>
                      <a:pt x="299" y="600"/>
                    </a:cubicBezTo>
                    <a:cubicBezTo>
                      <a:pt x="375" y="600"/>
                      <a:pt x="453" y="571"/>
                      <a:pt x="518" y="506"/>
                    </a:cubicBezTo>
                    <a:cubicBezTo>
                      <a:pt x="699" y="325"/>
                      <a:pt x="572" y="1"/>
                      <a:pt x="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50"/>
              <p:cNvSpPr/>
              <p:nvPr/>
            </p:nvSpPr>
            <p:spPr>
              <a:xfrm>
                <a:off x="4934279" y="2746425"/>
                <a:ext cx="9793" cy="8408"/>
              </a:xfrm>
              <a:custGeom>
                <a:rect b="b" l="l" r="r" t="t"/>
                <a:pathLst>
                  <a:path extrusionOk="0" h="583" w="679">
                    <a:moveTo>
                      <a:pt x="393" y="1"/>
                    </a:moveTo>
                    <a:cubicBezTo>
                      <a:pt x="321" y="1"/>
                      <a:pt x="246" y="28"/>
                      <a:pt x="185" y="90"/>
                    </a:cubicBezTo>
                    <a:cubicBezTo>
                      <a:pt x="0" y="262"/>
                      <a:pt x="136" y="582"/>
                      <a:pt x="395" y="582"/>
                    </a:cubicBezTo>
                    <a:cubicBezTo>
                      <a:pt x="555" y="582"/>
                      <a:pt x="678" y="447"/>
                      <a:pt x="678" y="287"/>
                    </a:cubicBezTo>
                    <a:cubicBezTo>
                      <a:pt x="678" y="113"/>
                      <a:pt x="540" y="1"/>
                      <a:pt x="3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50"/>
              <p:cNvSpPr/>
              <p:nvPr/>
            </p:nvSpPr>
            <p:spPr>
              <a:xfrm>
                <a:off x="4967869" y="2834720"/>
                <a:ext cx="10500" cy="8971"/>
              </a:xfrm>
              <a:custGeom>
                <a:rect b="b" l="l" r="r" t="t"/>
                <a:pathLst>
                  <a:path extrusionOk="0" h="622" w="728">
                    <a:moveTo>
                      <a:pt x="316" y="1"/>
                    </a:moveTo>
                    <a:cubicBezTo>
                      <a:pt x="155" y="1"/>
                      <a:pt x="0" y="128"/>
                      <a:pt x="0" y="313"/>
                    </a:cubicBezTo>
                    <a:cubicBezTo>
                      <a:pt x="12" y="473"/>
                      <a:pt x="136" y="609"/>
                      <a:pt x="308" y="621"/>
                    </a:cubicBezTo>
                    <a:cubicBezTo>
                      <a:pt x="579" y="621"/>
                      <a:pt x="727" y="288"/>
                      <a:pt x="530" y="91"/>
                    </a:cubicBezTo>
                    <a:cubicBezTo>
                      <a:pt x="467" y="29"/>
                      <a:pt x="391" y="1"/>
                      <a:pt x="3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50"/>
              <p:cNvSpPr/>
              <p:nvPr/>
            </p:nvSpPr>
            <p:spPr>
              <a:xfrm>
                <a:off x="4941735" y="2795130"/>
                <a:ext cx="10153" cy="8754"/>
              </a:xfrm>
              <a:custGeom>
                <a:rect b="b" l="l" r="r" t="t"/>
                <a:pathLst>
                  <a:path extrusionOk="0" h="607" w="704">
                    <a:moveTo>
                      <a:pt x="308" y="0"/>
                    </a:moveTo>
                    <a:cubicBezTo>
                      <a:pt x="157" y="0"/>
                      <a:pt x="9" y="116"/>
                      <a:pt x="1" y="298"/>
                    </a:cubicBezTo>
                    <a:cubicBezTo>
                      <a:pt x="1" y="458"/>
                      <a:pt x="136" y="594"/>
                      <a:pt x="297" y="606"/>
                    </a:cubicBezTo>
                    <a:cubicBezTo>
                      <a:pt x="568" y="606"/>
                      <a:pt x="703" y="286"/>
                      <a:pt x="518" y="89"/>
                    </a:cubicBezTo>
                    <a:cubicBezTo>
                      <a:pt x="458" y="28"/>
                      <a:pt x="383" y="0"/>
                      <a:pt x="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50"/>
              <p:cNvSpPr/>
              <p:nvPr/>
            </p:nvSpPr>
            <p:spPr>
              <a:xfrm>
                <a:off x="4985984" y="2746281"/>
                <a:ext cx="10687" cy="9187"/>
              </a:xfrm>
              <a:custGeom>
                <a:rect b="b" l="l" r="r" t="t"/>
                <a:pathLst>
                  <a:path extrusionOk="0" h="637" w="741">
                    <a:moveTo>
                      <a:pt x="432" y="1"/>
                    </a:moveTo>
                    <a:cubicBezTo>
                      <a:pt x="149" y="1"/>
                      <a:pt x="1" y="346"/>
                      <a:pt x="198" y="543"/>
                    </a:cubicBezTo>
                    <a:cubicBezTo>
                      <a:pt x="266" y="607"/>
                      <a:pt x="348" y="636"/>
                      <a:pt x="426" y="636"/>
                    </a:cubicBezTo>
                    <a:cubicBezTo>
                      <a:pt x="589" y="636"/>
                      <a:pt x="740" y="512"/>
                      <a:pt x="740" y="321"/>
                    </a:cubicBezTo>
                    <a:cubicBezTo>
                      <a:pt x="740" y="136"/>
                      <a:pt x="605" y="1"/>
                      <a:pt x="4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50"/>
              <p:cNvSpPr/>
              <p:nvPr/>
            </p:nvSpPr>
            <p:spPr>
              <a:xfrm>
                <a:off x="4897487" y="2727604"/>
                <a:ext cx="8726" cy="7500"/>
              </a:xfrm>
              <a:custGeom>
                <a:rect b="b" l="l" r="r" t="t"/>
                <a:pathLst>
                  <a:path extrusionOk="0" h="520" w="605">
                    <a:moveTo>
                      <a:pt x="342" y="1"/>
                    </a:moveTo>
                    <a:cubicBezTo>
                      <a:pt x="278" y="1"/>
                      <a:pt x="213" y="24"/>
                      <a:pt x="161" y="76"/>
                    </a:cubicBezTo>
                    <a:cubicBezTo>
                      <a:pt x="1" y="236"/>
                      <a:pt x="112" y="520"/>
                      <a:pt x="346" y="520"/>
                    </a:cubicBezTo>
                    <a:cubicBezTo>
                      <a:pt x="494" y="520"/>
                      <a:pt x="605" y="409"/>
                      <a:pt x="605" y="261"/>
                    </a:cubicBezTo>
                    <a:cubicBezTo>
                      <a:pt x="605" y="103"/>
                      <a:pt x="475" y="1"/>
                      <a:pt x="3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50"/>
              <p:cNvSpPr/>
              <p:nvPr/>
            </p:nvSpPr>
            <p:spPr>
              <a:xfrm>
                <a:off x="4866046" y="2731339"/>
                <a:ext cx="8538" cy="7327"/>
              </a:xfrm>
              <a:custGeom>
                <a:rect b="b" l="l" r="r" t="t"/>
                <a:pathLst>
                  <a:path extrusionOk="0" h="508" w="592">
                    <a:moveTo>
                      <a:pt x="252" y="0"/>
                    </a:moveTo>
                    <a:cubicBezTo>
                      <a:pt x="123" y="0"/>
                      <a:pt x="0" y="99"/>
                      <a:pt x="0" y="248"/>
                    </a:cubicBezTo>
                    <a:cubicBezTo>
                      <a:pt x="0" y="384"/>
                      <a:pt x="111" y="495"/>
                      <a:pt x="259" y="507"/>
                    </a:cubicBezTo>
                    <a:cubicBezTo>
                      <a:pt x="481" y="507"/>
                      <a:pt x="591" y="236"/>
                      <a:pt x="431" y="76"/>
                    </a:cubicBezTo>
                    <a:cubicBezTo>
                      <a:pt x="379" y="23"/>
                      <a:pt x="315" y="0"/>
                      <a:pt x="2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50"/>
              <p:cNvSpPr/>
              <p:nvPr/>
            </p:nvSpPr>
            <p:spPr>
              <a:xfrm>
                <a:off x="5033261" y="2725844"/>
                <a:ext cx="10139" cy="8754"/>
              </a:xfrm>
              <a:custGeom>
                <a:rect b="b" l="l" r="r" t="t"/>
                <a:pathLst>
                  <a:path extrusionOk="0" h="607" w="703">
                    <a:moveTo>
                      <a:pt x="407" y="1"/>
                    </a:moveTo>
                    <a:cubicBezTo>
                      <a:pt x="136" y="1"/>
                      <a:pt x="0" y="321"/>
                      <a:pt x="185" y="518"/>
                    </a:cubicBezTo>
                    <a:cubicBezTo>
                      <a:pt x="246" y="579"/>
                      <a:pt x="322" y="607"/>
                      <a:pt x="398" y="607"/>
                    </a:cubicBezTo>
                    <a:cubicBezTo>
                      <a:pt x="552" y="607"/>
                      <a:pt x="703" y="491"/>
                      <a:pt x="703" y="309"/>
                    </a:cubicBezTo>
                    <a:cubicBezTo>
                      <a:pt x="703" y="149"/>
                      <a:pt x="567" y="13"/>
                      <a:pt x="4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50"/>
              <p:cNvSpPr/>
              <p:nvPr/>
            </p:nvSpPr>
            <p:spPr>
              <a:xfrm>
                <a:off x="5133656" y="2607320"/>
                <a:ext cx="1442" cy="1255"/>
              </a:xfrm>
              <a:custGeom>
                <a:rect b="b" l="l" r="r" t="t"/>
                <a:pathLst>
                  <a:path extrusionOk="0" h="87" w="10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50"/>
              <p:cNvSpPr/>
              <p:nvPr/>
            </p:nvSpPr>
            <p:spPr>
              <a:xfrm>
                <a:off x="5056293" y="3069706"/>
                <a:ext cx="1500" cy="1067"/>
              </a:xfrm>
              <a:custGeom>
                <a:rect b="b" l="l" r="r" t="t"/>
                <a:pathLst>
                  <a:path extrusionOk="0" h="74" w="104">
                    <a:moveTo>
                      <a:pt x="67" y="1"/>
                    </a:moveTo>
                    <a:cubicBezTo>
                      <a:pt x="0" y="1"/>
                      <a:pt x="58" y="74"/>
                      <a:pt x="88" y="74"/>
                    </a:cubicBezTo>
                    <a:cubicBezTo>
                      <a:pt x="97" y="74"/>
                      <a:pt x="104" y="67"/>
                      <a:pt x="104" y="50"/>
                    </a:cubicBezTo>
                    <a:cubicBezTo>
                      <a:pt x="104" y="26"/>
                      <a:pt x="91" y="1"/>
                      <a:pt x="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50"/>
              <p:cNvSpPr/>
              <p:nvPr/>
            </p:nvSpPr>
            <p:spPr>
              <a:xfrm>
                <a:off x="4971056" y="2899289"/>
                <a:ext cx="1442" cy="1255"/>
              </a:xfrm>
              <a:custGeom>
                <a:rect b="b" l="l" r="r" t="t"/>
                <a:pathLst>
                  <a:path extrusionOk="0" h="87" w="100">
                    <a:moveTo>
                      <a:pt x="50" y="1"/>
                    </a:moveTo>
                    <a:cubicBezTo>
                      <a:pt x="13" y="1"/>
                      <a:pt x="1" y="13"/>
                      <a:pt x="1" y="38"/>
                    </a:cubicBezTo>
                    <a:cubicBezTo>
                      <a:pt x="1" y="75"/>
                      <a:pt x="13" y="87"/>
                      <a:pt x="50" y="87"/>
                    </a:cubicBezTo>
                    <a:cubicBezTo>
                      <a:pt x="75" y="87"/>
                      <a:pt x="100" y="75"/>
                      <a:pt x="100" y="38"/>
                    </a:cubicBezTo>
                    <a:cubicBezTo>
                      <a:pt x="100" y="13"/>
                      <a:pt x="75"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18" name="Google Shape;10718;p50"/>
            <p:cNvSpPr/>
            <p:nvPr/>
          </p:nvSpPr>
          <p:spPr>
            <a:xfrm>
              <a:off x="5028112" y="3146664"/>
              <a:ext cx="1601" cy="1255"/>
            </a:xfrm>
            <a:custGeom>
              <a:rect b="b" l="l" r="r" t="t"/>
              <a:pathLst>
                <a:path extrusionOk="0" h="87" w="111">
                  <a:moveTo>
                    <a:pt x="62" y="0"/>
                  </a:moveTo>
                  <a:cubicBezTo>
                    <a:pt x="0" y="0"/>
                    <a:pt x="0" y="86"/>
                    <a:pt x="62" y="86"/>
                  </a:cubicBezTo>
                  <a:cubicBezTo>
                    <a:pt x="111" y="86"/>
                    <a:pt x="111" y="0"/>
                    <a:pt x="62" y="0"/>
                  </a:cubicBezTo>
                  <a:close/>
                </a:path>
              </a:pathLst>
            </a:custGeom>
            <a:solidFill>
              <a:srgbClr val="6851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rgbClr val="0E2A47"/>
        </a:solidFill>
      </p:bgPr>
    </p:bg>
    <p:spTree>
      <p:nvGrpSpPr>
        <p:cNvPr id="10722" name="Shape 10722"/>
        <p:cNvGrpSpPr/>
        <p:nvPr/>
      </p:nvGrpSpPr>
      <p:grpSpPr>
        <a:xfrm>
          <a:off x="0" y="0"/>
          <a:ext cx="0" cy="0"/>
          <a:chOff x="0" y="0"/>
          <a:chExt cx="0" cy="0"/>
        </a:xfrm>
      </p:grpSpPr>
      <p:sp>
        <p:nvSpPr>
          <p:cNvPr id="10723" name="Google Shape;10723;p51"/>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0724" name="Google Shape;10724;p51"/>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keeping the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10725" name="Google Shape;10725;p51"/>
          <p:cNvGrpSpPr/>
          <p:nvPr/>
        </p:nvGrpSpPr>
        <p:grpSpPr>
          <a:xfrm>
            <a:off x="839307" y="2318098"/>
            <a:ext cx="387992" cy="329326"/>
            <a:chOff x="839307" y="2318098"/>
            <a:chExt cx="387992" cy="329326"/>
          </a:xfrm>
        </p:grpSpPr>
        <p:sp>
          <p:nvSpPr>
            <p:cNvPr id="10726" name="Google Shape;10726;p51"/>
            <p:cNvSpPr/>
            <p:nvPr/>
          </p:nvSpPr>
          <p:spPr>
            <a:xfrm>
              <a:off x="963051" y="2318098"/>
              <a:ext cx="140532" cy="93872"/>
            </a:xfrm>
            <a:custGeom>
              <a:rect b="b" l="l" r="r" t="t"/>
              <a:pathLst>
                <a:path extrusionOk="0" h="3573" w="5349">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51"/>
            <p:cNvSpPr/>
            <p:nvPr/>
          </p:nvSpPr>
          <p:spPr>
            <a:xfrm>
              <a:off x="962867" y="2358741"/>
              <a:ext cx="31553" cy="53228"/>
            </a:xfrm>
            <a:custGeom>
              <a:rect b="b" l="l" r="r" t="t"/>
              <a:pathLst>
                <a:path extrusionOk="0" h="2026" w="1201">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51"/>
            <p:cNvSpPr/>
            <p:nvPr/>
          </p:nvSpPr>
          <p:spPr>
            <a:xfrm>
              <a:off x="1072397" y="2358741"/>
              <a:ext cx="31369" cy="53228"/>
            </a:xfrm>
            <a:custGeom>
              <a:rect b="b" l="l" r="r" t="t"/>
              <a:pathLst>
                <a:path extrusionOk="0" h="2026" w="1194">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51"/>
            <p:cNvSpPr/>
            <p:nvPr/>
          </p:nvSpPr>
          <p:spPr>
            <a:xfrm>
              <a:off x="839307" y="2378419"/>
              <a:ext cx="387992" cy="260623"/>
            </a:xfrm>
            <a:custGeom>
              <a:rect b="b" l="l" r="r" t="t"/>
              <a:pathLst>
                <a:path extrusionOk="0" h="9920" w="14768">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51"/>
            <p:cNvSpPr/>
            <p:nvPr/>
          </p:nvSpPr>
          <p:spPr>
            <a:xfrm>
              <a:off x="839307" y="2378235"/>
              <a:ext cx="65629" cy="260623"/>
            </a:xfrm>
            <a:custGeom>
              <a:rect b="b" l="l" r="r" t="t"/>
              <a:pathLst>
                <a:path extrusionOk="0" h="9920" w="2498">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51"/>
            <p:cNvSpPr/>
            <p:nvPr/>
          </p:nvSpPr>
          <p:spPr>
            <a:xfrm>
              <a:off x="893796" y="2369671"/>
              <a:ext cx="39199" cy="277753"/>
            </a:xfrm>
            <a:custGeom>
              <a:rect b="b" l="l" r="r" t="t"/>
              <a:pathLst>
                <a:path extrusionOk="0" h="10572" w="1492">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51"/>
            <p:cNvSpPr/>
            <p:nvPr/>
          </p:nvSpPr>
          <p:spPr>
            <a:xfrm>
              <a:off x="1133612" y="2369671"/>
              <a:ext cx="39199" cy="277753"/>
            </a:xfrm>
            <a:custGeom>
              <a:rect b="b" l="l" r="r" t="t"/>
              <a:pathLst>
                <a:path extrusionOk="0" h="10572" w="1492">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51"/>
            <p:cNvSpPr/>
            <p:nvPr/>
          </p:nvSpPr>
          <p:spPr>
            <a:xfrm>
              <a:off x="1021008" y="2540915"/>
              <a:ext cx="86752" cy="66864"/>
            </a:xfrm>
            <a:custGeom>
              <a:rect b="b" l="l" r="r" t="t"/>
              <a:pathLst>
                <a:path extrusionOk="0" h="2545" w="3302">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51"/>
            <p:cNvSpPr/>
            <p:nvPr/>
          </p:nvSpPr>
          <p:spPr>
            <a:xfrm>
              <a:off x="1041947" y="2430544"/>
              <a:ext cx="64368" cy="46502"/>
            </a:xfrm>
            <a:custGeom>
              <a:rect b="b" l="l" r="r" t="t"/>
              <a:pathLst>
                <a:path extrusionOk="0" h="1770" w="245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51"/>
            <p:cNvSpPr/>
            <p:nvPr/>
          </p:nvSpPr>
          <p:spPr>
            <a:xfrm>
              <a:off x="954486" y="2468718"/>
              <a:ext cx="72381" cy="78345"/>
            </a:xfrm>
            <a:custGeom>
              <a:rect b="b" l="l" r="r" t="t"/>
              <a:pathLst>
                <a:path extrusionOk="0" h="2982" w="2755">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6" name="Google Shape;10736;p51"/>
          <p:cNvGrpSpPr/>
          <p:nvPr/>
        </p:nvGrpSpPr>
        <p:grpSpPr>
          <a:xfrm>
            <a:off x="1414990" y="2289671"/>
            <a:ext cx="387073" cy="385996"/>
            <a:chOff x="1414990" y="2289671"/>
            <a:chExt cx="387073" cy="385996"/>
          </a:xfrm>
        </p:grpSpPr>
        <p:sp>
          <p:nvSpPr>
            <p:cNvPr id="10737" name="Google Shape;10737;p51"/>
            <p:cNvSpPr/>
            <p:nvPr/>
          </p:nvSpPr>
          <p:spPr>
            <a:xfrm>
              <a:off x="1511384" y="2485585"/>
              <a:ext cx="110082" cy="59428"/>
            </a:xfrm>
            <a:custGeom>
              <a:rect b="b" l="l" r="r" t="t"/>
              <a:pathLst>
                <a:path extrusionOk="0" h="2262" w="419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51"/>
            <p:cNvSpPr/>
            <p:nvPr/>
          </p:nvSpPr>
          <p:spPr>
            <a:xfrm>
              <a:off x="1414990" y="2289671"/>
              <a:ext cx="302712" cy="214515"/>
            </a:xfrm>
            <a:custGeom>
              <a:rect b="b" l="l" r="r" t="t"/>
              <a:pathLst>
                <a:path extrusionOk="0" h="8165" w="11522">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51"/>
            <p:cNvSpPr/>
            <p:nvPr/>
          </p:nvSpPr>
          <p:spPr>
            <a:xfrm>
              <a:off x="1490418" y="2536212"/>
              <a:ext cx="151829" cy="17366"/>
            </a:xfrm>
            <a:custGeom>
              <a:rect b="b" l="l" r="r" t="t"/>
              <a:pathLst>
                <a:path extrusionOk="0" h="661" w="5779">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51"/>
            <p:cNvSpPr/>
            <p:nvPr/>
          </p:nvSpPr>
          <p:spPr>
            <a:xfrm>
              <a:off x="1430465" y="2307168"/>
              <a:ext cx="271736" cy="158738"/>
            </a:xfrm>
            <a:custGeom>
              <a:rect b="b" l="l" r="r" t="t"/>
              <a:pathLst>
                <a:path extrusionOk="0" h="6042" w="10343">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51"/>
            <p:cNvSpPr/>
            <p:nvPr/>
          </p:nvSpPr>
          <p:spPr>
            <a:xfrm>
              <a:off x="1426471" y="2303149"/>
              <a:ext cx="279750" cy="166594"/>
            </a:xfrm>
            <a:custGeom>
              <a:rect b="b" l="l" r="r" t="t"/>
              <a:pathLst>
                <a:path extrusionOk="0" h="6341" w="10648">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51"/>
            <p:cNvSpPr/>
            <p:nvPr/>
          </p:nvSpPr>
          <p:spPr>
            <a:xfrm>
              <a:off x="1533610" y="2431096"/>
              <a:ext cx="249326" cy="198830"/>
            </a:xfrm>
            <a:custGeom>
              <a:rect b="b" l="l" r="r" t="t"/>
              <a:pathLst>
                <a:path extrusionOk="0" h="7568" w="949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51"/>
            <p:cNvSpPr/>
            <p:nvPr/>
          </p:nvSpPr>
          <p:spPr>
            <a:xfrm>
              <a:off x="1551660" y="2452771"/>
              <a:ext cx="213228" cy="146364"/>
            </a:xfrm>
            <a:custGeom>
              <a:rect b="b" l="l" r="r" t="t"/>
              <a:pathLst>
                <a:path extrusionOk="0" h="5571" w="8116">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51"/>
            <p:cNvSpPr/>
            <p:nvPr/>
          </p:nvSpPr>
          <p:spPr>
            <a:xfrm>
              <a:off x="1547824" y="2448935"/>
              <a:ext cx="220899" cy="154193"/>
            </a:xfrm>
            <a:custGeom>
              <a:rect b="b" l="l" r="r" t="t"/>
              <a:pathLst>
                <a:path extrusionOk="0" h="5869" w="8408">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51"/>
            <p:cNvSpPr/>
            <p:nvPr/>
          </p:nvSpPr>
          <p:spPr>
            <a:xfrm>
              <a:off x="1533794" y="2610038"/>
              <a:ext cx="249142" cy="23724"/>
            </a:xfrm>
            <a:custGeom>
              <a:rect b="b" l="l" r="r" t="t"/>
              <a:pathLst>
                <a:path extrusionOk="0" h="903" w="9483">
                  <a:moveTo>
                    <a:pt x="1" y="0"/>
                  </a:moveTo>
                  <a:lnTo>
                    <a:pt x="1" y="902"/>
                  </a:lnTo>
                  <a:lnTo>
                    <a:pt x="9482" y="902"/>
                  </a:lnTo>
                  <a:lnTo>
                    <a:pt x="9482" y="0"/>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51"/>
            <p:cNvSpPr/>
            <p:nvPr/>
          </p:nvSpPr>
          <p:spPr>
            <a:xfrm>
              <a:off x="1514300" y="2616790"/>
              <a:ext cx="287763" cy="26246"/>
            </a:xfrm>
            <a:custGeom>
              <a:rect b="b" l="l" r="r" t="t"/>
              <a:pathLst>
                <a:path extrusionOk="0" h="999" w="10953">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51"/>
            <p:cNvSpPr/>
            <p:nvPr/>
          </p:nvSpPr>
          <p:spPr>
            <a:xfrm>
              <a:off x="1490418" y="2536212"/>
              <a:ext cx="36125" cy="17366"/>
            </a:xfrm>
            <a:custGeom>
              <a:rect b="b" l="l" r="r" t="t"/>
              <a:pathLst>
                <a:path extrusionOk="0" h="661" w="1375">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51"/>
            <p:cNvSpPr/>
            <p:nvPr/>
          </p:nvSpPr>
          <p:spPr>
            <a:xfrm>
              <a:off x="1414990" y="2289671"/>
              <a:ext cx="35547" cy="214515"/>
            </a:xfrm>
            <a:custGeom>
              <a:rect b="b" l="l" r="r" t="t"/>
              <a:pathLst>
                <a:path extrusionOk="0" h="8165" w="1353">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51"/>
            <p:cNvSpPr/>
            <p:nvPr/>
          </p:nvSpPr>
          <p:spPr>
            <a:xfrm>
              <a:off x="1533794" y="2431096"/>
              <a:ext cx="35021" cy="198830"/>
            </a:xfrm>
            <a:custGeom>
              <a:rect b="b" l="l" r="r" t="t"/>
              <a:pathLst>
                <a:path extrusionOk="0" h="7568" w="1333">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51"/>
            <p:cNvSpPr/>
            <p:nvPr/>
          </p:nvSpPr>
          <p:spPr>
            <a:xfrm>
              <a:off x="1514484" y="2616790"/>
              <a:ext cx="52492" cy="26246"/>
            </a:xfrm>
            <a:custGeom>
              <a:rect b="b" l="l" r="r" t="t"/>
              <a:pathLst>
                <a:path extrusionOk="0" h="999" w="1998">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51"/>
            <p:cNvSpPr/>
            <p:nvPr/>
          </p:nvSpPr>
          <p:spPr>
            <a:xfrm>
              <a:off x="1663003" y="2569762"/>
              <a:ext cx="74194" cy="105721"/>
            </a:xfrm>
            <a:custGeom>
              <a:rect b="b" l="l" r="r" t="t"/>
              <a:pathLst>
                <a:path extrusionOk="0" h="4024" w="2824">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51"/>
            <p:cNvSpPr/>
            <p:nvPr/>
          </p:nvSpPr>
          <p:spPr>
            <a:xfrm>
              <a:off x="1662635" y="2569946"/>
              <a:ext cx="16604" cy="105721"/>
            </a:xfrm>
            <a:custGeom>
              <a:rect b="b" l="l" r="r" t="t"/>
              <a:pathLst>
                <a:path extrusionOk="0" h="4024" w="632">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51"/>
            <p:cNvSpPr/>
            <p:nvPr/>
          </p:nvSpPr>
          <p:spPr>
            <a:xfrm>
              <a:off x="1662819" y="2582163"/>
              <a:ext cx="74377" cy="80919"/>
            </a:xfrm>
            <a:custGeom>
              <a:rect b="b" l="l" r="r" t="t"/>
              <a:pathLst>
                <a:path extrusionOk="0" h="3080" w="2831">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51"/>
            <p:cNvSpPr/>
            <p:nvPr/>
          </p:nvSpPr>
          <p:spPr>
            <a:xfrm>
              <a:off x="1662635" y="2583975"/>
              <a:ext cx="4939" cy="77478"/>
            </a:xfrm>
            <a:custGeom>
              <a:rect b="b" l="l" r="r" t="t"/>
              <a:pathLst>
                <a:path extrusionOk="0" h="2949" w="188">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5" name="Google Shape;10755;p51"/>
          <p:cNvGrpSpPr/>
          <p:nvPr/>
        </p:nvGrpSpPr>
        <p:grpSpPr>
          <a:xfrm>
            <a:off x="1989911" y="2306065"/>
            <a:ext cx="387099" cy="353207"/>
            <a:chOff x="1989911" y="2306065"/>
            <a:chExt cx="387099" cy="353207"/>
          </a:xfrm>
        </p:grpSpPr>
        <p:sp>
          <p:nvSpPr>
            <p:cNvPr id="10756" name="Google Shape;10756;p51"/>
            <p:cNvSpPr/>
            <p:nvPr/>
          </p:nvSpPr>
          <p:spPr>
            <a:xfrm>
              <a:off x="2110003" y="2555181"/>
              <a:ext cx="146916" cy="88775"/>
            </a:xfrm>
            <a:custGeom>
              <a:rect b="b" l="l" r="r" t="t"/>
              <a:pathLst>
                <a:path extrusionOk="0" h="3379" w="5592">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51"/>
            <p:cNvSpPr/>
            <p:nvPr/>
          </p:nvSpPr>
          <p:spPr>
            <a:xfrm>
              <a:off x="2110003" y="2555181"/>
              <a:ext cx="137615" cy="81681"/>
            </a:xfrm>
            <a:custGeom>
              <a:rect b="b" l="l" r="r" t="t"/>
              <a:pathLst>
                <a:path extrusionOk="0" h="3109" w="5238">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51"/>
            <p:cNvSpPr/>
            <p:nvPr/>
          </p:nvSpPr>
          <p:spPr>
            <a:xfrm>
              <a:off x="1989911" y="2306065"/>
              <a:ext cx="387099" cy="275021"/>
            </a:xfrm>
            <a:custGeom>
              <a:rect b="b" l="l" r="r" t="t"/>
              <a:pathLst>
                <a:path extrusionOk="0" h="10468" w="14734">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51"/>
            <p:cNvSpPr/>
            <p:nvPr/>
          </p:nvSpPr>
          <p:spPr>
            <a:xfrm>
              <a:off x="2021438" y="2337723"/>
              <a:ext cx="324045" cy="193628"/>
            </a:xfrm>
            <a:custGeom>
              <a:rect b="b" l="l" r="r" t="t"/>
              <a:pathLst>
                <a:path extrusionOk="0" h="7370" w="12334">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51"/>
            <p:cNvSpPr/>
            <p:nvPr/>
          </p:nvSpPr>
          <p:spPr>
            <a:xfrm>
              <a:off x="2327224" y="2337776"/>
              <a:ext cx="18259" cy="193576"/>
            </a:xfrm>
            <a:custGeom>
              <a:rect b="b" l="l" r="r" t="t"/>
              <a:pathLst>
                <a:path extrusionOk="0" h="7368" w="695">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51"/>
            <p:cNvSpPr/>
            <p:nvPr/>
          </p:nvSpPr>
          <p:spPr>
            <a:xfrm>
              <a:off x="2069543" y="2630819"/>
              <a:ext cx="227651" cy="28453"/>
            </a:xfrm>
            <a:custGeom>
              <a:rect b="b" l="l" r="r" t="t"/>
              <a:pathLst>
                <a:path extrusionOk="0" h="1083" w="8665">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51"/>
            <p:cNvSpPr/>
            <p:nvPr/>
          </p:nvSpPr>
          <p:spPr>
            <a:xfrm>
              <a:off x="2175237" y="2549191"/>
              <a:ext cx="14975" cy="11849"/>
            </a:xfrm>
            <a:custGeom>
              <a:rect b="b" l="l" r="r" t="t"/>
              <a:pathLst>
                <a:path extrusionOk="0" h="451" w="57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3" name="Google Shape;10763;p51"/>
          <p:cNvGrpSpPr/>
          <p:nvPr/>
        </p:nvGrpSpPr>
        <p:grpSpPr>
          <a:xfrm>
            <a:off x="2593102" y="2288778"/>
            <a:ext cx="204663" cy="363007"/>
            <a:chOff x="2593102" y="2288778"/>
            <a:chExt cx="204663" cy="363007"/>
          </a:xfrm>
        </p:grpSpPr>
        <p:sp>
          <p:nvSpPr>
            <p:cNvPr id="10764" name="Google Shape;10764;p51"/>
            <p:cNvSpPr/>
            <p:nvPr/>
          </p:nvSpPr>
          <p:spPr>
            <a:xfrm>
              <a:off x="2753837" y="2310636"/>
              <a:ext cx="43928" cy="297431"/>
            </a:xfrm>
            <a:custGeom>
              <a:rect b="b" l="l" r="r" t="t"/>
              <a:pathLst>
                <a:path extrusionOk="0" h="11321" w="1672">
                  <a:moveTo>
                    <a:pt x="0" y="0"/>
                  </a:moveTo>
                  <a:lnTo>
                    <a:pt x="0" y="11320"/>
                  </a:lnTo>
                  <a:lnTo>
                    <a:pt x="1672" y="10481"/>
                  </a:lnTo>
                  <a:lnTo>
                    <a:pt x="1672" y="833"/>
                  </a:lnTo>
                  <a:lnTo>
                    <a:pt x="0" y="0"/>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51"/>
            <p:cNvSpPr/>
            <p:nvPr/>
          </p:nvSpPr>
          <p:spPr>
            <a:xfrm>
              <a:off x="2593102" y="2310636"/>
              <a:ext cx="182620" cy="297431"/>
            </a:xfrm>
            <a:custGeom>
              <a:rect b="b" l="l" r="r" t="t"/>
              <a:pathLst>
                <a:path extrusionOk="0" h="11321" w="6951">
                  <a:moveTo>
                    <a:pt x="6951" y="0"/>
                  </a:moveTo>
                  <a:lnTo>
                    <a:pt x="1" y="833"/>
                  </a:lnTo>
                  <a:lnTo>
                    <a:pt x="1" y="10481"/>
                  </a:lnTo>
                  <a:lnTo>
                    <a:pt x="6951" y="11320"/>
                  </a:lnTo>
                  <a:lnTo>
                    <a:pt x="6951" y="0"/>
                  </a:lnTo>
                  <a:close/>
                </a:path>
              </a:pathLst>
            </a:custGeom>
            <a:solidFill>
              <a:srgbClr val="BF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51"/>
            <p:cNvSpPr/>
            <p:nvPr/>
          </p:nvSpPr>
          <p:spPr>
            <a:xfrm>
              <a:off x="2753837" y="2585972"/>
              <a:ext cx="43928" cy="65813"/>
            </a:xfrm>
            <a:custGeom>
              <a:rect b="b" l="l" r="r" t="t"/>
              <a:pathLst>
                <a:path extrusionOk="0" h="2505" w="1672">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51"/>
            <p:cNvSpPr/>
            <p:nvPr/>
          </p:nvSpPr>
          <p:spPr>
            <a:xfrm>
              <a:off x="2753837" y="2288778"/>
              <a:ext cx="43928" cy="43744"/>
            </a:xfrm>
            <a:custGeom>
              <a:rect b="b" l="l" r="r" t="t"/>
              <a:pathLst>
                <a:path extrusionOk="0" h="1665" w="1672">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51"/>
            <p:cNvSpPr/>
            <p:nvPr/>
          </p:nvSpPr>
          <p:spPr>
            <a:xfrm>
              <a:off x="2593102" y="2585972"/>
              <a:ext cx="182620" cy="65813"/>
            </a:xfrm>
            <a:custGeom>
              <a:rect b="b" l="l" r="r" t="t"/>
              <a:pathLst>
                <a:path extrusionOk="0" h="2505" w="6951">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51"/>
            <p:cNvSpPr/>
            <p:nvPr/>
          </p:nvSpPr>
          <p:spPr>
            <a:xfrm>
              <a:off x="2593102" y="2288778"/>
              <a:ext cx="182620" cy="43744"/>
            </a:xfrm>
            <a:custGeom>
              <a:rect b="b" l="l" r="r" t="t"/>
              <a:pathLst>
                <a:path extrusionOk="0" h="1665" w="6951">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51"/>
            <p:cNvSpPr/>
            <p:nvPr/>
          </p:nvSpPr>
          <p:spPr>
            <a:xfrm>
              <a:off x="2688050" y="2305172"/>
              <a:ext cx="36650" cy="10956"/>
            </a:xfrm>
            <a:custGeom>
              <a:rect b="b" l="l" r="r" t="t"/>
              <a:pathLst>
                <a:path extrusionOk="0" h="417" w="1395">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51"/>
            <p:cNvSpPr/>
            <p:nvPr/>
          </p:nvSpPr>
          <p:spPr>
            <a:xfrm>
              <a:off x="2684399" y="2607857"/>
              <a:ext cx="22069" cy="22069"/>
            </a:xfrm>
            <a:custGeom>
              <a:rect b="b" l="l" r="r" t="t"/>
              <a:pathLst>
                <a:path extrusionOk="0" h="840" w="84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51"/>
            <p:cNvSpPr/>
            <p:nvPr/>
          </p:nvSpPr>
          <p:spPr>
            <a:xfrm>
              <a:off x="2668004" y="2305172"/>
              <a:ext cx="10956" cy="10956"/>
            </a:xfrm>
            <a:custGeom>
              <a:rect b="b" l="l" r="r" t="t"/>
              <a:pathLst>
                <a:path extrusionOk="0" h="417" w="417">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3" name="Google Shape;10773;p51"/>
          <p:cNvGrpSpPr/>
          <p:nvPr/>
        </p:nvGrpSpPr>
        <p:grpSpPr>
          <a:xfrm>
            <a:off x="2970874" y="2329763"/>
            <a:ext cx="403651" cy="305996"/>
            <a:chOff x="2970874" y="2329763"/>
            <a:chExt cx="403651" cy="305996"/>
          </a:xfrm>
        </p:grpSpPr>
        <p:sp>
          <p:nvSpPr>
            <p:cNvPr id="10774" name="Google Shape;10774;p51"/>
            <p:cNvSpPr/>
            <p:nvPr/>
          </p:nvSpPr>
          <p:spPr>
            <a:xfrm>
              <a:off x="3054158" y="2352909"/>
              <a:ext cx="98233" cy="259704"/>
            </a:xfrm>
            <a:custGeom>
              <a:rect b="b" l="l" r="r" t="t"/>
              <a:pathLst>
                <a:path extrusionOk="0" h="9885" w="3739">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51"/>
            <p:cNvSpPr/>
            <p:nvPr/>
          </p:nvSpPr>
          <p:spPr>
            <a:xfrm>
              <a:off x="3054158" y="2512908"/>
              <a:ext cx="98233" cy="99704"/>
            </a:xfrm>
            <a:custGeom>
              <a:rect b="b" l="l" r="r" t="t"/>
              <a:pathLst>
                <a:path extrusionOk="0" h="3795" w="3739">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51"/>
            <p:cNvSpPr/>
            <p:nvPr/>
          </p:nvSpPr>
          <p:spPr>
            <a:xfrm>
              <a:off x="2970874" y="2429441"/>
              <a:ext cx="83310" cy="106456"/>
            </a:xfrm>
            <a:custGeom>
              <a:rect b="b" l="l" r="r" t="t"/>
              <a:pathLst>
                <a:path extrusionOk="0" h="4052" w="3171">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51"/>
            <p:cNvSpPr/>
            <p:nvPr/>
          </p:nvSpPr>
          <p:spPr>
            <a:xfrm>
              <a:off x="2970874" y="2476652"/>
              <a:ext cx="83310" cy="59244"/>
            </a:xfrm>
            <a:custGeom>
              <a:rect b="b" l="l" r="r" t="t"/>
              <a:pathLst>
                <a:path extrusionOk="0" h="2255" w="3171">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51"/>
            <p:cNvSpPr/>
            <p:nvPr/>
          </p:nvSpPr>
          <p:spPr>
            <a:xfrm>
              <a:off x="3215760" y="2442156"/>
              <a:ext cx="33392" cy="81313"/>
            </a:xfrm>
            <a:custGeom>
              <a:rect b="b" l="l" r="r" t="t"/>
              <a:pathLst>
                <a:path extrusionOk="0" h="3095" w="1271">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51"/>
            <p:cNvSpPr/>
            <p:nvPr/>
          </p:nvSpPr>
          <p:spPr>
            <a:xfrm>
              <a:off x="3256561" y="2401513"/>
              <a:ext cx="55829" cy="162627"/>
            </a:xfrm>
            <a:custGeom>
              <a:rect b="b" l="l" r="r" t="t"/>
              <a:pathLst>
                <a:path extrusionOk="0" h="6190" w="2125">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51"/>
            <p:cNvSpPr/>
            <p:nvPr/>
          </p:nvSpPr>
          <p:spPr>
            <a:xfrm>
              <a:off x="3296653" y="2361421"/>
              <a:ext cx="77872" cy="242758"/>
            </a:xfrm>
            <a:custGeom>
              <a:rect b="b" l="l" r="r" t="t"/>
              <a:pathLst>
                <a:path extrusionOk="0" h="9240" w="2964">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51"/>
            <p:cNvSpPr/>
            <p:nvPr/>
          </p:nvSpPr>
          <p:spPr>
            <a:xfrm>
              <a:off x="3151287" y="2329763"/>
              <a:ext cx="37727" cy="305996"/>
            </a:xfrm>
            <a:custGeom>
              <a:rect b="b" l="l" r="r" t="t"/>
              <a:pathLst>
                <a:path extrusionOk="0" h="11647" w="1436">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51"/>
            <p:cNvSpPr/>
            <p:nvPr/>
          </p:nvSpPr>
          <p:spPr>
            <a:xfrm>
              <a:off x="3151287" y="2329763"/>
              <a:ext cx="30450" cy="305996"/>
            </a:xfrm>
            <a:custGeom>
              <a:rect b="b" l="l" r="r" t="t"/>
              <a:pathLst>
                <a:path extrusionOk="0" h="11647" w="1159">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3" name="Google Shape;10783;p51"/>
          <p:cNvGrpSpPr/>
          <p:nvPr/>
        </p:nvGrpSpPr>
        <p:grpSpPr>
          <a:xfrm>
            <a:off x="3545795" y="2318755"/>
            <a:ext cx="387835" cy="327933"/>
            <a:chOff x="3545795" y="2318755"/>
            <a:chExt cx="387835" cy="327933"/>
          </a:xfrm>
        </p:grpSpPr>
        <p:sp>
          <p:nvSpPr>
            <p:cNvPr id="10784" name="Google Shape;10784;p51"/>
            <p:cNvSpPr/>
            <p:nvPr/>
          </p:nvSpPr>
          <p:spPr>
            <a:xfrm>
              <a:off x="3565315" y="2318755"/>
              <a:ext cx="11691" cy="57694"/>
            </a:xfrm>
            <a:custGeom>
              <a:rect b="b" l="l" r="r" t="t"/>
              <a:pathLst>
                <a:path extrusionOk="0" h="2196" w="445">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51"/>
            <p:cNvSpPr/>
            <p:nvPr/>
          </p:nvSpPr>
          <p:spPr>
            <a:xfrm>
              <a:off x="3545795" y="2318755"/>
              <a:ext cx="11691" cy="57694"/>
            </a:xfrm>
            <a:custGeom>
              <a:rect b="b" l="l" r="r" t="t"/>
              <a:pathLst>
                <a:path extrusionOk="0" h="2196" w="445">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51"/>
            <p:cNvSpPr/>
            <p:nvPr/>
          </p:nvSpPr>
          <p:spPr>
            <a:xfrm>
              <a:off x="3584888" y="2318755"/>
              <a:ext cx="11796" cy="57694"/>
            </a:xfrm>
            <a:custGeom>
              <a:rect b="b" l="l" r="r" t="t"/>
              <a:pathLst>
                <a:path extrusionOk="0" h="2196" w="449">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87" name="Google Shape;10787;p51"/>
            <p:cNvGrpSpPr/>
            <p:nvPr/>
          </p:nvGrpSpPr>
          <p:grpSpPr>
            <a:xfrm>
              <a:off x="3545795" y="2322301"/>
              <a:ext cx="387835" cy="324387"/>
              <a:chOff x="3545795" y="2322301"/>
              <a:chExt cx="387835" cy="324387"/>
            </a:xfrm>
          </p:grpSpPr>
          <p:sp>
            <p:nvSpPr>
              <p:cNvPr id="10788" name="Google Shape;10788;p51"/>
              <p:cNvSpPr/>
              <p:nvPr/>
            </p:nvSpPr>
            <p:spPr>
              <a:xfrm>
                <a:off x="3613604" y="2355089"/>
                <a:ext cx="258968" cy="258994"/>
              </a:xfrm>
              <a:custGeom>
                <a:rect b="b" l="l" r="r" t="t"/>
                <a:pathLst>
                  <a:path extrusionOk="0" h="9858" w="9857">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51"/>
              <p:cNvSpPr/>
              <p:nvPr/>
            </p:nvSpPr>
            <p:spPr>
              <a:xfrm>
                <a:off x="3639667" y="2380968"/>
                <a:ext cx="207027" cy="207054"/>
              </a:xfrm>
              <a:custGeom>
                <a:rect b="b" l="l" r="r" t="t"/>
                <a:pathLst>
                  <a:path extrusionOk="0" h="7881" w="788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51"/>
              <p:cNvSpPr/>
              <p:nvPr/>
            </p:nvSpPr>
            <p:spPr>
              <a:xfrm>
                <a:off x="3722583" y="2380968"/>
                <a:ext cx="129392" cy="207080"/>
              </a:xfrm>
              <a:custGeom>
                <a:rect b="b" l="l" r="r" t="t"/>
                <a:pathLst>
                  <a:path extrusionOk="0" h="7882" w="4925">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51"/>
              <p:cNvSpPr/>
              <p:nvPr/>
            </p:nvSpPr>
            <p:spPr>
              <a:xfrm>
                <a:off x="3895140" y="2322301"/>
                <a:ext cx="38489" cy="324387"/>
              </a:xfrm>
              <a:custGeom>
                <a:rect b="b" l="l" r="r" t="t"/>
                <a:pathLst>
                  <a:path extrusionOk="0" h="12347" w="1465">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51"/>
              <p:cNvSpPr/>
              <p:nvPr/>
            </p:nvSpPr>
            <p:spPr>
              <a:xfrm>
                <a:off x="3895140" y="2322301"/>
                <a:ext cx="38489" cy="167960"/>
              </a:xfrm>
              <a:custGeom>
                <a:rect b="b" l="l" r="r" t="t"/>
                <a:pathLst>
                  <a:path extrusionOk="0" h="6393" w="1465">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51"/>
              <p:cNvSpPr/>
              <p:nvPr/>
            </p:nvSpPr>
            <p:spPr>
              <a:xfrm>
                <a:off x="3545795" y="2370590"/>
                <a:ext cx="50890" cy="275021"/>
              </a:xfrm>
              <a:custGeom>
                <a:rect b="b" l="l" r="r" t="t"/>
                <a:pathLst>
                  <a:path extrusionOk="0" h="10468" w="1937">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51"/>
              <p:cNvSpPr/>
              <p:nvPr/>
            </p:nvSpPr>
            <p:spPr>
              <a:xfrm>
                <a:off x="3545795" y="2370590"/>
                <a:ext cx="50890" cy="59244"/>
              </a:xfrm>
              <a:custGeom>
                <a:rect b="b" l="l" r="r" t="t"/>
                <a:pathLst>
                  <a:path extrusionOk="0" h="2255" w="1937">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795" name="Google Shape;10795;p51"/>
          <p:cNvGrpSpPr/>
          <p:nvPr/>
        </p:nvGrpSpPr>
        <p:grpSpPr>
          <a:xfrm>
            <a:off x="4718468" y="2306984"/>
            <a:ext cx="364294" cy="351552"/>
            <a:chOff x="4718468" y="2306984"/>
            <a:chExt cx="364294" cy="351552"/>
          </a:xfrm>
        </p:grpSpPr>
        <p:sp>
          <p:nvSpPr>
            <p:cNvPr id="10796" name="Google Shape;10796;p51"/>
            <p:cNvSpPr/>
            <p:nvPr/>
          </p:nvSpPr>
          <p:spPr>
            <a:xfrm>
              <a:off x="4718468" y="2472869"/>
              <a:ext cx="55593" cy="57195"/>
            </a:xfrm>
            <a:custGeom>
              <a:rect b="b" l="l" r="r" t="t"/>
              <a:pathLst>
                <a:path extrusionOk="0" h="2177" w="2116">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51"/>
            <p:cNvSpPr/>
            <p:nvPr/>
          </p:nvSpPr>
          <p:spPr>
            <a:xfrm>
              <a:off x="4764392" y="2405927"/>
              <a:ext cx="318370" cy="252610"/>
            </a:xfrm>
            <a:custGeom>
              <a:rect b="b" l="l" r="r" t="t"/>
              <a:pathLst>
                <a:path extrusionOk="0" h="9615" w="12118">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51"/>
            <p:cNvSpPr/>
            <p:nvPr/>
          </p:nvSpPr>
          <p:spPr>
            <a:xfrm>
              <a:off x="4764760" y="2495595"/>
              <a:ext cx="318002" cy="162574"/>
            </a:xfrm>
            <a:custGeom>
              <a:rect b="b" l="l" r="r" t="t"/>
              <a:pathLst>
                <a:path extrusionOk="0" h="6188" w="12104">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51"/>
            <p:cNvSpPr/>
            <p:nvPr/>
          </p:nvSpPr>
          <p:spPr>
            <a:xfrm>
              <a:off x="4952976" y="2394314"/>
              <a:ext cx="81129" cy="79816"/>
            </a:xfrm>
            <a:custGeom>
              <a:rect b="b" l="l" r="r" t="t"/>
              <a:pathLst>
                <a:path extrusionOk="0" h="3038" w="3088">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51"/>
            <p:cNvSpPr/>
            <p:nvPr/>
          </p:nvSpPr>
          <p:spPr>
            <a:xfrm>
              <a:off x="4993804" y="2493230"/>
              <a:ext cx="35205" cy="22988"/>
            </a:xfrm>
            <a:custGeom>
              <a:rect b="b" l="l" r="r" t="t"/>
              <a:pathLst>
                <a:path extrusionOk="0" h="875" w="134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51"/>
            <p:cNvSpPr/>
            <p:nvPr/>
          </p:nvSpPr>
          <p:spPr>
            <a:xfrm>
              <a:off x="4829916" y="2432278"/>
              <a:ext cx="109793" cy="18470"/>
            </a:xfrm>
            <a:custGeom>
              <a:rect b="b" l="l" r="r" t="t"/>
              <a:pathLst>
                <a:path extrusionOk="0" h="703" w="4179">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51"/>
            <p:cNvSpPr/>
            <p:nvPr/>
          </p:nvSpPr>
          <p:spPr>
            <a:xfrm>
              <a:off x="4816859" y="2306984"/>
              <a:ext cx="136170" cy="135986"/>
            </a:xfrm>
            <a:custGeom>
              <a:rect b="b" l="l" r="r" t="t"/>
              <a:pathLst>
                <a:path extrusionOk="0" h="5176" w="5183">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51"/>
            <p:cNvSpPr/>
            <p:nvPr/>
          </p:nvSpPr>
          <p:spPr>
            <a:xfrm>
              <a:off x="4966113" y="2402301"/>
              <a:ext cx="57616" cy="56775"/>
            </a:xfrm>
            <a:custGeom>
              <a:rect b="b" l="l" r="r" t="t"/>
              <a:pathLst>
                <a:path extrusionOk="0" h="2161" w="2193">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51"/>
            <p:cNvSpPr/>
            <p:nvPr/>
          </p:nvSpPr>
          <p:spPr>
            <a:xfrm>
              <a:off x="4837640" y="2327766"/>
              <a:ext cx="122115" cy="115257"/>
            </a:xfrm>
            <a:custGeom>
              <a:rect b="b" l="l" r="r" t="t"/>
              <a:pathLst>
                <a:path extrusionOk="0" h="4387" w="4648">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51"/>
            <p:cNvSpPr/>
            <p:nvPr/>
          </p:nvSpPr>
          <p:spPr>
            <a:xfrm>
              <a:off x="4864070" y="2336305"/>
              <a:ext cx="41931" cy="76611"/>
            </a:xfrm>
            <a:custGeom>
              <a:rect b="b" l="l" r="r" t="t"/>
              <a:pathLst>
                <a:path extrusionOk="0" h="2916" w="1596">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6" name="Google Shape;10806;p51"/>
          <p:cNvGrpSpPr/>
          <p:nvPr/>
        </p:nvGrpSpPr>
        <p:grpSpPr>
          <a:xfrm>
            <a:off x="4147908" y="2303017"/>
            <a:ext cx="361194" cy="359355"/>
            <a:chOff x="4147908" y="2303017"/>
            <a:chExt cx="361194" cy="359355"/>
          </a:xfrm>
        </p:grpSpPr>
        <p:sp>
          <p:nvSpPr>
            <p:cNvPr id="10807" name="Google Shape;10807;p51"/>
            <p:cNvSpPr/>
            <p:nvPr/>
          </p:nvSpPr>
          <p:spPr>
            <a:xfrm>
              <a:off x="4147908" y="2365861"/>
              <a:ext cx="296511" cy="296511"/>
            </a:xfrm>
            <a:custGeom>
              <a:rect b="b" l="l" r="r" t="t"/>
              <a:pathLst>
                <a:path extrusionOk="0" h="11286" w="11286">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51"/>
            <p:cNvSpPr/>
            <p:nvPr/>
          </p:nvSpPr>
          <p:spPr>
            <a:xfrm>
              <a:off x="4296059" y="2508179"/>
              <a:ext cx="148361" cy="11875"/>
            </a:xfrm>
            <a:custGeom>
              <a:rect b="b" l="l" r="r" t="t"/>
              <a:pathLst>
                <a:path extrusionOk="0" h="452" w="5647">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51"/>
            <p:cNvSpPr/>
            <p:nvPr/>
          </p:nvSpPr>
          <p:spPr>
            <a:xfrm>
              <a:off x="4420695" y="2303017"/>
              <a:ext cx="88407" cy="86542"/>
            </a:xfrm>
            <a:custGeom>
              <a:rect b="b" l="l" r="r" t="t"/>
              <a:pathLst>
                <a:path extrusionOk="0" h="3294" w="3365">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51"/>
            <p:cNvSpPr/>
            <p:nvPr/>
          </p:nvSpPr>
          <p:spPr>
            <a:xfrm>
              <a:off x="4420695" y="2303017"/>
              <a:ext cx="59376" cy="86542"/>
            </a:xfrm>
            <a:custGeom>
              <a:rect b="b" l="l" r="r" t="t"/>
              <a:pathLst>
                <a:path extrusionOk="0" h="3294" w="226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51"/>
            <p:cNvSpPr/>
            <p:nvPr/>
          </p:nvSpPr>
          <p:spPr>
            <a:xfrm>
              <a:off x="4183429" y="2401382"/>
              <a:ext cx="225444" cy="225444"/>
            </a:xfrm>
            <a:custGeom>
              <a:rect b="b" l="l" r="r" t="t"/>
              <a:pathLst>
                <a:path extrusionOk="0" h="8581" w="8581">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51"/>
            <p:cNvSpPr/>
            <p:nvPr/>
          </p:nvSpPr>
          <p:spPr>
            <a:xfrm>
              <a:off x="4296059" y="2508179"/>
              <a:ext cx="112814" cy="11875"/>
            </a:xfrm>
            <a:custGeom>
              <a:rect b="b" l="l" r="r" t="t"/>
              <a:pathLst>
                <a:path extrusionOk="0" h="452" w="4294">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51"/>
            <p:cNvSpPr/>
            <p:nvPr/>
          </p:nvSpPr>
          <p:spPr>
            <a:xfrm>
              <a:off x="4213143" y="2431096"/>
              <a:ext cx="166042" cy="166042"/>
            </a:xfrm>
            <a:custGeom>
              <a:rect b="b" l="l" r="r" t="t"/>
              <a:pathLst>
                <a:path extrusionOk="0" h="6320" w="632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51"/>
            <p:cNvSpPr/>
            <p:nvPr/>
          </p:nvSpPr>
          <p:spPr>
            <a:xfrm>
              <a:off x="4296059" y="2508179"/>
              <a:ext cx="83126" cy="11875"/>
            </a:xfrm>
            <a:custGeom>
              <a:rect b="b" l="l" r="r" t="t"/>
              <a:pathLst>
                <a:path extrusionOk="0" h="452" w="3164">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51"/>
            <p:cNvSpPr/>
            <p:nvPr/>
          </p:nvSpPr>
          <p:spPr>
            <a:xfrm>
              <a:off x="4248663" y="2466616"/>
              <a:ext cx="94975" cy="94975"/>
            </a:xfrm>
            <a:custGeom>
              <a:rect b="b" l="l" r="r" t="t"/>
              <a:pathLst>
                <a:path extrusionOk="0" h="3615" w="3615">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51"/>
            <p:cNvSpPr/>
            <p:nvPr/>
          </p:nvSpPr>
          <p:spPr>
            <a:xfrm>
              <a:off x="4296059" y="2508179"/>
              <a:ext cx="47763" cy="11875"/>
            </a:xfrm>
            <a:custGeom>
              <a:rect b="b" l="l" r="r" t="t"/>
              <a:pathLst>
                <a:path extrusionOk="0" h="452" w="1818">
                  <a:moveTo>
                    <a:pt x="0" y="0"/>
                  </a:moveTo>
                  <a:lnTo>
                    <a:pt x="0" y="451"/>
                  </a:lnTo>
                  <a:lnTo>
                    <a:pt x="1797" y="451"/>
                  </a:lnTo>
                  <a:cubicBezTo>
                    <a:pt x="1818" y="305"/>
                    <a:pt x="1818" y="153"/>
                    <a:pt x="1797" y="0"/>
                  </a:cubicBez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51"/>
            <p:cNvSpPr/>
            <p:nvPr/>
          </p:nvSpPr>
          <p:spPr>
            <a:xfrm>
              <a:off x="4278377" y="2496330"/>
              <a:ext cx="35547" cy="35547"/>
            </a:xfrm>
            <a:custGeom>
              <a:rect b="b" l="l" r="r" t="t"/>
              <a:pathLst>
                <a:path extrusionOk="0" h="1353" w="1353">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51"/>
            <p:cNvSpPr/>
            <p:nvPr/>
          </p:nvSpPr>
          <p:spPr>
            <a:xfrm>
              <a:off x="4296059" y="2508179"/>
              <a:ext cx="18233" cy="11875"/>
            </a:xfrm>
            <a:custGeom>
              <a:rect b="b" l="l" r="r" t="t"/>
              <a:pathLst>
                <a:path extrusionOk="0" h="452" w="694">
                  <a:moveTo>
                    <a:pt x="0" y="0"/>
                  </a:moveTo>
                  <a:lnTo>
                    <a:pt x="0" y="451"/>
                  </a:lnTo>
                  <a:lnTo>
                    <a:pt x="638" y="451"/>
                  </a:lnTo>
                  <a:cubicBezTo>
                    <a:pt x="694" y="305"/>
                    <a:pt x="694" y="146"/>
                    <a:pt x="638"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51"/>
            <p:cNvSpPr/>
            <p:nvPr/>
          </p:nvSpPr>
          <p:spPr>
            <a:xfrm>
              <a:off x="4287678" y="2480094"/>
              <a:ext cx="42483" cy="40013"/>
            </a:xfrm>
            <a:custGeom>
              <a:rect b="b" l="l" r="r" t="t"/>
              <a:pathLst>
                <a:path extrusionOk="0" h="1523" w="1617">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51"/>
            <p:cNvSpPr/>
            <p:nvPr/>
          </p:nvSpPr>
          <p:spPr>
            <a:xfrm>
              <a:off x="4314817" y="2315313"/>
              <a:ext cx="182568" cy="178128"/>
            </a:xfrm>
            <a:custGeom>
              <a:rect b="b" l="l" r="r" t="t"/>
              <a:pathLst>
                <a:path extrusionOk="0" h="6780" w="6949">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1" name="Google Shape;10821;p51"/>
          <p:cNvGrpSpPr/>
          <p:nvPr/>
        </p:nvGrpSpPr>
        <p:grpSpPr>
          <a:xfrm>
            <a:off x="5292128" y="2299891"/>
            <a:ext cx="367027" cy="365214"/>
            <a:chOff x="5292128" y="2299891"/>
            <a:chExt cx="367027" cy="365214"/>
          </a:xfrm>
        </p:grpSpPr>
        <p:sp>
          <p:nvSpPr>
            <p:cNvPr id="10822" name="Google Shape;10822;p51"/>
            <p:cNvSpPr/>
            <p:nvPr/>
          </p:nvSpPr>
          <p:spPr>
            <a:xfrm>
              <a:off x="5470361" y="2467772"/>
              <a:ext cx="11323" cy="124243"/>
            </a:xfrm>
            <a:custGeom>
              <a:rect b="b" l="l" r="r" t="t"/>
              <a:pathLst>
                <a:path extrusionOk="0" h="4729" w="431">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51"/>
            <p:cNvSpPr/>
            <p:nvPr/>
          </p:nvSpPr>
          <p:spPr>
            <a:xfrm>
              <a:off x="5464870" y="2299891"/>
              <a:ext cx="22279" cy="40827"/>
            </a:xfrm>
            <a:custGeom>
              <a:rect b="b" l="l" r="r" t="t"/>
              <a:pathLst>
                <a:path extrusionOk="0" h="1554" w="848">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51"/>
            <p:cNvSpPr/>
            <p:nvPr/>
          </p:nvSpPr>
          <p:spPr>
            <a:xfrm>
              <a:off x="5292128" y="2316837"/>
              <a:ext cx="367027" cy="184433"/>
            </a:xfrm>
            <a:custGeom>
              <a:rect b="b" l="l" r="r" t="t"/>
              <a:pathLst>
                <a:path extrusionOk="0" h="7020" w="1397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51"/>
            <p:cNvSpPr/>
            <p:nvPr/>
          </p:nvSpPr>
          <p:spPr>
            <a:xfrm>
              <a:off x="5293757" y="2319017"/>
              <a:ext cx="182279" cy="182436"/>
            </a:xfrm>
            <a:custGeom>
              <a:rect b="b" l="l" r="r" t="t"/>
              <a:pathLst>
                <a:path extrusionOk="0" h="6944" w="6938">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51"/>
            <p:cNvSpPr/>
            <p:nvPr/>
          </p:nvSpPr>
          <p:spPr>
            <a:xfrm>
              <a:off x="5476009" y="2319017"/>
              <a:ext cx="91139" cy="182252"/>
            </a:xfrm>
            <a:custGeom>
              <a:rect b="b" l="l" r="r" t="t"/>
              <a:pathLst>
                <a:path extrusionOk="0" h="6937" w="3469">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51"/>
            <p:cNvSpPr/>
            <p:nvPr/>
          </p:nvSpPr>
          <p:spPr>
            <a:xfrm>
              <a:off x="5404574" y="2564035"/>
              <a:ext cx="82758" cy="101070"/>
            </a:xfrm>
            <a:custGeom>
              <a:rect b="b" l="l" r="r" t="t"/>
              <a:pathLst>
                <a:path extrusionOk="0" h="3847" w="315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8" name="Google Shape;10828;p51"/>
          <p:cNvGrpSpPr/>
          <p:nvPr/>
        </p:nvGrpSpPr>
        <p:grpSpPr>
          <a:xfrm>
            <a:off x="5873617" y="2309901"/>
            <a:ext cx="345720" cy="345720"/>
            <a:chOff x="5873617" y="2309901"/>
            <a:chExt cx="345720" cy="345720"/>
          </a:xfrm>
        </p:grpSpPr>
        <p:sp>
          <p:nvSpPr>
            <p:cNvPr id="10829" name="Google Shape;10829;p51"/>
            <p:cNvSpPr/>
            <p:nvPr/>
          </p:nvSpPr>
          <p:spPr>
            <a:xfrm>
              <a:off x="5873617" y="2309901"/>
              <a:ext cx="345720" cy="345720"/>
            </a:xfrm>
            <a:custGeom>
              <a:rect b="b" l="l" r="r" t="t"/>
              <a:pathLst>
                <a:path extrusionOk="0" h="13159" w="13159">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51"/>
            <p:cNvSpPr/>
            <p:nvPr/>
          </p:nvSpPr>
          <p:spPr>
            <a:xfrm>
              <a:off x="5899496" y="2335779"/>
              <a:ext cx="293963" cy="293963"/>
            </a:xfrm>
            <a:custGeom>
              <a:rect b="b" l="l" r="r" t="t"/>
              <a:pathLst>
                <a:path extrusionOk="0" h="11189" w="11189">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51"/>
            <p:cNvSpPr/>
            <p:nvPr/>
          </p:nvSpPr>
          <p:spPr>
            <a:xfrm>
              <a:off x="6041288" y="2356088"/>
              <a:ext cx="10404" cy="131888"/>
            </a:xfrm>
            <a:custGeom>
              <a:rect b="b" l="l" r="r" t="t"/>
              <a:pathLst>
                <a:path extrusionOk="0" h="5020" w="396">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51"/>
            <p:cNvSpPr/>
            <p:nvPr/>
          </p:nvSpPr>
          <p:spPr>
            <a:xfrm>
              <a:off x="6039449" y="2477546"/>
              <a:ext cx="135435" cy="10430"/>
            </a:xfrm>
            <a:custGeom>
              <a:rect b="b" l="l" r="r" t="t"/>
              <a:pathLst>
                <a:path extrusionOk="0" h="397" w="5155">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51"/>
            <p:cNvSpPr/>
            <p:nvPr/>
          </p:nvSpPr>
          <p:spPr>
            <a:xfrm>
              <a:off x="5935778" y="2372035"/>
              <a:ext cx="275178" cy="257970"/>
            </a:xfrm>
            <a:custGeom>
              <a:rect b="b" l="l" r="r" t="t"/>
              <a:pathLst>
                <a:path extrusionOk="0" h="9819" w="10474">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51"/>
            <p:cNvSpPr/>
            <p:nvPr/>
          </p:nvSpPr>
          <p:spPr>
            <a:xfrm>
              <a:off x="5918097" y="2477546"/>
              <a:ext cx="21333" cy="10430"/>
            </a:xfrm>
            <a:custGeom>
              <a:rect b="b" l="l" r="r" t="t"/>
              <a:pathLst>
                <a:path extrusionOk="0" h="397" w="812">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51"/>
            <p:cNvSpPr/>
            <p:nvPr/>
          </p:nvSpPr>
          <p:spPr>
            <a:xfrm>
              <a:off x="6041288" y="2591542"/>
              <a:ext cx="10404" cy="17970"/>
            </a:xfrm>
            <a:custGeom>
              <a:rect b="b" l="l" r="r" t="t"/>
              <a:pathLst>
                <a:path extrusionOk="0" h="684" w="396">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51"/>
            <p:cNvSpPr/>
            <p:nvPr/>
          </p:nvSpPr>
          <p:spPr>
            <a:xfrm>
              <a:off x="5953144" y="2391556"/>
              <a:ext cx="19836" cy="15869"/>
            </a:xfrm>
            <a:custGeom>
              <a:rect b="b" l="l" r="r" t="t"/>
              <a:pathLst>
                <a:path extrusionOk="0" h="604" w="755">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51"/>
            <p:cNvSpPr/>
            <p:nvPr/>
          </p:nvSpPr>
          <p:spPr>
            <a:xfrm>
              <a:off x="6119686" y="2557939"/>
              <a:ext cx="19652" cy="15869"/>
            </a:xfrm>
            <a:custGeom>
              <a:rect b="b" l="l" r="r" t="t"/>
              <a:pathLst>
                <a:path extrusionOk="0" h="604" w="748">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51"/>
            <p:cNvSpPr/>
            <p:nvPr/>
          </p:nvSpPr>
          <p:spPr>
            <a:xfrm>
              <a:off x="6120185" y="2391556"/>
              <a:ext cx="19652" cy="15869"/>
            </a:xfrm>
            <a:custGeom>
              <a:rect b="b" l="l" r="r" t="t"/>
              <a:pathLst>
                <a:path extrusionOk="0" h="604" w="748">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51"/>
            <p:cNvSpPr/>
            <p:nvPr/>
          </p:nvSpPr>
          <p:spPr>
            <a:xfrm>
              <a:off x="5953617" y="2557939"/>
              <a:ext cx="19862" cy="15869"/>
            </a:xfrm>
            <a:custGeom>
              <a:rect b="b" l="l" r="r" t="t"/>
              <a:pathLst>
                <a:path extrusionOk="0" h="604" w="756">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51"/>
            <p:cNvSpPr/>
            <p:nvPr/>
          </p:nvSpPr>
          <p:spPr>
            <a:xfrm>
              <a:off x="5927056" y="2429887"/>
              <a:ext cx="21859" cy="13425"/>
            </a:xfrm>
            <a:custGeom>
              <a:rect b="b" l="l" r="r" t="t"/>
              <a:pathLst>
                <a:path extrusionOk="0" h="511" w="832">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51"/>
            <p:cNvSpPr/>
            <p:nvPr/>
          </p:nvSpPr>
          <p:spPr>
            <a:xfrm>
              <a:off x="6143751" y="2522077"/>
              <a:ext cx="21832" cy="13452"/>
            </a:xfrm>
            <a:custGeom>
              <a:rect b="b" l="l" r="r" t="t"/>
              <a:pathLst>
                <a:path extrusionOk="0" h="512" w="831">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51"/>
            <p:cNvSpPr/>
            <p:nvPr/>
          </p:nvSpPr>
          <p:spPr>
            <a:xfrm>
              <a:off x="6084822" y="2365730"/>
              <a:ext cx="15816" cy="17261"/>
            </a:xfrm>
            <a:custGeom>
              <a:rect b="b" l="l" r="r" t="t"/>
              <a:pathLst>
                <a:path extrusionOk="0" h="657" w="602">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51"/>
            <p:cNvSpPr/>
            <p:nvPr/>
          </p:nvSpPr>
          <p:spPr>
            <a:xfrm>
              <a:off x="5992632" y="2582399"/>
              <a:ext cx="15816" cy="17287"/>
            </a:xfrm>
            <a:custGeom>
              <a:rect b="b" l="l" r="r" t="t"/>
              <a:pathLst>
                <a:path extrusionOk="0" h="658" w="602">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51"/>
            <p:cNvSpPr/>
            <p:nvPr/>
          </p:nvSpPr>
          <p:spPr>
            <a:xfrm>
              <a:off x="5994445" y="2364758"/>
              <a:ext cx="15527" cy="17524"/>
            </a:xfrm>
            <a:custGeom>
              <a:rect b="b" l="l" r="r" t="t"/>
              <a:pathLst>
                <a:path extrusionOk="0" h="667" w="591">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51"/>
            <p:cNvSpPr/>
            <p:nvPr/>
          </p:nvSpPr>
          <p:spPr>
            <a:xfrm>
              <a:off x="6082641" y="2583161"/>
              <a:ext cx="15527" cy="17419"/>
            </a:xfrm>
            <a:custGeom>
              <a:rect b="b" l="l" r="r" t="t"/>
              <a:pathLst>
                <a:path extrusionOk="0" h="663" w="591">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51"/>
            <p:cNvSpPr/>
            <p:nvPr/>
          </p:nvSpPr>
          <p:spPr>
            <a:xfrm>
              <a:off x="6144776" y="2431936"/>
              <a:ext cx="22069" cy="13399"/>
            </a:xfrm>
            <a:custGeom>
              <a:rect b="b" l="l" r="r" t="t"/>
              <a:pathLst>
                <a:path extrusionOk="0" h="510" w="84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51"/>
            <p:cNvSpPr/>
            <p:nvPr/>
          </p:nvSpPr>
          <p:spPr>
            <a:xfrm>
              <a:off x="5926530" y="2520081"/>
              <a:ext cx="21964" cy="13268"/>
            </a:xfrm>
            <a:custGeom>
              <a:rect b="b" l="l" r="r" t="t"/>
              <a:pathLst>
                <a:path extrusionOk="0" h="505" w="836">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8" name="Google Shape;10848;p51"/>
          <p:cNvGrpSpPr/>
          <p:nvPr/>
        </p:nvGrpSpPr>
        <p:grpSpPr>
          <a:xfrm>
            <a:off x="6863329" y="2297710"/>
            <a:ext cx="391460" cy="370127"/>
            <a:chOff x="6863329" y="2297710"/>
            <a:chExt cx="391460" cy="370127"/>
          </a:xfrm>
        </p:grpSpPr>
        <p:sp>
          <p:nvSpPr>
            <p:cNvPr id="10849" name="Google Shape;10849;p51"/>
            <p:cNvSpPr/>
            <p:nvPr/>
          </p:nvSpPr>
          <p:spPr>
            <a:xfrm>
              <a:off x="6979033" y="2297710"/>
              <a:ext cx="272603" cy="342961"/>
            </a:xfrm>
            <a:custGeom>
              <a:rect b="b" l="l" r="r" t="t"/>
              <a:pathLst>
                <a:path extrusionOk="0" h="13054" w="10376">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51"/>
            <p:cNvSpPr/>
            <p:nvPr/>
          </p:nvSpPr>
          <p:spPr>
            <a:xfrm>
              <a:off x="6979033" y="2606386"/>
              <a:ext cx="255342" cy="34286"/>
            </a:xfrm>
            <a:custGeom>
              <a:rect b="b" l="l" r="r" t="t"/>
              <a:pathLst>
                <a:path extrusionOk="0" h="1305" w="9719">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51"/>
            <p:cNvSpPr/>
            <p:nvPr/>
          </p:nvSpPr>
          <p:spPr>
            <a:xfrm>
              <a:off x="7176392" y="2552081"/>
              <a:ext cx="64709" cy="34102"/>
            </a:xfrm>
            <a:custGeom>
              <a:rect b="b" l="l" r="r" t="t"/>
              <a:pathLst>
                <a:path extrusionOk="0" h="1298" w="2463">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51"/>
            <p:cNvSpPr/>
            <p:nvPr/>
          </p:nvSpPr>
          <p:spPr>
            <a:xfrm>
              <a:off x="7176392" y="2497591"/>
              <a:ext cx="71461" cy="34102"/>
            </a:xfrm>
            <a:custGeom>
              <a:rect b="b" l="l" r="r" t="t"/>
              <a:pathLst>
                <a:path extrusionOk="0" h="1298" w="272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51"/>
            <p:cNvSpPr/>
            <p:nvPr/>
          </p:nvSpPr>
          <p:spPr>
            <a:xfrm>
              <a:off x="7176392" y="2443286"/>
              <a:ext cx="78397" cy="33944"/>
            </a:xfrm>
            <a:custGeom>
              <a:rect b="b" l="l" r="r" t="t"/>
              <a:pathLst>
                <a:path extrusionOk="0" h="1292" w="2984">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51"/>
            <p:cNvSpPr/>
            <p:nvPr/>
          </p:nvSpPr>
          <p:spPr>
            <a:xfrm>
              <a:off x="6863329" y="2450038"/>
              <a:ext cx="122666" cy="217799"/>
            </a:xfrm>
            <a:custGeom>
              <a:rect b="b" l="l" r="r" t="t"/>
              <a:pathLst>
                <a:path extrusionOk="0" h="8290" w="4669">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51"/>
            <p:cNvSpPr/>
            <p:nvPr/>
          </p:nvSpPr>
          <p:spPr>
            <a:xfrm>
              <a:off x="6863329" y="2449854"/>
              <a:ext cx="41011" cy="217983"/>
            </a:xfrm>
            <a:custGeom>
              <a:rect b="b" l="l" r="r" t="t"/>
              <a:pathLst>
                <a:path extrusionOk="0" h="8297" w="1561">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51"/>
            <p:cNvSpPr/>
            <p:nvPr/>
          </p:nvSpPr>
          <p:spPr>
            <a:xfrm>
              <a:off x="6917818" y="2599660"/>
              <a:ext cx="40827" cy="40827"/>
            </a:xfrm>
            <a:custGeom>
              <a:rect b="b" l="l" r="r" t="t"/>
              <a:pathLst>
                <a:path extrusionOk="0" h="1554" w="1554">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51"/>
            <p:cNvSpPr/>
            <p:nvPr/>
          </p:nvSpPr>
          <p:spPr>
            <a:xfrm>
              <a:off x="6924544" y="2606386"/>
              <a:ext cx="27376" cy="27376"/>
            </a:xfrm>
            <a:custGeom>
              <a:rect b="b" l="l" r="r" t="t"/>
              <a:pathLst>
                <a:path extrusionOk="0" h="1042" w="1042">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8" name="Google Shape;10858;p51"/>
          <p:cNvGrpSpPr/>
          <p:nvPr/>
        </p:nvGrpSpPr>
        <p:grpSpPr>
          <a:xfrm>
            <a:off x="7421488" y="2318518"/>
            <a:ext cx="342620" cy="328459"/>
            <a:chOff x="7421488" y="2318518"/>
            <a:chExt cx="342620" cy="328459"/>
          </a:xfrm>
        </p:grpSpPr>
        <p:sp>
          <p:nvSpPr>
            <p:cNvPr id="10859" name="Google Shape;10859;p51"/>
            <p:cNvSpPr/>
            <p:nvPr/>
          </p:nvSpPr>
          <p:spPr>
            <a:xfrm>
              <a:off x="7531754" y="2515641"/>
              <a:ext cx="9117" cy="18969"/>
            </a:xfrm>
            <a:custGeom>
              <a:rect b="b" l="l" r="r" t="t"/>
              <a:pathLst>
                <a:path extrusionOk="0" h="722" w="347">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51"/>
            <p:cNvSpPr/>
            <p:nvPr/>
          </p:nvSpPr>
          <p:spPr>
            <a:xfrm>
              <a:off x="7540844" y="2339983"/>
              <a:ext cx="223264" cy="234902"/>
            </a:xfrm>
            <a:custGeom>
              <a:rect b="b" l="l" r="r" t="t"/>
              <a:pathLst>
                <a:path extrusionOk="0" h="8941" w="8498">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51"/>
            <p:cNvSpPr/>
            <p:nvPr/>
          </p:nvSpPr>
          <p:spPr>
            <a:xfrm>
              <a:off x="7520456" y="2318518"/>
              <a:ext cx="235270" cy="227756"/>
            </a:xfrm>
            <a:custGeom>
              <a:rect b="b" l="l" r="r" t="t"/>
              <a:pathLst>
                <a:path extrusionOk="0" h="8669" w="8955">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51"/>
            <p:cNvSpPr/>
            <p:nvPr/>
          </p:nvSpPr>
          <p:spPr>
            <a:xfrm>
              <a:off x="7450283" y="2573598"/>
              <a:ext cx="152013" cy="73379"/>
            </a:xfrm>
            <a:custGeom>
              <a:rect b="b" l="l" r="r" t="t"/>
              <a:pathLst>
                <a:path extrusionOk="0" h="2793" w="5786">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51"/>
            <p:cNvSpPr/>
            <p:nvPr/>
          </p:nvSpPr>
          <p:spPr>
            <a:xfrm>
              <a:off x="7565093" y="2530958"/>
              <a:ext cx="83310" cy="46713"/>
            </a:xfrm>
            <a:custGeom>
              <a:rect b="b" l="l" r="r" t="t"/>
              <a:pathLst>
                <a:path extrusionOk="0" h="1778" w="3171">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51"/>
            <p:cNvSpPr/>
            <p:nvPr/>
          </p:nvSpPr>
          <p:spPr>
            <a:xfrm>
              <a:off x="7421488" y="2409447"/>
              <a:ext cx="236558" cy="227599"/>
            </a:xfrm>
            <a:custGeom>
              <a:rect b="b" l="l" r="r" t="t"/>
              <a:pathLst>
                <a:path extrusionOk="0" h="8663" w="9004">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51"/>
            <p:cNvSpPr/>
            <p:nvPr/>
          </p:nvSpPr>
          <p:spPr>
            <a:xfrm>
              <a:off x="7556161" y="2553368"/>
              <a:ext cx="36650" cy="22253"/>
            </a:xfrm>
            <a:custGeom>
              <a:rect b="b" l="l" r="r" t="t"/>
              <a:pathLst>
                <a:path extrusionOk="0" h="847" w="1395">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6" name="Google Shape;10866;p51"/>
          <p:cNvGrpSpPr/>
          <p:nvPr/>
        </p:nvGrpSpPr>
        <p:grpSpPr>
          <a:xfrm>
            <a:off x="2508373" y="2779889"/>
            <a:ext cx="337523" cy="337680"/>
            <a:chOff x="2508373" y="2779889"/>
            <a:chExt cx="337523" cy="337680"/>
          </a:xfrm>
        </p:grpSpPr>
        <p:sp>
          <p:nvSpPr>
            <p:cNvPr id="10867" name="Google Shape;10867;p51"/>
            <p:cNvSpPr/>
            <p:nvPr/>
          </p:nvSpPr>
          <p:spPr>
            <a:xfrm>
              <a:off x="2508373" y="2779889"/>
              <a:ext cx="256971" cy="256971"/>
            </a:xfrm>
            <a:custGeom>
              <a:rect b="b" l="l" r="r" t="t"/>
              <a:pathLst>
                <a:path extrusionOk="0" h="9781" w="9781">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51"/>
            <p:cNvSpPr/>
            <p:nvPr/>
          </p:nvSpPr>
          <p:spPr>
            <a:xfrm>
              <a:off x="2561391" y="2852034"/>
              <a:ext cx="131783" cy="112814"/>
            </a:xfrm>
            <a:custGeom>
              <a:rect b="b" l="l" r="r" t="t"/>
              <a:pathLst>
                <a:path extrusionOk="0" h="4294" w="5016">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51"/>
            <p:cNvSpPr/>
            <p:nvPr/>
          </p:nvSpPr>
          <p:spPr>
            <a:xfrm>
              <a:off x="2599302" y="2880277"/>
              <a:ext cx="65629" cy="56223"/>
            </a:xfrm>
            <a:custGeom>
              <a:rect b="b" l="l" r="r" t="t"/>
              <a:pathLst>
                <a:path extrusionOk="0" h="2140" w="2498">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51"/>
            <p:cNvSpPr/>
            <p:nvPr/>
          </p:nvSpPr>
          <p:spPr>
            <a:xfrm>
              <a:off x="2677121" y="2948611"/>
              <a:ext cx="168775" cy="168958"/>
            </a:xfrm>
            <a:custGeom>
              <a:rect b="b" l="l" r="r" t="t"/>
              <a:pathLst>
                <a:path extrusionOk="0" h="6431" w="6424">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51"/>
            <p:cNvSpPr/>
            <p:nvPr/>
          </p:nvSpPr>
          <p:spPr>
            <a:xfrm>
              <a:off x="2705180" y="2990910"/>
              <a:ext cx="98601" cy="84466"/>
            </a:xfrm>
            <a:custGeom>
              <a:rect b="b" l="l" r="r" t="t"/>
              <a:pathLst>
                <a:path extrusionOk="0" h="3215" w="3753">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51"/>
            <p:cNvSpPr/>
            <p:nvPr/>
          </p:nvSpPr>
          <p:spPr>
            <a:xfrm>
              <a:off x="2727774" y="3007856"/>
              <a:ext cx="59061" cy="50601"/>
            </a:xfrm>
            <a:custGeom>
              <a:rect b="b" l="l" r="r" t="t"/>
              <a:pathLst>
                <a:path extrusionOk="0" h="1926" w="2248">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3" name="Google Shape;10873;p51"/>
          <p:cNvGrpSpPr/>
          <p:nvPr/>
        </p:nvGrpSpPr>
        <p:grpSpPr>
          <a:xfrm>
            <a:off x="1884401" y="4141593"/>
            <a:ext cx="410613" cy="372229"/>
            <a:chOff x="1884401" y="4141593"/>
            <a:chExt cx="410613" cy="372229"/>
          </a:xfrm>
        </p:grpSpPr>
        <p:sp>
          <p:nvSpPr>
            <p:cNvPr id="10874" name="Google Shape;10874;p51"/>
            <p:cNvSpPr/>
            <p:nvPr/>
          </p:nvSpPr>
          <p:spPr>
            <a:xfrm>
              <a:off x="1934529" y="4484476"/>
              <a:ext cx="343697" cy="29346"/>
            </a:xfrm>
            <a:custGeom>
              <a:rect b="b" l="l" r="r" t="t"/>
              <a:pathLst>
                <a:path extrusionOk="0" h="1117" w="13082">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51"/>
            <p:cNvSpPr/>
            <p:nvPr/>
          </p:nvSpPr>
          <p:spPr>
            <a:xfrm>
              <a:off x="1884401" y="4269619"/>
              <a:ext cx="345720" cy="189635"/>
            </a:xfrm>
            <a:custGeom>
              <a:rect b="b" l="l" r="r" t="t"/>
              <a:pathLst>
                <a:path extrusionOk="0" h="7218" w="13159">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51"/>
            <p:cNvSpPr/>
            <p:nvPr/>
          </p:nvSpPr>
          <p:spPr>
            <a:xfrm>
              <a:off x="2097970" y="4322006"/>
              <a:ext cx="104827" cy="110003"/>
            </a:xfrm>
            <a:custGeom>
              <a:rect b="b" l="l" r="r" t="t"/>
              <a:pathLst>
                <a:path extrusionOk="0" h="4187" w="399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51"/>
            <p:cNvSpPr/>
            <p:nvPr/>
          </p:nvSpPr>
          <p:spPr>
            <a:xfrm>
              <a:off x="2190187" y="4269619"/>
              <a:ext cx="12611" cy="39829"/>
            </a:xfrm>
            <a:custGeom>
              <a:rect b="b" l="l" r="r" t="t"/>
              <a:pathLst>
                <a:path extrusionOk="0" h="1516" w="48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51"/>
            <p:cNvSpPr/>
            <p:nvPr/>
          </p:nvSpPr>
          <p:spPr>
            <a:xfrm>
              <a:off x="2069018" y="4141593"/>
              <a:ext cx="24250" cy="109083"/>
            </a:xfrm>
            <a:custGeom>
              <a:rect b="b" l="l" r="r" t="t"/>
              <a:pathLst>
                <a:path extrusionOk="0" h="4152" w="923">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51"/>
            <p:cNvSpPr/>
            <p:nvPr/>
          </p:nvSpPr>
          <p:spPr>
            <a:xfrm>
              <a:off x="2119303" y="4141593"/>
              <a:ext cx="24276" cy="109083"/>
            </a:xfrm>
            <a:custGeom>
              <a:rect b="b" l="l" r="r" t="t"/>
              <a:pathLst>
                <a:path extrusionOk="0" h="4152" w="924">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51"/>
            <p:cNvSpPr/>
            <p:nvPr/>
          </p:nvSpPr>
          <p:spPr>
            <a:xfrm>
              <a:off x="1917583" y="4478091"/>
              <a:ext cx="377431" cy="12585"/>
            </a:xfrm>
            <a:custGeom>
              <a:rect b="b" l="l" r="r" t="t"/>
              <a:pathLst>
                <a:path extrusionOk="0" h="479" w="14366">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1" name="Google Shape;10881;p51"/>
          <p:cNvGrpSpPr/>
          <p:nvPr/>
        </p:nvGrpSpPr>
        <p:grpSpPr>
          <a:xfrm>
            <a:off x="1430832" y="2773689"/>
            <a:ext cx="294515" cy="349897"/>
            <a:chOff x="1430832" y="2773689"/>
            <a:chExt cx="294515" cy="349897"/>
          </a:xfrm>
        </p:grpSpPr>
        <p:sp>
          <p:nvSpPr>
            <p:cNvPr id="10882" name="Google Shape;10882;p51"/>
            <p:cNvSpPr/>
            <p:nvPr/>
          </p:nvSpPr>
          <p:spPr>
            <a:xfrm>
              <a:off x="1430832" y="2794996"/>
              <a:ext cx="90062" cy="149648"/>
            </a:xfrm>
            <a:custGeom>
              <a:rect b="b" l="l" r="r" t="t"/>
              <a:pathLst>
                <a:path extrusionOk="0" h="5696" w="3428">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51"/>
            <p:cNvSpPr/>
            <p:nvPr/>
          </p:nvSpPr>
          <p:spPr>
            <a:xfrm>
              <a:off x="1635127" y="2795180"/>
              <a:ext cx="90220" cy="149464"/>
            </a:xfrm>
            <a:custGeom>
              <a:rect b="b" l="l" r="r" t="t"/>
              <a:pathLst>
                <a:path extrusionOk="0" h="5689" w="3434">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51"/>
            <p:cNvSpPr/>
            <p:nvPr/>
          </p:nvSpPr>
          <p:spPr>
            <a:xfrm>
              <a:off x="1566609" y="2972861"/>
              <a:ext cx="22988" cy="104249"/>
            </a:xfrm>
            <a:custGeom>
              <a:rect b="b" l="l" r="r" t="t"/>
              <a:pathLst>
                <a:path extrusionOk="0" h="3968" w="875">
                  <a:moveTo>
                    <a:pt x="0" y="0"/>
                  </a:moveTo>
                  <a:lnTo>
                    <a:pt x="0" y="3968"/>
                  </a:lnTo>
                  <a:lnTo>
                    <a:pt x="874" y="3968"/>
                  </a:lnTo>
                  <a:lnTo>
                    <a:pt x="874"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51"/>
            <p:cNvSpPr/>
            <p:nvPr/>
          </p:nvSpPr>
          <p:spPr>
            <a:xfrm>
              <a:off x="1493703" y="2785354"/>
              <a:ext cx="168775" cy="206108"/>
            </a:xfrm>
            <a:custGeom>
              <a:rect b="b" l="l" r="r" t="t"/>
              <a:pathLst>
                <a:path extrusionOk="0" h="7845" w="6424">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51"/>
            <p:cNvSpPr/>
            <p:nvPr/>
          </p:nvSpPr>
          <p:spPr>
            <a:xfrm>
              <a:off x="1562037" y="2785354"/>
              <a:ext cx="100440" cy="206108"/>
            </a:xfrm>
            <a:custGeom>
              <a:rect b="b" l="l" r="r" t="t"/>
              <a:pathLst>
                <a:path extrusionOk="0" h="7845" w="3823">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51"/>
            <p:cNvSpPr/>
            <p:nvPr/>
          </p:nvSpPr>
          <p:spPr>
            <a:xfrm>
              <a:off x="1482773" y="2773689"/>
              <a:ext cx="190817" cy="23172"/>
            </a:xfrm>
            <a:custGeom>
              <a:rect b="b" l="l" r="r" t="t"/>
              <a:pathLst>
                <a:path extrusionOk="0" h="882" w="7263">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51"/>
            <p:cNvSpPr/>
            <p:nvPr/>
          </p:nvSpPr>
          <p:spPr>
            <a:xfrm>
              <a:off x="1641669" y="2773689"/>
              <a:ext cx="31921" cy="23172"/>
            </a:xfrm>
            <a:custGeom>
              <a:rect b="b" l="l" r="r" t="t"/>
              <a:pathLst>
                <a:path extrusionOk="0" h="882" w="1215">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51"/>
            <p:cNvSpPr/>
            <p:nvPr/>
          </p:nvSpPr>
          <p:spPr>
            <a:xfrm>
              <a:off x="1536343" y="2836060"/>
              <a:ext cx="83494" cy="78975"/>
            </a:xfrm>
            <a:custGeom>
              <a:rect b="b" l="l" r="r" t="t"/>
              <a:pathLst>
                <a:path extrusionOk="0" h="3006" w="3178">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51"/>
            <p:cNvSpPr/>
            <p:nvPr/>
          </p:nvSpPr>
          <p:spPr>
            <a:xfrm>
              <a:off x="1556205" y="2977958"/>
              <a:ext cx="43770" cy="21543"/>
            </a:xfrm>
            <a:custGeom>
              <a:rect b="b" l="l" r="r" t="t"/>
              <a:pathLst>
                <a:path extrusionOk="0" h="820" w="1666">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51"/>
            <p:cNvSpPr/>
            <p:nvPr/>
          </p:nvSpPr>
          <p:spPr>
            <a:xfrm>
              <a:off x="1533427" y="3061609"/>
              <a:ext cx="89326" cy="30818"/>
            </a:xfrm>
            <a:custGeom>
              <a:rect b="b" l="l" r="r" t="t"/>
              <a:pathLst>
                <a:path extrusionOk="0" h="1173" w="340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51"/>
            <p:cNvSpPr/>
            <p:nvPr/>
          </p:nvSpPr>
          <p:spPr>
            <a:xfrm>
              <a:off x="1591200" y="3061609"/>
              <a:ext cx="31737" cy="30818"/>
            </a:xfrm>
            <a:custGeom>
              <a:rect b="b" l="l" r="r" t="t"/>
              <a:pathLst>
                <a:path extrusionOk="0" h="1173" w="1208">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51"/>
            <p:cNvSpPr/>
            <p:nvPr/>
          </p:nvSpPr>
          <p:spPr>
            <a:xfrm>
              <a:off x="1501006" y="3084756"/>
              <a:ext cx="154193" cy="38831"/>
            </a:xfrm>
            <a:custGeom>
              <a:rect b="b" l="l" r="r" t="t"/>
              <a:pathLst>
                <a:path extrusionOk="0" h="1478" w="5869">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51"/>
            <p:cNvSpPr/>
            <p:nvPr/>
          </p:nvSpPr>
          <p:spPr>
            <a:xfrm>
              <a:off x="1616159" y="3084756"/>
              <a:ext cx="38857" cy="38647"/>
            </a:xfrm>
            <a:custGeom>
              <a:rect b="b" l="l" r="r" t="t"/>
              <a:pathLst>
                <a:path extrusionOk="0" h="1471" w="1479">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5" name="Google Shape;10895;p51"/>
          <p:cNvGrpSpPr/>
          <p:nvPr/>
        </p:nvGrpSpPr>
        <p:grpSpPr>
          <a:xfrm>
            <a:off x="3082217" y="2788586"/>
            <a:ext cx="288866" cy="320236"/>
            <a:chOff x="3082217" y="2788586"/>
            <a:chExt cx="288866" cy="320236"/>
          </a:xfrm>
        </p:grpSpPr>
        <p:sp>
          <p:nvSpPr>
            <p:cNvPr id="10896" name="Google Shape;10896;p51"/>
            <p:cNvSpPr/>
            <p:nvPr/>
          </p:nvSpPr>
          <p:spPr>
            <a:xfrm>
              <a:off x="3082401" y="2867508"/>
              <a:ext cx="275178" cy="241313"/>
            </a:xfrm>
            <a:custGeom>
              <a:rect b="b" l="l" r="r" t="t"/>
              <a:pathLst>
                <a:path extrusionOk="0" h="9185" w="10474">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51"/>
            <p:cNvSpPr/>
            <p:nvPr/>
          </p:nvSpPr>
          <p:spPr>
            <a:xfrm>
              <a:off x="3082217" y="2867508"/>
              <a:ext cx="219980" cy="241313"/>
            </a:xfrm>
            <a:custGeom>
              <a:rect b="b" l="l" r="r" t="t"/>
              <a:pathLst>
                <a:path extrusionOk="0" h="9185" w="8373">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51"/>
            <p:cNvSpPr/>
            <p:nvPr/>
          </p:nvSpPr>
          <p:spPr>
            <a:xfrm>
              <a:off x="3233100" y="2788586"/>
              <a:ext cx="137983" cy="76269"/>
            </a:xfrm>
            <a:custGeom>
              <a:rect b="b" l="l" r="r" t="t"/>
              <a:pathLst>
                <a:path extrusionOk="0" h="2903" w="5252">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51"/>
            <p:cNvSpPr/>
            <p:nvPr/>
          </p:nvSpPr>
          <p:spPr>
            <a:xfrm>
              <a:off x="3232916" y="2788586"/>
              <a:ext cx="138167" cy="51258"/>
            </a:xfrm>
            <a:custGeom>
              <a:rect b="b" l="l" r="r" t="t"/>
              <a:pathLst>
                <a:path extrusionOk="0" h="1951" w="5259">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51"/>
            <p:cNvSpPr/>
            <p:nvPr/>
          </p:nvSpPr>
          <p:spPr>
            <a:xfrm>
              <a:off x="3293605" y="2915403"/>
              <a:ext cx="38831" cy="55540"/>
            </a:xfrm>
            <a:custGeom>
              <a:rect b="b" l="l" r="r" t="t"/>
              <a:pathLst>
                <a:path extrusionOk="0" h="2114" w="1478">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51"/>
            <p:cNvSpPr/>
            <p:nvPr/>
          </p:nvSpPr>
          <p:spPr>
            <a:xfrm>
              <a:off x="3191379" y="2892677"/>
              <a:ext cx="57405" cy="13136"/>
            </a:xfrm>
            <a:custGeom>
              <a:rect b="b" l="l" r="r" t="t"/>
              <a:pathLst>
                <a:path extrusionOk="0" h="500" w="2185">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51"/>
            <p:cNvSpPr/>
            <p:nvPr/>
          </p:nvSpPr>
          <p:spPr>
            <a:xfrm>
              <a:off x="3195320" y="2830070"/>
              <a:ext cx="49708" cy="75560"/>
            </a:xfrm>
            <a:custGeom>
              <a:rect b="b" l="l" r="r" t="t"/>
              <a:pathLst>
                <a:path extrusionOk="0" h="2876" w="1892">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3" name="Google Shape;10903;p51"/>
          <p:cNvGrpSpPr/>
          <p:nvPr/>
        </p:nvGrpSpPr>
        <p:grpSpPr>
          <a:xfrm>
            <a:off x="3610557" y="2780704"/>
            <a:ext cx="325017" cy="336052"/>
            <a:chOff x="3610557" y="2780704"/>
            <a:chExt cx="325017" cy="336052"/>
          </a:xfrm>
        </p:grpSpPr>
        <p:sp>
          <p:nvSpPr>
            <p:cNvPr id="10904" name="Google Shape;10904;p51"/>
            <p:cNvSpPr/>
            <p:nvPr/>
          </p:nvSpPr>
          <p:spPr>
            <a:xfrm>
              <a:off x="3610557" y="2780704"/>
              <a:ext cx="324702" cy="335973"/>
            </a:xfrm>
            <a:custGeom>
              <a:rect b="b" l="l" r="r" t="t"/>
              <a:pathLst>
                <a:path extrusionOk="0" h="12788" w="12359">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51"/>
            <p:cNvSpPr/>
            <p:nvPr/>
          </p:nvSpPr>
          <p:spPr>
            <a:xfrm>
              <a:off x="3665703" y="2864434"/>
              <a:ext cx="67967" cy="252321"/>
            </a:xfrm>
            <a:custGeom>
              <a:rect b="b" l="l" r="r" t="t"/>
              <a:pathLst>
                <a:path extrusionOk="0" h="9604" w="2587">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51"/>
            <p:cNvSpPr/>
            <p:nvPr/>
          </p:nvSpPr>
          <p:spPr>
            <a:xfrm>
              <a:off x="3867633" y="2780704"/>
              <a:ext cx="67941" cy="294830"/>
            </a:xfrm>
            <a:custGeom>
              <a:rect b="b" l="l" r="r" t="t"/>
              <a:pathLst>
                <a:path extrusionOk="0" h="11222" w="2586">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7" name="Google Shape;10907;p51"/>
          <p:cNvGrpSpPr/>
          <p:nvPr/>
        </p:nvGrpSpPr>
        <p:grpSpPr>
          <a:xfrm>
            <a:off x="4179067" y="2811495"/>
            <a:ext cx="286475" cy="274390"/>
            <a:chOff x="4179067" y="2811495"/>
            <a:chExt cx="286475" cy="274390"/>
          </a:xfrm>
        </p:grpSpPr>
        <p:sp>
          <p:nvSpPr>
            <p:cNvPr id="10908" name="Google Shape;10908;p51"/>
            <p:cNvSpPr/>
            <p:nvPr/>
          </p:nvSpPr>
          <p:spPr>
            <a:xfrm>
              <a:off x="4333786" y="2956651"/>
              <a:ext cx="69990" cy="69990"/>
            </a:xfrm>
            <a:custGeom>
              <a:rect b="b" l="l" r="r" t="t"/>
              <a:pathLst>
                <a:path extrusionOk="0" h="2664" w="2664">
                  <a:moveTo>
                    <a:pt x="493" y="0"/>
                  </a:moveTo>
                  <a:lnTo>
                    <a:pt x="0" y="493"/>
                  </a:lnTo>
                  <a:lnTo>
                    <a:pt x="2171" y="2664"/>
                  </a:lnTo>
                  <a:lnTo>
                    <a:pt x="2664" y="2171"/>
                  </a:lnTo>
                  <a:lnTo>
                    <a:pt x="493" y="0"/>
                  </a:ln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51"/>
            <p:cNvSpPr/>
            <p:nvPr/>
          </p:nvSpPr>
          <p:spPr>
            <a:xfrm>
              <a:off x="4363290" y="2987022"/>
              <a:ext cx="102253" cy="98785"/>
            </a:xfrm>
            <a:custGeom>
              <a:rect b="b" l="l" r="r" t="t"/>
              <a:pathLst>
                <a:path extrusionOk="0" h="3760" w="3892">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51"/>
            <p:cNvSpPr/>
            <p:nvPr/>
          </p:nvSpPr>
          <p:spPr>
            <a:xfrm>
              <a:off x="4363474" y="2993826"/>
              <a:ext cx="98259" cy="92059"/>
            </a:xfrm>
            <a:custGeom>
              <a:rect b="b" l="l" r="r" t="t"/>
              <a:pathLst>
                <a:path extrusionOk="0" h="3504" w="374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51"/>
            <p:cNvSpPr/>
            <p:nvPr/>
          </p:nvSpPr>
          <p:spPr>
            <a:xfrm>
              <a:off x="4179067" y="2811495"/>
              <a:ext cx="215408" cy="196282"/>
            </a:xfrm>
            <a:custGeom>
              <a:rect b="b" l="l" r="r" t="t"/>
              <a:pathLst>
                <a:path extrusionOk="0" h="7471" w="8199">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51"/>
            <p:cNvSpPr/>
            <p:nvPr/>
          </p:nvSpPr>
          <p:spPr>
            <a:xfrm>
              <a:off x="4204210" y="2834405"/>
              <a:ext cx="165123" cy="150463"/>
            </a:xfrm>
            <a:custGeom>
              <a:rect b="b" l="l" r="r" t="t"/>
              <a:pathLst>
                <a:path extrusionOk="0" h="5727" w="6285">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51"/>
            <p:cNvSpPr/>
            <p:nvPr/>
          </p:nvSpPr>
          <p:spPr>
            <a:xfrm>
              <a:off x="4204210" y="2850037"/>
              <a:ext cx="142160" cy="133175"/>
            </a:xfrm>
            <a:custGeom>
              <a:rect b="b" l="l" r="r" t="t"/>
              <a:pathLst>
                <a:path extrusionOk="0" h="5069" w="5411">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51"/>
            <p:cNvSpPr/>
            <p:nvPr/>
          </p:nvSpPr>
          <p:spPr>
            <a:xfrm>
              <a:off x="4246666" y="2855186"/>
              <a:ext cx="81103" cy="22883"/>
            </a:xfrm>
            <a:custGeom>
              <a:rect b="b" l="l" r="r" t="t"/>
              <a:pathLst>
                <a:path extrusionOk="0" h="871" w="3087">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51"/>
            <p:cNvSpPr/>
            <p:nvPr/>
          </p:nvSpPr>
          <p:spPr>
            <a:xfrm>
              <a:off x="4363290" y="2987022"/>
              <a:ext cx="41589" cy="40722"/>
            </a:xfrm>
            <a:custGeom>
              <a:rect b="b" l="l" r="r" t="t"/>
              <a:pathLst>
                <a:path extrusionOk="0" h="1550" w="1583">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51"/>
            <p:cNvSpPr/>
            <p:nvPr/>
          </p:nvSpPr>
          <p:spPr>
            <a:xfrm>
              <a:off x="4363474" y="2993826"/>
              <a:ext cx="29189" cy="33918"/>
            </a:xfrm>
            <a:custGeom>
              <a:rect b="b" l="l" r="r" t="t"/>
              <a:pathLst>
                <a:path extrusionOk="0" h="1291" w="1111">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7" name="Google Shape;10917;p51"/>
          <p:cNvGrpSpPr/>
          <p:nvPr/>
        </p:nvGrpSpPr>
        <p:grpSpPr>
          <a:xfrm>
            <a:off x="4686757" y="2762156"/>
            <a:ext cx="371047" cy="374199"/>
            <a:chOff x="4686757" y="2762156"/>
            <a:chExt cx="371047" cy="374199"/>
          </a:xfrm>
        </p:grpSpPr>
        <p:sp>
          <p:nvSpPr>
            <p:cNvPr id="10918" name="Google Shape;10918;p51"/>
            <p:cNvSpPr/>
            <p:nvPr/>
          </p:nvSpPr>
          <p:spPr>
            <a:xfrm>
              <a:off x="4696767" y="2762156"/>
              <a:ext cx="353207" cy="374199"/>
            </a:xfrm>
            <a:custGeom>
              <a:rect b="b" l="l" r="r" t="t"/>
              <a:pathLst>
                <a:path extrusionOk="0" h="14243" w="13444">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51"/>
            <p:cNvSpPr/>
            <p:nvPr/>
          </p:nvSpPr>
          <p:spPr>
            <a:xfrm>
              <a:off x="4843656" y="2919134"/>
              <a:ext cx="62161" cy="59244"/>
            </a:xfrm>
            <a:custGeom>
              <a:rect b="b" l="l" r="r" t="t"/>
              <a:pathLst>
                <a:path extrusionOk="0" h="2255" w="2366">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51"/>
            <p:cNvSpPr/>
            <p:nvPr/>
          </p:nvSpPr>
          <p:spPr>
            <a:xfrm>
              <a:off x="4686757" y="2827311"/>
              <a:ext cx="62660" cy="48473"/>
            </a:xfrm>
            <a:custGeom>
              <a:rect b="b" l="l" r="r" t="t"/>
              <a:pathLst>
                <a:path extrusionOk="0" h="1845" w="2385">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51"/>
            <p:cNvSpPr/>
            <p:nvPr/>
          </p:nvSpPr>
          <p:spPr>
            <a:xfrm>
              <a:off x="5005600" y="3019416"/>
              <a:ext cx="52020" cy="48604"/>
            </a:xfrm>
            <a:custGeom>
              <a:rect b="b" l="l" r="r" t="t"/>
              <a:pathLst>
                <a:path extrusionOk="0" h="1850" w="198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51"/>
            <p:cNvSpPr/>
            <p:nvPr/>
          </p:nvSpPr>
          <p:spPr>
            <a:xfrm>
              <a:off x="4857476" y="2936946"/>
              <a:ext cx="48341" cy="41484"/>
            </a:xfrm>
            <a:custGeom>
              <a:rect b="b" l="l" r="r" t="t"/>
              <a:pathLst>
                <a:path extrusionOk="0" h="1579" w="184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51"/>
            <p:cNvSpPr/>
            <p:nvPr/>
          </p:nvSpPr>
          <p:spPr>
            <a:xfrm>
              <a:off x="4708563" y="2844940"/>
              <a:ext cx="34890" cy="30844"/>
            </a:xfrm>
            <a:custGeom>
              <a:rect b="b" l="l" r="r" t="t"/>
              <a:pathLst>
                <a:path extrusionOk="0" h="1174" w="1328">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51"/>
            <p:cNvSpPr/>
            <p:nvPr/>
          </p:nvSpPr>
          <p:spPr>
            <a:xfrm>
              <a:off x="5022914" y="3037176"/>
              <a:ext cx="34890" cy="30765"/>
            </a:xfrm>
            <a:custGeom>
              <a:rect b="b" l="l" r="r" t="t"/>
              <a:pathLst>
                <a:path extrusionOk="0" h="1171" w="1328">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5" name="Google Shape;10925;p51"/>
          <p:cNvGrpSpPr/>
          <p:nvPr/>
        </p:nvGrpSpPr>
        <p:grpSpPr>
          <a:xfrm>
            <a:off x="5221613" y="2784802"/>
            <a:ext cx="406567" cy="327855"/>
            <a:chOff x="5221613" y="2784802"/>
            <a:chExt cx="406567" cy="327855"/>
          </a:xfrm>
        </p:grpSpPr>
        <p:sp>
          <p:nvSpPr>
            <p:cNvPr id="10926" name="Google Shape;10926;p51"/>
            <p:cNvSpPr/>
            <p:nvPr/>
          </p:nvSpPr>
          <p:spPr>
            <a:xfrm>
              <a:off x="5221613" y="2811049"/>
              <a:ext cx="406567" cy="301608"/>
            </a:xfrm>
            <a:custGeom>
              <a:rect b="b" l="l" r="r" t="t"/>
              <a:pathLst>
                <a:path extrusionOk="0" h="11480" w="15475">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51"/>
            <p:cNvSpPr/>
            <p:nvPr/>
          </p:nvSpPr>
          <p:spPr>
            <a:xfrm>
              <a:off x="5221613" y="2811049"/>
              <a:ext cx="406567" cy="39382"/>
            </a:xfrm>
            <a:custGeom>
              <a:rect b="b" l="l" r="r" t="t"/>
              <a:pathLst>
                <a:path extrusionOk="0" h="1499" w="15475">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51"/>
            <p:cNvSpPr/>
            <p:nvPr/>
          </p:nvSpPr>
          <p:spPr>
            <a:xfrm>
              <a:off x="5247833" y="2811049"/>
              <a:ext cx="52519" cy="26246"/>
            </a:xfrm>
            <a:custGeom>
              <a:rect b="b" l="l" r="r" t="t"/>
              <a:pathLst>
                <a:path extrusionOk="0" h="999" w="1999">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51"/>
            <p:cNvSpPr/>
            <p:nvPr/>
          </p:nvSpPr>
          <p:spPr>
            <a:xfrm>
              <a:off x="5549441" y="2811049"/>
              <a:ext cx="52492" cy="26246"/>
            </a:xfrm>
            <a:custGeom>
              <a:rect b="b" l="l" r="r" t="t"/>
              <a:pathLst>
                <a:path extrusionOk="0" h="999" w="1998">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51"/>
            <p:cNvSpPr/>
            <p:nvPr/>
          </p:nvSpPr>
          <p:spPr>
            <a:xfrm>
              <a:off x="5260969" y="2784802"/>
              <a:ext cx="26272" cy="39382"/>
            </a:xfrm>
            <a:custGeom>
              <a:rect b="b" l="l" r="r" t="t"/>
              <a:pathLst>
                <a:path extrusionOk="0" h="1499" w="100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51"/>
            <p:cNvSpPr/>
            <p:nvPr/>
          </p:nvSpPr>
          <p:spPr>
            <a:xfrm>
              <a:off x="5260969" y="2784802"/>
              <a:ext cx="26272" cy="19704"/>
            </a:xfrm>
            <a:custGeom>
              <a:rect b="b" l="l" r="r" t="t"/>
              <a:pathLst>
                <a:path extrusionOk="0" h="750" w="100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51"/>
            <p:cNvSpPr/>
            <p:nvPr/>
          </p:nvSpPr>
          <p:spPr>
            <a:xfrm>
              <a:off x="5562551" y="2784802"/>
              <a:ext cx="26456" cy="39382"/>
            </a:xfrm>
            <a:custGeom>
              <a:rect b="b" l="l" r="r" t="t"/>
              <a:pathLst>
                <a:path extrusionOk="0" h="1499" w="1007">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51"/>
            <p:cNvSpPr/>
            <p:nvPr/>
          </p:nvSpPr>
          <p:spPr>
            <a:xfrm>
              <a:off x="5562551" y="2784802"/>
              <a:ext cx="26456" cy="19704"/>
            </a:xfrm>
            <a:custGeom>
              <a:rect b="b" l="l" r="r" t="t"/>
              <a:pathLst>
                <a:path extrusionOk="0" h="750" w="1007">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51"/>
            <p:cNvSpPr/>
            <p:nvPr/>
          </p:nvSpPr>
          <p:spPr>
            <a:xfrm>
              <a:off x="5221613" y="2850405"/>
              <a:ext cx="406567" cy="13136"/>
            </a:xfrm>
            <a:custGeom>
              <a:rect b="b" l="l" r="r" t="t"/>
              <a:pathLst>
                <a:path extrusionOk="0" h="500" w="15475">
                  <a:moveTo>
                    <a:pt x="0" y="0"/>
                  </a:moveTo>
                  <a:lnTo>
                    <a:pt x="0" y="500"/>
                  </a:lnTo>
                  <a:lnTo>
                    <a:pt x="15475" y="500"/>
                  </a:lnTo>
                  <a:lnTo>
                    <a:pt x="15475" y="0"/>
                  </a:lnTo>
                  <a:close/>
                </a:path>
              </a:pathLst>
            </a:custGeom>
            <a:solidFill>
              <a:srgbClr val="CB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51"/>
            <p:cNvSpPr/>
            <p:nvPr/>
          </p:nvSpPr>
          <p:spPr>
            <a:xfrm>
              <a:off x="5260969"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51"/>
            <p:cNvSpPr/>
            <p:nvPr/>
          </p:nvSpPr>
          <p:spPr>
            <a:xfrm>
              <a:off x="5260969"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51"/>
            <p:cNvSpPr/>
            <p:nvPr/>
          </p:nvSpPr>
          <p:spPr>
            <a:xfrm>
              <a:off x="5260969"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51"/>
            <p:cNvSpPr/>
            <p:nvPr/>
          </p:nvSpPr>
          <p:spPr>
            <a:xfrm>
              <a:off x="5352818"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51"/>
            <p:cNvSpPr/>
            <p:nvPr/>
          </p:nvSpPr>
          <p:spPr>
            <a:xfrm>
              <a:off x="5444482"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51"/>
            <p:cNvSpPr/>
            <p:nvPr/>
          </p:nvSpPr>
          <p:spPr>
            <a:xfrm>
              <a:off x="5352818"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51"/>
            <p:cNvSpPr/>
            <p:nvPr/>
          </p:nvSpPr>
          <p:spPr>
            <a:xfrm>
              <a:off x="5260969"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51"/>
            <p:cNvSpPr/>
            <p:nvPr/>
          </p:nvSpPr>
          <p:spPr>
            <a:xfrm>
              <a:off x="5352818"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51"/>
            <p:cNvSpPr/>
            <p:nvPr/>
          </p:nvSpPr>
          <p:spPr>
            <a:xfrm>
              <a:off x="5352818"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51"/>
            <p:cNvSpPr/>
            <p:nvPr/>
          </p:nvSpPr>
          <p:spPr>
            <a:xfrm>
              <a:off x="5536489" y="2994536"/>
              <a:ext cx="52519" cy="26272"/>
            </a:xfrm>
            <a:custGeom>
              <a:rect b="b" l="l" r="r" t="t"/>
              <a:pathLst>
                <a:path extrusionOk="0" h="1000" w="1999">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51"/>
            <p:cNvSpPr/>
            <p:nvPr/>
          </p:nvSpPr>
          <p:spPr>
            <a:xfrm>
              <a:off x="5536489" y="2889577"/>
              <a:ext cx="52519" cy="26272"/>
            </a:xfrm>
            <a:custGeom>
              <a:rect b="b" l="l" r="r" t="t"/>
              <a:pathLst>
                <a:path extrusionOk="0" h="1000" w="1999">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51"/>
            <p:cNvSpPr/>
            <p:nvPr/>
          </p:nvSpPr>
          <p:spPr>
            <a:xfrm>
              <a:off x="5536489" y="3047028"/>
              <a:ext cx="52519" cy="26272"/>
            </a:xfrm>
            <a:custGeom>
              <a:rect b="b" l="l" r="r" t="t"/>
              <a:pathLst>
                <a:path extrusionOk="0" h="1000" w="1999">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51"/>
            <p:cNvSpPr/>
            <p:nvPr/>
          </p:nvSpPr>
          <p:spPr>
            <a:xfrm>
              <a:off x="5444482"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51"/>
            <p:cNvSpPr/>
            <p:nvPr/>
          </p:nvSpPr>
          <p:spPr>
            <a:xfrm>
              <a:off x="5444482"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51"/>
            <p:cNvSpPr/>
            <p:nvPr/>
          </p:nvSpPr>
          <p:spPr>
            <a:xfrm>
              <a:off x="5536489" y="2942070"/>
              <a:ext cx="52519" cy="26272"/>
            </a:xfrm>
            <a:custGeom>
              <a:rect b="b" l="l" r="r" t="t"/>
              <a:pathLst>
                <a:path extrusionOk="0" h="1000" w="1999">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51"/>
            <p:cNvSpPr/>
            <p:nvPr/>
          </p:nvSpPr>
          <p:spPr>
            <a:xfrm>
              <a:off x="5444482"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51"/>
            <p:cNvSpPr/>
            <p:nvPr/>
          </p:nvSpPr>
          <p:spPr>
            <a:xfrm>
              <a:off x="5533178" y="2935239"/>
              <a:ext cx="58824" cy="39645"/>
            </a:xfrm>
            <a:custGeom>
              <a:rect b="b" l="l" r="r" t="t"/>
              <a:pathLst>
                <a:path extrusionOk="0" h="1509" w="2239">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51"/>
            <p:cNvSpPr/>
            <p:nvPr/>
          </p:nvSpPr>
          <p:spPr>
            <a:xfrm>
              <a:off x="5349665" y="2935607"/>
              <a:ext cx="58141" cy="39277"/>
            </a:xfrm>
            <a:custGeom>
              <a:rect b="b" l="l" r="r" t="t"/>
              <a:pathLst>
                <a:path extrusionOk="0" h="1495" w="2213">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51"/>
            <p:cNvSpPr/>
            <p:nvPr/>
          </p:nvSpPr>
          <p:spPr>
            <a:xfrm>
              <a:off x="5441487" y="2987731"/>
              <a:ext cx="58798" cy="39645"/>
            </a:xfrm>
            <a:custGeom>
              <a:rect b="b" l="l" r="r" t="t"/>
              <a:pathLst>
                <a:path extrusionOk="0" h="1509" w="2238">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51"/>
            <p:cNvSpPr/>
            <p:nvPr/>
          </p:nvSpPr>
          <p:spPr>
            <a:xfrm>
              <a:off x="5258631" y="3040565"/>
              <a:ext cx="57353" cy="39277"/>
            </a:xfrm>
            <a:custGeom>
              <a:rect b="b" l="l" r="r" t="t"/>
              <a:pathLst>
                <a:path extrusionOk="0" h="1495" w="2183">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51"/>
            <p:cNvSpPr/>
            <p:nvPr/>
          </p:nvSpPr>
          <p:spPr>
            <a:xfrm>
              <a:off x="5442118" y="2882746"/>
              <a:ext cx="58167" cy="39671"/>
            </a:xfrm>
            <a:custGeom>
              <a:rect b="b" l="l" r="r" t="t"/>
              <a:pathLst>
                <a:path extrusionOk="0" h="1510" w="2214">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6" name="Google Shape;10956;p51"/>
          <p:cNvGrpSpPr/>
          <p:nvPr/>
        </p:nvGrpSpPr>
        <p:grpSpPr>
          <a:xfrm>
            <a:off x="5812586" y="2760921"/>
            <a:ext cx="303605" cy="375434"/>
            <a:chOff x="5812586" y="2760921"/>
            <a:chExt cx="303605" cy="375434"/>
          </a:xfrm>
        </p:grpSpPr>
        <p:sp>
          <p:nvSpPr>
            <p:cNvPr id="10957" name="Google Shape;10957;p51"/>
            <p:cNvSpPr/>
            <p:nvPr/>
          </p:nvSpPr>
          <p:spPr>
            <a:xfrm>
              <a:off x="5911896" y="2760921"/>
              <a:ext cx="125215" cy="32289"/>
            </a:xfrm>
            <a:custGeom>
              <a:rect b="b" l="l" r="r" t="t"/>
              <a:pathLst>
                <a:path extrusionOk="0" h="1229" w="4766">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51"/>
            <p:cNvSpPr/>
            <p:nvPr/>
          </p:nvSpPr>
          <p:spPr>
            <a:xfrm>
              <a:off x="6001722" y="2761105"/>
              <a:ext cx="35389" cy="32105"/>
            </a:xfrm>
            <a:custGeom>
              <a:rect b="b" l="l" r="r" t="t"/>
              <a:pathLst>
                <a:path extrusionOk="0" h="1222" w="1347">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51"/>
            <p:cNvSpPr/>
            <p:nvPr/>
          </p:nvSpPr>
          <p:spPr>
            <a:xfrm>
              <a:off x="5812586" y="2793183"/>
              <a:ext cx="295960" cy="343171"/>
            </a:xfrm>
            <a:custGeom>
              <a:rect b="b" l="l" r="r" t="t"/>
              <a:pathLst>
                <a:path extrusionOk="0" h="13062" w="11265">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51"/>
            <p:cNvSpPr/>
            <p:nvPr/>
          </p:nvSpPr>
          <p:spPr>
            <a:xfrm>
              <a:off x="5934675" y="2793183"/>
              <a:ext cx="181517" cy="340965"/>
            </a:xfrm>
            <a:custGeom>
              <a:rect b="b" l="l" r="r" t="t"/>
              <a:pathLst>
                <a:path extrusionOk="0" h="12978" w="6909">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51"/>
            <p:cNvSpPr/>
            <p:nvPr/>
          </p:nvSpPr>
          <p:spPr>
            <a:xfrm>
              <a:off x="5841197" y="2978063"/>
              <a:ext cx="267349" cy="158292"/>
            </a:xfrm>
            <a:custGeom>
              <a:rect b="b" l="l" r="r" t="t"/>
              <a:pathLst>
                <a:path extrusionOk="0" h="6025" w="10176">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51"/>
            <p:cNvSpPr/>
            <p:nvPr/>
          </p:nvSpPr>
          <p:spPr>
            <a:xfrm>
              <a:off x="6052402" y="2986523"/>
              <a:ext cx="56144" cy="147809"/>
            </a:xfrm>
            <a:custGeom>
              <a:rect b="b" l="l" r="r" t="t"/>
              <a:pathLst>
                <a:path extrusionOk="0" h="5626" w="2137">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51"/>
            <p:cNvSpPr/>
            <p:nvPr/>
          </p:nvSpPr>
          <p:spPr>
            <a:xfrm>
              <a:off x="6054582" y="3027718"/>
              <a:ext cx="20256" cy="17182"/>
            </a:xfrm>
            <a:custGeom>
              <a:rect b="b" l="l" r="r" t="t"/>
              <a:pathLst>
                <a:path extrusionOk="0" h="654" w="771">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51"/>
            <p:cNvSpPr/>
            <p:nvPr/>
          </p:nvSpPr>
          <p:spPr>
            <a:xfrm>
              <a:off x="6012678" y="3090588"/>
              <a:ext cx="17681" cy="15186"/>
            </a:xfrm>
            <a:custGeom>
              <a:rect b="b" l="l" r="r" t="t"/>
              <a:pathLst>
                <a:path extrusionOk="0" h="578" w="673">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51"/>
            <p:cNvSpPr/>
            <p:nvPr/>
          </p:nvSpPr>
          <p:spPr>
            <a:xfrm>
              <a:off x="5891299" y="3017130"/>
              <a:ext cx="17708" cy="15212"/>
            </a:xfrm>
            <a:custGeom>
              <a:rect b="b" l="l" r="r" t="t"/>
              <a:pathLst>
                <a:path extrusionOk="0" h="579" w="674">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51"/>
            <p:cNvSpPr/>
            <p:nvPr/>
          </p:nvSpPr>
          <p:spPr>
            <a:xfrm>
              <a:off x="5915916" y="3090588"/>
              <a:ext cx="17681" cy="15186"/>
            </a:xfrm>
            <a:custGeom>
              <a:rect b="b" l="l" r="r" t="t"/>
              <a:pathLst>
                <a:path extrusionOk="0" h="578" w="673">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51"/>
            <p:cNvSpPr/>
            <p:nvPr/>
          </p:nvSpPr>
          <p:spPr>
            <a:xfrm>
              <a:off x="5959266" y="3032999"/>
              <a:ext cx="21360" cy="18286"/>
            </a:xfrm>
            <a:custGeom>
              <a:rect b="b" l="l" r="r" t="t"/>
              <a:pathLst>
                <a:path extrusionOk="0" h="696" w="813">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8" name="Google Shape;10968;p51"/>
          <p:cNvGrpSpPr/>
          <p:nvPr/>
        </p:nvGrpSpPr>
        <p:grpSpPr>
          <a:xfrm>
            <a:off x="6334673" y="2759633"/>
            <a:ext cx="378508" cy="378166"/>
            <a:chOff x="6334673" y="2759633"/>
            <a:chExt cx="378508" cy="378166"/>
          </a:xfrm>
        </p:grpSpPr>
        <p:sp>
          <p:nvSpPr>
            <p:cNvPr id="10969" name="Google Shape;10969;p51"/>
            <p:cNvSpPr/>
            <p:nvPr/>
          </p:nvSpPr>
          <p:spPr>
            <a:xfrm>
              <a:off x="6334673" y="2759633"/>
              <a:ext cx="287027" cy="189004"/>
            </a:xfrm>
            <a:custGeom>
              <a:rect b="b" l="l" r="r" t="t"/>
              <a:pathLst>
                <a:path extrusionOk="0" h="7194" w="10925">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51"/>
            <p:cNvSpPr/>
            <p:nvPr/>
          </p:nvSpPr>
          <p:spPr>
            <a:xfrm>
              <a:off x="6524019" y="2759660"/>
              <a:ext cx="189162" cy="286659"/>
            </a:xfrm>
            <a:custGeom>
              <a:rect b="b" l="l" r="r" t="t"/>
              <a:pathLst>
                <a:path extrusionOk="0" h="10911" w="720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51"/>
            <p:cNvSpPr/>
            <p:nvPr/>
          </p:nvSpPr>
          <p:spPr>
            <a:xfrm>
              <a:off x="6426207" y="2948611"/>
              <a:ext cx="286791" cy="189188"/>
            </a:xfrm>
            <a:custGeom>
              <a:rect b="b" l="l" r="r" t="t"/>
              <a:pathLst>
                <a:path extrusionOk="0" h="7201" w="10916">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51"/>
            <p:cNvSpPr/>
            <p:nvPr/>
          </p:nvSpPr>
          <p:spPr>
            <a:xfrm>
              <a:off x="6334857" y="2850957"/>
              <a:ext cx="189188" cy="286843"/>
            </a:xfrm>
            <a:custGeom>
              <a:rect b="b" l="l" r="r" t="t"/>
              <a:pathLst>
                <a:path extrusionOk="0" h="10918" w="7201">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3" name="Google Shape;10973;p51"/>
          <p:cNvGrpSpPr/>
          <p:nvPr/>
        </p:nvGrpSpPr>
        <p:grpSpPr>
          <a:xfrm>
            <a:off x="8012645" y="2806477"/>
            <a:ext cx="319763" cy="284505"/>
            <a:chOff x="8012645" y="2806477"/>
            <a:chExt cx="319763" cy="284505"/>
          </a:xfrm>
        </p:grpSpPr>
        <p:sp>
          <p:nvSpPr>
            <p:cNvPr id="10974" name="Google Shape;10974;p51"/>
            <p:cNvSpPr/>
            <p:nvPr/>
          </p:nvSpPr>
          <p:spPr>
            <a:xfrm>
              <a:off x="8117446" y="3039252"/>
              <a:ext cx="87855" cy="51731"/>
            </a:xfrm>
            <a:custGeom>
              <a:rect b="b" l="l" r="r" t="t"/>
              <a:pathLst>
                <a:path extrusionOk="0" h="1969" w="3344">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51"/>
            <p:cNvSpPr/>
            <p:nvPr/>
          </p:nvSpPr>
          <p:spPr>
            <a:xfrm>
              <a:off x="8138570" y="3039252"/>
              <a:ext cx="66732" cy="51731"/>
            </a:xfrm>
            <a:custGeom>
              <a:rect b="b" l="l" r="r" t="t"/>
              <a:pathLst>
                <a:path extrusionOk="0" h="1969" w="254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51"/>
            <p:cNvSpPr/>
            <p:nvPr/>
          </p:nvSpPr>
          <p:spPr>
            <a:xfrm>
              <a:off x="8012645" y="2884664"/>
              <a:ext cx="32841" cy="41747"/>
            </a:xfrm>
            <a:custGeom>
              <a:rect b="b" l="l" r="r" t="t"/>
              <a:pathLst>
                <a:path extrusionOk="0" h="1589" w="125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51"/>
            <p:cNvSpPr/>
            <p:nvPr/>
          </p:nvSpPr>
          <p:spPr>
            <a:xfrm>
              <a:off x="8025598" y="2806477"/>
              <a:ext cx="306810" cy="247513"/>
            </a:xfrm>
            <a:custGeom>
              <a:rect b="b" l="l" r="r" t="t"/>
              <a:pathLst>
                <a:path extrusionOk="0" h="9421" w="11678">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51"/>
            <p:cNvSpPr/>
            <p:nvPr/>
          </p:nvSpPr>
          <p:spPr>
            <a:xfrm>
              <a:off x="8025598" y="2806477"/>
              <a:ext cx="209576" cy="247671"/>
            </a:xfrm>
            <a:custGeom>
              <a:rect b="b" l="l" r="r" t="t"/>
              <a:pathLst>
                <a:path extrusionOk="0" h="9427" w="7977">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51"/>
            <p:cNvSpPr/>
            <p:nvPr/>
          </p:nvSpPr>
          <p:spPr>
            <a:xfrm>
              <a:off x="8110274" y="2874865"/>
              <a:ext cx="179205" cy="111290"/>
            </a:xfrm>
            <a:custGeom>
              <a:rect b="b" l="l" r="r" t="t"/>
              <a:pathLst>
                <a:path extrusionOk="0" h="4236" w="6821">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51"/>
            <p:cNvSpPr/>
            <p:nvPr/>
          </p:nvSpPr>
          <p:spPr>
            <a:xfrm>
              <a:off x="8131397" y="2917084"/>
              <a:ext cx="158082" cy="69175"/>
            </a:xfrm>
            <a:custGeom>
              <a:rect b="b" l="l" r="r" t="t"/>
              <a:pathLst>
                <a:path extrusionOk="0" h="2633" w="6017">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51"/>
            <p:cNvSpPr/>
            <p:nvPr/>
          </p:nvSpPr>
          <p:spPr>
            <a:xfrm>
              <a:off x="8066399" y="2869715"/>
              <a:ext cx="31737" cy="36834"/>
            </a:xfrm>
            <a:custGeom>
              <a:rect b="b" l="l" r="r" t="t"/>
              <a:pathLst>
                <a:path extrusionOk="0" h="1402" w="1208">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51"/>
            <p:cNvSpPr/>
            <p:nvPr/>
          </p:nvSpPr>
          <p:spPr>
            <a:xfrm>
              <a:off x="8082268" y="2869715"/>
              <a:ext cx="15869" cy="26220"/>
            </a:xfrm>
            <a:custGeom>
              <a:rect b="b" l="l" r="r" t="t"/>
              <a:pathLst>
                <a:path extrusionOk="0" h="998" w="604">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51"/>
            <p:cNvSpPr/>
            <p:nvPr/>
          </p:nvSpPr>
          <p:spPr>
            <a:xfrm>
              <a:off x="8076987" y="2874996"/>
              <a:ext cx="10588" cy="10430"/>
            </a:xfrm>
            <a:custGeom>
              <a:rect b="b" l="l" r="r" t="t"/>
              <a:pathLst>
                <a:path extrusionOk="0" h="397" w="403">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4" name="Google Shape;10984;p51"/>
          <p:cNvGrpSpPr/>
          <p:nvPr/>
        </p:nvGrpSpPr>
        <p:grpSpPr>
          <a:xfrm>
            <a:off x="2454435" y="4162138"/>
            <a:ext cx="385339" cy="388071"/>
            <a:chOff x="2454435" y="4162138"/>
            <a:chExt cx="385339" cy="388071"/>
          </a:xfrm>
        </p:grpSpPr>
        <p:sp>
          <p:nvSpPr>
            <p:cNvPr id="10985" name="Google Shape;10985;p51"/>
            <p:cNvSpPr/>
            <p:nvPr/>
          </p:nvSpPr>
          <p:spPr>
            <a:xfrm>
              <a:off x="2568511" y="4162138"/>
              <a:ext cx="184144" cy="79973"/>
            </a:xfrm>
            <a:custGeom>
              <a:rect b="b" l="l" r="r" t="t"/>
              <a:pathLst>
                <a:path extrusionOk="0" h="3044" w="7009">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51"/>
            <p:cNvSpPr/>
            <p:nvPr/>
          </p:nvSpPr>
          <p:spPr>
            <a:xfrm>
              <a:off x="2568511" y="4470236"/>
              <a:ext cx="184144" cy="79973"/>
            </a:xfrm>
            <a:custGeom>
              <a:rect b="b" l="l" r="r" t="t"/>
              <a:pathLst>
                <a:path extrusionOk="0" h="3044" w="7009">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51"/>
            <p:cNvSpPr/>
            <p:nvPr/>
          </p:nvSpPr>
          <p:spPr>
            <a:xfrm>
              <a:off x="2454435" y="4217310"/>
              <a:ext cx="385339" cy="277753"/>
            </a:xfrm>
            <a:custGeom>
              <a:rect b="b" l="l" r="r" t="t"/>
              <a:pathLst>
                <a:path extrusionOk="0" h="10572" w="14667">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51"/>
            <p:cNvSpPr/>
            <p:nvPr/>
          </p:nvSpPr>
          <p:spPr>
            <a:xfrm>
              <a:off x="2454435" y="4251386"/>
              <a:ext cx="250403" cy="243677"/>
            </a:xfrm>
            <a:custGeom>
              <a:rect b="b" l="l" r="r" t="t"/>
              <a:pathLst>
                <a:path extrusionOk="0" h="9275" w="9531">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51"/>
            <p:cNvSpPr/>
            <p:nvPr/>
          </p:nvSpPr>
          <p:spPr>
            <a:xfrm>
              <a:off x="2495420" y="4331018"/>
              <a:ext cx="31553" cy="31553"/>
            </a:xfrm>
            <a:custGeom>
              <a:rect b="b" l="l" r="r" t="t"/>
              <a:pathLst>
                <a:path extrusionOk="0" h="1201" w="1201">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51"/>
            <p:cNvSpPr/>
            <p:nvPr/>
          </p:nvSpPr>
          <p:spPr>
            <a:xfrm>
              <a:off x="2508005" y="4337218"/>
              <a:ext cx="12768" cy="12795"/>
            </a:xfrm>
            <a:custGeom>
              <a:rect b="b" l="l" r="r" t="t"/>
              <a:pathLst>
                <a:path extrusionOk="0" h="487" w="486">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51"/>
            <p:cNvSpPr/>
            <p:nvPr/>
          </p:nvSpPr>
          <p:spPr>
            <a:xfrm>
              <a:off x="2545181" y="4220227"/>
              <a:ext cx="53780" cy="271920"/>
            </a:xfrm>
            <a:custGeom>
              <a:rect b="b" l="l" r="r" t="t"/>
              <a:pathLst>
                <a:path extrusionOk="0" h="10350" w="2047">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51"/>
            <p:cNvSpPr/>
            <p:nvPr/>
          </p:nvSpPr>
          <p:spPr>
            <a:xfrm>
              <a:off x="2545181" y="4344680"/>
              <a:ext cx="53780" cy="147468"/>
            </a:xfrm>
            <a:custGeom>
              <a:rect b="b" l="l" r="r" t="t"/>
              <a:pathLst>
                <a:path extrusionOk="0" h="5613" w="2047">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51"/>
            <p:cNvSpPr/>
            <p:nvPr/>
          </p:nvSpPr>
          <p:spPr>
            <a:xfrm>
              <a:off x="2623184" y="4217678"/>
              <a:ext cx="49944" cy="277201"/>
            </a:xfrm>
            <a:custGeom>
              <a:rect b="b" l="l" r="r" t="t"/>
              <a:pathLst>
                <a:path extrusionOk="0" h="10551" w="1901">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51"/>
            <p:cNvSpPr/>
            <p:nvPr/>
          </p:nvSpPr>
          <p:spPr>
            <a:xfrm>
              <a:off x="2629542" y="4446748"/>
              <a:ext cx="43586" cy="48131"/>
            </a:xfrm>
            <a:custGeom>
              <a:rect b="b" l="l" r="r" t="t"/>
              <a:pathLst>
                <a:path extrusionOk="0" h="1832" w="1659">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51"/>
            <p:cNvSpPr/>
            <p:nvPr/>
          </p:nvSpPr>
          <p:spPr>
            <a:xfrm>
              <a:off x="2694960" y="4243925"/>
              <a:ext cx="48867" cy="224709"/>
            </a:xfrm>
            <a:custGeom>
              <a:rect b="b" l="l" r="r" t="t"/>
              <a:pathLst>
                <a:path extrusionOk="0" h="8553" w="186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6" name="Google Shape;10996;p51"/>
          <p:cNvGrpSpPr/>
          <p:nvPr/>
        </p:nvGrpSpPr>
        <p:grpSpPr>
          <a:xfrm>
            <a:off x="3601939" y="4161192"/>
            <a:ext cx="275178" cy="388912"/>
            <a:chOff x="3601939" y="4161192"/>
            <a:chExt cx="275178" cy="388912"/>
          </a:xfrm>
        </p:grpSpPr>
        <p:sp>
          <p:nvSpPr>
            <p:cNvPr id="10997" name="Google Shape;10997;p51"/>
            <p:cNvSpPr/>
            <p:nvPr/>
          </p:nvSpPr>
          <p:spPr>
            <a:xfrm>
              <a:off x="3601939" y="4161192"/>
              <a:ext cx="195546" cy="388912"/>
            </a:xfrm>
            <a:custGeom>
              <a:rect b="b" l="l" r="r" t="t"/>
              <a:pathLst>
                <a:path extrusionOk="0" h="14803" w="7443">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51"/>
            <p:cNvSpPr/>
            <p:nvPr/>
          </p:nvSpPr>
          <p:spPr>
            <a:xfrm>
              <a:off x="3630182" y="4193980"/>
              <a:ext cx="128131" cy="324597"/>
            </a:xfrm>
            <a:custGeom>
              <a:rect b="b" l="l" r="r" t="t"/>
              <a:pathLst>
                <a:path extrusionOk="0" h="12355" w="4877">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51"/>
            <p:cNvSpPr/>
            <p:nvPr/>
          </p:nvSpPr>
          <p:spPr>
            <a:xfrm>
              <a:off x="3636383" y="4193980"/>
              <a:ext cx="63448" cy="324597"/>
            </a:xfrm>
            <a:custGeom>
              <a:rect b="b" l="l" r="r" t="t"/>
              <a:pathLst>
                <a:path extrusionOk="0" h="12355" w="2415">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51"/>
            <p:cNvSpPr/>
            <p:nvPr/>
          </p:nvSpPr>
          <p:spPr>
            <a:xfrm>
              <a:off x="3679207" y="4193980"/>
              <a:ext cx="41195" cy="89326"/>
            </a:xfrm>
            <a:custGeom>
              <a:rect b="b" l="l" r="r" t="t"/>
              <a:pathLst>
                <a:path extrusionOk="0" h="3400" w="1568">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51"/>
            <p:cNvSpPr/>
            <p:nvPr/>
          </p:nvSpPr>
          <p:spPr>
            <a:xfrm>
              <a:off x="3679207" y="4368010"/>
              <a:ext cx="41195" cy="11875"/>
            </a:xfrm>
            <a:custGeom>
              <a:rect b="b" l="l" r="r" t="t"/>
              <a:pathLst>
                <a:path extrusionOk="0" h="452" w="1568">
                  <a:moveTo>
                    <a:pt x="0" y="1"/>
                  </a:moveTo>
                  <a:lnTo>
                    <a:pt x="0" y="452"/>
                  </a:lnTo>
                  <a:lnTo>
                    <a:pt x="1568" y="452"/>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51"/>
            <p:cNvSpPr/>
            <p:nvPr/>
          </p:nvSpPr>
          <p:spPr>
            <a:xfrm>
              <a:off x="3679207" y="4322637"/>
              <a:ext cx="41195" cy="12059"/>
            </a:xfrm>
            <a:custGeom>
              <a:rect b="b" l="l" r="r" t="t"/>
              <a:pathLst>
                <a:path extrusionOk="0" h="459" w="1568">
                  <a:moveTo>
                    <a:pt x="0" y="1"/>
                  </a:moveTo>
                  <a:lnTo>
                    <a:pt x="0" y="458"/>
                  </a:lnTo>
                  <a:lnTo>
                    <a:pt x="1568" y="458"/>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51"/>
            <p:cNvSpPr/>
            <p:nvPr/>
          </p:nvSpPr>
          <p:spPr>
            <a:xfrm>
              <a:off x="3679207" y="4277448"/>
              <a:ext cx="41195" cy="11875"/>
            </a:xfrm>
            <a:custGeom>
              <a:rect b="b" l="l" r="r" t="t"/>
              <a:pathLst>
                <a:path extrusionOk="0" h="452" w="1568">
                  <a:moveTo>
                    <a:pt x="0" y="1"/>
                  </a:moveTo>
                  <a:lnTo>
                    <a:pt x="0" y="451"/>
                  </a:lnTo>
                  <a:lnTo>
                    <a:pt x="1568" y="451"/>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51"/>
            <p:cNvSpPr/>
            <p:nvPr/>
          </p:nvSpPr>
          <p:spPr>
            <a:xfrm>
              <a:off x="3679207" y="4232076"/>
              <a:ext cx="41195" cy="11875"/>
            </a:xfrm>
            <a:custGeom>
              <a:rect b="b" l="l" r="r" t="t"/>
              <a:pathLst>
                <a:path extrusionOk="0" h="452" w="1568">
                  <a:moveTo>
                    <a:pt x="0" y="0"/>
                  </a:moveTo>
                  <a:lnTo>
                    <a:pt x="0" y="451"/>
                  </a:lnTo>
                  <a:lnTo>
                    <a:pt x="1568" y="451"/>
                  </a:lnTo>
                  <a:lnTo>
                    <a:pt x="1568" y="0"/>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51"/>
            <p:cNvSpPr/>
            <p:nvPr/>
          </p:nvSpPr>
          <p:spPr>
            <a:xfrm>
              <a:off x="3811489" y="4211846"/>
              <a:ext cx="65629" cy="111921"/>
            </a:xfrm>
            <a:custGeom>
              <a:rect b="b" l="l" r="r" t="t"/>
              <a:pathLst>
                <a:path extrusionOk="0" h="4260" w="2498">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51"/>
            <p:cNvSpPr/>
            <p:nvPr/>
          </p:nvSpPr>
          <p:spPr>
            <a:xfrm>
              <a:off x="3774497" y="4175485"/>
              <a:ext cx="45241" cy="38936"/>
            </a:xfrm>
            <a:custGeom>
              <a:rect b="b" l="l" r="r" t="t"/>
              <a:pathLst>
                <a:path extrusionOk="0" h="1482" w="1722">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7" name="Google Shape;11007;p51"/>
          <p:cNvGrpSpPr/>
          <p:nvPr/>
        </p:nvGrpSpPr>
        <p:grpSpPr>
          <a:xfrm>
            <a:off x="836023" y="3215146"/>
            <a:ext cx="375802" cy="371677"/>
            <a:chOff x="836023" y="3215146"/>
            <a:chExt cx="375802" cy="371677"/>
          </a:xfrm>
        </p:grpSpPr>
        <p:sp>
          <p:nvSpPr>
            <p:cNvPr id="11008" name="Google Shape;11008;p51"/>
            <p:cNvSpPr/>
            <p:nvPr/>
          </p:nvSpPr>
          <p:spPr>
            <a:xfrm>
              <a:off x="907274" y="3284847"/>
              <a:ext cx="232748" cy="231645"/>
            </a:xfrm>
            <a:custGeom>
              <a:rect b="b" l="l" r="r" t="t"/>
              <a:pathLst>
                <a:path extrusionOk="0" h="8817" w="8859">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51"/>
            <p:cNvSpPr/>
            <p:nvPr/>
          </p:nvSpPr>
          <p:spPr>
            <a:xfrm>
              <a:off x="953198" y="3284847"/>
              <a:ext cx="186456" cy="221976"/>
            </a:xfrm>
            <a:custGeom>
              <a:rect b="b" l="l" r="r" t="t"/>
              <a:pathLst>
                <a:path extrusionOk="0" h="8449" w="7097">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51"/>
            <p:cNvSpPr/>
            <p:nvPr/>
          </p:nvSpPr>
          <p:spPr>
            <a:xfrm>
              <a:off x="936437" y="3313799"/>
              <a:ext cx="175159" cy="174791"/>
            </a:xfrm>
            <a:custGeom>
              <a:rect b="b" l="l" r="r" t="t"/>
              <a:pathLst>
                <a:path extrusionOk="0" h="6653" w="6667">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51"/>
            <p:cNvSpPr/>
            <p:nvPr/>
          </p:nvSpPr>
          <p:spPr>
            <a:xfrm>
              <a:off x="947550" y="3313799"/>
              <a:ext cx="164045" cy="174791"/>
            </a:xfrm>
            <a:custGeom>
              <a:rect b="b" l="l" r="r" t="t"/>
              <a:pathLst>
                <a:path extrusionOk="0" h="6653" w="6244">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51"/>
            <p:cNvSpPr/>
            <p:nvPr/>
          </p:nvSpPr>
          <p:spPr>
            <a:xfrm>
              <a:off x="1017724" y="3215146"/>
              <a:ext cx="12585" cy="48578"/>
            </a:xfrm>
            <a:custGeom>
              <a:rect b="b" l="l" r="r" t="t"/>
              <a:pathLst>
                <a:path extrusionOk="0" h="1849" w="479">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51"/>
            <p:cNvSpPr/>
            <p:nvPr/>
          </p:nvSpPr>
          <p:spPr>
            <a:xfrm>
              <a:off x="1017724" y="3538219"/>
              <a:ext cx="12585" cy="48604"/>
            </a:xfrm>
            <a:custGeom>
              <a:rect b="b" l="l" r="r" t="t"/>
              <a:pathLst>
                <a:path extrusionOk="0" h="1850" w="479">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51"/>
            <p:cNvSpPr/>
            <p:nvPr/>
          </p:nvSpPr>
          <p:spPr>
            <a:xfrm>
              <a:off x="925901" y="3238975"/>
              <a:ext cx="34259" cy="43875"/>
            </a:xfrm>
            <a:custGeom>
              <a:rect b="b" l="l" r="r" t="t"/>
              <a:pathLst>
                <a:path extrusionOk="0" h="1670" w="1304">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51"/>
            <p:cNvSpPr/>
            <p:nvPr/>
          </p:nvSpPr>
          <p:spPr>
            <a:xfrm>
              <a:off x="1087556" y="3518961"/>
              <a:ext cx="34049" cy="43796"/>
            </a:xfrm>
            <a:custGeom>
              <a:rect b="b" l="l" r="r" t="t"/>
              <a:pathLst>
                <a:path extrusionOk="0" h="1667" w="1296">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51"/>
            <p:cNvSpPr/>
            <p:nvPr/>
          </p:nvSpPr>
          <p:spPr>
            <a:xfrm>
              <a:off x="859274" y="3304788"/>
              <a:ext cx="49130" cy="30739"/>
            </a:xfrm>
            <a:custGeom>
              <a:rect b="b" l="l" r="r" t="t"/>
              <a:pathLst>
                <a:path extrusionOk="0" h="1170" w="187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51"/>
            <p:cNvSpPr/>
            <p:nvPr/>
          </p:nvSpPr>
          <p:spPr>
            <a:xfrm>
              <a:off x="1139103" y="3466311"/>
              <a:ext cx="49024" cy="30660"/>
            </a:xfrm>
            <a:custGeom>
              <a:rect b="b" l="l" r="r" t="t"/>
              <a:pathLst>
                <a:path extrusionOk="0" h="1167" w="1866">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51"/>
            <p:cNvSpPr/>
            <p:nvPr/>
          </p:nvSpPr>
          <p:spPr>
            <a:xfrm>
              <a:off x="836023" y="3394719"/>
              <a:ext cx="52703" cy="12611"/>
            </a:xfrm>
            <a:custGeom>
              <a:rect b="b" l="l" r="r" t="t"/>
              <a:pathLst>
                <a:path extrusionOk="0" h="480" w="2006">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51"/>
            <p:cNvSpPr/>
            <p:nvPr/>
          </p:nvSpPr>
          <p:spPr>
            <a:xfrm>
              <a:off x="1159122" y="3394719"/>
              <a:ext cx="52703" cy="12611"/>
            </a:xfrm>
            <a:custGeom>
              <a:rect b="b" l="l" r="r" t="t"/>
              <a:pathLst>
                <a:path extrusionOk="0" h="480" w="2006">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51"/>
            <p:cNvSpPr/>
            <p:nvPr/>
          </p:nvSpPr>
          <p:spPr>
            <a:xfrm>
              <a:off x="859721" y="3466311"/>
              <a:ext cx="49182" cy="30660"/>
            </a:xfrm>
            <a:custGeom>
              <a:rect b="b" l="l" r="r" t="t"/>
              <a:pathLst>
                <a:path extrusionOk="0" h="1167" w="1872">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51"/>
            <p:cNvSpPr/>
            <p:nvPr/>
          </p:nvSpPr>
          <p:spPr>
            <a:xfrm>
              <a:off x="1139628" y="3304840"/>
              <a:ext cx="49024" cy="30686"/>
            </a:xfrm>
            <a:custGeom>
              <a:rect b="b" l="l" r="r" t="t"/>
              <a:pathLst>
                <a:path extrusionOk="0" h="1168" w="1866">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51"/>
            <p:cNvSpPr/>
            <p:nvPr/>
          </p:nvSpPr>
          <p:spPr>
            <a:xfrm>
              <a:off x="926427" y="3518961"/>
              <a:ext cx="34075" cy="43796"/>
            </a:xfrm>
            <a:custGeom>
              <a:rect b="b" l="l" r="r" t="t"/>
              <a:pathLst>
                <a:path extrusionOk="0" h="1667" w="1297">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51"/>
            <p:cNvSpPr/>
            <p:nvPr/>
          </p:nvSpPr>
          <p:spPr>
            <a:xfrm>
              <a:off x="1087871" y="3239106"/>
              <a:ext cx="34233" cy="43744"/>
            </a:xfrm>
            <a:custGeom>
              <a:rect b="b" l="l" r="r" t="t"/>
              <a:pathLst>
                <a:path extrusionOk="0" h="1665" w="1303">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4" name="Google Shape;11024;p51"/>
          <p:cNvGrpSpPr/>
          <p:nvPr/>
        </p:nvGrpSpPr>
        <p:grpSpPr>
          <a:xfrm>
            <a:off x="1356297" y="3210890"/>
            <a:ext cx="431368" cy="380189"/>
            <a:chOff x="1356297" y="3210890"/>
            <a:chExt cx="431368" cy="380189"/>
          </a:xfrm>
        </p:grpSpPr>
        <p:sp>
          <p:nvSpPr>
            <p:cNvPr id="11025" name="Google Shape;11025;p51"/>
            <p:cNvSpPr/>
            <p:nvPr/>
          </p:nvSpPr>
          <p:spPr>
            <a:xfrm>
              <a:off x="1418432" y="3271343"/>
              <a:ext cx="191369" cy="190843"/>
            </a:xfrm>
            <a:custGeom>
              <a:rect b="b" l="l" r="r" t="t"/>
              <a:pathLst>
                <a:path extrusionOk="0" h="7264" w="7284">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51"/>
            <p:cNvSpPr/>
            <p:nvPr/>
          </p:nvSpPr>
          <p:spPr>
            <a:xfrm>
              <a:off x="1462543" y="3271159"/>
              <a:ext cx="147257" cy="177523"/>
            </a:xfrm>
            <a:custGeom>
              <a:rect b="b" l="l" r="r" t="t"/>
              <a:pathLst>
                <a:path extrusionOk="0" h="6757" w="5605">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51"/>
            <p:cNvSpPr/>
            <p:nvPr/>
          </p:nvSpPr>
          <p:spPr>
            <a:xfrm>
              <a:off x="1442681" y="3295408"/>
              <a:ext cx="144000" cy="143264"/>
            </a:xfrm>
            <a:custGeom>
              <a:rect b="b" l="l" r="r" t="t"/>
              <a:pathLst>
                <a:path extrusionOk="0" h="5453" w="5481">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51"/>
            <p:cNvSpPr/>
            <p:nvPr/>
          </p:nvSpPr>
          <p:spPr>
            <a:xfrm>
              <a:off x="1454346" y="3295225"/>
              <a:ext cx="132335" cy="143448"/>
            </a:xfrm>
            <a:custGeom>
              <a:rect b="b" l="l" r="r" t="t"/>
              <a:pathLst>
                <a:path extrusionOk="0" h="5460" w="5037">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51"/>
            <p:cNvSpPr/>
            <p:nvPr/>
          </p:nvSpPr>
          <p:spPr>
            <a:xfrm>
              <a:off x="1506996" y="3210890"/>
              <a:ext cx="14608" cy="44453"/>
            </a:xfrm>
            <a:custGeom>
              <a:rect b="b" l="l" r="r" t="t"/>
              <a:pathLst>
                <a:path extrusionOk="0" h="1692" w="556">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51"/>
            <p:cNvSpPr/>
            <p:nvPr/>
          </p:nvSpPr>
          <p:spPr>
            <a:xfrm>
              <a:off x="1430307" y="3230489"/>
              <a:ext cx="33892" cy="40696"/>
            </a:xfrm>
            <a:custGeom>
              <a:rect b="b" l="l" r="r" t="t"/>
              <a:pathLst>
                <a:path extrusionOk="0" h="1549" w="129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51"/>
            <p:cNvSpPr/>
            <p:nvPr/>
          </p:nvSpPr>
          <p:spPr>
            <a:xfrm>
              <a:off x="1374872" y="3284768"/>
              <a:ext cx="47002" cy="29793"/>
            </a:xfrm>
            <a:custGeom>
              <a:rect b="b" l="l" r="r" t="t"/>
              <a:pathLst>
                <a:path extrusionOk="0" h="1134" w="1789">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51"/>
            <p:cNvSpPr/>
            <p:nvPr/>
          </p:nvSpPr>
          <p:spPr>
            <a:xfrm>
              <a:off x="1356297" y="3359198"/>
              <a:ext cx="49235" cy="14581"/>
            </a:xfrm>
            <a:custGeom>
              <a:rect b="b" l="l" r="r" t="t"/>
              <a:pathLst>
                <a:path extrusionOk="0" h="555" w="1874">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51"/>
            <p:cNvSpPr/>
            <p:nvPr/>
          </p:nvSpPr>
          <p:spPr>
            <a:xfrm>
              <a:off x="1375686" y="3418311"/>
              <a:ext cx="46476" cy="29478"/>
            </a:xfrm>
            <a:custGeom>
              <a:rect b="b" l="l" r="r" t="t"/>
              <a:pathLst>
                <a:path extrusionOk="0" h="1122" w="1769">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51"/>
            <p:cNvSpPr/>
            <p:nvPr/>
          </p:nvSpPr>
          <p:spPr>
            <a:xfrm>
              <a:off x="1606701" y="3284689"/>
              <a:ext cx="46870" cy="29872"/>
            </a:xfrm>
            <a:custGeom>
              <a:rect b="b" l="l" r="r" t="t"/>
              <a:pathLst>
                <a:path extrusionOk="0" h="1137" w="1784">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51"/>
            <p:cNvSpPr/>
            <p:nvPr/>
          </p:nvSpPr>
          <p:spPr>
            <a:xfrm>
              <a:off x="1564402" y="3230857"/>
              <a:ext cx="33419" cy="40328"/>
            </a:xfrm>
            <a:custGeom>
              <a:rect b="b" l="l" r="r" t="t"/>
              <a:pathLst>
                <a:path extrusionOk="0" h="1535" w="1272">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51"/>
            <p:cNvSpPr/>
            <p:nvPr/>
          </p:nvSpPr>
          <p:spPr>
            <a:xfrm>
              <a:off x="1360317" y="3362587"/>
              <a:ext cx="427348" cy="228492"/>
            </a:xfrm>
            <a:custGeom>
              <a:rect b="b" l="l" r="r" t="t"/>
              <a:pathLst>
                <a:path extrusionOk="0" h="8697" w="16266">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51"/>
            <p:cNvSpPr/>
            <p:nvPr/>
          </p:nvSpPr>
          <p:spPr>
            <a:xfrm>
              <a:off x="1360317" y="3431264"/>
              <a:ext cx="216512" cy="159737"/>
            </a:xfrm>
            <a:custGeom>
              <a:rect b="b" l="l" r="r" t="t"/>
              <a:pathLst>
                <a:path extrusionOk="0" h="6080" w="8241">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8" name="Google Shape;11038;p51"/>
          <p:cNvGrpSpPr/>
          <p:nvPr/>
        </p:nvGrpSpPr>
        <p:grpSpPr>
          <a:xfrm>
            <a:off x="1903737" y="3215540"/>
            <a:ext cx="411874" cy="370731"/>
            <a:chOff x="1903737" y="3215540"/>
            <a:chExt cx="411874" cy="370731"/>
          </a:xfrm>
        </p:grpSpPr>
        <p:sp>
          <p:nvSpPr>
            <p:cNvPr id="11039" name="Google Shape;11039;p51"/>
            <p:cNvSpPr/>
            <p:nvPr/>
          </p:nvSpPr>
          <p:spPr>
            <a:xfrm>
              <a:off x="2115940" y="3285661"/>
              <a:ext cx="77451" cy="75271"/>
            </a:xfrm>
            <a:custGeom>
              <a:rect b="b" l="l" r="r" t="t"/>
              <a:pathLst>
                <a:path extrusionOk="0" h="2865" w="2948">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51"/>
            <p:cNvSpPr/>
            <p:nvPr/>
          </p:nvSpPr>
          <p:spPr>
            <a:xfrm>
              <a:off x="2116939" y="3285425"/>
              <a:ext cx="44663" cy="74798"/>
            </a:xfrm>
            <a:custGeom>
              <a:rect b="b" l="l" r="r" t="t"/>
              <a:pathLst>
                <a:path extrusionOk="0" h="2847" w="170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51"/>
            <p:cNvSpPr/>
            <p:nvPr/>
          </p:nvSpPr>
          <p:spPr>
            <a:xfrm>
              <a:off x="2200407" y="3381609"/>
              <a:ext cx="28453" cy="28453"/>
            </a:xfrm>
            <a:custGeom>
              <a:rect b="b" l="l" r="r" t="t"/>
              <a:pathLst>
                <a:path extrusionOk="0" h="1083" w="1083">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51"/>
            <p:cNvSpPr/>
            <p:nvPr/>
          </p:nvSpPr>
          <p:spPr>
            <a:xfrm>
              <a:off x="1942174" y="3547073"/>
              <a:ext cx="28453" cy="28453"/>
            </a:xfrm>
            <a:custGeom>
              <a:rect b="b" l="l" r="r" t="t"/>
              <a:pathLst>
                <a:path extrusionOk="0" h="1083" w="1083">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51"/>
            <p:cNvSpPr/>
            <p:nvPr/>
          </p:nvSpPr>
          <p:spPr>
            <a:xfrm>
              <a:off x="1903737" y="3215540"/>
              <a:ext cx="411874" cy="370731"/>
            </a:xfrm>
            <a:custGeom>
              <a:rect b="b" l="l" r="r" t="t"/>
              <a:pathLst>
                <a:path extrusionOk="0" h="14111" w="15677">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51"/>
            <p:cNvSpPr/>
            <p:nvPr/>
          </p:nvSpPr>
          <p:spPr>
            <a:xfrm>
              <a:off x="1920867" y="3246752"/>
              <a:ext cx="360275" cy="338889"/>
            </a:xfrm>
            <a:custGeom>
              <a:rect b="b" l="l" r="r" t="t"/>
              <a:pathLst>
                <a:path extrusionOk="0" h="12899" w="13713">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51"/>
            <p:cNvSpPr/>
            <p:nvPr/>
          </p:nvSpPr>
          <p:spPr>
            <a:xfrm>
              <a:off x="2146285" y="3395822"/>
              <a:ext cx="16972" cy="16972"/>
            </a:xfrm>
            <a:custGeom>
              <a:rect b="b" l="l" r="r" t="t"/>
              <a:pathLst>
                <a:path extrusionOk="0" h="646" w="646">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51"/>
            <p:cNvSpPr/>
            <p:nvPr/>
          </p:nvSpPr>
          <p:spPr>
            <a:xfrm>
              <a:off x="1925228" y="3497497"/>
              <a:ext cx="16972" cy="16972"/>
            </a:xfrm>
            <a:custGeom>
              <a:rect b="b" l="l" r="r" t="t"/>
              <a:pathLst>
                <a:path extrusionOk="0" h="646" w="646">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51"/>
            <p:cNvSpPr/>
            <p:nvPr/>
          </p:nvSpPr>
          <p:spPr>
            <a:xfrm>
              <a:off x="2200407" y="3265169"/>
              <a:ext cx="16972" cy="16972"/>
            </a:xfrm>
            <a:custGeom>
              <a:rect b="b" l="l" r="r" t="t"/>
              <a:pathLst>
                <a:path extrusionOk="0" h="646" w="646">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8" name="Google Shape;11048;p51"/>
          <p:cNvGrpSpPr/>
          <p:nvPr/>
        </p:nvGrpSpPr>
        <p:grpSpPr>
          <a:xfrm>
            <a:off x="2468465" y="3248854"/>
            <a:ext cx="397818" cy="304078"/>
            <a:chOff x="2468465" y="3248854"/>
            <a:chExt cx="397818" cy="304078"/>
          </a:xfrm>
        </p:grpSpPr>
        <p:sp>
          <p:nvSpPr>
            <p:cNvPr id="11049" name="Google Shape;11049;p51"/>
            <p:cNvSpPr/>
            <p:nvPr/>
          </p:nvSpPr>
          <p:spPr>
            <a:xfrm>
              <a:off x="2488511" y="3248854"/>
              <a:ext cx="182988" cy="99967"/>
            </a:xfrm>
            <a:custGeom>
              <a:rect b="b" l="l" r="r" t="t"/>
              <a:pathLst>
                <a:path extrusionOk="0" h="3805" w="6965">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51"/>
            <p:cNvSpPr/>
            <p:nvPr/>
          </p:nvSpPr>
          <p:spPr>
            <a:xfrm>
              <a:off x="2468465" y="3303448"/>
              <a:ext cx="397818" cy="211389"/>
            </a:xfrm>
            <a:custGeom>
              <a:rect b="b" l="l" r="r" t="t"/>
              <a:pathLst>
                <a:path extrusionOk="0" h="8046" w="15142">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51"/>
            <p:cNvSpPr/>
            <p:nvPr/>
          </p:nvSpPr>
          <p:spPr>
            <a:xfrm>
              <a:off x="2473930" y="3387073"/>
              <a:ext cx="138141" cy="127763"/>
            </a:xfrm>
            <a:custGeom>
              <a:rect b="b" l="l" r="r" t="t"/>
              <a:pathLst>
                <a:path extrusionOk="0" h="4863" w="5258">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51"/>
            <p:cNvSpPr/>
            <p:nvPr/>
          </p:nvSpPr>
          <p:spPr>
            <a:xfrm>
              <a:off x="2488327" y="3279382"/>
              <a:ext cx="55409" cy="69438"/>
            </a:xfrm>
            <a:custGeom>
              <a:rect b="b" l="l" r="r" t="t"/>
              <a:pathLst>
                <a:path extrusionOk="0" h="2643" w="2109">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51"/>
            <p:cNvSpPr/>
            <p:nvPr/>
          </p:nvSpPr>
          <p:spPr>
            <a:xfrm>
              <a:off x="2603663" y="3420807"/>
              <a:ext cx="246226" cy="132124"/>
            </a:xfrm>
            <a:custGeom>
              <a:rect b="b" l="l" r="r" t="t"/>
              <a:pathLst>
                <a:path extrusionOk="0" h="5029" w="9372">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51"/>
            <p:cNvSpPr/>
            <p:nvPr/>
          </p:nvSpPr>
          <p:spPr>
            <a:xfrm>
              <a:off x="2603847" y="3422594"/>
              <a:ext cx="143264" cy="130338"/>
            </a:xfrm>
            <a:custGeom>
              <a:rect b="b" l="l" r="r" t="t"/>
              <a:pathLst>
                <a:path extrusionOk="0" h="4961" w="5453">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5" name="Google Shape;11055;p51"/>
          <p:cNvGrpSpPr/>
          <p:nvPr/>
        </p:nvGrpSpPr>
        <p:grpSpPr>
          <a:xfrm>
            <a:off x="3017166" y="3216013"/>
            <a:ext cx="394376" cy="369812"/>
            <a:chOff x="3017166" y="3216013"/>
            <a:chExt cx="394376" cy="369812"/>
          </a:xfrm>
        </p:grpSpPr>
        <p:sp>
          <p:nvSpPr>
            <p:cNvPr id="11056" name="Google Shape;11056;p51"/>
            <p:cNvSpPr/>
            <p:nvPr/>
          </p:nvSpPr>
          <p:spPr>
            <a:xfrm>
              <a:off x="3017166" y="3216013"/>
              <a:ext cx="394376" cy="369812"/>
            </a:xfrm>
            <a:custGeom>
              <a:rect b="b" l="l" r="r" t="t"/>
              <a:pathLst>
                <a:path extrusionOk="0" h="14076" w="15011">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51"/>
            <p:cNvSpPr/>
            <p:nvPr/>
          </p:nvSpPr>
          <p:spPr>
            <a:xfrm>
              <a:off x="3017166" y="3216013"/>
              <a:ext cx="231093" cy="369812"/>
            </a:xfrm>
            <a:custGeom>
              <a:rect b="b" l="l" r="r" t="t"/>
              <a:pathLst>
                <a:path extrusionOk="0" h="14076" w="8796">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8" name="Google Shape;11058;p51"/>
          <p:cNvGrpSpPr/>
          <p:nvPr/>
        </p:nvGrpSpPr>
        <p:grpSpPr>
          <a:xfrm>
            <a:off x="4210043" y="3213228"/>
            <a:ext cx="199014" cy="375408"/>
            <a:chOff x="4210043" y="3213228"/>
            <a:chExt cx="199014" cy="375408"/>
          </a:xfrm>
        </p:grpSpPr>
        <p:sp>
          <p:nvSpPr>
            <p:cNvPr id="11059" name="Google Shape;11059;p51"/>
            <p:cNvSpPr/>
            <p:nvPr/>
          </p:nvSpPr>
          <p:spPr>
            <a:xfrm>
              <a:off x="4295875" y="3440091"/>
              <a:ext cx="27350" cy="148545"/>
            </a:xfrm>
            <a:custGeom>
              <a:rect b="b" l="l" r="r" t="t"/>
              <a:pathLst>
                <a:path extrusionOk="0" h="5654" w="1041">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51"/>
            <p:cNvSpPr/>
            <p:nvPr/>
          </p:nvSpPr>
          <p:spPr>
            <a:xfrm>
              <a:off x="4299684" y="3447264"/>
              <a:ext cx="84781" cy="139849"/>
            </a:xfrm>
            <a:custGeom>
              <a:rect b="b" l="l" r="r" t="t"/>
              <a:pathLst>
                <a:path extrusionOk="0" h="5323" w="3227">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51"/>
            <p:cNvSpPr/>
            <p:nvPr/>
          </p:nvSpPr>
          <p:spPr>
            <a:xfrm>
              <a:off x="4234450" y="3447158"/>
              <a:ext cx="84965" cy="139954"/>
            </a:xfrm>
            <a:custGeom>
              <a:rect b="b" l="l" r="r" t="t"/>
              <a:pathLst>
                <a:path extrusionOk="0" h="5327" w="3234">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51"/>
            <p:cNvSpPr/>
            <p:nvPr/>
          </p:nvSpPr>
          <p:spPr>
            <a:xfrm>
              <a:off x="4294036" y="3213228"/>
              <a:ext cx="30844" cy="42667"/>
            </a:xfrm>
            <a:custGeom>
              <a:rect b="b" l="l" r="r" t="t"/>
              <a:pathLst>
                <a:path extrusionOk="0" h="1624" w="1174">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51"/>
            <p:cNvSpPr/>
            <p:nvPr/>
          </p:nvSpPr>
          <p:spPr>
            <a:xfrm>
              <a:off x="4229721" y="3254581"/>
              <a:ext cx="159474" cy="193392"/>
            </a:xfrm>
            <a:custGeom>
              <a:rect b="b" l="l" r="r" t="t"/>
              <a:pathLst>
                <a:path extrusionOk="0" h="7361" w="607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51"/>
            <p:cNvSpPr/>
            <p:nvPr/>
          </p:nvSpPr>
          <p:spPr>
            <a:xfrm>
              <a:off x="4253418" y="3254581"/>
              <a:ext cx="135776" cy="193392"/>
            </a:xfrm>
            <a:custGeom>
              <a:rect b="b" l="l" r="r" t="t"/>
              <a:pathLst>
                <a:path extrusionOk="0" h="7361" w="5168">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51"/>
            <p:cNvSpPr/>
            <p:nvPr/>
          </p:nvSpPr>
          <p:spPr>
            <a:xfrm>
              <a:off x="4210043" y="3237635"/>
              <a:ext cx="199014" cy="31737"/>
            </a:xfrm>
            <a:custGeom>
              <a:rect b="b" l="l" r="r" t="t"/>
              <a:pathLst>
                <a:path extrusionOk="0" h="1208" w="7575">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51"/>
            <p:cNvSpPr/>
            <p:nvPr/>
          </p:nvSpPr>
          <p:spPr>
            <a:xfrm>
              <a:off x="4210043" y="3432998"/>
              <a:ext cx="199014" cy="31737"/>
            </a:xfrm>
            <a:custGeom>
              <a:rect b="b" l="l" r="r" t="t"/>
              <a:pathLst>
                <a:path extrusionOk="0" h="1208" w="7575">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51"/>
            <p:cNvSpPr/>
            <p:nvPr/>
          </p:nvSpPr>
          <p:spPr>
            <a:xfrm>
              <a:off x="4238286" y="3237635"/>
              <a:ext cx="170771" cy="31737"/>
            </a:xfrm>
            <a:custGeom>
              <a:rect b="b" l="l" r="r" t="t"/>
              <a:pathLst>
                <a:path extrusionOk="0" h="1208" w="650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51"/>
            <p:cNvSpPr/>
            <p:nvPr/>
          </p:nvSpPr>
          <p:spPr>
            <a:xfrm>
              <a:off x="4238286" y="3432998"/>
              <a:ext cx="170771" cy="31737"/>
            </a:xfrm>
            <a:custGeom>
              <a:rect b="b" l="l" r="r" t="t"/>
              <a:pathLst>
                <a:path extrusionOk="0" h="1208" w="650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9" name="Google Shape;11069;p51"/>
          <p:cNvGrpSpPr/>
          <p:nvPr/>
        </p:nvGrpSpPr>
        <p:grpSpPr>
          <a:xfrm>
            <a:off x="4818146" y="3203323"/>
            <a:ext cx="77845" cy="395165"/>
            <a:chOff x="4818146" y="3203323"/>
            <a:chExt cx="77845" cy="395165"/>
          </a:xfrm>
        </p:grpSpPr>
        <p:sp>
          <p:nvSpPr>
            <p:cNvPr id="11070" name="Google Shape;11070;p51"/>
            <p:cNvSpPr/>
            <p:nvPr/>
          </p:nvSpPr>
          <p:spPr>
            <a:xfrm>
              <a:off x="4818146" y="3203376"/>
              <a:ext cx="77845" cy="395112"/>
            </a:xfrm>
            <a:custGeom>
              <a:rect b="b" l="l" r="r" t="t"/>
              <a:pathLst>
                <a:path extrusionOk="0" h="15039" w="2963">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51"/>
            <p:cNvSpPr/>
            <p:nvPr/>
          </p:nvSpPr>
          <p:spPr>
            <a:xfrm>
              <a:off x="4818146" y="3523927"/>
              <a:ext cx="77845" cy="35731"/>
            </a:xfrm>
            <a:custGeom>
              <a:rect b="b" l="l" r="r" t="t"/>
              <a:pathLst>
                <a:path extrusionOk="0" h="1360" w="2963">
                  <a:moveTo>
                    <a:pt x="0" y="0"/>
                  </a:moveTo>
                  <a:lnTo>
                    <a:pt x="0" y="1360"/>
                  </a:lnTo>
                  <a:lnTo>
                    <a:pt x="2962" y="1360"/>
                  </a:lnTo>
                  <a:lnTo>
                    <a:pt x="2962" y="1332"/>
                  </a:lnTo>
                  <a:lnTo>
                    <a:pt x="296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51"/>
            <p:cNvSpPr/>
            <p:nvPr/>
          </p:nvSpPr>
          <p:spPr>
            <a:xfrm>
              <a:off x="4839821" y="3203323"/>
              <a:ext cx="34286" cy="35310"/>
            </a:xfrm>
            <a:custGeom>
              <a:rect b="b" l="l" r="r" t="t"/>
              <a:pathLst>
                <a:path extrusionOk="0" h="1344" w="1305">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51"/>
            <p:cNvSpPr/>
            <p:nvPr/>
          </p:nvSpPr>
          <p:spPr>
            <a:xfrm>
              <a:off x="4818146" y="3559631"/>
              <a:ext cx="77845" cy="38857"/>
            </a:xfrm>
            <a:custGeom>
              <a:rect b="b" l="l" r="r" t="t"/>
              <a:pathLst>
                <a:path extrusionOk="0" h="1479" w="2963">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51"/>
            <p:cNvSpPr/>
            <p:nvPr/>
          </p:nvSpPr>
          <p:spPr>
            <a:xfrm>
              <a:off x="4849857" y="3523927"/>
              <a:ext cx="46135" cy="35731"/>
            </a:xfrm>
            <a:custGeom>
              <a:rect b="b" l="l" r="r" t="t"/>
              <a:pathLst>
                <a:path extrusionOk="0" h="1360" w="1756">
                  <a:moveTo>
                    <a:pt x="0" y="0"/>
                  </a:moveTo>
                  <a:lnTo>
                    <a:pt x="0" y="1360"/>
                  </a:lnTo>
                  <a:lnTo>
                    <a:pt x="1755" y="1360"/>
                  </a:lnTo>
                  <a:lnTo>
                    <a:pt x="1755" y="1332"/>
                  </a:lnTo>
                  <a:lnTo>
                    <a:pt x="175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51"/>
            <p:cNvSpPr/>
            <p:nvPr/>
          </p:nvSpPr>
          <p:spPr>
            <a:xfrm>
              <a:off x="4849857" y="3559631"/>
              <a:ext cx="46135" cy="35573"/>
            </a:xfrm>
            <a:custGeom>
              <a:rect b="b" l="l" r="r" t="t"/>
              <a:pathLst>
                <a:path extrusionOk="0" h="1354" w="1756">
                  <a:moveTo>
                    <a:pt x="0" y="1"/>
                  </a:moveTo>
                  <a:cubicBezTo>
                    <a:pt x="0" y="584"/>
                    <a:pt x="340" y="1111"/>
                    <a:pt x="874" y="1353"/>
                  </a:cubicBezTo>
                  <a:cubicBezTo>
                    <a:pt x="1401" y="1111"/>
                    <a:pt x="1748" y="584"/>
                    <a:pt x="175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51"/>
            <p:cNvSpPr/>
            <p:nvPr/>
          </p:nvSpPr>
          <p:spPr>
            <a:xfrm>
              <a:off x="4818146" y="3274259"/>
              <a:ext cx="77845" cy="249694"/>
            </a:xfrm>
            <a:custGeom>
              <a:rect b="b" l="l" r="r" t="t"/>
              <a:pathLst>
                <a:path extrusionOk="0" h="9504" w="2963">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51"/>
            <p:cNvSpPr/>
            <p:nvPr/>
          </p:nvSpPr>
          <p:spPr>
            <a:xfrm>
              <a:off x="4849857" y="3274259"/>
              <a:ext cx="46135" cy="249694"/>
            </a:xfrm>
            <a:custGeom>
              <a:rect b="b" l="l" r="r" t="t"/>
              <a:pathLst>
                <a:path extrusionOk="0" h="9504" w="1756">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8" name="Google Shape;11078;p51"/>
          <p:cNvGrpSpPr/>
          <p:nvPr/>
        </p:nvGrpSpPr>
        <p:grpSpPr>
          <a:xfrm>
            <a:off x="5228890" y="3235428"/>
            <a:ext cx="344091" cy="332767"/>
            <a:chOff x="5228890" y="3235428"/>
            <a:chExt cx="344091" cy="332767"/>
          </a:xfrm>
        </p:grpSpPr>
        <p:sp>
          <p:nvSpPr>
            <p:cNvPr id="11079" name="Google Shape;11079;p51"/>
            <p:cNvSpPr/>
            <p:nvPr/>
          </p:nvSpPr>
          <p:spPr>
            <a:xfrm>
              <a:off x="5228890" y="3261701"/>
              <a:ext cx="316741" cy="306495"/>
            </a:xfrm>
            <a:custGeom>
              <a:rect b="b" l="l" r="r" t="t"/>
              <a:pathLst>
                <a:path extrusionOk="0" h="11666" w="12056">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51"/>
            <p:cNvSpPr/>
            <p:nvPr/>
          </p:nvSpPr>
          <p:spPr>
            <a:xfrm>
              <a:off x="5277731" y="3261701"/>
              <a:ext cx="65261" cy="82942"/>
            </a:xfrm>
            <a:custGeom>
              <a:rect b="b" l="l" r="r" t="t"/>
              <a:pathLst>
                <a:path extrusionOk="0" h="3157" w="2484">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51"/>
            <p:cNvSpPr/>
            <p:nvPr/>
          </p:nvSpPr>
          <p:spPr>
            <a:xfrm>
              <a:off x="5462137" y="3463053"/>
              <a:ext cx="83494" cy="64893"/>
            </a:xfrm>
            <a:custGeom>
              <a:rect b="b" l="l" r="r" t="t"/>
              <a:pathLst>
                <a:path extrusionOk="0" h="2470" w="3178">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51"/>
            <p:cNvSpPr/>
            <p:nvPr/>
          </p:nvSpPr>
          <p:spPr>
            <a:xfrm>
              <a:off x="5286663" y="3235428"/>
              <a:ext cx="90771" cy="111973"/>
            </a:xfrm>
            <a:custGeom>
              <a:rect b="b" l="l" r="r" t="t"/>
              <a:pathLst>
                <a:path extrusionOk="0" h="4262" w="3455">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51"/>
            <p:cNvSpPr/>
            <p:nvPr/>
          </p:nvSpPr>
          <p:spPr>
            <a:xfrm>
              <a:off x="5458328" y="3429740"/>
              <a:ext cx="114653" cy="88486"/>
            </a:xfrm>
            <a:custGeom>
              <a:rect b="b" l="l" r="r" t="t"/>
              <a:pathLst>
                <a:path extrusionOk="0" h="3368" w="4364">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4" name="Google Shape;11084;p51"/>
          <p:cNvGrpSpPr/>
          <p:nvPr/>
        </p:nvGrpSpPr>
        <p:grpSpPr>
          <a:xfrm>
            <a:off x="5757913" y="3227047"/>
            <a:ext cx="388544" cy="347927"/>
            <a:chOff x="5757913" y="3227047"/>
            <a:chExt cx="388544" cy="347927"/>
          </a:xfrm>
        </p:grpSpPr>
        <p:sp>
          <p:nvSpPr>
            <p:cNvPr id="11085" name="Google Shape;11085;p51"/>
            <p:cNvSpPr/>
            <p:nvPr/>
          </p:nvSpPr>
          <p:spPr>
            <a:xfrm>
              <a:off x="5757913" y="3227047"/>
              <a:ext cx="388544" cy="347927"/>
            </a:xfrm>
            <a:custGeom>
              <a:rect b="b" l="l" r="r" t="t"/>
              <a:pathLst>
                <a:path extrusionOk="0" h="13243" w="14789">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51"/>
            <p:cNvSpPr/>
            <p:nvPr/>
          </p:nvSpPr>
          <p:spPr>
            <a:xfrm>
              <a:off x="5758097" y="3227074"/>
              <a:ext cx="194101" cy="347743"/>
            </a:xfrm>
            <a:custGeom>
              <a:rect b="b" l="l" r="r" t="t"/>
              <a:pathLst>
                <a:path extrusionOk="0" h="13236" w="7388">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87" name="Google Shape;11087;p51"/>
          <p:cNvSpPr/>
          <p:nvPr/>
        </p:nvSpPr>
        <p:spPr>
          <a:xfrm>
            <a:off x="6898849" y="3377589"/>
            <a:ext cx="316925" cy="43770"/>
          </a:xfrm>
          <a:custGeom>
            <a:rect b="b" l="l" r="r" t="t"/>
            <a:pathLst>
              <a:path extrusionOk="0" h="1666" w="12063">
                <a:moveTo>
                  <a:pt x="8" y="1"/>
                </a:moveTo>
                <a:lnTo>
                  <a:pt x="1" y="1665"/>
                </a:lnTo>
                <a:lnTo>
                  <a:pt x="12063" y="1665"/>
                </a:lnTo>
                <a:lnTo>
                  <a:pt x="1205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51"/>
          <p:cNvSpPr/>
          <p:nvPr/>
        </p:nvSpPr>
        <p:spPr>
          <a:xfrm>
            <a:off x="6996346" y="3227074"/>
            <a:ext cx="128867" cy="61977"/>
          </a:xfrm>
          <a:custGeom>
            <a:rect b="b" l="l" r="r" t="t"/>
            <a:pathLst>
              <a:path extrusionOk="0" h="2359" w="4905">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51"/>
          <p:cNvSpPr/>
          <p:nvPr/>
        </p:nvSpPr>
        <p:spPr>
          <a:xfrm>
            <a:off x="6996346" y="3262778"/>
            <a:ext cx="128867" cy="26273"/>
          </a:xfrm>
          <a:custGeom>
            <a:rect b="b" l="l" r="r" t="t"/>
            <a:pathLst>
              <a:path extrusionOk="0" h="1000" w="4905">
                <a:moveTo>
                  <a:pt x="999" y="1"/>
                </a:moveTo>
                <a:lnTo>
                  <a:pt x="1" y="1000"/>
                </a:lnTo>
                <a:lnTo>
                  <a:pt x="4905" y="1000"/>
                </a:lnTo>
                <a:lnTo>
                  <a:pt x="3906"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51"/>
          <p:cNvSpPr/>
          <p:nvPr/>
        </p:nvSpPr>
        <p:spPr>
          <a:xfrm>
            <a:off x="6918186" y="3280092"/>
            <a:ext cx="278278" cy="260439"/>
          </a:xfrm>
          <a:custGeom>
            <a:rect b="b" l="l" r="r" t="t"/>
            <a:pathLst>
              <a:path extrusionOk="0" h="9913" w="10592">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51"/>
          <p:cNvSpPr/>
          <p:nvPr/>
        </p:nvSpPr>
        <p:spPr>
          <a:xfrm>
            <a:off x="7177127" y="3279908"/>
            <a:ext cx="19337" cy="260623"/>
          </a:xfrm>
          <a:custGeom>
            <a:rect b="b" l="l" r="r" t="t"/>
            <a:pathLst>
              <a:path extrusionOk="0" h="9920" w="736">
                <a:moveTo>
                  <a:pt x="0" y="1"/>
                </a:moveTo>
                <a:lnTo>
                  <a:pt x="0" y="9920"/>
                </a:lnTo>
                <a:lnTo>
                  <a:pt x="736" y="9920"/>
                </a:lnTo>
                <a:lnTo>
                  <a:pt x="736" y="216"/>
                </a:lnTo>
                <a:cubicBezTo>
                  <a:pt x="736" y="98"/>
                  <a:pt x="638" y="1"/>
                  <a:pt x="521"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51"/>
          <p:cNvSpPr/>
          <p:nvPr/>
        </p:nvSpPr>
        <p:spPr>
          <a:xfrm>
            <a:off x="6918186" y="3367579"/>
            <a:ext cx="278278" cy="172952"/>
          </a:xfrm>
          <a:custGeom>
            <a:rect b="b" l="l" r="r" t="t"/>
            <a:pathLst>
              <a:path extrusionOk="0" h="6583" w="10592">
                <a:moveTo>
                  <a:pt x="0" y="0"/>
                </a:moveTo>
                <a:lnTo>
                  <a:pt x="0" y="6583"/>
                </a:lnTo>
                <a:lnTo>
                  <a:pt x="10592" y="6583"/>
                </a:lnTo>
                <a:lnTo>
                  <a:pt x="10592" y="0"/>
                </a:lnTo>
                <a:lnTo>
                  <a:pt x="5299" y="3794"/>
                </a:lnTo>
                <a:lnTo>
                  <a:pt x="0" y="0"/>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51"/>
          <p:cNvSpPr/>
          <p:nvPr/>
        </p:nvSpPr>
        <p:spPr>
          <a:xfrm>
            <a:off x="6958619" y="3418784"/>
            <a:ext cx="197385" cy="10588"/>
          </a:xfrm>
          <a:custGeom>
            <a:rect b="b" l="l" r="r" t="t"/>
            <a:pathLst>
              <a:path extrusionOk="0" h="403" w="7513">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51"/>
          <p:cNvSpPr/>
          <p:nvPr/>
        </p:nvSpPr>
        <p:spPr>
          <a:xfrm>
            <a:off x="6992511" y="3441378"/>
            <a:ext cx="129970" cy="10588"/>
          </a:xfrm>
          <a:custGeom>
            <a:rect b="b" l="l" r="r" t="t"/>
            <a:pathLst>
              <a:path extrusionOk="0" h="403" w="4947">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51"/>
          <p:cNvSpPr/>
          <p:nvPr/>
        </p:nvSpPr>
        <p:spPr>
          <a:xfrm>
            <a:off x="7021489" y="3463789"/>
            <a:ext cx="70016" cy="10588"/>
          </a:xfrm>
          <a:custGeom>
            <a:rect b="b" l="l" r="r" t="t"/>
            <a:pathLst>
              <a:path extrusionOk="0" h="403" w="2665">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51"/>
          <p:cNvSpPr/>
          <p:nvPr/>
        </p:nvSpPr>
        <p:spPr>
          <a:xfrm>
            <a:off x="6894856" y="3377510"/>
            <a:ext cx="324938" cy="197280"/>
          </a:xfrm>
          <a:custGeom>
            <a:rect b="b" l="l" r="r" t="t"/>
            <a:pathLst>
              <a:path extrusionOk="0" h="7509" w="12368">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51"/>
          <p:cNvSpPr/>
          <p:nvPr/>
        </p:nvSpPr>
        <p:spPr>
          <a:xfrm>
            <a:off x="7202454" y="3377641"/>
            <a:ext cx="17340" cy="197149"/>
          </a:xfrm>
          <a:custGeom>
            <a:rect b="b" l="l" r="r" t="t"/>
            <a:pathLst>
              <a:path extrusionOk="0" h="7504" w="66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51"/>
          <p:cNvSpPr/>
          <p:nvPr/>
        </p:nvSpPr>
        <p:spPr>
          <a:xfrm>
            <a:off x="6955361" y="3318371"/>
            <a:ext cx="32630" cy="32630"/>
          </a:xfrm>
          <a:custGeom>
            <a:rect b="b" l="l" r="r" t="t"/>
            <a:pathLst>
              <a:path extrusionOk="0" h="1242" w="1242">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51"/>
          <p:cNvSpPr/>
          <p:nvPr/>
        </p:nvSpPr>
        <p:spPr>
          <a:xfrm>
            <a:off x="7009115" y="3313090"/>
            <a:ext cx="36466" cy="10588"/>
          </a:xfrm>
          <a:custGeom>
            <a:rect b="b" l="l" r="r" t="t"/>
            <a:pathLst>
              <a:path extrusionOk="0" h="403" w="1388">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51"/>
          <p:cNvSpPr/>
          <p:nvPr/>
        </p:nvSpPr>
        <p:spPr>
          <a:xfrm>
            <a:off x="7009115" y="3341149"/>
            <a:ext cx="113366" cy="10588"/>
          </a:xfrm>
          <a:custGeom>
            <a:rect b="b" l="l" r="r" t="t"/>
            <a:pathLst>
              <a:path extrusionOk="0" h="403" w="4315">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51"/>
          <p:cNvSpPr/>
          <p:nvPr/>
        </p:nvSpPr>
        <p:spPr>
          <a:xfrm>
            <a:off x="6961010" y="3385234"/>
            <a:ext cx="69806" cy="10614"/>
          </a:xfrm>
          <a:custGeom>
            <a:rect b="b" l="l" r="r" t="t"/>
            <a:pathLst>
              <a:path extrusionOk="0" h="404" w="2657">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51"/>
          <p:cNvSpPr/>
          <p:nvPr/>
        </p:nvSpPr>
        <p:spPr>
          <a:xfrm>
            <a:off x="6921443" y="3539060"/>
            <a:ext cx="57248" cy="10588"/>
          </a:xfrm>
          <a:custGeom>
            <a:rect b="b" l="l" r="r" t="t"/>
            <a:pathLst>
              <a:path extrusionOk="0" h="403" w="2179">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03" name="Google Shape;11103;p51"/>
          <p:cNvGrpSpPr/>
          <p:nvPr/>
        </p:nvGrpSpPr>
        <p:grpSpPr>
          <a:xfrm>
            <a:off x="7414946" y="3220873"/>
            <a:ext cx="360091" cy="360117"/>
            <a:chOff x="7414946" y="3220873"/>
            <a:chExt cx="360091" cy="360117"/>
          </a:xfrm>
        </p:grpSpPr>
        <p:sp>
          <p:nvSpPr>
            <p:cNvPr id="11104" name="Google Shape;11104;p51"/>
            <p:cNvSpPr/>
            <p:nvPr/>
          </p:nvSpPr>
          <p:spPr>
            <a:xfrm>
              <a:off x="7414946" y="3305234"/>
              <a:ext cx="151619" cy="195389"/>
            </a:xfrm>
            <a:custGeom>
              <a:rect b="b" l="l" r="r" t="t"/>
              <a:pathLst>
                <a:path extrusionOk="0" h="7437" w="5771">
                  <a:moveTo>
                    <a:pt x="0" y="1"/>
                  </a:moveTo>
                  <a:lnTo>
                    <a:pt x="0" y="4572"/>
                  </a:lnTo>
                  <a:lnTo>
                    <a:pt x="5771" y="7437"/>
                  </a:lnTo>
                  <a:lnTo>
                    <a:pt x="4571" y="1360"/>
                  </a:lnTo>
                  <a:lnTo>
                    <a:pt x="902" y="272"/>
                  </a:lnTo>
                  <a:lnTo>
                    <a:pt x="0" y="1"/>
                  </a:lnTo>
                  <a:close/>
                </a:path>
              </a:pathLst>
            </a:custGeom>
            <a:solidFill>
              <a:srgbClr val="C2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51"/>
            <p:cNvSpPr/>
            <p:nvPr/>
          </p:nvSpPr>
          <p:spPr>
            <a:xfrm>
              <a:off x="7414946" y="3425326"/>
              <a:ext cx="143789" cy="155665"/>
            </a:xfrm>
            <a:custGeom>
              <a:rect b="b" l="l" r="r" t="t"/>
              <a:pathLst>
                <a:path extrusionOk="0" h="5925" w="5473">
                  <a:moveTo>
                    <a:pt x="0" y="1"/>
                  </a:moveTo>
                  <a:lnTo>
                    <a:pt x="0" y="4572"/>
                  </a:lnTo>
                  <a:lnTo>
                    <a:pt x="4571" y="5924"/>
                  </a:lnTo>
                  <a:lnTo>
                    <a:pt x="5473" y="3642"/>
                  </a:lnTo>
                  <a:lnTo>
                    <a:pt x="4571" y="1353"/>
                  </a:lnTo>
                  <a:lnTo>
                    <a:pt x="0"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51"/>
            <p:cNvSpPr/>
            <p:nvPr/>
          </p:nvSpPr>
          <p:spPr>
            <a:xfrm>
              <a:off x="7735471" y="3430265"/>
              <a:ext cx="39566" cy="150725"/>
            </a:xfrm>
            <a:custGeom>
              <a:rect b="b" l="l" r="r" t="t"/>
              <a:pathLst>
                <a:path extrusionOk="0" h="5737" w="1506">
                  <a:moveTo>
                    <a:pt x="1" y="0"/>
                  </a:moveTo>
                  <a:lnTo>
                    <a:pt x="604" y="5466"/>
                  </a:lnTo>
                  <a:lnTo>
                    <a:pt x="1506" y="5736"/>
                  </a:lnTo>
                  <a:lnTo>
                    <a:pt x="1506" y="1165"/>
                  </a:lnTo>
                  <a:lnTo>
                    <a:pt x="1" y="0"/>
                  </a:lnTo>
                  <a:close/>
                </a:path>
              </a:pathLst>
            </a:custGeom>
            <a:solidFill>
              <a:srgbClr val="94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51"/>
            <p:cNvSpPr/>
            <p:nvPr/>
          </p:nvSpPr>
          <p:spPr>
            <a:xfrm>
              <a:off x="7623418" y="3393641"/>
              <a:ext cx="127947" cy="180229"/>
            </a:xfrm>
            <a:custGeom>
              <a:rect b="b" l="l" r="r" t="t"/>
              <a:pathLst>
                <a:path extrusionOk="0" h="6860" w="4870">
                  <a:moveTo>
                    <a:pt x="0" y="0"/>
                  </a:moveTo>
                  <a:lnTo>
                    <a:pt x="1200" y="5778"/>
                  </a:lnTo>
                  <a:lnTo>
                    <a:pt x="4869" y="6860"/>
                  </a:lnTo>
                  <a:lnTo>
                    <a:pt x="4869" y="2296"/>
                  </a:lnTo>
                  <a:lnTo>
                    <a:pt x="0" y="0"/>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51"/>
            <p:cNvSpPr/>
            <p:nvPr/>
          </p:nvSpPr>
          <p:spPr>
            <a:xfrm>
              <a:off x="7535038" y="3420045"/>
              <a:ext cx="119908" cy="160945"/>
            </a:xfrm>
            <a:custGeom>
              <a:rect b="b" l="l" r="r" t="t"/>
              <a:pathLst>
                <a:path extrusionOk="0" h="6126" w="4564">
                  <a:moveTo>
                    <a:pt x="2282" y="1"/>
                  </a:moveTo>
                  <a:lnTo>
                    <a:pt x="0" y="1554"/>
                  </a:lnTo>
                  <a:lnTo>
                    <a:pt x="0" y="6125"/>
                  </a:lnTo>
                  <a:lnTo>
                    <a:pt x="4564" y="4773"/>
                  </a:lnTo>
                  <a:lnTo>
                    <a:pt x="4564" y="202"/>
                  </a:lnTo>
                  <a:lnTo>
                    <a:pt x="2282" y="1"/>
                  </a:lnTo>
                  <a:close/>
                </a:path>
              </a:pathLst>
            </a:custGeom>
            <a:solidFill>
              <a:srgbClr val="94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51"/>
            <p:cNvSpPr/>
            <p:nvPr/>
          </p:nvSpPr>
          <p:spPr>
            <a:xfrm>
              <a:off x="7735471" y="3333845"/>
              <a:ext cx="39566" cy="127054"/>
            </a:xfrm>
            <a:custGeom>
              <a:rect b="b" l="l" r="r" t="t"/>
              <a:pathLst>
                <a:path extrusionOk="0" h="4836" w="1506">
                  <a:moveTo>
                    <a:pt x="604" y="1"/>
                  </a:moveTo>
                  <a:lnTo>
                    <a:pt x="1" y="2290"/>
                  </a:lnTo>
                  <a:lnTo>
                    <a:pt x="604" y="4572"/>
                  </a:lnTo>
                  <a:lnTo>
                    <a:pt x="1506" y="4835"/>
                  </a:lnTo>
                  <a:lnTo>
                    <a:pt x="1506" y="271"/>
                  </a:lnTo>
                  <a:lnTo>
                    <a:pt x="604"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51"/>
            <p:cNvSpPr/>
            <p:nvPr/>
          </p:nvSpPr>
          <p:spPr>
            <a:xfrm>
              <a:off x="7631248" y="3305234"/>
              <a:ext cx="120118" cy="148729"/>
            </a:xfrm>
            <a:custGeom>
              <a:rect b="b" l="l" r="r" t="t"/>
              <a:pathLst>
                <a:path extrusionOk="0" h="5661" w="4572">
                  <a:moveTo>
                    <a:pt x="902" y="1"/>
                  </a:moveTo>
                  <a:lnTo>
                    <a:pt x="0" y="2290"/>
                  </a:lnTo>
                  <a:lnTo>
                    <a:pt x="902" y="4572"/>
                  </a:lnTo>
                  <a:lnTo>
                    <a:pt x="4571" y="5661"/>
                  </a:lnTo>
                  <a:lnTo>
                    <a:pt x="4571" y="1090"/>
                  </a:lnTo>
                  <a:lnTo>
                    <a:pt x="902" y="1"/>
                  </a:lnTo>
                  <a:close/>
                </a:path>
              </a:pathLst>
            </a:custGeom>
            <a:solidFill>
              <a:srgbClr val="C2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51"/>
            <p:cNvSpPr/>
            <p:nvPr/>
          </p:nvSpPr>
          <p:spPr>
            <a:xfrm>
              <a:off x="7535038" y="3305234"/>
              <a:ext cx="119908" cy="155665"/>
            </a:xfrm>
            <a:custGeom>
              <a:rect b="b" l="l" r="r" t="t"/>
              <a:pathLst>
                <a:path extrusionOk="0" h="5925" w="4564">
                  <a:moveTo>
                    <a:pt x="4564" y="1"/>
                  </a:moveTo>
                  <a:lnTo>
                    <a:pt x="0" y="1360"/>
                  </a:lnTo>
                  <a:lnTo>
                    <a:pt x="0" y="5924"/>
                  </a:lnTo>
                  <a:lnTo>
                    <a:pt x="4564" y="4572"/>
                  </a:lnTo>
                  <a:lnTo>
                    <a:pt x="4564"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51"/>
            <p:cNvSpPr/>
            <p:nvPr/>
          </p:nvSpPr>
          <p:spPr>
            <a:xfrm>
              <a:off x="7654945" y="3220873"/>
              <a:ext cx="67258" cy="180807"/>
            </a:xfrm>
            <a:custGeom>
              <a:rect b="b" l="l" r="r" t="t"/>
              <a:pathLst>
                <a:path extrusionOk="0" h="6882" w="256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51"/>
            <p:cNvSpPr/>
            <p:nvPr/>
          </p:nvSpPr>
          <p:spPr>
            <a:xfrm>
              <a:off x="7587688" y="3220873"/>
              <a:ext cx="118831" cy="180807"/>
            </a:xfrm>
            <a:custGeom>
              <a:rect b="b" l="l" r="r" t="t"/>
              <a:pathLst>
                <a:path extrusionOk="0" h="6882" w="4523">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51"/>
            <p:cNvSpPr/>
            <p:nvPr/>
          </p:nvSpPr>
          <p:spPr>
            <a:xfrm>
              <a:off x="7607366" y="3252479"/>
              <a:ext cx="83310" cy="71382"/>
            </a:xfrm>
            <a:custGeom>
              <a:rect b="b" l="l" r="r" t="t"/>
              <a:pathLst>
                <a:path extrusionOk="0" h="2717" w="3171">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5" name="Google Shape;11115;p51"/>
          <p:cNvGrpSpPr/>
          <p:nvPr/>
        </p:nvGrpSpPr>
        <p:grpSpPr>
          <a:xfrm>
            <a:off x="8027227" y="3215041"/>
            <a:ext cx="231829" cy="371782"/>
            <a:chOff x="8027227" y="3215041"/>
            <a:chExt cx="231829" cy="371782"/>
          </a:xfrm>
        </p:grpSpPr>
        <p:sp>
          <p:nvSpPr>
            <p:cNvPr id="11116" name="Google Shape;11116;p51"/>
            <p:cNvSpPr/>
            <p:nvPr/>
          </p:nvSpPr>
          <p:spPr>
            <a:xfrm>
              <a:off x="8135102" y="3239080"/>
              <a:ext cx="123954" cy="131967"/>
            </a:xfrm>
            <a:custGeom>
              <a:rect b="b" l="l" r="r" t="t"/>
              <a:pathLst>
                <a:path extrusionOk="0" h="5023" w="4718">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51"/>
            <p:cNvSpPr/>
            <p:nvPr/>
          </p:nvSpPr>
          <p:spPr>
            <a:xfrm>
              <a:off x="8135285" y="3240184"/>
              <a:ext cx="40302" cy="22805"/>
            </a:xfrm>
            <a:custGeom>
              <a:rect b="b" l="l" r="r" t="t"/>
              <a:pathLst>
                <a:path extrusionOk="0" h="868" w="1534">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51"/>
            <p:cNvSpPr/>
            <p:nvPr/>
          </p:nvSpPr>
          <p:spPr>
            <a:xfrm>
              <a:off x="8057309" y="3262962"/>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51"/>
            <p:cNvSpPr/>
            <p:nvPr/>
          </p:nvSpPr>
          <p:spPr>
            <a:xfrm>
              <a:off x="8057309" y="3382870"/>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51"/>
            <p:cNvSpPr/>
            <p:nvPr/>
          </p:nvSpPr>
          <p:spPr>
            <a:xfrm>
              <a:off x="8075148" y="3256946"/>
              <a:ext cx="102095" cy="144000"/>
            </a:xfrm>
            <a:custGeom>
              <a:rect b="b" l="l" r="r" t="t"/>
              <a:pathLst>
                <a:path extrusionOk="0" h="5481" w="3886">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51"/>
            <p:cNvSpPr/>
            <p:nvPr/>
          </p:nvSpPr>
          <p:spPr>
            <a:xfrm>
              <a:off x="8051292" y="3232906"/>
              <a:ext cx="12033" cy="335868"/>
            </a:xfrm>
            <a:custGeom>
              <a:rect b="b" l="l" r="r" t="t"/>
              <a:pathLst>
                <a:path extrusionOk="0" h="12784" w="458">
                  <a:moveTo>
                    <a:pt x="0" y="0"/>
                  </a:moveTo>
                  <a:lnTo>
                    <a:pt x="0" y="12784"/>
                  </a:lnTo>
                  <a:lnTo>
                    <a:pt x="458" y="12784"/>
                  </a:lnTo>
                  <a:lnTo>
                    <a:pt x="458"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51"/>
            <p:cNvSpPr/>
            <p:nvPr/>
          </p:nvSpPr>
          <p:spPr>
            <a:xfrm>
              <a:off x="8027411" y="3562915"/>
              <a:ext cx="59980" cy="23908"/>
            </a:xfrm>
            <a:custGeom>
              <a:rect b="b" l="l" r="r" t="t"/>
              <a:pathLst>
                <a:path extrusionOk="0" h="910" w="2283">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51"/>
            <p:cNvSpPr/>
            <p:nvPr/>
          </p:nvSpPr>
          <p:spPr>
            <a:xfrm>
              <a:off x="8045276" y="3215041"/>
              <a:ext cx="23882" cy="24092"/>
            </a:xfrm>
            <a:custGeom>
              <a:rect b="b" l="l" r="r" t="t"/>
              <a:pathLst>
                <a:path extrusionOk="0" h="917" w="909">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51"/>
            <p:cNvSpPr/>
            <p:nvPr/>
          </p:nvSpPr>
          <p:spPr>
            <a:xfrm>
              <a:off x="8027227" y="3562915"/>
              <a:ext cx="30108" cy="23908"/>
            </a:xfrm>
            <a:custGeom>
              <a:rect b="b" l="l" r="r" t="t"/>
              <a:pathLst>
                <a:path extrusionOk="0" h="910" w="1146">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51"/>
            <p:cNvSpPr/>
            <p:nvPr/>
          </p:nvSpPr>
          <p:spPr>
            <a:xfrm>
              <a:off x="8043095" y="3216144"/>
              <a:ext cx="25169" cy="22778"/>
            </a:xfrm>
            <a:custGeom>
              <a:rect b="b" l="l" r="r" t="t"/>
              <a:pathLst>
                <a:path extrusionOk="0" h="867" w="958">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6" name="Google Shape;11126;p51"/>
          <p:cNvGrpSpPr/>
          <p:nvPr/>
        </p:nvGrpSpPr>
        <p:grpSpPr>
          <a:xfrm>
            <a:off x="4093603" y="4146138"/>
            <a:ext cx="395638" cy="420544"/>
            <a:chOff x="4093603" y="4146138"/>
            <a:chExt cx="395638" cy="420544"/>
          </a:xfrm>
        </p:grpSpPr>
        <p:sp>
          <p:nvSpPr>
            <p:cNvPr id="11127" name="Google Shape;11127;p51"/>
            <p:cNvSpPr/>
            <p:nvPr/>
          </p:nvSpPr>
          <p:spPr>
            <a:xfrm>
              <a:off x="4158286" y="4218414"/>
              <a:ext cx="266088" cy="326567"/>
            </a:xfrm>
            <a:custGeom>
              <a:rect b="b" l="l" r="r" t="t"/>
              <a:pathLst>
                <a:path extrusionOk="0" h="12430" w="10128">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51"/>
            <p:cNvSpPr/>
            <p:nvPr/>
          </p:nvSpPr>
          <p:spPr>
            <a:xfrm>
              <a:off x="4189813" y="4240089"/>
              <a:ext cx="203218" cy="203218"/>
            </a:xfrm>
            <a:custGeom>
              <a:rect b="b" l="l" r="r" t="t"/>
              <a:pathLst>
                <a:path extrusionOk="0" h="7735" w="7735">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51"/>
            <p:cNvSpPr/>
            <p:nvPr/>
          </p:nvSpPr>
          <p:spPr>
            <a:xfrm>
              <a:off x="4211671" y="4261947"/>
              <a:ext cx="159658" cy="159684"/>
            </a:xfrm>
            <a:custGeom>
              <a:rect b="b" l="l" r="r" t="t"/>
              <a:pathLst>
                <a:path extrusionOk="0" h="6078" w="6077">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51"/>
            <p:cNvSpPr/>
            <p:nvPr/>
          </p:nvSpPr>
          <p:spPr>
            <a:xfrm>
              <a:off x="4269629" y="4537677"/>
              <a:ext cx="43586" cy="29005"/>
            </a:xfrm>
            <a:custGeom>
              <a:rect b="b" l="l" r="r" t="t"/>
              <a:pathLst>
                <a:path extrusionOk="0" h="1104" w="1659">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51"/>
            <p:cNvSpPr/>
            <p:nvPr/>
          </p:nvSpPr>
          <p:spPr>
            <a:xfrm>
              <a:off x="4434725" y="4334486"/>
              <a:ext cx="54515" cy="14608"/>
            </a:xfrm>
            <a:custGeom>
              <a:rect b="b" l="l" r="r" t="t"/>
              <a:pathLst>
                <a:path extrusionOk="0" h="556" w="2075">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51"/>
            <p:cNvSpPr/>
            <p:nvPr/>
          </p:nvSpPr>
          <p:spPr>
            <a:xfrm>
              <a:off x="4093603" y="4334460"/>
              <a:ext cx="62896" cy="14634"/>
            </a:xfrm>
            <a:custGeom>
              <a:rect b="b" l="l" r="r" t="t"/>
              <a:pathLst>
                <a:path extrusionOk="0" h="557" w="2394">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51"/>
            <p:cNvSpPr/>
            <p:nvPr/>
          </p:nvSpPr>
          <p:spPr>
            <a:xfrm>
              <a:off x="4284210" y="4146138"/>
              <a:ext cx="14424" cy="50417"/>
            </a:xfrm>
            <a:custGeom>
              <a:rect b="b" l="l" r="r" t="t"/>
              <a:pathLst>
                <a:path extrusionOk="0" h="1919" w="549">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51"/>
            <p:cNvSpPr/>
            <p:nvPr/>
          </p:nvSpPr>
          <p:spPr>
            <a:xfrm>
              <a:off x="4358561" y="4183813"/>
              <a:ext cx="29294" cy="33156"/>
            </a:xfrm>
            <a:custGeom>
              <a:rect b="b" l="l" r="r" t="t"/>
              <a:pathLst>
                <a:path extrusionOk="0" h="1262" w="1115">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51"/>
            <p:cNvSpPr/>
            <p:nvPr/>
          </p:nvSpPr>
          <p:spPr>
            <a:xfrm>
              <a:off x="4195277" y="4466505"/>
              <a:ext cx="29268" cy="33287"/>
            </a:xfrm>
            <a:custGeom>
              <a:rect b="b" l="l" r="r" t="t"/>
              <a:pathLst>
                <a:path extrusionOk="0" h="1267" w="1114">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51"/>
            <p:cNvSpPr/>
            <p:nvPr/>
          </p:nvSpPr>
          <p:spPr>
            <a:xfrm>
              <a:off x="4195172" y="4183813"/>
              <a:ext cx="29294" cy="33156"/>
            </a:xfrm>
            <a:custGeom>
              <a:rect b="b" l="l" r="r" t="t"/>
              <a:pathLst>
                <a:path extrusionOk="0" h="1262" w="1115">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51"/>
            <p:cNvSpPr/>
            <p:nvPr/>
          </p:nvSpPr>
          <p:spPr>
            <a:xfrm>
              <a:off x="4358272" y="4466505"/>
              <a:ext cx="29294" cy="33287"/>
            </a:xfrm>
            <a:custGeom>
              <a:rect b="b" l="l" r="r" t="t"/>
              <a:pathLst>
                <a:path extrusionOk="0" h="1267" w="1115">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51"/>
            <p:cNvSpPr/>
            <p:nvPr/>
          </p:nvSpPr>
          <p:spPr>
            <a:xfrm>
              <a:off x="4412315" y="4410335"/>
              <a:ext cx="39934" cy="25668"/>
            </a:xfrm>
            <a:custGeom>
              <a:rect b="b" l="l" r="r" t="t"/>
              <a:pathLst>
                <a:path extrusionOk="0" h="977" w="152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51"/>
            <p:cNvSpPr/>
            <p:nvPr/>
          </p:nvSpPr>
          <p:spPr>
            <a:xfrm>
              <a:off x="4130306" y="4247340"/>
              <a:ext cx="39304" cy="25589"/>
            </a:xfrm>
            <a:custGeom>
              <a:rect b="b" l="l" r="r" t="t"/>
              <a:pathLst>
                <a:path extrusionOk="0" h="974" w="1496">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51"/>
            <p:cNvSpPr/>
            <p:nvPr/>
          </p:nvSpPr>
          <p:spPr>
            <a:xfrm>
              <a:off x="4413418" y="4247182"/>
              <a:ext cx="39908" cy="25747"/>
            </a:xfrm>
            <a:custGeom>
              <a:rect b="b" l="l" r="r" t="t"/>
              <a:pathLst>
                <a:path extrusionOk="0" h="980" w="1519">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51"/>
            <p:cNvSpPr/>
            <p:nvPr/>
          </p:nvSpPr>
          <p:spPr>
            <a:xfrm>
              <a:off x="4130595" y="4410624"/>
              <a:ext cx="39304" cy="25379"/>
            </a:xfrm>
            <a:custGeom>
              <a:rect b="b" l="l" r="r" t="t"/>
              <a:pathLst>
                <a:path extrusionOk="0" h="966" w="1496">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51"/>
            <p:cNvSpPr/>
            <p:nvPr/>
          </p:nvSpPr>
          <p:spPr>
            <a:xfrm>
              <a:off x="4255231" y="4494118"/>
              <a:ext cx="72565" cy="50864"/>
            </a:xfrm>
            <a:custGeom>
              <a:rect b="b" l="l" r="r" t="t"/>
              <a:pathLst>
                <a:path extrusionOk="0" h="1936" w="2762">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51"/>
            <p:cNvSpPr/>
            <p:nvPr/>
          </p:nvSpPr>
          <p:spPr>
            <a:xfrm>
              <a:off x="4247954" y="4494118"/>
              <a:ext cx="87120" cy="14608"/>
            </a:xfrm>
            <a:custGeom>
              <a:rect b="b" l="l" r="r" t="t"/>
              <a:pathLst>
                <a:path extrusionOk="0" h="556" w="3316">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4" name="Google Shape;11144;p51"/>
          <p:cNvGrpSpPr/>
          <p:nvPr/>
        </p:nvGrpSpPr>
        <p:grpSpPr>
          <a:xfrm>
            <a:off x="4644406" y="4162322"/>
            <a:ext cx="392065" cy="387887"/>
            <a:chOff x="4644406" y="4162322"/>
            <a:chExt cx="392065" cy="387887"/>
          </a:xfrm>
        </p:grpSpPr>
        <p:sp>
          <p:nvSpPr>
            <p:cNvPr id="11145" name="Google Shape;11145;p51"/>
            <p:cNvSpPr/>
            <p:nvPr/>
          </p:nvSpPr>
          <p:spPr>
            <a:xfrm>
              <a:off x="4644406" y="4334118"/>
              <a:ext cx="217326" cy="216065"/>
            </a:xfrm>
            <a:custGeom>
              <a:rect b="b" l="l" r="r" t="t"/>
              <a:pathLst>
                <a:path extrusionOk="0" h="8224" w="8272">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51"/>
            <p:cNvSpPr/>
            <p:nvPr/>
          </p:nvSpPr>
          <p:spPr>
            <a:xfrm>
              <a:off x="4646481" y="4345783"/>
              <a:ext cx="215251" cy="204426"/>
            </a:xfrm>
            <a:custGeom>
              <a:rect b="b" l="l" r="r" t="t"/>
              <a:pathLst>
                <a:path extrusionOk="0" h="7781" w="8193">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51"/>
            <p:cNvSpPr/>
            <p:nvPr/>
          </p:nvSpPr>
          <p:spPr>
            <a:xfrm>
              <a:off x="4720780" y="4162322"/>
              <a:ext cx="315690" cy="299743"/>
            </a:xfrm>
            <a:custGeom>
              <a:rect b="b" l="l" r="r" t="t"/>
              <a:pathLst>
                <a:path extrusionOk="0" h="11409" w="12016">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51"/>
            <p:cNvSpPr/>
            <p:nvPr/>
          </p:nvSpPr>
          <p:spPr>
            <a:xfrm>
              <a:off x="4727952" y="4227872"/>
              <a:ext cx="308518" cy="233668"/>
            </a:xfrm>
            <a:custGeom>
              <a:rect b="b" l="l" r="r" t="t"/>
              <a:pathLst>
                <a:path extrusionOk="0" h="8894" w="11743">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51"/>
            <p:cNvSpPr/>
            <p:nvPr/>
          </p:nvSpPr>
          <p:spPr>
            <a:xfrm>
              <a:off x="4892497" y="4162322"/>
              <a:ext cx="143973" cy="138062"/>
            </a:xfrm>
            <a:custGeom>
              <a:rect b="b" l="l" r="r" t="t"/>
              <a:pathLst>
                <a:path extrusionOk="0" h="5255" w="548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51"/>
            <p:cNvSpPr/>
            <p:nvPr/>
          </p:nvSpPr>
          <p:spPr>
            <a:xfrm>
              <a:off x="4893758" y="4185048"/>
              <a:ext cx="142712" cy="115336"/>
            </a:xfrm>
            <a:custGeom>
              <a:rect b="b" l="l" r="r" t="t"/>
              <a:pathLst>
                <a:path extrusionOk="0" h="4390" w="5432">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1" name="Google Shape;11151;p51"/>
          <p:cNvGrpSpPr/>
          <p:nvPr/>
        </p:nvGrpSpPr>
        <p:grpSpPr>
          <a:xfrm>
            <a:off x="5728383" y="4221698"/>
            <a:ext cx="417128" cy="269162"/>
            <a:chOff x="5728383" y="4221698"/>
            <a:chExt cx="417128" cy="269162"/>
          </a:xfrm>
        </p:grpSpPr>
        <p:sp>
          <p:nvSpPr>
            <p:cNvPr id="11152" name="Google Shape;11152;p51"/>
            <p:cNvSpPr/>
            <p:nvPr/>
          </p:nvSpPr>
          <p:spPr>
            <a:xfrm>
              <a:off x="5728383" y="4221698"/>
              <a:ext cx="417128" cy="225260"/>
            </a:xfrm>
            <a:custGeom>
              <a:rect b="b" l="l" r="r" t="t"/>
              <a:pathLst>
                <a:path extrusionOk="0" h="8574" w="15877">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51"/>
            <p:cNvSpPr/>
            <p:nvPr/>
          </p:nvSpPr>
          <p:spPr>
            <a:xfrm>
              <a:off x="5728383" y="4226059"/>
              <a:ext cx="417128" cy="220899"/>
            </a:xfrm>
            <a:custGeom>
              <a:rect b="b" l="l" r="r" t="t"/>
              <a:pathLst>
                <a:path extrusionOk="0" h="8408" w="15877">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51"/>
            <p:cNvSpPr/>
            <p:nvPr/>
          </p:nvSpPr>
          <p:spPr>
            <a:xfrm>
              <a:off x="5822964" y="4246657"/>
              <a:ext cx="100440" cy="75271"/>
            </a:xfrm>
            <a:custGeom>
              <a:rect b="b" l="l" r="r" t="t"/>
              <a:pathLst>
                <a:path extrusionOk="0" h="2865" w="3823">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51"/>
            <p:cNvSpPr/>
            <p:nvPr/>
          </p:nvSpPr>
          <p:spPr>
            <a:xfrm>
              <a:off x="5948336" y="4246657"/>
              <a:ext cx="109924" cy="75271"/>
            </a:xfrm>
            <a:custGeom>
              <a:rect b="b" l="l" r="r" t="t"/>
              <a:pathLst>
                <a:path extrusionOk="0" h="2865" w="4184">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51"/>
            <p:cNvSpPr/>
            <p:nvPr/>
          </p:nvSpPr>
          <p:spPr>
            <a:xfrm>
              <a:off x="5738787" y="4403057"/>
              <a:ext cx="102436" cy="87803"/>
            </a:xfrm>
            <a:custGeom>
              <a:rect b="b" l="l" r="r" t="t"/>
              <a:pathLst>
                <a:path extrusionOk="0" h="3342" w="3899">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51"/>
            <p:cNvSpPr/>
            <p:nvPr/>
          </p:nvSpPr>
          <p:spPr>
            <a:xfrm>
              <a:off x="5754445" y="4404108"/>
              <a:ext cx="98443" cy="86673"/>
            </a:xfrm>
            <a:custGeom>
              <a:rect b="b" l="l" r="r" t="t"/>
              <a:pathLst>
                <a:path extrusionOk="0" h="3299" w="3747">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51"/>
            <p:cNvSpPr/>
            <p:nvPr/>
          </p:nvSpPr>
          <p:spPr>
            <a:xfrm>
              <a:off x="5772311" y="4428147"/>
              <a:ext cx="43744" cy="37648"/>
            </a:xfrm>
            <a:custGeom>
              <a:rect b="b" l="l" r="r" t="t"/>
              <a:pathLst>
                <a:path extrusionOk="0" h="1433" w="1665">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51"/>
            <p:cNvSpPr/>
            <p:nvPr/>
          </p:nvSpPr>
          <p:spPr>
            <a:xfrm>
              <a:off x="6000277" y="4403057"/>
              <a:ext cx="102436" cy="87803"/>
            </a:xfrm>
            <a:custGeom>
              <a:rect b="b" l="l" r="r" t="t"/>
              <a:pathLst>
                <a:path extrusionOk="0" h="3342" w="3899">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51"/>
            <p:cNvSpPr/>
            <p:nvPr/>
          </p:nvSpPr>
          <p:spPr>
            <a:xfrm>
              <a:off x="6016119" y="4404108"/>
              <a:ext cx="98443" cy="86673"/>
            </a:xfrm>
            <a:custGeom>
              <a:rect b="b" l="l" r="r" t="t"/>
              <a:pathLst>
                <a:path extrusionOk="0" h="3299" w="3747">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51"/>
            <p:cNvSpPr/>
            <p:nvPr/>
          </p:nvSpPr>
          <p:spPr>
            <a:xfrm>
              <a:off x="6033801" y="4428147"/>
              <a:ext cx="43954" cy="37648"/>
            </a:xfrm>
            <a:custGeom>
              <a:rect b="b" l="l" r="r" t="t"/>
              <a:pathLst>
                <a:path extrusionOk="0" h="1433" w="1673">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51"/>
            <p:cNvSpPr/>
            <p:nvPr/>
          </p:nvSpPr>
          <p:spPr>
            <a:xfrm>
              <a:off x="5728567" y="4328469"/>
              <a:ext cx="39382" cy="49051"/>
            </a:xfrm>
            <a:custGeom>
              <a:rect b="b" l="l" r="r" t="t"/>
              <a:pathLst>
                <a:path extrusionOk="0" h="1867" w="1499">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51"/>
            <p:cNvSpPr/>
            <p:nvPr/>
          </p:nvSpPr>
          <p:spPr>
            <a:xfrm>
              <a:off x="6109071" y="4346886"/>
              <a:ext cx="28821" cy="24985"/>
            </a:xfrm>
            <a:custGeom>
              <a:rect b="b" l="l" r="r" t="t"/>
              <a:pathLst>
                <a:path extrusionOk="0" h="951" w="1097">
                  <a:moveTo>
                    <a:pt x="0" y="0"/>
                  </a:moveTo>
                  <a:lnTo>
                    <a:pt x="0" y="950"/>
                  </a:lnTo>
                  <a:lnTo>
                    <a:pt x="951" y="950"/>
                  </a:lnTo>
                  <a:lnTo>
                    <a:pt x="951" y="319"/>
                  </a:lnTo>
                  <a:lnTo>
                    <a:pt x="1096" y="0"/>
                  </a:ln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4" name="Google Shape;11164;p51"/>
          <p:cNvGrpSpPr/>
          <p:nvPr/>
        </p:nvGrpSpPr>
        <p:grpSpPr>
          <a:xfrm>
            <a:off x="834210" y="3696905"/>
            <a:ext cx="371782" cy="342751"/>
            <a:chOff x="834210" y="3696905"/>
            <a:chExt cx="371782" cy="342751"/>
          </a:xfrm>
        </p:grpSpPr>
        <p:sp>
          <p:nvSpPr>
            <p:cNvPr id="11165" name="Google Shape;11165;p51"/>
            <p:cNvSpPr/>
            <p:nvPr/>
          </p:nvSpPr>
          <p:spPr>
            <a:xfrm>
              <a:off x="866289" y="3696905"/>
              <a:ext cx="138876" cy="111500"/>
            </a:xfrm>
            <a:custGeom>
              <a:rect b="b" l="l" r="r" t="t"/>
              <a:pathLst>
                <a:path extrusionOk="0" h="4244" w="5286">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51"/>
            <p:cNvSpPr/>
            <p:nvPr/>
          </p:nvSpPr>
          <p:spPr>
            <a:xfrm>
              <a:off x="1035221" y="3696905"/>
              <a:ext cx="138693" cy="111500"/>
            </a:xfrm>
            <a:custGeom>
              <a:rect b="b" l="l" r="r" t="t"/>
              <a:pathLst>
                <a:path extrusionOk="0" h="4244" w="5279">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51"/>
            <p:cNvSpPr/>
            <p:nvPr/>
          </p:nvSpPr>
          <p:spPr>
            <a:xfrm>
              <a:off x="867550" y="3750080"/>
              <a:ext cx="137615" cy="58325"/>
            </a:xfrm>
            <a:custGeom>
              <a:rect b="b" l="l" r="r" t="t"/>
              <a:pathLst>
                <a:path extrusionOk="0" h="2220" w="5238">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51"/>
            <p:cNvSpPr/>
            <p:nvPr/>
          </p:nvSpPr>
          <p:spPr>
            <a:xfrm>
              <a:off x="1035221" y="3750080"/>
              <a:ext cx="137431" cy="58325"/>
            </a:xfrm>
            <a:custGeom>
              <a:rect b="b" l="l" r="r" t="t"/>
              <a:pathLst>
                <a:path extrusionOk="0" h="2220" w="5231">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51"/>
            <p:cNvSpPr/>
            <p:nvPr/>
          </p:nvSpPr>
          <p:spPr>
            <a:xfrm>
              <a:off x="994210" y="3756438"/>
              <a:ext cx="51967" cy="51967"/>
            </a:xfrm>
            <a:custGeom>
              <a:rect b="b" l="l" r="r" t="t"/>
              <a:pathLst>
                <a:path extrusionOk="0" h="1978" w="1978">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51"/>
            <p:cNvSpPr/>
            <p:nvPr/>
          </p:nvSpPr>
          <p:spPr>
            <a:xfrm>
              <a:off x="994210" y="3783420"/>
              <a:ext cx="51967" cy="24985"/>
            </a:xfrm>
            <a:custGeom>
              <a:rect b="b" l="l" r="r" t="t"/>
              <a:pathLst>
                <a:path extrusionOk="0" h="951" w="1978">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51"/>
            <p:cNvSpPr/>
            <p:nvPr/>
          </p:nvSpPr>
          <p:spPr>
            <a:xfrm>
              <a:off x="861718" y="3851387"/>
              <a:ext cx="316768" cy="188269"/>
            </a:xfrm>
            <a:custGeom>
              <a:rect b="b" l="l" r="r" t="t"/>
              <a:pathLst>
                <a:path extrusionOk="0" h="7166" w="12057">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51"/>
            <p:cNvSpPr/>
            <p:nvPr/>
          </p:nvSpPr>
          <p:spPr>
            <a:xfrm>
              <a:off x="861718" y="3851387"/>
              <a:ext cx="316768" cy="29005"/>
            </a:xfrm>
            <a:custGeom>
              <a:rect b="b" l="l" r="r" t="t"/>
              <a:pathLst>
                <a:path extrusionOk="0" h="1104" w="12057">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51"/>
            <p:cNvSpPr/>
            <p:nvPr/>
          </p:nvSpPr>
          <p:spPr>
            <a:xfrm>
              <a:off x="834394" y="3797450"/>
              <a:ext cx="371598" cy="64893"/>
            </a:xfrm>
            <a:custGeom>
              <a:rect b="b" l="l" r="r" t="t"/>
              <a:pathLst>
                <a:path extrusionOk="0" h="2470" w="14144">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51"/>
            <p:cNvSpPr/>
            <p:nvPr/>
          </p:nvSpPr>
          <p:spPr>
            <a:xfrm>
              <a:off x="834210" y="3837174"/>
              <a:ext cx="371782" cy="25169"/>
            </a:xfrm>
            <a:custGeom>
              <a:rect b="b" l="l" r="r" t="t"/>
              <a:pathLst>
                <a:path extrusionOk="0" h="958" w="14151">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51"/>
            <p:cNvSpPr/>
            <p:nvPr/>
          </p:nvSpPr>
          <p:spPr>
            <a:xfrm>
              <a:off x="987642" y="3797450"/>
              <a:ext cx="64919" cy="242206"/>
            </a:xfrm>
            <a:custGeom>
              <a:rect b="b" l="l" r="r" t="t"/>
              <a:pathLst>
                <a:path extrusionOk="0" h="9219" w="2471">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51"/>
            <p:cNvSpPr/>
            <p:nvPr/>
          </p:nvSpPr>
          <p:spPr>
            <a:xfrm>
              <a:off x="1027366" y="3797450"/>
              <a:ext cx="25195" cy="242206"/>
            </a:xfrm>
            <a:custGeom>
              <a:rect b="b" l="l" r="r" t="t"/>
              <a:pathLst>
                <a:path extrusionOk="0" h="9219" w="959">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7" name="Google Shape;11177;p51"/>
          <p:cNvGrpSpPr/>
          <p:nvPr/>
        </p:nvGrpSpPr>
        <p:grpSpPr>
          <a:xfrm>
            <a:off x="1359398" y="3682271"/>
            <a:ext cx="395296" cy="371966"/>
            <a:chOff x="1359398" y="3682271"/>
            <a:chExt cx="395296" cy="371966"/>
          </a:xfrm>
        </p:grpSpPr>
        <p:sp>
          <p:nvSpPr>
            <p:cNvPr id="11178" name="Google Shape;11178;p51"/>
            <p:cNvSpPr/>
            <p:nvPr/>
          </p:nvSpPr>
          <p:spPr>
            <a:xfrm>
              <a:off x="1382911" y="3682271"/>
              <a:ext cx="371782" cy="371966"/>
            </a:xfrm>
            <a:custGeom>
              <a:rect b="b" l="l" r="r" t="t"/>
              <a:pathLst>
                <a:path extrusionOk="0" h="14158" w="14151">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51"/>
            <p:cNvSpPr/>
            <p:nvPr/>
          </p:nvSpPr>
          <p:spPr>
            <a:xfrm>
              <a:off x="1498090" y="3920668"/>
              <a:ext cx="141241" cy="39172"/>
            </a:xfrm>
            <a:custGeom>
              <a:rect b="b" l="l" r="r" t="t"/>
              <a:pathLst>
                <a:path extrusionOk="0" h="1491" w="5376">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51"/>
            <p:cNvSpPr/>
            <p:nvPr/>
          </p:nvSpPr>
          <p:spPr>
            <a:xfrm>
              <a:off x="1490786" y="3826428"/>
              <a:ext cx="30108" cy="41931"/>
            </a:xfrm>
            <a:custGeom>
              <a:rect b="b" l="l" r="r" t="t"/>
              <a:pathLst>
                <a:path extrusionOk="0" h="1596" w="1146">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51"/>
            <p:cNvSpPr/>
            <p:nvPr/>
          </p:nvSpPr>
          <p:spPr>
            <a:xfrm>
              <a:off x="1502819" y="3826349"/>
              <a:ext cx="18075" cy="29951"/>
            </a:xfrm>
            <a:custGeom>
              <a:rect b="b" l="l" r="r" t="t"/>
              <a:pathLst>
                <a:path extrusionOk="0" h="1140" w="688">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51"/>
            <p:cNvSpPr/>
            <p:nvPr/>
          </p:nvSpPr>
          <p:spPr>
            <a:xfrm>
              <a:off x="1616710" y="3826244"/>
              <a:ext cx="30082" cy="42115"/>
            </a:xfrm>
            <a:custGeom>
              <a:rect b="b" l="l" r="r" t="t"/>
              <a:pathLst>
                <a:path extrusionOk="0" h="1603" w="1145">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51"/>
            <p:cNvSpPr/>
            <p:nvPr/>
          </p:nvSpPr>
          <p:spPr>
            <a:xfrm>
              <a:off x="1628743" y="3826349"/>
              <a:ext cx="18049" cy="29951"/>
            </a:xfrm>
            <a:custGeom>
              <a:rect b="b" l="l" r="r" t="t"/>
              <a:pathLst>
                <a:path extrusionOk="0" h="1140" w="687">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51"/>
            <p:cNvSpPr/>
            <p:nvPr/>
          </p:nvSpPr>
          <p:spPr>
            <a:xfrm>
              <a:off x="1359398" y="3724018"/>
              <a:ext cx="353733" cy="330114"/>
            </a:xfrm>
            <a:custGeom>
              <a:rect b="b" l="l" r="r" t="t"/>
              <a:pathLst>
                <a:path extrusionOk="0" h="12565" w="13464">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5" name="Google Shape;11185;p51"/>
          <p:cNvGrpSpPr/>
          <p:nvPr/>
        </p:nvGrpSpPr>
        <p:grpSpPr>
          <a:xfrm>
            <a:off x="1908099" y="3682271"/>
            <a:ext cx="395296" cy="371966"/>
            <a:chOff x="1908099" y="3682271"/>
            <a:chExt cx="395296" cy="371966"/>
          </a:xfrm>
        </p:grpSpPr>
        <p:sp>
          <p:nvSpPr>
            <p:cNvPr id="11186" name="Google Shape;11186;p51"/>
            <p:cNvSpPr/>
            <p:nvPr/>
          </p:nvSpPr>
          <p:spPr>
            <a:xfrm>
              <a:off x="1931613" y="3682271"/>
              <a:ext cx="371782" cy="371966"/>
            </a:xfrm>
            <a:custGeom>
              <a:rect b="b" l="l" r="r" t="t"/>
              <a:pathLst>
                <a:path extrusionOk="0" h="14158" w="14151">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51"/>
            <p:cNvSpPr/>
            <p:nvPr/>
          </p:nvSpPr>
          <p:spPr>
            <a:xfrm>
              <a:off x="2039487"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51"/>
            <p:cNvSpPr/>
            <p:nvPr/>
          </p:nvSpPr>
          <p:spPr>
            <a:xfrm>
              <a:off x="2051520"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51"/>
            <p:cNvSpPr/>
            <p:nvPr/>
          </p:nvSpPr>
          <p:spPr>
            <a:xfrm>
              <a:off x="2165412"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51"/>
            <p:cNvSpPr/>
            <p:nvPr/>
          </p:nvSpPr>
          <p:spPr>
            <a:xfrm>
              <a:off x="2177444"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51"/>
            <p:cNvSpPr/>
            <p:nvPr/>
          </p:nvSpPr>
          <p:spPr>
            <a:xfrm>
              <a:off x="2047501" y="3920825"/>
              <a:ext cx="140532" cy="39015"/>
            </a:xfrm>
            <a:custGeom>
              <a:rect b="b" l="l" r="r" t="t"/>
              <a:pathLst>
                <a:path extrusionOk="0" h="1485" w="5349">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51"/>
            <p:cNvSpPr/>
            <p:nvPr/>
          </p:nvSpPr>
          <p:spPr>
            <a:xfrm>
              <a:off x="1908099"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3" name="Google Shape;11193;p51"/>
          <p:cNvGrpSpPr/>
          <p:nvPr/>
        </p:nvGrpSpPr>
        <p:grpSpPr>
          <a:xfrm>
            <a:off x="2456800" y="3682271"/>
            <a:ext cx="395270" cy="371966"/>
            <a:chOff x="2456800" y="3682271"/>
            <a:chExt cx="395270" cy="371966"/>
          </a:xfrm>
        </p:grpSpPr>
        <p:sp>
          <p:nvSpPr>
            <p:cNvPr id="11194" name="Google Shape;11194;p51"/>
            <p:cNvSpPr/>
            <p:nvPr/>
          </p:nvSpPr>
          <p:spPr>
            <a:xfrm>
              <a:off x="2480314" y="3682271"/>
              <a:ext cx="371756" cy="371966"/>
            </a:xfrm>
            <a:custGeom>
              <a:rect b="b" l="l" r="r" t="t"/>
              <a:pathLst>
                <a:path extrusionOk="0" h="14158" w="1415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51"/>
            <p:cNvSpPr/>
            <p:nvPr/>
          </p:nvSpPr>
          <p:spPr>
            <a:xfrm>
              <a:off x="2456800"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51"/>
            <p:cNvSpPr/>
            <p:nvPr/>
          </p:nvSpPr>
          <p:spPr>
            <a:xfrm>
              <a:off x="2557318" y="3892267"/>
              <a:ext cx="217589" cy="96000"/>
            </a:xfrm>
            <a:custGeom>
              <a:rect b="b" l="l" r="r" t="t"/>
              <a:pathLst>
                <a:path extrusionOk="0" h="3654" w="8282">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51"/>
            <p:cNvSpPr/>
            <p:nvPr/>
          </p:nvSpPr>
          <p:spPr>
            <a:xfrm>
              <a:off x="2557318" y="3892267"/>
              <a:ext cx="217746" cy="53359"/>
            </a:xfrm>
            <a:custGeom>
              <a:rect b="b" l="l" r="r" t="t"/>
              <a:pathLst>
                <a:path extrusionOk="0" h="2031" w="8288">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51"/>
            <p:cNvSpPr/>
            <p:nvPr/>
          </p:nvSpPr>
          <p:spPr>
            <a:xfrm>
              <a:off x="2588189"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51"/>
            <p:cNvSpPr/>
            <p:nvPr/>
          </p:nvSpPr>
          <p:spPr>
            <a:xfrm>
              <a:off x="2600221"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51"/>
            <p:cNvSpPr/>
            <p:nvPr/>
          </p:nvSpPr>
          <p:spPr>
            <a:xfrm>
              <a:off x="2714113"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51"/>
            <p:cNvSpPr/>
            <p:nvPr/>
          </p:nvSpPr>
          <p:spPr>
            <a:xfrm>
              <a:off x="2726146"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51"/>
            <p:cNvSpPr/>
            <p:nvPr/>
          </p:nvSpPr>
          <p:spPr>
            <a:xfrm>
              <a:off x="2577259" y="3895131"/>
              <a:ext cx="177681" cy="33156"/>
            </a:xfrm>
            <a:custGeom>
              <a:rect b="b" l="l" r="r" t="t"/>
              <a:pathLst>
                <a:path extrusionOk="0" h="1262" w="6763">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3" name="Google Shape;11203;p51"/>
          <p:cNvGrpSpPr/>
          <p:nvPr/>
        </p:nvGrpSpPr>
        <p:grpSpPr>
          <a:xfrm>
            <a:off x="3014250" y="3682271"/>
            <a:ext cx="391092" cy="371940"/>
            <a:chOff x="3014250" y="3682271"/>
            <a:chExt cx="391092" cy="371940"/>
          </a:xfrm>
        </p:grpSpPr>
        <p:sp>
          <p:nvSpPr>
            <p:cNvPr id="11204" name="Google Shape;11204;p51"/>
            <p:cNvSpPr/>
            <p:nvPr/>
          </p:nvSpPr>
          <p:spPr>
            <a:xfrm>
              <a:off x="3014250" y="3682271"/>
              <a:ext cx="386521" cy="371940"/>
            </a:xfrm>
            <a:custGeom>
              <a:rect b="b" l="l" r="r" t="t"/>
              <a:pathLst>
                <a:path extrusionOk="0" h="14157" w="14712">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51"/>
            <p:cNvSpPr/>
            <p:nvPr/>
          </p:nvSpPr>
          <p:spPr>
            <a:xfrm>
              <a:off x="3028279" y="3694567"/>
              <a:ext cx="377063" cy="347480"/>
            </a:xfrm>
            <a:custGeom>
              <a:rect b="b" l="l" r="r" t="t"/>
              <a:pathLst>
                <a:path extrusionOk="0" h="13226" w="14352">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51"/>
            <p:cNvSpPr/>
            <p:nvPr/>
          </p:nvSpPr>
          <p:spPr>
            <a:xfrm>
              <a:off x="3144167" y="3741332"/>
              <a:ext cx="141267" cy="253871"/>
            </a:xfrm>
            <a:custGeom>
              <a:rect b="b" l="l" r="r" t="t"/>
              <a:pathLst>
                <a:path extrusionOk="0" h="9663" w="5377">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7" name="Google Shape;11207;p51"/>
          <p:cNvGrpSpPr/>
          <p:nvPr/>
        </p:nvGrpSpPr>
        <p:grpSpPr>
          <a:xfrm>
            <a:off x="3569125" y="3702947"/>
            <a:ext cx="388728" cy="330692"/>
            <a:chOff x="3569125" y="3702947"/>
            <a:chExt cx="388728" cy="330692"/>
          </a:xfrm>
        </p:grpSpPr>
        <p:sp>
          <p:nvSpPr>
            <p:cNvPr id="11208" name="Google Shape;11208;p51"/>
            <p:cNvSpPr/>
            <p:nvPr/>
          </p:nvSpPr>
          <p:spPr>
            <a:xfrm>
              <a:off x="3569125" y="3702947"/>
              <a:ext cx="388728" cy="330692"/>
            </a:xfrm>
            <a:custGeom>
              <a:rect b="b" l="l" r="r" t="t"/>
              <a:pathLst>
                <a:path extrusionOk="0" h="12587" w="14796">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51"/>
            <p:cNvSpPr/>
            <p:nvPr/>
          </p:nvSpPr>
          <p:spPr>
            <a:xfrm>
              <a:off x="3607036" y="3733135"/>
              <a:ext cx="313089" cy="270265"/>
            </a:xfrm>
            <a:custGeom>
              <a:rect b="b" l="l" r="r" t="t"/>
              <a:pathLst>
                <a:path extrusionOk="0" h="10287" w="11917">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51"/>
            <p:cNvSpPr/>
            <p:nvPr/>
          </p:nvSpPr>
          <p:spPr>
            <a:xfrm>
              <a:off x="3731489" y="3930126"/>
              <a:ext cx="55987" cy="47816"/>
            </a:xfrm>
            <a:custGeom>
              <a:rect b="b" l="l" r="r" t="t"/>
              <a:pathLst>
                <a:path extrusionOk="0" h="1820" w="2131">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51"/>
            <p:cNvSpPr/>
            <p:nvPr/>
          </p:nvSpPr>
          <p:spPr>
            <a:xfrm>
              <a:off x="3742812" y="3798185"/>
              <a:ext cx="41379" cy="112446"/>
            </a:xfrm>
            <a:custGeom>
              <a:rect b="b" l="l" r="r" t="t"/>
              <a:pathLst>
                <a:path extrusionOk="0" h="4280" w="1575">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2" name="Google Shape;11212;p51"/>
          <p:cNvGrpSpPr/>
          <p:nvPr/>
        </p:nvGrpSpPr>
        <p:grpSpPr>
          <a:xfrm>
            <a:off x="4111994" y="3682455"/>
            <a:ext cx="387992" cy="371625"/>
            <a:chOff x="4111994" y="3682455"/>
            <a:chExt cx="387992" cy="371625"/>
          </a:xfrm>
        </p:grpSpPr>
        <p:sp>
          <p:nvSpPr>
            <p:cNvPr id="11213" name="Google Shape;11213;p51"/>
            <p:cNvSpPr/>
            <p:nvPr/>
          </p:nvSpPr>
          <p:spPr>
            <a:xfrm>
              <a:off x="4111994" y="3682455"/>
              <a:ext cx="386179" cy="371572"/>
            </a:xfrm>
            <a:custGeom>
              <a:rect b="b" l="l" r="r" t="t"/>
              <a:pathLst>
                <a:path extrusionOk="0" h="14143" w="14699">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51"/>
            <p:cNvSpPr/>
            <p:nvPr/>
          </p:nvSpPr>
          <p:spPr>
            <a:xfrm>
              <a:off x="4301156" y="3682455"/>
              <a:ext cx="198830" cy="371625"/>
            </a:xfrm>
            <a:custGeom>
              <a:rect b="b" l="l" r="r" t="t"/>
              <a:pathLst>
                <a:path extrusionOk="0" h="14145" w="7568">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5" name="Google Shape;11215;p51"/>
          <p:cNvGrpSpPr/>
          <p:nvPr/>
        </p:nvGrpSpPr>
        <p:grpSpPr>
          <a:xfrm>
            <a:off x="4674908" y="3682271"/>
            <a:ext cx="371966" cy="371966"/>
            <a:chOff x="4674908" y="3682271"/>
            <a:chExt cx="371966" cy="371966"/>
          </a:xfrm>
        </p:grpSpPr>
        <p:sp>
          <p:nvSpPr>
            <p:cNvPr id="11216" name="Google Shape;11216;p51"/>
            <p:cNvSpPr/>
            <p:nvPr/>
          </p:nvSpPr>
          <p:spPr>
            <a:xfrm>
              <a:off x="4674908" y="3682271"/>
              <a:ext cx="371966" cy="371966"/>
            </a:xfrm>
            <a:custGeom>
              <a:rect b="b" l="l" r="r" t="t"/>
              <a:pathLst>
                <a:path extrusionOk="0" h="14158" w="14158">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51"/>
            <p:cNvSpPr/>
            <p:nvPr/>
          </p:nvSpPr>
          <p:spPr>
            <a:xfrm>
              <a:off x="4690934" y="3698140"/>
              <a:ext cx="339887" cy="340071"/>
            </a:xfrm>
            <a:custGeom>
              <a:rect b="b" l="l" r="r" t="t"/>
              <a:pathLst>
                <a:path extrusionOk="0" h="12944" w="12937">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51"/>
            <p:cNvSpPr/>
            <p:nvPr/>
          </p:nvSpPr>
          <p:spPr>
            <a:xfrm>
              <a:off x="4802829" y="3742409"/>
              <a:ext cx="103908" cy="89169"/>
            </a:xfrm>
            <a:custGeom>
              <a:rect b="b" l="l" r="r" t="t"/>
              <a:pathLst>
                <a:path extrusionOk="0" h="3394" w="3955">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51"/>
            <p:cNvSpPr/>
            <p:nvPr/>
          </p:nvSpPr>
          <p:spPr>
            <a:xfrm>
              <a:off x="4789167" y="3855591"/>
              <a:ext cx="143448" cy="138509"/>
            </a:xfrm>
            <a:custGeom>
              <a:rect b="b" l="l" r="r" t="t"/>
              <a:pathLst>
                <a:path extrusionOk="0" h="5272" w="546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0" name="Google Shape;11220;p51"/>
          <p:cNvGrpSpPr/>
          <p:nvPr/>
        </p:nvGrpSpPr>
        <p:grpSpPr>
          <a:xfrm>
            <a:off x="5223609" y="3731112"/>
            <a:ext cx="371782" cy="274285"/>
            <a:chOff x="5223609" y="3731112"/>
            <a:chExt cx="371782" cy="274285"/>
          </a:xfrm>
        </p:grpSpPr>
        <p:sp>
          <p:nvSpPr>
            <p:cNvPr id="11221" name="Google Shape;11221;p51"/>
            <p:cNvSpPr/>
            <p:nvPr/>
          </p:nvSpPr>
          <p:spPr>
            <a:xfrm>
              <a:off x="5223609" y="3731112"/>
              <a:ext cx="371782" cy="274285"/>
            </a:xfrm>
            <a:custGeom>
              <a:rect b="b" l="l" r="r" t="t"/>
              <a:pathLst>
                <a:path extrusionOk="0" h="10440" w="14151">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51"/>
            <p:cNvSpPr/>
            <p:nvPr/>
          </p:nvSpPr>
          <p:spPr>
            <a:xfrm>
              <a:off x="5338236" y="3769391"/>
              <a:ext cx="257155" cy="236006"/>
            </a:xfrm>
            <a:custGeom>
              <a:rect b="b" l="l" r="r" t="t"/>
              <a:pathLst>
                <a:path extrusionOk="0" h="8983" w="9788">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23" name="Google Shape;11223;p51"/>
          <p:cNvSpPr/>
          <p:nvPr/>
        </p:nvSpPr>
        <p:spPr>
          <a:xfrm>
            <a:off x="5812218" y="3723834"/>
            <a:ext cx="291966" cy="289050"/>
          </a:xfrm>
          <a:custGeom>
            <a:rect b="b" l="l" r="r" t="t"/>
            <a:pathLst>
              <a:path extrusionOk="0" h="11002" w="11113">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24" name="Google Shape;11224;p51"/>
          <p:cNvGrpSpPr/>
          <p:nvPr/>
        </p:nvGrpSpPr>
        <p:grpSpPr>
          <a:xfrm>
            <a:off x="6319908" y="3696721"/>
            <a:ext cx="373963" cy="343119"/>
            <a:chOff x="6319908" y="3696721"/>
            <a:chExt cx="373963" cy="343119"/>
          </a:xfrm>
        </p:grpSpPr>
        <p:sp>
          <p:nvSpPr>
            <p:cNvPr id="11225" name="Google Shape;11225;p51"/>
            <p:cNvSpPr/>
            <p:nvPr/>
          </p:nvSpPr>
          <p:spPr>
            <a:xfrm>
              <a:off x="6378049" y="3745325"/>
              <a:ext cx="48315" cy="66180"/>
            </a:xfrm>
            <a:custGeom>
              <a:rect b="b" l="l" r="r" t="t"/>
              <a:pathLst>
                <a:path extrusionOk="0" h="2519" w="1839">
                  <a:moveTo>
                    <a:pt x="0" y="1"/>
                  </a:moveTo>
                  <a:lnTo>
                    <a:pt x="0" y="2519"/>
                  </a:lnTo>
                  <a:lnTo>
                    <a:pt x="1838" y="923"/>
                  </a:lnTo>
                  <a:lnTo>
                    <a:pt x="1838" y="1"/>
                  </a:lnTo>
                  <a:close/>
                </a:path>
              </a:pathLst>
            </a:custGeom>
            <a:solidFill>
              <a:srgbClr val="B7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51"/>
            <p:cNvSpPr/>
            <p:nvPr/>
          </p:nvSpPr>
          <p:spPr>
            <a:xfrm>
              <a:off x="6401195" y="3745325"/>
              <a:ext cx="25169" cy="46135"/>
            </a:xfrm>
            <a:custGeom>
              <a:rect b="b" l="l" r="r" t="t"/>
              <a:pathLst>
                <a:path extrusionOk="0" h="1756" w="958">
                  <a:moveTo>
                    <a:pt x="0" y="1"/>
                  </a:moveTo>
                  <a:lnTo>
                    <a:pt x="0" y="1756"/>
                  </a:lnTo>
                  <a:lnTo>
                    <a:pt x="957" y="923"/>
                  </a:lnTo>
                  <a:lnTo>
                    <a:pt x="957" y="1"/>
                  </a:ln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51"/>
            <p:cNvSpPr/>
            <p:nvPr/>
          </p:nvSpPr>
          <p:spPr>
            <a:xfrm>
              <a:off x="6366016" y="3736813"/>
              <a:ext cx="281562" cy="303027"/>
            </a:xfrm>
            <a:custGeom>
              <a:rect b="b" l="l" r="r" t="t"/>
              <a:pathLst>
                <a:path extrusionOk="0" h="11534" w="10717">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51"/>
            <p:cNvSpPr/>
            <p:nvPr/>
          </p:nvSpPr>
          <p:spPr>
            <a:xfrm>
              <a:off x="6493753" y="3736813"/>
              <a:ext cx="153825" cy="303027"/>
            </a:xfrm>
            <a:custGeom>
              <a:rect b="b" l="l" r="r" t="t"/>
              <a:pathLst>
                <a:path extrusionOk="0" h="11534" w="5855">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51"/>
            <p:cNvSpPr/>
            <p:nvPr/>
          </p:nvSpPr>
          <p:spPr>
            <a:xfrm>
              <a:off x="6366200" y="3726750"/>
              <a:ext cx="70174" cy="22069"/>
            </a:xfrm>
            <a:custGeom>
              <a:rect b="b" l="l" r="r" t="t"/>
              <a:pathLst>
                <a:path extrusionOk="0" h="840" w="2671">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51"/>
            <p:cNvSpPr/>
            <p:nvPr/>
          </p:nvSpPr>
          <p:spPr>
            <a:xfrm>
              <a:off x="6467691" y="3889298"/>
              <a:ext cx="85123" cy="150541"/>
            </a:xfrm>
            <a:custGeom>
              <a:rect b="b" l="l" r="r" t="t"/>
              <a:pathLst>
                <a:path extrusionOk="0" h="5730" w="324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51"/>
            <p:cNvSpPr/>
            <p:nvPr/>
          </p:nvSpPr>
          <p:spPr>
            <a:xfrm>
              <a:off x="6519632" y="3889298"/>
              <a:ext cx="33182" cy="150541"/>
            </a:xfrm>
            <a:custGeom>
              <a:rect b="b" l="l" r="r" t="t"/>
              <a:pathLst>
                <a:path extrusionOk="0" h="5730" w="1263">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51"/>
            <p:cNvSpPr/>
            <p:nvPr/>
          </p:nvSpPr>
          <p:spPr>
            <a:xfrm>
              <a:off x="6319908" y="3696721"/>
              <a:ext cx="373963" cy="165096"/>
            </a:xfrm>
            <a:custGeom>
              <a:rect b="b" l="l" r="r" t="t"/>
              <a:pathLst>
                <a:path extrusionOk="0" h="6284" w="14234">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51"/>
            <p:cNvSpPr/>
            <p:nvPr/>
          </p:nvSpPr>
          <p:spPr>
            <a:xfrm>
              <a:off x="6411021" y="3726750"/>
              <a:ext cx="25353" cy="22253"/>
            </a:xfrm>
            <a:custGeom>
              <a:rect b="b" l="l" r="r" t="t"/>
              <a:pathLst>
                <a:path extrusionOk="0" h="847" w="965">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4" name="Google Shape;11234;p51"/>
          <p:cNvGrpSpPr/>
          <p:nvPr/>
        </p:nvGrpSpPr>
        <p:grpSpPr>
          <a:xfrm>
            <a:off x="6871342" y="3740044"/>
            <a:ext cx="371966" cy="256420"/>
            <a:chOff x="6871342" y="3740044"/>
            <a:chExt cx="371966" cy="256420"/>
          </a:xfrm>
        </p:grpSpPr>
        <p:sp>
          <p:nvSpPr>
            <p:cNvPr id="11235" name="Google Shape;11235;p51"/>
            <p:cNvSpPr/>
            <p:nvPr/>
          </p:nvSpPr>
          <p:spPr>
            <a:xfrm>
              <a:off x="6871342" y="3816944"/>
              <a:ext cx="371966" cy="179520"/>
            </a:xfrm>
            <a:custGeom>
              <a:rect b="b" l="l" r="r" t="t"/>
              <a:pathLst>
                <a:path extrusionOk="0" h="6833" w="14158">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51"/>
            <p:cNvSpPr/>
            <p:nvPr/>
          </p:nvSpPr>
          <p:spPr>
            <a:xfrm>
              <a:off x="6871342" y="3740044"/>
              <a:ext cx="371966" cy="179520"/>
            </a:xfrm>
            <a:custGeom>
              <a:rect b="b" l="l" r="r" t="t"/>
              <a:pathLst>
                <a:path extrusionOk="0" h="6833" w="14158">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51"/>
            <p:cNvSpPr/>
            <p:nvPr/>
          </p:nvSpPr>
          <p:spPr>
            <a:xfrm>
              <a:off x="6890652" y="3759355"/>
              <a:ext cx="333319" cy="140899"/>
            </a:xfrm>
            <a:custGeom>
              <a:rect b="b" l="l" r="r" t="t"/>
              <a:pathLst>
                <a:path extrusionOk="0" h="5363" w="12687">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51"/>
            <p:cNvSpPr/>
            <p:nvPr/>
          </p:nvSpPr>
          <p:spPr>
            <a:xfrm>
              <a:off x="6986862" y="3759355"/>
              <a:ext cx="140899" cy="141083"/>
            </a:xfrm>
            <a:custGeom>
              <a:rect b="b" l="l" r="r" t="t"/>
              <a:pathLst>
                <a:path extrusionOk="0" h="5370" w="5363">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51"/>
            <p:cNvSpPr/>
            <p:nvPr/>
          </p:nvSpPr>
          <p:spPr>
            <a:xfrm>
              <a:off x="7025141" y="3785023"/>
              <a:ext cx="64184" cy="89773"/>
            </a:xfrm>
            <a:custGeom>
              <a:rect b="b" l="l" r="r" t="t"/>
              <a:pathLst>
                <a:path extrusionOk="0" h="3417" w="2443">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51"/>
            <p:cNvSpPr/>
            <p:nvPr/>
          </p:nvSpPr>
          <p:spPr>
            <a:xfrm>
              <a:off x="6890652" y="3759355"/>
              <a:ext cx="12795" cy="12795"/>
            </a:xfrm>
            <a:custGeom>
              <a:rect b="b" l="l" r="r" t="t"/>
              <a:pathLst>
                <a:path extrusionOk="0" h="487" w="487">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51"/>
            <p:cNvSpPr/>
            <p:nvPr/>
          </p:nvSpPr>
          <p:spPr>
            <a:xfrm>
              <a:off x="7211203" y="3759355"/>
              <a:ext cx="12768" cy="12795"/>
            </a:xfrm>
            <a:custGeom>
              <a:rect b="b" l="l" r="r" t="t"/>
              <a:pathLst>
                <a:path extrusionOk="0" h="487" w="486">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51"/>
            <p:cNvSpPr/>
            <p:nvPr/>
          </p:nvSpPr>
          <p:spPr>
            <a:xfrm>
              <a:off x="6890652" y="3887486"/>
              <a:ext cx="12795" cy="12768"/>
            </a:xfrm>
            <a:custGeom>
              <a:rect b="b" l="l" r="r" t="t"/>
              <a:pathLst>
                <a:path extrusionOk="0" h="486" w="487">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51"/>
            <p:cNvSpPr/>
            <p:nvPr/>
          </p:nvSpPr>
          <p:spPr>
            <a:xfrm>
              <a:off x="7211203" y="3887486"/>
              <a:ext cx="12768" cy="12768"/>
            </a:xfrm>
            <a:custGeom>
              <a:rect b="b" l="l" r="r" t="t"/>
              <a:pathLst>
                <a:path extrusionOk="0" h="486" w="486">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51"/>
            <p:cNvSpPr/>
            <p:nvPr/>
          </p:nvSpPr>
          <p:spPr>
            <a:xfrm>
              <a:off x="6871342" y="3932306"/>
              <a:ext cx="371966" cy="12952"/>
            </a:xfrm>
            <a:custGeom>
              <a:rect b="b" l="l" r="r" t="t"/>
              <a:pathLst>
                <a:path extrusionOk="0" h="493" w="14158">
                  <a:moveTo>
                    <a:pt x="0" y="0"/>
                  </a:moveTo>
                  <a:lnTo>
                    <a:pt x="0" y="493"/>
                  </a:lnTo>
                  <a:lnTo>
                    <a:pt x="14157" y="493"/>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51"/>
            <p:cNvSpPr/>
            <p:nvPr/>
          </p:nvSpPr>
          <p:spPr>
            <a:xfrm>
              <a:off x="6871342" y="3958001"/>
              <a:ext cx="371966" cy="12768"/>
            </a:xfrm>
            <a:custGeom>
              <a:rect b="b" l="l" r="r" t="t"/>
              <a:pathLst>
                <a:path extrusionOk="0" h="486" w="14158">
                  <a:moveTo>
                    <a:pt x="0" y="0"/>
                  </a:moveTo>
                  <a:lnTo>
                    <a:pt x="0" y="486"/>
                  </a:lnTo>
                  <a:lnTo>
                    <a:pt x="14157" y="486"/>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51"/>
            <p:cNvSpPr/>
            <p:nvPr/>
          </p:nvSpPr>
          <p:spPr>
            <a:xfrm>
              <a:off x="6871342" y="3983695"/>
              <a:ext cx="371966" cy="12768"/>
            </a:xfrm>
            <a:custGeom>
              <a:rect b="b" l="l" r="r" t="t"/>
              <a:pathLst>
                <a:path extrusionOk="0" h="486" w="14158">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7" name="Google Shape;11247;p51"/>
          <p:cNvGrpSpPr/>
          <p:nvPr/>
        </p:nvGrpSpPr>
        <p:grpSpPr>
          <a:xfrm>
            <a:off x="7402362" y="3681535"/>
            <a:ext cx="402757" cy="372728"/>
            <a:chOff x="7402362" y="3681535"/>
            <a:chExt cx="402757" cy="372728"/>
          </a:xfrm>
        </p:grpSpPr>
        <p:sp>
          <p:nvSpPr>
            <p:cNvPr id="11248" name="Google Shape;11248;p51"/>
            <p:cNvSpPr/>
            <p:nvPr/>
          </p:nvSpPr>
          <p:spPr>
            <a:xfrm>
              <a:off x="7471248" y="3681535"/>
              <a:ext cx="333871" cy="303763"/>
            </a:xfrm>
            <a:custGeom>
              <a:rect b="b" l="l" r="r" t="t"/>
              <a:pathLst>
                <a:path extrusionOk="0" h="11562" w="12708">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51"/>
            <p:cNvSpPr/>
            <p:nvPr/>
          </p:nvSpPr>
          <p:spPr>
            <a:xfrm>
              <a:off x="7540502" y="3735683"/>
              <a:ext cx="236741" cy="236558"/>
            </a:xfrm>
            <a:custGeom>
              <a:rect b="b" l="l" r="r" t="t"/>
              <a:pathLst>
                <a:path extrusionOk="0" h="9004" w="9011">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51"/>
            <p:cNvSpPr/>
            <p:nvPr/>
          </p:nvSpPr>
          <p:spPr>
            <a:xfrm>
              <a:off x="7472693" y="3728274"/>
              <a:ext cx="283585" cy="256998"/>
            </a:xfrm>
            <a:custGeom>
              <a:rect b="b" l="l" r="r" t="t"/>
              <a:pathLst>
                <a:path extrusionOk="0" h="9782" w="10794">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51"/>
            <p:cNvSpPr/>
            <p:nvPr/>
          </p:nvSpPr>
          <p:spPr>
            <a:xfrm>
              <a:off x="7508791" y="3711985"/>
              <a:ext cx="251691" cy="243572"/>
            </a:xfrm>
            <a:custGeom>
              <a:rect b="b" l="l" r="r" t="t"/>
              <a:pathLst>
                <a:path extrusionOk="0" h="9271" w="958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51"/>
            <p:cNvSpPr/>
            <p:nvPr/>
          </p:nvSpPr>
          <p:spPr>
            <a:xfrm>
              <a:off x="7496575" y="3728248"/>
              <a:ext cx="251323" cy="227310"/>
            </a:xfrm>
            <a:custGeom>
              <a:rect b="b" l="l" r="r" t="t"/>
              <a:pathLst>
                <a:path extrusionOk="0" h="8652" w="9566">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51"/>
            <p:cNvSpPr/>
            <p:nvPr/>
          </p:nvSpPr>
          <p:spPr>
            <a:xfrm>
              <a:off x="7511524" y="3731296"/>
              <a:ext cx="221976" cy="232564"/>
            </a:xfrm>
            <a:custGeom>
              <a:rect b="b" l="l" r="r" t="t"/>
              <a:pathLst>
                <a:path extrusionOk="0" h="8852" w="8449">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51"/>
            <p:cNvSpPr/>
            <p:nvPr/>
          </p:nvSpPr>
          <p:spPr>
            <a:xfrm>
              <a:off x="7519721" y="3712169"/>
              <a:ext cx="144157" cy="136696"/>
            </a:xfrm>
            <a:custGeom>
              <a:rect b="b" l="l" r="r" t="t"/>
              <a:pathLst>
                <a:path extrusionOk="0" h="5203" w="5487">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51"/>
            <p:cNvSpPr/>
            <p:nvPr/>
          </p:nvSpPr>
          <p:spPr>
            <a:xfrm>
              <a:off x="7502039" y="3706442"/>
              <a:ext cx="276466" cy="254686"/>
            </a:xfrm>
            <a:custGeom>
              <a:rect b="b" l="l" r="r" t="t"/>
              <a:pathLst>
                <a:path extrusionOk="0" h="9694" w="10523">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51"/>
            <p:cNvSpPr/>
            <p:nvPr/>
          </p:nvSpPr>
          <p:spPr>
            <a:xfrm>
              <a:off x="7402362" y="3750580"/>
              <a:ext cx="333871" cy="303684"/>
            </a:xfrm>
            <a:custGeom>
              <a:rect b="b" l="l" r="r" t="t"/>
              <a:pathLst>
                <a:path extrusionOk="0" h="11559" w="12708">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51"/>
            <p:cNvSpPr/>
            <p:nvPr/>
          </p:nvSpPr>
          <p:spPr>
            <a:xfrm>
              <a:off x="7471432" y="3804570"/>
              <a:ext cx="236741" cy="236741"/>
            </a:xfrm>
            <a:custGeom>
              <a:rect b="b" l="l" r="r" t="t"/>
              <a:pathLst>
                <a:path extrusionOk="0" h="9011" w="9011">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51"/>
            <p:cNvSpPr/>
            <p:nvPr/>
          </p:nvSpPr>
          <p:spPr>
            <a:xfrm>
              <a:off x="7435334" y="3781029"/>
              <a:ext cx="256078" cy="243520"/>
            </a:xfrm>
            <a:custGeom>
              <a:rect b="b" l="l" r="r" t="t"/>
              <a:pathLst>
                <a:path extrusionOk="0" h="9269" w="9747">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51"/>
            <p:cNvSpPr/>
            <p:nvPr/>
          </p:nvSpPr>
          <p:spPr>
            <a:xfrm>
              <a:off x="7435701" y="3780924"/>
              <a:ext cx="211231" cy="198962"/>
            </a:xfrm>
            <a:custGeom>
              <a:rect b="b" l="l" r="r" t="t"/>
              <a:pathLst>
                <a:path extrusionOk="0" h="7573" w="804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51"/>
            <p:cNvSpPr/>
            <p:nvPr/>
          </p:nvSpPr>
          <p:spPr>
            <a:xfrm>
              <a:off x="7452122" y="3785417"/>
              <a:ext cx="174949" cy="174791"/>
            </a:xfrm>
            <a:custGeom>
              <a:rect b="b" l="l" r="r" t="t"/>
              <a:pathLst>
                <a:path extrusionOk="0" h="6653" w="6659">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51"/>
            <p:cNvSpPr/>
            <p:nvPr/>
          </p:nvSpPr>
          <p:spPr>
            <a:xfrm>
              <a:off x="7432969" y="3775407"/>
              <a:ext cx="276466" cy="254791"/>
            </a:xfrm>
            <a:custGeom>
              <a:rect b="b" l="l" r="r" t="t"/>
              <a:pathLst>
                <a:path extrusionOk="0" h="9698" w="10523">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51"/>
            <p:cNvSpPr/>
            <p:nvPr/>
          </p:nvSpPr>
          <p:spPr>
            <a:xfrm>
              <a:off x="7528286" y="3838093"/>
              <a:ext cx="82758" cy="129418"/>
            </a:xfrm>
            <a:custGeom>
              <a:rect b="b" l="l" r="r" t="t"/>
              <a:pathLst>
                <a:path extrusionOk="0" h="4926" w="315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51"/>
            <p:cNvSpPr/>
            <p:nvPr/>
          </p:nvSpPr>
          <p:spPr>
            <a:xfrm>
              <a:off x="7563622" y="3825798"/>
              <a:ext cx="12164" cy="153353"/>
            </a:xfrm>
            <a:custGeom>
              <a:rect b="b" l="l" r="r" t="t"/>
              <a:pathLst>
                <a:path extrusionOk="0" h="5837" w="463">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4" name="Google Shape;11264;p51"/>
          <p:cNvGrpSpPr/>
          <p:nvPr/>
        </p:nvGrpSpPr>
        <p:grpSpPr>
          <a:xfrm>
            <a:off x="7960705" y="3736235"/>
            <a:ext cx="378902" cy="264065"/>
            <a:chOff x="7960705" y="3736235"/>
            <a:chExt cx="378902" cy="264065"/>
          </a:xfrm>
        </p:grpSpPr>
        <p:sp>
          <p:nvSpPr>
            <p:cNvPr id="11265" name="Google Shape;11265;p51"/>
            <p:cNvSpPr/>
            <p:nvPr/>
          </p:nvSpPr>
          <p:spPr>
            <a:xfrm>
              <a:off x="7960705" y="3736235"/>
              <a:ext cx="378902" cy="235638"/>
            </a:xfrm>
            <a:custGeom>
              <a:rect b="b" l="l" r="r" t="t"/>
              <a:pathLst>
                <a:path extrusionOk="0" h="8969" w="14422">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51"/>
            <p:cNvSpPr/>
            <p:nvPr/>
          </p:nvSpPr>
          <p:spPr>
            <a:xfrm>
              <a:off x="8295653" y="3797450"/>
              <a:ext cx="43034" cy="174423"/>
            </a:xfrm>
            <a:custGeom>
              <a:rect b="b" l="l" r="r" t="t"/>
              <a:pathLst>
                <a:path extrusionOk="0" h="6639" w="1638">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51"/>
            <p:cNvSpPr/>
            <p:nvPr/>
          </p:nvSpPr>
          <p:spPr>
            <a:xfrm>
              <a:off x="8109407" y="3875821"/>
              <a:ext cx="76033" cy="64972"/>
            </a:xfrm>
            <a:custGeom>
              <a:rect b="b" l="l" r="r" t="t"/>
              <a:pathLst>
                <a:path extrusionOk="0" h="2473" w="2894">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51"/>
            <p:cNvSpPr/>
            <p:nvPr/>
          </p:nvSpPr>
          <p:spPr>
            <a:xfrm>
              <a:off x="7961624" y="3897495"/>
              <a:ext cx="50496" cy="43245"/>
            </a:xfrm>
            <a:custGeom>
              <a:rect b="b" l="l" r="r" t="t"/>
              <a:pathLst>
                <a:path extrusionOk="0" h="1646" w="1922">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51"/>
            <p:cNvSpPr/>
            <p:nvPr/>
          </p:nvSpPr>
          <p:spPr>
            <a:xfrm>
              <a:off x="8037447" y="3897495"/>
              <a:ext cx="50496" cy="43245"/>
            </a:xfrm>
            <a:custGeom>
              <a:rect b="b" l="l" r="r" t="t"/>
              <a:pathLst>
                <a:path extrusionOk="0" h="1646" w="1922">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51"/>
            <p:cNvSpPr/>
            <p:nvPr/>
          </p:nvSpPr>
          <p:spPr>
            <a:xfrm>
              <a:off x="8286352" y="3897495"/>
              <a:ext cx="50522" cy="43245"/>
            </a:xfrm>
            <a:custGeom>
              <a:rect b="b" l="l" r="r" t="t"/>
              <a:pathLst>
                <a:path extrusionOk="0" h="1646" w="1923">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51"/>
            <p:cNvSpPr/>
            <p:nvPr/>
          </p:nvSpPr>
          <p:spPr>
            <a:xfrm>
              <a:off x="8210556" y="3897495"/>
              <a:ext cx="50496" cy="43245"/>
            </a:xfrm>
            <a:custGeom>
              <a:rect b="b" l="l" r="r" t="t"/>
              <a:pathLst>
                <a:path extrusionOk="0" h="1646" w="1922">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51"/>
            <p:cNvSpPr/>
            <p:nvPr/>
          </p:nvSpPr>
          <p:spPr>
            <a:xfrm>
              <a:off x="8143666" y="3875821"/>
              <a:ext cx="44138" cy="64919"/>
            </a:xfrm>
            <a:custGeom>
              <a:rect b="b" l="l" r="r" t="t"/>
              <a:pathLst>
                <a:path extrusionOk="0" h="2471" w="168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51"/>
            <p:cNvSpPr/>
            <p:nvPr/>
          </p:nvSpPr>
          <p:spPr>
            <a:xfrm>
              <a:off x="7981302" y="3897495"/>
              <a:ext cx="33392" cy="43192"/>
            </a:xfrm>
            <a:custGeom>
              <a:rect b="b" l="l" r="r" t="t"/>
              <a:pathLst>
                <a:path extrusionOk="0" h="1644" w="1271">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51"/>
            <p:cNvSpPr/>
            <p:nvPr/>
          </p:nvSpPr>
          <p:spPr>
            <a:xfrm>
              <a:off x="8057125"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51"/>
            <p:cNvSpPr/>
            <p:nvPr/>
          </p:nvSpPr>
          <p:spPr>
            <a:xfrm>
              <a:off x="8306057"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51"/>
            <p:cNvSpPr/>
            <p:nvPr/>
          </p:nvSpPr>
          <p:spPr>
            <a:xfrm>
              <a:off x="8230234" y="3897495"/>
              <a:ext cx="33366" cy="43192"/>
            </a:xfrm>
            <a:custGeom>
              <a:rect b="b" l="l" r="r" t="t"/>
              <a:pathLst>
                <a:path extrusionOk="0" h="1644" w="127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51"/>
            <p:cNvSpPr/>
            <p:nvPr/>
          </p:nvSpPr>
          <p:spPr>
            <a:xfrm>
              <a:off x="7970373" y="3960733"/>
              <a:ext cx="365030" cy="39566"/>
            </a:xfrm>
            <a:custGeom>
              <a:rect b="b" l="l" r="r" t="t"/>
              <a:pathLst>
                <a:path extrusionOk="0" h="1506" w="13894">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51"/>
            <p:cNvSpPr/>
            <p:nvPr/>
          </p:nvSpPr>
          <p:spPr>
            <a:xfrm>
              <a:off x="8291108" y="3960733"/>
              <a:ext cx="44295" cy="39566"/>
            </a:xfrm>
            <a:custGeom>
              <a:rect b="b" l="l" r="r" t="t"/>
              <a:pathLst>
                <a:path extrusionOk="0" h="1506" w="1686">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9" name="Google Shape;11279;p51"/>
          <p:cNvGrpSpPr/>
          <p:nvPr/>
        </p:nvGrpSpPr>
        <p:grpSpPr>
          <a:xfrm>
            <a:off x="6400828" y="4162270"/>
            <a:ext cx="166200" cy="388019"/>
            <a:chOff x="6400828" y="4162270"/>
            <a:chExt cx="166200" cy="388019"/>
          </a:xfrm>
        </p:grpSpPr>
        <p:sp>
          <p:nvSpPr>
            <p:cNvPr id="11280" name="Google Shape;11280;p51"/>
            <p:cNvSpPr/>
            <p:nvPr/>
          </p:nvSpPr>
          <p:spPr>
            <a:xfrm>
              <a:off x="6433432" y="4162270"/>
              <a:ext cx="88407" cy="75717"/>
            </a:xfrm>
            <a:custGeom>
              <a:rect b="b" l="l" r="r" t="t"/>
              <a:pathLst>
                <a:path extrusionOk="0" h="2882" w="3365">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51"/>
            <p:cNvSpPr/>
            <p:nvPr/>
          </p:nvSpPr>
          <p:spPr>
            <a:xfrm>
              <a:off x="6475888" y="4162270"/>
              <a:ext cx="48157" cy="75612"/>
            </a:xfrm>
            <a:custGeom>
              <a:rect b="b" l="l" r="r" t="t"/>
              <a:pathLst>
                <a:path extrusionOk="0" h="2878" w="1833">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51"/>
            <p:cNvSpPr/>
            <p:nvPr/>
          </p:nvSpPr>
          <p:spPr>
            <a:xfrm>
              <a:off x="6400828" y="4244292"/>
              <a:ext cx="166042" cy="305996"/>
            </a:xfrm>
            <a:custGeom>
              <a:rect b="b" l="l" r="r" t="t"/>
              <a:pathLst>
                <a:path extrusionOk="0" h="11647" w="632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51"/>
            <p:cNvSpPr/>
            <p:nvPr/>
          </p:nvSpPr>
          <p:spPr>
            <a:xfrm>
              <a:off x="6452400" y="4421947"/>
              <a:ext cx="31553" cy="127973"/>
            </a:xfrm>
            <a:custGeom>
              <a:rect b="b" l="l" r="r" t="t"/>
              <a:pathLst>
                <a:path extrusionOk="0" h="4871" w="1201">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51"/>
            <p:cNvSpPr/>
            <p:nvPr/>
          </p:nvSpPr>
          <p:spPr>
            <a:xfrm>
              <a:off x="6501583" y="4288745"/>
              <a:ext cx="29005" cy="261359"/>
            </a:xfrm>
            <a:custGeom>
              <a:rect b="b" l="l" r="r" t="t"/>
              <a:pathLst>
                <a:path extrusionOk="0" h="9948" w="1104">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51"/>
            <p:cNvSpPr/>
            <p:nvPr/>
          </p:nvSpPr>
          <p:spPr>
            <a:xfrm>
              <a:off x="6408105" y="4288745"/>
              <a:ext cx="29189" cy="109924"/>
            </a:xfrm>
            <a:custGeom>
              <a:rect b="b" l="l" r="r" t="t"/>
              <a:pathLst>
                <a:path extrusionOk="0" h="4184" w="1111">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51"/>
            <p:cNvSpPr/>
            <p:nvPr/>
          </p:nvSpPr>
          <p:spPr>
            <a:xfrm>
              <a:off x="6508519" y="4244292"/>
              <a:ext cx="58509" cy="154298"/>
            </a:xfrm>
            <a:custGeom>
              <a:rect b="b" l="l" r="r" t="t"/>
              <a:pathLst>
                <a:path extrusionOk="0" h="5873" w="2227">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7" name="Google Shape;11287;p51"/>
          <p:cNvGrpSpPr/>
          <p:nvPr/>
        </p:nvGrpSpPr>
        <p:grpSpPr>
          <a:xfrm>
            <a:off x="6919815" y="4162270"/>
            <a:ext cx="225260" cy="388019"/>
            <a:chOff x="6919815" y="4162270"/>
            <a:chExt cx="225260" cy="388019"/>
          </a:xfrm>
        </p:grpSpPr>
        <p:sp>
          <p:nvSpPr>
            <p:cNvPr id="11288" name="Google Shape;11288;p51"/>
            <p:cNvSpPr/>
            <p:nvPr/>
          </p:nvSpPr>
          <p:spPr>
            <a:xfrm>
              <a:off x="6919815" y="4244634"/>
              <a:ext cx="224157" cy="305654"/>
            </a:xfrm>
            <a:custGeom>
              <a:rect b="b" l="l" r="r" t="t"/>
              <a:pathLst>
                <a:path extrusionOk="0" h="11634" w="8532">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51"/>
            <p:cNvSpPr/>
            <p:nvPr/>
          </p:nvSpPr>
          <p:spPr>
            <a:xfrm>
              <a:off x="6981581" y="4162270"/>
              <a:ext cx="88407" cy="75717"/>
            </a:xfrm>
            <a:custGeom>
              <a:rect b="b" l="l" r="r" t="t"/>
              <a:pathLst>
                <a:path extrusionOk="0" h="2882" w="3365">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51"/>
            <p:cNvSpPr/>
            <p:nvPr/>
          </p:nvSpPr>
          <p:spPr>
            <a:xfrm>
              <a:off x="7024038" y="4162270"/>
              <a:ext cx="48157" cy="75612"/>
            </a:xfrm>
            <a:custGeom>
              <a:rect b="b" l="l" r="r" t="t"/>
              <a:pathLst>
                <a:path extrusionOk="0" h="2878" w="1833">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51"/>
            <p:cNvSpPr/>
            <p:nvPr/>
          </p:nvSpPr>
          <p:spPr>
            <a:xfrm>
              <a:off x="6928563" y="4289113"/>
              <a:ext cx="54515" cy="109556"/>
            </a:xfrm>
            <a:custGeom>
              <a:rect b="b" l="l" r="r" t="t"/>
              <a:pathLst>
                <a:path extrusionOk="0" h="4170" w="2075">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51"/>
            <p:cNvSpPr/>
            <p:nvPr/>
          </p:nvSpPr>
          <p:spPr>
            <a:xfrm>
              <a:off x="7056484" y="4244634"/>
              <a:ext cx="88591" cy="154167"/>
            </a:xfrm>
            <a:custGeom>
              <a:rect b="b" l="l" r="r" t="t"/>
              <a:pathLst>
                <a:path extrusionOk="0" h="5868" w="3372">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51"/>
            <p:cNvSpPr/>
            <p:nvPr/>
          </p:nvSpPr>
          <p:spPr>
            <a:xfrm>
              <a:off x="7000550" y="4429251"/>
              <a:ext cx="21333" cy="121037"/>
            </a:xfrm>
            <a:custGeom>
              <a:rect b="b" l="l" r="r" t="t"/>
              <a:pathLst>
                <a:path extrusionOk="0" h="4607" w="812">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51"/>
            <p:cNvSpPr/>
            <p:nvPr/>
          </p:nvSpPr>
          <p:spPr>
            <a:xfrm>
              <a:off x="7049574" y="4429251"/>
              <a:ext cx="21517" cy="120932"/>
            </a:xfrm>
            <a:custGeom>
              <a:rect b="b" l="l" r="r" t="t"/>
              <a:pathLst>
                <a:path extrusionOk="0" h="4603" w="819">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51"/>
            <p:cNvSpPr/>
            <p:nvPr/>
          </p:nvSpPr>
          <p:spPr>
            <a:xfrm>
              <a:off x="7058139" y="4289113"/>
              <a:ext cx="48315" cy="140164"/>
            </a:xfrm>
            <a:custGeom>
              <a:rect b="b" l="l" r="r" t="t"/>
              <a:pathLst>
                <a:path extrusionOk="0" h="5335" w="1839">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6" name="Google Shape;11296;p51"/>
          <p:cNvGrpSpPr/>
          <p:nvPr/>
        </p:nvGrpSpPr>
        <p:grpSpPr>
          <a:xfrm>
            <a:off x="7385600" y="4177035"/>
            <a:ext cx="388728" cy="358383"/>
            <a:chOff x="7385600" y="4177035"/>
            <a:chExt cx="388728" cy="358383"/>
          </a:xfrm>
        </p:grpSpPr>
        <p:sp>
          <p:nvSpPr>
            <p:cNvPr id="11297" name="Google Shape;11297;p51"/>
            <p:cNvSpPr/>
            <p:nvPr/>
          </p:nvSpPr>
          <p:spPr>
            <a:xfrm>
              <a:off x="7385600" y="4314808"/>
              <a:ext cx="230541" cy="220610"/>
            </a:xfrm>
            <a:custGeom>
              <a:rect b="b" l="l" r="r" t="t"/>
              <a:pathLst>
                <a:path extrusionOk="0" h="8397" w="8775">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51"/>
            <p:cNvSpPr/>
            <p:nvPr/>
          </p:nvSpPr>
          <p:spPr>
            <a:xfrm>
              <a:off x="7541212" y="4315176"/>
              <a:ext cx="74561" cy="179704"/>
            </a:xfrm>
            <a:custGeom>
              <a:rect b="b" l="l" r="r" t="t"/>
              <a:pathLst>
                <a:path extrusionOk="0" h="6840" w="2838">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51"/>
            <p:cNvSpPr/>
            <p:nvPr/>
          </p:nvSpPr>
          <p:spPr>
            <a:xfrm>
              <a:off x="7435334" y="4177035"/>
              <a:ext cx="338994" cy="281011"/>
            </a:xfrm>
            <a:custGeom>
              <a:rect b="b" l="l" r="r" t="t"/>
              <a:pathLst>
                <a:path extrusionOk="0" h="10696" w="12903">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51"/>
            <p:cNvSpPr/>
            <p:nvPr/>
          </p:nvSpPr>
          <p:spPr>
            <a:xfrm>
              <a:off x="7700843" y="4177035"/>
              <a:ext cx="73484" cy="215618"/>
            </a:xfrm>
            <a:custGeom>
              <a:rect b="b" l="l" r="r" t="t"/>
              <a:pathLst>
                <a:path extrusionOk="0" h="8207" w="2797">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51"/>
            <p:cNvSpPr/>
            <p:nvPr/>
          </p:nvSpPr>
          <p:spPr>
            <a:xfrm>
              <a:off x="7516069" y="4261764"/>
              <a:ext cx="28085" cy="28112"/>
            </a:xfrm>
            <a:custGeom>
              <a:rect b="b" l="l" r="r" t="t"/>
              <a:pathLst>
                <a:path extrusionOk="0" h="1070" w="1069">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51"/>
            <p:cNvSpPr/>
            <p:nvPr/>
          </p:nvSpPr>
          <p:spPr>
            <a:xfrm>
              <a:off x="7586059" y="4261764"/>
              <a:ext cx="28085" cy="28112"/>
            </a:xfrm>
            <a:custGeom>
              <a:rect b="b" l="l" r="r" t="t"/>
              <a:pathLst>
                <a:path extrusionOk="0" h="1070" w="1069">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51"/>
            <p:cNvSpPr/>
            <p:nvPr/>
          </p:nvSpPr>
          <p:spPr>
            <a:xfrm>
              <a:off x="7655839" y="4261764"/>
              <a:ext cx="28269" cy="28112"/>
            </a:xfrm>
            <a:custGeom>
              <a:rect b="b" l="l" r="r" t="t"/>
              <a:pathLst>
                <a:path extrusionOk="0" h="1070" w="1076">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4" name="Google Shape;11304;p51"/>
          <p:cNvGrpSpPr/>
          <p:nvPr/>
        </p:nvGrpSpPr>
        <p:grpSpPr>
          <a:xfrm>
            <a:off x="3625085" y="3259862"/>
            <a:ext cx="369207" cy="258259"/>
            <a:chOff x="3625085" y="3259862"/>
            <a:chExt cx="369207" cy="258259"/>
          </a:xfrm>
        </p:grpSpPr>
        <p:sp>
          <p:nvSpPr>
            <p:cNvPr id="11305" name="Google Shape;11305;p51"/>
            <p:cNvSpPr/>
            <p:nvPr/>
          </p:nvSpPr>
          <p:spPr>
            <a:xfrm>
              <a:off x="3779069" y="3268978"/>
              <a:ext cx="109372" cy="40670"/>
            </a:xfrm>
            <a:custGeom>
              <a:rect b="b" l="l" r="r" t="t"/>
              <a:pathLst>
                <a:path extrusionOk="0" h="1548" w="4163">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51"/>
            <p:cNvSpPr/>
            <p:nvPr/>
          </p:nvSpPr>
          <p:spPr>
            <a:xfrm>
              <a:off x="3913374" y="3283192"/>
              <a:ext cx="57432" cy="31369"/>
            </a:xfrm>
            <a:custGeom>
              <a:rect b="b" l="l" r="r" t="t"/>
              <a:pathLst>
                <a:path extrusionOk="0" h="1194" w="2186">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51"/>
            <p:cNvSpPr/>
            <p:nvPr/>
          </p:nvSpPr>
          <p:spPr>
            <a:xfrm>
              <a:off x="3625085" y="3309070"/>
              <a:ext cx="369207" cy="209050"/>
            </a:xfrm>
            <a:custGeom>
              <a:rect b="b" l="l" r="r" t="t"/>
              <a:pathLst>
                <a:path extrusionOk="0" h="7957" w="14053">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51"/>
            <p:cNvSpPr/>
            <p:nvPr/>
          </p:nvSpPr>
          <p:spPr>
            <a:xfrm>
              <a:off x="3941616" y="3344065"/>
              <a:ext cx="52676" cy="145996"/>
            </a:xfrm>
            <a:custGeom>
              <a:rect b="b" l="l" r="r" t="t"/>
              <a:pathLst>
                <a:path extrusionOk="0" h="5557" w="2005">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51"/>
            <p:cNvSpPr/>
            <p:nvPr/>
          </p:nvSpPr>
          <p:spPr>
            <a:xfrm>
              <a:off x="3739161" y="3324203"/>
              <a:ext cx="187349" cy="179783"/>
            </a:xfrm>
            <a:custGeom>
              <a:rect b="b" l="l" r="r" t="t"/>
              <a:pathLst>
                <a:path extrusionOk="0" h="6843" w="7131">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51"/>
            <p:cNvSpPr/>
            <p:nvPr/>
          </p:nvSpPr>
          <p:spPr>
            <a:xfrm>
              <a:off x="3755739" y="3339494"/>
              <a:ext cx="155297" cy="149096"/>
            </a:xfrm>
            <a:custGeom>
              <a:rect b="b" l="l" r="r" t="t"/>
              <a:pathLst>
                <a:path extrusionOk="0" h="5675" w="5911">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51"/>
            <p:cNvSpPr/>
            <p:nvPr/>
          </p:nvSpPr>
          <p:spPr>
            <a:xfrm>
              <a:off x="3775049" y="3359172"/>
              <a:ext cx="122298" cy="108479"/>
            </a:xfrm>
            <a:custGeom>
              <a:rect b="b" l="l" r="r" t="t"/>
              <a:pathLst>
                <a:path extrusionOk="0" h="4129" w="4655">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51"/>
            <p:cNvSpPr/>
            <p:nvPr/>
          </p:nvSpPr>
          <p:spPr>
            <a:xfrm>
              <a:off x="3798563" y="3359093"/>
              <a:ext cx="98075" cy="90982"/>
            </a:xfrm>
            <a:custGeom>
              <a:rect b="b" l="l" r="r" t="t"/>
              <a:pathLst>
                <a:path extrusionOk="0" h="3463" w="3733">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51"/>
            <p:cNvSpPr/>
            <p:nvPr/>
          </p:nvSpPr>
          <p:spPr>
            <a:xfrm>
              <a:off x="3828461" y="3387441"/>
              <a:ext cx="34286" cy="34286"/>
            </a:xfrm>
            <a:custGeom>
              <a:rect b="b" l="l" r="r" t="t"/>
              <a:pathLst>
                <a:path extrusionOk="0" h="1305" w="1305">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51"/>
            <p:cNvSpPr/>
            <p:nvPr/>
          </p:nvSpPr>
          <p:spPr>
            <a:xfrm>
              <a:off x="3658057" y="3259862"/>
              <a:ext cx="35573" cy="31028"/>
            </a:xfrm>
            <a:custGeom>
              <a:rect b="b" l="l" r="r" t="t"/>
              <a:pathLst>
                <a:path extrusionOk="0" h="1181" w="1354">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51"/>
            <p:cNvSpPr/>
            <p:nvPr/>
          </p:nvSpPr>
          <p:spPr>
            <a:xfrm>
              <a:off x="3625085" y="3281931"/>
              <a:ext cx="101517" cy="236190"/>
            </a:xfrm>
            <a:custGeom>
              <a:rect b="b" l="l" r="r" t="t"/>
              <a:pathLst>
                <a:path extrusionOk="0" h="8990" w="3864">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51"/>
            <p:cNvSpPr/>
            <p:nvPr/>
          </p:nvSpPr>
          <p:spPr>
            <a:xfrm>
              <a:off x="3625269" y="3281931"/>
              <a:ext cx="79474" cy="209944"/>
            </a:xfrm>
            <a:custGeom>
              <a:rect b="b" l="l" r="r" t="t"/>
              <a:pathLst>
                <a:path extrusionOk="0" h="7991" w="3025">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51"/>
            <p:cNvSpPr/>
            <p:nvPr/>
          </p:nvSpPr>
          <p:spPr>
            <a:xfrm>
              <a:off x="3912822" y="3327671"/>
              <a:ext cx="22621" cy="22621"/>
            </a:xfrm>
            <a:custGeom>
              <a:rect b="b" l="l" r="r" t="t"/>
              <a:pathLst>
                <a:path extrusionOk="0" h="861" w="861">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8" name="Google Shape;11318;p51"/>
          <p:cNvGrpSpPr/>
          <p:nvPr/>
        </p:nvGrpSpPr>
        <p:grpSpPr>
          <a:xfrm>
            <a:off x="6317360" y="3276808"/>
            <a:ext cx="363217" cy="248590"/>
            <a:chOff x="6317360" y="3276808"/>
            <a:chExt cx="363217" cy="248590"/>
          </a:xfrm>
        </p:grpSpPr>
        <p:sp>
          <p:nvSpPr>
            <p:cNvPr id="11319" name="Google Shape;11319;p51"/>
            <p:cNvSpPr/>
            <p:nvPr/>
          </p:nvSpPr>
          <p:spPr>
            <a:xfrm>
              <a:off x="6568840" y="3420045"/>
              <a:ext cx="77110" cy="49051"/>
            </a:xfrm>
            <a:custGeom>
              <a:rect b="b" l="l" r="r" t="t"/>
              <a:pathLst>
                <a:path extrusionOk="0" h="1867" w="2935">
                  <a:moveTo>
                    <a:pt x="0" y="1"/>
                  </a:moveTo>
                  <a:lnTo>
                    <a:pt x="0" y="1867"/>
                  </a:lnTo>
                  <a:lnTo>
                    <a:pt x="2934" y="1867"/>
                  </a:lnTo>
                  <a:lnTo>
                    <a:pt x="2934" y="1"/>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51"/>
            <p:cNvSpPr/>
            <p:nvPr/>
          </p:nvSpPr>
          <p:spPr>
            <a:xfrm>
              <a:off x="6568840" y="3444663"/>
              <a:ext cx="77110" cy="24433"/>
            </a:xfrm>
            <a:custGeom>
              <a:rect b="b" l="l" r="r" t="t"/>
              <a:pathLst>
                <a:path extrusionOk="0" h="930" w="2935">
                  <a:moveTo>
                    <a:pt x="0" y="0"/>
                  </a:moveTo>
                  <a:lnTo>
                    <a:pt x="0" y="930"/>
                  </a:lnTo>
                  <a:lnTo>
                    <a:pt x="2934" y="930"/>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51"/>
            <p:cNvSpPr/>
            <p:nvPr/>
          </p:nvSpPr>
          <p:spPr>
            <a:xfrm>
              <a:off x="6626797" y="3387178"/>
              <a:ext cx="53780" cy="114890"/>
            </a:xfrm>
            <a:custGeom>
              <a:rect b="b" l="l" r="r" t="t"/>
              <a:pathLst>
                <a:path extrusionOk="0" h="4373" w="2047">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51"/>
            <p:cNvSpPr/>
            <p:nvPr/>
          </p:nvSpPr>
          <p:spPr>
            <a:xfrm>
              <a:off x="6345051" y="3363743"/>
              <a:ext cx="247855" cy="161655"/>
            </a:xfrm>
            <a:custGeom>
              <a:rect b="b" l="l" r="r" t="t"/>
              <a:pathLst>
                <a:path extrusionOk="0" h="6153" w="9434">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51"/>
            <p:cNvSpPr/>
            <p:nvPr/>
          </p:nvSpPr>
          <p:spPr>
            <a:xfrm>
              <a:off x="6345051" y="3363743"/>
              <a:ext cx="247671" cy="161655"/>
            </a:xfrm>
            <a:custGeom>
              <a:rect b="b" l="l" r="r" t="t"/>
              <a:pathLst>
                <a:path extrusionOk="0" h="6153" w="9427">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51"/>
            <p:cNvSpPr/>
            <p:nvPr/>
          </p:nvSpPr>
          <p:spPr>
            <a:xfrm>
              <a:off x="6317360" y="3276808"/>
              <a:ext cx="147993" cy="147835"/>
            </a:xfrm>
            <a:custGeom>
              <a:rect b="b" l="l" r="r" t="t"/>
              <a:pathLst>
                <a:path extrusionOk="0" h="5627" w="5633">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51"/>
            <p:cNvSpPr/>
            <p:nvPr/>
          </p:nvSpPr>
          <p:spPr>
            <a:xfrm>
              <a:off x="6339035" y="3298325"/>
              <a:ext cx="133622" cy="126344"/>
            </a:xfrm>
            <a:custGeom>
              <a:rect b="b" l="l" r="r" t="t"/>
              <a:pathLst>
                <a:path extrusionOk="0" h="4809" w="5086">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51"/>
            <p:cNvSpPr/>
            <p:nvPr/>
          </p:nvSpPr>
          <p:spPr>
            <a:xfrm>
              <a:off x="6505051" y="3446659"/>
              <a:ext cx="54148" cy="54148"/>
            </a:xfrm>
            <a:custGeom>
              <a:rect b="b" l="l" r="r" t="t"/>
              <a:pathLst>
                <a:path extrusionOk="0" h="2061" w="2061">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51"/>
            <p:cNvSpPr/>
            <p:nvPr/>
          </p:nvSpPr>
          <p:spPr>
            <a:xfrm>
              <a:off x="6358371" y="3325885"/>
              <a:ext cx="57773" cy="49550"/>
            </a:xfrm>
            <a:custGeom>
              <a:rect b="b" l="l" r="r" t="t"/>
              <a:pathLst>
                <a:path extrusionOk="0" h="1886" w="2199">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51"/>
            <p:cNvSpPr/>
            <p:nvPr/>
          </p:nvSpPr>
          <p:spPr>
            <a:xfrm>
              <a:off x="6484821" y="3293937"/>
              <a:ext cx="113734" cy="113576"/>
            </a:xfrm>
            <a:custGeom>
              <a:rect b="b" l="l" r="r" t="t"/>
              <a:pathLst>
                <a:path extrusionOk="0" h="4323" w="4329">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51"/>
            <p:cNvSpPr/>
            <p:nvPr/>
          </p:nvSpPr>
          <p:spPr>
            <a:xfrm>
              <a:off x="6501583" y="3310541"/>
              <a:ext cx="102463" cy="96919"/>
            </a:xfrm>
            <a:custGeom>
              <a:rect b="b" l="l" r="r" t="t"/>
              <a:pathLst>
                <a:path extrusionOk="0" h="3689" w="390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51"/>
            <p:cNvSpPr/>
            <p:nvPr/>
          </p:nvSpPr>
          <p:spPr>
            <a:xfrm>
              <a:off x="6521445" y="3335448"/>
              <a:ext cx="35389" cy="30502"/>
            </a:xfrm>
            <a:custGeom>
              <a:rect b="b" l="l" r="r" t="t"/>
              <a:pathLst>
                <a:path extrusionOk="0" h="1161" w="1347">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51"/>
            <p:cNvSpPr/>
            <p:nvPr/>
          </p:nvSpPr>
          <p:spPr>
            <a:xfrm>
              <a:off x="6413071" y="3305234"/>
              <a:ext cx="25800" cy="21806"/>
            </a:xfrm>
            <a:custGeom>
              <a:rect b="b" l="l" r="r" t="t"/>
              <a:pathLst>
                <a:path extrusionOk="0" h="830" w="982">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51"/>
            <p:cNvSpPr/>
            <p:nvPr/>
          </p:nvSpPr>
          <p:spPr>
            <a:xfrm>
              <a:off x="6343869" y="3373779"/>
              <a:ext cx="26956" cy="22358"/>
            </a:xfrm>
            <a:custGeom>
              <a:rect b="b" l="l" r="r" t="t"/>
              <a:pathLst>
                <a:path extrusionOk="0" h="851" w="1026">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51"/>
            <p:cNvSpPr/>
            <p:nvPr/>
          </p:nvSpPr>
          <p:spPr>
            <a:xfrm>
              <a:off x="6412072" y="3373779"/>
              <a:ext cx="27823" cy="22962"/>
            </a:xfrm>
            <a:custGeom>
              <a:rect b="b" l="l" r="r" t="t"/>
              <a:pathLst>
                <a:path extrusionOk="0" h="874" w="1059">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51"/>
            <p:cNvSpPr/>
            <p:nvPr/>
          </p:nvSpPr>
          <p:spPr>
            <a:xfrm>
              <a:off x="6342870" y="3304656"/>
              <a:ext cx="27980" cy="22988"/>
            </a:xfrm>
            <a:custGeom>
              <a:rect b="b" l="l" r="r" t="t"/>
              <a:pathLst>
                <a:path extrusionOk="0" h="875" w="1065">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51"/>
            <p:cNvSpPr/>
            <p:nvPr/>
          </p:nvSpPr>
          <p:spPr>
            <a:xfrm>
              <a:off x="6557727" y="3315402"/>
              <a:ext cx="21754" cy="17392"/>
            </a:xfrm>
            <a:custGeom>
              <a:rect b="b" l="l" r="r" t="t"/>
              <a:pathLst>
                <a:path extrusionOk="0" h="662" w="828">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51"/>
            <p:cNvSpPr/>
            <p:nvPr/>
          </p:nvSpPr>
          <p:spPr>
            <a:xfrm>
              <a:off x="6504945" y="3368761"/>
              <a:ext cx="20676" cy="16683"/>
            </a:xfrm>
            <a:custGeom>
              <a:rect b="b" l="l" r="r" t="t"/>
              <a:pathLst>
                <a:path extrusionOk="0" h="635" w="787">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51"/>
            <p:cNvSpPr/>
            <p:nvPr/>
          </p:nvSpPr>
          <p:spPr>
            <a:xfrm>
              <a:off x="6557753" y="3368761"/>
              <a:ext cx="20703" cy="16683"/>
            </a:xfrm>
            <a:custGeom>
              <a:rect b="b" l="l" r="r" t="t"/>
              <a:pathLst>
                <a:path extrusionOk="0" h="635" w="788">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51"/>
            <p:cNvSpPr/>
            <p:nvPr/>
          </p:nvSpPr>
          <p:spPr>
            <a:xfrm>
              <a:off x="6504945" y="3316006"/>
              <a:ext cx="20808" cy="16604"/>
            </a:xfrm>
            <a:custGeom>
              <a:rect b="b" l="l" r="r" t="t"/>
              <a:pathLst>
                <a:path extrusionOk="0" h="632" w="792">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51"/>
            <p:cNvSpPr/>
            <p:nvPr/>
          </p:nvSpPr>
          <p:spPr>
            <a:xfrm>
              <a:off x="6367094" y="3441168"/>
              <a:ext cx="105931" cy="11008"/>
            </a:xfrm>
            <a:custGeom>
              <a:rect b="b" l="l" r="r" t="t"/>
              <a:pathLst>
                <a:path extrusionOk="0" h="419" w="4032">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51"/>
            <p:cNvSpPr/>
            <p:nvPr/>
          </p:nvSpPr>
          <p:spPr>
            <a:xfrm>
              <a:off x="6368013" y="3495290"/>
              <a:ext cx="105011" cy="11008"/>
            </a:xfrm>
            <a:custGeom>
              <a:rect b="b" l="l" r="r" t="t"/>
              <a:pathLst>
                <a:path extrusionOk="0" h="419" w="3997">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51"/>
            <p:cNvSpPr/>
            <p:nvPr/>
          </p:nvSpPr>
          <p:spPr>
            <a:xfrm>
              <a:off x="6367094" y="3468334"/>
              <a:ext cx="105931" cy="10982"/>
            </a:xfrm>
            <a:custGeom>
              <a:rect b="b" l="l" r="r" t="t"/>
              <a:pathLst>
                <a:path extrusionOk="0" h="418" w="4032">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51"/>
            <p:cNvSpPr/>
            <p:nvPr/>
          </p:nvSpPr>
          <p:spPr>
            <a:xfrm>
              <a:off x="6532216" y="3446659"/>
              <a:ext cx="27166" cy="54148"/>
            </a:xfrm>
            <a:custGeom>
              <a:rect b="b" l="l" r="r" t="t"/>
              <a:pathLst>
                <a:path extrusionOk="0" h="2061" w="1034">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51"/>
            <p:cNvSpPr/>
            <p:nvPr/>
          </p:nvSpPr>
          <p:spPr>
            <a:xfrm>
              <a:off x="6626797" y="3444663"/>
              <a:ext cx="53780" cy="57458"/>
            </a:xfrm>
            <a:custGeom>
              <a:rect b="b" l="l" r="r" t="t"/>
              <a:pathLst>
                <a:path extrusionOk="0" h="2187" w="2047">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51"/>
            <p:cNvSpPr/>
            <p:nvPr/>
          </p:nvSpPr>
          <p:spPr>
            <a:xfrm>
              <a:off x="6391343" y="3325832"/>
              <a:ext cx="24801" cy="49602"/>
            </a:xfrm>
            <a:custGeom>
              <a:rect b="b" l="l" r="r" t="t"/>
              <a:pathLst>
                <a:path extrusionOk="0" h="1888" w="944">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51"/>
            <p:cNvSpPr/>
            <p:nvPr/>
          </p:nvSpPr>
          <p:spPr>
            <a:xfrm>
              <a:off x="6541674" y="3335500"/>
              <a:ext cx="14608" cy="30450"/>
            </a:xfrm>
            <a:custGeom>
              <a:rect b="b" l="l" r="r" t="t"/>
              <a:pathLst>
                <a:path extrusionOk="0" h="1159" w="556">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6" name="Google Shape;11346;p51"/>
          <p:cNvGrpSpPr/>
          <p:nvPr/>
        </p:nvGrpSpPr>
        <p:grpSpPr>
          <a:xfrm>
            <a:off x="5084391" y="4183682"/>
            <a:ext cx="504064" cy="325595"/>
            <a:chOff x="5084391" y="4183682"/>
            <a:chExt cx="504064" cy="325595"/>
          </a:xfrm>
        </p:grpSpPr>
        <p:sp>
          <p:nvSpPr>
            <p:cNvPr id="11347" name="Google Shape;11347;p51"/>
            <p:cNvSpPr/>
            <p:nvPr/>
          </p:nvSpPr>
          <p:spPr>
            <a:xfrm>
              <a:off x="5209948" y="4186887"/>
              <a:ext cx="186981" cy="137957"/>
            </a:xfrm>
            <a:custGeom>
              <a:rect b="b" l="l" r="r" t="t"/>
              <a:pathLst>
                <a:path extrusionOk="0" h="5251" w="7117">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51"/>
            <p:cNvSpPr/>
            <p:nvPr/>
          </p:nvSpPr>
          <p:spPr>
            <a:xfrm>
              <a:off x="5212680" y="4186887"/>
              <a:ext cx="184249" cy="137957"/>
            </a:xfrm>
            <a:custGeom>
              <a:rect b="b" l="l" r="r" t="t"/>
              <a:pathLst>
                <a:path extrusionOk="0" h="5251" w="7013">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51"/>
            <p:cNvSpPr/>
            <p:nvPr/>
          </p:nvSpPr>
          <p:spPr>
            <a:xfrm>
              <a:off x="5084391" y="4236069"/>
              <a:ext cx="504064" cy="145103"/>
            </a:xfrm>
            <a:custGeom>
              <a:rect b="b" l="l" r="r" t="t"/>
              <a:pathLst>
                <a:path extrusionOk="0" h="5523" w="19186">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51"/>
            <p:cNvSpPr/>
            <p:nvPr/>
          </p:nvSpPr>
          <p:spPr>
            <a:xfrm>
              <a:off x="5209948" y="4348148"/>
              <a:ext cx="209050" cy="161129"/>
            </a:xfrm>
            <a:custGeom>
              <a:rect b="b" l="l" r="r" t="t"/>
              <a:pathLst>
                <a:path extrusionOk="0" h="6133" w="7957">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51"/>
            <p:cNvSpPr/>
            <p:nvPr/>
          </p:nvSpPr>
          <p:spPr>
            <a:xfrm>
              <a:off x="5382322" y="4183682"/>
              <a:ext cx="203218" cy="76663"/>
            </a:xfrm>
            <a:custGeom>
              <a:rect b="b" l="l" r="r" t="t"/>
              <a:pathLst>
                <a:path extrusionOk="0" h="2918" w="7735">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51"/>
            <p:cNvSpPr/>
            <p:nvPr/>
          </p:nvSpPr>
          <p:spPr>
            <a:xfrm>
              <a:off x="5274263" y="4337901"/>
              <a:ext cx="23724" cy="20309"/>
            </a:xfrm>
            <a:custGeom>
              <a:rect b="b" l="l" r="r" t="t"/>
              <a:pathLst>
                <a:path extrusionOk="0" h="773" w="903">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51"/>
            <p:cNvSpPr/>
            <p:nvPr/>
          </p:nvSpPr>
          <p:spPr>
            <a:xfrm>
              <a:off x="5233619" y="4337901"/>
              <a:ext cx="23724" cy="20309"/>
            </a:xfrm>
            <a:custGeom>
              <a:rect b="b" l="l" r="r" t="t"/>
              <a:pathLst>
                <a:path extrusionOk="0" h="773" w="903">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51"/>
            <p:cNvSpPr/>
            <p:nvPr/>
          </p:nvSpPr>
          <p:spPr>
            <a:xfrm>
              <a:off x="5193002" y="4337901"/>
              <a:ext cx="23698" cy="20309"/>
            </a:xfrm>
            <a:custGeom>
              <a:rect b="b" l="l" r="r" t="t"/>
              <a:pathLst>
                <a:path extrusionOk="0" h="773" w="902">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51"/>
            <p:cNvSpPr/>
            <p:nvPr/>
          </p:nvSpPr>
          <p:spPr>
            <a:xfrm>
              <a:off x="5152542" y="4337901"/>
              <a:ext cx="23724" cy="20309"/>
            </a:xfrm>
            <a:custGeom>
              <a:rect b="b" l="l" r="r" t="t"/>
              <a:pathLst>
                <a:path extrusionOk="0" h="773" w="903">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51"/>
            <p:cNvSpPr/>
            <p:nvPr/>
          </p:nvSpPr>
          <p:spPr>
            <a:xfrm>
              <a:off x="5446479" y="4337901"/>
              <a:ext cx="23724" cy="20309"/>
            </a:xfrm>
            <a:custGeom>
              <a:rect b="b" l="l" r="r" t="t"/>
              <a:pathLst>
                <a:path extrusionOk="0" h="773" w="903">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51"/>
            <p:cNvSpPr/>
            <p:nvPr/>
          </p:nvSpPr>
          <p:spPr>
            <a:xfrm>
              <a:off x="5467261" y="4183944"/>
              <a:ext cx="118279" cy="76400"/>
            </a:xfrm>
            <a:custGeom>
              <a:rect b="b" l="l" r="r" t="t"/>
              <a:pathLst>
                <a:path extrusionOk="0" h="2908" w="4502">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51"/>
            <p:cNvSpPr/>
            <p:nvPr/>
          </p:nvSpPr>
          <p:spPr>
            <a:xfrm>
              <a:off x="5212680" y="4348148"/>
              <a:ext cx="206265" cy="161129"/>
            </a:xfrm>
            <a:custGeom>
              <a:rect b="b" l="l" r="r" t="t"/>
              <a:pathLst>
                <a:path extrusionOk="0" h="6133" w="7851">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51"/>
            <p:cNvSpPr/>
            <p:nvPr/>
          </p:nvSpPr>
          <p:spPr>
            <a:xfrm>
              <a:off x="5479819" y="4315176"/>
              <a:ext cx="27376" cy="6410"/>
            </a:xfrm>
            <a:custGeom>
              <a:rect b="b" l="l" r="r" t="t"/>
              <a:pathLst>
                <a:path extrusionOk="0" h="244" w="1042">
                  <a:moveTo>
                    <a:pt x="1" y="0"/>
                  </a:moveTo>
                  <a:cubicBezTo>
                    <a:pt x="361" y="0"/>
                    <a:pt x="715" y="84"/>
                    <a:pt x="1041" y="243"/>
                  </a:cubicBezTo>
                  <a:lnTo>
                    <a:pt x="1041"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51"/>
            <p:cNvSpPr/>
            <p:nvPr/>
          </p:nvSpPr>
          <p:spPr>
            <a:xfrm>
              <a:off x="5540508" y="4350696"/>
              <a:ext cx="47947" cy="30476"/>
            </a:xfrm>
            <a:custGeom>
              <a:rect b="b" l="l" r="r" t="t"/>
              <a:pathLst>
                <a:path extrusionOk="0" h="1160" w="1825">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51"/>
            <p:cNvSpPr/>
            <p:nvPr/>
          </p:nvSpPr>
          <p:spPr>
            <a:xfrm>
              <a:off x="5507352" y="4315176"/>
              <a:ext cx="63606" cy="35547"/>
            </a:xfrm>
            <a:custGeom>
              <a:rect b="b" l="l" r="r" t="t"/>
              <a:pathLst>
                <a:path extrusionOk="0" h="1353" w="2421">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51"/>
            <p:cNvSpPr/>
            <p:nvPr/>
          </p:nvSpPr>
          <p:spPr>
            <a:xfrm>
              <a:off x="5507352" y="4315176"/>
              <a:ext cx="63606" cy="35547"/>
            </a:xfrm>
            <a:custGeom>
              <a:rect b="b" l="l" r="r" t="t"/>
              <a:pathLst>
                <a:path extrusionOk="0" h="1353" w="2421">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3" name="Google Shape;11363;p51"/>
          <p:cNvGrpSpPr/>
          <p:nvPr/>
        </p:nvGrpSpPr>
        <p:grpSpPr>
          <a:xfrm>
            <a:off x="7947595" y="2347996"/>
            <a:ext cx="379795" cy="267165"/>
            <a:chOff x="7947595" y="2347996"/>
            <a:chExt cx="379795" cy="267165"/>
          </a:xfrm>
        </p:grpSpPr>
        <p:sp>
          <p:nvSpPr>
            <p:cNvPr id="11364" name="Google Shape;11364;p51"/>
            <p:cNvSpPr/>
            <p:nvPr/>
          </p:nvSpPr>
          <p:spPr>
            <a:xfrm>
              <a:off x="7947779" y="2386432"/>
              <a:ext cx="379611" cy="228728"/>
            </a:xfrm>
            <a:custGeom>
              <a:rect b="b" l="l" r="r" t="t"/>
              <a:pathLst>
                <a:path extrusionOk="0" h="8706" w="14449">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51"/>
            <p:cNvSpPr/>
            <p:nvPr/>
          </p:nvSpPr>
          <p:spPr>
            <a:xfrm>
              <a:off x="7947595" y="2386432"/>
              <a:ext cx="208866" cy="228728"/>
            </a:xfrm>
            <a:custGeom>
              <a:rect b="b" l="l" r="r" t="t"/>
              <a:pathLst>
                <a:path extrusionOk="0" h="8706" w="795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51"/>
            <p:cNvSpPr/>
            <p:nvPr/>
          </p:nvSpPr>
          <p:spPr>
            <a:xfrm>
              <a:off x="8049269" y="2419063"/>
              <a:ext cx="170062" cy="163678"/>
            </a:xfrm>
            <a:custGeom>
              <a:rect b="b" l="l" r="r" t="t"/>
              <a:pathLst>
                <a:path extrusionOk="0" h="6230" w="6473">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51"/>
            <p:cNvSpPr/>
            <p:nvPr/>
          </p:nvSpPr>
          <p:spPr>
            <a:xfrm>
              <a:off x="8055837" y="2418984"/>
              <a:ext cx="97340" cy="163599"/>
            </a:xfrm>
            <a:custGeom>
              <a:rect b="b" l="l" r="r" t="t"/>
              <a:pathLst>
                <a:path extrusionOk="0" h="6227" w="3705">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51"/>
            <p:cNvSpPr/>
            <p:nvPr/>
          </p:nvSpPr>
          <p:spPr>
            <a:xfrm>
              <a:off x="8082451" y="2459444"/>
              <a:ext cx="96420" cy="82653"/>
            </a:xfrm>
            <a:custGeom>
              <a:rect b="b" l="l" r="r" t="t"/>
              <a:pathLst>
                <a:path extrusionOk="0" h="3146" w="367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51"/>
            <p:cNvSpPr/>
            <p:nvPr/>
          </p:nvSpPr>
          <p:spPr>
            <a:xfrm>
              <a:off x="8096113" y="2459496"/>
              <a:ext cx="57432" cy="82601"/>
            </a:xfrm>
            <a:custGeom>
              <a:rect b="b" l="l" r="r" t="t"/>
              <a:pathLst>
                <a:path extrusionOk="0" h="3144" w="2186">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51"/>
            <p:cNvSpPr/>
            <p:nvPr/>
          </p:nvSpPr>
          <p:spPr>
            <a:xfrm>
              <a:off x="8254563" y="2401513"/>
              <a:ext cx="38174" cy="26325"/>
            </a:xfrm>
            <a:custGeom>
              <a:rect b="b" l="l" r="r" t="t"/>
              <a:pathLst>
                <a:path extrusionOk="0" h="1002" w="1453">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51"/>
            <p:cNvSpPr/>
            <p:nvPr/>
          </p:nvSpPr>
          <p:spPr>
            <a:xfrm>
              <a:off x="8013933" y="2347996"/>
              <a:ext cx="230331" cy="58693"/>
            </a:xfrm>
            <a:custGeom>
              <a:rect b="b" l="l" r="r" t="t"/>
              <a:pathLst>
                <a:path extrusionOk="0" h="2234" w="8767">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51"/>
            <p:cNvSpPr/>
            <p:nvPr/>
          </p:nvSpPr>
          <p:spPr>
            <a:xfrm>
              <a:off x="8147686" y="2462097"/>
              <a:ext cx="33366" cy="28427"/>
            </a:xfrm>
            <a:custGeom>
              <a:rect b="b" l="l" r="r" t="t"/>
              <a:pathLst>
                <a:path extrusionOk="0" h="1082" w="127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3" name="Google Shape;11373;p51"/>
          <p:cNvGrpSpPr/>
          <p:nvPr/>
        </p:nvGrpSpPr>
        <p:grpSpPr>
          <a:xfrm>
            <a:off x="6400644" y="2310269"/>
            <a:ext cx="275362" cy="338784"/>
            <a:chOff x="6400644" y="2310269"/>
            <a:chExt cx="275362" cy="338784"/>
          </a:xfrm>
        </p:grpSpPr>
        <p:sp>
          <p:nvSpPr>
            <p:cNvPr id="11374" name="Google Shape;11374;p51"/>
            <p:cNvSpPr/>
            <p:nvPr/>
          </p:nvSpPr>
          <p:spPr>
            <a:xfrm>
              <a:off x="6503789" y="2310269"/>
              <a:ext cx="69070" cy="45399"/>
            </a:xfrm>
            <a:custGeom>
              <a:rect b="b" l="l" r="r" t="t"/>
              <a:pathLst>
                <a:path extrusionOk="0" h="1728" w="2629">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51"/>
            <p:cNvSpPr/>
            <p:nvPr/>
          </p:nvSpPr>
          <p:spPr>
            <a:xfrm>
              <a:off x="6434351" y="2389533"/>
              <a:ext cx="207763" cy="259520"/>
            </a:xfrm>
            <a:custGeom>
              <a:rect b="b" l="l" r="r" t="t"/>
              <a:pathLst>
                <a:path extrusionOk="0" h="9878" w="7908">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51"/>
            <p:cNvSpPr/>
            <p:nvPr/>
          </p:nvSpPr>
          <p:spPr>
            <a:xfrm>
              <a:off x="6447645" y="2389533"/>
              <a:ext cx="194653" cy="259520"/>
            </a:xfrm>
            <a:custGeom>
              <a:rect b="b" l="l" r="r" t="t"/>
              <a:pathLst>
                <a:path extrusionOk="0" h="9878" w="7409">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51"/>
            <p:cNvSpPr/>
            <p:nvPr/>
          </p:nvSpPr>
          <p:spPr>
            <a:xfrm>
              <a:off x="6434351" y="2343424"/>
              <a:ext cx="207211" cy="42850"/>
            </a:xfrm>
            <a:custGeom>
              <a:rect b="b" l="l" r="r" t="t"/>
              <a:pathLst>
                <a:path extrusionOk="0" h="1631" w="7887">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51"/>
            <p:cNvSpPr/>
            <p:nvPr/>
          </p:nvSpPr>
          <p:spPr>
            <a:xfrm>
              <a:off x="6555178" y="2343424"/>
              <a:ext cx="86568" cy="42850"/>
            </a:xfrm>
            <a:custGeom>
              <a:rect b="b" l="l" r="r" t="t"/>
              <a:pathLst>
                <a:path extrusionOk="0" h="1631" w="3295">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51"/>
            <p:cNvSpPr/>
            <p:nvPr/>
          </p:nvSpPr>
          <p:spPr>
            <a:xfrm>
              <a:off x="6400644" y="2368751"/>
              <a:ext cx="275362" cy="30844"/>
            </a:xfrm>
            <a:custGeom>
              <a:rect b="b" l="l" r="r" t="t"/>
              <a:pathLst>
                <a:path extrusionOk="0" h="1174" w="10481">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51"/>
            <p:cNvSpPr/>
            <p:nvPr/>
          </p:nvSpPr>
          <p:spPr>
            <a:xfrm>
              <a:off x="6400644" y="2368751"/>
              <a:ext cx="275362" cy="31028"/>
            </a:xfrm>
            <a:custGeom>
              <a:rect b="b" l="l" r="r" t="t"/>
              <a:pathLst>
                <a:path extrusionOk="0" h="1181" w="10481">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51"/>
            <p:cNvSpPr/>
            <p:nvPr/>
          </p:nvSpPr>
          <p:spPr>
            <a:xfrm>
              <a:off x="6528748" y="2430912"/>
              <a:ext cx="19153" cy="165858"/>
            </a:xfrm>
            <a:custGeom>
              <a:rect b="b" l="l" r="r" t="t"/>
              <a:pathLst>
                <a:path extrusionOk="0" h="6313" w="729">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51"/>
            <p:cNvSpPr/>
            <p:nvPr/>
          </p:nvSpPr>
          <p:spPr>
            <a:xfrm>
              <a:off x="6582870" y="2430912"/>
              <a:ext cx="23356" cy="165438"/>
            </a:xfrm>
            <a:custGeom>
              <a:rect b="b" l="l" r="r" t="t"/>
              <a:pathLst>
                <a:path extrusionOk="0" h="6297" w="889">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51"/>
            <p:cNvSpPr/>
            <p:nvPr/>
          </p:nvSpPr>
          <p:spPr>
            <a:xfrm>
              <a:off x="6470423" y="2430912"/>
              <a:ext cx="23356" cy="165438"/>
            </a:xfrm>
            <a:custGeom>
              <a:rect b="b" l="l" r="r" t="t"/>
              <a:pathLst>
                <a:path extrusionOk="0" h="6297" w="889">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51"/>
            <p:cNvSpPr/>
            <p:nvPr/>
          </p:nvSpPr>
          <p:spPr>
            <a:xfrm>
              <a:off x="6529668" y="2430912"/>
              <a:ext cx="18233" cy="165858"/>
            </a:xfrm>
            <a:custGeom>
              <a:rect b="b" l="l" r="r" t="t"/>
              <a:pathLst>
                <a:path extrusionOk="0" h="6313" w="694">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51"/>
            <p:cNvSpPr/>
            <p:nvPr/>
          </p:nvSpPr>
          <p:spPr>
            <a:xfrm>
              <a:off x="6583789" y="2430912"/>
              <a:ext cx="22437" cy="165858"/>
            </a:xfrm>
            <a:custGeom>
              <a:rect b="b" l="l" r="r" t="t"/>
              <a:pathLst>
                <a:path extrusionOk="0" h="6313" w="854">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51"/>
            <p:cNvSpPr/>
            <p:nvPr/>
          </p:nvSpPr>
          <p:spPr>
            <a:xfrm>
              <a:off x="6475547" y="2430912"/>
              <a:ext cx="18338" cy="165963"/>
            </a:xfrm>
            <a:custGeom>
              <a:rect b="b" l="l" r="r" t="t"/>
              <a:pathLst>
                <a:path extrusionOk="0" h="6317" w="698">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7" name="Google Shape;11387;p51"/>
          <p:cNvGrpSpPr/>
          <p:nvPr/>
        </p:nvGrpSpPr>
        <p:grpSpPr>
          <a:xfrm>
            <a:off x="1342268" y="4161009"/>
            <a:ext cx="359565" cy="358094"/>
            <a:chOff x="1342268" y="4161009"/>
            <a:chExt cx="359565" cy="358094"/>
          </a:xfrm>
        </p:grpSpPr>
        <p:sp>
          <p:nvSpPr>
            <p:cNvPr id="11388" name="Google Shape;11388;p51"/>
            <p:cNvSpPr/>
            <p:nvPr/>
          </p:nvSpPr>
          <p:spPr>
            <a:xfrm>
              <a:off x="1342268" y="4371845"/>
              <a:ext cx="65077" cy="147257"/>
            </a:xfrm>
            <a:custGeom>
              <a:rect b="b" l="l" r="r" t="t"/>
              <a:pathLst>
                <a:path extrusionOk="0" h="5605" w="2477">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51"/>
            <p:cNvSpPr/>
            <p:nvPr/>
          </p:nvSpPr>
          <p:spPr>
            <a:xfrm>
              <a:off x="1342268" y="4371845"/>
              <a:ext cx="31002" cy="147257"/>
            </a:xfrm>
            <a:custGeom>
              <a:rect b="b" l="l" r="r" t="t"/>
              <a:pathLst>
                <a:path extrusionOk="0" h="5605" w="118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51"/>
            <p:cNvSpPr/>
            <p:nvPr/>
          </p:nvSpPr>
          <p:spPr>
            <a:xfrm>
              <a:off x="1440501" y="4335589"/>
              <a:ext cx="65077" cy="183513"/>
            </a:xfrm>
            <a:custGeom>
              <a:rect b="b" l="l" r="r" t="t"/>
              <a:pathLst>
                <a:path extrusionOk="0" h="6985" w="2477">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51"/>
            <p:cNvSpPr/>
            <p:nvPr/>
          </p:nvSpPr>
          <p:spPr>
            <a:xfrm>
              <a:off x="1440501" y="4335589"/>
              <a:ext cx="31002" cy="183513"/>
            </a:xfrm>
            <a:custGeom>
              <a:rect b="b" l="l" r="r" t="t"/>
              <a:pathLst>
                <a:path extrusionOk="0" h="6985" w="118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51"/>
            <p:cNvSpPr/>
            <p:nvPr/>
          </p:nvSpPr>
          <p:spPr>
            <a:xfrm>
              <a:off x="1538707" y="4299123"/>
              <a:ext cx="64919" cy="219980"/>
            </a:xfrm>
            <a:custGeom>
              <a:rect b="b" l="l" r="r" t="t"/>
              <a:pathLst>
                <a:path extrusionOk="0" h="8373" w="2471">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51"/>
            <p:cNvSpPr/>
            <p:nvPr/>
          </p:nvSpPr>
          <p:spPr>
            <a:xfrm>
              <a:off x="1538707" y="4299123"/>
              <a:ext cx="31002" cy="219980"/>
            </a:xfrm>
            <a:custGeom>
              <a:rect b="b" l="l" r="r" t="t"/>
              <a:pathLst>
                <a:path extrusionOk="0" h="8373" w="118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51"/>
            <p:cNvSpPr/>
            <p:nvPr/>
          </p:nvSpPr>
          <p:spPr>
            <a:xfrm>
              <a:off x="1636940" y="4262683"/>
              <a:ext cx="64893" cy="256420"/>
            </a:xfrm>
            <a:custGeom>
              <a:rect b="b" l="l" r="r" t="t"/>
              <a:pathLst>
                <a:path extrusionOk="0" h="9760" w="247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51"/>
            <p:cNvSpPr/>
            <p:nvPr/>
          </p:nvSpPr>
          <p:spPr>
            <a:xfrm>
              <a:off x="1636940" y="4262683"/>
              <a:ext cx="31002" cy="256420"/>
            </a:xfrm>
            <a:custGeom>
              <a:rect b="b" l="l" r="r" t="t"/>
              <a:pathLst>
                <a:path extrusionOk="0" h="9760" w="118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51"/>
            <p:cNvSpPr/>
            <p:nvPr/>
          </p:nvSpPr>
          <p:spPr>
            <a:xfrm>
              <a:off x="1357953" y="4161009"/>
              <a:ext cx="333687" cy="134699"/>
            </a:xfrm>
            <a:custGeom>
              <a:rect b="b" l="l" r="r" t="t"/>
              <a:pathLst>
                <a:path extrusionOk="0" h="5127" w="12701">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7" name="Google Shape;11397;p51"/>
          <p:cNvGrpSpPr/>
          <p:nvPr/>
        </p:nvGrpSpPr>
        <p:grpSpPr>
          <a:xfrm>
            <a:off x="1913012" y="2764940"/>
            <a:ext cx="417523" cy="374252"/>
            <a:chOff x="1913012" y="2764940"/>
            <a:chExt cx="417523" cy="374252"/>
          </a:xfrm>
        </p:grpSpPr>
        <p:sp>
          <p:nvSpPr>
            <p:cNvPr id="11398" name="Google Shape;11398;p51"/>
            <p:cNvSpPr/>
            <p:nvPr/>
          </p:nvSpPr>
          <p:spPr>
            <a:xfrm>
              <a:off x="2010693" y="2813676"/>
              <a:ext cx="285214" cy="163494"/>
            </a:xfrm>
            <a:custGeom>
              <a:rect b="b" l="l" r="r" t="t"/>
              <a:pathLst>
                <a:path extrusionOk="0" h="6223" w="10856">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51"/>
            <p:cNvSpPr/>
            <p:nvPr/>
          </p:nvSpPr>
          <p:spPr>
            <a:xfrm>
              <a:off x="2022174" y="3062529"/>
              <a:ext cx="89694" cy="76663"/>
            </a:xfrm>
            <a:custGeom>
              <a:rect b="b" l="l" r="r" t="t"/>
              <a:pathLst>
                <a:path extrusionOk="0" h="2918" w="3414">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51"/>
            <p:cNvSpPr/>
            <p:nvPr/>
          </p:nvSpPr>
          <p:spPr>
            <a:xfrm>
              <a:off x="2050233" y="3083284"/>
              <a:ext cx="40670" cy="34969"/>
            </a:xfrm>
            <a:custGeom>
              <a:rect b="b" l="l" r="r" t="t"/>
              <a:pathLst>
                <a:path extrusionOk="0" h="1331" w="1548">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51"/>
            <p:cNvSpPr/>
            <p:nvPr/>
          </p:nvSpPr>
          <p:spPr>
            <a:xfrm>
              <a:off x="2174344" y="3062529"/>
              <a:ext cx="89668" cy="76663"/>
            </a:xfrm>
            <a:custGeom>
              <a:rect b="b" l="l" r="r" t="t"/>
              <a:pathLst>
                <a:path extrusionOk="0" h="2918" w="3413">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51"/>
            <p:cNvSpPr/>
            <p:nvPr/>
          </p:nvSpPr>
          <p:spPr>
            <a:xfrm>
              <a:off x="2202219" y="3083284"/>
              <a:ext cx="40854" cy="34969"/>
            </a:xfrm>
            <a:custGeom>
              <a:rect b="b" l="l" r="r" t="t"/>
              <a:pathLst>
                <a:path extrusionOk="0" h="1331" w="1555">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51"/>
            <p:cNvSpPr/>
            <p:nvPr/>
          </p:nvSpPr>
          <p:spPr>
            <a:xfrm>
              <a:off x="1995376" y="2792632"/>
              <a:ext cx="335158" cy="174975"/>
            </a:xfrm>
            <a:custGeom>
              <a:rect b="b" l="l" r="r" t="t"/>
              <a:pathLst>
                <a:path extrusionOk="0" h="6660" w="12757">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51"/>
            <p:cNvSpPr/>
            <p:nvPr/>
          </p:nvSpPr>
          <p:spPr>
            <a:xfrm>
              <a:off x="2273654" y="2792632"/>
              <a:ext cx="56696" cy="174975"/>
            </a:xfrm>
            <a:custGeom>
              <a:rect b="b" l="l" r="r" t="t"/>
              <a:pathLst>
                <a:path extrusionOk="0" h="6660" w="2158">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51"/>
            <p:cNvSpPr/>
            <p:nvPr/>
          </p:nvSpPr>
          <p:spPr>
            <a:xfrm>
              <a:off x="1913012" y="2764940"/>
              <a:ext cx="412610" cy="236006"/>
            </a:xfrm>
            <a:custGeom>
              <a:rect b="b" l="l" r="r" t="t"/>
              <a:pathLst>
                <a:path extrusionOk="0" h="8983" w="15705">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51"/>
            <p:cNvSpPr/>
            <p:nvPr/>
          </p:nvSpPr>
          <p:spPr>
            <a:xfrm>
              <a:off x="2026903" y="2967580"/>
              <a:ext cx="299270" cy="33182"/>
            </a:xfrm>
            <a:custGeom>
              <a:rect b="b" l="l" r="r" t="t"/>
              <a:pathLst>
                <a:path extrusionOk="0" h="1263" w="11391">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51"/>
            <p:cNvSpPr/>
            <p:nvPr/>
          </p:nvSpPr>
          <p:spPr>
            <a:xfrm>
              <a:off x="1994483" y="2978326"/>
              <a:ext cx="287027" cy="92427"/>
            </a:xfrm>
            <a:custGeom>
              <a:rect b="b" l="l" r="r" t="t"/>
              <a:pathLst>
                <a:path extrusionOk="0" h="3518" w="10925">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51"/>
            <p:cNvSpPr/>
            <p:nvPr/>
          </p:nvSpPr>
          <p:spPr>
            <a:xfrm>
              <a:off x="2003757" y="3021518"/>
              <a:ext cx="277569" cy="49235"/>
            </a:xfrm>
            <a:custGeom>
              <a:rect b="b" l="l" r="r" t="t"/>
              <a:pathLst>
                <a:path extrusionOk="0" h="1874" w="10565">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51"/>
            <p:cNvSpPr/>
            <p:nvPr/>
          </p:nvSpPr>
          <p:spPr>
            <a:xfrm>
              <a:off x="2020361" y="2978326"/>
              <a:ext cx="38463" cy="32841"/>
            </a:xfrm>
            <a:custGeom>
              <a:rect b="b" l="l" r="r" t="t"/>
              <a:pathLst>
                <a:path extrusionOk="0" h="1250" w="1464">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0" name="Google Shape;11410;p51"/>
          <p:cNvGrpSpPr/>
          <p:nvPr/>
        </p:nvGrpSpPr>
        <p:grpSpPr>
          <a:xfrm>
            <a:off x="830742" y="2763601"/>
            <a:ext cx="384734" cy="381556"/>
            <a:chOff x="830742" y="2763601"/>
            <a:chExt cx="384734" cy="381556"/>
          </a:xfrm>
        </p:grpSpPr>
        <p:sp>
          <p:nvSpPr>
            <p:cNvPr id="11411" name="Google Shape;11411;p51"/>
            <p:cNvSpPr/>
            <p:nvPr/>
          </p:nvSpPr>
          <p:spPr>
            <a:xfrm>
              <a:off x="830742" y="2881012"/>
              <a:ext cx="174423" cy="83678"/>
            </a:xfrm>
            <a:custGeom>
              <a:rect b="b" l="l" r="r" t="t"/>
              <a:pathLst>
                <a:path extrusionOk="0" h="3185" w="6639">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51"/>
            <p:cNvSpPr/>
            <p:nvPr/>
          </p:nvSpPr>
          <p:spPr>
            <a:xfrm>
              <a:off x="1013520" y="2973045"/>
              <a:ext cx="83494" cy="172111"/>
            </a:xfrm>
            <a:custGeom>
              <a:rect b="b" l="l" r="r" t="t"/>
              <a:pathLst>
                <a:path extrusionOk="0" h="6551" w="3178">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51"/>
            <p:cNvSpPr/>
            <p:nvPr/>
          </p:nvSpPr>
          <p:spPr>
            <a:xfrm>
              <a:off x="830742" y="2885557"/>
              <a:ext cx="125583" cy="72932"/>
            </a:xfrm>
            <a:custGeom>
              <a:rect b="b" l="l" r="r" t="t"/>
              <a:pathLst>
                <a:path extrusionOk="0" h="2776" w="478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51"/>
            <p:cNvSpPr/>
            <p:nvPr/>
          </p:nvSpPr>
          <p:spPr>
            <a:xfrm>
              <a:off x="1013520" y="3041012"/>
              <a:ext cx="24460" cy="104144"/>
            </a:xfrm>
            <a:custGeom>
              <a:rect b="b" l="l" r="r" t="t"/>
              <a:pathLst>
                <a:path extrusionOk="0" h="3964" w="931">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51"/>
            <p:cNvSpPr/>
            <p:nvPr/>
          </p:nvSpPr>
          <p:spPr>
            <a:xfrm>
              <a:off x="903281" y="2763601"/>
              <a:ext cx="312038" cy="310383"/>
            </a:xfrm>
            <a:custGeom>
              <a:rect b="b" l="l" r="r" t="t"/>
              <a:pathLst>
                <a:path extrusionOk="0" h="11814" w="11877">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51"/>
            <p:cNvSpPr/>
            <p:nvPr/>
          </p:nvSpPr>
          <p:spPr>
            <a:xfrm>
              <a:off x="903281" y="2763601"/>
              <a:ext cx="312012" cy="232065"/>
            </a:xfrm>
            <a:custGeom>
              <a:rect b="b" l="l" r="r" t="t"/>
              <a:pathLst>
                <a:path extrusionOk="0" h="8833" w="11876">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51"/>
            <p:cNvSpPr/>
            <p:nvPr/>
          </p:nvSpPr>
          <p:spPr>
            <a:xfrm>
              <a:off x="1060732" y="2852218"/>
              <a:ext cx="65261" cy="65261"/>
            </a:xfrm>
            <a:custGeom>
              <a:rect b="b" l="l" r="r" t="t"/>
              <a:pathLst>
                <a:path extrusionOk="0" h="2484" w="2484">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51"/>
            <p:cNvSpPr/>
            <p:nvPr/>
          </p:nvSpPr>
          <p:spPr>
            <a:xfrm>
              <a:off x="1060732" y="2852218"/>
              <a:ext cx="40302" cy="65287"/>
            </a:xfrm>
            <a:custGeom>
              <a:rect b="b" l="l" r="r" t="t"/>
              <a:pathLst>
                <a:path extrusionOk="0" h="2485" w="1534">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51"/>
            <p:cNvSpPr/>
            <p:nvPr/>
          </p:nvSpPr>
          <p:spPr>
            <a:xfrm>
              <a:off x="895084" y="2998739"/>
              <a:ext cx="84387" cy="83520"/>
            </a:xfrm>
            <a:custGeom>
              <a:rect b="b" l="l" r="r" t="t"/>
              <a:pathLst>
                <a:path extrusionOk="0" h="3179" w="3212">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51"/>
            <p:cNvSpPr/>
            <p:nvPr/>
          </p:nvSpPr>
          <p:spPr>
            <a:xfrm>
              <a:off x="895084" y="2998555"/>
              <a:ext cx="32814" cy="36650"/>
            </a:xfrm>
            <a:custGeom>
              <a:rect b="b" l="l" r="r" t="t"/>
              <a:pathLst>
                <a:path extrusionOk="0" h="1395" w="1249">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51"/>
            <p:cNvSpPr/>
            <p:nvPr/>
          </p:nvSpPr>
          <p:spPr>
            <a:xfrm>
              <a:off x="903281" y="2964480"/>
              <a:ext cx="110266" cy="109504"/>
            </a:xfrm>
            <a:custGeom>
              <a:rect b="b" l="l" r="r" t="t"/>
              <a:pathLst>
                <a:path extrusionOk="0" h="4168" w="4197">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51"/>
            <p:cNvSpPr/>
            <p:nvPr/>
          </p:nvSpPr>
          <p:spPr>
            <a:xfrm>
              <a:off x="903281" y="2964480"/>
              <a:ext cx="29557" cy="31185"/>
            </a:xfrm>
            <a:custGeom>
              <a:rect b="b" l="l" r="r" t="t"/>
              <a:pathLst>
                <a:path extrusionOk="0" h="1187" w="1125">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51"/>
            <p:cNvSpPr/>
            <p:nvPr/>
          </p:nvSpPr>
          <p:spPr>
            <a:xfrm>
              <a:off x="854992" y="3038831"/>
              <a:ext cx="34154" cy="31185"/>
            </a:xfrm>
            <a:custGeom>
              <a:rect b="b" l="l" r="r" t="t"/>
              <a:pathLst>
                <a:path extrusionOk="0" h="1187" w="130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51"/>
            <p:cNvSpPr/>
            <p:nvPr/>
          </p:nvSpPr>
          <p:spPr>
            <a:xfrm>
              <a:off x="873934" y="3057800"/>
              <a:ext cx="34286" cy="31343"/>
            </a:xfrm>
            <a:custGeom>
              <a:rect b="b" l="l" r="r" t="t"/>
              <a:pathLst>
                <a:path extrusionOk="0" h="1193" w="1305">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51"/>
            <p:cNvSpPr/>
            <p:nvPr/>
          </p:nvSpPr>
          <p:spPr>
            <a:xfrm>
              <a:off x="912213" y="3095895"/>
              <a:ext cx="34102" cy="31343"/>
            </a:xfrm>
            <a:custGeom>
              <a:rect b="b" l="l" r="r" t="t"/>
              <a:pathLst>
                <a:path extrusionOk="0" h="1193" w="1298">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51"/>
            <p:cNvSpPr/>
            <p:nvPr/>
          </p:nvSpPr>
          <p:spPr>
            <a:xfrm>
              <a:off x="893061" y="3076926"/>
              <a:ext cx="34312" cy="31343"/>
            </a:xfrm>
            <a:custGeom>
              <a:rect b="b" l="l" r="r" t="t"/>
              <a:pathLst>
                <a:path extrusionOk="0" h="1193" w="1306">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51"/>
            <p:cNvSpPr/>
            <p:nvPr/>
          </p:nvSpPr>
          <p:spPr>
            <a:xfrm>
              <a:off x="1141809" y="2763601"/>
              <a:ext cx="73668" cy="72801"/>
            </a:xfrm>
            <a:custGeom>
              <a:rect b="b" l="l" r="r" t="t"/>
              <a:pathLst>
                <a:path extrusionOk="0" h="2771" w="2804">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51"/>
            <p:cNvSpPr/>
            <p:nvPr/>
          </p:nvSpPr>
          <p:spPr>
            <a:xfrm>
              <a:off x="1141809" y="2763601"/>
              <a:ext cx="73484" cy="31974"/>
            </a:xfrm>
            <a:custGeom>
              <a:rect b="b" l="l" r="r" t="t"/>
              <a:pathLst>
                <a:path extrusionOk="0" h="1217" w="2797">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51"/>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51"/>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51"/>
            <p:cNvSpPr/>
            <p:nvPr/>
          </p:nvSpPr>
          <p:spPr>
            <a:xfrm>
              <a:off x="919491" y="2924152"/>
              <a:ext cx="133254" cy="133648"/>
            </a:xfrm>
            <a:custGeom>
              <a:rect b="b" l="l" r="r" t="t"/>
              <a:pathLst>
                <a:path extrusionOk="0" h="5087" w="5072">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2" name="Google Shape;11432;p51"/>
          <p:cNvGrpSpPr/>
          <p:nvPr/>
        </p:nvGrpSpPr>
        <p:grpSpPr>
          <a:xfrm>
            <a:off x="3007498" y="4183419"/>
            <a:ext cx="375434" cy="329667"/>
            <a:chOff x="3007498" y="4183419"/>
            <a:chExt cx="375434" cy="329667"/>
          </a:xfrm>
        </p:grpSpPr>
        <p:sp>
          <p:nvSpPr>
            <p:cNvPr id="11433" name="Google Shape;11433;p51"/>
            <p:cNvSpPr/>
            <p:nvPr/>
          </p:nvSpPr>
          <p:spPr>
            <a:xfrm>
              <a:off x="3046302" y="4196792"/>
              <a:ext cx="53622" cy="53465"/>
            </a:xfrm>
            <a:custGeom>
              <a:rect b="b" l="l" r="r" t="t"/>
              <a:pathLst>
                <a:path extrusionOk="0" h="2035" w="2041">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51"/>
            <p:cNvSpPr/>
            <p:nvPr/>
          </p:nvSpPr>
          <p:spPr>
            <a:xfrm>
              <a:off x="3007498" y="4244292"/>
              <a:ext cx="50680" cy="42483"/>
            </a:xfrm>
            <a:custGeom>
              <a:rect b="b" l="l" r="r" t="t"/>
              <a:pathLst>
                <a:path extrusionOk="0" h="1617" w="1929">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51"/>
            <p:cNvSpPr/>
            <p:nvPr/>
          </p:nvSpPr>
          <p:spPr>
            <a:xfrm>
              <a:off x="3169126" y="4210112"/>
              <a:ext cx="43218" cy="47763"/>
            </a:xfrm>
            <a:custGeom>
              <a:rect b="b" l="l" r="r" t="t"/>
              <a:pathLst>
                <a:path extrusionOk="0" h="1818" w="1645">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51"/>
            <p:cNvSpPr/>
            <p:nvPr/>
          </p:nvSpPr>
          <p:spPr>
            <a:xfrm>
              <a:off x="3056338" y="4262263"/>
              <a:ext cx="135592" cy="89195"/>
            </a:xfrm>
            <a:custGeom>
              <a:rect b="b" l="l" r="r" t="t"/>
              <a:pathLst>
                <a:path extrusionOk="0" h="3395" w="5161">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51"/>
            <p:cNvSpPr/>
            <p:nvPr/>
          </p:nvSpPr>
          <p:spPr>
            <a:xfrm>
              <a:off x="3111563" y="4183419"/>
              <a:ext cx="46292" cy="57589"/>
            </a:xfrm>
            <a:custGeom>
              <a:rect b="b" l="l" r="r" t="t"/>
              <a:pathLst>
                <a:path extrusionOk="0" h="2192" w="1762">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51"/>
            <p:cNvSpPr/>
            <p:nvPr/>
          </p:nvSpPr>
          <p:spPr>
            <a:xfrm>
              <a:off x="3056706" y="4265415"/>
              <a:ext cx="50496" cy="86069"/>
            </a:xfrm>
            <a:custGeom>
              <a:rect b="b" l="l" r="r" t="t"/>
              <a:pathLst>
                <a:path extrusionOk="0" h="3276" w="1922">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51"/>
            <p:cNvSpPr/>
            <p:nvPr/>
          </p:nvSpPr>
          <p:spPr>
            <a:xfrm>
              <a:off x="3007498" y="4248286"/>
              <a:ext cx="46502" cy="38489"/>
            </a:xfrm>
            <a:custGeom>
              <a:rect b="b" l="l" r="r" t="t"/>
              <a:pathLst>
                <a:path extrusionOk="0" h="1465" w="177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51"/>
            <p:cNvSpPr/>
            <p:nvPr/>
          </p:nvSpPr>
          <p:spPr>
            <a:xfrm>
              <a:off x="3046302" y="4197448"/>
              <a:ext cx="44506" cy="52887"/>
            </a:xfrm>
            <a:custGeom>
              <a:rect b="b" l="l" r="r" t="t"/>
              <a:pathLst>
                <a:path extrusionOk="0" h="2013" w="1694">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51"/>
            <p:cNvSpPr/>
            <p:nvPr/>
          </p:nvSpPr>
          <p:spPr>
            <a:xfrm>
              <a:off x="3111905" y="4183419"/>
              <a:ext cx="34837" cy="55593"/>
            </a:xfrm>
            <a:custGeom>
              <a:rect b="b" l="l" r="r" t="t"/>
              <a:pathLst>
                <a:path extrusionOk="0" h="2116" w="1326">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51"/>
            <p:cNvSpPr/>
            <p:nvPr/>
          </p:nvSpPr>
          <p:spPr>
            <a:xfrm>
              <a:off x="3169678" y="4210086"/>
              <a:ext cx="37937" cy="42982"/>
            </a:xfrm>
            <a:custGeom>
              <a:rect b="b" l="l" r="r" t="t"/>
              <a:pathLst>
                <a:path extrusionOk="0" h="1636" w="1444">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51"/>
            <p:cNvSpPr/>
            <p:nvPr/>
          </p:nvSpPr>
          <p:spPr>
            <a:xfrm>
              <a:off x="3245316" y="4339740"/>
              <a:ext cx="43034" cy="57826"/>
            </a:xfrm>
            <a:custGeom>
              <a:rect b="b" l="l" r="r" t="t"/>
              <a:pathLst>
                <a:path extrusionOk="0" h="2201" w="1638">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51"/>
            <p:cNvSpPr/>
            <p:nvPr/>
          </p:nvSpPr>
          <p:spPr>
            <a:xfrm>
              <a:off x="3187175" y="4355793"/>
              <a:ext cx="41038" cy="49366"/>
            </a:xfrm>
            <a:custGeom>
              <a:rect b="b" l="l" r="r" t="t"/>
              <a:pathLst>
                <a:path extrusionOk="0" h="1879" w="1562">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51"/>
            <p:cNvSpPr/>
            <p:nvPr/>
          </p:nvSpPr>
          <p:spPr>
            <a:xfrm>
              <a:off x="3329861" y="4419977"/>
              <a:ext cx="53070" cy="39671"/>
            </a:xfrm>
            <a:custGeom>
              <a:rect b="b" l="l" r="r" t="t"/>
              <a:pathLst>
                <a:path extrusionOk="0" h="1510" w="202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51"/>
            <p:cNvSpPr/>
            <p:nvPr/>
          </p:nvSpPr>
          <p:spPr>
            <a:xfrm>
              <a:off x="3187911" y="4418111"/>
              <a:ext cx="136328" cy="94975"/>
            </a:xfrm>
            <a:custGeom>
              <a:rect b="b" l="l" r="r" t="t"/>
              <a:pathLst>
                <a:path extrusionOk="0" h="3615" w="5189">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51"/>
            <p:cNvSpPr/>
            <p:nvPr/>
          </p:nvSpPr>
          <p:spPr>
            <a:xfrm>
              <a:off x="3294682" y="4365277"/>
              <a:ext cx="56171" cy="51336"/>
            </a:xfrm>
            <a:custGeom>
              <a:rect b="b" l="l" r="r" t="t"/>
              <a:pathLst>
                <a:path extrusionOk="0" h="1954" w="2138">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51"/>
            <p:cNvSpPr/>
            <p:nvPr/>
          </p:nvSpPr>
          <p:spPr>
            <a:xfrm>
              <a:off x="3191011" y="4418111"/>
              <a:ext cx="80026" cy="70384"/>
            </a:xfrm>
            <a:custGeom>
              <a:rect b="b" l="l" r="r" t="t"/>
              <a:pathLst>
                <a:path extrusionOk="0" h="2679" w="3046">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51"/>
            <p:cNvSpPr/>
            <p:nvPr/>
          </p:nvSpPr>
          <p:spPr>
            <a:xfrm>
              <a:off x="3187175" y="4355977"/>
              <a:ext cx="33182" cy="49182"/>
            </a:xfrm>
            <a:custGeom>
              <a:rect b="b" l="l" r="r" t="t"/>
              <a:pathLst>
                <a:path extrusionOk="0" h="1872" w="1263">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51"/>
            <p:cNvSpPr/>
            <p:nvPr/>
          </p:nvSpPr>
          <p:spPr>
            <a:xfrm>
              <a:off x="3245316" y="4339740"/>
              <a:ext cx="28453" cy="57826"/>
            </a:xfrm>
            <a:custGeom>
              <a:rect b="b" l="l" r="r" t="t"/>
              <a:pathLst>
                <a:path extrusionOk="0" h="2201" w="1083">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51"/>
            <p:cNvSpPr/>
            <p:nvPr/>
          </p:nvSpPr>
          <p:spPr>
            <a:xfrm>
              <a:off x="3296338" y="4365198"/>
              <a:ext cx="51047" cy="44033"/>
            </a:xfrm>
            <a:custGeom>
              <a:rect b="b" l="l" r="r" t="t"/>
              <a:pathLst>
                <a:path extrusionOk="0" h="1676" w="1943">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51"/>
            <p:cNvSpPr/>
            <p:nvPr/>
          </p:nvSpPr>
          <p:spPr>
            <a:xfrm>
              <a:off x="3333697" y="4419898"/>
              <a:ext cx="46844" cy="28138"/>
            </a:xfrm>
            <a:custGeom>
              <a:rect b="b" l="l" r="r" t="t"/>
              <a:pathLst>
                <a:path extrusionOk="0" h="1071" w="1783">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3" name="Google Shape;11453;p51"/>
          <p:cNvGrpSpPr/>
          <p:nvPr/>
        </p:nvGrpSpPr>
        <p:grpSpPr>
          <a:xfrm>
            <a:off x="6919276" y="2766990"/>
            <a:ext cx="274550" cy="354728"/>
            <a:chOff x="7606826" y="2419290"/>
            <a:chExt cx="274550" cy="354728"/>
          </a:xfrm>
        </p:grpSpPr>
        <p:sp>
          <p:nvSpPr>
            <p:cNvPr id="11454" name="Google Shape;11454;p51"/>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51"/>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51"/>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51"/>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51"/>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51"/>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51"/>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51"/>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51"/>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51"/>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51"/>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51"/>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51"/>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51"/>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51"/>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9" name="Google Shape;11469;p51"/>
          <p:cNvGrpSpPr/>
          <p:nvPr/>
        </p:nvGrpSpPr>
        <p:grpSpPr>
          <a:xfrm>
            <a:off x="7550168" y="2777003"/>
            <a:ext cx="263316" cy="354728"/>
            <a:chOff x="8062968" y="2419290"/>
            <a:chExt cx="263316" cy="354728"/>
          </a:xfrm>
        </p:grpSpPr>
        <p:sp>
          <p:nvSpPr>
            <p:cNvPr id="11470" name="Google Shape;11470;p51"/>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51"/>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51"/>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51"/>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51"/>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51"/>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51"/>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51"/>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51"/>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51"/>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51"/>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51"/>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51"/>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51"/>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51"/>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51"/>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51"/>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rgbClr val="EFEFEF"/>
        </a:solidFill>
      </p:bgPr>
    </p:bg>
    <p:spTree>
      <p:nvGrpSpPr>
        <p:cNvPr id="324" name="Shape 324"/>
        <p:cNvGrpSpPr/>
        <p:nvPr/>
      </p:nvGrpSpPr>
      <p:grpSpPr>
        <a:xfrm>
          <a:off x="0" y="0"/>
          <a:ext cx="0" cy="0"/>
          <a:chOff x="0" y="0"/>
          <a:chExt cx="0" cy="0"/>
        </a:xfrm>
      </p:grpSpPr>
      <p:sp>
        <p:nvSpPr>
          <p:cNvPr id="325" name="Google Shape;325;p25"/>
          <p:cNvSpPr txBox="1"/>
          <p:nvPr>
            <p:ph idx="7" type="subTitle"/>
          </p:nvPr>
        </p:nvSpPr>
        <p:spPr>
          <a:xfrm>
            <a:off x="1392149" y="987775"/>
            <a:ext cx="1665600" cy="57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3"/>
                </a:solidFill>
              </a:rPr>
              <a:t>Here you could describe the topic of the section</a:t>
            </a:r>
            <a:endParaRPr>
              <a:solidFill>
                <a:schemeClr val="accent3"/>
              </a:solidFill>
            </a:endParaRPr>
          </a:p>
        </p:txBody>
      </p:sp>
      <p:sp>
        <p:nvSpPr>
          <p:cNvPr id="326" name="Google Shape;326;p25"/>
          <p:cNvSpPr txBox="1"/>
          <p:nvPr>
            <p:ph idx="8" type="subTitle"/>
          </p:nvPr>
        </p:nvSpPr>
        <p:spPr>
          <a:xfrm>
            <a:off x="4181076" y="4148741"/>
            <a:ext cx="1573500" cy="57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 you could describe the topic of the section</a:t>
            </a:r>
            <a:endParaRPr/>
          </a:p>
        </p:txBody>
      </p:sp>
      <p:sp>
        <p:nvSpPr>
          <p:cNvPr id="327" name="Google Shape;327;p25"/>
          <p:cNvSpPr txBox="1"/>
          <p:nvPr>
            <p:ph idx="9" type="subTitle"/>
          </p:nvPr>
        </p:nvSpPr>
        <p:spPr>
          <a:xfrm>
            <a:off x="1392149" y="2380873"/>
            <a:ext cx="1665600" cy="57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3"/>
                </a:solidFill>
              </a:rPr>
              <a:t>Here you could describe the topic of the section</a:t>
            </a:r>
            <a:endParaRPr>
              <a:solidFill>
                <a:schemeClr val="accent3"/>
              </a:solidFill>
            </a:endParaRPr>
          </a:p>
        </p:txBody>
      </p:sp>
      <p:sp>
        <p:nvSpPr>
          <p:cNvPr id="328" name="Google Shape;328;p25"/>
          <p:cNvSpPr txBox="1"/>
          <p:nvPr>
            <p:ph idx="13" type="subTitle"/>
          </p:nvPr>
        </p:nvSpPr>
        <p:spPr>
          <a:xfrm>
            <a:off x="4189499" y="987775"/>
            <a:ext cx="1665600" cy="57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3"/>
                </a:solidFill>
              </a:rPr>
              <a:t>Here you could describe the topic of the section</a:t>
            </a:r>
            <a:endParaRPr>
              <a:solidFill>
                <a:schemeClr val="accent3"/>
              </a:solidFill>
            </a:endParaRPr>
          </a:p>
        </p:txBody>
      </p:sp>
      <p:sp>
        <p:nvSpPr>
          <p:cNvPr id="329" name="Google Shape;329;p25"/>
          <p:cNvSpPr txBox="1"/>
          <p:nvPr>
            <p:ph idx="14" type="subTitle"/>
          </p:nvPr>
        </p:nvSpPr>
        <p:spPr>
          <a:xfrm>
            <a:off x="6825176" y="4148741"/>
            <a:ext cx="1665600" cy="57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 you could describe the topic of the section</a:t>
            </a:r>
            <a:endParaRPr/>
          </a:p>
        </p:txBody>
      </p:sp>
      <p:sp>
        <p:nvSpPr>
          <p:cNvPr id="330" name="Google Shape;330;p25"/>
          <p:cNvSpPr txBox="1"/>
          <p:nvPr>
            <p:ph idx="15" type="subTitle"/>
          </p:nvPr>
        </p:nvSpPr>
        <p:spPr>
          <a:xfrm>
            <a:off x="6825176" y="2790941"/>
            <a:ext cx="1665600" cy="57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 you could describe the topic of the section</a:t>
            </a:r>
            <a:endParaRPr/>
          </a:p>
        </p:txBody>
      </p:sp>
      <p:sp>
        <p:nvSpPr>
          <p:cNvPr id="331" name="Google Shape;331;p25"/>
          <p:cNvSpPr txBox="1"/>
          <p:nvPr>
            <p:ph type="title"/>
          </p:nvPr>
        </p:nvSpPr>
        <p:spPr>
          <a:xfrm>
            <a:off x="607642" y="483494"/>
            <a:ext cx="804300" cy="5778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01</a:t>
            </a:r>
            <a:endParaRPr/>
          </a:p>
        </p:txBody>
      </p:sp>
      <p:sp>
        <p:nvSpPr>
          <p:cNvPr id="332" name="Google Shape;332;p25"/>
          <p:cNvSpPr txBox="1"/>
          <p:nvPr>
            <p:ph idx="16" type="title"/>
          </p:nvPr>
        </p:nvSpPr>
        <p:spPr>
          <a:xfrm>
            <a:off x="2988898" y="3646354"/>
            <a:ext cx="1212000" cy="5778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05</a:t>
            </a:r>
            <a:endParaRPr/>
          </a:p>
        </p:txBody>
      </p:sp>
      <p:sp>
        <p:nvSpPr>
          <p:cNvPr id="333" name="Google Shape;333;p25"/>
          <p:cNvSpPr txBox="1"/>
          <p:nvPr>
            <p:ph idx="17" type="title"/>
          </p:nvPr>
        </p:nvSpPr>
        <p:spPr>
          <a:xfrm>
            <a:off x="607642" y="1886125"/>
            <a:ext cx="804300" cy="5778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03</a:t>
            </a:r>
            <a:endParaRPr/>
          </a:p>
        </p:txBody>
      </p:sp>
      <p:sp>
        <p:nvSpPr>
          <p:cNvPr id="334" name="Google Shape;334;p25"/>
          <p:cNvSpPr txBox="1"/>
          <p:nvPr>
            <p:ph idx="18" type="title"/>
          </p:nvPr>
        </p:nvSpPr>
        <p:spPr>
          <a:xfrm>
            <a:off x="3333707" y="483494"/>
            <a:ext cx="855600" cy="5778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02</a:t>
            </a:r>
            <a:endParaRPr/>
          </a:p>
        </p:txBody>
      </p:sp>
      <p:sp>
        <p:nvSpPr>
          <p:cNvPr id="335" name="Google Shape;335;p25"/>
          <p:cNvSpPr txBox="1"/>
          <p:nvPr>
            <p:ph idx="19" type="title"/>
          </p:nvPr>
        </p:nvSpPr>
        <p:spPr>
          <a:xfrm>
            <a:off x="5632779" y="3646354"/>
            <a:ext cx="1212000" cy="5778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06</a:t>
            </a:r>
            <a:endParaRPr/>
          </a:p>
        </p:txBody>
      </p:sp>
      <p:sp>
        <p:nvSpPr>
          <p:cNvPr id="336" name="Google Shape;336;p25"/>
          <p:cNvSpPr txBox="1"/>
          <p:nvPr>
            <p:ph idx="20" type="title"/>
          </p:nvPr>
        </p:nvSpPr>
        <p:spPr>
          <a:xfrm>
            <a:off x="5632779" y="2283003"/>
            <a:ext cx="1212000" cy="5778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04</a:t>
            </a:r>
            <a:endParaRPr/>
          </a:p>
        </p:txBody>
      </p:sp>
      <p:sp>
        <p:nvSpPr>
          <p:cNvPr id="337" name="Google Shape;337;p25"/>
          <p:cNvSpPr txBox="1"/>
          <p:nvPr>
            <p:ph idx="4" type="subTitle"/>
          </p:nvPr>
        </p:nvSpPr>
        <p:spPr>
          <a:xfrm>
            <a:off x="1392142" y="579250"/>
            <a:ext cx="1146900" cy="572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OUR COMPANY</a:t>
            </a:r>
            <a:endParaRPr/>
          </a:p>
        </p:txBody>
      </p:sp>
      <p:sp>
        <p:nvSpPr>
          <p:cNvPr id="338" name="Google Shape;338;p25"/>
          <p:cNvSpPr txBox="1"/>
          <p:nvPr>
            <p:ph idx="5" type="subTitle"/>
          </p:nvPr>
        </p:nvSpPr>
        <p:spPr>
          <a:xfrm>
            <a:off x="4181076" y="3742224"/>
            <a:ext cx="1344900" cy="572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PROJECT STAGES</a:t>
            </a:r>
            <a:endParaRPr/>
          </a:p>
        </p:txBody>
      </p:sp>
      <p:sp>
        <p:nvSpPr>
          <p:cNvPr id="339" name="Google Shape;339;p25"/>
          <p:cNvSpPr txBox="1"/>
          <p:nvPr>
            <p:ph idx="6" type="subTitle"/>
          </p:nvPr>
        </p:nvSpPr>
        <p:spPr>
          <a:xfrm>
            <a:off x="1392142" y="1969950"/>
            <a:ext cx="1394400" cy="572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MAIN REQUIREMENTS</a:t>
            </a:r>
            <a:endParaRPr/>
          </a:p>
        </p:txBody>
      </p:sp>
      <p:sp>
        <p:nvSpPr>
          <p:cNvPr id="340" name="Google Shape;340;p25"/>
          <p:cNvSpPr txBox="1"/>
          <p:nvPr>
            <p:ph idx="1" type="subTitle"/>
          </p:nvPr>
        </p:nvSpPr>
        <p:spPr>
          <a:xfrm>
            <a:off x="6825175" y="3742225"/>
            <a:ext cx="804300" cy="572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OUR TEAM</a:t>
            </a:r>
            <a:endParaRPr/>
          </a:p>
        </p:txBody>
      </p:sp>
      <p:sp>
        <p:nvSpPr>
          <p:cNvPr id="341" name="Google Shape;341;p25"/>
          <p:cNvSpPr txBox="1"/>
          <p:nvPr>
            <p:ph idx="2" type="subTitle"/>
          </p:nvPr>
        </p:nvSpPr>
        <p:spPr>
          <a:xfrm>
            <a:off x="6825175" y="2380050"/>
            <a:ext cx="1108500" cy="572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PROJECT GOALS</a:t>
            </a:r>
            <a:endParaRPr/>
          </a:p>
        </p:txBody>
      </p:sp>
      <p:sp>
        <p:nvSpPr>
          <p:cNvPr id="342" name="Google Shape;342;p25"/>
          <p:cNvSpPr txBox="1"/>
          <p:nvPr>
            <p:ph idx="3" type="subTitle"/>
          </p:nvPr>
        </p:nvSpPr>
        <p:spPr>
          <a:xfrm>
            <a:off x="4189488" y="579250"/>
            <a:ext cx="1394400" cy="572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ABOUT THE PROJECT</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1490" name="Shape 11490"/>
        <p:cNvGrpSpPr/>
        <p:nvPr/>
      </p:nvGrpSpPr>
      <p:grpSpPr>
        <a:xfrm>
          <a:off x="0" y="0"/>
          <a:ext cx="0" cy="0"/>
          <a:chOff x="0" y="0"/>
          <a:chExt cx="0" cy="0"/>
        </a:xfrm>
      </p:grpSpPr>
      <p:sp>
        <p:nvSpPr>
          <p:cNvPr id="11491" name="Google Shape;11491;p52"/>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492" name="Google Shape;11492;p52"/>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11493" name="Google Shape;11493;p52"/>
          <p:cNvGrpSpPr/>
          <p:nvPr/>
        </p:nvGrpSpPr>
        <p:grpSpPr>
          <a:xfrm>
            <a:off x="7075663" y="2444129"/>
            <a:ext cx="362163" cy="347098"/>
            <a:chOff x="7075663" y="2444129"/>
            <a:chExt cx="362163" cy="347098"/>
          </a:xfrm>
        </p:grpSpPr>
        <p:sp>
          <p:nvSpPr>
            <p:cNvPr id="11494" name="Google Shape;11494;p52"/>
            <p:cNvSpPr/>
            <p:nvPr/>
          </p:nvSpPr>
          <p:spPr>
            <a:xfrm>
              <a:off x="7165817" y="2444129"/>
              <a:ext cx="181854" cy="100713"/>
            </a:xfrm>
            <a:custGeom>
              <a:rect b="b" l="l" r="r" t="t"/>
              <a:pathLst>
                <a:path extrusionOk="0" h="3844" w="6941">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52"/>
            <p:cNvSpPr/>
            <p:nvPr/>
          </p:nvSpPr>
          <p:spPr>
            <a:xfrm>
              <a:off x="7166053" y="2517201"/>
              <a:ext cx="27405" cy="27405"/>
            </a:xfrm>
            <a:custGeom>
              <a:rect b="b" l="l" r="r" t="t"/>
              <a:pathLst>
                <a:path extrusionOk="0" h="1046" w="1046">
                  <a:moveTo>
                    <a:pt x="260" y="1"/>
                  </a:moveTo>
                  <a:cubicBezTo>
                    <a:pt x="173" y="1"/>
                    <a:pt x="87" y="1"/>
                    <a:pt x="1" y="10"/>
                  </a:cubicBezTo>
                  <a:lnTo>
                    <a:pt x="1" y="1045"/>
                  </a:lnTo>
                  <a:lnTo>
                    <a:pt x="1046" y="1045"/>
                  </a:lnTo>
                  <a:lnTo>
                    <a:pt x="1046" y="1"/>
                  </a:ln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52"/>
            <p:cNvSpPr/>
            <p:nvPr/>
          </p:nvSpPr>
          <p:spPr>
            <a:xfrm>
              <a:off x="7320266" y="2517201"/>
              <a:ext cx="27405" cy="27641"/>
            </a:xfrm>
            <a:custGeom>
              <a:rect b="b" l="l" r="r" t="t"/>
              <a:pathLst>
                <a:path extrusionOk="0" h="1055" w="1046">
                  <a:moveTo>
                    <a:pt x="0" y="1"/>
                  </a:moveTo>
                  <a:lnTo>
                    <a:pt x="0" y="1055"/>
                  </a:lnTo>
                  <a:lnTo>
                    <a:pt x="1045" y="1055"/>
                  </a:lnTo>
                  <a:lnTo>
                    <a:pt x="1045" y="10"/>
                  </a:lnTo>
                  <a:cubicBezTo>
                    <a:pt x="959" y="10"/>
                    <a:pt x="863" y="1"/>
                    <a:pt x="777"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52"/>
            <p:cNvSpPr/>
            <p:nvPr/>
          </p:nvSpPr>
          <p:spPr>
            <a:xfrm>
              <a:off x="7075899" y="2544580"/>
              <a:ext cx="361927" cy="246647"/>
            </a:xfrm>
            <a:custGeom>
              <a:rect b="b" l="l" r="r" t="t"/>
              <a:pathLst>
                <a:path extrusionOk="0" h="9414" w="13814">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52"/>
            <p:cNvSpPr/>
            <p:nvPr/>
          </p:nvSpPr>
          <p:spPr>
            <a:xfrm>
              <a:off x="7298153" y="2544580"/>
              <a:ext cx="139672" cy="246647"/>
            </a:xfrm>
            <a:custGeom>
              <a:rect b="b" l="l" r="r" t="t"/>
              <a:pathLst>
                <a:path extrusionOk="0" h="9414" w="5331">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52"/>
            <p:cNvSpPr/>
            <p:nvPr/>
          </p:nvSpPr>
          <p:spPr>
            <a:xfrm>
              <a:off x="7075663" y="2743229"/>
              <a:ext cx="362163" cy="47998"/>
            </a:xfrm>
            <a:custGeom>
              <a:rect b="b" l="l" r="r" t="t"/>
              <a:pathLst>
                <a:path extrusionOk="0" h="1832" w="13823">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52"/>
            <p:cNvSpPr/>
            <p:nvPr/>
          </p:nvSpPr>
          <p:spPr>
            <a:xfrm>
              <a:off x="7374002" y="2743464"/>
              <a:ext cx="63823" cy="47763"/>
            </a:xfrm>
            <a:custGeom>
              <a:rect b="b" l="l" r="r" t="t"/>
              <a:pathLst>
                <a:path extrusionOk="0" h="1823" w="2436">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52"/>
            <p:cNvSpPr/>
            <p:nvPr/>
          </p:nvSpPr>
          <p:spPr>
            <a:xfrm>
              <a:off x="7198960" y="2593286"/>
              <a:ext cx="115542" cy="115306"/>
            </a:xfrm>
            <a:custGeom>
              <a:rect b="b" l="l" r="r" t="t"/>
              <a:pathLst>
                <a:path extrusionOk="0" h="4401" w="441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2" name="Google Shape;11502;p52"/>
          <p:cNvGrpSpPr/>
          <p:nvPr/>
        </p:nvGrpSpPr>
        <p:grpSpPr>
          <a:xfrm>
            <a:off x="6638175" y="2436584"/>
            <a:ext cx="372197" cy="362163"/>
            <a:chOff x="6638175" y="2436584"/>
            <a:chExt cx="372197" cy="362163"/>
          </a:xfrm>
        </p:grpSpPr>
        <p:sp>
          <p:nvSpPr>
            <p:cNvPr id="11503" name="Google Shape;11503;p52"/>
            <p:cNvSpPr/>
            <p:nvPr/>
          </p:nvSpPr>
          <p:spPr>
            <a:xfrm>
              <a:off x="6638175" y="2436584"/>
              <a:ext cx="182090" cy="362163"/>
            </a:xfrm>
            <a:custGeom>
              <a:rect b="b" l="l" r="r" t="t"/>
              <a:pathLst>
                <a:path extrusionOk="0" h="13823" w="695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52"/>
            <p:cNvSpPr/>
            <p:nvPr/>
          </p:nvSpPr>
          <p:spPr>
            <a:xfrm>
              <a:off x="6662017" y="2441850"/>
              <a:ext cx="158248" cy="356792"/>
            </a:xfrm>
            <a:custGeom>
              <a:rect b="b" l="l" r="r" t="t"/>
              <a:pathLst>
                <a:path extrusionOk="0" h="13618" w="604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52"/>
            <p:cNvSpPr/>
            <p:nvPr/>
          </p:nvSpPr>
          <p:spPr>
            <a:xfrm>
              <a:off x="6638175" y="2617652"/>
              <a:ext cx="182090" cy="181094"/>
            </a:xfrm>
            <a:custGeom>
              <a:rect b="b" l="l" r="r" t="t"/>
              <a:pathLst>
                <a:path extrusionOk="0" h="6912" w="695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52"/>
            <p:cNvSpPr/>
            <p:nvPr/>
          </p:nvSpPr>
          <p:spPr>
            <a:xfrm>
              <a:off x="6662017" y="2617652"/>
              <a:ext cx="158248" cy="180990"/>
            </a:xfrm>
            <a:custGeom>
              <a:rect b="b" l="l" r="r" t="t"/>
              <a:pathLst>
                <a:path extrusionOk="0" h="6908" w="604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52"/>
            <p:cNvSpPr/>
            <p:nvPr/>
          </p:nvSpPr>
          <p:spPr>
            <a:xfrm>
              <a:off x="6846623" y="2467762"/>
              <a:ext cx="160999" cy="153899"/>
            </a:xfrm>
            <a:custGeom>
              <a:rect b="b" l="l" r="r" t="t"/>
              <a:pathLst>
                <a:path extrusionOk="0" h="5874" w="6145">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52"/>
            <p:cNvSpPr/>
            <p:nvPr/>
          </p:nvSpPr>
          <p:spPr>
            <a:xfrm>
              <a:off x="6857155" y="2478530"/>
              <a:ext cx="151462" cy="143576"/>
            </a:xfrm>
            <a:custGeom>
              <a:rect b="b" l="l" r="r" t="t"/>
              <a:pathLst>
                <a:path extrusionOk="0" h="5480" w="5781">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52"/>
            <p:cNvSpPr/>
            <p:nvPr/>
          </p:nvSpPr>
          <p:spPr>
            <a:xfrm>
              <a:off x="6846623" y="2636621"/>
              <a:ext cx="160999" cy="153794"/>
            </a:xfrm>
            <a:custGeom>
              <a:rect b="b" l="l" r="r" t="t"/>
              <a:pathLst>
                <a:path extrusionOk="0" h="5870" w="6145">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52"/>
            <p:cNvSpPr/>
            <p:nvPr/>
          </p:nvSpPr>
          <p:spPr>
            <a:xfrm>
              <a:off x="6857155" y="2647546"/>
              <a:ext cx="153218" cy="142790"/>
            </a:xfrm>
            <a:custGeom>
              <a:rect b="b" l="l" r="r" t="t"/>
              <a:pathLst>
                <a:path extrusionOk="0" h="5450" w="5848">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52"/>
            <p:cNvSpPr/>
            <p:nvPr/>
          </p:nvSpPr>
          <p:spPr>
            <a:xfrm>
              <a:off x="6863941" y="2485552"/>
              <a:ext cx="118555" cy="118581"/>
            </a:xfrm>
            <a:custGeom>
              <a:rect b="b" l="l" r="r" t="t"/>
              <a:pathLst>
                <a:path extrusionOk="0" h="4526" w="4525">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52"/>
            <p:cNvSpPr/>
            <p:nvPr/>
          </p:nvSpPr>
          <p:spPr>
            <a:xfrm>
              <a:off x="6863941" y="2654332"/>
              <a:ext cx="118555" cy="118555"/>
            </a:xfrm>
            <a:custGeom>
              <a:rect b="b" l="l" r="r" t="t"/>
              <a:pathLst>
                <a:path extrusionOk="0" h="4525" w="4525">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52"/>
            <p:cNvSpPr/>
            <p:nvPr/>
          </p:nvSpPr>
          <p:spPr>
            <a:xfrm>
              <a:off x="6863941" y="2758294"/>
              <a:ext cx="20881" cy="14593"/>
            </a:xfrm>
            <a:custGeom>
              <a:rect b="b" l="l" r="r" t="t"/>
              <a:pathLst>
                <a:path extrusionOk="0" h="557" w="797">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52"/>
            <p:cNvSpPr/>
            <p:nvPr/>
          </p:nvSpPr>
          <p:spPr>
            <a:xfrm>
              <a:off x="6967902" y="2654332"/>
              <a:ext cx="14593" cy="20619"/>
            </a:xfrm>
            <a:custGeom>
              <a:rect b="b" l="l" r="r" t="t"/>
              <a:pathLst>
                <a:path extrusionOk="0" h="787" w="557">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52"/>
            <p:cNvSpPr/>
            <p:nvPr/>
          </p:nvSpPr>
          <p:spPr>
            <a:xfrm>
              <a:off x="6944820" y="2566169"/>
              <a:ext cx="37676" cy="37702"/>
            </a:xfrm>
            <a:custGeom>
              <a:rect b="b" l="l" r="r" t="t"/>
              <a:pathLst>
                <a:path extrusionOk="0" h="1439" w="1438">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6" name="Google Shape;11516;p52"/>
          <p:cNvGrpSpPr/>
          <p:nvPr/>
        </p:nvGrpSpPr>
        <p:grpSpPr>
          <a:xfrm>
            <a:off x="6192906" y="2439440"/>
            <a:ext cx="371699" cy="356084"/>
            <a:chOff x="6192906" y="2439440"/>
            <a:chExt cx="371699" cy="356084"/>
          </a:xfrm>
        </p:grpSpPr>
        <p:sp>
          <p:nvSpPr>
            <p:cNvPr id="11517" name="Google Shape;11517;p52"/>
            <p:cNvSpPr/>
            <p:nvPr/>
          </p:nvSpPr>
          <p:spPr>
            <a:xfrm>
              <a:off x="6227805" y="2461710"/>
              <a:ext cx="247904" cy="110381"/>
            </a:xfrm>
            <a:custGeom>
              <a:rect b="b" l="l" r="r" t="t"/>
              <a:pathLst>
                <a:path extrusionOk="0" h="4213" w="9462">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52"/>
            <p:cNvSpPr/>
            <p:nvPr/>
          </p:nvSpPr>
          <p:spPr>
            <a:xfrm>
              <a:off x="6483962" y="2670078"/>
              <a:ext cx="14593" cy="54575"/>
            </a:xfrm>
            <a:custGeom>
              <a:rect b="b" l="l" r="r" t="t"/>
              <a:pathLst>
                <a:path extrusionOk="0" h="2083" w="557">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52"/>
            <p:cNvSpPr/>
            <p:nvPr/>
          </p:nvSpPr>
          <p:spPr>
            <a:xfrm>
              <a:off x="6246905" y="2554117"/>
              <a:ext cx="251651" cy="128118"/>
            </a:xfrm>
            <a:custGeom>
              <a:rect b="b" l="l" r="r" t="t"/>
              <a:pathLst>
                <a:path extrusionOk="0" h="4890" w="9605">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52"/>
            <p:cNvSpPr/>
            <p:nvPr/>
          </p:nvSpPr>
          <p:spPr>
            <a:xfrm>
              <a:off x="6246905" y="2584142"/>
              <a:ext cx="167287" cy="97831"/>
            </a:xfrm>
            <a:custGeom>
              <a:rect b="b" l="l" r="r" t="t"/>
              <a:pathLst>
                <a:path extrusionOk="0" h="3734" w="6385">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52"/>
            <p:cNvSpPr/>
            <p:nvPr/>
          </p:nvSpPr>
          <p:spPr>
            <a:xfrm>
              <a:off x="6192906" y="2605102"/>
              <a:ext cx="197915" cy="190369"/>
            </a:xfrm>
            <a:custGeom>
              <a:rect b="b" l="l" r="r" t="t"/>
              <a:pathLst>
                <a:path extrusionOk="0" h="7266" w="7554">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52"/>
            <p:cNvSpPr/>
            <p:nvPr/>
          </p:nvSpPr>
          <p:spPr>
            <a:xfrm>
              <a:off x="6280807" y="2605102"/>
              <a:ext cx="113787" cy="190291"/>
            </a:xfrm>
            <a:custGeom>
              <a:rect b="b" l="l" r="r" t="t"/>
              <a:pathLst>
                <a:path extrusionOk="0" h="7263" w="4343">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52"/>
            <p:cNvSpPr/>
            <p:nvPr/>
          </p:nvSpPr>
          <p:spPr>
            <a:xfrm>
              <a:off x="6499787" y="2747735"/>
              <a:ext cx="64819" cy="14593"/>
            </a:xfrm>
            <a:custGeom>
              <a:rect b="b" l="l" r="r" t="t"/>
              <a:pathLst>
                <a:path extrusionOk="0" h="557" w="2474">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52"/>
            <p:cNvSpPr/>
            <p:nvPr/>
          </p:nvSpPr>
          <p:spPr>
            <a:xfrm>
              <a:off x="6437274" y="2714592"/>
              <a:ext cx="94189" cy="80932"/>
            </a:xfrm>
            <a:custGeom>
              <a:rect b="b" l="l" r="r" t="t"/>
              <a:pathLst>
                <a:path extrusionOk="0" h="3089" w="3595">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52"/>
            <p:cNvSpPr/>
            <p:nvPr/>
          </p:nvSpPr>
          <p:spPr>
            <a:xfrm>
              <a:off x="6477438" y="2714854"/>
              <a:ext cx="54024" cy="80644"/>
            </a:xfrm>
            <a:custGeom>
              <a:rect b="b" l="l" r="r" t="t"/>
              <a:pathLst>
                <a:path extrusionOk="0" h="3078" w="2062">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52"/>
            <p:cNvSpPr/>
            <p:nvPr/>
          </p:nvSpPr>
          <p:spPr>
            <a:xfrm>
              <a:off x="6193902" y="2439440"/>
              <a:ext cx="47003" cy="37466"/>
            </a:xfrm>
            <a:custGeom>
              <a:rect b="b" l="l" r="r" t="t"/>
              <a:pathLst>
                <a:path extrusionOk="0" h="1430" w="1794">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52"/>
            <p:cNvSpPr/>
            <p:nvPr/>
          </p:nvSpPr>
          <p:spPr>
            <a:xfrm>
              <a:off x="6241376" y="2659598"/>
              <a:ext cx="94949" cy="81351"/>
            </a:xfrm>
            <a:custGeom>
              <a:rect b="b" l="l" r="r" t="t"/>
              <a:pathLst>
                <a:path extrusionOk="0" h="3105" w="3624">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52"/>
            <p:cNvSpPr/>
            <p:nvPr/>
          </p:nvSpPr>
          <p:spPr>
            <a:xfrm>
              <a:off x="6282065" y="2659598"/>
              <a:ext cx="54024" cy="81403"/>
            </a:xfrm>
            <a:custGeom>
              <a:rect b="b" l="l" r="r" t="t"/>
              <a:pathLst>
                <a:path extrusionOk="0" h="3107" w="2062">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52"/>
            <p:cNvSpPr/>
            <p:nvPr/>
          </p:nvSpPr>
          <p:spPr>
            <a:xfrm>
              <a:off x="6439265" y="2510180"/>
              <a:ext cx="65317" cy="28899"/>
            </a:xfrm>
            <a:custGeom>
              <a:rect b="b" l="l" r="r" t="t"/>
              <a:pathLst>
                <a:path extrusionOk="0" h="1103" w="2493">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0" name="Google Shape;11530;p52"/>
          <p:cNvGrpSpPr/>
          <p:nvPr/>
        </p:nvGrpSpPr>
        <p:grpSpPr>
          <a:xfrm>
            <a:off x="5762467" y="2436584"/>
            <a:ext cx="362163" cy="362163"/>
            <a:chOff x="5762467" y="2436584"/>
            <a:chExt cx="362163" cy="362163"/>
          </a:xfrm>
        </p:grpSpPr>
        <p:sp>
          <p:nvSpPr>
            <p:cNvPr id="11531" name="Google Shape;11531;p52"/>
            <p:cNvSpPr/>
            <p:nvPr/>
          </p:nvSpPr>
          <p:spPr>
            <a:xfrm>
              <a:off x="5762467" y="2778127"/>
              <a:ext cx="362163" cy="20619"/>
            </a:xfrm>
            <a:custGeom>
              <a:rect b="b" l="l" r="r" t="t"/>
              <a:pathLst>
                <a:path extrusionOk="0" h="787" w="13823">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52"/>
            <p:cNvSpPr/>
            <p:nvPr/>
          </p:nvSpPr>
          <p:spPr>
            <a:xfrm>
              <a:off x="5762702" y="2777891"/>
              <a:ext cx="361927" cy="9301"/>
            </a:xfrm>
            <a:custGeom>
              <a:rect b="b" l="l" r="r" t="t"/>
              <a:pathLst>
                <a:path extrusionOk="0" h="355" w="13814">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52"/>
            <p:cNvSpPr/>
            <p:nvPr/>
          </p:nvSpPr>
          <p:spPr>
            <a:xfrm>
              <a:off x="5852359" y="2528493"/>
              <a:ext cx="182352" cy="249660"/>
            </a:xfrm>
            <a:custGeom>
              <a:rect b="b" l="l" r="r" t="t"/>
              <a:pathLst>
                <a:path extrusionOk="0" h="9529" w="6960">
                  <a:moveTo>
                    <a:pt x="1" y="1"/>
                  </a:moveTo>
                  <a:lnTo>
                    <a:pt x="1" y="9529"/>
                  </a:lnTo>
                  <a:lnTo>
                    <a:pt x="6960" y="9529"/>
                  </a:lnTo>
                  <a:lnTo>
                    <a:pt x="6960"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52"/>
            <p:cNvSpPr/>
            <p:nvPr/>
          </p:nvSpPr>
          <p:spPr>
            <a:xfrm>
              <a:off x="5838551" y="2508922"/>
              <a:ext cx="209967" cy="19860"/>
            </a:xfrm>
            <a:custGeom>
              <a:rect b="b" l="l" r="r" t="t"/>
              <a:pathLst>
                <a:path extrusionOk="0" h="758" w="8014">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52"/>
            <p:cNvSpPr/>
            <p:nvPr/>
          </p:nvSpPr>
          <p:spPr>
            <a:xfrm>
              <a:off x="6014589" y="2508922"/>
              <a:ext cx="33929" cy="19598"/>
            </a:xfrm>
            <a:custGeom>
              <a:rect b="b" l="l" r="r" t="t"/>
              <a:pathLst>
                <a:path extrusionOk="0" h="748" w="1295">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52"/>
            <p:cNvSpPr/>
            <p:nvPr/>
          </p:nvSpPr>
          <p:spPr>
            <a:xfrm>
              <a:off x="5762467" y="2565173"/>
              <a:ext cx="89918" cy="19598"/>
            </a:xfrm>
            <a:custGeom>
              <a:rect b="b" l="l" r="r" t="t"/>
              <a:pathLst>
                <a:path extrusionOk="0" h="748" w="3432">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52"/>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52"/>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52"/>
            <p:cNvSpPr/>
            <p:nvPr/>
          </p:nvSpPr>
          <p:spPr>
            <a:xfrm>
              <a:off x="5894803" y="2686217"/>
              <a:ext cx="97726" cy="91936"/>
            </a:xfrm>
            <a:custGeom>
              <a:rect b="b" l="l" r="r" t="t"/>
              <a:pathLst>
                <a:path extrusionOk="0" h="3509" w="373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52"/>
            <p:cNvSpPr/>
            <p:nvPr/>
          </p:nvSpPr>
          <p:spPr>
            <a:xfrm>
              <a:off x="5930959" y="2686217"/>
              <a:ext cx="25152" cy="91700"/>
            </a:xfrm>
            <a:custGeom>
              <a:rect b="b" l="l" r="r" t="t"/>
              <a:pathLst>
                <a:path extrusionOk="0" h="3500" w="960">
                  <a:moveTo>
                    <a:pt x="1" y="0"/>
                  </a:moveTo>
                  <a:lnTo>
                    <a:pt x="1" y="3499"/>
                  </a:lnTo>
                  <a:lnTo>
                    <a:pt x="959" y="3499"/>
                  </a:lnTo>
                  <a:lnTo>
                    <a:pt x="959"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52"/>
            <p:cNvSpPr/>
            <p:nvPr/>
          </p:nvSpPr>
          <p:spPr>
            <a:xfrm>
              <a:off x="5770484" y="2584745"/>
              <a:ext cx="81901" cy="193173"/>
            </a:xfrm>
            <a:custGeom>
              <a:rect b="b" l="l" r="r" t="t"/>
              <a:pathLst>
                <a:path extrusionOk="0" h="7373" w="3126">
                  <a:moveTo>
                    <a:pt x="1" y="1"/>
                  </a:moveTo>
                  <a:lnTo>
                    <a:pt x="1" y="7372"/>
                  </a:lnTo>
                  <a:lnTo>
                    <a:pt x="3126" y="737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52"/>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52"/>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52"/>
            <p:cNvSpPr/>
            <p:nvPr/>
          </p:nvSpPr>
          <p:spPr>
            <a:xfrm>
              <a:off x="6034685" y="2584745"/>
              <a:ext cx="81901" cy="193408"/>
            </a:xfrm>
            <a:custGeom>
              <a:rect b="b" l="l" r="r" t="t"/>
              <a:pathLst>
                <a:path extrusionOk="0" h="7382" w="3126">
                  <a:moveTo>
                    <a:pt x="1" y="1"/>
                  </a:moveTo>
                  <a:lnTo>
                    <a:pt x="1" y="7382"/>
                  </a:lnTo>
                  <a:lnTo>
                    <a:pt x="3126" y="738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52"/>
            <p:cNvSpPr/>
            <p:nvPr/>
          </p:nvSpPr>
          <p:spPr>
            <a:xfrm>
              <a:off x="6034685" y="2584745"/>
              <a:ext cx="17371" cy="193173"/>
            </a:xfrm>
            <a:custGeom>
              <a:rect b="b" l="l" r="r" t="t"/>
              <a:pathLst>
                <a:path extrusionOk="0" h="7373" w="663">
                  <a:moveTo>
                    <a:pt x="1" y="1"/>
                  </a:moveTo>
                  <a:lnTo>
                    <a:pt x="1"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52"/>
            <p:cNvSpPr/>
            <p:nvPr/>
          </p:nvSpPr>
          <p:spPr>
            <a:xfrm>
              <a:off x="5872192"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52"/>
            <p:cNvSpPr/>
            <p:nvPr/>
          </p:nvSpPr>
          <p:spPr>
            <a:xfrm>
              <a:off x="5928706" y="2567400"/>
              <a:ext cx="29920" cy="58819"/>
            </a:xfrm>
            <a:custGeom>
              <a:rect b="b" l="l" r="r" t="t"/>
              <a:pathLst>
                <a:path extrusionOk="0" h="2245" w="1142">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52"/>
            <p:cNvSpPr/>
            <p:nvPr/>
          </p:nvSpPr>
          <p:spPr>
            <a:xfrm>
              <a:off x="5984957"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52"/>
            <p:cNvSpPr/>
            <p:nvPr/>
          </p:nvSpPr>
          <p:spPr>
            <a:xfrm>
              <a:off x="5796369" y="2651817"/>
              <a:ext cx="29894" cy="59029"/>
            </a:xfrm>
            <a:custGeom>
              <a:rect b="b" l="l" r="r" t="t"/>
              <a:pathLst>
                <a:path extrusionOk="0" h="2253" w="1141">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52"/>
            <p:cNvSpPr/>
            <p:nvPr/>
          </p:nvSpPr>
          <p:spPr>
            <a:xfrm>
              <a:off x="6060806" y="2651817"/>
              <a:ext cx="29658" cy="59029"/>
            </a:xfrm>
            <a:custGeom>
              <a:rect b="b" l="l" r="r" t="t"/>
              <a:pathLst>
                <a:path extrusionOk="0" h="2253" w="1132">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52"/>
            <p:cNvSpPr/>
            <p:nvPr/>
          </p:nvSpPr>
          <p:spPr>
            <a:xfrm>
              <a:off x="6034685" y="2565173"/>
              <a:ext cx="89945" cy="19860"/>
            </a:xfrm>
            <a:custGeom>
              <a:rect b="b" l="l" r="r" t="t"/>
              <a:pathLst>
                <a:path extrusionOk="0" h="758" w="3433">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52"/>
            <p:cNvSpPr/>
            <p:nvPr/>
          </p:nvSpPr>
          <p:spPr>
            <a:xfrm>
              <a:off x="6034685" y="2565173"/>
              <a:ext cx="17371" cy="19598"/>
            </a:xfrm>
            <a:custGeom>
              <a:rect b="b" l="l" r="r" t="t"/>
              <a:pathLst>
                <a:path extrusionOk="0" h="748" w="663">
                  <a:moveTo>
                    <a:pt x="1" y="0"/>
                  </a:moveTo>
                  <a:lnTo>
                    <a:pt x="1"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52"/>
            <p:cNvSpPr/>
            <p:nvPr/>
          </p:nvSpPr>
          <p:spPr>
            <a:xfrm>
              <a:off x="5892550" y="2436584"/>
              <a:ext cx="101735" cy="72364"/>
            </a:xfrm>
            <a:custGeom>
              <a:rect b="b" l="l" r="r" t="t"/>
              <a:pathLst>
                <a:path extrusionOk="0" h="2762" w="3883">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52"/>
            <p:cNvSpPr/>
            <p:nvPr/>
          </p:nvSpPr>
          <p:spPr>
            <a:xfrm>
              <a:off x="5976416" y="2436584"/>
              <a:ext cx="18130" cy="72364"/>
            </a:xfrm>
            <a:custGeom>
              <a:rect b="b" l="l" r="r" t="t"/>
              <a:pathLst>
                <a:path extrusionOk="0" h="2762" w="692">
                  <a:moveTo>
                    <a:pt x="1" y="1"/>
                  </a:moveTo>
                  <a:lnTo>
                    <a:pt x="1" y="2761"/>
                  </a:lnTo>
                  <a:lnTo>
                    <a:pt x="691" y="2761"/>
                  </a:lnTo>
                  <a:lnTo>
                    <a:pt x="691" y="451"/>
                  </a:lnTo>
                  <a:cubicBezTo>
                    <a:pt x="691" y="202"/>
                    <a:pt x="490" y="1"/>
                    <a:pt x="241"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52"/>
            <p:cNvSpPr/>
            <p:nvPr/>
          </p:nvSpPr>
          <p:spPr>
            <a:xfrm>
              <a:off x="5919405" y="2450706"/>
              <a:ext cx="48260" cy="44619"/>
            </a:xfrm>
            <a:custGeom>
              <a:rect b="b" l="l" r="r" t="t"/>
              <a:pathLst>
                <a:path extrusionOk="0" h="1703" w="1842">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6" name="Google Shape;11556;p52"/>
          <p:cNvGrpSpPr/>
          <p:nvPr/>
        </p:nvGrpSpPr>
        <p:grpSpPr>
          <a:xfrm>
            <a:off x="5323721" y="2437029"/>
            <a:ext cx="362922" cy="361219"/>
            <a:chOff x="5323721" y="2437029"/>
            <a:chExt cx="362922" cy="361219"/>
          </a:xfrm>
        </p:grpSpPr>
        <p:sp>
          <p:nvSpPr>
            <p:cNvPr id="11557" name="Google Shape;11557;p52"/>
            <p:cNvSpPr/>
            <p:nvPr/>
          </p:nvSpPr>
          <p:spPr>
            <a:xfrm>
              <a:off x="5611528" y="2437029"/>
              <a:ext cx="75115" cy="73989"/>
            </a:xfrm>
            <a:custGeom>
              <a:rect b="b" l="l" r="r" t="t"/>
              <a:pathLst>
                <a:path extrusionOk="0" h="2824" w="2867">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52"/>
            <p:cNvSpPr/>
            <p:nvPr/>
          </p:nvSpPr>
          <p:spPr>
            <a:xfrm>
              <a:off x="5323721" y="2714042"/>
              <a:ext cx="88346" cy="84207"/>
            </a:xfrm>
            <a:custGeom>
              <a:rect b="b" l="l" r="r" t="t"/>
              <a:pathLst>
                <a:path extrusionOk="0" h="3214" w="3372">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52"/>
            <p:cNvSpPr/>
            <p:nvPr/>
          </p:nvSpPr>
          <p:spPr>
            <a:xfrm>
              <a:off x="5395536" y="2683702"/>
              <a:ext cx="43728" cy="42601"/>
            </a:xfrm>
            <a:custGeom>
              <a:rect b="b" l="l" r="r" t="t"/>
              <a:pathLst>
                <a:path extrusionOk="0" h="1626" w="1669">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52"/>
            <p:cNvSpPr/>
            <p:nvPr/>
          </p:nvSpPr>
          <p:spPr>
            <a:xfrm>
              <a:off x="5413640" y="2504651"/>
              <a:ext cx="204936" cy="203155"/>
            </a:xfrm>
            <a:custGeom>
              <a:rect b="b" l="l" r="r" t="t"/>
              <a:pathLst>
                <a:path extrusionOk="0" h="7754" w="7822">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52"/>
            <p:cNvSpPr/>
            <p:nvPr/>
          </p:nvSpPr>
          <p:spPr>
            <a:xfrm>
              <a:off x="5417386" y="2554877"/>
              <a:ext cx="201190" cy="153191"/>
            </a:xfrm>
            <a:custGeom>
              <a:rect b="b" l="l" r="r" t="t"/>
              <a:pathLst>
                <a:path extrusionOk="0" h="5847" w="7679">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52"/>
            <p:cNvSpPr/>
            <p:nvPr/>
          </p:nvSpPr>
          <p:spPr>
            <a:xfrm>
              <a:off x="5413640" y="2579243"/>
              <a:ext cx="132362" cy="128563"/>
            </a:xfrm>
            <a:custGeom>
              <a:rect b="b" l="l" r="r" t="t"/>
              <a:pathLst>
                <a:path extrusionOk="0" h="4907" w="5052">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52"/>
            <p:cNvSpPr/>
            <p:nvPr/>
          </p:nvSpPr>
          <p:spPr>
            <a:xfrm>
              <a:off x="5417386" y="2632481"/>
              <a:ext cx="128616" cy="75325"/>
            </a:xfrm>
            <a:custGeom>
              <a:rect b="b" l="l" r="r" t="t"/>
              <a:pathLst>
                <a:path extrusionOk="0" h="2875" w="4909">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52"/>
            <p:cNvSpPr/>
            <p:nvPr/>
          </p:nvSpPr>
          <p:spPr>
            <a:xfrm>
              <a:off x="5540710" y="2480102"/>
              <a:ext cx="103228" cy="101342"/>
            </a:xfrm>
            <a:custGeom>
              <a:rect b="b" l="l" r="r" t="t"/>
              <a:pathLst>
                <a:path extrusionOk="0" h="3868" w="394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52"/>
            <p:cNvSpPr/>
            <p:nvPr/>
          </p:nvSpPr>
          <p:spPr>
            <a:xfrm>
              <a:off x="5619310" y="2557890"/>
              <a:ext cx="26750" cy="23213"/>
            </a:xfrm>
            <a:custGeom>
              <a:rect b="b" l="l" r="r" t="t"/>
              <a:pathLst>
                <a:path extrusionOk="0" h="886" w="1021">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52"/>
            <p:cNvSpPr/>
            <p:nvPr/>
          </p:nvSpPr>
          <p:spPr>
            <a:xfrm>
              <a:off x="5575608" y="2456181"/>
              <a:ext cx="91202" cy="91176"/>
            </a:xfrm>
            <a:custGeom>
              <a:rect b="b" l="l" r="r" t="t"/>
              <a:pathLst>
                <a:path extrusionOk="0" h="3480" w="3481">
                  <a:moveTo>
                    <a:pt x="1745" y="0"/>
                  </a:moveTo>
                  <a:lnTo>
                    <a:pt x="1" y="1745"/>
                  </a:lnTo>
                  <a:lnTo>
                    <a:pt x="1745" y="3480"/>
                  </a:lnTo>
                  <a:lnTo>
                    <a:pt x="3480" y="1745"/>
                  </a:lnTo>
                  <a:lnTo>
                    <a:pt x="1745" y="0"/>
                  </a:ln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52"/>
            <p:cNvSpPr/>
            <p:nvPr/>
          </p:nvSpPr>
          <p:spPr>
            <a:xfrm>
              <a:off x="5575608" y="2456181"/>
              <a:ext cx="91438" cy="91176"/>
            </a:xfrm>
            <a:custGeom>
              <a:rect b="b" l="l" r="r" t="t"/>
              <a:pathLst>
                <a:path extrusionOk="0" h="3480" w="349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52"/>
            <p:cNvSpPr/>
            <p:nvPr/>
          </p:nvSpPr>
          <p:spPr>
            <a:xfrm>
              <a:off x="5523680" y="2521865"/>
              <a:ext cx="29868" cy="27012"/>
            </a:xfrm>
            <a:custGeom>
              <a:rect b="b" l="l" r="r" t="t"/>
              <a:pathLst>
                <a:path extrusionOk="0" h="1031" w="114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52"/>
            <p:cNvSpPr/>
            <p:nvPr/>
          </p:nvSpPr>
          <p:spPr>
            <a:xfrm>
              <a:off x="5505366" y="2541358"/>
              <a:ext cx="29344" cy="26593"/>
            </a:xfrm>
            <a:custGeom>
              <a:rect b="b" l="l" r="r" t="t"/>
              <a:pathLst>
                <a:path extrusionOk="0" h="1015" w="112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52"/>
            <p:cNvSpPr/>
            <p:nvPr/>
          </p:nvSpPr>
          <p:spPr>
            <a:xfrm>
              <a:off x="5486266" y="2560222"/>
              <a:ext cx="43675" cy="40898"/>
            </a:xfrm>
            <a:custGeom>
              <a:rect b="b" l="l" r="r" t="t"/>
              <a:pathLst>
                <a:path extrusionOk="0" h="1561" w="1667">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52"/>
            <p:cNvSpPr/>
            <p:nvPr/>
          </p:nvSpPr>
          <p:spPr>
            <a:xfrm>
              <a:off x="5467376" y="2579295"/>
              <a:ext cx="29161" cy="26593"/>
            </a:xfrm>
            <a:custGeom>
              <a:rect b="b" l="l" r="r" t="t"/>
              <a:pathLst>
                <a:path extrusionOk="0" h="1015" w="1113">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52"/>
            <p:cNvSpPr/>
            <p:nvPr/>
          </p:nvSpPr>
          <p:spPr>
            <a:xfrm>
              <a:off x="5448381" y="2598264"/>
              <a:ext cx="29318" cy="26698"/>
            </a:xfrm>
            <a:custGeom>
              <a:rect b="b" l="l" r="r" t="t"/>
              <a:pathLst>
                <a:path extrusionOk="0" h="1019" w="1119">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52"/>
            <p:cNvSpPr/>
            <p:nvPr/>
          </p:nvSpPr>
          <p:spPr>
            <a:xfrm>
              <a:off x="5429491" y="2617364"/>
              <a:ext cx="43440" cy="40741"/>
            </a:xfrm>
            <a:custGeom>
              <a:rect b="b" l="l" r="r" t="t"/>
              <a:pathLst>
                <a:path extrusionOk="0" h="1555" w="1658">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4" name="Google Shape;11574;p52"/>
          <p:cNvGrpSpPr/>
          <p:nvPr/>
        </p:nvGrpSpPr>
        <p:grpSpPr>
          <a:xfrm>
            <a:off x="4875937" y="2468731"/>
            <a:ext cx="407122" cy="315448"/>
            <a:chOff x="4875937" y="2468731"/>
            <a:chExt cx="407122" cy="315448"/>
          </a:xfrm>
        </p:grpSpPr>
        <p:sp>
          <p:nvSpPr>
            <p:cNvPr id="11575" name="Google Shape;11575;p52"/>
            <p:cNvSpPr/>
            <p:nvPr/>
          </p:nvSpPr>
          <p:spPr>
            <a:xfrm>
              <a:off x="4876199" y="2482801"/>
              <a:ext cx="223041" cy="247380"/>
            </a:xfrm>
            <a:custGeom>
              <a:rect b="b" l="l" r="r" t="t"/>
              <a:pathLst>
                <a:path extrusionOk="0" h="9442" w="8513">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52"/>
            <p:cNvSpPr/>
            <p:nvPr/>
          </p:nvSpPr>
          <p:spPr>
            <a:xfrm>
              <a:off x="5044456" y="2482801"/>
              <a:ext cx="54784" cy="247642"/>
            </a:xfrm>
            <a:custGeom>
              <a:rect b="b" l="l" r="r" t="t"/>
              <a:pathLst>
                <a:path extrusionOk="0" h="9452" w="2091">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52"/>
            <p:cNvSpPr/>
            <p:nvPr/>
          </p:nvSpPr>
          <p:spPr>
            <a:xfrm>
              <a:off x="5099214" y="2530249"/>
              <a:ext cx="183845" cy="200194"/>
            </a:xfrm>
            <a:custGeom>
              <a:rect b="b" l="l" r="r" t="t"/>
              <a:pathLst>
                <a:path extrusionOk="0" h="7641" w="7017">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52"/>
            <p:cNvSpPr/>
            <p:nvPr/>
          </p:nvSpPr>
          <p:spPr>
            <a:xfrm>
              <a:off x="5169770" y="2530249"/>
              <a:ext cx="113289" cy="200194"/>
            </a:xfrm>
            <a:custGeom>
              <a:rect b="b" l="l" r="r" t="t"/>
              <a:pathLst>
                <a:path extrusionOk="0" h="7641" w="4324">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52"/>
            <p:cNvSpPr/>
            <p:nvPr/>
          </p:nvSpPr>
          <p:spPr>
            <a:xfrm>
              <a:off x="5141396" y="2560405"/>
              <a:ext cx="75115" cy="69849"/>
            </a:xfrm>
            <a:custGeom>
              <a:rect b="b" l="l" r="r" t="t"/>
              <a:pathLst>
                <a:path extrusionOk="0" h="2666" w="2867">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52"/>
            <p:cNvSpPr/>
            <p:nvPr/>
          </p:nvSpPr>
          <p:spPr>
            <a:xfrm>
              <a:off x="5128846" y="2512669"/>
              <a:ext cx="62042" cy="17606"/>
            </a:xfrm>
            <a:custGeom>
              <a:rect b="b" l="l" r="r" t="t"/>
              <a:pathLst>
                <a:path extrusionOk="0" h="672" w="2368">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52"/>
            <p:cNvSpPr/>
            <p:nvPr/>
          </p:nvSpPr>
          <p:spPr>
            <a:xfrm>
              <a:off x="5135867" y="2468731"/>
              <a:ext cx="47998" cy="43728"/>
            </a:xfrm>
            <a:custGeom>
              <a:rect b="b" l="l" r="r" t="t"/>
              <a:pathLst>
                <a:path extrusionOk="0" h="1669" w="1832">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52"/>
            <p:cNvSpPr/>
            <p:nvPr/>
          </p:nvSpPr>
          <p:spPr>
            <a:xfrm>
              <a:off x="5150697" y="2468731"/>
              <a:ext cx="33405" cy="43728"/>
            </a:xfrm>
            <a:custGeom>
              <a:rect b="b" l="l" r="r" t="t"/>
              <a:pathLst>
                <a:path extrusionOk="0" h="1669" w="1275">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52"/>
            <p:cNvSpPr/>
            <p:nvPr/>
          </p:nvSpPr>
          <p:spPr>
            <a:xfrm>
              <a:off x="4924905" y="2690488"/>
              <a:ext cx="109778" cy="93691"/>
            </a:xfrm>
            <a:custGeom>
              <a:rect b="b" l="l" r="r" t="t"/>
              <a:pathLst>
                <a:path extrusionOk="0" h="3576" w="419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52"/>
            <p:cNvSpPr/>
            <p:nvPr/>
          </p:nvSpPr>
          <p:spPr>
            <a:xfrm>
              <a:off x="4949533" y="2697772"/>
              <a:ext cx="93691" cy="86303"/>
            </a:xfrm>
            <a:custGeom>
              <a:rect b="b" l="l" r="r" t="t"/>
              <a:pathLst>
                <a:path extrusionOk="0" h="3294" w="3576">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52"/>
            <p:cNvSpPr/>
            <p:nvPr/>
          </p:nvSpPr>
          <p:spPr>
            <a:xfrm>
              <a:off x="4961087" y="2717605"/>
              <a:ext cx="46479" cy="39824"/>
            </a:xfrm>
            <a:custGeom>
              <a:rect b="b" l="l" r="r" t="t"/>
              <a:pathLst>
                <a:path extrusionOk="0" h="1520" w="1774">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52"/>
            <p:cNvSpPr/>
            <p:nvPr/>
          </p:nvSpPr>
          <p:spPr>
            <a:xfrm>
              <a:off x="5121300" y="2690488"/>
              <a:ext cx="109516" cy="93691"/>
            </a:xfrm>
            <a:custGeom>
              <a:rect b="b" l="l" r="r" t="t"/>
              <a:pathLst>
                <a:path extrusionOk="0" h="3576" w="418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52"/>
            <p:cNvSpPr/>
            <p:nvPr/>
          </p:nvSpPr>
          <p:spPr>
            <a:xfrm>
              <a:off x="5144409" y="2697772"/>
              <a:ext cx="93691" cy="86303"/>
            </a:xfrm>
            <a:custGeom>
              <a:rect b="b" l="l" r="r" t="t"/>
              <a:pathLst>
                <a:path extrusionOk="0" h="3294" w="3576">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52"/>
            <p:cNvSpPr/>
            <p:nvPr/>
          </p:nvSpPr>
          <p:spPr>
            <a:xfrm>
              <a:off x="5157220" y="2717605"/>
              <a:ext cx="46741" cy="39824"/>
            </a:xfrm>
            <a:custGeom>
              <a:rect b="b" l="l" r="r" t="t"/>
              <a:pathLst>
                <a:path extrusionOk="0" h="1520" w="1784">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52"/>
            <p:cNvSpPr/>
            <p:nvPr/>
          </p:nvSpPr>
          <p:spPr>
            <a:xfrm>
              <a:off x="4936223" y="2525245"/>
              <a:ext cx="102730" cy="102494"/>
            </a:xfrm>
            <a:custGeom>
              <a:rect b="b" l="l" r="r" t="t"/>
              <a:pathLst>
                <a:path extrusionOk="0" h="3912" w="3921">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52"/>
            <p:cNvSpPr/>
            <p:nvPr/>
          </p:nvSpPr>
          <p:spPr>
            <a:xfrm>
              <a:off x="5098952" y="2670890"/>
              <a:ext cx="183872" cy="59815"/>
            </a:xfrm>
            <a:custGeom>
              <a:rect b="b" l="l" r="r" t="t"/>
              <a:pathLst>
                <a:path extrusionOk="0" h="2283" w="7018">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52"/>
            <p:cNvSpPr/>
            <p:nvPr/>
          </p:nvSpPr>
          <p:spPr>
            <a:xfrm>
              <a:off x="5233069" y="2670890"/>
              <a:ext cx="49990" cy="59553"/>
            </a:xfrm>
            <a:custGeom>
              <a:rect b="b" l="l" r="r" t="t"/>
              <a:pathLst>
                <a:path extrusionOk="0" h="2273" w="1908">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52"/>
            <p:cNvSpPr/>
            <p:nvPr/>
          </p:nvSpPr>
          <p:spPr>
            <a:xfrm>
              <a:off x="4875937" y="2670655"/>
              <a:ext cx="223303" cy="59788"/>
            </a:xfrm>
            <a:custGeom>
              <a:rect b="b" l="l" r="r" t="t"/>
              <a:pathLst>
                <a:path extrusionOk="0" h="2282" w="8523">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52"/>
            <p:cNvSpPr/>
            <p:nvPr/>
          </p:nvSpPr>
          <p:spPr>
            <a:xfrm>
              <a:off x="5063529" y="2670890"/>
              <a:ext cx="35711" cy="59815"/>
            </a:xfrm>
            <a:custGeom>
              <a:rect b="b" l="l" r="r" t="t"/>
              <a:pathLst>
                <a:path extrusionOk="0" h="2283" w="1363">
                  <a:moveTo>
                    <a:pt x="1" y="1"/>
                  </a:moveTo>
                  <a:lnTo>
                    <a:pt x="1" y="2282"/>
                  </a:lnTo>
                  <a:lnTo>
                    <a:pt x="1362" y="2282"/>
                  </a:lnTo>
                  <a:lnTo>
                    <a:pt x="1362"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4" name="Google Shape;11594;p52"/>
          <p:cNvGrpSpPr/>
          <p:nvPr/>
        </p:nvGrpSpPr>
        <p:grpSpPr>
          <a:xfrm>
            <a:off x="4893282" y="3804774"/>
            <a:ext cx="242114" cy="362163"/>
            <a:chOff x="4893282" y="3804774"/>
            <a:chExt cx="242114" cy="362163"/>
          </a:xfrm>
        </p:grpSpPr>
        <p:sp>
          <p:nvSpPr>
            <p:cNvPr id="11595" name="Google Shape;11595;p52"/>
            <p:cNvSpPr/>
            <p:nvPr/>
          </p:nvSpPr>
          <p:spPr>
            <a:xfrm>
              <a:off x="4893517" y="3804774"/>
              <a:ext cx="241878" cy="361927"/>
            </a:xfrm>
            <a:custGeom>
              <a:rect b="b" l="l" r="r" t="t"/>
              <a:pathLst>
                <a:path extrusionOk="0" h="13814" w="9232">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52"/>
            <p:cNvSpPr/>
            <p:nvPr/>
          </p:nvSpPr>
          <p:spPr>
            <a:xfrm>
              <a:off x="4893282" y="3804774"/>
              <a:ext cx="242114" cy="362163"/>
            </a:xfrm>
            <a:custGeom>
              <a:rect b="b" l="l" r="r" t="t"/>
              <a:pathLst>
                <a:path extrusionOk="0" h="13823" w="9241">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52"/>
            <p:cNvSpPr/>
            <p:nvPr/>
          </p:nvSpPr>
          <p:spPr>
            <a:xfrm>
              <a:off x="4917124" y="3834668"/>
              <a:ext cx="83159" cy="71264"/>
            </a:xfrm>
            <a:custGeom>
              <a:rect b="b" l="l" r="r" t="t"/>
              <a:pathLst>
                <a:path extrusionOk="0" h="2720" w="3174">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52"/>
            <p:cNvSpPr/>
            <p:nvPr/>
          </p:nvSpPr>
          <p:spPr>
            <a:xfrm>
              <a:off x="4957812" y="3834668"/>
              <a:ext cx="42470" cy="71343"/>
            </a:xfrm>
            <a:custGeom>
              <a:rect b="b" l="l" r="r" t="t"/>
              <a:pathLst>
                <a:path extrusionOk="0" h="2723" w="1621">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52"/>
            <p:cNvSpPr/>
            <p:nvPr/>
          </p:nvSpPr>
          <p:spPr>
            <a:xfrm>
              <a:off x="4935961" y="3841454"/>
              <a:ext cx="57535" cy="57535"/>
            </a:xfrm>
            <a:custGeom>
              <a:rect b="b" l="l" r="r" t="t"/>
              <a:pathLst>
                <a:path extrusionOk="0" h="2196" w="2196">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52"/>
            <p:cNvSpPr/>
            <p:nvPr/>
          </p:nvSpPr>
          <p:spPr>
            <a:xfrm>
              <a:off x="4979401" y="3841690"/>
              <a:ext cx="14358" cy="16611"/>
            </a:xfrm>
            <a:custGeom>
              <a:rect b="b" l="l" r="r" t="t"/>
              <a:pathLst>
                <a:path extrusionOk="0" h="634" w="548">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52"/>
            <p:cNvSpPr/>
            <p:nvPr/>
          </p:nvSpPr>
          <p:spPr>
            <a:xfrm>
              <a:off x="5016317" y="3834668"/>
              <a:ext cx="83421" cy="71264"/>
            </a:xfrm>
            <a:custGeom>
              <a:rect b="b" l="l" r="r" t="t"/>
              <a:pathLst>
                <a:path extrusionOk="0" h="2720" w="3184">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52"/>
            <p:cNvSpPr/>
            <p:nvPr/>
          </p:nvSpPr>
          <p:spPr>
            <a:xfrm>
              <a:off x="5057267" y="3834668"/>
              <a:ext cx="42470" cy="71343"/>
            </a:xfrm>
            <a:custGeom>
              <a:rect b="b" l="l" r="r" t="t"/>
              <a:pathLst>
                <a:path extrusionOk="0" h="2723" w="1621">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52"/>
            <p:cNvSpPr/>
            <p:nvPr/>
          </p:nvSpPr>
          <p:spPr>
            <a:xfrm>
              <a:off x="5035155" y="3841454"/>
              <a:ext cx="57535" cy="57535"/>
            </a:xfrm>
            <a:custGeom>
              <a:rect b="b" l="l" r="r" t="t"/>
              <a:pathLst>
                <a:path extrusionOk="0" h="2196" w="2196">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52"/>
            <p:cNvSpPr/>
            <p:nvPr/>
          </p:nvSpPr>
          <p:spPr>
            <a:xfrm>
              <a:off x="5078620" y="3841690"/>
              <a:ext cx="14593" cy="16611"/>
            </a:xfrm>
            <a:custGeom>
              <a:rect b="b" l="l" r="r" t="t"/>
              <a:pathLst>
                <a:path extrusionOk="0" h="634" w="557">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52"/>
            <p:cNvSpPr/>
            <p:nvPr/>
          </p:nvSpPr>
          <p:spPr>
            <a:xfrm>
              <a:off x="4917124" y="3947669"/>
              <a:ext cx="83159" cy="71264"/>
            </a:xfrm>
            <a:custGeom>
              <a:rect b="b" l="l" r="r" t="t"/>
              <a:pathLst>
                <a:path extrusionOk="0" h="2720" w="3174">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52"/>
            <p:cNvSpPr/>
            <p:nvPr/>
          </p:nvSpPr>
          <p:spPr>
            <a:xfrm>
              <a:off x="4957812" y="3947433"/>
              <a:ext cx="42470" cy="71578"/>
            </a:xfrm>
            <a:custGeom>
              <a:rect b="b" l="l" r="r" t="t"/>
              <a:pathLst>
                <a:path extrusionOk="0" h="2732" w="1621">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52"/>
            <p:cNvSpPr/>
            <p:nvPr/>
          </p:nvSpPr>
          <p:spPr>
            <a:xfrm>
              <a:off x="4935961" y="3954455"/>
              <a:ext cx="57535" cy="57535"/>
            </a:xfrm>
            <a:custGeom>
              <a:rect b="b" l="l" r="r" t="t"/>
              <a:pathLst>
                <a:path extrusionOk="0" h="2196" w="2196">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52"/>
            <p:cNvSpPr/>
            <p:nvPr/>
          </p:nvSpPr>
          <p:spPr>
            <a:xfrm>
              <a:off x="4979401" y="3954717"/>
              <a:ext cx="14358" cy="16585"/>
            </a:xfrm>
            <a:custGeom>
              <a:rect b="b" l="l" r="r" t="t"/>
              <a:pathLst>
                <a:path extrusionOk="0" h="633" w="548">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52"/>
            <p:cNvSpPr/>
            <p:nvPr/>
          </p:nvSpPr>
          <p:spPr>
            <a:xfrm>
              <a:off x="5016317" y="3947669"/>
              <a:ext cx="83421" cy="71264"/>
            </a:xfrm>
            <a:custGeom>
              <a:rect b="b" l="l" r="r" t="t"/>
              <a:pathLst>
                <a:path extrusionOk="0" h="2720" w="3184">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52"/>
            <p:cNvSpPr/>
            <p:nvPr/>
          </p:nvSpPr>
          <p:spPr>
            <a:xfrm>
              <a:off x="5057267" y="3947433"/>
              <a:ext cx="42470" cy="71578"/>
            </a:xfrm>
            <a:custGeom>
              <a:rect b="b" l="l" r="r" t="t"/>
              <a:pathLst>
                <a:path extrusionOk="0" h="2732" w="1621">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52"/>
            <p:cNvSpPr/>
            <p:nvPr/>
          </p:nvSpPr>
          <p:spPr>
            <a:xfrm>
              <a:off x="5035155" y="3954455"/>
              <a:ext cx="57535" cy="57535"/>
            </a:xfrm>
            <a:custGeom>
              <a:rect b="b" l="l" r="r" t="t"/>
              <a:pathLst>
                <a:path extrusionOk="0" h="2196" w="2196">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52"/>
            <p:cNvSpPr/>
            <p:nvPr/>
          </p:nvSpPr>
          <p:spPr>
            <a:xfrm>
              <a:off x="5078620" y="3954717"/>
              <a:ext cx="14593" cy="16585"/>
            </a:xfrm>
            <a:custGeom>
              <a:rect b="b" l="l" r="r" t="t"/>
              <a:pathLst>
                <a:path extrusionOk="0" h="633" w="557">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52"/>
            <p:cNvSpPr/>
            <p:nvPr/>
          </p:nvSpPr>
          <p:spPr>
            <a:xfrm>
              <a:off x="4917124" y="4060434"/>
              <a:ext cx="83159" cy="71264"/>
            </a:xfrm>
            <a:custGeom>
              <a:rect b="b" l="l" r="r" t="t"/>
              <a:pathLst>
                <a:path extrusionOk="0" h="2720" w="3174">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52"/>
            <p:cNvSpPr/>
            <p:nvPr/>
          </p:nvSpPr>
          <p:spPr>
            <a:xfrm>
              <a:off x="4957812" y="4060434"/>
              <a:ext cx="42470" cy="71343"/>
            </a:xfrm>
            <a:custGeom>
              <a:rect b="b" l="l" r="r" t="t"/>
              <a:pathLst>
                <a:path extrusionOk="0" h="2723" w="1621">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52"/>
            <p:cNvSpPr/>
            <p:nvPr/>
          </p:nvSpPr>
          <p:spPr>
            <a:xfrm>
              <a:off x="4935961" y="4067219"/>
              <a:ext cx="57535" cy="57535"/>
            </a:xfrm>
            <a:custGeom>
              <a:rect b="b" l="l" r="r" t="t"/>
              <a:pathLst>
                <a:path extrusionOk="0" h="2196" w="2196">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52"/>
            <p:cNvSpPr/>
            <p:nvPr/>
          </p:nvSpPr>
          <p:spPr>
            <a:xfrm>
              <a:off x="4979401" y="4067455"/>
              <a:ext cx="14358" cy="16611"/>
            </a:xfrm>
            <a:custGeom>
              <a:rect b="b" l="l" r="r" t="t"/>
              <a:pathLst>
                <a:path extrusionOk="0" h="634" w="548">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52"/>
            <p:cNvSpPr/>
            <p:nvPr/>
          </p:nvSpPr>
          <p:spPr>
            <a:xfrm>
              <a:off x="5016317" y="4060434"/>
              <a:ext cx="83421" cy="71264"/>
            </a:xfrm>
            <a:custGeom>
              <a:rect b="b" l="l" r="r" t="t"/>
              <a:pathLst>
                <a:path extrusionOk="0" h="2720" w="3184">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52"/>
            <p:cNvSpPr/>
            <p:nvPr/>
          </p:nvSpPr>
          <p:spPr>
            <a:xfrm>
              <a:off x="5057267" y="4060434"/>
              <a:ext cx="42470" cy="71343"/>
            </a:xfrm>
            <a:custGeom>
              <a:rect b="b" l="l" r="r" t="t"/>
              <a:pathLst>
                <a:path extrusionOk="0" h="2723" w="1621">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52"/>
            <p:cNvSpPr/>
            <p:nvPr/>
          </p:nvSpPr>
          <p:spPr>
            <a:xfrm>
              <a:off x="5035155" y="4067219"/>
              <a:ext cx="57535" cy="57535"/>
            </a:xfrm>
            <a:custGeom>
              <a:rect b="b" l="l" r="r" t="t"/>
              <a:pathLst>
                <a:path extrusionOk="0" h="2196" w="2196">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52"/>
            <p:cNvSpPr/>
            <p:nvPr/>
          </p:nvSpPr>
          <p:spPr>
            <a:xfrm>
              <a:off x="5078620" y="4067455"/>
              <a:ext cx="14593" cy="16611"/>
            </a:xfrm>
            <a:custGeom>
              <a:rect b="b" l="l" r="r" t="t"/>
              <a:pathLst>
                <a:path extrusionOk="0" h="634" w="557">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1" name="Google Shape;11621;p52"/>
          <p:cNvGrpSpPr/>
          <p:nvPr/>
        </p:nvGrpSpPr>
        <p:grpSpPr>
          <a:xfrm>
            <a:off x="6248162" y="3804774"/>
            <a:ext cx="231058" cy="362425"/>
            <a:chOff x="6248162" y="3804774"/>
            <a:chExt cx="231058" cy="362425"/>
          </a:xfrm>
        </p:grpSpPr>
        <p:sp>
          <p:nvSpPr>
            <p:cNvPr id="11622" name="Google Shape;11622;p52"/>
            <p:cNvSpPr/>
            <p:nvPr/>
          </p:nvSpPr>
          <p:spPr>
            <a:xfrm>
              <a:off x="6248162" y="3845646"/>
              <a:ext cx="231058" cy="321553"/>
            </a:xfrm>
            <a:custGeom>
              <a:rect b="b" l="l" r="r" t="t"/>
              <a:pathLst>
                <a:path extrusionOk="0" h="12273" w="8819">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52"/>
            <p:cNvSpPr/>
            <p:nvPr/>
          </p:nvSpPr>
          <p:spPr>
            <a:xfrm>
              <a:off x="6316963" y="3845463"/>
              <a:ext cx="162257" cy="256157"/>
            </a:xfrm>
            <a:custGeom>
              <a:rect b="b" l="l" r="r" t="t"/>
              <a:pathLst>
                <a:path extrusionOk="0" h="9777" w="6193">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52"/>
            <p:cNvSpPr/>
            <p:nvPr/>
          </p:nvSpPr>
          <p:spPr>
            <a:xfrm>
              <a:off x="6256939" y="3804774"/>
              <a:ext cx="61046" cy="102232"/>
            </a:xfrm>
            <a:custGeom>
              <a:rect b="b" l="l" r="r" t="t"/>
              <a:pathLst>
                <a:path extrusionOk="0" h="3902" w="233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52"/>
            <p:cNvSpPr/>
            <p:nvPr/>
          </p:nvSpPr>
          <p:spPr>
            <a:xfrm>
              <a:off x="6288589" y="3870562"/>
              <a:ext cx="29396" cy="36706"/>
            </a:xfrm>
            <a:custGeom>
              <a:rect b="b" l="l" r="r" t="t"/>
              <a:pathLst>
                <a:path extrusionOk="0" h="1401" w="1122">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6" name="Google Shape;11626;p52"/>
          <p:cNvGrpSpPr/>
          <p:nvPr/>
        </p:nvGrpSpPr>
        <p:grpSpPr>
          <a:xfrm>
            <a:off x="5346568" y="3804774"/>
            <a:ext cx="233337" cy="362163"/>
            <a:chOff x="5346568" y="3804774"/>
            <a:chExt cx="233337" cy="362163"/>
          </a:xfrm>
        </p:grpSpPr>
        <p:sp>
          <p:nvSpPr>
            <p:cNvPr id="11627" name="Google Shape;11627;p52"/>
            <p:cNvSpPr/>
            <p:nvPr/>
          </p:nvSpPr>
          <p:spPr>
            <a:xfrm>
              <a:off x="5346568" y="3804774"/>
              <a:ext cx="233337" cy="264463"/>
            </a:xfrm>
            <a:custGeom>
              <a:rect b="b" l="l" r="r" t="t"/>
              <a:pathLst>
                <a:path extrusionOk="0" h="10094" w="8906">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52"/>
            <p:cNvSpPr/>
            <p:nvPr/>
          </p:nvSpPr>
          <p:spPr>
            <a:xfrm>
              <a:off x="5494231" y="3804774"/>
              <a:ext cx="85674" cy="264463"/>
            </a:xfrm>
            <a:custGeom>
              <a:rect b="b" l="l" r="r" t="t"/>
              <a:pathLst>
                <a:path extrusionOk="0" h="10094" w="327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52"/>
            <p:cNvSpPr/>
            <p:nvPr/>
          </p:nvSpPr>
          <p:spPr>
            <a:xfrm>
              <a:off x="5398811" y="3829900"/>
              <a:ext cx="129114" cy="110014"/>
            </a:xfrm>
            <a:custGeom>
              <a:rect b="b" l="l" r="r" t="t"/>
              <a:pathLst>
                <a:path extrusionOk="0" h="4199" w="4928">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52"/>
            <p:cNvSpPr/>
            <p:nvPr/>
          </p:nvSpPr>
          <p:spPr>
            <a:xfrm>
              <a:off x="5398811" y="3840930"/>
              <a:ext cx="129114" cy="98984"/>
            </a:xfrm>
            <a:custGeom>
              <a:rect b="b" l="l" r="r" t="t"/>
              <a:pathLst>
                <a:path extrusionOk="0" h="3778" w="4928">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52"/>
            <p:cNvSpPr/>
            <p:nvPr/>
          </p:nvSpPr>
          <p:spPr>
            <a:xfrm>
              <a:off x="5438477" y="4034076"/>
              <a:ext cx="50016" cy="132860"/>
            </a:xfrm>
            <a:custGeom>
              <a:rect b="b" l="l" r="r" t="t"/>
              <a:pathLst>
                <a:path extrusionOk="0" h="5071" w="1909">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52"/>
            <p:cNvSpPr/>
            <p:nvPr/>
          </p:nvSpPr>
          <p:spPr>
            <a:xfrm>
              <a:off x="5471647" y="4034076"/>
              <a:ext cx="16847" cy="132860"/>
            </a:xfrm>
            <a:custGeom>
              <a:rect b="b" l="l" r="r" t="t"/>
              <a:pathLst>
                <a:path extrusionOk="0" h="5071" w="643">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52"/>
            <p:cNvSpPr/>
            <p:nvPr/>
          </p:nvSpPr>
          <p:spPr>
            <a:xfrm>
              <a:off x="5369938" y="3977799"/>
              <a:ext cx="35920" cy="27667"/>
            </a:xfrm>
            <a:custGeom>
              <a:rect b="b" l="l" r="r" t="t"/>
              <a:pathLst>
                <a:path extrusionOk="0" h="1056" w="1371">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52"/>
            <p:cNvSpPr/>
            <p:nvPr/>
          </p:nvSpPr>
          <p:spPr>
            <a:xfrm>
              <a:off x="5370174" y="3985344"/>
              <a:ext cx="36208" cy="20122"/>
            </a:xfrm>
            <a:custGeom>
              <a:rect b="b" l="l" r="r" t="t"/>
              <a:pathLst>
                <a:path extrusionOk="0" h="768" w="1382">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52"/>
            <p:cNvSpPr/>
            <p:nvPr/>
          </p:nvSpPr>
          <p:spPr>
            <a:xfrm>
              <a:off x="5438477" y="3977799"/>
              <a:ext cx="49754" cy="27667"/>
            </a:xfrm>
            <a:custGeom>
              <a:rect b="b" l="l" r="r" t="t"/>
              <a:pathLst>
                <a:path extrusionOk="0" h="1056" w="1899">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52"/>
            <p:cNvSpPr/>
            <p:nvPr/>
          </p:nvSpPr>
          <p:spPr>
            <a:xfrm>
              <a:off x="5438739" y="3985344"/>
              <a:ext cx="50016" cy="20122"/>
            </a:xfrm>
            <a:custGeom>
              <a:rect b="b" l="l" r="r" t="t"/>
              <a:pathLst>
                <a:path extrusionOk="0" h="768" w="1909">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52"/>
            <p:cNvSpPr/>
            <p:nvPr/>
          </p:nvSpPr>
          <p:spPr>
            <a:xfrm>
              <a:off x="5520850" y="3977799"/>
              <a:ext cx="35946" cy="27667"/>
            </a:xfrm>
            <a:custGeom>
              <a:rect b="b" l="l" r="r" t="t"/>
              <a:pathLst>
                <a:path extrusionOk="0" h="1056" w="1372">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52"/>
            <p:cNvSpPr/>
            <p:nvPr/>
          </p:nvSpPr>
          <p:spPr>
            <a:xfrm>
              <a:off x="5520850" y="3985842"/>
              <a:ext cx="36208" cy="19624"/>
            </a:xfrm>
            <a:custGeom>
              <a:rect b="b" l="l" r="r" t="t"/>
              <a:pathLst>
                <a:path extrusionOk="0" h="749" w="1382">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52"/>
            <p:cNvSpPr/>
            <p:nvPr/>
          </p:nvSpPr>
          <p:spPr>
            <a:xfrm>
              <a:off x="5438477" y="4113410"/>
              <a:ext cx="49754" cy="53527"/>
            </a:xfrm>
            <a:custGeom>
              <a:rect b="b" l="l" r="r" t="t"/>
              <a:pathLst>
                <a:path extrusionOk="0" h="2043" w="1899">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52"/>
            <p:cNvSpPr/>
            <p:nvPr/>
          </p:nvSpPr>
          <p:spPr>
            <a:xfrm>
              <a:off x="5471647" y="4113174"/>
              <a:ext cx="16847" cy="53762"/>
            </a:xfrm>
            <a:custGeom>
              <a:rect b="b" l="l" r="r" t="t"/>
              <a:pathLst>
                <a:path extrusionOk="0" h="2052" w="643">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52"/>
            <p:cNvSpPr/>
            <p:nvPr/>
          </p:nvSpPr>
          <p:spPr>
            <a:xfrm>
              <a:off x="5452311" y="4132772"/>
              <a:ext cx="19362" cy="16427"/>
            </a:xfrm>
            <a:custGeom>
              <a:rect b="b" l="l" r="r" t="t"/>
              <a:pathLst>
                <a:path extrusionOk="0" h="627" w="739">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52"/>
            <p:cNvSpPr/>
            <p:nvPr/>
          </p:nvSpPr>
          <p:spPr>
            <a:xfrm>
              <a:off x="5419902" y="3867811"/>
              <a:ext cx="30916" cy="51011"/>
            </a:xfrm>
            <a:custGeom>
              <a:rect b="b" l="l" r="r" t="t"/>
              <a:pathLst>
                <a:path extrusionOk="0" h="1947" w="118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52"/>
            <p:cNvSpPr/>
            <p:nvPr/>
          </p:nvSpPr>
          <p:spPr>
            <a:xfrm>
              <a:off x="5475917" y="3867811"/>
              <a:ext cx="32671" cy="51011"/>
            </a:xfrm>
            <a:custGeom>
              <a:rect b="b" l="l" r="r" t="t"/>
              <a:pathLst>
                <a:path extrusionOk="0" h="1947" w="1247">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52"/>
            <p:cNvSpPr/>
            <p:nvPr/>
          </p:nvSpPr>
          <p:spPr>
            <a:xfrm>
              <a:off x="5456817" y="3905696"/>
              <a:ext cx="16349" cy="18890"/>
            </a:xfrm>
            <a:custGeom>
              <a:rect b="b" l="l" r="r" t="t"/>
              <a:pathLst>
                <a:path extrusionOk="0" h="721" w="624">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52"/>
            <p:cNvSpPr/>
            <p:nvPr/>
          </p:nvSpPr>
          <p:spPr>
            <a:xfrm>
              <a:off x="5419142" y="4028548"/>
              <a:ext cx="88425" cy="11056"/>
            </a:xfrm>
            <a:custGeom>
              <a:rect b="b" l="l" r="r" t="t"/>
              <a:pathLst>
                <a:path extrusionOk="0" h="422" w="3375">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6" name="Google Shape;11646;p52"/>
          <p:cNvGrpSpPr/>
          <p:nvPr/>
        </p:nvGrpSpPr>
        <p:grpSpPr>
          <a:xfrm>
            <a:off x="6704985" y="3805141"/>
            <a:ext cx="209967" cy="361639"/>
            <a:chOff x="6704985" y="3805141"/>
            <a:chExt cx="209967" cy="361639"/>
          </a:xfrm>
        </p:grpSpPr>
        <p:sp>
          <p:nvSpPr>
            <p:cNvPr id="11647" name="Google Shape;11647;p52"/>
            <p:cNvSpPr/>
            <p:nvPr/>
          </p:nvSpPr>
          <p:spPr>
            <a:xfrm>
              <a:off x="6704985" y="3965013"/>
              <a:ext cx="209967" cy="201426"/>
            </a:xfrm>
            <a:custGeom>
              <a:rect b="b" l="l" r="r" t="t"/>
              <a:pathLst>
                <a:path extrusionOk="0" h="7688" w="8014">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52"/>
            <p:cNvSpPr/>
            <p:nvPr/>
          </p:nvSpPr>
          <p:spPr>
            <a:xfrm>
              <a:off x="6796895" y="3965013"/>
              <a:ext cx="118057" cy="201766"/>
            </a:xfrm>
            <a:custGeom>
              <a:rect b="b" l="l" r="r" t="t"/>
              <a:pathLst>
                <a:path extrusionOk="0" h="7701" w="4506">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52"/>
            <p:cNvSpPr/>
            <p:nvPr/>
          </p:nvSpPr>
          <p:spPr>
            <a:xfrm>
              <a:off x="6789847" y="3965013"/>
              <a:ext cx="7074" cy="7808"/>
            </a:xfrm>
            <a:custGeom>
              <a:rect b="b" l="l" r="r" t="t"/>
              <a:pathLst>
                <a:path extrusionOk="0" h="298" w="27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52"/>
            <p:cNvSpPr/>
            <p:nvPr/>
          </p:nvSpPr>
          <p:spPr>
            <a:xfrm>
              <a:off x="6744495" y="3965013"/>
              <a:ext cx="132939" cy="201426"/>
            </a:xfrm>
            <a:custGeom>
              <a:rect b="b" l="l" r="r" t="t"/>
              <a:pathLst>
                <a:path extrusionOk="0" h="7688" w="5074">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52"/>
            <p:cNvSpPr/>
            <p:nvPr/>
          </p:nvSpPr>
          <p:spPr>
            <a:xfrm>
              <a:off x="6772791" y="3965013"/>
              <a:ext cx="73858" cy="135873"/>
            </a:xfrm>
            <a:custGeom>
              <a:rect b="b" l="l" r="r" t="t"/>
              <a:pathLst>
                <a:path extrusionOk="0" h="5186" w="2819">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52"/>
            <p:cNvSpPr/>
            <p:nvPr/>
          </p:nvSpPr>
          <p:spPr>
            <a:xfrm>
              <a:off x="6772791" y="3978323"/>
              <a:ext cx="74094" cy="49492"/>
            </a:xfrm>
            <a:custGeom>
              <a:rect b="b" l="l" r="r" t="t"/>
              <a:pathLst>
                <a:path extrusionOk="0" h="1889" w="2828">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52"/>
            <p:cNvSpPr/>
            <p:nvPr/>
          </p:nvSpPr>
          <p:spPr>
            <a:xfrm>
              <a:off x="6727570" y="3805141"/>
              <a:ext cx="162021" cy="136528"/>
            </a:xfrm>
            <a:custGeom>
              <a:rect b="b" l="l" r="r" t="t"/>
              <a:pathLst>
                <a:path extrusionOk="0" h="5211" w="6184">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52"/>
            <p:cNvSpPr/>
            <p:nvPr/>
          </p:nvSpPr>
          <p:spPr>
            <a:xfrm>
              <a:off x="6728330" y="3805219"/>
              <a:ext cx="161261" cy="131681"/>
            </a:xfrm>
            <a:custGeom>
              <a:rect b="b" l="l" r="r" t="t"/>
              <a:pathLst>
                <a:path extrusionOk="0" h="5026" w="6155">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52"/>
            <p:cNvSpPr/>
            <p:nvPr/>
          </p:nvSpPr>
          <p:spPr>
            <a:xfrm>
              <a:off x="6789847" y="3965013"/>
              <a:ext cx="40217" cy="35999"/>
            </a:xfrm>
            <a:custGeom>
              <a:rect b="b" l="l" r="r" t="t"/>
              <a:pathLst>
                <a:path extrusionOk="0" h="1374" w="1535">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52"/>
            <p:cNvSpPr/>
            <p:nvPr/>
          </p:nvSpPr>
          <p:spPr>
            <a:xfrm>
              <a:off x="6789847" y="3969782"/>
              <a:ext cx="40217" cy="19598"/>
            </a:xfrm>
            <a:custGeom>
              <a:rect b="b" l="l" r="r" t="t"/>
              <a:pathLst>
                <a:path extrusionOk="0" h="748" w="1535">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52"/>
            <p:cNvSpPr/>
            <p:nvPr/>
          </p:nvSpPr>
          <p:spPr>
            <a:xfrm>
              <a:off x="6760477" y="3866318"/>
              <a:ext cx="99219" cy="113525"/>
            </a:xfrm>
            <a:custGeom>
              <a:rect b="b" l="l" r="r" t="t"/>
              <a:pathLst>
                <a:path extrusionOk="0" h="4333" w="3787">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52"/>
            <p:cNvSpPr/>
            <p:nvPr/>
          </p:nvSpPr>
          <p:spPr>
            <a:xfrm>
              <a:off x="6777297" y="3866318"/>
              <a:ext cx="82163" cy="109752"/>
            </a:xfrm>
            <a:custGeom>
              <a:rect b="b" l="l" r="r" t="t"/>
              <a:pathLst>
                <a:path extrusionOk="0" h="4189" w="3136">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9" name="Google Shape;11659;p52"/>
          <p:cNvGrpSpPr/>
          <p:nvPr/>
        </p:nvGrpSpPr>
        <p:grpSpPr>
          <a:xfrm>
            <a:off x="7513884" y="2448269"/>
            <a:ext cx="363184" cy="338792"/>
            <a:chOff x="7513884" y="2448269"/>
            <a:chExt cx="363184" cy="338792"/>
          </a:xfrm>
        </p:grpSpPr>
        <p:sp>
          <p:nvSpPr>
            <p:cNvPr id="11660" name="Google Shape;11660;p52"/>
            <p:cNvSpPr/>
            <p:nvPr/>
          </p:nvSpPr>
          <p:spPr>
            <a:xfrm>
              <a:off x="7666316" y="2448269"/>
              <a:ext cx="210753" cy="206954"/>
            </a:xfrm>
            <a:custGeom>
              <a:rect b="b" l="l" r="r" t="t"/>
              <a:pathLst>
                <a:path extrusionOk="0" h="7899" w="8044">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52"/>
            <p:cNvSpPr/>
            <p:nvPr/>
          </p:nvSpPr>
          <p:spPr>
            <a:xfrm>
              <a:off x="7691442" y="2471482"/>
              <a:ext cx="185627" cy="183741"/>
            </a:xfrm>
            <a:custGeom>
              <a:rect b="b" l="l" r="r" t="t"/>
              <a:pathLst>
                <a:path extrusionOk="0" h="7013" w="7085">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52"/>
            <p:cNvSpPr/>
            <p:nvPr/>
          </p:nvSpPr>
          <p:spPr>
            <a:xfrm>
              <a:off x="7755972" y="2483298"/>
              <a:ext cx="84416" cy="84154"/>
            </a:xfrm>
            <a:custGeom>
              <a:rect b="b" l="l" r="r" t="t"/>
              <a:pathLst>
                <a:path extrusionOk="0" h="3212" w="3222">
                  <a:moveTo>
                    <a:pt x="624" y="0"/>
                  </a:moveTo>
                  <a:lnTo>
                    <a:pt x="1" y="614"/>
                  </a:lnTo>
                  <a:lnTo>
                    <a:pt x="2599" y="3212"/>
                  </a:lnTo>
                  <a:lnTo>
                    <a:pt x="3222" y="2589"/>
                  </a:lnTo>
                  <a:lnTo>
                    <a:pt x="624"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52"/>
            <p:cNvSpPr/>
            <p:nvPr/>
          </p:nvSpPr>
          <p:spPr>
            <a:xfrm>
              <a:off x="7800931" y="2528258"/>
              <a:ext cx="39457" cy="39195"/>
            </a:xfrm>
            <a:custGeom>
              <a:rect b="b" l="l" r="r" t="t"/>
              <a:pathLst>
                <a:path extrusionOk="0" h="1496" w="1506">
                  <a:moveTo>
                    <a:pt x="614" y="0"/>
                  </a:moveTo>
                  <a:lnTo>
                    <a:pt x="1" y="614"/>
                  </a:lnTo>
                  <a:lnTo>
                    <a:pt x="883" y="1496"/>
                  </a:lnTo>
                  <a:lnTo>
                    <a:pt x="1506" y="882"/>
                  </a:lnTo>
                  <a:lnTo>
                    <a:pt x="614"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52"/>
            <p:cNvSpPr/>
            <p:nvPr/>
          </p:nvSpPr>
          <p:spPr>
            <a:xfrm>
              <a:off x="7513884" y="2611888"/>
              <a:ext cx="195662" cy="175068"/>
            </a:xfrm>
            <a:custGeom>
              <a:rect b="b" l="l" r="r" t="t"/>
              <a:pathLst>
                <a:path extrusionOk="0" h="6682" w="7468">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52"/>
            <p:cNvSpPr/>
            <p:nvPr/>
          </p:nvSpPr>
          <p:spPr>
            <a:xfrm>
              <a:off x="7513884" y="2626691"/>
              <a:ext cx="195426" cy="160370"/>
            </a:xfrm>
            <a:custGeom>
              <a:rect b="b" l="l" r="r" t="t"/>
              <a:pathLst>
                <a:path extrusionOk="0" h="6121" w="7459">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6" name="Google Shape;11666;p52"/>
          <p:cNvGrpSpPr/>
          <p:nvPr/>
        </p:nvGrpSpPr>
        <p:grpSpPr>
          <a:xfrm>
            <a:off x="5777767" y="3804826"/>
            <a:ext cx="258699" cy="362136"/>
            <a:chOff x="5777767" y="3804826"/>
            <a:chExt cx="258699" cy="362136"/>
          </a:xfrm>
        </p:grpSpPr>
        <p:sp>
          <p:nvSpPr>
            <p:cNvPr id="11667" name="Google Shape;11667;p52"/>
            <p:cNvSpPr/>
            <p:nvPr/>
          </p:nvSpPr>
          <p:spPr>
            <a:xfrm>
              <a:off x="5777767" y="3804826"/>
              <a:ext cx="258699" cy="362136"/>
            </a:xfrm>
            <a:custGeom>
              <a:rect b="b" l="l" r="r" t="t"/>
              <a:pathLst>
                <a:path extrusionOk="0" h="13822" w="9874">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52"/>
            <p:cNvSpPr/>
            <p:nvPr/>
          </p:nvSpPr>
          <p:spPr>
            <a:xfrm>
              <a:off x="5820211" y="3822852"/>
              <a:ext cx="216255" cy="344085"/>
            </a:xfrm>
            <a:custGeom>
              <a:rect b="b" l="l" r="r" t="t"/>
              <a:pathLst>
                <a:path extrusionOk="0" h="13133" w="8254">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52"/>
            <p:cNvSpPr/>
            <p:nvPr/>
          </p:nvSpPr>
          <p:spPr>
            <a:xfrm>
              <a:off x="5841067" y="3853427"/>
              <a:ext cx="154973" cy="205775"/>
            </a:xfrm>
            <a:custGeom>
              <a:rect b="b" l="l" r="r" t="t"/>
              <a:pathLst>
                <a:path extrusionOk="0" h="7854" w="5915">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0" name="Google Shape;11670;p52"/>
          <p:cNvGrpSpPr/>
          <p:nvPr/>
        </p:nvGrpSpPr>
        <p:grpSpPr>
          <a:xfrm>
            <a:off x="7953101" y="2436584"/>
            <a:ext cx="361691" cy="362163"/>
            <a:chOff x="7953101" y="2436584"/>
            <a:chExt cx="361691" cy="362163"/>
          </a:xfrm>
        </p:grpSpPr>
        <p:sp>
          <p:nvSpPr>
            <p:cNvPr id="11671" name="Google Shape;11671;p52"/>
            <p:cNvSpPr/>
            <p:nvPr/>
          </p:nvSpPr>
          <p:spPr>
            <a:xfrm>
              <a:off x="7960673" y="2452906"/>
              <a:ext cx="304392" cy="345840"/>
            </a:xfrm>
            <a:custGeom>
              <a:rect b="b" l="l" r="r" t="t"/>
              <a:pathLst>
                <a:path extrusionOk="0" h="13200" w="11618">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52"/>
            <p:cNvSpPr/>
            <p:nvPr/>
          </p:nvSpPr>
          <p:spPr>
            <a:xfrm>
              <a:off x="8012156" y="2436846"/>
              <a:ext cx="40453" cy="46977"/>
            </a:xfrm>
            <a:custGeom>
              <a:rect b="b" l="l" r="r" t="t"/>
              <a:pathLst>
                <a:path extrusionOk="0" h="1793" w="1544">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52"/>
            <p:cNvSpPr/>
            <p:nvPr/>
          </p:nvSpPr>
          <p:spPr>
            <a:xfrm>
              <a:off x="8012156" y="2436584"/>
              <a:ext cx="23108" cy="47239"/>
            </a:xfrm>
            <a:custGeom>
              <a:rect b="b" l="l" r="r" t="t"/>
              <a:pathLst>
                <a:path extrusionOk="0" h="1803" w="882">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52"/>
            <p:cNvSpPr/>
            <p:nvPr/>
          </p:nvSpPr>
          <p:spPr>
            <a:xfrm>
              <a:off x="8098773" y="2436846"/>
              <a:ext cx="40479" cy="46977"/>
            </a:xfrm>
            <a:custGeom>
              <a:rect b="b" l="l" r="r" t="t"/>
              <a:pathLst>
                <a:path extrusionOk="0" h="1793" w="1545">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52"/>
            <p:cNvSpPr/>
            <p:nvPr/>
          </p:nvSpPr>
          <p:spPr>
            <a:xfrm>
              <a:off x="8116117" y="2436584"/>
              <a:ext cx="23135" cy="47239"/>
            </a:xfrm>
            <a:custGeom>
              <a:rect b="b" l="l" r="r" t="t"/>
              <a:pathLst>
                <a:path extrusionOk="0" h="1803" w="883">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52"/>
            <p:cNvSpPr/>
            <p:nvPr/>
          </p:nvSpPr>
          <p:spPr>
            <a:xfrm>
              <a:off x="8204254" y="2591085"/>
              <a:ext cx="108023" cy="102940"/>
            </a:xfrm>
            <a:custGeom>
              <a:rect b="b" l="l" r="r" t="t"/>
              <a:pathLst>
                <a:path extrusionOk="0" h="3929" w="4123">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52"/>
            <p:cNvSpPr/>
            <p:nvPr/>
          </p:nvSpPr>
          <p:spPr>
            <a:xfrm>
              <a:off x="8244183" y="2591085"/>
              <a:ext cx="70609" cy="102992"/>
            </a:xfrm>
            <a:custGeom>
              <a:rect b="b" l="l" r="r" t="t"/>
              <a:pathLst>
                <a:path extrusionOk="0" h="3931" w="2695">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52"/>
            <p:cNvSpPr/>
            <p:nvPr/>
          </p:nvSpPr>
          <p:spPr>
            <a:xfrm>
              <a:off x="8234646" y="2624936"/>
              <a:ext cx="40977" cy="35291"/>
            </a:xfrm>
            <a:custGeom>
              <a:rect b="b" l="l" r="r" t="t"/>
              <a:pathLst>
                <a:path extrusionOk="0" h="1347" w="1564">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52"/>
            <p:cNvSpPr/>
            <p:nvPr/>
          </p:nvSpPr>
          <p:spPr>
            <a:xfrm>
              <a:off x="7953101" y="2520214"/>
              <a:ext cx="244446" cy="184867"/>
            </a:xfrm>
            <a:custGeom>
              <a:rect b="b" l="l" r="r" t="t"/>
              <a:pathLst>
                <a:path extrusionOk="0" h="7056" w="933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0" name="Google Shape;11680;p52"/>
          <p:cNvGrpSpPr/>
          <p:nvPr/>
        </p:nvGrpSpPr>
        <p:grpSpPr>
          <a:xfrm>
            <a:off x="4859353" y="3355130"/>
            <a:ext cx="373481" cy="362267"/>
            <a:chOff x="4859353" y="3355130"/>
            <a:chExt cx="373481" cy="362267"/>
          </a:xfrm>
        </p:grpSpPr>
        <p:sp>
          <p:nvSpPr>
            <p:cNvPr id="11681" name="Google Shape;11681;p52"/>
            <p:cNvSpPr/>
            <p:nvPr/>
          </p:nvSpPr>
          <p:spPr>
            <a:xfrm>
              <a:off x="4859353" y="3355130"/>
              <a:ext cx="373219" cy="362005"/>
            </a:xfrm>
            <a:custGeom>
              <a:rect b="b" l="l" r="r" t="t"/>
              <a:pathLst>
                <a:path extrusionOk="0" h="13817" w="14245">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52"/>
            <p:cNvSpPr/>
            <p:nvPr/>
          </p:nvSpPr>
          <p:spPr>
            <a:xfrm>
              <a:off x="4868418" y="3388142"/>
              <a:ext cx="364154" cy="329255"/>
            </a:xfrm>
            <a:custGeom>
              <a:rect b="b" l="l" r="r" t="t"/>
              <a:pathLst>
                <a:path extrusionOk="0" h="12567" w="13899">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52"/>
            <p:cNvSpPr/>
            <p:nvPr/>
          </p:nvSpPr>
          <p:spPr>
            <a:xfrm>
              <a:off x="4969497" y="3355627"/>
              <a:ext cx="263336" cy="251415"/>
            </a:xfrm>
            <a:custGeom>
              <a:rect b="b" l="l" r="r" t="t"/>
              <a:pathLst>
                <a:path extrusionOk="0" h="9596" w="10051">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52"/>
            <p:cNvSpPr/>
            <p:nvPr/>
          </p:nvSpPr>
          <p:spPr>
            <a:xfrm>
              <a:off x="5178809" y="3364038"/>
              <a:ext cx="12078" cy="12078"/>
            </a:xfrm>
            <a:custGeom>
              <a:rect b="b" l="l" r="r" t="t"/>
              <a:pathLst>
                <a:path extrusionOk="0" h="461" w="461">
                  <a:moveTo>
                    <a:pt x="461" y="460"/>
                  </a:moveTo>
                  <a:lnTo>
                    <a:pt x="1" y="0"/>
                  </a:ln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52"/>
            <p:cNvSpPr/>
            <p:nvPr/>
          </p:nvSpPr>
          <p:spPr>
            <a:xfrm>
              <a:off x="4983934" y="3388142"/>
              <a:ext cx="248900" cy="218849"/>
            </a:xfrm>
            <a:custGeom>
              <a:rect b="b" l="l" r="r" t="t"/>
              <a:pathLst>
                <a:path extrusionOk="0" h="8353" w="950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52"/>
            <p:cNvSpPr/>
            <p:nvPr/>
          </p:nvSpPr>
          <p:spPr>
            <a:xfrm>
              <a:off x="4865641" y="3654098"/>
              <a:ext cx="65579" cy="63299"/>
            </a:xfrm>
            <a:custGeom>
              <a:rect b="b" l="l" r="r" t="t"/>
              <a:pathLst>
                <a:path extrusionOk="0" h="2416" w="2503">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52"/>
            <p:cNvSpPr/>
            <p:nvPr/>
          </p:nvSpPr>
          <p:spPr>
            <a:xfrm>
              <a:off x="4868156" y="3668665"/>
              <a:ext cx="63063" cy="48732"/>
            </a:xfrm>
            <a:custGeom>
              <a:rect b="b" l="l" r="r" t="t"/>
              <a:pathLst>
                <a:path extrusionOk="0" h="1860" w="2407">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52"/>
            <p:cNvSpPr/>
            <p:nvPr/>
          </p:nvSpPr>
          <p:spPr>
            <a:xfrm>
              <a:off x="5010160" y="3403076"/>
              <a:ext cx="178527" cy="165689"/>
            </a:xfrm>
            <a:custGeom>
              <a:rect b="b" l="l" r="r" t="t"/>
              <a:pathLst>
                <a:path extrusionOk="0" h="6324" w="6814">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52"/>
            <p:cNvSpPr/>
            <p:nvPr/>
          </p:nvSpPr>
          <p:spPr>
            <a:xfrm>
              <a:off x="5115274" y="3375592"/>
              <a:ext cx="27143" cy="26200"/>
            </a:xfrm>
            <a:custGeom>
              <a:rect b="b" l="l" r="r" t="t"/>
              <a:pathLst>
                <a:path extrusionOk="0" h="1000" w="1036">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52"/>
            <p:cNvSpPr/>
            <p:nvPr/>
          </p:nvSpPr>
          <p:spPr>
            <a:xfrm>
              <a:off x="5094681" y="3396185"/>
              <a:ext cx="27143" cy="26200"/>
            </a:xfrm>
            <a:custGeom>
              <a:rect b="b" l="l" r="r" t="t"/>
              <a:pathLst>
                <a:path extrusionOk="0" h="1000" w="1036">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52"/>
            <p:cNvSpPr/>
            <p:nvPr/>
          </p:nvSpPr>
          <p:spPr>
            <a:xfrm>
              <a:off x="5074088" y="3416778"/>
              <a:ext cx="29344" cy="26357"/>
            </a:xfrm>
            <a:custGeom>
              <a:rect b="b" l="l" r="r" t="t"/>
              <a:pathLst>
                <a:path extrusionOk="0" h="1006" w="112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52"/>
            <p:cNvSpPr/>
            <p:nvPr/>
          </p:nvSpPr>
          <p:spPr>
            <a:xfrm>
              <a:off x="5053495" y="3437371"/>
              <a:ext cx="26907" cy="26200"/>
            </a:xfrm>
            <a:custGeom>
              <a:rect b="b" l="l" r="r" t="t"/>
              <a:pathLst>
                <a:path extrusionOk="0" h="1000" w="1027">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52"/>
            <p:cNvSpPr/>
            <p:nvPr/>
          </p:nvSpPr>
          <p:spPr>
            <a:xfrm>
              <a:off x="5032901" y="3457965"/>
              <a:ext cx="26907" cy="26200"/>
            </a:xfrm>
            <a:custGeom>
              <a:rect b="b" l="l" r="r" t="t"/>
              <a:pathLst>
                <a:path extrusionOk="0" h="1000" w="1027">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52"/>
            <p:cNvSpPr/>
            <p:nvPr/>
          </p:nvSpPr>
          <p:spPr>
            <a:xfrm>
              <a:off x="5013304" y="3478794"/>
              <a:ext cx="25912" cy="26148"/>
            </a:xfrm>
            <a:custGeom>
              <a:rect b="b" l="l" r="r" t="t"/>
              <a:pathLst>
                <a:path extrusionOk="0" h="998" w="989">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5" name="Google Shape;11695;p52"/>
          <p:cNvGrpSpPr/>
          <p:nvPr/>
        </p:nvGrpSpPr>
        <p:grpSpPr>
          <a:xfrm>
            <a:off x="6637678" y="1500982"/>
            <a:ext cx="378721" cy="362005"/>
            <a:chOff x="6637678" y="1500982"/>
            <a:chExt cx="378721" cy="362005"/>
          </a:xfrm>
        </p:grpSpPr>
        <p:sp>
          <p:nvSpPr>
            <p:cNvPr id="11696" name="Google Shape;11696;p52"/>
            <p:cNvSpPr/>
            <p:nvPr/>
          </p:nvSpPr>
          <p:spPr>
            <a:xfrm>
              <a:off x="6637678" y="1500982"/>
              <a:ext cx="377725" cy="361717"/>
            </a:xfrm>
            <a:custGeom>
              <a:rect b="b" l="l" r="r" t="t"/>
              <a:pathLst>
                <a:path extrusionOk="0" h="13806" w="14417">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52"/>
            <p:cNvSpPr/>
            <p:nvPr/>
          </p:nvSpPr>
          <p:spPr>
            <a:xfrm>
              <a:off x="6696680" y="1551338"/>
              <a:ext cx="260218" cy="260454"/>
            </a:xfrm>
            <a:custGeom>
              <a:rect b="b" l="l" r="r" t="t"/>
              <a:pathLst>
                <a:path extrusionOk="0" h="9941" w="9932">
                  <a:moveTo>
                    <a:pt x="5464" y="0"/>
                  </a:moveTo>
                  <a:lnTo>
                    <a:pt x="1" y="5464"/>
                  </a:lnTo>
                  <a:lnTo>
                    <a:pt x="4468" y="9940"/>
                  </a:lnTo>
                  <a:lnTo>
                    <a:pt x="9931" y="4477"/>
                  </a:lnTo>
                  <a:lnTo>
                    <a:pt x="5464" y="0"/>
                  </a:ln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52"/>
            <p:cNvSpPr/>
            <p:nvPr/>
          </p:nvSpPr>
          <p:spPr>
            <a:xfrm>
              <a:off x="6638175" y="1500982"/>
              <a:ext cx="377725" cy="361717"/>
            </a:xfrm>
            <a:custGeom>
              <a:rect b="b" l="l" r="r" t="t"/>
              <a:pathLst>
                <a:path extrusionOk="0" h="13806" w="14417">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52"/>
            <p:cNvSpPr/>
            <p:nvPr/>
          </p:nvSpPr>
          <p:spPr>
            <a:xfrm>
              <a:off x="6842090" y="1696748"/>
              <a:ext cx="174309" cy="166239"/>
            </a:xfrm>
            <a:custGeom>
              <a:rect b="b" l="l" r="r" t="t"/>
              <a:pathLst>
                <a:path extrusionOk="0" h="6345" w="6653">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52"/>
            <p:cNvSpPr/>
            <p:nvPr/>
          </p:nvSpPr>
          <p:spPr>
            <a:xfrm>
              <a:off x="6752931" y="1608847"/>
              <a:ext cx="146458" cy="144179"/>
            </a:xfrm>
            <a:custGeom>
              <a:rect b="b" l="l" r="r" t="t"/>
              <a:pathLst>
                <a:path extrusionOk="0" h="5503" w="559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52"/>
            <p:cNvSpPr/>
            <p:nvPr/>
          </p:nvSpPr>
          <p:spPr>
            <a:xfrm>
              <a:off x="6797393" y="1608847"/>
              <a:ext cx="101735" cy="144414"/>
            </a:xfrm>
            <a:custGeom>
              <a:rect b="b" l="l" r="r" t="t"/>
              <a:pathLst>
                <a:path extrusionOk="0" h="5512" w="3883">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52"/>
            <p:cNvSpPr/>
            <p:nvPr/>
          </p:nvSpPr>
          <p:spPr>
            <a:xfrm>
              <a:off x="6697309" y="1620087"/>
              <a:ext cx="22270" cy="18654"/>
            </a:xfrm>
            <a:custGeom>
              <a:rect b="b" l="l" r="r" t="t"/>
              <a:pathLst>
                <a:path extrusionOk="0" h="712" w="85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52"/>
            <p:cNvSpPr/>
            <p:nvPr/>
          </p:nvSpPr>
          <p:spPr>
            <a:xfrm>
              <a:off x="6690995" y="1582123"/>
              <a:ext cx="22296" cy="18707"/>
            </a:xfrm>
            <a:custGeom>
              <a:rect b="b" l="l" r="r" t="t"/>
              <a:pathLst>
                <a:path extrusionOk="0" h="714" w="851">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52"/>
            <p:cNvSpPr/>
            <p:nvPr/>
          </p:nvSpPr>
          <p:spPr>
            <a:xfrm>
              <a:off x="6724190" y="1548771"/>
              <a:ext cx="22244" cy="18654"/>
            </a:xfrm>
            <a:custGeom>
              <a:rect b="b" l="l" r="r" t="t"/>
              <a:pathLst>
                <a:path extrusionOk="0" h="712" w="849">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52"/>
            <p:cNvSpPr/>
            <p:nvPr/>
          </p:nvSpPr>
          <p:spPr>
            <a:xfrm>
              <a:off x="6729902" y="1587782"/>
              <a:ext cx="22322" cy="18576"/>
            </a:xfrm>
            <a:custGeom>
              <a:rect b="b" l="l" r="r" t="t"/>
              <a:pathLst>
                <a:path extrusionOk="0" h="709" w="852">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52"/>
            <p:cNvSpPr/>
            <p:nvPr/>
          </p:nvSpPr>
          <p:spPr>
            <a:xfrm>
              <a:off x="6762285" y="1555137"/>
              <a:ext cx="22322" cy="18812"/>
            </a:xfrm>
            <a:custGeom>
              <a:rect b="b" l="l" r="r" t="t"/>
              <a:pathLst>
                <a:path extrusionOk="0" h="718" w="852">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52"/>
            <p:cNvSpPr/>
            <p:nvPr/>
          </p:nvSpPr>
          <p:spPr>
            <a:xfrm>
              <a:off x="6866508" y="1789208"/>
              <a:ext cx="22322" cy="18812"/>
            </a:xfrm>
            <a:custGeom>
              <a:rect b="b" l="l" r="r" t="t"/>
              <a:pathLst>
                <a:path extrusionOk="0" h="718" w="852">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52"/>
            <p:cNvSpPr/>
            <p:nvPr/>
          </p:nvSpPr>
          <p:spPr>
            <a:xfrm>
              <a:off x="6903450" y="1794998"/>
              <a:ext cx="23554" cy="19309"/>
            </a:xfrm>
            <a:custGeom>
              <a:rect b="b" l="l" r="r" t="t"/>
              <a:pathLst>
                <a:path extrusionOk="0" h="737" w="899">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52"/>
            <p:cNvSpPr/>
            <p:nvPr/>
          </p:nvSpPr>
          <p:spPr>
            <a:xfrm>
              <a:off x="6937877" y="1762432"/>
              <a:ext cx="22270" cy="18707"/>
            </a:xfrm>
            <a:custGeom>
              <a:rect b="b" l="l" r="r" t="t"/>
              <a:pathLst>
                <a:path extrusionOk="0" h="714" w="85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52"/>
            <p:cNvSpPr/>
            <p:nvPr/>
          </p:nvSpPr>
          <p:spPr>
            <a:xfrm>
              <a:off x="6898970" y="1756799"/>
              <a:ext cx="22270" cy="18812"/>
            </a:xfrm>
            <a:custGeom>
              <a:rect b="b" l="l" r="r" t="t"/>
              <a:pathLst>
                <a:path extrusionOk="0" h="718" w="85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52"/>
            <p:cNvSpPr/>
            <p:nvPr/>
          </p:nvSpPr>
          <p:spPr>
            <a:xfrm>
              <a:off x="6931380" y="1724311"/>
              <a:ext cx="22506" cy="18654"/>
            </a:xfrm>
            <a:custGeom>
              <a:rect b="b" l="l" r="r" t="t"/>
              <a:pathLst>
                <a:path extrusionOk="0" h="712" w="859">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2" name="Google Shape;11712;p52"/>
          <p:cNvGrpSpPr/>
          <p:nvPr/>
        </p:nvGrpSpPr>
        <p:grpSpPr>
          <a:xfrm>
            <a:off x="5827993" y="3355496"/>
            <a:ext cx="223041" cy="362163"/>
            <a:chOff x="5827993" y="3355496"/>
            <a:chExt cx="223041" cy="362163"/>
          </a:xfrm>
        </p:grpSpPr>
        <p:sp>
          <p:nvSpPr>
            <p:cNvPr id="11713" name="Google Shape;11713;p52"/>
            <p:cNvSpPr/>
            <p:nvPr/>
          </p:nvSpPr>
          <p:spPr>
            <a:xfrm>
              <a:off x="5827993" y="3448664"/>
              <a:ext cx="223041" cy="268995"/>
            </a:xfrm>
            <a:custGeom>
              <a:rect b="b" l="l" r="r" t="t"/>
              <a:pathLst>
                <a:path extrusionOk="0" h="10267" w="8513">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52"/>
            <p:cNvSpPr/>
            <p:nvPr/>
          </p:nvSpPr>
          <p:spPr>
            <a:xfrm>
              <a:off x="5989987" y="3448664"/>
              <a:ext cx="60810" cy="268733"/>
            </a:xfrm>
            <a:custGeom>
              <a:rect b="b" l="l" r="r" t="t"/>
              <a:pathLst>
                <a:path extrusionOk="0" h="10257" w="2321">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52"/>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52"/>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52"/>
            <p:cNvSpPr/>
            <p:nvPr/>
          </p:nvSpPr>
          <p:spPr>
            <a:xfrm>
              <a:off x="5963630" y="3424560"/>
              <a:ext cx="36942" cy="24130"/>
            </a:xfrm>
            <a:custGeom>
              <a:rect b="b" l="l" r="r" t="t"/>
              <a:pathLst>
                <a:path extrusionOk="0" h="921" w="1410">
                  <a:moveTo>
                    <a:pt x="0" y="0"/>
                  </a:moveTo>
                  <a:lnTo>
                    <a:pt x="0" y="921"/>
                  </a:lnTo>
                  <a:lnTo>
                    <a:pt x="1409" y="921"/>
                  </a:lnTo>
                  <a:lnTo>
                    <a:pt x="1409"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52"/>
            <p:cNvSpPr/>
            <p:nvPr/>
          </p:nvSpPr>
          <p:spPr>
            <a:xfrm>
              <a:off x="5852857" y="3355496"/>
              <a:ext cx="172815" cy="69089"/>
            </a:xfrm>
            <a:custGeom>
              <a:rect b="b" l="l" r="r" t="t"/>
              <a:pathLst>
                <a:path extrusionOk="0" h="2637" w="6596">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52"/>
            <p:cNvSpPr/>
            <p:nvPr/>
          </p:nvSpPr>
          <p:spPr>
            <a:xfrm>
              <a:off x="5981708" y="3355496"/>
              <a:ext cx="43964" cy="69089"/>
            </a:xfrm>
            <a:custGeom>
              <a:rect b="b" l="l" r="r" t="t"/>
              <a:pathLst>
                <a:path extrusionOk="0" h="2637" w="1678">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52"/>
            <p:cNvSpPr/>
            <p:nvPr/>
          </p:nvSpPr>
          <p:spPr>
            <a:xfrm>
              <a:off x="5862917" y="3488854"/>
              <a:ext cx="152720" cy="188378"/>
            </a:xfrm>
            <a:custGeom>
              <a:rect b="b" l="l" r="r" t="t"/>
              <a:pathLst>
                <a:path extrusionOk="0" h="7190" w="5829">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52"/>
            <p:cNvSpPr/>
            <p:nvPr/>
          </p:nvSpPr>
          <p:spPr>
            <a:xfrm>
              <a:off x="5971412" y="3488854"/>
              <a:ext cx="44226" cy="188614"/>
            </a:xfrm>
            <a:custGeom>
              <a:rect b="b" l="l" r="r" t="t"/>
              <a:pathLst>
                <a:path extrusionOk="0" h="7199" w="1688">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52"/>
            <p:cNvSpPr/>
            <p:nvPr/>
          </p:nvSpPr>
          <p:spPr>
            <a:xfrm>
              <a:off x="5869939" y="3531036"/>
              <a:ext cx="121568" cy="104197"/>
            </a:xfrm>
            <a:custGeom>
              <a:rect b="b" l="l" r="r" t="t"/>
              <a:pathLst>
                <a:path extrusionOk="0" h="3977" w="464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52"/>
            <p:cNvSpPr/>
            <p:nvPr/>
          </p:nvSpPr>
          <p:spPr>
            <a:xfrm>
              <a:off x="5894043" y="3538058"/>
              <a:ext cx="106529" cy="97202"/>
            </a:xfrm>
            <a:custGeom>
              <a:rect b="b" l="l" r="r" t="t"/>
              <a:pathLst>
                <a:path extrusionOk="0" h="3710" w="4066">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52"/>
            <p:cNvSpPr/>
            <p:nvPr/>
          </p:nvSpPr>
          <p:spPr>
            <a:xfrm>
              <a:off x="5905597" y="3551813"/>
              <a:ext cx="67334" cy="62513"/>
            </a:xfrm>
            <a:custGeom>
              <a:rect b="b" l="l" r="r" t="t"/>
              <a:pathLst>
                <a:path extrusionOk="0" h="2386" w="257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52"/>
            <p:cNvSpPr/>
            <p:nvPr/>
          </p:nvSpPr>
          <p:spPr>
            <a:xfrm>
              <a:off x="5887781" y="3355496"/>
              <a:ext cx="14593" cy="69089"/>
            </a:xfrm>
            <a:custGeom>
              <a:rect b="b" l="l" r="r" t="t"/>
              <a:pathLst>
                <a:path extrusionOk="0" h="2637" w="557">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52"/>
            <p:cNvSpPr/>
            <p:nvPr/>
          </p:nvSpPr>
          <p:spPr>
            <a:xfrm>
              <a:off x="5931719" y="3355496"/>
              <a:ext cx="14855" cy="69089"/>
            </a:xfrm>
            <a:custGeom>
              <a:rect b="b" l="l" r="r" t="t"/>
              <a:pathLst>
                <a:path extrusionOk="0" h="2637" w="567">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52"/>
            <p:cNvSpPr/>
            <p:nvPr/>
          </p:nvSpPr>
          <p:spPr>
            <a:xfrm>
              <a:off x="5976416" y="3355496"/>
              <a:ext cx="14593" cy="69089"/>
            </a:xfrm>
            <a:custGeom>
              <a:rect b="b" l="l" r="r" t="t"/>
              <a:pathLst>
                <a:path extrusionOk="0" h="2637" w="557">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8" name="Google Shape;11728;p52"/>
          <p:cNvGrpSpPr/>
          <p:nvPr/>
        </p:nvGrpSpPr>
        <p:grpSpPr>
          <a:xfrm>
            <a:off x="7528713" y="1500641"/>
            <a:ext cx="370520" cy="361586"/>
            <a:chOff x="7528713" y="1500641"/>
            <a:chExt cx="370520" cy="361586"/>
          </a:xfrm>
        </p:grpSpPr>
        <p:sp>
          <p:nvSpPr>
            <p:cNvPr id="11729" name="Google Shape;11729;p52"/>
            <p:cNvSpPr/>
            <p:nvPr/>
          </p:nvSpPr>
          <p:spPr>
            <a:xfrm>
              <a:off x="7684158" y="1587809"/>
              <a:ext cx="121070" cy="119603"/>
            </a:xfrm>
            <a:custGeom>
              <a:rect b="b" l="l" r="r" t="t"/>
              <a:pathLst>
                <a:path extrusionOk="0" h="4565" w="4621">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52"/>
            <p:cNvSpPr/>
            <p:nvPr/>
          </p:nvSpPr>
          <p:spPr>
            <a:xfrm>
              <a:off x="7750208" y="1653282"/>
              <a:ext cx="54784" cy="53972"/>
            </a:xfrm>
            <a:custGeom>
              <a:rect b="b" l="l" r="r" t="t"/>
              <a:pathLst>
                <a:path extrusionOk="0" h="2060" w="2091">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52"/>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52"/>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52"/>
            <p:cNvSpPr/>
            <p:nvPr/>
          </p:nvSpPr>
          <p:spPr>
            <a:xfrm>
              <a:off x="7764775" y="1501846"/>
              <a:ext cx="128616" cy="155497"/>
            </a:xfrm>
            <a:custGeom>
              <a:rect b="b" l="l" r="r" t="t"/>
              <a:pathLst>
                <a:path extrusionOk="0" h="5935" w="4909">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52"/>
            <p:cNvSpPr/>
            <p:nvPr/>
          </p:nvSpPr>
          <p:spPr>
            <a:xfrm>
              <a:off x="7528713" y="1618279"/>
              <a:ext cx="252673" cy="243948"/>
            </a:xfrm>
            <a:custGeom>
              <a:rect b="b" l="l" r="r" t="t"/>
              <a:pathLst>
                <a:path extrusionOk="0" h="9311" w="9644">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52"/>
            <p:cNvSpPr/>
            <p:nvPr/>
          </p:nvSpPr>
          <p:spPr>
            <a:xfrm>
              <a:off x="7570136" y="1670627"/>
              <a:ext cx="211251" cy="191574"/>
            </a:xfrm>
            <a:custGeom>
              <a:rect b="b" l="l" r="r" t="t"/>
              <a:pathLst>
                <a:path extrusionOk="0" h="7312" w="8063">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6" name="Google Shape;11736;p52"/>
          <p:cNvGrpSpPr/>
          <p:nvPr/>
        </p:nvGrpSpPr>
        <p:grpSpPr>
          <a:xfrm>
            <a:off x="5317198" y="3355496"/>
            <a:ext cx="367429" cy="362163"/>
            <a:chOff x="5317198" y="3355496"/>
            <a:chExt cx="367429" cy="362163"/>
          </a:xfrm>
        </p:grpSpPr>
        <p:sp>
          <p:nvSpPr>
            <p:cNvPr id="11737" name="Google Shape;11737;p52"/>
            <p:cNvSpPr/>
            <p:nvPr/>
          </p:nvSpPr>
          <p:spPr>
            <a:xfrm>
              <a:off x="5378715" y="3535883"/>
              <a:ext cx="256184" cy="181776"/>
            </a:xfrm>
            <a:custGeom>
              <a:rect b="b" l="l" r="r" t="t"/>
              <a:pathLst>
                <a:path extrusionOk="0" h="6938" w="9778">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52"/>
            <p:cNvSpPr/>
            <p:nvPr/>
          </p:nvSpPr>
          <p:spPr>
            <a:xfrm>
              <a:off x="5455822" y="3438419"/>
              <a:ext cx="112031" cy="218220"/>
            </a:xfrm>
            <a:custGeom>
              <a:rect b="b" l="l" r="r" t="t"/>
              <a:pathLst>
                <a:path extrusionOk="0" h="8329" w="4276">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52"/>
            <p:cNvSpPr/>
            <p:nvPr/>
          </p:nvSpPr>
          <p:spPr>
            <a:xfrm>
              <a:off x="5448276" y="3359505"/>
              <a:ext cx="59815" cy="185129"/>
            </a:xfrm>
            <a:custGeom>
              <a:rect b="b" l="l" r="r" t="t"/>
              <a:pathLst>
                <a:path extrusionOk="0" h="7066" w="2283">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52"/>
            <p:cNvSpPr/>
            <p:nvPr/>
          </p:nvSpPr>
          <p:spPr>
            <a:xfrm>
              <a:off x="5448276" y="3359505"/>
              <a:ext cx="21877" cy="185129"/>
            </a:xfrm>
            <a:custGeom>
              <a:rect b="b" l="l" r="r" t="t"/>
              <a:pathLst>
                <a:path extrusionOk="0" h="7066" w="835">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52"/>
            <p:cNvSpPr/>
            <p:nvPr/>
          </p:nvSpPr>
          <p:spPr>
            <a:xfrm>
              <a:off x="5529653" y="3432839"/>
              <a:ext cx="67570" cy="21379"/>
            </a:xfrm>
            <a:custGeom>
              <a:rect b="b" l="l" r="r" t="t"/>
              <a:pathLst>
                <a:path extrusionOk="0" h="816" w="2579">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52"/>
            <p:cNvSpPr/>
            <p:nvPr/>
          </p:nvSpPr>
          <p:spPr>
            <a:xfrm>
              <a:off x="5571102" y="3432839"/>
              <a:ext cx="26383" cy="21877"/>
            </a:xfrm>
            <a:custGeom>
              <a:rect b="b" l="l" r="r" t="t"/>
              <a:pathLst>
                <a:path extrusionOk="0" h="835" w="1007">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52"/>
            <p:cNvSpPr/>
            <p:nvPr/>
          </p:nvSpPr>
          <p:spPr>
            <a:xfrm>
              <a:off x="5596699" y="3538058"/>
              <a:ext cx="67832" cy="21405"/>
            </a:xfrm>
            <a:custGeom>
              <a:rect b="b" l="l" r="r" t="t"/>
              <a:pathLst>
                <a:path extrusionOk="0" h="817" w="2589">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52"/>
            <p:cNvSpPr/>
            <p:nvPr/>
          </p:nvSpPr>
          <p:spPr>
            <a:xfrm>
              <a:off x="5639903" y="3538058"/>
              <a:ext cx="24628" cy="21641"/>
            </a:xfrm>
            <a:custGeom>
              <a:rect b="b" l="l" r="r" t="t"/>
              <a:pathLst>
                <a:path extrusionOk="0" h="826" w="94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52"/>
            <p:cNvSpPr/>
            <p:nvPr/>
          </p:nvSpPr>
          <p:spPr>
            <a:xfrm>
              <a:off x="5576604" y="3470514"/>
              <a:ext cx="108023" cy="68592"/>
            </a:xfrm>
            <a:custGeom>
              <a:rect b="b" l="l" r="r" t="t"/>
              <a:pathLst>
                <a:path extrusionOk="0" h="2618" w="4123">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52"/>
            <p:cNvSpPr/>
            <p:nvPr/>
          </p:nvSpPr>
          <p:spPr>
            <a:xfrm>
              <a:off x="5600734" y="3538058"/>
              <a:ext cx="5528" cy="1284"/>
            </a:xfrm>
            <a:custGeom>
              <a:rect b="b" l="l" r="r" t="t"/>
              <a:pathLst>
                <a:path extrusionOk="0" h="49" w="211">
                  <a:moveTo>
                    <a:pt x="0" y="1"/>
                  </a:moveTo>
                  <a:cubicBezTo>
                    <a:pt x="10" y="20"/>
                    <a:pt x="29" y="30"/>
                    <a:pt x="38" y="49"/>
                  </a:cubicBezTo>
                  <a:cubicBezTo>
                    <a:pt x="86" y="20"/>
                    <a:pt x="153" y="1"/>
                    <a:pt x="211" y="1"/>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52"/>
            <p:cNvSpPr/>
            <p:nvPr/>
          </p:nvSpPr>
          <p:spPr>
            <a:xfrm>
              <a:off x="5621327" y="3470776"/>
              <a:ext cx="63299" cy="68565"/>
            </a:xfrm>
            <a:custGeom>
              <a:rect b="b" l="l" r="r" t="t"/>
              <a:pathLst>
                <a:path extrusionOk="0" h="2617" w="2416">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52"/>
            <p:cNvSpPr/>
            <p:nvPr/>
          </p:nvSpPr>
          <p:spPr>
            <a:xfrm>
              <a:off x="5528396" y="3355496"/>
              <a:ext cx="70085" cy="77369"/>
            </a:xfrm>
            <a:custGeom>
              <a:rect b="b" l="l" r="r" t="t"/>
              <a:pathLst>
                <a:path extrusionOk="0" h="2953" w="2675">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52"/>
            <p:cNvSpPr/>
            <p:nvPr/>
          </p:nvSpPr>
          <p:spPr>
            <a:xfrm>
              <a:off x="5554779" y="3355496"/>
              <a:ext cx="43964" cy="77369"/>
            </a:xfrm>
            <a:custGeom>
              <a:rect b="b" l="l" r="r" t="t"/>
              <a:pathLst>
                <a:path extrusionOk="0" h="2953" w="1678">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52"/>
            <p:cNvSpPr/>
            <p:nvPr/>
          </p:nvSpPr>
          <p:spPr>
            <a:xfrm>
              <a:off x="5317433" y="3355496"/>
              <a:ext cx="135637" cy="193146"/>
            </a:xfrm>
            <a:custGeom>
              <a:rect b="b" l="l" r="r" t="t"/>
              <a:pathLst>
                <a:path extrusionOk="0" h="7372" w="5177">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52"/>
            <p:cNvSpPr/>
            <p:nvPr/>
          </p:nvSpPr>
          <p:spPr>
            <a:xfrm>
              <a:off x="5317198" y="3357514"/>
              <a:ext cx="135873" cy="191129"/>
            </a:xfrm>
            <a:custGeom>
              <a:rect b="b" l="l" r="r" t="t"/>
              <a:pathLst>
                <a:path extrusionOk="0" h="7295" w="5186">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52"/>
            <p:cNvSpPr/>
            <p:nvPr/>
          </p:nvSpPr>
          <p:spPr>
            <a:xfrm>
              <a:off x="5625336" y="3485579"/>
              <a:ext cx="10821" cy="27641"/>
            </a:xfrm>
            <a:custGeom>
              <a:rect b="b" l="l" r="r" t="t"/>
              <a:pathLst>
                <a:path extrusionOk="0" h="1055" w="413">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3" name="Google Shape;11753;p52"/>
          <p:cNvGrpSpPr/>
          <p:nvPr/>
        </p:nvGrpSpPr>
        <p:grpSpPr>
          <a:xfrm>
            <a:off x="5302971" y="1500563"/>
            <a:ext cx="383175" cy="362241"/>
            <a:chOff x="5302971" y="1500563"/>
            <a:chExt cx="383175" cy="362241"/>
          </a:xfrm>
        </p:grpSpPr>
        <p:sp>
          <p:nvSpPr>
            <p:cNvPr id="11754" name="Google Shape;11754;p52"/>
            <p:cNvSpPr/>
            <p:nvPr/>
          </p:nvSpPr>
          <p:spPr>
            <a:xfrm>
              <a:off x="5302971" y="1500563"/>
              <a:ext cx="383175" cy="362241"/>
            </a:xfrm>
            <a:custGeom>
              <a:rect b="b" l="l" r="r" t="t"/>
              <a:pathLst>
                <a:path extrusionOk="0" h="13826" w="14625">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52"/>
            <p:cNvSpPr/>
            <p:nvPr/>
          </p:nvSpPr>
          <p:spPr>
            <a:xfrm>
              <a:off x="5375964" y="1557102"/>
              <a:ext cx="309920" cy="305675"/>
            </a:xfrm>
            <a:custGeom>
              <a:rect b="b" l="l" r="r" t="t"/>
              <a:pathLst>
                <a:path extrusionOk="0" h="11667" w="11829">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6" name="Google Shape;11756;p52"/>
          <p:cNvGrpSpPr/>
          <p:nvPr/>
        </p:nvGrpSpPr>
        <p:grpSpPr>
          <a:xfrm>
            <a:off x="6202705" y="1525453"/>
            <a:ext cx="364180" cy="312461"/>
            <a:chOff x="6202705" y="1525453"/>
            <a:chExt cx="364180" cy="312461"/>
          </a:xfrm>
        </p:grpSpPr>
        <p:sp>
          <p:nvSpPr>
            <p:cNvPr id="11757" name="Google Shape;11757;p52"/>
            <p:cNvSpPr/>
            <p:nvPr/>
          </p:nvSpPr>
          <p:spPr>
            <a:xfrm>
              <a:off x="6407615" y="1616891"/>
              <a:ext cx="159270" cy="221023"/>
            </a:xfrm>
            <a:custGeom>
              <a:rect b="b" l="l" r="r" t="t"/>
              <a:pathLst>
                <a:path extrusionOk="0" h="8436" w="6079">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52"/>
            <p:cNvSpPr/>
            <p:nvPr/>
          </p:nvSpPr>
          <p:spPr>
            <a:xfrm>
              <a:off x="6454592" y="1616891"/>
              <a:ext cx="112031" cy="221023"/>
            </a:xfrm>
            <a:custGeom>
              <a:rect b="b" l="l" r="r" t="t"/>
              <a:pathLst>
                <a:path extrusionOk="0" h="8436" w="4276">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52"/>
            <p:cNvSpPr/>
            <p:nvPr/>
          </p:nvSpPr>
          <p:spPr>
            <a:xfrm>
              <a:off x="6202705" y="1616891"/>
              <a:ext cx="158982" cy="221023"/>
            </a:xfrm>
            <a:custGeom>
              <a:rect b="b" l="l" r="r" t="t"/>
              <a:pathLst>
                <a:path extrusionOk="0" h="8436" w="6068">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52"/>
            <p:cNvSpPr/>
            <p:nvPr/>
          </p:nvSpPr>
          <p:spPr>
            <a:xfrm>
              <a:off x="6202705" y="1616891"/>
              <a:ext cx="112031" cy="221023"/>
            </a:xfrm>
            <a:custGeom>
              <a:rect b="b" l="l" r="r" t="t"/>
              <a:pathLst>
                <a:path extrusionOk="0" h="8436" w="4276">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52"/>
            <p:cNvSpPr/>
            <p:nvPr/>
          </p:nvSpPr>
          <p:spPr>
            <a:xfrm>
              <a:off x="6288327"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52"/>
            <p:cNvSpPr/>
            <p:nvPr/>
          </p:nvSpPr>
          <p:spPr>
            <a:xfrm>
              <a:off x="6453072"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52"/>
            <p:cNvSpPr/>
            <p:nvPr/>
          </p:nvSpPr>
          <p:spPr>
            <a:xfrm>
              <a:off x="6295086" y="1525453"/>
              <a:ext cx="177924" cy="246411"/>
            </a:xfrm>
            <a:custGeom>
              <a:rect b="b" l="l" r="r" t="t"/>
              <a:pathLst>
                <a:path extrusionOk="0" h="9405" w="6791">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4" name="Google Shape;11764;p52"/>
          <p:cNvGrpSpPr/>
          <p:nvPr/>
        </p:nvGrpSpPr>
        <p:grpSpPr>
          <a:xfrm>
            <a:off x="7087217" y="1503602"/>
            <a:ext cx="362398" cy="356163"/>
            <a:chOff x="7087217" y="1503602"/>
            <a:chExt cx="362398" cy="356163"/>
          </a:xfrm>
        </p:grpSpPr>
        <p:sp>
          <p:nvSpPr>
            <p:cNvPr id="11765" name="Google Shape;11765;p52"/>
            <p:cNvSpPr/>
            <p:nvPr/>
          </p:nvSpPr>
          <p:spPr>
            <a:xfrm>
              <a:off x="7087217" y="1503602"/>
              <a:ext cx="362398" cy="356163"/>
            </a:xfrm>
            <a:custGeom>
              <a:rect b="b" l="l" r="r" t="t"/>
              <a:pathLst>
                <a:path extrusionOk="0" h="13594" w="13832">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52"/>
            <p:cNvSpPr/>
            <p:nvPr/>
          </p:nvSpPr>
          <p:spPr>
            <a:xfrm>
              <a:off x="7140953" y="1772833"/>
              <a:ext cx="23135" cy="19781"/>
            </a:xfrm>
            <a:custGeom>
              <a:rect b="b" l="l" r="r" t="t"/>
              <a:pathLst>
                <a:path extrusionOk="0" h="755" w="883">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52"/>
            <p:cNvSpPr/>
            <p:nvPr/>
          </p:nvSpPr>
          <p:spPr>
            <a:xfrm>
              <a:off x="7278818" y="1541277"/>
              <a:ext cx="23135" cy="19912"/>
            </a:xfrm>
            <a:custGeom>
              <a:rect b="b" l="l" r="r" t="t"/>
              <a:pathLst>
                <a:path extrusionOk="0" h="760" w="883">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52"/>
            <p:cNvSpPr/>
            <p:nvPr/>
          </p:nvSpPr>
          <p:spPr>
            <a:xfrm>
              <a:off x="7322781" y="1635204"/>
              <a:ext cx="23108" cy="19781"/>
            </a:xfrm>
            <a:custGeom>
              <a:rect b="b" l="l" r="r" t="t"/>
              <a:pathLst>
                <a:path extrusionOk="0" h="755" w="882">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52"/>
            <p:cNvSpPr/>
            <p:nvPr/>
          </p:nvSpPr>
          <p:spPr>
            <a:xfrm>
              <a:off x="7258722" y="1616367"/>
              <a:ext cx="23397" cy="19781"/>
            </a:xfrm>
            <a:custGeom>
              <a:rect b="b" l="l" r="r" t="t"/>
              <a:pathLst>
                <a:path extrusionOk="0" h="755" w="893">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52"/>
            <p:cNvSpPr/>
            <p:nvPr/>
          </p:nvSpPr>
          <p:spPr>
            <a:xfrm>
              <a:off x="7231370" y="1692713"/>
              <a:ext cx="23108" cy="19912"/>
            </a:xfrm>
            <a:custGeom>
              <a:rect b="b" l="l" r="r" t="t"/>
              <a:pathLst>
                <a:path extrusionOk="0" h="760" w="882">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52"/>
            <p:cNvSpPr/>
            <p:nvPr/>
          </p:nvSpPr>
          <p:spPr>
            <a:xfrm>
              <a:off x="7399626" y="1590009"/>
              <a:ext cx="23135" cy="19833"/>
            </a:xfrm>
            <a:custGeom>
              <a:rect b="b" l="l" r="r" t="t"/>
              <a:pathLst>
                <a:path extrusionOk="0" h="757" w="883">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52"/>
            <p:cNvSpPr/>
            <p:nvPr/>
          </p:nvSpPr>
          <p:spPr>
            <a:xfrm>
              <a:off x="7108806" y="1792431"/>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52"/>
            <p:cNvSpPr/>
            <p:nvPr/>
          </p:nvSpPr>
          <p:spPr>
            <a:xfrm>
              <a:off x="7128639" y="1823320"/>
              <a:ext cx="23135" cy="19755"/>
            </a:xfrm>
            <a:custGeom>
              <a:rect b="b" l="l" r="r" t="t"/>
              <a:pathLst>
                <a:path extrusionOk="0" h="754" w="883">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52"/>
            <p:cNvSpPr/>
            <p:nvPr/>
          </p:nvSpPr>
          <p:spPr>
            <a:xfrm>
              <a:off x="7129635" y="1561137"/>
              <a:ext cx="319981" cy="298628"/>
            </a:xfrm>
            <a:custGeom>
              <a:rect b="b" l="l" r="r" t="t"/>
              <a:pathLst>
                <a:path extrusionOk="0" h="11398" w="12213">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52"/>
            <p:cNvSpPr/>
            <p:nvPr/>
          </p:nvSpPr>
          <p:spPr>
            <a:xfrm>
              <a:off x="7117583" y="1646523"/>
              <a:ext cx="107027" cy="112162"/>
            </a:xfrm>
            <a:custGeom>
              <a:rect b="b" l="l" r="r" t="t"/>
              <a:pathLst>
                <a:path extrusionOk="0" h="4281" w="4085">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52"/>
            <p:cNvSpPr/>
            <p:nvPr/>
          </p:nvSpPr>
          <p:spPr>
            <a:xfrm>
              <a:off x="7117347" y="1646523"/>
              <a:ext cx="107499" cy="112057"/>
            </a:xfrm>
            <a:custGeom>
              <a:rect b="b" l="l" r="r" t="t"/>
              <a:pathLst>
                <a:path extrusionOk="0" h="4277" w="4103">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52"/>
            <p:cNvSpPr/>
            <p:nvPr/>
          </p:nvSpPr>
          <p:spPr>
            <a:xfrm>
              <a:off x="7136421" y="1769322"/>
              <a:ext cx="23135" cy="19912"/>
            </a:xfrm>
            <a:custGeom>
              <a:rect b="b" l="l" r="r" t="t"/>
              <a:pathLst>
                <a:path extrusionOk="0" h="760" w="883">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52"/>
            <p:cNvSpPr/>
            <p:nvPr/>
          </p:nvSpPr>
          <p:spPr>
            <a:xfrm>
              <a:off x="7274311" y="1538029"/>
              <a:ext cx="23108" cy="19833"/>
            </a:xfrm>
            <a:custGeom>
              <a:rect b="b" l="l" r="r" t="t"/>
              <a:pathLst>
                <a:path extrusionOk="0" h="757" w="882">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52"/>
            <p:cNvSpPr/>
            <p:nvPr/>
          </p:nvSpPr>
          <p:spPr>
            <a:xfrm>
              <a:off x="7318249" y="1631956"/>
              <a:ext cx="23135" cy="19833"/>
            </a:xfrm>
            <a:custGeom>
              <a:rect b="b" l="l" r="r" t="t"/>
              <a:pathLst>
                <a:path extrusionOk="0" h="757" w="883">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52"/>
            <p:cNvSpPr/>
            <p:nvPr/>
          </p:nvSpPr>
          <p:spPr>
            <a:xfrm>
              <a:off x="7254216" y="1613118"/>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52"/>
            <p:cNvSpPr/>
            <p:nvPr/>
          </p:nvSpPr>
          <p:spPr>
            <a:xfrm>
              <a:off x="7226575" y="1689465"/>
              <a:ext cx="23397" cy="19833"/>
            </a:xfrm>
            <a:custGeom>
              <a:rect b="b" l="l" r="r" t="t"/>
              <a:pathLst>
                <a:path extrusionOk="0" h="757" w="893">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52"/>
            <p:cNvSpPr/>
            <p:nvPr/>
          </p:nvSpPr>
          <p:spPr>
            <a:xfrm>
              <a:off x="7395093" y="1586734"/>
              <a:ext cx="23135" cy="19833"/>
            </a:xfrm>
            <a:custGeom>
              <a:rect b="b" l="l" r="r" t="t"/>
              <a:pathLst>
                <a:path extrusionOk="0" h="757" w="883">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52"/>
            <p:cNvSpPr/>
            <p:nvPr/>
          </p:nvSpPr>
          <p:spPr>
            <a:xfrm>
              <a:off x="7104273" y="1789156"/>
              <a:ext cx="23135" cy="19912"/>
            </a:xfrm>
            <a:custGeom>
              <a:rect b="b" l="l" r="r" t="t"/>
              <a:pathLst>
                <a:path extrusionOk="0" h="760" w="883">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52"/>
            <p:cNvSpPr/>
            <p:nvPr/>
          </p:nvSpPr>
          <p:spPr>
            <a:xfrm>
              <a:off x="7124133" y="1820045"/>
              <a:ext cx="23108" cy="19781"/>
            </a:xfrm>
            <a:custGeom>
              <a:rect b="b" l="l" r="r" t="t"/>
              <a:pathLst>
                <a:path extrusionOk="0" h="755" w="882">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52"/>
            <p:cNvSpPr/>
            <p:nvPr/>
          </p:nvSpPr>
          <p:spPr>
            <a:xfrm>
              <a:off x="7159529" y="1730677"/>
              <a:ext cx="86670" cy="97438"/>
            </a:xfrm>
            <a:custGeom>
              <a:rect b="b" l="l" r="r" t="t"/>
              <a:pathLst>
                <a:path extrusionOk="0" h="3719" w="3308">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6" name="Google Shape;11786;p52"/>
          <p:cNvGrpSpPr/>
          <p:nvPr/>
        </p:nvGrpSpPr>
        <p:grpSpPr>
          <a:xfrm>
            <a:off x="7968952" y="1500877"/>
            <a:ext cx="378747" cy="361455"/>
            <a:chOff x="7968952" y="1500877"/>
            <a:chExt cx="378747" cy="361455"/>
          </a:xfrm>
        </p:grpSpPr>
        <p:sp>
          <p:nvSpPr>
            <p:cNvPr id="11787" name="Google Shape;11787;p52"/>
            <p:cNvSpPr/>
            <p:nvPr/>
          </p:nvSpPr>
          <p:spPr>
            <a:xfrm>
              <a:off x="8160579" y="1622393"/>
              <a:ext cx="52505" cy="51771"/>
            </a:xfrm>
            <a:custGeom>
              <a:rect b="b" l="l" r="r" t="t"/>
              <a:pathLst>
                <a:path extrusionOk="0" h="1976" w="2004">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52"/>
            <p:cNvSpPr/>
            <p:nvPr/>
          </p:nvSpPr>
          <p:spPr>
            <a:xfrm>
              <a:off x="8163592" y="1642750"/>
              <a:ext cx="49728" cy="31230"/>
            </a:xfrm>
            <a:custGeom>
              <a:rect b="b" l="l" r="r" t="t"/>
              <a:pathLst>
                <a:path extrusionOk="0" h="1192" w="1898">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52"/>
            <p:cNvSpPr/>
            <p:nvPr/>
          </p:nvSpPr>
          <p:spPr>
            <a:xfrm>
              <a:off x="7968952" y="1652549"/>
              <a:ext cx="215233" cy="209364"/>
            </a:xfrm>
            <a:custGeom>
              <a:rect b="b" l="l" r="r" t="t"/>
              <a:pathLst>
                <a:path extrusionOk="0" h="7991" w="8215">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52"/>
            <p:cNvSpPr/>
            <p:nvPr/>
          </p:nvSpPr>
          <p:spPr>
            <a:xfrm>
              <a:off x="8164587" y="1652287"/>
              <a:ext cx="9825" cy="10061"/>
            </a:xfrm>
            <a:custGeom>
              <a:rect b="b" l="l" r="r" t="t"/>
              <a:pathLst>
                <a:path extrusionOk="0" h="384" w="375">
                  <a:moveTo>
                    <a:pt x="374" y="384"/>
                  </a:moveTo>
                  <a:lnTo>
                    <a:pt x="0" y="1"/>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52"/>
            <p:cNvSpPr/>
            <p:nvPr/>
          </p:nvSpPr>
          <p:spPr>
            <a:xfrm>
              <a:off x="7972463" y="1662583"/>
              <a:ext cx="211722" cy="199565"/>
            </a:xfrm>
            <a:custGeom>
              <a:rect b="b" l="l" r="r" t="t"/>
              <a:pathLst>
                <a:path extrusionOk="0" h="7617" w="8081">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52"/>
            <p:cNvSpPr/>
            <p:nvPr/>
          </p:nvSpPr>
          <p:spPr>
            <a:xfrm>
              <a:off x="8167103" y="1502554"/>
              <a:ext cx="180597" cy="157750"/>
            </a:xfrm>
            <a:custGeom>
              <a:rect b="b" l="l" r="r" t="t"/>
              <a:pathLst>
                <a:path extrusionOk="0" h="6021" w="6893">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52"/>
            <p:cNvSpPr/>
            <p:nvPr/>
          </p:nvSpPr>
          <p:spPr>
            <a:xfrm>
              <a:off x="8187198" y="1506877"/>
              <a:ext cx="160501" cy="153427"/>
            </a:xfrm>
            <a:custGeom>
              <a:rect b="b" l="l" r="r" t="t"/>
              <a:pathLst>
                <a:path extrusionOk="0" h="5856" w="6126">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52"/>
            <p:cNvSpPr/>
            <p:nvPr/>
          </p:nvSpPr>
          <p:spPr>
            <a:xfrm>
              <a:off x="8073176" y="1500877"/>
              <a:ext cx="93193" cy="81430"/>
            </a:xfrm>
            <a:custGeom>
              <a:rect b="b" l="l" r="r" t="t"/>
              <a:pathLst>
                <a:path extrusionOk="0" h="3108" w="3557">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52"/>
            <p:cNvSpPr/>
            <p:nvPr/>
          </p:nvSpPr>
          <p:spPr>
            <a:xfrm>
              <a:off x="8081455" y="1501846"/>
              <a:ext cx="85176" cy="80696"/>
            </a:xfrm>
            <a:custGeom>
              <a:rect b="b" l="l" r="r" t="t"/>
              <a:pathLst>
                <a:path extrusionOk="0" h="3080" w="3251">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52"/>
            <p:cNvSpPr/>
            <p:nvPr/>
          </p:nvSpPr>
          <p:spPr>
            <a:xfrm>
              <a:off x="8069901" y="1562630"/>
              <a:ext cx="26907" cy="26593"/>
            </a:xfrm>
            <a:custGeom>
              <a:rect b="b" l="l" r="r" t="t"/>
              <a:pathLst>
                <a:path extrusionOk="0" h="1015" w="1027">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52"/>
            <p:cNvSpPr/>
            <p:nvPr/>
          </p:nvSpPr>
          <p:spPr>
            <a:xfrm>
              <a:off x="7970969" y="1578193"/>
              <a:ext cx="111009" cy="108337"/>
            </a:xfrm>
            <a:custGeom>
              <a:rect b="b" l="l" r="r" t="t"/>
              <a:pathLst>
                <a:path extrusionOk="0" h="4135" w="4237">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52"/>
            <p:cNvSpPr/>
            <p:nvPr/>
          </p:nvSpPr>
          <p:spPr>
            <a:xfrm>
              <a:off x="8247458" y="1676758"/>
              <a:ext cx="92958" cy="81534"/>
            </a:xfrm>
            <a:custGeom>
              <a:rect b="b" l="l" r="r" t="t"/>
              <a:pathLst>
                <a:path extrusionOk="0" h="3112" w="3548">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52"/>
            <p:cNvSpPr/>
            <p:nvPr/>
          </p:nvSpPr>
          <p:spPr>
            <a:xfrm>
              <a:off x="8255501" y="1677648"/>
              <a:ext cx="85150" cy="80460"/>
            </a:xfrm>
            <a:custGeom>
              <a:rect b="b" l="l" r="r" t="t"/>
              <a:pathLst>
                <a:path extrusionOk="0" h="3071" w="325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52"/>
            <p:cNvSpPr/>
            <p:nvPr/>
          </p:nvSpPr>
          <p:spPr>
            <a:xfrm>
              <a:off x="8244183" y="1738432"/>
              <a:ext cx="27169" cy="26776"/>
            </a:xfrm>
            <a:custGeom>
              <a:rect b="b" l="l" r="r" t="t"/>
              <a:pathLst>
                <a:path extrusionOk="0" h="1022" w="1037">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52"/>
            <p:cNvSpPr/>
            <p:nvPr/>
          </p:nvSpPr>
          <p:spPr>
            <a:xfrm>
              <a:off x="8145252" y="1753995"/>
              <a:ext cx="111036" cy="108337"/>
            </a:xfrm>
            <a:custGeom>
              <a:rect b="b" l="l" r="r" t="t"/>
              <a:pathLst>
                <a:path extrusionOk="0" h="4135" w="4238">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2" name="Google Shape;11802;p52"/>
          <p:cNvGrpSpPr/>
          <p:nvPr/>
        </p:nvGrpSpPr>
        <p:grpSpPr>
          <a:xfrm>
            <a:off x="5761445" y="1541723"/>
            <a:ext cx="362163" cy="279737"/>
            <a:chOff x="5761445" y="1541723"/>
            <a:chExt cx="362163" cy="279737"/>
          </a:xfrm>
        </p:grpSpPr>
        <p:sp>
          <p:nvSpPr>
            <p:cNvPr id="11803" name="Google Shape;11803;p52"/>
            <p:cNvSpPr/>
            <p:nvPr/>
          </p:nvSpPr>
          <p:spPr>
            <a:xfrm>
              <a:off x="5870699" y="1603371"/>
              <a:ext cx="64059" cy="218089"/>
            </a:xfrm>
            <a:custGeom>
              <a:rect b="b" l="l" r="r" t="t"/>
              <a:pathLst>
                <a:path extrusionOk="0" h="8324" w="2445">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52"/>
            <p:cNvSpPr/>
            <p:nvPr/>
          </p:nvSpPr>
          <p:spPr>
            <a:xfrm>
              <a:off x="5761445" y="1541723"/>
              <a:ext cx="139567" cy="223198"/>
            </a:xfrm>
            <a:custGeom>
              <a:rect b="b" l="l" r="r" t="t"/>
              <a:pathLst>
                <a:path extrusionOk="0" h="8519" w="5327">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52"/>
            <p:cNvSpPr/>
            <p:nvPr/>
          </p:nvSpPr>
          <p:spPr>
            <a:xfrm>
              <a:off x="5761707" y="1541854"/>
              <a:ext cx="83159" cy="222962"/>
            </a:xfrm>
            <a:custGeom>
              <a:rect b="b" l="l" r="r" t="t"/>
              <a:pathLst>
                <a:path extrusionOk="0" h="8510" w="3174">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52"/>
            <p:cNvSpPr/>
            <p:nvPr/>
          </p:nvSpPr>
          <p:spPr>
            <a:xfrm>
              <a:off x="5950059" y="1603371"/>
              <a:ext cx="64059" cy="218089"/>
            </a:xfrm>
            <a:custGeom>
              <a:rect b="b" l="l" r="r" t="t"/>
              <a:pathLst>
                <a:path extrusionOk="0" h="8324" w="2445">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52"/>
            <p:cNvSpPr/>
            <p:nvPr/>
          </p:nvSpPr>
          <p:spPr>
            <a:xfrm>
              <a:off x="5984040" y="1541723"/>
              <a:ext cx="139567" cy="223250"/>
            </a:xfrm>
            <a:custGeom>
              <a:rect b="b" l="l" r="r" t="t"/>
              <a:pathLst>
                <a:path extrusionOk="0" h="8521" w="5327">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52"/>
            <p:cNvSpPr/>
            <p:nvPr/>
          </p:nvSpPr>
          <p:spPr>
            <a:xfrm>
              <a:off x="6038955" y="1541959"/>
              <a:ext cx="84652" cy="223119"/>
            </a:xfrm>
            <a:custGeom>
              <a:rect b="b" l="l" r="r" t="t"/>
              <a:pathLst>
                <a:path extrusionOk="0" h="8516" w="3231">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9" name="Google Shape;11809;p52"/>
          <p:cNvGrpSpPr/>
          <p:nvPr/>
        </p:nvGrpSpPr>
        <p:grpSpPr>
          <a:xfrm>
            <a:off x="6204958" y="3355575"/>
            <a:ext cx="358390" cy="362320"/>
            <a:chOff x="6204958" y="3355575"/>
            <a:chExt cx="358390" cy="362320"/>
          </a:xfrm>
        </p:grpSpPr>
        <p:sp>
          <p:nvSpPr>
            <p:cNvPr id="11810" name="Google Shape;11810;p52"/>
            <p:cNvSpPr/>
            <p:nvPr/>
          </p:nvSpPr>
          <p:spPr>
            <a:xfrm>
              <a:off x="6204958" y="3355706"/>
              <a:ext cx="358154" cy="362189"/>
            </a:xfrm>
            <a:custGeom>
              <a:rect b="b" l="l" r="r" t="t"/>
              <a:pathLst>
                <a:path extrusionOk="0" h="13824" w="1367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52"/>
            <p:cNvSpPr/>
            <p:nvPr/>
          </p:nvSpPr>
          <p:spPr>
            <a:xfrm>
              <a:off x="6253428" y="3355575"/>
              <a:ext cx="309920" cy="221442"/>
            </a:xfrm>
            <a:custGeom>
              <a:rect b="b" l="l" r="r" t="t"/>
              <a:pathLst>
                <a:path extrusionOk="0" h="8452" w="11829">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52"/>
            <p:cNvSpPr/>
            <p:nvPr/>
          </p:nvSpPr>
          <p:spPr>
            <a:xfrm>
              <a:off x="6225814" y="3425057"/>
              <a:ext cx="3537" cy="6550"/>
            </a:xfrm>
            <a:custGeom>
              <a:rect b="b" l="l" r="r" t="t"/>
              <a:pathLst>
                <a:path extrusionOk="0" h="250" w="135">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52"/>
            <p:cNvSpPr/>
            <p:nvPr/>
          </p:nvSpPr>
          <p:spPr>
            <a:xfrm>
              <a:off x="6367451" y="3577751"/>
              <a:ext cx="139148" cy="140144"/>
            </a:xfrm>
            <a:custGeom>
              <a:rect b="b" l="l" r="r" t="t"/>
              <a:pathLst>
                <a:path extrusionOk="0" h="5349" w="5311">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52"/>
            <p:cNvSpPr/>
            <p:nvPr/>
          </p:nvSpPr>
          <p:spPr>
            <a:xfrm>
              <a:off x="6460120" y="3595069"/>
              <a:ext cx="46479" cy="122328"/>
            </a:xfrm>
            <a:custGeom>
              <a:rect b="b" l="l" r="r" t="t"/>
              <a:pathLst>
                <a:path extrusionOk="0" h="4669" w="1774">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52"/>
            <p:cNvSpPr/>
            <p:nvPr/>
          </p:nvSpPr>
          <p:spPr>
            <a:xfrm>
              <a:off x="6419929" y="3572485"/>
              <a:ext cx="101997" cy="56513"/>
            </a:xfrm>
            <a:custGeom>
              <a:rect b="b" l="l" r="r" t="t"/>
              <a:pathLst>
                <a:path extrusionOk="0" h="2157" w="3893">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52"/>
            <p:cNvSpPr/>
            <p:nvPr/>
          </p:nvSpPr>
          <p:spPr>
            <a:xfrm>
              <a:off x="6426453" y="3572485"/>
              <a:ext cx="95211" cy="56513"/>
            </a:xfrm>
            <a:custGeom>
              <a:rect b="b" l="l" r="r" t="t"/>
              <a:pathLst>
                <a:path extrusionOk="0" h="2157" w="3634">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52"/>
            <p:cNvSpPr/>
            <p:nvPr/>
          </p:nvSpPr>
          <p:spPr>
            <a:xfrm>
              <a:off x="6381232" y="3407006"/>
              <a:ext cx="100503" cy="62277"/>
            </a:xfrm>
            <a:custGeom>
              <a:rect b="b" l="l" r="r" t="t"/>
              <a:pathLst>
                <a:path extrusionOk="0" h="2377" w="3836">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52"/>
            <p:cNvSpPr/>
            <p:nvPr/>
          </p:nvSpPr>
          <p:spPr>
            <a:xfrm>
              <a:off x="6255865" y="3454873"/>
              <a:ext cx="84259" cy="48811"/>
            </a:xfrm>
            <a:custGeom>
              <a:rect b="b" l="l" r="r" t="t"/>
              <a:pathLst>
                <a:path extrusionOk="0" h="1863" w="3216">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52"/>
            <p:cNvSpPr/>
            <p:nvPr/>
          </p:nvSpPr>
          <p:spPr>
            <a:xfrm>
              <a:off x="6422183" y="3506932"/>
              <a:ext cx="51273" cy="22637"/>
            </a:xfrm>
            <a:custGeom>
              <a:rect b="b" l="l" r="r" t="t"/>
              <a:pathLst>
                <a:path extrusionOk="0" h="864" w="1957">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52"/>
            <p:cNvSpPr/>
            <p:nvPr/>
          </p:nvSpPr>
          <p:spPr>
            <a:xfrm>
              <a:off x="6358621" y="3569236"/>
              <a:ext cx="52793" cy="23292"/>
            </a:xfrm>
            <a:custGeom>
              <a:rect b="b" l="l" r="r" t="t"/>
              <a:pathLst>
                <a:path extrusionOk="0" h="889" w="2015">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52"/>
            <p:cNvSpPr/>
            <p:nvPr/>
          </p:nvSpPr>
          <p:spPr>
            <a:xfrm>
              <a:off x="6345076" y="3480470"/>
              <a:ext cx="45509" cy="34532"/>
            </a:xfrm>
            <a:custGeom>
              <a:rect b="b" l="l" r="r" t="t"/>
              <a:pathLst>
                <a:path extrusionOk="0" h="1318" w="1737">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52"/>
            <p:cNvSpPr/>
            <p:nvPr/>
          </p:nvSpPr>
          <p:spPr>
            <a:xfrm>
              <a:off x="6278030" y="3534285"/>
              <a:ext cx="15353" cy="32933"/>
            </a:xfrm>
            <a:custGeom>
              <a:rect b="b" l="l" r="r" t="t"/>
              <a:pathLst>
                <a:path extrusionOk="0" h="1257" w="586">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52"/>
            <p:cNvSpPr/>
            <p:nvPr/>
          </p:nvSpPr>
          <p:spPr>
            <a:xfrm>
              <a:off x="6325767" y="3362911"/>
              <a:ext cx="20672" cy="25519"/>
            </a:xfrm>
            <a:custGeom>
              <a:rect b="b" l="l" r="r" t="t"/>
              <a:pathLst>
                <a:path extrusionOk="0" h="974" w="789">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52"/>
            <p:cNvSpPr/>
            <p:nvPr/>
          </p:nvSpPr>
          <p:spPr>
            <a:xfrm>
              <a:off x="6305042" y="3381146"/>
              <a:ext cx="50880" cy="19205"/>
            </a:xfrm>
            <a:custGeom>
              <a:rect b="b" l="l" r="r" t="t"/>
              <a:pathLst>
                <a:path extrusionOk="0" h="733" w="1942">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52"/>
            <p:cNvSpPr/>
            <p:nvPr/>
          </p:nvSpPr>
          <p:spPr>
            <a:xfrm>
              <a:off x="6526275" y="3501037"/>
              <a:ext cx="29056" cy="37309"/>
            </a:xfrm>
            <a:custGeom>
              <a:rect b="b" l="l" r="r" t="t"/>
              <a:pathLst>
                <a:path extrusionOk="0" h="1424" w="1109">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6" name="Google Shape;11826;p52"/>
          <p:cNvGrpSpPr/>
          <p:nvPr/>
        </p:nvGrpSpPr>
        <p:grpSpPr>
          <a:xfrm>
            <a:off x="4939970" y="1499855"/>
            <a:ext cx="242979" cy="362660"/>
            <a:chOff x="4939970" y="1499855"/>
            <a:chExt cx="242979" cy="362660"/>
          </a:xfrm>
        </p:grpSpPr>
        <p:sp>
          <p:nvSpPr>
            <p:cNvPr id="11827" name="Google Shape;11827;p52"/>
            <p:cNvSpPr/>
            <p:nvPr/>
          </p:nvSpPr>
          <p:spPr>
            <a:xfrm>
              <a:off x="4992973" y="1499855"/>
              <a:ext cx="43728" cy="120075"/>
            </a:xfrm>
            <a:custGeom>
              <a:rect b="b" l="l" r="r" t="t"/>
              <a:pathLst>
                <a:path extrusionOk="0" h="4583" w="1669">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52"/>
            <p:cNvSpPr/>
            <p:nvPr/>
          </p:nvSpPr>
          <p:spPr>
            <a:xfrm>
              <a:off x="4993470" y="1584979"/>
              <a:ext cx="42732" cy="34951"/>
            </a:xfrm>
            <a:custGeom>
              <a:rect b="b" l="l" r="r" t="t"/>
              <a:pathLst>
                <a:path extrusionOk="0" h="1334" w="1631">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52"/>
            <p:cNvSpPr/>
            <p:nvPr/>
          </p:nvSpPr>
          <p:spPr>
            <a:xfrm>
              <a:off x="4939970" y="1536588"/>
              <a:ext cx="203207" cy="325928"/>
            </a:xfrm>
            <a:custGeom>
              <a:rect b="b" l="l" r="r" t="t"/>
              <a:pathLst>
                <a:path extrusionOk="0" h="12440" w="7756">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52"/>
            <p:cNvSpPr/>
            <p:nvPr/>
          </p:nvSpPr>
          <p:spPr>
            <a:xfrm>
              <a:off x="5033163" y="1662321"/>
              <a:ext cx="149785" cy="191155"/>
            </a:xfrm>
            <a:custGeom>
              <a:rect b="b" l="l" r="r" t="t"/>
              <a:pathLst>
                <a:path extrusionOk="0" h="7296" w="5717">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52"/>
            <p:cNvSpPr/>
            <p:nvPr/>
          </p:nvSpPr>
          <p:spPr>
            <a:xfrm>
              <a:off x="5033399" y="1662321"/>
              <a:ext cx="25388" cy="27667"/>
            </a:xfrm>
            <a:custGeom>
              <a:rect b="b" l="l" r="r" t="t"/>
              <a:pathLst>
                <a:path extrusionOk="0" h="1056" w="969">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52"/>
            <p:cNvSpPr/>
            <p:nvPr/>
          </p:nvSpPr>
          <p:spPr>
            <a:xfrm>
              <a:off x="5006780" y="1626427"/>
              <a:ext cx="30680" cy="26279"/>
            </a:xfrm>
            <a:custGeom>
              <a:rect b="b" l="l" r="r" t="t"/>
              <a:pathLst>
                <a:path extrusionOk="0" h="1003" w="1171">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3" name="Google Shape;11833;p52"/>
          <p:cNvGrpSpPr/>
          <p:nvPr/>
        </p:nvGrpSpPr>
        <p:grpSpPr>
          <a:xfrm>
            <a:off x="8023448" y="3355496"/>
            <a:ext cx="284322" cy="362163"/>
            <a:chOff x="8023448" y="3355496"/>
            <a:chExt cx="284322" cy="362163"/>
          </a:xfrm>
        </p:grpSpPr>
        <p:sp>
          <p:nvSpPr>
            <p:cNvPr id="11834" name="Google Shape;11834;p52"/>
            <p:cNvSpPr/>
            <p:nvPr/>
          </p:nvSpPr>
          <p:spPr>
            <a:xfrm>
              <a:off x="8023448" y="3372815"/>
              <a:ext cx="284322" cy="344844"/>
            </a:xfrm>
            <a:custGeom>
              <a:rect b="b" l="l" r="r" t="t"/>
              <a:pathLst>
                <a:path extrusionOk="0" h="13162" w="10852">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52"/>
            <p:cNvSpPr/>
            <p:nvPr/>
          </p:nvSpPr>
          <p:spPr>
            <a:xfrm>
              <a:off x="8241930" y="3373077"/>
              <a:ext cx="65841" cy="344582"/>
            </a:xfrm>
            <a:custGeom>
              <a:rect b="b" l="l" r="r" t="t"/>
              <a:pathLst>
                <a:path extrusionOk="0" h="13152" w="2513">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52"/>
            <p:cNvSpPr/>
            <p:nvPr/>
          </p:nvSpPr>
          <p:spPr>
            <a:xfrm>
              <a:off x="8058111" y="3373077"/>
              <a:ext cx="214997" cy="312435"/>
            </a:xfrm>
            <a:custGeom>
              <a:rect b="b" l="l" r="r" t="t"/>
              <a:pathLst>
                <a:path extrusionOk="0" h="11925" w="8206">
                  <a:moveTo>
                    <a:pt x="0" y="0"/>
                  </a:moveTo>
                  <a:lnTo>
                    <a:pt x="0" y="11925"/>
                  </a:lnTo>
                  <a:lnTo>
                    <a:pt x="8205" y="11925"/>
                  </a:lnTo>
                  <a:lnTo>
                    <a:pt x="8205" y="0"/>
                  </a:ln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52"/>
            <p:cNvSpPr/>
            <p:nvPr/>
          </p:nvSpPr>
          <p:spPr>
            <a:xfrm>
              <a:off x="8058346" y="3373077"/>
              <a:ext cx="214761" cy="312435"/>
            </a:xfrm>
            <a:custGeom>
              <a:rect b="b" l="l" r="r" t="t"/>
              <a:pathLst>
                <a:path extrusionOk="0" h="11925" w="8197">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52"/>
            <p:cNvSpPr/>
            <p:nvPr/>
          </p:nvSpPr>
          <p:spPr>
            <a:xfrm>
              <a:off x="8092013" y="3355496"/>
              <a:ext cx="147427" cy="72338"/>
            </a:xfrm>
            <a:custGeom>
              <a:rect b="b" l="l" r="r" t="t"/>
              <a:pathLst>
                <a:path extrusionOk="0" h="2761" w="5627">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52"/>
            <p:cNvSpPr/>
            <p:nvPr/>
          </p:nvSpPr>
          <p:spPr>
            <a:xfrm>
              <a:off x="8162570" y="3355496"/>
              <a:ext cx="76871" cy="72102"/>
            </a:xfrm>
            <a:custGeom>
              <a:rect b="b" l="l" r="r" t="t"/>
              <a:pathLst>
                <a:path extrusionOk="0" h="2752" w="2934">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52"/>
            <p:cNvSpPr/>
            <p:nvPr/>
          </p:nvSpPr>
          <p:spPr>
            <a:xfrm>
              <a:off x="8090992" y="3448402"/>
              <a:ext cx="147454" cy="103516"/>
            </a:xfrm>
            <a:custGeom>
              <a:rect b="b" l="l" r="r" t="t"/>
              <a:pathLst>
                <a:path extrusionOk="0" h="3951" w="5628">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52"/>
            <p:cNvSpPr/>
            <p:nvPr/>
          </p:nvSpPr>
          <p:spPr>
            <a:xfrm>
              <a:off x="8091254" y="3588310"/>
              <a:ext cx="148947" cy="10559"/>
            </a:xfrm>
            <a:custGeom>
              <a:rect b="b" l="l" r="r" t="t"/>
              <a:pathLst>
                <a:path extrusionOk="0" h="403" w="5685">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52"/>
            <p:cNvSpPr/>
            <p:nvPr/>
          </p:nvSpPr>
          <p:spPr>
            <a:xfrm>
              <a:off x="8091254" y="3634998"/>
              <a:ext cx="148947" cy="10585"/>
            </a:xfrm>
            <a:custGeom>
              <a:rect b="b" l="l" r="r" t="t"/>
              <a:pathLst>
                <a:path extrusionOk="0" h="404" w="5685">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3" name="Google Shape;11843;p52"/>
          <p:cNvGrpSpPr/>
          <p:nvPr/>
        </p:nvGrpSpPr>
        <p:grpSpPr>
          <a:xfrm>
            <a:off x="6644201" y="3355496"/>
            <a:ext cx="366695" cy="361979"/>
            <a:chOff x="6644201" y="3355496"/>
            <a:chExt cx="366695" cy="361979"/>
          </a:xfrm>
        </p:grpSpPr>
        <p:sp>
          <p:nvSpPr>
            <p:cNvPr id="11844" name="Google Shape;11844;p52"/>
            <p:cNvSpPr/>
            <p:nvPr/>
          </p:nvSpPr>
          <p:spPr>
            <a:xfrm>
              <a:off x="6824274" y="3378421"/>
              <a:ext cx="11056" cy="52190"/>
            </a:xfrm>
            <a:custGeom>
              <a:rect b="b" l="l" r="r" t="t"/>
              <a:pathLst>
                <a:path extrusionOk="0" h="1992" w="422">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52"/>
            <p:cNvSpPr/>
            <p:nvPr/>
          </p:nvSpPr>
          <p:spPr>
            <a:xfrm>
              <a:off x="6904944" y="3402709"/>
              <a:ext cx="60994" cy="56802"/>
            </a:xfrm>
            <a:custGeom>
              <a:rect b="b" l="l" r="r" t="t"/>
              <a:pathLst>
                <a:path extrusionOk="0" h="2168" w="2328">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52"/>
            <p:cNvSpPr/>
            <p:nvPr/>
          </p:nvSpPr>
          <p:spPr>
            <a:xfrm>
              <a:off x="6942541" y="3531036"/>
              <a:ext cx="47239" cy="10821"/>
            </a:xfrm>
            <a:custGeom>
              <a:rect b="b" l="l" r="r" t="t"/>
              <a:pathLst>
                <a:path extrusionOk="0" h="413" w="1803">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52"/>
            <p:cNvSpPr/>
            <p:nvPr/>
          </p:nvSpPr>
          <p:spPr>
            <a:xfrm>
              <a:off x="6927397" y="3636518"/>
              <a:ext cx="30759" cy="26645"/>
            </a:xfrm>
            <a:custGeom>
              <a:rect b="b" l="l" r="r" t="t"/>
              <a:pathLst>
                <a:path extrusionOk="0" h="1017" w="1174">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52"/>
            <p:cNvSpPr/>
            <p:nvPr/>
          </p:nvSpPr>
          <p:spPr>
            <a:xfrm>
              <a:off x="6905049" y="3614169"/>
              <a:ext cx="23973" cy="21117"/>
            </a:xfrm>
            <a:custGeom>
              <a:rect b="b" l="l" r="r" t="t"/>
              <a:pathLst>
                <a:path extrusionOk="0" h="806" w="915">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52"/>
            <p:cNvSpPr/>
            <p:nvPr/>
          </p:nvSpPr>
          <p:spPr>
            <a:xfrm>
              <a:off x="6824274" y="3642360"/>
              <a:ext cx="11056" cy="52190"/>
            </a:xfrm>
            <a:custGeom>
              <a:rect b="b" l="l" r="r" t="t"/>
              <a:pathLst>
                <a:path extrusionOk="0" h="1992" w="422">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52"/>
            <p:cNvSpPr/>
            <p:nvPr/>
          </p:nvSpPr>
          <p:spPr>
            <a:xfrm>
              <a:off x="6715780" y="3612754"/>
              <a:ext cx="40034" cy="37099"/>
            </a:xfrm>
            <a:custGeom>
              <a:rect b="b" l="l" r="r" t="t"/>
              <a:pathLst>
                <a:path extrusionOk="0" h="1416" w="1528">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52"/>
            <p:cNvSpPr/>
            <p:nvPr/>
          </p:nvSpPr>
          <p:spPr>
            <a:xfrm>
              <a:off x="6669825" y="3531036"/>
              <a:ext cx="47239" cy="10821"/>
            </a:xfrm>
            <a:custGeom>
              <a:rect b="b" l="l" r="r" t="t"/>
              <a:pathLst>
                <a:path extrusionOk="0" h="413" w="1803">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52"/>
            <p:cNvSpPr/>
            <p:nvPr/>
          </p:nvSpPr>
          <p:spPr>
            <a:xfrm>
              <a:off x="6700924" y="3410097"/>
              <a:ext cx="54548" cy="50409"/>
            </a:xfrm>
            <a:custGeom>
              <a:rect b="b" l="l" r="r" t="t"/>
              <a:pathLst>
                <a:path extrusionOk="0" h="1924" w="2082">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52"/>
            <p:cNvSpPr/>
            <p:nvPr/>
          </p:nvSpPr>
          <p:spPr>
            <a:xfrm>
              <a:off x="6709492" y="3418953"/>
              <a:ext cx="240621" cy="234988"/>
            </a:xfrm>
            <a:custGeom>
              <a:rect b="b" l="l" r="r" t="t"/>
              <a:pathLst>
                <a:path extrusionOk="0" h="8969" w="9184">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52"/>
            <p:cNvSpPr/>
            <p:nvPr/>
          </p:nvSpPr>
          <p:spPr>
            <a:xfrm>
              <a:off x="6749683" y="3436114"/>
              <a:ext cx="200430" cy="218010"/>
            </a:xfrm>
            <a:custGeom>
              <a:rect b="b" l="l" r="r" t="t"/>
              <a:pathLst>
                <a:path extrusionOk="0" h="8321" w="765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52"/>
            <p:cNvSpPr/>
            <p:nvPr/>
          </p:nvSpPr>
          <p:spPr>
            <a:xfrm>
              <a:off x="6774049" y="3464226"/>
              <a:ext cx="33169" cy="28244"/>
            </a:xfrm>
            <a:custGeom>
              <a:rect b="b" l="l" r="r" t="t"/>
              <a:pathLst>
                <a:path extrusionOk="0" h="1078" w="1266">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52"/>
            <p:cNvSpPr/>
            <p:nvPr/>
          </p:nvSpPr>
          <p:spPr>
            <a:xfrm>
              <a:off x="6810964" y="3355496"/>
              <a:ext cx="33169" cy="28479"/>
            </a:xfrm>
            <a:custGeom>
              <a:rect b="b" l="l" r="r" t="t"/>
              <a:pathLst>
                <a:path extrusionOk="0" h="1087" w="1266">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52"/>
            <p:cNvSpPr/>
            <p:nvPr/>
          </p:nvSpPr>
          <p:spPr>
            <a:xfrm>
              <a:off x="6866194" y="3511203"/>
              <a:ext cx="33195" cy="28401"/>
            </a:xfrm>
            <a:custGeom>
              <a:rect b="b" l="l" r="r" t="t"/>
              <a:pathLst>
                <a:path extrusionOk="0" h="1084" w="1267">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52"/>
            <p:cNvSpPr/>
            <p:nvPr/>
          </p:nvSpPr>
          <p:spPr>
            <a:xfrm>
              <a:off x="6762992" y="3556896"/>
              <a:ext cx="52505" cy="44828"/>
            </a:xfrm>
            <a:custGeom>
              <a:rect b="b" l="l" r="r" t="t"/>
              <a:pathLst>
                <a:path extrusionOk="0" h="1711" w="2004">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52"/>
            <p:cNvSpPr/>
            <p:nvPr/>
          </p:nvSpPr>
          <p:spPr>
            <a:xfrm>
              <a:off x="6953859" y="3377426"/>
              <a:ext cx="36680" cy="35003"/>
            </a:xfrm>
            <a:custGeom>
              <a:rect b="b" l="l" r="r" t="t"/>
              <a:pathLst>
                <a:path extrusionOk="0" h="1336" w="140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52"/>
            <p:cNvSpPr/>
            <p:nvPr/>
          </p:nvSpPr>
          <p:spPr>
            <a:xfrm>
              <a:off x="6977701" y="3522259"/>
              <a:ext cx="33195" cy="28479"/>
            </a:xfrm>
            <a:custGeom>
              <a:rect b="b" l="l" r="r" t="t"/>
              <a:pathLst>
                <a:path extrusionOk="0" h="1087" w="1267">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52"/>
            <p:cNvSpPr/>
            <p:nvPr/>
          </p:nvSpPr>
          <p:spPr>
            <a:xfrm>
              <a:off x="6945816" y="3652473"/>
              <a:ext cx="38462" cy="36680"/>
            </a:xfrm>
            <a:custGeom>
              <a:rect b="b" l="l" r="r" t="t"/>
              <a:pathLst>
                <a:path extrusionOk="0" h="1400" w="1468">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52"/>
            <p:cNvSpPr/>
            <p:nvPr/>
          </p:nvSpPr>
          <p:spPr>
            <a:xfrm>
              <a:off x="6810964" y="3688996"/>
              <a:ext cx="33169" cy="28479"/>
            </a:xfrm>
            <a:custGeom>
              <a:rect b="b" l="l" r="r" t="t"/>
              <a:pathLst>
                <a:path extrusionOk="0" h="1087" w="1266">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52"/>
            <p:cNvSpPr/>
            <p:nvPr/>
          </p:nvSpPr>
          <p:spPr>
            <a:xfrm>
              <a:off x="6697702" y="3640212"/>
              <a:ext cx="29894" cy="28479"/>
            </a:xfrm>
            <a:custGeom>
              <a:rect b="b" l="l" r="r" t="t"/>
              <a:pathLst>
                <a:path extrusionOk="0" h="1087" w="1141">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52"/>
            <p:cNvSpPr/>
            <p:nvPr/>
          </p:nvSpPr>
          <p:spPr>
            <a:xfrm>
              <a:off x="6644201" y="3522259"/>
              <a:ext cx="33169" cy="28479"/>
            </a:xfrm>
            <a:custGeom>
              <a:rect b="b" l="l" r="r" t="t"/>
              <a:pathLst>
                <a:path extrusionOk="0" h="1087" w="1266">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52"/>
            <p:cNvSpPr/>
            <p:nvPr/>
          </p:nvSpPr>
          <p:spPr>
            <a:xfrm>
              <a:off x="6676349" y="3383242"/>
              <a:ext cx="39457" cy="37754"/>
            </a:xfrm>
            <a:custGeom>
              <a:rect b="b" l="l" r="r" t="t"/>
              <a:pathLst>
                <a:path extrusionOk="0" h="1441" w="1506">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6" name="Google Shape;11866;p52"/>
          <p:cNvGrpSpPr/>
          <p:nvPr/>
        </p:nvGrpSpPr>
        <p:grpSpPr>
          <a:xfrm>
            <a:off x="7955145" y="2019192"/>
            <a:ext cx="365176" cy="271013"/>
            <a:chOff x="7955145" y="2019192"/>
            <a:chExt cx="365176" cy="271013"/>
          </a:xfrm>
        </p:grpSpPr>
        <p:sp>
          <p:nvSpPr>
            <p:cNvPr id="11867" name="Google Shape;11867;p52"/>
            <p:cNvSpPr/>
            <p:nvPr/>
          </p:nvSpPr>
          <p:spPr>
            <a:xfrm>
              <a:off x="7977729" y="2019192"/>
              <a:ext cx="320243" cy="271013"/>
            </a:xfrm>
            <a:custGeom>
              <a:rect b="b" l="l" r="r" t="t"/>
              <a:pathLst>
                <a:path extrusionOk="0" h="10344" w="12223">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52"/>
            <p:cNvSpPr/>
            <p:nvPr/>
          </p:nvSpPr>
          <p:spPr>
            <a:xfrm>
              <a:off x="8084468" y="2023226"/>
              <a:ext cx="213504" cy="266978"/>
            </a:xfrm>
            <a:custGeom>
              <a:rect b="b" l="l" r="r" t="t"/>
              <a:pathLst>
                <a:path extrusionOk="0" h="10190" w="8149">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52"/>
            <p:cNvSpPr/>
            <p:nvPr/>
          </p:nvSpPr>
          <p:spPr>
            <a:xfrm>
              <a:off x="8182377" y="2136437"/>
              <a:ext cx="95735" cy="76163"/>
            </a:xfrm>
            <a:custGeom>
              <a:rect b="b" l="l" r="r" t="t"/>
              <a:pathLst>
                <a:path extrusionOk="0" h="2907" w="3654">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52"/>
            <p:cNvSpPr/>
            <p:nvPr/>
          </p:nvSpPr>
          <p:spPr>
            <a:xfrm>
              <a:off x="7997327" y="2098866"/>
              <a:ext cx="191601" cy="125026"/>
            </a:xfrm>
            <a:custGeom>
              <a:rect b="b" l="l" r="r" t="t"/>
              <a:pathLst>
                <a:path extrusionOk="0" h="4772" w="7313">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52"/>
            <p:cNvSpPr/>
            <p:nvPr/>
          </p:nvSpPr>
          <p:spPr>
            <a:xfrm>
              <a:off x="8182220" y="2122917"/>
              <a:ext cx="138100" cy="76373"/>
            </a:xfrm>
            <a:custGeom>
              <a:rect b="b" l="l" r="r" t="t"/>
              <a:pathLst>
                <a:path extrusionOk="0" h="2915" w="5271">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52"/>
            <p:cNvSpPr/>
            <p:nvPr/>
          </p:nvSpPr>
          <p:spPr>
            <a:xfrm>
              <a:off x="7955145" y="2085504"/>
              <a:ext cx="234123" cy="125341"/>
            </a:xfrm>
            <a:custGeom>
              <a:rect b="b" l="l" r="r" t="t"/>
              <a:pathLst>
                <a:path extrusionOk="0" h="4784" w="8936">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3" name="Google Shape;11873;p52"/>
          <p:cNvGrpSpPr/>
          <p:nvPr/>
        </p:nvGrpSpPr>
        <p:grpSpPr>
          <a:xfrm>
            <a:off x="7518155" y="2009471"/>
            <a:ext cx="361927" cy="290270"/>
            <a:chOff x="7518155" y="2009471"/>
            <a:chExt cx="361927" cy="290270"/>
          </a:xfrm>
        </p:grpSpPr>
        <p:sp>
          <p:nvSpPr>
            <p:cNvPr id="11874" name="Google Shape;11874;p52"/>
            <p:cNvSpPr/>
            <p:nvPr/>
          </p:nvSpPr>
          <p:spPr>
            <a:xfrm>
              <a:off x="7518155" y="2133712"/>
              <a:ext cx="361403" cy="166029"/>
            </a:xfrm>
            <a:custGeom>
              <a:rect b="b" l="l" r="r" t="t"/>
              <a:pathLst>
                <a:path extrusionOk="0" h="6337" w="13794">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52"/>
            <p:cNvSpPr/>
            <p:nvPr/>
          </p:nvSpPr>
          <p:spPr>
            <a:xfrm>
              <a:off x="7765037" y="2147781"/>
              <a:ext cx="114782" cy="40217"/>
            </a:xfrm>
            <a:custGeom>
              <a:rect b="b" l="l" r="r" t="t"/>
              <a:pathLst>
                <a:path extrusionOk="0" h="1535" w="4381">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52"/>
            <p:cNvSpPr/>
            <p:nvPr/>
          </p:nvSpPr>
          <p:spPr>
            <a:xfrm>
              <a:off x="7518417" y="2147781"/>
              <a:ext cx="114782" cy="40217"/>
            </a:xfrm>
            <a:custGeom>
              <a:rect b="b" l="l" r="r" t="t"/>
              <a:pathLst>
                <a:path extrusionOk="0" h="1535" w="4381">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52"/>
            <p:cNvSpPr/>
            <p:nvPr/>
          </p:nvSpPr>
          <p:spPr>
            <a:xfrm>
              <a:off x="7518417" y="2133712"/>
              <a:ext cx="117533" cy="39955"/>
            </a:xfrm>
            <a:custGeom>
              <a:rect b="b" l="l" r="r" t="t"/>
              <a:pathLst>
                <a:path extrusionOk="0" h="1525" w="4486">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52"/>
            <p:cNvSpPr/>
            <p:nvPr/>
          </p:nvSpPr>
          <p:spPr>
            <a:xfrm>
              <a:off x="7762548" y="2133712"/>
              <a:ext cx="117533" cy="39955"/>
            </a:xfrm>
            <a:custGeom>
              <a:rect b="b" l="l" r="r" t="t"/>
              <a:pathLst>
                <a:path extrusionOk="0" h="1525" w="4486">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52"/>
            <p:cNvSpPr/>
            <p:nvPr/>
          </p:nvSpPr>
          <p:spPr>
            <a:xfrm>
              <a:off x="7604536" y="2228896"/>
              <a:ext cx="22139" cy="18916"/>
            </a:xfrm>
            <a:custGeom>
              <a:rect b="b" l="l" r="r" t="t"/>
              <a:pathLst>
                <a:path extrusionOk="0" h="722" w="845">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52"/>
            <p:cNvSpPr/>
            <p:nvPr/>
          </p:nvSpPr>
          <p:spPr>
            <a:xfrm>
              <a:off x="7526696" y="2253000"/>
              <a:ext cx="22113" cy="18916"/>
            </a:xfrm>
            <a:custGeom>
              <a:rect b="b" l="l" r="r" t="t"/>
              <a:pathLst>
                <a:path extrusionOk="0" h="722" w="844">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52"/>
            <p:cNvSpPr/>
            <p:nvPr/>
          </p:nvSpPr>
          <p:spPr>
            <a:xfrm>
              <a:off x="7550564" y="2206286"/>
              <a:ext cx="22113" cy="18943"/>
            </a:xfrm>
            <a:custGeom>
              <a:rect b="b" l="l" r="r" t="t"/>
              <a:pathLst>
                <a:path extrusionOk="0" h="723" w="844">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52"/>
            <p:cNvSpPr/>
            <p:nvPr/>
          </p:nvSpPr>
          <p:spPr>
            <a:xfrm>
              <a:off x="7768286" y="2228896"/>
              <a:ext cx="21877" cy="18916"/>
            </a:xfrm>
            <a:custGeom>
              <a:rect b="b" l="l" r="r" t="t"/>
              <a:pathLst>
                <a:path extrusionOk="0" h="722" w="835">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52"/>
            <p:cNvSpPr/>
            <p:nvPr/>
          </p:nvSpPr>
          <p:spPr>
            <a:xfrm>
              <a:off x="7845891" y="2253000"/>
              <a:ext cx="22113" cy="18916"/>
            </a:xfrm>
            <a:custGeom>
              <a:rect b="b" l="l" r="r" t="t"/>
              <a:pathLst>
                <a:path extrusionOk="0" h="722" w="844">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52"/>
            <p:cNvSpPr/>
            <p:nvPr/>
          </p:nvSpPr>
          <p:spPr>
            <a:xfrm>
              <a:off x="7822022" y="2206286"/>
              <a:ext cx="22139" cy="18943"/>
            </a:xfrm>
            <a:custGeom>
              <a:rect b="b" l="l" r="r" t="t"/>
              <a:pathLst>
                <a:path extrusionOk="0" h="723" w="845">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52"/>
            <p:cNvSpPr/>
            <p:nvPr/>
          </p:nvSpPr>
          <p:spPr>
            <a:xfrm>
              <a:off x="7636500" y="2009471"/>
              <a:ext cx="125026" cy="206901"/>
            </a:xfrm>
            <a:custGeom>
              <a:rect b="b" l="l" r="r" t="t"/>
              <a:pathLst>
                <a:path extrusionOk="0" h="7897" w="4772">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52"/>
            <p:cNvSpPr/>
            <p:nvPr/>
          </p:nvSpPr>
          <p:spPr>
            <a:xfrm>
              <a:off x="7688167" y="2009471"/>
              <a:ext cx="73412" cy="206639"/>
            </a:xfrm>
            <a:custGeom>
              <a:rect b="b" l="l" r="r" t="t"/>
              <a:pathLst>
                <a:path extrusionOk="0" h="7887" w="2802">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7" name="Google Shape;11887;p52"/>
          <p:cNvGrpSpPr/>
          <p:nvPr/>
        </p:nvGrpSpPr>
        <p:grpSpPr>
          <a:xfrm>
            <a:off x="7079672" y="1991053"/>
            <a:ext cx="362163" cy="327264"/>
            <a:chOff x="7079672" y="1991053"/>
            <a:chExt cx="362163" cy="327264"/>
          </a:xfrm>
        </p:grpSpPr>
        <p:sp>
          <p:nvSpPr>
            <p:cNvPr id="11888" name="Google Shape;11888;p52"/>
            <p:cNvSpPr/>
            <p:nvPr/>
          </p:nvSpPr>
          <p:spPr>
            <a:xfrm>
              <a:off x="7418202" y="2117651"/>
              <a:ext cx="23632" cy="200666"/>
            </a:xfrm>
            <a:custGeom>
              <a:rect b="b" l="l" r="r" t="t"/>
              <a:pathLst>
                <a:path extrusionOk="0" h="7659" w="902">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52"/>
            <p:cNvSpPr/>
            <p:nvPr/>
          </p:nvSpPr>
          <p:spPr>
            <a:xfrm>
              <a:off x="7423992" y="2117651"/>
              <a:ext cx="17842" cy="200666"/>
            </a:xfrm>
            <a:custGeom>
              <a:rect b="b" l="l" r="r" t="t"/>
              <a:pathLst>
                <a:path extrusionOk="0" h="7659" w="681">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52"/>
            <p:cNvSpPr/>
            <p:nvPr/>
          </p:nvSpPr>
          <p:spPr>
            <a:xfrm>
              <a:off x="7103540" y="2161353"/>
              <a:ext cx="104748" cy="94687"/>
            </a:xfrm>
            <a:custGeom>
              <a:rect b="b" l="l" r="r" t="t"/>
              <a:pathLst>
                <a:path extrusionOk="0" h="3614" w="3998">
                  <a:moveTo>
                    <a:pt x="0" y="0"/>
                  </a:moveTo>
                  <a:lnTo>
                    <a:pt x="0" y="3614"/>
                  </a:lnTo>
                  <a:lnTo>
                    <a:pt x="3997" y="3614"/>
                  </a:lnTo>
                  <a:lnTo>
                    <a:pt x="3997" y="0"/>
                  </a:lnTo>
                  <a:close/>
                </a:path>
              </a:pathLst>
            </a:custGeom>
            <a:solidFill>
              <a:srgbClr val="D2D9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52"/>
            <p:cNvSpPr/>
            <p:nvPr/>
          </p:nvSpPr>
          <p:spPr>
            <a:xfrm>
              <a:off x="7190419" y="2161353"/>
              <a:ext cx="17868" cy="94687"/>
            </a:xfrm>
            <a:custGeom>
              <a:rect b="b" l="l" r="r" t="t"/>
              <a:pathLst>
                <a:path extrusionOk="0" h="3614" w="682">
                  <a:moveTo>
                    <a:pt x="1" y="0"/>
                  </a:moveTo>
                  <a:lnTo>
                    <a:pt x="1" y="3614"/>
                  </a:lnTo>
                  <a:lnTo>
                    <a:pt x="681" y="3614"/>
                  </a:lnTo>
                  <a:lnTo>
                    <a:pt x="681" y="0"/>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52"/>
            <p:cNvSpPr/>
            <p:nvPr/>
          </p:nvSpPr>
          <p:spPr>
            <a:xfrm>
              <a:off x="7103540" y="2090010"/>
              <a:ext cx="71343" cy="71369"/>
            </a:xfrm>
            <a:custGeom>
              <a:rect b="b" l="l" r="r" t="t"/>
              <a:pathLst>
                <a:path extrusionOk="0" h="2724" w="2723">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52"/>
            <p:cNvSpPr/>
            <p:nvPr/>
          </p:nvSpPr>
          <p:spPr>
            <a:xfrm>
              <a:off x="7103540" y="2090010"/>
              <a:ext cx="71343" cy="71369"/>
            </a:xfrm>
            <a:custGeom>
              <a:rect b="b" l="l" r="r" t="t"/>
              <a:pathLst>
                <a:path extrusionOk="0" h="2724" w="2723">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52"/>
            <p:cNvSpPr/>
            <p:nvPr/>
          </p:nvSpPr>
          <p:spPr>
            <a:xfrm>
              <a:off x="7139198" y="2256013"/>
              <a:ext cx="16847" cy="62304"/>
            </a:xfrm>
            <a:custGeom>
              <a:rect b="b" l="l" r="r" t="t"/>
              <a:pathLst>
                <a:path extrusionOk="0" h="2378" w="643">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52"/>
            <p:cNvSpPr/>
            <p:nvPr/>
          </p:nvSpPr>
          <p:spPr>
            <a:xfrm>
              <a:off x="7193930" y="2002424"/>
              <a:ext cx="11083" cy="38147"/>
            </a:xfrm>
            <a:custGeom>
              <a:rect b="b" l="l" r="r" t="t"/>
              <a:pathLst>
                <a:path extrusionOk="0" h="1456" w="423">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52"/>
            <p:cNvSpPr/>
            <p:nvPr/>
          </p:nvSpPr>
          <p:spPr>
            <a:xfrm>
              <a:off x="7193930" y="2072063"/>
              <a:ext cx="11083" cy="47108"/>
            </a:xfrm>
            <a:custGeom>
              <a:rect b="b" l="l" r="r" t="t"/>
              <a:pathLst>
                <a:path extrusionOk="0" h="1798" w="423">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52"/>
            <p:cNvSpPr/>
            <p:nvPr/>
          </p:nvSpPr>
          <p:spPr>
            <a:xfrm>
              <a:off x="7177371" y="2029488"/>
              <a:ext cx="43964" cy="47998"/>
            </a:xfrm>
            <a:custGeom>
              <a:rect b="b" l="l" r="r" t="t"/>
              <a:pathLst>
                <a:path extrusionOk="0" h="1832" w="1678">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52"/>
            <p:cNvSpPr/>
            <p:nvPr/>
          </p:nvSpPr>
          <p:spPr>
            <a:xfrm>
              <a:off x="7197205" y="2029488"/>
              <a:ext cx="24130" cy="47998"/>
            </a:xfrm>
            <a:custGeom>
              <a:rect b="b" l="l" r="r" t="t"/>
              <a:pathLst>
                <a:path extrusionOk="0" h="1832" w="921">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52"/>
            <p:cNvSpPr/>
            <p:nvPr/>
          </p:nvSpPr>
          <p:spPr>
            <a:xfrm>
              <a:off x="7208261" y="2145528"/>
              <a:ext cx="209705" cy="129611"/>
            </a:xfrm>
            <a:custGeom>
              <a:rect b="b" l="l" r="r" t="t"/>
              <a:pathLst>
                <a:path extrusionOk="0" h="4947" w="8004">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52"/>
            <p:cNvSpPr/>
            <p:nvPr/>
          </p:nvSpPr>
          <p:spPr>
            <a:xfrm>
              <a:off x="7391321" y="2145528"/>
              <a:ext cx="26645" cy="129611"/>
            </a:xfrm>
            <a:custGeom>
              <a:rect b="b" l="l" r="r" t="t"/>
              <a:pathLst>
                <a:path extrusionOk="0" h="4947" w="1017">
                  <a:moveTo>
                    <a:pt x="1" y="0"/>
                  </a:moveTo>
                  <a:lnTo>
                    <a:pt x="1" y="4946"/>
                  </a:lnTo>
                  <a:lnTo>
                    <a:pt x="1017" y="4946"/>
                  </a:lnTo>
                  <a:lnTo>
                    <a:pt x="1017"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52"/>
            <p:cNvSpPr/>
            <p:nvPr/>
          </p:nvSpPr>
          <p:spPr>
            <a:xfrm>
              <a:off x="7139198" y="1991053"/>
              <a:ext cx="88189" cy="122092"/>
            </a:xfrm>
            <a:custGeom>
              <a:rect b="b" l="l" r="r" t="t"/>
              <a:pathLst>
                <a:path extrusionOk="0" h="4660" w="3366">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52"/>
            <p:cNvSpPr/>
            <p:nvPr/>
          </p:nvSpPr>
          <p:spPr>
            <a:xfrm>
              <a:off x="7079672" y="2018406"/>
              <a:ext cx="23894" cy="299911"/>
            </a:xfrm>
            <a:custGeom>
              <a:rect b="b" l="l" r="r" t="t"/>
              <a:pathLst>
                <a:path extrusionOk="0" h="11447" w="912">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52"/>
            <p:cNvSpPr/>
            <p:nvPr/>
          </p:nvSpPr>
          <p:spPr>
            <a:xfrm>
              <a:off x="7085698" y="2018379"/>
              <a:ext cx="17868" cy="299938"/>
            </a:xfrm>
            <a:custGeom>
              <a:rect b="b" l="l" r="r" t="t"/>
              <a:pathLst>
                <a:path extrusionOk="0" h="11448" w="682">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4" name="Google Shape;11904;p52"/>
          <p:cNvGrpSpPr/>
          <p:nvPr/>
        </p:nvGrpSpPr>
        <p:grpSpPr>
          <a:xfrm>
            <a:off x="6641188" y="2035514"/>
            <a:ext cx="361901" cy="238132"/>
            <a:chOff x="6641188" y="2035514"/>
            <a:chExt cx="361901" cy="238132"/>
          </a:xfrm>
        </p:grpSpPr>
        <p:sp>
          <p:nvSpPr>
            <p:cNvPr id="11905" name="Google Shape;11905;p52"/>
            <p:cNvSpPr/>
            <p:nvPr/>
          </p:nvSpPr>
          <p:spPr>
            <a:xfrm>
              <a:off x="6641188" y="2035514"/>
              <a:ext cx="361901" cy="220787"/>
            </a:xfrm>
            <a:custGeom>
              <a:rect b="b" l="l" r="r" t="t"/>
              <a:pathLst>
                <a:path extrusionOk="0" h="8427" w="13813">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52"/>
            <p:cNvSpPr/>
            <p:nvPr/>
          </p:nvSpPr>
          <p:spPr>
            <a:xfrm>
              <a:off x="6641188" y="2035514"/>
              <a:ext cx="361901" cy="220787"/>
            </a:xfrm>
            <a:custGeom>
              <a:rect b="b" l="l" r="r" t="t"/>
              <a:pathLst>
                <a:path extrusionOk="0" h="8427" w="13813">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52"/>
            <p:cNvSpPr/>
            <p:nvPr/>
          </p:nvSpPr>
          <p:spPr>
            <a:xfrm>
              <a:off x="6681615" y="2256275"/>
              <a:ext cx="65579" cy="17371"/>
            </a:xfrm>
            <a:custGeom>
              <a:rect b="b" l="l" r="r" t="t"/>
              <a:pathLst>
                <a:path extrusionOk="0" h="663" w="2503">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52"/>
            <p:cNvSpPr/>
            <p:nvPr/>
          </p:nvSpPr>
          <p:spPr>
            <a:xfrm>
              <a:off x="6897084" y="2256275"/>
              <a:ext cx="65579" cy="17371"/>
            </a:xfrm>
            <a:custGeom>
              <a:rect b="b" l="l" r="r" t="t"/>
              <a:pathLst>
                <a:path extrusionOk="0" h="663" w="2503">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52"/>
            <p:cNvSpPr/>
            <p:nvPr/>
          </p:nvSpPr>
          <p:spPr>
            <a:xfrm>
              <a:off x="6666288" y="2064151"/>
              <a:ext cx="191653" cy="163776"/>
            </a:xfrm>
            <a:custGeom>
              <a:rect b="b" l="l" r="r" t="t"/>
              <a:pathLst>
                <a:path extrusionOk="0" h="6251" w="7315">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52"/>
            <p:cNvSpPr/>
            <p:nvPr/>
          </p:nvSpPr>
          <p:spPr>
            <a:xfrm>
              <a:off x="6666288" y="2063653"/>
              <a:ext cx="191915" cy="164274"/>
            </a:xfrm>
            <a:custGeom>
              <a:rect b="b" l="l" r="r" t="t"/>
              <a:pathLst>
                <a:path extrusionOk="0" h="6270" w="7325">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52"/>
            <p:cNvSpPr/>
            <p:nvPr/>
          </p:nvSpPr>
          <p:spPr>
            <a:xfrm>
              <a:off x="6892315" y="2171387"/>
              <a:ext cx="75115" cy="64321"/>
            </a:xfrm>
            <a:custGeom>
              <a:rect b="b" l="l" r="r" t="t"/>
              <a:pathLst>
                <a:path extrusionOk="0" h="2455" w="2867">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52"/>
            <p:cNvSpPr/>
            <p:nvPr/>
          </p:nvSpPr>
          <p:spPr>
            <a:xfrm>
              <a:off x="6925485" y="2171387"/>
              <a:ext cx="44461" cy="64111"/>
            </a:xfrm>
            <a:custGeom>
              <a:rect b="b" l="l" r="r" t="t"/>
              <a:pathLst>
                <a:path extrusionOk="0" h="2447" w="1697">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52"/>
            <p:cNvSpPr/>
            <p:nvPr/>
          </p:nvSpPr>
          <p:spPr>
            <a:xfrm>
              <a:off x="6889302" y="2064151"/>
              <a:ext cx="40715" cy="19624"/>
            </a:xfrm>
            <a:custGeom>
              <a:rect b="b" l="l" r="r" t="t"/>
              <a:pathLst>
                <a:path extrusionOk="0" h="749" w="1554">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52"/>
            <p:cNvSpPr/>
            <p:nvPr/>
          </p:nvSpPr>
          <p:spPr>
            <a:xfrm>
              <a:off x="6908402" y="2063889"/>
              <a:ext cx="21615" cy="19886"/>
            </a:xfrm>
            <a:custGeom>
              <a:rect b="b" l="l" r="r" t="t"/>
              <a:pathLst>
                <a:path extrusionOk="0" h="759" w="825">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52"/>
            <p:cNvSpPr/>
            <p:nvPr/>
          </p:nvSpPr>
          <p:spPr>
            <a:xfrm>
              <a:off x="6889302" y="2099049"/>
              <a:ext cx="40715" cy="19624"/>
            </a:xfrm>
            <a:custGeom>
              <a:rect b="b" l="l" r="r" t="t"/>
              <a:pathLst>
                <a:path extrusionOk="0" h="749" w="1554">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52"/>
            <p:cNvSpPr/>
            <p:nvPr/>
          </p:nvSpPr>
          <p:spPr>
            <a:xfrm>
              <a:off x="6889302" y="2133974"/>
              <a:ext cx="40715" cy="19598"/>
            </a:xfrm>
            <a:custGeom>
              <a:rect b="b" l="l" r="r" t="t"/>
              <a:pathLst>
                <a:path extrusionOk="0" h="748" w="1554">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52"/>
            <p:cNvSpPr/>
            <p:nvPr/>
          </p:nvSpPr>
          <p:spPr>
            <a:xfrm>
              <a:off x="6908402" y="2099049"/>
              <a:ext cx="21615" cy="19624"/>
            </a:xfrm>
            <a:custGeom>
              <a:rect b="b" l="l" r="r" t="t"/>
              <a:pathLst>
                <a:path extrusionOk="0" h="749" w="825">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52"/>
            <p:cNvSpPr/>
            <p:nvPr/>
          </p:nvSpPr>
          <p:spPr>
            <a:xfrm>
              <a:off x="6908402" y="2133974"/>
              <a:ext cx="21615" cy="19598"/>
            </a:xfrm>
            <a:custGeom>
              <a:rect b="b" l="l" r="r" t="t"/>
              <a:pathLst>
                <a:path extrusionOk="0" h="748" w="825">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52"/>
            <p:cNvSpPr/>
            <p:nvPr/>
          </p:nvSpPr>
          <p:spPr>
            <a:xfrm>
              <a:off x="6947833" y="2064151"/>
              <a:ext cx="33405" cy="89421"/>
            </a:xfrm>
            <a:custGeom>
              <a:rect b="b" l="l" r="r" t="t"/>
              <a:pathLst>
                <a:path extrusionOk="0" h="3413" w="1275">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52"/>
            <p:cNvSpPr/>
            <p:nvPr/>
          </p:nvSpPr>
          <p:spPr>
            <a:xfrm>
              <a:off x="6960645" y="2063889"/>
              <a:ext cx="20593" cy="89683"/>
            </a:xfrm>
            <a:custGeom>
              <a:rect b="b" l="l" r="r" t="t"/>
              <a:pathLst>
                <a:path extrusionOk="0" h="3423" w="786">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52"/>
            <p:cNvSpPr/>
            <p:nvPr/>
          </p:nvSpPr>
          <p:spPr>
            <a:xfrm>
              <a:off x="6816728" y="2076203"/>
              <a:ext cx="31676" cy="11083"/>
            </a:xfrm>
            <a:custGeom>
              <a:rect b="b" l="l" r="r" t="t"/>
              <a:pathLst>
                <a:path extrusionOk="0" h="423" w="1209">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52"/>
            <p:cNvSpPr/>
            <p:nvPr/>
          </p:nvSpPr>
          <p:spPr>
            <a:xfrm>
              <a:off x="6677842" y="2076203"/>
              <a:ext cx="15353" cy="11083"/>
            </a:xfrm>
            <a:custGeom>
              <a:rect b="b" l="l" r="r" t="t"/>
              <a:pathLst>
                <a:path extrusionOk="0" h="423" w="586">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52"/>
            <p:cNvSpPr/>
            <p:nvPr/>
          </p:nvSpPr>
          <p:spPr>
            <a:xfrm>
              <a:off x="6685126" y="2100569"/>
              <a:ext cx="155995" cy="90678"/>
            </a:xfrm>
            <a:custGeom>
              <a:rect b="b" l="l" r="r" t="t"/>
              <a:pathLst>
                <a:path extrusionOk="0" h="3461" w="5954">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4" name="Google Shape;11924;p52"/>
          <p:cNvGrpSpPr/>
          <p:nvPr/>
        </p:nvGrpSpPr>
        <p:grpSpPr>
          <a:xfrm>
            <a:off x="6202443" y="1986677"/>
            <a:ext cx="362425" cy="335884"/>
            <a:chOff x="6202443" y="1986677"/>
            <a:chExt cx="362425" cy="335884"/>
          </a:xfrm>
        </p:grpSpPr>
        <p:sp>
          <p:nvSpPr>
            <p:cNvPr id="11925" name="Google Shape;11925;p52"/>
            <p:cNvSpPr/>
            <p:nvPr/>
          </p:nvSpPr>
          <p:spPr>
            <a:xfrm>
              <a:off x="6202705" y="2077460"/>
              <a:ext cx="202945" cy="244891"/>
            </a:xfrm>
            <a:custGeom>
              <a:rect b="b" l="l" r="r" t="t"/>
              <a:pathLst>
                <a:path extrusionOk="0" h="9347" w="7746">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52"/>
            <p:cNvSpPr/>
            <p:nvPr/>
          </p:nvSpPr>
          <p:spPr>
            <a:xfrm>
              <a:off x="6202443" y="2077460"/>
              <a:ext cx="202185" cy="244891"/>
            </a:xfrm>
            <a:custGeom>
              <a:rect b="b" l="l" r="r" t="t"/>
              <a:pathLst>
                <a:path extrusionOk="0" h="9347" w="7717">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52"/>
            <p:cNvSpPr/>
            <p:nvPr/>
          </p:nvSpPr>
          <p:spPr>
            <a:xfrm>
              <a:off x="6248398" y="2055610"/>
              <a:ext cx="111298" cy="22139"/>
            </a:xfrm>
            <a:custGeom>
              <a:rect b="b" l="l" r="r" t="t"/>
              <a:pathLst>
                <a:path extrusionOk="0" h="845" w="4248">
                  <a:moveTo>
                    <a:pt x="1" y="1"/>
                  </a:moveTo>
                  <a:lnTo>
                    <a:pt x="1" y="844"/>
                  </a:lnTo>
                  <a:lnTo>
                    <a:pt x="4247" y="844"/>
                  </a:lnTo>
                  <a:lnTo>
                    <a:pt x="4247" y="1"/>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52"/>
            <p:cNvSpPr/>
            <p:nvPr/>
          </p:nvSpPr>
          <p:spPr>
            <a:xfrm>
              <a:off x="6331295" y="2055610"/>
              <a:ext cx="28401" cy="22139"/>
            </a:xfrm>
            <a:custGeom>
              <a:rect b="b" l="l" r="r" t="t"/>
              <a:pathLst>
                <a:path extrusionOk="0" h="845" w="1084">
                  <a:moveTo>
                    <a:pt x="0" y="1"/>
                  </a:moveTo>
                  <a:lnTo>
                    <a:pt x="0" y="844"/>
                  </a:lnTo>
                  <a:lnTo>
                    <a:pt x="1083" y="844"/>
                  </a:lnTo>
                  <a:lnTo>
                    <a:pt x="1083" y="1"/>
                  </a:ln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52"/>
            <p:cNvSpPr/>
            <p:nvPr/>
          </p:nvSpPr>
          <p:spPr>
            <a:xfrm>
              <a:off x="6225290" y="1992834"/>
              <a:ext cx="157514" cy="62801"/>
            </a:xfrm>
            <a:custGeom>
              <a:rect b="b" l="l" r="r" t="t"/>
              <a:pathLst>
                <a:path extrusionOk="0" h="2397" w="6012">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52"/>
            <p:cNvSpPr/>
            <p:nvPr/>
          </p:nvSpPr>
          <p:spPr>
            <a:xfrm>
              <a:off x="6343085" y="1992572"/>
              <a:ext cx="39719" cy="63063"/>
            </a:xfrm>
            <a:custGeom>
              <a:rect b="b" l="l" r="r" t="t"/>
              <a:pathLst>
                <a:path extrusionOk="0" h="2407" w="1516">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52"/>
            <p:cNvSpPr/>
            <p:nvPr/>
          </p:nvSpPr>
          <p:spPr>
            <a:xfrm>
              <a:off x="6222539" y="2138978"/>
              <a:ext cx="142685" cy="122223"/>
            </a:xfrm>
            <a:custGeom>
              <a:rect b="b" l="l" r="r" t="t"/>
              <a:pathLst>
                <a:path extrusionOk="0" h="4665" w="5446">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52"/>
            <p:cNvSpPr/>
            <p:nvPr/>
          </p:nvSpPr>
          <p:spPr>
            <a:xfrm>
              <a:off x="6253926" y="2149799"/>
              <a:ext cx="121070" cy="111586"/>
            </a:xfrm>
            <a:custGeom>
              <a:rect b="b" l="l" r="r" t="t"/>
              <a:pathLst>
                <a:path extrusionOk="0" h="4259" w="4621">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52"/>
            <p:cNvSpPr/>
            <p:nvPr/>
          </p:nvSpPr>
          <p:spPr>
            <a:xfrm>
              <a:off x="6355137" y="2176654"/>
              <a:ext cx="170562" cy="145908"/>
            </a:xfrm>
            <a:custGeom>
              <a:rect b="b" l="l" r="r" t="t"/>
              <a:pathLst>
                <a:path extrusionOk="0" h="5569" w="651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52"/>
            <p:cNvSpPr/>
            <p:nvPr/>
          </p:nvSpPr>
          <p:spPr>
            <a:xfrm>
              <a:off x="6394568" y="2191483"/>
              <a:ext cx="141166" cy="131026"/>
            </a:xfrm>
            <a:custGeom>
              <a:rect b="b" l="l" r="r" t="t"/>
              <a:pathLst>
                <a:path extrusionOk="0" h="5001" w="5388">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52"/>
            <p:cNvSpPr/>
            <p:nvPr/>
          </p:nvSpPr>
          <p:spPr>
            <a:xfrm>
              <a:off x="6402611" y="2199002"/>
              <a:ext cx="109516" cy="109542"/>
            </a:xfrm>
            <a:custGeom>
              <a:rect b="b" l="l" r="r" t="t"/>
              <a:pathLst>
                <a:path extrusionOk="0" h="4181" w="418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52"/>
            <p:cNvSpPr/>
            <p:nvPr/>
          </p:nvSpPr>
          <p:spPr>
            <a:xfrm>
              <a:off x="6451841" y="2085320"/>
              <a:ext cx="113027" cy="215181"/>
            </a:xfrm>
            <a:custGeom>
              <a:rect b="b" l="l" r="r" t="t"/>
              <a:pathLst>
                <a:path extrusionOk="0" h="8213" w="4314">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52"/>
            <p:cNvSpPr/>
            <p:nvPr/>
          </p:nvSpPr>
          <p:spPr>
            <a:xfrm>
              <a:off x="6497796" y="2085242"/>
              <a:ext cx="66810" cy="215259"/>
            </a:xfrm>
            <a:custGeom>
              <a:rect b="b" l="l" r="r" t="t"/>
              <a:pathLst>
                <a:path extrusionOk="0" h="8216" w="255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52"/>
            <p:cNvSpPr/>
            <p:nvPr/>
          </p:nvSpPr>
          <p:spPr>
            <a:xfrm>
              <a:off x="6498791" y="2192740"/>
              <a:ext cx="66076" cy="107761"/>
            </a:xfrm>
            <a:custGeom>
              <a:rect b="b" l="l" r="r" t="t"/>
              <a:pathLst>
                <a:path extrusionOk="0" h="4113" w="2522">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52"/>
            <p:cNvSpPr/>
            <p:nvPr/>
          </p:nvSpPr>
          <p:spPr>
            <a:xfrm>
              <a:off x="6504555" y="2192740"/>
              <a:ext cx="60050" cy="107761"/>
            </a:xfrm>
            <a:custGeom>
              <a:rect b="b" l="l" r="r" t="t"/>
              <a:pathLst>
                <a:path extrusionOk="0" h="4113" w="2292">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52"/>
            <p:cNvSpPr/>
            <p:nvPr/>
          </p:nvSpPr>
          <p:spPr>
            <a:xfrm>
              <a:off x="6268493" y="2166226"/>
              <a:ext cx="71343" cy="67596"/>
            </a:xfrm>
            <a:custGeom>
              <a:rect b="b" l="l" r="r" t="t"/>
              <a:pathLst>
                <a:path extrusionOk="0" h="2580" w="2723">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52"/>
            <p:cNvSpPr/>
            <p:nvPr/>
          </p:nvSpPr>
          <p:spPr>
            <a:xfrm>
              <a:off x="6258459" y="1986677"/>
              <a:ext cx="11318" cy="74487"/>
            </a:xfrm>
            <a:custGeom>
              <a:rect b="b" l="l" r="r" t="t"/>
              <a:pathLst>
                <a:path extrusionOk="0" h="2843" w="432">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52"/>
            <p:cNvSpPr/>
            <p:nvPr/>
          </p:nvSpPr>
          <p:spPr>
            <a:xfrm>
              <a:off x="6298623" y="1986677"/>
              <a:ext cx="11345" cy="74487"/>
            </a:xfrm>
            <a:custGeom>
              <a:rect b="b" l="l" r="r" t="t"/>
              <a:pathLst>
                <a:path extrusionOk="0" h="2843" w="433">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52"/>
            <p:cNvSpPr/>
            <p:nvPr/>
          </p:nvSpPr>
          <p:spPr>
            <a:xfrm>
              <a:off x="6338814" y="1986677"/>
              <a:ext cx="11318" cy="74487"/>
            </a:xfrm>
            <a:custGeom>
              <a:rect b="b" l="l" r="r" t="t"/>
              <a:pathLst>
                <a:path extrusionOk="0" h="2843" w="432">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52"/>
            <p:cNvSpPr/>
            <p:nvPr/>
          </p:nvSpPr>
          <p:spPr>
            <a:xfrm>
              <a:off x="6394306" y="2194286"/>
              <a:ext cx="116118" cy="111979"/>
            </a:xfrm>
            <a:custGeom>
              <a:rect b="b" l="l" r="r" t="t"/>
              <a:pathLst>
                <a:path extrusionOk="0" h="4274" w="4432">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5" name="Google Shape;11945;p52"/>
          <p:cNvGrpSpPr/>
          <p:nvPr/>
        </p:nvGrpSpPr>
        <p:grpSpPr>
          <a:xfrm>
            <a:off x="5764222" y="2016598"/>
            <a:ext cx="374293" cy="276069"/>
            <a:chOff x="5764222" y="2016598"/>
            <a:chExt cx="374293" cy="276069"/>
          </a:xfrm>
        </p:grpSpPr>
        <p:sp>
          <p:nvSpPr>
            <p:cNvPr id="11946" name="Google Shape;11946;p52"/>
            <p:cNvSpPr/>
            <p:nvPr/>
          </p:nvSpPr>
          <p:spPr>
            <a:xfrm>
              <a:off x="5925693" y="2209823"/>
              <a:ext cx="37440" cy="82844"/>
            </a:xfrm>
            <a:custGeom>
              <a:rect b="b" l="l" r="r" t="t"/>
              <a:pathLst>
                <a:path extrusionOk="0" h="3162" w="1429">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52"/>
            <p:cNvSpPr/>
            <p:nvPr/>
          </p:nvSpPr>
          <p:spPr>
            <a:xfrm>
              <a:off x="5932478" y="2209823"/>
              <a:ext cx="29973" cy="29396"/>
            </a:xfrm>
            <a:custGeom>
              <a:rect b="b" l="l" r="r" t="t"/>
              <a:pathLst>
                <a:path extrusionOk="0" h="1122" w="1144">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52"/>
            <p:cNvSpPr/>
            <p:nvPr/>
          </p:nvSpPr>
          <p:spPr>
            <a:xfrm>
              <a:off x="5913824" y="2016598"/>
              <a:ext cx="39772" cy="54103"/>
            </a:xfrm>
            <a:custGeom>
              <a:rect b="b" l="l" r="r" t="t"/>
              <a:pathLst>
                <a:path extrusionOk="0" h="2065" w="1518">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52"/>
            <p:cNvSpPr/>
            <p:nvPr/>
          </p:nvSpPr>
          <p:spPr>
            <a:xfrm>
              <a:off x="5919667" y="2050081"/>
              <a:ext cx="34191" cy="20619"/>
            </a:xfrm>
            <a:custGeom>
              <a:rect b="b" l="l" r="r" t="t"/>
              <a:pathLst>
                <a:path extrusionOk="0" h="787" w="1305">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52"/>
            <p:cNvSpPr/>
            <p:nvPr/>
          </p:nvSpPr>
          <p:spPr>
            <a:xfrm>
              <a:off x="6013096" y="2018301"/>
              <a:ext cx="39510" cy="52898"/>
            </a:xfrm>
            <a:custGeom>
              <a:rect b="b" l="l" r="r" t="t"/>
              <a:pathLst>
                <a:path extrusionOk="0" h="2019" w="1508">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52"/>
            <p:cNvSpPr/>
            <p:nvPr/>
          </p:nvSpPr>
          <p:spPr>
            <a:xfrm>
              <a:off x="6012834" y="2050841"/>
              <a:ext cx="34191" cy="20619"/>
            </a:xfrm>
            <a:custGeom>
              <a:rect b="b" l="l" r="r" t="t"/>
              <a:pathLst>
                <a:path extrusionOk="0" h="787" w="1305">
                  <a:moveTo>
                    <a:pt x="173" y="1"/>
                  </a:moveTo>
                  <a:lnTo>
                    <a:pt x="1" y="787"/>
                  </a:lnTo>
                  <a:lnTo>
                    <a:pt x="1141" y="787"/>
                  </a:lnTo>
                  <a:lnTo>
                    <a:pt x="1304"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52"/>
            <p:cNvSpPr/>
            <p:nvPr/>
          </p:nvSpPr>
          <p:spPr>
            <a:xfrm>
              <a:off x="5764222" y="2069679"/>
              <a:ext cx="201190" cy="176798"/>
            </a:xfrm>
            <a:custGeom>
              <a:rect b="b" l="l" r="r" t="t"/>
              <a:pathLst>
                <a:path extrusionOk="0" h="6748" w="7679">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52"/>
            <p:cNvSpPr/>
            <p:nvPr/>
          </p:nvSpPr>
          <p:spPr>
            <a:xfrm>
              <a:off x="5769750" y="2069679"/>
              <a:ext cx="195662" cy="176562"/>
            </a:xfrm>
            <a:custGeom>
              <a:rect b="b" l="l" r="r" t="t"/>
              <a:pathLst>
                <a:path extrusionOk="0" h="6739" w="7468">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52"/>
            <p:cNvSpPr/>
            <p:nvPr/>
          </p:nvSpPr>
          <p:spPr>
            <a:xfrm>
              <a:off x="5987236" y="2069679"/>
              <a:ext cx="151279" cy="119289"/>
            </a:xfrm>
            <a:custGeom>
              <a:rect b="b" l="l" r="r" t="t"/>
              <a:pathLst>
                <a:path extrusionOk="0" h="4553" w="5774">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52"/>
            <p:cNvSpPr/>
            <p:nvPr/>
          </p:nvSpPr>
          <p:spPr>
            <a:xfrm>
              <a:off x="5986974" y="2071434"/>
              <a:ext cx="146930" cy="117533"/>
            </a:xfrm>
            <a:custGeom>
              <a:rect b="b" l="l" r="r" t="t"/>
              <a:pathLst>
                <a:path extrusionOk="0" h="4486" w="5608">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52"/>
            <p:cNvSpPr/>
            <p:nvPr/>
          </p:nvSpPr>
          <p:spPr>
            <a:xfrm>
              <a:off x="5958836" y="2073452"/>
              <a:ext cx="44985" cy="133122"/>
            </a:xfrm>
            <a:custGeom>
              <a:rect b="b" l="l" r="r" t="t"/>
              <a:pathLst>
                <a:path extrusionOk="0" h="5081" w="1717">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7" name="Google Shape;11957;p52"/>
          <p:cNvGrpSpPr/>
          <p:nvPr/>
        </p:nvGrpSpPr>
        <p:grpSpPr>
          <a:xfrm>
            <a:off x="5325477" y="2016441"/>
            <a:ext cx="361927" cy="276515"/>
            <a:chOff x="5325477" y="2016441"/>
            <a:chExt cx="361927" cy="276515"/>
          </a:xfrm>
        </p:grpSpPr>
        <p:sp>
          <p:nvSpPr>
            <p:cNvPr id="11958" name="Google Shape;11958;p52"/>
            <p:cNvSpPr/>
            <p:nvPr/>
          </p:nvSpPr>
          <p:spPr>
            <a:xfrm>
              <a:off x="5514091" y="2232853"/>
              <a:ext cx="35449" cy="60103"/>
            </a:xfrm>
            <a:custGeom>
              <a:rect b="b" l="l" r="r" t="t"/>
              <a:pathLst>
                <a:path extrusionOk="0" h="2294" w="1353">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52"/>
            <p:cNvSpPr/>
            <p:nvPr/>
          </p:nvSpPr>
          <p:spPr>
            <a:xfrm>
              <a:off x="5605633" y="2232879"/>
              <a:ext cx="35291" cy="60077"/>
            </a:xfrm>
            <a:custGeom>
              <a:rect b="b" l="l" r="r" t="t"/>
              <a:pathLst>
                <a:path extrusionOk="0" h="2293" w="1347">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52"/>
            <p:cNvSpPr/>
            <p:nvPr/>
          </p:nvSpPr>
          <p:spPr>
            <a:xfrm>
              <a:off x="5466852" y="2264476"/>
              <a:ext cx="219530" cy="28479"/>
            </a:xfrm>
            <a:custGeom>
              <a:rect b="b" l="l" r="r" t="t"/>
              <a:pathLst>
                <a:path extrusionOk="0" h="1087" w="8379">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52"/>
            <p:cNvSpPr/>
            <p:nvPr/>
          </p:nvSpPr>
          <p:spPr>
            <a:xfrm>
              <a:off x="5325477" y="2064413"/>
              <a:ext cx="361665" cy="177060"/>
            </a:xfrm>
            <a:custGeom>
              <a:rect b="b" l="l" r="r" t="t"/>
              <a:pathLst>
                <a:path extrusionOk="0" h="6758" w="13804">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52"/>
            <p:cNvSpPr/>
            <p:nvPr/>
          </p:nvSpPr>
          <p:spPr>
            <a:xfrm>
              <a:off x="5325477" y="2064413"/>
              <a:ext cx="361927" cy="171793"/>
            </a:xfrm>
            <a:custGeom>
              <a:rect b="b" l="l" r="r" t="t"/>
              <a:pathLst>
                <a:path extrusionOk="0" h="6557" w="13814">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52"/>
            <p:cNvSpPr/>
            <p:nvPr/>
          </p:nvSpPr>
          <p:spPr>
            <a:xfrm>
              <a:off x="5567329" y="2102062"/>
              <a:ext cx="111036" cy="101735"/>
            </a:xfrm>
            <a:custGeom>
              <a:rect b="b" l="l" r="r" t="t"/>
              <a:pathLst>
                <a:path extrusionOk="0" h="3883" w="4238">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52"/>
            <p:cNvSpPr/>
            <p:nvPr/>
          </p:nvSpPr>
          <p:spPr>
            <a:xfrm>
              <a:off x="5567329" y="2102062"/>
              <a:ext cx="111036" cy="101735"/>
            </a:xfrm>
            <a:custGeom>
              <a:rect b="b" l="l" r="r" t="t"/>
              <a:pathLst>
                <a:path extrusionOk="0" h="3883" w="4238">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52"/>
            <p:cNvSpPr/>
            <p:nvPr/>
          </p:nvSpPr>
          <p:spPr>
            <a:xfrm>
              <a:off x="5506309" y="2128943"/>
              <a:ext cx="37676" cy="63587"/>
            </a:xfrm>
            <a:custGeom>
              <a:rect b="b" l="l" r="r" t="t"/>
              <a:pathLst>
                <a:path extrusionOk="0" h="2427" w="1438">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52"/>
            <p:cNvSpPr/>
            <p:nvPr/>
          </p:nvSpPr>
          <p:spPr>
            <a:xfrm>
              <a:off x="5530413" y="2128681"/>
              <a:ext cx="13572" cy="63823"/>
            </a:xfrm>
            <a:custGeom>
              <a:rect b="b" l="l" r="r" t="t"/>
              <a:pathLst>
                <a:path extrusionOk="0" h="2436" w="518">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52"/>
            <p:cNvSpPr/>
            <p:nvPr/>
          </p:nvSpPr>
          <p:spPr>
            <a:xfrm>
              <a:off x="5503532" y="2078718"/>
              <a:ext cx="17606" cy="17868"/>
            </a:xfrm>
            <a:custGeom>
              <a:rect b="b" l="l" r="r" t="t"/>
              <a:pathLst>
                <a:path extrusionOk="0" h="682" w="672">
                  <a:moveTo>
                    <a:pt x="1" y="0"/>
                  </a:moveTo>
                  <a:lnTo>
                    <a:pt x="1" y="681"/>
                  </a:lnTo>
                  <a:lnTo>
                    <a:pt x="672" y="681"/>
                  </a:lnTo>
                  <a:lnTo>
                    <a:pt x="672" y="0"/>
                  </a:lnTo>
                  <a:close/>
                </a:path>
              </a:pathLst>
            </a:custGeom>
            <a:solidFill>
              <a:srgbClr val="C3CB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52"/>
            <p:cNvSpPr/>
            <p:nvPr/>
          </p:nvSpPr>
          <p:spPr>
            <a:xfrm>
              <a:off x="5489960" y="2060876"/>
              <a:ext cx="44226" cy="17868"/>
            </a:xfrm>
            <a:custGeom>
              <a:rect b="b" l="l" r="r" t="t"/>
              <a:pathLst>
                <a:path extrusionOk="0" h="682" w="1688">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52"/>
            <p:cNvSpPr/>
            <p:nvPr/>
          </p:nvSpPr>
          <p:spPr>
            <a:xfrm>
              <a:off x="5518859" y="2060640"/>
              <a:ext cx="15589" cy="18104"/>
            </a:xfrm>
            <a:custGeom>
              <a:rect b="b" l="l" r="r" t="t"/>
              <a:pathLst>
                <a:path extrusionOk="0" h="691" w="595">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52"/>
            <p:cNvSpPr/>
            <p:nvPr/>
          </p:nvSpPr>
          <p:spPr>
            <a:xfrm>
              <a:off x="5496746" y="2016441"/>
              <a:ext cx="31178" cy="44461"/>
            </a:xfrm>
            <a:custGeom>
              <a:rect b="b" l="l" r="r" t="t"/>
              <a:pathLst>
                <a:path extrusionOk="0" h="1697" w="119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52"/>
            <p:cNvSpPr/>
            <p:nvPr/>
          </p:nvSpPr>
          <p:spPr>
            <a:xfrm>
              <a:off x="5502039" y="2016441"/>
              <a:ext cx="25886" cy="44226"/>
            </a:xfrm>
            <a:custGeom>
              <a:rect b="b" l="l" r="r" t="t"/>
              <a:pathLst>
                <a:path extrusionOk="0" h="1688" w="988">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52"/>
            <p:cNvSpPr/>
            <p:nvPr/>
          </p:nvSpPr>
          <p:spPr>
            <a:xfrm>
              <a:off x="5363676" y="2019165"/>
              <a:ext cx="133096" cy="34741"/>
            </a:xfrm>
            <a:custGeom>
              <a:rect b="b" l="l" r="r" t="t"/>
              <a:pathLst>
                <a:path extrusionOk="0" h="1326" w="508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52"/>
            <p:cNvSpPr/>
            <p:nvPr/>
          </p:nvSpPr>
          <p:spPr>
            <a:xfrm>
              <a:off x="5482939" y="2025977"/>
              <a:ext cx="14331" cy="21379"/>
            </a:xfrm>
            <a:custGeom>
              <a:rect b="b" l="l" r="r" t="t"/>
              <a:pathLst>
                <a:path extrusionOk="0" h="816" w="547">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52"/>
            <p:cNvSpPr/>
            <p:nvPr/>
          </p:nvSpPr>
          <p:spPr>
            <a:xfrm>
              <a:off x="5584647" y="2123179"/>
              <a:ext cx="26645" cy="52007"/>
            </a:xfrm>
            <a:custGeom>
              <a:rect b="b" l="l" r="r" t="t"/>
              <a:pathLst>
                <a:path extrusionOk="0" h="1985" w="1017">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52"/>
            <p:cNvSpPr/>
            <p:nvPr/>
          </p:nvSpPr>
          <p:spPr>
            <a:xfrm>
              <a:off x="5592429" y="2123913"/>
              <a:ext cx="18366" cy="51011"/>
            </a:xfrm>
            <a:custGeom>
              <a:rect b="b" l="l" r="r" t="t"/>
              <a:pathLst>
                <a:path extrusionOk="0" h="1947" w="701">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52"/>
            <p:cNvSpPr/>
            <p:nvPr/>
          </p:nvSpPr>
          <p:spPr>
            <a:xfrm>
              <a:off x="5526378" y="2019165"/>
              <a:ext cx="133096" cy="34558"/>
            </a:xfrm>
            <a:custGeom>
              <a:rect b="b" l="l" r="r" t="t"/>
              <a:pathLst>
                <a:path extrusionOk="0" h="1319" w="508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52"/>
            <p:cNvSpPr/>
            <p:nvPr/>
          </p:nvSpPr>
          <p:spPr>
            <a:xfrm>
              <a:off x="5526143" y="2025977"/>
              <a:ext cx="14593" cy="21379"/>
            </a:xfrm>
            <a:custGeom>
              <a:rect b="b" l="l" r="r" t="t"/>
              <a:pathLst>
                <a:path extrusionOk="0" h="816" w="557">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8" name="Google Shape;11978;p52"/>
          <p:cNvGrpSpPr/>
          <p:nvPr/>
        </p:nvGrpSpPr>
        <p:grpSpPr>
          <a:xfrm>
            <a:off x="4870671" y="2017200"/>
            <a:ext cx="364180" cy="274812"/>
            <a:chOff x="4870671" y="2017200"/>
            <a:chExt cx="364180" cy="274812"/>
          </a:xfrm>
        </p:grpSpPr>
        <p:sp>
          <p:nvSpPr>
            <p:cNvPr id="11979" name="Google Shape;11979;p52"/>
            <p:cNvSpPr/>
            <p:nvPr/>
          </p:nvSpPr>
          <p:spPr>
            <a:xfrm>
              <a:off x="5143151" y="2097294"/>
              <a:ext cx="91700" cy="115044"/>
            </a:xfrm>
            <a:custGeom>
              <a:rect b="b" l="l" r="r" t="t"/>
              <a:pathLst>
                <a:path extrusionOk="0" h="4391" w="350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52"/>
            <p:cNvSpPr/>
            <p:nvPr/>
          </p:nvSpPr>
          <p:spPr>
            <a:xfrm>
              <a:off x="5143151" y="2097058"/>
              <a:ext cx="33667" cy="115280"/>
            </a:xfrm>
            <a:custGeom>
              <a:rect b="b" l="l" r="r" t="t"/>
              <a:pathLst>
                <a:path extrusionOk="0" h="4400" w="1285">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52"/>
            <p:cNvSpPr/>
            <p:nvPr/>
          </p:nvSpPr>
          <p:spPr>
            <a:xfrm>
              <a:off x="4870671" y="2017200"/>
              <a:ext cx="290584" cy="274471"/>
            </a:xfrm>
            <a:custGeom>
              <a:rect b="b" l="l" r="r" t="t"/>
              <a:pathLst>
                <a:path extrusionOk="0" h="10476" w="11091">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52"/>
            <p:cNvSpPr/>
            <p:nvPr/>
          </p:nvSpPr>
          <p:spPr>
            <a:xfrm>
              <a:off x="4911595" y="2046309"/>
              <a:ext cx="263729" cy="245704"/>
            </a:xfrm>
            <a:custGeom>
              <a:rect b="b" l="l" r="r" t="t"/>
              <a:pathLst>
                <a:path extrusionOk="0" h="9378" w="10066">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52"/>
            <p:cNvSpPr/>
            <p:nvPr/>
          </p:nvSpPr>
          <p:spPr>
            <a:xfrm>
              <a:off x="4872688" y="2101774"/>
              <a:ext cx="28899" cy="103045"/>
            </a:xfrm>
            <a:custGeom>
              <a:rect b="b" l="l" r="r" t="t"/>
              <a:pathLst>
                <a:path extrusionOk="0" h="3933" w="1103">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52"/>
            <p:cNvSpPr/>
            <p:nvPr/>
          </p:nvSpPr>
          <p:spPr>
            <a:xfrm>
              <a:off x="4873946" y="2075024"/>
              <a:ext cx="73858" cy="159427"/>
            </a:xfrm>
            <a:custGeom>
              <a:rect b="b" l="l" r="r" t="t"/>
              <a:pathLst>
                <a:path extrusionOk="0" h="6085" w="2819">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52"/>
            <p:cNvSpPr/>
            <p:nvPr/>
          </p:nvSpPr>
          <p:spPr>
            <a:xfrm>
              <a:off x="4904312" y="2074945"/>
              <a:ext cx="43492" cy="159244"/>
            </a:xfrm>
            <a:custGeom>
              <a:rect b="b" l="l" r="r" t="t"/>
              <a:pathLst>
                <a:path extrusionOk="0" h="6078" w="166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52"/>
            <p:cNvSpPr/>
            <p:nvPr/>
          </p:nvSpPr>
          <p:spPr>
            <a:xfrm>
              <a:off x="4877693" y="2119407"/>
              <a:ext cx="36706" cy="70583"/>
            </a:xfrm>
            <a:custGeom>
              <a:rect b="b" l="l" r="r" t="t"/>
              <a:pathLst>
                <a:path extrusionOk="0" h="2694" w="1401">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52"/>
            <p:cNvSpPr/>
            <p:nvPr/>
          </p:nvSpPr>
          <p:spPr>
            <a:xfrm>
              <a:off x="5047888" y="2085504"/>
              <a:ext cx="106346" cy="54024"/>
            </a:xfrm>
            <a:custGeom>
              <a:rect b="b" l="l" r="r" t="t"/>
              <a:pathLst>
                <a:path extrusionOk="0" h="2062" w="4059">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52"/>
            <p:cNvSpPr/>
            <p:nvPr/>
          </p:nvSpPr>
          <p:spPr>
            <a:xfrm>
              <a:off x="5056508" y="2170313"/>
              <a:ext cx="99717" cy="68644"/>
            </a:xfrm>
            <a:custGeom>
              <a:rect b="b" l="l" r="r" t="t"/>
              <a:pathLst>
                <a:path extrusionOk="0" h="2620" w="3806">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52"/>
            <p:cNvSpPr/>
            <p:nvPr/>
          </p:nvSpPr>
          <p:spPr>
            <a:xfrm>
              <a:off x="5064368" y="2140995"/>
              <a:ext cx="45405" cy="20567"/>
            </a:xfrm>
            <a:custGeom>
              <a:rect b="b" l="l" r="r" t="t"/>
              <a:pathLst>
                <a:path extrusionOk="0" h="785" w="1733">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52"/>
            <p:cNvSpPr/>
            <p:nvPr/>
          </p:nvSpPr>
          <p:spPr>
            <a:xfrm>
              <a:off x="5039556" y="2037479"/>
              <a:ext cx="75482" cy="44016"/>
            </a:xfrm>
            <a:custGeom>
              <a:rect b="b" l="l" r="r" t="t"/>
              <a:pathLst>
                <a:path extrusionOk="0" h="1680" w="2881">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52"/>
            <p:cNvSpPr/>
            <p:nvPr/>
          </p:nvSpPr>
          <p:spPr>
            <a:xfrm>
              <a:off x="5016002" y="2240634"/>
              <a:ext cx="61884" cy="30995"/>
            </a:xfrm>
            <a:custGeom>
              <a:rect b="b" l="l" r="r" t="t"/>
              <a:pathLst>
                <a:path extrusionOk="0" h="1183" w="2362">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2" name="Google Shape;11992;p52"/>
          <p:cNvGrpSpPr/>
          <p:nvPr/>
        </p:nvGrpSpPr>
        <p:grpSpPr>
          <a:xfrm>
            <a:off x="7144726" y="3355496"/>
            <a:ext cx="260690" cy="362032"/>
            <a:chOff x="7144726" y="3355496"/>
            <a:chExt cx="260690" cy="362032"/>
          </a:xfrm>
        </p:grpSpPr>
        <p:sp>
          <p:nvSpPr>
            <p:cNvPr id="11993" name="Google Shape;11993;p52"/>
            <p:cNvSpPr/>
            <p:nvPr/>
          </p:nvSpPr>
          <p:spPr>
            <a:xfrm>
              <a:off x="7144726" y="3355496"/>
              <a:ext cx="260690" cy="362032"/>
            </a:xfrm>
            <a:custGeom>
              <a:rect b="b" l="l" r="r" t="t"/>
              <a:pathLst>
                <a:path extrusionOk="0" h="13818" w="995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52"/>
            <p:cNvSpPr/>
            <p:nvPr/>
          </p:nvSpPr>
          <p:spPr>
            <a:xfrm>
              <a:off x="7232601" y="3355496"/>
              <a:ext cx="172579" cy="330277"/>
            </a:xfrm>
            <a:custGeom>
              <a:rect b="b" l="l" r="r" t="t"/>
              <a:pathLst>
                <a:path extrusionOk="0" h="12606" w="6587">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52"/>
            <p:cNvSpPr/>
            <p:nvPr/>
          </p:nvSpPr>
          <p:spPr>
            <a:xfrm>
              <a:off x="7302424" y="3660936"/>
              <a:ext cx="85910" cy="52950"/>
            </a:xfrm>
            <a:custGeom>
              <a:rect b="b" l="l" r="r" t="t"/>
              <a:pathLst>
                <a:path extrusionOk="0" h="2021" w="3279">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52"/>
            <p:cNvSpPr/>
            <p:nvPr/>
          </p:nvSpPr>
          <p:spPr>
            <a:xfrm>
              <a:off x="7161285" y="3661198"/>
              <a:ext cx="84652" cy="52452"/>
            </a:xfrm>
            <a:custGeom>
              <a:rect b="b" l="l" r="r" t="t"/>
              <a:pathLst>
                <a:path extrusionOk="0" h="2002" w="3231">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52"/>
            <p:cNvSpPr/>
            <p:nvPr/>
          </p:nvSpPr>
          <p:spPr>
            <a:xfrm>
              <a:off x="7175066" y="3655617"/>
              <a:ext cx="71631" cy="39195"/>
            </a:xfrm>
            <a:custGeom>
              <a:rect b="b" l="l" r="r" t="t"/>
              <a:pathLst>
                <a:path extrusionOk="0" h="1496" w="2734">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52"/>
            <p:cNvSpPr/>
            <p:nvPr/>
          </p:nvSpPr>
          <p:spPr>
            <a:xfrm>
              <a:off x="7302686" y="3655670"/>
              <a:ext cx="72784" cy="39143"/>
            </a:xfrm>
            <a:custGeom>
              <a:rect b="b" l="l" r="r" t="t"/>
              <a:pathLst>
                <a:path extrusionOk="0" h="1494" w="2778">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9" name="Google Shape;11999;p52"/>
          <p:cNvGrpSpPr/>
          <p:nvPr/>
        </p:nvGrpSpPr>
        <p:grpSpPr>
          <a:xfrm>
            <a:off x="6705719" y="4278051"/>
            <a:ext cx="261712" cy="361770"/>
            <a:chOff x="6705719" y="4278051"/>
            <a:chExt cx="261712" cy="361770"/>
          </a:xfrm>
        </p:grpSpPr>
        <p:sp>
          <p:nvSpPr>
            <p:cNvPr id="12000" name="Google Shape;12000;p52"/>
            <p:cNvSpPr/>
            <p:nvPr/>
          </p:nvSpPr>
          <p:spPr>
            <a:xfrm>
              <a:off x="6863443" y="4340328"/>
              <a:ext cx="14331" cy="32802"/>
            </a:xfrm>
            <a:custGeom>
              <a:rect b="b" l="l" r="r" t="t"/>
              <a:pathLst>
                <a:path extrusionOk="0" h="1252" w="547">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52"/>
            <p:cNvSpPr/>
            <p:nvPr/>
          </p:nvSpPr>
          <p:spPr>
            <a:xfrm>
              <a:off x="6863443" y="4573875"/>
              <a:ext cx="14331" cy="65945"/>
            </a:xfrm>
            <a:custGeom>
              <a:rect b="b" l="l" r="r" t="t"/>
              <a:pathLst>
                <a:path extrusionOk="0" h="2517" w="547">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52"/>
            <p:cNvSpPr/>
            <p:nvPr/>
          </p:nvSpPr>
          <p:spPr>
            <a:xfrm>
              <a:off x="6773787" y="4364563"/>
              <a:ext cx="193644" cy="190133"/>
            </a:xfrm>
            <a:custGeom>
              <a:rect b="b" l="l" r="r" t="t"/>
              <a:pathLst>
                <a:path extrusionOk="0" h="7257" w="7391">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52"/>
            <p:cNvSpPr/>
            <p:nvPr/>
          </p:nvSpPr>
          <p:spPr>
            <a:xfrm>
              <a:off x="6877512" y="4364563"/>
              <a:ext cx="89918" cy="190133"/>
            </a:xfrm>
            <a:custGeom>
              <a:rect b="b" l="l" r="r" t="t"/>
              <a:pathLst>
                <a:path extrusionOk="0" h="7257" w="3432">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52"/>
            <p:cNvSpPr/>
            <p:nvPr/>
          </p:nvSpPr>
          <p:spPr>
            <a:xfrm>
              <a:off x="6779315" y="4427600"/>
              <a:ext cx="182850" cy="127096"/>
            </a:xfrm>
            <a:custGeom>
              <a:rect b="b" l="l" r="r" t="t"/>
              <a:pathLst>
                <a:path extrusionOk="0" h="4851" w="6979">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52"/>
            <p:cNvSpPr/>
            <p:nvPr/>
          </p:nvSpPr>
          <p:spPr>
            <a:xfrm>
              <a:off x="6877512" y="4427600"/>
              <a:ext cx="84652" cy="127096"/>
            </a:xfrm>
            <a:custGeom>
              <a:rect b="b" l="l" r="r" t="t"/>
              <a:pathLst>
                <a:path extrusionOk="0" h="4851" w="3231">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52"/>
            <p:cNvSpPr/>
            <p:nvPr/>
          </p:nvSpPr>
          <p:spPr>
            <a:xfrm>
              <a:off x="6826029" y="4554670"/>
              <a:ext cx="89421" cy="29396"/>
            </a:xfrm>
            <a:custGeom>
              <a:rect b="b" l="l" r="r" t="t"/>
              <a:pathLst>
                <a:path extrusionOk="0" h="1122" w="3413">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52"/>
            <p:cNvSpPr/>
            <p:nvPr/>
          </p:nvSpPr>
          <p:spPr>
            <a:xfrm>
              <a:off x="6871722" y="4554670"/>
              <a:ext cx="43728" cy="29396"/>
            </a:xfrm>
            <a:custGeom>
              <a:rect b="b" l="l" r="r" t="t"/>
              <a:pathLst>
                <a:path extrusionOk="0" h="1122" w="1669">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52"/>
            <p:cNvSpPr/>
            <p:nvPr/>
          </p:nvSpPr>
          <p:spPr>
            <a:xfrm>
              <a:off x="6863443" y="4278051"/>
              <a:ext cx="14331" cy="32540"/>
            </a:xfrm>
            <a:custGeom>
              <a:rect b="b" l="l" r="r" t="t"/>
              <a:pathLst>
                <a:path extrusionOk="0" h="1242" w="547">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52"/>
            <p:cNvSpPr/>
            <p:nvPr/>
          </p:nvSpPr>
          <p:spPr>
            <a:xfrm>
              <a:off x="6705719" y="4296312"/>
              <a:ext cx="200430" cy="343508"/>
            </a:xfrm>
            <a:custGeom>
              <a:rect b="b" l="l" r="r" t="t"/>
              <a:pathLst>
                <a:path extrusionOk="0" h="13111" w="765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52"/>
            <p:cNvSpPr/>
            <p:nvPr/>
          </p:nvSpPr>
          <p:spPr>
            <a:xfrm>
              <a:off x="6922367" y="4395689"/>
              <a:ext cx="42811" cy="14358"/>
            </a:xfrm>
            <a:custGeom>
              <a:rect b="b" l="l" r="r" t="t"/>
              <a:pathLst>
                <a:path extrusionOk="0" h="548" w="1634">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52"/>
            <p:cNvSpPr/>
            <p:nvPr/>
          </p:nvSpPr>
          <p:spPr>
            <a:xfrm>
              <a:off x="6901092" y="4445390"/>
              <a:ext cx="59317" cy="14148"/>
            </a:xfrm>
            <a:custGeom>
              <a:rect b="b" l="l" r="r" t="t"/>
              <a:pathLst>
                <a:path extrusionOk="0" h="540" w="2264">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52"/>
            <p:cNvSpPr/>
            <p:nvPr/>
          </p:nvSpPr>
          <p:spPr>
            <a:xfrm>
              <a:off x="6922445" y="4420526"/>
              <a:ext cx="40217" cy="14148"/>
            </a:xfrm>
            <a:custGeom>
              <a:rect b="b" l="l" r="r" t="t"/>
              <a:pathLst>
                <a:path extrusionOk="0" h="540" w="1535">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52"/>
            <p:cNvSpPr/>
            <p:nvPr/>
          </p:nvSpPr>
          <p:spPr>
            <a:xfrm>
              <a:off x="6922445" y="4470254"/>
              <a:ext cx="35449" cy="14148"/>
            </a:xfrm>
            <a:custGeom>
              <a:rect b="b" l="l" r="r" t="t"/>
              <a:pathLst>
                <a:path extrusionOk="0" h="540" w="1353">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52"/>
            <p:cNvSpPr/>
            <p:nvPr/>
          </p:nvSpPr>
          <p:spPr>
            <a:xfrm>
              <a:off x="6901014" y="4494882"/>
              <a:ext cx="54365" cy="14358"/>
            </a:xfrm>
            <a:custGeom>
              <a:rect b="b" l="l" r="r" t="t"/>
              <a:pathLst>
                <a:path extrusionOk="0" h="548" w="2075">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5" name="Google Shape;12015;p52"/>
          <p:cNvGrpSpPr/>
          <p:nvPr/>
        </p:nvGrpSpPr>
        <p:grpSpPr>
          <a:xfrm>
            <a:off x="5750650" y="2891652"/>
            <a:ext cx="320216" cy="361403"/>
            <a:chOff x="5750650" y="2891652"/>
            <a:chExt cx="320216" cy="361403"/>
          </a:xfrm>
        </p:grpSpPr>
        <p:sp>
          <p:nvSpPr>
            <p:cNvPr id="12016" name="Google Shape;12016;p52"/>
            <p:cNvSpPr/>
            <p:nvPr/>
          </p:nvSpPr>
          <p:spPr>
            <a:xfrm>
              <a:off x="5750650" y="2891652"/>
              <a:ext cx="196919" cy="193644"/>
            </a:xfrm>
            <a:custGeom>
              <a:rect b="b" l="l" r="r" t="t"/>
              <a:pathLst>
                <a:path extrusionOk="0" h="7391" w="7516">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52"/>
            <p:cNvSpPr/>
            <p:nvPr/>
          </p:nvSpPr>
          <p:spPr>
            <a:xfrm>
              <a:off x="5847590" y="2891652"/>
              <a:ext cx="99979" cy="193644"/>
            </a:xfrm>
            <a:custGeom>
              <a:rect b="b" l="l" r="r" t="t"/>
              <a:pathLst>
                <a:path extrusionOk="0" h="7391" w="3816">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52"/>
            <p:cNvSpPr/>
            <p:nvPr/>
          </p:nvSpPr>
          <p:spPr>
            <a:xfrm>
              <a:off x="5753428" y="2930821"/>
              <a:ext cx="191129" cy="154475"/>
            </a:xfrm>
            <a:custGeom>
              <a:rect b="b" l="l" r="r" t="t"/>
              <a:pathLst>
                <a:path extrusionOk="0" h="5896" w="7295">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52"/>
            <p:cNvSpPr/>
            <p:nvPr/>
          </p:nvSpPr>
          <p:spPr>
            <a:xfrm>
              <a:off x="5847852" y="2930821"/>
              <a:ext cx="96966" cy="154475"/>
            </a:xfrm>
            <a:custGeom>
              <a:rect b="b" l="l" r="r" t="t"/>
              <a:pathLst>
                <a:path extrusionOk="0" h="5896" w="3701">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52"/>
            <p:cNvSpPr/>
            <p:nvPr/>
          </p:nvSpPr>
          <p:spPr>
            <a:xfrm>
              <a:off x="5803653" y="3085270"/>
              <a:ext cx="90940" cy="29920"/>
            </a:xfrm>
            <a:custGeom>
              <a:rect b="b" l="l" r="r" t="t"/>
              <a:pathLst>
                <a:path extrusionOk="0" h="1142" w="3471">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52"/>
            <p:cNvSpPr/>
            <p:nvPr/>
          </p:nvSpPr>
          <p:spPr>
            <a:xfrm>
              <a:off x="5847093" y="3085270"/>
              <a:ext cx="47501" cy="29920"/>
            </a:xfrm>
            <a:custGeom>
              <a:rect b="b" l="l" r="r" t="t"/>
              <a:pathLst>
                <a:path extrusionOk="0" h="1142" w="1813">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52"/>
            <p:cNvSpPr/>
            <p:nvPr/>
          </p:nvSpPr>
          <p:spPr>
            <a:xfrm>
              <a:off x="6041470" y="2936611"/>
              <a:ext cx="14331" cy="56016"/>
            </a:xfrm>
            <a:custGeom>
              <a:rect b="b" l="l" r="r" t="t"/>
              <a:pathLst>
                <a:path extrusionOk="0" h="2138" w="547">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52"/>
            <p:cNvSpPr/>
            <p:nvPr/>
          </p:nvSpPr>
          <p:spPr>
            <a:xfrm>
              <a:off x="6026405" y="2971247"/>
              <a:ext cx="44226" cy="94451"/>
            </a:xfrm>
            <a:custGeom>
              <a:rect b="b" l="l" r="r" t="t"/>
              <a:pathLst>
                <a:path extrusionOk="0" h="3605" w="1688">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52"/>
            <p:cNvSpPr/>
            <p:nvPr/>
          </p:nvSpPr>
          <p:spPr>
            <a:xfrm>
              <a:off x="6038955" y="2971247"/>
              <a:ext cx="31912" cy="94215"/>
            </a:xfrm>
            <a:custGeom>
              <a:rect b="b" l="l" r="r" t="t"/>
              <a:pathLst>
                <a:path extrusionOk="0" h="3596" w="1218">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52"/>
            <p:cNvSpPr/>
            <p:nvPr/>
          </p:nvSpPr>
          <p:spPr>
            <a:xfrm>
              <a:off x="5841826" y="3065934"/>
              <a:ext cx="212718" cy="187120"/>
            </a:xfrm>
            <a:custGeom>
              <a:rect b="b" l="l" r="r" t="t"/>
              <a:pathLst>
                <a:path extrusionOk="0" h="7142" w="8119">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52"/>
            <p:cNvSpPr/>
            <p:nvPr/>
          </p:nvSpPr>
          <p:spPr>
            <a:xfrm>
              <a:off x="5908610" y="2923511"/>
              <a:ext cx="36706" cy="14384"/>
            </a:xfrm>
            <a:custGeom>
              <a:rect b="b" l="l" r="r" t="t"/>
              <a:pathLst>
                <a:path extrusionOk="0" h="549" w="1401">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52"/>
            <p:cNvSpPr/>
            <p:nvPr/>
          </p:nvSpPr>
          <p:spPr>
            <a:xfrm>
              <a:off x="5886917" y="2973998"/>
              <a:ext cx="53369" cy="14620"/>
            </a:xfrm>
            <a:custGeom>
              <a:rect b="b" l="l" r="r" t="t"/>
              <a:pathLst>
                <a:path extrusionOk="0" h="558" w="2037">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52"/>
            <p:cNvSpPr/>
            <p:nvPr/>
          </p:nvSpPr>
          <p:spPr>
            <a:xfrm>
              <a:off x="5908532" y="2948637"/>
              <a:ext cx="34270" cy="14646"/>
            </a:xfrm>
            <a:custGeom>
              <a:rect b="b" l="l" r="r" t="t"/>
              <a:pathLst>
                <a:path extrusionOk="0" h="559" w="1308">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52"/>
            <p:cNvSpPr/>
            <p:nvPr/>
          </p:nvSpPr>
          <p:spPr>
            <a:xfrm>
              <a:off x="5908532" y="2999124"/>
              <a:ext cx="29501" cy="14620"/>
            </a:xfrm>
            <a:custGeom>
              <a:rect b="b" l="l" r="r" t="t"/>
              <a:pathLst>
                <a:path extrusionOk="0" h="558" w="1126">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52"/>
            <p:cNvSpPr/>
            <p:nvPr/>
          </p:nvSpPr>
          <p:spPr>
            <a:xfrm>
              <a:off x="5886995" y="3024459"/>
              <a:ext cx="48522" cy="14410"/>
            </a:xfrm>
            <a:custGeom>
              <a:rect b="b" l="l" r="r" t="t"/>
              <a:pathLst>
                <a:path extrusionOk="0" h="550" w="1852">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1" name="Google Shape;12031;p52"/>
          <p:cNvGrpSpPr/>
          <p:nvPr/>
        </p:nvGrpSpPr>
        <p:grpSpPr>
          <a:xfrm>
            <a:off x="6658009" y="2891390"/>
            <a:ext cx="315972" cy="361927"/>
            <a:chOff x="6658009" y="2891390"/>
            <a:chExt cx="315972" cy="361927"/>
          </a:xfrm>
        </p:grpSpPr>
        <p:sp>
          <p:nvSpPr>
            <p:cNvPr id="12032" name="Google Shape;12032;p52"/>
            <p:cNvSpPr/>
            <p:nvPr/>
          </p:nvSpPr>
          <p:spPr>
            <a:xfrm>
              <a:off x="6658009" y="2891390"/>
              <a:ext cx="315972" cy="361927"/>
            </a:xfrm>
            <a:custGeom>
              <a:rect b="b" l="l" r="r" t="t"/>
              <a:pathLst>
                <a:path extrusionOk="0" h="13814" w="1206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52"/>
            <p:cNvSpPr/>
            <p:nvPr/>
          </p:nvSpPr>
          <p:spPr>
            <a:xfrm>
              <a:off x="6658507" y="2921284"/>
              <a:ext cx="315474" cy="332033"/>
            </a:xfrm>
            <a:custGeom>
              <a:rect b="b" l="l" r="r" t="t"/>
              <a:pathLst>
                <a:path extrusionOk="0" h="12673" w="12041">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52"/>
            <p:cNvSpPr/>
            <p:nvPr/>
          </p:nvSpPr>
          <p:spPr>
            <a:xfrm>
              <a:off x="6742897" y="2928567"/>
              <a:ext cx="146432" cy="55780"/>
            </a:xfrm>
            <a:custGeom>
              <a:rect b="b" l="l" r="r" t="t"/>
              <a:pathLst>
                <a:path extrusionOk="0" h="2129" w="5589">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52"/>
            <p:cNvSpPr/>
            <p:nvPr/>
          </p:nvSpPr>
          <p:spPr>
            <a:xfrm>
              <a:off x="6836562" y="2928567"/>
              <a:ext cx="52767" cy="55780"/>
            </a:xfrm>
            <a:custGeom>
              <a:rect b="b" l="l" r="r" t="t"/>
              <a:pathLst>
                <a:path extrusionOk="0" h="2129" w="2014">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52"/>
            <p:cNvSpPr/>
            <p:nvPr/>
          </p:nvSpPr>
          <p:spPr>
            <a:xfrm>
              <a:off x="6810702" y="3035856"/>
              <a:ext cx="11083" cy="162702"/>
            </a:xfrm>
            <a:custGeom>
              <a:rect b="b" l="l" r="r" t="t"/>
              <a:pathLst>
                <a:path extrusionOk="0" h="6210" w="423">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52"/>
            <p:cNvSpPr/>
            <p:nvPr/>
          </p:nvSpPr>
          <p:spPr>
            <a:xfrm>
              <a:off x="6724059" y="3209091"/>
              <a:ext cx="11083" cy="44226"/>
            </a:xfrm>
            <a:custGeom>
              <a:rect b="b" l="l" r="r" t="t"/>
              <a:pathLst>
                <a:path extrusionOk="0" h="1688" w="423">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52"/>
            <p:cNvSpPr/>
            <p:nvPr/>
          </p:nvSpPr>
          <p:spPr>
            <a:xfrm>
              <a:off x="6897346" y="3209091"/>
              <a:ext cx="11083" cy="44226"/>
            </a:xfrm>
            <a:custGeom>
              <a:rect b="b" l="l" r="r" t="t"/>
              <a:pathLst>
                <a:path extrusionOk="0" h="1688" w="423">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9" name="Google Shape;12039;p52"/>
          <p:cNvGrpSpPr/>
          <p:nvPr/>
        </p:nvGrpSpPr>
        <p:grpSpPr>
          <a:xfrm>
            <a:off x="6203465" y="2891206"/>
            <a:ext cx="320478" cy="362110"/>
            <a:chOff x="6203465" y="2891206"/>
            <a:chExt cx="320478" cy="362110"/>
          </a:xfrm>
        </p:grpSpPr>
        <p:sp>
          <p:nvSpPr>
            <p:cNvPr id="12040" name="Google Shape;12040;p52"/>
            <p:cNvSpPr/>
            <p:nvPr/>
          </p:nvSpPr>
          <p:spPr>
            <a:xfrm>
              <a:off x="6203465" y="2902158"/>
              <a:ext cx="320478" cy="351159"/>
            </a:xfrm>
            <a:custGeom>
              <a:rect b="b" l="l" r="r" t="t"/>
              <a:pathLst>
                <a:path extrusionOk="0" h="13403" w="12232">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52"/>
            <p:cNvSpPr/>
            <p:nvPr/>
          </p:nvSpPr>
          <p:spPr>
            <a:xfrm>
              <a:off x="6286833" y="2902132"/>
              <a:ext cx="184867" cy="71159"/>
            </a:xfrm>
            <a:custGeom>
              <a:rect b="b" l="l" r="r" t="t"/>
              <a:pathLst>
                <a:path extrusionOk="0" h="2716" w="7056">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52"/>
            <p:cNvSpPr/>
            <p:nvPr/>
          </p:nvSpPr>
          <p:spPr>
            <a:xfrm>
              <a:off x="6457107" y="2973265"/>
              <a:ext cx="57771" cy="131865"/>
            </a:xfrm>
            <a:custGeom>
              <a:rect b="b" l="l" r="r" t="t"/>
              <a:pathLst>
                <a:path extrusionOk="0" h="5033" w="2205">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52"/>
            <p:cNvSpPr/>
            <p:nvPr/>
          </p:nvSpPr>
          <p:spPr>
            <a:xfrm>
              <a:off x="6423807" y="2891206"/>
              <a:ext cx="97988" cy="103752"/>
            </a:xfrm>
            <a:custGeom>
              <a:rect b="b" l="l" r="r" t="t"/>
              <a:pathLst>
                <a:path extrusionOk="0" h="3960" w="374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52"/>
            <p:cNvSpPr/>
            <p:nvPr/>
          </p:nvSpPr>
          <p:spPr>
            <a:xfrm>
              <a:off x="6396087" y="2978085"/>
              <a:ext cx="33405" cy="38907"/>
            </a:xfrm>
            <a:custGeom>
              <a:rect b="b" l="l" r="r" t="t"/>
              <a:pathLst>
                <a:path extrusionOk="0" h="1485" w="1275">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5" name="Google Shape;12045;p52"/>
          <p:cNvGrpSpPr/>
          <p:nvPr/>
        </p:nvGrpSpPr>
        <p:grpSpPr>
          <a:xfrm>
            <a:off x="7567280" y="2891259"/>
            <a:ext cx="307116" cy="362294"/>
            <a:chOff x="7567280" y="2891259"/>
            <a:chExt cx="307116" cy="362294"/>
          </a:xfrm>
        </p:grpSpPr>
        <p:sp>
          <p:nvSpPr>
            <p:cNvPr id="12046" name="Google Shape;12046;p52"/>
            <p:cNvSpPr/>
            <p:nvPr/>
          </p:nvSpPr>
          <p:spPr>
            <a:xfrm>
              <a:off x="7612082" y="2891337"/>
              <a:ext cx="217250" cy="207006"/>
            </a:xfrm>
            <a:custGeom>
              <a:rect b="b" l="l" r="r" t="t"/>
              <a:pathLst>
                <a:path extrusionOk="0" h="7901" w="8292">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52"/>
            <p:cNvSpPr/>
            <p:nvPr/>
          </p:nvSpPr>
          <p:spPr>
            <a:xfrm>
              <a:off x="7677870" y="3190698"/>
              <a:ext cx="85936" cy="62618"/>
            </a:xfrm>
            <a:custGeom>
              <a:rect b="b" l="l" r="r" t="t"/>
              <a:pathLst>
                <a:path extrusionOk="0" h="2390" w="328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52"/>
            <p:cNvSpPr/>
            <p:nvPr/>
          </p:nvSpPr>
          <p:spPr>
            <a:xfrm>
              <a:off x="7644229" y="2891285"/>
              <a:ext cx="63299" cy="21091"/>
            </a:xfrm>
            <a:custGeom>
              <a:rect b="b" l="l" r="r" t="t"/>
              <a:pathLst>
                <a:path extrusionOk="0" h="805" w="2416">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52"/>
            <p:cNvSpPr/>
            <p:nvPr/>
          </p:nvSpPr>
          <p:spPr>
            <a:xfrm>
              <a:off x="7707502" y="2891259"/>
              <a:ext cx="121830" cy="207268"/>
            </a:xfrm>
            <a:custGeom>
              <a:rect b="b" l="l" r="r" t="t"/>
              <a:pathLst>
                <a:path extrusionOk="0" h="7911" w="465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52"/>
            <p:cNvSpPr/>
            <p:nvPr/>
          </p:nvSpPr>
          <p:spPr>
            <a:xfrm>
              <a:off x="7707502" y="3190751"/>
              <a:ext cx="56304" cy="62801"/>
            </a:xfrm>
            <a:custGeom>
              <a:rect b="b" l="l" r="r" t="t"/>
              <a:pathLst>
                <a:path extrusionOk="0" h="2397" w="2149">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52"/>
            <p:cNvSpPr/>
            <p:nvPr/>
          </p:nvSpPr>
          <p:spPr>
            <a:xfrm>
              <a:off x="7677870" y="3190698"/>
              <a:ext cx="85936" cy="28191"/>
            </a:xfrm>
            <a:custGeom>
              <a:rect b="b" l="l" r="r" t="t"/>
              <a:pathLst>
                <a:path extrusionOk="0" h="1076" w="328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52"/>
            <p:cNvSpPr/>
            <p:nvPr/>
          </p:nvSpPr>
          <p:spPr>
            <a:xfrm>
              <a:off x="7669958" y="3221588"/>
              <a:ext cx="99874" cy="17397"/>
            </a:xfrm>
            <a:custGeom>
              <a:rect b="b" l="l" r="r" t="t"/>
              <a:pathLst>
                <a:path extrusionOk="0" h="664" w="3812">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52"/>
            <p:cNvSpPr/>
            <p:nvPr/>
          </p:nvSpPr>
          <p:spPr>
            <a:xfrm>
              <a:off x="7669958" y="3012879"/>
              <a:ext cx="99874" cy="17423"/>
            </a:xfrm>
            <a:custGeom>
              <a:rect b="b" l="l" r="r" t="t"/>
              <a:pathLst>
                <a:path extrusionOk="0" h="665" w="3812">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52"/>
            <p:cNvSpPr/>
            <p:nvPr/>
          </p:nvSpPr>
          <p:spPr>
            <a:xfrm>
              <a:off x="7670010" y="3041070"/>
              <a:ext cx="99822" cy="17423"/>
            </a:xfrm>
            <a:custGeom>
              <a:rect b="b" l="l" r="r" t="t"/>
              <a:pathLst>
                <a:path extrusionOk="0" h="665" w="381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52"/>
            <p:cNvSpPr/>
            <p:nvPr/>
          </p:nvSpPr>
          <p:spPr>
            <a:xfrm>
              <a:off x="7669958" y="3066615"/>
              <a:ext cx="99874" cy="17423"/>
            </a:xfrm>
            <a:custGeom>
              <a:rect b="b" l="l" r="r" t="t"/>
              <a:pathLst>
                <a:path extrusionOk="0" h="665" w="3812">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52"/>
            <p:cNvSpPr/>
            <p:nvPr/>
          </p:nvSpPr>
          <p:spPr>
            <a:xfrm>
              <a:off x="7567280" y="2994880"/>
              <a:ext cx="307116" cy="226368"/>
            </a:xfrm>
            <a:custGeom>
              <a:rect b="b" l="l" r="r" t="t"/>
              <a:pathLst>
                <a:path extrusionOk="0" h="8640" w="11722">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52"/>
            <p:cNvSpPr/>
            <p:nvPr/>
          </p:nvSpPr>
          <p:spPr>
            <a:xfrm>
              <a:off x="7568144" y="3019717"/>
              <a:ext cx="305151" cy="201530"/>
            </a:xfrm>
            <a:custGeom>
              <a:rect b="b" l="l" r="r" t="t"/>
              <a:pathLst>
                <a:path extrusionOk="0" h="7692" w="11647">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8" name="Google Shape;12058;p52"/>
          <p:cNvGrpSpPr/>
          <p:nvPr/>
        </p:nvGrpSpPr>
        <p:grpSpPr>
          <a:xfrm>
            <a:off x="7112579" y="2891521"/>
            <a:ext cx="338556" cy="361534"/>
            <a:chOff x="7112579" y="2891521"/>
            <a:chExt cx="338556" cy="361534"/>
          </a:xfrm>
        </p:grpSpPr>
        <p:sp>
          <p:nvSpPr>
            <p:cNvPr id="12059" name="Google Shape;12059;p52"/>
            <p:cNvSpPr/>
            <p:nvPr/>
          </p:nvSpPr>
          <p:spPr>
            <a:xfrm>
              <a:off x="7112579" y="2891521"/>
              <a:ext cx="312671" cy="361534"/>
            </a:xfrm>
            <a:custGeom>
              <a:rect b="b" l="l" r="r" t="t"/>
              <a:pathLst>
                <a:path extrusionOk="0" h="13799" w="11934">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52"/>
            <p:cNvSpPr/>
            <p:nvPr/>
          </p:nvSpPr>
          <p:spPr>
            <a:xfrm>
              <a:off x="7302424" y="2891783"/>
              <a:ext cx="148711" cy="361272"/>
            </a:xfrm>
            <a:custGeom>
              <a:rect b="b" l="l" r="r" t="t"/>
              <a:pathLst>
                <a:path extrusionOk="0" h="13789" w="5676">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1" name="Google Shape;12061;p52"/>
          <p:cNvGrpSpPr/>
          <p:nvPr/>
        </p:nvGrpSpPr>
        <p:grpSpPr>
          <a:xfrm>
            <a:off x="7155259" y="3805036"/>
            <a:ext cx="207478" cy="361272"/>
            <a:chOff x="7155259" y="3805036"/>
            <a:chExt cx="207478" cy="361272"/>
          </a:xfrm>
        </p:grpSpPr>
        <p:sp>
          <p:nvSpPr>
            <p:cNvPr id="12062" name="Google Shape;12062;p52"/>
            <p:cNvSpPr/>
            <p:nvPr/>
          </p:nvSpPr>
          <p:spPr>
            <a:xfrm>
              <a:off x="7178865" y="3839175"/>
              <a:ext cx="160265" cy="144179"/>
            </a:xfrm>
            <a:custGeom>
              <a:rect b="b" l="l" r="r" t="t"/>
              <a:pathLst>
                <a:path extrusionOk="0" h="5503" w="6117">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52"/>
            <p:cNvSpPr/>
            <p:nvPr/>
          </p:nvSpPr>
          <p:spPr>
            <a:xfrm>
              <a:off x="7281071" y="3839175"/>
              <a:ext cx="58059" cy="144179"/>
            </a:xfrm>
            <a:custGeom>
              <a:rect b="b" l="l" r="r" t="t"/>
              <a:pathLst>
                <a:path extrusionOk="0" h="5503" w="2216">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52"/>
            <p:cNvSpPr/>
            <p:nvPr/>
          </p:nvSpPr>
          <p:spPr>
            <a:xfrm>
              <a:off x="7204488" y="3805036"/>
              <a:ext cx="108756" cy="54417"/>
            </a:xfrm>
            <a:custGeom>
              <a:rect b="b" l="l" r="r" t="t"/>
              <a:pathLst>
                <a:path extrusionOk="0" h="2077" w="4151">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52"/>
            <p:cNvSpPr/>
            <p:nvPr/>
          </p:nvSpPr>
          <p:spPr>
            <a:xfrm>
              <a:off x="7275805" y="3809307"/>
              <a:ext cx="37440" cy="50252"/>
            </a:xfrm>
            <a:custGeom>
              <a:rect b="b" l="l" r="r" t="t"/>
              <a:pathLst>
                <a:path extrusionOk="0" h="1918" w="1429">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52"/>
            <p:cNvSpPr/>
            <p:nvPr/>
          </p:nvSpPr>
          <p:spPr>
            <a:xfrm>
              <a:off x="7243815" y="3815568"/>
              <a:ext cx="30104" cy="24707"/>
            </a:xfrm>
            <a:custGeom>
              <a:rect b="b" l="l" r="r" t="t"/>
              <a:pathLst>
                <a:path extrusionOk="0" h="943" w="1149">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52"/>
            <p:cNvSpPr/>
            <p:nvPr/>
          </p:nvSpPr>
          <p:spPr>
            <a:xfrm>
              <a:off x="7155259" y="3970515"/>
              <a:ext cx="207216" cy="195793"/>
            </a:xfrm>
            <a:custGeom>
              <a:rect b="b" l="l" r="r" t="t"/>
              <a:pathLst>
                <a:path extrusionOk="0" h="7473" w="7909">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52"/>
            <p:cNvSpPr/>
            <p:nvPr/>
          </p:nvSpPr>
          <p:spPr>
            <a:xfrm>
              <a:off x="7239151" y="3970515"/>
              <a:ext cx="6550" cy="4297"/>
            </a:xfrm>
            <a:custGeom>
              <a:rect b="b" l="l" r="r" t="t"/>
              <a:pathLst>
                <a:path extrusionOk="0" h="164" w="25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52"/>
            <p:cNvSpPr/>
            <p:nvPr/>
          </p:nvSpPr>
          <p:spPr>
            <a:xfrm>
              <a:off x="7245675" y="3970515"/>
              <a:ext cx="117062" cy="195766"/>
            </a:xfrm>
            <a:custGeom>
              <a:rect b="b" l="l" r="r" t="t"/>
              <a:pathLst>
                <a:path extrusionOk="0" h="7472" w="4468">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52"/>
            <p:cNvSpPr/>
            <p:nvPr/>
          </p:nvSpPr>
          <p:spPr>
            <a:xfrm>
              <a:off x="7221571" y="3970515"/>
              <a:ext cx="73098" cy="84285"/>
            </a:xfrm>
            <a:custGeom>
              <a:rect b="b" l="l" r="r" t="t"/>
              <a:pathLst>
                <a:path extrusionOk="0" h="3217" w="279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52"/>
            <p:cNvSpPr/>
            <p:nvPr/>
          </p:nvSpPr>
          <p:spPr>
            <a:xfrm>
              <a:off x="7239151" y="3970515"/>
              <a:ext cx="39693" cy="19362"/>
            </a:xfrm>
            <a:custGeom>
              <a:rect b="b" l="l" r="r" t="t"/>
              <a:pathLst>
                <a:path extrusionOk="0" h="739" w="1515">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52"/>
            <p:cNvSpPr/>
            <p:nvPr/>
          </p:nvSpPr>
          <p:spPr>
            <a:xfrm>
              <a:off x="7210017" y="3869069"/>
              <a:ext cx="97962" cy="110774"/>
            </a:xfrm>
            <a:custGeom>
              <a:rect b="b" l="l" r="r" t="t"/>
              <a:pathLst>
                <a:path extrusionOk="0" h="4228" w="3739">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52"/>
            <p:cNvSpPr/>
            <p:nvPr/>
          </p:nvSpPr>
          <p:spPr>
            <a:xfrm>
              <a:off x="7261735" y="3869069"/>
              <a:ext cx="46243" cy="112031"/>
            </a:xfrm>
            <a:custGeom>
              <a:rect b="b" l="l" r="r" t="t"/>
              <a:pathLst>
                <a:path extrusionOk="0" h="4276" w="1765">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4" name="Google Shape;12074;p52"/>
          <p:cNvGrpSpPr/>
          <p:nvPr/>
        </p:nvGrpSpPr>
        <p:grpSpPr>
          <a:xfrm>
            <a:off x="4915368" y="2891390"/>
            <a:ext cx="182850" cy="361927"/>
            <a:chOff x="4915368" y="2891390"/>
            <a:chExt cx="182850" cy="361927"/>
          </a:xfrm>
        </p:grpSpPr>
        <p:sp>
          <p:nvSpPr>
            <p:cNvPr id="12075" name="Google Shape;12075;p52"/>
            <p:cNvSpPr/>
            <p:nvPr/>
          </p:nvSpPr>
          <p:spPr>
            <a:xfrm>
              <a:off x="4940992" y="2925292"/>
              <a:ext cx="131367" cy="326504"/>
            </a:xfrm>
            <a:custGeom>
              <a:rect b="b" l="l" r="r" t="t"/>
              <a:pathLst>
                <a:path extrusionOk="0" h="12462" w="5014">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52"/>
            <p:cNvSpPr/>
            <p:nvPr/>
          </p:nvSpPr>
          <p:spPr>
            <a:xfrm>
              <a:off x="4991977" y="2925292"/>
              <a:ext cx="80644" cy="328024"/>
            </a:xfrm>
            <a:custGeom>
              <a:rect b="b" l="l" r="r" t="t"/>
              <a:pathLst>
                <a:path extrusionOk="0" h="12520" w="3078">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52"/>
            <p:cNvSpPr/>
            <p:nvPr/>
          </p:nvSpPr>
          <p:spPr>
            <a:xfrm>
              <a:off x="4940992" y="3044345"/>
              <a:ext cx="131367" cy="208971"/>
            </a:xfrm>
            <a:custGeom>
              <a:rect b="b" l="l" r="r" t="t"/>
              <a:pathLst>
                <a:path extrusionOk="0" h="7976" w="5014">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52"/>
            <p:cNvSpPr/>
            <p:nvPr/>
          </p:nvSpPr>
          <p:spPr>
            <a:xfrm>
              <a:off x="4991977" y="3048852"/>
              <a:ext cx="80382" cy="203443"/>
            </a:xfrm>
            <a:custGeom>
              <a:rect b="b" l="l" r="r" t="t"/>
              <a:pathLst>
                <a:path extrusionOk="0" h="7765" w="3068">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52"/>
            <p:cNvSpPr/>
            <p:nvPr/>
          </p:nvSpPr>
          <p:spPr>
            <a:xfrm>
              <a:off x="4963838" y="3076493"/>
              <a:ext cx="19624" cy="16558"/>
            </a:xfrm>
            <a:custGeom>
              <a:rect b="b" l="l" r="r" t="t"/>
              <a:pathLst>
                <a:path extrusionOk="0" h="632" w="749">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52"/>
            <p:cNvSpPr/>
            <p:nvPr/>
          </p:nvSpPr>
          <p:spPr>
            <a:xfrm>
              <a:off x="5030386" y="3100099"/>
              <a:ext cx="16847" cy="14436"/>
            </a:xfrm>
            <a:custGeom>
              <a:rect b="b" l="l" r="r" t="t"/>
              <a:pathLst>
                <a:path extrusionOk="0" h="551" w="643">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52"/>
            <p:cNvSpPr/>
            <p:nvPr/>
          </p:nvSpPr>
          <p:spPr>
            <a:xfrm>
              <a:off x="4980921" y="3202803"/>
              <a:ext cx="16847" cy="14436"/>
            </a:xfrm>
            <a:custGeom>
              <a:rect b="b" l="l" r="r" t="t"/>
              <a:pathLst>
                <a:path extrusionOk="0" h="551" w="643">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52"/>
            <p:cNvSpPr/>
            <p:nvPr/>
          </p:nvSpPr>
          <p:spPr>
            <a:xfrm>
              <a:off x="5030386" y="3171651"/>
              <a:ext cx="16847" cy="14698"/>
            </a:xfrm>
            <a:custGeom>
              <a:rect b="b" l="l" r="r" t="t"/>
              <a:pathLst>
                <a:path extrusionOk="0" h="561" w="643">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52"/>
            <p:cNvSpPr/>
            <p:nvPr/>
          </p:nvSpPr>
          <p:spPr>
            <a:xfrm>
              <a:off x="4974135" y="3132246"/>
              <a:ext cx="20357" cy="17397"/>
            </a:xfrm>
            <a:custGeom>
              <a:rect b="b" l="l" r="r" t="t"/>
              <a:pathLst>
                <a:path extrusionOk="0" h="664" w="777">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52"/>
            <p:cNvSpPr/>
            <p:nvPr/>
          </p:nvSpPr>
          <p:spPr>
            <a:xfrm>
              <a:off x="4915368" y="2891390"/>
              <a:ext cx="182850" cy="33693"/>
            </a:xfrm>
            <a:custGeom>
              <a:rect b="b" l="l" r="r" t="t"/>
              <a:pathLst>
                <a:path extrusionOk="0" h="1286" w="6979">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52"/>
            <p:cNvSpPr/>
            <p:nvPr/>
          </p:nvSpPr>
          <p:spPr>
            <a:xfrm>
              <a:off x="5055250" y="2891390"/>
              <a:ext cx="42732" cy="33693"/>
            </a:xfrm>
            <a:custGeom>
              <a:rect b="b" l="l" r="r" t="t"/>
              <a:pathLst>
                <a:path extrusionOk="0" h="1286" w="1631">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6" name="Google Shape;12086;p52"/>
          <p:cNvGrpSpPr/>
          <p:nvPr/>
        </p:nvGrpSpPr>
        <p:grpSpPr>
          <a:xfrm>
            <a:off x="8028714" y="2891652"/>
            <a:ext cx="289589" cy="361403"/>
            <a:chOff x="8028714" y="2891652"/>
            <a:chExt cx="289589" cy="361403"/>
          </a:xfrm>
        </p:grpSpPr>
        <p:sp>
          <p:nvSpPr>
            <p:cNvPr id="12087" name="Google Shape;12087;p52"/>
            <p:cNvSpPr/>
            <p:nvPr/>
          </p:nvSpPr>
          <p:spPr>
            <a:xfrm>
              <a:off x="8096520" y="3139006"/>
              <a:ext cx="167025" cy="83421"/>
            </a:xfrm>
            <a:custGeom>
              <a:rect b="b" l="l" r="r" t="t"/>
              <a:pathLst>
                <a:path extrusionOk="0" h="3184" w="6375">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52"/>
            <p:cNvSpPr/>
            <p:nvPr/>
          </p:nvSpPr>
          <p:spPr>
            <a:xfrm>
              <a:off x="8168360" y="3139006"/>
              <a:ext cx="95185" cy="83421"/>
            </a:xfrm>
            <a:custGeom>
              <a:rect b="b" l="l" r="r" t="t"/>
              <a:pathLst>
                <a:path extrusionOk="0" h="3184" w="3633">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52"/>
            <p:cNvSpPr/>
            <p:nvPr/>
          </p:nvSpPr>
          <p:spPr>
            <a:xfrm>
              <a:off x="8028714" y="3109871"/>
              <a:ext cx="104748" cy="24392"/>
            </a:xfrm>
            <a:custGeom>
              <a:rect b="b" l="l" r="r" t="t"/>
              <a:pathLst>
                <a:path extrusionOk="0" h="931" w="3998">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52"/>
            <p:cNvSpPr/>
            <p:nvPr/>
          </p:nvSpPr>
          <p:spPr>
            <a:xfrm>
              <a:off x="8101812" y="3109871"/>
              <a:ext cx="31650" cy="24392"/>
            </a:xfrm>
            <a:custGeom>
              <a:rect b="b" l="l" r="r" t="t"/>
              <a:pathLst>
                <a:path extrusionOk="0" h="931" w="1208">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52"/>
            <p:cNvSpPr/>
            <p:nvPr/>
          </p:nvSpPr>
          <p:spPr>
            <a:xfrm>
              <a:off x="8053342" y="3134237"/>
              <a:ext cx="67570" cy="53527"/>
            </a:xfrm>
            <a:custGeom>
              <a:rect b="b" l="l" r="r" t="t"/>
              <a:pathLst>
                <a:path extrusionOk="0" h="2043" w="2579">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52"/>
            <p:cNvSpPr/>
            <p:nvPr/>
          </p:nvSpPr>
          <p:spPr>
            <a:xfrm>
              <a:off x="8159321" y="3165127"/>
              <a:ext cx="36182" cy="31099"/>
            </a:xfrm>
            <a:custGeom>
              <a:rect b="b" l="l" r="r" t="t"/>
              <a:pathLst>
                <a:path extrusionOk="0" h="1187" w="1381">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52"/>
            <p:cNvSpPr/>
            <p:nvPr/>
          </p:nvSpPr>
          <p:spPr>
            <a:xfrm>
              <a:off x="8232655" y="2960453"/>
              <a:ext cx="74356" cy="219530"/>
            </a:xfrm>
            <a:custGeom>
              <a:rect b="b" l="l" r="r" t="t"/>
              <a:pathLst>
                <a:path extrusionOk="0" h="8379" w="2838">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52"/>
            <p:cNvSpPr/>
            <p:nvPr/>
          </p:nvSpPr>
          <p:spPr>
            <a:xfrm>
              <a:off x="8243685" y="2960453"/>
              <a:ext cx="63063" cy="219766"/>
            </a:xfrm>
            <a:custGeom>
              <a:rect b="b" l="l" r="r" t="t"/>
              <a:pathLst>
                <a:path extrusionOk="0" h="8388" w="2407">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52"/>
            <p:cNvSpPr/>
            <p:nvPr/>
          </p:nvSpPr>
          <p:spPr>
            <a:xfrm>
              <a:off x="8041788" y="3222400"/>
              <a:ext cx="276515" cy="30654"/>
            </a:xfrm>
            <a:custGeom>
              <a:rect b="b" l="l" r="r" t="t"/>
              <a:pathLst>
                <a:path extrusionOk="0" h="1170" w="10554">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52"/>
            <p:cNvSpPr/>
            <p:nvPr/>
          </p:nvSpPr>
          <p:spPr>
            <a:xfrm>
              <a:off x="8286627" y="3222400"/>
              <a:ext cx="31676" cy="30654"/>
            </a:xfrm>
            <a:custGeom>
              <a:rect b="b" l="l" r="r" t="t"/>
              <a:pathLst>
                <a:path extrusionOk="0" h="1170" w="1209">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52"/>
            <p:cNvSpPr/>
            <p:nvPr/>
          </p:nvSpPr>
          <p:spPr>
            <a:xfrm>
              <a:off x="8235668" y="2891652"/>
              <a:ext cx="58531" cy="57037"/>
            </a:xfrm>
            <a:custGeom>
              <a:rect b="b" l="l" r="r" t="t"/>
              <a:pathLst>
                <a:path extrusionOk="0" h="2177" w="2234">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52"/>
            <p:cNvSpPr/>
            <p:nvPr/>
          </p:nvSpPr>
          <p:spPr>
            <a:xfrm>
              <a:off x="8240698" y="2912507"/>
              <a:ext cx="53500" cy="36182"/>
            </a:xfrm>
            <a:custGeom>
              <a:rect b="b" l="l" r="r" t="t"/>
              <a:pathLst>
                <a:path extrusionOk="0" h="1381" w="2042">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52"/>
            <p:cNvSpPr/>
            <p:nvPr/>
          </p:nvSpPr>
          <p:spPr>
            <a:xfrm>
              <a:off x="8094005" y="3011490"/>
              <a:ext cx="80408" cy="79281"/>
            </a:xfrm>
            <a:custGeom>
              <a:rect b="b" l="l" r="r" t="t"/>
              <a:pathLst>
                <a:path extrusionOk="0" h="3026" w="3069">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52"/>
            <p:cNvSpPr/>
            <p:nvPr/>
          </p:nvSpPr>
          <p:spPr>
            <a:xfrm>
              <a:off x="8140221" y="3057157"/>
              <a:ext cx="34427" cy="33536"/>
            </a:xfrm>
            <a:custGeom>
              <a:rect b="b" l="l" r="r" t="t"/>
              <a:pathLst>
                <a:path extrusionOk="0" h="1280" w="1314">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52"/>
            <p:cNvSpPr/>
            <p:nvPr/>
          </p:nvSpPr>
          <p:spPr>
            <a:xfrm>
              <a:off x="8086485" y="3036564"/>
              <a:ext cx="32907" cy="31912"/>
            </a:xfrm>
            <a:custGeom>
              <a:rect b="b" l="l" r="r" t="t"/>
              <a:pathLst>
                <a:path extrusionOk="0" h="1218" w="1256">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52"/>
            <p:cNvSpPr/>
            <p:nvPr/>
          </p:nvSpPr>
          <p:spPr>
            <a:xfrm>
              <a:off x="8115855" y="3065934"/>
              <a:ext cx="32933" cy="31912"/>
            </a:xfrm>
            <a:custGeom>
              <a:rect b="b" l="l" r="r" t="t"/>
              <a:pathLst>
                <a:path extrusionOk="0" h="1218" w="1257">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52"/>
            <p:cNvSpPr/>
            <p:nvPr/>
          </p:nvSpPr>
          <p:spPr>
            <a:xfrm>
              <a:off x="8212062" y="2913738"/>
              <a:ext cx="61544" cy="61570"/>
            </a:xfrm>
            <a:custGeom>
              <a:rect b="b" l="l" r="r" t="t"/>
              <a:pathLst>
                <a:path extrusionOk="0" h="2350" w="2349">
                  <a:moveTo>
                    <a:pt x="1150" y="1"/>
                  </a:moveTo>
                  <a:lnTo>
                    <a:pt x="0" y="1151"/>
                  </a:lnTo>
                  <a:lnTo>
                    <a:pt x="1198" y="2349"/>
                  </a:lnTo>
                  <a:lnTo>
                    <a:pt x="2348" y="1199"/>
                  </a:lnTo>
                  <a:lnTo>
                    <a:pt x="1150" y="1"/>
                  </a:ln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52"/>
            <p:cNvSpPr/>
            <p:nvPr/>
          </p:nvSpPr>
          <p:spPr>
            <a:xfrm>
              <a:off x="8212953" y="2932078"/>
              <a:ext cx="60653" cy="43466"/>
            </a:xfrm>
            <a:custGeom>
              <a:rect b="b" l="l" r="r" t="t"/>
              <a:pathLst>
                <a:path extrusionOk="0" h="1659" w="2315">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52"/>
            <p:cNvSpPr/>
            <p:nvPr/>
          </p:nvSpPr>
          <p:spPr>
            <a:xfrm>
              <a:off x="8119890" y="2937423"/>
              <a:ext cx="128354" cy="128039"/>
            </a:xfrm>
            <a:custGeom>
              <a:rect b="b" l="l" r="r" t="t"/>
              <a:pathLst>
                <a:path extrusionOk="0" h="4887" w="4899">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52"/>
            <p:cNvSpPr/>
            <p:nvPr/>
          </p:nvSpPr>
          <p:spPr>
            <a:xfrm>
              <a:off x="8153531" y="2968732"/>
              <a:ext cx="94713" cy="96730"/>
            </a:xfrm>
            <a:custGeom>
              <a:rect b="b" l="l" r="r" t="t"/>
              <a:pathLst>
                <a:path extrusionOk="0" h="3692" w="3615">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7" name="Google Shape;12107;p52"/>
          <p:cNvGrpSpPr/>
          <p:nvPr/>
        </p:nvGrpSpPr>
        <p:grpSpPr>
          <a:xfrm>
            <a:off x="7551822" y="3804774"/>
            <a:ext cx="293335" cy="361927"/>
            <a:chOff x="7551822" y="3804774"/>
            <a:chExt cx="293335" cy="361927"/>
          </a:xfrm>
        </p:grpSpPr>
        <p:sp>
          <p:nvSpPr>
            <p:cNvPr id="12108" name="Google Shape;12108;p52"/>
            <p:cNvSpPr/>
            <p:nvPr/>
          </p:nvSpPr>
          <p:spPr>
            <a:xfrm>
              <a:off x="7647242" y="3804774"/>
              <a:ext cx="121070" cy="30916"/>
            </a:xfrm>
            <a:custGeom>
              <a:rect b="b" l="l" r="r" t="t"/>
              <a:pathLst>
                <a:path extrusionOk="0" h="1180" w="4621">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52"/>
            <p:cNvSpPr/>
            <p:nvPr/>
          </p:nvSpPr>
          <p:spPr>
            <a:xfrm>
              <a:off x="7734148" y="3804774"/>
              <a:ext cx="34165" cy="31178"/>
            </a:xfrm>
            <a:custGeom>
              <a:rect b="b" l="l" r="r" t="t"/>
              <a:pathLst>
                <a:path extrusionOk="0" h="1190" w="1304">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52"/>
            <p:cNvSpPr/>
            <p:nvPr/>
          </p:nvSpPr>
          <p:spPr>
            <a:xfrm>
              <a:off x="7551822" y="3835664"/>
              <a:ext cx="285056" cy="331037"/>
            </a:xfrm>
            <a:custGeom>
              <a:rect b="b" l="l" r="r" t="t"/>
              <a:pathLst>
                <a:path extrusionOk="0" h="12635" w="1088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52"/>
            <p:cNvSpPr/>
            <p:nvPr/>
          </p:nvSpPr>
          <p:spPr>
            <a:xfrm>
              <a:off x="7669329" y="3835664"/>
              <a:ext cx="174833" cy="329020"/>
            </a:xfrm>
            <a:custGeom>
              <a:rect b="b" l="l" r="r" t="t"/>
              <a:pathLst>
                <a:path extrusionOk="0" h="12558" w="6673">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52"/>
            <p:cNvSpPr/>
            <p:nvPr/>
          </p:nvSpPr>
          <p:spPr>
            <a:xfrm>
              <a:off x="7571655" y="4014007"/>
              <a:ext cx="273502" cy="152694"/>
            </a:xfrm>
            <a:custGeom>
              <a:rect b="b" l="l" r="r" t="t"/>
              <a:pathLst>
                <a:path extrusionOk="0" h="5828" w="10439">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52"/>
            <p:cNvSpPr/>
            <p:nvPr/>
          </p:nvSpPr>
          <p:spPr>
            <a:xfrm>
              <a:off x="7785369" y="4022260"/>
              <a:ext cx="52269" cy="142423"/>
            </a:xfrm>
            <a:custGeom>
              <a:rect b="b" l="l" r="r" t="t"/>
              <a:pathLst>
                <a:path extrusionOk="0" h="5436" w="1995">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52"/>
            <p:cNvSpPr/>
            <p:nvPr/>
          </p:nvSpPr>
          <p:spPr>
            <a:xfrm>
              <a:off x="7785107" y="4061927"/>
              <a:ext cx="19362" cy="16558"/>
            </a:xfrm>
            <a:custGeom>
              <a:rect b="b" l="l" r="r" t="t"/>
              <a:pathLst>
                <a:path extrusionOk="0" h="632" w="739">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52"/>
            <p:cNvSpPr/>
            <p:nvPr/>
          </p:nvSpPr>
          <p:spPr>
            <a:xfrm>
              <a:off x="7744680" y="4122711"/>
              <a:ext cx="17109" cy="14436"/>
            </a:xfrm>
            <a:custGeom>
              <a:rect b="b" l="l" r="r" t="t"/>
              <a:pathLst>
                <a:path extrusionOk="0" h="551" w="653">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52"/>
            <p:cNvSpPr/>
            <p:nvPr/>
          </p:nvSpPr>
          <p:spPr>
            <a:xfrm>
              <a:off x="7627645" y="4051892"/>
              <a:ext cx="17109" cy="14436"/>
            </a:xfrm>
            <a:custGeom>
              <a:rect b="b" l="l" r="r" t="t"/>
              <a:pathLst>
                <a:path extrusionOk="0" h="551" w="653">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52"/>
            <p:cNvSpPr/>
            <p:nvPr/>
          </p:nvSpPr>
          <p:spPr>
            <a:xfrm>
              <a:off x="7651513" y="4122711"/>
              <a:ext cx="16847" cy="14436"/>
            </a:xfrm>
            <a:custGeom>
              <a:rect b="b" l="l" r="r" t="t"/>
              <a:pathLst>
                <a:path extrusionOk="0" h="551" w="643">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52"/>
            <p:cNvSpPr/>
            <p:nvPr/>
          </p:nvSpPr>
          <p:spPr>
            <a:xfrm>
              <a:off x="7693459" y="4066957"/>
              <a:ext cx="20095" cy="17423"/>
            </a:xfrm>
            <a:custGeom>
              <a:rect b="b" l="l" r="r" t="t"/>
              <a:pathLst>
                <a:path extrusionOk="0" h="665" w="767">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9" name="Google Shape;12119;p52"/>
          <p:cNvGrpSpPr/>
          <p:nvPr/>
        </p:nvGrpSpPr>
        <p:grpSpPr>
          <a:xfrm>
            <a:off x="6263725" y="4277658"/>
            <a:ext cx="210491" cy="362163"/>
            <a:chOff x="6263725" y="4277658"/>
            <a:chExt cx="210491" cy="362163"/>
          </a:xfrm>
        </p:grpSpPr>
        <p:sp>
          <p:nvSpPr>
            <p:cNvPr id="12120" name="Google Shape;12120;p52"/>
            <p:cNvSpPr/>
            <p:nvPr/>
          </p:nvSpPr>
          <p:spPr>
            <a:xfrm>
              <a:off x="6265480" y="4277658"/>
              <a:ext cx="88189" cy="362163"/>
            </a:xfrm>
            <a:custGeom>
              <a:rect b="b" l="l" r="r" t="t"/>
              <a:pathLst>
                <a:path extrusionOk="0" h="13823" w="3366">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52"/>
            <p:cNvSpPr/>
            <p:nvPr/>
          </p:nvSpPr>
          <p:spPr>
            <a:xfrm>
              <a:off x="6265480" y="4277658"/>
              <a:ext cx="88189" cy="155497"/>
            </a:xfrm>
            <a:custGeom>
              <a:rect b="b" l="l" r="r" t="t"/>
              <a:pathLst>
                <a:path extrusionOk="0" h="5935" w="3366">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52"/>
            <p:cNvSpPr/>
            <p:nvPr/>
          </p:nvSpPr>
          <p:spPr>
            <a:xfrm>
              <a:off x="6265480" y="4433600"/>
              <a:ext cx="88189" cy="206220"/>
            </a:xfrm>
            <a:custGeom>
              <a:rect b="b" l="l" r="r" t="t"/>
              <a:pathLst>
                <a:path extrusionOk="0" h="7871" w="3366">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52"/>
            <p:cNvSpPr/>
            <p:nvPr/>
          </p:nvSpPr>
          <p:spPr>
            <a:xfrm>
              <a:off x="6267996" y="4349498"/>
              <a:ext cx="83159" cy="10559"/>
            </a:xfrm>
            <a:custGeom>
              <a:rect b="b" l="l" r="r" t="t"/>
              <a:pathLst>
                <a:path extrusionOk="0" h="403"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52"/>
            <p:cNvSpPr/>
            <p:nvPr/>
          </p:nvSpPr>
          <p:spPr>
            <a:xfrm>
              <a:off x="6263725" y="4453460"/>
              <a:ext cx="89945" cy="10585"/>
            </a:xfrm>
            <a:custGeom>
              <a:rect b="b" l="l" r="r" t="t"/>
              <a:pathLst>
                <a:path extrusionOk="0" h="404" w="3433">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52"/>
            <p:cNvSpPr/>
            <p:nvPr/>
          </p:nvSpPr>
          <p:spPr>
            <a:xfrm>
              <a:off x="6267996" y="4381881"/>
              <a:ext cx="83159" cy="10585"/>
            </a:xfrm>
            <a:custGeom>
              <a:rect b="b" l="l" r="r" t="t"/>
              <a:pathLst>
                <a:path extrusionOk="0" h="404" w="3174">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52"/>
            <p:cNvSpPr/>
            <p:nvPr/>
          </p:nvSpPr>
          <p:spPr>
            <a:xfrm>
              <a:off x="6267996" y="4525772"/>
              <a:ext cx="83159" cy="10585"/>
            </a:xfrm>
            <a:custGeom>
              <a:rect b="b" l="l" r="r" t="t"/>
              <a:pathLst>
                <a:path extrusionOk="0" h="404" w="3174">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52"/>
            <p:cNvSpPr/>
            <p:nvPr/>
          </p:nvSpPr>
          <p:spPr>
            <a:xfrm>
              <a:off x="6267996" y="4557683"/>
              <a:ext cx="83159" cy="10585"/>
            </a:xfrm>
            <a:custGeom>
              <a:rect b="b" l="l" r="r" t="t"/>
              <a:pathLst>
                <a:path extrusionOk="0" h="404"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52"/>
            <p:cNvSpPr/>
            <p:nvPr/>
          </p:nvSpPr>
          <p:spPr>
            <a:xfrm>
              <a:off x="6384271" y="4277658"/>
              <a:ext cx="88163" cy="362163"/>
            </a:xfrm>
            <a:custGeom>
              <a:rect b="b" l="l" r="r" t="t"/>
              <a:pathLst>
                <a:path extrusionOk="0" h="13823" w="3365">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52"/>
            <p:cNvSpPr/>
            <p:nvPr/>
          </p:nvSpPr>
          <p:spPr>
            <a:xfrm>
              <a:off x="6403371" y="4277920"/>
              <a:ext cx="69063" cy="66076"/>
            </a:xfrm>
            <a:custGeom>
              <a:rect b="b" l="l" r="r" t="t"/>
              <a:pathLst>
                <a:path extrusionOk="0" h="2522" w="2636">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52"/>
            <p:cNvSpPr/>
            <p:nvPr/>
          </p:nvSpPr>
          <p:spPr>
            <a:xfrm>
              <a:off x="6384271" y="4344835"/>
              <a:ext cx="88425" cy="294986"/>
            </a:xfrm>
            <a:custGeom>
              <a:rect b="b" l="l" r="r" t="t"/>
              <a:pathLst>
                <a:path extrusionOk="0" h="11259" w="3375">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52"/>
            <p:cNvSpPr/>
            <p:nvPr/>
          </p:nvSpPr>
          <p:spPr>
            <a:xfrm>
              <a:off x="6382516" y="4364563"/>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52"/>
            <p:cNvSpPr/>
            <p:nvPr/>
          </p:nvSpPr>
          <p:spPr>
            <a:xfrm>
              <a:off x="6382516" y="4541361"/>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52"/>
            <p:cNvSpPr/>
            <p:nvPr/>
          </p:nvSpPr>
          <p:spPr>
            <a:xfrm>
              <a:off x="6386524" y="4437399"/>
              <a:ext cx="81665" cy="10585"/>
            </a:xfrm>
            <a:custGeom>
              <a:rect b="b" l="l" r="r" t="t"/>
              <a:pathLst>
                <a:path extrusionOk="0" h="404" w="3117">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52"/>
            <p:cNvSpPr/>
            <p:nvPr/>
          </p:nvSpPr>
          <p:spPr>
            <a:xfrm>
              <a:off x="6386524" y="4469782"/>
              <a:ext cx="83421" cy="10585"/>
            </a:xfrm>
            <a:custGeom>
              <a:rect b="b" l="l" r="r" t="t"/>
              <a:pathLst>
                <a:path extrusionOk="0" h="404" w="3184">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5" name="Google Shape;12135;p52"/>
          <p:cNvGrpSpPr/>
          <p:nvPr/>
        </p:nvGrpSpPr>
        <p:grpSpPr>
          <a:xfrm>
            <a:off x="7987790" y="3804695"/>
            <a:ext cx="336303" cy="362005"/>
            <a:chOff x="7987790" y="3804695"/>
            <a:chExt cx="336303" cy="362005"/>
          </a:xfrm>
        </p:grpSpPr>
        <p:sp>
          <p:nvSpPr>
            <p:cNvPr id="12136" name="Google Shape;12136;p52"/>
            <p:cNvSpPr/>
            <p:nvPr/>
          </p:nvSpPr>
          <p:spPr>
            <a:xfrm>
              <a:off x="8053080" y="3851489"/>
              <a:ext cx="218010" cy="208080"/>
            </a:xfrm>
            <a:custGeom>
              <a:rect b="b" l="l" r="r" t="t"/>
              <a:pathLst>
                <a:path extrusionOk="0" h="7942" w="8321">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52"/>
            <p:cNvSpPr/>
            <p:nvPr/>
          </p:nvSpPr>
          <p:spPr>
            <a:xfrm>
              <a:off x="8057534" y="3969939"/>
              <a:ext cx="179575" cy="21196"/>
            </a:xfrm>
            <a:custGeom>
              <a:rect b="b" l="l" r="r" t="t"/>
              <a:pathLst>
                <a:path extrusionOk="0" h="809" w="6854">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52"/>
            <p:cNvSpPr/>
            <p:nvPr/>
          </p:nvSpPr>
          <p:spPr>
            <a:xfrm>
              <a:off x="8050329" y="3909312"/>
              <a:ext cx="187330" cy="27589"/>
            </a:xfrm>
            <a:custGeom>
              <a:rect b="b" l="l" r="r" t="t"/>
              <a:pathLst>
                <a:path extrusionOk="0" h="1053" w="715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52"/>
            <p:cNvSpPr/>
            <p:nvPr/>
          </p:nvSpPr>
          <p:spPr>
            <a:xfrm>
              <a:off x="8083367" y="3946568"/>
              <a:ext cx="178946" cy="18209"/>
            </a:xfrm>
            <a:custGeom>
              <a:rect b="b" l="l" r="r" t="t"/>
              <a:pathLst>
                <a:path extrusionOk="0" h="695" w="683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52"/>
            <p:cNvSpPr/>
            <p:nvPr/>
          </p:nvSpPr>
          <p:spPr>
            <a:xfrm>
              <a:off x="8082188" y="3881173"/>
              <a:ext cx="178867" cy="18052"/>
            </a:xfrm>
            <a:custGeom>
              <a:rect b="b" l="l" r="r" t="t"/>
              <a:pathLst>
                <a:path extrusionOk="0" h="689" w="6827">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52"/>
            <p:cNvSpPr/>
            <p:nvPr/>
          </p:nvSpPr>
          <p:spPr>
            <a:xfrm>
              <a:off x="8083970" y="3999492"/>
              <a:ext cx="183610" cy="28322"/>
            </a:xfrm>
            <a:custGeom>
              <a:rect b="b" l="l" r="r" t="t"/>
              <a:pathLst>
                <a:path extrusionOk="0" h="1081" w="7008">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52"/>
            <p:cNvSpPr/>
            <p:nvPr/>
          </p:nvSpPr>
          <p:spPr>
            <a:xfrm>
              <a:off x="8059106" y="3851489"/>
              <a:ext cx="129611" cy="29554"/>
            </a:xfrm>
            <a:custGeom>
              <a:rect b="b" l="l" r="r" t="t"/>
              <a:pathLst>
                <a:path extrusionOk="0" h="1128" w="4947">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52"/>
            <p:cNvSpPr/>
            <p:nvPr/>
          </p:nvSpPr>
          <p:spPr>
            <a:xfrm>
              <a:off x="7987790" y="3804695"/>
              <a:ext cx="336041" cy="362005"/>
            </a:xfrm>
            <a:custGeom>
              <a:rect b="b" l="l" r="r" t="t"/>
              <a:pathLst>
                <a:path extrusionOk="0" h="13817" w="12826">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52"/>
            <p:cNvSpPr/>
            <p:nvPr/>
          </p:nvSpPr>
          <p:spPr>
            <a:xfrm>
              <a:off x="8018680" y="3869331"/>
              <a:ext cx="51011" cy="251153"/>
            </a:xfrm>
            <a:custGeom>
              <a:rect b="b" l="l" r="r" t="t"/>
              <a:pathLst>
                <a:path extrusionOk="0" h="9586" w="1947">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52"/>
            <p:cNvSpPr/>
            <p:nvPr/>
          </p:nvSpPr>
          <p:spPr>
            <a:xfrm>
              <a:off x="8006366" y="3804695"/>
              <a:ext cx="317727" cy="300724"/>
            </a:xfrm>
            <a:custGeom>
              <a:rect b="b" l="l" r="r" t="t"/>
              <a:pathLst>
                <a:path extrusionOk="0" h="11478" w="12127">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6" name="Google Shape;12146;p52"/>
          <p:cNvGrpSpPr/>
          <p:nvPr/>
        </p:nvGrpSpPr>
        <p:grpSpPr>
          <a:xfrm>
            <a:off x="5273444" y="2891285"/>
            <a:ext cx="371123" cy="362267"/>
            <a:chOff x="5273444" y="2891285"/>
            <a:chExt cx="371123" cy="362267"/>
          </a:xfrm>
        </p:grpSpPr>
        <p:sp>
          <p:nvSpPr>
            <p:cNvPr id="12147" name="Google Shape;12147;p52"/>
            <p:cNvSpPr/>
            <p:nvPr/>
          </p:nvSpPr>
          <p:spPr>
            <a:xfrm>
              <a:off x="5301373" y="2914996"/>
              <a:ext cx="315186" cy="314452"/>
            </a:xfrm>
            <a:custGeom>
              <a:rect b="b" l="l" r="r" t="t"/>
              <a:pathLst>
                <a:path extrusionOk="0" h="12002" w="1203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52"/>
            <p:cNvSpPr/>
            <p:nvPr/>
          </p:nvSpPr>
          <p:spPr>
            <a:xfrm>
              <a:off x="5427945" y="2958200"/>
              <a:ext cx="188614" cy="271249"/>
            </a:xfrm>
            <a:custGeom>
              <a:rect b="b" l="l" r="r" t="t"/>
              <a:pathLst>
                <a:path extrusionOk="0" h="10353" w="7199">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52"/>
            <p:cNvSpPr/>
            <p:nvPr/>
          </p:nvSpPr>
          <p:spPr>
            <a:xfrm>
              <a:off x="5430539" y="3027210"/>
              <a:ext cx="131786" cy="142318"/>
            </a:xfrm>
            <a:custGeom>
              <a:rect b="b" l="l" r="r" t="t"/>
              <a:pathLst>
                <a:path extrusionOk="0" h="5432" w="503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52"/>
            <p:cNvSpPr/>
            <p:nvPr/>
          </p:nvSpPr>
          <p:spPr>
            <a:xfrm>
              <a:off x="5441752" y="3027761"/>
              <a:ext cx="120572" cy="141585"/>
            </a:xfrm>
            <a:custGeom>
              <a:rect b="b" l="l" r="r" t="t"/>
              <a:pathLst>
                <a:path extrusionOk="0" h="5404" w="4602">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52"/>
            <p:cNvSpPr/>
            <p:nvPr/>
          </p:nvSpPr>
          <p:spPr>
            <a:xfrm>
              <a:off x="5382986" y="2999779"/>
              <a:ext cx="69640" cy="69587"/>
            </a:xfrm>
            <a:custGeom>
              <a:rect b="b" l="l" r="r" t="t"/>
              <a:pathLst>
                <a:path extrusionOk="0" h="2656" w="2658">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52"/>
            <p:cNvSpPr/>
            <p:nvPr/>
          </p:nvSpPr>
          <p:spPr>
            <a:xfrm>
              <a:off x="5390767" y="3000644"/>
              <a:ext cx="61858" cy="68932"/>
            </a:xfrm>
            <a:custGeom>
              <a:rect b="b" l="l" r="r" t="t"/>
              <a:pathLst>
                <a:path extrusionOk="0" h="2631" w="2361">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52"/>
            <p:cNvSpPr/>
            <p:nvPr/>
          </p:nvSpPr>
          <p:spPr>
            <a:xfrm>
              <a:off x="5510554" y="2894429"/>
              <a:ext cx="37571" cy="42706"/>
            </a:xfrm>
            <a:custGeom>
              <a:rect b="b" l="l" r="r" t="t"/>
              <a:pathLst>
                <a:path extrusionOk="0" h="1630" w="1434">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52"/>
            <p:cNvSpPr/>
            <p:nvPr/>
          </p:nvSpPr>
          <p:spPr>
            <a:xfrm>
              <a:off x="5597721" y="2995928"/>
              <a:ext cx="46846" cy="32619"/>
            </a:xfrm>
            <a:custGeom>
              <a:rect b="b" l="l" r="r" t="t"/>
              <a:pathLst>
                <a:path extrusionOk="0" h="1245" w="1788">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52"/>
            <p:cNvSpPr/>
            <p:nvPr/>
          </p:nvSpPr>
          <p:spPr>
            <a:xfrm>
              <a:off x="5594184" y="3123941"/>
              <a:ext cx="47448" cy="33824"/>
            </a:xfrm>
            <a:custGeom>
              <a:rect b="b" l="l" r="r" t="t"/>
              <a:pathLst>
                <a:path extrusionOk="0" h="1291" w="1811">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52"/>
            <p:cNvSpPr/>
            <p:nvPr/>
          </p:nvSpPr>
          <p:spPr>
            <a:xfrm>
              <a:off x="5503034" y="3211082"/>
              <a:ext cx="35894" cy="42470"/>
            </a:xfrm>
            <a:custGeom>
              <a:rect b="b" l="l" r="r" t="t"/>
              <a:pathLst>
                <a:path extrusionOk="0" h="1621" w="137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52"/>
            <p:cNvSpPr/>
            <p:nvPr/>
          </p:nvSpPr>
          <p:spPr>
            <a:xfrm>
              <a:off x="5369912" y="3207571"/>
              <a:ext cx="37466" cy="42706"/>
            </a:xfrm>
            <a:custGeom>
              <a:rect b="b" l="l" r="r" t="t"/>
              <a:pathLst>
                <a:path extrusionOk="0" h="1630" w="143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52"/>
            <p:cNvSpPr/>
            <p:nvPr/>
          </p:nvSpPr>
          <p:spPr>
            <a:xfrm>
              <a:off x="5273444" y="3116159"/>
              <a:ext cx="47029" cy="32698"/>
            </a:xfrm>
            <a:custGeom>
              <a:rect b="b" l="l" r="r" t="t"/>
              <a:pathLst>
                <a:path extrusionOk="0" h="1248" w="1795">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52"/>
            <p:cNvSpPr/>
            <p:nvPr/>
          </p:nvSpPr>
          <p:spPr>
            <a:xfrm>
              <a:off x="5277452" y="2987517"/>
              <a:ext cx="46295" cy="33248"/>
            </a:xfrm>
            <a:custGeom>
              <a:rect b="b" l="l" r="r" t="t"/>
              <a:pathLst>
                <a:path extrusionOk="0" h="1269" w="1767">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52"/>
            <p:cNvSpPr/>
            <p:nvPr/>
          </p:nvSpPr>
          <p:spPr>
            <a:xfrm>
              <a:off x="5379265" y="2891285"/>
              <a:ext cx="35632" cy="42575"/>
            </a:xfrm>
            <a:custGeom>
              <a:rect b="b" l="l" r="r" t="t"/>
              <a:pathLst>
                <a:path extrusionOk="0" h="1625" w="136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1" name="Google Shape;12161;p52"/>
          <p:cNvGrpSpPr/>
          <p:nvPr/>
        </p:nvGrpSpPr>
        <p:grpSpPr>
          <a:xfrm>
            <a:off x="7630397" y="3358399"/>
            <a:ext cx="214759" cy="357030"/>
            <a:chOff x="2235125" y="238075"/>
            <a:chExt cx="3144350" cy="5227375"/>
          </a:xfrm>
        </p:grpSpPr>
        <p:sp>
          <p:nvSpPr>
            <p:cNvPr id="12162" name="Google Shape;12162;p52"/>
            <p:cNvSpPr/>
            <p:nvPr/>
          </p:nvSpPr>
          <p:spPr>
            <a:xfrm>
              <a:off x="2650075" y="593150"/>
              <a:ext cx="2312675" cy="2882350"/>
            </a:xfrm>
            <a:custGeom>
              <a:rect b="b" l="l" r="r" t="t"/>
              <a:pathLst>
                <a:path extrusionOk="0" h="115294" w="92507">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52"/>
            <p:cNvSpPr/>
            <p:nvPr/>
          </p:nvSpPr>
          <p:spPr>
            <a:xfrm>
              <a:off x="3257850" y="3360975"/>
              <a:ext cx="269025" cy="1808275"/>
            </a:xfrm>
            <a:custGeom>
              <a:rect b="b" l="l" r="r" t="t"/>
              <a:pathLst>
                <a:path extrusionOk="0" h="72331" w="10761">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52"/>
            <p:cNvSpPr/>
            <p:nvPr/>
          </p:nvSpPr>
          <p:spPr>
            <a:xfrm>
              <a:off x="3093300" y="5170300"/>
              <a:ext cx="596675" cy="295150"/>
            </a:xfrm>
            <a:custGeom>
              <a:rect b="b" l="l" r="r" t="t"/>
              <a:pathLst>
                <a:path extrusionOk="0" h="11806" w="23867">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52"/>
            <p:cNvSpPr/>
            <p:nvPr/>
          </p:nvSpPr>
          <p:spPr>
            <a:xfrm>
              <a:off x="3921750" y="5170300"/>
              <a:ext cx="596700" cy="295150"/>
            </a:xfrm>
            <a:custGeom>
              <a:rect b="b" l="l" r="r" t="t"/>
              <a:pathLst>
                <a:path extrusionOk="0" h="11806" w="23868">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52"/>
            <p:cNvSpPr/>
            <p:nvPr/>
          </p:nvSpPr>
          <p:spPr>
            <a:xfrm>
              <a:off x="2235125" y="238575"/>
              <a:ext cx="2312300" cy="451450"/>
            </a:xfrm>
            <a:custGeom>
              <a:rect b="b" l="l" r="r" t="t"/>
              <a:pathLst>
                <a:path extrusionOk="0" h="18058" w="92492">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52"/>
            <p:cNvSpPr/>
            <p:nvPr/>
          </p:nvSpPr>
          <p:spPr>
            <a:xfrm>
              <a:off x="2251950" y="243125"/>
              <a:ext cx="2337325" cy="448250"/>
            </a:xfrm>
            <a:custGeom>
              <a:rect b="b" l="l" r="r" t="t"/>
              <a:pathLst>
                <a:path extrusionOk="0" h="17930" w="93493">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52"/>
            <p:cNvSpPr/>
            <p:nvPr/>
          </p:nvSpPr>
          <p:spPr>
            <a:xfrm>
              <a:off x="3807650" y="238075"/>
              <a:ext cx="1571825" cy="453150"/>
            </a:xfrm>
            <a:custGeom>
              <a:rect b="b" l="l" r="r" t="t"/>
              <a:pathLst>
                <a:path extrusionOk="0" h="18126" w="62873">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52"/>
            <p:cNvSpPr/>
            <p:nvPr/>
          </p:nvSpPr>
          <p:spPr>
            <a:xfrm>
              <a:off x="3805500" y="298575"/>
              <a:ext cx="1011300" cy="385275"/>
            </a:xfrm>
            <a:custGeom>
              <a:rect b="b" l="l" r="r" t="t"/>
              <a:pathLst>
                <a:path extrusionOk="0" h="15411" w="40452">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52"/>
            <p:cNvSpPr/>
            <p:nvPr/>
          </p:nvSpPr>
          <p:spPr>
            <a:xfrm>
              <a:off x="4086300" y="3360975"/>
              <a:ext cx="269025" cy="1808275"/>
            </a:xfrm>
            <a:custGeom>
              <a:rect b="b" l="l" r="r" t="t"/>
              <a:pathLst>
                <a:path extrusionOk="0" h="72331" w="10761">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1" name="Google Shape;12171;p52"/>
          <p:cNvGrpSpPr/>
          <p:nvPr/>
        </p:nvGrpSpPr>
        <p:grpSpPr>
          <a:xfrm>
            <a:off x="2810729" y="4267107"/>
            <a:ext cx="342496" cy="351944"/>
            <a:chOff x="2810729" y="4267107"/>
            <a:chExt cx="342496" cy="351944"/>
          </a:xfrm>
        </p:grpSpPr>
        <p:sp>
          <p:nvSpPr>
            <p:cNvPr id="12172" name="Google Shape;12172;p52"/>
            <p:cNvSpPr/>
            <p:nvPr/>
          </p:nvSpPr>
          <p:spPr>
            <a:xfrm>
              <a:off x="2890682" y="4267422"/>
              <a:ext cx="35575" cy="23627"/>
            </a:xfrm>
            <a:custGeom>
              <a:rect b="b" l="l" r="r" t="t"/>
              <a:pathLst>
                <a:path extrusionOk="0" h="1578" w="2376">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52"/>
            <p:cNvSpPr/>
            <p:nvPr/>
          </p:nvSpPr>
          <p:spPr>
            <a:xfrm>
              <a:off x="2890996" y="4390181"/>
              <a:ext cx="34946" cy="36533"/>
            </a:xfrm>
            <a:custGeom>
              <a:rect b="b" l="l" r="r" t="t"/>
              <a:pathLst>
                <a:path extrusionOk="0" h="2440" w="2334">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52"/>
            <p:cNvSpPr/>
            <p:nvPr/>
          </p:nvSpPr>
          <p:spPr>
            <a:xfrm>
              <a:off x="2886579" y="4287245"/>
              <a:ext cx="43780" cy="105466"/>
            </a:xfrm>
            <a:custGeom>
              <a:rect b="b" l="l" r="r" t="t"/>
              <a:pathLst>
                <a:path extrusionOk="0" h="7044" w="2924">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52"/>
            <p:cNvSpPr/>
            <p:nvPr/>
          </p:nvSpPr>
          <p:spPr>
            <a:xfrm>
              <a:off x="2909248" y="4287245"/>
              <a:ext cx="20797" cy="105466"/>
            </a:xfrm>
            <a:custGeom>
              <a:rect b="b" l="l" r="r" t="t"/>
              <a:pathLst>
                <a:path extrusionOk="0" h="7044" w="1389">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52"/>
            <p:cNvSpPr/>
            <p:nvPr/>
          </p:nvSpPr>
          <p:spPr>
            <a:xfrm>
              <a:off x="2819532" y="4267496"/>
              <a:ext cx="38419" cy="39917"/>
            </a:xfrm>
            <a:custGeom>
              <a:rect b="b" l="l" r="r" t="t"/>
              <a:pathLst>
                <a:path extrusionOk="0" h="2666" w="2566">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52"/>
            <p:cNvSpPr/>
            <p:nvPr/>
          </p:nvSpPr>
          <p:spPr>
            <a:xfrm>
              <a:off x="2815130" y="4306140"/>
              <a:ext cx="46924" cy="230442"/>
            </a:xfrm>
            <a:custGeom>
              <a:rect b="b" l="l" r="r" t="t"/>
              <a:pathLst>
                <a:path extrusionOk="0" h="15391" w="3134">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52"/>
            <p:cNvSpPr/>
            <p:nvPr/>
          </p:nvSpPr>
          <p:spPr>
            <a:xfrm>
              <a:off x="2838742" y="4306140"/>
              <a:ext cx="23312" cy="230442"/>
            </a:xfrm>
            <a:custGeom>
              <a:rect b="b" l="l" r="r" t="t"/>
              <a:pathLst>
                <a:path extrusionOk="0" h="15391" w="1557">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52"/>
            <p:cNvSpPr/>
            <p:nvPr/>
          </p:nvSpPr>
          <p:spPr>
            <a:xfrm>
              <a:off x="2815130" y="4505080"/>
              <a:ext cx="46924" cy="31502"/>
            </a:xfrm>
            <a:custGeom>
              <a:rect b="b" l="l" r="r" t="t"/>
              <a:pathLst>
                <a:path extrusionOk="0" h="2104" w="3134">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52"/>
            <p:cNvSpPr/>
            <p:nvPr/>
          </p:nvSpPr>
          <p:spPr>
            <a:xfrm>
              <a:off x="2888795" y="4455970"/>
              <a:ext cx="39677" cy="54799"/>
            </a:xfrm>
            <a:custGeom>
              <a:rect b="b" l="l" r="r" t="t"/>
              <a:pathLst>
                <a:path extrusionOk="0" h="3660" w="265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52"/>
            <p:cNvSpPr/>
            <p:nvPr/>
          </p:nvSpPr>
          <p:spPr>
            <a:xfrm>
              <a:off x="2883435" y="4475180"/>
              <a:ext cx="50068" cy="61402"/>
            </a:xfrm>
            <a:custGeom>
              <a:rect b="b" l="l" r="r" t="t"/>
              <a:pathLst>
                <a:path extrusionOk="0" h="4101" w="3344">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52"/>
            <p:cNvSpPr/>
            <p:nvPr/>
          </p:nvSpPr>
          <p:spPr>
            <a:xfrm>
              <a:off x="2912077" y="4475180"/>
              <a:ext cx="21426" cy="61402"/>
            </a:xfrm>
            <a:custGeom>
              <a:rect b="b" l="l" r="r" t="t"/>
              <a:pathLst>
                <a:path extrusionOk="0" h="4101" w="1431">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52"/>
            <p:cNvSpPr/>
            <p:nvPr/>
          </p:nvSpPr>
          <p:spPr>
            <a:xfrm>
              <a:off x="2955842" y="4272767"/>
              <a:ext cx="192666" cy="259399"/>
            </a:xfrm>
            <a:custGeom>
              <a:rect b="b" l="l" r="r" t="t"/>
              <a:pathLst>
                <a:path extrusionOk="0" h="17325" w="12868">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52"/>
            <p:cNvSpPr/>
            <p:nvPr/>
          </p:nvSpPr>
          <p:spPr>
            <a:xfrm>
              <a:off x="3116063" y="4273081"/>
              <a:ext cx="32445" cy="259084"/>
            </a:xfrm>
            <a:custGeom>
              <a:rect b="b" l="l" r="r" t="t"/>
              <a:pathLst>
                <a:path extrusionOk="0" h="17304" w="2167">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52"/>
            <p:cNvSpPr/>
            <p:nvPr/>
          </p:nvSpPr>
          <p:spPr>
            <a:xfrm>
              <a:off x="2984484" y="4267107"/>
              <a:ext cx="18266" cy="270733"/>
            </a:xfrm>
            <a:custGeom>
              <a:rect b="b" l="l" r="r" t="t"/>
              <a:pathLst>
                <a:path extrusionOk="0" h="18082" w="122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52"/>
            <p:cNvSpPr/>
            <p:nvPr/>
          </p:nvSpPr>
          <p:spPr>
            <a:xfrm>
              <a:off x="3091193" y="4499106"/>
              <a:ext cx="32445" cy="10705"/>
            </a:xfrm>
            <a:custGeom>
              <a:rect b="b" l="l" r="r" t="t"/>
              <a:pathLst>
                <a:path extrusionOk="0" h="715" w="2167">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52"/>
            <p:cNvSpPr/>
            <p:nvPr/>
          </p:nvSpPr>
          <p:spPr>
            <a:xfrm>
              <a:off x="3110718" y="4485571"/>
              <a:ext cx="12292" cy="10705"/>
            </a:xfrm>
            <a:custGeom>
              <a:rect b="b" l="l" r="r" t="t"/>
              <a:pathLst>
                <a:path extrusionOk="0" h="715" w="821">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52"/>
            <p:cNvSpPr/>
            <p:nvPr/>
          </p:nvSpPr>
          <p:spPr>
            <a:xfrm>
              <a:off x="2810729" y="4557334"/>
              <a:ext cx="342496" cy="61717"/>
            </a:xfrm>
            <a:custGeom>
              <a:rect b="b" l="l" r="r" t="t"/>
              <a:pathLst>
                <a:path extrusionOk="0" h="4122" w="22875">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52"/>
            <p:cNvSpPr/>
            <p:nvPr/>
          </p:nvSpPr>
          <p:spPr>
            <a:xfrm>
              <a:off x="3129598" y="4557334"/>
              <a:ext cx="23627" cy="61717"/>
            </a:xfrm>
            <a:custGeom>
              <a:rect b="b" l="l" r="r" t="t"/>
              <a:pathLst>
                <a:path extrusionOk="0" h="4122" w="1578">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52"/>
            <p:cNvSpPr/>
            <p:nvPr/>
          </p:nvSpPr>
          <p:spPr>
            <a:xfrm>
              <a:off x="2838428" y="4553711"/>
              <a:ext cx="10720" cy="22219"/>
            </a:xfrm>
            <a:custGeom>
              <a:rect b="b" l="l" r="r" t="t"/>
              <a:pathLst>
                <a:path extrusionOk="0" h="1484" w="716">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52"/>
            <p:cNvSpPr/>
            <p:nvPr/>
          </p:nvSpPr>
          <p:spPr>
            <a:xfrm>
              <a:off x="2863611" y="4553711"/>
              <a:ext cx="10705" cy="22219"/>
            </a:xfrm>
            <a:custGeom>
              <a:rect b="b" l="l" r="r" t="t"/>
              <a:pathLst>
                <a:path extrusionOk="0" h="1484" w="715">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52"/>
            <p:cNvSpPr/>
            <p:nvPr/>
          </p:nvSpPr>
          <p:spPr>
            <a:xfrm>
              <a:off x="2888795" y="4553711"/>
              <a:ext cx="10705" cy="22219"/>
            </a:xfrm>
            <a:custGeom>
              <a:rect b="b" l="l" r="r" t="t"/>
              <a:pathLst>
                <a:path extrusionOk="0" h="1484" w="715">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52"/>
            <p:cNvSpPr/>
            <p:nvPr/>
          </p:nvSpPr>
          <p:spPr>
            <a:xfrm>
              <a:off x="2913664" y="4553711"/>
              <a:ext cx="10705" cy="22219"/>
            </a:xfrm>
            <a:custGeom>
              <a:rect b="b" l="l" r="r" t="t"/>
              <a:pathLst>
                <a:path extrusionOk="0" h="1484" w="715">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52"/>
            <p:cNvSpPr/>
            <p:nvPr/>
          </p:nvSpPr>
          <p:spPr>
            <a:xfrm>
              <a:off x="2938833" y="4553711"/>
              <a:ext cx="10720" cy="22219"/>
            </a:xfrm>
            <a:custGeom>
              <a:rect b="b" l="l" r="r" t="t"/>
              <a:pathLst>
                <a:path extrusionOk="0" h="1484" w="716">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52"/>
            <p:cNvSpPr/>
            <p:nvPr/>
          </p:nvSpPr>
          <p:spPr>
            <a:xfrm>
              <a:off x="2964017" y="4553711"/>
              <a:ext cx="10720" cy="22219"/>
            </a:xfrm>
            <a:custGeom>
              <a:rect b="b" l="l" r="r" t="t"/>
              <a:pathLst>
                <a:path extrusionOk="0" h="1484" w="716">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52"/>
            <p:cNvSpPr/>
            <p:nvPr/>
          </p:nvSpPr>
          <p:spPr>
            <a:xfrm>
              <a:off x="2989201" y="4553711"/>
              <a:ext cx="10406" cy="22219"/>
            </a:xfrm>
            <a:custGeom>
              <a:rect b="b" l="l" r="r" t="t"/>
              <a:pathLst>
                <a:path extrusionOk="0" h="1484" w="695">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52"/>
            <p:cNvSpPr/>
            <p:nvPr/>
          </p:nvSpPr>
          <p:spPr>
            <a:xfrm>
              <a:off x="3014070"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52"/>
            <p:cNvSpPr/>
            <p:nvPr/>
          </p:nvSpPr>
          <p:spPr>
            <a:xfrm>
              <a:off x="3039254"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52"/>
            <p:cNvSpPr/>
            <p:nvPr/>
          </p:nvSpPr>
          <p:spPr>
            <a:xfrm>
              <a:off x="3064438"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52"/>
            <p:cNvSpPr/>
            <p:nvPr/>
          </p:nvSpPr>
          <p:spPr>
            <a:xfrm>
              <a:off x="3089472" y="4553711"/>
              <a:ext cx="10556" cy="22219"/>
            </a:xfrm>
            <a:custGeom>
              <a:rect b="b" l="l" r="r" t="t"/>
              <a:pathLst>
                <a:path extrusionOk="0" h="1484" w="705">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52"/>
            <p:cNvSpPr/>
            <p:nvPr/>
          </p:nvSpPr>
          <p:spPr>
            <a:xfrm>
              <a:off x="3114491"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2" name="Google Shape;12202;p52"/>
          <p:cNvGrpSpPr/>
          <p:nvPr/>
        </p:nvGrpSpPr>
        <p:grpSpPr>
          <a:xfrm>
            <a:off x="1779168" y="3805625"/>
            <a:ext cx="282381" cy="343454"/>
            <a:chOff x="1779168" y="3805625"/>
            <a:chExt cx="282381" cy="343454"/>
          </a:xfrm>
        </p:grpSpPr>
        <p:sp>
          <p:nvSpPr>
            <p:cNvPr id="12203" name="Google Shape;12203;p52"/>
            <p:cNvSpPr/>
            <p:nvPr/>
          </p:nvSpPr>
          <p:spPr>
            <a:xfrm>
              <a:off x="1798048" y="3814758"/>
              <a:ext cx="243662" cy="314797"/>
            </a:xfrm>
            <a:custGeom>
              <a:rect b="b" l="l" r="r" t="t"/>
              <a:pathLst>
                <a:path extrusionOk="0" h="21025" w="16274">
                  <a:moveTo>
                    <a:pt x="1" y="0"/>
                  </a:moveTo>
                  <a:lnTo>
                    <a:pt x="1" y="21025"/>
                  </a:lnTo>
                  <a:lnTo>
                    <a:pt x="16274" y="21025"/>
                  </a:lnTo>
                  <a:lnTo>
                    <a:pt x="16274"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52"/>
            <p:cNvSpPr/>
            <p:nvPr/>
          </p:nvSpPr>
          <p:spPr>
            <a:xfrm>
              <a:off x="1798048" y="3814758"/>
              <a:ext cx="54485" cy="314797"/>
            </a:xfrm>
            <a:custGeom>
              <a:rect b="b" l="l" r="r" t="t"/>
              <a:pathLst>
                <a:path extrusionOk="0" h="21025" w="3639">
                  <a:moveTo>
                    <a:pt x="1" y="0"/>
                  </a:moveTo>
                  <a:lnTo>
                    <a:pt x="1" y="21025"/>
                  </a:lnTo>
                  <a:lnTo>
                    <a:pt x="3638" y="21025"/>
                  </a:lnTo>
                  <a:lnTo>
                    <a:pt x="36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52"/>
            <p:cNvSpPr/>
            <p:nvPr/>
          </p:nvSpPr>
          <p:spPr>
            <a:xfrm>
              <a:off x="1779168" y="4116319"/>
              <a:ext cx="282381" cy="32760"/>
            </a:xfrm>
            <a:custGeom>
              <a:rect b="b" l="l" r="r" t="t"/>
              <a:pathLst>
                <a:path extrusionOk="0" h="2188" w="1886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52"/>
            <p:cNvSpPr/>
            <p:nvPr/>
          </p:nvSpPr>
          <p:spPr>
            <a:xfrm>
              <a:off x="1930585" y="3847488"/>
              <a:ext cx="90359" cy="247750"/>
            </a:xfrm>
            <a:custGeom>
              <a:rect b="b" l="l" r="r" t="t"/>
              <a:pathLst>
                <a:path extrusionOk="0" h="16547" w="6035">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52"/>
            <p:cNvSpPr/>
            <p:nvPr/>
          </p:nvSpPr>
          <p:spPr>
            <a:xfrm>
              <a:off x="1818830" y="3847488"/>
              <a:ext cx="90988" cy="147659"/>
            </a:xfrm>
            <a:custGeom>
              <a:rect b="b" l="l" r="r" t="t"/>
              <a:pathLst>
                <a:path extrusionOk="0" h="9862" w="6077">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52"/>
            <p:cNvSpPr/>
            <p:nvPr/>
          </p:nvSpPr>
          <p:spPr>
            <a:xfrm>
              <a:off x="1818830" y="3847802"/>
              <a:ext cx="33703" cy="147344"/>
            </a:xfrm>
            <a:custGeom>
              <a:rect b="b" l="l" r="r" t="t"/>
              <a:pathLst>
                <a:path extrusionOk="0" h="9841" w="2251">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52"/>
            <p:cNvSpPr/>
            <p:nvPr/>
          </p:nvSpPr>
          <p:spPr>
            <a:xfrm>
              <a:off x="1831737" y="3916107"/>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52"/>
            <p:cNvSpPr/>
            <p:nvPr/>
          </p:nvSpPr>
          <p:spPr>
            <a:xfrm>
              <a:off x="1831737" y="3916107"/>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52"/>
            <p:cNvSpPr/>
            <p:nvPr/>
          </p:nvSpPr>
          <p:spPr>
            <a:xfrm>
              <a:off x="1831737" y="3892510"/>
              <a:ext cx="63603" cy="10391"/>
            </a:xfrm>
            <a:custGeom>
              <a:rect b="b" l="l" r="r" t="t"/>
              <a:pathLst>
                <a:path extrusionOk="0" h="694"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52"/>
            <p:cNvSpPr/>
            <p:nvPr/>
          </p:nvSpPr>
          <p:spPr>
            <a:xfrm>
              <a:off x="1831737" y="3892510"/>
              <a:ext cx="20797" cy="10391"/>
            </a:xfrm>
            <a:custGeom>
              <a:rect b="b" l="l" r="r" t="t"/>
              <a:pathLst>
                <a:path extrusionOk="0" h="694"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52"/>
            <p:cNvSpPr/>
            <p:nvPr/>
          </p:nvSpPr>
          <p:spPr>
            <a:xfrm>
              <a:off x="1831737" y="3868584"/>
              <a:ext cx="63603" cy="10406"/>
            </a:xfrm>
            <a:custGeom>
              <a:rect b="b" l="l" r="r" t="t"/>
              <a:pathLst>
                <a:path extrusionOk="0" h="695"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52"/>
            <p:cNvSpPr/>
            <p:nvPr/>
          </p:nvSpPr>
          <p:spPr>
            <a:xfrm>
              <a:off x="1831737" y="3868584"/>
              <a:ext cx="20797" cy="10406"/>
            </a:xfrm>
            <a:custGeom>
              <a:rect b="b" l="l" r="r" t="t"/>
              <a:pathLst>
                <a:path extrusionOk="0" h="695"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52"/>
            <p:cNvSpPr/>
            <p:nvPr/>
          </p:nvSpPr>
          <p:spPr>
            <a:xfrm>
              <a:off x="1831737" y="3940033"/>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52"/>
            <p:cNvSpPr/>
            <p:nvPr/>
          </p:nvSpPr>
          <p:spPr>
            <a:xfrm>
              <a:off x="1831737" y="3940033"/>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52"/>
            <p:cNvSpPr/>
            <p:nvPr/>
          </p:nvSpPr>
          <p:spPr>
            <a:xfrm>
              <a:off x="1831737" y="3963644"/>
              <a:ext cx="63603" cy="10406"/>
            </a:xfrm>
            <a:custGeom>
              <a:rect b="b" l="l" r="r" t="t"/>
              <a:pathLst>
                <a:path extrusionOk="0" h="695" w="4248">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52"/>
            <p:cNvSpPr/>
            <p:nvPr/>
          </p:nvSpPr>
          <p:spPr>
            <a:xfrm>
              <a:off x="1831737" y="3963644"/>
              <a:ext cx="20797" cy="10406"/>
            </a:xfrm>
            <a:custGeom>
              <a:rect b="b" l="l" r="r" t="t"/>
              <a:pathLst>
                <a:path extrusionOk="0" h="695" w="1389">
                  <a:moveTo>
                    <a:pt x="463" y="1"/>
                  </a:moveTo>
                  <a:cubicBezTo>
                    <a:pt x="0" y="1"/>
                    <a:pt x="0" y="694"/>
                    <a:pt x="463" y="694"/>
                  </a:cubicBezTo>
                  <a:lnTo>
                    <a:pt x="1388" y="694"/>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52"/>
            <p:cNvSpPr/>
            <p:nvPr/>
          </p:nvSpPr>
          <p:spPr>
            <a:xfrm>
              <a:off x="1818830" y="4022202"/>
              <a:ext cx="22369" cy="58557"/>
            </a:xfrm>
            <a:custGeom>
              <a:rect b="b" l="l" r="r" t="t"/>
              <a:pathLst>
                <a:path extrusionOk="0" h="3911" w="1494">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52"/>
            <p:cNvSpPr/>
            <p:nvPr/>
          </p:nvSpPr>
          <p:spPr>
            <a:xfrm>
              <a:off x="1865739" y="4039510"/>
              <a:ext cx="19839" cy="20168"/>
            </a:xfrm>
            <a:custGeom>
              <a:rect b="b" l="l" r="r" t="t"/>
              <a:pathLst>
                <a:path extrusionOk="0" h="1347" w="1325">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52"/>
            <p:cNvSpPr/>
            <p:nvPr/>
          </p:nvSpPr>
          <p:spPr>
            <a:xfrm>
              <a:off x="1813800" y="4009760"/>
              <a:ext cx="10391" cy="83277"/>
            </a:xfrm>
            <a:custGeom>
              <a:rect b="b" l="l" r="r" t="t"/>
              <a:pathLst>
                <a:path extrusionOk="0" h="5562" w="694">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52"/>
            <p:cNvSpPr/>
            <p:nvPr/>
          </p:nvSpPr>
          <p:spPr>
            <a:xfrm>
              <a:off x="1930585" y="3967732"/>
              <a:ext cx="90359" cy="20797"/>
            </a:xfrm>
            <a:custGeom>
              <a:rect b="b" l="l" r="r" t="t"/>
              <a:pathLst>
                <a:path extrusionOk="0" h="1389" w="6035">
                  <a:moveTo>
                    <a:pt x="0" y="1"/>
                  </a:moveTo>
                  <a:lnTo>
                    <a:pt x="0" y="1389"/>
                  </a:lnTo>
                  <a:lnTo>
                    <a:pt x="6034" y="1389"/>
                  </a:lnTo>
                  <a:lnTo>
                    <a:pt x="6034"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52"/>
            <p:cNvSpPr/>
            <p:nvPr/>
          </p:nvSpPr>
          <p:spPr>
            <a:xfrm>
              <a:off x="1992901" y="3889351"/>
              <a:ext cx="28043" cy="78396"/>
            </a:xfrm>
            <a:custGeom>
              <a:rect b="b" l="l" r="r" t="t"/>
              <a:pathLst>
                <a:path extrusionOk="0" h="5236" w="1873">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52"/>
            <p:cNvSpPr/>
            <p:nvPr/>
          </p:nvSpPr>
          <p:spPr>
            <a:xfrm>
              <a:off x="1972134" y="3913591"/>
              <a:ext cx="20782" cy="54156"/>
            </a:xfrm>
            <a:custGeom>
              <a:rect b="b" l="l" r="r" t="t"/>
              <a:pathLst>
                <a:path extrusionOk="0" h="3617" w="1388">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52"/>
            <p:cNvSpPr/>
            <p:nvPr/>
          </p:nvSpPr>
          <p:spPr>
            <a:xfrm>
              <a:off x="1930585" y="3889980"/>
              <a:ext cx="20782" cy="77767"/>
            </a:xfrm>
            <a:custGeom>
              <a:rect b="b" l="l" r="r" t="t"/>
              <a:pathLst>
                <a:path extrusionOk="0" h="5194" w="1388">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52"/>
            <p:cNvSpPr/>
            <p:nvPr/>
          </p:nvSpPr>
          <p:spPr>
            <a:xfrm>
              <a:off x="1951352" y="3921467"/>
              <a:ext cx="20797" cy="46280"/>
            </a:xfrm>
            <a:custGeom>
              <a:rect b="b" l="l" r="r" t="t"/>
              <a:pathLst>
                <a:path extrusionOk="0" h="3091" w="1389">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52"/>
            <p:cNvSpPr/>
            <p:nvPr/>
          </p:nvSpPr>
          <p:spPr>
            <a:xfrm>
              <a:off x="1974964" y="4026289"/>
              <a:ext cx="44393" cy="68948"/>
            </a:xfrm>
            <a:custGeom>
              <a:rect b="b" l="l" r="r" t="t"/>
              <a:pathLst>
                <a:path extrusionOk="0" h="4605" w="2965">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52"/>
            <p:cNvSpPr/>
            <p:nvPr/>
          </p:nvSpPr>
          <p:spPr>
            <a:xfrm>
              <a:off x="1930585" y="4017770"/>
              <a:ext cx="20782" cy="77782"/>
            </a:xfrm>
            <a:custGeom>
              <a:rect b="b" l="l" r="r" t="t"/>
              <a:pathLst>
                <a:path extrusionOk="0" h="5195" w="1388">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52"/>
            <p:cNvSpPr/>
            <p:nvPr/>
          </p:nvSpPr>
          <p:spPr>
            <a:xfrm>
              <a:off x="1951352" y="4044855"/>
              <a:ext cx="20797" cy="50697"/>
            </a:xfrm>
            <a:custGeom>
              <a:rect b="b" l="l" r="r" t="t"/>
              <a:pathLst>
                <a:path extrusionOk="0" h="3386" w="1389">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52"/>
            <p:cNvSpPr/>
            <p:nvPr/>
          </p:nvSpPr>
          <p:spPr>
            <a:xfrm>
              <a:off x="1789245" y="3805625"/>
              <a:ext cx="261914" cy="21426"/>
            </a:xfrm>
            <a:custGeom>
              <a:rect b="b" l="l" r="r" t="t"/>
              <a:pathLst>
                <a:path extrusionOk="0" h="1431" w="17493">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1" name="Google Shape;12231;p52"/>
          <p:cNvGrpSpPr/>
          <p:nvPr/>
        </p:nvGrpSpPr>
        <p:grpSpPr>
          <a:xfrm>
            <a:off x="2593522" y="2407029"/>
            <a:ext cx="391606" cy="364535"/>
            <a:chOff x="2593522" y="2407029"/>
            <a:chExt cx="391606" cy="364535"/>
          </a:xfrm>
        </p:grpSpPr>
        <p:sp>
          <p:nvSpPr>
            <p:cNvPr id="12232" name="Google Shape;12232;p52"/>
            <p:cNvSpPr/>
            <p:nvPr/>
          </p:nvSpPr>
          <p:spPr>
            <a:xfrm>
              <a:off x="2602641" y="2573867"/>
              <a:ext cx="97291" cy="197697"/>
            </a:xfrm>
            <a:custGeom>
              <a:rect b="b" l="l" r="r" t="t"/>
              <a:pathLst>
                <a:path extrusionOk="0" h="13204" w="6498">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52"/>
            <p:cNvSpPr/>
            <p:nvPr/>
          </p:nvSpPr>
          <p:spPr>
            <a:xfrm>
              <a:off x="2680078" y="2573867"/>
              <a:ext cx="19854" cy="156148"/>
            </a:xfrm>
            <a:custGeom>
              <a:rect b="b" l="l" r="r" t="t"/>
              <a:pathLst>
                <a:path extrusionOk="0" h="10429" w="1326">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52"/>
            <p:cNvSpPr/>
            <p:nvPr/>
          </p:nvSpPr>
          <p:spPr>
            <a:xfrm>
              <a:off x="2602641" y="2742907"/>
              <a:ext cx="57629" cy="28657"/>
            </a:xfrm>
            <a:custGeom>
              <a:rect b="b" l="l" r="r" t="t"/>
              <a:pathLst>
                <a:path extrusionOk="0" h="1914" w="3849">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52"/>
            <p:cNvSpPr/>
            <p:nvPr/>
          </p:nvSpPr>
          <p:spPr>
            <a:xfrm>
              <a:off x="2593522" y="2516552"/>
              <a:ext cx="106410" cy="57330"/>
            </a:xfrm>
            <a:custGeom>
              <a:rect b="b" l="l" r="r" t="t"/>
              <a:pathLst>
                <a:path extrusionOk="0" h="3829" w="7107">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52"/>
            <p:cNvSpPr/>
            <p:nvPr/>
          </p:nvSpPr>
          <p:spPr>
            <a:xfrm>
              <a:off x="2593522" y="2516567"/>
              <a:ext cx="106410" cy="56985"/>
            </a:xfrm>
            <a:custGeom>
              <a:rect b="b" l="l" r="r" t="t"/>
              <a:pathLst>
                <a:path extrusionOk="0" h="3806" w="7107">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52"/>
            <p:cNvSpPr/>
            <p:nvPr/>
          </p:nvSpPr>
          <p:spPr>
            <a:xfrm>
              <a:off x="2629726" y="2602794"/>
              <a:ext cx="43136" cy="61432"/>
            </a:xfrm>
            <a:custGeom>
              <a:rect b="b" l="l" r="r" t="t"/>
              <a:pathLst>
                <a:path extrusionOk="0" h="4103" w="2881">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52"/>
            <p:cNvSpPr/>
            <p:nvPr/>
          </p:nvSpPr>
          <p:spPr>
            <a:xfrm>
              <a:off x="2646091" y="2602704"/>
              <a:ext cx="26771" cy="61522"/>
            </a:xfrm>
            <a:custGeom>
              <a:rect b="b" l="l" r="r" t="t"/>
              <a:pathLst>
                <a:path extrusionOk="0" h="4109" w="1788">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52"/>
            <p:cNvSpPr/>
            <p:nvPr/>
          </p:nvSpPr>
          <p:spPr>
            <a:xfrm>
              <a:off x="2878719" y="2573867"/>
              <a:ext cx="97276" cy="197697"/>
            </a:xfrm>
            <a:custGeom>
              <a:rect b="b" l="l" r="r" t="t"/>
              <a:pathLst>
                <a:path extrusionOk="0" h="13204" w="6497">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52"/>
            <p:cNvSpPr/>
            <p:nvPr/>
          </p:nvSpPr>
          <p:spPr>
            <a:xfrm>
              <a:off x="2959929" y="2573867"/>
              <a:ext cx="15751" cy="197697"/>
            </a:xfrm>
            <a:custGeom>
              <a:rect b="b" l="l" r="r" t="t"/>
              <a:pathLst>
                <a:path extrusionOk="0" h="13204" w="1052">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52"/>
            <p:cNvSpPr/>
            <p:nvPr/>
          </p:nvSpPr>
          <p:spPr>
            <a:xfrm>
              <a:off x="2878719" y="2573867"/>
              <a:ext cx="20782" cy="156148"/>
            </a:xfrm>
            <a:custGeom>
              <a:rect b="b" l="l" r="r" t="t"/>
              <a:pathLst>
                <a:path extrusionOk="0" h="10429" w="1388">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52"/>
            <p:cNvSpPr/>
            <p:nvPr/>
          </p:nvSpPr>
          <p:spPr>
            <a:xfrm>
              <a:off x="2918381" y="2742907"/>
              <a:ext cx="57614" cy="28657"/>
            </a:xfrm>
            <a:custGeom>
              <a:rect b="b" l="l" r="r" t="t"/>
              <a:pathLst>
                <a:path extrusionOk="0" h="1914" w="3848">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52"/>
            <p:cNvSpPr/>
            <p:nvPr/>
          </p:nvSpPr>
          <p:spPr>
            <a:xfrm>
              <a:off x="2959929" y="2742907"/>
              <a:ext cx="15751" cy="28657"/>
            </a:xfrm>
            <a:custGeom>
              <a:rect b="b" l="l" r="r" t="t"/>
              <a:pathLst>
                <a:path extrusionOk="0" h="1914" w="1052">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52"/>
            <p:cNvSpPr/>
            <p:nvPr/>
          </p:nvSpPr>
          <p:spPr>
            <a:xfrm>
              <a:off x="2878719" y="2516552"/>
              <a:ext cx="106410" cy="57330"/>
            </a:xfrm>
            <a:custGeom>
              <a:rect b="b" l="l" r="r" t="t"/>
              <a:pathLst>
                <a:path extrusionOk="0" h="3829" w="7107">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52"/>
            <p:cNvSpPr/>
            <p:nvPr/>
          </p:nvSpPr>
          <p:spPr>
            <a:xfrm>
              <a:off x="2878719" y="2516552"/>
              <a:ext cx="106410" cy="57330"/>
            </a:xfrm>
            <a:custGeom>
              <a:rect b="b" l="l" r="r" t="t"/>
              <a:pathLst>
                <a:path extrusionOk="0" h="3829" w="7107">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52"/>
            <p:cNvSpPr/>
            <p:nvPr/>
          </p:nvSpPr>
          <p:spPr>
            <a:xfrm>
              <a:off x="2675991" y="2714249"/>
              <a:ext cx="226669" cy="28672"/>
            </a:xfrm>
            <a:custGeom>
              <a:rect b="b" l="l" r="r" t="t"/>
              <a:pathLst>
                <a:path extrusionOk="0" h="1915" w="15139">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52"/>
            <p:cNvSpPr/>
            <p:nvPr/>
          </p:nvSpPr>
          <p:spPr>
            <a:xfrm>
              <a:off x="2676305" y="2714249"/>
              <a:ext cx="226354" cy="28672"/>
            </a:xfrm>
            <a:custGeom>
              <a:rect b="b" l="l" r="r" t="t"/>
              <a:pathLst>
                <a:path extrusionOk="0" h="1915" w="15118">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52"/>
            <p:cNvSpPr/>
            <p:nvPr/>
          </p:nvSpPr>
          <p:spPr>
            <a:xfrm>
              <a:off x="2660255" y="2742907"/>
              <a:ext cx="258141" cy="28657"/>
            </a:xfrm>
            <a:custGeom>
              <a:rect b="b" l="l" r="r" t="t"/>
              <a:pathLst>
                <a:path extrusionOk="0" h="1914" w="17241">
                  <a:moveTo>
                    <a:pt x="0" y="0"/>
                  </a:moveTo>
                  <a:lnTo>
                    <a:pt x="0" y="1913"/>
                  </a:lnTo>
                  <a:lnTo>
                    <a:pt x="17240" y="1913"/>
                  </a:lnTo>
                  <a:lnTo>
                    <a:pt x="17240"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52"/>
            <p:cNvSpPr/>
            <p:nvPr/>
          </p:nvSpPr>
          <p:spPr>
            <a:xfrm>
              <a:off x="2660255" y="2742907"/>
              <a:ext cx="258141" cy="28657"/>
            </a:xfrm>
            <a:custGeom>
              <a:rect b="b" l="l" r="r" t="t"/>
              <a:pathLst>
                <a:path extrusionOk="0" h="1914" w="17241">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52"/>
            <p:cNvSpPr/>
            <p:nvPr/>
          </p:nvSpPr>
          <p:spPr>
            <a:xfrm>
              <a:off x="2715968" y="2516567"/>
              <a:ext cx="147344" cy="197697"/>
            </a:xfrm>
            <a:custGeom>
              <a:rect b="b" l="l" r="r" t="t"/>
              <a:pathLst>
                <a:path extrusionOk="0" h="13204" w="9841">
                  <a:moveTo>
                    <a:pt x="1" y="1"/>
                  </a:moveTo>
                  <a:lnTo>
                    <a:pt x="1" y="13204"/>
                  </a:lnTo>
                  <a:lnTo>
                    <a:pt x="9840" y="13204"/>
                  </a:lnTo>
                  <a:lnTo>
                    <a:pt x="984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52"/>
            <p:cNvSpPr/>
            <p:nvPr/>
          </p:nvSpPr>
          <p:spPr>
            <a:xfrm>
              <a:off x="2763191" y="2618560"/>
              <a:ext cx="52583" cy="95704"/>
            </a:xfrm>
            <a:custGeom>
              <a:rect b="b" l="l" r="r" t="t"/>
              <a:pathLst>
                <a:path extrusionOk="0" h="6392" w="3512">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52"/>
            <p:cNvSpPr/>
            <p:nvPr/>
          </p:nvSpPr>
          <p:spPr>
            <a:xfrm>
              <a:off x="2783329" y="2618515"/>
              <a:ext cx="32445" cy="95749"/>
            </a:xfrm>
            <a:custGeom>
              <a:rect b="b" l="l" r="r" t="t"/>
              <a:pathLst>
                <a:path extrusionOk="0" h="6395" w="2167">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52"/>
            <p:cNvSpPr/>
            <p:nvPr/>
          </p:nvSpPr>
          <p:spPr>
            <a:xfrm>
              <a:off x="2692041" y="2516253"/>
              <a:ext cx="47867" cy="32131"/>
            </a:xfrm>
            <a:custGeom>
              <a:rect b="b" l="l" r="r" t="t"/>
              <a:pathLst>
                <a:path extrusionOk="0" h="2146" w="3197">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52"/>
            <p:cNvSpPr/>
            <p:nvPr/>
          </p:nvSpPr>
          <p:spPr>
            <a:xfrm>
              <a:off x="2719112" y="2516253"/>
              <a:ext cx="20797" cy="31817"/>
            </a:xfrm>
            <a:custGeom>
              <a:rect b="b" l="l" r="r" t="t"/>
              <a:pathLst>
                <a:path extrusionOk="0" h="2125" w="1389">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52"/>
            <p:cNvSpPr/>
            <p:nvPr/>
          </p:nvSpPr>
          <p:spPr>
            <a:xfrm>
              <a:off x="2692041" y="2682148"/>
              <a:ext cx="47867" cy="32116"/>
            </a:xfrm>
            <a:custGeom>
              <a:rect b="b" l="l" r="r" t="t"/>
              <a:pathLst>
                <a:path extrusionOk="0" h="2145" w="3197">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52"/>
            <p:cNvSpPr/>
            <p:nvPr/>
          </p:nvSpPr>
          <p:spPr>
            <a:xfrm>
              <a:off x="2719112" y="2682148"/>
              <a:ext cx="20797" cy="31802"/>
            </a:xfrm>
            <a:custGeom>
              <a:rect b="b" l="l" r="r" t="t"/>
              <a:pathLst>
                <a:path extrusionOk="0" h="2124" w="1389">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52"/>
            <p:cNvSpPr/>
            <p:nvPr/>
          </p:nvSpPr>
          <p:spPr>
            <a:xfrm>
              <a:off x="2699917" y="2548369"/>
              <a:ext cx="31802" cy="133794"/>
            </a:xfrm>
            <a:custGeom>
              <a:rect b="b" l="l" r="r" t="t"/>
              <a:pathLst>
                <a:path extrusionOk="0" h="8936" w="2124">
                  <a:moveTo>
                    <a:pt x="0" y="0"/>
                  </a:moveTo>
                  <a:lnTo>
                    <a:pt x="0" y="8935"/>
                  </a:lnTo>
                  <a:lnTo>
                    <a:pt x="2124" y="8935"/>
                  </a:lnTo>
                  <a:lnTo>
                    <a:pt x="2124"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52"/>
            <p:cNvSpPr/>
            <p:nvPr/>
          </p:nvSpPr>
          <p:spPr>
            <a:xfrm>
              <a:off x="2838742" y="2516253"/>
              <a:ext cx="47852" cy="32131"/>
            </a:xfrm>
            <a:custGeom>
              <a:rect b="b" l="l" r="r" t="t"/>
              <a:pathLst>
                <a:path extrusionOk="0" h="2146" w="3196">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52"/>
            <p:cNvSpPr/>
            <p:nvPr/>
          </p:nvSpPr>
          <p:spPr>
            <a:xfrm>
              <a:off x="2838742" y="2682148"/>
              <a:ext cx="47852" cy="32116"/>
            </a:xfrm>
            <a:custGeom>
              <a:rect b="b" l="l" r="r" t="t"/>
              <a:pathLst>
                <a:path extrusionOk="0" h="2145" w="3196">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52"/>
            <p:cNvSpPr/>
            <p:nvPr/>
          </p:nvSpPr>
          <p:spPr>
            <a:xfrm>
              <a:off x="2866127" y="2516253"/>
              <a:ext cx="20467" cy="31817"/>
            </a:xfrm>
            <a:custGeom>
              <a:rect b="b" l="l" r="r" t="t"/>
              <a:pathLst>
                <a:path extrusionOk="0" h="2125" w="1367">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52"/>
            <p:cNvSpPr/>
            <p:nvPr/>
          </p:nvSpPr>
          <p:spPr>
            <a:xfrm>
              <a:off x="2865812" y="2682148"/>
              <a:ext cx="20782" cy="31802"/>
            </a:xfrm>
            <a:custGeom>
              <a:rect b="b" l="l" r="r" t="t"/>
              <a:pathLst>
                <a:path extrusionOk="0" h="2124" w="1388">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52"/>
            <p:cNvSpPr/>
            <p:nvPr/>
          </p:nvSpPr>
          <p:spPr>
            <a:xfrm>
              <a:off x="2846603" y="2548369"/>
              <a:ext cx="32131" cy="133794"/>
            </a:xfrm>
            <a:custGeom>
              <a:rect b="b" l="l" r="r" t="t"/>
              <a:pathLst>
                <a:path extrusionOk="0" h="8936" w="2146">
                  <a:moveTo>
                    <a:pt x="1" y="0"/>
                  </a:moveTo>
                  <a:lnTo>
                    <a:pt x="1" y="8935"/>
                  </a:lnTo>
                  <a:lnTo>
                    <a:pt x="2145" y="8935"/>
                  </a:lnTo>
                  <a:lnTo>
                    <a:pt x="2145"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52"/>
            <p:cNvSpPr/>
            <p:nvPr/>
          </p:nvSpPr>
          <p:spPr>
            <a:xfrm>
              <a:off x="2683238" y="2407029"/>
              <a:ext cx="212175" cy="80597"/>
            </a:xfrm>
            <a:custGeom>
              <a:rect b="b" l="l" r="r" t="t"/>
              <a:pathLst>
                <a:path extrusionOk="0" h="5383" w="14171">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52"/>
            <p:cNvSpPr/>
            <p:nvPr/>
          </p:nvSpPr>
          <p:spPr>
            <a:xfrm>
              <a:off x="2683238" y="2407029"/>
              <a:ext cx="212175" cy="80597"/>
            </a:xfrm>
            <a:custGeom>
              <a:rect b="b" l="l" r="r" t="t"/>
              <a:pathLst>
                <a:path extrusionOk="0" h="5383" w="14171">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52"/>
            <p:cNvSpPr/>
            <p:nvPr/>
          </p:nvSpPr>
          <p:spPr>
            <a:xfrm>
              <a:off x="2668130" y="2487925"/>
              <a:ext cx="242390" cy="28657"/>
            </a:xfrm>
            <a:custGeom>
              <a:rect b="b" l="l" r="r" t="t"/>
              <a:pathLst>
                <a:path extrusionOk="0" h="1914" w="16189">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52"/>
            <p:cNvSpPr/>
            <p:nvPr/>
          </p:nvSpPr>
          <p:spPr>
            <a:xfrm>
              <a:off x="2668130" y="2487611"/>
              <a:ext cx="242390" cy="28657"/>
            </a:xfrm>
            <a:custGeom>
              <a:rect b="b" l="l" r="r" t="t"/>
              <a:pathLst>
                <a:path extrusionOk="0" h="1914" w="16189">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52"/>
            <p:cNvSpPr/>
            <p:nvPr/>
          </p:nvSpPr>
          <p:spPr>
            <a:xfrm>
              <a:off x="2905789" y="2602495"/>
              <a:ext cx="43136" cy="61432"/>
            </a:xfrm>
            <a:custGeom>
              <a:rect b="b" l="l" r="r" t="t"/>
              <a:pathLst>
                <a:path extrusionOk="0" h="4103" w="2881">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52"/>
            <p:cNvSpPr/>
            <p:nvPr/>
          </p:nvSpPr>
          <p:spPr>
            <a:xfrm>
              <a:off x="2922154" y="2602704"/>
              <a:ext cx="26456" cy="61522"/>
            </a:xfrm>
            <a:custGeom>
              <a:rect b="b" l="l" r="r" t="t"/>
              <a:pathLst>
                <a:path extrusionOk="0" h="4109" w="1767">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52"/>
            <p:cNvSpPr/>
            <p:nvPr/>
          </p:nvSpPr>
          <p:spPr>
            <a:xfrm>
              <a:off x="2758789" y="2542066"/>
              <a:ext cx="54156" cy="46115"/>
            </a:xfrm>
            <a:custGeom>
              <a:rect b="b" l="l" r="r" t="t"/>
              <a:pathLst>
                <a:path extrusionOk="0" h="3080" w="3617">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52"/>
            <p:cNvSpPr/>
            <p:nvPr/>
          </p:nvSpPr>
          <p:spPr>
            <a:xfrm>
              <a:off x="2769794" y="2545210"/>
              <a:ext cx="46924" cy="43046"/>
            </a:xfrm>
            <a:custGeom>
              <a:rect b="b" l="l" r="r" t="t"/>
              <a:pathLst>
                <a:path extrusionOk="0" h="2875" w="3134">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1" name="Google Shape;12271;p52"/>
          <p:cNvGrpSpPr/>
          <p:nvPr/>
        </p:nvGrpSpPr>
        <p:grpSpPr>
          <a:xfrm>
            <a:off x="3955047" y="2432242"/>
            <a:ext cx="322912" cy="334396"/>
            <a:chOff x="3955047" y="2432242"/>
            <a:chExt cx="322912" cy="334396"/>
          </a:xfrm>
        </p:grpSpPr>
        <p:sp>
          <p:nvSpPr>
            <p:cNvPr id="12272" name="Google Shape;12272;p52"/>
            <p:cNvSpPr/>
            <p:nvPr/>
          </p:nvSpPr>
          <p:spPr>
            <a:xfrm>
              <a:off x="3955047" y="2432242"/>
              <a:ext cx="322912" cy="334291"/>
            </a:xfrm>
            <a:custGeom>
              <a:rect b="b" l="l" r="r" t="t"/>
              <a:pathLst>
                <a:path extrusionOk="0" h="22327" w="21567">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52"/>
            <p:cNvSpPr/>
            <p:nvPr/>
          </p:nvSpPr>
          <p:spPr>
            <a:xfrm>
              <a:off x="4009741" y="2515624"/>
              <a:ext cx="67361" cy="251014"/>
            </a:xfrm>
            <a:custGeom>
              <a:rect b="b" l="l" r="r" t="t"/>
              <a:pathLst>
                <a:path extrusionOk="0" h="16765" w="4499">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52"/>
            <p:cNvSpPr/>
            <p:nvPr/>
          </p:nvSpPr>
          <p:spPr>
            <a:xfrm>
              <a:off x="4210582" y="2432317"/>
              <a:ext cx="67346" cy="293087"/>
            </a:xfrm>
            <a:custGeom>
              <a:rect b="b" l="l" r="r" t="t"/>
              <a:pathLst>
                <a:path extrusionOk="0" h="19575" w="4498">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5" name="Google Shape;12275;p52"/>
          <p:cNvGrpSpPr/>
          <p:nvPr/>
        </p:nvGrpSpPr>
        <p:grpSpPr>
          <a:xfrm>
            <a:off x="1802465" y="1962854"/>
            <a:ext cx="265373" cy="351944"/>
            <a:chOff x="1802465" y="1962854"/>
            <a:chExt cx="265373" cy="351944"/>
          </a:xfrm>
        </p:grpSpPr>
        <p:sp>
          <p:nvSpPr>
            <p:cNvPr id="12276" name="Google Shape;12276;p52"/>
            <p:cNvSpPr/>
            <p:nvPr/>
          </p:nvSpPr>
          <p:spPr>
            <a:xfrm>
              <a:off x="1802465" y="2243020"/>
              <a:ext cx="265373" cy="71778"/>
            </a:xfrm>
            <a:custGeom>
              <a:rect b="b" l="l" r="r" t="t"/>
              <a:pathLst>
                <a:path extrusionOk="0" h="4794" w="17724">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52"/>
            <p:cNvSpPr/>
            <p:nvPr/>
          </p:nvSpPr>
          <p:spPr>
            <a:xfrm>
              <a:off x="1802465" y="2208074"/>
              <a:ext cx="265373" cy="83442"/>
            </a:xfrm>
            <a:custGeom>
              <a:rect b="b" l="l" r="r" t="t"/>
              <a:pathLst>
                <a:path extrusionOk="0" h="5573" w="17724">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52"/>
            <p:cNvSpPr/>
            <p:nvPr/>
          </p:nvSpPr>
          <p:spPr>
            <a:xfrm>
              <a:off x="1802465" y="1962854"/>
              <a:ext cx="35889" cy="316069"/>
            </a:xfrm>
            <a:custGeom>
              <a:rect b="b" l="l" r="r" t="t"/>
              <a:pathLst>
                <a:path extrusionOk="0" h="21110" w="2397">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52"/>
            <p:cNvSpPr/>
            <p:nvPr/>
          </p:nvSpPr>
          <p:spPr>
            <a:xfrm>
              <a:off x="1837082" y="2286141"/>
              <a:ext cx="230756" cy="8834"/>
            </a:xfrm>
            <a:custGeom>
              <a:rect b="b" l="l" r="r" t="t"/>
              <a:pathLst>
                <a:path extrusionOk="0" h="590" w="15412">
                  <a:moveTo>
                    <a:pt x="1" y="1"/>
                  </a:moveTo>
                  <a:lnTo>
                    <a:pt x="1" y="589"/>
                  </a:lnTo>
                  <a:lnTo>
                    <a:pt x="15412" y="589"/>
                  </a:lnTo>
                  <a:lnTo>
                    <a:pt x="15412"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52"/>
            <p:cNvSpPr/>
            <p:nvPr/>
          </p:nvSpPr>
          <p:spPr>
            <a:xfrm>
              <a:off x="1900041" y="2262843"/>
              <a:ext cx="167797" cy="9148"/>
            </a:xfrm>
            <a:custGeom>
              <a:rect b="b" l="l" r="r" t="t"/>
              <a:pathLst>
                <a:path extrusionOk="0" h="611" w="11207">
                  <a:moveTo>
                    <a:pt x="1" y="1"/>
                  </a:moveTo>
                  <a:lnTo>
                    <a:pt x="1" y="611"/>
                  </a:lnTo>
                  <a:lnTo>
                    <a:pt x="11207" y="611"/>
                  </a:lnTo>
                  <a:lnTo>
                    <a:pt x="11207"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52"/>
            <p:cNvSpPr/>
            <p:nvPr/>
          </p:nvSpPr>
          <p:spPr>
            <a:xfrm>
              <a:off x="1838339" y="1962854"/>
              <a:ext cx="229498" cy="280180"/>
            </a:xfrm>
            <a:custGeom>
              <a:rect b="b" l="l" r="r" t="t"/>
              <a:pathLst>
                <a:path extrusionOk="0" h="18713" w="15328">
                  <a:moveTo>
                    <a:pt x="1" y="1"/>
                  </a:moveTo>
                  <a:lnTo>
                    <a:pt x="1" y="18712"/>
                  </a:lnTo>
                  <a:lnTo>
                    <a:pt x="15328" y="18712"/>
                  </a:lnTo>
                  <a:lnTo>
                    <a:pt x="15328"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52"/>
            <p:cNvSpPr/>
            <p:nvPr/>
          </p:nvSpPr>
          <p:spPr>
            <a:xfrm>
              <a:off x="1854091" y="1978905"/>
              <a:ext cx="197697" cy="248394"/>
            </a:xfrm>
            <a:custGeom>
              <a:rect b="b" l="l" r="r" t="t"/>
              <a:pathLst>
                <a:path extrusionOk="0" h="16590" w="13204">
                  <a:moveTo>
                    <a:pt x="0" y="1"/>
                  </a:moveTo>
                  <a:lnTo>
                    <a:pt x="0" y="16589"/>
                  </a:lnTo>
                  <a:lnTo>
                    <a:pt x="13203" y="16589"/>
                  </a:lnTo>
                  <a:lnTo>
                    <a:pt x="13203"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3" name="Google Shape;12283;p52"/>
          <p:cNvGrpSpPr/>
          <p:nvPr/>
        </p:nvGrpSpPr>
        <p:grpSpPr>
          <a:xfrm>
            <a:off x="3512070" y="1956222"/>
            <a:ext cx="373983" cy="363622"/>
            <a:chOff x="3512070" y="1956222"/>
            <a:chExt cx="373983" cy="363622"/>
          </a:xfrm>
        </p:grpSpPr>
        <p:sp>
          <p:nvSpPr>
            <p:cNvPr id="12284" name="Google Shape;12284;p52"/>
            <p:cNvSpPr/>
            <p:nvPr/>
          </p:nvSpPr>
          <p:spPr>
            <a:xfrm>
              <a:off x="3547316" y="2232314"/>
              <a:ext cx="316069" cy="53841"/>
            </a:xfrm>
            <a:custGeom>
              <a:rect b="b" l="l" r="r" t="t"/>
              <a:pathLst>
                <a:path extrusionOk="0" h="3596" w="2111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52"/>
            <p:cNvSpPr/>
            <p:nvPr/>
          </p:nvSpPr>
          <p:spPr>
            <a:xfrm>
              <a:off x="3548903" y="2232314"/>
              <a:ext cx="314482" cy="53841"/>
            </a:xfrm>
            <a:custGeom>
              <a:rect b="b" l="l" r="r" t="t"/>
              <a:pathLst>
                <a:path extrusionOk="0" h="3596" w="21004">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52"/>
            <p:cNvSpPr/>
            <p:nvPr/>
          </p:nvSpPr>
          <p:spPr>
            <a:xfrm>
              <a:off x="3515215" y="2198312"/>
              <a:ext cx="370524" cy="121217"/>
            </a:xfrm>
            <a:custGeom>
              <a:rect b="b" l="l" r="r" t="t"/>
              <a:pathLst>
                <a:path extrusionOk="0" h="8096" w="24747">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52"/>
            <p:cNvSpPr/>
            <p:nvPr/>
          </p:nvSpPr>
          <p:spPr>
            <a:xfrm>
              <a:off x="3864628" y="2198626"/>
              <a:ext cx="21426" cy="33703"/>
            </a:xfrm>
            <a:custGeom>
              <a:rect b="b" l="l" r="r" t="t"/>
              <a:pathLst>
                <a:path extrusionOk="0" h="2251" w="1431">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52"/>
            <p:cNvSpPr/>
            <p:nvPr/>
          </p:nvSpPr>
          <p:spPr>
            <a:xfrm>
              <a:off x="3864628" y="2286141"/>
              <a:ext cx="21426" cy="33703"/>
            </a:xfrm>
            <a:custGeom>
              <a:rect b="b" l="l" r="r" t="t"/>
              <a:pathLst>
                <a:path extrusionOk="0" h="2251" w="1431">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52"/>
            <p:cNvSpPr/>
            <p:nvPr/>
          </p:nvSpPr>
          <p:spPr>
            <a:xfrm>
              <a:off x="3574401" y="2259070"/>
              <a:ext cx="52583" cy="52838"/>
            </a:xfrm>
            <a:custGeom>
              <a:rect b="b" l="l" r="r" t="t"/>
              <a:pathLst>
                <a:path extrusionOk="0" h="3529" w="3512">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52"/>
            <p:cNvSpPr/>
            <p:nvPr/>
          </p:nvSpPr>
          <p:spPr>
            <a:xfrm>
              <a:off x="3547316" y="1990239"/>
              <a:ext cx="316069" cy="53841"/>
            </a:xfrm>
            <a:custGeom>
              <a:rect b="b" l="l" r="r" t="t"/>
              <a:pathLst>
                <a:path extrusionOk="0" h="3596" w="2111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52"/>
            <p:cNvSpPr/>
            <p:nvPr/>
          </p:nvSpPr>
          <p:spPr>
            <a:xfrm>
              <a:off x="3548903" y="1990239"/>
              <a:ext cx="314482" cy="53841"/>
            </a:xfrm>
            <a:custGeom>
              <a:rect b="b" l="l" r="r" t="t"/>
              <a:pathLst>
                <a:path extrusionOk="0" h="3596" w="21004">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52"/>
            <p:cNvSpPr/>
            <p:nvPr/>
          </p:nvSpPr>
          <p:spPr>
            <a:xfrm>
              <a:off x="3512070" y="1956222"/>
              <a:ext cx="373669" cy="121247"/>
            </a:xfrm>
            <a:custGeom>
              <a:rect b="b" l="l" r="r" t="t"/>
              <a:pathLst>
                <a:path extrusionOk="0" h="8098" w="24957">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52"/>
            <p:cNvSpPr/>
            <p:nvPr/>
          </p:nvSpPr>
          <p:spPr>
            <a:xfrm>
              <a:off x="3864628" y="1956566"/>
              <a:ext cx="21426" cy="33688"/>
            </a:xfrm>
            <a:custGeom>
              <a:rect b="b" l="l" r="r" t="t"/>
              <a:pathLst>
                <a:path extrusionOk="0" h="2250" w="1431">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52"/>
            <p:cNvSpPr/>
            <p:nvPr/>
          </p:nvSpPr>
          <p:spPr>
            <a:xfrm>
              <a:off x="3864628" y="2044065"/>
              <a:ext cx="21426" cy="33703"/>
            </a:xfrm>
            <a:custGeom>
              <a:rect b="b" l="l" r="r" t="t"/>
              <a:pathLst>
                <a:path extrusionOk="0" h="2251" w="1431">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52"/>
            <p:cNvSpPr/>
            <p:nvPr/>
          </p:nvSpPr>
          <p:spPr>
            <a:xfrm>
              <a:off x="3574401" y="2016995"/>
              <a:ext cx="52583" cy="52733"/>
            </a:xfrm>
            <a:custGeom>
              <a:rect b="b" l="l" r="r" t="t"/>
              <a:pathLst>
                <a:path extrusionOk="0" h="3522" w="3512">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52"/>
            <p:cNvSpPr/>
            <p:nvPr/>
          </p:nvSpPr>
          <p:spPr>
            <a:xfrm>
              <a:off x="3536311" y="2111127"/>
              <a:ext cx="315740" cy="53841"/>
            </a:xfrm>
            <a:custGeom>
              <a:rect b="b" l="l" r="r" t="t"/>
              <a:pathLst>
                <a:path extrusionOk="0" h="3596" w="21088">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52"/>
            <p:cNvSpPr/>
            <p:nvPr/>
          </p:nvSpPr>
          <p:spPr>
            <a:xfrm>
              <a:off x="3536311" y="2111127"/>
              <a:ext cx="315740" cy="53841"/>
            </a:xfrm>
            <a:custGeom>
              <a:rect b="b" l="l" r="r" t="t"/>
              <a:pathLst>
                <a:path extrusionOk="0" h="3596" w="21088">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52"/>
            <p:cNvSpPr/>
            <p:nvPr/>
          </p:nvSpPr>
          <p:spPr>
            <a:xfrm>
              <a:off x="3513642" y="2077439"/>
              <a:ext cx="370509" cy="120888"/>
            </a:xfrm>
            <a:custGeom>
              <a:rect b="b" l="l" r="r" t="t"/>
              <a:pathLst>
                <a:path extrusionOk="0" h="8074" w="24746">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52"/>
            <p:cNvSpPr/>
            <p:nvPr/>
          </p:nvSpPr>
          <p:spPr>
            <a:xfrm>
              <a:off x="3806385" y="2077753"/>
              <a:ext cx="77767" cy="120888"/>
            </a:xfrm>
            <a:custGeom>
              <a:rect b="b" l="l" r="r" t="t"/>
              <a:pathLst>
                <a:path extrusionOk="0" h="8074" w="5194">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52"/>
            <p:cNvSpPr/>
            <p:nvPr/>
          </p:nvSpPr>
          <p:spPr>
            <a:xfrm>
              <a:off x="3772397" y="2138182"/>
              <a:ext cx="52898" cy="52568"/>
            </a:xfrm>
            <a:custGeom>
              <a:rect b="b" l="l" r="r" t="t"/>
              <a:pathLst>
                <a:path extrusionOk="0" h="3511" w="3533">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1" name="Google Shape;12301;p52"/>
          <p:cNvGrpSpPr/>
          <p:nvPr/>
        </p:nvGrpSpPr>
        <p:grpSpPr>
          <a:xfrm>
            <a:off x="842683" y="2394751"/>
            <a:ext cx="345640" cy="356660"/>
            <a:chOff x="842683" y="2394751"/>
            <a:chExt cx="345640" cy="356660"/>
          </a:xfrm>
        </p:grpSpPr>
        <p:sp>
          <p:nvSpPr>
            <p:cNvPr id="12302" name="Google Shape;12302;p52"/>
            <p:cNvSpPr/>
            <p:nvPr/>
          </p:nvSpPr>
          <p:spPr>
            <a:xfrm>
              <a:off x="1099042" y="2499888"/>
              <a:ext cx="89266" cy="107353"/>
            </a:xfrm>
            <a:custGeom>
              <a:rect b="b" l="l" r="r" t="t"/>
              <a:pathLst>
                <a:path extrusionOk="0" h="7170" w="5962">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52"/>
            <p:cNvSpPr/>
            <p:nvPr/>
          </p:nvSpPr>
          <p:spPr>
            <a:xfrm>
              <a:off x="1098908" y="2603138"/>
              <a:ext cx="89416" cy="47852"/>
            </a:xfrm>
            <a:custGeom>
              <a:rect b="b" l="l" r="r" t="t"/>
              <a:pathLst>
                <a:path extrusionOk="0" h="3196" w="5972">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52"/>
            <p:cNvSpPr/>
            <p:nvPr/>
          </p:nvSpPr>
          <p:spPr>
            <a:xfrm>
              <a:off x="1127236" y="2603138"/>
              <a:ext cx="61088" cy="48182"/>
            </a:xfrm>
            <a:custGeom>
              <a:rect b="b" l="l" r="r" t="t"/>
              <a:pathLst>
                <a:path extrusionOk="0" h="3218" w="408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52"/>
            <p:cNvSpPr/>
            <p:nvPr/>
          </p:nvSpPr>
          <p:spPr>
            <a:xfrm>
              <a:off x="842803" y="2499888"/>
              <a:ext cx="89281" cy="107353"/>
            </a:xfrm>
            <a:custGeom>
              <a:rect b="b" l="l" r="r" t="t"/>
              <a:pathLst>
                <a:path extrusionOk="0" h="7170" w="5963">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52"/>
            <p:cNvSpPr/>
            <p:nvPr/>
          </p:nvSpPr>
          <p:spPr>
            <a:xfrm>
              <a:off x="842683" y="2603138"/>
              <a:ext cx="89715" cy="47867"/>
            </a:xfrm>
            <a:custGeom>
              <a:rect b="b" l="l" r="r" t="t"/>
              <a:pathLst>
                <a:path extrusionOk="0" h="3197" w="5992">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52"/>
            <p:cNvSpPr/>
            <p:nvPr/>
          </p:nvSpPr>
          <p:spPr>
            <a:xfrm>
              <a:off x="871011" y="2603138"/>
              <a:ext cx="61073" cy="48182"/>
            </a:xfrm>
            <a:custGeom>
              <a:rect b="b" l="l" r="r" t="t"/>
              <a:pathLst>
                <a:path extrusionOk="0" h="3218" w="4079">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52"/>
            <p:cNvSpPr/>
            <p:nvPr/>
          </p:nvSpPr>
          <p:spPr>
            <a:xfrm>
              <a:off x="1003533" y="2433470"/>
              <a:ext cx="23941" cy="274506"/>
            </a:xfrm>
            <a:custGeom>
              <a:rect b="b" l="l" r="r" t="t"/>
              <a:pathLst>
                <a:path extrusionOk="0" h="18334" w="1599">
                  <a:moveTo>
                    <a:pt x="0" y="0"/>
                  </a:moveTo>
                  <a:lnTo>
                    <a:pt x="0" y="18333"/>
                  </a:lnTo>
                  <a:lnTo>
                    <a:pt x="1598" y="18333"/>
                  </a:lnTo>
                  <a:lnTo>
                    <a:pt x="159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52"/>
            <p:cNvSpPr/>
            <p:nvPr/>
          </p:nvSpPr>
          <p:spPr>
            <a:xfrm>
              <a:off x="1015496" y="2433470"/>
              <a:ext cx="11978" cy="274506"/>
            </a:xfrm>
            <a:custGeom>
              <a:rect b="b" l="l" r="r" t="t"/>
              <a:pathLst>
                <a:path extrusionOk="0" h="18334" w="800">
                  <a:moveTo>
                    <a:pt x="0" y="0"/>
                  </a:moveTo>
                  <a:lnTo>
                    <a:pt x="0" y="18333"/>
                  </a:lnTo>
                  <a:lnTo>
                    <a:pt x="799" y="18333"/>
                  </a:lnTo>
                  <a:lnTo>
                    <a:pt x="799"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52"/>
            <p:cNvSpPr/>
            <p:nvPr/>
          </p:nvSpPr>
          <p:spPr>
            <a:xfrm>
              <a:off x="932698" y="2697570"/>
              <a:ext cx="165910" cy="34646"/>
            </a:xfrm>
            <a:custGeom>
              <a:rect b="b" l="l" r="r" t="t"/>
              <a:pathLst>
                <a:path extrusionOk="0" h="2314" w="11081">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52"/>
            <p:cNvSpPr/>
            <p:nvPr/>
          </p:nvSpPr>
          <p:spPr>
            <a:xfrm>
              <a:off x="993771" y="2394751"/>
              <a:ext cx="43465" cy="43450"/>
            </a:xfrm>
            <a:custGeom>
              <a:rect b="b" l="l" r="r" t="t"/>
              <a:pathLst>
                <a:path extrusionOk="0" h="2902" w="2903">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52"/>
            <p:cNvSpPr/>
            <p:nvPr/>
          </p:nvSpPr>
          <p:spPr>
            <a:xfrm>
              <a:off x="996286" y="2397266"/>
              <a:ext cx="45037" cy="40950"/>
            </a:xfrm>
            <a:custGeom>
              <a:rect b="b" l="l" r="r" t="t"/>
              <a:pathLst>
                <a:path extrusionOk="0" h="2735" w="3008">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52"/>
            <p:cNvSpPr/>
            <p:nvPr/>
          </p:nvSpPr>
          <p:spPr>
            <a:xfrm>
              <a:off x="844570" y="2454237"/>
              <a:ext cx="341867" cy="50068"/>
            </a:xfrm>
            <a:custGeom>
              <a:rect b="b" l="l" r="r" t="t"/>
              <a:pathLst>
                <a:path extrusionOk="0" h="3344" w="22833">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52"/>
            <p:cNvSpPr/>
            <p:nvPr/>
          </p:nvSpPr>
          <p:spPr>
            <a:xfrm>
              <a:off x="844570" y="2466499"/>
              <a:ext cx="341867" cy="37821"/>
            </a:xfrm>
            <a:custGeom>
              <a:rect b="b" l="l" r="r" t="t"/>
              <a:pathLst>
                <a:path extrusionOk="0" h="2526" w="22833">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52"/>
            <p:cNvSpPr/>
            <p:nvPr/>
          </p:nvSpPr>
          <p:spPr>
            <a:xfrm>
              <a:off x="932698" y="2697555"/>
              <a:ext cx="165910" cy="34661"/>
            </a:xfrm>
            <a:custGeom>
              <a:rect b="b" l="l" r="r" t="t"/>
              <a:pathLst>
                <a:path extrusionOk="0" h="2315" w="11081">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52"/>
            <p:cNvSpPr/>
            <p:nvPr/>
          </p:nvSpPr>
          <p:spPr>
            <a:xfrm>
              <a:off x="906885" y="2723068"/>
              <a:ext cx="217221" cy="28343"/>
            </a:xfrm>
            <a:custGeom>
              <a:rect b="b" l="l" r="r" t="t"/>
              <a:pathLst>
                <a:path extrusionOk="0" h="1893" w="14508">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52"/>
            <p:cNvSpPr/>
            <p:nvPr/>
          </p:nvSpPr>
          <p:spPr>
            <a:xfrm>
              <a:off x="907200" y="2723068"/>
              <a:ext cx="216907" cy="28029"/>
            </a:xfrm>
            <a:custGeom>
              <a:rect b="b" l="l" r="r" t="t"/>
              <a:pathLst>
                <a:path extrusionOk="0" h="1872" w="14487">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8" name="Google Shape;12318;p52"/>
          <p:cNvGrpSpPr/>
          <p:nvPr/>
        </p:nvGrpSpPr>
        <p:grpSpPr>
          <a:xfrm>
            <a:off x="1290615" y="2399467"/>
            <a:ext cx="336836" cy="342511"/>
            <a:chOff x="1290615" y="2399467"/>
            <a:chExt cx="336836" cy="342511"/>
          </a:xfrm>
        </p:grpSpPr>
        <p:sp>
          <p:nvSpPr>
            <p:cNvPr id="12319" name="Google Shape;12319;p52"/>
            <p:cNvSpPr/>
            <p:nvPr/>
          </p:nvSpPr>
          <p:spPr>
            <a:xfrm>
              <a:off x="1399226" y="2683720"/>
              <a:ext cx="119316" cy="39363"/>
            </a:xfrm>
            <a:custGeom>
              <a:rect b="b" l="l" r="r" t="t"/>
              <a:pathLst>
                <a:path extrusionOk="0" h="2629" w="7969">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52"/>
            <p:cNvSpPr/>
            <p:nvPr/>
          </p:nvSpPr>
          <p:spPr>
            <a:xfrm>
              <a:off x="1321788" y="2662624"/>
              <a:ext cx="58872" cy="79354"/>
            </a:xfrm>
            <a:custGeom>
              <a:rect b="b" l="l" r="r" t="t"/>
              <a:pathLst>
                <a:path extrusionOk="0" h="5300" w="3932">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52"/>
            <p:cNvSpPr/>
            <p:nvPr/>
          </p:nvSpPr>
          <p:spPr>
            <a:xfrm>
              <a:off x="1540866" y="2676159"/>
              <a:ext cx="58887" cy="65819"/>
            </a:xfrm>
            <a:custGeom>
              <a:rect b="b" l="l" r="r" t="t"/>
              <a:pathLst>
                <a:path extrusionOk="0" h="4396" w="3933">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52"/>
            <p:cNvSpPr/>
            <p:nvPr/>
          </p:nvSpPr>
          <p:spPr>
            <a:xfrm>
              <a:off x="1290615" y="2471560"/>
              <a:ext cx="115857" cy="80283"/>
            </a:xfrm>
            <a:custGeom>
              <a:rect b="b" l="l" r="r" t="t"/>
              <a:pathLst>
                <a:path extrusionOk="0" h="5362" w="7738">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52"/>
            <p:cNvSpPr/>
            <p:nvPr/>
          </p:nvSpPr>
          <p:spPr>
            <a:xfrm>
              <a:off x="1555045" y="2471859"/>
              <a:ext cx="72407" cy="79983"/>
            </a:xfrm>
            <a:custGeom>
              <a:rect b="b" l="l" r="r" t="t"/>
              <a:pathLst>
                <a:path extrusionOk="0" h="5342" w="4836">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52"/>
            <p:cNvSpPr/>
            <p:nvPr/>
          </p:nvSpPr>
          <p:spPr>
            <a:xfrm>
              <a:off x="1313598" y="2399467"/>
              <a:ext cx="290871" cy="263172"/>
            </a:xfrm>
            <a:custGeom>
              <a:rect b="b" l="l" r="r" t="t"/>
              <a:pathLst>
                <a:path extrusionOk="0" h="17577" w="19427">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52"/>
            <p:cNvSpPr/>
            <p:nvPr/>
          </p:nvSpPr>
          <p:spPr>
            <a:xfrm>
              <a:off x="1313598" y="2399467"/>
              <a:ext cx="77138" cy="263172"/>
            </a:xfrm>
            <a:custGeom>
              <a:rect b="b" l="l" r="r" t="t"/>
              <a:pathLst>
                <a:path extrusionOk="0" h="17577" w="5152">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52"/>
            <p:cNvSpPr/>
            <p:nvPr/>
          </p:nvSpPr>
          <p:spPr>
            <a:xfrm>
              <a:off x="1332793" y="2446376"/>
              <a:ext cx="252481" cy="129392"/>
            </a:xfrm>
            <a:custGeom>
              <a:rect b="b" l="l" r="r" t="t"/>
              <a:pathLst>
                <a:path extrusionOk="0" h="8642" w="16863">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52"/>
            <p:cNvSpPr/>
            <p:nvPr/>
          </p:nvSpPr>
          <p:spPr>
            <a:xfrm>
              <a:off x="1332479" y="2446376"/>
              <a:ext cx="44094" cy="129392"/>
            </a:xfrm>
            <a:custGeom>
              <a:rect b="b" l="l" r="r" t="t"/>
              <a:pathLst>
                <a:path extrusionOk="0" h="8642" w="2945">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52"/>
            <p:cNvSpPr/>
            <p:nvPr/>
          </p:nvSpPr>
          <p:spPr>
            <a:xfrm>
              <a:off x="1332479" y="2446376"/>
              <a:ext cx="252796" cy="38105"/>
            </a:xfrm>
            <a:custGeom>
              <a:rect b="b" l="l" r="r" t="t"/>
              <a:pathLst>
                <a:path extrusionOk="0" h="2545" w="16884">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52"/>
            <p:cNvSpPr/>
            <p:nvPr/>
          </p:nvSpPr>
          <p:spPr>
            <a:xfrm>
              <a:off x="1335323" y="2597464"/>
              <a:ext cx="40935" cy="40620"/>
            </a:xfrm>
            <a:custGeom>
              <a:rect b="b" l="l" r="r" t="t"/>
              <a:pathLst>
                <a:path extrusionOk="0" h="2713" w="2734">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52"/>
            <p:cNvSpPr/>
            <p:nvPr/>
          </p:nvSpPr>
          <p:spPr>
            <a:xfrm>
              <a:off x="1541824" y="2597464"/>
              <a:ext cx="40620" cy="40620"/>
            </a:xfrm>
            <a:custGeom>
              <a:rect b="b" l="l" r="r" t="t"/>
              <a:pathLst>
                <a:path extrusionOk="0" h="2713" w="2713">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52"/>
            <p:cNvSpPr/>
            <p:nvPr/>
          </p:nvSpPr>
          <p:spPr>
            <a:xfrm>
              <a:off x="1327448" y="2441331"/>
              <a:ext cx="263172" cy="139783"/>
            </a:xfrm>
            <a:custGeom>
              <a:rect b="b" l="l" r="r" t="t"/>
              <a:pathLst>
                <a:path extrusionOk="0" h="9336" w="17577">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52"/>
            <p:cNvSpPr/>
            <p:nvPr/>
          </p:nvSpPr>
          <p:spPr>
            <a:xfrm>
              <a:off x="1321459"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52"/>
            <p:cNvSpPr/>
            <p:nvPr/>
          </p:nvSpPr>
          <p:spPr>
            <a:xfrm>
              <a:off x="1527960"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52"/>
            <p:cNvSpPr/>
            <p:nvPr/>
          </p:nvSpPr>
          <p:spPr>
            <a:xfrm>
              <a:off x="1401427" y="2594005"/>
              <a:ext cx="115228" cy="84385"/>
            </a:xfrm>
            <a:custGeom>
              <a:rect b="b" l="l" r="r" t="t"/>
              <a:pathLst>
                <a:path extrusionOk="0" h="5636" w="7696">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52"/>
            <p:cNvSpPr/>
            <p:nvPr/>
          </p:nvSpPr>
          <p:spPr>
            <a:xfrm>
              <a:off x="1396067" y="2588660"/>
              <a:ext cx="125619" cy="70520"/>
            </a:xfrm>
            <a:custGeom>
              <a:rect b="b" l="l" r="r" t="t"/>
              <a:pathLst>
                <a:path extrusionOk="0" h="4710" w="839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52"/>
            <p:cNvSpPr/>
            <p:nvPr/>
          </p:nvSpPr>
          <p:spPr>
            <a:xfrm>
              <a:off x="1301950" y="2659165"/>
              <a:ext cx="317956" cy="49125"/>
            </a:xfrm>
            <a:custGeom>
              <a:rect b="b" l="l" r="r" t="t"/>
              <a:pathLst>
                <a:path extrusionOk="0" h="3281" w="21236">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52"/>
            <p:cNvSpPr/>
            <p:nvPr/>
          </p:nvSpPr>
          <p:spPr>
            <a:xfrm>
              <a:off x="1301950" y="2659165"/>
              <a:ext cx="45666" cy="49125"/>
            </a:xfrm>
            <a:custGeom>
              <a:rect b="b" l="l" r="r" t="t"/>
              <a:pathLst>
                <a:path extrusionOk="0" h="3281" w="305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8" name="Google Shape;12338;p52"/>
          <p:cNvGrpSpPr/>
          <p:nvPr/>
        </p:nvGrpSpPr>
        <p:grpSpPr>
          <a:xfrm>
            <a:off x="1748310" y="2408601"/>
            <a:ext cx="308508" cy="333378"/>
            <a:chOff x="1748310" y="2408601"/>
            <a:chExt cx="308508" cy="333378"/>
          </a:xfrm>
        </p:grpSpPr>
        <p:sp>
          <p:nvSpPr>
            <p:cNvPr id="12339" name="Google Shape;12339;p52"/>
            <p:cNvSpPr/>
            <p:nvPr/>
          </p:nvSpPr>
          <p:spPr>
            <a:xfrm>
              <a:off x="1748310" y="2433470"/>
              <a:ext cx="308508" cy="308508"/>
            </a:xfrm>
            <a:custGeom>
              <a:rect b="b" l="l" r="r" t="t"/>
              <a:pathLst>
                <a:path extrusionOk="0" h="20605" w="20605">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52"/>
            <p:cNvSpPr/>
            <p:nvPr/>
          </p:nvSpPr>
          <p:spPr>
            <a:xfrm>
              <a:off x="2022187" y="2433470"/>
              <a:ext cx="34631" cy="308508"/>
            </a:xfrm>
            <a:custGeom>
              <a:rect b="b" l="l" r="r" t="t"/>
              <a:pathLst>
                <a:path extrusionOk="0" h="20605" w="2313">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52"/>
            <p:cNvSpPr/>
            <p:nvPr/>
          </p:nvSpPr>
          <p:spPr>
            <a:xfrm>
              <a:off x="1748310" y="2433470"/>
              <a:ext cx="308508" cy="55728"/>
            </a:xfrm>
            <a:custGeom>
              <a:rect b="b" l="l" r="r" t="t"/>
              <a:pathLst>
                <a:path extrusionOk="0" h="3722" w="20605">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52"/>
            <p:cNvSpPr/>
            <p:nvPr/>
          </p:nvSpPr>
          <p:spPr>
            <a:xfrm>
              <a:off x="2022187" y="2433470"/>
              <a:ext cx="34631" cy="55728"/>
            </a:xfrm>
            <a:custGeom>
              <a:rect b="b" l="l" r="r" t="t"/>
              <a:pathLst>
                <a:path extrusionOk="0" h="3722" w="2313">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52"/>
            <p:cNvSpPr/>
            <p:nvPr/>
          </p:nvSpPr>
          <p:spPr>
            <a:xfrm>
              <a:off x="1780111" y="2408601"/>
              <a:ext cx="28657" cy="49754"/>
            </a:xfrm>
            <a:custGeom>
              <a:rect b="b" l="l" r="r" t="t"/>
              <a:pathLst>
                <a:path extrusionOk="0" h="3323" w="1914">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52"/>
            <p:cNvSpPr/>
            <p:nvPr/>
          </p:nvSpPr>
          <p:spPr>
            <a:xfrm>
              <a:off x="1852189" y="2408601"/>
              <a:ext cx="28358" cy="49754"/>
            </a:xfrm>
            <a:custGeom>
              <a:rect b="b" l="l" r="r" t="t"/>
              <a:pathLst>
                <a:path extrusionOk="0" h="3323" w="1894">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52"/>
            <p:cNvSpPr/>
            <p:nvPr/>
          </p:nvSpPr>
          <p:spPr>
            <a:xfrm>
              <a:off x="1924282" y="2408601"/>
              <a:ext cx="28343" cy="49754"/>
            </a:xfrm>
            <a:custGeom>
              <a:rect b="b" l="l" r="r" t="t"/>
              <a:pathLst>
                <a:path extrusionOk="0" h="3323" w="1893">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52"/>
            <p:cNvSpPr/>
            <p:nvPr/>
          </p:nvSpPr>
          <p:spPr>
            <a:xfrm>
              <a:off x="1996060" y="2408601"/>
              <a:ext cx="28657" cy="49754"/>
            </a:xfrm>
            <a:custGeom>
              <a:rect b="b" l="l" r="r" t="t"/>
              <a:pathLst>
                <a:path extrusionOk="0" h="3323" w="1914">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7" name="Google Shape;12347;p52"/>
          <p:cNvGrpSpPr/>
          <p:nvPr/>
        </p:nvGrpSpPr>
        <p:grpSpPr>
          <a:xfrm>
            <a:off x="3044614" y="2418033"/>
            <a:ext cx="376184" cy="315141"/>
            <a:chOff x="3044614" y="2418033"/>
            <a:chExt cx="376184" cy="315141"/>
          </a:xfrm>
        </p:grpSpPr>
        <p:sp>
          <p:nvSpPr>
            <p:cNvPr id="12348" name="Google Shape;12348;p52"/>
            <p:cNvSpPr/>
            <p:nvPr/>
          </p:nvSpPr>
          <p:spPr>
            <a:xfrm>
              <a:off x="3326965" y="2418033"/>
              <a:ext cx="93833" cy="233601"/>
            </a:xfrm>
            <a:custGeom>
              <a:rect b="b" l="l" r="r" t="t"/>
              <a:pathLst>
                <a:path extrusionOk="0" h="15602" w="6267">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52"/>
            <p:cNvSpPr/>
            <p:nvPr/>
          </p:nvSpPr>
          <p:spPr>
            <a:xfrm>
              <a:off x="3393398" y="2639656"/>
              <a:ext cx="27400" cy="29286"/>
            </a:xfrm>
            <a:custGeom>
              <a:rect b="b" l="l" r="r" t="t"/>
              <a:pathLst>
                <a:path extrusionOk="0" h="1956" w="183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52"/>
            <p:cNvSpPr/>
            <p:nvPr/>
          </p:nvSpPr>
          <p:spPr>
            <a:xfrm>
              <a:off x="3044928" y="2418033"/>
              <a:ext cx="93503" cy="233601"/>
            </a:xfrm>
            <a:custGeom>
              <a:rect b="b" l="l" r="r" t="t"/>
              <a:pathLst>
                <a:path extrusionOk="0" h="15602" w="6245">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52"/>
            <p:cNvSpPr/>
            <p:nvPr/>
          </p:nvSpPr>
          <p:spPr>
            <a:xfrm>
              <a:off x="3044614" y="2639641"/>
              <a:ext cx="27400" cy="29301"/>
            </a:xfrm>
            <a:custGeom>
              <a:rect b="b" l="l" r="r" t="t"/>
              <a:pathLst>
                <a:path extrusionOk="0" h="1957" w="183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52"/>
            <p:cNvSpPr/>
            <p:nvPr/>
          </p:nvSpPr>
          <p:spPr>
            <a:xfrm>
              <a:off x="3061922" y="2599275"/>
              <a:ext cx="341238" cy="133899"/>
            </a:xfrm>
            <a:custGeom>
              <a:rect b="b" l="l" r="r" t="t"/>
              <a:pathLst>
                <a:path extrusionOk="0" h="8943" w="22791">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52"/>
            <p:cNvSpPr/>
            <p:nvPr/>
          </p:nvSpPr>
          <p:spPr>
            <a:xfrm>
              <a:off x="3261176" y="2611628"/>
              <a:ext cx="129707" cy="108625"/>
            </a:xfrm>
            <a:custGeom>
              <a:rect b="b" l="l" r="r" t="t"/>
              <a:pathLst>
                <a:path extrusionOk="0" h="7255" w="8663">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52"/>
            <p:cNvSpPr/>
            <p:nvPr/>
          </p:nvSpPr>
          <p:spPr>
            <a:xfrm>
              <a:off x="3074828" y="2611628"/>
              <a:ext cx="129707" cy="108625"/>
            </a:xfrm>
            <a:custGeom>
              <a:rect b="b" l="l" r="r" t="t"/>
              <a:pathLst>
                <a:path extrusionOk="0" h="7255" w="8663">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52"/>
            <p:cNvSpPr/>
            <p:nvPr/>
          </p:nvSpPr>
          <p:spPr>
            <a:xfrm>
              <a:off x="3090250" y="2617302"/>
              <a:ext cx="102322" cy="95704"/>
            </a:xfrm>
            <a:custGeom>
              <a:rect b="b" l="l" r="r" t="t"/>
              <a:pathLst>
                <a:path extrusionOk="0" h="6392" w="6834">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52"/>
            <p:cNvSpPr/>
            <p:nvPr/>
          </p:nvSpPr>
          <p:spPr>
            <a:xfrm>
              <a:off x="3276613" y="2617302"/>
              <a:ext cx="102307" cy="95704"/>
            </a:xfrm>
            <a:custGeom>
              <a:rect b="b" l="l" r="r" t="t"/>
              <a:pathLst>
                <a:path extrusionOk="0" h="6392" w="6833">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7" name="Google Shape;12357;p52"/>
          <p:cNvGrpSpPr/>
          <p:nvPr/>
        </p:nvGrpSpPr>
        <p:grpSpPr>
          <a:xfrm>
            <a:off x="3943638" y="3815072"/>
            <a:ext cx="357933" cy="342676"/>
            <a:chOff x="3943638" y="3815072"/>
            <a:chExt cx="357933" cy="342676"/>
          </a:xfrm>
        </p:grpSpPr>
        <p:sp>
          <p:nvSpPr>
            <p:cNvPr id="12358" name="Google Shape;12358;p52"/>
            <p:cNvSpPr/>
            <p:nvPr/>
          </p:nvSpPr>
          <p:spPr>
            <a:xfrm>
              <a:off x="4136918" y="3996389"/>
              <a:ext cx="87215" cy="87514"/>
            </a:xfrm>
            <a:custGeom>
              <a:rect b="b" l="l" r="r" t="t"/>
              <a:pathLst>
                <a:path extrusionOk="0" h="5845" w="5825">
                  <a:moveTo>
                    <a:pt x="1073" y="0"/>
                  </a:moveTo>
                  <a:lnTo>
                    <a:pt x="1" y="1072"/>
                  </a:lnTo>
                  <a:lnTo>
                    <a:pt x="4752" y="5845"/>
                  </a:lnTo>
                  <a:lnTo>
                    <a:pt x="5824" y="4752"/>
                  </a:lnTo>
                  <a:lnTo>
                    <a:pt x="1073" y="0"/>
                  </a:ln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52"/>
            <p:cNvSpPr/>
            <p:nvPr/>
          </p:nvSpPr>
          <p:spPr>
            <a:xfrm>
              <a:off x="4173750" y="4034240"/>
              <a:ext cx="127820" cy="123508"/>
            </a:xfrm>
            <a:custGeom>
              <a:rect b="b" l="l" r="r" t="t"/>
              <a:pathLst>
                <a:path extrusionOk="0" h="8249" w="8537">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52"/>
            <p:cNvSpPr/>
            <p:nvPr/>
          </p:nvSpPr>
          <p:spPr>
            <a:xfrm>
              <a:off x="4173750" y="4042969"/>
              <a:ext cx="122460" cy="114779"/>
            </a:xfrm>
            <a:custGeom>
              <a:rect b="b" l="l" r="r" t="t"/>
              <a:pathLst>
                <a:path extrusionOk="0" h="7666" w="8179">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52"/>
            <p:cNvSpPr/>
            <p:nvPr/>
          </p:nvSpPr>
          <p:spPr>
            <a:xfrm>
              <a:off x="3943638" y="3815072"/>
              <a:ext cx="268846" cy="245235"/>
            </a:xfrm>
            <a:custGeom>
              <a:rect b="b" l="l" r="r" t="t"/>
              <a:pathLst>
                <a:path extrusionOk="0" h="16379" w="17956">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52"/>
            <p:cNvSpPr/>
            <p:nvPr/>
          </p:nvSpPr>
          <p:spPr>
            <a:xfrm>
              <a:off x="3974795" y="3843715"/>
              <a:ext cx="206516" cy="187860"/>
            </a:xfrm>
            <a:custGeom>
              <a:rect b="b" l="l" r="r" t="t"/>
              <a:pathLst>
                <a:path extrusionOk="0" h="12547" w="13793">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52"/>
            <p:cNvSpPr/>
            <p:nvPr/>
          </p:nvSpPr>
          <p:spPr>
            <a:xfrm>
              <a:off x="3973538" y="3863538"/>
              <a:ext cx="178817" cy="167857"/>
            </a:xfrm>
            <a:custGeom>
              <a:rect b="b" l="l" r="r" t="t"/>
              <a:pathLst>
                <a:path extrusionOk="0" h="11211" w="11943">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52"/>
            <p:cNvSpPr/>
            <p:nvPr/>
          </p:nvSpPr>
          <p:spPr>
            <a:xfrm>
              <a:off x="4028008" y="3869842"/>
              <a:ext cx="102202" cy="29017"/>
            </a:xfrm>
            <a:custGeom>
              <a:rect b="b" l="l" r="r" t="t"/>
              <a:pathLst>
                <a:path extrusionOk="0" h="1938" w="6826">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52"/>
            <p:cNvSpPr/>
            <p:nvPr/>
          </p:nvSpPr>
          <p:spPr>
            <a:xfrm>
              <a:off x="4173750" y="4034240"/>
              <a:ext cx="51640" cy="50936"/>
            </a:xfrm>
            <a:custGeom>
              <a:rect b="b" l="l" r="r" t="t"/>
              <a:pathLst>
                <a:path extrusionOk="0" h="3402" w="3449">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52"/>
            <p:cNvSpPr/>
            <p:nvPr/>
          </p:nvSpPr>
          <p:spPr>
            <a:xfrm>
              <a:off x="4173750" y="4042969"/>
              <a:ext cx="36533" cy="42207"/>
            </a:xfrm>
            <a:custGeom>
              <a:rect b="b" l="l" r="r" t="t"/>
              <a:pathLst>
                <a:path extrusionOk="0" h="2819" w="244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7" name="Google Shape;12367;p52"/>
          <p:cNvGrpSpPr/>
          <p:nvPr/>
        </p:nvGrpSpPr>
        <p:grpSpPr>
          <a:xfrm>
            <a:off x="3508282" y="3810341"/>
            <a:ext cx="351644" cy="351959"/>
            <a:chOff x="3508282" y="3810341"/>
            <a:chExt cx="351644" cy="351959"/>
          </a:xfrm>
        </p:grpSpPr>
        <p:sp>
          <p:nvSpPr>
            <p:cNvPr id="12368" name="Google Shape;12368;p52"/>
            <p:cNvSpPr/>
            <p:nvPr/>
          </p:nvSpPr>
          <p:spPr>
            <a:xfrm>
              <a:off x="3508282" y="3810341"/>
              <a:ext cx="133180" cy="64232"/>
            </a:xfrm>
            <a:custGeom>
              <a:rect b="b" l="l" r="r" t="t"/>
              <a:pathLst>
                <a:path extrusionOk="0" h="4290" w="8895">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52"/>
            <p:cNvSpPr/>
            <p:nvPr/>
          </p:nvSpPr>
          <p:spPr>
            <a:xfrm>
              <a:off x="3535053" y="3847802"/>
              <a:ext cx="58872" cy="26771"/>
            </a:xfrm>
            <a:custGeom>
              <a:rect b="b" l="l" r="r" t="t"/>
              <a:pathLst>
                <a:path extrusionOk="0" h="1788" w="3932">
                  <a:moveTo>
                    <a:pt x="1808" y="1"/>
                  </a:moveTo>
                  <a:cubicBezTo>
                    <a:pt x="1808" y="989"/>
                    <a:pt x="1009" y="1788"/>
                    <a:pt x="0" y="1788"/>
                  </a:cubicBezTo>
                  <a:lnTo>
                    <a:pt x="3932" y="1788"/>
                  </a:lnTo>
                  <a:lnTo>
                    <a:pt x="3932"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52"/>
            <p:cNvSpPr/>
            <p:nvPr/>
          </p:nvSpPr>
          <p:spPr>
            <a:xfrm>
              <a:off x="3545743" y="3810341"/>
              <a:ext cx="239261" cy="351959"/>
            </a:xfrm>
            <a:custGeom>
              <a:rect b="b" l="l" r="r" t="t"/>
              <a:pathLst>
                <a:path extrusionOk="0" h="23507" w="1598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52"/>
            <p:cNvSpPr/>
            <p:nvPr/>
          </p:nvSpPr>
          <p:spPr>
            <a:xfrm>
              <a:off x="3583205" y="4082317"/>
              <a:ext cx="201799" cy="79983"/>
            </a:xfrm>
            <a:custGeom>
              <a:rect b="b" l="l" r="r" t="t"/>
              <a:pathLst>
                <a:path extrusionOk="0" h="5342" w="13478">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52"/>
            <p:cNvSpPr/>
            <p:nvPr/>
          </p:nvSpPr>
          <p:spPr>
            <a:xfrm>
              <a:off x="3545429" y="3810341"/>
              <a:ext cx="232328" cy="15437"/>
            </a:xfrm>
            <a:custGeom>
              <a:rect b="b" l="l" r="r" t="t"/>
              <a:pathLst>
                <a:path extrusionOk="0" h="1031" w="15517">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52"/>
            <p:cNvSpPr/>
            <p:nvPr/>
          </p:nvSpPr>
          <p:spPr>
            <a:xfrm>
              <a:off x="3620666" y="4097753"/>
              <a:ext cx="239261" cy="64546"/>
            </a:xfrm>
            <a:custGeom>
              <a:rect b="b" l="l" r="r" t="t"/>
              <a:pathLst>
                <a:path extrusionOk="0" h="4311" w="1598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52"/>
            <p:cNvSpPr/>
            <p:nvPr/>
          </p:nvSpPr>
          <p:spPr>
            <a:xfrm>
              <a:off x="3620666" y="4147791"/>
              <a:ext cx="231385" cy="14508"/>
            </a:xfrm>
            <a:custGeom>
              <a:rect b="b" l="l" r="r" t="t"/>
              <a:pathLst>
                <a:path extrusionOk="0" h="969" w="15454">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52"/>
            <p:cNvSpPr/>
            <p:nvPr/>
          </p:nvSpPr>
          <p:spPr>
            <a:xfrm>
              <a:off x="3604301" y="4097753"/>
              <a:ext cx="53841" cy="27085"/>
            </a:xfrm>
            <a:custGeom>
              <a:rect b="b" l="l" r="r" t="t"/>
              <a:pathLst>
                <a:path extrusionOk="0" h="1809" w="3596">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52"/>
            <p:cNvSpPr/>
            <p:nvPr/>
          </p:nvSpPr>
          <p:spPr>
            <a:xfrm>
              <a:off x="3606187" y="3867401"/>
              <a:ext cx="159292" cy="25124"/>
            </a:xfrm>
            <a:custGeom>
              <a:rect b="b" l="l" r="r" t="t"/>
              <a:pathLst>
                <a:path extrusionOk="0" h="1678" w="10639">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52"/>
            <p:cNvSpPr/>
            <p:nvPr/>
          </p:nvSpPr>
          <p:spPr>
            <a:xfrm>
              <a:off x="3606187" y="3904159"/>
              <a:ext cx="159292" cy="25184"/>
            </a:xfrm>
            <a:custGeom>
              <a:rect b="b" l="l" r="r" t="t"/>
              <a:pathLst>
                <a:path extrusionOk="0" h="1682" w="10639">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52"/>
            <p:cNvSpPr/>
            <p:nvPr/>
          </p:nvSpPr>
          <p:spPr>
            <a:xfrm>
              <a:off x="3606187" y="3940976"/>
              <a:ext cx="159292" cy="25199"/>
            </a:xfrm>
            <a:custGeom>
              <a:rect b="b" l="l" r="r" t="t"/>
              <a:pathLst>
                <a:path extrusionOk="0" h="1683" w="10639">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52"/>
            <p:cNvSpPr/>
            <p:nvPr/>
          </p:nvSpPr>
          <p:spPr>
            <a:xfrm>
              <a:off x="3711639" y="3882434"/>
              <a:ext cx="147030" cy="147015"/>
            </a:xfrm>
            <a:custGeom>
              <a:rect b="b" l="l" r="r" t="t"/>
              <a:pathLst>
                <a:path extrusionOk="0" h="9819" w="982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52"/>
            <p:cNvSpPr/>
            <p:nvPr/>
          </p:nvSpPr>
          <p:spPr>
            <a:xfrm>
              <a:off x="3682996" y="3930915"/>
              <a:ext cx="127191" cy="127176"/>
            </a:xfrm>
            <a:custGeom>
              <a:rect b="b" l="l" r="r" t="t"/>
              <a:pathLst>
                <a:path extrusionOk="0" h="8494" w="8495">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1" name="Google Shape;12381;p52"/>
          <p:cNvGrpSpPr/>
          <p:nvPr/>
        </p:nvGrpSpPr>
        <p:grpSpPr>
          <a:xfrm>
            <a:off x="2224585" y="1962854"/>
            <a:ext cx="303163" cy="351809"/>
            <a:chOff x="2224585" y="1962854"/>
            <a:chExt cx="303163" cy="351809"/>
          </a:xfrm>
        </p:grpSpPr>
        <p:sp>
          <p:nvSpPr>
            <p:cNvPr id="12382" name="Google Shape;12382;p52"/>
            <p:cNvSpPr/>
            <p:nvPr/>
          </p:nvSpPr>
          <p:spPr>
            <a:xfrm>
              <a:off x="2283143" y="1962854"/>
              <a:ext cx="181018" cy="81870"/>
            </a:xfrm>
            <a:custGeom>
              <a:rect b="b" l="l" r="r" t="t"/>
              <a:pathLst>
                <a:path extrusionOk="0" h="5468" w="12090">
                  <a:moveTo>
                    <a:pt x="652" y="1"/>
                  </a:moveTo>
                  <a:lnTo>
                    <a:pt x="0" y="5467"/>
                  </a:lnTo>
                  <a:lnTo>
                    <a:pt x="12089" y="5467"/>
                  </a:lnTo>
                  <a:lnTo>
                    <a:pt x="11774"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52"/>
            <p:cNvSpPr/>
            <p:nvPr/>
          </p:nvSpPr>
          <p:spPr>
            <a:xfrm>
              <a:off x="2224899" y="1962854"/>
              <a:ext cx="141355" cy="186378"/>
            </a:xfrm>
            <a:custGeom>
              <a:rect b="b" l="l" r="r" t="t"/>
              <a:pathLst>
                <a:path extrusionOk="0" h="12448" w="9441">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52"/>
            <p:cNvSpPr/>
            <p:nvPr/>
          </p:nvSpPr>
          <p:spPr>
            <a:xfrm>
              <a:off x="2386393" y="1962854"/>
              <a:ext cx="141355" cy="186378"/>
            </a:xfrm>
            <a:custGeom>
              <a:rect b="b" l="l" r="r" t="t"/>
              <a:pathLst>
                <a:path extrusionOk="0" h="12448" w="9441">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52"/>
            <p:cNvSpPr/>
            <p:nvPr/>
          </p:nvSpPr>
          <p:spPr>
            <a:xfrm>
              <a:off x="2279684" y="2074609"/>
              <a:ext cx="86571" cy="74623"/>
            </a:xfrm>
            <a:custGeom>
              <a:rect b="b" l="l" r="r" t="t"/>
              <a:pathLst>
                <a:path extrusionOk="0" h="4984" w="5782">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52"/>
            <p:cNvSpPr/>
            <p:nvPr/>
          </p:nvSpPr>
          <p:spPr>
            <a:xfrm>
              <a:off x="2386393" y="2074609"/>
              <a:ext cx="86571" cy="74623"/>
            </a:xfrm>
            <a:custGeom>
              <a:rect b="b" l="l" r="r" t="t"/>
              <a:pathLst>
                <a:path extrusionOk="0" h="4984" w="5782">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52"/>
            <p:cNvSpPr/>
            <p:nvPr/>
          </p:nvSpPr>
          <p:spPr>
            <a:xfrm>
              <a:off x="2224585" y="2087830"/>
              <a:ext cx="265073" cy="226833"/>
            </a:xfrm>
            <a:custGeom>
              <a:rect b="b" l="l" r="r" t="t"/>
              <a:pathLst>
                <a:path extrusionOk="0" h="15150" w="17704">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52"/>
            <p:cNvSpPr/>
            <p:nvPr/>
          </p:nvSpPr>
          <p:spPr>
            <a:xfrm>
              <a:off x="2274953" y="2125605"/>
              <a:ext cx="177244" cy="151627"/>
            </a:xfrm>
            <a:custGeom>
              <a:rect b="b" l="l" r="r" t="t"/>
              <a:pathLst>
                <a:path extrusionOk="0" h="10127" w="11838">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52"/>
            <p:cNvSpPr/>
            <p:nvPr/>
          </p:nvSpPr>
          <p:spPr>
            <a:xfrm>
              <a:off x="2326263" y="2154053"/>
              <a:ext cx="99492" cy="89191"/>
            </a:xfrm>
            <a:custGeom>
              <a:rect b="b" l="l" r="r" t="t"/>
              <a:pathLst>
                <a:path extrusionOk="0" h="5957" w="6645">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0" name="Google Shape;12390;p52"/>
          <p:cNvGrpSpPr/>
          <p:nvPr/>
        </p:nvGrpSpPr>
        <p:grpSpPr>
          <a:xfrm>
            <a:off x="2622794" y="1990868"/>
            <a:ext cx="389090" cy="296231"/>
            <a:chOff x="2622794" y="1990868"/>
            <a:chExt cx="389090" cy="296231"/>
          </a:xfrm>
        </p:grpSpPr>
        <p:sp>
          <p:nvSpPr>
            <p:cNvPr id="12391" name="Google Shape;12391;p52"/>
            <p:cNvSpPr/>
            <p:nvPr/>
          </p:nvSpPr>
          <p:spPr>
            <a:xfrm>
              <a:off x="2654910" y="1990868"/>
              <a:ext cx="324873" cy="224468"/>
            </a:xfrm>
            <a:custGeom>
              <a:rect b="b" l="l" r="r" t="t"/>
              <a:pathLst>
                <a:path extrusionOk="0" h="14992" w="21698">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52"/>
            <p:cNvSpPr/>
            <p:nvPr/>
          </p:nvSpPr>
          <p:spPr>
            <a:xfrm>
              <a:off x="2654910" y="1990868"/>
              <a:ext cx="324873" cy="224468"/>
            </a:xfrm>
            <a:custGeom>
              <a:rect b="b" l="l" r="r" t="t"/>
              <a:pathLst>
                <a:path extrusionOk="0" h="14992" w="21698">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52"/>
            <p:cNvSpPr/>
            <p:nvPr/>
          </p:nvSpPr>
          <p:spPr>
            <a:xfrm>
              <a:off x="2679135" y="2015108"/>
              <a:ext cx="276407" cy="162137"/>
            </a:xfrm>
            <a:custGeom>
              <a:rect b="b" l="l" r="r" t="t"/>
              <a:pathLst>
                <a:path extrusionOk="0" h="10829" w="18461">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52"/>
            <p:cNvSpPr/>
            <p:nvPr/>
          </p:nvSpPr>
          <p:spPr>
            <a:xfrm>
              <a:off x="2679135" y="2015108"/>
              <a:ext cx="276722" cy="162137"/>
            </a:xfrm>
            <a:custGeom>
              <a:rect b="b" l="l" r="r" t="t"/>
              <a:pathLst>
                <a:path extrusionOk="0" h="10829" w="18482">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52"/>
            <p:cNvSpPr/>
            <p:nvPr/>
          </p:nvSpPr>
          <p:spPr>
            <a:xfrm>
              <a:off x="2622794" y="2264430"/>
              <a:ext cx="388776" cy="22668"/>
            </a:xfrm>
            <a:custGeom>
              <a:rect b="b" l="l" r="r" t="t"/>
              <a:pathLst>
                <a:path extrusionOk="0" h="1514" w="25966">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52"/>
            <p:cNvSpPr/>
            <p:nvPr/>
          </p:nvSpPr>
          <p:spPr>
            <a:xfrm>
              <a:off x="2623108" y="2201471"/>
              <a:ext cx="388776" cy="62974"/>
            </a:xfrm>
            <a:custGeom>
              <a:rect b="b" l="l" r="r" t="t"/>
              <a:pathLst>
                <a:path extrusionOk="0" h="4206" w="25966">
                  <a:moveTo>
                    <a:pt x="2124" y="0"/>
                  </a:moveTo>
                  <a:lnTo>
                    <a:pt x="1" y="4205"/>
                  </a:lnTo>
                  <a:lnTo>
                    <a:pt x="25966" y="4205"/>
                  </a:lnTo>
                  <a:lnTo>
                    <a:pt x="23821" y="0"/>
                  </a:lnTo>
                  <a:close/>
                </a:path>
              </a:pathLst>
            </a:custGeom>
            <a:solidFill>
              <a:srgbClr val="A1B4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52"/>
            <p:cNvSpPr/>
            <p:nvPr/>
          </p:nvSpPr>
          <p:spPr>
            <a:xfrm>
              <a:off x="2623108" y="2201471"/>
              <a:ext cx="388776" cy="62974"/>
            </a:xfrm>
            <a:custGeom>
              <a:rect b="b" l="l" r="r" t="t"/>
              <a:pathLst>
                <a:path extrusionOk="0" h="4206" w="25966">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52"/>
            <p:cNvSpPr/>
            <p:nvPr/>
          </p:nvSpPr>
          <p:spPr>
            <a:xfrm>
              <a:off x="2766021" y="2232943"/>
              <a:ext cx="102951" cy="31502"/>
            </a:xfrm>
            <a:custGeom>
              <a:rect b="b" l="l" r="r" t="t"/>
              <a:pathLst>
                <a:path extrusionOk="0" h="2104" w="6876">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52"/>
            <p:cNvSpPr/>
            <p:nvPr/>
          </p:nvSpPr>
          <p:spPr>
            <a:xfrm>
              <a:off x="2766021" y="2253096"/>
              <a:ext cx="102951" cy="11349"/>
            </a:xfrm>
            <a:custGeom>
              <a:rect b="b" l="l" r="r" t="t"/>
              <a:pathLst>
                <a:path extrusionOk="0" h="758" w="6876">
                  <a:moveTo>
                    <a:pt x="211" y="0"/>
                  </a:moveTo>
                  <a:lnTo>
                    <a:pt x="1" y="757"/>
                  </a:lnTo>
                  <a:lnTo>
                    <a:pt x="6876" y="757"/>
                  </a:lnTo>
                  <a:lnTo>
                    <a:pt x="6665"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0" name="Google Shape;12400;p52"/>
          <p:cNvGrpSpPr/>
          <p:nvPr/>
        </p:nvGrpSpPr>
        <p:grpSpPr>
          <a:xfrm>
            <a:off x="3977326" y="1952149"/>
            <a:ext cx="327074" cy="375241"/>
            <a:chOff x="3977326" y="1952149"/>
            <a:chExt cx="327074" cy="375241"/>
          </a:xfrm>
        </p:grpSpPr>
        <p:sp>
          <p:nvSpPr>
            <p:cNvPr id="12401" name="Google Shape;12401;p52"/>
            <p:cNvSpPr/>
            <p:nvPr/>
          </p:nvSpPr>
          <p:spPr>
            <a:xfrm>
              <a:off x="4035868" y="2103566"/>
              <a:ext cx="209974" cy="49754"/>
            </a:xfrm>
            <a:custGeom>
              <a:rect b="b" l="l" r="r" t="t"/>
              <a:pathLst>
                <a:path extrusionOk="0" h="3323" w="14024">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52"/>
            <p:cNvSpPr/>
            <p:nvPr/>
          </p:nvSpPr>
          <p:spPr>
            <a:xfrm>
              <a:off x="4035868" y="2142285"/>
              <a:ext cx="209974" cy="185105"/>
            </a:xfrm>
            <a:custGeom>
              <a:rect b="b" l="l" r="r" t="t"/>
              <a:pathLst>
                <a:path extrusionOk="0" h="12363" w="14024">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52"/>
            <p:cNvSpPr/>
            <p:nvPr/>
          </p:nvSpPr>
          <p:spPr>
            <a:xfrm>
              <a:off x="4064825" y="2171242"/>
              <a:ext cx="41264" cy="156148"/>
            </a:xfrm>
            <a:custGeom>
              <a:rect b="b" l="l" r="r" t="t"/>
              <a:pathLst>
                <a:path extrusionOk="0" h="10429" w="2756">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52"/>
            <p:cNvSpPr/>
            <p:nvPr/>
          </p:nvSpPr>
          <p:spPr>
            <a:xfrm>
              <a:off x="4120553" y="2171242"/>
              <a:ext cx="40935" cy="156148"/>
            </a:xfrm>
            <a:custGeom>
              <a:rect b="b" l="l" r="r" t="t"/>
              <a:pathLst>
                <a:path extrusionOk="0" h="10429" w="2734">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52"/>
            <p:cNvSpPr/>
            <p:nvPr/>
          </p:nvSpPr>
          <p:spPr>
            <a:xfrm>
              <a:off x="4175951" y="2171242"/>
              <a:ext cx="41249" cy="156148"/>
            </a:xfrm>
            <a:custGeom>
              <a:rect b="b" l="l" r="r" t="t"/>
              <a:pathLst>
                <a:path extrusionOk="0" h="10429" w="2755">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52"/>
            <p:cNvSpPr/>
            <p:nvPr/>
          </p:nvSpPr>
          <p:spPr>
            <a:xfrm>
              <a:off x="3977326" y="1952149"/>
              <a:ext cx="327074" cy="64232"/>
            </a:xfrm>
            <a:custGeom>
              <a:rect b="b" l="l" r="r" t="t"/>
              <a:pathLst>
                <a:path extrusionOk="0" h="4290" w="21845">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52"/>
            <p:cNvSpPr/>
            <p:nvPr/>
          </p:nvSpPr>
          <p:spPr>
            <a:xfrm>
              <a:off x="4223489" y="2103566"/>
              <a:ext cx="22354" cy="49754"/>
            </a:xfrm>
            <a:custGeom>
              <a:rect b="b" l="l" r="r" t="t"/>
              <a:pathLst>
                <a:path extrusionOk="0" h="3323" w="1493">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52"/>
            <p:cNvSpPr/>
            <p:nvPr/>
          </p:nvSpPr>
          <p:spPr>
            <a:xfrm>
              <a:off x="4223489" y="2142285"/>
              <a:ext cx="22354" cy="185105"/>
            </a:xfrm>
            <a:custGeom>
              <a:rect b="b" l="l" r="r" t="t"/>
              <a:pathLst>
                <a:path extrusionOk="0" h="12363" w="1493">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52"/>
            <p:cNvSpPr/>
            <p:nvPr/>
          </p:nvSpPr>
          <p:spPr>
            <a:xfrm>
              <a:off x="4077103" y="2171242"/>
              <a:ext cx="28987" cy="156148"/>
            </a:xfrm>
            <a:custGeom>
              <a:rect b="b" l="l" r="r" t="t"/>
              <a:pathLst>
                <a:path extrusionOk="0" h="10429" w="1936">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52"/>
            <p:cNvSpPr/>
            <p:nvPr/>
          </p:nvSpPr>
          <p:spPr>
            <a:xfrm>
              <a:off x="4132516" y="2171242"/>
              <a:ext cx="28972" cy="156148"/>
            </a:xfrm>
            <a:custGeom>
              <a:rect b="b" l="l" r="r" t="t"/>
              <a:pathLst>
                <a:path extrusionOk="0" h="10429" w="1935">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52"/>
            <p:cNvSpPr/>
            <p:nvPr/>
          </p:nvSpPr>
          <p:spPr>
            <a:xfrm>
              <a:off x="4188228" y="2171242"/>
              <a:ext cx="28657" cy="156148"/>
            </a:xfrm>
            <a:custGeom>
              <a:rect b="b" l="l" r="r" t="t"/>
              <a:pathLst>
                <a:path extrusionOk="0" h="10429" w="1914">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52"/>
            <p:cNvSpPr/>
            <p:nvPr/>
          </p:nvSpPr>
          <p:spPr>
            <a:xfrm>
              <a:off x="4255590" y="1952149"/>
              <a:ext cx="48810" cy="64232"/>
            </a:xfrm>
            <a:custGeom>
              <a:rect b="b" l="l" r="r" t="t"/>
              <a:pathLst>
                <a:path extrusionOk="0" h="4290" w="326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52"/>
            <p:cNvSpPr/>
            <p:nvPr/>
          </p:nvSpPr>
          <p:spPr>
            <a:xfrm>
              <a:off x="3988346" y="2010706"/>
              <a:ext cx="307865" cy="98235"/>
            </a:xfrm>
            <a:custGeom>
              <a:rect b="b" l="l" r="r" t="t"/>
              <a:pathLst>
                <a:path extrusionOk="0" h="6561" w="20562">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52"/>
            <p:cNvSpPr/>
            <p:nvPr/>
          </p:nvSpPr>
          <p:spPr>
            <a:xfrm>
              <a:off x="4230092" y="2010706"/>
              <a:ext cx="66119" cy="98549"/>
            </a:xfrm>
            <a:custGeom>
              <a:rect b="b" l="l" r="r" t="t"/>
              <a:pathLst>
                <a:path extrusionOk="0" h="6582" w="4416">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52"/>
            <p:cNvSpPr/>
            <p:nvPr/>
          </p:nvSpPr>
          <p:spPr>
            <a:xfrm>
              <a:off x="3982671" y="2005346"/>
              <a:ext cx="318899" cy="109254"/>
            </a:xfrm>
            <a:custGeom>
              <a:rect b="b" l="l" r="r" t="t"/>
              <a:pathLst>
                <a:path extrusionOk="0" h="7297" w="21299">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52"/>
            <p:cNvSpPr/>
            <p:nvPr/>
          </p:nvSpPr>
          <p:spPr>
            <a:xfrm>
              <a:off x="4014158" y="2043871"/>
              <a:ext cx="65175" cy="71045"/>
            </a:xfrm>
            <a:custGeom>
              <a:rect b="b" l="l" r="r" t="t"/>
              <a:pathLst>
                <a:path extrusionOk="0" h="4745" w="4353">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52"/>
            <p:cNvSpPr/>
            <p:nvPr/>
          </p:nvSpPr>
          <p:spPr>
            <a:xfrm>
              <a:off x="4204908" y="2043751"/>
              <a:ext cx="65490" cy="71164"/>
            </a:xfrm>
            <a:custGeom>
              <a:rect b="b" l="l" r="r" t="t"/>
              <a:pathLst>
                <a:path extrusionOk="0" h="4753" w="4374">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8" name="Google Shape;12418;p52"/>
          <p:cNvGrpSpPr/>
          <p:nvPr/>
        </p:nvGrpSpPr>
        <p:grpSpPr>
          <a:xfrm>
            <a:off x="1341612" y="3340055"/>
            <a:ext cx="259399" cy="370524"/>
            <a:chOff x="1341612" y="3340055"/>
            <a:chExt cx="259399" cy="370524"/>
          </a:xfrm>
        </p:grpSpPr>
        <p:sp>
          <p:nvSpPr>
            <p:cNvPr id="12419" name="Google Shape;12419;p52"/>
            <p:cNvSpPr/>
            <p:nvPr/>
          </p:nvSpPr>
          <p:spPr>
            <a:xfrm>
              <a:off x="1383954" y="3340055"/>
              <a:ext cx="43615" cy="35664"/>
            </a:xfrm>
            <a:custGeom>
              <a:rect b="b" l="l" r="r" t="t"/>
              <a:pathLst>
                <a:path extrusionOk="0" h="2382" w="2913">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52"/>
            <p:cNvSpPr/>
            <p:nvPr/>
          </p:nvSpPr>
          <p:spPr>
            <a:xfrm>
              <a:off x="1363966" y="3403329"/>
              <a:ext cx="237045" cy="307251"/>
            </a:xfrm>
            <a:custGeom>
              <a:rect b="b" l="l" r="r" t="t"/>
              <a:pathLst>
                <a:path extrusionOk="0" h="20521" w="15832">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52"/>
            <p:cNvSpPr/>
            <p:nvPr/>
          </p:nvSpPr>
          <p:spPr>
            <a:xfrm>
              <a:off x="1341612" y="3371841"/>
              <a:ext cx="237045" cy="306936"/>
            </a:xfrm>
            <a:custGeom>
              <a:rect b="b" l="l" r="r" t="t"/>
              <a:pathLst>
                <a:path extrusionOk="0" h="20500" w="15832">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52"/>
            <p:cNvSpPr/>
            <p:nvPr/>
          </p:nvSpPr>
          <p:spPr>
            <a:xfrm>
              <a:off x="1556303" y="3371841"/>
              <a:ext cx="22354" cy="306936"/>
            </a:xfrm>
            <a:custGeom>
              <a:rect b="b" l="l" r="r" t="t"/>
              <a:pathLst>
                <a:path extrusionOk="0" h="20500" w="1493">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52"/>
            <p:cNvSpPr/>
            <p:nvPr/>
          </p:nvSpPr>
          <p:spPr>
            <a:xfrm>
              <a:off x="1379387" y="3455583"/>
              <a:ext cx="44708" cy="44708"/>
            </a:xfrm>
            <a:custGeom>
              <a:rect b="b" l="l" r="r" t="t"/>
              <a:pathLst>
                <a:path extrusionOk="0" h="2986" w="2986">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52"/>
            <p:cNvSpPr/>
            <p:nvPr/>
          </p:nvSpPr>
          <p:spPr>
            <a:xfrm>
              <a:off x="1379387" y="3527975"/>
              <a:ext cx="44708" cy="44723"/>
            </a:xfrm>
            <a:custGeom>
              <a:rect b="b" l="l" r="r" t="t"/>
              <a:pathLst>
                <a:path extrusionOk="0" h="2987" w="2986">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52"/>
            <p:cNvSpPr/>
            <p:nvPr/>
          </p:nvSpPr>
          <p:spPr>
            <a:xfrm>
              <a:off x="1379387" y="3600067"/>
              <a:ext cx="44708" cy="44708"/>
            </a:xfrm>
            <a:custGeom>
              <a:rect b="b" l="l" r="r" t="t"/>
              <a:pathLst>
                <a:path extrusionOk="0" h="2986" w="2986">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52"/>
            <p:cNvSpPr/>
            <p:nvPr/>
          </p:nvSpPr>
          <p:spPr>
            <a:xfrm>
              <a:off x="1444233" y="3459041"/>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52"/>
            <p:cNvSpPr/>
            <p:nvPr/>
          </p:nvSpPr>
          <p:spPr>
            <a:xfrm>
              <a:off x="1444233" y="3482967"/>
              <a:ext cx="103894" cy="10720"/>
            </a:xfrm>
            <a:custGeom>
              <a:rect b="b" l="l" r="r" t="t"/>
              <a:pathLst>
                <a:path extrusionOk="0" h="716" w="6939">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52"/>
            <p:cNvSpPr/>
            <p:nvPr/>
          </p:nvSpPr>
          <p:spPr>
            <a:xfrm>
              <a:off x="1444233" y="3531433"/>
              <a:ext cx="103894" cy="10735"/>
            </a:xfrm>
            <a:custGeom>
              <a:rect b="b" l="l" r="r" t="t"/>
              <a:pathLst>
                <a:path extrusionOk="0" h="717"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52"/>
            <p:cNvSpPr/>
            <p:nvPr/>
          </p:nvSpPr>
          <p:spPr>
            <a:xfrm>
              <a:off x="1444233" y="3555359"/>
              <a:ext cx="103894" cy="10720"/>
            </a:xfrm>
            <a:custGeom>
              <a:rect b="b" l="l" r="r" t="t"/>
              <a:pathLst>
                <a:path extrusionOk="0" h="716"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52"/>
            <p:cNvSpPr/>
            <p:nvPr/>
          </p:nvSpPr>
          <p:spPr>
            <a:xfrm>
              <a:off x="1444233" y="3603526"/>
              <a:ext cx="103894" cy="11035"/>
            </a:xfrm>
            <a:custGeom>
              <a:rect b="b" l="l" r="r" t="t"/>
              <a:pathLst>
                <a:path extrusionOk="0" h="737" w="6939">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52"/>
            <p:cNvSpPr/>
            <p:nvPr/>
          </p:nvSpPr>
          <p:spPr>
            <a:xfrm>
              <a:off x="1444233" y="3627452"/>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52"/>
            <p:cNvSpPr/>
            <p:nvPr/>
          </p:nvSpPr>
          <p:spPr>
            <a:xfrm>
              <a:off x="1390183" y="3448845"/>
              <a:ext cx="55413" cy="37087"/>
            </a:xfrm>
            <a:custGeom>
              <a:rect b="b" l="l" r="r" t="t"/>
              <a:pathLst>
                <a:path extrusionOk="0" h="2477" w="3701">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52"/>
            <p:cNvSpPr/>
            <p:nvPr/>
          </p:nvSpPr>
          <p:spPr>
            <a:xfrm>
              <a:off x="1390183" y="3521686"/>
              <a:ext cx="54874" cy="37147"/>
            </a:xfrm>
            <a:custGeom>
              <a:rect b="b" l="l" r="r" t="t"/>
              <a:pathLst>
                <a:path extrusionOk="0" h="2481" w="3665">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52"/>
            <p:cNvSpPr/>
            <p:nvPr/>
          </p:nvSpPr>
          <p:spPr>
            <a:xfrm>
              <a:off x="1390183" y="3595216"/>
              <a:ext cx="55413" cy="37267"/>
            </a:xfrm>
            <a:custGeom>
              <a:rect b="b" l="l" r="r" t="t"/>
              <a:pathLst>
                <a:path extrusionOk="0" h="2489" w="3701">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52"/>
            <p:cNvSpPr/>
            <p:nvPr/>
          </p:nvSpPr>
          <p:spPr>
            <a:xfrm>
              <a:off x="1368682" y="3362409"/>
              <a:ext cx="74309" cy="38734"/>
            </a:xfrm>
            <a:custGeom>
              <a:rect b="b" l="l" r="r" t="t"/>
              <a:pathLst>
                <a:path extrusionOk="0" h="2587" w="4963">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52"/>
            <p:cNvSpPr/>
            <p:nvPr/>
          </p:nvSpPr>
          <p:spPr>
            <a:xfrm>
              <a:off x="1409602" y="3362409"/>
              <a:ext cx="33389" cy="38734"/>
            </a:xfrm>
            <a:custGeom>
              <a:rect b="b" l="l" r="r" t="t"/>
              <a:pathLst>
                <a:path extrusionOk="0" h="2587" w="223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7" name="Google Shape;12437;p52"/>
          <p:cNvGrpSpPr/>
          <p:nvPr/>
        </p:nvGrpSpPr>
        <p:grpSpPr>
          <a:xfrm>
            <a:off x="2179892" y="3844972"/>
            <a:ext cx="351629" cy="282381"/>
            <a:chOff x="2179892" y="3844972"/>
            <a:chExt cx="351629" cy="282381"/>
          </a:xfrm>
        </p:grpSpPr>
        <p:sp>
          <p:nvSpPr>
            <p:cNvPr id="12438" name="Google Shape;12438;p52"/>
            <p:cNvSpPr/>
            <p:nvPr/>
          </p:nvSpPr>
          <p:spPr>
            <a:xfrm>
              <a:off x="2179892"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52"/>
            <p:cNvSpPr/>
            <p:nvPr/>
          </p:nvSpPr>
          <p:spPr>
            <a:xfrm>
              <a:off x="2179892" y="3844972"/>
              <a:ext cx="15751" cy="282381"/>
            </a:xfrm>
            <a:custGeom>
              <a:rect b="b" l="l" r="r" t="t"/>
              <a:pathLst>
                <a:path extrusionOk="0" h="18860" w="1052">
                  <a:moveTo>
                    <a:pt x="0" y="0"/>
                  </a:moveTo>
                  <a:lnTo>
                    <a:pt x="0" y="18859"/>
                  </a:lnTo>
                  <a:lnTo>
                    <a:pt x="1052" y="18859"/>
                  </a:lnTo>
                  <a:lnTo>
                    <a:pt x="1052"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52"/>
            <p:cNvSpPr/>
            <p:nvPr/>
          </p:nvSpPr>
          <p:spPr>
            <a:xfrm>
              <a:off x="2250083" y="3844972"/>
              <a:ext cx="70535" cy="282381"/>
            </a:xfrm>
            <a:custGeom>
              <a:rect b="b" l="l" r="r" t="t"/>
              <a:pathLst>
                <a:path extrusionOk="0" h="18860" w="4711">
                  <a:moveTo>
                    <a:pt x="1" y="0"/>
                  </a:moveTo>
                  <a:lnTo>
                    <a:pt x="1" y="11732"/>
                  </a:ln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52"/>
            <p:cNvSpPr/>
            <p:nvPr/>
          </p:nvSpPr>
          <p:spPr>
            <a:xfrm>
              <a:off x="2250083"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52"/>
            <p:cNvSpPr/>
            <p:nvPr/>
          </p:nvSpPr>
          <p:spPr>
            <a:xfrm>
              <a:off x="2320604"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52"/>
            <p:cNvSpPr/>
            <p:nvPr/>
          </p:nvSpPr>
          <p:spPr>
            <a:xfrm>
              <a:off x="2390795" y="3844972"/>
              <a:ext cx="70535" cy="282381"/>
            </a:xfrm>
            <a:custGeom>
              <a:rect b="b" l="l" r="r" t="t"/>
              <a:pathLst>
                <a:path extrusionOk="0" h="18860" w="4711">
                  <a:moveTo>
                    <a:pt x="1" y="0"/>
                  </a:move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52"/>
            <p:cNvSpPr/>
            <p:nvPr/>
          </p:nvSpPr>
          <p:spPr>
            <a:xfrm>
              <a:off x="2461315" y="3844972"/>
              <a:ext cx="70206" cy="282381"/>
            </a:xfrm>
            <a:custGeom>
              <a:rect b="b" l="l" r="r" t="t"/>
              <a:pathLst>
                <a:path extrusionOk="0" h="18860" w="4689">
                  <a:moveTo>
                    <a:pt x="0" y="0"/>
                  </a:moveTo>
                  <a:lnTo>
                    <a:pt x="0" y="11732"/>
                  </a:lnTo>
                  <a:lnTo>
                    <a:pt x="0" y="18859"/>
                  </a:lnTo>
                  <a:lnTo>
                    <a:pt x="4688" y="18859"/>
                  </a:lnTo>
                  <a:lnTo>
                    <a:pt x="4688"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52"/>
            <p:cNvSpPr/>
            <p:nvPr/>
          </p:nvSpPr>
          <p:spPr>
            <a:xfrm>
              <a:off x="2320604"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52"/>
            <p:cNvSpPr/>
            <p:nvPr/>
          </p:nvSpPr>
          <p:spPr>
            <a:xfrm>
              <a:off x="2390795"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52"/>
            <p:cNvSpPr/>
            <p:nvPr/>
          </p:nvSpPr>
          <p:spPr>
            <a:xfrm>
              <a:off x="2461315"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52"/>
            <p:cNvSpPr/>
            <p:nvPr/>
          </p:nvSpPr>
          <p:spPr>
            <a:xfrm>
              <a:off x="2229631"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52"/>
            <p:cNvSpPr/>
            <p:nvPr/>
          </p:nvSpPr>
          <p:spPr>
            <a:xfrm>
              <a:off x="2229631"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52"/>
            <p:cNvSpPr/>
            <p:nvPr/>
          </p:nvSpPr>
          <p:spPr>
            <a:xfrm>
              <a:off x="2370342"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52"/>
            <p:cNvSpPr/>
            <p:nvPr/>
          </p:nvSpPr>
          <p:spPr>
            <a:xfrm>
              <a:off x="2370342"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52"/>
            <p:cNvSpPr/>
            <p:nvPr/>
          </p:nvSpPr>
          <p:spPr>
            <a:xfrm>
              <a:off x="2440533" y="3844972"/>
              <a:ext cx="41249" cy="175672"/>
            </a:xfrm>
            <a:custGeom>
              <a:rect b="b" l="l" r="r" t="t"/>
              <a:pathLst>
                <a:path extrusionOk="0" h="11733" w="2755">
                  <a:moveTo>
                    <a:pt x="0" y="0"/>
                  </a:moveTo>
                  <a:lnTo>
                    <a:pt x="0" y="11732"/>
                  </a:lnTo>
                  <a:lnTo>
                    <a:pt x="2755" y="11732"/>
                  </a:lnTo>
                  <a:lnTo>
                    <a:pt x="275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52"/>
            <p:cNvSpPr/>
            <p:nvPr/>
          </p:nvSpPr>
          <p:spPr>
            <a:xfrm>
              <a:off x="2440533" y="3844972"/>
              <a:ext cx="13550" cy="175672"/>
            </a:xfrm>
            <a:custGeom>
              <a:rect b="b" l="l" r="r" t="t"/>
              <a:pathLst>
                <a:path extrusionOk="0" h="11733" w="905">
                  <a:moveTo>
                    <a:pt x="0" y="0"/>
                  </a:moveTo>
                  <a:lnTo>
                    <a:pt x="0" y="11732"/>
                  </a:lnTo>
                  <a:lnTo>
                    <a:pt x="905" y="11732"/>
                  </a:lnTo>
                  <a:lnTo>
                    <a:pt x="905"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52"/>
            <p:cNvSpPr/>
            <p:nvPr/>
          </p:nvSpPr>
          <p:spPr>
            <a:xfrm>
              <a:off x="2244738"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52"/>
            <p:cNvSpPr/>
            <p:nvPr/>
          </p:nvSpPr>
          <p:spPr>
            <a:xfrm>
              <a:off x="2315244" y="3844972"/>
              <a:ext cx="10720" cy="282381"/>
            </a:xfrm>
            <a:custGeom>
              <a:rect b="b" l="l" r="r" t="t"/>
              <a:pathLst>
                <a:path extrusionOk="0" h="18860" w="716">
                  <a:moveTo>
                    <a:pt x="1" y="0"/>
                  </a:moveTo>
                  <a:lnTo>
                    <a:pt x="1" y="18859"/>
                  </a:lnTo>
                  <a:lnTo>
                    <a:pt x="716" y="18859"/>
                  </a:lnTo>
                  <a:lnTo>
                    <a:pt x="716"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52"/>
            <p:cNvSpPr/>
            <p:nvPr/>
          </p:nvSpPr>
          <p:spPr>
            <a:xfrm>
              <a:off x="2385450"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52"/>
            <p:cNvSpPr/>
            <p:nvPr/>
          </p:nvSpPr>
          <p:spPr>
            <a:xfrm>
              <a:off x="2455955" y="3985684"/>
              <a:ext cx="10720" cy="141670"/>
            </a:xfrm>
            <a:custGeom>
              <a:rect b="b" l="l" r="r" t="t"/>
              <a:pathLst>
                <a:path extrusionOk="0" h="9462" w="716">
                  <a:moveTo>
                    <a:pt x="1" y="0"/>
                  </a:moveTo>
                  <a:lnTo>
                    <a:pt x="1"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8" name="Google Shape;12458;p52"/>
          <p:cNvGrpSpPr/>
          <p:nvPr/>
        </p:nvGrpSpPr>
        <p:grpSpPr>
          <a:xfrm>
            <a:off x="3131170" y="3816884"/>
            <a:ext cx="220051" cy="338169"/>
            <a:chOff x="3131170" y="3816884"/>
            <a:chExt cx="220051" cy="338169"/>
          </a:xfrm>
        </p:grpSpPr>
        <p:sp>
          <p:nvSpPr>
            <p:cNvPr id="12459" name="Google Shape;12459;p52"/>
            <p:cNvSpPr/>
            <p:nvPr/>
          </p:nvSpPr>
          <p:spPr>
            <a:xfrm>
              <a:off x="3131170" y="3816884"/>
              <a:ext cx="220051" cy="258530"/>
            </a:xfrm>
            <a:custGeom>
              <a:rect b="b" l="l" r="r" t="t"/>
              <a:pathLst>
                <a:path extrusionOk="0" h="17267" w="14697">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52"/>
            <p:cNvSpPr/>
            <p:nvPr/>
          </p:nvSpPr>
          <p:spPr>
            <a:xfrm>
              <a:off x="3131170" y="3816884"/>
              <a:ext cx="118373" cy="258530"/>
            </a:xfrm>
            <a:custGeom>
              <a:rect b="b" l="l" r="r" t="t"/>
              <a:pathLst>
                <a:path extrusionOk="0" h="17267" w="7906">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52"/>
            <p:cNvSpPr/>
            <p:nvPr/>
          </p:nvSpPr>
          <p:spPr>
            <a:xfrm>
              <a:off x="3235049" y="3816884"/>
              <a:ext cx="12292" cy="179041"/>
            </a:xfrm>
            <a:custGeom>
              <a:rect b="b" l="l" r="r" t="t"/>
              <a:pathLst>
                <a:path extrusionOk="0" h="11958" w="821">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52"/>
            <p:cNvSpPr/>
            <p:nvPr/>
          </p:nvSpPr>
          <p:spPr>
            <a:xfrm>
              <a:off x="3212396" y="3974350"/>
              <a:ext cx="57929" cy="30858"/>
            </a:xfrm>
            <a:custGeom>
              <a:rect b="b" l="l" r="r" t="t"/>
              <a:pathLst>
                <a:path extrusionOk="0" h="2061" w="3869">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52"/>
            <p:cNvSpPr/>
            <p:nvPr/>
          </p:nvSpPr>
          <p:spPr>
            <a:xfrm>
              <a:off x="3213339" y="3981597"/>
              <a:ext cx="56042" cy="23612"/>
            </a:xfrm>
            <a:custGeom>
              <a:rect b="b" l="l" r="r" t="t"/>
              <a:pathLst>
                <a:path extrusionOk="0" h="1577" w="3743">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52"/>
            <p:cNvSpPr/>
            <p:nvPr/>
          </p:nvSpPr>
          <p:spPr>
            <a:xfrm>
              <a:off x="3199804" y="4118834"/>
              <a:ext cx="83112" cy="36218"/>
            </a:xfrm>
            <a:custGeom>
              <a:rect b="b" l="l" r="r" t="t"/>
              <a:pathLst>
                <a:path extrusionOk="0" h="2419" w="5551">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52"/>
            <p:cNvSpPr/>
            <p:nvPr/>
          </p:nvSpPr>
          <p:spPr>
            <a:xfrm>
              <a:off x="3199804" y="4118834"/>
              <a:ext cx="25199" cy="36218"/>
            </a:xfrm>
            <a:custGeom>
              <a:rect b="b" l="l" r="r" t="t"/>
              <a:pathLst>
                <a:path extrusionOk="0" h="2419" w="1683">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52"/>
            <p:cNvSpPr/>
            <p:nvPr/>
          </p:nvSpPr>
          <p:spPr>
            <a:xfrm>
              <a:off x="3176192" y="4074770"/>
              <a:ext cx="130021" cy="44708"/>
            </a:xfrm>
            <a:custGeom>
              <a:rect b="b" l="l" r="r" t="t"/>
              <a:pathLst>
                <a:path extrusionOk="0" h="2986" w="8684">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52"/>
            <p:cNvSpPr/>
            <p:nvPr/>
          </p:nvSpPr>
          <p:spPr>
            <a:xfrm>
              <a:off x="3176192" y="4093336"/>
              <a:ext cx="130021" cy="26142"/>
            </a:xfrm>
            <a:custGeom>
              <a:rect b="b" l="l" r="r" t="t"/>
              <a:pathLst>
                <a:path extrusionOk="0" h="1746" w="8684">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8" name="Google Shape;12468;p52"/>
          <p:cNvGrpSpPr/>
          <p:nvPr/>
        </p:nvGrpSpPr>
        <p:grpSpPr>
          <a:xfrm>
            <a:off x="903502" y="3359564"/>
            <a:ext cx="247990" cy="333393"/>
            <a:chOff x="903502" y="3359564"/>
            <a:chExt cx="247990" cy="333393"/>
          </a:xfrm>
        </p:grpSpPr>
        <p:sp>
          <p:nvSpPr>
            <p:cNvPr id="12469" name="Google Shape;12469;p52"/>
            <p:cNvSpPr/>
            <p:nvPr/>
          </p:nvSpPr>
          <p:spPr>
            <a:xfrm>
              <a:off x="903502" y="3364610"/>
              <a:ext cx="247930" cy="328347"/>
            </a:xfrm>
            <a:custGeom>
              <a:rect b="b" l="l" r="r" t="t"/>
              <a:pathLst>
                <a:path extrusionOk="0" h="21930" w="16559">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52"/>
            <p:cNvSpPr/>
            <p:nvPr/>
          </p:nvSpPr>
          <p:spPr>
            <a:xfrm>
              <a:off x="1032175" y="3364610"/>
              <a:ext cx="119316" cy="328347"/>
            </a:xfrm>
            <a:custGeom>
              <a:rect b="b" l="l" r="r" t="t"/>
              <a:pathLst>
                <a:path extrusionOk="0" h="21930" w="7969">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52"/>
            <p:cNvSpPr/>
            <p:nvPr/>
          </p:nvSpPr>
          <p:spPr>
            <a:xfrm>
              <a:off x="953480" y="3587460"/>
              <a:ext cx="147958" cy="77782"/>
            </a:xfrm>
            <a:custGeom>
              <a:rect b="b" l="l" r="r" t="t"/>
              <a:pathLst>
                <a:path extrusionOk="0" h="5195" w="9882">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52"/>
            <p:cNvSpPr/>
            <p:nvPr/>
          </p:nvSpPr>
          <p:spPr>
            <a:xfrm>
              <a:off x="1013295" y="3587490"/>
              <a:ext cx="88473" cy="77752"/>
            </a:xfrm>
            <a:custGeom>
              <a:rect b="b" l="l" r="r" t="t"/>
              <a:pathLst>
                <a:path extrusionOk="0" h="5193" w="5909">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52"/>
            <p:cNvSpPr/>
            <p:nvPr/>
          </p:nvSpPr>
          <p:spPr>
            <a:xfrm>
              <a:off x="1048226" y="3630282"/>
              <a:ext cx="19854" cy="17323"/>
            </a:xfrm>
            <a:custGeom>
              <a:rect b="b" l="l" r="r" t="t"/>
              <a:pathLst>
                <a:path extrusionOk="0" h="1157" w="1326">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52"/>
            <p:cNvSpPr/>
            <p:nvPr/>
          </p:nvSpPr>
          <p:spPr>
            <a:xfrm>
              <a:off x="1056101" y="3630282"/>
              <a:ext cx="12682" cy="17173"/>
            </a:xfrm>
            <a:custGeom>
              <a:rect b="b" l="l" r="r" t="t"/>
              <a:pathLst>
                <a:path extrusionOk="0" h="1147" w="847">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52"/>
            <p:cNvSpPr/>
            <p:nvPr/>
          </p:nvSpPr>
          <p:spPr>
            <a:xfrm>
              <a:off x="981493" y="3635013"/>
              <a:ext cx="19854" cy="16994"/>
            </a:xfrm>
            <a:custGeom>
              <a:rect b="b" l="l" r="r" t="t"/>
              <a:pathLst>
                <a:path extrusionOk="0" h="1135" w="1326">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52"/>
            <p:cNvSpPr/>
            <p:nvPr/>
          </p:nvSpPr>
          <p:spPr>
            <a:xfrm>
              <a:off x="989369" y="3635013"/>
              <a:ext cx="12682" cy="16844"/>
            </a:xfrm>
            <a:custGeom>
              <a:rect b="b" l="l" r="r" t="t"/>
              <a:pathLst>
                <a:path extrusionOk="0" h="1125" w="847">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52"/>
            <p:cNvSpPr/>
            <p:nvPr/>
          </p:nvSpPr>
          <p:spPr>
            <a:xfrm>
              <a:off x="1008249" y="3606041"/>
              <a:ext cx="24255" cy="20602"/>
            </a:xfrm>
            <a:custGeom>
              <a:rect b="b" l="l" r="r" t="t"/>
              <a:pathLst>
                <a:path extrusionOk="0" h="1376" w="162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52"/>
            <p:cNvSpPr/>
            <p:nvPr/>
          </p:nvSpPr>
          <p:spPr>
            <a:xfrm>
              <a:off x="1018011" y="3606041"/>
              <a:ext cx="14179" cy="20662"/>
            </a:xfrm>
            <a:custGeom>
              <a:rect b="b" l="l" r="r" t="t"/>
              <a:pathLst>
                <a:path extrusionOk="0" h="1380" w="947">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52"/>
            <p:cNvSpPr/>
            <p:nvPr/>
          </p:nvSpPr>
          <p:spPr>
            <a:xfrm>
              <a:off x="995657" y="3550329"/>
              <a:ext cx="24255" cy="20602"/>
            </a:xfrm>
            <a:custGeom>
              <a:rect b="b" l="l" r="r" t="t"/>
              <a:pathLst>
                <a:path extrusionOk="0" h="1376" w="162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52"/>
            <p:cNvSpPr/>
            <p:nvPr/>
          </p:nvSpPr>
          <p:spPr>
            <a:xfrm>
              <a:off x="1004790" y="3550329"/>
              <a:ext cx="15751" cy="20363"/>
            </a:xfrm>
            <a:custGeom>
              <a:rect b="b" l="l" r="r" t="t"/>
              <a:pathLst>
                <a:path extrusionOk="0" h="1360" w="1052">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52"/>
            <p:cNvSpPr/>
            <p:nvPr/>
          </p:nvSpPr>
          <p:spPr>
            <a:xfrm>
              <a:off x="1026830" y="3523558"/>
              <a:ext cx="23941" cy="20437"/>
            </a:xfrm>
            <a:custGeom>
              <a:rect b="b" l="l" r="r" t="t"/>
              <a:pathLst>
                <a:path extrusionOk="0" h="1365" w="1599">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52"/>
            <p:cNvSpPr/>
            <p:nvPr/>
          </p:nvSpPr>
          <p:spPr>
            <a:xfrm>
              <a:off x="1035948" y="3523258"/>
              <a:ext cx="15766" cy="20677"/>
            </a:xfrm>
            <a:custGeom>
              <a:rect b="b" l="l" r="r" t="t"/>
              <a:pathLst>
                <a:path extrusionOk="0" h="1381" w="1053">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52"/>
            <p:cNvSpPr/>
            <p:nvPr/>
          </p:nvSpPr>
          <p:spPr>
            <a:xfrm>
              <a:off x="1012666" y="3484854"/>
              <a:ext cx="19839" cy="17144"/>
            </a:xfrm>
            <a:custGeom>
              <a:rect b="b" l="l" r="r" t="t"/>
              <a:pathLst>
                <a:path extrusionOk="0" h="1145" w="1325">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52"/>
            <p:cNvSpPr/>
            <p:nvPr/>
          </p:nvSpPr>
          <p:spPr>
            <a:xfrm>
              <a:off x="1020527" y="3484854"/>
              <a:ext cx="12622" cy="16934"/>
            </a:xfrm>
            <a:custGeom>
              <a:rect b="b" l="l" r="r" t="t"/>
              <a:pathLst>
                <a:path extrusionOk="0" h="1131" w="843">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52"/>
            <p:cNvSpPr/>
            <p:nvPr/>
          </p:nvSpPr>
          <p:spPr>
            <a:xfrm>
              <a:off x="918534" y="3642559"/>
              <a:ext cx="24884" cy="10091"/>
            </a:xfrm>
            <a:custGeom>
              <a:rect b="b" l="l" r="r" t="t"/>
              <a:pathLst>
                <a:path extrusionOk="0" h="674" w="1662">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52"/>
            <p:cNvSpPr/>
            <p:nvPr/>
          </p:nvSpPr>
          <p:spPr>
            <a:xfrm>
              <a:off x="933342" y="3615175"/>
              <a:ext cx="24555" cy="10091"/>
            </a:xfrm>
            <a:custGeom>
              <a:rect b="b" l="l" r="r" t="t"/>
              <a:pathLst>
                <a:path extrusionOk="0" h="674" w="164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52"/>
            <p:cNvSpPr/>
            <p:nvPr/>
          </p:nvSpPr>
          <p:spPr>
            <a:xfrm>
              <a:off x="947820" y="3587790"/>
              <a:ext cx="24884" cy="10091"/>
            </a:xfrm>
            <a:custGeom>
              <a:rect b="b" l="l" r="r" t="t"/>
              <a:pathLst>
                <a:path extrusionOk="0" h="674" w="1662">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52"/>
            <p:cNvSpPr/>
            <p:nvPr/>
          </p:nvSpPr>
          <p:spPr>
            <a:xfrm>
              <a:off x="962299" y="3560405"/>
              <a:ext cx="24884" cy="10406"/>
            </a:xfrm>
            <a:custGeom>
              <a:rect b="b" l="l" r="r" t="t"/>
              <a:pathLst>
                <a:path extrusionOk="0" h="695" w="1662">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52"/>
            <p:cNvSpPr/>
            <p:nvPr/>
          </p:nvSpPr>
          <p:spPr>
            <a:xfrm>
              <a:off x="984637" y="3359564"/>
              <a:ext cx="85957" cy="26456"/>
            </a:xfrm>
            <a:custGeom>
              <a:rect b="b" l="l" r="r" t="t"/>
              <a:pathLst>
                <a:path extrusionOk="0" h="1767" w="5741">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52"/>
            <p:cNvSpPr/>
            <p:nvPr/>
          </p:nvSpPr>
          <p:spPr>
            <a:xfrm>
              <a:off x="1037535" y="3359564"/>
              <a:ext cx="33059" cy="26456"/>
            </a:xfrm>
            <a:custGeom>
              <a:rect b="b" l="l" r="r" t="t"/>
              <a:pathLst>
                <a:path extrusionOk="0" h="1767" w="2208">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1" name="Google Shape;12491;p52"/>
          <p:cNvGrpSpPr/>
          <p:nvPr/>
        </p:nvGrpSpPr>
        <p:grpSpPr>
          <a:xfrm>
            <a:off x="2616191" y="2890461"/>
            <a:ext cx="365793" cy="361152"/>
            <a:chOff x="2616191" y="2890461"/>
            <a:chExt cx="365793" cy="361152"/>
          </a:xfrm>
        </p:grpSpPr>
        <p:sp>
          <p:nvSpPr>
            <p:cNvPr id="12492" name="Google Shape;12492;p52"/>
            <p:cNvSpPr/>
            <p:nvPr/>
          </p:nvSpPr>
          <p:spPr>
            <a:xfrm>
              <a:off x="2616191" y="3225545"/>
              <a:ext cx="30604" cy="26067"/>
            </a:xfrm>
            <a:custGeom>
              <a:rect b="b" l="l" r="r" t="t"/>
              <a:pathLst>
                <a:path extrusionOk="0" h="1741" w="2044">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52"/>
            <p:cNvSpPr/>
            <p:nvPr/>
          </p:nvSpPr>
          <p:spPr>
            <a:xfrm>
              <a:off x="2627196" y="3189506"/>
              <a:ext cx="53527" cy="51326"/>
            </a:xfrm>
            <a:custGeom>
              <a:rect b="b" l="l" r="r" t="t"/>
              <a:pathLst>
                <a:path extrusionOk="0" h="3428" w="3575">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52"/>
            <p:cNvSpPr/>
            <p:nvPr/>
          </p:nvSpPr>
          <p:spPr>
            <a:xfrm>
              <a:off x="2631298" y="3201544"/>
              <a:ext cx="49424" cy="39288"/>
            </a:xfrm>
            <a:custGeom>
              <a:rect b="b" l="l" r="r" t="t"/>
              <a:pathLst>
                <a:path extrusionOk="0" h="2624" w="3301">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52"/>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52"/>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52"/>
            <p:cNvSpPr/>
            <p:nvPr/>
          </p:nvSpPr>
          <p:spPr>
            <a:xfrm>
              <a:off x="2663085" y="2897153"/>
              <a:ext cx="318899" cy="327314"/>
            </a:xfrm>
            <a:custGeom>
              <a:rect b="b" l="l" r="r" t="t"/>
              <a:pathLst>
                <a:path extrusionOk="0" h="21861" w="21299">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52"/>
            <p:cNvSpPr/>
            <p:nvPr/>
          </p:nvSpPr>
          <p:spPr>
            <a:xfrm>
              <a:off x="2643576" y="3148033"/>
              <a:ext cx="78082" cy="76435"/>
            </a:xfrm>
            <a:custGeom>
              <a:rect b="b" l="l" r="r" t="t"/>
              <a:pathLst>
                <a:path extrusionOk="0" h="5105" w="5215">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52"/>
            <p:cNvSpPr/>
            <p:nvPr/>
          </p:nvSpPr>
          <p:spPr>
            <a:xfrm>
              <a:off x="2815759" y="2931141"/>
              <a:ext cx="122774" cy="122789"/>
            </a:xfrm>
            <a:custGeom>
              <a:rect b="b" l="l" r="r" t="t"/>
              <a:pathLst>
                <a:path extrusionOk="0" h="8201" w="8200">
                  <a:moveTo>
                    <a:pt x="4962" y="1"/>
                  </a:moveTo>
                  <a:lnTo>
                    <a:pt x="0" y="4962"/>
                  </a:lnTo>
                  <a:lnTo>
                    <a:pt x="3238" y="8200"/>
                  </a:lnTo>
                  <a:lnTo>
                    <a:pt x="8200" y="3238"/>
                  </a:lnTo>
                  <a:lnTo>
                    <a:pt x="4962"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52"/>
            <p:cNvSpPr/>
            <p:nvPr/>
          </p:nvSpPr>
          <p:spPr>
            <a:xfrm>
              <a:off x="2663085" y="3185179"/>
              <a:ext cx="58572" cy="39288"/>
            </a:xfrm>
            <a:custGeom>
              <a:rect b="b" l="l" r="r" t="t"/>
              <a:pathLst>
                <a:path extrusionOk="0" h="2624" w="3912">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52"/>
            <p:cNvSpPr/>
            <p:nvPr/>
          </p:nvSpPr>
          <p:spPr>
            <a:xfrm>
              <a:off x="2852906" y="2968288"/>
              <a:ext cx="85628" cy="85643"/>
            </a:xfrm>
            <a:custGeom>
              <a:rect b="b" l="l" r="r" t="t"/>
              <a:pathLst>
                <a:path extrusionOk="0" h="5720" w="5719">
                  <a:moveTo>
                    <a:pt x="4962" y="1"/>
                  </a:moveTo>
                  <a:lnTo>
                    <a:pt x="0" y="4962"/>
                  </a:lnTo>
                  <a:lnTo>
                    <a:pt x="757" y="5719"/>
                  </a:lnTo>
                  <a:lnTo>
                    <a:pt x="5719" y="757"/>
                  </a:lnTo>
                  <a:lnTo>
                    <a:pt x="4962"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52"/>
            <p:cNvSpPr/>
            <p:nvPr/>
          </p:nvSpPr>
          <p:spPr>
            <a:xfrm>
              <a:off x="2874302" y="2921783"/>
              <a:ext cx="82813" cy="146311"/>
            </a:xfrm>
            <a:custGeom>
              <a:rect b="b" l="l" r="r" t="t"/>
              <a:pathLst>
                <a:path extrusionOk="0" h="9772" w="5531">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3" name="Google Shape;12503;p52"/>
          <p:cNvGrpSpPr/>
          <p:nvPr/>
        </p:nvGrpSpPr>
        <p:grpSpPr>
          <a:xfrm>
            <a:off x="3049959" y="1945861"/>
            <a:ext cx="402940" cy="388536"/>
            <a:chOff x="3049959" y="1945861"/>
            <a:chExt cx="402940" cy="388536"/>
          </a:xfrm>
        </p:grpSpPr>
        <p:sp>
          <p:nvSpPr>
            <p:cNvPr id="12504" name="Google Shape;12504;p52"/>
            <p:cNvSpPr/>
            <p:nvPr/>
          </p:nvSpPr>
          <p:spPr>
            <a:xfrm>
              <a:off x="3049959" y="1993398"/>
              <a:ext cx="355402" cy="340999"/>
            </a:xfrm>
            <a:custGeom>
              <a:rect b="b" l="l" r="r" t="t"/>
              <a:pathLst>
                <a:path extrusionOk="0" h="22775" w="23737">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52"/>
            <p:cNvSpPr/>
            <p:nvPr/>
          </p:nvSpPr>
          <p:spPr>
            <a:xfrm>
              <a:off x="3093080" y="2196350"/>
              <a:ext cx="12607" cy="11184"/>
            </a:xfrm>
            <a:custGeom>
              <a:rect b="b" l="l" r="r" t="t"/>
              <a:pathLst>
                <a:path extrusionOk="0" h="747" w="842">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52"/>
            <p:cNvSpPr/>
            <p:nvPr/>
          </p:nvSpPr>
          <p:spPr>
            <a:xfrm>
              <a:off x="3093080" y="2164564"/>
              <a:ext cx="12607" cy="11184"/>
            </a:xfrm>
            <a:custGeom>
              <a:rect b="b" l="l" r="r" t="t"/>
              <a:pathLst>
                <a:path extrusionOk="0" h="747" w="842">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52"/>
            <p:cNvSpPr/>
            <p:nvPr/>
          </p:nvSpPr>
          <p:spPr>
            <a:xfrm>
              <a:off x="3336413" y="2211458"/>
              <a:ext cx="12292" cy="11514"/>
            </a:xfrm>
            <a:custGeom>
              <a:rect b="b" l="l" r="r" t="t"/>
              <a:pathLst>
                <a:path extrusionOk="0" h="769" w="821">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52"/>
            <p:cNvSpPr/>
            <p:nvPr/>
          </p:nvSpPr>
          <p:spPr>
            <a:xfrm>
              <a:off x="3196330" y="1945861"/>
              <a:ext cx="116172" cy="116486"/>
            </a:xfrm>
            <a:custGeom>
              <a:rect b="b" l="l" r="r" t="t"/>
              <a:pathLst>
                <a:path extrusionOk="0" h="7780" w="7759">
                  <a:moveTo>
                    <a:pt x="3176" y="0"/>
                  </a:moveTo>
                  <a:lnTo>
                    <a:pt x="1" y="3175"/>
                  </a:lnTo>
                  <a:lnTo>
                    <a:pt x="4584" y="7779"/>
                  </a:lnTo>
                  <a:lnTo>
                    <a:pt x="7759" y="4584"/>
                  </a:lnTo>
                  <a:lnTo>
                    <a:pt x="3176"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52"/>
            <p:cNvSpPr/>
            <p:nvPr/>
          </p:nvSpPr>
          <p:spPr>
            <a:xfrm>
              <a:off x="3336413" y="2085943"/>
              <a:ext cx="116486" cy="116486"/>
            </a:xfrm>
            <a:custGeom>
              <a:rect b="b" l="l" r="r" t="t"/>
              <a:pathLst>
                <a:path extrusionOk="0" h="7780" w="7780">
                  <a:moveTo>
                    <a:pt x="3175" y="0"/>
                  </a:moveTo>
                  <a:lnTo>
                    <a:pt x="1" y="3196"/>
                  </a:lnTo>
                  <a:lnTo>
                    <a:pt x="4605" y="7779"/>
                  </a:lnTo>
                  <a:lnTo>
                    <a:pt x="7780" y="4605"/>
                  </a:lnTo>
                  <a:lnTo>
                    <a:pt x="317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0" name="Google Shape;12510;p52"/>
          <p:cNvGrpSpPr/>
          <p:nvPr/>
        </p:nvGrpSpPr>
        <p:grpSpPr>
          <a:xfrm>
            <a:off x="2483025" y="4268679"/>
            <a:ext cx="202428" cy="349114"/>
            <a:chOff x="2483025" y="4268679"/>
            <a:chExt cx="202428" cy="349114"/>
          </a:xfrm>
        </p:grpSpPr>
        <p:sp>
          <p:nvSpPr>
            <p:cNvPr id="12511" name="Google Shape;12511;p52"/>
            <p:cNvSpPr/>
            <p:nvPr/>
          </p:nvSpPr>
          <p:spPr>
            <a:xfrm>
              <a:off x="2497818" y="4274339"/>
              <a:ext cx="172528" cy="337780"/>
            </a:xfrm>
            <a:custGeom>
              <a:rect b="b" l="l" r="r" t="t"/>
              <a:pathLst>
                <a:path extrusionOk="0" h="22560" w="11523">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52"/>
            <p:cNvSpPr/>
            <p:nvPr/>
          </p:nvSpPr>
          <p:spPr>
            <a:xfrm>
              <a:off x="2599811" y="4274339"/>
              <a:ext cx="76195" cy="337780"/>
            </a:xfrm>
            <a:custGeom>
              <a:rect b="b" l="l" r="r" t="t"/>
              <a:pathLst>
                <a:path extrusionOk="0" h="22560" w="5089">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52"/>
            <p:cNvSpPr/>
            <p:nvPr/>
          </p:nvSpPr>
          <p:spPr>
            <a:xfrm>
              <a:off x="2492159" y="4274339"/>
              <a:ext cx="76195" cy="337780"/>
            </a:xfrm>
            <a:custGeom>
              <a:rect b="b" l="l" r="r" t="t"/>
              <a:pathLst>
                <a:path extrusionOk="0" h="22560" w="5089">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52"/>
            <p:cNvSpPr/>
            <p:nvPr/>
          </p:nvSpPr>
          <p:spPr>
            <a:xfrm>
              <a:off x="2483025" y="4606444"/>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52"/>
            <p:cNvSpPr/>
            <p:nvPr/>
          </p:nvSpPr>
          <p:spPr>
            <a:xfrm>
              <a:off x="2483025" y="4268679"/>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52"/>
            <p:cNvSpPr/>
            <p:nvPr/>
          </p:nvSpPr>
          <p:spPr>
            <a:xfrm>
              <a:off x="2520487" y="4378847"/>
              <a:ext cx="127506" cy="210933"/>
            </a:xfrm>
            <a:custGeom>
              <a:rect b="b" l="l" r="r" t="t"/>
              <a:pathLst>
                <a:path extrusionOk="0" h="14088" w="8516">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7" name="Google Shape;12517;p52"/>
          <p:cNvGrpSpPr/>
          <p:nvPr/>
        </p:nvGrpSpPr>
        <p:grpSpPr>
          <a:xfrm>
            <a:off x="862507" y="2885984"/>
            <a:ext cx="329590" cy="365000"/>
            <a:chOff x="862507" y="2885984"/>
            <a:chExt cx="329590" cy="365000"/>
          </a:xfrm>
        </p:grpSpPr>
        <p:sp>
          <p:nvSpPr>
            <p:cNvPr id="12518" name="Google Shape;12518;p52"/>
            <p:cNvSpPr/>
            <p:nvPr/>
          </p:nvSpPr>
          <p:spPr>
            <a:xfrm>
              <a:off x="862821" y="2975834"/>
              <a:ext cx="313854" cy="275150"/>
            </a:xfrm>
            <a:custGeom>
              <a:rect b="b" l="l" r="r" t="t"/>
              <a:pathLst>
                <a:path extrusionOk="0" h="18377" w="20962">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52"/>
            <p:cNvSpPr/>
            <p:nvPr/>
          </p:nvSpPr>
          <p:spPr>
            <a:xfrm>
              <a:off x="862507" y="2975819"/>
              <a:ext cx="250894" cy="275165"/>
            </a:xfrm>
            <a:custGeom>
              <a:rect b="b" l="l" r="r" t="t"/>
              <a:pathLst>
                <a:path extrusionOk="0" h="18378" w="16757">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52"/>
            <p:cNvSpPr/>
            <p:nvPr/>
          </p:nvSpPr>
          <p:spPr>
            <a:xfrm>
              <a:off x="1034691" y="2885984"/>
              <a:ext cx="157406" cy="87050"/>
            </a:xfrm>
            <a:custGeom>
              <a:rect b="b" l="l" r="r" t="t"/>
              <a:pathLst>
                <a:path extrusionOk="0" h="5814" w="10513">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52"/>
            <p:cNvSpPr/>
            <p:nvPr/>
          </p:nvSpPr>
          <p:spPr>
            <a:xfrm>
              <a:off x="1034691" y="2885984"/>
              <a:ext cx="157406" cy="58707"/>
            </a:xfrm>
            <a:custGeom>
              <a:rect b="b" l="l" r="r" t="t"/>
              <a:pathLst>
                <a:path extrusionOk="0" h="3921" w="10513">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52"/>
            <p:cNvSpPr/>
            <p:nvPr/>
          </p:nvSpPr>
          <p:spPr>
            <a:xfrm>
              <a:off x="1103639" y="3030843"/>
              <a:ext cx="44393" cy="63139"/>
            </a:xfrm>
            <a:custGeom>
              <a:rect b="b" l="l" r="r" t="t"/>
              <a:pathLst>
                <a:path extrusionOk="0" h="4217" w="2965">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52"/>
            <p:cNvSpPr/>
            <p:nvPr/>
          </p:nvSpPr>
          <p:spPr>
            <a:xfrm>
              <a:off x="986853" y="3004491"/>
              <a:ext cx="65804" cy="14808"/>
            </a:xfrm>
            <a:custGeom>
              <a:rect b="b" l="l" r="r" t="t"/>
              <a:pathLst>
                <a:path extrusionOk="0" h="989" w="4395">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52"/>
            <p:cNvSpPr/>
            <p:nvPr/>
          </p:nvSpPr>
          <p:spPr>
            <a:xfrm>
              <a:off x="991330" y="2933641"/>
              <a:ext cx="56356" cy="85972"/>
            </a:xfrm>
            <a:custGeom>
              <a:rect b="b" l="l" r="r" t="t"/>
              <a:pathLst>
                <a:path extrusionOk="0" h="5742" w="3764">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5" name="Google Shape;12525;p52"/>
          <p:cNvGrpSpPr/>
          <p:nvPr/>
        </p:nvGrpSpPr>
        <p:grpSpPr>
          <a:xfrm>
            <a:off x="3082075" y="2871805"/>
            <a:ext cx="318884" cy="379807"/>
            <a:chOff x="3082075" y="2871805"/>
            <a:chExt cx="318884" cy="379807"/>
          </a:xfrm>
        </p:grpSpPr>
        <p:sp>
          <p:nvSpPr>
            <p:cNvPr id="12526" name="Google Shape;12526;p52"/>
            <p:cNvSpPr/>
            <p:nvPr/>
          </p:nvSpPr>
          <p:spPr>
            <a:xfrm>
              <a:off x="3105357" y="2915584"/>
              <a:ext cx="248708" cy="281887"/>
            </a:xfrm>
            <a:custGeom>
              <a:rect b="b" l="l" r="r" t="t"/>
              <a:pathLst>
                <a:path extrusionOk="0" h="18827" w="16611">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52"/>
            <p:cNvSpPr/>
            <p:nvPr/>
          </p:nvSpPr>
          <p:spPr>
            <a:xfrm>
              <a:off x="3210180" y="2990956"/>
              <a:ext cx="62974" cy="68005"/>
            </a:xfrm>
            <a:custGeom>
              <a:rect b="b" l="l" r="r" t="t"/>
              <a:pathLst>
                <a:path extrusionOk="0" h="4542" w="4206">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52"/>
            <p:cNvSpPr/>
            <p:nvPr/>
          </p:nvSpPr>
          <p:spPr>
            <a:xfrm>
              <a:off x="3241667" y="3020542"/>
              <a:ext cx="31487" cy="163709"/>
            </a:xfrm>
            <a:custGeom>
              <a:rect b="b" l="l" r="r" t="t"/>
              <a:pathLst>
                <a:path extrusionOk="0" h="10934" w="2103">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52"/>
            <p:cNvSpPr/>
            <p:nvPr/>
          </p:nvSpPr>
          <p:spPr>
            <a:xfrm>
              <a:off x="3210180" y="3020542"/>
              <a:ext cx="31502" cy="163709"/>
            </a:xfrm>
            <a:custGeom>
              <a:rect b="b" l="l" r="r" t="t"/>
              <a:pathLst>
                <a:path extrusionOk="0" h="10934" w="2104">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52"/>
            <p:cNvSpPr/>
            <p:nvPr/>
          </p:nvSpPr>
          <p:spPr>
            <a:xfrm>
              <a:off x="3236307" y="3026845"/>
              <a:ext cx="10720" cy="157406"/>
            </a:xfrm>
            <a:custGeom>
              <a:rect b="b" l="l" r="r" t="t"/>
              <a:pathLst>
                <a:path extrusionOk="0" h="10513" w="716">
                  <a:moveTo>
                    <a:pt x="1" y="0"/>
                  </a:moveTo>
                  <a:lnTo>
                    <a:pt x="1" y="10512"/>
                  </a:lnTo>
                  <a:lnTo>
                    <a:pt x="716" y="10512"/>
                  </a:lnTo>
                  <a:lnTo>
                    <a:pt x="716"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52"/>
            <p:cNvSpPr/>
            <p:nvPr/>
          </p:nvSpPr>
          <p:spPr>
            <a:xfrm>
              <a:off x="3224673" y="2973318"/>
              <a:ext cx="33688" cy="30080"/>
            </a:xfrm>
            <a:custGeom>
              <a:rect b="b" l="l" r="r" t="t"/>
              <a:pathLst>
                <a:path extrusionOk="0" h="2009" w="225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52"/>
            <p:cNvSpPr/>
            <p:nvPr/>
          </p:nvSpPr>
          <p:spPr>
            <a:xfrm>
              <a:off x="3255651" y="2935558"/>
              <a:ext cx="81720" cy="99477"/>
            </a:xfrm>
            <a:custGeom>
              <a:rect b="b" l="l" r="r" t="t"/>
              <a:pathLst>
                <a:path extrusionOk="0" h="6644" w="5458">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52"/>
            <p:cNvSpPr/>
            <p:nvPr/>
          </p:nvSpPr>
          <p:spPr>
            <a:xfrm>
              <a:off x="3230752" y="2932399"/>
              <a:ext cx="25304" cy="13880"/>
            </a:xfrm>
            <a:custGeom>
              <a:rect b="b" l="l" r="r" t="t"/>
              <a:pathLst>
                <a:path extrusionOk="0" h="927" w="169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52"/>
            <p:cNvSpPr/>
            <p:nvPr/>
          </p:nvSpPr>
          <p:spPr>
            <a:xfrm>
              <a:off x="3374817" y="3024629"/>
              <a:ext cx="26142" cy="10091"/>
            </a:xfrm>
            <a:custGeom>
              <a:rect b="b" l="l" r="r" t="t"/>
              <a:pathLst>
                <a:path extrusionOk="0" h="674" w="1746">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52"/>
            <p:cNvSpPr/>
            <p:nvPr/>
          </p:nvSpPr>
          <p:spPr>
            <a:xfrm>
              <a:off x="3082075" y="3024629"/>
              <a:ext cx="26142" cy="10091"/>
            </a:xfrm>
            <a:custGeom>
              <a:rect b="b" l="l" r="r" t="t"/>
              <a:pathLst>
                <a:path extrusionOk="0" h="674" w="1746">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52"/>
            <p:cNvSpPr/>
            <p:nvPr/>
          </p:nvSpPr>
          <p:spPr>
            <a:xfrm>
              <a:off x="3355623" y="2948000"/>
              <a:ext cx="25528" cy="16844"/>
            </a:xfrm>
            <a:custGeom>
              <a:rect b="b" l="l" r="r" t="t"/>
              <a:pathLst>
                <a:path extrusionOk="0" h="1125" w="1705">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52"/>
            <p:cNvSpPr/>
            <p:nvPr/>
          </p:nvSpPr>
          <p:spPr>
            <a:xfrm>
              <a:off x="3102213" y="3094371"/>
              <a:ext cx="25528" cy="16844"/>
            </a:xfrm>
            <a:custGeom>
              <a:rect b="b" l="l" r="r" t="t"/>
              <a:pathLst>
                <a:path extrusionOk="0" h="1125" w="1705">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52"/>
            <p:cNvSpPr/>
            <p:nvPr/>
          </p:nvSpPr>
          <p:spPr>
            <a:xfrm>
              <a:off x="3305001" y="2892257"/>
              <a:ext cx="19629" cy="20976"/>
            </a:xfrm>
            <a:custGeom>
              <a:rect b="b" l="l" r="r" t="t"/>
              <a:pathLst>
                <a:path extrusionOk="0" h="1401" w="1311">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52"/>
            <p:cNvSpPr/>
            <p:nvPr/>
          </p:nvSpPr>
          <p:spPr>
            <a:xfrm>
              <a:off x="3236307" y="2871805"/>
              <a:ext cx="10406" cy="22833"/>
            </a:xfrm>
            <a:custGeom>
              <a:rect b="b" l="l" r="r" t="t"/>
              <a:pathLst>
                <a:path extrusionOk="0" h="1525" w="695">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52"/>
            <p:cNvSpPr/>
            <p:nvPr/>
          </p:nvSpPr>
          <p:spPr>
            <a:xfrm>
              <a:off x="3158405" y="2892257"/>
              <a:ext cx="19689" cy="21276"/>
            </a:xfrm>
            <a:custGeom>
              <a:rect b="b" l="l" r="r" t="t"/>
              <a:pathLst>
                <a:path extrusionOk="0" h="1421" w="1315">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52"/>
            <p:cNvSpPr/>
            <p:nvPr/>
          </p:nvSpPr>
          <p:spPr>
            <a:xfrm>
              <a:off x="3101884" y="2948000"/>
              <a:ext cx="25528" cy="16844"/>
            </a:xfrm>
            <a:custGeom>
              <a:rect b="b" l="l" r="r" t="t"/>
              <a:pathLst>
                <a:path extrusionOk="0" h="1125" w="1705">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52"/>
            <p:cNvSpPr/>
            <p:nvPr/>
          </p:nvSpPr>
          <p:spPr>
            <a:xfrm>
              <a:off x="3355278" y="3094371"/>
              <a:ext cx="25543" cy="16844"/>
            </a:xfrm>
            <a:custGeom>
              <a:rect b="b" l="l" r="r" t="t"/>
              <a:pathLst>
                <a:path extrusionOk="0" h="1125" w="1706">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52"/>
            <p:cNvSpPr/>
            <p:nvPr/>
          </p:nvSpPr>
          <p:spPr>
            <a:xfrm>
              <a:off x="3223401" y="3230187"/>
              <a:ext cx="36533" cy="21426"/>
            </a:xfrm>
            <a:custGeom>
              <a:rect b="b" l="l" r="r" t="t"/>
              <a:pathLst>
                <a:path extrusionOk="0" h="1431" w="244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52"/>
            <p:cNvSpPr/>
            <p:nvPr/>
          </p:nvSpPr>
          <p:spPr>
            <a:xfrm>
              <a:off x="3188470" y="3173531"/>
              <a:ext cx="106095" cy="61088"/>
            </a:xfrm>
            <a:custGeom>
              <a:rect b="b" l="l" r="r" t="t"/>
              <a:pathLst>
                <a:path extrusionOk="0" h="4080" w="7086">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52"/>
            <p:cNvSpPr/>
            <p:nvPr/>
          </p:nvSpPr>
          <p:spPr>
            <a:xfrm>
              <a:off x="3188470" y="3191153"/>
              <a:ext cx="106095" cy="13865"/>
            </a:xfrm>
            <a:custGeom>
              <a:rect b="b" l="l" r="r" t="t"/>
              <a:pathLst>
                <a:path extrusionOk="0" h="926" w="7086">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6" name="Google Shape;12546;p52"/>
          <p:cNvGrpSpPr/>
          <p:nvPr/>
        </p:nvGrpSpPr>
        <p:grpSpPr>
          <a:xfrm>
            <a:off x="2594780" y="1516494"/>
            <a:ext cx="410187" cy="324244"/>
            <a:chOff x="2594780" y="1516494"/>
            <a:chExt cx="410187" cy="324244"/>
          </a:xfrm>
        </p:grpSpPr>
        <p:sp>
          <p:nvSpPr>
            <p:cNvPr id="12547" name="Google Shape;12547;p52"/>
            <p:cNvSpPr/>
            <p:nvPr/>
          </p:nvSpPr>
          <p:spPr>
            <a:xfrm>
              <a:off x="2594780" y="1641455"/>
              <a:ext cx="241776" cy="199284"/>
            </a:xfrm>
            <a:custGeom>
              <a:rect b="b" l="l" r="r" t="t"/>
              <a:pathLst>
                <a:path extrusionOk="0" h="13310" w="16148">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52"/>
            <p:cNvSpPr/>
            <p:nvPr/>
          </p:nvSpPr>
          <p:spPr>
            <a:xfrm>
              <a:off x="2632556" y="1738731"/>
              <a:ext cx="204000" cy="102008"/>
            </a:xfrm>
            <a:custGeom>
              <a:rect b="b" l="l" r="r" t="t"/>
              <a:pathLst>
                <a:path extrusionOk="0" h="6813" w="13625">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52"/>
            <p:cNvSpPr/>
            <p:nvPr/>
          </p:nvSpPr>
          <p:spPr>
            <a:xfrm>
              <a:off x="2721957" y="1516494"/>
              <a:ext cx="241132" cy="239560"/>
            </a:xfrm>
            <a:custGeom>
              <a:rect b="b" l="l" r="r" t="t"/>
              <a:pathLst>
                <a:path extrusionOk="0" h="16000" w="16105">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52"/>
            <p:cNvSpPr/>
            <p:nvPr/>
          </p:nvSpPr>
          <p:spPr>
            <a:xfrm>
              <a:off x="2881234" y="1828446"/>
              <a:ext cx="40306" cy="12292"/>
            </a:xfrm>
            <a:custGeom>
              <a:rect b="b" l="l" r="r" t="t"/>
              <a:pathLst>
                <a:path extrusionOk="0" h="821" w="2692">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52"/>
            <p:cNvSpPr/>
            <p:nvPr/>
          </p:nvSpPr>
          <p:spPr>
            <a:xfrm>
              <a:off x="2735177" y="1828446"/>
              <a:ext cx="89101" cy="12292"/>
            </a:xfrm>
            <a:custGeom>
              <a:rect b="b" l="l" r="r" t="t"/>
              <a:pathLst>
                <a:path extrusionOk="0" h="821" w="5951">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52"/>
            <p:cNvSpPr/>
            <p:nvPr/>
          </p:nvSpPr>
          <p:spPr>
            <a:xfrm>
              <a:off x="2832439" y="1828446"/>
              <a:ext cx="14179" cy="12203"/>
            </a:xfrm>
            <a:custGeom>
              <a:rect b="b" l="l" r="r" t="t"/>
              <a:pathLst>
                <a:path extrusionOk="0" h="815" w="947">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52"/>
            <p:cNvSpPr/>
            <p:nvPr/>
          </p:nvSpPr>
          <p:spPr>
            <a:xfrm>
              <a:off x="2990773" y="1828446"/>
              <a:ext cx="14194" cy="12203"/>
            </a:xfrm>
            <a:custGeom>
              <a:rect b="b" l="l" r="r" t="t"/>
              <a:pathLst>
                <a:path extrusionOk="0" h="815" w="948">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52"/>
            <p:cNvSpPr/>
            <p:nvPr/>
          </p:nvSpPr>
          <p:spPr>
            <a:xfrm>
              <a:off x="2928143" y="1828446"/>
              <a:ext cx="45022" cy="12292"/>
            </a:xfrm>
            <a:custGeom>
              <a:rect b="b" l="l" r="r" t="t"/>
              <a:pathLst>
                <a:path extrusionOk="0" h="821" w="3007">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5" name="Google Shape;12555;p52"/>
          <p:cNvGrpSpPr/>
          <p:nvPr/>
        </p:nvGrpSpPr>
        <p:grpSpPr>
          <a:xfrm>
            <a:off x="1742965" y="1502959"/>
            <a:ext cx="333692" cy="333363"/>
            <a:chOff x="1742965" y="1502959"/>
            <a:chExt cx="333692" cy="333363"/>
          </a:xfrm>
        </p:grpSpPr>
        <p:sp>
          <p:nvSpPr>
            <p:cNvPr id="12556" name="Google Shape;12556;p52"/>
            <p:cNvSpPr/>
            <p:nvPr/>
          </p:nvSpPr>
          <p:spPr>
            <a:xfrm>
              <a:off x="1742965" y="1502959"/>
              <a:ext cx="333692" cy="333363"/>
            </a:xfrm>
            <a:custGeom>
              <a:rect b="b" l="l" r="r" t="t"/>
              <a:pathLst>
                <a:path extrusionOk="0" h="22265" w="22287">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52"/>
            <p:cNvSpPr/>
            <p:nvPr/>
          </p:nvSpPr>
          <p:spPr>
            <a:xfrm>
              <a:off x="1854719" y="1629492"/>
              <a:ext cx="22040" cy="21740"/>
            </a:xfrm>
            <a:custGeom>
              <a:rect b="b" l="l" r="r" t="t"/>
              <a:pathLst>
                <a:path extrusionOk="0" h="1452" w="1472">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52"/>
            <p:cNvSpPr/>
            <p:nvPr/>
          </p:nvSpPr>
          <p:spPr>
            <a:xfrm>
              <a:off x="1898783" y="1629492"/>
              <a:ext cx="22054" cy="21740"/>
            </a:xfrm>
            <a:custGeom>
              <a:rect b="b" l="l" r="r" t="t"/>
              <a:pathLst>
                <a:path extrusionOk="0" h="1452" w="1473">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52"/>
            <p:cNvSpPr/>
            <p:nvPr/>
          </p:nvSpPr>
          <p:spPr>
            <a:xfrm>
              <a:off x="1942863" y="1629492"/>
              <a:ext cx="21725" cy="21740"/>
            </a:xfrm>
            <a:custGeom>
              <a:rect b="b" l="l" r="r" t="t"/>
              <a:pathLst>
                <a:path extrusionOk="0" h="1452" w="1451">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60" name="Google Shape;12560;p52"/>
          <p:cNvGrpSpPr/>
          <p:nvPr/>
        </p:nvGrpSpPr>
        <p:grpSpPr>
          <a:xfrm>
            <a:off x="3051531" y="1516809"/>
            <a:ext cx="390034" cy="296545"/>
            <a:chOff x="3051531" y="1516809"/>
            <a:chExt cx="390034" cy="296545"/>
          </a:xfrm>
        </p:grpSpPr>
        <p:sp>
          <p:nvSpPr>
            <p:cNvPr id="12561" name="Google Shape;12561;p52"/>
            <p:cNvSpPr/>
            <p:nvPr/>
          </p:nvSpPr>
          <p:spPr>
            <a:xfrm>
              <a:off x="3051531" y="1516809"/>
              <a:ext cx="389719" cy="296545"/>
            </a:xfrm>
            <a:custGeom>
              <a:rect b="b" l="l" r="r" t="t"/>
              <a:pathLst>
                <a:path extrusionOk="0" h="19806" w="26029">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52"/>
            <p:cNvSpPr/>
            <p:nvPr/>
          </p:nvSpPr>
          <p:spPr>
            <a:xfrm>
              <a:off x="3051531" y="1744391"/>
              <a:ext cx="389719" cy="68963"/>
            </a:xfrm>
            <a:custGeom>
              <a:rect b="b" l="l" r="r" t="t"/>
              <a:pathLst>
                <a:path extrusionOk="0" h="4606" w="26029">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52"/>
            <p:cNvSpPr/>
            <p:nvPr/>
          </p:nvSpPr>
          <p:spPr>
            <a:xfrm>
              <a:off x="3051531" y="1753838"/>
              <a:ext cx="389719" cy="59516"/>
            </a:xfrm>
            <a:custGeom>
              <a:rect b="b" l="l" r="r" t="t"/>
              <a:pathLst>
                <a:path extrusionOk="0" h="3975" w="26029">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52"/>
            <p:cNvSpPr/>
            <p:nvPr/>
          </p:nvSpPr>
          <p:spPr>
            <a:xfrm>
              <a:off x="3051846" y="1516809"/>
              <a:ext cx="389405" cy="65804"/>
            </a:xfrm>
            <a:custGeom>
              <a:rect b="b" l="l" r="r" t="t"/>
              <a:pathLst>
                <a:path extrusionOk="0" h="4395" w="26008">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52"/>
            <p:cNvSpPr/>
            <p:nvPr/>
          </p:nvSpPr>
          <p:spPr>
            <a:xfrm>
              <a:off x="3051846" y="1516809"/>
              <a:ext cx="389719" cy="56356"/>
            </a:xfrm>
            <a:custGeom>
              <a:rect b="b" l="l" r="r" t="t"/>
              <a:pathLst>
                <a:path extrusionOk="0" h="3764" w="26029">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52"/>
            <p:cNvSpPr/>
            <p:nvPr/>
          </p:nvSpPr>
          <p:spPr>
            <a:xfrm>
              <a:off x="3077973" y="1539148"/>
              <a:ext cx="15751" cy="11978"/>
            </a:xfrm>
            <a:custGeom>
              <a:rect b="b" l="l" r="r" t="t"/>
              <a:pathLst>
                <a:path extrusionOk="0" h="800" w="1052">
                  <a:moveTo>
                    <a:pt x="526" y="1"/>
                  </a:moveTo>
                  <a:cubicBezTo>
                    <a:pt x="1" y="1"/>
                    <a:pt x="1" y="779"/>
                    <a:pt x="526" y="800"/>
                  </a:cubicBezTo>
                  <a:cubicBezTo>
                    <a:pt x="1052" y="779"/>
                    <a:pt x="1052" y="1"/>
                    <a:pt x="526"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52"/>
            <p:cNvSpPr/>
            <p:nvPr/>
          </p:nvSpPr>
          <p:spPr>
            <a:xfrm>
              <a:off x="3100012" y="1539148"/>
              <a:ext cx="15751" cy="11978"/>
            </a:xfrm>
            <a:custGeom>
              <a:rect b="b" l="l" r="r" t="t"/>
              <a:pathLst>
                <a:path extrusionOk="0" h="800" w="1052">
                  <a:moveTo>
                    <a:pt x="526" y="1"/>
                  </a:moveTo>
                  <a:cubicBezTo>
                    <a:pt x="0" y="1"/>
                    <a:pt x="0" y="779"/>
                    <a:pt x="526" y="800"/>
                  </a:cubicBezTo>
                  <a:cubicBezTo>
                    <a:pt x="1052" y="779"/>
                    <a:pt x="1052" y="1"/>
                    <a:pt x="526"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52"/>
            <p:cNvSpPr/>
            <p:nvPr/>
          </p:nvSpPr>
          <p:spPr>
            <a:xfrm>
              <a:off x="3121737" y="1539148"/>
              <a:ext cx="15751" cy="11978"/>
            </a:xfrm>
            <a:custGeom>
              <a:rect b="b" l="l" r="r" t="t"/>
              <a:pathLst>
                <a:path extrusionOk="0" h="800" w="1052">
                  <a:moveTo>
                    <a:pt x="526" y="1"/>
                  </a:moveTo>
                  <a:cubicBezTo>
                    <a:pt x="0" y="1"/>
                    <a:pt x="0" y="800"/>
                    <a:pt x="526" y="800"/>
                  </a:cubicBezTo>
                  <a:cubicBezTo>
                    <a:pt x="1051" y="800"/>
                    <a:pt x="1051" y="1"/>
                    <a:pt x="526"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52"/>
            <p:cNvSpPr/>
            <p:nvPr/>
          </p:nvSpPr>
          <p:spPr>
            <a:xfrm>
              <a:off x="3336727" y="1539148"/>
              <a:ext cx="81226" cy="11978"/>
            </a:xfrm>
            <a:custGeom>
              <a:rect b="b" l="l" r="r" t="t"/>
              <a:pathLst>
                <a:path extrusionOk="0" h="800" w="5425">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52"/>
            <p:cNvSpPr/>
            <p:nvPr/>
          </p:nvSpPr>
          <p:spPr>
            <a:xfrm>
              <a:off x="3301153" y="1539148"/>
              <a:ext cx="30244" cy="11978"/>
            </a:xfrm>
            <a:custGeom>
              <a:rect b="b" l="l" r="r" t="t"/>
              <a:pathLst>
                <a:path extrusionOk="0" h="800" w="202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52"/>
            <p:cNvSpPr/>
            <p:nvPr/>
          </p:nvSpPr>
          <p:spPr>
            <a:xfrm>
              <a:off x="3170832" y="1608096"/>
              <a:ext cx="151432" cy="107667"/>
            </a:xfrm>
            <a:custGeom>
              <a:rect b="b" l="l" r="r" t="t"/>
              <a:pathLst>
                <a:path extrusionOk="0" h="7191" w="10114">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52"/>
            <p:cNvSpPr/>
            <p:nvPr/>
          </p:nvSpPr>
          <p:spPr>
            <a:xfrm>
              <a:off x="3170832" y="1608096"/>
              <a:ext cx="151432" cy="44079"/>
            </a:xfrm>
            <a:custGeom>
              <a:rect b="b" l="l" r="r" t="t"/>
              <a:pathLst>
                <a:path extrusionOk="0" h="2944" w="10114">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52"/>
            <p:cNvSpPr/>
            <p:nvPr/>
          </p:nvSpPr>
          <p:spPr>
            <a:xfrm>
              <a:off x="3227503" y="1642084"/>
              <a:ext cx="41878" cy="40007"/>
            </a:xfrm>
            <a:custGeom>
              <a:rect b="b" l="l" r="r" t="t"/>
              <a:pathLst>
                <a:path extrusionOk="0" h="2672" w="2797">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52"/>
            <p:cNvSpPr/>
            <p:nvPr/>
          </p:nvSpPr>
          <p:spPr>
            <a:xfrm>
              <a:off x="3087106" y="1776177"/>
              <a:ext cx="160865" cy="11679"/>
            </a:xfrm>
            <a:custGeom>
              <a:rect b="b" l="l" r="r" t="t"/>
              <a:pathLst>
                <a:path extrusionOk="0" h="780" w="10744">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52"/>
            <p:cNvSpPr/>
            <p:nvPr/>
          </p:nvSpPr>
          <p:spPr>
            <a:xfrm>
              <a:off x="3362540" y="1775563"/>
              <a:ext cx="46295" cy="11978"/>
            </a:xfrm>
            <a:custGeom>
              <a:rect b="b" l="l" r="r" t="t"/>
              <a:pathLst>
                <a:path extrusionOk="0" h="800" w="3092">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6" name="Google Shape;12576;p52"/>
          <p:cNvGrpSpPr/>
          <p:nvPr/>
        </p:nvGrpSpPr>
        <p:grpSpPr>
          <a:xfrm>
            <a:off x="3514900" y="1489020"/>
            <a:ext cx="354145" cy="351869"/>
            <a:chOff x="3514900" y="1489020"/>
            <a:chExt cx="354145" cy="351869"/>
          </a:xfrm>
        </p:grpSpPr>
        <p:sp>
          <p:nvSpPr>
            <p:cNvPr id="12577" name="Google Shape;12577;p52"/>
            <p:cNvSpPr/>
            <p:nvPr/>
          </p:nvSpPr>
          <p:spPr>
            <a:xfrm>
              <a:off x="3514900" y="1489020"/>
              <a:ext cx="354145" cy="351869"/>
            </a:xfrm>
            <a:custGeom>
              <a:rect b="b" l="l" r="r" t="t"/>
              <a:pathLst>
                <a:path extrusionOk="0" h="23501" w="23653">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52"/>
            <p:cNvSpPr/>
            <p:nvPr/>
          </p:nvSpPr>
          <p:spPr>
            <a:xfrm>
              <a:off x="3619094" y="1759498"/>
              <a:ext cx="24570" cy="24884"/>
            </a:xfrm>
            <a:custGeom>
              <a:rect b="b" l="l" r="r" t="t"/>
              <a:pathLst>
                <a:path extrusionOk="0" h="1662" w="1641">
                  <a:moveTo>
                    <a:pt x="526" y="1"/>
                  </a:moveTo>
                  <a:lnTo>
                    <a:pt x="1"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52"/>
            <p:cNvSpPr/>
            <p:nvPr/>
          </p:nvSpPr>
          <p:spPr>
            <a:xfrm>
              <a:off x="3623181" y="1722052"/>
              <a:ext cx="41249" cy="41249"/>
            </a:xfrm>
            <a:custGeom>
              <a:rect b="b" l="l" r="r" t="t"/>
              <a:pathLst>
                <a:path extrusionOk="0" h="2755" w="2755">
                  <a:moveTo>
                    <a:pt x="526" y="0"/>
                  </a:moveTo>
                  <a:lnTo>
                    <a:pt x="1" y="526"/>
                  </a:lnTo>
                  <a:lnTo>
                    <a:pt x="2229" y="2754"/>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52"/>
            <p:cNvSpPr/>
            <p:nvPr/>
          </p:nvSpPr>
          <p:spPr>
            <a:xfrm>
              <a:off x="3560536" y="1784682"/>
              <a:ext cx="41264" cy="41579"/>
            </a:xfrm>
            <a:custGeom>
              <a:rect b="b" l="l" r="r" t="t"/>
              <a:pathLst>
                <a:path extrusionOk="0" h="2777" w="2756">
                  <a:moveTo>
                    <a:pt x="527" y="1"/>
                  </a:moveTo>
                  <a:lnTo>
                    <a:pt x="1" y="548"/>
                  </a:lnTo>
                  <a:lnTo>
                    <a:pt x="2230" y="2776"/>
                  </a:lnTo>
                  <a:lnTo>
                    <a:pt x="2755" y="2251"/>
                  </a:lnTo>
                  <a:lnTo>
                    <a:pt x="527"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52"/>
            <p:cNvSpPr/>
            <p:nvPr/>
          </p:nvSpPr>
          <p:spPr>
            <a:xfrm>
              <a:off x="3660957" y="1717635"/>
              <a:ext cx="24570" cy="24884"/>
            </a:xfrm>
            <a:custGeom>
              <a:rect b="b" l="l" r="r" t="t"/>
              <a:pathLst>
                <a:path extrusionOk="0" h="1662" w="1641">
                  <a:moveTo>
                    <a:pt x="526" y="1"/>
                  </a:moveTo>
                  <a:lnTo>
                    <a:pt x="1" y="547"/>
                  </a:lnTo>
                  <a:lnTo>
                    <a:pt x="1115" y="1662"/>
                  </a:lnTo>
                  <a:lnTo>
                    <a:pt x="1641"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52"/>
            <p:cNvSpPr/>
            <p:nvPr/>
          </p:nvSpPr>
          <p:spPr>
            <a:xfrm>
              <a:off x="3681739" y="1696868"/>
              <a:ext cx="24570" cy="24555"/>
            </a:xfrm>
            <a:custGeom>
              <a:rect b="b" l="l" r="r" t="t"/>
              <a:pathLst>
                <a:path extrusionOk="0" h="1640" w="1641">
                  <a:moveTo>
                    <a:pt x="526" y="0"/>
                  </a:moveTo>
                  <a:lnTo>
                    <a:pt x="0" y="526"/>
                  </a:lnTo>
                  <a:lnTo>
                    <a:pt x="1115" y="1640"/>
                  </a:lnTo>
                  <a:lnTo>
                    <a:pt x="1640" y="1114"/>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52"/>
            <p:cNvSpPr/>
            <p:nvPr/>
          </p:nvSpPr>
          <p:spPr>
            <a:xfrm>
              <a:off x="3686141" y="1659092"/>
              <a:ext cx="41249" cy="41564"/>
            </a:xfrm>
            <a:custGeom>
              <a:rect b="b" l="l" r="r" t="t"/>
              <a:pathLst>
                <a:path extrusionOk="0" h="2776" w="2755">
                  <a:moveTo>
                    <a:pt x="526" y="0"/>
                  </a:moveTo>
                  <a:lnTo>
                    <a:pt x="1" y="547"/>
                  </a:lnTo>
                  <a:lnTo>
                    <a:pt x="2229" y="2775"/>
                  </a:lnTo>
                  <a:lnTo>
                    <a:pt x="2755" y="2250"/>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52"/>
            <p:cNvSpPr/>
            <p:nvPr/>
          </p:nvSpPr>
          <p:spPr>
            <a:xfrm>
              <a:off x="3723602" y="1654990"/>
              <a:ext cx="24884" cy="24570"/>
            </a:xfrm>
            <a:custGeom>
              <a:rect b="b" l="l" r="r" t="t"/>
              <a:pathLst>
                <a:path extrusionOk="0" h="1641" w="1662">
                  <a:moveTo>
                    <a:pt x="526" y="1"/>
                  </a:moveTo>
                  <a:lnTo>
                    <a:pt x="1" y="526"/>
                  </a:lnTo>
                  <a:lnTo>
                    <a:pt x="1115" y="1641"/>
                  </a:lnTo>
                  <a:lnTo>
                    <a:pt x="1662"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52"/>
            <p:cNvSpPr/>
            <p:nvPr/>
          </p:nvSpPr>
          <p:spPr>
            <a:xfrm>
              <a:off x="3744698" y="1633909"/>
              <a:ext cx="24570" cy="24884"/>
            </a:xfrm>
            <a:custGeom>
              <a:rect b="b" l="l" r="r" t="t"/>
              <a:pathLst>
                <a:path extrusionOk="0" h="1662" w="1641">
                  <a:moveTo>
                    <a:pt x="526" y="0"/>
                  </a:moveTo>
                  <a:lnTo>
                    <a:pt x="0" y="547"/>
                  </a:lnTo>
                  <a:lnTo>
                    <a:pt x="1115" y="1661"/>
                  </a:lnTo>
                  <a:lnTo>
                    <a:pt x="1640"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52"/>
            <p:cNvSpPr/>
            <p:nvPr/>
          </p:nvSpPr>
          <p:spPr>
            <a:xfrm>
              <a:off x="3748786" y="1596447"/>
              <a:ext cx="41564" cy="41249"/>
            </a:xfrm>
            <a:custGeom>
              <a:rect b="b" l="l" r="r" t="t"/>
              <a:pathLst>
                <a:path extrusionOk="0" h="2755" w="2776">
                  <a:moveTo>
                    <a:pt x="526" y="0"/>
                  </a:moveTo>
                  <a:lnTo>
                    <a:pt x="1" y="526"/>
                  </a:lnTo>
                  <a:lnTo>
                    <a:pt x="2229" y="2755"/>
                  </a:lnTo>
                  <a:lnTo>
                    <a:pt x="2776"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52"/>
            <p:cNvSpPr/>
            <p:nvPr/>
          </p:nvSpPr>
          <p:spPr>
            <a:xfrm>
              <a:off x="3786561" y="1592030"/>
              <a:ext cx="24570" cy="24884"/>
            </a:xfrm>
            <a:custGeom>
              <a:rect b="b" l="l" r="r" t="t"/>
              <a:pathLst>
                <a:path extrusionOk="0" h="1662" w="1641">
                  <a:moveTo>
                    <a:pt x="526" y="1"/>
                  </a:moveTo>
                  <a:lnTo>
                    <a:pt x="0"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52"/>
            <p:cNvSpPr/>
            <p:nvPr/>
          </p:nvSpPr>
          <p:spPr>
            <a:xfrm>
              <a:off x="3807343" y="1571264"/>
              <a:ext cx="24869" cy="24570"/>
            </a:xfrm>
            <a:custGeom>
              <a:rect b="b" l="l" r="r" t="t"/>
              <a:pathLst>
                <a:path extrusionOk="0" h="1641" w="1661">
                  <a:moveTo>
                    <a:pt x="526" y="0"/>
                  </a:moveTo>
                  <a:lnTo>
                    <a:pt x="0" y="526"/>
                  </a:lnTo>
                  <a:lnTo>
                    <a:pt x="1114" y="1640"/>
                  </a:lnTo>
                  <a:lnTo>
                    <a:pt x="1661"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52"/>
            <p:cNvSpPr/>
            <p:nvPr/>
          </p:nvSpPr>
          <p:spPr>
            <a:xfrm>
              <a:off x="3811745" y="1533488"/>
              <a:ext cx="41249" cy="41564"/>
            </a:xfrm>
            <a:custGeom>
              <a:rect b="b" l="l" r="r" t="t"/>
              <a:pathLst>
                <a:path extrusionOk="0" h="2776" w="2755">
                  <a:moveTo>
                    <a:pt x="526" y="0"/>
                  </a:moveTo>
                  <a:lnTo>
                    <a:pt x="0" y="526"/>
                  </a:lnTo>
                  <a:lnTo>
                    <a:pt x="2229" y="2776"/>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52"/>
            <p:cNvSpPr/>
            <p:nvPr/>
          </p:nvSpPr>
          <p:spPr>
            <a:xfrm>
              <a:off x="3597998" y="1780594"/>
              <a:ext cx="24570" cy="24570"/>
            </a:xfrm>
            <a:custGeom>
              <a:rect b="b" l="l" r="r" t="t"/>
              <a:pathLst>
                <a:path extrusionOk="0" h="1641" w="1641">
                  <a:moveTo>
                    <a:pt x="526" y="1"/>
                  </a:moveTo>
                  <a:lnTo>
                    <a:pt x="1" y="526"/>
                  </a:lnTo>
                  <a:lnTo>
                    <a:pt x="1115" y="1640"/>
                  </a:lnTo>
                  <a:lnTo>
                    <a:pt x="1641"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52"/>
            <p:cNvSpPr/>
            <p:nvPr/>
          </p:nvSpPr>
          <p:spPr>
            <a:xfrm>
              <a:off x="3623181" y="1625090"/>
              <a:ext cx="108940" cy="108925"/>
            </a:xfrm>
            <a:custGeom>
              <a:rect b="b" l="l" r="r" t="t"/>
              <a:pathLst>
                <a:path extrusionOk="0" h="7275" w="7276">
                  <a:moveTo>
                    <a:pt x="3070" y="1"/>
                  </a:moveTo>
                  <a:lnTo>
                    <a:pt x="1" y="3049"/>
                  </a:lnTo>
                  <a:lnTo>
                    <a:pt x="4206" y="7275"/>
                  </a:lnTo>
                  <a:lnTo>
                    <a:pt x="7275" y="4205"/>
                  </a:lnTo>
                  <a:lnTo>
                    <a:pt x="3070" y="1"/>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52"/>
            <p:cNvSpPr/>
            <p:nvPr/>
          </p:nvSpPr>
          <p:spPr>
            <a:xfrm>
              <a:off x="3517416" y="1493826"/>
              <a:ext cx="316698" cy="313225"/>
            </a:xfrm>
            <a:custGeom>
              <a:rect b="b" l="l" r="r" t="t"/>
              <a:pathLst>
                <a:path extrusionOk="0" h="20920" w="21152">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52"/>
            <p:cNvSpPr/>
            <p:nvPr/>
          </p:nvSpPr>
          <p:spPr>
            <a:xfrm>
              <a:off x="3788133" y="1761399"/>
              <a:ext cx="73230" cy="72287"/>
            </a:xfrm>
            <a:custGeom>
              <a:rect b="b" l="l" r="r" t="t"/>
              <a:pathLst>
                <a:path extrusionOk="0" h="4828" w="4891">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52"/>
            <p:cNvSpPr/>
            <p:nvPr/>
          </p:nvSpPr>
          <p:spPr>
            <a:xfrm>
              <a:off x="3822136" y="1761399"/>
              <a:ext cx="39198" cy="72407"/>
            </a:xfrm>
            <a:custGeom>
              <a:rect b="b" l="l" r="r" t="t"/>
              <a:pathLst>
                <a:path extrusionOk="0" h="4836" w="2618">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52"/>
            <p:cNvSpPr/>
            <p:nvPr/>
          </p:nvSpPr>
          <p:spPr>
            <a:xfrm>
              <a:off x="3541656" y="1493781"/>
              <a:ext cx="292458" cy="313270"/>
            </a:xfrm>
            <a:custGeom>
              <a:rect b="b" l="l" r="r" t="t"/>
              <a:pathLst>
                <a:path extrusionOk="0" h="20923" w="19533">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52"/>
            <p:cNvSpPr/>
            <p:nvPr/>
          </p:nvSpPr>
          <p:spPr>
            <a:xfrm>
              <a:off x="3834728" y="1807979"/>
              <a:ext cx="26636" cy="25708"/>
            </a:xfrm>
            <a:custGeom>
              <a:rect b="b" l="l" r="r" t="t"/>
              <a:pathLst>
                <a:path extrusionOk="0" h="1717" w="1779">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52"/>
            <p:cNvSpPr/>
            <p:nvPr/>
          </p:nvSpPr>
          <p:spPr>
            <a:xfrm>
              <a:off x="3552047" y="1524984"/>
              <a:ext cx="68320" cy="68334"/>
            </a:xfrm>
            <a:custGeom>
              <a:rect b="b" l="l" r="r" t="t"/>
              <a:pathLst>
                <a:path extrusionOk="0" h="4564" w="4563">
                  <a:moveTo>
                    <a:pt x="3049" y="1"/>
                  </a:moveTo>
                  <a:lnTo>
                    <a:pt x="0" y="3070"/>
                  </a:lnTo>
                  <a:lnTo>
                    <a:pt x="1493" y="4563"/>
                  </a:lnTo>
                  <a:lnTo>
                    <a:pt x="4563" y="1494"/>
                  </a:lnTo>
                  <a:lnTo>
                    <a:pt x="3049" y="1"/>
                  </a:ln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52"/>
            <p:cNvSpPr/>
            <p:nvPr/>
          </p:nvSpPr>
          <p:spPr>
            <a:xfrm>
              <a:off x="3593281" y="1566218"/>
              <a:ext cx="221623" cy="221952"/>
            </a:xfrm>
            <a:custGeom>
              <a:rect b="b" l="l" r="r" t="t"/>
              <a:pathLst>
                <a:path extrusionOk="0" h="14824" w="14802">
                  <a:moveTo>
                    <a:pt x="526" y="1"/>
                  </a:moveTo>
                  <a:lnTo>
                    <a:pt x="1" y="548"/>
                  </a:lnTo>
                  <a:lnTo>
                    <a:pt x="14276" y="14823"/>
                  </a:lnTo>
                  <a:lnTo>
                    <a:pt x="14802" y="14298"/>
                  </a:lnTo>
                  <a:lnTo>
                    <a:pt x="526"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9" name="Google Shape;12599;p52"/>
          <p:cNvGrpSpPr/>
          <p:nvPr/>
        </p:nvGrpSpPr>
        <p:grpSpPr>
          <a:xfrm>
            <a:off x="3066324" y="3350446"/>
            <a:ext cx="346598" cy="333183"/>
            <a:chOff x="3066324" y="3350446"/>
            <a:chExt cx="346598" cy="333183"/>
          </a:xfrm>
        </p:grpSpPr>
        <p:sp>
          <p:nvSpPr>
            <p:cNvPr id="12600" name="Google Shape;12600;p52"/>
            <p:cNvSpPr/>
            <p:nvPr/>
          </p:nvSpPr>
          <p:spPr>
            <a:xfrm>
              <a:off x="3077658" y="3672759"/>
              <a:ext cx="297174" cy="10735"/>
            </a:xfrm>
            <a:custGeom>
              <a:rect b="b" l="l" r="r" t="t"/>
              <a:pathLst>
                <a:path extrusionOk="0" h="717" w="19848">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52"/>
            <p:cNvSpPr/>
            <p:nvPr/>
          </p:nvSpPr>
          <p:spPr>
            <a:xfrm>
              <a:off x="3066324" y="3350446"/>
              <a:ext cx="346598" cy="333183"/>
            </a:xfrm>
            <a:custGeom>
              <a:rect b="b" l="l" r="r" t="t"/>
              <a:pathLst>
                <a:path extrusionOk="0" h="22253" w="23149">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52"/>
            <p:cNvSpPr/>
            <p:nvPr/>
          </p:nvSpPr>
          <p:spPr>
            <a:xfrm>
              <a:off x="3079545" y="3516970"/>
              <a:ext cx="333378" cy="166524"/>
            </a:xfrm>
            <a:custGeom>
              <a:rect b="b" l="l" r="r" t="t"/>
              <a:pathLst>
                <a:path extrusionOk="0" h="11122" w="22266">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52"/>
            <p:cNvSpPr/>
            <p:nvPr/>
          </p:nvSpPr>
          <p:spPr>
            <a:xfrm>
              <a:off x="3079545" y="3371841"/>
              <a:ext cx="333378" cy="145143"/>
            </a:xfrm>
            <a:custGeom>
              <a:rect b="b" l="l" r="r" t="t"/>
              <a:pathLst>
                <a:path extrusionOk="0" h="9694" w="22266">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52"/>
            <p:cNvSpPr/>
            <p:nvPr/>
          </p:nvSpPr>
          <p:spPr>
            <a:xfrm>
              <a:off x="3188784" y="3371841"/>
              <a:ext cx="224138" cy="145143"/>
            </a:xfrm>
            <a:custGeom>
              <a:rect b="b" l="l" r="r" t="t"/>
              <a:pathLst>
                <a:path extrusionOk="0" h="9694" w="1497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52"/>
            <p:cNvSpPr/>
            <p:nvPr/>
          </p:nvSpPr>
          <p:spPr>
            <a:xfrm>
              <a:off x="3079545" y="3516970"/>
              <a:ext cx="333378" cy="144814"/>
            </a:xfrm>
            <a:custGeom>
              <a:rect b="b" l="l" r="r" t="t"/>
              <a:pathLst>
                <a:path extrusionOk="0" h="9672" w="22266">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52"/>
            <p:cNvSpPr/>
            <p:nvPr/>
          </p:nvSpPr>
          <p:spPr>
            <a:xfrm>
              <a:off x="3079545" y="3516970"/>
              <a:ext cx="181018" cy="136938"/>
            </a:xfrm>
            <a:custGeom>
              <a:rect b="b" l="l" r="r" t="t"/>
              <a:pathLst>
                <a:path extrusionOk="0" h="9146" w="1209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52"/>
            <p:cNvSpPr/>
            <p:nvPr/>
          </p:nvSpPr>
          <p:spPr>
            <a:xfrm>
              <a:off x="3079545" y="3430084"/>
              <a:ext cx="333378" cy="173771"/>
            </a:xfrm>
            <a:custGeom>
              <a:rect b="b" l="l" r="r" t="t"/>
              <a:pathLst>
                <a:path extrusionOk="0" h="11606" w="22266">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52"/>
            <p:cNvSpPr/>
            <p:nvPr/>
          </p:nvSpPr>
          <p:spPr>
            <a:xfrm>
              <a:off x="3079545" y="3444563"/>
              <a:ext cx="333378" cy="144814"/>
            </a:xfrm>
            <a:custGeom>
              <a:rect b="b" l="l" r="r" t="t"/>
              <a:pathLst>
                <a:path extrusionOk="0" h="9672" w="22266">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52"/>
            <p:cNvSpPr/>
            <p:nvPr/>
          </p:nvSpPr>
          <p:spPr>
            <a:xfrm>
              <a:off x="3079545" y="3444563"/>
              <a:ext cx="186692" cy="144814"/>
            </a:xfrm>
            <a:custGeom>
              <a:rect b="b" l="l" r="r" t="t"/>
              <a:pathLst>
                <a:path extrusionOk="0" h="9672" w="12469">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0" name="Google Shape;12610;p52"/>
          <p:cNvGrpSpPr/>
          <p:nvPr/>
        </p:nvGrpSpPr>
        <p:grpSpPr>
          <a:xfrm>
            <a:off x="1282755" y="1952089"/>
            <a:ext cx="363278" cy="363338"/>
            <a:chOff x="1282755" y="1952089"/>
            <a:chExt cx="363278" cy="363338"/>
          </a:xfrm>
        </p:grpSpPr>
        <p:sp>
          <p:nvSpPr>
            <p:cNvPr id="12611" name="Google Shape;12611;p52"/>
            <p:cNvSpPr/>
            <p:nvPr/>
          </p:nvSpPr>
          <p:spPr>
            <a:xfrm>
              <a:off x="1282755" y="1952089"/>
              <a:ext cx="359924" cy="363338"/>
            </a:xfrm>
            <a:custGeom>
              <a:rect b="b" l="l" r="r" t="t"/>
              <a:pathLst>
                <a:path extrusionOk="0" h="24267" w="24039">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52"/>
            <p:cNvSpPr/>
            <p:nvPr/>
          </p:nvSpPr>
          <p:spPr>
            <a:xfrm>
              <a:off x="1437900" y="2104404"/>
              <a:ext cx="61118" cy="57644"/>
            </a:xfrm>
            <a:custGeom>
              <a:rect b="b" l="l" r="r" t="t"/>
              <a:pathLst>
                <a:path extrusionOk="0" h="3850" w="4082">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52"/>
            <p:cNvSpPr/>
            <p:nvPr/>
          </p:nvSpPr>
          <p:spPr>
            <a:xfrm>
              <a:off x="1286214" y="2015019"/>
              <a:ext cx="61148" cy="47313"/>
            </a:xfrm>
            <a:custGeom>
              <a:rect b="b" l="l" r="r" t="t"/>
              <a:pathLst>
                <a:path extrusionOk="0" h="3160" w="4084">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52"/>
            <p:cNvSpPr/>
            <p:nvPr/>
          </p:nvSpPr>
          <p:spPr>
            <a:xfrm>
              <a:off x="1595396" y="2201696"/>
              <a:ext cx="50637" cy="47253"/>
            </a:xfrm>
            <a:custGeom>
              <a:rect b="b" l="l" r="r" t="t"/>
              <a:pathLst>
                <a:path extrusionOk="0" h="3156" w="3382">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52"/>
            <p:cNvSpPr/>
            <p:nvPr/>
          </p:nvSpPr>
          <p:spPr>
            <a:xfrm>
              <a:off x="1452034" y="2121653"/>
              <a:ext cx="46984" cy="40276"/>
            </a:xfrm>
            <a:custGeom>
              <a:rect b="b" l="l" r="r" t="t"/>
              <a:pathLst>
                <a:path extrusionOk="0" h="2690" w="3138">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52"/>
            <p:cNvSpPr/>
            <p:nvPr/>
          </p:nvSpPr>
          <p:spPr>
            <a:xfrm>
              <a:off x="1307445" y="2032701"/>
              <a:ext cx="33868" cy="29631"/>
            </a:xfrm>
            <a:custGeom>
              <a:rect b="b" l="l" r="r" t="t"/>
              <a:pathLst>
                <a:path extrusionOk="0" h="1979" w="2262">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52"/>
            <p:cNvSpPr/>
            <p:nvPr/>
          </p:nvSpPr>
          <p:spPr>
            <a:xfrm>
              <a:off x="1612464" y="2219064"/>
              <a:ext cx="33568" cy="29750"/>
            </a:xfrm>
            <a:custGeom>
              <a:rect b="b" l="l" r="r" t="t"/>
              <a:pathLst>
                <a:path extrusionOk="0" h="1987" w="2242">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8" name="Google Shape;12618;p52"/>
          <p:cNvGrpSpPr/>
          <p:nvPr/>
        </p:nvGrpSpPr>
        <p:grpSpPr>
          <a:xfrm>
            <a:off x="3510094" y="2909281"/>
            <a:ext cx="355133" cy="343574"/>
            <a:chOff x="3510094" y="2909281"/>
            <a:chExt cx="355133" cy="343574"/>
          </a:xfrm>
        </p:grpSpPr>
        <p:sp>
          <p:nvSpPr>
            <p:cNvPr id="12619" name="Google Shape;12619;p52"/>
            <p:cNvSpPr/>
            <p:nvPr/>
          </p:nvSpPr>
          <p:spPr>
            <a:xfrm>
              <a:off x="3583205" y="3134527"/>
              <a:ext cx="50652" cy="47523"/>
            </a:xfrm>
            <a:custGeom>
              <a:rect b="b" l="l" r="r" t="t"/>
              <a:pathLst>
                <a:path extrusionOk="0" h="3174" w="3383">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52"/>
            <p:cNvSpPr/>
            <p:nvPr/>
          </p:nvSpPr>
          <p:spPr>
            <a:xfrm>
              <a:off x="3655746" y="2909281"/>
              <a:ext cx="209480" cy="192127"/>
            </a:xfrm>
            <a:custGeom>
              <a:rect b="b" l="l" r="r" t="t"/>
              <a:pathLst>
                <a:path extrusionOk="0" h="12832" w="13991">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52"/>
            <p:cNvSpPr/>
            <p:nvPr/>
          </p:nvSpPr>
          <p:spPr>
            <a:xfrm>
              <a:off x="3673863" y="2923430"/>
              <a:ext cx="184806" cy="179550"/>
            </a:xfrm>
            <a:custGeom>
              <a:rect b="b" l="l" r="r" t="t"/>
              <a:pathLst>
                <a:path extrusionOk="0" h="11992" w="12343">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52"/>
            <p:cNvSpPr/>
            <p:nvPr/>
          </p:nvSpPr>
          <p:spPr>
            <a:xfrm>
              <a:off x="3541970" y="3007531"/>
              <a:ext cx="218793" cy="216383"/>
            </a:xfrm>
            <a:custGeom>
              <a:rect b="b" l="l" r="r" t="t"/>
              <a:pathLst>
                <a:path extrusionOk="0" h="14452" w="14613">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52"/>
            <p:cNvSpPr/>
            <p:nvPr/>
          </p:nvSpPr>
          <p:spPr>
            <a:xfrm>
              <a:off x="3562123" y="3027504"/>
              <a:ext cx="198640" cy="196409"/>
            </a:xfrm>
            <a:custGeom>
              <a:rect b="b" l="l" r="r" t="t"/>
              <a:pathLst>
                <a:path extrusionOk="0" h="13118" w="13267">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52"/>
            <p:cNvSpPr/>
            <p:nvPr/>
          </p:nvSpPr>
          <p:spPr>
            <a:xfrm>
              <a:off x="3516562" y="3033523"/>
              <a:ext cx="217446" cy="210304"/>
            </a:xfrm>
            <a:custGeom>
              <a:rect b="b" l="l" r="r" t="t"/>
              <a:pathLst>
                <a:path extrusionOk="0" h="14046" w="14523">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52"/>
            <p:cNvSpPr/>
            <p:nvPr/>
          </p:nvSpPr>
          <p:spPr>
            <a:xfrm>
              <a:off x="3524033" y="3056041"/>
              <a:ext cx="202413" cy="188100"/>
            </a:xfrm>
            <a:custGeom>
              <a:rect b="b" l="l" r="r" t="t"/>
              <a:pathLst>
                <a:path extrusionOk="0" h="12563" w="13519">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52"/>
            <p:cNvSpPr/>
            <p:nvPr/>
          </p:nvSpPr>
          <p:spPr>
            <a:xfrm>
              <a:off x="3556389" y="3171360"/>
              <a:ext cx="39108" cy="35620"/>
            </a:xfrm>
            <a:custGeom>
              <a:rect b="b" l="l" r="r" t="t"/>
              <a:pathLst>
                <a:path extrusionOk="0" h="2379" w="2612">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52"/>
            <p:cNvSpPr/>
            <p:nvPr/>
          </p:nvSpPr>
          <p:spPr>
            <a:xfrm>
              <a:off x="3573413" y="3180268"/>
              <a:ext cx="22084" cy="21920"/>
            </a:xfrm>
            <a:custGeom>
              <a:rect b="b" l="l" r="r" t="t"/>
              <a:pathLst>
                <a:path extrusionOk="0" h="1464" w="1475">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52"/>
            <p:cNvSpPr/>
            <p:nvPr/>
          </p:nvSpPr>
          <p:spPr>
            <a:xfrm>
              <a:off x="3510094" y="2969111"/>
              <a:ext cx="174534" cy="41549"/>
            </a:xfrm>
            <a:custGeom>
              <a:rect b="b" l="l" r="r" t="t"/>
              <a:pathLst>
                <a:path extrusionOk="0" h="2775" w="11657">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52"/>
            <p:cNvSpPr/>
            <p:nvPr/>
          </p:nvSpPr>
          <p:spPr>
            <a:xfrm>
              <a:off x="3529948" y="2930572"/>
              <a:ext cx="133270" cy="33928"/>
            </a:xfrm>
            <a:custGeom>
              <a:rect b="b" l="l" r="r" t="t"/>
              <a:pathLst>
                <a:path extrusionOk="0" h="2266" w="8901">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52"/>
            <p:cNvSpPr/>
            <p:nvPr/>
          </p:nvSpPr>
          <p:spPr>
            <a:xfrm>
              <a:off x="3753292" y="3083980"/>
              <a:ext cx="52793" cy="168875"/>
            </a:xfrm>
            <a:custGeom>
              <a:rect b="b" l="l" r="r" t="t"/>
              <a:pathLst>
                <a:path extrusionOk="0" h="11279" w="3526">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52"/>
            <p:cNvSpPr/>
            <p:nvPr/>
          </p:nvSpPr>
          <p:spPr>
            <a:xfrm>
              <a:off x="3799243" y="3105481"/>
              <a:ext cx="43046" cy="127700"/>
            </a:xfrm>
            <a:custGeom>
              <a:rect b="b" l="l" r="r" t="t"/>
              <a:pathLst>
                <a:path extrusionOk="0" h="8529" w="2875">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32" name="Google Shape;12632;p52"/>
          <p:cNvSpPr/>
          <p:nvPr/>
        </p:nvSpPr>
        <p:spPr>
          <a:xfrm>
            <a:off x="2513884" y="1812081"/>
            <a:ext cx="32745" cy="26456"/>
          </a:xfrm>
          <a:custGeom>
            <a:rect b="b" l="l" r="r" t="t"/>
            <a:pathLst>
              <a:path extrusionOk="0" h="1767" w="2187">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33" name="Google Shape;12633;p52"/>
          <p:cNvGrpSpPr/>
          <p:nvPr/>
        </p:nvGrpSpPr>
        <p:grpSpPr>
          <a:xfrm>
            <a:off x="2163842" y="1506972"/>
            <a:ext cx="382787" cy="331566"/>
            <a:chOff x="2163842" y="1506972"/>
            <a:chExt cx="382787" cy="331566"/>
          </a:xfrm>
        </p:grpSpPr>
        <p:sp>
          <p:nvSpPr>
            <p:cNvPr id="12634" name="Google Shape;12634;p52"/>
            <p:cNvSpPr/>
            <p:nvPr/>
          </p:nvSpPr>
          <p:spPr>
            <a:xfrm>
              <a:off x="2247253" y="1506972"/>
              <a:ext cx="214152" cy="101768"/>
            </a:xfrm>
            <a:custGeom>
              <a:rect b="b" l="l" r="r" t="t"/>
              <a:pathLst>
                <a:path extrusionOk="0" h="6797" w="14303">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52"/>
            <p:cNvSpPr/>
            <p:nvPr/>
          </p:nvSpPr>
          <p:spPr>
            <a:xfrm>
              <a:off x="2163842" y="1812081"/>
              <a:ext cx="382787" cy="26456"/>
            </a:xfrm>
            <a:custGeom>
              <a:rect b="b" l="l" r="r" t="t"/>
              <a:pathLst>
                <a:path extrusionOk="0" h="1767" w="25566">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52"/>
            <p:cNvSpPr/>
            <p:nvPr/>
          </p:nvSpPr>
          <p:spPr>
            <a:xfrm>
              <a:off x="2178634" y="1592030"/>
              <a:ext cx="353201" cy="220066"/>
            </a:xfrm>
            <a:custGeom>
              <a:rect b="b" l="l" r="r" t="t"/>
              <a:pathLst>
                <a:path extrusionOk="0" h="14698" w="2359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52"/>
            <p:cNvSpPr/>
            <p:nvPr/>
          </p:nvSpPr>
          <p:spPr>
            <a:xfrm>
              <a:off x="2178634" y="1592030"/>
              <a:ext cx="353201" cy="220066"/>
            </a:xfrm>
            <a:custGeom>
              <a:rect b="b" l="l" r="r" t="t"/>
              <a:pathLst>
                <a:path extrusionOk="0" h="14698" w="2359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52"/>
            <p:cNvSpPr/>
            <p:nvPr/>
          </p:nvSpPr>
          <p:spPr>
            <a:xfrm>
              <a:off x="2201602" y="1615013"/>
              <a:ext cx="307251" cy="174100"/>
            </a:xfrm>
            <a:custGeom>
              <a:rect b="b" l="l" r="r" t="t"/>
              <a:pathLst>
                <a:path extrusionOk="0" h="11628" w="20521">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52"/>
            <p:cNvSpPr/>
            <p:nvPr/>
          </p:nvSpPr>
          <p:spPr>
            <a:xfrm>
              <a:off x="2201932" y="1615013"/>
              <a:ext cx="306921" cy="173786"/>
            </a:xfrm>
            <a:custGeom>
              <a:rect b="b" l="l" r="r" t="t"/>
              <a:pathLst>
                <a:path extrusionOk="0" h="11607" w="20499">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52"/>
            <p:cNvSpPr/>
            <p:nvPr/>
          </p:nvSpPr>
          <p:spPr>
            <a:xfrm>
              <a:off x="2254500" y="1777450"/>
              <a:ext cx="76824" cy="34646"/>
            </a:xfrm>
            <a:custGeom>
              <a:rect b="b" l="l" r="r" t="t"/>
              <a:pathLst>
                <a:path extrusionOk="0" h="2314" w="5131">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52"/>
            <p:cNvSpPr/>
            <p:nvPr/>
          </p:nvSpPr>
          <p:spPr>
            <a:xfrm>
              <a:off x="2300765" y="1777450"/>
              <a:ext cx="30873" cy="34646"/>
            </a:xfrm>
            <a:custGeom>
              <a:rect b="b" l="l" r="r" t="t"/>
              <a:pathLst>
                <a:path extrusionOk="0" h="2314" w="2062">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2" name="Google Shape;12642;p52"/>
          <p:cNvGrpSpPr/>
          <p:nvPr/>
        </p:nvGrpSpPr>
        <p:grpSpPr>
          <a:xfrm>
            <a:off x="1738877" y="3349652"/>
            <a:ext cx="357918" cy="350536"/>
            <a:chOff x="1738877" y="3349652"/>
            <a:chExt cx="357918" cy="350536"/>
          </a:xfrm>
        </p:grpSpPr>
        <p:sp>
          <p:nvSpPr>
            <p:cNvPr id="12643" name="Google Shape;12643;p52"/>
            <p:cNvSpPr/>
            <p:nvPr/>
          </p:nvSpPr>
          <p:spPr>
            <a:xfrm>
              <a:off x="1814114" y="3407461"/>
              <a:ext cx="154516" cy="282965"/>
            </a:xfrm>
            <a:custGeom>
              <a:rect b="b" l="l" r="r" t="t"/>
              <a:pathLst>
                <a:path extrusionOk="0" h="18899" w="1032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52"/>
            <p:cNvSpPr/>
            <p:nvPr/>
          </p:nvSpPr>
          <p:spPr>
            <a:xfrm>
              <a:off x="1813800" y="3521057"/>
              <a:ext cx="47538" cy="80402"/>
            </a:xfrm>
            <a:custGeom>
              <a:rect b="b" l="l" r="r" t="t"/>
              <a:pathLst>
                <a:path extrusionOk="0" h="5370" w="3175">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52"/>
            <p:cNvSpPr/>
            <p:nvPr/>
          </p:nvSpPr>
          <p:spPr>
            <a:xfrm>
              <a:off x="1900041" y="3407506"/>
              <a:ext cx="61402" cy="56896"/>
            </a:xfrm>
            <a:custGeom>
              <a:rect b="b" l="l" r="r" t="t"/>
              <a:pathLst>
                <a:path extrusionOk="0" h="3800" w="4101">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52"/>
            <p:cNvSpPr/>
            <p:nvPr/>
          </p:nvSpPr>
          <p:spPr>
            <a:xfrm>
              <a:off x="1738877" y="3658310"/>
              <a:ext cx="215320" cy="41878"/>
            </a:xfrm>
            <a:custGeom>
              <a:rect b="b" l="l" r="r" t="t"/>
              <a:pathLst>
                <a:path extrusionOk="0" h="2797" w="14381">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52"/>
            <p:cNvSpPr/>
            <p:nvPr/>
          </p:nvSpPr>
          <p:spPr>
            <a:xfrm>
              <a:off x="1901928" y="3658310"/>
              <a:ext cx="52269" cy="41878"/>
            </a:xfrm>
            <a:custGeom>
              <a:rect b="b" l="l" r="r" t="t"/>
              <a:pathLst>
                <a:path extrusionOk="0" h="2797" w="3491">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52"/>
            <p:cNvSpPr/>
            <p:nvPr/>
          </p:nvSpPr>
          <p:spPr>
            <a:xfrm>
              <a:off x="1781369" y="3503749"/>
              <a:ext cx="93818" cy="80402"/>
            </a:xfrm>
            <a:custGeom>
              <a:rect b="b" l="l" r="r" t="t"/>
              <a:pathLst>
                <a:path extrusionOk="0" h="5370" w="6266">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52"/>
            <p:cNvSpPr/>
            <p:nvPr/>
          </p:nvSpPr>
          <p:spPr>
            <a:xfrm>
              <a:off x="1829221" y="3503749"/>
              <a:ext cx="45966" cy="80283"/>
            </a:xfrm>
            <a:custGeom>
              <a:rect b="b" l="l" r="r" t="t"/>
              <a:pathLst>
                <a:path extrusionOk="0" h="5362" w="307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52"/>
            <p:cNvSpPr/>
            <p:nvPr/>
          </p:nvSpPr>
          <p:spPr>
            <a:xfrm>
              <a:off x="1813800" y="3528289"/>
              <a:ext cx="36832" cy="31337"/>
            </a:xfrm>
            <a:custGeom>
              <a:rect b="b" l="l" r="r" t="t"/>
              <a:pathLst>
                <a:path extrusionOk="0" h="2093" w="246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52"/>
            <p:cNvSpPr/>
            <p:nvPr/>
          </p:nvSpPr>
          <p:spPr>
            <a:xfrm>
              <a:off x="1881475" y="3351479"/>
              <a:ext cx="95075" cy="97186"/>
            </a:xfrm>
            <a:custGeom>
              <a:rect b="b" l="l" r="r" t="t"/>
              <a:pathLst>
                <a:path extrusionOk="0" h="6491" w="635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52"/>
            <p:cNvSpPr/>
            <p:nvPr/>
          </p:nvSpPr>
          <p:spPr>
            <a:xfrm>
              <a:off x="1914834" y="3370584"/>
              <a:ext cx="61717" cy="78082"/>
            </a:xfrm>
            <a:custGeom>
              <a:rect b="b" l="l" r="r" t="t"/>
              <a:pathLst>
                <a:path extrusionOk="0" h="5215" w="4122">
                  <a:moveTo>
                    <a:pt x="2755" y="1"/>
                  </a:moveTo>
                  <a:lnTo>
                    <a:pt x="1" y="4374"/>
                  </a:lnTo>
                  <a:lnTo>
                    <a:pt x="1346" y="5215"/>
                  </a:lnTo>
                  <a:lnTo>
                    <a:pt x="4122" y="821"/>
                  </a:lnTo>
                  <a:lnTo>
                    <a:pt x="2818"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52"/>
            <p:cNvSpPr/>
            <p:nvPr/>
          </p:nvSpPr>
          <p:spPr>
            <a:xfrm>
              <a:off x="1934987" y="3382861"/>
              <a:ext cx="140412" cy="147255"/>
            </a:xfrm>
            <a:custGeom>
              <a:rect b="b" l="l" r="r" t="t"/>
              <a:pathLst>
                <a:path extrusionOk="0" h="9835" w="9378">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52"/>
            <p:cNvSpPr/>
            <p:nvPr/>
          </p:nvSpPr>
          <p:spPr>
            <a:xfrm>
              <a:off x="1974020" y="3389165"/>
              <a:ext cx="101379" cy="140801"/>
            </a:xfrm>
            <a:custGeom>
              <a:rect b="b" l="l" r="r" t="t"/>
              <a:pathLst>
                <a:path extrusionOk="0" h="9404" w="6771">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52"/>
            <p:cNvSpPr/>
            <p:nvPr/>
          </p:nvSpPr>
          <p:spPr>
            <a:xfrm>
              <a:off x="2010538" y="3427884"/>
              <a:ext cx="86257" cy="88937"/>
            </a:xfrm>
            <a:custGeom>
              <a:rect b="b" l="l" r="r" t="t"/>
              <a:pathLst>
                <a:path extrusionOk="0" h="5940" w="5761">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52"/>
            <p:cNvSpPr/>
            <p:nvPr/>
          </p:nvSpPr>
          <p:spPr>
            <a:xfrm>
              <a:off x="2020929" y="3432600"/>
              <a:ext cx="75866" cy="84370"/>
            </a:xfrm>
            <a:custGeom>
              <a:rect b="b" l="l" r="r" t="t"/>
              <a:pathLst>
                <a:path extrusionOk="0" h="5635" w="5067">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52"/>
            <p:cNvSpPr/>
            <p:nvPr/>
          </p:nvSpPr>
          <p:spPr>
            <a:xfrm>
              <a:off x="1861322" y="3349652"/>
              <a:ext cx="46924" cy="44873"/>
            </a:xfrm>
            <a:custGeom>
              <a:rect b="b" l="l" r="r" t="t"/>
              <a:pathLst>
                <a:path extrusionOk="0" h="2997" w="3134">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52"/>
            <p:cNvSpPr/>
            <p:nvPr/>
          </p:nvSpPr>
          <p:spPr>
            <a:xfrm>
              <a:off x="1877687" y="3358306"/>
              <a:ext cx="30559" cy="36218"/>
            </a:xfrm>
            <a:custGeom>
              <a:rect b="b" l="l" r="r" t="t"/>
              <a:pathLst>
                <a:path extrusionOk="0" h="2419" w="2041">
                  <a:moveTo>
                    <a:pt x="1136" y="1"/>
                  </a:moveTo>
                  <a:lnTo>
                    <a:pt x="1" y="1851"/>
                  </a:lnTo>
                  <a:lnTo>
                    <a:pt x="863" y="2419"/>
                  </a:lnTo>
                  <a:lnTo>
                    <a:pt x="2040" y="547"/>
                  </a:lnTo>
                  <a:lnTo>
                    <a:pt x="1136"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52"/>
            <p:cNvSpPr/>
            <p:nvPr/>
          </p:nvSpPr>
          <p:spPr>
            <a:xfrm>
              <a:off x="1872656" y="3625880"/>
              <a:ext cx="42193" cy="32430"/>
            </a:xfrm>
            <a:custGeom>
              <a:rect b="b" l="l" r="r" t="t"/>
              <a:pathLst>
                <a:path extrusionOk="0" h="2166" w="2818">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52"/>
            <p:cNvSpPr/>
            <p:nvPr/>
          </p:nvSpPr>
          <p:spPr>
            <a:xfrm>
              <a:off x="1885563" y="3625745"/>
              <a:ext cx="28972" cy="32565"/>
            </a:xfrm>
            <a:custGeom>
              <a:rect b="b" l="l" r="r" t="t"/>
              <a:pathLst>
                <a:path extrusionOk="0" h="2175" w="1935">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1" name="Google Shape;12661;p52"/>
          <p:cNvGrpSpPr/>
          <p:nvPr/>
        </p:nvGrpSpPr>
        <p:grpSpPr>
          <a:xfrm>
            <a:off x="1971819" y="4276854"/>
            <a:ext cx="383281" cy="333947"/>
            <a:chOff x="1971819" y="4276854"/>
            <a:chExt cx="383281" cy="333947"/>
          </a:xfrm>
        </p:grpSpPr>
        <p:sp>
          <p:nvSpPr>
            <p:cNvPr id="12662" name="Google Shape;12662;p52"/>
            <p:cNvSpPr/>
            <p:nvPr/>
          </p:nvSpPr>
          <p:spPr>
            <a:xfrm>
              <a:off x="1971819" y="4277094"/>
              <a:ext cx="383281" cy="333707"/>
            </a:xfrm>
            <a:custGeom>
              <a:rect b="b" l="l" r="r" t="t"/>
              <a:pathLst>
                <a:path extrusionOk="0" h="22288" w="25599">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52"/>
            <p:cNvSpPr/>
            <p:nvPr/>
          </p:nvSpPr>
          <p:spPr>
            <a:xfrm>
              <a:off x="2071910" y="4276854"/>
              <a:ext cx="281124" cy="183233"/>
            </a:xfrm>
            <a:custGeom>
              <a:rect b="b" l="l" r="r" t="t"/>
              <a:pathLst>
                <a:path extrusionOk="0" h="12238" w="18776">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52"/>
            <p:cNvSpPr/>
            <p:nvPr/>
          </p:nvSpPr>
          <p:spPr>
            <a:xfrm>
              <a:off x="2169187" y="4328644"/>
              <a:ext cx="141984" cy="106574"/>
            </a:xfrm>
            <a:custGeom>
              <a:rect b="b" l="l" r="r" t="t"/>
              <a:pathLst>
                <a:path extrusionOk="0" h="7118" w="9483">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52"/>
            <p:cNvSpPr/>
            <p:nvPr/>
          </p:nvSpPr>
          <p:spPr>
            <a:xfrm>
              <a:off x="2194685" y="4328959"/>
              <a:ext cx="103894" cy="98699"/>
            </a:xfrm>
            <a:custGeom>
              <a:rect b="b" l="l" r="r" t="t"/>
              <a:pathLst>
                <a:path extrusionOk="0" h="6592" w="6939">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52"/>
            <p:cNvSpPr/>
            <p:nvPr/>
          </p:nvSpPr>
          <p:spPr>
            <a:xfrm>
              <a:off x="2061849" y="4499810"/>
              <a:ext cx="81226" cy="60684"/>
            </a:xfrm>
            <a:custGeom>
              <a:rect b="b" l="l" r="r" t="t"/>
              <a:pathLst>
                <a:path extrusionOk="0" h="4053" w="5425">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52"/>
            <p:cNvSpPr/>
            <p:nvPr/>
          </p:nvSpPr>
          <p:spPr>
            <a:xfrm>
              <a:off x="2075384" y="4499600"/>
              <a:ext cx="62660" cy="57435"/>
            </a:xfrm>
            <a:custGeom>
              <a:rect b="b" l="l" r="r" t="t"/>
              <a:pathLst>
                <a:path extrusionOk="0" h="3836" w="4185">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52"/>
            <p:cNvSpPr/>
            <p:nvPr/>
          </p:nvSpPr>
          <p:spPr>
            <a:xfrm>
              <a:off x="2030047" y="4417027"/>
              <a:ext cx="81241" cy="60684"/>
            </a:xfrm>
            <a:custGeom>
              <a:rect b="b" l="l" r="r" t="t"/>
              <a:pathLst>
                <a:path extrusionOk="0" h="4053" w="5426">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52"/>
            <p:cNvSpPr/>
            <p:nvPr/>
          </p:nvSpPr>
          <p:spPr>
            <a:xfrm>
              <a:off x="2043897" y="4416937"/>
              <a:ext cx="62345" cy="57315"/>
            </a:xfrm>
            <a:custGeom>
              <a:rect b="b" l="l" r="r" t="t"/>
              <a:pathLst>
                <a:path extrusionOk="0" h="3828" w="4164">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52"/>
            <p:cNvSpPr/>
            <p:nvPr/>
          </p:nvSpPr>
          <p:spPr>
            <a:xfrm>
              <a:off x="2067194" y="4330845"/>
              <a:ext cx="80911" cy="60609"/>
            </a:xfrm>
            <a:custGeom>
              <a:rect b="b" l="l" r="r" t="t"/>
              <a:pathLst>
                <a:path extrusionOk="0" h="4048" w="5404">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52"/>
            <p:cNvSpPr/>
            <p:nvPr/>
          </p:nvSpPr>
          <p:spPr>
            <a:xfrm>
              <a:off x="2080415" y="4330845"/>
              <a:ext cx="62974" cy="57464"/>
            </a:xfrm>
            <a:custGeom>
              <a:rect b="b" l="l" r="r" t="t"/>
              <a:pathLst>
                <a:path extrusionOk="0" h="3838" w="4206">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2" name="Google Shape;12672;p52"/>
          <p:cNvGrpSpPr/>
          <p:nvPr/>
        </p:nvGrpSpPr>
        <p:grpSpPr>
          <a:xfrm>
            <a:off x="1825119" y="2885819"/>
            <a:ext cx="175987" cy="361391"/>
            <a:chOff x="1825119" y="2885819"/>
            <a:chExt cx="175987" cy="361391"/>
          </a:xfrm>
        </p:grpSpPr>
        <p:sp>
          <p:nvSpPr>
            <p:cNvPr id="12673" name="Google Shape;12673;p52"/>
            <p:cNvSpPr/>
            <p:nvPr/>
          </p:nvSpPr>
          <p:spPr>
            <a:xfrm>
              <a:off x="1825119" y="2885819"/>
              <a:ext cx="175987" cy="56356"/>
            </a:xfrm>
            <a:custGeom>
              <a:rect b="b" l="l" r="r" t="t"/>
              <a:pathLst>
                <a:path extrusionOk="0" h="3764" w="11754">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52"/>
            <p:cNvSpPr/>
            <p:nvPr/>
          </p:nvSpPr>
          <p:spPr>
            <a:xfrm>
              <a:off x="1951666" y="2886119"/>
              <a:ext cx="49439" cy="56371"/>
            </a:xfrm>
            <a:custGeom>
              <a:rect b="b" l="l" r="r" t="t"/>
              <a:pathLst>
                <a:path extrusionOk="0" h="3765" w="3302">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52"/>
            <p:cNvSpPr/>
            <p:nvPr/>
          </p:nvSpPr>
          <p:spPr>
            <a:xfrm>
              <a:off x="1853776" y="2942161"/>
              <a:ext cx="118058" cy="304735"/>
            </a:xfrm>
            <a:custGeom>
              <a:rect b="b" l="l" r="r" t="t"/>
              <a:pathLst>
                <a:path extrusionOk="0" h="20353" w="7885">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52"/>
            <p:cNvSpPr/>
            <p:nvPr/>
          </p:nvSpPr>
          <p:spPr>
            <a:xfrm>
              <a:off x="1853776" y="2942161"/>
              <a:ext cx="118058" cy="305050"/>
            </a:xfrm>
            <a:custGeom>
              <a:rect b="b" l="l" r="r" t="t"/>
              <a:pathLst>
                <a:path extrusionOk="0" h="20374" w="7885">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52"/>
            <p:cNvSpPr/>
            <p:nvPr/>
          </p:nvSpPr>
          <p:spPr>
            <a:xfrm>
              <a:off x="1933100" y="2963257"/>
              <a:ext cx="38419" cy="10705"/>
            </a:xfrm>
            <a:custGeom>
              <a:rect b="b" l="l" r="r" t="t"/>
              <a:pathLst>
                <a:path extrusionOk="0" h="715" w="2566">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52"/>
            <p:cNvSpPr/>
            <p:nvPr/>
          </p:nvSpPr>
          <p:spPr>
            <a:xfrm>
              <a:off x="1933100" y="300134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52"/>
            <p:cNvSpPr/>
            <p:nvPr/>
          </p:nvSpPr>
          <p:spPr>
            <a:xfrm>
              <a:off x="1933100" y="303943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52"/>
            <p:cNvSpPr/>
            <p:nvPr/>
          </p:nvSpPr>
          <p:spPr>
            <a:xfrm>
              <a:off x="1933100" y="3077527"/>
              <a:ext cx="38419" cy="11020"/>
            </a:xfrm>
            <a:custGeom>
              <a:rect b="b" l="l" r="r" t="t"/>
              <a:pathLst>
                <a:path extrusionOk="0" h="736" w="2566">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52"/>
            <p:cNvSpPr/>
            <p:nvPr/>
          </p:nvSpPr>
          <p:spPr>
            <a:xfrm>
              <a:off x="1933100" y="3115931"/>
              <a:ext cx="38419" cy="10705"/>
            </a:xfrm>
            <a:custGeom>
              <a:rect b="b" l="l" r="r" t="t"/>
              <a:pathLst>
                <a:path extrusionOk="0" h="715" w="2566">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52"/>
            <p:cNvSpPr/>
            <p:nvPr/>
          </p:nvSpPr>
          <p:spPr>
            <a:xfrm>
              <a:off x="1933100" y="3154007"/>
              <a:ext cx="38419" cy="10720"/>
            </a:xfrm>
            <a:custGeom>
              <a:rect b="b" l="l" r="r" t="t"/>
              <a:pathLst>
                <a:path extrusionOk="0" h="716" w="2566">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3" name="Google Shape;12683;p52"/>
          <p:cNvGrpSpPr/>
          <p:nvPr/>
        </p:nvGrpSpPr>
        <p:grpSpPr>
          <a:xfrm>
            <a:off x="3504824" y="3405844"/>
            <a:ext cx="369896" cy="226339"/>
            <a:chOff x="3504824" y="3405844"/>
            <a:chExt cx="369896" cy="226339"/>
          </a:xfrm>
        </p:grpSpPr>
        <p:sp>
          <p:nvSpPr>
            <p:cNvPr id="12684" name="Google Shape;12684;p52"/>
            <p:cNvSpPr/>
            <p:nvPr/>
          </p:nvSpPr>
          <p:spPr>
            <a:xfrm>
              <a:off x="3504824" y="3461871"/>
              <a:ext cx="369896" cy="141984"/>
            </a:xfrm>
            <a:custGeom>
              <a:rect b="b" l="l" r="r" t="t"/>
              <a:pathLst>
                <a:path extrusionOk="0" h="9483" w="24705">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52"/>
            <p:cNvSpPr/>
            <p:nvPr/>
          </p:nvSpPr>
          <p:spPr>
            <a:xfrm>
              <a:off x="3835357" y="3461557"/>
              <a:ext cx="39363" cy="142299"/>
            </a:xfrm>
            <a:custGeom>
              <a:rect b="b" l="l" r="r" t="t"/>
              <a:pathLst>
                <a:path extrusionOk="0" h="9504" w="2629">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52"/>
            <p:cNvSpPr/>
            <p:nvPr/>
          </p:nvSpPr>
          <p:spPr>
            <a:xfrm>
              <a:off x="3554877" y="3603840"/>
              <a:ext cx="73051" cy="28343"/>
            </a:xfrm>
            <a:custGeom>
              <a:rect b="b" l="l" r="r" t="t"/>
              <a:pathLst>
                <a:path extrusionOk="0" h="1893" w="4879">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52"/>
            <p:cNvSpPr/>
            <p:nvPr/>
          </p:nvSpPr>
          <p:spPr>
            <a:xfrm>
              <a:off x="3595797" y="3603840"/>
              <a:ext cx="32131" cy="28343"/>
            </a:xfrm>
            <a:custGeom>
              <a:rect b="b" l="l" r="r" t="t"/>
              <a:pathLst>
                <a:path extrusionOk="0" h="1893" w="2146">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52"/>
            <p:cNvSpPr/>
            <p:nvPr/>
          </p:nvSpPr>
          <p:spPr>
            <a:xfrm>
              <a:off x="3751930" y="3603840"/>
              <a:ext cx="73051" cy="28343"/>
            </a:xfrm>
            <a:custGeom>
              <a:rect b="b" l="l" r="r" t="t"/>
              <a:pathLst>
                <a:path extrusionOk="0" h="1893" w="4879">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52"/>
            <p:cNvSpPr/>
            <p:nvPr/>
          </p:nvSpPr>
          <p:spPr>
            <a:xfrm>
              <a:off x="3796638" y="3603840"/>
              <a:ext cx="28343" cy="28343"/>
            </a:xfrm>
            <a:custGeom>
              <a:rect b="b" l="l" r="r" t="t"/>
              <a:pathLst>
                <a:path extrusionOk="0" h="1893" w="1893">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52"/>
            <p:cNvSpPr/>
            <p:nvPr/>
          </p:nvSpPr>
          <p:spPr>
            <a:xfrm>
              <a:off x="3510813" y="3405844"/>
              <a:ext cx="184791" cy="158229"/>
            </a:xfrm>
            <a:custGeom>
              <a:rect b="b" l="l" r="r" t="t"/>
              <a:pathLst>
                <a:path extrusionOk="0" h="10568" w="12342">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52"/>
            <p:cNvSpPr/>
            <p:nvPr/>
          </p:nvSpPr>
          <p:spPr>
            <a:xfrm>
              <a:off x="3600528" y="3405844"/>
              <a:ext cx="99792" cy="158110"/>
            </a:xfrm>
            <a:custGeom>
              <a:rect b="b" l="l" r="r" t="t"/>
              <a:pathLst>
                <a:path extrusionOk="0" h="10560" w="6665">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52"/>
            <p:cNvSpPr/>
            <p:nvPr/>
          </p:nvSpPr>
          <p:spPr>
            <a:xfrm>
              <a:off x="3548274" y="3433543"/>
              <a:ext cx="119630" cy="102562"/>
            </a:xfrm>
            <a:custGeom>
              <a:rect b="b" l="l" r="r" t="t"/>
              <a:pathLst>
                <a:path extrusionOk="0" h="6850" w="799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52"/>
            <p:cNvSpPr/>
            <p:nvPr/>
          </p:nvSpPr>
          <p:spPr>
            <a:xfrm>
              <a:off x="3603987" y="3433543"/>
              <a:ext cx="65490" cy="102322"/>
            </a:xfrm>
            <a:custGeom>
              <a:rect b="b" l="l" r="r" t="t"/>
              <a:pathLst>
                <a:path extrusionOk="0" h="6834" w="4374">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52"/>
            <p:cNvSpPr/>
            <p:nvPr/>
          </p:nvSpPr>
          <p:spPr>
            <a:xfrm>
              <a:off x="3705979" y="3507208"/>
              <a:ext cx="59815" cy="50981"/>
            </a:xfrm>
            <a:custGeom>
              <a:rect b="b" l="l" r="r" t="t"/>
              <a:pathLst>
                <a:path extrusionOk="0" h="3405" w="3995">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52"/>
            <p:cNvSpPr/>
            <p:nvPr/>
          </p:nvSpPr>
          <p:spPr>
            <a:xfrm>
              <a:off x="3730849" y="3507208"/>
              <a:ext cx="37476" cy="50966"/>
            </a:xfrm>
            <a:custGeom>
              <a:rect b="b" l="l" r="r" t="t"/>
              <a:pathLst>
                <a:path extrusionOk="0" h="3404" w="2503">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52"/>
            <p:cNvSpPr/>
            <p:nvPr/>
          </p:nvSpPr>
          <p:spPr>
            <a:xfrm>
              <a:off x="3779943" y="3507208"/>
              <a:ext cx="59516" cy="50981"/>
            </a:xfrm>
            <a:custGeom>
              <a:rect b="b" l="l" r="r" t="t"/>
              <a:pathLst>
                <a:path extrusionOk="0" h="3405" w="3975">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52"/>
            <p:cNvSpPr/>
            <p:nvPr/>
          </p:nvSpPr>
          <p:spPr>
            <a:xfrm>
              <a:off x="3804498" y="3506893"/>
              <a:ext cx="37476" cy="51281"/>
            </a:xfrm>
            <a:custGeom>
              <a:rect b="b" l="l" r="r" t="t"/>
              <a:pathLst>
                <a:path extrusionOk="0" h="3425" w="2503">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52"/>
            <p:cNvSpPr/>
            <p:nvPr/>
          </p:nvSpPr>
          <p:spPr>
            <a:xfrm>
              <a:off x="3751930" y="3436059"/>
              <a:ext cx="65175" cy="25513"/>
            </a:xfrm>
            <a:custGeom>
              <a:rect b="b" l="l" r="r" t="t"/>
              <a:pathLst>
                <a:path extrusionOk="0" h="1704" w="4353">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52"/>
            <p:cNvSpPr/>
            <p:nvPr/>
          </p:nvSpPr>
          <p:spPr>
            <a:xfrm>
              <a:off x="3777428" y="3436059"/>
              <a:ext cx="39677" cy="25513"/>
            </a:xfrm>
            <a:custGeom>
              <a:rect b="b" l="l" r="r" t="t"/>
              <a:pathLst>
                <a:path extrusionOk="0" h="1704" w="265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0" name="Google Shape;12700;p52"/>
          <p:cNvGrpSpPr/>
          <p:nvPr/>
        </p:nvGrpSpPr>
        <p:grpSpPr>
          <a:xfrm>
            <a:off x="1295661" y="3819594"/>
            <a:ext cx="345640" cy="342900"/>
            <a:chOff x="1295661" y="3819594"/>
            <a:chExt cx="345640" cy="342900"/>
          </a:xfrm>
        </p:grpSpPr>
        <p:sp>
          <p:nvSpPr>
            <p:cNvPr id="12701" name="Google Shape;12701;p52"/>
            <p:cNvSpPr/>
            <p:nvPr/>
          </p:nvSpPr>
          <p:spPr>
            <a:xfrm>
              <a:off x="1465015" y="4073902"/>
              <a:ext cx="10391" cy="88233"/>
            </a:xfrm>
            <a:custGeom>
              <a:rect b="b" l="l" r="r" t="t"/>
              <a:pathLst>
                <a:path extrusionOk="0" h="5893" w="694">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52"/>
            <p:cNvSpPr/>
            <p:nvPr/>
          </p:nvSpPr>
          <p:spPr>
            <a:xfrm>
              <a:off x="1465015" y="4011961"/>
              <a:ext cx="10391" cy="60773"/>
            </a:xfrm>
            <a:custGeom>
              <a:rect b="b" l="l" r="r" t="t"/>
              <a:pathLst>
                <a:path extrusionOk="0" h="4059" w="694">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52"/>
            <p:cNvSpPr/>
            <p:nvPr/>
          </p:nvSpPr>
          <p:spPr>
            <a:xfrm>
              <a:off x="1497610" y="4073947"/>
              <a:ext cx="71434" cy="88547"/>
            </a:xfrm>
            <a:custGeom>
              <a:rect b="b" l="l" r="r" t="t"/>
              <a:pathLst>
                <a:path extrusionOk="0" h="5914" w="4771">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52"/>
            <p:cNvSpPr/>
            <p:nvPr/>
          </p:nvSpPr>
          <p:spPr>
            <a:xfrm>
              <a:off x="1372455" y="4073797"/>
              <a:ext cx="70341" cy="88428"/>
            </a:xfrm>
            <a:custGeom>
              <a:rect b="b" l="l" r="r" t="t"/>
              <a:pathLst>
                <a:path extrusionOk="0" h="5906" w="4698">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52"/>
            <p:cNvSpPr/>
            <p:nvPr/>
          </p:nvSpPr>
          <p:spPr>
            <a:xfrm>
              <a:off x="1431956" y="3957356"/>
              <a:ext cx="76509" cy="67376"/>
            </a:xfrm>
            <a:custGeom>
              <a:rect b="b" l="l" r="r" t="t"/>
              <a:pathLst>
                <a:path extrusionOk="0" h="4500" w="511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52"/>
            <p:cNvSpPr/>
            <p:nvPr/>
          </p:nvSpPr>
          <p:spPr>
            <a:xfrm>
              <a:off x="1431956" y="3957356"/>
              <a:ext cx="76509" cy="67376"/>
            </a:xfrm>
            <a:custGeom>
              <a:rect b="b" l="l" r="r" t="t"/>
              <a:pathLst>
                <a:path extrusionOk="0" h="4500" w="511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52"/>
            <p:cNvSpPr/>
            <p:nvPr/>
          </p:nvSpPr>
          <p:spPr>
            <a:xfrm>
              <a:off x="1359549" y="3850318"/>
              <a:ext cx="205572" cy="136639"/>
            </a:xfrm>
            <a:custGeom>
              <a:rect b="b" l="l" r="r" t="t"/>
              <a:pathLst>
                <a:path extrusionOk="0" h="9126" w="1373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52"/>
            <p:cNvSpPr/>
            <p:nvPr/>
          </p:nvSpPr>
          <p:spPr>
            <a:xfrm>
              <a:off x="1359549" y="3850318"/>
              <a:ext cx="188893" cy="136639"/>
            </a:xfrm>
            <a:custGeom>
              <a:rect b="b" l="l" r="r" t="t"/>
              <a:pathLst>
                <a:path extrusionOk="0" h="9126" w="12616">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52"/>
            <p:cNvSpPr/>
            <p:nvPr/>
          </p:nvSpPr>
          <p:spPr>
            <a:xfrm>
              <a:off x="1323360" y="3819594"/>
              <a:ext cx="68005" cy="151507"/>
            </a:xfrm>
            <a:custGeom>
              <a:rect b="b" l="l" r="r" t="t"/>
              <a:pathLst>
                <a:path extrusionOk="0" h="10119" w="4542">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52"/>
            <p:cNvSpPr/>
            <p:nvPr/>
          </p:nvSpPr>
          <p:spPr>
            <a:xfrm>
              <a:off x="1324304" y="3819774"/>
              <a:ext cx="55099" cy="151132"/>
            </a:xfrm>
            <a:custGeom>
              <a:rect b="b" l="l" r="r" t="t"/>
              <a:pathLst>
                <a:path extrusionOk="0" h="10094" w="368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52"/>
            <p:cNvSpPr/>
            <p:nvPr/>
          </p:nvSpPr>
          <p:spPr>
            <a:xfrm>
              <a:off x="1295976" y="3845482"/>
              <a:ext cx="57929" cy="89850"/>
            </a:xfrm>
            <a:custGeom>
              <a:rect b="b" l="l" r="r" t="t"/>
              <a:pathLst>
                <a:path extrusionOk="0" h="6001" w="3869">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52"/>
            <p:cNvSpPr/>
            <p:nvPr/>
          </p:nvSpPr>
          <p:spPr>
            <a:xfrm>
              <a:off x="1295661" y="3845332"/>
              <a:ext cx="55728" cy="90000"/>
            </a:xfrm>
            <a:custGeom>
              <a:rect b="b" l="l" r="r" t="t"/>
              <a:pathLst>
                <a:path extrusionOk="0" h="6011" w="3722">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52"/>
            <p:cNvSpPr/>
            <p:nvPr/>
          </p:nvSpPr>
          <p:spPr>
            <a:xfrm>
              <a:off x="1549999" y="3927755"/>
              <a:ext cx="65175" cy="56057"/>
            </a:xfrm>
            <a:custGeom>
              <a:rect b="b" l="l" r="r" t="t"/>
              <a:pathLst>
                <a:path extrusionOk="0" h="3744" w="4353">
                  <a:moveTo>
                    <a:pt x="737" y="1"/>
                  </a:moveTo>
                  <a:lnTo>
                    <a:pt x="1" y="2776"/>
                  </a:lnTo>
                  <a:lnTo>
                    <a:pt x="3617" y="3743"/>
                  </a:lnTo>
                  <a:lnTo>
                    <a:pt x="4353" y="968"/>
                  </a:lnTo>
                  <a:lnTo>
                    <a:pt x="73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52"/>
            <p:cNvSpPr/>
            <p:nvPr/>
          </p:nvSpPr>
          <p:spPr>
            <a:xfrm>
              <a:off x="1549999" y="3927755"/>
              <a:ext cx="28972" cy="46295"/>
            </a:xfrm>
            <a:custGeom>
              <a:rect b="b" l="l" r="r" t="t"/>
              <a:pathLst>
                <a:path extrusionOk="0" h="3092" w="1935">
                  <a:moveTo>
                    <a:pt x="737" y="1"/>
                  </a:moveTo>
                  <a:lnTo>
                    <a:pt x="1" y="2776"/>
                  </a:lnTo>
                  <a:lnTo>
                    <a:pt x="1178" y="3091"/>
                  </a:lnTo>
                  <a:lnTo>
                    <a:pt x="1935" y="316"/>
                  </a:lnTo>
                  <a:lnTo>
                    <a:pt x="737"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52"/>
            <p:cNvSpPr/>
            <p:nvPr/>
          </p:nvSpPr>
          <p:spPr>
            <a:xfrm>
              <a:off x="1600995" y="3929477"/>
              <a:ext cx="40306" cy="73710"/>
            </a:xfrm>
            <a:custGeom>
              <a:rect b="b" l="l" r="r" t="t"/>
              <a:pathLst>
                <a:path extrusionOk="0" h="4923" w="2692">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52"/>
            <p:cNvSpPr/>
            <p:nvPr/>
          </p:nvSpPr>
          <p:spPr>
            <a:xfrm>
              <a:off x="1403942" y="4059663"/>
              <a:ext cx="132537" cy="23926"/>
            </a:xfrm>
            <a:custGeom>
              <a:rect b="b" l="l" r="r" t="t"/>
              <a:pathLst>
                <a:path extrusionOk="0" h="1598" w="8852">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52"/>
            <p:cNvSpPr/>
            <p:nvPr/>
          </p:nvSpPr>
          <p:spPr>
            <a:xfrm>
              <a:off x="1403942" y="4059663"/>
              <a:ext cx="33688" cy="24240"/>
            </a:xfrm>
            <a:custGeom>
              <a:rect b="b" l="l" r="r" t="t"/>
              <a:pathLst>
                <a:path extrusionOk="0" h="1619" w="225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8" name="Google Shape;12718;p52"/>
          <p:cNvGrpSpPr/>
          <p:nvPr/>
        </p:nvGrpSpPr>
        <p:grpSpPr>
          <a:xfrm>
            <a:off x="3486572" y="2433470"/>
            <a:ext cx="379328" cy="281738"/>
            <a:chOff x="3486572" y="2433470"/>
            <a:chExt cx="379328" cy="281738"/>
          </a:xfrm>
        </p:grpSpPr>
        <p:sp>
          <p:nvSpPr>
            <p:cNvPr id="12719" name="Google Shape;12719;p52"/>
            <p:cNvSpPr/>
            <p:nvPr/>
          </p:nvSpPr>
          <p:spPr>
            <a:xfrm>
              <a:off x="3549217" y="2556544"/>
              <a:ext cx="253724" cy="139858"/>
            </a:xfrm>
            <a:custGeom>
              <a:rect b="b" l="l" r="r" t="t"/>
              <a:pathLst>
                <a:path extrusionOk="0" h="9341" w="16946">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52"/>
            <p:cNvSpPr/>
            <p:nvPr/>
          </p:nvSpPr>
          <p:spPr>
            <a:xfrm>
              <a:off x="3549532" y="2556544"/>
              <a:ext cx="62016" cy="129392"/>
            </a:xfrm>
            <a:custGeom>
              <a:rect b="b" l="l" r="r" t="t"/>
              <a:pathLst>
                <a:path extrusionOk="0" h="8642" w="4142">
                  <a:moveTo>
                    <a:pt x="0" y="1"/>
                  </a:moveTo>
                  <a:lnTo>
                    <a:pt x="0" y="6371"/>
                  </a:lnTo>
                  <a:cubicBezTo>
                    <a:pt x="1241" y="7359"/>
                    <a:pt x="2649" y="8137"/>
                    <a:pt x="4142" y="8642"/>
                  </a:cubicBezTo>
                  <a:lnTo>
                    <a:pt x="414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52"/>
            <p:cNvSpPr/>
            <p:nvPr/>
          </p:nvSpPr>
          <p:spPr>
            <a:xfrm>
              <a:off x="3746734" y="2570079"/>
              <a:ext cx="12921" cy="113342"/>
            </a:xfrm>
            <a:custGeom>
              <a:rect b="b" l="l" r="r" t="t"/>
              <a:pathLst>
                <a:path extrusionOk="0" h="7570" w="863">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52"/>
            <p:cNvSpPr/>
            <p:nvPr/>
          </p:nvSpPr>
          <p:spPr>
            <a:xfrm>
              <a:off x="3549532" y="2556544"/>
              <a:ext cx="253410" cy="56057"/>
            </a:xfrm>
            <a:custGeom>
              <a:rect b="b" l="l" r="r" t="t"/>
              <a:pathLst>
                <a:path extrusionOk="0" h="3744" w="16925">
                  <a:moveTo>
                    <a:pt x="0" y="1"/>
                  </a:moveTo>
                  <a:lnTo>
                    <a:pt x="0" y="526"/>
                  </a:lnTo>
                  <a:lnTo>
                    <a:pt x="8452" y="3743"/>
                  </a:lnTo>
                  <a:lnTo>
                    <a:pt x="16925" y="526"/>
                  </a:lnTo>
                  <a:lnTo>
                    <a:pt x="1692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52"/>
            <p:cNvSpPr/>
            <p:nvPr/>
          </p:nvSpPr>
          <p:spPr>
            <a:xfrm>
              <a:off x="3486572" y="2433470"/>
              <a:ext cx="379328" cy="171255"/>
            </a:xfrm>
            <a:custGeom>
              <a:rect b="b" l="l" r="r" t="t"/>
              <a:pathLst>
                <a:path extrusionOk="0" h="11438" w="25335">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52"/>
            <p:cNvSpPr/>
            <p:nvPr/>
          </p:nvSpPr>
          <p:spPr>
            <a:xfrm>
              <a:off x="3486572" y="2505862"/>
              <a:ext cx="189507" cy="98863"/>
            </a:xfrm>
            <a:custGeom>
              <a:rect b="b" l="l" r="r" t="t"/>
              <a:pathLst>
                <a:path extrusionOk="0" h="6603" w="12657">
                  <a:moveTo>
                    <a:pt x="0" y="1"/>
                  </a:moveTo>
                  <a:lnTo>
                    <a:pt x="0" y="1788"/>
                  </a:lnTo>
                  <a:lnTo>
                    <a:pt x="12657" y="6602"/>
                  </a:lnTo>
                  <a:lnTo>
                    <a:pt x="12657" y="4836"/>
                  </a:lnTo>
                  <a:lnTo>
                    <a:pt x="0"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52"/>
            <p:cNvSpPr/>
            <p:nvPr/>
          </p:nvSpPr>
          <p:spPr>
            <a:xfrm>
              <a:off x="3667994" y="2491294"/>
              <a:ext cx="111650" cy="223914"/>
            </a:xfrm>
            <a:custGeom>
              <a:rect b="b" l="l" r="r" t="t"/>
              <a:pathLst>
                <a:path extrusionOk="0" h="14955" w="7457">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26" name="Google Shape;12726;p52"/>
          <p:cNvSpPr/>
          <p:nvPr/>
        </p:nvSpPr>
        <p:spPr>
          <a:xfrm>
            <a:off x="3751930" y="2709533"/>
            <a:ext cx="38105" cy="32535"/>
          </a:xfrm>
          <a:custGeom>
            <a:rect b="b" l="l" r="r" t="t"/>
            <a:pathLst>
              <a:path extrusionOk="0" h="2173" w="2545">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27" name="Google Shape;12727;p52"/>
          <p:cNvGrpSpPr/>
          <p:nvPr/>
        </p:nvGrpSpPr>
        <p:grpSpPr>
          <a:xfrm>
            <a:off x="3997149" y="3329634"/>
            <a:ext cx="270733" cy="355762"/>
            <a:chOff x="3997149" y="3329634"/>
            <a:chExt cx="270733" cy="355762"/>
          </a:xfrm>
        </p:grpSpPr>
        <p:sp>
          <p:nvSpPr>
            <p:cNvPr id="12728" name="Google Shape;12728;p52"/>
            <p:cNvSpPr/>
            <p:nvPr/>
          </p:nvSpPr>
          <p:spPr>
            <a:xfrm>
              <a:off x="4161787" y="3488627"/>
              <a:ext cx="32430" cy="32445"/>
            </a:xfrm>
            <a:custGeom>
              <a:rect b="b" l="l" r="r" t="t"/>
              <a:pathLst>
                <a:path extrusionOk="0" h="2167" w="2166">
                  <a:moveTo>
                    <a:pt x="0" y="1"/>
                  </a:moveTo>
                  <a:lnTo>
                    <a:pt x="0" y="2166"/>
                  </a:lnTo>
                  <a:lnTo>
                    <a:pt x="2166" y="2166"/>
                  </a:lnTo>
                  <a:lnTo>
                    <a:pt x="1346"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52"/>
            <p:cNvSpPr/>
            <p:nvPr/>
          </p:nvSpPr>
          <p:spPr>
            <a:xfrm>
              <a:off x="4181925" y="3488627"/>
              <a:ext cx="20168" cy="55114"/>
            </a:xfrm>
            <a:custGeom>
              <a:rect b="b" l="l" r="r" t="t"/>
              <a:pathLst>
                <a:path extrusionOk="0" h="3681" w="1347">
                  <a:moveTo>
                    <a:pt x="1" y="1"/>
                  </a:moveTo>
                  <a:lnTo>
                    <a:pt x="1" y="3680"/>
                  </a:lnTo>
                  <a:lnTo>
                    <a:pt x="1347" y="3680"/>
                  </a:lnTo>
                  <a:lnTo>
                    <a:pt x="1347"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52"/>
            <p:cNvSpPr/>
            <p:nvPr/>
          </p:nvSpPr>
          <p:spPr>
            <a:xfrm>
              <a:off x="4181925" y="3488627"/>
              <a:ext cx="20168" cy="17338"/>
            </a:xfrm>
            <a:custGeom>
              <a:rect b="b" l="l" r="r" t="t"/>
              <a:pathLst>
                <a:path extrusionOk="0" h="1158" w="1347">
                  <a:moveTo>
                    <a:pt x="1" y="1"/>
                  </a:moveTo>
                  <a:lnTo>
                    <a:pt x="1" y="1157"/>
                  </a:lnTo>
                  <a:lnTo>
                    <a:pt x="1347" y="1157"/>
                  </a:lnTo>
                  <a:lnTo>
                    <a:pt x="1347"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52"/>
            <p:cNvSpPr/>
            <p:nvPr/>
          </p:nvSpPr>
          <p:spPr>
            <a:xfrm>
              <a:off x="4181925" y="3488627"/>
              <a:ext cx="7576" cy="55114"/>
            </a:xfrm>
            <a:custGeom>
              <a:rect b="b" l="l" r="r" t="t"/>
              <a:pathLst>
                <a:path extrusionOk="0" h="3681" w="506">
                  <a:moveTo>
                    <a:pt x="1" y="1"/>
                  </a:moveTo>
                  <a:lnTo>
                    <a:pt x="1" y="3680"/>
                  </a:lnTo>
                  <a:lnTo>
                    <a:pt x="506" y="3680"/>
                  </a:lnTo>
                  <a:lnTo>
                    <a:pt x="506"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52"/>
            <p:cNvSpPr/>
            <p:nvPr/>
          </p:nvSpPr>
          <p:spPr>
            <a:xfrm>
              <a:off x="4161787" y="3493673"/>
              <a:ext cx="20153" cy="8819"/>
            </a:xfrm>
            <a:custGeom>
              <a:rect b="b" l="l" r="r" t="t"/>
              <a:pathLst>
                <a:path extrusionOk="0" h="589" w="1346">
                  <a:moveTo>
                    <a:pt x="0" y="0"/>
                  </a:moveTo>
                  <a:lnTo>
                    <a:pt x="0" y="589"/>
                  </a:lnTo>
                  <a:lnTo>
                    <a:pt x="1346" y="589"/>
                  </a:lnTo>
                  <a:lnTo>
                    <a:pt x="134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52"/>
            <p:cNvSpPr/>
            <p:nvPr/>
          </p:nvSpPr>
          <p:spPr>
            <a:xfrm>
              <a:off x="4161787" y="3493673"/>
              <a:ext cx="7576" cy="27400"/>
            </a:xfrm>
            <a:custGeom>
              <a:rect b="b" l="l" r="r" t="t"/>
              <a:pathLst>
                <a:path extrusionOk="0" h="1830" w="506">
                  <a:moveTo>
                    <a:pt x="0" y="0"/>
                  </a:moveTo>
                  <a:lnTo>
                    <a:pt x="0" y="1829"/>
                  </a:lnTo>
                  <a:lnTo>
                    <a:pt x="505" y="1829"/>
                  </a:lnTo>
                  <a:lnTo>
                    <a:pt x="505"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52"/>
            <p:cNvSpPr/>
            <p:nvPr/>
          </p:nvSpPr>
          <p:spPr>
            <a:xfrm>
              <a:off x="4163988" y="3331550"/>
              <a:ext cx="35904" cy="33389"/>
            </a:xfrm>
            <a:custGeom>
              <a:rect b="b" l="l" r="r" t="t"/>
              <a:pathLst>
                <a:path extrusionOk="0" h="2230" w="2398">
                  <a:moveTo>
                    <a:pt x="1" y="1"/>
                  </a:moveTo>
                  <a:lnTo>
                    <a:pt x="1" y="2229"/>
                  </a:lnTo>
                  <a:lnTo>
                    <a:pt x="2397" y="2229"/>
                  </a:lnTo>
                  <a:lnTo>
                    <a:pt x="2397"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52"/>
            <p:cNvSpPr/>
            <p:nvPr/>
          </p:nvSpPr>
          <p:spPr>
            <a:xfrm>
              <a:off x="4163988" y="3331550"/>
              <a:ext cx="13550" cy="33389"/>
            </a:xfrm>
            <a:custGeom>
              <a:rect b="b" l="l" r="r" t="t"/>
              <a:pathLst>
                <a:path extrusionOk="0" h="2230" w="905">
                  <a:moveTo>
                    <a:pt x="1" y="1"/>
                  </a:moveTo>
                  <a:lnTo>
                    <a:pt x="1" y="2229"/>
                  </a:lnTo>
                  <a:lnTo>
                    <a:pt x="905" y="2229"/>
                  </a:lnTo>
                  <a:lnTo>
                    <a:pt x="90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52"/>
            <p:cNvSpPr/>
            <p:nvPr/>
          </p:nvSpPr>
          <p:spPr>
            <a:xfrm>
              <a:off x="3997149" y="3374342"/>
              <a:ext cx="180074" cy="268577"/>
            </a:xfrm>
            <a:custGeom>
              <a:rect b="b" l="l" r="r" t="t"/>
              <a:pathLst>
                <a:path extrusionOk="0" h="17938" w="12027">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52"/>
            <p:cNvSpPr/>
            <p:nvPr/>
          </p:nvSpPr>
          <p:spPr>
            <a:xfrm>
              <a:off x="4133459" y="3631539"/>
              <a:ext cx="52269" cy="42207"/>
            </a:xfrm>
            <a:custGeom>
              <a:rect b="b" l="l" r="r" t="t"/>
              <a:pathLst>
                <a:path extrusionOk="0" h="2819" w="3491">
                  <a:moveTo>
                    <a:pt x="0" y="1"/>
                  </a:moveTo>
                  <a:lnTo>
                    <a:pt x="0" y="2818"/>
                  </a:lnTo>
                  <a:lnTo>
                    <a:pt x="3490" y="2818"/>
                  </a:lnTo>
                  <a:lnTo>
                    <a:pt x="349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52"/>
            <p:cNvSpPr/>
            <p:nvPr/>
          </p:nvSpPr>
          <p:spPr>
            <a:xfrm>
              <a:off x="4152339" y="3354219"/>
              <a:ext cx="59201" cy="141355"/>
            </a:xfrm>
            <a:custGeom>
              <a:rect b="b" l="l" r="r" t="t"/>
              <a:pathLst>
                <a:path extrusionOk="0" h="9441" w="3954">
                  <a:moveTo>
                    <a:pt x="1" y="0"/>
                  </a:moveTo>
                  <a:lnTo>
                    <a:pt x="1" y="9440"/>
                  </a:lnTo>
                  <a:lnTo>
                    <a:pt x="3953" y="9440"/>
                  </a:lnTo>
                  <a:lnTo>
                    <a:pt x="3953"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52"/>
            <p:cNvSpPr/>
            <p:nvPr/>
          </p:nvSpPr>
          <p:spPr>
            <a:xfrm>
              <a:off x="4152339" y="3354219"/>
              <a:ext cx="21111" cy="141355"/>
            </a:xfrm>
            <a:custGeom>
              <a:rect b="b" l="l" r="r" t="t"/>
              <a:pathLst>
                <a:path extrusionOk="0" h="9441" w="1410">
                  <a:moveTo>
                    <a:pt x="1" y="0"/>
                  </a:moveTo>
                  <a:lnTo>
                    <a:pt x="1" y="9440"/>
                  </a:lnTo>
                  <a:lnTo>
                    <a:pt x="1409" y="9440"/>
                  </a:lnTo>
                  <a:lnTo>
                    <a:pt x="1409"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52"/>
            <p:cNvSpPr/>
            <p:nvPr/>
          </p:nvSpPr>
          <p:spPr>
            <a:xfrm>
              <a:off x="4133459" y="3577713"/>
              <a:ext cx="99477" cy="36533"/>
            </a:xfrm>
            <a:custGeom>
              <a:rect b="b" l="l" r="r" t="t"/>
              <a:pathLst>
                <a:path extrusionOk="0" h="2440" w="6644">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52"/>
            <p:cNvSpPr/>
            <p:nvPr/>
          </p:nvSpPr>
          <p:spPr>
            <a:xfrm>
              <a:off x="4133459" y="3577713"/>
              <a:ext cx="97276" cy="19225"/>
            </a:xfrm>
            <a:custGeom>
              <a:rect b="b" l="l" r="r" t="t"/>
              <a:pathLst>
                <a:path extrusionOk="0" h="1284" w="6497">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52"/>
            <p:cNvSpPr/>
            <p:nvPr/>
          </p:nvSpPr>
          <p:spPr>
            <a:xfrm>
              <a:off x="4133459" y="3614231"/>
              <a:ext cx="73979" cy="28657"/>
            </a:xfrm>
            <a:custGeom>
              <a:rect b="b" l="l" r="r" t="t"/>
              <a:pathLst>
                <a:path extrusionOk="0" h="1914" w="4941">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52"/>
            <p:cNvSpPr/>
            <p:nvPr/>
          </p:nvSpPr>
          <p:spPr>
            <a:xfrm>
              <a:off x="4145736" y="3329664"/>
              <a:ext cx="71149" cy="11035"/>
            </a:xfrm>
            <a:custGeom>
              <a:rect b="b" l="l" r="r" t="t"/>
              <a:pathLst>
                <a:path extrusionOk="0" h="737" w="4752">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52"/>
            <p:cNvSpPr/>
            <p:nvPr/>
          </p:nvSpPr>
          <p:spPr>
            <a:xfrm>
              <a:off x="4161667" y="3329634"/>
              <a:ext cx="55219" cy="11080"/>
            </a:xfrm>
            <a:custGeom>
              <a:rect b="b" l="l" r="r" t="t"/>
              <a:pathLst>
                <a:path extrusionOk="0" h="740" w="3688">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52"/>
            <p:cNvSpPr/>
            <p:nvPr/>
          </p:nvSpPr>
          <p:spPr>
            <a:xfrm>
              <a:off x="4043744" y="3662712"/>
              <a:ext cx="224138" cy="22683"/>
            </a:xfrm>
            <a:custGeom>
              <a:rect b="b" l="l" r="r" t="t"/>
              <a:pathLst>
                <a:path extrusionOk="0" h="1515" w="1497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52"/>
            <p:cNvSpPr/>
            <p:nvPr/>
          </p:nvSpPr>
          <p:spPr>
            <a:xfrm>
              <a:off x="4084035" y="3662712"/>
              <a:ext cx="183847" cy="22683"/>
            </a:xfrm>
            <a:custGeom>
              <a:rect b="b" l="l" r="r" t="t"/>
              <a:pathLst>
                <a:path extrusionOk="0" h="1515" w="12279">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52"/>
            <p:cNvSpPr/>
            <p:nvPr/>
          </p:nvSpPr>
          <p:spPr>
            <a:xfrm>
              <a:off x="4105131" y="3396396"/>
              <a:ext cx="30544" cy="25917"/>
            </a:xfrm>
            <a:custGeom>
              <a:rect b="b" l="l" r="r" t="t"/>
              <a:pathLst>
                <a:path extrusionOk="0" h="1731" w="204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52"/>
            <p:cNvSpPr/>
            <p:nvPr/>
          </p:nvSpPr>
          <p:spPr>
            <a:xfrm>
              <a:off x="4087179" y="3593135"/>
              <a:ext cx="30559" cy="25917"/>
            </a:xfrm>
            <a:custGeom>
              <a:rect b="b" l="l" r="r" t="t"/>
              <a:pathLst>
                <a:path extrusionOk="0" h="1731" w="2041">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9" name="Google Shape;12749;p52"/>
          <p:cNvGrpSpPr/>
          <p:nvPr/>
        </p:nvGrpSpPr>
        <p:grpSpPr>
          <a:xfrm>
            <a:off x="3954343" y="2899354"/>
            <a:ext cx="345655" cy="343529"/>
            <a:chOff x="3954343" y="2899354"/>
            <a:chExt cx="345655" cy="343529"/>
          </a:xfrm>
        </p:grpSpPr>
        <p:sp>
          <p:nvSpPr>
            <p:cNvPr id="12750" name="Google Shape;12750;p52"/>
            <p:cNvSpPr/>
            <p:nvPr/>
          </p:nvSpPr>
          <p:spPr>
            <a:xfrm>
              <a:off x="3954343" y="2899354"/>
              <a:ext cx="345655" cy="343529"/>
            </a:xfrm>
            <a:custGeom>
              <a:rect b="b" l="l" r="r" t="t"/>
              <a:pathLst>
                <a:path extrusionOk="0" h="22944" w="23086">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52"/>
            <p:cNvSpPr/>
            <p:nvPr/>
          </p:nvSpPr>
          <p:spPr>
            <a:xfrm>
              <a:off x="4210897" y="2911946"/>
              <a:ext cx="33434" cy="31502"/>
            </a:xfrm>
            <a:custGeom>
              <a:rect b="b" l="l" r="r" t="t"/>
              <a:pathLst>
                <a:path extrusionOk="0" h="2104" w="2233">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52"/>
            <p:cNvSpPr/>
            <p:nvPr/>
          </p:nvSpPr>
          <p:spPr>
            <a:xfrm>
              <a:off x="4186656" y="2936501"/>
              <a:ext cx="27834" cy="25049"/>
            </a:xfrm>
            <a:custGeom>
              <a:rect b="b" l="l" r="r" t="t"/>
              <a:pathLst>
                <a:path extrusionOk="0" h="1673" w="1859">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52"/>
            <p:cNvSpPr/>
            <p:nvPr/>
          </p:nvSpPr>
          <p:spPr>
            <a:xfrm>
              <a:off x="4162101" y="2960727"/>
              <a:ext cx="26501" cy="24600"/>
            </a:xfrm>
            <a:custGeom>
              <a:rect b="b" l="l" r="r" t="t"/>
              <a:pathLst>
                <a:path extrusionOk="0" h="1643" w="177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52"/>
            <p:cNvSpPr/>
            <p:nvPr/>
          </p:nvSpPr>
          <p:spPr>
            <a:xfrm>
              <a:off x="4137861" y="2985281"/>
              <a:ext cx="27834" cy="25064"/>
            </a:xfrm>
            <a:custGeom>
              <a:rect b="b" l="l" r="r" t="t"/>
              <a:pathLst>
                <a:path extrusionOk="0" h="1674" w="1859">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52"/>
            <p:cNvSpPr/>
            <p:nvPr/>
          </p:nvSpPr>
          <p:spPr>
            <a:xfrm>
              <a:off x="4113306" y="3009522"/>
              <a:ext cx="33434" cy="31517"/>
            </a:xfrm>
            <a:custGeom>
              <a:rect b="b" l="l" r="r" t="t"/>
              <a:pathLst>
                <a:path extrusionOk="0" h="2105" w="2233">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52"/>
            <p:cNvSpPr/>
            <p:nvPr/>
          </p:nvSpPr>
          <p:spPr>
            <a:xfrm>
              <a:off x="4089066" y="3034077"/>
              <a:ext cx="27504" cy="25184"/>
            </a:xfrm>
            <a:custGeom>
              <a:rect b="b" l="l" r="r" t="t"/>
              <a:pathLst>
                <a:path extrusionOk="0" h="1682" w="1837">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52"/>
            <p:cNvSpPr/>
            <p:nvPr/>
          </p:nvSpPr>
          <p:spPr>
            <a:xfrm>
              <a:off x="4064511" y="3058317"/>
              <a:ext cx="26516" cy="24585"/>
            </a:xfrm>
            <a:custGeom>
              <a:rect b="b" l="l" r="r" t="t"/>
              <a:pathLst>
                <a:path extrusionOk="0" h="1642" w="1771">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52"/>
            <p:cNvSpPr/>
            <p:nvPr/>
          </p:nvSpPr>
          <p:spPr>
            <a:xfrm>
              <a:off x="4040285" y="3082872"/>
              <a:ext cx="27729" cy="25184"/>
            </a:xfrm>
            <a:custGeom>
              <a:rect b="b" l="l" r="r" t="t"/>
              <a:pathLst>
                <a:path extrusionOk="0" h="1682" w="1852">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52"/>
            <p:cNvSpPr/>
            <p:nvPr/>
          </p:nvSpPr>
          <p:spPr>
            <a:xfrm>
              <a:off x="4015730" y="3107113"/>
              <a:ext cx="34751" cy="32281"/>
            </a:xfrm>
            <a:custGeom>
              <a:rect b="b" l="l" r="r" t="t"/>
              <a:pathLst>
                <a:path extrusionOk="0" h="2156" w="2321">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52"/>
            <p:cNvSpPr/>
            <p:nvPr/>
          </p:nvSpPr>
          <p:spPr>
            <a:xfrm>
              <a:off x="3991490" y="3131668"/>
              <a:ext cx="27789" cy="25318"/>
            </a:xfrm>
            <a:custGeom>
              <a:rect b="b" l="l" r="r" t="t"/>
              <a:pathLst>
                <a:path extrusionOk="0" h="1691" w="1856">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52"/>
            <p:cNvSpPr/>
            <p:nvPr/>
          </p:nvSpPr>
          <p:spPr>
            <a:xfrm>
              <a:off x="3966935" y="3155908"/>
              <a:ext cx="27834" cy="25348"/>
            </a:xfrm>
            <a:custGeom>
              <a:rect b="b" l="l" r="r" t="t"/>
              <a:pathLst>
                <a:path extrusionOk="0" h="1693" w="1859">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2" name="Google Shape;12762;p52"/>
          <p:cNvGrpSpPr/>
          <p:nvPr/>
        </p:nvGrpSpPr>
        <p:grpSpPr>
          <a:xfrm>
            <a:off x="2166043" y="3351344"/>
            <a:ext cx="369566" cy="349803"/>
            <a:chOff x="2166043" y="3351344"/>
            <a:chExt cx="369566" cy="349803"/>
          </a:xfrm>
        </p:grpSpPr>
        <p:sp>
          <p:nvSpPr>
            <p:cNvPr id="12763" name="Google Shape;12763;p52"/>
            <p:cNvSpPr/>
            <p:nvPr/>
          </p:nvSpPr>
          <p:spPr>
            <a:xfrm>
              <a:off x="2166357" y="3351344"/>
              <a:ext cx="369252" cy="349803"/>
            </a:xfrm>
            <a:custGeom>
              <a:rect b="b" l="l" r="r" t="t"/>
              <a:pathLst>
                <a:path extrusionOk="0" h="23363" w="24662">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52"/>
            <p:cNvSpPr/>
            <p:nvPr/>
          </p:nvSpPr>
          <p:spPr>
            <a:xfrm>
              <a:off x="2166043" y="3351344"/>
              <a:ext cx="353516" cy="335624"/>
            </a:xfrm>
            <a:custGeom>
              <a:rect b="b" l="l" r="r" t="t"/>
              <a:pathLst>
                <a:path extrusionOk="0" h="22416" w="23611">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52"/>
            <p:cNvSpPr/>
            <p:nvPr/>
          </p:nvSpPr>
          <p:spPr>
            <a:xfrm>
              <a:off x="2373487" y="3352332"/>
              <a:ext cx="159292" cy="158978"/>
            </a:xfrm>
            <a:custGeom>
              <a:rect b="b" l="l" r="r" t="t"/>
              <a:pathLst>
                <a:path extrusionOk="0" h="10618" w="10639">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52"/>
            <p:cNvSpPr/>
            <p:nvPr/>
          </p:nvSpPr>
          <p:spPr>
            <a:xfrm>
              <a:off x="2373487" y="3352332"/>
              <a:ext cx="71149" cy="45337"/>
            </a:xfrm>
            <a:custGeom>
              <a:rect b="b" l="l" r="r" t="t"/>
              <a:pathLst>
                <a:path extrusionOk="0" h="3028" w="4752">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52"/>
            <p:cNvSpPr/>
            <p:nvPr/>
          </p:nvSpPr>
          <p:spPr>
            <a:xfrm>
              <a:off x="2275596" y="3447587"/>
              <a:ext cx="166195" cy="157032"/>
            </a:xfrm>
            <a:custGeom>
              <a:rect b="b" l="l" r="r" t="t"/>
              <a:pathLst>
                <a:path extrusionOk="0" h="10488" w="1110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52"/>
            <p:cNvSpPr/>
            <p:nvPr/>
          </p:nvSpPr>
          <p:spPr>
            <a:xfrm>
              <a:off x="2284191" y="3555853"/>
              <a:ext cx="46774" cy="42657"/>
            </a:xfrm>
            <a:custGeom>
              <a:rect b="b" l="l" r="r" t="t"/>
              <a:pathLst>
                <a:path extrusionOk="0" h="2849" w="3124">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52"/>
            <p:cNvSpPr/>
            <p:nvPr/>
          </p:nvSpPr>
          <p:spPr>
            <a:xfrm>
              <a:off x="2317235" y="3521342"/>
              <a:ext cx="47418" cy="43166"/>
            </a:xfrm>
            <a:custGeom>
              <a:rect b="b" l="l" r="r" t="t"/>
              <a:pathLst>
                <a:path extrusionOk="0" h="2883" w="3167">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52"/>
            <p:cNvSpPr/>
            <p:nvPr/>
          </p:nvSpPr>
          <p:spPr>
            <a:xfrm>
              <a:off x="2352121" y="3487863"/>
              <a:ext cx="46475" cy="42657"/>
            </a:xfrm>
            <a:custGeom>
              <a:rect b="b" l="l" r="r" t="t"/>
              <a:pathLst>
                <a:path extrusionOk="0" h="2849" w="3104">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52"/>
            <p:cNvSpPr/>
            <p:nvPr/>
          </p:nvSpPr>
          <p:spPr>
            <a:xfrm>
              <a:off x="2386108" y="3453861"/>
              <a:ext cx="46475" cy="42732"/>
            </a:xfrm>
            <a:custGeom>
              <a:rect b="b" l="l" r="r" t="t"/>
              <a:pathLst>
                <a:path extrusionOk="0" h="2854" w="3104">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2" name="Google Shape;12772;p52"/>
          <p:cNvGrpSpPr/>
          <p:nvPr/>
        </p:nvGrpSpPr>
        <p:grpSpPr>
          <a:xfrm>
            <a:off x="2619649" y="3352332"/>
            <a:ext cx="365793" cy="329275"/>
            <a:chOff x="2619649" y="3352332"/>
            <a:chExt cx="365793" cy="329275"/>
          </a:xfrm>
        </p:grpSpPr>
        <p:sp>
          <p:nvSpPr>
            <p:cNvPr id="12773" name="Google Shape;12773;p52"/>
            <p:cNvSpPr/>
            <p:nvPr/>
          </p:nvSpPr>
          <p:spPr>
            <a:xfrm>
              <a:off x="2707164" y="3352332"/>
              <a:ext cx="190765" cy="72437"/>
            </a:xfrm>
            <a:custGeom>
              <a:rect b="b" l="l" r="r" t="t"/>
              <a:pathLst>
                <a:path extrusionOk="0" h="4838" w="12741">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52"/>
            <p:cNvSpPr/>
            <p:nvPr/>
          </p:nvSpPr>
          <p:spPr>
            <a:xfrm>
              <a:off x="2743038" y="3358306"/>
              <a:ext cx="118687" cy="29301"/>
            </a:xfrm>
            <a:custGeom>
              <a:rect b="b" l="l" r="r" t="t"/>
              <a:pathLst>
                <a:path extrusionOk="0" h="1957" w="7927">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52"/>
            <p:cNvSpPr/>
            <p:nvPr/>
          </p:nvSpPr>
          <p:spPr>
            <a:xfrm>
              <a:off x="2632556" y="3552530"/>
              <a:ext cx="339666" cy="129078"/>
            </a:xfrm>
            <a:custGeom>
              <a:rect b="b" l="l" r="r" t="t"/>
              <a:pathLst>
                <a:path extrusionOk="0" h="8621" w="22686">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52"/>
            <p:cNvSpPr/>
            <p:nvPr/>
          </p:nvSpPr>
          <p:spPr>
            <a:xfrm>
              <a:off x="2632556" y="3552530"/>
              <a:ext cx="48810" cy="129078"/>
            </a:xfrm>
            <a:custGeom>
              <a:rect b="b" l="l" r="r" t="t"/>
              <a:pathLst>
                <a:path extrusionOk="0" h="8621" w="326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52"/>
            <p:cNvSpPr/>
            <p:nvPr/>
          </p:nvSpPr>
          <p:spPr>
            <a:xfrm>
              <a:off x="2632870" y="3552530"/>
              <a:ext cx="339352" cy="69907"/>
            </a:xfrm>
            <a:custGeom>
              <a:rect b="b" l="l" r="r" t="t"/>
              <a:pathLst>
                <a:path extrusionOk="0" h="4669" w="22665">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52"/>
            <p:cNvSpPr/>
            <p:nvPr/>
          </p:nvSpPr>
          <p:spPr>
            <a:xfrm>
              <a:off x="2619649" y="3415606"/>
              <a:ext cx="365793" cy="177544"/>
            </a:xfrm>
            <a:custGeom>
              <a:rect b="b" l="l" r="r" t="t"/>
              <a:pathLst>
                <a:path extrusionOk="0" h="11858" w="24431">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52"/>
            <p:cNvSpPr/>
            <p:nvPr/>
          </p:nvSpPr>
          <p:spPr>
            <a:xfrm>
              <a:off x="2619649" y="3415591"/>
              <a:ext cx="48167" cy="140113"/>
            </a:xfrm>
            <a:custGeom>
              <a:rect b="b" l="l" r="r" t="t"/>
              <a:pathLst>
                <a:path extrusionOk="0" h="9358" w="3217">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52"/>
            <p:cNvSpPr/>
            <p:nvPr/>
          </p:nvSpPr>
          <p:spPr>
            <a:xfrm>
              <a:off x="2726358" y="3508151"/>
              <a:ext cx="152061" cy="81540"/>
            </a:xfrm>
            <a:custGeom>
              <a:rect b="b" l="l" r="r" t="t"/>
              <a:pathLst>
                <a:path extrusionOk="0" h="5446" w="10156">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52"/>
            <p:cNvSpPr/>
            <p:nvPr/>
          </p:nvSpPr>
          <p:spPr>
            <a:xfrm>
              <a:off x="2770108" y="3553473"/>
              <a:ext cx="64861" cy="80926"/>
            </a:xfrm>
            <a:custGeom>
              <a:rect b="b" l="l" r="r" t="t"/>
              <a:pathLst>
                <a:path extrusionOk="0" h="5405" w="4332">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52"/>
            <p:cNvSpPr/>
            <p:nvPr/>
          </p:nvSpPr>
          <p:spPr>
            <a:xfrm>
              <a:off x="2787431" y="3572368"/>
              <a:ext cx="29915" cy="42821"/>
            </a:xfrm>
            <a:custGeom>
              <a:rect b="b" l="l" r="r" t="t"/>
              <a:pathLst>
                <a:path extrusionOk="0" h="2860" w="1998">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3" name="Google Shape;12783;p52"/>
          <p:cNvGrpSpPr/>
          <p:nvPr/>
        </p:nvGrpSpPr>
        <p:grpSpPr>
          <a:xfrm>
            <a:off x="1293760" y="1498228"/>
            <a:ext cx="340624" cy="351944"/>
            <a:chOff x="1293760" y="1498228"/>
            <a:chExt cx="340624" cy="351944"/>
          </a:xfrm>
        </p:grpSpPr>
        <p:sp>
          <p:nvSpPr>
            <p:cNvPr id="12784" name="Google Shape;12784;p52"/>
            <p:cNvSpPr/>
            <p:nvPr/>
          </p:nvSpPr>
          <p:spPr>
            <a:xfrm>
              <a:off x="1331535" y="1498228"/>
              <a:ext cx="265388" cy="71164"/>
            </a:xfrm>
            <a:custGeom>
              <a:rect b="b" l="l" r="r" t="t"/>
              <a:pathLst>
                <a:path extrusionOk="0" h="4753" w="17725">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52"/>
            <p:cNvSpPr/>
            <p:nvPr/>
          </p:nvSpPr>
          <p:spPr>
            <a:xfrm>
              <a:off x="1337839" y="1585353"/>
              <a:ext cx="69263" cy="67212"/>
            </a:xfrm>
            <a:custGeom>
              <a:rect b="b" l="l" r="r" t="t"/>
              <a:pathLst>
                <a:path extrusionOk="0" h="4489" w="4626">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52"/>
            <p:cNvSpPr/>
            <p:nvPr/>
          </p:nvSpPr>
          <p:spPr>
            <a:xfrm>
              <a:off x="1521042" y="1585353"/>
              <a:ext cx="69577" cy="67212"/>
            </a:xfrm>
            <a:custGeom>
              <a:rect b="b" l="l" r="r" t="t"/>
              <a:pathLst>
                <a:path extrusionOk="0" h="4489" w="4647">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52"/>
            <p:cNvSpPr/>
            <p:nvPr/>
          </p:nvSpPr>
          <p:spPr>
            <a:xfrm>
              <a:off x="1349173" y="1766505"/>
              <a:ext cx="87514" cy="83666"/>
            </a:xfrm>
            <a:custGeom>
              <a:rect b="b" l="l" r="r" t="t"/>
              <a:pathLst>
                <a:path extrusionOk="0" h="5588" w="5845">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52"/>
            <p:cNvSpPr/>
            <p:nvPr/>
          </p:nvSpPr>
          <p:spPr>
            <a:xfrm>
              <a:off x="1491457" y="1766505"/>
              <a:ext cx="87829" cy="83666"/>
            </a:xfrm>
            <a:custGeom>
              <a:rect b="b" l="l" r="r" t="t"/>
              <a:pathLst>
                <a:path extrusionOk="0" h="5588" w="5866">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52"/>
            <p:cNvSpPr/>
            <p:nvPr/>
          </p:nvSpPr>
          <p:spPr>
            <a:xfrm>
              <a:off x="1342870" y="1588257"/>
              <a:ext cx="242405" cy="242405"/>
            </a:xfrm>
            <a:custGeom>
              <a:rect b="b" l="l" r="r" t="t"/>
              <a:pathLst>
                <a:path extrusionOk="0" h="16190" w="1619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52"/>
            <p:cNvSpPr/>
            <p:nvPr/>
          </p:nvSpPr>
          <p:spPr>
            <a:xfrm>
              <a:off x="1364205" y="1611420"/>
              <a:ext cx="208792" cy="196334"/>
            </a:xfrm>
            <a:custGeom>
              <a:rect b="b" l="l" r="r" t="t"/>
              <a:pathLst>
                <a:path extrusionOk="0" h="13113" w="13945">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52"/>
            <p:cNvSpPr/>
            <p:nvPr/>
          </p:nvSpPr>
          <p:spPr>
            <a:xfrm>
              <a:off x="1402370" y="1612812"/>
              <a:ext cx="187620" cy="192981"/>
            </a:xfrm>
            <a:custGeom>
              <a:rect b="b" l="l" r="r" t="t"/>
              <a:pathLst>
                <a:path extrusionOk="0" h="12889" w="12531">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52"/>
            <p:cNvSpPr/>
            <p:nvPr/>
          </p:nvSpPr>
          <p:spPr>
            <a:xfrm>
              <a:off x="1449893" y="1635795"/>
              <a:ext cx="26456" cy="94447"/>
            </a:xfrm>
            <a:custGeom>
              <a:rect b="b" l="l" r="r" t="t"/>
              <a:pathLst>
                <a:path extrusionOk="0" h="6308" w="1767">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52"/>
            <p:cNvSpPr/>
            <p:nvPr/>
          </p:nvSpPr>
          <p:spPr>
            <a:xfrm>
              <a:off x="1448635" y="1704414"/>
              <a:ext cx="65175" cy="62660"/>
            </a:xfrm>
            <a:custGeom>
              <a:rect b="b" l="l" r="r" t="t"/>
              <a:pathLst>
                <a:path extrusionOk="0" h="4185" w="4353">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52"/>
            <p:cNvSpPr/>
            <p:nvPr/>
          </p:nvSpPr>
          <p:spPr>
            <a:xfrm>
              <a:off x="1293760" y="1542382"/>
              <a:ext cx="95405" cy="89655"/>
            </a:xfrm>
            <a:custGeom>
              <a:rect b="b" l="l" r="r" t="t"/>
              <a:pathLst>
                <a:path extrusionOk="0" h="5988" w="6372">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52"/>
            <p:cNvSpPr/>
            <p:nvPr/>
          </p:nvSpPr>
          <p:spPr>
            <a:xfrm>
              <a:off x="1309511" y="1542382"/>
              <a:ext cx="77453" cy="61552"/>
            </a:xfrm>
            <a:custGeom>
              <a:rect b="b" l="l" r="r" t="t"/>
              <a:pathLst>
                <a:path extrusionOk="0" h="4111" w="5173">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52"/>
            <p:cNvSpPr/>
            <p:nvPr/>
          </p:nvSpPr>
          <p:spPr>
            <a:xfrm>
              <a:off x="1538350" y="1542546"/>
              <a:ext cx="96034" cy="89551"/>
            </a:xfrm>
            <a:custGeom>
              <a:rect b="b" l="l" r="r" t="t"/>
              <a:pathLst>
                <a:path extrusionOk="0" h="5981" w="6414">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52"/>
            <p:cNvSpPr/>
            <p:nvPr/>
          </p:nvSpPr>
          <p:spPr>
            <a:xfrm>
              <a:off x="1565735" y="1550167"/>
              <a:ext cx="68649" cy="80283"/>
            </a:xfrm>
            <a:custGeom>
              <a:rect b="b" l="l" r="r" t="t"/>
              <a:pathLst>
                <a:path extrusionOk="0" h="5362" w="4585">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8" name="Google Shape;12798;p52"/>
          <p:cNvGrpSpPr/>
          <p:nvPr/>
        </p:nvGrpSpPr>
        <p:grpSpPr>
          <a:xfrm>
            <a:off x="849601" y="1952074"/>
            <a:ext cx="406713" cy="383745"/>
            <a:chOff x="849601" y="1952074"/>
            <a:chExt cx="406713" cy="383745"/>
          </a:xfrm>
        </p:grpSpPr>
        <p:sp>
          <p:nvSpPr>
            <p:cNvPr id="12799" name="Google Shape;12799;p52"/>
            <p:cNvSpPr/>
            <p:nvPr/>
          </p:nvSpPr>
          <p:spPr>
            <a:xfrm>
              <a:off x="849601" y="2240819"/>
              <a:ext cx="130650" cy="95001"/>
            </a:xfrm>
            <a:custGeom>
              <a:rect b="b" l="l" r="r" t="t"/>
              <a:pathLst>
                <a:path extrusionOk="0" h="6345" w="8726">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52"/>
            <p:cNvSpPr/>
            <p:nvPr/>
          </p:nvSpPr>
          <p:spPr>
            <a:xfrm>
              <a:off x="875728" y="2284494"/>
              <a:ext cx="75252" cy="51326"/>
            </a:xfrm>
            <a:custGeom>
              <a:rect b="b" l="l" r="r" t="t"/>
              <a:pathLst>
                <a:path extrusionOk="0" h="3428" w="5026">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52"/>
            <p:cNvSpPr/>
            <p:nvPr/>
          </p:nvSpPr>
          <p:spPr>
            <a:xfrm>
              <a:off x="890520" y="2158335"/>
              <a:ext cx="156777" cy="155519"/>
            </a:xfrm>
            <a:custGeom>
              <a:rect b="b" l="l" r="r" t="t"/>
              <a:pathLst>
                <a:path extrusionOk="0" h="10387" w="10471">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52"/>
            <p:cNvSpPr/>
            <p:nvPr/>
          </p:nvSpPr>
          <p:spPr>
            <a:xfrm>
              <a:off x="890206" y="2158335"/>
              <a:ext cx="157091" cy="138840"/>
            </a:xfrm>
            <a:custGeom>
              <a:rect b="b" l="l" r="r" t="t"/>
              <a:pathLst>
                <a:path extrusionOk="0" h="9273" w="10492">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52"/>
            <p:cNvSpPr/>
            <p:nvPr/>
          </p:nvSpPr>
          <p:spPr>
            <a:xfrm>
              <a:off x="903741" y="1952074"/>
              <a:ext cx="352572" cy="349817"/>
            </a:xfrm>
            <a:custGeom>
              <a:rect b="b" l="l" r="r" t="t"/>
              <a:pathLst>
                <a:path extrusionOk="0" h="23364" w="23548">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52"/>
            <p:cNvSpPr/>
            <p:nvPr/>
          </p:nvSpPr>
          <p:spPr>
            <a:xfrm>
              <a:off x="903741" y="1952074"/>
              <a:ext cx="258141" cy="227372"/>
            </a:xfrm>
            <a:custGeom>
              <a:rect b="b" l="l" r="r" t="t"/>
              <a:pathLst>
                <a:path extrusionOk="0" h="15186" w="17241">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52"/>
            <p:cNvSpPr/>
            <p:nvPr/>
          </p:nvSpPr>
          <p:spPr>
            <a:xfrm>
              <a:off x="989054" y="2039274"/>
              <a:ext cx="178817" cy="175268"/>
            </a:xfrm>
            <a:custGeom>
              <a:rect b="b" l="l" r="r" t="t"/>
              <a:pathLst>
                <a:path extrusionOk="0" h="11706" w="11943">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6" name="Google Shape;12806;p52"/>
          <p:cNvGrpSpPr/>
          <p:nvPr/>
        </p:nvGrpSpPr>
        <p:grpSpPr>
          <a:xfrm>
            <a:off x="2253871" y="2893365"/>
            <a:ext cx="203985" cy="355417"/>
            <a:chOff x="2253871" y="2893365"/>
            <a:chExt cx="203985" cy="355417"/>
          </a:xfrm>
        </p:grpSpPr>
        <p:sp>
          <p:nvSpPr>
            <p:cNvPr id="12807" name="Google Shape;12807;p52"/>
            <p:cNvSpPr/>
            <p:nvPr/>
          </p:nvSpPr>
          <p:spPr>
            <a:xfrm>
              <a:off x="2329722" y="3200915"/>
              <a:ext cx="51326" cy="47553"/>
            </a:xfrm>
            <a:custGeom>
              <a:rect b="b" l="l" r="r" t="t"/>
              <a:pathLst>
                <a:path extrusionOk="0" h="3176" w="3428">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52"/>
            <p:cNvSpPr/>
            <p:nvPr/>
          </p:nvSpPr>
          <p:spPr>
            <a:xfrm>
              <a:off x="2342628" y="3200915"/>
              <a:ext cx="38419" cy="47867"/>
            </a:xfrm>
            <a:custGeom>
              <a:rect b="b" l="l" r="r" t="t"/>
              <a:pathLst>
                <a:path extrusionOk="0" h="3197" w="2566">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52"/>
            <p:cNvSpPr/>
            <p:nvPr/>
          </p:nvSpPr>
          <p:spPr>
            <a:xfrm>
              <a:off x="2253871" y="2893365"/>
              <a:ext cx="203985" cy="326775"/>
            </a:xfrm>
            <a:custGeom>
              <a:rect b="b" l="l" r="r" t="t"/>
              <a:pathLst>
                <a:path extrusionOk="0" h="21825" w="13624">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52"/>
            <p:cNvSpPr/>
            <p:nvPr/>
          </p:nvSpPr>
          <p:spPr>
            <a:xfrm>
              <a:off x="2326578" y="2893365"/>
              <a:ext cx="131279" cy="326775"/>
            </a:xfrm>
            <a:custGeom>
              <a:rect b="b" l="l" r="r" t="t"/>
              <a:pathLst>
                <a:path extrusionOk="0" h="21825" w="8768">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52"/>
            <p:cNvSpPr/>
            <p:nvPr/>
          </p:nvSpPr>
          <p:spPr>
            <a:xfrm>
              <a:off x="2350504" y="2893365"/>
              <a:ext cx="10720" cy="58093"/>
            </a:xfrm>
            <a:custGeom>
              <a:rect b="b" l="l" r="r" t="t"/>
              <a:pathLst>
                <a:path extrusionOk="0" h="3880" w="716">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52"/>
            <p:cNvSpPr/>
            <p:nvPr/>
          </p:nvSpPr>
          <p:spPr>
            <a:xfrm>
              <a:off x="2330036" y="2946248"/>
              <a:ext cx="51326" cy="50068"/>
            </a:xfrm>
            <a:custGeom>
              <a:rect b="b" l="l" r="r" t="t"/>
              <a:pathLst>
                <a:path extrusionOk="0" h="3344" w="3428">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52"/>
            <p:cNvSpPr/>
            <p:nvPr/>
          </p:nvSpPr>
          <p:spPr>
            <a:xfrm>
              <a:off x="2342943" y="2946248"/>
              <a:ext cx="38419" cy="49754"/>
            </a:xfrm>
            <a:custGeom>
              <a:rect b="b" l="l" r="r" t="t"/>
              <a:pathLst>
                <a:path extrusionOk="0" h="3323" w="2566">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52"/>
            <p:cNvSpPr/>
            <p:nvPr/>
          </p:nvSpPr>
          <p:spPr>
            <a:xfrm>
              <a:off x="2254186" y="3012037"/>
              <a:ext cx="32116" cy="118073"/>
            </a:xfrm>
            <a:custGeom>
              <a:rect b="b" l="l" r="r" t="t"/>
              <a:pathLst>
                <a:path extrusionOk="0" h="7886" w="2145">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52"/>
            <p:cNvSpPr/>
            <p:nvPr/>
          </p:nvSpPr>
          <p:spPr>
            <a:xfrm>
              <a:off x="2255758" y="3012037"/>
              <a:ext cx="30544" cy="117759"/>
            </a:xfrm>
            <a:custGeom>
              <a:rect b="b" l="l" r="r" t="t"/>
              <a:pathLst>
                <a:path extrusionOk="0" h="7865" w="204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52"/>
            <p:cNvSpPr/>
            <p:nvPr/>
          </p:nvSpPr>
          <p:spPr>
            <a:xfrm>
              <a:off x="2425426" y="3012037"/>
              <a:ext cx="32430" cy="118073"/>
            </a:xfrm>
            <a:custGeom>
              <a:rect b="b" l="l" r="r" t="t"/>
              <a:pathLst>
                <a:path extrusionOk="0" h="7886" w="2166">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52"/>
            <p:cNvSpPr/>
            <p:nvPr/>
          </p:nvSpPr>
          <p:spPr>
            <a:xfrm>
              <a:off x="2441791" y="3012037"/>
              <a:ext cx="16065" cy="118073"/>
            </a:xfrm>
            <a:custGeom>
              <a:rect b="b" l="l" r="r" t="t"/>
              <a:pathLst>
                <a:path extrusionOk="0" h="7886" w="1073">
                  <a:moveTo>
                    <a:pt x="1" y="1"/>
                  </a:moveTo>
                  <a:lnTo>
                    <a:pt x="1" y="7885"/>
                  </a:lnTo>
                  <a:lnTo>
                    <a:pt x="1073" y="7885"/>
                  </a:lnTo>
                  <a:lnTo>
                    <a:pt x="1073" y="1"/>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8" name="Google Shape;12818;p52"/>
          <p:cNvGrpSpPr/>
          <p:nvPr/>
        </p:nvGrpSpPr>
        <p:grpSpPr>
          <a:xfrm>
            <a:off x="2191541" y="2408601"/>
            <a:ext cx="308823" cy="342571"/>
            <a:chOff x="2191541" y="2408601"/>
            <a:chExt cx="308823" cy="342571"/>
          </a:xfrm>
        </p:grpSpPr>
        <p:sp>
          <p:nvSpPr>
            <p:cNvPr id="12819" name="Google Shape;12819;p52"/>
            <p:cNvSpPr/>
            <p:nvPr/>
          </p:nvSpPr>
          <p:spPr>
            <a:xfrm>
              <a:off x="2222384" y="2722754"/>
              <a:ext cx="22054" cy="28418"/>
            </a:xfrm>
            <a:custGeom>
              <a:rect b="b" l="l" r="r" t="t"/>
              <a:pathLst>
                <a:path extrusionOk="0" h="1898" w="1473">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52"/>
            <p:cNvSpPr/>
            <p:nvPr/>
          </p:nvSpPr>
          <p:spPr>
            <a:xfrm>
              <a:off x="2447451" y="2724640"/>
              <a:ext cx="22054" cy="26456"/>
            </a:xfrm>
            <a:custGeom>
              <a:rect b="b" l="l" r="r" t="t"/>
              <a:pathLst>
                <a:path extrusionOk="0" h="1767" w="1473">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52"/>
            <p:cNvSpPr/>
            <p:nvPr/>
          </p:nvSpPr>
          <p:spPr>
            <a:xfrm>
              <a:off x="2191541" y="2611313"/>
              <a:ext cx="308823" cy="16709"/>
            </a:xfrm>
            <a:custGeom>
              <a:rect b="b" l="l" r="r" t="t"/>
              <a:pathLst>
                <a:path extrusionOk="0" h="1116" w="20626">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52"/>
            <p:cNvSpPr/>
            <p:nvPr/>
          </p:nvSpPr>
          <p:spPr>
            <a:xfrm>
              <a:off x="2211993" y="2470287"/>
              <a:ext cx="140412" cy="263052"/>
            </a:xfrm>
            <a:custGeom>
              <a:rect b="b" l="l" r="r" t="t"/>
              <a:pathLst>
                <a:path extrusionOk="0" h="17569" w="9378">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52"/>
            <p:cNvSpPr/>
            <p:nvPr/>
          </p:nvSpPr>
          <p:spPr>
            <a:xfrm>
              <a:off x="2233718" y="2470287"/>
              <a:ext cx="118687" cy="262917"/>
            </a:xfrm>
            <a:custGeom>
              <a:rect b="b" l="l" r="r" t="t"/>
              <a:pathLst>
                <a:path extrusionOk="0" h="17560" w="7927">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52"/>
            <p:cNvSpPr/>
            <p:nvPr/>
          </p:nvSpPr>
          <p:spPr>
            <a:xfrm>
              <a:off x="2339484" y="2470287"/>
              <a:ext cx="140098" cy="263052"/>
            </a:xfrm>
            <a:custGeom>
              <a:rect b="b" l="l" r="r" t="t"/>
              <a:pathLst>
                <a:path extrusionOk="0" h="17569" w="9357">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52"/>
            <p:cNvSpPr/>
            <p:nvPr/>
          </p:nvSpPr>
          <p:spPr>
            <a:xfrm>
              <a:off x="2339484" y="2470287"/>
              <a:ext cx="140412" cy="257512"/>
            </a:xfrm>
            <a:custGeom>
              <a:rect b="b" l="l" r="r" t="t"/>
              <a:pathLst>
                <a:path extrusionOk="0" h="17199" w="9378">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52"/>
            <p:cNvSpPr/>
            <p:nvPr/>
          </p:nvSpPr>
          <p:spPr>
            <a:xfrm>
              <a:off x="2328150" y="2408601"/>
              <a:ext cx="35275" cy="32116"/>
            </a:xfrm>
            <a:custGeom>
              <a:rect b="b" l="l" r="r" t="t"/>
              <a:pathLst>
                <a:path extrusionOk="0" h="2145" w="2356">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52"/>
            <p:cNvSpPr/>
            <p:nvPr/>
          </p:nvSpPr>
          <p:spPr>
            <a:xfrm>
              <a:off x="2291632" y="2434728"/>
              <a:ext cx="94776" cy="80911"/>
            </a:xfrm>
            <a:custGeom>
              <a:rect b="b" l="l" r="r" t="t"/>
              <a:pathLst>
                <a:path extrusionOk="0" h="5404" w="633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52"/>
            <p:cNvSpPr/>
            <p:nvPr/>
          </p:nvSpPr>
          <p:spPr>
            <a:xfrm>
              <a:off x="2336025" y="2434728"/>
              <a:ext cx="53212" cy="80911"/>
            </a:xfrm>
            <a:custGeom>
              <a:rect b="b" l="l" r="r" t="t"/>
              <a:pathLst>
                <a:path extrusionOk="0" h="5404" w="3554">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52"/>
            <p:cNvSpPr/>
            <p:nvPr/>
          </p:nvSpPr>
          <p:spPr>
            <a:xfrm>
              <a:off x="2324691" y="2459283"/>
              <a:ext cx="36847" cy="31637"/>
            </a:xfrm>
            <a:custGeom>
              <a:rect b="b" l="l" r="r" t="t"/>
              <a:pathLst>
                <a:path extrusionOk="0" h="2113" w="2461">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52"/>
            <p:cNvSpPr/>
            <p:nvPr/>
          </p:nvSpPr>
          <p:spPr>
            <a:xfrm>
              <a:off x="2328464" y="2591804"/>
              <a:ext cx="34961" cy="56042"/>
            </a:xfrm>
            <a:custGeom>
              <a:rect b="b" l="l" r="r" t="t"/>
              <a:pathLst>
                <a:path extrusionOk="0" h="3743" w="2335">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52"/>
            <p:cNvSpPr/>
            <p:nvPr/>
          </p:nvSpPr>
          <p:spPr>
            <a:xfrm>
              <a:off x="2339484" y="2591804"/>
              <a:ext cx="23941" cy="56042"/>
            </a:xfrm>
            <a:custGeom>
              <a:rect b="b" l="l" r="r" t="t"/>
              <a:pathLst>
                <a:path extrusionOk="0" h="3743" w="1599">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2" name="Google Shape;12832;p52"/>
          <p:cNvGrpSpPr/>
          <p:nvPr/>
        </p:nvGrpSpPr>
        <p:grpSpPr>
          <a:xfrm>
            <a:off x="847400" y="1503588"/>
            <a:ext cx="342496" cy="341553"/>
            <a:chOff x="847400" y="1503588"/>
            <a:chExt cx="342496" cy="341553"/>
          </a:xfrm>
        </p:grpSpPr>
        <p:sp>
          <p:nvSpPr>
            <p:cNvPr id="12833" name="Google Shape;12833;p52"/>
            <p:cNvSpPr/>
            <p:nvPr/>
          </p:nvSpPr>
          <p:spPr>
            <a:xfrm>
              <a:off x="989998" y="1503588"/>
              <a:ext cx="57300" cy="31487"/>
            </a:xfrm>
            <a:custGeom>
              <a:rect b="b" l="l" r="r" t="t"/>
              <a:pathLst>
                <a:path extrusionOk="0" h="2103" w="3827">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52"/>
            <p:cNvSpPr/>
            <p:nvPr/>
          </p:nvSpPr>
          <p:spPr>
            <a:xfrm>
              <a:off x="1025572" y="1503588"/>
              <a:ext cx="21725" cy="31487"/>
            </a:xfrm>
            <a:custGeom>
              <a:rect b="b" l="l" r="r" t="t"/>
              <a:pathLst>
                <a:path extrusionOk="0" h="2103" w="1451">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52"/>
            <p:cNvSpPr/>
            <p:nvPr/>
          </p:nvSpPr>
          <p:spPr>
            <a:xfrm>
              <a:off x="867538" y="1552368"/>
              <a:ext cx="302220" cy="183233"/>
            </a:xfrm>
            <a:custGeom>
              <a:rect b="b" l="l" r="r" t="t"/>
              <a:pathLst>
                <a:path extrusionOk="0" h="12238" w="20185">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52"/>
            <p:cNvSpPr/>
            <p:nvPr/>
          </p:nvSpPr>
          <p:spPr>
            <a:xfrm>
              <a:off x="1149275" y="1552368"/>
              <a:ext cx="20482" cy="183233"/>
            </a:xfrm>
            <a:custGeom>
              <a:rect b="b" l="l" r="r" t="t"/>
              <a:pathLst>
                <a:path extrusionOk="0" h="12238" w="1368">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52"/>
            <p:cNvSpPr/>
            <p:nvPr/>
          </p:nvSpPr>
          <p:spPr>
            <a:xfrm>
              <a:off x="847400" y="1524984"/>
              <a:ext cx="342496" cy="37476"/>
            </a:xfrm>
            <a:custGeom>
              <a:rect b="b" l="l" r="r" t="t"/>
              <a:pathLst>
                <a:path extrusionOk="0" h="2503" w="22875">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52"/>
            <p:cNvSpPr/>
            <p:nvPr/>
          </p:nvSpPr>
          <p:spPr>
            <a:xfrm>
              <a:off x="950964" y="1790042"/>
              <a:ext cx="135366" cy="31487"/>
            </a:xfrm>
            <a:custGeom>
              <a:rect b="b" l="l" r="r" t="t"/>
              <a:pathLst>
                <a:path extrusionOk="0" h="2103" w="9041">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52"/>
            <p:cNvSpPr/>
            <p:nvPr/>
          </p:nvSpPr>
          <p:spPr>
            <a:xfrm>
              <a:off x="911931" y="1752581"/>
              <a:ext cx="82798" cy="92560"/>
            </a:xfrm>
            <a:custGeom>
              <a:rect b="b" l="l" r="r" t="t"/>
              <a:pathLst>
                <a:path extrusionOk="0" h="6182" w="553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52"/>
            <p:cNvSpPr/>
            <p:nvPr/>
          </p:nvSpPr>
          <p:spPr>
            <a:xfrm>
              <a:off x="1041623" y="1752850"/>
              <a:ext cx="83741" cy="92290"/>
            </a:xfrm>
            <a:custGeom>
              <a:rect b="b" l="l" r="r" t="t"/>
              <a:pathLst>
                <a:path extrusionOk="0" h="6164" w="5593">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52"/>
            <p:cNvSpPr/>
            <p:nvPr/>
          </p:nvSpPr>
          <p:spPr>
            <a:xfrm>
              <a:off x="949392" y="1752850"/>
              <a:ext cx="46535" cy="20198"/>
            </a:xfrm>
            <a:custGeom>
              <a:rect b="b" l="l" r="r" t="t"/>
              <a:pathLst>
                <a:path extrusionOk="0" h="1349" w="3108">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52"/>
            <p:cNvSpPr/>
            <p:nvPr/>
          </p:nvSpPr>
          <p:spPr>
            <a:xfrm>
              <a:off x="1041623" y="1752850"/>
              <a:ext cx="46280" cy="20198"/>
            </a:xfrm>
            <a:custGeom>
              <a:rect b="b" l="l" r="r" t="t"/>
              <a:pathLst>
                <a:path extrusionOk="0" h="1349" w="3091">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52"/>
            <p:cNvSpPr/>
            <p:nvPr/>
          </p:nvSpPr>
          <p:spPr>
            <a:xfrm>
              <a:off x="847400" y="1725510"/>
              <a:ext cx="342496" cy="37162"/>
            </a:xfrm>
            <a:custGeom>
              <a:rect b="b" l="l" r="r" t="t"/>
              <a:pathLst>
                <a:path extrusionOk="0" h="2482" w="22875">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52"/>
            <p:cNvSpPr/>
            <p:nvPr/>
          </p:nvSpPr>
          <p:spPr>
            <a:xfrm>
              <a:off x="1168799" y="1524984"/>
              <a:ext cx="21096" cy="37476"/>
            </a:xfrm>
            <a:custGeom>
              <a:rect b="b" l="l" r="r" t="t"/>
              <a:pathLst>
                <a:path extrusionOk="0" h="2503" w="1409">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52"/>
            <p:cNvSpPr/>
            <p:nvPr/>
          </p:nvSpPr>
          <p:spPr>
            <a:xfrm>
              <a:off x="1168799" y="1725510"/>
              <a:ext cx="21096" cy="37162"/>
            </a:xfrm>
            <a:custGeom>
              <a:rect b="b" l="l" r="r" t="t"/>
              <a:pathLst>
                <a:path extrusionOk="0" h="2482" w="1409">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52"/>
            <p:cNvSpPr/>
            <p:nvPr/>
          </p:nvSpPr>
          <p:spPr>
            <a:xfrm>
              <a:off x="1046339" y="1601703"/>
              <a:ext cx="47418" cy="50787"/>
            </a:xfrm>
            <a:custGeom>
              <a:rect b="b" l="l" r="r" t="t"/>
              <a:pathLst>
                <a:path extrusionOk="0" h="3392" w="3167">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52"/>
            <p:cNvSpPr/>
            <p:nvPr/>
          </p:nvSpPr>
          <p:spPr>
            <a:xfrm>
              <a:off x="990567" y="1630091"/>
              <a:ext cx="48556" cy="29331"/>
            </a:xfrm>
            <a:custGeom>
              <a:rect b="b" l="l" r="r" t="t"/>
              <a:pathLst>
                <a:path extrusionOk="0" h="1959" w="3243">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52"/>
            <p:cNvSpPr/>
            <p:nvPr/>
          </p:nvSpPr>
          <p:spPr>
            <a:xfrm>
              <a:off x="940573" y="1633983"/>
              <a:ext cx="44543" cy="51565"/>
            </a:xfrm>
            <a:custGeom>
              <a:rect b="b" l="l" r="r" t="t"/>
              <a:pathLst>
                <a:path extrusionOk="0" h="3444" w="2975">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52"/>
            <p:cNvSpPr/>
            <p:nvPr/>
          </p:nvSpPr>
          <p:spPr>
            <a:xfrm>
              <a:off x="912560" y="1673256"/>
              <a:ext cx="45966" cy="39408"/>
            </a:xfrm>
            <a:custGeom>
              <a:rect b="b" l="l" r="r" t="t"/>
              <a:pathLst>
                <a:path extrusionOk="0" h="2632" w="307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52"/>
            <p:cNvSpPr/>
            <p:nvPr/>
          </p:nvSpPr>
          <p:spPr>
            <a:xfrm>
              <a:off x="960502" y="1606823"/>
              <a:ext cx="45876" cy="39318"/>
            </a:xfrm>
            <a:custGeom>
              <a:rect b="b" l="l" r="r" t="t"/>
              <a:pathLst>
                <a:path extrusionOk="0" h="2626" w="3064">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52"/>
            <p:cNvSpPr/>
            <p:nvPr/>
          </p:nvSpPr>
          <p:spPr>
            <a:xfrm>
              <a:off x="1019269" y="1640197"/>
              <a:ext cx="45981" cy="39423"/>
            </a:xfrm>
            <a:custGeom>
              <a:rect b="b" l="l" r="r" t="t"/>
              <a:pathLst>
                <a:path extrusionOk="0" h="2633" w="3071">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52"/>
            <p:cNvSpPr/>
            <p:nvPr/>
          </p:nvSpPr>
          <p:spPr>
            <a:xfrm>
              <a:off x="1067750" y="1575037"/>
              <a:ext cx="46280" cy="39318"/>
            </a:xfrm>
            <a:custGeom>
              <a:rect b="b" l="l" r="r" t="t"/>
              <a:pathLst>
                <a:path extrusionOk="0" h="2626" w="3091">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3" name="Google Shape;12853;p52"/>
          <p:cNvGrpSpPr/>
          <p:nvPr/>
        </p:nvGrpSpPr>
        <p:grpSpPr>
          <a:xfrm>
            <a:off x="1329963" y="2899669"/>
            <a:ext cx="280495" cy="361077"/>
            <a:chOff x="1329963" y="2899669"/>
            <a:chExt cx="280495" cy="361077"/>
          </a:xfrm>
        </p:grpSpPr>
        <p:sp>
          <p:nvSpPr>
            <p:cNvPr id="12854" name="Google Shape;12854;p52"/>
            <p:cNvSpPr/>
            <p:nvPr/>
          </p:nvSpPr>
          <p:spPr>
            <a:xfrm>
              <a:off x="1329963" y="2899669"/>
              <a:ext cx="280495" cy="361077"/>
            </a:xfrm>
            <a:custGeom>
              <a:rect b="b" l="l" r="r" t="t"/>
              <a:pathLst>
                <a:path extrusionOk="0" h="24116" w="18734">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52"/>
            <p:cNvSpPr/>
            <p:nvPr/>
          </p:nvSpPr>
          <p:spPr>
            <a:xfrm>
              <a:off x="1537722" y="2899669"/>
              <a:ext cx="72736" cy="361077"/>
            </a:xfrm>
            <a:custGeom>
              <a:rect b="b" l="l" r="r" t="t"/>
              <a:pathLst>
                <a:path extrusionOk="0" h="24116" w="4858">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52"/>
            <p:cNvSpPr/>
            <p:nvPr/>
          </p:nvSpPr>
          <p:spPr>
            <a:xfrm>
              <a:off x="1402685" y="3004806"/>
              <a:ext cx="135052" cy="255940"/>
            </a:xfrm>
            <a:custGeom>
              <a:rect b="b" l="l" r="r" t="t"/>
              <a:pathLst>
                <a:path extrusionOk="0" h="17094" w="902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52"/>
            <p:cNvSpPr/>
            <p:nvPr/>
          </p:nvSpPr>
          <p:spPr>
            <a:xfrm>
              <a:off x="1459655" y="3004806"/>
              <a:ext cx="57315" cy="255940"/>
            </a:xfrm>
            <a:custGeom>
              <a:rect b="b" l="l" r="r" t="t"/>
              <a:pathLst>
                <a:path extrusionOk="0" h="17094" w="3828">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52"/>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52"/>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52"/>
            <p:cNvSpPr/>
            <p:nvPr/>
          </p:nvSpPr>
          <p:spPr>
            <a:xfrm>
              <a:off x="1425024" y="3119390"/>
              <a:ext cx="31502" cy="26906"/>
            </a:xfrm>
            <a:custGeom>
              <a:rect b="b" l="l" r="r" t="t"/>
              <a:pathLst>
                <a:path extrusionOk="0" h="1797" w="2104">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1" name="Google Shape;12861;p52"/>
          <p:cNvGrpSpPr/>
          <p:nvPr/>
        </p:nvGrpSpPr>
        <p:grpSpPr>
          <a:xfrm>
            <a:off x="937429" y="3800908"/>
            <a:ext cx="195496" cy="343439"/>
            <a:chOff x="937429" y="3800908"/>
            <a:chExt cx="195496" cy="343439"/>
          </a:xfrm>
        </p:grpSpPr>
        <p:sp>
          <p:nvSpPr>
            <p:cNvPr id="12862" name="Google Shape;12862;p52"/>
            <p:cNvSpPr/>
            <p:nvPr/>
          </p:nvSpPr>
          <p:spPr>
            <a:xfrm>
              <a:off x="1010450" y="3957356"/>
              <a:ext cx="49439" cy="88473"/>
            </a:xfrm>
            <a:custGeom>
              <a:rect b="b" l="l" r="r" t="t"/>
              <a:pathLst>
                <a:path extrusionOk="0" h="5909" w="3302">
                  <a:moveTo>
                    <a:pt x="1" y="0"/>
                  </a:moveTo>
                  <a:lnTo>
                    <a:pt x="1" y="5908"/>
                  </a:lnTo>
                  <a:lnTo>
                    <a:pt x="3302" y="5908"/>
                  </a:lnTo>
                  <a:lnTo>
                    <a:pt x="3302"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52"/>
            <p:cNvSpPr/>
            <p:nvPr/>
          </p:nvSpPr>
          <p:spPr>
            <a:xfrm>
              <a:off x="1035005" y="3957356"/>
              <a:ext cx="24570" cy="88473"/>
            </a:xfrm>
            <a:custGeom>
              <a:rect b="b" l="l" r="r" t="t"/>
              <a:pathLst>
                <a:path extrusionOk="0" h="5909" w="1641">
                  <a:moveTo>
                    <a:pt x="1" y="0"/>
                  </a:moveTo>
                  <a:lnTo>
                    <a:pt x="1" y="5908"/>
                  </a:lnTo>
                  <a:lnTo>
                    <a:pt x="1641" y="5908"/>
                  </a:lnTo>
                  <a:lnTo>
                    <a:pt x="164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52"/>
            <p:cNvSpPr/>
            <p:nvPr/>
          </p:nvSpPr>
          <p:spPr>
            <a:xfrm>
              <a:off x="967015" y="3818845"/>
              <a:ext cx="136325" cy="164653"/>
            </a:xfrm>
            <a:custGeom>
              <a:rect b="b" l="l" r="r" t="t"/>
              <a:pathLst>
                <a:path extrusionOk="0" h="10997" w="9105">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52"/>
            <p:cNvSpPr/>
            <p:nvPr/>
          </p:nvSpPr>
          <p:spPr>
            <a:xfrm>
              <a:off x="986225" y="3818845"/>
              <a:ext cx="117115" cy="146925"/>
            </a:xfrm>
            <a:custGeom>
              <a:rect b="b" l="l" r="r" t="t"/>
              <a:pathLst>
                <a:path extrusionOk="0" h="9813" w="7822">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52"/>
            <p:cNvSpPr/>
            <p:nvPr/>
          </p:nvSpPr>
          <p:spPr>
            <a:xfrm>
              <a:off x="937429" y="3800908"/>
              <a:ext cx="195496" cy="37776"/>
            </a:xfrm>
            <a:custGeom>
              <a:rect b="b" l="l" r="r" t="t"/>
              <a:pathLst>
                <a:path extrusionOk="0" h="2523" w="13057">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52"/>
            <p:cNvSpPr/>
            <p:nvPr/>
          </p:nvSpPr>
          <p:spPr>
            <a:xfrm>
              <a:off x="961984" y="3800908"/>
              <a:ext cx="170941" cy="37776"/>
            </a:xfrm>
            <a:custGeom>
              <a:rect b="b" l="l" r="r" t="t"/>
              <a:pathLst>
                <a:path extrusionOk="0" h="2523" w="11417">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52"/>
            <p:cNvSpPr/>
            <p:nvPr/>
          </p:nvSpPr>
          <p:spPr>
            <a:xfrm>
              <a:off x="988740" y="3858987"/>
              <a:ext cx="92560" cy="85493"/>
            </a:xfrm>
            <a:custGeom>
              <a:rect b="b" l="l" r="r" t="t"/>
              <a:pathLst>
                <a:path extrusionOk="0" h="5710" w="6182">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52"/>
            <p:cNvSpPr/>
            <p:nvPr/>
          </p:nvSpPr>
          <p:spPr>
            <a:xfrm>
              <a:off x="988426" y="4031320"/>
              <a:ext cx="93818" cy="37162"/>
            </a:xfrm>
            <a:custGeom>
              <a:rect b="b" l="l" r="r" t="t"/>
              <a:pathLst>
                <a:path extrusionOk="0" h="2482" w="6266">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52"/>
            <p:cNvSpPr/>
            <p:nvPr/>
          </p:nvSpPr>
          <p:spPr>
            <a:xfrm>
              <a:off x="967015" y="4057762"/>
              <a:ext cx="136325" cy="38734"/>
            </a:xfrm>
            <a:custGeom>
              <a:rect b="b" l="l" r="r" t="t"/>
              <a:pathLst>
                <a:path extrusionOk="0" h="2587" w="9105">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52"/>
            <p:cNvSpPr/>
            <p:nvPr/>
          </p:nvSpPr>
          <p:spPr>
            <a:xfrm>
              <a:off x="937429" y="4076971"/>
              <a:ext cx="195496" cy="67376"/>
            </a:xfrm>
            <a:custGeom>
              <a:rect b="b" l="l" r="r" t="t"/>
              <a:pathLst>
                <a:path extrusionOk="0" h="4500" w="13057">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52"/>
            <p:cNvSpPr/>
            <p:nvPr/>
          </p:nvSpPr>
          <p:spPr>
            <a:xfrm>
              <a:off x="961984" y="4076971"/>
              <a:ext cx="170941" cy="67376"/>
            </a:xfrm>
            <a:custGeom>
              <a:rect b="b" l="l" r="r" t="t"/>
              <a:pathLst>
                <a:path extrusionOk="0" h="4500" w="11417">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52"/>
            <p:cNvSpPr/>
            <p:nvPr/>
          </p:nvSpPr>
          <p:spPr>
            <a:xfrm>
              <a:off x="992513" y="4093336"/>
              <a:ext cx="85328" cy="10406"/>
            </a:xfrm>
            <a:custGeom>
              <a:rect b="b" l="l" r="r" t="t"/>
              <a:pathLst>
                <a:path extrusionOk="0" h="695" w="5699">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52"/>
            <p:cNvSpPr/>
            <p:nvPr/>
          </p:nvSpPr>
          <p:spPr>
            <a:xfrm>
              <a:off x="992513" y="4116319"/>
              <a:ext cx="85328" cy="10406"/>
            </a:xfrm>
            <a:custGeom>
              <a:rect b="b" l="l" r="r" t="t"/>
              <a:pathLst>
                <a:path extrusionOk="0" h="695" w="5699">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5" name="Google Shape;12875;p52"/>
          <p:cNvGrpSpPr/>
          <p:nvPr/>
        </p:nvGrpSpPr>
        <p:grpSpPr>
          <a:xfrm>
            <a:off x="2687659" y="3810655"/>
            <a:ext cx="365164" cy="342511"/>
            <a:chOff x="2611459" y="3810655"/>
            <a:chExt cx="365164" cy="342511"/>
          </a:xfrm>
        </p:grpSpPr>
        <p:sp>
          <p:nvSpPr>
            <p:cNvPr id="12876" name="Google Shape;12876;p52"/>
            <p:cNvSpPr/>
            <p:nvPr/>
          </p:nvSpPr>
          <p:spPr>
            <a:xfrm>
              <a:off x="2901073" y="3962941"/>
              <a:ext cx="56042" cy="160640"/>
            </a:xfrm>
            <a:custGeom>
              <a:rect b="b" l="l" r="r" t="t"/>
              <a:pathLst>
                <a:path extrusionOk="0" h="10729" w="3743">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52"/>
            <p:cNvSpPr/>
            <p:nvPr/>
          </p:nvSpPr>
          <p:spPr>
            <a:xfrm>
              <a:off x="2879976" y="4089249"/>
              <a:ext cx="39677" cy="54470"/>
            </a:xfrm>
            <a:custGeom>
              <a:rect b="b" l="l" r="r" t="t"/>
              <a:pathLst>
                <a:path extrusionOk="0" h="3638" w="265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52"/>
            <p:cNvSpPr/>
            <p:nvPr/>
          </p:nvSpPr>
          <p:spPr>
            <a:xfrm>
              <a:off x="2901073" y="4089249"/>
              <a:ext cx="18581" cy="54470"/>
            </a:xfrm>
            <a:custGeom>
              <a:rect b="b" l="l" r="r" t="t"/>
              <a:pathLst>
                <a:path extrusionOk="0" h="3638" w="1241">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52"/>
            <p:cNvSpPr/>
            <p:nvPr/>
          </p:nvSpPr>
          <p:spPr>
            <a:xfrm>
              <a:off x="2622479" y="4021573"/>
              <a:ext cx="269475" cy="131593"/>
            </a:xfrm>
            <a:custGeom>
              <a:rect b="b" l="l" r="r" t="t"/>
              <a:pathLst>
                <a:path extrusionOk="0" h="8789" w="17998">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52"/>
            <p:cNvSpPr/>
            <p:nvPr/>
          </p:nvSpPr>
          <p:spPr>
            <a:xfrm>
              <a:off x="2642947" y="4021573"/>
              <a:ext cx="248693" cy="131279"/>
            </a:xfrm>
            <a:custGeom>
              <a:rect b="b" l="l" r="r" t="t"/>
              <a:pathLst>
                <a:path extrusionOk="0" h="8768" w="1661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52"/>
            <p:cNvSpPr/>
            <p:nvPr/>
          </p:nvSpPr>
          <p:spPr>
            <a:xfrm>
              <a:off x="2921525" y="3936889"/>
              <a:ext cx="52898" cy="45352"/>
            </a:xfrm>
            <a:custGeom>
              <a:rect b="b" l="l" r="r" t="t"/>
              <a:pathLst>
                <a:path extrusionOk="0" h="3029" w="3533">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52"/>
            <p:cNvSpPr/>
            <p:nvPr/>
          </p:nvSpPr>
          <p:spPr>
            <a:xfrm>
              <a:off x="2942621" y="3936889"/>
              <a:ext cx="34003" cy="45307"/>
            </a:xfrm>
            <a:custGeom>
              <a:rect b="b" l="l" r="r" t="t"/>
              <a:pathLst>
                <a:path extrusionOk="0" h="3026" w="2271">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52"/>
            <p:cNvSpPr/>
            <p:nvPr/>
          </p:nvSpPr>
          <p:spPr>
            <a:xfrm>
              <a:off x="2611459" y="3810655"/>
              <a:ext cx="295288" cy="284163"/>
            </a:xfrm>
            <a:custGeom>
              <a:rect b="b" l="l" r="r" t="t"/>
              <a:pathLst>
                <a:path extrusionOk="0" h="18979" w="19722">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52"/>
            <p:cNvSpPr/>
            <p:nvPr/>
          </p:nvSpPr>
          <p:spPr>
            <a:xfrm>
              <a:off x="2744924" y="3810655"/>
              <a:ext cx="166854" cy="284313"/>
            </a:xfrm>
            <a:custGeom>
              <a:rect b="b" l="l" r="r" t="t"/>
              <a:pathLst>
                <a:path extrusionOk="0" h="18989" w="11144">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52"/>
            <p:cNvSpPr/>
            <p:nvPr/>
          </p:nvSpPr>
          <p:spPr>
            <a:xfrm>
              <a:off x="2722900" y="3921467"/>
              <a:ext cx="73036" cy="62540"/>
            </a:xfrm>
            <a:custGeom>
              <a:rect b="b" l="l" r="r" t="t"/>
              <a:pathLst>
                <a:path extrusionOk="0" h="4177" w="4878">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52"/>
            <p:cNvSpPr/>
            <p:nvPr/>
          </p:nvSpPr>
          <p:spPr>
            <a:xfrm>
              <a:off x="2752800" y="3921467"/>
              <a:ext cx="46295" cy="62540"/>
            </a:xfrm>
            <a:custGeom>
              <a:rect b="b" l="l" r="r" t="t"/>
              <a:pathLst>
                <a:path extrusionOk="0" h="4177" w="3092">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7" name="Google Shape;12887;p52"/>
          <p:cNvGrpSpPr/>
          <p:nvPr/>
        </p:nvGrpSpPr>
        <p:grpSpPr>
          <a:xfrm>
            <a:off x="3952456" y="1524280"/>
            <a:ext cx="370195" cy="300154"/>
            <a:chOff x="3952456" y="1524280"/>
            <a:chExt cx="370195" cy="300154"/>
          </a:xfrm>
        </p:grpSpPr>
        <p:sp>
          <p:nvSpPr>
            <p:cNvPr id="12888" name="Google Shape;12888;p52"/>
            <p:cNvSpPr/>
            <p:nvPr/>
          </p:nvSpPr>
          <p:spPr>
            <a:xfrm>
              <a:off x="3952456" y="1550482"/>
              <a:ext cx="370195" cy="248064"/>
            </a:xfrm>
            <a:custGeom>
              <a:rect b="b" l="l" r="r" t="t"/>
              <a:pathLst>
                <a:path extrusionOk="0" h="16568" w="24725">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52"/>
            <p:cNvSpPr/>
            <p:nvPr/>
          </p:nvSpPr>
          <p:spPr>
            <a:xfrm>
              <a:off x="3977955" y="1550482"/>
              <a:ext cx="344697" cy="226669"/>
            </a:xfrm>
            <a:custGeom>
              <a:rect b="b" l="l" r="r" t="t"/>
              <a:pathLst>
                <a:path extrusionOk="0" h="15139" w="23022">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52"/>
            <p:cNvSpPr/>
            <p:nvPr/>
          </p:nvSpPr>
          <p:spPr>
            <a:xfrm>
              <a:off x="3990232" y="1524280"/>
              <a:ext cx="294644" cy="251613"/>
            </a:xfrm>
            <a:custGeom>
              <a:rect b="b" l="l" r="r" t="t"/>
              <a:pathLst>
                <a:path extrusionOk="0" h="16805" w="19679">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52"/>
            <p:cNvSpPr/>
            <p:nvPr/>
          </p:nvSpPr>
          <p:spPr>
            <a:xfrm>
              <a:off x="4003138" y="1524430"/>
              <a:ext cx="281738" cy="230367"/>
            </a:xfrm>
            <a:custGeom>
              <a:rect b="b" l="l" r="r" t="t"/>
              <a:pathLst>
                <a:path extrusionOk="0" h="15386" w="18817">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52"/>
            <p:cNvSpPr/>
            <p:nvPr/>
          </p:nvSpPr>
          <p:spPr>
            <a:xfrm>
              <a:off x="4137547" y="1524280"/>
              <a:ext cx="147329" cy="230517"/>
            </a:xfrm>
            <a:custGeom>
              <a:rect b="b" l="l" r="r" t="t"/>
              <a:pathLst>
                <a:path extrusionOk="0" h="15396" w="984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52"/>
            <p:cNvSpPr/>
            <p:nvPr/>
          </p:nvSpPr>
          <p:spPr>
            <a:xfrm>
              <a:off x="4137547" y="1766430"/>
              <a:ext cx="25828" cy="58003"/>
            </a:xfrm>
            <a:custGeom>
              <a:rect b="b" l="l" r="r" t="t"/>
              <a:pathLst>
                <a:path extrusionOk="0" h="3874" w="1725">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rgbClr val="0E2A47"/>
        </a:solidFill>
      </p:bgPr>
    </p:bg>
    <p:spTree>
      <p:nvGrpSpPr>
        <p:cNvPr id="12897" name="Shape 12897"/>
        <p:cNvGrpSpPr/>
        <p:nvPr/>
      </p:nvGrpSpPr>
      <p:grpSpPr>
        <a:xfrm>
          <a:off x="0" y="0"/>
          <a:ext cx="0" cy="0"/>
          <a:chOff x="0" y="0"/>
          <a:chExt cx="0" cy="0"/>
        </a:xfrm>
      </p:grpSpPr>
      <p:sp>
        <p:nvSpPr>
          <p:cNvPr id="12898" name="Google Shape;12898;p53"/>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899" name="Google Shape;12899;p53"/>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2900" name="Google Shape;12900;p53"/>
          <p:cNvGrpSpPr/>
          <p:nvPr/>
        </p:nvGrpSpPr>
        <p:grpSpPr>
          <a:xfrm>
            <a:off x="908482" y="1502585"/>
            <a:ext cx="257112" cy="362808"/>
            <a:chOff x="908482" y="1502585"/>
            <a:chExt cx="257112" cy="362808"/>
          </a:xfrm>
        </p:grpSpPr>
        <p:sp>
          <p:nvSpPr>
            <p:cNvPr id="12901" name="Google Shape;12901;p53"/>
            <p:cNvSpPr/>
            <p:nvPr/>
          </p:nvSpPr>
          <p:spPr>
            <a:xfrm>
              <a:off x="908482" y="1526088"/>
              <a:ext cx="257112" cy="339305"/>
            </a:xfrm>
            <a:custGeom>
              <a:rect b="b" l="l" r="r" t="t"/>
              <a:pathLst>
                <a:path extrusionOk="0" h="12921" w="9791">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53"/>
            <p:cNvSpPr/>
            <p:nvPr/>
          </p:nvSpPr>
          <p:spPr>
            <a:xfrm>
              <a:off x="920036" y="1526088"/>
              <a:ext cx="234003" cy="315671"/>
            </a:xfrm>
            <a:custGeom>
              <a:rect b="b" l="l" r="r" t="t"/>
              <a:pathLst>
                <a:path extrusionOk="0" h="12021" w="8911">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3" name="Google Shape;12903;p53"/>
            <p:cNvSpPr/>
            <p:nvPr/>
          </p:nvSpPr>
          <p:spPr>
            <a:xfrm>
              <a:off x="931853" y="1549459"/>
              <a:ext cx="210631" cy="280746"/>
            </a:xfrm>
            <a:custGeom>
              <a:rect b="b" l="l" r="r" t="t"/>
              <a:pathLst>
                <a:path extrusionOk="0" h="10691" w="8021">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53"/>
            <p:cNvSpPr/>
            <p:nvPr/>
          </p:nvSpPr>
          <p:spPr>
            <a:xfrm>
              <a:off x="984373" y="1502585"/>
              <a:ext cx="105329" cy="52678"/>
            </a:xfrm>
            <a:custGeom>
              <a:rect b="b" l="l" r="r" t="t"/>
              <a:pathLst>
                <a:path extrusionOk="0" h="2006" w="4011">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53"/>
            <p:cNvSpPr/>
            <p:nvPr/>
          </p:nvSpPr>
          <p:spPr>
            <a:xfrm>
              <a:off x="964022" y="1663559"/>
              <a:ext cx="29175" cy="29175"/>
            </a:xfrm>
            <a:custGeom>
              <a:rect b="b" l="l" r="r" t="t"/>
              <a:pathLst>
                <a:path extrusionOk="0" h="1111" w="1111">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53"/>
            <p:cNvSpPr/>
            <p:nvPr/>
          </p:nvSpPr>
          <p:spPr>
            <a:xfrm>
              <a:off x="964022" y="1716079"/>
              <a:ext cx="29175" cy="29437"/>
            </a:xfrm>
            <a:custGeom>
              <a:rect b="b" l="l" r="r" t="t"/>
              <a:pathLst>
                <a:path extrusionOk="0" h="1121" w="1111">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53"/>
            <p:cNvSpPr/>
            <p:nvPr/>
          </p:nvSpPr>
          <p:spPr>
            <a:xfrm>
              <a:off x="964022" y="1768862"/>
              <a:ext cx="29175" cy="29175"/>
            </a:xfrm>
            <a:custGeom>
              <a:rect b="b" l="l" r="r" t="t"/>
              <a:pathLst>
                <a:path extrusionOk="0" h="1111" w="1111">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53"/>
            <p:cNvSpPr/>
            <p:nvPr/>
          </p:nvSpPr>
          <p:spPr>
            <a:xfrm>
              <a:off x="1005985" y="1660539"/>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53"/>
            <p:cNvSpPr/>
            <p:nvPr/>
          </p:nvSpPr>
          <p:spPr>
            <a:xfrm>
              <a:off x="1005985" y="1683910"/>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53"/>
            <p:cNvSpPr/>
            <p:nvPr/>
          </p:nvSpPr>
          <p:spPr>
            <a:xfrm>
              <a:off x="1005985" y="1713322"/>
              <a:ext cx="68145" cy="11581"/>
            </a:xfrm>
            <a:custGeom>
              <a:rect b="b" l="l" r="r" t="t"/>
              <a:pathLst>
                <a:path extrusionOk="0" h="441" w="2595">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53"/>
            <p:cNvSpPr/>
            <p:nvPr/>
          </p:nvSpPr>
          <p:spPr>
            <a:xfrm>
              <a:off x="1005985" y="1736693"/>
              <a:ext cx="109110" cy="11581"/>
            </a:xfrm>
            <a:custGeom>
              <a:rect b="b" l="l" r="r" t="t"/>
              <a:pathLst>
                <a:path extrusionOk="0" h="441" w="4155">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53"/>
            <p:cNvSpPr/>
            <p:nvPr/>
          </p:nvSpPr>
          <p:spPr>
            <a:xfrm>
              <a:off x="1005985" y="1765842"/>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53"/>
            <p:cNvSpPr/>
            <p:nvPr/>
          </p:nvSpPr>
          <p:spPr>
            <a:xfrm>
              <a:off x="1005985" y="1789213"/>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53"/>
            <p:cNvSpPr/>
            <p:nvPr/>
          </p:nvSpPr>
          <p:spPr>
            <a:xfrm>
              <a:off x="1005985" y="1572831"/>
              <a:ext cx="103333" cy="11843"/>
            </a:xfrm>
            <a:custGeom>
              <a:rect b="b" l="l" r="r" t="t"/>
              <a:pathLst>
                <a:path extrusionOk="0" h="451" w="3935">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53"/>
            <p:cNvSpPr/>
            <p:nvPr/>
          </p:nvSpPr>
          <p:spPr>
            <a:xfrm>
              <a:off x="959243" y="1625613"/>
              <a:ext cx="155853" cy="11581"/>
            </a:xfrm>
            <a:custGeom>
              <a:rect b="b" l="l" r="r" t="t"/>
              <a:pathLst>
                <a:path extrusionOk="0" h="441" w="5935">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53"/>
            <p:cNvSpPr/>
            <p:nvPr/>
          </p:nvSpPr>
          <p:spPr>
            <a:xfrm>
              <a:off x="1005985" y="1596202"/>
              <a:ext cx="27179" cy="11843"/>
            </a:xfrm>
            <a:custGeom>
              <a:rect b="b" l="l" r="r" t="t"/>
              <a:pathLst>
                <a:path extrusionOk="0" h="451" w="1035">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53"/>
            <p:cNvSpPr/>
            <p:nvPr/>
          </p:nvSpPr>
          <p:spPr>
            <a:xfrm>
              <a:off x="1040911" y="1596202"/>
              <a:ext cx="38996" cy="11843"/>
            </a:xfrm>
            <a:custGeom>
              <a:rect b="b" l="l" r="r" t="t"/>
              <a:pathLst>
                <a:path extrusionOk="0" h="451" w="1485">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53"/>
            <p:cNvSpPr/>
            <p:nvPr/>
          </p:nvSpPr>
          <p:spPr>
            <a:xfrm>
              <a:off x="961002" y="1572831"/>
              <a:ext cx="35215" cy="35215"/>
            </a:xfrm>
            <a:custGeom>
              <a:rect b="b" l="l" r="r" t="t"/>
              <a:pathLst>
                <a:path extrusionOk="0" h="1341" w="1341">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53"/>
            <p:cNvSpPr/>
            <p:nvPr/>
          </p:nvSpPr>
          <p:spPr>
            <a:xfrm>
              <a:off x="984373" y="1543682"/>
              <a:ext cx="105329" cy="11581"/>
            </a:xfrm>
            <a:custGeom>
              <a:rect b="b" l="l" r="r" t="t"/>
              <a:pathLst>
                <a:path extrusionOk="0" h="441" w="4011">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53"/>
            <p:cNvSpPr/>
            <p:nvPr/>
          </p:nvSpPr>
          <p:spPr>
            <a:xfrm>
              <a:off x="969799" y="1581628"/>
              <a:ext cx="17620" cy="17620"/>
            </a:xfrm>
            <a:custGeom>
              <a:rect b="b" l="l" r="r" t="t"/>
              <a:pathLst>
                <a:path extrusionOk="0" h="671" w="671">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1" name="Google Shape;12921;p53"/>
          <p:cNvGrpSpPr/>
          <p:nvPr/>
        </p:nvGrpSpPr>
        <p:grpSpPr>
          <a:xfrm>
            <a:off x="1303537" y="1502716"/>
            <a:ext cx="362939" cy="362677"/>
            <a:chOff x="1303537" y="1502716"/>
            <a:chExt cx="362939" cy="362677"/>
          </a:xfrm>
        </p:grpSpPr>
        <p:sp>
          <p:nvSpPr>
            <p:cNvPr id="12922" name="Google Shape;12922;p53"/>
            <p:cNvSpPr/>
            <p:nvPr/>
          </p:nvSpPr>
          <p:spPr>
            <a:xfrm>
              <a:off x="1426697" y="1695727"/>
              <a:ext cx="116883" cy="99552"/>
            </a:xfrm>
            <a:custGeom>
              <a:rect b="b" l="l" r="r" t="t"/>
              <a:pathLst>
                <a:path extrusionOk="0" h="3791" w="4451">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53"/>
            <p:cNvSpPr/>
            <p:nvPr/>
          </p:nvSpPr>
          <p:spPr>
            <a:xfrm>
              <a:off x="1464643" y="1695727"/>
              <a:ext cx="40992" cy="17620"/>
            </a:xfrm>
            <a:custGeom>
              <a:rect b="b" l="l" r="r" t="t"/>
              <a:pathLst>
                <a:path extrusionOk="0" h="671" w="1561">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53"/>
            <p:cNvSpPr/>
            <p:nvPr/>
          </p:nvSpPr>
          <p:spPr>
            <a:xfrm>
              <a:off x="1426697" y="1710538"/>
              <a:ext cx="116883" cy="84741"/>
            </a:xfrm>
            <a:custGeom>
              <a:rect b="b" l="l" r="r" t="t"/>
              <a:pathLst>
                <a:path extrusionOk="0" h="3227" w="4451">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53"/>
            <p:cNvSpPr/>
            <p:nvPr/>
          </p:nvSpPr>
          <p:spPr>
            <a:xfrm>
              <a:off x="1444291" y="1613796"/>
              <a:ext cx="29437" cy="64363"/>
            </a:xfrm>
            <a:custGeom>
              <a:rect b="b" l="l" r="r" t="t"/>
              <a:pathLst>
                <a:path extrusionOk="0" h="2451" w="1121">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53"/>
            <p:cNvSpPr/>
            <p:nvPr/>
          </p:nvSpPr>
          <p:spPr>
            <a:xfrm>
              <a:off x="1456108" y="1608019"/>
              <a:ext cx="69878" cy="70140"/>
            </a:xfrm>
            <a:custGeom>
              <a:rect b="b" l="l" r="r" t="t"/>
              <a:pathLst>
                <a:path extrusionOk="0" h="2671" w="2661">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53"/>
            <p:cNvSpPr/>
            <p:nvPr/>
          </p:nvSpPr>
          <p:spPr>
            <a:xfrm>
              <a:off x="1450068" y="1637168"/>
              <a:ext cx="70140" cy="64363"/>
            </a:xfrm>
            <a:custGeom>
              <a:rect b="b" l="l" r="r" t="t"/>
              <a:pathLst>
                <a:path extrusionOk="0" h="2451" w="2671">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53"/>
            <p:cNvSpPr/>
            <p:nvPr/>
          </p:nvSpPr>
          <p:spPr>
            <a:xfrm>
              <a:off x="1450068" y="1637168"/>
              <a:ext cx="70140" cy="63103"/>
            </a:xfrm>
            <a:custGeom>
              <a:rect b="b" l="l" r="r" t="t"/>
              <a:pathLst>
                <a:path extrusionOk="0" h="2403" w="2671">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53"/>
            <p:cNvSpPr/>
            <p:nvPr/>
          </p:nvSpPr>
          <p:spPr>
            <a:xfrm>
              <a:off x="1426697" y="1725638"/>
              <a:ext cx="23398" cy="69642"/>
            </a:xfrm>
            <a:custGeom>
              <a:rect b="b" l="l" r="r" t="t"/>
              <a:pathLst>
                <a:path extrusionOk="0" h="2652" w="891">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53"/>
            <p:cNvSpPr/>
            <p:nvPr/>
          </p:nvSpPr>
          <p:spPr>
            <a:xfrm>
              <a:off x="1520182" y="1725638"/>
              <a:ext cx="23398" cy="69642"/>
            </a:xfrm>
            <a:custGeom>
              <a:rect b="b" l="l" r="r" t="t"/>
              <a:pathLst>
                <a:path extrusionOk="0" h="2652" w="891">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53"/>
            <p:cNvSpPr/>
            <p:nvPr/>
          </p:nvSpPr>
          <p:spPr>
            <a:xfrm>
              <a:off x="1303537" y="1502716"/>
              <a:ext cx="362939" cy="362677"/>
            </a:xfrm>
            <a:custGeom>
              <a:rect b="b" l="l" r="r" t="t"/>
              <a:pathLst>
                <a:path extrusionOk="0" h="13811" w="13821">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53"/>
            <p:cNvSpPr/>
            <p:nvPr/>
          </p:nvSpPr>
          <p:spPr>
            <a:xfrm>
              <a:off x="1346262" y="1555236"/>
              <a:ext cx="267694" cy="257742"/>
            </a:xfrm>
            <a:custGeom>
              <a:rect b="b" l="l" r="r" t="t"/>
              <a:pathLst>
                <a:path extrusionOk="0" h="9815" w="10194">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3" name="Google Shape;12933;p53"/>
          <p:cNvGrpSpPr/>
          <p:nvPr/>
        </p:nvGrpSpPr>
        <p:grpSpPr>
          <a:xfrm>
            <a:off x="1751901" y="1502716"/>
            <a:ext cx="362677" cy="362677"/>
            <a:chOff x="1751901" y="1502716"/>
            <a:chExt cx="362677" cy="362677"/>
          </a:xfrm>
        </p:grpSpPr>
        <p:sp>
          <p:nvSpPr>
            <p:cNvPr id="12934" name="Google Shape;12934;p53"/>
            <p:cNvSpPr/>
            <p:nvPr/>
          </p:nvSpPr>
          <p:spPr>
            <a:xfrm>
              <a:off x="1751901" y="1502716"/>
              <a:ext cx="362677" cy="362677"/>
            </a:xfrm>
            <a:custGeom>
              <a:rect b="b" l="l" r="r" t="t"/>
              <a:pathLst>
                <a:path extrusionOk="0" h="13811" w="13811">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53"/>
            <p:cNvSpPr/>
            <p:nvPr/>
          </p:nvSpPr>
          <p:spPr>
            <a:xfrm>
              <a:off x="1779027" y="1529843"/>
              <a:ext cx="308397" cy="308397"/>
            </a:xfrm>
            <a:custGeom>
              <a:rect b="b" l="l" r="r" t="t"/>
              <a:pathLst>
                <a:path extrusionOk="0" h="11744" w="11744">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53"/>
            <p:cNvSpPr/>
            <p:nvPr/>
          </p:nvSpPr>
          <p:spPr>
            <a:xfrm>
              <a:off x="1927816" y="1551035"/>
              <a:ext cx="10845" cy="138416"/>
            </a:xfrm>
            <a:custGeom>
              <a:rect b="b" l="l" r="r" t="t"/>
              <a:pathLst>
                <a:path extrusionOk="0" h="5271" w="413">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53"/>
            <p:cNvSpPr/>
            <p:nvPr/>
          </p:nvSpPr>
          <p:spPr>
            <a:xfrm>
              <a:off x="1925821" y="1678632"/>
              <a:ext cx="142014" cy="10819"/>
            </a:xfrm>
            <a:custGeom>
              <a:rect b="b" l="l" r="r" t="t"/>
              <a:pathLst>
                <a:path extrusionOk="0" h="412" w="5408">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53"/>
            <p:cNvSpPr/>
            <p:nvPr/>
          </p:nvSpPr>
          <p:spPr>
            <a:xfrm>
              <a:off x="1816999" y="1567789"/>
              <a:ext cx="288020" cy="270215"/>
            </a:xfrm>
            <a:custGeom>
              <a:rect b="b" l="l" r="r" t="t"/>
              <a:pathLst>
                <a:path extrusionOk="0" h="10290" w="10968">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53"/>
            <p:cNvSpPr/>
            <p:nvPr/>
          </p:nvSpPr>
          <p:spPr>
            <a:xfrm>
              <a:off x="1798644" y="1678632"/>
              <a:ext cx="22400" cy="10819"/>
            </a:xfrm>
            <a:custGeom>
              <a:rect b="b" l="l" r="r" t="t"/>
              <a:pathLst>
                <a:path extrusionOk="0" h="412" w="853">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53"/>
            <p:cNvSpPr/>
            <p:nvPr/>
          </p:nvSpPr>
          <p:spPr>
            <a:xfrm>
              <a:off x="1927816" y="1798063"/>
              <a:ext cx="10845" cy="18828"/>
            </a:xfrm>
            <a:custGeom>
              <a:rect b="b" l="l" r="r" t="t"/>
              <a:pathLst>
                <a:path extrusionOk="0" h="717" w="413">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53"/>
            <p:cNvSpPr/>
            <p:nvPr/>
          </p:nvSpPr>
          <p:spPr>
            <a:xfrm>
              <a:off x="1835486" y="1588508"/>
              <a:ext cx="20667" cy="16518"/>
            </a:xfrm>
            <a:custGeom>
              <a:rect b="b" l="l" r="r" t="t"/>
              <a:pathLst>
                <a:path extrusionOk="0" h="629" w="787">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53"/>
            <p:cNvSpPr/>
            <p:nvPr/>
          </p:nvSpPr>
          <p:spPr>
            <a:xfrm>
              <a:off x="2009958" y="1763189"/>
              <a:ext cx="20667" cy="16491"/>
            </a:xfrm>
            <a:custGeom>
              <a:rect b="b" l="l" r="r" t="t"/>
              <a:pathLst>
                <a:path extrusionOk="0" h="628" w="787">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53"/>
            <p:cNvSpPr/>
            <p:nvPr/>
          </p:nvSpPr>
          <p:spPr>
            <a:xfrm>
              <a:off x="2010247" y="1588193"/>
              <a:ext cx="21113" cy="16833"/>
            </a:xfrm>
            <a:custGeom>
              <a:rect b="b" l="l" r="r" t="t"/>
              <a:pathLst>
                <a:path extrusionOk="0" h="641" w="804">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53"/>
            <p:cNvSpPr/>
            <p:nvPr/>
          </p:nvSpPr>
          <p:spPr>
            <a:xfrm>
              <a:off x="1835591" y="1762927"/>
              <a:ext cx="20719" cy="16754"/>
            </a:xfrm>
            <a:custGeom>
              <a:rect b="b" l="l" r="r" t="t"/>
              <a:pathLst>
                <a:path extrusionOk="0" h="638" w="789">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53"/>
            <p:cNvSpPr/>
            <p:nvPr/>
          </p:nvSpPr>
          <p:spPr>
            <a:xfrm>
              <a:off x="1808018" y="1628581"/>
              <a:ext cx="22820" cy="14128"/>
            </a:xfrm>
            <a:custGeom>
              <a:rect b="b" l="l" r="r" t="t"/>
              <a:pathLst>
                <a:path extrusionOk="0" h="538" w="869">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53"/>
            <p:cNvSpPr/>
            <p:nvPr/>
          </p:nvSpPr>
          <p:spPr>
            <a:xfrm>
              <a:off x="2035194" y="1725139"/>
              <a:ext cx="23004" cy="14102"/>
            </a:xfrm>
            <a:custGeom>
              <a:rect b="b" l="l" r="r" t="t"/>
              <a:pathLst>
                <a:path extrusionOk="0" h="537" w="876">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53"/>
            <p:cNvSpPr/>
            <p:nvPr/>
          </p:nvSpPr>
          <p:spPr>
            <a:xfrm>
              <a:off x="1973299" y="1561276"/>
              <a:ext cx="16649" cy="18119"/>
            </a:xfrm>
            <a:custGeom>
              <a:rect b="b" l="l" r="r" t="t"/>
              <a:pathLst>
                <a:path extrusionOk="0" h="690" w="634">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53"/>
            <p:cNvSpPr/>
            <p:nvPr/>
          </p:nvSpPr>
          <p:spPr>
            <a:xfrm>
              <a:off x="1876557" y="1788557"/>
              <a:ext cx="16623" cy="18277"/>
            </a:xfrm>
            <a:custGeom>
              <a:rect b="b" l="l" r="r" t="t"/>
              <a:pathLst>
                <a:path extrusionOk="0" h="696" w="633">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53"/>
            <p:cNvSpPr/>
            <p:nvPr/>
          </p:nvSpPr>
          <p:spPr>
            <a:xfrm>
              <a:off x="1878710" y="1560541"/>
              <a:ext cx="15966" cy="18093"/>
            </a:xfrm>
            <a:custGeom>
              <a:rect b="b" l="l" r="r" t="t"/>
              <a:pathLst>
                <a:path extrusionOk="0" h="689" w="608">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53"/>
            <p:cNvSpPr/>
            <p:nvPr/>
          </p:nvSpPr>
          <p:spPr>
            <a:xfrm>
              <a:off x="1971014" y="1789292"/>
              <a:ext cx="16386" cy="18277"/>
            </a:xfrm>
            <a:custGeom>
              <a:rect b="b" l="l" r="r" t="t"/>
              <a:pathLst>
                <a:path extrusionOk="0" h="696" w="624">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53"/>
            <p:cNvSpPr/>
            <p:nvPr/>
          </p:nvSpPr>
          <p:spPr>
            <a:xfrm>
              <a:off x="2036375" y="1630734"/>
              <a:ext cx="22951" cy="13997"/>
            </a:xfrm>
            <a:custGeom>
              <a:rect b="b" l="l" r="r" t="t"/>
              <a:pathLst>
                <a:path extrusionOk="0" h="533" w="874">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53"/>
            <p:cNvSpPr/>
            <p:nvPr/>
          </p:nvSpPr>
          <p:spPr>
            <a:xfrm>
              <a:off x="1807441" y="1723143"/>
              <a:ext cx="22846" cy="14075"/>
            </a:xfrm>
            <a:custGeom>
              <a:rect b="b" l="l" r="r" t="t"/>
              <a:pathLst>
                <a:path extrusionOk="0" h="536" w="87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3" name="Google Shape;12953;p53"/>
          <p:cNvGrpSpPr/>
          <p:nvPr/>
        </p:nvGrpSpPr>
        <p:grpSpPr>
          <a:xfrm>
            <a:off x="3095178" y="1502716"/>
            <a:ext cx="334290" cy="362677"/>
            <a:chOff x="3095178" y="1502716"/>
            <a:chExt cx="334290" cy="362677"/>
          </a:xfrm>
        </p:grpSpPr>
        <p:sp>
          <p:nvSpPr>
            <p:cNvPr id="12954" name="Google Shape;12954;p53"/>
            <p:cNvSpPr/>
            <p:nvPr/>
          </p:nvSpPr>
          <p:spPr>
            <a:xfrm>
              <a:off x="3125351" y="1502716"/>
              <a:ext cx="304117" cy="304117"/>
            </a:xfrm>
            <a:custGeom>
              <a:rect b="b" l="l" r="r" t="t"/>
              <a:pathLst>
                <a:path extrusionOk="0" h="11581" w="11581">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53"/>
            <p:cNvSpPr/>
            <p:nvPr/>
          </p:nvSpPr>
          <p:spPr>
            <a:xfrm>
              <a:off x="3095178" y="1505973"/>
              <a:ext cx="289306" cy="300887"/>
            </a:xfrm>
            <a:custGeom>
              <a:rect b="b" l="l" r="r" t="t"/>
              <a:pathLst>
                <a:path extrusionOk="0" h="11458" w="11017">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53"/>
            <p:cNvSpPr/>
            <p:nvPr/>
          </p:nvSpPr>
          <p:spPr>
            <a:xfrm>
              <a:off x="3125351" y="1503215"/>
              <a:ext cx="303854" cy="303356"/>
            </a:xfrm>
            <a:custGeom>
              <a:rect b="b" l="l" r="r" t="t"/>
              <a:pathLst>
                <a:path extrusionOk="0" h="11552" w="11571">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53"/>
            <p:cNvSpPr/>
            <p:nvPr/>
          </p:nvSpPr>
          <p:spPr>
            <a:xfrm>
              <a:off x="3125351" y="1505973"/>
              <a:ext cx="229224" cy="300598"/>
            </a:xfrm>
            <a:custGeom>
              <a:rect b="b" l="l" r="r" t="t"/>
              <a:pathLst>
                <a:path extrusionOk="0" h="11447" w="8729">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53"/>
            <p:cNvSpPr/>
            <p:nvPr/>
          </p:nvSpPr>
          <p:spPr>
            <a:xfrm>
              <a:off x="3177871" y="1795253"/>
              <a:ext cx="198814" cy="70140"/>
            </a:xfrm>
            <a:custGeom>
              <a:rect b="b" l="l" r="r" t="t"/>
              <a:pathLst>
                <a:path extrusionOk="0" h="2671" w="7571">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53"/>
            <p:cNvSpPr/>
            <p:nvPr/>
          </p:nvSpPr>
          <p:spPr>
            <a:xfrm>
              <a:off x="3265580" y="1818624"/>
              <a:ext cx="23398" cy="46769"/>
            </a:xfrm>
            <a:custGeom>
              <a:rect b="b" l="l" r="r" t="t"/>
              <a:pathLst>
                <a:path extrusionOk="0" h="1781" w="891">
                  <a:moveTo>
                    <a:pt x="211" y="0"/>
                  </a:moveTo>
                  <a:lnTo>
                    <a:pt x="0" y="1780"/>
                  </a:lnTo>
                  <a:lnTo>
                    <a:pt x="890" y="1780"/>
                  </a:lnTo>
                  <a:lnTo>
                    <a:pt x="680"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53"/>
            <p:cNvSpPr/>
            <p:nvPr/>
          </p:nvSpPr>
          <p:spPr>
            <a:xfrm>
              <a:off x="3267076" y="1806807"/>
              <a:ext cx="20378" cy="19879"/>
            </a:xfrm>
            <a:custGeom>
              <a:rect b="b" l="l" r="r" t="t"/>
              <a:pathLst>
                <a:path extrusionOk="0" h="757" w="776">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53"/>
            <p:cNvSpPr/>
            <p:nvPr/>
          </p:nvSpPr>
          <p:spPr>
            <a:xfrm>
              <a:off x="3341734" y="1818861"/>
              <a:ext cx="34952" cy="46533"/>
            </a:xfrm>
            <a:custGeom>
              <a:rect b="b" l="l" r="r" t="t"/>
              <a:pathLst>
                <a:path extrusionOk="0" h="1772" w="1331">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53"/>
            <p:cNvSpPr/>
            <p:nvPr/>
          </p:nvSpPr>
          <p:spPr>
            <a:xfrm>
              <a:off x="3213060" y="1614033"/>
              <a:ext cx="128700" cy="93538"/>
            </a:xfrm>
            <a:custGeom>
              <a:rect b="b" l="l" r="r" t="t"/>
              <a:pathLst>
                <a:path extrusionOk="0" h="3562" w="4901">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53"/>
            <p:cNvSpPr/>
            <p:nvPr/>
          </p:nvSpPr>
          <p:spPr>
            <a:xfrm>
              <a:off x="3242208" y="1614033"/>
              <a:ext cx="99552" cy="93276"/>
            </a:xfrm>
            <a:custGeom>
              <a:rect b="b" l="l" r="r" t="t"/>
              <a:pathLst>
                <a:path extrusionOk="0" h="3552" w="3791">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53"/>
            <p:cNvSpPr/>
            <p:nvPr/>
          </p:nvSpPr>
          <p:spPr>
            <a:xfrm>
              <a:off x="3242208" y="1754287"/>
              <a:ext cx="70140" cy="52546"/>
            </a:xfrm>
            <a:custGeom>
              <a:rect b="b" l="l" r="r" t="t"/>
              <a:pathLst>
                <a:path extrusionOk="0" h="2001" w="2671">
                  <a:moveTo>
                    <a:pt x="0" y="0"/>
                  </a:moveTo>
                  <a:lnTo>
                    <a:pt x="0" y="2000"/>
                  </a:lnTo>
                  <a:lnTo>
                    <a:pt x="2670" y="2000"/>
                  </a:lnTo>
                  <a:lnTo>
                    <a:pt x="2670"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53"/>
            <p:cNvSpPr/>
            <p:nvPr/>
          </p:nvSpPr>
          <p:spPr>
            <a:xfrm>
              <a:off x="3242208" y="1754287"/>
              <a:ext cx="70140" cy="29044"/>
            </a:xfrm>
            <a:custGeom>
              <a:rect b="b" l="l" r="r" t="t"/>
              <a:pathLst>
                <a:path extrusionOk="0" h="1106" w="2671">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53"/>
            <p:cNvSpPr/>
            <p:nvPr/>
          </p:nvSpPr>
          <p:spPr>
            <a:xfrm>
              <a:off x="3230654" y="1785379"/>
              <a:ext cx="46769" cy="41780"/>
            </a:xfrm>
            <a:custGeom>
              <a:rect b="b" l="l" r="r" t="t"/>
              <a:pathLst>
                <a:path extrusionOk="0" h="1591" w="1781">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53"/>
            <p:cNvSpPr/>
            <p:nvPr/>
          </p:nvSpPr>
          <p:spPr>
            <a:xfrm>
              <a:off x="3277397" y="1785379"/>
              <a:ext cx="46769" cy="41780"/>
            </a:xfrm>
            <a:custGeom>
              <a:rect b="b" l="l" r="r" t="t"/>
              <a:pathLst>
                <a:path extrusionOk="0" h="1591" w="1781">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53"/>
            <p:cNvSpPr/>
            <p:nvPr/>
          </p:nvSpPr>
          <p:spPr>
            <a:xfrm>
              <a:off x="3218837" y="1661327"/>
              <a:ext cx="116883" cy="110318"/>
            </a:xfrm>
            <a:custGeom>
              <a:rect b="b" l="l" r="r" t="t"/>
              <a:pathLst>
                <a:path extrusionOk="0" h="4201" w="4451">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53"/>
            <p:cNvSpPr/>
            <p:nvPr/>
          </p:nvSpPr>
          <p:spPr>
            <a:xfrm>
              <a:off x="3218837" y="1661327"/>
              <a:ext cx="105329" cy="110056"/>
            </a:xfrm>
            <a:custGeom>
              <a:rect b="b" l="l" r="r" t="t"/>
              <a:pathLst>
                <a:path extrusionOk="0" h="4191" w="4011">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53"/>
            <p:cNvSpPr/>
            <p:nvPr/>
          </p:nvSpPr>
          <p:spPr>
            <a:xfrm>
              <a:off x="3177871" y="1818861"/>
              <a:ext cx="35215" cy="46533"/>
            </a:xfrm>
            <a:custGeom>
              <a:rect b="b" l="l" r="r" t="t"/>
              <a:pathLst>
                <a:path extrusionOk="0" h="1772" w="1341">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1" name="Google Shape;12971;p53"/>
          <p:cNvGrpSpPr/>
          <p:nvPr/>
        </p:nvGrpSpPr>
        <p:grpSpPr>
          <a:xfrm>
            <a:off x="3542281" y="1505605"/>
            <a:ext cx="366196" cy="357005"/>
            <a:chOff x="3542281" y="1505605"/>
            <a:chExt cx="366196" cy="357005"/>
          </a:xfrm>
        </p:grpSpPr>
        <p:sp>
          <p:nvSpPr>
            <p:cNvPr id="12972" name="Google Shape;12972;p53"/>
            <p:cNvSpPr/>
            <p:nvPr/>
          </p:nvSpPr>
          <p:spPr>
            <a:xfrm>
              <a:off x="3612133" y="1573592"/>
              <a:ext cx="226466" cy="226703"/>
            </a:xfrm>
            <a:custGeom>
              <a:rect b="b" l="l" r="r" t="t"/>
              <a:pathLst>
                <a:path extrusionOk="0" h="8633" w="8624">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53"/>
            <p:cNvSpPr/>
            <p:nvPr/>
          </p:nvSpPr>
          <p:spPr>
            <a:xfrm>
              <a:off x="3657379" y="1652740"/>
              <a:ext cx="135974" cy="136001"/>
            </a:xfrm>
            <a:custGeom>
              <a:rect b="b" l="l" r="r" t="t"/>
              <a:pathLst>
                <a:path extrusionOk="0" h="5179" w="5178">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53"/>
            <p:cNvSpPr/>
            <p:nvPr/>
          </p:nvSpPr>
          <p:spPr>
            <a:xfrm>
              <a:off x="3542281" y="1681153"/>
              <a:ext cx="54805" cy="11318"/>
            </a:xfrm>
            <a:custGeom>
              <a:rect b="b" l="l" r="r" t="t"/>
              <a:pathLst>
                <a:path extrusionOk="0" h="431" w="2087">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53"/>
            <p:cNvSpPr/>
            <p:nvPr/>
          </p:nvSpPr>
          <p:spPr>
            <a:xfrm>
              <a:off x="3853909" y="1681153"/>
              <a:ext cx="54568" cy="11318"/>
            </a:xfrm>
            <a:custGeom>
              <a:rect b="b" l="l" r="r" t="t"/>
              <a:pathLst>
                <a:path extrusionOk="0" h="431" w="2078">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53"/>
            <p:cNvSpPr/>
            <p:nvPr/>
          </p:nvSpPr>
          <p:spPr>
            <a:xfrm>
              <a:off x="3719694" y="1505605"/>
              <a:ext cx="11344" cy="50918"/>
            </a:xfrm>
            <a:custGeom>
              <a:rect b="b" l="l" r="r" t="t"/>
              <a:pathLst>
                <a:path extrusionOk="0" h="1939" w="432">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53"/>
            <p:cNvSpPr/>
            <p:nvPr/>
          </p:nvSpPr>
          <p:spPr>
            <a:xfrm>
              <a:off x="3639023" y="1798850"/>
              <a:ext cx="25814" cy="31092"/>
            </a:xfrm>
            <a:custGeom>
              <a:rect b="b" l="l" r="r" t="t"/>
              <a:pathLst>
                <a:path extrusionOk="0" h="1184" w="983">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53"/>
            <p:cNvSpPr/>
            <p:nvPr/>
          </p:nvSpPr>
          <p:spPr>
            <a:xfrm>
              <a:off x="3786053" y="1543761"/>
              <a:ext cx="25971" cy="31092"/>
            </a:xfrm>
            <a:custGeom>
              <a:rect b="b" l="l" r="r" t="t"/>
              <a:pathLst>
                <a:path extrusionOk="0" h="1184" w="989">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53"/>
            <p:cNvSpPr/>
            <p:nvPr/>
          </p:nvSpPr>
          <p:spPr>
            <a:xfrm>
              <a:off x="3579728" y="1601874"/>
              <a:ext cx="35950" cy="22741"/>
            </a:xfrm>
            <a:custGeom>
              <a:rect b="b" l="l" r="r" t="t"/>
              <a:pathLst>
                <a:path extrusionOk="0" h="866" w="1369">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53"/>
            <p:cNvSpPr/>
            <p:nvPr/>
          </p:nvSpPr>
          <p:spPr>
            <a:xfrm>
              <a:off x="3834818" y="1749167"/>
              <a:ext cx="35687" cy="22741"/>
            </a:xfrm>
            <a:custGeom>
              <a:rect b="b" l="l" r="r" t="t"/>
              <a:pathLst>
                <a:path extrusionOk="0" h="866" w="1359">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53"/>
            <p:cNvSpPr/>
            <p:nvPr/>
          </p:nvSpPr>
          <p:spPr>
            <a:xfrm>
              <a:off x="3786000" y="1798850"/>
              <a:ext cx="25709" cy="31092"/>
            </a:xfrm>
            <a:custGeom>
              <a:rect b="b" l="l" r="r" t="t"/>
              <a:pathLst>
                <a:path extrusionOk="0" h="1184" w="979">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53"/>
            <p:cNvSpPr/>
            <p:nvPr/>
          </p:nvSpPr>
          <p:spPr>
            <a:xfrm>
              <a:off x="3638472" y="1543761"/>
              <a:ext cx="25971" cy="31092"/>
            </a:xfrm>
            <a:custGeom>
              <a:rect b="b" l="l" r="r" t="t"/>
              <a:pathLst>
                <a:path extrusionOk="0" h="1184" w="989">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53"/>
            <p:cNvSpPr/>
            <p:nvPr/>
          </p:nvSpPr>
          <p:spPr>
            <a:xfrm>
              <a:off x="3835317" y="1601507"/>
              <a:ext cx="36291" cy="23109"/>
            </a:xfrm>
            <a:custGeom>
              <a:rect b="b" l="l" r="r" t="t"/>
              <a:pathLst>
                <a:path extrusionOk="0" h="880" w="1382">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53"/>
            <p:cNvSpPr/>
            <p:nvPr/>
          </p:nvSpPr>
          <p:spPr>
            <a:xfrm>
              <a:off x="3579964" y="1749167"/>
              <a:ext cx="35950" cy="22741"/>
            </a:xfrm>
            <a:custGeom>
              <a:rect b="b" l="l" r="r" t="t"/>
              <a:pathLst>
                <a:path extrusionOk="0" h="866" w="1369">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53"/>
            <p:cNvSpPr/>
            <p:nvPr/>
          </p:nvSpPr>
          <p:spPr>
            <a:xfrm>
              <a:off x="3737209" y="1591764"/>
              <a:ext cx="80776" cy="68302"/>
            </a:xfrm>
            <a:custGeom>
              <a:rect b="b" l="l" r="r" t="t"/>
              <a:pathLst>
                <a:path extrusionOk="0" h="2601" w="3076">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53"/>
            <p:cNvSpPr/>
            <p:nvPr/>
          </p:nvSpPr>
          <p:spPr>
            <a:xfrm>
              <a:off x="3691307" y="1732150"/>
              <a:ext cx="68118" cy="102073"/>
            </a:xfrm>
            <a:custGeom>
              <a:rect b="b" l="l" r="r" t="t"/>
              <a:pathLst>
                <a:path extrusionOk="0" h="3887" w="2594">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53"/>
            <p:cNvSpPr/>
            <p:nvPr/>
          </p:nvSpPr>
          <p:spPr>
            <a:xfrm>
              <a:off x="3691307" y="1751267"/>
              <a:ext cx="68118" cy="82955"/>
            </a:xfrm>
            <a:custGeom>
              <a:rect b="b" l="l" r="r" t="t"/>
              <a:pathLst>
                <a:path extrusionOk="0" h="3159" w="2594">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53"/>
            <p:cNvSpPr/>
            <p:nvPr/>
          </p:nvSpPr>
          <p:spPr>
            <a:xfrm>
              <a:off x="3712656" y="1732150"/>
              <a:ext cx="25420" cy="17122"/>
            </a:xfrm>
            <a:custGeom>
              <a:rect b="b" l="l" r="r" t="t"/>
              <a:pathLst>
                <a:path extrusionOk="0" h="652" w="968">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53"/>
            <p:cNvSpPr/>
            <p:nvPr/>
          </p:nvSpPr>
          <p:spPr>
            <a:xfrm>
              <a:off x="3702625" y="1686930"/>
              <a:ext cx="45509" cy="51049"/>
            </a:xfrm>
            <a:custGeom>
              <a:rect b="b" l="l" r="r" t="t"/>
              <a:pathLst>
                <a:path extrusionOk="0" h="1944" w="1733">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53"/>
            <p:cNvSpPr/>
            <p:nvPr/>
          </p:nvSpPr>
          <p:spPr>
            <a:xfrm>
              <a:off x="3702625" y="1686930"/>
              <a:ext cx="31171" cy="50944"/>
            </a:xfrm>
            <a:custGeom>
              <a:rect b="b" l="l" r="r" t="t"/>
              <a:pathLst>
                <a:path extrusionOk="0" h="1940" w="1187">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53"/>
            <p:cNvSpPr/>
            <p:nvPr/>
          </p:nvSpPr>
          <p:spPr>
            <a:xfrm>
              <a:off x="3702625" y="1834196"/>
              <a:ext cx="45509" cy="28177"/>
            </a:xfrm>
            <a:custGeom>
              <a:rect b="b" l="l" r="r" t="t"/>
              <a:pathLst>
                <a:path extrusionOk="0" h="1073" w="1733">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53"/>
            <p:cNvSpPr/>
            <p:nvPr/>
          </p:nvSpPr>
          <p:spPr>
            <a:xfrm>
              <a:off x="3691307" y="1759303"/>
              <a:ext cx="11344" cy="74920"/>
            </a:xfrm>
            <a:custGeom>
              <a:rect b="b" l="l" r="r" t="t"/>
              <a:pathLst>
                <a:path extrusionOk="0" h="2853" w="432">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53"/>
            <p:cNvSpPr/>
            <p:nvPr/>
          </p:nvSpPr>
          <p:spPr>
            <a:xfrm>
              <a:off x="3748107" y="1759303"/>
              <a:ext cx="11318" cy="74920"/>
            </a:xfrm>
            <a:custGeom>
              <a:rect b="b" l="l" r="r" t="t"/>
              <a:pathLst>
                <a:path extrusionOk="0" h="2853" w="431">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53"/>
            <p:cNvSpPr/>
            <p:nvPr/>
          </p:nvSpPr>
          <p:spPr>
            <a:xfrm>
              <a:off x="3722477" y="1845514"/>
              <a:ext cx="5803" cy="17095"/>
            </a:xfrm>
            <a:custGeom>
              <a:rect b="b" l="l" r="r" t="t"/>
              <a:pathLst>
                <a:path extrusionOk="0" h="651" w="221">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53"/>
            <p:cNvSpPr/>
            <p:nvPr/>
          </p:nvSpPr>
          <p:spPr>
            <a:xfrm>
              <a:off x="3702625" y="1686930"/>
              <a:ext cx="45509" cy="22662"/>
            </a:xfrm>
            <a:custGeom>
              <a:rect b="b" l="l" r="r" t="t"/>
              <a:pathLst>
                <a:path extrusionOk="0" h="863" w="1733">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53"/>
            <p:cNvSpPr/>
            <p:nvPr/>
          </p:nvSpPr>
          <p:spPr>
            <a:xfrm>
              <a:off x="3702625" y="1686930"/>
              <a:ext cx="31171" cy="20640"/>
            </a:xfrm>
            <a:custGeom>
              <a:rect b="b" l="l" r="r" t="t"/>
              <a:pathLst>
                <a:path extrusionOk="0" h="786" w="1187">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7" name="Google Shape;12997;p53"/>
          <p:cNvGrpSpPr/>
          <p:nvPr/>
        </p:nvGrpSpPr>
        <p:grpSpPr>
          <a:xfrm>
            <a:off x="1748382" y="3384797"/>
            <a:ext cx="364673" cy="340067"/>
            <a:chOff x="1748382" y="3384797"/>
            <a:chExt cx="364673" cy="340067"/>
          </a:xfrm>
        </p:grpSpPr>
        <p:sp>
          <p:nvSpPr>
            <p:cNvPr id="12998" name="Google Shape;12998;p53"/>
            <p:cNvSpPr/>
            <p:nvPr/>
          </p:nvSpPr>
          <p:spPr>
            <a:xfrm>
              <a:off x="1805182" y="3628332"/>
              <a:ext cx="45509" cy="45509"/>
            </a:xfrm>
            <a:custGeom>
              <a:rect b="b" l="l" r="r" t="t"/>
              <a:pathLst>
                <a:path extrusionOk="0" h="1733" w="1733">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53"/>
            <p:cNvSpPr/>
            <p:nvPr/>
          </p:nvSpPr>
          <p:spPr>
            <a:xfrm>
              <a:off x="1954208" y="3509453"/>
              <a:ext cx="105828" cy="90728"/>
            </a:xfrm>
            <a:custGeom>
              <a:rect b="b" l="l" r="r" t="t"/>
              <a:pathLst>
                <a:path extrusionOk="0" h="3455" w="403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53"/>
            <p:cNvSpPr/>
            <p:nvPr/>
          </p:nvSpPr>
          <p:spPr>
            <a:xfrm>
              <a:off x="1964764" y="3546165"/>
              <a:ext cx="100051" cy="54043"/>
            </a:xfrm>
            <a:custGeom>
              <a:rect b="b" l="l" r="r" t="t"/>
              <a:pathLst>
                <a:path extrusionOk="0" h="2058" w="381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53"/>
            <p:cNvSpPr/>
            <p:nvPr/>
          </p:nvSpPr>
          <p:spPr>
            <a:xfrm>
              <a:off x="1833569" y="3407433"/>
              <a:ext cx="153096" cy="294585"/>
            </a:xfrm>
            <a:custGeom>
              <a:rect b="b" l="l" r="r" t="t"/>
              <a:pathLst>
                <a:path extrusionOk="0" h="11218" w="583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53"/>
            <p:cNvSpPr/>
            <p:nvPr/>
          </p:nvSpPr>
          <p:spPr>
            <a:xfrm>
              <a:off x="1833569" y="3583086"/>
              <a:ext cx="152991" cy="118932"/>
            </a:xfrm>
            <a:custGeom>
              <a:rect b="b" l="l" r="r" t="t"/>
              <a:pathLst>
                <a:path extrusionOk="0" h="4529" w="5826">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53"/>
            <p:cNvSpPr/>
            <p:nvPr/>
          </p:nvSpPr>
          <p:spPr>
            <a:xfrm>
              <a:off x="1975058" y="3384797"/>
              <a:ext cx="45535" cy="340067"/>
            </a:xfrm>
            <a:custGeom>
              <a:rect b="b" l="l" r="r" t="t"/>
              <a:pathLst>
                <a:path extrusionOk="0" h="12950" w="1734">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53"/>
            <p:cNvSpPr/>
            <p:nvPr/>
          </p:nvSpPr>
          <p:spPr>
            <a:xfrm>
              <a:off x="1975058" y="3696451"/>
              <a:ext cx="45535" cy="28413"/>
            </a:xfrm>
            <a:custGeom>
              <a:rect b="b" l="l" r="r" t="t"/>
              <a:pathLst>
                <a:path extrusionOk="0" h="1082" w="1734">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53"/>
            <p:cNvSpPr/>
            <p:nvPr/>
          </p:nvSpPr>
          <p:spPr>
            <a:xfrm>
              <a:off x="1748618" y="3503676"/>
              <a:ext cx="45272" cy="102073"/>
            </a:xfrm>
            <a:custGeom>
              <a:rect b="b" l="l" r="r" t="t"/>
              <a:pathLst>
                <a:path extrusionOk="0" h="3887" w="1724">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53"/>
            <p:cNvSpPr/>
            <p:nvPr/>
          </p:nvSpPr>
          <p:spPr>
            <a:xfrm>
              <a:off x="1748382" y="3508954"/>
              <a:ext cx="45509" cy="96794"/>
            </a:xfrm>
            <a:custGeom>
              <a:rect b="b" l="l" r="r" t="t"/>
              <a:pathLst>
                <a:path extrusionOk="0" h="3686" w="1733">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53"/>
            <p:cNvSpPr/>
            <p:nvPr/>
          </p:nvSpPr>
          <p:spPr>
            <a:xfrm>
              <a:off x="1788087" y="3503676"/>
              <a:ext cx="56827" cy="102073"/>
            </a:xfrm>
            <a:custGeom>
              <a:rect b="b" l="l" r="r" t="t"/>
              <a:pathLst>
                <a:path extrusionOk="0" h="3887" w="2164">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53"/>
            <p:cNvSpPr/>
            <p:nvPr/>
          </p:nvSpPr>
          <p:spPr>
            <a:xfrm>
              <a:off x="1788087" y="3588627"/>
              <a:ext cx="56827" cy="17122"/>
            </a:xfrm>
            <a:custGeom>
              <a:rect b="b" l="l" r="r" t="t"/>
              <a:pathLst>
                <a:path extrusionOk="0" h="652" w="2164">
                  <a:moveTo>
                    <a:pt x="0" y="0"/>
                  </a:moveTo>
                  <a:lnTo>
                    <a:pt x="0" y="651"/>
                  </a:lnTo>
                  <a:lnTo>
                    <a:pt x="2163" y="651"/>
                  </a:lnTo>
                  <a:lnTo>
                    <a:pt x="2163"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53"/>
            <p:cNvSpPr/>
            <p:nvPr/>
          </p:nvSpPr>
          <p:spPr>
            <a:xfrm>
              <a:off x="1788087" y="3605722"/>
              <a:ext cx="56827" cy="90755"/>
            </a:xfrm>
            <a:custGeom>
              <a:rect b="b" l="l" r="r" t="t"/>
              <a:pathLst>
                <a:path extrusionOk="0" h="3456" w="2164">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53"/>
            <p:cNvSpPr/>
            <p:nvPr/>
          </p:nvSpPr>
          <p:spPr>
            <a:xfrm>
              <a:off x="2080860" y="3548922"/>
              <a:ext cx="32195" cy="11581"/>
            </a:xfrm>
            <a:custGeom>
              <a:rect b="b" l="l" r="r" t="t"/>
              <a:pathLst>
                <a:path extrusionOk="0" h="441" w="1226">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53"/>
            <p:cNvSpPr/>
            <p:nvPr/>
          </p:nvSpPr>
          <p:spPr>
            <a:xfrm>
              <a:off x="2059510" y="3484874"/>
              <a:ext cx="27468" cy="23345"/>
            </a:xfrm>
            <a:custGeom>
              <a:rect b="b" l="l" r="r" t="t"/>
              <a:pathLst>
                <a:path extrusionOk="0" h="889" w="1046">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53"/>
            <p:cNvSpPr/>
            <p:nvPr/>
          </p:nvSpPr>
          <p:spPr>
            <a:xfrm>
              <a:off x="2058723" y="3600969"/>
              <a:ext cx="27704" cy="23608"/>
            </a:xfrm>
            <a:custGeom>
              <a:rect b="b" l="l" r="r" t="t"/>
              <a:pathLst>
                <a:path extrusionOk="0" h="899" w="1055">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3" name="Google Shape;13013;p53"/>
          <p:cNvGrpSpPr/>
          <p:nvPr/>
        </p:nvGrpSpPr>
        <p:grpSpPr>
          <a:xfrm>
            <a:off x="6221064" y="3811049"/>
            <a:ext cx="364673" cy="339804"/>
            <a:chOff x="6221064" y="3811049"/>
            <a:chExt cx="364673" cy="339804"/>
          </a:xfrm>
        </p:grpSpPr>
        <p:sp>
          <p:nvSpPr>
            <p:cNvPr id="13014" name="Google Shape;13014;p53"/>
            <p:cNvSpPr/>
            <p:nvPr/>
          </p:nvSpPr>
          <p:spPr>
            <a:xfrm>
              <a:off x="6277838" y="4054558"/>
              <a:ext cx="45272" cy="45272"/>
            </a:xfrm>
            <a:custGeom>
              <a:rect b="b" l="l" r="r" t="t"/>
              <a:pathLst>
                <a:path extrusionOk="0" h="1724" w="1724">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53"/>
            <p:cNvSpPr/>
            <p:nvPr/>
          </p:nvSpPr>
          <p:spPr>
            <a:xfrm>
              <a:off x="6426890" y="3935679"/>
              <a:ext cx="105828" cy="90728"/>
            </a:xfrm>
            <a:custGeom>
              <a:rect b="b" l="l" r="r" t="t"/>
              <a:pathLst>
                <a:path extrusionOk="0" h="3455" w="403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53"/>
            <p:cNvSpPr/>
            <p:nvPr/>
          </p:nvSpPr>
          <p:spPr>
            <a:xfrm>
              <a:off x="6437446" y="3972391"/>
              <a:ext cx="100051" cy="54043"/>
            </a:xfrm>
            <a:custGeom>
              <a:rect b="b" l="l" r="r" t="t"/>
              <a:pathLst>
                <a:path extrusionOk="0" h="2058" w="381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53"/>
            <p:cNvSpPr/>
            <p:nvPr/>
          </p:nvSpPr>
          <p:spPr>
            <a:xfrm>
              <a:off x="6306251" y="3833659"/>
              <a:ext cx="153070" cy="294585"/>
            </a:xfrm>
            <a:custGeom>
              <a:rect b="b" l="l" r="r" t="t"/>
              <a:pathLst>
                <a:path extrusionOk="0" h="11218" w="5829">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53"/>
            <p:cNvSpPr/>
            <p:nvPr/>
          </p:nvSpPr>
          <p:spPr>
            <a:xfrm>
              <a:off x="6306251" y="4009312"/>
              <a:ext cx="152833" cy="119010"/>
            </a:xfrm>
            <a:custGeom>
              <a:rect b="b" l="l" r="r" t="t"/>
              <a:pathLst>
                <a:path extrusionOk="0" h="4532" w="582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53"/>
            <p:cNvSpPr/>
            <p:nvPr/>
          </p:nvSpPr>
          <p:spPr>
            <a:xfrm>
              <a:off x="6447740" y="3811049"/>
              <a:ext cx="45509" cy="339804"/>
            </a:xfrm>
            <a:custGeom>
              <a:rect b="b" l="l" r="r" t="t"/>
              <a:pathLst>
                <a:path extrusionOk="0" h="12940" w="1733">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53"/>
            <p:cNvSpPr/>
            <p:nvPr/>
          </p:nvSpPr>
          <p:spPr>
            <a:xfrm>
              <a:off x="6447740" y="4122677"/>
              <a:ext cx="45509" cy="28177"/>
            </a:xfrm>
            <a:custGeom>
              <a:rect b="b" l="l" r="r" t="t"/>
              <a:pathLst>
                <a:path extrusionOk="0" h="1073" w="1733">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53"/>
            <p:cNvSpPr/>
            <p:nvPr/>
          </p:nvSpPr>
          <p:spPr>
            <a:xfrm>
              <a:off x="6221300" y="3929902"/>
              <a:ext cx="45272" cy="102073"/>
            </a:xfrm>
            <a:custGeom>
              <a:rect b="b" l="l" r="r" t="t"/>
              <a:pathLst>
                <a:path extrusionOk="0" h="3887" w="1724">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53"/>
            <p:cNvSpPr/>
            <p:nvPr/>
          </p:nvSpPr>
          <p:spPr>
            <a:xfrm>
              <a:off x="6221064" y="3935180"/>
              <a:ext cx="45509" cy="96794"/>
            </a:xfrm>
            <a:custGeom>
              <a:rect b="b" l="l" r="r" t="t"/>
              <a:pathLst>
                <a:path extrusionOk="0" h="3686" w="1733">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53"/>
            <p:cNvSpPr/>
            <p:nvPr/>
          </p:nvSpPr>
          <p:spPr>
            <a:xfrm>
              <a:off x="6260769" y="3929902"/>
              <a:ext cx="56800" cy="102073"/>
            </a:xfrm>
            <a:custGeom>
              <a:rect b="b" l="l" r="r" t="t"/>
              <a:pathLst>
                <a:path extrusionOk="0" h="3887" w="2163">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53"/>
            <p:cNvSpPr/>
            <p:nvPr/>
          </p:nvSpPr>
          <p:spPr>
            <a:xfrm>
              <a:off x="6260769" y="4014853"/>
              <a:ext cx="56800" cy="17122"/>
            </a:xfrm>
            <a:custGeom>
              <a:rect b="b" l="l" r="r" t="t"/>
              <a:pathLst>
                <a:path extrusionOk="0" h="652" w="2163">
                  <a:moveTo>
                    <a:pt x="0" y="1"/>
                  </a:moveTo>
                  <a:lnTo>
                    <a:pt x="0" y="651"/>
                  </a:lnTo>
                  <a:lnTo>
                    <a:pt x="2163" y="651"/>
                  </a:lnTo>
                  <a:lnTo>
                    <a:pt x="216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53"/>
            <p:cNvSpPr/>
            <p:nvPr/>
          </p:nvSpPr>
          <p:spPr>
            <a:xfrm>
              <a:off x="6260769" y="4031686"/>
              <a:ext cx="56800" cy="90755"/>
            </a:xfrm>
            <a:custGeom>
              <a:rect b="b" l="l" r="r" t="t"/>
              <a:pathLst>
                <a:path extrusionOk="0" h="3456" w="2163">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53"/>
            <p:cNvSpPr/>
            <p:nvPr/>
          </p:nvSpPr>
          <p:spPr>
            <a:xfrm>
              <a:off x="6553542" y="3975148"/>
              <a:ext cx="32195" cy="11581"/>
            </a:xfrm>
            <a:custGeom>
              <a:rect b="b" l="l" r="r" t="t"/>
              <a:pathLst>
                <a:path extrusionOk="0" h="441" w="1226">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53"/>
            <p:cNvSpPr/>
            <p:nvPr/>
          </p:nvSpPr>
          <p:spPr>
            <a:xfrm>
              <a:off x="6532192" y="3911100"/>
              <a:ext cx="27442" cy="23608"/>
            </a:xfrm>
            <a:custGeom>
              <a:rect b="b" l="l" r="r" t="t"/>
              <a:pathLst>
                <a:path extrusionOk="0" h="899" w="1045">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53"/>
            <p:cNvSpPr/>
            <p:nvPr/>
          </p:nvSpPr>
          <p:spPr>
            <a:xfrm>
              <a:off x="6531221" y="4027327"/>
              <a:ext cx="27626" cy="23503"/>
            </a:xfrm>
            <a:custGeom>
              <a:rect b="b" l="l" r="r" t="t"/>
              <a:pathLst>
                <a:path extrusionOk="0" h="895" w="1052">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9" name="Google Shape;13029;p53"/>
          <p:cNvGrpSpPr/>
          <p:nvPr/>
        </p:nvGrpSpPr>
        <p:grpSpPr>
          <a:xfrm>
            <a:off x="2182643" y="3386320"/>
            <a:ext cx="382030" cy="320451"/>
            <a:chOff x="2182643" y="3386320"/>
            <a:chExt cx="382030" cy="320451"/>
          </a:xfrm>
        </p:grpSpPr>
        <p:sp>
          <p:nvSpPr>
            <p:cNvPr id="13030" name="Google Shape;13030;p53"/>
            <p:cNvSpPr/>
            <p:nvPr/>
          </p:nvSpPr>
          <p:spPr>
            <a:xfrm>
              <a:off x="2182643" y="3386320"/>
              <a:ext cx="382030" cy="320451"/>
            </a:xfrm>
            <a:custGeom>
              <a:rect b="b" l="l" r="r" t="t"/>
              <a:pathLst>
                <a:path extrusionOk="0" h="12203" w="14548">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53"/>
            <p:cNvSpPr/>
            <p:nvPr/>
          </p:nvSpPr>
          <p:spPr>
            <a:xfrm>
              <a:off x="2281171" y="3466492"/>
              <a:ext cx="185002" cy="184739"/>
            </a:xfrm>
            <a:custGeom>
              <a:rect b="b" l="l" r="r" t="t"/>
              <a:pathLst>
                <a:path extrusionOk="0" h="7035" w="7045">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53"/>
            <p:cNvSpPr/>
            <p:nvPr/>
          </p:nvSpPr>
          <p:spPr>
            <a:xfrm>
              <a:off x="2299763" y="3484821"/>
              <a:ext cx="147791" cy="148054"/>
            </a:xfrm>
            <a:custGeom>
              <a:rect b="b" l="l" r="r" t="t"/>
              <a:pathLst>
                <a:path extrusionOk="0" h="5638" w="5628">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53"/>
            <p:cNvSpPr/>
            <p:nvPr/>
          </p:nvSpPr>
          <p:spPr>
            <a:xfrm>
              <a:off x="2336711" y="3564993"/>
              <a:ext cx="73922" cy="67830"/>
            </a:xfrm>
            <a:custGeom>
              <a:rect b="b" l="l" r="r" t="t"/>
              <a:pathLst>
                <a:path extrusionOk="0" h="2583" w="2815">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53"/>
            <p:cNvSpPr/>
            <p:nvPr/>
          </p:nvSpPr>
          <p:spPr>
            <a:xfrm>
              <a:off x="2295745" y="3386320"/>
              <a:ext cx="139519" cy="36974"/>
            </a:xfrm>
            <a:custGeom>
              <a:rect b="b" l="l" r="r" t="t"/>
              <a:pathLst>
                <a:path extrusionOk="0" h="1408" w="5313">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53"/>
            <p:cNvSpPr/>
            <p:nvPr/>
          </p:nvSpPr>
          <p:spPr>
            <a:xfrm>
              <a:off x="2342987" y="3386320"/>
              <a:ext cx="92514" cy="36974"/>
            </a:xfrm>
            <a:custGeom>
              <a:rect b="b" l="l" r="r" t="t"/>
              <a:pathLst>
                <a:path extrusionOk="0" h="1408" w="3523">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53"/>
            <p:cNvSpPr/>
            <p:nvPr/>
          </p:nvSpPr>
          <p:spPr>
            <a:xfrm>
              <a:off x="2182643" y="3676073"/>
              <a:ext cx="382030" cy="30698"/>
            </a:xfrm>
            <a:custGeom>
              <a:rect b="b" l="l" r="r" t="t"/>
              <a:pathLst>
                <a:path extrusionOk="0" h="1169" w="14548">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53"/>
            <p:cNvSpPr/>
            <p:nvPr/>
          </p:nvSpPr>
          <p:spPr>
            <a:xfrm>
              <a:off x="2336711" y="3584609"/>
              <a:ext cx="74158" cy="48213"/>
            </a:xfrm>
            <a:custGeom>
              <a:rect b="b" l="l" r="r" t="t"/>
              <a:pathLst>
                <a:path extrusionOk="0" h="1836" w="2824">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53"/>
            <p:cNvSpPr/>
            <p:nvPr/>
          </p:nvSpPr>
          <p:spPr>
            <a:xfrm>
              <a:off x="2360082" y="3564993"/>
              <a:ext cx="27179" cy="18513"/>
            </a:xfrm>
            <a:custGeom>
              <a:rect b="b" l="l" r="r" t="t"/>
              <a:pathLst>
                <a:path extrusionOk="0" h="705" w="1035">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53"/>
            <p:cNvSpPr/>
            <p:nvPr/>
          </p:nvSpPr>
          <p:spPr>
            <a:xfrm>
              <a:off x="2349027" y="3515756"/>
              <a:ext cx="49290" cy="55566"/>
            </a:xfrm>
            <a:custGeom>
              <a:rect b="b" l="l" r="r" t="t"/>
              <a:pathLst>
                <a:path extrusionOk="0" h="2116" w="1877">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53"/>
            <p:cNvSpPr/>
            <p:nvPr/>
          </p:nvSpPr>
          <p:spPr>
            <a:xfrm>
              <a:off x="2349027" y="3515756"/>
              <a:ext cx="33954" cy="55461"/>
            </a:xfrm>
            <a:custGeom>
              <a:rect b="b" l="l" r="r" t="t"/>
              <a:pathLst>
                <a:path extrusionOk="0" h="2112" w="1293">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53"/>
            <p:cNvSpPr/>
            <p:nvPr/>
          </p:nvSpPr>
          <p:spPr>
            <a:xfrm>
              <a:off x="2349027" y="3515756"/>
              <a:ext cx="49290" cy="24894"/>
            </a:xfrm>
            <a:custGeom>
              <a:rect b="b" l="l" r="r" t="t"/>
              <a:pathLst>
                <a:path extrusionOk="0" h="948" w="1877">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53"/>
            <p:cNvSpPr/>
            <p:nvPr/>
          </p:nvSpPr>
          <p:spPr>
            <a:xfrm>
              <a:off x="2349027" y="3515755"/>
              <a:ext cx="33954" cy="22374"/>
            </a:xfrm>
            <a:custGeom>
              <a:rect b="b" l="l" r="r" t="t"/>
              <a:pathLst>
                <a:path extrusionOk="0" h="852" w="1293">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53"/>
            <p:cNvSpPr/>
            <p:nvPr/>
          </p:nvSpPr>
          <p:spPr>
            <a:xfrm>
              <a:off x="2336711" y="3595402"/>
              <a:ext cx="18382" cy="34978"/>
            </a:xfrm>
            <a:custGeom>
              <a:rect b="b" l="l" r="r" t="t"/>
              <a:pathLst>
                <a:path extrusionOk="0" h="1332" w="70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53"/>
            <p:cNvSpPr/>
            <p:nvPr/>
          </p:nvSpPr>
          <p:spPr>
            <a:xfrm>
              <a:off x="2392251" y="3595402"/>
              <a:ext cx="18382" cy="34978"/>
            </a:xfrm>
            <a:custGeom>
              <a:rect b="b" l="l" r="r" t="t"/>
              <a:pathLst>
                <a:path extrusionOk="0" h="1332" w="70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5" name="Google Shape;13045;p53"/>
          <p:cNvGrpSpPr/>
          <p:nvPr/>
        </p:nvGrpSpPr>
        <p:grpSpPr>
          <a:xfrm>
            <a:off x="3084386" y="3389340"/>
            <a:ext cx="353880" cy="330745"/>
            <a:chOff x="3084386" y="3389340"/>
            <a:chExt cx="353880" cy="330745"/>
          </a:xfrm>
        </p:grpSpPr>
        <p:sp>
          <p:nvSpPr>
            <p:cNvPr id="13046" name="Google Shape;13046;p53"/>
            <p:cNvSpPr/>
            <p:nvPr/>
          </p:nvSpPr>
          <p:spPr>
            <a:xfrm>
              <a:off x="3084386" y="3458430"/>
              <a:ext cx="353880" cy="261655"/>
            </a:xfrm>
            <a:custGeom>
              <a:rect b="b" l="l" r="r" t="t"/>
              <a:pathLst>
                <a:path extrusionOk="0" h="9964" w="13476">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53"/>
            <p:cNvSpPr/>
            <p:nvPr/>
          </p:nvSpPr>
          <p:spPr>
            <a:xfrm>
              <a:off x="3084386" y="3458430"/>
              <a:ext cx="176940" cy="261655"/>
            </a:xfrm>
            <a:custGeom>
              <a:rect b="b" l="l" r="r" t="t"/>
              <a:pathLst>
                <a:path extrusionOk="0" h="9964" w="6738">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53"/>
            <p:cNvSpPr/>
            <p:nvPr/>
          </p:nvSpPr>
          <p:spPr>
            <a:xfrm>
              <a:off x="3115031" y="3489102"/>
              <a:ext cx="292825" cy="200574"/>
            </a:xfrm>
            <a:custGeom>
              <a:rect b="b" l="l" r="r" t="t"/>
              <a:pathLst>
                <a:path extrusionOk="0" h="7638" w="11151">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53"/>
            <p:cNvSpPr/>
            <p:nvPr/>
          </p:nvSpPr>
          <p:spPr>
            <a:xfrm>
              <a:off x="3115031" y="3489102"/>
              <a:ext cx="146294" cy="200338"/>
            </a:xfrm>
            <a:custGeom>
              <a:rect b="b" l="l" r="r" t="t"/>
              <a:pathLst>
                <a:path extrusionOk="0" h="7629" w="5571">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53"/>
            <p:cNvSpPr/>
            <p:nvPr/>
          </p:nvSpPr>
          <p:spPr>
            <a:xfrm>
              <a:off x="3191947" y="3389340"/>
              <a:ext cx="138994" cy="115885"/>
            </a:xfrm>
            <a:custGeom>
              <a:rect b="b" l="l" r="r" t="t"/>
              <a:pathLst>
                <a:path extrusionOk="0" h="4413" w="5293">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53"/>
            <p:cNvSpPr/>
            <p:nvPr/>
          </p:nvSpPr>
          <p:spPr>
            <a:xfrm>
              <a:off x="3223091" y="3538103"/>
              <a:ext cx="137261" cy="97792"/>
            </a:xfrm>
            <a:custGeom>
              <a:rect b="b" l="l" r="r" t="t"/>
              <a:pathLst>
                <a:path extrusionOk="0" h="3724" w="5227">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53"/>
            <p:cNvSpPr/>
            <p:nvPr/>
          </p:nvSpPr>
          <p:spPr>
            <a:xfrm>
              <a:off x="3182651" y="3610475"/>
              <a:ext cx="40467" cy="34532"/>
            </a:xfrm>
            <a:custGeom>
              <a:rect b="b" l="l" r="r" t="t"/>
              <a:pathLst>
                <a:path extrusionOk="0" h="1315" w="1541">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53"/>
            <p:cNvSpPr/>
            <p:nvPr/>
          </p:nvSpPr>
          <p:spPr>
            <a:xfrm>
              <a:off x="3145729" y="3529489"/>
              <a:ext cx="39495" cy="35005"/>
            </a:xfrm>
            <a:custGeom>
              <a:rect b="b" l="l" r="r" t="t"/>
              <a:pathLst>
                <a:path extrusionOk="0" h="1333" w="1504">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53"/>
            <p:cNvSpPr/>
            <p:nvPr/>
          </p:nvSpPr>
          <p:spPr>
            <a:xfrm>
              <a:off x="3345252" y="3621741"/>
              <a:ext cx="39521" cy="34978"/>
            </a:xfrm>
            <a:custGeom>
              <a:rect b="b" l="l" r="r" t="t"/>
              <a:pathLst>
                <a:path extrusionOk="0" h="1332" w="1505">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53"/>
            <p:cNvSpPr/>
            <p:nvPr/>
          </p:nvSpPr>
          <p:spPr>
            <a:xfrm>
              <a:off x="3245491" y="3544930"/>
              <a:ext cx="39705" cy="34873"/>
            </a:xfrm>
            <a:custGeom>
              <a:rect b="b" l="l" r="r" t="t"/>
              <a:pathLst>
                <a:path extrusionOk="0" h="1328" w="1512">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53"/>
            <p:cNvSpPr/>
            <p:nvPr/>
          </p:nvSpPr>
          <p:spPr>
            <a:xfrm>
              <a:off x="3191947" y="3389340"/>
              <a:ext cx="69642" cy="115885"/>
            </a:xfrm>
            <a:custGeom>
              <a:rect b="b" l="l" r="r" t="t"/>
              <a:pathLst>
                <a:path extrusionOk="0" h="4413" w="2652">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53"/>
            <p:cNvSpPr/>
            <p:nvPr/>
          </p:nvSpPr>
          <p:spPr>
            <a:xfrm>
              <a:off x="3240449" y="3450683"/>
              <a:ext cx="36711" cy="31670"/>
            </a:xfrm>
            <a:custGeom>
              <a:rect b="b" l="l" r="r" t="t"/>
              <a:pathLst>
                <a:path extrusionOk="0" h="1206" w="1398">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8" name="Google Shape;13058;p53"/>
          <p:cNvGrpSpPr/>
          <p:nvPr/>
        </p:nvGrpSpPr>
        <p:grpSpPr>
          <a:xfrm>
            <a:off x="863499" y="1970906"/>
            <a:ext cx="347078" cy="364016"/>
            <a:chOff x="863499" y="1970906"/>
            <a:chExt cx="347078" cy="364016"/>
          </a:xfrm>
        </p:grpSpPr>
        <p:sp>
          <p:nvSpPr>
            <p:cNvPr id="13059" name="Google Shape;13059;p53"/>
            <p:cNvSpPr/>
            <p:nvPr/>
          </p:nvSpPr>
          <p:spPr>
            <a:xfrm>
              <a:off x="984872" y="1970906"/>
              <a:ext cx="225705" cy="173447"/>
            </a:xfrm>
            <a:custGeom>
              <a:rect b="b" l="l" r="r" t="t"/>
              <a:pathLst>
                <a:path extrusionOk="0" h="6605" w="8595">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53"/>
            <p:cNvSpPr/>
            <p:nvPr/>
          </p:nvSpPr>
          <p:spPr>
            <a:xfrm>
              <a:off x="1020822" y="1970906"/>
              <a:ext cx="159871" cy="173447"/>
            </a:xfrm>
            <a:custGeom>
              <a:rect b="b" l="l" r="r" t="t"/>
              <a:pathLst>
                <a:path extrusionOk="0" h="6605" w="6088">
                  <a:moveTo>
                    <a:pt x="4728" y="1"/>
                  </a:moveTo>
                  <a:lnTo>
                    <a:pt x="0" y="6604"/>
                  </a:lnTo>
                  <a:lnTo>
                    <a:pt x="1369" y="6604"/>
                  </a:lnTo>
                  <a:lnTo>
                    <a:pt x="6087"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53"/>
            <p:cNvSpPr/>
            <p:nvPr/>
          </p:nvSpPr>
          <p:spPr>
            <a:xfrm>
              <a:off x="1056746" y="1970906"/>
              <a:ext cx="153831" cy="173447"/>
            </a:xfrm>
            <a:custGeom>
              <a:rect b="b" l="l" r="r" t="t"/>
              <a:pathLst>
                <a:path extrusionOk="0" h="6605" w="5858">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53"/>
            <p:cNvSpPr/>
            <p:nvPr/>
          </p:nvSpPr>
          <p:spPr>
            <a:xfrm>
              <a:off x="863499" y="1970906"/>
              <a:ext cx="225967" cy="173447"/>
            </a:xfrm>
            <a:custGeom>
              <a:rect b="b" l="l" r="r" t="t"/>
              <a:pathLst>
                <a:path extrusionOk="0" h="6605" w="8605">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53"/>
            <p:cNvSpPr/>
            <p:nvPr/>
          </p:nvSpPr>
          <p:spPr>
            <a:xfrm>
              <a:off x="895405" y="1970906"/>
              <a:ext cx="159871" cy="173447"/>
            </a:xfrm>
            <a:custGeom>
              <a:rect b="b" l="l" r="r" t="t"/>
              <a:pathLst>
                <a:path extrusionOk="0" h="6605" w="6088">
                  <a:moveTo>
                    <a:pt x="1" y="1"/>
                  </a:moveTo>
                  <a:lnTo>
                    <a:pt x="4719" y="6604"/>
                  </a:lnTo>
                  <a:lnTo>
                    <a:pt x="6088" y="6604"/>
                  </a:lnTo>
                  <a:lnTo>
                    <a:pt x="1360"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53"/>
            <p:cNvSpPr/>
            <p:nvPr/>
          </p:nvSpPr>
          <p:spPr>
            <a:xfrm>
              <a:off x="863499" y="1970906"/>
              <a:ext cx="155827" cy="173185"/>
            </a:xfrm>
            <a:custGeom>
              <a:rect b="b" l="l" r="r" t="t"/>
              <a:pathLst>
                <a:path extrusionOk="0" h="6595" w="5934">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53"/>
            <p:cNvSpPr/>
            <p:nvPr/>
          </p:nvSpPr>
          <p:spPr>
            <a:xfrm>
              <a:off x="1073080" y="2094302"/>
              <a:ext cx="35714" cy="49789"/>
            </a:xfrm>
            <a:custGeom>
              <a:rect b="b" l="l" r="r" t="t"/>
              <a:pathLst>
                <a:path extrusionOk="0" h="1896" w="1360">
                  <a:moveTo>
                    <a:pt x="738" y="1"/>
                  </a:moveTo>
                  <a:lnTo>
                    <a:pt x="1" y="1034"/>
                  </a:lnTo>
                  <a:lnTo>
                    <a:pt x="613" y="1896"/>
                  </a:lnTo>
                  <a:lnTo>
                    <a:pt x="1130" y="1187"/>
                  </a:lnTo>
                  <a:lnTo>
                    <a:pt x="1360" y="862"/>
                  </a:lnTo>
                  <a:lnTo>
                    <a:pt x="738"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53"/>
            <p:cNvSpPr/>
            <p:nvPr/>
          </p:nvSpPr>
          <p:spPr>
            <a:xfrm>
              <a:off x="1054987" y="2069171"/>
              <a:ext cx="37473" cy="52310"/>
            </a:xfrm>
            <a:custGeom>
              <a:rect b="b" l="l" r="r" t="t"/>
              <a:pathLst>
                <a:path extrusionOk="0" h="1992" w="1427">
                  <a:moveTo>
                    <a:pt x="747" y="1"/>
                  </a:moveTo>
                  <a:lnTo>
                    <a:pt x="1" y="1034"/>
                  </a:lnTo>
                  <a:lnTo>
                    <a:pt x="690" y="1991"/>
                  </a:lnTo>
                  <a:lnTo>
                    <a:pt x="1427" y="958"/>
                  </a:lnTo>
                  <a:lnTo>
                    <a:pt x="747"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53"/>
            <p:cNvSpPr/>
            <p:nvPr/>
          </p:nvSpPr>
          <p:spPr>
            <a:xfrm>
              <a:off x="1037156" y="2044040"/>
              <a:ext cx="37473" cy="52310"/>
            </a:xfrm>
            <a:custGeom>
              <a:rect b="b" l="l" r="r" t="t"/>
              <a:pathLst>
                <a:path extrusionOk="0" h="1992" w="1427">
                  <a:moveTo>
                    <a:pt x="737" y="1"/>
                  </a:moveTo>
                  <a:lnTo>
                    <a:pt x="0" y="1034"/>
                  </a:lnTo>
                  <a:lnTo>
                    <a:pt x="680" y="1991"/>
                  </a:lnTo>
                  <a:lnTo>
                    <a:pt x="1426" y="958"/>
                  </a:lnTo>
                  <a:lnTo>
                    <a:pt x="73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53"/>
            <p:cNvSpPr/>
            <p:nvPr/>
          </p:nvSpPr>
          <p:spPr>
            <a:xfrm>
              <a:off x="924317" y="2114890"/>
              <a:ext cx="225442" cy="220033"/>
            </a:xfrm>
            <a:custGeom>
              <a:rect b="b" l="l" r="r" t="t"/>
              <a:pathLst>
                <a:path extrusionOk="0" h="8379" w="8585">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53"/>
            <p:cNvSpPr/>
            <p:nvPr/>
          </p:nvSpPr>
          <p:spPr>
            <a:xfrm>
              <a:off x="1020822" y="2115100"/>
              <a:ext cx="128937" cy="219822"/>
            </a:xfrm>
            <a:custGeom>
              <a:rect b="b" l="l" r="r" t="t"/>
              <a:pathLst>
                <a:path extrusionOk="0" h="8371" w="491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53"/>
            <p:cNvSpPr/>
            <p:nvPr/>
          </p:nvSpPr>
          <p:spPr>
            <a:xfrm>
              <a:off x="953964" y="2141806"/>
              <a:ext cx="166147" cy="166147"/>
            </a:xfrm>
            <a:custGeom>
              <a:rect b="b" l="l" r="r" t="t"/>
              <a:pathLst>
                <a:path extrusionOk="0" h="6327" w="6327">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53"/>
            <p:cNvSpPr/>
            <p:nvPr/>
          </p:nvSpPr>
          <p:spPr>
            <a:xfrm>
              <a:off x="1020560" y="2141806"/>
              <a:ext cx="104068" cy="166252"/>
            </a:xfrm>
            <a:custGeom>
              <a:rect b="b" l="l" r="r" t="t"/>
              <a:pathLst>
                <a:path extrusionOk="0" h="6331" w="3963">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53"/>
            <p:cNvSpPr/>
            <p:nvPr/>
          </p:nvSpPr>
          <p:spPr>
            <a:xfrm>
              <a:off x="1020560" y="2187551"/>
              <a:ext cx="20378" cy="74657"/>
            </a:xfrm>
            <a:custGeom>
              <a:rect b="b" l="l" r="r" t="t"/>
              <a:pathLst>
                <a:path extrusionOk="0" h="2843" w="776">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3" name="Google Shape;13073;p53"/>
          <p:cNvGrpSpPr/>
          <p:nvPr/>
        </p:nvGrpSpPr>
        <p:grpSpPr>
          <a:xfrm>
            <a:off x="1749879" y="1970906"/>
            <a:ext cx="364436" cy="364174"/>
            <a:chOff x="1749879" y="1970906"/>
            <a:chExt cx="364436" cy="364174"/>
          </a:xfrm>
        </p:grpSpPr>
        <p:sp>
          <p:nvSpPr>
            <p:cNvPr id="13074" name="Google Shape;13074;p53"/>
            <p:cNvSpPr/>
            <p:nvPr/>
          </p:nvSpPr>
          <p:spPr>
            <a:xfrm>
              <a:off x="1750141" y="1970906"/>
              <a:ext cx="276124" cy="181982"/>
            </a:xfrm>
            <a:custGeom>
              <a:rect b="b" l="l" r="r" t="t"/>
              <a:pathLst>
                <a:path extrusionOk="0" h="6930" w="10515">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53"/>
            <p:cNvSpPr/>
            <p:nvPr/>
          </p:nvSpPr>
          <p:spPr>
            <a:xfrm>
              <a:off x="1932097" y="1970906"/>
              <a:ext cx="182218" cy="275966"/>
            </a:xfrm>
            <a:custGeom>
              <a:rect b="b" l="l" r="r" t="t"/>
              <a:pathLst>
                <a:path extrusionOk="0" h="10509" w="6939">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53"/>
            <p:cNvSpPr/>
            <p:nvPr/>
          </p:nvSpPr>
          <p:spPr>
            <a:xfrm>
              <a:off x="1838086" y="2152862"/>
              <a:ext cx="276229" cy="182218"/>
            </a:xfrm>
            <a:custGeom>
              <a:rect b="b" l="l" r="r" t="t"/>
              <a:pathLst>
                <a:path extrusionOk="0" h="6939" w="10519">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53"/>
            <p:cNvSpPr/>
            <p:nvPr/>
          </p:nvSpPr>
          <p:spPr>
            <a:xfrm>
              <a:off x="1749879" y="2058877"/>
              <a:ext cx="182244" cy="276203"/>
            </a:xfrm>
            <a:custGeom>
              <a:rect b="b" l="l" r="r" t="t"/>
              <a:pathLst>
                <a:path extrusionOk="0" h="10518" w="694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53"/>
            <p:cNvSpPr/>
            <p:nvPr/>
          </p:nvSpPr>
          <p:spPr>
            <a:xfrm>
              <a:off x="1750141" y="2152862"/>
              <a:ext cx="41228" cy="182218"/>
            </a:xfrm>
            <a:custGeom>
              <a:rect b="b" l="l" r="r" t="t"/>
              <a:pathLst>
                <a:path extrusionOk="0" h="6939" w="157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53"/>
            <p:cNvSpPr/>
            <p:nvPr/>
          </p:nvSpPr>
          <p:spPr>
            <a:xfrm>
              <a:off x="1796832" y="2059035"/>
              <a:ext cx="50340" cy="93853"/>
            </a:xfrm>
            <a:custGeom>
              <a:rect b="b" l="l" r="r" t="t"/>
              <a:pathLst>
                <a:path extrusionOk="0" h="3574" w="1917">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53"/>
            <p:cNvSpPr/>
            <p:nvPr/>
          </p:nvSpPr>
          <p:spPr>
            <a:xfrm>
              <a:off x="1750141" y="1970906"/>
              <a:ext cx="41228" cy="181982"/>
            </a:xfrm>
            <a:custGeom>
              <a:rect b="b" l="l" r="r" t="t"/>
              <a:pathLst>
                <a:path extrusionOk="0" h="6930" w="157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53"/>
            <p:cNvSpPr/>
            <p:nvPr/>
          </p:nvSpPr>
          <p:spPr>
            <a:xfrm>
              <a:off x="1999953" y="2029518"/>
              <a:ext cx="41990" cy="64678"/>
            </a:xfrm>
            <a:custGeom>
              <a:rect b="b" l="l" r="r" t="t"/>
              <a:pathLst>
                <a:path extrusionOk="0" h="2463" w="1599">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53"/>
            <p:cNvSpPr/>
            <p:nvPr/>
          </p:nvSpPr>
          <p:spPr>
            <a:xfrm>
              <a:off x="1932097" y="1970906"/>
              <a:ext cx="23634" cy="76443"/>
            </a:xfrm>
            <a:custGeom>
              <a:rect b="b" l="l" r="r" t="t"/>
              <a:pathLst>
                <a:path extrusionOk="0" h="2911" w="90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53"/>
            <p:cNvSpPr/>
            <p:nvPr/>
          </p:nvSpPr>
          <p:spPr>
            <a:xfrm>
              <a:off x="1932097" y="2076708"/>
              <a:ext cx="23634" cy="76180"/>
            </a:xfrm>
            <a:custGeom>
              <a:rect b="b" l="l" r="r" t="t"/>
              <a:pathLst>
                <a:path extrusionOk="0" h="2901" w="90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53"/>
            <p:cNvSpPr/>
            <p:nvPr/>
          </p:nvSpPr>
          <p:spPr>
            <a:xfrm>
              <a:off x="1981860" y="2152862"/>
              <a:ext cx="47268" cy="94011"/>
            </a:xfrm>
            <a:custGeom>
              <a:rect b="b" l="l" r="r" t="t"/>
              <a:pathLst>
                <a:path extrusionOk="0" h="3580" w="180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53"/>
            <p:cNvSpPr/>
            <p:nvPr/>
          </p:nvSpPr>
          <p:spPr>
            <a:xfrm>
              <a:off x="1920542" y="2152862"/>
              <a:ext cx="23398" cy="76417"/>
            </a:xfrm>
            <a:custGeom>
              <a:rect b="b" l="l" r="r" t="t"/>
              <a:pathLst>
                <a:path extrusionOk="0" h="2910" w="891">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53"/>
            <p:cNvSpPr/>
            <p:nvPr/>
          </p:nvSpPr>
          <p:spPr>
            <a:xfrm>
              <a:off x="1834068" y="2211605"/>
              <a:ext cx="42252" cy="64888"/>
            </a:xfrm>
            <a:custGeom>
              <a:rect b="b" l="l" r="r" t="t"/>
              <a:pathLst>
                <a:path extrusionOk="0" h="2471" w="1609">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53"/>
            <p:cNvSpPr/>
            <p:nvPr/>
          </p:nvSpPr>
          <p:spPr>
            <a:xfrm>
              <a:off x="1920542" y="2258663"/>
              <a:ext cx="29175" cy="76417"/>
            </a:xfrm>
            <a:custGeom>
              <a:rect b="b" l="l" r="r" t="t"/>
              <a:pathLst>
                <a:path extrusionOk="0" h="2910" w="1111">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8" name="Google Shape;13088;p53"/>
          <p:cNvGrpSpPr/>
          <p:nvPr/>
        </p:nvGrpSpPr>
        <p:grpSpPr>
          <a:xfrm>
            <a:off x="2186425" y="1976158"/>
            <a:ext cx="396106" cy="353985"/>
            <a:chOff x="2186425" y="1976158"/>
            <a:chExt cx="396106" cy="353985"/>
          </a:xfrm>
        </p:grpSpPr>
        <p:sp>
          <p:nvSpPr>
            <p:cNvPr id="13089" name="Google Shape;13089;p53"/>
            <p:cNvSpPr/>
            <p:nvPr/>
          </p:nvSpPr>
          <p:spPr>
            <a:xfrm>
              <a:off x="2256277" y="2024949"/>
              <a:ext cx="255379" cy="255352"/>
            </a:xfrm>
            <a:custGeom>
              <a:rect b="b" l="l" r="r" t="t"/>
              <a:pathLst>
                <a:path extrusionOk="0" h="9724" w="9725">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53"/>
            <p:cNvSpPr/>
            <p:nvPr/>
          </p:nvSpPr>
          <p:spPr>
            <a:xfrm>
              <a:off x="2230909" y="2027706"/>
              <a:ext cx="243036" cy="252700"/>
            </a:xfrm>
            <a:custGeom>
              <a:rect b="b" l="l" r="r" t="t"/>
              <a:pathLst>
                <a:path extrusionOk="0" h="9623" w="9255">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53"/>
            <p:cNvSpPr/>
            <p:nvPr/>
          </p:nvSpPr>
          <p:spPr>
            <a:xfrm>
              <a:off x="2309322" y="2026210"/>
              <a:ext cx="202570" cy="252332"/>
            </a:xfrm>
            <a:custGeom>
              <a:rect b="b" l="l" r="r" t="t"/>
              <a:pathLst>
                <a:path extrusionOk="0" h="9609" w="7714">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53"/>
            <p:cNvSpPr/>
            <p:nvPr/>
          </p:nvSpPr>
          <p:spPr>
            <a:xfrm>
              <a:off x="2339468" y="2073189"/>
              <a:ext cx="16360" cy="26181"/>
            </a:xfrm>
            <a:custGeom>
              <a:rect b="b" l="l" r="r" t="t"/>
              <a:pathLst>
                <a:path extrusionOk="0" h="997" w="623">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53"/>
            <p:cNvSpPr/>
            <p:nvPr/>
          </p:nvSpPr>
          <p:spPr>
            <a:xfrm>
              <a:off x="2309322" y="2158901"/>
              <a:ext cx="146531" cy="119641"/>
            </a:xfrm>
            <a:custGeom>
              <a:rect b="b" l="l" r="r" t="t"/>
              <a:pathLst>
                <a:path extrusionOk="0" h="4556" w="558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53"/>
            <p:cNvSpPr/>
            <p:nvPr/>
          </p:nvSpPr>
          <p:spPr>
            <a:xfrm>
              <a:off x="2236765" y="2073740"/>
              <a:ext cx="345765" cy="256403"/>
            </a:xfrm>
            <a:custGeom>
              <a:rect b="b" l="l" r="r" t="t"/>
              <a:pathLst>
                <a:path extrusionOk="0" h="9764" w="13167">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53"/>
            <p:cNvSpPr/>
            <p:nvPr/>
          </p:nvSpPr>
          <p:spPr>
            <a:xfrm>
              <a:off x="2186425" y="1976158"/>
              <a:ext cx="344820" cy="255510"/>
            </a:xfrm>
            <a:custGeom>
              <a:rect b="b" l="l" r="r" t="t"/>
              <a:pathLst>
                <a:path extrusionOk="0" h="9730" w="13131">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6" name="Google Shape;13096;p53"/>
          <p:cNvGrpSpPr/>
          <p:nvPr/>
        </p:nvGrpSpPr>
        <p:grpSpPr>
          <a:xfrm>
            <a:off x="2659157" y="2017412"/>
            <a:ext cx="319190" cy="271240"/>
            <a:chOff x="2659157" y="2017412"/>
            <a:chExt cx="319190" cy="271240"/>
          </a:xfrm>
        </p:grpSpPr>
        <p:sp>
          <p:nvSpPr>
            <p:cNvPr id="13097" name="Google Shape;13097;p53"/>
            <p:cNvSpPr/>
            <p:nvPr/>
          </p:nvSpPr>
          <p:spPr>
            <a:xfrm>
              <a:off x="2808183" y="2086765"/>
              <a:ext cx="164125" cy="149314"/>
            </a:xfrm>
            <a:custGeom>
              <a:rect b="b" l="l" r="r" t="t"/>
              <a:pathLst>
                <a:path extrusionOk="0" h="5686" w="625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53"/>
            <p:cNvSpPr/>
            <p:nvPr/>
          </p:nvSpPr>
          <p:spPr>
            <a:xfrm>
              <a:off x="2881816" y="2017412"/>
              <a:ext cx="96532" cy="177334"/>
            </a:xfrm>
            <a:custGeom>
              <a:rect b="b" l="l" r="r" t="t"/>
              <a:pathLst>
                <a:path extrusionOk="0" h="6753" w="3676">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53"/>
            <p:cNvSpPr/>
            <p:nvPr/>
          </p:nvSpPr>
          <p:spPr>
            <a:xfrm>
              <a:off x="2947650" y="2150603"/>
              <a:ext cx="30698" cy="44196"/>
            </a:xfrm>
            <a:custGeom>
              <a:rect b="b" l="l" r="r" t="t"/>
              <a:pathLst>
                <a:path extrusionOk="0" h="1683" w="1169">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53"/>
            <p:cNvSpPr/>
            <p:nvPr/>
          </p:nvSpPr>
          <p:spPr>
            <a:xfrm>
              <a:off x="2818976" y="2136029"/>
              <a:ext cx="124682" cy="83034"/>
            </a:xfrm>
            <a:custGeom>
              <a:rect b="b" l="l" r="r" t="t"/>
              <a:pathLst>
                <a:path extrusionOk="0" h="3162" w="4748">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53"/>
            <p:cNvSpPr/>
            <p:nvPr/>
          </p:nvSpPr>
          <p:spPr>
            <a:xfrm>
              <a:off x="2867741" y="2177730"/>
              <a:ext cx="73160" cy="41360"/>
            </a:xfrm>
            <a:custGeom>
              <a:rect b="b" l="l" r="r" t="t"/>
              <a:pathLst>
                <a:path extrusionOk="0" h="1575" w="2786">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53"/>
            <p:cNvSpPr/>
            <p:nvPr/>
          </p:nvSpPr>
          <p:spPr>
            <a:xfrm>
              <a:off x="2795867" y="2157641"/>
              <a:ext cx="124919" cy="82798"/>
            </a:xfrm>
            <a:custGeom>
              <a:rect b="b" l="l" r="r" t="t"/>
              <a:pathLst>
                <a:path extrusionOk="0" h="3153" w="4757">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53"/>
            <p:cNvSpPr/>
            <p:nvPr/>
          </p:nvSpPr>
          <p:spPr>
            <a:xfrm>
              <a:off x="2852667" y="2204620"/>
              <a:ext cx="65099" cy="35845"/>
            </a:xfrm>
            <a:custGeom>
              <a:rect b="b" l="l" r="r" t="t"/>
              <a:pathLst>
                <a:path extrusionOk="0" h="1365" w="2479">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53"/>
            <p:cNvSpPr/>
            <p:nvPr/>
          </p:nvSpPr>
          <p:spPr>
            <a:xfrm>
              <a:off x="2772732" y="2178990"/>
              <a:ext cx="124945" cy="83060"/>
            </a:xfrm>
            <a:custGeom>
              <a:rect b="b" l="l" r="r" t="t"/>
              <a:pathLst>
                <a:path extrusionOk="0" h="3163" w="4758">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53"/>
            <p:cNvSpPr/>
            <p:nvPr/>
          </p:nvSpPr>
          <p:spPr>
            <a:xfrm>
              <a:off x="2837594" y="2231011"/>
              <a:ext cx="56800" cy="31013"/>
            </a:xfrm>
            <a:custGeom>
              <a:rect b="b" l="l" r="r" t="t"/>
              <a:pathLst>
                <a:path extrusionOk="0" h="1181" w="2163">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53"/>
            <p:cNvSpPr/>
            <p:nvPr/>
          </p:nvSpPr>
          <p:spPr>
            <a:xfrm>
              <a:off x="2749623" y="2200602"/>
              <a:ext cx="124919" cy="82955"/>
            </a:xfrm>
            <a:custGeom>
              <a:rect b="b" l="l" r="r" t="t"/>
              <a:pathLst>
                <a:path extrusionOk="0" h="3159" w="4757">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53"/>
            <p:cNvSpPr/>
            <p:nvPr/>
          </p:nvSpPr>
          <p:spPr>
            <a:xfrm>
              <a:off x="2822495" y="2255906"/>
              <a:ext cx="49054" cy="27494"/>
            </a:xfrm>
            <a:custGeom>
              <a:rect b="b" l="l" r="r" t="t"/>
              <a:pathLst>
                <a:path extrusionOk="0" h="1047" w="1868">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53"/>
            <p:cNvSpPr/>
            <p:nvPr/>
          </p:nvSpPr>
          <p:spPr>
            <a:xfrm>
              <a:off x="2673968" y="2097059"/>
              <a:ext cx="159109" cy="144036"/>
            </a:xfrm>
            <a:custGeom>
              <a:rect b="b" l="l" r="r" t="t"/>
              <a:pathLst>
                <a:path extrusionOk="0" h="5485" w="6059">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53"/>
            <p:cNvSpPr/>
            <p:nvPr/>
          </p:nvSpPr>
          <p:spPr>
            <a:xfrm>
              <a:off x="2659157" y="2039261"/>
              <a:ext cx="98528" cy="170191"/>
            </a:xfrm>
            <a:custGeom>
              <a:rect b="b" l="l" r="r" t="t"/>
              <a:pathLst>
                <a:path extrusionOk="0" h="6481" w="3752">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53"/>
            <p:cNvSpPr/>
            <p:nvPr/>
          </p:nvSpPr>
          <p:spPr>
            <a:xfrm>
              <a:off x="2659157" y="2039261"/>
              <a:ext cx="75918" cy="159109"/>
            </a:xfrm>
            <a:custGeom>
              <a:rect b="b" l="l" r="r" t="t"/>
              <a:pathLst>
                <a:path extrusionOk="0" h="6059" w="2891">
                  <a:moveTo>
                    <a:pt x="0" y="1"/>
                  </a:moveTo>
                  <a:lnTo>
                    <a:pt x="0" y="5810"/>
                  </a:lnTo>
                  <a:lnTo>
                    <a:pt x="431" y="6059"/>
                  </a:lnTo>
                  <a:lnTo>
                    <a:pt x="2890" y="1676"/>
                  </a:lnTo>
                  <a:lnTo>
                    <a:pt x="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53"/>
            <p:cNvSpPr/>
            <p:nvPr/>
          </p:nvSpPr>
          <p:spPr>
            <a:xfrm>
              <a:off x="2659157" y="2159138"/>
              <a:ext cx="47268" cy="50314"/>
            </a:xfrm>
            <a:custGeom>
              <a:rect b="b" l="l" r="r" t="t"/>
              <a:pathLst>
                <a:path extrusionOk="0" h="1916" w="180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53"/>
            <p:cNvSpPr/>
            <p:nvPr/>
          </p:nvSpPr>
          <p:spPr>
            <a:xfrm>
              <a:off x="2659157" y="2159138"/>
              <a:ext cx="24894" cy="39232"/>
            </a:xfrm>
            <a:custGeom>
              <a:rect b="b" l="l" r="r" t="t"/>
              <a:pathLst>
                <a:path extrusionOk="0" h="1494" w="948">
                  <a:moveTo>
                    <a:pt x="0" y="1"/>
                  </a:moveTo>
                  <a:lnTo>
                    <a:pt x="0" y="1245"/>
                  </a:lnTo>
                  <a:lnTo>
                    <a:pt x="431" y="1494"/>
                  </a:lnTo>
                  <a:lnTo>
                    <a:pt x="948" y="575"/>
                  </a:lnTo>
                  <a:lnTo>
                    <a:pt x="0"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53"/>
            <p:cNvSpPr/>
            <p:nvPr/>
          </p:nvSpPr>
          <p:spPr>
            <a:xfrm>
              <a:off x="2706898" y="2179463"/>
              <a:ext cx="67121" cy="53859"/>
            </a:xfrm>
            <a:custGeom>
              <a:rect b="b" l="l" r="r" t="t"/>
              <a:pathLst>
                <a:path extrusionOk="0" h="2051" w="2556">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53"/>
            <p:cNvSpPr/>
            <p:nvPr/>
          </p:nvSpPr>
          <p:spPr>
            <a:xfrm>
              <a:off x="2710154" y="2180513"/>
              <a:ext cx="63864" cy="52914"/>
            </a:xfrm>
            <a:custGeom>
              <a:rect b="b" l="l" r="r" t="t"/>
              <a:pathLst>
                <a:path extrusionOk="0" h="2015" w="2432">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53"/>
            <p:cNvSpPr/>
            <p:nvPr/>
          </p:nvSpPr>
          <p:spPr>
            <a:xfrm>
              <a:off x="2732528" y="2203254"/>
              <a:ext cx="59847" cy="48528"/>
            </a:xfrm>
            <a:custGeom>
              <a:rect b="b" l="l" r="r" t="t"/>
              <a:pathLst>
                <a:path extrusionOk="0" h="1848" w="2279">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53"/>
            <p:cNvSpPr/>
            <p:nvPr/>
          </p:nvSpPr>
          <p:spPr>
            <a:xfrm>
              <a:off x="2735810" y="2204384"/>
              <a:ext cx="56564" cy="47399"/>
            </a:xfrm>
            <a:custGeom>
              <a:rect b="b" l="l" r="r" t="t"/>
              <a:pathLst>
                <a:path extrusionOk="0" h="1805" w="2154">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53"/>
            <p:cNvSpPr/>
            <p:nvPr/>
          </p:nvSpPr>
          <p:spPr>
            <a:xfrm>
              <a:off x="2758158" y="2226967"/>
              <a:ext cx="52310" cy="43303"/>
            </a:xfrm>
            <a:custGeom>
              <a:rect b="b" l="l" r="r" t="t"/>
              <a:pathLst>
                <a:path extrusionOk="0" h="1649" w="1992">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53"/>
            <p:cNvSpPr/>
            <p:nvPr/>
          </p:nvSpPr>
          <p:spPr>
            <a:xfrm>
              <a:off x="2761178" y="2228018"/>
              <a:ext cx="49290" cy="42252"/>
            </a:xfrm>
            <a:custGeom>
              <a:rect b="b" l="l" r="r" t="t"/>
              <a:pathLst>
                <a:path extrusionOk="0" h="1609" w="1877">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53"/>
            <p:cNvSpPr/>
            <p:nvPr/>
          </p:nvSpPr>
          <p:spPr>
            <a:xfrm>
              <a:off x="2783814" y="2250706"/>
              <a:ext cx="45010" cy="37919"/>
            </a:xfrm>
            <a:custGeom>
              <a:rect b="b" l="l" r="r" t="t"/>
              <a:pathLst>
                <a:path extrusionOk="0" h="1444" w="1714">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53"/>
            <p:cNvSpPr/>
            <p:nvPr/>
          </p:nvSpPr>
          <p:spPr>
            <a:xfrm>
              <a:off x="2786807" y="2251888"/>
              <a:ext cx="42016" cy="36764"/>
            </a:xfrm>
            <a:custGeom>
              <a:rect b="b" l="l" r="r" t="t"/>
              <a:pathLst>
                <a:path extrusionOk="0" h="1400" w="160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53"/>
            <p:cNvSpPr/>
            <p:nvPr/>
          </p:nvSpPr>
          <p:spPr>
            <a:xfrm>
              <a:off x="2788829" y="2102101"/>
              <a:ext cx="64862" cy="99788"/>
            </a:xfrm>
            <a:custGeom>
              <a:rect b="b" l="l" r="r" t="t"/>
              <a:pathLst>
                <a:path extrusionOk="0" h="3800" w="247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53"/>
            <p:cNvSpPr/>
            <p:nvPr/>
          </p:nvSpPr>
          <p:spPr>
            <a:xfrm>
              <a:off x="2788829" y="2102101"/>
              <a:ext cx="27415" cy="99788"/>
            </a:xfrm>
            <a:custGeom>
              <a:rect b="b" l="l" r="r" t="t"/>
              <a:pathLst>
                <a:path extrusionOk="0" h="3800" w="1044">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3" name="Google Shape;13123;p53"/>
          <p:cNvGrpSpPr/>
          <p:nvPr/>
        </p:nvGrpSpPr>
        <p:grpSpPr>
          <a:xfrm>
            <a:off x="3111775" y="1993516"/>
            <a:ext cx="318928" cy="319217"/>
            <a:chOff x="3111775" y="1993516"/>
            <a:chExt cx="318928" cy="319217"/>
          </a:xfrm>
        </p:grpSpPr>
        <p:sp>
          <p:nvSpPr>
            <p:cNvPr id="13124" name="Google Shape;13124;p53"/>
            <p:cNvSpPr/>
            <p:nvPr/>
          </p:nvSpPr>
          <p:spPr>
            <a:xfrm>
              <a:off x="3204263" y="2013894"/>
              <a:ext cx="154067" cy="140964"/>
            </a:xfrm>
            <a:custGeom>
              <a:rect b="b" l="l" r="r" t="t"/>
              <a:pathLst>
                <a:path extrusionOk="0" h="5368" w="5867">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53"/>
            <p:cNvSpPr/>
            <p:nvPr/>
          </p:nvSpPr>
          <p:spPr>
            <a:xfrm>
              <a:off x="3204263" y="2013894"/>
              <a:ext cx="143773" cy="102808"/>
            </a:xfrm>
            <a:custGeom>
              <a:rect b="b" l="l" r="r" t="t"/>
              <a:pathLst>
                <a:path extrusionOk="0" h="3915" w="5475">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53"/>
            <p:cNvSpPr/>
            <p:nvPr/>
          </p:nvSpPr>
          <p:spPr>
            <a:xfrm>
              <a:off x="3112773" y="2137788"/>
              <a:ext cx="112865" cy="113102"/>
            </a:xfrm>
            <a:custGeom>
              <a:rect b="b" l="l" r="r" t="t"/>
              <a:pathLst>
                <a:path extrusionOk="0" h="4307" w="4298">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53"/>
            <p:cNvSpPr/>
            <p:nvPr/>
          </p:nvSpPr>
          <p:spPr>
            <a:xfrm>
              <a:off x="3143182" y="2138025"/>
              <a:ext cx="82220" cy="112865"/>
            </a:xfrm>
            <a:custGeom>
              <a:rect b="b" l="l" r="r" t="t"/>
              <a:pathLst>
                <a:path extrusionOk="0" h="4298" w="3131">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53"/>
            <p:cNvSpPr/>
            <p:nvPr/>
          </p:nvSpPr>
          <p:spPr>
            <a:xfrm>
              <a:off x="3111775" y="2223238"/>
              <a:ext cx="113102" cy="89231"/>
            </a:xfrm>
            <a:custGeom>
              <a:rect b="b" l="l" r="r" t="t"/>
              <a:pathLst>
                <a:path extrusionOk="0" h="3398" w="4307">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53"/>
            <p:cNvSpPr/>
            <p:nvPr/>
          </p:nvSpPr>
          <p:spPr>
            <a:xfrm>
              <a:off x="3149222" y="2223238"/>
              <a:ext cx="38208" cy="25157"/>
            </a:xfrm>
            <a:custGeom>
              <a:rect b="b" l="l" r="r" t="t"/>
              <a:pathLst>
                <a:path extrusionOk="0" h="958" w="1455">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53"/>
            <p:cNvSpPr/>
            <p:nvPr/>
          </p:nvSpPr>
          <p:spPr>
            <a:xfrm>
              <a:off x="3112011" y="2256142"/>
              <a:ext cx="113128" cy="56328"/>
            </a:xfrm>
            <a:custGeom>
              <a:rect b="b" l="l" r="r" t="t"/>
              <a:pathLst>
                <a:path extrusionOk="0" h="2145" w="4308">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53"/>
            <p:cNvSpPr/>
            <p:nvPr/>
          </p:nvSpPr>
          <p:spPr>
            <a:xfrm>
              <a:off x="3130629" y="2174106"/>
              <a:ext cx="75419" cy="61711"/>
            </a:xfrm>
            <a:custGeom>
              <a:rect b="b" l="l" r="r" t="t"/>
              <a:pathLst>
                <a:path extrusionOk="0" h="2350" w="2872">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53"/>
            <p:cNvSpPr/>
            <p:nvPr/>
          </p:nvSpPr>
          <p:spPr>
            <a:xfrm>
              <a:off x="3130629" y="2174106"/>
              <a:ext cx="75419" cy="61212"/>
            </a:xfrm>
            <a:custGeom>
              <a:rect b="b" l="l" r="r" t="t"/>
              <a:pathLst>
                <a:path extrusionOk="0" h="2331" w="2872">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53"/>
            <p:cNvSpPr/>
            <p:nvPr/>
          </p:nvSpPr>
          <p:spPr>
            <a:xfrm>
              <a:off x="3111775" y="2268957"/>
              <a:ext cx="25157" cy="43513"/>
            </a:xfrm>
            <a:custGeom>
              <a:rect b="b" l="l" r="r" t="t"/>
              <a:pathLst>
                <a:path extrusionOk="0" h="1657" w="958">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53"/>
            <p:cNvSpPr/>
            <p:nvPr/>
          </p:nvSpPr>
          <p:spPr>
            <a:xfrm>
              <a:off x="3199720" y="2268957"/>
              <a:ext cx="25157" cy="43513"/>
            </a:xfrm>
            <a:custGeom>
              <a:rect b="b" l="l" r="r" t="t"/>
              <a:pathLst>
                <a:path extrusionOk="0" h="1657" w="958">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53"/>
            <p:cNvSpPr/>
            <p:nvPr/>
          </p:nvSpPr>
          <p:spPr>
            <a:xfrm>
              <a:off x="3325636" y="2149343"/>
              <a:ext cx="30934" cy="67882"/>
            </a:xfrm>
            <a:custGeom>
              <a:rect b="b" l="l" r="r" t="t"/>
              <a:pathLst>
                <a:path extrusionOk="0" h="2585" w="1178">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53"/>
            <p:cNvSpPr/>
            <p:nvPr/>
          </p:nvSpPr>
          <p:spPr>
            <a:xfrm>
              <a:off x="3337952" y="2143067"/>
              <a:ext cx="73922" cy="73896"/>
            </a:xfrm>
            <a:custGeom>
              <a:rect b="b" l="l" r="r" t="t"/>
              <a:pathLst>
                <a:path extrusionOk="0" h="2814" w="2815">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53"/>
            <p:cNvSpPr/>
            <p:nvPr/>
          </p:nvSpPr>
          <p:spPr>
            <a:xfrm>
              <a:off x="3350268" y="2235554"/>
              <a:ext cx="36974" cy="27153"/>
            </a:xfrm>
            <a:custGeom>
              <a:rect b="b" l="l" r="r" t="t"/>
              <a:pathLst>
                <a:path extrusionOk="0" h="1034" w="1408">
                  <a:moveTo>
                    <a:pt x="0" y="0"/>
                  </a:moveTo>
                  <a:lnTo>
                    <a:pt x="0" y="1034"/>
                  </a:lnTo>
                  <a:lnTo>
                    <a:pt x="1407" y="1034"/>
                  </a:lnTo>
                  <a:lnTo>
                    <a:pt x="140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53"/>
            <p:cNvSpPr/>
            <p:nvPr/>
          </p:nvSpPr>
          <p:spPr>
            <a:xfrm>
              <a:off x="3350268" y="2235554"/>
              <a:ext cx="36974" cy="14916"/>
            </a:xfrm>
            <a:custGeom>
              <a:rect b="b" l="l" r="r" t="t"/>
              <a:pathLst>
                <a:path extrusionOk="0" h="568" w="1408">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53"/>
            <p:cNvSpPr/>
            <p:nvPr/>
          </p:nvSpPr>
          <p:spPr>
            <a:xfrm>
              <a:off x="3307044" y="2250365"/>
              <a:ext cx="123658" cy="62367"/>
            </a:xfrm>
            <a:custGeom>
              <a:rect b="b" l="l" r="r" t="t"/>
              <a:pathLst>
                <a:path extrusionOk="0" h="2375" w="4709">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53"/>
            <p:cNvSpPr/>
            <p:nvPr/>
          </p:nvSpPr>
          <p:spPr>
            <a:xfrm>
              <a:off x="3362584" y="2262681"/>
              <a:ext cx="12342" cy="49789"/>
            </a:xfrm>
            <a:custGeom>
              <a:rect b="b" l="l" r="r" t="t"/>
              <a:pathLst>
                <a:path extrusionOk="0" h="1896" w="470">
                  <a:moveTo>
                    <a:pt x="115" y="1"/>
                  </a:moveTo>
                  <a:lnTo>
                    <a:pt x="0" y="1896"/>
                  </a:lnTo>
                  <a:lnTo>
                    <a:pt x="469" y="1896"/>
                  </a:lnTo>
                  <a:lnTo>
                    <a:pt x="355"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53"/>
            <p:cNvSpPr/>
            <p:nvPr/>
          </p:nvSpPr>
          <p:spPr>
            <a:xfrm>
              <a:off x="3331676" y="2173948"/>
              <a:ext cx="74158" cy="67646"/>
            </a:xfrm>
            <a:custGeom>
              <a:rect b="b" l="l" r="r" t="t"/>
              <a:pathLst>
                <a:path extrusionOk="0" h="2576" w="2824">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53"/>
            <p:cNvSpPr/>
            <p:nvPr/>
          </p:nvSpPr>
          <p:spPr>
            <a:xfrm>
              <a:off x="3331676" y="2173975"/>
              <a:ext cx="73896" cy="66123"/>
            </a:xfrm>
            <a:custGeom>
              <a:rect b="b" l="l" r="r" t="t"/>
              <a:pathLst>
                <a:path extrusionOk="0" h="2518" w="2814">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53"/>
            <p:cNvSpPr/>
            <p:nvPr/>
          </p:nvSpPr>
          <p:spPr>
            <a:xfrm>
              <a:off x="3307281" y="2266200"/>
              <a:ext cx="24921" cy="46533"/>
            </a:xfrm>
            <a:custGeom>
              <a:rect b="b" l="l" r="r" t="t"/>
              <a:pathLst>
                <a:path extrusionOk="0" h="1772" w="949">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53"/>
            <p:cNvSpPr/>
            <p:nvPr/>
          </p:nvSpPr>
          <p:spPr>
            <a:xfrm>
              <a:off x="3405545" y="2266200"/>
              <a:ext cx="24658" cy="46533"/>
            </a:xfrm>
            <a:custGeom>
              <a:rect b="b" l="l" r="r" t="t"/>
              <a:pathLst>
                <a:path extrusionOk="0" h="1772" w="939">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53"/>
            <p:cNvSpPr/>
            <p:nvPr/>
          </p:nvSpPr>
          <p:spPr>
            <a:xfrm>
              <a:off x="3362584" y="2262681"/>
              <a:ext cx="12342" cy="12342"/>
            </a:xfrm>
            <a:custGeom>
              <a:rect b="b" l="l" r="r" t="t"/>
              <a:pathLst>
                <a:path extrusionOk="0" h="470" w="47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53"/>
            <p:cNvSpPr/>
            <p:nvPr/>
          </p:nvSpPr>
          <p:spPr>
            <a:xfrm>
              <a:off x="3343493" y="2245481"/>
              <a:ext cx="25393" cy="25971"/>
            </a:xfrm>
            <a:custGeom>
              <a:rect b="b" l="l" r="r" t="t"/>
              <a:pathLst>
                <a:path extrusionOk="0" h="989" w="967">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53"/>
            <p:cNvSpPr/>
            <p:nvPr/>
          </p:nvSpPr>
          <p:spPr>
            <a:xfrm>
              <a:off x="3368860" y="2245559"/>
              <a:ext cx="25420" cy="26076"/>
            </a:xfrm>
            <a:custGeom>
              <a:rect b="b" l="l" r="r" t="t"/>
              <a:pathLst>
                <a:path extrusionOk="0" h="993" w="968">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53"/>
            <p:cNvSpPr/>
            <p:nvPr/>
          </p:nvSpPr>
          <p:spPr>
            <a:xfrm>
              <a:off x="3163297" y="1993516"/>
              <a:ext cx="174419" cy="150233"/>
            </a:xfrm>
            <a:custGeom>
              <a:rect b="b" l="l" r="r" t="t"/>
              <a:pathLst>
                <a:path extrusionOk="0" h="5721" w="6642">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53"/>
            <p:cNvSpPr/>
            <p:nvPr/>
          </p:nvSpPr>
          <p:spPr>
            <a:xfrm>
              <a:off x="3192446" y="2019172"/>
              <a:ext cx="28912" cy="10320"/>
            </a:xfrm>
            <a:custGeom>
              <a:rect b="b" l="l" r="r" t="t"/>
              <a:pathLst>
                <a:path extrusionOk="0" h="393" w="1101">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53"/>
            <p:cNvSpPr/>
            <p:nvPr/>
          </p:nvSpPr>
          <p:spPr>
            <a:xfrm>
              <a:off x="3228133" y="2019172"/>
              <a:ext cx="80434" cy="10320"/>
            </a:xfrm>
            <a:custGeom>
              <a:rect b="b" l="l" r="r" t="t"/>
              <a:pathLst>
                <a:path extrusionOk="0" h="393" w="3063">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53"/>
            <p:cNvSpPr/>
            <p:nvPr/>
          </p:nvSpPr>
          <p:spPr>
            <a:xfrm>
              <a:off x="3192183" y="2044802"/>
              <a:ext cx="116384" cy="10320"/>
            </a:xfrm>
            <a:custGeom>
              <a:rect b="b" l="l" r="r" t="t"/>
              <a:pathLst>
                <a:path extrusionOk="0" h="393" w="4432">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53"/>
            <p:cNvSpPr/>
            <p:nvPr/>
          </p:nvSpPr>
          <p:spPr>
            <a:xfrm>
              <a:off x="3192183" y="2070431"/>
              <a:ext cx="80461" cy="10320"/>
            </a:xfrm>
            <a:custGeom>
              <a:rect b="b" l="l" r="r" t="t"/>
              <a:pathLst>
                <a:path extrusionOk="0" h="393" w="3064">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53"/>
            <p:cNvSpPr/>
            <p:nvPr/>
          </p:nvSpPr>
          <p:spPr>
            <a:xfrm>
              <a:off x="3279655" y="2070431"/>
              <a:ext cx="28912" cy="10320"/>
            </a:xfrm>
            <a:custGeom>
              <a:rect b="b" l="l" r="r" t="t"/>
              <a:pathLst>
                <a:path extrusionOk="0" h="393" w="1101">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4" name="Google Shape;13154;p53"/>
          <p:cNvGrpSpPr/>
          <p:nvPr/>
        </p:nvGrpSpPr>
        <p:grpSpPr>
          <a:xfrm>
            <a:off x="4023785" y="1970407"/>
            <a:ext cx="288807" cy="355377"/>
            <a:chOff x="4023785" y="1970407"/>
            <a:chExt cx="288807" cy="355377"/>
          </a:xfrm>
        </p:grpSpPr>
        <p:sp>
          <p:nvSpPr>
            <p:cNvPr id="13155" name="Google Shape;13155;p53"/>
            <p:cNvSpPr/>
            <p:nvPr/>
          </p:nvSpPr>
          <p:spPr>
            <a:xfrm>
              <a:off x="4062492" y="2036766"/>
              <a:ext cx="31197" cy="34191"/>
            </a:xfrm>
            <a:custGeom>
              <a:rect b="b" l="l" r="r" t="t"/>
              <a:pathLst>
                <a:path extrusionOk="0" h="1302" w="1188">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53"/>
            <p:cNvSpPr/>
            <p:nvPr/>
          </p:nvSpPr>
          <p:spPr>
            <a:xfrm>
              <a:off x="4242452" y="2036766"/>
              <a:ext cx="31433" cy="34191"/>
            </a:xfrm>
            <a:custGeom>
              <a:rect b="b" l="l" r="r" t="t"/>
              <a:pathLst>
                <a:path extrusionOk="0" h="1302" w="1197">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53"/>
            <p:cNvSpPr/>
            <p:nvPr/>
          </p:nvSpPr>
          <p:spPr>
            <a:xfrm>
              <a:off x="4152222" y="2009613"/>
              <a:ext cx="31932" cy="32457"/>
            </a:xfrm>
            <a:custGeom>
              <a:rect b="b" l="l" r="r" t="t"/>
              <a:pathLst>
                <a:path extrusionOk="0" h="1236" w="1216">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53"/>
            <p:cNvSpPr/>
            <p:nvPr/>
          </p:nvSpPr>
          <p:spPr>
            <a:xfrm>
              <a:off x="4152222" y="2009613"/>
              <a:ext cx="21376" cy="32457"/>
            </a:xfrm>
            <a:custGeom>
              <a:rect b="b" l="l" r="r" t="t"/>
              <a:pathLst>
                <a:path extrusionOk="0" h="1236" w="814">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53"/>
            <p:cNvSpPr/>
            <p:nvPr/>
          </p:nvSpPr>
          <p:spPr>
            <a:xfrm>
              <a:off x="4023785" y="2036766"/>
              <a:ext cx="288807" cy="288781"/>
            </a:xfrm>
            <a:custGeom>
              <a:rect b="b" l="l" r="r" t="t"/>
              <a:pathLst>
                <a:path extrusionOk="0" h="10997" w="10998">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53"/>
            <p:cNvSpPr/>
            <p:nvPr/>
          </p:nvSpPr>
          <p:spPr>
            <a:xfrm>
              <a:off x="4030087" y="2037002"/>
              <a:ext cx="151048" cy="288781"/>
            </a:xfrm>
            <a:custGeom>
              <a:rect b="b" l="l" r="r" t="t"/>
              <a:pathLst>
                <a:path extrusionOk="0" h="10997" w="5752">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53"/>
            <p:cNvSpPr/>
            <p:nvPr/>
          </p:nvSpPr>
          <p:spPr>
            <a:xfrm>
              <a:off x="4037624" y="2060111"/>
              <a:ext cx="251597" cy="242065"/>
            </a:xfrm>
            <a:custGeom>
              <a:rect b="b" l="l" r="r" t="t"/>
              <a:pathLst>
                <a:path extrusionOk="0" h="9218" w="9581">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53"/>
            <p:cNvSpPr/>
            <p:nvPr/>
          </p:nvSpPr>
          <p:spPr>
            <a:xfrm>
              <a:off x="4049940" y="2060137"/>
              <a:ext cx="125418" cy="242038"/>
            </a:xfrm>
            <a:custGeom>
              <a:rect b="b" l="l" r="r" t="t"/>
              <a:pathLst>
                <a:path extrusionOk="0" h="9217" w="4776">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53"/>
            <p:cNvSpPr/>
            <p:nvPr/>
          </p:nvSpPr>
          <p:spPr>
            <a:xfrm>
              <a:off x="4054194" y="2076340"/>
              <a:ext cx="217932" cy="209739"/>
            </a:xfrm>
            <a:custGeom>
              <a:rect b="b" l="l" r="r" t="t"/>
              <a:pathLst>
                <a:path extrusionOk="0" h="7987" w="8299">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53"/>
            <p:cNvSpPr/>
            <p:nvPr/>
          </p:nvSpPr>
          <p:spPr>
            <a:xfrm>
              <a:off x="4062492" y="2076340"/>
              <a:ext cx="118144" cy="209607"/>
            </a:xfrm>
            <a:custGeom>
              <a:rect b="b" l="l" r="r" t="t"/>
              <a:pathLst>
                <a:path extrusionOk="0" h="7982" w="4499">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53"/>
            <p:cNvSpPr/>
            <p:nvPr/>
          </p:nvSpPr>
          <p:spPr>
            <a:xfrm>
              <a:off x="4162516" y="2109821"/>
              <a:ext cx="11344" cy="74736"/>
            </a:xfrm>
            <a:custGeom>
              <a:rect b="b" l="l" r="r" t="t"/>
              <a:pathLst>
                <a:path extrusionOk="0" h="2846" w="432">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53"/>
            <p:cNvSpPr/>
            <p:nvPr/>
          </p:nvSpPr>
          <p:spPr>
            <a:xfrm>
              <a:off x="4245970" y="2009561"/>
              <a:ext cx="55803" cy="47294"/>
            </a:xfrm>
            <a:custGeom>
              <a:rect b="b" l="l" r="r" t="t"/>
              <a:pathLst>
                <a:path extrusionOk="0" h="1801" w="2125">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53"/>
            <p:cNvSpPr/>
            <p:nvPr/>
          </p:nvSpPr>
          <p:spPr>
            <a:xfrm>
              <a:off x="4034604" y="2009561"/>
              <a:ext cx="55829" cy="47294"/>
            </a:xfrm>
            <a:custGeom>
              <a:rect b="b" l="l" r="r" t="t"/>
              <a:pathLst>
                <a:path extrusionOk="0" h="1801" w="2126">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53"/>
            <p:cNvSpPr/>
            <p:nvPr/>
          </p:nvSpPr>
          <p:spPr>
            <a:xfrm>
              <a:off x="4133368" y="1970407"/>
              <a:ext cx="69642" cy="41753"/>
            </a:xfrm>
            <a:custGeom>
              <a:rect b="b" l="l" r="r" t="t"/>
              <a:pathLst>
                <a:path extrusionOk="0" h="1590" w="2652">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53"/>
            <p:cNvSpPr/>
            <p:nvPr/>
          </p:nvSpPr>
          <p:spPr>
            <a:xfrm>
              <a:off x="4245970" y="2009561"/>
              <a:ext cx="49526" cy="47294"/>
            </a:xfrm>
            <a:custGeom>
              <a:rect b="b" l="l" r="r" t="t"/>
              <a:pathLst>
                <a:path extrusionOk="0" h="1801" w="1886">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53"/>
            <p:cNvSpPr/>
            <p:nvPr/>
          </p:nvSpPr>
          <p:spPr>
            <a:xfrm>
              <a:off x="4034604" y="2009561"/>
              <a:ext cx="49789" cy="47294"/>
            </a:xfrm>
            <a:custGeom>
              <a:rect b="b" l="l" r="r" t="t"/>
              <a:pathLst>
                <a:path extrusionOk="0" h="1801" w="1896">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53"/>
            <p:cNvSpPr/>
            <p:nvPr/>
          </p:nvSpPr>
          <p:spPr>
            <a:xfrm>
              <a:off x="4133368" y="1970407"/>
              <a:ext cx="30435" cy="41990"/>
            </a:xfrm>
            <a:custGeom>
              <a:rect b="b" l="l" r="r" t="t"/>
              <a:pathLst>
                <a:path extrusionOk="0" h="1599" w="1159">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53"/>
            <p:cNvSpPr/>
            <p:nvPr/>
          </p:nvSpPr>
          <p:spPr>
            <a:xfrm>
              <a:off x="4049178" y="2070930"/>
              <a:ext cx="229224" cy="220426"/>
            </a:xfrm>
            <a:custGeom>
              <a:rect b="b" l="l" r="r" t="t"/>
              <a:pathLst>
                <a:path extrusionOk="0" h="8394" w="8729">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53"/>
            <p:cNvSpPr/>
            <p:nvPr/>
          </p:nvSpPr>
          <p:spPr>
            <a:xfrm>
              <a:off x="4153719" y="2166674"/>
              <a:ext cx="28676" cy="28939"/>
            </a:xfrm>
            <a:custGeom>
              <a:rect b="b" l="l" r="r" t="t"/>
              <a:pathLst>
                <a:path extrusionOk="0" h="1102" w="1092">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53"/>
            <p:cNvSpPr/>
            <p:nvPr/>
          </p:nvSpPr>
          <p:spPr>
            <a:xfrm>
              <a:off x="4153982" y="2166832"/>
              <a:ext cx="23398" cy="28833"/>
            </a:xfrm>
            <a:custGeom>
              <a:rect b="b" l="l" r="r" t="t"/>
              <a:pathLst>
                <a:path extrusionOk="0" h="1098" w="891">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5" name="Google Shape;13175;p53"/>
          <p:cNvGrpSpPr/>
          <p:nvPr/>
        </p:nvGrpSpPr>
        <p:grpSpPr>
          <a:xfrm>
            <a:off x="3544540" y="3380963"/>
            <a:ext cx="320188" cy="319269"/>
            <a:chOff x="3544540" y="3380963"/>
            <a:chExt cx="320188" cy="319269"/>
          </a:xfrm>
        </p:grpSpPr>
        <p:sp>
          <p:nvSpPr>
            <p:cNvPr id="13176" name="Google Shape;13176;p53"/>
            <p:cNvSpPr/>
            <p:nvPr/>
          </p:nvSpPr>
          <p:spPr>
            <a:xfrm>
              <a:off x="3636528" y="3558218"/>
              <a:ext cx="51023" cy="51049"/>
            </a:xfrm>
            <a:custGeom>
              <a:rect b="b" l="l" r="r" t="t"/>
              <a:pathLst>
                <a:path extrusionOk="0" h="1944" w="1943">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53"/>
            <p:cNvSpPr/>
            <p:nvPr/>
          </p:nvSpPr>
          <p:spPr>
            <a:xfrm>
              <a:off x="3636765" y="3558454"/>
              <a:ext cx="40992" cy="50813"/>
            </a:xfrm>
            <a:custGeom>
              <a:rect b="b" l="l" r="r" t="t"/>
              <a:pathLst>
                <a:path extrusionOk="0" h="1935" w="1561">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53"/>
            <p:cNvSpPr/>
            <p:nvPr/>
          </p:nvSpPr>
          <p:spPr>
            <a:xfrm>
              <a:off x="3632248" y="3380963"/>
              <a:ext cx="232480" cy="221897"/>
            </a:xfrm>
            <a:custGeom>
              <a:rect b="b" l="l" r="r" t="t"/>
              <a:pathLst>
                <a:path extrusionOk="0" h="8450" w="8853">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53"/>
            <p:cNvSpPr/>
            <p:nvPr/>
          </p:nvSpPr>
          <p:spPr>
            <a:xfrm>
              <a:off x="3627731" y="3381094"/>
              <a:ext cx="135738" cy="221792"/>
            </a:xfrm>
            <a:custGeom>
              <a:rect b="b" l="l" r="r" t="t"/>
              <a:pathLst>
                <a:path extrusionOk="0" h="8446" w="5169">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53"/>
            <p:cNvSpPr/>
            <p:nvPr/>
          </p:nvSpPr>
          <p:spPr>
            <a:xfrm>
              <a:off x="3664154" y="3402050"/>
              <a:ext cx="188258" cy="179723"/>
            </a:xfrm>
            <a:custGeom>
              <a:rect b="b" l="l" r="r" t="t"/>
              <a:pathLst>
                <a:path extrusionOk="0" h="6844" w="7169">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53"/>
            <p:cNvSpPr/>
            <p:nvPr/>
          </p:nvSpPr>
          <p:spPr>
            <a:xfrm>
              <a:off x="3656381" y="3402102"/>
              <a:ext cx="107088" cy="179540"/>
            </a:xfrm>
            <a:custGeom>
              <a:rect b="b" l="l" r="r" t="t"/>
              <a:pathLst>
                <a:path extrusionOk="0" h="6837" w="4078">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53"/>
            <p:cNvSpPr/>
            <p:nvPr/>
          </p:nvSpPr>
          <p:spPr>
            <a:xfrm>
              <a:off x="3729252" y="3437579"/>
              <a:ext cx="49290" cy="49027"/>
            </a:xfrm>
            <a:custGeom>
              <a:rect b="b" l="l" r="r" t="t"/>
              <a:pathLst>
                <a:path extrusionOk="0" h="1867" w="1877">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53"/>
            <p:cNvSpPr/>
            <p:nvPr/>
          </p:nvSpPr>
          <p:spPr>
            <a:xfrm>
              <a:off x="3729252" y="3437658"/>
              <a:ext cx="34217" cy="49132"/>
            </a:xfrm>
            <a:custGeom>
              <a:rect b="b" l="l" r="r" t="t"/>
              <a:pathLst>
                <a:path extrusionOk="0" h="1871" w="1303">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53"/>
            <p:cNvSpPr/>
            <p:nvPr/>
          </p:nvSpPr>
          <p:spPr>
            <a:xfrm>
              <a:off x="3713680" y="3486581"/>
              <a:ext cx="80434" cy="51548"/>
            </a:xfrm>
            <a:custGeom>
              <a:rect b="b" l="l" r="r" t="t"/>
              <a:pathLst>
                <a:path extrusionOk="0" h="1963" w="3063">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53"/>
            <p:cNvSpPr/>
            <p:nvPr/>
          </p:nvSpPr>
          <p:spPr>
            <a:xfrm>
              <a:off x="3713680" y="3486581"/>
              <a:ext cx="45745" cy="51548"/>
            </a:xfrm>
            <a:custGeom>
              <a:rect b="b" l="l" r="r" t="t"/>
              <a:pathLst>
                <a:path extrusionOk="0" h="1963" w="1742">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53"/>
            <p:cNvSpPr/>
            <p:nvPr/>
          </p:nvSpPr>
          <p:spPr>
            <a:xfrm>
              <a:off x="3728990" y="3507274"/>
              <a:ext cx="9847" cy="30856"/>
            </a:xfrm>
            <a:custGeom>
              <a:rect b="b" l="l" r="r" t="t"/>
              <a:pathLst>
                <a:path extrusionOk="0" h="1175" w="375">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53"/>
            <p:cNvSpPr/>
            <p:nvPr/>
          </p:nvSpPr>
          <p:spPr>
            <a:xfrm>
              <a:off x="3768958" y="3507274"/>
              <a:ext cx="9821" cy="30856"/>
            </a:xfrm>
            <a:custGeom>
              <a:rect b="b" l="l" r="r" t="t"/>
              <a:pathLst>
                <a:path extrusionOk="0" h="1175" w="374">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53"/>
            <p:cNvSpPr/>
            <p:nvPr/>
          </p:nvSpPr>
          <p:spPr>
            <a:xfrm>
              <a:off x="3544540" y="3586342"/>
              <a:ext cx="116384" cy="113890"/>
            </a:xfrm>
            <a:custGeom>
              <a:rect b="b" l="l" r="r" t="t"/>
              <a:pathLst>
                <a:path extrusionOk="0" h="4337" w="4432">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53"/>
            <p:cNvSpPr/>
            <p:nvPr/>
          </p:nvSpPr>
          <p:spPr>
            <a:xfrm>
              <a:off x="3544540" y="3586369"/>
              <a:ext cx="101810" cy="113863"/>
            </a:xfrm>
            <a:custGeom>
              <a:rect b="b" l="l" r="r" t="t"/>
              <a:pathLst>
                <a:path extrusionOk="0" h="4336" w="3877">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53"/>
            <p:cNvSpPr/>
            <p:nvPr/>
          </p:nvSpPr>
          <p:spPr>
            <a:xfrm>
              <a:off x="3618409" y="3586106"/>
              <a:ext cx="42515" cy="41491"/>
            </a:xfrm>
            <a:custGeom>
              <a:rect b="b" l="l" r="r" t="t"/>
              <a:pathLst>
                <a:path extrusionOk="0" h="1580" w="1619">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53"/>
            <p:cNvSpPr/>
            <p:nvPr/>
          </p:nvSpPr>
          <p:spPr>
            <a:xfrm>
              <a:off x="3618409" y="3586106"/>
              <a:ext cx="27941" cy="22899"/>
            </a:xfrm>
            <a:custGeom>
              <a:rect b="b" l="l" r="r" t="t"/>
              <a:pathLst>
                <a:path extrusionOk="0" h="872" w="1064">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2" name="Google Shape;13192;p53"/>
          <p:cNvGrpSpPr/>
          <p:nvPr/>
        </p:nvGrpSpPr>
        <p:grpSpPr>
          <a:xfrm>
            <a:off x="3944637" y="3354834"/>
            <a:ext cx="415696" cy="371605"/>
            <a:chOff x="3944637" y="3354834"/>
            <a:chExt cx="415696" cy="371605"/>
          </a:xfrm>
        </p:grpSpPr>
        <p:sp>
          <p:nvSpPr>
            <p:cNvPr id="13193" name="Google Shape;13193;p53"/>
            <p:cNvSpPr/>
            <p:nvPr/>
          </p:nvSpPr>
          <p:spPr>
            <a:xfrm>
              <a:off x="4069031" y="3391598"/>
              <a:ext cx="126941" cy="126941"/>
            </a:xfrm>
            <a:custGeom>
              <a:rect b="b" l="l" r="r" t="t"/>
              <a:pathLst>
                <a:path extrusionOk="0" h="4834" w="4834">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53"/>
            <p:cNvSpPr/>
            <p:nvPr/>
          </p:nvSpPr>
          <p:spPr>
            <a:xfrm>
              <a:off x="4068768" y="3391546"/>
              <a:ext cx="71926" cy="126731"/>
            </a:xfrm>
            <a:custGeom>
              <a:rect b="b" l="l" r="r" t="t"/>
              <a:pathLst>
                <a:path extrusionOk="0" h="4826" w="2739">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53"/>
            <p:cNvSpPr/>
            <p:nvPr/>
          </p:nvSpPr>
          <p:spPr>
            <a:xfrm>
              <a:off x="4089382" y="3411950"/>
              <a:ext cx="86238" cy="86238"/>
            </a:xfrm>
            <a:custGeom>
              <a:rect b="b" l="l" r="r" t="t"/>
              <a:pathLst>
                <a:path extrusionOk="0" h="3284" w="3284">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53"/>
            <p:cNvSpPr/>
            <p:nvPr/>
          </p:nvSpPr>
          <p:spPr>
            <a:xfrm>
              <a:off x="4088909" y="3411792"/>
              <a:ext cx="51785" cy="86212"/>
            </a:xfrm>
            <a:custGeom>
              <a:rect b="b" l="l" r="r" t="t"/>
              <a:pathLst>
                <a:path extrusionOk="0" h="3283" w="1972">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53"/>
            <p:cNvSpPr/>
            <p:nvPr/>
          </p:nvSpPr>
          <p:spPr>
            <a:xfrm>
              <a:off x="4114776" y="3426025"/>
              <a:ext cx="34453" cy="59085"/>
            </a:xfrm>
            <a:custGeom>
              <a:rect b="b" l="l" r="r" t="t"/>
              <a:pathLst>
                <a:path extrusionOk="0" h="2250" w="1312">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53"/>
            <p:cNvSpPr/>
            <p:nvPr/>
          </p:nvSpPr>
          <p:spPr>
            <a:xfrm>
              <a:off x="4167296" y="3354913"/>
              <a:ext cx="126941" cy="126678"/>
            </a:xfrm>
            <a:custGeom>
              <a:rect b="b" l="l" r="r" t="t"/>
              <a:pathLst>
                <a:path extrusionOk="0" h="4824" w="4834">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53"/>
            <p:cNvSpPr/>
            <p:nvPr/>
          </p:nvSpPr>
          <p:spPr>
            <a:xfrm>
              <a:off x="4167033" y="3354834"/>
              <a:ext cx="71926" cy="126757"/>
            </a:xfrm>
            <a:custGeom>
              <a:rect b="b" l="l" r="r" t="t"/>
              <a:pathLst>
                <a:path extrusionOk="0" h="4827" w="2739">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53"/>
            <p:cNvSpPr/>
            <p:nvPr/>
          </p:nvSpPr>
          <p:spPr>
            <a:xfrm>
              <a:off x="4187647" y="3375264"/>
              <a:ext cx="86238" cy="86212"/>
            </a:xfrm>
            <a:custGeom>
              <a:rect b="b" l="l" r="r" t="t"/>
              <a:pathLst>
                <a:path extrusionOk="0" h="3283" w="3284">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53"/>
            <p:cNvSpPr/>
            <p:nvPr/>
          </p:nvSpPr>
          <p:spPr>
            <a:xfrm>
              <a:off x="4187174" y="3375107"/>
              <a:ext cx="51785" cy="86212"/>
            </a:xfrm>
            <a:custGeom>
              <a:rect b="b" l="l" r="r" t="t"/>
              <a:pathLst>
                <a:path extrusionOk="0" h="3283" w="1972">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53"/>
            <p:cNvSpPr/>
            <p:nvPr/>
          </p:nvSpPr>
          <p:spPr>
            <a:xfrm>
              <a:off x="4213040" y="3389340"/>
              <a:ext cx="34453" cy="59085"/>
            </a:xfrm>
            <a:custGeom>
              <a:rect b="b" l="l" r="r" t="t"/>
              <a:pathLst>
                <a:path extrusionOk="0" h="2250" w="1312">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53"/>
            <p:cNvSpPr/>
            <p:nvPr/>
          </p:nvSpPr>
          <p:spPr>
            <a:xfrm>
              <a:off x="3944637" y="3566017"/>
              <a:ext cx="142513" cy="160422"/>
            </a:xfrm>
            <a:custGeom>
              <a:rect b="b" l="l" r="r" t="t"/>
              <a:pathLst>
                <a:path extrusionOk="0" h="6109" w="5427">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53"/>
            <p:cNvSpPr/>
            <p:nvPr/>
          </p:nvSpPr>
          <p:spPr>
            <a:xfrm>
              <a:off x="3983843" y="3674313"/>
              <a:ext cx="103307" cy="52126"/>
            </a:xfrm>
            <a:custGeom>
              <a:rect b="b" l="l" r="r" t="t"/>
              <a:pathLst>
                <a:path extrusionOk="0" h="1985" w="3934">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53"/>
            <p:cNvSpPr/>
            <p:nvPr/>
          </p:nvSpPr>
          <p:spPr>
            <a:xfrm>
              <a:off x="4082843" y="3493513"/>
              <a:ext cx="277489" cy="171294"/>
            </a:xfrm>
            <a:custGeom>
              <a:rect b="b" l="l" r="r" t="t"/>
              <a:pathLst>
                <a:path extrusionOk="0" h="6523" w="10567">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53"/>
            <p:cNvSpPr/>
            <p:nvPr/>
          </p:nvSpPr>
          <p:spPr>
            <a:xfrm>
              <a:off x="4082843" y="3558454"/>
              <a:ext cx="56328" cy="106353"/>
            </a:xfrm>
            <a:custGeom>
              <a:rect b="b" l="l" r="r" t="t"/>
              <a:pathLst>
                <a:path extrusionOk="0" h="4050" w="2145">
                  <a:moveTo>
                    <a:pt x="747" y="1"/>
                  </a:moveTo>
                  <a:lnTo>
                    <a:pt x="1" y="307"/>
                  </a:lnTo>
                  <a:lnTo>
                    <a:pt x="1398" y="4049"/>
                  </a:lnTo>
                  <a:lnTo>
                    <a:pt x="2145" y="3743"/>
                  </a:lnTo>
                  <a:lnTo>
                    <a:pt x="74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53"/>
            <p:cNvSpPr/>
            <p:nvPr/>
          </p:nvSpPr>
          <p:spPr>
            <a:xfrm>
              <a:off x="4155977" y="3543880"/>
              <a:ext cx="79962" cy="50944"/>
            </a:xfrm>
            <a:custGeom>
              <a:rect b="b" l="l" r="r" t="t"/>
              <a:pathLst>
                <a:path extrusionOk="0" h="1940" w="3045">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53"/>
            <p:cNvSpPr/>
            <p:nvPr/>
          </p:nvSpPr>
          <p:spPr>
            <a:xfrm>
              <a:off x="4038359" y="3553701"/>
              <a:ext cx="86500" cy="139756"/>
            </a:xfrm>
            <a:custGeom>
              <a:rect b="b" l="l" r="r" t="t"/>
              <a:pathLst>
                <a:path extrusionOk="0" h="5322" w="3294">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53"/>
            <p:cNvSpPr/>
            <p:nvPr/>
          </p:nvSpPr>
          <p:spPr>
            <a:xfrm>
              <a:off x="4078826" y="3658741"/>
              <a:ext cx="46034" cy="34716"/>
            </a:xfrm>
            <a:custGeom>
              <a:rect b="b" l="l" r="r" t="t"/>
              <a:pathLst>
                <a:path extrusionOk="0" h="1322" w="1753">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0" name="Google Shape;13210;p53"/>
          <p:cNvGrpSpPr/>
          <p:nvPr/>
        </p:nvGrpSpPr>
        <p:grpSpPr>
          <a:xfrm>
            <a:off x="1314619" y="3821527"/>
            <a:ext cx="346317" cy="332136"/>
            <a:chOff x="1314619" y="3821527"/>
            <a:chExt cx="346317" cy="332136"/>
          </a:xfrm>
        </p:grpSpPr>
        <p:sp>
          <p:nvSpPr>
            <p:cNvPr id="13211" name="Google Shape;13211;p53"/>
            <p:cNvSpPr/>
            <p:nvPr/>
          </p:nvSpPr>
          <p:spPr>
            <a:xfrm>
              <a:off x="1426198" y="4020893"/>
              <a:ext cx="9060" cy="19117"/>
            </a:xfrm>
            <a:custGeom>
              <a:rect b="b" l="l" r="r" t="t"/>
              <a:pathLst>
                <a:path extrusionOk="0" h="728" w="345">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53"/>
            <p:cNvSpPr/>
            <p:nvPr/>
          </p:nvSpPr>
          <p:spPr>
            <a:xfrm>
              <a:off x="1435231" y="3843218"/>
              <a:ext cx="225705" cy="237495"/>
            </a:xfrm>
            <a:custGeom>
              <a:rect b="b" l="l" r="r" t="t"/>
              <a:pathLst>
                <a:path extrusionOk="0" h="9044" w="8595">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53"/>
            <p:cNvSpPr/>
            <p:nvPr/>
          </p:nvSpPr>
          <p:spPr>
            <a:xfrm>
              <a:off x="1414381" y="3821527"/>
              <a:ext cx="238021" cy="230195"/>
            </a:xfrm>
            <a:custGeom>
              <a:rect b="b" l="l" r="r" t="t"/>
              <a:pathLst>
                <a:path extrusionOk="0" h="8766" w="9064">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53"/>
            <p:cNvSpPr/>
            <p:nvPr/>
          </p:nvSpPr>
          <p:spPr>
            <a:xfrm>
              <a:off x="1536280" y="3935180"/>
              <a:ext cx="22872" cy="55330"/>
            </a:xfrm>
            <a:custGeom>
              <a:rect b="b" l="l" r="r" t="t"/>
              <a:pathLst>
                <a:path extrusionOk="0" h="2107" w="871">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53"/>
            <p:cNvSpPr/>
            <p:nvPr/>
          </p:nvSpPr>
          <p:spPr>
            <a:xfrm>
              <a:off x="1343505" y="4079453"/>
              <a:ext cx="153831" cy="74211"/>
            </a:xfrm>
            <a:custGeom>
              <a:rect b="b" l="l" r="r" t="t"/>
              <a:pathLst>
                <a:path extrusionOk="0" h="2826" w="5858">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53"/>
            <p:cNvSpPr/>
            <p:nvPr/>
          </p:nvSpPr>
          <p:spPr>
            <a:xfrm>
              <a:off x="1459627" y="4036465"/>
              <a:ext cx="84216" cy="47005"/>
            </a:xfrm>
            <a:custGeom>
              <a:rect b="b" l="l" r="r" t="t"/>
              <a:pathLst>
                <a:path extrusionOk="0" h="1790" w="3207">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53"/>
            <p:cNvSpPr/>
            <p:nvPr/>
          </p:nvSpPr>
          <p:spPr>
            <a:xfrm>
              <a:off x="1314619" y="3913516"/>
              <a:ext cx="239019" cy="230195"/>
            </a:xfrm>
            <a:custGeom>
              <a:rect b="b" l="l" r="r" t="t"/>
              <a:pathLst>
                <a:path extrusionOk="0" h="8766" w="9102">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53"/>
            <p:cNvSpPr/>
            <p:nvPr/>
          </p:nvSpPr>
          <p:spPr>
            <a:xfrm>
              <a:off x="1450830" y="4059075"/>
              <a:ext cx="36948" cy="22400"/>
            </a:xfrm>
            <a:custGeom>
              <a:rect b="b" l="l" r="r" t="t"/>
              <a:pathLst>
                <a:path extrusionOk="0" h="853" w="1407">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9" name="Google Shape;13219;p53"/>
          <p:cNvGrpSpPr/>
          <p:nvPr/>
        </p:nvGrpSpPr>
        <p:grpSpPr>
          <a:xfrm>
            <a:off x="1751139" y="3790934"/>
            <a:ext cx="386258" cy="380507"/>
            <a:chOff x="1751139" y="3790934"/>
            <a:chExt cx="386258" cy="380507"/>
          </a:xfrm>
        </p:grpSpPr>
        <p:sp>
          <p:nvSpPr>
            <p:cNvPr id="13220" name="Google Shape;13220;p53"/>
            <p:cNvSpPr/>
            <p:nvPr/>
          </p:nvSpPr>
          <p:spPr>
            <a:xfrm>
              <a:off x="1751139" y="3913069"/>
              <a:ext cx="195059" cy="195296"/>
            </a:xfrm>
            <a:custGeom>
              <a:rect b="b" l="l" r="r" t="t"/>
              <a:pathLst>
                <a:path extrusionOk="0" h="7437" w="7428">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53"/>
            <p:cNvSpPr/>
            <p:nvPr/>
          </p:nvSpPr>
          <p:spPr>
            <a:xfrm>
              <a:off x="1837902" y="3913122"/>
              <a:ext cx="46979" cy="68591"/>
            </a:xfrm>
            <a:custGeom>
              <a:rect b="b" l="l" r="r" t="t"/>
              <a:pathLst>
                <a:path extrusionOk="0" h="2612" w="1789">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53"/>
            <p:cNvSpPr/>
            <p:nvPr/>
          </p:nvSpPr>
          <p:spPr>
            <a:xfrm>
              <a:off x="1752137" y="4011597"/>
              <a:ext cx="34217" cy="60319"/>
            </a:xfrm>
            <a:custGeom>
              <a:rect b="b" l="l" r="r" t="t"/>
              <a:pathLst>
                <a:path extrusionOk="0" h="2297" w="1303">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53"/>
            <p:cNvSpPr/>
            <p:nvPr/>
          </p:nvSpPr>
          <p:spPr>
            <a:xfrm>
              <a:off x="1813480" y="3981687"/>
              <a:ext cx="9821" cy="42751"/>
            </a:xfrm>
            <a:custGeom>
              <a:rect b="b" l="l" r="r" t="t"/>
              <a:pathLst>
                <a:path extrusionOk="0" h="1628" w="374">
                  <a:moveTo>
                    <a:pt x="0" y="0"/>
                  </a:moveTo>
                  <a:lnTo>
                    <a:pt x="0" y="1436"/>
                  </a:lnTo>
                  <a:lnTo>
                    <a:pt x="0" y="1541"/>
                  </a:lnTo>
                  <a:lnTo>
                    <a:pt x="0" y="1627"/>
                  </a:lnTo>
                  <a:lnTo>
                    <a:pt x="373" y="1627"/>
                  </a:lnTo>
                  <a:lnTo>
                    <a:pt x="373"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53"/>
            <p:cNvSpPr/>
            <p:nvPr/>
          </p:nvSpPr>
          <p:spPr>
            <a:xfrm>
              <a:off x="1813480" y="4059075"/>
              <a:ext cx="9821" cy="48030"/>
            </a:xfrm>
            <a:custGeom>
              <a:rect b="b" l="l" r="r" t="t"/>
              <a:pathLst>
                <a:path extrusionOk="0" h="1829" w="374">
                  <a:moveTo>
                    <a:pt x="0" y="1"/>
                  </a:moveTo>
                  <a:lnTo>
                    <a:pt x="0" y="1197"/>
                  </a:lnTo>
                  <a:cubicBezTo>
                    <a:pt x="10" y="1599"/>
                    <a:pt x="192" y="1762"/>
                    <a:pt x="373" y="1829"/>
                  </a:cubicBezTo>
                  <a:lnTo>
                    <a:pt x="373"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5" name="Google Shape;13225;p53"/>
            <p:cNvSpPr/>
            <p:nvPr/>
          </p:nvSpPr>
          <p:spPr>
            <a:xfrm>
              <a:off x="1939870" y="3853748"/>
              <a:ext cx="197528" cy="191042"/>
            </a:xfrm>
            <a:custGeom>
              <a:rect b="b" l="l" r="r" t="t"/>
              <a:pathLst>
                <a:path extrusionOk="0" h="7275" w="7522">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53"/>
            <p:cNvSpPr/>
            <p:nvPr/>
          </p:nvSpPr>
          <p:spPr>
            <a:xfrm>
              <a:off x="1981098" y="3893217"/>
              <a:ext cx="29674" cy="49290"/>
            </a:xfrm>
            <a:custGeom>
              <a:rect b="b" l="l" r="r" t="t"/>
              <a:pathLst>
                <a:path extrusionOk="0" h="1877" w="113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53"/>
            <p:cNvSpPr/>
            <p:nvPr/>
          </p:nvSpPr>
          <p:spPr>
            <a:xfrm>
              <a:off x="1879052" y="3981687"/>
              <a:ext cx="188783" cy="189755"/>
            </a:xfrm>
            <a:custGeom>
              <a:rect b="b" l="l" r="r" t="t"/>
              <a:pathLst>
                <a:path extrusionOk="0" h="7226" w="7189">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53"/>
            <p:cNvSpPr/>
            <p:nvPr/>
          </p:nvSpPr>
          <p:spPr>
            <a:xfrm>
              <a:off x="1878815" y="4016875"/>
              <a:ext cx="33193" cy="56564"/>
            </a:xfrm>
            <a:custGeom>
              <a:rect b="b" l="l" r="r" t="t"/>
              <a:pathLst>
                <a:path extrusionOk="0" h="2154" w="1264">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53"/>
            <p:cNvSpPr/>
            <p:nvPr/>
          </p:nvSpPr>
          <p:spPr>
            <a:xfrm>
              <a:off x="1941130" y="3981687"/>
              <a:ext cx="8324" cy="48266"/>
            </a:xfrm>
            <a:custGeom>
              <a:rect b="b" l="l" r="r" t="t"/>
              <a:pathLst>
                <a:path extrusionOk="0" h="1838" w="317">
                  <a:moveTo>
                    <a:pt x="1" y="0"/>
                  </a:moveTo>
                  <a:lnTo>
                    <a:pt x="1" y="1838"/>
                  </a:lnTo>
                  <a:lnTo>
                    <a:pt x="317" y="1838"/>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53"/>
            <p:cNvSpPr/>
            <p:nvPr/>
          </p:nvSpPr>
          <p:spPr>
            <a:xfrm>
              <a:off x="1941130" y="4060598"/>
              <a:ext cx="8324" cy="47767"/>
            </a:xfrm>
            <a:custGeom>
              <a:rect b="b" l="l" r="r" t="t"/>
              <a:pathLst>
                <a:path extrusionOk="0" h="1819" w="317">
                  <a:moveTo>
                    <a:pt x="1" y="0"/>
                  </a:moveTo>
                  <a:lnTo>
                    <a:pt x="1" y="1819"/>
                  </a:lnTo>
                  <a:lnTo>
                    <a:pt x="317" y="1819"/>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53"/>
            <p:cNvSpPr/>
            <p:nvPr/>
          </p:nvSpPr>
          <p:spPr>
            <a:xfrm>
              <a:off x="1966261" y="4108339"/>
              <a:ext cx="44012" cy="62551"/>
            </a:xfrm>
            <a:custGeom>
              <a:rect b="b" l="l" r="r" t="t"/>
              <a:pathLst>
                <a:path extrusionOk="0" h="2382" w="1676">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53"/>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53"/>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53"/>
            <p:cNvSpPr/>
            <p:nvPr/>
          </p:nvSpPr>
          <p:spPr>
            <a:xfrm>
              <a:off x="1838349" y="3791249"/>
              <a:ext cx="44012" cy="62525"/>
            </a:xfrm>
            <a:custGeom>
              <a:rect b="b" l="l" r="r" t="t"/>
              <a:pathLst>
                <a:path extrusionOk="0" h="2381" w="1676">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53"/>
            <p:cNvSpPr/>
            <p:nvPr/>
          </p:nvSpPr>
          <p:spPr>
            <a:xfrm>
              <a:off x="1813480" y="3854772"/>
              <a:ext cx="9821" cy="126941"/>
            </a:xfrm>
            <a:custGeom>
              <a:rect b="b" l="l" r="r" t="t"/>
              <a:pathLst>
                <a:path extrusionOk="0" h="4834" w="374">
                  <a:moveTo>
                    <a:pt x="373" y="0"/>
                  </a:moveTo>
                  <a:cubicBezTo>
                    <a:pt x="201" y="67"/>
                    <a:pt x="29" y="211"/>
                    <a:pt x="0" y="546"/>
                  </a:cubicBezTo>
                  <a:lnTo>
                    <a:pt x="0" y="4833"/>
                  </a:lnTo>
                  <a:lnTo>
                    <a:pt x="373" y="4833"/>
                  </a:lnTo>
                  <a:lnTo>
                    <a:pt x="37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53"/>
            <p:cNvSpPr/>
            <p:nvPr/>
          </p:nvSpPr>
          <p:spPr>
            <a:xfrm>
              <a:off x="1940894" y="3853748"/>
              <a:ext cx="8823" cy="48791"/>
            </a:xfrm>
            <a:custGeom>
              <a:rect b="b" l="l" r="r" t="t"/>
              <a:pathLst>
                <a:path extrusionOk="0" h="1858" w="336">
                  <a:moveTo>
                    <a:pt x="0" y="1"/>
                  </a:moveTo>
                  <a:lnTo>
                    <a:pt x="0" y="1858"/>
                  </a:lnTo>
                  <a:lnTo>
                    <a:pt x="335" y="1858"/>
                  </a:lnTo>
                  <a:lnTo>
                    <a:pt x="335"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53"/>
            <p:cNvSpPr/>
            <p:nvPr/>
          </p:nvSpPr>
          <p:spPr>
            <a:xfrm>
              <a:off x="1940894" y="3933184"/>
              <a:ext cx="8823" cy="48528"/>
            </a:xfrm>
            <a:custGeom>
              <a:rect b="b" l="l" r="r" t="t"/>
              <a:pathLst>
                <a:path extrusionOk="0" h="1848" w="336">
                  <a:moveTo>
                    <a:pt x="0" y="0"/>
                  </a:moveTo>
                  <a:lnTo>
                    <a:pt x="0" y="1847"/>
                  </a:lnTo>
                  <a:lnTo>
                    <a:pt x="335" y="1847"/>
                  </a:lnTo>
                  <a:lnTo>
                    <a:pt x="335"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8" name="Google Shape;13238;p53"/>
          <p:cNvGrpSpPr/>
          <p:nvPr/>
        </p:nvGrpSpPr>
        <p:grpSpPr>
          <a:xfrm>
            <a:off x="2189681" y="3821606"/>
            <a:ext cx="395607" cy="318928"/>
            <a:chOff x="2189681" y="3821606"/>
            <a:chExt cx="395607" cy="318928"/>
          </a:xfrm>
        </p:grpSpPr>
        <p:sp>
          <p:nvSpPr>
            <p:cNvPr id="13239" name="Google Shape;13239;p53"/>
            <p:cNvSpPr/>
            <p:nvPr/>
          </p:nvSpPr>
          <p:spPr>
            <a:xfrm>
              <a:off x="2189681" y="3846973"/>
              <a:ext cx="395607" cy="293561"/>
            </a:xfrm>
            <a:custGeom>
              <a:rect b="b" l="l" r="r" t="t"/>
              <a:pathLst>
                <a:path extrusionOk="0" h="11179" w="15065">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53"/>
            <p:cNvSpPr/>
            <p:nvPr/>
          </p:nvSpPr>
          <p:spPr>
            <a:xfrm>
              <a:off x="2189681" y="3846973"/>
              <a:ext cx="395607" cy="38235"/>
            </a:xfrm>
            <a:custGeom>
              <a:rect b="b" l="l" r="r" t="t"/>
              <a:pathLst>
                <a:path extrusionOk="0" h="1456" w="15065">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53"/>
            <p:cNvSpPr/>
            <p:nvPr/>
          </p:nvSpPr>
          <p:spPr>
            <a:xfrm>
              <a:off x="2215075" y="3847235"/>
              <a:ext cx="51286" cy="25393"/>
            </a:xfrm>
            <a:custGeom>
              <a:rect b="b" l="l" r="r" t="t"/>
              <a:pathLst>
                <a:path extrusionOk="0" h="967" w="1953">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53"/>
            <p:cNvSpPr/>
            <p:nvPr/>
          </p:nvSpPr>
          <p:spPr>
            <a:xfrm>
              <a:off x="2508609" y="3847235"/>
              <a:ext cx="51286" cy="25393"/>
            </a:xfrm>
            <a:custGeom>
              <a:rect b="b" l="l" r="r" t="t"/>
              <a:pathLst>
                <a:path extrusionOk="0" h="967" w="1953">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53"/>
            <p:cNvSpPr/>
            <p:nvPr/>
          </p:nvSpPr>
          <p:spPr>
            <a:xfrm>
              <a:off x="2228152"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53"/>
            <p:cNvSpPr/>
            <p:nvPr/>
          </p:nvSpPr>
          <p:spPr>
            <a:xfrm>
              <a:off x="2228152"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53"/>
            <p:cNvSpPr/>
            <p:nvPr/>
          </p:nvSpPr>
          <p:spPr>
            <a:xfrm>
              <a:off x="2521686"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53"/>
            <p:cNvSpPr/>
            <p:nvPr/>
          </p:nvSpPr>
          <p:spPr>
            <a:xfrm>
              <a:off x="2521686"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53"/>
            <p:cNvSpPr/>
            <p:nvPr/>
          </p:nvSpPr>
          <p:spPr>
            <a:xfrm>
              <a:off x="2189681" y="3885418"/>
              <a:ext cx="395607" cy="12605"/>
            </a:xfrm>
            <a:custGeom>
              <a:rect b="b" l="l" r="r" t="t"/>
              <a:pathLst>
                <a:path extrusionOk="0" h="480" w="15065">
                  <a:moveTo>
                    <a:pt x="1" y="1"/>
                  </a:moveTo>
                  <a:lnTo>
                    <a:pt x="1" y="479"/>
                  </a:lnTo>
                  <a:lnTo>
                    <a:pt x="15064" y="479"/>
                  </a:lnTo>
                  <a:lnTo>
                    <a:pt x="15064"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53"/>
            <p:cNvSpPr/>
            <p:nvPr/>
          </p:nvSpPr>
          <p:spPr>
            <a:xfrm>
              <a:off x="2228152"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53"/>
            <p:cNvSpPr/>
            <p:nvPr/>
          </p:nvSpPr>
          <p:spPr>
            <a:xfrm>
              <a:off x="2228152"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53"/>
            <p:cNvSpPr/>
            <p:nvPr/>
          </p:nvSpPr>
          <p:spPr>
            <a:xfrm>
              <a:off x="2228152"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53"/>
            <p:cNvSpPr/>
            <p:nvPr/>
          </p:nvSpPr>
          <p:spPr>
            <a:xfrm>
              <a:off x="2317357" y="4025672"/>
              <a:ext cx="51049" cy="25656"/>
            </a:xfrm>
            <a:custGeom>
              <a:rect b="b" l="l" r="r" t="t"/>
              <a:pathLst>
                <a:path extrusionOk="0" h="977" w="1944">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53"/>
            <p:cNvSpPr/>
            <p:nvPr/>
          </p:nvSpPr>
          <p:spPr>
            <a:xfrm>
              <a:off x="2406825" y="4025672"/>
              <a:ext cx="50787" cy="25656"/>
            </a:xfrm>
            <a:custGeom>
              <a:rect b="b" l="l" r="r" t="t"/>
              <a:pathLst>
                <a:path extrusionOk="0" h="977" w="1934">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53"/>
            <p:cNvSpPr/>
            <p:nvPr/>
          </p:nvSpPr>
          <p:spPr>
            <a:xfrm>
              <a:off x="2317357" y="3974885"/>
              <a:ext cx="51049" cy="25420"/>
            </a:xfrm>
            <a:custGeom>
              <a:rect b="b" l="l" r="r" t="t"/>
              <a:pathLst>
                <a:path extrusionOk="0" h="968" w="1944">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53"/>
            <p:cNvSpPr/>
            <p:nvPr/>
          </p:nvSpPr>
          <p:spPr>
            <a:xfrm>
              <a:off x="2228152"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53"/>
            <p:cNvSpPr/>
            <p:nvPr/>
          </p:nvSpPr>
          <p:spPr>
            <a:xfrm>
              <a:off x="2317357" y="3923888"/>
              <a:ext cx="51049" cy="25157"/>
            </a:xfrm>
            <a:custGeom>
              <a:rect b="b" l="l" r="r" t="t"/>
              <a:pathLst>
                <a:path extrusionOk="0" h="958" w="1944">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53"/>
            <p:cNvSpPr/>
            <p:nvPr/>
          </p:nvSpPr>
          <p:spPr>
            <a:xfrm>
              <a:off x="2317357" y="4076932"/>
              <a:ext cx="51049" cy="25393"/>
            </a:xfrm>
            <a:custGeom>
              <a:rect b="b" l="l" r="r" t="t"/>
              <a:pathLst>
                <a:path extrusionOk="0" h="967" w="1944">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53"/>
            <p:cNvSpPr/>
            <p:nvPr/>
          </p:nvSpPr>
          <p:spPr>
            <a:xfrm>
              <a:off x="2496057"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53"/>
            <p:cNvSpPr/>
            <p:nvPr/>
          </p:nvSpPr>
          <p:spPr>
            <a:xfrm>
              <a:off x="2496057"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53"/>
            <p:cNvSpPr/>
            <p:nvPr/>
          </p:nvSpPr>
          <p:spPr>
            <a:xfrm>
              <a:off x="2496057"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53"/>
            <p:cNvSpPr/>
            <p:nvPr/>
          </p:nvSpPr>
          <p:spPr>
            <a:xfrm>
              <a:off x="2406825" y="3974885"/>
              <a:ext cx="50787" cy="25420"/>
            </a:xfrm>
            <a:custGeom>
              <a:rect b="b" l="l" r="r" t="t"/>
              <a:pathLst>
                <a:path extrusionOk="0" h="968" w="1934">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53"/>
            <p:cNvSpPr/>
            <p:nvPr/>
          </p:nvSpPr>
          <p:spPr>
            <a:xfrm>
              <a:off x="2406825" y="3923888"/>
              <a:ext cx="50787" cy="25157"/>
            </a:xfrm>
            <a:custGeom>
              <a:rect b="b" l="l" r="r" t="t"/>
              <a:pathLst>
                <a:path extrusionOk="0" h="958" w="1934">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53"/>
            <p:cNvSpPr/>
            <p:nvPr/>
          </p:nvSpPr>
          <p:spPr>
            <a:xfrm>
              <a:off x="2496057"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53"/>
            <p:cNvSpPr/>
            <p:nvPr/>
          </p:nvSpPr>
          <p:spPr>
            <a:xfrm>
              <a:off x="2406825" y="4076932"/>
              <a:ext cx="50787" cy="25393"/>
            </a:xfrm>
            <a:custGeom>
              <a:rect b="b" l="l" r="r" t="t"/>
              <a:pathLst>
                <a:path extrusionOk="0" h="967" w="1934">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53"/>
            <p:cNvSpPr/>
            <p:nvPr/>
          </p:nvSpPr>
          <p:spPr>
            <a:xfrm>
              <a:off x="2493168" y="3968137"/>
              <a:ext cx="56538" cy="38445"/>
            </a:xfrm>
            <a:custGeom>
              <a:rect b="b" l="l" r="r" t="t"/>
              <a:pathLst>
                <a:path extrusionOk="0" h="1464" w="2153">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53"/>
            <p:cNvSpPr/>
            <p:nvPr/>
          </p:nvSpPr>
          <p:spPr>
            <a:xfrm>
              <a:off x="2314495" y="3968137"/>
              <a:ext cx="56590" cy="38445"/>
            </a:xfrm>
            <a:custGeom>
              <a:rect b="b" l="l" r="r" t="t"/>
              <a:pathLst>
                <a:path extrusionOk="0" h="1464" w="2155">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53"/>
            <p:cNvSpPr/>
            <p:nvPr/>
          </p:nvSpPr>
          <p:spPr>
            <a:xfrm>
              <a:off x="2403963" y="4019160"/>
              <a:ext cx="56538" cy="38445"/>
            </a:xfrm>
            <a:custGeom>
              <a:rect b="b" l="l" r="r" t="t"/>
              <a:pathLst>
                <a:path extrusionOk="0" h="1464" w="2153">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53"/>
            <p:cNvSpPr/>
            <p:nvPr/>
          </p:nvSpPr>
          <p:spPr>
            <a:xfrm>
              <a:off x="2225263" y="4070157"/>
              <a:ext cx="56538" cy="38471"/>
            </a:xfrm>
            <a:custGeom>
              <a:rect b="b" l="l" r="r" t="t"/>
              <a:pathLst>
                <a:path extrusionOk="0" h="1465" w="2153">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53"/>
            <p:cNvSpPr/>
            <p:nvPr/>
          </p:nvSpPr>
          <p:spPr>
            <a:xfrm>
              <a:off x="2403963" y="3917113"/>
              <a:ext cx="56538" cy="38445"/>
            </a:xfrm>
            <a:custGeom>
              <a:rect b="b" l="l" r="r" t="t"/>
              <a:pathLst>
                <a:path extrusionOk="0" h="1464" w="2153">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69" name="Google Shape;13269;p53"/>
          <p:cNvSpPr/>
          <p:nvPr/>
        </p:nvSpPr>
        <p:spPr>
          <a:xfrm>
            <a:off x="1288464" y="2040049"/>
            <a:ext cx="62341" cy="140885"/>
          </a:xfrm>
          <a:custGeom>
            <a:rect b="b" l="l" r="r" t="t"/>
            <a:pathLst>
              <a:path extrusionOk="0" h="5365" w="2374">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70" name="Google Shape;13270;p53"/>
          <p:cNvGrpSpPr/>
          <p:nvPr/>
        </p:nvGrpSpPr>
        <p:grpSpPr>
          <a:xfrm>
            <a:off x="1277409" y="1961347"/>
            <a:ext cx="420475" cy="383055"/>
            <a:chOff x="1277409" y="1961347"/>
            <a:chExt cx="420475" cy="383055"/>
          </a:xfrm>
        </p:grpSpPr>
        <p:sp>
          <p:nvSpPr>
            <p:cNvPr id="13271" name="Google Shape;13271;p53"/>
            <p:cNvSpPr/>
            <p:nvPr/>
          </p:nvSpPr>
          <p:spPr>
            <a:xfrm>
              <a:off x="1293244" y="2187288"/>
              <a:ext cx="108848" cy="47531"/>
            </a:xfrm>
            <a:custGeom>
              <a:rect b="b" l="l" r="r" t="t"/>
              <a:pathLst>
                <a:path extrusionOk="0" h="1810" w="4145">
                  <a:moveTo>
                    <a:pt x="1" y="1"/>
                  </a:moveTo>
                  <a:cubicBezTo>
                    <a:pt x="144" y="1034"/>
                    <a:pt x="1025" y="1809"/>
                    <a:pt x="2077" y="1809"/>
                  </a:cubicBezTo>
                  <a:cubicBezTo>
                    <a:pt x="3120" y="1809"/>
                    <a:pt x="4011" y="1034"/>
                    <a:pt x="414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53"/>
            <p:cNvSpPr/>
            <p:nvPr/>
          </p:nvSpPr>
          <p:spPr>
            <a:xfrm>
              <a:off x="1349650" y="2040049"/>
              <a:ext cx="63129" cy="140832"/>
            </a:xfrm>
            <a:custGeom>
              <a:rect b="b" l="l" r="r" t="t"/>
              <a:pathLst>
                <a:path extrusionOk="0" h="5363" w="2404">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53"/>
            <p:cNvSpPr/>
            <p:nvPr/>
          </p:nvSpPr>
          <p:spPr>
            <a:xfrm>
              <a:off x="1562907" y="2041493"/>
              <a:ext cx="62499" cy="139441"/>
            </a:xfrm>
            <a:custGeom>
              <a:rect b="b" l="l" r="r" t="t"/>
              <a:pathLst>
                <a:path extrusionOk="0" h="5310" w="238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53"/>
            <p:cNvSpPr/>
            <p:nvPr/>
          </p:nvSpPr>
          <p:spPr>
            <a:xfrm>
              <a:off x="1624330" y="2041493"/>
              <a:ext cx="62919" cy="139309"/>
            </a:xfrm>
            <a:custGeom>
              <a:rect b="b" l="l" r="r" t="t"/>
              <a:pathLst>
                <a:path extrusionOk="0" h="5305" w="2396">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53"/>
            <p:cNvSpPr/>
            <p:nvPr/>
          </p:nvSpPr>
          <p:spPr>
            <a:xfrm>
              <a:off x="1351725" y="2013106"/>
              <a:ext cx="129357" cy="40257"/>
            </a:xfrm>
            <a:custGeom>
              <a:rect b="b" l="l" r="r" t="t"/>
              <a:pathLst>
                <a:path extrusionOk="0" h="1533" w="4926">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53"/>
            <p:cNvSpPr/>
            <p:nvPr/>
          </p:nvSpPr>
          <p:spPr>
            <a:xfrm>
              <a:off x="1491191" y="2012344"/>
              <a:ext cx="133900" cy="41281"/>
            </a:xfrm>
            <a:custGeom>
              <a:rect b="b" l="l" r="r" t="t"/>
              <a:pathLst>
                <a:path extrusionOk="0" h="1572" w="5099">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53"/>
            <p:cNvSpPr/>
            <p:nvPr/>
          </p:nvSpPr>
          <p:spPr>
            <a:xfrm>
              <a:off x="1474700" y="1961347"/>
              <a:ext cx="25157" cy="32195"/>
            </a:xfrm>
            <a:custGeom>
              <a:rect b="b" l="l" r="r" t="t"/>
              <a:pathLst>
                <a:path extrusionOk="0" h="1226" w="958">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53"/>
            <p:cNvSpPr/>
            <p:nvPr/>
          </p:nvSpPr>
          <p:spPr>
            <a:xfrm>
              <a:off x="1474700" y="2036503"/>
              <a:ext cx="24894" cy="259633"/>
            </a:xfrm>
            <a:custGeom>
              <a:rect b="b" l="l" r="r" t="t"/>
              <a:pathLst>
                <a:path extrusionOk="0" h="9887" w="948">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53"/>
            <p:cNvSpPr/>
            <p:nvPr/>
          </p:nvSpPr>
          <p:spPr>
            <a:xfrm>
              <a:off x="1474700" y="1961347"/>
              <a:ext cx="20877" cy="32195"/>
            </a:xfrm>
            <a:custGeom>
              <a:rect b="b" l="l" r="r" t="t"/>
              <a:pathLst>
                <a:path extrusionOk="0" h="1226" w="795">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53"/>
            <p:cNvSpPr/>
            <p:nvPr/>
          </p:nvSpPr>
          <p:spPr>
            <a:xfrm>
              <a:off x="1474700" y="2036503"/>
              <a:ext cx="16596" cy="259633"/>
            </a:xfrm>
            <a:custGeom>
              <a:rect b="b" l="l" r="r" t="t"/>
              <a:pathLst>
                <a:path extrusionOk="0" h="9887" w="632">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53"/>
            <p:cNvSpPr/>
            <p:nvPr/>
          </p:nvSpPr>
          <p:spPr>
            <a:xfrm>
              <a:off x="1551852" y="2161921"/>
              <a:ext cx="145796" cy="25393"/>
            </a:xfrm>
            <a:custGeom>
              <a:rect b="b" l="l" r="r" t="t"/>
              <a:pathLst>
                <a:path extrusionOk="0" h="967" w="5552">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53"/>
            <p:cNvSpPr/>
            <p:nvPr/>
          </p:nvSpPr>
          <p:spPr>
            <a:xfrm>
              <a:off x="1551852" y="2166175"/>
              <a:ext cx="146032" cy="21139"/>
            </a:xfrm>
            <a:custGeom>
              <a:rect b="b" l="l" r="r" t="t"/>
              <a:pathLst>
                <a:path extrusionOk="0" h="805" w="5561">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53"/>
            <p:cNvSpPr/>
            <p:nvPr/>
          </p:nvSpPr>
          <p:spPr>
            <a:xfrm>
              <a:off x="1572965" y="2187288"/>
              <a:ext cx="108848" cy="47531"/>
            </a:xfrm>
            <a:custGeom>
              <a:rect b="b" l="l" r="r" t="t"/>
              <a:pathLst>
                <a:path extrusionOk="0" h="1810" w="4145">
                  <a:moveTo>
                    <a:pt x="0" y="1"/>
                  </a:moveTo>
                  <a:cubicBezTo>
                    <a:pt x="144" y="1034"/>
                    <a:pt x="1024" y="1809"/>
                    <a:pt x="2077" y="1809"/>
                  </a:cubicBezTo>
                  <a:cubicBezTo>
                    <a:pt x="3120" y="1809"/>
                    <a:pt x="4010" y="1034"/>
                    <a:pt x="4144"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53"/>
            <p:cNvSpPr/>
            <p:nvPr/>
          </p:nvSpPr>
          <p:spPr>
            <a:xfrm>
              <a:off x="1293244" y="2187288"/>
              <a:ext cx="67121" cy="47531"/>
            </a:xfrm>
            <a:custGeom>
              <a:rect b="b" l="l" r="r" t="t"/>
              <a:pathLst>
                <a:path extrusionOk="0" h="1810" w="2556">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53"/>
            <p:cNvSpPr/>
            <p:nvPr/>
          </p:nvSpPr>
          <p:spPr>
            <a:xfrm>
              <a:off x="1572965" y="2187288"/>
              <a:ext cx="67121" cy="47531"/>
            </a:xfrm>
            <a:custGeom>
              <a:rect b="b" l="l" r="r" t="t"/>
              <a:pathLst>
                <a:path extrusionOk="0" h="1810" w="2556">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53"/>
            <p:cNvSpPr/>
            <p:nvPr/>
          </p:nvSpPr>
          <p:spPr>
            <a:xfrm>
              <a:off x="1333211" y="2029466"/>
              <a:ext cx="34191" cy="33954"/>
            </a:xfrm>
            <a:custGeom>
              <a:rect b="b" l="l" r="r" t="t"/>
              <a:pathLst>
                <a:path extrusionOk="0" h="1293" w="1302">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53"/>
            <p:cNvSpPr/>
            <p:nvPr/>
          </p:nvSpPr>
          <p:spPr>
            <a:xfrm>
              <a:off x="1607891" y="2029466"/>
              <a:ext cx="33954" cy="33954"/>
            </a:xfrm>
            <a:custGeom>
              <a:rect b="b" l="l" r="r" t="t"/>
              <a:pathLst>
                <a:path extrusionOk="0" h="1293" w="1293">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53"/>
            <p:cNvSpPr/>
            <p:nvPr/>
          </p:nvSpPr>
          <p:spPr>
            <a:xfrm>
              <a:off x="1428456" y="2293589"/>
              <a:ext cx="117382" cy="27941"/>
            </a:xfrm>
            <a:custGeom>
              <a:rect b="b" l="l" r="r" t="t"/>
              <a:pathLst>
                <a:path extrusionOk="0" h="1064" w="447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53"/>
            <p:cNvSpPr/>
            <p:nvPr/>
          </p:nvSpPr>
          <p:spPr>
            <a:xfrm>
              <a:off x="1428456" y="2302150"/>
              <a:ext cx="117382" cy="19380"/>
            </a:xfrm>
            <a:custGeom>
              <a:rect b="b" l="l" r="r" t="t"/>
              <a:pathLst>
                <a:path extrusionOk="0" h="738" w="447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53"/>
            <p:cNvSpPr/>
            <p:nvPr/>
          </p:nvSpPr>
          <p:spPr>
            <a:xfrm>
              <a:off x="1414381" y="2318982"/>
              <a:ext cx="146032" cy="25420"/>
            </a:xfrm>
            <a:custGeom>
              <a:rect b="b" l="l" r="r" t="t"/>
              <a:pathLst>
                <a:path extrusionOk="0" h="968" w="5561">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53"/>
            <p:cNvSpPr/>
            <p:nvPr/>
          </p:nvSpPr>
          <p:spPr>
            <a:xfrm>
              <a:off x="1414381" y="2323263"/>
              <a:ext cx="146032" cy="21139"/>
            </a:xfrm>
            <a:custGeom>
              <a:rect b="b" l="l" r="r" t="t"/>
              <a:pathLst>
                <a:path extrusionOk="0" h="805" w="5561">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53"/>
            <p:cNvSpPr/>
            <p:nvPr/>
          </p:nvSpPr>
          <p:spPr>
            <a:xfrm>
              <a:off x="1462384" y="1990260"/>
              <a:ext cx="49526" cy="49526"/>
            </a:xfrm>
            <a:custGeom>
              <a:rect b="b" l="l" r="r" t="t"/>
              <a:pathLst>
                <a:path extrusionOk="0" h="1886" w="1886">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53"/>
            <p:cNvSpPr/>
            <p:nvPr/>
          </p:nvSpPr>
          <p:spPr>
            <a:xfrm>
              <a:off x="1333211" y="2029571"/>
              <a:ext cx="29674" cy="33980"/>
            </a:xfrm>
            <a:custGeom>
              <a:rect b="b" l="l" r="r" t="t"/>
              <a:pathLst>
                <a:path extrusionOk="0" h="1294" w="113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53"/>
            <p:cNvSpPr/>
            <p:nvPr/>
          </p:nvSpPr>
          <p:spPr>
            <a:xfrm>
              <a:off x="1607891" y="2029571"/>
              <a:ext cx="29674" cy="33980"/>
            </a:xfrm>
            <a:custGeom>
              <a:rect b="b" l="l" r="r" t="t"/>
              <a:pathLst>
                <a:path extrusionOk="0" h="1294" w="113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5" name="Google Shape;13295;p53"/>
            <p:cNvSpPr/>
            <p:nvPr/>
          </p:nvSpPr>
          <p:spPr>
            <a:xfrm>
              <a:off x="1462384" y="1990286"/>
              <a:ext cx="37473" cy="49763"/>
            </a:xfrm>
            <a:custGeom>
              <a:rect b="b" l="l" r="r" t="t"/>
              <a:pathLst>
                <a:path extrusionOk="0" h="1895" w="1427">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53"/>
            <p:cNvSpPr/>
            <p:nvPr/>
          </p:nvSpPr>
          <p:spPr>
            <a:xfrm>
              <a:off x="1277409" y="2161921"/>
              <a:ext cx="145796" cy="25393"/>
            </a:xfrm>
            <a:custGeom>
              <a:rect b="b" l="l" r="r" t="t"/>
              <a:pathLst>
                <a:path extrusionOk="0" h="967" w="5552">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53"/>
            <p:cNvSpPr/>
            <p:nvPr/>
          </p:nvSpPr>
          <p:spPr>
            <a:xfrm>
              <a:off x="1277409" y="2166175"/>
              <a:ext cx="145796" cy="21139"/>
            </a:xfrm>
            <a:custGeom>
              <a:rect b="b" l="l" r="r" t="t"/>
              <a:pathLst>
                <a:path extrusionOk="0" h="805" w="5552">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8" name="Google Shape;13298;p53"/>
          <p:cNvGrpSpPr/>
          <p:nvPr/>
        </p:nvGrpSpPr>
        <p:grpSpPr>
          <a:xfrm>
            <a:off x="2215075" y="2432819"/>
            <a:ext cx="380008" cy="351648"/>
            <a:chOff x="2215075" y="2432819"/>
            <a:chExt cx="380008" cy="351648"/>
          </a:xfrm>
        </p:grpSpPr>
        <p:sp>
          <p:nvSpPr>
            <p:cNvPr id="13299" name="Google Shape;13299;p53"/>
            <p:cNvSpPr/>
            <p:nvPr/>
          </p:nvSpPr>
          <p:spPr>
            <a:xfrm>
              <a:off x="2339311" y="2615536"/>
              <a:ext cx="124499" cy="104725"/>
            </a:xfrm>
            <a:custGeom>
              <a:rect b="b" l="l" r="r" t="t"/>
              <a:pathLst>
                <a:path extrusionOk="0" h="3988" w="4741">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53"/>
            <p:cNvSpPr/>
            <p:nvPr/>
          </p:nvSpPr>
          <p:spPr>
            <a:xfrm>
              <a:off x="2472659" y="2719841"/>
              <a:ext cx="122424" cy="64626"/>
            </a:xfrm>
            <a:custGeom>
              <a:rect b="b" l="l" r="r" t="t"/>
              <a:pathLst>
                <a:path extrusionOk="0" h="2461" w="4662">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1" name="Google Shape;13301;p53"/>
            <p:cNvSpPr/>
            <p:nvPr/>
          </p:nvSpPr>
          <p:spPr>
            <a:xfrm>
              <a:off x="2471162" y="2720078"/>
              <a:ext cx="50052" cy="64390"/>
            </a:xfrm>
            <a:custGeom>
              <a:rect b="b" l="l" r="r" t="t"/>
              <a:pathLst>
                <a:path extrusionOk="0" h="2452" w="1906">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53"/>
            <p:cNvSpPr/>
            <p:nvPr/>
          </p:nvSpPr>
          <p:spPr>
            <a:xfrm>
              <a:off x="2494035" y="2618294"/>
              <a:ext cx="77178" cy="54805"/>
            </a:xfrm>
            <a:custGeom>
              <a:rect b="b" l="l" r="r" t="t"/>
              <a:pathLst>
                <a:path extrusionOk="0" h="2087" w="2939">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53"/>
            <p:cNvSpPr/>
            <p:nvPr/>
          </p:nvSpPr>
          <p:spPr>
            <a:xfrm>
              <a:off x="2494035" y="2618294"/>
              <a:ext cx="41990" cy="54805"/>
            </a:xfrm>
            <a:custGeom>
              <a:rect b="b" l="l" r="r" t="t"/>
              <a:pathLst>
                <a:path extrusionOk="0" h="2087" w="1599">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53"/>
            <p:cNvSpPr/>
            <p:nvPr/>
          </p:nvSpPr>
          <p:spPr>
            <a:xfrm>
              <a:off x="2560893" y="2667321"/>
              <a:ext cx="16859" cy="22794"/>
            </a:xfrm>
            <a:custGeom>
              <a:rect b="b" l="l" r="r" t="t"/>
              <a:pathLst>
                <a:path extrusionOk="0" h="868" w="642">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53"/>
            <p:cNvSpPr/>
            <p:nvPr/>
          </p:nvSpPr>
          <p:spPr>
            <a:xfrm>
              <a:off x="2487758" y="2667295"/>
              <a:ext cx="17095" cy="22899"/>
            </a:xfrm>
            <a:custGeom>
              <a:rect b="b" l="l" r="r" t="t"/>
              <a:pathLst>
                <a:path extrusionOk="0" h="872" w="651">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53"/>
            <p:cNvSpPr/>
            <p:nvPr/>
          </p:nvSpPr>
          <p:spPr>
            <a:xfrm>
              <a:off x="2518666" y="2707184"/>
              <a:ext cx="28413" cy="32536"/>
            </a:xfrm>
            <a:custGeom>
              <a:rect b="b" l="l" r="r" t="t"/>
              <a:pathLst>
                <a:path extrusionOk="0" h="1239" w="1082">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53"/>
            <p:cNvSpPr/>
            <p:nvPr/>
          </p:nvSpPr>
          <p:spPr>
            <a:xfrm>
              <a:off x="2518404"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53"/>
            <p:cNvSpPr/>
            <p:nvPr/>
          </p:nvSpPr>
          <p:spPr>
            <a:xfrm>
              <a:off x="2502333" y="2650357"/>
              <a:ext cx="60844" cy="65230"/>
            </a:xfrm>
            <a:custGeom>
              <a:rect b="b" l="l" r="r" t="t"/>
              <a:pathLst>
                <a:path extrusionOk="0" h="2484" w="2317">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53"/>
            <p:cNvSpPr/>
            <p:nvPr/>
          </p:nvSpPr>
          <p:spPr>
            <a:xfrm>
              <a:off x="2502569" y="2650331"/>
              <a:ext cx="44012" cy="65256"/>
            </a:xfrm>
            <a:custGeom>
              <a:rect b="b" l="l" r="r" t="t"/>
              <a:pathLst>
                <a:path extrusionOk="0" h="2485" w="1676">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53"/>
            <p:cNvSpPr/>
            <p:nvPr/>
          </p:nvSpPr>
          <p:spPr>
            <a:xfrm>
              <a:off x="2345009" y="2534367"/>
              <a:ext cx="122162" cy="64363"/>
            </a:xfrm>
            <a:custGeom>
              <a:rect b="b" l="l" r="r" t="t"/>
              <a:pathLst>
                <a:path extrusionOk="0" h="2451" w="4652">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53"/>
            <p:cNvSpPr/>
            <p:nvPr/>
          </p:nvSpPr>
          <p:spPr>
            <a:xfrm>
              <a:off x="2343486" y="2534367"/>
              <a:ext cx="49789" cy="64416"/>
            </a:xfrm>
            <a:custGeom>
              <a:rect b="b" l="l" r="r" t="t"/>
              <a:pathLst>
                <a:path extrusionOk="0" h="2453" w="1896">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53"/>
            <p:cNvSpPr/>
            <p:nvPr/>
          </p:nvSpPr>
          <p:spPr>
            <a:xfrm>
              <a:off x="2366122" y="2432819"/>
              <a:ext cx="77414" cy="54831"/>
            </a:xfrm>
            <a:custGeom>
              <a:rect b="b" l="l" r="r" t="t"/>
              <a:pathLst>
                <a:path extrusionOk="0" h="2088" w="2948">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53"/>
            <p:cNvSpPr/>
            <p:nvPr/>
          </p:nvSpPr>
          <p:spPr>
            <a:xfrm>
              <a:off x="2366358" y="2433082"/>
              <a:ext cx="41990" cy="54568"/>
            </a:xfrm>
            <a:custGeom>
              <a:rect b="b" l="l" r="r" t="t"/>
              <a:pathLst>
                <a:path extrusionOk="0" h="2078" w="1599">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4" name="Google Shape;13314;p53"/>
            <p:cNvSpPr/>
            <p:nvPr/>
          </p:nvSpPr>
          <p:spPr>
            <a:xfrm>
              <a:off x="2433216" y="2481847"/>
              <a:ext cx="16859" cy="22610"/>
            </a:xfrm>
            <a:custGeom>
              <a:rect b="b" l="l" r="r" t="t"/>
              <a:pathLst>
                <a:path extrusionOk="0" h="861" w="642">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53"/>
            <p:cNvSpPr/>
            <p:nvPr/>
          </p:nvSpPr>
          <p:spPr>
            <a:xfrm>
              <a:off x="2360082" y="2481821"/>
              <a:ext cx="16859" cy="22636"/>
            </a:xfrm>
            <a:custGeom>
              <a:rect b="b" l="l" r="r" t="t"/>
              <a:pathLst>
                <a:path extrusionOk="0" h="862" w="642">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53"/>
            <p:cNvSpPr/>
            <p:nvPr/>
          </p:nvSpPr>
          <p:spPr>
            <a:xfrm>
              <a:off x="2390754" y="2521657"/>
              <a:ext cx="28413" cy="32326"/>
            </a:xfrm>
            <a:custGeom>
              <a:rect b="b" l="l" r="r" t="t"/>
              <a:pathLst>
                <a:path extrusionOk="0" h="1231" w="1082">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53"/>
            <p:cNvSpPr/>
            <p:nvPr/>
          </p:nvSpPr>
          <p:spPr>
            <a:xfrm>
              <a:off x="2390754" y="2521972"/>
              <a:ext cx="17358" cy="32274"/>
            </a:xfrm>
            <a:custGeom>
              <a:rect b="b" l="l" r="r" t="t"/>
              <a:pathLst>
                <a:path extrusionOk="0" h="1229" w="661">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53"/>
            <p:cNvSpPr/>
            <p:nvPr/>
          </p:nvSpPr>
          <p:spPr>
            <a:xfrm>
              <a:off x="2374657" y="2464804"/>
              <a:ext cx="60844" cy="65309"/>
            </a:xfrm>
            <a:custGeom>
              <a:rect b="b" l="l" r="r" t="t"/>
              <a:pathLst>
                <a:path extrusionOk="0" h="2487" w="2317">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53"/>
            <p:cNvSpPr/>
            <p:nvPr/>
          </p:nvSpPr>
          <p:spPr>
            <a:xfrm>
              <a:off x="2374657" y="2464620"/>
              <a:ext cx="44248" cy="65230"/>
            </a:xfrm>
            <a:custGeom>
              <a:rect b="b" l="l" r="r" t="t"/>
              <a:pathLst>
                <a:path extrusionOk="0" h="2484" w="1685">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53"/>
            <p:cNvSpPr/>
            <p:nvPr/>
          </p:nvSpPr>
          <p:spPr>
            <a:xfrm>
              <a:off x="2216072" y="2719579"/>
              <a:ext cx="122424" cy="64888"/>
            </a:xfrm>
            <a:custGeom>
              <a:rect b="b" l="l" r="r" t="t"/>
              <a:pathLst>
                <a:path extrusionOk="0" h="2471" w="4662">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53"/>
            <p:cNvSpPr/>
            <p:nvPr/>
          </p:nvSpPr>
          <p:spPr>
            <a:xfrm>
              <a:off x="2215075" y="2720078"/>
              <a:ext cx="50025" cy="64390"/>
            </a:xfrm>
            <a:custGeom>
              <a:rect b="b" l="l" r="r" t="t"/>
              <a:pathLst>
                <a:path extrusionOk="0" h="2452" w="1905">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53"/>
            <p:cNvSpPr/>
            <p:nvPr/>
          </p:nvSpPr>
          <p:spPr>
            <a:xfrm>
              <a:off x="2237947" y="2618294"/>
              <a:ext cx="77178" cy="54805"/>
            </a:xfrm>
            <a:custGeom>
              <a:rect b="b" l="l" r="r" t="t"/>
              <a:pathLst>
                <a:path extrusionOk="0" h="2087" w="2939">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53"/>
            <p:cNvSpPr/>
            <p:nvPr/>
          </p:nvSpPr>
          <p:spPr>
            <a:xfrm>
              <a:off x="2237947" y="2618294"/>
              <a:ext cx="41990" cy="54805"/>
            </a:xfrm>
            <a:custGeom>
              <a:rect b="b" l="l" r="r" t="t"/>
              <a:pathLst>
                <a:path extrusionOk="0" h="2087" w="1599">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53"/>
            <p:cNvSpPr/>
            <p:nvPr/>
          </p:nvSpPr>
          <p:spPr>
            <a:xfrm>
              <a:off x="2304805" y="2667321"/>
              <a:ext cx="16859" cy="22794"/>
            </a:xfrm>
            <a:custGeom>
              <a:rect b="b" l="l" r="r" t="t"/>
              <a:pathLst>
                <a:path extrusionOk="0" h="868" w="642">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53"/>
            <p:cNvSpPr/>
            <p:nvPr/>
          </p:nvSpPr>
          <p:spPr>
            <a:xfrm>
              <a:off x="2231671" y="2667295"/>
              <a:ext cx="17095" cy="22899"/>
            </a:xfrm>
            <a:custGeom>
              <a:rect b="b" l="l" r="r" t="t"/>
              <a:pathLst>
                <a:path extrusionOk="0" h="872" w="651">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53"/>
            <p:cNvSpPr/>
            <p:nvPr/>
          </p:nvSpPr>
          <p:spPr>
            <a:xfrm>
              <a:off x="2262579" y="2707184"/>
              <a:ext cx="28413" cy="32536"/>
            </a:xfrm>
            <a:custGeom>
              <a:rect b="b" l="l" r="r" t="t"/>
              <a:pathLst>
                <a:path extrusionOk="0" h="1239" w="1082">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53"/>
            <p:cNvSpPr/>
            <p:nvPr/>
          </p:nvSpPr>
          <p:spPr>
            <a:xfrm>
              <a:off x="2262316"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53"/>
            <p:cNvSpPr/>
            <p:nvPr/>
          </p:nvSpPr>
          <p:spPr>
            <a:xfrm>
              <a:off x="2246245" y="2650357"/>
              <a:ext cx="60844" cy="65230"/>
            </a:xfrm>
            <a:custGeom>
              <a:rect b="b" l="l" r="r" t="t"/>
              <a:pathLst>
                <a:path extrusionOk="0" h="2484" w="2317">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53"/>
            <p:cNvSpPr/>
            <p:nvPr/>
          </p:nvSpPr>
          <p:spPr>
            <a:xfrm>
              <a:off x="2246482" y="2650331"/>
              <a:ext cx="44012" cy="65256"/>
            </a:xfrm>
            <a:custGeom>
              <a:rect b="b" l="l" r="r" t="t"/>
              <a:pathLst>
                <a:path extrusionOk="0" h="2485" w="1676">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0" name="Google Shape;13330;p53"/>
          <p:cNvGrpSpPr/>
          <p:nvPr/>
        </p:nvGrpSpPr>
        <p:grpSpPr>
          <a:xfrm>
            <a:off x="2661416" y="2422342"/>
            <a:ext cx="344059" cy="340671"/>
            <a:chOff x="2661416" y="2422342"/>
            <a:chExt cx="344059" cy="340671"/>
          </a:xfrm>
        </p:grpSpPr>
        <p:sp>
          <p:nvSpPr>
            <p:cNvPr id="13331" name="Google Shape;13331;p53"/>
            <p:cNvSpPr/>
            <p:nvPr/>
          </p:nvSpPr>
          <p:spPr>
            <a:xfrm>
              <a:off x="2906947" y="2604481"/>
              <a:ext cx="39994" cy="39469"/>
            </a:xfrm>
            <a:custGeom>
              <a:rect b="b" l="l" r="r" t="t"/>
              <a:pathLst>
                <a:path extrusionOk="0" h="1503" w="1523">
                  <a:moveTo>
                    <a:pt x="0" y="0"/>
                  </a:moveTo>
                  <a:lnTo>
                    <a:pt x="977" y="1503"/>
                  </a:lnTo>
                  <a:lnTo>
                    <a:pt x="1522" y="1503"/>
                  </a:lnTo>
                  <a:cubicBezTo>
                    <a:pt x="1513" y="670"/>
                    <a:pt x="833" y="0"/>
                    <a:pt x="0"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53"/>
            <p:cNvSpPr/>
            <p:nvPr/>
          </p:nvSpPr>
          <p:spPr>
            <a:xfrm>
              <a:off x="2866979" y="2604481"/>
              <a:ext cx="65624" cy="39469"/>
            </a:xfrm>
            <a:custGeom>
              <a:rect b="b" l="l" r="r" t="t"/>
              <a:pathLst>
                <a:path extrusionOk="0" h="1503" w="2499">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53"/>
            <p:cNvSpPr/>
            <p:nvPr/>
          </p:nvSpPr>
          <p:spPr>
            <a:xfrm>
              <a:off x="2906448" y="2539146"/>
              <a:ext cx="21638" cy="43487"/>
            </a:xfrm>
            <a:custGeom>
              <a:rect b="b" l="l" r="r" t="t"/>
              <a:pathLst>
                <a:path extrusionOk="0" h="1656" w="824">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53"/>
            <p:cNvSpPr/>
            <p:nvPr/>
          </p:nvSpPr>
          <p:spPr>
            <a:xfrm>
              <a:off x="2759681" y="2604481"/>
              <a:ext cx="39968" cy="39469"/>
            </a:xfrm>
            <a:custGeom>
              <a:rect b="b" l="l" r="r" t="t"/>
              <a:pathLst>
                <a:path extrusionOk="0" h="1503" w="1522">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53"/>
            <p:cNvSpPr/>
            <p:nvPr/>
          </p:nvSpPr>
          <p:spPr>
            <a:xfrm>
              <a:off x="2719713" y="2604481"/>
              <a:ext cx="65361" cy="39469"/>
            </a:xfrm>
            <a:custGeom>
              <a:rect b="b" l="l" r="r" t="t"/>
              <a:pathLst>
                <a:path extrusionOk="0" h="1503" w="2489">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53"/>
            <p:cNvSpPr/>
            <p:nvPr/>
          </p:nvSpPr>
          <p:spPr>
            <a:xfrm>
              <a:off x="2759182" y="2539146"/>
              <a:ext cx="21875" cy="43487"/>
            </a:xfrm>
            <a:custGeom>
              <a:rect b="b" l="l" r="r" t="t"/>
              <a:pathLst>
                <a:path extrusionOk="0" h="1656" w="833">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53"/>
            <p:cNvSpPr/>
            <p:nvPr/>
          </p:nvSpPr>
          <p:spPr>
            <a:xfrm>
              <a:off x="2833314" y="2606477"/>
              <a:ext cx="53544" cy="53570"/>
            </a:xfrm>
            <a:custGeom>
              <a:rect b="b" l="l" r="r" t="t"/>
              <a:pathLst>
                <a:path extrusionOk="0" h="2040" w="2039">
                  <a:moveTo>
                    <a:pt x="0" y="1"/>
                  </a:moveTo>
                  <a:lnTo>
                    <a:pt x="1216" y="2039"/>
                  </a:lnTo>
                  <a:lnTo>
                    <a:pt x="2039" y="2039"/>
                  </a:lnTo>
                  <a:cubicBezTo>
                    <a:pt x="2039" y="910"/>
                    <a:pt x="1130" y="1"/>
                    <a:pt x="0"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53"/>
            <p:cNvSpPr/>
            <p:nvPr/>
          </p:nvSpPr>
          <p:spPr>
            <a:xfrm>
              <a:off x="2779770" y="2606477"/>
              <a:ext cx="85476" cy="53570"/>
            </a:xfrm>
            <a:custGeom>
              <a:rect b="b" l="l" r="r" t="t"/>
              <a:pathLst>
                <a:path extrusionOk="0" h="2040" w="3255">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53"/>
            <p:cNvSpPr/>
            <p:nvPr/>
          </p:nvSpPr>
          <p:spPr>
            <a:xfrm>
              <a:off x="2833813" y="2525570"/>
              <a:ext cx="29437" cy="59085"/>
            </a:xfrm>
            <a:custGeom>
              <a:rect b="b" l="l" r="r" t="t"/>
              <a:pathLst>
                <a:path extrusionOk="0" h="2250" w="1121">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53"/>
            <p:cNvSpPr/>
            <p:nvPr/>
          </p:nvSpPr>
          <p:spPr>
            <a:xfrm>
              <a:off x="2803404" y="2525570"/>
              <a:ext cx="45010" cy="59085"/>
            </a:xfrm>
            <a:custGeom>
              <a:rect b="b" l="l" r="r" t="t"/>
              <a:pathLst>
                <a:path extrusionOk="0" h="2250" w="1714">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53"/>
            <p:cNvSpPr/>
            <p:nvPr/>
          </p:nvSpPr>
          <p:spPr>
            <a:xfrm>
              <a:off x="2737570" y="2539146"/>
              <a:ext cx="28912" cy="43487"/>
            </a:xfrm>
            <a:custGeom>
              <a:rect b="b" l="l" r="r" t="t"/>
              <a:pathLst>
                <a:path extrusionOk="0" h="1656" w="1101">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53"/>
            <p:cNvSpPr/>
            <p:nvPr/>
          </p:nvSpPr>
          <p:spPr>
            <a:xfrm>
              <a:off x="2884573" y="2539146"/>
              <a:ext cx="29175" cy="43487"/>
            </a:xfrm>
            <a:custGeom>
              <a:rect b="b" l="l" r="r" t="t"/>
              <a:pathLst>
                <a:path extrusionOk="0" h="1656" w="1111">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53"/>
            <p:cNvSpPr/>
            <p:nvPr/>
          </p:nvSpPr>
          <p:spPr>
            <a:xfrm>
              <a:off x="2661416" y="2422342"/>
              <a:ext cx="344059" cy="340671"/>
            </a:xfrm>
            <a:custGeom>
              <a:rect b="b" l="l" r="r" t="t"/>
              <a:pathLst>
                <a:path extrusionOk="0" h="12973" w="13102">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4" name="Google Shape;13344;p53"/>
          <p:cNvGrpSpPr/>
          <p:nvPr/>
        </p:nvGrpSpPr>
        <p:grpSpPr>
          <a:xfrm>
            <a:off x="4066510" y="2422342"/>
            <a:ext cx="206876" cy="348470"/>
            <a:chOff x="4066510" y="2422342"/>
            <a:chExt cx="206876" cy="348470"/>
          </a:xfrm>
        </p:grpSpPr>
        <p:sp>
          <p:nvSpPr>
            <p:cNvPr id="13345" name="Google Shape;13345;p53"/>
            <p:cNvSpPr/>
            <p:nvPr/>
          </p:nvSpPr>
          <p:spPr>
            <a:xfrm>
              <a:off x="4093662" y="2737934"/>
              <a:ext cx="152334" cy="11082"/>
            </a:xfrm>
            <a:custGeom>
              <a:rect b="b" l="l" r="r" t="t"/>
              <a:pathLst>
                <a:path extrusionOk="0" h="422" w="5801">
                  <a:moveTo>
                    <a:pt x="0" y="0"/>
                  </a:moveTo>
                  <a:lnTo>
                    <a:pt x="0" y="421"/>
                  </a:lnTo>
                  <a:lnTo>
                    <a:pt x="5800" y="421"/>
                  </a:lnTo>
                  <a:lnTo>
                    <a:pt x="5800"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53"/>
            <p:cNvSpPr/>
            <p:nvPr/>
          </p:nvSpPr>
          <p:spPr>
            <a:xfrm>
              <a:off x="4164538" y="2422342"/>
              <a:ext cx="10819" cy="348286"/>
            </a:xfrm>
            <a:custGeom>
              <a:rect b="b" l="l" r="r" t="t"/>
              <a:pathLst>
                <a:path extrusionOk="0" h="13263" w="412">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53"/>
            <p:cNvSpPr/>
            <p:nvPr/>
          </p:nvSpPr>
          <p:spPr>
            <a:xfrm>
              <a:off x="4082344" y="2645657"/>
              <a:ext cx="33823" cy="125155"/>
            </a:xfrm>
            <a:custGeom>
              <a:rect b="b" l="l" r="r" t="t"/>
              <a:pathLst>
                <a:path extrusionOk="0" h="4766" w="1288">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53"/>
            <p:cNvSpPr/>
            <p:nvPr/>
          </p:nvSpPr>
          <p:spPr>
            <a:xfrm>
              <a:off x="4223623" y="2645578"/>
              <a:ext cx="33665" cy="125050"/>
            </a:xfrm>
            <a:custGeom>
              <a:rect b="b" l="l" r="r" t="t"/>
              <a:pathLst>
                <a:path extrusionOk="0" h="4762" w="1282">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53"/>
            <p:cNvSpPr/>
            <p:nvPr/>
          </p:nvSpPr>
          <p:spPr>
            <a:xfrm>
              <a:off x="4164538" y="2645447"/>
              <a:ext cx="10819" cy="21875"/>
            </a:xfrm>
            <a:custGeom>
              <a:rect b="b" l="l" r="r" t="t"/>
              <a:pathLst>
                <a:path extrusionOk="0" h="833" w="412">
                  <a:moveTo>
                    <a:pt x="0" y="0"/>
                  </a:moveTo>
                  <a:lnTo>
                    <a:pt x="0" y="833"/>
                  </a:lnTo>
                  <a:lnTo>
                    <a:pt x="412" y="833"/>
                  </a:lnTo>
                  <a:lnTo>
                    <a:pt x="412"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53"/>
            <p:cNvSpPr/>
            <p:nvPr/>
          </p:nvSpPr>
          <p:spPr>
            <a:xfrm>
              <a:off x="4101462" y="2645604"/>
              <a:ext cx="14601" cy="21717"/>
            </a:xfrm>
            <a:custGeom>
              <a:rect b="b" l="l" r="r" t="t"/>
              <a:pathLst>
                <a:path extrusionOk="0" h="827" w="556">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53"/>
            <p:cNvSpPr/>
            <p:nvPr/>
          </p:nvSpPr>
          <p:spPr>
            <a:xfrm>
              <a:off x="4223623" y="2645578"/>
              <a:ext cx="14811" cy="21743"/>
            </a:xfrm>
            <a:custGeom>
              <a:rect b="b" l="l" r="r" t="t"/>
              <a:pathLst>
                <a:path extrusionOk="0" h="828" w="564">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53"/>
            <p:cNvSpPr/>
            <p:nvPr/>
          </p:nvSpPr>
          <p:spPr>
            <a:xfrm>
              <a:off x="4077329" y="2460471"/>
              <a:ext cx="185002" cy="196057"/>
            </a:xfrm>
            <a:custGeom>
              <a:rect b="b" l="l" r="r" t="t"/>
              <a:pathLst>
                <a:path extrusionOk="0" h="7466" w="7045">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53"/>
            <p:cNvSpPr/>
            <p:nvPr/>
          </p:nvSpPr>
          <p:spPr>
            <a:xfrm>
              <a:off x="4077329" y="2460471"/>
              <a:ext cx="185002" cy="16360"/>
            </a:xfrm>
            <a:custGeom>
              <a:rect b="b" l="l" r="r" t="t"/>
              <a:pathLst>
                <a:path extrusionOk="0" h="623" w="7045">
                  <a:moveTo>
                    <a:pt x="0" y="1"/>
                  </a:moveTo>
                  <a:lnTo>
                    <a:pt x="0" y="623"/>
                  </a:lnTo>
                  <a:lnTo>
                    <a:pt x="7044" y="623"/>
                  </a:lnTo>
                  <a:lnTo>
                    <a:pt x="7044"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53"/>
            <p:cNvSpPr/>
            <p:nvPr/>
          </p:nvSpPr>
          <p:spPr>
            <a:xfrm>
              <a:off x="4066510" y="2444137"/>
              <a:ext cx="206876" cy="21901"/>
            </a:xfrm>
            <a:custGeom>
              <a:rect b="b" l="l" r="r" t="t"/>
              <a:pathLst>
                <a:path extrusionOk="0" h="834" w="7878">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53"/>
            <p:cNvSpPr/>
            <p:nvPr/>
          </p:nvSpPr>
          <p:spPr>
            <a:xfrm>
              <a:off x="4094161" y="2508186"/>
              <a:ext cx="148185" cy="106563"/>
            </a:xfrm>
            <a:custGeom>
              <a:rect b="b" l="l" r="r" t="t"/>
              <a:pathLst>
                <a:path extrusionOk="0" h="4058" w="5643">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53"/>
            <p:cNvSpPr/>
            <p:nvPr/>
          </p:nvSpPr>
          <p:spPr>
            <a:xfrm>
              <a:off x="4066510" y="2454930"/>
              <a:ext cx="206876" cy="11108"/>
            </a:xfrm>
            <a:custGeom>
              <a:rect b="b" l="l" r="r" t="t"/>
              <a:pathLst>
                <a:path extrusionOk="0" h="423" w="7878">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57" name="Google Shape;13357;p53"/>
          <p:cNvSpPr/>
          <p:nvPr/>
        </p:nvSpPr>
        <p:spPr>
          <a:xfrm>
            <a:off x="2958206" y="3891720"/>
            <a:ext cx="28440" cy="133453"/>
          </a:xfrm>
          <a:custGeom>
            <a:rect b="b" l="l" r="r" t="t"/>
            <a:pathLst>
              <a:path extrusionOk="0" h="5082" w="1083">
                <a:moveTo>
                  <a:pt x="1" y="0"/>
                </a:moveTo>
                <a:lnTo>
                  <a:pt x="1" y="5082"/>
                </a:lnTo>
                <a:lnTo>
                  <a:pt x="1082" y="5082"/>
                </a:lnTo>
                <a:lnTo>
                  <a:pt x="1082" y="0"/>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58" name="Google Shape;13358;p53"/>
          <p:cNvGrpSpPr/>
          <p:nvPr/>
        </p:nvGrpSpPr>
        <p:grpSpPr>
          <a:xfrm>
            <a:off x="2617693" y="3817325"/>
            <a:ext cx="420475" cy="326491"/>
            <a:chOff x="2617693" y="3817325"/>
            <a:chExt cx="420475" cy="326491"/>
          </a:xfrm>
        </p:grpSpPr>
        <p:sp>
          <p:nvSpPr>
            <p:cNvPr id="13359" name="Google Shape;13359;p53"/>
            <p:cNvSpPr/>
            <p:nvPr/>
          </p:nvSpPr>
          <p:spPr>
            <a:xfrm>
              <a:off x="2688542" y="3845712"/>
              <a:ext cx="337047" cy="217170"/>
            </a:xfrm>
            <a:custGeom>
              <a:rect b="b" l="l" r="r" t="t"/>
              <a:pathLst>
                <a:path extrusionOk="0" h="8270" w="12835">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53"/>
            <p:cNvSpPr/>
            <p:nvPr/>
          </p:nvSpPr>
          <p:spPr>
            <a:xfrm>
              <a:off x="2734786" y="4063119"/>
              <a:ext cx="57089" cy="27153"/>
            </a:xfrm>
            <a:custGeom>
              <a:rect b="b" l="l" r="r" t="t"/>
              <a:pathLst>
                <a:path extrusionOk="0" h="1034" w="2174">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53"/>
            <p:cNvSpPr/>
            <p:nvPr/>
          </p:nvSpPr>
          <p:spPr>
            <a:xfrm>
              <a:off x="2747864" y="3991981"/>
              <a:ext cx="44012" cy="70902"/>
            </a:xfrm>
            <a:custGeom>
              <a:rect b="b" l="l" r="r" t="t"/>
              <a:pathLst>
                <a:path extrusionOk="0" h="2700" w="1676">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53"/>
            <p:cNvSpPr/>
            <p:nvPr/>
          </p:nvSpPr>
          <p:spPr>
            <a:xfrm>
              <a:off x="2692823" y="3979927"/>
              <a:ext cx="49027" cy="29411"/>
            </a:xfrm>
            <a:custGeom>
              <a:rect b="b" l="l" r="r" t="t"/>
              <a:pathLst>
                <a:path extrusionOk="0" h="1120" w="1867">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53"/>
            <p:cNvSpPr/>
            <p:nvPr/>
          </p:nvSpPr>
          <p:spPr>
            <a:xfrm>
              <a:off x="2688542" y="3845975"/>
              <a:ext cx="11344" cy="133979"/>
            </a:xfrm>
            <a:custGeom>
              <a:rect b="b" l="l" r="r" t="t"/>
              <a:pathLst>
                <a:path extrusionOk="0" h="5102" w="432">
                  <a:moveTo>
                    <a:pt x="1" y="0"/>
                  </a:moveTo>
                  <a:lnTo>
                    <a:pt x="1" y="5101"/>
                  </a:lnTo>
                  <a:lnTo>
                    <a:pt x="432" y="5101"/>
                  </a:lnTo>
                  <a:lnTo>
                    <a:pt x="432"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53"/>
            <p:cNvSpPr/>
            <p:nvPr/>
          </p:nvSpPr>
          <p:spPr>
            <a:xfrm>
              <a:off x="2688542" y="3844977"/>
              <a:ext cx="337047" cy="11082"/>
            </a:xfrm>
            <a:custGeom>
              <a:rect b="b" l="l" r="r" t="t"/>
              <a:pathLst>
                <a:path extrusionOk="0" h="422" w="12835">
                  <a:moveTo>
                    <a:pt x="1" y="0"/>
                  </a:moveTo>
                  <a:lnTo>
                    <a:pt x="1" y="421"/>
                  </a:lnTo>
                  <a:lnTo>
                    <a:pt x="12835" y="421"/>
                  </a:lnTo>
                  <a:lnTo>
                    <a:pt x="12835"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53"/>
            <p:cNvSpPr/>
            <p:nvPr/>
          </p:nvSpPr>
          <p:spPr>
            <a:xfrm>
              <a:off x="2723232" y="4061596"/>
              <a:ext cx="314936" cy="29936"/>
            </a:xfrm>
            <a:custGeom>
              <a:rect b="b" l="l" r="r" t="t"/>
              <a:pathLst>
                <a:path extrusionOk="0" h="1140" w="11993">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53"/>
            <p:cNvSpPr/>
            <p:nvPr/>
          </p:nvSpPr>
          <p:spPr>
            <a:xfrm>
              <a:off x="2676226" y="3817325"/>
              <a:ext cx="361679" cy="29936"/>
            </a:xfrm>
            <a:custGeom>
              <a:rect b="b" l="l" r="r" t="t"/>
              <a:pathLst>
                <a:path extrusionOk="0" h="1140" w="13773">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53"/>
            <p:cNvSpPr/>
            <p:nvPr/>
          </p:nvSpPr>
          <p:spPr>
            <a:xfrm>
              <a:off x="2812463" y="3959051"/>
              <a:ext cx="28413" cy="66123"/>
            </a:xfrm>
            <a:custGeom>
              <a:rect b="b" l="l" r="r" t="t"/>
              <a:pathLst>
                <a:path extrusionOk="0" h="2518" w="1082">
                  <a:moveTo>
                    <a:pt x="0" y="1"/>
                  </a:moveTo>
                  <a:lnTo>
                    <a:pt x="0" y="2518"/>
                  </a:lnTo>
                  <a:lnTo>
                    <a:pt x="1081" y="2518"/>
                  </a:lnTo>
                  <a:lnTo>
                    <a:pt x="1081"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53"/>
            <p:cNvSpPr/>
            <p:nvPr/>
          </p:nvSpPr>
          <p:spPr>
            <a:xfrm>
              <a:off x="2860966" y="3930664"/>
              <a:ext cx="28413" cy="94510"/>
            </a:xfrm>
            <a:custGeom>
              <a:rect b="b" l="l" r="r" t="t"/>
              <a:pathLst>
                <a:path extrusionOk="0" h="3599" w="1082">
                  <a:moveTo>
                    <a:pt x="0" y="0"/>
                  </a:moveTo>
                  <a:lnTo>
                    <a:pt x="0" y="3599"/>
                  </a:lnTo>
                  <a:lnTo>
                    <a:pt x="1082" y="3599"/>
                  </a:lnTo>
                  <a:lnTo>
                    <a:pt x="108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53"/>
            <p:cNvSpPr/>
            <p:nvPr/>
          </p:nvSpPr>
          <p:spPr>
            <a:xfrm>
              <a:off x="2908207" y="3947759"/>
              <a:ext cx="28413" cy="77414"/>
            </a:xfrm>
            <a:custGeom>
              <a:rect b="b" l="l" r="r" t="t"/>
              <a:pathLst>
                <a:path extrusionOk="0" h="2948" w="1082">
                  <a:moveTo>
                    <a:pt x="0" y="0"/>
                  </a:moveTo>
                  <a:lnTo>
                    <a:pt x="0" y="2948"/>
                  </a:lnTo>
                  <a:lnTo>
                    <a:pt x="1082" y="2948"/>
                  </a:lnTo>
                  <a:lnTo>
                    <a:pt x="1082"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53"/>
            <p:cNvSpPr/>
            <p:nvPr/>
          </p:nvSpPr>
          <p:spPr>
            <a:xfrm>
              <a:off x="2716693" y="3882161"/>
              <a:ext cx="54069" cy="13603"/>
            </a:xfrm>
            <a:custGeom>
              <a:rect b="b" l="l" r="r" t="t"/>
              <a:pathLst>
                <a:path extrusionOk="0" h="518" w="2059">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53"/>
            <p:cNvSpPr/>
            <p:nvPr/>
          </p:nvSpPr>
          <p:spPr>
            <a:xfrm>
              <a:off x="2716693" y="3904771"/>
              <a:ext cx="73659" cy="13340"/>
            </a:xfrm>
            <a:custGeom>
              <a:rect b="b" l="l" r="r" t="t"/>
              <a:pathLst>
                <a:path extrusionOk="0" h="508" w="2805">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53"/>
            <p:cNvSpPr/>
            <p:nvPr/>
          </p:nvSpPr>
          <p:spPr>
            <a:xfrm>
              <a:off x="2716693" y="3927145"/>
              <a:ext cx="73659" cy="13603"/>
            </a:xfrm>
            <a:custGeom>
              <a:rect b="b" l="l" r="r" t="t"/>
              <a:pathLst>
                <a:path extrusionOk="0" h="518" w="2805">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53"/>
            <p:cNvSpPr/>
            <p:nvPr/>
          </p:nvSpPr>
          <p:spPr>
            <a:xfrm>
              <a:off x="2716693" y="3949755"/>
              <a:ext cx="73659" cy="13603"/>
            </a:xfrm>
            <a:custGeom>
              <a:rect b="b" l="l" r="r" t="t"/>
              <a:pathLst>
                <a:path extrusionOk="0" h="518" w="2805">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53"/>
            <p:cNvSpPr/>
            <p:nvPr/>
          </p:nvSpPr>
          <p:spPr>
            <a:xfrm>
              <a:off x="2617693" y="3979428"/>
              <a:ext cx="164125" cy="164388"/>
            </a:xfrm>
            <a:custGeom>
              <a:rect b="b" l="l" r="r" t="t"/>
              <a:pathLst>
                <a:path extrusionOk="0" h="6260" w="625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53"/>
            <p:cNvSpPr/>
            <p:nvPr/>
          </p:nvSpPr>
          <p:spPr>
            <a:xfrm>
              <a:off x="2658895" y="4028167"/>
              <a:ext cx="36711" cy="66622"/>
            </a:xfrm>
            <a:custGeom>
              <a:rect b="b" l="l" r="r" t="t"/>
              <a:pathLst>
                <a:path extrusionOk="0" h="2537" w="1398">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6" name="Google Shape;13376;p53"/>
          <p:cNvGrpSpPr/>
          <p:nvPr/>
        </p:nvGrpSpPr>
        <p:grpSpPr>
          <a:xfrm>
            <a:off x="3545301" y="2423523"/>
            <a:ext cx="358134" cy="356637"/>
            <a:chOff x="3545301" y="2423523"/>
            <a:chExt cx="358134" cy="356637"/>
          </a:xfrm>
        </p:grpSpPr>
        <p:sp>
          <p:nvSpPr>
            <p:cNvPr id="13377" name="Google Shape;13377;p53"/>
            <p:cNvSpPr/>
            <p:nvPr/>
          </p:nvSpPr>
          <p:spPr>
            <a:xfrm>
              <a:off x="3545301" y="2633630"/>
              <a:ext cx="64600" cy="146531"/>
            </a:xfrm>
            <a:custGeom>
              <a:rect b="b" l="l" r="r" t="t"/>
              <a:pathLst>
                <a:path extrusionOk="0" h="5580" w="246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53"/>
            <p:cNvSpPr/>
            <p:nvPr/>
          </p:nvSpPr>
          <p:spPr>
            <a:xfrm>
              <a:off x="3545301" y="2633630"/>
              <a:ext cx="30934" cy="146531"/>
            </a:xfrm>
            <a:custGeom>
              <a:rect b="b" l="l" r="r" t="t"/>
              <a:pathLst>
                <a:path extrusionOk="0" h="5580" w="1178">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53"/>
            <p:cNvSpPr/>
            <p:nvPr/>
          </p:nvSpPr>
          <p:spPr>
            <a:xfrm>
              <a:off x="3643041" y="2597181"/>
              <a:ext cx="64888" cy="182980"/>
            </a:xfrm>
            <a:custGeom>
              <a:rect b="b" l="l" r="r" t="t"/>
              <a:pathLst>
                <a:path extrusionOk="0" h="6968" w="2471">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53"/>
            <p:cNvSpPr/>
            <p:nvPr/>
          </p:nvSpPr>
          <p:spPr>
            <a:xfrm>
              <a:off x="3643041" y="2597181"/>
              <a:ext cx="30961" cy="182980"/>
            </a:xfrm>
            <a:custGeom>
              <a:rect b="b" l="l" r="r" t="t"/>
              <a:pathLst>
                <a:path extrusionOk="0" h="6968" w="1179">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53"/>
            <p:cNvSpPr/>
            <p:nvPr/>
          </p:nvSpPr>
          <p:spPr>
            <a:xfrm>
              <a:off x="3740807" y="2560994"/>
              <a:ext cx="65125" cy="219166"/>
            </a:xfrm>
            <a:custGeom>
              <a:rect b="b" l="l" r="r" t="t"/>
              <a:pathLst>
                <a:path extrusionOk="0" h="8346" w="248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53"/>
            <p:cNvSpPr/>
            <p:nvPr/>
          </p:nvSpPr>
          <p:spPr>
            <a:xfrm>
              <a:off x="3740807" y="2560994"/>
              <a:ext cx="30934" cy="219166"/>
            </a:xfrm>
            <a:custGeom>
              <a:rect b="b" l="l" r="r" t="t"/>
              <a:pathLst>
                <a:path extrusionOk="0" h="8346" w="1178">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53"/>
            <p:cNvSpPr/>
            <p:nvPr/>
          </p:nvSpPr>
          <p:spPr>
            <a:xfrm>
              <a:off x="3838573" y="2524808"/>
              <a:ext cx="64862" cy="255352"/>
            </a:xfrm>
            <a:custGeom>
              <a:rect b="b" l="l" r="r" t="t"/>
              <a:pathLst>
                <a:path extrusionOk="0" h="9724" w="247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53"/>
            <p:cNvSpPr/>
            <p:nvPr/>
          </p:nvSpPr>
          <p:spPr>
            <a:xfrm>
              <a:off x="3838835" y="2524808"/>
              <a:ext cx="30934" cy="255352"/>
            </a:xfrm>
            <a:custGeom>
              <a:rect b="b" l="l" r="r" t="t"/>
              <a:pathLst>
                <a:path extrusionOk="0" h="9724" w="1178">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53"/>
            <p:cNvSpPr/>
            <p:nvPr/>
          </p:nvSpPr>
          <p:spPr>
            <a:xfrm>
              <a:off x="3560873" y="2423523"/>
              <a:ext cx="332767" cy="134241"/>
            </a:xfrm>
            <a:custGeom>
              <a:rect b="b" l="l" r="r" t="t"/>
              <a:pathLst>
                <a:path extrusionOk="0" h="5112" w="12672">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6" name="Google Shape;13386;p53"/>
          <p:cNvGrpSpPr/>
          <p:nvPr/>
        </p:nvGrpSpPr>
        <p:grpSpPr>
          <a:xfrm>
            <a:off x="5766424" y="4275195"/>
            <a:ext cx="358160" cy="356926"/>
            <a:chOff x="5766424" y="4275195"/>
            <a:chExt cx="358160" cy="356926"/>
          </a:xfrm>
        </p:grpSpPr>
        <p:sp>
          <p:nvSpPr>
            <p:cNvPr id="13387" name="Google Shape;13387;p53"/>
            <p:cNvSpPr/>
            <p:nvPr/>
          </p:nvSpPr>
          <p:spPr>
            <a:xfrm>
              <a:off x="5766424" y="4485327"/>
              <a:ext cx="64862" cy="146793"/>
            </a:xfrm>
            <a:custGeom>
              <a:rect b="b" l="l" r="r" t="t"/>
              <a:pathLst>
                <a:path extrusionOk="0" h="5590" w="247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53"/>
            <p:cNvSpPr/>
            <p:nvPr/>
          </p:nvSpPr>
          <p:spPr>
            <a:xfrm>
              <a:off x="5766661" y="4485327"/>
              <a:ext cx="30961" cy="146793"/>
            </a:xfrm>
            <a:custGeom>
              <a:rect b="b" l="l" r="r" t="t"/>
              <a:pathLst>
                <a:path extrusionOk="0" h="5590" w="1179">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53"/>
            <p:cNvSpPr/>
            <p:nvPr/>
          </p:nvSpPr>
          <p:spPr>
            <a:xfrm>
              <a:off x="5864190" y="4449115"/>
              <a:ext cx="64862" cy="183006"/>
            </a:xfrm>
            <a:custGeom>
              <a:rect b="b" l="l" r="r" t="t"/>
              <a:pathLst>
                <a:path extrusionOk="0" h="6969" w="247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53"/>
            <p:cNvSpPr/>
            <p:nvPr/>
          </p:nvSpPr>
          <p:spPr>
            <a:xfrm>
              <a:off x="5864190" y="4449115"/>
              <a:ext cx="30934" cy="183006"/>
            </a:xfrm>
            <a:custGeom>
              <a:rect b="b" l="l" r="r" t="t"/>
              <a:pathLst>
                <a:path extrusionOk="0" h="6969" w="1178">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53"/>
            <p:cNvSpPr/>
            <p:nvPr/>
          </p:nvSpPr>
          <p:spPr>
            <a:xfrm>
              <a:off x="5962193" y="4412692"/>
              <a:ext cx="64626" cy="219429"/>
            </a:xfrm>
            <a:custGeom>
              <a:rect b="b" l="l" r="r" t="t"/>
              <a:pathLst>
                <a:path extrusionOk="0" h="8356" w="2461">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53"/>
            <p:cNvSpPr/>
            <p:nvPr/>
          </p:nvSpPr>
          <p:spPr>
            <a:xfrm>
              <a:off x="5962193" y="4412692"/>
              <a:ext cx="30698" cy="219429"/>
            </a:xfrm>
            <a:custGeom>
              <a:rect b="b" l="l" r="r" t="t"/>
              <a:pathLst>
                <a:path extrusionOk="0" h="8356" w="1169">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53"/>
            <p:cNvSpPr/>
            <p:nvPr/>
          </p:nvSpPr>
          <p:spPr>
            <a:xfrm>
              <a:off x="6059959" y="4376506"/>
              <a:ext cx="64626" cy="255615"/>
            </a:xfrm>
            <a:custGeom>
              <a:rect b="b" l="l" r="r" t="t"/>
              <a:pathLst>
                <a:path extrusionOk="0" h="9734" w="2461">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53"/>
            <p:cNvSpPr/>
            <p:nvPr/>
          </p:nvSpPr>
          <p:spPr>
            <a:xfrm>
              <a:off x="6059959" y="4376506"/>
              <a:ext cx="30934" cy="255615"/>
            </a:xfrm>
            <a:custGeom>
              <a:rect b="b" l="l" r="r" t="t"/>
              <a:pathLst>
                <a:path extrusionOk="0" h="9734" w="1178">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5" name="Google Shape;13395;p53"/>
            <p:cNvSpPr/>
            <p:nvPr/>
          </p:nvSpPr>
          <p:spPr>
            <a:xfrm>
              <a:off x="5781997" y="4275195"/>
              <a:ext cx="332767" cy="134241"/>
            </a:xfrm>
            <a:custGeom>
              <a:rect b="b" l="l" r="r" t="t"/>
              <a:pathLst>
                <a:path extrusionOk="0" h="5112" w="12672">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6" name="Google Shape;13396;p53"/>
          <p:cNvGrpSpPr/>
          <p:nvPr/>
        </p:nvGrpSpPr>
        <p:grpSpPr>
          <a:xfrm>
            <a:off x="3531462" y="3824599"/>
            <a:ext cx="377251" cy="324232"/>
            <a:chOff x="3531462" y="3824599"/>
            <a:chExt cx="377251" cy="324232"/>
          </a:xfrm>
        </p:grpSpPr>
        <p:sp>
          <p:nvSpPr>
            <p:cNvPr id="13397" name="Google Shape;13397;p53"/>
            <p:cNvSpPr/>
            <p:nvPr/>
          </p:nvSpPr>
          <p:spPr>
            <a:xfrm>
              <a:off x="3573189" y="3854772"/>
              <a:ext cx="294059" cy="294059"/>
            </a:xfrm>
            <a:custGeom>
              <a:rect b="b" l="l" r="r" t="t"/>
              <a:pathLst>
                <a:path extrusionOk="0" h="11198" w="11198">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53"/>
            <p:cNvSpPr/>
            <p:nvPr/>
          </p:nvSpPr>
          <p:spPr>
            <a:xfrm>
              <a:off x="3719457" y="3939461"/>
              <a:ext cx="78439" cy="102808"/>
            </a:xfrm>
            <a:custGeom>
              <a:rect b="b" l="l" r="r" t="t"/>
              <a:pathLst>
                <a:path extrusionOk="0" h="3915" w="2987">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53"/>
            <p:cNvSpPr/>
            <p:nvPr/>
          </p:nvSpPr>
          <p:spPr>
            <a:xfrm>
              <a:off x="3719195" y="3878144"/>
              <a:ext cx="156851" cy="203594"/>
            </a:xfrm>
            <a:custGeom>
              <a:rect b="b" l="l" r="r" t="t"/>
              <a:pathLst>
                <a:path extrusionOk="0" h="7753" w="5973">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53"/>
            <p:cNvSpPr/>
            <p:nvPr/>
          </p:nvSpPr>
          <p:spPr>
            <a:xfrm>
              <a:off x="3718959" y="3824599"/>
              <a:ext cx="189755" cy="287048"/>
            </a:xfrm>
            <a:custGeom>
              <a:rect b="b" l="l" r="r" t="t"/>
              <a:pathLst>
                <a:path extrusionOk="0" h="10931" w="7226">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53"/>
            <p:cNvSpPr/>
            <p:nvPr/>
          </p:nvSpPr>
          <p:spPr>
            <a:xfrm>
              <a:off x="3576708" y="3855008"/>
              <a:ext cx="144036" cy="147555"/>
            </a:xfrm>
            <a:custGeom>
              <a:rect b="b" l="l" r="r" t="t"/>
              <a:pathLst>
                <a:path extrusionOk="0" h="5619" w="5485">
                  <a:moveTo>
                    <a:pt x="5455" y="1"/>
                  </a:moveTo>
                  <a:cubicBezTo>
                    <a:pt x="2833" y="1"/>
                    <a:pt x="565" y="1829"/>
                    <a:pt x="0" y="4394"/>
                  </a:cubicBezTo>
                  <a:lnTo>
                    <a:pt x="5484" y="5619"/>
                  </a:lnTo>
                  <a:lnTo>
                    <a:pt x="545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53"/>
            <p:cNvSpPr/>
            <p:nvPr/>
          </p:nvSpPr>
          <p:spPr>
            <a:xfrm>
              <a:off x="3573426" y="3969870"/>
              <a:ext cx="147319" cy="173684"/>
            </a:xfrm>
            <a:custGeom>
              <a:rect b="b" l="l" r="r" t="t"/>
              <a:pathLst>
                <a:path extrusionOk="0" h="6614" w="561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53"/>
            <p:cNvSpPr/>
            <p:nvPr/>
          </p:nvSpPr>
          <p:spPr>
            <a:xfrm>
              <a:off x="3664417" y="4122178"/>
              <a:ext cx="77940" cy="26654"/>
            </a:xfrm>
            <a:custGeom>
              <a:rect b="b" l="l" r="r" t="t"/>
              <a:pathLst>
                <a:path extrusionOk="0" h="1015" w="2968">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53"/>
            <p:cNvSpPr/>
            <p:nvPr/>
          </p:nvSpPr>
          <p:spPr>
            <a:xfrm>
              <a:off x="3576708" y="3854772"/>
              <a:ext cx="143275" cy="124919"/>
            </a:xfrm>
            <a:custGeom>
              <a:rect b="b" l="l" r="r" t="t"/>
              <a:pathLst>
                <a:path extrusionOk="0" h="4757" w="5456">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53"/>
            <p:cNvSpPr/>
            <p:nvPr/>
          </p:nvSpPr>
          <p:spPr>
            <a:xfrm>
              <a:off x="3531462" y="3831217"/>
              <a:ext cx="144561" cy="112393"/>
            </a:xfrm>
            <a:custGeom>
              <a:rect b="b" l="l" r="r" t="t"/>
              <a:pathLst>
                <a:path extrusionOk="0" h="4280" w="5505">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53"/>
            <p:cNvSpPr/>
            <p:nvPr/>
          </p:nvSpPr>
          <p:spPr>
            <a:xfrm>
              <a:off x="3653098" y="3932318"/>
              <a:ext cx="36711" cy="31538"/>
            </a:xfrm>
            <a:custGeom>
              <a:rect b="b" l="l" r="r" t="t"/>
              <a:pathLst>
                <a:path extrusionOk="0" h="1201" w="1398">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53"/>
            <p:cNvSpPr/>
            <p:nvPr/>
          </p:nvSpPr>
          <p:spPr>
            <a:xfrm>
              <a:off x="3559875" y="3969870"/>
              <a:ext cx="126179" cy="173684"/>
            </a:xfrm>
            <a:custGeom>
              <a:rect b="b" l="l" r="r" t="t"/>
              <a:pathLst>
                <a:path extrusionOk="0" h="6614" w="4805">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8" name="Google Shape;13408;p53"/>
          <p:cNvGrpSpPr/>
          <p:nvPr/>
        </p:nvGrpSpPr>
        <p:grpSpPr>
          <a:xfrm>
            <a:off x="4030586" y="3805246"/>
            <a:ext cx="286523" cy="340566"/>
            <a:chOff x="4030586" y="3805246"/>
            <a:chExt cx="286523" cy="340566"/>
          </a:xfrm>
        </p:grpSpPr>
        <p:sp>
          <p:nvSpPr>
            <p:cNvPr id="13409" name="Google Shape;13409;p53"/>
            <p:cNvSpPr/>
            <p:nvPr/>
          </p:nvSpPr>
          <p:spPr>
            <a:xfrm>
              <a:off x="4030586" y="3826122"/>
              <a:ext cx="87735" cy="145533"/>
            </a:xfrm>
            <a:custGeom>
              <a:rect b="b" l="l" r="r" t="t"/>
              <a:pathLst>
                <a:path extrusionOk="0" h="5542" w="3341">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0" name="Google Shape;13410;p53"/>
            <p:cNvSpPr/>
            <p:nvPr/>
          </p:nvSpPr>
          <p:spPr>
            <a:xfrm>
              <a:off x="4229374" y="3825860"/>
              <a:ext cx="87735" cy="145796"/>
            </a:xfrm>
            <a:custGeom>
              <a:rect b="b" l="l" r="r" t="t"/>
              <a:pathLst>
                <a:path extrusionOk="0" h="5552" w="3341">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53"/>
            <p:cNvSpPr/>
            <p:nvPr/>
          </p:nvSpPr>
          <p:spPr>
            <a:xfrm>
              <a:off x="4162779" y="3999018"/>
              <a:ext cx="22400" cy="101547"/>
            </a:xfrm>
            <a:custGeom>
              <a:rect b="b" l="l" r="r" t="t"/>
              <a:pathLst>
                <a:path extrusionOk="0" h="3867" w="853">
                  <a:moveTo>
                    <a:pt x="0" y="1"/>
                  </a:moveTo>
                  <a:lnTo>
                    <a:pt x="0" y="3867"/>
                  </a:lnTo>
                  <a:lnTo>
                    <a:pt x="852" y="3867"/>
                  </a:lnTo>
                  <a:lnTo>
                    <a:pt x="852"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53"/>
            <p:cNvSpPr/>
            <p:nvPr/>
          </p:nvSpPr>
          <p:spPr>
            <a:xfrm>
              <a:off x="4091903" y="3816564"/>
              <a:ext cx="163889" cy="200836"/>
            </a:xfrm>
            <a:custGeom>
              <a:rect b="b" l="l" r="r" t="t"/>
              <a:pathLst>
                <a:path extrusionOk="0" h="7648" w="6241">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53"/>
            <p:cNvSpPr/>
            <p:nvPr/>
          </p:nvSpPr>
          <p:spPr>
            <a:xfrm>
              <a:off x="4158498" y="3816564"/>
              <a:ext cx="97530" cy="200836"/>
            </a:xfrm>
            <a:custGeom>
              <a:rect b="b" l="l" r="r" t="t"/>
              <a:pathLst>
                <a:path extrusionOk="0" h="7648" w="3714">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53"/>
            <p:cNvSpPr/>
            <p:nvPr/>
          </p:nvSpPr>
          <p:spPr>
            <a:xfrm>
              <a:off x="4081084" y="3805246"/>
              <a:ext cx="185501" cy="22662"/>
            </a:xfrm>
            <a:custGeom>
              <a:rect b="b" l="l" r="r" t="t"/>
              <a:pathLst>
                <a:path extrusionOk="0" h="863" w="7064">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53"/>
            <p:cNvSpPr/>
            <p:nvPr/>
          </p:nvSpPr>
          <p:spPr>
            <a:xfrm>
              <a:off x="4235913" y="3805246"/>
              <a:ext cx="30672" cy="22662"/>
            </a:xfrm>
            <a:custGeom>
              <a:rect b="b" l="l" r="r" t="t"/>
              <a:pathLst>
                <a:path extrusionOk="0" h="863" w="1168">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53"/>
            <p:cNvSpPr/>
            <p:nvPr/>
          </p:nvSpPr>
          <p:spPr>
            <a:xfrm>
              <a:off x="4133368" y="3866195"/>
              <a:ext cx="81196" cy="76627"/>
            </a:xfrm>
            <a:custGeom>
              <a:rect b="b" l="l" r="r" t="t"/>
              <a:pathLst>
                <a:path extrusionOk="0" h="2918" w="3092">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53"/>
            <p:cNvSpPr/>
            <p:nvPr/>
          </p:nvSpPr>
          <p:spPr>
            <a:xfrm>
              <a:off x="4152721" y="4004060"/>
              <a:ext cx="42489" cy="20877"/>
            </a:xfrm>
            <a:custGeom>
              <a:rect b="b" l="l" r="r" t="t"/>
              <a:pathLst>
                <a:path extrusionOk="0" h="795" w="1618">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53"/>
            <p:cNvSpPr/>
            <p:nvPr/>
          </p:nvSpPr>
          <p:spPr>
            <a:xfrm>
              <a:off x="4130348" y="4085466"/>
              <a:ext cx="87236" cy="30199"/>
            </a:xfrm>
            <a:custGeom>
              <a:rect b="b" l="l" r="r" t="t"/>
              <a:pathLst>
                <a:path extrusionOk="0" h="1150" w="3322">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53"/>
            <p:cNvSpPr/>
            <p:nvPr/>
          </p:nvSpPr>
          <p:spPr>
            <a:xfrm>
              <a:off x="4186649" y="4085466"/>
              <a:ext cx="30934" cy="29936"/>
            </a:xfrm>
            <a:custGeom>
              <a:rect b="b" l="l" r="r" t="t"/>
              <a:pathLst>
                <a:path extrusionOk="0" h="1140" w="1178">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53"/>
            <p:cNvSpPr/>
            <p:nvPr/>
          </p:nvSpPr>
          <p:spPr>
            <a:xfrm>
              <a:off x="4098941" y="4108102"/>
              <a:ext cx="150050" cy="37709"/>
            </a:xfrm>
            <a:custGeom>
              <a:rect b="b" l="l" r="r" t="t"/>
              <a:pathLst>
                <a:path extrusionOk="0" h="1436" w="5714">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1" name="Google Shape;13421;p53"/>
            <p:cNvSpPr/>
            <p:nvPr/>
          </p:nvSpPr>
          <p:spPr>
            <a:xfrm>
              <a:off x="4211018" y="4108102"/>
              <a:ext cx="37736" cy="37709"/>
            </a:xfrm>
            <a:custGeom>
              <a:rect b="b" l="l" r="r" t="t"/>
              <a:pathLst>
                <a:path extrusionOk="0" h="1436" w="1437">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2" name="Google Shape;13422;p53"/>
          <p:cNvGrpSpPr/>
          <p:nvPr/>
        </p:nvGrpSpPr>
        <p:grpSpPr>
          <a:xfrm>
            <a:off x="2180884" y="2888719"/>
            <a:ext cx="376752" cy="374468"/>
            <a:chOff x="2180884" y="2888719"/>
            <a:chExt cx="376752" cy="374468"/>
          </a:xfrm>
        </p:grpSpPr>
        <p:sp>
          <p:nvSpPr>
            <p:cNvPr id="13423" name="Google Shape;13423;p53"/>
            <p:cNvSpPr/>
            <p:nvPr/>
          </p:nvSpPr>
          <p:spPr>
            <a:xfrm>
              <a:off x="2180884" y="2954054"/>
              <a:ext cx="309395" cy="309133"/>
            </a:xfrm>
            <a:custGeom>
              <a:rect b="b" l="l" r="r" t="t"/>
              <a:pathLst>
                <a:path extrusionOk="0" h="11772" w="11782">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53"/>
            <p:cNvSpPr/>
            <p:nvPr/>
          </p:nvSpPr>
          <p:spPr>
            <a:xfrm>
              <a:off x="2335713" y="3102082"/>
              <a:ext cx="154330" cy="12579"/>
            </a:xfrm>
            <a:custGeom>
              <a:rect b="b" l="l" r="r" t="t"/>
              <a:pathLst>
                <a:path extrusionOk="0" h="479" w="5877">
                  <a:moveTo>
                    <a:pt x="0" y="0"/>
                  </a:moveTo>
                  <a:lnTo>
                    <a:pt x="0" y="479"/>
                  </a:lnTo>
                  <a:lnTo>
                    <a:pt x="5876" y="479"/>
                  </a:lnTo>
                  <a:lnTo>
                    <a:pt x="5876" y="240"/>
                  </a:lnTo>
                  <a:lnTo>
                    <a:pt x="5876"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53"/>
            <p:cNvSpPr/>
            <p:nvPr/>
          </p:nvSpPr>
          <p:spPr>
            <a:xfrm>
              <a:off x="2465648" y="2888719"/>
              <a:ext cx="91989" cy="89993"/>
            </a:xfrm>
            <a:custGeom>
              <a:rect b="b" l="l" r="r" t="t"/>
              <a:pathLst>
                <a:path extrusionOk="0" h="3427" w="3503">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53"/>
            <p:cNvSpPr/>
            <p:nvPr/>
          </p:nvSpPr>
          <p:spPr>
            <a:xfrm>
              <a:off x="2465648" y="2888719"/>
              <a:ext cx="61842" cy="90229"/>
            </a:xfrm>
            <a:custGeom>
              <a:rect b="b" l="l" r="r" t="t"/>
              <a:pathLst>
                <a:path extrusionOk="0" h="3436" w="2355">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53"/>
            <p:cNvSpPr/>
            <p:nvPr/>
          </p:nvSpPr>
          <p:spPr>
            <a:xfrm>
              <a:off x="2218094" y="2991002"/>
              <a:ext cx="235263" cy="235263"/>
            </a:xfrm>
            <a:custGeom>
              <a:rect b="b" l="l" r="r" t="t"/>
              <a:pathLst>
                <a:path extrusionOk="0" h="8959" w="8959">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53"/>
            <p:cNvSpPr/>
            <p:nvPr/>
          </p:nvSpPr>
          <p:spPr>
            <a:xfrm>
              <a:off x="2335713" y="3102082"/>
              <a:ext cx="117382" cy="12579"/>
            </a:xfrm>
            <a:custGeom>
              <a:rect b="b" l="l" r="r" t="t"/>
              <a:pathLst>
                <a:path extrusionOk="0" h="479" w="447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9" name="Google Shape;13429;p53"/>
            <p:cNvSpPr/>
            <p:nvPr/>
          </p:nvSpPr>
          <p:spPr>
            <a:xfrm>
              <a:off x="2249003" y="3021910"/>
              <a:ext cx="173185" cy="173421"/>
            </a:xfrm>
            <a:custGeom>
              <a:rect b="b" l="l" r="r" t="t"/>
              <a:pathLst>
                <a:path extrusionOk="0" h="6604" w="6595">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53"/>
            <p:cNvSpPr/>
            <p:nvPr/>
          </p:nvSpPr>
          <p:spPr>
            <a:xfrm>
              <a:off x="2335713" y="3102082"/>
              <a:ext cx="86711" cy="12579"/>
            </a:xfrm>
            <a:custGeom>
              <a:rect b="b" l="l" r="r" t="t"/>
              <a:pathLst>
                <a:path extrusionOk="0" h="479" w="3302">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53"/>
            <p:cNvSpPr/>
            <p:nvPr/>
          </p:nvSpPr>
          <p:spPr>
            <a:xfrm>
              <a:off x="2286187" y="3059094"/>
              <a:ext cx="99053" cy="99053"/>
            </a:xfrm>
            <a:custGeom>
              <a:rect b="b" l="l" r="r" t="t"/>
              <a:pathLst>
                <a:path extrusionOk="0" h="3772" w="3772">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53"/>
            <p:cNvSpPr/>
            <p:nvPr/>
          </p:nvSpPr>
          <p:spPr>
            <a:xfrm>
              <a:off x="2335713" y="3102318"/>
              <a:ext cx="49526" cy="12342"/>
            </a:xfrm>
            <a:custGeom>
              <a:rect b="b" l="l" r="r" t="t"/>
              <a:pathLst>
                <a:path extrusionOk="0" h="470" w="1886">
                  <a:moveTo>
                    <a:pt x="0" y="1"/>
                  </a:moveTo>
                  <a:lnTo>
                    <a:pt x="0" y="470"/>
                  </a:lnTo>
                  <a:lnTo>
                    <a:pt x="1866" y="470"/>
                  </a:lnTo>
                  <a:cubicBezTo>
                    <a:pt x="1886" y="317"/>
                    <a:pt x="1886" y="154"/>
                    <a:pt x="1866"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53"/>
            <p:cNvSpPr/>
            <p:nvPr/>
          </p:nvSpPr>
          <p:spPr>
            <a:xfrm>
              <a:off x="2317095" y="3090002"/>
              <a:ext cx="37237" cy="37237"/>
            </a:xfrm>
            <a:custGeom>
              <a:rect b="b" l="l" r="r" t="t"/>
              <a:pathLst>
                <a:path extrusionOk="0" h="1418" w="1418">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53"/>
            <p:cNvSpPr/>
            <p:nvPr/>
          </p:nvSpPr>
          <p:spPr>
            <a:xfrm>
              <a:off x="2335713" y="3102318"/>
              <a:ext cx="18855" cy="12342"/>
            </a:xfrm>
            <a:custGeom>
              <a:rect b="b" l="l" r="r" t="t"/>
              <a:pathLst>
                <a:path extrusionOk="0" h="470" w="718">
                  <a:moveTo>
                    <a:pt x="0" y="1"/>
                  </a:moveTo>
                  <a:lnTo>
                    <a:pt x="0" y="470"/>
                  </a:lnTo>
                  <a:lnTo>
                    <a:pt x="661" y="470"/>
                  </a:lnTo>
                  <a:cubicBezTo>
                    <a:pt x="718" y="317"/>
                    <a:pt x="718" y="154"/>
                    <a:pt x="66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53"/>
            <p:cNvSpPr/>
            <p:nvPr/>
          </p:nvSpPr>
          <p:spPr>
            <a:xfrm>
              <a:off x="2326496" y="3073169"/>
              <a:ext cx="44668" cy="41570"/>
            </a:xfrm>
            <a:custGeom>
              <a:rect b="b" l="l" r="r" t="t"/>
              <a:pathLst>
                <a:path extrusionOk="0" h="1583" w="1701">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53"/>
            <p:cNvSpPr/>
            <p:nvPr/>
          </p:nvSpPr>
          <p:spPr>
            <a:xfrm>
              <a:off x="2355566" y="2901954"/>
              <a:ext cx="188704" cy="185080"/>
            </a:xfrm>
            <a:custGeom>
              <a:rect b="b" l="l" r="r" t="t"/>
              <a:pathLst>
                <a:path extrusionOk="0" h="7048" w="7186">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7" name="Google Shape;13437;p53"/>
          <p:cNvGrpSpPr/>
          <p:nvPr/>
        </p:nvGrpSpPr>
        <p:grpSpPr>
          <a:xfrm>
            <a:off x="3954432" y="2942999"/>
            <a:ext cx="378249" cy="265909"/>
            <a:chOff x="3954432" y="2942999"/>
            <a:chExt cx="378249" cy="265909"/>
          </a:xfrm>
        </p:grpSpPr>
        <p:sp>
          <p:nvSpPr>
            <p:cNvPr id="13438" name="Google Shape;13438;p53"/>
            <p:cNvSpPr/>
            <p:nvPr/>
          </p:nvSpPr>
          <p:spPr>
            <a:xfrm>
              <a:off x="3954432" y="2981207"/>
              <a:ext cx="378249" cy="227700"/>
            </a:xfrm>
            <a:custGeom>
              <a:rect b="b" l="l" r="r" t="t"/>
              <a:pathLst>
                <a:path extrusionOk="0" h="8671" w="14404">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9" name="Google Shape;13439;p53"/>
            <p:cNvSpPr/>
            <p:nvPr/>
          </p:nvSpPr>
          <p:spPr>
            <a:xfrm>
              <a:off x="3954432" y="2980944"/>
              <a:ext cx="208111" cy="227727"/>
            </a:xfrm>
            <a:custGeom>
              <a:rect b="b" l="l" r="r" t="t"/>
              <a:pathLst>
                <a:path extrusionOk="0" h="8672" w="7925">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53"/>
            <p:cNvSpPr/>
            <p:nvPr/>
          </p:nvSpPr>
          <p:spPr>
            <a:xfrm>
              <a:off x="4034604" y="3013270"/>
              <a:ext cx="190516" cy="163232"/>
            </a:xfrm>
            <a:custGeom>
              <a:rect b="b" l="l" r="r" t="t"/>
              <a:pathLst>
                <a:path extrusionOk="0" h="6216" w="7255">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53"/>
            <p:cNvSpPr/>
            <p:nvPr/>
          </p:nvSpPr>
          <p:spPr>
            <a:xfrm>
              <a:off x="4062256" y="3013349"/>
              <a:ext cx="96768" cy="163101"/>
            </a:xfrm>
            <a:custGeom>
              <a:rect b="b" l="l" r="r" t="t"/>
              <a:pathLst>
                <a:path extrusionOk="0" h="6211" w="3685">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53"/>
            <p:cNvSpPr/>
            <p:nvPr/>
          </p:nvSpPr>
          <p:spPr>
            <a:xfrm>
              <a:off x="4088647" y="3053763"/>
              <a:ext cx="96007" cy="82273"/>
            </a:xfrm>
            <a:custGeom>
              <a:rect b="b" l="l" r="r" t="t"/>
              <a:pathLst>
                <a:path extrusionOk="0" h="3133" w="3656">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53"/>
            <p:cNvSpPr/>
            <p:nvPr/>
          </p:nvSpPr>
          <p:spPr>
            <a:xfrm>
              <a:off x="4102696" y="3053868"/>
              <a:ext cx="57089" cy="82246"/>
            </a:xfrm>
            <a:custGeom>
              <a:rect b="b" l="l" r="r" t="t"/>
              <a:pathLst>
                <a:path extrusionOk="0" h="3132" w="2174">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53"/>
            <p:cNvSpPr/>
            <p:nvPr/>
          </p:nvSpPr>
          <p:spPr>
            <a:xfrm>
              <a:off x="4260807" y="2996411"/>
              <a:ext cx="38051" cy="26207"/>
            </a:xfrm>
            <a:custGeom>
              <a:rect b="b" l="l" r="r" t="t"/>
              <a:pathLst>
                <a:path extrusionOk="0" h="998" w="1449">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53"/>
            <p:cNvSpPr/>
            <p:nvPr/>
          </p:nvSpPr>
          <p:spPr>
            <a:xfrm>
              <a:off x="4020528" y="2942999"/>
              <a:ext cx="229381" cy="58323"/>
            </a:xfrm>
            <a:custGeom>
              <a:rect b="b" l="l" r="r" t="t"/>
              <a:pathLst>
                <a:path extrusionOk="0" h="2221" w="8735">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53"/>
            <p:cNvSpPr/>
            <p:nvPr/>
          </p:nvSpPr>
          <p:spPr>
            <a:xfrm>
              <a:off x="4153719" y="3056337"/>
              <a:ext cx="33193" cy="28440"/>
            </a:xfrm>
            <a:custGeom>
              <a:rect b="b" l="l" r="r" t="t"/>
              <a:pathLst>
                <a:path extrusionOk="0" h="1083" w="1264">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7" name="Google Shape;13447;p53"/>
          <p:cNvGrpSpPr/>
          <p:nvPr/>
        </p:nvGrpSpPr>
        <p:grpSpPr>
          <a:xfrm>
            <a:off x="1752137" y="4266608"/>
            <a:ext cx="378512" cy="374756"/>
            <a:chOff x="1752137" y="4266608"/>
            <a:chExt cx="378512" cy="374756"/>
          </a:xfrm>
        </p:grpSpPr>
        <p:sp>
          <p:nvSpPr>
            <p:cNvPr id="13448" name="Google Shape;13448;p53"/>
            <p:cNvSpPr/>
            <p:nvPr/>
          </p:nvSpPr>
          <p:spPr>
            <a:xfrm>
              <a:off x="1752400" y="4382020"/>
              <a:ext cx="171163" cy="82220"/>
            </a:xfrm>
            <a:custGeom>
              <a:rect b="b" l="l" r="r" t="t"/>
              <a:pathLst>
                <a:path extrusionOk="0" h="3131" w="6518">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53"/>
            <p:cNvSpPr/>
            <p:nvPr/>
          </p:nvSpPr>
          <p:spPr>
            <a:xfrm>
              <a:off x="1931834" y="4472250"/>
              <a:ext cx="81957" cy="169114"/>
            </a:xfrm>
            <a:custGeom>
              <a:rect b="b" l="l" r="r" t="t"/>
              <a:pathLst>
                <a:path extrusionOk="0" h="6440" w="3121">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53"/>
            <p:cNvSpPr/>
            <p:nvPr/>
          </p:nvSpPr>
          <p:spPr>
            <a:xfrm>
              <a:off x="1752137" y="4386537"/>
              <a:ext cx="123685" cy="71664"/>
            </a:xfrm>
            <a:custGeom>
              <a:rect b="b" l="l" r="r" t="t"/>
              <a:pathLst>
                <a:path extrusionOk="0" h="2729" w="471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53"/>
            <p:cNvSpPr/>
            <p:nvPr/>
          </p:nvSpPr>
          <p:spPr>
            <a:xfrm>
              <a:off x="1931834" y="4539108"/>
              <a:ext cx="23897" cy="102256"/>
            </a:xfrm>
            <a:custGeom>
              <a:rect b="b" l="l" r="r" t="t"/>
              <a:pathLst>
                <a:path extrusionOk="0" h="3894" w="91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2" name="Google Shape;13452;p53"/>
            <p:cNvSpPr/>
            <p:nvPr/>
          </p:nvSpPr>
          <p:spPr>
            <a:xfrm>
              <a:off x="1823512" y="4266608"/>
              <a:ext cx="307137" cy="305115"/>
            </a:xfrm>
            <a:custGeom>
              <a:rect b="b" l="l" r="r" t="t"/>
              <a:pathLst>
                <a:path extrusionOk="0" h="11619" w="11696">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53"/>
            <p:cNvSpPr/>
            <p:nvPr/>
          </p:nvSpPr>
          <p:spPr>
            <a:xfrm>
              <a:off x="1823512" y="4266686"/>
              <a:ext cx="306507" cy="227963"/>
            </a:xfrm>
            <a:custGeom>
              <a:rect b="b" l="l" r="r" t="t"/>
              <a:pathLst>
                <a:path extrusionOk="0" h="8681" w="11672">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53"/>
            <p:cNvSpPr/>
            <p:nvPr/>
          </p:nvSpPr>
          <p:spPr>
            <a:xfrm>
              <a:off x="1978078" y="4353633"/>
              <a:ext cx="64127" cy="64101"/>
            </a:xfrm>
            <a:custGeom>
              <a:rect b="b" l="l" r="r" t="t"/>
              <a:pathLst>
                <a:path extrusionOk="0" h="2441" w="2442">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53"/>
            <p:cNvSpPr/>
            <p:nvPr/>
          </p:nvSpPr>
          <p:spPr>
            <a:xfrm>
              <a:off x="1978078" y="4353660"/>
              <a:ext cx="39731" cy="64206"/>
            </a:xfrm>
            <a:custGeom>
              <a:rect b="b" l="l" r="r" t="t"/>
              <a:pathLst>
                <a:path extrusionOk="0" h="2445" w="1513">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53"/>
            <p:cNvSpPr/>
            <p:nvPr/>
          </p:nvSpPr>
          <p:spPr>
            <a:xfrm>
              <a:off x="1815476" y="4497381"/>
              <a:ext cx="82955" cy="82404"/>
            </a:xfrm>
            <a:custGeom>
              <a:rect b="b" l="l" r="r" t="t"/>
              <a:pathLst>
                <a:path extrusionOk="0" h="3138" w="3159">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53"/>
            <p:cNvSpPr/>
            <p:nvPr/>
          </p:nvSpPr>
          <p:spPr>
            <a:xfrm>
              <a:off x="1815476" y="4497381"/>
              <a:ext cx="32195" cy="35950"/>
            </a:xfrm>
            <a:custGeom>
              <a:rect b="b" l="l" r="r" t="t"/>
              <a:pathLst>
                <a:path extrusionOk="0" h="1369" w="1226">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53"/>
            <p:cNvSpPr/>
            <p:nvPr/>
          </p:nvSpPr>
          <p:spPr>
            <a:xfrm>
              <a:off x="1823512" y="4463952"/>
              <a:ext cx="108349" cy="107719"/>
            </a:xfrm>
            <a:custGeom>
              <a:rect b="b" l="l" r="r" t="t"/>
              <a:pathLst>
                <a:path extrusionOk="0" h="4102" w="4126">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53"/>
            <p:cNvSpPr/>
            <p:nvPr/>
          </p:nvSpPr>
          <p:spPr>
            <a:xfrm>
              <a:off x="1823512" y="4463952"/>
              <a:ext cx="28939" cy="30698"/>
            </a:xfrm>
            <a:custGeom>
              <a:rect b="b" l="l" r="r" t="t"/>
              <a:pathLst>
                <a:path extrusionOk="0" h="1169" w="1102">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53"/>
            <p:cNvSpPr/>
            <p:nvPr/>
          </p:nvSpPr>
          <p:spPr>
            <a:xfrm>
              <a:off x="1776034" y="4536981"/>
              <a:ext cx="33692" cy="30724"/>
            </a:xfrm>
            <a:custGeom>
              <a:rect b="b" l="l" r="r" t="t"/>
              <a:pathLst>
                <a:path extrusionOk="0" h="1170" w="1283">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53"/>
            <p:cNvSpPr/>
            <p:nvPr/>
          </p:nvSpPr>
          <p:spPr>
            <a:xfrm>
              <a:off x="1794862" y="4555730"/>
              <a:ext cx="33508" cy="30567"/>
            </a:xfrm>
            <a:custGeom>
              <a:rect b="b" l="l" r="r" t="t"/>
              <a:pathLst>
                <a:path extrusionOk="0" h="1164" w="1276">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53"/>
            <p:cNvSpPr/>
            <p:nvPr/>
          </p:nvSpPr>
          <p:spPr>
            <a:xfrm>
              <a:off x="1832309" y="4593125"/>
              <a:ext cx="33481" cy="30619"/>
            </a:xfrm>
            <a:custGeom>
              <a:rect b="b" l="l" r="r" t="t"/>
              <a:pathLst>
                <a:path extrusionOk="0" h="1166" w="1275">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3" name="Google Shape;13463;p53"/>
            <p:cNvSpPr/>
            <p:nvPr/>
          </p:nvSpPr>
          <p:spPr>
            <a:xfrm>
              <a:off x="1813480" y="4574322"/>
              <a:ext cx="33665" cy="30645"/>
            </a:xfrm>
            <a:custGeom>
              <a:rect b="b" l="l" r="r" t="t"/>
              <a:pathLst>
                <a:path extrusionOk="0" h="1167" w="1282">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53"/>
            <p:cNvSpPr/>
            <p:nvPr/>
          </p:nvSpPr>
          <p:spPr>
            <a:xfrm>
              <a:off x="2057751" y="4266686"/>
              <a:ext cx="72241" cy="71375"/>
            </a:xfrm>
            <a:custGeom>
              <a:rect b="b" l="l" r="r" t="t"/>
              <a:pathLst>
                <a:path extrusionOk="0" h="2718" w="2751">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53"/>
            <p:cNvSpPr/>
            <p:nvPr/>
          </p:nvSpPr>
          <p:spPr>
            <a:xfrm>
              <a:off x="2057751" y="4266686"/>
              <a:ext cx="72241" cy="31171"/>
            </a:xfrm>
            <a:custGeom>
              <a:rect b="b" l="l" r="r" t="t"/>
              <a:pathLst>
                <a:path extrusionOk="0" h="1187" w="2751">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53"/>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53"/>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53"/>
            <p:cNvSpPr/>
            <p:nvPr/>
          </p:nvSpPr>
          <p:spPr>
            <a:xfrm>
              <a:off x="1839609" y="4424378"/>
              <a:ext cx="130696" cy="131090"/>
            </a:xfrm>
            <a:custGeom>
              <a:rect b="b" l="l" r="r" t="t"/>
              <a:pathLst>
                <a:path extrusionOk="0" h="4992" w="4977">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9" name="Google Shape;13469;p53"/>
          <p:cNvGrpSpPr/>
          <p:nvPr/>
        </p:nvGrpSpPr>
        <p:grpSpPr>
          <a:xfrm>
            <a:off x="3117788" y="3812546"/>
            <a:ext cx="341065" cy="341065"/>
            <a:chOff x="3117788" y="3812546"/>
            <a:chExt cx="341065" cy="341065"/>
          </a:xfrm>
        </p:grpSpPr>
        <p:sp>
          <p:nvSpPr>
            <p:cNvPr id="13470" name="Google Shape;13470;p53"/>
            <p:cNvSpPr/>
            <p:nvPr/>
          </p:nvSpPr>
          <p:spPr>
            <a:xfrm>
              <a:off x="3117788" y="3812546"/>
              <a:ext cx="259396" cy="259370"/>
            </a:xfrm>
            <a:custGeom>
              <a:rect b="b" l="l" r="r" t="t"/>
              <a:pathLst>
                <a:path extrusionOk="0" h="9877" w="9878">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1" name="Google Shape;13471;p53"/>
            <p:cNvSpPr/>
            <p:nvPr/>
          </p:nvSpPr>
          <p:spPr>
            <a:xfrm>
              <a:off x="3171332" y="3885181"/>
              <a:ext cx="132981" cy="114126"/>
            </a:xfrm>
            <a:custGeom>
              <a:rect b="b" l="l" r="r" t="t"/>
              <a:pathLst>
                <a:path extrusionOk="0" h="4346" w="5064">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2" name="Google Shape;13472;p53"/>
            <p:cNvSpPr/>
            <p:nvPr/>
          </p:nvSpPr>
          <p:spPr>
            <a:xfrm>
              <a:off x="3209541" y="3914067"/>
              <a:ext cx="66123" cy="56485"/>
            </a:xfrm>
            <a:custGeom>
              <a:rect b="b" l="l" r="r" t="t"/>
              <a:pathLst>
                <a:path extrusionOk="0" h="2151" w="2518">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53"/>
            <p:cNvSpPr/>
            <p:nvPr/>
          </p:nvSpPr>
          <p:spPr>
            <a:xfrm>
              <a:off x="3288189" y="3982947"/>
              <a:ext cx="170664" cy="170664"/>
            </a:xfrm>
            <a:custGeom>
              <a:rect b="b" l="l" r="r" t="t"/>
              <a:pathLst>
                <a:path extrusionOk="0" h="6499" w="6499">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53"/>
            <p:cNvSpPr/>
            <p:nvPr/>
          </p:nvSpPr>
          <p:spPr>
            <a:xfrm>
              <a:off x="3316340" y="4025672"/>
              <a:ext cx="99788" cy="85371"/>
            </a:xfrm>
            <a:custGeom>
              <a:rect b="b" l="l" r="r" t="t"/>
              <a:pathLst>
                <a:path extrusionOk="0" h="3251" w="380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53"/>
            <p:cNvSpPr/>
            <p:nvPr/>
          </p:nvSpPr>
          <p:spPr>
            <a:xfrm>
              <a:off x="3339213" y="4042741"/>
              <a:ext cx="59847" cy="51260"/>
            </a:xfrm>
            <a:custGeom>
              <a:rect b="b" l="l" r="r" t="t"/>
              <a:pathLst>
                <a:path extrusionOk="0" h="1952" w="2279">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6" name="Google Shape;13476;p53"/>
          <p:cNvGrpSpPr/>
          <p:nvPr/>
        </p:nvGrpSpPr>
        <p:grpSpPr>
          <a:xfrm>
            <a:off x="3994400" y="4299932"/>
            <a:ext cx="338281" cy="322657"/>
            <a:chOff x="3994400" y="4299932"/>
            <a:chExt cx="338281" cy="322657"/>
          </a:xfrm>
        </p:grpSpPr>
        <p:sp>
          <p:nvSpPr>
            <p:cNvPr id="13477" name="Google Shape;13477;p53"/>
            <p:cNvSpPr/>
            <p:nvPr/>
          </p:nvSpPr>
          <p:spPr>
            <a:xfrm>
              <a:off x="3994400" y="4299932"/>
              <a:ext cx="286759" cy="272447"/>
            </a:xfrm>
            <a:custGeom>
              <a:rect b="b" l="l" r="r" t="t"/>
              <a:pathLst>
                <a:path extrusionOk="0" h="10375" w="1092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53"/>
            <p:cNvSpPr/>
            <p:nvPr/>
          </p:nvSpPr>
          <p:spPr>
            <a:xfrm>
              <a:off x="4027829" y="4330314"/>
              <a:ext cx="223184" cy="211839"/>
            </a:xfrm>
            <a:custGeom>
              <a:rect b="b" l="l" r="r" t="t"/>
              <a:pathLst>
                <a:path extrusionOk="0" h="8067" w="8499">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53"/>
            <p:cNvSpPr/>
            <p:nvPr/>
          </p:nvSpPr>
          <p:spPr>
            <a:xfrm>
              <a:off x="4095422" y="4335330"/>
              <a:ext cx="99053" cy="201729"/>
            </a:xfrm>
            <a:custGeom>
              <a:rect b="b" l="l" r="r" t="t"/>
              <a:pathLst>
                <a:path extrusionOk="0" h="7682" w="3772">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53"/>
            <p:cNvSpPr/>
            <p:nvPr/>
          </p:nvSpPr>
          <p:spPr>
            <a:xfrm>
              <a:off x="4179611" y="4472250"/>
              <a:ext cx="153070" cy="150339"/>
            </a:xfrm>
            <a:custGeom>
              <a:rect b="b" l="l" r="r" t="t"/>
              <a:pathLst>
                <a:path extrusionOk="0" h="5725" w="5829">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53"/>
            <p:cNvSpPr/>
            <p:nvPr/>
          </p:nvSpPr>
          <p:spPr>
            <a:xfrm>
              <a:off x="4238408" y="4472250"/>
              <a:ext cx="18119" cy="23135"/>
            </a:xfrm>
            <a:custGeom>
              <a:rect b="b" l="l" r="r" t="t"/>
              <a:pathLst>
                <a:path extrusionOk="0" h="881" w="69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53"/>
            <p:cNvSpPr/>
            <p:nvPr/>
          </p:nvSpPr>
          <p:spPr>
            <a:xfrm>
              <a:off x="4217321" y="4590105"/>
              <a:ext cx="28151" cy="32484"/>
            </a:xfrm>
            <a:custGeom>
              <a:rect b="b" l="l" r="r" t="t"/>
              <a:pathLst>
                <a:path extrusionOk="0" h="1237" w="1072">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53"/>
            <p:cNvSpPr/>
            <p:nvPr/>
          </p:nvSpPr>
          <p:spPr>
            <a:xfrm>
              <a:off x="4179349" y="4482412"/>
              <a:ext cx="44274" cy="114520"/>
            </a:xfrm>
            <a:custGeom>
              <a:rect b="b" l="l" r="r" t="t"/>
              <a:pathLst>
                <a:path extrusionOk="0" h="4361" w="1686">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53"/>
            <p:cNvSpPr/>
            <p:nvPr/>
          </p:nvSpPr>
          <p:spPr>
            <a:xfrm>
              <a:off x="4208760" y="4511955"/>
              <a:ext cx="82456" cy="70639"/>
            </a:xfrm>
            <a:custGeom>
              <a:rect b="b" l="l" r="r" t="t"/>
              <a:pathLst>
                <a:path extrusionOk="0" h="2690" w="314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85" name="Google Shape;13485;p53"/>
          <p:cNvSpPr/>
          <p:nvPr/>
        </p:nvSpPr>
        <p:spPr>
          <a:xfrm>
            <a:off x="3700340" y="1965628"/>
            <a:ext cx="48528" cy="24159"/>
          </a:xfrm>
          <a:custGeom>
            <a:rect b="b" l="l" r="r" t="t"/>
            <a:pathLst>
              <a:path extrusionOk="0" h="920" w="1848">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53"/>
          <p:cNvSpPr/>
          <p:nvPr/>
        </p:nvSpPr>
        <p:spPr>
          <a:xfrm>
            <a:off x="3700340" y="1965628"/>
            <a:ext cx="33455" cy="21901"/>
          </a:xfrm>
          <a:custGeom>
            <a:rect b="b" l="l" r="r" t="t"/>
            <a:pathLst>
              <a:path extrusionOk="0" h="834" w="1274">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87" name="Google Shape;13487;p53"/>
          <p:cNvGrpSpPr/>
          <p:nvPr/>
        </p:nvGrpSpPr>
        <p:grpSpPr>
          <a:xfrm>
            <a:off x="3573426" y="1965628"/>
            <a:ext cx="302358" cy="374993"/>
            <a:chOff x="3573426" y="1965628"/>
            <a:chExt cx="302358" cy="374993"/>
          </a:xfrm>
        </p:grpSpPr>
        <p:sp>
          <p:nvSpPr>
            <p:cNvPr id="13488" name="Google Shape;13488;p53"/>
            <p:cNvSpPr/>
            <p:nvPr/>
          </p:nvSpPr>
          <p:spPr>
            <a:xfrm>
              <a:off x="3688287" y="2013894"/>
              <a:ext cx="72661" cy="60582"/>
            </a:xfrm>
            <a:custGeom>
              <a:rect b="b" l="l" r="r" t="t"/>
              <a:pathLst>
                <a:path extrusionOk="0" h="2307" w="2767">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53"/>
            <p:cNvSpPr/>
            <p:nvPr/>
          </p:nvSpPr>
          <p:spPr>
            <a:xfrm>
              <a:off x="3711422" y="2013894"/>
              <a:ext cx="26391" cy="18251"/>
            </a:xfrm>
            <a:custGeom>
              <a:rect b="b" l="l" r="r" t="t"/>
              <a:pathLst>
                <a:path extrusionOk="0" h="695" w="1005">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53"/>
            <p:cNvSpPr/>
            <p:nvPr/>
          </p:nvSpPr>
          <p:spPr>
            <a:xfrm>
              <a:off x="3688287" y="2032985"/>
              <a:ext cx="72661" cy="41491"/>
            </a:xfrm>
            <a:custGeom>
              <a:rect b="b" l="l" r="r" t="t"/>
              <a:pathLst>
                <a:path extrusionOk="0" h="1580" w="2767">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53"/>
            <p:cNvSpPr/>
            <p:nvPr/>
          </p:nvSpPr>
          <p:spPr>
            <a:xfrm>
              <a:off x="3688287" y="2043804"/>
              <a:ext cx="18119" cy="30672"/>
            </a:xfrm>
            <a:custGeom>
              <a:rect b="b" l="l" r="r" t="t"/>
              <a:pathLst>
                <a:path extrusionOk="0" h="1168" w="69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2" name="Google Shape;13492;p53"/>
            <p:cNvSpPr/>
            <p:nvPr/>
          </p:nvSpPr>
          <p:spPr>
            <a:xfrm>
              <a:off x="3742829" y="2043804"/>
              <a:ext cx="18119" cy="30672"/>
            </a:xfrm>
            <a:custGeom>
              <a:rect b="b" l="l" r="r" t="t"/>
              <a:pathLst>
                <a:path extrusionOk="0" h="1168" w="69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3" name="Google Shape;13493;p53"/>
            <p:cNvSpPr/>
            <p:nvPr/>
          </p:nvSpPr>
          <p:spPr>
            <a:xfrm>
              <a:off x="3700340" y="1965628"/>
              <a:ext cx="48528" cy="54306"/>
            </a:xfrm>
            <a:custGeom>
              <a:rect b="b" l="l" r="r" t="t"/>
              <a:pathLst>
                <a:path extrusionOk="0" h="2068" w="1848">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53"/>
            <p:cNvSpPr/>
            <p:nvPr/>
          </p:nvSpPr>
          <p:spPr>
            <a:xfrm>
              <a:off x="3700156" y="1965628"/>
              <a:ext cx="33639" cy="54621"/>
            </a:xfrm>
            <a:custGeom>
              <a:rect b="b" l="l" r="r" t="t"/>
              <a:pathLst>
                <a:path extrusionOk="0" h="2080" w="1281">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53"/>
            <p:cNvSpPr/>
            <p:nvPr/>
          </p:nvSpPr>
          <p:spPr>
            <a:xfrm>
              <a:off x="3682247" y="2086502"/>
              <a:ext cx="84741" cy="145060"/>
            </a:xfrm>
            <a:custGeom>
              <a:rect b="b" l="l" r="r" t="t"/>
              <a:pathLst>
                <a:path extrusionOk="0" h="5524" w="3227">
                  <a:moveTo>
                    <a:pt x="1" y="1"/>
                  </a:moveTo>
                  <a:lnTo>
                    <a:pt x="1" y="5523"/>
                  </a:lnTo>
                  <a:lnTo>
                    <a:pt x="3226" y="5523"/>
                  </a:lnTo>
                  <a:lnTo>
                    <a:pt x="3226"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53"/>
            <p:cNvSpPr/>
            <p:nvPr/>
          </p:nvSpPr>
          <p:spPr>
            <a:xfrm>
              <a:off x="3682247" y="2170955"/>
              <a:ext cx="84741" cy="60608"/>
            </a:xfrm>
            <a:custGeom>
              <a:rect b="b" l="l" r="r" t="t"/>
              <a:pathLst>
                <a:path extrusionOk="0" h="2308" w="3227">
                  <a:moveTo>
                    <a:pt x="1" y="1"/>
                  </a:moveTo>
                  <a:lnTo>
                    <a:pt x="1" y="2307"/>
                  </a:lnTo>
                  <a:lnTo>
                    <a:pt x="3226" y="2307"/>
                  </a:lnTo>
                  <a:lnTo>
                    <a:pt x="3226"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53"/>
            <p:cNvSpPr/>
            <p:nvPr/>
          </p:nvSpPr>
          <p:spPr>
            <a:xfrm>
              <a:off x="3754882"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53"/>
            <p:cNvSpPr/>
            <p:nvPr/>
          </p:nvSpPr>
          <p:spPr>
            <a:xfrm>
              <a:off x="3754646"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53"/>
            <p:cNvSpPr/>
            <p:nvPr/>
          </p:nvSpPr>
          <p:spPr>
            <a:xfrm>
              <a:off x="3754882"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53"/>
            <p:cNvSpPr/>
            <p:nvPr/>
          </p:nvSpPr>
          <p:spPr>
            <a:xfrm>
              <a:off x="3754882"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53"/>
            <p:cNvSpPr/>
            <p:nvPr/>
          </p:nvSpPr>
          <p:spPr>
            <a:xfrm>
              <a:off x="3736789" y="2219457"/>
              <a:ext cx="84715" cy="96794"/>
            </a:xfrm>
            <a:custGeom>
              <a:rect b="b" l="l" r="r" t="t"/>
              <a:pathLst>
                <a:path extrusionOk="0" h="3686" w="3226">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53"/>
            <p:cNvSpPr/>
            <p:nvPr/>
          </p:nvSpPr>
          <p:spPr>
            <a:xfrm>
              <a:off x="3736789" y="2233296"/>
              <a:ext cx="18119" cy="82955"/>
            </a:xfrm>
            <a:custGeom>
              <a:rect b="b" l="l" r="r" t="t"/>
              <a:pathLst>
                <a:path extrusionOk="0" h="3159" w="69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53"/>
            <p:cNvSpPr/>
            <p:nvPr/>
          </p:nvSpPr>
          <p:spPr>
            <a:xfrm>
              <a:off x="3803148" y="2233296"/>
              <a:ext cx="18119" cy="82955"/>
            </a:xfrm>
            <a:custGeom>
              <a:rect b="b" l="l" r="r" t="t"/>
              <a:pathLst>
                <a:path extrusionOk="0" h="3159" w="69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53"/>
            <p:cNvSpPr/>
            <p:nvPr/>
          </p:nvSpPr>
          <p:spPr>
            <a:xfrm>
              <a:off x="3646061"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53"/>
            <p:cNvSpPr/>
            <p:nvPr/>
          </p:nvSpPr>
          <p:spPr>
            <a:xfrm>
              <a:off x="3645824"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53"/>
            <p:cNvSpPr/>
            <p:nvPr/>
          </p:nvSpPr>
          <p:spPr>
            <a:xfrm>
              <a:off x="3646061"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53"/>
            <p:cNvSpPr/>
            <p:nvPr/>
          </p:nvSpPr>
          <p:spPr>
            <a:xfrm>
              <a:off x="3646061"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53"/>
            <p:cNvSpPr/>
            <p:nvPr/>
          </p:nvSpPr>
          <p:spPr>
            <a:xfrm>
              <a:off x="3627968" y="2219457"/>
              <a:ext cx="84478" cy="96794"/>
            </a:xfrm>
            <a:custGeom>
              <a:rect b="b" l="l" r="r" t="t"/>
              <a:pathLst>
                <a:path extrusionOk="0" h="3686" w="3217">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53"/>
            <p:cNvSpPr/>
            <p:nvPr/>
          </p:nvSpPr>
          <p:spPr>
            <a:xfrm>
              <a:off x="3627968" y="2233296"/>
              <a:ext cx="18119" cy="82955"/>
            </a:xfrm>
            <a:custGeom>
              <a:rect b="b" l="l" r="r" t="t"/>
              <a:pathLst>
                <a:path extrusionOk="0" h="3159" w="69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53"/>
            <p:cNvSpPr/>
            <p:nvPr/>
          </p:nvSpPr>
          <p:spPr>
            <a:xfrm>
              <a:off x="3694327" y="2233296"/>
              <a:ext cx="18119" cy="82955"/>
            </a:xfrm>
            <a:custGeom>
              <a:rect b="b" l="l" r="r" t="t"/>
              <a:pathLst>
                <a:path extrusionOk="0" h="3159" w="69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53"/>
            <p:cNvSpPr/>
            <p:nvPr/>
          </p:nvSpPr>
          <p:spPr>
            <a:xfrm>
              <a:off x="3809162" y="2213417"/>
              <a:ext cx="48528" cy="72661"/>
            </a:xfrm>
            <a:custGeom>
              <a:rect b="b" l="l" r="r" t="t"/>
              <a:pathLst>
                <a:path extrusionOk="0" h="2767" w="1848">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53"/>
            <p:cNvSpPr/>
            <p:nvPr/>
          </p:nvSpPr>
          <p:spPr>
            <a:xfrm>
              <a:off x="3809162"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53"/>
            <p:cNvSpPr/>
            <p:nvPr/>
          </p:nvSpPr>
          <p:spPr>
            <a:xfrm>
              <a:off x="3809162"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53"/>
            <p:cNvSpPr/>
            <p:nvPr/>
          </p:nvSpPr>
          <p:spPr>
            <a:xfrm>
              <a:off x="3809162" y="2213417"/>
              <a:ext cx="27442" cy="54069"/>
            </a:xfrm>
            <a:custGeom>
              <a:rect b="b" l="l" r="r" t="t"/>
              <a:pathLst>
                <a:path extrusionOk="0" h="2059" w="1045">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53"/>
            <p:cNvSpPr/>
            <p:nvPr/>
          </p:nvSpPr>
          <p:spPr>
            <a:xfrm>
              <a:off x="3791331" y="2280039"/>
              <a:ext cx="84452" cy="60319"/>
            </a:xfrm>
            <a:custGeom>
              <a:rect b="b" l="l" r="r" t="t"/>
              <a:pathLst>
                <a:path extrusionOk="0" h="2297" w="3216">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53"/>
            <p:cNvSpPr/>
            <p:nvPr/>
          </p:nvSpPr>
          <p:spPr>
            <a:xfrm>
              <a:off x="3791068" y="2293353"/>
              <a:ext cx="18119" cy="47005"/>
            </a:xfrm>
            <a:custGeom>
              <a:rect b="b" l="l" r="r" t="t"/>
              <a:pathLst>
                <a:path extrusionOk="0" h="1790" w="69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53"/>
            <p:cNvSpPr/>
            <p:nvPr/>
          </p:nvSpPr>
          <p:spPr>
            <a:xfrm>
              <a:off x="3857664" y="2293589"/>
              <a:ext cx="17883" cy="47032"/>
            </a:xfrm>
            <a:custGeom>
              <a:rect b="b" l="l" r="r" t="t"/>
              <a:pathLst>
                <a:path extrusionOk="0" h="1791" w="681">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53"/>
            <p:cNvSpPr/>
            <p:nvPr/>
          </p:nvSpPr>
          <p:spPr>
            <a:xfrm>
              <a:off x="3700340" y="2213417"/>
              <a:ext cx="48528" cy="72661"/>
            </a:xfrm>
            <a:custGeom>
              <a:rect b="b" l="l" r="r" t="t"/>
              <a:pathLst>
                <a:path extrusionOk="0" h="2767" w="1848">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9" name="Google Shape;13519;p53"/>
            <p:cNvSpPr/>
            <p:nvPr/>
          </p:nvSpPr>
          <p:spPr>
            <a:xfrm>
              <a:off x="3700340"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53"/>
            <p:cNvSpPr/>
            <p:nvPr/>
          </p:nvSpPr>
          <p:spPr>
            <a:xfrm>
              <a:off x="3700340"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53"/>
            <p:cNvSpPr/>
            <p:nvPr/>
          </p:nvSpPr>
          <p:spPr>
            <a:xfrm>
              <a:off x="3700340" y="2213417"/>
              <a:ext cx="27442" cy="54069"/>
            </a:xfrm>
            <a:custGeom>
              <a:rect b="b" l="l" r="r" t="t"/>
              <a:pathLst>
                <a:path extrusionOk="0" h="2059" w="1045">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53"/>
            <p:cNvSpPr/>
            <p:nvPr/>
          </p:nvSpPr>
          <p:spPr>
            <a:xfrm>
              <a:off x="3682247" y="2280039"/>
              <a:ext cx="84741" cy="60319"/>
            </a:xfrm>
            <a:custGeom>
              <a:rect b="b" l="l" r="r" t="t"/>
              <a:pathLst>
                <a:path extrusionOk="0" h="2297" w="3227">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53"/>
            <p:cNvSpPr/>
            <p:nvPr/>
          </p:nvSpPr>
          <p:spPr>
            <a:xfrm>
              <a:off x="3682247" y="2293353"/>
              <a:ext cx="18119" cy="47005"/>
            </a:xfrm>
            <a:custGeom>
              <a:rect b="b" l="l" r="r" t="t"/>
              <a:pathLst>
                <a:path extrusionOk="0" h="1790" w="69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53"/>
            <p:cNvSpPr/>
            <p:nvPr/>
          </p:nvSpPr>
          <p:spPr>
            <a:xfrm>
              <a:off x="3748842" y="2293589"/>
              <a:ext cx="18146" cy="47032"/>
            </a:xfrm>
            <a:custGeom>
              <a:rect b="b" l="l" r="r" t="t"/>
              <a:pathLst>
                <a:path extrusionOk="0" h="1791" w="691">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53"/>
            <p:cNvSpPr/>
            <p:nvPr/>
          </p:nvSpPr>
          <p:spPr>
            <a:xfrm>
              <a:off x="3591519" y="2213417"/>
              <a:ext cx="48555" cy="72661"/>
            </a:xfrm>
            <a:custGeom>
              <a:rect b="b" l="l" r="r" t="t"/>
              <a:pathLst>
                <a:path extrusionOk="0" h="2767" w="1849">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53"/>
            <p:cNvSpPr/>
            <p:nvPr/>
          </p:nvSpPr>
          <p:spPr>
            <a:xfrm>
              <a:off x="3591519" y="2213417"/>
              <a:ext cx="27179" cy="72661"/>
            </a:xfrm>
            <a:custGeom>
              <a:rect b="b" l="l" r="r" t="t"/>
              <a:pathLst>
                <a:path extrusionOk="0" h="2767" w="1035">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53"/>
            <p:cNvSpPr/>
            <p:nvPr/>
          </p:nvSpPr>
          <p:spPr>
            <a:xfrm>
              <a:off x="3591519" y="2213417"/>
              <a:ext cx="48555" cy="54332"/>
            </a:xfrm>
            <a:custGeom>
              <a:rect b="b" l="l" r="r" t="t"/>
              <a:pathLst>
                <a:path extrusionOk="0" h="2069" w="1849">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53"/>
            <p:cNvSpPr/>
            <p:nvPr/>
          </p:nvSpPr>
          <p:spPr>
            <a:xfrm>
              <a:off x="3591519" y="2213417"/>
              <a:ext cx="27442" cy="54069"/>
            </a:xfrm>
            <a:custGeom>
              <a:rect b="b" l="l" r="r" t="t"/>
              <a:pathLst>
                <a:path extrusionOk="0" h="2059" w="1045">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53"/>
            <p:cNvSpPr/>
            <p:nvPr/>
          </p:nvSpPr>
          <p:spPr>
            <a:xfrm>
              <a:off x="3573688" y="2280039"/>
              <a:ext cx="84478" cy="60319"/>
            </a:xfrm>
            <a:custGeom>
              <a:rect b="b" l="l" r="r" t="t"/>
              <a:pathLst>
                <a:path extrusionOk="0" h="2297" w="3217">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53"/>
            <p:cNvSpPr/>
            <p:nvPr/>
          </p:nvSpPr>
          <p:spPr>
            <a:xfrm>
              <a:off x="3573426" y="2293353"/>
              <a:ext cx="18119" cy="47005"/>
            </a:xfrm>
            <a:custGeom>
              <a:rect b="b" l="l" r="r" t="t"/>
              <a:pathLst>
                <a:path extrusionOk="0" h="1790" w="69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53"/>
            <p:cNvSpPr/>
            <p:nvPr/>
          </p:nvSpPr>
          <p:spPr>
            <a:xfrm>
              <a:off x="3640047" y="2293353"/>
              <a:ext cx="18119" cy="47005"/>
            </a:xfrm>
            <a:custGeom>
              <a:rect b="b" l="l" r="r" t="t"/>
              <a:pathLst>
                <a:path extrusionOk="0" h="1790" w="69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53"/>
            <p:cNvSpPr/>
            <p:nvPr/>
          </p:nvSpPr>
          <p:spPr>
            <a:xfrm>
              <a:off x="3666228" y="2068409"/>
              <a:ext cx="117041" cy="24159"/>
            </a:xfrm>
            <a:custGeom>
              <a:rect b="b" l="l" r="r" t="t"/>
              <a:pathLst>
                <a:path extrusionOk="0" h="920" w="4457">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53"/>
            <p:cNvSpPr/>
            <p:nvPr/>
          </p:nvSpPr>
          <p:spPr>
            <a:xfrm>
              <a:off x="3706380" y="2110635"/>
              <a:ext cx="36475" cy="18119"/>
            </a:xfrm>
            <a:custGeom>
              <a:rect b="b" l="l" r="r" t="t"/>
              <a:pathLst>
                <a:path extrusionOk="0" h="690" w="1389">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53"/>
            <p:cNvSpPr/>
            <p:nvPr/>
          </p:nvSpPr>
          <p:spPr>
            <a:xfrm>
              <a:off x="3682247" y="2080489"/>
              <a:ext cx="84741" cy="12080"/>
            </a:xfrm>
            <a:custGeom>
              <a:rect b="b" l="l" r="r" t="t"/>
              <a:pathLst>
                <a:path extrusionOk="0" h="460" w="3227">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5" name="Google Shape;13535;p53"/>
          <p:cNvGrpSpPr/>
          <p:nvPr/>
        </p:nvGrpSpPr>
        <p:grpSpPr>
          <a:xfrm>
            <a:off x="3513632" y="2908572"/>
            <a:ext cx="355876" cy="331007"/>
            <a:chOff x="3513632" y="2908572"/>
            <a:chExt cx="355876" cy="331007"/>
          </a:xfrm>
        </p:grpSpPr>
        <p:sp>
          <p:nvSpPr>
            <p:cNvPr id="13536" name="Google Shape;13536;p53"/>
            <p:cNvSpPr/>
            <p:nvPr/>
          </p:nvSpPr>
          <p:spPr>
            <a:xfrm>
              <a:off x="3576944" y="2916870"/>
              <a:ext cx="187024" cy="322709"/>
            </a:xfrm>
            <a:custGeom>
              <a:rect b="b" l="l" r="r" t="t"/>
              <a:pathLst>
                <a:path extrusionOk="0" h="12289" w="7122">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53"/>
            <p:cNvSpPr/>
            <p:nvPr/>
          </p:nvSpPr>
          <p:spPr>
            <a:xfrm>
              <a:off x="3725734" y="2916870"/>
              <a:ext cx="38235" cy="322709"/>
            </a:xfrm>
            <a:custGeom>
              <a:rect b="b" l="l" r="r" t="t"/>
              <a:pathLst>
                <a:path extrusionOk="0" h="12289" w="1456">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53"/>
            <p:cNvSpPr/>
            <p:nvPr/>
          </p:nvSpPr>
          <p:spPr>
            <a:xfrm>
              <a:off x="3576944" y="2916870"/>
              <a:ext cx="187024" cy="53544"/>
            </a:xfrm>
            <a:custGeom>
              <a:rect b="b" l="l" r="r" t="t"/>
              <a:pathLst>
                <a:path extrusionOk="0" h="2039" w="7122">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53"/>
            <p:cNvSpPr/>
            <p:nvPr/>
          </p:nvSpPr>
          <p:spPr>
            <a:xfrm>
              <a:off x="3725734" y="2916870"/>
              <a:ext cx="38235" cy="53544"/>
            </a:xfrm>
            <a:custGeom>
              <a:rect b="b" l="l" r="r" t="t"/>
              <a:pathLst>
                <a:path extrusionOk="0" h="2039" w="1456">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53"/>
            <p:cNvSpPr/>
            <p:nvPr/>
          </p:nvSpPr>
          <p:spPr>
            <a:xfrm>
              <a:off x="3576944" y="3186009"/>
              <a:ext cx="187024" cy="53570"/>
            </a:xfrm>
            <a:custGeom>
              <a:rect b="b" l="l" r="r" t="t"/>
              <a:pathLst>
                <a:path extrusionOk="0" h="2040" w="7122">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53"/>
            <p:cNvSpPr/>
            <p:nvPr/>
          </p:nvSpPr>
          <p:spPr>
            <a:xfrm>
              <a:off x="3725734" y="3186009"/>
              <a:ext cx="37972" cy="53570"/>
            </a:xfrm>
            <a:custGeom>
              <a:rect b="b" l="l" r="r" t="t"/>
              <a:pathLst>
                <a:path extrusionOk="0" h="2040" w="1446">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2" name="Google Shape;13542;p53"/>
            <p:cNvSpPr/>
            <p:nvPr/>
          </p:nvSpPr>
          <p:spPr>
            <a:xfrm>
              <a:off x="3664653" y="3010854"/>
              <a:ext cx="204854" cy="134215"/>
            </a:xfrm>
            <a:custGeom>
              <a:rect b="b" l="l" r="r" t="t"/>
              <a:pathLst>
                <a:path extrusionOk="0" h="5111" w="7801">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53"/>
            <p:cNvSpPr/>
            <p:nvPr/>
          </p:nvSpPr>
          <p:spPr>
            <a:xfrm>
              <a:off x="3843352" y="3010854"/>
              <a:ext cx="26155" cy="134215"/>
            </a:xfrm>
            <a:custGeom>
              <a:rect b="b" l="l" r="r" t="t"/>
              <a:pathLst>
                <a:path extrusionOk="0" h="5111" w="996">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53"/>
            <p:cNvSpPr/>
            <p:nvPr/>
          </p:nvSpPr>
          <p:spPr>
            <a:xfrm>
              <a:off x="3768958" y="3033228"/>
              <a:ext cx="55067" cy="47163"/>
            </a:xfrm>
            <a:custGeom>
              <a:rect b="b" l="l" r="r" t="t"/>
              <a:pathLst>
                <a:path extrusionOk="0" h="1796" w="2097">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53"/>
            <p:cNvSpPr/>
            <p:nvPr/>
          </p:nvSpPr>
          <p:spPr>
            <a:xfrm>
              <a:off x="3793589" y="3033228"/>
              <a:ext cx="55067" cy="47163"/>
            </a:xfrm>
            <a:custGeom>
              <a:rect b="b" l="l" r="r" t="t"/>
              <a:pathLst>
                <a:path extrusionOk="0" h="1796" w="2097">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53"/>
            <p:cNvSpPr/>
            <p:nvPr/>
          </p:nvSpPr>
          <p:spPr>
            <a:xfrm>
              <a:off x="3688024" y="3034462"/>
              <a:ext cx="65624" cy="44511"/>
            </a:xfrm>
            <a:custGeom>
              <a:rect b="b" l="l" r="r" t="t"/>
              <a:pathLst>
                <a:path extrusionOk="0" h="1695" w="2499">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53"/>
            <p:cNvSpPr/>
            <p:nvPr/>
          </p:nvSpPr>
          <p:spPr>
            <a:xfrm>
              <a:off x="3684768" y="3089004"/>
              <a:ext cx="166646" cy="29437"/>
            </a:xfrm>
            <a:custGeom>
              <a:rect b="b" l="l" r="r" t="t"/>
              <a:pathLst>
                <a:path extrusionOk="0" h="1121" w="6346">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53"/>
            <p:cNvSpPr/>
            <p:nvPr/>
          </p:nvSpPr>
          <p:spPr>
            <a:xfrm>
              <a:off x="3664653" y="2993628"/>
              <a:ext cx="10084" cy="169036"/>
            </a:xfrm>
            <a:custGeom>
              <a:rect b="b" l="l" r="r" t="t"/>
              <a:pathLst>
                <a:path extrusionOk="0" h="6437" w="384">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53"/>
            <p:cNvSpPr/>
            <p:nvPr/>
          </p:nvSpPr>
          <p:spPr>
            <a:xfrm>
              <a:off x="3513632" y="2908572"/>
              <a:ext cx="114126" cy="97687"/>
            </a:xfrm>
            <a:custGeom>
              <a:rect b="b" l="l" r="r" t="t"/>
              <a:pathLst>
                <a:path extrusionOk="0" h="3720" w="4346">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53"/>
            <p:cNvSpPr/>
            <p:nvPr/>
          </p:nvSpPr>
          <p:spPr>
            <a:xfrm>
              <a:off x="3571167" y="2908572"/>
              <a:ext cx="58586" cy="97661"/>
            </a:xfrm>
            <a:custGeom>
              <a:rect b="b" l="l" r="r" t="t"/>
              <a:pathLst>
                <a:path extrusionOk="0" h="3719" w="2231">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53"/>
            <p:cNvSpPr/>
            <p:nvPr/>
          </p:nvSpPr>
          <p:spPr>
            <a:xfrm>
              <a:off x="3557486" y="2942237"/>
              <a:ext cx="42672" cy="30199"/>
            </a:xfrm>
            <a:custGeom>
              <a:rect b="b" l="l" r="r" t="t"/>
              <a:pathLst>
                <a:path extrusionOk="0" h="1150" w="1625">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2" name="Google Shape;13552;p53"/>
          <p:cNvGrpSpPr/>
          <p:nvPr/>
        </p:nvGrpSpPr>
        <p:grpSpPr>
          <a:xfrm>
            <a:off x="2694083" y="2888430"/>
            <a:ext cx="235762" cy="374756"/>
            <a:chOff x="2694083" y="2888430"/>
            <a:chExt cx="235762" cy="374756"/>
          </a:xfrm>
        </p:grpSpPr>
        <p:sp>
          <p:nvSpPr>
            <p:cNvPr id="13553" name="Google Shape;13553;p53"/>
            <p:cNvSpPr/>
            <p:nvPr/>
          </p:nvSpPr>
          <p:spPr>
            <a:xfrm>
              <a:off x="2808682" y="2888430"/>
              <a:ext cx="30173" cy="36002"/>
            </a:xfrm>
            <a:custGeom>
              <a:rect b="b" l="l" r="r" t="t"/>
              <a:pathLst>
                <a:path extrusionOk="0" h="1371" w="1149">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53"/>
            <p:cNvSpPr/>
            <p:nvPr/>
          </p:nvSpPr>
          <p:spPr>
            <a:xfrm>
              <a:off x="2784549" y="2912091"/>
              <a:ext cx="139257" cy="266408"/>
            </a:xfrm>
            <a:custGeom>
              <a:rect b="b" l="l" r="r" t="t"/>
              <a:pathLst>
                <a:path extrusionOk="0" h="10145" w="5303">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53"/>
            <p:cNvSpPr/>
            <p:nvPr/>
          </p:nvSpPr>
          <p:spPr>
            <a:xfrm>
              <a:off x="2694083" y="2934202"/>
              <a:ext cx="223945" cy="256376"/>
            </a:xfrm>
            <a:custGeom>
              <a:rect b="b" l="l" r="r" t="t"/>
              <a:pathLst>
                <a:path extrusionOk="0" h="9763" w="8528">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53"/>
            <p:cNvSpPr/>
            <p:nvPr/>
          </p:nvSpPr>
          <p:spPr>
            <a:xfrm>
              <a:off x="2771997" y="2954238"/>
              <a:ext cx="12710" cy="18461"/>
            </a:xfrm>
            <a:custGeom>
              <a:rect b="b" l="l" r="r" t="t"/>
              <a:pathLst>
                <a:path extrusionOk="0" h="703" w="484">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53"/>
            <p:cNvSpPr/>
            <p:nvPr/>
          </p:nvSpPr>
          <p:spPr>
            <a:xfrm>
              <a:off x="2695843" y="2997830"/>
              <a:ext cx="155853" cy="186709"/>
            </a:xfrm>
            <a:custGeom>
              <a:rect b="b" l="l" r="r" t="t"/>
              <a:pathLst>
                <a:path extrusionOk="0" h="7110" w="5935">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8" name="Google Shape;13558;p53"/>
            <p:cNvSpPr/>
            <p:nvPr/>
          </p:nvSpPr>
          <p:spPr>
            <a:xfrm>
              <a:off x="2736047" y="3178735"/>
              <a:ext cx="181719" cy="30173"/>
            </a:xfrm>
            <a:custGeom>
              <a:rect b="b" l="l" r="r" t="t"/>
              <a:pathLst>
                <a:path extrusionOk="0" h="1149" w="692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53"/>
            <p:cNvSpPr/>
            <p:nvPr/>
          </p:nvSpPr>
          <p:spPr>
            <a:xfrm>
              <a:off x="2736047" y="3178735"/>
              <a:ext cx="60608" cy="30173"/>
            </a:xfrm>
            <a:custGeom>
              <a:rect b="b" l="l" r="r" t="t"/>
              <a:pathLst>
                <a:path extrusionOk="0" h="1149" w="2308">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53"/>
            <p:cNvSpPr/>
            <p:nvPr/>
          </p:nvSpPr>
          <p:spPr>
            <a:xfrm>
              <a:off x="2723993" y="3202605"/>
              <a:ext cx="205852" cy="60582"/>
            </a:xfrm>
            <a:custGeom>
              <a:rect b="b" l="l" r="r" t="t"/>
              <a:pathLst>
                <a:path extrusionOk="0" h="2307" w="7839">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53"/>
            <p:cNvSpPr/>
            <p:nvPr/>
          </p:nvSpPr>
          <p:spPr>
            <a:xfrm>
              <a:off x="2723993" y="3202605"/>
              <a:ext cx="78675" cy="60582"/>
            </a:xfrm>
            <a:custGeom>
              <a:rect b="b" l="l" r="r" t="t"/>
              <a:pathLst>
                <a:path extrusionOk="0" h="2307" w="2996">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2" name="Google Shape;13562;p53"/>
          <p:cNvGrpSpPr/>
          <p:nvPr/>
        </p:nvGrpSpPr>
        <p:grpSpPr>
          <a:xfrm>
            <a:off x="871534" y="4300588"/>
            <a:ext cx="357661" cy="311155"/>
            <a:chOff x="871534" y="4300588"/>
            <a:chExt cx="357661" cy="311155"/>
          </a:xfrm>
        </p:grpSpPr>
        <p:sp>
          <p:nvSpPr>
            <p:cNvPr id="13563" name="Google Shape;13563;p53"/>
            <p:cNvSpPr/>
            <p:nvPr/>
          </p:nvSpPr>
          <p:spPr>
            <a:xfrm>
              <a:off x="992672" y="4300588"/>
              <a:ext cx="115386" cy="62368"/>
            </a:xfrm>
            <a:custGeom>
              <a:rect b="b" l="l" r="r" t="t"/>
              <a:pathLst>
                <a:path extrusionOk="0" h="2375" w="4394">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53"/>
            <p:cNvSpPr/>
            <p:nvPr/>
          </p:nvSpPr>
          <p:spPr>
            <a:xfrm>
              <a:off x="883089" y="4473510"/>
              <a:ext cx="334526" cy="138233"/>
            </a:xfrm>
            <a:custGeom>
              <a:rect b="b" l="l" r="r" t="t"/>
              <a:pathLst>
                <a:path extrusionOk="0" h="5264" w="12739">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53"/>
            <p:cNvSpPr/>
            <p:nvPr/>
          </p:nvSpPr>
          <p:spPr>
            <a:xfrm>
              <a:off x="883089" y="4473248"/>
              <a:ext cx="334526" cy="138495"/>
            </a:xfrm>
            <a:custGeom>
              <a:rect b="b" l="l" r="r" t="t"/>
              <a:pathLst>
                <a:path extrusionOk="0" h="5274" w="12739">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53"/>
            <p:cNvSpPr/>
            <p:nvPr/>
          </p:nvSpPr>
          <p:spPr>
            <a:xfrm>
              <a:off x="871534" y="4358150"/>
              <a:ext cx="357661" cy="149813"/>
            </a:xfrm>
            <a:custGeom>
              <a:rect b="b" l="l" r="r" t="t"/>
              <a:pathLst>
                <a:path extrusionOk="0" h="5705" w="1362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53"/>
            <p:cNvSpPr/>
            <p:nvPr/>
          </p:nvSpPr>
          <p:spPr>
            <a:xfrm>
              <a:off x="900446" y="4358150"/>
              <a:ext cx="299837" cy="17358"/>
            </a:xfrm>
            <a:custGeom>
              <a:rect b="b" l="l" r="r" t="t"/>
              <a:pathLst>
                <a:path extrusionOk="0" h="661" w="11418">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53"/>
            <p:cNvSpPr/>
            <p:nvPr/>
          </p:nvSpPr>
          <p:spPr>
            <a:xfrm>
              <a:off x="929332" y="4358150"/>
              <a:ext cx="34453" cy="253593"/>
            </a:xfrm>
            <a:custGeom>
              <a:rect b="b" l="l" r="r" t="t"/>
              <a:pathLst>
                <a:path extrusionOk="0" h="9657" w="1312">
                  <a:moveTo>
                    <a:pt x="1" y="0"/>
                  </a:moveTo>
                  <a:lnTo>
                    <a:pt x="1" y="9657"/>
                  </a:lnTo>
                  <a:lnTo>
                    <a:pt x="1312" y="9657"/>
                  </a:lnTo>
                  <a:lnTo>
                    <a:pt x="131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53"/>
            <p:cNvSpPr/>
            <p:nvPr/>
          </p:nvSpPr>
          <p:spPr>
            <a:xfrm>
              <a:off x="929332" y="4358150"/>
              <a:ext cx="34453" cy="17122"/>
            </a:xfrm>
            <a:custGeom>
              <a:rect b="b" l="l" r="r" t="t"/>
              <a:pathLst>
                <a:path extrusionOk="0" h="652" w="1312">
                  <a:moveTo>
                    <a:pt x="1" y="0"/>
                  </a:moveTo>
                  <a:lnTo>
                    <a:pt x="1" y="651"/>
                  </a:lnTo>
                  <a:lnTo>
                    <a:pt x="1312" y="651"/>
                  </a:lnTo>
                  <a:lnTo>
                    <a:pt x="1312"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53"/>
            <p:cNvSpPr/>
            <p:nvPr/>
          </p:nvSpPr>
          <p:spPr>
            <a:xfrm>
              <a:off x="929332" y="4525269"/>
              <a:ext cx="34453" cy="17384"/>
            </a:xfrm>
            <a:custGeom>
              <a:rect b="b" l="l" r="r" t="t"/>
              <a:pathLst>
                <a:path extrusionOk="0" h="662" w="1312">
                  <a:moveTo>
                    <a:pt x="1" y="1"/>
                  </a:moveTo>
                  <a:lnTo>
                    <a:pt x="1" y="661"/>
                  </a:lnTo>
                  <a:lnTo>
                    <a:pt x="1312" y="661"/>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53"/>
            <p:cNvSpPr/>
            <p:nvPr/>
          </p:nvSpPr>
          <p:spPr>
            <a:xfrm>
              <a:off x="929332" y="4485065"/>
              <a:ext cx="34453" cy="17122"/>
            </a:xfrm>
            <a:custGeom>
              <a:rect b="b" l="l" r="r" t="t"/>
              <a:pathLst>
                <a:path extrusionOk="0" h="652" w="1312">
                  <a:moveTo>
                    <a:pt x="1" y="0"/>
                  </a:moveTo>
                  <a:lnTo>
                    <a:pt x="1" y="651"/>
                  </a:lnTo>
                  <a:lnTo>
                    <a:pt x="1312" y="651"/>
                  </a:lnTo>
                  <a:lnTo>
                    <a:pt x="1312"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53"/>
            <p:cNvSpPr/>
            <p:nvPr/>
          </p:nvSpPr>
          <p:spPr>
            <a:xfrm>
              <a:off x="917778" y="4479025"/>
              <a:ext cx="57588" cy="52047"/>
            </a:xfrm>
            <a:custGeom>
              <a:rect b="b" l="l" r="r" t="t"/>
              <a:pathLst>
                <a:path extrusionOk="0" h="1982" w="2193">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53"/>
            <p:cNvSpPr/>
            <p:nvPr/>
          </p:nvSpPr>
          <p:spPr>
            <a:xfrm>
              <a:off x="940651" y="4479603"/>
              <a:ext cx="11581" cy="28361"/>
            </a:xfrm>
            <a:custGeom>
              <a:rect b="b" l="l" r="r" t="t"/>
              <a:pathLst>
                <a:path extrusionOk="0" h="1080" w="441">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53"/>
            <p:cNvSpPr/>
            <p:nvPr/>
          </p:nvSpPr>
          <p:spPr>
            <a:xfrm>
              <a:off x="929332" y="4588844"/>
              <a:ext cx="34453" cy="22899"/>
            </a:xfrm>
            <a:custGeom>
              <a:rect b="b" l="l" r="r" t="t"/>
              <a:pathLst>
                <a:path extrusionOk="0" h="872" w="1312">
                  <a:moveTo>
                    <a:pt x="1" y="1"/>
                  </a:moveTo>
                  <a:lnTo>
                    <a:pt x="1" y="872"/>
                  </a:lnTo>
                  <a:lnTo>
                    <a:pt x="1312" y="872"/>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53"/>
            <p:cNvSpPr/>
            <p:nvPr/>
          </p:nvSpPr>
          <p:spPr>
            <a:xfrm>
              <a:off x="1136918" y="4358150"/>
              <a:ext cx="34716" cy="253593"/>
            </a:xfrm>
            <a:custGeom>
              <a:rect b="b" l="l" r="r" t="t"/>
              <a:pathLst>
                <a:path extrusionOk="0" h="9657" w="1322">
                  <a:moveTo>
                    <a:pt x="1" y="0"/>
                  </a:moveTo>
                  <a:lnTo>
                    <a:pt x="1" y="9657"/>
                  </a:lnTo>
                  <a:lnTo>
                    <a:pt x="1322" y="9657"/>
                  </a:lnTo>
                  <a:lnTo>
                    <a:pt x="132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53"/>
            <p:cNvSpPr/>
            <p:nvPr/>
          </p:nvSpPr>
          <p:spPr>
            <a:xfrm>
              <a:off x="1136918" y="4358150"/>
              <a:ext cx="34716" cy="17122"/>
            </a:xfrm>
            <a:custGeom>
              <a:rect b="b" l="l" r="r" t="t"/>
              <a:pathLst>
                <a:path extrusionOk="0" h="652" w="1322">
                  <a:moveTo>
                    <a:pt x="1" y="0"/>
                  </a:moveTo>
                  <a:lnTo>
                    <a:pt x="1" y="651"/>
                  </a:lnTo>
                  <a:lnTo>
                    <a:pt x="1322" y="651"/>
                  </a:lnTo>
                  <a:lnTo>
                    <a:pt x="1322"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53"/>
            <p:cNvSpPr/>
            <p:nvPr/>
          </p:nvSpPr>
          <p:spPr>
            <a:xfrm>
              <a:off x="1136918" y="4525269"/>
              <a:ext cx="34716" cy="17384"/>
            </a:xfrm>
            <a:custGeom>
              <a:rect b="b" l="l" r="r" t="t"/>
              <a:pathLst>
                <a:path extrusionOk="0" h="662" w="1322">
                  <a:moveTo>
                    <a:pt x="1" y="1"/>
                  </a:moveTo>
                  <a:lnTo>
                    <a:pt x="1" y="661"/>
                  </a:lnTo>
                  <a:lnTo>
                    <a:pt x="1322" y="661"/>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53"/>
            <p:cNvSpPr/>
            <p:nvPr/>
          </p:nvSpPr>
          <p:spPr>
            <a:xfrm>
              <a:off x="1136918" y="4485065"/>
              <a:ext cx="34716" cy="17122"/>
            </a:xfrm>
            <a:custGeom>
              <a:rect b="b" l="l" r="r" t="t"/>
              <a:pathLst>
                <a:path extrusionOk="0" h="652" w="1322">
                  <a:moveTo>
                    <a:pt x="1" y="0"/>
                  </a:moveTo>
                  <a:lnTo>
                    <a:pt x="1" y="651"/>
                  </a:lnTo>
                  <a:lnTo>
                    <a:pt x="1322" y="651"/>
                  </a:lnTo>
                  <a:lnTo>
                    <a:pt x="1322"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53"/>
            <p:cNvSpPr/>
            <p:nvPr/>
          </p:nvSpPr>
          <p:spPr>
            <a:xfrm>
              <a:off x="1125363" y="4479025"/>
              <a:ext cx="57825" cy="52047"/>
            </a:xfrm>
            <a:custGeom>
              <a:rect b="b" l="l" r="r" t="t"/>
              <a:pathLst>
                <a:path extrusionOk="0" h="1982" w="2202">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53"/>
            <p:cNvSpPr/>
            <p:nvPr/>
          </p:nvSpPr>
          <p:spPr>
            <a:xfrm>
              <a:off x="1148105" y="4478841"/>
              <a:ext cx="12211" cy="29122"/>
            </a:xfrm>
            <a:custGeom>
              <a:rect b="b" l="l" r="r" t="t"/>
              <a:pathLst>
                <a:path extrusionOk="0" h="1109" w="465">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53"/>
            <p:cNvSpPr/>
            <p:nvPr/>
          </p:nvSpPr>
          <p:spPr>
            <a:xfrm>
              <a:off x="1136918" y="4588844"/>
              <a:ext cx="34716" cy="22899"/>
            </a:xfrm>
            <a:custGeom>
              <a:rect b="b" l="l" r="r" t="t"/>
              <a:pathLst>
                <a:path extrusionOk="0" h="872" w="1322">
                  <a:moveTo>
                    <a:pt x="1" y="1"/>
                  </a:moveTo>
                  <a:lnTo>
                    <a:pt x="1" y="872"/>
                  </a:lnTo>
                  <a:lnTo>
                    <a:pt x="1322" y="872"/>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53"/>
            <p:cNvSpPr/>
            <p:nvPr/>
          </p:nvSpPr>
          <p:spPr>
            <a:xfrm>
              <a:off x="1021584" y="4461956"/>
              <a:ext cx="57562" cy="23135"/>
            </a:xfrm>
            <a:custGeom>
              <a:rect b="b" l="l" r="r" t="t"/>
              <a:pathLst>
                <a:path extrusionOk="0" h="881" w="2192">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53"/>
            <p:cNvSpPr/>
            <p:nvPr/>
          </p:nvSpPr>
          <p:spPr>
            <a:xfrm>
              <a:off x="1021584" y="4473510"/>
              <a:ext cx="57562" cy="11581"/>
            </a:xfrm>
            <a:custGeom>
              <a:rect b="b" l="l" r="r" t="t"/>
              <a:pathLst>
                <a:path extrusionOk="0" h="441" w="2192">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4" name="Google Shape;13584;p53"/>
          <p:cNvGrpSpPr/>
          <p:nvPr/>
        </p:nvGrpSpPr>
        <p:grpSpPr>
          <a:xfrm>
            <a:off x="916019" y="3821606"/>
            <a:ext cx="250100" cy="336785"/>
            <a:chOff x="916019" y="3821606"/>
            <a:chExt cx="250100" cy="336785"/>
          </a:xfrm>
        </p:grpSpPr>
        <p:sp>
          <p:nvSpPr>
            <p:cNvPr id="13585" name="Google Shape;13585;p53"/>
            <p:cNvSpPr/>
            <p:nvPr/>
          </p:nvSpPr>
          <p:spPr>
            <a:xfrm>
              <a:off x="995429" y="3887676"/>
              <a:ext cx="32694" cy="71926"/>
            </a:xfrm>
            <a:custGeom>
              <a:rect b="b" l="l" r="r" t="t"/>
              <a:pathLst>
                <a:path extrusionOk="0" h="2739" w="1245">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53"/>
            <p:cNvSpPr/>
            <p:nvPr/>
          </p:nvSpPr>
          <p:spPr>
            <a:xfrm>
              <a:off x="1008506" y="3881163"/>
              <a:ext cx="78176" cy="78439"/>
            </a:xfrm>
            <a:custGeom>
              <a:rect b="b" l="l" r="r" t="t"/>
              <a:pathLst>
                <a:path extrusionOk="0" h="2987" w="2977">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53"/>
            <p:cNvSpPr/>
            <p:nvPr/>
          </p:nvSpPr>
          <p:spPr>
            <a:xfrm>
              <a:off x="1021584" y="3978903"/>
              <a:ext cx="38970" cy="28939"/>
            </a:xfrm>
            <a:custGeom>
              <a:rect b="b" l="l" r="r" t="t"/>
              <a:pathLst>
                <a:path extrusionOk="0" h="1102" w="1484">
                  <a:moveTo>
                    <a:pt x="0" y="1"/>
                  </a:moveTo>
                  <a:lnTo>
                    <a:pt x="0" y="1102"/>
                  </a:lnTo>
                  <a:lnTo>
                    <a:pt x="1483" y="1102"/>
                  </a:lnTo>
                  <a:lnTo>
                    <a:pt x="14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53"/>
            <p:cNvSpPr/>
            <p:nvPr/>
          </p:nvSpPr>
          <p:spPr>
            <a:xfrm>
              <a:off x="1021584" y="3979166"/>
              <a:ext cx="39232" cy="15861"/>
            </a:xfrm>
            <a:custGeom>
              <a:rect b="b" l="l" r="r" t="t"/>
              <a:pathLst>
                <a:path extrusionOk="0" h="604" w="1494">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53"/>
            <p:cNvSpPr/>
            <p:nvPr/>
          </p:nvSpPr>
          <p:spPr>
            <a:xfrm>
              <a:off x="975839" y="3994738"/>
              <a:ext cx="130460" cy="55067"/>
            </a:xfrm>
            <a:custGeom>
              <a:rect b="b" l="l" r="r" t="t"/>
              <a:pathLst>
                <a:path extrusionOk="0" h="2097" w="4968">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53"/>
            <p:cNvSpPr/>
            <p:nvPr/>
          </p:nvSpPr>
          <p:spPr>
            <a:xfrm>
              <a:off x="1034635" y="4007815"/>
              <a:ext cx="13104" cy="52809"/>
            </a:xfrm>
            <a:custGeom>
              <a:rect b="b" l="l" r="r" t="t"/>
              <a:pathLst>
                <a:path extrusionOk="0" h="2011" w="499">
                  <a:moveTo>
                    <a:pt x="125" y="1"/>
                  </a:moveTo>
                  <a:lnTo>
                    <a:pt x="1" y="2010"/>
                  </a:lnTo>
                  <a:lnTo>
                    <a:pt x="498" y="2010"/>
                  </a:lnTo>
                  <a:lnTo>
                    <a:pt x="374"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53"/>
            <p:cNvSpPr/>
            <p:nvPr/>
          </p:nvSpPr>
          <p:spPr>
            <a:xfrm>
              <a:off x="1001968" y="3914041"/>
              <a:ext cx="78176" cy="71427"/>
            </a:xfrm>
            <a:custGeom>
              <a:rect b="b" l="l" r="r" t="t"/>
              <a:pathLst>
                <a:path extrusionOk="0" h="2720" w="2977">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53"/>
            <p:cNvSpPr/>
            <p:nvPr/>
          </p:nvSpPr>
          <p:spPr>
            <a:xfrm>
              <a:off x="1001968" y="3914041"/>
              <a:ext cx="78176" cy="70167"/>
            </a:xfrm>
            <a:custGeom>
              <a:rect b="b" l="l" r="r" t="t"/>
              <a:pathLst>
                <a:path extrusionOk="0" h="2672" w="2977">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3" name="Google Shape;13593;p53"/>
            <p:cNvSpPr/>
            <p:nvPr/>
          </p:nvSpPr>
          <p:spPr>
            <a:xfrm>
              <a:off x="1034635" y="4007815"/>
              <a:ext cx="13104" cy="13104"/>
            </a:xfrm>
            <a:custGeom>
              <a:rect b="b" l="l" r="r" t="t"/>
              <a:pathLst>
                <a:path extrusionOk="0" h="499" w="499">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53"/>
            <p:cNvSpPr/>
            <p:nvPr/>
          </p:nvSpPr>
          <p:spPr>
            <a:xfrm>
              <a:off x="1014284" y="3989643"/>
              <a:ext cx="26917" cy="27442"/>
            </a:xfrm>
            <a:custGeom>
              <a:rect b="b" l="l" r="r" t="t"/>
              <a:pathLst>
                <a:path extrusionOk="0" h="1045" w="1025">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5" name="Google Shape;13595;p53"/>
            <p:cNvSpPr/>
            <p:nvPr/>
          </p:nvSpPr>
          <p:spPr>
            <a:xfrm>
              <a:off x="1041174" y="3989643"/>
              <a:ext cx="26680" cy="27442"/>
            </a:xfrm>
            <a:custGeom>
              <a:rect b="b" l="l" r="r" t="t"/>
              <a:pathLst>
                <a:path extrusionOk="0" h="1045" w="1016">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53"/>
            <p:cNvSpPr/>
            <p:nvPr/>
          </p:nvSpPr>
          <p:spPr>
            <a:xfrm>
              <a:off x="916019" y="3821606"/>
              <a:ext cx="250100" cy="336785"/>
            </a:xfrm>
            <a:custGeom>
              <a:rect b="b" l="l" r="r" t="t"/>
              <a:pathLst>
                <a:path extrusionOk="0" h="12825" w="9524">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53"/>
            <p:cNvSpPr/>
            <p:nvPr/>
          </p:nvSpPr>
          <p:spPr>
            <a:xfrm>
              <a:off x="916019" y="3821606"/>
              <a:ext cx="241539" cy="336785"/>
            </a:xfrm>
            <a:custGeom>
              <a:rect b="b" l="l" r="r" t="t"/>
              <a:pathLst>
                <a:path extrusionOk="0" h="12825" w="9198">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8" name="Google Shape;13598;p53"/>
          <p:cNvGrpSpPr/>
          <p:nvPr/>
        </p:nvGrpSpPr>
        <p:grpSpPr>
          <a:xfrm>
            <a:off x="849686" y="2909570"/>
            <a:ext cx="374730" cy="332504"/>
            <a:chOff x="849686" y="2909570"/>
            <a:chExt cx="374730" cy="332504"/>
          </a:xfrm>
        </p:grpSpPr>
        <p:sp>
          <p:nvSpPr>
            <p:cNvPr id="13599" name="Google Shape;13599;p53"/>
            <p:cNvSpPr/>
            <p:nvPr/>
          </p:nvSpPr>
          <p:spPr>
            <a:xfrm>
              <a:off x="1006747" y="2909570"/>
              <a:ext cx="217669" cy="181483"/>
            </a:xfrm>
            <a:custGeom>
              <a:rect b="b" l="l" r="r" t="t"/>
              <a:pathLst>
                <a:path extrusionOk="0" h="6911" w="8289">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53"/>
            <p:cNvSpPr/>
            <p:nvPr/>
          </p:nvSpPr>
          <p:spPr>
            <a:xfrm>
              <a:off x="849686" y="3053580"/>
              <a:ext cx="217905" cy="188494"/>
            </a:xfrm>
            <a:custGeom>
              <a:rect b="b" l="l" r="r" t="t"/>
              <a:pathLst>
                <a:path extrusionOk="0" h="7178" w="8298">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53"/>
            <p:cNvSpPr/>
            <p:nvPr/>
          </p:nvSpPr>
          <p:spPr>
            <a:xfrm>
              <a:off x="889391" y="3145306"/>
              <a:ext cx="41491" cy="18119"/>
            </a:xfrm>
            <a:custGeom>
              <a:rect b="b" l="l" r="r" t="t"/>
              <a:pathLst>
                <a:path extrusionOk="0" h="690" w="158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53"/>
            <p:cNvSpPr/>
            <p:nvPr/>
          </p:nvSpPr>
          <p:spPr>
            <a:xfrm>
              <a:off x="867779" y="3060617"/>
              <a:ext cx="30435" cy="66622"/>
            </a:xfrm>
            <a:custGeom>
              <a:rect b="b" l="l" r="r" t="t"/>
              <a:pathLst>
                <a:path extrusionOk="0" h="2537" w="1159">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53"/>
            <p:cNvSpPr/>
            <p:nvPr/>
          </p:nvSpPr>
          <p:spPr>
            <a:xfrm>
              <a:off x="879832" y="3054577"/>
              <a:ext cx="72661" cy="72661"/>
            </a:xfrm>
            <a:custGeom>
              <a:rect b="b" l="l" r="r" t="t"/>
              <a:pathLst>
                <a:path extrusionOk="0" h="2767" w="2767">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53"/>
            <p:cNvSpPr/>
            <p:nvPr/>
          </p:nvSpPr>
          <p:spPr>
            <a:xfrm>
              <a:off x="873793" y="3084986"/>
              <a:ext cx="72661" cy="66385"/>
            </a:xfrm>
            <a:custGeom>
              <a:rect b="b" l="l" r="r" t="t"/>
              <a:pathLst>
                <a:path extrusionOk="0" h="2528" w="2767">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53"/>
            <p:cNvSpPr/>
            <p:nvPr/>
          </p:nvSpPr>
          <p:spPr>
            <a:xfrm>
              <a:off x="873793" y="3084986"/>
              <a:ext cx="72399" cy="65125"/>
            </a:xfrm>
            <a:custGeom>
              <a:rect b="b" l="l" r="r" t="t"/>
              <a:pathLst>
                <a:path extrusionOk="0" h="2480" w="2757">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53"/>
            <p:cNvSpPr/>
            <p:nvPr/>
          </p:nvSpPr>
          <p:spPr>
            <a:xfrm>
              <a:off x="849686" y="3080706"/>
              <a:ext cx="199313" cy="161368"/>
            </a:xfrm>
            <a:custGeom>
              <a:rect b="b" l="l" r="r" t="t"/>
              <a:pathLst>
                <a:path extrusionOk="0" h="6145" w="759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53"/>
            <p:cNvSpPr/>
            <p:nvPr/>
          </p:nvSpPr>
          <p:spPr>
            <a:xfrm>
              <a:off x="849686" y="3175715"/>
              <a:ext cx="24133" cy="66359"/>
            </a:xfrm>
            <a:custGeom>
              <a:rect b="b" l="l" r="r" t="t"/>
              <a:pathLst>
                <a:path extrusionOk="0" h="2527" w="919">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8" name="Google Shape;13608;p53"/>
            <p:cNvSpPr/>
            <p:nvPr/>
          </p:nvSpPr>
          <p:spPr>
            <a:xfrm>
              <a:off x="946428" y="3080706"/>
              <a:ext cx="102572" cy="129199"/>
            </a:xfrm>
            <a:custGeom>
              <a:rect b="b" l="l" r="r" t="t"/>
              <a:pathLst>
                <a:path extrusionOk="0" h="4920" w="3906">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53"/>
            <p:cNvSpPr/>
            <p:nvPr/>
          </p:nvSpPr>
          <p:spPr>
            <a:xfrm>
              <a:off x="1023343" y="2936723"/>
              <a:ext cx="180327" cy="115544"/>
            </a:xfrm>
            <a:custGeom>
              <a:rect b="b" l="l" r="r" t="t"/>
              <a:pathLst>
                <a:path extrusionOk="0" h="4400" w="6867">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10" name="Google Shape;13610;p53"/>
          <p:cNvGrpSpPr/>
          <p:nvPr/>
        </p:nvGrpSpPr>
        <p:grpSpPr>
          <a:xfrm>
            <a:off x="1735567" y="2420241"/>
            <a:ext cx="417718" cy="372866"/>
            <a:chOff x="1735567" y="2420241"/>
            <a:chExt cx="417718" cy="372866"/>
          </a:xfrm>
        </p:grpSpPr>
        <p:sp>
          <p:nvSpPr>
            <p:cNvPr id="13611" name="Google Shape;13611;p53"/>
            <p:cNvSpPr/>
            <p:nvPr/>
          </p:nvSpPr>
          <p:spPr>
            <a:xfrm>
              <a:off x="1833569" y="2468822"/>
              <a:ext cx="284265" cy="163022"/>
            </a:xfrm>
            <a:custGeom>
              <a:rect b="b" l="l" r="r" t="t"/>
              <a:pathLst>
                <a:path extrusionOk="0" h="6208" w="10825">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53"/>
            <p:cNvSpPr/>
            <p:nvPr/>
          </p:nvSpPr>
          <p:spPr>
            <a:xfrm>
              <a:off x="1845124" y="2716821"/>
              <a:ext cx="89258" cy="76285"/>
            </a:xfrm>
            <a:custGeom>
              <a:rect b="b" l="l" r="r" t="t"/>
              <a:pathLst>
                <a:path extrusionOk="0" h="2905" w="3399">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53"/>
            <p:cNvSpPr/>
            <p:nvPr/>
          </p:nvSpPr>
          <p:spPr>
            <a:xfrm>
              <a:off x="1873038" y="2737409"/>
              <a:ext cx="40493" cy="34873"/>
            </a:xfrm>
            <a:custGeom>
              <a:rect b="b" l="l" r="r" t="t"/>
              <a:pathLst>
                <a:path extrusionOk="0" h="1328" w="1542">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53"/>
            <p:cNvSpPr/>
            <p:nvPr/>
          </p:nvSpPr>
          <p:spPr>
            <a:xfrm>
              <a:off x="1996933" y="2716821"/>
              <a:ext cx="89231" cy="76285"/>
            </a:xfrm>
            <a:custGeom>
              <a:rect b="b" l="l" r="r" t="t"/>
              <a:pathLst>
                <a:path extrusionOk="0" h="2905" w="3398">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53"/>
            <p:cNvSpPr/>
            <p:nvPr/>
          </p:nvSpPr>
          <p:spPr>
            <a:xfrm>
              <a:off x="2024585" y="2737672"/>
              <a:ext cx="40729" cy="34689"/>
            </a:xfrm>
            <a:custGeom>
              <a:rect b="b" l="l" r="r" t="t"/>
              <a:pathLst>
                <a:path extrusionOk="0" h="1321" w="1551">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53"/>
            <p:cNvSpPr/>
            <p:nvPr/>
          </p:nvSpPr>
          <p:spPr>
            <a:xfrm>
              <a:off x="1818496" y="2447893"/>
              <a:ext cx="333528" cy="174209"/>
            </a:xfrm>
            <a:custGeom>
              <a:rect b="b" l="l" r="r" t="t"/>
              <a:pathLst>
                <a:path extrusionOk="0" h="6634" w="12701">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53"/>
            <p:cNvSpPr/>
            <p:nvPr/>
          </p:nvSpPr>
          <p:spPr>
            <a:xfrm>
              <a:off x="2095697" y="2447893"/>
              <a:ext cx="56564" cy="174209"/>
            </a:xfrm>
            <a:custGeom>
              <a:rect b="b" l="l" r="r" t="t"/>
              <a:pathLst>
                <a:path extrusionOk="0" h="6634" w="2154">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53"/>
            <p:cNvSpPr/>
            <p:nvPr/>
          </p:nvSpPr>
          <p:spPr>
            <a:xfrm>
              <a:off x="1735567" y="2420241"/>
              <a:ext cx="416457" cy="235027"/>
            </a:xfrm>
            <a:custGeom>
              <a:rect b="b" l="l" r="r" t="t"/>
              <a:pathLst>
                <a:path extrusionOk="0" h="8950" w="15859">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53"/>
            <p:cNvSpPr/>
            <p:nvPr/>
          </p:nvSpPr>
          <p:spPr>
            <a:xfrm>
              <a:off x="1849903" y="2622075"/>
              <a:ext cx="303382" cy="33193"/>
            </a:xfrm>
            <a:custGeom>
              <a:rect b="b" l="l" r="r" t="t"/>
              <a:pathLst>
                <a:path extrusionOk="0" h="1264" w="11553">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53"/>
            <p:cNvSpPr/>
            <p:nvPr/>
          </p:nvSpPr>
          <p:spPr>
            <a:xfrm>
              <a:off x="1817498" y="2632868"/>
              <a:ext cx="286523" cy="92278"/>
            </a:xfrm>
            <a:custGeom>
              <a:rect b="b" l="l" r="r" t="t"/>
              <a:pathLst>
                <a:path extrusionOk="0" h="3514" w="10911">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1" name="Google Shape;13621;p53"/>
            <p:cNvSpPr/>
            <p:nvPr/>
          </p:nvSpPr>
          <p:spPr>
            <a:xfrm>
              <a:off x="1826794" y="2675856"/>
              <a:ext cx="276465" cy="49106"/>
            </a:xfrm>
            <a:custGeom>
              <a:rect b="b" l="l" r="r" t="t"/>
              <a:pathLst>
                <a:path extrusionOk="0" h="1870" w="10528">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53"/>
            <p:cNvSpPr/>
            <p:nvPr/>
          </p:nvSpPr>
          <p:spPr>
            <a:xfrm>
              <a:off x="1843364" y="2632868"/>
              <a:ext cx="38235" cy="32694"/>
            </a:xfrm>
            <a:custGeom>
              <a:rect b="b" l="l" r="r" t="t"/>
              <a:pathLst>
                <a:path extrusionOk="0" h="1245" w="1456">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3" name="Google Shape;13623;p53"/>
          <p:cNvGrpSpPr/>
          <p:nvPr/>
        </p:nvGrpSpPr>
        <p:grpSpPr>
          <a:xfrm>
            <a:off x="3599318" y="4299590"/>
            <a:ext cx="251098" cy="309028"/>
            <a:chOff x="3599318" y="4299590"/>
            <a:chExt cx="251098" cy="309028"/>
          </a:xfrm>
        </p:grpSpPr>
        <p:sp>
          <p:nvSpPr>
            <p:cNvPr id="13624" name="Google Shape;13624;p53"/>
            <p:cNvSpPr/>
            <p:nvPr/>
          </p:nvSpPr>
          <p:spPr>
            <a:xfrm>
              <a:off x="3599318" y="4299590"/>
              <a:ext cx="251098" cy="309028"/>
            </a:xfrm>
            <a:custGeom>
              <a:rect b="b" l="l" r="r" t="t"/>
              <a:pathLst>
                <a:path extrusionOk="0" h="11768" w="9562">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53"/>
            <p:cNvSpPr/>
            <p:nvPr/>
          </p:nvSpPr>
          <p:spPr>
            <a:xfrm>
              <a:off x="3618672" y="4319206"/>
              <a:ext cx="212391" cy="264018"/>
            </a:xfrm>
            <a:custGeom>
              <a:rect b="b" l="l" r="r" t="t"/>
              <a:pathLst>
                <a:path extrusionOk="0" h="10054" w="8088">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53"/>
            <p:cNvSpPr/>
            <p:nvPr/>
          </p:nvSpPr>
          <p:spPr>
            <a:xfrm>
              <a:off x="3618672" y="4335777"/>
              <a:ext cx="118144" cy="247448"/>
            </a:xfrm>
            <a:custGeom>
              <a:rect b="b" l="l" r="r" t="t"/>
              <a:pathLst>
                <a:path extrusionOk="0" h="9423" w="4499">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53"/>
            <p:cNvSpPr/>
            <p:nvPr/>
          </p:nvSpPr>
          <p:spPr>
            <a:xfrm>
              <a:off x="3634506" y="4362168"/>
              <a:ext cx="157849" cy="135423"/>
            </a:xfrm>
            <a:custGeom>
              <a:rect b="b" l="l" r="r" t="t"/>
              <a:pathLst>
                <a:path extrusionOk="0" h="5157" w="6011">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53"/>
            <p:cNvSpPr/>
            <p:nvPr/>
          </p:nvSpPr>
          <p:spPr>
            <a:xfrm>
              <a:off x="3653860" y="4376742"/>
              <a:ext cx="124184" cy="106353"/>
            </a:xfrm>
            <a:custGeom>
              <a:rect b="b" l="l" r="r" t="t"/>
              <a:pathLst>
                <a:path extrusionOk="0" h="4050" w="4729">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53"/>
            <p:cNvSpPr/>
            <p:nvPr/>
          </p:nvSpPr>
          <p:spPr>
            <a:xfrm>
              <a:off x="3700340" y="4377189"/>
              <a:ext cx="50550" cy="105381"/>
            </a:xfrm>
            <a:custGeom>
              <a:rect b="b" l="l" r="r" t="t"/>
              <a:pathLst>
                <a:path extrusionOk="0" h="4013" w="1925">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0" name="Google Shape;13630;p53"/>
          <p:cNvGrpSpPr/>
          <p:nvPr/>
        </p:nvGrpSpPr>
        <p:grpSpPr>
          <a:xfrm>
            <a:off x="3105998" y="2433240"/>
            <a:ext cx="345818" cy="345056"/>
            <a:chOff x="3105998" y="2433240"/>
            <a:chExt cx="345818" cy="345056"/>
          </a:xfrm>
        </p:grpSpPr>
        <p:sp>
          <p:nvSpPr>
            <p:cNvPr id="13631" name="Google Shape;13631;p53"/>
            <p:cNvSpPr/>
            <p:nvPr/>
          </p:nvSpPr>
          <p:spPr>
            <a:xfrm>
              <a:off x="3160277" y="2465487"/>
              <a:ext cx="237259" cy="312809"/>
            </a:xfrm>
            <a:custGeom>
              <a:rect b="b" l="l" r="r" t="t"/>
              <a:pathLst>
                <a:path extrusionOk="0" h="11912" w="9035">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53"/>
            <p:cNvSpPr/>
            <p:nvPr/>
          </p:nvSpPr>
          <p:spPr>
            <a:xfrm>
              <a:off x="3160277" y="2469268"/>
              <a:ext cx="137996" cy="309028"/>
            </a:xfrm>
            <a:custGeom>
              <a:rect b="b" l="l" r="r" t="t"/>
              <a:pathLst>
                <a:path extrusionOk="0" h="11768" w="5255">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53"/>
            <p:cNvSpPr/>
            <p:nvPr/>
          </p:nvSpPr>
          <p:spPr>
            <a:xfrm>
              <a:off x="3156259" y="2492377"/>
              <a:ext cx="214387" cy="183374"/>
            </a:xfrm>
            <a:custGeom>
              <a:rect b="b" l="l" r="r" t="t"/>
              <a:pathLst>
                <a:path extrusionOk="0" h="6983" w="8164">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53"/>
            <p:cNvSpPr/>
            <p:nvPr/>
          </p:nvSpPr>
          <p:spPr>
            <a:xfrm>
              <a:off x="3174589" y="2511731"/>
              <a:ext cx="176704" cy="164388"/>
            </a:xfrm>
            <a:custGeom>
              <a:rect b="b" l="l" r="r" t="t"/>
              <a:pathLst>
                <a:path extrusionOk="0" h="6260" w="6729">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53"/>
            <p:cNvSpPr/>
            <p:nvPr/>
          </p:nvSpPr>
          <p:spPr>
            <a:xfrm>
              <a:off x="3251005" y="2524493"/>
              <a:ext cx="55802" cy="119536"/>
            </a:xfrm>
            <a:custGeom>
              <a:rect b="b" l="l" r="r" t="t"/>
              <a:pathLst>
                <a:path extrusionOk="0" h="4552" w="2125">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53"/>
            <p:cNvSpPr/>
            <p:nvPr/>
          </p:nvSpPr>
          <p:spPr>
            <a:xfrm>
              <a:off x="3398875" y="2433318"/>
              <a:ext cx="52940" cy="86500"/>
            </a:xfrm>
            <a:custGeom>
              <a:rect b="b" l="l" r="r" t="t"/>
              <a:pathLst>
                <a:path extrusionOk="0" h="3294" w="2016">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53"/>
            <p:cNvSpPr/>
            <p:nvPr/>
          </p:nvSpPr>
          <p:spPr>
            <a:xfrm>
              <a:off x="3368466" y="2477803"/>
              <a:ext cx="29332" cy="42016"/>
            </a:xfrm>
            <a:custGeom>
              <a:rect b="b" l="l" r="r" t="t"/>
              <a:pathLst>
                <a:path extrusionOk="0" h="1600" w="1117">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53"/>
            <p:cNvSpPr/>
            <p:nvPr/>
          </p:nvSpPr>
          <p:spPr>
            <a:xfrm>
              <a:off x="3383802" y="2455587"/>
              <a:ext cx="40887" cy="64232"/>
            </a:xfrm>
            <a:custGeom>
              <a:rect b="b" l="l" r="r" t="t"/>
              <a:pathLst>
                <a:path extrusionOk="0" h="2446" w="1557">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9" name="Google Shape;13639;p53"/>
            <p:cNvSpPr/>
            <p:nvPr/>
          </p:nvSpPr>
          <p:spPr>
            <a:xfrm>
              <a:off x="3105998" y="2433240"/>
              <a:ext cx="52914" cy="86579"/>
            </a:xfrm>
            <a:custGeom>
              <a:rect b="b" l="l" r="r" t="t"/>
              <a:pathLst>
                <a:path extrusionOk="0" h="3297" w="2015">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53"/>
            <p:cNvSpPr/>
            <p:nvPr/>
          </p:nvSpPr>
          <p:spPr>
            <a:xfrm>
              <a:off x="3159778" y="2477803"/>
              <a:ext cx="29569" cy="42016"/>
            </a:xfrm>
            <a:custGeom>
              <a:rect b="b" l="l" r="r" t="t"/>
              <a:pathLst>
                <a:path extrusionOk="0" h="1600" w="1126">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53"/>
            <p:cNvSpPr/>
            <p:nvPr/>
          </p:nvSpPr>
          <p:spPr>
            <a:xfrm>
              <a:off x="3132888" y="2455587"/>
              <a:ext cx="41071" cy="64232"/>
            </a:xfrm>
            <a:custGeom>
              <a:rect b="b" l="l" r="r" t="t"/>
              <a:pathLst>
                <a:path extrusionOk="0" h="2446" w="1564">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42" name="Google Shape;13642;p53"/>
          <p:cNvGrpSpPr/>
          <p:nvPr/>
        </p:nvGrpSpPr>
        <p:grpSpPr>
          <a:xfrm>
            <a:off x="1737326" y="2900773"/>
            <a:ext cx="374730" cy="350361"/>
            <a:chOff x="1737326" y="2900773"/>
            <a:chExt cx="374730" cy="350361"/>
          </a:xfrm>
        </p:grpSpPr>
        <p:sp>
          <p:nvSpPr>
            <p:cNvPr id="13643" name="Google Shape;13643;p53"/>
            <p:cNvSpPr/>
            <p:nvPr/>
          </p:nvSpPr>
          <p:spPr>
            <a:xfrm>
              <a:off x="1942890" y="2936723"/>
              <a:ext cx="169167" cy="176966"/>
            </a:xfrm>
            <a:custGeom>
              <a:rect b="b" l="l" r="r" t="t"/>
              <a:pathLst>
                <a:path extrusionOk="0" h="6739" w="6442">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53"/>
            <p:cNvSpPr/>
            <p:nvPr/>
          </p:nvSpPr>
          <p:spPr>
            <a:xfrm>
              <a:off x="2003209" y="2936723"/>
              <a:ext cx="48528" cy="114861"/>
            </a:xfrm>
            <a:custGeom>
              <a:rect b="b" l="l" r="r" t="t"/>
              <a:pathLst>
                <a:path extrusionOk="0" h="4374" w="1848">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53"/>
            <p:cNvSpPr/>
            <p:nvPr/>
          </p:nvSpPr>
          <p:spPr>
            <a:xfrm>
              <a:off x="2015525" y="2900773"/>
              <a:ext cx="23660" cy="96532"/>
            </a:xfrm>
            <a:custGeom>
              <a:rect b="b" l="l" r="r" t="t"/>
              <a:pathLst>
                <a:path extrusionOk="0" h="3676" w="901">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53"/>
            <p:cNvSpPr/>
            <p:nvPr/>
          </p:nvSpPr>
          <p:spPr>
            <a:xfrm>
              <a:off x="2015289" y="3015371"/>
              <a:ext cx="24396" cy="24159"/>
            </a:xfrm>
            <a:custGeom>
              <a:rect b="b" l="l" r="r" t="t"/>
              <a:pathLst>
                <a:path extrusionOk="0" h="920" w="929">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53"/>
            <p:cNvSpPr/>
            <p:nvPr/>
          </p:nvSpPr>
          <p:spPr>
            <a:xfrm>
              <a:off x="1737326" y="3166419"/>
              <a:ext cx="205353" cy="84715"/>
            </a:xfrm>
            <a:custGeom>
              <a:rect b="b" l="l" r="r" t="t"/>
              <a:pathLst>
                <a:path extrusionOk="0" h="3226" w="782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53"/>
            <p:cNvSpPr/>
            <p:nvPr/>
          </p:nvSpPr>
          <p:spPr>
            <a:xfrm>
              <a:off x="1827792" y="3190788"/>
              <a:ext cx="24396" cy="60345"/>
            </a:xfrm>
            <a:custGeom>
              <a:rect b="b" l="l" r="r" t="t"/>
              <a:pathLst>
                <a:path extrusionOk="0" h="2298" w="929">
                  <a:moveTo>
                    <a:pt x="221" y="1"/>
                  </a:moveTo>
                  <a:lnTo>
                    <a:pt x="1" y="2298"/>
                  </a:lnTo>
                  <a:lnTo>
                    <a:pt x="929" y="2298"/>
                  </a:lnTo>
                  <a:lnTo>
                    <a:pt x="709"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53"/>
            <p:cNvSpPr/>
            <p:nvPr/>
          </p:nvSpPr>
          <p:spPr>
            <a:xfrm>
              <a:off x="1829552" y="3178472"/>
              <a:ext cx="21139" cy="20640"/>
            </a:xfrm>
            <a:custGeom>
              <a:rect b="b" l="l" r="r" t="t"/>
              <a:pathLst>
                <a:path extrusionOk="0" h="786" w="805">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53"/>
            <p:cNvSpPr/>
            <p:nvPr/>
          </p:nvSpPr>
          <p:spPr>
            <a:xfrm>
              <a:off x="1906703" y="3191051"/>
              <a:ext cx="36213" cy="60083"/>
            </a:xfrm>
            <a:custGeom>
              <a:rect b="b" l="l" r="r" t="t"/>
              <a:pathLst>
                <a:path extrusionOk="0" h="2288" w="1379">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53"/>
            <p:cNvSpPr/>
            <p:nvPr/>
          </p:nvSpPr>
          <p:spPr>
            <a:xfrm>
              <a:off x="1773513" y="2979185"/>
              <a:ext cx="132981" cy="96794"/>
            </a:xfrm>
            <a:custGeom>
              <a:rect b="b" l="l" r="r" t="t"/>
              <a:pathLst>
                <a:path extrusionOk="0" h="3686" w="5064">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53"/>
            <p:cNvSpPr/>
            <p:nvPr/>
          </p:nvSpPr>
          <p:spPr>
            <a:xfrm>
              <a:off x="1803659" y="2979185"/>
              <a:ext cx="102834" cy="96794"/>
            </a:xfrm>
            <a:custGeom>
              <a:rect b="b" l="l" r="r" t="t"/>
              <a:pathLst>
                <a:path extrusionOk="0" h="3686" w="3916">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53"/>
            <p:cNvSpPr/>
            <p:nvPr/>
          </p:nvSpPr>
          <p:spPr>
            <a:xfrm>
              <a:off x="1803659" y="3124193"/>
              <a:ext cx="72661" cy="54306"/>
            </a:xfrm>
            <a:custGeom>
              <a:rect b="b" l="l" r="r" t="t"/>
              <a:pathLst>
                <a:path extrusionOk="0" h="2068" w="2767">
                  <a:moveTo>
                    <a:pt x="1" y="1"/>
                  </a:moveTo>
                  <a:lnTo>
                    <a:pt x="1" y="2068"/>
                  </a:lnTo>
                  <a:lnTo>
                    <a:pt x="2767" y="2068"/>
                  </a:lnTo>
                  <a:lnTo>
                    <a:pt x="2767"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53"/>
            <p:cNvSpPr/>
            <p:nvPr/>
          </p:nvSpPr>
          <p:spPr>
            <a:xfrm>
              <a:off x="1803659" y="3124193"/>
              <a:ext cx="72661" cy="30173"/>
            </a:xfrm>
            <a:custGeom>
              <a:rect b="b" l="l" r="r" t="t"/>
              <a:pathLst>
                <a:path extrusionOk="0" h="1149" w="2767">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53"/>
            <p:cNvSpPr/>
            <p:nvPr/>
          </p:nvSpPr>
          <p:spPr>
            <a:xfrm>
              <a:off x="1791606" y="3156387"/>
              <a:ext cx="48528" cy="43198"/>
            </a:xfrm>
            <a:custGeom>
              <a:rect b="b" l="l" r="r" t="t"/>
              <a:pathLst>
                <a:path extrusionOk="0" h="1645" w="1848">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53"/>
            <p:cNvSpPr/>
            <p:nvPr/>
          </p:nvSpPr>
          <p:spPr>
            <a:xfrm>
              <a:off x="1840108" y="3156387"/>
              <a:ext cx="48292" cy="43198"/>
            </a:xfrm>
            <a:custGeom>
              <a:rect b="b" l="l" r="r" t="t"/>
              <a:pathLst>
                <a:path extrusionOk="0" h="1645" w="1839">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53"/>
            <p:cNvSpPr/>
            <p:nvPr/>
          </p:nvSpPr>
          <p:spPr>
            <a:xfrm>
              <a:off x="1779552" y="3028107"/>
              <a:ext cx="121137" cy="114205"/>
            </a:xfrm>
            <a:custGeom>
              <a:rect b="b" l="l" r="r" t="t"/>
              <a:pathLst>
                <a:path extrusionOk="0" h="4349" w="4613">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53"/>
            <p:cNvSpPr/>
            <p:nvPr/>
          </p:nvSpPr>
          <p:spPr>
            <a:xfrm>
              <a:off x="1779552" y="3028107"/>
              <a:ext cx="108848" cy="113706"/>
            </a:xfrm>
            <a:custGeom>
              <a:rect b="b" l="l" r="r" t="t"/>
              <a:pathLst>
                <a:path extrusionOk="0" h="4330" w="4145">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53"/>
            <p:cNvSpPr/>
            <p:nvPr/>
          </p:nvSpPr>
          <p:spPr>
            <a:xfrm>
              <a:off x="1737326" y="3191051"/>
              <a:ext cx="36213" cy="60083"/>
            </a:xfrm>
            <a:custGeom>
              <a:rect b="b" l="l" r="r" t="t"/>
              <a:pathLst>
                <a:path extrusionOk="0" h="2288" w="1379">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0" name="Google Shape;13660;p53"/>
          <p:cNvGrpSpPr/>
          <p:nvPr/>
        </p:nvGrpSpPr>
        <p:grpSpPr>
          <a:xfrm>
            <a:off x="4000676" y="1579396"/>
            <a:ext cx="327226" cy="211603"/>
            <a:chOff x="4000676" y="1579396"/>
            <a:chExt cx="327226" cy="211603"/>
          </a:xfrm>
        </p:grpSpPr>
        <p:sp>
          <p:nvSpPr>
            <p:cNvPr id="13661" name="Google Shape;13661;p53"/>
            <p:cNvSpPr/>
            <p:nvPr/>
          </p:nvSpPr>
          <p:spPr>
            <a:xfrm>
              <a:off x="4081924" y="1581365"/>
              <a:ext cx="121584" cy="89757"/>
            </a:xfrm>
            <a:custGeom>
              <a:rect b="b" l="l" r="r" t="t"/>
              <a:pathLst>
                <a:path extrusionOk="0" h="3418" w="463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53"/>
            <p:cNvSpPr/>
            <p:nvPr/>
          </p:nvSpPr>
          <p:spPr>
            <a:xfrm>
              <a:off x="4083605" y="1581628"/>
              <a:ext cx="119903" cy="89494"/>
            </a:xfrm>
            <a:custGeom>
              <a:rect b="b" l="l" r="r" t="t"/>
              <a:pathLst>
                <a:path extrusionOk="0" h="3408" w="4566">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53"/>
            <p:cNvSpPr/>
            <p:nvPr/>
          </p:nvSpPr>
          <p:spPr>
            <a:xfrm>
              <a:off x="4000676" y="1613534"/>
              <a:ext cx="327226" cy="94037"/>
            </a:xfrm>
            <a:custGeom>
              <a:rect b="b" l="l" r="r" t="t"/>
              <a:pathLst>
                <a:path extrusionOk="0" h="3581" w="12461">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53"/>
            <p:cNvSpPr/>
            <p:nvPr/>
          </p:nvSpPr>
          <p:spPr>
            <a:xfrm>
              <a:off x="4081924" y="1686169"/>
              <a:ext cx="135922" cy="104830"/>
            </a:xfrm>
            <a:custGeom>
              <a:rect b="b" l="l" r="r" t="t"/>
              <a:pathLst>
                <a:path extrusionOk="0" h="3992" w="5176">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53"/>
            <p:cNvSpPr/>
            <p:nvPr/>
          </p:nvSpPr>
          <p:spPr>
            <a:xfrm>
              <a:off x="4193923" y="1579448"/>
              <a:ext cx="132193" cy="49710"/>
            </a:xfrm>
            <a:custGeom>
              <a:rect b="b" l="l" r="r" t="t"/>
              <a:pathLst>
                <a:path extrusionOk="0" h="1893" w="5034">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53"/>
            <p:cNvSpPr/>
            <p:nvPr/>
          </p:nvSpPr>
          <p:spPr>
            <a:xfrm>
              <a:off x="4123573"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53"/>
            <p:cNvSpPr/>
            <p:nvPr/>
          </p:nvSpPr>
          <p:spPr>
            <a:xfrm>
              <a:off x="4097418" y="1679551"/>
              <a:ext cx="15362" cy="13183"/>
            </a:xfrm>
            <a:custGeom>
              <a:rect b="b" l="l" r="r" t="t"/>
              <a:pathLst>
                <a:path extrusionOk="0" h="502" w="585">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53"/>
            <p:cNvSpPr/>
            <p:nvPr/>
          </p:nvSpPr>
          <p:spPr>
            <a:xfrm>
              <a:off x="4071053" y="1679551"/>
              <a:ext cx="15598" cy="13183"/>
            </a:xfrm>
            <a:custGeom>
              <a:rect b="b" l="l" r="r" t="t"/>
              <a:pathLst>
                <a:path extrusionOk="0" h="502" w="594">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9" name="Google Shape;13669;p53"/>
            <p:cNvSpPr/>
            <p:nvPr/>
          </p:nvSpPr>
          <p:spPr>
            <a:xfrm>
              <a:off x="4044661"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0" name="Google Shape;13670;p53"/>
            <p:cNvSpPr/>
            <p:nvPr/>
          </p:nvSpPr>
          <p:spPr>
            <a:xfrm>
              <a:off x="4235650" y="1679551"/>
              <a:ext cx="15598" cy="13183"/>
            </a:xfrm>
            <a:custGeom>
              <a:rect b="b" l="l" r="r" t="t"/>
              <a:pathLst>
                <a:path extrusionOk="0" h="502" w="594">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53"/>
            <p:cNvSpPr/>
            <p:nvPr/>
          </p:nvSpPr>
          <p:spPr>
            <a:xfrm>
              <a:off x="4249227" y="1579396"/>
              <a:ext cx="76889" cy="49763"/>
            </a:xfrm>
            <a:custGeom>
              <a:rect b="b" l="l" r="r" t="t"/>
              <a:pathLst>
                <a:path extrusionOk="0" h="1895" w="2928">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53"/>
            <p:cNvSpPr/>
            <p:nvPr/>
          </p:nvSpPr>
          <p:spPr>
            <a:xfrm>
              <a:off x="4083867" y="1686431"/>
              <a:ext cx="133716" cy="104567"/>
            </a:xfrm>
            <a:custGeom>
              <a:rect b="b" l="l" r="r" t="t"/>
              <a:pathLst>
                <a:path extrusionOk="0" h="3982" w="5092">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53"/>
            <p:cNvSpPr/>
            <p:nvPr/>
          </p:nvSpPr>
          <p:spPr>
            <a:xfrm>
              <a:off x="4257525" y="1664819"/>
              <a:ext cx="17620" cy="4280"/>
            </a:xfrm>
            <a:custGeom>
              <a:rect b="b" l="l" r="r" t="t"/>
              <a:pathLst>
                <a:path extrusionOk="0" h="163" w="671">
                  <a:moveTo>
                    <a:pt x="0" y="0"/>
                  </a:moveTo>
                  <a:cubicBezTo>
                    <a:pt x="230" y="0"/>
                    <a:pt x="469" y="58"/>
                    <a:pt x="670" y="163"/>
                  </a:cubicBezTo>
                  <a:lnTo>
                    <a:pt x="670"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53"/>
            <p:cNvSpPr/>
            <p:nvPr/>
          </p:nvSpPr>
          <p:spPr>
            <a:xfrm>
              <a:off x="4296731" y="1687666"/>
              <a:ext cx="31171" cy="19905"/>
            </a:xfrm>
            <a:custGeom>
              <a:rect b="b" l="l" r="r" t="t"/>
              <a:pathLst>
                <a:path extrusionOk="0" h="758" w="1187">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53"/>
            <p:cNvSpPr/>
            <p:nvPr/>
          </p:nvSpPr>
          <p:spPr>
            <a:xfrm>
              <a:off x="4275355" y="1664819"/>
              <a:ext cx="41254" cy="23135"/>
            </a:xfrm>
            <a:custGeom>
              <a:rect b="b" l="l" r="r" t="t"/>
              <a:pathLst>
                <a:path extrusionOk="0" h="881" w="1571">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53"/>
            <p:cNvSpPr/>
            <p:nvPr/>
          </p:nvSpPr>
          <p:spPr>
            <a:xfrm>
              <a:off x="4275119" y="1664819"/>
              <a:ext cx="41491" cy="23135"/>
            </a:xfrm>
            <a:custGeom>
              <a:rect b="b" l="l" r="r" t="t"/>
              <a:pathLst>
                <a:path extrusionOk="0" h="881" w="158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7" name="Google Shape;13677;p53"/>
          <p:cNvGrpSpPr/>
          <p:nvPr/>
        </p:nvGrpSpPr>
        <p:grpSpPr>
          <a:xfrm>
            <a:off x="2635523" y="1515584"/>
            <a:ext cx="371054" cy="336469"/>
            <a:chOff x="2635523" y="1515584"/>
            <a:chExt cx="371054" cy="336469"/>
          </a:xfrm>
        </p:grpSpPr>
        <p:sp>
          <p:nvSpPr>
            <p:cNvPr id="13678" name="Google Shape;13678;p53"/>
            <p:cNvSpPr/>
            <p:nvPr/>
          </p:nvSpPr>
          <p:spPr>
            <a:xfrm>
              <a:off x="2680769" y="1825399"/>
              <a:ext cx="310393" cy="26654"/>
            </a:xfrm>
            <a:custGeom>
              <a:rect b="b" l="l" r="r" t="t"/>
              <a:pathLst>
                <a:path extrusionOk="0" h="1015" w="1182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53"/>
            <p:cNvSpPr/>
            <p:nvPr/>
          </p:nvSpPr>
          <p:spPr>
            <a:xfrm>
              <a:off x="2635523" y="1631627"/>
              <a:ext cx="312153" cy="171163"/>
            </a:xfrm>
            <a:custGeom>
              <a:rect b="b" l="l" r="r" t="t"/>
              <a:pathLst>
                <a:path extrusionOk="0" h="6518" w="11887">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53"/>
            <p:cNvSpPr/>
            <p:nvPr/>
          </p:nvSpPr>
          <p:spPr>
            <a:xfrm>
              <a:off x="2828797" y="1679131"/>
              <a:ext cx="94247" cy="99053"/>
            </a:xfrm>
            <a:custGeom>
              <a:rect b="b" l="l" r="r" t="t"/>
              <a:pathLst>
                <a:path extrusionOk="0" h="3772" w="3589">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53"/>
            <p:cNvSpPr/>
            <p:nvPr/>
          </p:nvSpPr>
          <p:spPr>
            <a:xfrm>
              <a:off x="2911464" y="1631627"/>
              <a:ext cx="11581" cy="35477"/>
            </a:xfrm>
            <a:custGeom>
              <a:rect b="b" l="l" r="r" t="t"/>
              <a:pathLst>
                <a:path extrusionOk="0" h="1351" w="441">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2" name="Google Shape;13682;p53"/>
            <p:cNvSpPr/>
            <p:nvPr/>
          </p:nvSpPr>
          <p:spPr>
            <a:xfrm>
              <a:off x="2803404" y="1515584"/>
              <a:ext cx="19511" cy="99000"/>
            </a:xfrm>
            <a:custGeom>
              <a:rect b="b" l="l" r="r" t="t"/>
              <a:pathLst>
                <a:path extrusionOk="0" h="3770" w="743">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3" name="Google Shape;13683;p53"/>
            <p:cNvSpPr/>
            <p:nvPr/>
          </p:nvSpPr>
          <p:spPr>
            <a:xfrm>
              <a:off x="2848886" y="1516529"/>
              <a:ext cx="19380" cy="98055"/>
            </a:xfrm>
            <a:custGeom>
              <a:rect b="b" l="l" r="r" t="t"/>
              <a:pathLst>
                <a:path extrusionOk="0" h="3734" w="738">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53"/>
            <p:cNvSpPr/>
            <p:nvPr/>
          </p:nvSpPr>
          <p:spPr>
            <a:xfrm>
              <a:off x="2666195" y="1819832"/>
              <a:ext cx="340382" cy="11397"/>
            </a:xfrm>
            <a:custGeom>
              <a:rect b="b" l="l" r="r" t="t"/>
              <a:pathLst>
                <a:path extrusionOk="0" h="434" w="12962">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5" name="Google Shape;13685;p53"/>
          <p:cNvGrpSpPr/>
          <p:nvPr/>
        </p:nvGrpSpPr>
        <p:grpSpPr>
          <a:xfrm>
            <a:off x="2231907" y="1520731"/>
            <a:ext cx="311627" cy="326569"/>
            <a:chOff x="2231907" y="1520731"/>
            <a:chExt cx="311627" cy="326569"/>
          </a:xfrm>
        </p:grpSpPr>
        <p:sp>
          <p:nvSpPr>
            <p:cNvPr id="13686" name="Google Shape;13686;p53"/>
            <p:cNvSpPr/>
            <p:nvPr/>
          </p:nvSpPr>
          <p:spPr>
            <a:xfrm>
              <a:off x="2382456" y="1520731"/>
              <a:ext cx="161079" cy="135790"/>
            </a:xfrm>
            <a:custGeom>
              <a:rect b="b" l="l" r="r" t="t"/>
              <a:pathLst>
                <a:path extrusionOk="0" h="5171" w="6134">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53"/>
            <p:cNvSpPr/>
            <p:nvPr/>
          </p:nvSpPr>
          <p:spPr>
            <a:xfrm>
              <a:off x="2423421" y="1551140"/>
              <a:ext cx="74920" cy="65335"/>
            </a:xfrm>
            <a:custGeom>
              <a:rect b="b" l="l" r="r" t="t"/>
              <a:pathLst>
                <a:path extrusionOk="0" h="2488" w="2853">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53"/>
            <p:cNvSpPr/>
            <p:nvPr/>
          </p:nvSpPr>
          <p:spPr>
            <a:xfrm>
              <a:off x="2248241" y="1565530"/>
              <a:ext cx="266171" cy="266171"/>
            </a:xfrm>
            <a:custGeom>
              <a:rect b="b" l="l" r="r" t="t"/>
              <a:pathLst>
                <a:path extrusionOk="0" h="10136" w="10136">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53"/>
            <p:cNvSpPr/>
            <p:nvPr/>
          </p:nvSpPr>
          <p:spPr>
            <a:xfrm>
              <a:off x="2321375" y="1565530"/>
              <a:ext cx="192801" cy="192801"/>
            </a:xfrm>
            <a:custGeom>
              <a:rect b="b" l="l" r="r" t="t"/>
              <a:pathLst>
                <a:path extrusionOk="0" h="7342" w="7342">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53"/>
            <p:cNvSpPr/>
            <p:nvPr/>
          </p:nvSpPr>
          <p:spPr>
            <a:xfrm>
              <a:off x="2231907" y="1549748"/>
              <a:ext cx="118643" cy="117592"/>
            </a:xfrm>
            <a:custGeom>
              <a:rect b="b" l="l" r="r" t="t"/>
              <a:pathLst>
                <a:path extrusionOk="0" h="4478" w="4518">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53"/>
            <p:cNvSpPr/>
            <p:nvPr/>
          </p:nvSpPr>
          <p:spPr>
            <a:xfrm>
              <a:off x="2239208" y="1556497"/>
              <a:ext cx="111342" cy="110843"/>
            </a:xfrm>
            <a:custGeom>
              <a:rect b="b" l="l" r="r" t="t"/>
              <a:pathLst>
                <a:path extrusionOk="0" h="4221" w="424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53"/>
            <p:cNvSpPr/>
            <p:nvPr/>
          </p:nvSpPr>
          <p:spPr>
            <a:xfrm>
              <a:off x="2412103" y="1729892"/>
              <a:ext cx="118406" cy="117408"/>
            </a:xfrm>
            <a:custGeom>
              <a:rect b="b" l="l" r="r" t="t"/>
              <a:pathLst>
                <a:path extrusionOk="0" h="4471" w="4509">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53"/>
            <p:cNvSpPr/>
            <p:nvPr/>
          </p:nvSpPr>
          <p:spPr>
            <a:xfrm>
              <a:off x="2419141" y="1736430"/>
              <a:ext cx="111369" cy="110870"/>
            </a:xfrm>
            <a:custGeom>
              <a:rect b="b" l="l" r="r" t="t"/>
              <a:pathLst>
                <a:path extrusionOk="0" h="4222" w="4241">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53"/>
            <p:cNvSpPr/>
            <p:nvPr/>
          </p:nvSpPr>
          <p:spPr>
            <a:xfrm>
              <a:off x="2291964" y="1669572"/>
              <a:ext cx="78701" cy="29175"/>
            </a:xfrm>
            <a:custGeom>
              <a:rect b="b" l="l" r="r" t="t"/>
              <a:pathLst>
                <a:path extrusionOk="0" h="1111" w="2997">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53"/>
            <p:cNvSpPr/>
            <p:nvPr/>
          </p:nvSpPr>
          <p:spPr>
            <a:xfrm>
              <a:off x="2381694" y="1751005"/>
              <a:ext cx="82456" cy="46769"/>
            </a:xfrm>
            <a:custGeom>
              <a:rect b="b" l="l" r="r" t="t"/>
              <a:pathLst>
                <a:path extrusionOk="0" h="1781" w="314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6" name="Google Shape;13696;p53"/>
          <p:cNvGrpSpPr/>
          <p:nvPr/>
        </p:nvGrpSpPr>
        <p:grpSpPr>
          <a:xfrm>
            <a:off x="1340249" y="4301533"/>
            <a:ext cx="311890" cy="304695"/>
            <a:chOff x="1340249" y="4301533"/>
            <a:chExt cx="311890" cy="304695"/>
          </a:xfrm>
        </p:grpSpPr>
        <p:sp>
          <p:nvSpPr>
            <p:cNvPr id="13697" name="Google Shape;13697;p53"/>
            <p:cNvSpPr/>
            <p:nvPr/>
          </p:nvSpPr>
          <p:spPr>
            <a:xfrm>
              <a:off x="1407081" y="4404893"/>
              <a:ext cx="182481" cy="165149"/>
            </a:xfrm>
            <a:custGeom>
              <a:rect b="b" l="l" r="r" t="t"/>
              <a:pathLst>
                <a:path extrusionOk="0" h="6289" w="6949">
                  <a:moveTo>
                    <a:pt x="1" y="1"/>
                  </a:moveTo>
                  <a:lnTo>
                    <a:pt x="1" y="6288"/>
                  </a:lnTo>
                  <a:lnTo>
                    <a:pt x="6949" y="6288"/>
                  </a:lnTo>
                  <a:lnTo>
                    <a:pt x="6949" y="1"/>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53"/>
            <p:cNvSpPr/>
            <p:nvPr/>
          </p:nvSpPr>
          <p:spPr>
            <a:xfrm>
              <a:off x="1369896" y="4301533"/>
              <a:ext cx="252359" cy="82772"/>
            </a:xfrm>
            <a:custGeom>
              <a:rect b="b" l="l" r="r" t="t"/>
              <a:pathLst>
                <a:path extrusionOk="0" h="3152" w="961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53"/>
            <p:cNvSpPr/>
            <p:nvPr/>
          </p:nvSpPr>
          <p:spPr>
            <a:xfrm>
              <a:off x="1400805" y="4322830"/>
              <a:ext cx="190516" cy="62499"/>
            </a:xfrm>
            <a:custGeom>
              <a:rect b="b" l="l" r="r" t="t"/>
              <a:pathLst>
                <a:path extrusionOk="0" h="2380" w="7255">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53"/>
            <p:cNvSpPr/>
            <p:nvPr/>
          </p:nvSpPr>
          <p:spPr>
            <a:xfrm>
              <a:off x="1367874" y="4373985"/>
              <a:ext cx="256376" cy="30934"/>
            </a:xfrm>
            <a:custGeom>
              <a:rect b="b" l="l" r="r" t="t"/>
              <a:pathLst>
                <a:path extrusionOk="0" h="1178" w="9763">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53"/>
            <p:cNvSpPr/>
            <p:nvPr/>
          </p:nvSpPr>
          <p:spPr>
            <a:xfrm>
              <a:off x="1407081" y="4404893"/>
              <a:ext cx="182481" cy="160370"/>
            </a:xfrm>
            <a:custGeom>
              <a:rect b="b" l="l" r="r" t="t"/>
              <a:pathLst>
                <a:path extrusionOk="0" h="6107" w="6949">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53"/>
            <p:cNvSpPr/>
            <p:nvPr/>
          </p:nvSpPr>
          <p:spPr>
            <a:xfrm>
              <a:off x="1373573" y="4404893"/>
              <a:ext cx="65965" cy="146032"/>
            </a:xfrm>
            <a:custGeom>
              <a:rect b="b" l="l" r="r" t="t"/>
              <a:pathLst>
                <a:path extrusionOk="0" h="5561" w="2512">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3" name="Google Shape;13703;p53"/>
            <p:cNvSpPr/>
            <p:nvPr/>
          </p:nvSpPr>
          <p:spPr>
            <a:xfrm>
              <a:off x="1387753" y="4550898"/>
              <a:ext cx="34689" cy="17883"/>
            </a:xfrm>
            <a:custGeom>
              <a:rect b="b" l="l" r="r" t="t"/>
              <a:pathLst>
                <a:path extrusionOk="0" h="681" w="1321">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4" name="Google Shape;13704;p53"/>
            <p:cNvSpPr/>
            <p:nvPr/>
          </p:nvSpPr>
          <p:spPr>
            <a:xfrm>
              <a:off x="1466323" y="4404893"/>
              <a:ext cx="65939" cy="146032"/>
            </a:xfrm>
            <a:custGeom>
              <a:rect b="b" l="l" r="r" t="t"/>
              <a:pathLst>
                <a:path extrusionOk="0" h="5561" w="2511">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53"/>
            <p:cNvSpPr/>
            <p:nvPr/>
          </p:nvSpPr>
          <p:spPr>
            <a:xfrm>
              <a:off x="1480477" y="4550898"/>
              <a:ext cx="34716" cy="17883"/>
            </a:xfrm>
            <a:custGeom>
              <a:rect b="b" l="l" r="r" t="t"/>
              <a:pathLst>
                <a:path extrusionOk="0" h="681" w="1322">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53"/>
            <p:cNvSpPr/>
            <p:nvPr/>
          </p:nvSpPr>
          <p:spPr>
            <a:xfrm>
              <a:off x="1559047" y="4404893"/>
              <a:ext cx="65703" cy="146032"/>
            </a:xfrm>
            <a:custGeom>
              <a:rect b="b" l="l" r="r" t="t"/>
              <a:pathLst>
                <a:path extrusionOk="0" h="5561" w="2502">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53"/>
            <p:cNvSpPr/>
            <p:nvPr/>
          </p:nvSpPr>
          <p:spPr>
            <a:xfrm>
              <a:off x="1572965" y="4550898"/>
              <a:ext cx="34952" cy="17883"/>
            </a:xfrm>
            <a:custGeom>
              <a:rect b="b" l="l" r="r" t="t"/>
              <a:pathLst>
                <a:path extrusionOk="0" h="681" w="1331">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53"/>
            <p:cNvSpPr/>
            <p:nvPr/>
          </p:nvSpPr>
          <p:spPr>
            <a:xfrm>
              <a:off x="1369135" y="4564974"/>
              <a:ext cx="254118" cy="21638"/>
            </a:xfrm>
            <a:custGeom>
              <a:rect b="b" l="l" r="r" t="t"/>
              <a:pathLst>
                <a:path extrusionOk="0" h="824" w="9677">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53"/>
            <p:cNvSpPr/>
            <p:nvPr/>
          </p:nvSpPr>
          <p:spPr>
            <a:xfrm>
              <a:off x="1359603" y="4583330"/>
              <a:ext cx="272946" cy="18382"/>
            </a:xfrm>
            <a:custGeom>
              <a:rect b="b" l="l" r="r" t="t"/>
              <a:pathLst>
                <a:path extrusionOk="0" h="700" w="10394">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53"/>
            <p:cNvSpPr/>
            <p:nvPr/>
          </p:nvSpPr>
          <p:spPr>
            <a:xfrm>
              <a:off x="1340249" y="4597142"/>
              <a:ext cx="311890" cy="9086"/>
            </a:xfrm>
            <a:custGeom>
              <a:rect b="b" l="l" r="r" t="t"/>
              <a:pathLst>
                <a:path extrusionOk="0" h="346" w="11877">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1" name="Google Shape;13711;p53"/>
          <p:cNvGrpSpPr/>
          <p:nvPr/>
        </p:nvGrpSpPr>
        <p:grpSpPr>
          <a:xfrm>
            <a:off x="1330690" y="3377024"/>
            <a:ext cx="306874" cy="332268"/>
            <a:chOff x="1330690" y="3377024"/>
            <a:chExt cx="306874" cy="332268"/>
          </a:xfrm>
        </p:grpSpPr>
        <p:sp>
          <p:nvSpPr>
            <p:cNvPr id="13712" name="Google Shape;13712;p53"/>
            <p:cNvSpPr/>
            <p:nvPr/>
          </p:nvSpPr>
          <p:spPr>
            <a:xfrm>
              <a:off x="1403325" y="3377024"/>
              <a:ext cx="234239" cy="332268"/>
            </a:xfrm>
            <a:custGeom>
              <a:rect b="b" l="l" r="r" t="t"/>
              <a:pathLst>
                <a:path extrusionOk="0" h="12653" w="892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53"/>
            <p:cNvSpPr/>
            <p:nvPr/>
          </p:nvSpPr>
          <p:spPr>
            <a:xfrm>
              <a:off x="1381713" y="3397375"/>
              <a:ext cx="234003" cy="291539"/>
            </a:xfrm>
            <a:custGeom>
              <a:rect b="b" l="l" r="r" t="t"/>
              <a:pathLst>
                <a:path extrusionOk="0" h="11102" w="8911">
                  <a:moveTo>
                    <a:pt x="0" y="0"/>
                  </a:moveTo>
                  <a:lnTo>
                    <a:pt x="0" y="11102"/>
                  </a:lnTo>
                  <a:lnTo>
                    <a:pt x="8910" y="11102"/>
                  </a:lnTo>
                  <a:lnTo>
                    <a:pt x="891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53"/>
            <p:cNvSpPr/>
            <p:nvPr/>
          </p:nvSpPr>
          <p:spPr>
            <a:xfrm>
              <a:off x="1361861" y="3377024"/>
              <a:ext cx="234239" cy="332268"/>
            </a:xfrm>
            <a:custGeom>
              <a:rect b="b" l="l" r="r" t="t"/>
              <a:pathLst>
                <a:path extrusionOk="0" h="12653" w="892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53"/>
            <p:cNvSpPr/>
            <p:nvPr/>
          </p:nvSpPr>
          <p:spPr>
            <a:xfrm>
              <a:off x="1559888" y="3377024"/>
              <a:ext cx="36213" cy="332268"/>
            </a:xfrm>
            <a:custGeom>
              <a:rect b="b" l="l" r="r" t="t"/>
              <a:pathLst>
                <a:path extrusionOk="0" h="12653" w="1379">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53"/>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53"/>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8" name="Google Shape;13718;p53"/>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53"/>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53"/>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53"/>
            <p:cNvSpPr/>
            <p:nvPr/>
          </p:nvSpPr>
          <p:spPr>
            <a:xfrm>
              <a:off x="1355060" y="3413945"/>
              <a:ext cx="34217" cy="26706"/>
            </a:xfrm>
            <a:custGeom>
              <a:rect b="b" l="l" r="r" t="t"/>
              <a:pathLst>
                <a:path extrusionOk="0" h="1017" w="1303">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53"/>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53"/>
            <p:cNvSpPr/>
            <p:nvPr/>
          </p:nvSpPr>
          <p:spPr>
            <a:xfrm>
              <a:off x="1355585" y="3490861"/>
              <a:ext cx="33954" cy="26706"/>
            </a:xfrm>
            <a:custGeom>
              <a:rect b="b" l="l" r="r" t="t"/>
              <a:pathLst>
                <a:path extrusionOk="0" h="1017" w="1293">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53"/>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53"/>
            <p:cNvSpPr/>
            <p:nvPr/>
          </p:nvSpPr>
          <p:spPr>
            <a:xfrm>
              <a:off x="1355821" y="3567750"/>
              <a:ext cx="34217" cy="26706"/>
            </a:xfrm>
            <a:custGeom>
              <a:rect b="b" l="l" r="r" t="t"/>
              <a:pathLst>
                <a:path extrusionOk="0" h="1017" w="1303">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53"/>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53"/>
            <p:cNvSpPr/>
            <p:nvPr/>
          </p:nvSpPr>
          <p:spPr>
            <a:xfrm>
              <a:off x="1356084" y="3644640"/>
              <a:ext cx="34191" cy="26733"/>
            </a:xfrm>
            <a:custGeom>
              <a:rect b="b" l="l" r="r" t="t"/>
              <a:pathLst>
                <a:path extrusionOk="0" h="1018" w="1302">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53"/>
            <p:cNvSpPr/>
            <p:nvPr/>
          </p:nvSpPr>
          <p:spPr>
            <a:xfrm>
              <a:off x="1419397" y="3626310"/>
              <a:ext cx="133243" cy="9847"/>
            </a:xfrm>
            <a:custGeom>
              <a:rect b="b" l="l" r="r" t="t"/>
              <a:pathLst>
                <a:path extrusionOk="0" h="375" w="5074">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53"/>
            <p:cNvSpPr/>
            <p:nvPr/>
          </p:nvSpPr>
          <p:spPr>
            <a:xfrm>
              <a:off x="1419397" y="3647686"/>
              <a:ext cx="133243" cy="9821"/>
            </a:xfrm>
            <a:custGeom>
              <a:rect b="b" l="l" r="r" t="t"/>
              <a:pathLst>
                <a:path extrusionOk="0" h="374" w="5074">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53"/>
            <p:cNvSpPr/>
            <p:nvPr/>
          </p:nvSpPr>
          <p:spPr>
            <a:xfrm>
              <a:off x="1444527" y="3433063"/>
              <a:ext cx="68145" cy="169403"/>
            </a:xfrm>
            <a:custGeom>
              <a:rect b="b" l="l" r="r" t="t"/>
              <a:pathLst>
                <a:path extrusionOk="0" h="6451" w="2595">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1" name="Google Shape;13731;p53"/>
          <p:cNvGrpSpPr/>
          <p:nvPr/>
        </p:nvGrpSpPr>
        <p:grpSpPr>
          <a:xfrm>
            <a:off x="2650597" y="3381777"/>
            <a:ext cx="341511" cy="324994"/>
            <a:chOff x="2650597" y="3381777"/>
            <a:chExt cx="341511" cy="324994"/>
          </a:xfrm>
        </p:grpSpPr>
        <p:sp>
          <p:nvSpPr>
            <p:cNvPr id="13732" name="Google Shape;13732;p53"/>
            <p:cNvSpPr/>
            <p:nvPr/>
          </p:nvSpPr>
          <p:spPr>
            <a:xfrm>
              <a:off x="2672970" y="3644928"/>
              <a:ext cx="51811" cy="56800"/>
            </a:xfrm>
            <a:custGeom>
              <a:rect b="b" l="l" r="r" t="t"/>
              <a:pathLst>
                <a:path extrusionOk="0" h="2163" w="1973">
                  <a:moveTo>
                    <a:pt x="1" y="0"/>
                  </a:moveTo>
                  <a:lnTo>
                    <a:pt x="1" y="2163"/>
                  </a:lnTo>
                  <a:lnTo>
                    <a:pt x="1972" y="2163"/>
                  </a:lnTo>
                  <a:lnTo>
                    <a:pt x="1972" y="0"/>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53"/>
            <p:cNvSpPr/>
            <p:nvPr/>
          </p:nvSpPr>
          <p:spPr>
            <a:xfrm>
              <a:off x="2672970" y="3644928"/>
              <a:ext cx="51811" cy="15336"/>
            </a:xfrm>
            <a:custGeom>
              <a:rect b="b" l="l" r="r" t="t"/>
              <a:pathLst>
                <a:path extrusionOk="0" h="584" w="1973">
                  <a:moveTo>
                    <a:pt x="1" y="0"/>
                  </a:moveTo>
                  <a:lnTo>
                    <a:pt x="1" y="584"/>
                  </a:lnTo>
                  <a:lnTo>
                    <a:pt x="1972" y="584"/>
                  </a:lnTo>
                  <a:lnTo>
                    <a:pt x="19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53"/>
            <p:cNvSpPr/>
            <p:nvPr/>
          </p:nvSpPr>
          <p:spPr>
            <a:xfrm>
              <a:off x="2667955" y="3629330"/>
              <a:ext cx="56564" cy="20640"/>
            </a:xfrm>
            <a:custGeom>
              <a:rect b="b" l="l" r="r" t="t"/>
              <a:pathLst>
                <a:path extrusionOk="0" h="786" w="2154">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53"/>
            <p:cNvSpPr/>
            <p:nvPr/>
          </p:nvSpPr>
          <p:spPr>
            <a:xfrm>
              <a:off x="2672970" y="3639650"/>
              <a:ext cx="51548" cy="10320"/>
            </a:xfrm>
            <a:custGeom>
              <a:rect b="b" l="l" r="r" t="t"/>
              <a:pathLst>
                <a:path extrusionOk="0" h="393" w="1963">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53"/>
            <p:cNvSpPr/>
            <p:nvPr/>
          </p:nvSpPr>
          <p:spPr>
            <a:xfrm>
              <a:off x="2719477" y="3469249"/>
              <a:ext cx="41228" cy="232243"/>
            </a:xfrm>
            <a:custGeom>
              <a:rect b="b" l="l" r="r" t="t"/>
              <a:pathLst>
                <a:path extrusionOk="0" h="8844" w="157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53"/>
            <p:cNvSpPr/>
            <p:nvPr/>
          </p:nvSpPr>
          <p:spPr>
            <a:xfrm>
              <a:off x="2781293" y="3526286"/>
              <a:ext cx="31197" cy="82456"/>
            </a:xfrm>
            <a:custGeom>
              <a:rect b="b" l="l" r="r" t="t"/>
              <a:pathLst>
                <a:path extrusionOk="0" h="3140" w="1188">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53"/>
            <p:cNvSpPr/>
            <p:nvPr/>
          </p:nvSpPr>
          <p:spPr>
            <a:xfrm>
              <a:off x="2724230" y="3469249"/>
              <a:ext cx="31696" cy="15598"/>
            </a:xfrm>
            <a:custGeom>
              <a:rect b="b" l="l" r="r" t="t"/>
              <a:pathLst>
                <a:path extrusionOk="0" h="594" w="1207">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53"/>
            <p:cNvSpPr/>
            <p:nvPr/>
          </p:nvSpPr>
          <p:spPr>
            <a:xfrm>
              <a:off x="2785573" y="3526286"/>
              <a:ext cx="22636" cy="15362"/>
            </a:xfrm>
            <a:custGeom>
              <a:rect b="b" l="l" r="r" t="t"/>
              <a:pathLst>
                <a:path extrusionOk="0" h="585" w="862">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53"/>
            <p:cNvSpPr/>
            <p:nvPr/>
          </p:nvSpPr>
          <p:spPr>
            <a:xfrm>
              <a:off x="2833051" y="3526286"/>
              <a:ext cx="30934" cy="82456"/>
            </a:xfrm>
            <a:custGeom>
              <a:rect b="b" l="l" r="r" t="t"/>
              <a:pathLst>
                <a:path extrusionOk="0" h="3140" w="1178">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53"/>
            <p:cNvSpPr/>
            <p:nvPr/>
          </p:nvSpPr>
          <p:spPr>
            <a:xfrm>
              <a:off x="2837069" y="3526286"/>
              <a:ext cx="22662" cy="15362"/>
            </a:xfrm>
            <a:custGeom>
              <a:rect b="b" l="l" r="r" t="t"/>
              <a:pathLst>
                <a:path extrusionOk="0" h="585" w="863">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53"/>
            <p:cNvSpPr/>
            <p:nvPr/>
          </p:nvSpPr>
          <p:spPr>
            <a:xfrm>
              <a:off x="2884836" y="3526286"/>
              <a:ext cx="30934" cy="82456"/>
            </a:xfrm>
            <a:custGeom>
              <a:rect b="b" l="l" r="r" t="t"/>
              <a:pathLst>
                <a:path extrusionOk="0" h="3140" w="1178">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53"/>
            <p:cNvSpPr/>
            <p:nvPr/>
          </p:nvSpPr>
          <p:spPr>
            <a:xfrm>
              <a:off x="2888854" y="3526286"/>
              <a:ext cx="22636" cy="15362"/>
            </a:xfrm>
            <a:custGeom>
              <a:rect b="b" l="l" r="r" t="t"/>
              <a:pathLst>
                <a:path extrusionOk="0" h="585" w="862">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53"/>
            <p:cNvSpPr/>
            <p:nvPr/>
          </p:nvSpPr>
          <p:spPr>
            <a:xfrm>
              <a:off x="2740065" y="3624052"/>
              <a:ext cx="216908" cy="77441"/>
            </a:xfrm>
            <a:custGeom>
              <a:rect b="b" l="l" r="r" t="t"/>
              <a:pathLst>
                <a:path extrusionOk="0" h="2949" w="8260">
                  <a:moveTo>
                    <a:pt x="1" y="1"/>
                  </a:moveTo>
                  <a:lnTo>
                    <a:pt x="1" y="2948"/>
                  </a:lnTo>
                  <a:lnTo>
                    <a:pt x="8260" y="2948"/>
                  </a:lnTo>
                  <a:lnTo>
                    <a:pt x="8260"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53"/>
            <p:cNvSpPr/>
            <p:nvPr/>
          </p:nvSpPr>
          <p:spPr>
            <a:xfrm>
              <a:off x="2740065" y="3624052"/>
              <a:ext cx="216908" cy="15625"/>
            </a:xfrm>
            <a:custGeom>
              <a:rect b="b" l="l" r="r" t="t"/>
              <a:pathLst>
                <a:path extrusionOk="0" h="595" w="8260">
                  <a:moveTo>
                    <a:pt x="1" y="1"/>
                  </a:moveTo>
                  <a:lnTo>
                    <a:pt x="1" y="594"/>
                  </a:lnTo>
                  <a:lnTo>
                    <a:pt x="8260" y="594"/>
                  </a:lnTo>
                  <a:lnTo>
                    <a:pt x="8260"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53"/>
            <p:cNvSpPr/>
            <p:nvPr/>
          </p:nvSpPr>
          <p:spPr>
            <a:xfrm>
              <a:off x="2770973" y="3644850"/>
              <a:ext cx="10583" cy="20693"/>
            </a:xfrm>
            <a:custGeom>
              <a:rect b="b" l="l" r="r" t="t"/>
              <a:pathLst>
                <a:path extrusionOk="0" h="788" w="403">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53"/>
            <p:cNvSpPr/>
            <p:nvPr/>
          </p:nvSpPr>
          <p:spPr>
            <a:xfrm>
              <a:off x="2791849" y="3644850"/>
              <a:ext cx="10320" cy="20693"/>
            </a:xfrm>
            <a:custGeom>
              <a:rect b="b" l="l" r="r" t="t"/>
              <a:pathLst>
                <a:path extrusionOk="0" h="788" w="393">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53"/>
            <p:cNvSpPr/>
            <p:nvPr/>
          </p:nvSpPr>
          <p:spPr>
            <a:xfrm>
              <a:off x="2812463" y="3644850"/>
              <a:ext cx="10320" cy="20693"/>
            </a:xfrm>
            <a:custGeom>
              <a:rect b="b" l="l" r="r" t="t"/>
              <a:pathLst>
                <a:path extrusionOk="0" h="788" w="393">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53"/>
            <p:cNvSpPr/>
            <p:nvPr/>
          </p:nvSpPr>
          <p:spPr>
            <a:xfrm>
              <a:off x="2833051" y="3644850"/>
              <a:ext cx="10346" cy="20693"/>
            </a:xfrm>
            <a:custGeom>
              <a:rect b="b" l="l" r="r" t="t"/>
              <a:pathLst>
                <a:path extrusionOk="0" h="788" w="394">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53"/>
            <p:cNvSpPr/>
            <p:nvPr/>
          </p:nvSpPr>
          <p:spPr>
            <a:xfrm>
              <a:off x="2853665" y="3644850"/>
              <a:ext cx="10320" cy="20693"/>
            </a:xfrm>
            <a:custGeom>
              <a:rect b="b" l="l" r="r" t="t"/>
              <a:pathLst>
                <a:path extrusionOk="0" h="788" w="393">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53"/>
            <p:cNvSpPr/>
            <p:nvPr/>
          </p:nvSpPr>
          <p:spPr>
            <a:xfrm>
              <a:off x="2874279" y="3644850"/>
              <a:ext cx="10320" cy="20693"/>
            </a:xfrm>
            <a:custGeom>
              <a:rect b="b" l="l" r="r" t="t"/>
              <a:pathLst>
                <a:path extrusionOk="0" h="788" w="393">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53"/>
            <p:cNvSpPr/>
            <p:nvPr/>
          </p:nvSpPr>
          <p:spPr>
            <a:xfrm>
              <a:off x="2894893" y="3644850"/>
              <a:ext cx="10320" cy="20693"/>
            </a:xfrm>
            <a:custGeom>
              <a:rect b="b" l="l" r="r" t="t"/>
              <a:pathLst>
                <a:path extrusionOk="0" h="788" w="393">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53"/>
            <p:cNvSpPr/>
            <p:nvPr/>
          </p:nvSpPr>
          <p:spPr>
            <a:xfrm>
              <a:off x="2915481" y="3644850"/>
              <a:ext cx="10583" cy="20693"/>
            </a:xfrm>
            <a:custGeom>
              <a:rect b="b" l="l" r="r" t="t"/>
              <a:pathLst>
                <a:path extrusionOk="0" h="788" w="403">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53"/>
            <p:cNvSpPr/>
            <p:nvPr/>
          </p:nvSpPr>
          <p:spPr>
            <a:xfrm>
              <a:off x="2650597" y="3696451"/>
              <a:ext cx="333791" cy="10320"/>
            </a:xfrm>
            <a:custGeom>
              <a:rect b="b" l="l" r="r" t="t"/>
              <a:pathLst>
                <a:path extrusionOk="0" h="393" w="12711">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53"/>
            <p:cNvSpPr/>
            <p:nvPr/>
          </p:nvSpPr>
          <p:spPr>
            <a:xfrm>
              <a:off x="2735049" y="3608742"/>
              <a:ext cx="226965" cy="20614"/>
            </a:xfrm>
            <a:custGeom>
              <a:rect b="b" l="l" r="r" t="t"/>
              <a:pathLst>
                <a:path extrusionOk="0" h="785" w="8643">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53"/>
            <p:cNvSpPr/>
            <p:nvPr/>
          </p:nvSpPr>
          <p:spPr>
            <a:xfrm>
              <a:off x="2740065" y="3619036"/>
              <a:ext cx="216908" cy="10320"/>
            </a:xfrm>
            <a:custGeom>
              <a:rect b="b" l="l" r="r" t="t"/>
              <a:pathLst>
                <a:path extrusionOk="0" h="393" w="826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7" name="Google Shape;13757;p53"/>
            <p:cNvSpPr/>
            <p:nvPr/>
          </p:nvSpPr>
          <p:spPr>
            <a:xfrm>
              <a:off x="2770973" y="3644928"/>
              <a:ext cx="10583" cy="10320"/>
            </a:xfrm>
            <a:custGeom>
              <a:rect b="b" l="l" r="r" t="t"/>
              <a:pathLst>
                <a:path extrusionOk="0" h="393" w="403">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8" name="Google Shape;13758;p53"/>
            <p:cNvSpPr/>
            <p:nvPr/>
          </p:nvSpPr>
          <p:spPr>
            <a:xfrm>
              <a:off x="2791849" y="3644928"/>
              <a:ext cx="10320" cy="10320"/>
            </a:xfrm>
            <a:custGeom>
              <a:rect b="b" l="l" r="r" t="t"/>
              <a:pathLst>
                <a:path extrusionOk="0" h="393" w="393">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53"/>
            <p:cNvSpPr/>
            <p:nvPr/>
          </p:nvSpPr>
          <p:spPr>
            <a:xfrm>
              <a:off x="2812463" y="3644928"/>
              <a:ext cx="10320" cy="10320"/>
            </a:xfrm>
            <a:custGeom>
              <a:rect b="b" l="l" r="r" t="t"/>
              <a:pathLst>
                <a:path extrusionOk="0" h="393" w="393">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0" name="Google Shape;13760;p53"/>
            <p:cNvSpPr/>
            <p:nvPr/>
          </p:nvSpPr>
          <p:spPr>
            <a:xfrm>
              <a:off x="2833051" y="3644928"/>
              <a:ext cx="10346" cy="10320"/>
            </a:xfrm>
            <a:custGeom>
              <a:rect b="b" l="l" r="r" t="t"/>
              <a:pathLst>
                <a:path extrusionOk="0" h="393" w="394">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1" name="Google Shape;13761;p53"/>
            <p:cNvSpPr/>
            <p:nvPr/>
          </p:nvSpPr>
          <p:spPr>
            <a:xfrm>
              <a:off x="2853665" y="3644928"/>
              <a:ext cx="10320" cy="10320"/>
            </a:xfrm>
            <a:custGeom>
              <a:rect b="b" l="l" r="r" t="t"/>
              <a:pathLst>
                <a:path extrusionOk="0" h="393" w="393">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53"/>
            <p:cNvSpPr/>
            <p:nvPr/>
          </p:nvSpPr>
          <p:spPr>
            <a:xfrm>
              <a:off x="2874279" y="3644928"/>
              <a:ext cx="10320" cy="10320"/>
            </a:xfrm>
            <a:custGeom>
              <a:rect b="b" l="l" r="r" t="t"/>
              <a:pathLst>
                <a:path extrusionOk="0" h="393" w="393">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53"/>
            <p:cNvSpPr/>
            <p:nvPr/>
          </p:nvSpPr>
          <p:spPr>
            <a:xfrm>
              <a:off x="2894893" y="3644928"/>
              <a:ext cx="10320" cy="10320"/>
            </a:xfrm>
            <a:custGeom>
              <a:rect b="b" l="l" r="r" t="t"/>
              <a:pathLst>
                <a:path extrusionOk="0" h="393" w="393">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53"/>
            <p:cNvSpPr/>
            <p:nvPr/>
          </p:nvSpPr>
          <p:spPr>
            <a:xfrm>
              <a:off x="2915481" y="3644928"/>
              <a:ext cx="10583" cy="10320"/>
            </a:xfrm>
            <a:custGeom>
              <a:rect b="b" l="l" r="r" t="t"/>
              <a:pathLst>
                <a:path extrusionOk="0" h="393" w="403">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53"/>
            <p:cNvSpPr/>
            <p:nvPr/>
          </p:nvSpPr>
          <p:spPr>
            <a:xfrm>
              <a:off x="2732081" y="3381777"/>
              <a:ext cx="260027" cy="113391"/>
            </a:xfrm>
            <a:custGeom>
              <a:rect b="b" l="l" r="r" t="t"/>
              <a:pathLst>
                <a:path extrusionOk="0" h="4318" w="9902">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53"/>
            <p:cNvSpPr/>
            <p:nvPr/>
          </p:nvSpPr>
          <p:spPr>
            <a:xfrm>
              <a:off x="2731845" y="3397612"/>
              <a:ext cx="241487" cy="97320"/>
            </a:xfrm>
            <a:custGeom>
              <a:rect b="b" l="l" r="r" t="t"/>
              <a:pathLst>
                <a:path extrusionOk="0" h="3706" w="9196">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7" name="Google Shape;13767;p53"/>
          <p:cNvGrpSpPr/>
          <p:nvPr/>
        </p:nvGrpSpPr>
        <p:grpSpPr>
          <a:xfrm>
            <a:off x="1295502" y="2437362"/>
            <a:ext cx="402645" cy="323917"/>
            <a:chOff x="1295502" y="2437362"/>
            <a:chExt cx="402645" cy="323917"/>
          </a:xfrm>
        </p:grpSpPr>
        <p:sp>
          <p:nvSpPr>
            <p:cNvPr id="13768" name="Google Shape;13768;p53"/>
            <p:cNvSpPr/>
            <p:nvPr/>
          </p:nvSpPr>
          <p:spPr>
            <a:xfrm>
              <a:off x="1295502" y="2437362"/>
              <a:ext cx="402645" cy="278724"/>
            </a:xfrm>
            <a:custGeom>
              <a:rect b="b" l="l" r="r" t="t"/>
              <a:pathLst>
                <a:path extrusionOk="0" h="10614" w="15333">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53"/>
            <p:cNvSpPr/>
            <p:nvPr/>
          </p:nvSpPr>
          <p:spPr>
            <a:xfrm>
              <a:off x="1295502" y="2437362"/>
              <a:ext cx="402645" cy="278724"/>
            </a:xfrm>
            <a:custGeom>
              <a:rect b="b" l="l" r="r" t="t"/>
              <a:pathLst>
                <a:path extrusionOk="0" h="10614" w="15333">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53"/>
            <p:cNvSpPr/>
            <p:nvPr/>
          </p:nvSpPr>
          <p:spPr>
            <a:xfrm>
              <a:off x="1324651" y="2467771"/>
              <a:ext cx="344347" cy="217905"/>
            </a:xfrm>
            <a:custGeom>
              <a:rect b="b" l="l" r="r" t="t"/>
              <a:pathLst>
                <a:path extrusionOk="0" h="8298" w="13113">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53"/>
            <p:cNvSpPr/>
            <p:nvPr/>
          </p:nvSpPr>
          <p:spPr>
            <a:xfrm>
              <a:off x="1600617" y="2467771"/>
              <a:ext cx="68381" cy="217905"/>
            </a:xfrm>
            <a:custGeom>
              <a:rect b="b" l="l" r="r" t="t"/>
              <a:pathLst>
                <a:path extrusionOk="0" h="8298" w="2604">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53"/>
            <p:cNvSpPr/>
            <p:nvPr/>
          </p:nvSpPr>
          <p:spPr>
            <a:xfrm>
              <a:off x="1557445" y="2680871"/>
              <a:ext cx="66044" cy="80408"/>
            </a:xfrm>
            <a:custGeom>
              <a:rect b="b" l="l" r="r" t="t"/>
              <a:pathLst>
                <a:path extrusionOk="0" h="3062" w="2515">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53"/>
            <p:cNvSpPr/>
            <p:nvPr/>
          </p:nvSpPr>
          <p:spPr>
            <a:xfrm>
              <a:off x="1607129" y="2680871"/>
              <a:ext cx="66070" cy="80408"/>
            </a:xfrm>
            <a:custGeom>
              <a:rect b="b" l="l" r="r" t="t"/>
              <a:pathLst>
                <a:path extrusionOk="0" h="3062" w="2516">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53"/>
            <p:cNvSpPr/>
            <p:nvPr/>
          </p:nvSpPr>
          <p:spPr>
            <a:xfrm>
              <a:off x="1556631" y="2604927"/>
              <a:ext cx="117146" cy="115229"/>
            </a:xfrm>
            <a:custGeom>
              <a:rect b="b" l="l" r="r" t="t"/>
              <a:pathLst>
                <a:path extrusionOk="0" h="4388" w="4461">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53"/>
            <p:cNvSpPr/>
            <p:nvPr/>
          </p:nvSpPr>
          <p:spPr>
            <a:xfrm>
              <a:off x="1595076" y="2714300"/>
              <a:ext cx="2048" cy="26"/>
            </a:xfrm>
            <a:custGeom>
              <a:rect b="b" l="l" r="r" t="t"/>
              <a:pathLst>
                <a:path extrusionOk="0" h="1" w="78">
                  <a:moveTo>
                    <a:pt x="1" y="0"/>
                  </a:moveTo>
                  <a:lnTo>
                    <a:pt x="29" y="0"/>
                  </a:lnTo>
                  <a:lnTo>
                    <a:pt x="77" y="0"/>
                  </a:lnTo>
                  <a:cubicBezTo>
                    <a:pt x="48" y="0"/>
                    <a:pt x="29" y="0"/>
                    <a:pt x="1"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53"/>
            <p:cNvSpPr/>
            <p:nvPr/>
          </p:nvSpPr>
          <p:spPr>
            <a:xfrm>
              <a:off x="1595076" y="2610757"/>
              <a:ext cx="2048" cy="26"/>
            </a:xfrm>
            <a:custGeom>
              <a:rect b="b" l="l" r="r" t="t"/>
              <a:pathLst>
                <a:path extrusionOk="0" h="1" w="78">
                  <a:moveTo>
                    <a:pt x="77" y="1"/>
                  </a:moveTo>
                  <a:lnTo>
                    <a:pt x="29" y="1"/>
                  </a:lnTo>
                  <a:lnTo>
                    <a:pt x="1" y="1"/>
                  </a:lnTo>
                  <a:cubicBezTo>
                    <a:pt x="29" y="1"/>
                    <a:pt x="48" y="1"/>
                    <a:pt x="77"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53"/>
            <p:cNvSpPr/>
            <p:nvPr/>
          </p:nvSpPr>
          <p:spPr>
            <a:xfrm>
              <a:off x="1598857" y="2604927"/>
              <a:ext cx="74920" cy="115176"/>
            </a:xfrm>
            <a:custGeom>
              <a:rect b="b" l="l" r="r" t="t"/>
              <a:pathLst>
                <a:path extrusionOk="0" h="4386" w="2853">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53"/>
            <p:cNvSpPr/>
            <p:nvPr/>
          </p:nvSpPr>
          <p:spPr>
            <a:xfrm>
              <a:off x="1583023" y="2630872"/>
              <a:ext cx="63602" cy="63339"/>
            </a:xfrm>
            <a:custGeom>
              <a:rect b="b" l="l" r="r" t="t"/>
              <a:pathLst>
                <a:path extrusionOk="0" h="2412" w="2422">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9" name="Google Shape;13779;p53"/>
            <p:cNvSpPr/>
            <p:nvPr/>
          </p:nvSpPr>
          <p:spPr>
            <a:xfrm>
              <a:off x="1595076" y="2630872"/>
              <a:ext cx="56827" cy="63287"/>
            </a:xfrm>
            <a:custGeom>
              <a:rect b="b" l="l" r="r" t="t"/>
              <a:pathLst>
                <a:path extrusionOk="0" h="2410" w="2164">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0" name="Google Shape;13780;p53"/>
            <p:cNvSpPr/>
            <p:nvPr/>
          </p:nvSpPr>
          <p:spPr>
            <a:xfrm>
              <a:off x="1370054" y="2536074"/>
              <a:ext cx="253304" cy="12158"/>
            </a:xfrm>
            <a:custGeom>
              <a:rect b="b" l="l" r="r" t="t"/>
              <a:pathLst>
                <a:path extrusionOk="0" h="463" w="9646">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53"/>
            <p:cNvSpPr/>
            <p:nvPr/>
          </p:nvSpPr>
          <p:spPr>
            <a:xfrm>
              <a:off x="1370054" y="2503170"/>
              <a:ext cx="253304" cy="12132"/>
            </a:xfrm>
            <a:custGeom>
              <a:rect b="b" l="l" r="r" t="t"/>
              <a:pathLst>
                <a:path extrusionOk="0" h="462" w="9646">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53"/>
            <p:cNvSpPr/>
            <p:nvPr/>
          </p:nvSpPr>
          <p:spPr>
            <a:xfrm>
              <a:off x="1370133" y="2569266"/>
              <a:ext cx="253146" cy="12132"/>
            </a:xfrm>
            <a:custGeom>
              <a:rect b="b" l="l" r="r" t="t"/>
              <a:pathLst>
                <a:path extrusionOk="0" h="462" w="964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53"/>
            <p:cNvSpPr/>
            <p:nvPr/>
          </p:nvSpPr>
          <p:spPr>
            <a:xfrm>
              <a:off x="1447521" y="2612228"/>
              <a:ext cx="98344" cy="12158"/>
            </a:xfrm>
            <a:custGeom>
              <a:rect b="b" l="l" r="r" t="t"/>
              <a:pathLst>
                <a:path extrusionOk="0" h="463" w="3745">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4" name="Google Shape;13784;p53"/>
          <p:cNvGrpSpPr/>
          <p:nvPr/>
        </p:nvGrpSpPr>
        <p:grpSpPr>
          <a:xfrm>
            <a:off x="882590" y="2438360"/>
            <a:ext cx="337310" cy="337047"/>
            <a:chOff x="882590" y="2438360"/>
            <a:chExt cx="337310" cy="337047"/>
          </a:xfrm>
        </p:grpSpPr>
        <p:sp>
          <p:nvSpPr>
            <p:cNvPr id="13785" name="Google Shape;13785;p53"/>
            <p:cNvSpPr/>
            <p:nvPr/>
          </p:nvSpPr>
          <p:spPr>
            <a:xfrm>
              <a:off x="992934" y="2438360"/>
              <a:ext cx="114625" cy="337047"/>
            </a:xfrm>
            <a:custGeom>
              <a:rect b="b" l="l" r="r" t="t"/>
              <a:pathLst>
                <a:path extrusionOk="0" h="12835" w="4365">
                  <a:moveTo>
                    <a:pt x="0" y="0"/>
                  </a:moveTo>
                  <a:lnTo>
                    <a:pt x="0" y="12834"/>
                  </a:lnTo>
                  <a:lnTo>
                    <a:pt x="4364" y="12834"/>
                  </a:lnTo>
                  <a:lnTo>
                    <a:pt x="4364"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53"/>
            <p:cNvSpPr/>
            <p:nvPr/>
          </p:nvSpPr>
          <p:spPr>
            <a:xfrm>
              <a:off x="1081640" y="2438360"/>
              <a:ext cx="25919" cy="337047"/>
            </a:xfrm>
            <a:custGeom>
              <a:rect b="b" l="l" r="r" t="t"/>
              <a:pathLst>
                <a:path extrusionOk="0" h="12835" w="987">
                  <a:moveTo>
                    <a:pt x="0" y="0"/>
                  </a:moveTo>
                  <a:lnTo>
                    <a:pt x="0" y="12834"/>
                  </a:lnTo>
                  <a:lnTo>
                    <a:pt x="986" y="12834"/>
                  </a:lnTo>
                  <a:lnTo>
                    <a:pt x="986" y="0"/>
                  </a:lnTo>
                  <a:close/>
                </a:path>
              </a:pathLst>
            </a:custGeom>
            <a:solidFill>
              <a:srgbClr val="C5D1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53"/>
            <p:cNvSpPr/>
            <p:nvPr/>
          </p:nvSpPr>
          <p:spPr>
            <a:xfrm>
              <a:off x="882590" y="2438360"/>
              <a:ext cx="112367" cy="337047"/>
            </a:xfrm>
            <a:custGeom>
              <a:rect b="b" l="l" r="r" t="t"/>
              <a:pathLst>
                <a:path extrusionOk="0" h="12835" w="4279">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53"/>
            <p:cNvSpPr/>
            <p:nvPr/>
          </p:nvSpPr>
          <p:spPr>
            <a:xfrm>
              <a:off x="969799" y="2438360"/>
              <a:ext cx="25157" cy="337047"/>
            </a:xfrm>
            <a:custGeom>
              <a:rect b="b" l="l" r="r" t="t"/>
              <a:pathLst>
                <a:path extrusionOk="0" h="12835" w="958">
                  <a:moveTo>
                    <a:pt x="1" y="0"/>
                  </a:moveTo>
                  <a:lnTo>
                    <a:pt x="1" y="12834"/>
                  </a:lnTo>
                  <a:lnTo>
                    <a:pt x="958" y="12834"/>
                  </a:lnTo>
                  <a:lnTo>
                    <a:pt x="958" y="0"/>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53"/>
            <p:cNvSpPr/>
            <p:nvPr/>
          </p:nvSpPr>
          <p:spPr>
            <a:xfrm>
              <a:off x="1106010" y="2438360"/>
              <a:ext cx="113890" cy="337047"/>
            </a:xfrm>
            <a:custGeom>
              <a:rect b="b" l="l" r="r" t="t"/>
              <a:pathLst>
                <a:path extrusionOk="0" h="12835" w="4337">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53"/>
            <p:cNvSpPr/>
            <p:nvPr/>
          </p:nvSpPr>
          <p:spPr>
            <a:xfrm>
              <a:off x="1167852" y="2438360"/>
              <a:ext cx="52047" cy="337047"/>
            </a:xfrm>
            <a:custGeom>
              <a:rect b="b" l="l" r="r" t="t"/>
              <a:pathLst>
                <a:path extrusionOk="0" h="12835" w="1982">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53"/>
            <p:cNvSpPr/>
            <p:nvPr/>
          </p:nvSpPr>
          <p:spPr>
            <a:xfrm>
              <a:off x="922058" y="2707525"/>
              <a:ext cx="33193" cy="33193"/>
            </a:xfrm>
            <a:custGeom>
              <a:rect b="b" l="l" r="r" t="t"/>
              <a:pathLst>
                <a:path extrusionOk="0" h="1264" w="1264">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53"/>
            <p:cNvSpPr/>
            <p:nvPr/>
          </p:nvSpPr>
          <p:spPr>
            <a:xfrm>
              <a:off x="1034635" y="2707525"/>
              <a:ext cx="33219" cy="33193"/>
            </a:xfrm>
            <a:custGeom>
              <a:rect b="b" l="l" r="r" t="t"/>
              <a:pathLst>
                <a:path extrusionOk="0" h="1264" w="1265">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53"/>
            <p:cNvSpPr/>
            <p:nvPr/>
          </p:nvSpPr>
          <p:spPr>
            <a:xfrm>
              <a:off x="1145715" y="2707525"/>
              <a:ext cx="33455" cy="33193"/>
            </a:xfrm>
            <a:custGeom>
              <a:rect b="b" l="l" r="r" t="t"/>
              <a:pathLst>
                <a:path extrusionOk="0" h="1264" w="1274">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53"/>
            <p:cNvSpPr/>
            <p:nvPr/>
          </p:nvSpPr>
          <p:spPr>
            <a:xfrm>
              <a:off x="907484"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53"/>
            <p:cNvSpPr/>
            <p:nvPr/>
          </p:nvSpPr>
          <p:spPr>
            <a:xfrm>
              <a:off x="907484" y="2475045"/>
              <a:ext cx="62341" cy="123422"/>
            </a:xfrm>
            <a:custGeom>
              <a:rect b="b" l="l" r="r" t="t"/>
              <a:pathLst>
                <a:path extrusionOk="0" h="4700" w="2374">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53"/>
            <p:cNvSpPr/>
            <p:nvPr/>
          </p:nvSpPr>
          <p:spPr>
            <a:xfrm>
              <a:off x="1020061" y="2475045"/>
              <a:ext cx="62367" cy="123422"/>
            </a:xfrm>
            <a:custGeom>
              <a:rect b="b" l="l" r="r" t="t"/>
              <a:pathLst>
                <a:path extrusionOk="0" h="4700" w="2375">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53"/>
            <p:cNvSpPr/>
            <p:nvPr/>
          </p:nvSpPr>
          <p:spPr>
            <a:xfrm>
              <a:off x="1020061" y="2598441"/>
              <a:ext cx="62367" cy="41990"/>
            </a:xfrm>
            <a:custGeom>
              <a:rect b="b" l="l" r="r" t="t"/>
              <a:pathLst>
                <a:path extrusionOk="0" h="1599" w="2375">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53"/>
            <p:cNvSpPr/>
            <p:nvPr/>
          </p:nvSpPr>
          <p:spPr>
            <a:xfrm>
              <a:off x="1131403" y="2475045"/>
              <a:ext cx="62341" cy="123422"/>
            </a:xfrm>
            <a:custGeom>
              <a:rect b="b" l="l" r="r" t="t"/>
              <a:pathLst>
                <a:path extrusionOk="0" h="4700" w="2374">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53"/>
            <p:cNvSpPr/>
            <p:nvPr/>
          </p:nvSpPr>
          <p:spPr>
            <a:xfrm>
              <a:off x="1131403"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53"/>
            <p:cNvSpPr/>
            <p:nvPr/>
          </p:nvSpPr>
          <p:spPr>
            <a:xfrm>
              <a:off x="921560" y="2501437"/>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1" name="Google Shape;13801;p53"/>
            <p:cNvSpPr/>
            <p:nvPr/>
          </p:nvSpPr>
          <p:spPr>
            <a:xfrm>
              <a:off x="921560"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2" name="Google Shape;13802;p53"/>
            <p:cNvSpPr/>
            <p:nvPr/>
          </p:nvSpPr>
          <p:spPr>
            <a:xfrm>
              <a:off x="921560"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53"/>
            <p:cNvSpPr/>
            <p:nvPr/>
          </p:nvSpPr>
          <p:spPr>
            <a:xfrm>
              <a:off x="1145479" y="2501437"/>
              <a:ext cx="33954" cy="10084"/>
            </a:xfrm>
            <a:custGeom>
              <a:rect b="b" l="l" r="r" t="t"/>
              <a:pathLst>
                <a:path extrusionOk="0" h="384" w="1293">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53"/>
            <p:cNvSpPr/>
            <p:nvPr/>
          </p:nvSpPr>
          <p:spPr>
            <a:xfrm>
              <a:off x="1145479"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5" name="Google Shape;13805;p53"/>
            <p:cNvSpPr/>
            <p:nvPr/>
          </p:nvSpPr>
          <p:spPr>
            <a:xfrm>
              <a:off x="1145479"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53"/>
            <p:cNvSpPr/>
            <p:nvPr/>
          </p:nvSpPr>
          <p:spPr>
            <a:xfrm>
              <a:off x="1034399" y="2501437"/>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53"/>
            <p:cNvSpPr/>
            <p:nvPr/>
          </p:nvSpPr>
          <p:spPr>
            <a:xfrm>
              <a:off x="1034399" y="2531583"/>
              <a:ext cx="33692" cy="10084"/>
            </a:xfrm>
            <a:custGeom>
              <a:rect b="b" l="l" r="r" t="t"/>
              <a:pathLst>
                <a:path extrusionOk="0" h="384" w="1283">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53"/>
            <p:cNvSpPr/>
            <p:nvPr/>
          </p:nvSpPr>
          <p:spPr>
            <a:xfrm>
              <a:off x="1034399" y="2561756"/>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9" name="Google Shape;13809;p53"/>
          <p:cNvGrpSpPr/>
          <p:nvPr/>
        </p:nvGrpSpPr>
        <p:grpSpPr>
          <a:xfrm>
            <a:off x="4885060" y="1518788"/>
            <a:ext cx="385786" cy="342588"/>
            <a:chOff x="4885060" y="1518788"/>
            <a:chExt cx="385786" cy="342588"/>
          </a:xfrm>
        </p:grpSpPr>
        <p:sp>
          <p:nvSpPr>
            <p:cNvPr id="13810" name="Google Shape;13810;p53"/>
            <p:cNvSpPr/>
            <p:nvPr/>
          </p:nvSpPr>
          <p:spPr>
            <a:xfrm>
              <a:off x="4953415" y="1537380"/>
              <a:ext cx="74920" cy="62367"/>
            </a:xfrm>
            <a:custGeom>
              <a:rect b="b" l="l" r="r" t="t"/>
              <a:pathLst>
                <a:path extrusionOk="0" h="2375" w="2853">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53"/>
            <p:cNvSpPr/>
            <p:nvPr/>
          </p:nvSpPr>
          <p:spPr>
            <a:xfrm>
              <a:off x="4953415" y="1537380"/>
              <a:ext cx="50025" cy="62367"/>
            </a:xfrm>
            <a:custGeom>
              <a:rect b="b" l="l" r="r" t="t"/>
              <a:pathLst>
                <a:path extrusionOk="0" h="2375" w="1905">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53"/>
            <p:cNvSpPr/>
            <p:nvPr/>
          </p:nvSpPr>
          <p:spPr>
            <a:xfrm>
              <a:off x="4909928" y="1568550"/>
              <a:ext cx="161893" cy="161867"/>
            </a:xfrm>
            <a:custGeom>
              <a:rect b="b" l="l" r="r" t="t"/>
              <a:pathLst>
                <a:path extrusionOk="0" h="6164" w="6165">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53"/>
            <p:cNvSpPr/>
            <p:nvPr/>
          </p:nvSpPr>
          <p:spPr>
            <a:xfrm>
              <a:off x="4942596" y="1568577"/>
              <a:ext cx="129462" cy="161840"/>
            </a:xfrm>
            <a:custGeom>
              <a:rect b="b" l="l" r="r" t="t"/>
              <a:pathLst>
                <a:path extrusionOk="0" h="6163" w="493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53"/>
            <p:cNvSpPr/>
            <p:nvPr/>
          </p:nvSpPr>
          <p:spPr>
            <a:xfrm>
              <a:off x="4885060" y="1736693"/>
              <a:ext cx="211629" cy="124682"/>
            </a:xfrm>
            <a:custGeom>
              <a:rect b="b" l="l" r="r" t="t"/>
              <a:pathLst>
                <a:path extrusionOk="0" h="4748" w="8059">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5" name="Google Shape;13815;p53"/>
            <p:cNvSpPr/>
            <p:nvPr/>
          </p:nvSpPr>
          <p:spPr>
            <a:xfrm>
              <a:off x="4885060" y="1781414"/>
              <a:ext cx="211892" cy="79962"/>
            </a:xfrm>
            <a:custGeom>
              <a:rect b="b" l="l" r="r" t="t"/>
              <a:pathLst>
                <a:path extrusionOk="0" h="3045" w="8069">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53"/>
            <p:cNvSpPr/>
            <p:nvPr/>
          </p:nvSpPr>
          <p:spPr>
            <a:xfrm>
              <a:off x="4959691" y="1736693"/>
              <a:ext cx="62368" cy="24894"/>
            </a:xfrm>
            <a:custGeom>
              <a:rect b="b" l="l" r="r" t="t"/>
              <a:pathLst>
                <a:path extrusionOk="0" h="948" w="2375">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53"/>
            <p:cNvSpPr/>
            <p:nvPr/>
          </p:nvSpPr>
          <p:spPr>
            <a:xfrm>
              <a:off x="4928520" y="1631994"/>
              <a:ext cx="124682" cy="117146"/>
            </a:xfrm>
            <a:custGeom>
              <a:rect b="b" l="l" r="r" t="t"/>
              <a:pathLst>
                <a:path extrusionOk="0" h="4461" w="4748">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53"/>
            <p:cNvSpPr/>
            <p:nvPr/>
          </p:nvSpPr>
          <p:spPr>
            <a:xfrm>
              <a:off x="4928520" y="1632178"/>
              <a:ext cx="121925" cy="116594"/>
            </a:xfrm>
            <a:custGeom>
              <a:rect b="b" l="l" r="r" t="t"/>
              <a:pathLst>
                <a:path extrusionOk="0" h="4440" w="4643">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53"/>
            <p:cNvSpPr/>
            <p:nvPr/>
          </p:nvSpPr>
          <p:spPr>
            <a:xfrm>
              <a:off x="4885060" y="1802028"/>
              <a:ext cx="43487" cy="59348"/>
            </a:xfrm>
            <a:custGeom>
              <a:rect b="b" l="l" r="r" t="t"/>
              <a:pathLst>
                <a:path extrusionOk="0" h="2260" w="1656">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53"/>
            <p:cNvSpPr/>
            <p:nvPr/>
          </p:nvSpPr>
          <p:spPr>
            <a:xfrm>
              <a:off x="5053177" y="1802028"/>
              <a:ext cx="43775" cy="59348"/>
            </a:xfrm>
            <a:custGeom>
              <a:rect b="b" l="l" r="r" t="t"/>
              <a:pathLst>
                <a:path extrusionOk="0" h="2260" w="1667">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1" name="Google Shape;13821;p53"/>
            <p:cNvSpPr/>
            <p:nvPr/>
          </p:nvSpPr>
          <p:spPr>
            <a:xfrm>
              <a:off x="5096663" y="1537642"/>
              <a:ext cx="174183" cy="181982"/>
            </a:xfrm>
            <a:custGeom>
              <a:rect b="b" l="l" r="r" t="t"/>
              <a:pathLst>
                <a:path extrusionOk="0" h="6930" w="6633">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53"/>
            <p:cNvSpPr/>
            <p:nvPr/>
          </p:nvSpPr>
          <p:spPr>
            <a:xfrm>
              <a:off x="5121531" y="1537380"/>
              <a:ext cx="136499" cy="93407"/>
            </a:xfrm>
            <a:custGeom>
              <a:rect b="b" l="l" r="r" t="t"/>
              <a:pathLst>
                <a:path extrusionOk="0" h="3557" w="5198">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53"/>
            <p:cNvSpPr/>
            <p:nvPr/>
          </p:nvSpPr>
          <p:spPr>
            <a:xfrm>
              <a:off x="5177596" y="1630681"/>
              <a:ext cx="12579" cy="25105"/>
            </a:xfrm>
            <a:custGeom>
              <a:rect b="b" l="l" r="r" t="t"/>
              <a:pathLst>
                <a:path extrusionOk="0" h="956" w="479">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53"/>
            <p:cNvSpPr/>
            <p:nvPr/>
          </p:nvSpPr>
          <p:spPr>
            <a:xfrm>
              <a:off x="5134110" y="1518788"/>
              <a:ext cx="99552" cy="99552"/>
            </a:xfrm>
            <a:custGeom>
              <a:rect b="b" l="l" r="r" t="t"/>
              <a:pathLst>
                <a:path extrusionOk="0" h="3791" w="3791">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53"/>
            <p:cNvSpPr/>
            <p:nvPr/>
          </p:nvSpPr>
          <p:spPr>
            <a:xfrm>
              <a:off x="5146426" y="1531366"/>
              <a:ext cx="74657" cy="74657"/>
            </a:xfrm>
            <a:custGeom>
              <a:rect b="b" l="l" r="r" t="t"/>
              <a:pathLst>
                <a:path extrusionOk="0" h="2843" w="2843">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53"/>
            <p:cNvSpPr/>
            <p:nvPr/>
          </p:nvSpPr>
          <p:spPr>
            <a:xfrm>
              <a:off x="5158558" y="1562379"/>
              <a:ext cx="50708" cy="55960"/>
            </a:xfrm>
            <a:custGeom>
              <a:rect b="b" l="l" r="r" t="t"/>
              <a:pathLst>
                <a:path extrusionOk="0" h="2131" w="1931">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53"/>
            <p:cNvSpPr/>
            <p:nvPr/>
          </p:nvSpPr>
          <p:spPr>
            <a:xfrm>
              <a:off x="5165281" y="1614794"/>
              <a:ext cx="37473" cy="28676"/>
            </a:xfrm>
            <a:custGeom>
              <a:rect b="b" l="l" r="r" t="t"/>
              <a:pathLst>
                <a:path extrusionOk="0" h="1092" w="1427">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53"/>
            <p:cNvSpPr/>
            <p:nvPr/>
          </p:nvSpPr>
          <p:spPr>
            <a:xfrm>
              <a:off x="5165018" y="1614794"/>
              <a:ext cx="18881" cy="28676"/>
            </a:xfrm>
            <a:custGeom>
              <a:rect b="b" l="l" r="r" t="t"/>
              <a:pathLst>
                <a:path extrusionOk="0" h="1092" w="719">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9" name="Google Shape;13829;p53"/>
          <p:cNvGrpSpPr/>
          <p:nvPr/>
        </p:nvGrpSpPr>
        <p:grpSpPr>
          <a:xfrm>
            <a:off x="5394478" y="1514533"/>
            <a:ext cx="249076" cy="351096"/>
            <a:chOff x="5394478" y="1514533"/>
            <a:chExt cx="249076" cy="351096"/>
          </a:xfrm>
        </p:grpSpPr>
        <p:sp>
          <p:nvSpPr>
            <p:cNvPr id="13830" name="Google Shape;13830;p53"/>
            <p:cNvSpPr/>
            <p:nvPr/>
          </p:nvSpPr>
          <p:spPr>
            <a:xfrm>
              <a:off x="5394478" y="1537143"/>
              <a:ext cx="249076" cy="328486"/>
            </a:xfrm>
            <a:custGeom>
              <a:rect b="b" l="l" r="r" t="t"/>
              <a:pathLst>
                <a:path extrusionOk="0" h="12509" w="9485">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53"/>
            <p:cNvSpPr/>
            <p:nvPr/>
          </p:nvSpPr>
          <p:spPr>
            <a:xfrm>
              <a:off x="5405770" y="1537143"/>
              <a:ext cx="226729" cy="305876"/>
            </a:xfrm>
            <a:custGeom>
              <a:rect b="b" l="l" r="r" t="t"/>
              <a:pathLst>
                <a:path extrusionOk="0" h="11648" w="8634">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2" name="Google Shape;13832;p53"/>
            <p:cNvSpPr/>
            <p:nvPr/>
          </p:nvSpPr>
          <p:spPr>
            <a:xfrm>
              <a:off x="5417088" y="1559753"/>
              <a:ext cx="203856" cy="271949"/>
            </a:xfrm>
            <a:custGeom>
              <a:rect b="b" l="l" r="r" t="t"/>
              <a:pathLst>
                <a:path extrusionOk="0" h="10356" w="7763">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3" name="Google Shape;13833;p53"/>
            <p:cNvSpPr/>
            <p:nvPr/>
          </p:nvSpPr>
          <p:spPr>
            <a:xfrm>
              <a:off x="5468111" y="1514533"/>
              <a:ext cx="101810" cy="50787"/>
            </a:xfrm>
            <a:custGeom>
              <a:rect b="b" l="l" r="r" t="t"/>
              <a:pathLst>
                <a:path extrusionOk="0" h="1934" w="3877">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53"/>
            <p:cNvSpPr/>
            <p:nvPr/>
          </p:nvSpPr>
          <p:spPr>
            <a:xfrm>
              <a:off x="5448258" y="1670098"/>
              <a:ext cx="28413" cy="28413"/>
            </a:xfrm>
            <a:custGeom>
              <a:rect b="b" l="l" r="r" t="t"/>
              <a:pathLst>
                <a:path extrusionOk="0" h="1082" w="1082">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5" name="Google Shape;13835;p53"/>
            <p:cNvSpPr/>
            <p:nvPr/>
          </p:nvSpPr>
          <p:spPr>
            <a:xfrm>
              <a:off x="5448258" y="1721095"/>
              <a:ext cx="28413" cy="28440"/>
            </a:xfrm>
            <a:custGeom>
              <a:rect b="b" l="l" r="r" t="t"/>
              <a:pathLst>
                <a:path extrusionOk="0" h="1083" w="1082">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53"/>
            <p:cNvSpPr/>
            <p:nvPr/>
          </p:nvSpPr>
          <p:spPr>
            <a:xfrm>
              <a:off x="5448258" y="1772118"/>
              <a:ext cx="28413" cy="28440"/>
            </a:xfrm>
            <a:custGeom>
              <a:rect b="b" l="l" r="r" t="t"/>
              <a:pathLst>
                <a:path extrusionOk="0" h="1083" w="1082">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53"/>
            <p:cNvSpPr/>
            <p:nvPr/>
          </p:nvSpPr>
          <p:spPr>
            <a:xfrm>
              <a:off x="5488961" y="1667314"/>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8" name="Google Shape;13838;p53"/>
            <p:cNvSpPr/>
            <p:nvPr/>
          </p:nvSpPr>
          <p:spPr>
            <a:xfrm>
              <a:off x="5488725" y="1689950"/>
              <a:ext cx="105828" cy="11318"/>
            </a:xfrm>
            <a:custGeom>
              <a:rect b="b" l="l" r="r" t="t"/>
              <a:pathLst>
                <a:path extrusionOk="0" h="431" w="403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53"/>
            <p:cNvSpPr/>
            <p:nvPr/>
          </p:nvSpPr>
          <p:spPr>
            <a:xfrm>
              <a:off x="5488961" y="1718337"/>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53"/>
            <p:cNvSpPr/>
            <p:nvPr/>
          </p:nvSpPr>
          <p:spPr>
            <a:xfrm>
              <a:off x="5488725" y="1740947"/>
              <a:ext cx="105828" cy="11344"/>
            </a:xfrm>
            <a:custGeom>
              <a:rect b="b" l="l" r="r" t="t"/>
              <a:pathLst>
                <a:path extrusionOk="0" h="432" w="403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53"/>
            <p:cNvSpPr/>
            <p:nvPr/>
          </p:nvSpPr>
          <p:spPr>
            <a:xfrm>
              <a:off x="5488961" y="1769360"/>
              <a:ext cx="66123" cy="11318"/>
            </a:xfrm>
            <a:custGeom>
              <a:rect b="b" l="l" r="r" t="t"/>
              <a:pathLst>
                <a:path extrusionOk="0" h="431" w="2518">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53"/>
            <p:cNvSpPr/>
            <p:nvPr/>
          </p:nvSpPr>
          <p:spPr>
            <a:xfrm>
              <a:off x="5488725" y="1791970"/>
              <a:ext cx="105828" cy="11344"/>
            </a:xfrm>
            <a:custGeom>
              <a:rect b="b" l="l" r="r" t="t"/>
              <a:pathLst>
                <a:path extrusionOk="0" h="432" w="403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53"/>
            <p:cNvSpPr/>
            <p:nvPr/>
          </p:nvSpPr>
          <p:spPr>
            <a:xfrm>
              <a:off x="5488961" y="1582389"/>
              <a:ext cx="100051" cy="11318"/>
            </a:xfrm>
            <a:custGeom>
              <a:rect b="b" l="l" r="r" t="t"/>
              <a:pathLst>
                <a:path extrusionOk="0" h="431" w="381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53"/>
            <p:cNvSpPr/>
            <p:nvPr/>
          </p:nvSpPr>
          <p:spPr>
            <a:xfrm>
              <a:off x="5443479" y="1633386"/>
              <a:ext cx="151074" cy="11344"/>
            </a:xfrm>
            <a:custGeom>
              <a:rect b="b" l="l" r="r" t="t"/>
              <a:pathLst>
                <a:path extrusionOk="0" h="432" w="5753">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5" name="Google Shape;13845;p53"/>
            <p:cNvSpPr/>
            <p:nvPr/>
          </p:nvSpPr>
          <p:spPr>
            <a:xfrm>
              <a:off x="5488961" y="1604999"/>
              <a:ext cx="26418" cy="11344"/>
            </a:xfrm>
            <a:custGeom>
              <a:rect b="b" l="l" r="r" t="t"/>
              <a:pathLst>
                <a:path extrusionOk="0" h="432" w="1006">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53"/>
            <p:cNvSpPr/>
            <p:nvPr/>
          </p:nvSpPr>
          <p:spPr>
            <a:xfrm>
              <a:off x="5522889" y="1604999"/>
              <a:ext cx="37736" cy="11344"/>
            </a:xfrm>
            <a:custGeom>
              <a:rect b="b" l="l" r="r" t="t"/>
              <a:pathLst>
                <a:path extrusionOk="0" h="432" w="1437">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53"/>
            <p:cNvSpPr/>
            <p:nvPr/>
          </p:nvSpPr>
          <p:spPr>
            <a:xfrm>
              <a:off x="5445501" y="1582389"/>
              <a:ext cx="34191" cy="33954"/>
            </a:xfrm>
            <a:custGeom>
              <a:rect b="b" l="l" r="r" t="t"/>
              <a:pathLst>
                <a:path extrusionOk="0" h="1293" w="1302">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53"/>
            <p:cNvSpPr/>
            <p:nvPr/>
          </p:nvSpPr>
          <p:spPr>
            <a:xfrm>
              <a:off x="5468347" y="1553976"/>
              <a:ext cx="101810" cy="11581"/>
            </a:xfrm>
            <a:custGeom>
              <a:rect b="b" l="l" r="r" t="t"/>
              <a:pathLst>
                <a:path extrusionOk="0" h="441" w="3877">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53"/>
            <p:cNvSpPr/>
            <p:nvPr/>
          </p:nvSpPr>
          <p:spPr>
            <a:xfrm>
              <a:off x="5454036" y="1590924"/>
              <a:ext cx="16859" cy="16859"/>
            </a:xfrm>
            <a:custGeom>
              <a:rect b="b" l="l" r="r" t="t"/>
              <a:pathLst>
                <a:path extrusionOk="0" h="642" w="642">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0" name="Google Shape;13850;p53"/>
          <p:cNvGrpSpPr/>
          <p:nvPr/>
        </p:nvGrpSpPr>
        <p:grpSpPr>
          <a:xfrm>
            <a:off x="5782259" y="1512012"/>
            <a:ext cx="356138" cy="356138"/>
            <a:chOff x="5782259" y="1512012"/>
            <a:chExt cx="356138" cy="356138"/>
          </a:xfrm>
        </p:grpSpPr>
        <p:sp>
          <p:nvSpPr>
            <p:cNvPr id="13851" name="Google Shape;13851;p53"/>
            <p:cNvSpPr/>
            <p:nvPr/>
          </p:nvSpPr>
          <p:spPr>
            <a:xfrm>
              <a:off x="5902635" y="1701505"/>
              <a:ext cx="114888" cy="97792"/>
            </a:xfrm>
            <a:custGeom>
              <a:rect b="b" l="l" r="r" t="t"/>
              <a:pathLst>
                <a:path extrusionOk="0" h="3724" w="4375">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53"/>
            <p:cNvSpPr/>
            <p:nvPr/>
          </p:nvSpPr>
          <p:spPr>
            <a:xfrm>
              <a:off x="5940082" y="1701505"/>
              <a:ext cx="40230" cy="17358"/>
            </a:xfrm>
            <a:custGeom>
              <a:rect b="b" l="l" r="r" t="t"/>
              <a:pathLst>
                <a:path extrusionOk="0" h="661" w="1532">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3" name="Google Shape;13853;p53"/>
            <p:cNvSpPr/>
            <p:nvPr/>
          </p:nvSpPr>
          <p:spPr>
            <a:xfrm>
              <a:off x="5902635" y="1716079"/>
              <a:ext cx="115124" cy="83218"/>
            </a:xfrm>
            <a:custGeom>
              <a:rect b="b" l="l" r="r" t="t"/>
              <a:pathLst>
                <a:path extrusionOk="0" h="3169" w="4384">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4" name="Google Shape;13854;p53"/>
            <p:cNvSpPr/>
            <p:nvPr/>
          </p:nvSpPr>
          <p:spPr>
            <a:xfrm>
              <a:off x="5919967" y="1621070"/>
              <a:ext cx="28676" cy="63103"/>
            </a:xfrm>
            <a:custGeom>
              <a:rect b="b" l="l" r="r" t="t"/>
              <a:pathLst>
                <a:path extrusionOk="0" h="2403" w="1092">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53"/>
            <p:cNvSpPr/>
            <p:nvPr/>
          </p:nvSpPr>
          <p:spPr>
            <a:xfrm>
              <a:off x="5931547" y="1615293"/>
              <a:ext cx="69116" cy="68880"/>
            </a:xfrm>
            <a:custGeom>
              <a:rect b="b" l="l" r="r" t="t"/>
              <a:pathLst>
                <a:path extrusionOk="0" h="2623" w="2632">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53"/>
            <p:cNvSpPr/>
            <p:nvPr/>
          </p:nvSpPr>
          <p:spPr>
            <a:xfrm>
              <a:off x="5925744" y="1644179"/>
              <a:ext cx="68906" cy="63129"/>
            </a:xfrm>
            <a:custGeom>
              <a:rect b="b" l="l" r="r" t="t"/>
              <a:pathLst>
                <a:path extrusionOk="0" h="2404" w="2624">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53"/>
            <p:cNvSpPr/>
            <p:nvPr/>
          </p:nvSpPr>
          <p:spPr>
            <a:xfrm>
              <a:off x="5925744" y="1644205"/>
              <a:ext cx="68906" cy="61606"/>
            </a:xfrm>
            <a:custGeom>
              <a:rect b="b" l="l" r="r" t="t"/>
              <a:pathLst>
                <a:path extrusionOk="0" h="2346" w="2624">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8" name="Google Shape;13858;p53"/>
            <p:cNvSpPr/>
            <p:nvPr/>
          </p:nvSpPr>
          <p:spPr>
            <a:xfrm>
              <a:off x="5902898" y="1730916"/>
              <a:ext cx="22872" cy="68381"/>
            </a:xfrm>
            <a:custGeom>
              <a:rect b="b" l="l" r="r" t="t"/>
              <a:pathLst>
                <a:path extrusionOk="0" h="2604" w="871">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9" name="Google Shape;13859;p53"/>
            <p:cNvSpPr/>
            <p:nvPr/>
          </p:nvSpPr>
          <p:spPr>
            <a:xfrm>
              <a:off x="5994624" y="1730916"/>
              <a:ext cx="23135" cy="68381"/>
            </a:xfrm>
            <a:custGeom>
              <a:rect b="b" l="l" r="r" t="t"/>
              <a:pathLst>
                <a:path extrusionOk="0" h="2604" w="881">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53"/>
            <p:cNvSpPr/>
            <p:nvPr/>
          </p:nvSpPr>
          <p:spPr>
            <a:xfrm>
              <a:off x="5782259" y="1512012"/>
              <a:ext cx="356138" cy="356138"/>
            </a:xfrm>
            <a:custGeom>
              <a:rect b="b" l="l" r="r" t="t"/>
              <a:pathLst>
                <a:path extrusionOk="0" h="13562" w="13562">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53"/>
            <p:cNvSpPr/>
            <p:nvPr/>
          </p:nvSpPr>
          <p:spPr>
            <a:xfrm>
              <a:off x="5823724" y="1563535"/>
              <a:ext cx="262889" cy="252936"/>
            </a:xfrm>
            <a:custGeom>
              <a:rect b="b" l="l" r="r" t="t"/>
              <a:pathLst>
                <a:path extrusionOk="0" h="9632" w="10011">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2" name="Google Shape;13862;p53"/>
          <p:cNvGrpSpPr/>
          <p:nvPr/>
        </p:nvGrpSpPr>
        <p:grpSpPr>
          <a:xfrm>
            <a:off x="6229598" y="1518052"/>
            <a:ext cx="343560" cy="343822"/>
            <a:chOff x="6229598" y="1518052"/>
            <a:chExt cx="343560" cy="343822"/>
          </a:xfrm>
        </p:grpSpPr>
        <p:sp>
          <p:nvSpPr>
            <p:cNvPr id="13863" name="Google Shape;13863;p53"/>
            <p:cNvSpPr/>
            <p:nvPr/>
          </p:nvSpPr>
          <p:spPr>
            <a:xfrm>
              <a:off x="6229598" y="1518052"/>
              <a:ext cx="343560" cy="343822"/>
            </a:xfrm>
            <a:custGeom>
              <a:rect b="b" l="l" r="r" t="t"/>
              <a:pathLst>
                <a:path extrusionOk="0" h="13093" w="13083">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4" name="Google Shape;13864;p53"/>
            <p:cNvSpPr/>
            <p:nvPr/>
          </p:nvSpPr>
          <p:spPr>
            <a:xfrm>
              <a:off x="6255228" y="1543918"/>
              <a:ext cx="292064" cy="292064"/>
            </a:xfrm>
            <a:custGeom>
              <a:rect b="b" l="l" r="r" t="t"/>
              <a:pathLst>
                <a:path extrusionOk="0" h="11122" w="11122">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53"/>
            <p:cNvSpPr/>
            <p:nvPr/>
          </p:nvSpPr>
          <p:spPr>
            <a:xfrm>
              <a:off x="6396218" y="1564034"/>
              <a:ext cx="10320" cy="131221"/>
            </a:xfrm>
            <a:custGeom>
              <a:rect b="b" l="l" r="r" t="t"/>
              <a:pathLst>
                <a:path extrusionOk="0" h="4997" w="393">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53"/>
            <p:cNvSpPr/>
            <p:nvPr/>
          </p:nvSpPr>
          <p:spPr>
            <a:xfrm>
              <a:off x="6394459" y="1684908"/>
              <a:ext cx="134477" cy="10346"/>
            </a:xfrm>
            <a:custGeom>
              <a:rect b="b" l="l" r="r" t="t"/>
              <a:pathLst>
                <a:path extrusionOk="0" h="394" w="5121">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53"/>
            <p:cNvSpPr/>
            <p:nvPr/>
          </p:nvSpPr>
          <p:spPr>
            <a:xfrm>
              <a:off x="6291178" y="1579868"/>
              <a:ext cx="272946" cy="256009"/>
            </a:xfrm>
            <a:custGeom>
              <a:rect b="b" l="l" r="r" t="t"/>
              <a:pathLst>
                <a:path extrusionOk="0" h="9749" w="10394">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53"/>
            <p:cNvSpPr/>
            <p:nvPr/>
          </p:nvSpPr>
          <p:spPr>
            <a:xfrm>
              <a:off x="6273584" y="1684908"/>
              <a:ext cx="21376" cy="10346"/>
            </a:xfrm>
            <a:custGeom>
              <a:rect b="b" l="l" r="r" t="t"/>
              <a:pathLst>
                <a:path extrusionOk="0" h="394" w="814">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9" name="Google Shape;13869;p53"/>
            <p:cNvSpPr/>
            <p:nvPr/>
          </p:nvSpPr>
          <p:spPr>
            <a:xfrm>
              <a:off x="6396218" y="1798194"/>
              <a:ext cx="10320" cy="17673"/>
            </a:xfrm>
            <a:custGeom>
              <a:rect b="b" l="l" r="r" t="t"/>
              <a:pathLst>
                <a:path extrusionOk="0" h="673" w="393">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0" name="Google Shape;13870;p53"/>
            <p:cNvSpPr/>
            <p:nvPr/>
          </p:nvSpPr>
          <p:spPr>
            <a:xfrm>
              <a:off x="6308063" y="1599117"/>
              <a:ext cx="20036" cy="15966"/>
            </a:xfrm>
            <a:custGeom>
              <a:rect b="b" l="l" r="r" t="t"/>
              <a:pathLst>
                <a:path extrusionOk="0" h="608" w="763">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53"/>
            <p:cNvSpPr/>
            <p:nvPr/>
          </p:nvSpPr>
          <p:spPr>
            <a:xfrm>
              <a:off x="6473606" y="1764581"/>
              <a:ext cx="20141" cy="16097"/>
            </a:xfrm>
            <a:custGeom>
              <a:rect b="b" l="l" r="r" t="t"/>
              <a:pathLst>
                <a:path extrusionOk="0" h="613" w="767">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53"/>
            <p:cNvSpPr/>
            <p:nvPr/>
          </p:nvSpPr>
          <p:spPr>
            <a:xfrm>
              <a:off x="6474368" y="1599117"/>
              <a:ext cx="20141" cy="15966"/>
            </a:xfrm>
            <a:custGeom>
              <a:rect b="b" l="l" r="r" t="t"/>
              <a:pathLst>
                <a:path extrusionOk="0" h="608" w="767">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53"/>
            <p:cNvSpPr/>
            <p:nvPr/>
          </p:nvSpPr>
          <p:spPr>
            <a:xfrm>
              <a:off x="6308772" y="1765001"/>
              <a:ext cx="19432" cy="15677"/>
            </a:xfrm>
            <a:custGeom>
              <a:rect b="b" l="l" r="r" t="t"/>
              <a:pathLst>
                <a:path extrusionOk="0" h="597" w="74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53"/>
            <p:cNvSpPr/>
            <p:nvPr/>
          </p:nvSpPr>
          <p:spPr>
            <a:xfrm>
              <a:off x="6283064" y="1637404"/>
              <a:ext cx="20693" cy="13366"/>
            </a:xfrm>
            <a:custGeom>
              <a:rect b="b" l="l" r="r" t="t"/>
              <a:pathLst>
                <a:path extrusionOk="0" h="509" w="788">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53"/>
            <p:cNvSpPr/>
            <p:nvPr/>
          </p:nvSpPr>
          <p:spPr>
            <a:xfrm>
              <a:off x="6498947" y="1729445"/>
              <a:ext cx="20640" cy="13051"/>
            </a:xfrm>
            <a:custGeom>
              <a:rect b="b" l="l" r="r" t="t"/>
              <a:pathLst>
                <a:path extrusionOk="0" h="497" w="786">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6" name="Google Shape;13876;p53"/>
            <p:cNvSpPr/>
            <p:nvPr/>
          </p:nvSpPr>
          <p:spPr>
            <a:xfrm>
              <a:off x="6439442" y="1574511"/>
              <a:ext cx="14837" cy="16675"/>
            </a:xfrm>
            <a:custGeom>
              <a:rect b="b" l="l" r="r" t="t"/>
              <a:pathLst>
                <a:path extrusionOk="0" h="635" w="565">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53"/>
            <p:cNvSpPr/>
            <p:nvPr/>
          </p:nvSpPr>
          <p:spPr>
            <a:xfrm>
              <a:off x="6347978" y="1789581"/>
              <a:ext cx="15861" cy="16754"/>
            </a:xfrm>
            <a:custGeom>
              <a:rect b="b" l="l" r="r" t="t"/>
              <a:pathLst>
                <a:path extrusionOk="0" h="638" w="604">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53"/>
            <p:cNvSpPr/>
            <p:nvPr/>
          </p:nvSpPr>
          <p:spPr>
            <a:xfrm>
              <a:off x="6349633" y="1572883"/>
              <a:ext cx="15441" cy="17305"/>
            </a:xfrm>
            <a:custGeom>
              <a:rect b="b" l="l" r="r" t="t"/>
              <a:pathLst>
                <a:path extrusionOk="0" h="659" w="588">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53"/>
            <p:cNvSpPr/>
            <p:nvPr/>
          </p:nvSpPr>
          <p:spPr>
            <a:xfrm>
              <a:off x="6437341" y="1789896"/>
              <a:ext cx="15441" cy="17437"/>
            </a:xfrm>
            <a:custGeom>
              <a:rect b="b" l="l" r="r" t="t"/>
              <a:pathLst>
                <a:path extrusionOk="0" h="664" w="588">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53"/>
            <p:cNvSpPr/>
            <p:nvPr/>
          </p:nvSpPr>
          <p:spPr>
            <a:xfrm>
              <a:off x="6499262" y="1639505"/>
              <a:ext cx="21664" cy="13261"/>
            </a:xfrm>
            <a:custGeom>
              <a:rect b="b" l="l" r="r" t="t"/>
              <a:pathLst>
                <a:path extrusionOk="0" h="505" w="825">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1" name="Google Shape;13881;p53"/>
            <p:cNvSpPr/>
            <p:nvPr/>
          </p:nvSpPr>
          <p:spPr>
            <a:xfrm>
              <a:off x="6282118" y="1727161"/>
              <a:ext cx="21638" cy="13314"/>
            </a:xfrm>
            <a:custGeom>
              <a:rect b="b" l="l" r="r" t="t"/>
              <a:pathLst>
                <a:path extrusionOk="0" h="507" w="824">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2" name="Google Shape;13882;p53"/>
          <p:cNvGrpSpPr/>
          <p:nvPr/>
        </p:nvGrpSpPr>
        <p:grpSpPr>
          <a:xfrm>
            <a:off x="870773" y="3357985"/>
            <a:ext cx="342824" cy="351228"/>
            <a:chOff x="870773" y="3357985"/>
            <a:chExt cx="342824" cy="351228"/>
          </a:xfrm>
        </p:grpSpPr>
        <p:sp>
          <p:nvSpPr>
            <p:cNvPr id="13883" name="Google Shape;13883;p53"/>
            <p:cNvSpPr/>
            <p:nvPr/>
          </p:nvSpPr>
          <p:spPr>
            <a:xfrm>
              <a:off x="870773" y="3357985"/>
              <a:ext cx="342824" cy="351228"/>
            </a:xfrm>
            <a:custGeom>
              <a:rect b="b" l="l" r="r" t="t"/>
              <a:pathLst>
                <a:path extrusionOk="0" h="13375" w="13055">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4" name="Google Shape;13884;p53"/>
            <p:cNvSpPr/>
            <p:nvPr/>
          </p:nvSpPr>
          <p:spPr>
            <a:xfrm>
              <a:off x="1024577" y="3357985"/>
              <a:ext cx="50288" cy="49238"/>
            </a:xfrm>
            <a:custGeom>
              <a:rect b="b" l="l" r="r" t="t"/>
              <a:pathLst>
                <a:path extrusionOk="0" h="1875" w="1915">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5" name="Google Shape;13885;p53"/>
            <p:cNvSpPr/>
            <p:nvPr/>
          </p:nvSpPr>
          <p:spPr>
            <a:xfrm>
              <a:off x="1111787" y="3388552"/>
              <a:ext cx="101810" cy="289832"/>
            </a:xfrm>
            <a:custGeom>
              <a:rect b="b" l="l" r="r" t="t"/>
              <a:pathLst>
                <a:path extrusionOk="0" h="11037" w="3877">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6" name="Google Shape;13886;p53"/>
            <p:cNvSpPr/>
            <p:nvPr/>
          </p:nvSpPr>
          <p:spPr>
            <a:xfrm>
              <a:off x="1024840" y="3660133"/>
              <a:ext cx="50025" cy="49080"/>
            </a:xfrm>
            <a:custGeom>
              <a:rect b="b" l="l" r="r" t="t"/>
              <a:pathLst>
                <a:path extrusionOk="0" h="1869" w="1905">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7" name="Google Shape;13887;p53"/>
            <p:cNvSpPr/>
            <p:nvPr/>
          </p:nvSpPr>
          <p:spPr>
            <a:xfrm>
              <a:off x="939390" y="3431067"/>
              <a:ext cx="211892" cy="205222"/>
            </a:xfrm>
            <a:custGeom>
              <a:rect b="b" l="l" r="r" t="t"/>
              <a:pathLst>
                <a:path extrusionOk="0" h="7815" w="8069">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53"/>
            <p:cNvSpPr/>
            <p:nvPr/>
          </p:nvSpPr>
          <p:spPr>
            <a:xfrm>
              <a:off x="970561" y="3470641"/>
              <a:ext cx="60345" cy="51653"/>
            </a:xfrm>
            <a:custGeom>
              <a:rect b="b" l="l" r="r" t="t"/>
              <a:pathLst>
                <a:path extrusionOk="0" h="1967" w="2298">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53"/>
            <p:cNvSpPr/>
            <p:nvPr/>
          </p:nvSpPr>
          <p:spPr>
            <a:xfrm>
              <a:off x="1053332" y="3545140"/>
              <a:ext cx="60188" cy="51417"/>
            </a:xfrm>
            <a:custGeom>
              <a:rect b="b" l="l" r="r" t="t"/>
              <a:pathLst>
                <a:path extrusionOk="0" h="1958" w="2292">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53"/>
            <p:cNvSpPr/>
            <p:nvPr/>
          </p:nvSpPr>
          <p:spPr>
            <a:xfrm>
              <a:off x="992330" y="3479595"/>
              <a:ext cx="106090" cy="101836"/>
            </a:xfrm>
            <a:custGeom>
              <a:rect b="b" l="l" r="r" t="t"/>
              <a:pathLst>
                <a:path extrusionOk="0" h="3878" w="404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91" name="Google Shape;13891;p53"/>
          <p:cNvGrpSpPr/>
          <p:nvPr/>
        </p:nvGrpSpPr>
        <p:grpSpPr>
          <a:xfrm>
            <a:off x="2743084" y="4299590"/>
            <a:ext cx="159372" cy="308896"/>
            <a:chOff x="2743084" y="4299590"/>
            <a:chExt cx="159372" cy="308896"/>
          </a:xfrm>
        </p:grpSpPr>
        <p:sp>
          <p:nvSpPr>
            <p:cNvPr id="13892" name="Google Shape;13892;p53"/>
            <p:cNvSpPr/>
            <p:nvPr/>
          </p:nvSpPr>
          <p:spPr>
            <a:xfrm>
              <a:off x="2828534" y="4425428"/>
              <a:ext cx="9585" cy="105907"/>
            </a:xfrm>
            <a:custGeom>
              <a:rect b="b" l="l" r="r" t="t"/>
              <a:pathLst>
                <a:path extrusionOk="0" h="4033" w="365">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3" name="Google Shape;13893;p53"/>
            <p:cNvSpPr/>
            <p:nvPr/>
          </p:nvSpPr>
          <p:spPr>
            <a:xfrm>
              <a:off x="2743084" y="4299590"/>
              <a:ext cx="158111" cy="135239"/>
            </a:xfrm>
            <a:custGeom>
              <a:rect b="b" l="l" r="r" t="t"/>
              <a:pathLst>
                <a:path extrusionOk="0" h="5150" w="6021">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53"/>
            <p:cNvSpPr/>
            <p:nvPr/>
          </p:nvSpPr>
          <p:spPr>
            <a:xfrm>
              <a:off x="2762438" y="4313928"/>
              <a:ext cx="123921" cy="106406"/>
            </a:xfrm>
            <a:custGeom>
              <a:rect b="b" l="l" r="r" t="t"/>
              <a:pathLst>
                <a:path extrusionOk="0" h="4052" w="4719">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53"/>
            <p:cNvSpPr/>
            <p:nvPr/>
          </p:nvSpPr>
          <p:spPr>
            <a:xfrm>
              <a:off x="2809443" y="4314348"/>
              <a:ext cx="49526" cy="105460"/>
            </a:xfrm>
            <a:custGeom>
              <a:rect b="b" l="l" r="r" t="t"/>
              <a:pathLst>
                <a:path extrusionOk="0" h="4016" w="1886">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53"/>
            <p:cNvSpPr/>
            <p:nvPr/>
          </p:nvSpPr>
          <p:spPr>
            <a:xfrm>
              <a:off x="2780032" y="4521513"/>
              <a:ext cx="106589" cy="86973"/>
            </a:xfrm>
            <a:custGeom>
              <a:rect b="b" l="l" r="r" t="t"/>
              <a:pathLst>
                <a:path extrusionOk="0" h="3312" w="4059">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53"/>
            <p:cNvSpPr/>
            <p:nvPr/>
          </p:nvSpPr>
          <p:spPr>
            <a:xfrm>
              <a:off x="2782553" y="4545620"/>
              <a:ext cx="20614" cy="48292"/>
            </a:xfrm>
            <a:custGeom>
              <a:rect b="b" l="l" r="r" t="t"/>
              <a:pathLst>
                <a:path extrusionOk="0" h="1839" w="785">
                  <a:moveTo>
                    <a:pt x="0" y="1"/>
                  </a:moveTo>
                  <a:lnTo>
                    <a:pt x="230" y="1838"/>
                  </a:lnTo>
                  <a:lnTo>
                    <a:pt x="785" y="1838"/>
                  </a:lnTo>
                  <a:lnTo>
                    <a:pt x="55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53"/>
            <p:cNvSpPr/>
            <p:nvPr/>
          </p:nvSpPr>
          <p:spPr>
            <a:xfrm>
              <a:off x="2780032" y="4521514"/>
              <a:ext cx="106826" cy="28912"/>
            </a:xfrm>
            <a:custGeom>
              <a:rect b="b" l="l" r="r" t="t"/>
              <a:pathLst>
                <a:path extrusionOk="0" h="1101" w="4068">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53"/>
            <p:cNvSpPr/>
            <p:nvPr/>
          </p:nvSpPr>
          <p:spPr>
            <a:xfrm>
              <a:off x="2788068" y="4589107"/>
              <a:ext cx="90518" cy="19380"/>
            </a:xfrm>
            <a:custGeom>
              <a:rect b="b" l="l" r="r" t="t"/>
              <a:pathLst>
                <a:path extrusionOk="0" h="738" w="3447">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53"/>
            <p:cNvSpPr/>
            <p:nvPr/>
          </p:nvSpPr>
          <p:spPr>
            <a:xfrm>
              <a:off x="2780032" y="4521514"/>
              <a:ext cx="106589" cy="28912"/>
            </a:xfrm>
            <a:custGeom>
              <a:rect b="b" l="l" r="r" t="t"/>
              <a:pathLst>
                <a:path extrusionOk="0" h="1101" w="4059">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53"/>
            <p:cNvSpPr/>
            <p:nvPr/>
          </p:nvSpPr>
          <p:spPr>
            <a:xfrm>
              <a:off x="2788068" y="4589107"/>
              <a:ext cx="21139" cy="19380"/>
            </a:xfrm>
            <a:custGeom>
              <a:rect b="b" l="l" r="r" t="t"/>
              <a:pathLst>
                <a:path extrusionOk="0" h="738" w="805">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2" name="Google Shape;13902;p53"/>
            <p:cNvSpPr/>
            <p:nvPr/>
          </p:nvSpPr>
          <p:spPr>
            <a:xfrm>
              <a:off x="2838093" y="4439504"/>
              <a:ext cx="64363" cy="48161"/>
            </a:xfrm>
            <a:custGeom>
              <a:rect b="b" l="l" r="r" t="t"/>
              <a:pathLst>
                <a:path extrusionOk="0" h="1834" w="2451">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3" name="Google Shape;13903;p53"/>
            <p:cNvSpPr/>
            <p:nvPr/>
          </p:nvSpPr>
          <p:spPr>
            <a:xfrm>
              <a:off x="2838093" y="4463715"/>
              <a:ext cx="64363" cy="23949"/>
            </a:xfrm>
            <a:custGeom>
              <a:rect b="b" l="l" r="r" t="t"/>
              <a:pathLst>
                <a:path extrusionOk="0" h="912" w="2451">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53"/>
            <p:cNvSpPr/>
            <p:nvPr/>
          </p:nvSpPr>
          <p:spPr>
            <a:xfrm>
              <a:off x="2764197" y="4439504"/>
              <a:ext cx="64363" cy="48161"/>
            </a:xfrm>
            <a:custGeom>
              <a:rect b="b" l="l" r="r" t="t"/>
              <a:pathLst>
                <a:path extrusionOk="0" h="1834" w="2451">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53"/>
            <p:cNvSpPr/>
            <p:nvPr/>
          </p:nvSpPr>
          <p:spPr>
            <a:xfrm>
              <a:off x="2764197" y="4463715"/>
              <a:ext cx="64363" cy="23949"/>
            </a:xfrm>
            <a:custGeom>
              <a:rect b="b" l="l" r="r" t="t"/>
              <a:pathLst>
                <a:path extrusionOk="0" h="912" w="2451">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53"/>
            <p:cNvSpPr/>
            <p:nvPr/>
          </p:nvSpPr>
          <p:spPr>
            <a:xfrm>
              <a:off x="2765694" y="4502160"/>
              <a:ext cx="135239" cy="29175"/>
            </a:xfrm>
            <a:custGeom>
              <a:rect b="b" l="l" r="r" t="t"/>
              <a:pathLst>
                <a:path extrusionOk="0" h="1111" w="515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7" name="Google Shape;13907;p53"/>
          <p:cNvGrpSpPr/>
          <p:nvPr/>
        </p:nvGrpSpPr>
        <p:grpSpPr>
          <a:xfrm>
            <a:off x="1293506" y="2939716"/>
            <a:ext cx="374730" cy="272211"/>
            <a:chOff x="1293506" y="2939716"/>
            <a:chExt cx="374730" cy="272211"/>
          </a:xfrm>
        </p:grpSpPr>
        <p:sp>
          <p:nvSpPr>
            <p:cNvPr id="13908" name="Google Shape;13908;p53"/>
            <p:cNvSpPr/>
            <p:nvPr/>
          </p:nvSpPr>
          <p:spPr>
            <a:xfrm>
              <a:off x="1311599" y="2939716"/>
              <a:ext cx="338544" cy="248078"/>
            </a:xfrm>
            <a:custGeom>
              <a:rect b="b" l="l" r="r" t="t"/>
              <a:pathLst>
                <a:path extrusionOk="0" h="9447" w="12892">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53"/>
            <p:cNvSpPr/>
            <p:nvPr/>
          </p:nvSpPr>
          <p:spPr>
            <a:xfrm>
              <a:off x="1335706" y="2964112"/>
              <a:ext cx="290304" cy="193274"/>
            </a:xfrm>
            <a:custGeom>
              <a:rect b="b" l="l" r="r" t="t"/>
              <a:pathLst>
                <a:path extrusionOk="0" h="7360" w="11055">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53"/>
            <p:cNvSpPr/>
            <p:nvPr/>
          </p:nvSpPr>
          <p:spPr>
            <a:xfrm>
              <a:off x="1335706" y="3121173"/>
              <a:ext cx="169430" cy="36213"/>
            </a:xfrm>
            <a:custGeom>
              <a:rect b="b" l="l" r="r" t="t"/>
              <a:pathLst>
                <a:path extrusionOk="0" h="1379" w="6452">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53"/>
            <p:cNvSpPr/>
            <p:nvPr/>
          </p:nvSpPr>
          <p:spPr>
            <a:xfrm>
              <a:off x="1505109" y="2964112"/>
              <a:ext cx="120901" cy="96532"/>
            </a:xfrm>
            <a:custGeom>
              <a:rect b="b" l="l" r="r" t="t"/>
              <a:pathLst>
                <a:path extrusionOk="0" h="3676" w="4604">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53"/>
            <p:cNvSpPr/>
            <p:nvPr/>
          </p:nvSpPr>
          <p:spPr>
            <a:xfrm>
              <a:off x="1505109" y="3060617"/>
              <a:ext cx="120901" cy="96768"/>
            </a:xfrm>
            <a:custGeom>
              <a:rect b="b" l="l" r="r" t="t"/>
              <a:pathLst>
                <a:path extrusionOk="0" h="3685" w="4604">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3" name="Google Shape;13913;p53"/>
            <p:cNvSpPr/>
            <p:nvPr/>
          </p:nvSpPr>
          <p:spPr>
            <a:xfrm>
              <a:off x="1293506" y="3181755"/>
              <a:ext cx="374730" cy="30173"/>
            </a:xfrm>
            <a:custGeom>
              <a:rect b="b" l="l" r="r" t="t"/>
              <a:pathLst>
                <a:path extrusionOk="0" h="1149" w="1427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4" name="Google Shape;13914;p53"/>
            <p:cNvSpPr/>
            <p:nvPr/>
          </p:nvSpPr>
          <p:spPr>
            <a:xfrm>
              <a:off x="1293506" y="3181755"/>
              <a:ext cx="374730" cy="12080"/>
            </a:xfrm>
            <a:custGeom>
              <a:rect b="b" l="l" r="r" t="t"/>
              <a:pathLst>
                <a:path extrusionOk="0" h="460" w="1427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53"/>
            <p:cNvSpPr/>
            <p:nvPr/>
          </p:nvSpPr>
          <p:spPr>
            <a:xfrm>
              <a:off x="1444527" y="3181755"/>
              <a:ext cx="72661" cy="18119"/>
            </a:xfrm>
            <a:custGeom>
              <a:rect b="b" l="l" r="r" t="t"/>
              <a:pathLst>
                <a:path extrusionOk="0" h="690" w="2767">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6" name="Google Shape;13916;p53"/>
            <p:cNvSpPr/>
            <p:nvPr/>
          </p:nvSpPr>
          <p:spPr>
            <a:xfrm>
              <a:off x="1535256" y="3036484"/>
              <a:ext cx="60345" cy="24159"/>
            </a:xfrm>
            <a:custGeom>
              <a:rect b="b" l="l" r="r" t="t"/>
              <a:pathLst>
                <a:path extrusionOk="0" h="920" w="2298">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53"/>
            <p:cNvSpPr/>
            <p:nvPr/>
          </p:nvSpPr>
          <p:spPr>
            <a:xfrm>
              <a:off x="1553349" y="3018391"/>
              <a:ext cx="24422" cy="30435"/>
            </a:xfrm>
            <a:custGeom>
              <a:rect b="b" l="l" r="r" t="t"/>
              <a:pathLst>
                <a:path extrusionOk="0" h="1159" w="93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53"/>
            <p:cNvSpPr/>
            <p:nvPr/>
          </p:nvSpPr>
          <p:spPr>
            <a:xfrm>
              <a:off x="1547335" y="2988245"/>
              <a:ext cx="36449" cy="42226"/>
            </a:xfrm>
            <a:custGeom>
              <a:rect b="b" l="l" r="r" t="t"/>
              <a:pathLst>
                <a:path extrusionOk="0" h="1608" w="1388">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9" name="Google Shape;13919;p53"/>
            <p:cNvSpPr/>
            <p:nvPr/>
          </p:nvSpPr>
          <p:spPr>
            <a:xfrm>
              <a:off x="1547335" y="2988245"/>
              <a:ext cx="24133" cy="42331"/>
            </a:xfrm>
            <a:custGeom>
              <a:rect b="b" l="l" r="r" t="t"/>
              <a:pathLst>
                <a:path extrusionOk="0" h="1612" w="919">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0" name="Google Shape;13920;p53"/>
            <p:cNvSpPr/>
            <p:nvPr/>
          </p:nvSpPr>
          <p:spPr>
            <a:xfrm>
              <a:off x="1547335" y="2988245"/>
              <a:ext cx="36449" cy="17857"/>
            </a:xfrm>
            <a:custGeom>
              <a:rect b="b" l="l" r="r" t="t"/>
              <a:pathLst>
                <a:path extrusionOk="0" h="680" w="1388">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53"/>
            <p:cNvSpPr/>
            <p:nvPr/>
          </p:nvSpPr>
          <p:spPr>
            <a:xfrm>
              <a:off x="1547335" y="2988245"/>
              <a:ext cx="24133" cy="15099"/>
            </a:xfrm>
            <a:custGeom>
              <a:rect b="b" l="l" r="r" t="t"/>
              <a:pathLst>
                <a:path extrusionOk="0" h="575" w="919">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53"/>
            <p:cNvSpPr/>
            <p:nvPr/>
          </p:nvSpPr>
          <p:spPr>
            <a:xfrm>
              <a:off x="1535256" y="3133252"/>
              <a:ext cx="60345" cy="24133"/>
            </a:xfrm>
            <a:custGeom>
              <a:rect b="b" l="l" r="r" t="t"/>
              <a:pathLst>
                <a:path extrusionOk="0" h="919" w="2298">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53"/>
            <p:cNvSpPr/>
            <p:nvPr/>
          </p:nvSpPr>
          <p:spPr>
            <a:xfrm>
              <a:off x="1553349" y="3115159"/>
              <a:ext cx="24422" cy="30173"/>
            </a:xfrm>
            <a:custGeom>
              <a:rect b="b" l="l" r="r" t="t"/>
              <a:pathLst>
                <a:path extrusionOk="0" h="1149" w="93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53"/>
            <p:cNvSpPr/>
            <p:nvPr/>
          </p:nvSpPr>
          <p:spPr>
            <a:xfrm>
              <a:off x="1547335" y="3084986"/>
              <a:ext cx="36449" cy="42252"/>
            </a:xfrm>
            <a:custGeom>
              <a:rect b="b" l="l" r="r" t="t"/>
              <a:pathLst>
                <a:path extrusionOk="0" h="1609" w="1388">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5" name="Google Shape;13925;p53"/>
            <p:cNvSpPr/>
            <p:nvPr/>
          </p:nvSpPr>
          <p:spPr>
            <a:xfrm>
              <a:off x="1547335" y="3084986"/>
              <a:ext cx="24133" cy="42331"/>
            </a:xfrm>
            <a:custGeom>
              <a:rect b="b" l="l" r="r" t="t"/>
              <a:pathLst>
                <a:path extrusionOk="0" h="1612" w="919">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6" name="Google Shape;13926;p53"/>
            <p:cNvSpPr/>
            <p:nvPr/>
          </p:nvSpPr>
          <p:spPr>
            <a:xfrm>
              <a:off x="1547335" y="3084986"/>
              <a:ext cx="36449" cy="17883"/>
            </a:xfrm>
            <a:custGeom>
              <a:rect b="b" l="l" r="r" t="t"/>
              <a:pathLst>
                <a:path extrusionOk="0" h="681" w="1388">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53"/>
            <p:cNvSpPr/>
            <p:nvPr/>
          </p:nvSpPr>
          <p:spPr>
            <a:xfrm>
              <a:off x="1547335" y="3084986"/>
              <a:ext cx="24133" cy="15099"/>
            </a:xfrm>
            <a:custGeom>
              <a:rect b="b" l="l" r="r" t="t"/>
              <a:pathLst>
                <a:path extrusionOk="0" h="575" w="919">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8" name="Google Shape;13928;p53"/>
            <p:cNvSpPr/>
            <p:nvPr/>
          </p:nvSpPr>
          <p:spPr>
            <a:xfrm>
              <a:off x="1384234" y="3042524"/>
              <a:ext cx="72399" cy="90755"/>
            </a:xfrm>
            <a:custGeom>
              <a:rect b="b" l="l" r="r" t="t"/>
              <a:pathLst>
                <a:path extrusionOk="0" h="3456" w="2757">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9" name="Google Shape;13929;p53"/>
            <p:cNvSpPr/>
            <p:nvPr/>
          </p:nvSpPr>
          <p:spPr>
            <a:xfrm>
              <a:off x="1407081" y="3042524"/>
              <a:ext cx="26680" cy="18251"/>
            </a:xfrm>
            <a:custGeom>
              <a:rect b="b" l="l" r="r" t="t"/>
              <a:pathLst>
                <a:path extrusionOk="0" h="695" w="1016">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53"/>
            <p:cNvSpPr/>
            <p:nvPr/>
          </p:nvSpPr>
          <p:spPr>
            <a:xfrm>
              <a:off x="1384234" y="3061615"/>
              <a:ext cx="72399" cy="71664"/>
            </a:xfrm>
            <a:custGeom>
              <a:rect b="b" l="l" r="r" t="t"/>
              <a:pathLst>
                <a:path extrusionOk="0" h="2729" w="2757">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53"/>
            <p:cNvSpPr/>
            <p:nvPr/>
          </p:nvSpPr>
          <p:spPr>
            <a:xfrm>
              <a:off x="1396288" y="2994258"/>
              <a:ext cx="48266" cy="54568"/>
            </a:xfrm>
            <a:custGeom>
              <a:rect b="b" l="l" r="r" t="t"/>
              <a:pathLst>
                <a:path extrusionOk="0" h="2078" w="1838">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53"/>
            <p:cNvSpPr/>
            <p:nvPr/>
          </p:nvSpPr>
          <p:spPr>
            <a:xfrm>
              <a:off x="1396025" y="2994258"/>
              <a:ext cx="33455" cy="54384"/>
            </a:xfrm>
            <a:custGeom>
              <a:rect b="b" l="l" r="r" t="t"/>
              <a:pathLst>
                <a:path extrusionOk="0" h="2071" w="1274">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53"/>
            <p:cNvSpPr/>
            <p:nvPr/>
          </p:nvSpPr>
          <p:spPr>
            <a:xfrm>
              <a:off x="1396288" y="2994258"/>
              <a:ext cx="48528" cy="24159"/>
            </a:xfrm>
            <a:custGeom>
              <a:rect b="b" l="l" r="r" t="t"/>
              <a:pathLst>
                <a:path extrusionOk="0" h="920" w="1848">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53"/>
            <p:cNvSpPr/>
            <p:nvPr/>
          </p:nvSpPr>
          <p:spPr>
            <a:xfrm>
              <a:off x="1396025" y="2994258"/>
              <a:ext cx="33455" cy="21901"/>
            </a:xfrm>
            <a:custGeom>
              <a:rect b="b" l="l" r="r" t="t"/>
              <a:pathLst>
                <a:path extrusionOk="0" h="834" w="1274">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5" name="Google Shape;13935;p53"/>
            <p:cNvSpPr/>
            <p:nvPr/>
          </p:nvSpPr>
          <p:spPr>
            <a:xfrm>
              <a:off x="1384234" y="3072434"/>
              <a:ext cx="30173" cy="60844"/>
            </a:xfrm>
            <a:custGeom>
              <a:rect b="b" l="l" r="r" t="t"/>
              <a:pathLst>
                <a:path extrusionOk="0" h="2317" w="1149">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6" name="Google Shape;13936;p53"/>
            <p:cNvSpPr/>
            <p:nvPr/>
          </p:nvSpPr>
          <p:spPr>
            <a:xfrm>
              <a:off x="1426434" y="3072434"/>
              <a:ext cx="30199" cy="60844"/>
            </a:xfrm>
            <a:custGeom>
              <a:rect b="b" l="l" r="r" t="t"/>
              <a:pathLst>
                <a:path extrusionOk="0" h="2317" w="115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7" name="Google Shape;13937;p53"/>
            <p:cNvSpPr/>
            <p:nvPr/>
          </p:nvSpPr>
          <p:spPr>
            <a:xfrm>
              <a:off x="1408341" y="3121173"/>
              <a:ext cx="24159" cy="12106"/>
            </a:xfrm>
            <a:custGeom>
              <a:rect b="b" l="l" r="r" t="t"/>
              <a:pathLst>
                <a:path extrusionOk="0" h="461" w="920">
                  <a:moveTo>
                    <a:pt x="1" y="1"/>
                  </a:moveTo>
                  <a:lnTo>
                    <a:pt x="1" y="460"/>
                  </a:lnTo>
                  <a:lnTo>
                    <a:pt x="920" y="460"/>
                  </a:lnTo>
                  <a:lnTo>
                    <a:pt x="920"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38" name="Google Shape;13938;p53"/>
          <p:cNvGrpSpPr/>
          <p:nvPr/>
        </p:nvGrpSpPr>
        <p:grpSpPr>
          <a:xfrm>
            <a:off x="6669900" y="1505474"/>
            <a:ext cx="345083" cy="369216"/>
            <a:chOff x="6669900" y="1505474"/>
            <a:chExt cx="345083" cy="369216"/>
          </a:xfrm>
        </p:grpSpPr>
        <p:sp>
          <p:nvSpPr>
            <p:cNvPr id="13939" name="Google Shape;13939;p53"/>
            <p:cNvSpPr/>
            <p:nvPr/>
          </p:nvSpPr>
          <p:spPr>
            <a:xfrm>
              <a:off x="6700309" y="1505474"/>
              <a:ext cx="48292" cy="42252"/>
            </a:xfrm>
            <a:custGeom>
              <a:rect b="b" l="l" r="r" t="t"/>
              <a:pathLst>
                <a:path extrusionOk="0" h="1609" w="1839">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0" name="Google Shape;13940;p53"/>
            <p:cNvSpPr/>
            <p:nvPr/>
          </p:nvSpPr>
          <p:spPr>
            <a:xfrm>
              <a:off x="6700309" y="1505474"/>
              <a:ext cx="33455" cy="42252"/>
            </a:xfrm>
            <a:custGeom>
              <a:rect b="b" l="l" r="r" t="t"/>
              <a:pathLst>
                <a:path extrusionOk="0" h="1609" w="1274">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1" name="Google Shape;13941;p53"/>
            <p:cNvSpPr/>
            <p:nvPr/>
          </p:nvSpPr>
          <p:spPr>
            <a:xfrm>
              <a:off x="6669900" y="1608255"/>
              <a:ext cx="109110" cy="84715"/>
            </a:xfrm>
            <a:custGeom>
              <a:rect b="b" l="l" r="r" t="t"/>
              <a:pathLst>
                <a:path extrusionOk="0" h="3226" w="4155">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53"/>
            <p:cNvSpPr/>
            <p:nvPr/>
          </p:nvSpPr>
          <p:spPr>
            <a:xfrm>
              <a:off x="6706086" y="1608255"/>
              <a:ext cx="36974" cy="24422"/>
            </a:xfrm>
            <a:custGeom>
              <a:rect b="b" l="l" r="r" t="t"/>
              <a:pathLst>
                <a:path extrusionOk="0" h="930" w="1408">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53"/>
            <p:cNvSpPr/>
            <p:nvPr/>
          </p:nvSpPr>
          <p:spPr>
            <a:xfrm>
              <a:off x="6669900" y="1640188"/>
              <a:ext cx="109110" cy="52783"/>
            </a:xfrm>
            <a:custGeom>
              <a:rect b="b" l="l" r="r" t="t"/>
              <a:pathLst>
                <a:path extrusionOk="0" h="2010" w="4155">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53"/>
            <p:cNvSpPr/>
            <p:nvPr/>
          </p:nvSpPr>
          <p:spPr>
            <a:xfrm>
              <a:off x="6681953" y="1523567"/>
              <a:ext cx="84741" cy="84715"/>
            </a:xfrm>
            <a:custGeom>
              <a:rect b="b" l="l" r="r" t="t"/>
              <a:pathLst>
                <a:path extrusionOk="0" h="3226" w="3227">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53"/>
            <p:cNvSpPr/>
            <p:nvPr/>
          </p:nvSpPr>
          <p:spPr>
            <a:xfrm>
              <a:off x="6697552" y="1523567"/>
              <a:ext cx="70902" cy="76180"/>
            </a:xfrm>
            <a:custGeom>
              <a:rect b="b" l="l" r="r" t="t"/>
              <a:pathLst>
                <a:path extrusionOk="0" h="2901" w="270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6" name="Google Shape;13946;p53"/>
            <p:cNvSpPr/>
            <p:nvPr/>
          </p:nvSpPr>
          <p:spPr>
            <a:xfrm>
              <a:off x="6687993" y="1560909"/>
              <a:ext cx="72661" cy="59453"/>
            </a:xfrm>
            <a:custGeom>
              <a:rect b="b" l="l" r="r" t="t"/>
              <a:pathLst>
                <a:path extrusionOk="0" h="2264" w="2767">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7" name="Google Shape;13947;p53"/>
            <p:cNvSpPr/>
            <p:nvPr/>
          </p:nvSpPr>
          <p:spPr>
            <a:xfrm>
              <a:off x="6688256" y="1560909"/>
              <a:ext cx="72661" cy="58954"/>
            </a:xfrm>
            <a:custGeom>
              <a:rect b="b" l="l" r="r" t="t"/>
              <a:pathLst>
                <a:path extrusionOk="0" h="2245" w="2767">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8" name="Google Shape;13948;p53"/>
            <p:cNvSpPr/>
            <p:nvPr/>
          </p:nvSpPr>
          <p:spPr>
            <a:xfrm>
              <a:off x="6669900" y="1652503"/>
              <a:ext cx="24396" cy="40467"/>
            </a:xfrm>
            <a:custGeom>
              <a:rect b="b" l="l" r="r" t="t"/>
              <a:pathLst>
                <a:path extrusionOk="0" h="1541" w="929">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9" name="Google Shape;13949;p53"/>
            <p:cNvSpPr/>
            <p:nvPr/>
          </p:nvSpPr>
          <p:spPr>
            <a:xfrm>
              <a:off x="6754588" y="1652503"/>
              <a:ext cx="24422" cy="40467"/>
            </a:xfrm>
            <a:custGeom>
              <a:rect b="b" l="l" r="r" t="t"/>
              <a:pathLst>
                <a:path extrusionOk="0" h="1541" w="93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53"/>
            <p:cNvSpPr/>
            <p:nvPr/>
          </p:nvSpPr>
          <p:spPr>
            <a:xfrm>
              <a:off x="6767797" y="1578004"/>
              <a:ext cx="201440" cy="110791"/>
            </a:xfrm>
            <a:custGeom>
              <a:rect b="b" l="l" r="r" t="t"/>
              <a:pathLst>
                <a:path extrusionOk="0" h="4219" w="7671">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1" name="Google Shape;13951;p53"/>
            <p:cNvSpPr/>
            <p:nvPr/>
          </p:nvSpPr>
          <p:spPr>
            <a:xfrm>
              <a:off x="6711128" y="1710617"/>
              <a:ext cx="199917" cy="109557"/>
            </a:xfrm>
            <a:custGeom>
              <a:rect b="b" l="l" r="r" t="t"/>
              <a:pathLst>
                <a:path extrusionOk="0" h="4172" w="7613">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2" name="Google Shape;13952;p53"/>
            <p:cNvSpPr/>
            <p:nvPr/>
          </p:nvSpPr>
          <p:spPr>
            <a:xfrm>
              <a:off x="6893819" y="1795988"/>
              <a:ext cx="121164" cy="78701"/>
            </a:xfrm>
            <a:custGeom>
              <a:rect b="b" l="l" r="r" t="t"/>
              <a:pathLst>
                <a:path extrusionOk="0" h="2997" w="4614">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3" name="Google Shape;13953;p53"/>
            <p:cNvSpPr/>
            <p:nvPr/>
          </p:nvSpPr>
          <p:spPr>
            <a:xfrm>
              <a:off x="6893819" y="1812584"/>
              <a:ext cx="121164" cy="62105"/>
            </a:xfrm>
            <a:custGeom>
              <a:rect b="b" l="l" r="r" t="t"/>
              <a:pathLst>
                <a:path extrusionOk="0" h="2365" w="4614">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4" name="Google Shape;13954;p53"/>
            <p:cNvSpPr/>
            <p:nvPr/>
          </p:nvSpPr>
          <p:spPr>
            <a:xfrm>
              <a:off x="6912175" y="1711063"/>
              <a:ext cx="30173" cy="66622"/>
            </a:xfrm>
            <a:custGeom>
              <a:rect b="b" l="l" r="r" t="t"/>
              <a:pathLst>
                <a:path extrusionOk="0" h="2537" w="1149">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5" name="Google Shape;13955;p53"/>
            <p:cNvSpPr/>
            <p:nvPr/>
          </p:nvSpPr>
          <p:spPr>
            <a:xfrm>
              <a:off x="6924228" y="1705260"/>
              <a:ext cx="72661" cy="72425"/>
            </a:xfrm>
            <a:custGeom>
              <a:rect b="b" l="l" r="r" t="t"/>
              <a:pathLst>
                <a:path extrusionOk="0" h="2758" w="2767">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53"/>
            <p:cNvSpPr/>
            <p:nvPr/>
          </p:nvSpPr>
          <p:spPr>
            <a:xfrm>
              <a:off x="6936307" y="1795988"/>
              <a:ext cx="36213" cy="14679"/>
            </a:xfrm>
            <a:custGeom>
              <a:rect b="b" l="l" r="r" t="t"/>
              <a:pathLst>
                <a:path extrusionOk="0" h="559" w="1379">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7" name="Google Shape;13957;p53"/>
            <p:cNvSpPr/>
            <p:nvPr/>
          </p:nvSpPr>
          <p:spPr>
            <a:xfrm>
              <a:off x="6918214" y="1735433"/>
              <a:ext cx="72635" cy="66622"/>
            </a:xfrm>
            <a:custGeom>
              <a:rect b="b" l="l" r="r" t="t"/>
              <a:pathLst>
                <a:path extrusionOk="0" h="2537" w="2766">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8" name="Google Shape;13958;p53"/>
            <p:cNvSpPr/>
            <p:nvPr/>
          </p:nvSpPr>
          <p:spPr>
            <a:xfrm>
              <a:off x="6917952" y="1735433"/>
              <a:ext cx="72661" cy="65125"/>
            </a:xfrm>
            <a:custGeom>
              <a:rect b="b" l="l" r="r" t="t"/>
              <a:pathLst>
                <a:path extrusionOk="0" h="2480" w="2767">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9" name="Google Shape;13959;p53"/>
            <p:cNvSpPr/>
            <p:nvPr/>
          </p:nvSpPr>
          <p:spPr>
            <a:xfrm>
              <a:off x="6893819" y="1825898"/>
              <a:ext cx="24422" cy="48528"/>
            </a:xfrm>
            <a:custGeom>
              <a:rect b="b" l="l" r="r" t="t"/>
              <a:pathLst>
                <a:path extrusionOk="0" h="1848" w="93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53"/>
            <p:cNvSpPr/>
            <p:nvPr/>
          </p:nvSpPr>
          <p:spPr>
            <a:xfrm>
              <a:off x="6990587" y="1825898"/>
              <a:ext cx="24396" cy="48528"/>
            </a:xfrm>
            <a:custGeom>
              <a:rect b="b" l="l" r="r" t="t"/>
              <a:pathLst>
                <a:path extrusionOk="0" h="1848" w="929">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61" name="Google Shape;13961;p53"/>
          <p:cNvGrpSpPr/>
          <p:nvPr/>
        </p:nvGrpSpPr>
        <p:grpSpPr>
          <a:xfrm>
            <a:off x="7117003" y="1518000"/>
            <a:ext cx="333003" cy="344085"/>
            <a:chOff x="7117003" y="1518000"/>
            <a:chExt cx="333003" cy="344085"/>
          </a:xfrm>
        </p:grpSpPr>
        <p:sp>
          <p:nvSpPr>
            <p:cNvPr id="13962" name="Google Shape;13962;p53"/>
            <p:cNvSpPr/>
            <p:nvPr/>
          </p:nvSpPr>
          <p:spPr>
            <a:xfrm>
              <a:off x="7161645" y="1518000"/>
              <a:ext cx="241119" cy="57116"/>
            </a:xfrm>
            <a:custGeom>
              <a:rect b="b" l="l" r="r" t="t"/>
              <a:pathLst>
                <a:path extrusionOk="0" h="2175" w="9182">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53"/>
            <p:cNvSpPr/>
            <p:nvPr/>
          </p:nvSpPr>
          <p:spPr>
            <a:xfrm>
              <a:off x="7168525" y="1808068"/>
              <a:ext cx="232217" cy="54017"/>
            </a:xfrm>
            <a:custGeom>
              <a:rect b="b" l="l" r="r" t="t"/>
              <a:pathLst>
                <a:path extrusionOk="0" h="2057" w="8843">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4" name="Google Shape;13964;p53"/>
            <p:cNvSpPr/>
            <p:nvPr/>
          </p:nvSpPr>
          <p:spPr>
            <a:xfrm>
              <a:off x="7174801" y="1735931"/>
              <a:ext cx="25157" cy="20141"/>
            </a:xfrm>
            <a:custGeom>
              <a:rect b="b" l="l" r="r" t="t"/>
              <a:pathLst>
                <a:path extrusionOk="0" h="767" w="958">
                  <a:moveTo>
                    <a:pt x="479" y="0"/>
                  </a:moveTo>
                  <a:lnTo>
                    <a:pt x="0" y="355"/>
                  </a:lnTo>
                  <a:lnTo>
                    <a:pt x="173" y="766"/>
                  </a:lnTo>
                  <a:lnTo>
                    <a:pt x="804" y="766"/>
                  </a:lnTo>
                  <a:lnTo>
                    <a:pt x="957" y="355"/>
                  </a:lnTo>
                  <a:lnTo>
                    <a:pt x="4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53"/>
            <p:cNvSpPr/>
            <p:nvPr/>
          </p:nvSpPr>
          <p:spPr>
            <a:xfrm>
              <a:off x="7173803" y="1756047"/>
              <a:ext cx="27652" cy="35714"/>
            </a:xfrm>
            <a:custGeom>
              <a:rect b="b" l="l" r="r" t="t"/>
              <a:pathLst>
                <a:path extrusionOk="0" h="1360" w="1053">
                  <a:moveTo>
                    <a:pt x="211" y="0"/>
                  </a:moveTo>
                  <a:lnTo>
                    <a:pt x="220" y="29"/>
                  </a:lnTo>
                  <a:lnTo>
                    <a:pt x="0" y="1359"/>
                  </a:lnTo>
                  <a:lnTo>
                    <a:pt x="1053" y="1359"/>
                  </a:lnTo>
                  <a:lnTo>
                    <a:pt x="833" y="29"/>
                  </a:lnTo>
                  <a:lnTo>
                    <a:pt x="84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53"/>
            <p:cNvSpPr/>
            <p:nvPr/>
          </p:nvSpPr>
          <p:spPr>
            <a:xfrm>
              <a:off x="7159964" y="1726373"/>
              <a:ext cx="23161" cy="65387"/>
            </a:xfrm>
            <a:custGeom>
              <a:rect b="b" l="l" r="r" t="t"/>
              <a:pathLst>
                <a:path extrusionOk="0" h="2490" w="882">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53"/>
            <p:cNvSpPr/>
            <p:nvPr/>
          </p:nvSpPr>
          <p:spPr>
            <a:xfrm>
              <a:off x="7192132" y="1725874"/>
              <a:ext cx="23398" cy="65886"/>
            </a:xfrm>
            <a:custGeom>
              <a:rect b="b" l="l" r="r" t="t"/>
              <a:pathLst>
                <a:path extrusionOk="0" h="2509" w="891">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8" name="Google Shape;13968;p53"/>
            <p:cNvSpPr/>
            <p:nvPr/>
          </p:nvSpPr>
          <p:spPr>
            <a:xfrm>
              <a:off x="7155447" y="1714057"/>
              <a:ext cx="63864" cy="37368"/>
            </a:xfrm>
            <a:custGeom>
              <a:rect b="b" l="l" r="r" t="t"/>
              <a:pathLst>
                <a:path extrusionOk="0" h="1423" w="2432">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9" name="Google Shape;13969;p53"/>
            <p:cNvSpPr/>
            <p:nvPr/>
          </p:nvSpPr>
          <p:spPr>
            <a:xfrm>
              <a:off x="7142133" y="1596202"/>
              <a:ext cx="90755" cy="64101"/>
            </a:xfrm>
            <a:custGeom>
              <a:rect b="b" l="l" r="r" t="t"/>
              <a:pathLst>
                <a:path extrusionOk="0" h="2441" w="3456">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0" name="Google Shape;13970;p53"/>
            <p:cNvSpPr/>
            <p:nvPr/>
          </p:nvSpPr>
          <p:spPr>
            <a:xfrm>
              <a:off x="7142133" y="1596202"/>
              <a:ext cx="49264" cy="64101"/>
            </a:xfrm>
            <a:custGeom>
              <a:rect b="b" l="l" r="r" t="t"/>
              <a:pathLst>
                <a:path extrusionOk="0" h="2441" w="1876">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1" name="Google Shape;13971;p53"/>
            <p:cNvSpPr/>
            <p:nvPr/>
          </p:nvSpPr>
          <p:spPr>
            <a:xfrm>
              <a:off x="7220546" y="1653685"/>
              <a:ext cx="19879" cy="26733"/>
            </a:xfrm>
            <a:custGeom>
              <a:rect b="b" l="l" r="r" t="t"/>
              <a:pathLst>
                <a:path extrusionOk="0" h="1018" w="757">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53"/>
            <p:cNvSpPr/>
            <p:nvPr/>
          </p:nvSpPr>
          <p:spPr>
            <a:xfrm>
              <a:off x="7134833" y="1653738"/>
              <a:ext cx="19879" cy="26628"/>
            </a:xfrm>
            <a:custGeom>
              <a:rect b="b" l="l" r="r" t="t"/>
              <a:pathLst>
                <a:path extrusionOk="0" h="1014" w="757">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53"/>
            <p:cNvSpPr/>
            <p:nvPr/>
          </p:nvSpPr>
          <p:spPr>
            <a:xfrm>
              <a:off x="7171019" y="1700349"/>
              <a:ext cx="33219" cy="38130"/>
            </a:xfrm>
            <a:custGeom>
              <a:rect b="b" l="l" r="r" t="t"/>
              <a:pathLst>
                <a:path extrusionOk="0" h="1452" w="1265">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53"/>
            <p:cNvSpPr/>
            <p:nvPr/>
          </p:nvSpPr>
          <p:spPr>
            <a:xfrm>
              <a:off x="7171019" y="1700428"/>
              <a:ext cx="20378" cy="38051"/>
            </a:xfrm>
            <a:custGeom>
              <a:rect b="b" l="l" r="r" t="t"/>
              <a:pathLst>
                <a:path extrusionOk="0" h="1449" w="776">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53"/>
            <p:cNvSpPr/>
            <p:nvPr/>
          </p:nvSpPr>
          <p:spPr>
            <a:xfrm>
              <a:off x="7151928" y="1633728"/>
              <a:ext cx="71401" cy="76338"/>
            </a:xfrm>
            <a:custGeom>
              <a:rect b="b" l="l" r="r" t="t"/>
              <a:pathLst>
                <a:path extrusionOk="0" h="2907" w="2719">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6" name="Google Shape;13976;p53"/>
            <p:cNvSpPr/>
            <p:nvPr/>
          </p:nvSpPr>
          <p:spPr>
            <a:xfrm>
              <a:off x="7151928" y="1633728"/>
              <a:ext cx="51785" cy="76338"/>
            </a:xfrm>
            <a:custGeom>
              <a:rect b="b" l="l" r="r" t="t"/>
              <a:pathLst>
                <a:path extrusionOk="0" h="2907" w="1972">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7" name="Google Shape;13977;p53"/>
            <p:cNvSpPr/>
            <p:nvPr/>
          </p:nvSpPr>
          <p:spPr>
            <a:xfrm>
              <a:off x="7117003" y="1723353"/>
              <a:ext cx="61081" cy="68407"/>
            </a:xfrm>
            <a:custGeom>
              <a:rect b="b" l="l" r="r" t="t"/>
              <a:pathLst>
                <a:path extrusionOk="0" h="2605" w="2326">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8" name="Google Shape;13978;p53"/>
            <p:cNvSpPr/>
            <p:nvPr/>
          </p:nvSpPr>
          <p:spPr>
            <a:xfrm>
              <a:off x="7197174" y="1723616"/>
              <a:ext cx="60319" cy="68145"/>
            </a:xfrm>
            <a:custGeom>
              <a:rect b="b" l="l" r="r" t="t"/>
              <a:pathLst>
                <a:path extrusionOk="0" h="2595" w="2297">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53"/>
            <p:cNvSpPr/>
            <p:nvPr/>
          </p:nvSpPr>
          <p:spPr>
            <a:xfrm>
              <a:off x="7136094"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53"/>
            <p:cNvSpPr/>
            <p:nvPr/>
          </p:nvSpPr>
          <p:spPr>
            <a:xfrm>
              <a:off x="7227583" y="1759303"/>
              <a:ext cx="11082" cy="32457"/>
            </a:xfrm>
            <a:custGeom>
              <a:rect b="b" l="l" r="r" t="t"/>
              <a:pathLst>
                <a:path extrusionOk="0" h="1236" w="422">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53"/>
            <p:cNvSpPr/>
            <p:nvPr/>
          </p:nvSpPr>
          <p:spPr>
            <a:xfrm>
              <a:off x="7117003" y="1723353"/>
              <a:ext cx="42988" cy="68407"/>
            </a:xfrm>
            <a:custGeom>
              <a:rect b="b" l="l" r="r" t="t"/>
              <a:pathLst>
                <a:path extrusionOk="0" h="2605" w="1637">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53"/>
            <p:cNvSpPr/>
            <p:nvPr/>
          </p:nvSpPr>
          <p:spPr>
            <a:xfrm>
              <a:off x="7367313" y="1735931"/>
              <a:ext cx="25393" cy="20141"/>
            </a:xfrm>
            <a:custGeom>
              <a:rect b="b" l="l" r="r" t="t"/>
              <a:pathLst>
                <a:path extrusionOk="0" h="767" w="967">
                  <a:moveTo>
                    <a:pt x="488" y="0"/>
                  </a:moveTo>
                  <a:lnTo>
                    <a:pt x="0" y="355"/>
                  </a:lnTo>
                  <a:lnTo>
                    <a:pt x="172" y="766"/>
                  </a:lnTo>
                  <a:lnTo>
                    <a:pt x="814" y="766"/>
                  </a:lnTo>
                  <a:lnTo>
                    <a:pt x="967" y="355"/>
                  </a:lnTo>
                  <a:lnTo>
                    <a:pt x="48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53"/>
            <p:cNvSpPr/>
            <p:nvPr/>
          </p:nvSpPr>
          <p:spPr>
            <a:xfrm>
              <a:off x="7366551" y="1756047"/>
              <a:ext cx="27415" cy="35714"/>
            </a:xfrm>
            <a:custGeom>
              <a:rect b="b" l="l" r="r" t="t"/>
              <a:pathLst>
                <a:path extrusionOk="0" h="1360" w="1044">
                  <a:moveTo>
                    <a:pt x="201" y="0"/>
                  </a:moveTo>
                  <a:lnTo>
                    <a:pt x="221" y="29"/>
                  </a:lnTo>
                  <a:lnTo>
                    <a:pt x="0" y="1359"/>
                  </a:lnTo>
                  <a:lnTo>
                    <a:pt x="1044" y="1359"/>
                  </a:lnTo>
                  <a:lnTo>
                    <a:pt x="833" y="29"/>
                  </a:lnTo>
                  <a:lnTo>
                    <a:pt x="8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4" name="Google Shape;13984;p53"/>
            <p:cNvSpPr/>
            <p:nvPr/>
          </p:nvSpPr>
          <p:spPr>
            <a:xfrm>
              <a:off x="7352476" y="1726373"/>
              <a:ext cx="23398" cy="65387"/>
            </a:xfrm>
            <a:custGeom>
              <a:rect b="b" l="l" r="r" t="t"/>
              <a:pathLst>
                <a:path extrusionOk="0" h="2490" w="891">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53"/>
            <p:cNvSpPr/>
            <p:nvPr/>
          </p:nvSpPr>
          <p:spPr>
            <a:xfrm>
              <a:off x="7384907" y="1725874"/>
              <a:ext cx="23398" cy="65886"/>
            </a:xfrm>
            <a:custGeom>
              <a:rect b="b" l="l" r="r" t="t"/>
              <a:pathLst>
                <a:path extrusionOk="0" h="2509" w="891">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53"/>
            <p:cNvSpPr/>
            <p:nvPr/>
          </p:nvSpPr>
          <p:spPr>
            <a:xfrm>
              <a:off x="7348196" y="1714057"/>
              <a:ext cx="63628" cy="37368"/>
            </a:xfrm>
            <a:custGeom>
              <a:rect b="b" l="l" r="r" t="t"/>
              <a:pathLst>
                <a:path extrusionOk="0" h="1423" w="2423">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53"/>
            <p:cNvSpPr/>
            <p:nvPr/>
          </p:nvSpPr>
          <p:spPr>
            <a:xfrm>
              <a:off x="7334882" y="1596202"/>
              <a:ext cx="90755" cy="64101"/>
            </a:xfrm>
            <a:custGeom>
              <a:rect b="b" l="l" r="r" t="t"/>
              <a:pathLst>
                <a:path extrusionOk="0" h="2441" w="3456">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53"/>
            <p:cNvSpPr/>
            <p:nvPr/>
          </p:nvSpPr>
          <p:spPr>
            <a:xfrm>
              <a:off x="7334645" y="1596202"/>
              <a:ext cx="49264" cy="64101"/>
            </a:xfrm>
            <a:custGeom>
              <a:rect b="b" l="l" r="r" t="t"/>
              <a:pathLst>
                <a:path extrusionOk="0" h="2441" w="1876">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53"/>
            <p:cNvSpPr/>
            <p:nvPr/>
          </p:nvSpPr>
          <p:spPr>
            <a:xfrm>
              <a:off x="7413294" y="1653685"/>
              <a:ext cx="19879" cy="26733"/>
            </a:xfrm>
            <a:custGeom>
              <a:rect b="b" l="l" r="r" t="t"/>
              <a:pathLst>
                <a:path extrusionOk="0" h="1018" w="757">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0" name="Google Shape;13990;p53"/>
            <p:cNvSpPr/>
            <p:nvPr/>
          </p:nvSpPr>
          <p:spPr>
            <a:xfrm>
              <a:off x="7327345" y="1653738"/>
              <a:ext cx="20141" cy="26628"/>
            </a:xfrm>
            <a:custGeom>
              <a:rect b="b" l="l" r="r" t="t"/>
              <a:pathLst>
                <a:path extrusionOk="0" h="1014" w="767">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53"/>
            <p:cNvSpPr/>
            <p:nvPr/>
          </p:nvSpPr>
          <p:spPr>
            <a:xfrm>
              <a:off x="7363794" y="1700349"/>
              <a:ext cx="33193" cy="38130"/>
            </a:xfrm>
            <a:custGeom>
              <a:rect b="b" l="l" r="r" t="t"/>
              <a:pathLst>
                <a:path extrusionOk="0" h="1452" w="1264">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53"/>
            <p:cNvSpPr/>
            <p:nvPr/>
          </p:nvSpPr>
          <p:spPr>
            <a:xfrm>
              <a:off x="7363531" y="1700428"/>
              <a:ext cx="20640" cy="38051"/>
            </a:xfrm>
            <a:custGeom>
              <a:rect b="b" l="l" r="r" t="t"/>
              <a:pathLst>
                <a:path extrusionOk="0" h="1449" w="786">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3" name="Google Shape;13993;p53"/>
            <p:cNvSpPr/>
            <p:nvPr/>
          </p:nvSpPr>
          <p:spPr>
            <a:xfrm>
              <a:off x="7344677" y="1633728"/>
              <a:ext cx="71401" cy="76338"/>
            </a:xfrm>
            <a:custGeom>
              <a:rect b="b" l="l" r="r" t="t"/>
              <a:pathLst>
                <a:path extrusionOk="0" h="2907" w="2719">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53"/>
            <p:cNvSpPr/>
            <p:nvPr/>
          </p:nvSpPr>
          <p:spPr>
            <a:xfrm>
              <a:off x="7344677" y="1633728"/>
              <a:ext cx="51811" cy="76338"/>
            </a:xfrm>
            <a:custGeom>
              <a:rect b="b" l="l" r="r" t="t"/>
              <a:pathLst>
                <a:path extrusionOk="0" h="2907" w="1973">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53"/>
            <p:cNvSpPr/>
            <p:nvPr/>
          </p:nvSpPr>
          <p:spPr>
            <a:xfrm>
              <a:off x="7309751" y="1723353"/>
              <a:ext cx="61107" cy="68407"/>
            </a:xfrm>
            <a:custGeom>
              <a:rect b="b" l="l" r="r" t="t"/>
              <a:pathLst>
                <a:path extrusionOk="0" h="2605" w="2327">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53"/>
            <p:cNvSpPr/>
            <p:nvPr/>
          </p:nvSpPr>
          <p:spPr>
            <a:xfrm>
              <a:off x="7389660" y="1723616"/>
              <a:ext cx="60345" cy="68145"/>
            </a:xfrm>
            <a:custGeom>
              <a:rect b="b" l="l" r="r" t="t"/>
              <a:pathLst>
                <a:path extrusionOk="0" h="2595" w="2298">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53"/>
            <p:cNvSpPr/>
            <p:nvPr/>
          </p:nvSpPr>
          <p:spPr>
            <a:xfrm>
              <a:off x="7328842" y="1759303"/>
              <a:ext cx="10845" cy="32457"/>
            </a:xfrm>
            <a:custGeom>
              <a:rect b="b" l="l" r="r" t="t"/>
              <a:pathLst>
                <a:path extrusionOk="0" h="1236" w="413">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53"/>
            <p:cNvSpPr/>
            <p:nvPr/>
          </p:nvSpPr>
          <p:spPr>
            <a:xfrm>
              <a:off x="7420332"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53"/>
            <p:cNvSpPr/>
            <p:nvPr/>
          </p:nvSpPr>
          <p:spPr>
            <a:xfrm>
              <a:off x="7309751" y="1723353"/>
              <a:ext cx="42751" cy="68407"/>
            </a:xfrm>
            <a:custGeom>
              <a:rect b="b" l="l" r="r" t="t"/>
              <a:pathLst>
                <a:path extrusionOk="0" h="2605" w="1628">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0" name="Google Shape;14000;p53"/>
          <p:cNvGrpSpPr/>
          <p:nvPr/>
        </p:nvGrpSpPr>
        <p:grpSpPr>
          <a:xfrm>
            <a:off x="2200238" y="4289165"/>
            <a:ext cx="374756" cy="329300"/>
            <a:chOff x="2200238" y="4289165"/>
            <a:chExt cx="374756" cy="329300"/>
          </a:xfrm>
        </p:grpSpPr>
        <p:sp>
          <p:nvSpPr>
            <p:cNvPr id="14001" name="Google Shape;14001;p53"/>
            <p:cNvSpPr/>
            <p:nvPr/>
          </p:nvSpPr>
          <p:spPr>
            <a:xfrm>
              <a:off x="2437733" y="4289165"/>
              <a:ext cx="54568" cy="65991"/>
            </a:xfrm>
            <a:custGeom>
              <a:rect b="b" l="l" r="r" t="t"/>
              <a:pathLst>
                <a:path extrusionOk="0" h="2513" w="2078">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2" name="Google Shape;14002;p53"/>
            <p:cNvSpPr/>
            <p:nvPr/>
          </p:nvSpPr>
          <p:spPr>
            <a:xfrm>
              <a:off x="2448552" y="4306575"/>
              <a:ext cx="40493" cy="48844"/>
            </a:xfrm>
            <a:custGeom>
              <a:rect b="b" l="l" r="r" t="t"/>
              <a:pathLst>
                <a:path extrusionOk="0" h="1860" w="1542">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53"/>
            <p:cNvSpPr/>
            <p:nvPr/>
          </p:nvSpPr>
          <p:spPr>
            <a:xfrm>
              <a:off x="2282930" y="4552658"/>
              <a:ext cx="54805" cy="65808"/>
            </a:xfrm>
            <a:custGeom>
              <a:rect b="b" l="l" r="r" t="t"/>
              <a:pathLst>
                <a:path extrusionOk="0" h="2506" w="2087">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53"/>
            <p:cNvSpPr/>
            <p:nvPr/>
          </p:nvSpPr>
          <p:spPr>
            <a:xfrm>
              <a:off x="2300026" y="4558960"/>
              <a:ext cx="37709" cy="54542"/>
            </a:xfrm>
            <a:custGeom>
              <a:rect b="b" l="l" r="r" t="t"/>
              <a:pathLst>
                <a:path extrusionOk="0" h="2077" w="1436">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5" name="Google Shape;14005;p53"/>
            <p:cNvSpPr/>
            <p:nvPr/>
          </p:nvSpPr>
          <p:spPr>
            <a:xfrm>
              <a:off x="2282930" y="4289349"/>
              <a:ext cx="54805" cy="66070"/>
            </a:xfrm>
            <a:custGeom>
              <a:rect b="b" l="l" r="r" t="t"/>
              <a:pathLst>
                <a:path extrusionOk="0" h="2516" w="2087">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53"/>
            <p:cNvSpPr/>
            <p:nvPr/>
          </p:nvSpPr>
          <p:spPr>
            <a:xfrm>
              <a:off x="2300026" y="4294312"/>
              <a:ext cx="37709" cy="54805"/>
            </a:xfrm>
            <a:custGeom>
              <a:rect b="b" l="l" r="r" t="t"/>
              <a:pathLst>
                <a:path extrusionOk="0" h="2087" w="1436">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53"/>
            <p:cNvSpPr/>
            <p:nvPr/>
          </p:nvSpPr>
          <p:spPr>
            <a:xfrm>
              <a:off x="2437497" y="4552658"/>
              <a:ext cx="54542" cy="65808"/>
            </a:xfrm>
            <a:custGeom>
              <a:rect b="b" l="l" r="r" t="t"/>
              <a:pathLst>
                <a:path extrusionOk="0" h="2506" w="2077">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53"/>
            <p:cNvSpPr/>
            <p:nvPr/>
          </p:nvSpPr>
          <p:spPr>
            <a:xfrm>
              <a:off x="2448552" y="4552658"/>
              <a:ext cx="40493" cy="48791"/>
            </a:xfrm>
            <a:custGeom>
              <a:rect b="b" l="l" r="r" t="t"/>
              <a:pathLst>
                <a:path extrusionOk="0" h="1858" w="1542">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53"/>
            <p:cNvSpPr/>
            <p:nvPr/>
          </p:nvSpPr>
          <p:spPr>
            <a:xfrm>
              <a:off x="2200238" y="4437482"/>
              <a:ext cx="66385" cy="33088"/>
            </a:xfrm>
            <a:custGeom>
              <a:rect b="b" l="l" r="r" t="t"/>
              <a:pathLst>
                <a:path extrusionOk="0" h="1260" w="2528">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0" name="Google Shape;14010;p53"/>
            <p:cNvSpPr/>
            <p:nvPr/>
          </p:nvSpPr>
          <p:spPr>
            <a:xfrm>
              <a:off x="2212317" y="4437455"/>
              <a:ext cx="54306" cy="19537"/>
            </a:xfrm>
            <a:custGeom>
              <a:rect b="b" l="l" r="r" t="t"/>
              <a:pathLst>
                <a:path extrusionOk="0" h="744" w="2068">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53"/>
            <p:cNvSpPr/>
            <p:nvPr/>
          </p:nvSpPr>
          <p:spPr>
            <a:xfrm>
              <a:off x="2508346" y="4437482"/>
              <a:ext cx="66648" cy="33088"/>
            </a:xfrm>
            <a:custGeom>
              <a:rect b="b" l="l" r="r" t="t"/>
              <a:pathLst>
                <a:path extrusionOk="0" h="1260" w="2538">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53"/>
            <p:cNvSpPr/>
            <p:nvPr/>
          </p:nvSpPr>
          <p:spPr>
            <a:xfrm>
              <a:off x="2508346" y="4437455"/>
              <a:ext cx="54568" cy="19537"/>
            </a:xfrm>
            <a:custGeom>
              <a:rect b="b" l="l" r="r" t="t"/>
              <a:pathLst>
                <a:path extrusionOk="0" h="744" w="2078">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53"/>
            <p:cNvSpPr/>
            <p:nvPr/>
          </p:nvSpPr>
          <p:spPr>
            <a:xfrm>
              <a:off x="2250762" y="4326979"/>
              <a:ext cx="263913" cy="253960"/>
            </a:xfrm>
            <a:custGeom>
              <a:rect b="b" l="l" r="r" t="t"/>
              <a:pathLst>
                <a:path extrusionOk="0" h="9671" w="1005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53"/>
            <p:cNvSpPr/>
            <p:nvPr/>
          </p:nvSpPr>
          <p:spPr>
            <a:xfrm>
              <a:off x="2270116" y="4345073"/>
              <a:ext cx="226204" cy="217669"/>
            </a:xfrm>
            <a:custGeom>
              <a:rect b="b" l="l" r="r" t="t"/>
              <a:pathLst>
                <a:path extrusionOk="0" h="8289" w="8614">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53"/>
            <p:cNvSpPr/>
            <p:nvPr/>
          </p:nvSpPr>
          <p:spPr>
            <a:xfrm>
              <a:off x="2390990" y="4408412"/>
              <a:ext cx="28177" cy="30934"/>
            </a:xfrm>
            <a:custGeom>
              <a:rect b="b" l="l" r="r" t="t"/>
              <a:pathLst>
                <a:path extrusionOk="0" h="1178" w="1073">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53"/>
            <p:cNvSpPr/>
            <p:nvPr/>
          </p:nvSpPr>
          <p:spPr>
            <a:xfrm>
              <a:off x="2390990" y="4468731"/>
              <a:ext cx="28177" cy="30934"/>
            </a:xfrm>
            <a:custGeom>
              <a:rect b="b" l="l" r="r" t="t"/>
              <a:pathLst>
                <a:path extrusionOk="0" h="1178" w="1073">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53"/>
            <p:cNvSpPr/>
            <p:nvPr/>
          </p:nvSpPr>
          <p:spPr>
            <a:xfrm>
              <a:off x="2410081" y="4444861"/>
              <a:ext cx="26181" cy="18119"/>
            </a:xfrm>
            <a:custGeom>
              <a:rect b="b" l="l" r="r" t="t"/>
              <a:pathLst>
                <a:path extrusionOk="0" h="690" w="997">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8" name="Google Shape;14018;p53"/>
            <p:cNvSpPr/>
            <p:nvPr/>
          </p:nvSpPr>
          <p:spPr>
            <a:xfrm>
              <a:off x="2338969" y="4444861"/>
              <a:ext cx="26155" cy="18119"/>
            </a:xfrm>
            <a:custGeom>
              <a:rect b="b" l="l" r="r" t="t"/>
              <a:pathLst>
                <a:path extrusionOk="0" h="690" w="996">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9" name="Google Shape;14019;p53"/>
            <p:cNvSpPr/>
            <p:nvPr/>
          </p:nvSpPr>
          <p:spPr>
            <a:xfrm>
              <a:off x="2356065" y="4408412"/>
              <a:ext cx="28177" cy="30934"/>
            </a:xfrm>
            <a:custGeom>
              <a:rect b="b" l="l" r="r" t="t"/>
              <a:pathLst>
                <a:path extrusionOk="0" h="1178" w="1073">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53"/>
            <p:cNvSpPr/>
            <p:nvPr/>
          </p:nvSpPr>
          <p:spPr>
            <a:xfrm>
              <a:off x="2356065" y="4468731"/>
              <a:ext cx="28177" cy="30934"/>
            </a:xfrm>
            <a:custGeom>
              <a:rect b="b" l="l" r="r" t="t"/>
              <a:pathLst>
                <a:path extrusionOk="0" h="1178" w="1073">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53"/>
            <p:cNvSpPr/>
            <p:nvPr/>
          </p:nvSpPr>
          <p:spPr>
            <a:xfrm>
              <a:off x="2338969" y="4417708"/>
              <a:ext cx="84977" cy="72583"/>
            </a:xfrm>
            <a:custGeom>
              <a:rect b="b" l="l" r="r" t="t"/>
              <a:pathLst>
                <a:path extrusionOk="0" h="2764" w="3236">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2" name="Google Shape;14022;p53"/>
            <p:cNvSpPr/>
            <p:nvPr/>
          </p:nvSpPr>
          <p:spPr>
            <a:xfrm>
              <a:off x="2355303" y="4429787"/>
              <a:ext cx="56564" cy="48423"/>
            </a:xfrm>
            <a:custGeom>
              <a:rect b="b" l="l" r="r" t="t"/>
              <a:pathLst>
                <a:path extrusionOk="0" h="1844" w="2154">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3" name="Google Shape;14023;p53"/>
          <p:cNvGrpSpPr/>
          <p:nvPr/>
        </p:nvGrpSpPr>
        <p:grpSpPr>
          <a:xfrm>
            <a:off x="7556043" y="1499959"/>
            <a:ext cx="337283" cy="380192"/>
            <a:chOff x="7556043" y="1499959"/>
            <a:chExt cx="337283" cy="380192"/>
          </a:xfrm>
        </p:grpSpPr>
        <p:sp>
          <p:nvSpPr>
            <p:cNvPr id="14024" name="Google Shape;14024;p53"/>
            <p:cNvSpPr/>
            <p:nvPr/>
          </p:nvSpPr>
          <p:spPr>
            <a:xfrm>
              <a:off x="7556043" y="1499959"/>
              <a:ext cx="337283" cy="380140"/>
            </a:xfrm>
            <a:custGeom>
              <a:rect b="b" l="l" r="r" t="t"/>
              <a:pathLst>
                <a:path extrusionOk="0" h="14476" w="12844">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53"/>
            <p:cNvSpPr/>
            <p:nvPr/>
          </p:nvSpPr>
          <p:spPr>
            <a:xfrm>
              <a:off x="7714628" y="1552479"/>
              <a:ext cx="178699" cy="327672"/>
            </a:xfrm>
            <a:custGeom>
              <a:rect b="b" l="l" r="r" t="t"/>
              <a:pathLst>
                <a:path extrusionOk="0" h="12478" w="6805">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6" name="Google Shape;14026;p53"/>
            <p:cNvSpPr/>
            <p:nvPr/>
          </p:nvSpPr>
          <p:spPr>
            <a:xfrm>
              <a:off x="7588974" y="1536382"/>
              <a:ext cx="271450" cy="305824"/>
            </a:xfrm>
            <a:custGeom>
              <a:rect b="b" l="l" r="r" t="t"/>
              <a:pathLst>
                <a:path extrusionOk="0" h="11646" w="10337">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7" name="Google Shape;14027;p53"/>
            <p:cNvSpPr/>
            <p:nvPr/>
          </p:nvSpPr>
          <p:spPr>
            <a:xfrm>
              <a:off x="7719906" y="1577846"/>
              <a:ext cx="140517" cy="264281"/>
            </a:xfrm>
            <a:custGeom>
              <a:rect b="b" l="l" r="r" t="t"/>
              <a:pathLst>
                <a:path extrusionOk="0" h="10064" w="5351">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53"/>
            <p:cNvSpPr/>
            <p:nvPr/>
          </p:nvSpPr>
          <p:spPr>
            <a:xfrm>
              <a:off x="7657565" y="1674352"/>
              <a:ext cx="134477" cy="90518"/>
            </a:xfrm>
            <a:custGeom>
              <a:rect b="b" l="l" r="r" t="t"/>
              <a:pathLst>
                <a:path extrusionOk="0" h="3447" w="5121">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53"/>
            <p:cNvSpPr/>
            <p:nvPr/>
          </p:nvSpPr>
          <p:spPr>
            <a:xfrm>
              <a:off x="7714365" y="1674352"/>
              <a:ext cx="77677" cy="90518"/>
            </a:xfrm>
            <a:custGeom>
              <a:rect b="b" l="l" r="r" t="t"/>
              <a:pathLst>
                <a:path extrusionOk="0" h="3447" w="2958">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0" name="Google Shape;14030;p53"/>
            <p:cNvSpPr/>
            <p:nvPr/>
          </p:nvSpPr>
          <p:spPr>
            <a:xfrm>
              <a:off x="7709586" y="1680076"/>
              <a:ext cx="30199" cy="17437"/>
            </a:xfrm>
            <a:custGeom>
              <a:rect b="b" l="l" r="r" t="t"/>
              <a:pathLst>
                <a:path extrusionOk="0" h="664" w="115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1" name="Google Shape;14031;p53"/>
            <p:cNvSpPr/>
            <p:nvPr/>
          </p:nvSpPr>
          <p:spPr>
            <a:xfrm>
              <a:off x="7702811" y="1690686"/>
              <a:ext cx="43749" cy="62866"/>
            </a:xfrm>
            <a:custGeom>
              <a:rect b="b" l="l" r="r" t="t"/>
              <a:pathLst>
                <a:path extrusionOk="0" h="2394" w="1666">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2" name="Google Shape;14032;p53"/>
            <p:cNvSpPr/>
            <p:nvPr/>
          </p:nvSpPr>
          <p:spPr>
            <a:xfrm>
              <a:off x="7714365" y="1690922"/>
              <a:ext cx="31958" cy="62630"/>
            </a:xfrm>
            <a:custGeom>
              <a:rect b="b" l="l" r="r" t="t"/>
              <a:pathLst>
                <a:path extrusionOk="0" h="2385" w="1217">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53"/>
            <p:cNvSpPr/>
            <p:nvPr/>
          </p:nvSpPr>
          <p:spPr>
            <a:xfrm>
              <a:off x="7701813" y="1674352"/>
              <a:ext cx="45745" cy="23161"/>
            </a:xfrm>
            <a:custGeom>
              <a:rect b="b" l="l" r="r" t="t"/>
              <a:pathLst>
                <a:path extrusionOk="0" h="882" w="1742">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4" name="Google Shape;14034;p53"/>
            <p:cNvSpPr/>
            <p:nvPr/>
          </p:nvSpPr>
          <p:spPr>
            <a:xfrm>
              <a:off x="7720667" y="1674851"/>
              <a:ext cx="26890" cy="22662"/>
            </a:xfrm>
            <a:custGeom>
              <a:rect b="b" l="l" r="r" t="t"/>
              <a:pathLst>
                <a:path extrusionOk="0" h="863" w="1024">
                  <a:moveTo>
                    <a:pt x="431" y="1"/>
                  </a:moveTo>
                  <a:lnTo>
                    <a:pt x="0" y="862"/>
                  </a:lnTo>
                  <a:lnTo>
                    <a:pt x="660" y="862"/>
                  </a:lnTo>
                  <a:lnTo>
                    <a:pt x="1024" y="144"/>
                  </a:lnTo>
                  <a:cubicBezTo>
                    <a:pt x="833" y="68"/>
                    <a:pt x="632" y="30"/>
                    <a:pt x="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5" name="Google Shape;14035;p53"/>
            <p:cNvSpPr/>
            <p:nvPr/>
          </p:nvSpPr>
          <p:spPr>
            <a:xfrm>
              <a:off x="7689733" y="1590162"/>
              <a:ext cx="69904" cy="95534"/>
            </a:xfrm>
            <a:custGeom>
              <a:rect b="b" l="l" r="r" t="t"/>
              <a:pathLst>
                <a:path extrusionOk="0" h="3638" w="2662">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53"/>
            <p:cNvSpPr/>
            <p:nvPr/>
          </p:nvSpPr>
          <p:spPr>
            <a:xfrm>
              <a:off x="7714365" y="1590162"/>
              <a:ext cx="45272" cy="95534"/>
            </a:xfrm>
            <a:custGeom>
              <a:rect b="b" l="l" r="r" t="t"/>
              <a:pathLst>
                <a:path extrusionOk="0" h="3638" w="1724">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53"/>
            <p:cNvSpPr/>
            <p:nvPr/>
          </p:nvSpPr>
          <p:spPr>
            <a:xfrm>
              <a:off x="7689733" y="1591423"/>
              <a:ext cx="69904" cy="46533"/>
            </a:xfrm>
            <a:custGeom>
              <a:rect b="b" l="l" r="r" t="t"/>
              <a:pathLst>
                <a:path extrusionOk="0" h="1772" w="2662">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8" name="Google Shape;14038;p53"/>
          <p:cNvGrpSpPr/>
          <p:nvPr/>
        </p:nvGrpSpPr>
        <p:grpSpPr>
          <a:xfrm>
            <a:off x="7992826" y="1517790"/>
            <a:ext cx="317431" cy="344584"/>
            <a:chOff x="7992826" y="1517790"/>
            <a:chExt cx="317431" cy="344584"/>
          </a:xfrm>
        </p:grpSpPr>
        <p:sp>
          <p:nvSpPr>
            <p:cNvPr id="14039" name="Google Shape;14039;p53"/>
            <p:cNvSpPr/>
            <p:nvPr/>
          </p:nvSpPr>
          <p:spPr>
            <a:xfrm>
              <a:off x="8021239" y="1517790"/>
              <a:ext cx="289018" cy="289044"/>
            </a:xfrm>
            <a:custGeom>
              <a:rect b="b" l="l" r="r" t="t"/>
              <a:pathLst>
                <a:path extrusionOk="0" h="11007" w="11006">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53"/>
            <p:cNvSpPr/>
            <p:nvPr/>
          </p:nvSpPr>
          <p:spPr>
            <a:xfrm>
              <a:off x="7992826" y="1520810"/>
              <a:ext cx="274706" cy="285866"/>
            </a:xfrm>
            <a:custGeom>
              <a:rect b="b" l="l" r="r" t="t"/>
              <a:pathLst>
                <a:path extrusionOk="0" h="10886" w="10461">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53"/>
            <p:cNvSpPr/>
            <p:nvPr/>
          </p:nvSpPr>
          <p:spPr>
            <a:xfrm>
              <a:off x="8021476" y="1517790"/>
              <a:ext cx="288781" cy="288781"/>
            </a:xfrm>
            <a:custGeom>
              <a:rect b="b" l="l" r="r" t="t"/>
              <a:pathLst>
                <a:path extrusionOk="0" h="10997" w="10997">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53"/>
            <p:cNvSpPr/>
            <p:nvPr/>
          </p:nvSpPr>
          <p:spPr>
            <a:xfrm>
              <a:off x="8021476" y="1520810"/>
              <a:ext cx="217932" cy="285761"/>
            </a:xfrm>
            <a:custGeom>
              <a:rect b="b" l="l" r="r" t="t"/>
              <a:pathLst>
                <a:path extrusionOk="0" h="10882" w="8299">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53"/>
            <p:cNvSpPr/>
            <p:nvPr/>
          </p:nvSpPr>
          <p:spPr>
            <a:xfrm>
              <a:off x="8071238" y="1795752"/>
              <a:ext cx="189019" cy="66622"/>
            </a:xfrm>
            <a:custGeom>
              <a:rect b="b" l="l" r="r" t="t"/>
              <a:pathLst>
                <a:path extrusionOk="0" h="2537" w="7198">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53"/>
            <p:cNvSpPr/>
            <p:nvPr/>
          </p:nvSpPr>
          <p:spPr>
            <a:xfrm>
              <a:off x="8154666" y="1817863"/>
              <a:ext cx="22163" cy="44511"/>
            </a:xfrm>
            <a:custGeom>
              <a:rect b="b" l="l" r="r" t="t"/>
              <a:pathLst>
                <a:path extrusionOk="0" h="1695" w="844">
                  <a:moveTo>
                    <a:pt x="202" y="0"/>
                  </a:moveTo>
                  <a:lnTo>
                    <a:pt x="1" y="1694"/>
                  </a:lnTo>
                  <a:lnTo>
                    <a:pt x="843" y="1694"/>
                  </a:lnTo>
                  <a:lnTo>
                    <a:pt x="64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53"/>
            <p:cNvSpPr/>
            <p:nvPr/>
          </p:nvSpPr>
          <p:spPr>
            <a:xfrm>
              <a:off x="8155927" y="1806807"/>
              <a:ext cx="19642" cy="18618"/>
            </a:xfrm>
            <a:custGeom>
              <a:rect b="b" l="l" r="r" t="t"/>
              <a:pathLst>
                <a:path extrusionOk="0" h="709" w="748">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6" name="Google Shape;14046;p53"/>
            <p:cNvSpPr/>
            <p:nvPr/>
          </p:nvSpPr>
          <p:spPr>
            <a:xfrm>
              <a:off x="8226803" y="1818362"/>
              <a:ext cx="33455" cy="44012"/>
            </a:xfrm>
            <a:custGeom>
              <a:rect b="b" l="l" r="r" t="t"/>
              <a:pathLst>
                <a:path extrusionOk="0" h="1676" w="1274">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7" name="Google Shape;14047;p53"/>
            <p:cNvSpPr/>
            <p:nvPr/>
          </p:nvSpPr>
          <p:spPr>
            <a:xfrm>
              <a:off x="8104667" y="1623329"/>
              <a:ext cx="122162" cy="88995"/>
            </a:xfrm>
            <a:custGeom>
              <a:rect b="b" l="l" r="r" t="t"/>
              <a:pathLst>
                <a:path extrusionOk="0" h="3389" w="4652">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8" name="Google Shape;14048;p53"/>
            <p:cNvSpPr/>
            <p:nvPr/>
          </p:nvSpPr>
          <p:spPr>
            <a:xfrm>
              <a:off x="8132319" y="1623329"/>
              <a:ext cx="94772" cy="88995"/>
            </a:xfrm>
            <a:custGeom>
              <a:rect b="b" l="l" r="r" t="t"/>
              <a:pathLst>
                <a:path extrusionOk="0" h="3389" w="3609">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9" name="Google Shape;14049;p53"/>
            <p:cNvSpPr/>
            <p:nvPr/>
          </p:nvSpPr>
          <p:spPr>
            <a:xfrm>
              <a:off x="8132556" y="1756782"/>
              <a:ext cx="66622" cy="50052"/>
            </a:xfrm>
            <a:custGeom>
              <a:rect b="b" l="l" r="r" t="t"/>
              <a:pathLst>
                <a:path extrusionOk="0" h="1906" w="2537">
                  <a:moveTo>
                    <a:pt x="1" y="1"/>
                  </a:moveTo>
                  <a:lnTo>
                    <a:pt x="1" y="1905"/>
                  </a:lnTo>
                  <a:lnTo>
                    <a:pt x="2537" y="1905"/>
                  </a:lnTo>
                  <a:lnTo>
                    <a:pt x="253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53"/>
            <p:cNvSpPr/>
            <p:nvPr/>
          </p:nvSpPr>
          <p:spPr>
            <a:xfrm>
              <a:off x="8132556" y="1756546"/>
              <a:ext cx="66622" cy="27914"/>
            </a:xfrm>
            <a:custGeom>
              <a:rect b="b" l="l" r="r" t="t"/>
              <a:pathLst>
                <a:path extrusionOk="0" h="1063" w="2537">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53"/>
            <p:cNvSpPr/>
            <p:nvPr/>
          </p:nvSpPr>
          <p:spPr>
            <a:xfrm>
              <a:off x="8121264" y="1786324"/>
              <a:ext cx="44484" cy="39836"/>
            </a:xfrm>
            <a:custGeom>
              <a:rect b="b" l="l" r="r" t="t"/>
              <a:pathLst>
                <a:path extrusionOk="0" h="1517" w="1694">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2" name="Google Shape;14052;p53"/>
            <p:cNvSpPr/>
            <p:nvPr/>
          </p:nvSpPr>
          <p:spPr>
            <a:xfrm>
              <a:off x="8165748" y="1786324"/>
              <a:ext cx="44484" cy="39836"/>
            </a:xfrm>
            <a:custGeom>
              <a:rect b="b" l="l" r="r" t="t"/>
              <a:pathLst>
                <a:path extrusionOk="0" h="1517" w="1694">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3" name="Google Shape;14053;p53"/>
            <p:cNvSpPr/>
            <p:nvPr/>
          </p:nvSpPr>
          <p:spPr>
            <a:xfrm>
              <a:off x="8110182" y="1668365"/>
              <a:ext cx="110870" cy="105040"/>
            </a:xfrm>
            <a:custGeom>
              <a:rect b="b" l="l" r="r" t="t"/>
              <a:pathLst>
                <a:path extrusionOk="0" h="4000" w="4222">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4" name="Google Shape;14054;p53"/>
            <p:cNvSpPr/>
            <p:nvPr/>
          </p:nvSpPr>
          <p:spPr>
            <a:xfrm>
              <a:off x="8110445" y="1668259"/>
              <a:ext cx="100051" cy="104646"/>
            </a:xfrm>
            <a:custGeom>
              <a:rect b="b" l="l" r="r" t="t"/>
              <a:pathLst>
                <a:path extrusionOk="0" h="3985" w="381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5" name="Google Shape;14055;p53"/>
            <p:cNvSpPr/>
            <p:nvPr/>
          </p:nvSpPr>
          <p:spPr>
            <a:xfrm>
              <a:off x="8071238" y="1818362"/>
              <a:ext cx="33455" cy="44012"/>
            </a:xfrm>
            <a:custGeom>
              <a:rect b="b" l="l" r="r" t="t"/>
              <a:pathLst>
                <a:path extrusionOk="0" h="1676" w="1274">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6" name="Google Shape;14056;p53"/>
          <p:cNvGrpSpPr/>
          <p:nvPr/>
        </p:nvGrpSpPr>
        <p:grpSpPr>
          <a:xfrm>
            <a:off x="4864446" y="3340207"/>
            <a:ext cx="395607" cy="387414"/>
            <a:chOff x="4864446" y="3340207"/>
            <a:chExt cx="395607" cy="387414"/>
          </a:xfrm>
        </p:grpSpPr>
        <p:sp>
          <p:nvSpPr>
            <p:cNvPr id="14057" name="Google Shape;14057;p53"/>
            <p:cNvSpPr/>
            <p:nvPr/>
          </p:nvSpPr>
          <p:spPr>
            <a:xfrm>
              <a:off x="4939077" y="3412948"/>
              <a:ext cx="246581" cy="246581"/>
            </a:xfrm>
            <a:custGeom>
              <a:rect b="b" l="l" r="r" t="t"/>
              <a:pathLst>
                <a:path extrusionOk="0" h="9390" w="939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53"/>
            <p:cNvSpPr/>
            <p:nvPr/>
          </p:nvSpPr>
          <p:spPr>
            <a:xfrm>
              <a:off x="4988341" y="3499159"/>
              <a:ext cx="148054" cy="148054"/>
            </a:xfrm>
            <a:custGeom>
              <a:rect b="b" l="l" r="r" t="t"/>
              <a:pathLst>
                <a:path extrusionOk="0" h="5638" w="5638">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53"/>
            <p:cNvSpPr/>
            <p:nvPr/>
          </p:nvSpPr>
          <p:spPr>
            <a:xfrm>
              <a:off x="4864446" y="3530067"/>
              <a:ext cx="56564" cy="12342"/>
            </a:xfrm>
            <a:custGeom>
              <a:rect b="b" l="l" r="r" t="t"/>
              <a:pathLst>
                <a:path extrusionOk="0" h="470" w="2154">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0" name="Google Shape;14060;p53"/>
            <p:cNvSpPr/>
            <p:nvPr/>
          </p:nvSpPr>
          <p:spPr>
            <a:xfrm>
              <a:off x="5203463" y="3530067"/>
              <a:ext cx="56590" cy="12342"/>
            </a:xfrm>
            <a:custGeom>
              <a:rect b="b" l="l" r="r" t="t"/>
              <a:pathLst>
                <a:path extrusionOk="0" h="470" w="2155">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1" name="Google Shape;14061;p53"/>
            <p:cNvSpPr/>
            <p:nvPr/>
          </p:nvSpPr>
          <p:spPr>
            <a:xfrm>
              <a:off x="5056197" y="3340207"/>
              <a:ext cx="12342" cy="54437"/>
            </a:xfrm>
            <a:custGeom>
              <a:rect b="b" l="l" r="r" t="t"/>
              <a:pathLst>
                <a:path extrusionOk="0" h="2073" w="47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2" name="Google Shape;14062;p53"/>
            <p:cNvSpPr/>
            <p:nvPr/>
          </p:nvSpPr>
          <p:spPr>
            <a:xfrm>
              <a:off x="4968488" y="3658557"/>
              <a:ext cx="28597" cy="33376"/>
            </a:xfrm>
            <a:custGeom>
              <a:rect b="b" l="l" r="r" t="t"/>
              <a:pathLst>
                <a:path extrusionOk="0" h="1271" w="1089">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3" name="Google Shape;14063;p53"/>
            <p:cNvSpPr/>
            <p:nvPr/>
          </p:nvSpPr>
          <p:spPr>
            <a:xfrm>
              <a:off x="5128832" y="3381068"/>
              <a:ext cx="28387" cy="33166"/>
            </a:xfrm>
            <a:custGeom>
              <a:rect b="b" l="l" r="r" t="t"/>
              <a:pathLst>
                <a:path extrusionOk="0" h="1263" w="1081">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4" name="Google Shape;14064;p53"/>
            <p:cNvSpPr/>
            <p:nvPr/>
          </p:nvSpPr>
          <p:spPr>
            <a:xfrm>
              <a:off x="4903915" y="3443646"/>
              <a:ext cx="38471" cy="24868"/>
            </a:xfrm>
            <a:custGeom>
              <a:rect b="b" l="l" r="r" t="t"/>
              <a:pathLst>
                <a:path extrusionOk="0" h="947" w="1465">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53"/>
            <p:cNvSpPr/>
            <p:nvPr/>
          </p:nvSpPr>
          <p:spPr>
            <a:xfrm>
              <a:off x="5181641" y="3603910"/>
              <a:ext cx="38445" cy="24947"/>
            </a:xfrm>
            <a:custGeom>
              <a:rect b="b" l="l" r="r" t="t"/>
              <a:pathLst>
                <a:path extrusionOk="0" h="950" w="1464">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6" name="Google Shape;14066;p53"/>
            <p:cNvSpPr/>
            <p:nvPr/>
          </p:nvSpPr>
          <p:spPr>
            <a:xfrm>
              <a:off x="5127676" y="3658321"/>
              <a:ext cx="28571" cy="33613"/>
            </a:xfrm>
            <a:custGeom>
              <a:rect b="b" l="l" r="r" t="t"/>
              <a:pathLst>
                <a:path extrusionOk="0" h="1280" w="1088">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7" name="Google Shape;14067;p53"/>
            <p:cNvSpPr/>
            <p:nvPr/>
          </p:nvSpPr>
          <p:spPr>
            <a:xfrm>
              <a:off x="4967333" y="3380858"/>
              <a:ext cx="28571" cy="33376"/>
            </a:xfrm>
            <a:custGeom>
              <a:rect b="b" l="l" r="r" t="t"/>
              <a:pathLst>
                <a:path extrusionOk="0" h="1271" w="1088">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8" name="Google Shape;14068;p53"/>
            <p:cNvSpPr/>
            <p:nvPr/>
          </p:nvSpPr>
          <p:spPr>
            <a:xfrm>
              <a:off x="5182350" y="3443646"/>
              <a:ext cx="38471" cy="24868"/>
            </a:xfrm>
            <a:custGeom>
              <a:rect b="b" l="l" r="r" t="t"/>
              <a:pathLst>
                <a:path extrusionOk="0" h="947" w="1465">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9" name="Google Shape;14069;p53"/>
            <p:cNvSpPr/>
            <p:nvPr/>
          </p:nvSpPr>
          <p:spPr>
            <a:xfrm>
              <a:off x="4904650" y="3603910"/>
              <a:ext cx="38445" cy="24947"/>
            </a:xfrm>
            <a:custGeom>
              <a:rect b="b" l="l" r="r" t="t"/>
              <a:pathLst>
                <a:path extrusionOk="0" h="950" w="1464">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53"/>
            <p:cNvSpPr/>
            <p:nvPr/>
          </p:nvSpPr>
          <p:spPr>
            <a:xfrm>
              <a:off x="5075839" y="3433037"/>
              <a:ext cx="87209" cy="73948"/>
            </a:xfrm>
            <a:custGeom>
              <a:rect b="b" l="l" r="r" t="t"/>
              <a:pathLst>
                <a:path extrusionOk="0" h="2816" w="3321">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53"/>
            <p:cNvSpPr/>
            <p:nvPr/>
          </p:nvSpPr>
          <p:spPr>
            <a:xfrm>
              <a:off x="5025288" y="3585607"/>
              <a:ext cx="74158" cy="111106"/>
            </a:xfrm>
            <a:custGeom>
              <a:rect b="b" l="l" r="r" t="t"/>
              <a:pathLst>
                <a:path extrusionOk="0" h="4231" w="2824">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2" name="Google Shape;14072;p53"/>
            <p:cNvSpPr/>
            <p:nvPr/>
          </p:nvSpPr>
          <p:spPr>
            <a:xfrm>
              <a:off x="5025288" y="3606458"/>
              <a:ext cx="74158" cy="90256"/>
            </a:xfrm>
            <a:custGeom>
              <a:rect b="b" l="l" r="r" t="t"/>
              <a:pathLst>
                <a:path extrusionOk="0" h="3437" w="2824">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3" name="Google Shape;14073;p53"/>
            <p:cNvSpPr/>
            <p:nvPr/>
          </p:nvSpPr>
          <p:spPr>
            <a:xfrm>
              <a:off x="5048660" y="3585607"/>
              <a:ext cx="27678" cy="18382"/>
            </a:xfrm>
            <a:custGeom>
              <a:rect b="b" l="l" r="r" t="t"/>
              <a:pathLst>
                <a:path extrusionOk="0" h="700" w="1054">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53"/>
            <p:cNvSpPr/>
            <p:nvPr/>
          </p:nvSpPr>
          <p:spPr>
            <a:xfrm>
              <a:off x="5037604" y="3536343"/>
              <a:ext cx="49526" cy="55330"/>
            </a:xfrm>
            <a:custGeom>
              <a:rect b="b" l="l" r="r" t="t"/>
              <a:pathLst>
                <a:path extrusionOk="0" h="2107" w="1886">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5" name="Google Shape;14075;p53"/>
            <p:cNvSpPr/>
            <p:nvPr/>
          </p:nvSpPr>
          <p:spPr>
            <a:xfrm>
              <a:off x="5037604" y="3536343"/>
              <a:ext cx="33954" cy="55382"/>
            </a:xfrm>
            <a:custGeom>
              <a:rect b="b" l="l" r="r" t="t"/>
              <a:pathLst>
                <a:path extrusionOk="0" h="2109" w="1293">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6" name="Google Shape;14076;p53"/>
            <p:cNvSpPr/>
            <p:nvPr/>
          </p:nvSpPr>
          <p:spPr>
            <a:xfrm>
              <a:off x="5037604" y="3696451"/>
              <a:ext cx="49526" cy="31171"/>
            </a:xfrm>
            <a:custGeom>
              <a:rect b="b" l="l" r="r" t="t"/>
              <a:pathLst>
                <a:path extrusionOk="0" h="1187" w="1886">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53"/>
            <p:cNvSpPr/>
            <p:nvPr/>
          </p:nvSpPr>
          <p:spPr>
            <a:xfrm>
              <a:off x="5025288" y="3615255"/>
              <a:ext cx="12342" cy="81222"/>
            </a:xfrm>
            <a:custGeom>
              <a:rect b="b" l="l" r="r" t="t"/>
              <a:pathLst>
                <a:path extrusionOk="0" h="3093" w="47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8" name="Google Shape;14078;p53"/>
            <p:cNvSpPr/>
            <p:nvPr/>
          </p:nvSpPr>
          <p:spPr>
            <a:xfrm>
              <a:off x="5086868" y="3615255"/>
              <a:ext cx="12579" cy="81222"/>
            </a:xfrm>
            <a:custGeom>
              <a:rect b="b" l="l" r="r" t="t"/>
              <a:pathLst>
                <a:path extrusionOk="0" h="3093" w="479">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53"/>
            <p:cNvSpPr/>
            <p:nvPr/>
          </p:nvSpPr>
          <p:spPr>
            <a:xfrm>
              <a:off x="5059216" y="3708740"/>
              <a:ext cx="6302" cy="18645"/>
            </a:xfrm>
            <a:custGeom>
              <a:rect b="b" l="l" r="r" t="t"/>
              <a:pathLst>
                <a:path extrusionOk="0" h="710" w="24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0" name="Google Shape;14080;p53"/>
            <p:cNvSpPr/>
            <p:nvPr/>
          </p:nvSpPr>
          <p:spPr>
            <a:xfrm>
              <a:off x="5037604" y="3536343"/>
              <a:ext cx="49526" cy="24658"/>
            </a:xfrm>
            <a:custGeom>
              <a:rect b="b" l="l" r="r" t="t"/>
              <a:pathLst>
                <a:path extrusionOk="0" h="939" w="1886">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1" name="Google Shape;14081;p53"/>
            <p:cNvSpPr/>
            <p:nvPr/>
          </p:nvSpPr>
          <p:spPr>
            <a:xfrm>
              <a:off x="5037604" y="3536343"/>
              <a:ext cx="33954" cy="22400"/>
            </a:xfrm>
            <a:custGeom>
              <a:rect b="b" l="l" r="r" t="t"/>
              <a:pathLst>
                <a:path extrusionOk="0" h="853" w="1293">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2" name="Google Shape;14082;p53"/>
          <p:cNvGrpSpPr/>
          <p:nvPr/>
        </p:nvGrpSpPr>
        <p:grpSpPr>
          <a:xfrm>
            <a:off x="3130367" y="4324485"/>
            <a:ext cx="297342" cy="258871"/>
            <a:chOff x="3130367" y="4324485"/>
            <a:chExt cx="297342" cy="258871"/>
          </a:xfrm>
        </p:grpSpPr>
        <p:sp>
          <p:nvSpPr>
            <p:cNvPr id="14083" name="Google Shape;14083;p53"/>
            <p:cNvSpPr/>
            <p:nvPr/>
          </p:nvSpPr>
          <p:spPr>
            <a:xfrm>
              <a:off x="3130367" y="4391579"/>
              <a:ext cx="297342" cy="191777"/>
            </a:xfrm>
            <a:custGeom>
              <a:rect b="b" l="l" r="r" t="t"/>
              <a:pathLst>
                <a:path extrusionOk="0" h="7303" w="11323">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4" name="Google Shape;14084;p53"/>
            <p:cNvSpPr/>
            <p:nvPr/>
          </p:nvSpPr>
          <p:spPr>
            <a:xfrm>
              <a:off x="3130367" y="4391579"/>
              <a:ext cx="297342" cy="14601"/>
            </a:xfrm>
            <a:custGeom>
              <a:rect b="b" l="l" r="r" t="t"/>
              <a:pathLst>
                <a:path extrusionOk="0" h="556" w="11323">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53"/>
            <p:cNvSpPr/>
            <p:nvPr/>
          </p:nvSpPr>
          <p:spPr>
            <a:xfrm>
              <a:off x="3159279" y="4430024"/>
              <a:ext cx="95770" cy="124682"/>
            </a:xfrm>
            <a:custGeom>
              <a:rect b="b" l="l" r="r" t="t"/>
              <a:pathLst>
                <a:path extrusionOk="0" h="4748" w="3647">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6" name="Google Shape;14086;p53"/>
            <p:cNvSpPr/>
            <p:nvPr/>
          </p:nvSpPr>
          <p:spPr>
            <a:xfrm>
              <a:off x="3279156" y="4430024"/>
              <a:ext cx="119903" cy="23897"/>
            </a:xfrm>
            <a:custGeom>
              <a:rect b="b" l="l" r="r" t="t"/>
              <a:pathLst>
                <a:path extrusionOk="0" h="910" w="4566">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7" name="Google Shape;14087;p53"/>
            <p:cNvSpPr/>
            <p:nvPr/>
          </p:nvSpPr>
          <p:spPr>
            <a:xfrm>
              <a:off x="3279156" y="4468232"/>
              <a:ext cx="90991" cy="19380"/>
            </a:xfrm>
            <a:custGeom>
              <a:rect b="b" l="l" r="r" t="t"/>
              <a:pathLst>
                <a:path extrusionOk="0" h="738" w="3465">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8" name="Google Shape;14088;p53"/>
            <p:cNvSpPr/>
            <p:nvPr/>
          </p:nvSpPr>
          <p:spPr>
            <a:xfrm>
              <a:off x="3277896" y="4501897"/>
              <a:ext cx="60687" cy="9585"/>
            </a:xfrm>
            <a:custGeom>
              <a:rect b="b" l="l" r="r" t="t"/>
              <a:pathLst>
                <a:path extrusionOk="0" h="365" w="2311">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9" name="Google Shape;14089;p53"/>
            <p:cNvSpPr/>
            <p:nvPr/>
          </p:nvSpPr>
          <p:spPr>
            <a:xfrm>
              <a:off x="3344150" y="4501897"/>
              <a:ext cx="32878" cy="9585"/>
            </a:xfrm>
            <a:custGeom>
              <a:rect b="b" l="l" r="r" t="t"/>
              <a:pathLst>
                <a:path extrusionOk="0" h="365" w="1252">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53"/>
            <p:cNvSpPr/>
            <p:nvPr/>
          </p:nvSpPr>
          <p:spPr>
            <a:xfrm>
              <a:off x="3277896" y="4530810"/>
              <a:ext cx="21376" cy="9559"/>
            </a:xfrm>
            <a:custGeom>
              <a:rect b="b" l="l" r="r" t="t"/>
              <a:pathLst>
                <a:path extrusionOk="0" h="364" w="814">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53"/>
            <p:cNvSpPr/>
            <p:nvPr/>
          </p:nvSpPr>
          <p:spPr>
            <a:xfrm>
              <a:off x="3306782" y="4530757"/>
              <a:ext cx="50892" cy="9637"/>
            </a:xfrm>
            <a:custGeom>
              <a:rect b="b" l="l" r="r" t="t"/>
              <a:pathLst>
                <a:path extrusionOk="0" h="367" w="1938">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53"/>
            <p:cNvSpPr/>
            <p:nvPr/>
          </p:nvSpPr>
          <p:spPr>
            <a:xfrm>
              <a:off x="3277055" y="4549874"/>
              <a:ext cx="23083" cy="9611"/>
            </a:xfrm>
            <a:custGeom>
              <a:rect b="b" l="l" r="r" t="t"/>
              <a:pathLst>
                <a:path extrusionOk="0" h="366" w="879">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3" name="Google Shape;14093;p53"/>
            <p:cNvSpPr/>
            <p:nvPr/>
          </p:nvSpPr>
          <p:spPr>
            <a:xfrm>
              <a:off x="3305705" y="4549874"/>
              <a:ext cx="51969" cy="9611"/>
            </a:xfrm>
            <a:custGeom>
              <a:rect b="b" l="l" r="r" t="t"/>
              <a:pathLst>
                <a:path extrusionOk="0" h="366" w="1979">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4" name="Google Shape;14094;p53"/>
            <p:cNvSpPr/>
            <p:nvPr/>
          </p:nvSpPr>
          <p:spPr>
            <a:xfrm>
              <a:off x="3255259" y="4324485"/>
              <a:ext cx="47531" cy="86474"/>
            </a:xfrm>
            <a:custGeom>
              <a:rect b="b" l="l" r="r" t="t"/>
              <a:pathLst>
                <a:path extrusionOk="0" h="3293" w="181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5" name="Google Shape;14095;p53"/>
            <p:cNvSpPr/>
            <p:nvPr/>
          </p:nvSpPr>
          <p:spPr>
            <a:xfrm>
              <a:off x="3178370" y="4492365"/>
              <a:ext cx="57562" cy="62341"/>
            </a:xfrm>
            <a:custGeom>
              <a:rect b="b" l="l" r="r" t="t"/>
              <a:pathLst>
                <a:path extrusionOk="0" h="2374" w="2192">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6" name="Google Shape;14096;p53"/>
            <p:cNvSpPr/>
            <p:nvPr/>
          </p:nvSpPr>
          <p:spPr>
            <a:xfrm>
              <a:off x="3196726" y="4492365"/>
              <a:ext cx="20877" cy="14390"/>
            </a:xfrm>
            <a:custGeom>
              <a:rect b="b" l="l" r="r" t="t"/>
              <a:pathLst>
                <a:path extrusionOk="0" h="548" w="795">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7" name="Google Shape;14097;p53"/>
            <p:cNvSpPr/>
            <p:nvPr/>
          </p:nvSpPr>
          <p:spPr>
            <a:xfrm>
              <a:off x="3178370" y="4507438"/>
              <a:ext cx="57562" cy="47268"/>
            </a:xfrm>
            <a:custGeom>
              <a:rect b="b" l="l" r="r" t="t"/>
              <a:pathLst>
                <a:path extrusionOk="0" h="1800" w="2192">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8" name="Google Shape;14098;p53"/>
            <p:cNvSpPr/>
            <p:nvPr/>
          </p:nvSpPr>
          <p:spPr>
            <a:xfrm>
              <a:off x="3178370" y="4515973"/>
              <a:ext cx="14338" cy="38733"/>
            </a:xfrm>
            <a:custGeom>
              <a:rect b="b" l="l" r="r" t="t"/>
              <a:pathLst>
                <a:path extrusionOk="0" h="1475" w="546">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9" name="Google Shape;14099;p53"/>
            <p:cNvSpPr/>
            <p:nvPr/>
          </p:nvSpPr>
          <p:spPr>
            <a:xfrm>
              <a:off x="3221594" y="4515973"/>
              <a:ext cx="14338" cy="38733"/>
            </a:xfrm>
            <a:custGeom>
              <a:rect b="b" l="l" r="r" t="t"/>
              <a:pathLst>
                <a:path extrusionOk="0" h="1475" w="546">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0" name="Google Shape;14100;p53"/>
            <p:cNvSpPr/>
            <p:nvPr/>
          </p:nvSpPr>
          <p:spPr>
            <a:xfrm>
              <a:off x="3187929" y="4453894"/>
              <a:ext cx="38471" cy="43250"/>
            </a:xfrm>
            <a:custGeom>
              <a:rect b="b" l="l" r="r" t="t"/>
              <a:pathLst>
                <a:path extrusionOk="0" h="1647" w="1465">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53"/>
            <p:cNvSpPr/>
            <p:nvPr/>
          </p:nvSpPr>
          <p:spPr>
            <a:xfrm>
              <a:off x="3187929" y="4454157"/>
              <a:ext cx="26391" cy="43119"/>
            </a:xfrm>
            <a:custGeom>
              <a:rect b="b" l="l" r="r" t="t"/>
              <a:pathLst>
                <a:path extrusionOk="0" h="1642" w="1005">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53"/>
            <p:cNvSpPr/>
            <p:nvPr/>
          </p:nvSpPr>
          <p:spPr>
            <a:xfrm>
              <a:off x="3187929" y="4453894"/>
              <a:ext cx="38471" cy="19406"/>
            </a:xfrm>
            <a:custGeom>
              <a:rect b="b" l="l" r="r" t="t"/>
              <a:pathLst>
                <a:path extrusionOk="0" h="739" w="1465">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53"/>
            <p:cNvSpPr/>
            <p:nvPr/>
          </p:nvSpPr>
          <p:spPr>
            <a:xfrm>
              <a:off x="3187929" y="4453894"/>
              <a:ext cx="26391" cy="17620"/>
            </a:xfrm>
            <a:custGeom>
              <a:rect b="b" l="l" r="r" t="t"/>
              <a:pathLst>
                <a:path extrusionOk="0" h="671" w="1005">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4" name="Google Shape;14104;p53"/>
            <p:cNvSpPr/>
            <p:nvPr/>
          </p:nvSpPr>
          <p:spPr>
            <a:xfrm>
              <a:off x="3269335" y="4387036"/>
              <a:ext cx="19380" cy="9349"/>
            </a:xfrm>
            <a:custGeom>
              <a:rect b="b" l="l" r="r" t="t"/>
              <a:pathLst>
                <a:path extrusionOk="0" h="356" w="738">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5" name="Google Shape;14105;p53"/>
            <p:cNvSpPr/>
            <p:nvPr/>
          </p:nvSpPr>
          <p:spPr>
            <a:xfrm>
              <a:off x="3255522" y="4324485"/>
              <a:ext cx="47032" cy="9559"/>
            </a:xfrm>
            <a:custGeom>
              <a:rect b="b" l="l" r="r" t="t"/>
              <a:pathLst>
                <a:path extrusionOk="0" h="364" w="1791">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6" name="Google Shape;14106;p53"/>
          <p:cNvGrpSpPr/>
          <p:nvPr/>
        </p:nvGrpSpPr>
        <p:grpSpPr>
          <a:xfrm>
            <a:off x="5302988" y="3389839"/>
            <a:ext cx="394609" cy="286523"/>
            <a:chOff x="5302988" y="3389839"/>
            <a:chExt cx="394609" cy="286523"/>
          </a:xfrm>
        </p:grpSpPr>
        <p:sp>
          <p:nvSpPr>
            <p:cNvPr id="14107" name="Google Shape;14107;p53"/>
            <p:cNvSpPr/>
            <p:nvPr/>
          </p:nvSpPr>
          <p:spPr>
            <a:xfrm>
              <a:off x="5589485" y="3491859"/>
              <a:ext cx="31696" cy="69904"/>
            </a:xfrm>
            <a:custGeom>
              <a:rect b="b" l="l" r="r" t="t"/>
              <a:pathLst>
                <a:path extrusionOk="0" h="2662" w="1207">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8" name="Google Shape;14108;p53"/>
            <p:cNvSpPr/>
            <p:nvPr/>
          </p:nvSpPr>
          <p:spPr>
            <a:xfrm>
              <a:off x="5602063" y="3485583"/>
              <a:ext cx="76417" cy="76180"/>
            </a:xfrm>
            <a:custGeom>
              <a:rect b="b" l="l" r="r" t="t"/>
              <a:pathLst>
                <a:path extrusionOk="0" h="2901" w="291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53"/>
            <p:cNvSpPr/>
            <p:nvPr/>
          </p:nvSpPr>
          <p:spPr>
            <a:xfrm>
              <a:off x="5614878" y="3580828"/>
              <a:ext cx="38235" cy="28177"/>
            </a:xfrm>
            <a:custGeom>
              <a:rect b="b" l="l" r="r" t="t"/>
              <a:pathLst>
                <a:path extrusionOk="0" h="1073" w="1456">
                  <a:moveTo>
                    <a:pt x="0" y="1"/>
                  </a:moveTo>
                  <a:lnTo>
                    <a:pt x="0" y="1073"/>
                  </a:lnTo>
                  <a:lnTo>
                    <a:pt x="1455" y="1073"/>
                  </a:lnTo>
                  <a:lnTo>
                    <a:pt x="145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0" name="Google Shape;14110;p53"/>
            <p:cNvSpPr/>
            <p:nvPr/>
          </p:nvSpPr>
          <p:spPr>
            <a:xfrm>
              <a:off x="5614878" y="3580828"/>
              <a:ext cx="38235" cy="15625"/>
            </a:xfrm>
            <a:custGeom>
              <a:rect b="b" l="l" r="r" t="t"/>
              <a:pathLst>
                <a:path extrusionOk="0" h="595" w="1456">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1" name="Google Shape;14111;p53"/>
            <p:cNvSpPr/>
            <p:nvPr/>
          </p:nvSpPr>
          <p:spPr>
            <a:xfrm>
              <a:off x="5570394" y="3596426"/>
              <a:ext cx="126941" cy="79935"/>
            </a:xfrm>
            <a:custGeom>
              <a:rect b="b" l="l" r="r" t="t"/>
              <a:pathLst>
                <a:path extrusionOk="0" h="3044" w="4834">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2" name="Google Shape;14112;p53"/>
            <p:cNvSpPr/>
            <p:nvPr/>
          </p:nvSpPr>
          <p:spPr>
            <a:xfrm>
              <a:off x="5627693" y="3608979"/>
              <a:ext cx="12605" cy="67383"/>
            </a:xfrm>
            <a:custGeom>
              <a:rect b="b" l="l" r="r" t="t"/>
              <a:pathLst>
                <a:path extrusionOk="0" h="2566" w="480">
                  <a:moveTo>
                    <a:pt x="115" y="1"/>
                  </a:moveTo>
                  <a:lnTo>
                    <a:pt x="1" y="2565"/>
                  </a:lnTo>
                  <a:lnTo>
                    <a:pt x="479" y="2565"/>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3" name="Google Shape;14113;p53"/>
            <p:cNvSpPr/>
            <p:nvPr/>
          </p:nvSpPr>
          <p:spPr>
            <a:xfrm>
              <a:off x="5595787" y="3517462"/>
              <a:ext cx="76417" cy="69930"/>
            </a:xfrm>
            <a:custGeom>
              <a:rect b="b" l="l" r="r" t="t"/>
              <a:pathLst>
                <a:path extrusionOk="0" h="2663" w="291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4" name="Google Shape;14114;p53"/>
            <p:cNvSpPr/>
            <p:nvPr/>
          </p:nvSpPr>
          <p:spPr>
            <a:xfrm>
              <a:off x="5595787" y="3517515"/>
              <a:ext cx="76154" cy="68381"/>
            </a:xfrm>
            <a:custGeom>
              <a:rect b="b" l="l" r="r" t="t"/>
              <a:pathLst>
                <a:path extrusionOk="0" h="2604" w="290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53"/>
            <p:cNvSpPr/>
            <p:nvPr/>
          </p:nvSpPr>
          <p:spPr>
            <a:xfrm>
              <a:off x="5672177" y="3612497"/>
              <a:ext cx="25420" cy="63864"/>
            </a:xfrm>
            <a:custGeom>
              <a:rect b="b" l="l" r="r" t="t"/>
              <a:pathLst>
                <a:path extrusionOk="0" h="2432" w="968">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6" name="Google Shape;14116;p53"/>
            <p:cNvSpPr/>
            <p:nvPr/>
          </p:nvSpPr>
          <p:spPr>
            <a:xfrm>
              <a:off x="5627955" y="3609241"/>
              <a:ext cx="12579" cy="12579"/>
            </a:xfrm>
            <a:custGeom>
              <a:rect b="b" l="l" r="r" t="t"/>
              <a:pathLst>
                <a:path extrusionOk="0" h="479" w="479">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7" name="Google Shape;14117;p53"/>
            <p:cNvSpPr/>
            <p:nvPr/>
          </p:nvSpPr>
          <p:spPr>
            <a:xfrm>
              <a:off x="5607840" y="3591279"/>
              <a:ext cx="26155" cy="26706"/>
            </a:xfrm>
            <a:custGeom>
              <a:rect b="b" l="l" r="r" t="t"/>
              <a:pathLst>
                <a:path extrusionOk="0" h="1017" w="996">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53"/>
            <p:cNvSpPr/>
            <p:nvPr/>
          </p:nvSpPr>
          <p:spPr>
            <a:xfrm>
              <a:off x="5633969" y="3591279"/>
              <a:ext cx="26181" cy="26706"/>
            </a:xfrm>
            <a:custGeom>
              <a:rect b="b" l="l" r="r" t="t"/>
              <a:pathLst>
                <a:path extrusionOk="0" h="1017" w="997">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53"/>
            <p:cNvSpPr/>
            <p:nvPr/>
          </p:nvSpPr>
          <p:spPr>
            <a:xfrm>
              <a:off x="5303750" y="3488104"/>
              <a:ext cx="114625" cy="114362"/>
            </a:xfrm>
            <a:custGeom>
              <a:rect b="b" l="l" r="r" t="t"/>
              <a:pathLst>
                <a:path extrusionOk="0" h="4355" w="4365">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53"/>
            <p:cNvSpPr/>
            <p:nvPr/>
          </p:nvSpPr>
          <p:spPr>
            <a:xfrm>
              <a:off x="5334920" y="3488104"/>
              <a:ext cx="83192" cy="114362"/>
            </a:xfrm>
            <a:custGeom>
              <a:rect b="b" l="l" r="r" t="t"/>
              <a:pathLst>
                <a:path extrusionOk="0" h="4355" w="3168">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53"/>
            <p:cNvSpPr/>
            <p:nvPr/>
          </p:nvSpPr>
          <p:spPr>
            <a:xfrm>
              <a:off x="5302988" y="3574552"/>
              <a:ext cx="114625" cy="101810"/>
            </a:xfrm>
            <a:custGeom>
              <a:rect b="b" l="l" r="r" t="t"/>
              <a:pathLst>
                <a:path extrusionOk="0" h="3877" w="4365">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2" name="Google Shape;14122;p53"/>
            <p:cNvSpPr/>
            <p:nvPr/>
          </p:nvSpPr>
          <p:spPr>
            <a:xfrm>
              <a:off x="5340934" y="3574552"/>
              <a:ext cx="38996" cy="25420"/>
            </a:xfrm>
            <a:custGeom>
              <a:rect b="b" l="l" r="r" t="t"/>
              <a:pathLst>
                <a:path extrusionOk="0" h="968" w="1485">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3" name="Google Shape;14123;p53"/>
            <p:cNvSpPr/>
            <p:nvPr/>
          </p:nvSpPr>
          <p:spPr>
            <a:xfrm>
              <a:off x="5302988" y="3607981"/>
              <a:ext cx="114389" cy="68381"/>
            </a:xfrm>
            <a:custGeom>
              <a:rect b="b" l="l" r="r" t="t"/>
              <a:pathLst>
                <a:path extrusionOk="0" h="2604" w="4356">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53"/>
            <p:cNvSpPr/>
            <p:nvPr/>
          </p:nvSpPr>
          <p:spPr>
            <a:xfrm>
              <a:off x="5322105" y="3524605"/>
              <a:ext cx="76417" cy="62788"/>
            </a:xfrm>
            <a:custGeom>
              <a:rect b="b" l="l" r="r" t="t"/>
              <a:pathLst>
                <a:path extrusionOk="0" h="2391" w="291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5" name="Google Shape;14125;p53"/>
            <p:cNvSpPr/>
            <p:nvPr/>
          </p:nvSpPr>
          <p:spPr>
            <a:xfrm>
              <a:off x="5322105" y="3524841"/>
              <a:ext cx="76417" cy="62052"/>
            </a:xfrm>
            <a:custGeom>
              <a:rect b="b" l="l" r="r" t="t"/>
              <a:pathLst>
                <a:path extrusionOk="0" h="2363" w="291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53"/>
            <p:cNvSpPr/>
            <p:nvPr/>
          </p:nvSpPr>
          <p:spPr>
            <a:xfrm>
              <a:off x="5302988" y="3621032"/>
              <a:ext cx="25420" cy="55330"/>
            </a:xfrm>
            <a:custGeom>
              <a:rect b="b" l="l" r="r" t="t"/>
              <a:pathLst>
                <a:path extrusionOk="0" h="2107" w="968">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53"/>
            <p:cNvSpPr/>
            <p:nvPr/>
          </p:nvSpPr>
          <p:spPr>
            <a:xfrm>
              <a:off x="5392219" y="3587367"/>
              <a:ext cx="216146" cy="88995"/>
            </a:xfrm>
            <a:custGeom>
              <a:rect b="b" l="l" r="r" t="t"/>
              <a:pathLst>
                <a:path extrusionOk="0" h="3389" w="8231">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8" name="Google Shape;14128;p53"/>
            <p:cNvSpPr/>
            <p:nvPr/>
          </p:nvSpPr>
          <p:spPr>
            <a:xfrm>
              <a:off x="5487701" y="3612760"/>
              <a:ext cx="25420" cy="63602"/>
            </a:xfrm>
            <a:custGeom>
              <a:rect b="b" l="l" r="r" t="t"/>
              <a:pathLst>
                <a:path extrusionOk="0" h="2422" w="968">
                  <a:moveTo>
                    <a:pt x="231" y="0"/>
                  </a:moveTo>
                  <a:lnTo>
                    <a:pt x="1" y="2421"/>
                  </a:lnTo>
                  <a:lnTo>
                    <a:pt x="967" y="2421"/>
                  </a:lnTo>
                  <a:lnTo>
                    <a:pt x="738"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9" name="Google Shape;14129;p53"/>
            <p:cNvSpPr/>
            <p:nvPr/>
          </p:nvSpPr>
          <p:spPr>
            <a:xfrm>
              <a:off x="5489224" y="3599945"/>
              <a:ext cx="22400" cy="21638"/>
            </a:xfrm>
            <a:custGeom>
              <a:rect b="b" l="l" r="r" t="t"/>
              <a:pathLst>
                <a:path extrusionOk="0" h="824" w="853">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53"/>
            <p:cNvSpPr/>
            <p:nvPr/>
          </p:nvSpPr>
          <p:spPr>
            <a:xfrm>
              <a:off x="5570394" y="3613259"/>
              <a:ext cx="38235" cy="63103"/>
            </a:xfrm>
            <a:custGeom>
              <a:rect b="b" l="l" r="r" t="t"/>
              <a:pathLst>
                <a:path extrusionOk="0" h="2403" w="1456">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1" name="Google Shape;14131;p53"/>
            <p:cNvSpPr/>
            <p:nvPr/>
          </p:nvSpPr>
          <p:spPr>
            <a:xfrm>
              <a:off x="5430165" y="3389839"/>
              <a:ext cx="140255" cy="101810"/>
            </a:xfrm>
            <a:custGeom>
              <a:rect b="b" l="l" r="r" t="t"/>
              <a:pathLst>
                <a:path extrusionOk="0" h="3877" w="5341">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2" name="Google Shape;14132;p53"/>
            <p:cNvSpPr/>
            <p:nvPr/>
          </p:nvSpPr>
          <p:spPr>
            <a:xfrm>
              <a:off x="5462071" y="3390338"/>
              <a:ext cx="108086" cy="101547"/>
            </a:xfrm>
            <a:custGeom>
              <a:rect b="b" l="l" r="r" t="t"/>
              <a:pathLst>
                <a:path extrusionOk="0" h="3867" w="4116">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3" name="Google Shape;14133;p53"/>
            <p:cNvSpPr/>
            <p:nvPr/>
          </p:nvSpPr>
          <p:spPr>
            <a:xfrm>
              <a:off x="5462071" y="3542646"/>
              <a:ext cx="76443" cy="57326"/>
            </a:xfrm>
            <a:custGeom>
              <a:rect b="b" l="l" r="r" t="t"/>
              <a:pathLst>
                <a:path extrusionOk="0" h="2183" w="2911">
                  <a:moveTo>
                    <a:pt x="1" y="0"/>
                  </a:moveTo>
                  <a:lnTo>
                    <a:pt x="1" y="2182"/>
                  </a:lnTo>
                  <a:lnTo>
                    <a:pt x="2910" y="2182"/>
                  </a:ln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4" name="Google Shape;14134;p53"/>
            <p:cNvSpPr/>
            <p:nvPr/>
          </p:nvSpPr>
          <p:spPr>
            <a:xfrm>
              <a:off x="5462071" y="3542646"/>
              <a:ext cx="76443" cy="31985"/>
            </a:xfrm>
            <a:custGeom>
              <a:rect b="b" l="l" r="r" t="t"/>
              <a:pathLst>
                <a:path extrusionOk="0" h="1218" w="2911">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5" name="Google Shape;14135;p53"/>
            <p:cNvSpPr/>
            <p:nvPr/>
          </p:nvSpPr>
          <p:spPr>
            <a:xfrm>
              <a:off x="5449519" y="3576600"/>
              <a:ext cx="50787" cy="45535"/>
            </a:xfrm>
            <a:custGeom>
              <a:rect b="b" l="l" r="r" t="t"/>
              <a:pathLst>
                <a:path extrusionOk="0" h="1734" w="1934">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53"/>
            <p:cNvSpPr/>
            <p:nvPr/>
          </p:nvSpPr>
          <p:spPr>
            <a:xfrm>
              <a:off x="5500279" y="3576600"/>
              <a:ext cx="50787" cy="45535"/>
            </a:xfrm>
            <a:custGeom>
              <a:rect b="b" l="l" r="r" t="t"/>
              <a:pathLst>
                <a:path extrusionOk="0" h="1734" w="1934">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53"/>
            <p:cNvSpPr/>
            <p:nvPr/>
          </p:nvSpPr>
          <p:spPr>
            <a:xfrm>
              <a:off x="5436704" y="3441545"/>
              <a:ext cx="127177" cy="120218"/>
            </a:xfrm>
            <a:custGeom>
              <a:rect b="b" l="l" r="r" t="t"/>
              <a:pathLst>
                <a:path extrusionOk="0" h="4578" w="4843">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53"/>
            <p:cNvSpPr/>
            <p:nvPr/>
          </p:nvSpPr>
          <p:spPr>
            <a:xfrm>
              <a:off x="5436704" y="3441676"/>
              <a:ext cx="114625" cy="119588"/>
            </a:xfrm>
            <a:custGeom>
              <a:rect b="b" l="l" r="r" t="t"/>
              <a:pathLst>
                <a:path extrusionOk="0" h="4554" w="4365">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53"/>
            <p:cNvSpPr/>
            <p:nvPr/>
          </p:nvSpPr>
          <p:spPr>
            <a:xfrm>
              <a:off x="5392219" y="3613259"/>
              <a:ext cx="37972" cy="63103"/>
            </a:xfrm>
            <a:custGeom>
              <a:rect b="b" l="l" r="r" t="t"/>
              <a:pathLst>
                <a:path extrusionOk="0" h="2403" w="1446">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40" name="Google Shape;14140;p53"/>
          <p:cNvSpPr/>
          <p:nvPr/>
        </p:nvSpPr>
        <p:spPr>
          <a:xfrm>
            <a:off x="5741031" y="3617513"/>
            <a:ext cx="25157" cy="62866"/>
          </a:xfrm>
          <a:custGeom>
            <a:rect b="b" l="l" r="r" t="t"/>
            <a:pathLst>
              <a:path extrusionOk="0" h="2394" w="958">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41" name="Google Shape;14141;p53"/>
          <p:cNvGrpSpPr/>
          <p:nvPr/>
        </p:nvGrpSpPr>
        <p:grpSpPr>
          <a:xfrm>
            <a:off x="3060752" y="2903609"/>
            <a:ext cx="390565" cy="359578"/>
            <a:chOff x="3060752" y="2903609"/>
            <a:chExt cx="390565" cy="359578"/>
          </a:xfrm>
        </p:grpSpPr>
        <p:sp>
          <p:nvSpPr>
            <p:cNvPr id="14142" name="Google Shape;14142;p53"/>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3" name="Google Shape;14143;p53"/>
            <p:cNvSpPr/>
            <p:nvPr/>
          </p:nvSpPr>
          <p:spPr>
            <a:xfrm>
              <a:off x="3097936" y="3011852"/>
              <a:ext cx="102572" cy="104068"/>
            </a:xfrm>
            <a:custGeom>
              <a:rect b="b" l="l" r="r" t="t"/>
              <a:pathLst>
                <a:path extrusionOk="0" h="3963" w="3906">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4" name="Google Shape;14144;p53"/>
            <p:cNvSpPr/>
            <p:nvPr/>
          </p:nvSpPr>
          <p:spPr>
            <a:xfrm>
              <a:off x="3097936" y="3011852"/>
              <a:ext cx="27678" cy="104068"/>
            </a:xfrm>
            <a:custGeom>
              <a:rect b="b" l="l" r="r" t="t"/>
              <a:pathLst>
                <a:path extrusionOk="0" h="3963" w="1054">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53"/>
            <p:cNvSpPr/>
            <p:nvPr/>
          </p:nvSpPr>
          <p:spPr>
            <a:xfrm>
              <a:off x="3092421" y="3102318"/>
              <a:ext cx="113863" cy="38235"/>
            </a:xfrm>
            <a:custGeom>
              <a:rect b="b" l="l" r="r" t="t"/>
              <a:pathLst>
                <a:path extrusionOk="0" h="1456" w="4336">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53"/>
            <p:cNvSpPr/>
            <p:nvPr/>
          </p:nvSpPr>
          <p:spPr>
            <a:xfrm>
              <a:off x="3060752" y="3184170"/>
              <a:ext cx="147791" cy="26759"/>
            </a:xfrm>
            <a:custGeom>
              <a:rect b="b" l="l" r="r" t="t"/>
              <a:pathLst>
                <a:path extrusionOk="0" h="1019" w="5628">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53"/>
            <p:cNvSpPr/>
            <p:nvPr/>
          </p:nvSpPr>
          <p:spPr>
            <a:xfrm>
              <a:off x="3070048" y="3126950"/>
              <a:ext cx="152072" cy="58586"/>
            </a:xfrm>
            <a:custGeom>
              <a:rect b="b" l="l" r="r" t="t"/>
              <a:pathLst>
                <a:path extrusionOk="0" h="2231" w="5791">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8" name="Google Shape;14148;p53"/>
            <p:cNvSpPr/>
            <p:nvPr/>
          </p:nvSpPr>
          <p:spPr>
            <a:xfrm>
              <a:off x="3093183" y="2903609"/>
              <a:ext cx="112104" cy="120586"/>
            </a:xfrm>
            <a:custGeom>
              <a:rect b="b" l="l" r="r" t="t"/>
              <a:pathLst>
                <a:path extrusionOk="0" h="4592" w="4269">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9" name="Google Shape;14149;p53"/>
            <p:cNvSpPr/>
            <p:nvPr/>
          </p:nvSpPr>
          <p:spPr>
            <a:xfrm>
              <a:off x="3093183" y="2924407"/>
              <a:ext cx="49763" cy="99788"/>
            </a:xfrm>
            <a:custGeom>
              <a:rect b="b" l="l" r="r" t="t"/>
              <a:pathLst>
                <a:path extrusionOk="0" h="3800" w="1895">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0" name="Google Shape;14150;p53"/>
            <p:cNvSpPr/>
            <p:nvPr/>
          </p:nvSpPr>
          <p:spPr>
            <a:xfrm>
              <a:off x="3097201" y="2987719"/>
              <a:ext cx="71401" cy="16255"/>
            </a:xfrm>
            <a:custGeom>
              <a:rect b="b" l="l" r="r" t="t"/>
              <a:pathLst>
                <a:path extrusionOk="0" h="619" w="2719">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53"/>
            <p:cNvSpPr/>
            <p:nvPr/>
          </p:nvSpPr>
          <p:spPr>
            <a:xfrm>
              <a:off x="3311823" y="3011852"/>
              <a:ext cx="102309" cy="104068"/>
            </a:xfrm>
            <a:custGeom>
              <a:rect b="b" l="l" r="r" t="t"/>
              <a:pathLst>
                <a:path extrusionOk="0" h="3963" w="3896">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53"/>
            <p:cNvSpPr/>
            <p:nvPr/>
          </p:nvSpPr>
          <p:spPr>
            <a:xfrm>
              <a:off x="3311823" y="3011852"/>
              <a:ext cx="27415" cy="104068"/>
            </a:xfrm>
            <a:custGeom>
              <a:rect b="b" l="l" r="r" t="t"/>
              <a:pathLst>
                <a:path extrusionOk="0" h="3963" w="1044">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3" name="Google Shape;14153;p53"/>
            <p:cNvSpPr/>
            <p:nvPr/>
          </p:nvSpPr>
          <p:spPr>
            <a:xfrm>
              <a:off x="3306046" y="3102318"/>
              <a:ext cx="113863" cy="38235"/>
            </a:xfrm>
            <a:custGeom>
              <a:rect b="b" l="l" r="r" t="t"/>
              <a:pathLst>
                <a:path extrusionOk="0" h="1456" w="4336">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53"/>
            <p:cNvSpPr/>
            <p:nvPr/>
          </p:nvSpPr>
          <p:spPr>
            <a:xfrm>
              <a:off x="3303263" y="3184512"/>
              <a:ext cx="148054" cy="26418"/>
            </a:xfrm>
            <a:custGeom>
              <a:rect b="b" l="l" r="r" t="t"/>
              <a:pathLst>
                <a:path extrusionOk="0" h="1006" w="5638">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53"/>
            <p:cNvSpPr/>
            <p:nvPr/>
          </p:nvSpPr>
          <p:spPr>
            <a:xfrm>
              <a:off x="3289949" y="3126950"/>
              <a:ext cx="152072" cy="58586"/>
            </a:xfrm>
            <a:custGeom>
              <a:rect b="b" l="l" r="r" t="t"/>
              <a:pathLst>
                <a:path extrusionOk="0" h="2231" w="5791">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53"/>
            <p:cNvSpPr/>
            <p:nvPr/>
          </p:nvSpPr>
          <p:spPr>
            <a:xfrm>
              <a:off x="3289949" y="3126950"/>
              <a:ext cx="19642" cy="58586"/>
            </a:xfrm>
            <a:custGeom>
              <a:rect b="b" l="l" r="r" t="t"/>
              <a:pathLst>
                <a:path extrusionOk="0" h="2231" w="748">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7" name="Google Shape;14157;p53"/>
            <p:cNvSpPr/>
            <p:nvPr/>
          </p:nvSpPr>
          <p:spPr>
            <a:xfrm>
              <a:off x="3204761" y="3064136"/>
              <a:ext cx="27678" cy="104068"/>
            </a:xfrm>
            <a:custGeom>
              <a:rect b="b" l="l" r="r" t="t"/>
              <a:pathLst>
                <a:path extrusionOk="0" h="3963" w="1054">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8" name="Google Shape;14158;p53"/>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9" name="Google Shape;14159;p53"/>
            <p:cNvSpPr/>
            <p:nvPr/>
          </p:nvSpPr>
          <p:spPr>
            <a:xfrm>
              <a:off x="3307044" y="2903609"/>
              <a:ext cx="111868" cy="120586"/>
            </a:xfrm>
            <a:custGeom>
              <a:rect b="b" l="l" r="r" t="t"/>
              <a:pathLst>
                <a:path extrusionOk="0" h="4592" w="426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53"/>
            <p:cNvSpPr/>
            <p:nvPr/>
          </p:nvSpPr>
          <p:spPr>
            <a:xfrm>
              <a:off x="3306782" y="2924407"/>
              <a:ext cx="50052" cy="99788"/>
            </a:xfrm>
            <a:custGeom>
              <a:rect b="b" l="l" r="r" t="t"/>
              <a:pathLst>
                <a:path extrusionOk="0" h="3800" w="1906">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1" name="Google Shape;14161;p53"/>
            <p:cNvSpPr/>
            <p:nvPr/>
          </p:nvSpPr>
          <p:spPr>
            <a:xfrm>
              <a:off x="3289713" y="3126714"/>
              <a:ext cx="38970" cy="58586"/>
            </a:xfrm>
            <a:custGeom>
              <a:rect b="b" l="l" r="r" t="t"/>
              <a:pathLst>
                <a:path extrusionOk="0" h="2231" w="1484">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2" name="Google Shape;14162;p53"/>
            <p:cNvSpPr/>
            <p:nvPr/>
          </p:nvSpPr>
          <p:spPr>
            <a:xfrm>
              <a:off x="3310799" y="2987719"/>
              <a:ext cx="70666" cy="16255"/>
            </a:xfrm>
            <a:custGeom>
              <a:rect b="b" l="l" r="r" t="t"/>
              <a:pathLst>
                <a:path extrusionOk="0" h="619" w="2691">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3" name="Google Shape;14163;p53"/>
            <p:cNvSpPr/>
            <p:nvPr/>
          </p:nvSpPr>
          <p:spPr>
            <a:xfrm>
              <a:off x="3204761" y="3064136"/>
              <a:ext cx="102545" cy="104068"/>
            </a:xfrm>
            <a:custGeom>
              <a:rect b="b" l="l" r="r" t="t"/>
              <a:pathLst>
                <a:path extrusionOk="0" h="3963" w="3905">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4" name="Google Shape;14164;p53"/>
            <p:cNvSpPr/>
            <p:nvPr/>
          </p:nvSpPr>
          <p:spPr>
            <a:xfrm>
              <a:off x="3204761" y="3064136"/>
              <a:ext cx="28413" cy="104068"/>
            </a:xfrm>
            <a:custGeom>
              <a:rect b="b" l="l" r="r" t="t"/>
              <a:pathLst>
                <a:path extrusionOk="0" h="3963" w="1082">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5" name="Google Shape;14165;p53"/>
            <p:cNvSpPr/>
            <p:nvPr/>
          </p:nvSpPr>
          <p:spPr>
            <a:xfrm>
              <a:off x="3199221" y="3154339"/>
              <a:ext cx="113890" cy="38497"/>
            </a:xfrm>
            <a:custGeom>
              <a:rect b="b" l="l" r="r" t="t"/>
              <a:pathLst>
                <a:path extrusionOk="0" h="1466" w="4337">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6" name="Google Shape;14166;p53"/>
            <p:cNvSpPr/>
            <p:nvPr/>
          </p:nvSpPr>
          <p:spPr>
            <a:xfrm>
              <a:off x="3167551" y="3235272"/>
              <a:ext cx="176704" cy="27914"/>
            </a:xfrm>
            <a:custGeom>
              <a:rect b="b" l="l" r="r" t="t"/>
              <a:pathLst>
                <a:path extrusionOk="0" h="1063" w="6729">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7" name="Google Shape;14167;p53"/>
            <p:cNvSpPr/>
            <p:nvPr/>
          </p:nvSpPr>
          <p:spPr>
            <a:xfrm>
              <a:off x="3179631" y="3181229"/>
              <a:ext cx="152807" cy="54568"/>
            </a:xfrm>
            <a:custGeom>
              <a:rect b="b" l="l" r="r" t="t"/>
              <a:pathLst>
                <a:path extrusionOk="0" h="2078" w="5819">
                  <a:moveTo>
                    <a:pt x="565" y="1"/>
                  </a:moveTo>
                  <a:lnTo>
                    <a:pt x="0" y="2078"/>
                  </a:lnTo>
                  <a:lnTo>
                    <a:pt x="5819" y="2078"/>
                  </a:lnTo>
                  <a:lnTo>
                    <a:pt x="525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53"/>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53"/>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0" name="Google Shape;14170;p53"/>
            <p:cNvSpPr/>
            <p:nvPr/>
          </p:nvSpPr>
          <p:spPr>
            <a:xfrm>
              <a:off x="3200245" y="2956260"/>
              <a:ext cx="111841" cy="120218"/>
            </a:xfrm>
            <a:custGeom>
              <a:rect b="b" l="l" r="r" t="t"/>
              <a:pathLst>
                <a:path extrusionOk="0" h="4578" w="4259">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1" name="Google Shape;14171;p53"/>
            <p:cNvSpPr/>
            <p:nvPr/>
          </p:nvSpPr>
          <p:spPr>
            <a:xfrm>
              <a:off x="3199982" y="2976664"/>
              <a:ext cx="49789" cy="99814"/>
            </a:xfrm>
            <a:custGeom>
              <a:rect b="b" l="l" r="r" t="t"/>
              <a:pathLst>
                <a:path extrusionOk="0" h="3801" w="1896">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53"/>
            <p:cNvSpPr/>
            <p:nvPr/>
          </p:nvSpPr>
          <p:spPr>
            <a:xfrm>
              <a:off x="3204000" y="3040003"/>
              <a:ext cx="71401" cy="16255"/>
            </a:xfrm>
            <a:custGeom>
              <a:rect b="b" l="l" r="r" t="t"/>
              <a:pathLst>
                <a:path extrusionOk="0" h="619" w="2719">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3" name="Google Shape;14173;p53"/>
            <p:cNvSpPr/>
            <p:nvPr/>
          </p:nvSpPr>
          <p:spPr>
            <a:xfrm>
              <a:off x="3389133" y="2987719"/>
              <a:ext cx="28256" cy="8088"/>
            </a:xfrm>
            <a:custGeom>
              <a:rect b="b" l="l" r="r" t="t"/>
              <a:pathLst>
                <a:path extrusionOk="0" h="308" w="1076">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4" name="Google Shape;14174;p53"/>
            <p:cNvSpPr/>
            <p:nvPr/>
          </p:nvSpPr>
          <p:spPr>
            <a:xfrm>
              <a:off x="3282307" y="3040213"/>
              <a:ext cx="28282" cy="8141"/>
            </a:xfrm>
            <a:custGeom>
              <a:rect b="b" l="l" r="r" t="t"/>
              <a:pathLst>
                <a:path extrusionOk="0" h="310" w="1077">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53"/>
            <p:cNvSpPr/>
            <p:nvPr/>
          </p:nvSpPr>
          <p:spPr>
            <a:xfrm>
              <a:off x="3175508" y="2987719"/>
              <a:ext cx="28256" cy="8088"/>
            </a:xfrm>
            <a:custGeom>
              <a:rect b="b" l="l" r="r" t="t"/>
              <a:pathLst>
                <a:path extrusionOk="0" h="308" w="1076">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6" name="Google Shape;14176;p53"/>
          <p:cNvGrpSpPr/>
          <p:nvPr/>
        </p:nvGrpSpPr>
        <p:grpSpPr>
          <a:xfrm>
            <a:off x="5741031" y="3386057"/>
            <a:ext cx="394609" cy="294585"/>
            <a:chOff x="5741031" y="3386057"/>
            <a:chExt cx="394609" cy="294585"/>
          </a:xfrm>
        </p:grpSpPr>
        <p:sp>
          <p:nvSpPr>
            <p:cNvPr id="14177" name="Google Shape;14177;p53"/>
            <p:cNvSpPr/>
            <p:nvPr/>
          </p:nvSpPr>
          <p:spPr>
            <a:xfrm>
              <a:off x="6054182" y="3473766"/>
              <a:ext cx="50025" cy="43749"/>
            </a:xfrm>
            <a:custGeom>
              <a:rect b="b" l="l" r="r" t="t"/>
              <a:pathLst>
                <a:path extrusionOk="0" h="1666" w="1905">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53"/>
            <p:cNvSpPr/>
            <p:nvPr/>
          </p:nvSpPr>
          <p:spPr>
            <a:xfrm>
              <a:off x="6054182" y="3473766"/>
              <a:ext cx="34453" cy="44012"/>
            </a:xfrm>
            <a:custGeom>
              <a:rect b="b" l="l" r="r" t="t"/>
              <a:pathLst>
                <a:path extrusionOk="0" h="1676" w="1312">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9" name="Google Shape;14179;p53"/>
            <p:cNvSpPr/>
            <p:nvPr/>
          </p:nvSpPr>
          <p:spPr>
            <a:xfrm>
              <a:off x="6022775" y="3580329"/>
              <a:ext cx="112603" cy="100313"/>
            </a:xfrm>
            <a:custGeom>
              <a:rect b="b" l="l" r="r" t="t"/>
              <a:pathLst>
                <a:path extrusionOk="0" h="3820" w="4288">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0" name="Google Shape;14180;p53"/>
            <p:cNvSpPr/>
            <p:nvPr/>
          </p:nvSpPr>
          <p:spPr>
            <a:xfrm>
              <a:off x="6059959" y="3580066"/>
              <a:ext cx="38471" cy="25183"/>
            </a:xfrm>
            <a:custGeom>
              <a:rect b="b" l="l" r="r" t="t"/>
              <a:pathLst>
                <a:path extrusionOk="0" h="959" w="1465">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53"/>
            <p:cNvSpPr/>
            <p:nvPr/>
          </p:nvSpPr>
          <p:spPr>
            <a:xfrm>
              <a:off x="6022775" y="3613259"/>
              <a:ext cx="112603" cy="67383"/>
            </a:xfrm>
            <a:custGeom>
              <a:rect b="b" l="l" r="r" t="t"/>
              <a:pathLst>
                <a:path extrusionOk="0" h="2566" w="4288">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2" name="Google Shape;14182;p53"/>
            <p:cNvSpPr/>
            <p:nvPr/>
          </p:nvSpPr>
          <p:spPr>
            <a:xfrm>
              <a:off x="6035327" y="3492358"/>
              <a:ext cx="87735" cy="87735"/>
            </a:xfrm>
            <a:custGeom>
              <a:rect b="b" l="l" r="r" t="t"/>
              <a:pathLst>
                <a:path extrusionOk="0" h="3341" w="3341">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3" name="Google Shape;14183;p53"/>
            <p:cNvSpPr/>
            <p:nvPr/>
          </p:nvSpPr>
          <p:spPr>
            <a:xfrm>
              <a:off x="6051424" y="3492358"/>
              <a:ext cx="73397" cy="78964"/>
            </a:xfrm>
            <a:custGeom>
              <a:rect b="b" l="l" r="r" t="t"/>
              <a:pathLst>
                <a:path extrusionOk="0" h="3007" w="2795">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4" name="Google Shape;14184;p53"/>
            <p:cNvSpPr/>
            <p:nvPr/>
          </p:nvSpPr>
          <p:spPr>
            <a:xfrm>
              <a:off x="6041603" y="3531118"/>
              <a:ext cx="75182" cy="61553"/>
            </a:xfrm>
            <a:custGeom>
              <a:rect b="b" l="l" r="r" t="t"/>
              <a:pathLst>
                <a:path extrusionOk="0" h="2344" w="2863">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5" name="Google Shape;14185;p53"/>
            <p:cNvSpPr/>
            <p:nvPr/>
          </p:nvSpPr>
          <p:spPr>
            <a:xfrm>
              <a:off x="6041603" y="3531118"/>
              <a:ext cx="74920" cy="61054"/>
            </a:xfrm>
            <a:custGeom>
              <a:rect b="b" l="l" r="r" t="t"/>
              <a:pathLst>
                <a:path extrusionOk="0" h="2325" w="2853">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6" name="Google Shape;14186;p53"/>
            <p:cNvSpPr/>
            <p:nvPr/>
          </p:nvSpPr>
          <p:spPr>
            <a:xfrm>
              <a:off x="6110483" y="3625811"/>
              <a:ext cx="25157" cy="54568"/>
            </a:xfrm>
            <a:custGeom>
              <a:rect b="b" l="l" r="r" t="t"/>
              <a:pathLst>
                <a:path extrusionOk="0" h="2078" w="958">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7" name="Google Shape;14187;p53"/>
            <p:cNvSpPr/>
            <p:nvPr/>
          </p:nvSpPr>
          <p:spPr>
            <a:xfrm>
              <a:off x="5759886" y="3498660"/>
              <a:ext cx="31197" cy="68880"/>
            </a:xfrm>
            <a:custGeom>
              <a:rect b="b" l="l" r="r" t="t"/>
              <a:pathLst>
                <a:path extrusionOk="0" h="2623" w="1188">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8" name="Google Shape;14188;p53"/>
            <p:cNvSpPr/>
            <p:nvPr/>
          </p:nvSpPr>
          <p:spPr>
            <a:xfrm>
              <a:off x="5772202" y="3492121"/>
              <a:ext cx="75419" cy="75681"/>
            </a:xfrm>
            <a:custGeom>
              <a:rect b="b" l="l" r="r" t="t"/>
              <a:pathLst>
                <a:path extrusionOk="0" h="2882" w="2872">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9" name="Google Shape;14189;p53"/>
            <p:cNvSpPr/>
            <p:nvPr/>
          </p:nvSpPr>
          <p:spPr>
            <a:xfrm>
              <a:off x="5784754" y="3586369"/>
              <a:ext cx="37736" cy="27652"/>
            </a:xfrm>
            <a:custGeom>
              <a:rect b="b" l="l" r="r" t="t"/>
              <a:pathLst>
                <a:path extrusionOk="0" h="1053" w="1437">
                  <a:moveTo>
                    <a:pt x="1" y="0"/>
                  </a:moveTo>
                  <a:lnTo>
                    <a:pt x="1" y="1053"/>
                  </a:lnTo>
                  <a:lnTo>
                    <a:pt x="1437" y="1053"/>
                  </a:lnTo>
                  <a:lnTo>
                    <a:pt x="143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0" name="Google Shape;14190;p53"/>
            <p:cNvSpPr/>
            <p:nvPr/>
          </p:nvSpPr>
          <p:spPr>
            <a:xfrm>
              <a:off x="5785017" y="3586369"/>
              <a:ext cx="37736" cy="15362"/>
            </a:xfrm>
            <a:custGeom>
              <a:rect b="b" l="l" r="r" t="t"/>
              <a:pathLst>
                <a:path extrusionOk="0" h="585" w="1437">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1" name="Google Shape;14191;p53"/>
            <p:cNvSpPr/>
            <p:nvPr/>
          </p:nvSpPr>
          <p:spPr>
            <a:xfrm>
              <a:off x="5741031" y="3601704"/>
              <a:ext cx="125444" cy="78675"/>
            </a:xfrm>
            <a:custGeom>
              <a:rect b="b" l="l" r="r" t="t"/>
              <a:pathLst>
                <a:path extrusionOk="0" h="2996" w="4777">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2" name="Google Shape;14192;p53"/>
            <p:cNvSpPr/>
            <p:nvPr/>
          </p:nvSpPr>
          <p:spPr>
            <a:xfrm>
              <a:off x="5797332" y="3614257"/>
              <a:ext cx="12579" cy="66123"/>
            </a:xfrm>
            <a:custGeom>
              <a:rect b="b" l="l" r="r" t="t"/>
              <a:pathLst>
                <a:path extrusionOk="0" h="2518" w="479">
                  <a:moveTo>
                    <a:pt x="125" y="1"/>
                  </a:moveTo>
                  <a:lnTo>
                    <a:pt x="0" y="2518"/>
                  </a:lnTo>
                  <a:lnTo>
                    <a:pt x="479" y="2518"/>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3" name="Google Shape;14193;p53"/>
            <p:cNvSpPr/>
            <p:nvPr/>
          </p:nvSpPr>
          <p:spPr>
            <a:xfrm>
              <a:off x="5766162" y="3523791"/>
              <a:ext cx="75182" cy="68880"/>
            </a:xfrm>
            <a:custGeom>
              <a:rect b="b" l="l" r="r" t="t"/>
              <a:pathLst>
                <a:path extrusionOk="0" h="2623" w="2863">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4" name="Google Shape;14194;p53"/>
            <p:cNvSpPr/>
            <p:nvPr/>
          </p:nvSpPr>
          <p:spPr>
            <a:xfrm>
              <a:off x="5766162" y="3523791"/>
              <a:ext cx="74920" cy="67383"/>
            </a:xfrm>
            <a:custGeom>
              <a:rect b="b" l="l" r="r" t="t"/>
              <a:pathLst>
                <a:path extrusionOk="0" h="2566" w="2853">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5" name="Google Shape;14195;p53"/>
            <p:cNvSpPr/>
            <p:nvPr/>
          </p:nvSpPr>
          <p:spPr>
            <a:xfrm>
              <a:off x="5797595" y="3614257"/>
              <a:ext cx="12579" cy="12605"/>
            </a:xfrm>
            <a:custGeom>
              <a:rect b="b" l="l" r="r" t="t"/>
              <a:pathLst>
                <a:path extrusionOk="0" h="480" w="479">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6" name="Google Shape;14196;p53"/>
            <p:cNvSpPr/>
            <p:nvPr/>
          </p:nvSpPr>
          <p:spPr>
            <a:xfrm>
              <a:off x="5778241" y="3596715"/>
              <a:ext cx="25656" cy="26286"/>
            </a:xfrm>
            <a:custGeom>
              <a:rect b="b" l="l" r="r" t="t"/>
              <a:pathLst>
                <a:path extrusionOk="0" h="1001" w="977">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7" name="Google Shape;14197;p53"/>
            <p:cNvSpPr/>
            <p:nvPr/>
          </p:nvSpPr>
          <p:spPr>
            <a:xfrm>
              <a:off x="5803871" y="3596715"/>
              <a:ext cx="25656" cy="26286"/>
            </a:xfrm>
            <a:custGeom>
              <a:rect b="b" l="l" r="r" t="t"/>
              <a:pathLst>
                <a:path extrusionOk="0" h="1001" w="977">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8" name="Google Shape;14198;p53"/>
            <p:cNvSpPr/>
            <p:nvPr/>
          </p:nvSpPr>
          <p:spPr>
            <a:xfrm>
              <a:off x="5847857" y="3386057"/>
              <a:ext cx="187234" cy="219192"/>
            </a:xfrm>
            <a:custGeom>
              <a:rect b="b" l="l" r="r" t="t"/>
              <a:pathLst>
                <a:path extrusionOk="0" h="8347" w="713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9" name="Google Shape;14199;p53"/>
            <p:cNvSpPr/>
            <p:nvPr/>
          </p:nvSpPr>
          <p:spPr>
            <a:xfrm>
              <a:off x="5891816" y="3386057"/>
              <a:ext cx="143275" cy="219192"/>
            </a:xfrm>
            <a:custGeom>
              <a:rect b="b" l="l" r="r" t="t"/>
              <a:pathLst>
                <a:path extrusionOk="0" h="8347" w="5456">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0" name="Google Shape;14200;p53"/>
            <p:cNvSpPr/>
            <p:nvPr/>
          </p:nvSpPr>
          <p:spPr>
            <a:xfrm>
              <a:off x="5835042" y="3555198"/>
              <a:ext cx="212890" cy="125181"/>
            </a:xfrm>
            <a:custGeom>
              <a:rect b="b" l="l" r="r" t="t"/>
              <a:pathLst>
                <a:path extrusionOk="0" h="4767" w="8107">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1" name="Google Shape;14201;p53"/>
            <p:cNvSpPr/>
            <p:nvPr/>
          </p:nvSpPr>
          <p:spPr>
            <a:xfrm>
              <a:off x="5835042" y="3600181"/>
              <a:ext cx="212890" cy="80198"/>
            </a:xfrm>
            <a:custGeom>
              <a:rect b="b" l="l" r="r" t="t"/>
              <a:pathLst>
                <a:path extrusionOk="0" h="3054" w="8107">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2" name="Google Shape;14202;p53"/>
            <p:cNvSpPr/>
            <p:nvPr/>
          </p:nvSpPr>
          <p:spPr>
            <a:xfrm>
              <a:off x="5910172" y="3555198"/>
              <a:ext cx="62604" cy="25105"/>
            </a:xfrm>
            <a:custGeom>
              <a:rect b="b" l="l" r="r" t="t"/>
              <a:pathLst>
                <a:path extrusionOk="0" h="956" w="2384">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3" name="Google Shape;14203;p53"/>
            <p:cNvSpPr/>
            <p:nvPr/>
          </p:nvSpPr>
          <p:spPr>
            <a:xfrm>
              <a:off x="5878765" y="3449764"/>
              <a:ext cx="125418" cy="117907"/>
            </a:xfrm>
            <a:custGeom>
              <a:rect b="b" l="l" r="r" t="t"/>
              <a:pathLst>
                <a:path extrusionOk="0" h="4490" w="4776">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4" name="Google Shape;14204;p53"/>
            <p:cNvSpPr/>
            <p:nvPr/>
          </p:nvSpPr>
          <p:spPr>
            <a:xfrm>
              <a:off x="5878765" y="3449764"/>
              <a:ext cx="122398" cy="117277"/>
            </a:xfrm>
            <a:custGeom>
              <a:rect b="b" l="l" r="r" t="t"/>
              <a:pathLst>
                <a:path extrusionOk="0" h="4466" w="4661">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5" name="Google Shape;14205;p53"/>
            <p:cNvSpPr/>
            <p:nvPr/>
          </p:nvSpPr>
          <p:spPr>
            <a:xfrm>
              <a:off x="5835042" y="3620796"/>
              <a:ext cx="43986" cy="59584"/>
            </a:xfrm>
            <a:custGeom>
              <a:rect b="b" l="l" r="r" t="t"/>
              <a:pathLst>
                <a:path extrusionOk="0" h="2269" w="1675">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6" name="Google Shape;14206;p53"/>
            <p:cNvSpPr/>
            <p:nvPr/>
          </p:nvSpPr>
          <p:spPr>
            <a:xfrm>
              <a:off x="6003920" y="3620796"/>
              <a:ext cx="44012" cy="59584"/>
            </a:xfrm>
            <a:custGeom>
              <a:rect b="b" l="l" r="r" t="t"/>
              <a:pathLst>
                <a:path extrusionOk="0" h="2269" w="1676">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07" name="Google Shape;14207;p53"/>
          <p:cNvSpPr/>
          <p:nvPr/>
        </p:nvSpPr>
        <p:spPr>
          <a:xfrm>
            <a:off x="6560317" y="3564757"/>
            <a:ext cx="13366" cy="86711"/>
          </a:xfrm>
          <a:custGeom>
            <a:rect b="b" l="l" r="r" t="t"/>
            <a:pathLst>
              <a:path extrusionOk="0" h="3302" w="509">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08" name="Google Shape;14208;p53"/>
          <p:cNvGrpSpPr/>
          <p:nvPr/>
        </p:nvGrpSpPr>
        <p:grpSpPr>
          <a:xfrm>
            <a:off x="6179074" y="3368726"/>
            <a:ext cx="394609" cy="328749"/>
            <a:chOff x="6179074" y="3368726"/>
            <a:chExt cx="394609" cy="328749"/>
          </a:xfrm>
        </p:grpSpPr>
        <p:sp>
          <p:nvSpPr>
            <p:cNvPr id="14209" name="Google Shape;14209;p53"/>
            <p:cNvSpPr/>
            <p:nvPr/>
          </p:nvSpPr>
          <p:spPr>
            <a:xfrm>
              <a:off x="6363052"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53"/>
            <p:cNvSpPr/>
            <p:nvPr/>
          </p:nvSpPr>
          <p:spPr>
            <a:xfrm>
              <a:off x="6361791"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53"/>
            <p:cNvSpPr/>
            <p:nvPr/>
          </p:nvSpPr>
          <p:spPr>
            <a:xfrm>
              <a:off x="6336660" y="3442096"/>
              <a:ext cx="79174" cy="97556"/>
            </a:xfrm>
            <a:custGeom>
              <a:rect b="b" l="l" r="r" t="t"/>
              <a:pathLst>
                <a:path extrusionOk="0" h="3715" w="3015">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2" name="Google Shape;14212;p53"/>
            <p:cNvSpPr/>
            <p:nvPr/>
          </p:nvSpPr>
          <p:spPr>
            <a:xfrm>
              <a:off x="6349974" y="3539862"/>
              <a:ext cx="52546" cy="111605"/>
            </a:xfrm>
            <a:custGeom>
              <a:rect b="b" l="l" r="r" t="t"/>
              <a:pathLst>
                <a:path extrusionOk="0" h="4250" w="2001">
                  <a:moveTo>
                    <a:pt x="1" y="1"/>
                  </a:moveTo>
                  <a:lnTo>
                    <a:pt x="1" y="4250"/>
                  </a:lnTo>
                  <a:lnTo>
                    <a:pt x="2001" y="4250"/>
                  </a:ln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3" name="Google Shape;14213;p53"/>
            <p:cNvSpPr/>
            <p:nvPr/>
          </p:nvSpPr>
          <p:spPr>
            <a:xfrm>
              <a:off x="6336897" y="3452915"/>
              <a:ext cx="13104" cy="86973"/>
            </a:xfrm>
            <a:custGeom>
              <a:rect b="b" l="l" r="r" t="t"/>
              <a:pathLst>
                <a:path extrusionOk="0" h="3312" w="499">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4" name="Google Shape;14214;p53"/>
            <p:cNvSpPr/>
            <p:nvPr/>
          </p:nvSpPr>
          <p:spPr>
            <a:xfrm>
              <a:off x="6402494" y="3452915"/>
              <a:ext cx="13340" cy="86973"/>
            </a:xfrm>
            <a:custGeom>
              <a:rect b="b" l="l" r="r" t="t"/>
              <a:pathLst>
                <a:path extrusionOk="0" h="3312" w="508">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5" name="Google Shape;14215;p53"/>
            <p:cNvSpPr/>
            <p:nvPr/>
          </p:nvSpPr>
          <p:spPr>
            <a:xfrm>
              <a:off x="6356014" y="3434691"/>
              <a:ext cx="40493" cy="105198"/>
            </a:xfrm>
            <a:custGeom>
              <a:rect b="b" l="l" r="r" t="t"/>
              <a:pathLst>
                <a:path extrusionOk="0" h="4006" w="1542">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6" name="Google Shape;14216;p53"/>
            <p:cNvSpPr/>
            <p:nvPr/>
          </p:nvSpPr>
          <p:spPr>
            <a:xfrm>
              <a:off x="6373109" y="3552913"/>
              <a:ext cx="6775" cy="98554"/>
            </a:xfrm>
            <a:custGeom>
              <a:rect b="b" l="l" r="r" t="t"/>
              <a:pathLst>
                <a:path extrusionOk="0" h="3753" w="258">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7" name="Google Shape;14217;p53"/>
            <p:cNvSpPr/>
            <p:nvPr/>
          </p:nvSpPr>
          <p:spPr>
            <a:xfrm>
              <a:off x="6349974" y="3368726"/>
              <a:ext cx="52546" cy="59321"/>
            </a:xfrm>
            <a:custGeom>
              <a:rect b="b" l="l" r="r" t="t"/>
              <a:pathLst>
                <a:path extrusionOk="0" h="2259" w="2001">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8" name="Google Shape;14218;p53"/>
            <p:cNvSpPr/>
            <p:nvPr/>
          </p:nvSpPr>
          <p:spPr>
            <a:xfrm>
              <a:off x="6349974" y="3368726"/>
              <a:ext cx="36213" cy="59269"/>
            </a:xfrm>
            <a:custGeom>
              <a:rect b="b" l="l" r="r" t="t"/>
              <a:pathLst>
                <a:path extrusionOk="0" h="2257" w="1379">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9" name="Google Shape;14219;p53"/>
            <p:cNvSpPr/>
            <p:nvPr/>
          </p:nvSpPr>
          <p:spPr>
            <a:xfrm>
              <a:off x="6349974" y="3368726"/>
              <a:ext cx="52546" cy="26418"/>
            </a:xfrm>
            <a:custGeom>
              <a:rect b="b" l="l" r="r" t="t"/>
              <a:pathLst>
                <a:path extrusionOk="0" h="1006" w="2001">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0" name="Google Shape;14220;p53"/>
            <p:cNvSpPr/>
            <p:nvPr/>
          </p:nvSpPr>
          <p:spPr>
            <a:xfrm>
              <a:off x="6349974" y="3368726"/>
              <a:ext cx="36213" cy="24159"/>
            </a:xfrm>
            <a:custGeom>
              <a:rect b="b" l="l" r="r" t="t"/>
              <a:pathLst>
                <a:path extrusionOk="0" h="920" w="1379">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1" name="Google Shape;14221;p53"/>
            <p:cNvSpPr/>
            <p:nvPr/>
          </p:nvSpPr>
          <p:spPr>
            <a:xfrm>
              <a:off x="6468354"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2" name="Google Shape;14222;p53"/>
            <p:cNvSpPr/>
            <p:nvPr/>
          </p:nvSpPr>
          <p:spPr>
            <a:xfrm>
              <a:off x="6467094"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3" name="Google Shape;14223;p53"/>
            <p:cNvSpPr/>
            <p:nvPr/>
          </p:nvSpPr>
          <p:spPr>
            <a:xfrm>
              <a:off x="6441963" y="3442096"/>
              <a:ext cx="78938" cy="97556"/>
            </a:xfrm>
            <a:custGeom>
              <a:rect b="b" l="l" r="r" t="t"/>
              <a:pathLst>
                <a:path extrusionOk="0" h="3715" w="3006">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53"/>
            <p:cNvSpPr/>
            <p:nvPr/>
          </p:nvSpPr>
          <p:spPr>
            <a:xfrm>
              <a:off x="6455277" y="3539862"/>
              <a:ext cx="52546" cy="111605"/>
            </a:xfrm>
            <a:custGeom>
              <a:rect b="b" l="l" r="r" t="t"/>
              <a:pathLst>
                <a:path extrusionOk="0" h="4250" w="2001">
                  <a:moveTo>
                    <a:pt x="1" y="1"/>
                  </a:moveTo>
                  <a:lnTo>
                    <a:pt x="1" y="4250"/>
                  </a:lnTo>
                  <a:lnTo>
                    <a:pt x="2001" y="4250"/>
                  </a:ln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53"/>
            <p:cNvSpPr/>
            <p:nvPr/>
          </p:nvSpPr>
          <p:spPr>
            <a:xfrm>
              <a:off x="6441963" y="3452915"/>
              <a:ext cx="13340" cy="86973"/>
            </a:xfrm>
            <a:custGeom>
              <a:rect b="b" l="l" r="r" t="t"/>
              <a:pathLst>
                <a:path extrusionOk="0" h="3312" w="508">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53"/>
            <p:cNvSpPr/>
            <p:nvPr/>
          </p:nvSpPr>
          <p:spPr>
            <a:xfrm>
              <a:off x="6507797" y="3452915"/>
              <a:ext cx="13104" cy="86973"/>
            </a:xfrm>
            <a:custGeom>
              <a:rect b="b" l="l" r="r" t="t"/>
              <a:pathLst>
                <a:path extrusionOk="0" h="3312" w="499">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53"/>
            <p:cNvSpPr/>
            <p:nvPr/>
          </p:nvSpPr>
          <p:spPr>
            <a:xfrm>
              <a:off x="6461317" y="3434691"/>
              <a:ext cx="40493" cy="105198"/>
            </a:xfrm>
            <a:custGeom>
              <a:rect b="b" l="l" r="r" t="t"/>
              <a:pathLst>
                <a:path extrusionOk="0" h="4006" w="1542">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8" name="Google Shape;14228;p53"/>
            <p:cNvSpPr/>
            <p:nvPr/>
          </p:nvSpPr>
          <p:spPr>
            <a:xfrm>
              <a:off x="6478412" y="3552913"/>
              <a:ext cx="6539" cy="98554"/>
            </a:xfrm>
            <a:custGeom>
              <a:rect b="b" l="l" r="r" t="t"/>
              <a:pathLst>
                <a:path extrusionOk="0" h="3753" w="249">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9" name="Google Shape;14229;p53"/>
            <p:cNvSpPr/>
            <p:nvPr/>
          </p:nvSpPr>
          <p:spPr>
            <a:xfrm>
              <a:off x="6455277" y="3368726"/>
              <a:ext cx="52546" cy="59321"/>
            </a:xfrm>
            <a:custGeom>
              <a:rect b="b" l="l" r="r" t="t"/>
              <a:pathLst>
                <a:path extrusionOk="0" h="2259" w="2001">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0" name="Google Shape;14230;p53"/>
            <p:cNvSpPr/>
            <p:nvPr/>
          </p:nvSpPr>
          <p:spPr>
            <a:xfrm>
              <a:off x="6455277" y="3368726"/>
              <a:ext cx="36213" cy="59269"/>
            </a:xfrm>
            <a:custGeom>
              <a:rect b="b" l="l" r="r" t="t"/>
              <a:pathLst>
                <a:path extrusionOk="0" h="2257" w="1379">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1" name="Google Shape;14231;p53"/>
            <p:cNvSpPr/>
            <p:nvPr/>
          </p:nvSpPr>
          <p:spPr>
            <a:xfrm>
              <a:off x="6455277" y="3368726"/>
              <a:ext cx="52546" cy="26418"/>
            </a:xfrm>
            <a:custGeom>
              <a:rect b="b" l="l" r="r" t="t"/>
              <a:pathLst>
                <a:path extrusionOk="0" h="1006" w="2001">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2" name="Google Shape;14232;p53"/>
            <p:cNvSpPr/>
            <p:nvPr/>
          </p:nvSpPr>
          <p:spPr>
            <a:xfrm>
              <a:off x="6455277" y="3368726"/>
              <a:ext cx="36213" cy="24159"/>
            </a:xfrm>
            <a:custGeom>
              <a:rect b="b" l="l" r="r" t="t"/>
              <a:pathLst>
                <a:path extrusionOk="0" h="920" w="1379">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3" name="Google Shape;14233;p53"/>
            <p:cNvSpPr/>
            <p:nvPr/>
          </p:nvSpPr>
          <p:spPr>
            <a:xfrm>
              <a:off x="6257985" y="3421508"/>
              <a:ext cx="26181" cy="26155"/>
            </a:xfrm>
            <a:custGeom>
              <a:rect b="b" l="l" r="r" t="t"/>
              <a:pathLst>
                <a:path extrusionOk="0" h="996" w="997">
                  <a:moveTo>
                    <a:pt x="1" y="0"/>
                  </a:moveTo>
                  <a:lnTo>
                    <a:pt x="1" y="995"/>
                  </a:lnTo>
                  <a:lnTo>
                    <a:pt x="996" y="99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4" name="Google Shape;14234;p53"/>
            <p:cNvSpPr/>
            <p:nvPr/>
          </p:nvSpPr>
          <p:spPr>
            <a:xfrm>
              <a:off x="6256725" y="3421508"/>
              <a:ext cx="28676" cy="19695"/>
            </a:xfrm>
            <a:custGeom>
              <a:rect b="b" l="l" r="r" t="t"/>
              <a:pathLst>
                <a:path extrusionOk="0" h="750" w="1092">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53"/>
            <p:cNvSpPr/>
            <p:nvPr/>
          </p:nvSpPr>
          <p:spPr>
            <a:xfrm>
              <a:off x="6231594" y="3442096"/>
              <a:ext cx="78964" cy="97556"/>
            </a:xfrm>
            <a:custGeom>
              <a:rect b="b" l="l" r="r" t="t"/>
              <a:pathLst>
                <a:path extrusionOk="0" h="3715" w="3007">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6" name="Google Shape;14236;p53"/>
            <p:cNvSpPr/>
            <p:nvPr/>
          </p:nvSpPr>
          <p:spPr>
            <a:xfrm>
              <a:off x="6244672" y="3539862"/>
              <a:ext cx="52809" cy="111605"/>
            </a:xfrm>
            <a:custGeom>
              <a:rect b="b" l="l" r="r" t="t"/>
              <a:pathLst>
                <a:path extrusionOk="0" h="4250" w="2011">
                  <a:moveTo>
                    <a:pt x="1" y="1"/>
                  </a:moveTo>
                  <a:lnTo>
                    <a:pt x="1" y="4250"/>
                  </a:lnTo>
                  <a:lnTo>
                    <a:pt x="2010" y="4250"/>
                  </a:lnTo>
                  <a:lnTo>
                    <a:pt x="2010"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7" name="Google Shape;14237;p53"/>
            <p:cNvSpPr/>
            <p:nvPr/>
          </p:nvSpPr>
          <p:spPr>
            <a:xfrm>
              <a:off x="6231594" y="3452915"/>
              <a:ext cx="13104" cy="86973"/>
            </a:xfrm>
            <a:custGeom>
              <a:rect b="b" l="l" r="r" t="t"/>
              <a:pathLst>
                <a:path extrusionOk="0" h="3312" w="499">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8" name="Google Shape;14238;p53"/>
            <p:cNvSpPr/>
            <p:nvPr/>
          </p:nvSpPr>
          <p:spPr>
            <a:xfrm>
              <a:off x="6297454" y="3452915"/>
              <a:ext cx="13104" cy="86973"/>
            </a:xfrm>
            <a:custGeom>
              <a:rect b="b" l="l" r="r" t="t"/>
              <a:pathLst>
                <a:path extrusionOk="0" h="3312" w="499">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9" name="Google Shape;14239;p53"/>
            <p:cNvSpPr/>
            <p:nvPr/>
          </p:nvSpPr>
          <p:spPr>
            <a:xfrm>
              <a:off x="6250948" y="3434691"/>
              <a:ext cx="40257" cy="105198"/>
            </a:xfrm>
            <a:custGeom>
              <a:rect b="b" l="l" r="r" t="t"/>
              <a:pathLst>
                <a:path extrusionOk="0" h="4006" w="1533">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0" name="Google Shape;14240;p53"/>
            <p:cNvSpPr/>
            <p:nvPr/>
          </p:nvSpPr>
          <p:spPr>
            <a:xfrm>
              <a:off x="6268043" y="3552913"/>
              <a:ext cx="6565" cy="98554"/>
            </a:xfrm>
            <a:custGeom>
              <a:rect b="b" l="l" r="r" t="t"/>
              <a:pathLst>
                <a:path extrusionOk="0" h="3753" w="25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53"/>
            <p:cNvSpPr/>
            <p:nvPr/>
          </p:nvSpPr>
          <p:spPr>
            <a:xfrm>
              <a:off x="6244672" y="3368726"/>
              <a:ext cx="52809" cy="59321"/>
            </a:xfrm>
            <a:custGeom>
              <a:rect b="b" l="l" r="r" t="t"/>
              <a:pathLst>
                <a:path extrusionOk="0" h="2259" w="2011">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2" name="Google Shape;14242;p53"/>
            <p:cNvSpPr/>
            <p:nvPr/>
          </p:nvSpPr>
          <p:spPr>
            <a:xfrm>
              <a:off x="6244934" y="3368726"/>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3" name="Google Shape;14243;p53"/>
            <p:cNvSpPr/>
            <p:nvPr/>
          </p:nvSpPr>
          <p:spPr>
            <a:xfrm>
              <a:off x="6244672" y="3368726"/>
              <a:ext cx="52809" cy="26418"/>
            </a:xfrm>
            <a:custGeom>
              <a:rect b="b" l="l" r="r" t="t"/>
              <a:pathLst>
                <a:path extrusionOk="0" h="1006" w="2011">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4" name="Google Shape;14244;p53"/>
            <p:cNvSpPr/>
            <p:nvPr/>
          </p:nvSpPr>
          <p:spPr>
            <a:xfrm>
              <a:off x="6244934" y="3368726"/>
              <a:ext cx="35950" cy="24159"/>
            </a:xfrm>
            <a:custGeom>
              <a:rect b="b" l="l" r="r" t="t"/>
              <a:pathLst>
                <a:path extrusionOk="0" h="920" w="1369">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5" name="Google Shape;14245;p53"/>
            <p:cNvSpPr/>
            <p:nvPr/>
          </p:nvSpPr>
          <p:spPr>
            <a:xfrm>
              <a:off x="6205229"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6" name="Google Shape;14246;p53"/>
            <p:cNvSpPr/>
            <p:nvPr/>
          </p:nvSpPr>
          <p:spPr>
            <a:xfrm>
              <a:off x="6203969" y="3533087"/>
              <a:ext cx="28912" cy="19931"/>
            </a:xfrm>
            <a:custGeom>
              <a:rect b="b" l="l" r="r" t="t"/>
              <a:pathLst>
                <a:path extrusionOk="0" h="759" w="1101">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7" name="Google Shape;14247;p53"/>
            <p:cNvSpPr/>
            <p:nvPr/>
          </p:nvSpPr>
          <p:spPr>
            <a:xfrm>
              <a:off x="6179074" y="3553938"/>
              <a:ext cx="78938" cy="97530"/>
            </a:xfrm>
            <a:custGeom>
              <a:rect b="b" l="l" r="r" t="t"/>
              <a:pathLst>
                <a:path extrusionOk="0" h="3714" w="3006">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8" name="Google Shape;14248;p53"/>
            <p:cNvSpPr/>
            <p:nvPr/>
          </p:nvSpPr>
          <p:spPr>
            <a:xfrm>
              <a:off x="6192152" y="3651441"/>
              <a:ext cx="52546" cy="46034"/>
            </a:xfrm>
            <a:custGeom>
              <a:rect b="b" l="l" r="r" t="t"/>
              <a:pathLst>
                <a:path extrusionOk="0" h="1753" w="2001">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9" name="Google Shape;14249;p53"/>
            <p:cNvSpPr/>
            <p:nvPr/>
          </p:nvSpPr>
          <p:spPr>
            <a:xfrm>
              <a:off x="6179074" y="3564757"/>
              <a:ext cx="13104" cy="86711"/>
            </a:xfrm>
            <a:custGeom>
              <a:rect b="b" l="l" r="r" t="t"/>
              <a:pathLst>
                <a:path extrusionOk="0" h="3302" w="499">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0" name="Google Shape;14250;p53"/>
            <p:cNvSpPr/>
            <p:nvPr/>
          </p:nvSpPr>
          <p:spPr>
            <a:xfrm>
              <a:off x="6244672" y="3564757"/>
              <a:ext cx="13340" cy="86711"/>
            </a:xfrm>
            <a:custGeom>
              <a:rect b="b" l="l" r="r" t="t"/>
              <a:pathLst>
                <a:path extrusionOk="0" h="3302" w="508">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1" name="Google Shape;14251;p53"/>
            <p:cNvSpPr/>
            <p:nvPr/>
          </p:nvSpPr>
          <p:spPr>
            <a:xfrm>
              <a:off x="6198191" y="3546270"/>
              <a:ext cx="40467" cy="105198"/>
            </a:xfrm>
            <a:custGeom>
              <a:rect b="b" l="l" r="r" t="t"/>
              <a:pathLst>
                <a:path extrusionOk="0" h="4006" w="1541">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2" name="Google Shape;14252;p53"/>
            <p:cNvSpPr/>
            <p:nvPr/>
          </p:nvSpPr>
          <p:spPr>
            <a:xfrm>
              <a:off x="6215260" y="3664755"/>
              <a:ext cx="6565" cy="32720"/>
            </a:xfrm>
            <a:custGeom>
              <a:rect b="b" l="l" r="r" t="t"/>
              <a:pathLst>
                <a:path extrusionOk="0" h="1246" w="25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3" name="Google Shape;14253;p53"/>
            <p:cNvSpPr/>
            <p:nvPr/>
          </p:nvSpPr>
          <p:spPr>
            <a:xfrm>
              <a:off x="6192152" y="3480567"/>
              <a:ext cx="52546" cy="59321"/>
            </a:xfrm>
            <a:custGeom>
              <a:rect b="b" l="l" r="r" t="t"/>
              <a:pathLst>
                <a:path extrusionOk="0" h="2259" w="2001">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4" name="Google Shape;14254;p53"/>
            <p:cNvSpPr/>
            <p:nvPr/>
          </p:nvSpPr>
          <p:spPr>
            <a:xfrm>
              <a:off x="6192204" y="3480567"/>
              <a:ext cx="36160" cy="59269"/>
            </a:xfrm>
            <a:custGeom>
              <a:rect b="b" l="l" r="r" t="t"/>
              <a:pathLst>
                <a:path extrusionOk="0" h="2257" w="1377">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5" name="Google Shape;14255;p53"/>
            <p:cNvSpPr/>
            <p:nvPr/>
          </p:nvSpPr>
          <p:spPr>
            <a:xfrm>
              <a:off x="6192152" y="3480567"/>
              <a:ext cx="52546" cy="26418"/>
            </a:xfrm>
            <a:custGeom>
              <a:rect b="b" l="l" r="r" t="t"/>
              <a:pathLst>
                <a:path extrusionOk="0" h="1006" w="2001">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53"/>
            <p:cNvSpPr/>
            <p:nvPr/>
          </p:nvSpPr>
          <p:spPr>
            <a:xfrm>
              <a:off x="6192414" y="3480567"/>
              <a:ext cx="35950" cy="23897"/>
            </a:xfrm>
            <a:custGeom>
              <a:rect b="b" l="l" r="r" t="t"/>
              <a:pathLst>
                <a:path extrusionOk="0" h="910" w="1369">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53"/>
            <p:cNvSpPr/>
            <p:nvPr/>
          </p:nvSpPr>
          <p:spPr>
            <a:xfrm>
              <a:off x="6310532"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8" name="Google Shape;14258;p53"/>
            <p:cNvSpPr/>
            <p:nvPr/>
          </p:nvSpPr>
          <p:spPr>
            <a:xfrm>
              <a:off x="6309271" y="3533087"/>
              <a:ext cx="28912" cy="19931"/>
            </a:xfrm>
            <a:custGeom>
              <a:rect b="b" l="l" r="r" t="t"/>
              <a:pathLst>
                <a:path extrusionOk="0" h="759" w="1101">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9" name="Google Shape;14259;p53"/>
            <p:cNvSpPr/>
            <p:nvPr/>
          </p:nvSpPr>
          <p:spPr>
            <a:xfrm>
              <a:off x="6284140"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53"/>
            <p:cNvSpPr/>
            <p:nvPr/>
          </p:nvSpPr>
          <p:spPr>
            <a:xfrm>
              <a:off x="6297454" y="3480567"/>
              <a:ext cx="52546" cy="59321"/>
            </a:xfrm>
            <a:custGeom>
              <a:rect b="b" l="l" r="r" t="t"/>
              <a:pathLst>
                <a:path extrusionOk="0" h="2259" w="2001">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53"/>
            <p:cNvSpPr/>
            <p:nvPr/>
          </p:nvSpPr>
          <p:spPr>
            <a:xfrm>
              <a:off x="6297454" y="3480567"/>
              <a:ext cx="36213" cy="59269"/>
            </a:xfrm>
            <a:custGeom>
              <a:rect b="b" l="l" r="r" t="t"/>
              <a:pathLst>
                <a:path extrusionOk="0" h="2257" w="1379">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2" name="Google Shape;14262;p53"/>
            <p:cNvSpPr/>
            <p:nvPr/>
          </p:nvSpPr>
          <p:spPr>
            <a:xfrm>
              <a:off x="6297454" y="3651441"/>
              <a:ext cx="52546" cy="46034"/>
            </a:xfrm>
            <a:custGeom>
              <a:rect b="b" l="l" r="r" t="t"/>
              <a:pathLst>
                <a:path extrusionOk="0" h="1753" w="2001">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3" name="Google Shape;14263;p53"/>
            <p:cNvSpPr/>
            <p:nvPr/>
          </p:nvSpPr>
          <p:spPr>
            <a:xfrm>
              <a:off x="6284140" y="3564757"/>
              <a:ext cx="13340" cy="86711"/>
            </a:xfrm>
            <a:custGeom>
              <a:rect b="b" l="l" r="r" t="t"/>
              <a:pathLst>
                <a:path extrusionOk="0" h="3302" w="508">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53"/>
            <p:cNvSpPr/>
            <p:nvPr/>
          </p:nvSpPr>
          <p:spPr>
            <a:xfrm>
              <a:off x="6349974" y="3564757"/>
              <a:ext cx="13104" cy="86711"/>
            </a:xfrm>
            <a:custGeom>
              <a:rect b="b" l="l" r="r" t="t"/>
              <a:pathLst>
                <a:path extrusionOk="0" h="3302" w="499">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5" name="Google Shape;14265;p53"/>
            <p:cNvSpPr/>
            <p:nvPr/>
          </p:nvSpPr>
          <p:spPr>
            <a:xfrm>
              <a:off x="6303494" y="3546532"/>
              <a:ext cx="40467" cy="104935"/>
            </a:xfrm>
            <a:custGeom>
              <a:rect b="b" l="l" r="r" t="t"/>
              <a:pathLst>
                <a:path extrusionOk="0" h="3996" w="1541">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6" name="Google Shape;14266;p53"/>
            <p:cNvSpPr/>
            <p:nvPr/>
          </p:nvSpPr>
          <p:spPr>
            <a:xfrm>
              <a:off x="6320563" y="3664755"/>
              <a:ext cx="6565" cy="32720"/>
            </a:xfrm>
            <a:custGeom>
              <a:rect b="b" l="l" r="r" t="t"/>
              <a:pathLst>
                <a:path extrusionOk="0" h="1246" w="25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53"/>
            <p:cNvSpPr/>
            <p:nvPr/>
          </p:nvSpPr>
          <p:spPr>
            <a:xfrm>
              <a:off x="6297454" y="3480567"/>
              <a:ext cx="52546" cy="26418"/>
            </a:xfrm>
            <a:custGeom>
              <a:rect b="b" l="l" r="r" t="t"/>
              <a:pathLst>
                <a:path extrusionOk="0" h="1006" w="2001">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8" name="Google Shape;14268;p53"/>
            <p:cNvSpPr/>
            <p:nvPr/>
          </p:nvSpPr>
          <p:spPr>
            <a:xfrm>
              <a:off x="6297454" y="3480567"/>
              <a:ext cx="36213" cy="23897"/>
            </a:xfrm>
            <a:custGeom>
              <a:rect b="b" l="l" r="r" t="t"/>
              <a:pathLst>
                <a:path extrusionOk="0" h="910" w="1379">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9" name="Google Shape;14269;p53"/>
            <p:cNvSpPr/>
            <p:nvPr/>
          </p:nvSpPr>
          <p:spPr>
            <a:xfrm>
              <a:off x="6415808" y="3533087"/>
              <a:ext cx="26181" cy="26418"/>
            </a:xfrm>
            <a:custGeom>
              <a:rect b="b" l="l" r="r" t="t"/>
              <a:pathLst>
                <a:path extrusionOk="0" h="1006" w="997">
                  <a:moveTo>
                    <a:pt x="1" y="0"/>
                  </a:moveTo>
                  <a:lnTo>
                    <a:pt x="1" y="1005"/>
                  </a:lnTo>
                  <a:lnTo>
                    <a:pt x="996" y="100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0" name="Google Shape;14270;p53"/>
            <p:cNvSpPr/>
            <p:nvPr/>
          </p:nvSpPr>
          <p:spPr>
            <a:xfrm>
              <a:off x="6414574" y="3533087"/>
              <a:ext cx="28676" cy="19931"/>
            </a:xfrm>
            <a:custGeom>
              <a:rect b="b" l="l" r="r" t="t"/>
              <a:pathLst>
                <a:path extrusionOk="0" h="759" w="1092">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1" name="Google Shape;14271;p53"/>
            <p:cNvSpPr/>
            <p:nvPr/>
          </p:nvSpPr>
          <p:spPr>
            <a:xfrm>
              <a:off x="6389443"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2" name="Google Shape;14272;p53"/>
            <p:cNvSpPr/>
            <p:nvPr/>
          </p:nvSpPr>
          <p:spPr>
            <a:xfrm>
              <a:off x="6402494" y="3651441"/>
              <a:ext cx="52809" cy="46034"/>
            </a:xfrm>
            <a:custGeom>
              <a:rect b="b" l="l" r="r" t="t"/>
              <a:pathLst>
                <a:path extrusionOk="0" h="1753" w="2011">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3" name="Google Shape;14273;p53"/>
            <p:cNvSpPr/>
            <p:nvPr/>
          </p:nvSpPr>
          <p:spPr>
            <a:xfrm>
              <a:off x="6389443" y="3564757"/>
              <a:ext cx="13077" cy="86711"/>
            </a:xfrm>
            <a:custGeom>
              <a:rect b="b" l="l" r="r" t="t"/>
              <a:pathLst>
                <a:path extrusionOk="0" h="3302" w="498">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4" name="Google Shape;14274;p53"/>
            <p:cNvSpPr/>
            <p:nvPr/>
          </p:nvSpPr>
          <p:spPr>
            <a:xfrm>
              <a:off x="6455277" y="3564757"/>
              <a:ext cx="13104" cy="86711"/>
            </a:xfrm>
            <a:custGeom>
              <a:rect b="b" l="l" r="r" t="t"/>
              <a:pathLst>
                <a:path extrusionOk="0" h="3302" w="499">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5" name="Google Shape;14275;p53"/>
            <p:cNvSpPr/>
            <p:nvPr/>
          </p:nvSpPr>
          <p:spPr>
            <a:xfrm>
              <a:off x="6408797" y="3546270"/>
              <a:ext cx="40230" cy="105198"/>
            </a:xfrm>
            <a:custGeom>
              <a:rect b="b" l="l" r="r" t="t"/>
              <a:pathLst>
                <a:path extrusionOk="0" h="4006" w="1532">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6" name="Google Shape;14276;p53"/>
            <p:cNvSpPr/>
            <p:nvPr/>
          </p:nvSpPr>
          <p:spPr>
            <a:xfrm>
              <a:off x="6425866" y="3664781"/>
              <a:ext cx="6329" cy="32694"/>
            </a:xfrm>
            <a:custGeom>
              <a:rect b="b" l="l" r="r" t="t"/>
              <a:pathLst>
                <a:path extrusionOk="0" h="1245" w="241">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7" name="Google Shape;14277;p53"/>
            <p:cNvSpPr/>
            <p:nvPr/>
          </p:nvSpPr>
          <p:spPr>
            <a:xfrm>
              <a:off x="6402494" y="3480567"/>
              <a:ext cx="52809" cy="59321"/>
            </a:xfrm>
            <a:custGeom>
              <a:rect b="b" l="l" r="r" t="t"/>
              <a:pathLst>
                <a:path extrusionOk="0" h="2259" w="2011">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8" name="Google Shape;14278;p53"/>
            <p:cNvSpPr/>
            <p:nvPr/>
          </p:nvSpPr>
          <p:spPr>
            <a:xfrm>
              <a:off x="6402757" y="3480567"/>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9" name="Google Shape;14279;p53"/>
            <p:cNvSpPr/>
            <p:nvPr/>
          </p:nvSpPr>
          <p:spPr>
            <a:xfrm>
              <a:off x="6402494" y="3480567"/>
              <a:ext cx="52809" cy="26418"/>
            </a:xfrm>
            <a:custGeom>
              <a:rect b="b" l="l" r="r" t="t"/>
              <a:pathLst>
                <a:path extrusionOk="0" h="1006" w="2011">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0" name="Google Shape;14280;p53"/>
            <p:cNvSpPr/>
            <p:nvPr/>
          </p:nvSpPr>
          <p:spPr>
            <a:xfrm>
              <a:off x="6402757" y="3480567"/>
              <a:ext cx="35950" cy="23897"/>
            </a:xfrm>
            <a:custGeom>
              <a:rect b="b" l="l" r="r" t="t"/>
              <a:pathLst>
                <a:path extrusionOk="0" h="910" w="1369">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1" name="Google Shape;14281;p53"/>
            <p:cNvSpPr/>
            <p:nvPr/>
          </p:nvSpPr>
          <p:spPr>
            <a:xfrm>
              <a:off x="6520874" y="3533087"/>
              <a:ext cx="26418" cy="26418"/>
            </a:xfrm>
            <a:custGeom>
              <a:rect b="b" l="l" r="r" t="t"/>
              <a:pathLst>
                <a:path extrusionOk="0" h="1006" w="1006">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53"/>
            <p:cNvSpPr/>
            <p:nvPr/>
          </p:nvSpPr>
          <p:spPr>
            <a:xfrm>
              <a:off x="6519614" y="3533087"/>
              <a:ext cx="28939" cy="19931"/>
            </a:xfrm>
            <a:custGeom>
              <a:rect b="b" l="l" r="r" t="t"/>
              <a:pathLst>
                <a:path extrusionOk="0" h="759" w="1102">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3" name="Google Shape;14283;p53"/>
            <p:cNvSpPr/>
            <p:nvPr/>
          </p:nvSpPr>
          <p:spPr>
            <a:xfrm>
              <a:off x="6494483" y="3553938"/>
              <a:ext cx="79200" cy="97530"/>
            </a:xfrm>
            <a:custGeom>
              <a:rect b="b" l="l" r="r" t="t"/>
              <a:pathLst>
                <a:path extrusionOk="0" h="3714" w="3016">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4" name="Google Shape;14284;p53"/>
            <p:cNvSpPr/>
            <p:nvPr/>
          </p:nvSpPr>
          <p:spPr>
            <a:xfrm>
              <a:off x="6507797" y="3651441"/>
              <a:ext cx="52546" cy="46034"/>
            </a:xfrm>
            <a:custGeom>
              <a:rect b="b" l="l" r="r" t="t"/>
              <a:pathLst>
                <a:path extrusionOk="0" h="1753" w="2001">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5" name="Google Shape;14285;p53"/>
            <p:cNvSpPr/>
            <p:nvPr/>
          </p:nvSpPr>
          <p:spPr>
            <a:xfrm>
              <a:off x="6494483" y="3564757"/>
              <a:ext cx="13340" cy="86711"/>
            </a:xfrm>
            <a:custGeom>
              <a:rect b="b" l="l" r="r" t="t"/>
              <a:pathLst>
                <a:path extrusionOk="0" h="3302" w="508">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53"/>
            <p:cNvSpPr/>
            <p:nvPr/>
          </p:nvSpPr>
          <p:spPr>
            <a:xfrm>
              <a:off x="6513837" y="3546532"/>
              <a:ext cx="40493" cy="104935"/>
            </a:xfrm>
            <a:custGeom>
              <a:rect b="b" l="l" r="r" t="t"/>
              <a:pathLst>
                <a:path extrusionOk="0" h="3996" w="1542">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7" name="Google Shape;14287;p53"/>
            <p:cNvSpPr/>
            <p:nvPr/>
          </p:nvSpPr>
          <p:spPr>
            <a:xfrm>
              <a:off x="6530932" y="3664755"/>
              <a:ext cx="6565" cy="32720"/>
            </a:xfrm>
            <a:custGeom>
              <a:rect b="b" l="l" r="r" t="t"/>
              <a:pathLst>
                <a:path extrusionOk="0" h="1246" w="25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8" name="Google Shape;14288;p53"/>
            <p:cNvSpPr/>
            <p:nvPr/>
          </p:nvSpPr>
          <p:spPr>
            <a:xfrm>
              <a:off x="6507797" y="3480567"/>
              <a:ext cx="52546" cy="59321"/>
            </a:xfrm>
            <a:custGeom>
              <a:rect b="b" l="l" r="r" t="t"/>
              <a:pathLst>
                <a:path extrusionOk="0" h="2259" w="2001">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53"/>
            <p:cNvSpPr/>
            <p:nvPr/>
          </p:nvSpPr>
          <p:spPr>
            <a:xfrm>
              <a:off x="6507797" y="3480567"/>
              <a:ext cx="36213" cy="59269"/>
            </a:xfrm>
            <a:custGeom>
              <a:rect b="b" l="l" r="r" t="t"/>
              <a:pathLst>
                <a:path extrusionOk="0" h="2257" w="1379">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0" name="Google Shape;14290;p53"/>
            <p:cNvSpPr/>
            <p:nvPr/>
          </p:nvSpPr>
          <p:spPr>
            <a:xfrm>
              <a:off x="6507797" y="3480567"/>
              <a:ext cx="52546" cy="26418"/>
            </a:xfrm>
            <a:custGeom>
              <a:rect b="b" l="l" r="r" t="t"/>
              <a:pathLst>
                <a:path extrusionOk="0" h="1006" w="2001">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1" name="Google Shape;14291;p53"/>
            <p:cNvSpPr/>
            <p:nvPr/>
          </p:nvSpPr>
          <p:spPr>
            <a:xfrm>
              <a:off x="6507797" y="3480567"/>
              <a:ext cx="36213" cy="23897"/>
            </a:xfrm>
            <a:custGeom>
              <a:rect b="b" l="l" r="r" t="t"/>
              <a:pathLst>
                <a:path extrusionOk="0" h="910" w="1379">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2" name="Google Shape;14292;p53"/>
          <p:cNvGrpSpPr/>
          <p:nvPr/>
        </p:nvGrpSpPr>
        <p:grpSpPr>
          <a:xfrm>
            <a:off x="7054924" y="3367728"/>
            <a:ext cx="394583" cy="331007"/>
            <a:chOff x="7054924" y="3367728"/>
            <a:chExt cx="394583" cy="331007"/>
          </a:xfrm>
        </p:grpSpPr>
        <p:sp>
          <p:nvSpPr>
            <p:cNvPr id="14293" name="Google Shape;14293;p53"/>
            <p:cNvSpPr/>
            <p:nvPr/>
          </p:nvSpPr>
          <p:spPr>
            <a:xfrm>
              <a:off x="7054924" y="3367728"/>
              <a:ext cx="394583" cy="331007"/>
            </a:xfrm>
            <a:custGeom>
              <a:rect b="b" l="l" r="r" t="t"/>
              <a:pathLst>
                <a:path extrusionOk="0" h="12605" w="15026">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4" name="Google Shape;14294;p53"/>
            <p:cNvSpPr/>
            <p:nvPr/>
          </p:nvSpPr>
          <p:spPr>
            <a:xfrm>
              <a:off x="7156708" y="3450394"/>
              <a:ext cx="191015" cy="191042"/>
            </a:xfrm>
            <a:custGeom>
              <a:rect b="b" l="l" r="r" t="t"/>
              <a:pathLst>
                <a:path extrusionOk="0" h="7275" w="7274">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5" name="Google Shape;14295;p53"/>
            <p:cNvSpPr/>
            <p:nvPr/>
          </p:nvSpPr>
          <p:spPr>
            <a:xfrm>
              <a:off x="7175799" y="3469512"/>
              <a:ext cx="152833" cy="152807"/>
            </a:xfrm>
            <a:custGeom>
              <a:rect b="b" l="l" r="r" t="t"/>
              <a:pathLst>
                <a:path extrusionOk="0" h="5819" w="582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6" name="Google Shape;14296;p53"/>
            <p:cNvSpPr/>
            <p:nvPr/>
          </p:nvSpPr>
          <p:spPr>
            <a:xfrm>
              <a:off x="7214007" y="3552178"/>
              <a:ext cx="76417" cy="70009"/>
            </a:xfrm>
            <a:custGeom>
              <a:rect b="b" l="l" r="r" t="t"/>
              <a:pathLst>
                <a:path extrusionOk="0" h="2666" w="291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53"/>
            <p:cNvSpPr/>
            <p:nvPr/>
          </p:nvSpPr>
          <p:spPr>
            <a:xfrm>
              <a:off x="7171781" y="3367728"/>
              <a:ext cx="144036" cy="38208"/>
            </a:xfrm>
            <a:custGeom>
              <a:rect b="b" l="l" r="r" t="t"/>
              <a:pathLst>
                <a:path extrusionOk="0" h="1455" w="5485">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8" name="Google Shape;14298;p53"/>
            <p:cNvSpPr/>
            <p:nvPr/>
          </p:nvSpPr>
          <p:spPr>
            <a:xfrm>
              <a:off x="7220546" y="3367728"/>
              <a:ext cx="95508" cy="38208"/>
            </a:xfrm>
            <a:custGeom>
              <a:rect b="b" l="l" r="r" t="t"/>
              <a:pathLst>
                <a:path extrusionOk="0" h="1455" w="3637">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53"/>
            <p:cNvSpPr/>
            <p:nvPr/>
          </p:nvSpPr>
          <p:spPr>
            <a:xfrm>
              <a:off x="7054924" y="3666777"/>
              <a:ext cx="394583" cy="31958"/>
            </a:xfrm>
            <a:custGeom>
              <a:rect b="b" l="l" r="r" t="t"/>
              <a:pathLst>
                <a:path extrusionOk="0" h="1217" w="15026">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53"/>
            <p:cNvSpPr/>
            <p:nvPr/>
          </p:nvSpPr>
          <p:spPr>
            <a:xfrm>
              <a:off x="7214007" y="3572293"/>
              <a:ext cx="76417" cy="49894"/>
            </a:xfrm>
            <a:custGeom>
              <a:rect b="b" l="l" r="r" t="t"/>
              <a:pathLst>
                <a:path extrusionOk="0" h="1900" w="291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53"/>
            <p:cNvSpPr/>
            <p:nvPr/>
          </p:nvSpPr>
          <p:spPr>
            <a:xfrm>
              <a:off x="7238140" y="3552178"/>
              <a:ext cx="27914" cy="19249"/>
            </a:xfrm>
            <a:custGeom>
              <a:rect b="b" l="l" r="r" t="t"/>
              <a:pathLst>
                <a:path extrusionOk="0" h="733" w="1063">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2" name="Google Shape;14302;p53"/>
            <p:cNvSpPr/>
            <p:nvPr/>
          </p:nvSpPr>
          <p:spPr>
            <a:xfrm>
              <a:off x="7226822" y="3501418"/>
              <a:ext cx="51049" cy="57326"/>
            </a:xfrm>
            <a:custGeom>
              <a:rect b="b" l="l" r="r" t="t"/>
              <a:pathLst>
                <a:path extrusionOk="0" h="2183" w="1944">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3" name="Google Shape;14303;p53"/>
            <p:cNvSpPr/>
            <p:nvPr/>
          </p:nvSpPr>
          <p:spPr>
            <a:xfrm>
              <a:off x="7226822" y="3501418"/>
              <a:ext cx="34952" cy="57194"/>
            </a:xfrm>
            <a:custGeom>
              <a:rect b="b" l="l" r="r" t="t"/>
              <a:pathLst>
                <a:path extrusionOk="0" h="2178" w="1331">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53"/>
            <p:cNvSpPr/>
            <p:nvPr/>
          </p:nvSpPr>
          <p:spPr>
            <a:xfrm>
              <a:off x="7226822" y="3501418"/>
              <a:ext cx="51049" cy="25420"/>
            </a:xfrm>
            <a:custGeom>
              <a:rect b="b" l="l" r="r" t="t"/>
              <a:pathLst>
                <a:path extrusionOk="0" h="968" w="1944">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53"/>
            <p:cNvSpPr/>
            <p:nvPr/>
          </p:nvSpPr>
          <p:spPr>
            <a:xfrm>
              <a:off x="7226822" y="3501155"/>
              <a:ext cx="34952" cy="23398"/>
            </a:xfrm>
            <a:custGeom>
              <a:rect b="b" l="l" r="r" t="t"/>
              <a:pathLst>
                <a:path extrusionOk="0" h="891" w="1331">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53"/>
            <p:cNvSpPr/>
            <p:nvPr/>
          </p:nvSpPr>
          <p:spPr>
            <a:xfrm>
              <a:off x="7214007" y="3583585"/>
              <a:ext cx="19117" cy="36239"/>
            </a:xfrm>
            <a:custGeom>
              <a:rect b="b" l="l" r="r" t="t"/>
              <a:pathLst>
                <a:path extrusionOk="0" h="1380" w="728">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53"/>
            <p:cNvSpPr/>
            <p:nvPr/>
          </p:nvSpPr>
          <p:spPr>
            <a:xfrm>
              <a:off x="7271306" y="3583585"/>
              <a:ext cx="19117" cy="36239"/>
            </a:xfrm>
            <a:custGeom>
              <a:rect b="b" l="l" r="r" t="t"/>
              <a:pathLst>
                <a:path extrusionOk="0" h="1380" w="728">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08" name="Google Shape;14308;p53"/>
          <p:cNvGrpSpPr/>
          <p:nvPr/>
        </p:nvGrpSpPr>
        <p:grpSpPr>
          <a:xfrm>
            <a:off x="7492967" y="3361425"/>
            <a:ext cx="394583" cy="343586"/>
            <a:chOff x="7492967" y="3361425"/>
            <a:chExt cx="394583" cy="343586"/>
          </a:xfrm>
        </p:grpSpPr>
        <p:sp>
          <p:nvSpPr>
            <p:cNvPr id="14309" name="Google Shape;14309;p53"/>
            <p:cNvSpPr/>
            <p:nvPr/>
          </p:nvSpPr>
          <p:spPr>
            <a:xfrm>
              <a:off x="7492967" y="3450394"/>
              <a:ext cx="394583" cy="254617"/>
            </a:xfrm>
            <a:custGeom>
              <a:rect b="b" l="l" r="r" t="t"/>
              <a:pathLst>
                <a:path extrusionOk="0" h="9696" w="15026">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53"/>
            <p:cNvSpPr/>
            <p:nvPr/>
          </p:nvSpPr>
          <p:spPr>
            <a:xfrm>
              <a:off x="7492967" y="3450657"/>
              <a:ext cx="394583" cy="19117"/>
            </a:xfrm>
            <a:custGeom>
              <a:rect b="b" l="l" r="r" t="t"/>
              <a:pathLst>
                <a:path extrusionOk="0" h="728" w="15026">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53"/>
            <p:cNvSpPr/>
            <p:nvPr/>
          </p:nvSpPr>
          <p:spPr>
            <a:xfrm>
              <a:off x="7531149" y="3501418"/>
              <a:ext cx="127203" cy="165385"/>
            </a:xfrm>
            <a:custGeom>
              <a:rect b="b" l="l" r="r" t="t"/>
              <a:pathLst>
                <a:path extrusionOk="0" h="6298" w="4844">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53"/>
            <p:cNvSpPr/>
            <p:nvPr/>
          </p:nvSpPr>
          <p:spPr>
            <a:xfrm>
              <a:off x="7690232" y="3501418"/>
              <a:ext cx="159109" cy="31696"/>
            </a:xfrm>
            <a:custGeom>
              <a:rect b="b" l="l" r="r" t="t"/>
              <a:pathLst>
                <a:path extrusionOk="0" h="1207" w="6059">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53"/>
            <p:cNvSpPr/>
            <p:nvPr/>
          </p:nvSpPr>
          <p:spPr>
            <a:xfrm>
              <a:off x="7690495" y="3552441"/>
              <a:ext cx="120665" cy="25393"/>
            </a:xfrm>
            <a:custGeom>
              <a:rect b="b" l="l" r="r" t="t"/>
              <a:pathLst>
                <a:path extrusionOk="0" h="967" w="4595">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53"/>
            <p:cNvSpPr/>
            <p:nvPr/>
          </p:nvSpPr>
          <p:spPr>
            <a:xfrm>
              <a:off x="7687974" y="3596925"/>
              <a:ext cx="80697" cy="12579"/>
            </a:xfrm>
            <a:custGeom>
              <a:rect b="b" l="l" r="r" t="t"/>
              <a:pathLst>
                <a:path extrusionOk="0" h="479" w="3073">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5" name="Google Shape;14315;p53"/>
            <p:cNvSpPr/>
            <p:nvPr/>
          </p:nvSpPr>
          <p:spPr>
            <a:xfrm>
              <a:off x="7777205" y="3596925"/>
              <a:ext cx="42489" cy="12579"/>
            </a:xfrm>
            <a:custGeom>
              <a:rect b="b" l="l" r="r" t="t"/>
              <a:pathLst>
                <a:path extrusionOk="0" h="479" w="1618">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53"/>
            <p:cNvSpPr/>
            <p:nvPr/>
          </p:nvSpPr>
          <p:spPr>
            <a:xfrm>
              <a:off x="7688236" y="3635107"/>
              <a:ext cx="29674" cy="12605"/>
            </a:xfrm>
            <a:custGeom>
              <a:rect b="b" l="l" r="r" t="t"/>
              <a:pathLst>
                <a:path extrusionOk="0" h="480" w="113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53"/>
            <p:cNvSpPr/>
            <p:nvPr/>
          </p:nvSpPr>
          <p:spPr>
            <a:xfrm>
              <a:off x="7726182" y="3635107"/>
              <a:ext cx="67882" cy="12605"/>
            </a:xfrm>
            <a:custGeom>
              <a:rect b="b" l="l" r="r" t="t"/>
              <a:pathLst>
                <a:path extrusionOk="0" h="480" w="2585">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53"/>
            <p:cNvSpPr/>
            <p:nvPr/>
          </p:nvSpPr>
          <p:spPr>
            <a:xfrm>
              <a:off x="7688236" y="3660501"/>
              <a:ext cx="29674" cy="12579"/>
            </a:xfrm>
            <a:custGeom>
              <a:rect b="b" l="l" r="r" t="t"/>
              <a:pathLst>
                <a:path extrusionOk="0" h="479" w="113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53"/>
            <p:cNvSpPr/>
            <p:nvPr/>
          </p:nvSpPr>
          <p:spPr>
            <a:xfrm>
              <a:off x="7726182" y="3660501"/>
              <a:ext cx="67882" cy="12579"/>
            </a:xfrm>
            <a:custGeom>
              <a:rect b="b" l="l" r="r" t="t"/>
              <a:pathLst>
                <a:path extrusionOk="0" h="479" w="2585">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53"/>
            <p:cNvSpPr/>
            <p:nvPr/>
          </p:nvSpPr>
          <p:spPr>
            <a:xfrm>
              <a:off x="7658825" y="3361425"/>
              <a:ext cx="62866" cy="114625"/>
            </a:xfrm>
            <a:custGeom>
              <a:rect b="b" l="l" r="r" t="t"/>
              <a:pathLst>
                <a:path extrusionOk="0" h="4365" w="2394">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53"/>
            <p:cNvSpPr/>
            <p:nvPr/>
          </p:nvSpPr>
          <p:spPr>
            <a:xfrm>
              <a:off x="7556542" y="3584110"/>
              <a:ext cx="76417" cy="82693"/>
            </a:xfrm>
            <a:custGeom>
              <a:rect b="b" l="l" r="r" t="t"/>
              <a:pathLst>
                <a:path extrusionOk="0" h="3149" w="291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2" name="Google Shape;14322;p53"/>
            <p:cNvSpPr/>
            <p:nvPr/>
          </p:nvSpPr>
          <p:spPr>
            <a:xfrm>
              <a:off x="7580912" y="3584110"/>
              <a:ext cx="27941" cy="18986"/>
            </a:xfrm>
            <a:custGeom>
              <a:rect b="b" l="l" r="r" t="t"/>
              <a:pathLst>
                <a:path extrusionOk="0" h="723" w="1064">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3" name="Google Shape;14323;p53"/>
            <p:cNvSpPr/>
            <p:nvPr/>
          </p:nvSpPr>
          <p:spPr>
            <a:xfrm>
              <a:off x="7556542" y="3604199"/>
              <a:ext cx="76417" cy="62604"/>
            </a:xfrm>
            <a:custGeom>
              <a:rect b="b" l="l" r="r" t="t"/>
              <a:pathLst>
                <a:path extrusionOk="0" h="2384" w="291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4" name="Google Shape;14324;p53"/>
            <p:cNvSpPr/>
            <p:nvPr/>
          </p:nvSpPr>
          <p:spPr>
            <a:xfrm>
              <a:off x="7556542" y="3615517"/>
              <a:ext cx="19117" cy="51286"/>
            </a:xfrm>
            <a:custGeom>
              <a:rect b="b" l="l" r="r" t="t"/>
              <a:pathLst>
                <a:path extrusionOk="0" h="1953" w="728">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5" name="Google Shape;14325;p53"/>
            <p:cNvSpPr/>
            <p:nvPr/>
          </p:nvSpPr>
          <p:spPr>
            <a:xfrm>
              <a:off x="7613842" y="3615517"/>
              <a:ext cx="19117" cy="51286"/>
            </a:xfrm>
            <a:custGeom>
              <a:rect b="b" l="l" r="r" t="t"/>
              <a:pathLst>
                <a:path extrusionOk="0" h="1953" w="728">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6" name="Google Shape;14326;p53"/>
            <p:cNvSpPr/>
            <p:nvPr/>
          </p:nvSpPr>
          <p:spPr>
            <a:xfrm>
              <a:off x="7569357" y="3533087"/>
              <a:ext cx="51049" cy="57326"/>
            </a:xfrm>
            <a:custGeom>
              <a:rect b="b" l="l" r="r" t="t"/>
              <a:pathLst>
                <a:path extrusionOk="0" h="2183" w="1944">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7" name="Google Shape;14327;p53"/>
            <p:cNvSpPr/>
            <p:nvPr/>
          </p:nvSpPr>
          <p:spPr>
            <a:xfrm>
              <a:off x="7569357" y="3533087"/>
              <a:ext cx="34952" cy="57457"/>
            </a:xfrm>
            <a:custGeom>
              <a:rect b="b" l="l" r="r" t="t"/>
              <a:pathLst>
                <a:path extrusionOk="0" h="2188" w="1331">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53"/>
            <p:cNvSpPr/>
            <p:nvPr/>
          </p:nvSpPr>
          <p:spPr>
            <a:xfrm>
              <a:off x="7569121" y="3533087"/>
              <a:ext cx="51023" cy="25393"/>
            </a:xfrm>
            <a:custGeom>
              <a:rect b="b" l="l" r="r" t="t"/>
              <a:pathLst>
                <a:path extrusionOk="0" h="967" w="1943">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53"/>
            <p:cNvSpPr/>
            <p:nvPr/>
          </p:nvSpPr>
          <p:spPr>
            <a:xfrm>
              <a:off x="7569357" y="3533087"/>
              <a:ext cx="34952" cy="23135"/>
            </a:xfrm>
            <a:custGeom>
              <a:rect b="b" l="l" r="r" t="t"/>
              <a:pathLst>
                <a:path extrusionOk="0" h="881" w="1331">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0" name="Google Shape;14330;p53"/>
            <p:cNvSpPr/>
            <p:nvPr/>
          </p:nvSpPr>
          <p:spPr>
            <a:xfrm>
              <a:off x="7677680" y="3444118"/>
              <a:ext cx="25157" cy="12579"/>
            </a:xfrm>
            <a:custGeom>
              <a:rect b="b" l="l" r="r" t="t"/>
              <a:pathLst>
                <a:path extrusionOk="0" h="479" w="958">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1" name="Google Shape;14331;p53"/>
            <p:cNvSpPr/>
            <p:nvPr/>
          </p:nvSpPr>
          <p:spPr>
            <a:xfrm>
              <a:off x="7659324" y="3361425"/>
              <a:ext cx="61869" cy="12605"/>
            </a:xfrm>
            <a:custGeom>
              <a:rect b="b" l="l" r="r" t="t"/>
              <a:pathLst>
                <a:path extrusionOk="0" h="480" w="2356">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2" name="Google Shape;14332;p53"/>
          <p:cNvGrpSpPr/>
          <p:nvPr/>
        </p:nvGrpSpPr>
        <p:grpSpPr>
          <a:xfrm>
            <a:off x="7935527" y="3353154"/>
            <a:ext cx="385287" cy="360156"/>
            <a:chOff x="7935527" y="3353154"/>
            <a:chExt cx="385287" cy="360156"/>
          </a:xfrm>
        </p:grpSpPr>
        <p:sp>
          <p:nvSpPr>
            <p:cNvPr id="14333" name="Google Shape;14333;p53"/>
            <p:cNvSpPr/>
            <p:nvPr/>
          </p:nvSpPr>
          <p:spPr>
            <a:xfrm>
              <a:off x="7935789" y="3428283"/>
              <a:ext cx="385024" cy="285026"/>
            </a:xfrm>
            <a:custGeom>
              <a:rect b="b" l="l" r="r" t="t"/>
              <a:pathLst>
                <a:path extrusionOk="0" h="10854" w="14662">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53"/>
            <p:cNvSpPr/>
            <p:nvPr/>
          </p:nvSpPr>
          <p:spPr>
            <a:xfrm>
              <a:off x="7935527" y="3428283"/>
              <a:ext cx="192775" cy="285026"/>
            </a:xfrm>
            <a:custGeom>
              <a:rect b="b" l="l" r="r" t="t"/>
              <a:pathLst>
                <a:path extrusionOk="0" h="10854" w="7341">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53"/>
            <p:cNvSpPr/>
            <p:nvPr/>
          </p:nvSpPr>
          <p:spPr>
            <a:xfrm>
              <a:off x="7968956" y="3461949"/>
              <a:ext cx="318429" cy="217932"/>
            </a:xfrm>
            <a:custGeom>
              <a:rect b="b" l="l" r="r" t="t"/>
              <a:pathLst>
                <a:path extrusionOk="0" h="8299" w="12126">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6" name="Google Shape;14336;p53"/>
            <p:cNvSpPr/>
            <p:nvPr/>
          </p:nvSpPr>
          <p:spPr>
            <a:xfrm>
              <a:off x="7968956" y="3461712"/>
              <a:ext cx="159346" cy="218168"/>
            </a:xfrm>
            <a:custGeom>
              <a:rect b="b" l="l" r="r" t="t"/>
              <a:pathLst>
                <a:path extrusionOk="0" h="8308" w="6068">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7" name="Google Shape;14337;p53"/>
            <p:cNvSpPr/>
            <p:nvPr/>
          </p:nvSpPr>
          <p:spPr>
            <a:xfrm>
              <a:off x="8052646" y="3353154"/>
              <a:ext cx="151074" cy="126179"/>
            </a:xfrm>
            <a:custGeom>
              <a:rect b="b" l="l" r="r" t="t"/>
              <a:pathLst>
                <a:path extrusionOk="0" h="4805" w="5753">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8" name="Google Shape;14338;p53"/>
            <p:cNvSpPr/>
            <p:nvPr/>
          </p:nvSpPr>
          <p:spPr>
            <a:xfrm>
              <a:off x="8086574" y="3514994"/>
              <a:ext cx="149551" cy="106616"/>
            </a:xfrm>
            <a:custGeom>
              <a:rect b="b" l="l" r="r" t="t"/>
              <a:pathLst>
                <a:path extrusionOk="0" h="4060" w="5695">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9" name="Google Shape;14339;p53"/>
            <p:cNvSpPr/>
            <p:nvPr/>
          </p:nvSpPr>
          <p:spPr>
            <a:xfrm>
              <a:off x="8042589" y="3593643"/>
              <a:ext cx="44012" cy="37867"/>
            </a:xfrm>
            <a:custGeom>
              <a:rect b="b" l="l" r="r" t="t"/>
              <a:pathLst>
                <a:path extrusionOk="0" h="1442" w="1676">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0" name="Google Shape;14340;p53"/>
            <p:cNvSpPr/>
            <p:nvPr/>
          </p:nvSpPr>
          <p:spPr>
            <a:xfrm>
              <a:off x="8001571" y="3505645"/>
              <a:ext cx="44432" cy="38156"/>
            </a:xfrm>
            <a:custGeom>
              <a:rect b="b" l="l" r="r" t="t"/>
              <a:pathLst>
                <a:path extrusionOk="0" h="1453" w="1692">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1" name="Google Shape;14341;p53"/>
            <p:cNvSpPr/>
            <p:nvPr/>
          </p:nvSpPr>
          <p:spPr>
            <a:xfrm>
              <a:off x="8220133" y="3606510"/>
              <a:ext cx="41780" cy="37263"/>
            </a:xfrm>
            <a:custGeom>
              <a:rect b="b" l="l" r="r" t="t"/>
              <a:pathLst>
                <a:path extrusionOk="0" h="1419" w="1591">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2" name="Google Shape;14342;p53"/>
            <p:cNvSpPr/>
            <p:nvPr/>
          </p:nvSpPr>
          <p:spPr>
            <a:xfrm>
              <a:off x="8110129" y="3522242"/>
              <a:ext cx="44458" cy="38550"/>
            </a:xfrm>
            <a:custGeom>
              <a:rect b="b" l="l" r="r" t="t"/>
              <a:pathLst>
                <a:path extrusionOk="0" h="1468" w="1693">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3" name="Google Shape;14343;p53"/>
            <p:cNvSpPr/>
            <p:nvPr/>
          </p:nvSpPr>
          <p:spPr>
            <a:xfrm>
              <a:off x="8052646" y="3353154"/>
              <a:ext cx="75655" cy="126179"/>
            </a:xfrm>
            <a:custGeom>
              <a:rect b="b" l="l" r="r" t="t"/>
              <a:pathLst>
                <a:path extrusionOk="0" h="4805" w="2881">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4" name="Google Shape;14344;p53"/>
            <p:cNvSpPr/>
            <p:nvPr/>
          </p:nvSpPr>
          <p:spPr>
            <a:xfrm>
              <a:off x="8105429" y="3419933"/>
              <a:ext cx="39968" cy="34269"/>
            </a:xfrm>
            <a:custGeom>
              <a:rect b="b" l="l" r="r" t="t"/>
              <a:pathLst>
                <a:path extrusionOk="0" h="1305" w="1522">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5" name="Google Shape;14345;p53"/>
          <p:cNvGrpSpPr/>
          <p:nvPr/>
        </p:nvGrpSpPr>
        <p:grpSpPr>
          <a:xfrm>
            <a:off x="5319821" y="1986242"/>
            <a:ext cx="348103" cy="348103"/>
            <a:chOff x="5319821" y="1986242"/>
            <a:chExt cx="348103" cy="348103"/>
          </a:xfrm>
        </p:grpSpPr>
        <p:sp>
          <p:nvSpPr>
            <p:cNvPr id="14346" name="Google Shape;14346;p53"/>
            <p:cNvSpPr/>
            <p:nvPr/>
          </p:nvSpPr>
          <p:spPr>
            <a:xfrm>
              <a:off x="5319821" y="2134506"/>
              <a:ext cx="104830" cy="115150"/>
            </a:xfrm>
            <a:custGeom>
              <a:rect b="b" l="l" r="r" t="t"/>
              <a:pathLst>
                <a:path extrusionOk="0" h="4385" w="3992">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7" name="Google Shape;14347;p53"/>
            <p:cNvSpPr/>
            <p:nvPr/>
          </p:nvSpPr>
          <p:spPr>
            <a:xfrm>
              <a:off x="5320083" y="2164258"/>
              <a:ext cx="29437" cy="85634"/>
            </a:xfrm>
            <a:custGeom>
              <a:rect b="b" l="l" r="r" t="t"/>
              <a:pathLst>
                <a:path extrusionOk="0" h="3261" w="1121">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8" name="Google Shape;14348;p53"/>
            <p:cNvSpPr/>
            <p:nvPr/>
          </p:nvSpPr>
          <p:spPr>
            <a:xfrm>
              <a:off x="5341695" y="2134506"/>
              <a:ext cx="13104" cy="47793"/>
            </a:xfrm>
            <a:custGeom>
              <a:rect b="b" l="l" r="r" t="t"/>
              <a:pathLst>
                <a:path extrusionOk="0" h="1820" w="499">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53"/>
            <p:cNvSpPr/>
            <p:nvPr/>
          </p:nvSpPr>
          <p:spPr>
            <a:xfrm>
              <a:off x="5363701" y="2140047"/>
              <a:ext cx="8429" cy="43276"/>
            </a:xfrm>
            <a:custGeom>
              <a:rect b="b" l="l" r="r" t="t"/>
              <a:pathLst>
                <a:path extrusionOk="0" h="1648" w="321">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53"/>
            <p:cNvSpPr/>
            <p:nvPr/>
          </p:nvSpPr>
          <p:spPr>
            <a:xfrm>
              <a:off x="5382241" y="2143907"/>
              <a:ext cx="8981" cy="43171"/>
            </a:xfrm>
            <a:custGeom>
              <a:rect b="b" l="l" r="r" t="t"/>
              <a:pathLst>
                <a:path extrusionOk="0" h="1644" w="342">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53"/>
            <p:cNvSpPr/>
            <p:nvPr/>
          </p:nvSpPr>
          <p:spPr>
            <a:xfrm>
              <a:off x="5403012" y="2147846"/>
              <a:ext cx="6565" cy="39784"/>
            </a:xfrm>
            <a:custGeom>
              <a:rect b="b" l="l" r="r" t="t"/>
              <a:pathLst>
                <a:path extrusionOk="0" h="1515" w="25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2" name="Google Shape;14352;p53"/>
            <p:cNvSpPr/>
            <p:nvPr/>
          </p:nvSpPr>
          <p:spPr>
            <a:xfrm>
              <a:off x="5396736" y="1986242"/>
              <a:ext cx="43749" cy="30173"/>
            </a:xfrm>
            <a:custGeom>
              <a:rect b="b" l="l" r="r" t="t"/>
              <a:pathLst>
                <a:path extrusionOk="0" h="1149" w="1666">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3" name="Google Shape;14353;p53"/>
            <p:cNvSpPr/>
            <p:nvPr/>
          </p:nvSpPr>
          <p:spPr>
            <a:xfrm>
              <a:off x="5398233" y="1987003"/>
              <a:ext cx="35976" cy="29411"/>
            </a:xfrm>
            <a:custGeom>
              <a:rect b="b" l="l" r="r" t="t"/>
              <a:pathLst>
                <a:path extrusionOk="0" h="1120" w="137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4" name="Google Shape;14354;p53"/>
            <p:cNvSpPr/>
            <p:nvPr/>
          </p:nvSpPr>
          <p:spPr>
            <a:xfrm>
              <a:off x="5425648" y="1988500"/>
              <a:ext cx="61081" cy="49290"/>
            </a:xfrm>
            <a:custGeom>
              <a:rect b="b" l="l" r="r" t="t"/>
              <a:pathLst>
                <a:path extrusionOk="0" h="1877" w="2326">
                  <a:moveTo>
                    <a:pt x="479" y="1"/>
                  </a:moveTo>
                  <a:lnTo>
                    <a:pt x="0" y="1025"/>
                  </a:lnTo>
                  <a:lnTo>
                    <a:pt x="2029" y="1876"/>
                  </a:lnTo>
                  <a:lnTo>
                    <a:pt x="2326" y="776"/>
                  </a:lnTo>
                  <a:lnTo>
                    <a:pt x="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5" name="Google Shape;14355;p53"/>
            <p:cNvSpPr/>
            <p:nvPr/>
          </p:nvSpPr>
          <p:spPr>
            <a:xfrm>
              <a:off x="5548782" y="2038000"/>
              <a:ext cx="32956" cy="37998"/>
            </a:xfrm>
            <a:custGeom>
              <a:rect b="b" l="l" r="r" t="t"/>
              <a:pathLst>
                <a:path extrusionOk="0" h="1447" w="1255">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6" name="Google Shape;14356;p53"/>
            <p:cNvSpPr/>
            <p:nvPr/>
          </p:nvSpPr>
          <p:spPr>
            <a:xfrm>
              <a:off x="5552038" y="2038000"/>
              <a:ext cx="29700" cy="24159"/>
            </a:xfrm>
            <a:custGeom>
              <a:rect b="b" l="l" r="r" t="t"/>
              <a:pathLst>
                <a:path extrusionOk="0" h="920" w="1131">
                  <a:moveTo>
                    <a:pt x="154" y="1"/>
                  </a:moveTo>
                  <a:lnTo>
                    <a:pt x="1" y="546"/>
                  </a:lnTo>
                  <a:lnTo>
                    <a:pt x="891" y="920"/>
                  </a:lnTo>
                  <a:lnTo>
                    <a:pt x="1111" y="460"/>
                  </a:lnTo>
                  <a:lnTo>
                    <a:pt x="1130" y="412"/>
                  </a:lnTo>
                  <a:lnTo>
                    <a:pt x="15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7" name="Google Shape;14357;p53"/>
            <p:cNvSpPr/>
            <p:nvPr/>
          </p:nvSpPr>
          <p:spPr>
            <a:xfrm>
              <a:off x="5432161" y="1988500"/>
              <a:ext cx="54568" cy="34453"/>
            </a:xfrm>
            <a:custGeom>
              <a:rect b="b" l="l" r="r" t="t"/>
              <a:pathLst>
                <a:path extrusionOk="0" h="1312" w="2078">
                  <a:moveTo>
                    <a:pt x="231" y="1"/>
                  </a:moveTo>
                  <a:lnTo>
                    <a:pt x="1" y="489"/>
                  </a:lnTo>
                  <a:lnTo>
                    <a:pt x="1934" y="1312"/>
                  </a:lnTo>
                  <a:lnTo>
                    <a:pt x="2078" y="776"/>
                  </a:lnTo>
                  <a:lnTo>
                    <a:pt x="2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8" name="Google Shape;14358;p53"/>
            <p:cNvSpPr/>
            <p:nvPr/>
          </p:nvSpPr>
          <p:spPr>
            <a:xfrm>
              <a:off x="5563093" y="2104097"/>
              <a:ext cx="104830" cy="115150"/>
            </a:xfrm>
            <a:custGeom>
              <a:rect b="b" l="l" r="r" t="t"/>
              <a:pathLst>
                <a:path extrusionOk="0" h="4385" w="3992">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9" name="Google Shape;14359;p53"/>
            <p:cNvSpPr/>
            <p:nvPr/>
          </p:nvSpPr>
          <p:spPr>
            <a:xfrm>
              <a:off x="5563618" y="2133849"/>
              <a:ext cx="29175" cy="85634"/>
            </a:xfrm>
            <a:custGeom>
              <a:rect b="b" l="l" r="r" t="t"/>
              <a:pathLst>
                <a:path extrusionOk="0" h="3261" w="1111">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0" name="Google Shape;14360;p53"/>
            <p:cNvSpPr/>
            <p:nvPr/>
          </p:nvSpPr>
          <p:spPr>
            <a:xfrm>
              <a:off x="5448258" y="1994934"/>
              <a:ext cx="115124" cy="129803"/>
            </a:xfrm>
            <a:custGeom>
              <a:rect b="b" l="l" r="r" t="t"/>
              <a:pathLst>
                <a:path extrusionOk="0" h="4943" w="4384">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53"/>
            <p:cNvSpPr/>
            <p:nvPr/>
          </p:nvSpPr>
          <p:spPr>
            <a:xfrm>
              <a:off x="5448258" y="2028205"/>
              <a:ext cx="25157" cy="96033"/>
            </a:xfrm>
            <a:custGeom>
              <a:rect b="b" l="l" r="r" t="t"/>
              <a:pathLst>
                <a:path extrusionOk="0" h="3657" w="958">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53"/>
            <p:cNvSpPr/>
            <p:nvPr/>
          </p:nvSpPr>
          <p:spPr>
            <a:xfrm>
              <a:off x="5567636" y="2048058"/>
              <a:ext cx="32195" cy="33902"/>
            </a:xfrm>
            <a:custGeom>
              <a:rect b="b" l="l" r="r" t="t"/>
              <a:pathLst>
                <a:path extrusionOk="0" h="1291" w="1226">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3" name="Google Shape;14363;p53"/>
            <p:cNvSpPr/>
            <p:nvPr/>
          </p:nvSpPr>
          <p:spPr>
            <a:xfrm>
              <a:off x="5454561" y="2149842"/>
              <a:ext cx="86212" cy="184266"/>
            </a:xfrm>
            <a:custGeom>
              <a:rect b="b" l="l" r="r" t="t"/>
              <a:pathLst>
                <a:path extrusionOk="0" h="7017" w="3283">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53"/>
            <p:cNvSpPr/>
            <p:nvPr/>
          </p:nvSpPr>
          <p:spPr>
            <a:xfrm>
              <a:off x="5578193" y="2244089"/>
              <a:ext cx="85975" cy="90019"/>
            </a:xfrm>
            <a:custGeom>
              <a:rect b="b" l="l" r="r" t="t"/>
              <a:pathLst>
                <a:path extrusionOk="0" h="3428" w="3274">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53"/>
            <p:cNvSpPr/>
            <p:nvPr/>
          </p:nvSpPr>
          <p:spPr>
            <a:xfrm>
              <a:off x="5473389" y="2149842"/>
              <a:ext cx="67383" cy="184266"/>
            </a:xfrm>
            <a:custGeom>
              <a:rect b="b" l="l" r="r" t="t"/>
              <a:pathLst>
                <a:path extrusionOk="0" h="7017" w="2566">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6" name="Google Shape;14366;p53"/>
            <p:cNvSpPr/>
            <p:nvPr/>
          </p:nvSpPr>
          <p:spPr>
            <a:xfrm>
              <a:off x="5595262" y="2244089"/>
              <a:ext cx="69143" cy="90019"/>
            </a:xfrm>
            <a:custGeom>
              <a:rect b="b" l="l" r="r" t="t"/>
              <a:pathLst>
                <a:path extrusionOk="0" h="3428" w="2633">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7" name="Google Shape;14367;p53"/>
            <p:cNvSpPr/>
            <p:nvPr/>
          </p:nvSpPr>
          <p:spPr>
            <a:xfrm>
              <a:off x="5334421" y="2274997"/>
              <a:ext cx="86973" cy="59348"/>
            </a:xfrm>
            <a:custGeom>
              <a:rect b="b" l="l" r="r" t="t"/>
              <a:pathLst>
                <a:path extrusionOk="0" h="2260" w="3312">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8" name="Google Shape;14368;p53"/>
            <p:cNvSpPr/>
            <p:nvPr/>
          </p:nvSpPr>
          <p:spPr>
            <a:xfrm>
              <a:off x="5353512" y="2274997"/>
              <a:ext cx="67619" cy="59085"/>
            </a:xfrm>
            <a:custGeom>
              <a:rect b="b" l="l" r="r" t="t"/>
              <a:pathLst>
                <a:path extrusionOk="0" h="2250" w="2575">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9" name="Google Shape;14369;p53"/>
            <p:cNvSpPr/>
            <p:nvPr/>
          </p:nvSpPr>
          <p:spPr>
            <a:xfrm>
              <a:off x="5454298" y="2121192"/>
              <a:ext cx="86973" cy="32457"/>
            </a:xfrm>
            <a:custGeom>
              <a:rect b="b" l="l" r="r" t="t"/>
              <a:pathLst>
                <a:path extrusionOk="0" h="1236" w="3312">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0" name="Google Shape;14370;p53"/>
            <p:cNvSpPr/>
            <p:nvPr/>
          </p:nvSpPr>
          <p:spPr>
            <a:xfrm>
              <a:off x="5473389" y="2121192"/>
              <a:ext cx="67882" cy="32457"/>
            </a:xfrm>
            <a:custGeom>
              <a:rect b="b" l="l" r="r" t="t"/>
              <a:pathLst>
                <a:path extrusionOk="0" h="1236" w="2585">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1" name="Google Shape;14371;p53"/>
            <p:cNvSpPr/>
            <p:nvPr/>
          </p:nvSpPr>
          <p:spPr>
            <a:xfrm>
              <a:off x="5476146" y="1994435"/>
              <a:ext cx="24658" cy="44537"/>
            </a:xfrm>
            <a:custGeom>
              <a:rect b="b" l="l" r="r" t="t"/>
              <a:pathLst>
                <a:path extrusionOk="0" h="1696" w="939">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2" name="Google Shape;14372;p53"/>
            <p:cNvSpPr/>
            <p:nvPr/>
          </p:nvSpPr>
          <p:spPr>
            <a:xfrm>
              <a:off x="5497758" y="2003731"/>
              <a:ext cx="18382" cy="41281"/>
            </a:xfrm>
            <a:custGeom>
              <a:rect b="b" l="l" r="r" t="t"/>
              <a:pathLst>
                <a:path extrusionOk="0" h="1572" w="70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3" name="Google Shape;14373;p53"/>
            <p:cNvSpPr/>
            <p:nvPr/>
          </p:nvSpPr>
          <p:spPr>
            <a:xfrm>
              <a:off x="5515615" y="2011872"/>
              <a:ext cx="18618" cy="41176"/>
            </a:xfrm>
            <a:custGeom>
              <a:rect b="b" l="l" r="r" t="t"/>
              <a:pathLst>
                <a:path extrusionOk="0" h="1568" w="709">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53"/>
            <p:cNvSpPr/>
            <p:nvPr/>
          </p:nvSpPr>
          <p:spPr>
            <a:xfrm>
              <a:off x="5534706" y="2020669"/>
              <a:ext cx="16360" cy="37657"/>
            </a:xfrm>
            <a:custGeom>
              <a:rect b="b" l="l" r="r" t="t"/>
              <a:pathLst>
                <a:path extrusionOk="0" h="1434" w="623">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5" name="Google Shape;14375;p53"/>
            <p:cNvSpPr/>
            <p:nvPr/>
          </p:nvSpPr>
          <p:spPr>
            <a:xfrm>
              <a:off x="5585230" y="2104097"/>
              <a:ext cx="13077" cy="47793"/>
            </a:xfrm>
            <a:custGeom>
              <a:rect b="b" l="l" r="r" t="t"/>
              <a:pathLst>
                <a:path extrusionOk="0" h="1820" w="498">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6" name="Google Shape;14376;p53"/>
            <p:cNvSpPr/>
            <p:nvPr/>
          </p:nvSpPr>
          <p:spPr>
            <a:xfrm>
              <a:off x="5606947" y="2109480"/>
              <a:ext cx="8456" cy="43171"/>
            </a:xfrm>
            <a:custGeom>
              <a:rect b="b" l="l" r="r" t="t"/>
              <a:pathLst>
                <a:path extrusionOk="0" h="1644" w="322">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7" name="Google Shape;14377;p53"/>
            <p:cNvSpPr/>
            <p:nvPr/>
          </p:nvSpPr>
          <p:spPr>
            <a:xfrm>
              <a:off x="5625513" y="2113314"/>
              <a:ext cx="8981" cy="43093"/>
            </a:xfrm>
            <a:custGeom>
              <a:rect b="b" l="l" r="r" t="t"/>
              <a:pathLst>
                <a:path extrusionOk="0" h="1641" w="342">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8" name="Google Shape;14378;p53"/>
            <p:cNvSpPr/>
            <p:nvPr/>
          </p:nvSpPr>
          <p:spPr>
            <a:xfrm>
              <a:off x="5646285" y="2117437"/>
              <a:ext cx="6801" cy="39731"/>
            </a:xfrm>
            <a:custGeom>
              <a:rect b="b" l="l" r="r" t="t"/>
              <a:pathLst>
                <a:path extrusionOk="0" h="1513" w="259">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53"/>
            <p:cNvSpPr/>
            <p:nvPr/>
          </p:nvSpPr>
          <p:spPr>
            <a:xfrm>
              <a:off x="5577694" y="2215439"/>
              <a:ext cx="86973" cy="32694"/>
            </a:xfrm>
            <a:custGeom>
              <a:rect b="b" l="l" r="r" t="t"/>
              <a:pathLst>
                <a:path extrusionOk="0" h="1245" w="3312">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53"/>
            <p:cNvSpPr/>
            <p:nvPr/>
          </p:nvSpPr>
          <p:spPr>
            <a:xfrm>
              <a:off x="5595262" y="2215439"/>
              <a:ext cx="69405" cy="32694"/>
            </a:xfrm>
            <a:custGeom>
              <a:rect b="b" l="l" r="r" t="t"/>
              <a:pathLst>
                <a:path extrusionOk="0" h="1245" w="2643">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1" name="Google Shape;14381;p53"/>
            <p:cNvSpPr/>
            <p:nvPr/>
          </p:nvSpPr>
          <p:spPr>
            <a:xfrm>
              <a:off x="5334421" y="2246111"/>
              <a:ext cx="86973" cy="32431"/>
            </a:xfrm>
            <a:custGeom>
              <a:rect b="b" l="l" r="r" t="t"/>
              <a:pathLst>
                <a:path extrusionOk="0" h="1235" w="3312">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2" name="Google Shape;14382;p53"/>
            <p:cNvSpPr/>
            <p:nvPr/>
          </p:nvSpPr>
          <p:spPr>
            <a:xfrm>
              <a:off x="5353512" y="2246111"/>
              <a:ext cx="67882" cy="32431"/>
            </a:xfrm>
            <a:custGeom>
              <a:rect b="b" l="l" r="r" t="t"/>
              <a:pathLst>
                <a:path extrusionOk="0" h="1235" w="2585">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83" name="Google Shape;14383;p53"/>
          <p:cNvGrpSpPr/>
          <p:nvPr/>
        </p:nvGrpSpPr>
        <p:grpSpPr>
          <a:xfrm>
            <a:off x="5765926" y="1976683"/>
            <a:ext cx="348339" cy="348103"/>
            <a:chOff x="5765926" y="1976683"/>
            <a:chExt cx="348339" cy="348103"/>
          </a:xfrm>
        </p:grpSpPr>
        <p:sp>
          <p:nvSpPr>
            <p:cNvPr id="14384" name="Google Shape;14384;p53"/>
            <p:cNvSpPr/>
            <p:nvPr/>
          </p:nvSpPr>
          <p:spPr>
            <a:xfrm>
              <a:off x="5765926" y="1976683"/>
              <a:ext cx="263808" cy="173946"/>
            </a:xfrm>
            <a:custGeom>
              <a:rect b="b" l="l" r="r" t="t"/>
              <a:pathLst>
                <a:path extrusionOk="0" h="6624" w="10046">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53"/>
            <p:cNvSpPr/>
            <p:nvPr/>
          </p:nvSpPr>
          <p:spPr>
            <a:xfrm>
              <a:off x="5940082" y="1976683"/>
              <a:ext cx="174183" cy="263677"/>
            </a:xfrm>
            <a:custGeom>
              <a:rect b="b" l="l" r="r" t="t"/>
              <a:pathLst>
                <a:path extrusionOk="0" h="10041" w="6633">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53"/>
            <p:cNvSpPr/>
            <p:nvPr/>
          </p:nvSpPr>
          <p:spPr>
            <a:xfrm>
              <a:off x="5850194" y="2150603"/>
              <a:ext cx="263834" cy="174183"/>
            </a:xfrm>
            <a:custGeom>
              <a:rect b="b" l="l" r="r" t="t"/>
              <a:pathLst>
                <a:path extrusionOk="0" h="6633" w="10047">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53"/>
            <p:cNvSpPr/>
            <p:nvPr/>
          </p:nvSpPr>
          <p:spPr>
            <a:xfrm>
              <a:off x="5765926" y="2060873"/>
              <a:ext cx="173920" cy="263913"/>
            </a:xfrm>
            <a:custGeom>
              <a:rect b="b" l="l" r="r" t="t"/>
              <a:pathLst>
                <a:path extrusionOk="0" h="10050" w="6623">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53"/>
            <p:cNvSpPr/>
            <p:nvPr/>
          </p:nvSpPr>
          <p:spPr>
            <a:xfrm>
              <a:off x="5765926" y="2150603"/>
              <a:ext cx="39469" cy="174183"/>
            </a:xfrm>
            <a:custGeom>
              <a:rect b="b" l="l" r="r" t="t"/>
              <a:pathLst>
                <a:path extrusionOk="0" h="6633" w="1503">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53"/>
            <p:cNvSpPr/>
            <p:nvPr/>
          </p:nvSpPr>
          <p:spPr>
            <a:xfrm>
              <a:off x="5810778" y="2061057"/>
              <a:ext cx="47898" cy="89573"/>
            </a:xfrm>
            <a:custGeom>
              <a:rect b="b" l="l" r="r" t="t"/>
              <a:pathLst>
                <a:path extrusionOk="0" h="3411" w="1824">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0" name="Google Shape;14390;p53"/>
            <p:cNvSpPr/>
            <p:nvPr/>
          </p:nvSpPr>
          <p:spPr>
            <a:xfrm>
              <a:off x="5765926" y="1976683"/>
              <a:ext cx="39469" cy="173946"/>
            </a:xfrm>
            <a:custGeom>
              <a:rect b="b" l="l" r="r" t="t"/>
              <a:pathLst>
                <a:path extrusionOk="0" h="6624" w="1503">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1" name="Google Shape;14391;p53"/>
            <p:cNvSpPr/>
            <p:nvPr/>
          </p:nvSpPr>
          <p:spPr>
            <a:xfrm>
              <a:off x="6004655" y="2032906"/>
              <a:ext cx="39232" cy="61553"/>
            </a:xfrm>
            <a:custGeom>
              <a:rect b="b" l="l" r="r" t="t"/>
              <a:pathLst>
                <a:path extrusionOk="0" h="2344" w="1494">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53"/>
            <p:cNvSpPr/>
            <p:nvPr/>
          </p:nvSpPr>
          <p:spPr>
            <a:xfrm>
              <a:off x="5939819" y="1976683"/>
              <a:ext cx="22662" cy="73160"/>
            </a:xfrm>
            <a:custGeom>
              <a:rect b="b" l="l" r="r" t="t"/>
              <a:pathLst>
                <a:path extrusionOk="0" h="2786" w="863">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3" name="Google Shape;14393;p53"/>
            <p:cNvSpPr/>
            <p:nvPr/>
          </p:nvSpPr>
          <p:spPr>
            <a:xfrm>
              <a:off x="5940082" y="2077732"/>
              <a:ext cx="22400" cy="72898"/>
            </a:xfrm>
            <a:custGeom>
              <a:rect b="b" l="l" r="r" t="t"/>
              <a:pathLst>
                <a:path extrusionOk="0" h="2776" w="853">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4" name="Google Shape;14394;p53"/>
            <p:cNvSpPr/>
            <p:nvPr/>
          </p:nvSpPr>
          <p:spPr>
            <a:xfrm>
              <a:off x="5987324" y="2150839"/>
              <a:ext cx="45272" cy="89573"/>
            </a:xfrm>
            <a:custGeom>
              <a:rect b="b" l="l" r="r" t="t"/>
              <a:pathLst>
                <a:path extrusionOk="0" h="3411" w="1724">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5" name="Google Shape;14395;p53"/>
            <p:cNvSpPr/>
            <p:nvPr/>
          </p:nvSpPr>
          <p:spPr>
            <a:xfrm>
              <a:off x="5928764" y="2150603"/>
              <a:ext cx="22400" cy="73160"/>
            </a:xfrm>
            <a:custGeom>
              <a:rect b="b" l="l" r="r" t="t"/>
              <a:pathLst>
                <a:path extrusionOk="0" h="2786" w="853">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6" name="Google Shape;14396;p53"/>
            <p:cNvSpPr/>
            <p:nvPr/>
          </p:nvSpPr>
          <p:spPr>
            <a:xfrm>
              <a:off x="5847332" y="2206826"/>
              <a:ext cx="39232" cy="61737"/>
            </a:xfrm>
            <a:custGeom>
              <a:rect b="b" l="l" r="r" t="t"/>
              <a:pathLst>
                <a:path extrusionOk="0" h="2351" w="1494">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53"/>
            <p:cNvSpPr/>
            <p:nvPr/>
          </p:nvSpPr>
          <p:spPr>
            <a:xfrm>
              <a:off x="5928764" y="2251625"/>
              <a:ext cx="28177" cy="73160"/>
            </a:xfrm>
            <a:custGeom>
              <a:rect b="b" l="l" r="r" t="t"/>
              <a:pathLst>
                <a:path extrusionOk="0" h="2786" w="1073">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8" name="Google Shape;14398;p53"/>
          <p:cNvGrpSpPr/>
          <p:nvPr/>
        </p:nvGrpSpPr>
        <p:grpSpPr>
          <a:xfrm>
            <a:off x="6191390" y="1981489"/>
            <a:ext cx="389068" cy="347787"/>
            <a:chOff x="6191390" y="1981489"/>
            <a:chExt cx="389068" cy="347787"/>
          </a:xfrm>
        </p:grpSpPr>
        <p:sp>
          <p:nvSpPr>
            <p:cNvPr id="14399" name="Google Shape;14399;p53"/>
            <p:cNvSpPr/>
            <p:nvPr/>
          </p:nvSpPr>
          <p:spPr>
            <a:xfrm>
              <a:off x="6260769" y="2030464"/>
              <a:ext cx="250074" cy="250100"/>
            </a:xfrm>
            <a:custGeom>
              <a:rect b="b" l="l" r="r" t="t"/>
              <a:pathLst>
                <a:path extrusionOk="0" h="9524" w="9523">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53"/>
            <p:cNvSpPr/>
            <p:nvPr/>
          </p:nvSpPr>
          <p:spPr>
            <a:xfrm>
              <a:off x="6236137" y="2032985"/>
              <a:ext cx="238021" cy="247553"/>
            </a:xfrm>
            <a:custGeom>
              <a:rect b="b" l="l" r="r" t="t"/>
              <a:pathLst>
                <a:path extrusionOk="0" h="9427" w="9064">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1" name="Google Shape;14401;p53"/>
            <p:cNvSpPr/>
            <p:nvPr/>
          </p:nvSpPr>
          <p:spPr>
            <a:xfrm>
              <a:off x="6312291" y="2031724"/>
              <a:ext cx="198552" cy="246818"/>
            </a:xfrm>
            <a:custGeom>
              <a:rect b="b" l="l" r="r" t="t"/>
              <a:pathLst>
                <a:path extrusionOk="0" h="9399" w="7561">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2" name="Google Shape;14402;p53"/>
            <p:cNvSpPr/>
            <p:nvPr/>
          </p:nvSpPr>
          <p:spPr>
            <a:xfrm>
              <a:off x="6342175" y="2077469"/>
              <a:ext cx="15861" cy="25656"/>
            </a:xfrm>
            <a:custGeom>
              <a:rect b="b" l="l" r="r" t="t"/>
              <a:pathLst>
                <a:path extrusionOk="0" h="977" w="604">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53"/>
            <p:cNvSpPr/>
            <p:nvPr/>
          </p:nvSpPr>
          <p:spPr>
            <a:xfrm>
              <a:off x="6312527" y="2161396"/>
              <a:ext cx="143774" cy="117146"/>
            </a:xfrm>
            <a:custGeom>
              <a:rect b="b" l="l" r="r" t="t"/>
              <a:pathLst>
                <a:path extrusionOk="0" h="4461" w="5475">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4" name="Google Shape;14404;p53"/>
            <p:cNvSpPr/>
            <p:nvPr/>
          </p:nvSpPr>
          <p:spPr>
            <a:xfrm>
              <a:off x="6241730" y="2077679"/>
              <a:ext cx="338728" cy="251597"/>
            </a:xfrm>
            <a:custGeom>
              <a:rect b="b" l="l" r="r" t="t"/>
              <a:pathLst>
                <a:path extrusionOk="0" h="9581" w="12899">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5" name="Google Shape;14405;p53"/>
            <p:cNvSpPr/>
            <p:nvPr/>
          </p:nvSpPr>
          <p:spPr>
            <a:xfrm>
              <a:off x="6191390" y="1981489"/>
              <a:ext cx="338807" cy="251676"/>
            </a:xfrm>
            <a:custGeom>
              <a:rect b="b" l="l" r="r" t="t"/>
              <a:pathLst>
                <a:path extrusionOk="0" h="9584" w="12902">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6" name="Google Shape;14406;p53"/>
          <p:cNvGrpSpPr/>
          <p:nvPr/>
        </p:nvGrpSpPr>
        <p:grpSpPr>
          <a:xfrm>
            <a:off x="6657846" y="2007591"/>
            <a:ext cx="348103" cy="295714"/>
            <a:chOff x="6657846" y="2007591"/>
            <a:chExt cx="348103" cy="295714"/>
          </a:xfrm>
        </p:grpSpPr>
        <p:sp>
          <p:nvSpPr>
            <p:cNvPr id="14407" name="Google Shape;14407;p53"/>
            <p:cNvSpPr/>
            <p:nvPr/>
          </p:nvSpPr>
          <p:spPr>
            <a:xfrm>
              <a:off x="6820186" y="2082984"/>
              <a:ext cx="179224" cy="163153"/>
            </a:xfrm>
            <a:custGeom>
              <a:rect b="b" l="l" r="r" t="t"/>
              <a:pathLst>
                <a:path extrusionOk="0" h="6213" w="6825">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8" name="Google Shape;14408;p53"/>
            <p:cNvSpPr/>
            <p:nvPr/>
          </p:nvSpPr>
          <p:spPr>
            <a:xfrm>
              <a:off x="6900620" y="2007591"/>
              <a:ext cx="105329" cy="193431"/>
            </a:xfrm>
            <a:custGeom>
              <a:rect b="b" l="l" r="r" t="t"/>
              <a:pathLst>
                <a:path extrusionOk="0" h="7366" w="4011">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9" name="Google Shape;14409;p53"/>
            <p:cNvSpPr/>
            <p:nvPr/>
          </p:nvSpPr>
          <p:spPr>
            <a:xfrm>
              <a:off x="6972494" y="2152862"/>
              <a:ext cx="32930" cy="48292"/>
            </a:xfrm>
            <a:custGeom>
              <a:rect b="b" l="l" r="r" t="t"/>
              <a:pathLst>
                <a:path extrusionOk="0" h="1839" w="1254">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53"/>
            <p:cNvSpPr/>
            <p:nvPr/>
          </p:nvSpPr>
          <p:spPr>
            <a:xfrm>
              <a:off x="6832003" y="2137027"/>
              <a:ext cx="136237" cy="90439"/>
            </a:xfrm>
            <a:custGeom>
              <a:rect b="b" l="l" r="r" t="t"/>
              <a:pathLst>
                <a:path extrusionOk="0" h="3444" w="5188">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1" name="Google Shape;14411;p53"/>
            <p:cNvSpPr/>
            <p:nvPr/>
          </p:nvSpPr>
          <p:spPr>
            <a:xfrm>
              <a:off x="6885284" y="2182509"/>
              <a:ext cx="79935" cy="44957"/>
            </a:xfrm>
            <a:custGeom>
              <a:rect b="b" l="l" r="r" t="t"/>
              <a:pathLst>
                <a:path extrusionOk="0" h="1712" w="3044">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2" name="Google Shape;14412;p53"/>
            <p:cNvSpPr/>
            <p:nvPr/>
          </p:nvSpPr>
          <p:spPr>
            <a:xfrm>
              <a:off x="6806872" y="2160661"/>
              <a:ext cx="136237" cy="90229"/>
            </a:xfrm>
            <a:custGeom>
              <a:rect b="b" l="l" r="r" t="t"/>
              <a:pathLst>
                <a:path extrusionOk="0" h="3436" w="5188">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3" name="Google Shape;14413;p53"/>
            <p:cNvSpPr/>
            <p:nvPr/>
          </p:nvSpPr>
          <p:spPr>
            <a:xfrm>
              <a:off x="6868688" y="2211920"/>
              <a:ext cx="71165" cy="38944"/>
            </a:xfrm>
            <a:custGeom>
              <a:rect b="b" l="l" r="r" t="t"/>
              <a:pathLst>
                <a:path extrusionOk="0" h="1483" w="271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4" name="Google Shape;14414;p53"/>
            <p:cNvSpPr/>
            <p:nvPr/>
          </p:nvSpPr>
          <p:spPr>
            <a:xfrm>
              <a:off x="6781741" y="2184032"/>
              <a:ext cx="136237" cy="90334"/>
            </a:xfrm>
            <a:custGeom>
              <a:rect b="b" l="l" r="r" t="t"/>
              <a:pathLst>
                <a:path extrusionOk="0" h="3440" w="5188">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5" name="Google Shape;14415;p53"/>
            <p:cNvSpPr/>
            <p:nvPr/>
          </p:nvSpPr>
          <p:spPr>
            <a:xfrm>
              <a:off x="6852354" y="2240570"/>
              <a:ext cx="61842" cy="33770"/>
            </a:xfrm>
            <a:custGeom>
              <a:rect b="b" l="l" r="r" t="t"/>
              <a:pathLst>
                <a:path extrusionOk="0" h="1286" w="2355">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53"/>
            <p:cNvSpPr/>
            <p:nvPr/>
          </p:nvSpPr>
          <p:spPr>
            <a:xfrm>
              <a:off x="6756610" y="2207404"/>
              <a:ext cx="136237" cy="90413"/>
            </a:xfrm>
            <a:custGeom>
              <a:rect b="b" l="l" r="r" t="t"/>
              <a:pathLst>
                <a:path extrusionOk="0" h="3443" w="5188">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53"/>
            <p:cNvSpPr/>
            <p:nvPr/>
          </p:nvSpPr>
          <p:spPr>
            <a:xfrm>
              <a:off x="6836021" y="2267723"/>
              <a:ext cx="53308" cy="29989"/>
            </a:xfrm>
            <a:custGeom>
              <a:rect b="b" l="l" r="r" t="t"/>
              <a:pathLst>
                <a:path extrusionOk="0" h="1142" w="203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8" name="Google Shape;14418;p53"/>
            <p:cNvSpPr/>
            <p:nvPr/>
          </p:nvSpPr>
          <p:spPr>
            <a:xfrm>
              <a:off x="6674180" y="2094564"/>
              <a:ext cx="173421" cy="157087"/>
            </a:xfrm>
            <a:custGeom>
              <a:rect b="b" l="l" r="r" t="t"/>
              <a:pathLst>
                <a:path extrusionOk="0" h="5982" w="6604">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9" name="Google Shape;14419;p53"/>
            <p:cNvSpPr/>
            <p:nvPr/>
          </p:nvSpPr>
          <p:spPr>
            <a:xfrm>
              <a:off x="6657846" y="2031488"/>
              <a:ext cx="107587" cy="185606"/>
            </a:xfrm>
            <a:custGeom>
              <a:rect b="b" l="l" r="r" t="t"/>
              <a:pathLst>
                <a:path extrusionOk="0" h="7068" w="4097">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0" name="Google Shape;14420;p53"/>
            <p:cNvSpPr/>
            <p:nvPr/>
          </p:nvSpPr>
          <p:spPr>
            <a:xfrm>
              <a:off x="6657846" y="2031488"/>
              <a:ext cx="82693" cy="173684"/>
            </a:xfrm>
            <a:custGeom>
              <a:rect b="b" l="l" r="r" t="t"/>
              <a:pathLst>
                <a:path extrusionOk="0" h="6614" w="3149">
                  <a:moveTo>
                    <a:pt x="0" y="0"/>
                  </a:moveTo>
                  <a:lnTo>
                    <a:pt x="0" y="6336"/>
                  </a:lnTo>
                  <a:lnTo>
                    <a:pt x="469" y="6613"/>
                  </a:lnTo>
                  <a:lnTo>
                    <a:pt x="3149" y="1828"/>
                  </a:lnTo>
                  <a:lnTo>
                    <a:pt x="0"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1" name="Google Shape;14421;p53"/>
            <p:cNvSpPr/>
            <p:nvPr/>
          </p:nvSpPr>
          <p:spPr>
            <a:xfrm>
              <a:off x="6657846" y="2162158"/>
              <a:ext cx="51785" cy="54752"/>
            </a:xfrm>
            <a:custGeom>
              <a:rect b="b" l="l" r="r" t="t"/>
              <a:pathLst>
                <a:path extrusionOk="0" h="2085" w="1972">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2" name="Google Shape;14422;p53"/>
            <p:cNvSpPr/>
            <p:nvPr/>
          </p:nvSpPr>
          <p:spPr>
            <a:xfrm>
              <a:off x="6657846" y="2162158"/>
              <a:ext cx="27153" cy="43014"/>
            </a:xfrm>
            <a:custGeom>
              <a:rect b="b" l="l" r="r" t="t"/>
              <a:pathLst>
                <a:path extrusionOk="0" h="1638" w="1034">
                  <a:moveTo>
                    <a:pt x="0" y="1"/>
                  </a:moveTo>
                  <a:lnTo>
                    <a:pt x="0" y="1360"/>
                  </a:lnTo>
                  <a:lnTo>
                    <a:pt x="469" y="1637"/>
                  </a:lnTo>
                  <a:lnTo>
                    <a:pt x="1034" y="632"/>
                  </a:lnTo>
                  <a:lnTo>
                    <a:pt x="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3" name="Google Shape;14423;p53"/>
            <p:cNvSpPr/>
            <p:nvPr/>
          </p:nvSpPr>
          <p:spPr>
            <a:xfrm>
              <a:off x="6710104" y="2184557"/>
              <a:ext cx="73160" cy="58665"/>
            </a:xfrm>
            <a:custGeom>
              <a:rect b="b" l="l" r="r" t="t"/>
              <a:pathLst>
                <a:path extrusionOk="0" h="2234" w="2786">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4" name="Google Shape;14424;p53"/>
            <p:cNvSpPr/>
            <p:nvPr/>
          </p:nvSpPr>
          <p:spPr>
            <a:xfrm>
              <a:off x="6713386" y="2185529"/>
              <a:ext cx="69878" cy="57536"/>
            </a:xfrm>
            <a:custGeom>
              <a:rect b="b" l="l" r="r" t="t"/>
              <a:pathLst>
                <a:path extrusionOk="0" h="2191" w="2661">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5" name="Google Shape;14425;p53"/>
            <p:cNvSpPr/>
            <p:nvPr/>
          </p:nvSpPr>
          <p:spPr>
            <a:xfrm>
              <a:off x="6738018" y="2210266"/>
              <a:ext cx="65099" cy="52888"/>
            </a:xfrm>
            <a:custGeom>
              <a:rect b="b" l="l" r="r" t="t"/>
              <a:pathLst>
                <a:path extrusionOk="0" h="2014" w="2479">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6" name="Google Shape;14426;p53"/>
            <p:cNvSpPr/>
            <p:nvPr/>
          </p:nvSpPr>
          <p:spPr>
            <a:xfrm>
              <a:off x="6741274" y="2211421"/>
              <a:ext cx="61842" cy="51732"/>
            </a:xfrm>
            <a:custGeom>
              <a:rect b="b" l="l" r="r" t="t"/>
              <a:pathLst>
                <a:path extrusionOk="0" h="1970" w="2355">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7" name="Google Shape;14427;p53"/>
            <p:cNvSpPr/>
            <p:nvPr/>
          </p:nvSpPr>
          <p:spPr>
            <a:xfrm>
              <a:off x="6765906" y="2236263"/>
              <a:ext cx="57063" cy="47084"/>
            </a:xfrm>
            <a:custGeom>
              <a:rect b="b" l="l" r="r" t="t"/>
              <a:pathLst>
                <a:path extrusionOk="0" h="1793" w="2173">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8" name="Google Shape;14428;p53"/>
            <p:cNvSpPr/>
            <p:nvPr/>
          </p:nvSpPr>
          <p:spPr>
            <a:xfrm>
              <a:off x="6769163" y="2237051"/>
              <a:ext cx="53807" cy="46296"/>
            </a:xfrm>
            <a:custGeom>
              <a:rect b="b" l="l" r="r" t="t"/>
              <a:pathLst>
                <a:path extrusionOk="0" h="1763" w="2049">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53"/>
            <p:cNvSpPr/>
            <p:nvPr/>
          </p:nvSpPr>
          <p:spPr>
            <a:xfrm>
              <a:off x="6793794" y="2262156"/>
              <a:ext cx="49027" cy="41149"/>
            </a:xfrm>
            <a:custGeom>
              <a:rect b="b" l="l" r="r" t="t"/>
              <a:pathLst>
                <a:path extrusionOk="0" h="1567" w="1867">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0" name="Google Shape;14430;p53"/>
            <p:cNvSpPr/>
            <p:nvPr/>
          </p:nvSpPr>
          <p:spPr>
            <a:xfrm>
              <a:off x="6797313" y="2263180"/>
              <a:ext cx="45509" cy="40125"/>
            </a:xfrm>
            <a:custGeom>
              <a:rect b="b" l="l" r="r" t="t"/>
              <a:pathLst>
                <a:path extrusionOk="0" h="1528" w="1733">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1" name="Google Shape;14431;p53"/>
            <p:cNvSpPr/>
            <p:nvPr/>
          </p:nvSpPr>
          <p:spPr>
            <a:xfrm>
              <a:off x="6799335" y="2099843"/>
              <a:ext cx="70639" cy="108848"/>
            </a:xfrm>
            <a:custGeom>
              <a:rect b="b" l="l" r="r" t="t"/>
              <a:pathLst>
                <a:path extrusionOk="0" h="4145" w="269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2" name="Google Shape;14432;p53"/>
            <p:cNvSpPr/>
            <p:nvPr/>
          </p:nvSpPr>
          <p:spPr>
            <a:xfrm>
              <a:off x="6799335" y="2100053"/>
              <a:ext cx="29936" cy="108638"/>
            </a:xfrm>
            <a:custGeom>
              <a:rect b="b" l="l" r="r" t="t"/>
              <a:pathLst>
                <a:path extrusionOk="0" h="4137" w="114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3" name="Google Shape;14433;p53"/>
          <p:cNvGrpSpPr/>
          <p:nvPr/>
        </p:nvGrpSpPr>
        <p:grpSpPr>
          <a:xfrm>
            <a:off x="7104188" y="1971904"/>
            <a:ext cx="347341" cy="348103"/>
            <a:chOff x="7104188" y="1971904"/>
            <a:chExt cx="347341" cy="348103"/>
          </a:xfrm>
        </p:grpSpPr>
        <p:sp>
          <p:nvSpPr>
            <p:cNvPr id="14434" name="Google Shape;14434;p53"/>
            <p:cNvSpPr/>
            <p:nvPr/>
          </p:nvSpPr>
          <p:spPr>
            <a:xfrm>
              <a:off x="7204947" y="1994277"/>
              <a:ext cx="167906" cy="153752"/>
            </a:xfrm>
            <a:custGeom>
              <a:rect b="b" l="l" r="r" t="t"/>
              <a:pathLst>
                <a:path extrusionOk="0" h="5855" w="6394">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5" name="Google Shape;14435;p53"/>
            <p:cNvSpPr/>
            <p:nvPr/>
          </p:nvSpPr>
          <p:spPr>
            <a:xfrm>
              <a:off x="7204711" y="1994277"/>
              <a:ext cx="156851" cy="112130"/>
            </a:xfrm>
            <a:custGeom>
              <a:rect b="b" l="l" r="r" t="t"/>
              <a:pathLst>
                <a:path extrusionOk="0" h="4270" w="5973">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6" name="Google Shape;14436;p53"/>
            <p:cNvSpPr/>
            <p:nvPr/>
          </p:nvSpPr>
          <p:spPr>
            <a:xfrm>
              <a:off x="7104923" y="2129490"/>
              <a:ext cx="122923" cy="123159"/>
            </a:xfrm>
            <a:custGeom>
              <a:rect b="b" l="l" r="r" t="t"/>
              <a:pathLst>
                <a:path extrusionOk="0" h="4690" w="4681">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7" name="Google Shape;14437;p53"/>
            <p:cNvSpPr/>
            <p:nvPr/>
          </p:nvSpPr>
          <p:spPr>
            <a:xfrm>
              <a:off x="7138352" y="2129490"/>
              <a:ext cx="89494" cy="123159"/>
            </a:xfrm>
            <a:custGeom>
              <a:rect b="b" l="l" r="r" t="t"/>
              <a:pathLst>
                <a:path extrusionOk="0" h="4690" w="3408">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53"/>
            <p:cNvSpPr/>
            <p:nvPr/>
          </p:nvSpPr>
          <p:spPr>
            <a:xfrm>
              <a:off x="7104188" y="2222477"/>
              <a:ext cx="123159" cy="97293"/>
            </a:xfrm>
            <a:custGeom>
              <a:rect b="b" l="l" r="r" t="t"/>
              <a:pathLst>
                <a:path extrusionOk="0" h="3705" w="469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9" name="Google Shape;14439;p53"/>
            <p:cNvSpPr/>
            <p:nvPr/>
          </p:nvSpPr>
          <p:spPr>
            <a:xfrm>
              <a:off x="7144891" y="2222477"/>
              <a:ext cx="41753" cy="27678"/>
            </a:xfrm>
            <a:custGeom>
              <a:rect b="b" l="l" r="r" t="t"/>
              <a:pathLst>
                <a:path extrusionOk="0" h="1054" w="159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53"/>
            <p:cNvSpPr/>
            <p:nvPr/>
          </p:nvSpPr>
          <p:spPr>
            <a:xfrm>
              <a:off x="7104188" y="2258663"/>
              <a:ext cx="123159" cy="61343"/>
            </a:xfrm>
            <a:custGeom>
              <a:rect b="b" l="l" r="r" t="t"/>
              <a:pathLst>
                <a:path extrusionOk="0" h="2336" w="469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53"/>
            <p:cNvSpPr/>
            <p:nvPr/>
          </p:nvSpPr>
          <p:spPr>
            <a:xfrm>
              <a:off x="7124539" y="2169011"/>
              <a:ext cx="82194" cy="67304"/>
            </a:xfrm>
            <a:custGeom>
              <a:rect b="b" l="l" r="r" t="t"/>
              <a:pathLst>
                <a:path extrusionOk="0" h="2563" w="313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2" name="Google Shape;14442;p53"/>
            <p:cNvSpPr/>
            <p:nvPr/>
          </p:nvSpPr>
          <p:spPr>
            <a:xfrm>
              <a:off x="7124277" y="2169011"/>
              <a:ext cx="82456" cy="66569"/>
            </a:xfrm>
            <a:custGeom>
              <a:rect b="b" l="l" r="r" t="t"/>
              <a:pathLst>
                <a:path extrusionOk="0" h="2535" w="314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3" name="Google Shape;14443;p53"/>
            <p:cNvSpPr/>
            <p:nvPr/>
          </p:nvSpPr>
          <p:spPr>
            <a:xfrm>
              <a:off x="7104188" y="2272476"/>
              <a:ext cx="27415" cy="47531"/>
            </a:xfrm>
            <a:custGeom>
              <a:rect b="b" l="l" r="r" t="t"/>
              <a:pathLst>
                <a:path extrusionOk="0" h="1810" w="1044">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4" name="Google Shape;14444;p53"/>
            <p:cNvSpPr/>
            <p:nvPr/>
          </p:nvSpPr>
          <p:spPr>
            <a:xfrm>
              <a:off x="7199932" y="2272476"/>
              <a:ext cx="27415" cy="47531"/>
            </a:xfrm>
            <a:custGeom>
              <a:rect b="b" l="l" r="r" t="t"/>
              <a:pathLst>
                <a:path extrusionOk="0" h="1810" w="1044">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5" name="Google Shape;14445;p53"/>
            <p:cNvSpPr/>
            <p:nvPr/>
          </p:nvSpPr>
          <p:spPr>
            <a:xfrm>
              <a:off x="7337140" y="2141806"/>
              <a:ext cx="33718" cy="73922"/>
            </a:xfrm>
            <a:custGeom>
              <a:rect b="b" l="l" r="r" t="t"/>
              <a:pathLst>
                <a:path extrusionOk="0" h="2815" w="1284">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6" name="Google Shape;14446;p53"/>
            <p:cNvSpPr/>
            <p:nvPr/>
          </p:nvSpPr>
          <p:spPr>
            <a:xfrm>
              <a:off x="7350717" y="2135031"/>
              <a:ext cx="80697" cy="80697"/>
            </a:xfrm>
            <a:custGeom>
              <a:rect b="b" l="l" r="r" t="t"/>
              <a:pathLst>
                <a:path extrusionOk="0" h="3073" w="3073">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7" name="Google Shape;14447;p53"/>
            <p:cNvSpPr/>
            <p:nvPr/>
          </p:nvSpPr>
          <p:spPr>
            <a:xfrm>
              <a:off x="7364030" y="2235791"/>
              <a:ext cx="40493" cy="29936"/>
            </a:xfrm>
            <a:custGeom>
              <a:rect b="b" l="l" r="r" t="t"/>
              <a:pathLst>
                <a:path extrusionOk="0" h="1140" w="1542">
                  <a:moveTo>
                    <a:pt x="1" y="1"/>
                  </a:moveTo>
                  <a:lnTo>
                    <a:pt x="1" y="1140"/>
                  </a:lnTo>
                  <a:lnTo>
                    <a:pt x="1542" y="1140"/>
                  </a:lnTo>
                  <a:lnTo>
                    <a:pt x="15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8" name="Google Shape;14448;p53"/>
            <p:cNvSpPr/>
            <p:nvPr/>
          </p:nvSpPr>
          <p:spPr>
            <a:xfrm>
              <a:off x="7364030" y="2236053"/>
              <a:ext cx="40493" cy="16281"/>
            </a:xfrm>
            <a:custGeom>
              <a:rect b="b" l="l" r="r" t="t"/>
              <a:pathLst>
                <a:path extrusionOk="0" h="620" w="1542">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9" name="Google Shape;14449;p53"/>
            <p:cNvSpPr/>
            <p:nvPr/>
          </p:nvSpPr>
          <p:spPr>
            <a:xfrm>
              <a:off x="7317051" y="2252124"/>
              <a:ext cx="134477" cy="67882"/>
            </a:xfrm>
            <a:custGeom>
              <a:rect b="b" l="l" r="r" t="t"/>
              <a:pathLst>
                <a:path extrusionOk="0" h="2585" w="5121">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53"/>
            <p:cNvSpPr/>
            <p:nvPr/>
          </p:nvSpPr>
          <p:spPr>
            <a:xfrm>
              <a:off x="7377607" y="2265701"/>
              <a:ext cx="13340" cy="54306"/>
            </a:xfrm>
            <a:custGeom>
              <a:rect b="b" l="l" r="r" t="t"/>
              <a:pathLst>
                <a:path extrusionOk="0" h="2068" w="508">
                  <a:moveTo>
                    <a:pt x="125" y="1"/>
                  </a:moveTo>
                  <a:lnTo>
                    <a:pt x="1" y="2068"/>
                  </a:lnTo>
                  <a:lnTo>
                    <a:pt x="508" y="2068"/>
                  </a:lnTo>
                  <a:lnTo>
                    <a:pt x="383"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1" name="Google Shape;14451;p53"/>
            <p:cNvSpPr/>
            <p:nvPr/>
          </p:nvSpPr>
          <p:spPr>
            <a:xfrm>
              <a:off x="7343941" y="2168906"/>
              <a:ext cx="80697" cy="73712"/>
            </a:xfrm>
            <a:custGeom>
              <a:rect b="b" l="l" r="r" t="t"/>
              <a:pathLst>
                <a:path extrusionOk="0" h="2807" w="3073">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2" name="Google Shape;14452;p53"/>
            <p:cNvSpPr/>
            <p:nvPr/>
          </p:nvSpPr>
          <p:spPr>
            <a:xfrm>
              <a:off x="7343941" y="2168906"/>
              <a:ext cx="80434" cy="72189"/>
            </a:xfrm>
            <a:custGeom>
              <a:rect b="b" l="l" r="r" t="t"/>
              <a:pathLst>
                <a:path extrusionOk="0" h="2749" w="3063">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3" name="Google Shape;14453;p53"/>
            <p:cNvSpPr/>
            <p:nvPr/>
          </p:nvSpPr>
          <p:spPr>
            <a:xfrm>
              <a:off x="7317051" y="2269482"/>
              <a:ext cx="26916" cy="50524"/>
            </a:xfrm>
            <a:custGeom>
              <a:rect b="b" l="l" r="r" t="t"/>
              <a:pathLst>
                <a:path extrusionOk="0" h="1924" w="1025">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4" name="Google Shape;14454;p53"/>
            <p:cNvSpPr/>
            <p:nvPr/>
          </p:nvSpPr>
          <p:spPr>
            <a:xfrm>
              <a:off x="7424612" y="2269482"/>
              <a:ext cx="26916" cy="50524"/>
            </a:xfrm>
            <a:custGeom>
              <a:rect b="b" l="l" r="r" t="t"/>
              <a:pathLst>
                <a:path extrusionOk="0" h="1924" w="1025">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5" name="Google Shape;14455;p53"/>
            <p:cNvSpPr/>
            <p:nvPr/>
          </p:nvSpPr>
          <p:spPr>
            <a:xfrm>
              <a:off x="7377607" y="2265701"/>
              <a:ext cx="13340" cy="13340"/>
            </a:xfrm>
            <a:custGeom>
              <a:rect b="b" l="l" r="r" t="t"/>
              <a:pathLst>
                <a:path extrusionOk="0" h="508" w="508">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6" name="Google Shape;14456;p53"/>
            <p:cNvSpPr/>
            <p:nvPr/>
          </p:nvSpPr>
          <p:spPr>
            <a:xfrm>
              <a:off x="7356756" y="2246899"/>
              <a:ext cx="27415" cy="28229"/>
            </a:xfrm>
            <a:custGeom>
              <a:rect b="b" l="l" r="r" t="t"/>
              <a:pathLst>
                <a:path extrusionOk="0" h="1075" w="1044">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7" name="Google Shape;14457;p53"/>
            <p:cNvSpPr/>
            <p:nvPr/>
          </p:nvSpPr>
          <p:spPr>
            <a:xfrm>
              <a:off x="7384146" y="2246899"/>
              <a:ext cx="27678" cy="28229"/>
            </a:xfrm>
            <a:custGeom>
              <a:rect b="b" l="l" r="r" t="t"/>
              <a:pathLst>
                <a:path extrusionOk="0" h="1075" w="1054">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8" name="Google Shape;14458;p53"/>
            <p:cNvSpPr/>
            <p:nvPr/>
          </p:nvSpPr>
          <p:spPr>
            <a:xfrm>
              <a:off x="7159964" y="1971904"/>
              <a:ext cx="190516" cy="164151"/>
            </a:xfrm>
            <a:custGeom>
              <a:rect b="b" l="l" r="r" t="t"/>
              <a:pathLst>
                <a:path extrusionOk="0" h="6251" w="7255">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9" name="Google Shape;14459;p53"/>
            <p:cNvSpPr/>
            <p:nvPr/>
          </p:nvSpPr>
          <p:spPr>
            <a:xfrm>
              <a:off x="7191896" y="2000055"/>
              <a:ext cx="31670" cy="11082"/>
            </a:xfrm>
            <a:custGeom>
              <a:rect b="b" l="l" r="r" t="t"/>
              <a:pathLst>
                <a:path extrusionOk="0" h="422" w="1206">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0" name="Google Shape;14460;p53"/>
            <p:cNvSpPr/>
            <p:nvPr/>
          </p:nvSpPr>
          <p:spPr>
            <a:xfrm>
              <a:off x="7231102" y="2000055"/>
              <a:ext cx="87735" cy="11082"/>
            </a:xfrm>
            <a:custGeom>
              <a:rect b="b" l="l" r="r" t="t"/>
              <a:pathLst>
                <a:path extrusionOk="0" h="422" w="3341">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53"/>
            <p:cNvSpPr/>
            <p:nvPr/>
          </p:nvSpPr>
          <p:spPr>
            <a:xfrm>
              <a:off x="7191896" y="2027969"/>
              <a:ext cx="126941" cy="11318"/>
            </a:xfrm>
            <a:custGeom>
              <a:rect b="b" l="l" r="r" t="t"/>
              <a:pathLst>
                <a:path extrusionOk="0" h="431" w="4834">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53"/>
            <p:cNvSpPr/>
            <p:nvPr/>
          </p:nvSpPr>
          <p:spPr>
            <a:xfrm>
              <a:off x="7191896" y="2056093"/>
              <a:ext cx="87735" cy="11108"/>
            </a:xfrm>
            <a:custGeom>
              <a:rect b="b" l="l" r="r" t="t"/>
              <a:pathLst>
                <a:path extrusionOk="0" h="423" w="3341">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53"/>
            <p:cNvSpPr/>
            <p:nvPr/>
          </p:nvSpPr>
          <p:spPr>
            <a:xfrm>
              <a:off x="7286878" y="2056093"/>
              <a:ext cx="31958" cy="11108"/>
            </a:xfrm>
            <a:custGeom>
              <a:rect b="b" l="l" r="r" t="t"/>
              <a:pathLst>
                <a:path extrusionOk="0" h="423" w="1217">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4" name="Google Shape;14464;p53"/>
          <p:cNvGrpSpPr/>
          <p:nvPr/>
        </p:nvGrpSpPr>
        <p:grpSpPr>
          <a:xfrm>
            <a:off x="7551264" y="1971904"/>
            <a:ext cx="344321" cy="348155"/>
            <a:chOff x="7551264" y="1971904"/>
            <a:chExt cx="344321" cy="348155"/>
          </a:xfrm>
        </p:grpSpPr>
        <p:sp>
          <p:nvSpPr>
            <p:cNvPr id="14465" name="Google Shape;14465;p53"/>
            <p:cNvSpPr/>
            <p:nvPr/>
          </p:nvSpPr>
          <p:spPr>
            <a:xfrm>
              <a:off x="7820665" y="1973164"/>
              <a:ext cx="9086" cy="73659"/>
            </a:xfrm>
            <a:custGeom>
              <a:rect b="b" l="l" r="r" t="t"/>
              <a:pathLst>
                <a:path extrusionOk="0" h="2805" w="346">
                  <a:moveTo>
                    <a:pt x="1" y="1"/>
                  </a:moveTo>
                  <a:lnTo>
                    <a:pt x="1" y="2805"/>
                  </a:lnTo>
                  <a:lnTo>
                    <a:pt x="346" y="2805"/>
                  </a:lnTo>
                  <a:lnTo>
                    <a:pt x="346" y="336"/>
                  </a:lnTo>
                  <a:lnTo>
                    <a:pt x="1"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6" name="Google Shape;14466;p53"/>
            <p:cNvSpPr/>
            <p:nvPr/>
          </p:nvSpPr>
          <p:spPr>
            <a:xfrm>
              <a:off x="7625396" y="1971904"/>
              <a:ext cx="270189" cy="348103"/>
            </a:xfrm>
            <a:custGeom>
              <a:rect b="b" l="l" r="r" t="t"/>
              <a:pathLst>
                <a:path extrusionOk="0" h="13256" w="10289">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7" name="Google Shape;14467;p53"/>
            <p:cNvSpPr/>
            <p:nvPr/>
          </p:nvSpPr>
          <p:spPr>
            <a:xfrm>
              <a:off x="7625396" y="1971904"/>
              <a:ext cx="86238" cy="348103"/>
            </a:xfrm>
            <a:custGeom>
              <a:rect b="b" l="l" r="r" t="t"/>
              <a:pathLst>
                <a:path extrusionOk="0" h="13256" w="3284">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53"/>
            <p:cNvSpPr/>
            <p:nvPr/>
          </p:nvSpPr>
          <p:spPr>
            <a:xfrm>
              <a:off x="7685715" y="2063893"/>
              <a:ext cx="103333" cy="11344"/>
            </a:xfrm>
            <a:custGeom>
              <a:rect b="b" l="l" r="r" t="t"/>
              <a:pathLst>
                <a:path extrusionOk="0" h="432" w="3935">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9" name="Google Shape;14469;p53"/>
            <p:cNvSpPr/>
            <p:nvPr/>
          </p:nvSpPr>
          <p:spPr>
            <a:xfrm>
              <a:off x="7685715" y="2102337"/>
              <a:ext cx="148553" cy="11344"/>
            </a:xfrm>
            <a:custGeom>
              <a:rect b="b" l="l" r="r" t="t"/>
              <a:pathLst>
                <a:path extrusionOk="0" h="432" w="5657">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0" name="Google Shape;14470;p53"/>
            <p:cNvSpPr/>
            <p:nvPr/>
          </p:nvSpPr>
          <p:spPr>
            <a:xfrm>
              <a:off x="7685715" y="2140808"/>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1" name="Google Shape;14471;p53"/>
            <p:cNvSpPr/>
            <p:nvPr/>
          </p:nvSpPr>
          <p:spPr>
            <a:xfrm>
              <a:off x="7685715" y="2179253"/>
              <a:ext cx="148553" cy="11344"/>
            </a:xfrm>
            <a:custGeom>
              <a:rect b="b" l="l" r="r" t="t"/>
              <a:pathLst>
                <a:path extrusionOk="0" h="432"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53"/>
            <p:cNvSpPr/>
            <p:nvPr/>
          </p:nvSpPr>
          <p:spPr>
            <a:xfrm>
              <a:off x="7685715" y="2217461"/>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53"/>
            <p:cNvSpPr/>
            <p:nvPr/>
          </p:nvSpPr>
          <p:spPr>
            <a:xfrm>
              <a:off x="7552367" y="2239309"/>
              <a:ext cx="152492" cy="80487"/>
            </a:xfrm>
            <a:custGeom>
              <a:rect b="b" l="l" r="r" t="t"/>
              <a:pathLst>
                <a:path extrusionOk="0" h="3065" w="5807">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4" name="Google Shape;14474;p53"/>
            <p:cNvSpPr/>
            <p:nvPr/>
          </p:nvSpPr>
          <p:spPr>
            <a:xfrm>
              <a:off x="7551264" y="2239808"/>
              <a:ext cx="61842" cy="80251"/>
            </a:xfrm>
            <a:custGeom>
              <a:rect b="b" l="l" r="r" t="t"/>
              <a:pathLst>
                <a:path extrusionOk="0" h="3056" w="2355">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5" name="Google Shape;14475;p53"/>
            <p:cNvSpPr/>
            <p:nvPr/>
          </p:nvSpPr>
          <p:spPr>
            <a:xfrm>
              <a:off x="7579677" y="2113156"/>
              <a:ext cx="96532" cy="68381"/>
            </a:xfrm>
            <a:custGeom>
              <a:rect b="b" l="l" r="r" t="t"/>
              <a:pathLst>
                <a:path extrusionOk="0" h="2604" w="3676">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53"/>
            <p:cNvSpPr/>
            <p:nvPr/>
          </p:nvSpPr>
          <p:spPr>
            <a:xfrm>
              <a:off x="7579677" y="2113393"/>
              <a:ext cx="52284" cy="68145"/>
            </a:xfrm>
            <a:custGeom>
              <a:rect b="b" l="l" r="r" t="t"/>
              <a:pathLst>
                <a:path extrusionOk="0" h="2595" w="1991">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53"/>
            <p:cNvSpPr/>
            <p:nvPr/>
          </p:nvSpPr>
          <p:spPr>
            <a:xfrm>
              <a:off x="7662843" y="2174263"/>
              <a:ext cx="20903" cy="28387"/>
            </a:xfrm>
            <a:custGeom>
              <a:rect b="b" l="l" r="r" t="t"/>
              <a:pathLst>
                <a:path extrusionOk="0" h="1081" w="796">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53"/>
            <p:cNvSpPr/>
            <p:nvPr/>
          </p:nvSpPr>
          <p:spPr>
            <a:xfrm>
              <a:off x="7571878" y="2174237"/>
              <a:ext cx="21139" cy="28361"/>
            </a:xfrm>
            <a:custGeom>
              <a:rect b="b" l="l" r="r" t="t"/>
              <a:pathLst>
                <a:path extrusionOk="0" h="1080" w="805">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53"/>
            <p:cNvSpPr/>
            <p:nvPr/>
          </p:nvSpPr>
          <p:spPr>
            <a:xfrm>
              <a:off x="7610087" y="2223869"/>
              <a:ext cx="35714" cy="40362"/>
            </a:xfrm>
            <a:custGeom>
              <a:rect b="b" l="l" r="r" t="t"/>
              <a:pathLst>
                <a:path extrusionOk="0" h="1537" w="136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0" name="Google Shape;14480;p53"/>
            <p:cNvSpPr/>
            <p:nvPr/>
          </p:nvSpPr>
          <p:spPr>
            <a:xfrm>
              <a:off x="7610087" y="2224105"/>
              <a:ext cx="21875" cy="40362"/>
            </a:xfrm>
            <a:custGeom>
              <a:rect b="b" l="l" r="r" t="t"/>
              <a:pathLst>
                <a:path extrusionOk="0" h="1537" w="833">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1" name="Google Shape;14481;p53"/>
            <p:cNvSpPr/>
            <p:nvPr/>
          </p:nvSpPr>
          <p:spPr>
            <a:xfrm>
              <a:off x="7589971" y="2153072"/>
              <a:ext cx="75918" cy="81248"/>
            </a:xfrm>
            <a:custGeom>
              <a:rect b="b" l="l" r="r" t="t"/>
              <a:pathLst>
                <a:path extrusionOk="0" h="3094" w="2891">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2" name="Google Shape;14482;p53"/>
            <p:cNvSpPr/>
            <p:nvPr/>
          </p:nvSpPr>
          <p:spPr>
            <a:xfrm>
              <a:off x="7589971" y="2153072"/>
              <a:ext cx="55067" cy="81248"/>
            </a:xfrm>
            <a:custGeom>
              <a:rect b="b" l="l" r="r" t="t"/>
              <a:pathLst>
                <a:path extrusionOk="0" h="3094" w="2097">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53"/>
            <p:cNvSpPr/>
            <p:nvPr/>
          </p:nvSpPr>
          <p:spPr>
            <a:xfrm>
              <a:off x="7820665" y="1973164"/>
              <a:ext cx="73922" cy="73659"/>
            </a:xfrm>
            <a:custGeom>
              <a:rect b="b" l="l" r="r" t="t"/>
              <a:pathLst>
                <a:path extrusionOk="0" h="2805" w="2815">
                  <a:moveTo>
                    <a:pt x="1" y="1"/>
                  </a:moveTo>
                  <a:lnTo>
                    <a:pt x="1" y="2259"/>
                  </a:lnTo>
                  <a:cubicBezTo>
                    <a:pt x="1" y="2346"/>
                    <a:pt x="39" y="2805"/>
                    <a:pt x="623" y="2805"/>
                  </a:cubicBezTo>
                  <a:lnTo>
                    <a:pt x="2815" y="2805"/>
                  </a:lnTo>
                  <a:lnTo>
                    <a:pt x="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84" name="Google Shape;14484;p53"/>
          <p:cNvGrpSpPr/>
          <p:nvPr/>
        </p:nvGrpSpPr>
        <p:grpSpPr>
          <a:xfrm>
            <a:off x="7992065" y="1971904"/>
            <a:ext cx="351621" cy="348103"/>
            <a:chOff x="7992065" y="1971904"/>
            <a:chExt cx="351621" cy="348103"/>
          </a:xfrm>
        </p:grpSpPr>
        <p:sp>
          <p:nvSpPr>
            <p:cNvPr id="14485" name="Google Shape;14485;p53"/>
            <p:cNvSpPr/>
            <p:nvPr/>
          </p:nvSpPr>
          <p:spPr>
            <a:xfrm>
              <a:off x="8136074" y="1971904"/>
              <a:ext cx="67383" cy="67383"/>
            </a:xfrm>
            <a:custGeom>
              <a:rect b="b" l="l" r="r" t="t"/>
              <a:pathLst>
                <a:path extrusionOk="0" h="2566" w="2566">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6" name="Google Shape;14486;p53"/>
            <p:cNvSpPr/>
            <p:nvPr/>
          </p:nvSpPr>
          <p:spPr>
            <a:xfrm>
              <a:off x="8022552" y="2180014"/>
              <a:ext cx="137025" cy="95376"/>
            </a:xfrm>
            <a:custGeom>
              <a:rect b="b" l="l" r="r" t="t"/>
              <a:pathLst>
                <a:path extrusionOk="0" h="3632" w="5218">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53"/>
            <p:cNvSpPr/>
            <p:nvPr/>
          </p:nvSpPr>
          <p:spPr>
            <a:xfrm>
              <a:off x="8109946" y="2050080"/>
              <a:ext cx="120849" cy="62604"/>
            </a:xfrm>
            <a:custGeom>
              <a:rect b="b" l="l" r="r" t="t"/>
              <a:pathLst>
                <a:path extrusionOk="0" h="2384" w="4602">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53"/>
            <p:cNvSpPr/>
            <p:nvPr/>
          </p:nvSpPr>
          <p:spPr>
            <a:xfrm>
              <a:off x="8179613" y="2180014"/>
              <a:ext cx="137130" cy="95376"/>
            </a:xfrm>
            <a:custGeom>
              <a:rect b="b" l="l" r="r" t="t"/>
              <a:pathLst>
                <a:path extrusionOk="0" h="3632" w="5222">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53"/>
            <p:cNvSpPr/>
            <p:nvPr/>
          </p:nvSpPr>
          <p:spPr>
            <a:xfrm>
              <a:off x="8129037" y="1973427"/>
              <a:ext cx="66884" cy="65939"/>
            </a:xfrm>
            <a:custGeom>
              <a:rect b="b" l="l" r="r" t="t"/>
              <a:pathLst>
                <a:path extrusionOk="0" h="2511" w="2547">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0" name="Google Shape;14490;p53"/>
            <p:cNvSpPr/>
            <p:nvPr/>
          </p:nvSpPr>
          <p:spPr>
            <a:xfrm>
              <a:off x="8068717" y="2123450"/>
              <a:ext cx="44773" cy="45010"/>
            </a:xfrm>
            <a:custGeom>
              <a:rect b="b" l="l" r="r" t="t"/>
              <a:pathLst>
                <a:path extrusionOk="0" h="1714" w="1705">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1" name="Google Shape;14491;p53"/>
            <p:cNvSpPr/>
            <p:nvPr/>
          </p:nvSpPr>
          <p:spPr>
            <a:xfrm>
              <a:off x="8063964" y="2124474"/>
              <a:ext cx="44484" cy="43854"/>
            </a:xfrm>
            <a:custGeom>
              <a:rect b="b" l="l" r="r" t="t"/>
              <a:pathLst>
                <a:path extrusionOk="0" h="1670" w="1694">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2" name="Google Shape;14492;p53"/>
            <p:cNvSpPr/>
            <p:nvPr/>
          </p:nvSpPr>
          <p:spPr>
            <a:xfrm>
              <a:off x="8225805" y="2123450"/>
              <a:ext cx="44747" cy="45010"/>
            </a:xfrm>
            <a:custGeom>
              <a:rect b="b" l="l" r="r" t="t"/>
              <a:pathLst>
                <a:path extrusionOk="0" h="1714" w="1704">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3" name="Google Shape;14493;p53"/>
            <p:cNvSpPr/>
            <p:nvPr/>
          </p:nvSpPr>
          <p:spPr>
            <a:xfrm>
              <a:off x="8221025" y="2124474"/>
              <a:ext cx="44747" cy="43854"/>
            </a:xfrm>
            <a:custGeom>
              <a:rect b="b" l="l" r="r" t="t"/>
              <a:pathLst>
                <a:path extrusionOk="0" h="1670" w="1704">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53"/>
            <p:cNvSpPr/>
            <p:nvPr/>
          </p:nvSpPr>
          <p:spPr>
            <a:xfrm>
              <a:off x="7995583" y="2286315"/>
              <a:ext cx="33718" cy="33692"/>
            </a:xfrm>
            <a:custGeom>
              <a:rect b="b" l="l" r="r" t="t"/>
              <a:pathLst>
                <a:path extrusionOk="0" h="1283" w="1284">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53"/>
            <p:cNvSpPr/>
            <p:nvPr/>
          </p:nvSpPr>
          <p:spPr>
            <a:xfrm>
              <a:off x="7992065" y="2286814"/>
              <a:ext cx="33718" cy="33193"/>
            </a:xfrm>
            <a:custGeom>
              <a:rect b="b" l="l" r="r" t="t"/>
              <a:pathLst>
                <a:path extrusionOk="0" h="1264" w="1284">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6" name="Google Shape;14496;p53"/>
            <p:cNvSpPr/>
            <p:nvPr/>
          </p:nvSpPr>
          <p:spPr>
            <a:xfrm>
              <a:off x="8152907" y="2286315"/>
              <a:ext cx="33718" cy="33692"/>
            </a:xfrm>
            <a:custGeom>
              <a:rect b="b" l="l" r="r" t="t"/>
              <a:pathLst>
                <a:path extrusionOk="0" h="1283" w="1284">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53"/>
            <p:cNvSpPr/>
            <p:nvPr/>
          </p:nvSpPr>
          <p:spPr>
            <a:xfrm>
              <a:off x="8149388" y="2286814"/>
              <a:ext cx="33455" cy="33193"/>
            </a:xfrm>
            <a:custGeom>
              <a:rect b="b" l="l" r="r" t="t"/>
              <a:pathLst>
                <a:path extrusionOk="0" h="1264" w="1274">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8" name="Google Shape;14498;p53"/>
            <p:cNvSpPr/>
            <p:nvPr/>
          </p:nvSpPr>
          <p:spPr>
            <a:xfrm>
              <a:off x="8309994" y="2286315"/>
              <a:ext cx="33692" cy="33692"/>
            </a:xfrm>
            <a:custGeom>
              <a:rect b="b" l="l" r="r" t="t"/>
              <a:pathLst>
                <a:path extrusionOk="0" h="1283" w="1283">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9" name="Google Shape;14499;p53"/>
            <p:cNvSpPr/>
            <p:nvPr/>
          </p:nvSpPr>
          <p:spPr>
            <a:xfrm>
              <a:off x="8306475" y="2286814"/>
              <a:ext cx="33455" cy="33193"/>
            </a:xfrm>
            <a:custGeom>
              <a:rect b="b" l="l" r="r" t="t"/>
              <a:pathLst>
                <a:path extrusionOk="0" h="1264" w="1274">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0" name="Google Shape;14500;p53"/>
          <p:cNvGrpSpPr/>
          <p:nvPr/>
        </p:nvGrpSpPr>
        <p:grpSpPr>
          <a:xfrm>
            <a:off x="4911189" y="3793455"/>
            <a:ext cx="296580" cy="364935"/>
            <a:chOff x="4911189" y="3793455"/>
            <a:chExt cx="296580" cy="364935"/>
          </a:xfrm>
        </p:grpSpPr>
        <p:sp>
          <p:nvSpPr>
            <p:cNvPr id="14501" name="Google Shape;14501;p53"/>
            <p:cNvSpPr/>
            <p:nvPr/>
          </p:nvSpPr>
          <p:spPr>
            <a:xfrm>
              <a:off x="4951157" y="3861810"/>
              <a:ext cx="31932" cy="35215"/>
            </a:xfrm>
            <a:custGeom>
              <a:rect b="b" l="l" r="r" t="t"/>
              <a:pathLst>
                <a:path extrusionOk="0" h="1341" w="1216">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2" name="Google Shape;14502;p53"/>
            <p:cNvSpPr/>
            <p:nvPr/>
          </p:nvSpPr>
          <p:spPr>
            <a:xfrm>
              <a:off x="5136132" y="3861810"/>
              <a:ext cx="31932" cy="34952"/>
            </a:xfrm>
            <a:custGeom>
              <a:rect b="b" l="l" r="r" t="t"/>
              <a:pathLst>
                <a:path extrusionOk="0" h="1331" w="1216">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3" name="Google Shape;14503;p53"/>
            <p:cNvSpPr/>
            <p:nvPr/>
          </p:nvSpPr>
          <p:spPr>
            <a:xfrm>
              <a:off x="5043382" y="3833659"/>
              <a:ext cx="32457" cy="33193"/>
            </a:xfrm>
            <a:custGeom>
              <a:rect b="b" l="l" r="r" t="t"/>
              <a:pathLst>
                <a:path extrusionOk="0" h="1264" w="1236">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4" name="Google Shape;14504;p53"/>
            <p:cNvSpPr/>
            <p:nvPr/>
          </p:nvSpPr>
          <p:spPr>
            <a:xfrm>
              <a:off x="5043382" y="3833659"/>
              <a:ext cx="21901" cy="33193"/>
            </a:xfrm>
            <a:custGeom>
              <a:rect b="b" l="l" r="r" t="t"/>
              <a:pathLst>
                <a:path extrusionOk="0" h="1264" w="834">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5" name="Google Shape;14505;p53"/>
            <p:cNvSpPr/>
            <p:nvPr/>
          </p:nvSpPr>
          <p:spPr>
            <a:xfrm>
              <a:off x="4911189" y="3861810"/>
              <a:ext cx="296580" cy="296580"/>
            </a:xfrm>
            <a:custGeom>
              <a:rect b="b" l="l" r="r" t="t"/>
              <a:pathLst>
                <a:path extrusionOk="0" h="11294" w="11294">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53"/>
            <p:cNvSpPr/>
            <p:nvPr/>
          </p:nvSpPr>
          <p:spPr>
            <a:xfrm>
              <a:off x="4911189" y="3861810"/>
              <a:ext cx="161630" cy="296580"/>
            </a:xfrm>
            <a:custGeom>
              <a:rect b="b" l="l" r="r" t="t"/>
              <a:pathLst>
                <a:path extrusionOk="0" h="11294" w="6155">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7" name="Google Shape;14507;p53"/>
            <p:cNvSpPr/>
            <p:nvPr/>
          </p:nvSpPr>
          <p:spPr>
            <a:xfrm>
              <a:off x="4925527" y="3885680"/>
              <a:ext cx="258372" cy="248577"/>
            </a:xfrm>
            <a:custGeom>
              <a:rect b="b" l="l" r="r" t="t"/>
              <a:pathLst>
                <a:path extrusionOk="0" h="9466" w="9839">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8" name="Google Shape;14508;p53"/>
            <p:cNvSpPr/>
            <p:nvPr/>
          </p:nvSpPr>
          <p:spPr>
            <a:xfrm>
              <a:off x="4937317" y="3885680"/>
              <a:ext cx="129724" cy="248577"/>
            </a:xfrm>
            <a:custGeom>
              <a:rect b="b" l="l" r="r" t="t"/>
              <a:pathLst>
                <a:path extrusionOk="0" h="9466" w="494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9" name="Google Shape;14509;p53"/>
            <p:cNvSpPr/>
            <p:nvPr/>
          </p:nvSpPr>
          <p:spPr>
            <a:xfrm>
              <a:off x="4942596" y="3902381"/>
              <a:ext cx="223972" cy="215279"/>
            </a:xfrm>
            <a:custGeom>
              <a:rect b="b" l="l" r="r" t="t"/>
              <a:pathLst>
                <a:path extrusionOk="0" h="8198" w="8529">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0" name="Google Shape;14510;p53"/>
            <p:cNvSpPr/>
            <p:nvPr/>
          </p:nvSpPr>
          <p:spPr>
            <a:xfrm>
              <a:off x="4951157" y="3902381"/>
              <a:ext cx="121400" cy="215385"/>
            </a:xfrm>
            <a:custGeom>
              <a:rect b="b" l="l" r="r" t="t"/>
              <a:pathLst>
                <a:path extrusionOk="0" h="8202" w="4623">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53"/>
            <p:cNvSpPr/>
            <p:nvPr/>
          </p:nvSpPr>
          <p:spPr>
            <a:xfrm>
              <a:off x="5054069" y="3937255"/>
              <a:ext cx="10950" cy="76128"/>
            </a:xfrm>
            <a:custGeom>
              <a:rect b="b" l="l" r="r" t="t"/>
              <a:pathLst>
                <a:path extrusionOk="0" h="2899" w="417">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2" name="Google Shape;14512;p53"/>
            <p:cNvSpPr/>
            <p:nvPr/>
          </p:nvSpPr>
          <p:spPr>
            <a:xfrm>
              <a:off x="5139388" y="3833685"/>
              <a:ext cx="57326" cy="48712"/>
            </a:xfrm>
            <a:custGeom>
              <a:rect b="b" l="l" r="r" t="t"/>
              <a:pathLst>
                <a:path extrusionOk="0" h="1855" w="2183">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3" name="Google Shape;14513;p53"/>
            <p:cNvSpPr/>
            <p:nvPr/>
          </p:nvSpPr>
          <p:spPr>
            <a:xfrm>
              <a:off x="4922507" y="3833685"/>
              <a:ext cx="57063" cy="48712"/>
            </a:xfrm>
            <a:custGeom>
              <a:rect b="b" l="l" r="r" t="t"/>
              <a:pathLst>
                <a:path extrusionOk="0" h="1855" w="2173">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4" name="Google Shape;14514;p53"/>
            <p:cNvSpPr/>
            <p:nvPr/>
          </p:nvSpPr>
          <p:spPr>
            <a:xfrm>
              <a:off x="5023792" y="3793455"/>
              <a:ext cx="71637" cy="42988"/>
            </a:xfrm>
            <a:custGeom>
              <a:rect b="b" l="l" r="r" t="t"/>
              <a:pathLst>
                <a:path extrusionOk="0" h="1637" w="2728">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53"/>
            <p:cNvSpPr/>
            <p:nvPr/>
          </p:nvSpPr>
          <p:spPr>
            <a:xfrm>
              <a:off x="5139388" y="3833685"/>
              <a:ext cx="51049" cy="48712"/>
            </a:xfrm>
            <a:custGeom>
              <a:rect b="b" l="l" r="r" t="t"/>
              <a:pathLst>
                <a:path extrusionOk="0" h="1855" w="1944">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6" name="Google Shape;14516;p53"/>
            <p:cNvSpPr/>
            <p:nvPr/>
          </p:nvSpPr>
          <p:spPr>
            <a:xfrm>
              <a:off x="4922507" y="3833685"/>
              <a:ext cx="50787" cy="48712"/>
            </a:xfrm>
            <a:custGeom>
              <a:rect b="b" l="l" r="r" t="t"/>
              <a:pathLst>
                <a:path extrusionOk="0" h="1855" w="1934">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7" name="Google Shape;14517;p53"/>
            <p:cNvSpPr/>
            <p:nvPr/>
          </p:nvSpPr>
          <p:spPr>
            <a:xfrm>
              <a:off x="5024028" y="3793455"/>
              <a:ext cx="30934" cy="42988"/>
            </a:xfrm>
            <a:custGeom>
              <a:rect b="b" l="l" r="r" t="t"/>
              <a:pathLst>
                <a:path extrusionOk="0" h="1637" w="1178">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53"/>
            <p:cNvSpPr/>
            <p:nvPr/>
          </p:nvSpPr>
          <p:spPr>
            <a:xfrm>
              <a:off x="4937580" y="3896998"/>
              <a:ext cx="235001" cy="226046"/>
            </a:xfrm>
            <a:custGeom>
              <a:rect b="b" l="l" r="r" t="t"/>
              <a:pathLst>
                <a:path extrusionOk="0" h="8608" w="8949">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9" name="Google Shape;14519;p53"/>
            <p:cNvSpPr/>
            <p:nvPr/>
          </p:nvSpPr>
          <p:spPr>
            <a:xfrm>
              <a:off x="5044905" y="3995263"/>
              <a:ext cx="29411" cy="29411"/>
            </a:xfrm>
            <a:custGeom>
              <a:rect b="b" l="l" r="r" t="t"/>
              <a:pathLst>
                <a:path extrusionOk="0" h="1120" w="112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0" name="Google Shape;14520;p53"/>
            <p:cNvSpPr/>
            <p:nvPr/>
          </p:nvSpPr>
          <p:spPr>
            <a:xfrm>
              <a:off x="5044642" y="3995132"/>
              <a:ext cx="24396" cy="29674"/>
            </a:xfrm>
            <a:custGeom>
              <a:rect b="b" l="l" r="r" t="t"/>
              <a:pathLst>
                <a:path extrusionOk="0" h="1130" w="929">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21" name="Google Shape;14521;p53"/>
          <p:cNvGrpSpPr/>
          <p:nvPr/>
        </p:nvGrpSpPr>
        <p:grpSpPr>
          <a:xfrm>
            <a:off x="5341433" y="3793271"/>
            <a:ext cx="330272" cy="329117"/>
            <a:chOff x="5341433" y="3793271"/>
            <a:chExt cx="330272" cy="329117"/>
          </a:xfrm>
        </p:grpSpPr>
        <p:sp>
          <p:nvSpPr>
            <p:cNvPr id="14522" name="Google Shape;14522;p53"/>
            <p:cNvSpPr/>
            <p:nvPr/>
          </p:nvSpPr>
          <p:spPr>
            <a:xfrm>
              <a:off x="5436441" y="3976408"/>
              <a:ext cx="52546" cy="52546"/>
            </a:xfrm>
            <a:custGeom>
              <a:rect b="b" l="l" r="r" t="t"/>
              <a:pathLst>
                <a:path extrusionOk="0" h="2001" w="2001">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53"/>
            <p:cNvSpPr/>
            <p:nvPr/>
          </p:nvSpPr>
          <p:spPr>
            <a:xfrm>
              <a:off x="5436179" y="3976146"/>
              <a:ext cx="42515" cy="52310"/>
            </a:xfrm>
            <a:custGeom>
              <a:rect b="b" l="l" r="r" t="t"/>
              <a:pathLst>
                <a:path extrusionOk="0" h="1992" w="1619">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4" name="Google Shape;14524;p53"/>
            <p:cNvSpPr/>
            <p:nvPr/>
          </p:nvSpPr>
          <p:spPr>
            <a:xfrm>
              <a:off x="5431925" y="3793350"/>
              <a:ext cx="239780" cy="228830"/>
            </a:xfrm>
            <a:custGeom>
              <a:rect b="b" l="l" r="r" t="t"/>
              <a:pathLst>
                <a:path extrusionOk="0" h="8714" w="9131">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5" name="Google Shape;14525;p53"/>
            <p:cNvSpPr/>
            <p:nvPr/>
          </p:nvSpPr>
          <p:spPr>
            <a:xfrm>
              <a:off x="5427408" y="3793271"/>
              <a:ext cx="139756" cy="228830"/>
            </a:xfrm>
            <a:custGeom>
              <a:rect b="b" l="l" r="r" t="t"/>
              <a:pathLst>
                <a:path extrusionOk="0" h="8714" w="5322">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53"/>
            <p:cNvSpPr/>
            <p:nvPr/>
          </p:nvSpPr>
          <p:spPr>
            <a:xfrm>
              <a:off x="5464828" y="3814936"/>
              <a:ext cx="194061" cy="185343"/>
            </a:xfrm>
            <a:custGeom>
              <a:rect b="b" l="l" r="r" t="t"/>
              <a:pathLst>
                <a:path extrusionOk="0" h="7058" w="739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7" name="Google Shape;14527;p53"/>
            <p:cNvSpPr/>
            <p:nvPr/>
          </p:nvSpPr>
          <p:spPr>
            <a:xfrm>
              <a:off x="5456793" y="3815251"/>
              <a:ext cx="110607" cy="185080"/>
            </a:xfrm>
            <a:custGeom>
              <a:rect b="b" l="l" r="r" t="t"/>
              <a:pathLst>
                <a:path extrusionOk="0" h="7048" w="4212">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8" name="Google Shape;14528;p53"/>
            <p:cNvSpPr/>
            <p:nvPr/>
          </p:nvSpPr>
          <p:spPr>
            <a:xfrm>
              <a:off x="5531949" y="3851752"/>
              <a:ext cx="50787" cy="50550"/>
            </a:xfrm>
            <a:custGeom>
              <a:rect b="b" l="l" r="r" t="t"/>
              <a:pathLst>
                <a:path extrusionOk="0" h="1925" w="1934">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9" name="Google Shape;14529;p53"/>
            <p:cNvSpPr/>
            <p:nvPr/>
          </p:nvSpPr>
          <p:spPr>
            <a:xfrm>
              <a:off x="5532185" y="3851726"/>
              <a:ext cx="35215" cy="50577"/>
            </a:xfrm>
            <a:custGeom>
              <a:rect b="b" l="l" r="r" t="t"/>
              <a:pathLst>
                <a:path extrusionOk="0" h="1926" w="1341">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0" name="Google Shape;14530;p53"/>
            <p:cNvSpPr/>
            <p:nvPr/>
          </p:nvSpPr>
          <p:spPr>
            <a:xfrm>
              <a:off x="5515852" y="3902276"/>
              <a:ext cx="82955" cy="53045"/>
            </a:xfrm>
            <a:custGeom>
              <a:rect b="b" l="l" r="r" t="t"/>
              <a:pathLst>
                <a:path extrusionOk="0" h="2020" w="3159">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53"/>
            <p:cNvSpPr/>
            <p:nvPr/>
          </p:nvSpPr>
          <p:spPr>
            <a:xfrm>
              <a:off x="5515852" y="3902276"/>
              <a:ext cx="47032" cy="53045"/>
            </a:xfrm>
            <a:custGeom>
              <a:rect b="b" l="l" r="r" t="t"/>
              <a:pathLst>
                <a:path extrusionOk="0" h="2020" w="1791">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53"/>
            <p:cNvSpPr/>
            <p:nvPr/>
          </p:nvSpPr>
          <p:spPr>
            <a:xfrm>
              <a:off x="5531686" y="3923311"/>
              <a:ext cx="10084" cy="32011"/>
            </a:xfrm>
            <a:custGeom>
              <a:rect b="b" l="l" r="r" t="t"/>
              <a:pathLst>
                <a:path extrusionOk="0" h="1219" w="384">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3" name="Google Shape;14533;p53"/>
            <p:cNvSpPr/>
            <p:nvPr/>
          </p:nvSpPr>
          <p:spPr>
            <a:xfrm>
              <a:off x="5572915" y="3923311"/>
              <a:ext cx="10084" cy="32011"/>
            </a:xfrm>
            <a:custGeom>
              <a:rect b="b" l="l" r="r" t="t"/>
              <a:pathLst>
                <a:path extrusionOk="0" h="1219" w="384">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4" name="Google Shape;14534;p53"/>
            <p:cNvSpPr/>
            <p:nvPr/>
          </p:nvSpPr>
          <p:spPr>
            <a:xfrm>
              <a:off x="5341433" y="4004874"/>
              <a:ext cx="120166" cy="117514"/>
            </a:xfrm>
            <a:custGeom>
              <a:rect b="b" l="l" r="r" t="t"/>
              <a:pathLst>
                <a:path extrusionOk="0" h="4475" w="4576">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5" name="Google Shape;14535;p53"/>
            <p:cNvSpPr/>
            <p:nvPr/>
          </p:nvSpPr>
          <p:spPr>
            <a:xfrm>
              <a:off x="5341433" y="4004874"/>
              <a:ext cx="105093" cy="117514"/>
            </a:xfrm>
            <a:custGeom>
              <a:rect b="b" l="l" r="r" t="t"/>
              <a:pathLst>
                <a:path extrusionOk="0" h="4475" w="4002">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6" name="Google Shape;14536;p53"/>
            <p:cNvSpPr/>
            <p:nvPr/>
          </p:nvSpPr>
          <p:spPr>
            <a:xfrm>
              <a:off x="5417587" y="4004874"/>
              <a:ext cx="43749" cy="42436"/>
            </a:xfrm>
            <a:custGeom>
              <a:rect b="b" l="l" r="r" t="t"/>
              <a:pathLst>
                <a:path extrusionOk="0" h="1616" w="1666">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7" name="Google Shape;14537;p53"/>
            <p:cNvSpPr/>
            <p:nvPr/>
          </p:nvSpPr>
          <p:spPr>
            <a:xfrm>
              <a:off x="5417587" y="4004795"/>
              <a:ext cx="28939" cy="23398"/>
            </a:xfrm>
            <a:custGeom>
              <a:rect b="b" l="l" r="r" t="t"/>
              <a:pathLst>
                <a:path extrusionOk="0" h="891" w="1102">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8" name="Google Shape;14538;p53"/>
          <p:cNvGrpSpPr/>
          <p:nvPr/>
        </p:nvGrpSpPr>
        <p:grpSpPr>
          <a:xfrm>
            <a:off x="5744051" y="3766250"/>
            <a:ext cx="428511" cy="383186"/>
            <a:chOff x="5744051" y="3766250"/>
            <a:chExt cx="428511" cy="383186"/>
          </a:xfrm>
        </p:grpSpPr>
        <p:sp>
          <p:nvSpPr>
            <p:cNvPr id="14539" name="Google Shape;14539;p53"/>
            <p:cNvSpPr/>
            <p:nvPr/>
          </p:nvSpPr>
          <p:spPr>
            <a:xfrm>
              <a:off x="5872489" y="3804510"/>
              <a:ext cx="130696" cy="130460"/>
            </a:xfrm>
            <a:custGeom>
              <a:rect b="b" l="l" r="r" t="t"/>
              <a:pathLst>
                <a:path extrusionOk="0" h="4968" w="4977">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53"/>
            <p:cNvSpPr/>
            <p:nvPr/>
          </p:nvSpPr>
          <p:spPr>
            <a:xfrm>
              <a:off x="5871963" y="3804169"/>
              <a:ext cx="74185" cy="130775"/>
            </a:xfrm>
            <a:custGeom>
              <a:rect b="b" l="l" r="r" t="t"/>
              <a:pathLst>
                <a:path extrusionOk="0" h="4980" w="2825">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53"/>
            <p:cNvSpPr/>
            <p:nvPr/>
          </p:nvSpPr>
          <p:spPr>
            <a:xfrm>
              <a:off x="5893339" y="3825361"/>
              <a:ext cx="88995" cy="88733"/>
            </a:xfrm>
            <a:custGeom>
              <a:rect b="b" l="l" r="r" t="t"/>
              <a:pathLst>
                <a:path extrusionOk="0" h="3379" w="3389">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53"/>
            <p:cNvSpPr/>
            <p:nvPr/>
          </p:nvSpPr>
          <p:spPr>
            <a:xfrm>
              <a:off x="5892840" y="3824993"/>
              <a:ext cx="53308" cy="88995"/>
            </a:xfrm>
            <a:custGeom>
              <a:rect b="b" l="l" r="r" t="t"/>
              <a:pathLst>
                <a:path extrusionOk="0" h="3389" w="203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3" name="Google Shape;14543;p53"/>
            <p:cNvSpPr/>
            <p:nvPr/>
          </p:nvSpPr>
          <p:spPr>
            <a:xfrm>
              <a:off x="5919231" y="3839436"/>
              <a:ext cx="35714" cy="61107"/>
            </a:xfrm>
            <a:custGeom>
              <a:rect b="b" l="l" r="r" t="t"/>
              <a:pathLst>
                <a:path extrusionOk="0" h="2327" w="136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53"/>
            <p:cNvSpPr/>
            <p:nvPr/>
          </p:nvSpPr>
          <p:spPr>
            <a:xfrm>
              <a:off x="5973747" y="3766565"/>
              <a:ext cx="130959" cy="130460"/>
            </a:xfrm>
            <a:custGeom>
              <a:rect b="b" l="l" r="r" t="t"/>
              <a:pathLst>
                <a:path extrusionOk="0" h="4968" w="4987">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5" name="Google Shape;14545;p53"/>
            <p:cNvSpPr/>
            <p:nvPr/>
          </p:nvSpPr>
          <p:spPr>
            <a:xfrm>
              <a:off x="5973274" y="3766250"/>
              <a:ext cx="74132" cy="130801"/>
            </a:xfrm>
            <a:custGeom>
              <a:rect b="b" l="l" r="r" t="t"/>
              <a:pathLst>
                <a:path extrusionOk="0" h="4981" w="2823">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53"/>
            <p:cNvSpPr/>
            <p:nvPr/>
          </p:nvSpPr>
          <p:spPr>
            <a:xfrm>
              <a:off x="5994624" y="3787415"/>
              <a:ext cx="89231" cy="88733"/>
            </a:xfrm>
            <a:custGeom>
              <a:rect b="b" l="l" r="r" t="t"/>
              <a:pathLst>
                <a:path extrusionOk="0" h="3379" w="3398">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7" name="Google Shape;14547;p53"/>
            <p:cNvSpPr/>
            <p:nvPr/>
          </p:nvSpPr>
          <p:spPr>
            <a:xfrm>
              <a:off x="5994361" y="3787284"/>
              <a:ext cx="53308" cy="88916"/>
            </a:xfrm>
            <a:custGeom>
              <a:rect b="b" l="l" r="r" t="t"/>
              <a:pathLst>
                <a:path extrusionOk="0" h="3386" w="203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8" name="Google Shape;14548;p53"/>
            <p:cNvSpPr/>
            <p:nvPr/>
          </p:nvSpPr>
          <p:spPr>
            <a:xfrm>
              <a:off x="6020753" y="3801727"/>
              <a:ext cx="35451" cy="60844"/>
            </a:xfrm>
            <a:custGeom>
              <a:rect b="b" l="l" r="r" t="t"/>
              <a:pathLst>
                <a:path extrusionOk="0" h="2317" w="135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53"/>
            <p:cNvSpPr/>
            <p:nvPr/>
          </p:nvSpPr>
          <p:spPr>
            <a:xfrm>
              <a:off x="5744051" y="3983945"/>
              <a:ext cx="147056" cy="165491"/>
            </a:xfrm>
            <a:custGeom>
              <a:rect b="b" l="l" r="r" t="t"/>
              <a:pathLst>
                <a:path extrusionOk="0" h="6302" w="560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53"/>
            <p:cNvSpPr/>
            <p:nvPr/>
          </p:nvSpPr>
          <p:spPr>
            <a:xfrm>
              <a:off x="5784754" y="4095786"/>
              <a:ext cx="106353" cy="53597"/>
            </a:xfrm>
            <a:custGeom>
              <a:rect b="b" l="l" r="r" t="t"/>
              <a:pathLst>
                <a:path extrusionOk="0" h="2041" w="405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53"/>
            <p:cNvSpPr/>
            <p:nvPr/>
          </p:nvSpPr>
          <p:spPr>
            <a:xfrm>
              <a:off x="5886538" y="3909550"/>
              <a:ext cx="286024" cy="176441"/>
            </a:xfrm>
            <a:custGeom>
              <a:rect b="b" l="l" r="r" t="t"/>
              <a:pathLst>
                <a:path extrusionOk="0" h="6719" w="10892">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2" name="Google Shape;14552;p53"/>
            <p:cNvSpPr/>
            <p:nvPr/>
          </p:nvSpPr>
          <p:spPr>
            <a:xfrm>
              <a:off x="5886538" y="3976408"/>
              <a:ext cx="57851" cy="109347"/>
            </a:xfrm>
            <a:custGeom>
              <a:rect b="b" l="l" r="r" t="t"/>
              <a:pathLst>
                <a:path extrusionOk="0" h="4164" w="2203">
                  <a:moveTo>
                    <a:pt x="767" y="0"/>
                  </a:moveTo>
                  <a:lnTo>
                    <a:pt x="1" y="307"/>
                  </a:lnTo>
                  <a:lnTo>
                    <a:pt x="1446" y="4163"/>
                  </a:lnTo>
                  <a:lnTo>
                    <a:pt x="2202" y="3848"/>
                  </a:lnTo>
                  <a:lnTo>
                    <a:pt x="76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3" name="Google Shape;14553;p53"/>
            <p:cNvSpPr/>
            <p:nvPr/>
          </p:nvSpPr>
          <p:spPr>
            <a:xfrm>
              <a:off x="5961956" y="3961335"/>
              <a:ext cx="82456" cy="52467"/>
            </a:xfrm>
            <a:custGeom>
              <a:rect b="b" l="l" r="r" t="t"/>
              <a:pathLst>
                <a:path extrusionOk="0" h="1998" w="314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4" name="Google Shape;14554;p53"/>
            <p:cNvSpPr/>
            <p:nvPr/>
          </p:nvSpPr>
          <p:spPr>
            <a:xfrm>
              <a:off x="5840556" y="3971235"/>
              <a:ext cx="89258" cy="144167"/>
            </a:xfrm>
            <a:custGeom>
              <a:rect b="b" l="l" r="r" t="t"/>
              <a:pathLst>
                <a:path extrusionOk="0" h="5490" w="3399">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5" name="Google Shape;14555;p53"/>
            <p:cNvSpPr/>
            <p:nvPr/>
          </p:nvSpPr>
          <p:spPr>
            <a:xfrm>
              <a:off x="5882284" y="4079689"/>
              <a:ext cx="47531" cy="35714"/>
            </a:xfrm>
            <a:custGeom>
              <a:rect b="b" l="l" r="r" t="t"/>
              <a:pathLst>
                <a:path extrusionOk="0" h="1360" w="181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56" name="Google Shape;14556;p53"/>
          <p:cNvGrpSpPr/>
          <p:nvPr/>
        </p:nvGrpSpPr>
        <p:grpSpPr>
          <a:xfrm>
            <a:off x="6678697" y="3793324"/>
            <a:ext cx="342824" cy="328985"/>
            <a:chOff x="6678697" y="3793324"/>
            <a:chExt cx="342824" cy="328985"/>
          </a:xfrm>
        </p:grpSpPr>
        <p:sp>
          <p:nvSpPr>
            <p:cNvPr id="14557" name="Google Shape;14557;p53"/>
            <p:cNvSpPr/>
            <p:nvPr/>
          </p:nvSpPr>
          <p:spPr>
            <a:xfrm>
              <a:off x="6789015" y="3990720"/>
              <a:ext cx="9086" cy="19144"/>
            </a:xfrm>
            <a:custGeom>
              <a:rect b="b" l="l" r="r" t="t"/>
              <a:pathLst>
                <a:path extrusionOk="0" h="729" w="346">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8" name="Google Shape;14558;p53"/>
            <p:cNvSpPr/>
            <p:nvPr/>
          </p:nvSpPr>
          <p:spPr>
            <a:xfrm>
              <a:off x="6798075" y="3815067"/>
              <a:ext cx="223446" cy="235001"/>
            </a:xfrm>
            <a:custGeom>
              <a:rect b="b" l="l" r="r" t="t"/>
              <a:pathLst>
                <a:path extrusionOk="0" h="8949" w="8509">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53"/>
            <p:cNvSpPr/>
            <p:nvPr/>
          </p:nvSpPr>
          <p:spPr>
            <a:xfrm>
              <a:off x="6777461" y="3793324"/>
              <a:ext cx="235762" cy="228016"/>
            </a:xfrm>
            <a:custGeom>
              <a:rect b="b" l="l" r="r" t="t"/>
              <a:pathLst>
                <a:path extrusionOk="0" h="8683" w="8978">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53"/>
            <p:cNvSpPr/>
            <p:nvPr/>
          </p:nvSpPr>
          <p:spPr>
            <a:xfrm>
              <a:off x="6898099" y="3906032"/>
              <a:ext cx="22899" cy="54805"/>
            </a:xfrm>
            <a:custGeom>
              <a:rect b="b" l="l" r="r" t="t"/>
              <a:pathLst>
                <a:path extrusionOk="0" h="2087" w="872">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1" name="Google Shape;14561;p53"/>
            <p:cNvSpPr/>
            <p:nvPr/>
          </p:nvSpPr>
          <p:spPr>
            <a:xfrm>
              <a:off x="6707347" y="4049044"/>
              <a:ext cx="152334" cy="73265"/>
            </a:xfrm>
            <a:custGeom>
              <a:rect b="b" l="l" r="r" t="t"/>
              <a:pathLst>
                <a:path extrusionOk="0" h="2790" w="5801">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2" name="Google Shape;14562;p53"/>
            <p:cNvSpPr/>
            <p:nvPr/>
          </p:nvSpPr>
          <p:spPr>
            <a:xfrm>
              <a:off x="6822208" y="4006371"/>
              <a:ext cx="83402" cy="46664"/>
            </a:xfrm>
            <a:custGeom>
              <a:rect b="b" l="l" r="r" t="t"/>
              <a:pathLst>
                <a:path extrusionOk="0" h="1777" w="3176">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3" name="Google Shape;14563;p53"/>
            <p:cNvSpPr/>
            <p:nvPr/>
          </p:nvSpPr>
          <p:spPr>
            <a:xfrm>
              <a:off x="6678697" y="3884367"/>
              <a:ext cx="236760" cy="227963"/>
            </a:xfrm>
            <a:custGeom>
              <a:rect b="b" l="l" r="r" t="t"/>
              <a:pathLst>
                <a:path extrusionOk="0" h="8681" w="9016">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4" name="Google Shape;14564;p53"/>
            <p:cNvSpPr/>
            <p:nvPr/>
          </p:nvSpPr>
          <p:spPr>
            <a:xfrm>
              <a:off x="6813411" y="4028666"/>
              <a:ext cx="36711" cy="22163"/>
            </a:xfrm>
            <a:custGeom>
              <a:rect b="b" l="l" r="r" t="t"/>
              <a:pathLst>
                <a:path extrusionOk="0" h="844" w="1398">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65" name="Google Shape;14565;p53"/>
          <p:cNvGrpSpPr/>
          <p:nvPr/>
        </p:nvGrpSpPr>
        <p:grpSpPr>
          <a:xfrm>
            <a:off x="7101903" y="3762022"/>
            <a:ext cx="398627" cy="392088"/>
            <a:chOff x="7101903" y="3762022"/>
            <a:chExt cx="398627" cy="392088"/>
          </a:xfrm>
        </p:grpSpPr>
        <p:sp>
          <p:nvSpPr>
            <p:cNvPr id="14566" name="Google Shape;14566;p53"/>
            <p:cNvSpPr/>
            <p:nvPr/>
          </p:nvSpPr>
          <p:spPr>
            <a:xfrm>
              <a:off x="7101903" y="3887676"/>
              <a:ext cx="201099" cy="201335"/>
            </a:xfrm>
            <a:custGeom>
              <a:rect b="b" l="l" r="r" t="t"/>
              <a:pathLst>
                <a:path extrusionOk="0" h="7667" w="7658">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7" name="Google Shape;14567;p53"/>
            <p:cNvSpPr/>
            <p:nvPr/>
          </p:nvSpPr>
          <p:spPr>
            <a:xfrm>
              <a:off x="7191502" y="3887702"/>
              <a:ext cx="48397" cy="70876"/>
            </a:xfrm>
            <a:custGeom>
              <a:rect b="b" l="l" r="r" t="t"/>
              <a:pathLst>
                <a:path extrusionOk="0" h="2699" w="1843">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8" name="Google Shape;14568;p53"/>
            <p:cNvSpPr/>
            <p:nvPr/>
          </p:nvSpPr>
          <p:spPr>
            <a:xfrm>
              <a:off x="7102166" y="3989223"/>
              <a:ext cx="36213" cy="62341"/>
            </a:xfrm>
            <a:custGeom>
              <a:rect b="b" l="l" r="r" t="t"/>
              <a:pathLst>
                <a:path extrusionOk="0" h="2374" w="1379">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53"/>
            <p:cNvSpPr/>
            <p:nvPr/>
          </p:nvSpPr>
          <p:spPr>
            <a:xfrm>
              <a:off x="7166503" y="3958552"/>
              <a:ext cx="10084" cy="44012"/>
            </a:xfrm>
            <a:custGeom>
              <a:rect b="b" l="l" r="r" t="t"/>
              <a:pathLst>
                <a:path extrusionOk="0" h="1676" w="384">
                  <a:moveTo>
                    <a:pt x="0" y="1"/>
                  </a:moveTo>
                  <a:lnTo>
                    <a:pt x="0" y="1484"/>
                  </a:lnTo>
                  <a:lnTo>
                    <a:pt x="0" y="1589"/>
                  </a:lnTo>
                  <a:lnTo>
                    <a:pt x="0" y="1676"/>
                  </a:lnTo>
                  <a:lnTo>
                    <a:pt x="383" y="1676"/>
                  </a:ln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0" name="Google Shape;14570;p53"/>
            <p:cNvSpPr/>
            <p:nvPr/>
          </p:nvSpPr>
          <p:spPr>
            <a:xfrm>
              <a:off x="7166503" y="4038487"/>
              <a:ext cx="10084" cy="49526"/>
            </a:xfrm>
            <a:custGeom>
              <a:rect b="b" l="l" r="r" t="t"/>
              <a:pathLst>
                <a:path extrusionOk="0" h="1886" w="384">
                  <a:moveTo>
                    <a:pt x="0" y="0"/>
                  </a:moveTo>
                  <a:lnTo>
                    <a:pt x="0" y="1235"/>
                  </a:lnTo>
                  <a:cubicBezTo>
                    <a:pt x="0" y="1637"/>
                    <a:pt x="192" y="1809"/>
                    <a:pt x="383" y="1885"/>
                  </a:cubicBezTo>
                  <a:lnTo>
                    <a:pt x="38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53"/>
            <p:cNvSpPr/>
            <p:nvPr/>
          </p:nvSpPr>
          <p:spPr>
            <a:xfrm>
              <a:off x="7296673" y="3826858"/>
              <a:ext cx="203856" cy="196556"/>
            </a:xfrm>
            <a:custGeom>
              <a:rect b="b" l="l" r="r" t="t"/>
              <a:pathLst>
                <a:path extrusionOk="0" h="7485" w="7763">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53"/>
            <p:cNvSpPr/>
            <p:nvPr/>
          </p:nvSpPr>
          <p:spPr>
            <a:xfrm>
              <a:off x="7339162" y="3867324"/>
              <a:ext cx="30672" cy="50787"/>
            </a:xfrm>
            <a:custGeom>
              <a:rect b="b" l="l" r="r" t="t"/>
              <a:pathLst>
                <a:path extrusionOk="0" h="1934" w="1168">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3" name="Google Shape;14573;p53"/>
            <p:cNvSpPr/>
            <p:nvPr/>
          </p:nvSpPr>
          <p:spPr>
            <a:xfrm>
              <a:off x="7234096" y="3958552"/>
              <a:ext cx="194560" cy="195558"/>
            </a:xfrm>
            <a:custGeom>
              <a:rect b="b" l="l" r="r" t="t"/>
              <a:pathLst>
                <a:path extrusionOk="0" h="7447" w="7409">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4" name="Google Shape;14574;p53"/>
            <p:cNvSpPr/>
            <p:nvPr/>
          </p:nvSpPr>
          <p:spPr>
            <a:xfrm>
              <a:off x="7234621" y="3994738"/>
              <a:ext cx="33193" cy="58087"/>
            </a:xfrm>
            <a:custGeom>
              <a:rect b="b" l="l" r="r" t="t"/>
              <a:pathLst>
                <a:path extrusionOk="0" h="2212" w="1264">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5" name="Google Shape;14575;p53"/>
            <p:cNvSpPr/>
            <p:nvPr/>
          </p:nvSpPr>
          <p:spPr>
            <a:xfrm>
              <a:off x="7297934" y="3958552"/>
              <a:ext cx="8823" cy="49789"/>
            </a:xfrm>
            <a:custGeom>
              <a:rect b="b" l="l" r="r" t="t"/>
              <a:pathLst>
                <a:path extrusionOk="0" h="1896" w="336">
                  <a:moveTo>
                    <a:pt x="1" y="1"/>
                  </a:moveTo>
                  <a:lnTo>
                    <a:pt x="1" y="1896"/>
                  </a:lnTo>
                  <a:lnTo>
                    <a:pt x="336" y="1896"/>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53"/>
            <p:cNvSpPr/>
            <p:nvPr/>
          </p:nvSpPr>
          <p:spPr>
            <a:xfrm>
              <a:off x="7297934" y="4039721"/>
              <a:ext cx="8823" cy="49290"/>
            </a:xfrm>
            <a:custGeom>
              <a:rect b="b" l="l" r="r" t="t"/>
              <a:pathLst>
                <a:path extrusionOk="0" h="1877" w="336">
                  <a:moveTo>
                    <a:pt x="1" y="1"/>
                  </a:moveTo>
                  <a:lnTo>
                    <a:pt x="1" y="1877"/>
                  </a:lnTo>
                  <a:lnTo>
                    <a:pt x="336" y="1877"/>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7" name="Google Shape;14577;p53"/>
            <p:cNvSpPr/>
            <p:nvPr/>
          </p:nvSpPr>
          <p:spPr>
            <a:xfrm>
              <a:off x="7323459" y="4088985"/>
              <a:ext cx="45876" cy="64626"/>
            </a:xfrm>
            <a:custGeom>
              <a:rect b="b" l="l" r="r" t="t"/>
              <a:pathLst>
                <a:path extrusionOk="0" h="2461" w="1747">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8" name="Google Shape;14578;p53"/>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53"/>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0" name="Google Shape;14580;p53"/>
            <p:cNvSpPr/>
            <p:nvPr/>
          </p:nvSpPr>
          <p:spPr>
            <a:xfrm>
              <a:off x="7191528" y="3762022"/>
              <a:ext cx="45876" cy="64626"/>
            </a:xfrm>
            <a:custGeom>
              <a:rect b="b" l="l" r="r" t="t"/>
              <a:pathLst>
                <a:path extrusionOk="0" h="2461" w="1747">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1" name="Google Shape;14581;p53"/>
            <p:cNvSpPr/>
            <p:nvPr/>
          </p:nvSpPr>
          <p:spPr>
            <a:xfrm>
              <a:off x="7166503" y="3827882"/>
              <a:ext cx="10084" cy="130696"/>
            </a:xfrm>
            <a:custGeom>
              <a:rect b="b" l="l" r="r" t="t"/>
              <a:pathLst>
                <a:path extrusionOk="0" h="4977" w="384">
                  <a:moveTo>
                    <a:pt x="383" y="0"/>
                  </a:moveTo>
                  <a:cubicBezTo>
                    <a:pt x="201" y="58"/>
                    <a:pt x="29" y="211"/>
                    <a:pt x="0" y="555"/>
                  </a:cubicBezTo>
                  <a:lnTo>
                    <a:pt x="0" y="4977"/>
                  </a:lnTo>
                  <a:lnTo>
                    <a:pt x="383" y="4977"/>
                  </a:lnTo>
                  <a:lnTo>
                    <a:pt x="3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2" name="Google Shape;14582;p53"/>
            <p:cNvSpPr/>
            <p:nvPr/>
          </p:nvSpPr>
          <p:spPr>
            <a:xfrm>
              <a:off x="7297698" y="3826621"/>
              <a:ext cx="9060" cy="50288"/>
            </a:xfrm>
            <a:custGeom>
              <a:rect b="b" l="l" r="r" t="t"/>
              <a:pathLst>
                <a:path extrusionOk="0" h="1915" w="345">
                  <a:moveTo>
                    <a:pt x="0" y="0"/>
                  </a:moveTo>
                  <a:lnTo>
                    <a:pt x="0" y="1914"/>
                  </a:lnTo>
                  <a:lnTo>
                    <a:pt x="345" y="1914"/>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3" name="Google Shape;14583;p53"/>
            <p:cNvSpPr/>
            <p:nvPr/>
          </p:nvSpPr>
          <p:spPr>
            <a:xfrm>
              <a:off x="7297698" y="3908553"/>
              <a:ext cx="9060" cy="50025"/>
            </a:xfrm>
            <a:custGeom>
              <a:rect b="b" l="l" r="r" t="t"/>
              <a:pathLst>
                <a:path extrusionOk="0" h="1905" w="345">
                  <a:moveTo>
                    <a:pt x="0" y="0"/>
                  </a:moveTo>
                  <a:lnTo>
                    <a:pt x="0" y="1905"/>
                  </a:lnTo>
                  <a:lnTo>
                    <a:pt x="345" y="1905"/>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4" name="Google Shape;14584;p53"/>
          <p:cNvGrpSpPr/>
          <p:nvPr/>
        </p:nvGrpSpPr>
        <p:grpSpPr>
          <a:xfrm>
            <a:off x="7541469" y="3793455"/>
            <a:ext cx="407897" cy="328985"/>
            <a:chOff x="7541469" y="3793455"/>
            <a:chExt cx="407897" cy="328985"/>
          </a:xfrm>
        </p:grpSpPr>
        <p:sp>
          <p:nvSpPr>
            <p:cNvPr id="14585" name="Google Shape;14585;p53"/>
            <p:cNvSpPr/>
            <p:nvPr/>
          </p:nvSpPr>
          <p:spPr>
            <a:xfrm>
              <a:off x="7541469" y="3819820"/>
              <a:ext cx="407897" cy="302620"/>
            </a:xfrm>
            <a:custGeom>
              <a:rect b="b" l="l" r="r" t="t"/>
              <a:pathLst>
                <a:path extrusionOk="0" h="11524" w="15533">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6" name="Google Shape;14586;p53"/>
            <p:cNvSpPr/>
            <p:nvPr/>
          </p:nvSpPr>
          <p:spPr>
            <a:xfrm>
              <a:off x="7541469" y="3819820"/>
              <a:ext cx="407897" cy="39495"/>
            </a:xfrm>
            <a:custGeom>
              <a:rect b="b" l="l" r="r" t="t"/>
              <a:pathLst>
                <a:path extrusionOk="0" h="1504" w="15533">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7" name="Google Shape;14587;p53"/>
            <p:cNvSpPr/>
            <p:nvPr/>
          </p:nvSpPr>
          <p:spPr>
            <a:xfrm>
              <a:off x="7567860" y="3819846"/>
              <a:ext cx="52546" cy="26155"/>
            </a:xfrm>
            <a:custGeom>
              <a:rect b="b" l="l" r="r" t="t"/>
              <a:pathLst>
                <a:path extrusionOk="0" h="996" w="2001">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8" name="Google Shape;14588;p53"/>
            <p:cNvSpPr/>
            <p:nvPr/>
          </p:nvSpPr>
          <p:spPr>
            <a:xfrm>
              <a:off x="7870428" y="3819846"/>
              <a:ext cx="52573" cy="26155"/>
            </a:xfrm>
            <a:custGeom>
              <a:rect b="b" l="l" r="r" t="t"/>
              <a:pathLst>
                <a:path extrusionOk="0" h="996" w="2002">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53"/>
            <p:cNvSpPr/>
            <p:nvPr/>
          </p:nvSpPr>
          <p:spPr>
            <a:xfrm>
              <a:off x="7580912" y="3793455"/>
              <a:ext cx="26418" cy="39469"/>
            </a:xfrm>
            <a:custGeom>
              <a:rect b="b" l="l" r="r" t="t"/>
              <a:pathLst>
                <a:path extrusionOk="0" h="1503" w="1006">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0" name="Google Shape;14590;p53"/>
            <p:cNvSpPr/>
            <p:nvPr/>
          </p:nvSpPr>
          <p:spPr>
            <a:xfrm>
              <a:off x="7580912" y="3793455"/>
              <a:ext cx="26418" cy="19616"/>
            </a:xfrm>
            <a:custGeom>
              <a:rect b="b" l="l" r="r" t="t"/>
              <a:pathLst>
                <a:path extrusionOk="0" h="747" w="1006">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1" name="Google Shape;14591;p53"/>
            <p:cNvSpPr/>
            <p:nvPr/>
          </p:nvSpPr>
          <p:spPr>
            <a:xfrm>
              <a:off x="7883506" y="3793455"/>
              <a:ext cx="26418" cy="39469"/>
            </a:xfrm>
            <a:custGeom>
              <a:rect b="b" l="l" r="r" t="t"/>
              <a:pathLst>
                <a:path extrusionOk="0" h="1503" w="1006">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53"/>
            <p:cNvSpPr/>
            <p:nvPr/>
          </p:nvSpPr>
          <p:spPr>
            <a:xfrm>
              <a:off x="7883506" y="3793455"/>
              <a:ext cx="26418" cy="19616"/>
            </a:xfrm>
            <a:custGeom>
              <a:rect b="b" l="l" r="r" t="t"/>
              <a:pathLst>
                <a:path extrusionOk="0" h="747" w="1006">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3" name="Google Shape;14593;p53"/>
            <p:cNvSpPr/>
            <p:nvPr/>
          </p:nvSpPr>
          <p:spPr>
            <a:xfrm>
              <a:off x="7541469" y="3859289"/>
              <a:ext cx="407897" cy="13104"/>
            </a:xfrm>
            <a:custGeom>
              <a:rect b="b" l="l" r="r" t="t"/>
              <a:pathLst>
                <a:path extrusionOk="0" h="499" w="15533">
                  <a:moveTo>
                    <a:pt x="0" y="1"/>
                  </a:moveTo>
                  <a:lnTo>
                    <a:pt x="0" y="498"/>
                  </a:lnTo>
                  <a:lnTo>
                    <a:pt x="15533" y="498"/>
                  </a:lnTo>
                  <a:lnTo>
                    <a:pt x="1553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4" name="Google Shape;14594;p53"/>
            <p:cNvSpPr/>
            <p:nvPr/>
          </p:nvSpPr>
          <p:spPr>
            <a:xfrm>
              <a:off x="7580912"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5" name="Google Shape;14595;p53"/>
            <p:cNvSpPr/>
            <p:nvPr/>
          </p:nvSpPr>
          <p:spPr>
            <a:xfrm>
              <a:off x="7580912"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6" name="Google Shape;14596;p53"/>
            <p:cNvSpPr/>
            <p:nvPr/>
          </p:nvSpPr>
          <p:spPr>
            <a:xfrm>
              <a:off x="7580912"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7" name="Google Shape;14597;p53"/>
            <p:cNvSpPr/>
            <p:nvPr/>
          </p:nvSpPr>
          <p:spPr>
            <a:xfrm>
              <a:off x="7672900" y="4004060"/>
              <a:ext cx="52809" cy="26155"/>
            </a:xfrm>
            <a:custGeom>
              <a:rect b="b" l="l" r="r" t="t"/>
              <a:pathLst>
                <a:path extrusionOk="0" h="996" w="2011">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8" name="Google Shape;14598;p53"/>
            <p:cNvSpPr/>
            <p:nvPr/>
          </p:nvSpPr>
          <p:spPr>
            <a:xfrm>
              <a:off x="7765126"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9" name="Google Shape;14599;p53"/>
            <p:cNvSpPr/>
            <p:nvPr/>
          </p:nvSpPr>
          <p:spPr>
            <a:xfrm>
              <a:off x="7672900" y="3951278"/>
              <a:ext cx="52809" cy="26418"/>
            </a:xfrm>
            <a:custGeom>
              <a:rect b="b" l="l" r="r" t="t"/>
              <a:pathLst>
                <a:path extrusionOk="0" h="1006" w="2011">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53"/>
            <p:cNvSpPr/>
            <p:nvPr/>
          </p:nvSpPr>
          <p:spPr>
            <a:xfrm>
              <a:off x="7580912"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1" name="Google Shape;14601;p53"/>
            <p:cNvSpPr/>
            <p:nvPr/>
          </p:nvSpPr>
          <p:spPr>
            <a:xfrm>
              <a:off x="7672900" y="3898758"/>
              <a:ext cx="52809" cy="26155"/>
            </a:xfrm>
            <a:custGeom>
              <a:rect b="b" l="l" r="r" t="t"/>
              <a:pathLst>
                <a:path extrusionOk="0" h="996" w="2011">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2" name="Google Shape;14602;p53"/>
            <p:cNvSpPr/>
            <p:nvPr/>
          </p:nvSpPr>
          <p:spPr>
            <a:xfrm>
              <a:off x="7672900" y="4056580"/>
              <a:ext cx="52809" cy="26418"/>
            </a:xfrm>
            <a:custGeom>
              <a:rect b="b" l="l" r="r" t="t"/>
              <a:pathLst>
                <a:path extrusionOk="0" h="1006" w="2011">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3" name="Google Shape;14603;p53"/>
            <p:cNvSpPr/>
            <p:nvPr/>
          </p:nvSpPr>
          <p:spPr>
            <a:xfrm>
              <a:off x="7857114" y="4004060"/>
              <a:ext cx="52809" cy="26155"/>
            </a:xfrm>
            <a:custGeom>
              <a:rect b="b" l="l" r="r" t="t"/>
              <a:pathLst>
                <a:path extrusionOk="0" h="996" w="2011">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4" name="Google Shape;14604;p53"/>
            <p:cNvSpPr/>
            <p:nvPr/>
          </p:nvSpPr>
          <p:spPr>
            <a:xfrm>
              <a:off x="7857114" y="3898758"/>
              <a:ext cx="52809" cy="26155"/>
            </a:xfrm>
            <a:custGeom>
              <a:rect b="b" l="l" r="r" t="t"/>
              <a:pathLst>
                <a:path extrusionOk="0" h="996" w="2011">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5" name="Google Shape;14605;p53"/>
            <p:cNvSpPr/>
            <p:nvPr/>
          </p:nvSpPr>
          <p:spPr>
            <a:xfrm>
              <a:off x="7857114" y="4056580"/>
              <a:ext cx="52809" cy="26418"/>
            </a:xfrm>
            <a:custGeom>
              <a:rect b="b" l="l" r="r" t="t"/>
              <a:pathLst>
                <a:path extrusionOk="0" h="1006" w="2011">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6" name="Google Shape;14606;p53"/>
            <p:cNvSpPr/>
            <p:nvPr/>
          </p:nvSpPr>
          <p:spPr>
            <a:xfrm>
              <a:off x="7765126"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7" name="Google Shape;14607;p53"/>
            <p:cNvSpPr/>
            <p:nvPr/>
          </p:nvSpPr>
          <p:spPr>
            <a:xfrm>
              <a:off x="7765126"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53"/>
            <p:cNvSpPr/>
            <p:nvPr/>
          </p:nvSpPr>
          <p:spPr>
            <a:xfrm>
              <a:off x="7857114" y="3951278"/>
              <a:ext cx="52809" cy="26418"/>
            </a:xfrm>
            <a:custGeom>
              <a:rect b="b" l="l" r="r" t="t"/>
              <a:pathLst>
                <a:path extrusionOk="0" h="1006" w="2011">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53"/>
            <p:cNvSpPr/>
            <p:nvPr/>
          </p:nvSpPr>
          <p:spPr>
            <a:xfrm>
              <a:off x="7765126"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0" name="Google Shape;14610;p53"/>
            <p:cNvSpPr/>
            <p:nvPr/>
          </p:nvSpPr>
          <p:spPr>
            <a:xfrm>
              <a:off x="7854305" y="3944450"/>
              <a:ext cx="58691" cy="39758"/>
            </a:xfrm>
            <a:custGeom>
              <a:rect b="b" l="l" r="r" t="t"/>
              <a:pathLst>
                <a:path extrusionOk="0" h="1514" w="2235">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1" name="Google Shape;14611;p53"/>
            <p:cNvSpPr/>
            <p:nvPr/>
          </p:nvSpPr>
          <p:spPr>
            <a:xfrm>
              <a:off x="7670091" y="3944450"/>
              <a:ext cx="58691" cy="39758"/>
            </a:xfrm>
            <a:custGeom>
              <a:rect b="b" l="l" r="r" t="t"/>
              <a:pathLst>
                <a:path extrusionOk="0" h="1514" w="2235">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2" name="Google Shape;14612;p53"/>
            <p:cNvSpPr/>
            <p:nvPr/>
          </p:nvSpPr>
          <p:spPr>
            <a:xfrm>
              <a:off x="7762342" y="3996970"/>
              <a:ext cx="58665" cy="39810"/>
            </a:xfrm>
            <a:custGeom>
              <a:rect b="b" l="l" r="r" t="t"/>
              <a:pathLst>
                <a:path extrusionOk="0" h="1516" w="2234">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3" name="Google Shape;14613;p53"/>
            <p:cNvSpPr/>
            <p:nvPr/>
          </p:nvSpPr>
          <p:spPr>
            <a:xfrm>
              <a:off x="7578102" y="4049700"/>
              <a:ext cx="58665" cy="39810"/>
            </a:xfrm>
            <a:custGeom>
              <a:rect b="b" l="l" r="r" t="t"/>
              <a:pathLst>
                <a:path extrusionOk="0" h="1516" w="2234">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4" name="Google Shape;14614;p53"/>
            <p:cNvSpPr/>
            <p:nvPr/>
          </p:nvSpPr>
          <p:spPr>
            <a:xfrm>
              <a:off x="7762342" y="3891667"/>
              <a:ext cx="58665" cy="39784"/>
            </a:xfrm>
            <a:custGeom>
              <a:rect b="b" l="l" r="r" t="t"/>
              <a:pathLst>
                <a:path extrusionOk="0" h="1515" w="2234">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5" name="Google Shape;14615;p53"/>
          <p:cNvGrpSpPr/>
          <p:nvPr/>
        </p:nvGrpSpPr>
        <p:grpSpPr>
          <a:xfrm>
            <a:off x="5310288" y="2956312"/>
            <a:ext cx="432292" cy="264412"/>
            <a:chOff x="5310288" y="2956312"/>
            <a:chExt cx="432292" cy="264412"/>
          </a:xfrm>
        </p:grpSpPr>
        <p:sp>
          <p:nvSpPr>
            <p:cNvPr id="14616" name="Google Shape;14616;p53"/>
            <p:cNvSpPr/>
            <p:nvPr/>
          </p:nvSpPr>
          <p:spPr>
            <a:xfrm>
              <a:off x="5491220" y="3151083"/>
              <a:ext cx="69642" cy="69642"/>
            </a:xfrm>
            <a:custGeom>
              <a:rect b="b" l="l" r="r" t="t"/>
              <a:pathLst>
                <a:path extrusionOk="0" h="2652" w="2652">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7" name="Google Shape;14617;p53"/>
            <p:cNvSpPr/>
            <p:nvPr/>
          </p:nvSpPr>
          <p:spPr>
            <a:xfrm>
              <a:off x="5505059" y="3164896"/>
              <a:ext cx="41727" cy="41753"/>
            </a:xfrm>
            <a:custGeom>
              <a:rect b="b" l="l" r="r" t="t"/>
              <a:pathLst>
                <a:path extrusionOk="0" h="1590" w="1589">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8" name="Google Shape;14618;p53"/>
            <p:cNvSpPr/>
            <p:nvPr/>
          </p:nvSpPr>
          <p:spPr>
            <a:xfrm>
              <a:off x="5589747" y="2956312"/>
              <a:ext cx="152833" cy="153070"/>
            </a:xfrm>
            <a:custGeom>
              <a:rect b="b" l="l" r="r" t="t"/>
              <a:pathLst>
                <a:path extrusionOk="0" h="5829" w="582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9" name="Google Shape;14619;p53"/>
            <p:cNvSpPr/>
            <p:nvPr/>
          </p:nvSpPr>
          <p:spPr>
            <a:xfrm>
              <a:off x="5631212" y="2956312"/>
              <a:ext cx="111369" cy="152833"/>
            </a:xfrm>
            <a:custGeom>
              <a:rect b="b" l="l" r="r" t="t"/>
              <a:pathLst>
                <a:path extrusionOk="0" h="5820" w="4241">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0" name="Google Shape;14620;p53"/>
            <p:cNvSpPr/>
            <p:nvPr/>
          </p:nvSpPr>
          <p:spPr>
            <a:xfrm>
              <a:off x="5588487" y="3071909"/>
              <a:ext cx="153332" cy="120927"/>
            </a:xfrm>
            <a:custGeom>
              <a:rect b="b" l="l" r="r" t="t"/>
              <a:pathLst>
                <a:path extrusionOk="0" h="4605" w="5839">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1" name="Google Shape;14621;p53"/>
            <p:cNvSpPr/>
            <p:nvPr/>
          </p:nvSpPr>
          <p:spPr>
            <a:xfrm>
              <a:off x="5639247" y="3071909"/>
              <a:ext cx="52047" cy="33954"/>
            </a:xfrm>
            <a:custGeom>
              <a:rect b="b" l="l" r="r" t="t"/>
              <a:pathLst>
                <a:path extrusionOk="0" h="1293" w="1982">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2" name="Google Shape;14622;p53"/>
            <p:cNvSpPr/>
            <p:nvPr/>
          </p:nvSpPr>
          <p:spPr>
            <a:xfrm>
              <a:off x="5588749" y="3116656"/>
              <a:ext cx="153070" cy="76180"/>
            </a:xfrm>
            <a:custGeom>
              <a:rect b="b" l="l" r="r" t="t"/>
              <a:pathLst>
                <a:path extrusionOk="0" h="2901" w="5829">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3" name="Google Shape;14623;p53"/>
            <p:cNvSpPr/>
            <p:nvPr/>
          </p:nvSpPr>
          <p:spPr>
            <a:xfrm>
              <a:off x="5614116" y="3005314"/>
              <a:ext cx="102073" cy="83717"/>
            </a:xfrm>
            <a:custGeom>
              <a:rect b="b" l="l" r="r" t="t"/>
              <a:pathLst>
                <a:path extrusionOk="0" h="3188" w="3887">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4" name="Google Shape;14624;p53"/>
            <p:cNvSpPr/>
            <p:nvPr/>
          </p:nvSpPr>
          <p:spPr>
            <a:xfrm>
              <a:off x="5614116" y="3005314"/>
              <a:ext cx="102073" cy="82955"/>
            </a:xfrm>
            <a:custGeom>
              <a:rect b="b" l="l" r="r" t="t"/>
              <a:pathLst>
                <a:path extrusionOk="0" h="3159" w="3887">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5" name="Google Shape;14625;p53"/>
            <p:cNvSpPr/>
            <p:nvPr/>
          </p:nvSpPr>
          <p:spPr>
            <a:xfrm>
              <a:off x="5588749" y="3133751"/>
              <a:ext cx="33954" cy="59085"/>
            </a:xfrm>
            <a:custGeom>
              <a:rect b="b" l="l" r="r" t="t"/>
              <a:pathLst>
                <a:path extrusionOk="0" h="2250" w="1293">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6" name="Google Shape;14626;p53"/>
            <p:cNvSpPr/>
            <p:nvPr/>
          </p:nvSpPr>
          <p:spPr>
            <a:xfrm>
              <a:off x="5707602" y="3133751"/>
              <a:ext cx="34217" cy="59085"/>
            </a:xfrm>
            <a:custGeom>
              <a:rect b="b" l="l" r="r" t="t"/>
              <a:pathLst>
                <a:path extrusionOk="0" h="2250" w="1303">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7" name="Google Shape;14627;p53"/>
            <p:cNvSpPr/>
            <p:nvPr/>
          </p:nvSpPr>
          <p:spPr>
            <a:xfrm>
              <a:off x="5335419" y="2971648"/>
              <a:ext cx="41727" cy="91752"/>
            </a:xfrm>
            <a:custGeom>
              <a:rect b="b" l="l" r="r" t="t"/>
              <a:pathLst>
                <a:path extrusionOk="0" h="3494" w="1589">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8" name="Google Shape;14628;p53"/>
            <p:cNvSpPr/>
            <p:nvPr/>
          </p:nvSpPr>
          <p:spPr>
            <a:xfrm>
              <a:off x="5351989" y="2963114"/>
              <a:ext cx="100313" cy="100287"/>
            </a:xfrm>
            <a:custGeom>
              <a:rect b="b" l="l" r="r" t="t"/>
              <a:pathLst>
                <a:path extrusionOk="0" h="3819" w="382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9" name="Google Shape;14629;p53"/>
            <p:cNvSpPr/>
            <p:nvPr/>
          </p:nvSpPr>
          <p:spPr>
            <a:xfrm>
              <a:off x="5368848" y="3088505"/>
              <a:ext cx="50025" cy="36974"/>
            </a:xfrm>
            <a:custGeom>
              <a:rect b="b" l="l" r="r" t="t"/>
              <a:pathLst>
                <a:path extrusionOk="0" h="1408" w="1905">
                  <a:moveTo>
                    <a:pt x="0" y="1"/>
                  </a:moveTo>
                  <a:lnTo>
                    <a:pt x="0" y="1407"/>
                  </a:lnTo>
                  <a:lnTo>
                    <a:pt x="1905" y="1407"/>
                  </a:lnTo>
                  <a:lnTo>
                    <a:pt x="190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0" name="Google Shape;14630;p53"/>
            <p:cNvSpPr/>
            <p:nvPr/>
          </p:nvSpPr>
          <p:spPr>
            <a:xfrm>
              <a:off x="5368848" y="3088505"/>
              <a:ext cx="50025" cy="20246"/>
            </a:xfrm>
            <a:custGeom>
              <a:rect b="b" l="l" r="r" t="t"/>
              <a:pathLst>
                <a:path extrusionOk="0" h="771" w="1905">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1" name="Google Shape;14631;p53"/>
            <p:cNvSpPr/>
            <p:nvPr/>
          </p:nvSpPr>
          <p:spPr>
            <a:xfrm>
              <a:off x="5310288" y="3108620"/>
              <a:ext cx="166882" cy="84216"/>
            </a:xfrm>
            <a:custGeom>
              <a:rect b="b" l="l" r="r" t="t"/>
              <a:pathLst>
                <a:path extrusionOk="0" h="3207" w="6355">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2" name="Google Shape;14632;p53"/>
            <p:cNvSpPr/>
            <p:nvPr/>
          </p:nvSpPr>
          <p:spPr>
            <a:xfrm>
              <a:off x="5385418" y="3125453"/>
              <a:ext cx="16859" cy="67383"/>
            </a:xfrm>
            <a:custGeom>
              <a:rect b="b" l="l" r="r" t="t"/>
              <a:pathLst>
                <a:path extrusionOk="0" h="2566" w="642">
                  <a:moveTo>
                    <a:pt x="163" y="0"/>
                  </a:moveTo>
                  <a:lnTo>
                    <a:pt x="1" y="2565"/>
                  </a:lnTo>
                  <a:lnTo>
                    <a:pt x="642" y="2565"/>
                  </a:lnTo>
                  <a:lnTo>
                    <a:pt x="479"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3" name="Google Shape;14633;p53"/>
            <p:cNvSpPr/>
            <p:nvPr/>
          </p:nvSpPr>
          <p:spPr>
            <a:xfrm>
              <a:off x="5343717" y="3005051"/>
              <a:ext cx="100287" cy="91779"/>
            </a:xfrm>
            <a:custGeom>
              <a:rect b="b" l="l" r="r" t="t"/>
              <a:pathLst>
                <a:path extrusionOk="0" h="3495" w="3819">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4" name="Google Shape;14634;p53"/>
            <p:cNvSpPr/>
            <p:nvPr/>
          </p:nvSpPr>
          <p:spPr>
            <a:xfrm>
              <a:off x="5343717" y="3005051"/>
              <a:ext cx="100051" cy="89757"/>
            </a:xfrm>
            <a:custGeom>
              <a:rect b="b" l="l" r="r" t="t"/>
              <a:pathLst>
                <a:path extrusionOk="0" h="3418" w="381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5" name="Google Shape;14635;p53"/>
            <p:cNvSpPr/>
            <p:nvPr/>
          </p:nvSpPr>
          <p:spPr>
            <a:xfrm>
              <a:off x="5310288" y="3129970"/>
              <a:ext cx="33692" cy="62866"/>
            </a:xfrm>
            <a:custGeom>
              <a:rect b="b" l="l" r="r" t="t"/>
              <a:pathLst>
                <a:path extrusionOk="0" h="2394" w="1283">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6" name="Google Shape;14636;p53"/>
            <p:cNvSpPr/>
            <p:nvPr/>
          </p:nvSpPr>
          <p:spPr>
            <a:xfrm>
              <a:off x="5443742" y="3129970"/>
              <a:ext cx="33692" cy="62866"/>
            </a:xfrm>
            <a:custGeom>
              <a:rect b="b" l="l" r="r" t="t"/>
              <a:pathLst>
                <a:path extrusionOk="0" h="2394" w="1283">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7" name="Google Shape;14637;p53"/>
            <p:cNvSpPr/>
            <p:nvPr/>
          </p:nvSpPr>
          <p:spPr>
            <a:xfrm>
              <a:off x="5385681" y="3125453"/>
              <a:ext cx="16596" cy="16623"/>
            </a:xfrm>
            <a:custGeom>
              <a:rect b="b" l="l" r="r" t="t"/>
              <a:pathLst>
                <a:path extrusionOk="0" h="633" w="632">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8" name="Google Shape;14638;p53"/>
            <p:cNvSpPr/>
            <p:nvPr/>
          </p:nvSpPr>
          <p:spPr>
            <a:xfrm>
              <a:off x="5359788" y="3102055"/>
              <a:ext cx="33954" cy="35110"/>
            </a:xfrm>
            <a:custGeom>
              <a:rect b="b" l="l" r="r" t="t"/>
              <a:pathLst>
                <a:path extrusionOk="0" h="1337" w="1293">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9" name="Google Shape;14639;p53"/>
            <p:cNvSpPr/>
            <p:nvPr/>
          </p:nvSpPr>
          <p:spPr>
            <a:xfrm>
              <a:off x="5393716" y="3102055"/>
              <a:ext cx="34217" cy="35110"/>
            </a:xfrm>
            <a:custGeom>
              <a:rect b="b" l="l" r="r" t="t"/>
              <a:pathLst>
                <a:path extrusionOk="0" h="1337" w="1303">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0" name="Google Shape;14640;p53"/>
            <p:cNvSpPr/>
            <p:nvPr/>
          </p:nvSpPr>
          <p:spPr>
            <a:xfrm>
              <a:off x="5413569" y="3157884"/>
              <a:ext cx="93774" cy="55803"/>
            </a:xfrm>
            <a:custGeom>
              <a:rect b="b" l="l" r="r" t="t"/>
              <a:pathLst>
                <a:path extrusionOk="0" h="2125" w="3571">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1" name="Google Shape;14641;p53"/>
            <p:cNvSpPr/>
            <p:nvPr/>
          </p:nvSpPr>
          <p:spPr>
            <a:xfrm>
              <a:off x="5544501" y="3157884"/>
              <a:ext cx="93774" cy="55908"/>
            </a:xfrm>
            <a:custGeom>
              <a:rect b="b" l="l" r="r" t="t"/>
              <a:pathLst>
                <a:path extrusionOk="0" h="2129" w="3571">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2" name="Google Shape;14642;p53"/>
            <p:cNvSpPr/>
            <p:nvPr/>
          </p:nvSpPr>
          <p:spPr>
            <a:xfrm>
              <a:off x="5519134" y="3178971"/>
              <a:ext cx="13839" cy="13865"/>
            </a:xfrm>
            <a:custGeom>
              <a:rect b="b" l="l" r="r" t="t"/>
              <a:pathLst>
                <a:path extrusionOk="0" h="528" w="527">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3" name="Google Shape;14643;p53"/>
          <p:cNvGrpSpPr/>
          <p:nvPr/>
        </p:nvGrpSpPr>
        <p:grpSpPr>
          <a:xfrm>
            <a:off x="4879047" y="2432320"/>
            <a:ext cx="398075" cy="340303"/>
            <a:chOff x="4879047" y="2432320"/>
            <a:chExt cx="398075" cy="340303"/>
          </a:xfrm>
        </p:grpSpPr>
        <p:sp>
          <p:nvSpPr>
            <p:cNvPr id="14644" name="Google Shape;14644;p53"/>
            <p:cNvSpPr/>
            <p:nvPr/>
          </p:nvSpPr>
          <p:spPr>
            <a:xfrm>
              <a:off x="5071795" y="2432320"/>
              <a:ext cx="186000" cy="181483"/>
            </a:xfrm>
            <a:custGeom>
              <a:rect b="b" l="l" r="r" t="t"/>
              <a:pathLst>
                <a:path extrusionOk="0" h="6911" w="7083">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5" name="Google Shape;14645;p53"/>
            <p:cNvSpPr/>
            <p:nvPr/>
          </p:nvSpPr>
          <p:spPr>
            <a:xfrm>
              <a:off x="5102204" y="2463412"/>
              <a:ext cx="32405" cy="12500"/>
            </a:xfrm>
            <a:custGeom>
              <a:rect b="b" l="l" r="r" t="t"/>
              <a:pathLst>
                <a:path extrusionOk="0" h="476" w="1234">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6" name="Google Shape;14646;p53"/>
            <p:cNvSpPr/>
            <p:nvPr/>
          </p:nvSpPr>
          <p:spPr>
            <a:xfrm>
              <a:off x="5145454" y="2463412"/>
              <a:ext cx="82141" cy="12500"/>
            </a:xfrm>
            <a:custGeom>
              <a:rect b="b" l="l" r="r" t="t"/>
              <a:pathLst>
                <a:path extrusionOk="0" h="476" w="3128">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7" name="Google Shape;14647;p53"/>
            <p:cNvSpPr/>
            <p:nvPr/>
          </p:nvSpPr>
          <p:spPr>
            <a:xfrm>
              <a:off x="5102204" y="2494320"/>
              <a:ext cx="125392" cy="12500"/>
            </a:xfrm>
            <a:custGeom>
              <a:rect b="b" l="l" r="r" t="t"/>
              <a:pathLst>
                <a:path extrusionOk="0" h="476" w="4775">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8" name="Google Shape;14648;p53"/>
            <p:cNvSpPr/>
            <p:nvPr/>
          </p:nvSpPr>
          <p:spPr>
            <a:xfrm>
              <a:off x="5102178" y="2525255"/>
              <a:ext cx="81984" cy="12710"/>
            </a:xfrm>
            <a:custGeom>
              <a:rect b="b" l="l" r="r" t="t"/>
              <a:pathLst>
                <a:path extrusionOk="0" h="484" w="3122">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9" name="Google Shape;14649;p53"/>
            <p:cNvSpPr/>
            <p:nvPr/>
          </p:nvSpPr>
          <p:spPr>
            <a:xfrm>
              <a:off x="5195164" y="2525255"/>
              <a:ext cx="32484" cy="12710"/>
            </a:xfrm>
            <a:custGeom>
              <a:rect b="b" l="l" r="r" t="t"/>
              <a:pathLst>
                <a:path extrusionOk="0" h="484" w="1237">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0" name="Google Shape;14650;p53"/>
            <p:cNvSpPr/>
            <p:nvPr/>
          </p:nvSpPr>
          <p:spPr>
            <a:xfrm>
              <a:off x="4898374" y="2711543"/>
              <a:ext cx="359421" cy="18618"/>
            </a:xfrm>
            <a:custGeom>
              <a:rect b="b" l="l" r="r" t="t"/>
              <a:pathLst>
                <a:path extrusionOk="0" h="709" w="13687">
                  <a:moveTo>
                    <a:pt x="1" y="0"/>
                  </a:moveTo>
                  <a:lnTo>
                    <a:pt x="1" y="708"/>
                  </a:lnTo>
                  <a:lnTo>
                    <a:pt x="13686" y="708"/>
                  </a:lnTo>
                  <a:lnTo>
                    <a:pt x="1368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1" name="Google Shape;14651;p53"/>
            <p:cNvSpPr/>
            <p:nvPr/>
          </p:nvSpPr>
          <p:spPr>
            <a:xfrm>
              <a:off x="4891468" y="2711543"/>
              <a:ext cx="13603" cy="61081"/>
            </a:xfrm>
            <a:custGeom>
              <a:rect b="b" l="l" r="r" t="t"/>
              <a:pathLst>
                <a:path extrusionOk="0" h="2326" w="518">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2" name="Google Shape;14652;p53"/>
            <p:cNvSpPr/>
            <p:nvPr/>
          </p:nvSpPr>
          <p:spPr>
            <a:xfrm>
              <a:off x="5251728" y="2711543"/>
              <a:ext cx="12342" cy="61081"/>
            </a:xfrm>
            <a:custGeom>
              <a:rect b="b" l="l" r="r" t="t"/>
              <a:pathLst>
                <a:path extrusionOk="0" h="2326" w="47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3" name="Google Shape;14653;p53"/>
            <p:cNvSpPr/>
            <p:nvPr/>
          </p:nvSpPr>
          <p:spPr>
            <a:xfrm>
              <a:off x="4935322" y="2578851"/>
              <a:ext cx="111868" cy="126416"/>
            </a:xfrm>
            <a:custGeom>
              <a:rect b="b" l="l" r="r" t="t"/>
              <a:pathLst>
                <a:path extrusionOk="0" h="4814" w="426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4" name="Google Shape;14654;p53"/>
            <p:cNvSpPr/>
            <p:nvPr/>
          </p:nvSpPr>
          <p:spPr>
            <a:xfrm>
              <a:off x="4972270" y="2578851"/>
              <a:ext cx="37972" cy="24632"/>
            </a:xfrm>
            <a:custGeom>
              <a:rect b="b" l="l" r="r" t="t"/>
              <a:pathLst>
                <a:path extrusionOk="0" h="938" w="1446">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5" name="Google Shape;14655;p53"/>
            <p:cNvSpPr/>
            <p:nvPr/>
          </p:nvSpPr>
          <p:spPr>
            <a:xfrm>
              <a:off x="4935322" y="2611256"/>
              <a:ext cx="111868" cy="94011"/>
            </a:xfrm>
            <a:custGeom>
              <a:rect b="b" l="l" r="r" t="t"/>
              <a:pathLst>
                <a:path extrusionOk="0" h="3580" w="426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6" name="Google Shape;14656;p53"/>
            <p:cNvSpPr/>
            <p:nvPr/>
          </p:nvSpPr>
          <p:spPr>
            <a:xfrm>
              <a:off x="5022269" y="2623835"/>
              <a:ext cx="24921" cy="81432"/>
            </a:xfrm>
            <a:custGeom>
              <a:rect b="b" l="l" r="r" t="t"/>
              <a:pathLst>
                <a:path extrusionOk="0" h="3101" w="949">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53"/>
            <p:cNvSpPr/>
            <p:nvPr/>
          </p:nvSpPr>
          <p:spPr>
            <a:xfrm>
              <a:off x="4935322" y="2624071"/>
              <a:ext cx="55803" cy="81196"/>
            </a:xfrm>
            <a:custGeom>
              <a:rect b="b" l="l" r="r" t="t"/>
              <a:pathLst>
                <a:path extrusionOk="0" h="3092" w="2125">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8" name="Google Shape;14658;p53"/>
            <p:cNvSpPr/>
            <p:nvPr/>
          </p:nvSpPr>
          <p:spPr>
            <a:xfrm>
              <a:off x="4966492" y="2475807"/>
              <a:ext cx="49526" cy="43487"/>
            </a:xfrm>
            <a:custGeom>
              <a:rect b="b" l="l" r="r" t="t"/>
              <a:pathLst>
                <a:path extrusionOk="0" h="1656" w="1886">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9" name="Google Shape;14659;p53"/>
            <p:cNvSpPr/>
            <p:nvPr/>
          </p:nvSpPr>
          <p:spPr>
            <a:xfrm>
              <a:off x="4966230" y="2475807"/>
              <a:ext cx="34453" cy="43487"/>
            </a:xfrm>
            <a:custGeom>
              <a:rect b="b" l="l" r="r" t="t"/>
              <a:pathLst>
                <a:path extrusionOk="0" h="1656" w="1312">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0" name="Google Shape;14660;p53"/>
            <p:cNvSpPr/>
            <p:nvPr/>
          </p:nvSpPr>
          <p:spPr>
            <a:xfrm>
              <a:off x="4947874" y="2494399"/>
              <a:ext cx="86737" cy="86737"/>
            </a:xfrm>
            <a:custGeom>
              <a:rect b="b" l="l" r="r" t="t"/>
              <a:pathLst>
                <a:path extrusionOk="0" h="3303" w="3303">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1" name="Google Shape;14661;p53"/>
            <p:cNvSpPr/>
            <p:nvPr/>
          </p:nvSpPr>
          <p:spPr>
            <a:xfrm>
              <a:off x="4963472" y="2494399"/>
              <a:ext cx="72898" cy="78176"/>
            </a:xfrm>
            <a:custGeom>
              <a:rect b="b" l="l" r="r" t="t"/>
              <a:pathLst>
                <a:path extrusionOk="0" h="2977" w="2776">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2" name="Google Shape;14662;p53"/>
            <p:cNvSpPr/>
            <p:nvPr/>
          </p:nvSpPr>
          <p:spPr>
            <a:xfrm>
              <a:off x="4953914" y="2532660"/>
              <a:ext cx="74421" cy="61028"/>
            </a:xfrm>
            <a:custGeom>
              <a:rect b="b" l="l" r="r" t="t"/>
              <a:pathLst>
                <a:path extrusionOk="0" h="2324" w="2834">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3" name="Google Shape;14663;p53"/>
            <p:cNvSpPr/>
            <p:nvPr/>
          </p:nvSpPr>
          <p:spPr>
            <a:xfrm>
              <a:off x="4953914" y="2532660"/>
              <a:ext cx="74657" cy="60529"/>
            </a:xfrm>
            <a:custGeom>
              <a:rect b="b" l="l" r="r" t="t"/>
              <a:pathLst>
                <a:path extrusionOk="0" h="2305" w="2843">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4" name="Google Shape;14664;p53"/>
            <p:cNvSpPr/>
            <p:nvPr/>
          </p:nvSpPr>
          <p:spPr>
            <a:xfrm>
              <a:off x="489209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5" name="Google Shape;14665;p53"/>
            <p:cNvSpPr/>
            <p:nvPr/>
          </p:nvSpPr>
          <p:spPr>
            <a:xfrm>
              <a:off x="525172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6" name="Google Shape;14666;p53"/>
            <p:cNvSpPr/>
            <p:nvPr/>
          </p:nvSpPr>
          <p:spPr>
            <a:xfrm>
              <a:off x="4879047" y="2705188"/>
              <a:ext cx="398075" cy="12474"/>
            </a:xfrm>
            <a:custGeom>
              <a:rect b="b" l="l" r="r" t="t"/>
              <a:pathLst>
                <a:path extrusionOk="0" h="475" w="15159">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53"/>
            <p:cNvSpPr/>
            <p:nvPr/>
          </p:nvSpPr>
          <p:spPr>
            <a:xfrm>
              <a:off x="4960190" y="2692688"/>
              <a:ext cx="37237" cy="12579"/>
            </a:xfrm>
            <a:custGeom>
              <a:rect b="b" l="l" r="r" t="t"/>
              <a:pathLst>
                <a:path extrusionOk="0" h="479" w="1418">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8" name="Google Shape;14668;p53"/>
            <p:cNvSpPr/>
            <p:nvPr/>
          </p:nvSpPr>
          <p:spPr>
            <a:xfrm>
              <a:off x="4984822" y="2643188"/>
              <a:ext cx="86999" cy="62341"/>
            </a:xfrm>
            <a:custGeom>
              <a:rect b="b" l="l" r="r" t="t"/>
              <a:pathLst>
                <a:path extrusionOk="0" h="2374" w="3313">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9" name="Google Shape;14669;p53"/>
            <p:cNvSpPr/>
            <p:nvPr/>
          </p:nvSpPr>
          <p:spPr>
            <a:xfrm>
              <a:off x="5015257" y="2667978"/>
              <a:ext cx="26365" cy="12500"/>
            </a:xfrm>
            <a:custGeom>
              <a:rect b="b" l="l" r="r" t="t"/>
              <a:pathLst>
                <a:path extrusionOk="0" h="476" w="1004">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0" name="Google Shape;14670;p53"/>
          <p:cNvGrpSpPr/>
          <p:nvPr/>
        </p:nvGrpSpPr>
        <p:grpSpPr>
          <a:xfrm>
            <a:off x="5388701" y="2393823"/>
            <a:ext cx="280982" cy="395896"/>
            <a:chOff x="5388701" y="2393823"/>
            <a:chExt cx="280982" cy="395896"/>
          </a:xfrm>
        </p:grpSpPr>
        <p:sp>
          <p:nvSpPr>
            <p:cNvPr id="14671" name="Google Shape;14671;p53"/>
            <p:cNvSpPr/>
            <p:nvPr/>
          </p:nvSpPr>
          <p:spPr>
            <a:xfrm>
              <a:off x="5388701" y="2419243"/>
              <a:ext cx="280982" cy="370476"/>
            </a:xfrm>
            <a:custGeom>
              <a:rect b="b" l="l" r="r" t="t"/>
              <a:pathLst>
                <a:path extrusionOk="0" h="14108" w="1070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2" name="Google Shape;14672;p53"/>
            <p:cNvSpPr/>
            <p:nvPr/>
          </p:nvSpPr>
          <p:spPr>
            <a:xfrm>
              <a:off x="5401516" y="2419506"/>
              <a:ext cx="255352" cy="344584"/>
            </a:xfrm>
            <a:custGeom>
              <a:rect b="b" l="l" r="r" t="t"/>
              <a:pathLst>
                <a:path extrusionOk="0" h="13122" w="9724">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3" name="Google Shape;14673;p53"/>
            <p:cNvSpPr/>
            <p:nvPr/>
          </p:nvSpPr>
          <p:spPr>
            <a:xfrm>
              <a:off x="5414330" y="2444899"/>
              <a:ext cx="229722" cy="306375"/>
            </a:xfrm>
            <a:custGeom>
              <a:rect b="b" l="l" r="r" t="t"/>
              <a:pathLst>
                <a:path extrusionOk="0" h="11667" w="8748">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53"/>
            <p:cNvSpPr/>
            <p:nvPr/>
          </p:nvSpPr>
          <p:spPr>
            <a:xfrm>
              <a:off x="5471866" y="2393823"/>
              <a:ext cx="114625" cy="57378"/>
            </a:xfrm>
            <a:custGeom>
              <a:rect b="b" l="l" r="r" t="t"/>
              <a:pathLst>
                <a:path extrusionOk="0" h="2185" w="4365">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5" name="Google Shape;14675;p53"/>
            <p:cNvSpPr/>
            <p:nvPr/>
          </p:nvSpPr>
          <p:spPr>
            <a:xfrm>
              <a:off x="5471866" y="2438597"/>
              <a:ext cx="114625" cy="12605"/>
            </a:xfrm>
            <a:custGeom>
              <a:rect b="b" l="l" r="r" t="t"/>
              <a:pathLst>
                <a:path extrusionOk="0" h="480" w="4365">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6" name="Google Shape;14676;p53"/>
            <p:cNvSpPr/>
            <p:nvPr/>
          </p:nvSpPr>
          <p:spPr>
            <a:xfrm>
              <a:off x="5542007" y="2483344"/>
              <a:ext cx="76417" cy="25393"/>
            </a:xfrm>
            <a:custGeom>
              <a:rect b="b" l="l" r="r" t="t"/>
              <a:pathLst>
                <a:path extrusionOk="0" h="967" w="291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7" name="Google Shape;14677;p53"/>
            <p:cNvSpPr/>
            <p:nvPr/>
          </p:nvSpPr>
          <p:spPr>
            <a:xfrm>
              <a:off x="5539722" y="2527828"/>
              <a:ext cx="80960" cy="12841"/>
            </a:xfrm>
            <a:custGeom>
              <a:rect b="b" l="l" r="r" t="t"/>
              <a:pathLst>
                <a:path extrusionOk="0" h="489" w="3083">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8" name="Google Shape;14678;p53"/>
            <p:cNvSpPr/>
            <p:nvPr/>
          </p:nvSpPr>
          <p:spPr>
            <a:xfrm>
              <a:off x="5539722" y="2553458"/>
              <a:ext cx="42751" cy="12841"/>
            </a:xfrm>
            <a:custGeom>
              <a:rect b="b" l="l" r="r" t="t"/>
              <a:pathLst>
                <a:path extrusionOk="0" h="489" w="1628">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9" name="Google Shape;14679;p53"/>
            <p:cNvSpPr/>
            <p:nvPr/>
          </p:nvSpPr>
          <p:spPr>
            <a:xfrm>
              <a:off x="5437702" y="2604481"/>
              <a:ext cx="182980" cy="12841"/>
            </a:xfrm>
            <a:custGeom>
              <a:rect b="b" l="l" r="r" t="t"/>
              <a:pathLst>
                <a:path extrusionOk="0" h="489" w="6968">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0" name="Google Shape;14680;p53"/>
            <p:cNvSpPr/>
            <p:nvPr/>
          </p:nvSpPr>
          <p:spPr>
            <a:xfrm>
              <a:off x="5437702" y="2630111"/>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1" name="Google Shape;14681;p53"/>
            <p:cNvSpPr/>
            <p:nvPr/>
          </p:nvSpPr>
          <p:spPr>
            <a:xfrm>
              <a:off x="5437702" y="2706764"/>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2" name="Google Shape;14682;p53"/>
            <p:cNvSpPr/>
            <p:nvPr/>
          </p:nvSpPr>
          <p:spPr>
            <a:xfrm>
              <a:off x="5437702" y="268113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3" name="Google Shape;14683;p53"/>
            <p:cNvSpPr/>
            <p:nvPr/>
          </p:nvSpPr>
          <p:spPr>
            <a:xfrm>
              <a:off x="5437702" y="265550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53"/>
            <p:cNvSpPr/>
            <p:nvPr/>
          </p:nvSpPr>
          <p:spPr>
            <a:xfrm>
              <a:off x="5475910" y="2630111"/>
              <a:ext cx="55304" cy="12579"/>
            </a:xfrm>
            <a:custGeom>
              <a:rect b="b" l="l" r="r" t="t"/>
              <a:pathLst>
                <a:path extrusionOk="0" h="479" w="2106">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5" name="Google Shape;14685;p53"/>
            <p:cNvSpPr/>
            <p:nvPr/>
          </p:nvSpPr>
          <p:spPr>
            <a:xfrm>
              <a:off x="5475910" y="2706764"/>
              <a:ext cx="80933" cy="12579"/>
            </a:xfrm>
            <a:custGeom>
              <a:rect b="b" l="l" r="r" t="t"/>
              <a:pathLst>
                <a:path extrusionOk="0" h="479" w="3082">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6" name="Google Shape;14686;p53"/>
            <p:cNvSpPr/>
            <p:nvPr/>
          </p:nvSpPr>
          <p:spPr>
            <a:xfrm>
              <a:off x="5475910" y="2681134"/>
              <a:ext cx="55304" cy="12841"/>
            </a:xfrm>
            <a:custGeom>
              <a:rect b="b" l="l" r="r" t="t"/>
              <a:pathLst>
                <a:path extrusionOk="0" h="489" w="2106">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53"/>
            <p:cNvSpPr/>
            <p:nvPr/>
          </p:nvSpPr>
          <p:spPr>
            <a:xfrm>
              <a:off x="5475910" y="2655504"/>
              <a:ext cx="80933" cy="12841"/>
            </a:xfrm>
            <a:custGeom>
              <a:rect b="b" l="l" r="r" t="t"/>
              <a:pathLst>
                <a:path extrusionOk="0" h="489" w="3082">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8" name="Google Shape;14688;p53"/>
            <p:cNvSpPr/>
            <p:nvPr/>
          </p:nvSpPr>
          <p:spPr>
            <a:xfrm>
              <a:off x="5571654" y="265550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9" name="Google Shape;14689;p53"/>
            <p:cNvSpPr/>
            <p:nvPr/>
          </p:nvSpPr>
          <p:spPr>
            <a:xfrm>
              <a:off x="5571654" y="2630111"/>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0" name="Google Shape;14690;p53"/>
            <p:cNvSpPr/>
            <p:nvPr/>
          </p:nvSpPr>
          <p:spPr>
            <a:xfrm>
              <a:off x="5571654" y="268113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1" name="Google Shape;14691;p53"/>
            <p:cNvSpPr/>
            <p:nvPr/>
          </p:nvSpPr>
          <p:spPr>
            <a:xfrm>
              <a:off x="5571654" y="2706764"/>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2" name="Google Shape;14692;p53"/>
            <p:cNvSpPr/>
            <p:nvPr/>
          </p:nvSpPr>
          <p:spPr>
            <a:xfrm>
              <a:off x="5446236" y="2527828"/>
              <a:ext cx="76443" cy="57326"/>
            </a:xfrm>
            <a:custGeom>
              <a:rect b="b" l="l" r="r" t="t"/>
              <a:pathLst>
                <a:path extrusionOk="0" h="2183" w="2911">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3" name="Google Shape;14693;p53"/>
            <p:cNvSpPr/>
            <p:nvPr/>
          </p:nvSpPr>
          <p:spPr>
            <a:xfrm>
              <a:off x="5470369" y="2527828"/>
              <a:ext cx="28177" cy="19249"/>
            </a:xfrm>
            <a:custGeom>
              <a:rect b="b" l="l" r="r" t="t"/>
              <a:pathLst>
                <a:path extrusionOk="0" h="733" w="1073">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4" name="Google Shape;14694;p53"/>
            <p:cNvSpPr/>
            <p:nvPr/>
          </p:nvSpPr>
          <p:spPr>
            <a:xfrm>
              <a:off x="5446236" y="2547917"/>
              <a:ext cx="76443" cy="37237"/>
            </a:xfrm>
            <a:custGeom>
              <a:rect b="b" l="l" r="r" t="t"/>
              <a:pathLst>
                <a:path extrusionOk="0" h="1418" w="2911">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5" name="Google Shape;14695;p53"/>
            <p:cNvSpPr/>
            <p:nvPr/>
          </p:nvSpPr>
          <p:spPr>
            <a:xfrm>
              <a:off x="5446000" y="2559235"/>
              <a:ext cx="19380" cy="25919"/>
            </a:xfrm>
            <a:custGeom>
              <a:rect b="b" l="l" r="r" t="t"/>
              <a:pathLst>
                <a:path extrusionOk="0" h="987" w="738">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6" name="Google Shape;14696;p53"/>
            <p:cNvSpPr/>
            <p:nvPr/>
          </p:nvSpPr>
          <p:spPr>
            <a:xfrm>
              <a:off x="5503536" y="2559235"/>
              <a:ext cx="19380" cy="25919"/>
            </a:xfrm>
            <a:custGeom>
              <a:rect b="b" l="l" r="r" t="t"/>
              <a:pathLst>
                <a:path extrusionOk="0" h="987" w="738">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7" name="Google Shape;14697;p53"/>
            <p:cNvSpPr/>
            <p:nvPr/>
          </p:nvSpPr>
          <p:spPr>
            <a:xfrm>
              <a:off x="5458815" y="2476569"/>
              <a:ext cx="51286" cy="57825"/>
            </a:xfrm>
            <a:custGeom>
              <a:rect b="b" l="l" r="r" t="t"/>
              <a:pathLst>
                <a:path extrusionOk="0" h="2202" w="1953">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53"/>
            <p:cNvSpPr/>
            <p:nvPr/>
          </p:nvSpPr>
          <p:spPr>
            <a:xfrm>
              <a:off x="5458867" y="2476569"/>
              <a:ext cx="35162" cy="57536"/>
            </a:xfrm>
            <a:custGeom>
              <a:rect b="b" l="l" r="r" t="t"/>
              <a:pathLst>
                <a:path extrusionOk="0" h="2191" w="1339">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9" name="Google Shape;14699;p53"/>
            <p:cNvSpPr/>
            <p:nvPr/>
          </p:nvSpPr>
          <p:spPr>
            <a:xfrm>
              <a:off x="5458815" y="2476569"/>
              <a:ext cx="51286" cy="25656"/>
            </a:xfrm>
            <a:custGeom>
              <a:rect b="b" l="l" r="r" t="t"/>
              <a:pathLst>
                <a:path extrusionOk="0" h="977" w="1953">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0" name="Google Shape;14700;p53"/>
            <p:cNvSpPr/>
            <p:nvPr/>
          </p:nvSpPr>
          <p:spPr>
            <a:xfrm>
              <a:off x="5459051" y="2476569"/>
              <a:ext cx="34978" cy="23398"/>
            </a:xfrm>
            <a:custGeom>
              <a:rect b="b" l="l" r="r" t="t"/>
              <a:pathLst>
                <a:path extrusionOk="0" h="891" w="1332">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1" name="Google Shape;14701;p53"/>
          <p:cNvGrpSpPr/>
          <p:nvPr/>
        </p:nvGrpSpPr>
        <p:grpSpPr>
          <a:xfrm>
            <a:off x="5743289" y="2439122"/>
            <a:ext cx="444871" cy="316407"/>
            <a:chOff x="5743289" y="2439122"/>
            <a:chExt cx="444871" cy="316407"/>
          </a:xfrm>
        </p:grpSpPr>
        <p:sp>
          <p:nvSpPr>
            <p:cNvPr id="14702" name="Google Shape;14702;p53"/>
            <p:cNvSpPr/>
            <p:nvPr/>
          </p:nvSpPr>
          <p:spPr>
            <a:xfrm>
              <a:off x="5999902" y="2549177"/>
              <a:ext cx="137497" cy="130722"/>
            </a:xfrm>
            <a:custGeom>
              <a:rect b="b" l="l" r="r" t="t"/>
              <a:pathLst>
                <a:path extrusionOk="0" h="4978" w="5236">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3" name="Google Shape;14703;p53"/>
            <p:cNvSpPr/>
            <p:nvPr/>
          </p:nvSpPr>
          <p:spPr>
            <a:xfrm>
              <a:off x="6000138" y="2570054"/>
              <a:ext cx="137497" cy="110082"/>
            </a:xfrm>
            <a:custGeom>
              <a:rect b="b" l="l" r="r" t="t"/>
              <a:pathLst>
                <a:path extrusionOk="0" h="4192" w="5236">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4" name="Google Shape;14704;p53"/>
            <p:cNvSpPr/>
            <p:nvPr/>
          </p:nvSpPr>
          <p:spPr>
            <a:xfrm>
              <a:off x="6046645" y="2549177"/>
              <a:ext cx="44511" cy="20640"/>
            </a:xfrm>
            <a:custGeom>
              <a:rect b="b" l="l" r="r" t="t"/>
              <a:pathLst>
                <a:path extrusionOk="0" h="786" w="1695">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5" name="Google Shape;14705;p53"/>
            <p:cNvSpPr/>
            <p:nvPr/>
          </p:nvSpPr>
          <p:spPr>
            <a:xfrm>
              <a:off x="6020753" y="2452935"/>
              <a:ext cx="34453" cy="75681"/>
            </a:xfrm>
            <a:custGeom>
              <a:rect b="b" l="l" r="r" t="t"/>
              <a:pathLst>
                <a:path extrusionOk="0" h="2882" w="1312">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6" name="Google Shape;14706;p53"/>
            <p:cNvSpPr/>
            <p:nvPr/>
          </p:nvSpPr>
          <p:spPr>
            <a:xfrm>
              <a:off x="6034565" y="2446159"/>
              <a:ext cx="82456" cy="82456"/>
            </a:xfrm>
            <a:custGeom>
              <a:rect b="b" l="l" r="r" t="t"/>
              <a:pathLst>
                <a:path extrusionOk="0" h="3140" w="314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53"/>
            <p:cNvSpPr/>
            <p:nvPr/>
          </p:nvSpPr>
          <p:spPr>
            <a:xfrm>
              <a:off x="6027528" y="2480324"/>
              <a:ext cx="82982" cy="75681"/>
            </a:xfrm>
            <a:custGeom>
              <a:rect b="b" l="l" r="r" t="t"/>
              <a:pathLst>
                <a:path extrusionOk="0" h="2882" w="316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8" name="Google Shape;14708;p53"/>
            <p:cNvSpPr/>
            <p:nvPr/>
          </p:nvSpPr>
          <p:spPr>
            <a:xfrm>
              <a:off x="6027528" y="2480586"/>
              <a:ext cx="82456" cy="74158"/>
            </a:xfrm>
            <a:custGeom>
              <a:rect b="b" l="l" r="r" t="t"/>
              <a:pathLst>
                <a:path extrusionOk="0" h="2824" w="314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9" name="Google Shape;14709;p53"/>
            <p:cNvSpPr/>
            <p:nvPr/>
          </p:nvSpPr>
          <p:spPr>
            <a:xfrm>
              <a:off x="6000138" y="2583368"/>
              <a:ext cx="27415" cy="96768"/>
            </a:xfrm>
            <a:custGeom>
              <a:rect b="b" l="l" r="r" t="t"/>
              <a:pathLst>
                <a:path extrusionOk="0" h="3685" w="1044">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0" name="Google Shape;14710;p53"/>
            <p:cNvSpPr/>
            <p:nvPr/>
          </p:nvSpPr>
          <p:spPr>
            <a:xfrm>
              <a:off x="6075794" y="2583368"/>
              <a:ext cx="61842" cy="96532"/>
            </a:xfrm>
            <a:custGeom>
              <a:rect b="b" l="l" r="r" t="t"/>
              <a:pathLst>
                <a:path extrusionOk="0" h="3676" w="2355">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1" name="Google Shape;14711;p53"/>
            <p:cNvSpPr/>
            <p:nvPr/>
          </p:nvSpPr>
          <p:spPr>
            <a:xfrm>
              <a:off x="5766424" y="2686649"/>
              <a:ext cx="398863" cy="20903"/>
            </a:xfrm>
            <a:custGeom>
              <a:rect b="b" l="l" r="r" t="t"/>
              <a:pathLst>
                <a:path extrusionOk="0" h="796" w="15189">
                  <a:moveTo>
                    <a:pt x="0" y="1"/>
                  </a:moveTo>
                  <a:lnTo>
                    <a:pt x="0" y="795"/>
                  </a:lnTo>
                  <a:lnTo>
                    <a:pt x="15188" y="795"/>
                  </a:lnTo>
                  <a:lnTo>
                    <a:pt x="15188"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2" name="Google Shape;14712;p53"/>
            <p:cNvSpPr/>
            <p:nvPr/>
          </p:nvSpPr>
          <p:spPr>
            <a:xfrm>
              <a:off x="5759387"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3" name="Google Shape;14713;p53"/>
            <p:cNvSpPr/>
            <p:nvPr/>
          </p:nvSpPr>
          <p:spPr>
            <a:xfrm>
              <a:off x="6158224"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4" name="Google Shape;14714;p53"/>
            <p:cNvSpPr/>
            <p:nvPr/>
          </p:nvSpPr>
          <p:spPr>
            <a:xfrm>
              <a:off x="5759387"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5" name="Google Shape;14715;p53"/>
            <p:cNvSpPr/>
            <p:nvPr/>
          </p:nvSpPr>
          <p:spPr>
            <a:xfrm>
              <a:off x="6158224"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6" name="Google Shape;14716;p53"/>
            <p:cNvSpPr/>
            <p:nvPr/>
          </p:nvSpPr>
          <p:spPr>
            <a:xfrm>
              <a:off x="5743289" y="2679873"/>
              <a:ext cx="444871" cy="13839"/>
            </a:xfrm>
            <a:custGeom>
              <a:rect b="b" l="l" r="r" t="t"/>
              <a:pathLst>
                <a:path extrusionOk="0" h="527" w="16941">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7" name="Google Shape;14717;p53"/>
            <p:cNvSpPr/>
            <p:nvPr/>
          </p:nvSpPr>
          <p:spPr>
            <a:xfrm>
              <a:off x="6068992" y="2666034"/>
              <a:ext cx="41254" cy="13865"/>
            </a:xfrm>
            <a:custGeom>
              <a:rect b="b" l="l" r="r" t="t"/>
              <a:pathLst>
                <a:path extrusionOk="0" h="528" w="1571">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8" name="Google Shape;14718;p53"/>
            <p:cNvSpPr/>
            <p:nvPr/>
          </p:nvSpPr>
          <p:spPr>
            <a:xfrm>
              <a:off x="5986326" y="2611020"/>
              <a:ext cx="96269" cy="68880"/>
            </a:xfrm>
            <a:custGeom>
              <a:rect b="b" l="l" r="r" t="t"/>
              <a:pathLst>
                <a:path extrusionOk="0" h="2623" w="3666">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9" name="Google Shape;14719;p53"/>
            <p:cNvSpPr/>
            <p:nvPr/>
          </p:nvSpPr>
          <p:spPr>
            <a:xfrm>
              <a:off x="6025269" y="2638645"/>
              <a:ext cx="18382" cy="13865"/>
            </a:xfrm>
            <a:custGeom>
              <a:rect b="b" l="l" r="r" t="t"/>
              <a:pathLst>
                <a:path extrusionOk="0" h="528" w="700">
                  <a:moveTo>
                    <a:pt x="355" y="1"/>
                  </a:moveTo>
                  <a:cubicBezTo>
                    <a:pt x="1" y="1"/>
                    <a:pt x="1" y="518"/>
                    <a:pt x="355" y="527"/>
                  </a:cubicBezTo>
                  <a:cubicBezTo>
                    <a:pt x="699" y="518"/>
                    <a:pt x="699" y="1"/>
                    <a:pt x="3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53"/>
            <p:cNvSpPr/>
            <p:nvPr/>
          </p:nvSpPr>
          <p:spPr>
            <a:xfrm>
              <a:off x="5807390" y="2556215"/>
              <a:ext cx="137734" cy="123685"/>
            </a:xfrm>
            <a:custGeom>
              <a:rect b="b" l="l" r="r" t="t"/>
              <a:pathLst>
                <a:path extrusionOk="0" h="4710" w="5245">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1" name="Google Shape;14721;p53"/>
            <p:cNvSpPr/>
            <p:nvPr/>
          </p:nvSpPr>
          <p:spPr>
            <a:xfrm>
              <a:off x="5807626" y="2587386"/>
              <a:ext cx="27678" cy="92514"/>
            </a:xfrm>
            <a:custGeom>
              <a:rect b="b" l="l" r="r" t="t"/>
              <a:pathLst>
                <a:path extrusionOk="0" h="3523" w="1054">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2" name="Google Shape;14722;p53"/>
            <p:cNvSpPr/>
            <p:nvPr/>
          </p:nvSpPr>
          <p:spPr>
            <a:xfrm>
              <a:off x="5917708" y="2587386"/>
              <a:ext cx="27415" cy="92514"/>
            </a:xfrm>
            <a:custGeom>
              <a:rect b="b" l="l" r="r" t="t"/>
              <a:pathLst>
                <a:path extrusionOk="0" h="3523" w="1044">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3" name="Google Shape;14723;p53"/>
            <p:cNvSpPr/>
            <p:nvPr/>
          </p:nvSpPr>
          <p:spPr>
            <a:xfrm>
              <a:off x="5843314" y="2556215"/>
              <a:ext cx="66123" cy="20640"/>
            </a:xfrm>
            <a:custGeom>
              <a:rect b="b" l="l" r="r" t="t"/>
              <a:pathLst>
                <a:path extrusionOk="0" h="786" w="2518">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4" name="Google Shape;14724;p53"/>
            <p:cNvSpPr/>
            <p:nvPr/>
          </p:nvSpPr>
          <p:spPr>
            <a:xfrm>
              <a:off x="5815688" y="2439122"/>
              <a:ext cx="121400" cy="123921"/>
            </a:xfrm>
            <a:custGeom>
              <a:rect b="b" l="l" r="r" t="t"/>
              <a:pathLst>
                <a:path extrusionOk="0" h="4719" w="4623">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5" name="Google Shape;14725;p53"/>
            <p:cNvSpPr/>
            <p:nvPr/>
          </p:nvSpPr>
          <p:spPr>
            <a:xfrm>
              <a:off x="5828241" y="2714300"/>
              <a:ext cx="13839" cy="41228"/>
            </a:xfrm>
            <a:custGeom>
              <a:rect b="b" l="l" r="r" t="t"/>
              <a:pathLst>
                <a:path extrusionOk="0" h="1570" w="527">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6" name="Google Shape;14726;p53"/>
            <p:cNvSpPr/>
            <p:nvPr/>
          </p:nvSpPr>
          <p:spPr>
            <a:xfrm>
              <a:off x="5828241" y="2707263"/>
              <a:ext cx="13839" cy="27678"/>
            </a:xfrm>
            <a:custGeom>
              <a:rect b="b" l="l" r="r" t="t"/>
              <a:pathLst>
                <a:path extrusionOk="0" h="1054" w="527">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7" name="Google Shape;14727;p53"/>
            <p:cNvSpPr/>
            <p:nvPr/>
          </p:nvSpPr>
          <p:spPr>
            <a:xfrm>
              <a:off x="5910671" y="2714300"/>
              <a:ext cx="13865" cy="41228"/>
            </a:xfrm>
            <a:custGeom>
              <a:rect b="b" l="l" r="r" t="t"/>
              <a:pathLst>
                <a:path extrusionOk="0" h="1570" w="528">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8" name="Google Shape;14728;p53"/>
            <p:cNvSpPr/>
            <p:nvPr/>
          </p:nvSpPr>
          <p:spPr>
            <a:xfrm>
              <a:off x="5910671" y="2707263"/>
              <a:ext cx="13865" cy="27678"/>
            </a:xfrm>
            <a:custGeom>
              <a:rect b="b" l="l" r="r" t="t"/>
              <a:pathLst>
                <a:path extrusionOk="0" h="1054" w="528">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9" name="Google Shape;14729;p53"/>
            <p:cNvSpPr/>
            <p:nvPr/>
          </p:nvSpPr>
          <p:spPr>
            <a:xfrm>
              <a:off x="5828241" y="2604218"/>
              <a:ext cx="96295" cy="116883"/>
            </a:xfrm>
            <a:custGeom>
              <a:rect b="b" l="l" r="r" t="t"/>
              <a:pathLst>
                <a:path extrusionOk="0" h="4451" w="3667">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0" name="Google Shape;14730;p53"/>
            <p:cNvSpPr/>
            <p:nvPr/>
          </p:nvSpPr>
          <p:spPr>
            <a:xfrm>
              <a:off x="5815688" y="2439306"/>
              <a:ext cx="73896" cy="121216"/>
            </a:xfrm>
            <a:custGeom>
              <a:rect b="b" l="l" r="r" t="t"/>
              <a:pathLst>
                <a:path extrusionOk="0" h="4616" w="2814">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31" name="Google Shape;14731;p53"/>
          <p:cNvGrpSpPr/>
          <p:nvPr/>
        </p:nvGrpSpPr>
        <p:grpSpPr>
          <a:xfrm>
            <a:off x="6230360" y="2432583"/>
            <a:ext cx="351359" cy="363412"/>
            <a:chOff x="6230360" y="2432583"/>
            <a:chExt cx="351359" cy="363412"/>
          </a:xfrm>
        </p:grpSpPr>
        <p:sp>
          <p:nvSpPr>
            <p:cNvPr id="14732" name="Google Shape;14732;p53"/>
            <p:cNvSpPr/>
            <p:nvPr/>
          </p:nvSpPr>
          <p:spPr>
            <a:xfrm>
              <a:off x="6361791" y="2432583"/>
              <a:ext cx="219928" cy="325230"/>
            </a:xfrm>
            <a:custGeom>
              <a:rect b="b" l="l" r="r" t="t"/>
              <a:pathLst>
                <a:path extrusionOk="0" h="12385" w="8375">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3" name="Google Shape;14733;p53"/>
            <p:cNvSpPr/>
            <p:nvPr/>
          </p:nvSpPr>
          <p:spPr>
            <a:xfrm>
              <a:off x="6361791" y="2432583"/>
              <a:ext cx="9585" cy="40230"/>
            </a:xfrm>
            <a:custGeom>
              <a:rect b="b" l="l" r="r" t="t"/>
              <a:pathLst>
                <a:path extrusionOk="0" h="1532" w="365">
                  <a:moveTo>
                    <a:pt x="354" y="0"/>
                  </a:moveTo>
                  <a:cubicBezTo>
                    <a:pt x="287" y="0"/>
                    <a:pt x="0" y="19"/>
                    <a:pt x="0" y="278"/>
                  </a:cubicBezTo>
                  <a:lnTo>
                    <a:pt x="0" y="1531"/>
                  </a:lnTo>
                  <a:lnTo>
                    <a:pt x="364" y="1531"/>
                  </a:lnTo>
                  <a:lnTo>
                    <a:pt x="36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4" name="Google Shape;14734;p53"/>
            <p:cNvSpPr/>
            <p:nvPr/>
          </p:nvSpPr>
          <p:spPr>
            <a:xfrm>
              <a:off x="6510817" y="2432583"/>
              <a:ext cx="70403" cy="70377"/>
            </a:xfrm>
            <a:custGeom>
              <a:rect b="b" l="l" r="r" t="t"/>
              <a:pathLst>
                <a:path extrusionOk="0" h="2680" w="2681">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5" name="Google Shape;14735;p53"/>
            <p:cNvSpPr/>
            <p:nvPr/>
          </p:nvSpPr>
          <p:spPr>
            <a:xfrm>
              <a:off x="6361791" y="2469006"/>
              <a:ext cx="107088" cy="16124"/>
            </a:xfrm>
            <a:custGeom>
              <a:rect b="b" l="l" r="r" t="t"/>
              <a:pathLst>
                <a:path extrusionOk="0" h="614" w="4078">
                  <a:moveTo>
                    <a:pt x="0" y="1"/>
                  </a:moveTo>
                  <a:lnTo>
                    <a:pt x="0" y="144"/>
                  </a:lnTo>
                  <a:lnTo>
                    <a:pt x="3608" y="144"/>
                  </a:lnTo>
                  <a:lnTo>
                    <a:pt x="4077" y="613"/>
                  </a:lnTo>
                  <a:lnTo>
                    <a:pt x="407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6" name="Google Shape;14736;p53"/>
            <p:cNvSpPr/>
            <p:nvPr/>
          </p:nvSpPr>
          <p:spPr>
            <a:xfrm>
              <a:off x="6465571" y="2469006"/>
              <a:ext cx="73160" cy="288807"/>
            </a:xfrm>
            <a:custGeom>
              <a:rect b="b" l="l" r="r" t="t"/>
              <a:pathLst>
                <a:path extrusionOk="0" h="10998" w="2786">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7" name="Google Shape;14737;p53"/>
            <p:cNvSpPr/>
            <p:nvPr/>
          </p:nvSpPr>
          <p:spPr>
            <a:xfrm>
              <a:off x="6309508" y="2469006"/>
              <a:ext cx="9585" cy="131983"/>
            </a:xfrm>
            <a:custGeom>
              <a:rect b="b" l="l" r="r" t="t"/>
              <a:pathLst>
                <a:path extrusionOk="0" h="5026" w="365">
                  <a:moveTo>
                    <a:pt x="345" y="1"/>
                  </a:moveTo>
                  <a:cubicBezTo>
                    <a:pt x="288" y="1"/>
                    <a:pt x="29" y="20"/>
                    <a:pt x="1" y="231"/>
                  </a:cubicBezTo>
                  <a:lnTo>
                    <a:pt x="1" y="5025"/>
                  </a:lnTo>
                  <a:lnTo>
                    <a:pt x="364" y="4977"/>
                  </a:lnTo>
                  <a:lnTo>
                    <a:pt x="364"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8" name="Google Shape;14738;p53"/>
            <p:cNvSpPr/>
            <p:nvPr/>
          </p:nvSpPr>
          <p:spPr>
            <a:xfrm>
              <a:off x="6309770" y="2591692"/>
              <a:ext cx="134477" cy="201283"/>
            </a:xfrm>
            <a:custGeom>
              <a:rect b="b" l="l" r="r" t="t"/>
              <a:pathLst>
                <a:path extrusionOk="0" h="7665" w="5121">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9" name="Google Shape;14739;p53"/>
            <p:cNvSpPr/>
            <p:nvPr/>
          </p:nvSpPr>
          <p:spPr>
            <a:xfrm>
              <a:off x="6310768" y="2468507"/>
              <a:ext cx="219691" cy="325230"/>
            </a:xfrm>
            <a:custGeom>
              <a:rect b="b" l="l" r="r" t="t"/>
              <a:pathLst>
                <a:path extrusionOk="0" h="12385" w="8366">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0" name="Google Shape;14740;p53"/>
            <p:cNvSpPr/>
            <p:nvPr/>
          </p:nvSpPr>
          <p:spPr>
            <a:xfrm>
              <a:off x="6230360" y="2591666"/>
              <a:ext cx="204329" cy="204329"/>
            </a:xfrm>
            <a:custGeom>
              <a:rect b="b" l="l" r="r" t="t"/>
              <a:pathLst>
                <a:path extrusionOk="0" h="7781" w="7781">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1" name="Google Shape;14741;p53"/>
            <p:cNvSpPr/>
            <p:nvPr/>
          </p:nvSpPr>
          <p:spPr>
            <a:xfrm>
              <a:off x="6234115" y="2591666"/>
              <a:ext cx="104331" cy="204329"/>
            </a:xfrm>
            <a:custGeom>
              <a:rect b="b" l="l" r="r" t="t"/>
              <a:pathLst>
                <a:path extrusionOk="0" h="7781" w="3973">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2" name="Google Shape;14742;p53"/>
            <p:cNvSpPr/>
            <p:nvPr/>
          </p:nvSpPr>
          <p:spPr>
            <a:xfrm>
              <a:off x="6262528" y="2728875"/>
              <a:ext cx="140491" cy="67121"/>
            </a:xfrm>
            <a:custGeom>
              <a:rect b="b" l="l" r="r" t="t"/>
              <a:pathLst>
                <a:path extrusionOk="0" h="2556" w="535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3" name="Google Shape;14743;p53"/>
            <p:cNvSpPr/>
            <p:nvPr/>
          </p:nvSpPr>
          <p:spPr>
            <a:xfrm>
              <a:off x="6262528" y="2729137"/>
              <a:ext cx="74920" cy="66858"/>
            </a:xfrm>
            <a:custGeom>
              <a:rect b="b" l="l" r="r" t="t"/>
              <a:pathLst>
                <a:path extrusionOk="0" h="2546" w="2853">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4" name="Google Shape;14744;p53"/>
            <p:cNvSpPr/>
            <p:nvPr/>
          </p:nvSpPr>
          <p:spPr>
            <a:xfrm>
              <a:off x="6283878" y="2609996"/>
              <a:ext cx="98029" cy="64862"/>
            </a:xfrm>
            <a:custGeom>
              <a:rect b="b" l="l" r="r" t="t"/>
              <a:pathLst>
                <a:path extrusionOk="0" h="2470" w="3733">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5" name="Google Shape;14745;p53"/>
            <p:cNvSpPr/>
            <p:nvPr/>
          </p:nvSpPr>
          <p:spPr>
            <a:xfrm>
              <a:off x="6283878" y="2610258"/>
              <a:ext cx="53308" cy="64600"/>
            </a:xfrm>
            <a:custGeom>
              <a:rect b="b" l="l" r="r" t="t"/>
              <a:pathLst>
                <a:path extrusionOk="0" h="2460" w="203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6" name="Google Shape;14746;p53"/>
            <p:cNvSpPr/>
            <p:nvPr/>
          </p:nvSpPr>
          <p:spPr>
            <a:xfrm>
              <a:off x="6368566" y="2668319"/>
              <a:ext cx="18119" cy="26917"/>
            </a:xfrm>
            <a:custGeom>
              <a:rect b="b" l="l" r="r" t="t"/>
              <a:pathLst>
                <a:path extrusionOk="0" h="1025" w="69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7" name="Google Shape;14747;p53"/>
            <p:cNvSpPr/>
            <p:nvPr/>
          </p:nvSpPr>
          <p:spPr>
            <a:xfrm>
              <a:off x="6276079" y="2668319"/>
              <a:ext cx="21402" cy="26917"/>
            </a:xfrm>
            <a:custGeom>
              <a:rect b="b" l="l" r="r" t="t"/>
              <a:pathLst>
                <a:path extrusionOk="0" h="1025" w="815">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8" name="Google Shape;14748;p53"/>
            <p:cNvSpPr/>
            <p:nvPr/>
          </p:nvSpPr>
          <p:spPr>
            <a:xfrm>
              <a:off x="6315048" y="2715613"/>
              <a:ext cx="35950" cy="38917"/>
            </a:xfrm>
            <a:custGeom>
              <a:rect b="b" l="l" r="r" t="t"/>
              <a:pathLst>
                <a:path extrusionOk="0" h="1482" w="1369">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9" name="Google Shape;14749;p53"/>
            <p:cNvSpPr/>
            <p:nvPr/>
          </p:nvSpPr>
          <p:spPr>
            <a:xfrm>
              <a:off x="6315048" y="2715745"/>
              <a:ext cx="21875" cy="38786"/>
            </a:xfrm>
            <a:custGeom>
              <a:rect b="b" l="l" r="r" t="t"/>
              <a:pathLst>
                <a:path extrusionOk="0" h="1477" w="833">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0" name="Google Shape;14750;p53"/>
            <p:cNvSpPr/>
            <p:nvPr/>
          </p:nvSpPr>
          <p:spPr>
            <a:xfrm>
              <a:off x="6294172" y="2648178"/>
              <a:ext cx="76942" cy="77467"/>
            </a:xfrm>
            <a:custGeom>
              <a:rect b="b" l="l" r="r" t="t"/>
              <a:pathLst>
                <a:path extrusionOk="0" h="2950" w="293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1" name="Google Shape;14751;p53"/>
            <p:cNvSpPr/>
            <p:nvPr/>
          </p:nvSpPr>
          <p:spPr>
            <a:xfrm>
              <a:off x="6294434" y="2648099"/>
              <a:ext cx="56328" cy="77546"/>
            </a:xfrm>
            <a:custGeom>
              <a:rect b="b" l="l" r="r" t="t"/>
              <a:pathLst>
                <a:path extrusionOk="0" h="2953" w="2145">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2" name="Google Shape;14752;p53"/>
            <p:cNvSpPr/>
            <p:nvPr/>
          </p:nvSpPr>
          <p:spPr>
            <a:xfrm>
              <a:off x="6459557" y="2469268"/>
              <a:ext cx="69878" cy="70140"/>
            </a:xfrm>
            <a:custGeom>
              <a:rect b="b" l="l" r="r" t="t"/>
              <a:pathLst>
                <a:path extrusionOk="0" h="2671" w="2661">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3" name="Google Shape;14753;p53"/>
          <p:cNvGrpSpPr/>
          <p:nvPr/>
        </p:nvGrpSpPr>
        <p:grpSpPr>
          <a:xfrm>
            <a:off x="6633976" y="2459552"/>
            <a:ext cx="387781" cy="286680"/>
            <a:chOff x="6633976" y="2459552"/>
            <a:chExt cx="387781" cy="286680"/>
          </a:xfrm>
        </p:grpSpPr>
        <p:sp>
          <p:nvSpPr>
            <p:cNvPr id="14754" name="Google Shape;14754;p53"/>
            <p:cNvSpPr/>
            <p:nvPr/>
          </p:nvSpPr>
          <p:spPr>
            <a:xfrm>
              <a:off x="6635473" y="2459552"/>
              <a:ext cx="386285" cy="205773"/>
            </a:xfrm>
            <a:custGeom>
              <a:rect b="b" l="l" r="r" t="t"/>
              <a:pathLst>
                <a:path extrusionOk="0" h="7836" w="1471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5" name="Google Shape;14755;p53"/>
            <p:cNvSpPr/>
            <p:nvPr/>
          </p:nvSpPr>
          <p:spPr>
            <a:xfrm>
              <a:off x="6633976" y="2522051"/>
              <a:ext cx="352856" cy="143012"/>
            </a:xfrm>
            <a:custGeom>
              <a:rect b="b" l="l" r="r" t="t"/>
              <a:pathLst>
                <a:path extrusionOk="0" h="5446" w="13437">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6" name="Google Shape;14756;p53"/>
            <p:cNvSpPr/>
            <p:nvPr/>
          </p:nvSpPr>
          <p:spPr>
            <a:xfrm>
              <a:off x="6759867" y="2559235"/>
              <a:ext cx="137261" cy="186997"/>
            </a:xfrm>
            <a:custGeom>
              <a:rect b="b" l="l" r="r" t="t"/>
              <a:pathLst>
                <a:path extrusionOk="0" h="7121" w="5227">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7" name="Google Shape;14757;p53"/>
            <p:cNvSpPr/>
            <p:nvPr/>
          </p:nvSpPr>
          <p:spPr>
            <a:xfrm>
              <a:off x="6792613" y="2632553"/>
              <a:ext cx="72189" cy="84163"/>
            </a:xfrm>
            <a:custGeom>
              <a:rect b="b" l="l" r="r" t="t"/>
              <a:pathLst>
                <a:path extrusionOk="0" h="3205" w="2749">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8" name="Google Shape;14758;p53"/>
            <p:cNvSpPr/>
            <p:nvPr/>
          </p:nvSpPr>
          <p:spPr>
            <a:xfrm>
              <a:off x="6792429" y="2477882"/>
              <a:ext cx="58875" cy="39416"/>
            </a:xfrm>
            <a:custGeom>
              <a:rect b="b" l="l" r="r" t="t"/>
              <a:pathLst>
                <a:path extrusionOk="0" h="1501" w="2242">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9" name="Google Shape;14759;p53"/>
            <p:cNvSpPr/>
            <p:nvPr/>
          </p:nvSpPr>
          <p:spPr>
            <a:xfrm>
              <a:off x="6891823" y="2516720"/>
              <a:ext cx="47005" cy="38024"/>
            </a:xfrm>
            <a:custGeom>
              <a:rect b="b" l="l" r="r" t="t"/>
              <a:pathLst>
                <a:path extrusionOk="0" h="1448" w="179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0" name="Google Shape;14760;p53"/>
            <p:cNvSpPr/>
            <p:nvPr/>
          </p:nvSpPr>
          <p:spPr>
            <a:xfrm>
              <a:off x="6841036" y="2559235"/>
              <a:ext cx="56091" cy="56328"/>
            </a:xfrm>
            <a:custGeom>
              <a:rect b="b" l="l" r="r" t="t"/>
              <a:pathLst>
                <a:path extrusionOk="0" h="2145" w="2136">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61" name="Google Shape;14761;p53"/>
          <p:cNvGrpSpPr/>
          <p:nvPr/>
        </p:nvGrpSpPr>
        <p:grpSpPr>
          <a:xfrm>
            <a:off x="7091110" y="2428565"/>
            <a:ext cx="376989" cy="348864"/>
            <a:chOff x="7091110" y="2428565"/>
            <a:chExt cx="376989" cy="348864"/>
          </a:xfrm>
        </p:grpSpPr>
        <p:sp>
          <p:nvSpPr>
            <p:cNvPr id="14762" name="Google Shape;14762;p53"/>
            <p:cNvSpPr/>
            <p:nvPr/>
          </p:nvSpPr>
          <p:spPr>
            <a:xfrm>
              <a:off x="7213692" y="2609759"/>
              <a:ext cx="124577" cy="104305"/>
            </a:xfrm>
            <a:custGeom>
              <a:rect b="b" l="l" r="r" t="t"/>
              <a:pathLst>
                <a:path extrusionOk="0" h="3972" w="4744">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3" name="Google Shape;14763;p53"/>
            <p:cNvSpPr/>
            <p:nvPr/>
          </p:nvSpPr>
          <p:spPr>
            <a:xfrm>
              <a:off x="7346699" y="2713539"/>
              <a:ext cx="121400" cy="63891"/>
            </a:xfrm>
            <a:custGeom>
              <a:rect b="b" l="l" r="r" t="t"/>
              <a:pathLst>
                <a:path extrusionOk="0" h="2433" w="4623">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4" name="Google Shape;14764;p53"/>
            <p:cNvSpPr/>
            <p:nvPr/>
          </p:nvSpPr>
          <p:spPr>
            <a:xfrm>
              <a:off x="7345176" y="2713539"/>
              <a:ext cx="49290" cy="63891"/>
            </a:xfrm>
            <a:custGeom>
              <a:rect b="b" l="l" r="r" t="t"/>
              <a:pathLst>
                <a:path extrusionOk="0" h="2433" w="1877">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5" name="Google Shape;14765;p53"/>
            <p:cNvSpPr/>
            <p:nvPr/>
          </p:nvSpPr>
          <p:spPr>
            <a:xfrm>
              <a:off x="7367549" y="2612753"/>
              <a:ext cx="76942" cy="54332"/>
            </a:xfrm>
            <a:custGeom>
              <a:rect b="b" l="l" r="r" t="t"/>
              <a:pathLst>
                <a:path extrusionOk="0" h="2069" w="293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6" name="Google Shape;14766;p53"/>
            <p:cNvSpPr/>
            <p:nvPr/>
          </p:nvSpPr>
          <p:spPr>
            <a:xfrm>
              <a:off x="7367549" y="2612779"/>
              <a:ext cx="41753" cy="54306"/>
            </a:xfrm>
            <a:custGeom>
              <a:rect b="b" l="l" r="r" t="t"/>
              <a:pathLst>
                <a:path extrusionOk="0" h="2068" w="159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7" name="Google Shape;14767;p53"/>
            <p:cNvSpPr/>
            <p:nvPr/>
          </p:nvSpPr>
          <p:spPr>
            <a:xfrm>
              <a:off x="7434145" y="2661281"/>
              <a:ext cx="16885" cy="22636"/>
            </a:xfrm>
            <a:custGeom>
              <a:rect b="b" l="l" r="r" t="t"/>
              <a:pathLst>
                <a:path extrusionOk="0" h="862" w="643">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8" name="Google Shape;14768;p53"/>
            <p:cNvSpPr/>
            <p:nvPr/>
          </p:nvSpPr>
          <p:spPr>
            <a:xfrm>
              <a:off x="7361772" y="2661334"/>
              <a:ext cx="16623" cy="22479"/>
            </a:xfrm>
            <a:custGeom>
              <a:rect b="b" l="l" r="r" t="t"/>
              <a:pathLst>
                <a:path extrusionOk="0" h="856" w="633">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9" name="Google Shape;14769;p53"/>
            <p:cNvSpPr/>
            <p:nvPr/>
          </p:nvSpPr>
          <p:spPr>
            <a:xfrm>
              <a:off x="7391945" y="2700829"/>
              <a:ext cx="28151" cy="32352"/>
            </a:xfrm>
            <a:custGeom>
              <a:rect b="b" l="l" r="r" t="t"/>
              <a:pathLst>
                <a:path extrusionOk="0" h="1232" w="1072">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0" name="Google Shape;14770;p53"/>
            <p:cNvSpPr/>
            <p:nvPr/>
          </p:nvSpPr>
          <p:spPr>
            <a:xfrm>
              <a:off x="7391945" y="2701144"/>
              <a:ext cx="17095" cy="32037"/>
            </a:xfrm>
            <a:custGeom>
              <a:rect b="b" l="l" r="r" t="t"/>
              <a:pathLst>
                <a:path extrusionOk="0" h="1220" w="651">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1" name="Google Shape;14771;p53"/>
            <p:cNvSpPr/>
            <p:nvPr/>
          </p:nvSpPr>
          <p:spPr>
            <a:xfrm>
              <a:off x="7375847" y="2644422"/>
              <a:ext cx="60582" cy="64626"/>
            </a:xfrm>
            <a:custGeom>
              <a:rect b="b" l="l" r="r" t="t"/>
              <a:pathLst>
                <a:path extrusionOk="0" h="2461" w="2307">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2" name="Google Shape;14772;p53"/>
            <p:cNvSpPr/>
            <p:nvPr/>
          </p:nvSpPr>
          <p:spPr>
            <a:xfrm>
              <a:off x="7375847" y="2644580"/>
              <a:ext cx="44012" cy="64731"/>
            </a:xfrm>
            <a:custGeom>
              <a:rect b="b" l="l" r="r" t="t"/>
              <a:pathLst>
                <a:path extrusionOk="0" h="2465" w="1676">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3" name="Google Shape;14773;p53"/>
            <p:cNvSpPr/>
            <p:nvPr/>
          </p:nvSpPr>
          <p:spPr>
            <a:xfrm>
              <a:off x="7219784" y="2529325"/>
              <a:ext cx="121400" cy="63917"/>
            </a:xfrm>
            <a:custGeom>
              <a:rect b="b" l="l" r="r" t="t"/>
              <a:pathLst>
                <a:path extrusionOk="0" h="2434" w="4623">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4" name="Google Shape;14774;p53"/>
            <p:cNvSpPr/>
            <p:nvPr/>
          </p:nvSpPr>
          <p:spPr>
            <a:xfrm>
              <a:off x="7218261" y="2529325"/>
              <a:ext cx="49290" cy="63917"/>
            </a:xfrm>
            <a:custGeom>
              <a:rect b="b" l="l" r="r" t="t"/>
              <a:pathLst>
                <a:path extrusionOk="0" h="2434" w="1877">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5" name="Google Shape;14775;p53"/>
            <p:cNvSpPr/>
            <p:nvPr/>
          </p:nvSpPr>
          <p:spPr>
            <a:xfrm>
              <a:off x="7240897" y="2428565"/>
              <a:ext cx="76916" cy="54043"/>
            </a:xfrm>
            <a:custGeom>
              <a:rect b="b" l="l" r="r" t="t"/>
              <a:pathLst>
                <a:path extrusionOk="0" h="2058" w="2929">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6" name="Google Shape;14776;p53"/>
            <p:cNvSpPr/>
            <p:nvPr/>
          </p:nvSpPr>
          <p:spPr>
            <a:xfrm>
              <a:off x="7240897" y="2428565"/>
              <a:ext cx="41727" cy="54306"/>
            </a:xfrm>
            <a:custGeom>
              <a:rect b="b" l="l" r="r" t="t"/>
              <a:pathLst>
                <a:path extrusionOk="0" h="2068" w="1589">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7" name="Google Shape;14777;p53"/>
            <p:cNvSpPr/>
            <p:nvPr/>
          </p:nvSpPr>
          <p:spPr>
            <a:xfrm>
              <a:off x="7307230" y="2477146"/>
              <a:ext cx="17122" cy="22557"/>
            </a:xfrm>
            <a:custGeom>
              <a:rect b="b" l="l" r="r" t="t"/>
              <a:pathLst>
                <a:path extrusionOk="0" h="859" w="652">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8" name="Google Shape;14778;p53"/>
            <p:cNvSpPr/>
            <p:nvPr/>
          </p:nvSpPr>
          <p:spPr>
            <a:xfrm>
              <a:off x="7234857" y="2477120"/>
              <a:ext cx="16623" cy="22479"/>
            </a:xfrm>
            <a:custGeom>
              <a:rect b="b" l="l" r="r" t="t"/>
              <a:pathLst>
                <a:path extrusionOk="0" h="856" w="633">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9" name="Google Shape;14779;p53"/>
            <p:cNvSpPr/>
            <p:nvPr/>
          </p:nvSpPr>
          <p:spPr>
            <a:xfrm>
              <a:off x="7265266" y="2516694"/>
              <a:ext cx="27914" cy="32274"/>
            </a:xfrm>
            <a:custGeom>
              <a:rect b="b" l="l" r="r" t="t"/>
              <a:pathLst>
                <a:path extrusionOk="0" h="1229" w="1063">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0" name="Google Shape;14780;p53"/>
            <p:cNvSpPr/>
            <p:nvPr/>
          </p:nvSpPr>
          <p:spPr>
            <a:xfrm>
              <a:off x="7265266" y="2516956"/>
              <a:ext cx="17122" cy="32247"/>
            </a:xfrm>
            <a:custGeom>
              <a:rect b="b" l="l" r="r" t="t"/>
              <a:pathLst>
                <a:path extrusionOk="0" h="1228" w="652">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1" name="Google Shape;14781;p53"/>
            <p:cNvSpPr/>
            <p:nvPr/>
          </p:nvSpPr>
          <p:spPr>
            <a:xfrm>
              <a:off x="7249195" y="2460287"/>
              <a:ext cx="60319" cy="64810"/>
            </a:xfrm>
            <a:custGeom>
              <a:rect b="b" l="l" r="r" t="t"/>
              <a:pathLst>
                <a:path extrusionOk="0" h="2468" w="2297">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2" name="Google Shape;14782;p53"/>
            <p:cNvSpPr/>
            <p:nvPr/>
          </p:nvSpPr>
          <p:spPr>
            <a:xfrm>
              <a:off x="7249195" y="2460471"/>
              <a:ext cx="43749" cy="64626"/>
            </a:xfrm>
            <a:custGeom>
              <a:rect b="b" l="l" r="r" t="t"/>
              <a:pathLst>
                <a:path extrusionOk="0" h="2461" w="1666">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3" name="Google Shape;14783;p53"/>
            <p:cNvSpPr/>
            <p:nvPr/>
          </p:nvSpPr>
          <p:spPr>
            <a:xfrm>
              <a:off x="7092607" y="2713539"/>
              <a:ext cx="121164" cy="63891"/>
            </a:xfrm>
            <a:custGeom>
              <a:rect b="b" l="l" r="r" t="t"/>
              <a:pathLst>
                <a:path extrusionOk="0" h="2433" w="4614">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4" name="Google Shape;14784;p53"/>
            <p:cNvSpPr/>
            <p:nvPr/>
          </p:nvSpPr>
          <p:spPr>
            <a:xfrm>
              <a:off x="7091110" y="2713539"/>
              <a:ext cx="49027" cy="63891"/>
            </a:xfrm>
            <a:custGeom>
              <a:rect b="b" l="l" r="r" t="t"/>
              <a:pathLst>
                <a:path extrusionOk="0" h="2433" w="1867">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5" name="Google Shape;14785;p53"/>
            <p:cNvSpPr/>
            <p:nvPr/>
          </p:nvSpPr>
          <p:spPr>
            <a:xfrm>
              <a:off x="7113484" y="2612753"/>
              <a:ext cx="76916" cy="54332"/>
            </a:xfrm>
            <a:custGeom>
              <a:rect b="b" l="l" r="r" t="t"/>
              <a:pathLst>
                <a:path extrusionOk="0" h="2069" w="2929">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6" name="Google Shape;14786;p53"/>
            <p:cNvSpPr/>
            <p:nvPr/>
          </p:nvSpPr>
          <p:spPr>
            <a:xfrm>
              <a:off x="7113484" y="2612779"/>
              <a:ext cx="41727" cy="54306"/>
            </a:xfrm>
            <a:custGeom>
              <a:rect b="b" l="l" r="r" t="t"/>
              <a:pathLst>
                <a:path extrusionOk="0" h="2068" w="1589">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7" name="Google Shape;14787;p53"/>
            <p:cNvSpPr/>
            <p:nvPr/>
          </p:nvSpPr>
          <p:spPr>
            <a:xfrm>
              <a:off x="7180079" y="2661281"/>
              <a:ext cx="16859" cy="22636"/>
            </a:xfrm>
            <a:custGeom>
              <a:rect b="b" l="l" r="r" t="t"/>
              <a:pathLst>
                <a:path extrusionOk="0" h="862" w="642">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8" name="Google Shape;14788;p53"/>
            <p:cNvSpPr/>
            <p:nvPr/>
          </p:nvSpPr>
          <p:spPr>
            <a:xfrm>
              <a:off x="7107444" y="2661334"/>
              <a:ext cx="16623" cy="22479"/>
            </a:xfrm>
            <a:custGeom>
              <a:rect b="b" l="l" r="r" t="t"/>
              <a:pathLst>
                <a:path extrusionOk="0" h="856" w="633">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9" name="Google Shape;14789;p53"/>
            <p:cNvSpPr/>
            <p:nvPr/>
          </p:nvSpPr>
          <p:spPr>
            <a:xfrm>
              <a:off x="7137853" y="2700829"/>
              <a:ext cx="28177" cy="32352"/>
            </a:xfrm>
            <a:custGeom>
              <a:rect b="b" l="l" r="r" t="t"/>
              <a:pathLst>
                <a:path extrusionOk="0" h="1232" w="1073">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0" name="Google Shape;14790;p53"/>
            <p:cNvSpPr/>
            <p:nvPr/>
          </p:nvSpPr>
          <p:spPr>
            <a:xfrm>
              <a:off x="7137590" y="2701144"/>
              <a:ext cx="17384" cy="32037"/>
            </a:xfrm>
            <a:custGeom>
              <a:rect b="b" l="l" r="r" t="t"/>
              <a:pathLst>
                <a:path extrusionOk="0" h="1220" w="662">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1" name="Google Shape;14791;p53"/>
            <p:cNvSpPr/>
            <p:nvPr/>
          </p:nvSpPr>
          <p:spPr>
            <a:xfrm>
              <a:off x="7121756" y="2644422"/>
              <a:ext cx="60345" cy="64626"/>
            </a:xfrm>
            <a:custGeom>
              <a:rect b="b" l="l" r="r" t="t"/>
              <a:pathLst>
                <a:path extrusionOk="0" h="2461" w="2298">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2" name="Google Shape;14792;p53"/>
            <p:cNvSpPr/>
            <p:nvPr/>
          </p:nvSpPr>
          <p:spPr>
            <a:xfrm>
              <a:off x="7121756" y="2644580"/>
              <a:ext cx="43775" cy="64731"/>
            </a:xfrm>
            <a:custGeom>
              <a:rect b="b" l="l" r="r" t="t"/>
              <a:pathLst>
                <a:path extrusionOk="0" h="2465" w="1667">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93" name="Google Shape;14793;p53"/>
          <p:cNvGrpSpPr/>
          <p:nvPr/>
        </p:nvGrpSpPr>
        <p:grpSpPr>
          <a:xfrm>
            <a:off x="7536427" y="2415225"/>
            <a:ext cx="369715" cy="375492"/>
            <a:chOff x="7536427" y="2415225"/>
            <a:chExt cx="369715" cy="375492"/>
          </a:xfrm>
        </p:grpSpPr>
        <p:sp>
          <p:nvSpPr>
            <p:cNvPr id="14794" name="Google Shape;14794;p53"/>
            <p:cNvSpPr/>
            <p:nvPr/>
          </p:nvSpPr>
          <p:spPr>
            <a:xfrm>
              <a:off x="7648978" y="2602774"/>
              <a:ext cx="150417" cy="121137"/>
            </a:xfrm>
            <a:custGeom>
              <a:rect b="b" l="l" r="r" t="t"/>
              <a:pathLst>
                <a:path extrusionOk="0" h="4613" w="5728">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5" name="Google Shape;14795;p53"/>
            <p:cNvSpPr/>
            <p:nvPr/>
          </p:nvSpPr>
          <p:spPr>
            <a:xfrm>
              <a:off x="7681698" y="2421265"/>
              <a:ext cx="30435" cy="66622"/>
            </a:xfrm>
            <a:custGeom>
              <a:rect b="b" l="l" r="r" t="t"/>
              <a:pathLst>
                <a:path extrusionOk="0" h="2537" w="1159">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53"/>
            <p:cNvSpPr/>
            <p:nvPr/>
          </p:nvSpPr>
          <p:spPr>
            <a:xfrm>
              <a:off x="7693751" y="2415225"/>
              <a:ext cx="72924" cy="72661"/>
            </a:xfrm>
            <a:custGeom>
              <a:rect b="b" l="l" r="r" t="t"/>
              <a:pathLst>
                <a:path extrusionOk="0" h="2767" w="2777">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7" name="Google Shape;14797;p53"/>
            <p:cNvSpPr/>
            <p:nvPr/>
          </p:nvSpPr>
          <p:spPr>
            <a:xfrm>
              <a:off x="7706067" y="2505953"/>
              <a:ext cx="36239" cy="26917"/>
            </a:xfrm>
            <a:custGeom>
              <a:rect b="b" l="l" r="r" t="t"/>
              <a:pathLst>
                <a:path extrusionOk="0" h="1025" w="1380">
                  <a:moveTo>
                    <a:pt x="1" y="1"/>
                  </a:moveTo>
                  <a:lnTo>
                    <a:pt x="1" y="1025"/>
                  </a:lnTo>
                  <a:lnTo>
                    <a:pt x="1379" y="1025"/>
                  </a:lnTo>
                  <a:lnTo>
                    <a:pt x="1379"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8" name="Google Shape;14798;p53"/>
            <p:cNvSpPr/>
            <p:nvPr/>
          </p:nvSpPr>
          <p:spPr>
            <a:xfrm>
              <a:off x="7706067" y="2505953"/>
              <a:ext cx="36239" cy="14732"/>
            </a:xfrm>
            <a:custGeom>
              <a:rect b="b" l="l" r="r" t="t"/>
              <a:pathLst>
                <a:path extrusionOk="0" h="561" w="138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9" name="Google Shape;14799;p53"/>
            <p:cNvSpPr/>
            <p:nvPr/>
          </p:nvSpPr>
          <p:spPr>
            <a:xfrm>
              <a:off x="7663604" y="2520790"/>
              <a:ext cx="121164" cy="64101"/>
            </a:xfrm>
            <a:custGeom>
              <a:rect b="b" l="l" r="r" t="t"/>
              <a:pathLst>
                <a:path extrusionOk="0" h="2441" w="4614">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0" name="Google Shape;14800;p53"/>
            <p:cNvSpPr/>
            <p:nvPr/>
          </p:nvSpPr>
          <p:spPr>
            <a:xfrm>
              <a:off x="7718146" y="2532844"/>
              <a:ext cx="12080" cy="52047"/>
            </a:xfrm>
            <a:custGeom>
              <a:rect b="b" l="l" r="r" t="t"/>
              <a:pathLst>
                <a:path extrusionOk="0" h="1982" w="460">
                  <a:moveTo>
                    <a:pt x="115" y="1"/>
                  </a:moveTo>
                  <a:lnTo>
                    <a:pt x="0" y="1982"/>
                  </a:lnTo>
                  <a:lnTo>
                    <a:pt x="460" y="1982"/>
                  </a:lnTo>
                  <a:lnTo>
                    <a:pt x="34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53"/>
            <p:cNvSpPr/>
            <p:nvPr/>
          </p:nvSpPr>
          <p:spPr>
            <a:xfrm>
              <a:off x="7687737" y="2445398"/>
              <a:ext cx="72898" cy="66622"/>
            </a:xfrm>
            <a:custGeom>
              <a:rect b="b" l="l" r="r" t="t"/>
              <a:pathLst>
                <a:path extrusionOk="0" h="2537" w="2776">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53"/>
            <p:cNvSpPr/>
            <p:nvPr/>
          </p:nvSpPr>
          <p:spPr>
            <a:xfrm>
              <a:off x="7687737" y="2445398"/>
              <a:ext cx="72661" cy="65361"/>
            </a:xfrm>
            <a:custGeom>
              <a:rect b="b" l="l" r="r" t="t"/>
              <a:pathLst>
                <a:path extrusionOk="0" h="2489" w="2767">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3" name="Google Shape;14803;p53"/>
            <p:cNvSpPr/>
            <p:nvPr/>
          </p:nvSpPr>
          <p:spPr>
            <a:xfrm>
              <a:off x="7663604" y="2536126"/>
              <a:ext cx="24159" cy="48528"/>
            </a:xfrm>
            <a:custGeom>
              <a:rect b="b" l="l" r="r" t="t"/>
              <a:pathLst>
                <a:path extrusionOk="0" h="1848" w="92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4" name="Google Shape;14804;p53"/>
            <p:cNvSpPr/>
            <p:nvPr/>
          </p:nvSpPr>
          <p:spPr>
            <a:xfrm>
              <a:off x="7760609" y="2536126"/>
              <a:ext cx="24159" cy="48528"/>
            </a:xfrm>
            <a:custGeom>
              <a:rect b="b" l="l" r="r" t="t"/>
              <a:pathLst>
                <a:path extrusionOk="0" h="1848" w="92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5" name="Google Shape;14805;p53"/>
            <p:cNvSpPr/>
            <p:nvPr/>
          </p:nvSpPr>
          <p:spPr>
            <a:xfrm>
              <a:off x="7717884" y="2532607"/>
              <a:ext cx="12342" cy="12342"/>
            </a:xfrm>
            <a:custGeom>
              <a:rect b="b" l="l" r="r" t="t"/>
              <a:pathLst>
                <a:path extrusionOk="0" h="470" w="47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6" name="Google Shape;14806;p53"/>
            <p:cNvSpPr/>
            <p:nvPr/>
          </p:nvSpPr>
          <p:spPr>
            <a:xfrm>
              <a:off x="7699292" y="2515906"/>
              <a:ext cx="24894" cy="25446"/>
            </a:xfrm>
            <a:custGeom>
              <a:rect b="b" l="l" r="r" t="t"/>
              <a:pathLst>
                <a:path extrusionOk="0" h="969" w="948">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7" name="Google Shape;14807;p53"/>
            <p:cNvSpPr/>
            <p:nvPr/>
          </p:nvSpPr>
          <p:spPr>
            <a:xfrm>
              <a:off x="7724160" y="2515906"/>
              <a:ext cx="24921" cy="25446"/>
            </a:xfrm>
            <a:custGeom>
              <a:rect b="b" l="l" r="r" t="t"/>
              <a:pathLst>
                <a:path extrusionOk="0" h="969" w="949">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8" name="Google Shape;14808;p53"/>
            <p:cNvSpPr/>
            <p:nvPr/>
          </p:nvSpPr>
          <p:spPr>
            <a:xfrm>
              <a:off x="7554547" y="2627091"/>
              <a:ext cx="30435" cy="66622"/>
            </a:xfrm>
            <a:custGeom>
              <a:rect b="b" l="l" r="r" t="t"/>
              <a:pathLst>
                <a:path extrusionOk="0" h="2537" w="1159">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9" name="Google Shape;14809;p53"/>
            <p:cNvSpPr/>
            <p:nvPr/>
          </p:nvSpPr>
          <p:spPr>
            <a:xfrm>
              <a:off x="7566600" y="2621051"/>
              <a:ext cx="72898" cy="72661"/>
            </a:xfrm>
            <a:custGeom>
              <a:rect b="b" l="l" r="r" t="t"/>
              <a:pathLst>
                <a:path extrusionOk="0" h="2767" w="2776">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0" name="Google Shape;14810;p53"/>
            <p:cNvSpPr/>
            <p:nvPr/>
          </p:nvSpPr>
          <p:spPr>
            <a:xfrm>
              <a:off x="7578916" y="2711779"/>
              <a:ext cx="36213" cy="26917"/>
            </a:xfrm>
            <a:custGeom>
              <a:rect b="b" l="l" r="r" t="t"/>
              <a:pathLst>
                <a:path extrusionOk="0" h="1025" w="1379">
                  <a:moveTo>
                    <a:pt x="0" y="1"/>
                  </a:moveTo>
                  <a:lnTo>
                    <a:pt x="0" y="1025"/>
                  </a:lnTo>
                  <a:lnTo>
                    <a:pt x="1378" y="1025"/>
                  </a:lnTo>
                  <a:lnTo>
                    <a:pt x="1378"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1" name="Google Shape;14811;p53"/>
            <p:cNvSpPr/>
            <p:nvPr/>
          </p:nvSpPr>
          <p:spPr>
            <a:xfrm>
              <a:off x="7578916" y="2712042"/>
              <a:ext cx="36213" cy="14653"/>
            </a:xfrm>
            <a:custGeom>
              <a:rect b="b" l="l" r="r" t="t"/>
              <a:pathLst>
                <a:path extrusionOk="0" h="558" w="1379">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2" name="Google Shape;14812;p53"/>
            <p:cNvSpPr/>
            <p:nvPr/>
          </p:nvSpPr>
          <p:spPr>
            <a:xfrm>
              <a:off x="7536427" y="2726616"/>
              <a:ext cx="121164" cy="64101"/>
            </a:xfrm>
            <a:custGeom>
              <a:rect b="b" l="l" r="r" t="t"/>
              <a:pathLst>
                <a:path extrusionOk="0" h="2441" w="4614">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3" name="Google Shape;14813;p53"/>
            <p:cNvSpPr/>
            <p:nvPr/>
          </p:nvSpPr>
          <p:spPr>
            <a:xfrm>
              <a:off x="7590969" y="2738670"/>
              <a:ext cx="12106" cy="52047"/>
            </a:xfrm>
            <a:custGeom>
              <a:rect b="b" l="l" r="r" t="t"/>
              <a:pathLst>
                <a:path extrusionOk="0" h="1982" w="461">
                  <a:moveTo>
                    <a:pt x="116" y="1"/>
                  </a:moveTo>
                  <a:lnTo>
                    <a:pt x="1" y="1982"/>
                  </a:lnTo>
                  <a:lnTo>
                    <a:pt x="460" y="1982"/>
                  </a:lnTo>
                  <a:lnTo>
                    <a:pt x="345"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4" name="Google Shape;14814;p53"/>
            <p:cNvSpPr/>
            <p:nvPr/>
          </p:nvSpPr>
          <p:spPr>
            <a:xfrm>
              <a:off x="7560560" y="2651434"/>
              <a:ext cx="72924" cy="66674"/>
            </a:xfrm>
            <a:custGeom>
              <a:rect b="b" l="l" r="r" t="t"/>
              <a:pathLst>
                <a:path extrusionOk="0" h="2539" w="2777">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5" name="Google Shape;14815;p53"/>
            <p:cNvSpPr/>
            <p:nvPr/>
          </p:nvSpPr>
          <p:spPr>
            <a:xfrm>
              <a:off x="7560560" y="2651434"/>
              <a:ext cx="72661" cy="65151"/>
            </a:xfrm>
            <a:custGeom>
              <a:rect b="b" l="l" r="r" t="t"/>
              <a:pathLst>
                <a:path extrusionOk="0" h="2481" w="2767">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6" name="Google Shape;14816;p53"/>
            <p:cNvSpPr/>
            <p:nvPr/>
          </p:nvSpPr>
          <p:spPr>
            <a:xfrm>
              <a:off x="7536427" y="2741952"/>
              <a:ext cx="24159" cy="48528"/>
            </a:xfrm>
            <a:custGeom>
              <a:rect b="b" l="l" r="r" t="t"/>
              <a:pathLst>
                <a:path extrusionOk="0" h="1848" w="92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7" name="Google Shape;14817;p53"/>
            <p:cNvSpPr/>
            <p:nvPr/>
          </p:nvSpPr>
          <p:spPr>
            <a:xfrm>
              <a:off x="7633195" y="2741952"/>
              <a:ext cx="24396" cy="48528"/>
            </a:xfrm>
            <a:custGeom>
              <a:rect b="b" l="l" r="r" t="t"/>
              <a:pathLst>
                <a:path extrusionOk="0" h="1848" w="929">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8" name="Google Shape;14818;p53"/>
            <p:cNvSpPr/>
            <p:nvPr/>
          </p:nvSpPr>
          <p:spPr>
            <a:xfrm>
              <a:off x="7590733" y="2738670"/>
              <a:ext cx="12342" cy="12106"/>
            </a:xfrm>
            <a:custGeom>
              <a:rect b="b" l="l" r="r" t="t"/>
              <a:pathLst>
                <a:path extrusionOk="0" h="461" w="47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9" name="Google Shape;14819;p53"/>
            <p:cNvSpPr/>
            <p:nvPr/>
          </p:nvSpPr>
          <p:spPr>
            <a:xfrm>
              <a:off x="7572115" y="2721863"/>
              <a:ext cx="24921" cy="25498"/>
            </a:xfrm>
            <a:custGeom>
              <a:rect b="b" l="l" r="r" t="t"/>
              <a:pathLst>
                <a:path extrusionOk="0" h="971" w="949">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0" name="Google Shape;14820;p53"/>
            <p:cNvSpPr/>
            <p:nvPr/>
          </p:nvSpPr>
          <p:spPr>
            <a:xfrm>
              <a:off x="7597009" y="2721863"/>
              <a:ext cx="24894" cy="25498"/>
            </a:xfrm>
            <a:custGeom>
              <a:rect b="b" l="l" r="r" t="t"/>
              <a:pathLst>
                <a:path extrusionOk="0" h="971" w="948">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1" name="Google Shape;14821;p53"/>
            <p:cNvSpPr/>
            <p:nvPr/>
          </p:nvSpPr>
          <p:spPr>
            <a:xfrm>
              <a:off x="7827204" y="2602958"/>
              <a:ext cx="48528" cy="42515"/>
            </a:xfrm>
            <a:custGeom>
              <a:rect b="b" l="l" r="r" t="t"/>
              <a:pathLst>
                <a:path extrusionOk="0" h="1619" w="1848">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2" name="Google Shape;14822;p53"/>
            <p:cNvSpPr/>
            <p:nvPr/>
          </p:nvSpPr>
          <p:spPr>
            <a:xfrm>
              <a:off x="7827204" y="2602958"/>
              <a:ext cx="33219" cy="42515"/>
            </a:xfrm>
            <a:custGeom>
              <a:rect b="b" l="l" r="r" t="t"/>
              <a:pathLst>
                <a:path extrusionOk="0" h="1619" w="1265">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3" name="Google Shape;14823;p53"/>
            <p:cNvSpPr/>
            <p:nvPr/>
          </p:nvSpPr>
          <p:spPr>
            <a:xfrm>
              <a:off x="7796795" y="2706002"/>
              <a:ext cx="109110" cy="84715"/>
            </a:xfrm>
            <a:custGeom>
              <a:rect b="b" l="l" r="r" t="t"/>
              <a:pathLst>
                <a:path extrusionOk="0" h="3226" w="4155">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4" name="Google Shape;14824;p53"/>
            <p:cNvSpPr/>
            <p:nvPr/>
          </p:nvSpPr>
          <p:spPr>
            <a:xfrm>
              <a:off x="7832745" y="2706002"/>
              <a:ext cx="37210" cy="24159"/>
            </a:xfrm>
            <a:custGeom>
              <a:rect b="b" l="l" r="r" t="t"/>
              <a:pathLst>
                <a:path extrusionOk="0" h="920" w="1417">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5" name="Google Shape;14825;p53"/>
            <p:cNvSpPr/>
            <p:nvPr/>
          </p:nvSpPr>
          <p:spPr>
            <a:xfrm>
              <a:off x="7797058" y="2737672"/>
              <a:ext cx="109084" cy="53045"/>
            </a:xfrm>
            <a:custGeom>
              <a:rect b="b" l="l" r="r" t="t"/>
              <a:pathLst>
                <a:path extrusionOk="0" h="2020" w="4154">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6" name="Google Shape;14826;p53"/>
            <p:cNvSpPr/>
            <p:nvPr/>
          </p:nvSpPr>
          <p:spPr>
            <a:xfrm>
              <a:off x="7809111" y="2621051"/>
              <a:ext cx="84715" cy="84741"/>
            </a:xfrm>
            <a:custGeom>
              <a:rect b="b" l="l" r="r" t="t"/>
              <a:pathLst>
                <a:path extrusionOk="0" h="3227" w="3226">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7" name="Google Shape;14827;p53"/>
            <p:cNvSpPr/>
            <p:nvPr/>
          </p:nvSpPr>
          <p:spPr>
            <a:xfrm>
              <a:off x="7824447" y="2621051"/>
              <a:ext cx="71138" cy="76443"/>
            </a:xfrm>
            <a:custGeom>
              <a:rect b="b" l="l" r="r" t="t"/>
              <a:pathLst>
                <a:path extrusionOk="0" h="2911" w="2709">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8" name="Google Shape;14828;p53"/>
            <p:cNvSpPr/>
            <p:nvPr/>
          </p:nvSpPr>
          <p:spPr>
            <a:xfrm>
              <a:off x="7814888" y="2658393"/>
              <a:ext cx="72661" cy="59715"/>
            </a:xfrm>
            <a:custGeom>
              <a:rect b="b" l="l" r="r" t="t"/>
              <a:pathLst>
                <a:path extrusionOk="0" h="2274" w="2767">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9" name="Google Shape;14829;p53"/>
            <p:cNvSpPr/>
            <p:nvPr/>
          </p:nvSpPr>
          <p:spPr>
            <a:xfrm>
              <a:off x="7815151" y="2658393"/>
              <a:ext cx="72661" cy="59190"/>
            </a:xfrm>
            <a:custGeom>
              <a:rect b="b" l="l" r="r" t="t"/>
              <a:pathLst>
                <a:path extrusionOk="0" h="2254" w="2767">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0" name="Google Shape;14830;p53"/>
            <p:cNvSpPr/>
            <p:nvPr/>
          </p:nvSpPr>
          <p:spPr>
            <a:xfrm>
              <a:off x="7796795" y="2749988"/>
              <a:ext cx="24422" cy="40729"/>
            </a:xfrm>
            <a:custGeom>
              <a:rect b="b" l="l" r="r" t="t"/>
              <a:pathLst>
                <a:path extrusionOk="0" h="1551" w="93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1" name="Google Shape;14831;p53"/>
            <p:cNvSpPr/>
            <p:nvPr/>
          </p:nvSpPr>
          <p:spPr>
            <a:xfrm>
              <a:off x="7881746" y="2749988"/>
              <a:ext cx="24159" cy="40729"/>
            </a:xfrm>
            <a:custGeom>
              <a:rect b="b" l="l" r="r" t="t"/>
              <a:pathLst>
                <a:path extrusionOk="0" h="1551" w="92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2" name="Google Shape;14832;p53"/>
          <p:cNvGrpSpPr/>
          <p:nvPr/>
        </p:nvGrpSpPr>
        <p:grpSpPr>
          <a:xfrm>
            <a:off x="7980773" y="2428802"/>
            <a:ext cx="353381" cy="358160"/>
            <a:chOff x="7980773" y="2428802"/>
            <a:chExt cx="353381" cy="358160"/>
          </a:xfrm>
        </p:grpSpPr>
        <p:sp>
          <p:nvSpPr>
            <p:cNvPr id="14833" name="Google Shape;14833;p53"/>
            <p:cNvSpPr/>
            <p:nvPr/>
          </p:nvSpPr>
          <p:spPr>
            <a:xfrm>
              <a:off x="8218504" y="2711779"/>
              <a:ext cx="115649" cy="75182"/>
            </a:xfrm>
            <a:custGeom>
              <a:rect b="b" l="l" r="r" t="t"/>
              <a:pathLst>
                <a:path extrusionOk="0" h="2863" w="4404">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4" name="Google Shape;14834;p53"/>
            <p:cNvSpPr/>
            <p:nvPr/>
          </p:nvSpPr>
          <p:spPr>
            <a:xfrm>
              <a:off x="8218268" y="2727614"/>
              <a:ext cx="115623" cy="59348"/>
            </a:xfrm>
            <a:custGeom>
              <a:rect b="b" l="l" r="r" t="t"/>
              <a:pathLst>
                <a:path extrusionOk="0" h="2260" w="4403">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5" name="Google Shape;14835;p53"/>
            <p:cNvSpPr/>
            <p:nvPr/>
          </p:nvSpPr>
          <p:spPr>
            <a:xfrm>
              <a:off x="8235600" y="2630872"/>
              <a:ext cx="29175" cy="63602"/>
            </a:xfrm>
            <a:custGeom>
              <a:rect b="b" l="l" r="r" t="t"/>
              <a:pathLst>
                <a:path extrusionOk="0" h="2422" w="1111">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53"/>
            <p:cNvSpPr/>
            <p:nvPr/>
          </p:nvSpPr>
          <p:spPr>
            <a:xfrm>
              <a:off x="8247417" y="2625095"/>
              <a:ext cx="69379" cy="69379"/>
            </a:xfrm>
            <a:custGeom>
              <a:rect b="b" l="l" r="r" t="t"/>
              <a:pathLst>
                <a:path extrusionOk="0" h="2642" w="2642">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7" name="Google Shape;14837;p53"/>
            <p:cNvSpPr/>
            <p:nvPr/>
          </p:nvSpPr>
          <p:spPr>
            <a:xfrm>
              <a:off x="8258971" y="2711779"/>
              <a:ext cx="34453" cy="14049"/>
            </a:xfrm>
            <a:custGeom>
              <a:rect b="b" l="l" r="r" t="t"/>
              <a:pathLst>
                <a:path extrusionOk="0" h="535" w="1312">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8" name="Google Shape;14838;p53"/>
            <p:cNvSpPr/>
            <p:nvPr/>
          </p:nvSpPr>
          <p:spPr>
            <a:xfrm>
              <a:off x="8241640" y="2654244"/>
              <a:ext cx="69379" cy="63339"/>
            </a:xfrm>
            <a:custGeom>
              <a:rect b="b" l="l" r="r" t="t"/>
              <a:pathLst>
                <a:path extrusionOk="0" h="2412" w="2642">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9" name="Google Shape;14839;p53"/>
            <p:cNvSpPr/>
            <p:nvPr/>
          </p:nvSpPr>
          <p:spPr>
            <a:xfrm>
              <a:off x="8241640" y="2654191"/>
              <a:ext cx="69143" cy="62157"/>
            </a:xfrm>
            <a:custGeom>
              <a:rect b="b" l="l" r="r" t="t"/>
              <a:pathLst>
                <a:path extrusionOk="0" h="2367" w="2633">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0" name="Google Shape;14840;p53"/>
            <p:cNvSpPr/>
            <p:nvPr/>
          </p:nvSpPr>
          <p:spPr>
            <a:xfrm>
              <a:off x="8218504" y="2740692"/>
              <a:ext cx="23161" cy="46270"/>
            </a:xfrm>
            <a:custGeom>
              <a:rect b="b" l="l" r="r" t="t"/>
              <a:pathLst>
                <a:path extrusionOk="0" h="1762" w="882">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1" name="Google Shape;14841;p53"/>
            <p:cNvSpPr/>
            <p:nvPr/>
          </p:nvSpPr>
          <p:spPr>
            <a:xfrm>
              <a:off x="8310756" y="2740692"/>
              <a:ext cx="23135" cy="46270"/>
            </a:xfrm>
            <a:custGeom>
              <a:rect b="b" l="l" r="r" t="t"/>
              <a:pathLst>
                <a:path extrusionOk="0" h="1762" w="881">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53"/>
            <p:cNvSpPr/>
            <p:nvPr/>
          </p:nvSpPr>
          <p:spPr>
            <a:xfrm>
              <a:off x="8009659" y="2607737"/>
              <a:ext cx="46270" cy="40493"/>
            </a:xfrm>
            <a:custGeom>
              <a:rect b="b" l="l" r="r" t="t"/>
              <a:pathLst>
                <a:path extrusionOk="0" h="1542" w="1762">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3" name="Google Shape;14843;p53"/>
            <p:cNvSpPr/>
            <p:nvPr/>
          </p:nvSpPr>
          <p:spPr>
            <a:xfrm>
              <a:off x="8009659" y="2607737"/>
              <a:ext cx="31696" cy="40493"/>
            </a:xfrm>
            <a:custGeom>
              <a:rect b="b" l="l" r="r" t="t"/>
              <a:pathLst>
                <a:path extrusionOk="0" h="1542" w="1207">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4" name="Google Shape;14844;p53"/>
            <p:cNvSpPr/>
            <p:nvPr/>
          </p:nvSpPr>
          <p:spPr>
            <a:xfrm>
              <a:off x="7980773" y="2706002"/>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53"/>
            <p:cNvSpPr/>
            <p:nvPr/>
          </p:nvSpPr>
          <p:spPr>
            <a:xfrm>
              <a:off x="8015200" y="2706002"/>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6" name="Google Shape;14846;p53"/>
            <p:cNvSpPr/>
            <p:nvPr/>
          </p:nvSpPr>
          <p:spPr>
            <a:xfrm>
              <a:off x="7980773" y="2736411"/>
              <a:ext cx="104068" cy="50551"/>
            </a:xfrm>
            <a:custGeom>
              <a:rect b="b" l="l" r="r" t="t"/>
              <a:pathLst>
                <a:path extrusionOk="0" h="1925" w="3963">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7" name="Google Shape;14847;p53"/>
            <p:cNvSpPr/>
            <p:nvPr/>
          </p:nvSpPr>
          <p:spPr>
            <a:xfrm>
              <a:off x="7992327" y="2625095"/>
              <a:ext cx="80960" cy="80933"/>
            </a:xfrm>
            <a:custGeom>
              <a:rect b="b" l="l" r="r" t="t"/>
              <a:pathLst>
                <a:path extrusionOk="0" h="3082" w="3083">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8" name="Google Shape;14848;p53"/>
            <p:cNvSpPr/>
            <p:nvPr/>
          </p:nvSpPr>
          <p:spPr>
            <a:xfrm>
              <a:off x="8007164" y="2625095"/>
              <a:ext cx="67620" cy="72898"/>
            </a:xfrm>
            <a:custGeom>
              <a:rect b="b" l="l" r="r" t="t"/>
              <a:pathLst>
                <a:path extrusionOk="0" h="2776" w="2575">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9" name="Google Shape;14849;p53"/>
            <p:cNvSpPr/>
            <p:nvPr/>
          </p:nvSpPr>
          <p:spPr>
            <a:xfrm>
              <a:off x="7998104" y="2660809"/>
              <a:ext cx="69379" cy="56774"/>
            </a:xfrm>
            <a:custGeom>
              <a:rect b="b" l="l" r="r" t="t"/>
              <a:pathLst>
                <a:path extrusionOk="0" h="2162" w="2642">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0" name="Google Shape;14850;p53"/>
            <p:cNvSpPr/>
            <p:nvPr/>
          </p:nvSpPr>
          <p:spPr>
            <a:xfrm>
              <a:off x="7998104" y="2660914"/>
              <a:ext cx="69379" cy="56170"/>
            </a:xfrm>
            <a:custGeom>
              <a:rect b="b" l="l" r="r" t="t"/>
              <a:pathLst>
                <a:path extrusionOk="0" h="2139" w="2642">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1" name="Google Shape;14851;p53"/>
            <p:cNvSpPr/>
            <p:nvPr/>
          </p:nvSpPr>
          <p:spPr>
            <a:xfrm>
              <a:off x="7980773" y="2748228"/>
              <a:ext cx="23135" cy="38733"/>
            </a:xfrm>
            <a:custGeom>
              <a:rect b="b" l="l" r="r" t="t"/>
              <a:pathLst>
                <a:path extrusionOk="0" h="1475" w="881">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2" name="Google Shape;14852;p53"/>
            <p:cNvSpPr/>
            <p:nvPr/>
          </p:nvSpPr>
          <p:spPr>
            <a:xfrm>
              <a:off x="8061680" y="2748228"/>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3" name="Google Shape;14853;p53"/>
            <p:cNvSpPr/>
            <p:nvPr/>
          </p:nvSpPr>
          <p:spPr>
            <a:xfrm>
              <a:off x="8101411" y="2428802"/>
              <a:ext cx="103806" cy="103832"/>
            </a:xfrm>
            <a:custGeom>
              <a:rect b="b" l="l" r="r" t="t"/>
              <a:pathLst>
                <a:path extrusionOk="0" h="3954" w="3953">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4" name="Google Shape;14854;p53"/>
            <p:cNvSpPr/>
            <p:nvPr/>
          </p:nvSpPr>
          <p:spPr>
            <a:xfrm>
              <a:off x="8129536" y="2428802"/>
              <a:ext cx="75944" cy="103832"/>
            </a:xfrm>
            <a:custGeom>
              <a:rect b="b" l="l" r="r" t="t"/>
              <a:pathLst>
                <a:path extrusionOk="0" h="3954" w="2892">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5" name="Google Shape;14855;p53"/>
            <p:cNvSpPr/>
            <p:nvPr/>
          </p:nvSpPr>
          <p:spPr>
            <a:xfrm>
              <a:off x="8100650" y="2507214"/>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6" name="Google Shape;14856;p53"/>
            <p:cNvSpPr/>
            <p:nvPr/>
          </p:nvSpPr>
          <p:spPr>
            <a:xfrm>
              <a:off x="8135076" y="2507214"/>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7" name="Google Shape;14857;p53"/>
            <p:cNvSpPr/>
            <p:nvPr/>
          </p:nvSpPr>
          <p:spPr>
            <a:xfrm>
              <a:off x="8100650" y="2537623"/>
              <a:ext cx="104068" cy="50551"/>
            </a:xfrm>
            <a:custGeom>
              <a:rect b="b" l="l" r="r" t="t"/>
              <a:pathLst>
                <a:path extrusionOk="0" h="1925" w="3963">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8" name="Google Shape;14858;p53"/>
            <p:cNvSpPr/>
            <p:nvPr/>
          </p:nvSpPr>
          <p:spPr>
            <a:xfrm>
              <a:off x="8117981" y="2462047"/>
              <a:ext cx="69405" cy="56748"/>
            </a:xfrm>
            <a:custGeom>
              <a:rect b="b" l="l" r="r" t="t"/>
              <a:pathLst>
                <a:path extrusionOk="0" h="2161" w="2643">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9" name="Google Shape;14859;p53"/>
            <p:cNvSpPr/>
            <p:nvPr/>
          </p:nvSpPr>
          <p:spPr>
            <a:xfrm>
              <a:off x="8117981" y="2462020"/>
              <a:ext cx="69405" cy="56275"/>
            </a:xfrm>
            <a:custGeom>
              <a:rect b="b" l="l" r="r" t="t"/>
              <a:pathLst>
                <a:path extrusionOk="0" h="2143" w="2643">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0" name="Google Shape;14860;p53"/>
            <p:cNvSpPr/>
            <p:nvPr/>
          </p:nvSpPr>
          <p:spPr>
            <a:xfrm>
              <a:off x="8100650" y="2549440"/>
              <a:ext cx="23135" cy="38733"/>
            </a:xfrm>
            <a:custGeom>
              <a:rect b="b" l="l" r="r" t="t"/>
              <a:pathLst>
                <a:path extrusionOk="0" h="1475" w="881">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1" name="Google Shape;14861;p53"/>
            <p:cNvSpPr/>
            <p:nvPr/>
          </p:nvSpPr>
          <p:spPr>
            <a:xfrm>
              <a:off x="8181557" y="2549440"/>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2" name="Google Shape;14862;p53"/>
            <p:cNvSpPr/>
            <p:nvPr/>
          </p:nvSpPr>
          <p:spPr>
            <a:xfrm>
              <a:off x="8082136" y="2607869"/>
              <a:ext cx="144351" cy="115728"/>
            </a:xfrm>
            <a:custGeom>
              <a:rect b="b" l="l" r="r" t="t"/>
              <a:pathLst>
                <a:path extrusionOk="0" h="4407" w="5497">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63" name="Google Shape;14863;p53"/>
          <p:cNvGrpSpPr/>
          <p:nvPr/>
        </p:nvGrpSpPr>
        <p:grpSpPr>
          <a:xfrm>
            <a:off x="4886058" y="4291240"/>
            <a:ext cx="346343" cy="343953"/>
            <a:chOff x="4886058" y="4291240"/>
            <a:chExt cx="346343" cy="343953"/>
          </a:xfrm>
        </p:grpSpPr>
        <p:sp>
          <p:nvSpPr>
            <p:cNvPr id="14864" name="Google Shape;14864;p53"/>
            <p:cNvSpPr/>
            <p:nvPr/>
          </p:nvSpPr>
          <p:spPr>
            <a:xfrm>
              <a:off x="5133611" y="4474508"/>
              <a:ext cx="40493" cy="39994"/>
            </a:xfrm>
            <a:custGeom>
              <a:rect b="b" l="l" r="r" t="t"/>
              <a:pathLst>
                <a:path extrusionOk="0" h="1523" w="1542">
                  <a:moveTo>
                    <a:pt x="0" y="1"/>
                  </a:moveTo>
                  <a:lnTo>
                    <a:pt x="977" y="1522"/>
                  </a:lnTo>
                  <a:lnTo>
                    <a:pt x="1541" y="1522"/>
                  </a:lnTo>
                  <a:cubicBezTo>
                    <a:pt x="1532" y="680"/>
                    <a:pt x="843"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5" name="Google Shape;14865;p53"/>
            <p:cNvSpPr/>
            <p:nvPr/>
          </p:nvSpPr>
          <p:spPr>
            <a:xfrm>
              <a:off x="5093407" y="4474508"/>
              <a:ext cx="66123" cy="39994"/>
            </a:xfrm>
            <a:custGeom>
              <a:rect b="b" l="l" r="r" t="t"/>
              <a:pathLst>
                <a:path extrusionOk="0" h="1523" w="2518">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6" name="Google Shape;14866;p53"/>
            <p:cNvSpPr/>
            <p:nvPr/>
          </p:nvSpPr>
          <p:spPr>
            <a:xfrm>
              <a:off x="5133112"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7" name="Google Shape;14867;p53"/>
            <p:cNvSpPr/>
            <p:nvPr/>
          </p:nvSpPr>
          <p:spPr>
            <a:xfrm>
              <a:off x="4985084" y="4474508"/>
              <a:ext cx="40493" cy="39994"/>
            </a:xfrm>
            <a:custGeom>
              <a:rect b="b" l="l" r="r" t="t"/>
              <a:pathLst>
                <a:path extrusionOk="0" h="1523" w="1542">
                  <a:moveTo>
                    <a:pt x="0" y="1"/>
                  </a:moveTo>
                  <a:lnTo>
                    <a:pt x="976" y="1522"/>
                  </a:lnTo>
                  <a:lnTo>
                    <a:pt x="1541" y="1522"/>
                  </a:lnTo>
                  <a:cubicBezTo>
                    <a:pt x="1532" y="680"/>
                    <a:pt x="842"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8" name="Google Shape;14868;p53"/>
            <p:cNvSpPr/>
            <p:nvPr/>
          </p:nvSpPr>
          <p:spPr>
            <a:xfrm>
              <a:off x="4944880" y="4474508"/>
              <a:ext cx="66123" cy="39994"/>
            </a:xfrm>
            <a:custGeom>
              <a:rect b="b" l="l" r="r" t="t"/>
              <a:pathLst>
                <a:path extrusionOk="0" h="1523" w="2518">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9" name="Google Shape;14869;p53"/>
            <p:cNvSpPr/>
            <p:nvPr/>
          </p:nvSpPr>
          <p:spPr>
            <a:xfrm>
              <a:off x="4984585"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0" name="Google Shape;14870;p53"/>
            <p:cNvSpPr/>
            <p:nvPr/>
          </p:nvSpPr>
          <p:spPr>
            <a:xfrm>
              <a:off x="5059479" y="4476530"/>
              <a:ext cx="54043" cy="54043"/>
            </a:xfrm>
            <a:custGeom>
              <a:rect b="b" l="l" r="r" t="t"/>
              <a:pathLst>
                <a:path extrusionOk="0" h="2058" w="2058">
                  <a:moveTo>
                    <a:pt x="0" y="0"/>
                  </a:moveTo>
                  <a:lnTo>
                    <a:pt x="1225" y="2058"/>
                  </a:lnTo>
                  <a:lnTo>
                    <a:pt x="2058" y="2058"/>
                  </a:lnTo>
                  <a:cubicBezTo>
                    <a:pt x="2058" y="919"/>
                    <a:pt x="1139" y="0"/>
                    <a:pt x="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1" name="Google Shape;14871;p53"/>
            <p:cNvSpPr/>
            <p:nvPr/>
          </p:nvSpPr>
          <p:spPr>
            <a:xfrm>
              <a:off x="5005436" y="4476530"/>
              <a:ext cx="86238" cy="54043"/>
            </a:xfrm>
            <a:custGeom>
              <a:rect b="b" l="l" r="r" t="t"/>
              <a:pathLst>
                <a:path extrusionOk="0" h="2058" w="3284">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2" name="Google Shape;14872;p53"/>
            <p:cNvSpPr/>
            <p:nvPr/>
          </p:nvSpPr>
          <p:spPr>
            <a:xfrm>
              <a:off x="5059715" y="4394835"/>
              <a:ext cx="29936" cy="59847"/>
            </a:xfrm>
            <a:custGeom>
              <a:rect b="b" l="l" r="r" t="t"/>
              <a:pathLst>
                <a:path extrusionOk="0" h="2279" w="114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3" name="Google Shape;14873;p53"/>
            <p:cNvSpPr/>
            <p:nvPr/>
          </p:nvSpPr>
          <p:spPr>
            <a:xfrm>
              <a:off x="5029070" y="4394835"/>
              <a:ext cx="45509" cy="59847"/>
            </a:xfrm>
            <a:custGeom>
              <a:rect b="b" l="l" r="r" t="t"/>
              <a:pathLst>
                <a:path extrusionOk="0" h="2279" w="1733">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4" name="Google Shape;14874;p53"/>
            <p:cNvSpPr/>
            <p:nvPr/>
          </p:nvSpPr>
          <p:spPr>
            <a:xfrm>
              <a:off x="4962711"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5" name="Google Shape;14875;p53"/>
            <p:cNvSpPr/>
            <p:nvPr/>
          </p:nvSpPr>
          <p:spPr>
            <a:xfrm>
              <a:off x="5111237"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6" name="Google Shape;14876;p53"/>
            <p:cNvSpPr/>
            <p:nvPr/>
          </p:nvSpPr>
          <p:spPr>
            <a:xfrm>
              <a:off x="4886058" y="4291240"/>
              <a:ext cx="346343" cy="343953"/>
            </a:xfrm>
            <a:custGeom>
              <a:rect b="b" l="l" r="r" t="t"/>
              <a:pathLst>
                <a:path extrusionOk="0" h="13098" w="13189">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7" name="Google Shape;14877;p53"/>
          <p:cNvGrpSpPr/>
          <p:nvPr/>
        </p:nvGrpSpPr>
        <p:grpSpPr>
          <a:xfrm>
            <a:off x="5344216" y="4291056"/>
            <a:ext cx="304616" cy="343560"/>
            <a:chOff x="5344216" y="4291056"/>
            <a:chExt cx="304616" cy="343560"/>
          </a:xfrm>
        </p:grpSpPr>
        <p:sp>
          <p:nvSpPr>
            <p:cNvPr id="14878" name="Google Shape;14878;p53"/>
            <p:cNvSpPr/>
            <p:nvPr/>
          </p:nvSpPr>
          <p:spPr>
            <a:xfrm>
              <a:off x="5344216" y="4297148"/>
              <a:ext cx="251334" cy="247264"/>
            </a:xfrm>
            <a:custGeom>
              <a:rect b="b" l="l" r="r" t="t"/>
              <a:pathLst>
                <a:path extrusionOk="0" h="9416" w="9571">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9" name="Google Shape;14879;p53"/>
            <p:cNvSpPr/>
            <p:nvPr/>
          </p:nvSpPr>
          <p:spPr>
            <a:xfrm>
              <a:off x="5544501" y="4291056"/>
              <a:ext cx="55330" cy="53807"/>
            </a:xfrm>
            <a:custGeom>
              <a:rect b="b" l="l" r="r" t="t"/>
              <a:pathLst>
                <a:path extrusionOk="0" h="2049" w="2107">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0" name="Google Shape;14880;p53"/>
            <p:cNvSpPr/>
            <p:nvPr/>
          </p:nvSpPr>
          <p:spPr>
            <a:xfrm>
              <a:off x="5349494" y="4566497"/>
              <a:ext cx="102309" cy="68118"/>
            </a:xfrm>
            <a:custGeom>
              <a:rect b="b" l="l" r="r" t="t"/>
              <a:pathLst>
                <a:path extrusionOk="0" h="2594" w="3896">
                  <a:moveTo>
                    <a:pt x="316" y="0"/>
                  </a:moveTo>
                  <a:cubicBezTo>
                    <a:pt x="48" y="10"/>
                    <a:pt x="10" y="144"/>
                    <a:pt x="0" y="201"/>
                  </a:cubicBezTo>
                  <a:lnTo>
                    <a:pt x="0" y="2594"/>
                  </a:lnTo>
                  <a:lnTo>
                    <a:pt x="3895" y="2594"/>
                  </a:lnTo>
                  <a:lnTo>
                    <a:pt x="389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1" name="Google Shape;14881;p53"/>
            <p:cNvSpPr/>
            <p:nvPr/>
          </p:nvSpPr>
          <p:spPr>
            <a:xfrm>
              <a:off x="5447996" y="4480784"/>
              <a:ext cx="102309" cy="153831"/>
            </a:xfrm>
            <a:custGeom>
              <a:rect b="b" l="l" r="r" t="t"/>
              <a:pathLst>
                <a:path extrusionOk="0" h="5858" w="3896">
                  <a:moveTo>
                    <a:pt x="297" y="1"/>
                  </a:moveTo>
                  <a:cubicBezTo>
                    <a:pt x="58" y="10"/>
                    <a:pt x="10" y="125"/>
                    <a:pt x="1" y="183"/>
                  </a:cubicBezTo>
                  <a:lnTo>
                    <a:pt x="1" y="5858"/>
                  </a:lnTo>
                  <a:lnTo>
                    <a:pt x="3896" y="5858"/>
                  </a:lnTo>
                  <a:lnTo>
                    <a:pt x="389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2" name="Google Shape;14882;p53"/>
            <p:cNvSpPr/>
            <p:nvPr/>
          </p:nvSpPr>
          <p:spPr>
            <a:xfrm>
              <a:off x="5546523" y="4388297"/>
              <a:ext cx="102309" cy="246319"/>
            </a:xfrm>
            <a:custGeom>
              <a:rect b="b" l="l" r="r" t="t"/>
              <a:pathLst>
                <a:path extrusionOk="0" h="9380" w="3896">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3" name="Google Shape;14883;p53"/>
            <p:cNvSpPr/>
            <p:nvPr/>
          </p:nvSpPr>
          <p:spPr>
            <a:xfrm>
              <a:off x="5349731" y="4566497"/>
              <a:ext cx="8587" cy="68118"/>
            </a:xfrm>
            <a:custGeom>
              <a:rect b="b" l="l" r="r" t="t"/>
              <a:pathLst>
                <a:path extrusionOk="0" h="2594" w="327">
                  <a:moveTo>
                    <a:pt x="307" y="0"/>
                  </a:moveTo>
                  <a:cubicBezTo>
                    <a:pt x="39" y="10"/>
                    <a:pt x="1" y="144"/>
                    <a:pt x="1" y="201"/>
                  </a:cubicBezTo>
                  <a:lnTo>
                    <a:pt x="1" y="2594"/>
                  </a:lnTo>
                  <a:lnTo>
                    <a:pt x="326" y="2594"/>
                  </a:lnTo>
                  <a:lnTo>
                    <a:pt x="32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4" name="Google Shape;14884;p53"/>
            <p:cNvSpPr/>
            <p:nvPr/>
          </p:nvSpPr>
          <p:spPr>
            <a:xfrm>
              <a:off x="5447996" y="4480784"/>
              <a:ext cx="8823" cy="153831"/>
            </a:xfrm>
            <a:custGeom>
              <a:rect b="b" l="l" r="r" t="t"/>
              <a:pathLst>
                <a:path extrusionOk="0" h="5858" w="336">
                  <a:moveTo>
                    <a:pt x="297" y="1"/>
                  </a:moveTo>
                  <a:cubicBezTo>
                    <a:pt x="58" y="20"/>
                    <a:pt x="10" y="135"/>
                    <a:pt x="1" y="183"/>
                  </a:cubicBezTo>
                  <a:lnTo>
                    <a:pt x="1" y="5858"/>
                  </a:lnTo>
                  <a:lnTo>
                    <a:pt x="336" y="5858"/>
                  </a:lnTo>
                  <a:lnTo>
                    <a:pt x="33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5" name="Google Shape;14885;p53"/>
            <p:cNvSpPr/>
            <p:nvPr/>
          </p:nvSpPr>
          <p:spPr>
            <a:xfrm>
              <a:off x="5546523" y="4388297"/>
              <a:ext cx="8823" cy="246319"/>
            </a:xfrm>
            <a:custGeom>
              <a:rect b="b" l="l" r="r" t="t"/>
              <a:pathLst>
                <a:path extrusionOk="0" h="9380" w="336">
                  <a:moveTo>
                    <a:pt x="335" y="1"/>
                  </a:moveTo>
                  <a:cubicBezTo>
                    <a:pt x="39" y="1"/>
                    <a:pt x="10" y="154"/>
                    <a:pt x="0" y="211"/>
                  </a:cubicBezTo>
                  <a:lnTo>
                    <a:pt x="0" y="9380"/>
                  </a:lnTo>
                  <a:lnTo>
                    <a:pt x="335" y="9380"/>
                  </a:lnTo>
                  <a:lnTo>
                    <a:pt x="335"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6" name="Google Shape;14886;p53"/>
            <p:cNvSpPr/>
            <p:nvPr/>
          </p:nvSpPr>
          <p:spPr>
            <a:xfrm>
              <a:off x="5365828" y="4585089"/>
              <a:ext cx="68381" cy="11082"/>
            </a:xfrm>
            <a:custGeom>
              <a:rect b="b" l="l" r="r" t="t"/>
              <a:pathLst>
                <a:path extrusionOk="0" h="422" w="2604">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7" name="Google Shape;14887;p53"/>
            <p:cNvSpPr/>
            <p:nvPr/>
          </p:nvSpPr>
          <p:spPr>
            <a:xfrm>
              <a:off x="5464592" y="4499376"/>
              <a:ext cx="68381" cy="11108"/>
            </a:xfrm>
            <a:custGeom>
              <a:rect b="b" l="l" r="r" t="t"/>
              <a:pathLst>
                <a:path extrusionOk="0" h="423" w="2604">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8" name="Google Shape;14888;p53"/>
            <p:cNvSpPr/>
            <p:nvPr/>
          </p:nvSpPr>
          <p:spPr>
            <a:xfrm>
              <a:off x="5562516" y="4406889"/>
              <a:ext cx="70324" cy="11108"/>
            </a:xfrm>
            <a:custGeom>
              <a:rect b="b" l="l" r="r" t="t"/>
              <a:pathLst>
                <a:path extrusionOk="0" h="423" w="2678">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89" name="Google Shape;14889;p53"/>
          <p:cNvGrpSpPr/>
          <p:nvPr/>
        </p:nvGrpSpPr>
        <p:grpSpPr>
          <a:xfrm>
            <a:off x="6279999" y="4264422"/>
            <a:ext cx="204093" cy="343743"/>
            <a:chOff x="6271562" y="4290872"/>
            <a:chExt cx="204093" cy="343743"/>
          </a:xfrm>
        </p:grpSpPr>
        <p:sp>
          <p:nvSpPr>
            <p:cNvPr id="14890" name="Google Shape;14890;p53"/>
            <p:cNvSpPr/>
            <p:nvPr/>
          </p:nvSpPr>
          <p:spPr>
            <a:xfrm>
              <a:off x="6298452" y="4602421"/>
              <a:ext cx="150312" cy="10845"/>
            </a:xfrm>
            <a:custGeom>
              <a:rect b="b" l="l" r="r" t="t"/>
              <a:pathLst>
                <a:path extrusionOk="0" h="413" w="5724">
                  <a:moveTo>
                    <a:pt x="1" y="1"/>
                  </a:moveTo>
                  <a:lnTo>
                    <a:pt x="1" y="412"/>
                  </a:lnTo>
                  <a:lnTo>
                    <a:pt x="5724" y="412"/>
                  </a:lnTo>
                  <a:lnTo>
                    <a:pt x="572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1" name="Google Shape;14891;p53"/>
            <p:cNvSpPr/>
            <p:nvPr/>
          </p:nvSpPr>
          <p:spPr>
            <a:xfrm>
              <a:off x="6368330" y="4290872"/>
              <a:ext cx="10583" cy="343743"/>
            </a:xfrm>
            <a:custGeom>
              <a:rect b="b" l="l" r="r" t="t"/>
              <a:pathLst>
                <a:path extrusionOk="0" h="13090" w="403">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53"/>
            <p:cNvSpPr/>
            <p:nvPr/>
          </p:nvSpPr>
          <p:spPr>
            <a:xfrm>
              <a:off x="6287160" y="4511351"/>
              <a:ext cx="33403" cy="123264"/>
            </a:xfrm>
            <a:custGeom>
              <a:rect b="b" l="l" r="r" t="t"/>
              <a:pathLst>
                <a:path extrusionOk="0" h="4694" w="1272">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3" name="Google Shape;14893;p53"/>
            <p:cNvSpPr/>
            <p:nvPr/>
          </p:nvSpPr>
          <p:spPr>
            <a:xfrm>
              <a:off x="6426522" y="4511088"/>
              <a:ext cx="33298" cy="123527"/>
            </a:xfrm>
            <a:custGeom>
              <a:rect b="b" l="l" r="r" t="t"/>
              <a:pathLst>
                <a:path extrusionOk="0" h="4704" w="1268">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4" name="Google Shape;14894;p53"/>
            <p:cNvSpPr/>
            <p:nvPr/>
          </p:nvSpPr>
          <p:spPr>
            <a:xfrm>
              <a:off x="6368330" y="4511193"/>
              <a:ext cx="10583" cy="21402"/>
            </a:xfrm>
            <a:custGeom>
              <a:rect b="b" l="l" r="r" t="t"/>
              <a:pathLst>
                <a:path extrusionOk="0" h="815" w="403">
                  <a:moveTo>
                    <a:pt x="0" y="1"/>
                  </a:moveTo>
                  <a:lnTo>
                    <a:pt x="0" y="814"/>
                  </a:lnTo>
                  <a:lnTo>
                    <a:pt x="402" y="814"/>
                  </a:lnTo>
                  <a:lnTo>
                    <a:pt x="40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5" name="Google Shape;14895;p53"/>
            <p:cNvSpPr/>
            <p:nvPr/>
          </p:nvSpPr>
          <p:spPr>
            <a:xfrm>
              <a:off x="6306251" y="4511115"/>
              <a:ext cx="14338" cy="21481"/>
            </a:xfrm>
            <a:custGeom>
              <a:rect b="b" l="l" r="r" t="t"/>
              <a:pathLst>
                <a:path extrusionOk="0" h="818" w="546">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6" name="Google Shape;14896;p53"/>
            <p:cNvSpPr/>
            <p:nvPr/>
          </p:nvSpPr>
          <p:spPr>
            <a:xfrm>
              <a:off x="6426653" y="4511088"/>
              <a:ext cx="14574" cy="21507"/>
            </a:xfrm>
            <a:custGeom>
              <a:rect b="b" l="l" r="r" t="t"/>
              <a:pathLst>
                <a:path extrusionOk="0" h="819" w="555">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7" name="Google Shape;14897;p53"/>
            <p:cNvSpPr/>
            <p:nvPr/>
          </p:nvSpPr>
          <p:spPr>
            <a:xfrm>
              <a:off x="6282118" y="4328502"/>
              <a:ext cx="182743" cy="193536"/>
            </a:xfrm>
            <a:custGeom>
              <a:rect b="b" l="l" r="r" t="t"/>
              <a:pathLst>
                <a:path extrusionOk="0" h="7370" w="6959">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8" name="Google Shape;14898;p53"/>
            <p:cNvSpPr/>
            <p:nvPr/>
          </p:nvSpPr>
          <p:spPr>
            <a:xfrm>
              <a:off x="6282381" y="4328503"/>
              <a:ext cx="182481" cy="16097"/>
            </a:xfrm>
            <a:custGeom>
              <a:rect b="b" l="l" r="r" t="t"/>
              <a:pathLst>
                <a:path extrusionOk="0" h="613" w="6949">
                  <a:moveTo>
                    <a:pt x="0" y="0"/>
                  </a:moveTo>
                  <a:lnTo>
                    <a:pt x="0" y="613"/>
                  </a:lnTo>
                  <a:lnTo>
                    <a:pt x="6948" y="613"/>
                  </a:lnTo>
                  <a:lnTo>
                    <a:pt x="6948"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9" name="Google Shape;14899;p53"/>
            <p:cNvSpPr/>
            <p:nvPr/>
          </p:nvSpPr>
          <p:spPr>
            <a:xfrm>
              <a:off x="6271562" y="4312405"/>
              <a:ext cx="204093" cy="21638"/>
            </a:xfrm>
            <a:custGeom>
              <a:rect b="b" l="l" r="r" t="t"/>
              <a:pathLst>
                <a:path extrusionOk="0" h="824" w="7772">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0" name="Google Shape;14900;p53"/>
            <p:cNvSpPr/>
            <p:nvPr/>
          </p:nvSpPr>
          <p:spPr>
            <a:xfrm>
              <a:off x="6299713" y="4375482"/>
              <a:ext cx="145034" cy="104620"/>
            </a:xfrm>
            <a:custGeom>
              <a:rect b="b" l="l" r="r" t="t"/>
              <a:pathLst>
                <a:path extrusionOk="0" h="3984" w="5523">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1" name="Google Shape;14901;p53"/>
            <p:cNvSpPr/>
            <p:nvPr/>
          </p:nvSpPr>
          <p:spPr>
            <a:xfrm>
              <a:off x="6271562" y="4323224"/>
              <a:ext cx="204093" cy="10819"/>
            </a:xfrm>
            <a:custGeom>
              <a:rect b="b" l="l" r="r" t="t"/>
              <a:pathLst>
                <a:path extrusionOk="0" h="412" w="7772">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2" name="Google Shape;14902;p53"/>
          <p:cNvGrpSpPr/>
          <p:nvPr/>
        </p:nvGrpSpPr>
        <p:grpSpPr>
          <a:xfrm>
            <a:off x="6639491" y="4329238"/>
            <a:ext cx="344085" cy="267195"/>
            <a:chOff x="6639491" y="4329238"/>
            <a:chExt cx="344085" cy="267195"/>
          </a:xfrm>
        </p:grpSpPr>
        <p:sp>
          <p:nvSpPr>
            <p:cNvPr id="14903" name="Google Shape;14903;p53"/>
            <p:cNvSpPr/>
            <p:nvPr/>
          </p:nvSpPr>
          <p:spPr>
            <a:xfrm>
              <a:off x="6697788" y="4352609"/>
              <a:ext cx="275467" cy="177465"/>
            </a:xfrm>
            <a:custGeom>
              <a:rect b="b" l="l" r="r" t="t"/>
              <a:pathLst>
                <a:path extrusionOk="0" h="6758" w="1049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4" name="Google Shape;14904;p53"/>
            <p:cNvSpPr/>
            <p:nvPr/>
          </p:nvSpPr>
          <p:spPr>
            <a:xfrm>
              <a:off x="6735734" y="4530311"/>
              <a:ext cx="46533" cy="22137"/>
            </a:xfrm>
            <a:custGeom>
              <a:rect b="b" l="l" r="r" t="t"/>
              <a:pathLst>
                <a:path extrusionOk="0" h="843" w="1772">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5" name="Google Shape;14905;p53"/>
            <p:cNvSpPr/>
            <p:nvPr/>
          </p:nvSpPr>
          <p:spPr>
            <a:xfrm>
              <a:off x="6746290" y="4472250"/>
              <a:ext cx="35976" cy="58087"/>
            </a:xfrm>
            <a:custGeom>
              <a:rect b="b" l="l" r="r" t="t"/>
              <a:pathLst>
                <a:path extrusionOk="0" h="2212" w="137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6" name="Google Shape;14906;p53"/>
            <p:cNvSpPr/>
            <p:nvPr/>
          </p:nvSpPr>
          <p:spPr>
            <a:xfrm>
              <a:off x="6701307" y="4462455"/>
              <a:ext cx="39994" cy="23897"/>
            </a:xfrm>
            <a:custGeom>
              <a:rect b="b" l="l" r="r" t="t"/>
              <a:pathLst>
                <a:path extrusionOk="0" h="910" w="1523">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7" name="Google Shape;14907;p53"/>
            <p:cNvSpPr/>
            <p:nvPr/>
          </p:nvSpPr>
          <p:spPr>
            <a:xfrm>
              <a:off x="6697788" y="4352609"/>
              <a:ext cx="9086" cy="109609"/>
            </a:xfrm>
            <a:custGeom>
              <a:rect b="b" l="l" r="r" t="t"/>
              <a:pathLst>
                <a:path extrusionOk="0" h="4174" w="346">
                  <a:moveTo>
                    <a:pt x="1" y="1"/>
                  </a:moveTo>
                  <a:lnTo>
                    <a:pt x="1" y="4174"/>
                  </a:lnTo>
                  <a:lnTo>
                    <a:pt x="345" y="4174"/>
                  </a:lnTo>
                  <a:lnTo>
                    <a:pt x="345"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8" name="Google Shape;14908;p53"/>
            <p:cNvSpPr/>
            <p:nvPr/>
          </p:nvSpPr>
          <p:spPr>
            <a:xfrm>
              <a:off x="6697788" y="4351874"/>
              <a:ext cx="275467" cy="9060"/>
            </a:xfrm>
            <a:custGeom>
              <a:rect b="b" l="l" r="r" t="t"/>
              <a:pathLst>
                <a:path extrusionOk="0" h="345" w="10490">
                  <a:moveTo>
                    <a:pt x="1" y="0"/>
                  </a:moveTo>
                  <a:lnTo>
                    <a:pt x="1" y="345"/>
                  </a:lnTo>
                  <a:lnTo>
                    <a:pt x="10490" y="345"/>
                  </a:lnTo>
                  <a:lnTo>
                    <a:pt x="10490"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9" name="Google Shape;14909;p53"/>
            <p:cNvSpPr/>
            <p:nvPr/>
          </p:nvSpPr>
          <p:spPr>
            <a:xfrm>
              <a:off x="6726201" y="4529050"/>
              <a:ext cx="257374" cy="24658"/>
            </a:xfrm>
            <a:custGeom>
              <a:rect b="b" l="l" r="r" t="t"/>
              <a:pathLst>
                <a:path extrusionOk="0" h="939" w="9801">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0" name="Google Shape;14910;p53"/>
            <p:cNvSpPr/>
            <p:nvPr/>
          </p:nvSpPr>
          <p:spPr>
            <a:xfrm>
              <a:off x="6687757" y="4329238"/>
              <a:ext cx="295819" cy="24422"/>
            </a:xfrm>
            <a:custGeom>
              <a:rect b="b" l="l" r="r" t="t"/>
              <a:pathLst>
                <a:path extrusionOk="0" h="930" w="11265">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1" name="Google Shape;14911;p53"/>
            <p:cNvSpPr/>
            <p:nvPr/>
          </p:nvSpPr>
          <p:spPr>
            <a:xfrm>
              <a:off x="6799073" y="4445097"/>
              <a:ext cx="23398" cy="54306"/>
            </a:xfrm>
            <a:custGeom>
              <a:rect b="b" l="l" r="r" t="t"/>
              <a:pathLst>
                <a:path extrusionOk="0" h="2068" w="891">
                  <a:moveTo>
                    <a:pt x="1" y="1"/>
                  </a:moveTo>
                  <a:lnTo>
                    <a:pt x="1" y="2068"/>
                  </a:lnTo>
                  <a:lnTo>
                    <a:pt x="891" y="2068"/>
                  </a:lnTo>
                  <a:lnTo>
                    <a:pt x="891"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2" name="Google Shape;14912;p53"/>
            <p:cNvSpPr/>
            <p:nvPr/>
          </p:nvSpPr>
          <p:spPr>
            <a:xfrm>
              <a:off x="6838778" y="4421988"/>
              <a:ext cx="23398" cy="77414"/>
            </a:xfrm>
            <a:custGeom>
              <a:rect b="b" l="l" r="r" t="t"/>
              <a:pathLst>
                <a:path extrusionOk="0" h="2948" w="891">
                  <a:moveTo>
                    <a:pt x="1" y="0"/>
                  </a:moveTo>
                  <a:lnTo>
                    <a:pt x="1" y="2948"/>
                  </a:lnTo>
                  <a:lnTo>
                    <a:pt x="891" y="2948"/>
                  </a:lnTo>
                  <a:lnTo>
                    <a:pt x="8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3" name="Google Shape;14913;p53"/>
            <p:cNvSpPr/>
            <p:nvPr/>
          </p:nvSpPr>
          <p:spPr>
            <a:xfrm>
              <a:off x="6877485" y="4435801"/>
              <a:ext cx="23161" cy="63365"/>
            </a:xfrm>
            <a:custGeom>
              <a:rect b="b" l="l" r="r" t="t"/>
              <a:pathLst>
                <a:path extrusionOk="0" h="2413" w="882">
                  <a:moveTo>
                    <a:pt x="1" y="1"/>
                  </a:moveTo>
                  <a:lnTo>
                    <a:pt x="1" y="2412"/>
                  </a:lnTo>
                  <a:lnTo>
                    <a:pt x="881" y="2412"/>
                  </a:lnTo>
                  <a:lnTo>
                    <a:pt x="88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4" name="Google Shape;14914;p53"/>
            <p:cNvSpPr/>
            <p:nvPr/>
          </p:nvSpPr>
          <p:spPr>
            <a:xfrm>
              <a:off x="6918214" y="4390319"/>
              <a:ext cx="23398" cy="108848"/>
            </a:xfrm>
            <a:custGeom>
              <a:rect b="b" l="l" r="r" t="t"/>
              <a:pathLst>
                <a:path extrusionOk="0" h="4145" w="891">
                  <a:moveTo>
                    <a:pt x="0" y="0"/>
                  </a:moveTo>
                  <a:lnTo>
                    <a:pt x="0" y="4144"/>
                  </a:lnTo>
                  <a:lnTo>
                    <a:pt x="890" y="4144"/>
                  </a:lnTo>
                  <a:lnTo>
                    <a:pt x="890" y="0"/>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5" name="Google Shape;14915;p53"/>
            <p:cNvSpPr/>
            <p:nvPr/>
          </p:nvSpPr>
          <p:spPr>
            <a:xfrm>
              <a:off x="6720923" y="4382283"/>
              <a:ext cx="44248" cy="11082"/>
            </a:xfrm>
            <a:custGeom>
              <a:rect b="b" l="l" r="r" t="t"/>
              <a:pathLst>
                <a:path extrusionOk="0" h="422" w="1685">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6" name="Google Shape;14916;p53"/>
            <p:cNvSpPr/>
            <p:nvPr/>
          </p:nvSpPr>
          <p:spPr>
            <a:xfrm>
              <a:off x="6720923" y="4400875"/>
              <a:ext cx="60345" cy="11082"/>
            </a:xfrm>
            <a:custGeom>
              <a:rect b="b" l="l" r="r" t="t"/>
              <a:pathLst>
                <a:path extrusionOk="0" h="422" w="2298">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7" name="Google Shape;14917;p53"/>
            <p:cNvSpPr/>
            <p:nvPr/>
          </p:nvSpPr>
          <p:spPr>
            <a:xfrm>
              <a:off x="6720923" y="4419231"/>
              <a:ext cx="60345" cy="11082"/>
            </a:xfrm>
            <a:custGeom>
              <a:rect b="b" l="l" r="r" t="t"/>
              <a:pathLst>
                <a:path extrusionOk="0" h="422" w="2298">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8" name="Google Shape;14918;p53"/>
            <p:cNvSpPr/>
            <p:nvPr/>
          </p:nvSpPr>
          <p:spPr>
            <a:xfrm>
              <a:off x="6720923" y="4437560"/>
              <a:ext cx="60345" cy="11082"/>
            </a:xfrm>
            <a:custGeom>
              <a:rect b="b" l="l" r="r" t="t"/>
              <a:pathLst>
                <a:path extrusionOk="0" h="422" w="2298">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9" name="Google Shape;14919;p53"/>
            <p:cNvSpPr/>
            <p:nvPr/>
          </p:nvSpPr>
          <p:spPr>
            <a:xfrm>
              <a:off x="6639491" y="4461956"/>
              <a:ext cx="134740" cy="134477"/>
            </a:xfrm>
            <a:custGeom>
              <a:rect b="b" l="l" r="r" t="t"/>
              <a:pathLst>
                <a:path extrusionOk="0" h="5121" w="5131">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0" name="Google Shape;14920;p53"/>
            <p:cNvSpPr/>
            <p:nvPr/>
          </p:nvSpPr>
          <p:spPr>
            <a:xfrm>
              <a:off x="6673918" y="4502396"/>
              <a:ext cx="29936" cy="53807"/>
            </a:xfrm>
            <a:custGeom>
              <a:rect b="b" l="l" r="r" t="t"/>
              <a:pathLst>
                <a:path extrusionOk="0" h="2049" w="114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21" name="Google Shape;14921;p53"/>
          <p:cNvGrpSpPr/>
          <p:nvPr/>
        </p:nvGrpSpPr>
        <p:grpSpPr>
          <a:xfrm>
            <a:off x="7133336" y="4291056"/>
            <a:ext cx="232979" cy="343560"/>
            <a:chOff x="7133336" y="4291056"/>
            <a:chExt cx="232979" cy="343560"/>
          </a:xfrm>
        </p:grpSpPr>
        <p:sp>
          <p:nvSpPr>
            <p:cNvPr id="14922" name="Google Shape;14922;p53"/>
            <p:cNvSpPr/>
            <p:nvPr/>
          </p:nvSpPr>
          <p:spPr>
            <a:xfrm>
              <a:off x="7224800" y="4396358"/>
              <a:ext cx="49789" cy="50025"/>
            </a:xfrm>
            <a:custGeom>
              <a:rect b="b" l="l" r="r" t="t"/>
              <a:pathLst>
                <a:path extrusionOk="0" h="1905" w="1896">
                  <a:moveTo>
                    <a:pt x="1" y="0"/>
                  </a:moveTo>
                  <a:lnTo>
                    <a:pt x="1" y="1905"/>
                  </a:lnTo>
                  <a:lnTo>
                    <a:pt x="1896" y="1905"/>
                  </a:lnTo>
                  <a:lnTo>
                    <a:pt x="18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3" name="Google Shape;14923;p53"/>
            <p:cNvSpPr/>
            <p:nvPr/>
          </p:nvSpPr>
          <p:spPr>
            <a:xfrm>
              <a:off x="7224800" y="4396358"/>
              <a:ext cx="50052" cy="27652"/>
            </a:xfrm>
            <a:custGeom>
              <a:rect b="b" l="l" r="r" t="t"/>
              <a:pathLst>
                <a:path extrusionOk="0" h="1053" w="1906">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4" name="Google Shape;14924;p53"/>
            <p:cNvSpPr/>
            <p:nvPr/>
          </p:nvSpPr>
          <p:spPr>
            <a:xfrm>
              <a:off x="7199932" y="4291056"/>
              <a:ext cx="99788" cy="77414"/>
            </a:xfrm>
            <a:custGeom>
              <a:rect b="b" l="l" r="r" t="t"/>
              <a:pathLst>
                <a:path extrusionOk="0" h="2948" w="380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53"/>
            <p:cNvSpPr/>
            <p:nvPr/>
          </p:nvSpPr>
          <p:spPr>
            <a:xfrm>
              <a:off x="7199932" y="4291056"/>
              <a:ext cx="41990" cy="77414"/>
            </a:xfrm>
            <a:custGeom>
              <a:rect b="b" l="l" r="r" t="t"/>
              <a:pathLst>
                <a:path extrusionOk="0" h="2948" w="1599">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6" name="Google Shape;14926;p53"/>
            <p:cNvSpPr/>
            <p:nvPr/>
          </p:nvSpPr>
          <p:spPr>
            <a:xfrm>
              <a:off x="7172043" y="4429525"/>
              <a:ext cx="155065" cy="72162"/>
            </a:xfrm>
            <a:custGeom>
              <a:rect b="b" l="l" r="r" t="t"/>
              <a:pathLst>
                <a:path extrusionOk="0" h="2748" w="5905">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7" name="Google Shape;14927;p53"/>
            <p:cNvSpPr/>
            <p:nvPr/>
          </p:nvSpPr>
          <p:spPr>
            <a:xfrm>
              <a:off x="7241396" y="4451636"/>
              <a:ext cx="16623" cy="50052"/>
            </a:xfrm>
            <a:custGeom>
              <a:rect b="b" l="l" r="r" t="t"/>
              <a:pathLst>
                <a:path extrusionOk="0" h="1906" w="633">
                  <a:moveTo>
                    <a:pt x="163" y="1"/>
                  </a:moveTo>
                  <a:lnTo>
                    <a:pt x="0" y="1905"/>
                  </a:lnTo>
                  <a:lnTo>
                    <a:pt x="632" y="1905"/>
                  </a:lnTo>
                  <a:lnTo>
                    <a:pt x="479"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8" name="Google Shape;14928;p53"/>
            <p:cNvSpPr/>
            <p:nvPr/>
          </p:nvSpPr>
          <p:spPr>
            <a:xfrm>
              <a:off x="7172043" y="4450139"/>
              <a:ext cx="27914" cy="51548"/>
            </a:xfrm>
            <a:custGeom>
              <a:rect b="b" l="l" r="r" t="t"/>
              <a:pathLst>
                <a:path extrusionOk="0" h="1963" w="1063">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53"/>
            <p:cNvSpPr/>
            <p:nvPr/>
          </p:nvSpPr>
          <p:spPr>
            <a:xfrm>
              <a:off x="7299693" y="4450139"/>
              <a:ext cx="27678" cy="51548"/>
            </a:xfrm>
            <a:custGeom>
              <a:rect b="b" l="l" r="r" t="t"/>
              <a:pathLst>
                <a:path extrusionOk="0" h="1963" w="1054">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0" name="Google Shape;14930;p53"/>
            <p:cNvSpPr/>
            <p:nvPr/>
          </p:nvSpPr>
          <p:spPr>
            <a:xfrm>
              <a:off x="7241396" y="4446620"/>
              <a:ext cx="16623" cy="13340"/>
            </a:xfrm>
            <a:custGeom>
              <a:rect b="b" l="l" r="r" t="t"/>
              <a:pathLst>
                <a:path extrusionOk="0" h="508" w="633">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1" name="Google Shape;14931;p53"/>
            <p:cNvSpPr/>
            <p:nvPr/>
          </p:nvSpPr>
          <p:spPr>
            <a:xfrm>
              <a:off x="7215267" y="4424115"/>
              <a:ext cx="34453" cy="31013"/>
            </a:xfrm>
            <a:custGeom>
              <a:rect b="b" l="l" r="r" t="t"/>
              <a:pathLst>
                <a:path extrusionOk="0" h="1181" w="1312">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2" name="Google Shape;14932;p53"/>
            <p:cNvSpPr/>
            <p:nvPr/>
          </p:nvSpPr>
          <p:spPr>
            <a:xfrm>
              <a:off x="7249694" y="4424246"/>
              <a:ext cx="34453" cy="30882"/>
            </a:xfrm>
            <a:custGeom>
              <a:rect b="b" l="l" r="r" t="t"/>
              <a:pathLst>
                <a:path extrusionOk="0" h="1176" w="1312">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3" name="Google Shape;14933;p53"/>
            <p:cNvSpPr/>
            <p:nvPr/>
          </p:nvSpPr>
          <p:spPr>
            <a:xfrm>
              <a:off x="7205210" y="4329658"/>
              <a:ext cx="88733" cy="83349"/>
            </a:xfrm>
            <a:custGeom>
              <a:rect b="b" l="l" r="r" t="t"/>
              <a:pathLst>
                <a:path extrusionOk="0" h="3174" w="3379">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4" name="Google Shape;14934;p53"/>
            <p:cNvSpPr/>
            <p:nvPr/>
          </p:nvSpPr>
          <p:spPr>
            <a:xfrm>
              <a:off x="7205210" y="4329789"/>
              <a:ext cx="77940" cy="82430"/>
            </a:xfrm>
            <a:custGeom>
              <a:rect b="b" l="l" r="r" t="t"/>
              <a:pathLst>
                <a:path extrusionOk="0" h="3139" w="2968">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53"/>
            <p:cNvSpPr/>
            <p:nvPr/>
          </p:nvSpPr>
          <p:spPr>
            <a:xfrm>
              <a:off x="7238639"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6" name="Google Shape;14936;p53"/>
            <p:cNvSpPr/>
            <p:nvPr/>
          </p:nvSpPr>
          <p:spPr>
            <a:xfrm>
              <a:off x="7133336"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7" name="Google Shape;14937;p53"/>
            <p:cNvSpPr/>
            <p:nvPr/>
          </p:nvSpPr>
          <p:spPr>
            <a:xfrm>
              <a:off x="7343941" y="4612478"/>
              <a:ext cx="22374" cy="22137"/>
            </a:xfrm>
            <a:custGeom>
              <a:rect b="b" l="l" r="r" t="t"/>
              <a:pathLst>
                <a:path extrusionOk="0" h="843" w="852">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8" name="Google Shape;14938;p53"/>
            <p:cNvSpPr/>
            <p:nvPr/>
          </p:nvSpPr>
          <p:spPr>
            <a:xfrm>
              <a:off x="7156891" y="4529181"/>
              <a:ext cx="186105" cy="72399"/>
            </a:xfrm>
            <a:custGeom>
              <a:rect b="b" l="l" r="r" t="t"/>
              <a:pathLst>
                <a:path extrusionOk="0" h="2757" w="7087">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9" name="Google Shape;14939;p53"/>
          <p:cNvGrpSpPr/>
          <p:nvPr/>
        </p:nvGrpSpPr>
        <p:grpSpPr>
          <a:xfrm>
            <a:off x="7571379" y="4291056"/>
            <a:ext cx="232979" cy="343560"/>
            <a:chOff x="7571379" y="4291056"/>
            <a:chExt cx="232979" cy="343560"/>
          </a:xfrm>
        </p:grpSpPr>
        <p:sp>
          <p:nvSpPr>
            <p:cNvPr id="14940" name="Google Shape;14940;p53"/>
            <p:cNvSpPr/>
            <p:nvPr/>
          </p:nvSpPr>
          <p:spPr>
            <a:xfrm>
              <a:off x="7676682"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1" name="Google Shape;14941;p53"/>
            <p:cNvSpPr/>
            <p:nvPr/>
          </p:nvSpPr>
          <p:spPr>
            <a:xfrm>
              <a:off x="7571379"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2" name="Google Shape;14942;p53"/>
            <p:cNvSpPr/>
            <p:nvPr/>
          </p:nvSpPr>
          <p:spPr>
            <a:xfrm>
              <a:off x="7781985" y="4612478"/>
              <a:ext cx="22374" cy="22137"/>
            </a:xfrm>
            <a:custGeom>
              <a:rect b="b" l="l" r="r" t="t"/>
              <a:pathLst>
                <a:path extrusionOk="0" h="843" w="852">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53"/>
            <p:cNvSpPr/>
            <p:nvPr/>
          </p:nvSpPr>
          <p:spPr>
            <a:xfrm>
              <a:off x="7594698" y="4529181"/>
              <a:ext cx="186341" cy="72399"/>
            </a:xfrm>
            <a:custGeom>
              <a:rect b="b" l="l" r="r" t="t"/>
              <a:pathLst>
                <a:path extrusionOk="0" h="2757" w="7096">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4" name="Google Shape;14944;p53"/>
            <p:cNvSpPr/>
            <p:nvPr/>
          </p:nvSpPr>
          <p:spPr>
            <a:xfrm>
              <a:off x="7665626" y="4423984"/>
              <a:ext cx="44511" cy="44274"/>
            </a:xfrm>
            <a:custGeom>
              <a:rect b="b" l="l" r="r" t="t"/>
              <a:pathLst>
                <a:path extrusionOk="0" h="1686" w="1695">
                  <a:moveTo>
                    <a:pt x="0" y="1"/>
                  </a:moveTo>
                  <a:lnTo>
                    <a:pt x="0" y="1685"/>
                  </a:lnTo>
                  <a:lnTo>
                    <a:pt x="1694" y="1685"/>
                  </a:lnTo>
                  <a:lnTo>
                    <a:pt x="169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5" name="Google Shape;14945;p53"/>
            <p:cNvSpPr/>
            <p:nvPr/>
          </p:nvSpPr>
          <p:spPr>
            <a:xfrm>
              <a:off x="7665626" y="4423984"/>
              <a:ext cx="44511" cy="22163"/>
            </a:xfrm>
            <a:custGeom>
              <a:rect b="b" l="l" r="r" t="t"/>
              <a:pathLst>
                <a:path extrusionOk="0" h="844" w="1695">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53"/>
            <p:cNvSpPr/>
            <p:nvPr/>
          </p:nvSpPr>
          <p:spPr>
            <a:xfrm>
              <a:off x="7660086" y="4291056"/>
              <a:ext cx="55566" cy="44248"/>
            </a:xfrm>
            <a:custGeom>
              <a:rect b="b" l="l" r="r" t="t"/>
              <a:pathLst>
                <a:path extrusionOk="0" h="1685" w="2116">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7" name="Google Shape;14947;p53"/>
            <p:cNvSpPr/>
            <p:nvPr/>
          </p:nvSpPr>
          <p:spPr>
            <a:xfrm>
              <a:off x="7660086" y="4291056"/>
              <a:ext cx="37473" cy="44248"/>
            </a:xfrm>
            <a:custGeom>
              <a:rect b="b" l="l" r="r" t="t"/>
              <a:pathLst>
                <a:path extrusionOk="0" h="1685" w="1427">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8" name="Google Shape;14948;p53"/>
            <p:cNvSpPr/>
            <p:nvPr/>
          </p:nvSpPr>
          <p:spPr>
            <a:xfrm>
              <a:off x="7632434" y="4313167"/>
              <a:ext cx="110870" cy="110843"/>
            </a:xfrm>
            <a:custGeom>
              <a:rect b="b" l="l" r="r" t="t"/>
              <a:pathLst>
                <a:path extrusionOk="0" h="4221" w="4222">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9" name="Google Shape;14949;p53"/>
            <p:cNvSpPr/>
            <p:nvPr/>
          </p:nvSpPr>
          <p:spPr>
            <a:xfrm>
              <a:off x="7658641" y="4313140"/>
              <a:ext cx="88181" cy="109636"/>
            </a:xfrm>
            <a:custGeom>
              <a:rect b="b" l="l" r="r" t="t"/>
              <a:pathLst>
                <a:path extrusionOk="0" h="4175" w="3358">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0" name="Google Shape;14950;p53"/>
            <p:cNvSpPr/>
            <p:nvPr/>
          </p:nvSpPr>
          <p:spPr>
            <a:xfrm>
              <a:off x="7643489" y="4352504"/>
              <a:ext cx="88759" cy="82561"/>
            </a:xfrm>
            <a:custGeom>
              <a:rect b="b" l="l" r="r" t="t"/>
              <a:pathLst>
                <a:path extrusionOk="0" h="3144" w="338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1" name="Google Shape;14951;p53"/>
            <p:cNvSpPr/>
            <p:nvPr/>
          </p:nvSpPr>
          <p:spPr>
            <a:xfrm>
              <a:off x="7615601" y="4454157"/>
              <a:ext cx="144272" cy="58586"/>
            </a:xfrm>
            <a:custGeom>
              <a:rect b="b" l="l" r="r" t="t"/>
              <a:pathLst>
                <a:path extrusionOk="0" h="2231" w="5494">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2" name="Google Shape;14952;p53"/>
            <p:cNvSpPr/>
            <p:nvPr/>
          </p:nvSpPr>
          <p:spPr>
            <a:xfrm>
              <a:off x="7615864" y="4473011"/>
              <a:ext cx="27652" cy="39731"/>
            </a:xfrm>
            <a:custGeom>
              <a:rect b="b" l="l" r="r" t="t"/>
              <a:pathLst>
                <a:path extrusionOk="0" h="1513" w="1053">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53"/>
            <p:cNvSpPr/>
            <p:nvPr/>
          </p:nvSpPr>
          <p:spPr>
            <a:xfrm>
              <a:off x="7732222" y="4473011"/>
              <a:ext cx="27652" cy="39731"/>
            </a:xfrm>
            <a:custGeom>
              <a:rect b="b" l="l" r="r" t="t"/>
              <a:pathLst>
                <a:path extrusionOk="0" h="1513" w="1053">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53"/>
            <p:cNvSpPr/>
            <p:nvPr/>
          </p:nvSpPr>
          <p:spPr>
            <a:xfrm>
              <a:off x="7656068" y="4447592"/>
              <a:ext cx="63602" cy="65151"/>
            </a:xfrm>
            <a:custGeom>
              <a:rect b="b" l="l" r="r" t="t"/>
              <a:pathLst>
                <a:path extrusionOk="0" h="2481" w="2422">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5" name="Google Shape;14955;p53"/>
            <p:cNvSpPr/>
            <p:nvPr/>
          </p:nvSpPr>
          <p:spPr>
            <a:xfrm>
              <a:off x="7643489" y="4352504"/>
              <a:ext cx="88759" cy="81826"/>
            </a:xfrm>
            <a:custGeom>
              <a:rect b="b" l="l" r="r" t="t"/>
              <a:pathLst>
                <a:path extrusionOk="0" h="3116" w="338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56" name="Google Shape;14956;p53"/>
          <p:cNvGrpSpPr/>
          <p:nvPr/>
        </p:nvGrpSpPr>
        <p:grpSpPr>
          <a:xfrm>
            <a:off x="6666381" y="3347875"/>
            <a:ext cx="295819" cy="370712"/>
            <a:chOff x="6666381" y="3347875"/>
            <a:chExt cx="295819" cy="370712"/>
          </a:xfrm>
        </p:grpSpPr>
        <p:sp>
          <p:nvSpPr>
            <p:cNvPr id="14957" name="Google Shape;14957;p53"/>
            <p:cNvSpPr/>
            <p:nvPr/>
          </p:nvSpPr>
          <p:spPr>
            <a:xfrm>
              <a:off x="6666381" y="3347875"/>
              <a:ext cx="295819" cy="310892"/>
            </a:xfrm>
            <a:custGeom>
              <a:rect b="b" l="l" r="r" t="t"/>
              <a:pathLst>
                <a:path extrusionOk="0" h="11839" w="11265">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8" name="Google Shape;14958;p53"/>
            <p:cNvSpPr/>
            <p:nvPr/>
          </p:nvSpPr>
          <p:spPr>
            <a:xfrm>
              <a:off x="6666381" y="3351132"/>
              <a:ext cx="252096" cy="307636"/>
            </a:xfrm>
            <a:custGeom>
              <a:rect b="b" l="l" r="r" t="t"/>
              <a:pathLst>
                <a:path extrusionOk="0" h="11715" w="960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9" name="Google Shape;14959;p53"/>
            <p:cNvSpPr/>
            <p:nvPr/>
          </p:nvSpPr>
          <p:spPr>
            <a:xfrm>
              <a:off x="6666644" y="3348112"/>
              <a:ext cx="295320" cy="310393"/>
            </a:xfrm>
            <a:custGeom>
              <a:rect b="b" l="l" r="r" t="t"/>
              <a:pathLst>
                <a:path extrusionOk="0" h="11820" w="11246">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0" name="Google Shape;14960;p53"/>
            <p:cNvSpPr/>
            <p:nvPr/>
          </p:nvSpPr>
          <p:spPr>
            <a:xfrm>
              <a:off x="6666644" y="3351394"/>
              <a:ext cx="222921" cy="307111"/>
            </a:xfrm>
            <a:custGeom>
              <a:rect b="b" l="l" r="r" t="t"/>
              <a:pathLst>
                <a:path extrusionOk="0" h="11695" w="8489">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1" name="Google Shape;14961;p53"/>
            <p:cNvSpPr/>
            <p:nvPr/>
          </p:nvSpPr>
          <p:spPr>
            <a:xfrm>
              <a:off x="6711863"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2" name="Google Shape;14962;p53"/>
            <p:cNvSpPr/>
            <p:nvPr/>
          </p:nvSpPr>
          <p:spPr>
            <a:xfrm>
              <a:off x="6710865" y="3586868"/>
              <a:ext cx="24894" cy="18067"/>
            </a:xfrm>
            <a:custGeom>
              <a:rect b="b" l="l" r="r" t="t"/>
              <a:pathLst>
                <a:path extrusionOk="0" h="688" w="948">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3" name="Google Shape;14963;p53"/>
            <p:cNvSpPr/>
            <p:nvPr/>
          </p:nvSpPr>
          <p:spPr>
            <a:xfrm>
              <a:off x="6688991" y="3605722"/>
              <a:ext cx="68407" cy="88995"/>
            </a:xfrm>
            <a:custGeom>
              <a:rect b="b" l="l" r="r" t="t"/>
              <a:pathLst>
                <a:path extrusionOk="0" h="3389" w="2605">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53"/>
            <p:cNvSpPr/>
            <p:nvPr/>
          </p:nvSpPr>
          <p:spPr>
            <a:xfrm>
              <a:off x="6700571" y="3694691"/>
              <a:ext cx="45509" cy="23897"/>
            </a:xfrm>
            <a:custGeom>
              <a:rect b="b" l="l" r="r" t="t"/>
              <a:pathLst>
                <a:path extrusionOk="0" h="910" w="1733">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5" name="Google Shape;14965;p53"/>
            <p:cNvSpPr/>
            <p:nvPr/>
          </p:nvSpPr>
          <p:spPr>
            <a:xfrm>
              <a:off x="6689253"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6" name="Google Shape;14966;p53"/>
            <p:cNvSpPr/>
            <p:nvPr/>
          </p:nvSpPr>
          <p:spPr>
            <a:xfrm>
              <a:off x="6746054" y="3615754"/>
              <a:ext cx="11344" cy="78964"/>
            </a:xfrm>
            <a:custGeom>
              <a:rect b="b" l="l" r="r" t="t"/>
              <a:pathLst>
                <a:path extrusionOk="0" h="3007" w="432">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7" name="Google Shape;14967;p53"/>
            <p:cNvSpPr/>
            <p:nvPr/>
          </p:nvSpPr>
          <p:spPr>
            <a:xfrm>
              <a:off x="6705850" y="3599052"/>
              <a:ext cx="34952" cy="95665"/>
            </a:xfrm>
            <a:custGeom>
              <a:rect b="b" l="l" r="r" t="t"/>
              <a:pathLst>
                <a:path extrusionOk="0" h="3643" w="1331">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8" name="Google Shape;14968;p53"/>
            <p:cNvSpPr/>
            <p:nvPr/>
          </p:nvSpPr>
          <p:spPr>
            <a:xfrm>
              <a:off x="6720161"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9" name="Google Shape;14969;p53"/>
            <p:cNvSpPr/>
            <p:nvPr/>
          </p:nvSpPr>
          <p:spPr>
            <a:xfrm>
              <a:off x="6700309" y="3539127"/>
              <a:ext cx="46008" cy="53807"/>
            </a:xfrm>
            <a:custGeom>
              <a:rect b="b" l="l" r="r" t="t"/>
              <a:pathLst>
                <a:path extrusionOk="0" h="2049" w="1752">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0" name="Google Shape;14970;p53"/>
            <p:cNvSpPr/>
            <p:nvPr/>
          </p:nvSpPr>
          <p:spPr>
            <a:xfrm>
              <a:off x="6700309" y="3539127"/>
              <a:ext cx="31433" cy="53807"/>
            </a:xfrm>
            <a:custGeom>
              <a:rect b="b" l="l" r="r" t="t"/>
              <a:pathLst>
                <a:path extrusionOk="0" h="2049" w="1197">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1" name="Google Shape;14971;p53"/>
            <p:cNvSpPr/>
            <p:nvPr/>
          </p:nvSpPr>
          <p:spPr>
            <a:xfrm>
              <a:off x="6700309" y="3539127"/>
              <a:ext cx="46008" cy="23897"/>
            </a:xfrm>
            <a:custGeom>
              <a:rect b="b" l="l" r="r" t="t"/>
              <a:pathLst>
                <a:path extrusionOk="0" h="910" w="1752">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2" name="Google Shape;14972;p53"/>
            <p:cNvSpPr/>
            <p:nvPr/>
          </p:nvSpPr>
          <p:spPr>
            <a:xfrm>
              <a:off x="6700309" y="3539127"/>
              <a:ext cx="31433" cy="21875"/>
            </a:xfrm>
            <a:custGeom>
              <a:rect b="b" l="l" r="r" t="t"/>
              <a:pathLst>
                <a:path extrusionOk="0" h="833" w="1197">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3" name="Google Shape;14973;p53"/>
            <p:cNvSpPr/>
            <p:nvPr/>
          </p:nvSpPr>
          <p:spPr>
            <a:xfrm>
              <a:off x="6802854" y="3586868"/>
              <a:ext cx="22899" cy="23897"/>
            </a:xfrm>
            <a:custGeom>
              <a:rect b="b" l="l" r="r" t="t"/>
              <a:pathLst>
                <a:path extrusionOk="0" h="910" w="872">
                  <a:moveTo>
                    <a:pt x="0" y="0"/>
                  </a:moveTo>
                  <a:lnTo>
                    <a:pt x="0" y="910"/>
                  </a:lnTo>
                  <a:lnTo>
                    <a:pt x="871" y="910"/>
                  </a:lnTo>
                  <a:lnTo>
                    <a:pt x="871"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4" name="Google Shape;14974;p53"/>
            <p:cNvSpPr/>
            <p:nvPr/>
          </p:nvSpPr>
          <p:spPr>
            <a:xfrm>
              <a:off x="6801594" y="3586868"/>
              <a:ext cx="24894" cy="18067"/>
            </a:xfrm>
            <a:custGeom>
              <a:rect b="b" l="l" r="r" t="t"/>
              <a:pathLst>
                <a:path extrusionOk="0" h="688" w="948">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5" name="Google Shape;14975;p53"/>
            <p:cNvSpPr/>
            <p:nvPr/>
          </p:nvSpPr>
          <p:spPr>
            <a:xfrm>
              <a:off x="6779982" y="3605722"/>
              <a:ext cx="68381" cy="88995"/>
            </a:xfrm>
            <a:custGeom>
              <a:rect b="b" l="l" r="r" t="t"/>
              <a:pathLst>
                <a:path extrusionOk="0" h="3389" w="2604">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6" name="Google Shape;14976;p53"/>
            <p:cNvSpPr/>
            <p:nvPr/>
          </p:nvSpPr>
          <p:spPr>
            <a:xfrm>
              <a:off x="6791536" y="3694691"/>
              <a:ext cx="45509" cy="23897"/>
            </a:xfrm>
            <a:custGeom>
              <a:rect b="b" l="l" r="r" t="t"/>
              <a:pathLst>
                <a:path extrusionOk="0" h="910" w="1733">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7" name="Google Shape;14977;p53"/>
            <p:cNvSpPr/>
            <p:nvPr/>
          </p:nvSpPr>
          <p:spPr>
            <a:xfrm>
              <a:off x="6780218" y="3615754"/>
              <a:ext cx="11344" cy="78964"/>
            </a:xfrm>
            <a:custGeom>
              <a:rect b="b" l="l" r="r" t="t"/>
              <a:pathLst>
                <a:path extrusionOk="0" h="3007" w="432">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53"/>
            <p:cNvSpPr/>
            <p:nvPr/>
          </p:nvSpPr>
          <p:spPr>
            <a:xfrm>
              <a:off x="6837018" y="3615754"/>
              <a:ext cx="11344" cy="78964"/>
            </a:xfrm>
            <a:custGeom>
              <a:rect b="b" l="l" r="r" t="t"/>
              <a:pathLst>
                <a:path extrusionOk="0" h="3007" w="432">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53"/>
            <p:cNvSpPr/>
            <p:nvPr/>
          </p:nvSpPr>
          <p:spPr>
            <a:xfrm>
              <a:off x="6796814" y="3599052"/>
              <a:ext cx="34952" cy="95665"/>
            </a:xfrm>
            <a:custGeom>
              <a:rect b="b" l="l" r="r" t="t"/>
              <a:pathLst>
                <a:path extrusionOk="0" h="3643" w="1331">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0" name="Google Shape;14980;p53"/>
            <p:cNvSpPr/>
            <p:nvPr/>
          </p:nvSpPr>
          <p:spPr>
            <a:xfrm>
              <a:off x="6811152" y="3706482"/>
              <a:ext cx="6040" cy="12106"/>
            </a:xfrm>
            <a:custGeom>
              <a:rect b="b" l="l" r="r" t="t"/>
              <a:pathLst>
                <a:path extrusionOk="0" h="461" w="23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1" name="Google Shape;14981;p53"/>
            <p:cNvSpPr/>
            <p:nvPr/>
          </p:nvSpPr>
          <p:spPr>
            <a:xfrm>
              <a:off x="6791300" y="3539127"/>
              <a:ext cx="46008" cy="53807"/>
            </a:xfrm>
            <a:custGeom>
              <a:rect b="b" l="l" r="r" t="t"/>
              <a:pathLst>
                <a:path extrusionOk="0" h="2049" w="1752">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2" name="Google Shape;14982;p53"/>
            <p:cNvSpPr/>
            <p:nvPr/>
          </p:nvSpPr>
          <p:spPr>
            <a:xfrm>
              <a:off x="6791300" y="3539127"/>
              <a:ext cx="31433" cy="53807"/>
            </a:xfrm>
            <a:custGeom>
              <a:rect b="b" l="l" r="r" t="t"/>
              <a:pathLst>
                <a:path extrusionOk="0" h="2049" w="1197">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3" name="Google Shape;14983;p53"/>
            <p:cNvSpPr/>
            <p:nvPr/>
          </p:nvSpPr>
          <p:spPr>
            <a:xfrm>
              <a:off x="6791300" y="3539127"/>
              <a:ext cx="46008" cy="23897"/>
            </a:xfrm>
            <a:custGeom>
              <a:rect b="b" l="l" r="r" t="t"/>
              <a:pathLst>
                <a:path extrusionOk="0" h="910" w="1752">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4" name="Google Shape;14984;p53"/>
            <p:cNvSpPr/>
            <p:nvPr/>
          </p:nvSpPr>
          <p:spPr>
            <a:xfrm>
              <a:off x="6791300" y="3539127"/>
              <a:ext cx="31433" cy="21875"/>
            </a:xfrm>
            <a:custGeom>
              <a:rect b="b" l="l" r="r" t="t"/>
              <a:pathLst>
                <a:path extrusionOk="0" h="833" w="1197">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5" name="Google Shape;14985;p53"/>
            <p:cNvSpPr/>
            <p:nvPr/>
          </p:nvSpPr>
          <p:spPr>
            <a:xfrm>
              <a:off x="6893819"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6" name="Google Shape;14986;p53"/>
            <p:cNvSpPr/>
            <p:nvPr/>
          </p:nvSpPr>
          <p:spPr>
            <a:xfrm>
              <a:off x="6892821" y="3586868"/>
              <a:ext cx="24894" cy="18067"/>
            </a:xfrm>
            <a:custGeom>
              <a:rect b="b" l="l" r="r" t="t"/>
              <a:pathLst>
                <a:path extrusionOk="0" h="688" w="948">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7" name="Google Shape;14987;p53"/>
            <p:cNvSpPr/>
            <p:nvPr/>
          </p:nvSpPr>
          <p:spPr>
            <a:xfrm>
              <a:off x="6870946" y="3605722"/>
              <a:ext cx="68381" cy="88995"/>
            </a:xfrm>
            <a:custGeom>
              <a:rect b="b" l="l" r="r" t="t"/>
              <a:pathLst>
                <a:path extrusionOk="0" h="3389" w="2604">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53"/>
            <p:cNvSpPr/>
            <p:nvPr/>
          </p:nvSpPr>
          <p:spPr>
            <a:xfrm>
              <a:off x="6882527" y="3694691"/>
              <a:ext cx="45509" cy="23897"/>
            </a:xfrm>
            <a:custGeom>
              <a:rect b="b" l="l" r="r" t="t"/>
              <a:pathLst>
                <a:path extrusionOk="0" h="910" w="1733">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9" name="Google Shape;14989;p53"/>
            <p:cNvSpPr/>
            <p:nvPr/>
          </p:nvSpPr>
          <p:spPr>
            <a:xfrm>
              <a:off x="6871209"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0" name="Google Shape;14990;p53"/>
            <p:cNvSpPr/>
            <p:nvPr/>
          </p:nvSpPr>
          <p:spPr>
            <a:xfrm>
              <a:off x="6928009" y="3615754"/>
              <a:ext cx="11318" cy="78964"/>
            </a:xfrm>
            <a:custGeom>
              <a:rect b="b" l="l" r="r" t="t"/>
              <a:pathLst>
                <a:path extrusionOk="0" h="3007" w="431">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1" name="Google Shape;14991;p53"/>
            <p:cNvSpPr/>
            <p:nvPr/>
          </p:nvSpPr>
          <p:spPr>
            <a:xfrm>
              <a:off x="6887805" y="3599052"/>
              <a:ext cx="34952" cy="95665"/>
            </a:xfrm>
            <a:custGeom>
              <a:rect b="b" l="l" r="r" t="t"/>
              <a:pathLst>
                <a:path extrusionOk="0" h="3643" w="1331">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2" name="Google Shape;14992;p53"/>
            <p:cNvSpPr/>
            <p:nvPr/>
          </p:nvSpPr>
          <p:spPr>
            <a:xfrm>
              <a:off x="6902117"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3" name="Google Shape;14993;p53"/>
            <p:cNvSpPr/>
            <p:nvPr/>
          </p:nvSpPr>
          <p:spPr>
            <a:xfrm>
              <a:off x="6882264" y="3539127"/>
              <a:ext cx="46008" cy="53807"/>
            </a:xfrm>
            <a:custGeom>
              <a:rect b="b" l="l" r="r" t="t"/>
              <a:pathLst>
                <a:path extrusionOk="0" h="2049" w="1752">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4" name="Google Shape;14994;p53"/>
            <p:cNvSpPr/>
            <p:nvPr/>
          </p:nvSpPr>
          <p:spPr>
            <a:xfrm>
              <a:off x="6882264" y="3539127"/>
              <a:ext cx="31433" cy="53807"/>
            </a:xfrm>
            <a:custGeom>
              <a:rect b="b" l="l" r="r" t="t"/>
              <a:pathLst>
                <a:path extrusionOk="0" h="2049" w="1197">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5" name="Google Shape;14995;p53"/>
            <p:cNvSpPr/>
            <p:nvPr/>
          </p:nvSpPr>
          <p:spPr>
            <a:xfrm>
              <a:off x="6882264" y="3539127"/>
              <a:ext cx="46008" cy="23897"/>
            </a:xfrm>
            <a:custGeom>
              <a:rect b="b" l="l" r="r" t="t"/>
              <a:pathLst>
                <a:path extrusionOk="0" h="910" w="1752">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6" name="Google Shape;14996;p53"/>
            <p:cNvSpPr/>
            <p:nvPr/>
          </p:nvSpPr>
          <p:spPr>
            <a:xfrm>
              <a:off x="6882264" y="3539127"/>
              <a:ext cx="31433" cy="21875"/>
            </a:xfrm>
            <a:custGeom>
              <a:rect b="b" l="l" r="r" t="t"/>
              <a:pathLst>
                <a:path extrusionOk="0" h="833" w="1197">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97" name="Google Shape;14997;p53"/>
          <p:cNvGrpSpPr/>
          <p:nvPr/>
        </p:nvGrpSpPr>
        <p:grpSpPr>
          <a:xfrm>
            <a:off x="4877760" y="2887459"/>
            <a:ext cx="389567" cy="390329"/>
            <a:chOff x="4877760" y="2887459"/>
            <a:chExt cx="389567" cy="390329"/>
          </a:xfrm>
        </p:grpSpPr>
        <p:sp>
          <p:nvSpPr>
            <p:cNvPr id="14998" name="Google Shape;14998;p53"/>
            <p:cNvSpPr/>
            <p:nvPr/>
          </p:nvSpPr>
          <p:spPr>
            <a:xfrm>
              <a:off x="5124079" y="2893052"/>
              <a:ext cx="118695" cy="91411"/>
            </a:xfrm>
            <a:custGeom>
              <a:rect b="b" l="l" r="r" t="t"/>
              <a:pathLst>
                <a:path extrusionOk="0" h="3481" w="452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9" name="Google Shape;14999;p53"/>
            <p:cNvSpPr/>
            <p:nvPr/>
          </p:nvSpPr>
          <p:spPr>
            <a:xfrm>
              <a:off x="4903390" y="2892396"/>
              <a:ext cx="120139" cy="92278"/>
            </a:xfrm>
            <a:custGeom>
              <a:rect b="b" l="l" r="r" t="t"/>
              <a:pathLst>
                <a:path extrusionOk="0" h="3514" w="4575">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0" name="Google Shape;15000;p53"/>
            <p:cNvSpPr/>
            <p:nvPr/>
          </p:nvSpPr>
          <p:spPr>
            <a:xfrm>
              <a:off x="4901735" y="3179155"/>
              <a:ext cx="100313" cy="84347"/>
            </a:xfrm>
            <a:custGeom>
              <a:rect b="b" l="l" r="r" t="t"/>
              <a:pathLst>
                <a:path extrusionOk="0" h="3212" w="382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1" name="Google Shape;15001;p53"/>
            <p:cNvSpPr/>
            <p:nvPr/>
          </p:nvSpPr>
          <p:spPr>
            <a:xfrm>
              <a:off x="5145428" y="3179759"/>
              <a:ext cx="97346" cy="82929"/>
            </a:xfrm>
            <a:custGeom>
              <a:rect b="b" l="l" r="r" t="t"/>
              <a:pathLst>
                <a:path extrusionOk="0" h="3158" w="3707">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2" name="Google Shape;15002;p53"/>
            <p:cNvSpPr/>
            <p:nvPr/>
          </p:nvSpPr>
          <p:spPr>
            <a:xfrm>
              <a:off x="4878784" y="3101320"/>
              <a:ext cx="125680" cy="66438"/>
            </a:xfrm>
            <a:custGeom>
              <a:rect b="b" l="l" r="r" t="t"/>
              <a:pathLst>
                <a:path extrusionOk="0" h="2530" w="4786">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3" name="Google Shape;15003;p53"/>
            <p:cNvSpPr/>
            <p:nvPr/>
          </p:nvSpPr>
          <p:spPr>
            <a:xfrm>
              <a:off x="4877760" y="3101819"/>
              <a:ext cx="51049" cy="65939"/>
            </a:xfrm>
            <a:custGeom>
              <a:rect b="b" l="l" r="r" t="t"/>
              <a:pathLst>
                <a:path extrusionOk="0" h="2511" w="1944">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4" name="Google Shape;15004;p53"/>
            <p:cNvSpPr/>
            <p:nvPr/>
          </p:nvSpPr>
          <p:spPr>
            <a:xfrm>
              <a:off x="4901131" y="2997278"/>
              <a:ext cx="79463" cy="56328"/>
            </a:xfrm>
            <a:custGeom>
              <a:rect b="b" l="l" r="r" t="t"/>
              <a:pathLst>
                <a:path extrusionOk="0" h="2145" w="3026">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5" name="Google Shape;15005;p53"/>
            <p:cNvSpPr/>
            <p:nvPr/>
          </p:nvSpPr>
          <p:spPr>
            <a:xfrm>
              <a:off x="4901131" y="2997541"/>
              <a:ext cx="43250" cy="56065"/>
            </a:xfrm>
            <a:custGeom>
              <a:rect b="b" l="l" r="r" t="t"/>
              <a:pathLst>
                <a:path extrusionOk="0" h="2135" w="1647">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6" name="Google Shape;15006;p53"/>
            <p:cNvSpPr/>
            <p:nvPr/>
          </p:nvSpPr>
          <p:spPr>
            <a:xfrm>
              <a:off x="4969749" y="3047802"/>
              <a:ext cx="17620" cy="23371"/>
            </a:xfrm>
            <a:custGeom>
              <a:rect b="b" l="l" r="r" t="t"/>
              <a:pathLst>
                <a:path extrusionOk="0" h="890" w="671">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7" name="Google Shape;15007;p53"/>
            <p:cNvSpPr/>
            <p:nvPr/>
          </p:nvSpPr>
          <p:spPr>
            <a:xfrm>
              <a:off x="4894592" y="3047802"/>
              <a:ext cx="17620" cy="23371"/>
            </a:xfrm>
            <a:custGeom>
              <a:rect b="b" l="l" r="r" t="t"/>
              <a:pathLst>
                <a:path extrusionOk="0" h="890" w="671">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8" name="Google Shape;15008;p53"/>
            <p:cNvSpPr/>
            <p:nvPr/>
          </p:nvSpPr>
          <p:spPr>
            <a:xfrm>
              <a:off x="4926262" y="3088610"/>
              <a:ext cx="29437" cy="33350"/>
            </a:xfrm>
            <a:custGeom>
              <a:rect b="b" l="l" r="r" t="t"/>
              <a:pathLst>
                <a:path extrusionOk="0" h="1270" w="1121">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9" name="Google Shape;15009;p53"/>
            <p:cNvSpPr/>
            <p:nvPr/>
          </p:nvSpPr>
          <p:spPr>
            <a:xfrm>
              <a:off x="4926262" y="3088952"/>
              <a:ext cx="17883" cy="33245"/>
            </a:xfrm>
            <a:custGeom>
              <a:rect b="b" l="l" r="r" t="t"/>
              <a:pathLst>
                <a:path extrusionOk="0" h="1266" w="681">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0" name="Google Shape;15010;p53"/>
            <p:cNvSpPr/>
            <p:nvPr/>
          </p:nvSpPr>
          <p:spPr>
            <a:xfrm>
              <a:off x="4909692" y="3030261"/>
              <a:ext cx="62341" cy="66805"/>
            </a:xfrm>
            <a:custGeom>
              <a:rect b="b" l="l" r="r" t="t"/>
              <a:pathLst>
                <a:path extrusionOk="0" h="2544" w="2374">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1" name="Google Shape;15011;p53"/>
            <p:cNvSpPr/>
            <p:nvPr/>
          </p:nvSpPr>
          <p:spPr>
            <a:xfrm>
              <a:off x="4909692"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2" name="Google Shape;15012;p53"/>
            <p:cNvSpPr/>
            <p:nvPr/>
          </p:nvSpPr>
          <p:spPr>
            <a:xfrm>
              <a:off x="5142408" y="3101583"/>
              <a:ext cx="124919" cy="66175"/>
            </a:xfrm>
            <a:custGeom>
              <a:rect b="b" l="l" r="r" t="t"/>
              <a:pathLst>
                <a:path extrusionOk="0" h="2520" w="4757">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3" name="Google Shape;15013;p53"/>
            <p:cNvSpPr/>
            <p:nvPr/>
          </p:nvSpPr>
          <p:spPr>
            <a:xfrm>
              <a:off x="5140885" y="3101819"/>
              <a:ext cx="51049" cy="65939"/>
            </a:xfrm>
            <a:custGeom>
              <a:rect b="b" l="l" r="r" t="t"/>
              <a:pathLst>
                <a:path extrusionOk="0" h="2511" w="1944">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4" name="Google Shape;15014;p53"/>
            <p:cNvSpPr/>
            <p:nvPr/>
          </p:nvSpPr>
          <p:spPr>
            <a:xfrm>
              <a:off x="5164256" y="2997278"/>
              <a:ext cx="79699" cy="56328"/>
            </a:xfrm>
            <a:custGeom>
              <a:rect b="b" l="l" r="r" t="t"/>
              <a:pathLst>
                <a:path extrusionOk="0" h="2145" w="3035">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5" name="Google Shape;15015;p53"/>
            <p:cNvSpPr/>
            <p:nvPr/>
          </p:nvSpPr>
          <p:spPr>
            <a:xfrm>
              <a:off x="5164256" y="2997541"/>
              <a:ext cx="43250" cy="56065"/>
            </a:xfrm>
            <a:custGeom>
              <a:rect b="b" l="l" r="r" t="t"/>
              <a:pathLst>
                <a:path extrusionOk="0" h="2135" w="1647">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6" name="Google Shape;15016;p53"/>
            <p:cNvSpPr/>
            <p:nvPr/>
          </p:nvSpPr>
          <p:spPr>
            <a:xfrm>
              <a:off x="5233136" y="3047802"/>
              <a:ext cx="17358" cy="23371"/>
            </a:xfrm>
            <a:custGeom>
              <a:rect b="b" l="l" r="r" t="t"/>
              <a:pathLst>
                <a:path extrusionOk="0" h="890" w="661">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7" name="Google Shape;15017;p53"/>
            <p:cNvSpPr/>
            <p:nvPr/>
          </p:nvSpPr>
          <p:spPr>
            <a:xfrm>
              <a:off x="5157980" y="3047802"/>
              <a:ext cx="17358" cy="23371"/>
            </a:xfrm>
            <a:custGeom>
              <a:rect b="b" l="l" r="r" t="t"/>
              <a:pathLst>
                <a:path extrusionOk="0" h="890" w="661">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8" name="Google Shape;15018;p53"/>
            <p:cNvSpPr/>
            <p:nvPr/>
          </p:nvSpPr>
          <p:spPr>
            <a:xfrm>
              <a:off x="5189387" y="3088610"/>
              <a:ext cx="29700" cy="33587"/>
            </a:xfrm>
            <a:custGeom>
              <a:rect b="b" l="l" r="r" t="t"/>
              <a:pathLst>
                <a:path extrusionOk="0" h="1279" w="1131">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9" name="Google Shape;15019;p53"/>
            <p:cNvSpPr/>
            <p:nvPr/>
          </p:nvSpPr>
          <p:spPr>
            <a:xfrm>
              <a:off x="5189650" y="3088952"/>
              <a:ext cx="17857" cy="33245"/>
            </a:xfrm>
            <a:custGeom>
              <a:rect b="b" l="l" r="r" t="t"/>
              <a:pathLst>
                <a:path extrusionOk="0" h="1266" w="68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0" name="Google Shape;15020;p53"/>
            <p:cNvSpPr/>
            <p:nvPr/>
          </p:nvSpPr>
          <p:spPr>
            <a:xfrm>
              <a:off x="5173054" y="3030261"/>
              <a:ext cx="62368" cy="66805"/>
            </a:xfrm>
            <a:custGeom>
              <a:rect b="b" l="l" r="r" t="t"/>
              <a:pathLst>
                <a:path extrusionOk="0" h="2544" w="2375">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1" name="Google Shape;15021;p53"/>
            <p:cNvSpPr/>
            <p:nvPr/>
          </p:nvSpPr>
          <p:spPr>
            <a:xfrm>
              <a:off x="5172817"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2" name="Google Shape;15022;p53"/>
            <p:cNvSpPr/>
            <p:nvPr/>
          </p:nvSpPr>
          <p:spPr>
            <a:xfrm>
              <a:off x="5009953" y="2992000"/>
              <a:ext cx="125680" cy="66149"/>
            </a:xfrm>
            <a:custGeom>
              <a:rect b="b" l="l" r="r" t="t"/>
              <a:pathLst>
                <a:path extrusionOk="0" h="2519" w="4786">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3" name="Google Shape;15023;p53"/>
            <p:cNvSpPr/>
            <p:nvPr/>
          </p:nvSpPr>
          <p:spPr>
            <a:xfrm>
              <a:off x="5009217" y="2992262"/>
              <a:ext cx="51286" cy="65913"/>
            </a:xfrm>
            <a:custGeom>
              <a:rect b="b" l="l" r="r" t="t"/>
              <a:pathLst>
                <a:path extrusionOk="0" h="2510" w="1953">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4" name="Google Shape;15024;p53"/>
            <p:cNvSpPr/>
            <p:nvPr/>
          </p:nvSpPr>
          <p:spPr>
            <a:xfrm>
              <a:off x="5032825" y="2887695"/>
              <a:ext cx="79436" cy="56091"/>
            </a:xfrm>
            <a:custGeom>
              <a:rect b="b" l="l" r="r" t="t"/>
              <a:pathLst>
                <a:path extrusionOk="0" h="2136" w="3025">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5" name="Google Shape;15025;p53"/>
            <p:cNvSpPr/>
            <p:nvPr/>
          </p:nvSpPr>
          <p:spPr>
            <a:xfrm>
              <a:off x="5032825" y="2887459"/>
              <a:ext cx="43014" cy="56328"/>
            </a:xfrm>
            <a:custGeom>
              <a:rect b="b" l="l" r="r" t="t"/>
              <a:pathLst>
                <a:path extrusionOk="0" h="2145" w="1638">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6" name="Google Shape;15026;p53"/>
            <p:cNvSpPr/>
            <p:nvPr/>
          </p:nvSpPr>
          <p:spPr>
            <a:xfrm>
              <a:off x="5101442" y="2937983"/>
              <a:ext cx="17358" cy="23371"/>
            </a:xfrm>
            <a:custGeom>
              <a:rect b="b" l="l" r="r" t="t"/>
              <a:pathLst>
                <a:path extrusionOk="0" h="890" w="661">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7" name="Google Shape;15027;p53"/>
            <p:cNvSpPr/>
            <p:nvPr/>
          </p:nvSpPr>
          <p:spPr>
            <a:xfrm>
              <a:off x="5026286" y="2937957"/>
              <a:ext cx="17620" cy="23398"/>
            </a:xfrm>
            <a:custGeom>
              <a:rect b="b" l="l" r="r" t="t"/>
              <a:pathLst>
                <a:path extrusionOk="0" h="891" w="671">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8" name="Google Shape;15028;p53"/>
            <p:cNvSpPr/>
            <p:nvPr/>
          </p:nvSpPr>
          <p:spPr>
            <a:xfrm>
              <a:off x="5057956" y="2979027"/>
              <a:ext cx="29175" cy="33350"/>
            </a:xfrm>
            <a:custGeom>
              <a:rect b="b" l="l" r="r" t="t"/>
              <a:pathLst>
                <a:path extrusionOk="0" h="1270" w="1111">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9" name="Google Shape;15029;p53"/>
            <p:cNvSpPr/>
            <p:nvPr/>
          </p:nvSpPr>
          <p:spPr>
            <a:xfrm>
              <a:off x="5057956" y="2979369"/>
              <a:ext cx="17883" cy="33271"/>
            </a:xfrm>
            <a:custGeom>
              <a:rect b="b" l="l" r="r" t="t"/>
              <a:pathLst>
                <a:path extrusionOk="0" h="1267" w="681">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0" name="Google Shape;15030;p53"/>
            <p:cNvSpPr/>
            <p:nvPr/>
          </p:nvSpPr>
          <p:spPr>
            <a:xfrm>
              <a:off x="5041386" y="2920520"/>
              <a:ext cx="62341" cy="66989"/>
            </a:xfrm>
            <a:custGeom>
              <a:rect b="b" l="l" r="r" t="t"/>
              <a:pathLst>
                <a:path extrusionOk="0" h="2551" w="2374">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1" name="Google Shape;15031;p53"/>
            <p:cNvSpPr/>
            <p:nvPr/>
          </p:nvSpPr>
          <p:spPr>
            <a:xfrm>
              <a:off x="5041386" y="2920625"/>
              <a:ext cx="45246" cy="66884"/>
            </a:xfrm>
            <a:custGeom>
              <a:rect b="b" l="l" r="r" t="t"/>
              <a:pathLst>
                <a:path extrusionOk="0" h="2547" w="1723">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2" name="Google Shape;15032;p53"/>
            <p:cNvSpPr/>
            <p:nvPr/>
          </p:nvSpPr>
          <p:spPr>
            <a:xfrm>
              <a:off x="5010714" y="3211139"/>
              <a:ext cx="125680" cy="66648"/>
            </a:xfrm>
            <a:custGeom>
              <a:rect b="b" l="l" r="r" t="t"/>
              <a:pathLst>
                <a:path extrusionOk="0" h="2538" w="4786">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3" name="Google Shape;15033;p53"/>
            <p:cNvSpPr/>
            <p:nvPr/>
          </p:nvSpPr>
          <p:spPr>
            <a:xfrm>
              <a:off x="5009217" y="3211402"/>
              <a:ext cx="51286" cy="65939"/>
            </a:xfrm>
            <a:custGeom>
              <a:rect b="b" l="l" r="r" t="t"/>
              <a:pathLst>
                <a:path extrusionOk="0" h="2511" w="1953">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4" name="Google Shape;15034;p53"/>
            <p:cNvSpPr/>
            <p:nvPr/>
          </p:nvSpPr>
          <p:spPr>
            <a:xfrm>
              <a:off x="5032825" y="3106861"/>
              <a:ext cx="79436" cy="56301"/>
            </a:xfrm>
            <a:custGeom>
              <a:rect b="b" l="l" r="r" t="t"/>
              <a:pathLst>
                <a:path extrusionOk="0" h="2144" w="3025">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5" name="Google Shape;15035;p53"/>
            <p:cNvSpPr/>
            <p:nvPr/>
          </p:nvSpPr>
          <p:spPr>
            <a:xfrm>
              <a:off x="5032825" y="3106861"/>
              <a:ext cx="43014" cy="56301"/>
            </a:xfrm>
            <a:custGeom>
              <a:rect b="b" l="l" r="r" t="t"/>
              <a:pathLst>
                <a:path extrusionOk="0" h="2144" w="1638">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6" name="Google Shape;15036;p53"/>
            <p:cNvSpPr/>
            <p:nvPr/>
          </p:nvSpPr>
          <p:spPr>
            <a:xfrm>
              <a:off x="5101442" y="3157385"/>
              <a:ext cx="17358" cy="23345"/>
            </a:xfrm>
            <a:custGeom>
              <a:rect b="b" l="l" r="r" t="t"/>
              <a:pathLst>
                <a:path extrusionOk="0" h="889" w="661">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7" name="Google Shape;15037;p53"/>
            <p:cNvSpPr/>
            <p:nvPr/>
          </p:nvSpPr>
          <p:spPr>
            <a:xfrm>
              <a:off x="5026286" y="3157359"/>
              <a:ext cx="17620" cy="23371"/>
            </a:xfrm>
            <a:custGeom>
              <a:rect b="b" l="l" r="r" t="t"/>
              <a:pathLst>
                <a:path extrusionOk="0" h="890" w="671">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8" name="Google Shape;15038;p53"/>
            <p:cNvSpPr/>
            <p:nvPr/>
          </p:nvSpPr>
          <p:spPr>
            <a:xfrm>
              <a:off x="5057956" y="3198272"/>
              <a:ext cx="29175" cy="33271"/>
            </a:xfrm>
            <a:custGeom>
              <a:rect b="b" l="l" r="r" t="t"/>
              <a:pathLst>
                <a:path extrusionOk="0" h="1267" w="1111">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9" name="Google Shape;15039;p53"/>
            <p:cNvSpPr/>
            <p:nvPr/>
          </p:nvSpPr>
          <p:spPr>
            <a:xfrm>
              <a:off x="5057956" y="3198508"/>
              <a:ext cx="17883" cy="33350"/>
            </a:xfrm>
            <a:custGeom>
              <a:rect b="b" l="l" r="r" t="t"/>
              <a:pathLst>
                <a:path extrusionOk="0" h="1270" w="681">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0" name="Google Shape;15040;p53"/>
            <p:cNvSpPr/>
            <p:nvPr/>
          </p:nvSpPr>
          <p:spPr>
            <a:xfrm>
              <a:off x="5041386" y="3139844"/>
              <a:ext cx="62341" cy="66805"/>
            </a:xfrm>
            <a:custGeom>
              <a:rect b="b" l="l" r="r" t="t"/>
              <a:pathLst>
                <a:path extrusionOk="0" h="2544" w="2374">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1" name="Google Shape;15041;p53"/>
            <p:cNvSpPr/>
            <p:nvPr/>
          </p:nvSpPr>
          <p:spPr>
            <a:xfrm>
              <a:off x="5041386" y="3139844"/>
              <a:ext cx="45246" cy="67068"/>
            </a:xfrm>
            <a:custGeom>
              <a:rect b="b" l="l" r="r" t="t"/>
              <a:pathLst>
                <a:path extrusionOk="0" h="2554" w="1723">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42" name="Google Shape;15042;p53"/>
          <p:cNvSpPr/>
          <p:nvPr/>
        </p:nvSpPr>
        <p:spPr>
          <a:xfrm>
            <a:off x="5911170" y="2887695"/>
            <a:ext cx="50288" cy="25157"/>
          </a:xfrm>
          <a:custGeom>
            <a:rect b="b" l="l" r="r" t="t"/>
            <a:pathLst>
              <a:path extrusionOk="0" h="958" w="1915">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3" name="Google Shape;15043;p53"/>
          <p:cNvSpPr/>
          <p:nvPr/>
        </p:nvSpPr>
        <p:spPr>
          <a:xfrm>
            <a:off x="5911170" y="2887695"/>
            <a:ext cx="34716" cy="22899"/>
          </a:xfrm>
          <a:custGeom>
            <a:rect b="b" l="l" r="r" t="t"/>
            <a:pathLst>
              <a:path extrusionOk="0" h="872" w="1322">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4" name="Google Shape;15044;p53"/>
          <p:cNvSpPr/>
          <p:nvPr/>
        </p:nvSpPr>
        <p:spPr>
          <a:xfrm>
            <a:off x="5798094" y="3145306"/>
            <a:ext cx="28177" cy="75681"/>
          </a:xfrm>
          <a:custGeom>
            <a:rect b="b" l="l" r="r" t="t"/>
            <a:pathLst>
              <a:path extrusionOk="0" h="2882" w="1073">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5" name="Google Shape;15045;p53"/>
          <p:cNvSpPr/>
          <p:nvPr/>
        </p:nvSpPr>
        <p:spPr>
          <a:xfrm>
            <a:off x="5797831" y="3145568"/>
            <a:ext cx="28440" cy="56065"/>
          </a:xfrm>
          <a:custGeom>
            <a:rect b="b" l="l" r="r" t="t"/>
            <a:pathLst>
              <a:path extrusionOk="0" h="2135" w="1083">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6" name="Google Shape;15046;p53"/>
          <p:cNvSpPr/>
          <p:nvPr/>
        </p:nvSpPr>
        <p:spPr>
          <a:xfrm>
            <a:off x="5779239" y="3228996"/>
            <a:ext cx="18881" cy="48528"/>
          </a:xfrm>
          <a:custGeom>
            <a:rect b="b" l="l" r="r" t="t"/>
            <a:pathLst>
              <a:path extrusionOk="0" h="1848" w="719">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47" name="Google Shape;15047;p53"/>
          <p:cNvGrpSpPr/>
          <p:nvPr/>
        </p:nvGrpSpPr>
        <p:grpSpPr>
          <a:xfrm>
            <a:off x="5779239" y="2887695"/>
            <a:ext cx="314411" cy="389830"/>
            <a:chOff x="5779239" y="2887695"/>
            <a:chExt cx="314411" cy="389830"/>
          </a:xfrm>
        </p:grpSpPr>
        <p:sp>
          <p:nvSpPr>
            <p:cNvPr id="15048" name="Google Shape;15048;p53"/>
            <p:cNvSpPr/>
            <p:nvPr/>
          </p:nvSpPr>
          <p:spPr>
            <a:xfrm>
              <a:off x="5898617" y="2937957"/>
              <a:ext cx="75419" cy="62866"/>
            </a:xfrm>
            <a:custGeom>
              <a:rect b="b" l="l" r="r" t="t"/>
              <a:pathLst>
                <a:path extrusionOk="0" h="2394" w="2872">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9" name="Google Shape;15049;p53"/>
            <p:cNvSpPr/>
            <p:nvPr/>
          </p:nvSpPr>
          <p:spPr>
            <a:xfrm>
              <a:off x="5922488" y="2937957"/>
              <a:ext cx="27678" cy="18750"/>
            </a:xfrm>
            <a:custGeom>
              <a:rect b="b" l="l" r="r" t="t"/>
              <a:pathLst>
                <a:path extrusionOk="0" h="714" w="1054">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0" name="Google Shape;15050;p53"/>
            <p:cNvSpPr/>
            <p:nvPr/>
          </p:nvSpPr>
          <p:spPr>
            <a:xfrm>
              <a:off x="5898617" y="2957836"/>
              <a:ext cx="75419" cy="42988"/>
            </a:xfrm>
            <a:custGeom>
              <a:rect b="b" l="l" r="r" t="t"/>
              <a:pathLst>
                <a:path extrusionOk="0" h="1637" w="2872">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1" name="Google Shape;15051;p53"/>
            <p:cNvSpPr/>
            <p:nvPr/>
          </p:nvSpPr>
          <p:spPr>
            <a:xfrm>
              <a:off x="5898617" y="2968891"/>
              <a:ext cx="18881" cy="31932"/>
            </a:xfrm>
            <a:custGeom>
              <a:rect b="b" l="l" r="r" t="t"/>
              <a:pathLst>
                <a:path extrusionOk="0" h="1216" w="719">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2" name="Google Shape;15052;p53"/>
            <p:cNvSpPr/>
            <p:nvPr/>
          </p:nvSpPr>
          <p:spPr>
            <a:xfrm>
              <a:off x="5955155" y="2968891"/>
              <a:ext cx="18881" cy="31932"/>
            </a:xfrm>
            <a:custGeom>
              <a:rect b="b" l="l" r="r" t="t"/>
              <a:pathLst>
                <a:path extrusionOk="0" h="1216" w="719">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3" name="Google Shape;15053;p53"/>
            <p:cNvSpPr/>
            <p:nvPr/>
          </p:nvSpPr>
          <p:spPr>
            <a:xfrm>
              <a:off x="5911170" y="2887695"/>
              <a:ext cx="50288" cy="56590"/>
            </a:xfrm>
            <a:custGeom>
              <a:rect b="b" l="l" r="r" t="t"/>
              <a:pathLst>
                <a:path extrusionOk="0" h="2155" w="1915">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4" name="Google Shape;15054;p53"/>
            <p:cNvSpPr/>
            <p:nvPr/>
          </p:nvSpPr>
          <p:spPr>
            <a:xfrm>
              <a:off x="5911170" y="2887695"/>
              <a:ext cx="34716" cy="56485"/>
            </a:xfrm>
            <a:custGeom>
              <a:rect b="b" l="l" r="r" t="t"/>
              <a:pathLst>
                <a:path extrusionOk="0" h="2151" w="1322">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5" name="Google Shape;15055;p53"/>
            <p:cNvSpPr/>
            <p:nvPr/>
          </p:nvSpPr>
          <p:spPr>
            <a:xfrm>
              <a:off x="5892341" y="3013375"/>
              <a:ext cx="87971" cy="150811"/>
            </a:xfrm>
            <a:custGeom>
              <a:rect b="b" l="l" r="r" t="t"/>
              <a:pathLst>
                <a:path extrusionOk="0" h="5743" w="3350">
                  <a:moveTo>
                    <a:pt x="0" y="0"/>
                  </a:moveTo>
                  <a:lnTo>
                    <a:pt x="0" y="5742"/>
                  </a:lnTo>
                  <a:lnTo>
                    <a:pt x="3350" y="5742"/>
                  </a:lnTo>
                  <a:lnTo>
                    <a:pt x="335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6" name="Google Shape;15056;p53"/>
            <p:cNvSpPr/>
            <p:nvPr/>
          </p:nvSpPr>
          <p:spPr>
            <a:xfrm>
              <a:off x="5892341" y="3101320"/>
              <a:ext cx="87971" cy="62866"/>
            </a:xfrm>
            <a:custGeom>
              <a:rect b="b" l="l" r="r" t="t"/>
              <a:pathLst>
                <a:path extrusionOk="0" h="2394" w="3350">
                  <a:moveTo>
                    <a:pt x="0" y="1"/>
                  </a:moveTo>
                  <a:lnTo>
                    <a:pt x="0" y="2393"/>
                  </a:lnTo>
                  <a:lnTo>
                    <a:pt x="3350" y="2393"/>
                  </a:lnTo>
                  <a:lnTo>
                    <a:pt x="3350"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7" name="Google Shape;15057;p53"/>
            <p:cNvSpPr/>
            <p:nvPr/>
          </p:nvSpPr>
          <p:spPr>
            <a:xfrm>
              <a:off x="5967734" y="3082466"/>
              <a:ext cx="50288" cy="75419"/>
            </a:xfrm>
            <a:custGeom>
              <a:rect b="b" l="l" r="r" t="t"/>
              <a:pathLst>
                <a:path extrusionOk="0" h="2872" w="1915">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8" name="Google Shape;15058;p53"/>
            <p:cNvSpPr/>
            <p:nvPr/>
          </p:nvSpPr>
          <p:spPr>
            <a:xfrm>
              <a:off x="5967734" y="3082466"/>
              <a:ext cx="28413" cy="75419"/>
            </a:xfrm>
            <a:custGeom>
              <a:rect b="b" l="l" r="r" t="t"/>
              <a:pathLst>
                <a:path extrusionOk="0" h="2872" w="1082">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9" name="Google Shape;15059;p53"/>
            <p:cNvSpPr/>
            <p:nvPr/>
          </p:nvSpPr>
          <p:spPr>
            <a:xfrm>
              <a:off x="5967734" y="3082466"/>
              <a:ext cx="50288" cy="56590"/>
            </a:xfrm>
            <a:custGeom>
              <a:rect b="b" l="l" r="r" t="t"/>
              <a:pathLst>
                <a:path extrusionOk="0" h="2155" w="1915">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0" name="Google Shape;15060;p53"/>
            <p:cNvSpPr/>
            <p:nvPr/>
          </p:nvSpPr>
          <p:spPr>
            <a:xfrm>
              <a:off x="5967734" y="3082466"/>
              <a:ext cx="28177" cy="56328"/>
            </a:xfrm>
            <a:custGeom>
              <a:rect b="b" l="l" r="r" t="t"/>
              <a:pathLst>
                <a:path extrusionOk="0" h="2145" w="1073">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1" name="Google Shape;15061;p53"/>
            <p:cNvSpPr/>
            <p:nvPr/>
          </p:nvSpPr>
          <p:spPr>
            <a:xfrm>
              <a:off x="5948879" y="3151582"/>
              <a:ext cx="87971" cy="100812"/>
            </a:xfrm>
            <a:custGeom>
              <a:rect b="b" l="l" r="r" t="t"/>
              <a:pathLst>
                <a:path extrusionOk="0" h="3839" w="335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2" name="Google Shape;15062;p53"/>
            <p:cNvSpPr/>
            <p:nvPr/>
          </p:nvSpPr>
          <p:spPr>
            <a:xfrm>
              <a:off x="5948879" y="3165920"/>
              <a:ext cx="18881" cy="86474"/>
            </a:xfrm>
            <a:custGeom>
              <a:rect b="b" l="l" r="r" t="t"/>
              <a:pathLst>
                <a:path extrusionOk="0" h="3293" w="719">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3" name="Google Shape;15063;p53"/>
            <p:cNvSpPr/>
            <p:nvPr/>
          </p:nvSpPr>
          <p:spPr>
            <a:xfrm>
              <a:off x="6017995" y="3165920"/>
              <a:ext cx="18855" cy="86474"/>
            </a:xfrm>
            <a:custGeom>
              <a:rect b="b" l="l" r="r" t="t"/>
              <a:pathLst>
                <a:path extrusionOk="0" h="3293" w="718">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4" name="Google Shape;15064;p53"/>
            <p:cNvSpPr/>
            <p:nvPr/>
          </p:nvSpPr>
          <p:spPr>
            <a:xfrm>
              <a:off x="5854632" y="3082466"/>
              <a:ext cx="50288" cy="75419"/>
            </a:xfrm>
            <a:custGeom>
              <a:rect b="b" l="l" r="r" t="t"/>
              <a:pathLst>
                <a:path extrusionOk="0" h="2872" w="1915">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5" name="Google Shape;15065;p53"/>
            <p:cNvSpPr/>
            <p:nvPr/>
          </p:nvSpPr>
          <p:spPr>
            <a:xfrm>
              <a:off x="5854632" y="3082466"/>
              <a:ext cx="28177" cy="75419"/>
            </a:xfrm>
            <a:custGeom>
              <a:rect b="b" l="l" r="r" t="t"/>
              <a:pathLst>
                <a:path extrusionOk="0" h="2872" w="1073">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6" name="Google Shape;15066;p53"/>
            <p:cNvSpPr/>
            <p:nvPr/>
          </p:nvSpPr>
          <p:spPr>
            <a:xfrm>
              <a:off x="5854632" y="3082466"/>
              <a:ext cx="50288" cy="56590"/>
            </a:xfrm>
            <a:custGeom>
              <a:rect b="b" l="l" r="r" t="t"/>
              <a:pathLst>
                <a:path extrusionOk="0" h="2155" w="1915">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7" name="Google Shape;15067;p53"/>
            <p:cNvSpPr/>
            <p:nvPr/>
          </p:nvSpPr>
          <p:spPr>
            <a:xfrm>
              <a:off x="5854632" y="3082466"/>
              <a:ext cx="28177" cy="56328"/>
            </a:xfrm>
            <a:custGeom>
              <a:rect b="b" l="l" r="r" t="t"/>
              <a:pathLst>
                <a:path extrusionOk="0" h="2145" w="1073">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8" name="Google Shape;15068;p53"/>
            <p:cNvSpPr/>
            <p:nvPr/>
          </p:nvSpPr>
          <p:spPr>
            <a:xfrm>
              <a:off x="5835777" y="3151582"/>
              <a:ext cx="87997" cy="100812"/>
            </a:xfrm>
            <a:custGeom>
              <a:rect b="b" l="l" r="r" t="t"/>
              <a:pathLst>
                <a:path extrusionOk="0" h="3839" w="3351">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9" name="Google Shape;15069;p53"/>
            <p:cNvSpPr/>
            <p:nvPr/>
          </p:nvSpPr>
          <p:spPr>
            <a:xfrm>
              <a:off x="5835777" y="3165920"/>
              <a:ext cx="18881" cy="86474"/>
            </a:xfrm>
            <a:custGeom>
              <a:rect b="b" l="l" r="r" t="t"/>
              <a:pathLst>
                <a:path extrusionOk="0" h="3293" w="719">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0" name="Google Shape;15070;p53"/>
            <p:cNvSpPr/>
            <p:nvPr/>
          </p:nvSpPr>
          <p:spPr>
            <a:xfrm>
              <a:off x="5904893" y="3165920"/>
              <a:ext cx="18881" cy="86474"/>
            </a:xfrm>
            <a:custGeom>
              <a:rect b="b" l="l" r="r" t="t"/>
              <a:pathLst>
                <a:path extrusionOk="0" h="3293" w="719">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1" name="Google Shape;15071;p53"/>
            <p:cNvSpPr/>
            <p:nvPr/>
          </p:nvSpPr>
          <p:spPr>
            <a:xfrm>
              <a:off x="6024271" y="3145306"/>
              <a:ext cx="50288" cy="75419"/>
            </a:xfrm>
            <a:custGeom>
              <a:rect b="b" l="l" r="r" t="t"/>
              <a:pathLst>
                <a:path extrusionOk="0" h="2872" w="1915">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2" name="Google Shape;15072;p53"/>
            <p:cNvSpPr/>
            <p:nvPr/>
          </p:nvSpPr>
          <p:spPr>
            <a:xfrm>
              <a:off x="6024271" y="3145306"/>
              <a:ext cx="28413" cy="75681"/>
            </a:xfrm>
            <a:custGeom>
              <a:rect b="b" l="l" r="r" t="t"/>
              <a:pathLst>
                <a:path extrusionOk="0" h="2882" w="1082">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3" name="Google Shape;15073;p53"/>
            <p:cNvSpPr/>
            <p:nvPr/>
          </p:nvSpPr>
          <p:spPr>
            <a:xfrm>
              <a:off x="6024271" y="3145306"/>
              <a:ext cx="50288" cy="56564"/>
            </a:xfrm>
            <a:custGeom>
              <a:rect b="b" l="l" r="r" t="t"/>
              <a:pathLst>
                <a:path extrusionOk="0" h="2154" w="1915">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4" name="Google Shape;15074;p53"/>
            <p:cNvSpPr/>
            <p:nvPr/>
          </p:nvSpPr>
          <p:spPr>
            <a:xfrm>
              <a:off x="6024271" y="3145568"/>
              <a:ext cx="28177" cy="56065"/>
            </a:xfrm>
            <a:custGeom>
              <a:rect b="b" l="l" r="r" t="t"/>
              <a:pathLst>
                <a:path extrusionOk="0" h="2135" w="1073">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5" name="Google Shape;15075;p53"/>
            <p:cNvSpPr/>
            <p:nvPr/>
          </p:nvSpPr>
          <p:spPr>
            <a:xfrm>
              <a:off x="6005417" y="3214422"/>
              <a:ext cx="87997" cy="63103"/>
            </a:xfrm>
            <a:custGeom>
              <a:rect b="b" l="l" r="r" t="t"/>
              <a:pathLst>
                <a:path extrusionOk="0" h="2403" w="3351">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6" name="Google Shape;15076;p53"/>
            <p:cNvSpPr/>
            <p:nvPr/>
          </p:nvSpPr>
          <p:spPr>
            <a:xfrm>
              <a:off x="6005417" y="3228996"/>
              <a:ext cx="18881" cy="48528"/>
            </a:xfrm>
            <a:custGeom>
              <a:rect b="b" l="l" r="r" t="t"/>
              <a:pathLst>
                <a:path extrusionOk="0" h="1848" w="719">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7" name="Google Shape;15077;p53"/>
            <p:cNvSpPr/>
            <p:nvPr/>
          </p:nvSpPr>
          <p:spPr>
            <a:xfrm>
              <a:off x="6074796" y="3228996"/>
              <a:ext cx="18855" cy="48528"/>
            </a:xfrm>
            <a:custGeom>
              <a:rect b="b" l="l" r="r" t="t"/>
              <a:pathLst>
                <a:path extrusionOk="0" h="1848" w="718">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8" name="Google Shape;15078;p53"/>
            <p:cNvSpPr/>
            <p:nvPr/>
          </p:nvSpPr>
          <p:spPr>
            <a:xfrm>
              <a:off x="5911170" y="3145306"/>
              <a:ext cx="50288" cy="75419"/>
            </a:xfrm>
            <a:custGeom>
              <a:rect b="b" l="l" r="r" t="t"/>
              <a:pathLst>
                <a:path extrusionOk="0" h="2872" w="1915">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9" name="Google Shape;15079;p53"/>
            <p:cNvSpPr/>
            <p:nvPr/>
          </p:nvSpPr>
          <p:spPr>
            <a:xfrm>
              <a:off x="5911170" y="3145306"/>
              <a:ext cx="28440" cy="75681"/>
            </a:xfrm>
            <a:custGeom>
              <a:rect b="b" l="l" r="r" t="t"/>
              <a:pathLst>
                <a:path extrusionOk="0" h="2882" w="1083">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0" name="Google Shape;15080;p53"/>
            <p:cNvSpPr/>
            <p:nvPr/>
          </p:nvSpPr>
          <p:spPr>
            <a:xfrm>
              <a:off x="5911170" y="3145306"/>
              <a:ext cx="50288" cy="56564"/>
            </a:xfrm>
            <a:custGeom>
              <a:rect b="b" l="l" r="r" t="t"/>
              <a:pathLst>
                <a:path extrusionOk="0" h="2154" w="1915">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1" name="Google Shape;15081;p53"/>
            <p:cNvSpPr/>
            <p:nvPr/>
          </p:nvSpPr>
          <p:spPr>
            <a:xfrm>
              <a:off x="5911170" y="3145568"/>
              <a:ext cx="28177" cy="56065"/>
            </a:xfrm>
            <a:custGeom>
              <a:rect b="b" l="l" r="r" t="t"/>
              <a:pathLst>
                <a:path extrusionOk="0" h="2135" w="1073">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2" name="Google Shape;15082;p53"/>
            <p:cNvSpPr/>
            <p:nvPr/>
          </p:nvSpPr>
          <p:spPr>
            <a:xfrm>
              <a:off x="5892341" y="3214422"/>
              <a:ext cx="87971" cy="63103"/>
            </a:xfrm>
            <a:custGeom>
              <a:rect b="b" l="l" r="r" t="t"/>
              <a:pathLst>
                <a:path extrusionOk="0" h="2403" w="335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3" name="Google Shape;15083;p53"/>
            <p:cNvSpPr/>
            <p:nvPr/>
          </p:nvSpPr>
          <p:spPr>
            <a:xfrm>
              <a:off x="5892341" y="3228996"/>
              <a:ext cx="18855" cy="48528"/>
            </a:xfrm>
            <a:custGeom>
              <a:rect b="b" l="l" r="r" t="t"/>
              <a:pathLst>
                <a:path extrusionOk="0" h="1848" w="718">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4" name="Google Shape;15084;p53"/>
            <p:cNvSpPr/>
            <p:nvPr/>
          </p:nvSpPr>
          <p:spPr>
            <a:xfrm>
              <a:off x="5961431" y="3228996"/>
              <a:ext cx="18881" cy="48528"/>
            </a:xfrm>
            <a:custGeom>
              <a:rect b="b" l="l" r="r" t="t"/>
              <a:pathLst>
                <a:path extrusionOk="0" h="1848" w="719">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5" name="Google Shape;15085;p53"/>
            <p:cNvSpPr/>
            <p:nvPr/>
          </p:nvSpPr>
          <p:spPr>
            <a:xfrm>
              <a:off x="5798094" y="3145306"/>
              <a:ext cx="50288" cy="75419"/>
            </a:xfrm>
            <a:custGeom>
              <a:rect b="b" l="l" r="r" t="t"/>
              <a:pathLst>
                <a:path extrusionOk="0" h="2872" w="1915">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6" name="Google Shape;15086;p53"/>
            <p:cNvSpPr/>
            <p:nvPr/>
          </p:nvSpPr>
          <p:spPr>
            <a:xfrm>
              <a:off x="5798094" y="3145306"/>
              <a:ext cx="50288" cy="56564"/>
            </a:xfrm>
            <a:custGeom>
              <a:rect b="b" l="l" r="r" t="t"/>
              <a:pathLst>
                <a:path extrusionOk="0" h="2154" w="1915">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7" name="Google Shape;15087;p53"/>
            <p:cNvSpPr/>
            <p:nvPr/>
          </p:nvSpPr>
          <p:spPr>
            <a:xfrm>
              <a:off x="5779239" y="3214422"/>
              <a:ext cx="87997" cy="63103"/>
            </a:xfrm>
            <a:custGeom>
              <a:rect b="b" l="l" r="r" t="t"/>
              <a:pathLst>
                <a:path extrusionOk="0" h="2403" w="3351">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8" name="Google Shape;15088;p53"/>
            <p:cNvSpPr/>
            <p:nvPr/>
          </p:nvSpPr>
          <p:spPr>
            <a:xfrm>
              <a:off x="5848356" y="3228996"/>
              <a:ext cx="18881" cy="48528"/>
            </a:xfrm>
            <a:custGeom>
              <a:rect b="b" l="l" r="r" t="t"/>
              <a:pathLst>
                <a:path extrusionOk="0" h="1848" w="719">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9" name="Google Shape;15089;p53"/>
            <p:cNvSpPr/>
            <p:nvPr/>
          </p:nvSpPr>
          <p:spPr>
            <a:xfrm>
              <a:off x="5875482" y="2994521"/>
              <a:ext cx="121925" cy="25157"/>
            </a:xfrm>
            <a:custGeom>
              <a:rect b="b" l="l" r="r" t="t"/>
              <a:pathLst>
                <a:path extrusionOk="0" h="958" w="4643">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0" name="Google Shape;15090;p53"/>
            <p:cNvSpPr/>
            <p:nvPr/>
          </p:nvSpPr>
          <p:spPr>
            <a:xfrm>
              <a:off x="5917472" y="3038506"/>
              <a:ext cx="37709" cy="18855"/>
            </a:xfrm>
            <a:custGeom>
              <a:rect b="b" l="l" r="r" t="t"/>
              <a:pathLst>
                <a:path extrusionOk="0" h="718" w="1436">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1" name="Google Shape;15091;p53"/>
            <p:cNvSpPr/>
            <p:nvPr/>
          </p:nvSpPr>
          <p:spPr>
            <a:xfrm>
              <a:off x="5892341" y="3007073"/>
              <a:ext cx="87971" cy="12605"/>
            </a:xfrm>
            <a:custGeom>
              <a:rect b="b" l="l" r="r" t="t"/>
              <a:pathLst>
                <a:path extrusionOk="0" h="480" w="335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92" name="Google Shape;15092;p53"/>
          <p:cNvGrpSpPr/>
          <p:nvPr/>
        </p:nvGrpSpPr>
        <p:grpSpPr>
          <a:xfrm>
            <a:off x="6190130" y="2940977"/>
            <a:ext cx="389830" cy="283004"/>
            <a:chOff x="6190130" y="2940977"/>
            <a:chExt cx="389830" cy="283004"/>
          </a:xfrm>
        </p:grpSpPr>
        <p:sp>
          <p:nvSpPr>
            <p:cNvPr id="15093" name="Google Shape;15093;p53"/>
            <p:cNvSpPr/>
            <p:nvPr/>
          </p:nvSpPr>
          <p:spPr>
            <a:xfrm>
              <a:off x="6208984" y="2940977"/>
              <a:ext cx="352120" cy="257873"/>
            </a:xfrm>
            <a:custGeom>
              <a:rect b="b" l="l" r="r" t="t"/>
              <a:pathLst>
                <a:path extrusionOk="0" h="9820" w="13409">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4" name="Google Shape;15094;p53"/>
            <p:cNvSpPr/>
            <p:nvPr/>
          </p:nvSpPr>
          <p:spPr>
            <a:xfrm>
              <a:off x="6234115" y="2966370"/>
              <a:ext cx="301859" cy="201073"/>
            </a:xfrm>
            <a:custGeom>
              <a:rect b="b" l="l" r="r" t="t"/>
              <a:pathLst>
                <a:path extrusionOk="0" h="7657" w="11495">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5" name="Google Shape;15095;p53"/>
            <p:cNvSpPr/>
            <p:nvPr/>
          </p:nvSpPr>
          <p:spPr>
            <a:xfrm>
              <a:off x="6234115" y="3129734"/>
              <a:ext cx="175942" cy="37709"/>
            </a:xfrm>
            <a:custGeom>
              <a:rect b="b" l="l" r="r" t="t"/>
              <a:pathLst>
                <a:path extrusionOk="0" h="1436" w="670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6" name="Google Shape;15096;p53"/>
            <p:cNvSpPr/>
            <p:nvPr/>
          </p:nvSpPr>
          <p:spPr>
            <a:xfrm>
              <a:off x="6410293" y="2966370"/>
              <a:ext cx="125680" cy="100550"/>
            </a:xfrm>
            <a:custGeom>
              <a:rect b="b" l="l" r="r" t="t"/>
              <a:pathLst>
                <a:path extrusionOk="0" h="3829" w="4786">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7" name="Google Shape;15097;p53"/>
            <p:cNvSpPr/>
            <p:nvPr/>
          </p:nvSpPr>
          <p:spPr>
            <a:xfrm>
              <a:off x="6410293" y="3066893"/>
              <a:ext cx="125680" cy="100550"/>
            </a:xfrm>
            <a:custGeom>
              <a:rect b="b" l="l" r="r" t="t"/>
              <a:pathLst>
                <a:path extrusionOk="0" h="3829" w="4786">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8" name="Google Shape;15098;p53"/>
            <p:cNvSpPr/>
            <p:nvPr/>
          </p:nvSpPr>
          <p:spPr>
            <a:xfrm>
              <a:off x="6190130" y="3192547"/>
              <a:ext cx="389830" cy="31433"/>
            </a:xfrm>
            <a:custGeom>
              <a:rect b="b" l="l" r="r" t="t"/>
              <a:pathLst>
                <a:path extrusionOk="0" h="1197" w="14845">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9" name="Google Shape;15099;p53"/>
            <p:cNvSpPr/>
            <p:nvPr/>
          </p:nvSpPr>
          <p:spPr>
            <a:xfrm>
              <a:off x="6190130" y="3192547"/>
              <a:ext cx="389830" cy="12605"/>
            </a:xfrm>
            <a:custGeom>
              <a:rect b="b" l="l" r="r" t="t"/>
              <a:pathLst>
                <a:path extrusionOk="0" h="480" w="14845">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0" name="Google Shape;15100;p53"/>
            <p:cNvSpPr/>
            <p:nvPr/>
          </p:nvSpPr>
          <p:spPr>
            <a:xfrm>
              <a:off x="6347217" y="3192547"/>
              <a:ext cx="75419" cy="18881"/>
            </a:xfrm>
            <a:custGeom>
              <a:rect b="b" l="l" r="r" t="t"/>
              <a:pathLst>
                <a:path extrusionOk="0" h="719" w="2872">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1" name="Google Shape;15101;p53"/>
            <p:cNvSpPr/>
            <p:nvPr/>
          </p:nvSpPr>
          <p:spPr>
            <a:xfrm>
              <a:off x="6441700" y="3041763"/>
              <a:ext cx="62866" cy="25157"/>
            </a:xfrm>
            <a:custGeom>
              <a:rect b="b" l="l" r="r" t="t"/>
              <a:pathLst>
                <a:path extrusionOk="0" h="958" w="2394">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2" name="Google Shape;15102;p53"/>
            <p:cNvSpPr/>
            <p:nvPr/>
          </p:nvSpPr>
          <p:spPr>
            <a:xfrm>
              <a:off x="6460555" y="3022908"/>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3" name="Google Shape;15103;p53"/>
            <p:cNvSpPr/>
            <p:nvPr/>
          </p:nvSpPr>
          <p:spPr>
            <a:xfrm>
              <a:off x="6454279" y="2991501"/>
              <a:ext cx="37709" cy="44012"/>
            </a:xfrm>
            <a:custGeom>
              <a:rect b="b" l="l" r="r" t="t"/>
              <a:pathLst>
                <a:path extrusionOk="0" h="1676" w="1436">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4" name="Google Shape;15104;p53"/>
            <p:cNvSpPr/>
            <p:nvPr/>
          </p:nvSpPr>
          <p:spPr>
            <a:xfrm>
              <a:off x="6454069" y="2991501"/>
              <a:ext cx="25367" cy="43907"/>
            </a:xfrm>
            <a:custGeom>
              <a:rect b="b" l="l" r="r" t="t"/>
              <a:pathLst>
                <a:path extrusionOk="0" h="1672" w="966">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5" name="Google Shape;15105;p53"/>
            <p:cNvSpPr/>
            <p:nvPr/>
          </p:nvSpPr>
          <p:spPr>
            <a:xfrm>
              <a:off x="6454279" y="2991501"/>
              <a:ext cx="37709" cy="18881"/>
            </a:xfrm>
            <a:custGeom>
              <a:rect b="b" l="l" r="r" t="t"/>
              <a:pathLst>
                <a:path extrusionOk="0" h="719" w="1436">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6" name="Google Shape;15106;p53"/>
            <p:cNvSpPr/>
            <p:nvPr/>
          </p:nvSpPr>
          <p:spPr>
            <a:xfrm>
              <a:off x="6454279" y="2991501"/>
              <a:ext cx="25157" cy="15598"/>
            </a:xfrm>
            <a:custGeom>
              <a:rect b="b" l="l" r="r" t="t"/>
              <a:pathLst>
                <a:path extrusionOk="0" h="594" w="958">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7" name="Google Shape;15107;p53"/>
            <p:cNvSpPr/>
            <p:nvPr/>
          </p:nvSpPr>
          <p:spPr>
            <a:xfrm>
              <a:off x="6441700" y="3142286"/>
              <a:ext cx="62866" cy="25157"/>
            </a:xfrm>
            <a:custGeom>
              <a:rect b="b" l="l" r="r" t="t"/>
              <a:pathLst>
                <a:path extrusionOk="0" h="958" w="2394">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53"/>
            <p:cNvSpPr/>
            <p:nvPr/>
          </p:nvSpPr>
          <p:spPr>
            <a:xfrm>
              <a:off x="6460555" y="3123431"/>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9" name="Google Shape;15109;p53"/>
            <p:cNvSpPr/>
            <p:nvPr/>
          </p:nvSpPr>
          <p:spPr>
            <a:xfrm>
              <a:off x="6454279" y="3092024"/>
              <a:ext cx="37709" cy="44012"/>
            </a:xfrm>
            <a:custGeom>
              <a:rect b="b" l="l" r="r" t="t"/>
              <a:pathLst>
                <a:path extrusionOk="0" h="1676" w="1436">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0" name="Google Shape;15110;p53"/>
            <p:cNvSpPr/>
            <p:nvPr/>
          </p:nvSpPr>
          <p:spPr>
            <a:xfrm>
              <a:off x="6454069" y="3092024"/>
              <a:ext cx="25367" cy="43933"/>
            </a:xfrm>
            <a:custGeom>
              <a:rect b="b" l="l" r="r" t="t"/>
              <a:pathLst>
                <a:path extrusionOk="0" h="1673" w="966">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1" name="Google Shape;15111;p53"/>
            <p:cNvSpPr/>
            <p:nvPr/>
          </p:nvSpPr>
          <p:spPr>
            <a:xfrm>
              <a:off x="6454279" y="3092024"/>
              <a:ext cx="37709" cy="18881"/>
            </a:xfrm>
            <a:custGeom>
              <a:rect b="b" l="l" r="r" t="t"/>
              <a:pathLst>
                <a:path extrusionOk="0" h="719" w="1436">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2" name="Google Shape;15112;p53"/>
            <p:cNvSpPr/>
            <p:nvPr/>
          </p:nvSpPr>
          <p:spPr>
            <a:xfrm>
              <a:off x="6454279" y="3092024"/>
              <a:ext cx="25157" cy="15598"/>
            </a:xfrm>
            <a:custGeom>
              <a:rect b="b" l="l" r="r" t="t"/>
              <a:pathLst>
                <a:path extrusionOk="0" h="594" w="958">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3" name="Google Shape;15113;p53"/>
            <p:cNvSpPr/>
            <p:nvPr/>
          </p:nvSpPr>
          <p:spPr>
            <a:xfrm>
              <a:off x="6284377" y="3048039"/>
              <a:ext cx="75419" cy="94273"/>
            </a:xfrm>
            <a:custGeom>
              <a:rect b="b" l="l" r="r" t="t"/>
              <a:pathLst>
                <a:path extrusionOk="0" h="3590" w="2872">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4" name="Google Shape;15114;p53"/>
            <p:cNvSpPr/>
            <p:nvPr/>
          </p:nvSpPr>
          <p:spPr>
            <a:xfrm>
              <a:off x="6308247" y="3048039"/>
              <a:ext cx="27678" cy="18750"/>
            </a:xfrm>
            <a:custGeom>
              <a:rect b="b" l="l" r="r" t="t"/>
              <a:pathLst>
                <a:path extrusionOk="0" h="714" w="1054">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5" name="Google Shape;15115;p53"/>
            <p:cNvSpPr/>
            <p:nvPr/>
          </p:nvSpPr>
          <p:spPr>
            <a:xfrm>
              <a:off x="6284377" y="3067891"/>
              <a:ext cx="75681" cy="74421"/>
            </a:xfrm>
            <a:custGeom>
              <a:rect b="b" l="l" r="r" t="t"/>
              <a:pathLst>
                <a:path extrusionOk="0" h="2834" w="2882">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6" name="Google Shape;15116;p53"/>
            <p:cNvSpPr/>
            <p:nvPr/>
          </p:nvSpPr>
          <p:spPr>
            <a:xfrm>
              <a:off x="6296955" y="2997777"/>
              <a:ext cx="50288" cy="56590"/>
            </a:xfrm>
            <a:custGeom>
              <a:rect b="b" l="l" r="r" t="t"/>
              <a:pathLst>
                <a:path extrusionOk="0" h="2155" w="1915">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7" name="Google Shape;15117;p53"/>
            <p:cNvSpPr/>
            <p:nvPr/>
          </p:nvSpPr>
          <p:spPr>
            <a:xfrm>
              <a:off x="6296955" y="2997777"/>
              <a:ext cx="34689" cy="56485"/>
            </a:xfrm>
            <a:custGeom>
              <a:rect b="b" l="l" r="r" t="t"/>
              <a:pathLst>
                <a:path extrusionOk="0" h="2151" w="1321">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8" name="Google Shape;15118;p53"/>
            <p:cNvSpPr/>
            <p:nvPr/>
          </p:nvSpPr>
          <p:spPr>
            <a:xfrm>
              <a:off x="6296955" y="2997777"/>
              <a:ext cx="50288" cy="25157"/>
            </a:xfrm>
            <a:custGeom>
              <a:rect b="b" l="l" r="r" t="t"/>
              <a:pathLst>
                <a:path extrusionOk="0" h="958" w="1915">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9" name="Google Shape;15119;p53"/>
            <p:cNvSpPr/>
            <p:nvPr/>
          </p:nvSpPr>
          <p:spPr>
            <a:xfrm>
              <a:off x="6296955" y="2997777"/>
              <a:ext cx="34689" cy="22899"/>
            </a:xfrm>
            <a:custGeom>
              <a:rect b="b" l="l" r="r" t="t"/>
              <a:pathLst>
                <a:path extrusionOk="0" h="872" w="1321">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0" name="Google Shape;15120;p53"/>
            <p:cNvSpPr/>
            <p:nvPr/>
          </p:nvSpPr>
          <p:spPr>
            <a:xfrm>
              <a:off x="6284377" y="3078947"/>
              <a:ext cx="31459" cy="63365"/>
            </a:xfrm>
            <a:custGeom>
              <a:rect b="b" l="l" r="r" t="t"/>
              <a:pathLst>
                <a:path extrusionOk="0" h="2413" w="1198">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1" name="Google Shape;15121;p53"/>
            <p:cNvSpPr/>
            <p:nvPr/>
          </p:nvSpPr>
          <p:spPr>
            <a:xfrm>
              <a:off x="6328625" y="3078947"/>
              <a:ext cx="31433" cy="63365"/>
            </a:xfrm>
            <a:custGeom>
              <a:rect b="b" l="l" r="r" t="t"/>
              <a:pathLst>
                <a:path extrusionOk="0" h="2413" w="1197">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2" name="Google Shape;15122;p53"/>
            <p:cNvSpPr/>
            <p:nvPr/>
          </p:nvSpPr>
          <p:spPr>
            <a:xfrm>
              <a:off x="6309770" y="3129734"/>
              <a:ext cx="25157" cy="12579"/>
            </a:xfrm>
            <a:custGeom>
              <a:rect b="b" l="l" r="r" t="t"/>
              <a:pathLst>
                <a:path extrusionOk="0" h="479" w="958">
                  <a:moveTo>
                    <a:pt x="0" y="0"/>
                  </a:moveTo>
                  <a:lnTo>
                    <a:pt x="0" y="479"/>
                  </a:lnTo>
                  <a:lnTo>
                    <a:pt x="957" y="479"/>
                  </a:lnTo>
                  <a:lnTo>
                    <a:pt x="9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23" name="Google Shape;15123;p53"/>
          <p:cNvGrpSpPr/>
          <p:nvPr/>
        </p:nvGrpSpPr>
        <p:grpSpPr>
          <a:xfrm>
            <a:off x="6633976" y="2900274"/>
            <a:ext cx="389803" cy="364673"/>
            <a:chOff x="6633976" y="2900274"/>
            <a:chExt cx="389803" cy="364673"/>
          </a:xfrm>
        </p:grpSpPr>
        <p:sp>
          <p:nvSpPr>
            <p:cNvPr id="15124" name="Google Shape;15124;p53"/>
            <p:cNvSpPr/>
            <p:nvPr/>
          </p:nvSpPr>
          <p:spPr>
            <a:xfrm>
              <a:off x="6847838" y="2937957"/>
              <a:ext cx="175942" cy="184109"/>
            </a:xfrm>
            <a:custGeom>
              <a:rect b="b" l="l" r="r" t="t"/>
              <a:pathLst>
                <a:path extrusionOk="0" h="7011" w="670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5" name="Google Shape;15125;p53"/>
            <p:cNvSpPr/>
            <p:nvPr/>
          </p:nvSpPr>
          <p:spPr>
            <a:xfrm>
              <a:off x="6910651" y="2937957"/>
              <a:ext cx="50288" cy="119404"/>
            </a:xfrm>
            <a:custGeom>
              <a:rect b="b" l="l" r="r" t="t"/>
              <a:pathLst>
                <a:path extrusionOk="0" h="4547" w="1915">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6" name="Google Shape;15126;p53"/>
            <p:cNvSpPr/>
            <p:nvPr/>
          </p:nvSpPr>
          <p:spPr>
            <a:xfrm>
              <a:off x="6923493" y="2900274"/>
              <a:ext cx="24632" cy="100550"/>
            </a:xfrm>
            <a:custGeom>
              <a:rect b="b" l="l" r="r" t="t"/>
              <a:pathLst>
                <a:path extrusionOk="0" h="3829" w="938">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7" name="Google Shape;15127;p53"/>
            <p:cNvSpPr/>
            <p:nvPr/>
          </p:nvSpPr>
          <p:spPr>
            <a:xfrm>
              <a:off x="6923230" y="3019652"/>
              <a:ext cx="25157" cy="25157"/>
            </a:xfrm>
            <a:custGeom>
              <a:rect b="b" l="l" r="r" t="t"/>
              <a:pathLst>
                <a:path extrusionOk="0" h="958" w="958">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8" name="Google Shape;15128;p53"/>
            <p:cNvSpPr/>
            <p:nvPr/>
          </p:nvSpPr>
          <p:spPr>
            <a:xfrm>
              <a:off x="6633976" y="3176713"/>
              <a:ext cx="213625" cy="88234"/>
            </a:xfrm>
            <a:custGeom>
              <a:rect b="b" l="l" r="r" t="t"/>
              <a:pathLst>
                <a:path extrusionOk="0" h="3360" w="8135">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9" name="Google Shape;15129;p53"/>
            <p:cNvSpPr/>
            <p:nvPr/>
          </p:nvSpPr>
          <p:spPr>
            <a:xfrm>
              <a:off x="6728460" y="3201843"/>
              <a:ext cx="25157" cy="63103"/>
            </a:xfrm>
            <a:custGeom>
              <a:rect b="b" l="l" r="r" t="t"/>
              <a:pathLst>
                <a:path extrusionOk="0" h="2403" w="958">
                  <a:moveTo>
                    <a:pt x="221" y="1"/>
                  </a:moveTo>
                  <a:lnTo>
                    <a:pt x="0" y="2403"/>
                  </a:lnTo>
                  <a:lnTo>
                    <a:pt x="957" y="2403"/>
                  </a:lnTo>
                  <a:lnTo>
                    <a:pt x="728"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0" name="Google Shape;15130;p53"/>
            <p:cNvSpPr/>
            <p:nvPr/>
          </p:nvSpPr>
          <p:spPr>
            <a:xfrm>
              <a:off x="6729956" y="3189291"/>
              <a:ext cx="21901" cy="21376"/>
            </a:xfrm>
            <a:custGeom>
              <a:rect b="b" l="l" r="r" t="t"/>
              <a:pathLst>
                <a:path extrusionOk="0" h="814" w="834">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1" name="Google Shape;15131;p53"/>
            <p:cNvSpPr/>
            <p:nvPr/>
          </p:nvSpPr>
          <p:spPr>
            <a:xfrm>
              <a:off x="6810128" y="3202605"/>
              <a:ext cx="37736" cy="62341"/>
            </a:xfrm>
            <a:custGeom>
              <a:rect b="b" l="l" r="r" t="t"/>
              <a:pathLst>
                <a:path extrusionOk="0" h="2374" w="1437">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2" name="Google Shape;15132;p53"/>
            <p:cNvSpPr/>
            <p:nvPr/>
          </p:nvSpPr>
          <p:spPr>
            <a:xfrm>
              <a:off x="6671922" y="2981942"/>
              <a:ext cx="138233" cy="100550"/>
            </a:xfrm>
            <a:custGeom>
              <a:rect b="b" l="l" r="r" t="t"/>
              <a:pathLst>
                <a:path extrusionOk="0" h="3829" w="5264">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3" name="Google Shape;15133;p53"/>
            <p:cNvSpPr/>
            <p:nvPr/>
          </p:nvSpPr>
          <p:spPr>
            <a:xfrm>
              <a:off x="6703066" y="2981942"/>
              <a:ext cx="107088" cy="100550"/>
            </a:xfrm>
            <a:custGeom>
              <a:rect b="b" l="l" r="r" t="t"/>
              <a:pathLst>
                <a:path extrusionOk="0" h="3829" w="4078">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4" name="Google Shape;15134;p53"/>
            <p:cNvSpPr/>
            <p:nvPr/>
          </p:nvSpPr>
          <p:spPr>
            <a:xfrm>
              <a:off x="6703066" y="3132727"/>
              <a:ext cx="75681" cy="56590"/>
            </a:xfrm>
            <a:custGeom>
              <a:rect b="b" l="l" r="r" t="t"/>
              <a:pathLst>
                <a:path extrusionOk="0" h="2155" w="2882">
                  <a:moveTo>
                    <a:pt x="1" y="1"/>
                  </a:moveTo>
                  <a:lnTo>
                    <a:pt x="1" y="2154"/>
                  </a:lnTo>
                  <a:lnTo>
                    <a:pt x="2882" y="2154"/>
                  </a:lnTo>
                  <a:lnTo>
                    <a:pt x="288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5" name="Google Shape;15135;p53"/>
            <p:cNvSpPr/>
            <p:nvPr/>
          </p:nvSpPr>
          <p:spPr>
            <a:xfrm>
              <a:off x="6703329" y="3132727"/>
              <a:ext cx="75419" cy="31565"/>
            </a:xfrm>
            <a:custGeom>
              <a:rect b="b" l="l" r="r" t="t"/>
              <a:pathLst>
                <a:path extrusionOk="0" h="1202" w="2872">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53"/>
            <p:cNvSpPr/>
            <p:nvPr/>
          </p:nvSpPr>
          <p:spPr>
            <a:xfrm>
              <a:off x="6690750" y="3166314"/>
              <a:ext cx="50288" cy="45036"/>
            </a:xfrm>
            <a:custGeom>
              <a:rect b="b" l="l" r="r" t="t"/>
              <a:pathLst>
                <a:path extrusionOk="0" h="1715" w="1915">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7" name="Google Shape;15137;p53"/>
            <p:cNvSpPr/>
            <p:nvPr/>
          </p:nvSpPr>
          <p:spPr>
            <a:xfrm>
              <a:off x="6741012" y="3166314"/>
              <a:ext cx="50314" cy="45036"/>
            </a:xfrm>
            <a:custGeom>
              <a:rect b="b" l="l" r="r" t="t"/>
              <a:pathLst>
                <a:path extrusionOk="0" h="1715" w="1916">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8" name="Google Shape;15138;p53"/>
            <p:cNvSpPr/>
            <p:nvPr/>
          </p:nvSpPr>
          <p:spPr>
            <a:xfrm>
              <a:off x="6677935" y="3032887"/>
              <a:ext cx="125943" cy="118721"/>
            </a:xfrm>
            <a:custGeom>
              <a:rect b="b" l="l" r="r" t="t"/>
              <a:pathLst>
                <a:path extrusionOk="0" h="4521" w="4796">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9" name="Google Shape;15139;p53"/>
            <p:cNvSpPr/>
            <p:nvPr/>
          </p:nvSpPr>
          <p:spPr>
            <a:xfrm>
              <a:off x="6677935" y="3033044"/>
              <a:ext cx="113391" cy="118328"/>
            </a:xfrm>
            <a:custGeom>
              <a:rect b="b" l="l" r="r" t="t"/>
              <a:pathLst>
                <a:path extrusionOk="0" h="4506" w="4318">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0" name="Google Shape;15140;p53"/>
            <p:cNvSpPr/>
            <p:nvPr/>
          </p:nvSpPr>
          <p:spPr>
            <a:xfrm>
              <a:off x="6633976" y="3202605"/>
              <a:ext cx="37709" cy="62341"/>
            </a:xfrm>
            <a:custGeom>
              <a:rect b="b" l="l" r="r" t="t"/>
              <a:pathLst>
                <a:path extrusionOk="0" h="2374" w="1436">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41" name="Google Shape;15141;p53"/>
          <p:cNvGrpSpPr/>
          <p:nvPr/>
        </p:nvGrpSpPr>
        <p:grpSpPr>
          <a:xfrm>
            <a:off x="7517835" y="2885437"/>
            <a:ext cx="364935" cy="382529"/>
            <a:chOff x="7517835" y="2885437"/>
            <a:chExt cx="364935" cy="382529"/>
          </a:xfrm>
        </p:grpSpPr>
        <p:sp>
          <p:nvSpPr>
            <p:cNvPr id="15142" name="Google Shape;15142;p53"/>
            <p:cNvSpPr/>
            <p:nvPr/>
          </p:nvSpPr>
          <p:spPr>
            <a:xfrm>
              <a:off x="7517835" y="3182752"/>
              <a:ext cx="72924" cy="57063"/>
            </a:xfrm>
            <a:custGeom>
              <a:rect b="b" l="l" r="r" t="t"/>
              <a:pathLst>
                <a:path extrusionOk="0" h="2173" w="2777">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3" name="Google Shape;15143;p53"/>
            <p:cNvSpPr/>
            <p:nvPr/>
          </p:nvSpPr>
          <p:spPr>
            <a:xfrm>
              <a:off x="7517835" y="3202106"/>
              <a:ext cx="73160" cy="65860"/>
            </a:xfrm>
            <a:custGeom>
              <a:rect b="b" l="l" r="r" t="t"/>
              <a:pathLst>
                <a:path extrusionOk="0" h="2508" w="2786">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4" name="Google Shape;15144;p53"/>
            <p:cNvSpPr/>
            <p:nvPr/>
          </p:nvSpPr>
          <p:spPr>
            <a:xfrm>
              <a:off x="7540970" y="3182752"/>
              <a:ext cx="26654" cy="18303"/>
            </a:xfrm>
            <a:custGeom>
              <a:rect b="b" l="l" r="r" t="t"/>
              <a:pathLst>
                <a:path extrusionOk="0" h="697" w="1015">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5" name="Google Shape;15145;p53"/>
            <p:cNvSpPr/>
            <p:nvPr/>
          </p:nvSpPr>
          <p:spPr>
            <a:xfrm>
              <a:off x="7530151" y="3133988"/>
              <a:ext cx="48528" cy="55067"/>
            </a:xfrm>
            <a:custGeom>
              <a:rect b="b" l="l" r="r" t="t"/>
              <a:pathLst>
                <a:path extrusionOk="0" h="2097" w="1848">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6" name="Google Shape;15146;p53"/>
            <p:cNvSpPr/>
            <p:nvPr/>
          </p:nvSpPr>
          <p:spPr>
            <a:xfrm>
              <a:off x="7529915" y="3133988"/>
              <a:ext cx="33692" cy="54883"/>
            </a:xfrm>
            <a:custGeom>
              <a:rect b="b" l="l" r="r" t="t"/>
              <a:pathLst>
                <a:path extrusionOk="0" h="2090" w="1283">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7" name="Google Shape;15147;p53"/>
            <p:cNvSpPr/>
            <p:nvPr/>
          </p:nvSpPr>
          <p:spPr>
            <a:xfrm>
              <a:off x="7529915" y="3133988"/>
              <a:ext cx="48765" cy="24658"/>
            </a:xfrm>
            <a:custGeom>
              <a:rect b="b" l="l" r="r" t="t"/>
              <a:pathLst>
                <a:path extrusionOk="0" h="939" w="1857">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8" name="Google Shape;15148;p53"/>
            <p:cNvSpPr/>
            <p:nvPr/>
          </p:nvSpPr>
          <p:spPr>
            <a:xfrm>
              <a:off x="7529915"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9" name="Google Shape;15149;p53"/>
            <p:cNvSpPr/>
            <p:nvPr/>
          </p:nvSpPr>
          <p:spPr>
            <a:xfrm>
              <a:off x="7517835" y="3212899"/>
              <a:ext cx="18382" cy="55067"/>
            </a:xfrm>
            <a:custGeom>
              <a:rect b="b" l="l" r="r" t="t"/>
              <a:pathLst>
                <a:path extrusionOk="0" h="2097" w="70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0" name="Google Shape;15150;p53"/>
            <p:cNvSpPr/>
            <p:nvPr/>
          </p:nvSpPr>
          <p:spPr>
            <a:xfrm>
              <a:off x="7572640" y="3212663"/>
              <a:ext cx="18119" cy="55304"/>
            </a:xfrm>
            <a:custGeom>
              <a:rect b="b" l="l" r="r" t="t"/>
              <a:pathLst>
                <a:path extrusionOk="0" h="2106" w="69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1" name="Google Shape;15151;p53"/>
            <p:cNvSpPr/>
            <p:nvPr/>
          </p:nvSpPr>
          <p:spPr>
            <a:xfrm>
              <a:off x="7615102" y="3182752"/>
              <a:ext cx="73160" cy="57063"/>
            </a:xfrm>
            <a:custGeom>
              <a:rect b="b" l="l" r="r" t="t"/>
              <a:pathLst>
                <a:path extrusionOk="0" h="2173" w="2786">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2" name="Google Shape;15152;p53"/>
            <p:cNvSpPr/>
            <p:nvPr/>
          </p:nvSpPr>
          <p:spPr>
            <a:xfrm>
              <a:off x="7615102" y="3202106"/>
              <a:ext cx="73160" cy="65860"/>
            </a:xfrm>
            <a:custGeom>
              <a:rect b="b" l="l" r="r" t="t"/>
              <a:pathLst>
                <a:path extrusionOk="0" h="2508" w="2786">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3" name="Google Shape;15153;p53"/>
            <p:cNvSpPr/>
            <p:nvPr/>
          </p:nvSpPr>
          <p:spPr>
            <a:xfrm>
              <a:off x="7638211" y="3182752"/>
              <a:ext cx="26916" cy="18303"/>
            </a:xfrm>
            <a:custGeom>
              <a:rect b="b" l="l" r="r" t="t"/>
              <a:pathLst>
                <a:path extrusionOk="0" h="697" w="1025">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4" name="Google Shape;15154;p53"/>
            <p:cNvSpPr/>
            <p:nvPr/>
          </p:nvSpPr>
          <p:spPr>
            <a:xfrm>
              <a:off x="7627418" y="3133988"/>
              <a:ext cx="48791" cy="55067"/>
            </a:xfrm>
            <a:custGeom>
              <a:rect b="b" l="l" r="r" t="t"/>
              <a:pathLst>
                <a:path extrusionOk="0" h="2097" w="1858">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5" name="Google Shape;15155;p53"/>
            <p:cNvSpPr/>
            <p:nvPr/>
          </p:nvSpPr>
          <p:spPr>
            <a:xfrm>
              <a:off x="7627156" y="3133988"/>
              <a:ext cx="33718" cy="54883"/>
            </a:xfrm>
            <a:custGeom>
              <a:rect b="b" l="l" r="r" t="t"/>
              <a:pathLst>
                <a:path extrusionOk="0" h="2090" w="1284">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6" name="Google Shape;15156;p53"/>
            <p:cNvSpPr/>
            <p:nvPr/>
          </p:nvSpPr>
          <p:spPr>
            <a:xfrm>
              <a:off x="7627418" y="3133988"/>
              <a:ext cx="48791" cy="24658"/>
            </a:xfrm>
            <a:custGeom>
              <a:rect b="b" l="l" r="r" t="t"/>
              <a:pathLst>
                <a:path extrusionOk="0" h="939" w="1858">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7" name="Google Shape;15157;p53"/>
            <p:cNvSpPr/>
            <p:nvPr/>
          </p:nvSpPr>
          <p:spPr>
            <a:xfrm>
              <a:off x="7627156" y="3133988"/>
              <a:ext cx="33718" cy="22137"/>
            </a:xfrm>
            <a:custGeom>
              <a:rect b="b" l="l" r="r" t="t"/>
              <a:pathLst>
                <a:path extrusionOk="0" h="843" w="1284">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8" name="Google Shape;15158;p53"/>
            <p:cNvSpPr/>
            <p:nvPr/>
          </p:nvSpPr>
          <p:spPr>
            <a:xfrm>
              <a:off x="7615102" y="3212899"/>
              <a:ext cx="18382" cy="55067"/>
            </a:xfrm>
            <a:custGeom>
              <a:rect b="b" l="l" r="r" t="t"/>
              <a:pathLst>
                <a:path extrusionOk="0" h="2097" w="70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9" name="Google Shape;15159;p53"/>
            <p:cNvSpPr/>
            <p:nvPr/>
          </p:nvSpPr>
          <p:spPr>
            <a:xfrm>
              <a:off x="7669881" y="3212663"/>
              <a:ext cx="18119" cy="55304"/>
            </a:xfrm>
            <a:custGeom>
              <a:rect b="b" l="l" r="r" t="t"/>
              <a:pathLst>
                <a:path extrusionOk="0" h="2106" w="69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0" name="Google Shape;15160;p53"/>
            <p:cNvSpPr/>
            <p:nvPr/>
          </p:nvSpPr>
          <p:spPr>
            <a:xfrm>
              <a:off x="7712369" y="3182752"/>
              <a:ext cx="73160" cy="57063"/>
            </a:xfrm>
            <a:custGeom>
              <a:rect b="b" l="l" r="r" t="t"/>
              <a:pathLst>
                <a:path extrusionOk="0" h="2173" w="2786">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1" name="Google Shape;15161;p53"/>
            <p:cNvSpPr/>
            <p:nvPr/>
          </p:nvSpPr>
          <p:spPr>
            <a:xfrm>
              <a:off x="7712369" y="3202106"/>
              <a:ext cx="73160" cy="65860"/>
            </a:xfrm>
            <a:custGeom>
              <a:rect b="b" l="l" r="r" t="t"/>
              <a:pathLst>
                <a:path extrusionOk="0" h="2508" w="2786">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2" name="Google Shape;15162;p53"/>
            <p:cNvSpPr/>
            <p:nvPr/>
          </p:nvSpPr>
          <p:spPr>
            <a:xfrm>
              <a:off x="7735741" y="3182752"/>
              <a:ext cx="26654" cy="18303"/>
            </a:xfrm>
            <a:custGeom>
              <a:rect b="b" l="l" r="r" t="t"/>
              <a:pathLst>
                <a:path extrusionOk="0" h="697" w="1015">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3" name="Google Shape;15163;p53"/>
            <p:cNvSpPr/>
            <p:nvPr/>
          </p:nvSpPr>
          <p:spPr>
            <a:xfrm>
              <a:off x="7724685" y="3133988"/>
              <a:ext cx="48765" cy="55067"/>
            </a:xfrm>
            <a:custGeom>
              <a:rect b="b" l="l" r="r" t="t"/>
              <a:pathLst>
                <a:path extrusionOk="0" h="2097" w="1857">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53"/>
            <p:cNvSpPr/>
            <p:nvPr/>
          </p:nvSpPr>
          <p:spPr>
            <a:xfrm>
              <a:off x="7724423" y="3133988"/>
              <a:ext cx="33692" cy="54883"/>
            </a:xfrm>
            <a:custGeom>
              <a:rect b="b" l="l" r="r" t="t"/>
              <a:pathLst>
                <a:path extrusionOk="0" h="2090" w="1283">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5" name="Google Shape;15165;p53"/>
            <p:cNvSpPr/>
            <p:nvPr/>
          </p:nvSpPr>
          <p:spPr>
            <a:xfrm>
              <a:off x="7724685" y="3133988"/>
              <a:ext cx="48528" cy="24422"/>
            </a:xfrm>
            <a:custGeom>
              <a:rect b="b" l="l" r="r" t="t"/>
              <a:pathLst>
                <a:path extrusionOk="0" h="930" w="1848">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6" name="Google Shape;15166;p53"/>
            <p:cNvSpPr/>
            <p:nvPr/>
          </p:nvSpPr>
          <p:spPr>
            <a:xfrm>
              <a:off x="7724423" y="3133988"/>
              <a:ext cx="33692" cy="22137"/>
            </a:xfrm>
            <a:custGeom>
              <a:rect b="b" l="l" r="r" t="t"/>
              <a:pathLst>
                <a:path extrusionOk="0" h="843" w="1283">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7" name="Google Shape;15167;p53"/>
            <p:cNvSpPr/>
            <p:nvPr/>
          </p:nvSpPr>
          <p:spPr>
            <a:xfrm>
              <a:off x="7712369" y="3212899"/>
              <a:ext cx="18356" cy="55067"/>
            </a:xfrm>
            <a:custGeom>
              <a:rect b="b" l="l" r="r" t="t"/>
              <a:pathLst>
                <a:path extrusionOk="0" h="2097" w="699">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8" name="Google Shape;15168;p53"/>
            <p:cNvSpPr/>
            <p:nvPr/>
          </p:nvSpPr>
          <p:spPr>
            <a:xfrm>
              <a:off x="7767148" y="3212663"/>
              <a:ext cx="18382" cy="55304"/>
            </a:xfrm>
            <a:custGeom>
              <a:rect b="b" l="l" r="r" t="t"/>
              <a:pathLst>
                <a:path extrusionOk="0" h="2106" w="70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9" name="Google Shape;15169;p53"/>
            <p:cNvSpPr/>
            <p:nvPr/>
          </p:nvSpPr>
          <p:spPr>
            <a:xfrm>
              <a:off x="7809873" y="3182752"/>
              <a:ext cx="72898" cy="57063"/>
            </a:xfrm>
            <a:custGeom>
              <a:rect b="b" l="l" r="r" t="t"/>
              <a:pathLst>
                <a:path extrusionOk="0" h="2173" w="2776">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0" name="Google Shape;15170;p53"/>
            <p:cNvSpPr/>
            <p:nvPr/>
          </p:nvSpPr>
          <p:spPr>
            <a:xfrm>
              <a:off x="7809610" y="3202106"/>
              <a:ext cx="73160" cy="65860"/>
            </a:xfrm>
            <a:custGeom>
              <a:rect b="b" l="l" r="r" t="t"/>
              <a:pathLst>
                <a:path extrusionOk="0" h="2508" w="2786">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1" name="Google Shape;15171;p53"/>
            <p:cNvSpPr/>
            <p:nvPr/>
          </p:nvSpPr>
          <p:spPr>
            <a:xfrm>
              <a:off x="7832981" y="3182752"/>
              <a:ext cx="26680" cy="18303"/>
            </a:xfrm>
            <a:custGeom>
              <a:rect b="b" l="l" r="r" t="t"/>
              <a:pathLst>
                <a:path extrusionOk="0" h="697" w="1016">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2" name="Google Shape;15172;p53"/>
            <p:cNvSpPr/>
            <p:nvPr/>
          </p:nvSpPr>
          <p:spPr>
            <a:xfrm>
              <a:off x="7821926" y="3133988"/>
              <a:ext cx="48791" cy="55067"/>
            </a:xfrm>
            <a:custGeom>
              <a:rect b="b" l="l" r="r" t="t"/>
              <a:pathLst>
                <a:path extrusionOk="0" h="2097" w="1858">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3" name="Google Shape;15173;p53"/>
            <p:cNvSpPr/>
            <p:nvPr/>
          </p:nvSpPr>
          <p:spPr>
            <a:xfrm>
              <a:off x="7821690" y="3133988"/>
              <a:ext cx="33692" cy="54883"/>
            </a:xfrm>
            <a:custGeom>
              <a:rect b="b" l="l" r="r" t="t"/>
              <a:pathLst>
                <a:path extrusionOk="0" h="2090" w="1283">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4" name="Google Shape;15174;p53"/>
            <p:cNvSpPr/>
            <p:nvPr/>
          </p:nvSpPr>
          <p:spPr>
            <a:xfrm>
              <a:off x="7821926" y="3133988"/>
              <a:ext cx="48528" cy="24422"/>
            </a:xfrm>
            <a:custGeom>
              <a:rect b="b" l="l" r="r" t="t"/>
              <a:pathLst>
                <a:path extrusionOk="0" h="930" w="1848">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5" name="Google Shape;15175;p53"/>
            <p:cNvSpPr/>
            <p:nvPr/>
          </p:nvSpPr>
          <p:spPr>
            <a:xfrm>
              <a:off x="7821690"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6" name="Google Shape;15176;p53"/>
            <p:cNvSpPr/>
            <p:nvPr/>
          </p:nvSpPr>
          <p:spPr>
            <a:xfrm>
              <a:off x="7809610" y="3212899"/>
              <a:ext cx="18382" cy="55067"/>
            </a:xfrm>
            <a:custGeom>
              <a:rect b="b" l="l" r="r" t="t"/>
              <a:pathLst>
                <a:path extrusionOk="0" h="2097" w="70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7" name="Google Shape;15177;p53"/>
            <p:cNvSpPr/>
            <p:nvPr/>
          </p:nvSpPr>
          <p:spPr>
            <a:xfrm>
              <a:off x="7864415" y="3212663"/>
              <a:ext cx="18356" cy="55304"/>
            </a:xfrm>
            <a:custGeom>
              <a:rect b="b" l="l" r="r" t="t"/>
              <a:pathLst>
                <a:path extrusionOk="0" h="2106" w="699">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8" name="Google Shape;15178;p53"/>
            <p:cNvSpPr/>
            <p:nvPr/>
          </p:nvSpPr>
          <p:spPr>
            <a:xfrm>
              <a:off x="7548008" y="2885437"/>
              <a:ext cx="304616" cy="237075"/>
            </a:xfrm>
            <a:custGeom>
              <a:rect b="b" l="l" r="r" t="t"/>
              <a:pathLst>
                <a:path extrusionOk="0" h="9028" w="1160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79" name="Google Shape;15179;p53"/>
          <p:cNvGrpSpPr/>
          <p:nvPr/>
        </p:nvGrpSpPr>
        <p:grpSpPr>
          <a:xfrm>
            <a:off x="7087591" y="2887144"/>
            <a:ext cx="358160" cy="385602"/>
            <a:chOff x="7087591" y="2887144"/>
            <a:chExt cx="358160" cy="385602"/>
          </a:xfrm>
        </p:grpSpPr>
        <p:sp>
          <p:nvSpPr>
            <p:cNvPr id="15180" name="Google Shape;15180;p53"/>
            <p:cNvSpPr/>
            <p:nvPr/>
          </p:nvSpPr>
          <p:spPr>
            <a:xfrm>
              <a:off x="7266527" y="2904554"/>
              <a:ext cx="89494" cy="49264"/>
            </a:xfrm>
            <a:custGeom>
              <a:rect b="b" l="l" r="r" t="t"/>
              <a:pathLst>
                <a:path extrusionOk="0" h="1876" w="3408">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1" name="Google Shape;15181;p53"/>
            <p:cNvSpPr/>
            <p:nvPr/>
          </p:nvSpPr>
          <p:spPr>
            <a:xfrm>
              <a:off x="7266527" y="2904554"/>
              <a:ext cx="18382" cy="49264"/>
            </a:xfrm>
            <a:custGeom>
              <a:rect b="b" l="l" r="r" t="t"/>
              <a:pathLst>
                <a:path extrusionOk="0" h="1876" w="700">
                  <a:moveTo>
                    <a:pt x="0" y="0"/>
                  </a:moveTo>
                  <a:lnTo>
                    <a:pt x="0" y="1876"/>
                  </a:lnTo>
                  <a:lnTo>
                    <a:pt x="699" y="1876"/>
                  </a:lnTo>
                  <a:lnTo>
                    <a:pt x="69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2" name="Google Shape;15182;p53"/>
            <p:cNvSpPr/>
            <p:nvPr/>
          </p:nvSpPr>
          <p:spPr>
            <a:xfrm>
              <a:off x="7260251" y="2887144"/>
              <a:ext cx="12342" cy="275284"/>
            </a:xfrm>
            <a:custGeom>
              <a:rect b="b" l="l" r="r" t="t"/>
              <a:pathLst>
                <a:path extrusionOk="0" h="10483" w="47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3" name="Google Shape;15183;p53"/>
            <p:cNvSpPr/>
            <p:nvPr/>
          </p:nvSpPr>
          <p:spPr>
            <a:xfrm>
              <a:off x="7162222" y="3107097"/>
              <a:ext cx="49027" cy="110371"/>
            </a:xfrm>
            <a:custGeom>
              <a:rect b="b" l="l" r="r" t="t"/>
              <a:pathLst>
                <a:path extrusionOk="0" h="4203" w="1867">
                  <a:moveTo>
                    <a:pt x="1" y="1"/>
                  </a:moveTo>
                  <a:lnTo>
                    <a:pt x="1" y="4202"/>
                  </a:lnTo>
                  <a:lnTo>
                    <a:pt x="1867" y="4202"/>
                  </a:lnTo>
                  <a:lnTo>
                    <a:pt x="1867"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4" name="Google Shape;15184;p53"/>
            <p:cNvSpPr/>
            <p:nvPr/>
          </p:nvSpPr>
          <p:spPr>
            <a:xfrm>
              <a:off x="7149906" y="2990503"/>
              <a:ext cx="130959" cy="129199"/>
            </a:xfrm>
            <a:custGeom>
              <a:rect b="b" l="l" r="r" t="t"/>
              <a:pathLst>
                <a:path extrusionOk="0" h="4920" w="4987">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5" name="Google Shape;15185;p53"/>
            <p:cNvSpPr/>
            <p:nvPr/>
          </p:nvSpPr>
          <p:spPr>
            <a:xfrm>
              <a:off x="7186618" y="3119413"/>
              <a:ext cx="6302" cy="98291"/>
            </a:xfrm>
            <a:custGeom>
              <a:rect b="b" l="l" r="r" t="t"/>
              <a:pathLst>
                <a:path extrusionOk="0" h="3743" w="24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6" name="Google Shape;15186;p53"/>
            <p:cNvSpPr/>
            <p:nvPr/>
          </p:nvSpPr>
          <p:spPr>
            <a:xfrm>
              <a:off x="7087828" y="3143284"/>
              <a:ext cx="357924" cy="129462"/>
            </a:xfrm>
            <a:custGeom>
              <a:rect b="b" l="l" r="r" t="t"/>
              <a:pathLst>
                <a:path extrusionOk="0" h="4930" w="1363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7" name="Google Shape;15187;p53"/>
            <p:cNvSpPr/>
            <p:nvPr/>
          </p:nvSpPr>
          <p:spPr>
            <a:xfrm>
              <a:off x="7293890" y="3179365"/>
              <a:ext cx="60372" cy="43119"/>
            </a:xfrm>
            <a:custGeom>
              <a:rect b="b" l="l" r="r" t="t"/>
              <a:pathLst>
                <a:path extrusionOk="0" h="1642" w="2299">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8" name="Google Shape;15188;p53"/>
            <p:cNvSpPr/>
            <p:nvPr/>
          </p:nvSpPr>
          <p:spPr>
            <a:xfrm>
              <a:off x="7269521" y="3162007"/>
              <a:ext cx="23424" cy="16990"/>
            </a:xfrm>
            <a:custGeom>
              <a:rect b="b" l="l" r="r" t="t"/>
              <a:pathLst>
                <a:path extrusionOk="0" h="647" w="892">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9" name="Google Shape;15189;p53"/>
            <p:cNvSpPr/>
            <p:nvPr/>
          </p:nvSpPr>
          <p:spPr>
            <a:xfrm>
              <a:off x="7087591" y="3143257"/>
              <a:ext cx="186000" cy="129488"/>
            </a:xfrm>
            <a:custGeom>
              <a:rect b="b" l="l" r="r" t="t"/>
              <a:pathLst>
                <a:path extrusionOk="0" h="4931" w="7083">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0" name="Google Shape;15190;p53"/>
            <p:cNvSpPr/>
            <p:nvPr/>
          </p:nvSpPr>
          <p:spPr>
            <a:xfrm>
              <a:off x="7174039" y="2990503"/>
              <a:ext cx="25420" cy="18356"/>
            </a:xfrm>
            <a:custGeom>
              <a:rect b="b" l="l" r="r" t="t"/>
              <a:pathLst>
                <a:path extrusionOk="0" h="699" w="968">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1" name="Google Shape;15191;p53"/>
            <p:cNvSpPr/>
            <p:nvPr/>
          </p:nvSpPr>
          <p:spPr>
            <a:xfrm>
              <a:off x="7162222" y="2947515"/>
              <a:ext cx="49027" cy="55330"/>
            </a:xfrm>
            <a:custGeom>
              <a:rect b="b" l="l" r="r" t="t"/>
              <a:pathLst>
                <a:path extrusionOk="0" h="2107" w="1867">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2" name="Google Shape;15192;p53"/>
            <p:cNvSpPr/>
            <p:nvPr/>
          </p:nvSpPr>
          <p:spPr>
            <a:xfrm>
              <a:off x="7162038" y="2947515"/>
              <a:ext cx="33902" cy="55382"/>
            </a:xfrm>
            <a:custGeom>
              <a:rect b="b" l="l" r="r" t="t"/>
              <a:pathLst>
                <a:path extrusionOk="0" h="2109" w="1291">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3" name="Google Shape;15193;p53"/>
            <p:cNvSpPr/>
            <p:nvPr/>
          </p:nvSpPr>
          <p:spPr>
            <a:xfrm>
              <a:off x="7162222" y="2947515"/>
              <a:ext cx="49027" cy="24658"/>
            </a:xfrm>
            <a:custGeom>
              <a:rect b="b" l="l" r="r" t="t"/>
              <a:pathLst>
                <a:path extrusionOk="0" h="939" w="1867">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4" name="Google Shape;15194;p53"/>
            <p:cNvSpPr/>
            <p:nvPr/>
          </p:nvSpPr>
          <p:spPr>
            <a:xfrm>
              <a:off x="7162222" y="2947515"/>
              <a:ext cx="33718" cy="22400"/>
            </a:xfrm>
            <a:custGeom>
              <a:rect b="b" l="l" r="r" t="t"/>
              <a:pathLst>
                <a:path extrusionOk="0" h="853" w="1284">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5" name="Google Shape;15195;p53"/>
            <p:cNvSpPr/>
            <p:nvPr/>
          </p:nvSpPr>
          <p:spPr>
            <a:xfrm>
              <a:off x="7149906" y="3011353"/>
              <a:ext cx="119667" cy="95770"/>
            </a:xfrm>
            <a:custGeom>
              <a:rect b="b" l="l" r="r" t="t"/>
              <a:pathLst>
                <a:path extrusionOk="0" h="3647" w="4557">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6" name="Google Shape;15196;p53"/>
            <p:cNvSpPr/>
            <p:nvPr/>
          </p:nvSpPr>
          <p:spPr>
            <a:xfrm>
              <a:off x="7211223" y="3019153"/>
              <a:ext cx="58586" cy="45929"/>
            </a:xfrm>
            <a:custGeom>
              <a:rect b="b" l="l" r="r" t="t"/>
              <a:pathLst>
                <a:path extrusionOk="0" h="1749" w="2231">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7" name="Google Shape;15197;p53"/>
            <p:cNvSpPr/>
            <p:nvPr/>
          </p:nvSpPr>
          <p:spPr>
            <a:xfrm>
              <a:off x="7149906" y="3018890"/>
              <a:ext cx="18645" cy="100550"/>
            </a:xfrm>
            <a:custGeom>
              <a:rect b="b" l="l" r="r" t="t"/>
              <a:pathLst>
                <a:path extrusionOk="0" h="3829" w="71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8" name="Google Shape;15198;p53"/>
            <p:cNvSpPr/>
            <p:nvPr/>
          </p:nvSpPr>
          <p:spPr>
            <a:xfrm>
              <a:off x="7155946" y="3119177"/>
              <a:ext cx="12605" cy="12579"/>
            </a:xfrm>
            <a:custGeom>
              <a:rect b="b" l="l" r="r" t="t"/>
              <a:pathLst>
                <a:path extrusionOk="0" h="479" w="48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99" name="Google Shape;15199;p53"/>
          <p:cNvGrpSpPr/>
          <p:nvPr/>
        </p:nvGrpSpPr>
        <p:grpSpPr>
          <a:xfrm>
            <a:off x="7951362" y="2885437"/>
            <a:ext cx="382529" cy="382529"/>
            <a:chOff x="7951362" y="2885437"/>
            <a:chExt cx="382529" cy="382529"/>
          </a:xfrm>
        </p:grpSpPr>
        <p:sp>
          <p:nvSpPr>
            <p:cNvPr id="15200" name="Google Shape;15200;p53"/>
            <p:cNvSpPr/>
            <p:nvPr/>
          </p:nvSpPr>
          <p:spPr>
            <a:xfrm>
              <a:off x="8141615" y="2898514"/>
              <a:ext cx="96768" cy="94510"/>
            </a:xfrm>
            <a:custGeom>
              <a:rect b="b" l="l" r="r" t="t"/>
              <a:pathLst>
                <a:path extrusionOk="0" h="3599" w="3685">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1" name="Google Shape;15201;p53"/>
            <p:cNvSpPr/>
            <p:nvPr/>
          </p:nvSpPr>
          <p:spPr>
            <a:xfrm>
              <a:off x="8141615" y="2969390"/>
              <a:ext cx="76916" cy="23634"/>
            </a:xfrm>
            <a:custGeom>
              <a:rect b="b" l="l" r="r" t="t"/>
              <a:pathLst>
                <a:path extrusionOk="0" h="900" w="2929">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2" name="Google Shape;15202;p53"/>
            <p:cNvSpPr/>
            <p:nvPr/>
          </p:nvSpPr>
          <p:spPr>
            <a:xfrm>
              <a:off x="8047105" y="3161902"/>
              <a:ext cx="96794" cy="94247"/>
            </a:xfrm>
            <a:custGeom>
              <a:rect b="b" l="l" r="r" t="t"/>
              <a:pathLst>
                <a:path extrusionOk="0" h="3589" w="3686">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3" name="Google Shape;15203;p53"/>
            <p:cNvSpPr/>
            <p:nvPr/>
          </p:nvSpPr>
          <p:spPr>
            <a:xfrm>
              <a:off x="8067221" y="3161902"/>
              <a:ext cx="76679" cy="23398"/>
            </a:xfrm>
            <a:custGeom>
              <a:rect b="b" l="l" r="r" t="t"/>
              <a:pathLst>
                <a:path extrusionOk="0" h="891" w="292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4" name="Google Shape;15204;p53"/>
            <p:cNvSpPr/>
            <p:nvPr/>
          </p:nvSpPr>
          <p:spPr>
            <a:xfrm>
              <a:off x="7958137" y="3102318"/>
              <a:ext cx="132744" cy="165648"/>
            </a:xfrm>
            <a:custGeom>
              <a:rect b="b" l="l" r="r" t="t"/>
              <a:pathLst>
                <a:path extrusionOk="0" h="6308" w="5055">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5" name="Google Shape;15205;p53"/>
            <p:cNvSpPr/>
            <p:nvPr/>
          </p:nvSpPr>
          <p:spPr>
            <a:xfrm>
              <a:off x="7958137" y="3102318"/>
              <a:ext cx="24159" cy="129225"/>
            </a:xfrm>
            <a:custGeom>
              <a:rect b="b" l="l" r="r" t="t"/>
              <a:pathLst>
                <a:path extrusionOk="0" h="4921" w="92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6" name="Google Shape;15206;p53"/>
            <p:cNvSpPr/>
            <p:nvPr/>
          </p:nvSpPr>
          <p:spPr>
            <a:xfrm>
              <a:off x="7980773" y="3188661"/>
              <a:ext cx="17857" cy="68749"/>
            </a:xfrm>
            <a:custGeom>
              <a:rect b="b" l="l" r="r" t="t"/>
              <a:pathLst>
                <a:path extrusionOk="0" h="2618" w="68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7" name="Google Shape;15207;p53"/>
            <p:cNvSpPr/>
            <p:nvPr/>
          </p:nvSpPr>
          <p:spPr>
            <a:xfrm>
              <a:off x="8029012" y="3205231"/>
              <a:ext cx="13603" cy="51995"/>
            </a:xfrm>
            <a:custGeom>
              <a:rect b="b" l="l" r="r" t="t"/>
              <a:pathLst>
                <a:path extrusionOk="0" h="1980" w="518">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8" name="Google Shape;15208;p53"/>
            <p:cNvSpPr/>
            <p:nvPr/>
          </p:nvSpPr>
          <p:spPr>
            <a:xfrm>
              <a:off x="8003146" y="3209328"/>
              <a:ext cx="17358" cy="58639"/>
            </a:xfrm>
            <a:custGeom>
              <a:rect b="b" l="l" r="r" t="t"/>
              <a:pathLst>
                <a:path extrusionOk="0" h="2233" w="661">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9" name="Google Shape;15209;p53"/>
            <p:cNvSpPr/>
            <p:nvPr/>
          </p:nvSpPr>
          <p:spPr>
            <a:xfrm>
              <a:off x="8051885" y="3184013"/>
              <a:ext cx="26155" cy="27520"/>
            </a:xfrm>
            <a:custGeom>
              <a:rect b="b" l="l" r="r" t="t"/>
              <a:pathLst>
                <a:path extrusionOk="0" h="1048" w="996">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0" name="Google Shape;15210;p53"/>
            <p:cNvSpPr/>
            <p:nvPr/>
          </p:nvSpPr>
          <p:spPr>
            <a:xfrm>
              <a:off x="7963940" y="2981706"/>
              <a:ext cx="94510" cy="96768"/>
            </a:xfrm>
            <a:custGeom>
              <a:rect b="b" l="l" r="r" t="t"/>
              <a:pathLst>
                <a:path extrusionOk="0" h="3685" w="3599">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1" name="Google Shape;15211;p53"/>
            <p:cNvSpPr/>
            <p:nvPr/>
          </p:nvSpPr>
          <p:spPr>
            <a:xfrm>
              <a:off x="8227065" y="3076189"/>
              <a:ext cx="94772" cy="96794"/>
            </a:xfrm>
            <a:custGeom>
              <a:rect b="b" l="l" r="r" t="t"/>
              <a:pathLst>
                <a:path extrusionOk="0" h="3686" w="3609">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2" name="Google Shape;15212;p53"/>
            <p:cNvSpPr/>
            <p:nvPr/>
          </p:nvSpPr>
          <p:spPr>
            <a:xfrm>
              <a:off x="8227065" y="3076189"/>
              <a:ext cx="23897" cy="76942"/>
            </a:xfrm>
            <a:custGeom>
              <a:rect b="b" l="l" r="r" t="t"/>
              <a:pathLst>
                <a:path extrusionOk="0" h="2930" w="91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3" name="Google Shape;15213;p53"/>
            <p:cNvSpPr/>
            <p:nvPr/>
          </p:nvSpPr>
          <p:spPr>
            <a:xfrm>
              <a:off x="7963940" y="2957836"/>
              <a:ext cx="23634" cy="120638"/>
            </a:xfrm>
            <a:custGeom>
              <a:rect b="b" l="l" r="r" t="t"/>
              <a:pathLst>
                <a:path extrusionOk="0" h="4594" w="90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4" name="Google Shape;15214;p53"/>
            <p:cNvSpPr/>
            <p:nvPr/>
          </p:nvSpPr>
          <p:spPr>
            <a:xfrm>
              <a:off x="8194634" y="2885437"/>
              <a:ext cx="132718" cy="165412"/>
            </a:xfrm>
            <a:custGeom>
              <a:rect b="b" l="l" r="r" t="t"/>
              <a:pathLst>
                <a:path extrusionOk="0" h="6299" w="5054">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5" name="Google Shape;15215;p53"/>
            <p:cNvSpPr/>
            <p:nvPr/>
          </p:nvSpPr>
          <p:spPr>
            <a:xfrm>
              <a:off x="8194634" y="2941738"/>
              <a:ext cx="48528" cy="109110"/>
            </a:xfrm>
            <a:custGeom>
              <a:rect b="b" l="l" r="r" t="t"/>
              <a:pathLst>
                <a:path extrusionOk="0" h="4155" w="1848">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6" name="Google Shape;15216;p53"/>
            <p:cNvSpPr/>
            <p:nvPr/>
          </p:nvSpPr>
          <p:spPr>
            <a:xfrm>
              <a:off x="8281345" y="2895993"/>
              <a:ext cx="13603" cy="52179"/>
            </a:xfrm>
            <a:custGeom>
              <a:rect b="b" l="l" r="r" t="t"/>
              <a:pathLst>
                <a:path extrusionOk="0" h="1987" w="518">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7" name="Google Shape;15217;p53"/>
            <p:cNvSpPr/>
            <p:nvPr/>
          </p:nvSpPr>
          <p:spPr>
            <a:xfrm>
              <a:off x="8304217" y="2922096"/>
              <a:ext cx="13340" cy="35635"/>
            </a:xfrm>
            <a:custGeom>
              <a:rect b="b" l="l" r="r" t="t"/>
              <a:pathLst>
                <a:path extrusionOk="0" h="1357" w="508">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8" name="Google Shape;15218;p53"/>
            <p:cNvSpPr/>
            <p:nvPr/>
          </p:nvSpPr>
          <p:spPr>
            <a:xfrm>
              <a:off x="8255452" y="2885437"/>
              <a:ext cx="17620" cy="58665"/>
            </a:xfrm>
            <a:custGeom>
              <a:rect b="b" l="l" r="r" t="t"/>
              <a:pathLst>
                <a:path extrusionOk="0" h="2234" w="671">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9" name="Google Shape;15219;p53"/>
            <p:cNvSpPr/>
            <p:nvPr/>
          </p:nvSpPr>
          <p:spPr>
            <a:xfrm>
              <a:off x="8233341" y="2895993"/>
              <a:ext cx="17620" cy="73160"/>
            </a:xfrm>
            <a:custGeom>
              <a:rect b="b" l="l" r="r" t="t"/>
              <a:pathLst>
                <a:path extrusionOk="0" h="2786" w="671">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0" name="Google Shape;15220;p53"/>
            <p:cNvSpPr/>
            <p:nvPr/>
          </p:nvSpPr>
          <p:spPr>
            <a:xfrm>
              <a:off x="7951362" y="2892737"/>
              <a:ext cx="165648" cy="128674"/>
            </a:xfrm>
            <a:custGeom>
              <a:rect b="b" l="l" r="r" t="t"/>
              <a:pathLst>
                <a:path extrusionOk="0" h="4900" w="6308">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1" name="Google Shape;15221;p53"/>
            <p:cNvSpPr/>
            <p:nvPr/>
          </p:nvSpPr>
          <p:spPr>
            <a:xfrm>
              <a:off x="7988047" y="2892737"/>
              <a:ext cx="128963" cy="21875"/>
            </a:xfrm>
            <a:custGeom>
              <a:rect b="b" l="l" r="r" t="t"/>
              <a:pathLst>
                <a:path extrusionOk="0" h="833" w="4911">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2" name="Google Shape;15222;p53"/>
            <p:cNvSpPr/>
            <p:nvPr/>
          </p:nvSpPr>
          <p:spPr>
            <a:xfrm>
              <a:off x="7961918" y="2914848"/>
              <a:ext cx="70140" cy="17883"/>
            </a:xfrm>
            <a:custGeom>
              <a:rect b="b" l="l" r="r" t="t"/>
              <a:pathLst>
                <a:path extrusionOk="0" h="681" w="2671">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3" name="Google Shape;15223;p53"/>
            <p:cNvSpPr/>
            <p:nvPr/>
          </p:nvSpPr>
          <p:spPr>
            <a:xfrm>
              <a:off x="7961918" y="2963114"/>
              <a:ext cx="53807" cy="13576"/>
            </a:xfrm>
            <a:custGeom>
              <a:rect b="b" l="l" r="r" t="t"/>
              <a:pathLst>
                <a:path extrusionOk="0" h="517" w="2049">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4" name="Google Shape;15224;p53"/>
            <p:cNvSpPr/>
            <p:nvPr/>
          </p:nvSpPr>
          <p:spPr>
            <a:xfrm>
              <a:off x="7951624" y="2937221"/>
              <a:ext cx="59820" cy="17620"/>
            </a:xfrm>
            <a:custGeom>
              <a:rect b="b" l="l" r="r" t="t"/>
              <a:pathLst>
                <a:path extrusionOk="0" h="671" w="2278">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5" name="Google Shape;15225;p53"/>
            <p:cNvSpPr/>
            <p:nvPr/>
          </p:nvSpPr>
          <p:spPr>
            <a:xfrm>
              <a:off x="8007663" y="2985960"/>
              <a:ext cx="27652" cy="26181"/>
            </a:xfrm>
            <a:custGeom>
              <a:rect b="b" l="l" r="r" t="t"/>
              <a:pathLst>
                <a:path extrusionOk="0" h="997" w="1053">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6" name="Google Shape;15226;p53"/>
            <p:cNvSpPr/>
            <p:nvPr/>
          </p:nvSpPr>
          <p:spPr>
            <a:xfrm>
              <a:off x="8168505" y="3131992"/>
              <a:ext cx="165385" cy="128700"/>
            </a:xfrm>
            <a:custGeom>
              <a:rect b="b" l="l" r="r" t="t"/>
              <a:pathLst>
                <a:path extrusionOk="0" h="4901" w="6298">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7" name="Google Shape;15227;p53"/>
            <p:cNvSpPr/>
            <p:nvPr/>
          </p:nvSpPr>
          <p:spPr>
            <a:xfrm>
              <a:off x="8168505" y="3132123"/>
              <a:ext cx="109583" cy="45115"/>
            </a:xfrm>
            <a:custGeom>
              <a:rect b="b" l="l" r="r" t="t"/>
              <a:pathLst>
                <a:path extrusionOk="0" h="1718" w="4173">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8" name="Google Shape;15228;p53"/>
            <p:cNvSpPr/>
            <p:nvPr/>
          </p:nvSpPr>
          <p:spPr>
            <a:xfrm>
              <a:off x="8269790" y="3215420"/>
              <a:ext cx="53807" cy="13603"/>
            </a:xfrm>
            <a:custGeom>
              <a:rect b="b" l="l" r="r" t="t"/>
              <a:pathLst>
                <a:path extrusionOk="0" h="518" w="2049">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9" name="Google Shape;15229;p53"/>
            <p:cNvSpPr/>
            <p:nvPr/>
          </p:nvSpPr>
          <p:spPr>
            <a:xfrm>
              <a:off x="8260494" y="3238292"/>
              <a:ext cx="37210" cy="13340"/>
            </a:xfrm>
            <a:custGeom>
              <a:rect b="b" l="l" r="r" t="t"/>
              <a:pathLst>
                <a:path extrusionOk="0" h="508" w="1417">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0" name="Google Shape;15230;p53"/>
            <p:cNvSpPr/>
            <p:nvPr/>
          </p:nvSpPr>
          <p:spPr>
            <a:xfrm>
              <a:off x="8274044" y="3189528"/>
              <a:ext cx="59847" cy="17620"/>
            </a:xfrm>
            <a:custGeom>
              <a:rect b="b" l="l" r="r" t="t"/>
              <a:pathLst>
                <a:path extrusionOk="0" h="671" w="2279">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1" name="Google Shape;15231;p53"/>
            <p:cNvSpPr/>
            <p:nvPr/>
          </p:nvSpPr>
          <p:spPr>
            <a:xfrm>
              <a:off x="8250174" y="3167180"/>
              <a:ext cx="73160" cy="17857"/>
            </a:xfrm>
            <a:custGeom>
              <a:rect b="b" l="l" r="r" t="t"/>
              <a:pathLst>
                <a:path extrusionOk="0" h="680" w="2786">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2" name="Google Shape;15232;p53"/>
            <p:cNvSpPr/>
            <p:nvPr/>
          </p:nvSpPr>
          <p:spPr>
            <a:xfrm>
              <a:off x="8169241" y="3170699"/>
              <a:ext cx="9349" cy="75156"/>
            </a:xfrm>
            <a:custGeom>
              <a:rect b="b" l="l" r="r" t="t"/>
              <a:pathLst>
                <a:path extrusionOk="0" h="2862" w="356">
                  <a:moveTo>
                    <a:pt x="1" y="0"/>
                  </a:moveTo>
                  <a:lnTo>
                    <a:pt x="1" y="2862"/>
                  </a:lnTo>
                  <a:lnTo>
                    <a:pt x="355" y="2862"/>
                  </a:lnTo>
                  <a:lnTo>
                    <a:pt x="355"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3" name="Google Shape;15233;p53"/>
            <p:cNvSpPr/>
            <p:nvPr/>
          </p:nvSpPr>
          <p:spPr>
            <a:xfrm>
              <a:off x="8158185" y="2907548"/>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4" name="Google Shape;15234;p53"/>
            <p:cNvSpPr/>
            <p:nvPr/>
          </p:nvSpPr>
          <p:spPr>
            <a:xfrm>
              <a:off x="8179797" y="2907548"/>
              <a:ext cx="15861" cy="15861"/>
            </a:xfrm>
            <a:custGeom>
              <a:rect b="b" l="l" r="r" t="t"/>
              <a:pathLst>
                <a:path extrusionOk="0" h="604" w="604">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5" name="Google Shape;15235;p53"/>
            <p:cNvSpPr/>
            <p:nvPr/>
          </p:nvSpPr>
          <p:spPr>
            <a:xfrm>
              <a:off x="8297915" y="3093521"/>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6" name="Google Shape;15236;p53"/>
            <p:cNvSpPr/>
            <p:nvPr/>
          </p:nvSpPr>
          <p:spPr>
            <a:xfrm>
              <a:off x="8297915" y="3115159"/>
              <a:ext cx="15861" cy="15835"/>
            </a:xfrm>
            <a:custGeom>
              <a:rect b="b" l="l" r="r" t="t"/>
              <a:pathLst>
                <a:path extrusionOk="0" h="603" w="604">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7" name="Google Shape;15237;p53"/>
            <p:cNvSpPr/>
            <p:nvPr/>
          </p:nvSpPr>
          <p:spPr>
            <a:xfrm>
              <a:off x="7972212" y="3025928"/>
              <a:ext cx="15861" cy="15598"/>
            </a:xfrm>
            <a:custGeom>
              <a:rect b="b" l="l" r="r" t="t"/>
              <a:pathLst>
                <a:path extrusionOk="0" h="594" w="604">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8" name="Google Shape;15238;p53"/>
            <p:cNvSpPr/>
            <p:nvPr/>
          </p:nvSpPr>
          <p:spPr>
            <a:xfrm>
              <a:off x="7972212" y="3047540"/>
              <a:ext cx="15861" cy="15598"/>
            </a:xfrm>
            <a:custGeom>
              <a:rect b="b" l="l" r="r" t="t"/>
              <a:pathLst>
                <a:path extrusionOk="0" h="594" w="604">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9" name="Google Shape;15239;p53"/>
            <p:cNvSpPr/>
            <p:nvPr/>
          </p:nvSpPr>
          <p:spPr>
            <a:xfrm>
              <a:off x="8090592" y="3233277"/>
              <a:ext cx="15598" cy="15835"/>
            </a:xfrm>
            <a:custGeom>
              <a:rect b="b" l="l" r="r" t="t"/>
              <a:pathLst>
                <a:path extrusionOk="0" h="603" w="594">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0" name="Google Shape;15240;p53"/>
            <p:cNvSpPr/>
            <p:nvPr/>
          </p:nvSpPr>
          <p:spPr>
            <a:xfrm>
              <a:off x="8111941" y="3233277"/>
              <a:ext cx="15861" cy="15835"/>
            </a:xfrm>
            <a:custGeom>
              <a:rect b="b" l="l" r="r" t="t"/>
              <a:pathLst>
                <a:path extrusionOk="0" h="603" w="604">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1" name="Google Shape;15241;p53"/>
            <p:cNvSpPr/>
            <p:nvPr/>
          </p:nvSpPr>
          <p:spPr>
            <a:xfrm>
              <a:off x="7963415" y="3074693"/>
              <a:ext cx="95534" cy="32694"/>
            </a:xfrm>
            <a:custGeom>
              <a:rect b="b" l="l" r="r" t="t"/>
              <a:pathLst>
                <a:path extrusionOk="0" h="1245" w="3638">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2" name="Google Shape;15242;p53"/>
            <p:cNvSpPr/>
            <p:nvPr/>
          </p:nvSpPr>
          <p:spPr>
            <a:xfrm>
              <a:off x="7987548" y="3074693"/>
              <a:ext cx="71401" cy="32694"/>
            </a:xfrm>
            <a:custGeom>
              <a:rect b="b" l="l" r="r" t="t"/>
              <a:pathLst>
                <a:path extrusionOk="0" h="1245" w="2719">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3" name="Google Shape;15243;p53"/>
            <p:cNvSpPr/>
            <p:nvPr/>
          </p:nvSpPr>
          <p:spPr>
            <a:xfrm>
              <a:off x="8139856" y="3161587"/>
              <a:ext cx="32694" cy="94825"/>
            </a:xfrm>
            <a:custGeom>
              <a:rect b="b" l="l" r="r" t="t"/>
              <a:pathLst>
                <a:path extrusionOk="0" h="3611" w="1245">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4" name="Google Shape;15244;p53"/>
            <p:cNvSpPr/>
            <p:nvPr/>
          </p:nvSpPr>
          <p:spPr>
            <a:xfrm>
              <a:off x="8139593" y="3185510"/>
              <a:ext cx="32956" cy="70718"/>
            </a:xfrm>
            <a:custGeom>
              <a:rect b="b" l="l" r="r" t="t"/>
              <a:pathLst>
                <a:path extrusionOk="0" h="2693" w="1255">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5" name="Google Shape;15245;p53"/>
            <p:cNvSpPr/>
            <p:nvPr/>
          </p:nvSpPr>
          <p:spPr>
            <a:xfrm>
              <a:off x="8226803" y="3047303"/>
              <a:ext cx="95534" cy="32694"/>
            </a:xfrm>
            <a:custGeom>
              <a:rect b="b" l="l" r="r" t="t"/>
              <a:pathLst>
                <a:path extrusionOk="0" h="1245" w="3638">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6" name="Google Shape;15246;p53"/>
            <p:cNvSpPr/>
            <p:nvPr/>
          </p:nvSpPr>
          <p:spPr>
            <a:xfrm>
              <a:off x="8226803" y="3047303"/>
              <a:ext cx="71401" cy="32930"/>
            </a:xfrm>
            <a:custGeom>
              <a:rect b="b" l="l" r="r" t="t"/>
              <a:pathLst>
                <a:path extrusionOk="0" h="1254" w="2719">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7" name="Google Shape;15247;p53"/>
            <p:cNvSpPr/>
            <p:nvPr/>
          </p:nvSpPr>
          <p:spPr>
            <a:xfrm>
              <a:off x="8114226" y="2898252"/>
              <a:ext cx="32694" cy="94851"/>
            </a:xfrm>
            <a:custGeom>
              <a:rect b="b" l="l" r="r" t="t"/>
              <a:pathLst>
                <a:path extrusionOk="0" h="3612" w="1245">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8" name="Google Shape;15248;p53"/>
            <p:cNvSpPr/>
            <p:nvPr/>
          </p:nvSpPr>
          <p:spPr>
            <a:xfrm>
              <a:off x="8114226" y="2898252"/>
              <a:ext cx="32930" cy="70902"/>
            </a:xfrm>
            <a:custGeom>
              <a:rect b="b" l="l" r="r" t="t"/>
              <a:pathLst>
                <a:path extrusionOk="0" h="2700" w="1254">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49" name="Google Shape;15249;p53"/>
          <p:cNvGrpSpPr/>
          <p:nvPr/>
        </p:nvGrpSpPr>
        <p:grpSpPr>
          <a:xfrm>
            <a:off x="8054406" y="3814489"/>
            <a:ext cx="276964" cy="336601"/>
            <a:chOff x="8054406" y="3814489"/>
            <a:chExt cx="276964" cy="336601"/>
          </a:xfrm>
        </p:grpSpPr>
        <p:sp>
          <p:nvSpPr>
            <p:cNvPr id="15250" name="Google Shape;15250;p53"/>
            <p:cNvSpPr/>
            <p:nvPr/>
          </p:nvSpPr>
          <p:spPr>
            <a:xfrm>
              <a:off x="8054406" y="3843218"/>
              <a:ext cx="276964" cy="307872"/>
            </a:xfrm>
            <a:custGeom>
              <a:rect b="b" l="l" r="r" t="t"/>
              <a:pathLst>
                <a:path extrusionOk="0" h="11724" w="10547">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1" name="Google Shape;15251;p53"/>
            <p:cNvSpPr/>
            <p:nvPr/>
          </p:nvSpPr>
          <p:spPr>
            <a:xfrm>
              <a:off x="8313251" y="3861311"/>
              <a:ext cx="18119" cy="289543"/>
            </a:xfrm>
            <a:custGeom>
              <a:rect b="b" l="l" r="r" t="t"/>
              <a:pathLst>
                <a:path extrusionOk="0" h="11026" w="69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2" name="Google Shape;15252;p53"/>
            <p:cNvSpPr/>
            <p:nvPr/>
          </p:nvSpPr>
          <p:spPr>
            <a:xfrm>
              <a:off x="8138333" y="3904036"/>
              <a:ext cx="109110" cy="225757"/>
            </a:xfrm>
            <a:custGeom>
              <a:rect b="b" l="l" r="r" t="t"/>
              <a:pathLst>
                <a:path extrusionOk="0" h="8597" w="4155">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3" name="Google Shape;15253;p53"/>
            <p:cNvSpPr/>
            <p:nvPr/>
          </p:nvSpPr>
          <p:spPr>
            <a:xfrm>
              <a:off x="8180322" y="3904036"/>
              <a:ext cx="67121" cy="225705"/>
            </a:xfrm>
            <a:custGeom>
              <a:rect b="b" l="l" r="r" t="t"/>
              <a:pathLst>
                <a:path extrusionOk="0" h="8595" w="2556">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4" name="Google Shape;15254;p53"/>
            <p:cNvSpPr/>
            <p:nvPr/>
          </p:nvSpPr>
          <p:spPr>
            <a:xfrm>
              <a:off x="8155927" y="3857267"/>
              <a:ext cx="74158" cy="55566"/>
            </a:xfrm>
            <a:custGeom>
              <a:rect b="b" l="l" r="r" t="t"/>
              <a:pathLst>
                <a:path extrusionOk="0" h="2116" w="2824">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5" name="Google Shape;15255;p53"/>
            <p:cNvSpPr/>
            <p:nvPr/>
          </p:nvSpPr>
          <p:spPr>
            <a:xfrm>
              <a:off x="8195895" y="3882660"/>
              <a:ext cx="34191" cy="30173"/>
            </a:xfrm>
            <a:custGeom>
              <a:rect b="b" l="l" r="r" t="t"/>
              <a:pathLst>
                <a:path extrusionOk="0" h="1149" w="1302">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6" name="Google Shape;15256;p53"/>
            <p:cNvSpPr/>
            <p:nvPr/>
          </p:nvSpPr>
          <p:spPr>
            <a:xfrm>
              <a:off x="8122761" y="3814568"/>
              <a:ext cx="138758" cy="52546"/>
            </a:xfrm>
            <a:custGeom>
              <a:rect b="b" l="l" r="r" t="t"/>
              <a:pathLst>
                <a:path extrusionOk="0" h="2001" w="5284">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7" name="Google Shape;15257;p53"/>
            <p:cNvSpPr/>
            <p:nvPr/>
          </p:nvSpPr>
          <p:spPr>
            <a:xfrm>
              <a:off x="8113464" y="3814489"/>
              <a:ext cx="84452" cy="93092"/>
            </a:xfrm>
            <a:custGeom>
              <a:rect b="b" l="l" r="r" t="t"/>
              <a:pathLst>
                <a:path extrusionOk="0" h="3545" w="3216">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8" name="Google Shape;15258;p53"/>
            <p:cNvSpPr/>
            <p:nvPr/>
          </p:nvSpPr>
          <p:spPr>
            <a:xfrm>
              <a:off x="8187360" y="3814489"/>
              <a:ext cx="84951" cy="93092"/>
            </a:xfrm>
            <a:custGeom>
              <a:rect b="b" l="l" r="r" t="t"/>
              <a:pathLst>
                <a:path extrusionOk="0" h="3545" w="3235">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59" name="Google Shape;15259;p53"/>
          <p:cNvGrpSpPr/>
          <p:nvPr/>
        </p:nvGrpSpPr>
        <p:grpSpPr>
          <a:xfrm>
            <a:off x="7936787" y="4295074"/>
            <a:ext cx="378249" cy="335524"/>
            <a:chOff x="7936787" y="4295074"/>
            <a:chExt cx="378249" cy="335524"/>
          </a:xfrm>
        </p:grpSpPr>
        <p:sp>
          <p:nvSpPr>
            <p:cNvPr id="15260" name="Google Shape;15260;p53"/>
            <p:cNvSpPr/>
            <p:nvPr/>
          </p:nvSpPr>
          <p:spPr>
            <a:xfrm>
              <a:off x="8095371" y="4295074"/>
              <a:ext cx="219665" cy="182980"/>
            </a:xfrm>
            <a:custGeom>
              <a:rect b="b" l="l" r="r" t="t"/>
              <a:pathLst>
                <a:path extrusionOk="0" h="6968" w="8365">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1" name="Google Shape;15261;p53"/>
            <p:cNvSpPr/>
            <p:nvPr/>
          </p:nvSpPr>
          <p:spPr>
            <a:xfrm>
              <a:off x="7937286" y="4441342"/>
              <a:ext cx="109609" cy="109846"/>
            </a:xfrm>
            <a:custGeom>
              <a:rect b="b" l="l" r="r" t="t"/>
              <a:pathLst>
                <a:path extrusionOk="0" h="4183" w="4174">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2" name="Google Shape;15262;p53"/>
            <p:cNvSpPr/>
            <p:nvPr/>
          </p:nvSpPr>
          <p:spPr>
            <a:xfrm>
              <a:off x="7966934" y="4441342"/>
              <a:ext cx="79962" cy="110108"/>
            </a:xfrm>
            <a:custGeom>
              <a:rect b="b" l="l" r="r" t="t"/>
              <a:pathLst>
                <a:path extrusionOk="0" h="4193" w="3045">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3" name="Google Shape;15263;p53"/>
            <p:cNvSpPr/>
            <p:nvPr/>
          </p:nvSpPr>
          <p:spPr>
            <a:xfrm>
              <a:off x="7936787" y="4446541"/>
              <a:ext cx="207612" cy="184056"/>
            </a:xfrm>
            <a:custGeom>
              <a:rect b="b" l="l" r="r" t="t"/>
              <a:pathLst>
                <a:path extrusionOk="0" h="7009" w="7906">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4" name="Google Shape;15264;p53"/>
            <p:cNvSpPr/>
            <p:nvPr/>
          </p:nvSpPr>
          <p:spPr>
            <a:xfrm>
              <a:off x="7936787" y="4473747"/>
              <a:ext cx="189019" cy="156851"/>
            </a:xfrm>
            <a:custGeom>
              <a:rect b="b" l="l" r="r" t="t"/>
              <a:pathLst>
                <a:path extrusionOk="0" h="5973" w="7198">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5" name="Google Shape;15265;p53"/>
            <p:cNvSpPr/>
            <p:nvPr/>
          </p:nvSpPr>
          <p:spPr>
            <a:xfrm>
              <a:off x="7971976" y="4526792"/>
              <a:ext cx="39232" cy="21875"/>
            </a:xfrm>
            <a:custGeom>
              <a:rect b="b" l="l" r="r" t="t"/>
              <a:pathLst>
                <a:path extrusionOk="0" h="833" w="1494">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6" name="Google Shape;15266;p53"/>
            <p:cNvSpPr/>
            <p:nvPr/>
          </p:nvSpPr>
          <p:spPr>
            <a:xfrm>
              <a:off x="7954880" y="4476661"/>
              <a:ext cx="73160" cy="59952"/>
            </a:xfrm>
            <a:custGeom>
              <a:rect b="b" l="l" r="r" t="t"/>
              <a:pathLst>
                <a:path extrusionOk="0" h="2283" w="2786">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7" name="Google Shape;15267;p53"/>
            <p:cNvSpPr/>
            <p:nvPr/>
          </p:nvSpPr>
          <p:spPr>
            <a:xfrm>
              <a:off x="7954880" y="4476583"/>
              <a:ext cx="73423" cy="59531"/>
            </a:xfrm>
            <a:custGeom>
              <a:rect b="b" l="l" r="r" t="t"/>
              <a:pathLst>
                <a:path extrusionOk="0" h="2267" w="2796">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8" name="Google Shape;15268;p53"/>
            <p:cNvSpPr/>
            <p:nvPr/>
          </p:nvSpPr>
          <p:spPr>
            <a:xfrm>
              <a:off x="7936787" y="4566234"/>
              <a:ext cx="24396" cy="64363"/>
            </a:xfrm>
            <a:custGeom>
              <a:rect b="b" l="l" r="r" t="t"/>
              <a:pathLst>
                <a:path extrusionOk="0" h="2451" w="929">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9" name="Google Shape;15269;p53"/>
            <p:cNvSpPr/>
            <p:nvPr/>
          </p:nvSpPr>
          <p:spPr>
            <a:xfrm>
              <a:off x="8150150" y="4337799"/>
              <a:ext cx="109846" cy="109846"/>
            </a:xfrm>
            <a:custGeom>
              <a:rect b="b" l="l" r="r" t="t"/>
              <a:pathLst>
                <a:path extrusionOk="0" h="4183" w="4183">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0" name="Google Shape;15270;p53"/>
            <p:cNvSpPr/>
            <p:nvPr/>
          </p:nvSpPr>
          <p:spPr>
            <a:xfrm>
              <a:off x="8168505" y="4355892"/>
              <a:ext cx="73397" cy="73397"/>
            </a:xfrm>
            <a:custGeom>
              <a:rect b="b" l="l" r="r" t="t"/>
              <a:pathLst>
                <a:path extrusionOk="0" h="2795" w="2795">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1" name="Google Shape;15271;p53"/>
            <p:cNvSpPr/>
            <p:nvPr/>
          </p:nvSpPr>
          <p:spPr>
            <a:xfrm>
              <a:off x="8022237" y="4473747"/>
              <a:ext cx="103569" cy="130460"/>
            </a:xfrm>
            <a:custGeom>
              <a:rect b="b" l="l" r="r" t="t"/>
              <a:pathLst>
                <a:path extrusionOk="0" h="4968" w="3944">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2" name="Google Shape;15272;p53"/>
            <p:cNvSpPr/>
            <p:nvPr/>
          </p:nvSpPr>
          <p:spPr>
            <a:xfrm>
              <a:off x="8186835" y="4374221"/>
              <a:ext cx="36738" cy="36738"/>
            </a:xfrm>
            <a:custGeom>
              <a:rect b="b" l="l" r="r" t="t"/>
              <a:pathLst>
                <a:path extrusionOk="0" h="1399" w="1399">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3" name="Google Shape;15273;p53"/>
            <p:cNvSpPr/>
            <p:nvPr/>
          </p:nvSpPr>
          <p:spPr>
            <a:xfrm>
              <a:off x="8196893" y="4319285"/>
              <a:ext cx="84111" cy="79594"/>
            </a:xfrm>
            <a:custGeom>
              <a:rect b="b" l="l" r="r" t="t"/>
              <a:pathLst>
                <a:path extrusionOk="0" h="3031" w="3203">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4" name="Google Shape;15274;p53"/>
            <p:cNvSpPr/>
            <p:nvPr/>
          </p:nvSpPr>
          <p:spPr>
            <a:xfrm>
              <a:off x="8243635" y="4322095"/>
              <a:ext cx="38734" cy="32063"/>
            </a:xfrm>
            <a:custGeom>
              <a:rect b="b" l="l" r="r" t="t"/>
              <a:pathLst>
                <a:path extrusionOk="0" h="1221" w="1475">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5" name="Google Shape;15275;p53"/>
            <p:cNvSpPr/>
            <p:nvPr/>
          </p:nvSpPr>
          <p:spPr>
            <a:xfrm>
              <a:off x="8217822" y="4319312"/>
              <a:ext cx="61291" cy="58245"/>
            </a:xfrm>
            <a:custGeom>
              <a:rect b="b" l="l" r="r" t="t"/>
              <a:pathLst>
                <a:path extrusionOk="0" h="2218" w="2334">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76" name="Google Shape;15276;p53"/>
          <p:cNvGrpSpPr/>
          <p:nvPr/>
        </p:nvGrpSpPr>
        <p:grpSpPr>
          <a:xfrm>
            <a:off x="4886058" y="1965890"/>
            <a:ext cx="388569" cy="388307"/>
            <a:chOff x="4886058" y="1965890"/>
            <a:chExt cx="388569" cy="388307"/>
          </a:xfrm>
        </p:grpSpPr>
        <p:sp>
          <p:nvSpPr>
            <p:cNvPr id="15277" name="Google Shape;15277;p53"/>
            <p:cNvSpPr/>
            <p:nvPr/>
          </p:nvSpPr>
          <p:spPr>
            <a:xfrm>
              <a:off x="4886058" y="1965890"/>
              <a:ext cx="388569" cy="388307"/>
            </a:xfrm>
            <a:custGeom>
              <a:rect b="b" l="l" r="r" t="t"/>
              <a:pathLst>
                <a:path extrusionOk="0" h="14787" w="14797">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8" name="Google Shape;15278;p53"/>
            <p:cNvSpPr/>
            <p:nvPr/>
          </p:nvSpPr>
          <p:spPr>
            <a:xfrm>
              <a:off x="4896352" y="1992150"/>
              <a:ext cx="368218" cy="335787"/>
            </a:xfrm>
            <a:custGeom>
              <a:rect b="b" l="l" r="r" t="t"/>
              <a:pathLst>
                <a:path extrusionOk="0" h="12787" w="14022">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9" name="Google Shape;15279;p53"/>
            <p:cNvSpPr/>
            <p:nvPr/>
          </p:nvSpPr>
          <p:spPr>
            <a:xfrm>
              <a:off x="5056958" y="1992072"/>
              <a:ext cx="207612" cy="336102"/>
            </a:xfrm>
            <a:custGeom>
              <a:rect b="b" l="l" r="r" t="t"/>
              <a:pathLst>
                <a:path extrusionOk="0" h="12799" w="7906">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0" name="Google Shape;15280;p53"/>
            <p:cNvSpPr/>
            <p:nvPr/>
          </p:nvSpPr>
          <p:spPr>
            <a:xfrm>
              <a:off x="5074158" y="1993647"/>
              <a:ext cx="12342" cy="39364"/>
            </a:xfrm>
            <a:custGeom>
              <a:rect b="b" l="l" r="r" t="t"/>
              <a:pathLst>
                <a:path extrusionOk="0" h="1499" w="47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1" name="Google Shape;15281;p53"/>
            <p:cNvSpPr/>
            <p:nvPr/>
          </p:nvSpPr>
          <p:spPr>
            <a:xfrm>
              <a:off x="5074158" y="2286866"/>
              <a:ext cx="12342" cy="39416"/>
            </a:xfrm>
            <a:custGeom>
              <a:rect b="b" l="l" r="r" t="t"/>
              <a:pathLst>
                <a:path extrusionOk="0" h="1501" w="47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2" name="Google Shape;15282;p53"/>
            <p:cNvSpPr/>
            <p:nvPr/>
          </p:nvSpPr>
          <p:spPr>
            <a:xfrm>
              <a:off x="5205984" y="2153597"/>
              <a:ext cx="42515" cy="11633"/>
            </a:xfrm>
            <a:custGeom>
              <a:rect b="b" l="l" r="r" t="t"/>
              <a:pathLst>
                <a:path extrusionOk="0" h="443" w="1619">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3" name="Google Shape;15283;p53"/>
            <p:cNvSpPr/>
            <p:nvPr/>
          </p:nvSpPr>
          <p:spPr>
            <a:xfrm>
              <a:off x="4912948" y="2153623"/>
              <a:ext cx="41753" cy="11581"/>
            </a:xfrm>
            <a:custGeom>
              <a:rect b="b" l="l" r="r" t="t"/>
              <a:pathLst>
                <a:path extrusionOk="0" h="441" w="159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4" name="Google Shape;15284;p53"/>
            <p:cNvSpPr/>
            <p:nvPr/>
          </p:nvSpPr>
          <p:spPr>
            <a:xfrm>
              <a:off x="5002101" y="2140808"/>
              <a:ext cx="97608" cy="96400"/>
            </a:xfrm>
            <a:custGeom>
              <a:rect b="b" l="l" r="r" t="t"/>
              <a:pathLst>
                <a:path extrusionOk="0" h="3671" w="3717">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5" name="Google Shape;15285;p53"/>
            <p:cNvSpPr/>
            <p:nvPr/>
          </p:nvSpPr>
          <p:spPr>
            <a:xfrm>
              <a:off x="5002101" y="2165177"/>
              <a:ext cx="97608" cy="72031"/>
            </a:xfrm>
            <a:custGeom>
              <a:rect b="b" l="l" r="r" t="t"/>
              <a:pathLst>
                <a:path extrusionOk="0" h="2743" w="3717">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6" name="Google Shape;15286;p53"/>
            <p:cNvSpPr/>
            <p:nvPr/>
          </p:nvSpPr>
          <p:spPr>
            <a:xfrm>
              <a:off x="5061238" y="2082984"/>
              <a:ext cx="97503" cy="96532"/>
            </a:xfrm>
            <a:custGeom>
              <a:rect b="b" l="l" r="r" t="t"/>
              <a:pathLst>
                <a:path extrusionOk="0" h="3676" w="3713">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7" name="Google Shape;15287;p53"/>
            <p:cNvSpPr/>
            <p:nvPr/>
          </p:nvSpPr>
          <p:spPr>
            <a:xfrm>
              <a:off x="5085345" y="2083089"/>
              <a:ext cx="73213" cy="96190"/>
            </a:xfrm>
            <a:custGeom>
              <a:rect b="b" l="l" r="r" t="t"/>
              <a:pathLst>
                <a:path extrusionOk="0" h="3663" w="2788">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rgbClr val="0E2A47"/>
        </a:solidFill>
      </p:bgPr>
    </p:bg>
    <p:spTree>
      <p:nvGrpSpPr>
        <p:cNvPr id="15291" name="Shape 15291"/>
        <p:cNvGrpSpPr/>
        <p:nvPr/>
      </p:nvGrpSpPr>
      <p:grpSpPr>
        <a:xfrm>
          <a:off x="0" y="0"/>
          <a:ext cx="0" cy="0"/>
          <a:chOff x="0" y="0"/>
          <a:chExt cx="0" cy="0"/>
        </a:xfrm>
      </p:grpSpPr>
      <p:sp>
        <p:nvSpPr>
          <p:cNvPr id="15292" name="Google Shape;15292;p54"/>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5293" name="Google Shape;15293;p54"/>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5294" name="Google Shape;15294;p54"/>
          <p:cNvGrpSpPr/>
          <p:nvPr/>
        </p:nvGrpSpPr>
        <p:grpSpPr>
          <a:xfrm>
            <a:off x="1765162" y="3346789"/>
            <a:ext cx="292801" cy="359258"/>
            <a:chOff x="1765162" y="3346789"/>
            <a:chExt cx="292801" cy="359258"/>
          </a:xfrm>
        </p:grpSpPr>
        <p:sp>
          <p:nvSpPr>
            <p:cNvPr id="15295" name="Google Shape;15295;p54"/>
            <p:cNvSpPr/>
            <p:nvPr/>
          </p:nvSpPr>
          <p:spPr>
            <a:xfrm>
              <a:off x="1765423" y="3394001"/>
              <a:ext cx="230821" cy="312047"/>
            </a:xfrm>
            <a:custGeom>
              <a:rect b="b" l="l" r="r" t="t"/>
              <a:pathLst>
                <a:path extrusionOk="0" h="11917" w="8815">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6" name="Google Shape;15296;p54"/>
            <p:cNvSpPr/>
            <p:nvPr/>
          </p:nvSpPr>
          <p:spPr>
            <a:xfrm>
              <a:off x="1765162" y="3624088"/>
              <a:ext cx="81959" cy="81959"/>
            </a:xfrm>
            <a:custGeom>
              <a:rect b="b" l="l" r="r" t="t"/>
              <a:pathLst>
                <a:path extrusionOk="0" h="3130" w="313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7" name="Google Shape;15297;p54"/>
            <p:cNvSpPr/>
            <p:nvPr/>
          </p:nvSpPr>
          <p:spPr>
            <a:xfrm>
              <a:off x="1896558" y="3394001"/>
              <a:ext cx="99686" cy="103719"/>
            </a:xfrm>
            <a:custGeom>
              <a:rect b="b" l="l" r="r" t="t"/>
              <a:pathLst>
                <a:path extrusionOk="0" h="3961" w="3807">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8" name="Google Shape;15298;p54"/>
            <p:cNvSpPr/>
            <p:nvPr/>
          </p:nvSpPr>
          <p:spPr>
            <a:xfrm>
              <a:off x="1816379" y="3394001"/>
              <a:ext cx="179629" cy="312047"/>
            </a:xfrm>
            <a:custGeom>
              <a:rect b="b" l="l" r="r" t="t"/>
              <a:pathLst>
                <a:path extrusionOk="0" h="11917" w="686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9" name="Google Shape;15299;p54"/>
            <p:cNvSpPr/>
            <p:nvPr/>
          </p:nvSpPr>
          <p:spPr>
            <a:xfrm>
              <a:off x="1799647" y="3462448"/>
              <a:ext cx="162138" cy="23776"/>
            </a:xfrm>
            <a:custGeom>
              <a:rect b="b" l="l" r="r" t="t"/>
              <a:pathLst>
                <a:path extrusionOk="0" h="908" w="6192">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0" name="Google Shape;15300;p54"/>
            <p:cNvSpPr/>
            <p:nvPr/>
          </p:nvSpPr>
          <p:spPr>
            <a:xfrm>
              <a:off x="1922795" y="3462710"/>
              <a:ext cx="38989" cy="23514"/>
            </a:xfrm>
            <a:custGeom>
              <a:rect b="b" l="l" r="r" t="t"/>
              <a:pathLst>
                <a:path extrusionOk="0" h="898" w="1489">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1" name="Google Shape;15301;p54"/>
            <p:cNvSpPr/>
            <p:nvPr/>
          </p:nvSpPr>
          <p:spPr>
            <a:xfrm>
              <a:off x="1765162" y="3637076"/>
              <a:ext cx="68971" cy="68971"/>
            </a:xfrm>
            <a:custGeom>
              <a:rect b="b" l="l" r="r" t="t"/>
              <a:pathLst>
                <a:path extrusionOk="0" h="2634" w="2634">
                  <a:moveTo>
                    <a:pt x="1" y="0"/>
                  </a:moveTo>
                  <a:lnTo>
                    <a:pt x="2634" y="2633"/>
                  </a:lnTo>
                  <a:lnTo>
                    <a:pt x="2634" y="220"/>
                  </a:lnTo>
                  <a:cubicBezTo>
                    <a:pt x="2634" y="96"/>
                    <a:pt x="2538" y="0"/>
                    <a:pt x="241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2" name="Google Shape;15302;p54"/>
            <p:cNvSpPr/>
            <p:nvPr/>
          </p:nvSpPr>
          <p:spPr>
            <a:xfrm>
              <a:off x="1923528" y="3346789"/>
              <a:ext cx="134434" cy="134434"/>
            </a:xfrm>
            <a:custGeom>
              <a:rect b="b" l="l" r="r" t="t"/>
              <a:pathLst>
                <a:path extrusionOk="0" h="5134" w="5134">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3" name="Google Shape;15303;p54"/>
            <p:cNvSpPr/>
            <p:nvPr/>
          </p:nvSpPr>
          <p:spPr>
            <a:xfrm>
              <a:off x="1978255" y="3377033"/>
              <a:ext cx="48730" cy="48730"/>
            </a:xfrm>
            <a:custGeom>
              <a:rect b="b" l="l" r="r" t="t"/>
              <a:pathLst>
                <a:path extrusionOk="0" h="1861" w="1861">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4" name="Google Shape;15304;p54"/>
            <p:cNvSpPr/>
            <p:nvPr/>
          </p:nvSpPr>
          <p:spPr>
            <a:xfrm>
              <a:off x="1960999" y="3371560"/>
              <a:ext cx="82587" cy="59702"/>
            </a:xfrm>
            <a:custGeom>
              <a:rect b="b" l="l" r="r" t="t"/>
              <a:pathLst>
                <a:path extrusionOk="0" h="2280" w="3154">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5" name="Google Shape;15305;p54"/>
            <p:cNvSpPr/>
            <p:nvPr/>
          </p:nvSpPr>
          <p:spPr>
            <a:xfrm>
              <a:off x="1950028" y="3412592"/>
              <a:ext cx="43755" cy="39408"/>
            </a:xfrm>
            <a:custGeom>
              <a:rect b="b" l="l" r="r" t="t"/>
              <a:pathLst>
                <a:path extrusionOk="0" h="1505" w="1671">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6" name="Google Shape;15306;p54"/>
            <p:cNvSpPr/>
            <p:nvPr/>
          </p:nvSpPr>
          <p:spPr>
            <a:xfrm>
              <a:off x="1792054" y="3504659"/>
              <a:ext cx="176225" cy="10814"/>
            </a:xfrm>
            <a:custGeom>
              <a:rect b="b" l="l" r="r" t="t"/>
              <a:pathLst>
                <a:path extrusionOk="0" h="413" w="673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7" name="Google Shape;15307;p54"/>
            <p:cNvSpPr/>
            <p:nvPr/>
          </p:nvSpPr>
          <p:spPr>
            <a:xfrm>
              <a:off x="1792891" y="3528408"/>
              <a:ext cx="175387" cy="11024"/>
            </a:xfrm>
            <a:custGeom>
              <a:rect b="b" l="l" r="r" t="t"/>
              <a:pathLst>
                <a:path extrusionOk="0" h="421" w="6698">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8" name="Google Shape;15308;p54"/>
            <p:cNvSpPr/>
            <p:nvPr/>
          </p:nvSpPr>
          <p:spPr>
            <a:xfrm>
              <a:off x="1792891" y="3552394"/>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9" name="Google Shape;15309;p54"/>
            <p:cNvSpPr/>
            <p:nvPr/>
          </p:nvSpPr>
          <p:spPr>
            <a:xfrm>
              <a:off x="1792891" y="3576379"/>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10" name="Google Shape;15310;p54"/>
          <p:cNvGrpSpPr/>
          <p:nvPr/>
        </p:nvGrpSpPr>
        <p:grpSpPr>
          <a:xfrm>
            <a:off x="3077632" y="2445004"/>
            <a:ext cx="358996" cy="296309"/>
            <a:chOff x="3077632" y="2445004"/>
            <a:chExt cx="358996" cy="296309"/>
          </a:xfrm>
        </p:grpSpPr>
        <p:sp>
          <p:nvSpPr>
            <p:cNvPr id="15311" name="Google Shape;15311;p54"/>
            <p:cNvSpPr/>
            <p:nvPr/>
          </p:nvSpPr>
          <p:spPr>
            <a:xfrm>
              <a:off x="3097873" y="2504968"/>
              <a:ext cx="294293" cy="195366"/>
            </a:xfrm>
            <a:custGeom>
              <a:rect b="b" l="l" r="r" t="t"/>
              <a:pathLst>
                <a:path extrusionOk="0" h="7461" w="11239">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2" name="Google Shape;15312;p54"/>
            <p:cNvSpPr/>
            <p:nvPr/>
          </p:nvSpPr>
          <p:spPr>
            <a:xfrm>
              <a:off x="3296696" y="2504968"/>
              <a:ext cx="95471" cy="80100"/>
            </a:xfrm>
            <a:custGeom>
              <a:rect b="b" l="l" r="r" t="t"/>
              <a:pathLst>
                <a:path extrusionOk="0" h="3059" w="3646">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3" name="Google Shape;15313;p54"/>
            <p:cNvSpPr/>
            <p:nvPr/>
          </p:nvSpPr>
          <p:spPr>
            <a:xfrm>
              <a:off x="3097873" y="2685330"/>
              <a:ext cx="294293" cy="15004"/>
            </a:xfrm>
            <a:custGeom>
              <a:rect b="b" l="l" r="r" t="t"/>
              <a:pathLst>
                <a:path extrusionOk="0" h="573" w="11239">
                  <a:moveTo>
                    <a:pt x="0" y="0"/>
                  </a:moveTo>
                  <a:lnTo>
                    <a:pt x="0" y="573"/>
                  </a:lnTo>
                  <a:lnTo>
                    <a:pt x="11238" y="573"/>
                  </a:lnTo>
                  <a:lnTo>
                    <a:pt x="1123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4" name="Google Shape;15314;p54"/>
            <p:cNvSpPr/>
            <p:nvPr/>
          </p:nvSpPr>
          <p:spPr>
            <a:xfrm>
              <a:off x="3116596" y="2524685"/>
              <a:ext cx="256587" cy="140430"/>
            </a:xfrm>
            <a:custGeom>
              <a:rect b="b" l="l" r="r" t="t"/>
              <a:pathLst>
                <a:path extrusionOk="0" h="5363" w="9799">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5" name="Google Shape;15315;p54"/>
            <p:cNvSpPr/>
            <p:nvPr/>
          </p:nvSpPr>
          <p:spPr>
            <a:xfrm>
              <a:off x="3298215" y="2524685"/>
              <a:ext cx="74968" cy="60487"/>
            </a:xfrm>
            <a:custGeom>
              <a:rect b="b" l="l" r="r" t="t"/>
              <a:pathLst>
                <a:path extrusionOk="0" h="2310" w="2863">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6" name="Google Shape;15316;p54"/>
            <p:cNvSpPr/>
            <p:nvPr/>
          </p:nvSpPr>
          <p:spPr>
            <a:xfrm>
              <a:off x="3273967" y="2567157"/>
              <a:ext cx="72480" cy="72480"/>
            </a:xfrm>
            <a:custGeom>
              <a:rect b="b" l="l" r="r" t="t"/>
              <a:pathLst>
                <a:path extrusionOk="0" h="2768" w="2768">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7" name="Google Shape;15317;p54"/>
            <p:cNvSpPr/>
            <p:nvPr/>
          </p:nvSpPr>
          <p:spPr>
            <a:xfrm>
              <a:off x="3323928" y="2567157"/>
              <a:ext cx="22519" cy="13014"/>
            </a:xfrm>
            <a:custGeom>
              <a:rect b="b" l="l" r="r" t="t"/>
              <a:pathLst>
                <a:path extrusionOk="0" h="497" w="86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8" name="Google Shape;15318;p54"/>
            <p:cNvSpPr/>
            <p:nvPr/>
          </p:nvSpPr>
          <p:spPr>
            <a:xfrm>
              <a:off x="3116596" y="2524449"/>
              <a:ext cx="256587" cy="140430"/>
            </a:xfrm>
            <a:custGeom>
              <a:rect b="b" l="l" r="r" t="t"/>
              <a:pathLst>
                <a:path extrusionOk="0" h="5363" w="9799">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9" name="Google Shape;15319;p54"/>
            <p:cNvSpPr/>
            <p:nvPr/>
          </p:nvSpPr>
          <p:spPr>
            <a:xfrm>
              <a:off x="3116596" y="2524685"/>
              <a:ext cx="256587" cy="20267"/>
            </a:xfrm>
            <a:custGeom>
              <a:rect b="b" l="l" r="r" t="t"/>
              <a:pathLst>
                <a:path extrusionOk="0" h="774" w="9799">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0" name="Google Shape;15320;p54"/>
            <p:cNvSpPr/>
            <p:nvPr/>
          </p:nvSpPr>
          <p:spPr>
            <a:xfrm>
              <a:off x="3298450" y="2524711"/>
              <a:ext cx="74732" cy="20241"/>
            </a:xfrm>
            <a:custGeom>
              <a:rect b="b" l="l" r="r" t="t"/>
              <a:pathLst>
                <a:path extrusionOk="0" h="773" w="2854">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1" name="Google Shape;15321;p54"/>
            <p:cNvSpPr/>
            <p:nvPr/>
          </p:nvSpPr>
          <p:spPr>
            <a:xfrm>
              <a:off x="3224766" y="2674332"/>
              <a:ext cx="40246" cy="11024"/>
            </a:xfrm>
            <a:custGeom>
              <a:rect b="b" l="l" r="r" t="t"/>
              <a:pathLst>
                <a:path extrusionOk="0" h="421" w="1537">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2" name="Google Shape;15322;p54"/>
            <p:cNvSpPr/>
            <p:nvPr/>
          </p:nvSpPr>
          <p:spPr>
            <a:xfrm>
              <a:off x="3309684" y="2445004"/>
              <a:ext cx="126945" cy="127181"/>
            </a:xfrm>
            <a:custGeom>
              <a:rect b="b" l="l" r="r" t="t"/>
              <a:pathLst>
                <a:path extrusionOk="0" h="4857" w="4848">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3" name="Google Shape;15323;p54"/>
            <p:cNvSpPr/>
            <p:nvPr/>
          </p:nvSpPr>
          <p:spPr>
            <a:xfrm>
              <a:off x="3336681" y="2472236"/>
              <a:ext cx="72951" cy="72218"/>
            </a:xfrm>
            <a:custGeom>
              <a:rect b="b" l="l" r="r" t="t"/>
              <a:pathLst>
                <a:path extrusionOk="0" h="2758" w="2786">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4" name="Google Shape;15324;p54"/>
            <p:cNvSpPr/>
            <p:nvPr/>
          </p:nvSpPr>
          <p:spPr>
            <a:xfrm>
              <a:off x="3366165" y="2473231"/>
              <a:ext cx="43729" cy="71878"/>
            </a:xfrm>
            <a:custGeom>
              <a:rect b="b" l="l" r="r" t="t"/>
              <a:pathLst>
                <a:path extrusionOk="0" h="2745" w="167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5" name="Google Shape;15325;p54"/>
            <p:cNvSpPr/>
            <p:nvPr/>
          </p:nvSpPr>
          <p:spPr>
            <a:xfrm>
              <a:off x="3336681" y="2497976"/>
              <a:ext cx="30244" cy="32757"/>
            </a:xfrm>
            <a:custGeom>
              <a:rect b="b" l="l" r="r" t="t"/>
              <a:pathLst>
                <a:path extrusionOk="0" h="1251" w="1155">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6" name="Google Shape;15326;p54"/>
            <p:cNvSpPr/>
            <p:nvPr/>
          </p:nvSpPr>
          <p:spPr>
            <a:xfrm>
              <a:off x="3144587" y="2567157"/>
              <a:ext cx="27232" cy="27259"/>
            </a:xfrm>
            <a:custGeom>
              <a:rect b="b" l="l" r="r" t="t"/>
              <a:pathLst>
                <a:path extrusionOk="0" h="1041" w="104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7" name="Google Shape;15327;p54"/>
            <p:cNvSpPr/>
            <p:nvPr/>
          </p:nvSpPr>
          <p:spPr>
            <a:xfrm>
              <a:off x="3180958" y="2561658"/>
              <a:ext cx="79655" cy="11050"/>
            </a:xfrm>
            <a:custGeom>
              <a:rect b="b" l="l" r="r" t="t"/>
              <a:pathLst>
                <a:path extrusionOk="0" h="422" w="3042">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8" name="Google Shape;15328;p54"/>
            <p:cNvSpPr/>
            <p:nvPr/>
          </p:nvSpPr>
          <p:spPr>
            <a:xfrm>
              <a:off x="3182058" y="2575405"/>
              <a:ext cx="77455" cy="10762"/>
            </a:xfrm>
            <a:custGeom>
              <a:rect b="b" l="l" r="r" t="t"/>
              <a:pathLst>
                <a:path extrusionOk="0" h="411"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9" name="Google Shape;15329;p54"/>
            <p:cNvSpPr/>
            <p:nvPr/>
          </p:nvSpPr>
          <p:spPr>
            <a:xfrm>
              <a:off x="3182058" y="2588890"/>
              <a:ext cx="77455" cy="10788"/>
            </a:xfrm>
            <a:custGeom>
              <a:rect b="b" l="l" r="r" t="t"/>
              <a:pathLst>
                <a:path extrusionOk="0" h="412"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0" name="Google Shape;15330;p54"/>
            <p:cNvSpPr/>
            <p:nvPr/>
          </p:nvSpPr>
          <p:spPr>
            <a:xfrm>
              <a:off x="3144587" y="2612378"/>
              <a:ext cx="27232" cy="27259"/>
            </a:xfrm>
            <a:custGeom>
              <a:rect b="b" l="l" r="r" t="t"/>
              <a:pathLst>
                <a:path extrusionOk="0" h="1041" w="104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1" name="Google Shape;15331;p54"/>
            <p:cNvSpPr/>
            <p:nvPr/>
          </p:nvSpPr>
          <p:spPr>
            <a:xfrm>
              <a:off x="3182058" y="2607141"/>
              <a:ext cx="77455" cy="10762"/>
            </a:xfrm>
            <a:custGeom>
              <a:rect b="b" l="l" r="r" t="t"/>
              <a:pathLst>
                <a:path extrusionOk="0" h="411" w="2958">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2" name="Google Shape;15332;p54"/>
            <p:cNvSpPr/>
            <p:nvPr/>
          </p:nvSpPr>
          <p:spPr>
            <a:xfrm>
              <a:off x="3182058" y="2620627"/>
              <a:ext cx="77455" cy="10762"/>
            </a:xfrm>
            <a:custGeom>
              <a:rect b="b" l="l" r="r" t="t"/>
              <a:pathLst>
                <a:path extrusionOk="0" h="411" w="2958">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3" name="Google Shape;15333;p54"/>
            <p:cNvSpPr/>
            <p:nvPr/>
          </p:nvSpPr>
          <p:spPr>
            <a:xfrm>
              <a:off x="3182058" y="2634374"/>
              <a:ext cx="77455" cy="10762"/>
            </a:xfrm>
            <a:custGeom>
              <a:rect b="b" l="l" r="r" t="t"/>
              <a:pathLst>
                <a:path extrusionOk="0" h="411" w="2958">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54"/>
            <p:cNvSpPr/>
            <p:nvPr/>
          </p:nvSpPr>
          <p:spPr>
            <a:xfrm>
              <a:off x="3077632" y="2694311"/>
              <a:ext cx="334749" cy="34250"/>
            </a:xfrm>
            <a:custGeom>
              <a:rect b="b" l="l" r="r" t="t"/>
              <a:pathLst>
                <a:path extrusionOk="0" h="1308" w="12784">
                  <a:moveTo>
                    <a:pt x="773" y="1"/>
                  </a:moveTo>
                  <a:lnTo>
                    <a:pt x="0" y="1031"/>
                  </a:lnTo>
                  <a:lnTo>
                    <a:pt x="0" y="1308"/>
                  </a:lnTo>
                  <a:lnTo>
                    <a:pt x="12784" y="1308"/>
                  </a:lnTo>
                  <a:lnTo>
                    <a:pt x="12784" y="1031"/>
                  </a:lnTo>
                  <a:lnTo>
                    <a:pt x="1201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5" name="Google Shape;15335;p54"/>
            <p:cNvSpPr/>
            <p:nvPr/>
          </p:nvSpPr>
          <p:spPr>
            <a:xfrm>
              <a:off x="3188552" y="2700072"/>
              <a:ext cx="112674" cy="16758"/>
            </a:xfrm>
            <a:custGeom>
              <a:rect b="b" l="l" r="r" t="t"/>
              <a:pathLst>
                <a:path extrusionOk="0" h="640" w="4303">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6" name="Google Shape;15336;p54"/>
            <p:cNvSpPr/>
            <p:nvPr/>
          </p:nvSpPr>
          <p:spPr>
            <a:xfrm>
              <a:off x="3077632" y="2721308"/>
              <a:ext cx="334513" cy="20005"/>
            </a:xfrm>
            <a:custGeom>
              <a:rect b="b" l="l" r="r" t="t"/>
              <a:pathLst>
                <a:path extrusionOk="0" h="764" w="12775">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37" name="Google Shape;15337;p54"/>
          <p:cNvGrpSpPr/>
          <p:nvPr/>
        </p:nvGrpSpPr>
        <p:grpSpPr>
          <a:xfrm>
            <a:off x="2635237" y="2431780"/>
            <a:ext cx="359232" cy="323018"/>
            <a:chOff x="2635237" y="2431780"/>
            <a:chExt cx="359232" cy="323018"/>
          </a:xfrm>
        </p:grpSpPr>
        <p:sp>
          <p:nvSpPr>
            <p:cNvPr id="15338" name="Google Shape;15338;p54"/>
            <p:cNvSpPr/>
            <p:nvPr/>
          </p:nvSpPr>
          <p:spPr>
            <a:xfrm>
              <a:off x="2769121" y="2696328"/>
              <a:ext cx="44253" cy="40482"/>
            </a:xfrm>
            <a:custGeom>
              <a:rect b="b" l="l" r="r" t="t"/>
              <a:pathLst>
                <a:path extrusionOk="0" h="1546" w="1690">
                  <a:moveTo>
                    <a:pt x="344" y="0"/>
                  </a:moveTo>
                  <a:lnTo>
                    <a:pt x="1" y="1546"/>
                  </a:lnTo>
                  <a:lnTo>
                    <a:pt x="1689" y="1546"/>
                  </a:lnTo>
                  <a:lnTo>
                    <a:pt x="1346"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9" name="Google Shape;15339;p54"/>
            <p:cNvSpPr/>
            <p:nvPr/>
          </p:nvSpPr>
          <p:spPr>
            <a:xfrm>
              <a:off x="2738903" y="2733039"/>
              <a:ext cx="104688" cy="21760"/>
            </a:xfrm>
            <a:custGeom>
              <a:rect b="b" l="l" r="r" t="t"/>
              <a:pathLst>
                <a:path extrusionOk="0" h="831" w="3998">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0" name="Google Shape;15340;p54"/>
            <p:cNvSpPr/>
            <p:nvPr/>
          </p:nvSpPr>
          <p:spPr>
            <a:xfrm>
              <a:off x="2635237" y="2498212"/>
              <a:ext cx="312020" cy="203876"/>
            </a:xfrm>
            <a:custGeom>
              <a:rect b="b" l="l" r="r" t="t"/>
              <a:pathLst>
                <a:path extrusionOk="0" h="7786" w="11916">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1" name="Google Shape;15341;p54"/>
            <p:cNvSpPr/>
            <p:nvPr/>
          </p:nvSpPr>
          <p:spPr>
            <a:xfrm>
              <a:off x="2845555" y="2498212"/>
              <a:ext cx="101703" cy="84211"/>
            </a:xfrm>
            <a:custGeom>
              <a:rect b="b" l="l" r="r" t="t"/>
              <a:pathLst>
                <a:path extrusionOk="0" h="3216" w="3884">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2" name="Google Shape;15342;p54"/>
            <p:cNvSpPr/>
            <p:nvPr/>
          </p:nvSpPr>
          <p:spPr>
            <a:xfrm>
              <a:off x="2635472" y="2687582"/>
              <a:ext cx="311523" cy="14506"/>
            </a:xfrm>
            <a:custGeom>
              <a:rect b="b" l="l" r="r" t="t"/>
              <a:pathLst>
                <a:path extrusionOk="0" h="554" w="11897">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3" name="Google Shape;15343;p54"/>
            <p:cNvSpPr/>
            <p:nvPr/>
          </p:nvSpPr>
          <p:spPr>
            <a:xfrm>
              <a:off x="2655216" y="2517196"/>
              <a:ext cx="272062" cy="151166"/>
            </a:xfrm>
            <a:custGeom>
              <a:rect b="b" l="l" r="r" t="t"/>
              <a:pathLst>
                <a:path extrusionOk="0" h="5773" w="1039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4" name="Google Shape;15344;p54"/>
            <p:cNvSpPr/>
            <p:nvPr/>
          </p:nvSpPr>
          <p:spPr>
            <a:xfrm>
              <a:off x="2847807" y="2517196"/>
              <a:ext cx="79471" cy="65227"/>
            </a:xfrm>
            <a:custGeom>
              <a:rect b="b" l="l" r="r" t="t"/>
              <a:pathLst>
                <a:path extrusionOk="0" h="2491" w="3035">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5" name="Google Shape;15345;p54"/>
            <p:cNvSpPr/>
            <p:nvPr/>
          </p:nvSpPr>
          <p:spPr>
            <a:xfrm>
              <a:off x="2655216" y="2517196"/>
              <a:ext cx="272062" cy="151166"/>
            </a:xfrm>
            <a:custGeom>
              <a:rect b="b" l="l" r="r" t="t"/>
              <a:pathLst>
                <a:path extrusionOk="0" h="5773" w="1039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6" name="Google Shape;15346;p54"/>
            <p:cNvSpPr/>
            <p:nvPr/>
          </p:nvSpPr>
          <p:spPr>
            <a:xfrm>
              <a:off x="2770378" y="2678836"/>
              <a:ext cx="41739" cy="10762"/>
            </a:xfrm>
            <a:custGeom>
              <a:rect b="b" l="l" r="r" t="t"/>
              <a:pathLst>
                <a:path extrusionOk="0" h="411" w="1594">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7" name="Google Shape;15347;p54"/>
            <p:cNvSpPr/>
            <p:nvPr/>
          </p:nvSpPr>
          <p:spPr>
            <a:xfrm>
              <a:off x="2733404"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8" name="Google Shape;15348;p54"/>
            <p:cNvSpPr/>
            <p:nvPr/>
          </p:nvSpPr>
          <p:spPr>
            <a:xfrm>
              <a:off x="2778364" y="2584910"/>
              <a:ext cx="25766" cy="26002"/>
            </a:xfrm>
            <a:custGeom>
              <a:rect b="b" l="l" r="r" t="t"/>
              <a:pathLst>
                <a:path extrusionOk="0" h="993" w="984">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9" name="Google Shape;15349;p54"/>
            <p:cNvSpPr/>
            <p:nvPr/>
          </p:nvSpPr>
          <p:spPr>
            <a:xfrm>
              <a:off x="2823585"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0" name="Google Shape;15350;p54"/>
            <p:cNvSpPr/>
            <p:nvPr/>
          </p:nvSpPr>
          <p:spPr>
            <a:xfrm>
              <a:off x="2859799" y="2431780"/>
              <a:ext cx="134669" cy="136424"/>
            </a:xfrm>
            <a:custGeom>
              <a:rect b="b" l="l" r="r" t="t"/>
              <a:pathLst>
                <a:path extrusionOk="0" h="5210" w="5143">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1" name="Google Shape;15351;p54"/>
            <p:cNvSpPr/>
            <p:nvPr/>
          </p:nvSpPr>
          <p:spPr>
            <a:xfrm>
              <a:off x="2904026" y="2482920"/>
              <a:ext cx="39984" cy="34302"/>
            </a:xfrm>
            <a:custGeom>
              <a:rect b="b" l="l" r="r" t="t"/>
              <a:pathLst>
                <a:path extrusionOk="0" h="1310" w="1527">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54"/>
            <p:cNvSpPr/>
            <p:nvPr/>
          </p:nvSpPr>
          <p:spPr>
            <a:xfrm>
              <a:off x="2880433" y="2455190"/>
              <a:ext cx="93638" cy="89841"/>
            </a:xfrm>
            <a:custGeom>
              <a:rect b="b" l="l" r="r" t="t"/>
              <a:pathLst>
                <a:path extrusionOk="0" h="3431" w="3576">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53" name="Google Shape;15353;p54"/>
          <p:cNvGrpSpPr/>
          <p:nvPr/>
        </p:nvGrpSpPr>
        <p:grpSpPr>
          <a:xfrm>
            <a:off x="4011651" y="3768132"/>
            <a:ext cx="373189" cy="358944"/>
            <a:chOff x="4011651" y="3768132"/>
            <a:chExt cx="373189" cy="358944"/>
          </a:xfrm>
        </p:grpSpPr>
        <p:sp>
          <p:nvSpPr>
            <p:cNvPr id="15354" name="Google Shape;15354;p54"/>
            <p:cNvSpPr/>
            <p:nvPr/>
          </p:nvSpPr>
          <p:spPr>
            <a:xfrm>
              <a:off x="4011651" y="3859387"/>
              <a:ext cx="275309" cy="267689"/>
            </a:xfrm>
            <a:custGeom>
              <a:rect b="b" l="l" r="r" t="t"/>
              <a:pathLst>
                <a:path extrusionOk="0" h="10223" w="10514">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5" name="Google Shape;15355;p54"/>
            <p:cNvSpPr/>
            <p:nvPr/>
          </p:nvSpPr>
          <p:spPr>
            <a:xfrm>
              <a:off x="4054359" y="3859151"/>
              <a:ext cx="56481" cy="72716"/>
            </a:xfrm>
            <a:custGeom>
              <a:rect b="b" l="l" r="r" t="t"/>
              <a:pathLst>
                <a:path extrusionOk="0" h="2777" w="2157">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6" name="Google Shape;15356;p54"/>
            <p:cNvSpPr/>
            <p:nvPr/>
          </p:nvSpPr>
          <p:spPr>
            <a:xfrm>
              <a:off x="4214480" y="4035245"/>
              <a:ext cx="72480" cy="56743"/>
            </a:xfrm>
            <a:custGeom>
              <a:rect b="b" l="l" r="r" t="t"/>
              <a:pathLst>
                <a:path extrusionOk="0" h="2167" w="2768">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7" name="Google Shape;15357;p54"/>
            <p:cNvSpPr/>
            <p:nvPr/>
          </p:nvSpPr>
          <p:spPr>
            <a:xfrm>
              <a:off x="4135559" y="3768132"/>
              <a:ext cx="249281" cy="210946"/>
            </a:xfrm>
            <a:custGeom>
              <a:rect b="b" l="l" r="r" t="t"/>
              <a:pathLst>
                <a:path extrusionOk="0" h="8056" w="952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8" name="Google Shape;15358;p54"/>
            <p:cNvSpPr/>
            <p:nvPr/>
          </p:nvSpPr>
          <p:spPr>
            <a:xfrm>
              <a:off x="4062110" y="3836553"/>
              <a:ext cx="78712" cy="97827"/>
            </a:xfrm>
            <a:custGeom>
              <a:rect b="b" l="l" r="r" t="t"/>
              <a:pathLst>
                <a:path extrusionOk="0" h="3736" w="3006">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9" name="Google Shape;15359;p54"/>
            <p:cNvSpPr/>
            <p:nvPr/>
          </p:nvSpPr>
          <p:spPr>
            <a:xfrm>
              <a:off x="4210998" y="4006154"/>
              <a:ext cx="99451" cy="77298"/>
            </a:xfrm>
            <a:custGeom>
              <a:rect b="b" l="l" r="r" t="t"/>
              <a:pathLst>
                <a:path extrusionOk="0" h="2952" w="3798">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0" name="Google Shape;15360;p54"/>
            <p:cNvSpPr/>
            <p:nvPr/>
          </p:nvSpPr>
          <p:spPr>
            <a:xfrm>
              <a:off x="4186750" y="3787195"/>
              <a:ext cx="147657" cy="149595"/>
            </a:xfrm>
            <a:custGeom>
              <a:rect b="b" l="l" r="r" t="t"/>
              <a:pathLst>
                <a:path extrusionOk="0" h="5713" w="5639">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1" name="Google Shape;15361;p54"/>
            <p:cNvSpPr/>
            <p:nvPr/>
          </p:nvSpPr>
          <p:spPr>
            <a:xfrm>
              <a:off x="4226473" y="3841659"/>
              <a:ext cx="42734" cy="53496"/>
            </a:xfrm>
            <a:custGeom>
              <a:rect b="b" l="l" r="r" t="t"/>
              <a:pathLst>
                <a:path extrusionOk="0" h="2043" w="1632">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2" name="Google Shape;15362;p54"/>
            <p:cNvSpPr/>
            <p:nvPr/>
          </p:nvSpPr>
          <p:spPr>
            <a:xfrm>
              <a:off x="4266431" y="3841476"/>
              <a:ext cx="30008" cy="53417"/>
            </a:xfrm>
            <a:custGeom>
              <a:rect b="b" l="l" r="r" t="t"/>
              <a:pathLst>
                <a:path extrusionOk="0" h="2040" w="1146">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3" name="Google Shape;15363;p54"/>
            <p:cNvSpPr/>
            <p:nvPr/>
          </p:nvSpPr>
          <p:spPr>
            <a:xfrm>
              <a:off x="4285677" y="3841476"/>
              <a:ext cx="10762" cy="33438"/>
            </a:xfrm>
            <a:custGeom>
              <a:rect b="b" l="l" r="r" t="t"/>
              <a:pathLst>
                <a:path extrusionOk="0" h="1277" w="411">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64" name="Google Shape;15364;p54"/>
          <p:cNvGrpSpPr/>
          <p:nvPr/>
        </p:nvGrpSpPr>
        <p:grpSpPr>
          <a:xfrm>
            <a:off x="2189568" y="1961603"/>
            <a:ext cx="364993" cy="359049"/>
            <a:chOff x="2189568" y="1961603"/>
            <a:chExt cx="364993" cy="359049"/>
          </a:xfrm>
        </p:grpSpPr>
        <p:sp>
          <p:nvSpPr>
            <p:cNvPr id="15365" name="Google Shape;15365;p54"/>
            <p:cNvSpPr/>
            <p:nvPr/>
          </p:nvSpPr>
          <p:spPr>
            <a:xfrm>
              <a:off x="2232197" y="2004206"/>
              <a:ext cx="77822" cy="73868"/>
            </a:xfrm>
            <a:custGeom>
              <a:rect b="b" l="l" r="r" t="t"/>
              <a:pathLst>
                <a:path extrusionOk="0" h="2821" w="2972">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6" name="Google Shape;15366;p54"/>
            <p:cNvSpPr/>
            <p:nvPr/>
          </p:nvSpPr>
          <p:spPr>
            <a:xfrm>
              <a:off x="2192187" y="2070061"/>
              <a:ext cx="100838" cy="35009"/>
            </a:xfrm>
            <a:custGeom>
              <a:rect b="b" l="l" r="r" t="t"/>
              <a:pathLst>
                <a:path extrusionOk="0" h="1337" w="3851">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7" name="Google Shape;15367;p54"/>
            <p:cNvSpPr/>
            <p:nvPr/>
          </p:nvSpPr>
          <p:spPr>
            <a:xfrm>
              <a:off x="2189568" y="2121514"/>
              <a:ext cx="100131" cy="36999"/>
            </a:xfrm>
            <a:custGeom>
              <a:rect b="b" l="l" r="r" t="t"/>
              <a:pathLst>
                <a:path extrusionOk="0" h="1413" w="3824">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8" name="Google Shape;15368;p54"/>
            <p:cNvSpPr/>
            <p:nvPr/>
          </p:nvSpPr>
          <p:spPr>
            <a:xfrm>
              <a:off x="2299048" y="1964404"/>
              <a:ext cx="36947" cy="96439"/>
            </a:xfrm>
            <a:custGeom>
              <a:rect b="b" l="l" r="r" t="t"/>
              <a:pathLst>
                <a:path extrusionOk="0" h="3683" w="1411">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9" name="Google Shape;15369;p54"/>
            <p:cNvSpPr/>
            <p:nvPr/>
          </p:nvSpPr>
          <p:spPr>
            <a:xfrm>
              <a:off x="2350711" y="1961603"/>
              <a:ext cx="38701" cy="95732"/>
            </a:xfrm>
            <a:custGeom>
              <a:rect b="b" l="l" r="r" t="t"/>
              <a:pathLst>
                <a:path extrusionOk="0" h="3656" w="1478">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0" name="Google Shape;15370;p54"/>
            <p:cNvSpPr/>
            <p:nvPr/>
          </p:nvSpPr>
          <p:spPr>
            <a:xfrm>
              <a:off x="2286243" y="2072313"/>
              <a:ext cx="237838" cy="221604"/>
            </a:xfrm>
            <a:custGeom>
              <a:rect b="b" l="l" r="r" t="t"/>
              <a:pathLst>
                <a:path extrusionOk="0" h="8463" w="9083">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1" name="Google Shape;15371;p54"/>
            <p:cNvSpPr/>
            <p:nvPr/>
          </p:nvSpPr>
          <p:spPr>
            <a:xfrm>
              <a:off x="2296481" y="2086296"/>
              <a:ext cx="194895" cy="207621"/>
            </a:xfrm>
            <a:custGeom>
              <a:rect b="b" l="l" r="r" t="t"/>
              <a:pathLst>
                <a:path extrusionOk="0" h="7929" w="7443">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54"/>
            <p:cNvSpPr/>
            <p:nvPr/>
          </p:nvSpPr>
          <p:spPr>
            <a:xfrm>
              <a:off x="2430549" y="2174330"/>
              <a:ext cx="86044" cy="82116"/>
            </a:xfrm>
            <a:custGeom>
              <a:rect b="b" l="l" r="r" t="t"/>
              <a:pathLst>
                <a:path extrusionOk="0" h="3136" w="3286">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3" name="Google Shape;15373;p54"/>
            <p:cNvSpPr/>
            <p:nvPr/>
          </p:nvSpPr>
          <p:spPr>
            <a:xfrm>
              <a:off x="2402740" y="2202478"/>
              <a:ext cx="28358" cy="24483"/>
            </a:xfrm>
            <a:custGeom>
              <a:rect b="b" l="l" r="r" t="t"/>
              <a:pathLst>
                <a:path extrusionOk="0" h="935" w="1083">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4" name="Google Shape;15374;p54"/>
            <p:cNvSpPr/>
            <p:nvPr/>
          </p:nvSpPr>
          <p:spPr>
            <a:xfrm>
              <a:off x="2433324" y="2233141"/>
              <a:ext cx="55538" cy="51532"/>
            </a:xfrm>
            <a:custGeom>
              <a:rect b="b" l="l" r="r" t="t"/>
              <a:pathLst>
                <a:path extrusionOk="0" h="1968" w="2121">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5" name="Google Shape;15375;p54"/>
            <p:cNvSpPr/>
            <p:nvPr/>
          </p:nvSpPr>
          <p:spPr>
            <a:xfrm>
              <a:off x="2356105" y="2093994"/>
              <a:ext cx="71066" cy="20320"/>
            </a:xfrm>
            <a:custGeom>
              <a:rect b="b" l="l" r="r" t="t"/>
              <a:pathLst>
                <a:path extrusionOk="0" h="776" w="2714">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6" name="Google Shape;15376;p54"/>
            <p:cNvSpPr/>
            <p:nvPr/>
          </p:nvSpPr>
          <p:spPr>
            <a:xfrm>
              <a:off x="2387422" y="2184961"/>
              <a:ext cx="30008" cy="30270"/>
            </a:xfrm>
            <a:custGeom>
              <a:rect b="b" l="l" r="r" t="t"/>
              <a:pathLst>
                <a:path extrusionOk="0" h="1156" w="1146">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7" name="Google Shape;15377;p54"/>
            <p:cNvSpPr/>
            <p:nvPr/>
          </p:nvSpPr>
          <p:spPr>
            <a:xfrm>
              <a:off x="2415152" y="2156995"/>
              <a:ext cx="30244" cy="30244"/>
            </a:xfrm>
            <a:custGeom>
              <a:rect b="b" l="l" r="r" t="t"/>
              <a:pathLst>
                <a:path extrusionOk="0" h="1155" w="1155">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8" name="Google Shape;15378;p54"/>
            <p:cNvSpPr/>
            <p:nvPr/>
          </p:nvSpPr>
          <p:spPr>
            <a:xfrm>
              <a:off x="2474854" y="2244924"/>
              <a:ext cx="79707" cy="75727"/>
            </a:xfrm>
            <a:custGeom>
              <a:rect b="b" l="l" r="r" t="t"/>
              <a:pathLst>
                <a:path extrusionOk="0" h="2892" w="3044">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9" name="Google Shape;15379;p54"/>
            <p:cNvSpPr/>
            <p:nvPr/>
          </p:nvSpPr>
          <p:spPr>
            <a:xfrm>
              <a:off x="2475115" y="2244924"/>
              <a:ext cx="71459" cy="71721"/>
            </a:xfrm>
            <a:custGeom>
              <a:rect b="b" l="l" r="r" t="t"/>
              <a:pathLst>
                <a:path extrusionOk="0" h="2739" w="2729">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0" name="Google Shape;15380;p54"/>
            <p:cNvSpPr/>
            <p:nvPr/>
          </p:nvSpPr>
          <p:spPr>
            <a:xfrm>
              <a:off x="2450371" y="2220756"/>
              <a:ext cx="89945" cy="88820"/>
            </a:xfrm>
            <a:custGeom>
              <a:rect b="b" l="l" r="r" t="t"/>
              <a:pathLst>
                <a:path extrusionOk="0" h="3392" w="3435">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81" name="Google Shape;15381;p54"/>
          <p:cNvGrpSpPr/>
          <p:nvPr/>
        </p:nvGrpSpPr>
        <p:grpSpPr>
          <a:xfrm>
            <a:off x="2193077" y="2419971"/>
            <a:ext cx="378426" cy="346323"/>
            <a:chOff x="2193077" y="2419971"/>
            <a:chExt cx="378426" cy="346323"/>
          </a:xfrm>
        </p:grpSpPr>
        <p:sp>
          <p:nvSpPr>
            <p:cNvPr id="15382" name="Google Shape;15382;p54"/>
            <p:cNvSpPr/>
            <p:nvPr/>
          </p:nvSpPr>
          <p:spPr>
            <a:xfrm>
              <a:off x="2392423" y="2419971"/>
              <a:ext cx="179079" cy="150852"/>
            </a:xfrm>
            <a:custGeom>
              <a:rect b="b" l="l" r="r" t="t"/>
              <a:pathLst>
                <a:path extrusionOk="0" h="5761" w="6839">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3" name="Google Shape;15383;p54"/>
            <p:cNvSpPr/>
            <p:nvPr/>
          </p:nvSpPr>
          <p:spPr>
            <a:xfrm>
              <a:off x="2299990" y="2594389"/>
              <a:ext cx="51977" cy="93952"/>
            </a:xfrm>
            <a:custGeom>
              <a:rect b="b" l="l" r="r" t="t"/>
              <a:pathLst>
                <a:path extrusionOk="0" h="3588" w="1985">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4" name="Google Shape;15384;p54"/>
            <p:cNvSpPr/>
            <p:nvPr/>
          </p:nvSpPr>
          <p:spPr>
            <a:xfrm>
              <a:off x="2193077" y="2652599"/>
              <a:ext cx="265804" cy="113695"/>
            </a:xfrm>
            <a:custGeom>
              <a:rect b="b" l="l" r="r" t="t"/>
              <a:pathLst>
                <a:path extrusionOk="0" h="4342" w="10151">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5" name="Google Shape;15385;p54"/>
            <p:cNvSpPr/>
            <p:nvPr/>
          </p:nvSpPr>
          <p:spPr>
            <a:xfrm>
              <a:off x="2393916" y="2666084"/>
              <a:ext cx="64965" cy="100210"/>
            </a:xfrm>
            <a:custGeom>
              <a:rect b="b" l="l" r="r" t="t"/>
              <a:pathLst>
                <a:path extrusionOk="0" h="3827" w="2481">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6" name="Google Shape;15386;p54"/>
            <p:cNvSpPr/>
            <p:nvPr/>
          </p:nvSpPr>
          <p:spPr>
            <a:xfrm>
              <a:off x="2193077" y="2666346"/>
              <a:ext cx="64729" cy="99948"/>
            </a:xfrm>
            <a:custGeom>
              <a:rect b="b" l="l" r="r" t="t"/>
              <a:pathLst>
                <a:path extrusionOk="0" h="3817" w="2472">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7" name="Google Shape;15387;p54"/>
            <p:cNvSpPr/>
            <p:nvPr/>
          </p:nvSpPr>
          <p:spPr>
            <a:xfrm>
              <a:off x="2320231" y="2697742"/>
              <a:ext cx="11521" cy="12333"/>
            </a:xfrm>
            <a:custGeom>
              <a:rect b="b" l="l" r="r" t="t"/>
              <a:pathLst>
                <a:path extrusionOk="0" h="471" w="44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8" name="Google Shape;15388;p54"/>
            <p:cNvSpPr/>
            <p:nvPr/>
          </p:nvSpPr>
          <p:spPr>
            <a:xfrm>
              <a:off x="2320231" y="2716490"/>
              <a:ext cx="11521" cy="12333"/>
            </a:xfrm>
            <a:custGeom>
              <a:rect b="b" l="l" r="r" t="t"/>
              <a:pathLst>
                <a:path extrusionOk="0" h="471" w="44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9" name="Google Shape;15389;p54"/>
            <p:cNvSpPr/>
            <p:nvPr/>
          </p:nvSpPr>
          <p:spPr>
            <a:xfrm>
              <a:off x="2299833" y="2652860"/>
              <a:ext cx="26159" cy="38963"/>
            </a:xfrm>
            <a:custGeom>
              <a:rect b="b" l="l" r="r" t="t"/>
              <a:pathLst>
                <a:path extrusionOk="0" h="1488" w="999">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0" name="Google Shape;15390;p54"/>
            <p:cNvSpPr/>
            <p:nvPr/>
          </p:nvSpPr>
          <p:spPr>
            <a:xfrm>
              <a:off x="2270768" y="2472001"/>
              <a:ext cx="110448" cy="152030"/>
            </a:xfrm>
            <a:custGeom>
              <a:rect b="b" l="l" r="r" t="t"/>
              <a:pathLst>
                <a:path extrusionOk="0" h="5806" w="4218">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1" name="Google Shape;15391;p54"/>
            <p:cNvSpPr/>
            <p:nvPr/>
          </p:nvSpPr>
          <p:spPr>
            <a:xfrm>
              <a:off x="2253145" y="2454745"/>
              <a:ext cx="145301" cy="78293"/>
            </a:xfrm>
            <a:custGeom>
              <a:rect b="b" l="l" r="r" t="t"/>
              <a:pathLst>
                <a:path extrusionOk="0" h="2990" w="5549">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2" name="Google Shape;15392;p54"/>
            <p:cNvSpPr/>
            <p:nvPr/>
          </p:nvSpPr>
          <p:spPr>
            <a:xfrm>
              <a:off x="2319236" y="2570352"/>
              <a:ext cx="79210" cy="77534"/>
            </a:xfrm>
            <a:custGeom>
              <a:rect b="b" l="l" r="r" t="t"/>
              <a:pathLst>
                <a:path extrusionOk="0" h="2961" w="3025">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3" name="Google Shape;15393;p54"/>
            <p:cNvSpPr/>
            <p:nvPr/>
          </p:nvSpPr>
          <p:spPr>
            <a:xfrm>
              <a:off x="2325966" y="2652860"/>
              <a:ext cx="26264" cy="38963"/>
            </a:xfrm>
            <a:custGeom>
              <a:rect b="b" l="l" r="r" t="t"/>
              <a:pathLst>
                <a:path extrusionOk="0" h="1488" w="1003">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4" name="Google Shape;15394;p54"/>
            <p:cNvSpPr/>
            <p:nvPr/>
          </p:nvSpPr>
          <p:spPr>
            <a:xfrm>
              <a:off x="2363698" y="2721308"/>
              <a:ext cx="54229" cy="20503"/>
            </a:xfrm>
            <a:custGeom>
              <a:rect b="b" l="l" r="r" t="t"/>
              <a:pathLst>
                <a:path extrusionOk="0" h="783" w="2071">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5" name="Google Shape;15395;p54"/>
            <p:cNvSpPr/>
            <p:nvPr/>
          </p:nvSpPr>
          <p:spPr>
            <a:xfrm>
              <a:off x="2314732" y="2631127"/>
              <a:ext cx="22493" cy="22493"/>
            </a:xfrm>
            <a:custGeom>
              <a:rect b="b" l="l" r="r" t="t"/>
              <a:pathLst>
                <a:path extrusionOk="0" h="859" w="859">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6" name="Google Shape;15396;p54"/>
            <p:cNvSpPr/>
            <p:nvPr/>
          </p:nvSpPr>
          <p:spPr>
            <a:xfrm>
              <a:off x="2270768" y="2472236"/>
              <a:ext cx="37994" cy="49987"/>
            </a:xfrm>
            <a:custGeom>
              <a:rect b="b" l="l" r="r" t="t"/>
              <a:pathLst>
                <a:path extrusionOk="0" h="1909" w="1451">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7" name="Google Shape;15397;p54"/>
            <p:cNvSpPr/>
            <p:nvPr/>
          </p:nvSpPr>
          <p:spPr>
            <a:xfrm>
              <a:off x="2308736" y="2472001"/>
              <a:ext cx="72480" cy="71956"/>
            </a:xfrm>
            <a:custGeom>
              <a:rect b="b" l="l" r="r" t="t"/>
              <a:pathLst>
                <a:path extrusionOk="0" h="2748" w="2768">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8" name="Google Shape;15398;p54"/>
            <p:cNvSpPr/>
            <p:nvPr/>
          </p:nvSpPr>
          <p:spPr>
            <a:xfrm>
              <a:off x="2459614" y="2474567"/>
              <a:ext cx="38492" cy="32915"/>
            </a:xfrm>
            <a:custGeom>
              <a:rect b="b" l="l" r="r" t="t"/>
              <a:pathLst>
                <a:path extrusionOk="0" h="1257" w="147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9" name="Google Shape;15399;p54"/>
            <p:cNvSpPr/>
            <p:nvPr/>
          </p:nvSpPr>
          <p:spPr>
            <a:xfrm>
              <a:off x="2437540" y="2448696"/>
              <a:ext cx="88636" cy="84839"/>
            </a:xfrm>
            <a:custGeom>
              <a:rect b="b" l="l" r="r" t="t"/>
              <a:pathLst>
                <a:path extrusionOk="0" h="3240" w="3385">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0" name="Google Shape;15400;p54"/>
            <p:cNvSpPr/>
            <p:nvPr/>
          </p:nvSpPr>
          <p:spPr>
            <a:xfrm>
              <a:off x="2314235" y="2542883"/>
              <a:ext cx="23750" cy="37052"/>
            </a:xfrm>
            <a:custGeom>
              <a:rect b="b" l="l" r="r" t="t"/>
              <a:pathLst>
                <a:path extrusionOk="0" h="1415" w="907">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1" name="Google Shape;15401;p54"/>
            <p:cNvSpPr/>
            <p:nvPr/>
          </p:nvSpPr>
          <p:spPr>
            <a:xfrm>
              <a:off x="2231804" y="2521962"/>
              <a:ext cx="32496" cy="57974"/>
            </a:xfrm>
            <a:custGeom>
              <a:rect b="b" l="l" r="r" t="t"/>
              <a:pathLst>
                <a:path extrusionOk="0" h="2214" w="1241">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2" name="Google Shape;15402;p54"/>
            <p:cNvSpPr/>
            <p:nvPr/>
          </p:nvSpPr>
          <p:spPr>
            <a:xfrm>
              <a:off x="2387684" y="2521962"/>
              <a:ext cx="32496" cy="57974"/>
            </a:xfrm>
            <a:custGeom>
              <a:rect b="b" l="l" r="r" t="t"/>
              <a:pathLst>
                <a:path extrusionOk="0" h="2214" w="1241">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03" name="Google Shape;15403;p54"/>
          <p:cNvGrpSpPr/>
          <p:nvPr/>
        </p:nvGrpSpPr>
        <p:grpSpPr>
          <a:xfrm>
            <a:off x="861622" y="2881770"/>
            <a:ext cx="276802" cy="367140"/>
            <a:chOff x="861622" y="2881770"/>
            <a:chExt cx="276802" cy="367140"/>
          </a:xfrm>
        </p:grpSpPr>
        <p:sp>
          <p:nvSpPr>
            <p:cNvPr id="15404" name="Google Shape;15404;p54"/>
            <p:cNvSpPr/>
            <p:nvPr/>
          </p:nvSpPr>
          <p:spPr>
            <a:xfrm>
              <a:off x="982518" y="2994575"/>
              <a:ext cx="155905" cy="254335"/>
            </a:xfrm>
            <a:custGeom>
              <a:rect b="b" l="l" r="r" t="t"/>
              <a:pathLst>
                <a:path extrusionOk="0" h="9713" w="5954">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5" name="Google Shape;15405;p54"/>
            <p:cNvSpPr/>
            <p:nvPr/>
          </p:nvSpPr>
          <p:spPr>
            <a:xfrm>
              <a:off x="982518" y="3149956"/>
              <a:ext cx="42498" cy="87955"/>
            </a:xfrm>
            <a:custGeom>
              <a:rect b="b" l="l" r="r" t="t"/>
              <a:pathLst>
                <a:path extrusionOk="0" h="3359" w="1623">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6" name="Google Shape;15406;p54"/>
            <p:cNvSpPr/>
            <p:nvPr/>
          </p:nvSpPr>
          <p:spPr>
            <a:xfrm>
              <a:off x="1001502" y="3147705"/>
              <a:ext cx="59257" cy="28515"/>
            </a:xfrm>
            <a:custGeom>
              <a:rect b="b" l="l" r="r" t="t"/>
              <a:pathLst>
                <a:path extrusionOk="0" h="1089" w="2263">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7" name="Google Shape;15407;p54"/>
            <p:cNvSpPr/>
            <p:nvPr/>
          </p:nvSpPr>
          <p:spPr>
            <a:xfrm>
              <a:off x="1060445" y="3173549"/>
              <a:ext cx="36031" cy="35873"/>
            </a:xfrm>
            <a:custGeom>
              <a:rect b="b" l="l" r="r" t="t"/>
              <a:pathLst>
                <a:path extrusionOk="0" h="1370" w="1376">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8" name="Google Shape;15408;p54"/>
            <p:cNvSpPr/>
            <p:nvPr/>
          </p:nvSpPr>
          <p:spPr>
            <a:xfrm>
              <a:off x="1068222" y="3083761"/>
              <a:ext cx="52710" cy="21498"/>
            </a:xfrm>
            <a:custGeom>
              <a:rect b="b" l="l" r="r" t="t"/>
              <a:pathLst>
                <a:path extrusionOk="0" h="821" w="2013">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9" name="Google Shape;15409;p54"/>
            <p:cNvSpPr/>
            <p:nvPr/>
          </p:nvSpPr>
          <p:spPr>
            <a:xfrm>
              <a:off x="1057721" y="3032307"/>
              <a:ext cx="37994" cy="38989"/>
            </a:xfrm>
            <a:custGeom>
              <a:rect b="b" l="l" r="r" t="t"/>
              <a:pathLst>
                <a:path extrusionOk="0" h="1489" w="1451">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0" name="Google Shape;15410;p54"/>
            <p:cNvSpPr/>
            <p:nvPr/>
          </p:nvSpPr>
          <p:spPr>
            <a:xfrm>
              <a:off x="1027556" y="3008767"/>
              <a:ext cx="49673" cy="24064"/>
            </a:xfrm>
            <a:custGeom>
              <a:rect b="b" l="l" r="r" t="t"/>
              <a:pathLst>
                <a:path extrusionOk="0" h="919" w="1897">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1" name="Google Shape;15411;p54"/>
            <p:cNvSpPr/>
            <p:nvPr/>
          </p:nvSpPr>
          <p:spPr>
            <a:xfrm>
              <a:off x="1008965" y="3173785"/>
              <a:ext cx="62006" cy="44881"/>
            </a:xfrm>
            <a:custGeom>
              <a:rect b="b" l="l" r="r" t="t"/>
              <a:pathLst>
                <a:path extrusionOk="0" h="1714" w="2368">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2" name="Google Shape;15412;p54"/>
            <p:cNvSpPr/>
            <p:nvPr/>
          </p:nvSpPr>
          <p:spPr>
            <a:xfrm>
              <a:off x="1096606" y="3110417"/>
              <a:ext cx="32338" cy="40063"/>
            </a:xfrm>
            <a:custGeom>
              <a:rect b="b" l="l" r="r" t="t"/>
              <a:pathLst>
                <a:path extrusionOk="0" h="1530" w="1235">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3" name="Google Shape;15413;p54"/>
            <p:cNvSpPr/>
            <p:nvPr/>
          </p:nvSpPr>
          <p:spPr>
            <a:xfrm>
              <a:off x="1029730" y="3086248"/>
              <a:ext cx="28515" cy="52998"/>
            </a:xfrm>
            <a:custGeom>
              <a:rect b="b" l="l" r="r" t="t"/>
              <a:pathLst>
                <a:path extrusionOk="0" h="2024" w="1089">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4" name="Google Shape;15414;p54"/>
            <p:cNvSpPr/>
            <p:nvPr/>
          </p:nvSpPr>
          <p:spPr>
            <a:xfrm>
              <a:off x="937323" y="2881770"/>
              <a:ext cx="112674" cy="117387"/>
            </a:xfrm>
            <a:custGeom>
              <a:rect b="b" l="l" r="r" t="t"/>
              <a:pathLst>
                <a:path extrusionOk="0" h="4483" w="4303">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5" name="Google Shape;15415;p54"/>
            <p:cNvSpPr/>
            <p:nvPr/>
          </p:nvSpPr>
          <p:spPr>
            <a:xfrm>
              <a:off x="985032" y="2920628"/>
              <a:ext cx="26499" cy="22755"/>
            </a:xfrm>
            <a:custGeom>
              <a:rect b="b" l="l" r="r" t="t"/>
              <a:pathLst>
                <a:path extrusionOk="0" h="869" w="1012">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6" name="Google Shape;15416;p54"/>
            <p:cNvSpPr/>
            <p:nvPr/>
          </p:nvSpPr>
          <p:spPr>
            <a:xfrm>
              <a:off x="963298" y="2897271"/>
              <a:ext cx="72951" cy="69233"/>
            </a:xfrm>
            <a:custGeom>
              <a:rect b="b" l="l" r="r" t="t"/>
              <a:pathLst>
                <a:path extrusionOk="0" h="2644" w="2786">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7" name="Google Shape;15417;p54"/>
            <p:cNvSpPr/>
            <p:nvPr/>
          </p:nvSpPr>
          <p:spPr>
            <a:xfrm>
              <a:off x="861622" y="2994837"/>
              <a:ext cx="150171" cy="254073"/>
            </a:xfrm>
            <a:custGeom>
              <a:rect b="b" l="l" r="r" t="t"/>
              <a:pathLst>
                <a:path extrusionOk="0" h="9703" w="5735">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8" name="Google Shape;15418;p54"/>
            <p:cNvSpPr/>
            <p:nvPr/>
          </p:nvSpPr>
          <p:spPr>
            <a:xfrm>
              <a:off x="939287" y="3147705"/>
              <a:ext cx="59257" cy="28515"/>
            </a:xfrm>
            <a:custGeom>
              <a:rect b="b" l="l" r="r" t="t"/>
              <a:pathLst>
                <a:path extrusionOk="0" h="1089" w="2263">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9" name="Google Shape;15419;p54"/>
            <p:cNvSpPr/>
            <p:nvPr/>
          </p:nvSpPr>
          <p:spPr>
            <a:xfrm>
              <a:off x="903597" y="3173444"/>
              <a:ext cx="36371" cy="35978"/>
            </a:xfrm>
            <a:custGeom>
              <a:rect b="b" l="l" r="r" t="t"/>
              <a:pathLst>
                <a:path extrusionOk="0" h="1374" w="1389">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0" name="Google Shape;15420;p54"/>
            <p:cNvSpPr/>
            <p:nvPr/>
          </p:nvSpPr>
          <p:spPr>
            <a:xfrm>
              <a:off x="878852" y="3083761"/>
              <a:ext cx="52998" cy="21498"/>
            </a:xfrm>
            <a:custGeom>
              <a:rect b="b" l="l" r="r" t="t"/>
              <a:pathLst>
                <a:path extrusionOk="0" h="821" w="2024">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1" name="Google Shape;15421;p54"/>
            <p:cNvSpPr/>
            <p:nvPr/>
          </p:nvSpPr>
          <p:spPr>
            <a:xfrm>
              <a:off x="904094" y="3032307"/>
              <a:ext cx="38230" cy="38989"/>
            </a:xfrm>
            <a:custGeom>
              <a:rect b="b" l="l" r="r" t="t"/>
              <a:pathLst>
                <a:path extrusionOk="0" h="1489" w="146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2" name="Google Shape;15422;p54"/>
            <p:cNvSpPr/>
            <p:nvPr/>
          </p:nvSpPr>
          <p:spPr>
            <a:xfrm>
              <a:off x="922581" y="3008819"/>
              <a:ext cx="49751" cy="24012"/>
            </a:xfrm>
            <a:custGeom>
              <a:rect b="b" l="l" r="r" t="t"/>
              <a:pathLst>
                <a:path extrusionOk="0" h="917" w="190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3" name="Google Shape;15423;p54"/>
            <p:cNvSpPr/>
            <p:nvPr/>
          </p:nvSpPr>
          <p:spPr>
            <a:xfrm>
              <a:off x="929075" y="3173785"/>
              <a:ext cx="62006" cy="44881"/>
            </a:xfrm>
            <a:custGeom>
              <a:rect b="b" l="l" r="r" t="t"/>
              <a:pathLst>
                <a:path extrusionOk="0" h="1714" w="2368">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4" name="Google Shape;15424;p54"/>
            <p:cNvSpPr/>
            <p:nvPr/>
          </p:nvSpPr>
          <p:spPr>
            <a:xfrm>
              <a:off x="871127" y="3110417"/>
              <a:ext cx="32077" cy="40063"/>
            </a:xfrm>
            <a:custGeom>
              <a:rect b="b" l="l" r="r" t="t"/>
              <a:pathLst>
                <a:path extrusionOk="0" h="1530" w="1225">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5" name="Google Shape;15425;p54"/>
            <p:cNvSpPr/>
            <p:nvPr/>
          </p:nvSpPr>
          <p:spPr>
            <a:xfrm>
              <a:off x="941800" y="3086248"/>
              <a:ext cx="28254" cy="52998"/>
            </a:xfrm>
            <a:custGeom>
              <a:rect b="b" l="l" r="r" t="t"/>
              <a:pathLst>
                <a:path extrusionOk="0" h="2024" w="1079">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26" name="Google Shape;15426;p54"/>
          <p:cNvGrpSpPr/>
          <p:nvPr/>
        </p:nvGrpSpPr>
        <p:grpSpPr>
          <a:xfrm>
            <a:off x="3968184" y="2881691"/>
            <a:ext cx="369444" cy="367140"/>
            <a:chOff x="3968184" y="2881691"/>
            <a:chExt cx="369444" cy="367140"/>
          </a:xfrm>
        </p:grpSpPr>
        <p:sp>
          <p:nvSpPr>
            <p:cNvPr id="15427" name="Google Shape;15427;p54"/>
            <p:cNvSpPr/>
            <p:nvPr/>
          </p:nvSpPr>
          <p:spPr>
            <a:xfrm>
              <a:off x="4042131" y="3065536"/>
              <a:ext cx="109925" cy="110186"/>
            </a:xfrm>
            <a:custGeom>
              <a:rect b="b" l="l" r="r" t="t"/>
              <a:pathLst>
                <a:path extrusionOk="0" h="4208" w="4198">
                  <a:moveTo>
                    <a:pt x="1154" y="0"/>
                  </a:moveTo>
                  <a:lnTo>
                    <a:pt x="0" y="1154"/>
                  </a:lnTo>
                  <a:lnTo>
                    <a:pt x="3043" y="4207"/>
                  </a:lnTo>
                  <a:lnTo>
                    <a:pt x="4198" y="3043"/>
                  </a:lnTo>
                  <a:lnTo>
                    <a:pt x="1154"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8" name="Google Shape;15428;p54"/>
            <p:cNvSpPr/>
            <p:nvPr/>
          </p:nvSpPr>
          <p:spPr>
            <a:xfrm>
              <a:off x="4047865" y="3068521"/>
              <a:ext cx="54491" cy="54229"/>
            </a:xfrm>
            <a:custGeom>
              <a:rect b="b" l="l" r="r" t="t"/>
              <a:pathLst>
                <a:path extrusionOk="0" h="2071" w="2081">
                  <a:moveTo>
                    <a:pt x="1040" y="0"/>
                  </a:moveTo>
                  <a:lnTo>
                    <a:pt x="1" y="1260"/>
                  </a:lnTo>
                  <a:lnTo>
                    <a:pt x="811" y="2071"/>
                  </a:lnTo>
                  <a:lnTo>
                    <a:pt x="2080" y="1031"/>
                  </a:lnTo>
                  <a:lnTo>
                    <a:pt x="1040"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9" name="Google Shape;15429;p54"/>
            <p:cNvSpPr/>
            <p:nvPr/>
          </p:nvSpPr>
          <p:spPr>
            <a:xfrm>
              <a:off x="4094841" y="3115471"/>
              <a:ext cx="54465" cy="54255"/>
            </a:xfrm>
            <a:custGeom>
              <a:rect b="b" l="l" r="r" t="t"/>
              <a:pathLst>
                <a:path extrusionOk="0" h="2072" w="2080">
                  <a:moveTo>
                    <a:pt x="1049" y="1"/>
                  </a:moveTo>
                  <a:lnTo>
                    <a:pt x="0" y="1270"/>
                  </a:lnTo>
                  <a:lnTo>
                    <a:pt x="811" y="2071"/>
                  </a:lnTo>
                  <a:lnTo>
                    <a:pt x="2080" y="1031"/>
                  </a:lnTo>
                  <a:lnTo>
                    <a:pt x="104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0" name="Google Shape;15430;p54"/>
            <p:cNvSpPr/>
            <p:nvPr/>
          </p:nvSpPr>
          <p:spPr>
            <a:xfrm>
              <a:off x="4237706" y="2916412"/>
              <a:ext cx="65777" cy="61718"/>
            </a:xfrm>
            <a:custGeom>
              <a:rect b="b" l="l" r="r" t="t"/>
              <a:pathLst>
                <a:path extrusionOk="0" h="2357" w="2512">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1" name="Google Shape;15431;p54"/>
            <p:cNvSpPr/>
            <p:nvPr/>
          </p:nvSpPr>
          <p:spPr>
            <a:xfrm>
              <a:off x="4216994" y="2884519"/>
              <a:ext cx="32469" cy="79864"/>
            </a:xfrm>
            <a:custGeom>
              <a:rect b="b" l="l" r="r" t="t"/>
              <a:pathLst>
                <a:path extrusionOk="0" h="3050" w="124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2" name="Google Shape;15432;p54"/>
            <p:cNvSpPr/>
            <p:nvPr/>
          </p:nvSpPr>
          <p:spPr>
            <a:xfrm>
              <a:off x="4173213" y="2881691"/>
              <a:ext cx="34564" cy="79943"/>
            </a:xfrm>
            <a:custGeom>
              <a:rect b="b" l="l" r="r" t="t"/>
              <a:pathLst>
                <a:path extrusionOk="0" h="3053" w="132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3" name="Google Shape;15433;p54"/>
            <p:cNvSpPr/>
            <p:nvPr/>
          </p:nvSpPr>
          <p:spPr>
            <a:xfrm>
              <a:off x="4251218" y="2969280"/>
              <a:ext cx="84551" cy="30584"/>
            </a:xfrm>
            <a:custGeom>
              <a:rect b="b" l="l" r="r" t="t"/>
              <a:pathLst>
                <a:path extrusionOk="0" h="1168" w="3229">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4" name="Google Shape;15434;p54"/>
            <p:cNvSpPr/>
            <p:nvPr/>
          </p:nvSpPr>
          <p:spPr>
            <a:xfrm>
              <a:off x="4254098" y="3010940"/>
              <a:ext cx="83530" cy="31867"/>
            </a:xfrm>
            <a:custGeom>
              <a:rect b="b" l="l" r="r" t="t"/>
              <a:pathLst>
                <a:path extrusionOk="0" h="1217" w="319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5" name="Google Shape;15435;p54"/>
            <p:cNvSpPr/>
            <p:nvPr/>
          </p:nvSpPr>
          <p:spPr>
            <a:xfrm>
              <a:off x="4122309" y="2939403"/>
              <a:ext cx="71459" cy="63472"/>
            </a:xfrm>
            <a:custGeom>
              <a:rect b="b" l="l" r="r" t="t"/>
              <a:pathLst>
                <a:path extrusionOk="0" h="2424" w="2729">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6" name="Google Shape;15436;p54"/>
            <p:cNvSpPr/>
            <p:nvPr/>
          </p:nvSpPr>
          <p:spPr>
            <a:xfrm>
              <a:off x="4107331" y="2941183"/>
              <a:ext cx="80938" cy="80650"/>
            </a:xfrm>
            <a:custGeom>
              <a:rect b="b" l="l" r="r" t="t"/>
              <a:pathLst>
                <a:path extrusionOk="0" h="3080" w="3091">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7" name="Google Shape;15437;p54"/>
            <p:cNvSpPr/>
            <p:nvPr/>
          </p:nvSpPr>
          <p:spPr>
            <a:xfrm>
              <a:off x="4107331" y="2948123"/>
              <a:ext cx="73449" cy="73711"/>
            </a:xfrm>
            <a:custGeom>
              <a:rect b="b" l="l" r="r" t="t"/>
              <a:pathLst>
                <a:path extrusionOk="0" h="2815" w="2805">
                  <a:moveTo>
                    <a:pt x="563" y="0"/>
                  </a:moveTo>
                  <a:lnTo>
                    <a:pt x="0" y="563"/>
                  </a:lnTo>
                  <a:lnTo>
                    <a:pt x="2251" y="2815"/>
                  </a:lnTo>
                  <a:lnTo>
                    <a:pt x="2805" y="2252"/>
                  </a:lnTo>
                  <a:lnTo>
                    <a:pt x="563"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8" name="Google Shape;15438;p54"/>
            <p:cNvSpPr/>
            <p:nvPr/>
          </p:nvSpPr>
          <p:spPr>
            <a:xfrm>
              <a:off x="3990651" y="2958099"/>
              <a:ext cx="181148" cy="180388"/>
            </a:xfrm>
            <a:custGeom>
              <a:rect b="b" l="l" r="r" t="t"/>
              <a:pathLst>
                <a:path extrusionOk="0" h="6889" w="6918">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9" name="Google Shape;15439;p54"/>
            <p:cNvSpPr/>
            <p:nvPr/>
          </p:nvSpPr>
          <p:spPr>
            <a:xfrm>
              <a:off x="3990651" y="3009055"/>
              <a:ext cx="181148" cy="129432"/>
            </a:xfrm>
            <a:custGeom>
              <a:rect b="b" l="l" r="r" t="t"/>
              <a:pathLst>
                <a:path extrusionOk="0" h="4943" w="6918">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0" name="Google Shape;15440;p54"/>
            <p:cNvSpPr/>
            <p:nvPr/>
          </p:nvSpPr>
          <p:spPr>
            <a:xfrm>
              <a:off x="3968420" y="3087819"/>
              <a:ext cx="73239" cy="72349"/>
            </a:xfrm>
            <a:custGeom>
              <a:rect b="b" l="l" r="r" t="t"/>
              <a:pathLst>
                <a:path extrusionOk="0" h="2763" w="2797">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1" name="Google Shape;15441;p54"/>
            <p:cNvSpPr/>
            <p:nvPr/>
          </p:nvSpPr>
          <p:spPr>
            <a:xfrm>
              <a:off x="3968184" y="3097508"/>
              <a:ext cx="63472" cy="62896"/>
            </a:xfrm>
            <a:custGeom>
              <a:rect b="b" l="l" r="r" t="t"/>
              <a:pathLst>
                <a:path extrusionOk="0" h="2402" w="2424">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2" name="Google Shape;15442;p54"/>
            <p:cNvSpPr/>
            <p:nvPr/>
          </p:nvSpPr>
          <p:spPr>
            <a:xfrm>
              <a:off x="4019140" y="3001618"/>
              <a:ext cx="82797" cy="91150"/>
            </a:xfrm>
            <a:custGeom>
              <a:rect b="b" l="l" r="r" t="t"/>
              <a:pathLst>
                <a:path extrusionOk="0" h="3481" w="3162">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3" name="Google Shape;15443;p54"/>
            <p:cNvSpPr/>
            <p:nvPr/>
          </p:nvSpPr>
          <p:spPr>
            <a:xfrm>
              <a:off x="4210736" y="3028013"/>
              <a:ext cx="71459" cy="63420"/>
            </a:xfrm>
            <a:custGeom>
              <a:rect b="b" l="l" r="r" t="t"/>
              <a:pathLst>
                <a:path extrusionOk="0" h="2422" w="2729">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4" name="Google Shape;15444;p54"/>
            <p:cNvSpPr/>
            <p:nvPr/>
          </p:nvSpPr>
          <p:spPr>
            <a:xfrm>
              <a:off x="4195994" y="3029872"/>
              <a:ext cx="80964" cy="80388"/>
            </a:xfrm>
            <a:custGeom>
              <a:rect b="b" l="l" r="r" t="t"/>
              <a:pathLst>
                <a:path extrusionOk="0" h="3070" w="3092">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5" name="Google Shape;15445;p54"/>
            <p:cNvSpPr/>
            <p:nvPr/>
          </p:nvSpPr>
          <p:spPr>
            <a:xfrm>
              <a:off x="4195994" y="3036785"/>
              <a:ext cx="73475" cy="73475"/>
            </a:xfrm>
            <a:custGeom>
              <a:rect b="b" l="l" r="r" t="t"/>
              <a:pathLst>
                <a:path extrusionOk="0" h="2806" w="2806">
                  <a:moveTo>
                    <a:pt x="554" y="1"/>
                  </a:moveTo>
                  <a:lnTo>
                    <a:pt x="1" y="564"/>
                  </a:lnTo>
                  <a:lnTo>
                    <a:pt x="2243" y="2806"/>
                  </a:lnTo>
                  <a:lnTo>
                    <a:pt x="2805" y="2252"/>
                  </a:lnTo>
                  <a:lnTo>
                    <a:pt x="554"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6" name="Google Shape;15446;p54"/>
            <p:cNvSpPr/>
            <p:nvPr/>
          </p:nvSpPr>
          <p:spPr>
            <a:xfrm>
              <a:off x="4079340" y="3046788"/>
              <a:ext cx="180886" cy="180388"/>
            </a:xfrm>
            <a:custGeom>
              <a:rect b="b" l="l" r="r" t="t"/>
              <a:pathLst>
                <a:path extrusionOk="0" h="6889" w="6908">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7" name="Google Shape;15447;p54"/>
            <p:cNvSpPr/>
            <p:nvPr/>
          </p:nvSpPr>
          <p:spPr>
            <a:xfrm>
              <a:off x="4079340" y="3097508"/>
              <a:ext cx="180886" cy="129406"/>
            </a:xfrm>
            <a:custGeom>
              <a:rect b="b" l="l" r="r" t="t"/>
              <a:pathLst>
                <a:path extrusionOk="0" h="4942" w="6908">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8" name="Google Shape;15448;p54"/>
            <p:cNvSpPr/>
            <p:nvPr/>
          </p:nvSpPr>
          <p:spPr>
            <a:xfrm>
              <a:off x="4056847" y="3176508"/>
              <a:ext cx="73475" cy="72323"/>
            </a:xfrm>
            <a:custGeom>
              <a:rect b="b" l="l" r="r" t="t"/>
              <a:pathLst>
                <a:path extrusionOk="0" h="2762" w="2806">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9" name="Google Shape;15449;p54"/>
            <p:cNvSpPr/>
            <p:nvPr/>
          </p:nvSpPr>
          <p:spPr>
            <a:xfrm>
              <a:off x="4056847" y="3186170"/>
              <a:ext cx="63237" cy="62661"/>
            </a:xfrm>
            <a:custGeom>
              <a:rect b="b" l="l" r="r" t="t"/>
              <a:pathLst>
                <a:path extrusionOk="0" h="2393" w="2415">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0" name="Google Shape;15450;p54"/>
            <p:cNvSpPr/>
            <p:nvPr/>
          </p:nvSpPr>
          <p:spPr>
            <a:xfrm>
              <a:off x="4107567" y="3090176"/>
              <a:ext cx="83006" cy="91281"/>
            </a:xfrm>
            <a:custGeom>
              <a:rect b="b" l="l" r="r" t="t"/>
              <a:pathLst>
                <a:path extrusionOk="0" h="3486" w="317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1" name="Google Shape;15451;p54"/>
          <p:cNvGrpSpPr/>
          <p:nvPr/>
        </p:nvGrpSpPr>
        <p:grpSpPr>
          <a:xfrm>
            <a:off x="3513796" y="2882084"/>
            <a:ext cx="371487" cy="366826"/>
            <a:chOff x="3513796" y="2882084"/>
            <a:chExt cx="371487" cy="366826"/>
          </a:xfrm>
        </p:grpSpPr>
        <p:sp>
          <p:nvSpPr>
            <p:cNvPr id="15452" name="Google Shape;15452;p54"/>
            <p:cNvSpPr/>
            <p:nvPr/>
          </p:nvSpPr>
          <p:spPr>
            <a:xfrm>
              <a:off x="3696384" y="2890725"/>
              <a:ext cx="11024" cy="60409"/>
            </a:xfrm>
            <a:custGeom>
              <a:rect b="b" l="l" r="r" t="t"/>
              <a:pathLst>
                <a:path extrusionOk="0" h="2307" w="421">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3" name="Google Shape;15453;p54"/>
            <p:cNvSpPr/>
            <p:nvPr/>
          </p:nvSpPr>
          <p:spPr>
            <a:xfrm>
              <a:off x="3682899" y="2882084"/>
              <a:ext cx="32993" cy="28332"/>
            </a:xfrm>
            <a:custGeom>
              <a:rect b="b" l="l" r="r" t="t"/>
              <a:pathLst>
                <a:path extrusionOk="0" h="1082" w="126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4" name="Google Shape;15454;p54"/>
            <p:cNvSpPr/>
            <p:nvPr/>
          </p:nvSpPr>
          <p:spPr>
            <a:xfrm>
              <a:off x="3754357" y="2890725"/>
              <a:ext cx="10762" cy="60409"/>
            </a:xfrm>
            <a:custGeom>
              <a:rect b="b" l="l" r="r" t="t"/>
              <a:pathLst>
                <a:path extrusionOk="0" h="2307" w="411">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5" name="Google Shape;15455;p54"/>
            <p:cNvSpPr/>
            <p:nvPr/>
          </p:nvSpPr>
          <p:spPr>
            <a:xfrm>
              <a:off x="3740610" y="2882084"/>
              <a:ext cx="33255" cy="28332"/>
            </a:xfrm>
            <a:custGeom>
              <a:rect b="b" l="l" r="r" t="t"/>
              <a:pathLst>
                <a:path extrusionOk="0" h="1082" w="127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6" name="Google Shape;15456;p54"/>
            <p:cNvSpPr/>
            <p:nvPr/>
          </p:nvSpPr>
          <p:spPr>
            <a:xfrm>
              <a:off x="3638698" y="2890725"/>
              <a:ext cx="10762" cy="60409"/>
            </a:xfrm>
            <a:custGeom>
              <a:rect b="b" l="l" r="r" t="t"/>
              <a:pathLst>
                <a:path extrusionOk="0" h="2307" w="411">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7" name="Google Shape;15457;p54"/>
            <p:cNvSpPr/>
            <p:nvPr/>
          </p:nvSpPr>
          <p:spPr>
            <a:xfrm>
              <a:off x="3625187" y="2882084"/>
              <a:ext cx="33019" cy="28332"/>
            </a:xfrm>
            <a:custGeom>
              <a:rect b="b" l="l" r="r" t="t"/>
              <a:pathLst>
                <a:path extrusionOk="0" h="1082" w="1261">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8" name="Google Shape;15458;p54"/>
            <p:cNvSpPr/>
            <p:nvPr/>
          </p:nvSpPr>
          <p:spPr>
            <a:xfrm>
              <a:off x="3696384" y="3179991"/>
              <a:ext cx="10788" cy="60173"/>
            </a:xfrm>
            <a:custGeom>
              <a:rect b="b" l="l" r="r" t="t"/>
              <a:pathLst>
                <a:path extrusionOk="0" h="2298" w="412">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9" name="Google Shape;15459;p54"/>
            <p:cNvSpPr/>
            <p:nvPr/>
          </p:nvSpPr>
          <p:spPr>
            <a:xfrm>
              <a:off x="3682899" y="3220656"/>
              <a:ext cx="32993" cy="28254"/>
            </a:xfrm>
            <a:custGeom>
              <a:rect b="b" l="l" r="r" t="t"/>
              <a:pathLst>
                <a:path extrusionOk="0" h="1079" w="126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0" name="Google Shape;15460;p54"/>
            <p:cNvSpPr/>
            <p:nvPr/>
          </p:nvSpPr>
          <p:spPr>
            <a:xfrm>
              <a:off x="3638698" y="3179991"/>
              <a:ext cx="10762" cy="60173"/>
            </a:xfrm>
            <a:custGeom>
              <a:rect b="b" l="l" r="r" t="t"/>
              <a:pathLst>
                <a:path extrusionOk="0" h="2298" w="411">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1" name="Google Shape;15461;p54"/>
            <p:cNvSpPr/>
            <p:nvPr/>
          </p:nvSpPr>
          <p:spPr>
            <a:xfrm>
              <a:off x="3625187" y="3220656"/>
              <a:ext cx="33019" cy="28254"/>
            </a:xfrm>
            <a:custGeom>
              <a:rect b="b" l="l" r="r" t="t"/>
              <a:pathLst>
                <a:path extrusionOk="0" h="1079" w="1261">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2" name="Google Shape;15462;p54"/>
            <p:cNvSpPr/>
            <p:nvPr/>
          </p:nvSpPr>
          <p:spPr>
            <a:xfrm>
              <a:off x="3754227" y="3179991"/>
              <a:ext cx="10893" cy="60173"/>
            </a:xfrm>
            <a:custGeom>
              <a:rect b="b" l="l" r="r" t="t"/>
              <a:pathLst>
                <a:path extrusionOk="0" h="2298" w="416">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3" name="Google Shape;15463;p54"/>
            <p:cNvSpPr/>
            <p:nvPr/>
          </p:nvSpPr>
          <p:spPr>
            <a:xfrm>
              <a:off x="3740610" y="3220656"/>
              <a:ext cx="33255" cy="28254"/>
            </a:xfrm>
            <a:custGeom>
              <a:rect b="b" l="l" r="r" t="t"/>
              <a:pathLst>
                <a:path extrusionOk="0" h="1079" w="127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4" name="Google Shape;15464;p54"/>
            <p:cNvSpPr/>
            <p:nvPr/>
          </p:nvSpPr>
          <p:spPr>
            <a:xfrm>
              <a:off x="3814557" y="3060273"/>
              <a:ext cx="63708" cy="10762"/>
            </a:xfrm>
            <a:custGeom>
              <a:rect b="b" l="l" r="r" t="t"/>
              <a:pathLst>
                <a:path extrusionOk="0" h="411" w="2433">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5" name="Google Shape;15465;p54"/>
            <p:cNvSpPr/>
            <p:nvPr/>
          </p:nvSpPr>
          <p:spPr>
            <a:xfrm>
              <a:off x="3852263" y="3051344"/>
              <a:ext cx="33019" cy="28201"/>
            </a:xfrm>
            <a:custGeom>
              <a:rect b="b" l="l" r="r" t="t"/>
              <a:pathLst>
                <a:path extrusionOk="0" h="1077" w="1261">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6" name="Google Shape;15466;p54"/>
            <p:cNvSpPr/>
            <p:nvPr/>
          </p:nvSpPr>
          <p:spPr>
            <a:xfrm>
              <a:off x="3814557" y="311798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7" name="Google Shape;15467;p54"/>
            <p:cNvSpPr/>
            <p:nvPr/>
          </p:nvSpPr>
          <p:spPr>
            <a:xfrm>
              <a:off x="3852263" y="3109056"/>
              <a:ext cx="33019" cy="28437"/>
            </a:xfrm>
            <a:custGeom>
              <a:rect b="b" l="l" r="r" t="t"/>
              <a:pathLst>
                <a:path extrusionOk="0" h="1086" w="1261">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8" name="Google Shape;15468;p54"/>
            <p:cNvSpPr/>
            <p:nvPr/>
          </p:nvSpPr>
          <p:spPr>
            <a:xfrm>
              <a:off x="3814557" y="300232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9" name="Google Shape;15469;p54"/>
            <p:cNvSpPr/>
            <p:nvPr/>
          </p:nvSpPr>
          <p:spPr>
            <a:xfrm>
              <a:off x="3852263" y="2993580"/>
              <a:ext cx="33019" cy="28254"/>
            </a:xfrm>
            <a:custGeom>
              <a:rect b="b" l="l" r="r" t="t"/>
              <a:pathLst>
                <a:path extrusionOk="0" h="1079" w="1261">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0" name="Google Shape;15470;p54"/>
            <p:cNvSpPr/>
            <p:nvPr/>
          </p:nvSpPr>
          <p:spPr>
            <a:xfrm>
              <a:off x="3525265" y="3060273"/>
              <a:ext cx="63996" cy="10762"/>
            </a:xfrm>
            <a:custGeom>
              <a:rect b="b" l="l" r="r" t="t"/>
              <a:pathLst>
                <a:path extrusionOk="0" h="411" w="2444">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1" name="Google Shape;15471;p54"/>
            <p:cNvSpPr/>
            <p:nvPr/>
          </p:nvSpPr>
          <p:spPr>
            <a:xfrm>
              <a:off x="3513796" y="3051344"/>
              <a:ext cx="32993" cy="28201"/>
            </a:xfrm>
            <a:custGeom>
              <a:rect b="b" l="l" r="r" t="t"/>
              <a:pathLst>
                <a:path extrusionOk="0" h="1077" w="126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2" name="Google Shape;15472;p54"/>
            <p:cNvSpPr/>
            <p:nvPr/>
          </p:nvSpPr>
          <p:spPr>
            <a:xfrm>
              <a:off x="3525265" y="300232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3" name="Google Shape;15473;p54"/>
            <p:cNvSpPr/>
            <p:nvPr/>
          </p:nvSpPr>
          <p:spPr>
            <a:xfrm>
              <a:off x="3513796" y="2993580"/>
              <a:ext cx="32993" cy="28254"/>
            </a:xfrm>
            <a:custGeom>
              <a:rect b="b" l="l" r="r" t="t"/>
              <a:pathLst>
                <a:path extrusionOk="0" h="1079" w="126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4" name="Google Shape;15474;p54"/>
            <p:cNvSpPr/>
            <p:nvPr/>
          </p:nvSpPr>
          <p:spPr>
            <a:xfrm>
              <a:off x="3525265" y="311798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5" name="Google Shape;15475;p54"/>
            <p:cNvSpPr/>
            <p:nvPr/>
          </p:nvSpPr>
          <p:spPr>
            <a:xfrm>
              <a:off x="3513796" y="3109056"/>
              <a:ext cx="32993" cy="28437"/>
            </a:xfrm>
            <a:custGeom>
              <a:rect b="b" l="l" r="r" t="t"/>
              <a:pathLst>
                <a:path extrusionOk="0" h="1086" w="126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6" name="Google Shape;15476;p54"/>
            <p:cNvSpPr/>
            <p:nvPr/>
          </p:nvSpPr>
          <p:spPr>
            <a:xfrm>
              <a:off x="3581982" y="2945609"/>
              <a:ext cx="239828" cy="239855"/>
            </a:xfrm>
            <a:custGeom>
              <a:rect b="b" l="l" r="r" t="t"/>
              <a:pathLst>
                <a:path extrusionOk="0" h="9160" w="9159">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7" name="Google Shape;15477;p54"/>
            <p:cNvSpPr/>
            <p:nvPr/>
          </p:nvSpPr>
          <p:spPr>
            <a:xfrm>
              <a:off x="3599709" y="2963362"/>
              <a:ext cx="204374" cy="204348"/>
            </a:xfrm>
            <a:custGeom>
              <a:rect b="b" l="l" r="r" t="t"/>
              <a:pathLst>
                <a:path extrusionOk="0" h="7804" w="7805">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8" name="Google Shape;15478;p54"/>
            <p:cNvSpPr/>
            <p:nvPr/>
          </p:nvSpPr>
          <p:spPr>
            <a:xfrm>
              <a:off x="3599709" y="2963362"/>
              <a:ext cx="204374" cy="204348"/>
            </a:xfrm>
            <a:custGeom>
              <a:rect b="b" l="l" r="r" t="t"/>
              <a:pathLst>
                <a:path extrusionOk="0" h="7804" w="7805">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9" name="Google Shape;15479;p54"/>
            <p:cNvSpPr/>
            <p:nvPr/>
          </p:nvSpPr>
          <p:spPr>
            <a:xfrm>
              <a:off x="3649932" y="3013559"/>
              <a:ext cx="104190" cy="103954"/>
            </a:xfrm>
            <a:custGeom>
              <a:rect b="b" l="l" r="r" t="t"/>
              <a:pathLst>
                <a:path extrusionOk="0" h="3970" w="3979">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0" name="Google Shape;15480;p54"/>
            <p:cNvSpPr/>
            <p:nvPr/>
          </p:nvSpPr>
          <p:spPr>
            <a:xfrm>
              <a:off x="3665171" y="3028798"/>
              <a:ext cx="73475" cy="73475"/>
            </a:xfrm>
            <a:custGeom>
              <a:rect b="b" l="l" r="r" t="t"/>
              <a:pathLst>
                <a:path extrusionOk="0" h="2806" w="2806">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1" name="Google Shape;15481;p54"/>
            <p:cNvSpPr/>
            <p:nvPr/>
          </p:nvSpPr>
          <p:spPr>
            <a:xfrm>
              <a:off x="3621442"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2" name="Google Shape;15482;p54"/>
            <p:cNvSpPr/>
            <p:nvPr/>
          </p:nvSpPr>
          <p:spPr>
            <a:xfrm>
              <a:off x="3649670" y="2984834"/>
              <a:ext cx="19508" cy="19508"/>
            </a:xfrm>
            <a:custGeom>
              <a:rect b="b" l="l" r="r" t="t"/>
              <a:pathLst>
                <a:path extrusionOk="0" h="745" w="745">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3" name="Google Shape;15483;p54"/>
            <p:cNvSpPr/>
            <p:nvPr/>
          </p:nvSpPr>
          <p:spPr>
            <a:xfrm>
              <a:off x="3677897" y="2984834"/>
              <a:ext cx="19508" cy="19508"/>
            </a:xfrm>
            <a:custGeom>
              <a:rect b="b" l="l" r="r" t="t"/>
              <a:pathLst>
                <a:path extrusionOk="0" h="745" w="745">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4" name="Google Shape;15484;p54"/>
            <p:cNvSpPr/>
            <p:nvPr/>
          </p:nvSpPr>
          <p:spPr>
            <a:xfrm>
              <a:off x="3706387" y="2984834"/>
              <a:ext cx="19246" cy="19508"/>
            </a:xfrm>
            <a:custGeom>
              <a:rect b="b" l="l" r="r" t="t"/>
              <a:pathLst>
                <a:path extrusionOk="0" h="745" w="735">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5" name="Google Shape;15485;p54"/>
            <p:cNvSpPr/>
            <p:nvPr/>
          </p:nvSpPr>
          <p:spPr>
            <a:xfrm>
              <a:off x="3734614" y="2984834"/>
              <a:ext cx="19508" cy="19508"/>
            </a:xfrm>
            <a:custGeom>
              <a:rect b="b" l="l" r="r" t="t"/>
              <a:pathLst>
                <a:path extrusionOk="0" h="745" w="745">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6" name="Google Shape;15486;p54"/>
            <p:cNvSpPr/>
            <p:nvPr/>
          </p:nvSpPr>
          <p:spPr>
            <a:xfrm>
              <a:off x="3763077"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7" name="Google Shape;15487;p54"/>
            <p:cNvSpPr/>
            <p:nvPr/>
          </p:nvSpPr>
          <p:spPr>
            <a:xfrm>
              <a:off x="3621442" y="3126469"/>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8" name="Google Shape;15488;p54"/>
            <p:cNvSpPr/>
            <p:nvPr/>
          </p:nvSpPr>
          <p:spPr>
            <a:xfrm>
              <a:off x="3649670" y="3126469"/>
              <a:ext cx="19508" cy="19508"/>
            </a:xfrm>
            <a:custGeom>
              <a:rect b="b" l="l" r="r" t="t"/>
              <a:pathLst>
                <a:path extrusionOk="0" h="745" w="745">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9" name="Google Shape;15489;p54"/>
            <p:cNvSpPr/>
            <p:nvPr/>
          </p:nvSpPr>
          <p:spPr>
            <a:xfrm>
              <a:off x="3677897" y="3126469"/>
              <a:ext cx="19508" cy="19508"/>
            </a:xfrm>
            <a:custGeom>
              <a:rect b="b" l="l" r="r" t="t"/>
              <a:pathLst>
                <a:path extrusionOk="0" h="745" w="745">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0" name="Google Shape;15490;p54"/>
            <p:cNvSpPr/>
            <p:nvPr/>
          </p:nvSpPr>
          <p:spPr>
            <a:xfrm>
              <a:off x="3706387" y="3126730"/>
              <a:ext cx="19246" cy="19508"/>
            </a:xfrm>
            <a:custGeom>
              <a:rect b="b" l="l" r="r" t="t"/>
              <a:pathLst>
                <a:path extrusionOk="0" h="745" w="735">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1" name="Google Shape;15491;p54"/>
            <p:cNvSpPr/>
            <p:nvPr/>
          </p:nvSpPr>
          <p:spPr>
            <a:xfrm>
              <a:off x="3734614" y="3126469"/>
              <a:ext cx="19508" cy="19508"/>
            </a:xfrm>
            <a:custGeom>
              <a:rect b="b" l="l" r="r" t="t"/>
              <a:pathLst>
                <a:path extrusionOk="0" h="745" w="745">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2" name="Google Shape;15492;p54"/>
            <p:cNvSpPr/>
            <p:nvPr/>
          </p:nvSpPr>
          <p:spPr>
            <a:xfrm>
              <a:off x="3763077" y="3126469"/>
              <a:ext cx="19272" cy="19508"/>
            </a:xfrm>
            <a:custGeom>
              <a:rect b="b" l="l" r="r" t="t"/>
              <a:pathLst>
                <a:path extrusionOk="0" h="745" w="736">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3" name="Google Shape;15493;p54"/>
            <p:cNvSpPr/>
            <p:nvPr/>
          </p:nvSpPr>
          <p:spPr>
            <a:xfrm>
              <a:off x="3621442" y="3013323"/>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4" name="Google Shape;15494;p54"/>
            <p:cNvSpPr/>
            <p:nvPr/>
          </p:nvSpPr>
          <p:spPr>
            <a:xfrm>
              <a:off x="3621442" y="3041551"/>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5" name="Google Shape;15495;p54"/>
            <p:cNvSpPr/>
            <p:nvPr/>
          </p:nvSpPr>
          <p:spPr>
            <a:xfrm>
              <a:off x="3621442" y="3070014"/>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6" name="Google Shape;15496;p54"/>
            <p:cNvSpPr/>
            <p:nvPr/>
          </p:nvSpPr>
          <p:spPr>
            <a:xfrm>
              <a:off x="3621442" y="3098241"/>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7" name="Google Shape;15497;p54"/>
            <p:cNvSpPr/>
            <p:nvPr/>
          </p:nvSpPr>
          <p:spPr>
            <a:xfrm>
              <a:off x="3762841" y="3013061"/>
              <a:ext cx="19508" cy="19508"/>
            </a:xfrm>
            <a:custGeom>
              <a:rect b="b" l="l" r="r" t="t"/>
              <a:pathLst>
                <a:path extrusionOk="0" h="745" w="745">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8" name="Google Shape;15498;p54"/>
            <p:cNvSpPr/>
            <p:nvPr/>
          </p:nvSpPr>
          <p:spPr>
            <a:xfrm>
              <a:off x="3763077" y="3041551"/>
              <a:ext cx="19272" cy="19508"/>
            </a:xfrm>
            <a:custGeom>
              <a:rect b="b" l="l" r="r" t="t"/>
              <a:pathLst>
                <a:path extrusionOk="0" h="745" w="736">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9" name="Google Shape;15499;p54"/>
            <p:cNvSpPr/>
            <p:nvPr/>
          </p:nvSpPr>
          <p:spPr>
            <a:xfrm>
              <a:off x="3763077" y="3069778"/>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0" name="Google Shape;15500;p54"/>
            <p:cNvSpPr/>
            <p:nvPr/>
          </p:nvSpPr>
          <p:spPr>
            <a:xfrm>
              <a:off x="3763077" y="3098241"/>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01" name="Google Shape;15501;p54"/>
          <p:cNvGrpSpPr/>
          <p:nvPr/>
        </p:nvGrpSpPr>
        <p:grpSpPr>
          <a:xfrm>
            <a:off x="873615" y="1500275"/>
            <a:ext cx="335011" cy="359232"/>
            <a:chOff x="873615" y="1500275"/>
            <a:chExt cx="335011" cy="359232"/>
          </a:xfrm>
        </p:grpSpPr>
        <p:sp>
          <p:nvSpPr>
            <p:cNvPr id="15502" name="Google Shape;15502;p54"/>
            <p:cNvSpPr/>
            <p:nvPr/>
          </p:nvSpPr>
          <p:spPr>
            <a:xfrm>
              <a:off x="965550" y="1500275"/>
              <a:ext cx="151140" cy="359232"/>
            </a:xfrm>
            <a:custGeom>
              <a:rect b="b" l="l" r="r" t="t"/>
              <a:pathLst>
                <a:path extrusionOk="0" h="13719" w="5772">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3" name="Google Shape;15503;p54"/>
            <p:cNvSpPr/>
            <p:nvPr/>
          </p:nvSpPr>
          <p:spPr>
            <a:xfrm>
              <a:off x="873615" y="1500275"/>
              <a:ext cx="158655" cy="359232"/>
            </a:xfrm>
            <a:custGeom>
              <a:rect b="b" l="l" r="r" t="t"/>
              <a:pathLst>
                <a:path extrusionOk="0" h="13719" w="6059">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4" name="Google Shape;15504;p54"/>
            <p:cNvSpPr/>
            <p:nvPr/>
          </p:nvSpPr>
          <p:spPr>
            <a:xfrm>
              <a:off x="873615" y="1784540"/>
              <a:ext cx="158655" cy="50485"/>
            </a:xfrm>
            <a:custGeom>
              <a:rect b="b" l="l" r="r" t="t"/>
              <a:pathLst>
                <a:path extrusionOk="0" h="1928" w="6059">
                  <a:moveTo>
                    <a:pt x="0" y="0"/>
                  </a:moveTo>
                  <a:lnTo>
                    <a:pt x="0" y="1927"/>
                  </a:lnTo>
                  <a:lnTo>
                    <a:pt x="6058" y="1927"/>
                  </a:lnTo>
                  <a:lnTo>
                    <a:pt x="6058"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5" name="Google Shape;15505;p54"/>
            <p:cNvSpPr/>
            <p:nvPr/>
          </p:nvSpPr>
          <p:spPr>
            <a:xfrm>
              <a:off x="873615" y="1500275"/>
              <a:ext cx="158655" cy="274550"/>
            </a:xfrm>
            <a:custGeom>
              <a:rect b="b" l="l" r="r" t="t"/>
              <a:pathLst>
                <a:path extrusionOk="0" h="10485" w="6059">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6" name="Google Shape;15506;p54"/>
            <p:cNvSpPr/>
            <p:nvPr/>
          </p:nvSpPr>
          <p:spPr>
            <a:xfrm>
              <a:off x="873615" y="1795537"/>
              <a:ext cx="158655" cy="28489"/>
            </a:xfrm>
            <a:custGeom>
              <a:rect b="b" l="l" r="r" t="t"/>
              <a:pathLst>
                <a:path extrusionOk="0" h="1088" w="6059">
                  <a:moveTo>
                    <a:pt x="0" y="0"/>
                  </a:moveTo>
                  <a:lnTo>
                    <a:pt x="0" y="1088"/>
                  </a:lnTo>
                  <a:lnTo>
                    <a:pt x="6058" y="1088"/>
                  </a:lnTo>
                  <a:lnTo>
                    <a:pt x="6058"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7" name="Google Shape;15507;p54"/>
            <p:cNvSpPr/>
            <p:nvPr/>
          </p:nvSpPr>
          <p:spPr>
            <a:xfrm>
              <a:off x="873615" y="1500275"/>
              <a:ext cx="158655" cy="263552"/>
            </a:xfrm>
            <a:custGeom>
              <a:rect b="b" l="l" r="r" t="t"/>
              <a:pathLst>
                <a:path extrusionOk="0" h="10065" w="6059">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8" name="Google Shape;15508;p54"/>
            <p:cNvSpPr/>
            <p:nvPr/>
          </p:nvSpPr>
          <p:spPr>
            <a:xfrm>
              <a:off x="1049971" y="1500275"/>
              <a:ext cx="158655" cy="359232"/>
            </a:xfrm>
            <a:custGeom>
              <a:rect b="b" l="l" r="r" t="t"/>
              <a:pathLst>
                <a:path extrusionOk="0" h="13719" w="6059">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9" name="Google Shape;15509;p54"/>
            <p:cNvSpPr/>
            <p:nvPr/>
          </p:nvSpPr>
          <p:spPr>
            <a:xfrm>
              <a:off x="1049971" y="1784540"/>
              <a:ext cx="158655" cy="50485"/>
            </a:xfrm>
            <a:custGeom>
              <a:rect b="b" l="l" r="r" t="t"/>
              <a:pathLst>
                <a:path extrusionOk="0" h="1928" w="6059">
                  <a:moveTo>
                    <a:pt x="1" y="0"/>
                  </a:moveTo>
                  <a:lnTo>
                    <a:pt x="1" y="1927"/>
                  </a:lnTo>
                  <a:lnTo>
                    <a:pt x="6059" y="1927"/>
                  </a:lnTo>
                  <a:lnTo>
                    <a:pt x="6059"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0" name="Google Shape;15510;p54"/>
            <p:cNvSpPr/>
            <p:nvPr/>
          </p:nvSpPr>
          <p:spPr>
            <a:xfrm>
              <a:off x="1049971" y="1500275"/>
              <a:ext cx="158655" cy="274550"/>
            </a:xfrm>
            <a:custGeom>
              <a:rect b="b" l="l" r="r" t="t"/>
              <a:pathLst>
                <a:path extrusionOk="0" h="10485" w="6059">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1" name="Google Shape;15511;p54"/>
            <p:cNvSpPr/>
            <p:nvPr/>
          </p:nvSpPr>
          <p:spPr>
            <a:xfrm>
              <a:off x="1049971" y="1795537"/>
              <a:ext cx="158655" cy="28489"/>
            </a:xfrm>
            <a:custGeom>
              <a:rect b="b" l="l" r="r" t="t"/>
              <a:pathLst>
                <a:path extrusionOk="0" h="1088" w="6059">
                  <a:moveTo>
                    <a:pt x="1" y="0"/>
                  </a:moveTo>
                  <a:lnTo>
                    <a:pt x="1" y="1088"/>
                  </a:lnTo>
                  <a:lnTo>
                    <a:pt x="6059" y="1088"/>
                  </a:lnTo>
                  <a:lnTo>
                    <a:pt x="6059"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2" name="Google Shape;15512;p54"/>
            <p:cNvSpPr/>
            <p:nvPr/>
          </p:nvSpPr>
          <p:spPr>
            <a:xfrm>
              <a:off x="1049971" y="1500275"/>
              <a:ext cx="158655" cy="263552"/>
            </a:xfrm>
            <a:custGeom>
              <a:rect b="b" l="l" r="r" t="t"/>
              <a:pathLst>
                <a:path extrusionOk="0" h="10065" w="6059">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13" name="Google Shape;15513;p54"/>
          <p:cNvGrpSpPr/>
          <p:nvPr/>
        </p:nvGrpSpPr>
        <p:grpSpPr>
          <a:xfrm>
            <a:off x="2202058" y="3346737"/>
            <a:ext cx="337158" cy="359311"/>
            <a:chOff x="2202058" y="3346737"/>
            <a:chExt cx="337158" cy="359311"/>
          </a:xfrm>
        </p:grpSpPr>
        <p:sp>
          <p:nvSpPr>
            <p:cNvPr id="15514" name="Google Shape;15514;p54"/>
            <p:cNvSpPr/>
            <p:nvPr/>
          </p:nvSpPr>
          <p:spPr>
            <a:xfrm>
              <a:off x="2202058" y="3449225"/>
              <a:ext cx="257084" cy="256822"/>
            </a:xfrm>
            <a:custGeom>
              <a:rect b="b" l="l" r="r" t="t"/>
              <a:pathLst>
                <a:path extrusionOk="0" h="9808" w="9818">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5" name="Google Shape;15515;p54"/>
            <p:cNvSpPr/>
            <p:nvPr/>
          </p:nvSpPr>
          <p:spPr>
            <a:xfrm>
              <a:off x="2202320" y="3448989"/>
              <a:ext cx="158655" cy="257032"/>
            </a:xfrm>
            <a:custGeom>
              <a:rect b="b" l="l" r="r" t="t"/>
              <a:pathLst>
                <a:path extrusionOk="0" h="9816" w="6059">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6" name="Google Shape;15516;p54"/>
            <p:cNvSpPr/>
            <p:nvPr/>
          </p:nvSpPr>
          <p:spPr>
            <a:xfrm>
              <a:off x="2338220" y="3346737"/>
              <a:ext cx="200996" cy="169731"/>
            </a:xfrm>
            <a:custGeom>
              <a:rect b="b" l="l" r="r" t="t"/>
              <a:pathLst>
                <a:path extrusionOk="0" h="6482" w="7676">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7" name="Google Shape;15517;p54"/>
            <p:cNvSpPr/>
            <p:nvPr/>
          </p:nvSpPr>
          <p:spPr>
            <a:xfrm>
              <a:off x="2424133" y="3390518"/>
              <a:ext cx="52239" cy="52239"/>
            </a:xfrm>
            <a:custGeom>
              <a:rect b="b" l="l" r="r" t="t"/>
              <a:pathLst>
                <a:path extrusionOk="0" h="1995" w="1995">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8" name="Google Shape;15518;p54"/>
            <p:cNvSpPr/>
            <p:nvPr/>
          </p:nvSpPr>
          <p:spPr>
            <a:xfrm>
              <a:off x="2406406" y="3384993"/>
              <a:ext cx="87196" cy="63263"/>
            </a:xfrm>
            <a:custGeom>
              <a:rect b="b" l="l" r="r" t="t"/>
              <a:pathLst>
                <a:path extrusionOk="0" h="2416" w="333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9" name="Google Shape;15519;p54"/>
            <p:cNvSpPr/>
            <p:nvPr/>
          </p:nvSpPr>
          <p:spPr>
            <a:xfrm>
              <a:off x="2394675" y="3429062"/>
              <a:ext cx="45693" cy="41425"/>
            </a:xfrm>
            <a:custGeom>
              <a:rect b="b" l="l" r="r" t="t"/>
              <a:pathLst>
                <a:path extrusionOk="0" h="1582" w="1745">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0" name="Google Shape;15520;p54"/>
            <p:cNvSpPr/>
            <p:nvPr/>
          </p:nvSpPr>
          <p:spPr>
            <a:xfrm>
              <a:off x="2230050" y="3532598"/>
              <a:ext cx="201363" cy="89998"/>
            </a:xfrm>
            <a:custGeom>
              <a:rect b="b" l="l" r="r" t="t"/>
              <a:pathLst>
                <a:path extrusionOk="0" h="3437" w="769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1" name="Google Shape;15521;p54"/>
            <p:cNvSpPr/>
            <p:nvPr/>
          </p:nvSpPr>
          <p:spPr>
            <a:xfrm>
              <a:off x="2227746" y="3605523"/>
              <a:ext cx="90495" cy="41058"/>
            </a:xfrm>
            <a:custGeom>
              <a:rect b="b" l="l" r="r" t="t"/>
              <a:pathLst>
                <a:path extrusionOk="0" h="1568" w="3456">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2" name="Google Shape;15522;p54"/>
            <p:cNvSpPr/>
            <p:nvPr/>
          </p:nvSpPr>
          <p:spPr>
            <a:xfrm>
              <a:off x="2279252" y="3532598"/>
              <a:ext cx="93716" cy="74182"/>
            </a:xfrm>
            <a:custGeom>
              <a:rect b="b" l="l" r="r" t="t"/>
              <a:pathLst>
                <a:path extrusionOk="0" h="2833" w="3579">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23" name="Google Shape;15523;p54"/>
          <p:cNvGrpSpPr/>
          <p:nvPr/>
        </p:nvGrpSpPr>
        <p:grpSpPr>
          <a:xfrm>
            <a:off x="2223059" y="3818172"/>
            <a:ext cx="359232" cy="306050"/>
            <a:chOff x="2223059" y="3818172"/>
            <a:chExt cx="359232" cy="306050"/>
          </a:xfrm>
        </p:grpSpPr>
        <p:sp>
          <p:nvSpPr>
            <p:cNvPr id="15524" name="Google Shape;15524;p54"/>
            <p:cNvSpPr/>
            <p:nvPr/>
          </p:nvSpPr>
          <p:spPr>
            <a:xfrm>
              <a:off x="2271763" y="3818172"/>
              <a:ext cx="310528" cy="155146"/>
            </a:xfrm>
            <a:custGeom>
              <a:rect b="b" l="l" r="r" t="t"/>
              <a:pathLst>
                <a:path extrusionOk="0" h="5925" w="11859">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5" name="Google Shape;15525;p54"/>
            <p:cNvSpPr/>
            <p:nvPr/>
          </p:nvSpPr>
          <p:spPr>
            <a:xfrm>
              <a:off x="2326725" y="3862895"/>
              <a:ext cx="248339" cy="110422"/>
            </a:xfrm>
            <a:custGeom>
              <a:rect b="b" l="l" r="r" t="t"/>
              <a:pathLst>
                <a:path extrusionOk="0" h="4217" w="9484">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6" name="Google Shape;15526;p54"/>
            <p:cNvSpPr/>
            <p:nvPr/>
          </p:nvSpPr>
          <p:spPr>
            <a:xfrm>
              <a:off x="2343955" y="3877376"/>
              <a:ext cx="213853" cy="95942"/>
            </a:xfrm>
            <a:custGeom>
              <a:rect b="b" l="l" r="r" t="t"/>
              <a:pathLst>
                <a:path extrusionOk="0" h="3664" w="8167">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7" name="Google Shape;15527;p54"/>
            <p:cNvSpPr/>
            <p:nvPr/>
          </p:nvSpPr>
          <p:spPr>
            <a:xfrm>
              <a:off x="2470114" y="4050878"/>
              <a:ext cx="10762" cy="73344"/>
            </a:xfrm>
            <a:custGeom>
              <a:rect b="b" l="l" r="r" t="t"/>
              <a:pathLst>
                <a:path extrusionOk="0" h="2801" w="411">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8" name="Google Shape;15528;p54"/>
            <p:cNvSpPr/>
            <p:nvPr/>
          </p:nvSpPr>
          <p:spPr>
            <a:xfrm>
              <a:off x="2412114" y="3988426"/>
              <a:ext cx="118147" cy="72847"/>
            </a:xfrm>
            <a:custGeom>
              <a:rect b="b" l="l" r="r" t="t"/>
              <a:pathLst>
                <a:path extrusionOk="0" h="2782" w="4512">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9" name="Google Shape;15529;p54"/>
            <p:cNvSpPr/>
            <p:nvPr/>
          </p:nvSpPr>
          <p:spPr>
            <a:xfrm>
              <a:off x="2452623" y="4045248"/>
              <a:ext cx="45483" cy="24012"/>
            </a:xfrm>
            <a:custGeom>
              <a:rect b="b" l="l" r="r" t="t"/>
              <a:pathLst>
                <a:path extrusionOk="0" h="917" w="1737">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0" name="Google Shape;15530;p54"/>
            <p:cNvSpPr/>
            <p:nvPr/>
          </p:nvSpPr>
          <p:spPr>
            <a:xfrm>
              <a:off x="2491586" y="3993532"/>
              <a:ext cx="90469" cy="40508"/>
            </a:xfrm>
            <a:custGeom>
              <a:rect b="b" l="l" r="r" t="t"/>
              <a:pathLst>
                <a:path extrusionOk="0" h="1547" w="3455">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1" name="Google Shape;15531;p54"/>
            <p:cNvSpPr/>
            <p:nvPr/>
          </p:nvSpPr>
          <p:spPr>
            <a:xfrm>
              <a:off x="2223059" y="3971066"/>
              <a:ext cx="359232" cy="32993"/>
            </a:xfrm>
            <a:custGeom>
              <a:rect b="b" l="l" r="r" t="t"/>
              <a:pathLst>
                <a:path extrusionOk="0" h="1260" w="13719">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2" name="Google Shape;15532;p54"/>
            <p:cNvSpPr/>
            <p:nvPr/>
          </p:nvSpPr>
          <p:spPr>
            <a:xfrm>
              <a:off x="2461107" y="3933595"/>
              <a:ext cx="60723" cy="21760"/>
            </a:xfrm>
            <a:custGeom>
              <a:rect b="b" l="l" r="r" t="t"/>
              <a:pathLst>
                <a:path extrusionOk="0" h="831" w="2319">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33" name="Google Shape;15533;p54"/>
          <p:cNvGrpSpPr/>
          <p:nvPr/>
        </p:nvGrpSpPr>
        <p:grpSpPr>
          <a:xfrm>
            <a:off x="1725989" y="1991820"/>
            <a:ext cx="378426" cy="298509"/>
            <a:chOff x="1725989" y="1991820"/>
            <a:chExt cx="378426" cy="298509"/>
          </a:xfrm>
        </p:grpSpPr>
        <p:sp>
          <p:nvSpPr>
            <p:cNvPr id="15534" name="Google Shape;15534;p54"/>
            <p:cNvSpPr/>
            <p:nvPr/>
          </p:nvSpPr>
          <p:spPr>
            <a:xfrm>
              <a:off x="1803392" y="2021331"/>
              <a:ext cx="145143" cy="236346"/>
            </a:xfrm>
            <a:custGeom>
              <a:rect b="b" l="l" r="r" t="t"/>
              <a:pathLst>
                <a:path extrusionOk="0" h="9026" w="5543">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5" name="Google Shape;15535;p54"/>
            <p:cNvSpPr/>
            <p:nvPr/>
          </p:nvSpPr>
          <p:spPr>
            <a:xfrm>
              <a:off x="1948509" y="2155738"/>
              <a:ext cx="134669" cy="132679"/>
            </a:xfrm>
            <a:custGeom>
              <a:rect b="b" l="l" r="r" t="t"/>
              <a:pathLst>
                <a:path extrusionOk="0" h="5067" w="5143">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6" name="Google Shape;15536;p54"/>
            <p:cNvSpPr/>
            <p:nvPr/>
          </p:nvSpPr>
          <p:spPr>
            <a:xfrm>
              <a:off x="1814861" y="2034842"/>
              <a:ext cx="82980" cy="123619"/>
            </a:xfrm>
            <a:custGeom>
              <a:rect b="b" l="l" r="r" t="t"/>
              <a:pathLst>
                <a:path extrusionOk="0" h="4721" w="3169">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7" name="Google Shape;15537;p54"/>
            <p:cNvSpPr/>
            <p:nvPr/>
          </p:nvSpPr>
          <p:spPr>
            <a:xfrm>
              <a:off x="1967493" y="2155738"/>
              <a:ext cx="115685" cy="132679"/>
            </a:xfrm>
            <a:custGeom>
              <a:rect b="b" l="l" r="r" t="t"/>
              <a:pathLst>
                <a:path extrusionOk="0" h="5067" w="4418">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8" name="Google Shape;15538;p54"/>
            <p:cNvSpPr/>
            <p:nvPr/>
          </p:nvSpPr>
          <p:spPr>
            <a:xfrm>
              <a:off x="1969745" y="2000854"/>
              <a:ext cx="134669" cy="134460"/>
            </a:xfrm>
            <a:custGeom>
              <a:rect b="b" l="l" r="r" t="t"/>
              <a:pathLst>
                <a:path extrusionOk="0" h="5135" w="5143">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9" name="Google Shape;15539;p54"/>
            <p:cNvSpPr/>
            <p:nvPr/>
          </p:nvSpPr>
          <p:spPr>
            <a:xfrm>
              <a:off x="1969745" y="2014365"/>
              <a:ext cx="134669" cy="120922"/>
            </a:xfrm>
            <a:custGeom>
              <a:rect b="b" l="l" r="r" t="t"/>
              <a:pathLst>
                <a:path extrusionOk="0" h="4618" w="5143">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0" name="Google Shape;15540;p54"/>
            <p:cNvSpPr/>
            <p:nvPr/>
          </p:nvSpPr>
          <p:spPr>
            <a:xfrm>
              <a:off x="1860842" y="2155738"/>
              <a:ext cx="110684" cy="134591"/>
            </a:xfrm>
            <a:custGeom>
              <a:rect b="b" l="l" r="r" t="t"/>
              <a:pathLst>
                <a:path extrusionOk="0" h="5140" w="4227">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1" name="Google Shape;15541;p54"/>
            <p:cNvSpPr/>
            <p:nvPr/>
          </p:nvSpPr>
          <p:spPr>
            <a:xfrm>
              <a:off x="1860842" y="2252413"/>
              <a:ext cx="110684" cy="37916"/>
            </a:xfrm>
            <a:custGeom>
              <a:rect b="b" l="l" r="r" t="t"/>
              <a:pathLst>
                <a:path extrusionOk="0" h="1448" w="4227">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2" name="Google Shape;15542;p54"/>
            <p:cNvSpPr/>
            <p:nvPr/>
          </p:nvSpPr>
          <p:spPr>
            <a:xfrm>
              <a:off x="1725989" y="1991820"/>
              <a:ext cx="177089" cy="148966"/>
            </a:xfrm>
            <a:custGeom>
              <a:rect b="b" l="l" r="r" t="t"/>
              <a:pathLst>
                <a:path extrusionOk="0" h="5689" w="6763">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3" name="Google Shape;15543;p54"/>
            <p:cNvSpPr/>
            <p:nvPr/>
          </p:nvSpPr>
          <p:spPr>
            <a:xfrm>
              <a:off x="1798128" y="2039582"/>
              <a:ext cx="20529" cy="52737"/>
            </a:xfrm>
            <a:custGeom>
              <a:rect b="b" l="l" r="r" t="t"/>
              <a:pathLst>
                <a:path extrusionOk="0" h="2014" w="784">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4" name="Google Shape;15544;p54"/>
            <p:cNvSpPr/>
            <p:nvPr/>
          </p:nvSpPr>
          <p:spPr>
            <a:xfrm>
              <a:off x="1797893" y="2083808"/>
              <a:ext cx="31239" cy="10762"/>
            </a:xfrm>
            <a:custGeom>
              <a:rect b="b" l="l" r="r" t="t"/>
              <a:pathLst>
                <a:path extrusionOk="0" h="411" w="1193">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5" name="Google Shape;15545;p54"/>
            <p:cNvSpPr/>
            <p:nvPr/>
          </p:nvSpPr>
          <p:spPr>
            <a:xfrm>
              <a:off x="1800145" y="2023006"/>
              <a:ext cx="18513" cy="15868"/>
            </a:xfrm>
            <a:custGeom>
              <a:rect b="b" l="l" r="r" t="t"/>
              <a:pathLst>
                <a:path extrusionOk="0" h="606" w="707">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46" name="Google Shape;15546;p54"/>
          <p:cNvGrpSpPr/>
          <p:nvPr/>
        </p:nvGrpSpPr>
        <p:grpSpPr>
          <a:xfrm>
            <a:off x="1768409" y="3791751"/>
            <a:ext cx="367978" cy="359075"/>
            <a:chOff x="1768409" y="3791751"/>
            <a:chExt cx="367978" cy="359075"/>
          </a:xfrm>
        </p:grpSpPr>
        <p:sp>
          <p:nvSpPr>
            <p:cNvPr id="15547" name="Google Shape;15547;p54"/>
            <p:cNvSpPr/>
            <p:nvPr/>
          </p:nvSpPr>
          <p:spPr>
            <a:xfrm>
              <a:off x="1919784" y="3791751"/>
              <a:ext cx="216602" cy="216052"/>
            </a:xfrm>
            <a:custGeom>
              <a:rect b="b" l="l" r="r" t="t"/>
              <a:pathLst>
                <a:path extrusionOk="0" h="8251" w="8272">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8" name="Google Shape;15548;p54"/>
            <p:cNvSpPr/>
            <p:nvPr/>
          </p:nvSpPr>
          <p:spPr>
            <a:xfrm>
              <a:off x="1919784" y="3833673"/>
              <a:ext cx="173895" cy="173868"/>
            </a:xfrm>
            <a:custGeom>
              <a:rect b="b" l="l" r="r" t="t"/>
              <a:pathLst>
                <a:path extrusionOk="0" h="6640" w="6641">
                  <a:moveTo>
                    <a:pt x="3645" y="0"/>
                  </a:moveTo>
                  <a:lnTo>
                    <a:pt x="1" y="3654"/>
                  </a:lnTo>
                  <a:lnTo>
                    <a:pt x="2996" y="6640"/>
                  </a:lnTo>
                  <a:lnTo>
                    <a:pt x="6641" y="2996"/>
                  </a:lnTo>
                  <a:lnTo>
                    <a:pt x="3645"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9" name="Google Shape;15549;p54"/>
            <p:cNvSpPr/>
            <p:nvPr/>
          </p:nvSpPr>
          <p:spPr>
            <a:xfrm>
              <a:off x="2048195" y="3831735"/>
              <a:ext cx="16994" cy="15894"/>
            </a:xfrm>
            <a:custGeom>
              <a:rect b="b" l="l" r="r" t="t"/>
              <a:pathLst>
                <a:path extrusionOk="0" h="607" w="649">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0" name="Google Shape;15550;p54"/>
            <p:cNvSpPr/>
            <p:nvPr/>
          </p:nvSpPr>
          <p:spPr>
            <a:xfrm>
              <a:off x="2079172" y="3862712"/>
              <a:ext cx="16994" cy="15868"/>
            </a:xfrm>
            <a:custGeom>
              <a:rect b="b" l="l" r="r" t="t"/>
              <a:pathLst>
                <a:path extrusionOk="0" h="606" w="649">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1" name="Google Shape;15551;p54"/>
            <p:cNvSpPr/>
            <p:nvPr/>
          </p:nvSpPr>
          <p:spPr>
            <a:xfrm>
              <a:off x="1768409" y="3834982"/>
              <a:ext cx="324511" cy="315843"/>
            </a:xfrm>
            <a:custGeom>
              <a:rect b="b" l="l" r="r" t="t"/>
              <a:pathLst>
                <a:path extrusionOk="0" h="12062" w="12393">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2" name="Google Shape;15552;p54"/>
            <p:cNvSpPr/>
            <p:nvPr/>
          </p:nvSpPr>
          <p:spPr>
            <a:xfrm>
              <a:off x="1864900" y="3952762"/>
              <a:ext cx="106835" cy="103064"/>
            </a:xfrm>
            <a:custGeom>
              <a:rect b="b" l="l" r="r" t="t"/>
              <a:pathLst>
                <a:path extrusionOk="0" h="3936" w="408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3" name="Google Shape;15553;p54"/>
            <p:cNvSpPr/>
            <p:nvPr/>
          </p:nvSpPr>
          <p:spPr>
            <a:xfrm>
              <a:off x="1773907" y="3934826"/>
              <a:ext cx="319012" cy="216000"/>
            </a:xfrm>
            <a:custGeom>
              <a:rect b="b" l="l" r="r" t="t"/>
              <a:pathLst>
                <a:path extrusionOk="0" h="8249" w="12183">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4" name="Google Shape;15554;p54"/>
            <p:cNvSpPr/>
            <p:nvPr/>
          </p:nvSpPr>
          <p:spPr>
            <a:xfrm>
              <a:off x="1916197" y="3992485"/>
              <a:ext cx="70176" cy="30558"/>
            </a:xfrm>
            <a:custGeom>
              <a:rect b="b" l="l" r="r" t="t"/>
              <a:pathLst>
                <a:path extrusionOk="0" h="1167" w="268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5" name="Google Shape;15555;p54"/>
            <p:cNvSpPr/>
            <p:nvPr/>
          </p:nvSpPr>
          <p:spPr>
            <a:xfrm>
              <a:off x="1879328" y="3957607"/>
              <a:ext cx="44096" cy="67924"/>
            </a:xfrm>
            <a:custGeom>
              <a:rect b="b" l="l" r="r" t="t"/>
              <a:pathLst>
                <a:path extrusionOk="0" h="2594" w="1684">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6" name="Google Shape;15556;p54"/>
            <p:cNvSpPr/>
            <p:nvPr/>
          </p:nvSpPr>
          <p:spPr>
            <a:xfrm>
              <a:off x="1858092" y="4036266"/>
              <a:ext cx="28489" cy="28254"/>
            </a:xfrm>
            <a:custGeom>
              <a:rect b="b" l="l" r="r" t="t"/>
              <a:pathLst>
                <a:path extrusionOk="0" h="1079" w="1088">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7" name="Google Shape;15557;p54"/>
            <p:cNvSpPr/>
            <p:nvPr/>
          </p:nvSpPr>
          <p:spPr>
            <a:xfrm>
              <a:off x="1953275" y="3946818"/>
              <a:ext cx="22755" cy="22519"/>
            </a:xfrm>
            <a:custGeom>
              <a:rect b="b" l="l" r="r" t="t"/>
              <a:pathLst>
                <a:path extrusionOk="0" h="860" w="869">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8" name="Google Shape;15558;p54"/>
            <p:cNvSpPr/>
            <p:nvPr/>
          </p:nvSpPr>
          <p:spPr>
            <a:xfrm>
              <a:off x="1966760" y="3989552"/>
              <a:ext cx="22755" cy="22755"/>
            </a:xfrm>
            <a:custGeom>
              <a:rect b="b" l="l" r="r" t="t"/>
              <a:pathLst>
                <a:path extrusionOk="0" h="869" w="869">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9" name="Google Shape;15559;p54"/>
            <p:cNvSpPr/>
            <p:nvPr/>
          </p:nvSpPr>
          <p:spPr>
            <a:xfrm>
              <a:off x="1904806" y="3951060"/>
              <a:ext cx="22493" cy="22781"/>
            </a:xfrm>
            <a:custGeom>
              <a:rect b="b" l="l" r="r" t="t"/>
              <a:pathLst>
                <a:path extrusionOk="0" h="870" w="859">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60" name="Google Shape;15560;p54"/>
          <p:cNvGrpSpPr/>
          <p:nvPr/>
        </p:nvGrpSpPr>
        <p:grpSpPr>
          <a:xfrm>
            <a:off x="2668963" y="3791306"/>
            <a:ext cx="358735" cy="359311"/>
            <a:chOff x="2668963" y="3791306"/>
            <a:chExt cx="358735" cy="359311"/>
          </a:xfrm>
        </p:grpSpPr>
        <p:sp>
          <p:nvSpPr>
            <p:cNvPr id="15561" name="Google Shape;15561;p54"/>
            <p:cNvSpPr/>
            <p:nvPr/>
          </p:nvSpPr>
          <p:spPr>
            <a:xfrm>
              <a:off x="2854065" y="4004268"/>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2" name="Google Shape;15562;p54"/>
            <p:cNvSpPr/>
            <p:nvPr/>
          </p:nvSpPr>
          <p:spPr>
            <a:xfrm>
              <a:off x="2879045" y="402924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3" name="Google Shape;15563;p54"/>
            <p:cNvSpPr/>
            <p:nvPr/>
          </p:nvSpPr>
          <p:spPr>
            <a:xfrm>
              <a:off x="2904026" y="405422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4" name="Google Shape;15564;p54"/>
            <p:cNvSpPr/>
            <p:nvPr/>
          </p:nvSpPr>
          <p:spPr>
            <a:xfrm>
              <a:off x="2829320" y="4006415"/>
              <a:ext cx="153156" cy="143913"/>
            </a:xfrm>
            <a:custGeom>
              <a:rect b="b" l="l" r="r" t="t"/>
              <a:pathLst>
                <a:path extrusionOk="0" h="5496" w="5849">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5" name="Google Shape;15565;p54"/>
            <p:cNvSpPr/>
            <p:nvPr/>
          </p:nvSpPr>
          <p:spPr>
            <a:xfrm>
              <a:off x="2917511" y="3991857"/>
              <a:ext cx="24745" cy="23697"/>
            </a:xfrm>
            <a:custGeom>
              <a:rect b="b" l="l" r="r" t="t"/>
              <a:pathLst>
                <a:path extrusionOk="0" h="905" w="945">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6" name="Google Shape;15566;p54"/>
            <p:cNvSpPr/>
            <p:nvPr/>
          </p:nvSpPr>
          <p:spPr>
            <a:xfrm>
              <a:off x="2942492" y="4016837"/>
              <a:ext cx="24745" cy="23619"/>
            </a:xfrm>
            <a:custGeom>
              <a:rect b="b" l="l" r="r" t="t"/>
              <a:pathLst>
                <a:path extrusionOk="0" h="902" w="945">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7" name="Google Shape;15567;p54"/>
            <p:cNvSpPr/>
            <p:nvPr/>
          </p:nvSpPr>
          <p:spPr>
            <a:xfrm>
              <a:off x="2967210" y="4041818"/>
              <a:ext cx="24771" cy="23619"/>
            </a:xfrm>
            <a:custGeom>
              <a:rect b="b" l="l" r="r" t="t"/>
              <a:pathLst>
                <a:path extrusionOk="0" h="902" w="946">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8" name="Google Shape;15568;p54"/>
            <p:cNvSpPr/>
            <p:nvPr/>
          </p:nvSpPr>
          <p:spPr>
            <a:xfrm>
              <a:off x="2704496" y="3827467"/>
              <a:ext cx="68395" cy="64179"/>
            </a:xfrm>
            <a:custGeom>
              <a:rect b="b" l="l" r="r" t="t"/>
              <a:pathLst>
                <a:path extrusionOk="0" h="2451" w="2612">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9" name="Google Shape;15569;p54"/>
            <p:cNvSpPr/>
            <p:nvPr/>
          </p:nvSpPr>
          <p:spPr>
            <a:xfrm>
              <a:off x="2671005" y="3882927"/>
              <a:ext cx="87641" cy="31448"/>
            </a:xfrm>
            <a:custGeom>
              <a:rect b="b" l="l" r="r" t="t"/>
              <a:pathLst>
                <a:path extrusionOk="0" h="1201" w="3347">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0" name="Google Shape;15570;p54"/>
            <p:cNvSpPr/>
            <p:nvPr/>
          </p:nvSpPr>
          <p:spPr>
            <a:xfrm>
              <a:off x="2668963" y="3926394"/>
              <a:ext cx="86934" cy="32941"/>
            </a:xfrm>
            <a:custGeom>
              <a:rect b="b" l="l" r="r" t="t"/>
              <a:pathLst>
                <a:path extrusionOk="0" h="1258" w="332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1" name="Google Shape;15571;p54"/>
            <p:cNvSpPr/>
            <p:nvPr/>
          </p:nvSpPr>
          <p:spPr>
            <a:xfrm>
              <a:off x="2761422" y="3794081"/>
              <a:ext cx="33203" cy="83085"/>
            </a:xfrm>
            <a:custGeom>
              <a:rect b="b" l="l" r="r" t="t"/>
              <a:pathLst>
                <a:path extrusionOk="0" h="3173" w="1268">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2" name="Google Shape;15572;p54"/>
            <p:cNvSpPr/>
            <p:nvPr/>
          </p:nvSpPr>
          <p:spPr>
            <a:xfrm>
              <a:off x="2805099" y="3791306"/>
              <a:ext cx="34774" cy="82849"/>
            </a:xfrm>
            <a:custGeom>
              <a:rect b="b" l="l" r="r" t="t"/>
              <a:pathLst>
                <a:path extrusionOk="0" h="3164" w="1328">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3" name="Google Shape;15573;p54"/>
            <p:cNvSpPr/>
            <p:nvPr/>
          </p:nvSpPr>
          <p:spPr>
            <a:xfrm>
              <a:off x="2757128" y="3882220"/>
              <a:ext cx="261064" cy="259729"/>
            </a:xfrm>
            <a:custGeom>
              <a:rect b="b" l="l" r="r" t="t"/>
              <a:pathLst>
                <a:path extrusionOk="0" h="9919" w="997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4" name="Google Shape;15574;p54"/>
            <p:cNvSpPr/>
            <p:nvPr/>
          </p:nvSpPr>
          <p:spPr>
            <a:xfrm>
              <a:off x="2757128" y="3881880"/>
              <a:ext cx="91700" cy="90207"/>
            </a:xfrm>
            <a:custGeom>
              <a:rect b="b" l="l" r="r" t="t"/>
              <a:pathLst>
                <a:path extrusionOk="0" h="3445" w="3502">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5" name="Google Shape;15575;p54"/>
            <p:cNvSpPr/>
            <p:nvPr/>
          </p:nvSpPr>
          <p:spPr>
            <a:xfrm>
              <a:off x="2757128" y="3881984"/>
              <a:ext cx="85206" cy="83844"/>
            </a:xfrm>
            <a:custGeom>
              <a:rect b="b" l="l" r="r" t="t"/>
              <a:pathLst>
                <a:path extrusionOk="0" h="3202" w="3254">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6" name="Google Shape;15576;p54"/>
            <p:cNvSpPr/>
            <p:nvPr/>
          </p:nvSpPr>
          <p:spPr>
            <a:xfrm>
              <a:off x="2992950" y="4116995"/>
              <a:ext cx="34747" cy="33622"/>
            </a:xfrm>
            <a:custGeom>
              <a:rect b="b" l="l" r="r" t="t"/>
              <a:pathLst>
                <a:path extrusionOk="0" h="1284" w="1327">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77" name="Google Shape;15577;p54"/>
          <p:cNvGrpSpPr/>
          <p:nvPr/>
        </p:nvGrpSpPr>
        <p:grpSpPr>
          <a:xfrm>
            <a:off x="849682" y="1995198"/>
            <a:ext cx="363893" cy="291727"/>
            <a:chOff x="849682" y="1995198"/>
            <a:chExt cx="363893" cy="291727"/>
          </a:xfrm>
        </p:grpSpPr>
        <p:sp>
          <p:nvSpPr>
            <p:cNvPr id="15578" name="Google Shape;15578;p54"/>
            <p:cNvSpPr/>
            <p:nvPr/>
          </p:nvSpPr>
          <p:spPr>
            <a:xfrm>
              <a:off x="907838" y="2131517"/>
              <a:ext cx="247579" cy="155408"/>
            </a:xfrm>
            <a:custGeom>
              <a:rect b="b" l="l" r="r" t="t"/>
              <a:pathLst>
                <a:path extrusionOk="0" h="5935" w="9455">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9" name="Google Shape;15579;p54"/>
            <p:cNvSpPr/>
            <p:nvPr/>
          </p:nvSpPr>
          <p:spPr>
            <a:xfrm>
              <a:off x="1140414" y="2131517"/>
              <a:ext cx="15004" cy="136424"/>
            </a:xfrm>
            <a:custGeom>
              <a:rect b="b" l="l" r="r" t="t"/>
              <a:pathLst>
                <a:path extrusionOk="0" h="5210" w="573">
                  <a:moveTo>
                    <a:pt x="0" y="0"/>
                  </a:moveTo>
                  <a:lnTo>
                    <a:pt x="0" y="5209"/>
                  </a:lnTo>
                  <a:cubicBezTo>
                    <a:pt x="363" y="5009"/>
                    <a:pt x="572" y="4780"/>
                    <a:pt x="572" y="4541"/>
                  </a:cubicBezTo>
                  <a:lnTo>
                    <a:pt x="57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0" name="Google Shape;15580;p54"/>
            <p:cNvSpPr/>
            <p:nvPr/>
          </p:nvSpPr>
          <p:spPr>
            <a:xfrm>
              <a:off x="1026483" y="2148511"/>
              <a:ext cx="10526" cy="138414"/>
            </a:xfrm>
            <a:custGeom>
              <a:rect b="b" l="l" r="r" t="t"/>
              <a:pathLst>
                <a:path extrusionOk="0" h="5286" w="402">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1" name="Google Shape;15581;p54"/>
            <p:cNvSpPr/>
            <p:nvPr/>
          </p:nvSpPr>
          <p:spPr>
            <a:xfrm>
              <a:off x="945047" y="2148511"/>
              <a:ext cx="10526" cy="68212"/>
            </a:xfrm>
            <a:custGeom>
              <a:rect b="b" l="l" r="r" t="t"/>
              <a:pathLst>
                <a:path extrusionOk="0" h="2605" w="402">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2" name="Google Shape;15582;p54"/>
            <p:cNvSpPr/>
            <p:nvPr/>
          </p:nvSpPr>
          <p:spPr>
            <a:xfrm>
              <a:off x="945309" y="2228192"/>
              <a:ext cx="10526" cy="50982"/>
            </a:xfrm>
            <a:custGeom>
              <a:rect b="b" l="l" r="r" t="t"/>
              <a:pathLst>
                <a:path extrusionOk="0" h="1947" w="402">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3" name="Google Shape;15583;p54"/>
            <p:cNvSpPr/>
            <p:nvPr/>
          </p:nvSpPr>
          <p:spPr>
            <a:xfrm>
              <a:off x="1107682" y="2148511"/>
              <a:ext cx="10762" cy="130663"/>
            </a:xfrm>
            <a:custGeom>
              <a:rect b="b" l="l" r="r" t="t"/>
              <a:pathLst>
                <a:path extrusionOk="0" h="4990" w="411">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4" name="Google Shape;15584;p54"/>
            <p:cNvSpPr/>
            <p:nvPr/>
          </p:nvSpPr>
          <p:spPr>
            <a:xfrm>
              <a:off x="907838" y="2122274"/>
              <a:ext cx="247579" cy="59230"/>
            </a:xfrm>
            <a:custGeom>
              <a:rect b="b" l="l" r="r" t="t"/>
              <a:pathLst>
                <a:path extrusionOk="0" h="2262" w="9455">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5" name="Google Shape;15585;p54"/>
            <p:cNvSpPr/>
            <p:nvPr/>
          </p:nvSpPr>
          <p:spPr>
            <a:xfrm>
              <a:off x="1140414" y="2122012"/>
              <a:ext cx="15004" cy="40508"/>
            </a:xfrm>
            <a:custGeom>
              <a:rect b="b" l="l" r="r" t="t"/>
              <a:pathLst>
                <a:path extrusionOk="0" h="1547" w="573">
                  <a:moveTo>
                    <a:pt x="0" y="1"/>
                  </a:moveTo>
                  <a:lnTo>
                    <a:pt x="0" y="10"/>
                  </a:lnTo>
                  <a:lnTo>
                    <a:pt x="0" y="1546"/>
                  </a:lnTo>
                  <a:cubicBezTo>
                    <a:pt x="363" y="1346"/>
                    <a:pt x="572" y="1117"/>
                    <a:pt x="572" y="878"/>
                  </a:cubicBezTo>
                  <a:lnTo>
                    <a:pt x="572" y="1"/>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6" name="Google Shape;15586;p54"/>
            <p:cNvSpPr/>
            <p:nvPr/>
          </p:nvSpPr>
          <p:spPr>
            <a:xfrm>
              <a:off x="907838" y="2085798"/>
              <a:ext cx="247579" cy="72716"/>
            </a:xfrm>
            <a:custGeom>
              <a:rect b="b" l="l" r="r" t="t"/>
              <a:pathLst>
                <a:path extrusionOk="0" h="2777" w="9455">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7" name="Google Shape;15587;p54"/>
            <p:cNvSpPr/>
            <p:nvPr/>
          </p:nvSpPr>
          <p:spPr>
            <a:xfrm>
              <a:off x="1012264" y="2085798"/>
              <a:ext cx="143153" cy="72716"/>
            </a:xfrm>
            <a:custGeom>
              <a:rect b="b" l="l" r="r" t="t"/>
              <a:pathLst>
                <a:path extrusionOk="0" h="2777" w="5467">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8" name="Google Shape;15588;p54"/>
            <p:cNvSpPr/>
            <p:nvPr/>
          </p:nvSpPr>
          <p:spPr>
            <a:xfrm>
              <a:off x="1049971" y="1995198"/>
              <a:ext cx="123750" cy="119613"/>
            </a:xfrm>
            <a:custGeom>
              <a:rect b="b" l="l" r="r" t="t"/>
              <a:pathLst>
                <a:path extrusionOk="0" h="4568" w="4726">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9" name="Google Shape;15589;p54"/>
            <p:cNvSpPr/>
            <p:nvPr/>
          </p:nvSpPr>
          <p:spPr>
            <a:xfrm>
              <a:off x="1044734" y="2103525"/>
              <a:ext cx="18513" cy="18775"/>
            </a:xfrm>
            <a:custGeom>
              <a:rect b="b" l="l" r="r" t="t"/>
              <a:pathLst>
                <a:path extrusionOk="0" h="717" w="707">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0" name="Google Shape;15590;p54"/>
            <p:cNvSpPr/>
            <p:nvPr/>
          </p:nvSpPr>
          <p:spPr>
            <a:xfrm>
              <a:off x="889509" y="1995224"/>
              <a:ext cx="123776" cy="119587"/>
            </a:xfrm>
            <a:custGeom>
              <a:rect b="b" l="l" r="r" t="t"/>
              <a:pathLst>
                <a:path extrusionOk="0" h="4567" w="4727">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1" name="Google Shape;15591;p54"/>
            <p:cNvSpPr/>
            <p:nvPr/>
          </p:nvSpPr>
          <p:spPr>
            <a:xfrm>
              <a:off x="1000010" y="2103525"/>
              <a:ext cx="18775" cy="18775"/>
            </a:xfrm>
            <a:custGeom>
              <a:rect b="b" l="l" r="r" t="t"/>
              <a:pathLst>
                <a:path extrusionOk="0" h="717" w="717">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2" name="Google Shape;15592;p54"/>
            <p:cNvSpPr/>
            <p:nvPr/>
          </p:nvSpPr>
          <p:spPr>
            <a:xfrm>
              <a:off x="883984" y="2035811"/>
              <a:ext cx="42603" cy="55250"/>
            </a:xfrm>
            <a:custGeom>
              <a:rect b="b" l="l" r="r" t="t"/>
              <a:pathLst>
                <a:path extrusionOk="0" h="2110" w="1627">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3" name="Google Shape;15593;p54"/>
            <p:cNvSpPr/>
            <p:nvPr/>
          </p:nvSpPr>
          <p:spPr>
            <a:xfrm>
              <a:off x="849682" y="2076083"/>
              <a:ext cx="61090" cy="29720"/>
            </a:xfrm>
            <a:custGeom>
              <a:rect b="b" l="l" r="r" t="t"/>
              <a:pathLst>
                <a:path extrusionOk="0" h="1135" w="2333">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4" name="Google Shape;15594;p54"/>
            <p:cNvSpPr/>
            <p:nvPr/>
          </p:nvSpPr>
          <p:spPr>
            <a:xfrm>
              <a:off x="1136643" y="2035811"/>
              <a:ext cx="42629" cy="55250"/>
            </a:xfrm>
            <a:custGeom>
              <a:rect b="b" l="l" r="r" t="t"/>
              <a:pathLst>
                <a:path extrusionOk="0" h="2110" w="1628">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5" name="Google Shape;15595;p54"/>
            <p:cNvSpPr/>
            <p:nvPr/>
          </p:nvSpPr>
          <p:spPr>
            <a:xfrm>
              <a:off x="1152406" y="2076083"/>
              <a:ext cx="61168" cy="29720"/>
            </a:xfrm>
            <a:custGeom>
              <a:rect b="b" l="l" r="r" t="t"/>
              <a:pathLst>
                <a:path extrusionOk="0" h="1135" w="2336">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96" name="Google Shape;15596;p54"/>
          <p:cNvGrpSpPr/>
          <p:nvPr/>
        </p:nvGrpSpPr>
        <p:grpSpPr>
          <a:xfrm>
            <a:off x="3065430" y="1990066"/>
            <a:ext cx="378190" cy="302044"/>
            <a:chOff x="3065430" y="1990066"/>
            <a:chExt cx="378190" cy="302044"/>
          </a:xfrm>
        </p:grpSpPr>
        <p:sp>
          <p:nvSpPr>
            <p:cNvPr id="15597" name="Google Shape;15597;p54"/>
            <p:cNvSpPr/>
            <p:nvPr/>
          </p:nvSpPr>
          <p:spPr>
            <a:xfrm>
              <a:off x="3216282" y="2149742"/>
              <a:ext cx="67714" cy="67741"/>
            </a:xfrm>
            <a:custGeom>
              <a:rect b="b" l="l" r="r" t="t"/>
              <a:pathLst>
                <a:path extrusionOk="0" h="2587" w="2586">
                  <a:moveTo>
                    <a:pt x="1946" y="1"/>
                  </a:moveTo>
                  <a:lnTo>
                    <a:pt x="0" y="1947"/>
                  </a:lnTo>
                  <a:lnTo>
                    <a:pt x="639" y="2586"/>
                  </a:lnTo>
                  <a:lnTo>
                    <a:pt x="2585" y="640"/>
                  </a:lnTo>
                  <a:lnTo>
                    <a:pt x="1946"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8" name="Google Shape;15598;p54"/>
            <p:cNvSpPr/>
            <p:nvPr/>
          </p:nvSpPr>
          <p:spPr>
            <a:xfrm>
              <a:off x="3216282" y="2180483"/>
              <a:ext cx="36973" cy="36999"/>
            </a:xfrm>
            <a:custGeom>
              <a:rect b="b" l="l" r="r" t="t"/>
              <a:pathLst>
                <a:path extrusionOk="0" h="1413" w="1412">
                  <a:moveTo>
                    <a:pt x="773" y="0"/>
                  </a:moveTo>
                  <a:lnTo>
                    <a:pt x="0" y="773"/>
                  </a:lnTo>
                  <a:lnTo>
                    <a:pt x="639" y="1412"/>
                  </a:lnTo>
                  <a:lnTo>
                    <a:pt x="1412" y="639"/>
                  </a:lnTo>
                  <a:lnTo>
                    <a:pt x="773"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9" name="Google Shape;15599;p54"/>
            <p:cNvSpPr/>
            <p:nvPr/>
          </p:nvSpPr>
          <p:spPr>
            <a:xfrm>
              <a:off x="3141079" y="2188103"/>
              <a:ext cx="104949" cy="104007"/>
            </a:xfrm>
            <a:custGeom>
              <a:rect b="b" l="l" r="r" t="t"/>
              <a:pathLst>
                <a:path extrusionOk="0" h="3972" w="4008">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0" name="Google Shape;15600;p54"/>
            <p:cNvSpPr/>
            <p:nvPr/>
          </p:nvSpPr>
          <p:spPr>
            <a:xfrm>
              <a:off x="3235999" y="1990118"/>
              <a:ext cx="207621" cy="207621"/>
            </a:xfrm>
            <a:custGeom>
              <a:rect b="b" l="l" r="r" t="t"/>
              <a:pathLst>
                <a:path extrusionOk="0" h="7929" w="7929">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1" name="Google Shape;15601;p54"/>
            <p:cNvSpPr/>
            <p:nvPr/>
          </p:nvSpPr>
          <p:spPr>
            <a:xfrm>
              <a:off x="3226023" y="1990066"/>
              <a:ext cx="192119" cy="181933"/>
            </a:xfrm>
            <a:custGeom>
              <a:rect b="b" l="l" r="r" t="t"/>
              <a:pathLst>
                <a:path extrusionOk="0" h="6948" w="7337">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2" name="Google Shape;15602;p54"/>
            <p:cNvSpPr/>
            <p:nvPr/>
          </p:nvSpPr>
          <p:spPr>
            <a:xfrm>
              <a:off x="3252234" y="2013816"/>
              <a:ext cx="167401" cy="159938"/>
            </a:xfrm>
            <a:custGeom>
              <a:rect b="b" l="l" r="r" t="t"/>
              <a:pathLst>
                <a:path extrusionOk="0" h="6108" w="6393">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3" name="Google Shape;15603;p54"/>
            <p:cNvSpPr/>
            <p:nvPr/>
          </p:nvSpPr>
          <p:spPr>
            <a:xfrm>
              <a:off x="3275722" y="2029605"/>
              <a:ext cx="153654" cy="144175"/>
            </a:xfrm>
            <a:custGeom>
              <a:rect b="b" l="l" r="r" t="t"/>
              <a:pathLst>
                <a:path extrusionOk="0" h="5506" w="5868">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4" name="Google Shape;15604;p54"/>
            <p:cNvSpPr/>
            <p:nvPr/>
          </p:nvSpPr>
          <p:spPr>
            <a:xfrm>
              <a:off x="3065430" y="1990066"/>
              <a:ext cx="177587" cy="149464"/>
            </a:xfrm>
            <a:custGeom>
              <a:rect b="b" l="l" r="r" t="t"/>
              <a:pathLst>
                <a:path extrusionOk="0" h="5708" w="6782">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5" name="Google Shape;15605;p54"/>
            <p:cNvSpPr/>
            <p:nvPr/>
          </p:nvSpPr>
          <p:spPr>
            <a:xfrm>
              <a:off x="3137832" y="2038089"/>
              <a:ext cx="20503" cy="52972"/>
            </a:xfrm>
            <a:custGeom>
              <a:rect b="b" l="l" r="r" t="t"/>
              <a:pathLst>
                <a:path extrusionOk="0" h="2023" w="783">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6" name="Google Shape;15606;p54"/>
            <p:cNvSpPr/>
            <p:nvPr/>
          </p:nvSpPr>
          <p:spPr>
            <a:xfrm>
              <a:off x="3137334" y="2082525"/>
              <a:ext cx="32338" cy="10814"/>
            </a:xfrm>
            <a:custGeom>
              <a:rect b="b" l="l" r="r" t="t"/>
              <a:pathLst>
                <a:path extrusionOk="0" h="413" w="1235">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7" name="Google Shape;15607;p54"/>
            <p:cNvSpPr/>
            <p:nvPr/>
          </p:nvSpPr>
          <p:spPr>
            <a:xfrm>
              <a:off x="3139822" y="2021488"/>
              <a:ext cx="18513" cy="15868"/>
            </a:xfrm>
            <a:custGeom>
              <a:rect b="b" l="l" r="r" t="t"/>
              <a:pathLst>
                <a:path extrusionOk="0" h="606" w="707">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08" name="Google Shape;15608;p54"/>
          <p:cNvGrpSpPr/>
          <p:nvPr/>
        </p:nvGrpSpPr>
        <p:grpSpPr>
          <a:xfrm>
            <a:off x="3568234" y="3791410"/>
            <a:ext cx="347501" cy="359284"/>
            <a:chOff x="3568234" y="3791410"/>
            <a:chExt cx="347501" cy="359284"/>
          </a:xfrm>
        </p:grpSpPr>
        <p:sp>
          <p:nvSpPr>
            <p:cNvPr id="15609" name="Google Shape;15609;p54"/>
            <p:cNvSpPr/>
            <p:nvPr/>
          </p:nvSpPr>
          <p:spPr>
            <a:xfrm>
              <a:off x="3657682" y="3791410"/>
              <a:ext cx="151899" cy="160750"/>
            </a:xfrm>
            <a:custGeom>
              <a:rect b="b" l="l" r="r" t="t"/>
              <a:pathLst>
                <a:path extrusionOk="0" h="6139" w="5801">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0" name="Google Shape;15610;p54"/>
            <p:cNvSpPr/>
            <p:nvPr/>
          </p:nvSpPr>
          <p:spPr>
            <a:xfrm>
              <a:off x="3727858" y="3822413"/>
              <a:ext cx="48992" cy="48992"/>
            </a:xfrm>
            <a:custGeom>
              <a:rect b="b" l="l" r="r" t="t"/>
              <a:pathLst>
                <a:path extrusionOk="0" h="1871" w="1871">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1" name="Google Shape;15611;p54"/>
            <p:cNvSpPr/>
            <p:nvPr/>
          </p:nvSpPr>
          <p:spPr>
            <a:xfrm>
              <a:off x="3710890" y="3816731"/>
              <a:ext cx="82823" cy="60173"/>
            </a:xfrm>
            <a:custGeom>
              <a:rect b="b" l="l" r="r" t="t"/>
              <a:pathLst>
                <a:path extrusionOk="0" h="2298" w="3163">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2" name="Google Shape;15612;p54"/>
            <p:cNvSpPr/>
            <p:nvPr/>
          </p:nvSpPr>
          <p:spPr>
            <a:xfrm>
              <a:off x="3699631" y="3857973"/>
              <a:ext cx="44017" cy="39670"/>
            </a:xfrm>
            <a:custGeom>
              <a:rect b="b" l="l" r="r" t="t"/>
              <a:pathLst>
                <a:path extrusionOk="0" h="1515" w="1681">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3" name="Google Shape;15613;p54"/>
            <p:cNvSpPr/>
            <p:nvPr/>
          </p:nvSpPr>
          <p:spPr>
            <a:xfrm>
              <a:off x="3568234" y="3947316"/>
              <a:ext cx="86960" cy="201179"/>
            </a:xfrm>
            <a:custGeom>
              <a:rect b="b" l="l" r="r" t="t"/>
              <a:pathLst>
                <a:path extrusionOk="0" h="7683" w="3321">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4" name="Google Shape;15614;p54"/>
            <p:cNvSpPr/>
            <p:nvPr/>
          </p:nvSpPr>
          <p:spPr>
            <a:xfrm>
              <a:off x="3655169" y="3947316"/>
              <a:ext cx="86960" cy="203379"/>
            </a:xfrm>
            <a:custGeom>
              <a:rect b="b" l="l" r="r" t="t"/>
              <a:pathLst>
                <a:path extrusionOk="0" h="7767" w="3321">
                  <a:moveTo>
                    <a:pt x="1" y="1"/>
                  </a:moveTo>
                  <a:lnTo>
                    <a:pt x="1" y="6660"/>
                  </a:lnTo>
                  <a:lnTo>
                    <a:pt x="3321" y="7766"/>
                  </a:lnTo>
                  <a:lnTo>
                    <a:pt x="3321" y="1107"/>
                  </a:ln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5" name="Google Shape;15615;p54"/>
            <p:cNvSpPr/>
            <p:nvPr/>
          </p:nvSpPr>
          <p:spPr>
            <a:xfrm>
              <a:off x="3742103" y="3947316"/>
              <a:ext cx="86699" cy="203379"/>
            </a:xfrm>
            <a:custGeom>
              <a:rect b="b" l="l" r="r" t="t"/>
              <a:pathLst>
                <a:path extrusionOk="0" h="7767" w="3311">
                  <a:moveTo>
                    <a:pt x="3311" y="1"/>
                  </a:moveTo>
                  <a:lnTo>
                    <a:pt x="1" y="1107"/>
                  </a:lnTo>
                  <a:lnTo>
                    <a:pt x="1" y="7766"/>
                  </a:lnTo>
                  <a:lnTo>
                    <a:pt x="3311" y="6660"/>
                  </a:lnTo>
                  <a:lnTo>
                    <a:pt x="3311"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6" name="Google Shape;15616;p54"/>
            <p:cNvSpPr/>
            <p:nvPr/>
          </p:nvSpPr>
          <p:spPr>
            <a:xfrm>
              <a:off x="3828775" y="3947316"/>
              <a:ext cx="86960" cy="201179"/>
            </a:xfrm>
            <a:custGeom>
              <a:rect b="b" l="l" r="r" t="t"/>
              <a:pathLst>
                <a:path extrusionOk="0" h="7683" w="3321">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7" name="Google Shape;15617;p54"/>
            <p:cNvSpPr/>
            <p:nvPr/>
          </p:nvSpPr>
          <p:spPr>
            <a:xfrm>
              <a:off x="3582741" y="3962556"/>
              <a:ext cx="318776" cy="173135"/>
            </a:xfrm>
            <a:custGeom>
              <a:rect b="b" l="l" r="r" t="t"/>
              <a:pathLst>
                <a:path extrusionOk="0" h="6612" w="12174">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8" name="Google Shape;15618;p54"/>
            <p:cNvSpPr/>
            <p:nvPr/>
          </p:nvSpPr>
          <p:spPr>
            <a:xfrm>
              <a:off x="3582741" y="3962556"/>
              <a:ext cx="72454" cy="166196"/>
            </a:xfrm>
            <a:custGeom>
              <a:rect b="b" l="l" r="r" t="t"/>
              <a:pathLst>
                <a:path extrusionOk="0" h="6347" w="2767">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9" name="Google Shape;15619;p54"/>
            <p:cNvSpPr/>
            <p:nvPr/>
          </p:nvSpPr>
          <p:spPr>
            <a:xfrm>
              <a:off x="3742103" y="3962556"/>
              <a:ext cx="86699" cy="173135"/>
            </a:xfrm>
            <a:custGeom>
              <a:rect b="b" l="l" r="r" t="t"/>
              <a:pathLst>
                <a:path extrusionOk="0" h="6612" w="3311">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20" name="Google Shape;15620;p54"/>
          <p:cNvGrpSpPr/>
          <p:nvPr/>
        </p:nvGrpSpPr>
        <p:grpSpPr>
          <a:xfrm>
            <a:off x="1759925" y="1501087"/>
            <a:ext cx="347004" cy="358420"/>
            <a:chOff x="1759925" y="1501087"/>
            <a:chExt cx="347004" cy="358420"/>
          </a:xfrm>
        </p:grpSpPr>
        <p:sp>
          <p:nvSpPr>
            <p:cNvPr id="15621" name="Google Shape;15621;p54"/>
            <p:cNvSpPr/>
            <p:nvPr/>
          </p:nvSpPr>
          <p:spPr>
            <a:xfrm>
              <a:off x="1897055" y="1797266"/>
              <a:ext cx="72480" cy="62242"/>
            </a:xfrm>
            <a:custGeom>
              <a:rect b="b" l="l" r="r" t="t"/>
              <a:pathLst>
                <a:path extrusionOk="0" h="2377" w="2768">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2" name="Google Shape;15622;p54"/>
            <p:cNvSpPr/>
            <p:nvPr/>
          </p:nvSpPr>
          <p:spPr>
            <a:xfrm>
              <a:off x="1897055" y="1797266"/>
              <a:ext cx="72480" cy="31003"/>
            </a:xfrm>
            <a:custGeom>
              <a:rect b="b" l="l" r="r" t="t"/>
              <a:pathLst>
                <a:path extrusionOk="0" h="1184" w="2768">
                  <a:moveTo>
                    <a:pt x="1" y="1"/>
                  </a:moveTo>
                  <a:lnTo>
                    <a:pt x="1" y="1184"/>
                  </a:lnTo>
                  <a:lnTo>
                    <a:pt x="2767" y="1184"/>
                  </a:lnTo>
                  <a:lnTo>
                    <a:pt x="2767"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3" name="Google Shape;15623;p54"/>
            <p:cNvSpPr/>
            <p:nvPr/>
          </p:nvSpPr>
          <p:spPr>
            <a:xfrm>
              <a:off x="1854086" y="1501087"/>
              <a:ext cx="158419" cy="311942"/>
            </a:xfrm>
            <a:custGeom>
              <a:rect b="b" l="l" r="r" t="t"/>
              <a:pathLst>
                <a:path extrusionOk="0" h="11913" w="605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4" name="Google Shape;15624;p54"/>
            <p:cNvSpPr/>
            <p:nvPr/>
          </p:nvSpPr>
          <p:spPr>
            <a:xfrm>
              <a:off x="1854086" y="1795040"/>
              <a:ext cx="158419" cy="17989"/>
            </a:xfrm>
            <a:custGeom>
              <a:rect b="b" l="l" r="r" t="t"/>
              <a:pathLst>
                <a:path extrusionOk="0" h="687" w="605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5" name="Google Shape;15625;p54"/>
            <p:cNvSpPr/>
            <p:nvPr/>
          </p:nvSpPr>
          <p:spPr>
            <a:xfrm>
              <a:off x="1854348" y="1602685"/>
              <a:ext cx="105447" cy="80702"/>
            </a:xfrm>
            <a:custGeom>
              <a:rect b="b" l="l" r="r" t="t"/>
              <a:pathLst>
                <a:path extrusionOk="0" h="3082" w="4027">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6" name="Google Shape;15626;p54"/>
            <p:cNvSpPr/>
            <p:nvPr/>
          </p:nvSpPr>
          <p:spPr>
            <a:xfrm>
              <a:off x="1893808" y="1586188"/>
              <a:ext cx="118697" cy="63996"/>
            </a:xfrm>
            <a:custGeom>
              <a:rect b="b" l="l" r="r" t="t"/>
              <a:pathLst>
                <a:path extrusionOk="0" h="2444" w="4533">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7" name="Google Shape;15627;p54"/>
            <p:cNvSpPr/>
            <p:nvPr/>
          </p:nvSpPr>
          <p:spPr>
            <a:xfrm>
              <a:off x="1893808" y="1552724"/>
              <a:ext cx="39487" cy="83452"/>
            </a:xfrm>
            <a:custGeom>
              <a:rect b="b" l="l" r="r" t="t"/>
              <a:pathLst>
                <a:path extrusionOk="0" h="3187" w="1508">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8" name="Google Shape;15628;p54"/>
            <p:cNvSpPr/>
            <p:nvPr/>
          </p:nvSpPr>
          <p:spPr>
            <a:xfrm>
              <a:off x="1933269" y="1552724"/>
              <a:ext cx="39749" cy="79210"/>
            </a:xfrm>
            <a:custGeom>
              <a:rect b="b" l="l" r="r" t="t"/>
              <a:pathLst>
                <a:path extrusionOk="0" h="3025" w="1518">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9" name="Google Shape;15629;p54"/>
            <p:cNvSpPr/>
            <p:nvPr/>
          </p:nvSpPr>
          <p:spPr>
            <a:xfrm>
              <a:off x="1972992" y="1552724"/>
              <a:ext cx="39513" cy="70726"/>
            </a:xfrm>
            <a:custGeom>
              <a:rect b="b" l="l" r="r" t="t"/>
              <a:pathLst>
                <a:path extrusionOk="0" h="2701" w="1509">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0" name="Google Shape;15630;p54"/>
            <p:cNvSpPr/>
            <p:nvPr/>
          </p:nvSpPr>
          <p:spPr>
            <a:xfrm>
              <a:off x="1893808" y="1552724"/>
              <a:ext cx="25007" cy="83452"/>
            </a:xfrm>
            <a:custGeom>
              <a:rect b="b" l="l" r="r" t="t"/>
              <a:pathLst>
                <a:path extrusionOk="0" h="3187" w="955">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1" name="Google Shape;15631;p54"/>
            <p:cNvSpPr/>
            <p:nvPr/>
          </p:nvSpPr>
          <p:spPr>
            <a:xfrm>
              <a:off x="1933269" y="1552724"/>
              <a:ext cx="25007" cy="79210"/>
            </a:xfrm>
            <a:custGeom>
              <a:rect b="b" l="l" r="r" t="t"/>
              <a:pathLst>
                <a:path extrusionOk="0" h="3025" w="955">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2" name="Google Shape;15632;p54"/>
            <p:cNvSpPr/>
            <p:nvPr/>
          </p:nvSpPr>
          <p:spPr>
            <a:xfrm>
              <a:off x="1972992" y="1552724"/>
              <a:ext cx="25007" cy="70830"/>
            </a:xfrm>
            <a:custGeom>
              <a:rect b="b" l="l" r="r" t="t"/>
              <a:pathLst>
                <a:path extrusionOk="0" h="2705" w="955">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3" name="Google Shape;15633;p54"/>
            <p:cNvSpPr/>
            <p:nvPr/>
          </p:nvSpPr>
          <p:spPr>
            <a:xfrm>
              <a:off x="1854348" y="1616432"/>
              <a:ext cx="91438" cy="53234"/>
            </a:xfrm>
            <a:custGeom>
              <a:rect b="b" l="l" r="r" t="t"/>
              <a:pathLst>
                <a:path extrusionOk="0" h="2033" w="3492">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4" name="Google Shape;15634;p54"/>
            <p:cNvSpPr/>
            <p:nvPr/>
          </p:nvSpPr>
          <p:spPr>
            <a:xfrm>
              <a:off x="1894070" y="1697029"/>
              <a:ext cx="19167" cy="50301"/>
            </a:xfrm>
            <a:custGeom>
              <a:rect b="b" l="l" r="r" t="t"/>
              <a:pathLst>
                <a:path extrusionOk="0" h="1921" w="732">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5" name="Google Shape;15635;p54"/>
            <p:cNvSpPr/>
            <p:nvPr/>
          </p:nvSpPr>
          <p:spPr>
            <a:xfrm>
              <a:off x="1918789" y="1697029"/>
              <a:ext cx="19194" cy="50301"/>
            </a:xfrm>
            <a:custGeom>
              <a:rect b="b" l="l" r="r" t="t"/>
              <a:pathLst>
                <a:path extrusionOk="0" h="1921" w="733">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6" name="Google Shape;15636;p54"/>
            <p:cNvSpPr/>
            <p:nvPr/>
          </p:nvSpPr>
          <p:spPr>
            <a:xfrm>
              <a:off x="1892552" y="1704099"/>
              <a:ext cx="52998" cy="11024"/>
            </a:xfrm>
            <a:custGeom>
              <a:rect b="b" l="l" r="r" t="t"/>
              <a:pathLst>
                <a:path extrusionOk="0" h="421" w="2024">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7" name="Google Shape;15637;p54"/>
            <p:cNvSpPr/>
            <p:nvPr/>
          </p:nvSpPr>
          <p:spPr>
            <a:xfrm>
              <a:off x="1887315" y="1728844"/>
              <a:ext cx="52998" cy="10998"/>
            </a:xfrm>
            <a:custGeom>
              <a:rect b="b" l="l" r="r" t="t"/>
              <a:pathLst>
                <a:path extrusionOk="0" h="420" w="2024">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8" name="Google Shape;15638;p54"/>
            <p:cNvSpPr/>
            <p:nvPr/>
          </p:nvSpPr>
          <p:spPr>
            <a:xfrm>
              <a:off x="1946519" y="1679800"/>
              <a:ext cx="21760" cy="67531"/>
            </a:xfrm>
            <a:custGeom>
              <a:rect b="b" l="l" r="r" t="t"/>
              <a:pathLst>
                <a:path extrusionOk="0" h="2579" w="831">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9" name="Google Shape;15639;p54"/>
            <p:cNvSpPr/>
            <p:nvPr/>
          </p:nvSpPr>
          <p:spPr>
            <a:xfrm>
              <a:off x="1947278" y="1736333"/>
              <a:ext cx="32234" cy="10998"/>
            </a:xfrm>
            <a:custGeom>
              <a:rect b="b" l="l" r="r" t="t"/>
              <a:pathLst>
                <a:path extrusionOk="0" h="420" w="1231">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0" name="Google Shape;15640;p54"/>
            <p:cNvSpPr/>
            <p:nvPr/>
          </p:nvSpPr>
          <p:spPr>
            <a:xfrm>
              <a:off x="2037695" y="1701350"/>
              <a:ext cx="69233" cy="11024"/>
            </a:xfrm>
            <a:custGeom>
              <a:rect b="b" l="l" r="r" t="t"/>
              <a:pathLst>
                <a:path extrusionOk="0" h="421" w="2644">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1" name="Google Shape;15641;p54"/>
            <p:cNvSpPr/>
            <p:nvPr/>
          </p:nvSpPr>
          <p:spPr>
            <a:xfrm>
              <a:off x="2037381" y="1755972"/>
              <a:ext cx="53810" cy="50066"/>
            </a:xfrm>
            <a:custGeom>
              <a:rect b="b" l="l" r="r" t="t"/>
              <a:pathLst>
                <a:path extrusionOk="0" h="1912" w="2055">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2" name="Google Shape;15642;p54"/>
            <p:cNvSpPr/>
            <p:nvPr/>
          </p:nvSpPr>
          <p:spPr>
            <a:xfrm>
              <a:off x="2036936" y="1604099"/>
              <a:ext cx="54046" cy="50066"/>
            </a:xfrm>
            <a:custGeom>
              <a:rect b="b" l="l" r="r" t="t"/>
              <a:pathLst>
                <a:path extrusionOk="0" h="1912" w="2064">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3" name="Google Shape;15643;p54"/>
            <p:cNvSpPr/>
            <p:nvPr/>
          </p:nvSpPr>
          <p:spPr>
            <a:xfrm>
              <a:off x="1759925" y="1697344"/>
              <a:ext cx="68971" cy="11024"/>
            </a:xfrm>
            <a:custGeom>
              <a:rect b="b" l="l" r="r" t="t"/>
              <a:pathLst>
                <a:path extrusionOk="0" h="421" w="2634">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4" name="Google Shape;15644;p54"/>
            <p:cNvSpPr/>
            <p:nvPr/>
          </p:nvSpPr>
          <p:spPr>
            <a:xfrm>
              <a:off x="1775845" y="1604099"/>
              <a:ext cx="53758" cy="50066"/>
            </a:xfrm>
            <a:custGeom>
              <a:rect b="b" l="l" r="r" t="t"/>
              <a:pathLst>
                <a:path extrusionOk="0" h="1912" w="2053">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5" name="Google Shape;15645;p54"/>
            <p:cNvSpPr/>
            <p:nvPr/>
          </p:nvSpPr>
          <p:spPr>
            <a:xfrm>
              <a:off x="1775400" y="1755029"/>
              <a:ext cx="55303" cy="50773"/>
            </a:xfrm>
            <a:custGeom>
              <a:rect b="b" l="l" r="r" t="t"/>
              <a:pathLst>
                <a:path extrusionOk="0" h="1939" w="2112">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6" name="Google Shape;15646;p54"/>
            <p:cNvSpPr/>
            <p:nvPr/>
          </p:nvSpPr>
          <p:spPr>
            <a:xfrm>
              <a:off x="1943010" y="1775296"/>
              <a:ext cx="69495" cy="11024"/>
            </a:xfrm>
            <a:custGeom>
              <a:rect b="b" l="l" r="r" t="t"/>
              <a:pathLst>
                <a:path extrusionOk="0" h="421" w="2654">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7" name="Google Shape;15647;p54"/>
            <p:cNvSpPr/>
            <p:nvPr/>
          </p:nvSpPr>
          <p:spPr>
            <a:xfrm>
              <a:off x="1854348" y="1775296"/>
              <a:ext cx="76958" cy="11024"/>
            </a:xfrm>
            <a:custGeom>
              <a:rect b="b" l="l" r="r" t="t"/>
              <a:pathLst>
                <a:path extrusionOk="0" h="421" w="2939">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48" name="Google Shape;15648;p54"/>
          <p:cNvGrpSpPr/>
          <p:nvPr/>
        </p:nvGrpSpPr>
        <p:grpSpPr>
          <a:xfrm>
            <a:off x="3519295" y="2413660"/>
            <a:ext cx="360227" cy="359311"/>
            <a:chOff x="3519295" y="2413660"/>
            <a:chExt cx="360227" cy="359311"/>
          </a:xfrm>
        </p:grpSpPr>
        <p:sp>
          <p:nvSpPr>
            <p:cNvPr id="15649" name="Google Shape;15649;p54"/>
            <p:cNvSpPr/>
            <p:nvPr/>
          </p:nvSpPr>
          <p:spPr>
            <a:xfrm>
              <a:off x="3639693" y="2545240"/>
              <a:ext cx="225846" cy="214298"/>
            </a:xfrm>
            <a:custGeom>
              <a:rect b="b" l="l" r="r" t="t"/>
              <a:pathLst>
                <a:path extrusionOk="0" h="8184" w="8625">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0" name="Google Shape;15650;p54"/>
            <p:cNvSpPr/>
            <p:nvPr/>
          </p:nvSpPr>
          <p:spPr>
            <a:xfrm>
              <a:off x="3639693" y="2545162"/>
              <a:ext cx="118932" cy="125452"/>
            </a:xfrm>
            <a:custGeom>
              <a:rect b="b" l="l" r="r" t="t"/>
              <a:pathLst>
                <a:path extrusionOk="0" h="4791" w="4542">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1" name="Google Shape;15651;p54"/>
            <p:cNvSpPr/>
            <p:nvPr/>
          </p:nvSpPr>
          <p:spPr>
            <a:xfrm>
              <a:off x="3703637" y="2545004"/>
              <a:ext cx="161902" cy="168082"/>
            </a:xfrm>
            <a:custGeom>
              <a:rect b="b" l="l" r="r" t="t"/>
              <a:pathLst>
                <a:path extrusionOk="0" h="6419" w="6183">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2" name="Google Shape;15652;p54"/>
            <p:cNvSpPr/>
            <p:nvPr/>
          </p:nvSpPr>
          <p:spPr>
            <a:xfrm>
              <a:off x="3782087" y="2676087"/>
              <a:ext cx="83452" cy="83452"/>
            </a:xfrm>
            <a:custGeom>
              <a:rect b="b" l="l" r="r" t="t"/>
              <a:pathLst>
                <a:path extrusionOk="0" h="3187" w="3187">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3" name="Google Shape;15653;p54"/>
            <p:cNvSpPr/>
            <p:nvPr/>
          </p:nvSpPr>
          <p:spPr>
            <a:xfrm>
              <a:off x="3792561" y="2687137"/>
              <a:ext cx="86960" cy="85834"/>
            </a:xfrm>
            <a:custGeom>
              <a:rect b="b" l="l" r="r" t="t"/>
              <a:pathLst>
                <a:path extrusionOk="0" h="3278" w="3321">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4" name="Google Shape;15654;p54"/>
            <p:cNvSpPr/>
            <p:nvPr/>
          </p:nvSpPr>
          <p:spPr>
            <a:xfrm>
              <a:off x="3842522" y="2687189"/>
              <a:ext cx="36999" cy="36135"/>
            </a:xfrm>
            <a:custGeom>
              <a:rect b="b" l="l" r="r" t="t"/>
              <a:pathLst>
                <a:path extrusionOk="0" h="1380" w="1413">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5" name="Google Shape;15655;p54"/>
            <p:cNvSpPr/>
            <p:nvPr/>
          </p:nvSpPr>
          <p:spPr>
            <a:xfrm>
              <a:off x="3656609" y="2587529"/>
              <a:ext cx="80990" cy="77089"/>
            </a:xfrm>
            <a:custGeom>
              <a:rect b="b" l="l" r="r" t="t"/>
              <a:pathLst>
                <a:path extrusionOk="0" h="2944" w="3093">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6" name="Google Shape;15656;p54"/>
            <p:cNvSpPr/>
            <p:nvPr/>
          </p:nvSpPr>
          <p:spPr>
            <a:xfrm>
              <a:off x="3676379" y="2572446"/>
              <a:ext cx="84997" cy="80938"/>
            </a:xfrm>
            <a:custGeom>
              <a:rect b="b" l="l" r="r" t="t"/>
              <a:pathLst>
                <a:path extrusionOk="0" h="3091" w="3246">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7" name="Google Shape;15657;p54"/>
            <p:cNvSpPr/>
            <p:nvPr/>
          </p:nvSpPr>
          <p:spPr>
            <a:xfrm>
              <a:off x="3698636" y="2559930"/>
              <a:ext cx="73973" cy="69966"/>
            </a:xfrm>
            <a:custGeom>
              <a:rect b="b" l="l" r="r" t="t"/>
              <a:pathLst>
                <a:path extrusionOk="0" h="2672" w="2825">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8" name="Google Shape;15658;p54"/>
            <p:cNvSpPr/>
            <p:nvPr/>
          </p:nvSpPr>
          <p:spPr>
            <a:xfrm>
              <a:off x="3533278" y="2427041"/>
              <a:ext cx="226081" cy="214272"/>
            </a:xfrm>
            <a:custGeom>
              <a:rect b="b" l="l" r="r" t="t"/>
              <a:pathLst>
                <a:path extrusionOk="0" h="8183" w="8634">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9" name="Google Shape;15659;p54"/>
            <p:cNvSpPr/>
            <p:nvPr/>
          </p:nvSpPr>
          <p:spPr>
            <a:xfrm>
              <a:off x="3622202" y="2523454"/>
              <a:ext cx="131684" cy="117859"/>
            </a:xfrm>
            <a:custGeom>
              <a:rect b="b" l="l" r="r" t="t"/>
              <a:pathLst>
                <a:path extrusionOk="0" h="4501" w="5029">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0" name="Google Shape;15660;p54"/>
            <p:cNvSpPr/>
            <p:nvPr/>
          </p:nvSpPr>
          <p:spPr>
            <a:xfrm>
              <a:off x="3533278" y="2473493"/>
              <a:ext cx="161902" cy="168082"/>
            </a:xfrm>
            <a:custGeom>
              <a:rect b="b" l="l" r="r" t="t"/>
              <a:pathLst>
                <a:path extrusionOk="0" h="6419" w="6183">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1" name="Google Shape;15661;p54"/>
            <p:cNvSpPr/>
            <p:nvPr/>
          </p:nvSpPr>
          <p:spPr>
            <a:xfrm>
              <a:off x="3533278" y="2427041"/>
              <a:ext cx="83713" cy="83452"/>
            </a:xfrm>
            <a:custGeom>
              <a:rect b="b" l="l" r="r" t="t"/>
              <a:pathLst>
                <a:path extrusionOk="0" h="3187" w="3197">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2" name="Google Shape;15662;p54"/>
            <p:cNvSpPr/>
            <p:nvPr/>
          </p:nvSpPr>
          <p:spPr>
            <a:xfrm>
              <a:off x="3519295" y="2413660"/>
              <a:ext cx="86934" cy="85782"/>
            </a:xfrm>
            <a:custGeom>
              <a:rect b="b" l="l" r="r" t="t"/>
              <a:pathLst>
                <a:path extrusionOk="0" h="3276" w="332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3" name="Google Shape;15663;p54"/>
            <p:cNvSpPr/>
            <p:nvPr/>
          </p:nvSpPr>
          <p:spPr>
            <a:xfrm>
              <a:off x="3519295" y="2462993"/>
              <a:ext cx="36973" cy="36188"/>
            </a:xfrm>
            <a:custGeom>
              <a:rect b="b" l="l" r="r" t="t"/>
              <a:pathLst>
                <a:path extrusionOk="0" h="1382" w="1412">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4" name="Google Shape;15664;p54"/>
            <p:cNvSpPr/>
            <p:nvPr/>
          </p:nvSpPr>
          <p:spPr>
            <a:xfrm>
              <a:off x="3660353" y="2521831"/>
              <a:ext cx="81278" cy="77089"/>
            </a:xfrm>
            <a:custGeom>
              <a:rect b="b" l="l" r="r" t="t"/>
              <a:pathLst>
                <a:path extrusionOk="0" h="2944" w="3104">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5" name="Google Shape;15665;p54"/>
            <p:cNvSpPr/>
            <p:nvPr/>
          </p:nvSpPr>
          <p:spPr>
            <a:xfrm>
              <a:off x="3637075" y="2533090"/>
              <a:ext cx="84813" cy="80807"/>
            </a:xfrm>
            <a:custGeom>
              <a:rect b="b" l="l" r="r" t="t"/>
              <a:pathLst>
                <a:path extrusionOk="0" h="3086" w="3239">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6" name="Google Shape;15666;p54"/>
            <p:cNvSpPr/>
            <p:nvPr/>
          </p:nvSpPr>
          <p:spPr>
            <a:xfrm>
              <a:off x="3625841" y="2556552"/>
              <a:ext cx="73816" cy="69835"/>
            </a:xfrm>
            <a:custGeom>
              <a:rect b="b" l="l" r="r" t="t"/>
              <a:pathLst>
                <a:path extrusionOk="0" h="2667" w="2819">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7" name="Google Shape;15667;p54"/>
            <p:cNvSpPr/>
            <p:nvPr/>
          </p:nvSpPr>
          <p:spPr>
            <a:xfrm>
              <a:off x="3650429" y="2427277"/>
              <a:ext cx="215110" cy="224484"/>
            </a:xfrm>
            <a:custGeom>
              <a:rect b="b" l="l" r="r" t="t"/>
              <a:pathLst>
                <a:path extrusionOk="0" h="8573" w="8215">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8" name="Google Shape;15668;p54"/>
            <p:cNvSpPr/>
            <p:nvPr/>
          </p:nvSpPr>
          <p:spPr>
            <a:xfrm>
              <a:off x="3650167" y="2524449"/>
              <a:ext cx="107699" cy="127311"/>
            </a:xfrm>
            <a:custGeom>
              <a:rect b="b" l="l" r="r" t="t"/>
              <a:pathLst>
                <a:path extrusionOk="0" h="4862" w="4113">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9" name="Google Shape;15669;p54"/>
            <p:cNvSpPr/>
            <p:nvPr/>
          </p:nvSpPr>
          <p:spPr>
            <a:xfrm>
              <a:off x="3782323" y="2427041"/>
              <a:ext cx="83216" cy="83687"/>
            </a:xfrm>
            <a:custGeom>
              <a:rect b="b" l="l" r="r" t="t"/>
              <a:pathLst>
                <a:path extrusionOk="0" h="3196" w="3178">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0" name="Google Shape;15670;p54"/>
            <p:cNvSpPr/>
            <p:nvPr/>
          </p:nvSpPr>
          <p:spPr>
            <a:xfrm>
              <a:off x="3650167" y="2427041"/>
              <a:ext cx="168893" cy="162138"/>
            </a:xfrm>
            <a:custGeom>
              <a:rect b="b" l="l" r="r" t="t"/>
              <a:pathLst>
                <a:path extrusionOk="0" h="6192" w="645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1" name="Google Shape;15671;p54"/>
            <p:cNvSpPr/>
            <p:nvPr/>
          </p:nvSpPr>
          <p:spPr>
            <a:xfrm>
              <a:off x="3792823" y="2413660"/>
              <a:ext cx="86699" cy="85782"/>
            </a:xfrm>
            <a:custGeom>
              <a:rect b="b" l="l" r="r" t="t"/>
              <a:pathLst>
                <a:path extrusionOk="0" h="3276" w="3311">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2" name="Google Shape;15672;p54"/>
            <p:cNvSpPr/>
            <p:nvPr/>
          </p:nvSpPr>
          <p:spPr>
            <a:xfrm>
              <a:off x="3792823" y="2413844"/>
              <a:ext cx="36999" cy="36450"/>
            </a:xfrm>
            <a:custGeom>
              <a:rect b="b" l="l" r="r" t="t"/>
              <a:pathLst>
                <a:path extrusionOk="0" h="1392" w="1413">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3" name="Google Shape;15673;p54"/>
            <p:cNvSpPr/>
            <p:nvPr/>
          </p:nvSpPr>
          <p:spPr>
            <a:xfrm>
              <a:off x="3691906" y="2556683"/>
              <a:ext cx="81226" cy="76958"/>
            </a:xfrm>
            <a:custGeom>
              <a:rect b="b" l="l" r="r" t="t"/>
              <a:pathLst>
                <a:path extrusionOk="0" h="2939" w="3102">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4" name="Google Shape;15674;p54"/>
            <p:cNvSpPr/>
            <p:nvPr/>
          </p:nvSpPr>
          <p:spPr>
            <a:xfrm>
              <a:off x="3676902" y="2533195"/>
              <a:ext cx="84970" cy="80702"/>
            </a:xfrm>
            <a:custGeom>
              <a:rect b="b" l="l" r="r" t="t"/>
              <a:pathLst>
                <a:path extrusionOk="0" h="3082" w="3245">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5" name="Google Shape;15675;p54"/>
            <p:cNvSpPr/>
            <p:nvPr/>
          </p:nvSpPr>
          <p:spPr>
            <a:xfrm>
              <a:off x="3664412" y="2522433"/>
              <a:ext cx="72768" cy="69233"/>
            </a:xfrm>
            <a:custGeom>
              <a:rect b="b" l="l" r="r" t="t"/>
              <a:pathLst>
                <a:path extrusionOk="0" h="2644" w="2779">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6" name="Google Shape;15676;p54"/>
            <p:cNvSpPr/>
            <p:nvPr/>
          </p:nvSpPr>
          <p:spPr>
            <a:xfrm>
              <a:off x="3533278" y="2534557"/>
              <a:ext cx="215607" cy="224746"/>
            </a:xfrm>
            <a:custGeom>
              <a:rect b="b" l="l" r="r" t="t"/>
              <a:pathLst>
                <a:path extrusionOk="0" h="8583" w="8234">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7" name="Google Shape;15677;p54"/>
            <p:cNvSpPr/>
            <p:nvPr/>
          </p:nvSpPr>
          <p:spPr>
            <a:xfrm>
              <a:off x="3579730" y="2597401"/>
              <a:ext cx="168893" cy="161902"/>
            </a:xfrm>
            <a:custGeom>
              <a:rect b="b" l="l" r="r" t="t"/>
              <a:pathLst>
                <a:path extrusionOk="0" h="6183" w="645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8" name="Google Shape;15678;p54"/>
            <p:cNvSpPr/>
            <p:nvPr/>
          </p:nvSpPr>
          <p:spPr>
            <a:xfrm>
              <a:off x="3533278" y="2675825"/>
              <a:ext cx="83216" cy="83713"/>
            </a:xfrm>
            <a:custGeom>
              <a:rect b="b" l="l" r="r" t="t"/>
              <a:pathLst>
                <a:path extrusionOk="0" h="3197" w="3178">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9" name="Google Shape;15679;p54"/>
            <p:cNvSpPr/>
            <p:nvPr/>
          </p:nvSpPr>
          <p:spPr>
            <a:xfrm>
              <a:off x="3519295" y="2687137"/>
              <a:ext cx="86934" cy="85834"/>
            </a:xfrm>
            <a:custGeom>
              <a:rect b="b" l="l" r="r" t="t"/>
              <a:pathLst>
                <a:path extrusionOk="0" h="3278" w="332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0" name="Google Shape;15680;p54"/>
            <p:cNvSpPr/>
            <p:nvPr/>
          </p:nvSpPr>
          <p:spPr>
            <a:xfrm>
              <a:off x="3569230" y="2736286"/>
              <a:ext cx="36764" cy="36685"/>
            </a:xfrm>
            <a:custGeom>
              <a:rect b="b" l="l" r="r" t="t"/>
              <a:pathLst>
                <a:path extrusionOk="0" h="1401" w="1404">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1" name="Google Shape;15681;p54"/>
            <p:cNvSpPr/>
            <p:nvPr/>
          </p:nvSpPr>
          <p:spPr>
            <a:xfrm>
              <a:off x="3623694" y="2539427"/>
              <a:ext cx="83478" cy="86646"/>
            </a:xfrm>
            <a:custGeom>
              <a:rect b="b" l="l" r="r" t="t"/>
              <a:pathLst>
                <a:path extrusionOk="0" h="3309" w="3188">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2" name="Google Shape;15682;p54"/>
            <p:cNvSpPr/>
            <p:nvPr/>
          </p:nvSpPr>
          <p:spPr>
            <a:xfrm>
              <a:off x="3633147" y="2559930"/>
              <a:ext cx="88243" cy="89657"/>
            </a:xfrm>
            <a:custGeom>
              <a:rect b="b" l="l" r="r" t="t"/>
              <a:pathLst>
                <a:path extrusionOk="0" h="3424" w="337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3" name="Google Shape;15683;p54"/>
            <p:cNvSpPr/>
            <p:nvPr/>
          </p:nvSpPr>
          <p:spPr>
            <a:xfrm>
              <a:off x="3656635" y="2579909"/>
              <a:ext cx="79760" cy="80938"/>
            </a:xfrm>
            <a:custGeom>
              <a:rect b="b" l="l" r="r" t="t"/>
              <a:pathLst>
                <a:path extrusionOk="0" h="3091" w="3046">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84" name="Google Shape;15684;p54"/>
          <p:cNvGrpSpPr/>
          <p:nvPr/>
        </p:nvGrpSpPr>
        <p:grpSpPr>
          <a:xfrm>
            <a:off x="1330255" y="3845718"/>
            <a:ext cx="358996" cy="250774"/>
            <a:chOff x="1330255" y="3845718"/>
            <a:chExt cx="358996" cy="250774"/>
          </a:xfrm>
        </p:grpSpPr>
        <p:sp>
          <p:nvSpPr>
            <p:cNvPr id="15685" name="Google Shape;15685;p54"/>
            <p:cNvSpPr/>
            <p:nvPr/>
          </p:nvSpPr>
          <p:spPr>
            <a:xfrm>
              <a:off x="1445417" y="3845718"/>
              <a:ext cx="243835" cy="247762"/>
            </a:xfrm>
            <a:custGeom>
              <a:rect b="b" l="l" r="r" t="t"/>
              <a:pathLst>
                <a:path extrusionOk="0" h="9462" w="9312">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6" name="Google Shape;15686;p54"/>
            <p:cNvSpPr/>
            <p:nvPr/>
          </p:nvSpPr>
          <p:spPr>
            <a:xfrm>
              <a:off x="1445417" y="4055250"/>
              <a:ext cx="218854" cy="38492"/>
            </a:xfrm>
            <a:custGeom>
              <a:rect b="b" l="l" r="r" t="t"/>
              <a:pathLst>
                <a:path extrusionOk="0" h="1470" w="8358">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7" name="Google Shape;15687;p54"/>
            <p:cNvSpPr/>
            <p:nvPr/>
          </p:nvSpPr>
          <p:spPr>
            <a:xfrm>
              <a:off x="1445417" y="3946085"/>
              <a:ext cx="56219" cy="132653"/>
            </a:xfrm>
            <a:custGeom>
              <a:rect b="b" l="l" r="r" t="t"/>
              <a:pathLst>
                <a:path extrusionOk="0" h="5066" w="2147">
                  <a:moveTo>
                    <a:pt x="2147" y="0"/>
                  </a:moveTo>
                  <a:lnTo>
                    <a:pt x="2061" y="10"/>
                  </a:lnTo>
                  <a:lnTo>
                    <a:pt x="0" y="10"/>
                  </a:lnTo>
                  <a:lnTo>
                    <a:pt x="0" y="5066"/>
                  </a:lnTo>
                  <a:lnTo>
                    <a:pt x="2147" y="5066"/>
                  </a:lnTo>
                  <a:lnTo>
                    <a:pt x="2147"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8" name="Google Shape;15688;p54"/>
            <p:cNvSpPr/>
            <p:nvPr/>
          </p:nvSpPr>
          <p:spPr>
            <a:xfrm>
              <a:off x="1418446" y="3936083"/>
              <a:ext cx="58969" cy="152659"/>
            </a:xfrm>
            <a:custGeom>
              <a:rect b="b" l="l" r="r" t="t"/>
              <a:pathLst>
                <a:path extrusionOk="0" h="5830" w="2252">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9" name="Google Shape;15689;p54"/>
            <p:cNvSpPr/>
            <p:nvPr/>
          </p:nvSpPr>
          <p:spPr>
            <a:xfrm>
              <a:off x="1418446" y="4056743"/>
              <a:ext cx="58969" cy="31998"/>
            </a:xfrm>
            <a:custGeom>
              <a:rect b="b" l="l" r="r" t="t"/>
              <a:pathLst>
                <a:path extrusionOk="0" h="1222" w="2252">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0" name="Google Shape;15690;p54"/>
            <p:cNvSpPr/>
            <p:nvPr/>
          </p:nvSpPr>
          <p:spPr>
            <a:xfrm>
              <a:off x="1330255" y="3928332"/>
              <a:ext cx="92459" cy="168160"/>
            </a:xfrm>
            <a:custGeom>
              <a:rect b="b" l="l" r="r" t="t"/>
              <a:pathLst>
                <a:path extrusionOk="0" h="6422" w="3531">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1" name="Google Shape;15691;p54"/>
            <p:cNvSpPr/>
            <p:nvPr/>
          </p:nvSpPr>
          <p:spPr>
            <a:xfrm>
              <a:off x="1330255" y="4056743"/>
              <a:ext cx="92459" cy="39749"/>
            </a:xfrm>
            <a:custGeom>
              <a:rect b="b" l="l" r="r" t="t"/>
              <a:pathLst>
                <a:path extrusionOk="0" h="1518" w="3531">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2" name="Google Shape;15692;p54"/>
            <p:cNvSpPr/>
            <p:nvPr/>
          </p:nvSpPr>
          <p:spPr>
            <a:xfrm>
              <a:off x="1631435" y="3961037"/>
              <a:ext cx="56062" cy="10841"/>
            </a:xfrm>
            <a:custGeom>
              <a:rect b="b" l="l" r="r" t="t"/>
              <a:pathLst>
                <a:path extrusionOk="0" h="414" w="2141">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3" name="Google Shape;15693;p54"/>
            <p:cNvSpPr/>
            <p:nvPr/>
          </p:nvSpPr>
          <p:spPr>
            <a:xfrm>
              <a:off x="1632273" y="4001545"/>
              <a:ext cx="47971" cy="10998"/>
            </a:xfrm>
            <a:custGeom>
              <a:rect b="b" l="l" r="r" t="t"/>
              <a:pathLst>
                <a:path extrusionOk="0" h="420" w="1832">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4" name="Google Shape;15694;p54"/>
            <p:cNvSpPr/>
            <p:nvPr/>
          </p:nvSpPr>
          <p:spPr>
            <a:xfrm>
              <a:off x="1631435" y="4041975"/>
              <a:ext cx="43074" cy="10814"/>
            </a:xfrm>
            <a:custGeom>
              <a:rect b="b" l="l" r="r" t="t"/>
              <a:pathLst>
                <a:path extrusionOk="0" h="413" w="1645">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95" name="Google Shape;15695;p54"/>
          <p:cNvGrpSpPr/>
          <p:nvPr/>
        </p:nvGrpSpPr>
        <p:grpSpPr>
          <a:xfrm>
            <a:off x="3115103" y="3791384"/>
            <a:ext cx="373424" cy="359311"/>
            <a:chOff x="3115103" y="3791384"/>
            <a:chExt cx="373424" cy="359311"/>
          </a:xfrm>
        </p:grpSpPr>
        <p:sp>
          <p:nvSpPr>
            <p:cNvPr id="15696" name="Google Shape;15696;p54"/>
            <p:cNvSpPr/>
            <p:nvPr/>
          </p:nvSpPr>
          <p:spPr>
            <a:xfrm>
              <a:off x="3115103" y="3891908"/>
              <a:ext cx="159152" cy="180598"/>
            </a:xfrm>
            <a:custGeom>
              <a:rect b="b" l="l" r="r" t="t"/>
              <a:pathLst>
                <a:path extrusionOk="0" h="6897" w="6078">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7" name="Google Shape;15697;p54"/>
            <p:cNvSpPr/>
            <p:nvPr/>
          </p:nvSpPr>
          <p:spPr>
            <a:xfrm>
              <a:off x="3232517" y="3940586"/>
              <a:ext cx="45798" cy="40561"/>
            </a:xfrm>
            <a:custGeom>
              <a:rect b="b" l="l" r="r" t="t"/>
              <a:pathLst>
                <a:path extrusionOk="0" h="1549" w="1749">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8" name="Google Shape;15698;p54"/>
            <p:cNvSpPr/>
            <p:nvPr/>
          </p:nvSpPr>
          <p:spPr>
            <a:xfrm>
              <a:off x="3242493" y="3950956"/>
              <a:ext cx="43991" cy="43598"/>
            </a:xfrm>
            <a:custGeom>
              <a:rect b="b" l="l" r="r" t="t"/>
              <a:pathLst>
                <a:path extrusionOk="0" h="1665" w="168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9" name="Google Shape;15699;p54"/>
            <p:cNvSpPr/>
            <p:nvPr/>
          </p:nvSpPr>
          <p:spPr>
            <a:xfrm>
              <a:off x="3319948" y="3791384"/>
              <a:ext cx="168579" cy="141478"/>
            </a:xfrm>
            <a:custGeom>
              <a:rect b="b" l="l" r="r" t="t"/>
              <a:pathLst>
                <a:path extrusionOk="0" h="5403" w="6438">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0" name="Google Shape;15700;p54"/>
            <p:cNvSpPr/>
            <p:nvPr/>
          </p:nvSpPr>
          <p:spPr>
            <a:xfrm>
              <a:off x="3233747" y="3945614"/>
              <a:ext cx="213879" cy="205081"/>
            </a:xfrm>
            <a:custGeom>
              <a:rect b="b" l="l" r="r" t="t"/>
              <a:pathLst>
                <a:path extrusionOk="0" h="7832" w="8168">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1" name="Google Shape;15701;p54"/>
            <p:cNvSpPr/>
            <p:nvPr/>
          </p:nvSpPr>
          <p:spPr>
            <a:xfrm>
              <a:off x="3311438" y="4019272"/>
              <a:ext cx="136424" cy="131423"/>
            </a:xfrm>
            <a:custGeom>
              <a:rect b="b" l="l" r="r" t="t"/>
              <a:pathLst>
                <a:path extrusionOk="0" h="5019" w="521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2" name="Google Shape;15702;p54"/>
            <p:cNvSpPr/>
            <p:nvPr/>
          </p:nvSpPr>
          <p:spPr>
            <a:xfrm>
              <a:off x="3233747" y="3945614"/>
              <a:ext cx="164154" cy="156115"/>
            </a:xfrm>
            <a:custGeom>
              <a:rect b="b" l="l" r="r" t="t"/>
              <a:pathLst>
                <a:path extrusionOk="0" h="5962" w="6269">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3" name="Google Shape;15703;p54"/>
            <p:cNvSpPr/>
            <p:nvPr/>
          </p:nvSpPr>
          <p:spPr>
            <a:xfrm>
              <a:off x="3236261" y="3945509"/>
              <a:ext cx="151402" cy="146715"/>
            </a:xfrm>
            <a:custGeom>
              <a:rect b="b" l="l" r="r" t="t"/>
              <a:pathLst>
                <a:path extrusionOk="0" h="5603" w="5782">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4" name="Google Shape;15704;p54"/>
            <p:cNvSpPr/>
            <p:nvPr/>
          </p:nvSpPr>
          <p:spPr>
            <a:xfrm>
              <a:off x="3236261" y="3945509"/>
              <a:ext cx="151402" cy="146715"/>
            </a:xfrm>
            <a:custGeom>
              <a:rect b="b" l="l" r="r" t="t"/>
              <a:pathLst>
                <a:path extrusionOk="0" h="5603" w="5782">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5" name="Google Shape;15705;p54"/>
            <p:cNvSpPr/>
            <p:nvPr/>
          </p:nvSpPr>
          <p:spPr>
            <a:xfrm>
              <a:off x="3264488" y="3972558"/>
              <a:ext cx="87955" cy="87196"/>
            </a:xfrm>
            <a:custGeom>
              <a:rect b="b" l="l" r="r" t="t"/>
              <a:pathLst>
                <a:path extrusionOk="0" h="3330" w="3359">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6" name="Google Shape;15706;p54"/>
            <p:cNvSpPr/>
            <p:nvPr/>
          </p:nvSpPr>
          <p:spPr>
            <a:xfrm>
              <a:off x="3283473" y="3992668"/>
              <a:ext cx="36999" cy="34302"/>
            </a:xfrm>
            <a:custGeom>
              <a:rect b="b" l="l" r="r" t="t"/>
              <a:pathLst>
                <a:path extrusionOk="0" h="1310" w="1413">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7" name="Google Shape;15707;p54"/>
            <p:cNvSpPr/>
            <p:nvPr/>
          </p:nvSpPr>
          <p:spPr>
            <a:xfrm>
              <a:off x="3392140" y="3828174"/>
              <a:ext cx="43729" cy="43493"/>
            </a:xfrm>
            <a:custGeom>
              <a:rect b="b" l="l" r="r" t="t"/>
              <a:pathLst>
                <a:path extrusionOk="0" h="1661" w="167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8" name="Google Shape;15708;p54"/>
            <p:cNvSpPr/>
            <p:nvPr/>
          </p:nvSpPr>
          <p:spPr>
            <a:xfrm>
              <a:off x="3376141" y="3822649"/>
              <a:ext cx="75360" cy="54517"/>
            </a:xfrm>
            <a:custGeom>
              <a:rect b="b" l="l" r="r" t="t"/>
              <a:pathLst>
                <a:path extrusionOk="0" h="2082" w="2878">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9" name="Google Shape;15709;p54"/>
            <p:cNvSpPr/>
            <p:nvPr/>
          </p:nvSpPr>
          <p:spPr>
            <a:xfrm>
              <a:off x="3366165" y="3859230"/>
              <a:ext cx="40953" cy="36659"/>
            </a:xfrm>
            <a:custGeom>
              <a:rect b="b" l="l" r="r" t="t"/>
              <a:pathLst>
                <a:path extrusionOk="0" h="1400" w="1564">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10" name="Google Shape;15710;p54"/>
          <p:cNvGrpSpPr/>
          <p:nvPr/>
        </p:nvGrpSpPr>
        <p:grpSpPr>
          <a:xfrm>
            <a:off x="883853" y="3792641"/>
            <a:ext cx="378190" cy="357059"/>
            <a:chOff x="883853" y="3792641"/>
            <a:chExt cx="378190" cy="357059"/>
          </a:xfrm>
        </p:grpSpPr>
        <p:sp>
          <p:nvSpPr>
            <p:cNvPr id="15711" name="Google Shape;15711;p54"/>
            <p:cNvSpPr/>
            <p:nvPr/>
          </p:nvSpPr>
          <p:spPr>
            <a:xfrm>
              <a:off x="1012500" y="4093219"/>
              <a:ext cx="42734" cy="38989"/>
            </a:xfrm>
            <a:custGeom>
              <a:rect b="b" l="l" r="r" t="t"/>
              <a:pathLst>
                <a:path extrusionOk="0" h="1489" w="1632">
                  <a:moveTo>
                    <a:pt x="335" y="0"/>
                  </a:moveTo>
                  <a:lnTo>
                    <a:pt x="1" y="1488"/>
                  </a:lnTo>
                  <a:lnTo>
                    <a:pt x="1632" y="1488"/>
                  </a:lnTo>
                  <a:lnTo>
                    <a:pt x="1298"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2" name="Google Shape;15712;p54"/>
            <p:cNvSpPr/>
            <p:nvPr/>
          </p:nvSpPr>
          <p:spPr>
            <a:xfrm>
              <a:off x="983277" y="4128673"/>
              <a:ext cx="101205" cy="21027"/>
            </a:xfrm>
            <a:custGeom>
              <a:rect b="b" l="l" r="r" t="t"/>
              <a:pathLst>
                <a:path extrusionOk="0" h="803" w="3865">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3" name="Google Shape;15713;p54"/>
            <p:cNvSpPr/>
            <p:nvPr/>
          </p:nvSpPr>
          <p:spPr>
            <a:xfrm>
              <a:off x="883853" y="3900602"/>
              <a:ext cx="300054" cy="196126"/>
            </a:xfrm>
            <a:custGeom>
              <a:rect b="b" l="l" r="r" t="t"/>
              <a:pathLst>
                <a:path extrusionOk="0" h="7490" w="11459">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4" name="Google Shape;15714;p54"/>
            <p:cNvSpPr/>
            <p:nvPr/>
          </p:nvSpPr>
          <p:spPr>
            <a:xfrm>
              <a:off x="883853" y="4081462"/>
              <a:ext cx="300290" cy="15266"/>
            </a:xfrm>
            <a:custGeom>
              <a:rect b="b" l="l" r="r" t="t"/>
              <a:pathLst>
                <a:path extrusionOk="0" h="583" w="11468">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5" name="Google Shape;15715;p54"/>
            <p:cNvSpPr/>
            <p:nvPr/>
          </p:nvSpPr>
          <p:spPr>
            <a:xfrm>
              <a:off x="902837" y="3920843"/>
              <a:ext cx="262086" cy="145667"/>
            </a:xfrm>
            <a:custGeom>
              <a:rect b="b" l="l" r="r" t="t"/>
              <a:pathLst>
                <a:path extrusionOk="0" h="5563" w="10009">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6" name="Google Shape;15716;p54"/>
            <p:cNvSpPr/>
            <p:nvPr/>
          </p:nvSpPr>
          <p:spPr>
            <a:xfrm>
              <a:off x="902837" y="3920843"/>
              <a:ext cx="262086" cy="145667"/>
            </a:xfrm>
            <a:custGeom>
              <a:rect b="b" l="l" r="r" t="t"/>
              <a:pathLst>
                <a:path extrusionOk="0" h="5563" w="10009">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7" name="Google Shape;15717;p54"/>
            <p:cNvSpPr/>
            <p:nvPr/>
          </p:nvSpPr>
          <p:spPr>
            <a:xfrm>
              <a:off x="1013495" y="4076225"/>
              <a:ext cx="40744" cy="11024"/>
            </a:xfrm>
            <a:custGeom>
              <a:rect b="b" l="l" r="r" t="t"/>
              <a:pathLst>
                <a:path extrusionOk="0" h="421" w="1556">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8" name="Google Shape;15718;p54"/>
            <p:cNvSpPr/>
            <p:nvPr/>
          </p:nvSpPr>
          <p:spPr>
            <a:xfrm>
              <a:off x="1084456" y="3792641"/>
              <a:ext cx="177587" cy="149228"/>
            </a:xfrm>
            <a:custGeom>
              <a:rect b="b" l="l" r="r" t="t"/>
              <a:pathLst>
                <a:path extrusionOk="0" h="5699" w="6782">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9" name="Google Shape;15719;p54"/>
            <p:cNvSpPr/>
            <p:nvPr/>
          </p:nvSpPr>
          <p:spPr>
            <a:xfrm>
              <a:off x="1157800" y="3841633"/>
              <a:ext cx="21341" cy="52998"/>
            </a:xfrm>
            <a:custGeom>
              <a:rect b="b" l="l" r="r" t="t"/>
              <a:pathLst>
                <a:path extrusionOk="0" h="2024" w="815">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0" name="Google Shape;15720;p54"/>
            <p:cNvSpPr/>
            <p:nvPr/>
          </p:nvSpPr>
          <p:spPr>
            <a:xfrm>
              <a:off x="1157041" y="3886095"/>
              <a:ext cx="32338" cy="10814"/>
            </a:xfrm>
            <a:custGeom>
              <a:rect b="b" l="l" r="r" t="t"/>
              <a:pathLst>
                <a:path extrusionOk="0" h="413" w="1235">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1" name="Google Shape;15721;p54"/>
            <p:cNvSpPr/>
            <p:nvPr/>
          </p:nvSpPr>
          <p:spPr>
            <a:xfrm>
              <a:off x="1160628" y="3825058"/>
              <a:ext cx="18513" cy="15868"/>
            </a:xfrm>
            <a:custGeom>
              <a:rect b="b" l="l" r="r" t="t"/>
              <a:pathLst>
                <a:path extrusionOk="0" h="606" w="707">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2" name="Google Shape;15722;p54"/>
            <p:cNvSpPr/>
            <p:nvPr/>
          </p:nvSpPr>
          <p:spPr>
            <a:xfrm>
              <a:off x="976784" y="3861639"/>
              <a:ext cx="26997" cy="26997"/>
            </a:xfrm>
            <a:custGeom>
              <a:rect b="b" l="l" r="r" t="t"/>
              <a:pathLst>
                <a:path extrusionOk="0" h="1031" w="1031">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3" name="Google Shape;15723;p54"/>
            <p:cNvSpPr/>
            <p:nvPr/>
          </p:nvSpPr>
          <p:spPr>
            <a:xfrm>
              <a:off x="1063953" y="3861639"/>
              <a:ext cx="27023" cy="26997"/>
            </a:xfrm>
            <a:custGeom>
              <a:rect b="b" l="l" r="r" t="t"/>
              <a:pathLst>
                <a:path extrusionOk="0" h="1031" w="1032">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4" name="Google Shape;15724;p54"/>
            <p:cNvSpPr/>
            <p:nvPr/>
          </p:nvSpPr>
          <p:spPr>
            <a:xfrm>
              <a:off x="1013259" y="3901361"/>
              <a:ext cx="41241" cy="74208"/>
            </a:xfrm>
            <a:custGeom>
              <a:rect b="b" l="l" r="r" t="t"/>
              <a:pathLst>
                <a:path extrusionOk="0" h="2834" w="1575">
                  <a:moveTo>
                    <a:pt x="0" y="1"/>
                  </a:moveTo>
                  <a:lnTo>
                    <a:pt x="0" y="2157"/>
                  </a:lnTo>
                  <a:lnTo>
                    <a:pt x="783" y="2834"/>
                  </a:lnTo>
                  <a:lnTo>
                    <a:pt x="792" y="2834"/>
                  </a:lnTo>
                  <a:lnTo>
                    <a:pt x="1574" y="2157"/>
                  </a:lnTo>
                  <a:lnTo>
                    <a:pt x="157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5" name="Google Shape;15725;p54"/>
            <p:cNvSpPr/>
            <p:nvPr/>
          </p:nvSpPr>
          <p:spPr>
            <a:xfrm>
              <a:off x="928813" y="3947316"/>
              <a:ext cx="210108" cy="89710"/>
            </a:xfrm>
            <a:custGeom>
              <a:rect b="b" l="l" r="r" t="t"/>
              <a:pathLst>
                <a:path extrusionOk="0" h="3426" w="8024">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6" name="Google Shape;15726;p54"/>
            <p:cNvSpPr/>
            <p:nvPr/>
          </p:nvSpPr>
          <p:spPr>
            <a:xfrm>
              <a:off x="990269" y="3804686"/>
              <a:ext cx="87222" cy="120058"/>
            </a:xfrm>
            <a:custGeom>
              <a:rect b="b" l="l" r="r" t="t"/>
              <a:pathLst>
                <a:path extrusionOk="0" h="4585" w="3331">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7" name="Google Shape;15727;p54"/>
            <p:cNvSpPr/>
            <p:nvPr/>
          </p:nvSpPr>
          <p:spPr>
            <a:xfrm>
              <a:off x="990269" y="3804948"/>
              <a:ext cx="30008" cy="39487"/>
            </a:xfrm>
            <a:custGeom>
              <a:rect b="b" l="l" r="r" t="t"/>
              <a:pathLst>
                <a:path extrusionOk="0" h="1508" w="1146">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8" name="Google Shape;15728;p54"/>
            <p:cNvSpPr/>
            <p:nvPr/>
          </p:nvSpPr>
          <p:spPr>
            <a:xfrm>
              <a:off x="1020251" y="3804686"/>
              <a:ext cx="57240" cy="56979"/>
            </a:xfrm>
            <a:custGeom>
              <a:rect b="b" l="l" r="r" t="t"/>
              <a:pathLst>
                <a:path extrusionOk="0" h="2176" w="2186">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9" name="Google Shape;15729;p54"/>
            <p:cNvSpPr/>
            <p:nvPr/>
          </p:nvSpPr>
          <p:spPr>
            <a:xfrm>
              <a:off x="1023000" y="3858837"/>
              <a:ext cx="22598" cy="32312"/>
            </a:xfrm>
            <a:custGeom>
              <a:rect b="b" l="l" r="r" t="t"/>
              <a:pathLst>
                <a:path extrusionOk="0" h="1234" w="863">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0" name="Google Shape;15730;p54"/>
            <p:cNvSpPr/>
            <p:nvPr/>
          </p:nvSpPr>
          <p:spPr>
            <a:xfrm>
              <a:off x="1019256" y="3961822"/>
              <a:ext cx="29249" cy="75203"/>
            </a:xfrm>
            <a:custGeom>
              <a:rect b="b" l="l" r="r" t="t"/>
              <a:pathLst>
                <a:path extrusionOk="0" h="2872" w="1117">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1" name="Google Shape;15731;p54"/>
            <p:cNvSpPr/>
            <p:nvPr/>
          </p:nvSpPr>
          <p:spPr>
            <a:xfrm>
              <a:off x="1013259" y="3947316"/>
              <a:ext cx="20765" cy="39016"/>
            </a:xfrm>
            <a:custGeom>
              <a:rect b="b" l="l" r="r" t="t"/>
              <a:pathLst>
                <a:path extrusionOk="0" h="1490" w="793">
                  <a:moveTo>
                    <a:pt x="0" y="1"/>
                  </a:moveTo>
                  <a:lnTo>
                    <a:pt x="0" y="1489"/>
                  </a:lnTo>
                  <a:lnTo>
                    <a:pt x="792" y="554"/>
                  </a:lnTo>
                  <a:lnTo>
                    <a:pt x="0"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2" name="Google Shape;15732;p54"/>
            <p:cNvSpPr/>
            <p:nvPr/>
          </p:nvSpPr>
          <p:spPr>
            <a:xfrm>
              <a:off x="1033736" y="3947316"/>
              <a:ext cx="20765" cy="39016"/>
            </a:xfrm>
            <a:custGeom>
              <a:rect b="b" l="l" r="r" t="t"/>
              <a:pathLst>
                <a:path extrusionOk="0" h="1490" w="793">
                  <a:moveTo>
                    <a:pt x="792" y="1"/>
                  </a:moveTo>
                  <a:lnTo>
                    <a:pt x="1" y="554"/>
                  </a:lnTo>
                  <a:lnTo>
                    <a:pt x="792" y="1489"/>
                  </a:lnTo>
                  <a:lnTo>
                    <a:pt x="792"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3" name="Google Shape;15733;p54"/>
            <p:cNvSpPr/>
            <p:nvPr/>
          </p:nvSpPr>
          <p:spPr>
            <a:xfrm>
              <a:off x="928813" y="3947316"/>
              <a:ext cx="84473" cy="89710"/>
            </a:xfrm>
            <a:custGeom>
              <a:rect b="b" l="l" r="r" t="t"/>
              <a:pathLst>
                <a:path extrusionOk="0" h="3426" w="3226">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4" name="Google Shape;15734;p54"/>
            <p:cNvSpPr/>
            <p:nvPr/>
          </p:nvSpPr>
          <p:spPr>
            <a:xfrm>
              <a:off x="928813" y="3955826"/>
              <a:ext cx="58497" cy="81200"/>
            </a:xfrm>
            <a:custGeom>
              <a:rect b="b" l="l" r="r" t="t"/>
              <a:pathLst>
                <a:path extrusionOk="0" h="3101" w="2234">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5" name="Google Shape;15735;p54"/>
            <p:cNvSpPr/>
            <p:nvPr/>
          </p:nvSpPr>
          <p:spPr>
            <a:xfrm>
              <a:off x="1054474" y="3947316"/>
              <a:ext cx="84211" cy="89710"/>
            </a:xfrm>
            <a:custGeom>
              <a:rect b="b" l="l" r="r" t="t"/>
              <a:pathLst>
                <a:path extrusionOk="0" h="3426" w="3216">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6" name="Google Shape;15736;p54"/>
            <p:cNvSpPr/>
            <p:nvPr/>
          </p:nvSpPr>
          <p:spPr>
            <a:xfrm>
              <a:off x="1089955" y="3958811"/>
              <a:ext cx="48730" cy="78215"/>
            </a:xfrm>
            <a:custGeom>
              <a:rect b="b" l="l" r="r" t="t"/>
              <a:pathLst>
                <a:path extrusionOk="0" h="2987" w="1861">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37" name="Google Shape;15737;p54"/>
          <p:cNvGrpSpPr/>
          <p:nvPr/>
        </p:nvGrpSpPr>
        <p:grpSpPr>
          <a:xfrm>
            <a:off x="3934196" y="2484805"/>
            <a:ext cx="401207" cy="214036"/>
            <a:chOff x="3934196" y="2484805"/>
            <a:chExt cx="401207" cy="214036"/>
          </a:xfrm>
        </p:grpSpPr>
        <p:sp>
          <p:nvSpPr>
            <p:cNvPr id="15738" name="Google Shape;15738;p54"/>
            <p:cNvSpPr/>
            <p:nvPr/>
          </p:nvSpPr>
          <p:spPr>
            <a:xfrm>
              <a:off x="4120555" y="2484805"/>
              <a:ext cx="214848" cy="214036"/>
            </a:xfrm>
            <a:custGeom>
              <a:rect b="b" l="l" r="r" t="t"/>
              <a:pathLst>
                <a:path extrusionOk="0" h="8174" w="8205">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9" name="Google Shape;15739;p54"/>
            <p:cNvSpPr/>
            <p:nvPr/>
          </p:nvSpPr>
          <p:spPr>
            <a:xfrm>
              <a:off x="4120555" y="2522695"/>
              <a:ext cx="54727" cy="124195"/>
            </a:xfrm>
            <a:custGeom>
              <a:rect b="b" l="l" r="r" t="t"/>
              <a:pathLst>
                <a:path extrusionOk="0" h="4743" w="209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0" name="Google Shape;15740;p54"/>
            <p:cNvSpPr/>
            <p:nvPr/>
          </p:nvSpPr>
          <p:spPr>
            <a:xfrm>
              <a:off x="3934196" y="2488131"/>
              <a:ext cx="248548" cy="210475"/>
            </a:xfrm>
            <a:custGeom>
              <a:rect b="b" l="l" r="r" t="t"/>
              <a:pathLst>
                <a:path extrusionOk="0" h="8038" w="9492">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1" name="Google Shape;15741;p54"/>
            <p:cNvSpPr/>
            <p:nvPr/>
          </p:nvSpPr>
          <p:spPr>
            <a:xfrm>
              <a:off x="4005393" y="2538353"/>
              <a:ext cx="104269" cy="97618"/>
            </a:xfrm>
            <a:custGeom>
              <a:rect b="b" l="l" r="r" t="t"/>
              <a:pathLst>
                <a:path extrusionOk="0" h="3728" w="3982">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2" name="Google Shape;15742;p54"/>
            <p:cNvSpPr/>
            <p:nvPr/>
          </p:nvSpPr>
          <p:spPr>
            <a:xfrm>
              <a:off x="4182849" y="2537070"/>
              <a:ext cx="81174" cy="92381"/>
            </a:xfrm>
            <a:custGeom>
              <a:rect b="b" l="l" r="r" t="t"/>
              <a:pathLst>
                <a:path extrusionOk="0" h="3528" w="310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43" name="Google Shape;15743;p54"/>
          <p:cNvGrpSpPr/>
          <p:nvPr/>
        </p:nvGrpSpPr>
        <p:grpSpPr>
          <a:xfrm>
            <a:off x="3999894" y="1500197"/>
            <a:ext cx="342474" cy="359232"/>
            <a:chOff x="3999894" y="1500197"/>
            <a:chExt cx="342474" cy="359232"/>
          </a:xfrm>
        </p:grpSpPr>
        <p:sp>
          <p:nvSpPr>
            <p:cNvPr id="15744" name="Google Shape;15744;p54"/>
            <p:cNvSpPr/>
            <p:nvPr/>
          </p:nvSpPr>
          <p:spPr>
            <a:xfrm>
              <a:off x="4165279" y="1500197"/>
              <a:ext cx="177089" cy="149412"/>
            </a:xfrm>
            <a:custGeom>
              <a:rect b="b" l="l" r="r" t="t"/>
              <a:pathLst>
                <a:path extrusionOk="0" h="5706" w="6763">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5" name="Google Shape;15745;p54"/>
            <p:cNvSpPr/>
            <p:nvPr/>
          </p:nvSpPr>
          <p:spPr>
            <a:xfrm>
              <a:off x="4210238" y="1533871"/>
              <a:ext cx="82457" cy="71773"/>
            </a:xfrm>
            <a:custGeom>
              <a:rect b="b" l="l" r="r" t="t"/>
              <a:pathLst>
                <a:path extrusionOk="0" h="2741" w="3149">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6" name="Google Shape;15746;p54"/>
            <p:cNvSpPr/>
            <p:nvPr/>
          </p:nvSpPr>
          <p:spPr>
            <a:xfrm>
              <a:off x="4017883" y="1549477"/>
              <a:ext cx="292303" cy="292539"/>
            </a:xfrm>
            <a:custGeom>
              <a:rect b="b" l="l" r="r" t="t"/>
              <a:pathLst>
                <a:path extrusionOk="0" h="11172" w="11163">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7" name="Google Shape;15747;p54"/>
            <p:cNvSpPr/>
            <p:nvPr/>
          </p:nvSpPr>
          <p:spPr>
            <a:xfrm>
              <a:off x="4098324" y="1549713"/>
              <a:ext cx="211863" cy="211863"/>
            </a:xfrm>
            <a:custGeom>
              <a:rect b="b" l="l" r="r" t="t"/>
              <a:pathLst>
                <a:path extrusionOk="0" h="8091" w="8091">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8" name="Google Shape;15748;p54"/>
            <p:cNvSpPr/>
            <p:nvPr/>
          </p:nvSpPr>
          <p:spPr>
            <a:xfrm>
              <a:off x="3999894" y="1532300"/>
              <a:ext cx="130427" cy="129302"/>
            </a:xfrm>
            <a:custGeom>
              <a:rect b="b" l="l" r="r" t="t"/>
              <a:pathLst>
                <a:path extrusionOk="0" h="4938" w="4981">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9" name="Google Shape;15749;p54"/>
            <p:cNvSpPr/>
            <p:nvPr/>
          </p:nvSpPr>
          <p:spPr>
            <a:xfrm>
              <a:off x="4007907" y="1539736"/>
              <a:ext cx="122415" cy="121865"/>
            </a:xfrm>
            <a:custGeom>
              <a:rect b="b" l="l" r="r" t="t"/>
              <a:pathLst>
                <a:path extrusionOk="0" h="4654" w="4675">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0" name="Google Shape;15750;p54"/>
            <p:cNvSpPr/>
            <p:nvPr/>
          </p:nvSpPr>
          <p:spPr>
            <a:xfrm>
              <a:off x="4197748" y="1730153"/>
              <a:ext cx="130427" cy="129275"/>
            </a:xfrm>
            <a:custGeom>
              <a:rect b="b" l="l" r="r" t="t"/>
              <a:pathLst>
                <a:path extrusionOk="0" h="4937" w="4981">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1" name="Google Shape;15751;p54"/>
            <p:cNvSpPr/>
            <p:nvPr/>
          </p:nvSpPr>
          <p:spPr>
            <a:xfrm>
              <a:off x="4205499" y="1737328"/>
              <a:ext cx="122677" cy="122101"/>
            </a:xfrm>
            <a:custGeom>
              <a:rect b="b" l="l" r="r" t="t"/>
              <a:pathLst>
                <a:path extrusionOk="0" h="4663" w="4685">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2" name="Google Shape;15752;p54"/>
            <p:cNvSpPr/>
            <p:nvPr/>
          </p:nvSpPr>
          <p:spPr>
            <a:xfrm>
              <a:off x="4065854" y="1663879"/>
              <a:ext cx="86463" cy="32155"/>
            </a:xfrm>
            <a:custGeom>
              <a:rect b="b" l="l" r="r" t="t"/>
              <a:pathLst>
                <a:path extrusionOk="0" h="1228" w="3302">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3" name="Google Shape;15753;p54"/>
            <p:cNvSpPr/>
            <p:nvPr/>
          </p:nvSpPr>
          <p:spPr>
            <a:xfrm>
              <a:off x="4164519" y="1753301"/>
              <a:ext cx="90705" cy="51689"/>
            </a:xfrm>
            <a:custGeom>
              <a:rect b="b" l="l" r="r" t="t"/>
              <a:pathLst>
                <a:path extrusionOk="0" h="1974" w="3464">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54" name="Google Shape;15754;p54"/>
          <p:cNvGrpSpPr/>
          <p:nvPr/>
        </p:nvGrpSpPr>
        <p:grpSpPr>
          <a:xfrm>
            <a:off x="2233795" y="2882162"/>
            <a:ext cx="232601" cy="366747"/>
            <a:chOff x="2233795" y="2882162"/>
            <a:chExt cx="232601" cy="366747"/>
          </a:xfrm>
        </p:grpSpPr>
        <p:sp>
          <p:nvSpPr>
            <p:cNvPr id="15755" name="Google Shape;15755;p54"/>
            <p:cNvSpPr/>
            <p:nvPr/>
          </p:nvSpPr>
          <p:spPr>
            <a:xfrm>
              <a:off x="2350946" y="2946368"/>
              <a:ext cx="115188" cy="214979"/>
            </a:xfrm>
            <a:custGeom>
              <a:rect b="b" l="l" r="r" t="t"/>
              <a:pathLst>
                <a:path extrusionOk="0" h="8210" w="4399">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6" name="Google Shape;15756;p54"/>
            <p:cNvSpPr/>
            <p:nvPr/>
          </p:nvSpPr>
          <p:spPr>
            <a:xfrm>
              <a:off x="2379933" y="3052679"/>
              <a:ext cx="86463" cy="46583"/>
            </a:xfrm>
            <a:custGeom>
              <a:rect b="b" l="l" r="r" t="t"/>
              <a:pathLst>
                <a:path extrusionOk="0" h="1779" w="3302">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7" name="Google Shape;15757;p54"/>
            <p:cNvSpPr/>
            <p:nvPr/>
          </p:nvSpPr>
          <p:spPr>
            <a:xfrm>
              <a:off x="2369930" y="2946368"/>
              <a:ext cx="77220" cy="44750"/>
            </a:xfrm>
            <a:custGeom>
              <a:rect b="b" l="l" r="r" t="t"/>
              <a:pathLst>
                <a:path extrusionOk="0" h="1709" w="2949">
                  <a:moveTo>
                    <a:pt x="1" y="0"/>
                  </a:moveTo>
                  <a:lnTo>
                    <a:pt x="1" y="1708"/>
                  </a:lnTo>
                  <a:lnTo>
                    <a:pt x="2949" y="1708"/>
                  </a:lnTo>
                  <a:lnTo>
                    <a:pt x="2949"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8" name="Google Shape;15758;p54"/>
            <p:cNvSpPr/>
            <p:nvPr/>
          </p:nvSpPr>
          <p:spPr>
            <a:xfrm>
              <a:off x="2357440" y="2882162"/>
              <a:ext cx="102200" cy="67976"/>
            </a:xfrm>
            <a:custGeom>
              <a:rect b="b" l="l" r="r" t="t"/>
              <a:pathLst>
                <a:path extrusionOk="0" h="2596" w="3903">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9" name="Google Shape;15759;p54"/>
            <p:cNvSpPr/>
            <p:nvPr/>
          </p:nvSpPr>
          <p:spPr>
            <a:xfrm>
              <a:off x="2379671" y="3062787"/>
              <a:ext cx="29013" cy="60959"/>
            </a:xfrm>
            <a:custGeom>
              <a:rect b="b" l="l" r="r" t="t"/>
              <a:pathLst>
                <a:path extrusionOk="0" h="2328" w="1108">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0" name="Google Shape;15760;p54"/>
            <p:cNvSpPr/>
            <p:nvPr/>
          </p:nvSpPr>
          <p:spPr>
            <a:xfrm>
              <a:off x="2379671" y="3062787"/>
              <a:ext cx="16758" cy="60723"/>
            </a:xfrm>
            <a:custGeom>
              <a:rect b="b" l="l" r="r" t="t"/>
              <a:pathLst>
                <a:path extrusionOk="0" h="2319" w="64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1" name="Google Shape;15761;p54"/>
            <p:cNvSpPr/>
            <p:nvPr/>
          </p:nvSpPr>
          <p:spPr>
            <a:xfrm>
              <a:off x="2408658" y="3066034"/>
              <a:ext cx="29013" cy="57712"/>
            </a:xfrm>
            <a:custGeom>
              <a:rect b="b" l="l" r="r" t="t"/>
              <a:pathLst>
                <a:path extrusionOk="0" h="2204" w="1108">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2" name="Google Shape;15762;p54"/>
            <p:cNvSpPr/>
            <p:nvPr/>
          </p:nvSpPr>
          <p:spPr>
            <a:xfrm>
              <a:off x="2408658" y="3066034"/>
              <a:ext cx="17020" cy="57712"/>
            </a:xfrm>
            <a:custGeom>
              <a:rect b="b" l="l" r="r" t="t"/>
              <a:pathLst>
                <a:path extrusionOk="0" h="2204" w="65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3" name="Google Shape;15763;p54"/>
            <p:cNvSpPr/>
            <p:nvPr/>
          </p:nvSpPr>
          <p:spPr>
            <a:xfrm>
              <a:off x="2437383" y="3072030"/>
              <a:ext cx="28751" cy="51715"/>
            </a:xfrm>
            <a:custGeom>
              <a:rect b="b" l="l" r="r" t="t"/>
              <a:pathLst>
                <a:path extrusionOk="0" h="1975" w="1098">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4" name="Google Shape;15764;p54"/>
            <p:cNvSpPr/>
            <p:nvPr/>
          </p:nvSpPr>
          <p:spPr>
            <a:xfrm>
              <a:off x="2437383" y="3072266"/>
              <a:ext cx="17020" cy="51480"/>
            </a:xfrm>
            <a:custGeom>
              <a:rect b="b" l="l" r="r" t="t"/>
              <a:pathLst>
                <a:path extrusionOk="0" h="1966" w="65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5" name="Google Shape;15765;p54"/>
            <p:cNvSpPr/>
            <p:nvPr/>
          </p:nvSpPr>
          <p:spPr>
            <a:xfrm>
              <a:off x="2357440" y="2944614"/>
              <a:ext cx="102462" cy="28751"/>
            </a:xfrm>
            <a:custGeom>
              <a:rect b="b" l="l" r="r" t="t"/>
              <a:pathLst>
                <a:path extrusionOk="0" h="1098" w="3913">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6" name="Google Shape;15766;p54"/>
            <p:cNvSpPr/>
            <p:nvPr/>
          </p:nvSpPr>
          <p:spPr>
            <a:xfrm>
              <a:off x="2350946" y="3028301"/>
              <a:ext cx="76722" cy="58969"/>
            </a:xfrm>
            <a:custGeom>
              <a:rect b="b" l="l" r="r" t="t"/>
              <a:pathLst>
                <a:path extrusionOk="0" h="2252" w="293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7" name="Google Shape;15767;p54"/>
            <p:cNvSpPr/>
            <p:nvPr/>
          </p:nvSpPr>
          <p:spPr>
            <a:xfrm>
              <a:off x="2350946" y="3038539"/>
              <a:ext cx="66719" cy="38754"/>
            </a:xfrm>
            <a:custGeom>
              <a:rect b="b" l="l" r="r" t="t"/>
              <a:pathLst>
                <a:path extrusionOk="0" h="1480" w="2548">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8" name="Google Shape;15768;p54"/>
            <p:cNvSpPr/>
            <p:nvPr/>
          </p:nvSpPr>
          <p:spPr>
            <a:xfrm>
              <a:off x="2282499" y="3193921"/>
              <a:ext cx="166641" cy="54988"/>
            </a:xfrm>
            <a:custGeom>
              <a:rect b="b" l="l" r="r" t="t"/>
              <a:pathLst>
                <a:path extrusionOk="0" h="2100" w="6364">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9" name="Google Shape;15769;p54"/>
            <p:cNvSpPr/>
            <p:nvPr/>
          </p:nvSpPr>
          <p:spPr>
            <a:xfrm>
              <a:off x="2306248" y="3178681"/>
              <a:ext cx="119665" cy="30506"/>
            </a:xfrm>
            <a:custGeom>
              <a:rect b="b" l="l" r="r" t="t"/>
              <a:pathLst>
                <a:path extrusionOk="0" h="1165" w="457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0" name="Google Shape;15770;p54"/>
            <p:cNvSpPr/>
            <p:nvPr/>
          </p:nvSpPr>
          <p:spPr>
            <a:xfrm>
              <a:off x="2322719" y="3108296"/>
              <a:ext cx="11024" cy="59178"/>
            </a:xfrm>
            <a:custGeom>
              <a:rect b="b" l="l" r="r" t="t"/>
              <a:pathLst>
                <a:path extrusionOk="0" h="2260" w="421">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1" name="Google Shape;15771;p54"/>
            <p:cNvSpPr/>
            <p:nvPr/>
          </p:nvSpPr>
          <p:spPr>
            <a:xfrm>
              <a:off x="2264928" y="3128668"/>
              <a:ext cx="48573" cy="44803"/>
            </a:xfrm>
            <a:custGeom>
              <a:rect b="b" l="l" r="r" t="t"/>
              <a:pathLst>
                <a:path extrusionOk="0" h="1711" w="1855">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2" name="Google Shape;15772;p54"/>
            <p:cNvSpPr/>
            <p:nvPr/>
          </p:nvSpPr>
          <p:spPr>
            <a:xfrm>
              <a:off x="2233795" y="3181928"/>
              <a:ext cx="62713" cy="11024"/>
            </a:xfrm>
            <a:custGeom>
              <a:rect b="b" l="l" r="r" t="t"/>
              <a:pathLst>
                <a:path extrusionOk="0" h="421" w="2395">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73" name="Google Shape;15773;p54"/>
          <p:cNvGrpSpPr/>
          <p:nvPr/>
        </p:nvGrpSpPr>
        <p:grpSpPr>
          <a:xfrm>
            <a:off x="3523772" y="3404422"/>
            <a:ext cx="362008" cy="244175"/>
            <a:chOff x="3523772" y="3404422"/>
            <a:chExt cx="362008" cy="244175"/>
          </a:xfrm>
        </p:grpSpPr>
        <p:sp>
          <p:nvSpPr>
            <p:cNvPr id="15774" name="Google Shape;15774;p54"/>
            <p:cNvSpPr/>
            <p:nvPr/>
          </p:nvSpPr>
          <p:spPr>
            <a:xfrm>
              <a:off x="3566244" y="3404579"/>
              <a:ext cx="122677" cy="233256"/>
            </a:xfrm>
            <a:custGeom>
              <a:rect b="b" l="l" r="r" t="t"/>
              <a:pathLst>
                <a:path extrusionOk="0" h="8908" w="4685">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5" name="Google Shape;15775;p54"/>
            <p:cNvSpPr/>
            <p:nvPr/>
          </p:nvSpPr>
          <p:spPr>
            <a:xfrm>
              <a:off x="3566244" y="3511179"/>
              <a:ext cx="78476" cy="126657"/>
            </a:xfrm>
            <a:custGeom>
              <a:rect b="b" l="l" r="r" t="t"/>
              <a:pathLst>
                <a:path extrusionOk="0" h="4837" w="2997">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6" name="Google Shape;15776;p54"/>
            <p:cNvSpPr/>
            <p:nvPr/>
          </p:nvSpPr>
          <p:spPr>
            <a:xfrm>
              <a:off x="3586852" y="3414504"/>
              <a:ext cx="11390" cy="95759"/>
            </a:xfrm>
            <a:custGeom>
              <a:rect b="b" l="l" r="r" t="t"/>
              <a:pathLst>
                <a:path extrusionOk="0" h="3657" w="435">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7" name="Google Shape;15777;p54"/>
            <p:cNvSpPr/>
            <p:nvPr/>
          </p:nvSpPr>
          <p:spPr>
            <a:xfrm>
              <a:off x="3622202" y="3405758"/>
              <a:ext cx="11521" cy="103928"/>
            </a:xfrm>
            <a:custGeom>
              <a:rect b="b" l="l" r="r" t="t"/>
              <a:pathLst>
                <a:path extrusionOk="0" h="3969" w="44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8" name="Google Shape;15778;p54"/>
            <p:cNvSpPr/>
            <p:nvPr/>
          </p:nvSpPr>
          <p:spPr>
            <a:xfrm>
              <a:off x="3654174" y="3420002"/>
              <a:ext cx="11024" cy="89317"/>
            </a:xfrm>
            <a:custGeom>
              <a:rect b="b" l="l" r="r" t="t"/>
              <a:pathLst>
                <a:path extrusionOk="0" h="3411" w="421">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9" name="Google Shape;15779;p54"/>
            <p:cNvSpPr/>
            <p:nvPr/>
          </p:nvSpPr>
          <p:spPr>
            <a:xfrm>
              <a:off x="3523772" y="3493320"/>
              <a:ext cx="90469" cy="144515"/>
            </a:xfrm>
            <a:custGeom>
              <a:rect b="b" l="l" r="r" t="t"/>
              <a:pathLst>
                <a:path extrusionOk="0" h="5519" w="3455">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0" name="Google Shape;15780;p54"/>
            <p:cNvSpPr/>
            <p:nvPr/>
          </p:nvSpPr>
          <p:spPr>
            <a:xfrm>
              <a:off x="3557263" y="3624324"/>
              <a:ext cx="140404" cy="24273"/>
            </a:xfrm>
            <a:custGeom>
              <a:rect b="b" l="l" r="r" t="t"/>
              <a:pathLst>
                <a:path extrusionOk="0" h="927" w="5362">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1" name="Google Shape;15781;p54"/>
            <p:cNvSpPr/>
            <p:nvPr/>
          </p:nvSpPr>
          <p:spPr>
            <a:xfrm>
              <a:off x="3720631" y="3404422"/>
              <a:ext cx="122677" cy="233413"/>
            </a:xfrm>
            <a:custGeom>
              <a:rect b="b" l="l" r="r" t="t"/>
              <a:pathLst>
                <a:path extrusionOk="0" h="8914" w="4685">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2" name="Google Shape;15782;p54"/>
            <p:cNvSpPr/>
            <p:nvPr/>
          </p:nvSpPr>
          <p:spPr>
            <a:xfrm>
              <a:off x="3764831" y="3511179"/>
              <a:ext cx="78476" cy="126657"/>
            </a:xfrm>
            <a:custGeom>
              <a:rect b="b" l="l" r="r" t="t"/>
              <a:pathLst>
                <a:path extrusionOk="0" h="4837" w="2997">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3" name="Google Shape;15783;p54"/>
            <p:cNvSpPr/>
            <p:nvPr/>
          </p:nvSpPr>
          <p:spPr>
            <a:xfrm>
              <a:off x="3811546" y="3414504"/>
              <a:ext cx="10762" cy="94764"/>
            </a:xfrm>
            <a:custGeom>
              <a:rect b="b" l="l" r="r" t="t"/>
              <a:pathLst>
                <a:path extrusionOk="0" h="3619" w="411">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4" name="Google Shape;15784;p54"/>
            <p:cNvSpPr/>
            <p:nvPr/>
          </p:nvSpPr>
          <p:spPr>
            <a:xfrm>
              <a:off x="3776091" y="3472372"/>
              <a:ext cx="11260" cy="37340"/>
            </a:xfrm>
            <a:custGeom>
              <a:rect b="b" l="l" r="r" t="t"/>
              <a:pathLst>
                <a:path extrusionOk="0" h="1426" w="43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5" name="Google Shape;15785;p54"/>
            <p:cNvSpPr/>
            <p:nvPr/>
          </p:nvSpPr>
          <p:spPr>
            <a:xfrm>
              <a:off x="3744355" y="3420238"/>
              <a:ext cx="10762" cy="89265"/>
            </a:xfrm>
            <a:custGeom>
              <a:rect b="b" l="l" r="r" t="t"/>
              <a:pathLst>
                <a:path extrusionOk="0" h="3409" w="411">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6" name="Google Shape;15786;p54"/>
            <p:cNvSpPr/>
            <p:nvPr/>
          </p:nvSpPr>
          <p:spPr>
            <a:xfrm>
              <a:off x="3795311" y="3493320"/>
              <a:ext cx="90469" cy="144515"/>
            </a:xfrm>
            <a:custGeom>
              <a:rect b="b" l="l" r="r" t="t"/>
              <a:pathLst>
                <a:path extrusionOk="0" h="5519" w="3455">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7" name="Google Shape;15787;p54"/>
            <p:cNvSpPr/>
            <p:nvPr/>
          </p:nvSpPr>
          <p:spPr>
            <a:xfrm>
              <a:off x="3711624" y="3624324"/>
              <a:ext cx="140666" cy="24273"/>
            </a:xfrm>
            <a:custGeom>
              <a:rect b="b" l="l" r="r" t="t"/>
              <a:pathLst>
                <a:path extrusionOk="0" h="927" w="5372">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8" name="Google Shape;15788;p54"/>
            <p:cNvSpPr/>
            <p:nvPr/>
          </p:nvSpPr>
          <p:spPr>
            <a:xfrm>
              <a:off x="3776327" y="3405758"/>
              <a:ext cx="10762" cy="56795"/>
            </a:xfrm>
            <a:custGeom>
              <a:rect b="b" l="l" r="r" t="t"/>
              <a:pathLst>
                <a:path extrusionOk="0" h="2169" w="411">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89" name="Google Shape;15789;p54"/>
          <p:cNvGrpSpPr/>
          <p:nvPr/>
        </p:nvGrpSpPr>
        <p:grpSpPr>
          <a:xfrm>
            <a:off x="3531026" y="1977314"/>
            <a:ext cx="359232" cy="327836"/>
            <a:chOff x="3531026" y="1977314"/>
            <a:chExt cx="359232" cy="327836"/>
          </a:xfrm>
        </p:grpSpPr>
        <p:sp>
          <p:nvSpPr>
            <p:cNvPr id="15790" name="Google Shape;15790;p54"/>
            <p:cNvSpPr/>
            <p:nvPr/>
          </p:nvSpPr>
          <p:spPr>
            <a:xfrm>
              <a:off x="3668156" y="1977314"/>
              <a:ext cx="96806" cy="92590"/>
            </a:xfrm>
            <a:custGeom>
              <a:rect b="b" l="l" r="r" t="t"/>
              <a:pathLst>
                <a:path extrusionOk="0" h="3536" w="3697">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1" name="Google Shape;15791;p54"/>
            <p:cNvSpPr/>
            <p:nvPr/>
          </p:nvSpPr>
          <p:spPr>
            <a:xfrm>
              <a:off x="3692901" y="2005960"/>
              <a:ext cx="40744" cy="35140"/>
            </a:xfrm>
            <a:custGeom>
              <a:rect b="b" l="l" r="r" t="t"/>
              <a:pathLst>
                <a:path extrusionOk="0" h="1342" w="1556">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2" name="Google Shape;15792;p54"/>
            <p:cNvSpPr/>
            <p:nvPr/>
          </p:nvSpPr>
          <p:spPr>
            <a:xfrm>
              <a:off x="3531026" y="2088286"/>
              <a:ext cx="276068" cy="216864"/>
            </a:xfrm>
            <a:custGeom>
              <a:rect b="b" l="l" r="r" t="t"/>
              <a:pathLst>
                <a:path extrusionOk="0" h="8282" w="10543">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3" name="Google Shape;15793;p54"/>
            <p:cNvSpPr/>
            <p:nvPr/>
          </p:nvSpPr>
          <p:spPr>
            <a:xfrm>
              <a:off x="3743360" y="2124264"/>
              <a:ext cx="63472" cy="51742"/>
            </a:xfrm>
            <a:custGeom>
              <a:rect b="b" l="l" r="r" t="t"/>
              <a:pathLst>
                <a:path extrusionOk="0" h="1976" w="2424">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4" name="Google Shape;15794;p54"/>
            <p:cNvSpPr/>
            <p:nvPr/>
          </p:nvSpPr>
          <p:spPr>
            <a:xfrm>
              <a:off x="3531026" y="2193471"/>
              <a:ext cx="276068" cy="111443"/>
            </a:xfrm>
            <a:custGeom>
              <a:rect b="b" l="l" r="r" t="t"/>
              <a:pathLst>
                <a:path extrusionOk="0" h="4256" w="10543">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5" name="Google Shape;15795;p54"/>
            <p:cNvSpPr/>
            <p:nvPr/>
          </p:nvSpPr>
          <p:spPr>
            <a:xfrm>
              <a:off x="3531785" y="2179462"/>
              <a:ext cx="298535" cy="125688"/>
            </a:xfrm>
            <a:custGeom>
              <a:rect b="b" l="l" r="r" t="t"/>
              <a:pathLst>
                <a:path extrusionOk="0" h="4800" w="11401">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6" name="Google Shape;15796;p54"/>
            <p:cNvSpPr/>
            <p:nvPr/>
          </p:nvSpPr>
          <p:spPr>
            <a:xfrm>
              <a:off x="3531785" y="2282893"/>
              <a:ext cx="279551" cy="22257"/>
            </a:xfrm>
            <a:custGeom>
              <a:rect b="b" l="l" r="r" t="t"/>
              <a:pathLst>
                <a:path extrusionOk="0" h="850" w="10676">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7" name="Google Shape;15797;p54"/>
            <p:cNvSpPr/>
            <p:nvPr/>
          </p:nvSpPr>
          <p:spPr>
            <a:xfrm>
              <a:off x="3740846" y="2015596"/>
              <a:ext cx="149412" cy="149176"/>
            </a:xfrm>
            <a:custGeom>
              <a:rect b="b" l="l" r="r" t="t"/>
              <a:pathLst>
                <a:path extrusionOk="0" h="5697" w="5706">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8" name="Google Shape;15798;p54"/>
            <p:cNvSpPr/>
            <p:nvPr/>
          </p:nvSpPr>
          <p:spPr>
            <a:xfrm>
              <a:off x="3789576" y="2070532"/>
              <a:ext cx="45221" cy="38780"/>
            </a:xfrm>
            <a:custGeom>
              <a:rect b="b" l="l" r="r" t="t"/>
              <a:pathLst>
                <a:path extrusionOk="0" h="1481" w="1727">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9" name="Google Shape;15799;p54"/>
            <p:cNvSpPr/>
            <p:nvPr/>
          </p:nvSpPr>
          <p:spPr>
            <a:xfrm>
              <a:off x="3531026" y="2088286"/>
              <a:ext cx="111679" cy="36004"/>
            </a:xfrm>
            <a:custGeom>
              <a:rect b="b" l="l" r="r" t="t"/>
              <a:pathLst>
                <a:path extrusionOk="0" h="1375" w="4265">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00" name="Google Shape;15800;p54"/>
          <p:cNvGrpSpPr/>
          <p:nvPr/>
        </p:nvGrpSpPr>
        <p:grpSpPr>
          <a:xfrm>
            <a:off x="3123351" y="1500275"/>
            <a:ext cx="296781" cy="359232"/>
            <a:chOff x="3123351" y="1500275"/>
            <a:chExt cx="296781" cy="359232"/>
          </a:xfrm>
        </p:grpSpPr>
        <p:sp>
          <p:nvSpPr>
            <p:cNvPr id="15801" name="Google Shape;15801;p54"/>
            <p:cNvSpPr/>
            <p:nvPr/>
          </p:nvSpPr>
          <p:spPr>
            <a:xfrm>
              <a:off x="3123351" y="1562700"/>
              <a:ext cx="296781" cy="296545"/>
            </a:xfrm>
            <a:custGeom>
              <a:rect b="b" l="l" r="r" t="t"/>
              <a:pathLst>
                <a:path extrusionOk="0" h="11325" w="11334">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2" name="Google Shape;15802;p54"/>
            <p:cNvSpPr/>
            <p:nvPr/>
          </p:nvSpPr>
          <p:spPr>
            <a:xfrm>
              <a:off x="3276979" y="1562465"/>
              <a:ext cx="99189" cy="33569"/>
            </a:xfrm>
            <a:custGeom>
              <a:rect b="b" l="l" r="r" t="t"/>
              <a:pathLst>
                <a:path extrusionOk="0" h="1282" w="3788">
                  <a:moveTo>
                    <a:pt x="0" y="0"/>
                  </a:moveTo>
                  <a:cubicBezTo>
                    <a:pt x="344" y="854"/>
                    <a:pt x="1119" y="1281"/>
                    <a:pt x="1894" y="1281"/>
                  </a:cubicBezTo>
                  <a:cubicBezTo>
                    <a:pt x="2669" y="1281"/>
                    <a:pt x="3444" y="854"/>
                    <a:pt x="3788"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3" name="Google Shape;15803;p54"/>
            <p:cNvSpPr/>
            <p:nvPr/>
          </p:nvSpPr>
          <p:spPr>
            <a:xfrm>
              <a:off x="3130081" y="1800277"/>
              <a:ext cx="75963" cy="59230"/>
            </a:xfrm>
            <a:custGeom>
              <a:rect b="b" l="l" r="r" t="t"/>
              <a:pathLst>
                <a:path extrusionOk="0" h="2262" w="2901">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4" name="Google Shape;15804;p54"/>
            <p:cNvSpPr/>
            <p:nvPr/>
          </p:nvSpPr>
          <p:spPr>
            <a:xfrm>
              <a:off x="3170799" y="1562465"/>
              <a:ext cx="249334" cy="296781"/>
            </a:xfrm>
            <a:custGeom>
              <a:rect b="b" l="l" r="r" t="t"/>
              <a:pathLst>
                <a:path extrusionOk="0" h="11334" w="9522">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5" name="Google Shape;15805;p54"/>
            <p:cNvSpPr/>
            <p:nvPr/>
          </p:nvSpPr>
          <p:spPr>
            <a:xfrm>
              <a:off x="3123351" y="1793285"/>
              <a:ext cx="64206" cy="66222"/>
            </a:xfrm>
            <a:custGeom>
              <a:rect b="b" l="l" r="r" t="t"/>
              <a:pathLst>
                <a:path extrusionOk="0" h="2529" w="2452">
                  <a:moveTo>
                    <a:pt x="0" y="0"/>
                  </a:moveTo>
                  <a:lnTo>
                    <a:pt x="2452" y="2528"/>
                  </a:lnTo>
                  <a:lnTo>
                    <a:pt x="2452" y="220"/>
                  </a:lnTo>
                  <a:cubicBezTo>
                    <a:pt x="2452" y="96"/>
                    <a:pt x="2347" y="0"/>
                    <a:pt x="222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6" name="Google Shape;15806;p54"/>
            <p:cNvSpPr/>
            <p:nvPr/>
          </p:nvSpPr>
          <p:spPr>
            <a:xfrm>
              <a:off x="3251998" y="1787787"/>
              <a:ext cx="131658" cy="11024"/>
            </a:xfrm>
            <a:custGeom>
              <a:rect b="b" l="l" r="r" t="t"/>
              <a:pathLst>
                <a:path extrusionOk="0" h="421" w="5028">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7" name="Google Shape;15807;p54"/>
            <p:cNvSpPr/>
            <p:nvPr/>
          </p:nvSpPr>
          <p:spPr>
            <a:xfrm>
              <a:off x="3259304" y="1537432"/>
              <a:ext cx="74234" cy="70516"/>
            </a:xfrm>
            <a:custGeom>
              <a:rect b="b" l="l" r="r" t="t"/>
              <a:pathLst>
                <a:path extrusionOk="0" h="2693" w="2835">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8" name="Google Shape;15808;p54"/>
            <p:cNvSpPr/>
            <p:nvPr/>
          </p:nvSpPr>
          <p:spPr>
            <a:xfrm>
              <a:off x="3283970" y="1500275"/>
              <a:ext cx="84944" cy="84944"/>
            </a:xfrm>
            <a:custGeom>
              <a:rect b="b" l="l" r="r" t="t"/>
              <a:pathLst>
                <a:path extrusionOk="0" h="3244" w="3244">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9" name="Google Shape;15809;p54"/>
            <p:cNvSpPr/>
            <p:nvPr/>
          </p:nvSpPr>
          <p:spPr>
            <a:xfrm>
              <a:off x="3185803" y="1633662"/>
              <a:ext cx="171878" cy="19743"/>
            </a:xfrm>
            <a:custGeom>
              <a:rect b="b" l="l" r="r" t="t"/>
              <a:pathLst>
                <a:path extrusionOk="0" h="754" w="6564">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0" name="Google Shape;15810;p54"/>
            <p:cNvSpPr/>
            <p:nvPr/>
          </p:nvSpPr>
          <p:spPr>
            <a:xfrm>
              <a:off x="3179047" y="1674851"/>
              <a:ext cx="186463" cy="10814"/>
            </a:xfrm>
            <a:custGeom>
              <a:rect b="b" l="l" r="r" t="t"/>
              <a:pathLst>
                <a:path extrusionOk="0" h="413" w="7121">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1" name="Google Shape;15811;p54"/>
            <p:cNvSpPr/>
            <p:nvPr/>
          </p:nvSpPr>
          <p:spPr>
            <a:xfrm>
              <a:off x="3179047" y="1701847"/>
              <a:ext cx="185390" cy="10762"/>
            </a:xfrm>
            <a:custGeom>
              <a:rect b="b" l="l" r="r" t="t"/>
              <a:pathLst>
                <a:path extrusionOk="0" h="411" w="708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12" name="Google Shape;15812;p54"/>
          <p:cNvGrpSpPr/>
          <p:nvPr/>
        </p:nvGrpSpPr>
        <p:grpSpPr>
          <a:xfrm>
            <a:off x="2659458" y="1500275"/>
            <a:ext cx="332261" cy="359232"/>
            <a:chOff x="2659458" y="1500275"/>
            <a:chExt cx="332261" cy="359232"/>
          </a:xfrm>
        </p:grpSpPr>
        <p:sp>
          <p:nvSpPr>
            <p:cNvPr id="15813" name="Google Shape;15813;p54"/>
            <p:cNvSpPr/>
            <p:nvPr/>
          </p:nvSpPr>
          <p:spPr>
            <a:xfrm>
              <a:off x="2957234" y="1800015"/>
              <a:ext cx="34486" cy="59361"/>
            </a:xfrm>
            <a:custGeom>
              <a:rect b="b" l="l" r="r" t="t"/>
              <a:pathLst>
                <a:path extrusionOk="0" h="2267" w="1317">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4" name="Google Shape;15814;p54"/>
            <p:cNvSpPr/>
            <p:nvPr/>
          </p:nvSpPr>
          <p:spPr>
            <a:xfrm>
              <a:off x="2974463" y="1800015"/>
              <a:ext cx="17256" cy="59492"/>
            </a:xfrm>
            <a:custGeom>
              <a:rect b="b" l="l" r="r" t="t"/>
              <a:pathLst>
                <a:path extrusionOk="0" h="2272" w="659">
                  <a:moveTo>
                    <a:pt x="0" y="1"/>
                  </a:moveTo>
                  <a:lnTo>
                    <a:pt x="0" y="2271"/>
                  </a:lnTo>
                  <a:cubicBezTo>
                    <a:pt x="201" y="2262"/>
                    <a:pt x="382" y="2109"/>
                    <a:pt x="411" y="1909"/>
                  </a:cubicBezTo>
                  <a:lnTo>
                    <a:pt x="659" y="1"/>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5" name="Google Shape;15815;p54"/>
            <p:cNvSpPr/>
            <p:nvPr/>
          </p:nvSpPr>
          <p:spPr>
            <a:xfrm>
              <a:off x="2659458" y="1500275"/>
              <a:ext cx="266066" cy="358970"/>
            </a:xfrm>
            <a:custGeom>
              <a:rect b="b" l="l" r="r" t="t"/>
              <a:pathLst>
                <a:path extrusionOk="0" h="13709" w="10161">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6" name="Google Shape;15816;p54"/>
            <p:cNvSpPr/>
            <p:nvPr/>
          </p:nvSpPr>
          <p:spPr>
            <a:xfrm>
              <a:off x="2659458" y="1500275"/>
              <a:ext cx="92459" cy="92197"/>
            </a:xfrm>
            <a:custGeom>
              <a:rect b="b" l="l" r="r" t="t"/>
              <a:pathLst>
                <a:path extrusionOk="0" h="3521" w="3531">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7" name="Google Shape;15817;p54"/>
            <p:cNvSpPr/>
            <p:nvPr/>
          </p:nvSpPr>
          <p:spPr>
            <a:xfrm>
              <a:off x="2659458" y="1500275"/>
              <a:ext cx="266066" cy="358970"/>
            </a:xfrm>
            <a:custGeom>
              <a:rect b="b" l="l" r="r" t="t"/>
              <a:pathLst>
                <a:path extrusionOk="0" h="13709" w="10161">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8" name="Google Shape;15818;p54"/>
            <p:cNvSpPr/>
            <p:nvPr/>
          </p:nvSpPr>
          <p:spPr>
            <a:xfrm>
              <a:off x="2659458" y="1500275"/>
              <a:ext cx="79471" cy="79445"/>
            </a:xfrm>
            <a:custGeom>
              <a:rect b="b" l="l" r="r" t="t"/>
              <a:pathLst>
                <a:path extrusionOk="0" h="3034" w="3035">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9" name="Google Shape;15819;p54"/>
            <p:cNvSpPr/>
            <p:nvPr/>
          </p:nvSpPr>
          <p:spPr>
            <a:xfrm>
              <a:off x="2710414" y="1744817"/>
              <a:ext cx="164154" cy="11024"/>
            </a:xfrm>
            <a:custGeom>
              <a:rect b="b" l="l" r="r" t="t"/>
              <a:pathLst>
                <a:path extrusionOk="0" h="421" w="6269">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0" name="Google Shape;15820;p54"/>
            <p:cNvSpPr/>
            <p:nvPr/>
          </p:nvSpPr>
          <p:spPr>
            <a:xfrm>
              <a:off x="2785853" y="1811013"/>
              <a:ext cx="88715" cy="11024"/>
            </a:xfrm>
            <a:custGeom>
              <a:rect b="b" l="l" r="r" t="t"/>
              <a:pathLst>
                <a:path extrusionOk="0" h="421" w="3388">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1" name="Google Shape;15821;p54"/>
            <p:cNvSpPr/>
            <p:nvPr/>
          </p:nvSpPr>
          <p:spPr>
            <a:xfrm>
              <a:off x="2710414" y="1717349"/>
              <a:ext cx="164154" cy="10998"/>
            </a:xfrm>
            <a:custGeom>
              <a:rect b="b" l="l" r="r" t="t"/>
              <a:pathLst>
                <a:path extrusionOk="0" h="420" w="6269">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2" name="Google Shape;15822;p54"/>
            <p:cNvSpPr/>
            <p:nvPr/>
          </p:nvSpPr>
          <p:spPr>
            <a:xfrm>
              <a:off x="2710414" y="1689855"/>
              <a:ext cx="164154" cy="11024"/>
            </a:xfrm>
            <a:custGeom>
              <a:rect b="b" l="l" r="r" t="t"/>
              <a:pathLst>
                <a:path extrusionOk="0" h="421" w="6269">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3" name="Google Shape;15823;p54"/>
            <p:cNvSpPr/>
            <p:nvPr/>
          </p:nvSpPr>
          <p:spPr>
            <a:xfrm>
              <a:off x="2709576" y="1662360"/>
              <a:ext cx="165830" cy="11050"/>
            </a:xfrm>
            <a:custGeom>
              <a:rect b="b" l="l" r="r" t="t"/>
              <a:pathLst>
                <a:path extrusionOk="0" h="422" w="6333">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4" name="Google Shape;15824;p54"/>
            <p:cNvSpPr/>
            <p:nvPr/>
          </p:nvSpPr>
          <p:spPr>
            <a:xfrm>
              <a:off x="2774515" y="1581423"/>
              <a:ext cx="23357" cy="62242"/>
            </a:xfrm>
            <a:custGeom>
              <a:rect b="b" l="l" r="r" t="t"/>
              <a:pathLst>
                <a:path extrusionOk="0" h="2377" w="892">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5" name="Google Shape;15825;p54"/>
            <p:cNvSpPr/>
            <p:nvPr/>
          </p:nvSpPr>
          <p:spPr>
            <a:xfrm>
              <a:off x="2773782" y="1635364"/>
              <a:ext cx="37183" cy="10814"/>
            </a:xfrm>
            <a:custGeom>
              <a:rect b="b" l="l" r="r" t="t"/>
              <a:pathLst>
                <a:path extrusionOk="0" h="413" w="142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6" name="Google Shape;15826;p54"/>
            <p:cNvSpPr/>
            <p:nvPr/>
          </p:nvSpPr>
          <p:spPr>
            <a:xfrm>
              <a:off x="2777866" y="1561103"/>
              <a:ext cx="20005" cy="17125"/>
            </a:xfrm>
            <a:custGeom>
              <a:rect b="b" l="l" r="r" t="t"/>
              <a:pathLst>
                <a:path extrusionOk="0" h="654" w="764">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7" name="Google Shape;15827;p54"/>
            <p:cNvSpPr/>
            <p:nvPr/>
          </p:nvSpPr>
          <p:spPr>
            <a:xfrm>
              <a:off x="2957234" y="1582941"/>
              <a:ext cx="34486" cy="229852"/>
            </a:xfrm>
            <a:custGeom>
              <a:rect b="b" l="l" r="r" t="t"/>
              <a:pathLst>
                <a:path extrusionOk="0" h="8778" w="1317">
                  <a:moveTo>
                    <a:pt x="0" y="1"/>
                  </a:moveTo>
                  <a:lnTo>
                    <a:pt x="0" y="8777"/>
                  </a:lnTo>
                  <a:lnTo>
                    <a:pt x="1317" y="8777"/>
                  </a:lnTo>
                  <a:lnTo>
                    <a:pt x="131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8" name="Google Shape;15828;p54"/>
            <p:cNvSpPr/>
            <p:nvPr/>
          </p:nvSpPr>
          <p:spPr>
            <a:xfrm>
              <a:off x="2974463" y="1582941"/>
              <a:ext cx="17256" cy="229852"/>
            </a:xfrm>
            <a:custGeom>
              <a:rect b="b" l="l" r="r" t="t"/>
              <a:pathLst>
                <a:path extrusionOk="0" h="8778" w="659">
                  <a:moveTo>
                    <a:pt x="0" y="1"/>
                  </a:moveTo>
                  <a:lnTo>
                    <a:pt x="0" y="8777"/>
                  </a:lnTo>
                  <a:lnTo>
                    <a:pt x="659" y="8777"/>
                  </a:lnTo>
                  <a:lnTo>
                    <a:pt x="659"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9" name="Google Shape;15829;p54"/>
            <p:cNvSpPr/>
            <p:nvPr/>
          </p:nvSpPr>
          <p:spPr>
            <a:xfrm>
              <a:off x="2957234" y="1550210"/>
              <a:ext cx="34486" cy="40246"/>
            </a:xfrm>
            <a:custGeom>
              <a:rect b="b" l="l" r="r" t="t"/>
              <a:pathLst>
                <a:path extrusionOk="0" h="1537" w="1317">
                  <a:moveTo>
                    <a:pt x="0" y="1"/>
                  </a:moveTo>
                  <a:lnTo>
                    <a:pt x="0" y="1537"/>
                  </a:lnTo>
                  <a:lnTo>
                    <a:pt x="1317" y="1537"/>
                  </a:lnTo>
                  <a:lnTo>
                    <a:pt x="1317"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0" name="Google Shape;15830;p54"/>
            <p:cNvSpPr/>
            <p:nvPr/>
          </p:nvSpPr>
          <p:spPr>
            <a:xfrm>
              <a:off x="2974463" y="1550210"/>
              <a:ext cx="17256" cy="40246"/>
            </a:xfrm>
            <a:custGeom>
              <a:rect b="b" l="l" r="r" t="t"/>
              <a:pathLst>
                <a:path extrusionOk="0" h="1537" w="659">
                  <a:moveTo>
                    <a:pt x="0" y="1"/>
                  </a:moveTo>
                  <a:lnTo>
                    <a:pt x="0" y="1537"/>
                  </a:lnTo>
                  <a:lnTo>
                    <a:pt x="659" y="1537"/>
                  </a:lnTo>
                  <a:lnTo>
                    <a:pt x="659"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1" name="Google Shape;15831;p54"/>
            <p:cNvSpPr/>
            <p:nvPr/>
          </p:nvSpPr>
          <p:spPr>
            <a:xfrm>
              <a:off x="2957234" y="1500275"/>
              <a:ext cx="34486" cy="49961"/>
            </a:xfrm>
            <a:custGeom>
              <a:rect b="b" l="l" r="r" t="t"/>
              <a:pathLst>
                <a:path extrusionOk="0" h="1908" w="1317">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2" name="Google Shape;15832;p54"/>
            <p:cNvSpPr/>
            <p:nvPr/>
          </p:nvSpPr>
          <p:spPr>
            <a:xfrm>
              <a:off x="2974463" y="1500275"/>
              <a:ext cx="17256" cy="49961"/>
            </a:xfrm>
            <a:custGeom>
              <a:rect b="b" l="l" r="r" t="t"/>
              <a:pathLst>
                <a:path extrusionOk="0" h="1908" w="659">
                  <a:moveTo>
                    <a:pt x="0" y="0"/>
                  </a:moveTo>
                  <a:lnTo>
                    <a:pt x="0" y="1908"/>
                  </a:lnTo>
                  <a:lnTo>
                    <a:pt x="659" y="1908"/>
                  </a:lnTo>
                  <a:lnTo>
                    <a:pt x="659" y="658"/>
                  </a:lnTo>
                  <a:cubicBezTo>
                    <a:pt x="659" y="296"/>
                    <a:pt x="363"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33" name="Google Shape;15833;p54"/>
          <p:cNvGrpSpPr/>
          <p:nvPr/>
        </p:nvGrpSpPr>
        <p:grpSpPr>
          <a:xfrm>
            <a:off x="1750184" y="2413530"/>
            <a:ext cx="359730" cy="359441"/>
            <a:chOff x="1750184" y="2413530"/>
            <a:chExt cx="359730" cy="359441"/>
          </a:xfrm>
        </p:grpSpPr>
        <p:sp>
          <p:nvSpPr>
            <p:cNvPr id="15834" name="Google Shape;15834;p54"/>
            <p:cNvSpPr/>
            <p:nvPr/>
          </p:nvSpPr>
          <p:spPr>
            <a:xfrm>
              <a:off x="1867074" y="2496981"/>
              <a:ext cx="58000" cy="64965"/>
            </a:xfrm>
            <a:custGeom>
              <a:rect b="b" l="l" r="r" t="t"/>
              <a:pathLst>
                <a:path extrusionOk="0" h="2481" w="2215">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5" name="Google Shape;15835;p54"/>
            <p:cNvSpPr/>
            <p:nvPr/>
          </p:nvSpPr>
          <p:spPr>
            <a:xfrm>
              <a:off x="1824863" y="2413530"/>
              <a:ext cx="285050" cy="285312"/>
            </a:xfrm>
            <a:custGeom>
              <a:rect b="b" l="l" r="r" t="t"/>
              <a:pathLst>
                <a:path extrusionOk="0" h="10896" w="10886">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6" name="Google Shape;15836;p54"/>
            <p:cNvSpPr/>
            <p:nvPr/>
          </p:nvSpPr>
          <p:spPr>
            <a:xfrm>
              <a:off x="1893808" y="2482737"/>
              <a:ext cx="147160" cy="146898"/>
            </a:xfrm>
            <a:custGeom>
              <a:rect b="b" l="l" r="r" t="t"/>
              <a:pathLst>
                <a:path extrusionOk="0" h="5610" w="562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7" name="Google Shape;15837;p54"/>
            <p:cNvSpPr/>
            <p:nvPr/>
          </p:nvSpPr>
          <p:spPr>
            <a:xfrm>
              <a:off x="1787654" y="2492294"/>
              <a:ext cx="245065" cy="246767"/>
            </a:xfrm>
            <a:custGeom>
              <a:rect b="b" l="l" r="r" t="t"/>
              <a:pathLst>
                <a:path extrusionOk="0" h="9424" w="9359">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8" name="Google Shape;15838;p54"/>
            <p:cNvSpPr/>
            <p:nvPr/>
          </p:nvSpPr>
          <p:spPr>
            <a:xfrm>
              <a:off x="1806141" y="2613871"/>
              <a:ext cx="106442" cy="106442"/>
            </a:xfrm>
            <a:custGeom>
              <a:rect b="b" l="l" r="r" t="t"/>
              <a:pathLst>
                <a:path extrusionOk="0" h="4065" w="4065">
                  <a:moveTo>
                    <a:pt x="1746" y="1"/>
                  </a:moveTo>
                  <a:lnTo>
                    <a:pt x="0" y="1747"/>
                  </a:lnTo>
                  <a:lnTo>
                    <a:pt x="2318" y="4065"/>
                  </a:lnTo>
                  <a:lnTo>
                    <a:pt x="4064" y="2310"/>
                  </a:lnTo>
                  <a:lnTo>
                    <a:pt x="1746"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9" name="Google Shape;15839;p54"/>
            <p:cNvSpPr/>
            <p:nvPr/>
          </p:nvSpPr>
          <p:spPr>
            <a:xfrm>
              <a:off x="1923790" y="2515075"/>
              <a:ext cx="52972" cy="46321"/>
            </a:xfrm>
            <a:custGeom>
              <a:rect b="b" l="l" r="r" t="t"/>
              <a:pathLst>
                <a:path extrusionOk="0" h="1769" w="2023">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0" name="Google Shape;15840;p54"/>
            <p:cNvSpPr/>
            <p:nvPr/>
          </p:nvSpPr>
          <p:spPr>
            <a:xfrm>
              <a:off x="1944215" y="2537882"/>
              <a:ext cx="55277" cy="46766"/>
            </a:xfrm>
            <a:custGeom>
              <a:rect b="b" l="l" r="r" t="t"/>
              <a:pathLst>
                <a:path extrusionOk="0" h="1786" w="2111">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1" name="Google Shape;15841;p54"/>
            <p:cNvSpPr/>
            <p:nvPr/>
          </p:nvSpPr>
          <p:spPr>
            <a:xfrm>
              <a:off x="1968252" y="2560611"/>
              <a:ext cx="53993" cy="46243"/>
            </a:xfrm>
            <a:custGeom>
              <a:rect b="b" l="l" r="r" t="t"/>
              <a:pathLst>
                <a:path extrusionOk="0" h="1766" w="2062">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2" name="Google Shape;15842;p54"/>
            <p:cNvSpPr/>
            <p:nvPr/>
          </p:nvSpPr>
          <p:spPr>
            <a:xfrm>
              <a:off x="1792630" y="2614945"/>
              <a:ext cx="116707" cy="115869"/>
            </a:xfrm>
            <a:custGeom>
              <a:rect b="b" l="l" r="r" t="t"/>
              <a:pathLst>
                <a:path extrusionOk="0" h="4425" w="4457">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3" name="Google Shape;15843;p54"/>
            <p:cNvSpPr/>
            <p:nvPr/>
          </p:nvSpPr>
          <p:spPr>
            <a:xfrm>
              <a:off x="1750184" y="2637621"/>
              <a:ext cx="135900" cy="135350"/>
            </a:xfrm>
            <a:custGeom>
              <a:rect b="b" l="l" r="r" t="t"/>
              <a:pathLst>
                <a:path extrusionOk="0" h="5169" w="519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4" name="Google Shape;15844;p54"/>
            <p:cNvSpPr/>
            <p:nvPr/>
          </p:nvSpPr>
          <p:spPr>
            <a:xfrm>
              <a:off x="1750184" y="2665586"/>
              <a:ext cx="107673" cy="107385"/>
            </a:xfrm>
            <a:custGeom>
              <a:rect b="b" l="l" r="r" t="t"/>
              <a:pathLst>
                <a:path extrusionOk="0" h="4101" w="4112">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45" name="Google Shape;15845;p54"/>
          <p:cNvGrpSpPr/>
          <p:nvPr/>
        </p:nvGrpSpPr>
        <p:grpSpPr>
          <a:xfrm>
            <a:off x="2230050" y="1500223"/>
            <a:ext cx="316524" cy="359284"/>
            <a:chOff x="2230050" y="1500223"/>
            <a:chExt cx="316524" cy="359284"/>
          </a:xfrm>
        </p:grpSpPr>
        <p:sp>
          <p:nvSpPr>
            <p:cNvPr id="15846" name="Google Shape;15846;p54"/>
            <p:cNvSpPr/>
            <p:nvPr/>
          </p:nvSpPr>
          <p:spPr>
            <a:xfrm>
              <a:off x="2230050" y="1584958"/>
              <a:ext cx="189632" cy="274550"/>
            </a:xfrm>
            <a:custGeom>
              <a:rect b="b" l="l" r="r" t="t"/>
              <a:pathLst>
                <a:path extrusionOk="0" h="10485" w="7242">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7" name="Google Shape;15847;p54"/>
            <p:cNvSpPr/>
            <p:nvPr/>
          </p:nvSpPr>
          <p:spPr>
            <a:xfrm>
              <a:off x="2230050" y="1849243"/>
              <a:ext cx="189632" cy="10265"/>
            </a:xfrm>
            <a:custGeom>
              <a:rect b="b" l="l" r="r" t="t"/>
              <a:pathLst>
                <a:path extrusionOk="0" h="392" w="7242">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8" name="Google Shape;15848;p54"/>
            <p:cNvSpPr/>
            <p:nvPr/>
          </p:nvSpPr>
          <p:spPr>
            <a:xfrm>
              <a:off x="2266028" y="1585193"/>
              <a:ext cx="117675" cy="37759"/>
            </a:xfrm>
            <a:custGeom>
              <a:rect b="b" l="l" r="r" t="t"/>
              <a:pathLst>
                <a:path extrusionOk="0" h="1442" w="4494">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9" name="Google Shape;15849;p54"/>
            <p:cNvSpPr/>
            <p:nvPr/>
          </p:nvSpPr>
          <p:spPr>
            <a:xfrm>
              <a:off x="2248039" y="1603680"/>
              <a:ext cx="153654" cy="229852"/>
            </a:xfrm>
            <a:custGeom>
              <a:rect b="b" l="l" r="r" t="t"/>
              <a:pathLst>
                <a:path extrusionOk="0" h="8778" w="5868">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0" name="Google Shape;15850;p54"/>
            <p:cNvSpPr/>
            <p:nvPr/>
          </p:nvSpPr>
          <p:spPr>
            <a:xfrm>
              <a:off x="2248039" y="1603680"/>
              <a:ext cx="153654" cy="229852"/>
            </a:xfrm>
            <a:custGeom>
              <a:rect b="b" l="l" r="r" t="t"/>
              <a:pathLst>
                <a:path extrusionOk="0" h="8778" w="5868">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1" name="Google Shape;15851;p54"/>
            <p:cNvSpPr/>
            <p:nvPr/>
          </p:nvSpPr>
          <p:spPr>
            <a:xfrm>
              <a:off x="2266028" y="1603680"/>
              <a:ext cx="117675" cy="19272"/>
            </a:xfrm>
            <a:custGeom>
              <a:rect b="b" l="l" r="r" t="t"/>
              <a:pathLst>
                <a:path extrusionOk="0" h="736" w="4494">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2" name="Google Shape;15852;p54"/>
            <p:cNvSpPr/>
            <p:nvPr/>
          </p:nvSpPr>
          <p:spPr>
            <a:xfrm>
              <a:off x="2275272" y="1546466"/>
              <a:ext cx="99189" cy="67243"/>
            </a:xfrm>
            <a:custGeom>
              <a:rect b="b" l="l" r="r" t="t"/>
              <a:pathLst>
                <a:path extrusionOk="0" h="2568" w="3788">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3" name="Google Shape;15853;p54"/>
            <p:cNvSpPr/>
            <p:nvPr/>
          </p:nvSpPr>
          <p:spPr>
            <a:xfrm>
              <a:off x="2275272" y="1599935"/>
              <a:ext cx="99189" cy="13773"/>
            </a:xfrm>
            <a:custGeom>
              <a:rect b="b" l="l" r="r" t="t"/>
              <a:pathLst>
                <a:path extrusionOk="0" h="526" w="3788">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4" name="Google Shape;15854;p54"/>
            <p:cNvSpPr/>
            <p:nvPr/>
          </p:nvSpPr>
          <p:spPr>
            <a:xfrm>
              <a:off x="2272156" y="1710070"/>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5" name="Google Shape;15855;p54"/>
            <p:cNvSpPr/>
            <p:nvPr/>
          </p:nvSpPr>
          <p:spPr>
            <a:xfrm>
              <a:off x="2272156" y="1730808"/>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6" name="Google Shape;15856;p54"/>
            <p:cNvSpPr/>
            <p:nvPr/>
          </p:nvSpPr>
          <p:spPr>
            <a:xfrm>
              <a:off x="2272156" y="1751547"/>
              <a:ext cx="105395" cy="10814"/>
            </a:xfrm>
            <a:custGeom>
              <a:rect b="b" l="l" r="r" t="t"/>
              <a:pathLst>
                <a:path extrusionOk="0" h="413" w="4025">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7" name="Google Shape;15857;p54"/>
            <p:cNvSpPr/>
            <p:nvPr/>
          </p:nvSpPr>
          <p:spPr>
            <a:xfrm>
              <a:off x="2272156" y="1772285"/>
              <a:ext cx="105395" cy="11050"/>
            </a:xfrm>
            <a:custGeom>
              <a:rect b="b" l="l" r="r" t="t"/>
              <a:pathLst>
                <a:path extrusionOk="0" h="422" w="4025">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8" name="Google Shape;15858;p54"/>
            <p:cNvSpPr/>
            <p:nvPr/>
          </p:nvSpPr>
          <p:spPr>
            <a:xfrm>
              <a:off x="2382918" y="1500223"/>
              <a:ext cx="163656" cy="137209"/>
            </a:xfrm>
            <a:custGeom>
              <a:rect b="b" l="l" r="r" t="t"/>
              <a:pathLst>
                <a:path extrusionOk="0" h="5240" w="625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9" name="Google Shape;15859;p54"/>
            <p:cNvSpPr/>
            <p:nvPr/>
          </p:nvSpPr>
          <p:spPr>
            <a:xfrm>
              <a:off x="2427380" y="1560396"/>
              <a:ext cx="11521" cy="12333"/>
            </a:xfrm>
            <a:custGeom>
              <a:rect b="b" l="l" r="r" t="t"/>
              <a:pathLst>
                <a:path extrusionOk="0" h="471" w="44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0" name="Google Shape;15860;p54"/>
            <p:cNvSpPr/>
            <p:nvPr/>
          </p:nvSpPr>
          <p:spPr>
            <a:xfrm>
              <a:off x="2448878" y="1560396"/>
              <a:ext cx="11390" cy="12333"/>
            </a:xfrm>
            <a:custGeom>
              <a:rect b="b" l="l" r="r" t="t"/>
              <a:pathLst>
                <a:path extrusionOk="0" h="471" w="435">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1" name="Google Shape;15861;p54"/>
            <p:cNvSpPr/>
            <p:nvPr/>
          </p:nvSpPr>
          <p:spPr>
            <a:xfrm>
              <a:off x="2470114" y="1560396"/>
              <a:ext cx="11521" cy="12333"/>
            </a:xfrm>
            <a:custGeom>
              <a:rect b="b" l="l" r="r" t="t"/>
              <a:pathLst>
                <a:path extrusionOk="0" h="471" w="44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2" name="Google Shape;15862;p54"/>
            <p:cNvSpPr/>
            <p:nvPr/>
          </p:nvSpPr>
          <p:spPr>
            <a:xfrm>
              <a:off x="2491455" y="1560396"/>
              <a:ext cx="11390" cy="12333"/>
            </a:xfrm>
            <a:custGeom>
              <a:rect b="b" l="l" r="r" t="t"/>
              <a:pathLst>
                <a:path extrusionOk="0" h="471" w="435">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3" name="Google Shape;15863;p54"/>
            <p:cNvSpPr/>
            <p:nvPr/>
          </p:nvSpPr>
          <p:spPr>
            <a:xfrm>
              <a:off x="2310229" y="1645393"/>
              <a:ext cx="20005" cy="49490"/>
            </a:xfrm>
            <a:custGeom>
              <a:rect b="b" l="l" r="r" t="t"/>
              <a:pathLst>
                <a:path extrusionOk="0" h="1890" w="764">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4" name="Google Shape;15864;p54"/>
            <p:cNvSpPr/>
            <p:nvPr/>
          </p:nvSpPr>
          <p:spPr>
            <a:xfrm>
              <a:off x="2308893" y="1686110"/>
              <a:ext cx="31946" cy="11050"/>
            </a:xfrm>
            <a:custGeom>
              <a:rect b="b" l="l" r="r" t="t"/>
              <a:pathLst>
                <a:path extrusionOk="0" h="422" w="122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5" name="Google Shape;15865;p54"/>
            <p:cNvSpPr/>
            <p:nvPr/>
          </p:nvSpPr>
          <p:spPr>
            <a:xfrm>
              <a:off x="2311983" y="1627063"/>
              <a:ext cx="18251" cy="15606"/>
            </a:xfrm>
            <a:custGeom>
              <a:rect b="b" l="l" r="r" t="t"/>
              <a:pathLst>
                <a:path extrusionOk="0" h="596" w="697">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66" name="Google Shape;15866;p54"/>
          <p:cNvGrpSpPr/>
          <p:nvPr/>
        </p:nvGrpSpPr>
        <p:grpSpPr>
          <a:xfrm>
            <a:off x="2690042" y="4262767"/>
            <a:ext cx="359389" cy="359232"/>
            <a:chOff x="2690042" y="4262767"/>
            <a:chExt cx="359389" cy="359232"/>
          </a:xfrm>
        </p:grpSpPr>
        <p:sp>
          <p:nvSpPr>
            <p:cNvPr id="15867" name="Google Shape;15867;p54"/>
            <p:cNvSpPr/>
            <p:nvPr/>
          </p:nvSpPr>
          <p:spPr>
            <a:xfrm>
              <a:off x="2690042" y="4262767"/>
              <a:ext cx="205002" cy="173214"/>
            </a:xfrm>
            <a:custGeom>
              <a:rect b="b" l="l" r="r" t="t"/>
              <a:pathLst>
                <a:path extrusionOk="0" h="6615" w="7829">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8" name="Google Shape;15868;p54"/>
            <p:cNvSpPr/>
            <p:nvPr/>
          </p:nvSpPr>
          <p:spPr>
            <a:xfrm>
              <a:off x="2729293" y="4277456"/>
              <a:ext cx="124038" cy="125086"/>
            </a:xfrm>
            <a:custGeom>
              <a:rect b="b" l="l" r="r" t="t"/>
              <a:pathLst>
                <a:path extrusionOk="0" h="4777" w="4737">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9" name="Google Shape;15869;p54"/>
            <p:cNvSpPr/>
            <p:nvPr/>
          </p:nvSpPr>
          <p:spPr>
            <a:xfrm>
              <a:off x="2762365" y="4322285"/>
              <a:ext cx="37261" cy="45981"/>
            </a:xfrm>
            <a:custGeom>
              <a:rect b="b" l="l" r="r" t="t"/>
              <a:pathLst>
                <a:path extrusionOk="0" h="1756" w="1423">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0" name="Google Shape;15870;p54"/>
            <p:cNvSpPr/>
            <p:nvPr/>
          </p:nvSpPr>
          <p:spPr>
            <a:xfrm>
              <a:off x="2795594" y="4322285"/>
              <a:ext cx="26761" cy="45536"/>
            </a:xfrm>
            <a:custGeom>
              <a:rect b="b" l="l" r="r" t="t"/>
              <a:pathLst>
                <a:path extrusionOk="0" h="1739" w="1022">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1" name="Google Shape;15871;p54"/>
            <p:cNvSpPr/>
            <p:nvPr/>
          </p:nvSpPr>
          <p:spPr>
            <a:xfrm>
              <a:off x="2753122" y="4328439"/>
              <a:ext cx="296309" cy="293560"/>
            </a:xfrm>
            <a:custGeom>
              <a:rect b="b" l="l" r="r" t="t"/>
              <a:pathLst>
                <a:path extrusionOk="0" h="11211" w="11316">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2" name="Google Shape;15872;p54"/>
            <p:cNvSpPr/>
            <p:nvPr/>
          </p:nvSpPr>
          <p:spPr>
            <a:xfrm>
              <a:off x="2753122" y="4543103"/>
              <a:ext cx="81985" cy="78895"/>
            </a:xfrm>
            <a:custGeom>
              <a:rect b="b" l="l" r="r" t="t"/>
              <a:pathLst>
                <a:path extrusionOk="0" h="3013" w="3131">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3" name="Google Shape;15873;p54"/>
            <p:cNvSpPr/>
            <p:nvPr/>
          </p:nvSpPr>
          <p:spPr>
            <a:xfrm>
              <a:off x="2926990" y="4373241"/>
              <a:ext cx="70726" cy="73711"/>
            </a:xfrm>
            <a:custGeom>
              <a:rect b="b" l="l" r="r" t="t"/>
              <a:pathLst>
                <a:path extrusionOk="0" h="2815" w="2701">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74" name="Google Shape;15874;p54"/>
          <p:cNvGrpSpPr/>
          <p:nvPr/>
        </p:nvGrpSpPr>
        <p:grpSpPr>
          <a:xfrm>
            <a:off x="2689440" y="2882162"/>
            <a:ext cx="222337" cy="366721"/>
            <a:chOff x="2689440" y="2882162"/>
            <a:chExt cx="222337" cy="366721"/>
          </a:xfrm>
        </p:grpSpPr>
        <p:sp>
          <p:nvSpPr>
            <p:cNvPr id="15875" name="Google Shape;15875;p54"/>
            <p:cNvSpPr/>
            <p:nvPr/>
          </p:nvSpPr>
          <p:spPr>
            <a:xfrm>
              <a:off x="2689440" y="3022566"/>
              <a:ext cx="30741" cy="46976"/>
            </a:xfrm>
            <a:custGeom>
              <a:rect b="b" l="l" r="r" t="t"/>
              <a:pathLst>
                <a:path extrusionOk="0" h="1794" w="1174">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6" name="Google Shape;15876;p54"/>
            <p:cNvSpPr/>
            <p:nvPr/>
          </p:nvSpPr>
          <p:spPr>
            <a:xfrm>
              <a:off x="2719422" y="3061268"/>
              <a:ext cx="162635" cy="187616"/>
            </a:xfrm>
            <a:custGeom>
              <a:rect b="b" l="l" r="r" t="t"/>
              <a:pathLst>
                <a:path extrusionOk="0" h="7165" w="6211">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7" name="Google Shape;15877;p54"/>
            <p:cNvSpPr/>
            <p:nvPr/>
          </p:nvSpPr>
          <p:spPr>
            <a:xfrm>
              <a:off x="2761867" y="3061268"/>
              <a:ext cx="96701" cy="86227"/>
            </a:xfrm>
            <a:custGeom>
              <a:rect b="b" l="l" r="r" t="t"/>
              <a:pathLst>
                <a:path extrusionOk="0" h="3293" w="3693">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8" name="Google Shape;15878;p54"/>
            <p:cNvSpPr/>
            <p:nvPr/>
          </p:nvSpPr>
          <p:spPr>
            <a:xfrm>
              <a:off x="2722407" y="3171690"/>
              <a:ext cx="159650" cy="77193"/>
            </a:xfrm>
            <a:custGeom>
              <a:rect b="b" l="l" r="r" t="t"/>
              <a:pathLst>
                <a:path extrusionOk="0" h="2948" w="6097">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9" name="Google Shape;15879;p54"/>
            <p:cNvSpPr/>
            <p:nvPr/>
          </p:nvSpPr>
          <p:spPr>
            <a:xfrm>
              <a:off x="2708659" y="2882162"/>
              <a:ext cx="203117" cy="254335"/>
            </a:xfrm>
            <a:custGeom>
              <a:rect b="b" l="l" r="r" t="t"/>
              <a:pathLst>
                <a:path extrusionOk="0" h="9713" w="7757">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0" name="Google Shape;15880;p54"/>
            <p:cNvSpPr/>
            <p:nvPr/>
          </p:nvSpPr>
          <p:spPr>
            <a:xfrm>
              <a:off x="2708659" y="3091512"/>
              <a:ext cx="40246" cy="11260"/>
            </a:xfrm>
            <a:custGeom>
              <a:rect b="b" l="l" r="r" t="t"/>
              <a:pathLst>
                <a:path extrusionOk="0" h="430" w="1537">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1" name="Google Shape;15881;p54"/>
            <p:cNvSpPr/>
            <p:nvPr/>
          </p:nvSpPr>
          <p:spPr>
            <a:xfrm>
              <a:off x="2755871" y="2907641"/>
              <a:ext cx="127181" cy="127181"/>
            </a:xfrm>
            <a:custGeom>
              <a:rect b="b" l="l" r="r" t="t"/>
              <a:pathLst>
                <a:path extrusionOk="0" h="4857" w="4857">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2" name="Google Shape;15882;p54"/>
            <p:cNvSpPr/>
            <p:nvPr/>
          </p:nvSpPr>
          <p:spPr>
            <a:xfrm>
              <a:off x="2788602" y="2927122"/>
              <a:ext cx="84028" cy="60985"/>
            </a:xfrm>
            <a:custGeom>
              <a:rect b="b" l="l" r="r" t="t"/>
              <a:pathLst>
                <a:path extrusionOk="0" h="2329" w="3209">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3" name="Google Shape;15883;p54"/>
            <p:cNvSpPr/>
            <p:nvPr/>
          </p:nvSpPr>
          <p:spPr>
            <a:xfrm>
              <a:off x="2777369" y="2969385"/>
              <a:ext cx="44017" cy="39696"/>
            </a:xfrm>
            <a:custGeom>
              <a:rect b="b" l="l" r="r" t="t"/>
              <a:pathLst>
                <a:path extrusionOk="0" h="1516" w="1681">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884" name="Google Shape;15884;p54"/>
          <p:cNvSpPr/>
          <p:nvPr/>
        </p:nvSpPr>
        <p:spPr>
          <a:xfrm>
            <a:off x="2637986" y="2280903"/>
            <a:ext cx="303039" cy="21000"/>
          </a:xfrm>
          <a:custGeom>
            <a:rect b="b" l="l" r="r" t="t"/>
            <a:pathLst>
              <a:path extrusionOk="0" h="802" w="11573">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885" name="Google Shape;15885;p54"/>
          <p:cNvGrpSpPr/>
          <p:nvPr/>
        </p:nvGrpSpPr>
        <p:grpSpPr>
          <a:xfrm>
            <a:off x="2637986" y="1980142"/>
            <a:ext cx="359232" cy="322023"/>
            <a:chOff x="2637986" y="1980142"/>
            <a:chExt cx="359232" cy="322023"/>
          </a:xfrm>
        </p:grpSpPr>
        <p:sp>
          <p:nvSpPr>
            <p:cNvPr id="15886" name="Google Shape;15886;p54"/>
            <p:cNvSpPr/>
            <p:nvPr/>
          </p:nvSpPr>
          <p:spPr>
            <a:xfrm>
              <a:off x="2637986" y="2064065"/>
              <a:ext cx="303039" cy="238100"/>
            </a:xfrm>
            <a:custGeom>
              <a:rect b="b" l="l" r="r" t="t"/>
              <a:pathLst>
                <a:path extrusionOk="0" h="9093" w="11573">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7" name="Google Shape;15887;p54"/>
            <p:cNvSpPr/>
            <p:nvPr/>
          </p:nvSpPr>
          <p:spPr>
            <a:xfrm>
              <a:off x="2638222"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8" name="Google Shape;15888;p54"/>
            <p:cNvSpPr/>
            <p:nvPr/>
          </p:nvSpPr>
          <p:spPr>
            <a:xfrm>
              <a:off x="2918742" y="2110019"/>
              <a:ext cx="22022" cy="192146"/>
            </a:xfrm>
            <a:custGeom>
              <a:rect b="b" l="l" r="r" t="t"/>
              <a:pathLst>
                <a:path extrusionOk="0" h="7338" w="841">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9" name="Google Shape;15889;p54"/>
            <p:cNvSpPr/>
            <p:nvPr/>
          </p:nvSpPr>
          <p:spPr>
            <a:xfrm>
              <a:off x="2835814" y="2103787"/>
              <a:ext cx="105211" cy="49149"/>
            </a:xfrm>
            <a:custGeom>
              <a:rect b="b" l="l" r="r" t="t"/>
              <a:pathLst>
                <a:path extrusionOk="0" h="1877" w="4018">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0" name="Google Shape;15890;p54"/>
            <p:cNvSpPr/>
            <p:nvPr/>
          </p:nvSpPr>
          <p:spPr>
            <a:xfrm>
              <a:off x="2842072"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1" name="Google Shape;15891;p54"/>
            <p:cNvSpPr/>
            <p:nvPr/>
          </p:nvSpPr>
          <p:spPr>
            <a:xfrm>
              <a:off x="2885277" y="2043326"/>
              <a:ext cx="66719" cy="47997"/>
            </a:xfrm>
            <a:custGeom>
              <a:rect b="b" l="l" r="r" t="t"/>
              <a:pathLst>
                <a:path extrusionOk="0" h="1833" w="2548">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2" name="Google Shape;15892;p54"/>
            <p:cNvSpPr/>
            <p:nvPr/>
          </p:nvSpPr>
          <p:spPr>
            <a:xfrm>
              <a:off x="2723166" y="2183232"/>
              <a:ext cx="33255" cy="33229"/>
            </a:xfrm>
            <a:custGeom>
              <a:rect b="b" l="l" r="r" t="t"/>
              <a:pathLst>
                <a:path extrusionOk="0" h="1269" w="127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3" name="Google Shape;15893;p54"/>
            <p:cNvSpPr/>
            <p:nvPr/>
          </p:nvSpPr>
          <p:spPr>
            <a:xfrm>
              <a:off x="2770613" y="2177734"/>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4" name="Google Shape;15894;p54"/>
            <p:cNvSpPr/>
            <p:nvPr/>
          </p:nvSpPr>
          <p:spPr>
            <a:xfrm>
              <a:off x="2770613" y="2194204"/>
              <a:ext cx="92800" cy="11050"/>
            </a:xfrm>
            <a:custGeom>
              <a:rect b="b" l="l" r="r" t="t"/>
              <a:pathLst>
                <a:path extrusionOk="0" h="422" w="3544">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5" name="Google Shape;15895;p54"/>
            <p:cNvSpPr/>
            <p:nvPr/>
          </p:nvSpPr>
          <p:spPr>
            <a:xfrm>
              <a:off x="2770613" y="2210962"/>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6" name="Google Shape;15896;p54"/>
            <p:cNvSpPr/>
            <p:nvPr/>
          </p:nvSpPr>
          <p:spPr>
            <a:xfrm>
              <a:off x="2909420" y="2057780"/>
              <a:ext cx="20686" cy="10814"/>
            </a:xfrm>
            <a:custGeom>
              <a:rect b="b" l="l" r="r" t="t"/>
              <a:pathLst>
                <a:path extrusionOk="0" h="413" w="79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7" name="Google Shape;15897;p54"/>
            <p:cNvSpPr/>
            <p:nvPr/>
          </p:nvSpPr>
          <p:spPr>
            <a:xfrm>
              <a:off x="2914264" y="2058016"/>
              <a:ext cx="10762" cy="18827"/>
            </a:xfrm>
            <a:custGeom>
              <a:rect b="b" l="l" r="r" t="t"/>
              <a:pathLst>
                <a:path extrusionOk="0" h="719" w="411">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8" name="Google Shape;15898;p54"/>
            <p:cNvSpPr/>
            <p:nvPr/>
          </p:nvSpPr>
          <p:spPr>
            <a:xfrm>
              <a:off x="2898265" y="2004363"/>
              <a:ext cx="40744" cy="38989"/>
            </a:xfrm>
            <a:custGeom>
              <a:rect b="b" l="l" r="r" t="t"/>
              <a:pathLst>
                <a:path extrusionOk="0" h="1489" w="1556">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99" name="Google Shape;15899;p54"/>
          <p:cNvGrpSpPr/>
          <p:nvPr/>
        </p:nvGrpSpPr>
        <p:grpSpPr>
          <a:xfrm>
            <a:off x="1306531" y="3346972"/>
            <a:ext cx="323018" cy="359075"/>
            <a:chOff x="1306531" y="3346972"/>
            <a:chExt cx="323018" cy="359075"/>
          </a:xfrm>
        </p:grpSpPr>
        <p:sp>
          <p:nvSpPr>
            <p:cNvPr id="15900" name="Google Shape;15900;p54"/>
            <p:cNvSpPr/>
            <p:nvPr/>
          </p:nvSpPr>
          <p:spPr>
            <a:xfrm>
              <a:off x="1314020" y="3592614"/>
              <a:ext cx="98194" cy="97880"/>
            </a:xfrm>
            <a:custGeom>
              <a:rect b="b" l="l" r="r" t="t"/>
              <a:pathLst>
                <a:path extrusionOk="0" h="3738" w="375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1" name="Google Shape;15901;p54"/>
            <p:cNvSpPr/>
            <p:nvPr/>
          </p:nvSpPr>
          <p:spPr>
            <a:xfrm>
              <a:off x="1444657" y="3534326"/>
              <a:ext cx="170909" cy="171721"/>
            </a:xfrm>
            <a:custGeom>
              <a:rect b="b" l="l" r="r" t="t"/>
              <a:pathLst>
                <a:path extrusionOk="0" h="6558" w="6527">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2" name="Google Shape;15902;p54"/>
            <p:cNvSpPr/>
            <p:nvPr/>
          </p:nvSpPr>
          <p:spPr>
            <a:xfrm>
              <a:off x="1503364" y="3585125"/>
              <a:ext cx="36240" cy="39723"/>
            </a:xfrm>
            <a:custGeom>
              <a:rect b="b" l="l" r="r" t="t"/>
              <a:pathLst>
                <a:path extrusionOk="0" h="1517" w="1384">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3" name="Google Shape;15903;p54"/>
            <p:cNvSpPr/>
            <p:nvPr/>
          </p:nvSpPr>
          <p:spPr>
            <a:xfrm>
              <a:off x="1492628" y="3619584"/>
              <a:ext cx="57476" cy="41241"/>
            </a:xfrm>
            <a:custGeom>
              <a:rect b="b" l="l" r="r" t="t"/>
              <a:pathLst>
                <a:path extrusionOk="0" h="1575" w="2195">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4" name="Google Shape;15904;p54"/>
            <p:cNvSpPr/>
            <p:nvPr/>
          </p:nvSpPr>
          <p:spPr>
            <a:xfrm>
              <a:off x="1306531" y="3459463"/>
              <a:ext cx="200368" cy="202122"/>
            </a:xfrm>
            <a:custGeom>
              <a:rect b="b" l="l" r="r" t="t"/>
              <a:pathLst>
                <a:path extrusionOk="0" h="7719" w="7652">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5" name="Google Shape;15905;p54"/>
            <p:cNvSpPr/>
            <p:nvPr/>
          </p:nvSpPr>
          <p:spPr>
            <a:xfrm>
              <a:off x="1470633" y="3462710"/>
              <a:ext cx="33019" cy="32993"/>
            </a:xfrm>
            <a:custGeom>
              <a:rect b="b" l="l" r="r" t="t"/>
              <a:pathLst>
                <a:path extrusionOk="0" h="1260" w="1261">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6" name="Google Shape;15906;p54"/>
            <p:cNvSpPr/>
            <p:nvPr/>
          </p:nvSpPr>
          <p:spPr>
            <a:xfrm>
              <a:off x="1450156" y="3346972"/>
              <a:ext cx="179393" cy="158995"/>
            </a:xfrm>
            <a:custGeom>
              <a:rect b="b" l="l" r="r" t="t"/>
              <a:pathLst>
                <a:path extrusionOk="0" h="6072" w="6851">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7" name="Google Shape;15907;p54"/>
            <p:cNvSpPr/>
            <p:nvPr/>
          </p:nvSpPr>
          <p:spPr>
            <a:xfrm>
              <a:off x="1511272" y="3631551"/>
              <a:ext cx="19613" cy="10814"/>
            </a:xfrm>
            <a:custGeom>
              <a:rect b="b" l="l" r="r" t="t"/>
              <a:pathLst>
                <a:path extrusionOk="0" h="413" w="749">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8" name="Google Shape;15908;p54"/>
            <p:cNvSpPr/>
            <p:nvPr/>
          </p:nvSpPr>
          <p:spPr>
            <a:xfrm>
              <a:off x="1516116" y="3631760"/>
              <a:ext cx="10762" cy="18827"/>
            </a:xfrm>
            <a:custGeom>
              <a:rect b="b" l="l" r="r" t="t"/>
              <a:pathLst>
                <a:path extrusionOk="0" h="719" w="411">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09" name="Google Shape;15909;p54"/>
          <p:cNvGrpSpPr/>
          <p:nvPr/>
        </p:nvGrpSpPr>
        <p:grpSpPr>
          <a:xfrm>
            <a:off x="1308024" y="2413975"/>
            <a:ext cx="360253" cy="357111"/>
            <a:chOff x="1308024" y="2413975"/>
            <a:chExt cx="360253" cy="357111"/>
          </a:xfrm>
        </p:grpSpPr>
        <p:sp>
          <p:nvSpPr>
            <p:cNvPr id="15910" name="Google Shape;15910;p54"/>
            <p:cNvSpPr/>
            <p:nvPr/>
          </p:nvSpPr>
          <p:spPr>
            <a:xfrm>
              <a:off x="1403939" y="2569173"/>
              <a:ext cx="212622" cy="201913"/>
            </a:xfrm>
            <a:custGeom>
              <a:rect b="b" l="l" r="r" t="t"/>
              <a:pathLst>
                <a:path extrusionOk="0" h="7711" w="812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1" name="Google Shape;15911;p54"/>
            <p:cNvSpPr/>
            <p:nvPr/>
          </p:nvSpPr>
          <p:spPr>
            <a:xfrm>
              <a:off x="1422426" y="2593080"/>
              <a:ext cx="140928" cy="170700"/>
            </a:xfrm>
            <a:custGeom>
              <a:rect b="b" l="l" r="r" t="t"/>
              <a:pathLst>
                <a:path extrusionOk="0" h="6519" w="5382">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2" name="Google Shape;15912;p54"/>
            <p:cNvSpPr/>
            <p:nvPr/>
          </p:nvSpPr>
          <p:spPr>
            <a:xfrm>
              <a:off x="1464139" y="2613138"/>
              <a:ext cx="152161" cy="157896"/>
            </a:xfrm>
            <a:custGeom>
              <a:rect b="b" l="l" r="r" t="t"/>
              <a:pathLst>
                <a:path extrusionOk="0" h="6030" w="5811">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3" name="Google Shape;15913;p54"/>
            <p:cNvSpPr/>
            <p:nvPr/>
          </p:nvSpPr>
          <p:spPr>
            <a:xfrm>
              <a:off x="1537850" y="2569671"/>
              <a:ext cx="78712" cy="78215"/>
            </a:xfrm>
            <a:custGeom>
              <a:rect b="b" l="l" r="r" t="t"/>
              <a:pathLst>
                <a:path extrusionOk="0" h="2987" w="3006">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4" name="Google Shape;15914;p54"/>
            <p:cNvSpPr/>
            <p:nvPr/>
          </p:nvSpPr>
          <p:spPr>
            <a:xfrm>
              <a:off x="1548088" y="2554667"/>
              <a:ext cx="83216" cy="82666"/>
            </a:xfrm>
            <a:custGeom>
              <a:rect b="b" l="l" r="r" t="t"/>
              <a:pathLst>
                <a:path extrusionOk="0" h="3157" w="3178">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5" name="Google Shape;15915;p54"/>
            <p:cNvSpPr/>
            <p:nvPr/>
          </p:nvSpPr>
          <p:spPr>
            <a:xfrm>
              <a:off x="1594802" y="2603397"/>
              <a:ext cx="36502" cy="33936"/>
            </a:xfrm>
            <a:custGeom>
              <a:rect b="b" l="l" r="r" t="t"/>
              <a:pathLst>
                <a:path extrusionOk="0" h="1296" w="1394">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6" name="Google Shape;15916;p54"/>
            <p:cNvSpPr/>
            <p:nvPr/>
          </p:nvSpPr>
          <p:spPr>
            <a:xfrm>
              <a:off x="1566810" y="2518531"/>
              <a:ext cx="101205" cy="99817"/>
            </a:xfrm>
            <a:custGeom>
              <a:rect b="b" l="l" r="r" t="t"/>
              <a:pathLst>
                <a:path extrusionOk="0" h="3812" w="3865">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7" name="Google Shape;15917;p54"/>
            <p:cNvSpPr/>
            <p:nvPr/>
          </p:nvSpPr>
          <p:spPr>
            <a:xfrm>
              <a:off x="1616771" y="2567654"/>
              <a:ext cx="51506" cy="50930"/>
            </a:xfrm>
            <a:custGeom>
              <a:rect b="b" l="l" r="r" t="t"/>
              <a:pathLst>
                <a:path extrusionOk="0" h="1945" w="1967">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8" name="Google Shape;15918;p54"/>
            <p:cNvSpPr/>
            <p:nvPr/>
          </p:nvSpPr>
          <p:spPr>
            <a:xfrm>
              <a:off x="1409203" y="2654379"/>
              <a:ext cx="84237" cy="77612"/>
            </a:xfrm>
            <a:custGeom>
              <a:rect b="b" l="l" r="r" t="t"/>
              <a:pathLst>
                <a:path extrusionOk="0" h="2964" w="3217">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9" name="Google Shape;15919;p54"/>
            <p:cNvSpPr/>
            <p:nvPr/>
          </p:nvSpPr>
          <p:spPr>
            <a:xfrm>
              <a:off x="1428422" y="2665351"/>
              <a:ext cx="86987" cy="80152"/>
            </a:xfrm>
            <a:custGeom>
              <a:rect b="b" l="l" r="r" t="t"/>
              <a:pathLst>
                <a:path extrusionOk="0" h="3061" w="3322">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0" name="Google Shape;15920;p54"/>
            <p:cNvSpPr/>
            <p:nvPr/>
          </p:nvSpPr>
          <p:spPr>
            <a:xfrm>
              <a:off x="1447171" y="2687084"/>
              <a:ext cx="78974" cy="72218"/>
            </a:xfrm>
            <a:custGeom>
              <a:rect b="b" l="l" r="r" t="t"/>
              <a:pathLst>
                <a:path extrusionOk="0" h="2758" w="3016">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1" name="Google Shape;15921;p54"/>
            <p:cNvSpPr/>
            <p:nvPr/>
          </p:nvSpPr>
          <p:spPr>
            <a:xfrm>
              <a:off x="1482756" y="2624502"/>
              <a:ext cx="64101" cy="60095"/>
            </a:xfrm>
            <a:custGeom>
              <a:rect b="b" l="l" r="r" t="t"/>
              <a:pathLst>
                <a:path extrusionOk="0" h="2295" w="2448">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2" name="Google Shape;15922;p54"/>
            <p:cNvSpPr/>
            <p:nvPr/>
          </p:nvSpPr>
          <p:spPr>
            <a:xfrm>
              <a:off x="1359739" y="2560166"/>
              <a:ext cx="212360" cy="201363"/>
            </a:xfrm>
            <a:custGeom>
              <a:rect b="b" l="l" r="r" t="t"/>
              <a:pathLst>
                <a:path extrusionOk="0" h="7690" w="811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3" name="Google Shape;15923;p54"/>
            <p:cNvSpPr/>
            <p:nvPr/>
          </p:nvSpPr>
          <p:spPr>
            <a:xfrm>
              <a:off x="1359739" y="2603633"/>
              <a:ext cx="152397" cy="157974"/>
            </a:xfrm>
            <a:custGeom>
              <a:rect b="b" l="l" r="r" t="t"/>
              <a:pathLst>
                <a:path extrusionOk="0" h="6033" w="582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4" name="Google Shape;15924;p54"/>
            <p:cNvSpPr/>
            <p:nvPr/>
          </p:nvSpPr>
          <p:spPr>
            <a:xfrm>
              <a:off x="1359739" y="2560166"/>
              <a:ext cx="78450" cy="78215"/>
            </a:xfrm>
            <a:custGeom>
              <a:rect b="b" l="l" r="r" t="t"/>
              <a:pathLst>
                <a:path extrusionOk="0" h="2987" w="2996">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5" name="Google Shape;15925;p54"/>
            <p:cNvSpPr/>
            <p:nvPr/>
          </p:nvSpPr>
          <p:spPr>
            <a:xfrm>
              <a:off x="1344997" y="2545188"/>
              <a:ext cx="83216" cy="82640"/>
            </a:xfrm>
            <a:custGeom>
              <a:rect b="b" l="l" r="r" t="t"/>
              <a:pathLst>
                <a:path extrusionOk="0" h="3156" w="3178">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6" name="Google Shape;15926;p54"/>
            <p:cNvSpPr/>
            <p:nvPr/>
          </p:nvSpPr>
          <p:spPr>
            <a:xfrm>
              <a:off x="1344735" y="2593892"/>
              <a:ext cx="36764" cy="33936"/>
            </a:xfrm>
            <a:custGeom>
              <a:rect b="b" l="l" r="r" t="t"/>
              <a:pathLst>
                <a:path extrusionOk="0" h="1296" w="1404">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7" name="Google Shape;15927;p54"/>
            <p:cNvSpPr/>
            <p:nvPr/>
          </p:nvSpPr>
          <p:spPr>
            <a:xfrm>
              <a:off x="1308024" y="2509026"/>
              <a:ext cx="101205" cy="100079"/>
            </a:xfrm>
            <a:custGeom>
              <a:rect b="b" l="l" r="r" t="t"/>
              <a:pathLst>
                <a:path extrusionOk="0" h="3822" w="3865">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8" name="Google Shape;15928;p54"/>
            <p:cNvSpPr/>
            <p:nvPr/>
          </p:nvSpPr>
          <p:spPr>
            <a:xfrm>
              <a:off x="1308024" y="2558437"/>
              <a:ext cx="51480" cy="50668"/>
            </a:xfrm>
            <a:custGeom>
              <a:rect b="b" l="l" r="r" t="t"/>
              <a:pathLst>
                <a:path extrusionOk="0" h="1935" w="1966">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9" name="Google Shape;15929;p54"/>
            <p:cNvSpPr/>
            <p:nvPr/>
          </p:nvSpPr>
          <p:spPr>
            <a:xfrm>
              <a:off x="1482625" y="2645110"/>
              <a:ext cx="84211" cy="77403"/>
            </a:xfrm>
            <a:custGeom>
              <a:rect b="b" l="l" r="r" t="t"/>
              <a:pathLst>
                <a:path extrusionOk="0" h="2956" w="3216">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0" name="Google Shape;15930;p54"/>
            <p:cNvSpPr/>
            <p:nvPr/>
          </p:nvSpPr>
          <p:spPr>
            <a:xfrm>
              <a:off x="1460630" y="2655610"/>
              <a:ext cx="86987" cy="80205"/>
            </a:xfrm>
            <a:custGeom>
              <a:rect b="b" l="l" r="r" t="t"/>
              <a:pathLst>
                <a:path extrusionOk="0" h="3063" w="3322">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1" name="Google Shape;15931;p54"/>
            <p:cNvSpPr/>
            <p:nvPr/>
          </p:nvSpPr>
          <p:spPr>
            <a:xfrm>
              <a:off x="1449894" y="2677841"/>
              <a:ext cx="78974" cy="72140"/>
            </a:xfrm>
            <a:custGeom>
              <a:rect b="b" l="l" r="r" t="t"/>
              <a:pathLst>
                <a:path extrusionOk="0" h="2755" w="3016">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2" name="Google Shape;15932;p54"/>
            <p:cNvSpPr/>
            <p:nvPr/>
          </p:nvSpPr>
          <p:spPr>
            <a:xfrm>
              <a:off x="1478383" y="2413975"/>
              <a:ext cx="97199" cy="94764"/>
            </a:xfrm>
            <a:custGeom>
              <a:rect b="b" l="l" r="r" t="t"/>
              <a:pathLst>
                <a:path extrusionOk="0" h="3619" w="3712">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3" name="Google Shape;15933;p54"/>
            <p:cNvSpPr/>
            <p:nvPr/>
          </p:nvSpPr>
          <p:spPr>
            <a:xfrm>
              <a:off x="1394199" y="2415755"/>
              <a:ext cx="112334" cy="92983"/>
            </a:xfrm>
            <a:custGeom>
              <a:rect b="b" l="l" r="r" t="t"/>
              <a:pathLst>
                <a:path extrusionOk="0" h="3551" w="429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4" name="Google Shape;15934;p54"/>
            <p:cNvSpPr/>
            <p:nvPr/>
          </p:nvSpPr>
          <p:spPr>
            <a:xfrm>
              <a:off x="1429679" y="2455373"/>
              <a:ext cx="11024" cy="11888"/>
            </a:xfrm>
            <a:custGeom>
              <a:rect b="b" l="l" r="r" t="t"/>
              <a:pathLst>
                <a:path extrusionOk="0" h="454" w="421">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5" name="Google Shape;15935;p54"/>
            <p:cNvSpPr/>
            <p:nvPr/>
          </p:nvSpPr>
          <p:spPr>
            <a:xfrm>
              <a:off x="1445155" y="2455373"/>
              <a:ext cx="11024" cy="11888"/>
            </a:xfrm>
            <a:custGeom>
              <a:rect b="b" l="l" r="r" t="t"/>
              <a:pathLst>
                <a:path extrusionOk="0" h="454" w="421">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6" name="Google Shape;15936;p54"/>
            <p:cNvSpPr/>
            <p:nvPr/>
          </p:nvSpPr>
          <p:spPr>
            <a:xfrm>
              <a:off x="1460787"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7" name="Google Shape;15937;p54"/>
            <p:cNvSpPr/>
            <p:nvPr/>
          </p:nvSpPr>
          <p:spPr>
            <a:xfrm>
              <a:off x="1505878" y="2455373"/>
              <a:ext cx="10998" cy="11888"/>
            </a:xfrm>
            <a:custGeom>
              <a:rect b="b" l="l" r="r" t="t"/>
              <a:pathLst>
                <a:path extrusionOk="0" h="454" w="42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8" name="Google Shape;15938;p54"/>
            <p:cNvSpPr/>
            <p:nvPr/>
          </p:nvSpPr>
          <p:spPr>
            <a:xfrm>
              <a:off x="1521353" y="2455373"/>
              <a:ext cx="11024" cy="11888"/>
            </a:xfrm>
            <a:custGeom>
              <a:rect b="b" l="l" r="r" t="t"/>
              <a:pathLst>
                <a:path extrusionOk="0" h="454" w="421">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9" name="Google Shape;15939;p54"/>
            <p:cNvSpPr/>
            <p:nvPr/>
          </p:nvSpPr>
          <p:spPr>
            <a:xfrm>
              <a:off x="1536724"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40" name="Google Shape;15940;p54"/>
          <p:cNvGrpSpPr/>
          <p:nvPr/>
        </p:nvGrpSpPr>
        <p:grpSpPr>
          <a:xfrm>
            <a:off x="1298519" y="1970322"/>
            <a:ext cx="378452" cy="341321"/>
            <a:chOff x="1298519" y="1970322"/>
            <a:chExt cx="378452" cy="341321"/>
          </a:xfrm>
        </p:grpSpPr>
        <p:sp>
          <p:nvSpPr>
            <p:cNvPr id="15941" name="Google Shape;15941;p54"/>
            <p:cNvSpPr/>
            <p:nvPr/>
          </p:nvSpPr>
          <p:spPr>
            <a:xfrm>
              <a:off x="1498624" y="1970322"/>
              <a:ext cx="178346" cy="149857"/>
            </a:xfrm>
            <a:custGeom>
              <a:rect b="b" l="l" r="r" t="t"/>
              <a:pathLst>
                <a:path extrusionOk="0" h="5723" w="6811">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2" name="Google Shape;15942;p54"/>
            <p:cNvSpPr/>
            <p:nvPr/>
          </p:nvSpPr>
          <p:spPr>
            <a:xfrm>
              <a:off x="1571969" y="2019576"/>
              <a:ext cx="21603" cy="53260"/>
            </a:xfrm>
            <a:custGeom>
              <a:rect b="b" l="l" r="r" t="t"/>
              <a:pathLst>
                <a:path extrusionOk="0" h="2034" w="825">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3" name="Google Shape;15943;p54"/>
            <p:cNvSpPr/>
            <p:nvPr/>
          </p:nvSpPr>
          <p:spPr>
            <a:xfrm>
              <a:off x="1571707" y="2064038"/>
              <a:ext cx="33203" cy="10814"/>
            </a:xfrm>
            <a:custGeom>
              <a:rect b="b" l="l" r="r" t="t"/>
              <a:pathLst>
                <a:path extrusionOk="0" h="413" w="1268">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4" name="Google Shape;15944;p54"/>
            <p:cNvSpPr/>
            <p:nvPr/>
          </p:nvSpPr>
          <p:spPr>
            <a:xfrm>
              <a:off x="1575058" y="2003001"/>
              <a:ext cx="18775" cy="15868"/>
            </a:xfrm>
            <a:custGeom>
              <a:rect b="b" l="l" r="r" t="t"/>
              <a:pathLst>
                <a:path extrusionOk="0" h="606" w="717">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5" name="Google Shape;15945;p54"/>
            <p:cNvSpPr/>
            <p:nvPr/>
          </p:nvSpPr>
          <p:spPr>
            <a:xfrm>
              <a:off x="1345495" y="2004625"/>
              <a:ext cx="170150" cy="171119"/>
            </a:xfrm>
            <a:custGeom>
              <a:rect b="b" l="l" r="r" t="t"/>
              <a:pathLst>
                <a:path extrusionOk="0" h="6535" w="6498">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6" name="Google Shape;15946;p54"/>
            <p:cNvSpPr/>
            <p:nvPr/>
          </p:nvSpPr>
          <p:spPr>
            <a:xfrm>
              <a:off x="1404935" y="2140760"/>
              <a:ext cx="51742" cy="93454"/>
            </a:xfrm>
            <a:custGeom>
              <a:rect b="b" l="l" r="r" t="t"/>
              <a:pathLst>
                <a:path extrusionOk="0" h="3569" w="1976">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7" name="Google Shape;15947;p54"/>
            <p:cNvSpPr/>
            <p:nvPr/>
          </p:nvSpPr>
          <p:spPr>
            <a:xfrm>
              <a:off x="1298519" y="2198708"/>
              <a:ext cx="264338" cy="112936"/>
            </a:xfrm>
            <a:custGeom>
              <a:rect b="b" l="l" r="r" t="t"/>
              <a:pathLst>
                <a:path extrusionOk="0" h="4313" w="10095">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8" name="Google Shape;15948;p54"/>
            <p:cNvSpPr/>
            <p:nvPr/>
          </p:nvSpPr>
          <p:spPr>
            <a:xfrm>
              <a:off x="1488124" y="2208710"/>
              <a:ext cx="74732" cy="102933"/>
            </a:xfrm>
            <a:custGeom>
              <a:rect b="b" l="l" r="r" t="t"/>
              <a:pathLst>
                <a:path extrusionOk="0" h="3931" w="2854">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9" name="Google Shape;15949;p54"/>
            <p:cNvSpPr/>
            <p:nvPr/>
          </p:nvSpPr>
          <p:spPr>
            <a:xfrm>
              <a:off x="1298519" y="2209941"/>
              <a:ext cx="71721" cy="101703"/>
            </a:xfrm>
            <a:custGeom>
              <a:rect b="b" l="l" r="r" t="t"/>
              <a:pathLst>
                <a:path extrusionOk="0" h="3884" w="2739">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0" name="Google Shape;15950;p54"/>
            <p:cNvSpPr/>
            <p:nvPr/>
          </p:nvSpPr>
          <p:spPr>
            <a:xfrm>
              <a:off x="1425045" y="2243615"/>
              <a:ext cx="11390" cy="12333"/>
            </a:xfrm>
            <a:custGeom>
              <a:rect b="b" l="l" r="r" t="t"/>
              <a:pathLst>
                <a:path extrusionOk="0" h="471" w="435">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1" name="Google Shape;15951;p54"/>
            <p:cNvSpPr/>
            <p:nvPr/>
          </p:nvSpPr>
          <p:spPr>
            <a:xfrm>
              <a:off x="1425045" y="2262102"/>
              <a:ext cx="11390" cy="12333"/>
            </a:xfrm>
            <a:custGeom>
              <a:rect b="b" l="l" r="r" t="t"/>
              <a:pathLst>
                <a:path extrusionOk="0" h="471" w="435">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2" name="Google Shape;15952;p54"/>
            <p:cNvSpPr/>
            <p:nvPr/>
          </p:nvSpPr>
          <p:spPr>
            <a:xfrm>
              <a:off x="1404935" y="2198708"/>
              <a:ext cx="26028" cy="38963"/>
            </a:xfrm>
            <a:custGeom>
              <a:rect b="b" l="l" r="r" t="t"/>
              <a:pathLst>
                <a:path extrusionOk="0" h="1488" w="994">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3" name="Google Shape;15953;p54"/>
            <p:cNvSpPr/>
            <p:nvPr/>
          </p:nvSpPr>
          <p:spPr>
            <a:xfrm>
              <a:off x="1430674" y="2198708"/>
              <a:ext cx="26002" cy="38963"/>
            </a:xfrm>
            <a:custGeom>
              <a:rect b="b" l="l" r="r" t="t"/>
              <a:pathLst>
                <a:path extrusionOk="0" h="1488" w="993">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4" name="Google Shape;15954;p54"/>
            <p:cNvSpPr/>
            <p:nvPr/>
          </p:nvSpPr>
          <p:spPr>
            <a:xfrm>
              <a:off x="1467648" y="2266658"/>
              <a:ext cx="53732" cy="20503"/>
            </a:xfrm>
            <a:custGeom>
              <a:rect b="b" l="l" r="r" t="t"/>
              <a:pathLst>
                <a:path extrusionOk="0" h="783" w="2052">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5" name="Google Shape;15955;p54"/>
            <p:cNvSpPr/>
            <p:nvPr/>
          </p:nvSpPr>
          <p:spPr>
            <a:xfrm>
              <a:off x="1375712" y="2026358"/>
              <a:ext cx="109951" cy="150328"/>
            </a:xfrm>
            <a:custGeom>
              <a:rect b="b" l="l" r="r" t="t"/>
              <a:pathLst>
                <a:path extrusionOk="0" h="5741" w="4199">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6" name="Google Shape;15956;p54"/>
            <p:cNvSpPr/>
            <p:nvPr/>
          </p:nvSpPr>
          <p:spPr>
            <a:xfrm>
              <a:off x="1342483" y="2077026"/>
              <a:ext cx="21524" cy="46766"/>
            </a:xfrm>
            <a:custGeom>
              <a:rect b="b" l="l" r="r" t="t"/>
              <a:pathLst>
                <a:path extrusionOk="0" h="1786" w="822">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7" name="Google Shape;15957;p54"/>
            <p:cNvSpPr/>
            <p:nvPr/>
          </p:nvSpPr>
          <p:spPr>
            <a:xfrm>
              <a:off x="1419179" y="2091742"/>
              <a:ext cx="25111" cy="37575"/>
            </a:xfrm>
            <a:custGeom>
              <a:rect b="b" l="l" r="r" t="t"/>
              <a:pathLst>
                <a:path extrusionOk="0" h="1435" w="959">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8" name="Google Shape;15958;p54"/>
            <p:cNvSpPr/>
            <p:nvPr/>
          </p:nvSpPr>
          <p:spPr>
            <a:xfrm>
              <a:off x="1429418" y="2118267"/>
              <a:ext cx="78974" cy="78712"/>
            </a:xfrm>
            <a:custGeom>
              <a:rect b="b" l="l" r="r" t="t"/>
              <a:pathLst>
                <a:path extrusionOk="0" h="3006" w="3016">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9" name="Google Shape;15959;p54"/>
            <p:cNvSpPr/>
            <p:nvPr/>
          </p:nvSpPr>
          <p:spPr>
            <a:xfrm>
              <a:off x="1497394" y="2077026"/>
              <a:ext cx="21734" cy="46766"/>
            </a:xfrm>
            <a:custGeom>
              <a:rect b="b" l="l" r="r" t="t"/>
              <a:pathLst>
                <a:path extrusionOk="0" h="1786" w="83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0" name="Google Shape;15960;p54"/>
            <p:cNvSpPr/>
            <p:nvPr/>
          </p:nvSpPr>
          <p:spPr>
            <a:xfrm>
              <a:off x="1419677" y="2180483"/>
              <a:ext cx="22257" cy="22257"/>
            </a:xfrm>
            <a:custGeom>
              <a:rect b="b" l="l" r="r" t="t"/>
              <a:pathLst>
                <a:path extrusionOk="0" h="850" w="85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61" name="Google Shape;15961;p54"/>
          <p:cNvGrpSpPr/>
          <p:nvPr/>
        </p:nvGrpSpPr>
        <p:grpSpPr>
          <a:xfrm>
            <a:off x="3114815" y="3346868"/>
            <a:ext cx="283217" cy="359180"/>
            <a:chOff x="3114815" y="3346868"/>
            <a:chExt cx="283217" cy="359180"/>
          </a:xfrm>
        </p:grpSpPr>
        <p:sp>
          <p:nvSpPr>
            <p:cNvPr id="15962" name="Google Shape;15962;p54"/>
            <p:cNvSpPr/>
            <p:nvPr/>
          </p:nvSpPr>
          <p:spPr>
            <a:xfrm>
              <a:off x="3180304" y="3473446"/>
              <a:ext cx="152397" cy="176146"/>
            </a:xfrm>
            <a:custGeom>
              <a:rect b="b" l="l" r="r" t="t"/>
              <a:pathLst>
                <a:path extrusionOk="0" h="6727" w="582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3" name="Google Shape;15963;p54"/>
            <p:cNvSpPr/>
            <p:nvPr/>
          </p:nvSpPr>
          <p:spPr>
            <a:xfrm>
              <a:off x="3180304" y="3473394"/>
              <a:ext cx="92197" cy="176199"/>
            </a:xfrm>
            <a:custGeom>
              <a:rect b="b" l="l" r="r" t="t"/>
              <a:pathLst>
                <a:path extrusionOk="0" h="6729" w="3521">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4" name="Google Shape;15964;p54"/>
            <p:cNvSpPr/>
            <p:nvPr/>
          </p:nvSpPr>
          <p:spPr>
            <a:xfrm>
              <a:off x="3244509" y="3603585"/>
              <a:ext cx="22257" cy="46007"/>
            </a:xfrm>
            <a:custGeom>
              <a:rect b="b" l="l" r="r" t="t"/>
              <a:pathLst>
                <a:path extrusionOk="0" h="1757" w="850">
                  <a:moveTo>
                    <a:pt x="0" y="1"/>
                  </a:moveTo>
                  <a:lnTo>
                    <a:pt x="0" y="1756"/>
                  </a:lnTo>
                  <a:lnTo>
                    <a:pt x="849" y="1756"/>
                  </a:lnTo>
                  <a:lnTo>
                    <a:pt x="84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5" name="Google Shape;15965;p54"/>
            <p:cNvSpPr/>
            <p:nvPr/>
          </p:nvSpPr>
          <p:spPr>
            <a:xfrm>
              <a:off x="3165300" y="3638333"/>
              <a:ext cx="182405" cy="35245"/>
            </a:xfrm>
            <a:custGeom>
              <a:rect b="b" l="l" r="r" t="t"/>
              <a:pathLst>
                <a:path extrusionOk="0" h="1346" w="6966">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6" name="Google Shape;15966;p54"/>
            <p:cNvSpPr/>
            <p:nvPr/>
          </p:nvSpPr>
          <p:spPr>
            <a:xfrm>
              <a:off x="3165300" y="3638333"/>
              <a:ext cx="15266" cy="35245"/>
            </a:xfrm>
            <a:custGeom>
              <a:rect b="b" l="l" r="r" t="t"/>
              <a:pathLst>
                <a:path extrusionOk="0" h="1346" w="583">
                  <a:moveTo>
                    <a:pt x="220" y="0"/>
                  </a:moveTo>
                  <a:cubicBezTo>
                    <a:pt x="96" y="0"/>
                    <a:pt x="1" y="95"/>
                    <a:pt x="1" y="210"/>
                  </a:cubicBezTo>
                  <a:lnTo>
                    <a:pt x="1" y="1345"/>
                  </a:lnTo>
                  <a:lnTo>
                    <a:pt x="583" y="1345"/>
                  </a:lnTo>
                  <a:lnTo>
                    <a:pt x="58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7" name="Google Shape;15967;p54"/>
            <p:cNvSpPr/>
            <p:nvPr/>
          </p:nvSpPr>
          <p:spPr>
            <a:xfrm>
              <a:off x="3149563" y="3664308"/>
              <a:ext cx="213879" cy="41739"/>
            </a:xfrm>
            <a:custGeom>
              <a:rect b="b" l="l" r="r" t="t"/>
              <a:pathLst>
                <a:path extrusionOk="0" h="1594" w="8168">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8" name="Google Shape;15968;p54"/>
            <p:cNvSpPr/>
            <p:nvPr/>
          </p:nvSpPr>
          <p:spPr>
            <a:xfrm>
              <a:off x="3149327" y="3664308"/>
              <a:ext cx="15999" cy="41739"/>
            </a:xfrm>
            <a:custGeom>
              <a:rect b="b" l="l" r="r" t="t"/>
              <a:pathLst>
                <a:path extrusionOk="0" h="1594" w="611">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9" name="Google Shape;15969;p54"/>
            <p:cNvSpPr/>
            <p:nvPr/>
          </p:nvSpPr>
          <p:spPr>
            <a:xfrm>
              <a:off x="3251239" y="3346868"/>
              <a:ext cx="10762" cy="101886"/>
            </a:xfrm>
            <a:custGeom>
              <a:rect b="b" l="l" r="r" t="t"/>
              <a:pathLst>
                <a:path extrusionOk="0" h="3891" w="411">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0" name="Google Shape;15970;p54"/>
            <p:cNvSpPr/>
            <p:nvPr/>
          </p:nvSpPr>
          <p:spPr>
            <a:xfrm>
              <a:off x="3173155" y="3365485"/>
              <a:ext cx="58131" cy="90260"/>
            </a:xfrm>
            <a:custGeom>
              <a:rect b="b" l="l" r="r" t="t"/>
              <a:pathLst>
                <a:path extrusionOk="0" h="3447" w="222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1" name="Google Shape;15971;p54"/>
            <p:cNvSpPr/>
            <p:nvPr/>
          </p:nvSpPr>
          <p:spPr>
            <a:xfrm>
              <a:off x="3114815" y="3419767"/>
              <a:ext cx="94999" cy="53208"/>
            </a:xfrm>
            <a:custGeom>
              <a:rect b="b" l="l" r="r" t="t"/>
              <a:pathLst>
                <a:path extrusionOk="0" h="2032" w="3628">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2" name="Google Shape;15972;p54"/>
            <p:cNvSpPr/>
            <p:nvPr/>
          </p:nvSpPr>
          <p:spPr>
            <a:xfrm>
              <a:off x="3281718" y="3365485"/>
              <a:ext cx="57947" cy="90260"/>
            </a:xfrm>
            <a:custGeom>
              <a:rect b="b" l="l" r="r" t="t"/>
              <a:pathLst>
                <a:path extrusionOk="0" h="3447" w="2213">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3" name="Google Shape;15973;p54"/>
            <p:cNvSpPr/>
            <p:nvPr/>
          </p:nvSpPr>
          <p:spPr>
            <a:xfrm>
              <a:off x="3303190" y="3419610"/>
              <a:ext cx="94842" cy="53129"/>
            </a:xfrm>
            <a:custGeom>
              <a:rect b="b" l="l" r="r" t="t"/>
              <a:pathLst>
                <a:path extrusionOk="0" h="2029" w="3622">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4" name="Google Shape;15974;p54"/>
            <p:cNvSpPr/>
            <p:nvPr/>
          </p:nvSpPr>
          <p:spPr>
            <a:xfrm>
              <a:off x="3228510" y="3561375"/>
              <a:ext cx="54229" cy="53993"/>
            </a:xfrm>
            <a:custGeom>
              <a:rect b="b" l="l" r="r" t="t"/>
              <a:pathLst>
                <a:path extrusionOk="0" h="2062" w="2071">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75" name="Google Shape;15975;p54"/>
          <p:cNvGrpSpPr/>
          <p:nvPr/>
        </p:nvGrpSpPr>
        <p:grpSpPr>
          <a:xfrm>
            <a:off x="3973186" y="3353231"/>
            <a:ext cx="378661" cy="346558"/>
            <a:chOff x="3973186" y="3353231"/>
            <a:chExt cx="378661" cy="346558"/>
          </a:xfrm>
        </p:grpSpPr>
        <p:sp>
          <p:nvSpPr>
            <p:cNvPr id="15976" name="Google Shape;15976;p54"/>
            <p:cNvSpPr/>
            <p:nvPr/>
          </p:nvSpPr>
          <p:spPr>
            <a:xfrm>
              <a:off x="4033882" y="3477190"/>
              <a:ext cx="34486" cy="34512"/>
            </a:xfrm>
            <a:custGeom>
              <a:rect b="b" l="l" r="r" t="t"/>
              <a:pathLst>
                <a:path extrusionOk="0" h="1318" w="1317">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7" name="Google Shape;15977;p54"/>
            <p:cNvSpPr/>
            <p:nvPr/>
          </p:nvSpPr>
          <p:spPr>
            <a:xfrm>
              <a:off x="4144278" y="3477190"/>
              <a:ext cx="34512" cy="34512"/>
            </a:xfrm>
            <a:custGeom>
              <a:rect b="b" l="l" r="r" t="t"/>
              <a:pathLst>
                <a:path extrusionOk="0" h="1318" w="1318">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8" name="Google Shape;15978;p54"/>
            <p:cNvSpPr/>
            <p:nvPr/>
          </p:nvSpPr>
          <p:spPr>
            <a:xfrm>
              <a:off x="4172768" y="3353231"/>
              <a:ext cx="179079" cy="150852"/>
            </a:xfrm>
            <a:custGeom>
              <a:rect b="b" l="l" r="r" t="t"/>
              <a:pathLst>
                <a:path extrusionOk="0" h="5761" w="6839">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9" name="Google Shape;15979;p54"/>
            <p:cNvSpPr/>
            <p:nvPr/>
          </p:nvSpPr>
          <p:spPr>
            <a:xfrm>
              <a:off x="4080335" y="3527649"/>
              <a:ext cx="52003" cy="93952"/>
            </a:xfrm>
            <a:custGeom>
              <a:rect b="b" l="l" r="r" t="t"/>
              <a:pathLst>
                <a:path extrusionOk="0" h="3588" w="1986">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0" name="Google Shape;15980;p54"/>
            <p:cNvSpPr/>
            <p:nvPr/>
          </p:nvSpPr>
          <p:spPr>
            <a:xfrm>
              <a:off x="3973186" y="3585858"/>
              <a:ext cx="265804" cy="113695"/>
            </a:xfrm>
            <a:custGeom>
              <a:rect b="b" l="l" r="r" t="t"/>
              <a:pathLst>
                <a:path extrusionOk="0" h="4342" w="10151">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1" name="Google Shape;15981;p54"/>
            <p:cNvSpPr/>
            <p:nvPr/>
          </p:nvSpPr>
          <p:spPr>
            <a:xfrm>
              <a:off x="4051112" y="3405260"/>
              <a:ext cx="110448" cy="151768"/>
            </a:xfrm>
            <a:custGeom>
              <a:rect b="b" l="l" r="r" t="t"/>
              <a:pathLst>
                <a:path extrusionOk="0" h="5796" w="4218">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2" name="Google Shape;15982;p54"/>
            <p:cNvSpPr/>
            <p:nvPr/>
          </p:nvSpPr>
          <p:spPr>
            <a:xfrm>
              <a:off x="4051112" y="3405496"/>
              <a:ext cx="37994" cy="49987"/>
            </a:xfrm>
            <a:custGeom>
              <a:rect b="b" l="l" r="r" t="t"/>
              <a:pathLst>
                <a:path extrusionOk="0" h="1909" w="1451">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3" name="Google Shape;15983;p54"/>
            <p:cNvSpPr/>
            <p:nvPr/>
          </p:nvSpPr>
          <p:spPr>
            <a:xfrm>
              <a:off x="4089080" y="3405260"/>
              <a:ext cx="72480" cy="71956"/>
            </a:xfrm>
            <a:custGeom>
              <a:rect b="b" l="l" r="r" t="t"/>
              <a:pathLst>
                <a:path extrusionOk="0" h="2748" w="2768">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4" name="Google Shape;15984;p54"/>
            <p:cNvSpPr/>
            <p:nvPr/>
          </p:nvSpPr>
          <p:spPr>
            <a:xfrm>
              <a:off x="4094317" y="3475384"/>
              <a:ext cx="24012" cy="37811"/>
            </a:xfrm>
            <a:custGeom>
              <a:rect b="b" l="l" r="r" t="t"/>
              <a:pathLst>
                <a:path extrusionOk="0" h="1444" w="917">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5" name="Google Shape;15985;p54"/>
            <p:cNvSpPr/>
            <p:nvPr/>
          </p:nvSpPr>
          <p:spPr>
            <a:xfrm>
              <a:off x="4087823" y="3604345"/>
              <a:ext cx="36999" cy="95209"/>
            </a:xfrm>
            <a:custGeom>
              <a:rect b="b" l="l" r="r" t="t"/>
              <a:pathLst>
                <a:path extrusionOk="0" h="3636" w="1413">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6" name="Google Shape;15986;p54"/>
            <p:cNvSpPr/>
            <p:nvPr/>
          </p:nvSpPr>
          <p:spPr>
            <a:xfrm>
              <a:off x="4080335" y="3586120"/>
              <a:ext cx="26002" cy="38963"/>
            </a:xfrm>
            <a:custGeom>
              <a:rect b="b" l="l" r="r" t="t"/>
              <a:pathLst>
                <a:path extrusionOk="0" h="1488" w="993">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7" name="Google Shape;15987;p54"/>
            <p:cNvSpPr/>
            <p:nvPr/>
          </p:nvSpPr>
          <p:spPr>
            <a:xfrm>
              <a:off x="4106310" y="3586120"/>
              <a:ext cx="26028" cy="38963"/>
            </a:xfrm>
            <a:custGeom>
              <a:rect b="b" l="l" r="r" t="t"/>
              <a:pathLst>
                <a:path extrusionOk="0" h="1488" w="994">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8" name="Google Shape;15988;p54"/>
            <p:cNvSpPr/>
            <p:nvPr/>
          </p:nvSpPr>
          <p:spPr>
            <a:xfrm>
              <a:off x="3973421" y="3586120"/>
              <a:ext cx="106940" cy="113669"/>
            </a:xfrm>
            <a:custGeom>
              <a:rect b="b" l="l" r="r" t="t"/>
              <a:pathLst>
                <a:path extrusionOk="0" h="4341" w="4084">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9" name="Google Shape;15989;p54"/>
            <p:cNvSpPr/>
            <p:nvPr/>
          </p:nvSpPr>
          <p:spPr>
            <a:xfrm>
              <a:off x="4132312" y="3586120"/>
              <a:ext cx="106940" cy="113433"/>
            </a:xfrm>
            <a:custGeom>
              <a:rect b="b" l="l" r="r" t="t"/>
              <a:pathLst>
                <a:path extrusionOk="0" h="4332" w="4084">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0" name="Google Shape;15990;p54"/>
            <p:cNvSpPr/>
            <p:nvPr/>
          </p:nvSpPr>
          <p:spPr>
            <a:xfrm>
              <a:off x="3973421" y="3598610"/>
              <a:ext cx="67714" cy="100943"/>
            </a:xfrm>
            <a:custGeom>
              <a:rect b="b" l="l" r="r" t="t"/>
              <a:pathLst>
                <a:path extrusionOk="0" h="3855" w="2586">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1" name="Google Shape;15991;p54"/>
            <p:cNvSpPr/>
            <p:nvPr/>
          </p:nvSpPr>
          <p:spPr>
            <a:xfrm>
              <a:off x="4171773" y="3598610"/>
              <a:ext cx="67479" cy="100943"/>
            </a:xfrm>
            <a:custGeom>
              <a:rect b="b" l="l" r="r" t="t"/>
              <a:pathLst>
                <a:path extrusionOk="0" h="3855" w="2577">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2" name="Google Shape;15992;p54"/>
            <p:cNvSpPr/>
            <p:nvPr/>
          </p:nvSpPr>
          <p:spPr>
            <a:xfrm>
              <a:off x="4241320" y="3379232"/>
              <a:ext cx="45379" cy="65017"/>
            </a:xfrm>
            <a:custGeom>
              <a:rect b="b" l="l" r="r" t="t"/>
              <a:pathLst>
                <a:path extrusionOk="0" h="2483" w="1733">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3" name="Google Shape;15993;p54"/>
            <p:cNvSpPr/>
            <p:nvPr/>
          </p:nvSpPr>
          <p:spPr>
            <a:xfrm>
              <a:off x="4250458" y="3449644"/>
              <a:ext cx="17020" cy="14349"/>
            </a:xfrm>
            <a:custGeom>
              <a:rect b="b" l="l" r="r" t="t"/>
              <a:pathLst>
                <a:path extrusionOk="0" h="548" w="65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94" name="Google Shape;15994;p54"/>
          <p:cNvGrpSpPr/>
          <p:nvPr/>
        </p:nvGrpSpPr>
        <p:grpSpPr>
          <a:xfrm>
            <a:off x="2152857" y="4263002"/>
            <a:ext cx="373241" cy="359127"/>
            <a:chOff x="2152857" y="4263002"/>
            <a:chExt cx="373241" cy="359127"/>
          </a:xfrm>
        </p:grpSpPr>
        <p:sp>
          <p:nvSpPr>
            <p:cNvPr id="15995" name="Google Shape;15995;p54"/>
            <p:cNvSpPr/>
            <p:nvPr/>
          </p:nvSpPr>
          <p:spPr>
            <a:xfrm>
              <a:off x="2152857" y="4354493"/>
              <a:ext cx="275309" cy="267637"/>
            </a:xfrm>
            <a:custGeom>
              <a:rect b="b" l="l" r="r" t="t"/>
              <a:pathLst>
                <a:path extrusionOk="0" h="10221" w="10514">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6" name="Google Shape;15996;p54"/>
            <p:cNvSpPr/>
            <p:nvPr/>
          </p:nvSpPr>
          <p:spPr>
            <a:xfrm>
              <a:off x="2195564" y="4354257"/>
              <a:ext cx="56481" cy="72454"/>
            </a:xfrm>
            <a:custGeom>
              <a:rect b="b" l="l" r="r" t="t"/>
              <a:pathLst>
                <a:path extrusionOk="0" h="2767" w="2157">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7" name="Google Shape;15997;p54"/>
            <p:cNvSpPr/>
            <p:nvPr/>
          </p:nvSpPr>
          <p:spPr>
            <a:xfrm>
              <a:off x="2355686" y="4530351"/>
              <a:ext cx="72480" cy="56743"/>
            </a:xfrm>
            <a:custGeom>
              <a:rect b="b" l="l" r="r" t="t"/>
              <a:pathLst>
                <a:path extrusionOk="0" h="2167" w="2768">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8" name="Google Shape;15998;p54"/>
            <p:cNvSpPr/>
            <p:nvPr/>
          </p:nvSpPr>
          <p:spPr>
            <a:xfrm>
              <a:off x="2276764" y="4263002"/>
              <a:ext cx="249334" cy="210946"/>
            </a:xfrm>
            <a:custGeom>
              <a:rect b="b" l="l" r="r" t="t"/>
              <a:pathLst>
                <a:path extrusionOk="0" h="8056" w="9522">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9" name="Google Shape;15999;p54"/>
            <p:cNvSpPr/>
            <p:nvPr/>
          </p:nvSpPr>
          <p:spPr>
            <a:xfrm>
              <a:off x="2203080" y="4331502"/>
              <a:ext cx="78948" cy="97906"/>
            </a:xfrm>
            <a:custGeom>
              <a:rect b="b" l="l" r="r" t="t"/>
              <a:pathLst>
                <a:path extrusionOk="0" h="3739" w="3015">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0" name="Google Shape;16000;p54"/>
            <p:cNvSpPr/>
            <p:nvPr/>
          </p:nvSpPr>
          <p:spPr>
            <a:xfrm>
              <a:off x="2352203" y="4501129"/>
              <a:ext cx="99451" cy="77350"/>
            </a:xfrm>
            <a:custGeom>
              <a:rect b="b" l="l" r="r" t="t"/>
              <a:pathLst>
                <a:path extrusionOk="0" h="2954" w="3798">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1" name="Google Shape;16001;p54"/>
            <p:cNvSpPr/>
            <p:nvPr/>
          </p:nvSpPr>
          <p:spPr>
            <a:xfrm>
              <a:off x="2324971" y="4303039"/>
              <a:ext cx="134669" cy="115135"/>
            </a:xfrm>
            <a:custGeom>
              <a:rect b="b" l="l" r="r" t="t"/>
              <a:pathLst>
                <a:path extrusionOk="0" h="4397" w="5143">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2" name="Google Shape;16002;p54"/>
            <p:cNvSpPr/>
            <p:nvPr/>
          </p:nvSpPr>
          <p:spPr>
            <a:xfrm>
              <a:off x="2347464" y="4313775"/>
              <a:ext cx="109427" cy="93219"/>
            </a:xfrm>
            <a:custGeom>
              <a:rect b="b" l="l" r="r" t="t"/>
              <a:pathLst>
                <a:path extrusionOk="0" h="3560" w="4179">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03" name="Google Shape;16003;p54"/>
          <p:cNvGrpSpPr/>
          <p:nvPr/>
        </p:nvGrpSpPr>
        <p:grpSpPr>
          <a:xfrm>
            <a:off x="859632" y="3346972"/>
            <a:ext cx="303537" cy="359127"/>
            <a:chOff x="859632" y="3346972"/>
            <a:chExt cx="303537" cy="359127"/>
          </a:xfrm>
        </p:grpSpPr>
        <p:sp>
          <p:nvSpPr>
            <p:cNvPr id="16004" name="Google Shape;16004;p54"/>
            <p:cNvSpPr/>
            <p:nvPr/>
          </p:nvSpPr>
          <p:spPr>
            <a:xfrm>
              <a:off x="859632" y="3346972"/>
              <a:ext cx="303537" cy="359127"/>
            </a:xfrm>
            <a:custGeom>
              <a:rect b="b" l="l" r="r" t="t"/>
              <a:pathLst>
                <a:path extrusionOk="0" h="13715" w="11592">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5" name="Google Shape;16005;p54"/>
            <p:cNvSpPr/>
            <p:nvPr/>
          </p:nvSpPr>
          <p:spPr>
            <a:xfrm>
              <a:off x="926063" y="3427989"/>
              <a:ext cx="153156" cy="145903"/>
            </a:xfrm>
            <a:custGeom>
              <a:rect b="b" l="l" r="r" t="t"/>
              <a:pathLst>
                <a:path extrusionOk="0" h="5572" w="5849">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6" name="Google Shape;16006;p54"/>
            <p:cNvSpPr/>
            <p:nvPr/>
          </p:nvSpPr>
          <p:spPr>
            <a:xfrm>
              <a:off x="1011767" y="3492928"/>
              <a:ext cx="64703" cy="74470"/>
            </a:xfrm>
            <a:custGeom>
              <a:rect b="b" l="l" r="r" t="t"/>
              <a:pathLst>
                <a:path extrusionOk="0" h="2844" w="2471">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7" name="Google Shape;16007;p54"/>
            <p:cNvSpPr/>
            <p:nvPr/>
          </p:nvSpPr>
          <p:spPr>
            <a:xfrm>
              <a:off x="998020" y="3428224"/>
              <a:ext cx="81462" cy="145667"/>
            </a:xfrm>
            <a:custGeom>
              <a:rect b="b" l="l" r="r" t="t"/>
              <a:pathLst>
                <a:path extrusionOk="0" h="5563" w="3111">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8" name="Google Shape;16008;p54"/>
            <p:cNvSpPr/>
            <p:nvPr/>
          </p:nvSpPr>
          <p:spPr>
            <a:xfrm>
              <a:off x="1022738" y="3503925"/>
              <a:ext cx="80964" cy="81200"/>
            </a:xfrm>
            <a:custGeom>
              <a:rect b="b" l="l" r="r" t="t"/>
              <a:pathLst>
                <a:path extrusionOk="0" h="3101" w="3092">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09" name="Google Shape;16009;p54"/>
          <p:cNvGrpSpPr/>
          <p:nvPr/>
        </p:nvGrpSpPr>
        <p:grpSpPr>
          <a:xfrm>
            <a:off x="1767911" y="2882241"/>
            <a:ext cx="265306" cy="366799"/>
            <a:chOff x="1767911" y="2882241"/>
            <a:chExt cx="265306" cy="366799"/>
          </a:xfrm>
        </p:grpSpPr>
        <p:sp>
          <p:nvSpPr>
            <p:cNvPr id="16010" name="Google Shape;16010;p54"/>
            <p:cNvSpPr/>
            <p:nvPr/>
          </p:nvSpPr>
          <p:spPr>
            <a:xfrm>
              <a:off x="1767911" y="3066269"/>
              <a:ext cx="265306" cy="182771"/>
            </a:xfrm>
            <a:custGeom>
              <a:rect b="b" l="l" r="r" t="t"/>
              <a:pathLst>
                <a:path extrusionOk="0" h="6980" w="10132">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1" name="Google Shape;16011;p54"/>
            <p:cNvSpPr/>
            <p:nvPr/>
          </p:nvSpPr>
          <p:spPr>
            <a:xfrm>
              <a:off x="1818867" y="2882241"/>
              <a:ext cx="147422" cy="155905"/>
            </a:xfrm>
            <a:custGeom>
              <a:rect b="b" l="l" r="r" t="t"/>
              <a:pathLst>
                <a:path extrusionOk="0" h="5954" w="563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2" name="Google Shape;16012;p54"/>
            <p:cNvSpPr/>
            <p:nvPr/>
          </p:nvSpPr>
          <p:spPr>
            <a:xfrm>
              <a:off x="1886817" y="2912144"/>
              <a:ext cx="47735" cy="47500"/>
            </a:xfrm>
            <a:custGeom>
              <a:rect b="b" l="l" r="r" t="t"/>
              <a:pathLst>
                <a:path extrusionOk="0" h="1814" w="1823">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3" name="Google Shape;16013;p54"/>
            <p:cNvSpPr/>
            <p:nvPr/>
          </p:nvSpPr>
          <p:spPr>
            <a:xfrm>
              <a:off x="1858799" y="2906488"/>
              <a:ext cx="84237" cy="79079"/>
            </a:xfrm>
            <a:custGeom>
              <a:rect b="b" l="l" r="r" t="t"/>
              <a:pathLst>
                <a:path extrusionOk="0" h="3020" w="3217">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4" name="Google Shape;16014;p54"/>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5" name="Google Shape;16015;p54"/>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6" name="Google Shape;16016;p54"/>
            <p:cNvSpPr/>
            <p:nvPr/>
          </p:nvSpPr>
          <p:spPr>
            <a:xfrm>
              <a:off x="1783151" y="3029008"/>
              <a:ext cx="117440" cy="159938"/>
            </a:xfrm>
            <a:custGeom>
              <a:rect b="b" l="l" r="r" t="t"/>
              <a:pathLst>
                <a:path extrusionOk="0" h="6108" w="4485">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7" name="Google Shape;16017;p54"/>
            <p:cNvSpPr/>
            <p:nvPr/>
          </p:nvSpPr>
          <p:spPr>
            <a:xfrm>
              <a:off x="1813290" y="3067212"/>
              <a:ext cx="65305" cy="26578"/>
            </a:xfrm>
            <a:custGeom>
              <a:rect b="b" l="l" r="r" t="t"/>
              <a:pathLst>
                <a:path extrusionOk="0" h="1015" w="2494">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8" name="Google Shape;16018;p54"/>
            <p:cNvSpPr/>
            <p:nvPr/>
          </p:nvSpPr>
          <p:spPr>
            <a:xfrm>
              <a:off x="1813237" y="3086746"/>
              <a:ext cx="65279" cy="26525"/>
            </a:xfrm>
            <a:custGeom>
              <a:rect b="b" l="l" r="r" t="t"/>
              <a:pathLst>
                <a:path extrusionOk="0" h="1013" w="2493">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9" name="Google Shape;16019;p54"/>
            <p:cNvSpPr/>
            <p:nvPr/>
          </p:nvSpPr>
          <p:spPr>
            <a:xfrm>
              <a:off x="1813290" y="3106437"/>
              <a:ext cx="65227" cy="26552"/>
            </a:xfrm>
            <a:custGeom>
              <a:rect b="b" l="l" r="r" t="t"/>
              <a:pathLst>
                <a:path extrusionOk="0" h="1014" w="2491">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0" name="Google Shape;16020;p54"/>
            <p:cNvSpPr/>
            <p:nvPr/>
          </p:nvSpPr>
          <p:spPr>
            <a:xfrm>
              <a:off x="1900564" y="3041001"/>
              <a:ext cx="132653" cy="180676"/>
            </a:xfrm>
            <a:custGeom>
              <a:rect b="b" l="l" r="r" t="t"/>
              <a:pathLst>
                <a:path extrusionOk="0" h="6900" w="5066">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1" name="Google Shape;16021;p54"/>
            <p:cNvSpPr/>
            <p:nvPr/>
          </p:nvSpPr>
          <p:spPr>
            <a:xfrm>
              <a:off x="1900564" y="3041001"/>
              <a:ext cx="132653" cy="180676"/>
            </a:xfrm>
            <a:custGeom>
              <a:rect b="b" l="l" r="r" t="t"/>
              <a:pathLst>
                <a:path extrusionOk="0" h="6900" w="5066">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2" name="Google Shape;16022;p54"/>
            <p:cNvSpPr/>
            <p:nvPr/>
          </p:nvSpPr>
          <p:spPr>
            <a:xfrm>
              <a:off x="1900564" y="3029008"/>
              <a:ext cx="117414" cy="159938"/>
            </a:xfrm>
            <a:custGeom>
              <a:rect b="b" l="l" r="r" t="t"/>
              <a:pathLst>
                <a:path extrusionOk="0" h="6108" w="4484">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3" name="Google Shape;16023;p54"/>
            <p:cNvSpPr/>
            <p:nvPr/>
          </p:nvSpPr>
          <p:spPr>
            <a:xfrm>
              <a:off x="1900564" y="3029244"/>
              <a:ext cx="117414" cy="159702"/>
            </a:xfrm>
            <a:custGeom>
              <a:rect b="b" l="l" r="r" t="t"/>
              <a:pathLst>
                <a:path extrusionOk="0" h="6099" w="4484">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4" name="Google Shape;16024;p54"/>
            <p:cNvSpPr/>
            <p:nvPr/>
          </p:nvSpPr>
          <p:spPr>
            <a:xfrm>
              <a:off x="1941282" y="3069988"/>
              <a:ext cx="29484" cy="36345"/>
            </a:xfrm>
            <a:custGeom>
              <a:rect b="b" l="l" r="r" t="t"/>
              <a:pathLst>
                <a:path extrusionOk="0" h="1388" w="1126">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25" name="Google Shape;16025;p54"/>
          <p:cNvGrpSpPr/>
          <p:nvPr/>
        </p:nvGrpSpPr>
        <p:grpSpPr>
          <a:xfrm>
            <a:off x="1332009" y="1499935"/>
            <a:ext cx="331895" cy="359311"/>
            <a:chOff x="1332009" y="1499935"/>
            <a:chExt cx="331895" cy="359311"/>
          </a:xfrm>
        </p:grpSpPr>
        <p:sp>
          <p:nvSpPr>
            <p:cNvPr id="16026" name="Google Shape;16026;p54"/>
            <p:cNvSpPr/>
            <p:nvPr/>
          </p:nvSpPr>
          <p:spPr>
            <a:xfrm>
              <a:off x="1435414" y="1570451"/>
              <a:ext cx="28515" cy="79210"/>
            </a:xfrm>
            <a:custGeom>
              <a:rect b="b" l="l" r="r" t="t"/>
              <a:pathLst>
                <a:path extrusionOk="0" h="3025" w="1089">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7" name="Google Shape;16027;p54"/>
            <p:cNvSpPr/>
            <p:nvPr/>
          </p:nvSpPr>
          <p:spPr>
            <a:xfrm>
              <a:off x="1435414" y="1627665"/>
              <a:ext cx="28515" cy="21995"/>
            </a:xfrm>
            <a:custGeom>
              <a:rect b="b" l="l" r="r" t="t"/>
              <a:pathLst>
                <a:path extrusionOk="0" h="840" w="1089">
                  <a:moveTo>
                    <a:pt x="1" y="0"/>
                  </a:moveTo>
                  <a:lnTo>
                    <a:pt x="1" y="840"/>
                  </a:lnTo>
                  <a:lnTo>
                    <a:pt x="1088" y="840"/>
                  </a:lnTo>
                  <a:lnTo>
                    <a:pt x="1088"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8" name="Google Shape;16028;p54"/>
            <p:cNvSpPr/>
            <p:nvPr/>
          </p:nvSpPr>
          <p:spPr>
            <a:xfrm>
              <a:off x="1350496" y="1570451"/>
              <a:ext cx="28254" cy="79210"/>
            </a:xfrm>
            <a:custGeom>
              <a:rect b="b" l="l" r="r" t="t"/>
              <a:pathLst>
                <a:path extrusionOk="0" h="3025" w="1079">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9" name="Google Shape;16029;p54"/>
            <p:cNvSpPr/>
            <p:nvPr/>
          </p:nvSpPr>
          <p:spPr>
            <a:xfrm>
              <a:off x="1350496" y="1627665"/>
              <a:ext cx="28254" cy="21995"/>
            </a:xfrm>
            <a:custGeom>
              <a:rect b="b" l="l" r="r" t="t"/>
              <a:pathLst>
                <a:path extrusionOk="0" h="840" w="1079">
                  <a:moveTo>
                    <a:pt x="0" y="0"/>
                  </a:moveTo>
                  <a:lnTo>
                    <a:pt x="0" y="840"/>
                  </a:lnTo>
                  <a:lnTo>
                    <a:pt x="1078" y="840"/>
                  </a:lnTo>
                  <a:lnTo>
                    <a:pt x="1078"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0" name="Google Shape;16030;p54"/>
            <p:cNvSpPr/>
            <p:nvPr/>
          </p:nvSpPr>
          <p:spPr>
            <a:xfrm>
              <a:off x="1392706" y="1791531"/>
              <a:ext cx="28751" cy="67714"/>
            </a:xfrm>
            <a:custGeom>
              <a:rect b="b" l="l" r="r" t="t"/>
              <a:pathLst>
                <a:path extrusionOk="0" h="2586" w="1098">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1" name="Google Shape;16031;p54"/>
            <p:cNvSpPr/>
            <p:nvPr/>
          </p:nvSpPr>
          <p:spPr>
            <a:xfrm>
              <a:off x="1392942" y="1791531"/>
              <a:ext cx="28515" cy="22519"/>
            </a:xfrm>
            <a:custGeom>
              <a:rect b="b" l="l" r="r" t="t"/>
              <a:pathLst>
                <a:path extrusionOk="0" h="860" w="1089">
                  <a:moveTo>
                    <a:pt x="1" y="1"/>
                  </a:moveTo>
                  <a:lnTo>
                    <a:pt x="1" y="859"/>
                  </a:lnTo>
                  <a:lnTo>
                    <a:pt x="1089" y="859"/>
                  </a:lnTo>
                  <a:lnTo>
                    <a:pt x="108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2" name="Google Shape;16032;p54"/>
            <p:cNvSpPr/>
            <p:nvPr/>
          </p:nvSpPr>
          <p:spPr>
            <a:xfrm>
              <a:off x="1386448" y="1765294"/>
              <a:ext cx="41503" cy="33255"/>
            </a:xfrm>
            <a:custGeom>
              <a:rect b="b" l="l" r="r" t="t"/>
              <a:pathLst>
                <a:path extrusionOk="0" h="1270" w="1585">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3" name="Google Shape;16033;p54"/>
            <p:cNvSpPr/>
            <p:nvPr/>
          </p:nvSpPr>
          <p:spPr>
            <a:xfrm>
              <a:off x="1411428" y="1765294"/>
              <a:ext cx="16287" cy="33255"/>
            </a:xfrm>
            <a:custGeom>
              <a:rect b="b" l="l" r="r" t="t"/>
              <a:pathLst>
                <a:path extrusionOk="0" h="1270" w="622">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4" name="Google Shape;16034;p54"/>
            <p:cNvSpPr/>
            <p:nvPr/>
          </p:nvSpPr>
          <p:spPr>
            <a:xfrm>
              <a:off x="1381473" y="1738585"/>
              <a:ext cx="51480" cy="33517"/>
            </a:xfrm>
            <a:custGeom>
              <a:rect b="b" l="l" r="r" t="t"/>
              <a:pathLst>
                <a:path extrusionOk="0" h="1280" w="1966">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5" name="Google Shape;16035;p54"/>
            <p:cNvSpPr/>
            <p:nvPr/>
          </p:nvSpPr>
          <p:spPr>
            <a:xfrm>
              <a:off x="1411428" y="1738585"/>
              <a:ext cx="21524" cy="33517"/>
            </a:xfrm>
            <a:custGeom>
              <a:rect b="b" l="l" r="r" t="t"/>
              <a:pathLst>
                <a:path extrusionOk="0" h="1280" w="822">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6" name="Google Shape;16036;p54"/>
            <p:cNvSpPr/>
            <p:nvPr/>
          </p:nvSpPr>
          <p:spPr>
            <a:xfrm>
              <a:off x="1339001" y="1668619"/>
              <a:ext cx="136162" cy="77220"/>
            </a:xfrm>
            <a:custGeom>
              <a:rect b="b" l="l" r="r" t="t"/>
              <a:pathLst>
                <a:path extrusionOk="0" h="2949" w="520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7" name="Google Shape;16037;p54"/>
            <p:cNvSpPr/>
            <p:nvPr/>
          </p:nvSpPr>
          <p:spPr>
            <a:xfrm>
              <a:off x="1411428" y="1668619"/>
              <a:ext cx="63996" cy="77220"/>
            </a:xfrm>
            <a:custGeom>
              <a:rect b="b" l="l" r="r" t="t"/>
              <a:pathLst>
                <a:path extrusionOk="0" h="2949" w="2444">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8" name="Google Shape;16038;p54"/>
            <p:cNvSpPr/>
            <p:nvPr/>
          </p:nvSpPr>
          <p:spPr>
            <a:xfrm>
              <a:off x="1332009" y="1640889"/>
              <a:ext cx="150145" cy="27756"/>
            </a:xfrm>
            <a:custGeom>
              <a:rect b="b" l="l" r="r" t="t"/>
              <a:pathLst>
                <a:path extrusionOk="0" h="1060" w="5734">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9" name="Google Shape;16039;p54"/>
            <p:cNvSpPr/>
            <p:nvPr/>
          </p:nvSpPr>
          <p:spPr>
            <a:xfrm>
              <a:off x="1461651" y="1640889"/>
              <a:ext cx="20503" cy="27756"/>
            </a:xfrm>
            <a:custGeom>
              <a:rect b="b" l="l" r="r" t="t"/>
              <a:pathLst>
                <a:path extrusionOk="0" h="1060" w="783">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0" name="Google Shape;16040;p54"/>
            <p:cNvSpPr/>
            <p:nvPr/>
          </p:nvSpPr>
          <p:spPr>
            <a:xfrm>
              <a:off x="1467386" y="1499935"/>
              <a:ext cx="196518" cy="165725"/>
            </a:xfrm>
            <a:custGeom>
              <a:rect b="b" l="l" r="r" t="t"/>
              <a:pathLst>
                <a:path extrusionOk="0" h="6329" w="7505">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1" name="Google Shape;16041;p54"/>
            <p:cNvSpPr/>
            <p:nvPr/>
          </p:nvSpPr>
          <p:spPr>
            <a:xfrm>
              <a:off x="1369873" y="1679852"/>
              <a:ext cx="74653" cy="11050"/>
            </a:xfrm>
            <a:custGeom>
              <a:rect b="b" l="l" r="r" t="t"/>
              <a:pathLst>
                <a:path extrusionOk="0" h="422" w="2851">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2" name="Google Shape;16042;p54"/>
            <p:cNvSpPr/>
            <p:nvPr/>
          </p:nvSpPr>
          <p:spPr>
            <a:xfrm>
              <a:off x="1533346" y="1524496"/>
              <a:ext cx="60487" cy="92459"/>
            </a:xfrm>
            <a:custGeom>
              <a:rect b="b" l="l" r="r" t="t"/>
              <a:pathLst>
                <a:path extrusionOk="0" h="3531" w="231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43" name="Google Shape;16043;p54"/>
          <p:cNvGrpSpPr/>
          <p:nvPr/>
        </p:nvGrpSpPr>
        <p:grpSpPr>
          <a:xfrm>
            <a:off x="2663464" y="3346815"/>
            <a:ext cx="289528" cy="359232"/>
            <a:chOff x="2663464" y="3346815"/>
            <a:chExt cx="289528" cy="359232"/>
          </a:xfrm>
        </p:grpSpPr>
        <p:sp>
          <p:nvSpPr>
            <p:cNvPr id="16044" name="Google Shape;16044;p54"/>
            <p:cNvSpPr/>
            <p:nvPr/>
          </p:nvSpPr>
          <p:spPr>
            <a:xfrm>
              <a:off x="2663464" y="3490676"/>
              <a:ext cx="133674" cy="140666"/>
            </a:xfrm>
            <a:custGeom>
              <a:rect b="b" l="l" r="r" t="t"/>
              <a:pathLst>
                <a:path extrusionOk="0" h="5372" w="5105">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5" name="Google Shape;16045;p54"/>
            <p:cNvSpPr/>
            <p:nvPr/>
          </p:nvSpPr>
          <p:spPr>
            <a:xfrm>
              <a:off x="2742386" y="3610839"/>
              <a:ext cx="54753" cy="20503"/>
            </a:xfrm>
            <a:custGeom>
              <a:rect b="b" l="l" r="r" t="t"/>
              <a:pathLst>
                <a:path extrusionOk="0" h="783" w="2091">
                  <a:moveTo>
                    <a:pt x="1" y="1"/>
                  </a:moveTo>
                  <a:lnTo>
                    <a:pt x="1" y="783"/>
                  </a:lnTo>
                  <a:lnTo>
                    <a:pt x="2090" y="783"/>
                  </a:lnTo>
                  <a:lnTo>
                    <a:pt x="2090"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6" name="Google Shape;16046;p54"/>
            <p:cNvSpPr/>
            <p:nvPr/>
          </p:nvSpPr>
          <p:spPr>
            <a:xfrm>
              <a:off x="2819082" y="3490676"/>
              <a:ext cx="133910" cy="140666"/>
            </a:xfrm>
            <a:custGeom>
              <a:rect b="b" l="l" r="r" t="t"/>
              <a:pathLst>
                <a:path extrusionOk="0" h="5372" w="5114">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7" name="Google Shape;16047;p54"/>
            <p:cNvSpPr/>
            <p:nvPr/>
          </p:nvSpPr>
          <p:spPr>
            <a:xfrm>
              <a:off x="2819082" y="3610839"/>
              <a:ext cx="54988" cy="20503"/>
            </a:xfrm>
            <a:custGeom>
              <a:rect b="b" l="l" r="r" t="t"/>
              <a:pathLst>
                <a:path extrusionOk="0" h="783" w="2100">
                  <a:moveTo>
                    <a:pt x="1" y="1"/>
                  </a:moveTo>
                  <a:lnTo>
                    <a:pt x="1" y="783"/>
                  </a:lnTo>
                  <a:lnTo>
                    <a:pt x="2099" y="783"/>
                  </a:lnTo>
                  <a:lnTo>
                    <a:pt x="2099"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8" name="Google Shape;16048;p54"/>
            <p:cNvSpPr/>
            <p:nvPr/>
          </p:nvSpPr>
          <p:spPr>
            <a:xfrm>
              <a:off x="2714918" y="3346815"/>
              <a:ext cx="167898" cy="178189"/>
            </a:xfrm>
            <a:custGeom>
              <a:rect b="b" l="l" r="r" t="t"/>
              <a:pathLst>
                <a:path extrusionOk="0" h="6805" w="6412">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9" name="Google Shape;16049;p54"/>
            <p:cNvSpPr/>
            <p:nvPr/>
          </p:nvSpPr>
          <p:spPr>
            <a:xfrm>
              <a:off x="2757887" y="3372293"/>
              <a:ext cx="101467" cy="98744"/>
            </a:xfrm>
            <a:custGeom>
              <a:rect b="b" l="l" r="r" t="t"/>
              <a:pathLst>
                <a:path extrusionOk="0" h="3771" w="3875">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0" name="Google Shape;16050;p54"/>
            <p:cNvSpPr/>
            <p:nvPr/>
          </p:nvSpPr>
          <p:spPr>
            <a:xfrm>
              <a:off x="2789597" y="3403323"/>
              <a:ext cx="36999" cy="36423"/>
            </a:xfrm>
            <a:custGeom>
              <a:rect b="b" l="l" r="r" t="t"/>
              <a:pathLst>
                <a:path extrusionOk="0" h="1391" w="1413">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1" name="Google Shape;16051;p54"/>
            <p:cNvSpPr/>
            <p:nvPr/>
          </p:nvSpPr>
          <p:spPr>
            <a:xfrm>
              <a:off x="2734137" y="3660564"/>
              <a:ext cx="63001" cy="45483"/>
            </a:xfrm>
            <a:custGeom>
              <a:rect b="b" l="l" r="r" t="t"/>
              <a:pathLst>
                <a:path extrusionOk="0" h="1737" w="2406">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2" name="Google Shape;16052;p54"/>
            <p:cNvSpPr/>
            <p:nvPr/>
          </p:nvSpPr>
          <p:spPr>
            <a:xfrm>
              <a:off x="2734137" y="3629325"/>
              <a:ext cx="63001" cy="31265"/>
            </a:xfrm>
            <a:custGeom>
              <a:rect b="b" l="l" r="r" t="t"/>
              <a:pathLst>
                <a:path extrusionOk="0" h="1194" w="2406">
                  <a:moveTo>
                    <a:pt x="220" y="1"/>
                  </a:moveTo>
                  <a:cubicBezTo>
                    <a:pt x="106" y="1"/>
                    <a:pt x="1" y="96"/>
                    <a:pt x="1" y="220"/>
                  </a:cubicBezTo>
                  <a:lnTo>
                    <a:pt x="1" y="1193"/>
                  </a:lnTo>
                  <a:lnTo>
                    <a:pt x="2405" y="1193"/>
                  </a:lnTo>
                  <a:lnTo>
                    <a:pt x="2405"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3" name="Google Shape;16053;p54"/>
            <p:cNvSpPr/>
            <p:nvPr/>
          </p:nvSpPr>
          <p:spPr>
            <a:xfrm>
              <a:off x="2819082" y="3660564"/>
              <a:ext cx="62975" cy="45483"/>
            </a:xfrm>
            <a:custGeom>
              <a:rect b="b" l="l" r="r" t="t"/>
              <a:pathLst>
                <a:path extrusionOk="0" h="1737" w="2405">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4" name="Google Shape;16054;p54"/>
            <p:cNvSpPr/>
            <p:nvPr/>
          </p:nvSpPr>
          <p:spPr>
            <a:xfrm>
              <a:off x="2819082" y="3629090"/>
              <a:ext cx="62975" cy="31239"/>
            </a:xfrm>
            <a:custGeom>
              <a:rect b="b" l="l" r="r" t="t"/>
              <a:pathLst>
                <a:path extrusionOk="0" h="1193" w="2405">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55" name="Google Shape;16055;p54"/>
          <p:cNvGrpSpPr/>
          <p:nvPr/>
        </p:nvGrpSpPr>
        <p:grpSpPr>
          <a:xfrm>
            <a:off x="1315775" y="2881927"/>
            <a:ext cx="269051" cy="366983"/>
            <a:chOff x="1315775" y="2881927"/>
            <a:chExt cx="269051" cy="366983"/>
          </a:xfrm>
        </p:grpSpPr>
        <p:sp>
          <p:nvSpPr>
            <p:cNvPr id="16056" name="Google Shape;16056;p54"/>
            <p:cNvSpPr/>
            <p:nvPr/>
          </p:nvSpPr>
          <p:spPr>
            <a:xfrm>
              <a:off x="1319755" y="3230397"/>
              <a:ext cx="185390" cy="13250"/>
            </a:xfrm>
            <a:custGeom>
              <a:rect b="b" l="l" r="r" t="t"/>
              <a:pathLst>
                <a:path extrusionOk="0" h="506" w="708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7" name="Google Shape;16057;p54"/>
            <p:cNvSpPr/>
            <p:nvPr/>
          </p:nvSpPr>
          <p:spPr>
            <a:xfrm>
              <a:off x="1315775" y="2917146"/>
              <a:ext cx="191124" cy="331764"/>
            </a:xfrm>
            <a:custGeom>
              <a:rect b="b" l="l" r="r" t="t"/>
              <a:pathLst>
                <a:path extrusionOk="0" h="12670" w="7299">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8" name="Google Shape;16058;p54"/>
            <p:cNvSpPr/>
            <p:nvPr/>
          </p:nvSpPr>
          <p:spPr>
            <a:xfrm>
              <a:off x="1430674" y="2917146"/>
              <a:ext cx="76225" cy="118435"/>
            </a:xfrm>
            <a:custGeom>
              <a:rect b="b" l="l" r="r" t="t"/>
              <a:pathLst>
                <a:path extrusionOk="0" h="4523" w="2911">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9" name="Google Shape;16059;p54"/>
            <p:cNvSpPr/>
            <p:nvPr/>
          </p:nvSpPr>
          <p:spPr>
            <a:xfrm>
              <a:off x="1335256" y="2950872"/>
              <a:ext cx="152397" cy="239069"/>
            </a:xfrm>
            <a:custGeom>
              <a:rect b="b" l="l" r="r" t="t"/>
              <a:pathLst>
                <a:path extrusionOk="0" h="9130" w="582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0" name="Google Shape;16060;p54"/>
            <p:cNvSpPr/>
            <p:nvPr/>
          </p:nvSpPr>
          <p:spPr>
            <a:xfrm>
              <a:off x="1430674" y="2950872"/>
              <a:ext cx="56979" cy="80467"/>
            </a:xfrm>
            <a:custGeom>
              <a:rect b="b" l="l" r="r" t="t"/>
              <a:pathLst>
                <a:path extrusionOk="0" h="3073" w="2176">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1" name="Google Shape;16061;p54"/>
            <p:cNvSpPr/>
            <p:nvPr/>
          </p:nvSpPr>
          <p:spPr>
            <a:xfrm>
              <a:off x="1334994" y="2950872"/>
              <a:ext cx="152423" cy="239069"/>
            </a:xfrm>
            <a:custGeom>
              <a:rect b="b" l="l" r="r" t="t"/>
              <a:pathLst>
                <a:path extrusionOk="0" h="9130" w="5821">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2" name="Google Shape;16062;p54"/>
            <p:cNvSpPr/>
            <p:nvPr/>
          </p:nvSpPr>
          <p:spPr>
            <a:xfrm>
              <a:off x="1398938" y="3203662"/>
              <a:ext cx="24771" cy="24771"/>
            </a:xfrm>
            <a:custGeom>
              <a:rect b="b" l="l" r="r" t="t"/>
              <a:pathLst>
                <a:path extrusionOk="0" h="946" w="946">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3" name="Google Shape;16063;p54"/>
            <p:cNvSpPr/>
            <p:nvPr/>
          </p:nvSpPr>
          <p:spPr>
            <a:xfrm>
              <a:off x="1448166" y="2881927"/>
              <a:ext cx="136660" cy="136660"/>
            </a:xfrm>
            <a:custGeom>
              <a:rect b="b" l="l" r="r" t="t"/>
              <a:pathLst>
                <a:path extrusionOk="0" h="5219" w="5219">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4" name="Google Shape;16064;p54"/>
            <p:cNvSpPr/>
            <p:nvPr/>
          </p:nvSpPr>
          <p:spPr>
            <a:xfrm>
              <a:off x="1477127" y="2911149"/>
              <a:ext cx="78738" cy="77717"/>
            </a:xfrm>
            <a:custGeom>
              <a:rect b="b" l="l" r="r" t="t"/>
              <a:pathLst>
                <a:path extrusionOk="0" h="2968" w="3007">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5" name="Google Shape;16065;p54"/>
            <p:cNvSpPr/>
            <p:nvPr/>
          </p:nvSpPr>
          <p:spPr>
            <a:xfrm>
              <a:off x="1399462" y="2924923"/>
              <a:ext cx="20739" cy="17963"/>
            </a:xfrm>
            <a:custGeom>
              <a:rect b="b" l="l" r="r" t="t"/>
              <a:pathLst>
                <a:path extrusionOk="0" h="686" w="792">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6" name="Google Shape;16066;p54"/>
            <p:cNvSpPr/>
            <p:nvPr/>
          </p:nvSpPr>
          <p:spPr>
            <a:xfrm>
              <a:off x="1363484" y="3032045"/>
              <a:ext cx="95706" cy="22519"/>
            </a:xfrm>
            <a:custGeom>
              <a:rect b="b" l="l" r="r" t="t"/>
              <a:pathLst>
                <a:path extrusionOk="0" h="860" w="3655">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7" name="Google Shape;16067;p54"/>
            <p:cNvSpPr/>
            <p:nvPr/>
          </p:nvSpPr>
          <p:spPr>
            <a:xfrm>
              <a:off x="1363484" y="3073261"/>
              <a:ext cx="95706" cy="22519"/>
            </a:xfrm>
            <a:custGeom>
              <a:rect b="b" l="l" r="r" t="t"/>
              <a:pathLst>
                <a:path extrusionOk="0" h="860" w="3655">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8" name="Google Shape;16068;p54"/>
            <p:cNvSpPr/>
            <p:nvPr/>
          </p:nvSpPr>
          <p:spPr>
            <a:xfrm>
              <a:off x="1363484" y="3114240"/>
              <a:ext cx="95706" cy="22493"/>
            </a:xfrm>
            <a:custGeom>
              <a:rect b="b" l="l" r="r" t="t"/>
              <a:pathLst>
                <a:path extrusionOk="0" h="859" w="3655">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9" name="Google Shape;16069;p54"/>
            <p:cNvSpPr/>
            <p:nvPr/>
          </p:nvSpPr>
          <p:spPr>
            <a:xfrm>
              <a:off x="1508863" y="2912406"/>
              <a:ext cx="46740" cy="77193"/>
            </a:xfrm>
            <a:custGeom>
              <a:rect b="b" l="l" r="r" t="t"/>
              <a:pathLst>
                <a:path extrusionOk="0" h="2948" w="1785">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0" name="Google Shape;16070;p54"/>
            <p:cNvSpPr/>
            <p:nvPr/>
          </p:nvSpPr>
          <p:spPr>
            <a:xfrm>
              <a:off x="1477127" y="2938879"/>
              <a:ext cx="32757" cy="35245"/>
            </a:xfrm>
            <a:custGeom>
              <a:rect b="b" l="l" r="r" t="t"/>
              <a:pathLst>
                <a:path extrusionOk="0" h="1346" w="1251">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71" name="Google Shape;16071;p54"/>
          <p:cNvGrpSpPr/>
          <p:nvPr/>
        </p:nvGrpSpPr>
        <p:grpSpPr>
          <a:xfrm>
            <a:off x="3977427" y="1980142"/>
            <a:ext cx="359232" cy="322023"/>
            <a:chOff x="3977427" y="1980142"/>
            <a:chExt cx="359232" cy="322023"/>
          </a:xfrm>
        </p:grpSpPr>
        <p:sp>
          <p:nvSpPr>
            <p:cNvPr id="16072" name="Google Shape;16072;p54"/>
            <p:cNvSpPr/>
            <p:nvPr/>
          </p:nvSpPr>
          <p:spPr>
            <a:xfrm>
              <a:off x="3977427" y="2064065"/>
              <a:ext cx="303039" cy="238100"/>
            </a:xfrm>
            <a:custGeom>
              <a:rect b="b" l="l" r="r" t="t"/>
              <a:pathLst>
                <a:path extrusionOk="0" h="9093" w="11573">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3" name="Google Shape;16073;p54"/>
            <p:cNvSpPr/>
            <p:nvPr/>
          </p:nvSpPr>
          <p:spPr>
            <a:xfrm>
              <a:off x="3977427" y="2179724"/>
              <a:ext cx="303039" cy="122441"/>
            </a:xfrm>
            <a:custGeom>
              <a:rect b="b" l="l" r="r" t="t"/>
              <a:pathLst>
                <a:path extrusionOk="0" h="4676" w="11573">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4" name="Google Shape;16074;p54"/>
            <p:cNvSpPr/>
            <p:nvPr/>
          </p:nvSpPr>
          <p:spPr>
            <a:xfrm>
              <a:off x="4175517" y="2103787"/>
              <a:ext cx="104949" cy="49149"/>
            </a:xfrm>
            <a:custGeom>
              <a:rect b="b" l="l" r="r" t="t"/>
              <a:pathLst>
                <a:path extrusionOk="0" h="1877" w="4008">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5" name="Google Shape;16075;p54"/>
            <p:cNvSpPr/>
            <p:nvPr/>
          </p:nvSpPr>
          <p:spPr>
            <a:xfrm>
              <a:off x="3978161" y="2164248"/>
              <a:ext cx="327784" cy="137916"/>
            </a:xfrm>
            <a:custGeom>
              <a:rect b="b" l="l" r="r" t="t"/>
              <a:pathLst>
                <a:path extrusionOk="0" h="5267" w="12518">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6" name="Google Shape;16076;p54"/>
            <p:cNvSpPr/>
            <p:nvPr/>
          </p:nvSpPr>
          <p:spPr>
            <a:xfrm>
              <a:off x="3978161" y="2277891"/>
              <a:ext cx="306783" cy="24273"/>
            </a:xfrm>
            <a:custGeom>
              <a:rect b="b" l="l" r="r" t="t"/>
              <a:pathLst>
                <a:path extrusionOk="0" h="927" w="11716">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7" name="Google Shape;16077;p54"/>
            <p:cNvSpPr/>
            <p:nvPr/>
          </p:nvSpPr>
          <p:spPr>
            <a:xfrm>
              <a:off x="4181513"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8" name="Google Shape;16078;p54"/>
            <p:cNvSpPr/>
            <p:nvPr/>
          </p:nvSpPr>
          <p:spPr>
            <a:xfrm>
              <a:off x="4241870" y="2033585"/>
              <a:ext cx="23357" cy="62242"/>
            </a:xfrm>
            <a:custGeom>
              <a:rect b="b" l="l" r="r" t="t"/>
              <a:pathLst>
                <a:path extrusionOk="0" h="2377" w="892">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9" name="Google Shape;16079;p54"/>
            <p:cNvSpPr/>
            <p:nvPr/>
          </p:nvSpPr>
          <p:spPr>
            <a:xfrm>
              <a:off x="4241372" y="2087762"/>
              <a:ext cx="37183" cy="10814"/>
            </a:xfrm>
            <a:custGeom>
              <a:rect b="b" l="l" r="r" t="t"/>
              <a:pathLst>
                <a:path extrusionOk="0" h="413" w="142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0" name="Google Shape;16080;p54"/>
            <p:cNvSpPr/>
            <p:nvPr/>
          </p:nvSpPr>
          <p:spPr>
            <a:xfrm>
              <a:off x="4245221" y="2013239"/>
              <a:ext cx="20005" cy="17125"/>
            </a:xfrm>
            <a:custGeom>
              <a:rect b="b" l="l" r="r" t="t"/>
              <a:pathLst>
                <a:path extrusionOk="0" h="654" w="764">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1" name="Google Shape;16081;p54"/>
            <p:cNvSpPr/>
            <p:nvPr/>
          </p:nvSpPr>
          <p:spPr>
            <a:xfrm>
              <a:off x="3977663"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82" name="Google Shape;16082;p54"/>
          <p:cNvGrpSpPr/>
          <p:nvPr/>
        </p:nvGrpSpPr>
        <p:grpSpPr>
          <a:xfrm>
            <a:off x="865628" y="2413608"/>
            <a:ext cx="361720" cy="359180"/>
            <a:chOff x="865628" y="2413608"/>
            <a:chExt cx="361720" cy="359180"/>
          </a:xfrm>
        </p:grpSpPr>
        <p:sp>
          <p:nvSpPr>
            <p:cNvPr id="16083" name="Google Shape;16083;p54"/>
            <p:cNvSpPr/>
            <p:nvPr/>
          </p:nvSpPr>
          <p:spPr>
            <a:xfrm>
              <a:off x="865628" y="2710048"/>
              <a:ext cx="63472" cy="62739"/>
            </a:xfrm>
            <a:custGeom>
              <a:rect b="b" l="l" r="r" t="t"/>
              <a:pathLst>
                <a:path extrusionOk="0" h="2396" w="2424">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4" name="Google Shape;16084;p54"/>
            <p:cNvSpPr/>
            <p:nvPr/>
          </p:nvSpPr>
          <p:spPr>
            <a:xfrm>
              <a:off x="880370" y="2726283"/>
              <a:ext cx="48730" cy="46505"/>
            </a:xfrm>
            <a:custGeom>
              <a:rect b="b" l="l" r="r" t="t"/>
              <a:pathLst>
                <a:path extrusionOk="0" h="1776" w="1861">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5" name="Google Shape;16085;p54"/>
            <p:cNvSpPr/>
            <p:nvPr/>
          </p:nvSpPr>
          <p:spPr>
            <a:xfrm>
              <a:off x="879349" y="2579909"/>
              <a:ext cx="179891" cy="179132"/>
            </a:xfrm>
            <a:custGeom>
              <a:rect b="b" l="l" r="r" t="t"/>
              <a:pathLst>
                <a:path extrusionOk="0" h="6841" w="687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6" name="Google Shape;16086;p54"/>
            <p:cNvSpPr/>
            <p:nvPr/>
          </p:nvSpPr>
          <p:spPr>
            <a:xfrm>
              <a:off x="899590" y="2602140"/>
              <a:ext cx="159650" cy="156901"/>
            </a:xfrm>
            <a:custGeom>
              <a:rect b="b" l="l" r="r" t="t"/>
              <a:pathLst>
                <a:path extrusionOk="0" h="5992" w="6097">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7" name="Google Shape;16087;p54"/>
            <p:cNvSpPr/>
            <p:nvPr/>
          </p:nvSpPr>
          <p:spPr>
            <a:xfrm>
              <a:off x="971782" y="2617432"/>
              <a:ext cx="50485" cy="49359"/>
            </a:xfrm>
            <a:custGeom>
              <a:rect b="b" l="l" r="r" t="t"/>
              <a:pathLst>
                <a:path extrusionOk="0" h="1885" w="1928">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8" name="Google Shape;16088;p54"/>
            <p:cNvSpPr/>
            <p:nvPr/>
          </p:nvSpPr>
          <p:spPr>
            <a:xfrm>
              <a:off x="1033500" y="2509707"/>
              <a:ext cx="95942" cy="95968"/>
            </a:xfrm>
            <a:custGeom>
              <a:rect b="b" l="l" r="r" t="t"/>
              <a:pathLst>
                <a:path extrusionOk="0" h="3665" w="3664">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9" name="Google Shape;16089;p54"/>
            <p:cNvSpPr/>
            <p:nvPr/>
          </p:nvSpPr>
          <p:spPr>
            <a:xfrm>
              <a:off x="1001502" y="2559171"/>
              <a:ext cx="78712" cy="77900"/>
            </a:xfrm>
            <a:custGeom>
              <a:rect b="b" l="l" r="r" t="t"/>
              <a:pathLst>
                <a:path extrusionOk="0" h="2975" w="3006">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0" name="Google Shape;16090;p54"/>
            <p:cNvSpPr/>
            <p:nvPr/>
          </p:nvSpPr>
          <p:spPr>
            <a:xfrm>
              <a:off x="1030227" y="2589912"/>
              <a:ext cx="49987" cy="47159"/>
            </a:xfrm>
            <a:custGeom>
              <a:rect b="b" l="l" r="r" t="t"/>
              <a:pathLst>
                <a:path extrusionOk="0" h="1801" w="1909">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1" name="Google Shape;16091;p54"/>
            <p:cNvSpPr/>
            <p:nvPr/>
          </p:nvSpPr>
          <p:spPr>
            <a:xfrm>
              <a:off x="1128159" y="2454719"/>
              <a:ext cx="58209" cy="54282"/>
            </a:xfrm>
            <a:custGeom>
              <a:rect b="b" l="l" r="r" t="t"/>
              <a:pathLst>
                <a:path extrusionOk="0" h="2073" w="2223">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2" name="Google Shape;16092;p54"/>
            <p:cNvSpPr/>
            <p:nvPr/>
          </p:nvSpPr>
          <p:spPr>
            <a:xfrm>
              <a:off x="1099932" y="2413608"/>
              <a:ext cx="10762" cy="72899"/>
            </a:xfrm>
            <a:custGeom>
              <a:rect b="b" l="l" r="r" t="t"/>
              <a:pathLst>
                <a:path extrusionOk="0" h="2784" w="411">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3" name="Google Shape;16093;p54"/>
            <p:cNvSpPr/>
            <p:nvPr/>
          </p:nvSpPr>
          <p:spPr>
            <a:xfrm>
              <a:off x="1150888" y="2528194"/>
              <a:ext cx="76460" cy="10762"/>
            </a:xfrm>
            <a:custGeom>
              <a:rect b="b" l="l" r="r" t="t"/>
              <a:pathLst>
                <a:path extrusionOk="0" h="411" w="292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4" name="Google Shape;16094;p54"/>
            <p:cNvSpPr/>
            <p:nvPr/>
          </p:nvSpPr>
          <p:spPr>
            <a:xfrm>
              <a:off x="1002262" y="2486533"/>
              <a:ext cx="150904" cy="145484"/>
            </a:xfrm>
            <a:custGeom>
              <a:rect b="b" l="l" r="r" t="t"/>
              <a:pathLst>
                <a:path extrusionOk="0" h="5556" w="5763">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5" name="Google Shape;16095;p54"/>
            <p:cNvSpPr/>
            <p:nvPr/>
          </p:nvSpPr>
          <p:spPr>
            <a:xfrm>
              <a:off x="1039470" y="2572656"/>
              <a:ext cx="113695" cy="59361"/>
            </a:xfrm>
            <a:custGeom>
              <a:rect b="b" l="l" r="r" t="t"/>
              <a:pathLst>
                <a:path extrusionOk="0" h="2267" w="4342">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96" name="Google Shape;16096;p54"/>
          <p:cNvGrpSpPr/>
          <p:nvPr/>
        </p:nvGrpSpPr>
        <p:grpSpPr>
          <a:xfrm>
            <a:off x="3117093" y="2881927"/>
            <a:ext cx="268815" cy="366983"/>
            <a:chOff x="3117093" y="2881927"/>
            <a:chExt cx="268815" cy="366983"/>
          </a:xfrm>
        </p:grpSpPr>
        <p:sp>
          <p:nvSpPr>
            <p:cNvPr id="16097" name="Google Shape;16097;p54"/>
            <p:cNvSpPr/>
            <p:nvPr/>
          </p:nvSpPr>
          <p:spPr>
            <a:xfrm>
              <a:off x="3117093" y="2917146"/>
              <a:ext cx="191124" cy="331764"/>
            </a:xfrm>
            <a:custGeom>
              <a:rect b="b" l="l" r="r" t="t"/>
              <a:pathLst>
                <a:path extrusionOk="0" h="12670" w="7299">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8" name="Google Shape;16098;p54"/>
            <p:cNvSpPr/>
            <p:nvPr/>
          </p:nvSpPr>
          <p:spPr>
            <a:xfrm>
              <a:off x="3232019" y="2917146"/>
              <a:ext cx="76198" cy="118670"/>
            </a:xfrm>
            <a:custGeom>
              <a:rect b="b" l="l" r="r" t="t"/>
              <a:pathLst>
                <a:path extrusionOk="0" h="4532" w="291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9" name="Google Shape;16099;p54"/>
            <p:cNvSpPr/>
            <p:nvPr/>
          </p:nvSpPr>
          <p:spPr>
            <a:xfrm>
              <a:off x="3117093" y="3235398"/>
              <a:ext cx="191124" cy="13511"/>
            </a:xfrm>
            <a:custGeom>
              <a:rect b="b" l="l" r="r" t="t"/>
              <a:pathLst>
                <a:path extrusionOk="0" h="516" w="7299">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0" name="Google Shape;16100;p54"/>
            <p:cNvSpPr/>
            <p:nvPr/>
          </p:nvSpPr>
          <p:spPr>
            <a:xfrm>
              <a:off x="3136575" y="2950872"/>
              <a:ext cx="152161" cy="239069"/>
            </a:xfrm>
            <a:custGeom>
              <a:rect b="b" l="l" r="r" t="t"/>
              <a:pathLst>
                <a:path extrusionOk="0" h="9130" w="5811">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1" name="Google Shape;16101;p54"/>
            <p:cNvSpPr/>
            <p:nvPr/>
          </p:nvSpPr>
          <p:spPr>
            <a:xfrm>
              <a:off x="3232019" y="2950872"/>
              <a:ext cx="56717" cy="80467"/>
            </a:xfrm>
            <a:custGeom>
              <a:rect b="b" l="l" r="r" t="t"/>
              <a:pathLst>
                <a:path extrusionOk="0" h="3073" w="2166">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2" name="Google Shape;16102;p54"/>
            <p:cNvSpPr/>
            <p:nvPr/>
          </p:nvSpPr>
          <p:spPr>
            <a:xfrm>
              <a:off x="3136339" y="2951108"/>
              <a:ext cx="152397" cy="239095"/>
            </a:xfrm>
            <a:custGeom>
              <a:rect b="b" l="l" r="r" t="t"/>
              <a:pathLst>
                <a:path extrusionOk="0" h="9131" w="582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3" name="Google Shape;16103;p54"/>
            <p:cNvSpPr/>
            <p:nvPr/>
          </p:nvSpPr>
          <p:spPr>
            <a:xfrm>
              <a:off x="3190778" y="2927882"/>
              <a:ext cx="43755" cy="11024"/>
            </a:xfrm>
            <a:custGeom>
              <a:rect b="b" l="l" r="r" t="t"/>
              <a:pathLst>
                <a:path extrusionOk="0" h="421" w="1671">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4" name="Google Shape;16104;p54"/>
            <p:cNvSpPr/>
            <p:nvPr/>
          </p:nvSpPr>
          <p:spPr>
            <a:xfrm>
              <a:off x="3164802" y="3041289"/>
              <a:ext cx="95706" cy="22519"/>
            </a:xfrm>
            <a:custGeom>
              <a:rect b="b" l="l" r="r" t="t"/>
              <a:pathLst>
                <a:path extrusionOk="0" h="860" w="3655">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5" name="Google Shape;16105;p54"/>
            <p:cNvSpPr/>
            <p:nvPr/>
          </p:nvSpPr>
          <p:spPr>
            <a:xfrm>
              <a:off x="3157313" y="3083263"/>
              <a:ext cx="110448" cy="11024"/>
            </a:xfrm>
            <a:custGeom>
              <a:rect b="b" l="l" r="r" t="t"/>
              <a:pathLst>
                <a:path extrusionOk="0" h="421" w="4218">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6" name="Google Shape;16106;p54"/>
            <p:cNvSpPr/>
            <p:nvPr/>
          </p:nvSpPr>
          <p:spPr>
            <a:xfrm>
              <a:off x="3157313" y="3109998"/>
              <a:ext cx="110448" cy="11260"/>
            </a:xfrm>
            <a:custGeom>
              <a:rect b="b" l="l" r="r" t="t"/>
              <a:pathLst>
                <a:path extrusionOk="0" h="430" w="4218">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7" name="Google Shape;16107;p54"/>
            <p:cNvSpPr/>
            <p:nvPr/>
          </p:nvSpPr>
          <p:spPr>
            <a:xfrm>
              <a:off x="3200283" y="3203662"/>
              <a:ext cx="24745" cy="24771"/>
            </a:xfrm>
            <a:custGeom>
              <a:rect b="b" l="l" r="r" t="t"/>
              <a:pathLst>
                <a:path extrusionOk="0" h="946" w="945">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8" name="Google Shape;16108;p54"/>
            <p:cNvSpPr/>
            <p:nvPr/>
          </p:nvSpPr>
          <p:spPr>
            <a:xfrm>
              <a:off x="3249249" y="2881927"/>
              <a:ext cx="136660" cy="136660"/>
            </a:xfrm>
            <a:custGeom>
              <a:rect b="b" l="l" r="r" t="t"/>
              <a:pathLst>
                <a:path extrusionOk="0" h="5219" w="5219">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9" name="Google Shape;16109;p54"/>
            <p:cNvSpPr/>
            <p:nvPr/>
          </p:nvSpPr>
          <p:spPr>
            <a:xfrm>
              <a:off x="3301959" y="2928641"/>
              <a:ext cx="21995" cy="56219"/>
            </a:xfrm>
            <a:custGeom>
              <a:rect b="b" l="l" r="r" t="t"/>
              <a:pathLst>
                <a:path extrusionOk="0" h="2147" w="84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0" name="Google Shape;16110;p54"/>
            <p:cNvSpPr/>
            <p:nvPr/>
          </p:nvSpPr>
          <p:spPr>
            <a:xfrm>
              <a:off x="3301462" y="2976088"/>
              <a:ext cx="33988" cy="11286"/>
            </a:xfrm>
            <a:custGeom>
              <a:rect b="b" l="l" r="r" t="t"/>
              <a:pathLst>
                <a:path extrusionOk="0" h="431" w="1298">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1" name="Google Shape;16111;p54"/>
            <p:cNvSpPr/>
            <p:nvPr/>
          </p:nvSpPr>
          <p:spPr>
            <a:xfrm>
              <a:off x="3304709" y="2910704"/>
              <a:ext cx="19246" cy="16706"/>
            </a:xfrm>
            <a:custGeom>
              <a:rect b="b" l="l" r="r" t="t"/>
              <a:pathLst>
                <a:path extrusionOk="0" h="638" w="735">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12" name="Google Shape;16112;p54"/>
          <p:cNvGrpSpPr/>
          <p:nvPr/>
        </p:nvGrpSpPr>
        <p:grpSpPr>
          <a:xfrm>
            <a:off x="3534508" y="1508000"/>
            <a:ext cx="368502" cy="343521"/>
            <a:chOff x="3534508" y="1508000"/>
            <a:chExt cx="368502" cy="343521"/>
          </a:xfrm>
        </p:grpSpPr>
        <p:sp>
          <p:nvSpPr>
            <p:cNvPr id="16113" name="Google Shape;16113;p54"/>
            <p:cNvSpPr/>
            <p:nvPr/>
          </p:nvSpPr>
          <p:spPr>
            <a:xfrm>
              <a:off x="3591984" y="1754322"/>
              <a:ext cx="45719" cy="45719"/>
            </a:xfrm>
            <a:custGeom>
              <a:rect b="b" l="l" r="r" t="t"/>
              <a:pathLst>
                <a:path extrusionOk="0" h="1746" w="1746">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4" name="Google Shape;16114;p54"/>
            <p:cNvSpPr/>
            <p:nvPr/>
          </p:nvSpPr>
          <p:spPr>
            <a:xfrm>
              <a:off x="3742600" y="1633897"/>
              <a:ext cx="106940" cy="91805"/>
            </a:xfrm>
            <a:custGeom>
              <a:rect b="b" l="l" r="r" t="t"/>
              <a:pathLst>
                <a:path extrusionOk="0" h="3506" w="4084">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5" name="Google Shape;16115;p54"/>
            <p:cNvSpPr/>
            <p:nvPr/>
          </p:nvSpPr>
          <p:spPr>
            <a:xfrm>
              <a:off x="3753336" y="1671132"/>
              <a:ext cx="100969" cy="54465"/>
            </a:xfrm>
            <a:custGeom>
              <a:rect b="b" l="l" r="r" t="t"/>
              <a:pathLst>
                <a:path extrusionOk="0" h="2080" w="3856">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6" name="Google Shape;16116;p54"/>
            <p:cNvSpPr/>
            <p:nvPr/>
          </p:nvSpPr>
          <p:spPr>
            <a:xfrm>
              <a:off x="3620447" y="1530990"/>
              <a:ext cx="154649" cy="297645"/>
            </a:xfrm>
            <a:custGeom>
              <a:rect b="b" l="l" r="r" t="t"/>
              <a:pathLst>
                <a:path extrusionOk="0" h="11367" w="5906">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7" name="Google Shape;16117;p54"/>
            <p:cNvSpPr/>
            <p:nvPr/>
          </p:nvSpPr>
          <p:spPr>
            <a:xfrm>
              <a:off x="3620447" y="1708603"/>
              <a:ext cx="154649" cy="120032"/>
            </a:xfrm>
            <a:custGeom>
              <a:rect b="b" l="l" r="r" t="t"/>
              <a:pathLst>
                <a:path extrusionOk="0" h="4584" w="5906">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8" name="Google Shape;16118;p54"/>
            <p:cNvSpPr/>
            <p:nvPr/>
          </p:nvSpPr>
          <p:spPr>
            <a:xfrm>
              <a:off x="3763601" y="1508000"/>
              <a:ext cx="45981" cy="343521"/>
            </a:xfrm>
            <a:custGeom>
              <a:rect b="b" l="l" r="r" t="t"/>
              <a:pathLst>
                <a:path extrusionOk="0" h="13119" w="1756">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9" name="Google Shape;16119;p54"/>
            <p:cNvSpPr/>
            <p:nvPr/>
          </p:nvSpPr>
          <p:spPr>
            <a:xfrm>
              <a:off x="3763601" y="1823005"/>
              <a:ext cx="45981" cy="28515"/>
            </a:xfrm>
            <a:custGeom>
              <a:rect b="b" l="l" r="r" t="t"/>
              <a:pathLst>
                <a:path extrusionOk="0" h="1089" w="1756">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0" name="Google Shape;16120;p54"/>
            <p:cNvSpPr/>
            <p:nvPr/>
          </p:nvSpPr>
          <p:spPr>
            <a:xfrm>
              <a:off x="3534508" y="1628399"/>
              <a:ext cx="46007" cy="102959"/>
            </a:xfrm>
            <a:custGeom>
              <a:rect b="b" l="l" r="r" t="t"/>
              <a:pathLst>
                <a:path extrusionOk="0" h="3932" w="1757">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1" name="Google Shape;16121;p54"/>
            <p:cNvSpPr/>
            <p:nvPr/>
          </p:nvSpPr>
          <p:spPr>
            <a:xfrm>
              <a:off x="3534508" y="1633400"/>
              <a:ext cx="46007" cy="97958"/>
            </a:xfrm>
            <a:custGeom>
              <a:rect b="b" l="l" r="r" t="t"/>
              <a:pathLst>
                <a:path extrusionOk="0" h="3741" w="1757">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2" name="Google Shape;16122;p54"/>
            <p:cNvSpPr/>
            <p:nvPr/>
          </p:nvSpPr>
          <p:spPr>
            <a:xfrm>
              <a:off x="3574728" y="1628163"/>
              <a:ext cx="57240" cy="103195"/>
            </a:xfrm>
            <a:custGeom>
              <a:rect b="b" l="l" r="r" t="t"/>
              <a:pathLst>
                <a:path extrusionOk="0" h="3941" w="2186">
                  <a:moveTo>
                    <a:pt x="1" y="0"/>
                  </a:moveTo>
                  <a:lnTo>
                    <a:pt x="1" y="3940"/>
                  </a:lnTo>
                  <a:lnTo>
                    <a:pt x="2186" y="3940"/>
                  </a:lnTo>
                  <a:lnTo>
                    <a:pt x="2186" y="0"/>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3" name="Google Shape;16123;p54"/>
            <p:cNvSpPr/>
            <p:nvPr/>
          </p:nvSpPr>
          <p:spPr>
            <a:xfrm>
              <a:off x="3574728" y="1714102"/>
              <a:ext cx="57240" cy="17256"/>
            </a:xfrm>
            <a:custGeom>
              <a:rect b="b" l="l" r="r" t="t"/>
              <a:pathLst>
                <a:path extrusionOk="0" h="659" w="2186">
                  <a:moveTo>
                    <a:pt x="1" y="0"/>
                  </a:moveTo>
                  <a:lnTo>
                    <a:pt x="1" y="658"/>
                  </a:lnTo>
                  <a:lnTo>
                    <a:pt x="2186" y="658"/>
                  </a:lnTo>
                  <a:lnTo>
                    <a:pt x="2186"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4" name="Google Shape;16124;p54"/>
            <p:cNvSpPr/>
            <p:nvPr/>
          </p:nvSpPr>
          <p:spPr>
            <a:xfrm>
              <a:off x="3574728" y="1731332"/>
              <a:ext cx="57240" cy="91700"/>
            </a:xfrm>
            <a:custGeom>
              <a:rect b="b" l="l" r="r" t="t"/>
              <a:pathLst>
                <a:path extrusionOk="0" h="3502" w="2186">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5" name="Google Shape;16125;p54"/>
            <p:cNvSpPr/>
            <p:nvPr/>
          </p:nvSpPr>
          <p:spPr>
            <a:xfrm>
              <a:off x="3870514" y="1674118"/>
              <a:ext cx="32496" cy="11521"/>
            </a:xfrm>
            <a:custGeom>
              <a:rect b="b" l="l" r="r" t="t"/>
              <a:pathLst>
                <a:path extrusionOk="0" h="440" w="1241">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6" name="Google Shape;16126;p54"/>
            <p:cNvSpPr/>
            <p:nvPr/>
          </p:nvSpPr>
          <p:spPr>
            <a:xfrm>
              <a:off x="3848781" y="1609493"/>
              <a:ext cx="27232" cy="23436"/>
            </a:xfrm>
            <a:custGeom>
              <a:rect b="b" l="l" r="r" t="t"/>
              <a:pathLst>
                <a:path extrusionOk="0" h="895" w="104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7" name="Google Shape;16127;p54"/>
            <p:cNvSpPr/>
            <p:nvPr/>
          </p:nvSpPr>
          <p:spPr>
            <a:xfrm>
              <a:off x="3848231" y="1726618"/>
              <a:ext cx="27808" cy="23724"/>
            </a:xfrm>
            <a:custGeom>
              <a:rect b="b" l="l" r="r" t="t"/>
              <a:pathLst>
                <a:path extrusionOk="0" h="906" w="1062">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28" name="Google Shape;16128;p54"/>
          <p:cNvGrpSpPr/>
          <p:nvPr/>
        </p:nvGrpSpPr>
        <p:grpSpPr>
          <a:xfrm>
            <a:off x="7147436" y="1502999"/>
            <a:ext cx="279054" cy="354754"/>
            <a:chOff x="7147436" y="1502999"/>
            <a:chExt cx="279054" cy="354754"/>
          </a:xfrm>
        </p:grpSpPr>
        <p:sp>
          <p:nvSpPr>
            <p:cNvPr id="16129" name="Google Shape;16129;p54"/>
            <p:cNvSpPr/>
            <p:nvPr/>
          </p:nvSpPr>
          <p:spPr>
            <a:xfrm>
              <a:off x="7147436" y="1745576"/>
              <a:ext cx="279054" cy="112177"/>
            </a:xfrm>
            <a:custGeom>
              <a:rect b="b" l="l" r="r" t="t"/>
              <a:pathLst>
                <a:path extrusionOk="0" h="4284" w="10657">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0" name="Google Shape;16130;p54"/>
            <p:cNvSpPr/>
            <p:nvPr/>
          </p:nvSpPr>
          <p:spPr>
            <a:xfrm>
              <a:off x="7187892" y="1694856"/>
              <a:ext cx="197618" cy="104688"/>
            </a:xfrm>
            <a:custGeom>
              <a:rect b="b" l="l" r="r" t="t"/>
              <a:pathLst>
                <a:path extrusionOk="0" h="3998" w="7547">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1" name="Google Shape;16131;p54"/>
            <p:cNvSpPr/>
            <p:nvPr/>
          </p:nvSpPr>
          <p:spPr>
            <a:xfrm>
              <a:off x="7206876" y="1712348"/>
              <a:ext cx="159912" cy="66274"/>
            </a:xfrm>
            <a:custGeom>
              <a:rect b="b" l="l" r="r" t="t"/>
              <a:pathLst>
                <a:path extrusionOk="0" h="2531" w="6107">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2" name="Google Shape;16132;p54"/>
            <p:cNvSpPr/>
            <p:nvPr/>
          </p:nvSpPr>
          <p:spPr>
            <a:xfrm>
              <a:off x="7232118" y="1700852"/>
              <a:ext cx="109689" cy="77769"/>
            </a:xfrm>
            <a:custGeom>
              <a:rect b="b" l="l" r="r" t="t"/>
              <a:pathLst>
                <a:path extrusionOk="0" h="2970" w="4189">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3" name="Google Shape;16133;p54"/>
            <p:cNvSpPr/>
            <p:nvPr/>
          </p:nvSpPr>
          <p:spPr>
            <a:xfrm>
              <a:off x="7246101" y="1700852"/>
              <a:ext cx="81462" cy="23121"/>
            </a:xfrm>
            <a:custGeom>
              <a:rect b="b" l="l" r="r" t="t"/>
              <a:pathLst>
                <a:path extrusionOk="0" h="883" w="3111">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4" name="Google Shape;16134;p54"/>
            <p:cNvSpPr/>
            <p:nvPr/>
          </p:nvSpPr>
          <p:spPr>
            <a:xfrm>
              <a:off x="7189149" y="1543716"/>
              <a:ext cx="190627" cy="168658"/>
            </a:xfrm>
            <a:custGeom>
              <a:rect b="b" l="l" r="r" t="t"/>
              <a:pathLst>
                <a:path extrusionOk="0" h="6441" w="728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5" name="Google Shape;16135;p54"/>
            <p:cNvSpPr/>
            <p:nvPr/>
          </p:nvSpPr>
          <p:spPr>
            <a:xfrm>
              <a:off x="7192893" y="1549713"/>
              <a:ext cx="146400" cy="162635"/>
            </a:xfrm>
            <a:custGeom>
              <a:rect b="b" l="l" r="r" t="t"/>
              <a:pathLst>
                <a:path extrusionOk="0" h="6211" w="5591">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6" name="Google Shape;16136;p54"/>
            <p:cNvSpPr/>
            <p:nvPr/>
          </p:nvSpPr>
          <p:spPr>
            <a:xfrm>
              <a:off x="7246101" y="1613604"/>
              <a:ext cx="11757" cy="17334"/>
            </a:xfrm>
            <a:custGeom>
              <a:rect b="b" l="l" r="r" t="t"/>
              <a:pathLst>
                <a:path extrusionOk="0" h="662" w="449">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7" name="Google Shape;16137;p54"/>
            <p:cNvSpPr/>
            <p:nvPr/>
          </p:nvSpPr>
          <p:spPr>
            <a:xfrm>
              <a:off x="7316041" y="1613604"/>
              <a:ext cx="11521" cy="17334"/>
            </a:xfrm>
            <a:custGeom>
              <a:rect b="b" l="l" r="r" t="t"/>
              <a:pathLst>
                <a:path extrusionOk="0" h="662" w="44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8" name="Google Shape;16138;p54"/>
            <p:cNvSpPr/>
            <p:nvPr/>
          </p:nvSpPr>
          <p:spPr>
            <a:xfrm>
              <a:off x="7238115" y="1593834"/>
              <a:ext cx="28097" cy="13878"/>
            </a:xfrm>
            <a:custGeom>
              <a:rect b="b" l="l" r="r" t="t"/>
              <a:pathLst>
                <a:path extrusionOk="0" h="530" w="1073">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9" name="Google Shape;16139;p54"/>
            <p:cNvSpPr/>
            <p:nvPr/>
          </p:nvSpPr>
          <p:spPr>
            <a:xfrm>
              <a:off x="7307767" y="1594044"/>
              <a:ext cx="27782" cy="13904"/>
            </a:xfrm>
            <a:custGeom>
              <a:rect b="b" l="l" r="r" t="t"/>
              <a:pathLst>
                <a:path extrusionOk="0" h="531" w="1061">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0" name="Google Shape;16140;p54"/>
            <p:cNvSpPr/>
            <p:nvPr/>
          </p:nvSpPr>
          <p:spPr>
            <a:xfrm>
              <a:off x="7211380" y="1502999"/>
              <a:ext cx="174392" cy="52501"/>
            </a:xfrm>
            <a:custGeom>
              <a:rect b="b" l="l" r="r" t="t"/>
              <a:pathLst>
                <a:path extrusionOk="0" h="2005" w="666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1" name="Google Shape;16141;p54"/>
            <p:cNvSpPr/>
            <p:nvPr/>
          </p:nvSpPr>
          <p:spPr>
            <a:xfrm>
              <a:off x="7257832" y="1502999"/>
              <a:ext cx="127940" cy="40744"/>
            </a:xfrm>
            <a:custGeom>
              <a:rect b="b" l="l" r="r" t="t"/>
              <a:pathLst>
                <a:path extrusionOk="0" h="1556" w="4886">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2" name="Google Shape;16142;p54"/>
            <p:cNvSpPr/>
            <p:nvPr/>
          </p:nvSpPr>
          <p:spPr>
            <a:xfrm>
              <a:off x="7252097" y="1782262"/>
              <a:ext cx="11521" cy="75491"/>
            </a:xfrm>
            <a:custGeom>
              <a:rect b="b" l="l" r="r" t="t"/>
              <a:pathLst>
                <a:path extrusionOk="0" h="2883" w="44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3" name="Google Shape;16143;p54"/>
            <p:cNvSpPr/>
            <p:nvPr/>
          </p:nvSpPr>
          <p:spPr>
            <a:xfrm>
              <a:off x="7310045" y="1782262"/>
              <a:ext cx="11783" cy="75491"/>
            </a:xfrm>
            <a:custGeom>
              <a:rect b="b" l="l" r="r" t="t"/>
              <a:pathLst>
                <a:path extrusionOk="0" h="2883" w="45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4" name="Google Shape;16144;p54"/>
            <p:cNvSpPr/>
            <p:nvPr/>
          </p:nvSpPr>
          <p:spPr>
            <a:xfrm>
              <a:off x="7260896" y="1654112"/>
              <a:ext cx="51872" cy="17570"/>
            </a:xfrm>
            <a:custGeom>
              <a:rect b="b" l="l" r="r" t="t"/>
              <a:pathLst>
                <a:path extrusionOk="0" h="671" w="1981">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45" name="Google Shape;16145;p54"/>
          <p:cNvGrpSpPr/>
          <p:nvPr/>
        </p:nvGrpSpPr>
        <p:grpSpPr>
          <a:xfrm>
            <a:off x="7603081" y="1973072"/>
            <a:ext cx="276802" cy="354807"/>
            <a:chOff x="7603081" y="1973072"/>
            <a:chExt cx="276802" cy="354807"/>
          </a:xfrm>
        </p:grpSpPr>
        <p:sp>
          <p:nvSpPr>
            <p:cNvPr id="16146" name="Google Shape;16146;p54"/>
            <p:cNvSpPr/>
            <p:nvPr/>
          </p:nvSpPr>
          <p:spPr>
            <a:xfrm>
              <a:off x="7603081" y="2189465"/>
              <a:ext cx="276802" cy="138414"/>
            </a:xfrm>
            <a:custGeom>
              <a:rect b="b" l="l" r="r" t="t"/>
              <a:pathLst>
                <a:path extrusionOk="0" h="5286" w="10571">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7" name="Google Shape;16147;p54"/>
            <p:cNvSpPr/>
            <p:nvPr/>
          </p:nvSpPr>
          <p:spPr>
            <a:xfrm>
              <a:off x="7666527" y="2189465"/>
              <a:ext cx="149909" cy="92197"/>
            </a:xfrm>
            <a:custGeom>
              <a:rect b="b" l="l" r="r" t="t"/>
              <a:pathLst>
                <a:path extrusionOk="0" h="3521" w="5725">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8" name="Google Shape;16148;p54"/>
            <p:cNvSpPr/>
            <p:nvPr/>
          </p:nvSpPr>
          <p:spPr>
            <a:xfrm>
              <a:off x="7679751" y="2189465"/>
              <a:ext cx="123698" cy="34564"/>
            </a:xfrm>
            <a:custGeom>
              <a:rect b="b" l="l" r="r" t="t"/>
              <a:pathLst>
                <a:path extrusionOk="0" h="1320" w="4724">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9" name="Google Shape;16149;p54"/>
            <p:cNvSpPr/>
            <p:nvPr/>
          </p:nvSpPr>
          <p:spPr>
            <a:xfrm>
              <a:off x="7644532" y="2033585"/>
              <a:ext cx="189370" cy="155408"/>
            </a:xfrm>
            <a:custGeom>
              <a:rect b="b" l="l" r="r" t="t"/>
              <a:pathLst>
                <a:path extrusionOk="0" h="5935" w="7232">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0" name="Google Shape;16150;p54"/>
            <p:cNvSpPr/>
            <p:nvPr/>
          </p:nvSpPr>
          <p:spPr>
            <a:xfrm>
              <a:off x="7701249" y="2092292"/>
              <a:ext cx="11521" cy="17020"/>
            </a:xfrm>
            <a:custGeom>
              <a:rect b="b" l="l" r="r" t="t"/>
              <a:pathLst>
                <a:path extrusionOk="0" h="650" w="44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1" name="Google Shape;16151;p54"/>
            <p:cNvSpPr/>
            <p:nvPr/>
          </p:nvSpPr>
          <p:spPr>
            <a:xfrm>
              <a:off x="7770429" y="2092292"/>
              <a:ext cx="11521" cy="17020"/>
            </a:xfrm>
            <a:custGeom>
              <a:rect b="b" l="l" r="r" t="t"/>
              <a:pathLst>
                <a:path extrusionOk="0" h="650" w="44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2" name="Google Shape;16152;p54"/>
            <p:cNvSpPr/>
            <p:nvPr/>
          </p:nvSpPr>
          <p:spPr>
            <a:xfrm>
              <a:off x="7693995" y="2074067"/>
              <a:ext cx="25766" cy="11495"/>
            </a:xfrm>
            <a:custGeom>
              <a:rect b="b" l="l" r="r" t="t"/>
              <a:pathLst>
                <a:path extrusionOk="0" h="439" w="984">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3" name="Google Shape;16153;p54"/>
            <p:cNvSpPr/>
            <p:nvPr/>
          </p:nvSpPr>
          <p:spPr>
            <a:xfrm>
              <a:off x="7763202" y="2074067"/>
              <a:ext cx="25740" cy="11495"/>
            </a:xfrm>
            <a:custGeom>
              <a:rect b="b" l="l" r="r" t="t"/>
              <a:pathLst>
                <a:path extrusionOk="0" h="439" w="983">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4" name="Google Shape;16154;p54"/>
            <p:cNvSpPr/>
            <p:nvPr/>
          </p:nvSpPr>
          <p:spPr>
            <a:xfrm>
              <a:off x="7647281" y="2033585"/>
              <a:ext cx="140430" cy="155879"/>
            </a:xfrm>
            <a:custGeom>
              <a:rect b="b" l="l" r="r" t="t"/>
              <a:pathLst>
                <a:path extrusionOk="0" h="5953" w="5363">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5" name="Google Shape;16155;p54"/>
            <p:cNvSpPr/>
            <p:nvPr/>
          </p:nvSpPr>
          <p:spPr>
            <a:xfrm>
              <a:off x="7652518" y="1983127"/>
              <a:ext cx="106206" cy="108694"/>
            </a:xfrm>
            <a:custGeom>
              <a:rect b="b" l="l" r="r" t="t"/>
              <a:pathLst>
                <a:path extrusionOk="0" h="4151" w="4056">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6" name="Google Shape;16156;p54"/>
            <p:cNvSpPr/>
            <p:nvPr/>
          </p:nvSpPr>
          <p:spPr>
            <a:xfrm>
              <a:off x="7678023" y="2126018"/>
              <a:ext cx="126919" cy="86463"/>
            </a:xfrm>
            <a:custGeom>
              <a:rect b="b" l="l" r="r" t="t"/>
              <a:pathLst>
                <a:path extrusionOk="0" h="3302" w="4847">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7" name="Google Shape;16157;p54"/>
            <p:cNvSpPr/>
            <p:nvPr/>
          </p:nvSpPr>
          <p:spPr>
            <a:xfrm>
              <a:off x="7715493" y="2142881"/>
              <a:ext cx="51165" cy="17701"/>
            </a:xfrm>
            <a:custGeom>
              <a:rect b="b" l="l" r="r" t="t"/>
              <a:pathLst>
                <a:path extrusionOk="0" h="676" w="1954">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8" name="Google Shape;16158;p54"/>
            <p:cNvSpPr/>
            <p:nvPr/>
          </p:nvSpPr>
          <p:spPr>
            <a:xfrm>
              <a:off x="7678023" y="2126018"/>
              <a:ext cx="78215" cy="86463"/>
            </a:xfrm>
            <a:custGeom>
              <a:rect b="b" l="l" r="r" t="t"/>
              <a:pathLst>
                <a:path extrusionOk="0" h="3302" w="2987">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9" name="Google Shape;16159;p54"/>
            <p:cNvSpPr/>
            <p:nvPr/>
          </p:nvSpPr>
          <p:spPr>
            <a:xfrm>
              <a:off x="7666030" y="1973072"/>
              <a:ext cx="164625" cy="118749"/>
            </a:xfrm>
            <a:custGeom>
              <a:rect b="b" l="l" r="r" t="t"/>
              <a:pathLst>
                <a:path extrusionOk="0" h="4535" w="6287">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60" name="Google Shape;16160;p54"/>
          <p:cNvGrpSpPr/>
          <p:nvPr/>
        </p:nvGrpSpPr>
        <p:grpSpPr>
          <a:xfrm>
            <a:off x="6696792" y="1502999"/>
            <a:ext cx="276802" cy="354754"/>
            <a:chOff x="6696792" y="1502999"/>
            <a:chExt cx="276802" cy="354754"/>
          </a:xfrm>
        </p:grpSpPr>
        <p:sp>
          <p:nvSpPr>
            <p:cNvPr id="16161" name="Google Shape;16161;p54"/>
            <p:cNvSpPr/>
            <p:nvPr/>
          </p:nvSpPr>
          <p:spPr>
            <a:xfrm>
              <a:off x="6696792" y="1702345"/>
              <a:ext cx="276540" cy="155408"/>
            </a:xfrm>
            <a:custGeom>
              <a:rect b="b" l="l" r="r" t="t"/>
              <a:pathLst>
                <a:path extrusionOk="0" h="5935" w="10561">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2" name="Google Shape;16162;p54"/>
            <p:cNvSpPr/>
            <p:nvPr/>
          </p:nvSpPr>
          <p:spPr>
            <a:xfrm>
              <a:off x="6697028" y="1747069"/>
              <a:ext cx="276566" cy="110684"/>
            </a:xfrm>
            <a:custGeom>
              <a:rect b="b" l="l" r="r" t="t"/>
              <a:pathLst>
                <a:path extrusionOk="0" h="4227" w="10562">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3" name="Google Shape;16163;p54"/>
            <p:cNvSpPr/>
            <p:nvPr/>
          </p:nvSpPr>
          <p:spPr>
            <a:xfrm>
              <a:off x="6794960" y="1708106"/>
              <a:ext cx="80702" cy="22886"/>
            </a:xfrm>
            <a:custGeom>
              <a:rect b="b" l="l" r="r" t="t"/>
              <a:pathLst>
                <a:path extrusionOk="0" h="874" w="3082">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4" name="Google Shape;16164;p54"/>
            <p:cNvSpPr/>
            <p:nvPr/>
          </p:nvSpPr>
          <p:spPr>
            <a:xfrm>
              <a:off x="6738243" y="1592944"/>
              <a:ext cx="189134" cy="124929"/>
            </a:xfrm>
            <a:custGeom>
              <a:rect b="b" l="l" r="r" t="t"/>
              <a:pathLst>
                <a:path extrusionOk="0" h="4771" w="7223">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5" name="Google Shape;16165;p54"/>
            <p:cNvSpPr/>
            <p:nvPr/>
          </p:nvSpPr>
          <p:spPr>
            <a:xfrm>
              <a:off x="6742249" y="1592944"/>
              <a:ext cx="144908" cy="126683"/>
            </a:xfrm>
            <a:custGeom>
              <a:rect b="b" l="l" r="r" t="t"/>
              <a:pathLst>
                <a:path extrusionOk="0" h="4838" w="5534">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6" name="Google Shape;16166;p54"/>
            <p:cNvSpPr/>
            <p:nvPr/>
          </p:nvSpPr>
          <p:spPr>
            <a:xfrm>
              <a:off x="6702291" y="1503129"/>
              <a:ext cx="266066" cy="95575"/>
            </a:xfrm>
            <a:custGeom>
              <a:rect b="b" l="l" r="r" t="t"/>
              <a:pathLst>
                <a:path extrusionOk="0" h="3650" w="10161">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7" name="Google Shape;16167;p54"/>
            <p:cNvSpPr/>
            <p:nvPr/>
          </p:nvSpPr>
          <p:spPr>
            <a:xfrm>
              <a:off x="6787209" y="1621669"/>
              <a:ext cx="26997" cy="11521"/>
            </a:xfrm>
            <a:custGeom>
              <a:rect b="b" l="l" r="r" t="t"/>
              <a:pathLst>
                <a:path extrusionOk="0" h="440" w="1031">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8" name="Google Shape;16168;p54"/>
            <p:cNvSpPr/>
            <p:nvPr/>
          </p:nvSpPr>
          <p:spPr>
            <a:xfrm>
              <a:off x="6856416" y="1621669"/>
              <a:ext cx="26735" cy="11521"/>
            </a:xfrm>
            <a:custGeom>
              <a:rect b="b" l="l" r="r" t="t"/>
              <a:pathLst>
                <a:path extrusionOk="0" h="440" w="1021">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9" name="Google Shape;16169;p54"/>
            <p:cNvSpPr/>
            <p:nvPr/>
          </p:nvSpPr>
          <p:spPr>
            <a:xfrm>
              <a:off x="6702291" y="1502999"/>
              <a:ext cx="136660" cy="95706"/>
            </a:xfrm>
            <a:custGeom>
              <a:rect b="b" l="l" r="r" t="t"/>
              <a:pathLst>
                <a:path extrusionOk="0" h="3655" w="5219">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0" name="Google Shape;16170;p54"/>
            <p:cNvSpPr/>
            <p:nvPr/>
          </p:nvSpPr>
          <p:spPr>
            <a:xfrm>
              <a:off x="6748979" y="1598679"/>
              <a:ext cx="23017" cy="25766"/>
            </a:xfrm>
            <a:custGeom>
              <a:rect b="b" l="l" r="r" t="t"/>
              <a:pathLst>
                <a:path extrusionOk="0" h="984" w="879">
                  <a:moveTo>
                    <a:pt x="1" y="1"/>
                  </a:moveTo>
                  <a:lnTo>
                    <a:pt x="1" y="983"/>
                  </a:lnTo>
                  <a:lnTo>
                    <a:pt x="306" y="945"/>
                  </a:lnTo>
                  <a:cubicBezTo>
                    <a:pt x="631" y="907"/>
                    <a:pt x="879" y="630"/>
                    <a:pt x="879" y="296"/>
                  </a:cubicBezTo>
                  <a:lnTo>
                    <a:pt x="879"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1" name="Google Shape;16171;p54"/>
            <p:cNvSpPr/>
            <p:nvPr/>
          </p:nvSpPr>
          <p:spPr>
            <a:xfrm>
              <a:off x="6898626" y="1598679"/>
              <a:ext cx="23017" cy="25766"/>
            </a:xfrm>
            <a:custGeom>
              <a:rect b="b" l="l" r="r" t="t"/>
              <a:pathLst>
                <a:path extrusionOk="0" h="984" w="879">
                  <a:moveTo>
                    <a:pt x="0" y="1"/>
                  </a:moveTo>
                  <a:lnTo>
                    <a:pt x="0" y="296"/>
                  </a:lnTo>
                  <a:cubicBezTo>
                    <a:pt x="0" y="630"/>
                    <a:pt x="248" y="907"/>
                    <a:pt x="573" y="945"/>
                  </a:cubicBezTo>
                  <a:lnTo>
                    <a:pt x="878" y="983"/>
                  </a:lnTo>
                  <a:lnTo>
                    <a:pt x="878"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2" name="Google Shape;16172;p54"/>
            <p:cNvSpPr/>
            <p:nvPr/>
          </p:nvSpPr>
          <p:spPr>
            <a:xfrm>
              <a:off x="6812189" y="1667624"/>
              <a:ext cx="45981" cy="17256"/>
            </a:xfrm>
            <a:custGeom>
              <a:rect b="b" l="l" r="r" t="t"/>
              <a:pathLst>
                <a:path extrusionOk="0" h="659" w="1756">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3" name="Google Shape;16173;p54"/>
            <p:cNvSpPr/>
            <p:nvPr/>
          </p:nvSpPr>
          <p:spPr>
            <a:xfrm>
              <a:off x="6794960" y="1661889"/>
              <a:ext cx="80702" cy="34617"/>
            </a:xfrm>
            <a:custGeom>
              <a:rect b="b" l="l" r="r" t="t"/>
              <a:pathLst>
                <a:path extrusionOk="0" h="1322" w="3082">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4" name="Google Shape;16174;p54"/>
            <p:cNvSpPr/>
            <p:nvPr/>
          </p:nvSpPr>
          <p:spPr>
            <a:xfrm>
              <a:off x="6823920" y="1702345"/>
              <a:ext cx="22519" cy="46007"/>
            </a:xfrm>
            <a:custGeom>
              <a:rect b="b" l="l" r="r" t="t"/>
              <a:pathLst>
                <a:path extrusionOk="0" h="1757" w="86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5" name="Google Shape;16175;p54"/>
            <p:cNvSpPr/>
            <p:nvPr/>
          </p:nvSpPr>
          <p:spPr>
            <a:xfrm>
              <a:off x="6757986" y="1747069"/>
              <a:ext cx="154649" cy="110684"/>
            </a:xfrm>
            <a:custGeom>
              <a:rect b="b" l="l" r="r" t="t"/>
              <a:pathLst>
                <a:path extrusionOk="0" h="4227" w="5906">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176" name="Google Shape;16176;p54"/>
          <p:cNvSpPr/>
          <p:nvPr/>
        </p:nvSpPr>
        <p:spPr>
          <a:xfrm>
            <a:off x="6360786" y="1502999"/>
            <a:ext cx="23017" cy="26264"/>
          </a:xfrm>
          <a:custGeom>
            <a:rect b="b" l="l" r="r" t="t"/>
            <a:pathLst>
              <a:path extrusionOk="0" h="1003" w="879">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177" name="Google Shape;16177;p54"/>
          <p:cNvGrpSpPr/>
          <p:nvPr/>
        </p:nvGrpSpPr>
        <p:grpSpPr>
          <a:xfrm>
            <a:off x="6223393" y="1502999"/>
            <a:ext cx="320295" cy="354754"/>
            <a:chOff x="6223393" y="1502999"/>
            <a:chExt cx="320295" cy="354754"/>
          </a:xfrm>
        </p:grpSpPr>
        <p:sp>
          <p:nvSpPr>
            <p:cNvPr id="16178" name="Google Shape;16178;p54"/>
            <p:cNvSpPr/>
            <p:nvPr/>
          </p:nvSpPr>
          <p:spPr>
            <a:xfrm>
              <a:off x="6246384" y="1691871"/>
              <a:ext cx="274550" cy="165882"/>
            </a:xfrm>
            <a:custGeom>
              <a:rect b="b" l="l" r="r" t="t"/>
              <a:pathLst>
                <a:path extrusionOk="0" h="6335" w="10485">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9" name="Google Shape;16179;p54"/>
            <p:cNvSpPr/>
            <p:nvPr/>
          </p:nvSpPr>
          <p:spPr>
            <a:xfrm>
              <a:off x="6223393" y="1709101"/>
              <a:ext cx="320295" cy="97199"/>
            </a:xfrm>
            <a:custGeom>
              <a:rect b="b" l="l" r="r" t="t"/>
              <a:pathLst>
                <a:path extrusionOk="0" h="3712" w="12232">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0" name="Google Shape;16180;p54"/>
            <p:cNvSpPr/>
            <p:nvPr/>
          </p:nvSpPr>
          <p:spPr>
            <a:xfrm>
              <a:off x="6292103" y="1724576"/>
              <a:ext cx="183138" cy="133177"/>
            </a:xfrm>
            <a:custGeom>
              <a:rect b="b" l="l" r="r" t="t"/>
              <a:pathLst>
                <a:path extrusionOk="0" h="5086" w="6994">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1" name="Google Shape;16181;p54"/>
            <p:cNvSpPr/>
            <p:nvPr/>
          </p:nvSpPr>
          <p:spPr>
            <a:xfrm>
              <a:off x="6343556" y="1691871"/>
              <a:ext cx="80205" cy="22886"/>
            </a:xfrm>
            <a:custGeom>
              <a:rect b="b" l="l" r="r" t="t"/>
              <a:pathLst>
                <a:path extrusionOk="0" h="874" w="3063">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2" name="Google Shape;16182;p54"/>
            <p:cNvSpPr/>
            <p:nvPr/>
          </p:nvSpPr>
          <p:spPr>
            <a:xfrm>
              <a:off x="6287363" y="1588938"/>
              <a:ext cx="192355" cy="114428"/>
            </a:xfrm>
            <a:custGeom>
              <a:rect b="b" l="l" r="r" t="t"/>
              <a:pathLst>
                <a:path extrusionOk="0" h="4370" w="7346">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3" name="Google Shape;16183;p54"/>
            <p:cNvSpPr/>
            <p:nvPr/>
          </p:nvSpPr>
          <p:spPr>
            <a:xfrm>
              <a:off x="6289851" y="1588938"/>
              <a:ext cx="156665" cy="114428"/>
            </a:xfrm>
            <a:custGeom>
              <a:rect b="b" l="l" r="r" t="t"/>
              <a:pathLst>
                <a:path extrusionOk="0" h="4370" w="5983">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4" name="Google Shape;16184;p54"/>
            <p:cNvSpPr/>
            <p:nvPr/>
          </p:nvSpPr>
          <p:spPr>
            <a:xfrm>
              <a:off x="6346568" y="1606063"/>
              <a:ext cx="11260" cy="17125"/>
            </a:xfrm>
            <a:custGeom>
              <a:rect b="b" l="l" r="r" t="t"/>
              <a:pathLst>
                <a:path extrusionOk="0" h="654" w="43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5" name="Google Shape;16185;p54"/>
            <p:cNvSpPr/>
            <p:nvPr/>
          </p:nvSpPr>
          <p:spPr>
            <a:xfrm>
              <a:off x="6409255" y="1606063"/>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6" name="Google Shape;16186;p54"/>
            <p:cNvSpPr/>
            <p:nvPr/>
          </p:nvSpPr>
          <p:spPr>
            <a:xfrm>
              <a:off x="6297837" y="1502999"/>
              <a:ext cx="171905" cy="85965"/>
            </a:xfrm>
            <a:custGeom>
              <a:rect b="b" l="l" r="r" t="t"/>
              <a:pathLst>
                <a:path extrusionOk="0" h="3283" w="6565">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7" name="Google Shape;16187;p54"/>
            <p:cNvSpPr/>
            <p:nvPr/>
          </p:nvSpPr>
          <p:spPr>
            <a:xfrm>
              <a:off x="6360786" y="1502999"/>
              <a:ext cx="45745" cy="85965"/>
            </a:xfrm>
            <a:custGeom>
              <a:rect b="b" l="l" r="r" t="t"/>
              <a:pathLst>
                <a:path extrusionOk="0" h="3283" w="1747">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8" name="Google Shape;16188;p54"/>
            <p:cNvSpPr/>
            <p:nvPr/>
          </p:nvSpPr>
          <p:spPr>
            <a:xfrm>
              <a:off x="6297837" y="1502999"/>
              <a:ext cx="171905" cy="85965"/>
            </a:xfrm>
            <a:custGeom>
              <a:rect b="b" l="l" r="r" t="t"/>
              <a:pathLst>
                <a:path extrusionOk="0" h="3283" w="6565">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9" name="Google Shape;16189;p54"/>
            <p:cNvSpPr/>
            <p:nvPr/>
          </p:nvSpPr>
          <p:spPr>
            <a:xfrm>
              <a:off x="6364531" y="1651886"/>
              <a:ext cx="38021" cy="11521"/>
            </a:xfrm>
            <a:custGeom>
              <a:rect b="b" l="l" r="r" t="t"/>
              <a:pathLst>
                <a:path extrusionOk="0" h="440" w="1452">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0" name="Google Shape;16190;p54"/>
            <p:cNvSpPr/>
            <p:nvPr/>
          </p:nvSpPr>
          <p:spPr>
            <a:xfrm>
              <a:off x="6291658" y="1634343"/>
              <a:ext cx="183819" cy="74523"/>
            </a:xfrm>
            <a:custGeom>
              <a:rect b="b" l="l" r="r" t="t"/>
              <a:pathLst>
                <a:path extrusionOk="0" h="2846" w="702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1" name="Google Shape;16191;p54"/>
            <p:cNvSpPr/>
            <p:nvPr/>
          </p:nvSpPr>
          <p:spPr>
            <a:xfrm>
              <a:off x="6337822" y="1812008"/>
              <a:ext cx="91700" cy="45745"/>
            </a:xfrm>
            <a:custGeom>
              <a:rect b="b" l="l" r="r" t="t"/>
              <a:pathLst>
                <a:path extrusionOk="0" h="1747" w="3502">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2" name="Google Shape;16192;p54"/>
            <p:cNvSpPr/>
            <p:nvPr/>
          </p:nvSpPr>
          <p:spPr>
            <a:xfrm>
              <a:off x="6360786" y="1571708"/>
              <a:ext cx="45745" cy="17256"/>
            </a:xfrm>
            <a:custGeom>
              <a:rect b="b" l="l" r="r" t="t"/>
              <a:pathLst>
                <a:path extrusionOk="0" h="659" w="1747">
                  <a:moveTo>
                    <a:pt x="1" y="0"/>
                  </a:moveTo>
                  <a:lnTo>
                    <a:pt x="1" y="659"/>
                  </a:lnTo>
                  <a:lnTo>
                    <a:pt x="1747" y="659"/>
                  </a:lnTo>
                  <a:lnTo>
                    <a:pt x="174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3" name="Google Shape;16193;p54"/>
            <p:cNvSpPr/>
            <p:nvPr/>
          </p:nvSpPr>
          <p:spPr>
            <a:xfrm>
              <a:off x="6280608" y="1582941"/>
              <a:ext cx="206128" cy="63237"/>
            </a:xfrm>
            <a:custGeom>
              <a:rect b="b" l="l" r="r" t="t"/>
              <a:pathLst>
                <a:path extrusionOk="0" h="2415" w="7872">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4" name="Google Shape;16194;p54"/>
            <p:cNvSpPr/>
            <p:nvPr/>
          </p:nvSpPr>
          <p:spPr>
            <a:xfrm>
              <a:off x="6292103" y="1777548"/>
              <a:ext cx="11521" cy="80205"/>
            </a:xfrm>
            <a:custGeom>
              <a:rect b="b" l="l" r="r" t="t"/>
              <a:pathLst>
                <a:path extrusionOk="0" h="3063" w="440">
                  <a:moveTo>
                    <a:pt x="0" y="0"/>
                  </a:moveTo>
                  <a:lnTo>
                    <a:pt x="0" y="3063"/>
                  </a:lnTo>
                  <a:lnTo>
                    <a:pt x="439" y="3063"/>
                  </a:lnTo>
                  <a:lnTo>
                    <a:pt x="439" y="439"/>
                  </a:lnTo>
                  <a:cubicBezTo>
                    <a:pt x="439" y="201"/>
                    <a:pt x="239"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5" name="Google Shape;16195;p54"/>
            <p:cNvSpPr/>
            <p:nvPr/>
          </p:nvSpPr>
          <p:spPr>
            <a:xfrm>
              <a:off x="6274873" y="1777548"/>
              <a:ext cx="17256" cy="28751"/>
            </a:xfrm>
            <a:custGeom>
              <a:rect b="b" l="l" r="r" t="t"/>
              <a:pathLst>
                <a:path extrusionOk="0" h="1098" w="659">
                  <a:moveTo>
                    <a:pt x="658" y="0"/>
                  </a:moveTo>
                  <a:cubicBezTo>
                    <a:pt x="296" y="0"/>
                    <a:pt x="0" y="296"/>
                    <a:pt x="0" y="659"/>
                  </a:cubicBezTo>
                  <a:lnTo>
                    <a:pt x="0" y="1097"/>
                  </a:lnTo>
                  <a:lnTo>
                    <a:pt x="658" y="1097"/>
                  </a:lnTo>
                  <a:lnTo>
                    <a:pt x="65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6" name="Google Shape;16196;p54"/>
            <p:cNvSpPr/>
            <p:nvPr/>
          </p:nvSpPr>
          <p:spPr>
            <a:xfrm>
              <a:off x="6246384" y="1806273"/>
              <a:ext cx="45745" cy="51480"/>
            </a:xfrm>
            <a:custGeom>
              <a:rect b="b" l="l" r="r" t="t"/>
              <a:pathLst>
                <a:path extrusionOk="0" h="1966" w="1747">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7" name="Google Shape;16197;p54"/>
            <p:cNvSpPr/>
            <p:nvPr/>
          </p:nvSpPr>
          <p:spPr>
            <a:xfrm>
              <a:off x="6463719" y="1777548"/>
              <a:ext cx="11521" cy="80205"/>
            </a:xfrm>
            <a:custGeom>
              <a:rect b="b" l="l" r="r" t="t"/>
              <a:pathLst>
                <a:path extrusionOk="0" h="3063" w="440">
                  <a:moveTo>
                    <a:pt x="439" y="0"/>
                  </a:moveTo>
                  <a:cubicBezTo>
                    <a:pt x="191" y="0"/>
                    <a:pt x="0" y="201"/>
                    <a:pt x="0" y="439"/>
                  </a:cubicBezTo>
                  <a:lnTo>
                    <a:pt x="0" y="3063"/>
                  </a:lnTo>
                  <a:lnTo>
                    <a:pt x="439" y="3063"/>
                  </a:lnTo>
                  <a:lnTo>
                    <a:pt x="43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8" name="Google Shape;16198;p54"/>
            <p:cNvSpPr/>
            <p:nvPr/>
          </p:nvSpPr>
          <p:spPr>
            <a:xfrm>
              <a:off x="6475215" y="1777548"/>
              <a:ext cx="16994" cy="28751"/>
            </a:xfrm>
            <a:custGeom>
              <a:rect b="b" l="l" r="r" t="t"/>
              <a:pathLst>
                <a:path extrusionOk="0" h="1098" w="649">
                  <a:moveTo>
                    <a:pt x="0" y="0"/>
                  </a:moveTo>
                  <a:lnTo>
                    <a:pt x="0" y="1097"/>
                  </a:lnTo>
                  <a:lnTo>
                    <a:pt x="649" y="1097"/>
                  </a:lnTo>
                  <a:lnTo>
                    <a:pt x="649" y="659"/>
                  </a:lnTo>
                  <a:cubicBezTo>
                    <a:pt x="649" y="296"/>
                    <a:pt x="353" y="0"/>
                    <a:pt x="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9" name="Google Shape;16199;p54"/>
            <p:cNvSpPr/>
            <p:nvPr/>
          </p:nvSpPr>
          <p:spPr>
            <a:xfrm>
              <a:off x="6475215" y="1806273"/>
              <a:ext cx="45719" cy="51480"/>
            </a:xfrm>
            <a:custGeom>
              <a:rect b="b" l="l" r="r" t="t"/>
              <a:pathLst>
                <a:path extrusionOk="0" h="1966" w="1746">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0" name="Google Shape;16200;p54"/>
            <p:cNvSpPr/>
            <p:nvPr/>
          </p:nvSpPr>
          <p:spPr>
            <a:xfrm>
              <a:off x="6349317" y="1823503"/>
              <a:ext cx="68709" cy="34250"/>
            </a:xfrm>
            <a:custGeom>
              <a:rect b="b" l="l" r="r" t="t"/>
              <a:pathLst>
                <a:path extrusionOk="0" h="1308" w="2624">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01" name="Google Shape;16201;p54"/>
          <p:cNvGrpSpPr/>
          <p:nvPr/>
        </p:nvGrpSpPr>
        <p:grpSpPr>
          <a:xfrm>
            <a:off x="5310611" y="1502972"/>
            <a:ext cx="339515" cy="354781"/>
            <a:chOff x="5310611" y="1502972"/>
            <a:chExt cx="339515" cy="354781"/>
          </a:xfrm>
        </p:grpSpPr>
        <p:sp>
          <p:nvSpPr>
            <p:cNvPr id="16202" name="Google Shape;16202;p54"/>
            <p:cNvSpPr/>
            <p:nvPr/>
          </p:nvSpPr>
          <p:spPr>
            <a:xfrm>
              <a:off x="5310611" y="1502972"/>
              <a:ext cx="339515" cy="343285"/>
            </a:xfrm>
            <a:custGeom>
              <a:rect b="b" l="l" r="r" t="t"/>
              <a:pathLst>
                <a:path extrusionOk="0" h="13110" w="12966">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3" name="Google Shape;16203;p54"/>
            <p:cNvSpPr/>
            <p:nvPr/>
          </p:nvSpPr>
          <p:spPr>
            <a:xfrm>
              <a:off x="5310611" y="1502972"/>
              <a:ext cx="169914" cy="343285"/>
            </a:xfrm>
            <a:custGeom>
              <a:rect b="b" l="l" r="r" t="t"/>
              <a:pathLst>
                <a:path extrusionOk="0" h="13110" w="6489">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4" name="Google Shape;16204;p54"/>
            <p:cNvSpPr/>
            <p:nvPr/>
          </p:nvSpPr>
          <p:spPr>
            <a:xfrm>
              <a:off x="5348841" y="1709101"/>
              <a:ext cx="263081" cy="148652"/>
            </a:xfrm>
            <a:custGeom>
              <a:rect b="b" l="l" r="r" t="t"/>
              <a:pathLst>
                <a:path extrusionOk="0" h="5677" w="10047">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5" name="Google Shape;16205;p54"/>
            <p:cNvSpPr/>
            <p:nvPr/>
          </p:nvSpPr>
          <p:spPr>
            <a:xfrm>
              <a:off x="5348841" y="1767048"/>
              <a:ext cx="263081" cy="90705"/>
            </a:xfrm>
            <a:custGeom>
              <a:rect b="b" l="l" r="r" t="t"/>
              <a:pathLst>
                <a:path extrusionOk="0" h="3464" w="10047">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6" name="Google Shape;16206;p54"/>
            <p:cNvSpPr/>
            <p:nvPr/>
          </p:nvSpPr>
          <p:spPr>
            <a:xfrm>
              <a:off x="5446013" y="1708839"/>
              <a:ext cx="68736" cy="23069"/>
            </a:xfrm>
            <a:custGeom>
              <a:rect b="b" l="l" r="r" t="t"/>
              <a:pathLst>
                <a:path extrusionOk="0" h="881" w="2625">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7" name="Google Shape;16207;p54"/>
            <p:cNvSpPr/>
            <p:nvPr/>
          </p:nvSpPr>
          <p:spPr>
            <a:xfrm>
              <a:off x="5406055" y="1548979"/>
              <a:ext cx="148652" cy="171381"/>
            </a:xfrm>
            <a:custGeom>
              <a:rect b="b" l="l" r="r" t="t"/>
              <a:pathLst>
                <a:path extrusionOk="0" h="6545" w="5677">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8" name="Google Shape;16208;p54"/>
            <p:cNvSpPr/>
            <p:nvPr/>
          </p:nvSpPr>
          <p:spPr>
            <a:xfrm>
              <a:off x="5405584" y="1548979"/>
              <a:ext cx="149124" cy="171590"/>
            </a:xfrm>
            <a:custGeom>
              <a:rect b="b" l="l" r="r" t="t"/>
              <a:pathLst>
                <a:path extrusionOk="0" h="6553" w="5695">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9" name="Google Shape;16209;p54"/>
            <p:cNvSpPr/>
            <p:nvPr/>
          </p:nvSpPr>
          <p:spPr>
            <a:xfrm>
              <a:off x="5455047" y="1668802"/>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0" name="Google Shape;16210;p54"/>
            <p:cNvSpPr/>
            <p:nvPr/>
          </p:nvSpPr>
          <p:spPr>
            <a:xfrm>
              <a:off x="5440279" y="1628844"/>
              <a:ext cx="11521" cy="17334"/>
            </a:xfrm>
            <a:custGeom>
              <a:rect b="b" l="l" r="r" t="t"/>
              <a:pathLst>
                <a:path extrusionOk="0" h="662" w="44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1" name="Google Shape;16211;p54"/>
            <p:cNvSpPr/>
            <p:nvPr/>
          </p:nvSpPr>
          <p:spPr>
            <a:xfrm>
              <a:off x="5508962" y="1628844"/>
              <a:ext cx="11521" cy="17334"/>
            </a:xfrm>
            <a:custGeom>
              <a:rect b="b" l="l" r="r" t="t"/>
              <a:pathLst>
                <a:path extrusionOk="0" h="662" w="44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2" name="Google Shape;16212;p54"/>
            <p:cNvSpPr/>
            <p:nvPr/>
          </p:nvSpPr>
          <p:spPr>
            <a:xfrm>
              <a:off x="5432528" y="1611666"/>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3" name="Google Shape;16213;p54"/>
            <p:cNvSpPr/>
            <p:nvPr/>
          </p:nvSpPr>
          <p:spPr>
            <a:xfrm>
              <a:off x="5501211" y="1611666"/>
              <a:ext cx="26761" cy="11521"/>
            </a:xfrm>
            <a:custGeom>
              <a:rect b="b" l="l" r="r" t="t"/>
              <a:pathLst>
                <a:path extrusionOk="0" h="440" w="1022">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4" name="Google Shape;16214;p54"/>
            <p:cNvSpPr/>
            <p:nvPr/>
          </p:nvSpPr>
          <p:spPr>
            <a:xfrm>
              <a:off x="5353842" y="1786792"/>
              <a:ext cx="46740" cy="70961"/>
            </a:xfrm>
            <a:custGeom>
              <a:rect b="b" l="l" r="r" t="t"/>
              <a:pathLst>
                <a:path extrusionOk="0" h="2710" w="1785">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5" name="Google Shape;16215;p54"/>
            <p:cNvSpPr/>
            <p:nvPr/>
          </p:nvSpPr>
          <p:spPr>
            <a:xfrm>
              <a:off x="5560415" y="1786792"/>
              <a:ext cx="46740" cy="70961"/>
            </a:xfrm>
            <a:custGeom>
              <a:rect b="b" l="l" r="r" t="t"/>
              <a:pathLst>
                <a:path extrusionOk="0" h="2710" w="1785">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6" name="Google Shape;16216;p54"/>
            <p:cNvSpPr/>
            <p:nvPr/>
          </p:nvSpPr>
          <p:spPr>
            <a:xfrm>
              <a:off x="5480499" y="1502972"/>
              <a:ext cx="149909" cy="256613"/>
            </a:xfrm>
            <a:custGeom>
              <a:rect b="b" l="l" r="r" t="t"/>
              <a:pathLst>
                <a:path extrusionOk="0" h="9800" w="5725">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7" name="Google Shape;16217;p54"/>
            <p:cNvSpPr/>
            <p:nvPr/>
          </p:nvSpPr>
          <p:spPr>
            <a:xfrm>
              <a:off x="5330354" y="1502972"/>
              <a:ext cx="149909" cy="256351"/>
            </a:xfrm>
            <a:custGeom>
              <a:rect b="b" l="l" r="r" t="t"/>
              <a:pathLst>
                <a:path extrusionOk="0" h="9790" w="5725">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18" name="Google Shape;16218;p54"/>
          <p:cNvGrpSpPr/>
          <p:nvPr/>
        </p:nvGrpSpPr>
        <p:grpSpPr>
          <a:xfrm>
            <a:off x="6253637" y="3790101"/>
            <a:ext cx="274550" cy="354833"/>
            <a:chOff x="6253637" y="3790101"/>
            <a:chExt cx="274550" cy="354833"/>
          </a:xfrm>
        </p:grpSpPr>
        <p:sp>
          <p:nvSpPr>
            <p:cNvPr id="16219" name="Google Shape;16219;p54"/>
            <p:cNvSpPr/>
            <p:nvPr/>
          </p:nvSpPr>
          <p:spPr>
            <a:xfrm>
              <a:off x="6253637" y="3987300"/>
              <a:ext cx="274550" cy="157634"/>
            </a:xfrm>
            <a:custGeom>
              <a:rect b="b" l="l" r="r" t="t"/>
              <a:pathLst>
                <a:path extrusionOk="0" h="6020" w="10485">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0" name="Google Shape;16220;p54"/>
            <p:cNvSpPr/>
            <p:nvPr/>
          </p:nvSpPr>
          <p:spPr>
            <a:xfrm>
              <a:off x="6310590" y="3801701"/>
              <a:ext cx="160147" cy="244830"/>
            </a:xfrm>
            <a:custGeom>
              <a:rect b="b" l="l" r="r" t="t"/>
              <a:pathLst>
                <a:path extrusionOk="0" h="9350" w="6116">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1" name="Google Shape;16221;p54"/>
            <p:cNvSpPr/>
            <p:nvPr/>
          </p:nvSpPr>
          <p:spPr>
            <a:xfrm>
              <a:off x="6373276" y="3984551"/>
              <a:ext cx="34512" cy="68709"/>
            </a:xfrm>
            <a:custGeom>
              <a:rect b="b" l="l" r="r" t="t"/>
              <a:pathLst>
                <a:path extrusionOk="0" h="2624" w="1318">
                  <a:moveTo>
                    <a:pt x="1" y="0"/>
                  </a:moveTo>
                  <a:lnTo>
                    <a:pt x="1" y="1966"/>
                  </a:lnTo>
                  <a:lnTo>
                    <a:pt x="659" y="2624"/>
                  </a:lnTo>
                  <a:lnTo>
                    <a:pt x="1317" y="1966"/>
                  </a:lnTo>
                  <a:lnTo>
                    <a:pt x="13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2" name="Google Shape;16222;p54"/>
            <p:cNvSpPr/>
            <p:nvPr/>
          </p:nvSpPr>
          <p:spPr>
            <a:xfrm>
              <a:off x="6373276" y="4001781"/>
              <a:ext cx="34512" cy="11521"/>
            </a:xfrm>
            <a:custGeom>
              <a:rect b="b" l="l" r="r" t="t"/>
              <a:pathLst>
                <a:path extrusionOk="0" h="440" w="1318">
                  <a:moveTo>
                    <a:pt x="1" y="1"/>
                  </a:moveTo>
                  <a:lnTo>
                    <a:pt x="1" y="439"/>
                  </a:lnTo>
                  <a:lnTo>
                    <a:pt x="1317" y="439"/>
                  </a:lnTo>
                  <a:lnTo>
                    <a:pt x="1317"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3" name="Google Shape;16223;p54"/>
            <p:cNvSpPr/>
            <p:nvPr/>
          </p:nvSpPr>
          <p:spPr>
            <a:xfrm>
              <a:off x="6373276" y="4024771"/>
              <a:ext cx="34512" cy="11260"/>
            </a:xfrm>
            <a:custGeom>
              <a:rect b="b" l="l" r="r" t="t"/>
              <a:pathLst>
                <a:path extrusionOk="0" h="430" w="1318">
                  <a:moveTo>
                    <a:pt x="1" y="0"/>
                  </a:moveTo>
                  <a:lnTo>
                    <a:pt x="1" y="430"/>
                  </a:lnTo>
                  <a:lnTo>
                    <a:pt x="1317" y="430"/>
                  </a:lnTo>
                  <a:lnTo>
                    <a:pt x="1317"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4" name="Google Shape;16224;p54"/>
            <p:cNvSpPr/>
            <p:nvPr/>
          </p:nvSpPr>
          <p:spPr>
            <a:xfrm>
              <a:off x="6333318" y="3927337"/>
              <a:ext cx="114428" cy="65724"/>
            </a:xfrm>
            <a:custGeom>
              <a:rect b="b" l="l" r="r" t="t"/>
              <a:pathLst>
                <a:path extrusionOk="0" h="2510" w="437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5" name="Google Shape;16225;p54"/>
            <p:cNvSpPr/>
            <p:nvPr/>
          </p:nvSpPr>
          <p:spPr>
            <a:xfrm>
              <a:off x="6333318" y="3927337"/>
              <a:ext cx="114428" cy="34512"/>
            </a:xfrm>
            <a:custGeom>
              <a:rect b="b" l="l" r="r" t="t"/>
              <a:pathLst>
                <a:path extrusionOk="0" h="1318" w="437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6" name="Google Shape;16226;p54"/>
            <p:cNvSpPr/>
            <p:nvPr/>
          </p:nvSpPr>
          <p:spPr>
            <a:xfrm>
              <a:off x="6321823" y="3812935"/>
              <a:ext cx="137419" cy="143232"/>
            </a:xfrm>
            <a:custGeom>
              <a:rect b="b" l="l" r="r" t="t"/>
              <a:pathLst>
                <a:path extrusionOk="0" h="5470" w="5248">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7" name="Google Shape;16227;p54"/>
            <p:cNvSpPr/>
            <p:nvPr/>
          </p:nvSpPr>
          <p:spPr>
            <a:xfrm>
              <a:off x="6384772" y="3915972"/>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8" name="Google Shape;16228;p54"/>
            <p:cNvSpPr/>
            <p:nvPr/>
          </p:nvSpPr>
          <p:spPr>
            <a:xfrm>
              <a:off x="6321823" y="3812935"/>
              <a:ext cx="85965" cy="128909"/>
            </a:xfrm>
            <a:custGeom>
              <a:rect b="b" l="l" r="r" t="t"/>
              <a:pathLst>
                <a:path extrusionOk="0" h="4923" w="3283">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9" name="Google Shape;16229;p54"/>
            <p:cNvSpPr/>
            <p:nvPr/>
          </p:nvSpPr>
          <p:spPr>
            <a:xfrm>
              <a:off x="6344813" y="3881618"/>
              <a:ext cx="34250" cy="34512"/>
            </a:xfrm>
            <a:custGeom>
              <a:rect b="b" l="l" r="r" t="t"/>
              <a:pathLst>
                <a:path extrusionOk="0" h="1318" w="1308">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0" name="Google Shape;16230;p54"/>
            <p:cNvSpPr/>
            <p:nvPr/>
          </p:nvSpPr>
          <p:spPr>
            <a:xfrm>
              <a:off x="6341566" y="3881382"/>
              <a:ext cx="40482" cy="23252"/>
            </a:xfrm>
            <a:custGeom>
              <a:rect b="b" l="l" r="r" t="t"/>
              <a:pathLst>
                <a:path extrusionOk="0" h="888" w="1546">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1" name="Google Shape;16231;p54"/>
            <p:cNvSpPr/>
            <p:nvPr/>
          </p:nvSpPr>
          <p:spPr>
            <a:xfrm>
              <a:off x="6402001" y="3881618"/>
              <a:ext cx="34250" cy="34512"/>
            </a:xfrm>
            <a:custGeom>
              <a:rect b="b" l="l" r="r" t="t"/>
              <a:pathLst>
                <a:path extrusionOk="0" h="1318" w="1308">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2" name="Google Shape;16232;p54"/>
            <p:cNvSpPr/>
            <p:nvPr/>
          </p:nvSpPr>
          <p:spPr>
            <a:xfrm>
              <a:off x="6398754" y="3881382"/>
              <a:ext cx="40744" cy="23252"/>
            </a:xfrm>
            <a:custGeom>
              <a:rect b="b" l="l" r="r" t="t"/>
              <a:pathLst>
                <a:path extrusionOk="0" h="888" w="1556">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3" name="Google Shape;16233;p54"/>
            <p:cNvSpPr/>
            <p:nvPr/>
          </p:nvSpPr>
          <p:spPr>
            <a:xfrm>
              <a:off x="6299094" y="3790101"/>
              <a:ext cx="182876" cy="354833"/>
            </a:xfrm>
            <a:custGeom>
              <a:rect b="b" l="l" r="r" t="t"/>
              <a:pathLst>
                <a:path extrusionOk="0" h="13551" w="6984">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4" name="Google Shape;16234;p54"/>
            <p:cNvSpPr/>
            <p:nvPr/>
          </p:nvSpPr>
          <p:spPr>
            <a:xfrm>
              <a:off x="6256387" y="4048233"/>
              <a:ext cx="53967" cy="96701"/>
            </a:xfrm>
            <a:custGeom>
              <a:rect b="b" l="l" r="r" t="t"/>
              <a:pathLst>
                <a:path extrusionOk="0" h="3693" w="2061">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5" name="Google Shape;16235;p54"/>
            <p:cNvSpPr/>
            <p:nvPr/>
          </p:nvSpPr>
          <p:spPr>
            <a:xfrm>
              <a:off x="6470449" y="4048233"/>
              <a:ext cx="54255" cy="96701"/>
            </a:xfrm>
            <a:custGeom>
              <a:rect b="b" l="l" r="r" t="t"/>
              <a:pathLst>
                <a:path extrusionOk="0" h="3693" w="2072">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36" name="Google Shape;16236;p54"/>
          <p:cNvGrpSpPr/>
          <p:nvPr/>
        </p:nvGrpSpPr>
        <p:grpSpPr>
          <a:xfrm>
            <a:off x="5802731" y="3790180"/>
            <a:ext cx="274576" cy="354754"/>
            <a:chOff x="5802731" y="3790180"/>
            <a:chExt cx="274576" cy="354754"/>
          </a:xfrm>
        </p:grpSpPr>
        <p:sp>
          <p:nvSpPr>
            <p:cNvPr id="16237" name="Google Shape;16237;p54"/>
            <p:cNvSpPr/>
            <p:nvPr/>
          </p:nvSpPr>
          <p:spPr>
            <a:xfrm>
              <a:off x="5802731" y="4026761"/>
              <a:ext cx="274576" cy="117937"/>
            </a:xfrm>
            <a:custGeom>
              <a:rect b="b" l="l" r="r" t="t"/>
              <a:pathLst>
                <a:path extrusionOk="0" h="4504" w="10486">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8" name="Google Shape;16238;p54"/>
            <p:cNvSpPr/>
            <p:nvPr/>
          </p:nvSpPr>
          <p:spPr>
            <a:xfrm>
              <a:off x="5899904" y="4030270"/>
              <a:ext cx="80231" cy="114428"/>
            </a:xfrm>
            <a:custGeom>
              <a:rect b="b" l="l" r="r" t="t"/>
              <a:pathLst>
                <a:path extrusionOk="0" h="4370" w="3064">
                  <a:moveTo>
                    <a:pt x="1" y="0"/>
                  </a:moveTo>
                  <a:lnTo>
                    <a:pt x="440" y="4369"/>
                  </a:lnTo>
                  <a:lnTo>
                    <a:pt x="2624" y="4369"/>
                  </a:lnTo>
                  <a:lnTo>
                    <a:pt x="306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9" name="Google Shape;16239;p54"/>
            <p:cNvSpPr/>
            <p:nvPr/>
          </p:nvSpPr>
          <p:spPr>
            <a:xfrm>
              <a:off x="5899904" y="4030506"/>
              <a:ext cx="80231" cy="34250"/>
            </a:xfrm>
            <a:custGeom>
              <a:rect b="b" l="l" r="r" t="t"/>
              <a:pathLst>
                <a:path extrusionOk="0" h="1308" w="3064">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0" name="Google Shape;16240;p54"/>
            <p:cNvSpPr/>
            <p:nvPr/>
          </p:nvSpPr>
          <p:spPr>
            <a:xfrm>
              <a:off x="5899904" y="3973318"/>
              <a:ext cx="80231" cy="79943"/>
            </a:xfrm>
            <a:custGeom>
              <a:rect b="b" l="l" r="r" t="t"/>
              <a:pathLst>
                <a:path extrusionOk="0" h="3053" w="3064">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1" name="Google Shape;16241;p54"/>
            <p:cNvSpPr/>
            <p:nvPr/>
          </p:nvSpPr>
          <p:spPr>
            <a:xfrm>
              <a:off x="5899904" y="3973318"/>
              <a:ext cx="80231" cy="34119"/>
            </a:xfrm>
            <a:custGeom>
              <a:rect b="b" l="l" r="r" t="t"/>
              <a:pathLst>
                <a:path extrusionOk="0" h="1303" w="3064">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2" name="Google Shape;16242;p54"/>
            <p:cNvSpPr/>
            <p:nvPr/>
          </p:nvSpPr>
          <p:spPr>
            <a:xfrm>
              <a:off x="5843711" y="3841659"/>
              <a:ext cx="192355" cy="154413"/>
            </a:xfrm>
            <a:custGeom>
              <a:rect b="b" l="l" r="r" t="t"/>
              <a:pathLst>
                <a:path extrusionOk="0" h="5897" w="7346">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3" name="Google Shape;16243;p54"/>
            <p:cNvSpPr/>
            <p:nvPr/>
          </p:nvSpPr>
          <p:spPr>
            <a:xfrm>
              <a:off x="5899904" y="3899293"/>
              <a:ext cx="11521" cy="17334"/>
            </a:xfrm>
            <a:custGeom>
              <a:rect b="b" l="l" r="r" t="t"/>
              <a:pathLst>
                <a:path extrusionOk="0" h="662" w="44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4" name="Google Shape;16244;p54"/>
            <p:cNvSpPr/>
            <p:nvPr/>
          </p:nvSpPr>
          <p:spPr>
            <a:xfrm>
              <a:off x="5968613" y="3899293"/>
              <a:ext cx="11521" cy="17334"/>
            </a:xfrm>
            <a:custGeom>
              <a:rect b="b" l="l" r="r" t="t"/>
              <a:pathLst>
                <a:path extrusionOk="0" h="662" w="44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5" name="Google Shape;16245;p54"/>
            <p:cNvSpPr/>
            <p:nvPr/>
          </p:nvSpPr>
          <p:spPr>
            <a:xfrm>
              <a:off x="5892415" y="3881618"/>
              <a:ext cx="26499" cy="11521"/>
            </a:xfrm>
            <a:custGeom>
              <a:rect b="b" l="l" r="r" t="t"/>
              <a:pathLst>
                <a:path extrusionOk="0" h="440" w="1012">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6" name="Google Shape;16246;p54"/>
            <p:cNvSpPr/>
            <p:nvPr/>
          </p:nvSpPr>
          <p:spPr>
            <a:xfrm>
              <a:off x="5960863" y="3881618"/>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7" name="Google Shape;16247;p54"/>
            <p:cNvSpPr/>
            <p:nvPr/>
          </p:nvSpPr>
          <p:spPr>
            <a:xfrm>
              <a:off x="5846460" y="3841659"/>
              <a:ext cx="154884" cy="154387"/>
            </a:xfrm>
            <a:custGeom>
              <a:rect b="b" l="l" r="r" t="t"/>
              <a:pathLst>
                <a:path extrusionOk="0" h="5896" w="5915">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8" name="Google Shape;16248;p54"/>
            <p:cNvSpPr/>
            <p:nvPr/>
          </p:nvSpPr>
          <p:spPr>
            <a:xfrm>
              <a:off x="5854185" y="3818643"/>
              <a:ext cx="40011" cy="83006"/>
            </a:xfrm>
            <a:custGeom>
              <a:rect b="b" l="l" r="r" t="t"/>
              <a:pathLst>
                <a:path extrusionOk="0" h="3170" w="1528">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9" name="Google Shape;16249;p54"/>
            <p:cNvSpPr/>
            <p:nvPr/>
          </p:nvSpPr>
          <p:spPr>
            <a:xfrm>
              <a:off x="5939888" y="4007515"/>
              <a:ext cx="72951" cy="137419"/>
            </a:xfrm>
            <a:custGeom>
              <a:rect b="b" l="l" r="r" t="t"/>
              <a:pathLst>
                <a:path extrusionOk="0" h="5248" w="2786">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0" name="Google Shape;16250;p54"/>
            <p:cNvSpPr/>
            <p:nvPr/>
          </p:nvSpPr>
          <p:spPr>
            <a:xfrm>
              <a:off x="6012316" y="4093323"/>
              <a:ext cx="43755" cy="40011"/>
            </a:xfrm>
            <a:custGeom>
              <a:rect b="b" l="l" r="r" t="t"/>
              <a:pathLst>
                <a:path extrusionOk="0" h="1528" w="1671">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1" name="Google Shape;16251;p54"/>
            <p:cNvSpPr/>
            <p:nvPr/>
          </p:nvSpPr>
          <p:spPr>
            <a:xfrm>
              <a:off x="5985843" y="3801649"/>
              <a:ext cx="39984" cy="100001"/>
            </a:xfrm>
            <a:custGeom>
              <a:rect b="b" l="l" r="r" t="t"/>
              <a:pathLst>
                <a:path extrusionOk="0" h="3819" w="1527">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2" name="Google Shape;16252;p54"/>
            <p:cNvSpPr/>
            <p:nvPr/>
          </p:nvSpPr>
          <p:spPr>
            <a:xfrm>
              <a:off x="5914672" y="3938753"/>
              <a:ext cx="50668" cy="17361"/>
            </a:xfrm>
            <a:custGeom>
              <a:rect b="b" l="l" r="r" t="t"/>
              <a:pathLst>
                <a:path extrusionOk="0" h="663" w="1935">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3" name="Google Shape;16253;p54"/>
            <p:cNvSpPr/>
            <p:nvPr/>
          </p:nvSpPr>
          <p:spPr>
            <a:xfrm>
              <a:off x="5866937" y="4007515"/>
              <a:ext cx="72978" cy="137419"/>
            </a:xfrm>
            <a:custGeom>
              <a:rect b="b" l="l" r="r" t="t"/>
              <a:pathLst>
                <a:path extrusionOk="0" h="5248" w="2787">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4" name="Google Shape;16254;p54"/>
            <p:cNvSpPr/>
            <p:nvPr/>
          </p:nvSpPr>
          <p:spPr>
            <a:xfrm>
              <a:off x="5853687" y="3790180"/>
              <a:ext cx="145170" cy="62582"/>
            </a:xfrm>
            <a:custGeom>
              <a:rect b="b" l="l" r="r" t="t"/>
              <a:pathLst>
                <a:path extrusionOk="0" h="2390" w="5544">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5" name="Google Shape;16255;p54"/>
            <p:cNvSpPr/>
            <p:nvPr/>
          </p:nvSpPr>
          <p:spPr>
            <a:xfrm>
              <a:off x="5831221" y="4110448"/>
              <a:ext cx="57214" cy="34250"/>
            </a:xfrm>
            <a:custGeom>
              <a:rect b="b" l="l" r="r" t="t"/>
              <a:pathLst>
                <a:path extrusionOk="0" h="1308" w="2185">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6" name="Google Shape;16256;p54"/>
            <p:cNvSpPr/>
            <p:nvPr/>
          </p:nvSpPr>
          <p:spPr>
            <a:xfrm>
              <a:off x="5854185" y="4093323"/>
              <a:ext cx="11521" cy="28646"/>
            </a:xfrm>
            <a:custGeom>
              <a:rect b="b" l="l" r="r" t="t"/>
              <a:pathLst>
                <a:path extrusionOk="0" h="1094" w="44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7" name="Google Shape;16257;p54"/>
            <p:cNvSpPr/>
            <p:nvPr/>
          </p:nvSpPr>
          <p:spPr>
            <a:xfrm>
              <a:off x="5831221" y="4127678"/>
              <a:ext cx="57214" cy="17020"/>
            </a:xfrm>
            <a:custGeom>
              <a:rect b="b" l="l" r="r" t="t"/>
              <a:pathLst>
                <a:path extrusionOk="0" h="650" w="2185">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58" name="Google Shape;16258;p54"/>
          <p:cNvGrpSpPr/>
          <p:nvPr/>
        </p:nvGrpSpPr>
        <p:grpSpPr>
          <a:xfrm>
            <a:off x="5352088" y="3790206"/>
            <a:ext cx="274550" cy="354728"/>
            <a:chOff x="5352088" y="3790206"/>
            <a:chExt cx="274550" cy="354728"/>
          </a:xfrm>
        </p:grpSpPr>
        <p:sp>
          <p:nvSpPr>
            <p:cNvPr id="16259" name="Google Shape;16259;p54"/>
            <p:cNvSpPr/>
            <p:nvPr/>
          </p:nvSpPr>
          <p:spPr>
            <a:xfrm>
              <a:off x="5352088" y="3978790"/>
              <a:ext cx="274550" cy="165908"/>
            </a:xfrm>
            <a:custGeom>
              <a:rect b="b" l="l" r="r" t="t"/>
              <a:pathLst>
                <a:path extrusionOk="0" h="6336" w="10485">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0" name="Google Shape;16260;p54"/>
            <p:cNvSpPr/>
            <p:nvPr/>
          </p:nvSpPr>
          <p:spPr>
            <a:xfrm>
              <a:off x="5352088" y="4034512"/>
              <a:ext cx="274550" cy="110186"/>
            </a:xfrm>
            <a:custGeom>
              <a:rect b="b" l="l" r="r" t="t"/>
              <a:pathLst>
                <a:path extrusionOk="0" h="4208" w="10485">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1" name="Google Shape;16261;p54"/>
            <p:cNvSpPr/>
            <p:nvPr/>
          </p:nvSpPr>
          <p:spPr>
            <a:xfrm>
              <a:off x="5424542" y="4034512"/>
              <a:ext cx="129904" cy="41739"/>
            </a:xfrm>
            <a:custGeom>
              <a:rect b="b" l="l" r="r" t="t"/>
              <a:pathLst>
                <a:path extrusionOk="0" h="1594" w="4961">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2" name="Google Shape;16262;p54"/>
            <p:cNvSpPr/>
            <p:nvPr/>
          </p:nvSpPr>
          <p:spPr>
            <a:xfrm>
              <a:off x="5398042" y="4037261"/>
              <a:ext cx="28515" cy="78948"/>
            </a:xfrm>
            <a:custGeom>
              <a:rect b="b" l="l" r="r" t="t"/>
              <a:pathLst>
                <a:path extrusionOk="0" h="3015" w="1089">
                  <a:moveTo>
                    <a:pt x="1088" y="0"/>
                  </a:moveTo>
                  <a:lnTo>
                    <a:pt x="1" y="325"/>
                  </a:lnTo>
                  <a:lnTo>
                    <a:pt x="1" y="3015"/>
                  </a:lnTo>
                  <a:lnTo>
                    <a:pt x="1088" y="3015"/>
                  </a:lnTo>
                  <a:lnTo>
                    <a:pt x="1088"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3" name="Google Shape;16263;p54"/>
            <p:cNvSpPr/>
            <p:nvPr/>
          </p:nvSpPr>
          <p:spPr>
            <a:xfrm>
              <a:off x="5552429" y="4037261"/>
              <a:ext cx="28515" cy="78948"/>
            </a:xfrm>
            <a:custGeom>
              <a:rect b="b" l="l" r="r" t="t"/>
              <a:pathLst>
                <a:path extrusionOk="0" h="3015" w="1089">
                  <a:moveTo>
                    <a:pt x="1" y="0"/>
                  </a:moveTo>
                  <a:lnTo>
                    <a:pt x="1" y="3015"/>
                  </a:lnTo>
                  <a:lnTo>
                    <a:pt x="1088" y="3015"/>
                  </a:lnTo>
                  <a:lnTo>
                    <a:pt x="1088" y="325"/>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4" name="Google Shape;16264;p54"/>
            <p:cNvSpPr/>
            <p:nvPr/>
          </p:nvSpPr>
          <p:spPr>
            <a:xfrm>
              <a:off x="5397807" y="4093219"/>
              <a:ext cx="183138" cy="51715"/>
            </a:xfrm>
            <a:custGeom>
              <a:rect b="b" l="l" r="r" t="t"/>
              <a:pathLst>
                <a:path extrusionOk="0" h="1975" w="6994">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5" name="Google Shape;16265;p54"/>
            <p:cNvSpPr/>
            <p:nvPr/>
          </p:nvSpPr>
          <p:spPr>
            <a:xfrm>
              <a:off x="5449522" y="3984551"/>
              <a:ext cx="79943" cy="28620"/>
            </a:xfrm>
            <a:custGeom>
              <a:rect b="b" l="l" r="r" t="t"/>
              <a:pathLst>
                <a:path extrusionOk="0" h="1093" w="3053">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6" name="Google Shape;16266;p54"/>
            <p:cNvSpPr/>
            <p:nvPr/>
          </p:nvSpPr>
          <p:spPr>
            <a:xfrm>
              <a:off x="5392386" y="3801701"/>
              <a:ext cx="193952" cy="200106"/>
            </a:xfrm>
            <a:custGeom>
              <a:rect b="b" l="l" r="r" t="t"/>
              <a:pathLst>
                <a:path extrusionOk="0" h="7642" w="7407">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7" name="Google Shape;16267;p54"/>
            <p:cNvSpPr/>
            <p:nvPr/>
          </p:nvSpPr>
          <p:spPr>
            <a:xfrm>
              <a:off x="5397807" y="3795940"/>
              <a:ext cx="183138" cy="91464"/>
            </a:xfrm>
            <a:custGeom>
              <a:rect b="b" l="l" r="r" t="t"/>
              <a:pathLst>
                <a:path extrusionOk="0" h="3493" w="6994">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8" name="Google Shape;16268;p54"/>
            <p:cNvSpPr/>
            <p:nvPr/>
          </p:nvSpPr>
          <p:spPr>
            <a:xfrm>
              <a:off x="5397807" y="3795940"/>
              <a:ext cx="91700" cy="91464"/>
            </a:xfrm>
            <a:custGeom>
              <a:rect b="b" l="l" r="r" t="t"/>
              <a:pathLst>
                <a:path extrusionOk="0" h="3493" w="3502">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9" name="Google Shape;16269;p54"/>
            <p:cNvSpPr/>
            <p:nvPr/>
          </p:nvSpPr>
          <p:spPr>
            <a:xfrm>
              <a:off x="5396812" y="3887378"/>
              <a:ext cx="161404" cy="114455"/>
            </a:xfrm>
            <a:custGeom>
              <a:rect b="b" l="l" r="r" t="t"/>
              <a:pathLst>
                <a:path extrusionOk="0" h="4371" w="6164">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0" name="Google Shape;16270;p54"/>
            <p:cNvSpPr/>
            <p:nvPr/>
          </p:nvSpPr>
          <p:spPr>
            <a:xfrm>
              <a:off x="5455518" y="3944567"/>
              <a:ext cx="67714" cy="66615"/>
            </a:xfrm>
            <a:custGeom>
              <a:rect b="b" l="l" r="r" t="t"/>
              <a:pathLst>
                <a:path extrusionOk="0" h="2544" w="2586">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1" name="Google Shape;16271;p54"/>
            <p:cNvSpPr/>
            <p:nvPr/>
          </p:nvSpPr>
          <p:spPr>
            <a:xfrm>
              <a:off x="5455754" y="3944567"/>
              <a:ext cx="41739" cy="66615"/>
            </a:xfrm>
            <a:custGeom>
              <a:rect b="b" l="l" r="r" t="t"/>
              <a:pathLst>
                <a:path extrusionOk="0" h="2544" w="1594">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2" name="Google Shape;16272;p54"/>
            <p:cNvSpPr/>
            <p:nvPr/>
          </p:nvSpPr>
          <p:spPr>
            <a:xfrm>
              <a:off x="5471439" y="3956978"/>
              <a:ext cx="35873" cy="16339"/>
            </a:xfrm>
            <a:custGeom>
              <a:rect b="b" l="l" r="r" t="t"/>
              <a:pathLst>
                <a:path extrusionOk="0" h="624" w="137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3" name="Google Shape;16273;p54"/>
            <p:cNvSpPr/>
            <p:nvPr/>
          </p:nvSpPr>
          <p:spPr>
            <a:xfrm>
              <a:off x="5452271" y="3904556"/>
              <a:ext cx="11260" cy="17073"/>
            </a:xfrm>
            <a:custGeom>
              <a:rect b="b" l="l" r="r" t="t"/>
              <a:pathLst>
                <a:path extrusionOk="0" h="652" w="43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4" name="Google Shape;16274;p54"/>
            <p:cNvSpPr/>
            <p:nvPr/>
          </p:nvSpPr>
          <p:spPr>
            <a:xfrm>
              <a:off x="5515220" y="3904556"/>
              <a:ext cx="11521" cy="17073"/>
            </a:xfrm>
            <a:custGeom>
              <a:rect b="b" l="l" r="r" t="t"/>
              <a:pathLst>
                <a:path extrusionOk="0" h="652" w="44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5" name="Google Shape;16275;p54"/>
            <p:cNvSpPr/>
            <p:nvPr/>
          </p:nvSpPr>
          <p:spPr>
            <a:xfrm>
              <a:off x="5472251" y="3790206"/>
              <a:ext cx="34486" cy="74208"/>
            </a:xfrm>
            <a:custGeom>
              <a:rect b="b" l="l" r="r" t="t"/>
              <a:pathLst>
                <a:path extrusionOk="0" h="2834" w="1317">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6" name="Google Shape;16276;p54"/>
            <p:cNvSpPr/>
            <p:nvPr/>
          </p:nvSpPr>
          <p:spPr>
            <a:xfrm>
              <a:off x="5535199" y="3805079"/>
              <a:ext cx="23017" cy="59361"/>
            </a:xfrm>
            <a:custGeom>
              <a:rect b="b" l="l" r="r" t="t"/>
              <a:pathLst>
                <a:path extrusionOk="0" h="2267" w="879">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7" name="Google Shape;16277;p54"/>
            <p:cNvSpPr/>
            <p:nvPr/>
          </p:nvSpPr>
          <p:spPr>
            <a:xfrm>
              <a:off x="5420797" y="3805079"/>
              <a:ext cx="22990" cy="59361"/>
            </a:xfrm>
            <a:custGeom>
              <a:rect b="b" l="l" r="r" t="t"/>
              <a:pathLst>
                <a:path extrusionOk="0" h="2267" w="878">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8" name="Google Shape;16278;p54"/>
            <p:cNvSpPr/>
            <p:nvPr/>
          </p:nvSpPr>
          <p:spPr>
            <a:xfrm>
              <a:off x="5386573" y="3881618"/>
              <a:ext cx="205866" cy="11521"/>
            </a:xfrm>
            <a:custGeom>
              <a:rect b="b" l="l" r="r" t="t"/>
              <a:pathLst>
                <a:path extrusionOk="0" h="440" w="7862">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9" name="Google Shape;16279;p54"/>
            <p:cNvSpPr/>
            <p:nvPr/>
          </p:nvSpPr>
          <p:spPr>
            <a:xfrm>
              <a:off x="5415036" y="4110448"/>
              <a:ext cx="11521" cy="11521"/>
            </a:xfrm>
            <a:custGeom>
              <a:rect b="b" l="l" r="r" t="t"/>
              <a:pathLst>
                <a:path extrusionOk="0" h="440" w="44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0" name="Google Shape;16280;p54"/>
            <p:cNvSpPr/>
            <p:nvPr/>
          </p:nvSpPr>
          <p:spPr>
            <a:xfrm>
              <a:off x="5552429" y="4110448"/>
              <a:ext cx="11260" cy="11521"/>
            </a:xfrm>
            <a:custGeom>
              <a:rect b="b" l="l" r="r" t="t"/>
              <a:pathLst>
                <a:path extrusionOk="0" h="440" w="43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1" name="Google Shape;16281;p54"/>
            <p:cNvSpPr/>
            <p:nvPr/>
          </p:nvSpPr>
          <p:spPr>
            <a:xfrm>
              <a:off x="5380813" y="4093219"/>
              <a:ext cx="17020" cy="51480"/>
            </a:xfrm>
            <a:custGeom>
              <a:rect b="b" l="l" r="r" t="t"/>
              <a:pathLst>
                <a:path extrusionOk="0" h="1966" w="650">
                  <a:moveTo>
                    <a:pt x="649" y="0"/>
                  </a:moveTo>
                  <a:cubicBezTo>
                    <a:pt x="287" y="0"/>
                    <a:pt x="1" y="296"/>
                    <a:pt x="1" y="658"/>
                  </a:cubicBezTo>
                  <a:lnTo>
                    <a:pt x="1" y="1965"/>
                  </a:lnTo>
                  <a:lnTo>
                    <a:pt x="649" y="1965"/>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2" name="Google Shape;16282;p54"/>
            <p:cNvSpPr/>
            <p:nvPr/>
          </p:nvSpPr>
          <p:spPr>
            <a:xfrm>
              <a:off x="5580918" y="4093219"/>
              <a:ext cx="17256" cy="51480"/>
            </a:xfrm>
            <a:custGeom>
              <a:rect b="b" l="l" r="r" t="t"/>
              <a:pathLst>
                <a:path extrusionOk="0" h="1966" w="659">
                  <a:moveTo>
                    <a:pt x="0" y="0"/>
                  </a:moveTo>
                  <a:lnTo>
                    <a:pt x="0" y="1965"/>
                  </a:lnTo>
                  <a:lnTo>
                    <a:pt x="658" y="1965"/>
                  </a:lnTo>
                  <a:lnTo>
                    <a:pt x="658" y="658"/>
                  </a:lnTo>
                  <a:cubicBezTo>
                    <a:pt x="658" y="296"/>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83" name="Google Shape;16283;p54"/>
          <p:cNvGrpSpPr/>
          <p:nvPr/>
        </p:nvGrpSpPr>
        <p:grpSpPr>
          <a:xfrm>
            <a:off x="4901706" y="3790075"/>
            <a:ext cx="274550" cy="354859"/>
            <a:chOff x="4901706" y="3790075"/>
            <a:chExt cx="274550" cy="354859"/>
          </a:xfrm>
        </p:grpSpPr>
        <p:sp>
          <p:nvSpPr>
            <p:cNvPr id="16284" name="Google Shape;16284;p54"/>
            <p:cNvSpPr/>
            <p:nvPr/>
          </p:nvSpPr>
          <p:spPr>
            <a:xfrm>
              <a:off x="4901706" y="4007777"/>
              <a:ext cx="274550" cy="137157"/>
            </a:xfrm>
            <a:custGeom>
              <a:rect b="b" l="l" r="r" t="t"/>
              <a:pathLst>
                <a:path extrusionOk="0" h="5238" w="10485">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5" name="Google Shape;16285;p54"/>
            <p:cNvSpPr/>
            <p:nvPr/>
          </p:nvSpPr>
          <p:spPr>
            <a:xfrm>
              <a:off x="4935929" y="4007777"/>
              <a:ext cx="206102" cy="124169"/>
            </a:xfrm>
            <a:custGeom>
              <a:rect b="b" l="l" r="r" t="t"/>
              <a:pathLst>
                <a:path extrusionOk="0" h="4742" w="7871">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6" name="Google Shape;16286;p54"/>
            <p:cNvSpPr/>
            <p:nvPr/>
          </p:nvSpPr>
          <p:spPr>
            <a:xfrm>
              <a:off x="4941664" y="4017518"/>
              <a:ext cx="194633" cy="103195"/>
            </a:xfrm>
            <a:custGeom>
              <a:rect b="b" l="l" r="r" t="t"/>
              <a:pathLst>
                <a:path extrusionOk="0" h="3941" w="7433">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7" name="Google Shape;16287;p54"/>
            <p:cNvSpPr/>
            <p:nvPr/>
          </p:nvSpPr>
          <p:spPr>
            <a:xfrm>
              <a:off x="4959967" y="4034512"/>
              <a:ext cx="157922" cy="65279"/>
            </a:xfrm>
            <a:custGeom>
              <a:rect b="b" l="l" r="r" t="t"/>
              <a:pathLst>
                <a:path extrusionOk="0" h="2493" w="6031">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8" name="Google Shape;16288;p54"/>
            <p:cNvSpPr/>
            <p:nvPr/>
          </p:nvSpPr>
          <p:spPr>
            <a:xfrm>
              <a:off x="4984869" y="4013276"/>
              <a:ext cx="107961" cy="86515"/>
            </a:xfrm>
            <a:custGeom>
              <a:rect b="b" l="l" r="r" t="t"/>
              <a:pathLst>
                <a:path extrusionOk="0" h="3304" w="4123">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9" name="Google Shape;16289;p54"/>
            <p:cNvSpPr/>
            <p:nvPr/>
          </p:nvSpPr>
          <p:spPr>
            <a:xfrm>
              <a:off x="4998878" y="4013276"/>
              <a:ext cx="80205" cy="28620"/>
            </a:xfrm>
            <a:custGeom>
              <a:rect b="b" l="l" r="r" t="t"/>
              <a:pathLst>
                <a:path extrusionOk="0" h="1093" w="3063">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0" name="Google Shape;16290;p54"/>
            <p:cNvSpPr/>
            <p:nvPr/>
          </p:nvSpPr>
          <p:spPr>
            <a:xfrm>
              <a:off x="4942161" y="3830164"/>
              <a:ext cx="193612" cy="200132"/>
            </a:xfrm>
            <a:custGeom>
              <a:rect b="b" l="l" r="r" t="t"/>
              <a:pathLst>
                <a:path extrusionOk="0" h="7643" w="7394">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1" name="Google Shape;16291;p54"/>
            <p:cNvSpPr/>
            <p:nvPr/>
          </p:nvSpPr>
          <p:spPr>
            <a:xfrm>
              <a:off x="4946168" y="3860984"/>
              <a:ext cx="109689" cy="169338"/>
            </a:xfrm>
            <a:custGeom>
              <a:rect b="b" l="l" r="r" t="t"/>
              <a:pathLst>
                <a:path extrusionOk="0" h="6467" w="4189">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2" name="Google Shape;16292;p54"/>
            <p:cNvSpPr/>
            <p:nvPr/>
          </p:nvSpPr>
          <p:spPr>
            <a:xfrm>
              <a:off x="4998878" y="3935035"/>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3" name="Google Shape;16293;p54"/>
            <p:cNvSpPr/>
            <p:nvPr/>
          </p:nvSpPr>
          <p:spPr>
            <a:xfrm>
              <a:off x="5067561" y="3935035"/>
              <a:ext cx="11521" cy="17308"/>
            </a:xfrm>
            <a:custGeom>
              <a:rect b="b" l="l" r="r" t="t"/>
              <a:pathLst>
                <a:path extrusionOk="0" h="661" w="44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4" name="Google Shape;16294;p54"/>
            <p:cNvSpPr/>
            <p:nvPr/>
          </p:nvSpPr>
          <p:spPr>
            <a:xfrm>
              <a:off x="5013646" y="3974993"/>
              <a:ext cx="50668" cy="17334"/>
            </a:xfrm>
            <a:custGeom>
              <a:rect b="b" l="l" r="r" t="t"/>
              <a:pathLst>
                <a:path extrusionOk="0" h="662" w="1935">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5" name="Google Shape;16295;p54"/>
            <p:cNvSpPr/>
            <p:nvPr/>
          </p:nvSpPr>
          <p:spPr>
            <a:xfrm>
              <a:off x="4990368" y="3917727"/>
              <a:ext cx="33752" cy="17387"/>
            </a:xfrm>
            <a:custGeom>
              <a:rect b="b" l="l" r="r" t="t"/>
              <a:pathLst>
                <a:path extrusionOk="0" h="664" w="1289">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6" name="Google Shape;16296;p54"/>
            <p:cNvSpPr/>
            <p:nvPr/>
          </p:nvSpPr>
          <p:spPr>
            <a:xfrm>
              <a:off x="5053814" y="3917727"/>
              <a:ext cx="33779" cy="17387"/>
            </a:xfrm>
            <a:custGeom>
              <a:rect b="b" l="l" r="r" t="t"/>
              <a:pathLst>
                <a:path extrusionOk="0" h="664" w="129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7" name="Google Shape;16297;p54"/>
            <p:cNvSpPr/>
            <p:nvPr/>
          </p:nvSpPr>
          <p:spPr>
            <a:xfrm>
              <a:off x="5022104" y="3790075"/>
              <a:ext cx="33255" cy="67793"/>
            </a:xfrm>
            <a:custGeom>
              <a:rect b="b" l="l" r="r" t="t"/>
              <a:pathLst>
                <a:path extrusionOk="0" h="2589" w="127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8" name="Google Shape;16298;p54"/>
            <p:cNvSpPr/>
            <p:nvPr/>
          </p:nvSpPr>
          <p:spPr>
            <a:xfrm>
              <a:off x="5022340" y="3790206"/>
              <a:ext cx="16785" cy="67976"/>
            </a:xfrm>
            <a:custGeom>
              <a:rect b="b" l="l" r="r" t="t"/>
              <a:pathLst>
                <a:path extrusionOk="0" h="2596" w="641">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9" name="Google Shape;16299;p54"/>
            <p:cNvSpPr/>
            <p:nvPr/>
          </p:nvSpPr>
          <p:spPr>
            <a:xfrm>
              <a:off x="4987383" y="4104688"/>
              <a:ext cx="11521" cy="40246"/>
            </a:xfrm>
            <a:custGeom>
              <a:rect b="b" l="l" r="r" t="t"/>
              <a:pathLst>
                <a:path extrusionOk="0" h="1537" w="44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0" name="Google Shape;16300;p54"/>
            <p:cNvSpPr/>
            <p:nvPr/>
          </p:nvSpPr>
          <p:spPr>
            <a:xfrm>
              <a:off x="5079057" y="4104688"/>
              <a:ext cx="11260" cy="40246"/>
            </a:xfrm>
            <a:custGeom>
              <a:rect b="b" l="l" r="r" t="t"/>
              <a:pathLst>
                <a:path extrusionOk="0" h="1537" w="43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01" name="Google Shape;16301;p54"/>
          <p:cNvGrpSpPr/>
          <p:nvPr/>
        </p:nvGrpSpPr>
        <p:grpSpPr>
          <a:xfrm>
            <a:off x="8052704" y="1503208"/>
            <a:ext cx="275073" cy="354545"/>
            <a:chOff x="8052704" y="1503208"/>
            <a:chExt cx="275073" cy="354545"/>
          </a:xfrm>
        </p:grpSpPr>
        <p:sp>
          <p:nvSpPr>
            <p:cNvPr id="16302" name="Google Shape;16302;p54"/>
            <p:cNvSpPr/>
            <p:nvPr/>
          </p:nvSpPr>
          <p:spPr>
            <a:xfrm>
              <a:off x="8052704" y="1697344"/>
              <a:ext cx="274812" cy="160409"/>
            </a:xfrm>
            <a:custGeom>
              <a:rect b="b" l="l" r="r" t="t"/>
              <a:pathLst>
                <a:path extrusionOk="0" h="6126" w="10495">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3" name="Google Shape;16303;p54"/>
            <p:cNvSpPr/>
            <p:nvPr/>
          </p:nvSpPr>
          <p:spPr>
            <a:xfrm>
              <a:off x="8098685" y="1823267"/>
              <a:ext cx="11260" cy="34486"/>
            </a:xfrm>
            <a:custGeom>
              <a:rect b="b" l="l" r="r" t="t"/>
              <a:pathLst>
                <a:path extrusionOk="0" h="1317" w="430">
                  <a:moveTo>
                    <a:pt x="0" y="0"/>
                  </a:moveTo>
                  <a:lnTo>
                    <a:pt x="0" y="1317"/>
                  </a:lnTo>
                  <a:lnTo>
                    <a:pt x="430" y="1317"/>
                  </a:lnTo>
                  <a:lnTo>
                    <a:pt x="430"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4" name="Google Shape;16304;p54"/>
            <p:cNvSpPr/>
            <p:nvPr/>
          </p:nvSpPr>
          <p:spPr>
            <a:xfrm>
              <a:off x="8270301" y="1823267"/>
              <a:ext cx="11521" cy="34486"/>
            </a:xfrm>
            <a:custGeom>
              <a:rect b="b" l="l" r="r" t="t"/>
              <a:pathLst>
                <a:path extrusionOk="0" h="1317" w="440">
                  <a:moveTo>
                    <a:pt x="0" y="0"/>
                  </a:moveTo>
                  <a:lnTo>
                    <a:pt x="0" y="1317"/>
                  </a:lnTo>
                  <a:lnTo>
                    <a:pt x="439" y="1317"/>
                  </a:lnTo>
                  <a:lnTo>
                    <a:pt x="439"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5" name="Google Shape;16305;p54"/>
            <p:cNvSpPr/>
            <p:nvPr/>
          </p:nvSpPr>
          <p:spPr>
            <a:xfrm>
              <a:off x="8052704" y="1747069"/>
              <a:ext cx="275073" cy="110684"/>
            </a:xfrm>
            <a:custGeom>
              <a:rect b="b" l="l" r="r" t="t"/>
              <a:pathLst>
                <a:path extrusionOk="0" h="4227" w="10505">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6" name="Google Shape;16306;p54"/>
            <p:cNvSpPr/>
            <p:nvPr/>
          </p:nvSpPr>
          <p:spPr>
            <a:xfrm>
              <a:off x="8150138" y="1697344"/>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7" name="Google Shape;16307;p54"/>
            <p:cNvSpPr/>
            <p:nvPr/>
          </p:nvSpPr>
          <p:spPr>
            <a:xfrm>
              <a:off x="8087687" y="1503208"/>
              <a:ext cx="205107" cy="136974"/>
            </a:xfrm>
            <a:custGeom>
              <a:rect b="b" l="l" r="r" t="t"/>
              <a:pathLst>
                <a:path extrusionOk="0" h="5231" w="7833">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8" name="Google Shape;16308;p54"/>
            <p:cNvSpPr/>
            <p:nvPr/>
          </p:nvSpPr>
          <p:spPr>
            <a:xfrm>
              <a:off x="8087687" y="1515751"/>
              <a:ext cx="190889" cy="124431"/>
            </a:xfrm>
            <a:custGeom>
              <a:rect b="b" l="l" r="r" t="t"/>
              <a:pathLst>
                <a:path extrusionOk="0" h="4752" w="729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9" name="Google Shape;16309;p54"/>
            <p:cNvSpPr/>
            <p:nvPr/>
          </p:nvSpPr>
          <p:spPr>
            <a:xfrm>
              <a:off x="8097690" y="1577207"/>
              <a:ext cx="184866" cy="143415"/>
            </a:xfrm>
            <a:custGeom>
              <a:rect b="b" l="l" r="r" t="t"/>
              <a:pathLst>
                <a:path extrusionOk="0" h="5477" w="706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0" name="Google Shape;16310;p54"/>
            <p:cNvSpPr/>
            <p:nvPr/>
          </p:nvSpPr>
          <p:spPr>
            <a:xfrm>
              <a:off x="8150138" y="1623031"/>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1" name="Google Shape;16311;p54"/>
            <p:cNvSpPr/>
            <p:nvPr/>
          </p:nvSpPr>
          <p:spPr>
            <a:xfrm>
              <a:off x="8218848" y="1623031"/>
              <a:ext cx="11495" cy="17151"/>
            </a:xfrm>
            <a:custGeom>
              <a:rect b="b" l="l" r="r" t="t"/>
              <a:pathLst>
                <a:path extrusionOk="0" h="655" w="439">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2" name="Google Shape;16312;p54"/>
            <p:cNvSpPr/>
            <p:nvPr/>
          </p:nvSpPr>
          <p:spPr>
            <a:xfrm>
              <a:off x="8164618" y="1662963"/>
              <a:ext cx="50799" cy="17439"/>
            </a:xfrm>
            <a:custGeom>
              <a:rect b="b" l="l" r="r" t="t"/>
              <a:pathLst>
                <a:path extrusionOk="0" h="666" w="194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3" name="Google Shape;16313;p54"/>
            <p:cNvSpPr/>
            <p:nvPr/>
          </p:nvSpPr>
          <p:spPr>
            <a:xfrm>
              <a:off x="8097690" y="1577207"/>
              <a:ext cx="155382" cy="143389"/>
            </a:xfrm>
            <a:custGeom>
              <a:rect b="b" l="l" r="r" t="t"/>
              <a:pathLst>
                <a:path extrusionOk="0" h="5476" w="5934">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4" name="Google Shape;16314;p54"/>
            <p:cNvSpPr/>
            <p:nvPr/>
          </p:nvSpPr>
          <p:spPr>
            <a:xfrm>
              <a:off x="8178863" y="1754558"/>
              <a:ext cx="22755" cy="63237"/>
            </a:xfrm>
            <a:custGeom>
              <a:rect b="b" l="l" r="r" t="t"/>
              <a:pathLst>
                <a:path extrusionOk="0" h="2415" w="869">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5" name="Google Shape;16315;p54"/>
            <p:cNvSpPr/>
            <p:nvPr/>
          </p:nvSpPr>
          <p:spPr>
            <a:xfrm>
              <a:off x="8127645" y="1728137"/>
              <a:ext cx="62477" cy="57921"/>
            </a:xfrm>
            <a:custGeom>
              <a:rect b="b" l="l" r="r" t="t"/>
              <a:pathLst>
                <a:path extrusionOk="0" h="2212" w="2386">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6" name="Google Shape;16316;p54"/>
            <p:cNvSpPr/>
            <p:nvPr/>
          </p:nvSpPr>
          <p:spPr>
            <a:xfrm>
              <a:off x="8190096" y="1728137"/>
              <a:ext cx="62477" cy="57816"/>
            </a:xfrm>
            <a:custGeom>
              <a:rect b="b" l="l" r="r" t="t"/>
              <a:pathLst>
                <a:path extrusionOk="0" h="2208" w="2386">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7" name="Google Shape;16317;p54"/>
            <p:cNvSpPr/>
            <p:nvPr/>
          </p:nvSpPr>
          <p:spPr>
            <a:xfrm>
              <a:off x="8058464" y="1770557"/>
              <a:ext cx="51480" cy="64206"/>
            </a:xfrm>
            <a:custGeom>
              <a:rect b="b" l="l" r="r" t="t"/>
              <a:pathLst>
                <a:path extrusionOk="0" h="2452" w="1966">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8" name="Google Shape;16318;p54"/>
            <p:cNvSpPr/>
            <p:nvPr/>
          </p:nvSpPr>
          <p:spPr>
            <a:xfrm>
              <a:off x="8270301" y="1770557"/>
              <a:ext cx="51480" cy="64206"/>
            </a:xfrm>
            <a:custGeom>
              <a:rect b="b" l="l" r="r" t="t"/>
              <a:pathLst>
                <a:path extrusionOk="0" h="2452" w="1966">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19" name="Google Shape;16319;p54"/>
          <p:cNvGrpSpPr/>
          <p:nvPr/>
        </p:nvGrpSpPr>
        <p:grpSpPr>
          <a:xfrm>
            <a:off x="5794745" y="1502999"/>
            <a:ext cx="274550" cy="354754"/>
            <a:chOff x="5794745" y="1502999"/>
            <a:chExt cx="274550" cy="354754"/>
          </a:xfrm>
        </p:grpSpPr>
        <p:sp>
          <p:nvSpPr>
            <p:cNvPr id="16320" name="Google Shape;16320;p54"/>
            <p:cNvSpPr/>
            <p:nvPr/>
          </p:nvSpPr>
          <p:spPr>
            <a:xfrm>
              <a:off x="5794745" y="1703340"/>
              <a:ext cx="274550" cy="154413"/>
            </a:xfrm>
            <a:custGeom>
              <a:rect b="b" l="l" r="r" t="t"/>
              <a:pathLst>
                <a:path extrusionOk="0" h="5897" w="10485">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1" name="Google Shape;16321;p54"/>
            <p:cNvSpPr/>
            <p:nvPr/>
          </p:nvSpPr>
          <p:spPr>
            <a:xfrm>
              <a:off x="5891918" y="1703340"/>
              <a:ext cx="80205" cy="22886"/>
            </a:xfrm>
            <a:custGeom>
              <a:rect b="b" l="l" r="r" t="t"/>
              <a:pathLst>
                <a:path extrusionOk="0" h="874" w="3063">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2" name="Google Shape;16322;p54"/>
            <p:cNvSpPr/>
            <p:nvPr/>
          </p:nvSpPr>
          <p:spPr>
            <a:xfrm>
              <a:off x="5835698" y="1554478"/>
              <a:ext cx="192381" cy="160147"/>
            </a:xfrm>
            <a:custGeom>
              <a:rect b="b" l="l" r="r" t="t"/>
              <a:pathLst>
                <a:path extrusionOk="0" h="6116" w="7347">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3" name="Google Shape;16323;p54"/>
            <p:cNvSpPr/>
            <p:nvPr/>
          </p:nvSpPr>
          <p:spPr>
            <a:xfrm>
              <a:off x="5839705" y="1554478"/>
              <a:ext cx="143677" cy="160357"/>
            </a:xfrm>
            <a:custGeom>
              <a:rect b="b" l="l" r="r" t="t"/>
              <a:pathLst>
                <a:path extrusionOk="0" h="6124" w="5487">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4" name="Google Shape;16324;p54"/>
            <p:cNvSpPr/>
            <p:nvPr/>
          </p:nvSpPr>
          <p:spPr>
            <a:xfrm>
              <a:off x="5842716" y="1502999"/>
              <a:ext cx="187118" cy="114455"/>
            </a:xfrm>
            <a:custGeom>
              <a:rect b="b" l="l" r="r" t="t"/>
              <a:pathLst>
                <a:path extrusionOk="0" h="4371" w="7146">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5" name="Google Shape;16325;p54"/>
            <p:cNvSpPr/>
            <p:nvPr/>
          </p:nvSpPr>
          <p:spPr>
            <a:xfrm>
              <a:off x="5842716" y="1502999"/>
              <a:ext cx="72218" cy="114455"/>
            </a:xfrm>
            <a:custGeom>
              <a:rect b="b" l="l" r="r" t="t"/>
              <a:pathLst>
                <a:path extrusionOk="0" h="4371" w="2758">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6" name="Google Shape;16326;p54"/>
            <p:cNvSpPr/>
            <p:nvPr/>
          </p:nvSpPr>
          <p:spPr>
            <a:xfrm>
              <a:off x="5891918" y="1617532"/>
              <a:ext cx="11521" cy="17151"/>
            </a:xfrm>
            <a:custGeom>
              <a:rect b="b" l="l" r="r" t="t"/>
              <a:pathLst>
                <a:path extrusionOk="0" h="655" w="44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7" name="Google Shape;16327;p54"/>
            <p:cNvSpPr/>
            <p:nvPr/>
          </p:nvSpPr>
          <p:spPr>
            <a:xfrm>
              <a:off x="5960601" y="1617532"/>
              <a:ext cx="11521" cy="17151"/>
            </a:xfrm>
            <a:custGeom>
              <a:rect b="b" l="l" r="r" t="t"/>
              <a:pathLst>
                <a:path extrusionOk="0" h="655" w="44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8" name="Google Shape;16328;p54"/>
            <p:cNvSpPr/>
            <p:nvPr/>
          </p:nvSpPr>
          <p:spPr>
            <a:xfrm>
              <a:off x="5906424" y="1657438"/>
              <a:ext cx="50773" cy="17282"/>
            </a:xfrm>
            <a:custGeom>
              <a:rect b="b" l="l" r="r" t="t"/>
              <a:pathLst>
                <a:path extrusionOk="0" h="660" w="1939">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9" name="Google Shape;16329;p54"/>
            <p:cNvSpPr/>
            <p:nvPr/>
          </p:nvSpPr>
          <p:spPr>
            <a:xfrm>
              <a:off x="5884429" y="1600433"/>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0" name="Google Shape;16330;p54"/>
            <p:cNvSpPr/>
            <p:nvPr/>
          </p:nvSpPr>
          <p:spPr>
            <a:xfrm>
              <a:off x="5953112" y="1600433"/>
              <a:ext cx="26499" cy="11260"/>
            </a:xfrm>
            <a:custGeom>
              <a:rect b="b" l="l" r="r" t="t"/>
              <a:pathLst>
                <a:path extrusionOk="0" h="430" w="1012">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1" name="Google Shape;16331;p54"/>
            <p:cNvSpPr/>
            <p:nvPr/>
          </p:nvSpPr>
          <p:spPr>
            <a:xfrm>
              <a:off x="5846199" y="1748326"/>
              <a:ext cx="171643" cy="109427"/>
            </a:xfrm>
            <a:custGeom>
              <a:rect b="b" l="l" r="r" t="t"/>
              <a:pathLst>
                <a:path extrusionOk="0" h="4179" w="6555">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2" name="Google Shape;16332;p54"/>
            <p:cNvSpPr/>
            <p:nvPr/>
          </p:nvSpPr>
          <p:spPr>
            <a:xfrm>
              <a:off x="5845439" y="1548979"/>
              <a:ext cx="177901" cy="28489"/>
            </a:xfrm>
            <a:custGeom>
              <a:rect b="b" l="l" r="r" t="t"/>
              <a:pathLst>
                <a:path extrusionOk="0" h="1088" w="6794">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3" name="Google Shape;16333;p54"/>
            <p:cNvSpPr/>
            <p:nvPr/>
          </p:nvSpPr>
          <p:spPr>
            <a:xfrm>
              <a:off x="5932635" y="1548979"/>
              <a:ext cx="90941" cy="22781"/>
            </a:xfrm>
            <a:custGeom>
              <a:rect b="b" l="l" r="r" t="t"/>
              <a:pathLst>
                <a:path extrusionOk="0" h="870" w="3473">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4" name="Google Shape;16334;p54"/>
            <p:cNvSpPr/>
            <p:nvPr/>
          </p:nvSpPr>
          <p:spPr>
            <a:xfrm>
              <a:off x="5932373" y="1537484"/>
              <a:ext cx="17282" cy="11521"/>
            </a:xfrm>
            <a:custGeom>
              <a:rect b="b" l="l" r="r" t="t"/>
              <a:pathLst>
                <a:path extrusionOk="0" h="440" w="660">
                  <a:moveTo>
                    <a:pt x="440" y="0"/>
                  </a:moveTo>
                  <a:cubicBezTo>
                    <a:pt x="201" y="0"/>
                    <a:pt x="1" y="191"/>
                    <a:pt x="10" y="439"/>
                  </a:cubicBezTo>
                  <a:lnTo>
                    <a:pt x="659" y="439"/>
                  </a:lnTo>
                  <a:lnTo>
                    <a:pt x="65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5" name="Google Shape;16335;p54"/>
            <p:cNvSpPr/>
            <p:nvPr/>
          </p:nvSpPr>
          <p:spPr>
            <a:xfrm>
              <a:off x="5972096" y="1502999"/>
              <a:ext cx="57240" cy="57240"/>
            </a:xfrm>
            <a:custGeom>
              <a:rect b="b" l="l" r="r" t="t"/>
              <a:pathLst>
                <a:path extrusionOk="0" h="2186" w="2186">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6" name="Google Shape;16336;p54"/>
            <p:cNvSpPr/>
            <p:nvPr/>
          </p:nvSpPr>
          <p:spPr>
            <a:xfrm>
              <a:off x="5943371" y="1525989"/>
              <a:ext cx="34250" cy="34250"/>
            </a:xfrm>
            <a:custGeom>
              <a:rect b="b" l="l" r="r" t="t"/>
              <a:pathLst>
                <a:path extrusionOk="0" h="1308" w="1308">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7" name="Google Shape;16337;p54"/>
            <p:cNvSpPr/>
            <p:nvPr/>
          </p:nvSpPr>
          <p:spPr>
            <a:xfrm>
              <a:off x="5845204" y="1548979"/>
              <a:ext cx="23750" cy="28489"/>
            </a:xfrm>
            <a:custGeom>
              <a:rect b="b" l="l" r="r" t="t"/>
              <a:pathLst>
                <a:path extrusionOk="0" h="1088" w="907">
                  <a:moveTo>
                    <a:pt x="0" y="0"/>
                  </a:moveTo>
                  <a:cubicBezTo>
                    <a:pt x="0" y="58"/>
                    <a:pt x="0" y="115"/>
                    <a:pt x="10" y="172"/>
                  </a:cubicBezTo>
                  <a:lnTo>
                    <a:pt x="105" y="1088"/>
                  </a:lnTo>
                  <a:lnTo>
                    <a:pt x="907" y="1088"/>
                  </a:lnTo>
                  <a:lnTo>
                    <a:pt x="907"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8" name="Google Shape;16338;p54"/>
            <p:cNvSpPr/>
            <p:nvPr/>
          </p:nvSpPr>
          <p:spPr>
            <a:xfrm>
              <a:off x="5863428" y="1748326"/>
              <a:ext cx="137419" cy="80964"/>
            </a:xfrm>
            <a:custGeom>
              <a:rect b="b" l="l" r="r" t="t"/>
              <a:pathLst>
                <a:path extrusionOk="0" h="3092" w="5248">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9" name="Google Shape;16339;p54"/>
            <p:cNvSpPr/>
            <p:nvPr/>
          </p:nvSpPr>
          <p:spPr>
            <a:xfrm>
              <a:off x="5828969" y="1817768"/>
              <a:ext cx="17256" cy="39984"/>
            </a:xfrm>
            <a:custGeom>
              <a:rect b="b" l="l" r="r" t="t"/>
              <a:pathLst>
                <a:path extrusionOk="0" h="1527" w="659">
                  <a:moveTo>
                    <a:pt x="659" y="0"/>
                  </a:moveTo>
                  <a:cubicBezTo>
                    <a:pt x="296" y="0"/>
                    <a:pt x="0" y="286"/>
                    <a:pt x="0" y="649"/>
                  </a:cubicBezTo>
                  <a:lnTo>
                    <a:pt x="0" y="1527"/>
                  </a:lnTo>
                  <a:lnTo>
                    <a:pt x="659" y="1527"/>
                  </a:lnTo>
                  <a:lnTo>
                    <a:pt x="659"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0" name="Google Shape;16340;p54"/>
            <p:cNvSpPr/>
            <p:nvPr/>
          </p:nvSpPr>
          <p:spPr>
            <a:xfrm>
              <a:off x="5846199" y="1817768"/>
              <a:ext cx="11521" cy="39984"/>
            </a:xfrm>
            <a:custGeom>
              <a:rect b="b" l="l" r="r" t="t"/>
              <a:pathLst>
                <a:path extrusionOk="0" h="1527" w="440">
                  <a:moveTo>
                    <a:pt x="1" y="0"/>
                  </a:moveTo>
                  <a:lnTo>
                    <a:pt x="1" y="1527"/>
                  </a:lnTo>
                  <a:lnTo>
                    <a:pt x="439" y="1527"/>
                  </a:lnTo>
                  <a:lnTo>
                    <a:pt x="439" y="439"/>
                  </a:lnTo>
                  <a:cubicBezTo>
                    <a:pt x="439" y="191"/>
                    <a:pt x="239" y="0"/>
                    <a:pt x="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1" name="Google Shape;16341;p54"/>
            <p:cNvSpPr/>
            <p:nvPr/>
          </p:nvSpPr>
          <p:spPr>
            <a:xfrm>
              <a:off x="6017815" y="1817768"/>
              <a:ext cx="17256" cy="39984"/>
            </a:xfrm>
            <a:custGeom>
              <a:rect b="b" l="l" r="r" t="t"/>
              <a:pathLst>
                <a:path extrusionOk="0" h="1527" w="659">
                  <a:moveTo>
                    <a:pt x="1" y="0"/>
                  </a:moveTo>
                  <a:lnTo>
                    <a:pt x="1" y="1527"/>
                  </a:lnTo>
                  <a:lnTo>
                    <a:pt x="659" y="1527"/>
                  </a:lnTo>
                  <a:lnTo>
                    <a:pt x="659" y="649"/>
                  </a:lnTo>
                  <a:cubicBezTo>
                    <a:pt x="649" y="286"/>
                    <a:pt x="363" y="0"/>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2" name="Google Shape;16342;p54"/>
            <p:cNvSpPr/>
            <p:nvPr/>
          </p:nvSpPr>
          <p:spPr>
            <a:xfrm>
              <a:off x="6006320" y="1817768"/>
              <a:ext cx="11521" cy="39984"/>
            </a:xfrm>
            <a:custGeom>
              <a:rect b="b" l="l" r="r" t="t"/>
              <a:pathLst>
                <a:path extrusionOk="0" h="1527" w="440">
                  <a:moveTo>
                    <a:pt x="440" y="0"/>
                  </a:moveTo>
                  <a:cubicBezTo>
                    <a:pt x="192" y="0"/>
                    <a:pt x="1" y="191"/>
                    <a:pt x="1" y="439"/>
                  </a:cubicBezTo>
                  <a:lnTo>
                    <a:pt x="1" y="1527"/>
                  </a:lnTo>
                  <a:lnTo>
                    <a:pt x="440" y="1527"/>
                  </a:lnTo>
                  <a:lnTo>
                    <a:pt x="440"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43" name="Google Shape;16343;p54"/>
          <p:cNvGrpSpPr/>
          <p:nvPr/>
        </p:nvGrpSpPr>
        <p:grpSpPr>
          <a:xfrm>
            <a:off x="4896940" y="1502999"/>
            <a:ext cx="263316" cy="354754"/>
            <a:chOff x="4896940" y="1502999"/>
            <a:chExt cx="263316" cy="354754"/>
          </a:xfrm>
        </p:grpSpPr>
        <p:sp>
          <p:nvSpPr>
            <p:cNvPr id="16344" name="Google Shape;16344;p54"/>
            <p:cNvSpPr/>
            <p:nvPr/>
          </p:nvSpPr>
          <p:spPr>
            <a:xfrm>
              <a:off x="4904193" y="1594384"/>
              <a:ext cx="113433" cy="103221"/>
            </a:xfrm>
            <a:custGeom>
              <a:rect b="b" l="l" r="r" t="t"/>
              <a:pathLst>
                <a:path extrusionOk="0" h="3942" w="4332">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5" name="Google Shape;16345;p54"/>
            <p:cNvSpPr/>
            <p:nvPr/>
          </p:nvSpPr>
          <p:spPr>
            <a:xfrm>
              <a:off x="5039831" y="1594620"/>
              <a:ext cx="113198" cy="102907"/>
            </a:xfrm>
            <a:custGeom>
              <a:rect b="b" l="l" r="r" t="t"/>
              <a:pathLst>
                <a:path extrusionOk="0" h="3930" w="4323">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6" name="Google Shape;16346;p54"/>
            <p:cNvSpPr/>
            <p:nvPr/>
          </p:nvSpPr>
          <p:spPr>
            <a:xfrm>
              <a:off x="4937160" y="1502999"/>
              <a:ext cx="183138" cy="123200"/>
            </a:xfrm>
            <a:custGeom>
              <a:rect b="b" l="l" r="r" t="t"/>
              <a:pathLst>
                <a:path extrusionOk="0" h="4705" w="6994">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7" name="Google Shape;16347;p54"/>
            <p:cNvSpPr/>
            <p:nvPr/>
          </p:nvSpPr>
          <p:spPr>
            <a:xfrm>
              <a:off x="4896940" y="1680376"/>
              <a:ext cx="263316" cy="177377"/>
            </a:xfrm>
            <a:custGeom>
              <a:rect b="b" l="l" r="r" t="t"/>
              <a:pathLst>
                <a:path extrusionOk="0" h="6774" w="10056">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8" name="Google Shape;16348;p54"/>
            <p:cNvSpPr/>
            <p:nvPr/>
          </p:nvSpPr>
          <p:spPr>
            <a:xfrm>
              <a:off x="4897202" y="1730834"/>
              <a:ext cx="263055" cy="126919"/>
            </a:xfrm>
            <a:custGeom>
              <a:rect b="b" l="l" r="r" t="t"/>
              <a:pathLst>
                <a:path extrusionOk="0" h="4847" w="10046">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9" name="Google Shape;16349;p54"/>
            <p:cNvSpPr/>
            <p:nvPr/>
          </p:nvSpPr>
          <p:spPr>
            <a:xfrm>
              <a:off x="4953395" y="1730834"/>
              <a:ext cx="150407" cy="81697"/>
            </a:xfrm>
            <a:custGeom>
              <a:rect b="b" l="l" r="r" t="t"/>
              <a:pathLst>
                <a:path extrusionOk="0" h="3120" w="5744">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0" name="Google Shape;16350;p54"/>
            <p:cNvSpPr/>
            <p:nvPr/>
          </p:nvSpPr>
          <p:spPr>
            <a:xfrm>
              <a:off x="4994374" y="1691871"/>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1" name="Google Shape;16351;p54"/>
            <p:cNvSpPr/>
            <p:nvPr/>
          </p:nvSpPr>
          <p:spPr>
            <a:xfrm>
              <a:off x="4936427" y="1559846"/>
              <a:ext cx="184630" cy="149019"/>
            </a:xfrm>
            <a:custGeom>
              <a:rect b="b" l="l" r="r" t="t"/>
              <a:pathLst>
                <a:path extrusionOk="0" h="5691" w="7051">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2" name="Google Shape;16352;p54"/>
            <p:cNvSpPr/>
            <p:nvPr/>
          </p:nvSpPr>
          <p:spPr>
            <a:xfrm>
              <a:off x="4936427" y="1560082"/>
              <a:ext cx="169391" cy="149019"/>
            </a:xfrm>
            <a:custGeom>
              <a:rect b="b" l="l" r="r" t="t"/>
              <a:pathLst>
                <a:path extrusionOk="0" h="5691" w="6469">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3" name="Google Shape;16353;p54"/>
            <p:cNvSpPr/>
            <p:nvPr/>
          </p:nvSpPr>
          <p:spPr>
            <a:xfrm>
              <a:off x="4988614" y="1612295"/>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4" name="Google Shape;16354;p54"/>
            <p:cNvSpPr/>
            <p:nvPr/>
          </p:nvSpPr>
          <p:spPr>
            <a:xfrm>
              <a:off x="5057323" y="1612295"/>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5" name="Google Shape;16355;p54"/>
            <p:cNvSpPr/>
            <p:nvPr/>
          </p:nvSpPr>
          <p:spPr>
            <a:xfrm>
              <a:off x="5003382" y="1652174"/>
              <a:ext cx="50694" cy="17282"/>
            </a:xfrm>
            <a:custGeom>
              <a:rect b="b" l="l" r="r" t="t"/>
              <a:pathLst>
                <a:path extrusionOk="0" h="660" w="1936">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6" name="Google Shape;16356;p54"/>
            <p:cNvSpPr/>
            <p:nvPr/>
          </p:nvSpPr>
          <p:spPr>
            <a:xfrm>
              <a:off x="5040093" y="1504255"/>
              <a:ext cx="79943" cy="90469"/>
            </a:xfrm>
            <a:custGeom>
              <a:rect b="b" l="l" r="r" t="t"/>
              <a:pathLst>
                <a:path extrusionOk="0" h="3455" w="3053">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7" name="Google Shape;16357;p54"/>
            <p:cNvSpPr/>
            <p:nvPr/>
          </p:nvSpPr>
          <p:spPr>
            <a:xfrm>
              <a:off x="5020114" y="1789043"/>
              <a:ext cx="17256" cy="57214"/>
            </a:xfrm>
            <a:custGeom>
              <a:rect b="b" l="l" r="r" t="t"/>
              <a:pathLst>
                <a:path extrusionOk="0" h="2185" w="659">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8" name="Google Shape;16358;p54"/>
            <p:cNvSpPr/>
            <p:nvPr/>
          </p:nvSpPr>
          <p:spPr>
            <a:xfrm>
              <a:off x="4899689" y="1767546"/>
              <a:ext cx="48992" cy="90207"/>
            </a:xfrm>
            <a:custGeom>
              <a:rect b="b" l="l" r="r" t="t"/>
              <a:pathLst>
                <a:path extrusionOk="0" h="3445" w="1871">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9" name="Google Shape;16359;p54"/>
            <p:cNvSpPr/>
            <p:nvPr/>
          </p:nvSpPr>
          <p:spPr>
            <a:xfrm>
              <a:off x="5108777" y="1767546"/>
              <a:ext cx="48992" cy="90207"/>
            </a:xfrm>
            <a:custGeom>
              <a:rect b="b" l="l" r="r" t="t"/>
              <a:pathLst>
                <a:path extrusionOk="0" h="3445" w="1871">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0" name="Google Shape;16360;p54"/>
            <p:cNvSpPr/>
            <p:nvPr/>
          </p:nvSpPr>
          <p:spPr>
            <a:xfrm>
              <a:off x="5020114" y="1789043"/>
              <a:ext cx="17256" cy="17989"/>
            </a:xfrm>
            <a:custGeom>
              <a:rect b="b" l="l" r="r" t="t"/>
              <a:pathLst>
                <a:path extrusionOk="0" h="687" w="659">
                  <a:moveTo>
                    <a:pt x="0" y="0"/>
                  </a:moveTo>
                  <a:lnTo>
                    <a:pt x="0" y="687"/>
                  </a:lnTo>
                  <a:lnTo>
                    <a:pt x="324" y="611"/>
                  </a:lnTo>
                  <a:lnTo>
                    <a:pt x="658" y="687"/>
                  </a:lnTo>
                  <a:lnTo>
                    <a:pt x="658" y="0"/>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1" name="Google Shape;16361;p54"/>
            <p:cNvSpPr/>
            <p:nvPr/>
          </p:nvSpPr>
          <p:spPr>
            <a:xfrm>
              <a:off x="4963895" y="1720334"/>
              <a:ext cx="129432" cy="80650"/>
            </a:xfrm>
            <a:custGeom>
              <a:rect b="b" l="l" r="r" t="t"/>
              <a:pathLst>
                <a:path extrusionOk="0" h="3080" w="4943">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2" name="Google Shape;16362;p54"/>
            <p:cNvSpPr/>
            <p:nvPr/>
          </p:nvSpPr>
          <p:spPr>
            <a:xfrm>
              <a:off x="5063058" y="1720334"/>
              <a:ext cx="26" cy="288"/>
            </a:xfrm>
            <a:custGeom>
              <a:rect b="b" l="l" r="r" t="t"/>
              <a:pathLst>
                <a:path extrusionOk="0" h="11" w="1">
                  <a:moveTo>
                    <a:pt x="1" y="10"/>
                  </a:moveTo>
                  <a:lnTo>
                    <a:pt x="1" y="10"/>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3" name="Google Shape;16363;p54"/>
            <p:cNvSpPr/>
            <p:nvPr/>
          </p:nvSpPr>
          <p:spPr>
            <a:xfrm>
              <a:off x="4994374" y="1720334"/>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4" name="Google Shape;16364;p54"/>
            <p:cNvSpPr/>
            <p:nvPr/>
          </p:nvSpPr>
          <p:spPr>
            <a:xfrm>
              <a:off x="4982879" y="1720334"/>
              <a:ext cx="91464" cy="62975"/>
            </a:xfrm>
            <a:custGeom>
              <a:rect b="b" l="l" r="r" t="t"/>
              <a:pathLst>
                <a:path extrusionOk="0" h="2405" w="3493">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65" name="Google Shape;16365;p54"/>
          <p:cNvGrpSpPr/>
          <p:nvPr/>
        </p:nvGrpSpPr>
        <p:grpSpPr>
          <a:xfrm>
            <a:off x="6255392" y="4268082"/>
            <a:ext cx="274550" cy="354728"/>
            <a:chOff x="6255392" y="4268082"/>
            <a:chExt cx="274550" cy="354728"/>
          </a:xfrm>
        </p:grpSpPr>
        <p:sp>
          <p:nvSpPr>
            <p:cNvPr id="16366" name="Google Shape;16366;p54"/>
            <p:cNvSpPr/>
            <p:nvPr/>
          </p:nvSpPr>
          <p:spPr>
            <a:xfrm>
              <a:off x="6286342" y="4268082"/>
              <a:ext cx="213120" cy="206102"/>
            </a:xfrm>
            <a:custGeom>
              <a:rect b="b" l="l" r="r" t="t"/>
              <a:pathLst>
                <a:path extrusionOk="0" h="7871" w="8139">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7" name="Google Shape;16367;p54"/>
            <p:cNvSpPr/>
            <p:nvPr/>
          </p:nvSpPr>
          <p:spPr>
            <a:xfrm>
              <a:off x="6352800" y="4451168"/>
              <a:ext cx="80205" cy="68736"/>
            </a:xfrm>
            <a:custGeom>
              <a:rect b="b" l="l" r="r" t="t"/>
              <a:pathLst>
                <a:path extrusionOk="0" h="2625" w="3063">
                  <a:moveTo>
                    <a:pt x="1" y="1"/>
                  </a:moveTo>
                  <a:lnTo>
                    <a:pt x="1" y="2624"/>
                  </a:lnTo>
                  <a:lnTo>
                    <a:pt x="3063" y="2624"/>
                  </a:lnTo>
                  <a:lnTo>
                    <a:pt x="3063"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8" name="Google Shape;16368;p54"/>
            <p:cNvSpPr/>
            <p:nvPr/>
          </p:nvSpPr>
          <p:spPr>
            <a:xfrm>
              <a:off x="6352800" y="4451168"/>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9" name="Google Shape;16369;p54"/>
            <p:cNvSpPr/>
            <p:nvPr/>
          </p:nvSpPr>
          <p:spPr>
            <a:xfrm>
              <a:off x="6296842" y="4307464"/>
              <a:ext cx="192381" cy="166458"/>
            </a:xfrm>
            <a:custGeom>
              <a:rect b="b" l="l" r="r" t="t"/>
              <a:pathLst>
                <a:path extrusionOk="0" h="6357" w="7347">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0" name="Google Shape;16370;p54"/>
            <p:cNvSpPr/>
            <p:nvPr/>
          </p:nvSpPr>
          <p:spPr>
            <a:xfrm>
              <a:off x="6296607" y="4320033"/>
              <a:ext cx="107935" cy="154125"/>
            </a:xfrm>
            <a:custGeom>
              <a:rect b="b" l="l" r="r" t="t"/>
              <a:pathLst>
                <a:path extrusionOk="0" h="5886" w="4122">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1" name="Google Shape;16371;p54"/>
            <p:cNvSpPr/>
            <p:nvPr/>
          </p:nvSpPr>
          <p:spPr>
            <a:xfrm>
              <a:off x="6352800" y="4376855"/>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2" name="Google Shape;16372;p54"/>
            <p:cNvSpPr/>
            <p:nvPr/>
          </p:nvSpPr>
          <p:spPr>
            <a:xfrm>
              <a:off x="6421509" y="4376855"/>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3" name="Google Shape;16373;p54"/>
            <p:cNvSpPr/>
            <p:nvPr/>
          </p:nvSpPr>
          <p:spPr>
            <a:xfrm>
              <a:off x="6345311" y="4359756"/>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4" name="Google Shape;16374;p54"/>
            <p:cNvSpPr/>
            <p:nvPr/>
          </p:nvSpPr>
          <p:spPr>
            <a:xfrm>
              <a:off x="6413758" y="4359756"/>
              <a:ext cx="26761" cy="11521"/>
            </a:xfrm>
            <a:custGeom>
              <a:rect b="b" l="l" r="r" t="t"/>
              <a:pathLst>
                <a:path extrusionOk="0" h="440" w="1022">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5" name="Google Shape;16375;p54"/>
            <p:cNvSpPr/>
            <p:nvPr/>
          </p:nvSpPr>
          <p:spPr>
            <a:xfrm>
              <a:off x="6255392" y="4508382"/>
              <a:ext cx="274550" cy="114428"/>
            </a:xfrm>
            <a:custGeom>
              <a:rect b="b" l="l" r="r" t="t"/>
              <a:pathLst>
                <a:path extrusionOk="0" h="4370" w="10485">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6" name="Google Shape;16376;p54"/>
            <p:cNvSpPr/>
            <p:nvPr/>
          </p:nvSpPr>
          <p:spPr>
            <a:xfrm>
              <a:off x="6376785" y="4456667"/>
              <a:ext cx="32260" cy="28751"/>
            </a:xfrm>
            <a:custGeom>
              <a:rect b="b" l="l" r="r" t="t"/>
              <a:pathLst>
                <a:path extrusionOk="0" h="1098" w="1232">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7" name="Google Shape;16377;p54"/>
            <p:cNvSpPr/>
            <p:nvPr/>
          </p:nvSpPr>
          <p:spPr>
            <a:xfrm>
              <a:off x="6370029" y="4422705"/>
              <a:ext cx="45745" cy="16994"/>
            </a:xfrm>
            <a:custGeom>
              <a:rect b="b" l="l" r="r" t="t"/>
              <a:pathLst>
                <a:path extrusionOk="0" h="649" w="1747">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8" name="Google Shape;16378;p54"/>
            <p:cNvSpPr/>
            <p:nvPr/>
          </p:nvSpPr>
          <p:spPr>
            <a:xfrm>
              <a:off x="6352800" y="4416944"/>
              <a:ext cx="79969" cy="28568"/>
            </a:xfrm>
            <a:custGeom>
              <a:rect b="b" l="l" r="r" t="t"/>
              <a:pathLst>
                <a:path extrusionOk="0" h="1091" w="3054">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9" name="Google Shape;16379;p54"/>
            <p:cNvSpPr/>
            <p:nvPr/>
          </p:nvSpPr>
          <p:spPr>
            <a:xfrm>
              <a:off x="6262619" y="4532106"/>
              <a:ext cx="50249" cy="90705"/>
            </a:xfrm>
            <a:custGeom>
              <a:rect b="b" l="l" r="r" t="t"/>
              <a:pathLst>
                <a:path extrusionOk="0" h="3464" w="1919">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0" name="Google Shape;16380;p54"/>
            <p:cNvSpPr/>
            <p:nvPr/>
          </p:nvSpPr>
          <p:spPr>
            <a:xfrm>
              <a:off x="6472963" y="4532106"/>
              <a:ext cx="49987" cy="90705"/>
            </a:xfrm>
            <a:custGeom>
              <a:rect b="b" l="l" r="r" t="t"/>
              <a:pathLst>
                <a:path extrusionOk="0" h="3464" w="1909">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1" name="Google Shape;16381;p54"/>
            <p:cNvSpPr/>
            <p:nvPr/>
          </p:nvSpPr>
          <p:spPr>
            <a:xfrm>
              <a:off x="6387285" y="4548340"/>
              <a:ext cx="11260" cy="11521"/>
            </a:xfrm>
            <a:custGeom>
              <a:rect b="b" l="l" r="r" t="t"/>
              <a:pathLst>
                <a:path extrusionOk="0" h="440" w="43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2" name="Google Shape;16382;p54"/>
            <p:cNvSpPr/>
            <p:nvPr/>
          </p:nvSpPr>
          <p:spPr>
            <a:xfrm>
              <a:off x="6387285" y="4588560"/>
              <a:ext cx="11260" cy="11286"/>
            </a:xfrm>
            <a:custGeom>
              <a:rect b="b" l="l" r="r" t="t"/>
              <a:pathLst>
                <a:path extrusionOk="0" h="431" w="43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3" name="Google Shape;16383;p54"/>
            <p:cNvSpPr/>
            <p:nvPr/>
          </p:nvSpPr>
          <p:spPr>
            <a:xfrm>
              <a:off x="6318838" y="4508382"/>
              <a:ext cx="148155" cy="48495"/>
            </a:xfrm>
            <a:custGeom>
              <a:rect b="b" l="l" r="r" t="t"/>
              <a:pathLst>
                <a:path extrusionOk="0" h="1852" w="5658">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4" name="Google Shape;16384;p54"/>
            <p:cNvSpPr/>
            <p:nvPr/>
          </p:nvSpPr>
          <p:spPr>
            <a:xfrm>
              <a:off x="6329809" y="4487853"/>
              <a:ext cx="62975" cy="57581"/>
            </a:xfrm>
            <a:custGeom>
              <a:rect b="b" l="l" r="r" t="t"/>
              <a:pathLst>
                <a:path extrusionOk="0" h="2199" w="2405">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5" name="Google Shape;16385;p54"/>
            <p:cNvSpPr/>
            <p:nvPr/>
          </p:nvSpPr>
          <p:spPr>
            <a:xfrm>
              <a:off x="6392784" y="4487853"/>
              <a:ext cx="62975" cy="57581"/>
            </a:xfrm>
            <a:custGeom>
              <a:rect b="b" l="l" r="r" t="t"/>
              <a:pathLst>
                <a:path extrusionOk="0" h="2199" w="2405">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86" name="Google Shape;16386;p54"/>
          <p:cNvGrpSpPr/>
          <p:nvPr/>
        </p:nvGrpSpPr>
        <p:grpSpPr>
          <a:xfrm>
            <a:off x="7604076" y="3790075"/>
            <a:ext cx="275807" cy="354859"/>
            <a:chOff x="7604076" y="3790075"/>
            <a:chExt cx="275807" cy="354859"/>
          </a:xfrm>
        </p:grpSpPr>
        <p:sp>
          <p:nvSpPr>
            <p:cNvPr id="16387" name="Google Shape;16387;p54"/>
            <p:cNvSpPr/>
            <p:nvPr/>
          </p:nvSpPr>
          <p:spPr>
            <a:xfrm>
              <a:off x="7623558" y="3790075"/>
              <a:ext cx="237341" cy="113800"/>
            </a:xfrm>
            <a:custGeom>
              <a:rect b="b" l="l" r="r" t="t"/>
              <a:pathLst>
                <a:path extrusionOk="0" h="4346" w="9064">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8" name="Google Shape;16388;p54"/>
            <p:cNvSpPr/>
            <p:nvPr/>
          </p:nvSpPr>
          <p:spPr>
            <a:xfrm>
              <a:off x="7604076" y="4018513"/>
              <a:ext cx="275545" cy="126186"/>
            </a:xfrm>
            <a:custGeom>
              <a:rect b="b" l="l" r="r" t="t"/>
              <a:pathLst>
                <a:path extrusionOk="0" h="4819" w="10523">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9" name="Google Shape;16389;p54"/>
            <p:cNvSpPr/>
            <p:nvPr/>
          </p:nvSpPr>
          <p:spPr>
            <a:xfrm>
              <a:off x="7604312" y="4049987"/>
              <a:ext cx="275571" cy="94711"/>
            </a:xfrm>
            <a:custGeom>
              <a:rect b="b" l="l" r="r" t="t"/>
              <a:pathLst>
                <a:path extrusionOk="0" h="3617" w="10524">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0" name="Google Shape;16390;p54"/>
            <p:cNvSpPr/>
            <p:nvPr/>
          </p:nvSpPr>
          <p:spPr>
            <a:xfrm>
              <a:off x="7726962" y="4096204"/>
              <a:ext cx="30270" cy="48495"/>
            </a:xfrm>
            <a:custGeom>
              <a:rect b="b" l="l" r="r" t="t"/>
              <a:pathLst>
                <a:path extrusionOk="0" h="1852" w="1156">
                  <a:moveTo>
                    <a:pt x="936" y="1"/>
                  </a:moveTo>
                  <a:lnTo>
                    <a:pt x="220" y="29"/>
                  </a:lnTo>
                  <a:lnTo>
                    <a:pt x="1" y="1851"/>
                  </a:lnTo>
                  <a:lnTo>
                    <a:pt x="1155" y="1851"/>
                  </a:lnTo>
                  <a:lnTo>
                    <a:pt x="936"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1" name="Google Shape;16391;p54"/>
            <p:cNvSpPr/>
            <p:nvPr/>
          </p:nvSpPr>
          <p:spPr>
            <a:xfrm>
              <a:off x="7668779" y="4049987"/>
              <a:ext cx="146400" cy="57319"/>
            </a:xfrm>
            <a:custGeom>
              <a:rect b="b" l="l" r="r" t="t"/>
              <a:pathLst>
                <a:path extrusionOk="0" h="2189" w="5591">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2" name="Google Shape;16392;p54"/>
            <p:cNvSpPr/>
            <p:nvPr/>
          </p:nvSpPr>
          <p:spPr>
            <a:xfrm>
              <a:off x="7719238" y="4064494"/>
              <a:ext cx="45981" cy="35245"/>
            </a:xfrm>
            <a:custGeom>
              <a:rect b="b" l="l" r="r" t="t"/>
              <a:pathLst>
                <a:path extrusionOk="0" h="1346" w="1756">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3" name="Google Shape;16393;p54"/>
            <p:cNvSpPr/>
            <p:nvPr/>
          </p:nvSpPr>
          <p:spPr>
            <a:xfrm>
              <a:off x="7701982" y="4018513"/>
              <a:ext cx="80231" cy="23148"/>
            </a:xfrm>
            <a:custGeom>
              <a:rect b="b" l="l" r="r" t="t"/>
              <a:pathLst>
                <a:path extrusionOk="0" h="884" w="3064">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4" name="Google Shape;16394;p54"/>
            <p:cNvSpPr/>
            <p:nvPr/>
          </p:nvSpPr>
          <p:spPr>
            <a:xfrm>
              <a:off x="7645527" y="3875124"/>
              <a:ext cx="188139" cy="154675"/>
            </a:xfrm>
            <a:custGeom>
              <a:rect b="b" l="l" r="r" t="t"/>
              <a:pathLst>
                <a:path extrusionOk="0" h="5907" w="7185">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5" name="Google Shape;16395;p54"/>
            <p:cNvSpPr/>
            <p:nvPr/>
          </p:nvSpPr>
          <p:spPr>
            <a:xfrm>
              <a:off x="7701982" y="3933412"/>
              <a:ext cx="11521" cy="16942"/>
            </a:xfrm>
            <a:custGeom>
              <a:rect b="b" l="l" r="r" t="t"/>
              <a:pathLst>
                <a:path extrusionOk="0" h="647" w="44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6" name="Google Shape;16396;p54"/>
            <p:cNvSpPr/>
            <p:nvPr/>
          </p:nvSpPr>
          <p:spPr>
            <a:xfrm>
              <a:off x="7770691"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7" name="Google Shape;16397;p54"/>
            <p:cNvSpPr/>
            <p:nvPr/>
          </p:nvSpPr>
          <p:spPr>
            <a:xfrm>
              <a:off x="7648276" y="3875124"/>
              <a:ext cx="168396" cy="154884"/>
            </a:xfrm>
            <a:custGeom>
              <a:rect b="b" l="l" r="r" t="t"/>
              <a:pathLst>
                <a:path extrusionOk="0" h="5915" w="6431">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8" name="Google Shape;16398;p54"/>
            <p:cNvSpPr/>
            <p:nvPr/>
          </p:nvSpPr>
          <p:spPr>
            <a:xfrm>
              <a:off x="7656027" y="3892380"/>
              <a:ext cx="23017" cy="42970"/>
            </a:xfrm>
            <a:custGeom>
              <a:rect b="b" l="l" r="r" t="t"/>
              <a:pathLst>
                <a:path extrusionOk="0" h="1641" w="879">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9" name="Google Shape;16399;p54"/>
            <p:cNvSpPr/>
            <p:nvPr/>
          </p:nvSpPr>
          <p:spPr>
            <a:xfrm>
              <a:off x="7805151" y="3892380"/>
              <a:ext cx="23017" cy="42970"/>
            </a:xfrm>
            <a:custGeom>
              <a:rect b="b" l="l" r="r" t="t"/>
              <a:pathLst>
                <a:path extrusionOk="0" h="1641" w="879">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0" name="Google Shape;16400;p54"/>
            <p:cNvSpPr/>
            <p:nvPr/>
          </p:nvSpPr>
          <p:spPr>
            <a:xfrm>
              <a:off x="7679515" y="4038073"/>
              <a:ext cx="62477" cy="57659"/>
            </a:xfrm>
            <a:custGeom>
              <a:rect b="b" l="l" r="r" t="t"/>
              <a:pathLst>
                <a:path extrusionOk="0" h="2202" w="2386">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1" name="Google Shape;16401;p54"/>
            <p:cNvSpPr/>
            <p:nvPr/>
          </p:nvSpPr>
          <p:spPr>
            <a:xfrm>
              <a:off x="7741966" y="4037942"/>
              <a:ext cx="62477" cy="57843"/>
            </a:xfrm>
            <a:custGeom>
              <a:rect b="b" l="l" r="r" t="t"/>
              <a:pathLst>
                <a:path extrusionOk="0" h="2209" w="2386">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2" name="Google Shape;16402;p54"/>
            <p:cNvSpPr/>
            <p:nvPr/>
          </p:nvSpPr>
          <p:spPr>
            <a:xfrm>
              <a:off x="7722694" y="3978528"/>
              <a:ext cx="38806" cy="11312"/>
            </a:xfrm>
            <a:custGeom>
              <a:rect b="b" l="l" r="r" t="t"/>
              <a:pathLst>
                <a:path extrusionOk="0" h="432" w="1482">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3" name="Google Shape;16403;p54"/>
            <p:cNvSpPr/>
            <p:nvPr/>
          </p:nvSpPr>
          <p:spPr>
            <a:xfrm>
              <a:off x="7656027" y="3892380"/>
              <a:ext cx="172140" cy="28751"/>
            </a:xfrm>
            <a:custGeom>
              <a:rect b="b" l="l" r="r" t="t"/>
              <a:pathLst>
                <a:path extrusionOk="0" h="1098" w="6574">
                  <a:moveTo>
                    <a:pt x="1" y="0"/>
                  </a:moveTo>
                  <a:cubicBezTo>
                    <a:pt x="1" y="611"/>
                    <a:pt x="1470" y="1097"/>
                    <a:pt x="3282" y="1097"/>
                  </a:cubicBezTo>
                  <a:cubicBezTo>
                    <a:pt x="5104" y="1097"/>
                    <a:pt x="657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4" name="Google Shape;16404;p54"/>
            <p:cNvSpPr/>
            <p:nvPr/>
          </p:nvSpPr>
          <p:spPr>
            <a:xfrm>
              <a:off x="7656027" y="3857894"/>
              <a:ext cx="172140" cy="34512"/>
            </a:xfrm>
            <a:custGeom>
              <a:rect b="b" l="l" r="r" t="t"/>
              <a:pathLst>
                <a:path extrusionOk="0" h="1318" w="6574">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5" name="Google Shape;16405;p54"/>
            <p:cNvSpPr/>
            <p:nvPr/>
          </p:nvSpPr>
          <p:spPr>
            <a:xfrm>
              <a:off x="7724972" y="3823670"/>
              <a:ext cx="34250" cy="39984"/>
            </a:xfrm>
            <a:custGeom>
              <a:rect b="b" l="l" r="r" t="t"/>
              <a:pathLst>
                <a:path extrusionOk="0" h="1527" w="1308">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6" name="Google Shape;16406;p54"/>
            <p:cNvSpPr/>
            <p:nvPr/>
          </p:nvSpPr>
          <p:spPr>
            <a:xfrm>
              <a:off x="7724763"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7" name="Google Shape;16407;p54"/>
            <p:cNvSpPr/>
            <p:nvPr/>
          </p:nvSpPr>
          <p:spPr>
            <a:xfrm>
              <a:off x="7609811" y="4080729"/>
              <a:ext cx="51977" cy="64206"/>
            </a:xfrm>
            <a:custGeom>
              <a:rect b="b" l="l" r="r" t="t"/>
              <a:pathLst>
                <a:path extrusionOk="0" h="2452" w="1985">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8" name="Google Shape;16408;p54"/>
            <p:cNvSpPr/>
            <p:nvPr/>
          </p:nvSpPr>
          <p:spPr>
            <a:xfrm>
              <a:off x="7822407" y="4080729"/>
              <a:ext cx="51977" cy="64206"/>
            </a:xfrm>
            <a:custGeom>
              <a:rect b="b" l="l" r="r" t="t"/>
              <a:pathLst>
                <a:path extrusionOk="0" h="2452" w="1985">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09" name="Google Shape;16409;p54"/>
          <p:cNvGrpSpPr/>
          <p:nvPr/>
        </p:nvGrpSpPr>
        <p:grpSpPr>
          <a:xfrm>
            <a:off x="7154427" y="3790206"/>
            <a:ext cx="274550" cy="354493"/>
            <a:chOff x="7154427" y="3790206"/>
            <a:chExt cx="274550" cy="354493"/>
          </a:xfrm>
        </p:grpSpPr>
        <p:sp>
          <p:nvSpPr>
            <p:cNvPr id="16410" name="Google Shape;16410;p54"/>
            <p:cNvSpPr/>
            <p:nvPr/>
          </p:nvSpPr>
          <p:spPr>
            <a:xfrm>
              <a:off x="7154427" y="3978790"/>
              <a:ext cx="274550" cy="165908"/>
            </a:xfrm>
            <a:custGeom>
              <a:rect b="b" l="l" r="r" t="t"/>
              <a:pathLst>
                <a:path extrusionOk="0" h="6336" w="10485">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1" name="Google Shape;16411;p54"/>
            <p:cNvSpPr/>
            <p:nvPr/>
          </p:nvSpPr>
          <p:spPr>
            <a:xfrm>
              <a:off x="7154427" y="4035743"/>
              <a:ext cx="274550" cy="108956"/>
            </a:xfrm>
            <a:custGeom>
              <a:rect b="b" l="l" r="r" t="t"/>
              <a:pathLst>
                <a:path extrusionOk="0" h="4161" w="10485">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2" name="Google Shape;16412;p54"/>
            <p:cNvSpPr/>
            <p:nvPr/>
          </p:nvSpPr>
          <p:spPr>
            <a:xfrm>
              <a:off x="7251600" y="3978790"/>
              <a:ext cx="79969" cy="22964"/>
            </a:xfrm>
            <a:custGeom>
              <a:rect b="b" l="l" r="r" t="t"/>
              <a:pathLst>
                <a:path extrusionOk="0" h="877" w="3054">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3" name="Google Shape;16413;p54"/>
            <p:cNvSpPr/>
            <p:nvPr/>
          </p:nvSpPr>
          <p:spPr>
            <a:xfrm>
              <a:off x="7195145" y="3835925"/>
              <a:ext cx="192381" cy="154387"/>
            </a:xfrm>
            <a:custGeom>
              <a:rect b="b" l="l" r="r" t="t"/>
              <a:pathLst>
                <a:path extrusionOk="0" h="5896" w="7347">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4" name="Google Shape;16414;p54"/>
            <p:cNvSpPr/>
            <p:nvPr/>
          </p:nvSpPr>
          <p:spPr>
            <a:xfrm>
              <a:off x="7195145" y="3835925"/>
              <a:ext cx="107935" cy="154387"/>
            </a:xfrm>
            <a:custGeom>
              <a:rect b="b" l="l" r="r" t="t"/>
              <a:pathLst>
                <a:path extrusionOk="0" h="5896" w="4122">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5" name="Google Shape;16415;p54"/>
            <p:cNvSpPr/>
            <p:nvPr/>
          </p:nvSpPr>
          <p:spPr>
            <a:xfrm>
              <a:off x="7205619" y="3790206"/>
              <a:ext cx="171905" cy="91438"/>
            </a:xfrm>
            <a:custGeom>
              <a:rect b="b" l="l" r="r" t="t"/>
              <a:pathLst>
                <a:path extrusionOk="0" h="3492" w="6565">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6" name="Google Shape;16416;p54"/>
            <p:cNvSpPr/>
            <p:nvPr/>
          </p:nvSpPr>
          <p:spPr>
            <a:xfrm>
              <a:off x="7245839" y="3790206"/>
              <a:ext cx="91464" cy="91438"/>
            </a:xfrm>
            <a:custGeom>
              <a:rect b="b" l="l" r="r" t="t"/>
              <a:pathLst>
                <a:path extrusionOk="0" h="3492" w="3493">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7" name="Google Shape;16417;p54"/>
            <p:cNvSpPr/>
            <p:nvPr/>
          </p:nvSpPr>
          <p:spPr>
            <a:xfrm>
              <a:off x="7274328" y="3875883"/>
              <a:ext cx="34486" cy="34486"/>
            </a:xfrm>
            <a:custGeom>
              <a:rect b="b" l="l" r="r" t="t"/>
              <a:pathLst>
                <a:path extrusionOk="0" h="1317" w="1317">
                  <a:moveTo>
                    <a:pt x="0" y="0"/>
                  </a:moveTo>
                  <a:lnTo>
                    <a:pt x="0" y="1317"/>
                  </a:lnTo>
                  <a:lnTo>
                    <a:pt x="1317" y="1317"/>
                  </a:lnTo>
                  <a:lnTo>
                    <a:pt x="1317"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8" name="Google Shape;16418;p54"/>
            <p:cNvSpPr/>
            <p:nvPr/>
          </p:nvSpPr>
          <p:spPr>
            <a:xfrm>
              <a:off x="7266106" y="3933019"/>
              <a:ext cx="50747" cy="17334"/>
            </a:xfrm>
            <a:custGeom>
              <a:rect b="b" l="l" r="r" t="t"/>
              <a:pathLst>
                <a:path extrusionOk="0" h="662" w="1938">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9" name="Google Shape;16419;p54"/>
            <p:cNvSpPr/>
            <p:nvPr/>
          </p:nvSpPr>
          <p:spPr>
            <a:xfrm>
              <a:off x="7205619" y="3875883"/>
              <a:ext cx="74470" cy="49804"/>
            </a:xfrm>
            <a:custGeom>
              <a:rect b="b" l="l" r="r" t="t"/>
              <a:pathLst>
                <a:path extrusionOk="0" h="1902" w="2844">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0" name="Google Shape;16420;p54"/>
            <p:cNvSpPr/>
            <p:nvPr/>
          </p:nvSpPr>
          <p:spPr>
            <a:xfrm>
              <a:off x="7303053" y="3875883"/>
              <a:ext cx="74208" cy="49699"/>
            </a:xfrm>
            <a:custGeom>
              <a:rect b="b" l="l" r="r" t="t"/>
              <a:pathLst>
                <a:path extrusionOk="0" h="1898" w="2834">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1" name="Google Shape;16421;p54"/>
            <p:cNvSpPr/>
            <p:nvPr/>
          </p:nvSpPr>
          <p:spPr>
            <a:xfrm>
              <a:off x="7254349"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2" name="Google Shape;16422;p54"/>
            <p:cNvSpPr/>
            <p:nvPr/>
          </p:nvSpPr>
          <p:spPr>
            <a:xfrm>
              <a:off x="7317298"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3" name="Google Shape;16423;p54"/>
            <p:cNvSpPr/>
            <p:nvPr/>
          </p:nvSpPr>
          <p:spPr>
            <a:xfrm>
              <a:off x="7257099" y="4058890"/>
              <a:ext cx="63158" cy="85808"/>
            </a:xfrm>
            <a:custGeom>
              <a:rect b="b" l="l" r="r" t="t"/>
              <a:pathLst>
                <a:path extrusionOk="0" h="3277" w="2412">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4" name="Google Shape;16424;p54"/>
            <p:cNvSpPr/>
            <p:nvPr/>
          </p:nvSpPr>
          <p:spPr>
            <a:xfrm>
              <a:off x="7267232" y="3835873"/>
              <a:ext cx="49594" cy="23043"/>
            </a:xfrm>
            <a:custGeom>
              <a:rect b="b" l="l" r="r" t="t"/>
              <a:pathLst>
                <a:path extrusionOk="0" h="880" w="1894">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5" name="Google Shape;16425;p54"/>
            <p:cNvSpPr/>
            <p:nvPr/>
          </p:nvSpPr>
          <p:spPr>
            <a:xfrm>
              <a:off x="7285824" y="381880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6" name="Google Shape;16426;p54"/>
            <p:cNvSpPr/>
            <p:nvPr/>
          </p:nvSpPr>
          <p:spPr>
            <a:xfrm>
              <a:off x="7371501" y="4046505"/>
              <a:ext cx="51742" cy="98194"/>
            </a:xfrm>
            <a:custGeom>
              <a:rect b="b" l="l" r="r" t="t"/>
              <a:pathLst>
                <a:path extrusionOk="0" h="3750" w="1976">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7" name="Google Shape;16427;p54"/>
            <p:cNvSpPr/>
            <p:nvPr/>
          </p:nvSpPr>
          <p:spPr>
            <a:xfrm>
              <a:off x="7159664" y="4046505"/>
              <a:ext cx="51742" cy="98194"/>
            </a:xfrm>
            <a:custGeom>
              <a:rect b="b" l="l" r="r" t="t"/>
              <a:pathLst>
                <a:path extrusionOk="0" h="3750" w="1976">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8" name="Google Shape;16428;p54"/>
            <p:cNvSpPr/>
            <p:nvPr/>
          </p:nvSpPr>
          <p:spPr>
            <a:xfrm>
              <a:off x="7274328" y="4070490"/>
              <a:ext cx="34486" cy="34224"/>
            </a:xfrm>
            <a:custGeom>
              <a:rect b="b" l="l" r="r" t="t"/>
              <a:pathLst>
                <a:path extrusionOk="0" h="1307" w="1317">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9" name="Google Shape;16429;p54"/>
            <p:cNvSpPr/>
            <p:nvPr/>
          </p:nvSpPr>
          <p:spPr>
            <a:xfrm>
              <a:off x="7270820" y="4071983"/>
              <a:ext cx="36502" cy="32757"/>
            </a:xfrm>
            <a:custGeom>
              <a:rect b="b" l="l" r="r" t="t"/>
              <a:pathLst>
                <a:path extrusionOk="0" h="1251" w="1394">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30" name="Google Shape;16430;p54"/>
          <p:cNvGrpSpPr/>
          <p:nvPr/>
        </p:nvGrpSpPr>
        <p:grpSpPr>
          <a:xfrm>
            <a:off x="8054458" y="1973150"/>
            <a:ext cx="274576" cy="354728"/>
            <a:chOff x="8054458" y="1973150"/>
            <a:chExt cx="274576" cy="354728"/>
          </a:xfrm>
        </p:grpSpPr>
        <p:sp>
          <p:nvSpPr>
            <p:cNvPr id="16431" name="Google Shape;16431;p54"/>
            <p:cNvSpPr/>
            <p:nvPr/>
          </p:nvSpPr>
          <p:spPr>
            <a:xfrm>
              <a:off x="8054458" y="2150501"/>
              <a:ext cx="274576" cy="177377"/>
            </a:xfrm>
            <a:custGeom>
              <a:rect b="b" l="l" r="r" t="t"/>
              <a:pathLst>
                <a:path extrusionOk="0" h="6774" w="10486">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2" name="Google Shape;16432;p54"/>
            <p:cNvSpPr/>
            <p:nvPr/>
          </p:nvSpPr>
          <p:spPr>
            <a:xfrm>
              <a:off x="8088944" y="2150501"/>
              <a:ext cx="205866" cy="124431"/>
            </a:xfrm>
            <a:custGeom>
              <a:rect b="b" l="l" r="r" t="t"/>
              <a:pathLst>
                <a:path extrusionOk="0" h="4752" w="7862">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3" name="Google Shape;16433;p54"/>
            <p:cNvSpPr/>
            <p:nvPr/>
          </p:nvSpPr>
          <p:spPr>
            <a:xfrm>
              <a:off x="8157391" y="2246417"/>
              <a:ext cx="11521" cy="81462"/>
            </a:xfrm>
            <a:custGeom>
              <a:rect b="b" l="l" r="r" t="t"/>
              <a:pathLst>
                <a:path extrusionOk="0" h="3111" w="44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4" name="Google Shape;16434;p54"/>
            <p:cNvSpPr/>
            <p:nvPr/>
          </p:nvSpPr>
          <p:spPr>
            <a:xfrm>
              <a:off x="8214579" y="2246417"/>
              <a:ext cx="11521" cy="81462"/>
            </a:xfrm>
            <a:custGeom>
              <a:rect b="b" l="l" r="r" t="t"/>
              <a:pathLst>
                <a:path extrusionOk="0" h="3111" w="44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5" name="Google Shape;16435;p54"/>
            <p:cNvSpPr/>
            <p:nvPr/>
          </p:nvSpPr>
          <p:spPr>
            <a:xfrm>
              <a:off x="8094443" y="2160478"/>
              <a:ext cx="194607" cy="103195"/>
            </a:xfrm>
            <a:custGeom>
              <a:rect b="b" l="l" r="r" t="t"/>
              <a:pathLst>
                <a:path extrusionOk="0" h="3941" w="7432">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6" name="Google Shape;16436;p54"/>
            <p:cNvSpPr/>
            <p:nvPr/>
          </p:nvSpPr>
          <p:spPr>
            <a:xfrm>
              <a:off x="8112746" y="2177734"/>
              <a:ext cx="158000" cy="65227"/>
            </a:xfrm>
            <a:custGeom>
              <a:rect b="b" l="l" r="r" t="t"/>
              <a:pathLst>
                <a:path extrusionOk="0" h="2491" w="6034">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7" name="Google Shape;16437;p54"/>
            <p:cNvSpPr/>
            <p:nvPr/>
          </p:nvSpPr>
          <p:spPr>
            <a:xfrm>
              <a:off x="8137910" y="2156236"/>
              <a:ext cx="107935" cy="86725"/>
            </a:xfrm>
            <a:custGeom>
              <a:rect b="b" l="l" r="r" t="t"/>
              <a:pathLst>
                <a:path extrusionOk="0" h="3312" w="4122">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8" name="Google Shape;16438;p54"/>
            <p:cNvSpPr/>
            <p:nvPr/>
          </p:nvSpPr>
          <p:spPr>
            <a:xfrm>
              <a:off x="8151631" y="2156236"/>
              <a:ext cx="80231" cy="28646"/>
            </a:xfrm>
            <a:custGeom>
              <a:rect b="b" l="l" r="r" t="t"/>
              <a:pathLst>
                <a:path extrusionOk="0" h="1094" w="3064">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9" name="Google Shape;16439;p54"/>
            <p:cNvSpPr/>
            <p:nvPr/>
          </p:nvSpPr>
          <p:spPr>
            <a:xfrm>
              <a:off x="8094678" y="1973150"/>
              <a:ext cx="194136" cy="200368"/>
            </a:xfrm>
            <a:custGeom>
              <a:rect b="b" l="l" r="r" t="t"/>
              <a:pathLst>
                <a:path extrusionOk="0" h="7652" w="7414">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0" name="Google Shape;16440;p54"/>
            <p:cNvSpPr/>
            <p:nvPr/>
          </p:nvSpPr>
          <p:spPr>
            <a:xfrm>
              <a:off x="8099182" y="2003970"/>
              <a:ext cx="109427" cy="169548"/>
            </a:xfrm>
            <a:custGeom>
              <a:rect b="b" l="l" r="r" t="t"/>
              <a:pathLst>
                <a:path extrusionOk="0" h="6475" w="4179">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1" name="Google Shape;16441;p54"/>
            <p:cNvSpPr/>
            <p:nvPr/>
          </p:nvSpPr>
          <p:spPr>
            <a:xfrm>
              <a:off x="8157889" y="2116277"/>
              <a:ext cx="67714" cy="66588"/>
            </a:xfrm>
            <a:custGeom>
              <a:rect b="b" l="l" r="r" t="t"/>
              <a:pathLst>
                <a:path extrusionOk="0" h="2543" w="2586">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2" name="Google Shape;16442;p54"/>
            <p:cNvSpPr/>
            <p:nvPr/>
          </p:nvSpPr>
          <p:spPr>
            <a:xfrm>
              <a:off x="8157889" y="2116016"/>
              <a:ext cx="41739" cy="66667"/>
            </a:xfrm>
            <a:custGeom>
              <a:rect b="b" l="l" r="r" t="t"/>
              <a:pathLst>
                <a:path extrusionOk="0" h="2546" w="1594">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3" name="Google Shape;16443;p54"/>
            <p:cNvSpPr/>
            <p:nvPr/>
          </p:nvSpPr>
          <p:spPr>
            <a:xfrm>
              <a:off x="8172317" y="2128034"/>
              <a:ext cx="37366" cy="16758"/>
            </a:xfrm>
            <a:custGeom>
              <a:rect b="b" l="l" r="r" t="t"/>
              <a:pathLst>
                <a:path extrusionOk="0" h="640" w="1427">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4" name="Google Shape;16444;p54"/>
            <p:cNvSpPr/>
            <p:nvPr/>
          </p:nvSpPr>
          <p:spPr>
            <a:xfrm>
              <a:off x="8144142" y="2047568"/>
              <a:ext cx="32496" cy="11521"/>
            </a:xfrm>
            <a:custGeom>
              <a:rect b="b" l="l" r="r" t="t"/>
              <a:pathLst>
                <a:path extrusionOk="0" h="440" w="1241">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5" name="Google Shape;16445;p54"/>
            <p:cNvSpPr/>
            <p:nvPr/>
          </p:nvSpPr>
          <p:spPr>
            <a:xfrm>
              <a:off x="8207091" y="2047568"/>
              <a:ext cx="32260" cy="11521"/>
            </a:xfrm>
            <a:custGeom>
              <a:rect b="b" l="l" r="r" t="t"/>
              <a:pathLst>
                <a:path extrusionOk="0" h="440" w="1232">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6" name="Google Shape;16446;p54"/>
            <p:cNvSpPr/>
            <p:nvPr/>
          </p:nvSpPr>
          <p:spPr>
            <a:xfrm>
              <a:off x="8104183" y="2070558"/>
              <a:ext cx="43729" cy="11260"/>
            </a:xfrm>
            <a:custGeom>
              <a:rect b="b" l="l" r="r" t="t"/>
              <a:pathLst>
                <a:path extrusionOk="0" h="430" w="167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7" name="Google Shape;16447;p54"/>
            <p:cNvSpPr/>
            <p:nvPr/>
          </p:nvSpPr>
          <p:spPr>
            <a:xfrm>
              <a:off x="8235580" y="2070558"/>
              <a:ext cx="43729" cy="11260"/>
            </a:xfrm>
            <a:custGeom>
              <a:rect b="b" l="l" r="r" t="t"/>
              <a:pathLst>
                <a:path extrusionOk="0" h="430" w="167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8" name="Google Shape;16448;p54"/>
            <p:cNvSpPr/>
            <p:nvPr/>
          </p:nvSpPr>
          <p:spPr>
            <a:xfrm>
              <a:off x="8174621" y="2070558"/>
              <a:ext cx="34486" cy="22833"/>
            </a:xfrm>
            <a:custGeom>
              <a:rect b="b" l="l" r="r" t="t"/>
              <a:pathLst>
                <a:path extrusionOk="0" h="872" w="1317">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9" name="Google Shape;16449;p54"/>
            <p:cNvSpPr/>
            <p:nvPr/>
          </p:nvSpPr>
          <p:spPr>
            <a:xfrm>
              <a:off x="8134663" y="2064824"/>
              <a:ext cx="51480" cy="39984"/>
            </a:xfrm>
            <a:custGeom>
              <a:rect b="b" l="l" r="r" t="t"/>
              <a:pathLst>
                <a:path extrusionOk="0" h="1527" w="1966">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0" name="Google Shape;16450;p54"/>
            <p:cNvSpPr/>
            <p:nvPr/>
          </p:nvSpPr>
          <p:spPr>
            <a:xfrm>
              <a:off x="8197612" y="2064824"/>
              <a:ext cx="51218" cy="39984"/>
            </a:xfrm>
            <a:custGeom>
              <a:rect b="b" l="l" r="r" t="t"/>
              <a:pathLst>
                <a:path extrusionOk="0" h="1527" w="1956">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1" name="Google Shape;16451;p54"/>
            <p:cNvSpPr/>
            <p:nvPr/>
          </p:nvSpPr>
          <p:spPr>
            <a:xfrm>
              <a:off x="8154642" y="2076319"/>
              <a:ext cx="11521" cy="11312"/>
            </a:xfrm>
            <a:custGeom>
              <a:rect b="b" l="l" r="r" t="t"/>
              <a:pathLst>
                <a:path extrusionOk="0" h="432" w="44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2" name="Google Shape;16452;p54"/>
            <p:cNvSpPr/>
            <p:nvPr/>
          </p:nvSpPr>
          <p:spPr>
            <a:xfrm>
              <a:off x="8217591" y="2076319"/>
              <a:ext cx="11521" cy="11312"/>
            </a:xfrm>
            <a:custGeom>
              <a:rect b="b" l="l" r="r" t="t"/>
              <a:pathLst>
                <a:path extrusionOk="0" h="432" w="44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53" name="Google Shape;16453;p54"/>
          <p:cNvGrpSpPr/>
          <p:nvPr/>
        </p:nvGrpSpPr>
        <p:grpSpPr>
          <a:xfrm>
            <a:off x="7153930" y="1973150"/>
            <a:ext cx="274812" cy="354728"/>
            <a:chOff x="7153930" y="1973150"/>
            <a:chExt cx="274812" cy="354728"/>
          </a:xfrm>
        </p:grpSpPr>
        <p:sp>
          <p:nvSpPr>
            <p:cNvPr id="16454" name="Google Shape;16454;p54"/>
            <p:cNvSpPr/>
            <p:nvPr/>
          </p:nvSpPr>
          <p:spPr>
            <a:xfrm>
              <a:off x="7153930" y="2212691"/>
              <a:ext cx="274812" cy="115188"/>
            </a:xfrm>
            <a:custGeom>
              <a:rect b="b" l="l" r="r" t="t"/>
              <a:pathLst>
                <a:path extrusionOk="0" h="4399" w="10495">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5" name="Google Shape;16455;p54"/>
            <p:cNvSpPr/>
            <p:nvPr/>
          </p:nvSpPr>
          <p:spPr>
            <a:xfrm>
              <a:off x="7184409" y="2116277"/>
              <a:ext cx="213591" cy="211601"/>
            </a:xfrm>
            <a:custGeom>
              <a:rect b="b" l="l" r="r" t="t"/>
              <a:pathLst>
                <a:path extrusionOk="0" h="8081" w="8157">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6" name="Google Shape;16456;p54"/>
            <p:cNvSpPr/>
            <p:nvPr/>
          </p:nvSpPr>
          <p:spPr>
            <a:xfrm>
              <a:off x="7185640" y="2116277"/>
              <a:ext cx="211365" cy="145458"/>
            </a:xfrm>
            <a:custGeom>
              <a:rect b="b" l="l" r="r" t="t"/>
              <a:pathLst>
                <a:path extrusionOk="0" h="5555" w="8072">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7" name="Google Shape;16457;p54"/>
            <p:cNvSpPr/>
            <p:nvPr/>
          </p:nvSpPr>
          <p:spPr>
            <a:xfrm>
              <a:off x="7244608" y="2167731"/>
              <a:ext cx="93454" cy="94004"/>
            </a:xfrm>
            <a:custGeom>
              <a:rect b="b" l="l" r="r" t="t"/>
              <a:pathLst>
                <a:path extrusionOk="0" h="3590" w="3569">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8" name="Google Shape;16458;p54"/>
            <p:cNvSpPr/>
            <p:nvPr/>
          </p:nvSpPr>
          <p:spPr>
            <a:xfrm>
              <a:off x="7157177" y="2238430"/>
              <a:ext cx="48233" cy="89448"/>
            </a:xfrm>
            <a:custGeom>
              <a:rect b="b" l="l" r="r" t="t"/>
              <a:pathLst>
                <a:path extrusionOk="0" h="3416" w="1842">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9" name="Google Shape;16459;p54"/>
            <p:cNvSpPr/>
            <p:nvPr/>
          </p:nvSpPr>
          <p:spPr>
            <a:xfrm>
              <a:off x="7377000" y="2238430"/>
              <a:ext cx="48495" cy="89448"/>
            </a:xfrm>
            <a:custGeom>
              <a:rect b="b" l="l" r="r" t="t"/>
              <a:pathLst>
                <a:path extrusionOk="0" h="3416" w="1852">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0" name="Google Shape;16460;p54"/>
            <p:cNvSpPr/>
            <p:nvPr/>
          </p:nvSpPr>
          <p:spPr>
            <a:xfrm>
              <a:off x="7251338" y="2167731"/>
              <a:ext cx="79969" cy="22886"/>
            </a:xfrm>
            <a:custGeom>
              <a:rect b="b" l="l" r="r" t="t"/>
              <a:pathLst>
                <a:path extrusionOk="0" h="874" w="3054">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1" name="Google Shape;16461;p54"/>
            <p:cNvSpPr/>
            <p:nvPr/>
          </p:nvSpPr>
          <p:spPr>
            <a:xfrm>
              <a:off x="7195145" y="2013109"/>
              <a:ext cx="192381" cy="165882"/>
            </a:xfrm>
            <a:custGeom>
              <a:rect b="b" l="l" r="r" t="t"/>
              <a:pathLst>
                <a:path extrusionOk="0" h="6335" w="7347">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2" name="Google Shape;16462;p54"/>
            <p:cNvSpPr/>
            <p:nvPr/>
          </p:nvSpPr>
          <p:spPr>
            <a:xfrm>
              <a:off x="7274067" y="2122012"/>
              <a:ext cx="34512" cy="17020"/>
            </a:xfrm>
            <a:custGeom>
              <a:rect b="b" l="l" r="r" t="t"/>
              <a:pathLst>
                <a:path extrusionOk="0" h="650" w="1318">
                  <a:moveTo>
                    <a:pt x="1" y="1"/>
                  </a:moveTo>
                  <a:cubicBezTo>
                    <a:pt x="1" y="363"/>
                    <a:pt x="297" y="650"/>
                    <a:pt x="659" y="650"/>
                  </a:cubicBezTo>
                  <a:cubicBezTo>
                    <a:pt x="1022" y="650"/>
                    <a:pt x="1317" y="363"/>
                    <a:pt x="1317"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3" name="Google Shape;16463;p54"/>
            <p:cNvSpPr/>
            <p:nvPr/>
          </p:nvSpPr>
          <p:spPr>
            <a:xfrm>
              <a:off x="7197633" y="2013344"/>
              <a:ext cx="145170" cy="165882"/>
            </a:xfrm>
            <a:custGeom>
              <a:rect b="b" l="l" r="r" t="t"/>
              <a:pathLst>
                <a:path extrusionOk="0" h="6335" w="5544">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4" name="Google Shape;16464;p54"/>
            <p:cNvSpPr/>
            <p:nvPr/>
          </p:nvSpPr>
          <p:spPr>
            <a:xfrm>
              <a:off x="7251338" y="2081923"/>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5" name="Google Shape;16465;p54"/>
            <p:cNvSpPr/>
            <p:nvPr/>
          </p:nvSpPr>
          <p:spPr>
            <a:xfrm>
              <a:off x="7319786" y="2081923"/>
              <a:ext cx="11521" cy="17151"/>
            </a:xfrm>
            <a:custGeom>
              <a:rect b="b" l="l" r="r" t="t"/>
              <a:pathLst>
                <a:path extrusionOk="0" h="655" w="44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6" name="Google Shape;16466;p54"/>
            <p:cNvSpPr/>
            <p:nvPr/>
          </p:nvSpPr>
          <p:spPr>
            <a:xfrm>
              <a:off x="7242671" y="2064641"/>
              <a:ext cx="33674" cy="17439"/>
            </a:xfrm>
            <a:custGeom>
              <a:rect b="b" l="l" r="r" t="t"/>
              <a:pathLst>
                <a:path extrusionOk="0" h="666" w="1286">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7" name="Google Shape;16467;p54"/>
            <p:cNvSpPr/>
            <p:nvPr/>
          </p:nvSpPr>
          <p:spPr>
            <a:xfrm>
              <a:off x="7306143" y="2064745"/>
              <a:ext cx="33255" cy="17099"/>
            </a:xfrm>
            <a:custGeom>
              <a:rect b="b" l="l" r="r" t="t"/>
              <a:pathLst>
                <a:path extrusionOk="0" h="653" w="127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8" name="Google Shape;16468;p54"/>
            <p:cNvSpPr/>
            <p:nvPr/>
          </p:nvSpPr>
          <p:spPr>
            <a:xfrm>
              <a:off x="7205383" y="1973150"/>
              <a:ext cx="171643" cy="111679"/>
            </a:xfrm>
            <a:custGeom>
              <a:rect b="b" l="l" r="r" t="t"/>
              <a:pathLst>
                <a:path extrusionOk="0" h="4265" w="6555">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9" name="Google Shape;16469;p54"/>
            <p:cNvSpPr/>
            <p:nvPr/>
          </p:nvSpPr>
          <p:spPr>
            <a:xfrm>
              <a:off x="7297057" y="2120284"/>
              <a:ext cx="23017" cy="21236"/>
            </a:xfrm>
            <a:custGeom>
              <a:rect b="b" l="l" r="r" t="t"/>
              <a:pathLst>
                <a:path extrusionOk="0" h="811" w="879">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0" name="Google Shape;16470;p54"/>
            <p:cNvSpPr/>
            <p:nvPr/>
          </p:nvSpPr>
          <p:spPr>
            <a:xfrm>
              <a:off x="7262598" y="2120284"/>
              <a:ext cx="22990" cy="21236"/>
            </a:xfrm>
            <a:custGeom>
              <a:rect b="b" l="l" r="r" t="t"/>
              <a:pathLst>
                <a:path extrusionOk="0" h="811" w="878">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1" name="Google Shape;16471;p54"/>
            <p:cNvSpPr/>
            <p:nvPr/>
          </p:nvSpPr>
          <p:spPr>
            <a:xfrm>
              <a:off x="7248877" y="2112350"/>
              <a:ext cx="84918" cy="15449"/>
            </a:xfrm>
            <a:custGeom>
              <a:rect b="b" l="l" r="r" t="t"/>
              <a:pathLst>
                <a:path extrusionOk="0" h="590" w="3243">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2" name="Google Shape;16472;p54"/>
            <p:cNvSpPr/>
            <p:nvPr/>
          </p:nvSpPr>
          <p:spPr>
            <a:xfrm>
              <a:off x="7285562" y="2257912"/>
              <a:ext cx="11521" cy="69966"/>
            </a:xfrm>
            <a:custGeom>
              <a:rect b="b" l="l" r="r" t="t"/>
              <a:pathLst>
                <a:path extrusionOk="0" h="2672" w="44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73" name="Google Shape;16473;p54"/>
          <p:cNvGrpSpPr/>
          <p:nvPr/>
        </p:nvGrpSpPr>
        <p:grpSpPr>
          <a:xfrm>
            <a:off x="6703522" y="1973098"/>
            <a:ext cx="274812" cy="354781"/>
            <a:chOff x="6703522" y="1973098"/>
            <a:chExt cx="274812" cy="354781"/>
          </a:xfrm>
        </p:grpSpPr>
        <p:sp>
          <p:nvSpPr>
            <p:cNvPr id="16474" name="Google Shape;16474;p54"/>
            <p:cNvSpPr/>
            <p:nvPr/>
          </p:nvSpPr>
          <p:spPr>
            <a:xfrm>
              <a:off x="6761233" y="1973150"/>
              <a:ext cx="160147" cy="57214"/>
            </a:xfrm>
            <a:custGeom>
              <a:rect b="b" l="l" r="r" t="t"/>
              <a:pathLst>
                <a:path extrusionOk="0" h="2185" w="6116">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5" name="Google Shape;16475;p54"/>
            <p:cNvSpPr/>
            <p:nvPr/>
          </p:nvSpPr>
          <p:spPr>
            <a:xfrm>
              <a:off x="6724758" y="2116277"/>
              <a:ext cx="232601" cy="112177"/>
            </a:xfrm>
            <a:custGeom>
              <a:rect b="b" l="l" r="r" t="t"/>
              <a:pathLst>
                <a:path extrusionOk="0" h="4284" w="8883">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6" name="Google Shape;16476;p54"/>
            <p:cNvSpPr/>
            <p:nvPr/>
          </p:nvSpPr>
          <p:spPr>
            <a:xfrm>
              <a:off x="6703522" y="2201955"/>
              <a:ext cx="274812" cy="125924"/>
            </a:xfrm>
            <a:custGeom>
              <a:rect b="b" l="l" r="r" t="t"/>
              <a:pathLst>
                <a:path extrusionOk="0" h="4809" w="10495">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7" name="Google Shape;16477;p54"/>
            <p:cNvSpPr/>
            <p:nvPr/>
          </p:nvSpPr>
          <p:spPr>
            <a:xfrm>
              <a:off x="6769717" y="2201955"/>
              <a:ext cx="142918" cy="68736"/>
            </a:xfrm>
            <a:custGeom>
              <a:rect b="b" l="l" r="r" t="t"/>
              <a:pathLst>
                <a:path extrusionOk="0" h="2625" w="5458">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8" name="Google Shape;16478;p54"/>
            <p:cNvSpPr/>
            <p:nvPr/>
          </p:nvSpPr>
          <p:spPr>
            <a:xfrm>
              <a:off x="6755237" y="2212455"/>
              <a:ext cx="28751" cy="115423"/>
            </a:xfrm>
            <a:custGeom>
              <a:rect b="b" l="l" r="r" t="t"/>
              <a:pathLst>
                <a:path extrusionOk="0" h="4408" w="1098">
                  <a:moveTo>
                    <a:pt x="1098" y="0"/>
                  </a:moveTo>
                  <a:lnTo>
                    <a:pt x="0" y="325"/>
                  </a:lnTo>
                  <a:lnTo>
                    <a:pt x="0" y="4408"/>
                  </a:lnTo>
                  <a:lnTo>
                    <a:pt x="1098" y="4408"/>
                  </a:lnTo>
                  <a:lnTo>
                    <a:pt x="1098"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9" name="Google Shape;16479;p54"/>
            <p:cNvSpPr/>
            <p:nvPr/>
          </p:nvSpPr>
          <p:spPr>
            <a:xfrm>
              <a:off x="6898364" y="2212455"/>
              <a:ext cx="28515" cy="115423"/>
            </a:xfrm>
            <a:custGeom>
              <a:rect b="b" l="l" r="r" t="t"/>
              <a:pathLst>
                <a:path extrusionOk="0" h="4408" w="1089">
                  <a:moveTo>
                    <a:pt x="1" y="0"/>
                  </a:moveTo>
                  <a:lnTo>
                    <a:pt x="1" y="4408"/>
                  </a:lnTo>
                  <a:lnTo>
                    <a:pt x="1088" y="4408"/>
                  </a:lnTo>
                  <a:lnTo>
                    <a:pt x="1088" y="325"/>
                  </a:lnTo>
                  <a:lnTo>
                    <a:pt x="1"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0" name="Google Shape;16480;p54"/>
            <p:cNvSpPr/>
            <p:nvPr/>
          </p:nvSpPr>
          <p:spPr>
            <a:xfrm>
              <a:off x="6744737" y="2053329"/>
              <a:ext cx="192643" cy="137157"/>
            </a:xfrm>
            <a:custGeom>
              <a:rect b="b" l="l" r="r" t="t"/>
              <a:pathLst>
                <a:path extrusionOk="0" h="5238" w="7357">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1" name="Google Shape;16481;p54"/>
            <p:cNvSpPr/>
            <p:nvPr/>
          </p:nvSpPr>
          <p:spPr>
            <a:xfrm>
              <a:off x="6748743" y="2053329"/>
              <a:ext cx="166641" cy="116419"/>
            </a:xfrm>
            <a:custGeom>
              <a:rect b="b" l="l" r="r" t="t"/>
              <a:pathLst>
                <a:path extrusionOk="0" h="4446" w="6364">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2" name="Google Shape;16482;p54"/>
            <p:cNvSpPr/>
            <p:nvPr/>
          </p:nvSpPr>
          <p:spPr>
            <a:xfrm>
              <a:off x="6801192" y="2093418"/>
              <a:ext cx="11286" cy="17125"/>
            </a:xfrm>
            <a:custGeom>
              <a:rect b="b" l="l" r="r" t="t"/>
              <a:pathLst>
                <a:path extrusionOk="0" h="654" w="431">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3" name="Google Shape;16483;p54"/>
            <p:cNvSpPr/>
            <p:nvPr/>
          </p:nvSpPr>
          <p:spPr>
            <a:xfrm>
              <a:off x="6869901" y="2093418"/>
              <a:ext cx="11260" cy="17125"/>
            </a:xfrm>
            <a:custGeom>
              <a:rect b="b" l="l" r="r" t="t"/>
              <a:pathLst>
                <a:path extrusionOk="0" h="654" w="43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4" name="Google Shape;16484;p54"/>
            <p:cNvSpPr/>
            <p:nvPr/>
          </p:nvSpPr>
          <p:spPr>
            <a:xfrm>
              <a:off x="6792970" y="2076057"/>
              <a:ext cx="27887" cy="14768"/>
            </a:xfrm>
            <a:custGeom>
              <a:rect b="b" l="l" r="r" t="t"/>
              <a:pathLst>
                <a:path extrusionOk="0" h="564" w="1065">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5" name="Google Shape;16485;p54"/>
            <p:cNvSpPr/>
            <p:nvPr/>
          </p:nvSpPr>
          <p:spPr>
            <a:xfrm>
              <a:off x="6861496" y="2076057"/>
              <a:ext cx="27651" cy="14768"/>
            </a:xfrm>
            <a:custGeom>
              <a:rect b="b" l="l" r="r" t="t"/>
              <a:pathLst>
                <a:path extrusionOk="0" h="564" w="1056">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6" name="Google Shape;16486;p54"/>
            <p:cNvSpPr/>
            <p:nvPr/>
          </p:nvSpPr>
          <p:spPr>
            <a:xfrm>
              <a:off x="6755237" y="2064824"/>
              <a:ext cx="23017" cy="31501"/>
            </a:xfrm>
            <a:custGeom>
              <a:rect b="b" l="l" r="r" t="t"/>
              <a:pathLst>
                <a:path extrusionOk="0" h="1203" w="879">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7" name="Google Shape;16487;p54"/>
            <p:cNvSpPr/>
            <p:nvPr/>
          </p:nvSpPr>
          <p:spPr>
            <a:xfrm>
              <a:off x="6903863" y="2064824"/>
              <a:ext cx="23017" cy="31501"/>
            </a:xfrm>
            <a:custGeom>
              <a:rect b="b" l="l" r="r" t="t"/>
              <a:pathLst>
                <a:path extrusionOk="0" h="1203" w="879">
                  <a:moveTo>
                    <a:pt x="1" y="0"/>
                  </a:moveTo>
                  <a:lnTo>
                    <a:pt x="1" y="706"/>
                  </a:lnTo>
                  <a:cubicBezTo>
                    <a:pt x="1" y="926"/>
                    <a:pt x="163" y="1107"/>
                    <a:pt x="392" y="1135"/>
                  </a:cubicBezTo>
                  <a:lnTo>
                    <a:pt x="878" y="1202"/>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8" name="Google Shape;16488;p54"/>
            <p:cNvSpPr/>
            <p:nvPr/>
          </p:nvSpPr>
          <p:spPr>
            <a:xfrm>
              <a:off x="6898364" y="2212455"/>
              <a:ext cx="14271" cy="31239"/>
            </a:xfrm>
            <a:custGeom>
              <a:rect b="b" l="l" r="r" t="t"/>
              <a:pathLst>
                <a:path extrusionOk="0" h="1193" w="545">
                  <a:moveTo>
                    <a:pt x="1" y="0"/>
                  </a:moveTo>
                  <a:lnTo>
                    <a:pt x="1" y="1193"/>
                  </a:lnTo>
                  <a:cubicBezTo>
                    <a:pt x="249" y="887"/>
                    <a:pt x="430" y="534"/>
                    <a:pt x="545" y="162"/>
                  </a:cubicBezTo>
                  <a:lnTo>
                    <a:pt x="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9" name="Google Shape;16489;p54"/>
            <p:cNvSpPr/>
            <p:nvPr/>
          </p:nvSpPr>
          <p:spPr>
            <a:xfrm>
              <a:off x="6769717" y="2212193"/>
              <a:ext cx="14271" cy="31501"/>
            </a:xfrm>
            <a:custGeom>
              <a:rect b="b" l="l" r="r" t="t"/>
              <a:pathLst>
                <a:path extrusionOk="0" h="1203" w="545">
                  <a:moveTo>
                    <a:pt x="545" y="1"/>
                  </a:moveTo>
                  <a:lnTo>
                    <a:pt x="1" y="163"/>
                  </a:lnTo>
                  <a:cubicBezTo>
                    <a:pt x="106" y="544"/>
                    <a:pt x="287" y="897"/>
                    <a:pt x="545" y="1203"/>
                  </a:cubicBezTo>
                  <a:lnTo>
                    <a:pt x="545"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0" name="Google Shape;16490;p54"/>
            <p:cNvSpPr/>
            <p:nvPr/>
          </p:nvSpPr>
          <p:spPr>
            <a:xfrm>
              <a:off x="6777966" y="2127773"/>
              <a:ext cx="126186" cy="131423"/>
            </a:xfrm>
            <a:custGeom>
              <a:rect b="b" l="l" r="r" t="t"/>
              <a:pathLst>
                <a:path extrusionOk="0" h="5019" w="4819">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1" name="Google Shape;16491;p54"/>
            <p:cNvSpPr/>
            <p:nvPr/>
          </p:nvSpPr>
          <p:spPr>
            <a:xfrm>
              <a:off x="6815908" y="2144688"/>
              <a:ext cx="50537" cy="17334"/>
            </a:xfrm>
            <a:custGeom>
              <a:rect b="b" l="l" r="r" t="t"/>
              <a:pathLst>
                <a:path extrusionOk="0" h="662" w="193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2" name="Google Shape;16492;p54"/>
            <p:cNvSpPr/>
            <p:nvPr/>
          </p:nvSpPr>
          <p:spPr>
            <a:xfrm>
              <a:off x="6778044" y="2127773"/>
              <a:ext cx="100131" cy="131658"/>
            </a:xfrm>
            <a:custGeom>
              <a:rect b="b" l="l" r="r" t="t"/>
              <a:pathLst>
                <a:path extrusionOk="0" h="5028" w="3824">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3" name="Google Shape;16493;p54"/>
            <p:cNvSpPr/>
            <p:nvPr/>
          </p:nvSpPr>
          <p:spPr>
            <a:xfrm>
              <a:off x="6749503" y="2030338"/>
              <a:ext cx="183112" cy="34512"/>
            </a:xfrm>
            <a:custGeom>
              <a:rect b="b" l="l" r="r" t="t"/>
              <a:pathLst>
                <a:path extrusionOk="0" h="1318" w="6993">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4" name="Google Shape;16494;p54"/>
            <p:cNvSpPr/>
            <p:nvPr/>
          </p:nvSpPr>
          <p:spPr>
            <a:xfrm>
              <a:off x="6810697" y="1973098"/>
              <a:ext cx="106678" cy="45771"/>
            </a:xfrm>
            <a:custGeom>
              <a:rect b="b" l="l" r="r" t="t"/>
              <a:pathLst>
                <a:path extrusionOk="0" h="1748" w="4074">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5" name="Google Shape;16495;p54"/>
            <p:cNvSpPr/>
            <p:nvPr/>
          </p:nvSpPr>
          <p:spPr>
            <a:xfrm>
              <a:off x="6738243" y="2276399"/>
              <a:ext cx="17020" cy="51480"/>
            </a:xfrm>
            <a:custGeom>
              <a:rect b="b" l="l" r="r" t="t"/>
              <a:pathLst>
                <a:path extrusionOk="0" h="1966" w="650">
                  <a:moveTo>
                    <a:pt x="649" y="0"/>
                  </a:moveTo>
                  <a:cubicBezTo>
                    <a:pt x="287" y="0"/>
                    <a:pt x="1" y="287"/>
                    <a:pt x="1" y="649"/>
                  </a:cubicBezTo>
                  <a:lnTo>
                    <a:pt x="1" y="1966"/>
                  </a:lnTo>
                  <a:lnTo>
                    <a:pt x="649" y="1966"/>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6" name="Google Shape;16496;p54"/>
            <p:cNvSpPr/>
            <p:nvPr/>
          </p:nvSpPr>
          <p:spPr>
            <a:xfrm>
              <a:off x="6755237" y="2276399"/>
              <a:ext cx="11521" cy="51480"/>
            </a:xfrm>
            <a:custGeom>
              <a:rect b="b" l="l" r="r" t="t"/>
              <a:pathLst>
                <a:path extrusionOk="0" h="1966" w="440">
                  <a:moveTo>
                    <a:pt x="0" y="0"/>
                  </a:moveTo>
                  <a:lnTo>
                    <a:pt x="0" y="1966"/>
                  </a:lnTo>
                  <a:lnTo>
                    <a:pt x="439" y="1966"/>
                  </a:lnTo>
                  <a:lnTo>
                    <a:pt x="439" y="439"/>
                  </a:lnTo>
                  <a:cubicBezTo>
                    <a:pt x="439" y="191"/>
                    <a:pt x="239" y="0"/>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7" name="Google Shape;16497;p54"/>
            <p:cNvSpPr/>
            <p:nvPr/>
          </p:nvSpPr>
          <p:spPr>
            <a:xfrm>
              <a:off x="6926854" y="2276399"/>
              <a:ext cx="17256" cy="51480"/>
            </a:xfrm>
            <a:custGeom>
              <a:rect b="b" l="l" r="r" t="t"/>
              <a:pathLst>
                <a:path extrusionOk="0" h="1966" w="659">
                  <a:moveTo>
                    <a:pt x="0" y="0"/>
                  </a:moveTo>
                  <a:lnTo>
                    <a:pt x="0" y="1966"/>
                  </a:lnTo>
                  <a:lnTo>
                    <a:pt x="659" y="1966"/>
                  </a:lnTo>
                  <a:lnTo>
                    <a:pt x="659" y="649"/>
                  </a:lnTo>
                  <a:cubicBezTo>
                    <a:pt x="649" y="287"/>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8" name="Google Shape;16498;p54"/>
            <p:cNvSpPr/>
            <p:nvPr/>
          </p:nvSpPr>
          <p:spPr>
            <a:xfrm>
              <a:off x="6915358" y="2276399"/>
              <a:ext cx="11521" cy="51480"/>
            </a:xfrm>
            <a:custGeom>
              <a:rect b="b" l="l" r="r" t="t"/>
              <a:pathLst>
                <a:path extrusionOk="0" h="1966" w="440">
                  <a:moveTo>
                    <a:pt x="439" y="0"/>
                  </a:moveTo>
                  <a:cubicBezTo>
                    <a:pt x="201" y="0"/>
                    <a:pt x="1" y="191"/>
                    <a:pt x="1" y="439"/>
                  </a:cubicBezTo>
                  <a:lnTo>
                    <a:pt x="1" y="1966"/>
                  </a:lnTo>
                  <a:lnTo>
                    <a:pt x="439" y="1966"/>
                  </a:lnTo>
                  <a:lnTo>
                    <a:pt x="439"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99" name="Google Shape;16499;p54"/>
          <p:cNvGrpSpPr/>
          <p:nvPr/>
        </p:nvGrpSpPr>
        <p:grpSpPr>
          <a:xfrm>
            <a:off x="6253375" y="1973150"/>
            <a:ext cx="274812" cy="354728"/>
            <a:chOff x="6253375" y="1973150"/>
            <a:chExt cx="274812" cy="354728"/>
          </a:xfrm>
        </p:grpSpPr>
        <p:sp>
          <p:nvSpPr>
            <p:cNvPr id="16500" name="Google Shape;16500;p54"/>
            <p:cNvSpPr/>
            <p:nvPr/>
          </p:nvSpPr>
          <p:spPr>
            <a:xfrm>
              <a:off x="6253637" y="2173492"/>
              <a:ext cx="274550" cy="154387"/>
            </a:xfrm>
            <a:custGeom>
              <a:rect b="b" l="l" r="r" t="t"/>
              <a:pathLst>
                <a:path extrusionOk="0" h="5896" w="10485">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1" name="Google Shape;16501;p54"/>
            <p:cNvSpPr/>
            <p:nvPr/>
          </p:nvSpPr>
          <p:spPr>
            <a:xfrm>
              <a:off x="6253375" y="2210439"/>
              <a:ext cx="274812" cy="117440"/>
            </a:xfrm>
            <a:custGeom>
              <a:rect b="b" l="l" r="r" t="t"/>
              <a:pathLst>
                <a:path extrusionOk="0" h="4485" w="10495">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2" name="Google Shape;16502;p54"/>
            <p:cNvSpPr/>
            <p:nvPr/>
          </p:nvSpPr>
          <p:spPr>
            <a:xfrm>
              <a:off x="6315591" y="2210439"/>
              <a:ext cx="150407" cy="49542"/>
            </a:xfrm>
            <a:custGeom>
              <a:rect b="b" l="l" r="r" t="t"/>
              <a:pathLst>
                <a:path extrusionOk="0" h="1892" w="5744">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3" name="Google Shape;16503;p54"/>
            <p:cNvSpPr/>
            <p:nvPr/>
          </p:nvSpPr>
          <p:spPr>
            <a:xfrm>
              <a:off x="6350810" y="2173492"/>
              <a:ext cx="79969" cy="22860"/>
            </a:xfrm>
            <a:custGeom>
              <a:rect b="b" l="l" r="r" t="t"/>
              <a:pathLst>
                <a:path extrusionOk="0" h="873" w="3054">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4" name="Google Shape;16504;p54"/>
            <p:cNvSpPr/>
            <p:nvPr/>
          </p:nvSpPr>
          <p:spPr>
            <a:xfrm>
              <a:off x="6294355" y="2059063"/>
              <a:ext cx="192617" cy="125688"/>
            </a:xfrm>
            <a:custGeom>
              <a:rect b="b" l="l" r="r" t="t"/>
              <a:pathLst>
                <a:path extrusionOk="0" h="4800" w="7356">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5" name="Google Shape;16505;p54"/>
            <p:cNvSpPr/>
            <p:nvPr/>
          </p:nvSpPr>
          <p:spPr>
            <a:xfrm>
              <a:off x="6297340" y="2059063"/>
              <a:ext cx="144908" cy="125897"/>
            </a:xfrm>
            <a:custGeom>
              <a:rect b="b" l="l" r="r" t="t"/>
              <a:pathLst>
                <a:path extrusionOk="0" h="4808" w="5534">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6" name="Google Shape;16506;p54"/>
            <p:cNvSpPr/>
            <p:nvPr/>
          </p:nvSpPr>
          <p:spPr>
            <a:xfrm>
              <a:off x="6316822" y="2116775"/>
              <a:ext cx="147919" cy="67976"/>
            </a:xfrm>
            <a:custGeom>
              <a:rect b="b" l="l" r="r" t="t"/>
              <a:pathLst>
                <a:path extrusionOk="0" h="2596" w="5649">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7" name="Google Shape;16507;p54"/>
            <p:cNvSpPr/>
            <p:nvPr/>
          </p:nvSpPr>
          <p:spPr>
            <a:xfrm>
              <a:off x="6305091" y="2059063"/>
              <a:ext cx="22755" cy="28515"/>
            </a:xfrm>
            <a:custGeom>
              <a:rect b="b" l="l" r="r" t="t"/>
              <a:pathLst>
                <a:path extrusionOk="0" h="1089" w="869">
                  <a:moveTo>
                    <a:pt x="0" y="1"/>
                  </a:moveTo>
                  <a:lnTo>
                    <a:pt x="0" y="1088"/>
                  </a:lnTo>
                  <a:lnTo>
                    <a:pt x="869" y="1088"/>
                  </a:lnTo>
                  <a:lnTo>
                    <a:pt x="869"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8" name="Google Shape;16508;p54"/>
            <p:cNvSpPr/>
            <p:nvPr/>
          </p:nvSpPr>
          <p:spPr>
            <a:xfrm>
              <a:off x="6453717" y="2059063"/>
              <a:ext cx="23017" cy="28515"/>
            </a:xfrm>
            <a:custGeom>
              <a:rect b="b" l="l" r="r" t="t"/>
              <a:pathLst>
                <a:path extrusionOk="0" h="1089" w="879">
                  <a:moveTo>
                    <a:pt x="1" y="1"/>
                  </a:moveTo>
                  <a:lnTo>
                    <a:pt x="1" y="1088"/>
                  </a:lnTo>
                  <a:lnTo>
                    <a:pt x="878" y="1088"/>
                  </a:lnTo>
                  <a:lnTo>
                    <a:pt x="878"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9" name="Google Shape;16509;p54"/>
            <p:cNvSpPr/>
            <p:nvPr/>
          </p:nvSpPr>
          <p:spPr>
            <a:xfrm>
              <a:off x="6328579" y="2198525"/>
              <a:ext cx="62216" cy="50197"/>
            </a:xfrm>
            <a:custGeom>
              <a:rect b="b" l="l" r="r" t="t"/>
              <a:pathLst>
                <a:path extrusionOk="0" h="1917" w="2376">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0" name="Google Shape;16510;p54"/>
            <p:cNvSpPr/>
            <p:nvPr/>
          </p:nvSpPr>
          <p:spPr>
            <a:xfrm>
              <a:off x="6390768" y="2198525"/>
              <a:ext cx="62477" cy="50197"/>
            </a:xfrm>
            <a:custGeom>
              <a:rect b="b" l="l" r="r" t="t"/>
              <a:pathLst>
                <a:path extrusionOk="0" h="1917" w="2386">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1" name="Google Shape;16511;p54"/>
            <p:cNvSpPr/>
            <p:nvPr/>
          </p:nvSpPr>
          <p:spPr>
            <a:xfrm>
              <a:off x="6353559"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2" name="Google Shape;16512;p54"/>
            <p:cNvSpPr/>
            <p:nvPr/>
          </p:nvSpPr>
          <p:spPr>
            <a:xfrm>
              <a:off x="6416508"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3" name="Google Shape;16513;p54"/>
            <p:cNvSpPr/>
            <p:nvPr/>
          </p:nvSpPr>
          <p:spPr>
            <a:xfrm>
              <a:off x="6373669" y="2081792"/>
              <a:ext cx="34355" cy="23017"/>
            </a:xfrm>
            <a:custGeom>
              <a:rect b="b" l="l" r="r" t="t"/>
              <a:pathLst>
                <a:path extrusionOk="0" h="879" w="1312">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4" name="Google Shape;16514;p54"/>
            <p:cNvSpPr/>
            <p:nvPr/>
          </p:nvSpPr>
          <p:spPr>
            <a:xfrm>
              <a:off x="6305091" y="1973150"/>
              <a:ext cx="171643" cy="85939"/>
            </a:xfrm>
            <a:custGeom>
              <a:rect b="b" l="l" r="r" t="t"/>
              <a:pathLst>
                <a:path extrusionOk="0" h="3282" w="6555">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5" name="Google Shape;16515;p54"/>
            <p:cNvSpPr/>
            <p:nvPr/>
          </p:nvSpPr>
          <p:spPr>
            <a:xfrm>
              <a:off x="6377545" y="2156236"/>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6" name="Google Shape;16516;p54"/>
            <p:cNvSpPr/>
            <p:nvPr/>
          </p:nvSpPr>
          <p:spPr>
            <a:xfrm>
              <a:off x="6303101" y="2081792"/>
              <a:ext cx="43729" cy="11521"/>
            </a:xfrm>
            <a:custGeom>
              <a:rect b="b" l="l" r="r" t="t"/>
              <a:pathLst>
                <a:path extrusionOk="0" h="440" w="167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7" name="Google Shape;16517;p54"/>
            <p:cNvSpPr/>
            <p:nvPr/>
          </p:nvSpPr>
          <p:spPr>
            <a:xfrm>
              <a:off x="6434733" y="2081792"/>
              <a:ext cx="43755" cy="11521"/>
            </a:xfrm>
            <a:custGeom>
              <a:rect b="b" l="l" r="r" t="t"/>
              <a:pathLst>
                <a:path extrusionOk="0" h="440" w="1671">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8" name="Google Shape;16518;p54"/>
            <p:cNvSpPr/>
            <p:nvPr/>
          </p:nvSpPr>
          <p:spPr>
            <a:xfrm>
              <a:off x="6333580" y="2076057"/>
              <a:ext cx="51480" cy="40246"/>
            </a:xfrm>
            <a:custGeom>
              <a:rect b="b" l="l" r="r" t="t"/>
              <a:pathLst>
                <a:path extrusionOk="0" h="1537" w="1966">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9" name="Google Shape;16519;p54"/>
            <p:cNvSpPr/>
            <p:nvPr/>
          </p:nvSpPr>
          <p:spPr>
            <a:xfrm>
              <a:off x="6396529" y="2076057"/>
              <a:ext cx="51480" cy="40246"/>
            </a:xfrm>
            <a:custGeom>
              <a:rect b="b" l="l" r="r" t="t"/>
              <a:pathLst>
                <a:path extrusionOk="0" h="1537" w="1966">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0" name="Google Shape;16520;p54"/>
            <p:cNvSpPr/>
            <p:nvPr/>
          </p:nvSpPr>
          <p:spPr>
            <a:xfrm>
              <a:off x="6316822" y="2116775"/>
              <a:ext cx="85468" cy="68133"/>
            </a:xfrm>
            <a:custGeom>
              <a:rect b="b" l="l" r="r" t="t"/>
              <a:pathLst>
                <a:path extrusionOk="0" h="2602" w="3264">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1" name="Google Shape;16521;p54"/>
            <p:cNvSpPr/>
            <p:nvPr/>
          </p:nvSpPr>
          <p:spPr>
            <a:xfrm>
              <a:off x="6367804" y="2133507"/>
              <a:ext cx="45981" cy="17020"/>
            </a:xfrm>
            <a:custGeom>
              <a:rect b="b" l="l" r="r" t="t"/>
              <a:pathLst>
                <a:path extrusionOk="0" h="650" w="1756">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2" name="Google Shape;16522;p54"/>
            <p:cNvSpPr/>
            <p:nvPr/>
          </p:nvSpPr>
          <p:spPr>
            <a:xfrm>
              <a:off x="6356544" y="2127746"/>
              <a:ext cx="68474" cy="17020"/>
            </a:xfrm>
            <a:custGeom>
              <a:rect b="b" l="l" r="r" t="t"/>
              <a:pathLst>
                <a:path extrusionOk="0" h="650" w="2615">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3" name="Google Shape;16523;p54"/>
            <p:cNvSpPr/>
            <p:nvPr/>
          </p:nvSpPr>
          <p:spPr>
            <a:xfrm>
              <a:off x="6305091" y="1973150"/>
              <a:ext cx="71956" cy="85939"/>
            </a:xfrm>
            <a:custGeom>
              <a:rect b="b" l="l" r="r" t="t"/>
              <a:pathLst>
                <a:path extrusionOk="0" h="3282" w="2748">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4" name="Google Shape;16524;p54"/>
            <p:cNvSpPr/>
            <p:nvPr/>
          </p:nvSpPr>
          <p:spPr>
            <a:xfrm>
              <a:off x="6274611" y="2053329"/>
              <a:ext cx="232601" cy="11521"/>
            </a:xfrm>
            <a:custGeom>
              <a:rect b="b" l="l" r="r" t="t"/>
              <a:pathLst>
                <a:path extrusionOk="0" h="440" w="8883">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5" name="Google Shape;16525;p54"/>
            <p:cNvSpPr/>
            <p:nvPr/>
          </p:nvSpPr>
          <p:spPr>
            <a:xfrm>
              <a:off x="6377283" y="1973150"/>
              <a:ext cx="25792" cy="22990"/>
            </a:xfrm>
            <a:custGeom>
              <a:rect b="b" l="l" r="r" t="t"/>
              <a:pathLst>
                <a:path extrusionOk="0" h="878" w="985">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6" name="Google Shape;16526;p54"/>
            <p:cNvSpPr/>
            <p:nvPr/>
          </p:nvSpPr>
          <p:spPr>
            <a:xfrm>
              <a:off x="6306583" y="2036099"/>
              <a:ext cx="168658" cy="17256"/>
            </a:xfrm>
            <a:custGeom>
              <a:rect b="b" l="l" r="r" t="t"/>
              <a:pathLst>
                <a:path extrusionOk="0" h="659" w="6441">
                  <a:moveTo>
                    <a:pt x="172" y="0"/>
                  </a:moveTo>
                  <a:lnTo>
                    <a:pt x="1" y="658"/>
                  </a:lnTo>
                  <a:lnTo>
                    <a:pt x="6440" y="658"/>
                  </a:lnTo>
                  <a:lnTo>
                    <a:pt x="6259"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7" name="Google Shape;16527;p54"/>
            <p:cNvSpPr/>
            <p:nvPr/>
          </p:nvSpPr>
          <p:spPr>
            <a:xfrm>
              <a:off x="6306583" y="2036099"/>
              <a:ext cx="27520" cy="17256"/>
            </a:xfrm>
            <a:custGeom>
              <a:rect b="b" l="l" r="r" t="t"/>
              <a:pathLst>
                <a:path extrusionOk="0" h="659" w="1051">
                  <a:moveTo>
                    <a:pt x="172" y="0"/>
                  </a:moveTo>
                  <a:lnTo>
                    <a:pt x="1" y="658"/>
                  </a:lnTo>
                  <a:lnTo>
                    <a:pt x="869" y="658"/>
                  </a:lnTo>
                  <a:lnTo>
                    <a:pt x="105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8" name="Google Shape;16528;p54"/>
            <p:cNvSpPr/>
            <p:nvPr/>
          </p:nvSpPr>
          <p:spPr>
            <a:xfrm>
              <a:off x="6305091" y="2220180"/>
              <a:ext cx="22755" cy="107699"/>
            </a:xfrm>
            <a:custGeom>
              <a:rect b="b" l="l" r="r" t="t"/>
              <a:pathLst>
                <a:path extrusionOk="0" h="4113" w="869">
                  <a:moveTo>
                    <a:pt x="869" y="1"/>
                  </a:moveTo>
                  <a:lnTo>
                    <a:pt x="0" y="259"/>
                  </a:lnTo>
                  <a:lnTo>
                    <a:pt x="0" y="4113"/>
                  </a:lnTo>
                  <a:lnTo>
                    <a:pt x="869" y="4113"/>
                  </a:lnTo>
                  <a:lnTo>
                    <a:pt x="869"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9" name="Google Shape;16529;p54"/>
            <p:cNvSpPr/>
            <p:nvPr/>
          </p:nvSpPr>
          <p:spPr>
            <a:xfrm>
              <a:off x="6453717" y="2220180"/>
              <a:ext cx="23017" cy="107699"/>
            </a:xfrm>
            <a:custGeom>
              <a:rect b="b" l="l" r="r" t="t"/>
              <a:pathLst>
                <a:path extrusionOk="0" h="4113" w="879">
                  <a:moveTo>
                    <a:pt x="1" y="1"/>
                  </a:moveTo>
                  <a:lnTo>
                    <a:pt x="1" y="4113"/>
                  </a:lnTo>
                  <a:lnTo>
                    <a:pt x="878" y="4113"/>
                  </a:lnTo>
                  <a:lnTo>
                    <a:pt x="878" y="259"/>
                  </a:lnTo>
                  <a:lnTo>
                    <a:pt x="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0" name="Google Shape;16530;p54"/>
            <p:cNvSpPr/>
            <p:nvPr/>
          </p:nvSpPr>
          <p:spPr>
            <a:xfrm>
              <a:off x="6453717" y="2220180"/>
              <a:ext cx="12281" cy="14035"/>
            </a:xfrm>
            <a:custGeom>
              <a:rect b="b" l="l" r="r" t="t"/>
              <a:pathLst>
                <a:path extrusionOk="0" h="536" w="469">
                  <a:moveTo>
                    <a:pt x="1" y="1"/>
                  </a:moveTo>
                  <a:lnTo>
                    <a:pt x="1" y="535"/>
                  </a:lnTo>
                  <a:lnTo>
                    <a:pt x="468" y="135"/>
                  </a:lnTo>
                  <a:lnTo>
                    <a:pt x="172" y="49"/>
                  </a:lnTo>
                  <a:lnTo>
                    <a:pt x="1"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1" name="Google Shape;16531;p54"/>
            <p:cNvSpPr/>
            <p:nvPr/>
          </p:nvSpPr>
          <p:spPr>
            <a:xfrm>
              <a:off x="6315591" y="2220180"/>
              <a:ext cx="12255" cy="14035"/>
            </a:xfrm>
            <a:custGeom>
              <a:rect b="b" l="l" r="r" t="t"/>
              <a:pathLst>
                <a:path extrusionOk="0" h="536" w="468">
                  <a:moveTo>
                    <a:pt x="468" y="1"/>
                  </a:moveTo>
                  <a:lnTo>
                    <a:pt x="296" y="49"/>
                  </a:lnTo>
                  <a:lnTo>
                    <a:pt x="0" y="135"/>
                  </a:lnTo>
                  <a:lnTo>
                    <a:pt x="468" y="535"/>
                  </a:lnTo>
                  <a:lnTo>
                    <a:pt x="468"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2" name="Google Shape;16532;p54"/>
            <p:cNvSpPr/>
            <p:nvPr/>
          </p:nvSpPr>
          <p:spPr>
            <a:xfrm>
              <a:off x="6287861" y="2276399"/>
              <a:ext cx="17256" cy="51480"/>
            </a:xfrm>
            <a:custGeom>
              <a:rect b="b" l="l" r="r" t="t"/>
              <a:pathLst>
                <a:path extrusionOk="0" h="1966" w="659">
                  <a:moveTo>
                    <a:pt x="658" y="0"/>
                  </a:moveTo>
                  <a:cubicBezTo>
                    <a:pt x="296" y="0"/>
                    <a:pt x="0" y="287"/>
                    <a:pt x="0" y="649"/>
                  </a:cubicBezTo>
                  <a:lnTo>
                    <a:pt x="0" y="1966"/>
                  </a:lnTo>
                  <a:lnTo>
                    <a:pt x="658" y="1966"/>
                  </a:lnTo>
                  <a:lnTo>
                    <a:pt x="65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3" name="Google Shape;16533;p54"/>
            <p:cNvSpPr/>
            <p:nvPr/>
          </p:nvSpPr>
          <p:spPr>
            <a:xfrm>
              <a:off x="6305091" y="2276399"/>
              <a:ext cx="11521" cy="51480"/>
            </a:xfrm>
            <a:custGeom>
              <a:rect b="b" l="l" r="r" t="t"/>
              <a:pathLst>
                <a:path extrusionOk="0" h="1966" w="440">
                  <a:moveTo>
                    <a:pt x="0" y="0"/>
                  </a:moveTo>
                  <a:lnTo>
                    <a:pt x="0" y="1966"/>
                  </a:lnTo>
                  <a:lnTo>
                    <a:pt x="439" y="1966"/>
                  </a:lnTo>
                  <a:lnTo>
                    <a:pt x="439" y="439"/>
                  </a:lnTo>
                  <a:cubicBezTo>
                    <a:pt x="439" y="191"/>
                    <a:pt x="249" y="0"/>
                    <a:pt x="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4" name="Google Shape;16534;p54"/>
            <p:cNvSpPr/>
            <p:nvPr/>
          </p:nvSpPr>
          <p:spPr>
            <a:xfrm>
              <a:off x="6476707" y="2276399"/>
              <a:ext cx="17020" cy="51480"/>
            </a:xfrm>
            <a:custGeom>
              <a:rect b="b" l="l" r="r" t="t"/>
              <a:pathLst>
                <a:path extrusionOk="0" h="1966" w="650">
                  <a:moveTo>
                    <a:pt x="0" y="0"/>
                  </a:moveTo>
                  <a:lnTo>
                    <a:pt x="0" y="1966"/>
                  </a:lnTo>
                  <a:lnTo>
                    <a:pt x="649" y="1966"/>
                  </a:lnTo>
                  <a:lnTo>
                    <a:pt x="649" y="649"/>
                  </a:lnTo>
                  <a:cubicBezTo>
                    <a:pt x="649" y="287"/>
                    <a:pt x="353" y="0"/>
                    <a:pt x="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5" name="Google Shape;16535;p54"/>
            <p:cNvSpPr/>
            <p:nvPr/>
          </p:nvSpPr>
          <p:spPr>
            <a:xfrm>
              <a:off x="6465212" y="2276399"/>
              <a:ext cx="11521" cy="51480"/>
            </a:xfrm>
            <a:custGeom>
              <a:rect b="b" l="l" r="r" t="t"/>
              <a:pathLst>
                <a:path extrusionOk="0" h="1966" w="440">
                  <a:moveTo>
                    <a:pt x="439" y="0"/>
                  </a:moveTo>
                  <a:cubicBezTo>
                    <a:pt x="191" y="0"/>
                    <a:pt x="1" y="191"/>
                    <a:pt x="1" y="439"/>
                  </a:cubicBezTo>
                  <a:lnTo>
                    <a:pt x="1" y="1966"/>
                  </a:lnTo>
                  <a:lnTo>
                    <a:pt x="439" y="1966"/>
                  </a:lnTo>
                  <a:lnTo>
                    <a:pt x="43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6" name="Google Shape;16536;p54"/>
            <p:cNvSpPr/>
            <p:nvPr/>
          </p:nvSpPr>
          <p:spPr>
            <a:xfrm>
              <a:off x="6385033" y="2264903"/>
              <a:ext cx="11521" cy="11521"/>
            </a:xfrm>
            <a:custGeom>
              <a:rect b="b" l="l" r="r" t="t"/>
              <a:pathLst>
                <a:path extrusionOk="0" h="440" w="44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7" name="Google Shape;16537;p54"/>
            <p:cNvSpPr/>
            <p:nvPr/>
          </p:nvSpPr>
          <p:spPr>
            <a:xfrm>
              <a:off x="6385033" y="2299127"/>
              <a:ext cx="11521" cy="11521"/>
            </a:xfrm>
            <a:custGeom>
              <a:rect b="b" l="l" r="r" t="t"/>
              <a:pathLst>
                <a:path extrusionOk="0" h="440" w="44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38" name="Google Shape;16538;p54"/>
          <p:cNvGrpSpPr/>
          <p:nvPr/>
        </p:nvGrpSpPr>
        <p:grpSpPr>
          <a:xfrm>
            <a:off x="5802496" y="1973150"/>
            <a:ext cx="275309" cy="354728"/>
            <a:chOff x="5802496" y="1973150"/>
            <a:chExt cx="275309" cy="354728"/>
          </a:xfrm>
        </p:grpSpPr>
        <p:sp>
          <p:nvSpPr>
            <p:cNvPr id="16539" name="Google Shape;16539;p54"/>
            <p:cNvSpPr/>
            <p:nvPr/>
          </p:nvSpPr>
          <p:spPr>
            <a:xfrm>
              <a:off x="5803229" y="2210439"/>
              <a:ext cx="274576" cy="117440"/>
            </a:xfrm>
            <a:custGeom>
              <a:rect b="b" l="l" r="r" t="t"/>
              <a:pathLst>
                <a:path extrusionOk="0" h="4485" w="10486">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0" name="Google Shape;16540;p54"/>
            <p:cNvSpPr/>
            <p:nvPr/>
          </p:nvSpPr>
          <p:spPr>
            <a:xfrm>
              <a:off x="5885162" y="2210439"/>
              <a:ext cx="110946" cy="20267"/>
            </a:xfrm>
            <a:custGeom>
              <a:rect b="b" l="l" r="r" t="t"/>
              <a:pathLst>
                <a:path extrusionOk="0" h="774" w="4237">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1" name="Google Shape;16541;p54"/>
            <p:cNvSpPr/>
            <p:nvPr/>
          </p:nvSpPr>
          <p:spPr>
            <a:xfrm>
              <a:off x="5992075"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2" name="Google Shape;16542;p54"/>
            <p:cNvSpPr/>
            <p:nvPr/>
          </p:nvSpPr>
          <p:spPr>
            <a:xfrm>
              <a:off x="6009069"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3" name="Google Shape;16543;p54"/>
            <p:cNvSpPr/>
            <p:nvPr/>
          </p:nvSpPr>
          <p:spPr>
            <a:xfrm>
              <a:off x="5988593" y="1987133"/>
              <a:ext cx="60723" cy="54255"/>
            </a:xfrm>
            <a:custGeom>
              <a:rect b="b" l="l" r="r" t="t"/>
              <a:pathLst>
                <a:path extrusionOk="0" h="2072" w="2319">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4" name="Google Shape;16544;p54"/>
            <p:cNvSpPr/>
            <p:nvPr/>
          </p:nvSpPr>
          <p:spPr>
            <a:xfrm>
              <a:off x="6006817" y="1996114"/>
              <a:ext cx="32260" cy="29170"/>
            </a:xfrm>
            <a:custGeom>
              <a:rect b="b" l="l" r="r" t="t"/>
              <a:pathLst>
                <a:path extrusionOk="0" h="1114" w="1232">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5" name="Google Shape;16545;p54"/>
            <p:cNvSpPr/>
            <p:nvPr/>
          </p:nvSpPr>
          <p:spPr>
            <a:xfrm>
              <a:off x="5820459"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6" name="Google Shape;16546;p54"/>
            <p:cNvSpPr/>
            <p:nvPr/>
          </p:nvSpPr>
          <p:spPr>
            <a:xfrm>
              <a:off x="5837453"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7" name="Google Shape;16547;p54"/>
            <p:cNvSpPr/>
            <p:nvPr/>
          </p:nvSpPr>
          <p:spPr>
            <a:xfrm>
              <a:off x="5831954" y="1987133"/>
              <a:ext cx="60487" cy="54255"/>
            </a:xfrm>
            <a:custGeom>
              <a:rect b="b" l="l" r="r" t="t"/>
              <a:pathLst>
                <a:path extrusionOk="0" h="2072" w="231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8" name="Google Shape;16548;p54"/>
            <p:cNvSpPr/>
            <p:nvPr/>
          </p:nvSpPr>
          <p:spPr>
            <a:xfrm>
              <a:off x="5842192" y="1996114"/>
              <a:ext cx="32024" cy="29170"/>
            </a:xfrm>
            <a:custGeom>
              <a:rect b="b" l="l" r="r" t="t"/>
              <a:pathLst>
                <a:path extrusionOk="0" h="1114" w="1223">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9" name="Google Shape;16549;p54"/>
            <p:cNvSpPr/>
            <p:nvPr/>
          </p:nvSpPr>
          <p:spPr>
            <a:xfrm>
              <a:off x="5823208" y="1984619"/>
              <a:ext cx="234591" cy="234591"/>
            </a:xfrm>
            <a:custGeom>
              <a:rect b="b" l="l" r="r" t="t"/>
              <a:pathLst>
                <a:path extrusionOk="0" h="8959" w="8959">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0" name="Google Shape;16550;p54"/>
            <p:cNvSpPr/>
            <p:nvPr/>
          </p:nvSpPr>
          <p:spPr>
            <a:xfrm>
              <a:off x="5866178" y="2036099"/>
              <a:ext cx="148678" cy="148652"/>
            </a:xfrm>
            <a:custGeom>
              <a:rect b="b" l="l" r="r" t="t"/>
              <a:pathLst>
                <a:path extrusionOk="0" h="5677" w="5678">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1" name="Google Shape;16551;p54"/>
            <p:cNvSpPr/>
            <p:nvPr/>
          </p:nvSpPr>
          <p:spPr>
            <a:xfrm>
              <a:off x="5865680" y="2036125"/>
              <a:ext cx="86463" cy="148836"/>
            </a:xfrm>
            <a:custGeom>
              <a:rect b="b" l="l" r="r" t="t"/>
              <a:pathLst>
                <a:path extrusionOk="0" h="5684" w="3302">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2" name="Google Shape;16552;p54"/>
            <p:cNvSpPr/>
            <p:nvPr/>
          </p:nvSpPr>
          <p:spPr>
            <a:xfrm>
              <a:off x="5900663" y="2093418"/>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3" name="Google Shape;16553;p54"/>
            <p:cNvSpPr/>
            <p:nvPr/>
          </p:nvSpPr>
          <p:spPr>
            <a:xfrm>
              <a:off x="5969111"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4" name="Google Shape;16554;p54"/>
            <p:cNvSpPr/>
            <p:nvPr/>
          </p:nvSpPr>
          <p:spPr>
            <a:xfrm>
              <a:off x="5892913" y="2076293"/>
              <a:ext cx="26761" cy="11286"/>
            </a:xfrm>
            <a:custGeom>
              <a:rect b="b" l="l" r="r" t="t"/>
              <a:pathLst>
                <a:path extrusionOk="0" h="431" w="1022">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5" name="Google Shape;16555;p54"/>
            <p:cNvSpPr/>
            <p:nvPr/>
          </p:nvSpPr>
          <p:spPr>
            <a:xfrm>
              <a:off x="5961622" y="2076293"/>
              <a:ext cx="26499" cy="11286"/>
            </a:xfrm>
            <a:custGeom>
              <a:rect b="b" l="l" r="r" t="t"/>
              <a:pathLst>
                <a:path extrusionOk="0" h="431" w="1012">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6" name="Google Shape;16556;p54"/>
            <p:cNvSpPr/>
            <p:nvPr/>
          </p:nvSpPr>
          <p:spPr>
            <a:xfrm>
              <a:off x="5887178" y="2013475"/>
              <a:ext cx="13511" cy="11390"/>
            </a:xfrm>
            <a:custGeom>
              <a:rect b="b" l="l" r="r" t="t"/>
              <a:pathLst>
                <a:path extrusionOk="0" h="435" w="516">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7" name="Google Shape;16557;p54"/>
            <p:cNvSpPr/>
            <p:nvPr/>
          </p:nvSpPr>
          <p:spPr>
            <a:xfrm>
              <a:off x="5978852" y="2013475"/>
              <a:ext cx="13250" cy="11390"/>
            </a:xfrm>
            <a:custGeom>
              <a:rect b="b" l="l" r="r" t="t"/>
              <a:pathLst>
                <a:path extrusionOk="0" h="435" w="506">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8" name="Google Shape;16558;p54"/>
            <p:cNvSpPr/>
            <p:nvPr/>
          </p:nvSpPr>
          <p:spPr>
            <a:xfrm>
              <a:off x="5914908" y="2130522"/>
              <a:ext cx="51480" cy="22755"/>
            </a:xfrm>
            <a:custGeom>
              <a:rect b="b" l="l" r="r" t="t"/>
              <a:pathLst>
                <a:path extrusionOk="0" h="869" w="1966">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9" name="Google Shape;16559;p54"/>
            <p:cNvSpPr/>
            <p:nvPr/>
          </p:nvSpPr>
          <p:spPr>
            <a:xfrm>
              <a:off x="5802496" y="2011616"/>
              <a:ext cx="228333" cy="207673"/>
            </a:xfrm>
            <a:custGeom>
              <a:rect b="b" l="l" r="r" t="t"/>
              <a:pathLst>
                <a:path extrusionOk="0" h="7931" w="872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0" name="Google Shape;16560;p54"/>
            <p:cNvSpPr/>
            <p:nvPr/>
          </p:nvSpPr>
          <p:spPr>
            <a:xfrm>
              <a:off x="5843449" y="2287894"/>
              <a:ext cx="11260" cy="39984"/>
            </a:xfrm>
            <a:custGeom>
              <a:rect b="b" l="l" r="r" t="t"/>
              <a:pathLst>
                <a:path extrusionOk="0" h="1527" w="43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1" name="Google Shape;16561;p54"/>
            <p:cNvSpPr/>
            <p:nvPr/>
          </p:nvSpPr>
          <p:spPr>
            <a:xfrm>
              <a:off x="6026299" y="2287894"/>
              <a:ext cx="11521" cy="39984"/>
            </a:xfrm>
            <a:custGeom>
              <a:rect b="b" l="l" r="r" t="t"/>
              <a:pathLst>
                <a:path extrusionOk="0" h="1527" w="44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2" name="Google Shape;16562;p54"/>
            <p:cNvSpPr/>
            <p:nvPr/>
          </p:nvSpPr>
          <p:spPr>
            <a:xfrm>
              <a:off x="5872933" y="2270664"/>
              <a:ext cx="135167" cy="57214"/>
            </a:xfrm>
            <a:custGeom>
              <a:rect b="b" l="l" r="r" t="t"/>
              <a:pathLst>
                <a:path extrusionOk="0" h="2185" w="5162">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3" name="Google Shape;16563;p54"/>
            <p:cNvSpPr/>
            <p:nvPr/>
          </p:nvSpPr>
          <p:spPr>
            <a:xfrm>
              <a:off x="5911897" y="2018843"/>
              <a:ext cx="57240" cy="34512"/>
            </a:xfrm>
            <a:custGeom>
              <a:rect b="b" l="l" r="r" t="t"/>
              <a:pathLst>
                <a:path extrusionOk="0" h="1318" w="2186">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4" name="Google Shape;16564;p54"/>
            <p:cNvSpPr/>
            <p:nvPr/>
          </p:nvSpPr>
          <p:spPr>
            <a:xfrm>
              <a:off x="5929126" y="2007610"/>
              <a:ext cx="22755" cy="22755"/>
            </a:xfrm>
            <a:custGeom>
              <a:rect b="b" l="l" r="r" t="t"/>
              <a:pathLst>
                <a:path extrusionOk="0" h="869" w="869">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65" name="Google Shape;16565;p54"/>
          <p:cNvGrpSpPr/>
          <p:nvPr/>
        </p:nvGrpSpPr>
        <p:grpSpPr>
          <a:xfrm>
            <a:off x="5353083" y="1973150"/>
            <a:ext cx="274576" cy="354728"/>
            <a:chOff x="5353083" y="1973150"/>
            <a:chExt cx="274576" cy="354728"/>
          </a:xfrm>
        </p:grpSpPr>
        <p:sp>
          <p:nvSpPr>
            <p:cNvPr id="16566" name="Google Shape;16566;p54"/>
            <p:cNvSpPr/>
            <p:nvPr/>
          </p:nvSpPr>
          <p:spPr>
            <a:xfrm>
              <a:off x="5353083" y="2167731"/>
              <a:ext cx="274576" cy="160147"/>
            </a:xfrm>
            <a:custGeom>
              <a:rect b="b" l="l" r="r" t="t"/>
              <a:pathLst>
                <a:path extrusionOk="0" h="6116" w="10486">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7" name="Google Shape;16567;p54"/>
            <p:cNvSpPr/>
            <p:nvPr/>
          </p:nvSpPr>
          <p:spPr>
            <a:xfrm>
              <a:off x="5484479" y="2276399"/>
              <a:ext cx="11521" cy="51480"/>
            </a:xfrm>
            <a:custGeom>
              <a:rect b="b" l="l" r="r" t="t"/>
              <a:pathLst>
                <a:path extrusionOk="0" h="1966" w="440">
                  <a:moveTo>
                    <a:pt x="1" y="0"/>
                  </a:moveTo>
                  <a:lnTo>
                    <a:pt x="1" y="1966"/>
                  </a:lnTo>
                  <a:lnTo>
                    <a:pt x="440" y="1966"/>
                  </a:lnTo>
                  <a:lnTo>
                    <a:pt x="440" y="0"/>
                  </a:ln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8" name="Google Shape;16568;p54"/>
            <p:cNvSpPr/>
            <p:nvPr/>
          </p:nvSpPr>
          <p:spPr>
            <a:xfrm>
              <a:off x="5393067" y="2177734"/>
              <a:ext cx="194607" cy="102933"/>
            </a:xfrm>
            <a:custGeom>
              <a:rect b="b" l="l" r="r" t="t"/>
              <a:pathLst>
                <a:path extrusionOk="0" h="3931" w="7432">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9" name="Google Shape;16569;p54"/>
            <p:cNvSpPr/>
            <p:nvPr/>
          </p:nvSpPr>
          <p:spPr>
            <a:xfrm>
              <a:off x="5411213" y="2194963"/>
              <a:ext cx="157817" cy="65044"/>
            </a:xfrm>
            <a:custGeom>
              <a:rect b="b" l="l" r="r" t="t"/>
              <a:pathLst>
                <a:path extrusionOk="0" h="2484" w="6027">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0" name="Google Shape;16570;p54"/>
            <p:cNvSpPr/>
            <p:nvPr/>
          </p:nvSpPr>
          <p:spPr>
            <a:xfrm>
              <a:off x="5436272" y="2173492"/>
              <a:ext cx="107935" cy="86515"/>
            </a:xfrm>
            <a:custGeom>
              <a:rect b="b" l="l" r="r" t="t"/>
              <a:pathLst>
                <a:path extrusionOk="0" h="3304" w="4122">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1" name="Google Shape;16571;p54"/>
            <p:cNvSpPr/>
            <p:nvPr/>
          </p:nvSpPr>
          <p:spPr>
            <a:xfrm>
              <a:off x="5450255" y="2173492"/>
              <a:ext cx="80231" cy="28620"/>
            </a:xfrm>
            <a:custGeom>
              <a:rect b="b" l="l" r="r" t="t"/>
              <a:pathLst>
                <a:path extrusionOk="0" h="1093" w="3064">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2" name="Google Shape;16572;p54"/>
            <p:cNvSpPr/>
            <p:nvPr/>
          </p:nvSpPr>
          <p:spPr>
            <a:xfrm>
              <a:off x="5394062" y="2076057"/>
              <a:ext cx="192381" cy="114428"/>
            </a:xfrm>
            <a:custGeom>
              <a:rect b="b" l="l" r="r" t="t"/>
              <a:pathLst>
                <a:path extrusionOk="0" h="4370" w="7347">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3" name="Google Shape;16573;p54"/>
            <p:cNvSpPr/>
            <p:nvPr/>
          </p:nvSpPr>
          <p:spPr>
            <a:xfrm>
              <a:off x="5394062" y="2076319"/>
              <a:ext cx="107699" cy="114402"/>
            </a:xfrm>
            <a:custGeom>
              <a:rect b="b" l="l" r="r" t="t"/>
              <a:pathLst>
                <a:path extrusionOk="0" h="4369" w="4113">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4" name="Google Shape;16574;p54"/>
            <p:cNvSpPr/>
            <p:nvPr/>
          </p:nvSpPr>
          <p:spPr>
            <a:xfrm>
              <a:off x="5470994" y="2139006"/>
              <a:ext cx="38256" cy="11521"/>
            </a:xfrm>
            <a:custGeom>
              <a:rect b="b" l="l" r="r" t="t"/>
              <a:pathLst>
                <a:path extrusionOk="0" h="440" w="1461">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5" name="Google Shape;16575;p54"/>
            <p:cNvSpPr/>
            <p:nvPr/>
          </p:nvSpPr>
          <p:spPr>
            <a:xfrm>
              <a:off x="5405296" y="1973150"/>
              <a:ext cx="170150" cy="74444"/>
            </a:xfrm>
            <a:custGeom>
              <a:rect b="b" l="l" r="r" t="t"/>
              <a:pathLst>
                <a:path extrusionOk="0" h="2843" w="6498">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6" name="Google Shape;16576;p54"/>
            <p:cNvSpPr/>
            <p:nvPr/>
          </p:nvSpPr>
          <p:spPr>
            <a:xfrm>
              <a:off x="5478980" y="2270664"/>
              <a:ext cx="22781" cy="22990"/>
            </a:xfrm>
            <a:custGeom>
              <a:rect b="b" l="l" r="r" t="t"/>
              <a:pathLst>
                <a:path extrusionOk="0" h="878" w="87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7" name="Google Shape;16577;p54"/>
            <p:cNvSpPr/>
            <p:nvPr/>
          </p:nvSpPr>
          <p:spPr>
            <a:xfrm>
              <a:off x="5356330" y="2253670"/>
              <a:ext cx="48233" cy="74208"/>
            </a:xfrm>
            <a:custGeom>
              <a:rect b="b" l="l" r="r" t="t"/>
              <a:pathLst>
                <a:path extrusionOk="0" h="2834" w="1842">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8" name="Google Shape;16578;p54"/>
            <p:cNvSpPr/>
            <p:nvPr/>
          </p:nvSpPr>
          <p:spPr>
            <a:xfrm>
              <a:off x="5575917" y="2253670"/>
              <a:ext cx="48233" cy="74208"/>
            </a:xfrm>
            <a:custGeom>
              <a:rect b="b" l="l" r="r" t="t"/>
              <a:pathLst>
                <a:path extrusionOk="0" h="2834" w="1842">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9" name="Google Shape;16579;p54"/>
            <p:cNvSpPr/>
            <p:nvPr/>
          </p:nvSpPr>
          <p:spPr>
            <a:xfrm>
              <a:off x="5398566" y="2047568"/>
              <a:ext cx="183374" cy="28777"/>
            </a:xfrm>
            <a:custGeom>
              <a:rect b="b" l="l" r="r" t="t"/>
              <a:pathLst>
                <a:path extrusionOk="0" h="1099" w="7003">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0" name="Google Shape;16580;p54"/>
            <p:cNvSpPr/>
            <p:nvPr/>
          </p:nvSpPr>
          <p:spPr>
            <a:xfrm>
              <a:off x="5427788" y="1973150"/>
              <a:ext cx="62713" cy="74444"/>
            </a:xfrm>
            <a:custGeom>
              <a:rect b="b" l="l" r="r" t="t"/>
              <a:pathLst>
                <a:path extrusionOk="0" h="2843" w="2395">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1" name="Google Shape;16581;p54"/>
            <p:cNvSpPr/>
            <p:nvPr/>
          </p:nvSpPr>
          <p:spPr>
            <a:xfrm>
              <a:off x="5490240" y="1973150"/>
              <a:ext cx="62477" cy="74208"/>
            </a:xfrm>
            <a:custGeom>
              <a:rect b="b" l="l" r="r" t="t"/>
              <a:pathLst>
                <a:path extrusionOk="0" h="2834" w="2386">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2" name="Google Shape;16582;p54"/>
            <p:cNvSpPr/>
            <p:nvPr/>
          </p:nvSpPr>
          <p:spPr>
            <a:xfrm>
              <a:off x="5398802" y="2047568"/>
              <a:ext cx="39984" cy="28515"/>
            </a:xfrm>
            <a:custGeom>
              <a:rect b="b" l="l" r="r" t="t"/>
              <a:pathLst>
                <a:path extrusionOk="0" h="1089" w="1527">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3" name="Google Shape;16583;p54"/>
            <p:cNvSpPr/>
            <p:nvPr/>
          </p:nvSpPr>
          <p:spPr>
            <a:xfrm>
              <a:off x="5404536" y="2076057"/>
              <a:ext cx="171643" cy="49699"/>
            </a:xfrm>
            <a:custGeom>
              <a:rect b="b" l="l" r="r" t="t"/>
              <a:pathLst>
                <a:path extrusionOk="0" h="1898" w="6555">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4" name="Google Shape;16584;p54"/>
            <p:cNvSpPr/>
            <p:nvPr/>
          </p:nvSpPr>
          <p:spPr>
            <a:xfrm>
              <a:off x="5450255" y="2093418"/>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5" name="Google Shape;16585;p54"/>
            <p:cNvSpPr/>
            <p:nvPr/>
          </p:nvSpPr>
          <p:spPr>
            <a:xfrm>
              <a:off x="5518965"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6" name="Google Shape;16586;p54"/>
            <p:cNvSpPr/>
            <p:nvPr/>
          </p:nvSpPr>
          <p:spPr>
            <a:xfrm>
              <a:off x="5404301" y="2076057"/>
              <a:ext cx="171878" cy="11521"/>
            </a:xfrm>
            <a:custGeom>
              <a:rect b="b" l="l" r="r" t="t"/>
              <a:pathLst>
                <a:path extrusionOk="0" h="440" w="6564">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87" name="Google Shape;16587;p54"/>
          <p:cNvGrpSpPr/>
          <p:nvPr/>
        </p:nvGrpSpPr>
        <p:grpSpPr>
          <a:xfrm>
            <a:off x="4902701" y="1973150"/>
            <a:ext cx="274812" cy="354728"/>
            <a:chOff x="4902701" y="1973150"/>
            <a:chExt cx="274812" cy="354728"/>
          </a:xfrm>
        </p:grpSpPr>
        <p:sp>
          <p:nvSpPr>
            <p:cNvPr id="16588" name="Google Shape;16588;p54"/>
            <p:cNvSpPr/>
            <p:nvPr/>
          </p:nvSpPr>
          <p:spPr>
            <a:xfrm>
              <a:off x="4902936" y="2161996"/>
              <a:ext cx="274576" cy="165882"/>
            </a:xfrm>
            <a:custGeom>
              <a:rect b="b" l="l" r="r" t="t"/>
              <a:pathLst>
                <a:path extrusionOk="0" h="6335" w="10486">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9" name="Google Shape;16589;p54"/>
            <p:cNvSpPr/>
            <p:nvPr/>
          </p:nvSpPr>
          <p:spPr>
            <a:xfrm>
              <a:off x="4902701" y="2208710"/>
              <a:ext cx="274550" cy="119168"/>
            </a:xfrm>
            <a:custGeom>
              <a:rect b="b" l="l" r="r" t="t"/>
              <a:pathLst>
                <a:path extrusionOk="0" h="4551" w="10485">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0" name="Google Shape;16590;p54"/>
            <p:cNvSpPr/>
            <p:nvPr/>
          </p:nvSpPr>
          <p:spPr>
            <a:xfrm>
              <a:off x="5000109" y="2161996"/>
              <a:ext cx="79969" cy="22886"/>
            </a:xfrm>
            <a:custGeom>
              <a:rect b="b" l="l" r="r" t="t"/>
              <a:pathLst>
                <a:path extrusionOk="0" h="874" w="3054">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1" name="Google Shape;16591;p54"/>
            <p:cNvSpPr/>
            <p:nvPr/>
          </p:nvSpPr>
          <p:spPr>
            <a:xfrm>
              <a:off x="4943654" y="2019105"/>
              <a:ext cx="192643" cy="154413"/>
            </a:xfrm>
            <a:custGeom>
              <a:rect b="b" l="l" r="r" t="t"/>
              <a:pathLst>
                <a:path extrusionOk="0" h="5897" w="7357">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2" name="Google Shape;16592;p54"/>
            <p:cNvSpPr/>
            <p:nvPr/>
          </p:nvSpPr>
          <p:spPr>
            <a:xfrm>
              <a:off x="4946403" y="2041833"/>
              <a:ext cx="145170" cy="131658"/>
            </a:xfrm>
            <a:custGeom>
              <a:rect b="b" l="l" r="r" t="t"/>
              <a:pathLst>
                <a:path extrusionOk="0" h="5028" w="5544">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3" name="Google Shape;16593;p54"/>
            <p:cNvSpPr/>
            <p:nvPr/>
          </p:nvSpPr>
          <p:spPr>
            <a:xfrm>
              <a:off x="5000109" y="2076686"/>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4" name="Google Shape;16594;p54"/>
            <p:cNvSpPr/>
            <p:nvPr/>
          </p:nvSpPr>
          <p:spPr>
            <a:xfrm>
              <a:off x="5068556" y="2076686"/>
              <a:ext cx="11521" cy="17125"/>
            </a:xfrm>
            <a:custGeom>
              <a:rect b="b" l="l" r="r" t="t"/>
              <a:pathLst>
                <a:path extrusionOk="0" h="654" w="44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5" name="Google Shape;16595;p54"/>
            <p:cNvSpPr/>
            <p:nvPr/>
          </p:nvSpPr>
          <p:spPr>
            <a:xfrm>
              <a:off x="4992384" y="2059063"/>
              <a:ext cx="26499" cy="11521"/>
            </a:xfrm>
            <a:custGeom>
              <a:rect b="b" l="l" r="r" t="t"/>
              <a:pathLst>
                <a:path extrusionOk="0" h="440" w="1012">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6" name="Google Shape;16596;p54"/>
            <p:cNvSpPr/>
            <p:nvPr/>
          </p:nvSpPr>
          <p:spPr>
            <a:xfrm>
              <a:off x="5061068" y="2059063"/>
              <a:ext cx="26499" cy="11521"/>
            </a:xfrm>
            <a:custGeom>
              <a:rect b="b" l="l" r="r" t="t"/>
              <a:pathLst>
                <a:path extrusionOk="0" h="440" w="1012">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7" name="Google Shape;16597;p54"/>
            <p:cNvSpPr/>
            <p:nvPr/>
          </p:nvSpPr>
          <p:spPr>
            <a:xfrm>
              <a:off x="5014615" y="2116068"/>
              <a:ext cx="50773" cy="17282"/>
            </a:xfrm>
            <a:custGeom>
              <a:rect b="b" l="l" r="r" t="t"/>
              <a:pathLst>
                <a:path extrusionOk="0" h="660" w="1939">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8" name="Google Shape;16598;p54"/>
            <p:cNvSpPr/>
            <p:nvPr/>
          </p:nvSpPr>
          <p:spPr>
            <a:xfrm>
              <a:off x="4954154" y="1973150"/>
              <a:ext cx="171643" cy="68709"/>
            </a:xfrm>
            <a:custGeom>
              <a:rect b="b" l="l" r="r" t="t"/>
              <a:pathLst>
                <a:path extrusionOk="0" h="2624" w="6555">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9" name="Google Shape;16599;p54"/>
            <p:cNvSpPr/>
            <p:nvPr/>
          </p:nvSpPr>
          <p:spPr>
            <a:xfrm>
              <a:off x="4973400" y="2185118"/>
              <a:ext cx="55224" cy="50589"/>
            </a:xfrm>
            <a:custGeom>
              <a:rect b="b" l="l" r="r" t="t"/>
              <a:pathLst>
                <a:path extrusionOk="0" h="1932" w="2109">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0" name="Google Shape;16600;p54"/>
            <p:cNvSpPr/>
            <p:nvPr/>
          </p:nvSpPr>
          <p:spPr>
            <a:xfrm>
              <a:off x="5051327" y="2184987"/>
              <a:ext cx="55486" cy="50720"/>
            </a:xfrm>
            <a:custGeom>
              <a:rect b="b" l="l" r="r" t="t"/>
              <a:pathLst>
                <a:path extrusionOk="0" h="1937" w="2119">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1" name="Google Shape;16601;p54"/>
            <p:cNvSpPr/>
            <p:nvPr/>
          </p:nvSpPr>
          <p:spPr>
            <a:xfrm>
              <a:off x="4963895" y="2253408"/>
              <a:ext cx="15266" cy="11521"/>
            </a:xfrm>
            <a:custGeom>
              <a:rect b="b" l="l" r="r" t="t"/>
              <a:pathLst>
                <a:path extrusionOk="0" h="440" w="583">
                  <a:moveTo>
                    <a:pt x="287" y="1"/>
                  </a:moveTo>
                  <a:cubicBezTo>
                    <a:pt x="1" y="1"/>
                    <a:pt x="1" y="440"/>
                    <a:pt x="287" y="440"/>
                  </a:cubicBezTo>
                  <a:cubicBezTo>
                    <a:pt x="582" y="440"/>
                    <a:pt x="582" y="1"/>
                    <a:pt x="28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2" name="Google Shape;16602;p54"/>
            <p:cNvSpPr/>
            <p:nvPr/>
          </p:nvSpPr>
          <p:spPr>
            <a:xfrm>
              <a:off x="5101026" y="2253408"/>
              <a:ext cx="15266" cy="11521"/>
            </a:xfrm>
            <a:custGeom>
              <a:rect b="b" l="l" r="r" t="t"/>
              <a:pathLst>
                <a:path extrusionOk="0" h="440" w="583">
                  <a:moveTo>
                    <a:pt x="297" y="1"/>
                  </a:moveTo>
                  <a:cubicBezTo>
                    <a:pt x="1" y="1"/>
                    <a:pt x="1" y="440"/>
                    <a:pt x="297" y="440"/>
                  </a:cubicBezTo>
                  <a:cubicBezTo>
                    <a:pt x="583" y="440"/>
                    <a:pt x="583" y="1"/>
                    <a:pt x="29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3" name="Google Shape;16603;p54"/>
            <p:cNvSpPr/>
            <p:nvPr/>
          </p:nvSpPr>
          <p:spPr>
            <a:xfrm>
              <a:off x="5101026" y="2281898"/>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4" name="Google Shape;16604;p54"/>
            <p:cNvSpPr/>
            <p:nvPr/>
          </p:nvSpPr>
          <p:spPr>
            <a:xfrm>
              <a:off x="4963895" y="2281898"/>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5" name="Google Shape;16605;p54"/>
            <p:cNvSpPr/>
            <p:nvPr/>
          </p:nvSpPr>
          <p:spPr>
            <a:xfrm>
              <a:off x="5101026" y="2310623"/>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6" name="Google Shape;16606;p54"/>
            <p:cNvSpPr/>
            <p:nvPr/>
          </p:nvSpPr>
          <p:spPr>
            <a:xfrm>
              <a:off x="4963895" y="2310623"/>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7" name="Google Shape;16607;p54"/>
            <p:cNvSpPr/>
            <p:nvPr/>
          </p:nvSpPr>
          <p:spPr>
            <a:xfrm>
              <a:off x="4954390" y="2041833"/>
              <a:ext cx="22781" cy="37235"/>
            </a:xfrm>
            <a:custGeom>
              <a:rect b="b" l="l" r="r" t="t"/>
              <a:pathLst>
                <a:path extrusionOk="0" h="1422" w="87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8" name="Google Shape;16608;p54"/>
            <p:cNvSpPr/>
            <p:nvPr/>
          </p:nvSpPr>
          <p:spPr>
            <a:xfrm>
              <a:off x="5103042" y="2041833"/>
              <a:ext cx="22755" cy="37235"/>
            </a:xfrm>
            <a:custGeom>
              <a:rect b="b" l="l" r="r" t="t"/>
              <a:pathLst>
                <a:path extrusionOk="0" h="1422" w="869">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9" name="Google Shape;16609;p54"/>
            <p:cNvSpPr/>
            <p:nvPr/>
          </p:nvSpPr>
          <p:spPr>
            <a:xfrm>
              <a:off x="4954390" y="1973150"/>
              <a:ext cx="70490" cy="68709"/>
            </a:xfrm>
            <a:custGeom>
              <a:rect b="b" l="l" r="r" t="t"/>
              <a:pathLst>
                <a:path extrusionOk="0" h="2624" w="2692">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0" name="Google Shape;16610;p54"/>
            <p:cNvSpPr/>
            <p:nvPr/>
          </p:nvSpPr>
          <p:spPr>
            <a:xfrm>
              <a:off x="4958658" y="2013344"/>
              <a:ext cx="162897" cy="11286"/>
            </a:xfrm>
            <a:custGeom>
              <a:rect b="b" l="l" r="r" t="t"/>
              <a:pathLst>
                <a:path extrusionOk="0" h="431" w="6221">
                  <a:moveTo>
                    <a:pt x="105" y="1"/>
                  </a:moveTo>
                  <a:lnTo>
                    <a:pt x="0" y="430"/>
                  </a:lnTo>
                  <a:lnTo>
                    <a:pt x="6220" y="430"/>
                  </a:lnTo>
                  <a:lnTo>
                    <a:pt x="6115"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1" name="Google Shape;16611;p54"/>
            <p:cNvSpPr/>
            <p:nvPr/>
          </p:nvSpPr>
          <p:spPr>
            <a:xfrm>
              <a:off x="4958658" y="2013344"/>
              <a:ext cx="42734" cy="11286"/>
            </a:xfrm>
            <a:custGeom>
              <a:rect b="b" l="l" r="r" t="t"/>
              <a:pathLst>
                <a:path extrusionOk="0" h="431" w="1632">
                  <a:moveTo>
                    <a:pt x="105" y="1"/>
                  </a:moveTo>
                  <a:lnTo>
                    <a:pt x="0" y="430"/>
                  </a:lnTo>
                  <a:lnTo>
                    <a:pt x="1527" y="430"/>
                  </a:lnTo>
                  <a:lnTo>
                    <a:pt x="1632"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2" name="Google Shape;16612;p54"/>
            <p:cNvSpPr/>
            <p:nvPr/>
          </p:nvSpPr>
          <p:spPr>
            <a:xfrm>
              <a:off x="4942659" y="2224945"/>
              <a:ext cx="97199" cy="102933"/>
            </a:xfrm>
            <a:custGeom>
              <a:rect b="b" l="l" r="r" t="t"/>
              <a:pathLst>
                <a:path extrusionOk="0" h="3931" w="3712">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13" name="Google Shape;16613;p54"/>
          <p:cNvGrpSpPr/>
          <p:nvPr/>
        </p:nvGrpSpPr>
        <p:grpSpPr>
          <a:xfrm>
            <a:off x="4902701" y="2879989"/>
            <a:ext cx="272560" cy="354676"/>
            <a:chOff x="4902701" y="2879989"/>
            <a:chExt cx="272560" cy="354676"/>
          </a:xfrm>
        </p:grpSpPr>
        <p:sp>
          <p:nvSpPr>
            <p:cNvPr id="16614" name="Google Shape;16614;p54"/>
            <p:cNvSpPr/>
            <p:nvPr/>
          </p:nvSpPr>
          <p:spPr>
            <a:xfrm>
              <a:off x="4902701" y="3081273"/>
              <a:ext cx="272560" cy="153392"/>
            </a:xfrm>
            <a:custGeom>
              <a:rect b="b" l="l" r="r" t="t"/>
              <a:pathLst>
                <a:path extrusionOk="0" h="5858" w="10409">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5" name="Google Shape;16615;p54"/>
            <p:cNvSpPr/>
            <p:nvPr/>
          </p:nvSpPr>
          <p:spPr>
            <a:xfrm>
              <a:off x="4902701" y="3123483"/>
              <a:ext cx="272560" cy="111182"/>
            </a:xfrm>
            <a:custGeom>
              <a:rect b="b" l="l" r="r" t="t"/>
              <a:pathLst>
                <a:path extrusionOk="0" h="4246" w="10409">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6" name="Google Shape;16616;p54"/>
            <p:cNvSpPr/>
            <p:nvPr/>
          </p:nvSpPr>
          <p:spPr>
            <a:xfrm>
              <a:off x="4966644" y="3123483"/>
              <a:ext cx="143913" cy="43781"/>
            </a:xfrm>
            <a:custGeom>
              <a:rect b="b" l="l" r="r" t="t"/>
              <a:pathLst>
                <a:path extrusionOk="0" h="1672" w="5496">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7" name="Google Shape;16617;p54"/>
            <p:cNvSpPr/>
            <p:nvPr/>
          </p:nvSpPr>
          <p:spPr>
            <a:xfrm>
              <a:off x="4998878" y="3081273"/>
              <a:ext cx="79445" cy="22676"/>
            </a:xfrm>
            <a:custGeom>
              <a:rect b="b" l="l" r="r" t="t"/>
              <a:pathLst>
                <a:path extrusionOk="0" h="866" w="3034">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8" name="Google Shape;16618;p54"/>
            <p:cNvSpPr/>
            <p:nvPr/>
          </p:nvSpPr>
          <p:spPr>
            <a:xfrm>
              <a:off x="4942397" y="2933616"/>
              <a:ext cx="187904" cy="158917"/>
            </a:xfrm>
            <a:custGeom>
              <a:rect b="b" l="l" r="r" t="t"/>
              <a:pathLst>
                <a:path extrusionOk="0" h="6069" w="7176">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9" name="Google Shape;16619;p54"/>
            <p:cNvSpPr/>
            <p:nvPr/>
          </p:nvSpPr>
          <p:spPr>
            <a:xfrm>
              <a:off x="4947163" y="2933616"/>
              <a:ext cx="142656" cy="159074"/>
            </a:xfrm>
            <a:custGeom>
              <a:rect b="b" l="l" r="r" t="t"/>
              <a:pathLst>
                <a:path extrusionOk="0" h="6075" w="5448">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0" name="Google Shape;16620;p54"/>
            <p:cNvSpPr/>
            <p:nvPr/>
          </p:nvSpPr>
          <p:spPr>
            <a:xfrm>
              <a:off x="4976883" y="3106175"/>
              <a:ext cx="61980" cy="49725"/>
            </a:xfrm>
            <a:custGeom>
              <a:rect b="b" l="l" r="r" t="t"/>
              <a:pathLst>
                <a:path extrusionOk="0" h="1899" w="2367">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1" name="Google Shape;16621;p54"/>
            <p:cNvSpPr/>
            <p:nvPr/>
          </p:nvSpPr>
          <p:spPr>
            <a:xfrm>
              <a:off x="5038836" y="3106175"/>
              <a:ext cx="61718" cy="49725"/>
            </a:xfrm>
            <a:custGeom>
              <a:rect b="b" l="l" r="r" t="t"/>
              <a:pathLst>
                <a:path extrusionOk="0" h="1899" w="2357">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2" name="Google Shape;16622;p54"/>
            <p:cNvSpPr/>
            <p:nvPr/>
          </p:nvSpPr>
          <p:spPr>
            <a:xfrm>
              <a:off x="4999114" y="2996512"/>
              <a:ext cx="11260" cy="17073"/>
            </a:xfrm>
            <a:custGeom>
              <a:rect b="b" l="l" r="r" t="t"/>
              <a:pathLst>
                <a:path extrusionOk="0" h="652" w="43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3" name="Google Shape;16623;p54"/>
            <p:cNvSpPr/>
            <p:nvPr/>
          </p:nvSpPr>
          <p:spPr>
            <a:xfrm>
              <a:off x="5067064" y="2996512"/>
              <a:ext cx="11521" cy="17073"/>
            </a:xfrm>
            <a:custGeom>
              <a:rect b="b" l="l" r="r" t="t"/>
              <a:pathLst>
                <a:path extrusionOk="0" h="652" w="44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4" name="Google Shape;16624;p54"/>
            <p:cNvSpPr/>
            <p:nvPr/>
          </p:nvSpPr>
          <p:spPr>
            <a:xfrm>
              <a:off x="4991363" y="2979099"/>
              <a:ext cx="26525" cy="11521"/>
            </a:xfrm>
            <a:custGeom>
              <a:rect b="b" l="l" r="r" t="t"/>
              <a:pathLst>
                <a:path extrusionOk="0" h="440" w="1013">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5" name="Google Shape;16625;p54"/>
            <p:cNvSpPr/>
            <p:nvPr/>
          </p:nvSpPr>
          <p:spPr>
            <a:xfrm>
              <a:off x="5059575" y="2979099"/>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6" name="Google Shape;16626;p54"/>
            <p:cNvSpPr/>
            <p:nvPr/>
          </p:nvSpPr>
          <p:spPr>
            <a:xfrm>
              <a:off x="5013097" y="3033538"/>
              <a:ext cx="51244" cy="22781"/>
            </a:xfrm>
            <a:custGeom>
              <a:rect b="b" l="l" r="r" t="t"/>
              <a:pathLst>
                <a:path extrusionOk="0" h="870" w="1957">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7" name="Google Shape;16627;p54"/>
            <p:cNvSpPr/>
            <p:nvPr/>
          </p:nvSpPr>
          <p:spPr>
            <a:xfrm>
              <a:off x="5033102" y="3172188"/>
              <a:ext cx="11260" cy="11260"/>
            </a:xfrm>
            <a:custGeom>
              <a:rect b="b" l="l" r="r" t="t"/>
              <a:pathLst>
                <a:path extrusionOk="0" h="430" w="43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8" name="Google Shape;16628;p54"/>
            <p:cNvSpPr/>
            <p:nvPr/>
          </p:nvSpPr>
          <p:spPr>
            <a:xfrm>
              <a:off x="5033102" y="3206150"/>
              <a:ext cx="11260" cy="11521"/>
            </a:xfrm>
            <a:custGeom>
              <a:rect b="b" l="l" r="r" t="t"/>
              <a:pathLst>
                <a:path extrusionOk="0" h="440" w="43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9" name="Google Shape;16629;p54"/>
            <p:cNvSpPr/>
            <p:nvPr/>
          </p:nvSpPr>
          <p:spPr>
            <a:xfrm>
              <a:off x="4944413" y="2922383"/>
              <a:ext cx="188637" cy="76460"/>
            </a:xfrm>
            <a:custGeom>
              <a:rect b="b" l="l" r="r" t="t"/>
              <a:pathLst>
                <a:path extrusionOk="0" h="2920" w="7204">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0" name="Google Shape;16630;p54"/>
            <p:cNvSpPr/>
            <p:nvPr/>
          </p:nvSpPr>
          <p:spPr>
            <a:xfrm>
              <a:off x="4976385" y="2879989"/>
              <a:ext cx="150668" cy="65148"/>
            </a:xfrm>
            <a:custGeom>
              <a:rect b="b" l="l" r="r" t="t"/>
              <a:pathLst>
                <a:path extrusionOk="0" h="2488" w="5754">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1" name="Google Shape;16631;p54"/>
            <p:cNvSpPr/>
            <p:nvPr/>
          </p:nvSpPr>
          <p:spPr>
            <a:xfrm>
              <a:off x="4936427" y="3183421"/>
              <a:ext cx="17256" cy="51244"/>
            </a:xfrm>
            <a:custGeom>
              <a:rect b="b" l="l" r="r" t="t"/>
              <a:pathLst>
                <a:path extrusionOk="0" h="1957" w="659">
                  <a:moveTo>
                    <a:pt x="658" y="1"/>
                  </a:moveTo>
                  <a:cubicBezTo>
                    <a:pt x="296" y="1"/>
                    <a:pt x="0" y="297"/>
                    <a:pt x="0" y="659"/>
                  </a:cubicBezTo>
                  <a:lnTo>
                    <a:pt x="0" y="1957"/>
                  </a:lnTo>
                  <a:lnTo>
                    <a:pt x="658" y="1957"/>
                  </a:lnTo>
                  <a:lnTo>
                    <a:pt x="658"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2" name="Google Shape;16632;p54"/>
            <p:cNvSpPr/>
            <p:nvPr/>
          </p:nvSpPr>
          <p:spPr>
            <a:xfrm>
              <a:off x="5123781" y="3183421"/>
              <a:ext cx="16994" cy="51244"/>
            </a:xfrm>
            <a:custGeom>
              <a:rect b="b" l="l" r="r" t="t"/>
              <a:pathLst>
                <a:path extrusionOk="0" h="1957" w="649">
                  <a:moveTo>
                    <a:pt x="0" y="1"/>
                  </a:moveTo>
                  <a:lnTo>
                    <a:pt x="0" y="1957"/>
                  </a:lnTo>
                  <a:lnTo>
                    <a:pt x="649" y="1957"/>
                  </a:lnTo>
                  <a:lnTo>
                    <a:pt x="649" y="659"/>
                  </a:lnTo>
                  <a:cubicBezTo>
                    <a:pt x="649" y="297"/>
                    <a:pt x="363" y="1"/>
                    <a:pt x="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3" name="Google Shape;16633;p54"/>
            <p:cNvSpPr/>
            <p:nvPr/>
          </p:nvSpPr>
          <p:spPr>
            <a:xfrm>
              <a:off x="4953657" y="3127725"/>
              <a:ext cx="22755" cy="106940"/>
            </a:xfrm>
            <a:custGeom>
              <a:rect b="b" l="l" r="r" t="t"/>
              <a:pathLst>
                <a:path extrusionOk="0" h="4084" w="869">
                  <a:moveTo>
                    <a:pt x="869" y="0"/>
                  </a:moveTo>
                  <a:lnTo>
                    <a:pt x="0" y="258"/>
                  </a:lnTo>
                  <a:lnTo>
                    <a:pt x="0" y="4084"/>
                  </a:lnTo>
                  <a:lnTo>
                    <a:pt x="869" y="4084"/>
                  </a:lnTo>
                  <a:lnTo>
                    <a:pt x="86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4" name="Google Shape;16634;p54"/>
            <p:cNvSpPr/>
            <p:nvPr/>
          </p:nvSpPr>
          <p:spPr>
            <a:xfrm>
              <a:off x="5101288" y="3127725"/>
              <a:ext cx="22755" cy="106940"/>
            </a:xfrm>
            <a:custGeom>
              <a:rect b="b" l="l" r="r" t="t"/>
              <a:pathLst>
                <a:path extrusionOk="0" h="4084" w="869">
                  <a:moveTo>
                    <a:pt x="0" y="0"/>
                  </a:moveTo>
                  <a:lnTo>
                    <a:pt x="0" y="4084"/>
                  </a:lnTo>
                  <a:lnTo>
                    <a:pt x="869" y="4084"/>
                  </a:lnTo>
                  <a:lnTo>
                    <a:pt x="869" y="258"/>
                  </a:lnTo>
                  <a:lnTo>
                    <a:pt x="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5" name="Google Shape;16635;p54"/>
            <p:cNvSpPr/>
            <p:nvPr/>
          </p:nvSpPr>
          <p:spPr>
            <a:xfrm>
              <a:off x="4953657" y="3183421"/>
              <a:ext cx="11260" cy="51244"/>
            </a:xfrm>
            <a:custGeom>
              <a:rect b="b" l="l" r="r" t="t"/>
              <a:pathLst>
                <a:path extrusionOk="0" h="1957" w="430">
                  <a:moveTo>
                    <a:pt x="0" y="1"/>
                  </a:moveTo>
                  <a:lnTo>
                    <a:pt x="0" y="1957"/>
                  </a:lnTo>
                  <a:lnTo>
                    <a:pt x="430" y="1957"/>
                  </a:lnTo>
                  <a:lnTo>
                    <a:pt x="430" y="440"/>
                  </a:lnTo>
                  <a:cubicBezTo>
                    <a:pt x="430" y="201"/>
                    <a:pt x="239" y="1"/>
                    <a:pt x="0"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6" name="Google Shape;16636;p54"/>
            <p:cNvSpPr/>
            <p:nvPr/>
          </p:nvSpPr>
          <p:spPr>
            <a:xfrm>
              <a:off x="5112521" y="3183421"/>
              <a:ext cx="11286" cy="51244"/>
            </a:xfrm>
            <a:custGeom>
              <a:rect b="b" l="l" r="r" t="t"/>
              <a:pathLst>
                <a:path extrusionOk="0" h="1957" w="431">
                  <a:moveTo>
                    <a:pt x="430" y="1"/>
                  </a:moveTo>
                  <a:cubicBezTo>
                    <a:pt x="192" y="1"/>
                    <a:pt x="1" y="201"/>
                    <a:pt x="1" y="440"/>
                  </a:cubicBezTo>
                  <a:lnTo>
                    <a:pt x="1" y="1957"/>
                  </a:lnTo>
                  <a:lnTo>
                    <a:pt x="430" y="1957"/>
                  </a:lnTo>
                  <a:lnTo>
                    <a:pt x="43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7" name="Google Shape;16637;p54"/>
            <p:cNvSpPr/>
            <p:nvPr/>
          </p:nvSpPr>
          <p:spPr>
            <a:xfrm>
              <a:off x="5010112" y="2880172"/>
              <a:ext cx="110448" cy="44488"/>
            </a:xfrm>
            <a:custGeom>
              <a:rect b="b" l="l" r="r" t="t"/>
              <a:pathLst>
                <a:path extrusionOk="0" h="1699" w="4218">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38" name="Google Shape;16638;p54"/>
          <p:cNvGrpSpPr/>
          <p:nvPr/>
        </p:nvGrpSpPr>
        <p:grpSpPr>
          <a:xfrm>
            <a:off x="5803988" y="4268082"/>
            <a:ext cx="274550" cy="354728"/>
            <a:chOff x="5803988" y="4268082"/>
            <a:chExt cx="274550" cy="354728"/>
          </a:xfrm>
        </p:grpSpPr>
        <p:sp>
          <p:nvSpPr>
            <p:cNvPr id="16639" name="Google Shape;16639;p54"/>
            <p:cNvSpPr/>
            <p:nvPr/>
          </p:nvSpPr>
          <p:spPr>
            <a:xfrm>
              <a:off x="5803988" y="4519877"/>
              <a:ext cx="274550" cy="102933"/>
            </a:xfrm>
            <a:custGeom>
              <a:rect b="b" l="l" r="r" t="t"/>
              <a:pathLst>
                <a:path extrusionOk="0" h="3931" w="10485">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0" name="Google Shape;16640;p54"/>
            <p:cNvSpPr/>
            <p:nvPr/>
          </p:nvSpPr>
          <p:spPr>
            <a:xfrm>
              <a:off x="5870943" y="4519877"/>
              <a:ext cx="140666" cy="45745"/>
            </a:xfrm>
            <a:custGeom>
              <a:rect b="b" l="l" r="r" t="t"/>
              <a:pathLst>
                <a:path extrusionOk="0" h="1747" w="5372">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1" name="Google Shape;16641;p54"/>
            <p:cNvSpPr/>
            <p:nvPr/>
          </p:nvSpPr>
          <p:spPr>
            <a:xfrm>
              <a:off x="5849707" y="4523124"/>
              <a:ext cx="39984" cy="99686"/>
            </a:xfrm>
            <a:custGeom>
              <a:rect b="b" l="l" r="r" t="t"/>
              <a:pathLst>
                <a:path extrusionOk="0" h="3807" w="1527">
                  <a:moveTo>
                    <a:pt x="1527" y="0"/>
                  </a:moveTo>
                  <a:lnTo>
                    <a:pt x="0" y="458"/>
                  </a:lnTo>
                  <a:lnTo>
                    <a:pt x="0" y="3807"/>
                  </a:lnTo>
                  <a:lnTo>
                    <a:pt x="1527" y="3807"/>
                  </a:lnTo>
                  <a:lnTo>
                    <a:pt x="1527"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2" name="Google Shape;16642;p54"/>
            <p:cNvSpPr/>
            <p:nvPr/>
          </p:nvSpPr>
          <p:spPr>
            <a:xfrm>
              <a:off x="5870943" y="4523360"/>
              <a:ext cx="18748" cy="25007"/>
            </a:xfrm>
            <a:custGeom>
              <a:rect b="b" l="l" r="r" t="t"/>
              <a:pathLst>
                <a:path extrusionOk="0" h="955" w="716">
                  <a:moveTo>
                    <a:pt x="716" y="1"/>
                  </a:moveTo>
                  <a:lnTo>
                    <a:pt x="0" y="211"/>
                  </a:lnTo>
                  <a:cubicBezTo>
                    <a:pt x="200" y="497"/>
                    <a:pt x="439" y="745"/>
                    <a:pt x="716" y="955"/>
                  </a:cubicBezTo>
                  <a:lnTo>
                    <a:pt x="716"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3" name="Google Shape;16643;p54"/>
            <p:cNvSpPr/>
            <p:nvPr/>
          </p:nvSpPr>
          <p:spPr>
            <a:xfrm>
              <a:off x="5992835" y="4523124"/>
              <a:ext cx="39984" cy="99686"/>
            </a:xfrm>
            <a:custGeom>
              <a:rect b="b" l="l" r="r" t="t"/>
              <a:pathLst>
                <a:path extrusionOk="0" h="3807" w="1527">
                  <a:moveTo>
                    <a:pt x="1" y="0"/>
                  </a:moveTo>
                  <a:lnTo>
                    <a:pt x="1" y="3807"/>
                  </a:lnTo>
                  <a:lnTo>
                    <a:pt x="1527" y="3807"/>
                  </a:lnTo>
                  <a:lnTo>
                    <a:pt x="1527" y="458"/>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4" name="Google Shape;16644;p54"/>
            <p:cNvSpPr/>
            <p:nvPr/>
          </p:nvSpPr>
          <p:spPr>
            <a:xfrm>
              <a:off x="5992835" y="4523124"/>
              <a:ext cx="18775" cy="25007"/>
            </a:xfrm>
            <a:custGeom>
              <a:rect b="b" l="l" r="r" t="t"/>
              <a:pathLst>
                <a:path extrusionOk="0" h="955" w="717">
                  <a:moveTo>
                    <a:pt x="1" y="0"/>
                  </a:moveTo>
                  <a:lnTo>
                    <a:pt x="1" y="954"/>
                  </a:lnTo>
                  <a:cubicBezTo>
                    <a:pt x="277" y="744"/>
                    <a:pt x="516" y="496"/>
                    <a:pt x="716" y="220"/>
                  </a:cubicBezTo>
                  <a:lnTo>
                    <a:pt x="1"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5" name="Google Shape;16645;p54"/>
            <p:cNvSpPr/>
            <p:nvPr/>
          </p:nvSpPr>
          <p:spPr>
            <a:xfrm>
              <a:off x="5866924" y="4342500"/>
              <a:ext cx="157395" cy="36274"/>
            </a:xfrm>
            <a:custGeom>
              <a:rect b="b" l="l" r="r" t="t"/>
              <a:pathLst>
                <a:path extrusionOk="0" h="1308" w="5677">
                  <a:moveTo>
                    <a:pt x="0" y="1"/>
                  </a:moveTo>
                  <a:lnTo>
                    <a:pt x="0" y="1308"/>
                  </a:lnTo>
                  <a:lnTo>
                    <a:pt x="5677" y="1308"/>
                  </a:lnTo>
                  <a:lnTo>
                    <a:pt x="5677"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6" name="Google Shape;16646;p54"/>
            <p:cNvSpPr/>
            <p:nvPr/>
          </p:nvSpPr>
          <p:spPr>
            <a:xfrm>
              <a:off x="5844942" y="4376724"/>
              <a:ext cx="192643" cy="74470"/>
            </a:xfrm>
            <a:custGeom>
              <a:rect b="b" l="l" r="r" t="t"/>
              <a:pathLst>
                <a:path extrusionOk="0" h="2844" w="7357">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7" name="Google Shape;16647;p54"/>
            <p:cNvSpPr/>
            <p:nvPr/>
          </p:nvSpPr>
          <p:spPr>
            <a:xfrm>
              <a:off x="5848948" y="4376724"/>
              <a:ext cx="166903" cy="74470"/>
            </a:xfrm>
            <a:custGeom>
              <a:rect b="b" l="l" r="r" t="t"/>
              <a:pathLst>
                <a:path extrusionOk="0" h="2844" w="6374">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8" name="Google Shape;16648;p54"/>
            <p:cNvSpPr/>
            <p:nvPr/>
          </p:nvSpPr>
          <p:spPr>
            <a:xfrm>
              <a:off x="5866937" y="4439699"/>
              <a:ext cx="148652" cy="114428"/>
            </a:xfrm>
            <a:custGeom>
              <a:rect b="b" l="l" r="r" t="t"/>
              <a:pathLst>
                <a:path extrusionOk="0" h="4370" w="5677">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9" name="Google Shape;16649;p54"/>
            <p:cNvSpPr/>
            <p:nvPr/>
          </p:nvSpPr>
          <p:spPr>
            <a:xfrm>
              <a:off x="5901161" y="4405396"/>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0" name="Google Shape;16650;p54"/>
            <p:cNvSpPr/>
            <p:nvPr/>
          </p:nvSpPr>
          <p:spPr>
            <a:xfrm>
              <a:off x="5969844" y="4405396"/>
              <a:ext cx="11521" cy="17334"/>
            </a:xfrm>
            <a:custGeom>
              <a:rect b="b" l="l" r="r" t="t"/>
              <a:pathLst>
                <a:path extrusionOk="0" h="662" w="44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1" name="Google Shape;16651;p54"/>
            <p:cNvSpPr/>
            <p:nvPr/>
          </p:nvSpPr>
          <p:spPr>
            <a:xfrm>
              <a:off x="5915877" y="4456745"/>
              <a:ext cx="50773" cy="17465"/>
            </a:xfrm>
            <a:custGeom>
              <a:rect b="b" l="l" r="r" t="t"/>
              <a:pathLst>
                <a:path extrusionOk="0" h="667" w="1939">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2" name="Google Shape;16652;p54"/>
            <p:cNvSpPr/>
            <p:nvPr/>
          </p:nvSpPr>
          <p:spPr>
            <a:xfrm>
              <a:off x="5884167" y="4268082"/>
              <a:ext cx="160147" cy="138492"/>
            </a:xfrm>
            <a:custGeom>
              <a:rect b="b" l="l" r="r" t="t"/>
              <a:pathLst>
                <a:path extrusionOk="0" h="5289" w="6116">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3" name="Google Shape;16653;p54"/>
            <p:cNvSpPr/>
            <p:nvPr/>
          </p:nvSpPr>
          <p:spPr>
            <a:xfrm>
              <a:off x="5838212" y="4268082"/>
              <a:ext cx="160147" cy="138492"/>
            </a:xfrm>
            <a:custGeom>
              <a:rect b="b" l="l" r="r" t="t"/>
              <a:pathLst>
                <a:path extrusionOk="0" h="5289" w="6116">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4" name="Google Shape;16654;p54"/>
            <p:cNvSpPr/>
            <p:nvPr/>
          </p:nvSpPr>
          <p:spPr>
            <a:xfrm>
              <a:off x="5866701" y="4439699"/>
              <a:ext cx="86201" cy="114428"/>
            </a:xfrm>
            <a:custGeom>
              <a:rect b="b" l="l" r="r" t="t"/>
              <a:pathLst>
                <a:path extrusionOk="0" h="4370" w="3292">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5" name="Google Shape;16655;p54"/>
            <p:cNvSpPr/>
            <p:nvPr/>
          </p:nvSpPr>
          <p:spPr>
            <a:xfrm>
              <a:off x="5935620" y="4571331"/>
              <a:ext cx="11286" cy="11521"/>
            </a:xfrm>
            <a:custGeom>
              <a:rect b="b" l="l" r="r" t="t"/>
              <a:pathLst>
                <a:path extrusionOk="0" h="440" w="431">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6" name="Google Shape;16656;p54"/>
            <p:cNvSpPr/>
            <p:nvPr/>
          </p:nvSpPr>
          <p:spPr>
            <a:xfrm>
              <a:off x="5935620" y="4600056"/>
              <a:ext cx="11286" cy="11260"/>
            </a:xfrm>
            <a:custGeom>
              <a:rect b="b" l="l" r="r" t="t"/>
              <a:pathLst>
                <a:path extrusionOk="0" h="430" w="431">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7" name="Google Shape;16657;p54"/>
            <p:cNvSpPr/>
            <p:nvPr/>
          </p:nvSpPr>
          <p:spPr>
            <a:xfrm>
              <a:off x="5832713" y="4571331"/>
              <a:ext cx="17020" cy="51480"/>
            </a:xfrm>
            <a:custGeom>
              <a:rect b="b" l="l" r="r" t="t"/>
              <a:pathLst>
                <a:path extrusionOk="0" h="1966" w="650">
                  <a:moveTo>
                    <a:pt x="649" y="1"/>
                  </a:moveTo>
                  <a:cubicBezTo>
                    <a:pt x="287" y="1"/>
                    <a:pt x="0" y="296"/>
                    <a:pt x="0" y="659"/>
                  </a:cubicBezTo>
                  <a:lnTo>
                    <a:pt x="0" y="1966"/>
                  </a:lnTo>
                  <a:lnTo>
                    <a:pt x="649" y="1966"/>
                  </a:lnTo>
                  <a:lnTo>
                    <a:pt x="64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8" name="Google Shape;16658;p54"/>
            <p:cNvSpPr/>
            <p:nvPr/>
          </p:nvSpPr>
          <p:spPr>
            <a:xfrm>
              <a:off x="5849707" y="4571331"/>
              <a:ext cx="11495" cy="51480"/>
            </a:xfrm>
            <a:custGeom>
              <a:rect b="b" l="l" r="r" t="t"/>
              <a:pathLst>
                <a:path extrusionOk="0" h="1966" w="439">
                  <a:moveTo>
                    <a:pt x="0" y="1"/>
                  </a:moveTo>
                  <a:lnTo>
                    <a:pt x="0" y="1966"/>
                  </a:lnTo>
                  <a:lnTo>
                    <a:pt x="439" y="1966"/>
                  </a:lnTo>
                  <a:lnTo>
                    <a:pt x="439" y="439"/>
                  </a:lnTo>
                  <a:cubicBezTo>
                    <a:pt x="439" y="191"/>
                    <a:pt x="239" y="1"/>
                    <a:pt x="0"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9" name="Google Shape;16659;p54"/>
            <p:cNvSpPr/>
            <p:nvPr/>
          </p:nvSpPr>
          <p:spPr>
            <a:xfrm>
              <a:off x="6032793" y="4571331"/>
              <a:ext cx="17282" cy="51480"/>
            </a:xfrm>
            <a:custGeom>
              <a:rect b="b" l="l" r="r" t="t"/>
              <a:pathLst>
                <a:path extrusionOk="0" h="1966" w="660">
                  <a:moveTo>
                    <a:pt x="1" y="1"/>
                  </a:moveTo>
                  <a:lnTo>
                    <a:pt x="1" y="1966"/>
                  </a:lnTo>
                  <a:lnTo>
                    <a:pt x="659" y="1966"/>
                  </a:lnTo>
                  <a:lnTo>
                    <a:pt x="659" y="659"/>
                  </a:lnTo>
                  <a:cubicBezTo>
                    <a:pt x="650" y="296"/>
                    <a:pt x="363" y="1"/>
                    <a:pt x="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0" name="Google Shape;16660;p54"/>
            <p:cNvSpPr/>
            <p:nvPr/>
          </p:nvSpPr>
          <p:spPr>
            <a:xfrm>
              <a:off x="6021324" y="4571331"/>
              <a:ext cx="11495" cy="51480"/>
            </a:xfrm>
            <a:custGeom>
              <a:rect b="b" l="l" r="r" t="t"/>
              <a:pathLst>
                <a:path extrusionOk="0" h="1966" w="439">
                  <a:moveTo>
                    <a:pt x="439" y="1"/>
                  </a:moveTo>
                  <a:cubicBezTo>
                    <a:pt x="191" y="1"/>
                    <a:pt x="0" y="191"/>
                    <a:pt x="0" y="439"/>
                  </a:cubicBezTo>
                  <a:lnTo>
                    <a:pt x="0" y="1966"/>
                  </a:lnTo>
                  <a:lnTo>
                    <a:pt x="439" y="1966"/>
                  </a:lnTo>
                  <a:lnTo>
                    <a:pt x="43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61" name="Google Shape;16661;p54"/>
          <p:cNvGrpSpPr/>
          <p:nvPr/>
        </p:nvGrpSpPr>
        <p:grpSpPr>
          <a:xfrm>
            <a:off x="5352349" y="4268082"/>
            <a:ext cx="274550" cy="354728"/>
            <a:chOff x="5352349" y="4268082"/>
            <a:chExt cx="274550" cy="354728"/>
          </a:xfrm>
        </p:grpSpPr>
        <p:sp>
          <p:nvSpPr>
            <p:cNvPr id="16662" name="Google Shape;16662;p54"/>
            <p:cNvSpPr/>
            <p:nvPr/>
          </p:nvSpPr>
          <p:spPr>
            <a:xfrm>
              <a:off x="5352349" y="4502647"/>
              <a:ext cx="274550" cy="120163"/>
            </a:xfrm>
            <a:custGeom>
              <a:rect b="b" l="l" r="r" t="t"/>
              <a:pathLst>
                <a:path extrusionOk="0" h="4589" w="10485">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3" name="Google Shape;16663;p54"/>
            <p:cNvSpPr/>
            <p:nvPr/>
          </p:nvSpPr>
          <p:spPr>
            <a:xfrm>
              <a:off x="5449522" y="4468424"/>
              <a:ext cx="80205" cy="154387"/>
            </a:xfrm>
            <a:custGeom>
              <a:rect b="b" l="l" r="r" t="t"/>
              <a:pathLst>
                <a:path extrusionOk="0" h="5896" w="3063">
                  <a:moveTo>
                    <a:pt x="0" y="0"/>
                  </a:moveTo>
                  <a:lnTo>
                    <a:pt x="0" y="5896"/>
                  </a:lnTo>
                  <a:lnTo>
                    <a:pt x="3062" y="5896"/>
                  </a:lnTo>
                  <a:lnTo>
                    <a:pt x="306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4" name="Google Shape;16664;p54"/>
            <p:cNvSpPr/>
            <p:nvPr/>
          </p:nvSpPr>
          <p:spPr>
            <a:xfrm>
              <a:off x="5449522" y="4468162"/>
              <a:ext cx="80205" cy="28882"/>
            </a:xfrm>
            <a:custGeom>
              <a:rect b="b" l="l" r="r" t="t"/>
              <a:pathLst>
                <a:path extrusionOk="0" h="1103" w="3063">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5" name="Google Shape;16665;p54"/>
            <p:cNvSpPr/>
            <p:nvPr/>
          </p:nvSpPr>
          <p:spPr>
            <a:xfrm>
              <a:off x="5529700" y="4456928"/>
              <a:ext cx="64729" cy="165882"/>
            </a:xfrm>
            <a:custGeom>
              <a:rect b="b" l="l" r="r" t="t"/>
              <a:pathLst>
                <a:path extrusionOk="0" h="6335" w="2472">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6" name="Google Shape;16666;p54"/>
            <p:cNvSpPr/>
            <p:nvPr/>
          </p:nvSpPr>
          <p:spPr>
            <a:xfrm>
              <a:off x="5384819" y="4456928"/>
              <a:ext cx="64965" cy="165882"/>
            </a:xfrm>
            <a:custGeom>
              <a:rect b="b" l="l" r="r" t="t"/>
              <a:pathLst>
                <a:path extrusionOk="0" h="6335" w="2481">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7" name="Google Shape;16667;p54"/>
            <p:cNvSpPr/>
            <p:nvPr/>
          </p:nvSpPr>
          <p:spPr>
            <a:xfrm>
              <a:off x="5449522" y="4523622"/>
              <a:ext cx="80205" cy="99189"/>
            </a:xfrm>
            <a:custGeom>
              <a:rect b="b" l="l" r="r" t="t"/>
              <a:pathLst>
                <a:path extrusionOk="0" h="3788" w="3063">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8" name="Google Shape;16668;p54"/>
            <p:cNvSpPr/>
            <p:nvPr/>
          </p:nvSpPr>
          <p:spPr>
            <a:xfrm>
              <a:off x="5449522" y="4523622"/>
              <a:ext cx="80205" cy="42053"/>
            </a:xfrm>
            <a:custGeom>
              <a:rect b="b" l="l" r="r" t="t"/>
              <a:pathLst>
                <a:path extrusionOk="0" h="1606" w="3063">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9" name="Google Shape;16669;p54"/>
            <p:cNvSpPr/>
            <p:nvPr/>
          </p:nvSpPr>
          <p:spPr>
            <a:xfrm>
              <a:off x="5398042" y="4273817"/>
              <a:ext cx="183138" cy="125924"/>
            </a:xfrm>
            <a:custGeom>
              <a:rect b="b" l="l" r="r" t="t"/>
              <a:pathLst>
                <a:path extrusionOk="0" h="4809" w="6994">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0" name="Google Shape;16670;p54"/>
            <p:cNvSpPr/>
            <p:nvPr/>
          </p:nvSpPr>
          <p:spPr>
            <a:xfrm>
              <a:off x="5397833" y="4273817"/>
              <a:ext cx="106154" cy="125924"/>
            </a:xfrm>
            <a:custGeom>
              <a:rect b="b" l="l" r="r" t="t"/>
              <a:pathLst>
                <a:path extrusionOk="0" h="4809" w="4054">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1" name="Google Shape;16671;p54"/>
            <p:cNvSpPr/>
            <p:nvPr/>
          </p:nvSpPr>
          <p:spPr>
            <a:xfrm>
              <a:off x="5363818" y="4348261"/>
              <a:ext cx="251585" cy="91438"/>
            </a:xfrm>
            <a:custGeom>
              <a:rect b="b" l="l" r="r" t="t"/>
              <a:pathLst>
                <a:path extrusionOk="0" h="3492" w="9608">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2" name="Google Shape;16672;p54"/>
            <p:cNvSpPr/>
            <p:nvPr/>
          </p:nvSpPr>
          <p:spPr>
            <a:xfrm>
              <a:off x="5363818" y="4359494"/>
              <a:ext cx="251585" cy="91700"/>
            </a:xfrm>
            <a:custGeom>
              <a:rect b="b" l="l" r="r" t="t"/>
              <a:pathLst>
                <a:path extrusionOk="0" h="3502" w="9608">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3" name="Google Shape;16673;p54"/>
            <p:cNvSpPr/>
            <p:nvPr/>
          </p:nvSpPr>
          <p:spPr>
            <a:xfrm>
              <a:off x="5394298" y="4359756"/>
              <a:ext cx="190627" cy="125924"/>
            </a:xfrm>
            <a:custGeom>
              <a:rect b="b" l="l" r="r" t="t"/>
              <a:pathLst>
                <a:path extrusionOk="0" h="4809" w="728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4" name="Google Shape;16674;p54"/>
            <p:cNvSpPr/>
            <p:nvPr/>
          </p:nvSpPr>
          <p:spPr>
            <a:xfrm>
              <a:off x="5397047" y="4359756"/>
              <a:ext cx="144175" cy="125688"/>
            </a:xfrm>
            <a:custGeom>
              <a:rect b="b" l="l" r="r" t="t"/>
              <a:pathLst>
                <a:path extrusionOk="0" h="4800" w="5506">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5" name="Google Shape;16675;p54"/>
            <p:cNvSpPr/>
            <p:nvPr/>
          </p:nvSpPr>
          <p:spPr>
            <a:xfrm>
              <a:off x="5466752" y="4268082"/>
              <a:ext cx="45745" cy="65201"/>
            </a:xfrm>
            <a:custGeom>
              <a:rect b="b" l="l" r="r" t="t"/>
              <a:pathLst>
                <a:path extrusionOk="0" h="2490" w="1747">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6" name="Google Shape;16676;p54"/>
            <p:cNvSpPr/>
            <p:nvPr/>
          </p:nvSpPr>
          <p:spPr>
            <a:xfrm>
              <a:off x="5466752" y="4268082"/>
              <a:ext cx="22755" cy="65201"/>
            </a:xfrm>
            <a:custGeom>
              <a:rect b="b" l="l" r="r" t="t"/>
              <a:pathLst>
                <a:path extrusionOk="0" h="2490" w="869">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7" name="Google Shape;16677;p54"/>
            <p:cNvSpPr/>
            <p:nvPr/>
          </p:nvSpPr>
          <p:spPr>
            <a:xfrm>
              <a:off x="5449522" y="4388350"/>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8" name="Google Shape;16678;p54"/>
            <p:cNvSpPr/>
            <p:nvPr/>
          </p:nvSpPr>
          <p:spPr>
            <a:xfrm>
              <a:off x="5518205" y="4388350"/>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9" name="Google Shape;16679;p54"/>
            <p:cNvSpPr/>
            <p:nvPr/>
          </p:nvSpPr>
          <p:spPr>
            <a:xfrm>
              <a:off x="5442007" y="4371251"/>
              <a:ext cx="26525" cy="11260"/>
            </a:xfrm>
            <a:custGeom>
              <a:rect b="b" l="l" r="r" t="t"/>
              <a:pathLst>
                <a:path extrusionOk="0" h="430" w="1013">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0" name="Google Shape;16680;p54"/>
            <p:cNvSpPr/>
            <p:nvPr/>
          </p:nvSpPr>
          <p:spPr>
            <a:xfrm>
              <a:off x="5464264" y="4428230"/>
              <a:ext cx="50720" cy="17256"/>
            </a:xfrm>
            <a:custGeom>
              <a:rect b="b" l="l" r="r" t="t"/>
              <a:pathLst>
                <a:path extrusionOk="0" h="659" w="1937">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1" name="Google Shape;16681;p54"/>
            <p:cNvSpPr/>
            <p:nvPr/>
          </p:nvSpPr>
          <p:spPr>
            <a:xfrm>
              <a:off x="5510716" y="4371251"/>
              <a:ext cx="26499" cy="11260"/>
            </a:xfrm>
            <a:custGeom>
              <a:rect b="b" l="l" r="r" t="t"/>
              <a:pathLst>
                <a:path extrusionOk="0" h="430" w="1012">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2" name="Google Shape;16682;p54"/>
            <p:cNvSpPr/>
            <p:nvPr/>
          </p:nvSpPr>
          <p:spPr>
            <a:xfrm>
              <a:off x="5403803" y="4359756"/>
              <a:ext cx="23017" cy="30244"/>
            </a:xfrm>
            <a:custGeom>
              <a:rect b="b" l="l" r="r" t="t"/>
              <a:pathLst>
                <a:path extrusionOk="0" h="1155" w="879">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3" name="Google Shape;16683;p54"/>
            <p:cNvSpPr/>
            <p:nvPr/>
          </p:nvSpPr>
          <p:spPr>
            <a:xfrm>
              <a:off x="5552429" y="4359756"/>
              <a:ext cx="23017" cy="30244"/>
            </a:xfrm>
            <a:custGeom>
              <a:rect b="b" l="l" r="r" t="t"/>
              <a:pathLst>
                <a:path extrusionOk="0" h="1155" w="879">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84" name="Google Shape;16684;p54"/>
          <p:cNvGrpSpPr/>
          <p:nvPr/>
        </p:nvGrpSpPr>
        <p:grpSpPr>
          <a:xfrm>
            <a:off x="7606826" y="2419290"/>
            <a:ext cx="274550" cy="354728"/>
            <a:chOff x="7606826" y="2419290"/>
            <a:chExt cx="274550" cy="354728"/>
          </a:xfrm>
        </p:grpSpPr>
        <p:sp>
          <p:nvSpPr>
            <p:cNvPr id="16685" name="Google Shape;16685;p54"/>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6" name="Google Shape;16686;p54"/>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7" name="Google Shape;16687;p54"/>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8" name="Google Shape;16688;p54"/>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9" name="Google Shape;16689;p54"/>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0" name="Google Shape;16690;p54"/>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1" name="Google Shape;16691;p54"/>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2" name="Google Shape;16692;p54"/>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3" name="Google Shape;16693;p54"/>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4" name="Google Shape;16694;p54"/>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5" name="Google Shape;16695;p54"/>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6" name="Google Shape;16696;p54"/>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7" name="Google Shape;16697;p54"/>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8" name="Google Shape;16698;p54"/>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9" name="Google Shape;16699;p54"/>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00" name="Google Shape;16700;p54"/>
          <p:cNvGrpSpPr/>
          <p:nvPr/>
        </p:nvGrpSpPr>
        <p:grpSpPr>
          <a:xfrm>
            <a:off x="7156182" y="2419290"/>
            <a:ext cx="274550" cy="354728"/>
            <a:chOff x="7156182" y="2419290"/>
            <a:chExt cx="274550" cy="354728"/>
          </a:xfrm>
        </p:grpSpPr>
        <p:sp>
          <p:nvSpPr>
            <p:cNvPr id="16701" name="Google Shape;16701;p54"/>
            <p:cNvSpPr/>
            <p:nvPr/>
          </p:nvSpPr>
          <p:spPr>
            <a:xfrm>
              <a:off x="7156182" y="2602402"/>
              <a:ext cx="274550" cy="171616"/>
            </a:xfrm>
            <a:custGeom>
              <a:rect b="b" l="l" r="r" t="t"/>
              <a:pathLst>
                <a:path extrusionOk="0" h="6554" w="10485">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2" name="Google Shape;16702;p54"/>
            <p:cNvSpPr/>
            <p:nvPr/>
          </p:nvSpPr>
          <p:spPr>
            <a:xfrm>
              <a:off x="7156182" y="2654353"/>
              <a:ext cx="274550" cy="119665"/>
            </a:xfrm>
            <a:custGeom>
              <a:rect b="b" l="l" r="r" t="t"/>
              <a:pathLst>
                <a:path extrusionOk="0" h="4570" w="10485">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3" name="Google Shape;16703;p54"/>
            <p:cNvSpPr/>
            <p:nvPr/>
          </p:nvSpPr>
          <p:spPr>
            <a:xfrm>
              <a:off x="7253354" y="2602402"/>
              <a:ext cx="80205" cy="28620"/>
            </a:xfrm>
            <a:custGeom>
              <a:rect b="b" l="l" r="r" t="t"/>
              <a:pathLst>
                <a:path extrusionOk="0" h="1093" w="3063">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4" name="Google Shape;16704;p54"/>
            <p:cNvSpPr/>
            <p:nvPr/>
          </p:nvSpPr>
          <p:spPr>
            <a:xfrm>
              <a:off x="7197135" y="2487974"/>
              <a:ext cx="192381" cy="131423"/>
            </a:xfrm>
            <a:custGeom>
              <a:rect b="b" l="l" r="r" t="t"/>
              <a:pathLst>
                <a:path extrusionOk="0" h="5019" w="7347">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5" name="Google Shape;16705;p54"/>
            <p:cNvSpPr/>
            <p:nvPr/>
          </p:nvSpPr>
          <p:spPr>
            <a:xfrm>
              <a:off x="7201141" y="2499469"/>
              <a:ext cx="155408" cy="120163"/>
            </a:xfrm>
            <a:custGeom>
              <a:rect b="b" l="l" r="r" t="t"/>
              <a:pathLst>
                <a:path extrusionOk="0" h="4589" w="5935">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6" name="Google Shape;16706;p54"/>
            <p:cNvSpPr/>
            <p:nvPr/>
          </p:nvSpPr>
          <p:spPr>
            <a:xfrm>
              <a:off x="7253354" y="2522328"/>
              <a:ext cx="11495" cy="17125"/>
            </a:xfrm>
            <a:custGeom>
              <a:rect b="b" l="l" r="r" t="t"/>
              <a:pathLst>
                <a:path extrusionOk="0" h="654" w="439">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7" name="Google Shape;16707;p54"/>
            <p:cNvSpPr/>
            <p:nvPr/>
          </p:nvSpPr>
          <p:spPr>
            <a:xfrm>
              <a:off x="7322038" y="2522328"/>
              <a:ext cx="11260" cy="17125"/>
            </a:xfrm>
            <a:custGeom>
              <a:rect b="b" l="l" r="r" t="t"/>
              <a:pathLst>
                <a:path extrusionOk="0" h="654" w="43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8" name="Google Shape;16708;p54"/>
            <p:cNvSpPr/>
            <p:nvPr/>
          </p:nvSpPr>
          <p:spPr>
            <a:xfrm>
              <a:off x="7197109" y="2657574"/>
              <a:ext cx="191439" cy="81750"/>
            </a:xfrm>
            <a:custGeom>
              <a:rect b="b" l="l" r="r" t="t"/>
              <a:pathLst>
                <a:path extrusionOk="0" h="3122" w="7311">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9" name="Google Shape;16709;p54"/>
            <p:cNvSpPr/>
            <p:nvPr/>
          </p:nvSpPr>
          <p:spPr>
            <a:xfrm>
              <a:off x="7159926" y="2476478"/>
              <a:ext cx="64729" cy="11521"/>
            </a:xfrm>
            <a:custGeom>
              <a:rect b="b" l="l" r="r" t="t"/>
              <a:pathLst>
                <a:path extrusionOk="0" h="440" w="2472">
                  <a:moveTo>
                    <a:pt x="286" y="1"/>
                  </a:moveTo>
                  <a:cubicBezTo>
                    <a:pt x="0" y="1"/>
                    <a:pt x="0" y="440"/>
                    <a:pt x="286" y="440"/>
                  </a:cubicBezTo>
                  <a:lnTo>
                    <a:pt x="2471" y="440"/>
                  </a:lnTo>
                  <a:lnTo>
                    <a:pt x="2471" y="1"/>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0" name="Google Shape;16710;p54"/>
            <p:cNvSpPr/>
            <p:nvPr/>
          </p:nvSpPr>
          <p:spPr>
            <a:xfrm>
              <a:off x="7285824" y="2562182"/>
              <a:ext cx="26499" cy="11495"/>
            </a:xfrm>
            <a:custGeom>
              <a:rect b="b" l="l" r="r" t="t"/>
              <a:pathLst>
                <a:path extrusionOk="0" h="439" w="1012">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1" name="Google Shape;16711;p54"/>
            <p:cNvSpPr/>
            <p:nvPr/>
          </p:nvSpPr>
          <p:spPr>
            <a:xfrm>
              <a:off x="7220623" y="2654589"/>
              <a:ext cx="145405" cy="62242"/>
            </a:xfrm>
            <a:custGeom>
              <a:rect b="b" l="l" r="r" t="t"/>
              <a:pathLst>
                <a:path extrusionOk="0" h="2377" w="5553">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2" name="Google Shape;16712;p54"/>
            <p:cNvSpPr/>
            <p:nvPr/>
          </p:nvSpPr>
          <p:spPr>
            <a:xfrm>
              <a:off x="7218869" y="2487974"/>
              <a:ext cx="148914" cy="22755"/>
            </a:xfrm>
            <a:custGeom>
              <a:rect b="b" l="l" r="r" t="t"/>
              <a:pathLst>
                <a:path extrusionOk="0" h="869" w="5687">
                  <a:moveTo>
                    <a:pt x="1" y="1"/>
                  </a:moveTo>
                  <a:lnTo>
                    <a:pt x="1" y="869"/>
                  </a:lnTo>
                  <a:lnTo>
                    <a:pt x="5686" y="869"/>
                  </a:lnTo>
                  <a:lnTo>
                    <a:pt x="5686"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3" name="Google Shape;16713;p54"/>
            <p:cNvSpPr/>
            <p:nvPr/>
          </p:nvSpPr>
          <p:spPr>
            <a:xfrm>
              <a:off x="7213370" y="2419290"/>
              <a:ext cx="159912" cy="68709"/>
            </a:xfrm>
            <a:custGeom>
              <a:rect b="b" l="l" r="r" t="t"/>
              <a:pathLst>
                <a:path extrusionOk="0" h="2624" w="6107">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4" name="Google Shape;16714;p54"/>
            <p:cNvSpPr/>
            <p:nvPr/>
          </p:nvSpPr>
          <p:spPr>
            <a:xfrm>
              <a:off x="7213370" y="2419290"/>
              <a:ext cx="100210" cy="68709"/>
            </a:xfrm>
            <a:custGeom>
              <a:rect b="b" l="l" r="r" t="t"/>
              <a:pathLst>
                <a:path extrusionOk="0" h="2624" w="3827">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5" name="Google Shape;16715;p54"/>
            <p:cNvSpPr/>
            <p:nvPr/>
          </p:nvSpPr>
          <p:spPr>
            <a:xfrm>
              <a:off x="7341781" y="2453514"/>
              <a:ext cx="23514" cy="17256"/>
            </a:xfrm>
            <a:custGeom>
              <a:rect b="b" l="l" r="r" t="t"/>
              <a:pathLst>
                <a:path extrusionOk="0" h="659" w="898">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16" name="Google Shape;16716;p54"/>
          <p:cNvGrpSpPr/>
          <p:nvPr/>
        </p:nvGrpSpPr>
        <p:grpSpPr>
          <a:xfrm>
            <a:off x="6705276" y="2419290"/>
            <a:ext cx="274812" cy="354728"/>
            <a:chOff x="6705276" y="2419290"/>
            <a:chExt cx="274812" cy="354728"/>
          </a:xfrm>
        </p:grpSpPr>
        <p:sp>
          <p:nvSpPr>
            <p:cNvPr id="16717" name="Google Shape;16717;p54"/>
            <p:cNvSpPr/>
            <p:nvPr/>
          </p:nvSpPr>
          <p:spPr>
            <a:xfrm>
              <a:off x="6705538" y="2608136"/>
              <a:ext cx="274550" cy="165882"/>
            </a:xfrm>
            <a:custGeom>
              <a:rect b="b" l="l" r="r" t="t"/>
              <a:pathLst>
                <a:path extrusionOk="0" h="6335" w="10485">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8" name="Google Shape;16718;p54"/>
            <p:cNvSpPr/>
            <p:nvPr/>
          </p:nvSpPr>
          <p:spPr>
            <a:xfrm>
              <a:off x="6705276" y="2651604"/>
              <a:ext cx="274812" cy="122415"/>
            </a:xfrm>
            <a:custGeom>
              <a:rect b="b" l="l" r="r" t="t"/>
              <a:pathLst>
                <a:path extrusionOk="0" h="4675" w="10495">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9" name="Google Shape;16719;p54"/>
            <p:cNvSpPr/>
            <p:nvPr/>
          </p:nvSpPr>
          <p:spPr>
            <a:xfrm>
              <a:off x="6773959" y="2656343"/>
              <a:ext cx="137681" cy="117675"/>
            </a:xfrm>
            <a:custGeom>
              <a:rect b="b" l="l" r="r" t="t"/>
              <a:pathLst>
                <a:path extrusionOk="0" h="4494" w="5258">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0" name="Google Shape;16720;p54"/>
            <p:cNvSpPr/>
            <p:nvPr/>
          </p:nvSpPr>
          <p:spPr>
            <a:xfrm>
              <a:off x="6780479" y="2656343"/>
              <a:ext cx="124405" cy="46321"/>
            </a:xfrm>
            <a:custGeom>
              <a:rect b="b" l="l" r="r" t="t"/>
              <a:pathLst>
                <a:path extrusionOk="0" h="1769" w="4751">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1" name="Google Shape;16721;p54"/>
            <p:cNvSpPr/>
            <p:nvPr/>
          </p:nvSpPr>
          <p:spPr>
            <a:xfrm>
              <a:off x="6825439" y="2693814"/>
              <a:ext cx="34486" cy="80205"/>
            </a:xfrm>
            <a:custGeom>
              <a:rect b="b" l="l" r="r" t="t"/>
              <a:pathLst>
                <a:path extrusionOk="0" h="3063" w="1317">
                  <a:moveTo>
                    <a:pt x="344" y="1"/>
                  </a:moveTo>
                  <a:lnTo>
                    <a:pt x="0" y="3063"/>
                  </a:lnTo>
                  <a:lnTo>
                    <a:pt x="1317" y="3063"/>
                  </a:lnTo>
                  <a:lnTo>
                    <a:pt x="973"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2" name="Google Shape;16722;p54"/>
            <p:cNvSpPr/>
            <p:nvPr/>
          </p:nvSpPr>
          <p:spPr>
            <a:xfrm>
              <a:off x="6819678" y="2665351"/>
              <a:ext cx="46007" cy="34250"/>
            </a:xfrm>
            <a:custGeom>
              <a:rect b="b" l="l" r="r" t="t"/>
              <a:pathLst>
                <a:path extrusionOk="0" h="1308" w="1757">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3" name="Google Shape;16723;p54"/>
            <p:cNvSpPr/>
            <p:nvPr/>
          </p:nvSpPr>
          <p:spPr>
            <a:xfrm>
              <a:off x="6802710" y="2608136"/>
              <a:ext cx="79943" cy="22886"/>
            </a:xfrm>
            <a:custGeom>
              <a:rect b="b" l="l" r="r" t="t"/>
              <a:pathLst>
                <a:path extrusionOk="0" h="874" w="3053">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4" name="Google Shape;16724;p54"/>
            <p:cNvSpPr/>
            <p:nvPr/>
          </p:nvSpPr>
          <p:spPr>
            <a:xfrm>
              <a:off x="6722768" y="2447753"/>
              <a:ext cx="62713" cy="143180"/>
            </a:xfrm>
            <a:custGeom>
              <a:rect b="b" l="l" r="r" t="t"/>
              <a:pathLst>
                <a:path extrusionOk="0" h="5468" w="2395">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5" name="Google Shape;16725;p54"/>
            <p:cNvSpPr/>
            <p:nvPr/>
          </p:nvSpPr>
          <p:spPr>
            <a:xfrm>
              <a:off x="6900119" y="2447753"/>
              <a:ext cx="62477" cy="143180"/>
            </a:xfrm>
            <a:custGeom>
              <a:rect b="b" l="l" r="r" t="t"/>
              <a:pathLst>
                <a:path extrusionOk="0" h="5468" w="2386">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6" name="Google Shape;16726;p54"/>
            <p:cNvSpPr/>
            <p:nvPr/>
          </p:nvSpPr>
          <p:spPr>
            <a:xfrm>
              <a:off x="6745732" y="2419290"/>
              <a:ext cx="193874" cy="200368"/>
            </a:xfrm>
            <a:custGeom>
              <a:rect b="b" l="l" r="r" t="t"/>
              <a:pathLst>
                <a:path extrusionOk="0" h="7652" w="7404">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7" name="Google Shape;16727;p54"/>
            <p:cNvSpPr/>
            <p:nvPr/>
          </p:nvSpPr>
          <p:spPr>
            <a:xfrm>
              <a:off x="6796950"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8" name="Google Shape;16728;p54"/>
            <p:cNvSpPr/>
            <p:nvPr/>
          </p:nvSpPr>
          <p:spPr>
            <a:xfrm>
              <a:off x="6859898"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9" name="Google Shape;16729;p54"/>
            <p:cNvSpPr/>
            <p:nvPr/>
          </p:nvSpPr>
          <p:spPr>
            <a:xfrm>
              <a:off x="6745732" y="2419316"/>
              <a:ext cx="111443" cy="200237"/>
            </a:xfrm>
            <a:custGeom>
              <a:rect b="b" l="l" r="r" t="t"/>
              <a:pathLst>
                <a:path extrusionOk="0" h="7647" w="4256">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0" name="Google Shape;16730;p54"/>
            <p:cNvSpPr/>
            <p:nvPr/>
          </p:nvSpPr>
          <p:spPr>
            <a:xfrm>
              <a:off x="6805434" y="2516594"/>
              <a:ext cx="11521" cy="17125"/>
            </a:xfrm>
            <a:custGeom>
              <a:rect b="b" l="l" r="r" t="t"/>
              <a:pathLst>
                <a:path extrusionOk="0" h="654" w="44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1" name="Google Shape;16731;p54"/>
            <p:cNvSpPr/>
            <p:nvPr/>
          </p:nvSpPr>
          <p:spPr>
            <a:xfrm>
              <a:off x="6817400" y="2562103"/>
              <a:ext cx="50563" cy="17361"/>
            </a:xfrm>
            <a:custGeom>
              <a:rect b="b" l="l" r="r" t="t"/>
              <a:pathLst>
                <a:path extrusionOk="0" h="663" w="1931">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2" name="Google Shape;16732;p54"/>
            <p:cNvSpPr/>
            <p:nvPr/>
          </p:nvSpPr>
          <p:spPr>
            <a:xfrm>
              <a:off x="6794960" y="2493734"/>
              <a:ext cx="32496" cy="11260"/>
            </a:xfrm>
            <a:custGeom>
              <a:rect b="b" l="l" r="r" t="t"/>
              <a:pathLst>
                <a:path extrusionOk="0" h="430" w="1241">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3" name="Google Shape;16733;p54"/>
            <p:cNvSpPr/>
            <p:nvPr/>
          </p:nvSpPr>
          <p:spPr>
            <a:xfrm>
              <a:off x="6868409" y="2516594"/>
              <a:ext cx="11495" cy="17125"/>
            </a:xfrm>
            <a:custGeom>
              <a:rect b="b" l="l" r="r" t="t"/>
              <a:pathLst>
                <a:path extrusionOk="0" h="654" w="439">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4" name="Google Shape;16734;p54"/>
            <p:cNvSpPr/>
            <p:nvPr/>
          </p:nvSpPr>
          <p:spPr>
            <a:xfrm>
              <a:off x="6857908" y="2493734"/>
              <a:ext cx="32496" cy="11260"/>
            </a:xfrm>
            <a:custGeom>
              <a:rect b="b" l="l" r="r" t="t"/>
              <a:pathLst>
                <a:path extrusionOk="0" h="430" w="1241">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5" name="Google Shape;16735;p54"/>
            <p:cNvSpPr/>
            <p:nvPr/>
          </p:nvSpPr>
          <p:spPr>
            <a:xfrm>
              <a:off x="6754975" y="2516463"/>
              <a:ext cx="43755" cy="11521"/>
            </a:xfrm>
            <a:custGeom>
              <a:rect b="b" l="l" r="r" t="t"/>
              <a:pathLst>
                <a:path extrusionOk="0" h="440" w="1671">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6" name="Google Shape;16736;p54"/>
            <p:cNvSpPr/>
            <p:nvPr/>
          </p:nvSpPr>
          <p:spPr>
            <a:xfrm>
              <a:off x="6886633" y="2516463"/>
              <a:ext cx="43729" cy="11521"/>
            </a:xfrm>
            <a:custGeom>
              <a:rect b="b" l="l" r="r" t="t"/>
              <a:pathLst>
                <a:path extrusionOk="0" h="440" w="167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7" name="Google Shape;16737;p54"/>
            <p:cNvSpPr/>
            <p:nvPr/>
          </p:nvSpPr>
          <p:spPr>
            <a:xfrm>
              <a:off x="6825675" y="2516463"/>
              <a:ext cx="34250" cy="22990"/>
            </a:xfrm>
            <a:custGeom>
              <a:rect b="b" l="l" r="r" t="t"/>
              <a:pathLst>
                <a:path extrusionOk="0" h="878" w="1308">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8" name="Google Shape;16738;p54"/>
            <p:cNvSpPr/>
            <p:nvPr/>
          </p:nvSpPr>
          <p:spPr>
            <a:xfrm>
              <a:off x="6825439" y="2596641"/>
              <a:ext cx="34486" cy="34250"/>
            </a:xfrm>
            <a:custGeom>
              <a:rect b="b" l="l" r="r" t="t"/>
              <a:pathLst>
                <a:path extrusionOk="0" h="1308" w="1317">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9" name="Google Shape;16739;p54"/>
            <p:cNvSpPr/>
            <p:nvPr/>
          </p:nvSpPr>
          <p:spPr>
            <a:xfrm>
              <a:off x="6783726" y="2640868"/>
              <a:ext cx="58969" cy="50380"/>
            </a:xfrm>
            <a:custGeom>
              <a:rect b="b" l="l" r="r" t="t"/>
              <a:pathLst>
                <a:path extrusionOk="0" h="1924" w="2252">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0" name="Google Shape;16740;p54"/>
            <p:cNvSpPr/>
            <p:nvPr/>
          </p:nvSpPr>
          <p:spPr>
            <a:xfrm>
              <a:off x="6842669" y="2640868"/>
              <a:ext cx="58969" cy="50380"/>
            </a:xfrm>
            <a:custGeom>
              <a:rect b="b" l="l" r="r" t="t"/>
              <a:pathLst>
                <a:path extrusionOk="0" h="1924" w="2252">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1" name="Google Shape;16741;p54"/>
            <p:cNvSpPr/>
            <p:nvPr/>
          </p:nvSpPr>
          <p:spPr>
            <a:xfrm>
              <a:off x="6734499" y="2625131"/>
              <a:ext cx="68238" cy="148888"/>
            </a:xfrm>
            <a:custGeom>
              <a:rect b="b" l="l" r="r" t="t"/>
              <a:pathLst>
                <a:path extrusionOk="0" h="5686" w="2606">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2" name="Google Shape;16742;p54"/>
            <p:cNvSpPr/>
            <p:nvPr/>
          </p:nvSpPr>
          <p:spPr>
            <a:xfrm>
              <a:off x="6882627" y="2625131"/>
              <a:ext cx="68238" cy="148888"/>
            </a:xfrm>
            <a:custGeom>
              <a:rect b="b" l="l" r="r" t="t"/>
              <a:pathLst>
                <a:path extrusionOk="0" h="5686" w="2606">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3" name="Google Shape;16743;p54"/>
            <p:cNvSpPr/>
            <p:nvPr/>
          </p:nvSpPr>
          <p:spPr>
            <a:xfrm>
              <a:off x="6785455" y="2510702"/>
              <a:ext cx="51506" cy="40246"/>
            </a:xfrm>
            <a:custGeom>
              <a:rect b="b" l="l" r="r" t="t"/>
              <a:pathLst>
                <a:path extrusionOk="0" h="1537" w="1967">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4" name="Google Shape;16744;p54"/>
            <p:cNvSpPr/>
            <p:nvPr/>
          </p:nvSpPr>
          <p:spPr>
            <a:xfrm>
              <a:off x="6848403" y="2510702"/>
              <a:ext cx="51506" cy="40246"/>
            </a:xfrm>
            <a:custGeom>
              <a:rect b="b" l="l" r="r" t="t"/>
              <a:pathLst>
                <a:path extrusionOk="0" h="1537" w="1967">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45" name="Google Shape;16745;p54"/>
          <p:cNvGrpSpPr/>
          <p:nvPr/>
        </p:nvGrpSpPr>
        <p:grpSpPr>
          <a:xfrm>
            <a:off x="4902936" y="2419290"/>
            <a:ext cx="274576" cy="354728"/>
            <a:chOff x="4902936" y="2419290"/>
            <a:chExt cx="274576" cy="354728"/>
          </a:xfrm>
        </p:grpSpPr>
        <p:sp>
          <p:nvSpPr>
            <p:cNvPr id="16746" name="Google Shape;16746;p54"/>
            <p:cNvSpPr/>
            <p:nvPr/>
          </p:nvSpPr>
          <p:spPr>
            <a:xfrm>
              <a:off x="4943418" y="2419290"/>
              <a:ext cx="193376" cy="131658"/>
            </a:xfrm>
            <a:custGeom>
              <a:rect b="b" l="l" r="r" t="t"/>
              <a:pathLst>
                <a:path extrusionOk="0" h="5028" w="7385">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7" name="Google Shape;16747;p54"/>
            <p:cNvSpPr/>
            <p:nvPr/>
          </p:nvSpPr>
          <p:spPr>
            <a:xfrm>
              <a:off x="4902936" y="2613871"/>
              <a:ext cx="274576" cy="160147"/>
            </a:xfrm>
            <a:custGeom>
              <a:rect b="b" l="l" r="r" t="t"/>
              <a:pathLst>
                <a:path extrusionOk="0" h="6116" w="10486">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8" name="Google Shape;16748;p54"/>
            <p:cNvSpPr/>
            <p:nvPr/>
          </p:nvSpPr>
          <p:spPr>
            <a:xfrm>
              <a:off x="4902936" y="2657338"/>
              <a:ext cx="274576" cy="116680"/>
            </a:xfrm>
            <a:custGeom>
              <a:rect b="b" l="l" r="r" t="t"/>
              <a:pathLst>
                <a:path extrusionOk="0" h="4456" w="10486">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9" name="Google Shape;16749;p54"/>
            <p:cNvSpPr/>
            <p:nvPr/>
          </p:nvSpPr>
          <p:spPr>
            <a:xfrm>
              <a:off x="4971384" y="2662104"/>
              <a:ext cx="137681" cy="111915"/>
            </a:xfrm>
            <a:custGeom>
              <a:rect b="b" l="l" r="r" t="t"/>
              <a:pathLst>
                <a:path extrusionOk="0" h="4274" w="5258">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0" name="Google Shape;16750;p54"/>
            <p:cNvSpPr/>
            <p:nvPr/>
          </p:nvSpPr>
          <p:spPr>
            <a:xfrm>
              <a:off x="4977878" y="2662104"/>
              <a:ext cx="124431" cy="46217"/>
            </a:xfrm>
            <a:custGeom>
              <a:rect b="b" l="l" r="r" t="t"/>
              <a:pathLst>
                <a:path extrusionOk="0" h="1765" w="4752">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1" name="Google Shape;16751;p54"/>
            <p:cNvSpPr/>
            <p:nvPr/>
          </p:nvSpPr>
          <p:spPr>
            <a:xfrm>
              <a:off x="5022837" y="2699574"/>
              <a:ext cx="34512" cy="74444"/>
            </a:xfrm>
            <a:custGeom>
              <a:rect b="b" l="l" r="r" t="t"/>
              <a:pathLst>
                <a:path extrusionOk="0" h="2843" w="1318">
                  <a:moveTo>
                    <a:pt x="344" y="0"/>
                  </a:moveTo>
                  <a:lnTo>
                    <a:pt x="1" y="2843"/>
                  </a:lnTo>
                  <a:lnTo>
                    <a:pt x="1317" y="2843"/>
                  </a:lnTo>
                  <a:lnTo>
                    <a:pt x="97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2" name="Google Shape;16752;p54"/>
            <p:cNvSpPr/>
            <p:nvPr/>
          </p:nvSpPr>
          <p:spPr>
            <a:xfrm>
              <a:off x="5017103" y="2670823"/>
              <a:ext cx="45745" cy="34512"/>
            </a:xfrm>
            <a:custGeom>
              <a:rect b="b" l="l" r="r" t="t"/>
              <a:pathLst>
                <a:path extrusionOk="0" h="1318" w="1747">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3" name="Google Shape;16753;p54"/>
            <p:cNvSpPr/>
            <p:nvPr/>
          </p:nvSpPr>
          <p:spPr>
            <a:xfrm>
              <a:off x="5000109" y="2613635"/>
              <a:ext cx="79969" cy="22938"/>
            </a:xfrm>
            <a:custGeom>
              <a:rect b="b" l="l" r="r" t="t"/>
              <a:pathLst>
                <a:path extrusionOk="0" h="876" w="3054">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4" name="Google Shape;16754;p54"/>
            <p:cNvSpPr/>
            <p:nvPr/>
          </p:nvSpPr>
          <p:spPr>
            <a:xfrm>
              <a:off x="4981125" y="2646602"/>
              <a:ext cx="58995" cy="50301"/>
            </a:xfrm>
            <a:custGeom>
              <a:rect b="b" l="l" r="r" t="t"/>
              <a:pathLst>
                <a:path extrusionOk="0" h="1921" w="2253">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5" name="Google Shape;16755;p54"/>
            <p:cNvSpPr/>
            <p:nvPr/>
          </p:nvSpPr>
          <p:spPr>
            <a:xfrm>
              <a:off x="5040093" y="2646602"/>
              <a:ext cx="58969" cy="50301"/>
            </a:xfrm>
            <a:custGeom>
              <a:rect b="b" l="l" r="r" t="t"/>
              <a:pathLst>
                <a:path extrusionOk="0" h="1921" w="2252">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6" name="Google Shape;16756;p54"/>
            <p:cNvSpPr/>
            <p:nvPr/>
          </p:nvSpPr>
          <p:spPr>
            <a:xfrm>
              <a:off x="4931923" y="2630865"/>
              <a:ext cx="68212" cy="143153"/>
            </a:xfrm>
            <a:custGeom>
              <a:rect b="b" l="l" r="r" t="t"/>
              <a:pathLst>
                <a:path extrusionOk="0" h="5467" w="2605">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7" name="Google Shape;16757;p54"/>
            <p:cNvSpPr/>
            <p:nvPr/>
          </p:nvSpPr>
          <p:spPr>
            <a:xfrm>
              <a:off x="5080052" y="2630865"/>
              <a:ext cx="68212" cy="143153"/>
            </a:xfrm>
            <a:custGeom>
              <a:rect b="b" l="l" r="r" t="t"/>
              <a:pathLst>
                <a:path extrusionOk="0" h="5467" w="2605">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8" name="Google Shape;16758;p54"/>
            <p:cNvSpPr/>
            <p:nvPr/>
          </p:nvSpPr>
          <p:spPr>
            <a:xfrm>
              <a:off x="4946403" y="2476478"/>
              <a:ext cx="187144" cy="148678"/>
            </a:xfrm>
            <a:custGeom>
              <a:rect b="b" l="l" r="r" t="t"/>
              <a:pathLst>
                <a:path extrusionOk="0" h="5678" w="7147">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9" name="Google Shape;16759;p54"/>
            <p:cNvSpPr/>
            <p:nvPr/>
          </p:nvSpPr>
          <p:spPr>
            <a:xfrm>
              <a:off x="4946665" y="2476478"/>
              <a:ext cx="127678" cy="148652"/>
            </a:xfrm>
            <a:custGeom>
              <a:rect b="b" l="l" r="r" t="t"/>
              <a:pathLst>
                <a:path extrusionOk="0" h="5677" w="4876">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0" name="Google Shape;16760;p54"/>
            <p:cNvSpPr/>
            <p:nvPr/>
          </p:nvSpPr>
          <p:spPr>
            <a:xfrm>
              <a:off x="5005608" y="2419290"/>
              <a:ext cx="119430" cy="45981"/>
            </a:xfrm>
            <a:custGeom>
              <a:rect b="b" l="l" r="r" t="t"/>
              <a:pathLst>
                <a:path extrusionOk="0" h="1756" w="4561">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1" name="Google Shape;16761;p54"/>
            <p:cNvSpPr/>
            <p:nvPr/>
          </p:nvSpPr>
          <p:spPr>
            <a:xfrm>
              <a:off x="5000109" y="2527879"/>
              <a:ext cx="11521" cy="17334"/>
            </a:xfrm>
            <a:custGeom>
              <a:rect b="b" l="l" r="r" t="t"/>
              <a:pathLst>
                <a:path extrusionOk="0" h="662" w="44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2" name="Google Shape;16762;p54"/>
            <p:cNvSpPr/>
            <p:nvPr/>
          </p:nvSpPr>
          <p:spPr>
            <a:xfrm>
              <a:off x="5068818" y="2527879"/>
              <a:ext cx="11260" cy="17334"/>
            </a:xfrm>
            <a:custGeom>
              <a:rect b="b" l="l" r="r" t="t"/>
              <a:pathLst>
                <a:path extrusionOk="0" h="662" w="43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3" name="Google Shape;16763;p54"/>
            <p:cNvSpPr/>
            <p:nvPr/>
          </p:nvSpPr>
          <p:spPr>
            <a:xfrm>
              <a:off x="5014825" y="2567864"/>
              <a:ext cx="50537" cy="17334"/>
            </a:xfrm>
            <a:custGeom>
              <a:rect b="b" l="l" r="r" t="t"/>
              <a:pathLst>
                <a:path extrusionOk="0" h="662" w="193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4" name="Google Shape;16764;p54"/>
            <p:cNvSpPr/>
            <p:nvPr/>
          </p:nvSpPr>
          <p:spPr>
            <a:xfrm>
              <a:off x="4992384" y="2510702"/>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5" name="Google Shape;16765;p54"/>
            <p:cNvSpPr/>
            <p:nvPr/>
          </p:nvSpPr>
          <p:spPr>
            <a:xfrm>
              <a:off x="5061068" y="2510702"/>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66" name="Google Shape;16766;p54"/>
          <p:cNvGrpSpPr/>
          <p:nvPr/>
        </p:nvGrpSpPr>
        <p:grpSpPr>
          <a:xfrm>
            <a:off x="7608056" y="3345794"/>
            <a:ext cx="270334" cy="354754"/>
            <a:chOff x="7608056" y="3345794"/>
            <a:chExt cx="270334" cy="354754"/>
          </a:xfrm>
        </p:grpSpPr>
        <p:sp>
          <p:nvSpPr>
            <p:cNvPr id="16767" name="Google Shape;16767;p54"/>
            <p:cNvSpPr/>
            <p:nvPr/>
          </p:nvSpPr>
          <p:spPr>
            <a:xfrm>
              <a:off x="7636284" y="3351293"/>
              <a:ext cx="213879" cy="276068"/>
            </a:xfrm>
            <a:custGeom>
              <a:rect b="b" l="l" r="r" t="t"/>
              <a:pathLst>
                <a:path extrusionOk="0" h="10543" w="8168">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8" name="Google Shape;16768;p54"/>
            <p:cNvSpPr/>
            <p:nvPr/>
          </p:nvSpPr>
          <p:spPr>
            <a:xfrm>
              <a:off x="7608056" y="3548387"/>
              <a:ext cx="270334" cy="151925"/>
            </a:xfrm>
            <a:custGeom>
              <a:rect b="b" l="l" r="r" t="t"/>
              <a:pathLst>
                <a:path extrusionOk="0" h="5802" w="10324">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9" name="Google Shape;16769;p54"/>
            <p:cNvSpPr/>
            <p:nvPr/>
          </p:nvSpPr>
          <p:spPr>
            <a:xfrm>
              <a:off x="7608056" y="3590100"/>
              <a:ext cx="270334" cy="110213"/>
            </a:xfrm>
            <a:custGeom>
              <a:rect b="b" l="l" r="r" t="t"/>
              <a:pathLst>
                <a:path extrusionOk="0" h="4209" w="10324">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0" name="Google Shape;16770;p54"/>
            <p:cNvSpPr/>
            <p:nvPr/>
          </p:nvSpPr>
          <p:spPr>
            <a:xfrm>
              <a:off x="7703736" y="3548387"/>
              <a:ext cx="78974" cy="22441"/>
            </a:xfrm>
            <a:custGeom>
              <a:rect b="b" l="l" r="r" t="t"/>
              <a:pathLst>
                <a:path extrusionOk="0" h="857" w="3016">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1" name="Google Shape;16771;p54"/>
            <p:cNvSpPr/>
            <p:nvPr/>
          </p:nvSpPr>
          <p:spPr>
            <a:xfrm>
              <a:off x="7649795" y="3402013"/>
              <a:ext cx="187118" cy="157634"/>
            </a:xfrm>
            <a:custGeom>
              <a:rect b="b" l="l" r="r" t="t"/>
              <a:pathLst>
                <a:path extrusionOk="0" h="6020" w="7146">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2" name="Google Shape;16772;p54"/>
            <p:cNvSpPr/>
            <p:nvPr/>
          </p:nvSpPr>
          <p:spPr>
            <a:xfrm>
              <a:off x="7652283" y="3402013"/>
              <a:ext cx="164154" cy="157581"/>
            </a:xfrm>
            <a:custGeom>
              <a:rect b="b" l="l" r="r" t="t"/>
              <a:pathLst>
                <a:path extrusionOk="0" h="6018" w="6269">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3" name="Google Shape;16773;p54"/>
            <p:cNvSpPr/>
            <p:nvPr/>
          </p:nvSpPr>
          <p:spPr>
            <a:xfrm>
              <a:off x="7703736" y="3464386"/>
              <a:ext cx="11260" cy="17073"/>
            </a:xfrm>
            <a:custGeom>
              <a:rect b="b" l="l" r="r" t="t"/>
              <a:pathLst>
                <a:path extrusionOk="0" h="652" w="43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4" name="Google Shape;16774;p54"/>
            <p:cNvSpPr/>
            <p:nvPr/>
          </p:nvSpPr>
          <p:spPr>
            <a:xfrm>
              <a:off x="7771425" y="3464386"/>
              <a:ext cx="11286" cy="17073"/>
            </a:xfrm>
            <a:custGeom>
              <a:rect b="b" l="l" r="r" t="t"/>
              <a:pathLst>
                <a:path extrusionOk="0" h="652" w="431">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5" name="Google Shape;16775;p54"/>
            <p:cNvSpPr/>
            <p:nvPr/>
          </p:nvSpPr>
          <p:spPr>
            <a:xfrm>
              <a:off x="7696247" y="3446973"/>
              <a:ext cx="26264" cy="11521"/>
            </a:xfrm>
            <a:custGeom>
              <a:rect b="b" l="l" r="r" t="t"/>
              <a:pathLst>
                <a:path extrusionOk="0" h="440" w="1003">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6" name="Google Shape;16776;p54"/>
            <p:cNvSpPr/>
            <p:nvPr/>
          </p:nvSpPr>
          <p:spPr>
            <a:xfrm>
              <a:off x="7763936" y="3446973"/>
              <a:ext cx="26264" cy="11521"/>
            </a:xfrm>
            <a:custGeom>
              <a:rect b="b" l="l" r="r" t="t"/>
              <a:pathLst>
                <a:path extrusionOk="0" h="440" w="1003">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7" name="Google Shape;16777;p54"/>
            <p:cNvSpPr/>
            <p:nvPr/>
          </p:nvSpPr>
          <p:spPr>
            <a:xfrm>
              <a:off x="7718243" y="3503218"/>
              <a:ext cx="49961" cy="16994"/>
            </a:xfrm>
            <a:custGeom>
              <a:rect b="b" l="l" r="r" t="t"/>
              <a:pathLst>
                <a:path extrusionOk="0" h="649" w="1908">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8" name="Google Shape;16778;p54"/>
            <p:cNvSpPr/>
            <p:nvPr/>
          </p:nvSpPr>
          <p:spPr>
            <a:xfrm>
              <a:off x="7658777" y="3402013"/>
              <a:ext cx="22519" cy="64729"/>
            </a:xfrm>
            <a:custGeom>
              <a:rect b="b" l="l" r="r" t="t"/>
              <a:pathLst>
                <a:path extrusionOk="0" h="2472" w="86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9" name="Google Shape;16779;p54"/>
            <p:cNvSpPr/>
            <p:nvPr/>
          </p:nvSpPr>
          <p:spPr>
            <a:xfrm>
              <a:off x="7805151" y="3402013"/>
              <a:ext cx="22519" cy="64729"/>
            </a:xfrm>
            <a:custGeom>
              <a:rect b="b" l="l" r="r" t="t"/>
              <a:pathLst>
                <a:path extrusionOk="0" h="2472" w="86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0" name="Google Shape;16780;p54"/>
            <p:cNvSpPr/>
            <p:nvPr/>
          </p:nvSpPr>
          <p:spPr>
            <a:xfrm>
              <a:off x="7652021" y="3351345"/>
              <a:ext cx="183635" cy="101388"/>
            </a:xfrm>
            <a:custGeom>
              <a:rect b="b" l="l" r="r" t="t"/>
              <a:pathLst>
                <a:path extrusionOk="0" h="3872" w="7013">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1" name="Google Shape;16781;p54"/>
            <p:cNvSpPr/>
            <p:nvPr/>
          </p:nvSpPr>
          <p:spPr>
            <a:xfrm>
              <a:off x="7652021" y="3351293"/>
              <a:ext cx="183635" cy="84970"/>
            </a:xfrm>
            <a:custGeom>
              <a:rect b="b" l="l" r="r" t="t"/>
              <a:pathLst>
                <a:path extrusionOk="0" h="3245" w="7013">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2" name="Google Shape;16782;p54"/>
            <p:cNvSpPr/>
            <p:nvPr/>
          </p:nvSpPr>
          <p:spPr>
            <a:xfrm>
              <a:off x="7630549" y="3345794"/>
              <a:ext cx="225086" cy="354493"/>
            </a:xfrm>
            <a:custGeom>
              <a:rect b="b" l="l" r="r" t="t"/>
              <a:pathLst>
                <a:path extrusionOk="0" h="13538" w="8596">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3" name="Google Shape;16783;p54"/>
            <p:cNvSpPr/>
            <p:nvPr/>
          </p:nvSpPr>
          <p:spPr>
            <a:xfrm>
              <a:off x="7731964" y="3627335"/>
              <a:ext cx="22519" cy="33752"/>
            </a:xfrm>
            <a:custGeom>
              <a:rect b="b" l="l" r="r" t="t"/>
              <a:pathLst>
                <a:path extrusionOk="0" h="1289" w="86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4" name="Google Shape;16784;p54"/>
            <p:cNvSpPr/>
            <p:nvPr/>
          </p:nvSpPr>
          <p:spPr>
            <a:xfrm>
              <a:off x="7611565" y="3617333"/>
              <a:ext cx="52972" cy="83216"/>
            </a:xfrm>
            <a:custGeom>
              <a:rect b="b" l="l" r="r" t="t"/>
              <a:pathLst>
                <a:path extrusionOk="0" h="3178" w="2023">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5" name="Google Shape;16785;p54"/>
            <p:cNvSpPr/>
            <p:nvPr/>
          </p:nvSpPr>
          <p:spPr>
            <a:xfrm>
              <a:off x="7821909" y="3617333"/>
              <a:ext cx="52972" cy="82954"/>
            </a:xfrm>
            <a:custGeom>
              <a:rect b="b" l="l" r="r" t="t"/>
              <a:pathLst>
                <a:path extrusionOk="0" h="3168" w="2023">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86" name="Google Shape;16786;p54"/>
          <p:cNvGrpSpPr/>
          <p:nvPr/>
        </p:nvGrpSpPr>
        <p:grpSpPr>
          <a:xfrm>
            <a:off x="6712765" y="4268082"/>
            <a:ext cx="263316" cy="354728"/>
            <a:chOff x="6712765" y="4268082"/>
            <a:chExt cx="263316" cy="354728"/>
          </a:xfrm>
        </p:grpSpPr>
        <p:sp>
          <p:nvSpPr>
            <p:cNvPr id="16787" name="Google Shape;16787;p54"/>
            <p:cNvSpPr/>
            <p:nvPr/>
          </p:nvSpPr>
          <p:spPr>
            <a:xfrm>
              <a:off x="6907372" y="4411209"/>
              <a:ext cx="36004" cy="131658"/>
            </a:xfrm>
            <a:custGeom>
              <a:rect b="b" l="l" r="r" t="t"/>
              <a:pathLst>
                <a:path extrusionOk="0" h="5028" w="1375">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8" name="Google Shape;16788;p54"/>
            <p:cNvSpPr/>
            <p:nvPr/>
          </p:nvSpPr>
          <p:spPr>
            <a:xfrm>
              <a:off x="6745496" y="4411209"/>
              <a:ext cx="36240" cy="131658"/>
            </a:xfrm>
            <a:custGeom>
              <a:rect b="b" l="l" r="r" t="t"/>
              <a:pathLst>
                <a:path extrusionOk="0" h="5028" w="1384">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9" name="Google Shape;16789;p54"/>
            <p:cNvSpPr/>
            <p:nvPr/>
          </p:nvSpPr>
          <p:spPr>
            <a:xfrm>
              <a:off x="6752985" y="4268082"/>
              <a:ext cx="183138" cy="134669"/>
            </a:xfrm>
            <a:custGeom>
              <a:rect b="b" l="l" r="r" t="t"/>
              <a:pathLst>
                <a:path extrusionOk="0" h="5143" w="6994">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0" name="Google Shape;16790;p54"/>
            <p:cNvSpPr/>
            <p:nvPr/>
          </p:nvSpPr>
          <p:spPr>
            <a:xfrm>
              <a:off x="6712765" y="4456928"/>
              <a:ext cx="263316" cy="165882"/>
            </a:xfrm>
            <a:custGeom>
              <a:rect b="b" l="l" r="r" t="t"/>
              <a:pathLst>
                <a:path extrusionOk="0" h="6335" w="10056">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1" name="Google Shape;16791;p54"/>
            <p:cNvSpPr/>
            <p:nvPr/>
          </p:nvSpPr>
          <p:spPr>
            <a:xfrm>
              <a:off x="6713027" y="4529854"/>
              <a:ext cx="263055" cy="92957"/>
            </a:xfrm>
            <a:custGeom>
              <a:rect b="b" l="l" r="r" t="t"/>
              <a:pathLst>
                <a:path extrusionOk="0" h="3550" w="10046">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2" name="Google Shape;16792;p54"/>
            <p:cNvSpPr/>
            <p:nvPr/>
          </p:nvSpPr>
          <p:spPr>
            <a:xfrm>
              <a:off x="6810199" y="4468424"/>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3" name="Google Shape;16793;p54"/>
            <p:cNvSpPr/>
            <p:nvPr/>
          </p:nvSpPr>
          <p:spPr>
            <a:xfrm>
              <a:off x="6752226" y="4336399"/>
              <a:ext cx="184630" cy="149019"/>
            </a:xfrm>
            <a:custGeom>
              <a:rect b="b" l="l" r="r" t="t"/>
              <a:pathLst>
                <a:path extrusionOk="0" h="5691" w="7051">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4" name="Google Shape;16794;p54"/>
            <p:cNvSpPr/>
            <p:nvPr/>
          </p:nvSpPr>
          <p:spPr>
            <a:xfrm>
              <a:off x="6752226" y="4336451"/>
              <a:ext cx="169417" cy="149202"/>
            </a:xfrm>
            <a:custGeom>
              <a:rect b="b" l="l" r="r" t="t"/>
              <a:pathLst>
                <a:path extrusionOk="0" h="5698" w="647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5" name="Google Shape;16795;p54"/>
            <p:cNvSpPr/>
            <p:nvPr/>
          </p:nvSpPr>
          <p:spPr>
            <a:xfrm>
              <a:off x="6804439" y="4388847"/>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6" name="Google Shape;16796;p54"/>
            <p:cNvSpPr/>
            <p:nvPr/>
          </p:nvSpPr>
          <p:spPr>
            <a:xfrm>
              <a:off x="6873148" y="4388847"/>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7" name="Google Shape;16797;p54"/>
            <p:cNvSpPr/>
            <p:nvPr/>
          </p:nvSpPr>
          <p:spPr>
            <a:xfrm>
              <a:off x="6878883" y="4496887"/>
              <a:ext cx="26" cy="26"/>
            </a:xfrm>
            <a:custGeom>
              <a:rect b="b" l="l" r="r" t="t"/>
              <a:pathLst>
                <a:path extrusionOk="0" h="1" w="1">
                  <a:moveTo>
                    <a:pt x="1" y="1"/>
                  </a:moveTo>
                  <a:lnTo>
                    <a:pt x="1" y="1"/>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8" name="Google Shape;16798;p54"/>
            <p:cNvSpPr/>
            <p:nvPr/>
          </p:nvSpPr>
          <p:spPr>
            <a:xfrm>
              <a:off x="6810199" y="4496887"/>
              <a:ext cx="26" cy="26"/>
            </a:xfrm>
            <a:custGeom>
              <a:rect b="b" l="l" r="r" t="t"/>
              <a:pathLst>
                <a:path extrusionOk="0" h="1" w="1">
                  <a:moveTo>
                    <a:pt x="0" y="1"/>
                  </a:moveTo>
                  <a:lnTo>
                    <a:pt x="0" y="1"/>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9" name="Google Shape;16799;p54"/>
            <p:cNvSpPr/>
            <p:nvPr/>
          </p:nvSpPr>
          <p:spPr>
            <a:xfrm>
              <a:off x="6841909" y="4269810"/>
              <a:ext cx="94214" cy="101467"/>
            </a:xfrm>
            <a:custGeom>
              <a:rect b="b" l="l" r="r" t="t"/>
              <a:pathLst>
                <a:path extrusionOk="0" h="3875" w="3598">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0" name="Google Shape;16800;p54"/>
            <p:cNvSpPr/>
            <p:nvPr/>
          </p:nvSpPr>
          <p:spPr>
            <a:xfrm>
              <a:off x="6818683" y="4426187"/>
              <a:ext cx="51480" cy="22755"/>
            </a:xfrm>
            <a:custGeom>
              <a:rect b="b" l="l" r="r" t="t"/>
              <a:pathLst>
                <a:path extrusionOk="0" h="869" w="1966">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1" name="Google Shape;16801;p54"/>
            <p:cNvSpPr/>
            <p:nvPr/>
          </p:nvSpPr>
          <p:spPr>
            <a:xfrm>
              <a:off x="6754242" y="4529854"/>
              <a:ext cx="180624" cy="87222"/>
            </a:xfrm>
            <a:custGeom>
              <a:rect b="b" l="l" r="r" t="t"/>
              <a:pathLst>
                <a:path extrusionOk="0" h="3331" w="6898">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2" name="Google Shape;16802;p54"/>
            <p:cNvSpPr/>
            <p:nvPr/>
          </p:nvSpPr>
          <p:spPr>
            <a:xfrm>
              <a:off x="6764978" y="4525874"/>
              <a:ext cx="158891" cy="79707"/>
            </a:xfrm>
            <a:custGeom>
              <a:rect b="b" l="l" r="r" t="t"/>
              <a:pathLst>
                <a:path extrusionOk="0" h="3044" w="6068">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03" name="Google Shape;16803;p54"/>
          <p:cNvGrpSpPr/>
          <p:nvPr/>
        </p:nvGrpSpPr>
        <p:grpSpPr>
          <a:xfrm>
            <a:off x="5359341" y="2419159"/>
            <a:ext cx="262819" cy="354859"/>
            <a:chOff x="5359341" y="2419159"/>
            <a:chExt cx="262819" cy="354859"/>
          </a:xfrm>
        </p:grpSpPr>
        <p:sp>
          <p:nvSpPr>
            <p:cNvPr id="16804" name="Google Shape;16804;p54"/>
            <p:cNvSpPr/>
            <p:nvPr/>
          </p:nvSpPr>
          <p:spPr>
            <a:xfrm>
              <a:off x="5359341" y="2636364"/>
              <a:ext cx="262819" cy="137655"/>
            </a:xfrm>
            <a:custGeom>
              <a:rect b="b" l="l" r="r" t="t"/>
              <a:pathLst>
                <a:path extrusionOk="0" h="5257" w="10037">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5" name="Google Shape;16805;p54"/>
            <p:cNvSpPr/>
            <p:nvPr/>
          </p:nvSpPr>
          <p:spPr>
            <a:xfrm>
              <a:off x="5400556" y="2636364"/>
              <a:ext cx="180388" cy="102698"/>
            </a:xfrm>
            <a:custGeom>
              <a:rect b="b" l="l" r="r" t="t"/>
              <a:pathLst>
                <a:path extrusionOk="0" h="3922" w="6889">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6" name="Google Shape;16806;p54"/>
            <p:cNvSpPr/>
            <p:nvPr/>
          </p:nvSpPr>
          <p:spPr>
            <a:xfrm>
              <a:off x="5359341" y="2636364"/>
              <a:ext cx="131423" cy="137655"/>
            </a:xfrm>
            <a:custGeom>
              <a:rect b="b" l="l" r="r" t="t"/>
              <a:pathLst>
                <a:path extrusionOk="0" h="5257" w="5019">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7" name="Google Shape;16807;p54"/>
            <p:cNvSpPr/>
            <p:nvPr/>
          </p:nvSpPr>
          <p:spPr>
            <a:xfrm>
              <a:off x="5400556" y="2636364"/>
              <a:ext cx="90207" cy="102698"/>
            </a:xfrm>
            <a:custGeom>
              <a:rect b="b" l="l" r="r" t="t"/>
              <a:pathLst>
                <a:path extrusionOk="0" h="3922" w="3445">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8" name="Google Shape;16808;p54"/>
            <p:cNvSpPr/>
            <p:nvPr/>
          </p:nvSpPr>
          <p:spPr>
            <a:xfrm>
              <a:off x="5411056" y="2636364"/>
              <a:ext cx="159388" cy="91464"/>
            </a:xfrm>
            <a:custGeom>
              <a:rect b="b" l="l" r="r" t="t"/>
              <a:pathLst>
                <a:path extrusionOk="0" h="3493" w="6087">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9" name="Google Shape;16809;p54"/>
            <p:cNvSpPr/>
            <p:nvPr/>
          </p:nvSpPr>
          <p:spPr>
            <a:xfrm>
              <a:off x="5456513" y="2619134"/>
              <a:ext cx="68709" cy="62975"/>
            </a:xfrm>
            <a:custGeom>
              <a:rect b="b" l="l" r="r" t="t"/>
              <a:pathLst>
                <a:path extrusionOk="0" h="2405" w="2624">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0" name="Google Shape;16810;p54"/>
            <p:cNvSpPr/>
            <p:nvPr/>
          </p:nvSpPr>
          <p:spPr>
            <a:xfrm>
              <a:off x="5456513" y="2619134"/>
              <a:ext cx="68709" cy="28620"/>
            </a:xfrm>
            <a:custGeom>
              <a:rect b="b" l="l" r="r" t="t"/>
              <a:pathLst>
                <a:path extrusionOk="0" h="1093" w="2624">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1" name="Google Shape;16811;p54"/>
            <p:cNvSpPr/>
            <p:nvPr/>
          </p:nvSpPr>
          <p:spPr>
            <a:xfrm>
              <a:off x="5360833" y="2482082"/>
              <a:ext cx="92957" cy="131711"/>
            </a:xfrm>
            <a:custGeom>
              <a:rect b="b" l="l" r="r" t="t"/>
              <a:pathLst>
                <a:path extrusionOk="0" h="5030" w="355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2" name="Google Shape;16812;p54"/>
            <p:cNvSpPr/>
            <p:nvPr/>
          </p:nvSpPr>
          <p:spPr>
            <a:xfrm>
              <a:off x="5527946" y="2482082"/>
              <a:ext cx="92957" cy="131711"/>
            </a:xfrm>
            <a:custGeom>
              <a:rect b="b" l="l" r="r" t="t"/>
              <a:pathLst>
                <a:path extrusionOk="0" h="5030" w="355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3" name="Google Shape;16813;p54"/>
            <p:cNvSpPr/>
            <p:nvPr/>
          </p:nvSpPr>
          <p:spPr>
            <a:xfrm>
              <a:off x="5394560" y="2442019"/>
              <a:ext cx="192381" cy="194109"/>
            </a:xfrm>
            <a:custGeom>
              <a:rect b="b" l="l" r="r" t="t"/>
              <a:pathLst>
                <a:path extrusionOk="0" h="7413" w="7347">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4" name="Google Shape;16814;p54"/>
            <p:cNvSpPr/>
            <p:nvPr/>
          </p:nvSpPr>
          <p:spPr>
            <a:xfrm>
              <a:off x="5394560" y="2462757"/>
              <a:ext cx="107699" cy="173397"/>
            </a:xfrm>
            <a:custGeom>
              <a:rect b="b" l="l" r="r" t="t"/>
              <a:pathLst>
                <a:path extrusionOk="0" h="6622" w="4113">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5" name="Google Shape;16815;p54"/>
            <p:cNvSpPr/>
            <p:nvPr/>
          </p:nvSpPr>
          <p:spPr>
            <a:xfrm>
              <a:off x="5450753" y="2528325"/>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6" name="Google Shape;16816;p54"/>
            <p:cNvSpPr/>
            <p:nvPr/>
          </p:nvSpPr>
          <p:spPr>
            <a:xfrm>
              <a:off x="5519200" y="2528325"/>
              <a:ext cx="11521" cy="17125"/>
            </a:xfrm>
            <a:custGeom>
              <a:rect b="b" l="l" r="r" t="t"/>
              <a:pathLst>
                <a:path extrusionOk="0" h="654" w="44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7" name="Google Shape;16817;p54"/>
            <p:cNvSpPr/>
            <p:nvPr/>
          </p:nvSpPr>
          <p:spPr>
            <a:xfrm>
              <a:off x="5462248" y="2573415"/>
              <a:ext cx="56979" cy="28489"/>
            </a:xfrm>
            <a:custGeom>
              <a:rect b="b" l="l" r="r" t="t"/>
              <a:pathLst>
                <a:path extrusionOk="0" h="1088" w="2176">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8" name="Google Shape;16818;p54"/>
            <p:cNvSpPr/>
            <p:nvPr/>
          </p:nvSpPr>
          <p:spPr>
            <a:xfrm>
              <a:off x="5442766" y="2504680"/>
              <a:ext cx="28201" cy="17544"/>
            </a:xfrm>
            <a:custGeom>
              <a:rect b="b" l="l" r="r" t="t"/>
              <a:pathLst>
                <a:path extrusionOk="0" h="670" w="1077">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9" name="Google Shape;16819;p54"/>
            <p:cNvSpPr/>
            <p:nvPr/>
          </p:nvSpPr>
          <p:spPr>
            <a:xfrm>
              <a:off x="5511057" y="2504889"/>
              <a:ext cx="27651" cy="17334"/>
            </a:xfrm>
            <a:custGeom>
              <a:rect b="b" l="l" r="r" t="t"/>
              <a:pathLst>
                <a:path extrusionOk="0" h="662" w="1056">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0" name="Google Shape;16820;p54"/>
            <p:cNvSpPr/>
            <p:nvPr/>
          </p:nvSpPr>
          <p:spPr>
            <a:xfrm>
              <a:off x="5470758" y="2536442"/>
              <a:ext cx="39984" cy="39984"/>
            </a:xfrm>
            <a:custGeom>
              <a:rect b="b" l="l" r="r" t="t"/>
              <a:pathLst>
                <a:path extrusionOk="0" h="1527" w="1527">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1" name="Google Shape;16821;p54"/>
            <p:cNvSpPr/>
            <p:nvPr/>
          </p:nvSpPr>
          <p:spPr>
            <a:xfrm>
              <a:off x="5466987" y="2538694"/>
              <a:ext cx="41503" cy="37549"/>
            </a:xfrm>
            <a:custGeom>
              <a:rect b="b" l="l" r="r" t="t"/>
              <a:pathLst>
                <a:path extrusionOk="0" h="1434" w="1585">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2" name="Google Shape;16822;p54"/>
            <p:cNvSpPr/>
            <p:nvPr/>
          </p:nvSpPr>
          <p:spPr>
            <a:xfrm>
              <a:off x="5405060" y="2430655"/>
              <a:ext cx="171616" cy="100079"/>
            </a:xfrm>
            <a:custGeom>
              <a:rect b="b" l="l" r="r" t="t"/>
              <a:pathLst>
                <a:path extrusionOk="0" h="3822" w="6554">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3" name="Google Shape;16823;p54"/>
            <p:cNvSpPr/>
            <p:nvPr/>
          </p:nvSpPr>
          <p:spPr>
            <a:xfrm>
              <a:off x="5456749" y="2419159"/>
              <a:ext cx="119692" cy="91307"/>
            </a:xfrm>
            <a:custGeom>
              <a:rect b="b" l="l" r="r" t="t"/>
              <a:pathLst>
                <a:path extrusionOk="0" h="3487" w="4571">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4" name="Google Shape;16824;p54"/>
            <p:cNvSpPr/>
            <p:nvPr/>
          </p:nvSpPr>
          <p:spPr>
            <a:xfrm>
              <a:off x="5410794" y="2646864"/>
              <a:ext cx="159650" cy="81697"/>
            </a:xfrm>
            <a:custGeom>
              <a:rect b="b" l="l" r="r" t="t"/>
              <a:pathLst>
                <a:path extrusionOk="0" h="3120" w="6097">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25" name="Google Shape;16825;p54"/>
          <p:cNvGrpSpPr/>
          <p:nvPr/>
        </p:nvGrpSpPr>
        <p:grpSpPr>
          <a:xfrm>
            <a:off x="6709282" y="3790206"/>
            <a:ext cx="263316" cy="354493"/>
            <a:chOff x="6709282" y="3790206"/>
            <a:chExt cx="263316" cy="354493"/>
          </a:xfrm>
        </p:grpSpPr>
        <p:sp>
          <p:nvSpPr>
            <p:cNvPr id="16826" name="Google Shape;16826;p54"/>
            <p:cNvSpPr/>
            <p:nvPr/>
          </p:nvSpPr>
          <p:spPr>
            <a:xfrm>
              <a:off x="6743742" y="3790206"/>
              <a:ext cx="194371" cy="256822"/>
            </a:xfrm>
            <a:custGeom>
              <a:rect b="b" l="l" r="r" t="t"/>
              <a:pathLst>
                <a:path extrusionOk="0" h="9808" w="7423">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7" name="Google Shape;16827;p54"/>
            <p:cNvSpPr/>
            <p:nvPr/>
          </p:nvSpPr>
          <p:spPr>
            <a:xfrm>
              <a:off x="6743742" y="3790206"/>
              <a:ext cx="97199" cy="256822"/>
            </a:xfrm>
            <a:custGeom>
              <a:rect b="b" l="l" r="r" t="t"/>
              <a:pathLst>
                <a:path extrusionOk="0" h="9808" w="3712">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8" name="Google Shape;16828;p54"/>
            <p:cNvSpPr/>
            <p:nvPr/>
          </p:nvSpPr>
          <p:spPr>
            <a:xfrm>
              <a:off x="6709282" y="3990286"/>
              <a:ext cx="263316" cy="154413"/>
            </a:xfrm>
            <a:custGeom>
              <a:rect b="b" l="l" r="r" t="t"/>
              <a:pathLst>
                <a:path extrusionOk="0" h="5897" w="10056">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9" name="Google Shape;16829;p54"/>
            <p:cNvSpPr/>
            <p:nvPr/>
          </p:nvSpPr>
          <p:spPr>
            <a:xfrm>
              <a:off x="6709518" y="4050747"/>
              <a:ext cx="263081" cy="93952"/>
            </a:xfrm>
            <a:custGeom>
              <a:rect b="b" l="l" r="r" t="t"/>
              <a:pathLst>
                <a:path extrusionOk="0" h="3588" w="10047">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0" name="Google Shape;16830;p54"/>
            <p:cNvSpPr/>
            <p:nvPr/>
          </p:nvSpPr>
          <p:spPr>
            <a:xfrm>
              <a:off x="6760238" y="4050747"/>
              <a:ext cx="161902" cy="65463"/>
            </a:xfrm>
            <a:custGeom>
              <a:rect b="b" l="l" r="r" t="t"/>
              <a:pathLst>
                <a:path extrusionOk="0" h="2500" w="6183">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1" name="Google Shape;16831;p54"/>
            <p:cNvSpPr/>
            <p:nvPr/>
          </p:nvSpPr>
          <p:spPr>
            <a:xfrm>
              <a:off x="6712267" y="4077220"/>
              <a:ext cx="48730" cy="67479"/>
            </a:xfrm>
            <a:custGeom>
              <a:rect b="b" l="l" r="r" t="t"/>
              <a:pathLst>
                <a:path extrusionOk="0" h="2577" w="1861">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2" name="Google Shape;16832;p54"/>
            <p:cNvSpPr/>
            <p:nvPr/>
          </p:nvSpPr>
          <p:spPr>
            <a:xfrm>
              <a:off x="6806691" y="3990286"/>
              <a:ext cx="68736" cy="28515"/>
            </a:xfrm>
            <a:custGeom>
              <a:rect b="b" l="l" r="r" t="t"/>
              <a:pathLst>
                <a:path extrusionOk="0" h="1089" w="2625">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3" name="Google Shape;16833;p54"/>
            <p:cNvSpPr/>
            <p:nvPr/>
          </p:nvSpPr>
          <p:spPr>
            <a:xfrm>
              <a:off x="6748743" y="3858889"/>
              <a:ext cx="184369" cy="148652"/>
            </a:xfrm>
            <a:custGeom>
              <a:rect b="b" l="l" r="r" t="t"/>
              <a:pathLst>
                <a:path extrusionOk="0" h="5677" w="7041">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4" name="Google Shape;16834;p54"/>
            <p:cNvSpPr/>
            <p:nvPr/>
          </p:nvSpPr>
          <p:spPr>
            <a:xfrm>
              <a:off x="6748743" y="3858889"/>
              <a:ext cx="183635" cy="148652"/>
            </a:xfrm>
            <a:custGeom>
              <a:rect b="b" l="l" r="r" t="t"/>
              <a:pathLst>
                <a:path extrusionOk="0" h="5677" w="7013">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5" name="Google Shape;16835;p54"/>
            <p:cNvSpPr/>
            <p:nvPr/>
          </p:nvSpPr>
          <p:spPr>
            <a:xfrm>
              <a:off x="6801192" y="3910238"/>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6" name="Google Shape;16836;p54"/>
            <p:cNvSpPr/>
            <p:nvPr/>
          </p:nvSpPr>
          <p:spPr>
            <a:xfrm>
              <a:off x="6869639" y="3910238"/>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7" name="Google Shape;16837;p54"/>
            <p:cNvSpPr/>
            <p:nvPr/>
          </p:nvSpPr>
          <p:spPr>
            <a:xfrm>
              <a:off x="6815724" y="3950249"/>
              <a:ext cx="50668" cy="17361"/>
            </a:xfrm>
            <a:custGeom>
              <a:rect b="b" l="l" r="r" t="t"/>
              <a:pathLst>
                <a:path extrusionOk="0" h="663" w="1935">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8" name="Google Shape;16838;p54"/>
            <p:cNvSpPr/>
            <p:nvPr/>
          </p:nvSpPr>
          <p:spPr>
            <a:xfrm>
              <a:off x="6921093" y="4077220"/>
              <a:ext cx="48756" cy="67479"/>
            </a:xfrm>
            <a:custGeom>
              <a:rect b="b" l="l" r="r" t="t"/>
              <a:pathLst>
                <a:path extrusionOk="0" h="2577" w="1862">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9" name="Google Shape;16839;p54"/>
            <p:cNvSpPr/>
            <p:nvPr/>
          </p:nvSpPr>
          <p:spPr>
            <a:xfrm>
              <a:off x="6787209" y="3887326"/>
              <a:ext cx="33569" cy="17308"/>
            </a:xfrm>
            <a:custGeom>
              <a:rect b="b" l="l" r="r" t="t"/>
              <a:pathLst>
                <a:path extrusionOk="0" h="661" w="1282">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0" name="Google Shape;16840;p54"/>
            <p:cNvSpPr/>
            <p:nvPr/>
          </p:nvSpPr>
          <p:spPr>
            <a:xfrm>
              <a:off x="6785455" y="3790206"/>
              <a:ext cx="152920" cy="120163"/>
            </a:xfrm>
            <a:custGeom>
              <a:rect b="b" l="l" r="r" t="t"/>
              <a:pathLst>
                <a:path extrusionOk="0" h="4589" w="584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1" name="Google Shape;16841;p54"/>
            <p:cNvSpPr/>
            <p:nvPr/>
          </p:nvSpPr>
          <p:spPr>
            <a:xfrm>
              <a:off x="6875400" y="4007280"/>
              <a:ext cx="62975" cy="137419"/>
            </a:xfrm>
            <a:custGeom>
              <a:rect b="b" l="l" r="r" t="t"/>
              <a:pathLst>
                <a:path extrusionOk="0" h="5248" w="2405">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42" name="Google Shape;16842;p54"/>
          <p:cNvGrpSpPr/>
          <p:nvPr/>
        </p:nvGrpSpPr>
        <p:grpSpPr>
          <a:xfrm>
            <a:off x="6260629" y="2419290"/>
            <a:ext cx="263055" cy="354493"/>
            <a:chOff x="6260629" y="2419290"/>
            <a:chExt cx="263055" cy="354493"/>
          </a:xfrm>
        </p:grpSpPr>
        <p:sp>
          <p:nvSpPr>
            <p:cNvPr id="16843" name="Google Shape;16843;p54"/>
            <p:cNvSpPr/>
            <p:nvPr/>
          </p:nvSpPr>
          <p:spPr>
            <a:xfrm>
              <a:off x="6317581" y="2419290"/>
              <a:ext cx="148914" cy="57214"/>
            </a:xfrm>
            <a:custGeom>
              <a:rect b="b" l="l" r="r" t="t"/>
              <a:pathLst>
                <a:path extrusionOk="0" h="2185" w="5687">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4" name="Google Shape;16844;p54"/>
            <p:cNvSpPr/>
            <p:nvPr/>
          </p:nvSpPr>
          <p:spPr>
            <a:xfrm>
              <a:off x="6271862" y="2453514"/>
              <a:ext cx="240352" cy="148914"/>
            </a:xfrm>
            <a:custGeom>
              <a:rect b="b" l="l" r="r" t="t"/>
              <a:pathLst>
                <a:path extrusionOk="0" h="5687" w="9179">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5" name="Google Shape;16845;p54"/>
            <p:cNvSpPr/>
            <p:nvPr/>
          </p:nvSpPr>
          <p:spPr>
            <a:xfrm>
              <a:off x="6284614" y="2476478"/>
              <a:ext cx="214848" cy="232470"/>
            </a:xfrm>
            <a:custGeom>
              <a:rect b="b" l="l" r="r" t="t"/>
              <a:pathLst>
                <a:path extrusionOk="0" h="8878" w="8205">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6" name="Google Shape;16846;p54"/>
            <p:cNvSpPr/>
            <p:nvPr/>
          </p:nvSpPr>
          <p:spPr>
            <a:xfrm>
              <a:off x="6260629" y="2630865"/>
              <a:ext cx="263055" cy="142918"/>
            </a:xfrm>
            <a:custGeom>
              <a:rect b="b" l="l" r="r" t="t"/>
              <a:pathLst>
                <a:path extrusionOk="0" h="5458" w="10046">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7" name="Google Shape;16847;p54"/>
            <p:cNvSpPr/>
            <p:nvPr/>
          </p:nvSpPr>
          <p:spPr>
            <a:xfrm>
              <a:off x="6357801" y="2630865"/>
              <a:ext cx="68709" cy="28515"/>
            </a:xfrm>
            <a:custGeom>
              <a:rect b="b" l="l" r="r" t="t"/>
              <a:pathLst>
                <a:path extrusionOk="0" h="1089" w="2624">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8" name="Google Shape;16848;p54"/>
            <p:cNvSpPr/>
            <p:nvPr/>
          </p:nvSpPr>
          <p:spPr>
            <a:xfrm>
              <a:off x="6317581" y="2504156"/>
              <a:ext cx="148914" cy="143834"/>
            </a:xfrm>
            <a:custGeom>
              <a:rect b="b" l="l" r="r" t="t"/>
              <a:pathLst>
                <a:path extrusionOk="0" h="5493" w="5687">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9" name="Google Shape;16849;p54"/>
            <p:cNvSpPr/>
            <p:nvPr/>
          </p:nvSpPr>
          <p:spPr>
            <a:xfrm>
              <a:off x="6317581" y="2504156"/>
              <a:ext cx="125924" cy="143913"/>
            </a:xfrm>
            <a:custGeom>
              <a:rect b="b" l="l" r="r" t="t"/>
              <a:pathLst>
                <a:path extrusionOk="0" h="5496" w="4809">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0" name="Google Shape;16850;p54"/>
            <p:cNvSpPr/>
            <p:nvPr/>
          </p:nvSpPr>
          <p:spPr>
            <a:xfrm>
              <a:off x="6352040" y="2556552"/>
              <a:ext cx="11521" cy="17125"/>
            </a:xfrm>
            <a:custGeom>
              <a:rect b="b" l="l" r="r" t="t"/>
              <a:pathLst>
                <a:path extrusionOk="0" h="654" w="44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1" name="Google Shape;16851;p54"/>
            <p:cNvSpPr/>
            <p:nvPr/>
          </p:nvSpPr>
          <p:spPr>
            <a:xfrm>
              <a:off x="6420750" y="2556552"/>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2" name="Google Shape;16852;p54"/>
            <p:cNvSpPr/>
            <p:nvPr/>
          </p:nvSpPr>
          <p:spPr>
            <a:xfrm>
              <a:off x="6366756" y="2596432"/>
              <a:ext cx="50563" cy="17282"/>
            </a:xfrm>
            <a:custGeom>
              <a:rect b="b" l="l" r="r" t="t"/>
              <a:pathLst>
                <a:path extrusionOk="0" h="660" w="1931">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3" name="Google Shape;16853;p54"/>
            <p:cNvSpPr/>
            <p:nvPr/>
          </p:nvSpPr>
          <p:spPr>
            <a:xfrm>
              <a:off x="6344133" y="2537542"/>
              <a:ext cx="27468" cy="13930"/>
            </a:xfrm>
            <a:custGeom>
              <a:rect b="b" l="l" r="r" t="t"/>
              <a:pathLst>
                <a:path extrusionOk="0" h="532" w="1049">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4" name="Google Shape;16854;p54"/>
            <p:cNvSpPr/>
            <p:nvPr/>
          </p:nvSpPr>
          <p:spPr>
            <a:xfrm>
              <a:off x="6412554" y="2537751"/>
              <a:ext cx="27468" cy="13957"/>
            </a:xfrm>
            <a:custGeom>
              <a:rect b="b" l="l" r="r" t="t"/>
              <a:pathLst>
                <a:path extrusionOk="0" h="533" w="1049">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5" name="Google Shape;16855;p54"/>
            <p:cNvSpPr/>
            <p:nvPr/>
          </p:nvSpPr>
          <p:spPr>
            <a:xfrm>
              <a:off x="6260629" y="2697061"/>
              <a:ext cx="263055" cy="76722"/>
            </a:xfrm>
            <a:custGeom>
              <a:rect b="b" l="l" r="r" t="t"/>
              <a:pathLst>
                <a:path extrusionOk="0" h="2930" w="10046">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6" name="Google Shape;16856;p54"/>
            <p:cNvSpPr/>
            <p:nvPr/>
          </p:nvSpPr>
          <p:spPr>
            <a:xfrm>
              <a:off x="6305588" y="2697061"/>
              <a:ext cx="172900" cy="65489"/>
            </a:xfrm>
            <a:custGeom>
              <a:rect b="b" l="l" r="r" t="t"/>
              <a:pathLst>
                <a:path extrusionOk="0" h="2501" w="6603">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7" name="Google Shape;16857;p54"/>
            <p:cNvSpPr/>
            <p:nvPr/>
          </p:nvSpPr>
          <p:spPr>
            <a:xfrm>
              <a:off x="6294852" y="2476478"/>
              <a:ext cx="194371" cy="65227"/>
            </a:xfrm>
            <a:custGeom>
              <a:rect b="b" l="l" r="r" t="t"/>
              <a:pathLst>
                <a:path extrusionOk="0" h="2491" w="7423">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58" name="Google Shape;16858;p54"/>
          <p:cNvGrpSpPr/>
          <p:nvPr/>
        </p:nvGrpSpPr>
        <p:grpSpPr>
          <a:xfrm>
            <a:off x="6260864" y="2879911"/>
            <a:ext cx="263343" cy="354754"/>
            <a:chOff x="6260864" y="2879911"/>
            <a:chExt cx="263343" cy="354754"/>
          </a:xfrm>
        </p:grpSpPr>
        <p:sp>
          <p:nvSpPr>
            <p:cNvPr id="16859" name="Google Shape;16859;p54"/>
            <p:cNvSpPr/>
            <p:nvPr/>
          </p:nvSpPr>
          <p:spPr>
            <a:xfrm>
              <a:off x="6290610" y="2960115"/>
              <a:ext cx="203850" cy="208354"/>
            </a:xfrm>
            <a:custGeom>
              <a:rect b="b" l="l" r="r" t="t"/>
              <a:pathLst>
                <a:path extrusionOk="0" h="7957" w="7785">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0" name="Google Shape;16860;p54"/>
            <p:cNvSpPr/>
            <p:nvPr/>
          </p:nvSpPr>
          <p:spPr>
            <a:xfrm>
              <a:off x="6260864" y="3086013"/>
              <a:ext cx="263081" cy="148652"/>
            </a:xfrm>
            <a:custGeom>
              <a:rect b="b" l="l" r="r" t="t"/>
              <a:pathLst>
                <a:path extrusionOk="0" h="5677" w="10047">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1" name="Google Shape;16861;p54"/>
            <p:cNvSpPr/>
            <p:nvPr/>
          </p:nvSpPr>
          <p:spPr>
            <a:xfrm>
              <a:off x="6260864" y="3137204"/>
              <a:ext cx="263343" cy="97461"/>
            </a:xfrm>
            <a:custGeom>
              <a:rect b="b" l="l" r="r" t="t"/>
              <a:pathLst>
                <a:path extrusionOk="0" h="3722" w="10057">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2" name="Google Shape;16862;p54"/>
            <p:cNvSpPr/>
            <p:nvPr/>
          </p:nvSpPr>
          <p:spPr>
            <a:xfrm>
              <a:off x="6320566" y="3137204"/>
              <a:ext cx="143677" cy="63237"/>
            </a:xfrm>
            <a:custGeom>
              <a:rect b="b" l="l" r="r" t="t"/>
              <a:pathLst>
                <a:path extrusionOk="0" h="2415" w="5487">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3" name="Google Shape;16863;p54"/>
            <p:cNvSpPr/>
            <p:nvPr/>
          </p:nvSpPr>
          <p:spPr>
            <a:xfrm>
              <a:off x="6358299"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4" name="Google Shape;16864;p54"/>
            <p:cNvSpPr/>
            <p:nvPr/>
          </p:nvSpPr>
          <p:spPr>
            <a:xfrm>
              <a:off x="6379273" y="2879911"/>
              <a:ext cx="26525" cy="11521"/>
            </a:xfrm>
            <a:custGeom>
              <a:rect b="b" l="l" r="r" t="t"/>
              <a:pathLst>
                <a:path extrusionOk="0" h="440" w="1013">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5" name="Google Shape;16865;p54"/>
            <p:cNvSpPr/>
            <p:nvPr/>
          </p:nvSpPr>
          <p:spPr>
            <a:xfrm>
              <a:off x="6296109" y="2960115"/>
              <a:ext cx="170621" cy="137209"/>
            </a:xfrm>
            <a:custGeom>
              <a:rect b="b" l="l" r="r" t="t"/>
              <a:pathLst>
                <a:path extrusionOk="0" h="5240" w="6516">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6" name="Google Shape;16866;p54"/>
            <p:cNvSpPr/>
            <p:nvPr/>
          </p:nvSpPr>
          <p:spPr>
            <a:xfrm>
              <a:off x="6300089" y="2960115"/>
              <a:ext cx="166903" cy="137393"/>
            </a:xfrm>
            <a:custGeom>
              <a:rect b="b" l="l" r="r" t="t"/>
              <a:pathLst>
                <a:path extrusionOk="0" h="5247" w="6374">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7" name="Google Shape;16867;p54"/>
            <p:cNvSpPr/>
            <p:nvPr/>
          </p:nvSpPr>
          <p:spPr>
            <a:xfrm>
              <a:off x="6352564" y="3000702"/>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8" name="Google Shape;16868;p54"/>
            <p:cNvSpPr/>
            <p:nvPr/>
          </p:nvSpPr>
          <p:spPr>
            <a:xfrm>
              <a:off x="6421012" y="3000702"/>
              <a:ext cx="11495" cy="17125"/>
            </a:xfrm>
            <a:custGeom>
              <a:rect b="b" l="l" r="r" t="t"/>
              <a:pathLst>
                <a:path extrusionOk="0" h="654" w="439">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9" name="Google Shape;16869;p54"/>
            <p:cNvSpPr/>
            <p:nvPr/>
          </p:nvSpPr>
          <p:spPr>
            <a:xfrm>
              <a:off x="6344813" y="2983079"/>
              <a:ext cx="26761" cy="11286"/>
            </a:xfrm>
            <a:custGeom>
              <a:rect b="b" l="l" r="r" t="t"/>
              <a:pathLst>
                <a:path extrusionOk="0" h="431" w="1022">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0" name="Google Shape;16870;p54"/>
            <p:cNvSpPr/>
            <p:nvPr/>
          </p:nvSpPr>
          <p:spPr>
            <a:xfrm>
              <a:off x="6413497" y="2983079"/>
              <a:ext cx="26761" cy="11286"/>
            </a:xfrm>
            <a:custGeom>
              <a:rect b="b" l="l" r="r" t="t"/>
              <a:pathLst>
                <a:path extrusionOk="0" h="431" w="1022">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1" name="Google Shape;16871;p54"/>
            <p:cNvSpPr/>
            <p:nvPr/>
          </p:nvSpPr>
          <p:spPr>
            <a:xfrm>
              <a:off x="6366783" y="3037309"/>
              <a:ext cx="51506" cy="22990"/>
            </a:xfrm>
            <a:custGeom>
              <a:rect b="b" l="l" r="r" t="t"/>
              <a:pathLst>
                <a:path extrusionOk="0" h="878" w="1967">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2" name="Google Shape;16872;p54"/>
            <p:cNvSpPr/>
            <p:nvPr/>
          </p:nvSpPr>
          <p:spPr>
            <a:xfrm>
              <a:off x="6306583" y="2965850"/>
              <a:ext cx="23017" cy="37261"/>
            </a:xfrm>
            <a:custGeom>
              <a:rect b="b" l="l" r="r" t="t"/>
              <a:pathLst>
                <a:path extrusionOk="0" h="1423" w="879">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3" name="Google Shape;16873;p54"/>
            <p:cNvSpPr/>
            <p:nvPr/>
          </p:nvSpPr>
          <p:spPr>
            <a:xfrm>
              <a:off x="6352564" y="2954355"/>
              <a:ext cx="125662" cy="74732"/>
            </a:xfrm>
            <a:custGeom>
              <a:rect b="b" l="l" r="r" t="t"/>
              <a:pathLst>
                <a:path extrusionOk="0" h="2854" w="4799">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4" name="Google Shape;16874;p54"/>
            <p:cNvSpPr/>
            <p:nvPr/>
          </p:nvSpPr>
          <p:spPr>
            <a:xfrm>
              <a:off x="6306583" y="2885671"/>
              <a:ext cx="171643" cy="85965"/>
            </a:xfrm>
            <a:custGeom>
              <a:rect b="b" l="l" r="r" t="t"/>
              <a:pathLst>
                <a:path extrusionOk="0" h="3283" w="6555">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5" name="Google Shape;16875;p54"/>
            <p:cNvSpPr/>
            <p:nvPr/>
          </p:nvSpPr>
          <p:spPr>
            <a:xfrm>
              <a:off x="6306583" y="2885619"/>
              <a:ext cx="171643" cy="86018"/>
            </a:xfrm>
            <a:custGeom>
              <a:rect b="b" l="l" r="r" t="t"/>
              <a:pathLst>
                <a:path extrusionOk="0" h="3285" w="6555">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6" name="Google Shape;16876;p54"/>
            <p:cNvSpPr/>
            <p:nvPr/>
          </p:nvSpPr>
          <p:spPr>
            <a:xfrm>
              <a:off x="6293857" y="2954355"/>
              <a:ext cx="197121" cy="26499"/>
            </a:xfrm>
            <a:custGeom>
              <a:rect b="b" l="l" r="r" t="t"/>
              <a:pathLst>
                <a:path extrusionOk="0" h="1012" w="7528">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77" name="Google Shape;16877;p54"/>
          <p:cNvGrpSpPr/>
          <p:nvPr/>
        </p:nvGrpSpPr>
        <p:grpSpPr>
          <a:xfrm>
            <a:off x="8062968" y="2419290"/>
            <a:ext cx="263316" cy="354728"/>
            <a:chOff x="8062968" y="2419290"/>
            <a:chExt cx="263316" cy="354728"/>
          </a:xfrm>
        </p:grpSpPr>
        <p:sp>
          <p:nvSpPr>
            <p:cNvPr id="16878" name="Google Shape;16878;p54"/>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9" name="Google Shape;16879;p54"/>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0" name="Google Shape;16880;p54"/>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1" name="Google Shape;16881;p54"/>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2" name="Google Shape;16882;p54"/>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3" name="Google Shape;16883;p54"/>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4" name="Google Shape;16884;p54"/>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5" name="Google Shape;16885;p54"/>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6" name="Google Shape;16886;p54"/>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7" name="Google Shape;16887;p54"/>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8" name="Google Shape;16888;p54"/>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9" name="Google Shape;16889;p54"/>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0" name="Google Shape;16890;p54"/>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1" name="Google Shape;16891;p54"/>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2" name="Google Shape;16892;p54"/>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3" name="Google Shape;16893;p54"/>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4" name="Google Shape;16894;p54"/>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95" name="Google Shape;16895;p54"/>
          <p:cNvGrpSpPr/>
          <p:nvPr/>
        </p:nvGrpSpPr>
        <p:grpSpPr>
          <a:xfrm>
            <a:off x="5809723" y="2419290"/>
            <a:ext cx="263316" cy="354728"/>
            <a:chOff x="5809723" y="2419290"/>
            <a:chExt cx="263316" cy="354728"/>
          </a:xfrm>
        </p:grpSpPr>
        <p:sp>
          <p:nvSpPr>
            <p:cNvPr id="16896" name="Google Shape;16896;p54"/>
            <p:cNvSpPr/>
            <p:nvPr/>
          </p:nvSpPr>
          <p:spPr>
            <a:xfrm>
              <a:off x="5815484" y="2419290"/>
              <a:ext cx="80205" cy="80205"/>
            </a:xfrm>
            <a:custGeom>
              <a:rect b="b" l="l" r="r" t="t"/>
              <a:pathLst>
                <a:path extrusionOk="0" h="3063" w="3063">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7" name="Google Shape;16897;p54"/>
            <p:cNvSpPr/>
            <p:nvPr/>
          </p:nvSpPr>
          <p:spPr>
            <a:xfrm>
              <a:off x="5987100" y="2419290"/>
              <a:ext cx="80205" cy="80205"/>
            </a:xfrm>
            <a:custGeom>
              <a:rect b="b" l="l" r="r" t="t"/>
              <a:pathLst>
                <a:path extrusionOk="0" h="3063" w="3063">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8" name="Google Shape;16898;p54"/>
            <p:cNvSpPr/>
            <p:nvPr/>
          </p:nvSpPr>
          <p:spPr>
            <a:xfrm>
              <a:off x="5823732" y="2424789"/>
              <a:ext cx="235325" cy="137419"/>
            </a:xfrm>
            <a:custGeom>
              <a:rect b="b" l="l" r="r" t="t"/>
              <a:pathLst>
                <a:path extrusionOk="0" h="5248" w="8987">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9" name="Google Shape;16899;p54"/>
            <p:cNvSpPr/>
            <p:nvPr/>
          </p:nvSpPr>
          <p:spPr>
            <a:xfrm>
              <a:off x="5809723" y="2630865"/>
              <a:ext cx="263081" cy="143153"/>
            </a:xfrm>
            <a:custGeom>
              <a:rect b="b" l="l" r="r" t="t"/>
              <a:pathLst>
                <a:path extrusionOk="0" h="5467" w="10047">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0" name="Google Shape;16900;p54"/>
            <p:cNvSpPr/>
            <p:nvPr/>
          </p:nvSpPr>
          <p:spPr>
            <a:xfrm>
              <a:off x="5809985" y="2694809"/>
              <a:ext cx="263055" cy="79210"/>
            </a:xfrm>
            <a:custGeom>
              <a:rect b="b" l="l" r="r" t="t"/>
              <a:pathLst>
                <a:path extrusionOk="0" h="3025" w="10046">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1" name="Google Shape;16901;p54"/>
            <p:cNvSpPr/>
            <p:nvPr/>
          </p:nvSpPr>
          <p:spPr>
            <a:xfrm>
              <a:off x="5907157" y="2630865"/>
              <a:ext cx="68709" cy="23017"/>
            </a:xfrm>
            <a:custGeom>
              <a:rect b="b" l="l" r="r" t="t"/>
              <a:pathLst>
                <a:path extrusionOk="0" h="879" w="2624">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2" name="Google Shape;16902;p54"/>
            <p:cNvSpPr/>
            <p:nvPr/>
          </p:nvSpPr>
          <p:spPr>
            <a:xfrm>
              <a:off x="5844942" y="2465009"/>
              <a:ext cx="192643" cy="177377"/>
            </a:xfrm>
            <a:custGeom>
              <a:rect b="b" l="l" r="r" t="t"/>
              <a:pathLst>
                <a:path extrusionOk="0" h="6774" w="7357">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3" name="Google Shape;16903;p54"/>
            <p:cNvSpPr/>
            <p:nvPr/>
          </p:nvSpPr>
          <p:spPr>
            <a:xfrm>
              <a:off x="5845439" y="2464931"/>
              <a:ext cx="170150" cy="177430"/>
            </a:xfrm>
            <a:custGeom>
              <a:rect b="b" l="l" r="r" t="t"/>
              <a:pathLst>
                <a:path extrusionOk="0" h="6776" w="6498">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4" name="Google Shape;16904;p54"/>
            <p:cNvSpPr/>
            <p:nvPr/>
          </p:nvSpPr>
          <p:spPr>
            <a:xfrm>
              <a:off x="5916086" y="2590723"/>
              <a:ext cx="50616" cy="17465"/>
            </a:xfrm>
            <a:custGeom>
              <a:rect b="b" l="l" r="r" t="t"/>
              <a:pathLst>
                <a:path extrusionOk="0" h="667" w="1933">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5" name="Google Shape;16905;p54"/>
            <p:cNvSpPr/>
            <p:nvPr/>
          </p:nvSpPr>
          <p:spPr>
            <a:xfrm>
              <a:off x="5901397" y="2545135"/>
              <a:ext cx="11521" cy="17073"/>
            </a:xfrm>
            <a:custGeom>
              <a:rect b="b" l="l" r="r" t="t"/>
              <a:pathLst>
                <a:path extrusionOk="0" h="652" w="44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6" name="Google Shape;16906;p54"/>
            <p:cNvSpPr/>
            <p:nvPr/>
          </p:nvSpPr>
          <p:spPr>
            <a:xfrm>
              <a:off x="5970106" y="2545135"/>
              <a:ext cx="11260" cy="17073"/>
            </a:xfrm>
            <a:custGeom>
              <a:rect b="b" l="l" r="r" t="t"/>
              <a:pathLst>
                <a:path extrusionOk="0" h="652" w="43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7" name="Google Shape;16907;p54"/>
            <p:cNvSpPr/>
            <p:nvPr/>
          </p:nvSpPr>
          <p:spPr>
            <a:xfrm>
              <a:off x="5893672" y="2527958"/>
              <a:ext cx="21000" cy="11495"/>
            </a:xfrm>
            <a:custGeom>
              <a:rect b="b" l="l" r="r" t="t"/>
              <a:pathLst>
                <a:path extrusionOk="0" h="439" w="802">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8" name="Google Shape;16908;p54"/>
            <p:cNvSpPr/>
            <p:nvPr/>
          </p:nvSpPr>
          <p:spPr>
            <a:xfrm>
              <a:off x="5968116" y="2527932"/>
              <a:ext cx="19246" cy="11521"/>
            </a:xfrm>
            <a:custGeom>
              <a:rect b="b" l="l" r="r" t="t"/>
              <a:pathLst>
                <a:path extrusionOk="0" h="440" w="735">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9" name="Google Shape;16909;p54"/>
            <p:cNvSpPr/>
            <p:nvPr/>
          </p:nvSpPr>
          <p:spPr>
            <a:xfrm>
              <a:off x="5875919" y="2425025"/>
              <a:ext cx="162661" cy="97199"/>
            </a:xfrm>
            <a:custGeom>
              <a:rect b="b" l="l" r="r" t="t"/>
              <a:pathLst>
                <a:path extrusionOk="0" h="3712" w="6212">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0" name="Google Shape;16910;p54"/>
            <p:cNvSpPr/>
            <p:nvPr/>
          </p:nvSpPr>
          <p:spPr>
            <a:xfrm>
              <a:off x="5843947" y="2694809"/>
              <a:ext cx="194869" cy="50485"/>
            </a:xfrm>
            <a:custGeom>
              <a:rect b="b" l="l" r="r" t="t"/>
              <a:pathLst>
                <a:path extrusionOk="0" h="1928" w="7442">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1" name="Google Shape;16911;p54"/>
            <p:cNvSpPr/>
            <p:nvPr/>
          </p:nvSpPr>
          <p:spPr>
            <a:xfrm>
              <a:off x="5809723" y="2688577"/>
              <a:ext cx="85965" cy="85442"/>
            </a:xfrm>
            <a:custGeom>
              <a:rect b="b" l="l" r="r" t="t"/>
              <a:pathLst>
                <a:path extrusionOk="0" h="3263" w="3283">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2" name="Google Shape;16912;p54"/>
            <p:cNvSpPr/>
            <p:nvPr/>
          </p:nvSpPr>
          <p:spPr>
            <a:xfrm>
              <a:off x="5987100" y="2688577"/>
              <a:ext cx="85939" cy="85442"/>
            </a:xfrm>
            <a:custGeom>
              <a:rect b="b" l="l" r="r" t="t"/>
              <a:pathLst>
                <a:path extrusionOk="0" h="3263" w="3282">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13" name="Google Shape;16913;p54"/>
          <p:cNvGrpSpPr/>
          <p:nvPr/>
        </p:nvGrpSpPr>
        <p:grpSpPr>
          <a:xfrm>
            <a:off x="7606826" y="1502999"/>
            <a:ext cx="263552" cy="354754"/>
            <a:chOff x="7606826" y="1502999"/>
            <a:chExt cx="263552" cy="354754"/>
          </a:xfrm>
        </p:grpSpPr>
        <p:sp>
          <p:nvSpPr>
            <p:cNvPr id="16914" name="Google Shape;16914;p54"/>
            <p:cNvSpPr/>
            <p:nvPr/>
          </p:nvSpPr>
          <p:spPr>
            <a:xfrm>
              <a:off x="7606826" y="1703340"/>
              <a:ext cx="263552" cy="154413"/>
            </a:xfrm>
            <a:custGeom>
              <a:rect b="b" l="l" r="r" t="t"/>
              <a:pathLst>
                <a:path extrusionOk="0" h="5897" w="10065">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5" name="Google Shape;16915;p54"/>
            <p:cNvSpPr/>
            <p:nvPr/>
          </p:nvSpPr>
          <p:spPr>
            <a:xfrm>
              <a:off x="7626543" y="1502999"/>
              <a:ext cx="223856" cy="240090"/>
            </a:xfrm>
            <a:custGeom>
              <a:rect b="b" l="l" r="r" t="t"/>
              <a:pathLst>
                <a:path extrusionOk="0" h="9169" w="8549">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6" name="Google Shape;16916;p54"/>
            <p:cNvSpPr/>
            <p:nvPr/>
          </p:nvSpPr>
          <p:spPr>
            <a:xfrm>
              <a:off x="7641049" y="1708839"/>
              <a:ext cx="194869" cy="102959"/>
            </a:xfrm>
            <a:custGeom>
              <a:rect b="b" l="l" r="r" t="t"/>
              <a:pathLst>
                <a:path extrusionOk="0" h="3932" w="7442">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7" name="Google Shape;16917;p54"/>
            <p:cNvSpPr/>
            <p:nvPr/>
          </p:nvSpPr>
          <p:spPr>
            <a:xfrm>
              <a:off x="7659431" y="1726069"/>
              <a:ext cx="158341" cy="65227"/>
            </a:xfrm>
            <a:custGeom>
              <a:rect b="b" l="l" r="r" t="t"/>
              <a:pathLst>
                <a:path extrusionOk="0" h="2491" w="6047">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8" name="Google Shape;16918;p54"/>
            <p:cNvSpPr/>
            <p:nvPr/>
          </p:nvSpPr>
          <p:spPr>
            <a:xfrm>
              <a:off x="7692739" y="1502999"/>
              <a:ext cx="142420" cy="85468"/>
            </a:xfrm>
            <a:custGeom>
              <a:rect b="b" l="l" r="r" t="t"/>
              <a:pathLst>
                <a:path extrusionOk="0" h="3264" w="5439">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9" name="Google Shape;16919;p54"/>
            <p:cNvSpPr/>
            <p:nvPr/>
          </p:nvSpPr>
          <p:spPr>
            <a:xfrm>
              <a:off x="7687266" y="1703340"/>
              <a:ext cx="102436" cy="87955"/>
            </a:xfrm>
            <a:custGeom>
              <a:rect b="b" l="l" r="r" t="t"/>
              <a:pathLst>
                <a:path extrusionOk="0" h="3359" w="3912">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0" name="Google Shape;16920;p54"/>
            <p:cNvSpPr/>
            <p:nvPr/>
          </p:nvSpPr>
          <p:spPr>
            <a:xfrm>
              <a:off x="7704234" y="1703340"/>
              <a:ext cx="68736" cy="28254"/>
            </a:xfrm>
            <a:custGeom>
              <a:rect b="b" l="l" r="r" t="t"/>
              <a:pathLst>
                <a:path extrusionOk="0" h="1079" w="2625">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1" name="Google Shape;16921;p54"/>
            <p:cNvSpPr/>
            <p:nvPr/>
          </p:nvSpPr>
          <p:spPr>
            <a:xfrm>
              <a:off x="7664014" y="1576133"/>
              <a:ext cx="149176" cy="144070"/>
            </a:xfrm>
            <a:custGeom>
              <a:rect b="b" l="l" r="r" t="t"/>
              <a:pathLst>
                <a:path extrusionOk="0" h="5502" w="5697">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2" name="Google Shape;16922;p54"/>
            <p:cNvSpPr/>
            <p:nvPr/>
          </p:nvSpPr>
          <p:spPr>
            <a:xfrm>
              <a:off x="7664014" y="1576133"/>
              <a:ext cx="126186" cy="144148"/>
            </a:xfrm>
            <a:custGeom>
              <a:rect b="b" l="l" r="r" t="t"/>
              <a:pathLst>
                <a:path extrusionOk="0" h="5505" w="4819">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3" name="Google Shape;16923;p54"/>
            <p:cNvSpPr/>
            <p:nvPr/>
          </p:nvSpPr>
          <p:spPr>
            <a:xfrm>
              <a:off x="7690749" y="1611431"/>
              <a:ext cx="26761" cy="11521"/>
            </a:xfrm>
            <a:custGeom>
              <a:rect b="b" l="l" r="r" t="t"/>
              <a:pathLst>
                <a:path extrusionOk="0" h="440" w="1022">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4" name="Google Shape;16924;p54"/>
            <p:cNvSpPr/>
            <p:nvPr/>
          </p:nvSpPr>
          <p:spPr>
            <a:xfrm>
              <a:off x="7759458" y="1611431"/>
              <a:ext cx="26735" cy="11521"/>
            </a:xfrm>
            <a:custGeom>
              <a:rect b="b" l="l" r="r" t="t"/>
              <a:pathLst>
                <a:path extrusionOk="0" h="440" w="1021">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5" name="Google Shape;16925;p54"/>
            <p:cNvSpPr/>
            <p:nvPr/>
          </p:nvSpPr>
          <p:spPr>
            <a:xfrm>
              <a:off x="7698499" y="1629106"/>
              <a:ext cx="11521" cy="17308"/>
            </a:xfrm>
            <a:custGeom>
              <a:rect b="b" l="l" r="r" t="t"/>
              <a:pathLst>
                <a:path extrusionOk="0" h="661" w="44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6" name="Google Shape;16926;p54"/>
            <p:cNvSpPr/>
            <p:nvPr/>
          </p:nvSpPr>
          <p:spPr>
            <a:xfrm>
              <a:off x="7767183" y="1629106"/>
              <a:ext cx="11521" cy="17308"/>
            </a:xfrm>
            <a:custGeom>
              <a:rect b="b" l="l" r="r" t="t"/>
              <a:pathLst>
                <a:path extrusionOk="0" h="661" w="44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7" name="Google Shape;16927;p54"/>
            <p:cNvSpPr/>
            <p:nvPr/>
          </p:nvSpPr>
          <p:spPr>
            <a:xfrm>
              <a:off x="7610073" y="1789541"/>
              <a:ext cx="48233" cy="68212"/>
            </a:xfrm>
            <a:custGeom>
              <a:rect b="b" l="l" r="r" t="t"/>
              <a:pathLst>
                <a:path extrusionOk="0" h="2605" w="1842">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8" name="Google Shape;16928;p54"/>
            <p:cNvSpPr/>
            <p:nvPr/>
          </p:nvSpPr>
          <p:spPr>
            <a:xfrm>
              <a:off x="7818662" y="1789541"/>
              <a:ext cx="48233" cy="68212"/>
            </a:xfrm>
            <a:custGeom>
              <a:rect b="b" l="l" r="r" t="t"/>
              <a:pathLst>
                <a:path extrusionOk="0" h="2605" w="1842">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9" name="Google Shape;16929;p54"/>
            <p:cNvSpPr/>
            <p:nvPr/>
          </p:nvSpPr>
          <p:spPr>
            <a:xfrm>
              <a:off x="7712744" y="1666393"/>
              <a:ext cx="51480" cy="22990"/>
            </a:xfrm>
            <a:custGeom>
              <a:rect b="b" l="l" r="r" t="t"/>
              <a:pathLst>
                <a:path extrusionOk="0" h="878" w="1966">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0" name="Google Shape;16930;p54"/>
            <p:cNvSpPr/>
            <p:nvPr/>
          </p:nvSpPr>
          <p:spPr>
            <a:xfrm>
              <a:off x="7704234" y="1794778"/>
              <a:ext cx="11260" cy="62975"/>
            </a:xfrm>
            <a:custGeom>
              <a:rect b="b" l="l" r="r" t="t"/>
              <a:pathLst>
                <a:path extrusionOk="0" h="2405" w="43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1" name="Google Shape;16931;p54"/>
            <p:cNvSpPr/>
            <p:nvPr/>
          </p:nvSpPr>
          <p:spPr>
            <a:xfrm>
              <a:off x="7761448" y="1794778"/>
              <a:ext cx="11521" cy="62975"/>
            </a:xfrm>
            <a:custGeom>
              <a:rect b="b" l="l" r="r" t="t"/>
              <a:pathLst>
                <a:path extrusionOk="0" h="2405" w="44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32" name="Google Shape;16932;p54"/>
          <p:cNvGrpSpPr/>
          <p:nvPr/>
        </p:nvGrpSpPr>
        <p:grpSpPr>
          <a:xfrm>
            <a:off x="8060455" y="3790075"/>
            <a:ext cx="264076" cy="354623"/>
            <a:chOff x="8060455" y="3790075"/>
            <a:chExt cx="264076" cy="354623"/>
          </a:xfrm>
        </p:grpSpPr>
        <p:sp>
          <p:nvSpPr>
            <p:cNvPr id="16933" name="Google Shape;16933;p54"/>
            <p:cNvSpPr/>
            <p:nvPr/>
          </p:nvSpPr>
          <p:spPr>
            <a:xfrm>
              <a:off x="8074202" y="3790075"/>
              <a:ext cx="237079" cy="113800"/>
            </a:xfrm>
            <a:custGeom>
              <a:rect b="b" l="l" r="r" t="t"/>
              <a:pathLst>
                <a:path extrusionOk="0" h="4346" w="9054">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4" name="Google Shape;16934;p54"/>
            <p:cNvSpPr/>
            <p:nvPr/>
          </p:nvSpPr>
          <p:spPr>
            <a:xfrm>
              <a:off x="8083681" y="3955564"/>
              <a:ext cx="80231" cy="126186"/>
            </a:xfrm>
            <a:custGeom>
              <a:rect b="b" l="l" r="r" t="t"/>
              <a:pathLst>
                <a:path extrusionOk="0" h="4819" w="3064">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5" name="Google Shape;16935;p54"/>
            <p:cNvSpPr/>
            <p:nvPr/>
          </p:nvSpPr>
          <p:spPr>
            <a:xfrm>
              <a:off x="8060716" y="4018513"/>
              <a:ext cx="263814" cy="126186"/>
            </a:xfrm>
            <a:custGeom>
              <a:rect b="b" l="l" r="r" t="t"/>
              <a:pathLst>
                <a:path extrusionOk="0" h="4819" w="10075">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6" name="Google Shape;16936;p54"/>
            <p:cNvSpPr/>
            <p:nvPr/>
          </p:nvSpPr>
          <p:spPr>
            <a:xfrm>
              <a:off x="8060455" y="4057241"/>
              <a:ext cx="264076" cy="87458"/>
            </a:xfrm>
            <a:custGeom>
              <a:rect b="b" l="l" r="r" t="t"/>
              <a:pathLst>
                <a:path extrusionOk="0" h="3340" w="10085">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7" name="Google Shape;16937;p54"/>
            <p:cNvSpPr/>
            <p:nvPr/>
          </p:nvSpPr>
          <p:spPr>
            <a:xfrm>
              <a:off x="8125420" y="4057241"/>
              <a:ext cx="134408" cy="61142"/>
            </a:xfrm>
            <a:custGeom>
              <a:rect b="b" l="l" r="r" t="t"/>
              <a:pathLst>
                <a:path extrusionOk="0" h="2335" w="5133">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8" name="Google Shape;16938;p54"/>
            <p:cNvSpPr/>
            <p:nvPr/>
          </p:nvSpPr>
          <p:spPr>
            <a:xfrm>
              <a:off x="8158386" y="4018513"/>
              <a:ext cx="68709" cy="23017"/>
            </a:xfrm>
            <a:custGeom>
              <a:rect b="b" l="l" r="r" t="t"/>
              <a:pathLst>
                <a:path extrusionOk="0" h="879" w="2624">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9" name="Google Shape;16939;p54"/>
            <p:cNvSpPr/>
            <p:nvPr/>
          </p:nvSpPr>
          <p:spPr>
            <a:xfrm>
              <a:off x="8096171" y="3875386"/>
              <a:ext cx="188139" cy="154413"/>
            </a:xfrm>
            <a:custGeom>
              <a:rect b="b" l="l" r="r" t="t"/>
              <a:pathLst>
                <a:path extrusionOk="0" h="5897" w="7185">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0" name="Google Shape;16940;p54"/>
            <p:cNvSpPr/>
            <p:nvPr/>
          </p:nvSpPr>
          <p:spPr>
            <a:xfrm>
              <a:off x="8152390"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1" name="Google Shape;16941;p54"/>
            <p:cNvSpPr/>
            <p:nvPr/>
          </p:nvSpPr>
          <p:spPr>
            <a:xfrm>
              <a:off x="8221335" y="3933412"/>
              <a:ext cx="11521" cy="16942"/>
            </a:xfrm>
            <a:custGeom>
              <a:rect b="b" l="l" r="r" t="t"/>
              <a:pathLst>
                <a:path extrusionOk="0" h="647" w="44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2" name="Google Shape;16942;p54"/>
            <p:cNvSpPr/>
            <p:nvPr/>
          </p:nvSpPr>
          <p:spPr>
            <a:xfrm>
              <a:off x="8166792" y="3978136"/>
              <a:ext cx="50930" cy="17492"/>
            </a:xfrm>
            <a:custGeom>
              <a:rect b="b" l="l" r="r" t="t"/>
              <a:pathLst>
                <a:path extrusionOk="0" h="668" w="1945">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3" name="Google Shape;16943;p54"/>
            <p:cNvSpPr/>
            <p:nvPr/>
          </p:nvSpPr>
          <p:spPr>
            <a:xfrm>
              <a:off x="8099942" y="3880885"/>
              <a:ext cx="167375" cy="149124"/>
            </a:xfrm>
            <a:custGeom>
              <a:rect b="b" l="l" r="r" t="t"/>
              <a:pathLst>
                <a:path extrusionOk="0" h="5695" w="6392">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4" name="Google Shape;16944;p54"/>
            <p:cNvSpPr/>
            <p:nvPr/>
          </p:nvSpPr>
          <p:spPr>
            <a:xfrm>
              <a:off x="8255795" y="3892380"/>
              <a:ext cx="22781" cy="42970"/>
            </a:xfrm>
            <a:custGeom>
              <a:rect b="b" l="l" r="r" t="t"/>
              <a:pathLst>
                <a:path extrusionOk="0" h="1641" w="87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5" name="Google Shape;16945;p54"/>
            <p:cNvSpPr/>
            <p:nvPr/>
          </p:nvSpPr>
          <p:spPr>
            <a:xfrm>
              <a:off x="8106435" y="3892380"/>
              <a:ext cx="22990" cy="42970"/>
            </a:xfrm>
            <a:custGeom>
              <a:rect b="b" l="l" r="r" t="t"/>
              <a:pathLst>
                <a:path extrusionOk="0" h="1641" w="878">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6" name="Google Shape;16946;p54"/>
            <p:cNvSpPr/>
            <p:nvPr/>
          </p:nvSpPr>
          <p:spPr>
            <a:xfrm>
              <a:off x="8106671" y="3892380"/>
              <a:ext cx="172140" cy="28751"/>
            </a:xfrm>
            <a:custGeom>
              <a:rect b="b" l="l" r="r" t="t"/>
              <a:pathLst>
                <a:path extrusionOk="0" h="1098" w="6574">
                  <a:moveTo>
                    <a:pt x="1" y="0"/>
                  </a:moveTo>
                  <a:cubicBezTo>
                    <a:pt x="1" y="611"/>
                    <a:pt x="1470" y="1097"/>
                    <a:pt x="3282" y="1097"/>
                  </a:cubicBezTo>
                  <a:cubicBezTo>
                    <a:pt x="5095" y="1097"/>
                    <a:pt x="656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7" name="Google Shape;16947;p54"/>
            <p:cNvSpPr/>
            <p:nvPr/>
          </p:nvSpPr>
          <p:spPr>
            <a:xfrm>
              <a:off x="8178627" y="4110448"/>
              <a:ext cx="27992" cy="34250"/>
            </a:xfrm>
            <a:custGeom>
              <a:rect b="b" l="l" r="r" t="t"/>
              <a:pathLst>
                <a:path extrusionOk="0" h="1308" w="1069">
                  <a:moveTo>
                    <a:pt x="859" y="0"/>
                  </a:moveTo>
                  <a:lnTo>
                    <a:pt x="200" y="10"/>
                  </a:lnTo>
                  <a:lnTo>
                    <a:pt x="0" y="1307"/>
                  </a:lnTo>
                  <a:lnTo>
                    <a:pt x="1069" y="1307"/>
                  </a:lnTo>
                  <a:lnTo>
                    <a:pt x="859"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8" name="Google Shape;16948;p54"/>
            <p:cNvSpPr/>
            <p:nvPr/>
          </p:nvSpPr>
          <p:spPr>
            <a:xfrm>
              <a:off x="8171112" y="4081724"/>
              <a:ext cx="42760" cy="31736"/>
            </a:xfrm>
            <a:custGeom>
              <a:rect b="b" l="l" r="r" t="t"/>
              <a:pathLst>
                <a:path extrusionOk="0" h="1212" w="1633">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9" name="Google Shape;16949;p54"/>
            <p:cNvSpPr/>
            <p:nvPr/>
          </p:nvSpPr>
          <p:spPr>
            <a:xfrm>
              <a:off x="8135894" y="4044017"/>
              <a:ext cx="56743" cy="62844"/>
            </a:xfrm>
            <a:custGeom>
              <a:rect b="b" l="l" r="r" t="t"/>
              <a:pathLst>
                <a:path extrusionOk="0" h="2400" w="2167">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0" name="Google Shape;16950;p54"/>
            <p:cNvSpPr/>
            <p:nvPr/>
          </p:nvSpPr>
          <p:spPr>
            <a:xfrm>
              <a:off x="8192610" y="4044017"/>
              <a:ext cx="56717" cy="62844"/>
            </a:xfrm>
            <a:custGeom>
              <a:rect b="b" l="l" r="r" t="t"/>
              <a:pathLst>
                <a:path extrusionOk="0" h="2400" w="2166">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1" name="Google Shape;16951;p54"/>
            <p:cNvSpPr/>
            <p:nvPr/>
          </p:nvSpPr>
          <p:spPr>
            <a:xfrm>
              <a:off x="8063963" y="4087956"/>
              <a:ext cx="48468" cy="56743"/>
            </a:xfrm>
            <a:custGeom>
              <a:rect b="b" l="l" r="r" t="t"/>
              <a:pathLst>
                <a:path extrusionOk="0" h="2167" w="1851">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2" name="Google Shape;16952;p54"/>
            <p:cNvSpPr/>
            <p:nvPr/>
          </p:nvSpPr>
          <p:spPr>
            <a:xfrm>
              <a:off x="8272789" y="4087956"/>
              <a:ext cx="48495" cy="56743"/>
            </a:xfrm>
            <a:custGeom>
              <a:rect b="b" l="l" r="r" t="t"/>
              <a:pathLst>
                <a:path extrusionOk="0" h="2167" w="1852">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3" name="Google Shape;16953;p54"/>
            <p:cNvSpPr/>
            <p:nvPr/>
          </p:nvSpPr>
          <p:spPr>
            <a:xfrm>
              <a:off x="8106671" y="3857894"/>
              <a:ext cx="171905" cy="34512"/>
            </a:xfrm>
            <a:custGeom>
              <a:rect b="b" l="l" r="r" t="t"/>
              <a:pathLst>
                <a:path extrusionOk="0" h="1318" w="6565">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4" name="Google Shape;16954;p54"/>
            <p:cNvSpPr/>
            <p:nvPr/>
          </p:nvSpPr>
          <p:spPr>
            <a:xfrm>
              <a:off x="8175380" y="3823670"/>
              <a:ext cx="34486" cy="39984"/>
            </a:xfrm>
            <a:custGeom>
              <a:rect b="b" l="l" r="r" t="t"/>
              <a:pathLst>
                <a:path extrusionOk="0" h="1527" w="1317">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5" name="Google Shape;16955;p54"/>
            <p:cNvSpPr/>
            <p:nvPr/>
          </p:nvSpPr>
          <p:spPr>
            <a:xfrm>
              <a:off x="8175407"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56" name="Google Shape;16956;p54"/>
          <p:cNvGrpSpPr/>
          <p:nvPr/>
        </p:nvGrpSpPr>
        <p:grpSpPr>
          <a:xfrm>
            <a:off x="7614550" y="2879911"/>
            <a:ext cx="263316" cy="354754"/>
            <a:chOff x="7614550" y="2879911"/>
            <a:chExt cx="263316" cy="354754"/>
          </a:xfrm>
        </p:grpSpPr>
        <p:sp>
          <p:nvSpPr>
            <p:cNvPr id="16957" name="Google Shape;16957;p54"/>
            <p:cNvSpPr/>
            <p:nvPr/>
          </p:nvSpPr>
          <p:spPr>
            <a:xfrm>
              <a:off x="7614550" y="3086013"/>
              <a:ext cx="263316" cy="148652"/>
            </a:xfrm>
            <a:custGeom>
              <a:rect b="b" l="l" r="r" t="t"/>
              <a:pathLst>
                <a:path extrusionOk="0" h="5677" w="10056">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8" name="Google Shape;16958;p54"/>
            <p:cNvSpPr/>
            <p:nvPr/>
          </p:nvSpPr>
          <p:spPr>
            <a:xfrm>
              <a:off x="7614550" y="3137728"/>
              <a:ext cx="263081" cy="96937"/>
            </a:xfrm>
            <a:custGeom>
              <a:rect b="b" l="l" r="r" t="t"/>
              <a:pathLst>
                <a:path extrusionOk="0" h="3702" w="10047">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9" name="Google Shape;16959;p54"/>
            <p:cNvSpPr/>
            <p:nvPr/>
          </p:nvSpPr>
          <p:spPr>
            <a:xfrm>
              <a:off x="7683495" y="3137728"/>
              <a:ext cx="125426" cy="62477"/>
            </a:xfrm>
            <a:custGeom>
              <a:rect b="b" l="l" r="r" t="t"/>
              <a:pathLst>
                <a:path extrusionOk="0" h="2386" w="479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0" name="Google Shape;16960;p54"/>
            <p:cNvSpPr/>
            <p:nvPr/>
          </p:nvSpPr>
          <p:spPr>
            <a:xfrm>
              <a:off x="7711985"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1" name="Google Shape;16961;p54"/>
            <p:cNvSpPr/>
            <p:nvPr/>
          </p:nvSpPr>
          <p:spPr>
            <a:xfrm>
              <a:off x="7780668" y="3023064"/>
              <a:ext cx="45745" cy="211601"/>
            </a:xfrm>
            <a:custGeom>
              <a:rect b="b" l="l" r="r" t="t"/>
              <a:pathLst>
                <a:path extrusionOk="0" h="8081" w="1747">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2" name="Google Shape;16962;p54"/>
            <p:cNvSpPr/>
            <p:nvPr/>
          </p:nvSpPr>
          <p:spPr>
            <a:xfrm>
              <a:off x="7780668" y="3102981"/>
              <a:ext cx="29275" cy="23017"/>
            </a:xfrm>
            <a:custGeom>
              <a:rect b="b" l="l" r="r" t="t"/>
              <a:pathLst>
                <a:path extrusionOk="0" h="879" w="1118">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3" name="Google Shape;16963;p54"/>
            <p:cNvSpPr/>
            <p:nvPr/>
          </p:nvSpPr>
          <p:spPr>
            <a:xfrm>
              <a:off x="7666030" y="3023064"/>
              <a:ext cx="45719" cy="211601"/>
            </a:xfrm>
            <a:custGeom>
              <a:rect b="b" l="l" r="r" t="t"/>
              <a:pathLst>
                <a:path extrusionOk="0" h="8081" w="1746">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4" name="Google Shape;16964;p54"/>
            <p:cNvSpPr/>
            <p:nvPr/>
          </p:nvSpPr>
          <p:spPr>
            <a:xfrm>
              <a:off x="7628559" y="2879911"/>
              <a:ext cx="235325" cy="137419"/>
            </a:xfrm>
            <a:custGeom>
              <a:rect b="b" l="l" r="r" t="t"/>
              <a:pathLst>
                <a:path extrusionOk="0" h="5248" w="8987">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5" name="Google Shape;16965;p54"/>
            <p:cNvSpPr/>
            <p:nvPr/>
          </p:nvSpPr>
          <p:spPr>
            <a:xfrm>
              <a:off x="7650031" y="2920131"/>
              <a:ext cx="192381" cy="177142"/>
            </a:xfrm>
            <a:custGeom>
              <a:rect b="b" l="l" r="r" t="t"/>
              <a:pathLst>
                <a:path extrusionOk="0" h="6765" w="7347">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6" name="Google Shape;16966;p54"/>
            <p:cNvSpPr/>
            <p:nvPr/>
          </p:nvSpPr>
          <p:spPr>
            <a:xfrm>
              <a:off x="7650188" y="2920052"/>
              <a:ext cx="170229" cy="177456"/>
            </a:xfrm>
            <a:custGeom>
              <a:rect b="b" l="l" r="r" t="t"/>
              <a:pathLst>
                <a:path extrusionOk="0" h="6777" w="6501">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7" name="Google Shape;16967;p54"/>
            <p:cNvSpPr/>
            <p:nvPr/>
          </p:nvSpPr>
          <p:spPr>
            <a:xfrm>
              <a:off x="7720468" y="3037309"/>
              <a:ext cx="51506" cy="22755"/>
            </a:xfrm>
            <a:custGeom>
              <a:rect b="b" l="l" r="r" t="t"/>
              <a:pathLst>
                <a:path extrusionOk="0" h="869" w="1967">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8" name="Google Shape;16968;p54"/>
            <p:cNvSpPr/>
            <p:nvPr/>
          </p:nvSpPr>
          <p:spPr>
            <a:xfrm>
              <a:off x="7706250" y="3000204"/>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9" name="Google Shape;16969;p54"/>
            <p:cNvSpPr/>
            <p:nvPr/>
          </p:nvSpPr>
          <p:spPr>
            <a:xfrm>
              <a:off x="7774933" y="3000204"/>
              <a:ext cx="11260" cy="17125"/>
            </a:xfrm>
            <a:custGeom>
              <a:rect b="b" l="l" r="r" t="t"/>
              <a:pathLst>
                <a:path extrusionOk="0" h="654" w="43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0" name="Google Shape;16970;p54"/>
            <p:cNvSpPr/>
            <p:nvPr/>
          </p:nvSpPr>
          <p:spPr>
            <a:xfrm>
              <a:off x="7698237" y="2981535"/>
              <a:ext cx="27206" cy="12831"/>
            </a:xfrm>
            <a:custGeom>
              <a:rect b="b" l="l" r="r" t="t"/>
              <a:pathLst>
                <a:path extrusionOk="0" h="490" w="1039">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1" name="Google Shape;16971;p54"/>
            <p:cNvSpPr/>
            <p:nvPr/>
          </p:nvSpPr>
          <p:spPr>
            <a:xfrm>
              <a:off x="7766921" y="2981561"/>
              <a:ext cx="27285" cy="12804"/>
            </a:xfrm>
            <a:custGeom>
              <a:rect b="b" l="l" r="r" t="t"/>
              <a:pathLst>
                <a:path extrusionOk="0" h="489" w="1042">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2" name="Google Shape;16972;p54"/>
            <p:cNvSpPr/>
            <p:nvPr/>
          </p:nvSpPr>
          <p:spPr>
            <a:xfrm>
              <a:off x="7681008" y="2879911"/>
              <a:ext cx="162399" cy="97199"/>
            </a:xfrm>
            <a:custGeom>
              <a:rect b="b" l="l" r="r" t="t"/>
              <a:pathLst>
                <a:path extrusionOk="0" h="3712" w="6202">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3" name="Google Shape;16973;p54"/>
            <p:cNvSpPr/>
            <p:nvPr/>
          </p:nvSpPr>
          <p:spPr>
            <a:xfrm>
              <a:off x="7682762" y="3102981"/>
              <a:ext cx="29249" cy="23017"/>
            </a:xfrm>
            <a:custGeom>
              <a:rect b="b" l="l" r="r" t="t"/>
              <a:pathLst>
                <a:path extrusionOk="0" h="879" w="1117">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4" name="Google Shape;16974;p54"/>
            <p:cNvSpPr/>
            <p:nvPr/>
          </p:nvSpPr>
          <p:spPr>
            <a:xfrm>
              <a:off x="7682762" y="3102981"/>
              <a:ext cx="29249" cy="11783"/>
            </a:xfrm>
            <a:custGeom>
              <a:rect b="b" l="l" r="r" t="t"/>
              <a:pathLst>
                <a:path extrusionOk="0" h="450" w="1117">
                  <a:moveTo>
                    <a:pt x="0" y="1"/>
                  </a:moveTo>
                  <a:cubicBezTo>
                    <a:pt x="10" y="154"/>
                    <a:pt x="19" y="297"/>
                    <a:pt x="19" y="449"/>
                  </a:cubicBezTo>
                  <a:lnTo>
                    <a:pt x="1116" y="449"/>
                  </a:lnTo>
                  <a:lnTo>
                    <a:pt x="1116" y="1"/>
                  </a:ln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5" name="Google Shape;16975;p54"/>
            <p:cNvSpPr/>
            <p:nvPr/>
          </p:nvSpPr>
          <p:spPr>
            <a:xfrm>
              <a:off x="7780432" y="3103242"/>
              <a:ext cx="29249" cy="11521"/>
            </a:xfrm>
            <a:custGeom>
              <a:rect b="b" l="l" r="r" t="t"/>
              <a:pathLst>
                <a:path extrusionOk="0" h="440" w="1117">
                  <a:moveTo>
                    <a:pt x="0" y="1"/>
                  </a:moveTo>
                  <a:lnTo>
                    <a:pt x="0" y="439"/>
                  </a:lnTo>
                  <a:lnTo>
                    <a:pt x="1098" y="439"/>
                  </a:lnTo>
                  <a:cubicBezTo>
                    <a:pt x="1098" y="287"/>
                    <a:pt x="1107" y="144"/>
                    <a:pt x="1117"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76" name="Google Shape;16976;p54"/>
          <p:cNvGrpSpPr/>
          <p:nvPr/>
        </p:nvGrpSpPr>
        <p:grpSpPr>
          <a:xfrm>
            <a:off x="4900684" y="4268187"/>
            <a:ext cx="274576" cy="354623"/>
            <a:chOff x="4900684" y="4268187"/>
            <a:chExt cx="274576" cy="354623"/>
          </a:xfrm>
        </p:grpSpPr>
        <p:sp>
          <p:nvSpPr>
            <p:cNvPr id="16977" name="Google Shape;16977;p54"/>
            <p:cNvSpPr/>
            <p:nvPr/>
          </p:nvSpPr>
          <p:spPr>
            <a:xfrm>
              <a:off x="4963633" y="4268187"/>
              <a:ext cx="148678" cy="57109"/>
            </a:xfrm>
            <a:custGeom>
              <a:rect b="b" l="l" r="r" t="t"/>
              <a:pathLst>
                <a:path extrusionOk="0" h="2181" w="5678">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8" name="Google Shape;16978;p54"/>
            <p:cNvSpPr/>
            <p:nvPr/>
          </p:nvSpPr>
          <p:spPr>
            <a:xfrm>
              <a:off x="4935170" y="4302542"/>
              <a:ext cx="205866" cy="102959"/>
            </a:xfrm>
            <a:custGeom>
              <a:rect b="b" l="l" r="r" t="t"/>
              <a:pathLst>
                <a:path extrusionOk="0" h="3932" w="7862">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9" name="Google Shape;16979;p54"/>
            <p:cNvSpPr/>
            <p:nvPr/>
          </p:nvSpPr>
          <p:spPr>
            <a:xfrm>
              <a:off x="4946403" y="4405475"/>
              <a:ext cx="17256" cy="22938"/>
            </a:xfrm>
            <a:custGeom>
              <a:rect b="b" l="l" r="r" t="t"/>
              <a:pathLst>
                <a:path extrusionOk="0" h="876" w="659">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0" name="Google Shape;16980;p54"/>
            <p:cNvSpPr/>
            <p:nvPr/>
          </p:nvSpPr>
          <p:spPr>
            <a:xfrm>
              <a:off x="5112285" y="4405475"/>
              <a:ext cx="17256" cy="22938"/>
            </a:xfrm>
            <a:custGeom>
              <a:rect b="b" l="l" r="r" t="t"/>
              <a:pathLst>
                <a:path extrusionOk="0" h="876" w="659">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1" name="Google Shape;16981;p54"/>
            <p:cNvSpPr/>
            <p:nvPr/>
          </p:nvSpPr>
          <p:spPr>
            <a:xfrm>
              <a:off x="4900684" y="4468424"/>
              <a:ext cx="274576" cy="154387"/>
            </a:xfrm>
            <a:custGeom>
              <a:rect b="b" l="l" r="r" t="t"/>
              <a:pathLst>
                <a:path extrusionOk="0" h="5896" w="10486">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2" name="Google Shape;16982;p54"/>
            <p:cNvSpPr/>
            <p:nvPr/>
          </p:nvSpPr>
          <p:spPr>
            <a:xfrm>
              <a:off x="4997857" y="4468424"/>
              <a:ext cx="80231" cy="22860"/>
            </a:xfrm>
            <a:custGeom>
              <a:rect b="b" l="l" r="r" t="t"/>
              <a:pathLst>
                <a:path extrusionOk="0" h="873" w="3064">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3" name="Google Shape;16983;p54"/>
            <p:cNvSpPr/>
            <p:nvPr/>
          </p:nvSpPr>
          <p:spPr>
            <a:xfrm>
              <a:off x="4941664" y="4325270"/>
              <a:ext cx="192617" cy="154413"/>
            </a:xfrm>
            <a:custGeom>
              <a:rect b="b" l="l" r="r" t="t"/>
              <a:pathLst>
                <a:path extrusionOk="0" h="5897" w="7356">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4" name="Google Shape;16984;p54"/>
            <p:cNvSpPr/>
            <p:nvPr/>
          </p:nvSpPr>
          <p:spPr>
            <a:xfrm>
              <a:off x="4945670" y="4325270"/>
              <a:ext cx="155382" cy="154622"/>
            </a:xfrm>
            <a:custGeom>
              <a:rect b="b" l="l" r="r" t="t"/>
              <a:pathLst>
                <a:path extrusionOk="0" h="5905" w="5934">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5" name="Google Shape;16985;p54"/>
            <p:cNvSpPr/>
            <p:nvPr/>
          </p:nvSpPr>
          <p:spPr>
            <a:xfrm>
              <a:off x="4997857" y="4382615"/>
              <a:ext cx="11521" cy="17125"/>
            </a:xfrm>
            <a:custGeom>
              <a:rect b="b" l="l" r="r" t="t"/>
              <a:pathLst>
                <a:path extrusionOk="0" h="654" w="44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6" name="Google Shape;16986;p54"/>
            <p:cNvSpPr/>
            <p:nvPr/>
          </p:nvSpPr>
          <p:spPr>
            <a:xfrm>
              <a:off x="5066566" y="4382615"/>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7" name="Google Shape;16987;p54"/>
            <p:cNvSpPr/>
            <p:nvPr/>
          </p:nvSpPr>
          <p:spPr>
            <a:xfrm>
              <a:off x="5012625" y="4422495"/>
              <a:ext cx="50694" cy="17230"/>
            </a:xfrm>
            <a:custGeom>
              <a:rect b="b" l="l" r="r" t="t"/>
              <a:pathLst>
                <a:path extrusionOk="0" h="658" w="1936">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8" name="Google Shape;16988;p54"/>
            <p:cNvSpPr/>
            <p:nvPr/>
          </p:nvSpPr>
          <p:spPr>
            <a:xfrm>
              <a:off x="4990368" y="4365490"/>
              <a:ext cx="26761" cy="11260"/>
            </a:xfrm>
            <a:custGeom>
              <a:rect b="b" l="l" r="r" t="t"/>
              <a:pathLst>
                <a:path extrusionOk="0" h="430" w="1022">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9" name="Google Shape;16989;p54"/>
            <p:cNvSpPr/>
            <p:nvPr/>
          </p:nvSpPr>
          <p:spPr>
            <a:xfrm>
              <a:off x="5059077" y="4365490"/>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0" name="Google Shape;16990;p54"/>
            <p:cNvSpPr/>
            <p:nvPr/>
          </p:nvSpPr>
          <p:spPr>
            <a:xfrm>
              <a:off x="5009352" y="4451168"/>
              <a:ext cx="57240" cy="44384"/>
            </a:xfrm>
            <a:custGeom>
              <a:rect b="b" l="l" r="r" t="t"/>
              <a:pathLst>
                <a:path extrusionOk="0" h="1695" w="2186">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1" name="Google Shape;16991;p54"/>
            <p:cNvSpPr/>
            <p:nvPr/>
          </p:nvSpPr>
          <p:spPr>
            <a:xfrm>
              <a:off x="4900684" y="4523622"/>
              <a:ext cx="274576" cy="99189"/>
            </a:xfrm>
            <a:custGeom>
              <a:rect b="b" l="l" r="r" t="t"/>
              <a:pathLst>
                <a:path extrusionOk="0" h="3788" w="10486">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92" name="Google Shape;16992;p54"/>
          <p:cNvGrpSpPr/>
          <p:nvPr/>
        </p:nvGrpSpPr>
        <p:grpSpPr>
          <a:xfrm>
            <a:off x="7161654" y="3345794"/>
            <a:ext cx="263343" cy="354754"/>
            <a:chOff x="7161654" y="3345794"/>
            <a:chExt cx="263343" cy="354754"/>
          </a:xfrm>
        </p:grpSpPr>
        <p:sp>
          <p:nvSpPr>
            <p:cNvPr id="16993" name="Google Shape;16993;p54"/>
            <p:cNvSpPr/>
            <p:nvPr/>
          </p:nvSpPr>
          <p:spPr>
            <a:xfrm>
              <a:off x="7321802" y="3488686"/>
              <a:ext cx="68971" cy="125924"/>
            </a:xfrm>
            <a:custGeom>
              <a:rect b="b" l="l" r="r" t="t"/>
              <a:pathLst>
                <a:path extrusionOk="0" h="4809" w="2634">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4" name="Google Shape;16994;p54"/>
            <p:cNvSpPr/>
            <p:nvPr/>
          </p:nvSpPr>
          <p:spPr>
            <a:xfrm>
              <a:off x="7161654" y="3540139"/>
              <a:ext cx="263343" cy="160409"/>
            </a:xfrm>
            <a:custGeom>
              <a:rect b="b" l="l" r="r" t="t"/>
              <a:pathLst>
                <a:path extrusionOk="0" h="6126" w="10057">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5" name="Google Shape;16995;p54"/>
            <p:cNvSpPr/>
            <p:nvPr/>
          </p:nvSpPr>
          <p:spPr>
            <a:xfrm>
              <a:off x="7224629" y="3597092"/>
              <a:ext cx="200368" cy="103457"/>
            </a:xfrm>
            <a:custGeom>
              <a:rect b="b" l="l" r="r" t="t"/>
              <a:pathLst>
                <a:path extrusionOk="0" h="3951" w="7652">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6" name="Google Shape;16996;p54"/>
            <p:cNvSpPr/>
            <p:nvPr/>
          </p:nvSpPr>
          <p:spPr>
            <a:xfrm>
              <a:off x="7315806" y="3603088"/>
              <a:ext cx="54727" cy="97199"/>
            </a:xfrm>
            <a:custGeom>
              <a:rect b="b" l="l" r="r" t="t"/>
              <a:pathLst>
                <a:path extrusionOk="0" h="3712" w="209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7" name="Google Shape;16997;p54"/>
            <p:cNvSpPr/>
            <p:nvPr/>
          </p:nvSpPr>
          <p:spPr>
            <a:xfrm>
              <a:off x="7161654" y="3597092"/>
              <a:ext cx="200368" cy="103457"/>
            </a:xfrm>
            <a:custGeom>
              <a:rect b="b" l="l" r="r" t="t"/>
              <a:pathLst>
                <a:path extrusionOk="0" h="3951" w="7652">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8" name="Google Shape;16998;p54"/>
            <p:cNvSpPr/>
            <p:nvPr/>
          </p:nvSpPr>
          <p:spPr>
            <a:xfrm>
              <a:off x="7258853" y="3540139"/>
              <a:ext cx="68709" cy="28646"/>
            </a:xfrm>
            <a:custGeom>
              <a:rect b="b" l="l" r="r" t="t"/>
              <a:pathLst>
                <a:path extrusionOk="0" h="1094" w="2624">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9" name="Google Shape;16999;p54"/>
            <p:cNvSpPr/>
            <p:nvPr/>
          </p:nvSpPr>
          <p:spPr>
            <a:xfrm>
              <a:off x="7195878" y="3500181"/>
              <a:ext cx="46007" cy="45745"/>
            </a:xfrm>
            <a:custGeom>
              <a:rect b="b" l="l" r="r" t="t"/>
              <a:pathLst>
                <a:path extrusionOk="0" h="1747" w="1757">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0" name="Google Shape;17000;p54"/>
            <p:cNvSpPr/>
            <p:nvPr/>
          </p:nvSpPr>
          <p:spPr>
            <a:xfrm>
              <a:off x="7207373" y="3511676"/>
              <a:ext cx="23017" cy="22755"/>
            </a:xfrm>
            <a:custGeom>
              <a:rect b="b" l="l" r="r" t="t"/>
              <a:pathLst>
                <a:path extrusionOk="0" h="869" w="879">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1" name="Google Shape;17001;p54"/>
            <p:cNvSpPr/>
            <p:nvPr/>
          </p:nvSpPr>
          <p:spPr>
            <a:xfrm>
              <a:off x="7344766" y="3500181"/>
              <a:ext cx="45745" cy="45745"/>
            </a:xfrm>
            <a:custGeom>
              <a:rect b="b" l="l" r="r" t="t"/>
              <a:pathLst>
                <a:path extrusionOk="0" h="1747" w="1747">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2" name="Google Shape;17002;p54"/>
            <p:cNvSpPr/>
            <p:nvPr/>
          </p:nvSpPr>
          <p:spPr>
            <a:xfrm>
              <a:off x="7356261" y="3511676"/>
              <a:ext cx="22755" cy="22755"/>
            </a:xfrm>
            <a:custGeom>
              <a:rect b="b" l="l" r="r" t="t"/>
              <a:pathLst>
                <a:path extrusionOk="0" h="869" w="869">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3" name="Google Shape;17003;p54"/>
            <p:cNvSpPr/>
            <p:nvPr/>
          </p:nvSpPr>
          <p:spPr>
            <a:xfrm>
              <a:off x="7201639" y="3345794"/>
              <a:ext cx="183138" cy="134434"/>
            </a:xfrm>
            <a:custGeom>
              <a:rect b="b" l="l" r="r" t="t"/>
              <a:pathLst>
                <a:path extrusionOk="0" h="5134" w="6994">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4" name="Google Shape;17004;p54"/>
            <p:cNvSpPr/>
            <p:nvPr/>
          </p:nvSpPr>
          <p:spPr>
            <a:xfrm>
              <a:off x="7200880" y="3414111"/>
              <a:ext cx="184866" cy="143311"/>
            </a:xfrm>
            <a:custGeom>
              <a:rect b="b" l="l" r="r" t="t"/>
              <a:pathLst>
                <a:path extrusionOk="0" h="5473" w="706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5" name="Google Shape;17005;p54"/>
            <p:cNvSpPr/>
            <p:nvPr/>
          </p:nvSpPr>
          <p:spPr>
            <a:xfrm>
              <a:off x="7253223" y="3465905"/>
              <a:ext cx="11390" cy="17308"/>
            </a:xfrm>
            <a:custGeom>
              <a:rect b="b" l="l" r="r" t="t"/>
              <a:pathLst>
                <a:path extrusionOk="0" h="661" w="435">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6" name="Google Shape;17006;p54"/>
            <p:cNvSpPr/>
            <p:nvPr/>
          </p:nvSpPr>
          <p:spPr>
            <a:xfrm>
              <a:off x="7321802" y="3465905"/>
              <a:ext cx="11495" cy="17308"/>
            </a:xfrm>
            <a:custGeom>
              <a:rect b="b" l="l" r="r" t="t"/>
              <a:pathLst>
                <a:path extrusionOk="0" h="661" w="439">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7" name="Google Shape;17007;p54"/>
            <p:cNvSpPr/>
            <p:nvPr/>
          </p:nvSpPr>
          <p:spPr>
            <a:xfrm>
              <a:off x="7267573" y="3502930"/>
              <a:ext cx="51506" cy="23017"/>
            </a:xfrm>
            <a:custGeom>
              <a:rect b="b" l="l" r="r" t="t"/>
              <a:pathLst>
                <a:path extrusionOk="0" h="879" w="1967">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8" name="Google Shape;17008;p54"/>
            <p:cNvSpPr/>
            <p:nvPr/>
          </p:nvSpPr>
          <p:spPr>
            <a:xfrm>
              <a:off x="7201141" y="3414111"/>
              <a:ext cx="169626" cy="143311"/>
            </a:xfrm>
            <a:custGeom>
              <a:rect b="b" l="l" r="r" t="t"/>
              <a:pathLst>
                <a:path extrusionOk="0" h="5473" w="6478">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9" name="Google Shape;17009;p54"/>
            <p:cNvSpPr/>
            <p:nvPr/>
          </p:nvSpPr>
          <p:spPr>
            <a:xfrm>
              <a:off x="7290563" y="3347313"/>
              <a:ext cx="94214" cy="101441"/>
            </a:xfrm>
            <a:custGeom>
              <a:rect b="b" l="l" r="r" t="t"/>
              <a:pathLst>
                <a:path extrusionOk="0" h="3874" w="3598">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0" name="Google Shape;17010;p54"/>
            <p:cNvSpPr/>
            <p:nvPr/>
          </p:nvSpPr>
          <p:spPr>
            <a:xfrm>
              <a:off x="7215884" y="3603088"/>
              <a:ext cx="54962" cy="97199"/>
            </a:xfrm>
            <a:custGeom>
              <a:rect b="b" l="l" r="r" t="t"/>
              <a:pathLst>
                <a:path extrusionOk="0" h="3712" w="2099">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1" name="Google Shape;17011;p54"/>
            <p:cNvSpPr/>
            <p:nvPr/>
          </p:nvSpPr>
          <p:spPr>
            <a:xfrm>
              <a:off x="7198392" y="3609346"/>
              <a:ext cx="34486" cy="90941"/>
            </a:xfrm>
            <a:custGeom>
              <a:rect b="b" l="l" r="r" t="t"/>
              <a:pathLst>
                <a:path extrusionOk="0" h="3473" w="1317">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12" name="Google Shape;17012;p54"/>
          <p:cNvGrpSpPr/>
          <p:nvPr/>
        </p:nvGrpSpPr>
        <p:grpSpPr>
          <a:xfrm>
            <a:off x="6711770" y="3345794"/>
            <a:ext cx="263081" cy="354754"/>
            <a:chOff x="6711770" y="3345794"/>
            <a:chExt cx="263081" cy="354754"/>
          </a:xfrm>
        </p:grpSpPr>
        <p:sp>
          <p:nvSpPr>
            <p:cNvPr id="17013" name="Google Shape;17013;p54"/>
            <p:cNvSpPr/>
            <p:nvPr/>
          </p:nvSpPr>
          <p:spPr>
            <a:xfrm>
              <a:off x="6768984" y="3465957"/>
              <a:ext cx="148652" cy="148652"/>
            </a:xfrm>
            <a:custGeom>
              <a:rect b="b" l="l" r="r" t="t"/>
              <a:pathLst>
                <a:path extrusionOk="0" h="5677" w="5677">
                  <a:moveTo>
                    <a:pt x="0" y="0"/>
                  </a:moveTo>
                  <a:lnTo>
                    <a:pt x="0" y="5677"/>
                  </a:lnTo>
                  <a:lnTo>
                    <a:pt x="5676" y="5677"/>
                  </a:lnTo>
                  <a:lnTo>
                    <a:pt x="56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4" name="Google Shape;17014;p54"/>
            <p:cNvSpPr/>
            <p:nvPr/>
          </p:nvSpPr>
          <p:spPr>
            <a:xfrm>
              <a:off x="6711770" y="3545900"/>
              <a:ext cx="263081" cy="154649"/>
            </a:xfrm>
            <a:custGeom>
              <a:rect b="b" l="l" r="r" t="t"/>
              <a:pathLst>
                <a:path extrusionOk="0" h="5906" w="10047">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5" name="Google Shape;17015;p54"/>
            <p:cNvSpPr/>
            <p:nvPr/>
          </p:nvSpPr>
          <p:spPr>
            <a:xfrm>
              <a:off x="6760474" y="3545900"/>
              <a:ext cx="165646" cy="143153"/>
            </a:xfrm>
            <a:custGeom>
              <a:rect b="b" l="l" r="r" t="t"/>
              <a:pathLst>
                <a:path extrusionOk="0" h="5467" w="6326">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6" name="Google Shape;17016;p54"/>
            <p:cNvSpPr/>
            <p:nvPr/>
          </p:nvSpPr>
          <p:spPr>
            <a:xfrm>
              <a:off x="6771969" y="3545900"/>
              <a:ext cx="142918" cy="131658"/>
            </a:xfrm>
            <a:custGeom>
              <a:rect b="b" l="l" r="r" t="t"/>
              <a:pathLst>
                <a:path extrusionOk="0" h="5028" w="5458">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7" name="Google Shape;17017;p54"/>
            <p:cNvSpPr/>
            <p:nvPr/>
          </p:nvSpPr>
          <p:spPr>
            <a:xfrm>
              <a:off x="6808942" y="3545900"/>
              <a:ext cx="68736" cy="28804"/>
            </a:xfrm>
            <a:custGeom>
              <a:rect b="b" l="l" r="r" t="t"/>
              <a:pathLst>
                <a:path extrusionOk="0" h="1100" w="2625">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8" name="Google Shape;17018;p54"/>
            <p:cNvSpPr/>
            <p:nvPr/>
          </p:nvSpPr>
          <p:spPr>
            <a:xfrm>
              <a:off x="6768984" y="3414504"/>
              <a:ext cx="148652" cy="148652"/>
            </a:xfrm>
            <a:custGeom>
              <a:rect b="b" l="l" r="r" t="t"/>
              <a:pathLst>
                <a:path extrusionOk="0" h="5677" w="5677">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9" name="Google Shape;17019;p54"/>
            <p:cNvSpPr/>
            <p:nvPr/>
          </p:nvSpPr>
          <p:spPr>
            <a:xfrm>
              <a:off x="6803208" y="3466324"/>
              <a:ext cx="11495" cy="17151"/>
            </a:xfrm>
            <a:custGeom>
              <a:rect b="b" l="l" r="r" t="t"/>
              <a:pathLst>
                <a:path extrusionOk="0" h="655" w="439">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0" name="Google Shape;17020;p54"/>
            <p:cNvSpPr/>
            <p:nvPr/>
          </p:nvSpPr>
          <p:spPr>
            <a:xfrm>
              <a:off x="6871891" y="3466324"/>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1" name="Google Shape;17021;p54"/>
            <p:cNvSpPr/>
            <p:nvPr/>
          </p:nvSpPr>
          <p:spPr>
            <a:xfrm>
              <a:off x="6817976" y="3506361"/>
              <a:ext cx="50668" cy="17334"/>
            </a:xfrm>
            <a:custGeom>
              <a:rect b="b" l="l" r="r" t="t"/>
              <a:pathLst>
                <a:path extrusionOk="0" h="662" w="1935">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2" name="Google Shape;17022;p54"/>
            <p:cNvSpPr/>
            <p:nvPr/>
          </p:nvSpPr>
          <p:spPr>
            <a:xfrm>
              <a:off x="6768748" y="3414504"/>
              <a:ext cx="148888" cy="148652"/>
            </a:xfrm>
            <a:custGeom>
              <a:rect b="b" l="l" r="r" t="t"/>
              <a:pathLst>
                <a:path extrusionOk="0" h="5677" w="5686">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3" name="Google Shape;17023;p54"/>
            <p:cNvSpPr/>
            <p:nvPr/>
          </p:nvSpPr>
          <p:spPr>
            <a:xfrm>
              <a:off x="6745994" y="3345794"/>
              <a:ext cx="194633" cy="268318"/>
            </a:xfrm>
            <a:custGeom>
              <a:rect b="b" l="l" r="r" t="t"/>
              <a:pathLst>
                <a:path extrusionOk="0" h="10247" w="7433">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4" name="Google Shape;17024;p54"/>
            <p:cNvSpPr/>
            <p:nvPr/>
          </p:nvSpPr>
          <p:spPr>
            <a:xfrm>
              <a:off x="6771969" y="3592352"/>
              <a:ext cx="142918" cy="83713"/>
            </a:xfrm>
            <a:custGeom>
              <a:rect b="b" l="l" r="r" t="t"/>
              <a:pathLst>
                <a:path extrusionOk="0" h="3197" w="5458">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5" name="Google Shape;17025;p54"/>
            <p:cNvSpPr/>
            <p:nvPr/>
          </p:nvSpPr>
          <p:spPr>
            <a:xfrm>
              <a:off x="6776211" y="3592352"/>
              <a:ext cx="134172" cy="64467"/>
            </a:xfrm>
            <a:custGeom>
              <a:rect b="b" l="l" r="r" t="t"/>
              <a:pathLst>
                <a:path extrusionOk="0" h="2462" w="5124">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6" name="Google Shape;17026;p54"/>
            <p:cNvSpPr/>
            <p:nvPr/>
          </p:nvSpPr>
          <p:spPr>
            <a:xfrm>
              <a:off x="6786450" y="3582664"/>
              <a:ext cx="57005" cy="62818"/>
            </a:xfrm>
            <a:custGeom>
              <a:rect b="b" l="l" r="r" t="t"/>
              <a:pathLst>
                <a:path extrusionOk="0" h="2399" w="2177">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7" name="Google Shape;17027;p54"/>
            <p:cNvSpPr/>
            <p:nvPr/>
          </p:nvSpPr>
          <p:spPr>
            <a:xfrm>
              <a:off x="6843428" y="3582664"/>
              <a:ext cx="56717" cy="62818"/>
            </a:xfrm>
            <a:custGeom>
              <a:rect b="b" l="l" r="r" t="t"/>
              <a:pathLst>
                <a:path extrusionOk="0" h="2399" w="2166">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8" name="Google Shape;17028;p54"/>
            <p:cNvSpPr/>
            <p:nvPr/>
          </p:nvSpPr>
          <p:spPr>
            <a:xfrm>
              <a:off x="6714519" y="3627335"/>
              <a:ext cx="48730" cy="72951"/>
            </a:xfrm>
            <a:custGeom>
              <a:rect b="b" l="l" r="r" t="t"/>
              <a:pathLst>
                <a:path extrusionOk="0" h="2786" w="1861">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9" name="Google Shape;17029;p54"/>
            <p:cNvSpPr/>
            <p:nvPr/>
          </p:nvSpPr>
          <p:spPr>
            <a:xfrm>
              <a:off x="6923345" y="3627335"/>
              <a:ext cx="48992" cy="72951"/>
            </a:xfrm>
            <a:custGeom>
              <a:rect b="b" l="l" r="r" t="t"/>
              <a:pathLst>
                <a:path extrusionOk="0" h="2786" w="1871">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30" name="Google Shape;17030;p54"/>
          <p:cNvGrpSpPr/>
          <p:nvPr/>
        </p:nvGrpSpPr>
        <p:grpSpPr>
          <a:xfrm>
            <a:off x="7163409" y="2880251"/>
            <a:ext cx="263316" cy="354414"/>
            <a:chOff x="7163409" y="2880251"/>
            <a:chExt cx="263316" cy="354414"/>
          </a:xfrm>
        </p:grpSpPr>
        <p:sp>
          <p:nvSpPr>
            <p:cNvPr id="17031" name="Google Shape;17031;p54"/>
            <p:cNvSpPr/>
            <p:nvPr/>
          </p:nvSpPr>
          <p:spPr>
            <a:xfrm>
              <a:off x="7163409" y="3125474"/>
              <a:ext cx="263316" cy="109191"/>
            </a:xfrm>
            <a:custGeom>
              <a:rect b="b" l="l" r="r" t="t"/>
              <a:pathLst>
                <a:path extrusionOk="0" h="4170" w="10056">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2" name="Google Shape;17032;p54"/>
            <p:cNvSpPr/>
            <p:nvPr/>
          </p:nvSpPr>
          <p:spPr>
            <a:xfrm>
              <a:off x="7197633" y="2920131"/>
              <a:ext cx="194633" cy="291544"/>
            </a:xfrm>
            <a:custGeom>
              <a:rect b="b" l="l" r="r" t="t"/>
              <a:pathLst>
                <a:path extrusionOk="0" h="11134" w="7433">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3" name="Google Shape;17033;p54"/>
            <p:cNvSpPr/>
            <p:nvPr/>
          </p:nvSpPr>
          <p:spPr>
            <a:xfrm>
              <a:off x="7240105" y="3114240"/>
              <a:ext cx="147657" cy="96204"/>
            </a:xfrm>
            <a:custGeom>
              <a:rect b="b" l="l" r="r" t="t"/>
              <a:pathLst>
                <a:path extrusionOk="0" h="3674" w="5639">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4" name="Google Shape;17034;p54"/>
            <p:cNvSpPr/>
            <p:nvPr/>
          </p:nvSpPr>
          <p:spPr>
            <a:xfrm>
              <a:off x="7220623" y="3000074"/>
              <a:ext cx="148652" cy="125924"/>
            </a:xfrm>
            <a:custGeom>
              <a:rect b="b" l="l" r="r" t="t"/>
              <a:pathLst>
                <a:path extrusionOk="0" h="4809" w="5677">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5" name="Google Shape;17035;p54"/>
            <p:cNvSpPr/>
            <p:nvPr/>
          </p:nvSpPr>
          <p:spPr>
            <a:xfrm>
              <a:off x="7220623" y="2954355"/>
              <a:ext cx="148914" cy="142918"/>
            </a:xfrm>
            <a:custGeom>
              <a:rect b="b" l="l" r="r" t="t"/>
              <a:pathLst>
                <a:path extrusionOk="0" h="5458" w="5687">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6" name="Google Shape;17036;p54"/>
            <p:cNvSpPr/>
            <p:nvPr/>
          </p:nvSpPr>
          <p:spPr>
            <a:xfrm>
              <a:off x="7220387" y="2954355"/>
              <a:ext cx="148888" cy="143180"/>
            </a:xfrm>
            <a:custGeom>
              <a:rect b="b" l="l" r="r" t="t"/>
              <a:pathLst>
                <a:path extrusionOk="0" h="5468" w="5686">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7" name="Google Shape;17037;p54"/>
            <p:cNvSpPr/>
            <p:nvPr/>
          </p:nvSpPr>
          <p:spPr>
            <a:xfrm>
              <a:off x="7269851" y="3045714"/>
              <a:ext cx="50747" cy="17361"/>
            </a:xfrm>
            <a:custGeom>
              <a:rect b="b" l="l" r="r" t="t"/>
              <a:pathLst>
                <a:path extrusionOk="0" h="663" w="1938">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8" name="Google Shape;17038;p54"/>
            <p:cNvSpPr/>
            <p:nvPr/>
          </p:nvSpPr>
          <p:spPr>
            <a:xfrm>
              <a:off x="7255344" y="3005939"/>
              <a:ext cx="11260" cy="16889"/>
            </a:xfrm>
            <a:custGeom>
              <a:rect b="b" l="l" r="r" t="t"/>
              <a:pathLst>
                <a:path extrusionOk="0" h="645" w="43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9" name="Google Shape;17039;p54"/>
            <p:cNvSpPr/>
            <p:nvPr/>
          </p:nvSpPr>
          <p:spPr>
            <a:xfrm>
              <a:off x="7323792"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0" name="Google Shape;17040;p54"/>
            <p:cNvSpPr/>
            <p:nvPr/>
          </p:nvSpPr>
          <p:spPr>
            <a:xfrm>
              <a:off x="7247594" y="2988578"/>
              <a:ext cx="26761" cy="11521"/>
            </a:xfrm>
            <a:custGeom>
              <a:rect b="b" l="l" r="r" t="t"/>
              <a:pathLst>
                <a:path extrusionOk="0" h="440" w="1022">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1" name="Google Shape;17041;p54"/>
            <p:cNvSpPr/>
            <p:nvPr/>
          </p:nvSpPr>
          <p:spPr>
            <a:xfrm>
              <a:off x="7316303"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2" name="Google Shape;17042;p54"/>
            <p:cNvSpPr/>
            <p:nvPr/>
          </p:nvSpPr>
          <p:spPr>
            <a:xfrm>
              <a:off x="7189646" y="2880251"/>
              <a:ext cx="208852" cy="285469"/>
            </a:xfrm>
            <a:custGeom>
              <a:rect b="b" l="l" r="r" t="t"/>
              <a:pathLst>
                <a:path extrusionOk="0" h="10902" w="7976">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43" name="Google Shape;17043;p54"/>
          <p:cNvGrpSpPr/>
          <p:nvPr/>
        </p:nvGrpSpPr>
        <p:grpSpPr>
          <a:xfrm>
            <a:off x="6712032" y="2880172"/>
            <a:ext cx="263316" cy="354493"/>
            <a:chOff x="6712032" y="2880172"/>
            <a:chExt cx="263316" cy="354493"/>
          </a:xfrm>
        </p:grpSpPr>
        <p:sp>
          <p:nvSpPr>
            <p:cNvPr id="17044" name="Google Shape;17044;p54"/>
            <p:cNvSpPr/>
            <p:nvPr/>
          </p:nvSpPr>
          <p:spPr>
            <a:xfrm>
              <a:off x="6729995" y="2880172"/>
              <a:ext cx="227600" cy="209113"/>
            </a:xfrm>
            <a:custGeom>
              <a:rect b="b" l="l" r="r" t="t"/>
              <a:pathLst>
                <a:path extrusionOk="0" h="7986" w="8692">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5" name="Google Shape;17045;p54"/>
            <p:cNvSpPr/>
            <p:nvPr/>
          </p:nvSpPr>
          <p:spPr>
            <a:xfrm>
              <a:off x="6843926" y="2880172"/>
              <a:ext cx="113669" cy="209009"/>
            </a:xfrm>
            <a:custGeom>
              <a:rect b="b" l="l" r="r" t="t"/>
              <a:pathLst>
                <a:path extrusionOk="0" h="7982" w="4341">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6" name="Google Shape;17046;p54"/>
            <p:cNvSpPr/>
            <p:nvPr/>
          </p:nvSpPr>
          <p:spPr>
            <a:xfrm>
              <a:off x="6712032" y="3118980"/>
              <a:ext cx="263316" cy="115685"/>
            </a:xfrm>
            <a:custGeom>
              <a:rect b="b" l="l" r="r" t="t"/>
              <a:pathLst>
                <a:path extrusionOk="0" h="4418" w="10056">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7" name="Google Shape;17047;p54"/>
            <p:cNvSpPr/>
            <p:nvPr/>
          </p:nvSpPr>
          <p:spPr>
            <a:xfrm>
              <a:off x="6768487" y="3118980"/>
              <a:ext cx="150407" cy="81802"/>
            </a:xfrm>
            <a:custGeom>
              <a:rect b="b" l="l" r="r" t="t"/>
              <a:pathLst>
                <a:path extrusionOk="0" h="3124" w="5744">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8" name="Google Shape;17048;p54"/>
            <p:cNvSpPr/>
            <p:nvPr/>
          </p:nvSpPr>
          <p:spPr>
            <a:xfrm>
              <a:off x="6714755" y="3155953"/>
              <a:ext cx="48992" cy="78712"/>
            </a:xfrm>
            <a:custGeom>
              <a:rect b="b" l="l" r="r" t="t"/>
              <a:pathLst>
                <a:path extrusionOk="0" h="3006" w="1871">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9" name="Google Shape;17049;p54"/>
            <p:cNvSpPr/>
            <p:nvPr/>
          </p:nvSpPr>
          <p:spPr>
            <a:xfrm>
              <a:off x="6923842" y="3155953"/>
              <a:ext cx="48992" cy="78712"/>
            </a:xfrm>
            <a:custGeom>
              <a:rect b="b" l="l" r="r" t="t"/>
              <a:pathLst>
                <a:path extrusionOk="0" h="3006" w="1871">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0" name="Google Shape;17050;p54"/>
            <p:cNvSpPr/>
            <p:nvPr/>
          </p:nvSpPr>
          <p:spPr>
            <a:xfrm>
              <a:off x="6778961" y="3108741"/>
              <a:ext cx="129432" cy="80650"/>
            </a:xfrm>
            <a:custGeom>
              <a:rect b="b" l="l" r="r" t="t"/>
              <a:pathLst>
                <a:path extrusionOk="0" h="3080" w="4943">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1" name="Google Shape;17051;p54"/>
            <p:cNvSpPr/>
            <p:nvPr/>
          </p:nvSpPr>
          <p:spPr>
            <a:xfrm>
              <a:off x="6878149" y="3108479"/>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2" name="Google Shape;17052;p54"/>
            <p:cNvSpPr/>
            <p:nvPr/>
          </p:nvSpPr>
          <p:spPr>
            <a:xfrm>
              <a:off x="6809440" y="3108479"/>
              <a:ext cx="26" cy="288"/>
            </a:xfrm>
            <a:custGeom>
              <a:rect b="b" l="l" r="r" t="t"/>
              <a:pathLst>
                <a:path extrusionOk="0" h="11" w="1">
                  <a:moveTo>
                    <a:pt x="1" y="1"/>
                  </a:moveTo>
                  <a:lnTo>
                    <a:pt x="1" y="10"/>
                  </a:lnTo>
                  <a:lnTo>
                    <a:pt x="1"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3" name="Google Shape;17053;p54"/>
            <p:cNvSpPr/>
            <p:nvPr/>
          </p:nvSpPr>
          <p:spPr>
            <a:xfrm>
              <a:off x="6797945" y="3108741"/>
              <a:ext cx="91464" cy="62975"/>
            </a:xfrm>
            <a:custGeom>
              <a:rect b="b" l="l" r="r" t="t"/>
              <a:pathLst>
                <a:path extrusionOk="0" h="2405" w="3493">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4" name="Google Shape;17054;p54"/>
            <p:cNvSpPr/>
            <p:nvPr/>
          </p:nvSpPr>
          <p:spPr>
            <a:xfrm>
              <a:off x="6809440" y="3080252"/>
              <a:ext cx="68736" cy="79969"/>
            </a:xfrm>
            <a:custGeom>
              <a:rect b="b" l="l" r="r" t="t"/>
              <a:pathLst>
                <a:path extrusionOk="0" h="3054" w="2625">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5" name="Google Shape;17055;p54"/>
            <p:cNvSpPr/>
            <p:nvPr/>
          </p:nvSpPr>
          <p:spPr>
            <a:xfrm>
              <a:off x="6809440" y="3080252"/>
              <a:ext cx="68736" cy="28568"/>
            </a:xfrm>
            <a:custGeom>
              <a:rect b="b" l="l" r="r" t="t"/>
              <a:pathLst>
                <a:path extrusionOk="0" h="1091" w="2625">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6" name="Google Shape;17056;p54"/>
            <p:cNvSpPr/>
            <p:nvPr/>
          </p:nvSpPr>
          <p:spPr>
            <a:xfrm>
              <a:off x="6747251" y="2920131"/>
              <a:ext cx="192617" cy="177142"/>
            </a:xfrm>
            <a:custGeom>
              <a:rect b="b" l="l" r="r" t="t"/>
              <a:pathLst>
                <a:path extrusionOk="0" h="6765" w="7356">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7" name="Google Shape;17057;p54"/>
            <p:cNvSpPr/>
            <p:nvPr/>
          </p:nvSpPr>
          <p:spPr>
            <a:xfrm>
              <a:off x="6751231" y="2920131"/>
              <a:ext cx="130689" cy="177377"/>
            </a:xfrm>
            <a:custGeom>
              <a:rect b="b" l="l" r="r" t="t"/>
              <a:pathLst>
                <a:path extrusionOk="0" h="6774" w="4991">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8" name="Google Shape;17058;p54"/>
            <p:cNvSpPr/>
            <p:nvPr/>
          </p:nvSpPr>
          <p:spPr>
            <a:xfrm>
              <a:off x="6818474" y="3045714"/>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9" name="Google Shape;17059;p54"/>
            <p:cNvSpPr/>
            <p:nvPr/>
          </p:nvSpPr>
          <p:spPr>
            <a:xfrm>
              <a:off x="6803705"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0" name="Google Shape;17060;p54"/>
            <p:cNvSpPr/>
            <p:nvPr/>
          </p:nvSpPr>
          <p:spPr>
            <a:xfrm>
              <a:off x="6872389" y="3005939"/>
              <a:ext cx="11521" cy="16889"/>
            </a:xfrm>
            <a:custGeom>
              <a:rect b="b" l="l" r="r" t="t"/>
              <a:pathLst>
                <a:path extrusionOk="0" h="645" w="44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1" name="Google Shape;17061;p54"/>
            <p:cNvSpPr/>
            <p:nvPr/>
          </p:nvSpPr>
          <p:spPr>
            <a:xfrm>
              <a:off x="6796217"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2" name="Google Shape;17062;p54"/>
            <p:cNvSpPr/>
            <p:nvPr/>
          </p:nvSpPr>
          <p:spPr>
            <a:xfrm>
              <a:off x="6864900" y="2988578"/>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3" name="Google Shape;17063;p54"/>
            <p:cNvSpPr/>
            <p:nvPr/>
          </p:nvSpPr>
          <p:spPr>
            <a:xfrm>
              <a:off x="6746491" y="2880172"/>
              <a:ext cx="137419" cy="120189"/>
            </a:xfrm>
            <a:custGeom>
              <a:rect b="b" l="l" r="r" t="t"/>
              <a:pathLst>
                <a:path extrusionOk="0" h="4590" w="5248">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4" name="Google Shape;17064;p54"/>
            <p:cNvSpPr/>
            <p:nvPr/>
          </p:nvSpPr>
          <p:spPr>
            <a:xfrm>
              <a:off x="6762595" y="2940267"/>
              <a:ext cx="37628" cy="35612"/>
            </a:xfrm>
            <a:custGeom>
              <a:rect b="b" l="l" r="r" t="t"/>
              <a:pathLst>
                <a:path extrusionOk="0" h="1360" w="1437">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65" name="Google Shape;17065;p54"/>
          <p:cNvGrpSpPr/>
          <p:nvPr/>
        </p:nvGrpSpPr>
        <p:grpSpPr>
          <a:xfrm>
            <a:off x="6261624" y="3345794"/>
            <a:ext cx="263316" cy="354754"/>
            <a:chOff x="6261624" y="3345794"/>
            <a:chExt cx="263316" cy="354754"/>
          </a:xfrm>
        </p:grpSpPr>
        <p:sp>
          <p:nvSpPr>
            <p:cNvPr id="17066" name="Google Shape;17066;p54"/>
            <p:cNvSpPr/>
            <p:nvPr/>
          </p:nvSpPr>
          <p:spPr>
            <a:xfrm>
              <a:off x="6267620" y="3345794"/>
              <a:ext cx="251585" cy="236922"/>
            </a:xfrm>
            <a:custGeom>
              <a:rect b="b" l="l" r="r" t="t"/>
              <a:pathLst>
                <a:path extrusionOk="0" h="9048" w="9608">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7" name="Google Shape;17067;p54"/>
            <p:cNvSpPr/>
            <p:nvPr/>
          </p:nvSpPr>
          <p:spPr>
            <a:xfrm>
              <a:off x="6341802" y="3345794"/>
              <a:ext cx="177403" cy="205133"/>
            </a:xfrm>
            <a:custGeom>
              <a:rect b="b" l="l" r="r" t="t"/>
              <a:pathLst>
                <a:path extrusionOk="0" h="7834" w="6775">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8" name="Google Shape;17068;p54"/>
            <p:cNvSpPr/>
            <p:nvPr/>
          </p:nvSpPr>
          <p:spPr>
            <a:xfrm>
              <a:off x="6261624" y="3574625"/>
              <a:ext cx="263316" cy="125662"/>
            </a:xfrm>
            <a:custGeom>
              <a:rect b="b" l="l" r="r" t="t"/>
              <a:pathLst>
                <a:path extrusionOk="0" h="4799" w="10056">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9" name="Google Shape;17069;p54"/>
            <p:cNvSpPr/>
            <p:nvPr/>
          </p:nvSpPr>
          <p:spPr>
            <a:xfrm>
              <a:off x="6343818" y="3574625"/>
              <a:ext cx="99189" cy="62975"/>
            </a:xfrm>
            <a:custGeom>
              <a:rect b="b" l="l" r="r" t="t"/>
              <a:pathLst>
                <a:path extrusionOk="0" h="2405" w="3788">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0" name="Google Shape;17070;p54"/>
            <p:cNvSpPr/>
            <p:nvPr/>
          </p:nvSpPr>
          <p:spPr>
            <a:xfrm>
              <a:off x="6307840" y="3614347"/>
              <a:ext cx="171145" cy="85939"/>
            </a:xfrm>
            <a:custGeom>
              <a:rect b="b" l="l" r="r" t="t"/>
              <a:pathLst>
                <a:path extrusionOk="0" h="3282" w="6536">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1" name="Google Shape;17071;p54"/>
            <p:cNvSpPr/>
            <p:nvPr/>
          </p:nvSpPr>
          <p:spPr>
            <a:xfrm>
              <a:off x="6319073" y="3614347"/>
              <a:ext cx="148652" cy="80702"/>
            </a:xfrm>
            <a:custGeom>
              <a:rect b="b" l="l" r="r" t="t"/>
              <a:pathLst>
                <a:path extrusionOk="0" h="3082" w="5677">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2" name="Google Shape;17072;p54"/>
            <p:cNvSpPr/>
            <p:nvPr/>
          </p:nvSpPr>
          <p:spPr>
            <a:xfrm>
              <a:off x="6359058" y="3574625"/>
              <a:ext cx="68709" cy="22755"/>
            </a:xfrm>
            <a:custGeom>
              <a:rect b="b" l="l" r="r" t="t"/>
              <a:pathLst>
                <a:path extrusionOk="0" h="869" w="2624">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3" name="Google Shape;17073;p54"/>
            <p:cNvSpPr/>
            <p:nvPr/>
          </p:nvSpPr>
          <p:spPr>
            <a:xfrm>
              <a:off x="6297104" y="3431471"/>
              <a:ext cx="192617" cy="154413"/>
            </a:xfrm>
            <a:custGeom>
              <a:rect b="b" l="l" r="r" t="t"/>
              <a:pathLst>
                <a:path extrusionOk="0" h="5897" w="7356">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4" name="Google Shape;17074;p54"/>
            <p:cNvSpPr/>
            <p:nvPr/>
          </p:nvSpPr>
          <p:spPr>
            <a:xfrm>
              <a:off x="6301084" y="3431471"/>
              <a:ext cx="141661" cy="154465"/>
            </a:xfrm>
            <a:custGeom>
              <a:rect b="b" l="l" r="r" t="t"/>
              <a:pathLst>
                <a:path extrusionOk="0" h="5899" w="541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5" name="Google Shape;17075;p54"/>
            <p:cNvSpPr/>
            <p:nvPr/>
          </p:nvSpPr>
          <p:spPr>
            <a:xfrm>
              <a:off x="6353297" y="3483056"/>
              <a:ext cx="11521" cy="23383"/>
            </a:xfrm>
            <a:custGeom>
              <a:rect b="b" l="l" r="r" t="t"/>
              <a:pathLst>
                <a:path extrusionOk="0" h="893" w="44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6" name="Google Shape;17076;p54"/>
            <p:cNvSpPr/>
            <p:nvPr/>
          </p:nvSpPr>
          <p:spPr>
            <a:xfrm>
              <a:off x="6422007" y="3483056"/>
              <a:ext cx="11521" cy="23383"/>
            </a:xfrm>
            <a:custGeom>
              <a:rect b="b" l="l" r="r" t="t"/>
              <a:pathLst>
                <a:path extrusionOk="0" h="893" w="44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7" name="Google Shape;17077;p54"/>
            <p:cNvSpPr/>
            <p:nvPr/>
          </p:nvSpPr>
          <p:spPr>
            <a:xfrm>
              <a:off x="6368066" y="3540087"/>
              <a:ext cx="50694" cy="17334"/>
            </a:xfrm>
            <a:custGeom>
              <a:rect b="b" l="l" r="r" t="t"/>
              <a:pathLst>
                <a:path extrusionOk="0" h="662" w="1936">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8" name="Google Shape;17078;p54"/>
            <p:cNvSpPr/>
            <p:nvPr/>
          </p:nvSpPr>
          <p:spPr>
            <a:xfrm>
              <a:off x="6305850" y="3482951"/>
              <a:ext cx="38230" cy="11521"/>
            </a:xfrm>
            <a:custGeom>
              <a:rect b="b" l="l" r="r" t="t"/>
              <a:pathLst>
                <a:path extrusionOk="0" h="440" w="146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9" name="Google Shape;17079;p54"/>
            <p:cNvSpPr/>
            <p:nvPr/>
          </p:nvSpPr>
          <p:spPr>
            <a:xfrm>
              <a:off x="6442981" y="3482951"/>
              <a:ext cx="37994" cy="11521"/>
            </a:xfrm>
            <a:custGeom>
              <a:rect b="b" l="l" r="r" t="t"/>
              <a:pathLst>
                <a:path extrusionOk="0" h="440" w="1451">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0" name="Google Shape;17080;p54"/>
            <p:cNvSpPr/>
            <p:nvPr/>
          </p:nvSpPr>
          <p:spPr>
            <a:xfrm>
              <a:off x="6374298" y="3488686"/>
              <a:ext cx="38230" cy="11521"/>
            </a:xfrm>
            <a:custGeom>
              <a:rect b="b" l="l" r="r" t="t"/>
              <a:pathLst>
                <a:path extrusionOk="0" h="440" w="146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1" name="Google Shape;17081;p54"/>
            <p:cNvSpPr/>
            <p:nvPr/>
          </p:nvSpPr>
          <p:spPr>
            <a:xfrm>
              <a:off x="6414492" y="3465957"/>
              <a:ext cx="26525" cy="11260"/>
            </a:xfrm>
            <a:custGeom>
              <a:rect b="b" l="l" r="r" t="t"/>
              <a:pathLst>
                <a:path extrusionOk="0" h="430" w="1013">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2" name="Google Shape;17082;p54"/>
            <p:cNvSpPr/>
            <p:nvPr/>
          </p:nvSpPr>
          <p:spPr>
            <a:xfrm>
              <a:off x="6345808" y="3465957"/>
              <a:ext cx="26499" cy="11260"/>
            </a:xfrm>
            <a:custGeom>
              <a:rect b="b" l="l" r="r" t="t"/>
              <a:pathLst>
                <a:path extrusionOk="0" h="430" w="1012">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3" name="Google Shape;17083;p54"/>
            <p:cNvSpPr/>
            <p:nvPr/>
          </p:nvSpPr>
          <p:spPr>
            <a:xfrm>
              <a:off x="6313575" y="3431471"/>
              <a:ext cx="119953" cy="40246"/>
            </a:xfrm>
            <a:custGeom>
              <a:rect b="b" l="l" r="r" t="t"/>
              <a:pathLst>
                <a:path extrusionOk="0" h="1537" w="4581">
                  <a:moveTo>
                    <a:pt x="1" y="1"/>
                  </a:moveTo>
                  <a:lnTo>
                    <a:pt x="1" y="1537"/>
                  </a:lnTo>
                  <a:cubicBezTo>
                    <a:pt x="1" y="1537"/>
                    <a:pt x="2834" y="1317"/>
                    <a:pt x="458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4" name="Google Shape;17084;p54"/>
            <p:cNvSpPr/>
            <p:nvPr/>
          </p:nvSpPr>
          <p:spPr>
            <a:xfrm>
              <a:off x="6295847" y="3513352"/>
              <a:ext cx="23252" cy="32574"/>
            </a:xfrm>
            <a:custGeom>
              <a:rect b="b" l="l" r="r" t="t"/>
              <a:pathLst>
                <a:path extrusionOk="0" h="1244" w="888">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5" name="Google Shape;17085;p54"/>
            <p:cNvSpPr/>
            <p:nvPr/>
          </p:nvSpPr>
          <p:spPr>
            <a:xfrm>
              <a:off x="6467464" y="3513352"/>
              <a:ext cx="23252" cy="32574"/>
            </a:xfrm>
            <a:custGeom>
              <a:rect b="b" l="l" r="r" t="t"/>
              <a:pathLst>
                <a:path extrusionOk="0" h="1244" w="888">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6" name="Google Shape;17086;p54"/>
            <p:cNvSpPr/>
            <p:nvPr/>
          </p:nvSpPr>
          <p:spPr>
            <a:xfrm>
              <a:off x="6319073" y="3408743"/>
              <a:ext cx="148652" cy="51506"/>
            </a:xfrm>
            <a:custGeom>
              <a:rect b="b" l="l" r="r" t="t"/>
              <a:pathLst>
                <a:path extrusionOk="0" h="1967" w="5677">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7" name="Google Shape;17087;p54"/>
            <p:cNvSpPr/>
            <p:nvPr/>
          </p:nvSpPr>
          <p:spPr>
            <a:xfrm>
              <a:off x="6399016" y="3482951"/>
              <a:ext cx="57240" cy="45981"/>
            </a:xfrm>
            <a:custGeom>
              <a:rect b="b" l="l" r="r" t="t"/>
              <a:pathLst>
                <a:path extrusionOk="0" h="1756" w="2186">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8" name="Google Shape;17088;p54"/>
            <p:cNvSpPr/>
            <p:nvPr/>
          </p:nvSpPr>
          <p:spPr>
            <a:xfrm>
              <a:off x="6330569" y="3482951"/>
              <a:ext cx="56979" cy="45981"/>
            </a:xfrm>
            <a:custGeom>
              <a:rect b="b" l="l" r="r" t="t"/>
              <a:pathLst>
                <a:path extrusionOk="0" h="1756" w="2176">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9" name="Google Shape;17089;p54"/>
            <p:cNvSpPr/>
            <p:nvPr/>
          </p:nvSpPr>
          <p:spPr>
            <a:xfrm>
              <a:off x="6326327" y="3614347"/>
              <a:ext cx="134172" cy="80467"/>
            </a:xfrm>
            <a:custGeom>
              <a:rect b="b" l="l" r="r" t="t"/>
              <a:pathLst>
                <a:path extrusionOk="0" h="3073" w="5124">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0" name="Google Shape;17090;p54"/>
            <p:cNvSpPr/>
            <p:nvPr/>
          </p:nvSpPr>
          <p:spPr>
            <a:xfrm>
              <a:off x="6336565" y="3599893"/>
              <a:ext cx="56979" cy="62635"/>
            </a:xfrm>
            <a:custGeom>
              <a:rect b="b" l="l" r="r" t="t"/>
              <a:pathLst>
                <a:path extrusionOk="0" h="2392" w="2176">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1" name="Google Shape;17091;p54"/>
            <p:cNvSpPr/>
            <p:nvPr/>
          </p:nvSpPr>
          <p:spPr>
            <a:xfrm>
              <a:off x="6393282" y="3599658"/>
              <a:ext cx="56717" cy="62870"/>
            </a:xfrm>
            <a:custGeom>
              <a:rect b="b" l="l" r="r" t="t"/>
              <a:pathLst>
                <a:path extrusionOk="0" h="2401" w="2166">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2" name="Google Shape;17092;p54"/>
            <p:cNvSpPr/>
            <p:nvPr/>
          </p:nvSpPr>
          <p:spPr>
            <a:xfrm>
              <a:off x="6265132" y="3644067"/>
              <a:ext cx="48468" cy="56481"/>
            </a:xfrm>
            <a:custGeom>
              <a:rect b="b" l="l" r="r" t="t"/>
              <a:pathLst>
                <a:path extrusionOk="0" h="2157" w="1851">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3" name="Google Shape;17093;p54"/>
            <p:cNvSpPr/>
            <p:nvPr/>
          </p:nvSpPr>
          <p:spPr>
            <a:xfrm>
              <a:off x="6473198" y="3644067"/>
              <a:ext cx="48495" cy="56481"/>
            </a:xfrm>
            <a:custGeom>
              <a:rect b="b" l="l" r="r" t="t"/>
              <a:pathLst>
                <a:path extrusionOk="0" h="2157" w="1852">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094" name="Google Shape;17094;p54"/>
          <p:cNvSpPr/>
          <p:nvPr/>
        </p:nvSpPr>
        <p:spPr>
          <a:xfrm>
            <a:off x="5880422" y="3363050"/>
            <a:ext cx="125924" cy="11260"/>
          </a:xfrm>
          <a:custGeom>
            <a:rect b="b" l="l" r="r" t="t"/>
            <a:pathLst>
              <a:path extrusionOk="0" h="430" w="4809">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095" name="Google Shape;17095;p54"/>
          <p:cNvGrpSpPr/>
          <p:nvPr/>
        </p:nvGrpSpPr>
        <p:grpSpPr>
          <a:xfrm>
            <a:off x="5811739" y="3345794"/>
            <a:ext cx="263316" cy="354754"/>
            <a:chOff x="5811739" y="3345794"/>
            <a:chExt cx="263316" cy="354754"/>
          </a:xfrm>
        </p:grpSpPr>
        <p:sp>
          <p:nvSpPr>
            <p:cNvPr id="17096" name="Google Shape;17096;p54"/>
            <p:cNvSpPr/>
            <p:nvPr/>
          </p:nvSpPr>
          <p:spPr>
            <a:xfrm>
              <a:off x="5857694" y="3408743"/>
              <a:ext cx="171643" cy="57240"/>
            </a:xfrm>
            <a:custGeom>
              <a:rect b="b" l="l" r="r" t="t"/>
              <a:pathLst>
                <a:path extrusionOk="0" h="2186" w="6555">
                  <a:moveTo>
                    <a:pt x="0" y="1"/>
                  </a:moveTo>
                  <a:lnTo>
                    <a:pt x="0" y="2185"/>
                  </a:lnTo>
                  <a:lnTo>
                    <a:pt x="6554" y="2185"/>
                  </a:lnTo>
                  <a:lnTo>
                    <a:pt x="655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7" name="Google Shape;17097;p54"/>
            <p:cNvSpPr/>
            <p:nvPr/>
          </p:nvSpPr>
          <p:spPr>
            <a:xfrm>
              <a:off x="5854944" y="3528696"/>
              <a:ext cx="60723" cy="57371"/>
            </a:xfrm>
            <a:custGeom>
              <a:rect b="b" l="l" r="r" t="t"/>
              <a:pathLst>
                <a:path extrusionOk="0" h="2191" w="2319">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8" name="Google Shape;17098;p54"/>
            <p:cNvSpPr/>
            <p:nvPr/>
          </p:nvSpPr>
          <p:spPr>
            <a:xfrm>
              <a:off x="5971101" y="3528696"/>
              <a:ext cx="60723" cy="57371"/>
            </a:xfrm>
            <a:custGeom>
              <a:rect b="b" l="l" r="r" t="t"/>
              <a:pathLst>
                <a:path extrusionOk="0" h="2191" w="2319">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9" name="Google Shape;17099;p54"/>
            <p:cNvSpPr/>
            <p:nvPr/>
          </p:nvSpPr>
          <p:spPr>
            <a:xfrm>
              <a:off x="5811739" y="3563130"/>
              <a:ext cx="263316" cy="137157"/>
            </a:xfrm>
            <a:custGeom>
              <a:rect b="b" l="l" r="r" t="t"/>
              <a:pathLst>
                <a:path extrusionOk="0" h="5238" w="10056">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0" name="Google Shape;17100;p54"/>
            <p:cNvSpPr/>
            <p:nvPr/>
          </p:nvSpPr>
          <p:spPr>
            <a:xfrm>
              <a:off x="5811975" y="3602355"/>
              <a:ext cx="263081" cy="97932"/>
            </a:xfrm>
            <a:custGeom>
              <a:rect b="b" l="l" r="r" t="t"/>
              <a:pathLst>
                <a:path extrusionOk="0" h="3740" w="10047">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1" name="Google Shape;17101;p54"/>
            <p:cNvSpPr/>
            <p:nvPr/>
          </p:nvSpPr>
          <p:spPr>
            <a:xfrm>
              <a:off x="5909147" y="3574625"/>
              <a:ext cx="68736" cy="22807"/>
            </a:xfrm>
            <a:custGeom>
              <a:rect b="b" l="l" r="r" t="t"/>
              <a:pathLst>
                <a:path extrusionOk="0" h="871" w="2625">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2" name="Google Shape;17102;p54"/>
            <p:cNvSpPr/>
            <p:nvPr/>
          </p:nvSpPr>
          <p:spPr>
            <a:xfrm>
              <a:off x="5850938" y="3465957"/>
              <a:ext cx="184630" cy="119927"/>
            </a:xfrm>
            <a:custGeom>
              <a:rect b="b" l="l" r="r" t="t"/>
              <a:pathLst>
                <a:path extrusionOk="0" h="4580" w="7051">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3" name="Google Shape;17103;p54"/>
            <p:cNvSpPr/>
            <p:nvPr/>
          </p:nvSpPr>
          <p:spPr>
            <a:xfrm>
              <a:off x="5918129" y="3534483"/>
              <a:ext cx="50773" cy="17439"/>
            </a:xfrm>
            <a:custGeom>
              <a:rect b="b" l="l" r="r" t="t"/>
              <a:pathLst>
                <a:path extrusionOk="0" h="666" w="1939">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4" name="Google Shape;17104;p54"/>
            <p:cNvSpPr/>
            <p:nvPr/>
          </p:nvSpPr>
          <p:spPr>
            <a:xfrm>
              <a:off x="5903413" y="3488817"/>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5" name="Google Shape;17105;p54"/>
            <p:cNvSpPr/>
            <p:nvPr/>
          </p:nvSpPr>
          <p:spPr>
            <a:xfrm>
              <a:off x="5972096" y="3488817"/>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6" name="Google Shape;17106;p54"/>
            <p:cNvSpPr/>
            <p:nvPr/>
          </p:nvSpPr>
          <p:spPr>
            <a:xfrm>
              <a:off x="5847115" y="3465957"/>
              <a:ext cx="147998" cy="120163"/>
            </a:xfrm>
            <a:custGeom>
              <a:rect b="b" l="l" r="r" t="t"/>
              <a:pathLst>
                <a:path extrusionOk="0" h="4589" w="5652">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7" name="Google Shape;17107;p54"/>
            <p:cNvSpPr/>
            <p:nvPr/>
          </p:nvSpPr>
          <p:spPr>
            <a:xfrm>
              <a:off x="5857694" y="3465957"/>
              <a:ext cx="23017" cy="25766"/>
            </a:xfrm>
            <a:custGeom>
              <a:rect b="b" l="l" r="r" t="t"/>
              <a:pathLst>
                <a:path extrusionOk="0" h="984" w="879">
                  <a:moveTo>
                    <a:pt x="0" y="0"/>
                  </a:moveTo>
                  <a:lnTo>
                    <a:pt x="0" y="983"/>
                  </a:lnTo>
                  <a:lnTo>
                    <a:pt x="296" y="945"/>
                  </a:lnTo>
                  <a:cubicBezTo>
                    <a:pt x="630" y="897"/>
                    <a:pt x="869" y="621"/>
                    <a:pt x="878" y="29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8" name="Google Shape;17108;p54"/>
            <p:cNvSpPr/>
            <p:nvPr/>
          </p:nvSpPr>
          <p:spPr>
            <a:xfrm>
              <a:off x="6006320" y="3465957"/>
              <a:ext cx="23017" cy="25766"/>
            </a:xfrm>
            <a:custGeom>
              <a:rect b="b" l="l" r="r" t="t"/>
              <a:pathLst>
                <a:path extrusionOk="0" h="984" w="879">
                  <a:moveTo>
                    <a:pt x="1" y="0"/>
                  </a:moveTo>
                  <a:lnTo>
                    <a:pt x="1" y="296"/>
                  </a:lnTo>
                  <a:cubicBezTo>
                    <a:pt x="1" y="621"/>
                    <a:pt x="249" y="897"/>
                    <a:pt x="573" y="945"/>
                  </a:cubicBezTo>
                  <a:lnTo>
                    <a:pt x="878" y="983"/>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9" name="Google Shape;17109;p54"/>
            <p:cNvSpPr/>
            <p:nvPr/>
          </p:nvSpPr>
          <p:spPr>
            <a:xfrm>
              <a:off x="5857694" y="3414504"/>
              <a:ext cx="23017" cy="51480"/>
            </a:xfrm>
            <a:custGeom>
              <a:rect b="b" l="l" r="r" t="t"/>
              <a:pathLst>
                <a:path extrusionOk="0" h="1966" w="879">
                  <a:moveTo>
                    <a:pt x="0" y="0"/>
                  </a:moveTo>
                  <a:lnTo>
                    <a:pt x="0" y="1965"/>
                  </a:lnTo>
                  <a:lnTo>
                    <a:pt x="878" y="1965"/>
                  </a:lnTo>
                  <a:lnTo>
                    <a:pt x="87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0" name="Google Shape;17110;p54"/>
            <p:cNvSpPr/>
            <p:nvPr/>
          </p:nvSpPr>
          <p:spPr>
            <a:xfrm>
              <a:off x="5840464" y="3362788"/>
              <a:ext cx="205866" cy="57240"/>
            </a:xfrm>
            <a:custGeom>
              <a:rect b="b" l="l" r="r" t="t"/>
              <a:pathLst>
                <a:path extrusionOk="0" h="2186" w="7862">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1" name="Google Shape;17111;p54"/>
            <p:cNvSpPr/>
            <p:nvPr/>
          </p:nvSpPr>
          <p:spPr>
            <a:xfrm>
              <a:off x="5857694" y="3437232"/>
              <a:ext cx="171643" cy="11521"/>
            </a:xfrm>
            <a:custGeom>
              <a:rect b="b" l="l" r="r" t="t"/>
              <a:pathLst>
                <a:path extrusionOk="0" h="440" w="6555">
                  <a:moveTo>
                    <a:pt x="0" y="0"/>
                  </a:moveTo>
                  <a:lnTo>
                    <a:pt x="0" y="439"/>
                  </a:lnTo>
                  <a:lnTo>
                    <a:pt x="6554" y="439"/>
                  </a:lnTo>
                  <a:lnTo>
                    <a:pt x="655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2" name="Google Shape;17112;p54"/>
            <p:cNvSpPr/>
            <p:nvPr/>
          </p:nvSpPr>
          <p:spPr>
            <a:xfrm>
              <a:off x="5857694" y="3437232"/>
              <a:ext cx="23017" cy="11521"/>
            </a:xfrm>
            <a:custGeom>
              <a:rect b="b" l="l" r="r" t="t"/>
              <a:pathLst>
                <a:path extrusionOk="0" h="440" w="879">
                  <a:moveTo>
                    <a:pt x="0" y="0"/>
                  </a:moveTo>
                  <a:lnTo>
                    <a:pt x="0" y="439"/>
                  </a:lnTo>
                  <a:lnTo>
                    <a:pt x="878" y="439"/>
                  </a:lnTo>
                  <a:lnTo>
                    <a:pt x="87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3" name="Google Shape;17113;p54"/>
            <p:cNvSpPr/>
            <p:nvPr/>
          </p:nvSpPr>
          <p:spPr>
            <a:xfrm>
              <a:off x="5891918" y="3345794"/>
              <a:ext cx="103195" cy="74234"/>
            </a:xfrm>
            <a:custGeom>
              <a:rect b="b" l="l" r="r" t="t"/>
              <a:pathLst>
                <a:path extrusionOk="0" h="2835" w="3941">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4" name="Google Shape;17114;p54"/>
            <p:cNvSpPr/>
            <p:nvPr/>
          </p:nvSpPr>
          <p:spPr>
            <a:xfrm>
              <a:off x="5882674" y="3602355"/>
              <a:ext cx="121682" cy="98194"/>
            </a:xfrm>
            <a:custGeom>
              <a:rect b="b" l="l" r="r" t="t"/>
              <a:pathLst>
                <a:path extrusionOk="0" h="3750" w="4647">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5" name="Google Shape;17115;p54"/>
            <p:cNvSpPr/>
            <p:nvPr/>
          </p:nvSpPr>
          <p:spPr>
            <a:xfrm>
              <a:off x="5814489" y="3644827"/>
              <a:ext cx="48966" cy="55460"/>
            </a:xfrm>
            <a:custGeom>
              <a:rect b="b" l="l" r="r" t="t"/>
              <a:pathLst>
                <a:path extrusionOk="0" h="2118" w="187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6" name="Google Shape;17116;p54"/>
            <p:cNvSpPr/>
            <p:nvPr/>
          </p:nvSpPr>
          <p:spPr>
            <a:xfrm>
              <a:off x="6023550" y="3644827"/>
              <a:ext cx="48992" cy="55460"/>
            </a:xfrm>
            <a:custGeom>
              <a:rect b="b" l="l" r="r" t="t"/>
              <a:pathLst>
                <a:path extrusionOk="0" h="2118" w="1871">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17" name="Google Shape;17117;p54"/>
          <p:cNvGrpSpPr/>
          <p:nvPr/>
        </p:nvGrpSpPr>
        <p:grpSpPr>
          <a:xfrm>
            <a:off x="5363818" y="3345794"/>
            <a:ext cx="259074" cy="354493"/>
            <a:chOff x="5363818" y="3345794"/>
            <a:chExt cx="259074" cy="354493"/>
          </a:xfrm>
        </p:grpSpPr>
        <p:sp>
          <p:nvSpPr>
            <p:cNvPr id="17118" name="Google Shape;17118;p54"/>
            <p:cNvSpPr/>
            <p:nvPr/>
          </p:nvSpPr>
          <p:spPr>
            <a:xfrm>
              <a:off x="5397807" y="3514661"/>
              <a:ext cx="191360" cy="123934"/>
            </a:xfrm>
            <a:custGeom>
              <a:rect b="b" l="l" r="r" t="t"/>
              <a:pathLst>
                <a:path extrusionOk="0" h="4733" w="7308">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9" name="Google Shape;17119;p54"/>
            <p:cNvSpPr/>
            <p:nvPr/>
          </p:nvSpPr>
          <p:spPr>
            <a:xfrm>
              <a:off x="5397807" y="3514661"/>
              <a:ext cx="95706" cy="123934"/>
            </a:xfrm>
            <a:custGeom>
              <a:rect b="b" l="l" r="r" t="t"/>
              <a:pathLst>
                <a:path extrusionOk="0" h="4733" w="3655">
                  <a:moveTo>
                    <a:pt x="869" y="1"/>
                  </a:moveTo>
                  <a:cubicBezTo>
                    <a:pt x="869" y="1651"/>
                    <a:pt x="0" y="2596"/>
                    <a:pt x="430" y="4733"/>
                  </a:cubicBezTo>
                  <a:lnTo>
                    <a:pt x="3654" y="4733"/>
                  </a:lnTo>
                  <a:lnTo>
                    <a:pt x="365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0" name="Google Shape;17120;p54"/>
            <p:cNvSpPr/>
            <p:nvPr/>
          </p:nvSpPr>
          <p:spPr>
            <a:xfrm>
              <a:off x="5363818" y="3565382"/>
              <a:ext cx="259074" cy="134905"/>
            </a:xfrm>
            <a:custGeom>
              <a:rect b="b" l="l" r="r" t="t"/>
              <a:pathLst>
                <a:path extrusionOk="0" h="5152" w="9894">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1" name="Google Shape;17121;p54"/>
            <p:cNvSpPr/>
            <p:nvPr/>
          </p:nvSpPr>
          <p:spPr>
            <a:xfrm>
              <a:off x="5364080" y="3621836"/>
              <a:ext cx="258813" cy="78450"/>
            </a:xfrm>
            <a:custGeom>
              <a:rect b="b" l="l" r="r" t="t"/>
              <a:pathLst>
                <a:path extrusionOk="0" h="2996" w="9884">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2" name="Google Shape;17122;p54"/>
            <p:cNvSpPr/>
            <p:nvPr/>
          </p:nvSpPr>
          <p:spPr>
            <a:xfrm>
              <a:off x="5459760" y="3570880"/>
              <a:ext cx="67479" cy="28175"/>
            </a:xfrm>
            <a:custGeom>
              <a:rect b="b" l="l" r="r" t="t"/>
              <a:pathLst>
                <a:path extrusionOk="0" h="1076" w="2577">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3" name="Google Shape;17123;p54"/>
            <p:cNvSpPr/>
            <p:nvPr/>
          </p:nvSpPr>
          <p:spPr>
            <a:xfrm>
              <a:off x="5420273" y="3435740"/>
              <a:ext cx="146427" cy="152135"/>
            </a:xfrm>
            <a:custGeom>
              <a:rect b="b" l="l" r="r" t="t"/>
              <a:pathLst>
                <a:path extrusionOk="0" h="5810" w="5592">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4" name="Google Shape;17124;p54"/>
            <p:cNvSpPr/>
            <p:nvPr/>
          </p:nvSpPr>
          <p:spPr>
            <a:xfrm>
              <a:off x="5420090" y="3435740"/>
              <a:ext cx="146610" cy="152109"/>
            </a:xfrm>
            <a:custGeom>
              <a:rect b="b" l="l" r="r" t="t"/>
              <a:pathLst>
                <a:path extrusionOk="0" h="5809" w="5599">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5" name="Google Shape;17125;p54"/>
            <p:cNvSpPr/>
            <p:nvPr/>
          </p:nvSpPr>
          <p:spPr>
            <a:xfrm>
              <a:off x="5527213" y="3598846"/>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6" name="Google Shape;17126;p54"/>
            <p:cNvSpPr/>
            <p:nvPr/>
          </p:nvSpPr>
          <p:spPr>
            <a:xfrm>
              <a:off x="5459760" y="3598846"/>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7" name="Google Shape;17127;p54"/>
            <p:cNvSpPr/>
            <p:nvPr/>
          </p:nvSpPr>
          <p:spPr>
            <a:xfrm>
              <a:off x="5468506" y="3537180"/>
              <a:ext cx="50013" cy="16994"/>
            </a:xfrm>
            <a:custGeom>
              <a:rect b="b" l="l" r="r" t="t"/>
              <a:pathLst>
                <a:path extrusionOk="0" h="649" w="191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8" name="Google Shape;17128;p54"/>
            <p:cNvSpPr/>
            <p:nvPr/>
          </p:nvSpPr>
          <p:spPr>
            <a:xfrm>
              <a:off x="5454000" y="3497798"/>
              <a:ext cx="11521" cy="16889"/>
            </a:xfrm>
            <a:custGeom>
              <a:rect b="b" l="l" r="r" t="t"/>
              <a:pathLst>
                <a:path extrusionOk="0" h="645" w="44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9" name="Google Shape;17129;p54"/>
            <p:cNvSpPr/>
            <p:nvPr/>
          </p:nvSpPr>
          <p:spPr>
            <a:xfrm>
              <a:off x="5521714" y="3497798"/>
              <a:ext cx="11260" cy="16889"/>
            </a:xfrm>
            <a:custGeom>
              <a:rect b="b" l="l" r="r" t="t"/>
              <a:pathLst>
                <a:path extrusionOk="0" h="645" w="43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0" name="Google Shape;17130;p54"/>
            <p:cNvSpPr/>
            <p:nvPr/>
          </p:nvSpPr>
          <p:spPr>
            <a:xfrm>
              <a:off x="5513963" y="3480935"/>
              <a:ext cx="26499" cy="11286"/>
            </a:xfrm>
            <a:custGeom>
              <a:rect b="b" l="l" r="r" t="t"/>
              <a:pathLst>
                <a:path extrusionOk="0" h="431" w="1012">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1" name="Google Shape;17131;p54"/>
            <p:cNvSpPr/>
            <p:nvPr/>
          </p:nvSpPr>
          <p:spPr>
            <a:xfrm>
              <a:off x="5446511" y="3480935"/>
              <a:ext cx="26264" cy="11286"/>
            </a:xfrm>
            <a:custGeom>
              <a:rect b="b" l="l" r="r" t="t"/>
              <a:pathLst>
                <a:path extrusionOk="0" h="431" w="1003">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2" name="Google Shape;17132;p54"/>
            <p:cNvSpPr/>
            <p:nvPr/>
          </p:nvSpPr>
          <p:spPr>
            <a:xfrm>
              <a:off x="5386573" y="3345794"/>
              <a:ext cx="213853" cy="202620"/>
            </a:xfrm>
            <a:custGeom>
              <a:rect b="b" l="l" r="r" t="t"/>
              <a:pathLst>
                <a:path extrusionOk="0" h="7738" w="8167">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3" name="Google Shape;17133;p54"/>
            <p:cNvSpPr/>
            <p:nvPr/>
          </p:nvSpPr>
          <p:spPr>
            <a:xfrm>
              <a:off x="5409040" y="3373917"/>
              <a:ext cx="169155" cy="112543"/>
            </a:xfrm>
            <a:custGeom>
              <a:rect b="b" l="l" r="r" t="t"/>
              <a:pathLst>
                <a:path extrusionOk="0" h="4298" w="646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4" name="Google Shape;17134;p54"/>
            <p:cNvSpPr/>
            <p:nvPr/>
          </p:nvSpPr>
          <p:spPr>
            <a:xfrm>
              <a:off x="5454759" y="3373917"/>
              <a:ext cx="123410" cy="112543"/>
            </a:xfrm>
            <a:custGeom>
              <a:rect b="b" l="l" r="r" t="t"/>
              <a:pathLst>
                <a:path extrusionOk="0" h="4298" w="4713">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5" name="Google Shape;17135;p54"/>
            <p:cNvSpPr/>
            <p:nvPr/>
          </p:nvSpPr>
          <p:spPr>
            <a:xfrm>
              <a:off x="5369579" y="3647314"/>
              <a:ext cx="45483" cy="52972"/>
            </a:xfrm>
            <a:custGeom>
              <a:rect b="b" l="l" r="r" t="t"/>
              <a:pathLst>
                <a:path extrusionOk="0" h="2023" w="1737">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6" name="Google Shape;17136;p54"/>
            <p:cNvSpPr/>
            <p:nvPr/>
          </p:nvSpPr>
          <p:spPr>
            <a:xfrm>
              <a:off x="5572173" y="3647314"/>
              <a:ext cx="45745" cy="52972"/>
            </a:xfrm>
            <a:custGeom>
              <a:rect b="b" l="l" r="r" t="t"/>
              <a:pathLst>
                <a:path extrusionOk="0" h="2023" w="1747">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7" name="Google Shape;17137;p54"/>
            <p:cNvSpPr/>
            <p:nvPr/>
          </p:nvSpPr>
          <p:spPr>
            <a:xfrm>
              <a:off x="5432528" y="3621836"/>
              <a:ext cx="122179" cy="55984"/>
            </a:xfrm>
            <a:custGeom>
              <a:rect b="b" l="l" r="r" t="t"/>
              <a:pathLst>
                <a:path extrusionOk="0" h="2138" w="4666">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8" name="Google Shape;17138;p54"/>
            <p:cNvSpPr/>
            <p:nvPr/>
          </p:nvSpPr>
          <p:spPr>
            <a:xfrm>
              <a:off x="5392046" y="3475200"/>
              <a:ext cx="28254" cy="44986"/>
            </a:xfrm>
            <a:custGeom>
              <a:rect b="b" l="l" r="r" t="t"/>
              <a:pathLst>
                <a:path extrusionOk="0" h="1718" w="1079">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9" name="Google Shape;17139;p54"/>
            <p:cNvSpPr/>
            <p:nvPr/>
          </p:nvSpPr>
          <p:spPr>
            <a:xfrm>
              <a:off x="5409040" y="3475200"/>
              <a:ext cx="11260" cy="44986"/>
            </a:xfrm>
            <a:custGeom>
              <a:rect b="b" l="l" r="r" t="t"/>
              <a:pathLst>
                <a:path extrusionOk="0" h="1718" w="43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0" name="Google Shape;17140;p54"/>
            <p:cNvSpPr/>
            <p:nvPr/>
          </p:nvSpPr>
          <p:spPr>
            <a:xfrm>
              <a:off x="5566674" y="3475200"/>
              <a:ext cx="28254" cy="44986"/>
            </a:xfrm>
            <a:custGeom>
              <a:rect b="b" l="l" r="r" t="t"/>
              <a:pathLst>
                <a:path extrusionOk="0" h="1718" w="1079">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1" name="Google Shape;17141;p54"/>
            <p:cNvSpPr/>
            <p:nvPr/>
          </p:nvSpPr>
          <p:spPr>
            <a:xfrm>
              <a:off x="5566674" y="3475200"/>
              <a:ext cx="11260" cy="44986"/>
            </a:xfrm>
            <a:custGeom>
              <a:rect b="b" l="l" r="r" t="t"/>
              <a:pathLst>
                <a:path extrusionOk="0" h="1718" w="43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2" name="Google Shape;17142;p54"/>
            <p:cNvSpPr/>
            <p:nvPr/>
          </p:nvSpPr>
          <p:spPr>
            <a:xfrm>
              <a:off x="5442766" y="3537154"/>
              <a:ext cx="17020" cy="11260"/>
            </a:xfrm>
            <a:custGeom>
              <a:rect b="b" l="l" r="r" t="t"/>
              <a:pathLst>
                <a:path extrusionOk="0" h="430" w="65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43" name="Google Shape;17143;p54"/>
          <p:cNvGrpSpPr/>
          <p:nvPr/>
        </p:nvGrpSpPr>
        <p:grpSpPr>
          <a:xfrm>
            <a:off x="4912939" y="3345663"/>
            <a:ext cx="261326" cy="354885"/>
            <a:chOff x="4912939" y="3345663"/>
            <a:chExt cx="261326" cy="354885"/>
          </a:xfrm>
        </p:grpSpPr>
        <p:sp>
          <p:nvSpPr>
            <p:cNvPr id="17144" name="Google Shape;17144;p54"/>
            <p:cNvSpPr/>
            <p:nvPr/>
          </p:nvSpPr>
          <p:spPr>
            <a:xfrm>
              <a:off x="4916683" y="3471692"/>
              <a:ext cx="253837" cy="40011"/>
            </a:xfrm>
            <a:custGeom>
              <a:rect b="b" l="l" r="r" t="t"/>
              <a:pathLst>
                <a:path extrusionOk="0" h="1528" w="9694">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5" name="Google Shape;17145;p54"/>
            <p:cNvSpPr/>
            <p:nvPr/>
          </p:nvSpPr>
          <p:spPr>
            <a:xfrm>
              <a:off x="4912939" y="3586120"/>
              <a:ext cx="261326" cy="114428"/>
            </a:xfrm>
            <a:custGeom>
              <a:rect b="b" l="l" r="r" t="t"/>
              <a:pathLst>
                <a:path extrusionOk="0" h="4370" w="998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6" name="Google Shape;17146;p54"/>
            <p:cNvSpPr/>
            <p:nvPr/>
          </p:nvSpPr>
          <p:spPr>
            <a:xfrm>
              <a:off x="4912939" y="3630582"/>
              <a:ext cx="261326" cy="69966"/>
            </a:xfrm>
            <a:custGeom>
              <a:rect b="b" l="l" r="r" t="t"/>
              <a:pathLst>
                <a:path extrusionOk="0" h="2672" w="998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7" name="Google Shape;17147;p54"/>
            <p:cNvSpPr/>
            <p:nvPr/>
          </p:nvSpPr>
          <p:spPr>
            <a:xfrm>
              <a:off x="5037841" y="3654568"/>
              <a:ext cx="11521" cy="45719"/>
            </a:xfrm>
            <a:custGeom>
              <a:rect b="b" l="l" r="r" t="t"/>
              <a:pathLst>
                <a:path extrusionOk="0" h="1746" w="440">
                  <a:moveTo>
                    <a:pt x="0" y="0"/>
                  </a:moveTo>
                  <a:lnTo>
                    <a:pt x="0" y="1746"/>
                  </a:lnTo>
                  <a:lnTo>
                    <a:pt x="439" y="1746"/>
                  </a:lnTo>
                  <a:lnTo>
                    <a:pt x="43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8" name="Google Shape;17148;p54"/>
            <p:cNvSpPr/>
            <p:nvPr/>
          </p:nvSpPr>
          <p:spPr>
            <a:xfrm>
              <a:off x="5009352" y="3586120"/>
              <a:ext cx="68736" cy="34171"/>
            </a:xfrm>
            <a:custGeom>
              <a:rect b="b" l="l" r="r" t="t"/>
              <a:pathLst>
                <a:path extrusionOk="0" h="1305" w="2625">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9" name="Google Shape;17149;p54"/>
            <p:cNvSpPr/>
            <p:nvPr/>
          </p:nvSpPr>
          <p:spPr>
            <a:xfrm>
              <a:off x="4952164" y="3534405"/>
              <a:ext cx="57214" cy="165882"/>
            </a:xfrm>
            <a:custGeom>
              <a:rect b="b" l="l" r="r" t="t"/>
              <a:pathLst>
                <a:path extrusionOk="0" h="6335" w="2185">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0" name="Google Shape;17150;p54"/>
            <p:cNvSpPr/>
            <p:nvPr/>
          </p:nvSpPr>
          <p:spPr>
            <a:xfrm>
              <a:off x="4952164" y="3626078"/>
              <a:ext cx="28489" cy="22755"/>
            </a:xfrm>
            <a:custGeom>
              <a:rect b="b" l="l" r="r" t="t"/>
              <a:pathLst>
                <a:path extrusionOk="0" h="869" w="1088">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1" name="Google Shape;17151;p54"/>
            <p:cNvSpPr/>
            <p:nvPr/>
          </p:nvSpPr>
          <p:spPr>
            <a:xfrm>
              <a:off x="5077800" y="3534405"/>
              <a:ext cx="57240" cy="165882"/>
            </a:xfrm>
            <a:custGeom>
              <a:rect b="b" l="l" r="r" t="t"/>
              <a:pathLst>
                <a:path extrusionOk="0" h="6335" w="2186">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2" name="Google Shape;17152;p54"/>
            <p:cNvSpPr/>
            <p:nvPr/>
          </p:nvSpPr>
          <p:spPr>
            <a:xfrm>
              <a:off x="5032081" y="3637574"/>
              <a:ext cx="23017" cy="22755"/>
            </a:xfrm>
            <a:custGeom>
              <a:rect b="b" l="l" r="r" t="t"/>
              <a:pathLst>
                <a:path extrusionOk="0" h="869" w="879">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3" name="Google Shape;17153;p54"/>
            <p:cNvSpPr/>
            <p:nvPr/>
          </p:nvSpPr>
          <p:spPr>
            <a:xfrm>
              <a:off x="5106525" y="3626078"/>
              <a:ext cx="28751" cy="22755"/>
            </a:xfrm>
            <a:custGeom>
              <a:rect b="b" l="l" r="r" t="t"/>
              <a:pathLst>
                <a:path extrusionOk="0" h="869" w="1098">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4" name="Google Shape;17154;p54"/>
            <p:cNvSpPr/>
            <p:nvPr/>
          </p:nvSpPr>
          <p:spPr>
            <a:xfrm>
              <a:off x="5025351" y="3345663"/>
              <a:ext cx="65960" cy="57109"/>
            </a:xfrm>
            <a:custGeom>
              <a:rect b="b" l="l" r="r" t="t"/>
              <a:pathLst>
                <a:path extrusionOk="0" h="2181" w="2519">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5" name="Google Shape;17155;p54"/>
            <p:cNvSpPr/>
            <p:nvPr/>
          </p:nvSpPr>
          <p:spPr>
            <a:xfrm>
              <a:off x="4986388" y="3345794"/>
              <a:ext cx="114428" cy="102959"/>
            </a:xfrm>
            <a:custGeom>
              <a:rect b="b" l="l" r="r" t="t"/>
              <a:pathLst>
                <a:path extrusionOk="0" h="3932" w="437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6" name="Google Shape;17156;p54"/>
            <p:cNvSpPr/>
            <p:nvPr/>
          </p:nvSpPr>
          <p:spPr>
            <a:xfrm>
              <a:off x="4947163" y="3511676"/>
              <a:ext cx="192617" cy="97199"/>
            </a:xfrm>
            <a:custGeom>
              <a:rect b="b" l="l" r="r" t="t"/>
              <a:pathLst>
                <a:path extrusionOk="0" h="3712" w="7356">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7" name="Google Shape;17157;p54"/>
            <p:cNvSpPr/>
            <p:nvPr/>
          </p:nvSpPr>
          <p:spPr>
            <a:xfrm>
              <a:off x="4951143" y="3511650"/>
              <a:ext cx="149673" cy="97434"/>
            </a:xfrm>
            <a:custGeom>
              <a:rect b="b" l="l" r="r" t="t"/>
              <a:pathLst>
                <a:path extrusionOk="0" h="3721" w="5716">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8" name="Google Shape;17158;p54"/>
            <p:cNvSpPr/>
            <p:nvPr/>
          </p:nvSpPr>
          <p:spPr>
            <a:xfrm>
              <a:off x="5018124" y="3557317"/>
              <a:ext cx="50747" cy="17334"/>
            </a:xfrm>
            <a:custGeom>
              <a:rect b="b" l="l" r="r" t="t"/>
              <a:pathLst>
                <a:path extrusionOk="0" h="662" w="1938">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9" name="Google Shape;17159;p54"/>
            <p:cNvSpPr/>
            <p:nvPr/>
          </p:nvSpPr>
          <p:spPr>
            <a:xfrm>
              <a:off x="5003487" y="3517358"/>
              <a:ext cx="11390" cy="17073"/>
            </a:xfrm>
            <a:custGeom>
              <a:rect b="b" l="l" r="r" t="t"/>
              <a:pathLst>
                <a:path extrusionOk="0" h="652" w="435">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0" name="Google Shape;17160;p54"/>
            <p:cNvSpPr/>
            <p:nvPr/>
          </p:nvSpPr>
          <p:spPr>
            <a:xfrm>
              <a:off x="5072065" y="3517358"/>
              <a:ext cx="11521" cy="17073"/>
            </a:xfrm>
            <a:custGeom>
              <a:rect b="b" l="l" r="r" t="t"/>
              <a:pathLst>
                <a:path extrusionOk="0" h="652" w="44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1" name="Google Shape;17161;p54"/>
            <p:cNvSpPr/>
            <p:nvPr/>
          </p:nvSpPr>
          <p:spPr>
            <a:xfrm>
              <a:off x="4980627" y="3448727"/>
              <a:ext cx="125924" cy="22990"/>
            </a:xfrm>
            <a:custGeom>
              <a:rect b="b" l="l" r="r" t="t"/>
              <a:pathLst>
                <a:path extrusionOk="0" h="878" w="4809">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2" name="Google Shape;17162;p54"/>
            <p:cNvSpPr/>
            <p:nvPr/>
          </p:nvSpPr>
          <p:spPr>
            <a:xfrm>
              <a:off x="4986388" y="3346789"/>
              <a:ext cx="55722" cy="101964"/>
            </a:xfrm>
            <a:custGeom>
              <a:rect b="b" l="l" r="r" t="t"/>
              <a:pathLst>
                <a:path extrusionOk="0" h="3894" w="2128">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3" name="Google Shape;17163;p54"/>
            <p:cNvSpPr/>
            <p:nvPr/>
          </p:nvSpPr>
          <p:spPr>
            <a:xfrm>
              <a:off x="4980627" y="3448727"/>
              <a:ext cx="34250" cy="22990"/>
            </a:xfrm>
            <a:custGeom>
              <a:rect b="b" l="l" r="r" t="t"/>
              <a:pathLst>
                <a:path extrusionOk="0" h="878" w="1308">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4" name="Google Shape;17164;p54"/>
            <p:cNvSpPr/>
            <p:nvPr/>
          </p:nvSpPr>
          <p:spPr>
            <a:xfrm>
              <a:off x="4916683" y="3471692"/>
              <a:ext cx="92695" cy="40011"/>
            </a:xfrm>
            <a:custGeom>
              <a:rect b="b" l="l" r="r" t="t"/>
              <a:pathLst>
                <a:path extrusionOk="0" h="1528" w="354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65" name="Google Shape;17165;p54"/>
          <p:cNvGrpSpPr/>
          <p:nvPr/>
        </p:nvGrpSpPr>
        <p:grpSpPr>
          <a:xfrm>
            <a:off x="5809723" y="2879911"/>
            <a:ext cx="263081" cy="355016"/>
            <a:chOff x="5809723" y="2879911"/>
            <a:chExt cx="263081" cy="355016"/>
          </a:xfrm>
        </p:grpSpPr>
        <p:sp>
          <p:nvSpPr>
            <p:cNvPr id="17166" name="Google Shape;17166;p54"/>
            <p:cNvSpPr/>
            <p:nvPr/>
          </p:nvSpPr>
          <p:spPr>
            <a:xfrm>
              <a:off x="5809723" y="3136969"/>
              <a:ext cx="263081" cy="97696"/>
            </a:xfrm>
            <a:custGeom>
              <a:rect b="b" l="l" r="r" t="t"/>
              <a:pathLst>
                <a:path extrusionOk="0" h="3731" w="10047">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7" name="Google Shape;17167;p54"/>
            <p:cNvSpPr/>
            <p:nvPr/>
          </p:nvSpPr>
          <p:spPr>
            <a:xfrm>
              <a:off x="5865942" y="3136969"/>
              <a:ext cx="150642" cy="75937"/>
            </a:xfrm>
            <a:custGeom>
              <a:rect b="b" l="l" r="r" t="t"/>
              <a:pathLst>
                <a:path extrusionOk="0" h="2900" w="5753">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8" name="Google Shape;17168;p54"/>
            <p:cNvSpPr/>
            <p:nvPr/>
          </p:nvSpPr>
          <p:spPr>
            <a:xfrm>
              <a:off x="5876416" y="3120734"/>
              <a:ext cx="129432" cy="80650"/>
            </a:xfrm>
            <a:custGeom>
              <a:rect b="b" l="l" r="r" t="t"/>
              <a:pathLst>
                <a:path extrusionOk="0" h="3080" w="4943">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9" name="Google Shape;17169;p54"/>
            <p:cNvSpPr/>
            <p:nvPr/>
          </p:nvSpPr>
          <p:spPr>
            <a:xfrm>
              <a:off x="5895400" y="3120734"/>
              <a:ext cx="91726" cy="62477"/>
            </a:xfrm>
            <a:custGeom>
              <a:rect b="b" l="l" r="r" t="t"/>
              <a:pathLst>
                <a:path extrusionOk="0" h="2386" w="3503">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0" name="Google Shape;17170;p54"/>
            <p:cNvSpPr/>
            <p:nvPr/>
          </p:nvSpPr>
          <p:spPr>
            <a:xfrm>
              <a:off x="5906895" y="3091747"/>
              <a:ext cx="68736" cy="79969"/>
            </a:xfrm>
            <a:custGeom>
              <a:rect b="b" l="l" r="r" t="t"/>
              <a:pathLst>
                <a:path extrusionOk="0" h="3054" w="2625">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1" name="Google Shape;17171;p54"/>
            <p:cNvSpPr/>
            <p:nvPr/>
          </p:nvSpPr>
          <p:spPr>
            <a:xfrm>
              <a:off x="5906895" y="3091747"/>
              <a:ext cx="68736" cy="28568"/>
            </a:xfrm>
            <a:custGeom>
              <a:rect b="b" l="l" r="r" t="t"/>
              <a:pathLst>
                <a:path extrusionOk="0" h="1091" w="2625">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2" name="Google Shape;17172;p54"/>
            <p:cNvSpPr/>
            <p:nvPr/>
          </p:nvSpPr>
          <p:spPr>
            <a:xfrm>
              <a:off x="5906895" y="2879911"/>
              <a:ext cx="68736" cy="46007"/>
            </a:xfrm>
            <a:custGeom>
              <a:rect b="b" l="l" r="r" t="t"/>
              <a:pathLst>
                <a:path extrusionOk="0" h="1757" w="2625">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3" name="Google Shape;17173;p54"/>
            <p:cNvSpPr/>
            <p:nvPr/>
          </p:nvSpPr>
          <p:spPr>
            <a:xfrm>
              <a:off x="5838212" y="2914134"/>
              <a:ext cx="206102" cy="137419"/>
            </a:xfrm>
            <a:custGeom>
              <a:rect b="b" l="l" r="r" t="t"/>
              <a:pathLst>
                <a:path extrusionOk="0" h="5248" w="7871">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4" name="Google Shape;17174;p54"/>
            <p:cNvSpPr/>
            <p:nvPr/>
          </p:nvSpPr>
          <p:spPr>
            <a:xfrm>
              <a:off x="5861203" y="2948620"/>
              <a:ext cx="160147" cy="91438"/>
            </a:xfrm>
            <a:custGeom>
              <a:rect b="b" l="l" r="r" t="t"/>
              <a:pathLst>
                <a:path extrusionOk="0" h="3492" w="6116">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5" name="Google Shape;17175;p54"/>
            <p:cNvSpPr/>
            <p:nvPr/>
          </p:nvSpPr>
          <p:spPr>
            <a:xfrm>
              <a:off x="5848712" y="2960115"/>
              <a:ext cx="184630" cy="148652"/>
            </a:xfrm>
            <a:custGeom>
              <a:rect b="b" l="l" r="r" t="t"/>
              <a:pathLst>
                <a:path extrusionOk="0" h="5677" w="7051">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6" name="Google Shape;17176;p54"/>
            <p:cNvSpPr/>
            <p:nvPr/>
          </p:nvSpPr>
          <p:spPr>
            <a:xfrm>
              <a:off x="5848948" y="2960115"/>
              <a:ext cx="132418" cy="148626"/>
            </a:xfrm>
            <a:custGeom>
              <a:rect b="b" l="l" r="r" t="t"/>
              <a:pathLst>
                <a:path extrusionOk="0" h="5676" w="5057">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7" name="Google Shape;17177;p54"/>
            <p:cNvSpPr/>
            <p:nvPr/>
          </p:nvSpPr>
          <p:spPr>
            <a:xfrm>
              <a:off x="5889666" y="3005808"/>
              <a:ext cx="34512" cy="22781"/>
            </a:xfrm>
            <a:custGeom>
              <a:rect b="b" l="l" r="r" t="t"/>
              <a:pathLst>
                <a:path extrusionOk="0" h="870" w="1318">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8" name="Google Shape;17178;p54"/>
            <p:cNvSpPr/>
            <p:nvPr/>
          </p:nvSpPr>
          <p:spPr>
            <a:xfrm>
              <a:off x="5958375" y="3005808"/>
              <a:ext cx="34486" cy="22781"/>
            </a:xfrm>
            <a:custGeom>
              <a:rect b="b" l="l" r="r" t="t"/>
              <a:pathLst>
                <a:path extrusionOk="0" h="870" w="1317">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9" name="Google Shape;17179;p54"/>
            <p:cNvSpPr/>
            <p:nvPr/>
          </p:nvSpPr>
          <p:spPr>
            <a:xfrm>
              <a:off x="5915929" y="3057707"/>
              <a:ext cx="50668" cy="17361"/>
            </a:xfrm>
            <a:custGeom>
              <a:rect b="b" l="l" r="r" t="t"/>
              <a:pathLst>
                <a:path extrusionOk="0" h="663" w="1935">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0" name="Google Shape;17180;p54"/>
            <p:cNvSpPr/>
            <p:nvPr/>
          </p:nvSpPr>
          <p:spPr>
            <a:xfrm>
              <a:off x="5901161" y="3012197"/>
              <a:ext cx="11521" cy="16889"/>
            </a:xfrm>
            <a:custGeom>
              <a:rect b="b" l="l" r="r" t="t"/>
              <a:pathLst>
                <a:path extrusionOk="0" h="645" w="44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1" name="Google Shape;17181;p54"/>
            <p:cNvSpPr/>
            <p:nvPr/>
          </p:nvSpPr>
          <p:spPr>
            <a:xfrm>
              <a:off x="5969844" y="3012197"/>
              <a:ext cx="11521" cy="16889"/>
            </a:xfrm>
            <a:custGeom>
              <a:rect b="b" l="l" r="r" t="t"/>
              <a:pathLst>
                <a:path extrusionOk="0" h="645" w="44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2" name="Google Shape;17182;p54"/>
            <p:cNvSpPr/>
            <p:nvPr/>
          </p:nvSpPr>
          <p:spPr>
            <a:xfrm>
              <a:off x="5922135" y="3011569"/>
              <a:ext cx="38256" cy="11260"/>
            </a:xfrm>
            <a:custGeom>
              <a:rect b="b" l="l" r="r" t="t"/>
              <a:pathLst>
                <a:path extrusionOk="0" h="430" w="1461">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3" name="Google Shape;17183;p54"/>
            <p:cNvSpPr/>
            <p:nvPr/>
          </p:nvSpPr>
          <p:spPr>
            <a:xfrm>
              <a:off x="5933630" y="3211648"/>
              <a:ext cx="15266" cy="11521"/>
            </a:xfrm>
            <a:custGeom>
              <a:rect b="b" l="l" r="r" t="t"/>
              <a:pathLst>
                <a:path extrusionOk="0" h="440" w="583">
                  <a:moveTo>
                    <a:pt x="296" y="1"/>
                  </a:moveTo>
                  <a:cubicBezTo>
                    <a:pt x="1" y="1"/>
                    <a:pt x="1" y="440"/>
                    <a:pt x="296" y="440"/>
                  </a:cubicBezTo>
                  <a:cubicBezTo>
                    <a:pt x="583" y="440"/>
                    <a:pt x="583" y="1"/>
                    <a:pt x="29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4" name="Google Shape;17184;p54"/>
            <p:cNvSpPr/>
            <p:nvPr/>
          </p:nvSpPr>
          <p:spPr>
            <a:xfrm>
              <a:off x="5868691" y="2994156"/>
              <a:ext cx="66955" cy="57398"/>
            </a:xfrm>
            <a:custGeom>
              <a:rect b="b" l="l" r="r" t="t"/>
              <a:pathLst>
                <a:path extrusionOk="0" h="2192" w="2557">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5" name="Google Shape;17185;p54"/>
            <p:cNvSpPr/>
            <p:nvPr/>
          </p:nvSpPr>
          <p:spPr>
            <a:xfrm>
              <a:off x="5937375" y="2994156"/>
              <a:ext cx="66719" cy="57398"/>
            </a:xfrm>
            <a:custGeom>
              <a:rect b="b" l="l" r="r" t="t"/>
              <a:pathLst>
                <a:path extrusionOk="0" h="2192" w="2548">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6" name="Google Shape;17186;p54"/>
            <p:cNvSpPr/>
            <p:nvPr/>
          </p:nvSpPr>
          <p:spPr>
            <a:xfrm>
              <a:off x="5811477" y="3169202"/>
              <a:ext cx="49725" cy="65724"/>
            </a:xfrm>
            <a:custGeom>
              <a:rect b="b" l="l" r="r" t="t"/>
              <a:pathLst>
                <a:path extrusionOk="0" h="2510" w="1899">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7" name="Google Shape;17187;p54"/>
            <p:cNvSpPr/>
            <p:nvPr/>
          </p:nvSpPr>
          <p:spPr>
            <a:xfrm>
              <a:off x="6021324" y="3169202"/>
              <a:ext cx="49725" cy="65724"/>
            </a:xfrm>
            <a:custGeom>
              <a:rect b="b" l="l" r="r" t="t"/>
              <a:pathLst>
                <a:path extrusionOk="0" h="2510" w="1899">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88" name="Google Shape;17188;p54"/>
          <p:cNvGrpSpPr/>
          <p:nvPr/>
        </p:nvGrpSpPr>
        <p:grpSpPr>
          <a:xfrm>
            <a:off x="7616069" y="4268056"/>
            <a:ext cx="263316" cy="354754"/>
            <a:chOff x="7616069" y="4268056"/>
            <a:chExt cx="263316" cy="354754"/>
          </a:xfrm>
        </p:grpSpPr>
        <p:sp>
          <p:nvSpPr>
            <p:cNvPr id="17189" name="Google Shape;17189;p54"/>
            <p:cNvSpPr/>
            <p:nvPr/>
          </p:nvSpPr>
          <p:spPr>
            <a:xfrm>
              <a:off x="7616069" y="4513881"/>
              <a:ext cx="263316" cy="108930"/>
            </a:xfrm>
            <a:custGeom>
              <a:rect b="b" l="l" r="r" t="t"/>
              <a:pathLst>
                <a:path extrusionOk="0" h="4160" w="10056">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0" name="Google Shape;17190;p54"/>
            <p:cNvSpPr/>
            <p:nvPr/>
          </p:nvSpPr>
          <p:spPr>
            <a:xfrm>
              <a:off x="7719238" y="4514116"/>
              <a:ext cx="57214" cy="108694"/>
            </a:xfrm>
            <a:custGeom>
              <a:rect b="b" l="l" r="r" t="t"/>
              <a:pathLst>
                <a:path extrusionOk="0" h="4151" w="2185">
                  <a:moveTo>
                    <a:pt x="0" y="1"/>
                  </a:moveTo>
                  <a:lnTo>
                    <a:pt x="0" y="4151"/>
                  </a:lnTo>
                  <a:lnTo>
                    <a:pt x="2185" y="4151"/>
                  </a:lnTo>
                  <a:lnTo>
                    <a:pt x="2185"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1" name="Google Shape;17191;p54"/>
            <p:cNvSpPr/>
            <p:nvPr/>
          </p:nvSpPr>
          <p:spPr>
            <a:xfrm>
              <a:off x="7719238" y="4514116"/>
              <a:ext cx="57214" cy="34433"/>
            </a:xfrm>
            <a:custGeom>
              <a:rect b="b" l="l" r="r" t="t"/>
              <a:pathLst>
                <a:path extrusionOk="0" h="1315" w="2185">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2" name="Google Shape;17192;p54"/>
            <p:cNvSpPr/>
            <p:nvPr/>
          </p:nvSpPr>
          <p:spPr>
            <a:xfrm>
              <a:off x="7642542" y="4268082"/>
              <a:ext cx="210344" cy="208852"/>
            </a:xfrm>
            <a:custGeom>
              <a:rect b="b" l="l" r="r" t="t"/>
              <a:pathLst>
                <a:path extrusionOk="0" h="7976" w="8033">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3" name="Google Shape;17193;p54"/>
            <p:cNvSpPr/>
            <p:nvPr/>
          </p:nvSpPr>
          <p:spPr>
            <a:xfrm>
              <a:off x="7713477" y="4462663"/>
              <a:ext cx="68736" cy="74470"/>
            </a:xfrm>
            <a:custGeom>
              <a:rect b="b" l="l" r="r" t="t"/>
              <a:pathLst>
                <a:path extrusionOk="0" h="2844" w="2625">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4" name="Google Shape;17194;p54"/>
            <p:cNvSpPr/>
            <p:nvPr/>
          </p:nvSpPr>
          <p:spPr>
            <a:xfrm>
              <a:off x="7713477" y="4462663"/>
              <a:ext cx="68736" cy="28620"/>
            </a:xfrm>
            <a:custGeom>
              <a:rect b="b" l="l" r="r" t="t"/>
              <a:pathLst>
                <a:path extrusionOk="0" h="1093" w="2625">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5" name="Google Shape;17195;p54"/>
            <p:cNvSpPr/>
            <p:nvPr/>
          </p:nvSpPr>
          <p:spPr>
            <a:xfrm>
              <a:off x="7673257" y="4319771"/>
              <a:ext cx="148914" cy="160147"/>
            </a:xfrm>
            <a:custGeom>
              <a:rect b="b" l="l" r="r" t="t"/>
              <a:pathLst>
                <a:path extrusionOk="0" h="6116" w="5687">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6" name="Google Shape;17196;p54"/>
            <p:cNvSpPr/>
            <p:nvPr/>
          </p:nvSpPr>
          <p:spPr>
            <a:xfrm>
              <a:off x="7673047" y="4319771"/>
              <a:ext cx="149124" cy="160174"/>
            </a:xfrm>
            <a:custGeom>
              <a:rect b="b" l="l" r="r" t="t"/>
              <a:pathLst>
                <a:path extrusionOk="0" h="6117" w="5695">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7" name="Google Shape;17197;p54"/>
            <p:cNvSpPr/>
            <p:nvPr/>
          </p:nvSpPr>
          <p:spPr>
            <a:xfrm>
              <a:off x="7699992" y="4371251"/>
              <a:ext cx="26761" cy="11260"/>
            </a:xfrm>
            <a:custGeom>
              <a:rect b="b" l="l" r="r" t="t"/>
              <a:pathLst>
                <a:path extrusionOk="0" h="430" w="1022">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8" name="Google Shape;17198;p54"/>
            <p:cNvSpPr/>
            <p:nvPr/>
          </p:nvSpPr>
          <p:spPr>
            <a:xfrm>
              <a:off x="7768701" y="4371251"/>
              <a:ext cx="26735" cy="11260"/>
            </a:xfrm>
            <a:custGeom>
              <a:rect b="b" l="l" r="r" t="t"/>
              <a:pathLst>
                <a:path extrusionOk="0" h="430" w="1021">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9" name="Google Shape;17199;p54"/>
            <p:cNvSpPr/>
            <p:nvPr/>
          </p:nvSpPr>
          <p:spPr>
            <a:xfrm>
              <a:off x="7814394" y="4571278"/>
              <a:ext cx="43991" cy="40115"/>
            </a:xfrm>
            <a:custGeom>
              <a:rect b="b" l="l" r="r" t="t"/>
              <a:pathLst>
                <a:path extrusionOk="0" h="1532" w="168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0" name="Google Shape;17200;p54"/>
            <p:cNvSpPr/>
            <p:nvPr/>
          </p:nvSpPr>
          <p:spPr>
            <a:xfrm>
              <a:off x="7644794" y="4588560"/>
              <a:ext cx="57214" cy="34250"/>
            </a:xfrm>
            <a:custGeom>
              <a:rect b="b" l="l" r="r" t="t"/>
              <a:pathLst>
                <a:path extrusionOk="0" h="1308" w="2185">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1" name="Google Shape;17201;p54"/>
            <p:cNvSpPr/>
            <p:nvPr/>
          </p:nvSpPr>
          <p:spPr>
            <a:xfrm>
              <a:off x="7667653" y="4571278"/>
              <a:ext cx="11390" cy="28568"/>
            </a:xfrm>
            <a:custGeom>
              <a:rect b="b" l="l" r="r" t="t"/>
              <a:pathLst>
                <a:path extrusionOk="0" h="1091" w="435">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2" name="Google Shape;17202;p54"/>
            <p:cNvSpPr/>
            <p:nvPr/>
          </p:nvSpPr>
          <p:spPr>
            <a:xfrm>
              <a:off x="7707743" y="438835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3" name="Google Shape;17203;p54"/>
            <p:cNvSpPr/>
            <p:nvPr/>
          </p:nvSpPr>
          <p:spPr>
            <a:xfrm>
              <a:off x="7776426" y="4388350"/>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4" name="Google Shape;17204;p54"/>
            <p:cNvSpPr/>
            <p:nvPr/>
          </p:nvSpPr>
          <p:spPr>
            <a:xfrm>
              <a:off x="7721987" y="4425454"/>
              <a:ext cx="51480" cy="22886"/>
            </a:xfrm>
            <a:custGeom>
              <a:rect b="b" l="l" r="r" t="t"/>
              <a:pathLst>
                <a:path extrusionOk="0" h="874" w="1966">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5" name="Google Shape;17205;p54"/>
            <p:cNvSpPr/>
            <p:nvPr/>
          </p:nvSpPr>
          <p:spPr>
            <a:xfrm>
              <a:off x="7650528" y="4268056"/>
              <a:ext cx="194371" cy="108956"/>
            </a:xfrm>
            <a:custGeom>
              <a:rect b="b" l="l" r="r" t="t"/>
              <a:pathLst>
                <a:path extrusionOk="0" h="4161" w="7423">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6" name="Google Shape;17206;p54"/>
            <p:cNvSpPr/>
            <p:nvPr/>
          </p:nvSpPr>
          <p:spPr>
            <a:xfrm>
              <a:off x="7747701" y="4492147"/>
              <a:ext cx="65724" cy="130663"/>
            </a:xfrm>
            <a:custGeom>
              <a:rect b="b" l="l" r="r" t="t"/>
              <a:pathLst>
                <a:path extrusionOk="0" h="4990" w="251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7" name="Google Shape;17207;p54"/>
            <p:cNvSpPr/>
            <p:nvPr/>
          </p:nvSpPr>
          <p:spPr>
            <a:xfrm>
              <a:off x="7682003" y="4492147"/>
              <a:ext cx="65724" cy="130663"/>
            </a:xfrm>
            <a:custGeom>
              <a:rect b="b" l="l" r="r" t="t"/>
              <a:pathLst>
                <a:path extrusionOk="0" h="4990" w="251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8" name="Google Shape;17208;p54"/>
            <p:cNvSpPr/>
            <p:nvPr/>
          </p:nvSpPr>
          <p:spPr>
            <a:xfrm>
              <a:off x="7715231" y="4268082"/>
              <a:ext cx="129668" cy="92931"/>
            </a:xfrm>
            <a:custGeom>
              <a:rect b="b" l="l" r="r" t="t"/>
              <a:pathLst>
                <a:path extrusionOk="0" h="3549" w="4952">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9" name="Google Shape;17209;p54"/>
            <p:cNvSpPr/>
            <p:nvPr/>
          </p:nvSpPr>
          <p:spPr>
            <a:xfrm>
              <a:off x="7644794" y="4605554"/>
              <a:ext cx="57214" cy="17256"/>
            </a:xfrm>
            <a:custGeom>
              <a:rect b="b" l="l" r="r" t="t"/>
              <a:pathLst>
                <a:path extrusionOk="0" h="659" w="2185">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10" name="Google Shape;17210;p54"/>
          <p:cNvGrpSpPr/>
          <p:nvPr/>
        </p:nvGrpSpPr>
        <p:grpSpPr>
          <a:xfrm>
            <a:off x="7164404" y="4268318"/>
            <a:ext cx="263316" cy="354493"/>
            <a:chOff x="7164404" y="4268318"/>
            <a:chExt cx="263316" cy="354493"/>
          </a:xfrm>
        </p:grpSpPr>
        <p:sp>
          <p:nvSpPr>
            <p:cNvPr id="17211" name="Google Shape;17211;p54"/>
            <p:cNvSpPr/>
            <p:nvPr/>
          </p:nvSpPr>
          <p:spPr>
            <a:xfrm>
              <a:off x="7170898" y="4268318"/>
              <a:ext cx="250590" cy="280049"/>
            </a:xfrm>
            <a:custGeom>
              <a:rect b="b" l="l" r="r" t="t"/>
              <a:pathLst>
                <a:path extrusionOk="0" h="10695" w="957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2" name="Google Shape;17212;p54"/>
            <p:cNvSpPr/>
            <p:nvPr/>
          </p:nvSpPr>
          <p:spPr>
            <a:xfrm>
              <a:off x="7164404" y="4474158"/>
              <a:ext cx="263316" cy="148652"/>
            </a:xfrm>
            <a:custGeom>
              <a:rect b="b" l="l" r="r" t="t"/>
              <a:pathLst>
                <a:path extrusionOk="0" h="5677" w="10056">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3" name="Google Shape;17213;p54"/>
            <p:cNvSpPr/>
            <p:nvPr/>
          </p:nvSpPr>
          <p:spPr>
            <a:xfrm>
              <a:off x="7164666" y="4547607"/>
              <a:ext cx="263055" cy="75203"/>
            </a:xfrm>
            <a:custGeom>
              <a:rect b="b" l="l" r="r" t="t"/>
              <a:pathLst>
                <a:path extrusionOk="0" h="2872" w="10046">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4" name="Google Shape;17214;p54"/>
            <p:cNvSpPr/>
            <p:nvPr/>
          </p:nvSpPr>
          <p:spPr>
            <a:xfrm>
              <a:off x="7175166" y="4547607"/>
              <a:ext cx="242080" cy="46740"/>
            </a:xfrm>
            <a:custGeom>
              <a:rect b="b" l="l" r="r" t="t"/>
              <a:pathLst>
                <a:path extrusionOk="0" h="1785" w="9245">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5" name="Google Shape;17215;p54"/>
            <p:cNvSpPr/>
            <p:nvPr/>
          </p:nvSpPr>
          <p:spPr>
            <a:xfrm>
              <a:off x="7261838" y="4474158"/>
              <a:ext cx="68709" cy="22833"/>
            </a:xfrm>
            <a:custGeom>
              <a:rect b="b" l="l" r="r" t="t"/>
              <a:pathLst>
                <a:path extrusionOk="0" h="872" w="2624">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6" name="Google Shape;17216;p54"/>
            <p:cNvSpPr/>
            <p:nvPr/>
          </p:nvSpPr>
          <p:spPr>
            <a:xfrm>
              <a:off x="7221618" y="4291046"/>
              <a:ext cx="148914" cy="194371"/>
            </a:xfrm>
            <a:custGeom>
              <a:rect b="b" l="l" r="r" t="t"/>
              <a:pathLst>
                <a:path extrusionOk="0" h="7423" w="5687">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7" name="Google Shape;17217;p54"/>
            <p:cNvSpPr/>
            <p:nvPr/>
          </p:nvSpPr>
          <p:spPr>
            <a:xfrm>
              <a:off x="7221382" y="4291046"/>
              <a:ext cx="148888" cy="194397"/>
            </a:xfrm>
            <a:custGeom>
              <a:rect b="b" l="l" r="r" t="t"/>
              <a:pathLst>
                <a:path extrusionOk="0" h="7424" w="5686">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8" name="Google Shape;17218;p54"/>
            <p:cNvSpPr/>
            <p:nvPr/>
          </p:nvSpPr>
          <p:spPr>
            <a:xfrm>
              <a:off x="7270767" y="4433755"/>
              <a:ext cx="50799" cy="17465"/>
            </a:xfrm>
            <a:custGeom>
              <a:rect b="b" l="l" r="r" t="t"/>
              <a:pathLst>
                <a:path extrusionOk="0" h="667" w="194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9" name="Google Shape;17219;p54"/>
            <p:cNvSpPr/>
            <p:nvPr/>
          </p:nvSpPr>
          <p:spPr>
            <a:xfrm>
              <a:off x="7256104" y="4394084"/>
              <a:ext cx="11495" cy="17151"/>
            </a:xfrm>
            <a:custGeom>
              <a:rect b="b" l="l" r="r" t="t"/>
              <a:pathLst>
                <a:path extrusionOk="0" h="655" w="439">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0" name="Google Shape;17220;p54"/>
            <p:cNvSpPr/>
            <p:nvPr/>
          </p:nvSpPr>
          <p:spPr>
            <a:xfrm>
              <a:off x="7324787" y="4394084"/>
              <a:ext cx="11260" cy="17151"/>
            </a:xfrm>
            <a:custGeom>
              <a:rect b="b" l="l" r="r" t="t"/>
              <a:pathLst>
                <a:path extrusionOk="0" h="655" w="43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1" name="Google Shape;17221;p54"/>
            <p:cNvSpPr/>
            <p:nvPr/>
          </p:nvSpPr>
          <p:spPr>
            <a:xfrm>
              <a:off x="7248353" y="4376986"/>
              <a:ext cx="26761" cy="11260"/>
            </a:xfrm>
            <a:custGeom>
              <a:rect b="b" l="l" r="r" t="t"/>
              <a:pathLst>
                <a:path extrusionOk="0" h="430" w="1022">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2" name="Google Shape;17222;p54"/>
            <p:cNvSpPr/>
            <p:nvPr/>
          </p:nvSpPr>
          <p:spPr>
            <a:xfrm>
              <a:off x="7317036" y="4376986"/>
              <a:ext cx="26761" cy="11260"/>
            </a:xfrm>
            <a:custGeom>
              <a:rect b="b" l="l" r="r" t="t"/>
              <a:pathLst>
                <a:path extrusionOk="0" h="430" w="1022">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3" name="Google Shape;17223;p54"/>
            <p:cNvSpPr/>
            <p:nvPr/>
          </p:nvSpPr>
          <p:spPr>
            <a:xfrm>
              <a:off x="7266840" y="4580836"/>
              <a:ext cx="23750" cy="41975"/>
            </a:xfrm>
            <a:custGeom>
              <a:rect b="b" l="l" r="r" t="t"/>
              <a:pathLst>
                <a:path extrusionOk="0" h="1603" w="907">
                  <a:moveTo>
                    <a:pt x="0" y="0"/>
                  </a:moveTo>
                  <a:lnTo>
                    <a:pt x="458" y="1603"/>
                  </a:lnTo>
                  <a:lnTo>
                    <a:pt x="907" y="1603"/>
                  </a:lnTo>
                  <a:lnTo>
                    <a:pt x="468" y="57"/>
                  </a:lnTo>
                  <a:cubicBezTo>
                    <a:pt x="306" y="38"/>
                    <a:pt x="153" y="19"/>
                    <a:pt x="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4" name="Google Shape;17224;p54"/>
            <p:cNvSpPr/>
            <p:nvPr/>
          </p:nvSpPr>
          <p:spPr>
            <a:xfrm>
              <a:off x="7301797" y="4580836"/>
              <a:ext cx="24012" cy="41975"/>
            </a:xfrm>
            <a:custGeom>
              <a:rect b="b" l="l" r="r" t="t"/>
              <a:pathLst>
                <a:path extrusionOk="0" h="1603" w="917">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5" name="Google Shape;17225;p54"/>
            <p:cNvSpPr/>
            <p:nvPr/>
          </p:nvSpPr>
          <p:spPr>
            <a:xfrm>
              <a:off x="7222377" y="4291046"/>
              <a:ext cx="147657" cy="66719"/>
            </a:xfrm>
            <a:custGeom>
              <a:rect b="b" l="l" r="r" t="t"/>
              <a:pathLst>
                <a:path extrusionOk="0" h="2548" w="5639">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6" name="Google Shape;17226;p54"/>
            <p:cNvSpPr/>
            <p:nvPr/>
          </p:nvSpPr>
          <p:spPr>
            <a:xfrm>
              <a:off x="7222377" y="4291099"/>
              <a:ext cx="85206" cy="66667"/>
            </a:xfrm>
            <a:custGeom>
              <a:rect b="b" l="l" r="r" t="t"/>
              <a:pathLst>
                <a:path extrusionOk="0" h="2546" w="3254">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27" name="Google Shape;17227;p54"/>
          <p:cNvGrpSpPr/>
          <p:nvPr/>
        </p:nvGrpSpPr>
        <p:grpSpPr>
          <a:xfrm>
            <a:off x="5358346" y="2879911"/>
            <a:ext cx="263316" cy="354754"/>
            <a:chOff x="5358346" y="2879911"/>
            <a:chExt cx="263316" cy="354754"/>
          </a:xfrm>
        </p:grpSpPr>
        <p:sp>
          <p:nvSpPr>
            <p:cNvPr id="17228" name="Google Shape;17228;p54"/>
            <p:cNvSpPr/>
            <p:nvPr/>
          </p:nvSpPr>
          <p:spPr>
            <a:xfrm>
              <a:off x="5392805" y="3120237"/>
              <a:ext cx="194371" cy="51480"/>
            </a:xfrm>
            <a:custGeom>
              <a:rect b="b" l="l" r="r" t="t"/>
              <a:pathLst>
                <a:path extrusionOk="0" h="1966" w="7423">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9" name="Google Shape;17229;p54"/>
            <p:cNvSpPr/>
            <p:nvPr/>
          </p:nvSpPr>
          <p:spPr>
            <a:xfrm>
              <a:off x="5450020" y="2879911"/>
              <a:ext cx="79969" cy="46007"/>
            </a:xfrm>
            <a:custGeom>
              <a:rect b="b" l="l" r="r" t="t"/>
              <a:pathLst>
                <a:path extrusionOk="0" h="1757" w="3054">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0" name="Google Shape;17230;p54"/>
            <p:cNvSpPr/>
            <p:nvPr/>
          </p:nvSpPr>
          <p:spPr>
            <a:xfrm>
              <a:off x="5358346" y="3091512"/>
              <a:ext cx="263316" cy="143153"/>
            </a:xfrm>
            <a:custGeom>
              <a:rect b="b" l="l" r="r" t="t"/>
              <a:pathLst>
                <a:path extrusionOk="0" h="5467" w="10056">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1" name="Google Shape;17231;p54"/>
            <p:cNvSpPr/>
            <p:nvPr/>
          </p:nvSpPr>
          <p:spPr>
            <a:xfrm>
              <a:off x="5358346" y="3144955"/>
              <a:ext cx="263316" cy="89710"/>
            </a:xfrm>
            <a:custGeom>
              <a:rect b="b" l="l" r="r" t="t"/>
              <a:pathLst>
                <a:path extrusionOk="0" h="3426" w="10056">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2" name="Google Shape;17232;p54"/>
            <p:cNvSpPr/>
            <p:nvPr/>
          </p:nvSpPr>
          <p:spPr>
            <a:xfrm>
              <a:off x="5423546" y="3144955"/>
              <a:ext cx="132915" cy="54988"/>
            </a:xfrm>
            <a:custGeom>
              <a:rect b="b" l="l" r="r" t="t"/>
              <a:pathLst>
                <a:path extrusionOk="0" h="2100" w="5076">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3" name="Google Shape;17233;p54"/>
            <p:cNvSpPr/>
            <p:nvPr/>
          </p:nvSpPr>
          <p:spPr>
            <a:xfrm>
              <a:off x="5455754" y="3091512"/>
              <a:ext cx="68736" cy="34564"/>
            </a:xfrm>
            <a:custGeom>
              <a:rect b="b" l="l" r="r" t="t"/>
              <a:pathLst>
                <a:path extrusionOk="0" h="1320" w="2625">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4" name="Google Shape;17234;p54"/>
            <p:cNvSpPr/>
            <p:nvPr/>
          </p:nvSpPr>
          <p:spPr>
            <a:xfrm>
              <a:off x="5397545" y="2994339"/>
              <a:ext cx="184630" cy="119927"/>
            </a:xfrm>
            <a:custGeom>
              <a:rect b="b" l="l" r="r" t="t"/>
              <a:pathLst>
                <a:path extrusionOk="0" h="4580" w="7051">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5" name="Google Shape;17235;p54"/>
            <p:cNvSpPr/>
            <p:nvPr/>
          </p:nvSpPr>
          <p:spPr>
            <a:xfrm>
              <a:off x="5397807" y="2982844"/>
              <a:ext cx="143651" cy="131632"/>
            </a:xfrm>
            <a:custGeom>
              <a:rect b="b" l="l" r="r" t="t"/>
              <a:pathLst>
                <a:path extrusionOk="0" h="5027" w="5486">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6" name="Google Shape;17236;p54"/>
            <p:cNvSpPr/>
            <p:nvPr/>
          </p:nvSpPr>
          <p:spPr>
            <a:xfrm>
              <a:off x="5410035" y="3139613"/>
              <a:ext cx="28515" cy="95052"/>
            </a:xfrm>
            <a:custGeom>
              <a:rect b="b" l="l" r="r" t="t"/>
              <a:pathLst>
                <a:path extrusionOk="0" h="3630" w="1089">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7" name="Google Shape;17237;p54"/>
            <p:cNvSpPr/>
            <p:nvPr/>
          </p:nvSpPr>
          <p:spPr>
            <a:xfrm>
              <a:off x="5464709" y="3062970"/>
              <a:ext cx="50563" cy="17334"/>
            </a:xfrm>
            <a:custGeom>
              <a:rect b="b" l="l" r="r" t="t"/>
              <a:pathLst>
                <a:path extrusionOk="0" h="662" w="1931">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8" name="Google Shape;17238;p54"/>
            <p:cNvSpPr/>
            <p:nvPr/>
          </p:nvSpPr>
          <p:spPr>
            <a:xfrm>
              <a:off x="5450020" y="3022933"/>
              <a:ext cx="11521" cy="17125"/>
            </a:xfrm>
            <a:custGeom>
              <a:rect b="b" l="l" r="r" t="t"/>
              <a:pathLst>
                <a:path extrusionOk="0" h="654" w="44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9" name="Google Shape;17239;p54"/>
            <p:cNvSpPr/>
            <p:nvPr/>
          </p:nvSpPr>
          <p:spPr>
            <a:xfrm>
              <a:off x="5518572" y="3022933"/>
              <a:ext cx="11417" cy="17125"/>
            </a:xfrm>
            <a:custGeom>
              <a:rect b="b" l="l" r="r" t="t"/>
              <a:pathLst>
                <a:path extrusionOk="0" h="654" w="436">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0" name="Google Shape;17240;p54"/>
            <p:cNvSpPr/>
            <p:nvPr/>
          </p:nvSpPr>
          <p:spPr>
            <a:xfrm>
              <a:off x="5398566" y="2920131"/>
              <a:ext cx="183112" cy="111443"/>
            </a:xfrm>
            <a:custGeom>
              <a:rect b="b" l="l" r="r" t="t"/>
              <a:pathLst>
                <a:path extrusionOk="0" h="4256" w="6993">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1" name="Google Shape;17241;p54"/>
            <p:cNvSpPr/>
            <p:nvPr/>
          </p:nvSpPr>
          <p:spPr>
            <a:xfrm>
              <a:off x="5455754" y="2921126"/>
              <a:ext cx="125924" cy="73239"/>
            </a:xfrm>
            <a:custGeom>
              <a:rect b="b" l="l" r="r" t="t"/>
              <a:pathLst>
                <a:path extrusionOk="0" h="2797" w="4809">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2" name="Google Shape;17242;p54"/>
            <p:cNvSpPr/>
            <p:nvPr/>
          </p:nvSpPr>
          <p:spPr>
            <a:xfrm>
              <a:off x="5410035" y="3144222"/>
              <a:ext cx="11286" cy="90443"/>
            </a:xfrm>
            <a:custGeom>
              <a:rect b="b" l="l" r="r" t="t"/>
              <a:pathLst>
                <a:path extrusionOk="0" h="3454" w="431">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3" name="Google Shape;17243;p54"/>
            <p:cNvSpPr/>
            <p:nvPr/>
          </p:nvSpPr>
          <p:spPr>
            <a:xfrm>
              <a:off x="5541431" y="3139613"/>
              <a:ext cx="28751" cy="95052"/>
            </a:xfrm>
            <a:custGeom>
              <a:rect b="b" l="l" r="r" t="t"/>
              <a:pathLst>
                <a:path extrusionOk="0" h="3630" w="1098">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4" name="Google Shape;17244;p54"/>
            <p:cNvSpPr/>
            <p:nvPr/>
          </p:nvSpPr>
          <p:spPr>
            <a:xfrm>
              <a:off x="5558687" y="3144222"/>
              <a:ext cx="11260" cy="90443"/>
            </a:xfrm>
            <a:custGeom>
              <a:rect b="b" l="l" r="r" t="t"/>
              <a:pathLst>
                <a:path extrusionOk="0" h="3454" w="43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5" name="Google Shape;17245;p54"/>
            <p:cNvSpPr/>
            <p:nvPr/>
          </p:nvSpPr>
          <p:spPr>
            <a:xfrm>
              <a:off x="5410035" y="3177425"/>
              <a:ext cx="28515" cy="17282"/>
            </a:xfrm>
            <a:custGeom>
              <a:rect b="b" l="l" r="r" t="t"/>
              <a:pathLst>
                <a:path extrusionOk="0" h="660" w="1089">
                  <a:moveTo>
                    <a:pt x="1" y="1"/>
                  </a:moveTo>
                  <a:lnTo>
                    <a:pt x="1" y="659"/>
                  </a:lnTo>
                  <a:lnTo>
                    <a:pt x="1088" y="659"/>
                  </a:lnTo>
                  <a:lnTo>
                    <a:pt x="1088"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6" name="Google Shape;17246;p54"/>
            <p:cNvSpPr/>
            <p:nvPr/>
          </p:nvSpPr>
          <p:spPr>
            <a:xfrm>
              <a:off x="5410035" y="3177425"/>
              <a:ext cx="11286" cy="17282"/>
            </a:xfrm>
            <a:custGeom>
              <a:rect b="b" l="l" r="r" t="t"/>
              <a:pathLst>
                <a:path extrusionOk="0" h="660" w="431">
                  <a:moveTo>
                    <a:pt x="1" y="1"/>
                  </a:moveTo>
                  <a:lnTo>
                    <a:pt x="1" y="659"/>
                  </a:lnTo>
                  <a:lnTo>
                    <a:pt x="430" y="659"/>
                  </a:lnTo>
                  <a:lnTo>
                    <a:pt x="43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7" name="Google Shape;17247;p54"/>
            <p:cNvSpPr/>
            <p:nvPr/>
          </p:nvSpPr>
          <p:spPr>
            <a:xfrm>
              <a:off x="5541431" y="3177425"/>
              <a:ext cx="28751" cy="17282"/>
            </a:xfrm>
            <a:custGeom>
              <a:rect b="b" l="l" r="r" t="t"/>
              <a:pathLst>
                <a:path extrusionOk="0" h="660" w="1098">
                  <a:moveTo>
                    <a:pt x="1" y="1"/>
                  </a:moveTo>
                  <a:lnTo>
                    <a:pt x="1" y="659"/>
                  </a:lnTo>
                  <a:lnTo>
                    <a:pt x="1098" y="659"/>
                  </a:lnTo>
                  <a:lnTo>
                    <a:pt x="1098"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8" name="Google Shape;17248;p54"/>
            <p:cNvSpPr/>
            <p:nvPr/>
          </p:nvSpPr>
          <p:spPr>
            <a:xfrm>
              <a:off x="5558687" y="3177425"/>
              <a:ext cx="11495" cy="17282"/>
            </a:xfrm>
            <a:custGeom>
              <a:rect b="b" l="l" r="r" t="t"/>
              <a:pathLst>
                <a:path extrusionOk="0" h="660" w="439">
                  <a:moveTo>
                    <a:pt x="0" y="1"/>
                  </a:moveTo>
                  <a:lnTo>
                    <a:pt x="0" y="659"/>
                  </a:lnTo>
                  <a:lnTo>
                    <a:pt x="439" y="659"/>
                  </a:lnTo>
                  <a:lnTo>
                    <a:pt x="43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49" name="Google Shape;17249;p54"/>
          <p:cNvGrpSpPr/>
          <p:nvPr/>
        </p:nvGrpSpPr>
        <p:grpSpPr>
          <a:xfrm>
            <a:off x="8061450" y="3345742"/>
            <a:ext cx="263316" cy="354807"/>
            <a:chOff x="8061450" y="3345742"/>
            <a:chExt cx="263316" cy="354807"/>
          </a:xfrm>
        </p:grpSpPr>
        <p:sp>
          <p:nvSpPr>
            <p:cNvPr id="17250" name="Google Shape;17250;p54"/>
            <p:cNvSpPr/>
            <p:nvPr/>
          </p:nvSpPr>
          <p:spPr>
            <a:xfrm>
              <a:off x="8075956" y="3345794"/>
              <a:ext cx="234591" cy="303039"/>
            </a:xfrm>
            <a:custGeom>
              <a:rect b="b" l="l" r="r" t="t"/>
              <a:pathLst>
                <a:path extrusionOk="0" h="11573" w="8959">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1" name="Google Shape;17251;p54"/>
            <p:cNvSpPr/>
            <p:nvPr/>
          </p:nvSpPr>
          <p:spPr>
            <a:xfrm>
              <a:off x="8158884" y="3345742"/>
              <a:ext cx="151166" cy="301599"/>
            </a:xfrm>
            <a:custGeom>
              <a:rect b="b" l="l" r="r" t="t"/>
              <a:pathLst>
                <a:path extrusionOk="0" h="11518" w="5773">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2" name="Google Shape;17252;p54"/>
            <p:cNvSpPr/>
            <p:nvPr/>
          </p:nvSpPr>
          <p:spPr>
            <a:xfrm>
              <a:off x="8061450" y="3545900"/>
              <a:ext cx="263316" cy="154649"/>
            </a:xfrm>
            <a:custGeom>
              <a:rect b="b" l="l" r="r" t="t"/>
              <a:pathLst>
                <a:path extrusionOk="0" h="5906" w="10056">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3" name="Google Shape;17253;p54"/>
            <p:cNvSpPr/>
            <p:nvPr/>
          </p:nvSpPr>
          <p:spPr>
            <a:xfrm>
              <a:off x="8061711" y="3604842"/>
              <a:ext cx="263055" cy="95706"/>
            </a:xfrm>
            <a:custGeom>
              <a:rect b="b" l="l" r="r" t="t"/>
              <a:pathLst>
                <a:path extrusionOk="0" h="3655" w="10046">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4" name="Google Shape;17254;p54"/>
            <p:cNvSpPr/>
            <p:nvPr/>
          </p:nvSpPr>
          <p:spPr>
            <a:xfrm>
              <a:off x="8110913" y="3604842"/>
              <a:ext cx="164651" cy="55486"/>
            </a:xfrm>
            <a:custGeom>
              <a:rect b="b" l="l" r="r" t="t"/>
              <a:pathLst>
                <a:path extrusionOk="0" h="2119" w="6288">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5" name="Google Shape;17255;p54"/>
            <p:cNvSpPr/>
            <p:nvPr/>
          </p:nvSpPr>
          <p:spPr>
            <a:xfrm>
              <a:off x="8158884" y="3545900"/>
              <a:ext cx="68709" cy="23069"/>
            </a:xfrm>
            <a:custGeom>
              <a:rect b="b" l="l" r="r" t="t"/>
              <a:pathLst>
                <a:path extrusionOk="0" h="881" w="2624">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6" name="Google Shape;17256;p54"/>
            <p:cNvSpPr/>
            <p:nvPr/>
          </p:nvSpPr>
          <p:spPr>
            <a:xfrm>
              <a:off x="8100937" y="3408743"/>
              <a:ext cx="184630" cy="148678"/>
            </a:xfrm>
            <a:custGeom>
              <a:rect b="b" l="l" r="r" t="t"/>
              <a:pathLst>
                <a:path extrusionOk="0" h="5678" w="7051">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7" name="Google Shape;17257;p54"/>
            <p:cNvSpPr/>
            <p:nvPr/>
          </p:nvSpPr>
          <p:spPr>
            <a:xfrm>
              <a:off x="8153149" y="3460642"/>
              <a:ext cx="11495" cy="17073"/>
            </a:xfrm>
            <a:custGeom>
              <a:rect b="b" l="l" r="r" t="t"/>
              <a:pathLst>
                <a:path extrusionOk="0" h="652" w="439">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8" name="Google Shape;17258;p54"/>
            <p:cNvSpPr/>
            <p:nvPr/>
          </p:nvSpPr>
          <p:spPr>
            <a:xfrm>
              <a:off x="8221833" y="3460642"/>
              <a:ext cx="11521" cy="17073"/>
            </a:xfrm>
            <a:custGeom>
              <a:rect b="b" l="l" r="r" t="t"/>
              <a:pathLst>
                <a:path extrusionOk="0" h="652" w="44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9" name="Google Shape;17259;p54"/>
            <p:cNvSpPr/>
            <p:nvPr/>
          </p:nvSpPr>
          <p:spPr>
            <a:xfrm>
              <a:off x="8167368" y="3500181"/>
              <a:ext cx="51480" cy="23017"/>
            </a:xfrm>
            <a:custGeom>
              <a:rect b="b" l="l" r="r" t="t"/>
              <a:pathLst>
                <a:path extrusionOk="0" h="879" w="1966">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0" name="Google Shape;17260;p54"/>
            <p:cNvSpPr/>
            <p:nvPr/>
          </p:nvSpPr>
          <p:spPr>
            <a:xfrm>
              <a:off x="8119659" y="3358494"/>
              <a:ext cx="63970" cy="28385"/>
            </a:xfrm>
            <a:custGeom>
              <a:rect b="b" l="l" r="r" t="t"/>
              <a:pathLst>
                <a:path extrusionOk="0" h="1084" w="2443">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1" name="Google Shape;17261;p54"/>
            <p:cNvSpPr/>
            <p:nvPr/>
          </p:nvSpPr>
          <p:spPr>
            <a:xfrm>
              <a:off x="8202587" y="3358494"/>
              <a:ext cx="63996" cy="28385"/>
            </a:xfrm>
            <a:custGeom>
              <a:rect b="b" l="l" r="r" t="t"/>
              <a:pathLst>
                <a:path extrusionOk="0" h="1084" w="2444">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2" name="Google Shape;17262;p54"/>
            <p:cNvSpPr/>
            <p:nvPr/>
          </p:nvSpPr>
          <p:spPr>
            <a:xfrm>
              <a:off x="8100937" y="3408743"/>
              <a:ext cx="120922" cy="148652"/>
            </a:xfrm>
            <a:custGeom>
              <a:rect b="b" l="l" r="r" t="t"/>
              <a:pathLst>
                <a:path extrusionOk="0" h="5677" w="4618">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3" name="Google Shape;17263;p54"/>
            <p:cNvSpPr/>
            <p:nvPr/>
          </p:nvSpPr>
          <p:spPr>
            <a:xfrm>
              <a:off x="8145137" y="3440034"/>
              <a:ext cx="27704" cy="14454"/>
            </a:xfrm>
            <a:custGeom>
              <a:rect b="b" l="l" r="r" t="t"/>
              <a:pathLst>
                <a:path extrusionOk="0" h="552" w="1058">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4" name="Google Shape;17264;p54"/>
            <p:cNvSpPr/>
            <p:nvPr/>
          </p:nvSpPr>
          <p:spPr>
            <a:xfrm>
              <a:off x="8213401" y="3440034"/>
              <a:ext cx="27704" cy="14454"/>
            </a:xfrm>
            <a:custGeom>
              <a:rect b="b" l="l" r="r" t="t"/>
              <a:pathLst>
                <a:path extrusionOk="0" h="552" w="1058">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5" name="Google Shape;17265;p54"/>
            <p:cNvSpPr/>
            <p:nvPr/>
          </p:nvSpPr>
          <p:spPr>
            <a:xfrm>
              <a:off x="8181613" y="3368523"/>
              <a:ext cx="23017" cy="23017"/>
            </a:xfrm>
            <a:custGeom>
              <a:rect b="b" l="l" r="r" t="t"/>
              <a:pathLst>
                <a:path extrusionOk="0" h="879" w="879">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66" name="Google Shape;17266;p54"/>
          <p:cNvGrpSpPr/>
          <p:nvPr/>
        </p:nvGrpSpPr>
        <p:grpSpPr>
          <a:xfrm>
            <a:off x="8065953" y="2879911"/>
            <a:ext cx="263081" cy="354754"/>
            <a:chOff x="8065953" y="2879911"/>
            <a:chExt cx="263081" cy="354754"/>
          </a:xfrm>
        </p:grpSpPr>
        <p:sp>
          <p:nvSpPr>
            <p:cNvPr id="17267" name="Google Shape;17267;p54"/>
            <p:cNvSpPr/>
            <p:nvPr/>
          </p:nvSpPr>
          <p:spPr>
            <a:xfrm>
              <a:off x="8065953" y="3074518"/>
              <a:ext cx="263081" cy="160147"/>
            </a:xfrm>
            <a:custGeom>
              <a:rect b="b" l="l" r="r" t="t"/>
              <a:pathLst>
                <a:path extrusionOk="0" h="6116" w="10047">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8" name="Google Shape;17268;p54"/>
            <p:cNvSpPr/>
            <p:nvPr/>
          </p:nvSpPr>
          <p:spPr>
            <a:xfrm>
              <a:off x="8065953" y="3129715"/>
              <a:ext cx="263081" cy="104949"/>
            </a:xfrm>
            <a:custGeom>
              <a:rect b="b" l="l" r="r" t="t"/>
              <a:pathLst>
                <a:path extrusionOk="0" h="4008" w="10047">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9" name="Google Shape;17269;p54"/>
            <p:cNvSpPr/>
            <p:nvPr/>
          </p:nvSpPr>
          <p:spPr>
            <a:xfrm>
              <a:off x="8163126" y="3074518"/>
              <a:ext cx="68736" cy="22755"/>
            </a:xfrm>
            <a:custGeom>
              <a:rect b="b" l="l" r="r" t="t"/>
              <a:pathLst>
                <a:path extrusionOk="0" h="869" w="2625">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0" name="Google Shape;17270;p54"/>
            <p:cNvSpPr/>
            <p:nvPr/>
          </p:nvSpPr>
          <p:spPr>
            <a:xfrm>
              <a:off x="8101172" y="2931390"/>
              <a:ext cx="192617" cy="154649"/>
            </a:xfrm>
            <a:custGeom>
              <a:rect b="b" l="l" r="r" t="t"/>
              <a:pathLst>
                <a:path extrusionOk="0" h="5906" w="7356">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1" name="Google Shape;17271;p54"/>
            <p:cNvSpPr/>
            <p:nvPr/>
          </p:nvSpPr>
          <p:spPr>
            <a:xfrm>
              <a:off x="8208845" y="2988578"/>
              <a:ext cx="51742" cy="11521"/>
            </a:xfrm>
            <a:custGeom>
              <a:rect b="b" l="l" r="r" t="t"/>
              <a:pathLst>
                <a:path extrusionOk="0" h="440" w="1976">
                  <a:moveTo>
                    <a:pt x="0" y="1"/>
                  </a:moveTo>
                  <a:lnTo>
                    <a:pt x="0" y="440"/>
                  </a:lnTo>
                  <a:lnTo>
                    <a:pt x="1975" y="440"/>
                  </a:lnTo>
                  <a:lnTo>
                    <a:pt x="197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2" name="Google Shape;17272;p54"/>
            <p:cNvSpPr/>
            <p:nvPr/>
          </p:nvSpPr>
          <p:spPr>
            <a:xfrm>
              <a:off x="8176166" y="2988526"/>
              <a:ext cx="42682" cy="23828"/>
            </a:xfrm>
            <a:custGeom>
              <a:rect b="b" l="l" r="r" t="t"/>
              <a:pathLst>
                <a:path extrusionOk="0" h="910" w="163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3" name="Google Shape;17273;p54"/>
            <p:cNvSpPr/>
            <p:nvPr/>
          </p:nvSpPr>
          <p:spPr>
            <a:xfrm>
              <a:off x="8105179" y="2931390"/>
              <a:ext cx="142158" cy="154596"/>
            </a:xfrm>
            <a:custGeom>
              <a:rect b="b" l="l" r="r" t="t"/>
              <a:pathLst>
                <a:path extrusionOk="0" h="5904" w="5429">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4" name="Google Shape;17274;p54"/>
            <p:cNvSpPr/>
            <p:nvPr/>
          </p:nvSpPr>
          <p:spPr>
            <a:xfrm>
              <a:off x="8172134" y="3034350"/>
              <a:ext cx="50720" cy="17230"/>
            </a:xfrm>
            <a:custGeom>
              <a:rect b="b" l="l" r="r" t="t"/>
              <a:pathLst>
                <a:path extrusionOk="0" h="658" w="1937">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5" name="Google Shape;17275;p54"/>
            <p:cNvSpPr/>
            <p:nvPr/>
          </p:nvSpPr>
          <p:spPr>
            <a:xfrm>
              <a:off x="8157391" y="2994444"/>
              <a:ext cx="11521" cy="17151"/>
            </a:xfrm>
            <a:custGeom>
              <a:rect b="b" l="l" r="r" t="t"/>
              <a:pathLst>
                <a:path extrusionOk="0" h="655" w="44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6" name="Google Shape;17276;p54"/>
            <p:cNvSpPr/>
            <p:nvPr/>
          </p:nvSpPr>
          <p:spPr>
            <a:xfrm>
              <a:off x="8226075" y="2994444"/>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7" name="Google Shape;17277;p54"/>
            <p:cNvSpPr/>
            <p:nvPr/>
          </p:nvSpPr>
          <p:spPr>
            <a:xfrm>
              <a:off x="8128405" y="2977345"/>
              <a:ext cx="63734" cy="51480"/>
            </a:xfrm>
            <a:custGeom>
              <a:rect b="b" l="l" r="r" t="t"/>
              <a:pathLst>
                <a:path extrusionOk="0" h="1966" w="2434">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8" name="Google Shape;17278;p54"/>
            <p:cNvSpPr/>
            <p:nvPr/>
          </p:nvSpPr>
          <p:spPr>
            <a:xfrm>
              <a:off x="8220340" y="2891406"/>
              <a:ext cx="62975" cy="105945"/>
            </a:xfrm>
            <a:custGeom>
              <a:rect b="b" l="l" r="r" t="t"/>
              <a:pathLst>
                <a:path extrusionOk="0" h="4046" w="2405">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9" name="Google Shape;17279;p54"/>
            <p:cNvSpPr/>
            <p:nvPr/>
          </p:nvSpPr>
          <p:spPr>
            <a:xfrm>
              <a:off x="8101513" y="2879911"/>
              <a:ext cx="141085" cy="145143"/>
            </a:xfrm>
            <a:custGeom>
              <a:rect b="b" l="l" r="r" t="t"/>
              <a:pathLst>
                <a:path extrusionOk="0" h="5543" w="5388">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0" name="Google Shape;17280;p54"/>
            <p:cNvSpPr/>
            <p:nvPr/>
          </p:nvSpPr>
          <p:spPr>
            <a:xfrm>
              <a:off x="8277528" y="3152706"/>
              <a:ext cx="46740" cy="81697"/>
            </a:xfrm>
            <a:custGeom>
              <a:rect b="b" l="l" r="r" t="t"/>
              <a:pathLst>
                <a:path extrusionOk="0" h="3120" w="1785">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1" name="Google Shape;17281;p54"/>
            <p:cNvSpPr/>
            <p:nvPr/>
          </p:nvSpPr>
          <p:spPr>
            <a:xfrm>
              <a:off x="8070693" y="3152706"/>
              <a:ext cx="46740" cy="81697"/>
            </a:xfrm>
            <a:custGeom>
              <a:rect b="b" l="l" r="r" t="t"/>
              <a:pathLst>
                <a:path extrusionOk="0" h="3120" w="1785">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2" name="Google Shape;17282;p54"/>
            <p:cNvSpPr/>
            <p:nvPr/>
          </p:nvSpPr>
          <p:spPr>
            <a:xfrm>
              <a:off x="8202849" y="2977345"/>
              <a:ext cx="63734" cy="51480"/>
            </a:xfrm>
            <a:custGeom>
              <a:rect b="b" l="l" r="r" t="t"/>
              <a:pathLst>
                <a:path extrusionOk="0" h="1966" w="2434">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83" name="Google Shape;17283;p54"/>
          <p:cNvGrpSpPr/>
          <p:nvPr/>
        </p:nvGrpSpPr>
        <p:grpSpPr>
          <a:xfrm>
            <a:off x="8064199" y="4268318"/>
            <a:ext cx="270308" cy="354493"/>
            <a:chOff x="8064199" y="4268318"/>
            <a:chExt cx="270308" cy="354493"/>
          </a:xfrm>
        </p:grpSpPr>
        <p:sp>
          <p:nvSpPr>
            <p:cNvPr id="17284" name="Google Shape;17284;p54"/>
            <p:cNvSpPr/>
            <p:nvPr/>
          </p:nvSpPr>
          <p:spPr>
            <a:xfrm>
              <a:off x="8064199" y="4470911"/>
              <a:ext cx="270308" cy="151899"/>
            </a:xfrm>
            <a:custGeom>
              <a:rect b="b" l="l" r="r" t="t"/>
              <a:pathLst>
                <a:path extrusionOk="0" h="5801" w="10323">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5" name="Google Shape;17285;p54"/>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6" name="Google Shape;17286;p54"/>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7" name="Google Shape;17287;p54"/>
            <p:cNvSpPr/>
            <p:nvPr/>
          </p:nvSpPr>
          <p:spPr>
            <a:xfrm>
              <a:off x="8238827" y="4498877"/>
              <a:ext cx="95680" cy="123934"/>
            </a:xfrm>
            <a:custGeom>
              <a:rect b="b" l="l" r="r" t="t"/>
              <a:pathLst>
                <a:path extrusionOk="0" h="4733" w="3654">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8" name="Google Shape;17288;p54"/>
            <p:cNvSpPr/>
            <p:nvPr/>
          </p:nvSpPr>
          <p:spPr>
            <a:xfrm>
              <a:off x="8238827" y="4497384"/>
              <a:ext cx="44226" cy="125426"/>
            </a:xfrm>
            <a:custGeom>
              <a:rect b="b" l="l" r="r" t="t"/>
              <a:pathLst>
                <a:path extrusionOk="0" h="4790" w="1689">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9" name="Google Shape;17289;p54"/>
            <p:cNvSpPr/>
            <p:nvPr/>
          </p:nvSpPr>
          <p:spPr>
            <a:xfrm>
              <a:off x="8064199" y="4498877"/>
              <a:ext cx="95706" cy="123934"/>
            </a:xfrm>
            <a:custGeom>
              <a:rect b="b" l="l" r="r" t="t"/>
              <a:pathLst>
                <a:path extrusionOk="0" h="4733" w="3655">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0" name="Google Shape;17290;p54"/>
            <p:cNvSpPr/>
            <p:nvPr/>
          </p:nvSpPr>
          <p:spPr>
            <a:xfrm>
              <a:off x="8115417" y="4497384"/>
              <a:ext cx="44488" cy="125426"/>
            </a:xfrm>
            <a:custGeom>
              <a:rect b="b" l="l" r="r" t="t"/>
              <a:pathLst>
                <a:path extrusionOk="0" h="4790" w="1699">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1" name="Google Shape;17291;p54"/>
            <p:cNvSpPr/>
            <p:nvPr/>
          </p:nvSpPr>
          <p:spPr>
            <a:xfrm>
              <a:off x="8160141" y="4541113"/>
              <a:ext cx="78712" cy="81697"/>
            </a:xfrm>
            <a:custGeom>
              <a:rect b="b" l="l" r="r" t="t"/>
              <a:pathLst>
                <a:path extrusionOk="0" h="3120" w="3006">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2" name="Google Shape;17292;p54"/>
            <p:cNvSpPr/>
            <p:nvPr/>
          </p:nvSpPr>
          <p:spPr>
            <a:xfrm>
              <a:off x="8159879" y="4525114"/>
              <a:ext cx="78974" cy="41372"/>
            </a:xfrm>
            <a:custGeom>
              <a:rect b="b" l="l" r="r" t="t"/>
              <a:pathLst>
                <a:path extrusionOk="0" h="1580" w="3016">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3" name="Google Shape;17293;p54"/>
            <p:cNvSpPr/>
            <p:nvPr/>
          </p:nvSpPr>
          <p:spPr>
            <a:xfrm>
              <a:off x="8075459" y="4268318"/>
              <a:ext cx="247815" cy="196885"/>
            </a:xfrm>
            <a:custGeom>
              <a:rect b="b" l="l" r="r" t="t"/>
              <a:pathLst>
                <a:path extrusionOk="0" h="7519" w="9464">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4" name="Google Shape;17294;p54"/>
            <p:cNvSpPr/>
            <p:nvPr/>
          </p:nvSpPr>
          <p:spPr>
            <a:xfrm>
              <a:off x="8108164" y="4335770"/>
              <a:ext cx="181881" cy="146400"/>
            </a:xfrm>
            <a:custGeom>
              <a:rect b="b" l="l" r="r" t="t"/>
              <a:pathLst>
                <a:path extrusionOk="0" h="5591" w="6946">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5" name="Google Shape;17295;p54"/>
            <p:cNvSpPr/>
            <p:nvPr/>
          </p:nvSpPr>
          <p:spPr>
            <a:xfrm>
              <a:off x="8108425" y="4335770"/>
              <a:ext cx="141661" cy="146400"/>
            </a:xfrm>
            <a:custGeom>
              <a:rect b="b" l="l" r="r" t="t"/>
              <a:pathLst>
                <a:path extrusionOk="0" h="5591" w="541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6" name="Google Shape;17296;p54"/>
            <p:cNvSpPr/>
            <p:nvPr/>
          </p:nvSpPr>
          <p:spPr>
            <a:xfrm>
              <a:off x="8174569" y="4431241"/>
              <a:ext cx="49830" cy="17230"/>
            </a:xfrm>
            <a:custGeom>
              <a:rect b="b" l="l" r="r" t="t"/>
              <a:pathLst>
                <a:path extrusionOk="0" h="658" w="1903">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7" name="Google Shape;17297;p54"/>
            <p:cNvSpPr/>
            <p:nvPr/>
          </p:nvSpPr>
          <p:spPr>
            <a:xfrm>
              <a:off x="8134375" y="4380730"/>
              <a:ext cx="130218" cy="43572"/>
            </a:xfrm>
            <a:custGeom>
              <a:rect b="b" l="l" r="r" t="t"/>
              <a:pathLst>
                <a:path extrusionOk="0" h="1664" w="4973">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8" name="Google Shape;17298;p54"/>
            <p:cNvSpPr/>
            <p:nvPr/>
          </p:nvSpPr>
          <p:spPr>
            <a:xfrm>
              <a:off x="8148646" y="4391963"/>
              <a:ext cx="33752" cy="21000"/>
            </a:xfrm>
            <a:custGeom>
              <a:rect b="b" l="l" r="r" t="t"/>
              <a:pathLst>
                <a:path extrusionOk="0" h="802" w="1289">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9" name="Google Shape;17299;p54"/>
            <p:cNvSpPr/>
            <p:nvPr/>
          </p:nvSpPr>
          <p:spPr>
            <a:xfrm>
              <a:off x="8216334" y="4391963"/>
              <a:ext cx="33752" cy="21079"/>
            </a:xfrm>
            <a:custGeom>
              <a:rect b="b" l="l" r="r" t="t"/>
              <a:pathLst>
                <a:path extrusionOk="0" h="805" w="1289">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0" name="Google Shape;17300;p54"/>
            <p:cNvSpPr/>
            <p:nvPr/>
          </p:nvSpPr>
          <p:spPr>
            <a:xfrm>
              <a:off x="8159879" y="4391963"/>
              <a:ext cx="11260" cy="11286"/>
            </a:xfrm>
            <a:custGeom>
              <a:rect b="b" l="l" r="r" t="t"/>
              <a:pathLst>
                <a:path extrusionOk="0" h="431" w="43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1" name="Google Shape;17301;p54"/>
            <p:cNvSpPr/>
            <p:nvPr/>
          </p:nvSpPr>
          <p:spPr>
            <a:xfrm>
              <a:off x="8227567" y="4391963"/>
              <a:ext cx="11286" cy="11286"/>
            </a:xfrm>
            <a:custGeom>
              <a:rect b="b" l="l" r="r" t="t"/>
              <a:pathLst>
                <a:path extrusionOk="0" h="431" w="431">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rgbClr val="0E2A47"/>
        </a:solidFill>
      </p:bgPr>
    </p:bg>
    <p:spTree>
      <p:nvGrpSpPr>
        <p:cNvPr id="17305" name="Shape 17305"/>
        <p:cNvGrpSpPr/>
        <p:nvPr/>
      </p:nvGrpSpPr>
      <p:grpSpPr>
        <a:xfrm>
          <a:off x="0" y="0"/>
          <a:ext cx="0" cy="0"/>
          <a:chOff x="0" y="0"/>
          <a:chExt cx="0" cy="0"/>
        </a:xfrm>
      </p:grpSpPr>
      <p:sp>
        <p:nvSpPr>
          <p:cNvPr id="17306" name="Google Shape;17306;p55"/>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7307" name="Google Shape;17307;p55"/>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7308" name="Google Shape;17308;p55"/>
          <p:cNvGrpSpPr/>
          <p:nvPr/>
        </p:nvGrpSpPr>
        <p:grpSpPr>
          <a:xfrm>
            <a:off x="3511608" y="3348218"/>
            <a:ext cx="381482" cy="366926"/>
            <a:chOff x="3511608" y="3348218"/>
            <a:chExt cx="381482" cy="366926"/>
          </a:xfrm>
        </p:grpSpPr>
        <p:sp>
          <p:nvSpPr>
            <p:cNvPr id="17309" name="Google Shape;17309;p55"/>
            <p:cNvSpPr/>
            <p:nvPr/>
          </p:nvSpPr>
          <p:spPr>
            <a:xfrm>
              <a:off x="3628211" y="3373096"/>
              <a:ext cx="133197" cy="153581"/>
            </a:xfrm>
            <a:custGeom>
              <a:rect b="b" l="l" r="r" t="t"/>
              <a:pathLst>
                <a:path extrusionOk="0" h="5877" w="5097">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0" name="Google Shape;17310;p55"/>
            <p:cNvSpPr/>
            <p:nvPr/>
          </p:nvSpPr>
          <p:spPr>
            <a:xfrm>
              <a:off x="3511608" y="3415561"/>
              <a:ext cx="381482" cy="73406"/>
            </a:xfrm>
            <a:custGeom>
              <a:rect b="b" l="l" r="r" t="t"/>
              <a:pathLst>
                <a:path extrusionOk="0" h="2809" w="14598">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1" name="Google Shape;17311;p55"/>
            <p:cNvSpPr/>
            <p:nvPr/>
          </p:nvSpPr>
          <p:spPr>
            <a:xfrm>
              <a:off x="3525171" y="3415822"/>
              <a:ext cx="35958" cy="73145"/>
            </a:xfrm>
            <a:custGeom>
              <a:rect b="b" l="l" r="r" t="t"/>
              <a:pathLst>
                <a:path extrusionOk="0" h="2799" w="1376">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2" name="Google Shape;17312;p55"/>
            <p:cNvSpPr/>
            <p:nvPr/>
          </p:nvSpPr>
          <p:spPr>
            <a:xfrm>
              <a:off x="3530188" y="3415822"/>
              <a:ext cx="30941" cy="37709"/>
            </a:xfrm>
            <a:custGeom>
              <a:rect b="b" l="l" r="r" t="t"/>
              <a:pathLst>
                <a:path extrusionOk="0" h="1443" w="1184">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3" name="Google Shape;17313;p55"/>
            <p:cNvSpPr/>
            <p:nvPr/>
          </p:nvSpPr>
          <p:spPr>
            <a:xfrm>
              <a:off x="3823447" y="3415561"/>
              <a:ext cx="69643" cy="73406"/>
            </a:xfrm>
            <a:custGeom>
              <a:rect b="b" l="l" r="r" t="t"/>
              <a:pathLst>
                <a:path extrusionOk="0" h="2809" w="2665">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4" name="Google Shape;17314;p55"/>
            <p:cNvSpPr/>
            <p:nvPr/>
          </p:nvSpPr>
          <p:spPr>
            <a:xfrm>
              <a:off x="3561103" y="3415822"/>
              <a:ext cx="32953" cy="73145"/>
            </a:xfrm>
            <a:custGeom>
              <a:rect b="b" l="l" r="r" t="t"/>
              <a:pathLst>
                <a:path extrusionOk="0" h="2799" w="1261">
                  <a:moveTo>
                    <a:pt x="1" y="1"/>
                  </a:moveTo>
                  <a:lnTo>
                    <a:pt x="1" y="2799"/>
                  </a:lnTo>
                  <a:lnTo>
                    <a:pt x="1260" y="2799"/>
                  </a:lnTo>
                  <a:lnTo>
                    <a:pt x="1260"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5" name="Google Shape;17315;p55"/>
            <p:cNvSpPr/>
            <p:nvPr/>
          </p:nvSpPr>
          <p:spPr>
            <a:xfrm>
              <a:off x="3594030" y="3453270"/>
              <a:ext cx="229705" cy="35697"/>
            </a:xfrm>
            <a:custGeom>
              <a:rect b="b" l="l" r="r" t="t"/>
              <a:pathLst>
                <a:path extrusionOk="0" h="1366" w="8790">
                  <a:moveTo>
                    <a:pt x="0" y="0"/>
                  </a:moveTo>
                  <a:lnTo>
                    <a:pt x="0" y="1366"/>
                  </a:lnTo>
                  <a:lnTo>
                    <a:pt x="8789" y="1366"/>
                  </a:lnTo>
                  <a:lnTo>
                    <a:pt x="8789" y="1347"/>
                  </a:lnTo>
                  <a:lnTo>
                    <a:pt x="878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6" name="Google Shape;17316;p55"/>
            <p:cNvSpPr/>
            <p:nvPr/>
          </p:nvSpPr>
          <p:spPr>
            <a:xfrm>
              <a:off x="3628211" y="3348218"/>
              <a:ext cx="133197" cy="86472"/>
            </a:xfrm>
            <a:custGeom>
              <a:rect b="b" l="l" r="r" t="t"/>
              <a:pathLst>
                <a:path extrusionOk="0" h="3309" w="5097">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7" name="Google Shape;17317;p55"/>
            <p:cNvSpPr/>
            <p:nvPr/>
          </p:nvSpPr>
          <p:spPr>
            <a:xfrm>
              <a:off x="3683246" y="3368836"/>
              <a:ext cx="111586" cy="157840"/>
            </a:xfrm>
            <a:custGeom>
              <a:rect b="b" l="l" r="r" t="t"/>
              <a:pathLst>
                <a:path extrusionOk="0" h="6040" w="427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8" name="Google Shape;17318;p55"/>
            <p:cNvSpPr/>
            <p:nvPr/>
          </p:nvSpPr>
          <p:spPr>
            <a:xfrm>
              <a:off x="3651574" y="3523122"/>
              <a:ext cx="114356" cy="192022"/>
            </a:xfrm>
            <a:custGeom>
              <a:rect b="b" l="l" r="r" t="t"/>
              <a:pathLst>
                <a:path extrusionOk="0" h="7348" w="4376">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9" name="Google Shape;17319;p55"/>
            <p:cNvSpPr/>
            <p:nvPr/>
          </p:nvSpPr>
          <p:spPr>
            <a:xfrm>
              <a:off x="3674701" y="3587461"/>
              <a:ext cx="91229" cy="127422"/>
            </a:xfrm>
            <a:custGeom>
              <a:rect b="b" l="l" r="r" t="t"/>
              <a:pathLst>
                <a:path extrusionOk="0" h="4876" w="3491">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0" name="Google Shape;17320;p55"/>
            <p:cNvSpPr/>
            <p:nvPr/>
          </p:nvSpPr>
          <p:spPr>
            <a:xfrm>
              <a:off x="3626695" y="3503784"/>
              <a:ext cx="169391" cy="59321"/>
            </a:xfrm>
            <a:custGeom>
              <a:rect b="b" l="l" r="r" t="t"/>
              <a:pathLst>
                <a:path extrusionOk="0" h="2270" w="6482">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1" name="Google Shape;17321;p55"/>
            <p:cNvSpPr/>
            <p:nvPr/>
          </p:nvSpPr>
          <p:spPr>
            <a:xfrm>
              <a:off x="3862907" y="3436180"/>
              <a:ext cx="30183" cy="32195"/>
            </a:xfrm>
            <a:custGeom>
              <a:rect b="b" l="l" r="r" t="t"/>
              <a:pathLst>
                <a:path extrusionOk="0" h="1232" w="1155">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2" name="Google Shape;17322;p55"/>
            <p:cNvSpPr/>
            <p:nvPr/>
          </p:nvSpPr>
          <p:spPr>
            <a:xfrm>
              <a:off x="3561103" y="3453270"/>
              <a:ext cx="32953" cy="35697"/>
            </a:xfrm>
            <a:custGeom>
              <a:rect b="b" l="l" r="r" t="t"/>
              <a:pathLst>
                <a:path extrusionOk="0" h="1366" w="1261">
                  <a:moveTo>
                    <a:pt x="1" y="0"/>
                  </a:moveTo>
                  <a:lnTo>
                    <a:pt x="1" y="1366"/>
                  </a:lnTo>
                  <a:lnTo>
                    <a:pt x="1260" y="1366"/>
                  </a:lnTo>
                  <a:lnTo>
                    <a:pt x="126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23" name="Google Shape;17323;p55"/>
          <p:cNvGrpSpPr/>
          <p:nvPr/>
        </p:nvGrpSpPr>
        <p:grpSpPr>
          <a:xfrm>
            <a:off x="1849816" y="3807339"/>
            <a:ext cx="163616" cy="366665"/>
            <a:chOff x="1849816" y="3807339"/>
            <a:chExt cx="163616" cy="366665"/>
          </a:xfrm>
        </p:grpSpPr>
        <p:sp>
          <p:nvSpPr>
            <p:cNvPr id="17324" name="Google Shape;17324;p55"/>
            <p:cNvSpPr/>
            <p:nvPr/>
          </p:nvSpPr>
          <p:spPr>
            <a:xfrm>
              <a:off x="1849816" y="4128743"/>
              <a:ext cx="163616" cy="45261"/>
            </a:xfrm>
            <a:custGeom>
              <a:rect b="b" l="l" r="r" t="t"/>
              <a:pathLst>
                <a:path extrusionOk="0" h="1732" w="6261">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5" name="Google Shape;17325;p55"/>
            <p:cNvSpPr/>
            <p:nvPr/>
          </p:nvSpPr>
          <p:spPr>
            <a:xfrm>
              <a:off x="1879712" y="4132010"/>
              <a:ext cx="133720" cy="41995"/>
            </a:xfrm>
            <a:custGeom>
              <a:rect b="b" l="l" r="r" t="t"/>
              <a:pathLst>
                <a:path extrusionOk="0" h="1607" w="5117">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6" name="Google Shape;17326;p55"/>
            <p:cNvSpPr/>
            <p:nvPr/>
          </p:nvSpPr>
          <p:spPr>
            <a:xfrm>
              <a:off x="1863901" y="4145076"/>
              <a:ext cx="11315" cy="28667"/>
            </a:xfrm>
            <a:custGeom>
              <a:rect b="b" l="l" r="r" t="t"/>
              <a:pathLst>
                <a:path extrusionOk="0" h="1097" w="433">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7" name="Google Shape;17327;p55"/>
            <p:cNvSpPr/>
            <p:nvPr/>
          </p:nvSpPr>
          <p:spPr>
            <a:xfrm>
              <a:off x="1889015" y="4145076"/>
              <a:ext cx="11080" cy="28667"/>
            </a:xfrm>
            <a:custGeom>
              <a:rect b="b" l="l" r="r" t="t"/>
              <a:pathLst>
                <a:path extrusionOk="0" h="1097" w="424">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8" name="Google Shape;17328;p55"/>
            <p:cNvSpPr/>
            <p:nvPr/>
          </p:nvSpPr>
          <p:spPr>
            <a:xfrm>
              <a:off x="1913893" y="4145076"/>
              <a:ext cx="11342" cy="28667"/>
            </a:xfrm>
            <a:custGeom>
              <a:rect b="b" l="l" r="r" t="t"/>
              <a:pathLst>
                <a:path extrusionOk="0" h="1097" w="434">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9" name="Google Shape;17329;p55"/>
            <p:cNvSpPr/>
            <p:nvPr/>
          </p:nvSpPr>
          <p:spPr>
            <a:xfrm>
              <a:off x="1939032" y="4145076"/>
              <a:ext cx="11315" cy="28667"/>
            </a:xfrm>
            <a:custGeom>
              <a:rect b="b" l="l" r="r" t="t"/>
              <a:pathLst>
                <a:path extrusionOk="0" h="1097" w="433">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0" name="Google Shape;17330;p55"/>
            <p:cNvSpPr/>
            <p:nvPr/>
          </p:nvSpPr>
          <p:spPr>
            <a:xfrm>
              <a:off x="1964146" y="4145076"/>
              <a:ext cx="11342" cy="28667"/>
            </a:xfrm>
            <a:custGeom>
              <a:rect b="b" l="l" r="r" t="t"/>
              <a:pathLst>
                <a:path extrusionOk="0" h="1097" w="434">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1" name="Google Shape;17331;p55"/>
            <p:cNvSpPr/>
            <p:nvPr/>
          </p:nvSpPr>
          <p:spPr>
            <a:xfrm>
              <a:off x="1989285" y="4145076"/>
              <a:ext cx="11342" cy="28667"/>
            </a:xfrm>
            <a:custGeom>
              <a:rect b="b" l="l" r="r" t="t"/>
              <a:pathLst>
                <a:path extrusionOk="0" h="1097" w="434">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2" name="Google Shape;17332;p55"/>
            <p:cNvSpPr/>
            <p:nvPr/>
          </p:nvSpPr>
          <p:spPr>
            <a:xfrm>
              <a:off x="1901585" y="3850798"/>
              <a:ext cx="60079" cy="68389"/>
            </a:xfrm>
            <a:custGeom>
              <a:rect b="b" l="l" r="r" t="t"/>
              <a:pathLst>
                <a:path extrusionOk="0" h="2617" w="2299">
                  <a:moveTo>
                    <a:pt x="0" y="1"/>
                  </a:moveTo>
                  <a:lnTo>
                    <a:pt x="0" y="2616"/>
                  </a:lnTo>
                  <a:lnTo>
                    <a:pt x="2299" y="2616"/>
                  </a:lnTo>
                  <a:lnTo>
                    <a:pt x="2299"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3" name="Google Shape;17333;p55"/>
            <p:cNvSpPr/>
            <p:nvPr/>
          </p:nvSpPr>
          <p:spPr>
            <a:xfrm>
              <a:off x="1929468" y="3850798"/>
              <a:ext cx="32195" cy="68389"/>
            </a:xfrm>
            <a:custGeom>
              <a:rect b="b" l="l" r="r" t="t"/>
              <a:pathLst>
                <a:path extrusionOk="0" h="2617" w="1232">
                  <a:moveTo>
                    <a:pt x="1" y="1"/>
                  </a:moveTo>
                  <a:lnTo>
                    <a:pt x="1" y="2616"/>
                  </a:lnTo>
                  <a:lnTo>
                    <a:pt x="1232" y="2616"/>
                  </a:lnTo>
                  <a:lnTo>
                    <a:pt x="1232"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4" name="Google Shape;17334;p55"/>
            <p:cNvSpPr/>
            <p:nvPr/>
          </p:nvSpPr>
          <p:spPr>
            <a:xfrm>
              <a:off x="1850077" y="3886233"/>
              <a:ext cx="163354" cy="245802"/>
            </a:xfrm>
            <a:custGeom>
              <a:rect b="b" l="l" r="r" t="t"/>
              <a:pathLst>
                <a:path extrusionOk="0" h="9406" w="6251">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5" name="Google Shape;17335;p55"/>
            <p:cNvSpPr/>
            <p:nvPr/>
          </p:nvSpPr>
          <p:spPr>
            <a:xfrm>
              <a:off x="1887003" y="3807339"/>
              <a:ext cx="88981" cy="54042"/>
            </a:xfrm>
            <a:custGeom>
              <a:rect b="b" l="l" r="r" t="t"/>
              <a:pathLst>
                <a:path extrusionOk="0" h="2068" w="3405">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6" name="Google Shape;17336;p55"/>
            <p:cNvSpPr/>
            <p:nvPr/>
          </p:nvSpPr>
          <p:spPr>
            <a:xfrm>
              <a:off x="1879712" y="3886233"/>
              <a:ext cx="133720" cy="245802"/>
            </a:xfrm>
            <a:custGeom>
              <a:rect b="b" l="l" r="r" t="t"/>
              <a:pathLst>
                <a:path extrusionOk="0" h="9406" w="5117">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7" name="Google Shape;17337;p55"/>
            <p:cNvSpPr/>
            <p:nvPr/>
          </p:nvSpPr>
          <p:spPr>
            <a:xfrm>
              <a:off x="1917160" y="3807339"/>
              <a:ext cx="58824" cy="54042"/>
            </a:xfrm>
            <a:custGeom>
              <a:rect b="b" l="l" r="r" t="t"/>
              <a:pathLst>
                <a:path extrusionOk="0" h="2068" w="2251">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38" name="Google Shape;17338;p55"/>
          <p:cNvGrpSpPr/>
          <p:nvPr/>
        </p:nvGrpSpPr>
        <p:grpSpPr>
          <a:xfrm>
            <a:off x="2274757" y="3807313"/>
            <a:ext cx="202292" cy="366430"/>
            <a:chOff x="2274757" y="3807313"/>
            <a:chExt cx="202292" cy="366430"/>
          </a:xfrm>
        </p:grpSpPr>
        <p:sp>
          <p:nvSpPr>
            <p:cNvPr id="17339" name="Google Shape;17339;p55"/>
            <p:cNvSpPr/>
            <p:nvPr/>
          </p:nvSpPr>
          <p:spPr>
            <a:xfrm>
              <a:off x="2322579" y="3811181"/>
              <a:ext cx="39904" cy="57988"/>
            </a:xfrm>
            <a:custGeom>
              <a:rect b="b" l="l" r="r" t="t"/>
              <a:pathLst>
                <a:path extrusionOk="0" h="2219" w="1527">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0" name="Google Shape;17340;p55"/>
            <p:cNvSpPr/>
            <p:nvPr/>
          </p:nvSpPr>
          <p:spPr>
            <a:xfrm>
              <a:off x="2347379" y="3816120"/>
              <a:ext cx="16098" cy="52814"/>
            </a:xfrm>
            <a:custGeom>
              <a:rect b="b" l="l" r="r" t="t"/>
              <a:pathLst>
                <a:path extrusionOk="0" h="2021" w="616">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1" name="Google Shape;17341;p55"/>
            <p:cNvSpPr/>
            <p:nvPr/>
          </p:nvSpPr>
          <p:spPr>
            <a:xfrm>
              <a:off x="2274757" y="3854587"/>
              <a:ext cx="135706" cy="319156"/>
            </a:xfrm>
            <a:custGeom>
              <a:rect b="b" l="l" r="r" t="t"/>
              <a:pathLst>
                <a:path extrusionOk="0" h="12213" w="5193">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2" name="Google Shape;17342;p55"/>
            <p:cNvSpPr/>
            <p:nvPr/>
          </p:nvSpPr>
          <p:spPr>
            <a:xfrm>
              <a:off x="2297858" y="3854326"/>
              <a:ext cx="113859" cy="319418"/>
            </a:xfrm>
            <a:custGeom>
              <a:rect b="b" l="l" r="r" t="t"/>
              <a:pathLst>
                <a:path extrusionOk="0" h="12223" w="4357">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3" name="Google Shape;17343;p55"/>
            <p:cNvSpPr/>
            <p:nvPr/>
          </p:nvSpPr>
          <p:spPr>
            <a:xfrm>
              <a:off x="2348372" y="3828193"/>
              <a:ext cx="12335" cy="12335"/>
            </a:xfrm>
            <a:custGeom>
              <a:rect b="b" l="l" r="r" t="t"/>
              <a:pathLst>
                <a:path extrusionOk="0" h="472" w="472">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4" name="Google Shape;17344;p55"/>
            <p:cNvSpPr/>
            <p:nvPr/>
          </p:nvSpPr>
          <p:spPr>
            <a:xfrm>
              <a:off x="2377771" y="3838463"/>
              <a:ext cx="95985" cy="40270"/>
            </a:xfrm>
            <a:custGeom>
              <a:rect b="b" l="l" r="r" t="t"/>
              <a:pathLst>
                <a:path extrusionOk="0" h="1541" w="3673">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5" name="Google Shape;17345;p55"/>
            <p:cNvSpPr/>
            <p:nvPr/>
          </p:nvSpPr>
          <p:spPr>
            <a:xfrm>
              <a:off x="2377274" y="3807313"/>
              <a:ext cx="99774" cy="27700"/>
            </a:xfrm>
            <a:custGeom>
              <a:rect b="b" l="l" r="r" t="t"/>
              <a:pathLst>
                <a:path extrusionOk="0" h="1060" w="3818">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6" name="Google Shape;17346;p55"/>
            <p:cNvSpPr/>
            <p:nvPr/>
          </p:nvSpPr>
          <p:spPr>
            <a:xfrm>
              <a:off x="2274992" y="3936486"/>
              <a:ext cx="135236" cy="237257"/>
            </a:xfrm>
            <a:custGeom>
              <a:rect b="b" l="l" r="r" t="t"/>
              <a:pathLst>
                <a:path extrusionOk="0" h="9079" w="5175">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7" name="Google Shape;17347;p55"/>
            <p:cNvSpPr/>
            <p:nvPr/>
          </p:nvSpPr>
          <p:spPr>
            <a:xfrm>
              <a:off x="2299373" y="3936486"/>
              <a:ext cx="110854" cy="211882"/>
            </a:xfrm>
            <a:custGeom>
              <a:rect b="b" l="l" r="r" t="t"/>
              <a:pathLst>
                <a:path extrusionOk="0" h="8108" w="4242">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8" name="Google Shape;17348;p55"/>
            <p:cNvSpPr/>
            <p:nvPr/>
          </p:nvSpPr>
          <p:spPr>
            <a:xfrm>
              <a:off x="2351142" y="3991417"/>
              <a:ext cx="59086" cy="122274"/>
            </a:xfrm>
            <a:custGeom>
              <a:rect b="b" l="l" r="r" t="t"/>
              <a:pathLst>
                <a:path extrusionOk="0" h="4679" w="2261">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49" name="Google Shape;17349;p55"/>
          <p:cNvGrpSpPr/>
          <p:nvPr/>
        </p:nvGrpSpPr>
        <p:grpSpPr>
          <a:xfrm>
            <a:off x="3972716" y="3348218"/>
            <a:ext cx="366404" cy="366665"/>
            <a:chOff x="3972716" y="3348218"/>
            <a:chExt cx="366404" cy="366665"/>
          </a:xfrm>
        </p:grpSpPr>
        <p:sp>
          <p:nvSpPr>
            <p:cNvPr id="17350" name="Google Shape;17350;p55"/>
            <p:cNvSpPr/>
            <p:nvPr/>
          </p:nvSpPr>
          <p:spPr>
            <a:xfrm>
              <a:off x="4069223" y="3397974"/>
              <a:ext cx="172919" cy="223929"/>
            </a:xfrm>
            <a:custGeom>
              <a:rect b="b" l="l" r="r" t="t"/>
              <a:pathLst>
                <a:path extrusionOk="0" h="8569" w="6617">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1" name="Google Shape;17351;p55"/>
            <p:cNvSpPr/>
            <p:nvPr/>
          </p:nvSpPr>
          <p:spPr>
            <a:xfrm>
              <a:off x="4069223" y="3397974"/>
              <a:ext cx="99539" cy="223929"/>
            </a:xfrm>
            <a:custGeom>
              <a:rect b="b" l="l" r="r" t="t"/>
              <a:pathLst>
                <a:path extrusionOk="0" h="8569" w="3809">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2" name="Google Shape;17352;p55"/>
            <p:cNvSpPr/>
            <p:nvPr/>
          </p:nvSpPr>
          <p:spPr>
            <a:xfrm>
              <a:off x="3987036" y="3361806"/>
              <a:ext cx="337763" cy="174173"/>
            </a:xfrm>
            <a:custGeom>
              <a:rect b="b" l="l" r="r" t="t"/>
              <a:pathLst>
                <a:path extrusionOk="0" h="6665" w="12925">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3" name="Google Shape;17353;p55"/>
            <p:cNvSpPr/>
            <p:nvPr/>
          </p:nvSpPr>
          <p:spPr>
            <a:xfrm>
              <a:off x="4136828" y="3348218"/>
              <a:ext cx="38206" cy="38232"/>
            </a:xfrm>
            <a:custGeom>
              <a:rect b="b" l="l" r="r" t="t"/>
              <a:pathLst>
                <a:path extrusionOk="0" h="1463" w="1462">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4" name="Google Shape;17354;p55"/>
            <p:cNvSpPr/>
            <p:nvPr/>
          </p:nvSpPr>
          <p:spPr>
            <a:xfrm>
              <a:off x="4300417" y="3531668"/>
              <a:ext cx="38702" cy="38467"/>
            </a:xfrm>
            <a:custGeom>
              <a:rect b="b" l="l" r="r" t="t"/>
              <a:pathLst>
                <a:path extrusionOk="0" h="1472" w="1481">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5" name="Google Shape;17355;p55"/>
            <p:cNvSpPr/>
            <p:nvPr/>
          </p:nvSpPr>
          <p:spPr>
            <a:xfrm>
              <a:off x="3972716" y="3531668"/>
              <a:ext cx="38493" cy="38467"/>
            </a:xfrm>
            <a:custGeom>
              <a:rect b="b" l="l" r="r" t="t"/>
              <a:pathLst>
                <a:path extrusionOk="0" h="1472" w="1473">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6" name="Google Shape;17356;p55"/>
            <p:cNvSpPr/>
            <p:nvPr/>
          </p:nvSpPr>
          <p:spPr>
            <a:xfrm>
              <a:off x="4096610" y="3639229"/>
              <a:ext cx="118380" cy="75654"/>
            </a:xfrm>
            <a:custGeom>
              <a:rect b="b" l="l" r="r" t="t"/>
              <a:pathLst>
                <a:path extrusionOk="0" h="2895" w="453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7" name="Google Shape;17357;p55"/>
            <p:cNvSpPr/>
            <p:nvPr/>
          </p:nvSpPr>
          <p:spPr>
            <a:xfrm>
              <a:off x="4075756" y="3612574"/>
              <a:ext cx="160088" cy="46281"/>
            </a:xfrm>
            <a:custGeom>
              <a:rect b="b" l="l" r="r" t="t"/>
              <a:pathLst>
                <a:path extrusionOk="0" h="1771" w="6126">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8" name="Google Shape;17358;p55"/>
            <p:cNvSpPr/>
            <p:nvPr/>
          </p:nvSpPr>
          <p:spPr>
            <a:xfrm>
              <a:off x="4127028" y="3639229"/>
              <a:ext cx="87962" cy="75654"/>
            </a:xfrm>
            <a:custGeom>
              <a:rect b="b" l="l" r="r" t="t"/>
              <a:pathLst>
                <a:path extrusionOk="0" h="2895" w="3366">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9" name="Google Shape;17359;p55"/>
            <p:cNvSpPr/>
            <p:nvPr/>
          </p:nvSpPr>
          <p:spPr>
            <a:xfrm>
              <a:off x="4106148" y="3612574"/>
              <a:ext cx="129696" cy="46281"/>
            </a:xfrm>
            <a:custGeom>
              <a:rect b="b" l="l" r="r" t="t"/>
              <a:pathLst>
                <a:path extrusionOk="0" h="1771" w="4963">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0" name="Google Shape;17360;p55"/>
            <p:cNvSpPr/>
            <p:nvPr/>
          </p:nvSpPr>
          <p:spPr>
            <a:xfrm>
              <a:off x="3996104" y="3348218"/>
              <a:ext cx="38206" cy="38232"/>
            </a:xfrm>
            <a:custGeom>
              <a:rect b="b" l="l" r="r" t="t"/>
              <a:pathLst>
                <a:path extrusionOk="0" h="1463" w="1462">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1" name="Google Shape;17361;p55"/>
            <p:cNvSpPr/>
            <p:nvPr/>
          </p:nvSpPr>
          <p:spPr>
            <a:xfrm>
              <a:off x="4277551" y="3348218"/>
              <a:ext cx="37971" cy="38232"/>
            </a:xfrm>
            <a:custGeom>
              <a:rect b="b" l="l" r="r" t="t"/>
              <a:pathLst>
                <a:path extrusionOk="0" h="1463" w="1453">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62" name="Google Shape;17362;p55"/>
          <p:cNvGrpSpPr/>
          <p:nvPr/>
        </p:nvGrpSpPr>
        <p:grpSpPr>
          <a:xfrm>
            <a:off x="866528" y="3348348"/>
            <a:ext cx="317405" cy="366534"/>
            <a:chOff x="866528" y="3348348"/>
            <a:chExt cx="317405" cy="366534"/>
          </a:xfrm>
        </p:grpSpPr>
        <p:sp>
          <p:nvSpPr>
            <p:cNvPr id="17363" name="Google Shape;17363;p55"/>
            <p:cNvSpPr/>
            <p:nvPr/>
          </p:nvSpPr>
          <p:spPr>
            <a:xfrm>
              <a:off x="869795" y="3526650"/>
              <a:ext cx="314139" cy="188232"/>
            </a:xfrm>
            <a:custGeom>
              <a:rect b="b" l="l" r="r" t="t"/>
              <a:pathLst>
                <a:path extrusionOk="0" h="7203" w="12021">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4" name="Google Shape;17364;p55"/>
            <p:cNvSpPr/>
            <p:nvPr/>
          </p:nvSpPr>
          <p:spPr>
            <a:xfrm>
              <a:off x="891145" y="3526650"/>
              <a:ext cx="271177" cy="152300"/>
            </a:xfrm>
            <a:custGeom>
              <a:rect b="b" l="l" r="r" t="t"/>
              <a:pathLst>
                <a:path extrusionOk="0" h="5828" w="10377">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5" name="Google Shape;17365;p55"/>
            <p:cNvSpPr/>
            <p:nvPr/>
          </p:nvSpPr>
          <p:spPr>
            <a:xfrm>
              <a:off x="869795" y="3466911"/>
              <a:ext cx="314139" cy="188180"/>
            </a:xfrm>
            <a:custGeom>
              <a:rect b="b" l="l" r="r" t="t"/>
              <a:pathLst>
                <a:path extrusionOk="0" h="7201" w="12021">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6" name="Google Shape;17366;p55"/>
            <p:cNvSpPr/>
            <p:nvPr/>
          </p:nvSpPr>
          <p:spPr>
            <a:xfrm>
              <a:off x="891145" y="3466833"/>
              <a:ext cx="271177" cy="152300"/>
            </a:xfrm>
            <a:custGeom>
              <a:rect b="b" l="l" r="r" t="t"/>
              <a:pathLst>
                <a:path extrusionOk="0" h="5828" w="10377">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7" name="Google Shape;17367;p55"/>
            <p:cNvSpPr/>
            <p:nvPr/>
          </p:nvSpPr>
          <p:spPr>
            <a:xfrm>
              <a:off x="869795" y="3407094"/>
              <a:ext cx="313877" cy="188180"/>
            </a:xfrm>
            <a:custGeom>
              <a:rect b="b" l="l" r="r" t="t"/>
              <a:pathLst>
                <a:path extrusionOk="0" h="7201" w="12011">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8" name="Google Shape;17368;p55"/>
            <p:cNvSpPr/>
            <p:nvPr/>
          </p:nvSpPr>
          <p:spPr>
            <a:xfrm>
              <a:off x="888872" y="3407094"/>
              <a:ext cx="262893" cy="156690"/>
            </a:xfrm>
            <a:custGeom>
              <a:rect b="b" l="l" r="r" t="t"/>
              <a:pathLst>
                <a:path extrusionOk="0" h="5996" w="1006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9" name="Google Shape;17369;p55"/>
            <p:cNvSpPr/>
            <p:nvPr/>
          </p:nvSpPr>
          <p:spPr>
            <a:xfrm>
              <a:off x="866528" y="3348348"/>
              <a:ext cx="282963" cy="189304"/>
            </a:xfrm>
            <a:custGeom>
              <a:rect b="b" l="l" r="r" t="t"/>
              <a:pathLst>
                <a:path extrusionOk="0" h="7244" w="10828">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0" name="Google Shape;17370;p55"/>
            <p:cNvSpPr/>
            <p:nvPr/>
          </p:nvSpPr>
          <p:spPr>
            <a:xfrm>
              <a:off x="1102975" y="3417835"/>
              <a:ext cx="46516" cy="50775"/>
            </a:xfrm>
            <a:custGeom>
              <a:rect b="b" l="l" r="r" t="t"/>
              <a:pathLst>
                <a:path extrusionOk="0" h="1943" w="178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71" name="Google Shape;17371;p55"/>
          <p:cNvGrpSpPr/>
          <p:nvPr/>
        </p:nvGrpSpPr>
        <p:grpSpPr>
          <a:xfrm>
            <a:off x="1316818" y="3348296"/>
            <a:ext cx="310872" cy="366848"/>
            <a:chOff x="1316818" y="3348296"/>
            <a:chExt cx="310872" cy="366848"/>
          </a:xfrm>
        </p:grpSpPr>
        <p:sp>
          <p:nvSpPr>
            <p:cNvPr id="17372" name="Google Shape;17372;p55"/>
            <p:cNvSpPr/>
            <p:nvPr/>
          </p:nvSpPr>
          <p:spPr>
            <a:xfrm>
              <a:off x="1324631" y="3348296"/>
              <a:ext cx="58824" cy="187919"/>
            </a:xfrm>
            <a:custGeom>
              <a:rect b="b" l="l" r="r" t="t"/>
              <a:pathLst>
                <a:path extrusionOk="0" h="7191" w="2251">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3" name="Google Shape;17373;p55"/>
            <p:cNvSpPr/>
            <p:nvPr/>
          </p:nvSpPr>
          <p:spPr>
            <a:xfrm>
              <a:off x="1341199" y="3348348"/>
              <a:ext cx="25923" cy="25479"/>
            </a:xfrm>
            <a:custGeom>
              <a:rect b="b" l="l" r="r" t="t"/>
              <a:pathLst>
                <a:path extrusionOk="0" h="975" w="992">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4" name="Google Shape;17374;p55"/>
            <p:cNvSpPr/>
            <p:nvPr/>
          </p:nvSpPr>
          <p:spPr>
            <a:xfrm>
              <a:off x="1324631" y="3400744"/>
              <a:ext cx="58824" cy="135471"/>
            </a:xfrm>
            <a:custGeom>
              <a:rect b="b" l="l" r="r" t="t"/>
              <a:pathLst>
                <a:path extrusionOk="0" h="5184" w="2251">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5" name="Google Shape;17375;p55"/>
            <p:cNvSpPr/>
            <p:nvPr/>
          </p:nvSpPr>
          <p:spPr>
            <a:xfrm>
              <a:off x="1354030" y="3400744"/>
              <a:ext cx="29425" cy="135471"/>
            </a:xfrm>
            <a:custGeom>
              <a:rect b="b" l="l" r="r" t="t"/>
              <a:pathLst>
                <a:path extrusionOk="0" h="5184" w="1126">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6" name="Google Shape;17376;p55"/>
            <p:cNvSpPr/>
            <p:nvPr/>
          </p:nvSpPr>
          <p:spPr>
            <a:xfrm>
              <a:off x="1382671" y="3348296"/>
              <a:ext cx="59086" cy="187919"/>
            </a:xfrm>
            <a:custGeom>
              <a:rect b="b" l="l" r="r" t="t"/>
              <a:pathLst>
                <a:path extrusionOk="0" h="7191" w="2261">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7" name="Google Shape;17377;p55"/>
            <p:cNvSpPr/>
            <p:nvPr/>
          </p:nvSpPr>
          <p:spPr>
            <a:xfrm>
              <a:off x="1399240" y="3348348"/>
              <a:ext cx="25923" cy="25479"/>
            </a:xfrm>
            <a:custGeom>
              <a:rect b="b" l="l" r="r" t="t"/>
              <a:pathLst>
                <a:path extrusionOk="0" h="975" w="992">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8" name="Google Shape;17378;p55"/>
            <p:cNvSpPr/>
            <p:nvPr/>
          </p:nvSpPr>
          <p:spPr>
            <a:xfrm>
              <a:off x="1382671" y="3400744"/>
              <a:ext cx="59086" cy="135471"/>
            </a:xfrm>
            <a:custGeom>
              <a:rect b="b" l="l" r="r" t="t"/>
              <a:pathLst>
                <a:path extrusionOk="0" h="5184" w="2261">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9" name="Google Shape;17379;p55"/>
            <p:cNvSpPr/>
            <p:nvPr/>
          </p:nvSpPr>
          <p:spPr>
            <a:xfrm>
              <a:off x="1412332" y="3400744"/>
              <a:ext cx="29425" cy="135471"/>
            </a:xfrm>
            <a:custGeom>
              <a:rect b="b" l="l" r="r" t="t"/>
              <a:pathLst>
                <a:path extrusionOk="0" h="5184" w="1126">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0" name="Google Shape;17380;p55"/>
            <p:cNvSpPr/>
            <p:nvPr/>
          </p:nvSpPr>
          <p:spPr>
            <a:xfrm>
              <a:off x="1441208" y="3348296"/>
              <a:ext cx="59086" cy="187919"/>
            </a:xfrm>
            <a:custGeom>
              <a:rect b="b" l="l" r="r" t="t"/>
              <a:pathLst>
                <a:path extrusionOk="0" h="7191" w="2261">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1" name="Google Shape;17381;p55"/>
            <p:cNvSpPr/>
            <p:nvPr/>
          </p:nvSpPr>
          <p:spPr>
            <a:xfrm>
              <a:off x="1457802" y="3348348"/>
              <a:ext cx="25662" cy="25479"/>
            </a:xfrm>
            <a:custGeom>
              <a:rect b="b" l="l" r="r" t="t"/>
              <a:pathLst>
                <a:path extrusionOk="0" h="975" w="982">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2" name="Google Shape;17382;p55"/>
            <p:cNvSpPr/>
            <p:nvPr/>
          </p:nvSpPr>
          <p:spPr>
            <a:xfrm>
              <a:off x="1441470" y="3400744"/>
              <a:ext cx="58589" cy="135471"/>
            </a:xfrm>
            <a:custGeom>
              <a:rect b="b" l="l" r="r" t="t"/>
              <a:pathLst>
                <a:path extrusionOk="0" h="5184" w="2242">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3" name="Google Shape;17383;p55"/>
            <p:cNvSpPr/>
            <p:nvPr/>
          </p:nvSpPr>
          <p:spPr>
            <a:xfrm>
              <a:off x="1470607" y="3400744"/>
              <a:ext cx="29451" cy="135471"/>
            </a:xfrm>
            <a:custGeom>
              <a:rect b="b" l="l" r="r" t="t"/>
              <a:pathLst>
                <a:path extrusionOk="0" h="5184" w="1127">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4" name="Google Shape;17384;p55"/>
            <p:cNvSpPr/>
            <p:nvPr/>
          </p:nvSpPr>
          <p:spPr>
            <a:xfrm>
              <a:off x="1499771" y="3348296"/>
              <a:ext cx="58824" cy="187919"/>
            </a:xfrm>
            <a:custGeom>
              <a:rect b="b" l="l" r="r" t="t"/>
              <a:pathLst>
                <a:path extrusionOk="0" h="7191" w="2251">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5" name="Google Shape;17385;p55"/>
            <p:cNvSpPr/>
            <p:nvPr/>
          </p:nvSpPr>
          <p:spPr>
            <a:xfrm>
              <a:off x="1516104" y="3348348"/>
              <a:ext cx="25897" cy="25479"/>
            </a:xfrm>
            <a:custGeom>
              <a:rect b="b" l="l" r="r" t="t"/>
              <a:pathLst>
                <a:path extrusionOk="0" h="975" w="991">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6" name="Google Shape;17386;p55"/>
            <p:cNvSpPr/>
            <p:nvPr/>
          </p:nvSpPr>
          <p:spPr>
            <a:xfrm>
              <a:off x="1499771" y="3400744"/>
              <a:ext cx="58824" cy="135471"/>
            </a:xfrm>
            <a:custGeom>
              <a:rect b="b" l="l" r="r" t="t"/>
              <a:pathLst>
                <a:path extrusionOk="0" h="5184" w="2251">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7" name="Google Shape;17387;p55"/>
            <p:cNvSpPr/>
            <p:nvPr/>
          </p:nvSpPr>
          <p:spPr>
            <a:xfrm>
              <a:off x="1529432" y="3400744"/>
              <a:ext cx="29164" cy="135471"/>
            </a:xfrm>
            <a:custGeom>
              <a:rect b="b" l="l" r="r" t="t"/>
              <a:pathLst>
                <a:path extrusionOk="0" h="5184" w="1116">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8" name="Google Shape;17388;p55"/>
            <p:cNvSpPr/>
            <p:nvPr/>
          </p:nvSpPr>
          <p:spPr>
            <a:xfrm>
              <a:off x="1558569" y="3348296"/>
              <a:ext cx="58824" cy="187919"/>
            </a:xfrm>
            <a:custGeom>
              <a:rect b="b" l="l" r="r" t="t"/>
              <a:pathLst>
                <a:path extrusionOk="0" h="7191" w="2251">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9" name="Google Shape;17389;p55"/>
            <p:cNvSpPr/>
            <p:nvPr/>
          </p:nvSpPr>
          <p:spPr>
            <a:xfrm>
              <a:off x="1575163" y="3348348"/>
              <a:ext cx="25662" cy="25479"/>
            </a:xfrm>
            <a:custGeom>
              <a:rect b="b" l="l" r="r" t="t"/>
              <a:pathLst>
                <a:path extrusionOk="0" h="975" w="982">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0" name="Google Shape;17390;p55"/>
            <p:cNvSpPr/>
            <p:nvPr/>
          </p:nvSpPr>
          <p:spPr>
            <a:xfrm>
              <a:off x="1558569" y="3400744"/>
              <a:ext cx="58824" cy="135471"/>
            </a:xfrm>
            <a:custGeom>
              <a:rect b="b" l="l" r="r" t="t"/>
              <a:pathLst>
                <a:path extrusionOk="0" h="5184" w="2251">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1" name="Google Shape;17391;p55"/>
            <p:cNvSpPr/>
            <p:nvPr/>
          </p:nvSpPr>
          <p:spPr>
            <a:xfrm>
              <a:off x="1587968" y="3400744"/>
              <a:ext cx="29425" cy="135471"/>
            </a:xfrm>
            <a:custGeom>
              <a:rect b="b" l="l" r="r" t="t"/>
              <a:pathLst>
                <a:path extrusionOk="0" h="5184" w="1126">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2" name="Google Shape;17392;p55"/>
            <p:cNvSpPr/>
            <p:nvPr/>
          </p:nvSpPr>
          <p:spPr>
            <a:xfrm>
              <a:off x="1316818" y="3475117"/>
              <a:ext cx="310872" cy="240027"/>
            </a:xfrm>
            <a:custGeom>
              <a:rect b="b" l="l" r="r" t="t"/>
              <a:pathLst>
                <a:path extrusionOk="0" h="9185" w="11896">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3" name="Google Shape;17393;p55"/>
            <p:cNvSpPr/>
            <p:nvPr/>
          </p:nvSpPr>
          <p:spPr>
            <a:xfrm>
              <a:off x="1347994" y="3474882"/>
              <a:ext cx="279696" cy="210367"/>
            </a:xfrm>
            <a:custGeom>
              <a:rect b="b" l="l" r="r" t="t"/>
              <a:pathLst>
                <a:path extrusionOk="0" h="8050" w="10703">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4" name="Google Shape;17394;p55"/>
            <p:cNvSpPr/>
            <p:nvPr/>
          </p:nvSpPr>
          <p:spPr>
            <a:xfrm>
              <a:off x="1316818" y="3581921"/>
              <a:ext cx="310872" cy="41002"/>
            </a:xfrm>
            <a:custGeom>
              <a:rect b="b" l="l" r="r" t="t"/>
              <a:pathLst>
                <a:path extrusionOk="0" h="1569" w="11896">
                  <a:moveTo>
                    <a:pt x="1" y="1"/>
                  </a:moveTo>
                  <a:lnTo>
                    <a:pt x="1" y="1568"/>
                  </a:lnTo>
                  <a:lnTo>
                    <a:pt x="11896" y="1568"/>
                  </a:lnTo>
                  <a:lnTo>
                    <a:pt x="11896" y="1"/>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5" name="Google Shape;17395;p55"/>
            <p:cNvSpPr/>
            <p:nvPr/>
          </p:nvSpPr>
          <p:spPr>
            <a:xfrm>
              <a:off x="1316818" y="3581921"/>
              <a:ext cx="31202" cy="41002"/>
            </a:xfrm>
            <a:custGeom>
              <a:rect b="b" l="l" r="r" t="t"/>
              <a:pathLst>
                <a:path extrusionOk="0" h="1569" w="1194">
                  <a:moveTo>
                    <a:pt x="1" y="1"/>
                  </a:moveTo>
                  <a:lnTo>
                    <a:pt x="1" y="1568"/>
                  </a:lnTo>
                  <a:lnTo>
                    <a:pt x="1193" y="1568"/>
                  </a:lnTo>
                  <a:lnTo>
                    <a:pt x="1193"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96" name="Google Shape;17396;p55"/>
          <p:cNvGrpSpPr/>
          <p:nvPr/>
        </p:nvGrpSpPr>
        <p:grpSpPr>
          <a:xfrm>
            <a:off x="3105248" y="3348244"/>
            <a:ext cx="305620" cy="366430"/>
            <a:chOff x="3105248" y="3348244"/>
            <a:chExt cx="305620" cy="366430"/>
          </a:xfrm>
        </p:grpSpPr>
        <p:sp>
          <p:nvSpPr>
            <p:cNvPr id="17397" name="Google Shape;17397;p55"/>
            <p:cNvSpPr/>
            <p:nvPr/>
          </p:nvSpPr>
          <p:spPr>
            <a:xfrm>
              <a:off x="3198750" y="3348244"/>
              <a:ext cx="99774" cy="238485"/>
            </a:xfrm>
            <a:custGeom>
              <a:rect b="b" l="l" r="r" t="t"/>
              <a:pathLst>
                <a:path extrusionOk="0" h="9126" w="3818">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8" name="Google Shape;17398;p55"/>
            <p:cNvSpPr/>
            <p:nvPr/>
          </p:nvSpPr>
          <p:spPr>
            <a:xfrm>
              <a:off x="3223366" y="3348244"/>
              <a:ext cx="69147" cy="208328"/>
            </a:xfrm>
            <a:custGeom>
              <a:rect b="b" l="l" r="r" t="t"/>
              <a:pathLst>
                <a:path extrusionOk="0" h="7972" w="2646">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9" name="Google Shape;17399;p55"/>
            <p:cNvSpPr/>
            <p:nvPr/>
          </p:nvSpPr>
          <p:spPr>
            <a:xfrm>
              <a:off x="3224124" y="3348244"/>
              <a:ext cx="99277" cy="238485"/>
            </a:xfrm>
            <a:custGeom>
              <a:rect b="b" l="l" r="r" t="t"/>
              <a:pathLst>
                <a:path extrusionOk="0" h="9126" w="3799">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0" name="Google Shape;17400;p55"/>
            <p:cNvSpPr/>
            <p:nvPr/>
          </p:nvSpPr>
          <p:spPr>
            <a:xfrm>
              <a:off x="3242469" y="3355770"/>
              <a:ext cx="80697" cy="230959"/>
            </a:xfrm>
            <a:custGeom>
              <a:rect b="b" l="l" r="r" t="t"/>
              <a:pathLst>
                <a:path extrusionOk="0" h="8838" w="3088">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1" name="Google Shape;17401;p55"/>
            <p:cNvSpPr/>
            <p:nvPr/>
          </p:nvSpPr>
          <p:spPr>
            <a:xfrm>
              <a:off x="3235675" y="3503000"/>
              <a:ext cx="175192" cy="211255"/>
            </a:xfrm>
            <a:custGeom>
              <a:rect b="b" l="l" r="r" t="t"/>
              <a:pathLst>
                <a:path extrusionOk="0" h="8084" w="6704">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2" name="Google Shape;17402;p55"/>
            <p:cNvSpPr/>
            <p:nvPr/>
          </p:nvSpPr>
          <p:spPr>
            <a:xfrm>
              <a:off x="3105248" y="3502739"/>
              <a:ext cx="181725" cy="211935"/>
            </a:xfrm>
            <a:custGeom>
              <a:rect b="b" l="l" r="r" t="t"/>
              <a:pathLst>
                <a:path extrusionOk="0" h="8110" w="6954">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3" name="Google Shape;17403;p55"/>
            <p:cNvSpPr/>
            <p:nvPr/>
          </p:nvSpPr>
          <p:spPr>
            <a:xfrm>
              <a:off x="3253288" y="3522365"/>
              <a:ext cx="15836" cy="16124"/>
            </a:xfrm>
            <a:custGeom>
              <a:rect b="b" l="l" r="r" t="t"/>
              <a:pathLst>
                <a:path extrusionOk="0" h="617" w="606">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04" name="Google Shape;17404;p55"/>
          <p:cNvGrpSpPr/>
          <p:nvPr/>
        </p:nvGrpSpPr>
        <p:grpSpPr>
          <a:xfrm>
            <a:off x="2661988" y="3348218"/>
            <a:ext cx="304078" cy="366665"/>
            <a:chOff x="2661988" y="3348218"/>
            <a:chExt cx="304078" cy="366665"/>
          </a:xfrm>
        </p:grpSpPr>
        <p:sp>
          <p:nvSpPr>
            <p:cNvPr id="17405" name="Google Shape;17405;p55"/>
            <p:cNvSpPr/>
            <p:nvPr/>
          </p:nvSpPr>
          <p:spPr>
            <a:xfrm>
              <a:off x="2801954" y="3540971"/>
              <a:ext cx="24146" cy="173912"/>
            </a:xfrm>
            <a:custGeom>
              <a:rect b="b" l="l" r="r" t="t"/>
              <a:pathLst>
                <a:path extrusionOk="0" h="6655" w="924">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6" name="Google Shape;17406;p55"/>
            <p:cNvSpPr/>
            <p:nvPr/>
          </p:nvSpPr>
          <p:spPr>
            <a:xfrm>
              <a:off x="2801954" y="3540971"/>
              <a:ext cx="24146" cy="39721"/>
            </a:xfrm>
            <a:custGeom>
              <a:rect b="b" l="l" r="r" t="t"/>
              <a:pathLst>
                <a:path extrusionOk="0" h="1520" w="924">
                  <a:moveTo>
                    <a:pt x="1" y="0"/>
                  </a:moveTo>
                  <a:lnTo>
                    <a:pt x="1" y="1520"/>
                  </a:lnTo>
                  <a:lnTo>
                    <a:pt x="924" y="1520"/>
                  </a:lnTo>
                  <a:lnTo>
                    <a:pt x="924"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7" name="Google Shape;17407;p55"/>
            <p:cNvSpPr/>
            <p:nvPr/>
          </p:nvSpPr>
          <p:spPr>
            <a:xfrm>
              <a:off x="2809245" y="3348218"/>
              <a:ext cx="11080" cy="39669"/>
            </a:xfrm>
            <a:custGeom>
              <a:rect b="b" l="l" r="r" t="t"/>
              <a:pathLst>
                <a:path extrusionOk="0" h="1518" w="424">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8" name="Google Shape;17408;p55"/>
            <p:cNvSpPr/>
            <p:nvPr/>
          </p:nvSpPr>
          <p:spPr>
            <a:xfrm>
              <a:off x="2852207" y="3359585"/>
              <a:ext cx="24173" cy="37579"/>
            </a:xfrm>
            <a:custGeom>
              <a:rect b="b" l="l" r="r" t="t"/>
              <a:pathLst>
                <a:path extrusionOk="0" h="1438" w="925">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9" name="Google Shape;17409;p55"/>
            <p:cNvSpPr/>
            <p:nvPr/>
          </p:nvSpPr>
          <p:spPr>
            <a:xfrm>
              <a:off x="2889158" y="3390970"/>
              <a:ext cx="35540" cy="31411"/>
            </a:xfrm>
            <a:custGeom>
              <a:rect b="b" l="l" r="r" t="t"/>
              <a:pathLst>
                <a:path extrusionOk="0" h="1202" w="136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0" name="Google Shape;17410;p55"/>
            <p:cNvSpPr/>
            <p:nvPr/>
          </p:nvSpPr>
          <p:spPr>
            <a:xfrm>
              <a:off x="2915290" y="3438479"/>
              <a:ext cx="40688" cy="22056"/>
            </a:xfrm>
            <a:custGeom>
              <a:rect b="b" l="l" r="r" t="t"/>
              <a:pathLst>
                <a:path extrusionOk="0" h="844" w="1557">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1" name="Google Shape;17411;p55"/>
            <p:cNvSpPr/>
            <p:nvPr/>
          </p:nvSpPr>
          <p:spPr>
            <a:xfrm>
              <a:off x="2922817" y="3493723"/>
              <a:ext cx="43249" cy="11080"/>
            </a:xfrm>
            <a:custGeom>
              <a:rect b="b" l="l" r="r" t="t"/>
              <a:pathLst>
                <a:path extrusionOk="0" h="424" w="1655">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2" name="Google Shape;17412;p55"/>
            <p:cNvSpPr/>
            <p:nvPr/>
          </p:nvSpPr>
          <p:spPr>
            <a:xfrm>
              <a:off x="2912912" y="3538149"/>
              <a:ext cx="42570" cy="22160"/>
            </a:xfrm>
            <a:custGeom>
              <a:rect b="b" l="l" r="r" t="t"/>
              <a:pathLst>
                <a:path extrusionOk="0" h="848" w="1629">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3" name="Google Shape;17413;p55"/>
            <p:cNvSpPr/>
            <p:nvPr/>
          </p:nvSpPr>
          <p:spPr>
            <a:xfrm>
              <a:off x="2887825" y="3575649"/>
              <a:ext cx="35880" cy="31411"/>
            </a:xfrm>
            <a:custGeom>
              <a:rect b="b" l="l" r="r" t="t"/>
              <a:pathLst>
                <a:path extrusionOk="0" h="1202" w="1373">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4" name="Google Shape;17414;p55"/>
            <p:cNvSpPr/>
            <p:nvPr/>
          </p:nvSpPr>
          <p:spPr>
            <a:xfrm>
              <a:off x="2850926" y="3600605"/>
              <a:ext cx="24721" cy="37552"/>
            </a:xfrm>
            <a:custGeom>
              <a:rect b="b" l="l" r="r" t="t"/>
              <a:pathLst>
                <a:path extrusionOk="0" h="1437" w="946">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5" name="Google Shape;17415;p55"/>
            <p:cNvSpPr/>
            <p:nvPr/>
          </p:nvSpPr>
          <p:spPr>
            <a:xfrm>
              <a:off x="2751021" y="3600083"/>
              <a:ext cx="24068" cy="37317"/>
            </a:xfrm>
            <a:custGeom>
              <a:rect b="b" l="l" r="r" t="t"/>
              <a:pathLst>
                <a:path extrusionOk="0" h="1428" w="921">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6" name="Google Shape;17416;p55"/>
            <p:cNvSpPr/>
            <p:nvPr/>
          </p:nvSpPr>
          <p:spPr>
            <a:xfrm>
              <a:off x="2703147" y="3574525"/>
              <a:ext cx="36063" cy="31411"/>
            </a:xfrm>
            <a:custGeom>
              <a:rect b="b" l="l" r="r" t="t"/>
              <a:pathLst>
                <a:path extrusionOk="0" h="1202" w="138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7" name="Google Shape;17417;p55"/>
            <p:cNvSpPr/>
            <p:nvPr/>
          </p:nvSpPr>
          <p:spPr>
            <a:xfrm>
              <a:off x="2671814" y="3536607"/>
              <a:ext cx="40714" cy="22186"/>
            </a:xfrm>
            <a:custGeom>
              <a:rect b="b" l="l" r="r" t="t"/>
              <a:pathLst>
                <a:path extrusionOk="0" h="849" w="1558">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8" name="Google Shape;17418;p55"/>
            <p:cNvSpPr/>
            <p:nvPr/>
          </p:nvSpPr>
          <p:spPr>
            <a:xfrm>
              <a:off x="2661988" y="3492208"/>
              <a:ext cx="41498" cy="11080"/>
            </a:xfrm>
            <a:custGeom>
              <a:rect b="b" l="l" r="r" t="t"/>
              <a:pathLst>
                <a:path extrusionOk="0" h="424" w="1588">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9" name="Google Shape;17419;p55"/>
            <p:cNvSpPr/>
            <p:nvPr/>
          </p:nvSpPr>
          <p:spPr>
            <a:xfrm>
              <a:off x="2672363" y="3436728"/>
              <a:ext cx="42570" cy="22134"/>
            </a:xfrm>
            <a:custGeom>
              <a:rect b="b" l="l" r="r" t="t"/>
              <a:pathLst>
                <a:path extrusionOk="0" h="847" w="1629">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0" name="Google Shape;17420;p55"/>
            <p:cNvSpPr/>
            <p:nvPr/>
          </p:nvSpPr>
          <p:spPr>
            <a:xfrm>
              <a:off x="2704349" y="3390082"/>
              <a:ext cx="35932" cy="31411"/>
            </a:xfrm>
            <a:custGeom>
              <a:rect b="b" l="l" r="r" t="t"/>
              <a:pathLst>
                <a:path extrusionOk="0" h="1202" w="1375">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1" name="Google Shape;17421;p55"/>
            <p:cNvSpPr/>
            <p:nvPr/>
          </p:nvSpPr>
          <p:spPr>
            <a:xfrm>
              <a:off x="2752433" y="3358958"/>
              <a:ext cx="24669" cy="37526"/>
            </a:xfrm>
            <a:custGeom>
              <a:rect b="b" l="l" r="r" t="t"/>
              <a:pathLst>
                <a:path extrusionOk="0" h="1436" w="944">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2" name="Google Shape;17422;p55"/>
            <p:cNvSpPr/>
            <p:nvPr/>
          </p:nvSpPr>
          <p:spPr>
            <a:xfrm>
              <a:off x="2727816" y="3415796"/>
              <a:ext cx="172422" cy="159591"/>
            </a:xfrm>
            <a:custGeom>
              <a:rect b="b" l="l" r="r" t="t"/>
              <a:pathLst>
                <a:path extrusionOk="0" h="6107" w="6598">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3" name="Google Shape;17423;p55"/>
            <p:cNvSpPr/>
            <p:nvPr/>
          </p:nvSpPr>
          <p:spPr>
            <a:xfrm>
              <a:off x="2727816" y="3467330"/>
              <a:ext cx="59582" cy="108058"/>
            </a:xfrm>
            <a:custGeom>
              <a:rect b="b" l="l" r="r" t="t"/>
              <a:pathLst>
                <a:path extrusionOk="0" h="4135" w="228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24" name="Google Shape;17424;p55"/>
          <p:cNvGrpSpPr/>
          <p:nvPr/>
        </p:nvGrpSpPr>
        <p:grpSpPr>
          <a:xfrm>
            <a:off x="2212927" y="3348897"/>
            <a:ext cx="307606" cy="366482"/>
            <a:chOff x="2212927" y="3348897"/>
            <a:chExt cx="307606" cy="366482"/>
          </a:xfrm>
        </p:grpSpPr>
        <p:sp>
          <p:nvSpPr>
            <p:cNvPr id="17425" name="Google Shape;17425;p55"/>
            <p:cNvSpPr/>
            <p:nvPr/>
          </p:nvSpPr>
          <p:spPr>
            <a:xfrm>
              <a:off x="2234539" y="3408218"/>
              <a:ext cx="222936" cy="219905"/>
            </a:xfrm>
            <a:custGeom>
              <a:rect b="b" l="l" r="r" t="t"/>
              <a:pathLst>
                <a:path extrusionOk="0" h="8415" w="8531">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6" name="Google Shape;17426;p55"/>
            <p:cNvSpPr/>
            <p:nvPr/>
          </p:nvSpPr>
          <p:spPr>
            <a:xfrm>
              <a:off x="2330288" y="3408218"/>
              <a:ext cx="127187" cy="126246"/>
            </a:xfrm>
            <a:custGeom>
              <a:rect b="b" l="l" r="r" t="t"/>
              <a:pathLst>
                <a:path extrusionOk="0" h="4831" w="4867">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7" name="Google Shape;17427;p55"/>
            <p:cNvSpPr/>
            <p:nvPr/>
          </p:nvSpPr>
          <p:spPr>
            <a:xfrm>
              <a:off x="2212927" y="3640797"/>
              <a:ext cx="53049" cy="74582"/>
            </a:xfrm>
            <a:custGeom>
              <a:rect b="b" l="l" r="r" t="t"/>
              <a:pathLst>
                <a:path extrusionOk="0" h="2854" w="203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8" name="Google Shape;17428;p55"/>
            <p:cNvSpPr/>
            <p:nvPr/>
          </p:nvSpPr>
          <p:spPr>
            <a:xfrm>
              <a:off x="2233284" y="3652295"/>
              <a:ext cx="32457" cy="54800"/>
            </a:xfrm>
            <a:custGeom>
              <a:rect b="b" l="l" r="r" t="t"/>
              <a:pathLst>
                <a:path extrusionOk="0" h="2097" w="1242">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9" name="Google Shape;17429;p55"/>
            <p:cNvSpPr/>
            <p:nvPr/>
          </p:nvSpPr>
          <p:spPr>
            <a:xfrm>
              <a:off x="2229756" y="3408218"/>
              <a:ext cx="201586" cy="219722"/>
            </a:xfrm>
            <a:custGeom>
              <a:rect b="b" l="l" r="r" t="t"/>
              <a:pathLst>
                <a:path extrusionOk="0" h="8408" w="7714">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0" name="Google Shape;17430;p55"/>
            <p:cNvSpPr/>
            <p:nvPr/>
          </p:nvSpPr>
          <p:spPr>
            <a:xfrm>
              <a:off x="2330288" y="3408035"/>
              <a:ext cx="101054" cy="90236"/>
            </a:xfrm>
            <a:custGeom>
              <a:rect b="b" l="l" r="r" t="t"/>
              <a:pathLst>
                <a:path extrusionOk="0" h="3453" w="3867">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1" name="Google Shape;17431;p55"/>
            <p:cNvSpPr/>
            <p:nvPr/>
          </p:nvSpPr>
          <p:spPr>
            <a:xfrm>
              <a:off x="2389086" y="3348897"/>
              <a:ext cx="131446" cy="126142"/>
            </a:xfrm>
            <a:custGeom>
              <a:rect b="b" l="l" r="r" t="t"/>
              <a:pathLst>
                <a:path extrusionOk="0" h="4827" w="503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2" name="Google Shape;17432;p55"/>
            <p:cNvSpPr/>
            <p:nvPr/>
          </p:nvSpPr>
          <p:spPr>
            <a:xfrm>
              <a:off x="2450158" y="3352738"/>
              <a:ext cx="70140" cy="85479"/>
            </a:xfrm>
            <a:custGeom>
              <a:rect b="b" l="l" r="r" t="t"/>
              <a:pathLst>
                <a:path extrusionOk="0" h="3271" w="2684">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3" name="Google Shape;17433;p55"/>
            <p:cNvSpPr/>
            <p:nvPr/>
          </p:nvSpPr>
          <p:spPr>
            <a:xfrm>
              <a:off x="2356159" y="3369908"/>
              <a:ext cx="139992" cy="137405"/>
            </a:xfrm>
            <a:custGeom>
              <a:rect b="b" l="l" r="r" t="t"/>
              <a:pathLst>
                <a:path extrusionOk="0" h="5258" w="5357">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4" name="Google Shape;17434;p55"/>
            <p:cNvSpPr/>
            <p:nvPr/>
          </p:nvSpPr>
          <p:spPr>
            <a:xfrm>
              <a:off x="2372492" y="3386476"/>
              <a:ext cx="123659" cy="120837"/>
            </a:xfrm>
            <a:custGeom>
              <a:rect b="b" l="l" r="r" t="t"/>
              <a:pathLst>
                <a:path extrusionOk="0" h="4624" w="4732">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35" name="Google Shape;17435;p55"/>
          <p:cNvGrpSpPr/>
          <p:nvPr/>
        </p:nvGrpSpPr>
        <p:grpSpPr>
          <a:xfrm>
            <a:off x="1764389" y="3348218"/>
            <a:ext cx="310114" cy="366665"/>
            <a:chOff x="1764389" y="3348218"/>
            <a:chExt cx="310114" cy="366665"/>
          </a:xfrm>
        </p:grpSpPr>
        <p:sp>
          <p:nvSpPr>
            <p:cNvPr id="17436" name="Google Shape;17436;p55"/>
            <p:cNvSpPr/>
            <p:nvPr/>
          </p:nvSpPr>
          <p:spPr>
            <a:xfrm>
              <a:off x="1782734" y="3556441"/>
              <a:ext cx="37918" cy="23598"/>
            </a:xfrm>
            <a:custGeom>
              <a:rect b="b" l="l" r="r" t="t"/>
              <a:pathLst>
                <a:path extrusionOk="0" h="903" w="1451">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7" name="Google Shape;17437;p55"/>
            <p:cNvSpPr/>
            <p:nvPr/>
          </p:nvSpPr>
          <p:spPr>
            <a:xfrm>
              <a:off x="2016933" y="3558218"/>
              <a:ext cx="37971" cy="23833"/>
            </a:xfrm>
            <a:custGeom>
              <a:rect b="b" l="l" r="r" t="t"/>
              <a:pathLst>
                <a:path extrusionOk="0" h="912" w="1453">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8" name="Google Shape;17438;p55"/>
            <p:cNvSpPr/>
            <p:nvPr/>
          </p:nvSpPr>
          <p:spPr>
            <a:xfrm>
              <a:off x="1915147" y="3348218"/>
              <a:ext cx="11080" cy="36089"/>
            </a:xfrm>
            <a:custGeom>
              <a:rect b="b" l="l" r="r" t="t"/>
              <a:pathLst>
                <a:path extrusionOk="0" h="1381" w="424">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9" name="Google Shape;17439;p55"/>
            <p:cNvSpPr/>
            <p:nvPr/>
          </p:nvSpPr>
          <p:spPr>
            <a:xfrm>
              <a:off x="1839363" y="3367399"/>
              <a:ext cx="27126" cy="32796"/>
            </a:xfrm>
            <a:custGeom>
              <a:rect b="b" l="l" r="r" t="t"/>
              <a:pathLst>
                <a:path extrusionOk="0" h="1255" w="1038">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0" name="Google Shape;17440;p55"/>
            <p:cNvSpPr/>
            <p:nvPr/>
          </p:nvSpPr>
          <p:spPr>
            <a:xfrm>
              <a:off x="1783988" y="3420997"/>
              <a:ext cx="37971" cy="23754"/>
            </a:xfrm>
            <a:custGeom>
              <a:rect b="b" l="l" r="r" t="t"/>
              <a:pathLst>
                <a:path extrusionOk="0" h="909" w="1453">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1" name="Google Shape;17441;p55"/>
            <p:cNvSpPr/>
            <p:nvPr/>
          </p:nvSpPr>
          <p:spPr>
            <a:xfrm>
              <a:off x="1764389" y="3494716"/>
              <a:ext cx="37971" cy="11106"/>
            </a:xfrm>
            <a:custGeom>
              <a:rect b="b" l="l" r="r" t="t"/>
              <a:pathLst>
                <a:path extrusionOk="0" h="425" w="1453">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2" name="Google Shape;17442;p55"/>
            <p:cNvSpPr/>
            <p:nvPr/>
          </p:nvSpPr>
          <p:spPr>
            <a:xfrm>
              <a:off x="2034756" y="3496990"/>
              <a:ext cx="39748" cy="11342"/>
            </a:xfrm>
            <a:custGeom>
              <a:rect b="b" l="l" r="r" t="t"/>
              <a:pathLst>
                <a:path extrusionOk="0" h="434" w="1521">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3" name="Google Shape;17443;p55"/>
            <p:cNvSpPr/>
            <p:nvPr/>
          </p:nvSpPr>
          <p:spPr>
            <a:xfrm>
              <a:off x="2018684" y="3423009"/>
              <a:ext cx="37448" cy="23754"/>
            </a:xfrm>
            <a:custGeom>
              <a:rect b="b" l="l" r="r" t="t"/>
              <a:pathLst>
                <a:path extrusionOk="0" h="909" w="1433">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4" name="Google Shape;17444;p55"/>
            <p:cNvSpPr/>
            <p:nvPr/>
          </p:nvSpPr>
          <p:spPr>
            <a:xfrm>
              <a:off x="1974573" y="3368627"/>
              <a:ext cx="26054" cy="32822"/>
            </a:xfrm>
            <a:custGeom>
              <a:rect b="b" l="l" r="r" t="t"/>
              <a:pathLst>
                <a:path extrusionOk="0" h="1256" w="997">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5" name="Google Shape;17445;p55"/>
            <p:cNvSpPr/>
            <p:nvPr/>
          </p:nvSpPr>
          <p:spPr>
            <a:xfrm>
              <a:off x="1820914" y="3408009"/>
              <a:ext cx="218651" cy="273450"/>
            </a:xfrm>
            <a:custGeom>
              <a:rect b="b" l="l" r="r" t="t"/>
              <a:pathLst>
                <a:path extrusionOk="0" h="10464" w="8367">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6" name="Google Shape;17446;p55"/>
            <p:cNvSpPr/>
            <p:nvPr/>
          </p:nvSpPr>
          <p:spPr>
            <a:xfrm>
              <a:off x="1829720" y="3409028"/>
              <a:ext cx="209844" cy="272431"/>
            </a:xfrm>
            <a:custGeom>
              <a:rect b="b" l="l" r="r" t="t"/>
              <a:pathLst>
                <a:path extrusionOk="0" h="10425" w="803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7" name="Google Shape;17447;p55"/>
            <p:cNvSpPr/>
            <p:nvPr/>
          </p:nvSpPr>
          <p:spPr>
            <a:xfrm>
              <a:off x="1865652" y="3465579"/>
              <a:ext cx="110096" cy="161290"/>
            </a:xfrm>
            <a:custGeom>
              <a:rect b="b" l="l" r="r" t="t"/>
              <a:pathLst>
                <a:path extrusionOk="0" h="6172" w="4213">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8" name="Google Shape;17448;p55"/>
            <p:cNvSpPr/>
            <p:nvPr/>
          </p:nvSpPr>
          <p:spPr>
            <a:xfrm>
              <a:off x="1899311" y="3570866"/>
              <a:ext cx="11080" cy="55950"/>
            </a:xfrm>
            <a:custGeom>
              <a:rect b="b" l="l" r="r" t="t"/>
              <a:pathLst>
                <a:path extrusionOk="0" h="2141" w="424">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9" name="Google Shape;17449;p55"/>
            <p:cNvSpPr/>
            <p:nvPr/>
          </p:nvSpPr>
          <p:spPr>
            <a:xfrm>
              <a:off x="1899311" y="3584429"/>
              <a:ext cx="5305" cy="42518"/>
            </a:xfrm>
            <a:custGeom>
              <a:rect b="b" l="l" r="r" t="t"/>
              <a:pathLst>
                <a:path extrusionOk="0" h="1627" w="203">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0" name="Google Shape;17450;p55"/>
            <p:cNvSpPr/>
            <p:nvPr/>
          </p:nvSpPr>
          <p:spPr>
            <a:xfrm>
              <a:off x="1891524" y="3678663"/>
              <a:ext cx="58328" cy="36220"/>
            </a:xfrm>
            <a:custGeom>
              <a:rect b="b" l="l" r="r" t="t"/>
              <a:pathLst>
                <a:path extrusionOk="0" h="1386" w="2232">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1" name="Google Shape;17451;p55"/>
            <p:cNvSpPr/>
            <p:nvPr/>
          </p:nvSpPr>
          <p:spPr>
            <a:xfrm>
              <a:off x="1876210" y="3611842"/>
              <a:ext cx="88720" cy="34939"/>
            </a:xfrm>
            <a:custGeom>
              <a:rect b="b" l="l" r="r" t="t"/>
              <a:pathLst>
                <a:path extrusionOk="0" h="1337" w="3395">
                  <a:moveTo>
                    <a:pt x="0" y="0"/>
                  </a:moveTo>
                  <a:lnTo>
                    <a:pt x="0" y="1337"/>
                  </a:lnTo>
                  <a:lnTo>
                    <a:pt x="3395" y="1337"/>
                  </a:lnTo>
                  <a:lnTo>
                    <a:pt x="3395"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2" name="Google Shape;17452;p55"/>
            <p:cNvSpPr/>
            <p:nvPr/>
          </p:nvSpPr>
          <p:spPr>
            <a:xfrm>
              <a:off x="1876445" y="3646755"/>
              <a:ext cx="88485" cy="34965"/>
            </a:xfrm>
            <a:custGeom>
              <a:rect b="b" l="l" r="r" t="t"/>
              <a:pathLst>
                <a:path extrusionOk="0" h="1338" w="3386">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3" name="Google Shape;17453;p55"/>
            <p:cNvSpPr/>
            <p:nvPr/>
          </p:nvSpPr>
          <p:spPr>
            <a:xfrm>
              <a:off x="1920687" y="3678663"/>
              <a:ext cx="29164" cy="32195"/>
            </a:xfrm>
            <a:custGeom>
              <a:rect b="b" l="l" r="r" t="t"/>
              <a:pathLst>
                <a:path extrusionOk="0" h="1232" w="1116">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4" name="Google Shape;17454;p55"/>
            <p:cNvSpPr/>
            <p:nvPr/>
          </p:nvSpPr>
          <p:spPr>
            <a:xfrm>
              <a:off x="1904590" y="3611842"/>
              <a:ext cx="60340" cy="34939"/>
            </a:xfrm>
            <a:custGeom>
              <a:rect b="b" l="l" r="r" t="t"/>
              <a:pathLst>
                <a:path extrusionOk="0" h="1337" w="2309">
                  <a:moveTo>
                    <a:pt x="1" y="0"/>
                  </a:moveTo>
                  <a:lnTo>
                    <a:pt x="1" y="1337"/>
                  </a:lnTo>
                  <a:lnTo>
                    <a:pt x="2309" y="1337"/>
                  </a:lnTo>
                  <a:lnTo>
                    <a:pt x="2309"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5" name="Google Shape;17455;p55"/>
            <p:cNvSpPr/>
            <p:nvPr/>
          </p:nvSpPr>
          <p:spPr>
            <a:xfrm>
              <a:off x="1904590" y="3646755"/>
              <a:ext cx="60340" cy="34965"/>
            </a:xfrm>
            <a:custGeom>
              <a:rect b="b" l="l" r="r" t="t"/>
              <a:pathLst>
                <a:path extrusionOk="0" h="1338" w="2309">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56" name="Google Shape;17456;p55"/>
          <p:cNvGrpSpPr/>
          <p:nvPr/>
        </p:nvGrpSpPr>
        <p:grpSpPr>
          <a:xfrm>
            <a:off x="2777572" y="3807287"/>
            <a:ext cx="81716" cy="366717"/>
            <a:chOff x="2777572" y="3807287"/>
            <a:chExt cx="81716" cy="366717"/>
          </a:xfrm>
        </p:grpSpPr>
        <p:sp>
          <p:nvSpPr>
            <p:cNvPr id="17457" name="Google Shape;17457;p55"/>
            <p:cNvSpPr/>
            <p:nvPr/>
          </p:nvSpPr>
          <p:spPr>
            <a:xfrm>
              <a:off x="2777572" y="3941765"/>
              <a:ext cx="81455" cy="181464"/>
            </a:xfrm>
            <a:custGeom>
              <a:rect b="b" l="l" r="r" t="t"/>
              <a:pathLst>
                <a:path extrusionOk="0" h="6944" w="3117">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8" name="Google Shape;17458;p55"/>
            <p:cNvSpPr/>
            <p:nvPr/>
          </p:nvSpPr>
          <p:spPr>
            <a:xfrm>
              <a:off x="2796440" y="3941765"/>
              <a:ext cx="62587" cy="181464"/>
            </a:xfrm>
            <a:custGeom>
              <a:rect b="b" l="l" r="r" t="t"/>
              <a:pathLst>
                <a:path extrusionOk="0" h="6944" w="2395">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9" name="Google Shape;17459;p55"/>
            <p:cNvSpPr/>
            <p:nvPr/>
          </p:nvSpPr>
          <p:spPr>
            <a:xfrm>
              <a:off x="2796440" y="3807287"/>
              <a:ext cx="42988" cy="286282"/>
            </a:xfrm>
            <a:custGeom>
              <a:rect b="b" l="l" r="r" t="t"/>
              <a:pathLst>
                <a:path extrusionOk="0" h="10955" w="1645">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0" name="Google Shape;17460;p55"/>
            <p:cNvSpPr/>
            <p:nvPr/>
          </p:nvSpPr>
          <p:spPr>
            <a:xfrm>
              <a:off x="2817293" y="3816878"/>
              <a:ext cx="22631" cy="259104"/>
            </a:xfrm>
            <a:custGeom>
              <a:rect b="b" l="l" r="r" t="t"/>
              <a:pathLst>
                <a:path extrusionOk="0" h="9915" w="866">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1" name="Google Shape;17461;p55"/>
            <p:cNvSpPr/>
            <p:nvPr/>
          </p:nvSpPr>
          <p:spPr>
            <a:xfrm>
              <a:off x="2796936" y="3843533"/>
              <a:ext cx="42988" cy="40479"/>
            </a:xfrm>
            <a:custGeom>
              <a:rect b="b" l="l" r="r" t="t"/>
              <a:pathLst>
                <a:path extrusionOk="0" h="1549" w="1645">
                  <a:moveTo>
                    <a:pt x="0" y="0"/>
                  </a:moveTo>
                  <a:lnTo>
                    <a:pt x="0" y="510"/>
                  </a:lnTo>
                  <a:lnTo>
                    <a:pt x="1645" y="1548"/>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2" name="Google Shape;17462;p55"/>
            <p:cNvSpPr/>
            <p:nvPr/>
          </p:nvSpPr>
          <p:spPr>
            <a:xfrm>
              <a:off x="2796936" y="3888507"/>
              <a:ext cx="42988" cy="40218"/>
            </a:xfrm>
            <a:custGeom>
              <a:rect b="b" l="l" r="r" t="t"/>
              <a:pathLst>
                <a:path extrusionOk="0" h="1539" w="1645">
                  <a:moveTo>
                    <a:pt x="0" y="0"/>
                  </a:moveTo>
                  <a:lnTo>
                    <a:pt x="0" y="510"/>
                  </a:lnTo>
                  <a:lnTo>
                    <a:pt x="1645" y="1539"/>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3" name="Google Shape;17463;p55"/>
            <p:cNvSpPr/>
            <p:nvPr/>
          </p:nvSpPr>
          <p:spPr>
            <a:xfrm>
              <a:off x="2796936" y="3933220"/>
              <a:ext cx="42988" cy="40505"/>
            </a:xfrm>
            <a:custGeom>
              <a:rect b="b" l="l" r="r" t="t"/>
              <a:pathLst>
                <a:path extrusionOk="0" h="1550" w="1645">
                  <a:moveTo>
                    <a:pt x="0" y="1"/>
                  </a:moveTo>
                  <a:lnTo>
                    <a:pt x="0" y="520"/>
                  </a:lnTo>
                  <a:lnTo>
                    <a:pt x="1645" y="1549"/>
                  </a:lnTo>
                  <a:lnTo>
                    <a:pt x="1645" y="1039"/>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4" name="Google Shape;17464;p55"/>
            <p:cNvSpPr/>
            <p:nvPr/>
          </p:nvSpPr>
          <p:spPr>
            <a:xfrm>
              <a:off x="2796936" y="3978455"/>
              <a:ext cx="42988" cy="40244"/>
            </a:xfrm>
            <a:custGeom>
              <a:rect b="b" l="l" r="r" t="t"/>
              <a:pathLst>
                <a:path extrusionOk="0" h="1540" w="1645">
                  <a:moveTo>
                    <a:pt x="0" y="1"/>
                  </a:moveTo>
                  <a:lnTo>
                    <a:pt x="0" y="510"/>
                  </a:lnTo>
                  <a:lnTo>
                    <a:pt x="1645" y="1539"/>
                  </a:lnTo>
                  <a:lnTo>
                    <a:pt x="1645" y="1020"/>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5" name="Google Shape;17465;p55"/>
            <p:cNvSpPr/>
            <p:nvPr/>
          </p:nvSpPr>
          <p:spPr>
            <a:xfrm>
              <a:off x="2777572" y="4031739"/>
              <a:ext cx="81716" cy="34207"/>
            </a:xfrm>
            <a:custGeom>
              <a:rect b="b" l="l" r="r" t="t"/>
              <a:pathLst>
                <a:path extrusionOk="0" h="1309" w="3127">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6" name="Google Shape;17466;p55"/>
            <p:cNvSpPr/>
            <p:nvPr/>
          </p:nvSpPr>
          <p:spPr>
            <a:xfrm>
              <a:off x="2777572" y="4114161"/>
              <a:ext cx="81455" cy="59843"/>
            </a:xfrm>
            <a:custGeom>
              <a:rect b="b" l="l" r="r" t="t"/>
              <a:pathLst>
                <a:path extrusionOk="0" h="2290" w="3117">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7" name="Google Shape;17467;p55"/>
            <p:cNvSpPr/>
            <p:nvPr/>
          </p:nvSpPr>
          <p:spPr>
            <a:xfrm>
              <a:off x="2796440" y="4114161"/>
              <a:ext cx="62587" cy="58589"/>
            </a:xfrm>
            <a:custGeom>
              <a:rect b="b" l="l" r="r" t="t"/>
              <a:pathLst>
                <a:path extrusionOk="0" h="2242" w="2395">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68" name="Google Shape;17468;p55"/>
          <p:cNvGrpSpPr/>
          <p:nvPr/>
        </p:nvGrpSpPr>
        <p:grpSpPr>
          <a:xfrm>
            <a:off x="3934014" y="4329780"/>
            <a:ext cx="366665" cy="256334"/>
            <a:chOff x="3934014" y="4329780"/>
            <a:chExt cx="366665" cy="256334"/>
          </a:xfrm>
        </p:grpSpPr>
        <p:sp>
          <p:nvSpPr>
            <p:cNvPr id="17469" name="Google Shape;17469;p55"/>
            <p:cNvSpPr/>
            <p:nvPr/>
          </p:nvSpPr>
          <p:spPr>
            <a:xfrm>
              <a:off x="4086810" y="4338561"/>
              <a:ext cx="108842" cy="40479"/>
            </a:xfrm>
            <a:custGeom>
              <a:rect b="b" l="l" r="r" t="t"/>
              <a:pathLst>
                <a:path extrusionOk="0" h="1549" w="4165">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0" name="Google Shape;17470;p55"/>
            <p:cNvSpPr/>
            <p:nvPr/>
          </p:nvSpPr>
          <p:spPr>
            <a:xfrm>
              <a:off x="4220243" y="4352882"/>
              <a:ext cx="56812" cy="30941"/>
            </a:xfrm>
            <a:custGeom>
              <a:rect b="b" l="l" r="r" t="t"/>
              <a:pathLst>
                <a:path extrusionOk="0" h="1184" w="2174">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1" name="Google Shape;17471;p55"/>
            <p:cNvSpPr/>
            <p:nvPr/>
          </p:nvSpPr>
          <p:spPr>
            <a:xfrm>
              <a:off x="3934014" y="4378518"/>
              <a:ext cx="366665" cy="207597"/>
            </a:xfrm>
            <a:custGeom>
              <a:rect b="b" l="l" r="r" t="t"/>
              <a:pathLst>
                <a:path extrusionOk="0" h="7944" w="14031">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2" name="Google Shape;17472;p55"/>
            <p:cNvSpPr/>
            <p:nvPr/>
          </p:nvSpPr>
          <p:spPr>
            <a:xfrm>
              <a:off x="4248126" y="4413195"/>
              <a:ext cx="52552" cy="145009"/>
            </a:xfrm>
            <a:custGeom>
              <a:rect b="b" l="l" r="r" t="t"/>
              <a:pathLst>
                <a:path extrusionOk="0" h="5549" w="2011">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3" name="Google Shape;17473;p55"/>
            <p:cNvSpPr/>
            <p:nvPr/>
          </p:nvSpPr>
          <p:spPr>
            <a:xfrm>
              <a:off x="4024249" y="4393596"/>
              <a:ext cx="209086" cy="178485"/>
            </a:xfrm>
            <a:custGeom>
              <a:rect b="b" l="l" r="r" t="t"/>
              <a:pathLst>
                <a:path extrusionOk="0" h="6830" w="8001">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4" name="Google Shape;17474;p55"/>
            <p:cNvSpPr/>
            <p:nvPr/>
          </p:nvSpPr>
          <p:spPr>
            <a:xfrm>
              <a:off x="4044842" y="4408674"/>
              <a:ext cx="173154" cy="148197"/>
            </a:xfrm>
            <a:custGeom>
              <a:rect b="b" l="l" r="r" t="t"/>
              <a:pathLst>
                <a:path extrusionOk="0" h="5671" w="6626">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5" name="Google Shape;17475;p55"/>
            <p:cNvSpPr/>
            <p:nvPr/>
          </p:nvSpPr>
          <p:spPr>
            <a:xfrm>
              <a:off x="4084302" y="4427228"/>
              <a:ext cx="120628" cy="107666"/>
            </a:xfrm>
            <a:custGeom>
              <a:rect b="b" l="l" r="r" t="t"/>
              <a:pathLst>
                <a:path extrusionOk="0" h="4120" w="4616">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6" name="Google Shape;17476;p55"/>
            <p:cNvSpPr/>
            <p:nvPr/>
          </p:nvSpPr>
          <p:spPr>
            <a:xfrm>
              <a:off x="4085739" y="4428065"/>
              <a:ext cx="117936" cy="107823"/>
            </a:xfrm>
            <a:custGeom>
              <a:rect b="b" l="l" r="r" t="t"/>
              <a:pathLst>
                <a:path extrusionOk="0" h="4126" w="4513">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7" name="Google Shape;17477;p55"/>
            <p:cNvSpPr/>
            <p:nvPr/>
          </p:nvSpPr>
          <p:spPr>
            <a:xfrm>
              <a:off x="4135809" y="4456157"/>
              <a:ext cx="34207" cy="34207"/>
            </a:xfrm>
            <a:custGeom>
              <a:rect b="b" l="l" r="r" t="t"/>
              <a:pathLst>
                <a:path extrusionOk="0" h="1309" w="1309">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8" name="Google Shape;17478;p55"/>
            <p:cNvSpPr/>
            <p:nvPr/>
          </p:nvSpPr>
          <p:spPr>
            <a:xfrm>
              <a:off x="3966941" y="4329780"/>
              <a:ext cx="34965" cy="30680"/>
            </a:xfrm>
            <a:custGeom>
              <a:rect b="b" l="l" r="r" t="t"/>
              <a:pathLst>
                <a:path extrusionOk="0" h="1174" w="1338">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9" name="Google Shape;17479;p55"/>
            <p:cNvSpPr/>
            <p:nvPr/>
          </p:nvSpPr>
          <p:spPr>
            <a:xfrm>
              <a:off x="3934014" y="4351627"/>
              <a:ext cx="100793" cy="234487"/>
            </a:xfrm>
            <a:custGeom>
              <a:rect b="b" l="l" r="r" t="t"/>
              <a:pathLst>
                <a:path extrusionOk="0" h="8973" w="3857">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0" name="Google Shape;17480;p55"/>
            <p:cNvSpPr/>
            <p:nvPr/>
          </p:nvSpPr>
          <p:spPr>
            <a:xfrm>
              <a:off x="3934275" y="4351627"/>
              <a:ext cx="78920" cy="208354"/>
            </a:xfrm>
            <a:custGeom>
              <a:rect b="b" l="l" r="r" t="t"/>
              <a:pathLst>
                <a:path extrusionOk="0" h="7973" w="302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1" name="Google Shape;17481;p55"/>
            <p:cNvSpPr/>
            <p:nvPr/>
          </p:nvSpPr>
          <p:spPr>
            <a:xfrm>
              <a:off x="4219982" y="4396863"/>
              <a:ext cx="22396" cy="22396"/>
            </a:xfrm>
            <a:custGeom>
              <a:rect b="b" l="l" r="r" t="t"/>
              <a:pathLst>
                <a:path extrusionOk="0" h="857" w="857">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82" name="Google Shape;17482;p55"/>
          <p:cNvGrpSpPr/>
          <p:nvPr/>
        </p:nvGrpSpPr>
        <p:grpSpPr>
          <a:xfrm>
            <a:off x="947670" y="3807339"/>
            <a:ext cx="194295" cy="366404"/>
            <a:chOff x="947670" y="3807339"/>
            <a:chExt cx="194295" cy="366404"/>
          </a:xfrm>
        </p:grpSpPr>
        <p:sp>
          <p:nvSpPr>
            <p:cNvPr id="17483" name="Google Shape;17483;p55"/>
            <p:cNvSpPr/>
            <p:nvPr/>
          </p:nvSpPr>
          <p:spPr>
            <a:xfrm>
              <a:off x="1031372" y="4028734"/>
              <a:ext cx="26916" cy="145009"/>
            </a:xfrm>
            <a:custGeom>
              <a:rect b="b" l="l" r="r" t="t"/>
              <a:pathLst>
                <a:path extrusionOk="0" h="5549" w="103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4" name="Google Shape;17484;p55"/>
            <p:cNvSpPr/>
            <p:nvPr/>
          </p:nvSpPr>
          <p:spPr>
            <a:xfrm>
              <a:off x="1035135" y="4035633"/>
              <a:ext cx="82945" cy="136725"/>
            </a:xfrm>
            <a:custGeom>
              <a:rect b="b" l="l" r="r" t="t"/>
              <a:pathLst>
                <a:path extrusionOk="0" h="5232" w="3174">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5" name="Google Shape;17485;p55"/>
            <p:cNvSpPr/>
            <p:nvPr/>
          </p:nvSpPr>
          <p:spPr>
            <a:xfrm>
              <a:off x="971555" y="4035633"/>
              <a:ext cx="82945" cy="136725"/>
            </a:xfrm>
            <a:custGeom>
              <a:rect b="b" l="l" r="r" t="t"/>
              <a:pathLst>
                <a:path extrusionOk="0" h="5232" w="3174">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6" name="Google Shape;17486;p55"/>
            <p:cNvSpPr/>
            <p:nvPr/>
          </p:nvSpPr>
          <p:spPr>
            <a:xfrm>
              <a:off x="1029857" y="3807339"/>
              <a:ext cx="29922" cy="41734"/>
            </a:xfrm>
            <a:custGeom>
              <a:rect b="b" l="l" r="r" t="t"/>
              <a:pathLst>
                <a:path extrusionOk="0" h="1597" w="1145">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7" name="Google Shape;17487;p55"/>
            <p:cNvSpPr/>
            <p:nvPr/>
          </p:nvSpPr>
          <p:spPr>
            <a:xfrm>
              <a:off x="967034" y="3847531"/>
              <a:ext cx="155567" cy="188755"/>
            </a:xfrm>
            <a:custGeom>
              <a:rect b="b" l="l" r="r" t="t"/>
              <a:pathLst>
                <a:path extrusionOk="0" h="7223" w="5953">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8" name="Google Shape;17488;p55"/>
            <p:cNvSpPr/>
            <p:nvPr/>
          </p:nvSpPr>
          <p:spPr>
            <a:xfrm>
              <a:off x="990161" y="3847531"/>
              <a:ext cx="132440" cy="188755"/>
            </a:xfrm>
            <a:custGeom>
              <a:rect b="b" l="l" r="r" t="t"/>
              <a:pathLst>
                <a:path extrusionOk="0" h="7223" w="5068">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9" name="Google Shape;17489;p55"/>
            <p:cNvSpPr/>
            <p:nvPr/>
          </p:nvSpPr>
          <p:spPr>
            <a:xfrm>
              <a:off x="947670" y="3830963"/>
              <a:ext cx="194295" cy="31176"/>
            </a:xfrm>
            <a:custGeom>
              <a:rect b="b" l="l" r="r" t="t"/>
              <a:pathLst>
                <a:path extrusionOk="0" h="1193" w="7435">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0" name="Google Shape;17490;p55"/>
            <p:cNvSpPr/>
            <p:nvPr/>
          </p:nvSpPr>
          <p:spPr>
            <a:xfrm>
              <a:off x="947670" y="4021678"/>
              <a:ext cx="194295" cy="31437"/>
            </a:xfrm>
            <a:custGeom>
              <a:rect b="b" l="l" r="r" t="t"/>
              <a:pathLst>
                <a:path extrusionOk="0" h="1203" w="7435">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1" name="Google Shape;17491;p55"/>
            <p:cNvSpPr/>
            <p:nvPr/>
          </p:nvSpPr>
          <p:spPr>
            <a:xfrm>
              <a:off x="975083" y="3830963"/>
              <a:ext cx="166882" cy="31176"/>
            </a:xfrm>
            <a:custGeom>
              <a:rect b="b" l="l" r="r" t="t"/>
              <a:pathLst>
                <a:path extrusionOk="0" h="1193" w="6386">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2" name="Google Shape;17492;p55"/>
            <p:cNvSpPr/>
            <p:nvPr/>
          </p:nvSpPr>
          <p:spPr>
            <a:xfrm>
              <a:off x="975083" y="4021678"/>
              <a:ext cx="166882" cy="31437"/>
            </a:xfrm>
            <a:custGeom>
              <a:rect b="b" l="l" r="r" t="t"/>
              <a:pathLst>
                <a:path extrusionOk="0" h="1203" w="6386">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93" name="Google Shape;17493;p55"/>
          <p:cNvGrpSpPr/>
          <p:nvPr/>
        </p:nvGrpSpPr>
        <p:grpSpPr>
          <a:xfrm>
            <a:off x="3420379" y="4286557"/>
            <a:ext cx="368939" cy="342283"/>
            <a:chOff x="3420379" y="4286557"/>
            <a:chExt cx="368939" cy="342283"/>
          </a:xfrm>
        </p:grpSpPr>
        <p:sp>
          <p:nvSpPr>
            <p:cNvPr id="17494" name="Google Shape;17494;p55"/>
            <p:cNvSpPr/>
            <p:nvPr/>
          </p:nvSpPr>
          <p:spPr>
            <a:xfrm>
              <a:off x="3420379" y="4364589"/>
              <a:ext cx="368939" cy="186011"/>
            </a:xfrm>
            <a:custGeom>
              <a:rect b="b" l="l" r="r" t="t"/>
              <a:pathLst>
                <a:path extrusionOk="0" h="7118" w="14118">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5" name="Google Shape;17495;p55"/>
            <p:cNvSpPr/>
            <p:nvPr/>
          </p:nvSpPr>
          <p:spPr>
            <a:xfrm>
              <a:off x="3465379" y="4366706"/>
              <a:ext cx="323938" cy="183215"/>
            </a:xfrm>
            <a:custGeom>
              <a:rect b="b" l="l" r="r" t="t"/>
              <a:pathLst>
                <a:path extrusionOk="0" h="7011" w="12396">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6" name="Google Shape;17496;p55"/>
            <p:cNvSpPr/>
            <p:nvPr/>
          </p:nvSpPr>
          <p:spPr>
            <a:xfrm>
              <a:off x="3497522" y="4366497"/>
              <a:ext cx="207597" cy="182144"/>
            </a:xfrm>
            <a:custGeom>
              <a:rect b="b" l="l" r="r" t="t"/>
              <a:pathLst>
                <a:path extrusionOk="0" h="6970" w="7944">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7" name="Google Shape;17497;p55"/>
            <p:cNvSpPr/>
            <p:nvPr/>
          </p:nvSpPr>
          <p:spPr>
            <a:xfrm>
              <a:off x="3533455" y="4366497"/>
              <a:ext cx="171664" cy="164504"/>
            </a:xfrm>
            <a:custGeom>
              <a:rect b="b" l="l" r="r" t="t"/>
              <a:pathLst>
                <a:path extrusionOk="0" h="6295" w="6569">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8" name="Google Shape;17498;p55"/>
            <p:cNvSpPr/>
            <p:nvPr/>
          </p:nvSpPr>
          <p:spPr>
            <a:xfrm>
              <a:off x="3571922" y="4428483"/>
              <a:ext cx="64338" cy="58328"/>
            </a:xfrm>
            <a:custGeom>
              <a:rect b="b" l="l" r="r" t="t"/>
              <a:pathLst>
                <a:path extrusionOk="0" h="2232" w="2462">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9" name="Google Shape;17499;p55"/>
            <p:cNvSpPr/>
            <p:nvPr/>
          </p:nvSpPr>
          <p:spPr>
            <a:xfrm>
              <a:off x="3627688" y="4396105"/>
              <a:ext cx="32718" cy="32692"/>
            </a:xfrm>
            <a:custGeom>
              <a:rect b="b" l="l" r="r" t="t"/>
              <a:pathLst>
                <a:path extrusionOk="0" h="1251" w="1252">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0" name="Google Shape;17500;p55"/>
            <p:cNvSpPr/>
            <p:nvPr/>
          </p:nvSpPr>
          <p:spPr>
            <a:xfrm>
              <a:off x="3598812" y="4286557"/>
              <a:ext cx="11838" cy="48763"/>
            </a:xfrm>
            <a:custGeom>
              <a:rect b="b" l="l" r="r" t="t"/>
              <a:pathLst>
                <a:path extrusionOk="0" h="1866" w="453">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1" name="Google Shape;17501;p55"/>
            <p:cNvSpPr/>
            <p:nvPr/>
          </p:nvSpPr>
          <p:spPr>
            <a:xfrm>
              <a:off x="3511817" y="4300982"/>
              <a:ext cx="27073" cy="46673"/>
            </a:xfrm>
            <a:custGeom>
              <a:rect b="b" l="l" r="r" t="t"/>
              <a:pathLst>
                <a:path extrusionOk="0" h="1786" w="1036">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2" name="Google Shape;17502;p55"/>
            <p:cNvSpPr/>
            <p:nvPr/>
          </p:nvSpPr>
          <p:spPr>
            <a:xfrm>
              <a:off x="3431590" y="4338665"/>
              <a:ext cx="39721" cy="39852"/>
            </a:xfrm>
            <a:custGeom>
              <a:rect b="b" l="l" r="r" t="t"/>
              <a:pathLst>
                <a:path extrusionOk="0" h="1525" w="152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3" name="Google Shape;17503;p55"/>
            <p:cNvSpPr/>
            <p:nvPr/>
          </p:nvSpPr>
          <p:spPr>
            <a:xfrm>
              <a:off x="3738281" y="4341514"/>
              <a:ext cx="38153" cy="39800"/>
            </a:xfrm>
            <a:custGeom>
              <a:rect b="b" l="l" r="r" t="t"/>
              <a:pathLst>
                <a:path extrusionOk="0" h="1523" w="146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4" name="Google Shape;17504;p55"/>
            <p:cNvSpPr/>
            <p:nvPr/>
          </p:nvSpPr>
          <p:spPr>
            <a:xfrm>
              <a:off x="3670389" y="4301819"/>
              <a:ext cx="26185" cy="46333"/>
            </a:xfrm>
            <a:custGeom>
              <a:rect b="b" l="l" r="r" t="t"/>
              <a:pathLst>
                <a:path extrusionOk="0" h="1773" w="1002">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5" name="Google Shape;17505;p55"/>
            <p:cNvSpPr/>
            <p:nvPr/>
          </p:nvSpPr>
          <p:spPr>
            <a:xfrm>
              <a:off x="3597296" y="4581071"/>
              <a:ext cx="11342" cy="47770"/>
            </a:xfrm>
            <a:custGeom>
              <a:rect b="b" l="l" r="r" t="t"/>
              <a:pathLst>
                <a:path extrusionOk="0" h="1828" w="434">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6" name="Google Shape;17506;p55"/>
            <p:cNvSpPr/>
            <p:nvPr/>
          </p:nvSpPr>
          <p:spPr>
            <a:xfrm>
              <a:off x="3669161" y="4568553"/>
              <a:ext cx="26315" cy="46150"/>
            </a:xfrm>
            <a:custGeom>
              <a:rect b="b" l="l" r="r" t="t"/>
              <a:pathLst>
                <a:path extrusionOk="0" h="1766" w="1007">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7" name="Google Shape;17507;p55"/>
            <p:cNvSpPr/>
            <p:nvPr/>
          </p:nvSpPr>
          <p:spPr>
            <a:xfrm>
              <a:off x="3736922" y="4537586"/>
              <a:ext cx="39512" cy="39695"/>
            </a:xfrm>
            <a:custGeom>
              <a:rect b="b" l="l" r="r" t="t"/>
              <a:pathLst>
                <a:path extrusionOk="0" h="1519" w="1512">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8" name="Google Shape;17508;p55"/>
            <p:cNvSpPr/>
            <p:nvPr/>
          </p:nvSpPr>
          <p:spPr>
            <a:xfrm>
              <a:off x="3431068" y="4534476"/>
              <a:ext cx="38336" cy="39774"/>
            </a:xfrm>
            <a:custGeom>
              <a:rect b="b" l="l" r="r" t="t"/>
              <a:pathLst>
                <a:path extrusionOk="0" h="1522" w="1467">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9" name="Google Shape;17509;p55"/>
            <p:cNvSpPr/>
            <p:nvPr/>
          </p:nvSpPr>
          <p:spPr>
            <a:xfrm>
              <a:off x="3510223" y="4567926"/>
              <a:ext cx="26289" cy="46359"/>
            </a:xfrm>
            <a:custGeom>
              <a:rect b="b" l="l" r="r" t="t"/>
              <a:pathLst>
                <a:path extrusionOk="0" h="1774" w="1006">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10" name="Google Shape;17510;p55"/>
          <p:cNvGrpSpPr/>
          <p:nvPr/>
        </p:nvGrpSpPr>
        <p:grpSpPr>
          <a:xfrm>
            <a:off x="3965190" y="3842252"/>
            <a:ext cx="369801" cy="296813"/>
            <a:chOff x="3965190" y="3842252"/>
            <a:chExt cx="369801" cy="296813"/>
          </a:xfrm>
        </p:grpSpPr>
        <p:sp>
          <p:nvSpPr>
            <p:cNvPr id="17511" name="Google Shape;17511;p55"/>
            <p:cNvSpPr/>
            <p:nvPr/>
          </p:nvSpPr>
          <p:spPr>
            <a:xfrm>
              <a:off x="3965190" y="3869404"/>
              <a:ext cx="366665" cy="269661"/>
            </a:xfrm>
            <a:custGeom>
              <a:rect b="b" l="l" r="r" t="t"/>
              <a:pathLst>
                <a:path extrusionOk="0" h="10319" w="14031">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2" name="Google Shape;17512;p55"/>
            <p:cNvSpPr/>
            <p:nvPr/>
          </p:nvSpPr>
          <p:spPr>
            <a:xfrm>
              <a:off x="3986043" y="3869404"/>
              <a:ext cx="348947" cy="245567"/>
            </a:xfrm>
            <a:custGeom>
              <a:rect b="b" l="l" r="r" t="t"/>
              <a:pathLst>
                <a:path extrusionOk="0" h="9397" w="13353">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3" name="Google Shape;17513;p55"/>
            <p:cNvSpPr/>
            <p:nvPr/>
          </p:nvSpPr>
          <p:spPr>
            <a:xfrm>
              <a:off x="4038047" y="3842252"/>
              <a:ext cx="21141" cy="53127"/>
            </a:xfrm>
            <a:custGeom>
              <a:rect b="b" l="l" r="r" t="t"/>
              <a:pathLst>
                <a:path extrusionOk="0" h="2033" w="809">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4" name="Google Shape;17514;p55"/>
            <p:cNvSpPr/>
            <p:nvPr/>
          </p:nvSpPr>
          <p:spPr>
            <a:xfrm>
              <a:off x="4104659" y="3842252"/>
              <a:ext cx="21115" cy="53127"/>
            </a:xfrm>
            <a:custGeom>
              <a:rect b="b" l="l" r="r" t="t"/>
              <a:pathLst>
                <a:path extrusionOk="0" h="2033" w="808">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5" name="Google Shape;17515;p55"/>
            <p:cNvSpPr/>
            <p:nvPr/>
          </p:nvSpPr>
          <p:spPr>
            <a:xfrm>
              <a:off x="4171244" y="3842252"/>
              <a:ext cx="21141" cy="53127"/>
            </a:xfrm>
            <a:custGeom>
              <a:rect b="b" l="l" r="r" t="t"/>
              <a:pathLst>
                <a:path extrusionOk="0" h="2033" w="809">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6" name="Google Shape;17516;p55"/>
            <p:cNvSpPr/>
            <p:nvPr/>
          </p:nvSpPr>
          <p:spPr>
            <a:xfrm>
              <a:off x="4238091" y="3842252"/>
              <a:ext cx="20880" cy="53127"/>
            </a:xfrm>
            <a:custGeom>
              <a:rect b="b" l="l" r="r" t="t"/>
              <a:pathLst>
                <a:path extrusionOk="0" h="2033" w="799">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7" name="Google Shape;17517;p55"/>
            <p:cNvSpPr/>
            <p:nvPr/>
          </p:nvSpPr>
          <p:spPr>
            <a:xfrm>
              <a:off x="4038047" y="3842252"/>
              <a:ext cx="21141" cy="29504"/>
            </a:xfrm>
            <a:custGeom>
              <a:rect b="b" l="l" r="r" t="t"/>
              <a:pathLst>
                <a:path extrusionOk="0" h="1129" w="809">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8" name="Google Shape;17518;p55"/>
            <p:cNvSpPr/>
            <p:nvPr/>
          </p:nvSpPr>
          <p:spPr>
            <a:xfrm>
              <a:off x="4104659" y="3842252"/>
              <a:ext cx="21115" cy="29504"/>
            </a:xfrm>
            <a:custGeom>
              <a:rect b="b" l="l" r="r" t="t"/>
              <a:pathLst>
                <a:path extrusionOk="0" h="1129" w="808">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9" name="Google Shape;17519;p55"/>
            <p:cNvSpPr/>
            <p:nvPr/>
          </p:nvSpPr>
          <p:spPr>
            <a:xfrm>
              <a:off x="4171244" y="3842252"/>
              <a:ext cx="21141" cy="29504"/>
            </a:xfrm>
            <a:custGeom>
              <a:rect b="b" l="l" r="r" t="t"/>
              <a:pathLst>
                <a:path extrusionOk="0" h="1129" w="809">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0" name="Google Shape;17520;p55"/>
            <p:cNvSpPr/>
            <p:nvPr/>
          </p:nvSpPr>
          <p:spPr>
            <a:xfrm>
              <a:off x="4238091" y="3842252"/>
              <a:ext cx="20880" cy="29504"/>
            </a:xfrm>
            <a:custGeom>
              <a:rect b="b" l="l" r="r" t="t"/>
              <a:pathLst>
                <a:path extrusionOk="0" h="1129" w="799">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1" name="Google Shape;17521;p55"/>
            <p:cNvSpPr/>
            <p:nvPr/>
          </p:nvSpPr>
          <p:spPr>
            <a:xfrm>
              <a:off x="3985547" y="3919657"/>
              <a:ext cx="167483" cy="163145"/>
            </a:xfrm>
            <a:custGeom>
              <a:rect b="b" l="l" r="r" t="t"/>
              <a:pathLst>
                <a:path extrusionOk="0" h="6243" w="6409">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2" name="Google Shape;17522;p55"/>
            <p:cNvSpPr/>
            <p:nvPr/>
          </p:nvSpPr>
          <p:spPr>
            <a:xfrm>
              <a:off x="4167116" y="3935990"/>
              <a:ext cx="147126" cy="143755"/>
            </a:xfrm>
            <a:custGeom>
              <a:rect b="b" l="l" r="r" t="t"/>
              <a:pathLst>
                <a:path extrusionOk="0" h="5501" w="563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3" name="Google Shape;17523;p55"/>
            <p:cNvSpPr/>
            <p:nvPr/>
          </p:nvSpPr>
          <p:spPr>
            <a:xfrm>
              <a:off x="4167298" y="4057114"/>
              <a:ext cx="22814" cy="22474"/>
            </a:xfrm>
            <a:custGeom>
              <a:rect b="b" l="l" r="r" t="t"/>
              <a:pathLst>
                <a:path extrusionOk="0" h="860" w="873">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4" name="Google Shape;17524;p55"/>
            <p:cNvSpPr/>
            <p:nvPr/>
          </p:nvSpPr>
          <p:spPr>
            <a:xfrm>
              <a:off x="4183814" y="3960868"/>
              <a:ext cx="102544" cy="102570"/>
            </a:xfrm>
            <a:custGeom>
              <a:rect b="b" l="l" r="r" t="t"/>
              <a:pathLst>
                <a:path extrusionOk="0" h="3925" w="3924">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5" name="Google Shape;17525;p55"/>
            <p:cNvSpPr/>
            <p:nvPr/>
          </p:nvSpPr>
          <p:spPr>
            <a:xfrm>
              <a:off x="4265975" y="3936120"/>
              <a:ext cx="48267" cy="45392"/>
            </a:xfrm>
            <a:custGeom>
              <a:rect b="b" l="l" r="r" t="t"/>
              <a:pathLst>
                <a:path extrusionOk="0" h="1737" w="1847">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6" name="Google Shape;17526;p55"/>
            <p:cNvSpPr/>
            <p:nvPr/>
          </p:nvSpPr>
          <p:spPr>
            <a:xfrm>
              <a:off x="4201401" y="3978455"/>
              <a:ext cx="84957" cy="84983"/>
            </a:xfrm>
            <a:custGeom>
              <a:rect b="b" l="l" r="r" t="t"/>
              <a:pathLst>
                <a:path extrusionOk="0" h="3252" w="3251">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7" name="Google Shape;17527;p55"/>
            <p:cNvSpPr/>
            <p:nvPr/>
          </p:nvSpPr>
          <p:spPr>
            <a:xfrm>
              <a:off x="4265975" y="3936120"/>
              <a:ext cx="48032" cy="45392"/>
            </a:xfrm>
            <a:custGeom>
              <a:rect b="b" l="l" r="r" t="t"/>
              <a:pathLst>
                <a:path extrusionOk="0" h="1737" w="1838">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8" name="Google Shape;17528;p55"/>
            <p:cNvSpPr/>
            <p:nvPr/>
          </p:nvSpPr>
          <p:spPr>
            <a:xfrm>
              <a:off x="4283562" y="3953734"/>
              <a:ext cx="29425" cy="27779"/>
            </a:xfrm>
            <a:custGeom>
              <a:rect b="b" l="l" r="r" t="t"/>
              <a:pathLst>
                <a:path extrusionOk="0" h="1063" w="1126">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9" name="Google Shape;17529;p55"/>
            <p:cNvSpPr/>
            <p:nvPr/>
          </p:nvSpPr>
          <p:spPr>
            <a:xfrm>
              <a:off x="4248649" y="3943777"/>
              <a:ext cx="55061" cy="55061"/>
            </a:xfrm>
            <a:custGeom>
              <a:rect b="b" l="l" r="r" t="t"/>
              <a:pathLst>
                <a:path extrusionOk="0" h="2107" w="2107">
                  <a:moveTo>
                    <a:pt x="664" y="1"/>
                  </a:moveTo>
                  <a:lnTo>
                    <a:pt x="644" y="10"/>
                  </a:lnTo>
                  <a:lnTo>
                    <a:pt x="0" y="664"/>
                  </a:lnTo>
                  <a:lnTo>
                    <a:pt x="1443" y="2107"/>
                  </a:lnTo>
                  <a:lnTo>
                    <a:pt x="2106" y="1443"/>
                  </a:lnTo>
                  <a:lnTo>
                    <a:pt x="664"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0" name="Google Shape;17530;p55"/>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1" name="Google Shape;17531;p55"/>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32" name="Google Shape;17532;p55"/>
          <p:cNvGrpSpPr/>
          <p:nvPr/>
        </p:nvGrpSpPr>
        <p:grpSpPr>
          <a:xfrm>
            <a:off x="3506590" y="3833812"/>
            <a:ext cx="396796" cy="313407"/>
            <a:chOff x="3506590" y="3833812"/>
            <a:chExt cx="396796" cy="313407"/>
          </a:xfrm>
        </p:grpSpPr>
        <p:sp>
          <p:nvSpPr>
            <p:cNvPr id="17533" name="Google Shape;17533;p55"/>
            <p:cNvSpPr/>
            <p:nvPr/>
          </p:nvSpPr>
          <p:spPr>
            <a:xfrm>
              <a:off x="3511608" y="3839404"/>
              <a:ext cx="370428" cy="302667"/>
            </a:xfrm>
            <a:custGeom>
              <a:rect b="b" l="l" r="r" t="t"/>
              <a:pathLst>
                <a:path extrusionOk="0" h="11582" w="14175">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4" name="Google Shape;17534;p55"/>
            <p:cNvSpPr/>
            <p:nvPr/>
          </p:nvSpPr>
          <p:spPr>
            <a:xfrm>
              <a:off x="3511347" y="3920676"/>
              <a:ext cx="346804" cy="221159"/>
            </a:xfrm>
            <a:custGeom>
              <a:rect b="b" l="l" r="r" t="t"/>
              <a:pathLst>
                <a:path extrusionOk="0" h="8463" w="13271">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5" name="Google Shape;17535;p55"/>
            <p:cNvSpPr/>
            <p:nvPr/>
          </p:nvSpPr>
          <p:spPr>
            <a:xfrm>
              <a:off x="3506590" y="3833812"/>
              <a:ext cx="396796" cy="313407"/>
            </a:xfrm>
            <a:custGeom>
              <a:rect b="b" l="l" r="r" t="t"/>
              <a:pathLst>
                <a:path extrusionOk="0" h="11993" w="15184">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36" name="Google Shape;17536;p55"/>
          <p:cNvGrpSpPr/>
          <p:nvPr/>
        </p:nvGrpSpPr>
        <p:grpSpPr>
          <a:xfrm>
            <a:off x="2769288" y="1965364"/>
            <a:ext cx="104556" cy="366665"/>
            <a:chOff x="2769288" y="1965364"/>
            <a:chExt cx="104556" cy="366665"/>
          </a:xfrm>
        </p:grpSpPr>
        <p:sp>
          <p:nvSpPr>
            <p:cNvPr id="17537" name="Google Shape;17537;p55"/>
            <p:cNvSpPr/>
            <p:nvPr/>
          </p:nvSpPr>
          <p:spPr>
            <a:xfrm>
              <a:off x="2787372" y="1965364"/>
              <a:ext cx="68127" cy="69382"/>
            </a:xfrm>
            <a:custGeom>
              <a:rect b="b" l="l" r="r" t="t"/>
              <a:pathLst>
                <a:path extrusionOk="0" h="2655" w="2607">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8" name="Google Shape;17538;p55"/>
            <p:cNvSpPr/>
            <p:nvPr/>
          </p:nvSpPr>
          <p:spPr>
            <a:xfrm>
              <a:off x="2778853" y="2014624"/>
              <a:ext cx="85192" cy="55323"/>
            </a:xfrm>
            <a:custGeom>
              <a:rect b="b" l="l" r="r" t="t"/>
              <a:pathLst>
                <a:path extrusionOk="0" h="2117" w="326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9" name="Google Shape;17539;p55"/>
            <p:cNvSpPr/>
            <p:nvPr/>
          </p:nvSpPr>
          <p:spPr>
            <a:xfrm>
              <a:off x="2806239" y="2014624"/>
              <a:ext cx="30418" cy="32195"/>
            </a:xfrm>
            <a:custGeom>
              <a:rect b="b" l="l" r="r" t="t"/>
              <a:pathLst>
                <a:path extrusionOk="0" h="1232" w="1164">
                  <a:moveTo>
                    <a:pt x="0" y="1"/>
                  </a:moveTo>
                  <a:lnTo>
                    <a:pt x="0" y="1231"/>
                  </a:lnTo>
                  <a:lnTo>
                    <a:pt x="1164" y="1231"/>
                  </a:lnTo>
                  <a:lnTo>
                    <a:pt x="1164" y="1"/>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0" name="Google Shape;17540;p55"/>
            <p:cNvSpPr/>
            <p:nvPr/>
          </p:nvSpPr>
          <p:spPr>
            <a:xfrm>
              <a:off x="2769288" y="2046793"/>
              <a:ext cx="104556" cy="285236"/>
            </a:xfrm>
            <a:custGeom>
              <a:rect b="b" l="l" r="r" t="t"/>
              <a:pathLst>
                <a:path extrusionOk="0" h="10915" w="4001">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1" name="Google Shape;17541;p55"/>
            <p:cNvSpPr/>
            <p:nvPr/>
          </p:nvSpPr>
          <p:spPr>
            <a:xfrm>
              <a:off x="2793670" y="2046793"/>
              <a:ext cx="80175" cy="214626"/>
            </a:xfrm>
            <a:custGeom>
              <a:rect b="b" l="l" r="r" t="t"/>
              <a:pathLst>
                <a:path extrusionOk="0" h="8213" w="3068">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2" name="Google Shape;17542;p55"/>
            <p:cNvSpPr/>
            <p:nvPr/>
          </p:nvSpPr>
          <p:spPr>
            <a:xfrm>
              <a:off x="2769288" y="2287787"/>
              <a:ext cx="104556" cy="44007"/>
            </a:xfrm>
            <a:custGeom>
              <a:rect b="b" l="l" r="r" t="t"/>
              <a:pathLst>
                <a:path extrusionOk="0" h="1684" w="4001">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3" name="Google Shape;17543;p55"/>
            <p:cNvSpPr/>
            <p:nvPr/>
          </p:nvSpPr>
          <p:spPr>
            <a:xfrm>
              <a:off x="278337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4" name="Google Shape;17544;p55"/>
            <p:cNvSpPr/>
            <p:nvPr/>
          </p:nvSpPr>
          <p:spPr>
            <a:xfrm>
              <a:off x="2805220" y="2303492"/>
              <a:ext cx="11080" cy="28537"/>
            </a:xfrm>
            <a:custGeom>
              <a:rect b="b" l="l" r="r" t="t"/>
              <a:pathLst>
                <a:path extrusionOk="0" h="1092" w="424">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5" name="Google Shape;17545;p55"/>
            <p:cNvSpPr/>
            <p:nvPr/>
          </p:nvSpPr>
          <p:spPr>
            <a:xfrm>
              <a:off x="282709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6" name="Google Shape;17546;p55"/>
            <p:cNvSpPr/>
            <p:nvPr/>
          </p:nvSpPr>
          <p:spPr>
            <a:xfrm>
              <a:off x="2848940" y="2303414"/>
              <a:ext cx="11342" cy="28380"/>
            </a:xfrm>
            <a:custGeom>
              <a:rect b="b" l="l" r="r" t="t"/>
              <a:pathLst>
                <a:path extrusionOk="0" h="1086" w="434">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7" name="Google Shape;17547;p55"/>
            <p:cNvSpPr/>
            <p:nvPr/>
          </p:nvSpPr>
          <p:spPr>
            <a:xfrm>
              <a:off x="2818287" y="2046793"/>
              <a:ext cx="24146" cy="91046"/>
            </a:xfrm>
            <a:custGeom>
              <a:rect b="b" l="l" r="r" t="t"/>
              <a:pathLst>
                <a:path extrusionOk="0" h="3484" w="924">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8" name="Google Shape;17548;p55"/>
            <p:cNvSpPr/>
            <p:nvPr/>
          </p:nvSpPr>
          <p:spPr>
            <a:xfrm>
              <a:off x="2818287" y="2046793"/>
              <a:ext cx="24146" cy="67187"/>
            </a:xfrm>
            <a:custGeom>
              <a:rect b="b" l="l" r="r" t="t"/>
              <a:pathLst>
                <a:path extrusionOk="0" h="2571" w="924">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49" name="Google Shape;17549;p55"/>
          <p:cNvGrpSpPr/>
          <p:nvPr/>
        </p:nvGrpSpPr>
        <p:grpSpPr>
          <a:xfrm>
            <a:off x="3966679" y="2010861"/>
            <a:ext cx="367162" cy="275698"/>
            <a:chOff x="3966679" y="2010861"/>
            <a:chExt cx="367162" cy="275698"/>
          </a:xfrm>
        </p:grpSpPr>
        <p:sp>
          <p:nvSpPr>
            <p:cNvPr id="17550" name="Google Shape;17550;p55"/>
            <p:cNvSpPr/>
            <p:nvPr/>
          </p:nvSpPr>
          <p:spPr>
            <a:xfrm>
              <a:off x="3966679" y="2038509"/>
              <a:ext cx="367162" cy="248050"/>
            </a:xfrm>
            <a:custGeom>
              <a:rect b="b" l="l" r="r" t="t"/>
              <a:pathLst>
                <a:path extrusionOk="0" h="9492" w="1405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1" name="Google Shape;17551;p55"/>
            <p:cNvSpPr/>
            <p:nvPr/>
          </p:nvSpPr>
          <p:spPr>
            <a:xfrm>
              <a:off x="4067969" y="2068117"/>
              <a:ext cx="236473" cy="185018"/>
            </a:xfrm>
            <a:custGeom>
              <a:rect b="b" l="l" r="r" t="t"/>
              <a:pathLst>
                <a:path extrusionOk="0" h="7080" w="9049">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2" name="Google Shape;17552;p55"/>
            <p:cNvSpPr/>
            <p:nvPr/>
          </p:nvSpPr>
          <p:spPr>
            <a:xfrm>
              <a:off x="3966941" y="2010861"/>
              <a:ext cx="79443" cy="243764"/>
            </a:xfrm>
            <a:custGeom>
              <a:rect b="b" l="l" r="r" t="t"/>
              <a:pathLst>
                <a:path extrusionOk="0" h="9328" w="304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3" name="Google Shape;17553;p55"/>
            <p:cNvSpPr/>
            <p:nvPr/>
          </p:nvSpPr>
          <p:spPr>
            <a:xfrm>
              <a:off x="3966941" y="2011357"/>
              <a:ext cx="22657" cy="243032"/>
            </a:xfrm>
            <a:custGeom>
              <a:rect b="b" l="l" r="r" t="t"/>
              <a:pathLst>
                <a:path extrusionOk="0" h="9300" w="867">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54" name="Google Shape;17554;p55"/>
          <p:cNvGrpSpPr/>
          <p:nvPr/>
        </p:nvGrpSpPr>
        <p:grpSpPr>
          <a:xfrm>
            <a:off x="1752577" y="2025495"/>
            <a:ext cx="366404" cy="246220"/>
            <a:chOff x="1752577" y="2025495"/>
            <a:chExt cx="366404" cy="246220"/>
          </a:xfrm>
        </p:grpSpPr>
        <p:sp>
          <p:nvSpPr>
            <p:cNvPr id="17555" name="Google Shape;17555;p55"/>
            <p:cNvSpPr/>
            <p:nvPr/>
          </p:nvSpPr>
          <p:spPr>
            <a:xfrm>
              <a:off x="1852090" y="2025495"/>
              <a:ext cx="80932" cy="72831"/>
            </a:xfrm>
            <a:custGeom>
              <a:rect b="b" l="l" r="r" t="t"/>
              <a:pathLst>
                <a:path extrusionOk="0" h="2787" w="3097">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6" name="Google Shape;17556;p55"/>
            <p:cNvSpPr/>
            <p:nvPr/>
          </p:nvSpPr>
          <p:spPr>
            <a:xfrm>
              <a:off x="1888257" y="2215400"/>
              <a:ext cx="205584" cy="56316"/>
            </a:xfrm>
            <a:custGeom>
              <a:rect b="b" l="l" r="r" t="t"/>
              <a:pathLst>
                <a:path extrusionOk="0" h="2155" w="7867">
                  <a:moveTo>
                    <a:pt x="1" y="1"/>
                  </a:moveTo>
                  <a:lnTo>
                    <a:pt x="1" y="2155"/>
                  </a:lnTo>
                  <a:lnTo>
                    <a:pt x="7867" y="2155"/>
                  </a:lnTo>
                  <a:lnTo>
                    <a:pt x="7867" y="1"/>
                  </a:ln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7" name="Google Shape;17557;p55"/>
            <p:cNvSpPr/>
            <p:nvPr/>
          </p:nvSpPr>
          <p:spPr>
            <a:xfrm>
              <a:off x="1930984" y="2215400"/>
              <a:ext cx="11080" cy="23519"/>
            </a:xfrm>
            <a:custGeom>
              <a:rect b="b" l="l" r="r" t="t"/>
              <a:pathLst>
                <a:path extrusionOk="0" h="900" w="424">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8" name="Google Shape;17558;p55"/>
            <p:cNvSpPr/>
            <p:nvPr/>
          </p:nvSpPr>
          <p:spPr>
            <a:xfrm>
              <a:off x="1948336" y="2215400"/>
              <a:ext cx="11315" cy="39120"/>
            </a:xfrm>
            <a:custGeom>
              <a:rect b="b" l="l" r="r" t="t"/>
              <a:pathLst>
                <a:path extrusionOk="0" h="1497" w="433">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9" name="Google Shape;17559;p55"/>
            <p:cNvSpPr/>
            <p:nvPr/>
          </p:nvSpPr>
          <p:spPr>
            <a:xfrm>
              <a:off x="1965661"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0" name="Google Shape;17560;p55"/>
            <p:cNvSpPr/>
            <p:nvPr/>
          </p:nvSpPr>
          <p:spPr>
            <a:xfrm>
              <a:off x="1983013" y="2215400"/>
              <a:ext cx="11315" cy="23519"/>
            </a:xfrm>
            <a:custGeom>
              <a:rect b="b" l="l" r="r" t="t"/>
              <a:pathLst>
                <a:path extrusionOk="0" h="900" w="433">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1" name="Google Shape;17561;p55"/>
            <p:cNvSpPr/>
            <p:nvPr/>
          </p:nvSpPr>
          <p:spPr>
            <a:xfrm>
              <a:off x="2000601" y="2215400"/>
              <a:ext cx="11080" cy="23519"/>
            </a:xfrm>
            <a:custGeom>
              <a:rect b="b" l="l" r="r" t="t"/>
              <a:pathLst>
                <a:path extrusionOk="0" h="900" w="424">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2" name="Google Shape;17562;p55"/>
            <p:cNvSpPr/>
            <p:nvPr/>
          </p:nvSpPr>
          <p:spPr>
            <a:xfrm>
              <a:off x="2017926" y="2215400"/>
              <a:ext cx="11342" cy="39120"/>
            </a:xfrm>
            <a:custGeom>
              <a:rect b="b" l="l" r="r" t="t"/>
              <a:pathLst>
                <a:path extrusionOk="0" h="1497" w="434">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3" name="Google Shape;17563;p55"/>
            <p:cNvSpPr/>
            <p:nvPr/>
          </p:nvSpPr>
          <p:spPr>
            <a:xfrm>
              <a:off x="2035278" y="2215400"/>
              <a:ext cx="11315" cy="23519"/>
            </a:xfrm>
            <a:custGeom>
              <a:rect b="b" l="l" r="r" t="t"/>
              <a:pathLst>
                <a:path extrusionOk="0" h="900" w="433">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4" name="Google Shape;17564;p55"/>
            <p:cNvSpPr/>
            <p:nvPr/>
          </p:nvSpPr>
          <p:spPr>
            <a:xfrm>
              <a:off x="2052604"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5" name="Google Shape;17565;p55"/>
            <p:cNvSpPr/>
            <p:nvPr/>
          </p:nvSpPr>
          <p:spPr>
            <a:xfrm>
              <a:off x="2070191" y="2215400"/>
              <a:ext cx="11080" cy="23519"/>
            </a:xfrm>
            <a:custGeom>
              <a:rect b="b" l="l" r="r" t="t"/>
              <a:pathLst>
                <a:path extrusionOk="0" h="900" w="424">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6" name="Google Shape;17566;p55"/>
            <p:cNvSpPr/>
            <p:nvPr/>
          </p:nvSpPr>
          <p:spPr>
            <a:xfrm>
              <a:off x="2092822" y="2191776"/>
              <a:ext cx="26159" cy="79939"/>
            </a:xfrm>
            <a:custGeom>
              <a:rect b="b" l="l" r="r" t="t"/>
              <a:pathLst>
                <a:path extrusionOk="0" h="3059" w="1001">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7" name="Google Shape;17567;p55"/>
            <p:cNvSpPr/>
            <p:nvPr/>
          </p:nvSpPr>
          <p:spPr>
            <a:xfrm>
              <a:off x="1752577" y="2044519"/>
              <a:ext cx="166359" cy="227196"/>
            </a:xfrm>
            <a:custGeom>
              <a:rect b="b" l="l" r="r" t="t"/>
              <a:pathLst>
                <a:path extrusionOk="0" h="8694" w="6366">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8" name="Google Shape;17568;p55"/>
            <p:cNvSpPr/>
            <p:nvPr/>
          </p:nvSpPr>
          <p:spPr>
            <a:xfrm>
              <a:off x="1774189" y="2044467"/>
              <a:ext cx="144748" cy="204147"/>
            </a:xfrm>
            <a:custGeom>
              <a:rect b="b" l="l" r="r" t="t"/>
              <a:pathLst>
                <a:path extrusionOk="0" h="7812" w="5539">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9" name="Google Shape;17569;p55"/>
            <p:cNvSpPr/>
            <p:nvPr/>
          </p:nvSpPr>
          <p:spPr>
            <a:xfrm>
              <a:off x="1780774" y="2090774"/>
              <a:ext cx="95880" cy="81978"/>
            </a:xfrm>
            <a:custGeom>
              <a:rect b="b" l="l" r="r" t="t"/>
              <a:pathLst>
                <a:path extrusionOk="0" h="3137" w="3669">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0" name="Google Shape;17570;p55"/>
            <p:cNvSpPr/>
            <p:nvPr/>
          </p:nvSpPr>
          <p:spPr>
            <a:xfrm>
              <a:off x="1805443" y="2090565"/>
              <a:ext cx="71028" cy="61882"/>
            </a:xfrm>
            <a:custGeom>
              <a:rect b="b" l="l" r="r" t="t"/>
              <a:pathLst>
                <a:path extrusionOk="0" h="2368" w="2718">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71" name="Google Shape;17571;p55"/>
          <p:cNvGrpSpPr/>
          <p:nvPr/>
        </p:nvGrpSpPr>
        <p:grpSpPr>
          <a:xfrm>
            <a:off x="1309553" y="2069580"/>
            <a:ext cx="366404" cy="158363"/>
            <a:chOff x="1309553" y="2069580"/>
            <a:chExt cx="366404" cy="158363"/>
          </a:xfrm>
        </p:grpSpPr>
        <p:sp>
          <p:nvSpPr>
            <p:cNvPr id="17572" name="Google Shape;17572;p55"/>
            <p:cNvSpPr/>
            <p:nvPr/>
          </p:nvSpPr>
          <p:spPr>
            <a:xfrm>
              <a:off x="1477402" y="2100051"/>
              <a:ext cx="198555" cy="92770"/>
            </a:xfrm>
            <a:custGeom>
              <a:rect b="b" l="l" r="r" t="t"/>
              <a:pathLst>
                <a:path extrusionOk="0" h="3550" w="7598">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3" name="Google Shape;17573;p55"/>
            <p:cNvSpPr/>
            <p:nvPr/>
          </p:nvSpPr>
          <p:spPr>
            <a:xfrm>
              <a:off x="1477402" y="2150826"/>
              <a:ext cx="198555" cy="42230"/>
            </a:xfrm>
            <a:custGeom>
              <a:rect b="b" l="l" r="r" t="t"/>
              <a:pathLst>
                <a:path extrusionOk="0" h="1616" w="7598">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4" name="Google Shape;17574;p55"/>
            <p:cNvSpPr/>
            <p:nvPr/>
          </p:nvSpPr>
          <p:spPr>
            <a:xfrm>
              <a:off x="1477402" y="2171680"/>
              <a:ext cx="198555" cy="21376"/>
            </a:xfrm>
            <a:custGeom>
              <a:rect b="b" l="l" r="r" t="t"/>
              <a:pathLst>
                <a:path extrusionOk="0" h="818" w="7598">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5" name="Google Shape;17575;p55"/>
            <p:cNvSpPr/>
            <p:nvPr/>
          </p:nvSpPr>
          <p:spPr>
            <a:xfrm>
              <a:off x="1309553" y="2100077"/>
              <a:ext cx="105549" cy="92744"/>
            </a:xfrm>
            <a:custGeom>
              <a:rect b="b" l="l" r="r" t="t"/>
              <a:pathLst>
                <a:path extrusionOk="0" h="3549" w="4039">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6" name="Google Shape;17576;p55"/>
            <p:cNvSpPr/>
            <p:nvPr/>
          </p:nvSpPr>
          <p:spPr>
            <a:xfrm>
              <a:off x="1328891" y="2100077"/>
              <a:ext cx="86211" cy="71629"/>
            </a:xfrm>
            <a:custGeom>
              <a:rect b="b" l="l" r="r" t="t"/>
              <a:pathLst>
                <a:path extrusionOk="0" h="2741" w="3299">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7" name="Google Shape;17577;p55"/>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8" name="Google Shape;17578;p55"/>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9" name="Google Shape;17579;p55"/>
            <p:cNvSpPr/>
            <p:nvPr/>
          </p:nvSpPr>
          <p:spPr>
            <a:xfrm>
              <a:off x="1339814" y="2100077"/>
              <a:ext cx="11838" cy="23885"/>
            </a:xfrm>
            <a:custGeom>
              <a:rect b="b" l="l" r="r" t="t"/>
              <a:pathLst>
                <a:path extrusionOk="0" h="914" w="453">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0" name="Google Shape;17580;p55"/>
            <p:cNvSpPr/>
            <p:nvPr/>
          </p:nvSpPr>
          <p:spPr>
            <a:xfrm>
              <a:off x="1357532" y="2100077"/>
              <a:ext cx="11080" cy="22944"/>
            </a:xfrm>
            <a:custGeom>
              <a:rect b="b" l="l" r="r" t="t"/>
              <a:pathLst>
                <a:path extrusionOk="0" h="878" w="424">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1" name="Google Shape;17581;p55"/>
            <p:cNvSpPr/>
            <p:nvPr/>
          </p:nvSpPr>
          <p:spPr>
            <a:xfrm>
              <a:off x="1374884" y="2100077"/>
              <a:ext cx="11080" cy="22944"/>
            </a:xfrm>
            <a:custGeom>
              <a:rect b="b" l="l" r="r" t="t"/>
              <a:pathLst>
                <a:path extrusionOk="0" h="878" w="424">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2" name="Google Shape;17582;p55"/>
            <p:cNvSpPr/>
            <p:nvPr/>
          </p:nvSpPr>
          <p:spPr>
            <a:xfrm>
              <a:off x="1391844" y="2100077"/>
              <a:ext cx="11838" cy="39225"/>
            </a:xfrm>
            <a:custGeom>
              <a:rect b="b" l="l" r="r" t="t"/>
              <a:pathLst>
                <a:path extrusionOk="0" h="1501" w="453">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3" name="Google Shape;17583;p55"/>
            <p:cNvSpPr/>
            <p:nvPr/>
          </p:nvSpPr>
          <p:spPr>
            <a:xfrm>
              <a:off x="1322619" y="2100077"/>
              <a:ext cx="11315" cy="38467"/>
            </a:xfrm>
            <a:custGeom>
              <a:rect b="b" l="l" r="r" t="t"/>
              <a:pathLst>
                <a:path extrusionOk="0" h="1472" w="433">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4" name="Google Shape;17584;p55"/>
            <p:cNvSpPr/>
            <p:nvPr/>
          </p:nvSpPr>
          <p:spPr>
            <a:xfrm>
              <a:off x="1513334"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5" name="Google Shape;17585;p55"/>
            <p:cNvSpPr/>
            <p:nvPr/>
          </p:nvSpPr>
          <p:spPr>
            <a:xfrm>
              <a:off x="1496008" y="2100077"/>
              <a:ext cx="11315" cy="22944"/>
            </a:xfrm>
            <a:custGeom>
              <a:rect b="b" l="l" r="r" t="t"/>
              <a:pathLst>
                <a:path extrusionOk="0" h="878" w="433">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6" name="Google Shape;17586;p55"/>
            <p:cNvSpPr/>
            <p:nvPr/>
          </p:nvSpPr>
          <p:spPr>
            <a:xfrm>
              <a:off x="1530921" y="2100077"/>
              <a:ext cx="11342" cy="38467"/>
            </a:xfrm>
            <a:custGeom>
              <a:rect b="b" l="l" r="r" t="t"/>
              <a:pathLst>
                <a:path extrusionOk="0" h="1472" w="434">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7" name="Google Shape;17587;p55"/>
            <p:cNvSpPr/>
            <p:nvPr/>
          </p:nvSpPr>
          <p:spPr>
            <a:xfrm>
              <a:off x="1548012"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8" name="Google Shape;17588;p55"/>
            <p:cNvSpPr/>
            <p:nvPr/>
          </p:nvSpPr>
          <p:spPr>
            <a:xfrm>
              <a:off x="1565364" y="2100077"/>
              <a:ext cx="11838" cy="23885"/>
            </a:xfrm>
            <a:custGeom>
              <a:rect b="b" l="l" r="r" t="t"/>
              <a:pathLst>
                <a:path extrusionOk="0" h="914" w="453">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9" name="Google Shape;17589;p55"/>
            <p:cNvSpPr/>
            <p:nvPr/>
          </p:nvSpPr>
          <p:spPr>
            <a:xfrm>
              <a:off x="1582690"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0" name="Google Shape;17590;p55"/>
            <p:cNvSpPr/>
            <p:nvPr/>
          </p:nvSpPr>
          <p:spPr>
            <a:xfrm>
              <a:off x="1600042" y="2100077"/>
              <a:ext cx="11838" cy="39225"/>
            </a:xfrm>
            <a:custGeom>
              <a:rect b="b" l="l" r="r" t="t"/>
              <a:pathLst>
                <a:path extrusionOk="0" h="1501" w="453">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1" name="Google Shape;17591;p55"/>
            <p:cNvSpPr/>
            <p:nvPr/>
          </p:nvSpPr>
          <p:spPr>
            <a:xfrm>
              <a:off x="1617367"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2" name="Google Shape;17592;p55"/>
            <p:cNvSpPr/>
            <p:nvPr/>
          </p:nvSpPr>
          <p:spPr>
            <a:xfrm>
              <a:off x="1634955" y="2100077"/>
              <a:ext cx="11342" cy="22944"/>
            </a:xfrm>
            <a:custGeom>
              <a:rect b="b" l="l" r="r" t="t"/>
              <a:pathLst>
                <a:path extrusionOk="0" h="878" w="434">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3" name="Google Shape;17593;p55"/>
            <p:cNvSpPr/>
            <p:nvPr/>
          </p:nvSpPr>
          <p:spPr>
            <a:xfrm>
              <a:off x="1652045"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4" name="Google Shape;17594;p55"/>
            <p:cNvSpPr/>
            <p:nvPr/>
          </p:nvSpPr>
          <p:spPr>
            <a:xfrm>
              <a:off x="1386435" y="2069580"/>
              <a:ext cx="45000" cy="158363"/>
            </a:xfrm>
            <a:custGeom>
              <a:rect b="b" l="l" r="r" t="t"/>
              <a:pathLst>
                <a:path extrusionOk="0" h="6060" w="1722">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5" name="Google Shape;17595;p55"/>
            <p:cNvSpPr/>
            <p:nvPr/>
          </p:nvSpPr>
          <p:spPr>
            <a:xfrm>
              <a:off x="1405537" y="2084737"/>
              <a:ext cx="25897" cy="135967"/>
            </a:xfrm>
            <a:custGeom>
              <a:rect b="b" l="l" r="r" t="t"/>
              <a:pathLst>
                <a:path extrusionOk="0" h="5203" w="991">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6" name="Google Shape;17596;p55"/>
            <p:cNvSpPr/>
            <p:nvPr/>
          </p:nvSpPr>
          <p:spPr>
            <a:xfrm>
              <a:off x="1462062" y="2069737"/>
              <a:ext cx="45026" cy="158128"/>
            </a:xfrm>
            <a:custGeom>
              <a:rect b="b" l="l" r="r" t="t"/>
              <a:pathLst>
                <a:path extrusionOk="0" h="6051" w="1723">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7" name="Google Shape;17597;p55"/>
            <p:cNvSpPr/>
            <p:nvPr/>
          </p:nvSpPr>
          <p:spPr>
            <a:xfrm>
              <a:off x="1462062" y="2084999"/>
              <a:ext cx="25923" cy="135967"/>
            </a:xfrm>
            <a:custGeom>
              <a:rect b="b" l="l" r="r" t="t"/>
              <a:pathLst>
                <a:path extrusionOk="0" h="5203" w="992">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98" name="Google Shape;17598;p55"/>
          <p:cNvGrpSpPr/>
          <p:nvPr/>
        </p:nvGrpSpPr>
        <p:grpSpPr>
          <a:xfrm>
            <a:off x="866528" y="2088762"/>
            <a:ext cx="366639" cy="119635"/>
            <a:chOff x="866528" y="2088762"/>
            <a:chExt cx="366639" cy="119635"/>
          </a:xfrm>
        </p:grpSpPr>
        <p:sp>
          <p:nvSpPr>
            <p:cNvPr id="17599" name="Google Shape;17599;p55"/>
            <p:cNvSpPr/>
            <p:nvPr/>
          </p:nvSpPr>
          <p:spPr>
            <a:xfrm>
              <a:off x="866528" y="2088762"/>
              <a:ext cx="366639" cy="119635"/>
            </a:xfrm>
            <a:custGeom>
              <a:rect b="b" l="l" r="r" t="t"/>
              <a:pathLst>
                <a:path extrusionOk="0" h="4578" w="1403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0" name="Google Shape;17600;p55"/>
            <p:cNvSpPr/>
            <p:nvPr/>
          </p:nvSpPr>
          <p:spPr>
            <a:xfrm>
              <a:off x="866528" y="2139511"/>
              <a:ext cx="366639" cy="68885"/>
            </a:xfrm>
            <a:custGeom>
              <a:rect b="b" l="l" r="r" t="t"/>
              <a:pathLst>
                <a:path extrusionOk="0" h="2636" w="1403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1" name="Google Shape;17601;p55"/>
            <p:cNvSpPr/>
            <p:nvPr/>
          </p:nvSpPr>
          <p:spPr>
            <a:xfrm>
              <a:off x="866528" y="2164389"/>
              <a:ext cx="366639" cy="44007"/>
            </a:xfrm>
            <a:custGeom>
              <a:rect b="b" l="l" r="r" t="t"/>
              <a:pathLst>
                <a:path extrusionOk="0" h="1684" w="1403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2" name="Google Shape;17602;p55"/>
            <p:cNvSpPr/>
            <p:nvPr/>
          </p:nvSpPr>
          <p:spPr>
            <a:xfrm>
              <a:off x="897940" y="2088762"/>
              <a:ext cx="11943" cy="36455"/>
            </a:xfrm>
            <a:custGeom>
              <a:rect b="b" l="l" r="r" t="t"/>
              <a:pathLst>
                <a:path extrusionOk="0" h="1395" w="457">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3" name="Google Shape;17603;p55"/>
            <p:cNvSpPr/>
            <p:nvPr/>
          </p:nvSpPr>
          <p:spPr>
            <a:xfrm>
              <a:off x="927443" y="2088762"/>
              <a:ext cx="11838" cy="26916"/>
            </a:xfrm>
            <a:custGeom>
              <a:rect b="b" l="l" r="r" t="t"/>
              <a:pathLst>
                <a:path extrusionOk="0" h="1030" w="453">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4" name="Google Shape;17604;p55"/>
            <p:cNvSpPr/>
            <p:nvPr/>
          </p:nvSpPr>
          <p:spPr>
            <a:xfrm>
              <a:off x="956346" y="2088762"/>
              <a:ext cx="11838" cy="36455"/>
            </a:xfrm>
            <a:custGeom>
              <a:rect b="b" l="l" r="r" t="t"/>
              <a:pathLst>
                <a:path extrusionOk="0" h="1395" w="453">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5" name="Google Shape;17605;p55"/>
            <p:cNvSpPr/>
            <p:nvPr/>
          </p:nvSpPr>
          <p:spPr>
            <a:xfrm>
              <a:off x="985876" y="2088762"/>
              <a:ext cx="11838" cy="26916"/>
            </a:xfrm>
            <a:custGeom>
              <a:rect b="b" l="l" r="r" t="t"/>
              <a:pathLst>
                <a:path extrusionOk="0" h="1030" w="453">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6" name="Google Shape;17606;p55"/>
            <p:cNvSpPr/>
            <p:nvPr/>
          </p:nvSpPr>
          <p:spPr>
            <a:xfrm>
              <a:off x="1014647" y="2088762"/>
              <a:ext cx="11969" cy="36455"/>
            </a:xfrm>
            <a:custGeom>
              <a:rect b="b" l="l" r="r" t="t"/>
              <a:pathLst>
                <a:path extrusionOk="0" h="1395" w="458">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7" name="Google Shape;17607;p55"/>
            <p:cNvSpPr/>
            <p:nvPr/>
          </p:nvSpPr>
          <p:spPr>
            <a:xfrm>
              <a:off x="1044439" y="2088762"/>
              <a:ext cx="11315" cy="26159"/>
            </a:xfrm>
            <a:custGeom>
              <a:rect b="b" l="l" r="r" t="t"/>
              <a:pathLst>
                <a:path extrusionOk="0" h="1001" w="433">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8" name="Google Shape;17608;p55"/>
            <p:cNvSpPr/>
            <p:nvPr/>
          </p:nvSpPr>
          <p:spPr>
            <a:xfrm>
              <a:off x="1073080"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9" name="Google Shape;17609;p55"/>
            <p:cNvSpPr/>
            <p:nvPr/>
          </p:nvSpPr>
          <p:spPr>
            <a:xfrm>
              <a:off x="1102479" y="2088762"/>
              <a:ext cx="11838" cy="26916"/>
            </a:xfrm>
            <a:custGeom>
              <a:rect b="b" l="l" r="r" t="t"/>
              <a:pathLst>
                <a:path extrusionOk="0" h="1030" w="453">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0" name="Google Shape;17610;p55"/>
            <p:cNvSpPr/>
            <p:nvPr/>
          </p:nvSpPr>
          <p:spPr>
            <a:xfrm>
              <a:off x="1131381"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1" name="Google Shape;17611;p55"/>
            <p:cNvSpPr/>
            <p:nvPr/>
          </p:nvSpPr>
          <p:spPr>
            <a:xfrm>
              <a:off x="1160911" y="2088762"/>
              <a:ext cx="11838" cy="26916"/>
            </a:xfrm>
            <a:custGeom>
              <a:rect b="b" l="l" r="r" t="t"/>
              <a:pathLst>
                <a:path extrusionOk="0" h="1030" w="453">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2" name="Google Shape;17612;p55"/>
            <p:cNvSpPr/>
            <p:nvPr/>
          </p:nvSpPr>
          <p:spPr>
            <a:xfrm>
              <a:off x="1189814" y="2088762"/>
              <a:ext cx="11812" cy="36455"/>
            </a:xfrm>
            <a:custGeom>
              <a:rect b="b" l="l" r="r" t="t"/>
              <a:pathLst>
                <a:path extrusionOk="0" h="1395" w="452">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13" name="Google Shape;17613;p55"/>
          <p:cNvGrpSpPr/>
          <p:nvPr/>
        </p:nvGrpSpPr>
        <p:grpSpPr>
          <a:xfrm>
            <a:off x="2329269" y="1965312"/>
            <a:ext cx="98807" cy="366273"/>
            <a:chOff x="2329269" y="1965312"/>
            <a:chExt cx="98807" cy="366273"/>
          </a:xfrm>
        </p:grpSpPr>
        <p:sp>
          <p:nvSpPr>
            <p:cNvPr id="17614" name="Google Shape;17614;p55"/>
            <p:cNvSpPr/>
            <p:nvPr/>
          </p:nvSpPr>
          <p:spPr>
            <a:xfrm>
              <a:off x="2329269" y="1965312"/>
              <a:ext cx="98807" cy="312179"/>
            </a:xfrm>
            <a:custGeom>
              <a:rect b="b" l="l" r="r" t="t"/>
              <a:pathLst>
                <a:path extrusionOk="0" h="11946" w="3781">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5" name="Google Shape;17615;p55"/>
            <p:cNvSpPr/>
            <p:nvPr/>
          </p:nvSpPr>
          <p:spPr>
            <a:xfrm>
              <a:off x="2353415" y="1970904"/>
              <a:ext cx="74661" cy="289757"/>
            </a:xfrm>
            <a:custGeom>
              <a:rect b="b" l="l" r="r" t="t"/>
              <a:pathLst>
                <a:path extrusionOk="0" h="11088" w="2857">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6" name="Google Shape;17616;p55"/>
            <p:cNvSpPr/>
            <p:nvPr/>
          </p:nvSpPr>
          <p:spPr>
            <a:xfrm>
              <a:off x="2337266" y="2001558"/>
              <a:ext cx="81246" cy="330027"/>
            </a:xfrm>
            <a:custGeom>
              <a:rect b="b" l="l" r="r" t="t"/>
              <a:pathLst>
                <a:path extrusionOk="0" h="12629" w="3109">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17" name="Google Shape;17617;p55"/>
          <p:cNvGrpSpPr/>
          <p:nvPr/>
        </p:nvGrpSpPr>
        <p:grpSpPr>
          <a:xfrm>
            <a:off x="3208053" y="1964972"/>
            <a:ext cx="112344" cy="366926"/>
            <a:chOff x="3208053" y="1964972"/>
            <a:chExt cx="112344" cy="366926"/>
          </a:xfrm>
        </p:grpSpPr>
        <p:sp>
          <p:nvSpPr>
            <p:cNvPr id="17618" name="Google Shape;17618;p55"/>
            <p:cNvSpPr/>
            <p:nvPr/>
          </p:nvSpPr>
          <p:spPr>
            <a:xfrm>
              <a:off x="3226398" y="2093283"/>
              <a:ext cx="63607" cy="238616"/>
            </a:xfrm>
            <a:custGeom>
              <a:rect b="b" l="l" r="r" t="t"/>
              <a:pathLst>
                <a:path extrusionOk="0" h="9131" w="2434">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9" name="Google Shape;17619;p55"/>
            <p:cNvSpPr/>
            <p:nvPr/>
          </p:nvSpPr>
          <p:spPr>
            <a:xfrm>
              <a:off x="3226398" y="2093544"/>
              <a:ext cx="45497" cy="238355"/>
            </a:xfrm>
            <a:custGeom>
              <a:rect b="b" l="l" r="r" t="t"/>
              <a:pathLst>
                <a:path extrusionOk="0" h="9121" w="1741">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0" name="Google Shape;17620;p55"/>
            <p:cNvSpPr/>
            <p:nvPr/>
          </p:nvSpPr>
          <p:spPr>
            <a:xfrm>
              <a:off x="3208053" y="1964972"/>
              <a:ext cx="112344" cy="147936"/>
            </a:xfrm>
            <a:custGeom>
              <a:rect b="b" l="l" r="r" t="t"/>
              <a:pathLst>
                <a:path extrusionOk="0" h="5661" w="4299">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1" name="Google Shape;17621;p55"/>
            <p:cNvSpPr/>
            <p:nvPr/>
          </p:nvSpPr>
          <p:spPr>
            <a:xfrm>
              <a:off x="3229900" y="1964972"/>
              <a:ext cx="90497" cy="130088"/>
            </a:xfrm>
            <a:custGeom>
              <a:rect b="b" l="l" r="r" t="t"/>
              <a:pathLst>
                <a:path extrusionOk="0" h="4978" w="3463">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2" name="Google Shape;17622;p55"/>
            <p:cNvSpPr/>
            <p:nvPr/>
          </p:nvSpPr>
          <p:spPr>
            <a:xfrm>
              <a:off x="3227887" y="2142542"/>
              <a:ext cx="60340" cy="31176"/>
            </a:xfrm>
            <a:custGeom>
              <a:rect b="b" l="l" r="r" t="t"/>
              <a:pathLst>
                <a:path extrusionOk="0" h="1193" w="2309">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3" name="Google Shape;17623;p55"/>
            <p:cNvSpPr/>
            <p:nvPr/>
          </p:nvSpPr>
          <p:spPr>
            <a:xfrm>
              <a:off x="3227887" y="2142542"/>
              <a:ext cx="29948" cy="31176"/>
            </a:xfrm>
            <a:custGeom>
              <a:rect b="b" l="l" r="r" t="t"/>
              <a:pathLst>
                <a:path extrusionOk="0" h="1193" w="1146">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24" name="Google Shape;17624;p55"/>
          <p:cNvGrpSpPr/>
          <p:nvPr/>
        </p:nvGrpSpPr>
        <p:grpSpPr>
          <a:xfrm>
            <a:off x="3225379" y="3807339"/>
            <a:ext cx="72413" cy="366404"/>
            <a:chOff x="3225379" y="3807339"/>
            <a:chExt cx="72413" cy="366404"/>
          </a:xfrm>
        </p:grpSpPr>
        <p:sp>
          <p:nvSpPr>
            <p:cNvPr id="17625" name="Google Shape;17625;p55"/>
            <p:cNvSpPr/>
            <p:nvPr/>
          </p:nvSpPr>
          <p:spPr>
            <a:xfrm>
              <a:off x="3225379" y="3807339"/>
              <a:ext cx="72413" cy="366404"/>
            </a:xfrm>
            <a:custGeom>
              <a:rect b="b" l="l" r="r" t="t"/>
              <a:pathLst>
                <a:path extrusionOk="0" h="14021" w="2771">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6" name="Google Shape;17626;p55"/>
            <p:cNvSpPr/>
            <p:nvPr/>
          </p:nvSpPr>
          <p:spPr>
            <a:xfrm>
              <a:off x="3225640" y="4104623"/>
              <a:ext cx="72152" cy="33188"/>
            </a:xfrm>
            <a:custGeom>
              <a:rect b="b" l="l" r="r" t="t"/>
              <a:pathLst>
                <a:path extrusionOk="0" h="1270" w="2761">
                  <a:moveTo>
                    <a:pt x="0" y="0"/>
                  </a:moveTo>
                  <a:lnTo>
                    <a:pt x="0" y="1269"/>
                  </a:lnTo>
                  <a:lnTo>
                    <a:pt x="2760" y="1269"/>
                  </a:lnTo>
                  <a:lnTo>
                    <a:pt x="2760" y="1241"/>
                  </a:lnTo>
                  <a:lnTo>
                    <a:pt x="2760"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7" name="Google Shape;17627;p55"/>
            <p:cNvSpPr/>
            <p:nvPr/>
          </p:nvSpPr>
          <p:spPr>
            <a:xfrm>
              <a:off x="3245997" y="3807339"/>
              <a:ext cx="31437" cy="32509"/>
            </a:xfrm>
            <a:custGeom>
              <a:rect b="b" l="l" r="r" t="t"/>
              <a:pathLst>
                <a:path extrusionOk="0" h="1244" w="1203">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8" name="Google Shape;17628;p55"/>
            <p:cNvSpPr/>
            <p:nvPr/>
          </p:nvSpPr>
          <p:spPr>
            <a:xfrm>
              <a:off x="3225379" y="4137785"/>
              <a:ext cx="72413" cy="35958"/>
            </a:xfrm>
            <a:custGeom>
              <a:rect b="b" l="l" r="r" t="t"/>
              <a:pathLst>
                <a:path extrusionOk="0" h="1376" w="2771">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9" name="Google Shape;17629;p55"/>
            <p:cNvSpPr/>
            <p:nvPr/>
          </p:nvSpPr>
          <p:spPr>
            <a:xfrm>
              <a:off x="3255039" y="4104623"/>
              <a:ext cx="42753" cy="33188"/>
            </a:xfrm>
            <a:custGeom>
              <a:rect b="b" l="l" r="r" t="t"/>
              <a:pathLst>
                <a:path extrusionOk="0" h="1270" w="1636">
                  <a:moveTo>
                    <a:pt x="0" y="0"/>
                  </a:moveTo>
                  <a:lnTo>
                    <a:pt x="0" y="1269"/>
                  </a:lnTo>
                  <a:lnTo>
                    <a:pt x="1635" y="1269"/>
                  </a:lnTo>
                  <a:lnTo>
                    <a:pt x="1635" y="1241"/>
                  </a:lnTo>
                  <a:lnTo>
                    <a:pt x="1635" y="0"/>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0" name="Google Shape;17630;p55"/>
            <p:cNvSpPr/>
            <p:nvPr/>
          </p:nvSpPr>
          <p:spPr>
            <a:xfrm>
              <a:off x="3255039" y="4137785"/>
              <a:ext cx="42753" cy="32953"/>
            </a:xfrm>
            <a:custGeom>
              <a:rect b="b" l="l" r="r" t="t"/>
              <a:pathLst>
                <a:path extrusionOk="0" h="1261" w="1636">
                  <a:moveTo>
                    <a:pt x="0" y="0"/>
                  </a:moveTo>
                  <a:cubicBezTo>
                    <a:pt x="0" y="539"/>
                    <a:pt x="318" y="1039"/>
                    <a:pt x="818" y="1260"/>
                  </a:cubicBezTo>
                  <a:cubicBezTo>
                    <a:pt x="1308" y="1029"/>
                    <a:pt x="1625" y="539"/>
                    <a:pt x="163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1" name="Google Shape;17631;p55"/>
            <p:cNvSpPr/>
            <p:nvPr/>
          </p:nvSpPr>
          <p:spPr>
            <a:xfrm>
              <a:off x="3225379" y="3872932"/>
              <a:ext cx="72413" cy="231717"/>
            </a:xfrm>
            <a:custGeom>
              <a:rect b="b" l="l" r="r" t="t"/>
              <a:pathLst>
                <a:path extrusionOk="0" h="8867" w="2771">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2" name="Google Shape;17632;p55"/>
            <p:cNvSpPr/>
            <p:nvPr/>
          </p:nvSpPr>
          <p:spPr>
            <a:xfrm>
              <a:off x="3255039" y="3872932"/>
              <a:ext cx="42753" cy="231717"/>
            </a:xfrm>
            <a:custGeom>
              <a:rect b="b" l="l" r="r" t="t"/>
              <a:pathLst>
                <a:path extrusionOk="0" h="8867" w="1636">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33" name="Google Shape;17633;p55"/>
          <p:cNvGrpSpPr/>
          <p:nvPr/>
        </p:nvGrpSpPr>
        <p:grpSpPr>
          <a:xfrm>
            <a:off x="3523916" y="2011096"/>
            <a:ext cx="366665" cy="275201"/>
            <a:chOff x="3523916" y="2011096"/>
            <a:chExt cx="366665" cy="275201"/>
          </a:xfrm>
        </p:grpSpPr>
        <p:sp>
          <p:nvSpPr>
            <p:cNvPr id="17634" name="Google Shape;17634;p55"/>
            <p:cNvSpPr/>
            <p:nvPr/>
          </p:nvSpPr>
          <p:spPr>
            <a:xfrm>
              <a:off x="3524178" y="2038744"/>
              <a:ext cx="366404" cy="247553"/>
            </a:xfrm>
            <a:custGeom>
              <a:rect b="b" l="l" r="r" t="t"/>
              <a:pathLst>
                <a:path extrusionOk="0" h="9473" w="14021">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5" name="Google Shape;17635;p55"/>
            <p:cNvSpPr/>
            <p:nvPr/>
          </p:nvSpPr>
          <p:spPr>
            <a:xfrm>
              <a:off x="3624945" y="2161123"/>
              <a:ext cx="244783" cy="74425"/>
            </a:xfrm>
            <a:custGeom>
              <a:rect b="b" l="l" r="r" t="t"/>
              <a:pathLst>
                <a:path extrusionOk="0" h="2848" w="9367">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6" name="Google Shape;17636;p55"/>
            <p:cNvSpPr/>
            <p:nvPr/>
          </p:nvSpPr>
          <p:spPr>
            <a:xfrm>
              <a:off x="3624945" y="2161123"/>
              <a:ext cx="244783" cy="47796"/>
            </a:xfrm>
            <a:custGeom>
              <a:rect b="b" l="l" r="r" t="t"/>
              <a:pathLst>
                <a:path extrusionOk="0" h="1829" w="9367">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7" name="Google Shape;17637;p55"/>
            <p:cNvSpPr/>
            <p:nvPr/>
          </p:nvSpPr>
          <p:spPr>
            <a:xfrm>
              <a:off x="3652697" y="2161123"/>
              <a:ext cx="11969" cy="24146"/>
            </a:xfrm>
            <a:custGeom>
              <a:rect b="b" l="l" r="r" t="t"/>
              <a:pathLst>
                <a:path extrusionOk="0" h="924" w="458">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8" name="Google Shape;17638;p55"/>
            <p:cNvSpPr/>
            <p:nvPr/>
          </p:nvSpPr>
          <p:spPr>
            <a:xfrm>
              <a:off x="3670546" y="2161123"/>
              <a:ext cx="11838" cy="24146"/>
            </a:xfrm>
            <a:custGeom>
              <a:rect b="b" l="l" r="r" t="t"/>
              <a:pathLst>
                <a:path extrusionOk="0" h="924" w="453">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9" name="Google Shape;17639;p55"/>
            <p:cNvSpPr/>
            <p:nvPr/>
          </p:nvSpPr>
          <p:spPr>
            <a:xfrm>
              <a:off x="3688264" y="2161123"/>
              <a:ext cx="11838" cy="24146"/>
            </a:xfrm>
            <a:custGeom>
              <a:rect b="b" l="l" r="r" t="t"/>
              <a:pathLst>
                <a:path extrusionOk="0" h="924" w="453">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0" name="Google Shape;17640;p55"/>
            <p:cNvSpPr/>
            <p:nvPr/>
          </p:nvSpPr>
          <p:spPr>
            <a:xfrm>
              <a:off x="3705981" y="2161123"/>
              <a:ext cx="11838" cy="40244"/>
            </a:xfrm>
            <a:custGeom>
              <a:rect b="b" l="l" r="r" t="t"/>
              <a:pathLst>
                <a:path extrusionOk="0" h="1540" w="453">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1" name="Google Shape;17641;p55"/>
            <p:cNvSpPr/>
            <p:nvPr/>
          </p:nvSpPr>
          <p:spPr>
            <a:xfrm>
              <a:off x="3634875" y="2161123"/>
              <a:ext cx="11943" cy="40244"/>
            </a:xfrm>
            <a:custGeom>
              <a:rect b="b" l="l" r="r" t="t"/>
              <a:pathLst>
                <a:path extrusionOk="0" h="1540" w="457">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2" name="Google Shape;17642;p55"/>
            <p:cNvSpPr/>
            <p:nvPr/>
          </p:nvSpPr>
          <p:spPr>
            <a:xfrm>
              <a:off x="3723934" y="2161123"/>
              <a:ext cx="11342" cy="23415"/>
            </a:xfrm>
            <a:custGeom>
              <a:rect b="b" l="l" r="r" t="t"/>
              <a:pathLst>
                <a:path extrusionOk="0" h="896" w="434">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3" name="Google Shape;17643;p55"/>
            <p:cNvSpPr/>
            <p:nvPr/>
          </p:nvSpPr>
          <p:spPr>
            <a:xfrm>
              <a:off x="3741783" y="2161123"/>
              <a:ext cx="11342" cy="23415"/>
            </a:xfrm>
            <a:custGeom>
              <a:rect b="b" l="l" r="r" t="t"/>
              <a:pathLst>
                <a:path extrusionOk="0" h="896" w="434">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4" name="Google Shape;17644;p55"/>
            <p:cNvSpPr/>
            <p:nvPr/>
          </p:nvSpPr>
          <p:spPr>
            <a:xfrm>
              <a:off x="3759631" y="2161123"/>
              <a:ext cx="11080" cy="23415"/>
            </a:xfrm>
            <a:custGeom>
              <a:rect b="b" l="l" r="r" t="t"/>
              <a:pathLst>
                <a:path extrusionOk="0" h="896" w="424">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5" name="Google Shape;17645;p55"/>
            <p:cNvSpPr/>
            <p:nvPr/>
          </p:nvSpPr>
          <p:spPr>
            <a:xfrm>
              <a:off x="3777219" y="2161123"/>
              <a:ext cx="11342" cy="39303"/>
            </a:xfrm>
            <a:custGeom>
              <a:rect b="b" l="l" r="r" t="t"/>
              <a:pathLst>
                <a:path extrusionOk="0" h="1504" w="434">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6" name="Google Shape;17646;p55"/>
            <p:cNvSpPr/>
            <p:nvPr/>
          </p:nvSpPr>
          <p:spPr>
            <a:xfrm>
              <a:off x="3795067" y="2161123"/>
              <a:ext cx="11315" cy="23415"/>
            </a:xfrm>
            <a:custGeom>
              <a:rect b="b" l="l" r="r" t="t"/>
              <a:pathLst>
                <a:path extrusionOk="0" h="896" w="433">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7" name="Google Shape;17647;p55"/>
            <p:cNvSpPr/>
            <p:nvPr/>
          </p:nvSpPr>
          <p:spPr>
            <a:xfrm>
              <a:off x="3812654" y="2161123"/>
              <a:ext cx="11342" cy="23415"/>
            </a:xfrm>
            <a:custGeom>
              <a:rect b="b" l="l" r="r" t="t"/>
              <a:pathLst>
                <a:path extrusionOk="0" h="896" w="434">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8" name="Google Shape;17648;p55"/>
            <p:cNvSpPr/>
            <p:nvPr/>
          </p:nvSpPr>
          <p:spPr>
            <a:xfrm>
              <a:off x="3830503" y="2161123"/>
              <a:ext cx="11315" cy="23415"/>
            </a:xfrm>
            <a:custGeom>
              <a:rect b="b" l="l" r="r" t="t"/>
              <a:pathLst>
                <a:path extrusionOk="0" h="896" w="433">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9" name="Google Shape;17649;p55"/>
            <p:cNvSpPr/>
            <p:nvPr/>
          </p:nvSpPr>
          <p:spPr>
            <a:xfrm>
              <a:off x="3848325" y="2161123"/>
              <a:ext cx="11080" cy="39303"/>
            </a:xfrm>
            <a:custGeom>
              <a:rect b="b" l="l" r="r" t="t"/>
              <a:pathLst>
                <a:path extrusionOk="0" h="1504" w="424">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0" name="Google Shape;17650;p55"/>
            <p:cNvSpPr/>
            <p:nvPr/>
          </p:nvSpPr>
          <p:spPr>
            <a:xfrm>
              <a:off x="3626173" y="2063857"/>
              <a:ext cx="212483" cy="74190"/>
            </a:xfrm>
            <a:custGeom>
              <a:rect b="b" l="l" r="r" t="t"/>
              <a:pathLst>
                <a:path extrusionOk="0" h="2839" w="8131">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1" name="Google Shape;17651;p55"/>
            <p:cNvSpPr/>
            <p:nvPr/>
          </p:nvSpPr>
          <p:spPr>
            <a:xfrm>
              <a:off x="3523916" y="2011096"/>
              <a:ext cx="79181" cy="243790"/>
            </a:xfrm>
            <a:custGeom>
              <a:rect b="b" l="l" r="r" t="t"/>
              <a:pathLst>
                <a:path extrusionOk="0" h="9329" w="303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2" name="Google Shape;17652;p55"/>
            <p:cNvSpPr/>
            <p:nvPr/>
          </p:nvSpPr>
          <p:spPr>
            <a:xfrm>
              <a:off x="3523916" y="2011096"/>
              <a:ext cx="27910" cy="243529"/>
            </a:xfrm>
            <a:custGeom>
              <a:rect b="b" l="l" r="r" t="t"/>
              <a:pathLst>
                <a:path extrusionOk="0" h="9319" w="1068">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3" name="Google Shape;17653;p55"/>
            <p:cNvSpPr/>
            <p:nvPr/>
          </p:nvSpPr>
          <p:spPr>
            <a:xfrm>
              <a:off x="3523916" y="2056331"/>
              <a:ext cx="26" cy="1542"/>
            </a:xfrm>
            <a:custGeom>
              <a:rect b="b" l="l" r="r" t="t"/>
              <a:pathLst>
                <a:path extrusionOk="0" h="59" w="1">
                  <a:moveTo>
                    <a:pt x="1" y="1"/>
                  </a:moveTo>
                  <a:lnTo>
                    <a:pt x="1" y="59"/>
                  </a:lnTo>
                  <a:lnTo>
                    <a:pt x="1" y="59"/>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54" name="Google Shape;17654;p55"/>
          <p:cNvGrpSpPr/>
          <p:nvPr/>
        </p:nvGrpSpPr>
        <p:grpSpPr>
          <a:xfrm>
            <a:off x="1742777" y="1499997"/>
            <a:ext cx="393791" cy="366744"/>
            <a:chOff x="1742777" y="1499997"/>
            <a:chExt cx="393791" cy="366744"/>
          </a:xfrm>
        </p:grpSpPr>
        <p:sp>
          <p:nvSpPr>
            <p:cNvPr id="17655" name="Google Shape;17655;p55"/>
            <p:cNvSpPr/>
            <p:nvPr/>
          </p:nvSpPr>
          <p:spPr>
            <a:xfrm>
              <a:off x="1760861" y="1591957"/>
              <a:ext cx="152823" cy="270654"/>
            </a:xfrm>
            <a:custGeom>
              <a:rect b="b" l="l" r="r" t="t"/>
              <a:pathLst>
                <a:path extrusionOk="0" h="10357" w="5848">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6" name="Google Shape;17656;p55"/>
            <p:cNvSpPr/>
            <p:nvPr/>
          </p:nvSpPr>
          <p:spPr>
            <a:xfrm>
              <a:off x="1760861" y="1592218"/>
              <a:ext cx="152562" cy="115349"/>
            </a:xfrm>
            <a:custGeom>
              <a:rect b="b" l="l" r="r" t="t"/>
              <a:pathLst>
                <a:path extrusionOk="0" h="4414" w="5838">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7" name="Google Shape;17657;p55"/>
            <p:cNvSpPr/>
            <p:nvPr/>
          </p:nvSpPr>
          <p:spPr>
            <a:xfrm>
              <a:off x="1851070" y="1499997"/>
              <a:ext cx="155070" cy="183947"/>
            </a:xfrm>
            <a:custGeom>
              <a:rect b="b" l="l" r="r" t="t"/>
              <a:pathLst>
                <a:path extrusionOk="0" h="7039" w="5934">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8" name="Google Shape;17658;p55"/>
            <p:cNvSpPr/>
            <p:nvPr/>
          </p:nvSpPr>
          <p:spPr>
            <a:xfrm>
              <a:off x="1742777" y="1500049"/>
              <a:ext cx="211098" cy="183894"/>
            </a:xfrm>
            <a:custGeom>
              <a:rect b="b" l="l" r="r" t="t"/>
              <a:pathLst>
                <a:path extrusionOk="0" h="7037" w="8078">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9" name="Google Shape;17659;p55"/>
            <p:cNvSpPr/>
            <p:nvPr/>
          </p:nvSpPr>
          <p:spPr>
            <a:xfrm>
              <a:off x="1760861" y="1755546"/>
              <a:ext cx="25662" cy="11080"/>
            </a:xfrm>
            <a:custGeom>
              <a:rect b="b" l="l" r="r" t="t"/>
              <a:pathLst>
                <a:path extrusionOk="0" h="424" w="982">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0" name="Google Shape;17660;p55"/>
            <p:cNvSpPr/>
            <p:nvPr/>
          </p:nvSpPr>
          <p:spPr>
            <a:xfrm>
              <a:off x="1791018" y="1755546"/>
              <a:ext cx="90732" cy="11080"/>
            </a:xfrm>
            <a:custGeom>
              <a:rect b="b" l="l" r="r" t="t"/>
              <a:pathLst>
                <a:path extrusionOk="0" h="424" w="3472">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1" name="Google Shape;17661;p55"/>
            <p:cNvSpPr/>
            <p:nvPr/>
          </p:nvSpPr>
          <p:spPr>
            <a:xfrm>
              <a:off x="1884233" y="1755546"/>
              <a:ext cx="29190" cy="11080"/>
            </a:xfrm>
            <a:custGeom>
              <a:rect b="b" l="l" r="r" t="t"/>
              <a:pathLst>
                <a:path extrusionOk="0" h="424" w="1117">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2" name="Google Shape;17662;p55"/>
            <p:cNvSpPr/>
            <p:nvPr/>
          </p:nvSpPr>
          <p:spPr>
            <a:xfrm>
              <a:off x="1851828" y="1733177"/>
              <a:ext cx="177440" cy="71211"/>
            </a:xfrm>
            <a:custGeom>
              <a:rect b="b" l="l" r="r" t="t"/>
              <a:pathLst>
                <a:path extrusionOk="0" h="2725" w="679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3" name="Google Shape;17663;p55"/>
            <p:cNvSpPr/>
            <p:nvPr/>
          </p:nvSpPr>
          <p:spPr>
            <a:xfrm>
              <a:off x="1851828" y="1737698"/>
              <a:ext cx="155332" cy="50619"/>
            </a:xfrm>
            <a:custGeom>
              <a:rect b="b" l="l" r="r" t="t"/>
              <a:pathLst>
                <a:path extrusionOk="0" h="1937" w="5944">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4" name="Google Shape;17664;p55"/>
            <p:cNvSpPr/>
            <p:nvPr/>
          </p:nvSpPr>
          <p:spPr>
            <a:xfrm>
              <a:off x="1851828" y="1716975"/>
              <a:ext cx="177440" cy="71263"/>
            </a:xfrm>
            <a:custGeom>
              <a:rect b="b" l="l" r="r" t="t"/>
              <a:pathLst>
                <a:path extrusionOk="0" h="2727" w="679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5" name="Google Shape;17665;p55"/>
            <p:cNvSpPr/>
            <p:nvPr/>
          </p:nvSpPr>
          <p:spPr>
            <a:xfrm>
              <a:off x="1858361" y="1716975"/>
              <a:ext cx="170907" cy="57701"/>
            </a:xfrm>
            <a:custGeom>
              <a:rect b="b" l="l" r="r" t="t"/>
              <a:pathLst>
                <a:path extrusionOk="0" h="2208" w="654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6" name="Google Shape;17666;p55"/>
            <p:cNvSpPr/>
            <p:nvPr/>
          </p:nvSpPr>
          <p:spPr>
            <a:xfrm>
              <a:off x="1959965" y="1655041"/>
              <a:ext cx="169051" cy="122875"/>
            </a:xfrm>
            <a:custGeom>
              <a:rect b="b" l="l" r="r" t="t"/>
              <a:pathLst>
                <a:path extrusionOk="0" h="4702" w="6469">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7" name="Google Shape;17667;p55"/>
            <p:cNvSpPr/>
            <p:nvPr/>
          </p:nvSpPr>
          <p:spPr>
            <a:xfrm>
              <a:off x="1965400" y="1743630"/>
              <a:ext cx="171168" cy="123110"/>
            </a:xfrm>
            <a:custGeom>
              <a:rect b="b" l="l" r="r" t="t"/>
              <a:pathLst>
                <a:path extrusionOk="0" h="4711" w="655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8" name="Google Shape;17668;p55"/>
            <p:cNvSpPr/>
            <p:nvPr/>
          </p:nvSpPr>
          <p:spPr>
            <a:xfrm>
              <a:off x="1981001" y="1755285"/>
              <a:ext cx="11838" cy="11838"/>
            </a:xfrm>
            <a:custGeom>
              <a:rect b="b" l="l" r="r" t="t"/>
              <a:pathLst>
                <a:path extrusionOk="0" h="453" w="453">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69" name="Google Shape;17669;p55"/>
          <p:cNvGrpSpPr/>
          <p:nvPr/>
        </p:nvGrpSpPr>
        <p:grpSpPr>
          <a:xfrm>
            <a:off x="4014449" y="1499997"/>
            <a:ext cx="319914" cy="366639"/>
            <a:chOff x="4014449" y="1499997"/>
            <a:chExt cx="319914" cy="366639"/>
          </a:xfrm>
        </p:grpSpPr>
        <p:sp>
          <p:nvSpPr>
            <p:cNvPr id="17670" name="Google Shape;17670;p55"/>
            <p:cNvSpPr/>
            <p:nvPr/>
          </p:nvSpPr>
          <p:spPr>
            <a:xfrm>
              <a:off x="4014449" y="1499997"/>
              <a:ext cx="319914" cy="366639"/>
            </a:xfrm>
            <a:custGeom>
              <a:rect b="b" l="l" r="r" t="t"/>
              <a:pathLst>
                <a:path extrusionOk="0" h="14030" w="12242">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1" name="Google Shape;17671;p55"/>
            <p:cNvSpPr/>
            <p:nvPr/>
          </p:nvSpPr>
          <p:spPr>
            <a:xfrm>
              <a:off x="4014449" y="1591199"/>
              <a:ext cx="319914" cy="275437"/>
            </a:xfrm>
            <a:custGeom>
              <a:rect b="b" l="l" r="r" t="t"/>
              <a:pathLst>
                <a:path extrusionOk="0" h="10540" w="12242">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2" name="Google Shape;17672;p55"/>
            <p:cNvSpPr/>
            <p:nvPr/>
          </p:nvSpPr>
          <p:spPr>
            <a:xfrm>
              <a:off x="4014685" y="1591199"/>
              <a:ext cx="159853" cy="248808"/>
            </a:xfrm>
            <a:custGeom>
              <a:rect b="b" l="l" r="r" t="t"/>
              <a:pathLst>
                <a:path extrusionOk="0" h="9521" w="6117">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3" name="Google Shape;17673;p55"/>
            <p:cNvSpPr/>
            <p:nvPr/>
          </p:nvSpPr>
          <p:spPr>
            <a:xfrm>
              <a:off x="4174511" y="1591460"/>
              <a:ext cx="159853" cy="275175"/>
            </a:xfrm>
            <a:custGeom>
              <a:rect b="b" l="l" r="r" t="t"/>
              <a:pathLst>
                <a:path extrusionOk="0" h="10530" w="6117">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4" name="Google Shape;17674;p55"/>
            <p:cNvSpPr/>
            <p:nvPr/>
          </p:nvSpPr>
          <p:spPr>
            <a:xfrm>
              <a:off x="4174511" y="1591199"/>
              <a:ext cx="159853" cy="248808"/>
            </a:xfrm>
            <a:custGeom>
              <a:rect b="b" l="l" r="r" t="t"/>
              <a:pathLst>
                <a:path extrusionOk="0" h="9521" w="6117">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75" name="Google Shape;17675;p55"/>
          <p:cNvGrpSpPr/>
          <p:nvPr/>
        </p:nvGrpSpPr>
        <p:grpSpPr>
          <a:xfrm>
            <a:off x="866267" y="1591460"/>
            <a:ext cx="367397" cy="183711"/>
            <a:chOff x="866267" y="1591460"/>
            <a:chExt cx="367397" cy="183711"/>
          </a:xfrm>
        </p:grpSpPr>
        <p:sp>
          <p:nvSpPr>
            <p:cNvPr id="17676" name="Google Shape;17676;p55"/>
            <p:cNvSpPr/>
            <p:nvPr/>
          </p:nvSpPr>
          <p:spPr>
            <a:xfrm>
              <a:off x="866267" y="1591460"/>
              <a:ext cx="367397" cy="183502"/>
            </a:xfrm>
            <a:custGeom>
              <a:rect b="b" l="l" r="r" t="t"/>
              <a:pathLst>
                <a:path extrusionOk="0" h="7022" w="14059">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7" name="Google Shape;17677;p55"/>
            <p:cNvSpPr/>
            <p:nvPr/>
          </p:nvSpPr>
          <p:spPr>
            <a:xfrm>
              <a:off x="866267" y="1591460"/>
              <a:ext cx="199286" cy="183711"/>
            </a:xfrm>
            <a:custGeom>
              <a:rect b="b" l="l" r="r" t="t"/>
              <a:pathLst>
                <a:path extrusionOk="0" h="7030" w="7626">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8" name="Google Shape;17678;p55"/>
            <p:cNvSpPr/>
            <p:nvPr/>
          </p:nvSpPr>
          <p:spPr>
            <a:xfrm>
              <a:off x="1071564" y="1593969"/>
              <a:ext cx="19626" cy="47509"/>
            </a:xfrm>
            <a:custGeom>
              <a:rect b="b" l="l" r="r" t="t"/>
              <a:pathLst>
                <a:path extrusionOk="0" h="1818" w="751">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9" name="Google Shape;17679;p55"/>
            <p:cNvSpPr/>
            <p:nvPr/>
          </p:nvSpPr>
          <p:spPr>
            <a:xfrm>
              <a:off x="1122575" y="1619605"/>
              <a:ext cx="33946" cy="42988"/>
            </a:xfrm>
            <a:custGeom>
              <a:rect b="b" l="l" r="r" t="t"/>
              <a:pathLst>
                <a:path extrusionOk="0" h="1645" w="1299">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0" name="Google Shape;17680;p55"/>
            <p:cNvSpPr/>
            <p:nvPr/>
          </p:nvSpPr>
          <p:spPr>
            <a:xfrm>
              <a:off x="1159866" y="1668839"/>
              <a:ext cx="45915" cy="33293"/>
            </a:xfrm>
            <a:custGeom>
              <a:rect b="b" l="l" r="r" t="t"/>
              <a:pathLst>
                <a:path extrusionOk="0" h="1274" w="1757">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1" name="Google Shape;17681;p55"/>
            <p:cNvSpPr/>
            <p:nvPr/>
          </p:nvSpPr>
          <p:spPr>
            <a:xfrm>
              <a:off x="1181634" y="1734196"/>
              <a:ext cx="49286" cy="19103"/>
            </a:xfrm>
            <a:custGeom>
              <a:rect b="b" l="l" r="r" t="t"/>
              <a:pathLst>
                <a:path extrusionOk="0" h="731" w="1886">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2" name="Google Shape;17682;p55"/>
            <p:cNvSpPr/>
            <p:nvPr/>
          </p:nvSpPr>
          <p:spPr>
            <a:xfrm>
              <a:off x="868776" y="1734196"/>
              <a:ext cx="48267" cy="19364"/>
            </a:xfrm>
            <a:custGeom>
              <a:rect b="b" l="l" r="r" t="t"/>
              <a:pathLst>
                <a:path extrusionOk="0" h="741" w="1847">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3" name="Google Shape;17683;p55"/>
            <p:cNvSpPr/>
            <p:nvPr/>
          </p:nvSpPr>
          <p:spPr>
            <a:xfrm>
              <a:off x="894151" y="1668603"/>
              <a:ext cx="44007" cy="33659"/>
            </a:xfrm>
            <a:custGeom>
              <a:rect b="b" l="l" r="r" t="t"/>
              <a:pathLst>
                <a:path extrusionOk="0" h="1288" w="1684">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4" name="Google Shape;17684;p55"/>
            <p:cNvSpPr/>
            <p:nvPr/>
          </p:nvSpPr>
          <p:spPr>
            <a:xfrm>
              <a:off x="942914" y="1619605"/>
              <a:ext cx="35462" cy="43328"/>
            </a:xfrm>
            <a:custGeom>
              <a:rect b="b" l="l" r="r" t="t"/>
              <a:pathLst>
                <a:path extrusionOk="0" h="1658" w="1357">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5" name="Google Shape;17685;p55"/>
            <p:cNvSpPr/>
            <p:nvPr/>
          </p:nvSpPr>
          <p:spPr>
            <a:xfrm>
              <a:off x="1008506" y="1593708"/>
              <a:ext cx="19626" cy="47770"/>
            </a:xfrm>
            <a:custGeom>
              <a:rect b="b" l="l" r="r" t="t"/>
              <a:pathLst>
                <a:path extrusionOk="0" h="1828" w="751">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6" name="Google Shape;17686;p55"/>
            <p:cNvSpPr/>
            <p:nvPr/>
          </p:nvSpPr>
          <p:spPr>
            <a:xfrm>
              <a:off x="1043916" y="1591695"/>
              <a:ext cx="11838" cy="138999"/>
            </a:xfrm>
            <a:custGeom>
              <a:rect b="b" l="l" r="r" t="t"/>
              <a:pathLst>
                <a:path extrusionOk="0" h="5319" w="453">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7" name="Google Shape;17687;p55"/>
            <p:cNvSpPr/>
            <p:nvPr/>
          </p:nvSpPr>
          <p:spPr>
            <a:xfrm>
              <a:off x="1063777" y="1603507"/>
              <a:ext cx="61594" cy="128180"/>
            </a:xfrm>
            <a:custGeom>
              <a:rect b="b" l="l" r="r" t="t"/>
              <a:pathLst>
                <a:path extrusionOk="0" h="4905" w="2357">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8" name="Google Shape;17688;p55"/>
            <p:cNvSpPr/>
            <p:nvPr/>
          </p:nvSpPr>
          <p:spPr>
            <a:xfrm>
              <a:off x="1081129" y="1641452"/>
              <a:ext cx="102805" cy="100662"/>
            </a:xfrm>
            <a:custGeom>
              <a:rect b="b" l="l" r="r" t="t"/>
              <a:pathLst>
                <a:path extrusionOk="0" h="3852" w="3934">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9" name="Google Shape;17689;p55"/>
            <p:cNvSpPr/>
            <p:nvPr/>
          </p:nvSpPr>
          <p:spPr>
            <a:xfrm>
              <a:off x="1091163" y="1700015"/>
              <a:ext cx="130453" cy="60758"/>
            </a:xfrm>
            <a:custGeom>
              <a:rect b="b" l="l" r="r" t="t"/>
              <a:pathLst>
                <a:path extrusionOk="0" h="2325" w="4992">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0" name="Google Shape;17690;p55"/>
            <p:cNvSpPr/>
            <p:nvPr/>
          </p:nvSpPr>
          <p:spPr>
            <a:xfrm>
              <a:off x="878079" y="1700015"/>
              <a:ext cx="128441" cy="60784"/>
            </a:xfrm>
            <a:custGeom>
              <a:rect b="b" l="l" r="r" t="t"/>
              <a:pathLst>
                <a:path extrusionOk="0" h="2326" w="4915">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1" name="Google Shape;17691;p55"/>
            <p:cNvSpPr/>
            <p:nvPr/>
          </p:nvSpPr>
          <p:spPr>
            <a:xfrm>
              <a:off x="974325" y="1603507"/>
              <a:ext cx="62849" cy="130715"/>
            </a:xfrm>
            <a:custGeom>
              <a:rect b="b" l="l" r="r" t="t"/>
              <a:pathLst>
                <a:path extrusionOk="0" h="5002" w="2405">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2" name="Google Shape;17692;p55"/>
            <p:cNvSpPr/>
            <p:nvPr/>
          </p:nvSpPr>
          <p:spPr>
            <a:xfrm>
              <a:off x="916023" y="1641713"/>
              <a:ext cx="101290" cy="100793"/>
            </a:xfrm>
            <a:custGeom>
              <a:rect b="b" l="l" r="r" t="t"/>
              <a:pathLst>
                <a:path extrusionOk="0" h="3857" w="3876">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3" name="Google Shape;17693;p55"/>
            <p:cNvSpPr/>
            <p:nvPr/>
          </p:nvSpPr>
          <p:spPr>
            <a:xfrm>
              <a:off x="992409" y="1721861"/>
              <a:ext cx="115375" cy="53049"/>
            </a:xfrm>
            <a:custGeom>
              <a:rect b="b" l="l" r="r" t="t"/>
              <a:pathLst>
                <a:path extrusionOk="0" h="2030" w="4415">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94" name="Google Shape;17694;p55"/>
          <p:cNvGrpSpPr/>
          <p:nvPr/>
        </p:nvGrpSpPr>
        <p:grpSpPr>
          <a:xfrm>
            <a:off x="3117843" y="1499892"/>
            <a:ext cx="327440" cy="366744"/>
            <a:chOff x="3117843" y="1499892"/>
            <a:chExt cx="327440" cy="366744"/>
          </a:xfrm>
        </p:grpSpPr>
        <p:sp>
          <p:nvSpPr>
            <p:cNvPr id="17695" name="Google Shape;17695;p55"/>
            <p:cNvSpPr/>
            <p:nvPr/>
          </p:nvSpPr>
          <p:spPr>
            <a:xfrm>
              <a:off x="3117843" y="1499997"/>
              <a:ext cx="327440" cy="366404"/>
            </a:xfrm>
            <a:custGeom>
              <a:rect b="b" l="l" r="r" t="t"/>
              <a:pathLst>
                <a:path extrusionOk="0" h="14021" w="1253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6" name="Google Shape;17696;p55"/>
            <p:cNvSpPr/>
            <p:nvPr/>
          </p:nvSpPr>
          <p:spPr>
            <a:xfrm>
              <a:off x="3300013" y="1682427"/>
              <a:ext cx="145271" cy="184208"/>
            </a:xfrm>
            <a:custGeom>
              <a:rect b="b" l="l" r="r" t="t"/>
              <a:pathLst>
                <a:path extrusionOk="0" h="7049" w="5559">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7" name="Google Shape;17697;p55"/>
            <p:cNvSpPr/>
            <p:nvPr/>
          </p:nvSpPr>
          <p:spPr>
            <a:xfrm>
              <a:off x="3262826" y="1537183"/>
              <a:ext cx="182457" cy="182718"/>
            </a:xfrm>
            <a:custGeom>
              <a:rect b="b" l="l" r="r" t="t"/>
              <a:pathLst>
                <a:path extrusionOk="0" h="6992" w="6982">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8" name="Google Shape;17698;p55"/>
            <p:cNvSpPr/>
            <p:nvPr/>
          </p:nvSpPr>
          <p:spPr>
            <a:xfrm>
              <a:off x="3155030" y="1682427"/>
              <a:ext cx="182457" cy="145271"/>
            </a:xfrm>
            <a:custGeom>
              <a:rect b="b" l="l" r="r" t="t"/>
              <a:pathLst>
                <a:path extrusionOk="0" h="5559" w="6982">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9" name="Google Shape;17699;p55"/>
            <p:cNvSpPr/>
            <p:nvPr/>
          </p:nvSpPr>
          <p:spPr>
            <a:xfrm>
              <a:off x="3117843" y="1499997"/>
              <a:ext cx="182196" cy="219905"/>
            </a:xfrm>
            <a:custGeom>
              <a:rect b="b" l="l" r="r" t="t"/>
              <a:pathLst>
                <a:path extrusionOk="0" h="8415" w="6972">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0" name="Google Shape;17700;p55"/>
            <p:cNvSpPr/>
            <p:nvPr/>
          </p:nvSpPr>
          <p:spPr>
            <a:xfrm>
              <a:off x="3155030" y="1682427"/>
              <a:ext cx="35200" cy="145271"/>
            </a:xfrm>
            <a:custGeom>
              <a:rect b="b" l="l" r="r" t="t"/>
              <a:pathLst>
                <a:path extrusionOk="0" h="5559" w="1347">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1" name="Google Shape;17701;p55"/>
            <p:cNvSpPr/>
            <p:nvPr/>
          </p:nvSpPr>
          <p:spPr>
            <a:xfrm>
              <a:off x="3117843" y="1499892"/>
              <a:ext cx="122640" cy="182562"/>
            </a:xfrm>
            <a:custGeom>
              <a:rect b="b" l="l" r="r" t="t"/>
              <a:pathLst>
                <a:path extrusionOk="0" h="6986" w="4693">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02" name="Google Shape;17702;p55"/>
          <p:cNvGrpSpPr/>
          <p:nvPr/>
        </p:nvGrpSpPr>
        <p:grpSpPr>
          <a:xfrm>
            <a:off x="2667005" y="1499997"/>
            <a:ext cx="336770" cy="366639"/>
            <a:chOff x="2667005" y="1499997"/>
            <a:chExt cx="336770" cy="366639"/>
          </a:xfrm>
        </p:grpSpPr>
        <p:sp>
          <p:nvSpPr>
            <p:cNvPr id="17703" name="Google Shape;17703;p55"/>
            <p:cNvSpPr/>
            <p:nvPr/>
          </p:nvSpPr>
          <p:spPr>
            <a:xfrm>
              <a:off x="2684593" y="1596974"/>
              <a:ext cx="229731" cy="252335"/>
            </a:xfrm>
            <a:custGeom>
              <a:rect b="b" l="l" r="r" t="t"/>
              <a:pathLst>
                <a:path extrusionOk="0" h="9656" w="8791">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4" name="Google Shape;17704;p55"/>
            <p:cNvSpPr/>
            <p:nvPr/>
          </p:nvSpPr>
          <p:spPr>
            <a:xfrm>
              <a:off x="2717781" y="1638185"/>
              <a:ext cx="163119" cy="168137"/>
            </a:xfrm>
            <a:custGeom>
              <a:rect b="b" l="l" r="r" t="t"/>
              <a:pathLst>
                <a:path extrusionOk="0" h="6434" w="6242">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5" name="Google Shape;17705;p55"/>
            <p:cNvSpPr/>
            <p:nvPr/>
          </p:nvSpPr>
          <p:spPr>
            <a:xfrm>
              <a:off x="2740386" y="1638185"/>
              <a:ext cx="140514" cy="168137"/>
            </a:xfrm>
            <a:custGeom>
              <a:rect b="b" l="l" r="r" t="t"/>
              <a:pathLst>
                <a:path extrusionOk="0" h="6434" w="5377">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6" name="Google Shape;17706;p55"/>
            <p:cNvSpPr/>
            <p:nvPr/>
          </p:nvSpPr>
          <p:spPr>
            <a:xfrm>
              <a:off x="2725830" y="1719170"/>
              <a:ext cx="108581" cy="87152"/>
            </a:xfrm>
            <a:custGeom>
              <a:rect b="b" l="l" r="r" t="t"/>
              <a:pathLst>
                <a:path extrusionOk="0" h="3335" w="4155">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7" name="Google Shape;17707;p55"/>
            <p:cNvSpPr/>
            <p:nvPr/>
          </p:nvSpPr>
          <p:spPr>
            <a:xfrm>
              <a:off x="2725830" y="1776400"/>
              <a:ext cx="28903" cy="29922"/>
            </a:xfrm>
            <a:custGeom>
              <a:rect b="b" l="l" r="r" t="t"/>
              <a:pathLst>
                <a:path extrusionOk="0" h="1145" w="1106">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8" name="Google Shape;17708;p55"/>
            <p:cNvSpPr/>
            <p:nvPr/>
          </p:nvSpPr>
          <p:spPr>
            <a:xfrm>
              <a:off x="2799445" y="1662828"/>
              <a:ext cx="60340" cy="55244"/>
            </a:xfrm>
            <a:custGeom>
              <a:rect b="b" l="l" r="r" t="t"/>
              <a:pathLst>
                <a:path extrusionOk="0" h="2114" w="2309">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9" name="Google Shape;17709;p55"/>
            <p:cNvSpPr/>
            <p:nvPr/>
          </p:nvSpPr>
          <p:spPr>
            <a:xfrm>
              <a:off x="2752955" y="1719170"/>
              <a:ext cx="53545" cy="46019"/>
            </a:xfrm>
            <a:custGeom>
              <a:rect b="b" l="l" r="r" t="t"/>
              <a:pathLst>
                <a:path extrusionOk="0" h="1761" w="2049">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0" name="Google Shape;17710;p55"/>
            <p:cNvSpPr/>
            <p:nvPr/>
          </p:nvSpPr>
          <p:spPr>
            <a:xfrm>
              <a:off x="2679079" y="1512044"/>
              <a:ext cx="312623" cy="342545"/>
            </a:xfrm>
            <a:custGeom>
              <a:rect b="b" l="l" r="r" t="t"/>
              <a:pathLst>
                <a:path extrusionOk="0" h="13108" w="11963">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1" name="Google Shape;17711;p55"/>
            <p:cNvSpPr/>
            <p:nvPr/>
          </p:nvSpPr>
          <p:spPr>
            <a:xfrm>
              <a:off x="2667005" y="1499997"/>
              <a:ext cx="35227" cy="35200"/>
            </a:xfrm>
            <a:custGeom>
              <a:rect b="b" l="l" r="r" t="t"/>
              <a:pathLst>
                <a:path extrusionOk="0" h="1347" w="1348">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2" name="Google Shape;17712;p55"/>
            <p:cNvSpPr/>
            <p:nvPr/>
          </p:nvSpPr>
          <p:spPr>
            <a:xfrm>
              <a:off x="2818051" y="1499997"/>
              <a:ext cx="35436" cy="35200"/>
            </a:xfrm>
            <a:custGeom>
              <a:rect b="b" l="l" r="r" t="t"/>
              <a:pathLst>
                <a:path extrusionOk="0" h="1347" w="1356">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3" name="Google Shape;17713;p55"/>
            <p:cNvSpPr/>
            <p:nvPr/>
          </p:nvSpPr>
          <p:spPr>
            <a:xfrm>
              <a:off x="2968575" y="1499997"/>
              <a:ext cx="35200" cy="35200"/>
            </a:xfrm>
            <a:custGeom>
              <a:rect b="b" l="l" r="r" t="t"/>
              <a:pathLst>
                <a:path extrusionOk="0" h="1347" w="1347">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4" name="Google Shape;17714;p55"/>
            <p:cNvSpPr/>
            <p:nvPr/>
          </p:nvSpPr>
          <p:spPr>
            <a:xfrm>
              <a:off x="2667005" y="1831435"/>
              <a:ext cx="35227" cy="35200"/>
            </a:xfrm>
            <a:custGeom>
              <a:rect b="b" l="l" r="r" t="t"/>
              <a:pathLst>
                <a:path extrusionOk="0" h="1347" w="1348">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5" name="Google Shape;17715;p55"/>
            <p:cNvSpPr/>
            <p:nvPr/>
          </p:nvSpPr>
          <p:spPr>
            <a:xfrm>
              <a:off x="2818051" y="1831435"/>
              <a:ext cx="35436" cy="35200"/>
            </a:xfrm>
            <a:custGeom>
              <a:rect b="b" l="l" r="r" t="t"/>
              <a:pathLst>
                <a:path extrusionOk="0" h="1347" w="1356">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6" name="Google Shape;17716;p55"/>
            <p:cNvSpPr/>
            <p:nvPr/>
          </p:nvSpPr>
          <p:spPr>
            <a:xfrm>
              <a:off x="2968575" y="1831435"/>
              <a:ext cx="35200" cy="35200"/>
            </a:xfrm>
            <a:custGeom>
              <a:rect b="b" l="l" r="r" t="t"/>
              <a:pathLst>
                <a:path extrusionOk="0" h="1347" w="1347">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7" name="Google Shape;17717;p55"/>
            <p:cNvSpPr/>
            <p:nvPr/>
          </p:nvSpPr>
          <p:spPr>
            <a:xfrm>
              <a:off x="2667005" y="1666095"/>
              <a:ext cx="35227" cy="35200"/>
            </a:xfrm>
            <a:custGeom>
              <a:rect b="b" l="l" r="r" t="t"/>
              <a:pathLst>
                <a:path extrusionOk="0" h="1347" w="1348">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8" name="Google Shape;17718;p55"/>
            <p:cNvSpPr/>
            <p:nvPr/>
          </p:nvSpPr>
          <p:spPr>
            <a:xfrm>
              <a:off x="2968575" y="1666095"/>
              <a:ext cx="35200" cy="35200"/>
            </a:xfrm>
            <a:custGeom>
              <a:rect b="b" l="l" r="r" t="t"/>
              <a:pathLst>
                <a:path extrusionOk="0" h="1347" w="1347">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9" name="Google Shape;17719;p55"/>
            <p:cNvSpPr/>
            <p:nvPr/>
          </p:nvSpPr>
          <p:spPr>
            <a:xfrm>
              <a:off x="2893182" y="1554901"/>
              <a:ext cx="68807" cy="64782"/>
            </a:xfrm>
            <a:custGeom>
              <a:rect b="b" l="l" r="r" t="t"/>
              <a:pathLst>
                <a:path extrusionOk="0" h="2479" w="2633">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0" name="Google Shape;17720;p55"/>
            <p:cNvSpPr/>
            <p:nvPr/>
          </p:nvSpPr>
          <p:spPr>
            <a:xfrm>
              <a:off x="2889184" y="1587462"/>
              <a:ext cx="38702" cy="37735"/>
            </a:xfrm>
            <a:custGeom>
              <a:rect b="b" l="l" r="r" t="t"/>
              <a:pathLst>
                <a:path extrusionOk="0" h="1444" w="1481">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1" name="Google Shape;17721;p55"/>
            <p:cNvSpPr/>
            <p:nvPr/>
          </p:nvSpPr>
          <p:spPr>
            <a:xfrm>
              <a:off x="2923574" y="1552262"/>
              <a:ext cx="38728" cy="37814"/>
            </a:xfrm>
            <a:custGeom>
              <a:rect b="b" l="l" r="r" t="t"/>
              <a:pathLst>
                <a:path extrusionOk="0" h="1447" w="1482">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22" name="Google Shape;17722;p55"/>
          <p:cNvGrpSpPr/>
          <p:nvPr/>
        </p:nvGrpSpPr>
        <p:grpSpPr>
          <a:xfrm>
            <a:off x="3564866" y="1499997"/>
            <a:ext cx="326473" cy="366639"/>
            <a:chOff x="3564866" y="1499997"/>
            <a:chExt cx="326473" cy="366639"/>
          </a:xfrm>
        </p:grpSpPr>
        <p:sp>
          <p:nvSpPr>
            <p:cNvPr id="17723" name="Google Shape;17723;p55"/>
            <p:cNvSpPr/>
            <p:nvPr/>
          </p:nvSpPr>
          <p:spPr>
            <a:xfrm>
              <a:off x="3595284" y="1499997"/>
              <a:ext cx="263389" cy="366404"/>
            </a:xfrm>
            <a:custGeom>
              <a:rect b="b" l="l" r="r" t="t"/>
              <a:pathLst>
                <a:path extrusionOk="0" h="14021" w="10079">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4" name="Google Shape;17724;p55"/>
            <p:cNvSpPr/>
            <p:nvPr/>
          </p:nvSpPr>
          <p:spPr>
            <a:xfrm>
              <a:off x="3623690" y="1499997"/>
              <a:ext cx="234983" cy="366404"/>
            </a:xfrm>
            <a:custGeom>
              <a:rect b="b" l="l" r="r" t="t"/>
              <a:pathLst>
                <a:path extrusionOk="0" h="14021" w="8992">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5" name="Google Shape;17725;p55"/>
            <p:cNvSpPr/>
            <p:nvPr/>
          </p:nvSpPr>
          <p:spPr>
            <a:xfrm>
              <a:off x="3830241" y="1499997"/>
              <a:ext cx="61098" cy="87204"/>
            </a:xfrm>
            <a:custGeom>
              <a:rect b="b" l="l" r="r" t="t"/>
              <a:pathLst>
                <a:path extrusionOk="0" h="3337" w="2338">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6" name="Google Shape;17726;p55"/>
            <p:cNvSpPr/>
            <p:nvPr/>
          </p:nvSpPr>
          <p:spPr>
            <a:xfrm>
              <a:off x="3564866" y="1779431"/>
              <a:ext cx="230724" cy="87204"/>
            </a:xfrm>
            <a:custGeom>
              <a:rect b="b" l="l" r="r" t="t"/>
              <a:pathLst>
                <a:path extrusionOk="0" h="3337" w="8829">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7" name="Google Shape;17727;p55"/>
            <p:cNvSpPr/>
            <p:nvPr/>
          </p:nvSpPr>
          <p:spPr>
            <a:xfrm>
              <a:off x="3565389" y="1841993"/>
              <a:ext cx="230201" cy="24643"/>
            </a:xfrm>
            <a:custGeom>
              <a:rect b="b" l="l" r="r" t="t"/>
              <a:pathLst>
                <a:path extrusionOk="0" h="943" w="8809">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8" name="Google Shape;17728;p55"/>
            <p:cNvSpPr/>
            <p:nvPr/>
          </p:nvSpPr>
          <p:spPr>
            <a:xfrm>
              <a:off x="3635659" y="1593708"/>
              <a:ext cx="153737" cy="11368"/>
            </a:xfrm>
            <a:custGeom>
              <a:rect b="b" l="l" r="r" t="t"/>
              <a:pathLst>
                <a:path extrusionOk="0" h="435" w="5883">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9" name="Google Shape;17729;p55"/>
            <p:cNvSpPr/>
            <p:nvPr/>
          </p:nvSpPr>
          <p:spPr>
            <a:xfrm>
              <a:off x="3635659" y="1639675"/>
              <a:ext cx="152901" cy="11368"/>
            </a:xfrm>
            <a:custGeom>
              <a:rect b="b" l="l" r="r" t="t"/>
              <a:pathLst>
                <a:path extrusionOk="0" h="435" w="5851">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0" name="Google Shape;17730;p55"/>
            <p:cNvSpPr/>
            <p:nvPr/>
          </p:nvSpPr>
          <p:spPr>
            <a:xfrm>
              <a:off x="3635659" y="1685668"/>
              <a:ext cx="152901" cy="11368"/>
            </a:xfrm>
            <a:custGeom>
              <a:rect b="b" l="l" r="r" t="t"/>
              <a:pathLst>
                <a:path extrusionOk="0" h="435" w="5851">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1" name="Google Shape;17731;p55"/>
            <p:cNvSpPr/>
            <p:nvPr/>
          </p:nvSpPr>
          <p:spPr>
            <a:xfrm>
              <a:off x="3635659" y="1731661"/>
              <a:ext cx="152901" cy="11368"/>
            </a:xfrm>
            <a:custGeom>
              <a:rect b="b" l="l" r="r" t="t"/>
              <a:pathLst>
                <a:path extrusionOk="0" h="435" w="5851">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32" name="Google Shape;17732;p55"/>
          <p:cNvGrpSpPr/>
          <p:nvPr/>
        </p:nvGrpSpPr>
        <p:grpSpPr>
          <a:xfrm>
            <a:off x="1314074" y="1499997"/>
            <a:ext cx="364392" cy="366639"/>
            <a:chOff x="1314074" y="1499997"/>
            <a:chExt cx="364392" cy="366639"/>
          </a:xfrm>
        </p:grpSpPr>
        <p:sp>
          <p:nvSpPr>
            <p:cNvPr id="17733" name="Google Shape;17733;p55"/>
            <p:cNvSpPr/>
            <p:nvPr/>
          </p:nvSpPr>
          <p:spPr>
            <a:xfrm>
              <a:off x="1467602" y="1715093"/>
              <a:ext cx="57073" cy="132440"/>
            </a:xfrm>
            <a:custGeom>
              <a:rect b="b" l="l" r="r" t="t"/>
              <a:pathLst>
                <a:path extrusionOk="0" h="5068" w="2184">
                  <a:moveTo>
                    <a:pt x="1" y="0"/>
                  </a:moveTo>
                  <a:lnTo>
                    <a:pt x="1" y="5068"/>
                  </a:lnTo>
                  <a:lnTo>
                    <a:pt x="2183" y="5068"/>
                  </a:lnTo>
                  <a:lnTo>
                    <a:pt x="2183"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4" name="Google Shape;17734;p55"/>
            <p:cNvSpPr/>
            <p:nvPr/>
          </p:nvSpPr>
          <p:spPr>
            <a:xfrm>
              <a:off x="1494492" y="1756539"/>
              <a:ext cx="30183" cy="90993"/>
            </a:xfrm>
            <a:custGeom>
              <a:rect b="b" l="l" r="r" t="t"/>
              <a:pathLst>
                <a:path extrusionOk="0" h="3482" w="1155">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5" name="Google Shape;17735;p55"/>
            <p:cNvSpPr/>
            <p:nvPr/>
          </p:nvSpPr>
          <p:spPr>
            <a:xfrm>
              <a:off x="1408307" y="1830677"/>
              <a:ext cx="175924" cy="35958"/>
            </a:xfrm>
            <a:custGeom>
              <a:rect b="b" l="l" r="r" t="t"/>
              <a:pathLst>
                <a:path extrusionOk="0" h="1376" w="6732">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6" name="Google Shape;17736;p55"/>
            <p:cNvSpPr/>
            <p:nvPr/>
          </p:nvSpPr>
          <p:spPr>
            <a:xfrm>
              <a:off x="1431670" y="1849780"/>
              <a:ext cx="152562" cy="16855"/>
            </a:xfrm>
            <a:custGeom>
              <a:rect b="b" l="l" r="r" t="t"/>
              <a:pathLst>
                <a:path extrusionOk="0" h="645" w="5838">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7" name="Google Shape;17737;p55"/>
            <p:cNvSpPr/>
            <p:nvPr/>
          </p:nvSpPr>
          <p:spPr>
            <a:xfrm>
              <a:off x="1314074" y="1499997"/>
              <a:ext cx="364392" cy="231952"/>
            </a:xfrm>
            <a:custGeom>
              <a:rect b="b" l="l" r="r" t="t"/>
              <a:pathLst>
                <a:path extrusionOk="0" h="8876" w="13944">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8" name="Google Shape;17738;p55"/>
            <p:cNvSpPr/>
            <p:nvPr/>
          </p:nvSpPr>
          <p:spPr>
            <a:xfrm>
              <a:off x="1335920" y="1520092"/>
              <a:ext cx="320672" cy="188990"/>
            </a:xfrm>
            <a:custGeom>
              <a:rect b="b" l="l" r="r" t="t"/>
              <a:pathLst>
                <a:path extrusionOk="0" h="7232" w="12271">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9" name="Google Shape;17739;p55"/>
            <p:cNvSpPr/>
            <p:nvPr/>
          </p:nvSpPr>
          <p:spPr>
            <a:xfrm>
              <a:off x="1359544" y="1520092"/>
              <a:ext cx="297048" cy="168398"/>
            </a:xfrm>
            <a:custGeom>
              <a:rect b="b" l="l" r="r" t="t"/>
              <a:pathLst>
                <a:path extrusionOk="0" h="6444" w="11367">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0" name="Google Shape;17740;p55"/>
            <p:cNvSpPr/>
            <p:nvPr/>
          </p:nvSpPr>
          <p:spPr>
            <a:xfrm>
              <a:off x="1482184" y="1540946"/>
              <a:ext cx="91751" cy="75418"/>
            </a:xfrm>
            <a:custGeom>
              <a:rect b="b" l="l" r="r" t="t"/>
              <a:pathLst>
                <a:path extrusionOk="0" h="2886" w="3511">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1" name="Google Shape;17741;p55"/>
            <p:cNvSpPr/>
            <p:nvPr/>
          </p:nvSpPr>
          <p:spPr>
            <a:xfrm>
              <a:off x="1482184" y="1540946"/>
              <a:ext cx="91751" cy="75418"/>
            </a:xfrm>
            <a:custGeom>
              <a:rect b="b" l="l" r="r" t="t"/>
              <a:pathLst>
                <a:path extrusionOk="0" h="2886" w="3511">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2" name="Google Shape;17742;p55"/>
            <p:cNvSpPr/>
            <p:nvPr/>
          </p:nvSpPr>
          <p:spPr>
            <a:xfrm>
              <a:off x="1482184" y="1540946"/>
              <a:ext cx="91751" cy="75418"/>
            </a:xfrm>
            <a:custGeom>
              <a:rect b="b" l="l" r="r" t="t"/>
              <a:pathLst>
                <a:path extrusionOk="0" h="2886" w="3511">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3" name="Google Shape;17743;p55"/>
            <p:cNvSpPr/>
            <p:nvPr/>
          </p:nvSpPr>
          <p:spPr>
            <a:xfrm>
              <a:off x="1578587" y="1619866"/>
              <a:ext cx="60418" cy="58302"/>
            </a:xfrm>
            <a:custGeom>
              <a:rect b="b" l="l" r="r" t="t"/>
              <a:pathLst>
                <a:path extrusionOk="0" h="2231" w="2312">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4" name="Google Shape;17744;p55"/>
            <p:cNvSpPr/>
            <p:nvPr/>
          </p:nvSpPr>
          <p:spPr>
            <a:xfrm>
              <a:off x="1359597" y="1542200"/>
              <a:ext cx="122248" cy="143781"/>
            </a:xfrm>
            <a:custGeom>
              <a:rect b="b" l="l" r="r" t="t"/>
              <a:pathLst>
                <a:path extrusionOk="0" h="5502" w="4678">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45" name="Google Shape;17745;p55"/>
          <p:cNvGrpSpPr/>
          <p:nvPr/>
        </p:nvGrpSpPr>
        <p:grpSpPr>
          <a:xfrm>
            <a:off x="2220479" y="1499997"/>
            <a:ext cx="337005" cy="366639"/>
            <a:chOff x="2220479" y="1499997"/>
            <a:chExt cx="337005" cy="366639"/>
          </a:xfrm>
        </p:grpSpPr>
        <p:sp>
          <p:nvSpPr>
            <p:cNvPr id="17746" name="Google Shape;17746;p55"/>
            <p:cNvSpPr/>
            <p:nvPr/>
          </p:nvSpPr>
          <p:spPr>
            <a:xfrm>
              <a:off x="2249121" y="1517584"/>
              <a:ext cx="279722" cy="331073"/>
            </a:xfrm>
            <a:custGeom>
              <a:rect b="b" l="l" r="r" t="t"/>
              <a:pathLst>
                <a:path extrusionOk="0" h="12669" w="10704">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7" name="Google Shape;17747;p55"/>
            <p:cNvSpPr/>
            <p:nvPr/>
          </p:nvSpPr>
          <p:spPr>
            <a:xfrm>
              <a:off x="2281786" y="1520772"/>
              <a:ext cx="247057" cy="327884"/>
            </a:xfrm>
            <a:custGeom>
              <a:rect b="b" l="l" r="r" t="t"/>
              <a:pathLst>
                <a:path extrusionOk="0" h="12547" w="9454">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8" name="Google Shape;17748;p55"/>
            <p:cNvSpPr/>
            <p:nvPr/>
          </p:nvSpPr>
          <p:spPr>
            <a:xfrm>
              <a:off x="2232527" y="1512044"/>
              <a:ext cx="312884" cy="342545"/>
            </a:xfrm>
            <a:custGeom>
              <a:rect b="b" l="l" r="r" t="t"/>
              <a:pathLst>
                <a:path extrusionOk="0" h="13108" w="11973">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9" name="Google Shape;17749;p55"/>
            <p:cNvSpPr/>
            <p:nvPr/>
          </p:nvSpPr>
          <p:spPr>
            <a:xfrm>
              <a:off x="2220479"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0" name="Google Shape;17750;p55"/>
            <p:cNvSpPr/>
            <p:nvPr/>
          </p:nvSpPr>
          <p:spPr>
            <a:xfrm>
              <a:off x="2371760" y="1499997"/>
              <a:ext cx="35200" cy="35200"/>
            </a:xfrm>
            <a:custGeom>
              <a:rect b="b" l="l" r="r" t="t"/>
              <a:pathLst>
                <a:path extrusionOk="0" h="1347" w="1347">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1" name="Google Shape;17751;p55"/>
            <p:cNvSpPr/>
            <p:nvPr/>
          </p:nvSpPr>
          <p:spPr>
            <a:xfrm>
              <a:off x="2522022"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2" name="Google Shape;17752;p55"/>
            <p:cNvSpPr/>
            <p:nvPr/>
          </p:nvSpPr>
          <p:spPr>
            <a:xfrm>
              <a:off x="2220479"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3" name="Google Shape;17753;p55"/>
            <p:cNvSpPr/>
            <p:nvPr/>
          </p:nvSpPr>
          <p:spPr>
            <a:xfrm>
              <a:off x="2371760" y="1831435"/>
              <a:ext cx="35200" cy="35200"/>
            </a:xfrm>
            <a:custGeom>
              <a:rect b="b" l="l" r="r" t="t"/>
              <a:pathLst>
                <a:path extrusionOk="0" h="1347" w="1347">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4" name="Google Shape;17754;p55"/>
            <p:cNvSpPr/>
            <p:nvPr/>
          </p:nvSpPr>
          <p:spPr>
            <a:xfrm>
              <a:off x="2522022"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5" name="Google Shape;17755;p55"/>
            <p:cNvSpPr/>
            <p:nvPr/>
          </p:nvSpPr>
          <p:spPr>
            <a:xfrm>
              <a:off x="2220479"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6" name="Google Shape;17756;p55"/>
            <p:cNvSpPr/>
            <p:nvPr/>
          </p:nvSpPr>
          <p:spPr>
            <a:xfrm>
              <a:off x="2522022"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57" name="Google Shape;17757;p55"/>
          <p:cNvGrpSpPr/>
          <p:nvPr/>
        </p:nvGrpSpPr>
        <p:grpSpPr>
          <a:xfrm>
            <a:off x="4105155" y="2425976"/>
            <a:ext cx="87230" cy="366430"/>
            <a:chOff x="4105155" y="2425976"/>
            <a:chExt cx="87230" cy="366430"/>
          </a:xfrm>
        </p:grpSpPr>
        <p:sp>
          <p:nvSpPr>
            <p:cNvPr id="17758" name="Google Shape;17758;p55"/>
            <p:cNvSpPr/>
            <p:nvPr/>
          </p:nvSpPr>
          <p:spPr>
            <a:xfrm>
              <a:off x="4105155" y="2425976"/>
              <a:ext cx="87230" cy="366430"/>
            </a:xfrm>
            <a:custGeom>
              <a:rect b="b" l="l" r="r" t="t"/>
              <a:pathLst>
                <a:path extrusionOk="0" h="14022" w="3338">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9" name="Google Shape;17759;p55"/>
            <p:cNvSpPr/>
            <p:nvPr/>
          </p:nvSpPr>
          <p:spPr>
            <a:xfrm>
              <a:off x="4133561" y="2433789"/>
              <a:ext cx="58824" cy="358616"/>
            </a:xfrm>
            <a:custGeom>
              <a:rect b="b" l="l" r="r" t="t"/>
              <a:pathLst>
                <a:path extrusionOk="0" h="13723" w="2251">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0" name="Google Shape;17760;p55"/>
            <p:cNvSpPr/>
            <p:nvPr/>
          </p:nvSpPr>
          <p:spPr>
            <a:xfrm>
              <a:off x="4105155" y="2509417"/>
              <a:ext cx="87230" cy="282989"/>
            </a:xfrm>
            <a:custGeom>
              <a:rect b="b" l="l" r="r" t="t"/>
              <a:pathLst>
                <a:path extrusionOk="0" h="10829" w="3338">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1" name="Google Shape;17761;p55"/>
            <p:cNvSpPr/>
            <p:nvPr/>
          </p:nvSpPr>
          <p:spPr>
            <a:xfrm>
              <a:off x="4133561" y="2509417"/>
              <a:ext cx="58824" cy="282989"/>
            </a:xfrm>
            <a:custGeom>
              <a:rect b="b" l="l" r="r" t="t"/>
              <a:pathLst>
                <a:path extrusionOk="0" h="10829" w="2251">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2" name="Google Shape;17762;p55"/>
            <p:cNvSpPr/>
            <p:nvPr/>
          </p:nvSpPr>
          <p:spPr>
            <a:xfrm>
              <a:off x="4105155" y="2552901"/>
              <a:ext cx="87230" cy="195262"/>
            </a:xfrm>
            <a:custGeom>
              <a:rect b="b" l="l" r="r" t="t"/>
              <a:pathLst>
                <a:path extrusionOk="0" h="7472" w="3338">
                  <a:moveTo>
                    <a:pt x="0" y="0"/>
                  </a:moveTo>
                  <a:lnTo>
                    <a:pt x="0" y="7472"/>
                  </a:lnTo>
                  <a:lnTo>
                    <a:pt x="3337" y="7472"/>
                  </a:lnTo>
                  <a:lnTo>
                    <a:pt x="3337"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3" name="Google Shape;17763;p55"/>
            <p:cNvSpPr/>
            <p:nvPr/>
          </p:nvSpPr>
          <p:spPr>
            <a:xfrm>
              <a:off x="4133561" y="2552901"/>
              <a:ext cx="58824" cy="195262"/>
            </a:xfrm>
            <a:custGeom>
              <a:rect b="b" l="l" r="r" t="t"/>
              <a:pathLst>
                <a:path extrusionOk="0" h="7472" w="2251">
                  <a:moveTo>
                    <a:pt x="0" y="0"/>
                  </a:moveTo>
                  <a:lnTo>
                    <a:pt x="0" y="7472"/>
                  </a:lnTo>
                  <a:lnTo>
                    <a:pt x="2250" y="7472"/>
                  </a:lnTo>
                  <a:lnTo>
                    <a:pt x="2250"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64" name="Google Shape;17764;p55"/>
          <p:cNvGrpSpPr/>
          <p:nvPr/>
        </p:nvGrpSpPr>
        <p:grpSpPr>
          <a:xfrm>
            <a:off x="1808109" y="2426002"/>
            <a:ext cx="267884" cy="366639"/>
            <a:chOff x="1808109" y="2426002"/>
            <a:chExt cx="267884" cy="366639"/>
          </a:xfrm>
        </p:grpSpPr>
        <p:sp>
          <p:nvSpPr>
            <p:cNvPr id="17765" name="Google Shape;17765;p55"/>
            <p:cNvSpPr/>
            <p:nvPr/>
          </p:nvSpPr>
          <p:spPr>
            <a:xfrm>
              <a:off x="1821671" y="2426002"/>
              <a:ext cx="244025" cy="159591"/>
            </a:xfrm>
            <a:custGeom>
              <a:rect b="b" l="l" r="r" t="t"/>
              <a:pathLst>
                <a:path extrusionOk="0" h="6107" w="9338">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6" name="Google Shape;17766;p55"/>
            <p:cNvSpPr/>
            <p:nvPr/>
          </p:nvSpPr>
          <p:spPr>
            <a:xfrm>
              <a:off x="1808109" y="2585567"/>
              <a:ext cx="267649" cy="46516"/>
            </a:xfrm>
            <a:custGeom>
              <a:rect b="b" l="l" r="r" t="t"/>
              <a:pathLst>
                <a:path extrusionOk="0" h="1780" w="10242">
                  <a:moveTo>
                    <a:pt x="520" y="0"/>
                  </a:moveTo>
                  <a:lnTo>
                    <a:pt x="0" y="1779"/>
                  </a:lnTo>
                  <a:lnTo>
                    <a:pt x="10241" y="1779"/>
                  </a:lnTo>
                  <a:lnTo>
                    <a:pt x="9847"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7" name="Google Shape;17767;p55"/>
            <p:cNvSpPr/>
            <p:nvPr/>
          </p:nvSpPr>
          <p:spPr>
            <a:xfrm>
              <a:off x="1808109" y="2632056"/>
              <a:ext cx="267884" cy="59817"/>
            </a:xfrm>
            <a:custGeom>
              <a:rect b="b" l="l" r="r" t="t"/>
              <a:pathLst>
                <a:path extrusionOk="0" h="2289" w="10251">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8" name="Google Shape;17768;p55"/>
            <p:cNvSpPr/>
            <p:nvPr/>
          </p:nvSpPr>
          <p:spPr>
            <a:xfrm>
              <a:off x="1842525" y="2426002"/>
              <a:ext cx="223172" cy="159591"/>
            </a:xfrm>
            <a:custGeom>
              <a:rect b="b" l="l" r="r" t="t"/>
              <a:pathLst>
                <a:path extrusionOk="0" h="6107" w="854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9" name="Google Shape;17769;p55"/>
            <p:cNvSpPr/>
            <p:nvPr/>
          </p:nvSpPr>
          <p:spPr>
            <a:xfrm>
              <a:off x="1829224" y="2585567"/>
              <a:ext cx="246534" cy="46516"/>
            </a:xfrm>
            <a:custGeom>
              <a:rect b="b" l="l" r="r" t="t"/>
              <a:pathLst>
                <a:path extrusionOk="0" h="1780" w="9434">
                  <a:moveTo>
                    <a:pt x="510" y="0"/>
                  </a:moveTo>
                  <a:lnTo>
                    <a:pt x="0" y="1779"/>
                  </a:lnTo>
                  <a:lnTo>
                    <a:pt x="9433" y="1779"/>
                  </a:lnTo>
                  <a:lnTo>
                    <a:pt x="9039"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0" name="Google Shape;17770;p55"/>
            <p:cNvSpPr/>
            <p:nvPr/>
          </p:nvSpPr>
          <p:spPr>
            <a:xfrm>
              <a:off x="1829224" y="2632056"/>
              <a:ext cx="246769" cy="59817"/>
            </a:xfrm>
            <a:custGeom>
              <a:rect b="b" l="l" r="r" t="t"/>
              <a:pathLst>
                <a:path extrusionOk="0" h="2289" w="9443">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1" name="Google Shape;17771;p55"/>
            <p:cNvSpPr/>
            <p:nvPr/>
          </p:nvSpPr>
          <p:spPr>
            <a:xfrm>
              <a:off x="2015156" y="2444843"/>
              <a:ext cx="27936" cy="24382"/>
            </a:xfrm>
            <a:custGeom>
              <a:rect b="b" l="l" r="r" t="t"/>
              <a:pathLst>
                <a:path extrusionOk="0" h="933" w="1069">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2" name="Google Shape;17772;p55"/>
            <p:cNvSpPr/>
            <p:nvPr/>
          </p:nvSpPr>
          <p:spPr>
            <a:xfrm>
              <a:off x="2027987" y="2444843"/>
              <a:ext cx="15105" cy="14843"/>
            </a:xfrm>
            <a:custGeom>
              <a:rect b="b" l="l" r="r" t="t"/>
              <a:pathLst>
                <a:path extrusionOk="0" h="568" w="578">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3" name="Google Shape;17773;p55"/>
            <p:cNvSpPr/>
            <p:nvPr/>
          </p:nvSpPr>
          <p:spPr>
            <a:xfrm>
              <a:off x="1842029" y="2542788"/>
              <a:ext cx="26420" cy="23441"/>
            </a:xfrm>
            <a:custGeom>
              <a:rect b="b" l="l" r="r" t="t"/>
              <a:pathLst>
                <a:path extrusionOk="0" h="897" w="1011">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4" name="Google Shape;17774;p55"/>
            <p:cNvSpPr/>
            <p:nvPr/>
          </p:nvSpPr>
          <p:spPr>
            <a:xfrm>
              <a:off x="2012648" y="2542788"/>
              <a:ext cx="27178" cy="23441"/>
            </a:xfrm>
            <a:custGeom>
              <a:rect b="b" l="l" r="r" t="t"/>
              <a:pathLst>
                <a:path extrusionOk="0" h="897" w="104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5" name="Google Shape;17775;p55"/>
            <p:cNvSpPr/>
            <p:nvPr/>
          </p:nvSpPr>
          <p:spPr>
            <a:xfrm>
              <a:off x="1855095" y="2542788"/>
              <a:ext cx="13354" cy="13693"/>
            </a:xfrm>
            <a:custGeom>
              <a:rect b="b" l="l" r="r" t="t"/>
              <a:pathLst>
                <a:path extrusionOk="0" h="524" w="511">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6" name="Google Shape;17776;p55"/>
            <p:cNvSpPr/>
            <p:nvPr/>
          </p:nvSpPr>
          <p:spPr>
            <a:xfrm>
              <a:off x="2025479" y="2542788"/>
              <a:ext cx="14347" cy="13720"/>
            </a:xfrm>
            <a:custGeom>
              <a:rect b="b" l="l" r="r" t="t"/>
              <a:pathLst>
                <a:path extrusionOk="0" h="525" w="549">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7" name="Google Shape;17777;p55"/>
            <p:cNvSpPr/>
            <p:nvPr/>
          </p:nvSpPr>
          <p:spPr>
            <a:xfrm>
              <a:off x="1864633" y="2661691"/>
              <a:ext cx="154835" cy="130950"/>
            </a:xfrm>
            <a:custGeom>
              <a:rect b="b" l="l" r="r" t="t"/>
              <a:pathLst>
                <a:path extrusionOk="0" h="5011" w="5925">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8" name="Google Shape;17778;p55"/>
            <p:cNvSpPr/>
            <p:nvPr/>
          </p:nvSpPr>
          <p:spPr>
            <a:xfrm>
              <a:off x="1889276" y="2684818"/>
              <a:ext cx="105549" cy="84460"/>
            </a:xfrm>
            <a:custGeom>
              <a:rect b="b" l="l" r="r" t="t"/>
              <a:pathLst>
                <a:path extrusionOk="0" h="3232" w="4039">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9" name="Google Shape;17779;p55"/>
            <p:cNvSpPr/>
            <p:nvPr/>
          </p:nvSpPr>
          <p:spPr>
            <a:xfrm>
              <a:off x="1828466" y="2655915"/>
              <a:ext cx="227196" cy="11342"/>
            </a:xfrm>
            <a:custGeom>
              <a:rect b="b" l="l" r="r" t="t"/>
              <a:pathLst>
                <a:path extrusionOk="0" h="434" w="8694">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0" name="Google Shape;17780;p55"/>
            <p:cNvSpPr/>
            <p:nvPr/>
          </p:nvSpPr>
          <p:spPr>
            <a:xfrm>
              <a:off x="1821671" y="2482030"/>
              <a:ext cx="243790" cy="44007"/>
            </a:xfrm>
            <a:custGeom>
              <a:rect b="b" l="l" r="r" t="t"/>
              <a:pathLst>
                <a:path extrusionOk="0" h="1684" w="9329">
                  <a:moveTo>
                    <a:pt x="1" y="0"/>
                  </a:moveTo>
                  <a:lnTo>
                    <a:pt x="1" y="1683"/>
                  </a:lnTo>
                  <a:lnTo>
                    <a:pt x="9328" y="1683"/>
                  </a:lnTo>
                  <a:lnTo>
                    <a:pt x="9328"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1" name="Google Shape;17781;p55"/>
            <p:cNvSpPr/>
            <p:nvPr/>
          </p:nvSpPr>
          <p:spPr>
            <a:xfrm>
              <a:off x="1842525" y="2482030"/>
              <a:ext cx="223172" cy="44007"/>
            </a:xfrm>
            <a:custGeom>
              <a:rect b="b" l="l" r="r" t="t"/>
              <a:pathLst>
                <a:path extrusionOk="0" h="1684" w="8540">
                  <a:moveTo>
                    <a:pt x="1" y="0"/>
                  </a:moveTo>
                  <a:lnTo>
                    <a:pt x="1" y="1683"/>
                  </a:lnTo>
                  <a:lnTo>
                    <a:pt x="8540" y="1683"/>
                  </a:lnTo>
                  <a:lnTo>
                    <a:pt x="8540"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2" name="Google Shape;17782;p55"/>
            <p:cNvSpPr/>
            <p:nvPr/>
          </p:nvSpPr>
          <p:spPr>
            <a:xfrm>
              <a:off x="1884494" y="2447848"/>
              <a:ext cx="114878" cy="114878"/>
            </a:xfrm>
            <a:custGeom>
              <a:rect b="b" l="l" r="r" t="t"/>
              <a:pathLst>
                <a:path extrusionOk="0" h="4396" w="4396">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3" name="Google Shape;17783;p55"/>
            <p:cNvSpPr/>
            <p:nvPr/>
          </p:nvSpPr>
          <p:spPr>
            <a:xfrm>
              <a:off x="1902342" y="2471054"/>
              <a:ext cx="78162" cy="69565"/>
            </a:xfrm>
            <a:custGeom>
              <a:rect b="b" l="l" r="r" t="t"/>
              <a:pathLst>
                <a:path extrusionOk="0" h="2662" w="2991">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4" name="Google Shape;17784;p55"/>
            <p:cNvSpPr/>
            <p:nvPr/>
          </p:nvSpPr>
          <p:spPr>
            <a:xfrm>
              <a:off x="1912743" y="2470427"/>
              <a:ext cx="75680" cy="58641"/>
            </a:xfrm>
            <a:custGeom>
              <a:rect b="b" l="l" r="r" t="t"/>
              <a:pathLst>
                <a:path extrusionOk="0" h="2244" w="2896">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5" name="Google Shape;17785;p55"/>
            <p:cNvSpPr/>
            <p:nvPr/>
          </p:nvSpPr>
          <p:spPr>
            <a:xfrm>
              <a:off x="1937020" y="2488563"/>
              <a:ext cx="22134" cy="22134"/>
            </a:xfrm>
            <a:custGeom>
              <a:rect b="b" l="l" r="r" t="t"/>
              <a:pathLst>
                <a:path extrusionOk="0" h="847" w="847">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86" name="Google Shape;17786;p55"/>
          <p:cNvGrpSpPr/>
          <p:nvPr/>
        </p:nvGrpSpPr>
        <p:grpSpPr>
          <a:xfrm>
            <a:off x="3603568" y="2426002"/>
            <a:ext cx="207597" cy="366639"/>
            <a:chOff x="3603568" y="2426002"/>
            <a:chExt cx="207597" cy="366639"/>
          </a:xfrm>
        </p:grpSpPr>
        <p:sp>
          <p:nvSpPr>
            <p:cNvPr id="17787" name="Google Shape;17787;p55"/>
            <p:cNvSpPr/>
            <p:nvPr/>
          </p:nvSpPr>
          <p:spPr>
            <a:xfrm>
              <a:off x="3629465" y="2426002"/>
              <a:ext cx="155828" cy="203050"/>
            </a:xfrm>
            <a:custGeom>
              <a:rect b="b" l="l" r="r" t="t"/>
              <a:pathLst>
                <a:path extrusionOk="0" h="7770" w="5963">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8" name="Google Shape;17788;p55"/>
            <p:cNvSpPr/>
            <p:nvPr/>
          </p:nvSpPr>
          <p:spPr>
            <a:xfrm>
              <a:off x="3657114" y="2451376"/>
              <a:ext cx="128180" cy="177675"/>
            </a:xfrm>
            <a:custGeom>
              <a:rect b="b" l="l" r="r" t="t"/>
              <a:pathLst>
                <a:path extrusionOk="0" h="6799" w="4905">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9" name="Google Shape;17789;p55"/>
            <p:cNvSpPr/>
            <p:nvPr/>
          </p:nvSpPr>
          <p:spPr>
            <a:xfrm>
              <a:off x="3603568" y="2556403"/>
              <a:ext cx="207597" cy="236238"/>
            </a:xfrm>
            <a:custGeom>
              <a:rect b="b" l="l" r="r" t="t"/>
              <a:pathLst>
                <a:path extrusionOk="0" h="9040" w="7944">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0" name="Google Shape;17790;p55"/>
            <p:cNvSpPr/>
            <p:nvPr/>
          </p:nvSpPr>
          <p:spPr>
            <a:xfrm>
              <a:off x="3634979" y="2556403"/>
              <a:ext cx="176185" cy="206839"/>
            </a:xfrm>
            <a:custGeom>
              <a:rect b="b" l="l" r="r" t="t"/>
              <a:pathLst>
                <a:path extrusionOk="0" h="7915" w="6742">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1" name="Google Shape;17791;p55"/>
            <p:cNvSpPr/>
            <p:nvPr/>
          </p:nvSpPr>
          <p:spPr>
            <a:xfrm>
              <a:off x="3603568" y="2623511"/>
              <a:ext cx="207597" cy="101786"/>
            </a:xfrm>
            <a:custGeom>
              <a:rect b="b" l="l" r="r" t="t"/>
              <a:pathLst>
                <a:path extrusionOk="0" h="3895" w="7944">
                  <a:moveTo>
                    <a:pt x="1" y="0"/>
                  </a:moveTo>
                  <a:lnTo>
                    <a:pt x="1" y="3895"/>
                  </a:lnTo>
                  <a:lnTo>
                    <a:pt x="7944" y="3895"/>
                  </a:lnTo>
                  <a:lnTo>
                    <a:pt x="7944"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2" name="Google Shape;17792;p55"/>
            <p:cNvSpPr/>
            <p:nvPr/>
          </p:nvSpPr>
          <p:spPr>
            <a:xfrm>
              <a:off x="3603568" y="2623511"/>
              <a:ext cx="31437" cy="101786"/>
            </a:xfrm>
            <a:custGeom>
              <a:rect b="b" l="l" r="r" t="t"/>
              <a:pathLst>
                <a:path extrusionOk="0" h="3895" w="1203">
                  <a:moveTo>
                    <a:pt x="1" y="0"/>
                  </a:moveTo>
                  <a:lnTo>
                    <a:pt x="1" y="3895"/>
                  </a:lnTo>
                  <a:lnTo>
                    <a:pt x="1203" y="3895"/>
                  </a:lnTo>
                  <a:lnTo>
                    <a:pt x="1203"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93" name="Google Shape;17793;p55"/>
          <p:cNvGrpSpPr/>
          <p:nvPr/>
        </p:nvGrpSpPr>
        <p:grpSpPr>
          <a:xfrm>
            <a:off x="2246115" y="2426002"/>
            <a:ext cx="274417" cy="366404"/>
            <a:chOff x="2246115" y="2426002"/>
            <a:chExt cx="274417" cy="366404"/>
          </a:xfrm>
        </p:grpSpPr>
        <p:sp>
          <p:nvSpPr>
            <p:cNvPr id="17794" name="Google Shape;17794;p55"/>
            <p:cNvSpPr/>
            <p:nvPr/>
          </p:nvSpPr>
          <p:spPr>
            <a:xfrm>
              <a:off x="2246115" y="2440819"/>
              <a:ext cx="274417" cy="148798"/>
            </a:xfrm>
            <a:custGeom>
              <a:rect b="b" l="l" r="r" t="t"/>
              <a:pathLst>
                <a:path extrusionOk="0" h="5694" w="10501">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5" name="Google Shape;17795;p55"/>
            <p:cNvSpPr/>
            <p:nvPr/>
          </p:nvSpPr>
          <p:spPr>
            <a:xfrm>
              <a:off x="2285053" y="2520471"/>
              <a:ext cx="196543" cy="271935"/>
            </a:xfrm>
            <a:custGeom>
              <a:rect b="b" l="l" r="r" t="t"/>
              <a:pathLst>
                <a:path extrusionOk="0" h="10406" w="7521">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6" name="Google Shape;17796;p55"/>
            <p:cNvSpPr/>
            <p:nvPr/>
          </p:nvSpPr>
          <p:spPr>
            <a:xfrm>
              <a:off x="2315471" y="2520732"/>
              <a:ext cx="166124" cy="245018"/>
            </a:xfrm>
            <a:custGeom>
              <a:rect b="b" l="l" r="r" t="t"/>
              <a:pathLst>
                <a:path extrusionOk="0" h="9376" w="6357">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7" name="Google Shape;17797;p55"/>
            <p:cNvSpPr/>
            <p:nvPr/>
          </p:nvSpPr>
          <p:spPr>
            <a:xfrm>
              <a:off x="2285053" y="2520471"/>
              <a:ext cx="196543" cy="166882"/>
            </a:xfrm>
            <a:custGeom>
              <a:rect b="b" l="l" r="r" t="t"/>
              <a:pathLst>
                <a:path extrusionOk="0" h="6386" w="7521">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8" name="Google Shape;17798;p55"/>
            <p:cNvSpPr/>
            <p:nvPr/>
          </p:nvSpPr>
          <p:spPr>
            <a:xfrm>
              <a:off x="2335306" y="2426002"/>
              <a:ext cx="96272" cy="40218"/>
            </a:xfrm>
            <a:custGeom>
              <a:rect b="b" l="l" r="r" t="t"/>
              <a:pathLst>
                <a:path extrusionOk="0" h="1539" w="3684">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9" name="Google Shape;17799;p55"/>
            <p:cNvSpPr/>
            <p:nvPr/>
          </p:nvSpPr>
          <p:spPr>
            <a:xfrm>
              <a:off x="2360680" y="2426002"/>
              <a:ext cx="70897" cy="19626"/>
            </a:xfrm>
            <a:custGeom>
              <a:rect b="b" l="l" r="r" t="t"/>
              <a:pathLst>
                <a:path extrusionOk="0" h="751" w="2713">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0" name="Google Shape;17800;p55"/>
            <p:cNvSpPr/>
            <p:nvPr/>
          </p:nvSpPr>
          <p:spPr>
            <a:xfrm>
              <a:off x="2323990" y="2591603"/>
              <a:ext cx="71394" cy="95749"/>
            </a:xfrm>
            <a:custGeom>
              <a:rect b="b" l="l" r="r" t="t"/>
              <a:pathLst>
                <a:path extrusionOk="0" h="3664" w="2732">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1" name="Google Shape;17801;p55"/>
            <p:cNvSpPr/>
            <p:nvPr/>
          </p:nvSpPr>
          <p:spPr>
            <a:xfrm>
              <a:off x="2430794" y="2591838"/>
              <a:ext cx="35723" cy="43563"/>
            </a:xfrm>
            <a:custGeom>
              <a:rect b="b" l="l" r="r" t="t"/>
              <a:pathLst>
                <a:path extrusionOk="0" h="1667" w="1367">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02" name="Google Shape;17802;p55"/>
          <p:cNvGrpSpPr/>
          <p:nvPr/>
        </p:nvGrpSpPr>
        <p:grpSpPr>
          <a:xfrm>
            <a:off x="2696666" y="2426002"/>
            <a:ext cx="256099" cy="366639"/>
            <a:chOff x="2696666" y="2426002"/>
            <a:chExt cx="256099" cy="366639"/>
          </a:xfrm>
        </p:grpSpPr>
        <p:sp>
          <p:nvSpPr>
            <p:cNvPr id="17803" name="Google Shape;17803;p55"/>
            <p:cNvSpPr/>
            <p:nvPr/>
          </p:nvSpPr>
          <p:spPr>
            <a:xfrm>
              <a:off x="2724811" y="2426002"/>
              <a:ext cx="227954" cy="86446"/>
            </a:xfrm>
            <a:custGeom>
              <a:rect b="b" l="l" r="r" t="t"/>
              <a:pathLst>
                <a:path extrusionOk="0" h="3308" w="8723">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4" name="Google Shape;17804;p55"/>
            <p:cNvSpPr/>
            <p:nvPr/>
          </p:nvSpPr>
          <p:spPr>
            <a:xfrm>
              <a:off x="2696666" y="2465436"/>
              <a:ext cx="147283" cy="184156"/>
            </a:xfrm>
            <a:custGeom>
              <a:rect b="b" l="l" r="r" t="t"/>
              <a:pathLst>
                <a:path extrusionOk="0" h="7047" w="5636">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5" name="Google Shape;17805;p55"/>
            <p:cNvSpPr/>
            <p:nvPr/>
          </p:nvSpPr>
          <p:spPr>
            <a:xfrm>
              <a:off x="2813008" y="2631534"/>
              <a:ext cx="51795" cy="161107"/>
            </a:xfrm>
            <a:custGeom>
              <a:rect b="b" l="l" r="r" t="t"/>
              <a:pathLst>
                <a:path extrusionOk="0" h="6165" w="1982">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6" name="Google Shape;17806;p55"/>
            <p:cNvSpPr/>
            <p:nvPr/>
          </p:nvSpPr>
          <p:spPr>
            <a:xfrm>
              <a:off x="2836893" y="2631795"/>
              <a:ext cx="27910" cy="138999"/>
            </a:xfrm>
            <a:custGeom>
              <a:rect b="b" l="l" r="r" t="t"/>
              <a:pathLst>
                <a:path extrusionOk="0" h="5319" w="1068">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7" name="Google Shape;17807;p55"/>
            <p:cNvSpPr/>
            <p:nvPr/>
          </p:nvSpPr>
          <p:spPr>
            <a:xfrm>
              <a:off x="2725568" y="2436533"/>
              <a:ext cx="227196" cy="69826"/>
            </a:xfrm>
            <a:custGeom>
              <a:rect b="b" l="l" r="r" t="t"/>
              <a:pathLst>
                <a:path extrusionOk="0" h="2672" w="8694">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8" name="Google Shape;17808;p55"/>
            <p:cNvSpPr/>
            <p:nvPr/>
          </p:nvSpPr>
          <p:spPr>
            <a:xfrm>
              <a:off x="2725307" y="2426002"/>
              <a:ext cx="227457" cy="52788"/>
            </a:xfrm>
            <a:custGeom>
              <a:rect b="b" l="l" r="r" t="t"/>
              <a:pathLst>
                <a:path extrusionOk="0" h="2020" w="8704">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09" name="Google Shape;17809;p55"/>
          <p:cNvGrpSpPr/>
          <p:nvPr/>
        </p:nvGrpSpPr>
        <p:grpSpPr>
          <a:xfrm>
            <a:off x="3149072" y="2426002"/>
            <a:ext cx="225863" cy="366430"/>
            <a:chOff x="3149072" y="2426002"/>
            <a:chExt cx="225863" cy="366430"/>
          </a:xfrm>
        </p:grpSpPr>
        <p:sp>
          <p:nvSpPr>
            <p:cNvPr id="17810" name="Google Shape;17810;p55"/>
            <p:cNvSpPr/>
            <p:nvPr/>
          </p:nvSpPr>
          <p:spPr>
            <a:xfrm>
              <a:off x="3236694" y="2606420"/>
              <a:ext cx="58824" cy="186011"/>
            </a:xfrm>
            <a:custGeom>
              <a:rect b="b" l="l" r="r" t="t"/>
              <a:pathLst>
                <a:path extrusionOk="0" h="7118" w="2251">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1" name="Google Shape;17811;p55"/>
            <p:cNvSpPr/>
            <p:nvPr/>
          </p:nvSpPr>
          <p:spPr>
            <a:xfrm>
              <a:off x="3260056" y="2606420"/>
              <a:ext cx="35462" cy="165863"/>
            </a:xfrm>
            <a:custGeom>
              <a:rect b="b" l="l" r="r" t="t"/>
              <a:pathLst>
                <a:path extrusionOk="0" h="6347" w="1357">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2" name="Google Shape;17812;p55"/>
            <p:cNvSpPr/>
            <p:nvPr/>
          </p:nvSpPr>
          <p:spPr>
            <a:xfrm>
              <a:off x="3194464" y="2547857"/>
              <a:ext cx="143284" cy="88981"/>
            </a:xfrm>
            <a:custGeom>
              <a:rect b="b" l="l" r="r" t="t"/>
              <a:pathLst>
                <a:path extrusionOk="0" h="3405" w="5483">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3" name="Google Shape;17813;p55"/>
            <p:cNvSpPr/>
            <p:nvPr/>
          </p:nvSpPr>
          <p:spPr>
            <a:xfrm>
              <a:off x="3214063" y="2547857"/>
              <a:ext cx="123685" cy="69382"/>
            </a:xfrm>
            <a:custGeom>
              <a:rect b="b" l="l" r="r" t="t"/>
              <a:pathLst>
                <a:path extrusionOk="0" h="2655" w="4733">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4" name="Google Shape;17814;p55"/>
            <p:cNvSpPr/>
            <p:nvPr/>
          </p:nvSpPr>
          <p:spPr>
            <a:xfrm>
              <a:off x="3179908" y="2426002"/>
              <a:ext cx="172396" cy="119635"/>
            </a:xfrm>
            <a:custGeom>
              <a:rect b="b" l="l" r="r" t="t"/>
              <a:pathLst>
                <a:path extrusionOk="0" h="4578" w="6597">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5" name="Google Shape;17815;p55"/>
            <p:cNvSpPr/>
            <p:nvPr/>
          </p:nvSpPr>
          <p:spPr>
            <a:xfrm>
              <a:off x="3199246" y="2426002"/>
              <a:ext cx="153058" cy="85715"/>
            </a:xfrm>
            <a:custGeom>
              <a:rect b="b" l="l" r="r" t="t"/>
              <a:pathLst>
                <a:path extrusionOk="0" h="3280" w="5857">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6" name="Google Shape;17816;p55"/>
            <p:cNvSpPr/>
            <p:nvPr/>
          </p:nvSpPr>
          <p:spPr>
            <a:xfrm>
              <a:off x="3149072" y="2528755"/>
              <a:ext cx="225863" cy="41760"/>
            </a:xfrm>
            <a:custGeom>
              <a:rect b="b" l="l" r="r" t="t"/>
              <a:pathLst>
                <a:path extrusionOk="0" h="1598" w="8643">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7" name="Google Shape;17817;p55"/>
            <p:cNvSpPr/>
            <p:nvPr/>
          </p:nvSpPr>
          <p:spPr>
            <a:xfrm>
              <a:off x="3174864" y="2528519"/>
              <a:ext cx="200070" cy="20122"/>
            </a:xfrm>
            <a:custGeom>
              <a:rect b="b" l="l" r="r" t="t"/>
              <a:pathLst>
                <a:path extrusionOk="0" h="770" w="7656">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8" name="Google Shape;17818;p55"/>
            <p:cNvSpPr/>
            <p:nvPr/>
          </p:nvSpPr>
          <p:spPr>
            <a:xfrm>
              <a:off x="3217095" y="2426002"/>
              <a:ext cx="110096" cy="85636"/>
            </a:xfrm>
            <a:custGeom>
              <a:rect b="b" l="l" r="r" t="t"/>
              <a:pathLst>
                <a:path extrusionOk="0" h="3277" w="4213">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9" name="Google Shape;17819;p55"/>
            <p:cNvSpPr/>
            <p:nvPr/>
          </p:nvSpPr>
          <p:spPr>
            <a:xfrm>
              <a:off x="3217095" y="2426002"/>
              <a:ext cx="27674" cy="31620"/>
            </a:xfrm>
            <a:custGeom>
              <a:rect b="b" l="l" r="r" t="t"/>
              <a:pathLst>
                <a:path extrusionOk="0" h="1210" w="1059">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0" name="Google Shape;17820;p55"/>
            <p:cNvSpPr/>
            <p:nvPr/>
          </p:nvSpPr>
          <p:spPr>
            <a:xfrm>
              <a:off x="3271868" y="2426002"/>
              <a:ext cx="55323" cy="61333"/>
            </a:xfrm>
            <a:custGeom>
              <a:rect b="b" l="l" r="r" t="t"/>
              <a:pathLst>
                <a:path extrusionOk="0" h="2347" w="2117">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21" name="Google Shape;17821;p55"/>
          <p:cNvGrpSpPr/>
          <p:nvPr/>
        </p:nvGrpSpPr>
        <p:grpSpPr>
          <a:xfrm>
            <a:off x="1361556" y="2425923"/>
            <a:ext cx="283224" cy="366482"/>
            <a:chOff x="1361556" y="2425923"/>
            <a:chExt cx="283224" cy="366482"/>
          </a:xfrm>
        </p:grpSpPr>
        <p:sp>
          <p:nvSpPr>
            <p:cNvPr id="17822" name="Google Shape;17822;p55"/>
            <p:cNvSpPr/>
            <p:nvPr/>
          </p:nvSpPr>
          <p:spPr>
            <a:xfrm>
              <a:off x="1361556" y="2425923"/>
              <a:ext cx="283224" cy="366482"/>
            </a:xfrm>
            <a:custGeom>
              <a:rect b="b" l="l" r="r" t="t"/>
              <a:pathLst>
                <a:path extrusionOk="0" h="14024" w="10838">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3" name="Google Shape;17823;p55"/>
            <p:cNvSpPr/>
            <p:nvPr/>
          </p:nvSpPr>
          <p:spPr>
            <a:xfrm>
              <a:off x="1493499" y="2660698"/>
              <a:ext cx="36951" cy="22866"/>
            </a:xfrm>
            <a:custGeom>
              <a:rect b="b" l="l" r="r" t="t"/>
              <a:pathLst>
                <a:path extrusionOk="0" h="875" w="1414">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4" name="Google Shape;17824;p55"/>
            <p:cNvSpPr/>
            <p:nvPr/>
          </p:nvSpPr>
          <p:spPr>
            <a:xfrm>
              <a:off x="1512341" y="2660959"/>
              <a:ext cx="18110" cy="20122"/>
            </a:xfrm>
            <a:custGeom>
              <a:rect b="b" l="l" r="r" t="t"/>
              <a:pathLst>
                <a:path extrusionOk="0" h="770" w="693">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5" name="Google Shape;17825;p55"/>
            <p:cNvSpPr/>
            <p:nvPr/>
          </p:nvSpPr>
          <p:spPr>
            <a:xfrm>
              <a:off x="1433290" y="2489556"/>
              <a:ext cx="153711" cy="173180"/>
            </a:xfrm>
            <a:custGeom>
              <a:rect b="b" l="l" r="r" t="t"/>
              <a:pathLst>
                <a:path extrusionOk="0" h="6627" w="5882">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6" name="Google Shape;17826;p55"/>
            <p:cNvSpPr/>
            <p:nvPr/>
          </p:nvSpPr>
          <p:spPr>
            <a:xfrm>
              <a:off x="1457306" y="2490314"/>
              <a:ext cx="129434" cy="172422"/>
            </a:xfrm>
            <a:custGeom>
              <a:rect b="b" l="l" r="r" t="t"/>
              <a:pathLst>
                <a:path extrusionOk="0" h="6598" w="4953">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7" name="Google Shape;17827;p55"/>
            <p:cNvSpPr/>
            <p:nvPr/>
          </p:nvSpPr>
          <p:spPr>
            <a:xfrm>
              <a:off x="1469876" y="2523502"/>
              <a:ext cx="79417" cy="95253"/>
            </a:xfrm>
            <a:custGeom>
              <a:rect b="b" l="l" r="r" t="t"/>
              <a:pathLst>
                <a:path extrusionOk="0" h="3645" w="3039">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8" name="Google Shape;17828;p55"/>
            <p:cNvSpPr/>
            <p:nvPr/>
          </p:nvSpPr>
          <p:spPr>
            <a:xfrm>
              <a:off x="1421086" y="2581412"/>
              <a:ext cx="30131" cy="19338"/>
            </a:xfrm>
            <a:custGeom>
              <a:rect b="b" l="l" r="r" t="t"/>
              <a:pathLst>
                <a:path extrusionOk="0" h="740" w="1153">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9" name="Google Shape;17829;p55"/>
            <p:cNvSpPr/>
            <p:nvPr/>
          </p:nvSpPr>
          <p:spPr>
            <a:xfrm>
              <a:off x="1569336" y="2582222"/>
              <a:ext cx="30157" cy="19312"/>
            </a:xfrm>
            <a:custGeom>
              <a:rect b="b" l="l" r="r" t="t"/>
              <a:pathLst>
                <a:path extrusionOk="0" h="739" w="1154">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0" name="Google Shape;17830;p55"/>
            <p:cNvSpPr/>
            <p:nvPr/>
          </p:nvSpPr>
          <p:spPr>
            <a:xfrm>
              <a:off x="1506304" y="2449599"/>
              <a:ext cx="11342" cy="26498"/>
            </a:xfrm>
            <a:custGeom>
              <a:rect b="b" l="l" r="r" t="t"/>
              <a:pathLst>
                <a:path extrusionOk="0" h="1014" w="434">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1" name="Google Shape;17831;p55"/>
            <p:cNvSpPr/>
            <p:nvPr/>
          </p:nvSpPr>
          <p:spPr>
            <a:xfrm>
              <a:off x="1457228" y="2461176"/>
              <a:ext cx="23624" cy="25897"/>
            </a:xfrm>
            <a:custGeom>
              <a:rect b="b" l="l" r="r" t="t"/>
              <a:pathLst>
                <a:path extrusionOk="0" h="991" w="904">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2" name="Google Shape;17832;p55"/>
            <p:cNvSpPr/>
            <p:nvPr/>
          </p:nvSpPr>
          <p:spPr>
            <a:xfrm>
              <a:off x="1422680" y="2495723"/>
              <a:ext cx="29295" cy="18868"/>
            </a:xfrm>
            <a:custGeom>
              <a:rect b="b" l="l" r="r" t="t"/>
              <a:pathLst>
                <a:path extrusionOk="0" h="722" w="1121">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3" name="Google Shape;17833;p55"/>
            <p:cNvSpPr/>
            <p:nvPr/>
          </p:nvSpPr>
          <p:spPr>
            <a:xfrm>
              <a:off x="1410816" y="2542344"/>
              <a:ext cx="28171" cy="11315"/>
            </a:xfrm>
            <a:custGeom>
              <a:rect b="b" l="l" r="r" t="t"/>
              <a:pathLst>
                <a:path extrusionOk="0" h="433" w="1078">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4" name="Google Shape;17834;p55"/>
            <p:cNvSpPr/>
            <p:nvPr/>
          </p:nvSpPr>
          <p:spPr>
            <a:xfrm>
              <a:off x="1581932" y="2543833"/>
              <a:ext cx="29687" cy="11342"/>
            </a:xfrm>
            <a:custGeom>
              <a:rect b="b" l="l" r="r" t="t"/>
              <a:pathLst>
                <a:path extrusionOk="0" h="434" w="1136">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5" name="Google Shape;17835;p55"/>
            <p:cNvSpPr/>
            <p:nvPr/>
          </p:nvSpPr>
          <p:spPr>
            <a:xfrm>
              <a:off x="1571139" y="2496742"/>
              <a:ext cx="30183" cy="19234"/>
            </a:xfrm>
            <a:custGeom>
              <a:rect b="b" l="l" r="r" t="t"/>
              <a:pathLst>
                <a:path extrusionOk="0" h="736" w="1155">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6" name="Google Shape;17836;p55"/>
            <p:cNvSpPr/>
            <p:nvPr/>
          </p:nvSpPr>
          <p:spPr>
            <a:xfrm>
              <a:off x="1542655" y="2462483"/>
              <a:ext cx="22213" cy="25349"/>
            </a:xfrm>
            <a:custGeom>
              <a:rect b="b" l="l" r="r" t="t"/>
              <a:pathLst>
                <a:path extrusionOk="0" h="970" w="85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7" name="Google Shape;17837;p55"/>
            <p:cNvSpPr/>
            <p:nvPr/>
          </p:nvSpPr>
          <p:spPr>
            <a:xfrm>
              <a:off x="1496243" y="2594112"/>
              <a:ext cx="8075" cy="24382"/>
            </a:xfrm>
            <a:custGeom>
              <a:rect b="b" l="l" r="r" t="t"/>
              <a:pathLst>
                <a:path extrusionOk="0" h="933" w="309">
                  <a:moveTo>
                    <a:pt x="1" y="0"/>
                  </a:moveTo>
                  <a:lnTo>
                    <a:pt x="1" y="933"/>
                  </a:lnTo>
                  <a:lnTo>
                    <a:pt x="308" y="933"/>
                  </a:lnTo>
                  <a:lnTo>
                    <a:pt x="308" y="856"/>
                  </a:lnTo>
                  <a:cubicBezTo>
                    <a:pt x="308" y="539"/>
                    <a:pt x="203" y="241"/>
                    <a:pt x="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8" name="Google Shape;17838;p55"/>
            <p:cNvSpPr/>
            <p:nvPr/>
          </p:nvSpPr>
          <p:spPr>
            <a:xfrm>
              <a:off x="1483935" y="2618468"/>
              <a:ext cx="56054" cy="22160"/>
            </a:xfrm>
            <a:custGeom>
              <a:rect b="b" l="l" r="r" t="t"/>
              <a:pathLst>
                <a:path extrusionOk="0" h="848" w="2145">
                  <a:moveTo>
                    <a:pt x="1" y="1"/>
                  </a:moveTo>
                  <a:lnTo>
                    <a:pt x="1" y="847"/>
                  </a:lnTo>
                  <a:lnTo>
                    <a:pt x="2145" y="847"/>
                  </a:lnTo>
                  <a:lnTo>
                    <a:pt x="2145"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9" name="Google Shape;17839;p55"/>
            <p:cNvSpPr/>
            <p:nvPr/>
          </p:nvSpPr>
          <p:spPr>
            <a:xfrm>
              <a:off x="1483935" y="2640602"/>
              <a:ext cx="56054" cy="22134"/>
            </a:xfrm>
            <a:custGeom>
              <a:rect b="b" l="l" r="r" t="t"/>
              <a:pathLst>
                <a:path extrusionOk="0" h="847" w="2145">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0" name="Google Shape;17840;p55"/>
            <p:cNvSpPr/>
            <p:nvPr/>
          </p:nvSpPr>
          <p:spPr>
            <a:xfrm>
              <a:off x="1504292" y="2618468"/>
              <a:ext cx="35697" cy="22160"/>
            </a:xfrm>
            <a:custGeom>
              <a:rect b="b" l="l" r="r" t="t"/>
              <a:pathLst>
                <a:path extrusionOk="0" h="848" w="1366">
                  <a:moveTo>
                    <a:pt x="0" y="1"/>
                  </a:moveTo>
                  <a:lnTo>
                    <a:pt x="0" y="847"/>
                  </a:lnTo>
                  <a:lnTo>
                    <a:pt x="1366" y="847"/>
                  </a:lnTo>
                  <a:lnTo>
                    <a:pt x="1366"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1" name="Google Shape;17841;p55"/>
            <p:cNvSpPr/>
            <p:nvPr/>
          </p:nvSpPr>
          <p:spPr>
            <a:xfrm>
              <a:off x="1504031" y="2640602"/>
              <a:ext cx="35958" cy="22134"/>
            </a:xfrm>
            <a:custGeom>
              <a:rect b="b" l="l" r="r" t="t"/>
              <a:pathLst>
                <a:path extrusionOk="0" h="847" w="1376">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42" name="Google Shape;17842;p55"/>
          <p:cNvGrpSpPr/>
          <p:nvPr/>
        </p:nvGrpSpPr>
        <p:grpSpPr>
          <a:xfrm>
            <a:off x="3973735" y="2891056"/>
            <a:ext cx="361883" cy="366979"/>
            <a:chOff x="3973735" y="2891056"/>
            <a:chExt cx="361883" cy="366979"/>
          </a:xfrm>
        </p:grpSpPr>
        <p:sp>
          <p:nvSpPr>
            <p:cNvPr id="17843" name="Google Shape;17843;p55"/>
            <p:cNvSpPr/>
            <p:nvPr/>
          </p:nvSpPr>
          <p:spPr>
            <a:xfrm>
              <a:off x="4148875" y="2891056"/>
              <a:ext cx="149661" cy="98598"/>
            </a:xfrm>
            <a:custGeom>
              <a:rect b="b" l="l" r="r" t="t"/>
              <a:pathLst>
                <a:path extrusionOk="0" h="3773" w="5727">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4" name="Google Shape;17844;p55"/>
            <p:cNvSpPr/>
            <p:nvPr/>
          </p:nvSpPr>
          <p:spPr>
            <a:xfrm>
              <a:off x="4231558" y="3066039"/>
              <a:ext cx="25139" cy="25139"/>
            </a:xfrm>
            <a:custGeom>
              <a:rect b="b" l="l" r="r" t="t"/>
              <a:pathLst>
                <a:path extrusionOk="0" fill="none" h="962" w="962">
                  <a:moveTo>
                    <a:pt x="962" y="962"/>
                  </a:moveTo>
                  <a:lnTo>
                    <a:pt x="0" y="0"/>
                  </a:lnTo>
                </a:path>
              </a:pathLst>
            </a:custGeom>
            <a:noFill/>
            <a:ln cap="rnd" cmpd="sng" w="452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5" name="Google Shape;17845;p55"/>
            <p:cNvSpPr/>
            <p:nvPr/>
          </p:nvSpPr>
          <p:spPr>
            <a:xfrm>
              <a:off x="3973735" y="2975307"/>
              <a:ext cx="359871" cy="282728"/>
            </a:xfrm>
            <a:custGeom>
              <a:rect b="b" l="l" r="r" t="t"/>
              <a:pathLst>
                <a:path extrusionOk="0" h="10819" w="13771">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6" name="Google Shape;17846;p55"/>
            <p:cNvSpPr/>
            <p:nvPr/>
          </p:nvSpPr>
          <p:spPr>
            <a:xfrm>
              <a:off x="3997855" y="2975307"/>
              <a:ext cx="337763" cy="282728"/>
            </a:xfrm>
            <a:custGeom>
              <a:rect b="b" l="l" r="r" t="t"/>
              <a:pathLst>
                <a:path extrusionOk="0" h="10819" w="12925">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7" name="Google Shape;17847;p55"/>
            <p:cNvSpPr/>
            <p:nvPr/>
          </p:nvSpPr>
          <p:spPr>
            <a:xfrm>
              <a:off x="3973970" y="3219306"/>
              <a:ext cx="359635" cy="11080"/>
            </a:xfrm>
            <a:custGeom>
              <a:rect b="b" l="l" r="r" t="t"/>
              <a:pathLst>
                <a:path extrusionOk="0" h="424" w="13762">
                  <a:moveTo>
                    <a:pt x="1" y="1"/>
                  </a:moveTo>
                  <a:lnTo>
                    <a:pt x="1" y="424"/>
                  </a:lnTo>
                  <a:lnTo>
                    <a:pt x="13761" y="424"/>
                  </a:lnTo>
                  <a:lnTo>
                    <a:pt x="13761"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8" name="Google Shape;17848;p55"/>
            <p:cNvSpPr/>
            <p:nvPr/>
          </p:nvSpPr>
          <p:spPr>
            <a:xfrm>
              <a:off x="3973970" y="3040403"/>
              <a:ext cx="359635" cy="11080"/>
            </a:xfrm>
            <a:custGeom>
              <a:rect b="b" l="l" r="r" t="t"/>
              <a:pathLst>
                <a:path extrusionOk="0" h="424" w="13762">
                  <a:moveTo>
                    <a:pt x="1" y="0"/>
                  </a:moveTo>
                  <a:lnTo>
                    <a:pt x="1" y="423"/>
                  </a:lnTo>
                  <a:lnTo>
                    <a:pt x="13761" y="423"/>
                  </a:lnTo>
                  <a:lnTo>
                    <a:pt x="13761"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9" name="Google Shape;17849;p55"/>
            <p:cNvSpPr/>
            <p:nvPr/>
          </p:nvSpPr>
          <p:spPr>
            <a:xfrm>
              <a:off x="3998090" y="2999688"/>
              <a:ext cx="46281" cy="27674"/>
            </a:xfrm>
            <a:custGeom>
              <a:rect b="b" l="l" r="r" t="t"/>
              <a:pathLst>
                <a:path extrusionOk="0" h="1059" w="1771">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0" name="Google Shape;17850;p55"/>
            <p:cNvSpPr/>
            <p:nvPr/>
          </p:nvSpPr>
          <p:spPr>
            <a:xfrm>
              <a:off x="4262970" y="2999688"/>
              <a:ext cx="46255" cy="27674"/>
            </a:xfrm>
            <a:custGeom>
              <a:rect b="b" l="l" r="r" t="t"/>
              <a:pathLst>
                <a:path extrusionOk="0" h="1059" w="177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1" name="Google Shape;17851;p55"/>
            <p:cNvSpPr/>
            <p:nvPr/>
          </p:nvSpPr>
          <p:spPr>
            <a:xfrm>
              <a:off x="4019963" y="2999688"/>
              <a:ext cx="24408" cy="27674"/>
            </a:xfrm>
            <a:custGeom>
              <a:rect b="b" l="l" r="r" t="t"/>
              <a:pathLst>
                <a:path extrusionOk="0" h="1059" w="934">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2" name="Google Shape;17852;p55"/>
            <p:cNvSpPr/>
            <p:nvPr/>
          </p:nvSpPr>
          <p:spPr>
            <a:xfrm>
              <a:off x="4284816" y="2999688"/>
              <a:ext cx="24408" cy="27674"/>
            </a:xfrm>
            <a:custGeom>
              <a:rect b="b" l="l" r="r" t="t"/>
              <a:pathLst>
                <a:path extrusionOk="0" h="1059" w="934">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3" name="Google Shape;17853;p55"/>
            <p:cNvSpPr/>
            <p:nvPr/>
          </p:nvSpPr>
          <p:spPr>
            <a:xfrm>
              <a:off x="4125434" y="3060838"/>
              <a:ext cx="138319" cy="134635"/>
            </a:xfrm>
            <a:custGeom>
              <a:rect b="b" l="l" r="r" t="t"/>
              <a:pathLst>
                <a:path extrusionOk="0" h="5152" w="5293">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4" name="Google Shape;17854;p55"/>
            <p:cNvSpPr/>
            <p:nvPr/>
          </p:nvSpPr>
          <p:spPr>
            <a:xfrm>
              <a:off x="4129772" y="3060865"/>
              <a:ext cx="128180" cy="116760"/>
            </a:xfrm>
            <a:custGeom>
              <a:rect b="b" l="l" r="r" t="t"/>
              <a:pathLst>
                <a:path extrusionOk="0" h="4468" w="4905">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5" name="Google Shape;17855;p55"/>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6" name="Google Shape;17856;p55"/>
            <p:cNvSpPr/>
            <p:nvPr/>
          </p:nvSpPr>
          <p:spPr>
            <a:xfrm>
              <a:off x="3973970" y="3219306"/>
              <a:ext cx="24146" cy="11080"/>
            </a:xfrm>
            <a:custGeom>
              <a:rect b="b" l="l" r="r" t="t"/>
              <a:pathLst>
                <a:path extrusionOk="0" h="424" w="924">
                  <a:moveTo>
                    <a:pt x="1" y="1"/>
                  </a:moveTo>
                  <a:lnTo>
                    <a:pt x="1" y="424"/>
                  </a:lnTo>
                  <a:lnTo>
                    <a:pt x="924" y="424"/>
                  </a:lnTo>
                  <a:lnTo>
                    <a:pt x="924"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7" name="Google Shape;17857;p55"/>
            <p:cNvSpPr/>
            <p:nvPr/>
          </p:nvSpPr>
          <p:spPr>
            <a:xfrm>
              <a:off x="3973970" y="3040403"/>
              <a:ext cx="24146" cy="11080"/>
            </a:xfrm>
            <a:custGeom>
              <a:rect b="b" l="l" r="r" t="t"/>
              <a:pathLst>
                <a:path extrusionOk="0" h="424" w="924">
                  <a:moveTo>
                    <a:pt x="1" y="0"/>
                  </a:moveTo>
                  <a:lnTo>
                    <a:pt x="1" y="423"/>
                  </a:lnTo>
                  <a:lnTo>
                    <a:pt x="924" y="423"/>
                  </a:lnTo>
                  <a:lnTo>
                    <a:pt x="92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8" name="Google Shape;17858;p55"/>
            <p:cNvSpPr/>
            <p:nvPr/>
          </p:nvSpPr>
          <p:spPr>
            <a:xfrm>
              <a:off x="4135312" y="3077851"/>
              <a:ext cx="109835" cy="108319"/>
            </a:xfrm>
            <a:custGeom>
              <a:rect b="b" l="l" r="r" t="t"/>
              <a:pathLst>
                <a:path extrusionOk="0" h="4145" w="4203">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9" name="Google Shape;17859;p55"/>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60" name="Google Shape;17860;p55"/>
          <p:cNvGrpSpPr/>
          <p:nvPr/>
        </p:nvGrpSpPr>
        <p:grpSpPr>
          <a:xfrm>
            <a:off x="3527941" y="2916744"/>
            <a:ext cx="366665" cy="315654"/>
            <a:chOff x="3527941" y="2916744"/>
            <a:chExt cx="366665" cy="315654"/>
          </a:xfrm>
        </p:grpSpPr>
        <p:sp>
          <p:nvSpPr>
            <p:cNvPr id="17861" name="Google Shape;17861;p55"/>
            <p:cNvSpPr/>
            <p:nvPr/>
          </p:nvSpPr>
          <p:spPr>
            <a:xfrm>
              <a:off x="3527941" y="2916770"/>
              <a:ext cx="366665" cy="157840"/>
            </a:xfrm>
            <a:custGeom>
              <a:rect b="b" l="l" r="r" t="t"/>
              <a:pathLst>
                <a:path extrusionOk="0" h="6040" w="14031">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2" name="Google Shape;17862;p55"/>
            <p:cNvSpPr/>
            <p:nvPr/>
          </p:nvSpPr>
          <p:spPr>
            <a:xfrm>
              <a:off x="3546521" y="2916744"/>
              <a:ext cx="348085" cy="139260"/>
            </a:xfrm>
            <a:custGeom>
              <a:rect b="b" l="l" r="r" t="t"/>
              <a:pathLst>
                <a:path extrusionOk="0" h="5329" w="1332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3" name="Google Shape;17863;p55"/>
            <p:cNvSpPr/>
            <p:nvPr/>
          </p:nvSpPr>
          <p:spPr>
            <a:xfrm>
              <a:off x="3527941" y="3074584"/>
              <a:ext cx="366665" cy="157814"/>
            </a:xfrm>
            <a:custGeom>
              <a:rect b="b" l="l" r="r" t="t"/>
              <a:pathLst>
                <a:path extrusionOk="0" h="6039" w="14031">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4" name="Google Shape;17864;p55"/>
            <p:cNvSpPr/>
            <p:nvPr/>
          </p:nvSpPr>
          <p:spPr>
            <a:xfrm>
              <a:off x="3547279" y="3093426"/>
              <a:ext cx="347327" cy="138973"/>
            </a:xfrm>
            <a:custGeom>
              <a:rect b="b" l="l" r="r" t="t"/>
              <a:pathLst>
                <a:path extrusionOk="0" h="5318" w="13291">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5" name="Google Shape;17865;p55"/>
            <p:cNvSpPr/>
            <p:nvPr/>
          </p:nvSpPr>
          <p:spPr>
            <a:xfrm>
              <a:off x="3553812" y="3097424"/>
              <a:ext cx="45026" cy="44268"/>
            </a:xfrm>
            <a:custGeom>
              <a:rect b="b" l="l" r="r" t="t"/>
              <a:pathLst>
                <a:path extrusionOk="0" h="1694" w="1723">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6" name="Google Shape;17866;p55"/>
            <p:cNvSpPr/>
            <p:nvPr/>
          </p:nvSpPr>
          <p:spPr>
            <a:xfrm>
              <a:off x="3554335" y="3165551"/>
              <a:ext cx="44504" cy="44504"/>
            </a:xfrm>
            <a:custGeom>
              <a:rect b="b" l="l" r="r" t="t"/>
              <a:pathLst>
                <a:path extrusionOk="0" h="1703" w="1703">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7" name="Google Shape;17867;p55"/>
            <p:cNvSpPr/>
            <p:nvPr/>
          </p:nvSpPr>
          <p:spPr>
            <a:xfrm>
              <a:off x="3620920" y="3097424"/>
              <a:ext cx="45261" cy="44268"/>
            </a:xfrm>
            <a:custGeom>
              <a:rect b="b" l="l" r="r" t="t"/>
              <a:pathLst>
                <a:path extrusionOk="0" h="1694" w="1732">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cap="flat" cmpd="sng" w="31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8" name="Google Shape;17868;p55"/>
            <p:cNvSpPr/>
            <p:nvPr/>
          </p:nvSpPr>
          <p:spPr>
            <a:xfrm>
              <a:off x="3621678"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9" name="Google Shape;17869;p55"/>
            <p:cNvSpPr/>
            <p:nvPr/>
          </p:nvSpPr>
          <p:spPr>
            <a:xfrm>
              <a:off x="3689021"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0" name="Google Shape;17870;p55"/>
            <p:cNvSpPr/>
            <p:nvPr/>
          </p:nvSpPr>
          <p:spPr>
            <a:xfrm>
              <a:off x="3755607"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1" name="Google Shape;17871;p55"/>
            <p:cNvSpPr/>
            <p:nvPr/>
          </p:nvSpPr>
          <p:spPr>
            <a:xfrm>
              <a:off x="3756365" y="3165551"/>
              <a:ext cx="44504" cy="44504"/>
            </a:xfrm>
            <a:custGeom>
              <a:rect b="b" l="l" r="r" t="t"/>
              <a:pathLst>
                <a:path extrusionOk="0" h="1703" w="1703">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2" name="Google Shape;17872;p55"/>
            <p:cNvSpPr/>
            <p:nvPr/>
          </p:nvSpPr>
          <p:spPr>
            <a:xfrm>
              <a:off x="3822950"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3" name="Google Shape;17873;p55"/>
            <p:cNvSpPr/>
            <p:nvPr/>
          </p:nvSpPr>
          <p:spPr>
            <a:xfrm>
              <a:off x="3823708" y="3165551"/>
              <a:ext cx="44504" cy="44504"/>
            </a:xfrm>
            <a:custGeom>
              <a:rect b="b" l="l" r="r" t="t"/>
              <a:pathLst>
                <a:path extrusionOk="0" h="1703" w="1703">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4" name="Google Shape;17874;p55"/>
            <p:cNvSpPr/>
            <p:nvPr/>
          </p:nvSpPr>
          <p:spPr>
            <a:xfrm>
              <a:off x="3562514" y="3105185"/>
              <a:ext cx="40897" cy="36507"/>
            </a:xfrm>
            <a:custGeom>
              <a:rect b="b" l="l" r="r" t="t"/>
              <a:pathLst>
                <a:path extrusionOk="0" h="1397" w="1565">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5" name="Google Shape;17875;p55"/>
            <p:cNvSpPr/>
            <p:nvPr/>
          </p:nvSpPr>
          <p:spPr>
            <a:xfrm>
              <a:off x="3562436" y="3173313"/>
              <a:ext cx="41289" cy="36742"/>
            </a:xfrm>
            <a:custGeom>
              <a:rect b="b" l="l" r="r" t="t"/>
              <a:pathLst>
                <a:path extrusionOk="0" h="1406" w="158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6" name="Google Shape;17876;p55"/>
            <p:cNvSpPr/>
            <p:nvPr/>
          </p:nvSpPr>
          <p:spPr>
            <a:xfrm>
              <a:off x="3629622" y="3105185"/>
              <a:ext cx="41133" cy="36507"/>
            </a:xfrm>
            <a:custGeom>
              <a:rect b="b" l="l" r="r" t="t"/>
              <a:pathLst>
                <a:path extrusionOk="0" h="1397" w="1574">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cap="flat" cmpd="sng" w="31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7" name="Google Shape;17877;p55"/>
            <p:cNvSpPr/>
            <p:nvPr/>
          </p:nvSpPr>
          <p:spPr>
            <a:xfrm>
              <a:off x="3629779" y="3173313"/>
              <a:ext cx="41289" cy="36742"/>
            </a:xfrm>
            <a:custGeom>
              <a:rect b="b" l="l" r="r" t="t"/>
              <a:pathLst>
                <a:path extrusionOk="0" h="1406" w="158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8" name="Google Shape;17878;p55"/>
            <p:cNvSpPr/>
            <p:nvPr/>
          </p:nvSpPr>
          <p:spPr>
            <a:xfrm>
              <a:off x="3696887" y="3173313"/>
              <a:ext cx="41263" cy="36742"/>
            </a:xfrm>
            <a:custGeom>
              <a:rect b="b" l="l" r="r" t="t"/>
              <a:pathLst>
                <a:path extrusionOk="0" h="1406" w="1579">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9" name="Google Shape;17879;p55"/>
            <p:cNvSpPr/>
            <p:nvPr/>
          </p:nvSpPr>
          <p:spPr>
            <a:xfrm>
              <a:off x="3764309"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0" name="Google Shape;17880;p55"/>
            <p:cNvSpPr/>
            <p:nvPr/>
          </p:nvSpPr>
          <p:spPr>
            <a:xfrm>
              <a:off x="3764231" y="3173313"/>
              <a:ext cx="41289" cy="36742"/>
            </a:xfrm>
            <a:custGeom>
              <a:rect b="b" l="l" r="r" t="t"/>
              <a:pathLst>
                <a:path extrusionOk="0" h="1406" w="158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1" name="Google Shape;17881;p55"/>
            <p:cNvSpPr/>
            <p:nvPr/>
          </p:nvSpPr>
          <p:spPr>
            <a:xfrm>
              <a:off x="3831653"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2" name="Google Shape;17882;p55"/>
            <p:cNvSpPr/>
            <p:nvPr/>
          </p:nvSpPr>
          <p:spPr>
            <a:xfrm>
              <a:off x="3831574" y="3173313"/>
              <a:ext cx="41289" cy="36742"/>
            </a:xfrm>
            <a:custGeom>
              <a:rect b="b" l="l" r="r" t="t"/>
              <a:pathLst>
                <a:path extrusionOk="0" h="1406" w="158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3" name="Google Shape;17883;p55"/>
            <p:cNvSpPr/>
            <p:nvPr/>
          </p:nvSpPr>
          <p:spPr>
            <a:xfrm>
              <a:off x="3550310" y="2939375"/>
              <a:ext cx="101786" cy="65854"/>
            </a:xfrm>
            <a:custGeom>
              <a:rect b="b" l="l" r="r" t="t"/>
              <a:pathLst>
                <a:path extrusionOk="0" h="2520" w="3895">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4" name="Google Shape;17884;p55"/>
            <p:cNvSpPr/>
            <p:nvPr/>
          </p:nvSpPr>
          <p:spPr>
            <a:xfrm>
              <a:off x="3568655" y="2939375"/>
              <a:ext cx="83441" cy="65854"/>
            </a:xfrm>
            <a:custGeom>
              <a:rect b="b" l="l" r="r" t="t"/>
              <a:pathLst>
                <a:path extrusionOk="0" h="2520" w="3193">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5" name="Google Shape;17885;p55"/>
            <p:cNvSpPr/>
            <p:nvPr/>
          </p:nvSpPr>
          <p:spPr>
            <a:xfrm>
              <a:off x="3633725" y="2986100"/>
              <a:ext cx="90993" cy="65880"/>
            </a:xfrm>
            <a:custGeom>
              <a:rect b="b" l="l" r="r" t="t"/>
              <a:pathLst>
                <a:path extrusionOk="0" h="2521" w="3482">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6" name="Google Shape;17886;p55"/>
            <p:cNvSpPr/>
            <p:nvPr/>
          </p:nvSpPr>
          <p:spPr>
            <a:xfrm>
              <a:off x="3657610" y="2986100"/>
              <a:ext cx="67108" cy="63868"/>
            </a:xfrm>
            <a:custGeom>
              <a:rect b="b" l="l" r="r" t="t"/>
              <a:pathLst>
                <a:path extrusionOk="0" h="2444" w="2568">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7" name="Google Shape;17887;p55"/>
            <p:cNvSpPr/>
            <p:nvPr/>
          </p:nvSpPr>
          <p:spPr>
            <a:xfrm>
              <a:off x="3723438" y="2950298"/>
              <a:ext cx="126142" cy="143154"/>
            </a:xfrm>
            <a:custGeom>
              <a:rect b="b" l="l" r="r" t="t"/>
              <a:pathLst>
                <a:path extrusionOk="0" h="5478" w="4827">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8" name="Google Shape;17888;p55"/>
            <p:cNvSpPr/>
            <p:nvPr/>
          </p:nvSpPr>
          <p:spPr>
            <a:xfrm>
              <a:off x="3743037" y="3024567"/>
              <a:ext cx="47274" cy="45000"/>
            </a:xfrm>
            <a:custGeom>
              <a:rect b="b" l="l" r="r" t="t"/>
              <a:pathLst>
                <a:path extrusionOk="0" h="1722" w="1809">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9" name="Google Shape;17889;p55"/>
            <p:cNvSpPr/>
            <p:nvPr/>
          </p:nvSpPr>
          <p:spPr>
            <a:xfrm>
              <a:off x="3641016" y="3064392"/>
              <a:ext cx="117884" cy="81586"/>
            </a:xfrm>
            <a:custGeom>
              <a:rect b="b" l="l" r="r" t="t"/>
              <a:pathLst>
                <a:path extrusionOk="0" h="3122" w="4511">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0" name="Google Shape;17890;p55"/>
            <p:cNvSpPr/>
            <p:nvPr/>
          </p:nvSpPr>
          <p:spPr>
            <a:xfrm>
              <a:off x="3662628" y="3064210"/>
              <a:ext cx="92509" cy="58694"/>
            </a:xfrm>
            <a:custGeom>
              <a:rect b="b" l="l" r="r" t="t"/>
              <a:pathLst>
                <a:path extrusionOk="0" h="2246" w="354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91" name="Google Shape;17891;p55"/>
          <p:cNvGrpSpPr/>
          <p:nvPr/>
        </p:nvGrpSpPr>
        <p:grpSpPr>
          <a:xfrm>
            <a:off x="2640873" y="2891631"/>
            <a:ext cx="366404" cy="366404"/>
            <a:chOff x="2640873" y="2891631"/>
            <a:chExt cx="366404" cy="366404"/>
          </a:xfrm>
        </p:grpSpPr>
        <p:sp>
          <p:nvSpPr>
            <p:cNvPr id="17892" name="Google Shape;17892;p55"/>
            <p:cNvSpPr/>
            <p:nvPr/>
          </p:nvSpPr>
          <p:spPr>
            <a:xfrm>
              <a:off x="2696405" y="2945646"/>
              <a:ext cx="310872" cy="312388"/>
            </a:xfrm>
            <a:custGeom>
              <a:rect b="b" l="l" r="r" t="t"/>
              <a:pathLst>
                <a:path extrusionOk="0" h="11954" w="11896">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3" name="Google Shape;17893;p55"/>
            <p:cNvSpPr/>
            <p:nvPr/>
          </p:nvSpPr>
          <p:spPr>
            <a:xfrm>
              <a:off x="2696405" y="3118539"/>
              <a:ext cx="60340" cy="57073"/>
            </a:xfrm>
            <a:custGeom>
              <a:rect b="b" l="l" r="r" t="t"/>
              <a:pathLst>
                <a:path extrusionOk="0" h="2184" w="2309">
                  <a:moveTo>
                    <a:pt x="1" y="1"/>
                  </a:moveTo>
                  <a:lnTo>
                    <a:pt x="1" y="2184"/>
                  </a:lnTo>
                  <a:lnTo>
                    <a:pt x="2309" y="2184"/>
                  </a:ln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4" name="Google Shape;17894;p55"/>
            <p:cNvSpPr/>
            <p:nvPr/>
          </p:nvSpPr>
          <p:spPr>
            <a:xfrm>
              <a:off x="2864776" y="2945646"/>
              <a:ext cx="26420" cy="60340"/>
            </a:xfrm>
            <a:custGeom>
              <a:rect b="b" l="l" r="r" t="t"/>
              <a:pathLst>
                <a:path extrusionOk="0" h="2309" w="1011">
                  <a:moveTo>
                    <a:pt x="1" y="1"/>
                  </a:moveTo>
                  <a:lnTo>
                    <a:pt x="1" y="2309"/>
                  </a:lnTo>
                  <a:lnTo>
                    <a:pt x="1010" y="2309"/>
                  </a:lnTo>
                  <a:lnTo>
                    <a:pt x="101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5" name="Google Shape;17895;p55"/>
            <p:cNvSpPr/>
            <p:nvPr/>
          </p:nvSpPr>
          <p:spPr>
            <a:xfrm>
              <a:off x="2640873" y="2891631"/>
              <a:ext cx="310872" cy="312127"/>
            </a:xfrm>
            <a:custGeom>
              <a:rect b="b" l="l" r="r" t="t"/>
              <a:pathLst>
                <a:path extrusionOk="0" h="11944" w="11896">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6" name="Google Shape;17896;p55"/>
            <p:cNvSpPr/>
            <p:nvPr/>
          </p:nvSpPr>
          <p:spPr>
            <a:xfrm>
              <a:off x="2821318" y="2972798"/>
              <a:ext cx="11080" cy="33188"/>
            </a:xfrm>
            <a:custGeom>
              <a:rect b="b" l="l" r="r" t="t"/>
              <a:pathLst>
                <a:path extrusionOk="0" h="1270" w="424">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7" name="Google Shape;17897;p55"/>
            <p:cNvSpPr/>
            <p:nvPr/>
          </p:nvSpPr>
          <p:spPr>
            <a:xfrm>
              <a:off x="2855734" y="2982598"/>
              <a:ext cx="11342" cy="23389"/>
            </a:xfrm>
            <a:custGeom>
              <a:rect b="b" l="l" r="r" t="t"/>
              <a:pathLst>
                <a:path extrusionOk="0" h="895" w="434">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8" name="Google Shape;17898;p55"/>
            <p:cNvSpPr/>
            <p:nvPr/>
          </p:nvSpPr>
          <p:spPr>
            <a:xfrm>
              <a:off x="2786379" y="2982598"/>
              <a:ext cx="11080" cy="23389"/>
            </a:xfrm>
            <a:custGeom>
              <a:rect b="b" l="l" r="r" t="t"/>
              <a:pathLst>
                <a:path extrusionOk="0" h="895" w="424">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9" name="Google Shape;17899;p55"/>
            <p:cNvSpPr/>
            <p:nvPr/>
          </p:nvSpPr>
          <p:spPr>
            <a:xfrm>
              <a:off x="2972468" y="2972040"/>
              <a:ext cx="11943" cy="33946"/>
            </a:xfrm>
            <a:custGeom>
              <a:rect b="b" l="l" r="r" t="t"/>
              <a:pathLst>
                <a:path extrusionOk="0" h="1299" w="457">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0" name="Google Shape;17900;p55"/>
            <p:cNvSpPr/>
            <p:nvPr/>
          </p:nvSpPr>
          <p:spPr>
            <a:xfrm>
              <a:off x="2811753" y="3143182"/>
              <a:ext cx="11342" cy="33241"/>
            </a:xfrm>
            <a:custGeom>
              <a:rect b="b" l="l" r="r" t="t"/>
              <a:pathLst>
                <a:path extrusionOk="0" h="1272" w="434">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1" name="Google Shape;17901;p55"/>
            <p:cNvSpPr/>
            <p:nvPr/>
          </p:nvSpPr>
          <p:spPr>
            <a:xfrm>
              <a:off x="2777337" y="3143182"/>
              <a:ext cx="11080" cy="24957"/>
            </a:xfrm>
            <a:custGeom>
              <a:rect b="b" l="l" r="r" t="t"/>
              <a:pathLst>
                <a:path extrusionOk="0" h="955" w="424">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2" name="Google Shape;17902;p55"/>
            <p:cNvSpPr/>
            <p:nvPr/>
          </p:nvSpPr>
          <p:spPr>
            <a:xfrm>
              <a:off x="2846693" y="3143182"/>
              <a:ext cx="11342" cy="24957"/>
            </a:xfrm>
            <a:custGeom>
              <a:rect b="b" l="l" r="r" t="t"/>
              <a:pathLst>
                <a:path extrusionOk="0" h="955" w="434">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3" name="Google Shape;17903;p55"/>
            <p:cNvSpPr/>
            <p:nvPr/>
          </p:nvSpPr>
          <p:spPr>
            <a:xfrm>
              <a:off x="2742659" y="3143182"/>
              <a:ext cx="11080" cy="33241"/>
            </a:xfrm>
            <a:custGeom>
              <a:rect b="b" l="l" r="r" t="t"/>
              <a:pathLst>
                <a:path extrusionOk="0" h="1272" w="424">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4" name="Google Shape;17904;p55"/>
            <p:cNvSpPr/>
            <p:nvPr/>
          </p:nvSpPr>
          <p:spPr>
            <a:xfrm>
              <a:off x="2707589" y="3143182"/>
              <a:ext cx="11838" cy="25897"/>
            </a:xfrm>
            <a:custGeom>
              <a:rect b="b" l="l" r="r" t="t"/>
              <a:pathLst>
                <a:path extrusionOk="0" h="991" w="453">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5" name="Google Shape;17905;p55"/>
            <p:cNvSpPr/>
            <p:nvPr/>
          </p:nvSpPr>
          <p:spPr>
            <a:xfrm>
              <a:off x="2673042" y="3143182"/>
              <a:ext cx="11838" cy="34181"/>
            </a:xfrm>
            <a:custGeom>
              <a:rect b="b" l="l" r="r" t="t"/>
              <a:pathLst>
                <a:path extrusionOk="0" h="1308" w="453">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06" name="Google Shape;17906;p55"/>
          <p:cNvGrpSpPr/>
          <p:nvPr/>
        </p:nvGrpSpPr>
        <p:grpSpPr>
          <a:xfrm>
            <a:off x="2197091" y="2938120"/>
            <a:ext cx="366665" cy="273189"/>
            <a:chOff x="2197091" y="2938120"/>
            <a:chExt cx="366665" cy="273189"/>
          </a:xfrm>
        </p:grpSpPr>
        <p:sp>
          <p:nvSpPr>
            <p:cNvPr id="17907" name="Google Shape;17907;p55"/>
            <p:cNvSpPr/>
            <p:nvPr/>
          </p:nvSpPr>
          <p:spPr>
            <a:xfrm>
              <a:off x="2197091" y="2938120"/>
              <a:ext cx="366665" cy="273189"/>
            </a:xfrm>
            <a:custGeom>
              <a:rect b="b" l="l" r="r" t="t"/>
              <a:pathLst>
                <a:path extrusionOk="0" h="10454" w="14031">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8" name="Google Shape;17908;p55"/>
            <p:cNvSpPr/>
            <p:nvPr/>
          </p:nvSpPr>
          <p:spPr>
            <a:xfrm>
              <a:off x="2218206" y="2938120"/>
              <a:ext cx="345550" cy="273189"/>
            </a:xfrm>
            <a:custGeom>
              <a:rect b="b" l="l" r="r" t="t"/>
              <a:pathLst>
                <a:path extrusionOk="0" h="10454" w="13223">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9" name="Google Shape;17909;p55"/>
            <p:cNvSpPr/>
            <p:nvPr/>
          </p:nvSpPr>
          <p:spPr>
            <a:xfrm>
              <a:off x="2197352" y="2938120"/>
              <a:ext cx="366404" cy="47274"/>
            </a:xfrm>
            <a:custGeom>
              <a:rect b="b" l="l" r="r" t="t"/>
              <a:pathLst>
                <a:path extrusionOk="0" h="1809" w="14021">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0" name="Google Shape;17910;p55"/>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1" name="Google Shape;17911;p55"/>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2" name="Google Shape;17912;p55"/>
            <p:cNvSpPr/>
            <p:nvPr/>
          </p:nvSpPr>
          <p:spPr>
            <a:xfrm>
              <a:off x="2215697" y="3003451"/>
              <a:ext cx="43746" cy="11342"/>
            </a:xfrm>
            <a:custGeom>
              <a:rect b="b" l="l" r="r" t="t"/>
              <a:pathLst>
                <a:path extrusionOk="0" h="434" w="1674">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3" name="Google Shape;17913;p55"/>
            <p:cNvSpPr/>
            <p:nvPr/>
          </p:nvSpPr>
          <p:spPr>
            <a:xfrm>
              <a:off x="2271725" y="3003451"/>
              <a:ext cx="44007" cy="11342"/>
            </a:xfrm>
            <a:custGeom>
              <a:rect b="b" l="l" r="r" t="t"/>
              <a:pathLst>
                <a:path extrusionOk="0" h="434" w="1684">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4" name="Google Shape;17914;p55"/>
            <p:cNvSpPr/>
            <p:nvPr/>
          </p:nvSpPr>
          <p:spPr>
            <a:xfrm>
              <a:off x="2326917" y="3003451"/>
              <a:ext cx="45967" cy="11342"/>
            </a:xfrm>
            <a:custGeom>
              <a:rect b="b" l="l" r="r" t="t"/>
              <a:pathLst>
                <a:path extrusionOk="0" h="434" w="1759">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5" name="Google Shape;17915;p55"/>
            <p:cNvSpPr/>
            <p:nvPr/>
          </p:nvSpPr>
          <p:spPr>
            <a:xfrm>
              <a:off x="2384069" y="3003451"/>
              <a:ext cx="43746" cy="11342"/>
            </a:xfrm>
            <a:custGeom>
              <a:rect b="b" l="l" r="r" t="t"/>
              <a:pathLst>
                <a:path extrusionOk="0" h="434" w="1674">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6" name="Google Shape;17916;p55"/>
            <p:cNvSpPr/>
            <p:nvPr/>
          </p:nvSpPr>
          <p:spPr>
            <a:xfrm>
              <a:off x="2439261" y="3003451"/>
              <a:ext cx="45680" cy="11342"/>
            </a:xfrm>
            <a:custGeom>
              <a:rect b="b" l="l" r="r" t="t"/>
              <a:pathLst>
                <a:path extrusionOk="0" h="434" w="1748">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7" name="Google Shape;17917;p55"/>
            <p:cNvSpPr/>
            <p:nvPr/>
          </p:nvSpPr>
          <p:spPr>
            <a:xfrm>
              <a:off x="2495289" y="3003451"/>
              <a:ext cx="45706" cy="11342"/>
            </a:xfrm>
            <a:custGeom>
              <a:rect b="b" l="l" r="r" t="t"/>
              <a:pathLst>
                <a:path extrusionOk="0" h="434" w="1749">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8" name="Google Shape;17918;p55"/>
            <p:cNvSpPr/>
            <p:nvPr/>
          </p:nvSpPr>
          <p:spPr>
            <a:xfrm>
              <a:off x="2219878" y="2957458"/>
              <a:ext cx="279043" cy="11368"/>
            </a:xfrm>
            <a:custGeom>
              <a:rect b="b" l="l" r="r" t="t"/>
              <a:pathLst>
                <a:path extrusionOk="0" h="435" w="10678">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9" name="Google Shape;17919;p55"/>
            <p:cNvSpPr/>
            <p:nvPr/>
          </p:nvSpPr>
          <p:spPr>
            <a:xfrm>
              <a:off x="2517711" y="2949932"/>
              <a:ext cx="34835" cy="26995"/>
            </a:xfrm>
            <a:custGeom>
              <a:rect b="b" l="l" r="r" t="t"/>
              <a:pathLst>
                <a:path extrusionOk="0" h="1033" w="1333">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0" name="Google Shape;17920;p55"/>
            <p:cNvSpPr/>
            <p:nvPr/>
          </p:nvSpPr>
          <p:spPr>
            <a:xfrm>
              <a:off x="2222230" y="3037894"/>
              <a:ext cx="195027" cy="143494"/>
            </a:xfrm>
            <a:custGeom>
              <a:rect b="b" l="l" r="r" t="t"/>
              <a:pathLst>
                <a:path extrusionOk="0" h="5491" w="7463">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1" name="Google Shape;17921;p55"/>
            <p:cNvSpPr/>
            <p:nvPr/>
          </p:nvSpPr>
          <p:spPr>
            <a:xfrm>
              <a:off x="2447623" y="3032328"/>
              <a:ext cx="93554" cy="11132"/>
            </a:xfrm>
            <a:custGeom>
              <a:rect b="b" l="l" r="r" t="t"/>
              <a:pathLst>
                <a:path extrusionOk="0" h="426" w="358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2" name="Google Shape;17922;p55"/>
            <p:cNvSpPr/>
            <p:nvPr/>
          </p:nvSpPr>
          <p:spPr>
            <a:xfrm>
              <a:off x="2436229" y="3056187"/>
              <a:ext cx="105000" cy="11394"/>
            </a:xfrm>
            <a:custGeom>
              <a:rect b="b" l="l" r="r" t="t"/>
              <a:pathLst>
                <a:path extrusionOk="0" h="436" w="4018">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3" name="Google Shape;17923;p55"/>
            <p:cNvSpPr/>
            <p:nvPr/>
          </p:nvSpPr>
          <p:spPr>
            <a:xfrm>
              <a:off x="2437327" y="3080098"/>
              <a:ext cx="102805" cy="11080"/>
            </a:xfrm>
            <a:custGeom>
              <a:rect b="b" l="l" r="r" t="t"/>
              <a:pathLst>
                <a:path extrusionOk="0" h="424" w="3934">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4" name="Google Shape;17924;p55"/>
            <p:cNvSpPr/>
            <p:nvPr/>
          </p:nvSpPr>
          <p:spPr>
            <a:xfrm>
              <a:off x="2436229" y="3103957"/>
              <a:ext cx="105000" cy="11368"/>
            </a:xfrm>
            <a:custGeom>
              <a:rect b="b" l="l" r="r" t="t"/>
              <a:pathLst>
                <a:path extrusionOk="0" h="435" w="4018">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5" name="Google Shape;17925;p55"/>
            <p:cNvSpPr/>
            <p:nvPr/>
          </p:nvSpPr>
          <p:spPr>
            <a:xfrm>
              <a:off x="2436308" y="3128051"/>
              <a:ext cx="104870" cy="11159"/>
            </a:xfrm>
            <a:custGeom>
              <a:rect b="b" l="l" r="r" t="t"/>
              <a:pathLst>
                <a:path extrusionOk="0" h="427" w="4013">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6" name="Google Shape;17926;p55"/>
            <p:cNvSpPr/>
            <p:nvPr/>
          </p:nvSpPr>
          <p:spPr>
            <a:xfrm>
              <a:off x="2437327" y="3151962"/>
              <a:ext cx="102805" cy="11342"/>
            </a:xfrm>
            <a:custGeom>
              <a:rect b="b" l="l" r="r" t="t"/>
              <a:pathLst>
                <a:path extrusionOk="0" h="434" w="3934">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7" name="Google Shape;17927;p55"/>
            <p:cNvSpPr/>
            <p:nvPr/>
          </p:nvSpPr>
          <p:spPr>
            <a:xfrm>
              <a:off x="2436229" y="3175821"/>
              <a:ext cx="77012" cy="11368"/>
            </a:xfrm>
            <a:custGeom>
              <a:rect b="b" l="l" r="r" t="t"/>
              <a:pathLst>
                <a:path extrusionOk="0" h="435" w="2947">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8" name="Google Shape;17928;p55"/>
            <p:cNvSpPr/>
            <p:nvPr/>
          </p:nvSpPr>
          <p:spPr>
            <a:xfrm>
              <a:off x="2226255" y="3090525"/>
              <a:ext cx="111847" cy="90863"/>
            </a:xfrm>
            <a:custGeom>
              <a:rect b="b" l="l" r="r" t="t"/>
              <a:pathLst>
                <a:path extrusionOk="0" h="3477" w="428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9" name="Google Shape;17929;p55"/>
            <p:cNvSpPr/>
            <p:nvPr/>
          </p:nvSpPr>
          <p:spPr>
            <a:xfrm>
              <a:off x="2324513" y="3056474"/>
              <a:ext cx="68363" cy="62561"/>
            </a:xfrm>
            <a:custGeom>
              <a:rect b="b" l="l" r="r" t="t"/>
              <a:pathLst>
                <a:path extrusionOk="0" h="2394" w="2616">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0" name="Google Shape;17930;p55"/>
            <p:cNvSpPr/>
            <p:nvPr/>
          </p:nvSpPr>
          <p:spPr>
            <a:xfrm>
              <a:off x="2253380" y="3090342"/>
              <a:ext cx="55819" cy="47953"/>
            </a:xfrm>
            <a:custGeom>
              <a:rect b="b" l="l" r="r" t="t"/>
              <a:pathLst>
                <a:path extrusionOk="0" h="1835" w="2136">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31" name="Google Shape;17931;p55"/>
          <p:cNvGrpSpPr/>
          <p:nvPr/>
        </p:nvGrpSpPr>
        <p:grpSpPr>
          <a:xfrm>
            <a:off x="1753570" y="2892127"/>
            <a:ext cx="366665" cy="365202"/>
            <a:chOff x="1753570" y="2892127"/>
            <a:chExt cx="366665" cy="365202"/>
          </a:xfrm>
        </p:grpSpPr>
        <p:sp>
          <p:nvSpPr>
            <p:cNvPr id="17932" name="Google Shape;17932;p55"/>
            <p:cNvSpPr/>
            <p:nvPr/>
          </p:nvSpPr>
          <p:spPr>
            <a:xfrm>
              <a:off x="1753570" y="3076335"/>
              <a:ext cx="365149" cy="104295"/>
            </a:xfrm>
            <a:custGeom>
              <a:rect b="b" l="l" r="r" t="t"/>
              <a:pathLst>
                <a:path extrusionOk="0" h="3991" w="13973">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3" name="Google Shape;17933;p55"/>
            <p:cNvSpPr/>
            <p:nvPr/>
          </p:nvSpPr>
          <p:spPr>
            <a:xfrm>
              <a:off x="1775939" y="3076335"/>
              <a:ext cx="342780" cy="104295"/>
            </a:xfrm>
            <a:custGeom>
              <a:rect b="b" l="l" r="r" t="t"/>
              <a:pathLst>
                <a:path extrusionOk="0" h="3991" w="13117">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4" name="Google Shape;17934;p55"/>
            <p:cNvSpPr/>
            <p:nvPr/>
          </p:nvSpPr>
          <p:spPr>
            <a:xfrm>
              <a:off x="2046934" y="3180578"/>
              <a:ext cx="70218" cy="76751"/>
            </a:xfrm>
            <a:custGeom>
              <a:rect b="b" l="l" r="r" t="t"/>
              <a:pathLst>
                <a:path extrusionOk="0" h="2937" w="2687">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5" name="Google Shape;17935;p55"/>
            <p:cNvSpPr/>
            <p:nvPr/>
          </p:nvSpPr>
          <p:spPr>
            <a:xfrm>
              <a:off x="2064416" y="3186405"/>
              <a:ext cx="52709" cy="60836"/>
            </a:xfrm>
            <a:custGeom>
              <a:rect b="b" l="l" r="r" t="t"/>
              <a:pathLst>
                <a:path extrusionOk="0" h="2328" w="2017">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6" name="Google Shape;17936;p55"/>
            <p:cNvSpPr/>
            <p:nvPr/>
          </p:nvSpPr>
          <p:spPr>
            <a:xfrm>
              <a:off x="1913658" y="2892650"/>
              <a:ext cx="206577" cy="160088"/>
            </a:xfrm>
            <a:custGeom>
              <a:rect b="b" l="l" r="r" t="t"/>
              <a:pathLst>
                <a:path extrusionOk="0" h="6126" w="7905">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7" name="Google Shape;17937;p55"/>
            <p:cNvSpPr/>
            <p:nvPr/>
          </p:nvSpPr>
          <p:spPr>
            <a:xfrm>
              <a:off x="1941045" y="2892650"/>
              <a:ext cx="179191" cy="160088"/>
            </a:xfrm>
            <a:custGeom>
              <a:rect b="b" l="l" r="r" t="t"/>
              <a:pathLst>
                <a:path extrusionOk="0" h="6126" w="6857">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8" name="Google Shape;17938;p55"/>
            <p:cNvSpPr/>
            <p:nvPr/>
          </p:nvSpPr>
          <p:spPr>
            <a:xfrm>
              <a:off x="1755086" y="2892127"/>
              <a:ext cx="132701" cy="160114"/>
            </a:xfrm>
            <a:custGeom>
              <a:rect b="b" l="l" r="r" t="t"/>
              <a:pathLst>
                <a:path extrusionOk="0" h="6127" w="5078">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9" name="Google Shape;17939;p55"/>
            <p:cNvSpPr/>
            <p:nvPr/>
          </p:nvSpPr>
          <p:spPr>
            <a:xfrm>
              <a:off x="1777455" y="2892127"/>
              <a:ext cx="110331" cy="160114"/>
            </a:xfrm>
            <a:custGeom>
              <a:rect b="b" l="l" r="r" t="t"/>
              <a:pathLst>
                <a:path extrusionOk="0" h="6127" w="4222">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0" name="Google Shape;17940;p55"/>
            <p:cNvSpPr/>
            <p:nvPr/>
          </p:nvSpPr>
          <p:spPr>
            <a:xfrm>
              <a:off x="1755086" y="2892127"/>
              <a:ext cx="132701" cy="159853"/>
            </a:xfrm>
            <a:custGeom>
              <a:rect b="b" l="l" r="r" t="t"/>
              <a:pathLst>
                <a:path extrusionOk="0" h="6117" w="5078">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1" name="Google Shape;17941;p55"/>
            <p:cNvSpPr/>
            <p:nvPr/>
          </p:nvSpPr>
          <p:spPr>
            <a:xfrm>
              <a:off x="1939268" y="2914496"/>
              <a:ext cx="72910" cy="11080"/>
            </a:xfrm>
            <a:custGeom>
              <a:rect b="b" l="l" r="r" t="t"/>
              <a:pathLst>
                <a:path extrusionOk="0" h="424" w="279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2" name="Google Shape;17942;p55"/>
            <p:cNvSpPr/>
            <p:nvPr/>
          </p:nvSpPr>
          <p:spPr>
            <a:xfrm>
              <a:off x="2021690" y="2914496"/>
              <a:ext cx="72648" cy="11080"/>
            </a:xfrm>
            <a:custGeom>
              <a:rect b="b" l="l" r="r" t="t"/>
              <a:pathLst>
                <a:path extrusionOk="0" h="424" w="278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3" name="Google Shape;17943;p55"/>
            <p:cNvSpPr/>
            <p:nvPr/>
          </p:nvSpPr>
          <p:spPr>
            <a:xfrm>
              <a:off x="1939268" y="2949436"/>
              <a:ext cx="72910" cy="11315"/>
            </a:xfrm>
            <a:custGeom>
              <a:rect b="b" l="l" r="r" t="t"/>
              <a:pathLst>
                <a:path extrusionOk="0" h="433" w="279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4" name="Google Shape;17944;p55"/>
            <p:cNvSpPr/>
            <p:nvPr/>
          </p:nvSpPr>
          <p:spPr>
            <a:xfrm>
              <a:off x="2021690" y="2949436"/>
              <a:ext cx="72648" cy="11315"/>
            </a:xfrm>
            <a:custGeom>
              <a:rect b="b" l="l" r="r" t="t"/>
              <a:pathLst>
                <a:path extrusionOk="0" h="433" w="278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5" name="Google Shape;17945;p55"/>
            <p:cNvSpPr/>
            <p:nvPr/>
          </p:nvSpPr>
          <p:spPr>
            <a:xfrm>
              <a:off x="1939268" y="2984610"/>
              <a:ext cx="72910" cy="11080"/>
            </a:xfrm>
            <a:custGeom>
              <a:rect b="b" l="l" r="r" t="t"/>
              <a:pathLst>
                <a:path extrusionOk="0" h="424" w="279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6" name="Google Shape;17946;p55"/>
            <p:cNvSpPr/>
            <p:nvPr/>
          </p:nvSpPr>
          <p:spPr>
            <a:xfrm>
              <a:off x="2021690" y="2984610"/>
              <a:ext cx="72648" cy="11080"/>
            </a:xfrm>
            <a:custGeom>
              <a:rect b="b" l="l" r="r" t="t"/>
              <a:pathLst>
                <a:path extrusionOk="0" h="424" w="278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7" name="Google Shape;17947;p55"/>
            <p:cNvSpPr/>
            <p:nvPr/>
          </p:nvSpPr>
          <p:spPr>
            <a:xfrm>
              <a:off x="1939268" y="3019549"/>
              <a:ext cx="72910" cy="11080"/>
            </a:xfrm>
            <a:custGeom>
              <a:rect b="b" l="l" r="r" t="t"/>
              <a:pathLst>
                <a:path extrusionOk="0" h="424" w="279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8" name="Google Shape;17948;p55"/>
            <p:cNvSpPr/>
            <p:nvPr/>
          </p:nvSpPr>
          <p:spPr>
            <a:xfrm>
              <a:off x="2021690" y="3019549"/>
              <a:ext cx="72648" cy="11080"/>
            </a:xfrm>
            <a:custGeom>
              <a:rect b="b" l="l" r="r" t="t"/>
              <a:pathLst>
                <a:path extrusionOk="0" h="424" w="278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9" name="Google Shape;17949;p55"/>
            <p:cNvSpPr/>
            <p:nvPr/>
          </p:nvSpPr>
          <p:spPr>
            <a:xfrm>
              <a:off x="1753570" y="3076335"/>
              <a:ext cx="365149" cy="104295"/>
            </a:xfrm>
            <a:custGeom>
              <a:rect b="b" l="l" r="r" t="t"/>
              <a:pathLst>
                <a:path extrusionOk="0" h="3991" w="13973">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50" name="Google Shape;17950;p55"/>
          <p:cNvGrpSpPr/>
          <p:nvPr/>
        </p:nvGrpSpPr>
        <p:grpSpPr>
          <a:xfrm>
            <a:off x="1303751" y="3807339"/>
            <a:ext cx="367684" cy="366561"/>
            <a:chOff x="1303751" y="3807339"/>
            <a:chExt cx="367684" cy="366561"/>
          </a:xfrm>
        </p:grpSpPr>
        <p:sp>
          <p:nvSpPr>
            <p:cNvPr id="17951" name="Google Shape;17951;p55"/>
            <p:cNvSpPr/>
            <p:nvPr/>
          </p:nvSpPr>
          <p:spPr>
            <a:xfrm>
              <a:off x="1305006" y="4056356"/>
              <a:ext cx="366430" cy="117387"/>
            </a:xfrm>
            <a:custGeom>
              <a:rect b="b" l="l" r="r" t="t"/>
              <a:pathLst>
                <a:path extrusionOk="0" h="4492" w="14022">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2" name="Google Shape;17952;p55"/>
            <p:cNvSpPr/>
            <p:nvPr/>
          </p:nvSpPr>
          <p:spPr>
            <a:xfrm>
              <a:off x="1305267" y="4079980"/>
              <a:ext cx="366169" cy="93763"/>
            </a:xfrm>
            <a:custGeom>
              <a:rect b="b" l="l" r="r" t="t"/>
              <a:pathLst>
                <a:path extrusionOk="0" h="3588" w="14012">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3" name="Google Shape;17953;p55"/>
            <p:cNvSpPr/>
            <p:nvPr/>
          </p:nvSpPr>
          <p:spPr>
            <a:xfrm>
              <a:off x="1605556" y="4079980"/>
              <a:ext cx="39225" cy="70401"/>
            </a:xfrm>
            <a:custGeom>
              <a:rect b="b" l="l" r="r" t="t"/>
              <a:pathLst>
                <a:path extrusionOk="0" h="2694" w="1501">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4" name="Google Shape;17954;p55"/>
            <p:cNvSpPr/>
            <p:nvPr/>
          </p:nvSpPr>
          <p:spPr>
            <a:xfrm>
              <a:off x="1516104"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5" name="Google Shape;17955;p55"/>
            <p:cNvSpPr/>
            <p:nvPr/>
          </p:nvSpPr>
          <p:spPr>
            <a:xfrm>
              <a:off x="1427149"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6" name="Google Shape;17956;p55"/>
            <p:cNvSpPr/>
            <p:nvPr/>
          </p:nvSpPr>
          <p:spPr>
            <a:xfrm>
              <a:off x="1575294"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7" name="Google Shape;17957;p55"/>
            <p:cNvSpPr/>
            <p:nvPr/>
          </p:nvSpPr>
          <p:spPr>
            <a:xfrm>
              <a:off x="1575294"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8" name="Google Shape;17958;p55"/>
            <p:cNvSpPr/>
            <p:nvPr/>
          </p:nvSpPr>
          <p:spPr>
            <a:xfrm>
              <a:off x="1485686" y="4079745"/>
              <a:ext cx="11838" cy="49260"/>
            </a:xfrm>
            <a:custGeom>
              <a:rect b="b" l="l" r="r" t="t"/>
              <a:pathLst>
                <a:path extrusionOk="0" h="1885" w="453">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9" name="Google Shape;17959;p55"/>
            <p:cNvSpPr/>
            <p:nvPr/>
          </p:nvSpPr>
          <p:spPr>
            <a:xfrm>
              <a:off x="1485686" y="4139536"/>
              <a:ext cx="11838" cy="19129"/>
            </a:xfrm>
            <a:custGeom>
              <a:rect b="b" l="l" r="r" t="t"/>
              <a:pathLst>
                <a:path extrusionOk="0" h="732" w="453">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0" name="Google Shape;17960;p55"/>
            <p:cNvSpPr/>
            <p:nvPr/>
          </p:nvSpPr>
          <p:spPr>
            <a:xfrm>
              <a:off x="1396626"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1" name="Google Shape;17961;p55"/>
            <p:cNvSpPr/>
            <p:nvPr/>
          </p:nvSpPr>
          <p:spPr>
            <a:xfrm>
              <a:off x="1396626"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2" name="Google Shape;17962;p55"/>
            <p:cNvSpPr/>
            <p:nvPr/>
          </p:nvSpPr>
          <p:spPr>
            <a:xfrm>
              <a:off x="1304274" y="3915110"/>
              <a:ext cx="353573" cy="258712"/>
            </a:xfrm>
            <a:custGeom>
              <a:rect b="b" l="l" r="r" t="t"/>
              <a:pathLst>
                <a:path extrusionOk="0" h="9900" w="1353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3" name="Google Shape;17963;p55"/>
            <p:cNvSpPr/>
            <p:nvPr/>
          </p:nvSpPr>
          <p:spPr>
            <a:xfrm>
              <a:off x="1307018" y="3927706"/>
              <a:ext cx="350829" cy="245776"/>
            </a:xfrm>
            <a:custGeom>
              <a:rect b="b" l="l" r="r" t="t"/>
              <a:pathLst>
                <a:path extrusionOk="0" h="9405" w="13425">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4" name="Google Shape;17964;p55"/>
            <p:cNvSpPr/>
            <p:nvPr/>
          </p:nvSpPr>
          <p:spPr>
            <a:xfrm>
              <a:off x="1560582" y="3944431"/>
              <a:ext cx="65122" cy="74060"/>
            </a:xfrm>
            <a:custGeom>
              <a:rect b="b" l="l" r="r" t="t"/>
              <a:pathLst>
                <a:path extrusionOk="0" h="2834" w="2492">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5" name="Google Shape;17965;p55"/>
            <p:cNvSpPr/>
            <p:nvPr/>
          </p:nvSpPr>
          <p:spPr>
            <a:xfrm>
              <a:off x="1533953" y="3971922"/>
              <a:ext cx="47326" cy="69565"/>
            </a:xfrm>
            <a:custGeom>
              <a:rect b="b" l="l" r="r" t="t"/>
              <a:pathLst>
                <a:path extrusionOk="0" h="2662" w="1811">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6" name="Google Shape;17966;p55"/>
            <p:cNvSpPr/>
            <p:nvPr/>
          </p:nvSpPr>
          <p:spPr>
            <a:xfrm>
              <a:off x="1482942" y="3989169"/>
              <a:ext cx="65096" cy="74112"/>
            </a:xfrm>
            <a:custGeom>
              <a:rect b="b" l="l" r="r" t="t"/>
              <a:pathLst>
                <a:path extrusionOk="0" h="2836" w="2491">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7" name="Google Shape;17967;p55"/>
            <p:cNvSpPr/>
            <p:nvPr/>
          </p:nvSpPr>
          <p:spPr>
            <a:xfrm>
              <a:off x="1456548" y="4016922"/>
              <a:ext cx="45497" cy="69382"/>
            </a:xfrm>
            <a:custGeom>
              <a:rect b="b" l="l" r="r" t="t"/>
              <a:pathLst>
                <a:path extrusionOk="0" h="2655" w="1741">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8" name="Google Shape;17968;p55"/>
            <p:cNvSpPr/>
            <p:nvPr/>
          </p:nvSpPr>
          <p:spPr>
            <a:xfrm>
              <a:off x="1405799" y="4033778"/>
              <a:ext cx="65096" cy="74112"/>
            </a:xfrm>
            <a:custGeom>
              <a:rect b="b" l="l" r="r" t="t"/>
              <a:pathLst>
                <a:path extrusionOk="0" h="2836" w="2491">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9" name="Google Shape;17969;p55"/>
            <p:cNvSpPr/>
            <p:nvPr/>
          </p:nvSpPr>
          <p:spPr>
            <a:xfrm>
              <a:off x="1379405" y="4061452"/>
              <a:ext cx="45261" cy="69330"/>
            </a:xfrm>
            <a:custGeom>
              <a:rect b="b" l="l" r="r" t="t"/>
              <a:pathLst>
                <a:path extrusionOk="0" h="2653" w="1732">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0" name="Google Shape;17970;p55"/>
            <p:cNvSpPr/>
            <p:nvPr/>
          </p:nvSpPr>
          <p:spPr>
            <a:xfrm>
              <a:off x="1305267" y="3823907"/>
              <a:ext cx="261612" cy="349993"/>
            </a:xfrm>
            <a:custGeom>
              <a:rect b="b" l="l" r="r" t="t"/>
              <a:pathLst>
                <a:path extrusionOk="0" h="13393" w="10011">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1" name="Google Shape;17971;p55"/>
            <p:cNvSpPr/>
            <p:nvPr/>
          </p:nvSpPr>
          <p:spPr>
            <a:xfrm>
              <a:off x="1320345" y="3828690"/>
              <a:ext cx="246299" cy="344792"/>
            </a:xfrm>
            <a:custGeom>
              <a:rect b="b" l="l" r="r" t="t"/>
              <a:pathLst>
                <a:path extrusionOk="0" h="13194" w="9425">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2" name="Google Shape;17972;p55"/>
            <p:cNvSpPr/>
            <p:nvPr/>
          </p:nvSpPr>
          <p:spPr>
            <a:xfrm>
              <a:off x="1460076" y="3854979"/>
              <a:ext cx="76647" cy="62561"/>
            </a:xfrm>
            <a:custGeom>
              <a:rect b="b" l="l" r="r" t="t"/>
              <a:pathLst>
                <a:path extrusionOk="0" h="2394" w="2933">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3" name="Google Shape;17973;p55"/>
            <p:cNvSpPr/>
            <p:nvPr/>
          </p:nvSpPr>
          <p:spPr>
            <a:xfrm>
              <a:off x="1414579" y="3932514"/>
              <a:ext cx="76673" cy="62535"/>
            </a:xfrm>
            <a:custGeom>
              <a:rect b="b" l="l" r="r" t="t"/>
              <a:pathLst>
                <a:path extrusionOk="0" h="2393" w="2934">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4" name="Google Shape;17974;p55"/>
            <p:cNvSpPr/>
            <p:nvPr/>
          </p:nvSpPr>
          <p:spPr>
            <a:xfrm>
              <a:off x="1370102" y="4009527"/>
              <a:ext cx="76673" cy="62535"/>
            </a:xfrm>
            <a:custGeom>
              <a:rect b="b" l="l" r="r" t="t"/>
              <a:pathLst>
                <a:path extrusionOk="0" h="2393" w="2934">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5" name="Google Shape;17975;p55"/>
            <p:cNvSpPr/>
            <p:nvPr/>
          </p:nvSpPr>
          <p:spPr>
            <a:xfrm>
              <a:off x="1442254" y="3903481"/>
              <a:ext cx="48972" cy="30131"/>
            </a:xfrm>
            <a:custGeom>
              <a:rect b="b" l="l" r="r" t="t"/>
              <a:pathLst>
                <a:path extrusionOk="0" h="1153" w="1874">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6" name="Google Shape;17976;p55"/>
            <p:cNvSpPr/>
            <p:nvPr/>
          </p:nvSpPr>
          <p:spPr>
            <a:xfrm>
              <a:off x="1494022" y="3933612"/>
              <a:ext cx="23101" cy="15078"/>
            </a:xfrm>
            <a:custGeom>
              <a:rect b="b" l="l" r="r" t="t"/>
              <a:pathLst>
                <a:path extrusionOk="0" h="577" w="884">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7" name="Google Shape;17977;p55"/>
            <p:cNvSpPr/>
            <p:nvPr/>
          </p:nvSpPr>
          <p:spPr>
            <a:xfrm>
              <a:off x="1397462" y="3981147"/>
              <a:ext cx="48816" cy="30131"/>
            </a:xfrm>
            <a:custGeom>
              <a:rect b="b" l="l" r="r" t="t"/>
              <a:pathLst>
                <a:path extrusionOk="0" h="1153" w="1868">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8" name="Google Shape;17978;p55"/>
            <p:cNvSpPr/>
            <p:nvPr/>
          </p:nvSpPr>
          <p:spPr>
            <a:xfrm>
              <a:off x="1449022" y="4011042"/>
              <a:ext cx="23101" cy="15288"/>
            </a:xfrm>
            <a:custGeom>
              <a:rect b="b" l="l" r="r" t="t"/>
              <a:pathLst>
                <a:path extrusionOk="0" h="585" w="884">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9" name="Google Shape;17979;p55"/>
            <p:cNvSpPr/>
            <p:nvPr/>
          </p:nvSpPr>
          <p:spPr>
            <a:xfrm>
              <a:off x="1404806" y="4088185"/>
              <a:ext cx="22918" cy="15209"/>
            </a:xfrm>
            <a:custGeom>
              <a:rect b="b" l="l" r="r" t="t"/>
              <a:pathLst>
                <a:path extrusionOk="0" h="582" w="877">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0" name="Google Shape;17980;p55"/>
            <p:cNvSpPr/>
            <p:nvPr/>
          </p:nvSpPr>
          <p:spPr>
            <a:xfrm>
              <a:off x="1352985" y="4058290"/>
              <a:ext cx="48816" cy="30105"/>
            </a:xfrm>
            <a:custGeom>
              <a:rect b="b" l="l" r="r" t="t"/>
              <a:pathLst>
                <a:path extrusionOk="0" h="1152" w="1868">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1" name="Google Shape;17981;p55"/>
            <p:cNvSpPr/>
            <p:nvPr/>
          </p:nvSpPr>
          <p:spPr>
            <a:xfrm>
              <a:off x="1303751" y="3807339"/>
              <a:ext cx="118903" cy="366404"/>
            </a:xfrm>
            <a:custGeom>
              <a:rect b="b" l="l" r="r" t="t"/>
              <a:pathLst>
                <a:path extrusionOk="0" h="14021" w="455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2" name="Google Shape;17982;p55"/>
            <p:cNvSpPr/>
            <p:nvPr/>
          </p:nvSpPr>
          <p:spPr>
            <a:xfrm>
              <a:off x="1326879" y="3807339"/>
              <a:ext cx="95776" cy="366142"/>
            </a:xfrm>
            <a:custGeom>
              <a:rect b="b" l="l" r="r" t="t"/>
              <a:pathLst>
                <a:path extrusionOk="0" h="14011" w="3665">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3" name="Google Shape;17983;p55"/>
            <p:cNvSpPr/>
            <p:nvPr/>
          </p:nvSpPr>
          <p:spPr>
            <a:xfrm>
              <a:off x="1328891" y="3834230"/>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4" name="Google Shape;17984;p55"/>
            <p:cNvSpPr/>
            <p:nvPr/>
          </p:nvSpPr>
          <p:spPr>
            <a:xfrm>
              <a:off x="1328891" y="3923943"/>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5" name="Google Shape;17985;p55"/>
            <p:cNvSpPr/>
            <p:nvPr/>
          </p:nvSpPr>
          <p:spPr>
            <a:xfrm>
              <a:off x="1328891" y="4012898"/>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6" name="Google Shape;17986;p55"/>
            <p:cNvSpPr/>
            <p:nvPr/>
          </p:nvSpPr>
          <p:spPr>
            <a:xfrm>
              <a:off x="1387192" y="3891983"/>
              <a:ext cx="22474" cy="11394"/>
            </a:xfrm>
            <a:custGeom>
              <a:rect b="b" l="l" r="r" t="t"/>
              <a:pathLst>
                <a:path extrusionOk="0" h="436" w="86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7" name="Google Shape;17987;p55"/>
            <p:cNvSpPr/>
            <p:nvPr/>
          </p:nvSpPr>
          <p:spPr>
            <a:xfrm>
              <a:off x="1327375" y="3891983"/>
              <a:ext cx="52396" cy="11394"/>
            </a:xfrm>
            <a:custGeom>
              <a:rect b="b" l="l" r="r" t="t"/>
              <a:pathLst>
                <a:path extrusionOk="0" h="436" w="2005">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8" name="Google Shape;17988;p55"/>
            <p:cNvSpPr/>
            <p:nvPr/>
          </p:nvSpPr>
          <p:spPr>
            <a:xfrm>
              <a:off x="1326539" y="3981695"/>
              <a:ext cx="53232" cy="11394"/>
            </a:xfrm>
            <a:custGeom>
              <a:rect b="b" l="l" r="r" t="t"/>
              <a:pathLst>
                <a:path extrusionOk="0" h="436" w="2037">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9" name="Google Shape;17989;p55"/>
            <p:cNvSpPr/>
            <p:nvPr/>
          </p:nvSpPr>
          <p:spPr>
            <a:xfrm>
              <a:off x="1386330" y="3981695"/>
              <a:ext cx="23336" cy="11394"/>
            </a:xfrm>
            <a:custGeom>
              <a:rect b="b" l="l" r="r" t="t"/>
              <a:pathLst>
                <a:path extrusionOk="0" h="436" w="893">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0" name="Google Shape;17990;p55"/>
            <p:cNvSpPr/>
            <p:nvPr/>
          </p:nvSpPr>
          <p:spPr>
            <a:xfrm>
              <a:off x="1327375" y="4070677"/>
              <a:ext cx="52396" cy="11368"/>
            </a:xfrm>
            <a:custGeom>
              <a:rect b="b" l="l" r="r" t="t"/>
              <a:pathLst>
                <a:path extrusionOk="0" h="435" w="2005">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1" name="Google Shape;17991;p55"/>
            <p:cNvSpPr/>
            <p:nvPr/>
          </p:nvSpPr>
          <p:spPr>
            <a:xfrm>
              <a:off x="1387192" y="4070677"/>
              <a:ext cx="22474" cy="11368"/>
            </a:xfrm>
            <a:custGeom>
              <a:rect b="b" l="l" r="r" t="t"/>
              <a:pathLst>
                <a:path extrusionOk="0" h="435" w="86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992" name="Google Shape;17992;p55"/>
          <p:cNvSpPr/>
          <p:nvPr/>
        </p:nvSpPr>
        <p:spPr>
          <a:xfrm>
            <a:off x="1321365" y="2905951"/>
            <a:ext cx="30157" cy="28667"/>
          </a:xfrm>
          <a:custGeom>
            <a:rect b="b" l="l" r="r" t="t"/>
            <a:pathLst>
              <a:path extrusionOk="0" h="1097" w="1154">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993" name="Google Shape;17993;p55"/>
          <p:cNvGrpSpPr/>
          <p:nvPr/>
        </p:nvGrpSpPr>
        <p:grpSpPr>
          <a:xfrm>
            <a:off x="1310049" y="2891421"/>
            <a:ext cx="384749" cy="366613"/>
            <a:chOff x="1310049" y="2891421"/>
            <a:chExt cx="384749" cy="366613"/>
          </a:xfrm>
        </p:grpSpPr>
        <p:sp>
          <p:nvSpPr>
            <p:cNvPr id="17994" name="Google Shape;17994;p55"/>
            <p:cNvSpPr/>
            <p:nvPr/>
          </p:nvSpPr>
          <p:spPr>
            <a:xfrm>
              <a:off x="1310049" y="2891421"/>
              <a:ext cx="384749" cy="366613"/>
            </a:xfrm>
            <a:custGeom>
              <a:rect b="b" l="l" r="r" t="t"/>
              <a:pathLst>
                <a:path extrusionOk="0" h="14029" w="14723">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5" name="Google Shape;17995;p55"/>
            <p:cNvSpPr/>
            <p:nvPr/>
          </p:nvSpPr>
          <p:spPr>
            <a:xfrm>
              <a:off x="1342218" y="2904697"/>
              <a:ext cx="324932" cy="324696"/>
            </a:xfrm>
            <a:custGeom>
              <a:rect b="b" l="l" r="r" t="t"/>
              <a:pathLst>
                <a:path extrusionOk="0" h="12425" w="12434">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6" name="Google Shape;17996;p55"/>
            <p:cNvSpPr/>
            <p:nvPr/>
          </p:nvSpPr>
          <p:spPr>
            <a:xfrm>
              <a:off x="1355546" y="2931848"/>
              <a:ext cx="22134" cy="19573"/>
            </a:xfrm>
            <a:custGeom>
              <a:rect b="b" l="l" r="r" t="t"/>
              <a:pathLst>
                <a:path extrusionOk="0" h="749" w="847">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7" name="Google Shape;17997;p55"/>
            <p:cNvSpPr/>
            <p:nvPr/>
          </p:nvSpPr>
          <p:spPr>
            <a:xfrm>
              <a:off x="1372610" y="2957720"/>
              <a:ext cx="30680" cy="28667"/>
            </a:xfrm>
            <a:custGeom>
              <a:rect b="b" l="l" r="r" t="t"/>
              <a:pathLst>
                <a:path extrusionOk="0" h="1097" w="1174">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8" name="Google Shape;17998;p55"/>
            <p:cNvSpPr/>
            <p:nvPr/>
          </p:nvSpPr>
          <p:spPr>
            <a:xfrm>
              <a:off x="1407001" y="2983356"/>
              <a:ext cx="21925" cy="19599"/>
            </a:xfrm>
            <a:custGeom>
              <a:rect b="b" l="l" r="r" t="t"/>
              <a:pathLst>
                <a:path extrusionOk="0" h="750" w="839">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9" name="Google Shape;17999;p55"/>
            <p:cNvSpPr/>
            <p:nvPr/>
          </p:nvSpPr>
          <p:spPr>
            <a:xfrm>
              <a:off x="1424379" y="3009227"/>
              <a:ext cx="30444" cy="28693"/>
            </a:xfrm>
            <a:custGeom>
              <a:rect b="b" l="l" r="r" t="t"/>
              <a:pathLst>
                <a:path extrusionOk="0" h="1098" w="1165">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0" name="Google Shape;18000;p55"/>
            <p:cNvSpPr/>
            <p:nvPr/>
          </p:nvSpPr>
          <p:spPr>
            <a:xfrm>
              <a:off x="1458769" y="3035124"/>
              <a:ext cx="21925" cy="19338"/>
            </a:xfrm>
            <a:custGeom>
              <a:rect b="b" l="l" r="r" t="t"/>
              <a:pathLst>
                <a:path extrusionOk="0" h="740" w="839">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1" name="Google Shape;18001;p55"/>
            <p:cNvSpPr/>
            <p:nvPr/>
          </p:nvSpPr>
          <p:spPr>
            <a:xfrm>
              <a:off x="1475886" y="3060995"/>
              <a:ext cx="30444" cy="28667"/>
            </a:xfrm>
            <a:custGeom>
              <a:rect b="b" l="l" r="r" t="t"/>
              <a:pathLst>
                <a:path extrusionOk="0" h="1097" w="1165">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2" name="Google Shape;18002;p55"/>
            <p:cNvSpPr/>
            <p:nvPr/>
          </p:nvSpPr>
          <p:spPr>
            <a:xfrm>
              <a:off x="1510276" y="3086631"/>
              <a:ext cx="21925" cy="19599"/>
            </a:xfrm>
            <a:custGeom>
              <a:rect b="b" l="l" r="r" t="t"/>
              <a:pathLst>
                <a:path extrusionOk="0" h="750" w="839">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3" name="Google Shape;18003;p55"/>
            <p:cNvSpPr/>
            <p:nvPr/>
          </p:nvSpPr>
          <p:spPr>
            <a:xfrm>
              <a:off x="1527655" y="3112267"/>
              <a:ext cx="30444" cy="28667"/>
            </a:xfrm>
            <a:custGeom>
              <a:rect b="b" l="l" r="r" t="t"/>
              <a:pathLst>
                <a:path extrusionOk="0" h="1097" w="1165">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4" name="Google Shape;18004;p55"/>
            <p:cNvSpPr/>
            <p:nvPr/>
          </p:nvSpPr>
          <p:spPr>
            <a:xfrm>
              <a:off x="1578639" y="3164036"/>
              <a:ext cx="31228" cy="28876"/>
            </a:xfrm>
            <a:custGeom>
              <a:rect b="b" l="l" r="r" t="t"/>
              <a:pathLst>
                <a:path extrusionOk="0" h="1105" w="1195">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5" name="Google Shape;18005;p55"/>
            <p:cNvSpPr/>
            <p:nvPr/>
          </p:nvSpPr>
          <p:spPr>
            <a:xfrm>
              <a:off x="1614101" y="3189907"/>
              <a:ext cx="21403" cy="19390"/>
            </a:xfrm>
            <a:custGeom>
              <a:rect b="b" l="l" r="r" t="t"/>
              <a:pathLst>
                <a:path extrusionOk="0" h="742" w="819">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6" name="Google Shape;18006;p55"/>
            <p:cNvSpPr/>
            <p:nvPr/>
          </p:nvSpPr>
          <p:spPr>
            <a:xfrm>
              <a:off x="1630930" y="3215804"/>
              <a:ext cx="30444" cy="28406"/>
            </a:xfrm>
            <a:custGeom>
              <a:rect b="b" l="l" r="r" t="t"/>
              <a:pathLst>
                <a:path extrusionOk="0" h="1087" w="1165">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7" name="Google Shape;18007;p55"/>
            <p:cNvSpPr/>
            <p:nvPr/>
          </p:nvSpPr>
          <p:spPr>
            <a:xfrm>
              <a:off x="1562332" y="3138138"/>
              <a:ext cx="21403" cy="19286"/>
            </a:xfrm>
            <a:custGeom>
              <a:rect b="b" l="l" r="r" t="t"/>
              <a:pathLst>
                <a:path extrusionOk="0" h="738" w="819">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08" name="Google Shape;18008;p55"/>
          <p:cNvGrpSpPr/>
          <p:nvPr/>
        </p:nvGrpSpPr>
        <p:grpSpPr>
          <a:xfrm>
            <a:off x="849673" y="2891343"/>
            <a:ext cx="383468" cy="366665"/>
            <a:chOff x="849673" y="2891343"/>
            <a:chExt cx="383468" cy="366665"/>
          </a:xfrm>
        </p:grpSpPr>
        <p:sp>
          <p:nvSpPr>
            <p:cNvPr id="18009" name="Google Shape;18009;p55"/>
            <p:cNvSpPr/>
            <p:nvPr/>
          </p:nvSpPr>
          <p:spPr>
            <a:xfrm>
              <a:off x="849673" y="2976561"/>
              <a:ext cx="322188" cy="281447"/>
            </a:xfrm>
            <a:custGeom>
              <a:rect b="b" l="l" r="r" t="t"/>
              <a:pathLst>
                <a:path extrusionOk="0" h="10770" w="12329">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0" name="Google Shape;18010;p55"/>
            <p:cNvSpPr/>
            <p:nvPr/>
          </p:nvSpPr>
          <p:spPr>
            <a:xfrm>
              <a:off x="867260" y="2976561"/>
              <a:ext cx="304600" cy="258947"/>
            </a:xfrm>
            <a:custGeom>
              <a:rect b="b" l="l" r="r" t="t"/>
              <a:pathLst>
                <a:path extrusionOk="0" h="9909" w="11656">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1" name="Google Shape;18011;p55"/>
            <p:cNvSpPr/>
            <p:nvPr/>
          </p:nvSpPr>
          <p:spPr>
            <a:xfrm>
              <a:off x="947173" y="3018948"/>
              <a:ext cx="81952" cy="50122"/>
            </a:xfrm>
            <a:custGeom>
              <a:rect b="b" l="l" r="r" t="t"/>
              <a:pathLst>
                <a:path extrusionOk="0" h="1918" w="3136">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2" name="Google Shape;18012;p55"/>
            <p:cNvSpPr/>
            <p:nvPr/>
          </p:nvSpPr>
          <p:spPr>
            <a:xfrm>
              <a:off x="967792" y="3018791"/>
              <a:ext cx="61333" cy="49521"/>
            </a:xfrm>
            <a:custGeom>
              <a:rect b="b" l="l" r="r" t="t"/>
              <a:pathLst>
                <a:path extrusionOk="0" h="1895" w="2347">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3" name="Google Shape;18013;p55"/>
            <p:cNvSpPr/>
            <p:nvPr/>
          </p:nvSpPr>
          <p:spPr>
            <a:xfrm>
              <a:off x="992174" y="3104663"/>
              <a:ext cx="65357" cy="72831"/>
            </a:xfrm>
            <a:custGeom>
              <a:rect b="b" l="l" r="r" t="t"/>
              <a:pathLst>
                <a:path extrusionOk="0" h="2787" w="2501">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4" name="Google Shape;18014;p55"/>
            <p:cNvSpPr/>
            <p:nvPr/>
          </p:nvSpPr>
          <p:spPr>
            <a:xfrm>
              <a:off x="1009499" y="3104427"/>
              <a:ext cx="48032" cy="64913"/>
            </a:xfrm>
            <a:custGeom>
              <a:rect b="b" l="l" r="r" t="t"/>
              <a:pathLst>
                <a:path extrusionOk="0" h="2484" w="1838">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5" name="Google Shape;18015;p55"/>
            <p:cNvSpPr/>
            <p:nvPr/>
          </p:nvSpPr>
          <p:spPr>
            <a:xfrm>
              <a:off x="897417" y="3078400"/>
              <a:ext cx="69147" cy="70584"/>
            </a:xfrm>
            <a:custGeom>
              <a:rect b="b" l="l" r="r" t="t"/>
              <a:pathLst>
                <a:path extrusionOk="0" h="2701" w="2646">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6" name="Google Shape;18016;p55"/>
            <p:cNvSpPr/>
            <p:nvPr/>
          </p:nvSpPr>
          <p:spPr>
            <a:xfrm>
              <a:off x="904708" y="3094915"/>
              <a:ext cx="61856" cy="54068"/>
            </a:xfrm>
            <a:custGeom>
              <a:rect b="b" l="l" r="r" t="t"/>
              <a:pathLst>
                <a:path extrusionOk="0" h="2069" w="2367">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7" name="Google Shape;18017;p55"/>
            <p:cNvSpPr/>
            <p:nvPr/>
          </p:nvSpPr>
          <p:spPr>
            <a:xfrm>
              <a:off x="1107261" y="2891343"/>
              <a:ext cx="125880" cy="143049"/>
            </a:xfrm>
            <a:custGeom>
              <a:rect b="b" l="l" r="r" t="t"/>
              <a:pathLst>
                <a:path extrusionOk="0" h="5474" w="4817">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8" name="Google Shape;18018;p55"/>
            <p:cNvSpPr/>
            <p:nvPr/>
          </p:nvSpPr>
          <p:spPr>
            <a:xfrm>
              <a:off x="1126599" y="2965507"/>
              <a:ext cx="47274" cy="45000"/>
            </a:xfrm>
            <a:custGeom>
              <a:rect b="b" l="l" r="r" t="t"/>
              <a:pathLst>
                <a:path extrusionOk="0" h="1722" w="1809">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9" name="Google Shape;18019;p55"/>
            <p:cNvSpPr/>
            <p:nvPr/>
          </p:nvSpPr>
          <p:spPr>
            <a:xfrm>
              <a:off x="1024578" y="3005411"/>
              <a:ext cx="119635" cy="81507"/>
            </a:xfrm>
            <a:custGeom>
              <a:rect b="b" l="l" r="r" t="t"/>
              <a:pathLst>
                <a:path extrusionOk="0" h="3119" w="4578">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0" name="Google Shape;18020;p55"/>
            <p:cNvSpPr/>
            <p:nvPr/>
          </p:nvSpPr>
          <p:spPr>
            <a:xfrm>
              <a:off x="1039395" y="3005150"/>
              <a:ext cx="95018" cy="60863"/>
            </a:xfrm>
            <a:custGeom>
              <a:rect b="b" l="l" r="r" t="t"/>
              <a:pathLst>
                <a:path extrusionOk="0" h="2329" w="3636">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21" name="Google Shape;18021;p55"/>
          <p:cNvGrpSpPr/>
          <p:nvPr/>
        </p:nvGrpSpPr>
        <p:grpSpPr>
          <a:xfrm>
            <a:off x="920257" y="2426002"/>
            <a:ext cx="278024" cy="366508"/>
            <a:chOff x="920257" y="2426002"/>
            <a:chExt cx="278024" cy="366508"/>
          </a:xfrm>
        </p:grpSpPr>
        <p:sp>
          <p:nvSpPr>
            <p:cNvPr id="18022" name="Google Shape;18022;p55"/>
            <p:cNvSpPr/>
            <p:nvPr/>
          </p:nvSpPr>
          <p:spPr>
            <a:xfrm>
              <a:off x="1039918" y="2426002"/>
              <a:ext cx="38964" cy="92483"/>
            </a:xfrm>
            <a:custGeom>
              <a:rect b="b" l="l" r="r" t="t"/>
              <a:pathLst>
                <a:path extrusionOk="0" h="3539" w="1491">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3" name="Google Shape;18023;p55"/>
            <p:cNvSpPr/>
            <p:nvPr/>
          </p:nvSpPr>
          <p:spPr>
            <a:xfrm>
              <a:off x="1061529" y="2429268"/>
              <a:ext cx="17352" cy="85950"/>
            </a:xfrm>
            <a:custGeom>
              <a:rect b="b" l="l" r="r" t="t"/>
              <a:pathLst>
                <a:path extrusionOk="0" h="3289" w="664">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4" name="Google Shape;18024;p55"/>
            <p:cNvSpPr/>
            <p:nvPr/>
          </p:nvSpPr>
          <p:spPr>
            <a:xfrm>
              <a:off x="920257" y="2748398"/>
              <a:ext cx="27204" cy="44112"/>
            </a:xfrm>
            <a:custGeom>
              <a:rect b="b" l="l" r="r" t="t"/>
              <a:pathLst>
                <a:path extrusionOk="0" h="1688" w="1041">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5" name="Google Shape;18025;p55"/>
            <p:cNvSpPr/>
            <p:nvPr/>
          </p:nvSpPr>
          <p:spPr>
            <a:xfrm>
              <a:off x="930083" y="2483023"/>
              <a:ext cx="136229" cy="283485"/>
            </a:xfrm>
            <a:custGeom>
              <a:rect b="b" l="l" r="r" t="t"/>
              <a:pathLst>
                <a:path extrusionOk="0" h="10848" w="5213">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6" name="Google Shape;18026;p55"/>
            <p:cNvSpPr/>
            <p:nvPr/>
          </p:nvSpPr>
          <p:spPr>
            <a:xfrm>
              <a:off x="945161" y="2690097"/>
              <a:ext cx="38728" cy="38728"/>
            </a:xfrm>
            <a:custGeom>
              <a:rect b="b" l="l" r="r" t="t"/>
              <a:pathLst>
                <a:path extrusionOk="0" h="1482" w="1482">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7" name="Google Shape;18027;p55"/>
            <p:cNvSpPr/>
            <p:nvPr/>
          </p:nvSpPr>
          <p:spPr>
            <a:xfrm>
              <a:off x="956215" y="2701151"/>
              <a:ext cx="16620" cy="16620"/>
            </a:xfrm>
            <a:custGeom>
              <a:rect b="b" l="l" r="r" t="t"/>
              <a:pathLst>
                <a:path extrusionOk="0" h="636" w="636">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8" name="Google Shape;18028;p55"/>
            <p:cNvSpPr/>
            <p:nvPr/>
          </p:nvSpPr>
          <p:spPr>
            <a:xfrm>
              <a:off x="1170841" y="2748398"/>
              <a:ext cx="27439" cy="44112"/>
            </a:xfrm>
            <a:custGeom>
              <a:rect b="b" l="l" r="r" t="t"/>
              <a:pathLst>
                <a:path extrusionOk="0" h="1688" w="105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9" name="Google Shape;18029;p55"/>
            <p:cNvSpPr/>
            <p:nvPr/>
          </p:nvSpPr>
          <p:spPr>
            <a:xfrm>
              <a:off x="1052226" y="2483023"/>
              <a:ext cx="136229" cy="283485"/>
            </a:xfrm>
            <a:custGeom>
              <a:rect b="b" l="l" r="r" t="t"/>
              <a:pathLst>
                <a:path extrusionOk="0" h="10848" w="5213">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0" name="Google Shape;18030;p55"/>
            <p:cNvSpPr/>
            <p:nvPr/>
          </p:nvSpPr>
          <p:spPr>
            <a:xfrm>
              <a:off x="1134648" y="2690097"/>
              <a:ext cx="38728" cy="38728"/>
            </a:xfrm>
            <a:custGeom>
              <a:rect b="b" l="l" r="r" t="t"/>
              <a:pathLst>
                <a:path extrusionOk="0" h="1482" w="1482">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1" name="Google Shape;18031;p55"/>
            <p:cNvSpPr/>
            <p:nvPr/>
          </p:nvSpPr>
          <p:spPr>
            <a:xfrm>
              <a:off x="1145702" y="2701151"/>
              <a:ext cx="16620" cy="16620"/>
            </a:xfrm>
            <a:custGeom>
              <a:rect b="b" l="l" r="r" t="t"/>
              <a:pathLst>
                <a:path extrusionOk="0" h="636" w="636">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2" name="Google Shape;18032;p55"/>
            <p:cNvSpPr/>
            <p:nvPr/>
          </p:nvSpPr>
          <p:spPr>
            <a:xfrm>
              <a:off x="1015536" y="2472883"/>
              <a:ext cx="87727" cy="76960"/>
            </a:xfrm>
            <a:custGeom>
              <a:rect b="b" l="l" r="r" t="t"/>
              <a:pathLst>
                <a:path extrusionOk="0" h="2945" w="3357">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3" name="Google Shape;18033;p55"/>
            <p:cNvSpPr/>
            <p:nvPr/>
          </p:nvSpPr>
          <p:spPr>
            <a:xfrm>
              <a:off x="1027844" y="2472727"/>
              <a:ext cx="83702" cy="72648"/>
            </a:xfrm>
            <a:custGeom>
              <a:rect b="b" l="l" r="r" t="t"/>
              <a:pathLst>
                <a:path extrusionOk="0" h="2780" w="3203">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4" name="Google Shape;18034;p55"/>
            <p:cNvSpPr/>
            <p:nvPr/>
          </p:nvSpPr>
          <p:spPr>
            <a:xfrm>
              <a:off x="1047182" y="2499120"/>
              <a:ext cx="24408" cy="24146"/>
            </a:xfrm>
            <a:custGeom>
              <a:rect b="b" l="l" r="r" t="t"/>
              <a:pathLst>
                <a:path extrusionOk="0" h="924" w="934">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35" name="Google Shape;18035;p55"/>
          <p:cNvGrpSpPr/>
          <p:nvPr/>
        </p:nvGrpSpPr>
        <p:grpSpPr>
          <a:xfrm>
            <a:off x="866528" y="4274484"/>
            <a:ext cx="349810" cy="366665"/>
            <a:chOff x="866528" y="4274484"/>
            <a:chExt cx="349810" cy="366665"/>
          </a:xfrm>
        </p:grpSpPr>
        <p:sp>
          <p:nvSpPr>
            <p:cNvPr id="18036" name="Google Shape;18036;p55"/>
            <p:cNvSpPr/>
            <p:nvPr/>
          </p:nvSpPr>
          <p:spPr>
            <a:xfrm>
              <a:off x="1041407" y="4370991"/>
              <a:ext cx="174931" cy="270158"/>
            </a:xfrm>
            <a:custGeom>
              <a:rect b="b" l="l" r="r" t="t"/>
              <a:pathLst>
                <a:path extrusionOk="0" h="10338" w="6694">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7" name="Google Shape;18037;p55"/>
            <p:cNvSpPr/>
            <p:nvPr/>
          </p:nvSpPr>
          <p:spPr>
            <a:xfrm>
              <a:off x="1041407" y="4516471"/>
              <a:ext cx="173938" cy="124678"/>
            </a:xfrm>
            <a:custGeom>
              <a:rect b="b" l="l" r="r" t="t"/>
              <a:pathLst>
                <a:path extrusionOk="0" h="4771" w="6656">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8" name="Google Shape;18038;p55"/>
            <p:cNvSpPr/>
            <p:nvPr/>
          </p:nvSpPr>
          <p:spPr>
            <a:xfrm>
              <a:off x="866528" y="4370991"/>
              <a:ext cx="174905" cy="270158"/>
            </a:xfrm>
            <a:custGeom>
              <a:rect b="b" l="l" r="r" t="t"/>
              <a:pathLst>
                <a:path extrusionOk="0" h="10338" w="6693">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9" name="Google Shape;18039;p55"/>
            <p:cNvSpPr/>
            <p:nvPr/>
          </p:nvSpPr>
          <p:spPr>
            <a:xfrm>
              <a:off x="866528" y="4370991"/>
              <a:ext cx="64600" cy="173650"/>
            </a:xfrm>
            <a:custGeom>
              <a:rect b="b" l="l" r="r" t="t"/>
              <a:pathLst>
                <a:path extrusionOk="0" h="6645" w="2472">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0" name="Google Shape;18040;p55"/>
            <p:cNvSpPr/>
            <p:nvPr/>
          </p:nvSpPr>
          <p:spPr>
            <a:xfrm>
              <a:off x="867522" y="4274536"/>
              <a:ext cx="347824" cy="192701"/>
            </a:xfrm>
            <a:custGeom>
              <a:rect b="b" l="l" r="r" t="t"/>
              <a:pathLst>
                <a:path extrusionOk="0" h="7374" w="1331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1" name="Google Shape;18041;p55"/>
            <p:cNvSpPr/>
            <p:nvPr/>
          </p:nvSpPr>
          <p:spPr>
            <a:xfrm>
              <a:off x="1041407" y="4274484"/>
              <a:ext cx="173938" cy="131708"/>
            </a:xfrm>
            <a:custGeom>
              <a:rect b="b" l="l" r="r" t="t"/>
              <a:pathLst>
                <a:path extrusionOk="0" h="5040" w="6656">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2" name="Google Shape;18042;p55"/>
            <p:cNvSpPr/>
            <p:nvPr/>
          </p:nvSpPr>
          <p:spPr>
            <a:xfrm>
              <a:off x="1041407" y="4405669"/>
              <a:ext cx="112866" cy="173650"/>
            </a:xfrm>
            <a:custGeom>
              <a:rect b="b" l="l" r="r" t="t"/>
              <a:pathLst>
                <a:path extrusionOk="0" h="6645" w="4319">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3" name="Google Shape;18043;p55"/>
            <p:cNvSpPr/>
            <p:nvPr/>
          </p:nvSpPr>
          <p:spPr>
            <a:xfrm>
              <a:off x="928593" y="4405669"/>
              <a:ext cx="112840" cy="173415"/>
            </a:xfrm>
            <a:custGeom>
              <a:rect b="b" l="l" r="r" t="t"/>
              <a:pathLst>
                <a:path extrusionOk="0" h="6636" w="4318">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4" name="Google Shape;18044;p55"/>
            <p:cNvSpPr/>
            <p:nvPr/>
          </p:nvSpPr>
          <p:spPr>
            <a:xfrm>
              <a:off x="929848" y="4343657"/>
              <a:ext cx="223407" cy="123842"/>
            </a:xfrm>
            <a:custGeom>
              <a:rect b="b" l="l" r="r" t="t"/>
              <a:pathLst>
                <a:path extrusionOk="0" h="4739" w="8549">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5" name="Google Shape;18045;p55"/>
            <p:cNvSpPr/>
            <p:nvPr/>
          </p:nvSpPr>
          <p:spPr>
            <a:xfrm>
              <a:off x="1112017" y="4497290"/>
              <a:ext cx="29896" cy="18972"/>
            </a:xfrm>
            <a:custGeom>
              <a:rect b="b" l="l" r="r" t="t"/>
              <a:pathLst>
                <a:path extrusionOk="0" h="726" w="1144">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6" name="Google Shape;18046;p55"/>
            <p:cNvSpPr/>
            <p:nvPr/>
          </p:nvSpPr>
          <p:spPr>
            <a:xfrm>
              <a:off x="1112017" y="4481218"/>
              <a:ext cx="29896" cy="18946"/>
            </a:xfrm>
            <a:custGeom>
              <a:rect b="b" l="l" r="r" t="t"/>
              <a:pathLst>
                <a:path extrusionOk="0" h="725" w="1144">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47" name="Google Shape;18047;p55"/>
          <p:cNvGrpSpPr/>
          <p:nvPr/>
        </p:nvGrpSpPr>
        <p:grpSpPr>
          <a:xfrm>
            <a:off x="1388708" y="4274484"/>
            <a:ext cx="330210" cy="366665"/>
            <a:chOff x="1388708" y="4274484"/>
            <a:chExt cx="330210" cy="366665"/>
          </a:xfrm>
        </p:grpSpPr>
        <p:sp>
          <p:nvSpPr>
            <p:cNvPr id="18048" name="Google Shape;18048;p55"/>
            <p:cNvSpPr/>
            <p:nvPr/>
          </p:nvSpPr>
          <p:spPr>
            <a:xfrm>
              <a:off x="1490965" y="4274484"/>
              <a:ext cx="227954" cy="366665"/>
            </a:xfrm>
            <a:custGeom>
              <a:rect b="b" l="l" r="r" t="t"/>
              <a:pathLst>
                <a:path extrusionOk="0" h="14031" w="8723">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9" name="Google Shape;18049;p55"/>
            <p:cNvSpPr/>
            <p:nvPr/>
          </p:nvSpPr>
          <p:spPr>
            <a:xfrm>
              <a:off x="1651810" y="4274484"/>
              <a:ext cx="67108" cy="366665"/>
            </a:xfrm>
            <a:custGeom>
              <a:rect b="b" l="l" r="r" t="t"/>
              <a:pathLst>
                <a:path extrusionOk="0" h="14031" w="2568">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0" name="Google Shape;18050;p55"/>
            <p:cNvSpPr/>
            <p:nvPr/>
          </p:nvSpPr>
          <p:spPr>
            <a:xfrm>
              <a:off x="1395973" y="4576288"/>
              <a:ext cx="273947" cy="64861"/>
            </a:xfrm>
            <a:custGeom>
              <a:rect b="b" l="l" r="r" t="t"/>
              <a:pathLst>
                <a:path extrusionOk="0" h="2482" w="10483">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1" name="Google Shape;18051;p55"/>
            <p:cNvSpPr/>
            <p:nvPr/>
          </p:nvSpPr>
          <p:spPr>
            <a:xfrm>
              <a:off x="1523395" y="4385547"/>
              <a:ext cx="31437" cy="26916"/>
            </a:xfrm>
            <a:custGeom>
              <a:rect b="b" l="l" r="r" t="t"/>
              <a:pathLst>
                <a:path extrusionOk="0" h="1030" w="1203">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2" name="Google Shape;18052;p55"/>
            <p:cNvSpPr/>
            <p:nvPr/>
          </p:nvSpPr>
          <p:spPr>
            <a:xfrm>
              <a:off x="1569623" y="4394589"/>
              <a:ext cx="41734" cy="11106"/>
            </a:xfrm>
            <a:custGeom>
              <a:rect b="b" l="l" r="r" t="t"/>
              <a:pathLst>
                <a:path extrusionOk="0" h="425"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3" name="Google Shape;18053;p55"/>
            <p:cNvSpPr/>
            <p:nvPr/>
          </p:nvSpPr>
          <p:spPr>
            <a:xfrm>
              <a:off x="1569623" y="4407917"/>
              <a:ext cx="109103" cy="11080"/>
            </a:xfrm>
            <a:custGeom>
              <a:rect b="b" l="l" r="r" t="t"/>
              <a:pathLst>
                <a:path extrusionOk="0" h="424" w="4175">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4" name="Google Shape;18054;p55"/>
            <p:cNvSpPr/>
            <p:nvPr/>
          </p:nvSpPr>
          <p:spPr>
            <a:xfrm>
              <a:off x="1569623" y="4379014"/>
              <a:ext cx="14608" cy="11080"/>
            </a:xfrm>
            <a:custGeom>
              <a:rect b="b" l="l" r="r" t="t"/>
              <a:pathLst>
                <a:path extrusionOk="0" h="424" w="559">
                  <a:moveTo>
                    <a:pt x="280" y="1"/>
                  </a:moveTo>
                  <a:cubicBezTo>
                    <a:pt x="1" y="1"/>
                    <a:pt x="1" y="424"/>
                    <a:pt x="280" y="424"/>
                  </a:cubicBezTo>
                  <a:cubicBezTo>
                    <a:pt x="558" y="424"/>
                    <a:pt x="558" y="1"/>
                    <a:pt x="28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5" name="Google Shape;18055;p55"/>
            <p:cNvSpPr/>
            <p:nvPr/>
          </p:nvSpPr>
          <p:spPr>
            <a:xfrm>
              <a:off x="1523395" y="4444110"/>
              <a:ext cx="31437" cy="26786"/>
            </a:xfrm>
            <a:custGeom>
              <a:rect b="b" l="l" r="r" t="t"/>
              <a:pathLst>
                <a:path extrusionOk="0" h="1025" w="1203">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6" name="Google Shape;18056;p55"/>
            <p:cNvSpPr/>
            <p:nvPr/>
          </p:nvSpPr>
          <p:spPr>
            <a:xfrm>
              <a:off x="1569623" y="4453152"/>
              <a:ext cx="41734" cy="11080"/>
            </a:xfrm>
            <a:custGeom>
              <a:rect b="b" l="l" r="r" t="t"/>
              <a:pathLst>
                <a:path extrusionOk="0" h="424"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7" name="Google Shape;18057;p55"/>
            <p:cNvSpPr/>
            <p:nvPr/>
          </p:nvSpPr>
          <p:spPr>
            <a:xfrm>
              <a:off x="1569623" y="4466480"/>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8" name="Google Shape;18058;p55"/>
            <p:cNvSpPr/>
            <p:nvPr/>
          </p:nvSpPr>
          <p:spPr>
            <a:xfrm>
              <a:off x="1569623" y="4437577"/>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9" name="Google Shape;18059;p55"/>
            <p:cNvSpPr/>
            <p:nvPr/>
          </p:nvSpPr>
          <p:spPr>
            <a:xfrm>
              <a:off x="1523395" y="4502647"/>
              <a:ext cx="31437" cy="26655"/>
            </a:xfrm>
            <a:custGeom>
              <a:rect b="b" l="l" r="r" t="t"/>
              <a:pathLst>
                <a:path extrusionOk="0" h="1020" w="1203">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0" name="Google Shape;18060;p55"/>
            <p:cNvSpPr/>
            <p:nvPr/>
          </p:nvSpPr>
          <p:spPr>
            <a:xfrm>
              <a:off x="1569623" y="4511689"/>
              <a:ext cx="41734" cy="11106"/>
            </a:xfrm>
            <a:custGeom>
              <a:rect b="b" l="l" r="r" t="t"/>
              <a:pathLst>
                <a:path extrusionOk="0" h="425" w="1597">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1" name="Google Shape;18061;p55"/>
            <p:cNvSpPr/>
            <p:nvPr/>
          </p:nvSpPr>
          <p:spPr>
            <a:xfrm>
              <a:off x="1569623" y="4524781"/>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2" name="Google Shape;18062;p55"/>
            <p:cNvSpPr/>
            <p:nvPr/>
          </p:nvSpPr>
          <p:spPr>
            <a:xfrm>
              <a:off x="1569623" y="4495879"/>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3" name="Google Shape;18063;p55"/>
            <p:cNvSpPr/>
            <p:nvPr/>
          </p:nvSpPr>
          <p:spPr>
            <a:xfrm>
              <a:off x="1530425" y="4309423"/>
              <a:ext cx="149295" cy="32169"/>
            </a:xfrm>
            <a:custGeom>
              <a:rect b="b" l="l" r="r" t="t"/>
              <a:pathLst>
                <a:path extrusionOk="0" h="1231" w="5713">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4" name="Google Shape;18064;p55"/>
            <p:cNvSpPr/>
            <p:nvPr/>
          </p:nvSpPr>
          <p:spPr>
            <a:xfrm>
              <a:off x="1490965" y="4463448"/>
              <a:ext cx="29634" cy="29451"/>
            </a:xfrm>
            <a:custGeom>
              <a:rect b="b" l="l" r="r" t="t"/>
              <a:pathLst>
                <a:path extrusionOk="0" h="1127" w="1134">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5" name="Google Shape;18065;p55"/>
            <p:cNvSpPr/>
            <p:nvPr/>
          </p:nvSpPr>
          <p:spPr>
            <a:xfrm>
              <a:off x="1388708" y="4350242"/>
              <a:ext cx="122640" cy="130689"/>
            </a:xfrm>
            <a:custGeom>
              <a:rect b="b" l="l" r="r" t="t"/>
              <a:pathLst>
                <a:path extrusionOk="0" h="5001" w="4693">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6" name="Google Shape;18066;p55"/>
            <p:cNvSpPr/>
            <p:nvPr/>
          </p:nvSpPr>
          <p:spPr>
            <a:xfrm>
              <a:off x="1388708" y="4358422"/>
              <a:ext cx="112605" cy="122509"/>
            </a:xfrm>
            <a:custGeom>
              <a:rect b="b" l="l" r="r" t="t"/>
              <a:pathLst>
                <a:path extrusionOk="0" h="4688" w="4309">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7" name="Google Shape;18067;p55"/>
            <p:cNvSpPr/>
            <p:nvPr/>
          </p:nvSpPr>
          <p:spPr>
            <a:xfrm>
              <a:off x="1388708" y="4350242"/>
              <a:ext cx="35697" cy="34338"/>
            </a:xfrm>
            <a:custGeom>
              <a:rect b="b" l="l" r="r" t="t"/>
              <a:pathLst>
                <a:path extrusionOk="0" h="1314" w="1366">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68" name="Google Shape;18068;p55"/>
          <p:cNvGrpSpPr/>
          <p:nvPr/>
        </p:nvGrpSpPr>
        <p:grpSpPr>
          <a:xfrm>
            <a:off x="1874694" y="4293326"/>
            <a:ext cx="375446" cy="328982"/>
            <a:chOff x="1874694" y="4293326"/>
            <a:chExt cx="375446" cy="328982"/>
          </a:xfrm>
        </p:grpSpPr>
        <p:sp>
          <p:nvSpPr>
            <p:cNvPr id="18069" name="Google Shape;18069;p55"/>
            <p:cNvSpPr/>
            <p:nvPr/>
          </p:nvSpPr>
          <p:spPr>
            <a:xfrm>
              <a:off x="1874694" y="4396105"/>
              <a:ext cx="230959" cy="221996"/>
            </a:xfrm>
            <a:custGeom>
              <a:rect b="b" l="l" r="r" t="t"/>
              <a:pathLst>
                <a:path extrusionOk="0" h="8495" w="8838">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0" name="Google Shape;18070;p55"/>
            <p:cNvSpPr/>
            <p:nvPr/>
          </p:nvSpPr>
          <p:spPr>
            <a:xfrm>
              <a:off x="2019181" y="4396105"/>
              <a:ext cx="230959" cy="221996"/>
            </a:xfrm>
            <a:custGeom>
              <a:rect b="b" l="l" r="r" t="t"/>
              <a:pathLst>
                <a:path extrusionOk="0" h="8495" w="8838">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1" name="Google Shape;18071;p55"/>
            <p:cNvSpPr/>
            <p:nvPr/>
          </p:nvSpPr>
          <p:spPr>
            <a:xfrm>
              <a:off x="2033266" y="4540853"/>
              <a:ext cx="67108" cy="50775"/>
            </a:xfrm>
            <a:custGeom>
              <a:rect b="b" l="l" r="r" t="t"/>
              <a:pathLst>
                <a:path extrusionOk="0" h="1943" w="2568">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2" name="Google Shape;18072;p55"/>
            <p:cNvSpPr/>
            <p:nvPr/>
          </p:nvSpPr>
          <p:spPr>
            <a:xfrm>
              <a:off x="1947055" y="4323979"/>
              <a:ext cx="230724" cy="221996"/>
            </a:xfrm>
            <a:custGeom>
              <a:rect b="b" l="l" r="r" t="t"/>
              <a:pathLst>
                <a:path extrusionOk="0" h="8495" w="8829">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3" name="Google Shape;18073;p55"/>
            <p:cNvSpPr/>
            <p:nvPr/>
          </p:nvSpPr>
          <p:spPr>
            <a:xfrm>
              <a:off x="2019677" y="4422995"/>
              <a:ext cx="85741" cy="122980"/>
            </a:xfrm>
            <a:custGeom>
              <a:rect b="b" l="l" r="r" t="t"/>
              <a:pathLst>
                <a:path extrusionOk="0" h="4706" w="3281">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4" name="Google Shape;18074;p55"/>
            <p:cNvSpPr/>
            <p:nvPr/>
          </p:nvSpPr>
          <p:spPr>
            <a:xfrm>
              <a:off x="1942534" y="4396261"/>
              <a:ext cx="124182" cy="144617"/>
            </a:xfrm>
            <a:custGeom>
              <a:rect b="b" l="l" r="r" t="t"/>
              <a:pathLst>
                <a:path extrusionOk="0" h="5534" w="4752">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5" name="Google Shape;18075;p55"/>
            <p:cNvSpPr/>
            <p:nvPr/>
          </p:nvSpPr>
          <p:spPr>
            <a:xfrm>
              <a:off x="2066690" y="4396261"/>
              <a:ext cx="111089" cy="144617"/>
            </a:xfrm>
            <a:custGeom>
              <a:rect b="b" l="l" r="r" t="t"/>
              <a:pathLst>
                <a:path extrusionOk="0" h="5534" w="4251">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6" name="Google Shape;18076;p55"/>
            <p:cNvSpPr/>
            <p:nvPr/>
          </p:nvSpPr>
          <p:spPr>
            <a:xfrm>
              <a:off x="2012412" y="4293326"/>
              <a:ext cx="94992" cy="81246"/>
            </a:xfrm>
            <a:custGeom>
              <a:rect b="b" l="l" r="r" t="t"/>
              <a:pathLst>
                <a:path extrusionOk="0" h="3109" w="3635">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7" name="Google Shape;18077;p55"/>
            <p:cNvSpPr/>
            <p:nvPr/>
          </p:nvSpPr>
          <p:spPr>
            <a:xfrm>
              <a:off x="2058641" y="4293326"/>
              <a:ext cx="48763" cy="81194"/>
            </a:xfrm>
            <a:custGeom>
              <a:rect b="b" l="l" r="r" t="t"/>
              <a:pathLst>
                <a:path extrusionOk="0" h="3107" w="1866">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8" name="Google Shape;18078;p55"/>
            <p:cNvSpPr/>
            <p:nvPr/>
          </p:nvSpPr>
          <p:spPr>
            <a:xfrm>
              <a:off x="2061150" y="4305529"/>
              <a:ext cx="23389" cy="34077"/>
            </a:xfrm>
            <a:custGeom>
              <a:rect b="b" l="l" r="r" t="t"/>
              <a:pathLst>
                <a:path extrusionOk="0" h="1304" w="895">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9" name="Google Shape;18079;p55"/>
            <p:cNvSpPr/>
            <p:nvPr/>
          </p:nvSpPr>
          <p:spPr>
            <a:xfrm>
              <a:off x="2046332" y="4459816"/>
              <a:ext cx="35723" cy="61647"/>
            </a:xfrm>
            <a:custGeom>
              <a:rect b="b" l="l" r="r" t="t"/>
              <a:pathLst>
                <a:path extrusionOk="0" h="2359" w="1367">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0" name="Google Shape;18080;p55"/>
            <p:cNvSpPr/>
            <p:nvPr/>
          </p:nvSpPr>
          <p:spPr>
            <a:xfrm>
              <a:off x="2182770" y="4521436"/>
              <a:ext cx="25662" cy="22709"/>
            </a:xfrm>
            <a:custGeom>
              <a:rect b="b" l="l" r="r" t="t"/>
              <a:pathLst>
                <a:path extrusionOk="0" h="869" w="982">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1" name="Google Shape;18081;p55"/>
            <p:cNvSpPr/>
            <p:nvPr/>
          </p:nvSpPr>
          <p:spPr>
            <a:xfrm>
              <a:off x="2178746" y="4542603"/>
              <a:ext cx="33711" cy="79704"/>
            </a:xfrm>
            <a:custGeom>
              <a:rect b="b" l="l" r="r" t="t"/>
              <a:pathLst>
                <a:path extrusionOk="0" h="3050" w="129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2" name="Google Shape;18082;p55"/>
            <p:cNvSpPr/>
            <p:nvPr/>
          </p:nvSpPr>
          <p:spPr>
            <a:xfrm>
              <a:off x="2195601" y="4542603"/>
              <a:ext cx="16855" cy="79704"/>
            </a:xfrm>
            <a:custGeom>
              <a:rect b="b" l="l" r="r" t="t"/>
              <a:pathLst>
                <a:path extrusionOk="0" h="3050" w="645">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3" name="Google Shape;18083;p55"/>
            <p:cNvSpPr/>
            <p:nvPr/>
          </p:nvSpPr>
          <p:spPr>
            <a:xfrm>
              <a:off x="2178746" y="4602917"/>
              <a:ext cx="33711" cy="19390"/>
            </a:xfrm>
            <a:custGeom>
              <a:rect b="b" l="l" r="r" t="t"/>
              <a:pathLst>
                <a:path extrusionOk="0" h="742" w="129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4" name="Google Shape;18084;p55"/>
            <p:cNvSpPr/>
            <p:nvPr/>
          </p:nvSpPr>
          <p:spPr>
            <a:xfrm>
              <a:off x="1911881" y="4515974"/>
              <a:ext cx="80958" cy="78920"/>
            </a:xfrm>
            <a:custGeom>
              <a:rect b="b" l="l" r="r" t="t"/>
              <a:pathLst>
                <a:path extrusionOk="0" h="3020" w="3098">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5" name="Google Shape;18085;p55"/>
            <p:cNvSpPr/>
            <p:nvPr/>
          </p:nvSpPr>
          <p:spPr>
            <a:xfrm>
              <a:off x="1945566" y="4516157"/>
              <a:ext cx="37971" cy="78737"/>
            </a:xfrm>
            <a:custGeom>
              <a:rect b="b" l="l" r="r" t="t"/>
              <a:pathLst>
                <a:path extrusionOk="0" h="3013" w="1453">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6" name="Google Shape;18086;p55"/>
            <p:cNvSpPr/>
            <p:nvPr/>
          </p:nvSpPr>
          <p:spPr>
            <a:xfrm>
              <a:off x="1907099" y="4489581"/>
              <a:ext cx="19390" cy="15366"/>
            </a:xfrm>
            <a:custGeom>
              <a:rect b="b" l="l" r="r" t="t"/>
              <a:pathLst>
                <a:path extrusionOk="0" h="588" w="742">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7" name="Google Shape;18087;p55"/>
            <p:cNvSpPr/>
            <p:nvPr/>
          </p:nvSpPr>
          <p:spPr>
            <a:xfrm>
              <a:off x="1897769" y="4504006"/>
              <a:ext cx="20932" cy="12753"/>
            </a:xfrm>
            <a:custGeom>
              <a:rect b="b" l="l" r="r" t="t"/>
              <a:pathLst>
                <a:path extrusionOk="0" h="488" w="801">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8" name="Google Shape;18088;p55"/>
            <p:cNvSpPr/>
            <p:nvPr/>
          </p:nvSpPr>
          <p:spPr>
            <a:xfrm>
              <a:off x="1922909" y="4479859"/>
              <a:ext cx="14373" cy="16803"/>
            </a:xfrm>
            <a:custGeom>
              <a:rect b="b" l="l" r="r" t="t"/>
              <a:pathLst>
                <a:path extrusionOk="0" h="643" w="55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9" name="Google Shape;18089;p55"/>
            <p:cNvSpPr/>
            <p:nvPr/>
          </p:nvSpPr>
          <p:spPr>
            <a:xfrm>
              <a:off x="1934773" y="4594111"/>
              <a:ext cx="34939" cy="28197"/>
            </a:xfrm>
            <a:custGeom>
              <a:rect b="b" l="l" r="r" t="t"/>
              <a:pathLst>
                <a:path extrusionOk="0" h="1079" w="1337">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0" name="Google Shape;18090;p55"/>
            <p:cNvSpPr/>
            <p:nvPr/>
          </p:nvSpPr>
          <p:spPr>
            <a:xfrm>
              <a:off x="1929729" y="4602682"/>
              <a:ext cx="45497" cy="11080"/>
            </a:xfrm>
            <a:custGeom>
              <a:rect b="b" l="l" r="r" t="t"/>
              <a:pathLst>
                <a:path extrusionOk="0" h="424" w="1741">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91" name="Google Shape;18091;p55"/>
          <p:cNvGrpSpPr/>
          <p:nvPr/>
        </p:nvGrpSpPr>
        <p:grpSpPr>
          <a:xfrm>
            <a:off x="2396116" y="4293090"/>
            <a:ext cx="366665" cy="329714"/>
            <a:chOff x="2396116" y="4293090"/>
            <a:chExt cx="366665" cy="329714"/>
          </a:xfrm>
        </p:grpSpPr>
        <p:sp>
          <p:nvSpPr>
            <p:cNvPr id="18092" name="Google Shape;18092;p55"/>
            <p:cNvSpPr/>
            <p:nvPr/>
          </p:nvSpPr>
          <p:spPr>
            <a:xfrm>
              <a:off x="2497144" y="4300878"/>
              <a:ext cx="143755" cy="54539"/>
            </a:xfrm>
            <a:custGeom>
              <a:rect b="b" l="l" r="r" t="t"/>
              <a:pathLst>
                <a:path extrusionOk="0" h="2087" w="5501">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3" name="Google Shape;18093;p55"/>
            <p:cNvSpPr/>
            <p:nvPr/>
          </p:nvSpPr>
          <p:spPr>
            <a:xfrm>
              <a:off x="2410959" y="4293090"/>
              <a:ext cx="143494" cy="54303"/>
            </a:xfrm>
            <a:custGeom>
              <a:rect b="b" l="l" r="r" t="t"/>
              <a:pathLst>
                <a:path extrusionOk="0" h="2078" w="5491">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4" name="Google Shape;18094;p55"/>
            <p:cNvSpPr/>
            <p:nvPr/>
          </p:nvSpPr>
          <p:spPr>
            <a:xfrm>
              <a:off x="2396116" y="4323979"/>
              <a:ext cx="366665" cy="251081"/>
            </a:xfrm>
            <a:custGeom>
              <a:rect b="b" l="l" r="r" t="t"/>
              <a:pathLst>
                <a:path extrusionOk="0" h="9608" w="14031">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5" name="Google Shape;18095;p55"/>
            <p:cNvSpPr/>
            <p:nvPr/>
          </p:nvSpPr>
          <p:spPr>
            <a:xfrm>
              <a:off x="2407928" y="4391819"/>
              <a:ext cx="340533" cy="182980"/>
            </a:xfrm>
            <a:custGeom>
              <a:rect b="b" l="l" r="r" t="t"/>
              <a:pathLst>
                <a:path extrusionOk="0" h="7002" w="13031">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6" name="Google Shape;18096;p55"/>
            <p:cNvSpPr/>
            <p:nvPr/>
          </p:nvSpPr>
          <p:spPr>
            <a:xfrm>
              <a:off x="2728077" y="4323979"/>
              <a:ext cx="34704" cy="251081"/>
            </a:xfrm>
            <a:custGeom>
              <a:rect b="b" l="l" r="r" t="t"/>
              <a:pathLst>
                <a:path extrusionOk="0" h="9608" w="1328">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7" name="Google Shape;18097;p55"/>
            <p:cNvSpPr/>
            <p:nvPr/>
          </p:nvSpPr>
          <p:spPr>
            <a:xfrm>
              <a:off x="2511726" y="4400626"/>
              <a:ext cx="227928" cy="222179"/>
            </a:xfrm>
            <a:custGeom>
              <a:rect b="b" l="l" r="r" t="t"/>
              <a:pathLst>
                <a:path extrusionOk="0" h="8502" w="8722">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8" name="Google Shape;18098;p55"/>
            <p:cNvSpPr/>
            <p:nvPr/>
          </p:nvSpPr>
          <p:spPr>
            <a:xfrm>
              <a:off x="2679340" y="4400626"/>
              <a:ext cx="60314" cy="222179"/>
            </a:xfrm>
            <a:custGeom>
              <a:rect b="b" l="l" r="r" t="t"/>
              <a:pathLst>
                <a:path extrusionOk="0" h="8502" w="2308">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9" name="Google Shape;18099;p55"/>
            <p:cNvSpPr/>
            <p:nvPr/>
          </p:nvSpPr>
          <p:spPr>
            <a:xfrm>
              <a:off x="2416735" y="4557943"/>
              <a:ext cx="273921" cy="64861"/>
            </a:xfrm>
            <a:custGeom>
              <a:rect b="b" l="l" r="r" t="t"/>
              <a:pathLst>
                <a:path extrusionOk="0" h="2482" w="10482">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0" name="Google Shape;18100;p55"/>
            <p:cNvSpPr/>
            <p:nvPr/>
          </p:nvSpPr>
          <p:spPr>
            <a:xfrm>
              <a:off x="2537336" y="4482290"/>
              <a:ext cx="25923" cy="11106"/>
            </a:xfrm>
            <a:custGeom>
              <a:rect b="b" l="l" r="r" t="t"/>
              <a:pathLst>
                <a:path extrusionOk="0" h="425" w="992">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1" name="Google Shape;18101;p55"/>
            <p:cNvSpPr/>
            <p:nvPr/>
          </p:nvSpPr>
          <p:spPr>
            <a:xfrm>
              <a:off x="2566239" y="4482290"/>
              <a:ext cx="149791" cy="11106"/>
            </a:xfrm>
            <a:custGeom>
              <a:rect b="b" l="l" r="r" t="t"/>
              <a:pathLst>
                <a:path extrusionOk="0" h="425" w="5732">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2" name="Google Shape;18102;p55"/>
            <p:cNvSpPr/>
            <p:nvPr/>
          </p:nvSpPr>
          <p:spPr>
            <a:xfrm>
              <a:off x="2537336" y="4500635"/>
              <a:ext cx="178694" cy="11106"/>
            </a:xfrm>
            <a:custGeom>
              <a:rect b="b" l="l" r="r" t="t"/>
              <a:pathLst>
                <a:path extrusionOk="0" h="425"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3" name="Google Shape;18103;p55"/>
            <p:cNvSpPr/>
            <p:nvPr/>
          </p:nvSpPr>
          <p:spPr>
            <a:xfrm>
              <a:off x="2537336" y="4519241"/>
              <a:ext cx="178694" cy="11080"/>
            </a:xfrm>
            <a:custGeom>
              <a:rect b="b" l="l" r="r" t="t"/>
              <a:pathLst>
                <a:path extrusionOk="0" h="424"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4" name="Google Shape;18104;p55"/>
            <p:cNvSpPr/>
            <p:nvPr/>
          </p:nvSpPr>
          <p:spPr>
            <a:xfrm>
              <a:off x="2648660" y="4443352"/>
              <a:ext cx="60105" cy="20122"/>
            </a:xfrm>
            <a:custGeom>
              <a:rect b="b" l="l" r="r" t="t"/>
              <a:pathLst>
                <a:path extrusionOk="0" h="770" w="230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05" name="Google Shape;18105;p55"/>
          <p:cNvGrpSpPr/>
          <p:nvPr/>
        </p:nvGrpSpPr>
        <p:grpSpPr>
          <a:xfrm>
            <a:off x="2908757" y="4289824"/>
            <a:ext cx="367162" cy="336116"/>
            <a:chOff x="2908757" y="4289824"/>
            <a:chExt cx="367162" cy="336116"/>
          </a:xfrm>
        </p:grpSpPr>
        <p:sp>
          <p:nvSpPr>
            <p:cNvPr id="18106" name="Google Shape;18106;p55"/>
            <p:cNvSpPr/>
            <p:nvPr/>
          </p:nvSpPr>
          <p:spPr>
            <a:xfrm>
              <a:off x="2908757" y="4289824"/>
              <a:ext cx="337501" cy="276926"/>
            </a:xfrm>
            <a:custGeom>
              <a:rect b="b" l="l" r="r" t="t"/>
              <a:pathLst>
                <a:path extrusionOk="0" h="10597" w="12915">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7" name="Google Shape;18107;p55"/>
            <p:cNvSpPr/>
            <p:nvPr/>
          </p:nvSpPr>
          <p:spPr>
            <a:xfrm>
              <a:off x="2941423" y="4303413"/>
              <a:ext cx="304836" cy="263337"/>
            </a:xfrm>
            <a:custGeom>
              <a:rect b="b" l="l" r="r" t="t"/>
              <a:pathLst>
                <a:path extrusionOk="0" h="10077" w="11665">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8" name="Google Shape;18108;p55"/>
            <p:cNvSpPr/>
            <p:nvPr/>
          </p:nvSpPr>
          <p:spPr>
            <a:xfrm>
              <a:off x="3215082" y="4289824"/>
              <a:ext cx="31176" cy="276926"/>
            </a:xfrm>
            <a:custGeom>
              <a:rect b="b" l="l" r="r" t="t"/>
              <a:pathLst>
                <a:path extrusionOk="0" h="10597" w="1193">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9" name="Google Shape;18109;p55"/>
            <p:cNvSpPr/>
            <p:nvPr/>
          </p:nvSpPr>
          <p:spPr>
            <a:xfrm>
              <a:off x="2908757" y="4289824"/>
              <a:ext cx="337501" cy="40714"/>
            </a:xfrm>
            <a:custGeom>
              <a:rect b="b" l="l" r="r" t="t"/>
              <a:pathLst>
                <a:path extrusionOk="0" h="1558" w="12915">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0" name="Google Shape;18110;p55"/>
            <p:cNvSpPr/>
            <p:nvPr/>
          </p:nvSpPr>
          <p:spPr>
            <a:xfrm>
              <a:off x="2992198" y="4303204"/>
              <a:ext cx="147779" cy="27335"/>
            </a:xfrm>
            <a:custGeom>
              <a:rect b="b" l="l" r="r" t="t"/>
              <a:pathLst>
                <a:path extrusionOk="0" h="1046" w="5655">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1" name="Google Shape;18111;p55"/>
            <p:cNvSpPr/>
            <p:nvPr/>
          </p:nvSpPr>
          <p:spPr>
            <a:xfrm>
              <a:off x="3215082" y="4289824"/>
              <a:ext cx="31176" cy="40714"/>
            </a:xfrm>
            <a:custGeom>
              <a:rect b="b" l="l" r="r" t="t"/>
              <a:pathLst>
                <a:path extrusionOk="0" h="1558" w="1193">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2" name="Google Shape;18112;p55"/>
            <p:cNvSpPr/>
            <p:nvPr/>
          </p:nvSpPr>
          <p:spPr>
            <a:xfrm>
              <a:off x="3123854" y="4474502"/>
              <a:ext cx="64626" cy="64364"/>
            </a:xfrm>
            <a:custGeom>
              <a:rect b="b" l="l" r="r" t="t"/>
              <a:pathLst>
                <a:path extrusionOk="0" h="2463" w="2473">
                  <a:moveTo>
                    <a:pt x="664" y="1"/>
                  </a:moveTo>
                  <a:lnTo>
                    <a:pt x="1" y="655"/>
                  </a:lnTo>
                  <a:lnTo>
                    <a:pt x="1818" y="2463"/>
                  </a:lnTo>
                  <a:lnTo>
                    <a:pt x="2472" y="1809"/>
                  </a:lnTo>
                  <a:lnTo>
                    <a:pt x="664"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3" name="Google Shape;18113;p55"/>
            <p:cNvSpPr/>
            <p:nvPr/>
          </p:nvSpPr>
          <p:spPr>
            <a:xfrm>
              <a:off x="2953235" y="4312167"/>
              <a:ext cx="217396" cy="209008"/>
            </a:xfrm>
            <a:custGeom>
              <a:rect b="b" l="l" r="r" t="t"/>
              <a:pathLst>
                <a:path extrusionOk="0" h="7998" w="8319">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4" name="Google Shape;18114;p55"/>
            <p:cNvSpPr/>
            <p:nvPr/>
          </p:nvSpPr>
          <p:spPr>
            <a:xfrm>
              <a:off x="2951484" y="4331035"/>
              <a:ext cx="200306" cy="171194"/>
            </a:xfrm>
            <a:custGeom>
              <a:rect b="b" l="l" r="r" t="t"/>
              <a:pathLst>
                <a:path extrusionOk="0" h="6551" w="7665">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5" name="Google Shape;18115;p55"/>
            <p:cNvSpPr/>
            <p:nvPr/>
          </p:nvSpPr>
          <p:spPr>
            <a:xfrm>
              <a:off x="3156284" y="4507560"/>
              <a:ext cx="119635" cy="118380"/>
            </a:xfrm>
            <a:custGeom>
              <a:rect b="b" l="l" r="r" t="t"/>
              <a:pathLst>
                <a:path extrusionOk="0" h="4530" w="4578">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6" name="Google Shape;18116;p55"/>
            <p:cNvSpPr/>
            <p:nvPr/>
          </p:nvSpPr>
          <p:spPr>
            <a:xfrm>
              <a:off x="3173375" y="4507560"/>
              <a:ext cx="102544" cy="101917"/>
            </a:xfrm>
            <a:custGeom>
              <a:rect b="b" l="l" r="r" t="t"/>
              <a:pathLst>
                <a:path extrusionOk="0" h="3900" w="3924">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7" name="Google Shape;18117;p55"/>
            <p:cNvSpPr/>
            <p:nvPr/>
          </p:nvSpPr>
          <p:spPr>
            <a:xfrm>
              <a:off x="3226136" y="4579189"/>
              <a:ext cx="45366" cy="41342"/>
            </a:xfrm>
            <a:custGeom>
              <a:rect b="b" l="l" r="r" t="t"/>
              <a:pathLst>
                <a:path extrusionOk="0" h="1582" w="1736">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8" name="Google Shape;18118;p55"/>
            <p:cNvSpPr/>
            <p:nvPr/>
          </p:nvSpPr>
          <p:spPr>
            <a:xfrm>
              <a:off x="2936144" y="4305137"/>
              <a:ext cx="12335" cy="11080"/>
            </a:xfrm>
            <a:custGeom>
              <a:rect b="b" l="l" r="r" t="t"/>
              <a:pathLst>
                <a:path extrusionOk="0" h="424" w="472">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9" name="Google Shape;18119;p55"/>
            <p:cNvSpPr/>
            <p:nvPr/>
          </p:nvSpPr>
          <p:spPr>
            <a:xfrm>
              <a:off x="2950465" y="4305137"/>
              <a:ext cx="12596" cy="11080"/>
            </a:xfrm>
            <a:custGeom>
              <a:rect b="b" l="l" r="r" t="t"/>
              <a:pathLst>
                <a:path extrusionOk="0" h="424" w="482">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0" name="Google Shape;18120;p55"/>
            <p:cNvSpPr/>
            <p:nvPr/>
          </p:nvSpPr>
          <p:spPr>
            <a:xfrm>
              <a:off x="2964785" y="4305137"/>
              <a:ext cx="12596" cy="11080"/>
            </a:xfrm>
            <a:custGeom>
              <a:rect b="b" l="l" r="r" t="t"/>
              <a:pathLst>
                <a:path extrusionOk="0" h="424" w="482">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1" name="Google Shape;18121;p55"/>
            <p:cNvSpPr/>
            <p:nvPr/>
          </p:nvSpPr>
          <p:spPr>
            <a:xfrm>
              <a:off x="3013549" y="4428143"/>
              <a:ext cx="13092" cy="11211"/>
            </a:xfrm>
            <a:custGeom>
              <a:rect b="b" l="l" r="r" t="t"/>
              <a:pathLst>
                <a:path extrusionOk="0" h="429" w="501">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2" name="Google Shape;18122;p55"/>
            <p:cNvSpPr/>
            <p:nvPr/>
          </p:nvSpPr>
          <p:spPr>
            <a:xfrm>
              <a:off x="3013549" y="4446488"/>
              <a:ext cx="13092" cy="11211"/>
            </a:xfrm>
            <a:custGeom>
              <a:rect b="b" l="l" r="r" t="t"/>
              <a:pathLst>
                <a:path extrusionOk="0" h="429" w="501">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3" name="Google Shape;18123;p55"/>
            <p:cNvSpPr/>
            <p:nvPr/>
          </p:nvSpPr>
          <p:spPr>
            <a:xfrm>
              <a:off x="3029124" y="4428143"/>
              <a:ext cx="13092" cy="11211"/>
            </a:xfrm>
            <a:custGeom>
              <a:rect b="b" l="l" r="r" t="t"/>
              <a:pathLst>
                <a:path extrusionOk="0" h="429" w="501">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4" name="Google Shape;18124;p55"/>
            <p:cNvSpPr/>
            <p:nvPr/>
          </p:nvSpPr>
          <p:spPr>
            <a:xfrm>
              <a:off x="3029124" y="4446488"/>
              <a:ext cx="13092" cy="11211"/>
            </a:xfrm>
            <a:custGeom>
              <a:rect b="b" l="l" r="r" t="t"/>
              <a:pathLst>
                <a:path extrusionOk="0" h="429" w="501">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5" name="Google Shape;18125;p55"/>
            <p:cNvSpPr/>
            <p:nvPr/>
          </p:nvSpPr>
          <p:spPr>
            <a:xfrm>
              <a:off x="3019063" y="4367803"/>
              <a:ext cx="72805" cy="70950"/>
            </a:xfrm>
            <a:custGeom>
              <a:rect b="b" l="l" r="r" t="t"/>
              <a:pathLst>
                <a:path extrusionOk="0" h="2715" w="2786">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6" name="Google Shape;18126;p55"/>
            <p:cNvSpPr/>
            <p:nvPr/>
          </p:nvSpPr>
          <p:spPr>
            <a:xfrm>
              <a:off x="3048827" y="4396261"/>
              <a:ext cx="72805" cy="70819"/>
            </a:xfrm>
            <a:custGeom>
              <a:rect b="b" l="l" r="r" t="t"/>
              <a:pathLst>
                <a:path extrusionOk="0" h="2710" w="2786">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7" name="Google Shape;18127;p55"/>
            <p:cNvSpPr/>
            <p:nvPr/>
          </p:nvSpPr>
          <p:spPr>
            <a:xfrm>
              <a:off x="3048827" y="4396209"/>
              <a:ext cx="36612" cy="42465"/>
            </a:xfrm>
            <a:custGeom>
              <a:rect b="b" l="l" r="r" t="t"/>
              <a:pathLst>
                <a:path extrusionOk="0" h="1625" w="1401">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8" name="Google Shape;18128;p55"/>
            <p:cNvSpPr/>
            <p:nvPr/>
          </p:nvSpPr>
          <p:spPr>
            <a:xfrm>
              <a:off x="2934393" y="4503405"/>
              <a:ext cx="18110" cy="11080"/>
            </a:xfrm>
            <a:custGeom>
              <a:rect b="b" l="l" r="r" t="t"/>
              <a:pathLst>
                <a:path extrusionOk="0" h="424" w="693">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9" name="Google Shape;18129;p55"/>
            <p:cNvSpPr/>
            <p:nvPr/>
          </p:nvSpPr>
          <p:spPr>
            <a:xfrm>
              <a:off x="2950726" y="4503405"/>
              <a:ext cx="33685" cy="11080"/>
            </a:xfrm>
            <a:custGeom>
              <a:rect b="b" l="l" r="r" t="t"/>
              <a:pathLst>
                <a:path extrusionOk="0" h="424" w="1289">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0" name="Google Shape;18130;p55"/>
            <p:cNvSpPr/>
            <p:nvPr/>
          </p:nvSpPr>
          <p:spPr>
            <a:xfrm>
              <a:off x="2934628" y="4517987"/>
              <a:ext cx="49782" cy="11080"/>
            </a:xfrm>
            <a:custGeom>
              <a:rect b="b" l="l" r="r" t="t"/>
              <a:pathLst>
                <a:path extrusionOk="0" h="424" w="1905">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1" name="Google Shape;18131;p55"/>
            <p:cNvSpPr/>
            <p:nvPr/>
          </p:nvSpPr>
          <p:spPr>
            <a:xfrm>
              <a:off x="2934628" y="4532804"/>
              <a:ext cx="49782" cy="11080"/>
            </a:xfrm>
            <a:custGeom>
              <a:rect b="b" l="l" r="r" t="t"/>
              <a:pathLst>
                <a:path extrusionOk="0" h="424" w="1905">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2" name="Google Shape;18132;p55"/>
            <p:cNvSpPr/>
            <p:nvPr/>
          </p:nvSpPr>
          <p:spPr>
            <a:xfrm>
              <a:off x="3210797" y="4348491"/>
              <a:ext cx="11106" cy="125044"/>
            </a:xfrm>
            <a:custGeom>
              <a:rect b="b" l="l" r="r" t="t"/>
              <a:pathLst>
                <a:path extrusionOk="0" h="4785" w="425">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33" name="Google Shape;18133;p55"/>
          <p:cNvGrpSpPr/>
          <p:nvPr/>
        </p:nvGrpSpPr>
        <p:grpSpPr>
          <a:xfrm>
            <a:off x="3082408" y="2919540"/>
            <a:ext cx="368651" cy="310350"/>
            <a:chOff x="3082408" y="2919540"/>
            <a:chExt cx="368651" cy="310350"/>
          </a:xfrm>
        </p:grpSpPr>
        <p:sp>
          <p:nvSpPr>
            <p:cNvPr id="18134" name="Google Shape;18134;p55"/>
            <p:cNvSpPr/>
            <p:nvPr/>
          </p:nvSpPr>
          <p:spPr>
            <a:xfrm>
              <a:off x="3329909" y="3060629"/>
              <a:ext cx="81455" cy="169260"/>
            </a:xfrm>
            <a:custGeom>
              <a:rect b="b" l="l" r="r" t="t"/>
              <a:pathLst>
                <a:path extrusionOk="0" h="6477" w="3117">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5" name="Google Shape;18135;p55"/>
            <p:cNvSpPr/>
            <p:nvPr/>
          </p:nvSpPr>
          <p:spPr>
            <a:xfrm>
              <a:off x="3082408" y="3016283"/>
              <a:ext cx="76908" cy="11080"/>
            </a:xfrm>
            <a:custGeom>
              <a:rect b="b" l="l" r="r" t="t"/>
              <a:pathLst>
                <a:path extrusionOk="0" h="424" w="2943">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6" name="Google Shape;18136;p55"/>
            <p:cNvSpPr/>
            <p:nvPr/>
          </p:nvSpPr>
          <p:spPr>
            <a:xfrm>
              <a:off x="3300510" y="3029584"/>
              <a:ext cx="66377" cy="53049"/>
            </a:xfrm>
            <a:custGeom>
              <a:rect b="b" l="l" r="r" t="t"/>
              <a:pathLst>
                <a:path extrusionOk="0" h="2030" w="254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7" name="Google Shape;18137;p55"/>
            <p:cNvSpPr/>
            <p:nvPr/>
          </p:nvSpPr>
          <p:spPr>
            <a:xfrm>
              <a:off x="3319612" y="3029349"/>
              <a:ext cx="47274" cy="34129"/>
            </a:xfrm>
            <a:custGeom>
              <a:rect b="b" l="l" r="r" t="t"/>
              <a:pathLst>
                <a:path extrusionOk="0" h="1306" w="1809">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8" name="Google Shape;18138;p55"/>
            <p:cNvSpPr/>
            <p:nvPr/>
          </p:nvSpPr>
          <p:spPr>
            <a:xfrm>
              <a:off x="3174368" y="2919540"/>
              <a:ext cx="96533" cy="101237"/>
            </a:xfrm>
            <a:custGeom>
              <a:rect b="b" l="l" r="r" t="t"/>
              <a:pathLst>
                <a:path extrusionOk="0" h="3874" w="3694">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9" name="Google Shape;18139;p55"/>
            <p:cNvSpPr/>
            <p:nvPr/>
          </p:nvSpPr>
          <p:spPr>
            <a:xfrm>
              <a:off x="3196999" y="2925054"/>
              <a:ext cx="73903" cy="90784"/>
            </a:xfrm>
            <a:custGeom>
              <a:rect b="b" l="l" r="r" t="t"/>
              <a:pathLst>
                <a:path extrusionOk="0" h="3474" w="2828">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0" name="Google Shape;18140;p55"/>
            <p:cNvSpPr/>
            <p:nvPr/>
          </p:nvSpPr>
          <p:spPr>
            <a:xfrm>
              <a:off x="3122364" y="2998931"/>
              <a:ext cx="328695" cy="46019"/>
            </a:xfrm>
            <a:custGeom>
              <a:rect b="b" l="l" r="r" t="t"/>
              <a:pathLst>
                <a:path extrusionOk="0" h="1761" w="12578">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1" name="Google Shape;18141;p55"/>
            <p:cNvSpPr/>
            <p:nvPr/>
          </p:nvSpPr>
          <p:spPr>
            <a:xfrm>
              <a:off x="3122364" y="3008992"/>
              <a:ext cx="328459" cy="35697"/>
            </a:xfrm>
            <a:custGeom>
              <a:rect b="b" l="l" r="r" t="t"/>
              <a:pathLst>
                <a:path extrusionOk="0" h="1366" w="12569">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2" name="Google Shape;18142;p55"/>
            <p:cNvSpPr/>
            <p:nvPr/>
          </p:nvSpPr>
          <p:spPr>
            <a:xfrm>
              <a:off x="3122599" y="2998931"/>
              <a:ext cx="46516" cy="46019"/>
            </a:xfrm>
            <a:custGeom>
              <a:rect b="b" l="l" r="r" t="t"/>
              <a:pathLst>
                <a:path extrusionOk="0" h="1761" w="178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3" name="Google Shape;18143;p55"/>
            <p:cNvSpPr/>
            <p:nvPr/>
          </p:nvSpPr>
          <p:spPr>
            <a:xfrm>
              <a:off x="3122599" y="3009749"/>
              <a:ext cx="46516" cy="34939"/>
            </a:xfrm>
            <a:custGeom>
              <a:rect b="b" l="l" r="r" t="t"/>
              <a:pathLst>
                <a:path extrusionOk="0" h="1337" w="178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4" name="Google Shape;18144;p55"/>
            <p:cNvSpPr/>
            <p:nvPr/>
          </p:nvSpPr>
          <p:spPr>
            <a:xfrm>
              <a:off x="3408829" y="2998931"/>
              <a:ext cx="41995" cy="46019"/>
            </a:xfrm>
            <a:custGeom>
              <a:rect b="b" l="l" r="r" t="t"/>
              <a:pathLst>
                <a:path extrusionOk="0" h="1761" w="1607">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5" name="Google Shape;18145;p55"/>
            <p:cNvSpPr/>
            <p:nvPr/>
          </p:nvSpPr>
          <p:spPr>
            <a:xfrm>
              <a:off x="3408829" y="3008992"/>
              <a:ext cx="41995" cy="35697"/>
            </a:xfrm>
            <a:custGeom>
              <a:rect b="b" l="l" r="r" t="t"/>
              <a:pathLst>
                <a:path extrusionOk="0" h="1366" w="1607">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46" name="Google Shape;18146;p55"/>
          <p:cNvGrpSpPr/>
          <p:nvPr/>
        </p:nvGrpSpPr>
        <p:grpSpPr>
          <a:xfrm>
            <a:off x="7069130" y="2424800"/>
            <a:ext cx="366169" cy="360498"/>
            <a:chOff x="7069130" y="2424800"/>
            <a:chExt cx="366169" cy="360498"/>
          </a:xfrm>
        </p:grpSpPr>
        <p:sp>
          <p:nvSpPr>
            <p:cNvPr id="18147" name="Google Shape;18147;p55"/>
            <p:cNvSpPr/>
            <p:nvPr/>
          </p:nvSpPr>
          <p:spPr>
            <a:xfrm>
              <a:off x="7158581" y="2546420"/>
              <a:ext cx="110070" cy="151934"/>
            </a:xfrm>
            <a:custGeom>
              <a:rect b="b" l="l" r="r" t="t"/>
              <a:pathLst>
                <a:path extrusionOk="0" h="5814" w="4212">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8" name="Google Shape;18148;p55"/>
            <p:cNvSpPr/>
            <p:nvPr/>
          </p:nvSpPr>
          <p:spPr>
            <a:xfrm>
              <a:off x="7158085" y="2590663"/>
              <a:ext cx="156194" cy="107640"/>
            </a:xfrm>
            <a:custGeom>
              <a:rect b="b" l="l" r="r" t="t"/>
              <a:pathLst>
                <a:path extrusionOk="0" h="4119" w="5977">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9" name="Google Shape;18149;p55"/>
            <p:cNvSpPr/>
            <p:nvPr/>
          </p:nvSpPr>
          <p:spPr>
            <a:xfrm>
              <a:off x="7157327" y="2654321"/>
              <a:ext cx="167535" cy="44007"/>
            </a:xfrm>
            <a:custGeom>
              <a:rect b="b" l="l" r="r" t="t"/>
              <a:pathLst>
                <a:path extrusionOk="0" h="1684" w="6411">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0" name="Google Shape;18150;p55"/>
            <p:cNvSpPr/>
            <p:nvPr/>
          </p:nvSpPr>
          <p:spPr>
            <a:xfrm>
              <a:off x="7156674" y="2683929"/>
              <a:ext cx="152065" cy="38180"/>
            </a:xfrm>
            <a:custGeom>
              <a:rect b="b" l="l" r="r" t="t"/>
              <a:pathLst>
                <a:path extrusionOk="0" h="1461" w="5819">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1" name="Google Shape;18151;p55"/>
            <p:cNvSpPr/>
            <p:nvPr/>
          </p:nvSpPr>
          <p:spPr>
            <a:xfrm>
              <a:off x="7158843" y="2536830"/>
              <a:ext cx="44817" cy="161447"/>
            </a:xfrm>
            <a:custGeom>
              <a:rect b="b" l="l" r="r" t="t"/>
              <a:pathLst>
                <a:path extrusionOk="0" h="6178" w="1715">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2" name="Google Shape;18152;p55"/>
            <p:cNvSpPr/>
            <p:nvPr/>
          </p:nvSpPr>
          <p:spPr>
            <a:xfrm>
              <a:off x="7134905" y="2551621"/>
              <a:ext cx="39408" cy="146682"/>
            </a:xfrm>
            <a:custGeom>
              <a:rect b="b" l="l" r="r" t="t"/>
              <a:pathLst>
                <a:path extrusionOk="0" h="5613" w="1508">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3" name="Google Shape;18153;p55"/>
            <p:cNvSpPr/>
            <p:nvPr/>
          </p:nvSpPr>
          <p:spPr>
            <a:xfrm>
              <a:off x="7247536" y="2513467"/>
              <a:ext cx="162126" cy="133642"/>
            </a:xfrm>
            <a:custGeom>
              <a:rect b="b" l="l" r="r" t="t"/>
              <a:pathLst>
                <a:path extrusionOk="0" h="5114" w="6204">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4" name="Google Shape;18154;p55"/>
            <p:cNvSpPr/>
            <p:nvPr/>
          </p:nvSpPr>
          <p:spPr>
            <a:xfrm>
              <a:off x="7258852" y="2544094"/>
              <a:ext cx="150811" cy="103014"/>
            </a:xfrm>
            <a:custGeom>
              <a:rect b="b" l="l" r="r" t="t"/>
              <a:pathLst>
                <a:path extrusionOk="0" h="3942" w="5771">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5" name="Google Shape;18155;p55"/>
            <p:cNvSpPr/>
            <p:nvPr/>
          </p:nvSpPr>
          <p:spPr>
            <a:xfrm>
              <a:off x="7270925" y="2597065"/>
              <a:ext cx="164373" cy="94312"/>
            </a:xfrm>
            <a:custGeom>
              <a:rect b="b" l="l" r="r" t="t"/>
              <a:pathLst>
                <a:path extrusionOk="0" h="3609" w="629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6" name="Google Shape;18156;p55"/>
            <p:cNvSpPr/>
            <p:nvPr/>
          </p:nvSpPr>
          <p:spPr>
            <a:xfrm>
              <a:off x="7276204" y="2637074"/>
              <a:ext cx="158833" cy="54042"/>
            </a:xfrm>
            <a:custGeom>
              <a:rect b="b" l="l" r="r" t="t"/>
              <a:pathLst>
                <a:path extrusionOk="0" h="2068" w="6078">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7" name="Google Shape;18157;p55"/>
            <p:cNvSpPr/>
            <p:nvPr/>
          </p:nvSpPr>
          <p:spPr>
            <a:xfrm>
              <a:off x="7210611" y="2452735"/>
              <a:ext cx="137718" cy="157422"/>
            </a:xfrm>
            <a:custGeom>
              <a:rect b="b" l="l" r="r" t="t"/>
              <a:pathLst>
                <a:path extrusionOk="0" h="6024" w="527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8" name="Google Shape;18158;p55"/>
            <p:cNvSpPr/>
            <p:nvPr/>
          </p:nvSpPr>
          <p:spPr>
            <a:xfrm>
              <a:off x="7228695" y="2467944"/>
              <a:ext cx="119635" cy="142239"/>
            </a:xfrm>
            <a:custGeom>
              <a:rect b="b" l="l" r="r" t="t"/>
              <a:pathLst>
                <a:path extrusionOk="0" h="5443" w="4578">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9" name="Google Shape;18159;p55"/>
            <p:cNvSpPr/>
            <p:nvPr/>
          </p:nvSpPr>
          <p:spPr>
            <a:xfrm>
              <a:off x="7270925" y="2691351"/>
              <a:ext cx="164112" cy="93946"/>
            </a:xfrm>
            <a:custGeom>
              <a:rect b="b" l="l" r="r" t="t"/>
              <a:pathLst>
                <a:path extrusionOk="0" h="3595" w="628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0" name="Google Shape;18160;p55"/>
            <p:cNvSpPr/>
            <p:nvPr/>
          </p:nvSpPr>
          <p:spPr>
            <a:xfrm>
              <a:off x="7270925" y="2710950"/>
              <a:ext cx="159591" cy="74347"/>
            </a:xfrm>
            <a:custGeom>
              <a:rect b="b" l="l" r="r" t="t"/>
              <a:pathLst>
                <a:path extrusionOk="0" h="2845" w="6107">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1" name="Google Shape;18161;p55"/>
            <p:cNvSpPr/>
            <p:nvPr/>
          </p:nvSpPr>
          <p:spPr>
            <a:xfrm>
              <a:off x="7069130" y="2424852"/>
              <a:ext cx="98023" cy="161812"/>
            </a:xfrm>
            <a:custGeom>
              <a:rect b="b" l="l" r="r" t="t"/>
              <a:pathLst>
                <a:path extrusionOk="0" h="6192" w="3751">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2" name="Google Shape;18162;p55"/>
            <p:cNvSpPr/>
            <p:nvPr/>
          </p:nvSpPr>
          <p:spPr>
            <a:xfrm>
              <a:off x="7116612" y="2424800"/>
              <a:ext cx="50540" cy="157265"/>
            </a:xfrm>
            <a:custGeom>
              <a:rect b="b" l="l" r="r" t="t"/>
              <a:pathLst>
                <a:path extrusionOk="0" h="6018" w="1934">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3" name="Google Shape;18163;p55"/>
            <p:cNvSpPr/>
            <p:nvPr/>
          </p:nvSpPr>
          <p:spPr>
            <a:xfrm>
              <a:off x="7167388" y="2424800"/>
              <a:ext cx="97788" cy="161865"/>
            </a:xfrm>
            <a:custGeom>
              <a:rect b="b" l="l" r="r" t="t"/>
              <a:pathLst>
                <a:path extrusionOk="0" h="6194" w="3742">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4" name="Google Shape;18164;p55"/>
            <p:cNvSpPr/>
            <p:nvPr/>
          </p:nvSpPr>
          <p:spPr>
            <a:xfrm>
              <a:off x="7188242" y="2428510"/>
              <a:ext cx="76934" cy="158154"/>
            </a:xfrm>
            <a:custGeom>
              <a:rect b="b" l="l" r="r" t="t"/>
              <a:pathLst>
                <a:path extrusionOk="0" h="6052" w="2944">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5" name="Google Shape;18165;p55"/>
            <p:cNvSpPr/>
            <p:nvPr/>
          </p:nvSpPr>
          <p:spPr>
            <a:xfrm>
              <a:off x="7140001" y="2665219"/>
              <a:ext cx="53545" cy="53545"/>
            </a:xfrm>
            <a:custGeom>
              <a:rect b="b" l="l" r="r" t="t"/>
              <a:pathLst>
                <a:path extrusionOk="0" h="2049" w="2049">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6" name="Google Shape;18166;p55"/>
            <p:cNvSpPr/>
            <p:nvPr/>
          </p:nvSpPr>
          <p:spPr>
            <a:xfrm>
              <a:off x="7140001" y="2692109"/>
              <a:ext cx="53545" cy="26655"/>
            </a:xfrm>
            <a:custGeom>
              <a:rect b="b" l="l" r="r" t="t"/>
              <a:pathLst>
                <a:path extrusionOk="0" h="1020" w="2049">
                  <a:moveTo>
                    <a:pt x="0" y="0"/>
                  </a:moveTo>
                  <a:cubicBezTo>
                    <a:pt x="0" y="558"/>
                    <a:pt x="462" y="1020"/>
                    <a:pt x="1020" y="1020"/>
                  </a:cubicBezTo>
                  <a:cubicBezTo>
                    <a:pt x="1587" y="1020"/>
                    <a:pt x="2048" y="558"/>
                    <a:pt x="204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67" name="Google Shape;18167;p55"/>
          <p:cNvGrpSpPr/>
          <p:nvPr/>
        </p:nvGrpSpPr>
        <p:grpSpPr>
          <a:xfrm>
            <a:off x="4885655" y="2424721"/>
            <a:ext cx="281473" cy="360629"/>
            <a:chOff x="4885655" y="2424721"/>
            <a:chExt cx="281473" cy="360629"/>
          </a:xfrm>
        </p:grpSpPr>
        <p:sp>
          <p:nvSpPr>
            <p:cNvPr id="18168" name="Google Shape;18168;p55"/>
            <p:cNvSpPr/>
            <p:nvPr/>
          </p:nvSpPr>
          <p:spPr>
            <a:xfrm>
              <a:off x="4885655" y="2588833"/>
              <a:ext cx="80697" cy="196516"/>
            </a:xfrm>
            <a:custGeom>
              <a:rect b="b" l="l" r="r" t="t"/>
              <a:pathLst>
                <a:path extrusionOk="0" h="7520" w="3088">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9" name="Google Shape;18169;p55"/>
            <p:cNvSpPr/>
            <p:nvPr/>
          </p:nvSpPr>
          <p:spPr>
            <a:xfrm>
              <a:off x="4926134" y="2588833"/>
              <a:ext cx="40218" cy="196516"/>
            </a:xfrm>
            <a:custGeom>
              <a:rect b="b" l="l" r="r" t="t"/>
              <a:pathLst>
                <a:path extrusionOk="0" h="7520" w="1539">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0" name="Google Shape;18170;p55"/>
            <p:cNvSpPr/>
            <p:nvPr/>
          </p:nvSpPr>
          <p:spPr>
            <a:xfrm>
              <a:off x="4893442" y="2424721"/>
              <a:ext cx="197039" cy="217396"/>
            </a:xfrm>
            <a:custGeom>
              <a:rect b="b" l="l" r="r" t="t"/>
              <a:pathLst>
                <a:path extrusionOk="0" h="8319" w="754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1" name="Google Shape;18171;p55"/>
            <p:cNvSpPr/>
            <p:nvPr/>
          </p:nvSpPr>
          <p:spPr>
            <a:xfrm>
              <a:off x="4949000" y="2424721"/>
              <a:ext cx="117858" cy="116133"/>
            </a:xfrm>
            <a:custGeom>
              <a:rect b="b" l="l" r="r" t="t"/>
              <a:pathLst>
                <a:path extrusionOk="0" h="4444" w="451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2" name="Google Shape;18172;p55"/>
            <p:cNvSpPr/>
            <p:nvPr/>
          </p:nvSpPr>
          <p:spPr>
            <a:xfrm>
              <a:off x="4888921" y="2424721"/>
              <a:ext cx="83964" cy="298825"/>
            </a:xfrm>
            <a:custGeom>
              <a:rect b="b" l="l" r="r" t="t"/>
              <a:pathLst>
                <a:path extrusionOk="0" h="11435" w="3213">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3" name="Google Shape;18173;p55"/>
            <p:cNvSpPr/>
            <p:nvPr/>
          </p:nvSpPr>
          <p:spPr>
            <a:xfrm>
              <a:off x="4906770" y="2424721"/>
              <a:ext cx="66115" cy="298851"/>
            </a:xfrm>
            <a:custGeom>
              <a:rect b="b" l="l" r="r" t="t"/>
              <a:pathLst>
                <a:path extrusionOk="0" h="11436" w="253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4" name="Google Shape;18174;p55"/>
            <p:cNvSpPr/>
            <p:nvPr/>
          </p:nvSpPr>
          <p:spPr>
            <a:xfrm>
              <a:off x="4889183" y="2583293"/>
              <a:ext cx="66115" cy="82448"/>
            </a:xfrm>
            <a:custGeom>
              <a:rect b="b" l="l" r="r" t="t"/>
              <a:pathLst>
                <a:path extrusionOk="0" h="3155" w="253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5" name="Google Shape;18175;p55"/>
            <p:cNvSpPr/>
            <p:nvPr/>
          </p:nvSpPr>
          <p:spPr>
            <a:xfrm>
              <a:off x="5000246" y="2503641"/>
              <a:ext cx="38728" cy="71891"/>
            </a:xfrm>
            <a:custGeom>
              <a:rect b="b" l="l" r="r" t="t"/>
              <a:pathLst>
                <a:path extrusionOk="0" h="2751" w="1482">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6" name="Google Shape;18176;p55"/>
            <p:cNvSpPr/>
            <p:nvPr/>
          </p:nvSpPr>
          <p:spPr>
            <a:xfrm>
              <a:off x="5019087" y="2553528"/>
              <a:ext cx="51690" cy="47143"/>
            </a:xfrm>
            <a:custGeom>
              <a:rect b="b" l="l" r="r" t="t"/>
              <a:pathLst>
                <a:path extrusionOk="0" h="1804" w="1978">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7" name="Google Shape;18177;p55"/>
            <p:cNvSpPr/>
            <p:nvPr/>
          </p:nvSpPr>
          <p:spPr>
            <a:xfrm>
              <a:off x="5056039" y="2522222"/>
              <a:ext cx="111089" cy="160506"/>
            </a:xfrm>
            <a:custGeom>
              <a:rect b="b" l="l" r="r" t="t"/>
              <a:pathLst>
                <a:path extrusionOk="0" h="6142" w="4251">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8" name="Google Shape;18178;p55"/>
            <p:cNvSpPr/>
            <p:nvPr/>
          </p:nvSpPr>
          <p:spPr>
            <a:xfrm>
              <a:off x="5056535" y="2522483"/>
              <a:ext cx="109103" cy="149791"/>
            </a:xfrm>
            <a:custGeom>
              <a:rect b="b" l="l" r="r" t="t"/>
              <a:pathLst>
                <a:path extrusionOk="0" h="5732" w="4175">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79" name="Google Shape;18179;p55"/>
          <p:cNvGrpSpPr/>
          <p:nvPr/>
        </p:nvGrpSpPr>
        <p:grpSpPr>
          <a:xfrm>
            <a:off x="6625609" y="2446777"/>
            <a:ext cx="364130" cy="316726"/>
            <a:chOff x="6625609" y="2446777"/>
            <a:chExt cx="364130" cy="316726"/>
          </a:xfrm>
        </p:grpSpPr>
        <p:sp>
          <p:nvSpPr>
            <p:cNvPr id="18180" name="Google Shape;18180;p55"/>
            <p:cNvSpPr/>
            <p:nvPr/>
          </p:nvSpPr>
          <p:spPr>
            <a:xfrm>
              <a:off x="6657255" y="2495096"/>
              <a:ext cx="265140" cy="240497"/>
            </a:xfrm>
            <a:custGeom>
              <a:rect b="b" l="l" r="r" t="t"/>
              <a:pathLst>
                <a:path extrusionOk="0" h="9203" w="10146">
                  <a:moveTo>
                    <a:pt x="1232" y="0"/>
                  </a:moveTo>
                  <a:lnTo>
                    <a:pt x="1" y="808"/>
                  </a:lnTo>
                  <a:lnTo>
                    <a:pt x="1376" y="9203"/>
                  </a:lnTo>
                  <a:lnTo>
                    <a:pt x="10146" y="9203"/>
                  </a:lnTo>
                  <a:lnTo>
                    <a:pt x="1232"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1" name="Google Shape;18181;p55"/>
            <p:cNvSpPr/>
            <p:nvPr/>
          </p:nvSpPr>
          <p:spPr>
            <a:xfrm>
              <a:off x="6693187" y="2495096"/>
              <a:ext cx="264905" cy="240497"/>
            </a:xfrm>
            <a:custGeom>
              <a:rect b="b" l="l" r="r" t="t"/>
              <a:pathLst>
                <a:path extrusionOk="0" h="9203" w="10137">
                  <a:moveTo>
                    <a:pt x="8905" y="0"/>
                  </a:moveTo>
                  <a:lnTo>
                    <a:pt x="1" y="9203"/>
                  </a:lnTo>
                  <a:lnTo>
                    <a:pt x="8771" y="9203"/>
                  </a:lnTo>
                  <a:lnTo>
                    <a:pt x="10136" y="808"/>
                  </a:lnTo>
                  <a:lnTo>
                    <a:pt x="8905"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2" name="Google Shape;18182;p55"/>
            <p:cNvSpPr/>
            <p:nvPr/>
          </p:nvSpPr>
          <p:spPr>
            <a:xfrm>
              <a:off x="6693187" y="2617213"/>
              <a:ext cx="229208" cy="118380"/>
            </a:xfrm>
            <a:custGeom>
              <a:rect b="b" l="l" r="r" t="t"/>
              <a:pathLst>
                <a:path extrusionOk="0" h="4530" w="8771">
                  <a:moveTo>
                    <a:pt x="4386" y="1"/>
                  </a:moveTo>
                  <a:lnTo>
                    <a:pt x="1" y="4530"/>
                  </a:lnTo>
                  <a:lnTo>
                    <a:pt x="8771" y="4530"/>
                  </a:lnTo>
                  <a:lnTo>
                    <a:pt x="4386"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3" name="Google Shape;18183;p55"/>
            <p:cNvSpPr/>
            <p:nvPr/>
          </p:nvSpPr>
          <p:spPr>
            <a:xfrm>
              <a:off x="6693187" y="2707945"/>
              <a:ext cx="229208" cy="55558"/>
            </a:xfrm>
            <a:custGeom>
              <a:rect b="b" l="l" r="r" t="t"/>
              <a:pathLst>
                <a:path extrusionOk="0" h="2126" w="8771">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4" name="Google Shape;18184;p55"/>
            <p:cNvSpPr/>
            <p:nvPr/>
          </p:nvSpPr>
          <p:spPr>
            <a:xfrm>
              <a:off x="6625609" y="2446777"/>
              <a:ext cx="61829" cy="67187"/>
            </a:xfrm>
            <a:custGeom>
              <a:rect b="b" l="l" r="r" t="t"/>
              <a:pathLst>
                <a:path extrusionOk="0" h="2571" w="2366">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5" name="Google Shape;18185;p55"/>
            <p:cNvSpPr/>
            <p:nvPr/>
          </p:nvSpPr>
          <p:spPr>
            <a:xfrm>
              <a:off x="6635409" y="2446777"/>
              <a:ext cx="52030" cy="56629"/>
            </a:xfrm>
            <a:custGeom>
              <a:rect b="b" l="l" r="r" t="t"/>
              <a:pathLst>
                <a:path extrusionOk="0" h="2167" w="1991">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6" name="Google Shape;18186;p55"/>
            <p:cNvSpPr/>
            <p:nvPr/>
          </p:nvSpPr>
          <p:spPr>
            <a:xfrm>
              <a:off x="6632769" y="2475862"/>
              <a:ext cx="72256" cy="50462"/>
            </a:xfrm>
            <a:custGeom>
              <a:rect b="b" l="l" r="r" t="t"/>
              <a:pathLst>
                <a:path extrusionOk="0" h="1931" w="2765">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7" name="Google Shape;18187;p55"/>
            <p:cNvSpPr/>
            <p:nvPr/>
          </p:nvSpPr>
          <p:spPr>
            <a:xfrm>
              <a:off x="6663057" y="2475941"/>
              <a:ext cx="43667" cy="33998"/>
            </a:xfrm>
            <a:custGeom>
              <a:rect b="b" l="l" r="r" t="t"/>
              <a:pathLst>
                <a:path extrusionOk="0" h="1301" w="1671">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8" name="Google Shape;18188;p55"/>
            <p:cNvSpPr/>
            <p:nvPr/>
          </p:nvSpPr>
          <p:spPr>
            <a:xfrm>
              <a:off x="6927910" y="2446777"/>
              <a:ext cx="61829" cy="67187"/>
            </a:xfrm>
            <a:custGeom>
              <a:rect b="b" l="l" r="r" t="t"/>
              <a:pathLst>
                <a:path extrusionOk="0" h="2571" w="2366">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9" name="Google Shape;18189;p55"/>
            <p:cNvSpPr/>
            <p:nvPr/>
          </p:nvSpPr>
          <p:spPr>
            <a:xfrm>
              <a:off x="6927910" y="2446777"/>
              <a:ext cx="52030" cy="56629"/>
            </a:xfrm>
            <a:custGeom>
              <a:rect b="b" l="l" r="r" t="t"/>
              <a:pathLst>
                <a:path extrusionOk="0" h="2167" w="1991">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0" name="Google Shape;18190;p55"/>
            <p:cNvSpPr/>
            <p:nvPr/>
          </p:nvSpPr>
          <p:spPr>
            <a:xfrm>
              <a:off x="6910322" y="2475862"/>
              <a:ext cx="72256" cy="50462"/>
            </a:xfrm>
            <a:custGeom>
              <a:rect b="b" l="l" r="r" t="t"/>
              <a:pathLst>
                <a:path extrusionOk="0" h="1931" w="2765">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1" name="Google Shape;18191;p55"/>
            <p:cNvSpPr/>
            <p:nvPr/>
          </p:nvSpPr>
          <p:spPr>
            <a:xfrm>
              <a:off x="6908624" y="2475941"/>
              <a:ext cx="43694" cy="33998"/>
            </a:xfrm>
            <a:custGeom>
              <a:rect b="b" l="l" r="r" t="t"/>
              <a:pathLst>
                <a:path extrusionOk="0" h="1301" w="1672">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92" name="Google Shape;18192;p55"/>
          <p:cNvGrpSpPr/>
          <p:nvPr/>
        </p:nvGrpSpPr>
        <p:grpSpPr>
          <a:xfrm>
            <a:off x="5757644" y="2012350"/>
            <a:ext cx="360628" cy="298825"/>
            <a:chOff x="5757644" y="2012350"/>
            <a:chExt cx="360628" cy="298825"/>
          </a:xfrm>
        </p:grpSpPr>
        <p:sp>
          <p:nvSpPr>
            <p:cNvPr id="18193" name="Google Shape;18193;p55"/>
            <p:cNvSpPr/>
            <p:nvPr/>
          </p:nvSpPr>
          <p:spPr>
            <a:xfrm>
              <a:off x="5768698" y="2012350"/>
              <a:ext cx="338259" cy="164164"/>
            </a:xfrm>
            <a:custGeom>
              <a:rect b="b" l="l" r="r" t="t"/>
              <a:pathLst>
                <a:path extrusionOk="0" h="6282" w="12944">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4" name="Google Shape;18194;p55"/>
            <p:cNvSpPr/>
            <p:nvPr/>
          </p:nvSpPr>
          <p:spPr>
            <a:xfrm>
              <a:off x="5790571" y="2037934"/>
              <a:ext cx="294775" cy="113180"/>
            </a:xfrm>
            <a:custGeom>
              <a:rect b="b" l="l" r="r" t="t"/>
              <a:pathLst>
                <a:path extrusionOk="0" h="4331" w="1128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5" name="Google Shape;18195;p55"/>
            <p:cNvSpPr/>
            <p:nvPr/>
          </p:nvSpPr>
          <p:spPr>
            <a:xfrm>
              <a:off x="5871738"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6" name="Google Shape;18196;p55"/>
            <p:cNvSpPr/>
            <p:nvPr/>
          </p:nvSpPr>
          <p:spPr>
            <a:xfrm>
              <a:off x="5805649"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7" name="Google Shape;18197;p55"/>
            <p:cNvSpPr/>
            <p:nvPr/>
          </p:nvSpPr>
          <p:spPr>
            <a:xfrm>
              <a:off x="5937828" y="2201837"/>
              <a:ext cx="66350" cy="55819"/>
            </a:xfrm>
            <a:custGeom>
              <a:rect b="b" l="l" r="r" t="t"/>
              <a:pathLst>
                <a:path extrusionOk="0" h="2136" w="2539">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8" name="Google Shape;18198;p55"/>
            <p:cNvSpPr/>
            <p:nvPr/>
          </p:nvSpPr>
          <p:spPr>
            <a:xfrm>
              <a:off x="6004152" y="2201837"/>
              <a:ext cx="66115" cy="55819"/>
            </a:xfrm>
            <a:custGeom>
              <a:rect b="b" l="l" r="r" t="t"/>
              <a:pathLst>
                <a:path extrusionOk="0" h="2136" w="253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9" name="Google Shape;18199;p55"/>
            <p:cNvSpPr/>
            <p:nvPr/>
          </p:nvSpPr>
          <p:spPr>
            <a:xfrm>
              <a:off x="6020485" y="2201837"/>
              <a:ext cx="49782" cy="55558"/>
            </a:xfrm>
            <a:custGeom>
              <a:rect b="b" l="l" r="r" t="t"/>
              <a:pathLst>
                <a:path extrusionOk="0" h="2126" w="1905">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0" name="Google Shape;18200;p55"/>
            <p:cNvSpPr/>
            <p:nvPr/>
          </p:nvSpPr>
          <p:spPr>
            <a:xfrm>
              <a:off x="5954396"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1" name="Google Shape;18201;p55"/>
            <p:cNvSpPr/>
            <p:nvPr/>
          </p:nvSpPr>
          <p:spPr>
            <a:xfrm>
              <a:off x="5888071" y="2201837"/>
              <a:ext cx="49782" cy="55558"/>
            </a:xfrm>
            <a:custGeom>
              <a:rect b="b" l="l" r="r" t="t"/>
              <a:pathLst>
                <a:path extrusionOk="0" h="2126" w="1905">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2" name="Google Shape;18202;p55"/>
            <p:cNvSpPr/>
            <p:nvPr/>
          </p:nvSpPr>
          <p:spPr>
            <a:xfrm>
              <a:off x="5822217"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3" name="Google Shape;18203;p55"/>
            <p:cNvSpPr/>
            <p:nvPr/>
          </p:nvSpPr>
          <p:spPr>
            <a:xfrm>
              <a:off x="5772461" y="2240539"/>
              <a:ext cx="66115" cy="55819"/>
            </a:xfrm>
            <a:custGeom>
              <a:rect b="b" l="l" r="r" t="t"/>
              <a:pathLst>
                <a:path extrusionOk="0" h="2136" w="253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4" name="Google Shape;18204;p55"/>
            <p:cNvSpPr/>
            <p:nvPr/>
          </p:nvSpPr>
          <p:spPr>
            <a:xfrm>
              <a:off x="5838550" y="2240539"/>
              <a:ext cx="66377" cy="55819"/>
            </a:xfrm>
            <a:custGeom>
              <a:rect b="b" l="l" r="r" t="t"/>
              <a:pathLst>
                <a:path extrusionOk="0" h="2136" w="254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5" name="Google Shape;18205;p55"/>
            <p:cNvSpPr/>
            <p:nvPr/>
          </p:nvSpPr>
          <p:spPr>
            <a:xfrm>
              <a:off x="5904901" y="2240539"/>
              <a:ext cx="66115" cy="55819"/>
            </a:xfrm>
            <a:custGeom>
              <a:rect b="b" l="l" r="r" t="t"/>
              <a:pathLst>
                <a:path extrusionOk="0" h="2136" w="253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6" name="Google Shape;18206;p55"/>
            <p:cNvSpPr/>
            <p:nvPr/>
          </p:nvSpPr>
          <p:spPr>
            <a:xfrm>
              <a:off x="5970990" y="2240539"/>
              <a:ext cx="66377" cy="55819"/>
            </a:xfrm>
            <a:custGeom>
              <a:rect b="b" l="l" r="r" t="t"/>
              <a:pathLst>
                <a:path extrusionOk="0" h="2136" w="254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7" name="Google Shape;18207;p55"/>
            <p:cNvSpPr/>
            <p:nvPr/>
          </p:nvSpPr>
          <p:spPr>
            <a:xfrm>
              <a:off x="6037340" y="2240539"/>
              <a:ext cx="66115" cy="55819"/>
            </a:xfrm>
            <a:custGeom>
              <a:rect b="b" l="l" r="r" t="t"/>
              <a:pathLst>
                <a:path extrusionOk="0" h="2136" w="253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8" name="Google Shape;18208;p55"/>
            <p:cNvSpPr/>
            <p:nvPr/>
          </p:nvSpPr>
          <p:spPr>
            <a:xfrm>
              <a:off x="6053673" y="2240539"/>
              <a:ext cx="49782" cy="55819"/>
            </a:xfrm>
            <a:custGeom>
              <a:rect b="b" l="l" r="r" t="t"/>
              <a:pathLst>
                <a:path extrusionOk="0" h="2136" w="1905">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9" name="Google Shape;18209;p55"/>
            <p:cNvSpPr/>
            <p:nvPr/>
          </p:nvSpPr>
          <p:spPr>
            <a:xfrm>
              <a:off x="5987584" y="2240539"/>
              <a:ext cx="49782" cy="55819"/>
            </a:xfrm>
            <a:custGeom>
              <a:rect b="b" l="l" r="r" t="t"/>
              <a:pathLst>
                <a:path extrusionOk="0" h="2136" w="1905">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0" name="Google Shape;18210;p55"/>
            <p:cNvSpPr/>
            <p:nvPr/>
          </p:nvSpPr>
          <p:spPr>
            <a:xfrm>
              <a:off x="5921233" y="2240539"/>
              <a:ext cx="49782" cy="55819"/>
            </a:xfrm>
            <a:custGeom>
              <a:rect b="b" l="l" r="r" t="t"/>
              <a:pathLst>
                <a:path extrusionOk="0" h="2136" w="1905">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1" name="Google Shape;18211;p55"/>
            <p:cNvSpPr/>
            <p:nvPr/>
          </p:nvSpPr>
          <p:spPr>
            <a:xfrm>
              <a:off x="5854883" y="2240539"/>
              <a:ext cx="49782" cy="55819"/>
            </a:xfrm>
            <a:custGeom>
              <a:rect b="b" l="l" r="r" t="t"/>
              <a:pathLst>
                <a:path extrusionOk="0" h="2136" w="1905">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2" name="Google Shape;18212;p55"/>
            <p:cNvSpPr/>
            <p:nvPr/>
          </p:nvSpPr>
          <p:spPr>
            <a:xfrm>
              <a:off x="5788794" y="2240539"/>
              <a:ext cx="49782" cy="55819"/>
            </a:xfrm>
            <a:custGeom>
              <a:rect b="b" l="l" r="r" t="t"/>
              <a:pathLst>
                <a:path extrusionOk="0" h="2136" w="1905">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3" name="Google Shape;18213;p55"/>
            <p:cNvSpPr/>
            <p:nvPr/>
          </p:nvSpPr>
          <p:spPr>
            <a:xfrm>
              <a:off x="5757644" y="2292308"/>
              <a:ext cx="360628" cy="18868"/>
            </a:xfrm>
            <a:custGeom>
              <a:rect b="b" l="l" r="r" t="t"/>
              <a:pathLst>
                <a:path extrusionOk="0" h="722" w="1380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4" name="Google Shape;18214;p55"/>
            <p:cNvSpPr/>
            <p:nvPr/>
          </p:nvSpPr>
          <p:spPr>
            <a:xfrm>
              <a:off x="5757644" y="2292308"/>
              <a:ext cx="360628" cy="18868"/>
            </a:xfrm>
            <a:custGeom>
              <a:rect b="b" l="l" r="r" t="t"/>
              <a:pathLst>
                <a:path extrusionOk="0" h="722" w="1380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15" name="Google Shape;18215;p55"/>
          <p:cNvGrpSpPr/>
          <p:nvPr/>
        </p:nvGrpSpPr>
        <p:grpSpPr>
          <a:xfrm>
            <a:off x="5317625" y="1983474"/>
            <a:ext cx="360628" cy="356839"/>
            <a:chOff x="5317625" y="1983474"/>
            <a:chExt cx="360628" cy="356839"/>
          </a:xfrm>
        </p:grpSpPr>
        <p:sp>
          <p:nvSpPr>
            <p:cNvPr id="18216" name="Google Shape;18216;p55"/>
            <p:cNvSpPr/>
            <p:nvPr/>
          </p:nvSpPr>
          <p:spPr>
            <a:xfrm>
              <a:off x="5642295" y="2050817"/>
              <a:ext cx="22134" cy="199051"/>
            </a:xfrm>
            <a:custGeom>
              <a:rect b="b" l="l" r="r" t="t"/>
              <a:pathLst>
                <a:path extrusionOk="0" h="7617" w="847">
                  <a:moveTo>
                    <a:pt x="1" y="0"/>
                  </a:moveTo>
                  <a:lnTo>
                    <a:pt x="1" y="7616"/>
                  </a:lnTo>
                  <a:lnTo>
                    <a:pt x="847" y="7616"/>
                  </a:lnTo>
                  <a:lnTo>
                    <a:pt x="84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7" name="Google Shape;18217;p55"/>
            <p:cNvSpPr/>
            <p:nvPr/>
          </p:nvSpPr>
          <p:spPr>
            <a:xfrm>
              <a:off x="5653349" y="2050817"/>
              <a:ext cx="10845" cy="199051"/>
            </a:xfrm>
            <a:custGeom>
              <a:rect b="b" l="l" r="r" t="t"/>
              <a:pathLst>
                <a:path extrusionOk="0" h="7617" w="415">
                  <a:moveTo>
                    <a:pt x="1" y="0"/>
                  </a:moveTo>
                  <a:lnTo>
                    <a:pt x="1" y="7616"/>
                  </a:lnTo>
                  <a:lnTo>
                    <a:pt x="414" y="7616"/>
                  </a:lnTo>
                  <a:lnTo>
                    <a:pt x="414"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8" name="Google Shape;18218;p55"/>
            <p:cNvSpPr/>
            <p:nvPr/>
          </p:nvSpPr>
          <p:spPr>
            <a:xfrm>
              <a:off x="5635762" y="2216419"/>
              <a:ext cx="35200" cy="123894"/>
            </a:xfrm>
            <a:custGeom>
              <a:rect b="b" l="l" r="r" t="t"/>
              <a:pathLst>
                <a:path extrusionOk="0" h="4741" w="1347">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9" name="Google Shape;18219;p55"/>
            <p:cNvSpPr/>
            <p:nvPr/>
          </p:nvSpPr>
          <p:spPr>
            <a:xfrm>
              <a:off x="5630980" y="2036732"/>
              <a:ext cx="47274" cy="36220"/>
            </a:xfrm>
            <a:custGeom>
              <a:rect b="b" l="l" r="r" t="t"/>
              <a:pathLst>
                <a:path extrusionOk="0" h="1386" w="1809">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0" name="Google Shape;18220;p55"/>
            <p:cNvSpPr/>
            <p:nvPr/>
          </p:nvSpPr>
          <p:spPr>
            <a:xfrm>
              <a:off x="5461380" y="1986740"/>
              <a:ext cx="48267" cy="48267"/>
            </a:xfrm>
            <a:custGeom>
              <a:rect b="b" l="l" r="r" t="t"/>
              <a:pathLst>
                <a:path extrusionOk="0" h="1847" w="1847">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1" name="Google Shape;18221;p55"/>
            <p:cNvSpPr/>
            <p:nvPr/>
          </p:nvSpPr>
          <p:spPr>
            <a:xfrm>
              <a:off x="5471937" y="1997298"/>
              <a:ext cx="27152" cy="27152"/>
            </a:xfrm>
            <a:custGeom>
              <a:rect b="b" l="l" r="r" t="t"/>
              <a:pathLst>
                <a:path extrusionOk="0" h="1039" w="1039">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2" name="Google Shape;18222;p55"/>
            <p:cNvSpPr/>
            <p:nvPr/>
          </p:nvSpPr>
          <p:spPr>
            <a:xfrm>
              <a:off x="5416380" y="2011932"/>
              <a:ext cx="138241" cy="62248"/>
            </a:xfrm>
            <a:custGeom>
              <a:rect b="b" l="l" r="r" t="t"/>
              <a:pathLst>
                <a:path extrusionOk="0" h="2382" w="529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3" name="Google Shape;18223;p55"/>
            <p:cNvSpPr/>
            <p:nvPr/>
          </p:nvSpPr>
          <p:spPr>
            <a:xfrm>
              <a:off x="5428949" y="2022908"/>
              <a:ext cx="113363" cy="40505"/>
            </a:xfrm>
            <a:custGeom>
              <a:rect b="b" l="l" r="r" t="t"/>
              <a:pathLst>
                <a:path extrusionOk="0" h="1550" w="4338">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4" name="Google Shape;18224;p55"/>
            <p:cNvSpPr/>
            <p:nvPr/>
          </p:nvSpPr>
          <p:spPr>
            <a:xfrm>
              <a:off x="5317625" y="1983474"/>
              <a:ext cx="143023" cy="142997"/>
            </a:xfrm>
            <a:custGeom>
              <a:rect b="b" l="l" r="r" t="t"/>
              <a:pathLst>
                <a:path extrusionOk="0" h="5472" w="5473">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5" name="Google Shape;18225;p55"/>
            <p:cNvSpPr/>
            <p:nvPr/>
          </p:nvSpPr>
          <p:spPr>
            <a:xfrm>
              <a:off x="5338740" y="2004328"/>
              <a:ext cx="129696" cy="122744"/>
            </a:xfrm>
            <a:custGeom>
              <a:rect b="b" l="l" r="r" t="t"/>
              <a:pathLst>
                <a:path extrusionOk="0" h="4697" w="4963">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6" name="Google Shape;18226;p55"/>
            <p:cNvSpPr/>
            <p:nvPr/>
          </p:nvSpPr>
          <p:spPr>
            <a:xfrm>
              <a:off x="5318383" y="2001897"/>
              <a:ext cx="123659" cy="105993"/>
            </a:xfrm>
            <a:custGeom>
              <a:rect b="b" l="l" r="r" t="t"/>
              <a:pathLst>
                <a:path extrusionOk="0" h="4056" w="4732">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7" name="Google Shape;18227;p55"/>
            <p:cNvSpPr/>
            <p:nvPr/>
          </p:nvSpPr>
          <p:spPr>
            <a:xfrm>
              <a:off x="5328940" y="2009842"/>
              <a:ext cx="120392" cy="90131"/>
            </a:xfrm>
            <a:custGeom>
              <a:rect b="b" l="l" r="r" t="t"/>
              <a:pathLst>
                <a:path extrusionOk="0" h="3449" w="4607">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8" name="Google Shape;18228;p55"/>
            <p:cNvSpPr/>
            <p:nvPr/>
          </p:nvSpPr>
          <p:spPr>
            <a:xfrm>
              <a:off x="5357346" y="2023169"/>
              <a:ext cx="80932" cy="76255"/>
            </a:xfrm>
            <a:custGeom>
              <a:rect b="b" l="l" r="r" t="t"/>
              <a:pathLst>
                <a:path extrusionOk="0" h="2918" w="3097">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9" name="Google Shape;18229;p55"/>
            <p:cNvSpPr/>
            <p:nvPr/>
          </p:nvSpPr>
          <p:spPr>
            <a:xfrm>
              <a:off x="5510378" y="1983474"/>
              <a:ext cx="142997" cy="142997"/>
            </a:xfrm>
            <a:custGeom>
              <a:rect b="b" l="l" r="r" t="t"/>
              <a:pathLst>
                <a:path extrusionOk="0" h="5472" w="5472">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0" name="Google Shape;18230;p55"/>
            <p:cNvSpPr/>
            <p:nvPr/>
          </p:nvSpPr>
          <p:spPr>
            <a:xfrm>
              <a:off x="5531232" y="2004328"/>
              <a:ext cx="129199" cy="122169"/>
            </a:xfrm>
            <a:custGeom>
              <a:rect b="b" l="l" r="r" t="t"/>
              <a:pathLst>
                <a:path extrusionOk="0" h="4675" w="4944">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1" name="Google Shape;18231;p55"/>
            <p:cNvSpPr/>
            <p:nvPr/>
          </p:nvSpPr>
          <p:spPr>
            <a:xfrm>
              <a:off x="5511136" y="2001897"/>
              <a:ext cx="123659" cy="105993"/>
            </a:xfrm>
            <a:custGeom>
              <a:rect b="b" l="l" r="r" t="t"/>
              <a:pathLst>
                <a:path extrusionOk="0" h="4056" w="4732">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2" name="Google Shape;18232;p55"/>
            <p:cNvSpPr/>
            <p:nvPr/>
          </p:nvSpPr>
          <p:spPr>
            <a:xfrm>
              <a:off x="5521668" y="2009842"/>
              <a:ext cx="120157" cy="90131"/>
            </a:xfrm>
            <a:custGeom>
              <a:rect b="b" l="l" r="r" t="t"/>
              <a:pathLst>
                <a:path extrusionOk="0" h="3449" w="4598">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3" name="Google Shape;18233;p55"/>
            <p:cNvSpPr/>
            <p:nvPr/>
          </p:nvSpPr>
          <p:spPr>
            <a:xfrm>
              <a:off x="5550074" y="2023169"/>
              <a:ext cx="80697" cy="76255"/>
            </a:xfrm>
            <a:custGeom>
              <a:rect b="b" l="l" r="r" t="t"/>
              <a:pathLst>
                <a:path extrusionOk="0" h="2918" w="3088">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4" name="Google Shape;18234;p55"/>
            <p:cNvSpPr/>
            <p:nvPr/>
          </p:nvSpPr>
          <p:spPr>
            <a:xfrm>
              <a:off x="5653349" y="2216419"/>
              <a:ext cx="17378" cy="123894"/>
            </a:xfrm>
            <a:custGeom>
              <a:rect b="b" l="l" r="r" t="t"/>
              <a:pathLst>
                <a:path extrusionOk="0" h="4741" w="665">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35" name="Google Shape;18235;p55"/>
          <p:cNvGrpSpPr/>
          <p:nvPr/>
        </p:nvGrpSpPr>
        <p:grpSpPr>
          <a:xfrm>
            <a:off x="6181827" y="2463685"/>
            <a:ext cx="360629" cy="282989"/>
            <a:chOff x="6181827" y="2463685"/>
            <a:chExt cx="360629" cy="282989"/>
          </a:xfrm>
        </p:grpSpPr>
        <p:sp>
          <p:nvSpPr>
            <p:cNvPr id="18236" name="Google Shape;18236;p55"/>
            <p:cNvSpPr/>
            <p:nvPr/>
          </p:nvSpPr>
          <p:spPr>
            <a:xfrm>
              <a:off x="6274545" y="2463685"/>
              <a:ext cx="255837" cy="32430"/>
            </a:xfrm>
            <a:custGeom>
              <a:rect b="b" l="l" r="r" t="t"/>
              <a:pathLst>
                <a:path extrusionOk="0" h="1241" w="979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7" name="Google Shape;18237;p55"/>
            <p:cNvSpPr/>
            <p:nvPr/>
          </p:nvSpPr>
          <p:spPr>
            <a:xfrm>
              <a:off x="6243891" y="2463685"/>
              <a:ext cx="255837" cy="282989"/>
            </a:xfrm>
            <a:custGeom>
              <a:rect b="b" l="l" r="r" t="t"/>
              <a:pathLst>
                <a:path extrusionOk="0" h="10829" w="979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8" name="Google Shape;18238;p55"/>
            <p:cNvSpPr/>
            <p:nvPr/>
          </p:nvSpPr>
          <p:spPr>
            <a:xfrm>
              <a:off x="6400190" y="2463685"/>
              <a:ext cx="99277" cy="282989"/>
            </a:xfrm>
            <a:custGeom>
              <a:rect b="b" l="l" r="r" t="t"/>
              <a:pathLst>
                <a:path extrusionOk="0" h="10829" w="3799">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9" name="Google Shape;18239;p55"/>
            <p:cNvSpPr/>
            <p:nvPr/>
          </p:nvSpPr>
          <p:spPr>
            <a:xfrm>
              <a:off x="6181827" y="2713982"/>
              <a:ext cx="255576" cy="32692"/>
            </a:xfrm>
            <a:custGeom>
              <a:rect b="b" l="l" r="r" t="t"/>
              <a:pathLst>
                <a:path extrusionOk="0" h="1251" w="978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0" name="Google Shape;18240;p55"/>
            <p:cNvSpPr/>
            <p:nvPr/>
          </p:nvSpPr>
          <p:spPr>
            <a:xfrm>
              <a:off x="6386131" y="2558598"/>
              <a:ext cx="156325" cy="97344"/>
            </a:xfrm>
            <a:custGeom>
              <a:rect b="b" l="l" r="r" t="t"/>
              <a:pathLst>
                <a:path extrusionOk="0" h="3725" w="5982">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1" name="Google Shape;18241;p55"/>
            <p:cNvSpPr/>
            <p:nvPr/>
          </p:nvSpPr>
          <p:spPr>
            <a:xfrm>
              <a:off x="6386131" y="2558650"/>
              <a:ext cx="156325" cy="97291"/>
            </a:xfrm>
            <a:custGeom>
              <a:rect b="b" l="l" r="r" t="t"/>
              <a:pathLst>
                <a:path extrusionOk="0" h="3723" w="5982">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2" name="Google Shape;18242;p55"/>
            <p:cNvSpPr/>
            <p:nvPr/>
          </p:nvSpPr>
          <p:spPr>
            <a:xfrm>
              <a:off x="6358718" y="2580941"/>
              <a:ext cx="122927" cy="112187"/>
            </a:xfrm>
            <a:custGeom>
              <a:rect b="b" l="l" r="r" t="t"/>
              <a:pathLst>
                <a:path extrusionOk="0" h="4293" w="4704">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3" name="Google Shape;18243;p55"/>
            <p:cNvSpPr/>
            <p:nvPr/>
          </p:nvSpPr>
          <p:spPr>
            <a:xfrm>
              <a:off x="6277576" y="2518955"/>
              <a:ext cx="168868" cy="10584"/>
            </a:xfrm>
            <a:custGeom>
              <a:rect b="b" l="l" r="r" t="t"/>
              <a:pathLst>
                <a:path extrusionOk="0" h="405" w="6462">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4" name="Google Shape;18244;p55"/>
            <p:cNvSpPr/>
            <p:nvPr/>
          </p:nvSpPr>
          <p:spPr>
            <a:xfrm>
              <a:off x="6277576" y="2680794"/>
              <a:ext cx="69382" cy="10584"/>
            </a:xfrm>
            <a:custGeom>
              <a:rect b="b" l="l" r="r" t="t"/>
              <a:pathLst>
                <a:path extrusionOk="0" h="405" w="2655">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5" name="Google Shape;18245;p55"/>
            <p:cNvSpPr/>
            <p:nvPr/>
          </p:nvSpPr>
          <p:spPr>
            <a:xfrm>
              <a:off x="6277576" y="2626778"/>
              <a:ext cx="91490" cy="10584"/>
            </a:xfrm>
            <a:custGeom>
              <a:rect b="b" l="l" r="r" t="t"/>
              <a:pathLst>
                <a:path extrusionOk="0" h="405" w="3501">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6" name="Google Shape;18246;p55"/>
            <p:cNvSpPr/>
            <p:nvPr/>
          </p:nvSpPr>
          <p:spPr>
            <a:xfrm>
              <a:off x="6277576" y="2572736"/>
              <a:ext cx="129173" cy="10584"/>
            </a:xfrm>
            <a:custGeom>
              <a:rect b="b" l="l" r="r" t="t"/>
              <a:pathLst>
                <a:path extrusionOk="0" h="405" w="4943">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47" name="Google Shape;18247;p55"/>
          <p:cNvGrpSpPr/>
          <p:nvPr/>
        </p:nvGrpSpPr>
        <p:grpSpPr>
          <a:xfrm>
            <a:off x="5346292" y="3340691"/>
            <a:ext cx="291247" cy="360628"/>
            <a:chOff x="5346292" y="3340691"/>
            <a:chExt cx="291247" cy="360628"/>
          </a:xfrm>
        </p:grpSpPr>
        <p:sp>
          <p:nvSpPr>
            <p:cNvPr id="18248" name="Google Shape;18248;p55"/>
            <p:cNvSpPr/>
            <p:nvPr/>
          </p:nvSpPr>
          <p:spPr>
            <a:xfrm>
              <a:off x="5479202" y="3340691"/>
              <a:ext cx="25166" cy="31934"/>
            </a:xfrm>
            <a:custGeom>
              <a:rect b="b" l="l" r="r" t="t"/>
              <a:pathLst>
                <a:path extrusionOk="0" h="1222" w="963">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9" name="Google Shape;18249;p55"/>
            <p:cNvSpPr/>
            <p:nvPr/>
          </p:nvSpPr>
          <p:spPr>
            <a:xfrm>
              <a:off x="5492033" y="3340691"/>
              <a:ext cx="12596" cy="31934"/>
            </a:xfrm>
            <a:custGeom>
              <a:rect b="b" l="l" r="r" t="t"/>
              <a:pathLst>
                <a:path extrusionOk="0" h="1222" w="482">
                  <a:moveTo>
                    <a:pt x="0" y="0"/>
                  </a:moveTo>
                  <a:lnTo>
                    <a:pt x="0" y="1222"/>
                  </a:lnTo>
                  <a:lnTo>
                    <a:pt x="481" y="1222"/>
                  </a:lnTo>
                  <a:lnTo>
                    <a:pt x="481" y="116"/>
                  </a:lnTo>
                  <a:cubicBezTo>
                    <a:pt x="481" y="48"/>
                    <a:pt x="433" y="0"/>
                    <a:pt x="36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0" name="Google Shape;18250;p55"/>
            <p:cNvSpPr/>
            <p:nvPr/>
          </p:nvSpPr>
          <p:spPr>
            <a:xfrm>
              <a:off x="5427199" y="3605048"/>
              <a:ext cx="132204" cy="11342"/>
            </a:xfrm>
            <a:custGeom>
              <a:rect b="b" l="l" r="r" t="t"/>
              <a:pathLst>
                <a:path extrusionOk="0" h="434" w="5059">
                  <a:moveTo>
                    <a:pt x="0" y="0"/>
                  </a:moveTo>
                  <a:lnTo>
                    <a:pt x="0" y="433"/>
                  </a:lnTo>
                  <a:lnTo>
                    <a:pt x="5058" y="433"/>
                  </a:lnTo>
                  <a:lnTo>
                    <a:pt x="5058"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1" name="Google Shape;18251;p55"/>
            <p:cNvSpPr/>
            <p:nvPr/>
          </p:nvSpPr>
          <p:spPr>
            <a:xfrm>
              <a:off x="5480718" y="3463566"/>
              <a:ext cx="22396" cy="205323"/>
            </a:xfrm>
            <a:custGeom>
              <a:rect b="b" l="l" r="r" t="t"/>
              <a:pathLst>
                <a:path extrusionOk="0" h="7857" w="857">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2" name="Google Shape;18252;p55"/>
            <p:cNvSpPr/>
            <p:nvPr/>
          </p:nvSpPr>
          <p:spPr>
            <a:xfrm>
              <a:off x="5486493" y="3463566"/>
              <a:ext cx="16620" cy="205323"/>
            </a:xfrm>
            <a:custGeom>
              <a:rect b="b" l="l" r="r" t="t"/>
              <a:pathLst>
                <a:path extrusionOk="0" h="7857" w="636">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3" name="Google Shape;18253;p55"/>
            <p:cNvSpPr/>
            <p:nvPr/>
          </p:nvSpPr>
          <p:spPr>
            <a:xfrm>
              <a:off x="5502068" y="3448488"/>
              <a:ext cx="96795" cy="252832"/>
            </a:xfrm>
            <a:custGeom>
              <a:rect b="b" l="l" r="r" t="t"/>
              <a:pathLst>
                <a:path extrusionOk="0" h="9675" w="3704">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4" name="Google Shape;18254;p55"/>
            <p:cNvSpPr/>
            <p:nvPr/>
          </p:nvSpPr>
          <p:spPr>
            <a:xfrm>
              <a:off x="5514141" y="3448488"/>
              <a:ext cx="84722" cy="252832"/>
            </a:xfrm>
            <a:custGeom>
              <a:rect b="b" l="l" r="r" t="t"/>
              <a:pathLst>
                <a:path extrusionOk="0" h="9675" w="3242">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5" name="Google Shape;18255;p55"/>
            <p:cNvSpPr/>
            <p:nvPr/>
          </p:nvSpPr>
          <p:spPr>
            <a:xfrm>
              <a:off x="5385230" y="3448488"/>
              <a:ext cx="96533" cy="252832"/>
            </a:xfrm>
            <a:custGeom>
              <a:rect b="b" l="l" r="r" t="t"/>
              <a:pathLst>
                <a:path extrusionOk="0" h="9675" w="3694">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6" name="Google Shape;18256;p55"/>
            <p:cNvSpPr/>
            <p:nvPr/>
          </p:nvSpPr>
          <p:spPr>
            <a:xfrm>
              <a:off x="5391502" y="3448488"/>
              <a:ext cx="90262" cy="252832"/>
            </a:xfrm>
            <a:custGeom>
              <a:rect b="b" l="l" r="r" t="t"/>
              <a:pathLst>
                <a:path extrusionOk="0" h="9675" w="3454">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7" name="Google Shape;18257;p55"/>
            <p:cNvSpPr/>
            <p:nvPr/>
          </p:nvSpPr>
          <p:spPr>
            <a:xfrm>
              <a:off x="5490518" y="3549751"/>
              <a:ext cx="3031" cy="2300"/>
            </a:xfrm>
            <a:custGeom>
              <a:rect b="b" l="l" r="r" t="t"/>
              <a:pathLst>
                <a:path extrusionOk="0" h="88" w="116">
                  <a:moveTo>
                    <a:pt x="58" y="1"/>
                  </a:moveTo>
                  <a:cubicBezTo>
                    <a:pt x="1" y="1"/>
                    <a:pt x="1" y="87"/>
                    <a:pt x="58" y="87"/>
                  </a:cubicBezTo>
                  <a:cubicBezTo>
                    <a:pt x="116" y="87"/>
                    <a:pt x="116" y="1"/>
                    <a:pt x="5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8" name="Google Shape;18258;p55"/>
            <p:cNvSpPr/>
            <p:nvPr/>
          </p:nvSpPr>
          <p:spPr>
            <a:xfrm>
              <a:off x="5360352" y="3373357"/>
              <a:ext cx="263128" cy="180210"/>
            </a:xfrm>
            <a:custGeom>
              <a:rect b="b" l="l" r="r" t="t"/>
              <a:pathLst>
                <a:path extrusionOk="0" h="6896" w="10069">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9" name="Google Shape;18259;p55"/>
            <p:cNvSpPr/>
            <p:nvPr/>
          </p:nvSpPr>
          <p:spPr>
            <a:xfrm>
              <a:off x="5579237" y="3373357"/>
              <a:ext cx="44242" cy="180210"/>
            </a:xfrm>
            <a:custGeom>
              <a:rect b="b" l="l" r="r" t="t"/>
              <a:pathLst>
                <a:path extrusionOk="0" h="6896" w="1693">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0" name="Google Shape;18260;p55"/>
            <p:cNvSpPr/>
            <p:nvPr/>
          </p:nvSpPr>
          <p:spPr>
            <a:xfrm>
              <a:off x="5459603" y="3362303"/>
              <a:ext cx="64364" cy="22134"/>
            </a:xfrm>
            <a:custGeom>
              <a:rect b="b" l="l" r="r" t="t"/>
              <a:pathLst>
                <a:path extrusionOk="0" h="847" w="2463">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1" name="Google Shape;18261;p55"/>
            <p:cNvSpPr/>
            <p:nvPr/>
          </p:nvSpPr>
          <p:spPr>
            <a:xfrm>
              <a:off x="5385988" y="3413314"/>
              <a:ext cx="215123" cy="108842"/>
            </a:xfrm>
            <a:custGeom>
              <a:rect b="b" l="l" r="r" t="t"/>
              <a:pathLst>
                <a:path extrusionOk="0" h="4165" w="8232">
                  <a:moveTo>
                    <a:pt x="5289" y="0"/>
                  </a:moveTo>
                  <a:lnTo>
                    <a:pt x="2751" y="3260"/>
                  </a:lnTo>
                  <a:lnTo>
                    <a:pt x="1779" y="1876"/>
                  </a:lnTo>
                  <a:lnTo>
                    <a:pt x="0" y="4164"/>
                  </a:lnTo>
                  <a:lnTo>
                    <a:pt x="8232" y="4164"/>
                  </a:lnTo>
                  <a:lnTo>
                    <a:pt x="528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2" name="Google Shape;18262;p55"/>
            <p:cNvSpPr/>
            <p:nvPr/>
          </p:nvSpPr>
          <p:spPr>
            <a:xfrm>
              <a:off x="5432477" y="3462312"/>
              <a:ext cx="41995" cy="59843"/>
            </a:xfrm>
            <a:custGeom>
              <a:rect b="b" l="l" r="r" t="t"/>
              <a:pathLst>
                <a:path extrusionOk="0" h="2290" w="1607">
                  <a:moveTo>
                    <a:pt x="0" y="1"/>
                  </a:moveTo>
                  <a:lnTo>
                    <a:pt x="683" y="2289"/>
                  </a:lnTo>
                  <a:lnTo>
                    <a:pt x="1606" y="2289"/>
                  </a:lnTo>
                  <a:lnTo>
                    <a:pt x="0"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3" name="Google Shape;18263;p55"/>
            <p:cNvSpPr/>
            <p:nvPr/>
          </p:nvSpPr>
          <p:spPr>
            <a:xfrm>
              <a:off x="5524202" y="3413314"/>
              <a:ext cx="76908" cy="108842"/>
            </a:xfrm>
            <a:custGeom>
              <a:rect b="b" l="l" r="r" t="t"/>
              <a:pathLst>
                <a:path extrusionOk="0" h="4165" w="2943">
                  <a:moveTo>
                    <a:pt x="0" y="0"/>
                  </a:moveTo>
                  <a:lnTo>
                    <a:pt x="1346" y="4164"/>
                  </a:lnTo>
                  <a:lnTo>
                    <a:pt x="2943" y="4164"/>
                  </a:lnTo>
                  <a:lnTo>
                    <a:pt x="0"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4" name="Google Shape;18264;p55"/>
            <p:cNvSpPr/>
            <p:nvPr/>
          </p:nvSpPr>
          <p:spPr>
            <a:xfrm>
              <a:off x="5360352" y="3522129"/>
              <a:ext cx="263128" cy="31437"/>
            </a:xfrm>
            <a:custGeom>
              <a:rect b="b" l="l" r="r" t="t"/>
              <a:pathLst>
                <a:path extrusionOk="0" h="1203" w="10069">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5" name="Google Shape;18265;p55"/>
            <p:cNvSpPr/>
            <p:nvPr/>
          </p:nvSpPr>
          <p:spPr>
            <a:xfrm>
              <a:off x="5360613" y="3522129"/>
              <a:ext cx="262867" cy="31437"/>
            </a:xfrm>
            <a:custGeom>
              <a:rect b="b" l="l" r="r" t="t"/>
              <a:pathLst>
                <a:path extrusionOk="0" h="1203" w="10059">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6" name="Google Shape;18266;p55"/>
            <p:cNvSpPr/>
            <p:nvPr/>
          </p:nvSpPr>
          <p:spPr>
            <a:xfrm>
              <a:off x="5346292" y="3545753"/>
              <a:ext cx="291247" cy="21873"/>
            </a:xfrm>
            <a:custGeom>
              <a:rect b="b" l="l" r="r" t="t"/>
              <a:pathLst>
                <a:path extrusionOk="0" h="837" w="11145">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7" name="Google Shape;18267;p55"/>
            <p:cNvSpPr/>
            <p:nvPr/>
          </p:nvSpPr>
          <p:spPr>
            <a:xfrm>
              <a:off x="5346292" y="3545753"/>
              <a:ext cx="291247" cy="21873"/>
            </a:xfrm>
            <a:custGeom>
              <a:rect b="b" l="l" r="r" t="t"/>
              <a:pathLst>
                <a:path extrusionOk="0" h="837" w="11145">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8" name="Google Shape;18268;p55"/>
            <p:cNvSpPr/>
            <p:nvPr/>
          </p:nvSpPr>
          <p:spPr>
            <a:xfrm>
              <a:off x="5490256" y="3413314"/>
              <a:ext cx="69147" cy="51533"/>
            </a:xfrm>
            <a:custGeom>
              <a:rect b="b" l="l" r="r" t="t"/>
              <a:pathLst>
                <a:path extrusionOk="0" h="1972" w="2646">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9" name="Google Shape;18269;p55"/>
            <p:cNvSpPr/>
            <p:nvPr/>
          </p:nvSpPr>
          <p:spPr>
            <a:xfrm>
              <a:off x="5524202" y="3413314"/>
              <a:ext cx="35200" cy="49521"/>
            </a:xfrm>
            <a:custGeom>
              <a:rect b="b" l="l" r="r" t="t"/>
              <a:pathLst>
                <a:path extrusionOk="0" h="1895" w="1347">
                  <a:moveTo>
                    <a:pt x="0" y="0"/>
                  </a:moveTo>
                  <a:lnTo>
                    <a:pt x="462" y="1433"/>
                  </a:lnTo>
                  <a:lnTo>
                    <a:pt x="1346" y="1895"/>
                  </a:lnTo>
                  <a:lnTo>
                    <a:pt x="0"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0" name="Google Shape;18270;p55"/>
            <p:cNvSpPr/>
            <p:nvPr/>
          </p:nvSpPr>
          <p:spPr>
            <a:xfrm>
              <a:off x="5406580" y="3462312"/>
              <a:ext cx="42491" cy="39721"/>
            </a:xfrm>
            <a:custGeom>
              <a:rect b="b" l="l" r="r" t="t"/>
              <a:pathLst>
                <a:path extrusionOk="0" h="1520" w="1626">
                  <a:moveTo>
                    <a:pt x="991" y="1"/>
                  </a:moveTo>
                  <a:lnTo>
                    <a:pt x="1" y="1270"/>
                  </a:lnTo>
                  <a:lnTo>
                    <a:pt x="722" y="1145"/>
                  </a:lnTo>
                  <a:lnTo>
                    <a:pt x="982" y="1520"/>
                  </a:lnTo>
                  <a:lnTo>
                    <a:pt x="1626" y="904"/>
                  </a:lnTo>
                  <a:lnTo>
                    <a:pt x="99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1" name="Google Shape;18271;p55"/>
            <p:cNvSpPr/>
            <p:nvPr/>
          </p:nvSpPr>
          <p:spPr>
            <a:xfrm>
              <a:off x="5432477" y="3462312"/>
              <a:ext cx="16594" cy="30680"/>
            </a:xfrm>
            <a:custGeom>
              <a:rect b="b" l="l" r="r" t="t"/>
              <a:pathLst>
                <a:path extrusionOk="0" h="1174" w="635">
                  <a:moveTo>
                    <a:pt x="0" y="1"/>
                  </a:moveTo>
                  <a:lnTo>
                    <a:pt x="346" y="1174"/>
                  </a:lnTo>
                  <a:lnTo>
                    <a:pt x="635" y="904"/>
                  </a:lnTo>
                  <a:lnTo>
                    <a:pt x="0"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2" name="Google Shape;18272;p55"/>
            <p:cNvSpPr/>
            <p:nvPr/>
          </p:nvSpPr>
          <p:spPr>
            <a:xfrm>
              <a:off x="5491772" y="3362303"/>
              <a:ext cx="32195" cy="22134"/>
            </a:xfrm>
            <a:custGeom>
              <a:rect b="b" l="l" r="r" t="t"/>
              <a:pathLst>
                <a:path extrusionOk="0" h="847" w="1232">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73" name="Google Shape;18273;p55"/>
          <p:cNvGrpSpPr/>
          <p:nvPr/>
        </p:nvGrpSpPr>
        <p:grpSpPr>
          <a:xfrm>
            <a:off x="7969264" y="1981697"/>
            <a:ext cx="337763" cy="360393"/>
            <a:chOff x="7969264" y="1981697"/>
            <a:chExt cx="337763" cy="360393"/>
          </a:xfrm>
        </p:grpSpPr>
        <p:sp>
          <p:nvSpPr>
            <p:cNvPr id="18274" name="Google Shape;18274;p55"/>
            <p:cNvSpPr/>
            <p:nvPr/>
          </p:nvSpPr>
          <p:spPr>
            <a:xfrm>
              <a:off x="8035353" y="2032159"/>
              <a:ext cx="271673" cy="247109"/>
            </a:xfrm>
            <a:custGeom>
              <a:rect b="b" l="l" r="r" t="t"/>
              <a:pathLst>
                <a:path extrusionOk="0" h="9456" w="10396">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5" name="Google Shape;18275;p55"/>
            <p:cNvSpPr/>
            <p:nvPr/>
          </p:nvSpPr>
          <p:spPr>
            <a:xfrm>
              <a:off x="8229596" y="2136244"/>
              <a:ext cx="77431" cy="76934"/>
            </a:xfrm>
            <a:custGeom>
              <a:rect b="b" l="l" r="r" t="t"/>
              <a:pathLst>
                <a:path extrusionOk="0" h="2944" w="2963">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6" name="Google Shape;18276;p55"/>
            <p:cNvSpPr/>
            <p:nvPr/>
          </p:nvSpPr>
          <p:spPr>
            <a:xfrm>
              <a:off x="8208480" y="2092786"/>
              <a:ext cx="96533" cy="92744"/>
            </a:xfrm>
            <a:custGeom>
              <a:rect b="b" l="l" r="r" t="t"/>
              <a:pathLst>
                <a:path extrusionOk="0" h="3549" w="3694">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7" name="Google Shape;18277;p55"/>
            <p:cNvSpPr/>
            <p:nvPr/>
          </p:nvSpPr>
          <p:spPr>
            <a:xfrm>
              <a:off x="8186634" y="2049302"/>
              <a:ext cx="116865" cy="108084"/>
            </a:xfrm>
            <a:custGeom>
              <a:rect b="b" l="l" r="r" t="t"/>
              <a:pathLst>
                <a:path extrusionOk="0" h="4136" w="4472">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8" name="Google Shape;18278;p55"/>
            <p:cNvSpPr/>
            <p:nvPr/>
          </p:nvSpPr>
          <p:spPr>
            <a:xfrm>
              <a:off x="8165257" y="2033465"/>
              <a:ext cx="100297" cy="95514"/>
            </a:xfrm>
            <a:custGeom>
              <a:rect b="b" l="l" r="r" t="t"/>
              <a:pathLst>
                <a:path extrusionOk="0" h="3655" w="3838">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9" name="Google Shape;18279;p55"/>
            <p:cNvSpPr/>
            <p:nvPr/>
          </p:nvSpPr>
          <p:spPr>
            <a:xfrm>
              <a:off x="8079830" y="1981697"/>
              <a:ext cx="205820" cy="288529"/>
            </a:xfrm>
            <a:custGeom>
              <a:rect b="b" l="l" r="r" t="t"/>
              <a:pathLst>
                <a:path extrusionOk="0" h="11041" w="7876">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0" name="Google Shape;18280;p55"/>
            <p:cNvSpPr/>
            <p:nvPr/>
          </p:nvSpPr>
          <p:spPr>
            <a:xfrm>
              <a:off x="8258995" y="2031453"/>
              <a:ext cx="26655" cy="95279"/>
            </a:xfrm>
            <a:custGeom>
              <a:rect b="b" l="l" r="r" t="t"/>
              <a:pathLst>
                <a:path extrusionOk="0" h="3646" w="102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1" name="Google Shape;18281;p55"/>
            <p:cNvSpPr/>
            <p:nvPr/>
          </p:nvSpPr>
          <p:spPr>
            <a:xfrm>
              <a:off x="8223298" y="2006836"/>
              <a:ext cx="26916" cy="120131"/>
            </a:xfrm>
            <a:custGeom>
              <a:rect b="b" l="l" r="r" t="t"/>
              <a:pathLst>
                <a:path extrusionOk="0" h="4597" w="103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2" name="Google Shape;18282;p55"/>
            <p:cNvSpPr/>
            <p:nvPr/>
          </p:nvSpPr>
          <p:spPr>
            <a:xfrm>
              <a:off x="8187627" y="1981697"/>
              <a:ext cx="26916" cy="145271"/>
            </a:xfrm>
            <a:custGeom>
              <a:rect b="b" l="l" r="r" t="t"/>
              <a:pathLst>
                <a:path extrusionOk="0" h="5559" w="103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3" name="Google Shape;18283;p55"/>
            <p:cNvSpPr/>
            <p:nvPr/>
          </p:nvSpPr>
          <p:spPr>
            <a:xfrm>
              <a:off x="8152191" y="2002315"/>
              <a:ext cx="26655" cy="124652"/>
            </a:xfrm>
            <a:custGeom>
              <a:rect b="b" l="l" r="r" t="t"/>
              <a:pathLst>
                <a:path extrusionOk="0" h="4770" w="102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4" name="Google Shape;18284;p55"/>
            <p:cNvSpPr/>
            <p:nvPr/>
          </p:nvSpPr>
          <p:spPr>
            <a:xfrm>
              <a:off x="8013741" y="2173823"/>
              <a:ext cx="106072" cy="122588"/>
            </a:xfrm>
            <a:custGeom>
              <a:rect b="b" l="l" r="r" t="t"/>
              <a:pathLst>
                <a:path extrusionOk="0" h="4691" w="4059">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5" name="Google Shape;18285;p55"/>
            <p:cNvSpPr/>
            <p:nvPr/>
          </p:nvSpPr>
          <p:spPr>
            <a:xfrm>
              <a:off x="8053436" y="2226977"/>
              <a:ext cx="66377" cy="69539"/>
            </a:xfrm>
            <a:custGeom>
              <a:rect b="b" l="l" r="r" t="t"/>
              <a:pathLst>
                <a:path extrusionOk="0" h="2661" w="254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6" name="Google Shape;18286;p55"/>
            <p:cNvSpPr/>
            <p:nvPr/>
          </p:nvSpPr>
          <p:spPr>
            <a:xfrm>
              <a:off x="7969264" y="2183388"/>
              <a:ext cx="135471" cy="149896"/>
            </a:xfrm>
            <a:custGeom>
              <a:rect b="b" l="l" r="r" t="t"/>
              <a:pathLst>
                <a:path extrusionOk="0" h="5736" w="5184">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7" name="Google Shape;18287;p55"/>
            <p:cNvSpPr/>
            <p:nvPr/>
          </p:nvSpPr>
          <p:spPr>
            <a:xfrm>
              <a:off x="8033340" y="2260635"/>
              <a:ext cx="71394" cy="72544"/>
            </a:xfrm>
            <a:custGeom>
              <a:rect b="b" l="l" r="r" t="t"/>
              <a:pathLst>
                <a:path extrusionOk="0" h="2776" w="2732">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8" name="Google Shape;18288;p55"/>
            <p:cNvSpPr/>
            <p:nvPr/>
          </p:nvSpPr>
          <p:spPr>
            <a:xfrm>
              <a:off x="8134604" y="2256114"/>
              <a:ext cx="131211" cy="36455"/>
            </a:xfrm>
            <a:custGeom>
              <a:rect b="b" l="l" r="r" t="t"/>
              <a:pathLst>
                <a:path extrusionOk="0" h="1395" w="5021">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9" name="Google Shape;18289;p55"/>
            <p:cNvSpPr/>
            <p:nvPr/>
          </p:nvSpPr>
          <p:spPr>
            <a:xfrm>
              <a:off x="8200196" y="2256114"/>
              <a:ext cx="65619" cy="36455"/>
            </a:xfrm>
            <a:custGeom>
              <a:rect b="b" l="l" r="r" t="t"/>
              <a:pathLst>
                <a:path extrusionOk="0" h="1395" w="2511">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0" name="Google Shape;18290;p55"/>
            <p:cNvSpPr/>
            <p:nvPr/>
          </p:nvSpPr>
          <p:spPr>
            <a:xfrm>
              <a:off x="8125562" y="2279242"/>
              <a:ext cx="149034" cy="62849"/>
            </a:xfrm>
            <a:custGeom>
              <a:rect b="b" l="l" r="r" t="t"/>
              <a:pathLst>
                <a:path extrusionOk="0" h="2405" w="5703">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1" name="Google Shape;18291;p55"/>
            <p:cNvSpPr/>
            <p:nvPr/>
          </p:nvSpPr>
          <p:spPr>
            <a:xfrm>
              <a:off x="8131076" y="2279242"/>
              <a:ext cx="143520" cy="62587"/>
            </a:xfrm>
            <a:custGeom>
              <a:rect b="b" l="l" r="r" t="t"/>
              <a:pathLst>
                <a:path extrusionOk="0" h="2395" w="5492">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92" name="Google Shape;18292;p55"/>
          <p:cNvGrpSpPr/>
          <p:nvPr/>
        </p:nvGrpSpPr>
        <p:grpSpPr>
          <a:xfrm>
            <a:off x="5736032" y="2430000"/>
            <a:ext cx="360890" cy="350332"/>
            <a:chOff x="5736032" y="2430000"/>
            <a:chExt cx="360890" cy="350332"/>
          </a:xfrm>
        </p:grpSpPr>
        <p:sp>
          <p:nvSpPr>
            <p:cNvPr id="18293" name="Google Shape;18293;p55"/>
            <p:cNvSpPr/>
            <p:nvPr/>
          </p:nvSpPr>
          <p:spPr>
            <a:xfrm>
              <a:off x="6072018" y="2447613"/>
              <a:ext cx="18868" cy="332719"/>
            </a:xfrm>
            <a:custGeom>
              <a:rect b="b" l="l" r="r" t="t"/>
              <a:pathLst>
                <a:path extrusionOk="0" h="12732" w="722">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4" name="Google Shape;18294;p55"/>
            <p:cNvSpPr/>
            <p:nvPr/>
          </p:nvSpPr>
          <p:spPr>
            <a:xfrm>
              <a:off x="6076774" y="2447613"/>
              <a:ext cx="14112" cy="332432"/>
            </a:xfrm>
            <a:custGeom>
              <a:rect b="b" l="l" r="r" t="t"/>
              <a:pathLst>
                <a:path extrusionOk="0" h="12721" w="54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5" name="Google Shape;18295;p55"/>
            <p:cNvSpPr/>
            <p:nvPr/>
          </p:nvSpPr>
          <p:spPr>
            <a:xfrm>
              <a:off x="5979535" y="2638328"/>
              <a:ext cx="18606" cy="137117"/>
            </a:xfrm>
            <a:custGeom>
              <a:rect b="b" l="l" r="r" t="t"/>
              <a:pathLst>
                <a:path extrusionOk="0" h="5247" w="712">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6" name="Google Shape;18296;p55"/>
            <p:cNvSpPr/>
            <p:nvPr/>
          </p:nvSpPr>
          <p:spPr>
            <a:xfrm>
              <a:off x="5984056" y="2638328"/>
              <a:ext cx="14085" cy="138345"/>
            </a:xfrm>
            <a:custGeom>
              <a:rect b="b" l="l" r="r" t="t"/>
              <a:pathLst>
                <a:path extrusionOk="0" h="5294" w="539">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7" name="Google Shape;18297;p55"/>
            <p:cNvSpPr/>
            <p:nvPr/>
          </p:nvSpPr>
          <p:spPr>
            <a:xfrm>
              <a:off x="5736032" y="2430000"/>
              <a:ext cx="360629" cy="122405"/>
            </a:xfrm>
            <a:custGeom>
              <a:rect b="b" l="l" r="r" t="t"/>
              <a:pathLst>
                <a:path extrusionOk="0" h="4684" w="1380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8" name="Google Shape;18298;p55"/>
            <p:cNvSpPr/>
            <p:nvPr/>
          </p:nvSpPr>
          <p:spPr>
            <a:xfrm>
              <a:off x="5972505" y="2430000"/>
              <a:ext cx="124417" cy="122405"/>
            </a:xfrm>
            <a:custGeom>
              <a:rect b="b" l="l" r="r" t="t"/>
              <a:pathLst>
                <a:path extrusionOk="0" h="4684" w="4761">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9" name="Google Shape;18299;p55"/>
            <p:cNvSpPr/>
            <p:nvPr/>
          </p:nvSpPr>
          <p:spPr>
            <a:xfrm>
              <a:off x="5750353" y="2455139"/>
              <a:ext cx="156325" cy="84722"/>
            </a:xfrm>
            <a:custGeom>
              <a:rect b="b" l="l" r="r" t="t"/>
              <a:pathLst>
                <a:path extrusionOk="0" h="3242" w="5982">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0" name="Google Shape;18300;p55"/>
            <p:cNvSpPr/>
            <p:nvPr/>
          </p:nvSpPr>
          <p:spPr>
            <a:xfrm>
              <a:off x="5763184" y="2465697"/>
              <a:ext cx="131185" cy="64600"/>
            </a:xfrm>
            <a:custGeom>
              <a:rect b="b" l="l" r="r" t="t"/>
              <a:pathLst>
                <a:path extrusionOk="0" h="2472" w="502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1" name="Google Shape;18301;p55"/>
            <p:cNvSpPr/>
            <p:nvPr/>
          </p:nvSpPr>
          <p:spPr>
            <a:xfrm>
              <a:off x="5926016" y="2455375"/>
              <a:ext cx="156298" cy="84486"/>
            </a:xfrm>
            <a:custGeom>
              <a:rect b="b" l="l" r="r" t="t"/>
              <a:pathLst>
                <a:path extrusionOk="0" h="3233" w="5981">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2" name="Google Shape;18302;p55"/>
            <p:cNvSpPr/>
            <p:nvPr/>
          </p:nvSpPr>
          <p:spPr>
            <a:xfrm>
              <a:off x="5938324" y="2465697"/>
              <a:ext cx="131185" cy="64600"/>
            </a:xfrm>
            <a:custGeom>
              <a:rect b="b" l="l" r="r" t="t"/>
              <a:pathLst>
                <a:path extrusionOk="0" h="2472" w="502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3" name="Google Shape;18303;p55"/>
            <p:cNvSpPr/>
            <p:nvPr/>
          </p:nvSpPr>
          <p:spPr>
            <a:xfrm>
              <a:off x="6000389" y="2465932"/>
              <a:ext cx="69382" cy="64129"/>
            </a:xfrm>
            <a:custGeom>
              <a:rect b="b" l="l" r="r" t="t"/>
              <a:pathLst>
                <a:path extrusionOk="0" h="2454" w="2655">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4" name="Google Shape;18304;p55"/>
            <p:cNvSpPr/>
            <p:nvPr/>
          </p:nvSpPr>
          <p:spPr>
            <a:xfrm>
              <a:off x="5816703" y="2491333"/>
              <a:ext cx="77666" cy="38964"/>
            </a:xfrm>
            <a:custGeom>
              <a:rect b="b" l="l" r="r" t="t"/>
              <a:pathLst>
                <a:path extrusionOk="0" h="1491" w="2972">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5" name="Google Shape;18305;p55"/>
            <p:cNvSpPr/>
            <p:nvPr/>
          </p:nvSpPr>
          <p:spPr>
            <a:xfrm>
              <a:off x="5828751" y="2603990"/>
              <a:ext cx="175192" cy="72831"/>
            </a:xfrm>
            <a:custGeom>
              <a:rect b="b" l="l" r="r" t="t"/>
              <a:pathLst>
                <a:path extrusionOk="0" h="2787" w="6704">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6" name="Google Shape;18306;p55"/>
            <p:cNvSpPr/>
            <p:nvPr/>
          </p:nvSpPr>
          <p:spPr>
            <a:xfrm>
              <a:off x="5828751" y="2636316"/>
              <a:ext cx="175192" cy="40505"/>
            </a:xfrm>
            <a:custGeom>
              <a:rect b="b" l="l" r="r" t="t"/>
              <a:pathLst>
                <a:path extrusionOk="0" h="1550" w="6704">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7" name="Google Shape;18307;p55"/>
            <p:cNvSpPr/>
            <p:nvPr/>
          </p:nvSpPr>
          <p:spPr>
            <a:xfrm>
              <a:off x="5872993" y="2648624"/>
              <a:ext cx="86472" cy="16620"/>
            </a:xfrm>
            <a:custGeom>
              <a:rect b="b" l="l" r="r" t="t"/>
              <a:pathLst>
                <a:path extrusionOk="0" h="636" w="3309">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8" name="Google Shape;18308;p55"/>
            <p:cNvSpPr/>
            <p:nvPr/>
          </p:nvSpPr>
          <p:spPr>
            <a:xfrm>
              <a:off x="5920972" y="2616717"/>
              <a:ext cx="50540" cy="17404"/>
            </a:xfrm>
            <a:custGeom>
              <a:rect b="b" l="l" r="r" t="t"/>
              <a:pathLst>
                <a:path extrusionOk="0" h="666" w="1934">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9" name="Google Shape;18309;p55"/>
            <p:cNvSpPr/>
            <p:nvPr/>
          </p:nvSpPr>
          <p:spPr>
            <a:xfrm>
              <a:off x="5860920" y="2616717"/>
              <a:ext cx="50802" cy="17404"/>
            </a:xfrm>
            <a:custGeom>
              <a:rect b="b" l="l" r="r" t="t"/>
              <a:pathLst>
                <a:path extrusionOk="0" h="666" w="1944">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10" name="Google Shape;18310;p55"/>
          <p:cNvGrpSpPr/>
          <p:nvPr/>
        </p:nvGrpSpPr>
        <p:grpSpPr>
          <a:xfrm>
            <a:off x="4877867" y="1995991"/>
            <a:ext cx="360628" cy="331778"/>
            <a:chOff x="4877867" y="1995991"/>
            <a:chExt cx="360628" cy="331778"/>
          </a:xfrm>
        </p:grpSpPr>
        <p:sp>
          <p:nvSpPr>
            <p:cNvPr id="18311" name="Google Shape;18311;p55"/>
            <p:cNvSpPr/>
            <p:nvPr/>
          </p:nvSpPr>
          <p:spPr>
            <a:xfrm>
              <a:off x="5151527" y="2172699"/>
              <a:ext cx="17613" cy="155070"/>
            </a:xfrm>
            <a:custGeom>
              <a:rect b="b" l="l" r="r" t="t"/>
              <a:pathLst>
                <a:path extrusionOk="0" h="5934" w="674">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2" name="Google Shape;18312;p55"/>
            <p:cNvSpPr/>
            <p:nvPr/>
          </p:nvSpPr>
          <p:spPr>
            <a:xfrm>
              <a:off x="5155813" y="2172699"/>
              <a:ext cx="13328" cy="155070"/>
            </a:xfrm>
            <a:custGeom>
              <a:rect b="b" l="l" r="r" t="t"/>
              <a:pathLst>
                <a:path extrusionOk="0" h="5934" w="51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3" name="Google Shape;18313;p55"/>
            <p:cNvSpPr/>
            <p:nvPr/>
          </p:nvSpPr>
          <p:spPr>
            <a:xfrm>
              <a:off x="4941709" y="2135748"/>
              <a:ext cx="233206" cy="58877"/>
            </a:xfrm>
            <a:custGeom>
              <a:rect b="b" l="l" r="r" t="t"/>
              <a:pathLst>
                <a:path extrusionOk="0" h="2253" w="8924">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4" name="Google Shape;18314;p55"/>
            <p:cNvSpPr/>
            <p:nvPr/>
          </p:nvSpPr>
          <p:spPr>
            <a:xfrm>
              <a:off x="5217119" y="2012873"/>
              <a:ext cx="17613" cy="314897"/>
            </a:xfrm>
            <a:custGeom>
              <a:rect b="b" l="l" r="r" t="t"/>
              <a:pathLst>
                <a:path extrusionOk="0" h="12050" w="674">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5" name="Google Shape;18315;p55"/>
            <p:cNvSpPr/>
            <p:nvPr/>
          </p:nvSpPr>
          <p:spPr>
            <a:xfrm>
              <a:off x="5221379" y="2012873"/>
              <a:ext cx="13354" cy="314897"/>
            </a:xfrm>
            <a:custGeom>
              <a:rect b="b" l="l" r="r" t="t"/>
              <a:pathLst>
                <a:path extrusionOk="0" h="12050" w="511">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6" name="Google Shape;18316;p55"/>
            <p:cNvSpPr/>
            <p:nvPr/>
          </p:nvSpPr>
          <p:spPr>
            <a:xfrm>
              <a:off x="4877867" y="1995991"/>
              <a:ext cx="360393" cy="119478"/>
            </a:xfrm>
            <a:custGeom>
              <a:rect b="b" l="l" r="r" t="t"/>
              <a:pathLst>
                <a:path extrusionOk="0" h="4572" w="13791">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7" name="Google Shape;18317;p55"/>
            <p:cNvSpPr/>
            <p:nvPr/>
          </p:nvSpPr>
          <p:spPr>
            <a:xfrm>
              <a:off x="5138461" y="1997533"/>
              <a:ext cx="100035" cy="117675"/>
            </a:xfrm>
            <a:custGeom>
              <a:rect b="b" l="l" r="r" t="t"/>
              <a:pathLst>
                <a:path extrusionOk="0" h="4503" w="3828">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8" name="Google Shape;18318;p55"/>
            <p:cNvSpPr/>
            <p:nvPr/>
          </p:nvSpPr>
          <p:spPr>
            <a:xfrm>
              <a:off x="5085438" y="2010077"/>
              <a:ext cx="137222" cy="91568"/>
            </a:xfrm>
            <a:custGeom>
              <a:rect b="b" l="l" r="r" t="t"/>
              <a:pathLst>
                <a:path extrusionOk="0" h="3504" w="5251">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9" name="Google Shape;18319;p55"/>
            <p:cNvSpPr/>
            <p:nvPr/>
          </p:nvSpPr>
          <p:spPr>
            <a:xfrm>
              <a:off x="5089959" y="2014336"/>
              <a:ext cx="127683" cy="83023"/>
            </a:xfrm>
            <a:custGeom>
              <a:rect b="b" l="l" r="r" t="t"/>
              <a:pathLst>
                <a:path extrusionOk="0" h="3177" w="4886">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0" name="Google Shape;18320;p55"/>
            <p:cNvSpPr/>
            <p:nvPr/>
          </p:nvSpPr>
          <p:spPr>
            <a:xfrm>
              <a:off x="4893704" y="2009815"/>
              <a:ext cx="136987" cy="91568"/>
            </a:xfrm>
            <a:custGeom>
              <a:rect b="b" l="l" r="r" t="t"/>
              <a:pathLst>
                <a:path extrusionOk="0" h="3504" w="5242">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1" name="Google Shape;18321;p55"/>
            <p:cNvSpPr/>
            <p:nvPr/>
          </p:nvSpPr>
          <p:spPr>
            <a:xfrm>
              <a:off x="4898721" y="2014101"/>
              <a:ext cx="127683" cy="83023"/>
            </a:xfrm>
            <a:custGeom>
              <a:rect b="b" l="l" r="r" t="t"/>
              <a:pathLst>
                <a:path extrusionOk="0" h="3177" w="4886">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2" name="Google Shape;18322;p55"/>
            <p:cNvSpPr/>
            <p:nvPr/>
          </p:nvSpPr>
          <p:spPr>
            <a:xfrm>
              <a:off x="4940690" y="2017133"/>
              <a:ext cx="85479" cy="79939"/>
            </a:xfrm>
            <a:custGeom>
              <a:rect b="b" l="l" r="r" t="t"/>
              <a:pathLst>
                <a:path extrusionOk="0" h="3059" w="3271">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3" name="Google Shape;18323;p55"/>
            <p:cNvSpPr/>
            <p:nvPr/>
          </p:nvSpPr>
          <p:spPr>
            <a:xfrm>
              <a:off x="5139715" y="2014624"/>
              <a:ext cx="77431" cy="82500"/>
            </a:xfrm>
            <a:custGeom>
              <a:rect b="b" l="l" r="r" t="t"/>
              <a:pathLst>
                <a:path extrusionOk="0" h="3157" w="2963">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4" name="Google Shape;18324;p55"/>
            <p:cNvSpPr/>
            <p:nvPr/>
          </p:nvSpPr>
          <p:spPr>
            <a:xfrm>
              <a:off x="4969096" y="2146802"/>
              <a:ext cx="177675" cy="36716"/>
            </a:xfrm>
            <a:custGeom>
              <a:rect b="b" l="l" r="r" t="t"/>
              <a:pathLst>
                <a:path extrusionOk="0" h="1405" w="6799">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25" name="Google Shape;18325;p55"/>
          <p:cNvGrpSpPr/>
          <p:nvPr/>
        </p:nvGrpSpPr>
        <p:grpSpPr>
          <a:xfrm>
            <a:off x="7050889" y="2913503"/>
            <a:ext cx="363529" cy="339513"/>
            <a:chOff x="7050889" y="2913503"/>
            <a:chExt cx="363529" cy="339513"/>
          </a:xfrm>
        </p:grpSpPr>
        <p:sp>
          <p:nvSpPr>
            <p:cNvPr id="18326" name="Google Shape;18326;p55"/>
            <p:cNvSpPr/>
            <p:nvPr/>
          </p:nvSpPr>
          <p:spPr>
            <a:xfrm>
              <a:off x="7057814" y="2913503"/>
              <a:ext cx="217893" cy="268146"/>
            </a:xfrm>
            <a:custGeom>
              <a:rect b="b" l="l" r="r" t="t"/>
              <a:pathLst>
                <a:path extrusionOk="0" h="10261" w="8338">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7" name="Google Shape;18327;p55"/>
            <p:cNvSpPr/>
            <p:nvPr/>
          </p:nvSpPr>
          <p:spPr>
            <a:xfrm>
              <a:off x="7262118" y="2972223"/>
              <a:ext cx="152300" cy="280794"/>
            </a:xfrm>
            <a:custGeom>
              <a:rect b="b" l="l" r="r" t="t"/>
              <a:pathLst>
                <a:path extrusionOk="0" h="10745" w="5828">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8" name="Google Shape;18328;p55"/>
            <p:cNvSpPr/>
            <p:nvPr/>
          </p:nvSpPr>
          <p:spPr>
            <a:xfrm>
              <a:off x="7263373" y="3037136"/>
              <a:ext cx="151046" cy="214626"/>
            </a:xfrm>
            <a:custGeom>
              <a:rect b="b" l="l" r="r" t="t"/>
              <a:pathLst>
                <a:path extrusionOk="0" h="8213" w="578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9" name="Google Shape;18329;p55"/>
            <p:cNvSpPr/>
            <p:nvPr/>
          </p:nvSpPr>
          <p:spPr>
            <a:xfrm>
              <a:off x="7105323" y="2913739"/>
              <a:ext cx="170384" cy="97788"/>
            </a:xfrm>
            <a:custGeom>
              <a:rect b="b" l="l" r="r" t="t"/>
              <a:pathLst>
                <a:path extrusionOk="0" h="3742" w="6520">
                  <a:moveTo>
                    <a:pt x="6520" y="1"/>
                  </a:moveTo>
                  <a:lnTo>
                    <a:pt x="0" y="1443"/>
                  </a:lnTo>
                  <a:lnTo>
                    <a:pt x="0" y="3741"/>
                  </a:lnTo>
                  <a:lnTo>
                    <a:pt x="6520" y="2289"/>
                  </a:lnTo>
                  <a:lnTo>
                    <a:pt x="652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0" name="Google Shape;18330;p55"/>
            <p:cNvSpPr/>
            <p:nvPr/>
          </p:nvSpPr>
          <p:spPr>
            <a:xfrm>
              <a:off x="7082196" y="2913503"/>
              <a:ext cx="193511" cy="267884"/>
            </a:xfrm>
            <a:custGeom>
              <a:rect b="b" l="l" r="r" t="t"/>
              <a:pathLst>
                <a:path extrusionOk="0" h="10251" w="7405">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1" name="Google Shape;18331;p55"/>
            <p:cNvSpPr/>
            <p:nvPr/>
          </p:nvSpPr>
          <p:spPr>
            <a:xfrm>
              <a:off x="7354601" y="3215961"/>
              <a:ext cx="50775" cy="17195"/>
            </a:xfrm>
            <a:custGeom>
              <a:rect b="b" l="l" r="r" t="t"/>
              <a:pathLst>
                <a:path extrusionOk="0" h="658" w="1943">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2" name="Google Shape;18332;p55"/>
            <p:cNvSpPr/>
            <p:nvPr/>
          </p:nvSpPr>
          <p:spPr>
            <a:xfrm>
              <a:off x="7050889" y="3195813"/>
              <a:ext cx="197431" cy="26786"/>
            </a:xfrm>
            <a:custGeom>
              <a:rect b="b" l="l" r="r" t="t"/>
              <a:pathLst>
                <a:path extrusionOk="0" h="1025" w="7555">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3" name="Google Shape;18333;p55"/>
            <p:cNvSpPr/>
            <p:nvPr/>
          </p:nvSpPr>
          <p:spPr>
            <a:xfrm>
              <a:off x="7357371" y="3166361"/>
              <a:ext cx="47509" cy="16803"/>
            </a:xfrm>
            <a:custGeom>
              <a:rect b="b" l="l" r="r" t="t"/>
              <a:pathLst>
                <a:path extrusionOk="0" h="643" w="1818">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4" name="Google Shape;18334;p55"/>
            <p:cNvSpPr/>
            <p:nvPr/>
          </p:nvSpPr>
          <p:spPr>
            <a:xfrm>
              <a:off x="7145855" y="3147938"/>
              <a:ext cx="145872" cy="31464"/>
            </a:xfrm>
            <a:custGeom>
              <a:rect b="b" l="l" r="r" t="t"/>
              <a:pathLst>
                <a:path extrusionOk="0" h="1204" w="5582">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35" name="Google Shape;18335;p55"/>
          <p:cNvGrpSpPr/>
          <p:nvPr/>
        </p:nvGrpSpPr>
        <p:grpSpPr>
          <a:xfrm>
            <a:off x="7510900" y="1981462"/>
            <a:ext cx="372937" cy="360629"/>
            <a:chOff x="7510900" y="1981462"/>
            <a:chExt cx="372937" cy="360629"/>
          </a:xfrm>
        </p:grpSpPr>
        <p:sp>
          <p:nvSpPr>
            <p:cNvPr id="18336" name="Google Shape;18336;p55"/>
            <p:cNvSpPr/>
            <p:nvPr/>
          </p:nvSpPr>
          <p:spPr>
            <a:xfrm>
              <a:off x="7617207" y="2027455"/>
              <a:ext cx="160584" cy="264121"/>
            </a:xfrm>
            <a:custGeom>
              <a:rect b="b" l="l" r="r" t="t"/>
              <a:pathLst>
                <a:path extrusionOk="0" h="10107" w="6145">
                  <a:moveTo>
                    <a:pt x="0" y="0"/>
                  </a:moveTo>
                  <a:lnTo>
                    <a:pt x="0" y="10106"/>
                  </a:lnTo>
                  <a:lnTo>
                    <a:pt x="6145" y="10106"/>
                  </a:lnTo>
                  <a:lnTo>
                    <a:pt x="6145"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7" name="Google Shape;18337;p55"/>
            <p:cNvSpPr/>
            <p:nvPr/>
          </p:nvSpPr>
          <p:spPr>
            <a:xfrm>
              <a:off x="7739585" y="2027455"/>
              <a:ext cx="38206" cy="264121"/>
            </a:xfrm>
            <a:custGeom>
              <a:rect b="b" l="l" r="r" t="t"/>
              <a:pathLst>
                <a:path extrusionOk="0" h="10107" w="1462">
                  <a:moveTo>
                    <a:pt x="0" y="0"/>
                  </a:moveTo>
                  <a:lnTo>
                    <a:pt x="0" y="10106"/>
                  </a:lnTo>
                  <a:lnTo>
                    <a:pt x="1462" y="10106"/>
                  </a:lnTo>
                  <a:lnTo>
                    <a:pt x="1462"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8" name="Google Shape;18338;p55"/>
            <p:cNvSpPr/>
            <p:nvPr/>
          </p:nvSpPr>
          <p:spPr>
            <a:xfrm>
              <a:off x="7576231" y="2011619"/>
              <a:ext cx="243529" cy="64861"/>
            </a:xfrm>
            <a:custGeom>
              <a:rect b="b" l="l" r="r" t="t"/>
              <a:pathLst>
                <a:path extrusionOk="0" h="2482" w="9319">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9" name="Google Shape;18339;p55"/>
            <p:cNvSpPr/>
            <p:nvPr/>
          </p:nvSpPr>
          <p:spPr>
            <a:xfrm>
              <a:off x="7576231" y="2011619"/>
              <a:ext cx="243529" cy="63842"/>
            </a:xfrm>
            <a:custGeom>
              <a:rect b="b" l="l" r="r" t="t"/>
              <a:pathLst>
                <a:path extrusionOk="0" h="2443" w="9319">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0" name="Google Shape;18340;p55"/>
            <p:cNvSpPr/>
            <p:nvPr/>
          </p:nvSpPr>
          <p:spPr>
            <a:xfrm>
              <a:off x="7510900" y="1981462"/>
              <a:ext cx="372937" cy="92169"/>
            </a:xfrm>
            <a:custGeom>
              <a:rect b="b" l="l" r="r" t="t"/>
              <a:pathLst>
                <a:path extrusionOk="0" h="3527" w="14271">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1" name="Google Shape;18341;p55"/>
            <p:cNvSpPr/>
            <p:nvPr/>
          </p:nvSpPr>
          <p:spPr>
            <a:xfrm>
              <a:off x="7785056" y="1981462"/>
              <a:ext cx="88746" cy="91986"/>
            </a:xfrm>
            <a:custGeom>
              <a:rect b="b" l="l" r="r" t="t"/>
              <a:pathLst>
                <a:path extrusionOk="0" h="3520" w="3396">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2" name="Google Shape;18342;p55"/>
            <p:cNvSpPr/>
            <p:nvPr/>
          </p:nvSpPr>
          <p:spPr>
            <a:xfrm>
              <a:off x="7553365" y="2027455"/>
              <a:ext cx="64861" cy="46124"/>
            </a:xfrm>
            <a:custGeom>
              <a:rect b="b" l="l" r="r" t="t"/>
              <a:pathLst>
                <a:path extrusionOk="0" h="1765" w="2482">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3" name="Google Shape;18343;p55"/>
            <p:cNvSpPr/>
            <p:nvPr/>
          </p:nvSpPr>
          <p:spPr>
            <a:xfrm>
              <a:off x="7584280" y="2275478"/>
              <a:ext cx="226438" cy="40479"/>
            </a:xfrm>
            <a:custGeom>
              <a:rect b="b" l="l" r="r" t="t"/>
              <a:pathLst>
                <a:path extrusionOk="0" h="1549" w="8665">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4" name="Google Shape;18344;p55"/>
            <p:cNvSpPr/>
            <p:nvPr/>
          </p:nvSpPr>
          <p:spPr>
            <a:xfrm>
              <a:off x="7584018" y="2275478"/>
              <a:ext cx="226438" cy="40479"/>
            </a:xfrm>
            <a:custGeom>
              <a:rect b="b" l="l" r="r" t="t"/>
              <a:pathLst>
                <a:path extrusionOk="0" h="1549" w="8665">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5" name="Google Shape;18345;p55"/>
            <p:cNvSpPr/>
            <p:nvPr/>
          </p:nvSpPr>
          <p:spPr>
            <a:xfrm>
              <a:off x="7549837" y="2308876"/>
              <a:ext cx="295062" cy="33214"/>
            </a:xfrm>
            <a:custGeom>
              <a:rect b="b" l="l" r="r" t="t"/>
              <a:pathLst>
                <a:path extrusionOk="0" h="1271" w="11291">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6" name="Google Shape;18346;p55"/>
            <p:cNvSpPr/>
            <p:nvPr/>
          </p:nvSpPr>
          <p:spPr>
            <a:xfrm>
              <a:off x="7549837" y="2308641"/>
              <a:ext cx="295062" cy="33450"/>
            </a:xfrm>
            <a:custGeom>
              <a:rect b="b" l="l" r="r" t="t"/>
              <a:pathLst>
                <a:path extrusionOk="0" h="1280" w="11291">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7" name="Google Shape;18347;p55"/>
            <p:cNvSpPr/>
            <p:nvPr/>
          </p:nvSpPr>
          <p:spPr>
            <a:xfrm>
              <a:off x="7550098" y="2006078"/>
              <a:ext cx="42988" cy="42753"/>
            </a:xfrm>
            <a:custGeom>
              <a:rect b="b" l="l" r="r" t="t"/>
              <a:pathLst>
                <a:path extrusionOk="0" h="1636" w="1645">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8" name="Google Shape;18348;p55"/>
            <p:cNvSpPr/>
            <p:nvPr/>
          </p:nvSpPr>
          <p:spPr>
            <a:xfrm>
              <a:off x="7801885" y="2006078"/>
              <a:ext cx="42753" cy="42753"/>
            </a:xfrm>
            <a:custGeom>
              <a:rect b="b" l="l" r="r" t="t"/>
              <a:pathLst>
                <a:path extrusionOk="0" h="1636" w="1636">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9" name="Google Shape;18349;p55"/>
            <p:cNvSpPr/>
            <p:nvPr/>
          </p:nvSpPr>
          <p:spPr>
            <a:xfrm>
              <a:off x="7642816" y="2097804"/>
              <a:ext cx="20906" cy="153319"/>
            </a:xfrm>
            <a:custGeom>
              <a:rect b="b" l="l" r="r" t="t"/>
              <a:pathLst>
                <a:path extrusionOk="0" h="5867" w="80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0" name="Google Shape;18350;p55"/>
            <p:cNvSpPr/>
            <p:nvPr/>
          </p:nvSpPr>
          <p:spPr>
            <a:xfrm>
              <a:off x="7687059" y="2097804"/>
              <a:ext cx="20880" cy="153319"/>
            </a:xfrm>
            <a:custGeom>
              <a:rect b="b" l="l" r="r" t="t"/>
              <a:pathLst>
                <a:path extrusionOk="0" h="5867" w="799">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1" name="Google Shape;18351;p55"/>
            <p:cNvSpPr/>
            <p:nvPr/>
          </p:nvSpPr>
          <p:spPr>
            <a:xfrm>
              <a:off x="7731275" y="2097804"/>
              <a:ext cx="20880" cy="153319"/>
            </a:xfrm>
            <a:custGeom>
              <a:rect b="b" l="l" r="r" t="t"/>
              <a:pathLst>
                <a:path extrusionOk="0" h="5867" w="799">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52" name="Google Shape;18352;p55"/>
          <p:cNvGrpSpPr/>
          <p:nvPr/>
        </p:nvGrpSpPr>
        <p:grpSpPr>
          <a:xfrm>
            <a:off x="6599476" y="2918260"/>
            <a:ext cx="360629" cy="329975"/>
            <a:chOff x="6599476" y="2918260"/>
            <a:chExt cx="360629" cy="329975"/>
          </a:xfrm>
        </p:grpSpPr>
        <p:sp>
          <p:nvSpPr>
            <p:cNvPr id="18353" name="Google Shape;18353;p55"/>
            <p:cNvSpPr/>
            <p:nvPr/>
          </p:nvSpPr>
          <p:spPr>
            <a:xfrm>
              <a:off x="6604990" y="2918521"/>
              <a:ext cx="349313" cy="329714"/>
            </a:xfrm>
            <a:custGeom>
              <a:rect b="b" l="l" r="r" t="t"/>
              <a:pathLst>
                <a:path extrusionOk="0" h="12617" w="13367">
                  <a:moveTo>
                    <a:pt x="1" y="0"/>
                  </a:moveTo>
                  <a:lnTo>
                    <a:pt x="1" y="12617"/>
                  </a:lnTo>
                  <a:lnTo>
                    <a:pt x="13367" y="12617"/>
                  </a:lnTo>
                  <a:lnTo>
                    <a:pt x="1336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4" name="Google Shape;18354;p55"/>
            <p:cNvSpPr/>
            <p:nvPr/>
          </p:nvSpPr>
          <p:spPr>
            <a:xfrm>
              <a:off x="6604990" y="2918521"/>
              <a:ext cx="349078" cy="329714"/>
            </a:xfrm>
            <a:custGeom>
              <a:rect b="b" l="l" r="r" t="t"/>
              <a:pathLst>
                <a:path extrusionOk="0" h="12617" w="13358">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5" name="Google Shape;18355;p55"/>
            <p:cNvSpPr/>
            <p:nvPr/>
          </p:nvSpPr>
          <p:spPr>
            <a:xfrm>
              <a:off x="6604990" y="3145926"/>
              <a:ext cx="349313" cy="102309"/>
            </a:xfrm>
            <a:custGeom>
              <a:rect b="b" l="l" r="r" t="t"/>
              <a:pathLst>
                <a:path extrusionOk="0" h="3915" w="13367">
                  <a:moveTo>
                    <a:pt x="1" y="1"/>
                  </a:moveTo>
                  <a:lnTo>
                    <a:pt x="1" y="3915"/>
                  </a:lnTo>
                  <a:lnTo>
                    <a:pt x="13367" y="3915"/>
                  </a:lnTo>
                  <a:lnTo>
                    <a:pt x="13367"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6" name="Google Shape;18356;p55"/>
            <p:cNvSpPr/>
            <p:nvPr/>
          </p:nvSpPr>
          <p:spPr>
            <a:xfrm>
              <a:off x="6604990" y="3145926"/>
              <a:ext cx="277449" cy="29687"/>
            </a:xfrm>
            <a:custGeom>
              <a:rect b="b" l="l" r="r" t="t"/>
              <a:pathLst>
                <a:path extrusionOk="0" h="1136" w="10617">
                  <a:moveTo>
                    <a:pt x="1" y="1"/>
                  </a:moveTo>
                  <a:lnTo>
                    <a:pt x="1" y="1136"/>
                  </a:lnTo>
                  <a:lnTo>
                    <a:pt x="8963" y="1136"/>
                  </a:lnTo>
                  <a:cubicBezTo>
                    <a:pt x="9694" y="1136"/>
                    <a:pt x="10357" y="684"/>
                    <a:pt x="10617"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7" name="Google Shape;18357;p55"/>
            <p:cNvSpPr/>
            <p:nvPr/>
          </p:nvSpPr>
          <p:spPr>
            <a:xfrm>
              <a:off x="6604990" y="2918260"/>
              <a:ext cx="150811" cy="329975"/>
            </a:xfrm>
            <a:custGeom>
              <a:rect b="b" l="l" r="r" t="t"/>
              <a:pathLst>
                <a:path extrusionOk="0" h="12627" w="5771">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8" name="Google Shape;18358;p55"/>
            <p:cNvSpPr/>
            <p:nvPr/>
          </p:nvSpPr>
          <p:spPr>
            <a:xfrm>
              <a:off x="6604990" y="2918521"/>
              <a:ext cx="54800" cy="329714"/>
            </a:xfrm>
            <a:custGeom>
              <a:rect b="b" l="l" r="r" t="t"/>
              <a:pathLst>
                <a:path extrusionOk="0" h="12617" w="2097">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9" name="Google Shape;18359;p55"/>
            <p:cNvSpPr/>
            <p:nvPr/>
          </p:nvSpPr>
          <p:spPr>
            <a:xfrm>
              <a:off x="6615051" y="2918521"/>
              <a:ext cx="140750" cy="329714"/>
            </a:xfrm>
            <a:custGeom>
              <a:rect b="b" l="l" r="r" t="t"/>
              <a:pathLst>
                <a:path extrusionOk="0" h="12617" w="5386">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0" name="Google Shape;18360;p55"/>
            <p:cNvSpPr/>
            <p:nvPr/>
          </p:nvSpPr>
          <p:spPr>
            <a:xfrm>
              <a:off x="6599476" y="3080359"/>
              <a:ext cx="46516" cy="21638"/>
            </a:xfrm>
            <a:custGeom>
              <a:rect b="b" l="l" r="r" t="t"/>
              <a:pathLst>
                <a:path extrusionOk="0" h="828" w="178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1" name="Google Shape;18361;p55"/>
            <p:cNvSpPr/>
            <p:nvPr/>
          </p:nvSpPr>
          <p:spPr>
            <a:xfrm>
              <a:off x="6803519" y="2918260"/>
              <a:ext cx="150785" cy="329975"/>
            </a:xfrm>
            <a:custGeom>
              <a:rect b="b" l="l" r="r" t="t"/>
              <a:pathLst>
                <a:path extrusionOk="0" h="12627" w="577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2" name="Google Shape;18362;p55"/>
            <p:cNvSpPr/>
            <p:nvPr/>
          </p:nvSpPr>
          <p:spPr>
            <a:xfrm>
              <a:off x="6899765" y="2918521"/>
              <a:ext cx="54539" cy="329714"/>
            </a:xfrm>
            <a:custGeom>
              <a:rect b="b" l="l" r="r" t="t"/>
              <a:pathLst>
                <a:path extrusionOk="0" h="12617" w="2087">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3" name="Google Shape;18363;p55"/>
            <p:cNvSpPr/>
            <p:nvPr/>
          </p:nvSpPr>
          <p:spPr>
            <a:xfrm>
              <a:off x="6803519" y="2918521"/>
              <a:ext cx="140750" cy="329714"/>
            </a:xfrm>
            <a:custGeom>
              <a:rect b="b" l="l" r="r" t="t"/>
              <a:pathLst>
                <a:path extrusionOk="0" h="12617" w="5386">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4" name="Google Shape;18364;p55"/>
            <p:cNvSpPr/>
            <p:nvPr/>
          </p:nvSpPr>
          <p:spPr>
            <a:xfrm>
              <a:off x="6913328" y="3080359"/>
              <a:ext cx="46777" cy="21638"/>
            </a:xfrm>
            <a:custGeom>
              <a:rect b="b" l="l" r="r" t="t"/>
              <a:pathLst>
                <a:path extrusionOk="0" h="828" w="179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5" name="Google Shape;18365;p55"/>
            <p:cNvSpPr/>
            <p:nvPr/>
          </p:nvSpPr>
          <p:spPr>
            <a:xfrm>
              <a:off x="6913328" y="3085873"/>
              <a:ext cx="46777" cy="16124"/>
            </a:xfrm>
            <a:custGeom>
              <a:rect b="b" l="l" r="r" t="t"/>
              <a:pathLst>
                <a:path extrusionOk="0" h="617" w="179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6" name="Google Shape;18366;p55"/>
            <p:cNvSpPr/>
            <p:nvPr/>
          </p:nvSpPr>
          <p:spPr>
            <a:xfrm>
              <a:off x="6881420" y="3101971"/>
              <a:ext cx="58066" cy="146264"/>
            </a:xfrm>
            <a:custGeom>
              <a:rect b="b" l="l" r="r" t="t"/>
              <a:pathLst>
                <a:path extrusionOk="0" h="5597" w="2222">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7" name="Google Shape;18367;p55"/>
            <p:cNvSpPr/>
            <p:nvPr/>
          </p:nvSpPr>
          <p:spPr>
            <a:xfrm>
              <a:off x="6599476" y="3085873"/>
              <a:ext cx="46516" cy="16124"/>
            </a:xfrm>
            <a:custGeom>
              <a:rect b="b" l="l" r="r" t="t"/>
              <a:pathLst>
                <a:path extrusionOk="0" h="617" w="178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8" name="Google Shape;18368;p55"/>
            <p:cNvSpPr/>
            <p:nvPr/>
          </p:nvSpPr>
          <p:spPr>
            <a:xfrm>
              <a:off x="6619834" y="3101971"/>
              <a:ext cx="58302" cy="146264"/>
            </a:xfrm>
            <a:custGeom>
              <a:rect b="b" l="l" r="r" t="t"/>
              <a:pathLst>
                <a:path extrusionOk="0" h="5597" w="2231">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9" name="Google Shape;18369;p55"/>
            <p:cNvSpPr/>
            <p:nvPr/>
          </p:nvSpPr>
          <p:spPr>
            <a:xfrm>
              <a:off x="6604990" y="2918521"/>
              <a:ext cx="349313" cy="53807"/>
            </a:xfrm>
            <a:custGeom>
              <a:rect b="b" l="l" r="r" t="t"/>
              <a:pathLst>
                <a:path extrusionOk="0" h="2059" w="13367">
                  <a:moveTo>
                    <a:pt x="1" y="0"/>
                  </a:moveTo>
                  <a:cubicBezTo>
                    <a:pt x="1" y="933"/>
                    <a:pt x="3001" y="2058"/>
                    <a:pt x="6684" y="2058"/>
                  </a:cubicBezTo>
                  <a:cubicBezTo>
                    <a:pt x="10376" y="2058"/>
                    <a:pt x="13367" y="933"/>
                    <a:pt x="1336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0" name="Google Shape;18370;p55"/>
            <p:cNvSpPr/>
            <p:nvPr/>
          </p:nvSpPr>
          <p:spPr>
            <a:xfrm>
              <a:off x="6717073"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1" name="Google Shape;18371;p55"/>
            <p:cNvSpPr/>
            <p:nvPr/>
          </p:nvSpPr>
          <p:spPr>
            <a:xfrm>
              <a:off x="6654250"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2" name="Google Shape;18372;p55"/>
            <p:cNvSpPr/>
            <p:nvPr/>
          </p:nvSpPr>
          <p:spPr>
            <a:xfrm>
              <a:off x="6669825"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3" name="Google Shape;18373;p55"/>
            <p:cNvSpPr/>
            <p:nvPr/>
          </p:nvSpPr>
          <p:spPr>
            <a:xfrm>
              <a:off x="6732648"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4" name="Google Shape;18374;p55"/>
            <p:cNvSpPr/>
            <p:nvPr/>
          </p:nvSpPr>
          <p:spPr>
            <a:xfrm>
              <a:off x="6779634" y="3195447"/>
              <a:ext cx="62849" cy="52788"/>
            </a:xfrm>
            <a:custGeom>
              <a:rect b="b" l="l" r="r" t="t"/>
              <a:pathLst>
                <a:path extrusionOk="0" h="2020" w="2405">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5" name="Google Shape;18375;p55"/>
            <p:cNvSpPr/>
            <p:nvPr/>
          </p:nvSpPr>
          <p:spPr>
            <a:xfrm>
              <a:off x="6842221" y="3195447"/>
              <a:ext cx="62849" cy="52788"/>
            </a:xfrm>
            <a:custGeom>
              <a:rect b="b" l="l" r="r" t="t"/>
              <a:pathLst>
                <a:path extrusionOk="0" h="2020" w="2405">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6" name="Google Shape;18376;p55"/>
            <p:cNvSpPr/>
            <p:nvPr/>
          </p:nvSpPr>
          <p:spPr>
            <a:xfrm>
              <a:off x="6795235" y="3195447"/>
              <a:ext cx="47248" cy="52552"/>
            </a:xfrm>
            <a:custGeom>
              <a:rect b="b" l="l" r="r" t="t"/>
              <a:pathLst>
                <a:path extrusionOk="0" h="2011" w="1808">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7" name="Google Shape;18377;p55"/>
            <p:cNvSpPr/>
            <p:nvPr/>
          </p:nvSpPr>
          <p:spPr>
            <a:xfrm>
              <a:off x="6858057" y="3195447"/>
              <a:ext cx="47012" cy="52552"/>
            </a:xfrm>
            <a:custGeom>
              <a:rect b="b" l="l" r="r" t="t"/>
              <a:pathLst>
                <a:path extrusionOk="0" h="2011" w="1799">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78" name="Google Shape;18378;p55"/>
          <p:cNvGrpSpPr/>
          <p:nvPr/>
        </p:nvGrpSpPr>
        <p:grpSpPr>
          <a:xfrm>
            <a:off x="5290499" y="2481533"/>
            <a:ext cx="360628" cy="247292"/>
            <a:chOff x="5290499" y="2481533"/>
            <a:chExt cx="360628" cy="247292"/>
          </a:xfrm>
        </p:grpSpPr>
        <p:sp>
          <p:nvSpPr>
            <p:cNvPr id="18379" name="Google Shape;18379;p55"/>
            <p:cNvSpPr/>
            <p:nvPr/>
          </p:nvSpPr>
          <p:spPr>
            <a:xfrm>
              <a:off x="5540013" y="2624008"/>
              <a:ext cx="76673" cy="48763"/>
            </a:xfrm>
            <a:custGeom>
              <a:rect b="b" l="l" r="r" t="t"/>
              <a:pathLst>
                <a:path extrusionOk="0" h="1866" w="2934">
                  <a:moveTo>
                    <a:pt x="1" y="0"/>
                  </a:moveTo>
                  <a:lnTo>
                    <a:pt x="1" y="1866"/>
                  </a:lnTo>
                  <a:lnTo>
                    <a:pt x="2934" y="1866"/>
                  </a:lnTo>
                  <a:lnTo>
                    <a:pt x="2934"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0" name="Google Shape;18380;p55"/>
            <p:cNvSpPr/>
            <p:nvPr/>
          </p:nvSpPr>
          <p:spPr>
            <a:xfrm>
              <a:off x="5540013" y="2648389"/>
              <a:ext cx="76673" cy="24382"/>
            </a:xfrm>
            <a:custGeom>
              <a:rect b="b" l="l" r="r" t="t"/>
              <a:pathLst>
                <a:path extrusionOk="0" h="933" w="2934">
                  <a:moveTo>
                    <a:pt x="1" y="0"/>
                  </a:moveTo>
                  <a:lnTo>
                    <a:pt x="1" y="933"/>
                  </a:lnTo>
                  <a:lnTo>
                    <a:pt x="2934" y="933"/>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1" name="Google Shape;18381;p55"/>
            <p:cNvSpPr/>
            <p:nvPr/>
          </p:nvSpPr>
          <p:spPr>
            <a:xfrm>
              <a:off x="5597582" y="2591290"/>
              <a:ext cx="53545" cy="114121"/>
            </a:xfrm>
            <a:custGeom>
              <a:rect b="b" l="l" r="r" t="t"/>
              <a:pathLst>
                <a:path extrusionOk="0" h="4367" w="2049">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2" name="Google Shape;18382;p55"/>
            <p:cNvSpPr/>
            <p:nvPr/>
          </p:nvSpPr>
          <p:spPr>
            <a:xfrm>
              <a:off x="5317886" y="2567980"/>
              <a:ext cx="246037" cy="160584"/>
            </a:xfrm>
            <a:custGeom>
              <a:rect b="b" l="l" r="r" t="t"/>
              <a:pathLst>
                <a:path extrusionOk="0" h="6145" w="9415">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3" name="Google Shape;18383;p55"/>
            <p:cNvSpPr/>
            <p:nvPr/>
          </p:nvSpPr>
          <p:spPr>
            <a:xfrm>
              <a:off x="5317886" y="2567980"/>
              <a:ext cx="246037" cy="160846"/>
            </a:xfrm>
            <a:custGeom>
              <a:rect b="b" l="l" r="r" t="t"/>
              <a:pathLst>
                <a:path extrusionOk="0" h="6155" w="9415">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4" name="Google Shape;18384;p55"/>
            <p:cNvSpPr/>
            <p:nvPr/>
          </p:nvSpPr>
          <p:spPr>
            <a:xfrm>
              <a:off x="5290499" y="2481533"/>
              <a:ext cx="146760" cy="147021"/>
            </a:xfrm>
            <a:custGeom>
              <a:rect b="b" l="l" r="r" t="t"/>
              <a:pathLst>
                <a:path extrusionOk="0" h="5626" w="5616">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5" name="Google Shape;18385;p55"/>
            <p:cNvSpPr/>
            <p:nvPr/>
          </p:nvSpPr>
          <p:spPr>
            <a:xfrm>
              <a:off x="5311850" y="2503145"/>
              <a:ext cx="132701" cy="125279"/>
            </a:xfrm>
            <a:custGeom>
              <a:rect b="b" l="l" r="r" t="t"/>
              <a:pathLst>
                <a:path extrusionOk="0" h="4794" w="5078">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6" name="Google Shape;18386;p55"/>
            <p:cNvSpPr/>
            <p:nvPr/>
          </p:nvSpPr>
          <p:spPr>
            <a:xfrm>
              <a:off x="5476693" y="2650401"/>
              <a:ext cx="53807" cy="53781"/>
            </a:xfrm>
            <a:custGeom>
              <a:rect b="b" l="l" r="r" t="t"/>
              <a:pathLst>
                <a:path extrusionOk="0" h="2058" w="2059">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7" name="Google Shape;18387;p55"/>
            <p:cNvSpPr/>
            <p:nvPr/>
          </p:nvSpPr>
          <p:spPr>
            <a:xfrm>
              <a:off x="5330953" y="2530401"/>
              <a:ext cx="57570" cy="49155"/>
            </a:xfrm>
            <a:custGeom>
              <a:rect b="b" l="l" r="r" t="t"/>
              <a:pathLst>
                <a:path extrusionOk="0" h="1881" w="2203">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8" name="Google Shape;18388;p55"/>
            <p:cNvSpPr/>
            <p:nvPr/>
          </p:nvSpPr>
          <p:spPr>
            <a:xfrm>
              <a:off x="5456598" y="2498624"/>
              <a:ext cx="112866" cy="112840"/>
            </a:xfrm>
            <a:custGeom>
              <a:rect b="b" l="l" r="r" t="t"/>
              <a:pathLst>
                <a:path extrusionOk="0" h="4318" w="4319">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9" name="Google Shape;18389;p55"/>
            <p:cNvSpPr/>
            <p:nvPr/>
          </p:nvSpPr>
          <p:spPr>
            <a:xfrm>
              <a:off x="5473427" y="2515192"/>
              <a:ext cx="101551" cy="96272"/>
            </a:xfrm>
            <a:custGeom>
              <a:rect b="b" l="l" r="r" t="t"/>
              <a:pathLst>
                <a:path extrusionOk="0" h="3684" w="3886">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0" name="Google Shape;18390;p55"/>
            <p:cNvSpPr/>
            <p:nvPr/>
          </p:nvSpPr>
          <p:spPr>
            <a:xfrm>
              <a:off x="5493026" y="2539992"/>
              <a:ext cx="35200" cy="30261"/>
            </a:xfrm>
            <a:custGeom>
              <a:rect b="b" l="l" r="r" t="t"/>
              <a:pathLst>
                <a:path extrusionOk="0" h="1158" w="1347">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1" name="Google Shape;18391;p55"/>
            <p:cNvSpPr/>
            <p:nvPr/>
          </p:nvSpPr>
          <p:spPr>
            <a:xfrm>
              <a:off x="5384890" y="2509782"/>
              <a:ext cx="26603" cy="22160"/>
            </a:xfrm>
            <a:custGeom>
              <a:rect b="b" l="l" r="r" t="t"/>
              <a:pathLst>
                <a:path extrusionOk="0" h="848" w="1018">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2" name="Google Shape;18392;p55"/>
            <p:cNvSpPr/>
            <p:nvPr/>
          </p:nvSpPr>
          <p:spPr>
            <a:xfrm>
              <a:off x="5316109" y="2578276"/>
              <a:ext cx="26760" cy="22134"/>
            </a:xfrm>
            <a:custGeom>
              <a:rect b="b" l="l" r="r" t="t"/>
              <a:pathLst>
                <a:path extrusionOk="0" h="847" w="1024">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3" name="Google Shape;18393;p55"/>
            <p:cNvSpPr/>
            <p:nvPr/>
          </p:nvSpPr>
          <p:spPr>
            <a:xfrm>
              <a:off x="5384916" y="2578276"/>
              <a:ext cx="26551" cy="22134"/>
            </a:xfrm>
            <a:custGeom>
              <a:rect b="b" l="l" r="r" t="t"/>
              <a:pathLst>
                <a:path extrusionOk="0" h="847" w="1016">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4" name="Google Shape;18394;p55"/>
            <p:cNvSpPr/>
            <p:nvPr/>
          </p:nvSpPr>
          <p:spPr>
            <a:xfrm>
              <a:off x="5316083" y="2509782"/>
              <a:ext cx="26786" cy="22160"/>
            </a:xfrm>
            <a:custGeom>
              <a:rect b="b" l="l" r="r" t="t"/>
              <a:pathLst>
                <a:path extrusionOk="0" h="848" w="1025">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5" name="Google Shape;18395;p55"/>
            <p:cNvSpPr/>
            <p:nvPr/>
          </p:nvSpPr>
          <p:spPr>
            <a:xfrm>
              <a:off x="5528802" y="2520340"/>
              <a:ext cx="21324" cy="17012"/>
            </a:xfrm>
            <a:custGeom>
              <a:rect b="b" l="l" r="r" t="t"/>
              <a:pathLst>
                <a:path extrusionOk="0" h="651" w="816">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6" name="Google Shape;18396;p55"/>
            <p:cNvSpPr/>
            <p:nvPr/>
          </p:nvSpPr>
          <p:spPr>
            <a:xfrm>
              <a:off x="5476119" y="2572736"/>
              <a:ext cx="21533" cy="17117"/>
            </a:xfrm>
            <a:custGeom>
              <a:rect b="b" l="l" r="r" t="t"/>
              <a:pathLst>
                <a:path extrusionOk="0" h="655" w="824">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7" name="Google Shape;18397;p55"/>
            <p:cNvSpPr/>
            <p:nvPr/>
          </p:nvSpPr>
          <p:spPr>
            <a:xfrm>
              <a:off x="5528462" y="2572736"/>
              <a:ext cx="21664" cy="17117"/>
            </a:xfrm>
            <a:custGeom>
              <a:rect b="b" l="l" r="r" t="t"/>
              <a:pathLst>
                <a:path extrusionOk="0" h="655" w="829">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8" name="Google Shape;18398;p55"/>
            <p:cNvSpPr/>
            <p:nvPr/>
          </p:nvSpPr>
          <p:spPr>
            <a:xfrm>
              <a:off x="5476092" y="2520340"/>
              <a:ext cx="21612" cy="17117"/>
            </a:xfrm>
            <a:custGeom>
              <a:rect b="b" l="l" r="r" t="t"/>
              <a:pathLst>
                <a:path extrusionOk="0" h="655" w="827">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9" name="Google Shape;18399;p55"/>
            <p:cNvSpPr/>
            <p:nvPr/>
          </p:nvSpPr>
          <p:spPr>
            <a:xfrm>
              <a:off x="5339994" y="2645123"/>
              <a:ext cx="104556" cy="10819"/>
            </a:xfrm>
            <a:custGeom>
              <a:rect b="b" l="l" r="r" t="t"/>
              <a:pathLst>
                <a:path extrusionOk="0" h="414" w="4001">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0" name="Google Shape;18400;p55"/>
            <p:cNvSpPr/>
            <p:nvPr/>
          </p:nvSpPr>
          <p:spPr>
            <a:xfrm>
              <a:off x="5339994" y="2698642"/>
              <a:ext cx="104556" cy="11080"/>
            </a:xfrm>
            <a:custGeom>
              <a:rect b="b" l="l" r="r" t="t"/>
              <a:pathLst>
                <a:path extrusionOk="0" h="424" w="4001">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1" name="Google Shape;18401;p55"/>
            <p:cNvSpPr/>
            <p:nvPr/>
          </p:nvSpPr>
          <p:spPr>
            <a:xfrm>
              <a:off x="5339994" y="2671752"/>
              <a:ext cx="104556" cy="11080"/>
            </a:xfrm>
            <a:custGeom>
              <a:rect b="b" l="l" r="r" t="t"/>
              <a:pathLst>
                <a:path extrusionOk="0" h="424" w="4001">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2" name="Google Shape;18402;p55"/>
            <p:cNvSpPr/>
            <p:nvPr/>
          </p:nvSpPr>
          <p:spPr>
            <a:xfrm>
              <a:off x="5503584" y="2650401"/>
              <a:ext cx="26916" cy="53781"/>
            </a:xfrm>
            <a:custGeom>
              <a:rect b="b" l="l" r="r" t="t"/>
              <a:pathLst>
                <a:path extrusionOk="0" h="2058" w="103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3" name="Google Shape;18403;p55"/>
            <p:cNvSpPr/>
            <p:nvPr/>
          </p:nvSpPr>
          <p:spPr>
            <a:xfrm>
              <a:off x="5597582" y="2648128"/>
              <a:ext cx="53545" cy="57282"/>
            </a:xfrm>
            <a:custGeom>
              <a:rect b="b" l="l" r="r" t="t"/>
              <a:pathLst>
                <a:path extrusionOk="0" h="2192" w="2049">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4" name="Google Shape;18404;p55"/>
            <p:cNvSpPr/>
            <p:nvPr/>
          </p:nvSpPr>
          <p:spPr>
            <a:xfrm>
              <a:off x="5363879" y="2530532"/>
              <a:ext cx="23650" cy="49025"/>
            </a:xfrm>
            <a:custGeom>
              <a:rect b="b" l="l" r="r" t="t"/>
              <a:pathLst>
                <a:path extrusionOk="0" h="1876" w="905">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5" name="Google Shape;18405;p55"/>
            <p:cNvSpPr/>
            <p:nvPr/>
          </p:nvSpPr>
          <p:spPr>
            <a:xfrm>
              <a:off x="5513148" y="2540070"/>
              <a:ext cx="15078" cy="29948"/>
            </a:xfrm>
            <a:custGeom>
              <a:rect b="b" l="l" r="r" t="t"/>
              <a:pathLst>
                <a:path extrusionOk="0" h="1146" w="577">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06" name="Google Shape;18406;p55"/>
          <p:cNvGrpSpPr/>
          <p:nvPr/>
        </p:nvGrpSpPr>
        <p:grpSpPr>
          <a:xfrm>
            <a:off x="6201923" y="1981514"/>
            <a:ext cx="351325" cy="360576"/>
            <a:chOff x="6201923" y="1981514"/>
            <a:chExt cx="351325" cy="360576"/>
          </a:xfrm>
        </p:grpSpPr>
        <p:sp>
          <p:nvSpPr>
            <p:cNvPr id="18407" name="Google Shape;18407;p55"/>
            <p:cNvSpPr/>
            <p:nvPr/>
          </p:nvSpPr>
          <p:spPr>
            <a:xfrm>
              <a:off x="6201923" y="2195304"/>
              <a:ext cx="351325" cy="146786"/>
            </a:xfrm>
            <a:custGeom>
              <a:rect b="b" l="l" r="r" t="t"/>
              <a:pathLst>
                <a:path extrusionOk="0" h="5617" w="13444">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8" name="Google Shape;18408;p55"/>
            <p:cNvSpPr/>
            <p:nvPr/>
          </p:nvSpPr>
          <p:spPr>
            <a:xfrm>
              <a:off x="6231583" y="2195304"/>
              <a:ext cx="292527" cy="117126"/>
            </a:xfrm>
            <a:custGeom>
              <a:rect b="b" l="l" r="r" t="t"/>
              <a:pathLst>
                <a:path extrusionOk="0" h="4482" w="11194">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9" name="Google Shape;18409;p55"/>
            <p:cNvSpPr/>
            <p:nvPr/>
          </p:nvSpPr>
          <p:spPr>
            <a:xfrm>
              <a:off x="6377820" y="2195304"/>
              <a:ext cx="146290" cy="116891"/>
            </a:xfrm>
            <a:custGeom>
              <a:rect b="b" l="l" r="r" t="t"/>
              <a:pathLst>
                <a:path extrusionOk="0" h="4473" w="5598">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0" name="Google Shape;18410;p55"/>
            <p:cNvSpPr/>
            <p:nvPr/>
          </p:nvSpPr>
          <p:spPr>
            <a:xfrm>
              <a:off x="6280843" y="2023666"/>
              <a:ext cx="194008" cy="226961"/>
            </a:xfrm>
            <a:custGeom>
              <a:rect b="b" l="l" r="r" t="t"/>
              <a:pathLst>
                <a:path extrusionOk="0" h="8685" w="7424">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1" name="Google Shape;18411;p55"/>
            <p:cNvSpPr/>
            <p:nvPr/>
          </p:nvSpPr>
          <p:spPr>
            <a:xfrm>
              <a:off x="6298169" y="2023927"/>
              <a:ext cx="176943" cy="226935"/>
            </a:xfrm>
            <a:custGeom>
              <a:rect b="b" l="l" r="r" t="t"/>
              <a:pathLst>
                <a:path extrusionOk="0" h="8684" w="6771">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2" name="Google Shape;18412;p55"/>
            <p:cNvSpPr/>
            <p:nvPr/>
          </p:nvSpPr>
          <p:spPr>
            <a:xfrm>
              <a:off x="6280843" y="1981514"/>
              <a:ext cx="193746" cy="103746"/>
            </a:xfrm>
            <a:custGeom>
              <a:rect b="b" l="l" r="r" t="t"/>
              <a:pathLst>
                <a:path extrusionOk="0" h="3970" w="7414">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3" name="Google Shape;18413;p55"/>
            <p:cNvSpPr/>
            <p:nvPr/>
          </p:nvSpPr>
          <p:spPr>
            <a:xfrm>
              <a:off x="6428335" y="2023666"/>
              <a:ext cx="46255" cy="61594"/>
            </a:xfrm>
            <a:custGeom>
              <a:rect b="b" l="l" r="r" t="t"/>
              <a:pathLst>
                <a:path extrusionOk="0" h="2357" w="177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14" name="Google Shape;18414;p55"/>
          <p:cNvGrpSpPr/>
          <p:nvPr/>
        </p:nvGrpSpPr>
        <p:grpSpPr>
          <a:xfrm>
            <a:off x="4894461" y="3340691"/>
            <a:ext cx="312884" cy="360785"/>
            <a:chOff x="4894461" y="3340691"/>
            <a:chExt cx="312884" cy="360785"/>
          </a:xfrm>
        </p:grpSpPr>
        <p:sp>
          <p:nvSpPr>
            <p:cNvPr id="18415" name="Google Shape;18415;p55"/>
            <p:cNvSpPr/>
            <p:nvPr/>
          </p:nvSpPr>
          <p:spPr>
            <a:xfrm>
              <a:off x="4894461" y="3503732"/>
              <a:ext cx="312884" cy="76202"/>
            </a:xfrm>
            <a:custGeom>
              <a:rect b="b" l="l" r="r" t="t"/>
              <a:pathLst>
                <a:path extrusionOk="0" h="2916" w="11973">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6" name="Google Shape;18416;p55"/>
            <p:cNvSpPr/>
            <p:nvPr/>
          </p:nvSpPr>
          <p:spPr>
            <a:xfrm>
              <a:off x="4939200" y="3362042"/>
              <a:ext cx="223407" cy="178694"/>
            </a:xfrm>
            <a:custGeom>
              <a:rect b="b" l="l" r="r" t="t"/>
              <a:pathLst>
                <a:path extrusionOk="0" h="6838" w="8549">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7" name="Google Shape;18417;p55"/>
            <p:cNvSpPr/>
            <p:nvPr/>
          </p:nvSpPr>
          <p:spPr>
            <a:xfrm>
              <a:off x="5033173" y="3362042"/>
              <a:ext cx="129434" cy="178694"/>
            </a:xfrm>
            <a:custGeom>
              <a:rect b="b" l="l" r="r" t="t"/>
              <a:pathLst>
                <a:path extrusionOk="0" h="6838" w="4953">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8" name="Google Shape;18418;p55"/>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9" name="Google Shape;18419;p55"/>
            <p:cNvSpPr/>
            <p:nvPr/>
          </p:nvSpPr>
          <p:spPr>
            <a:xfrm>
              <a:off x="4968338" y="3499995"/>
              <a:ext cx="26" cy="6324"/>
            </a:xfrm>
            <a:custGeom>
              <a:rect b="b" l="l" r="r" t="t"/>
              <a:pathLst>
                <a:path extrusionOk="0" h="242" w="1">
                  <a:moveTo>
                    <a:pt x="0" y="1"/>
                  </a:moveTo>
                  <a:lnTo>
                    <a:pt x="0" y="1"/>
                  </a:lnTo>
                  <a:lnTo>
                    <a:pt x="0" y="24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0" name="Google Shape;18420;p55"/>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1" name="Google Shape;18421;p55"/>
            <p:cNvSpPr/>
            <p:nvPr/>
          </p:nvSpPr>
          <p:spPr>
            <a:xfrm>
              <a:off x="4968077" y="3499995"/>
              <a:ext cx="165393" cy="40741"/>
            </a:xfrm>
            <a:custGeom>
              <a:rect b="b" l="l" r="r" t="t"/>
              <a:pathLst>
                <a:path extrusionOk="0" h="1559" w="6329">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2" name="Google Shape;18422;p55"/>
            <p:cNvSpPr/>
            <p:nvPr/>
          </p:nvSpPr>
          <p:spPr>
            <a:xfrm>
              <a:off x="4939200" y="3340691"/>
              <a:ext cx="223407" cy="43484"/>
            </a:xfrm>
            <a:custGeom>
              <a:rect b="b" l="l" r="r" t="t"/>
              <a:pathLst>
                <a:path extrusionOk="0" h="1664" w="8549">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3" name="Google Shape;18423;p55"/>
            <p:cNvSpPr/>
            <p:nvPr/>
          </p:nvSpPr>
          <p:spPr>
            <a:xfrm>
              <a:off x="4936927" y="3599847"/>
              <a:ext cx="113859" cy="101629"/>
            </a:xfrm>
            <a:custGeom>
              <a:rect b="b" l="l" r="r" t="t"/>
              <a:pathLst>
                <a:path extrusionOk="0" h="3889" w="4357">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4" name="Google Shape;18424;p55"/>
            <p:cNvSpPr/>
            <p:nvPr/>
          </p:nvSpPr>
          <p:spPr>
            <a:xfrm>
              <a:off x="5051021" y="3599847"/>
              <a:ext cx="113859" cy="101629"/>
            </a:xfrm>
            <a:custGeom>
              <a:rect b="b" l="l" r="r" t="t"/>
              <a:pathLst>
                <a:path extrusionOk="0" h="3889" w="4357">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5" name="Google Shape;18425;p55"/>
            <p:cNvSpPr/>
            <p:nvPr/>
          </p:nvSpPr>
          <p:spPr>
            <a:xfrm>
              <a:off x="5059044" y="3628672"/>
              <a:ext cx="46437" cy="19364"/>
            </a:xfrm>
            <a:custGeom>
              <a:rect b="b" l="l" r="r" t="t"/>
              <a:pathLst>
                <a:path extrusionOk="0" h="741" w="1777">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6" name="Google Shape;18426;p55"/>
            <p:cNvSpPr/>
            <p:nvPr/>
          </p:nvSpPr>
          <p:spPr>
            <a:xfrm>
              <a:off x="5058913" y="3653053"/>
              <a:ext cx="46542" cy="19364"/>
            </a:xfrm>
            <a:custGeom>
              <a:rect b="b" l="l" r="r" t="t"/>
              <a:pathLst>
                <a:path extrusionOk="0" h="741" w="1781">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7" name="Google Shape;18427;p55"/>
            <p:cNvSpPr/>
            <p:nvPr/>
          </p:nvSpPr>
          <p:spPr>
            <a:xfrm>
              <a:off x="4996326" y="3628672"/>
              <a:ext cx="46568" cy="19364"/>
            </a:xfrm>
            <a:custGeom>
              <a:rect b="b" l="l" r="r" t="t"/>
              <a:pathLst>
                <a:path extrusionOk="0" h="741" w="1782">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8" name="Google Shape;18428;p55"/>
            <p:cNvSpPr/>
            <p:nvPr/>
          </p:nvSpPr>
          <p:spPr>
            <a:xfrm>
              <a:off x="4996326" y="3653053"/>
              <a:ext cx="46568" cy="19364"/>
            </a:xfrm>
            <a:custGeom>
              <a:rect b="b" l="l" r="r" t="t"/>
              <a:pathLst>
                <a:path extrusionOk="0" h="741" w="1782">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9" name="Google Shape;18429;p55"/>
            <p:cNvSpPr/>
            <p:nvPr/>
          </p:nvSpPr>
          <p:spPr>
            <a:xfrm>
              <a:off x="5033434" y="3619630"/>
              <a:ext cx="34939" cy="61829"/>
            </a:xfrm>
            <a:custGeom>
              <a:rect b="b" l="l" r="r" t="t"/>
              <a:pathLst>
                <a:path extrusionOk="0" h="2366" w="1337">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0" name="Google Shape;18430;p55"/>
            <p:cNvSpPr/>
            <p:nvPr/>
          </p:nvSpPr>
          <p:spPr>
            <a:xfrm>
              <a:off x="5042215" y="3619682"/>
              <a:ext cx="26159" cy="61542"/>
            </a:xfrm>
            <a:custGeom>
              <a:rect b="b" l="l" r="r" t="t"/>
              <a:pathLst>
                <a:path extrusionOk="0" h="2355" w="1001">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31" name="Google Shape;18431;p55"/>
          <p:cNvGrpSpPr/>
          <p:nvPr/>
        </p:nvGrpSpPr>
        <p:grpSpPr>
          <a:xfrm>
            <a:off x="5339237" y="1501251"/>
            <a:ext cx="245541" cy="360628"/>
            <a:chOff x="5339237" y="1501251"/>
            <a:chExt cx="245541" cy="360628"/>
          </a:xfrm>
        </p:grpSpPr>
        <p:sp>
          <p:nvSpPr>
            <p:cNvPr id="18432" name="Google Shape;18432;p55"/>
            <p:cNvSpPr/>
            <p:nvPr/>
          </p:nvSpPr>
          <p:spPr>
            <a:xfrm>
              <a:off x="5349794" y="1654021"/>
              <a:ext cx="220402" cy="10845"/>
            </a:xfrm>
            <a:custGeom>
              <a:rect b="b" l="l" r="r" t="t"/>
              <a:pathLst>
                <a:path extrusionOk="0" h="415" w="8434">
                  <a:moveTo>
                    <a:pt x="1" y="1"/>
                  </a:moveTo>
                  <a:lnTo>
                    <a:pt x="1" y="414"/>
                  </a:lnTo>
                  <a:lnTo>
                    <a:pt x="8434" y="414"/>
                  </a:lnTo>
                  <a:lnTo>
                    <a:pt x="8434" y="1"/>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3" name="Google Shape;18433;p55"/>
            <p:cNvSpPr/>
            <p:nvPr/>
          </p:nvSpPr>
          <p:spPr>
            <a:xfrm>
              <a:off x="5349794" y="1659562"/>
              <a:ext cx="220402" cy="5305"/>
            </a:xfrm>
            <a:custGeom>
              <a:rect b="b" l="l" r="r" t="t"/>
              <a:pathLst>
                <a:path extrusionOk="0" h="203" w="8434">
                  <a:moveTo>
                    <a:pt x="1" y="0"/>
                  </a:moveTo>
                  <a:lnTo>
                    <a:pt x="1" y="202"/>
                  </a:lnTo>
                  <a:lnTo>
                    <a:pt x="8434" y="202"/>
                  </a:lnTo>
                  <a:lnTo>
                    <a:pt x="8434"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4" name="Google Shape;18434;p55"/>
            <p:cNvSpPr/>
            <p:nvPr/>
          </p:nvSpPr>
          <p:spPr>
            <a:xfrm>
              <a:off x="5447791" y="1779170"/>
              <a:ext cx="28432" cy="70636"/>
            </a:xfrm>
            <a:custGeom>
              <a:rect b="b" l="l" r="r" t="t"/>
              <a:pathLst>
                <a:path extrusionOk="0" h="2703" w="1088">
                  <a:moveTo>
                    <a:pt x="1" y="0"/>
                  </a:moveTo>
                  <a:lnTo>
                    <a:pt x="1" y="2703"/>
                  </a:lnTo>
                  <a:lnTo>
                    <a:pt x="1087" y="2703"/>
                  </a:lnTo>
                  <a:lnTo>
                    <a:pt x="108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5" name="Google Shape;18435;p55"/>
            <p:cNvSpPr/>
            <p:nvPr/>
          </p:nvSpPr>
          <p:spPr>
            <a:xfrm>
              <a:off x="5462112" y="1779170"/>
              <a:ext cx="14112" cy="70636"/>
            </a:xfrm>
            <a:custGeom>
              <a:rect b="b" l="l" r="r" t="t"/>
              <a:pathLst>
                <a:path extrusionOk="0" h="2703" w="540">
                  <a:moveTo>
                    <a:pt x="1" y="0"/>
                  </a:moveTo>
                  <a:lnTo>
                    <a:pt x="1" y="2703"/>
                  </a:lnTo>
                  <a:lnTo>
                    <a:pt x="539" y="2703"/>
                  </a:lnTo>
                  <a:lnTo>
                    <a:pt x="539"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6" name="Google Shape;18436;p55"/>
            <p:cNvSpPr/>
            <p:nvPr/>
          </p:nvSpPr>
          <p:spPr>
            <a:xfrm>
              <a:off x="5378958" y="1501251"/>
              <a:ext cx="166359" cy="249539"/>
            </a:xfrm>
            <a:custGeom>
              <a:rect b="b" l="l" r="r" t="t"/>
              <a:pathLst>
                <a:path extrusionOk="0" h="9549" w="6366">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7" name="Google Shape;18437;p55"/>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8" name="Google Shape;18438;p55"/>
            <p:cNvSpPr/>
            <p:nvPr/>
          </p:nvSpPr>
          <p:spPr>
            <a:xfrm>
              <a:off x="5446798" y="1611060"/>
              <a:ext cx="30418" cy="30183"/>
            </a:xfrm>
            <a:custGeom>
              <a:rect b="b" l="l" r="r" t="t"/>
              <a:pathLst>
                <a:path extrusionOk="0" h="1155" w="1164">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9" name="Google Shape;18439;p55"/>
            <p:cNvSpPr/>
            <p:nvPr/>
          </p:nvSpPr>
          <p:spPr>
            <a:xfrm>
              <a:off x="5356092" y="1836975"/>
              <a:ext cx="212091" cy="24904"/>
            </a:xfrm>
            <a:custGeom>
              <a:rect b="b" l="l" r="r" t="t"/>
              <a:pathLst>
                <a:path extrusionOk="0" h="953" w="8116">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0" name="Google Shape;18440;p55"/>
            <p:cNvSpPr/>
            <p:nvPr/>
          </p:nvSpPr>
          <p:spPr>
            <a:xfrm>
              <a:off x="5339237" y="1637192"/>
              <a:ext cx="245541" cy="155332"/>
            </a:xfrm>
            <a:custGeom>
              <a:rect b="b" l="l" r="r" t="t"/>
              <a:pathLst>
                <a:path extrusionOk="0" h="5944" w="9396">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1" name="Google Shape;18441;p55"/>
            <p:cNvSpPr/>
            <p:nvPr/>
          </p:nvSpPr>
          <p:spPr>
            <a:xfrm>
              <a:off x="5378697" y="1609544"/>
              <a:ext cx="56577" cy="10845"/>
            </a:xfrm>
            <a:custGeom>
              <a:rect b="b" l="l" r="r" t="t"/>
              <a:pathLst>
                <a:path extrusionOk="0" h="415" w="2165">
                  <a:moveTo>
                    <a:pt x="0" y="1"/>
                  </a:moveTo>
                  <a:lnTo>
                    <a:pt x="0" y="414"/>
                  </a:lnTo>
                  <a:lnTo>
                    <a:pt x="1914" y="414"/>
                  </a:lnTo>
                  <a:cubicBezTo>
                    <a:pt x="2164" y="395"/>
                    <a:pt x="2164" y="20"/>
                    <a:pt x="19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2" name="Google Shape;18442;p55"/>
            <p:cNvSpPr/>
            <p:nvPr/>
          </p:nvSpPr>
          <p:spPr>
            <a:xfrm>
              <a:off x="5378697" y="1631913"/>
              <a:ext cx="55296" cy="10819"/>
            </a:xfrm>
            <a:custGeom>
              <a:rect b="b" l="l" r="r" t="t"/>
              <a:pathLst>
                <a:path extrusionOk="0" h="414" w="2116">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3" name="Google Shape;18443;p55"/>
            <p:cNvSpPr/>
            <p:nvPr/>
          </p:nvSpPr>
          <p:spPr>
            <a:xfrm>
              <a:off x="5378697" y="1654021"/>
              <a:ext cx="71394" cy="10845"/>
            </a:xfrm>
            <a:custGeom>
              <a:rect b="b" l="l" r="r" t="t"/>
              <a:pathLst>
                <a:path extrusionOk="0" h="415" w="2732">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4" name="Google Shape;18444;p55"/>
            <p:cNvSpPr/>
            <p:nvPr/>
          </p:nvSpPr>
          <p:spPr>
            <a:xfrm>
              <a:off x="5378697" y="156480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5" name="Google Shape;18445;p55"/>
            <p:cNvSpPr/>
            <p:nvPr/>
          </p:nvSpPr>
          <p:spPr>
            <a:xfrm>
              <a:off x="5378697" y="158717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6" name="Google Shape;18446;p55"/>
            <p:cNvSpPr/>
            <p:nvPr/>
          </p:nvSpPr>
          <p:spPr>
            <a:xfrm>
              <a:off x="5378697" y="1676391"/>
              <a:ext cx="71394" cy="10819"/>
            </a:xfrm>
            <a:custGeom>
              <a:rect b="b" l="l" r="r" t="t"/>
              <a:pathLst>
                <a:path extrusionOk="0" h="414" w="2732">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7" name="Google Shape;18447;p55"/>
            <p:cNvSpPr/>
            <p:nvPr/>
          </p:nvSpPr>
          <p:spPr>
            <a:xfrm>
              <a:off x="5473923" y="1654257"/>
              <a:ext cx="71394" cy="10610"/>
            </a:xfrm>
            <a:custGeom>
              <a:rect b="b" l="l" r="r" t="t"/>
              <a:pathLst>
                <a:path extrusionOk="0" h="406" w="2732">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8" name="Google Shape;18448;p55"/>
            <p:cNvSpPr/>
            <p:nvPr/>
          </p:nvSpPr>
          <p:spPr>
            <a:xfrm>
              <a:off x="5490021" y="1631913"/>
              <a:ext cx="55296" cy="10819"/>
            </a:xfrm>
            <a:custGeom>
              <a:rect b="b" l="l" r="r" t="t"/>
              <a:pathLst>
                <a:path extrusionOk="0" h="414" w="2116">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9" name="Google Shape;18449;p55"/>
            <p:cNvSpPr/>
            <p:nvPr/>
          </p:nvSpPr>
          <p:spPr>
            <a:xfrm>
              <a:off x="5472669" y="1676391"/>
              <a:ext cx="72648" cy="10819"/>
            </a:xfrm>
            <a:custGeom>
              <a:rect b="b" l="l" r="r" t="t"/>
              <a:pathLst>
                <a:path extrusionOk="0" h="414" w="2780">
                  <a:moveTo>
                    <a:pt x="251" y="0"/>
                  </a:moveTo>
                  <a:cubicBezTo>
                    <a:pt x="1" y="20"/>
                    <a:pt x="1" y="395"/>
                    <a:pt x="251" y="414"/>
                  </a:cubicBezTo>
                  <a:lnTo>
                    <a:pt x="2780" y="414"/>
                  </a:lnTo>
                  <a:lnTo>
                    <a:pt x="278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0" name="Google Shape;18450;p55"/>
            <p:cNvSpPr/>
            <p:nvPr/>
          </p:nvSpPr>
          <p:spPr>
            <a:xfrm>
              <a:off x="5473923" y="1587175"/>
              <a:ext cx="71394" cy="10845"/>
            </a:xfrm>
            <a:custGeom>
              <a:rect b="b" l="l" r="r" t="t"/>
              <a:pathLst>
                <a:path extrusionOk="0" h="415" w="2732">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1" name="Google Shape;18451;p55"/>
            <p:cNvSpPr/>
            <p:nvPr/>
          </p:nvSpPr>
          <p:spPr>
            <a:xfrm>
              <a:off x="5473923" y="1564805"/>
              <a:ext cx="71394" cy="10845"/>
            </a:xfrm>
            <a:custGeom>
              <a:rect b="b" l="l" r="r" t="t"/>
              <a:pathLst>
                <a:path extrusionOk="0" h="415" w="2732">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2" name="Google Shape;18452;p55"/>
            <p:cNvSpPr/>
            <p:nvPr/>
          </p:nvSpPr>
          <p:spPr>
            <a:xfrm>
              <a:off x="5490021" y="1609544"/>
              <a:ext cx="55296" cy="10845"/>
            </a:xfrm>
            <a:custGeom>
              <a:rect b="b" l="l" r="r" t="t"/>
              <a:pathLst>
                <a:path extrusionOk="0" h="415" w="2116">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3" name="Google Shape;18453;p55"/>
            <p:cNvSpPr/>
            <p:nvPr/>
          </p:nvSpPr>
          <p:spPr>
            <a:xfrm>
              <a:off x="5490021" y="1501251"/>
              <a:ext cx="10819" cy="39852"/>
            </a:xfrm>
            <a:custGeom>
              <a:rect b="b" l="l" r="r" t="t"/>
              <a:pathLst>
                <a:path extrusionOk="0" h="1525" w="414">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4" name="Google Shape;18454;p55"/>
            <p:cNvSpPr/>
            <p:nvPr/>
          </p:nvSpPr>
          <p:spPr>
            <a:xfrm>
              <a:off x="5423435" y="1501251"/>
              <a:ext cx="10558" cy="39852"/>
            </a:xfrm>
            <a:custGeom>
              <a:rect b="b" l="l" r="r" t="t"/>
              <a:pathLst>
                <a:path extrusionOk="0" h="1525" w="404">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5" name="Google Shape;18455;p55"/>
            <p:cNvSpPr/>
            <p:nvPr/>
          </p:nvSpPr>
          <p:spPr>
            <a:xfrm>
              <a:off x="5467652" y="1501251"/>
              <a:ext cx="10845" cy="40479"/>
            </a:xfrm>
            <a:custGeom>
              <a:rect b="b" l="l" r="r" t="t"/>
              <a:pathLst>
                <a:path extrusionOk="0" h="1549" w="415">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6" name="Google Shape;18456;p55"/>
            <p:cNvSpPr/>
            <p:nvPr/>
          </p:nvSpPr>
          <p:spPr>
            <a:xfrm>
              <a:off x="5490021" y="1501486"/>
              <a:ext cx="10819" cy="24904"/>
            </a:xfrm>
            <a:custGeom>
              <a:rect b="b" l="l" r="r" t="t"/>
              <a:pathLst>
                <a:path extrusionOk="0" h="953" w="414">
                  <a:moveTo>
                    <a:pt x="0" y="1"/>
                  </a:moveTo>
                  <a:lnTo>
                    <a:pt x="0" y="453"/>
                  </a:lnTo>
                  <a:cubicBezTo>
                    <a:pt x="164" y="597"/>
                    <a:pt x="298" y="760"/>
                    <a:pt x="414" y="953"/>
                  </a:cubicBez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7" name="Google Shape;18457;p55"/>
            <p:cNvSpPr/>
            <p:nvPr/>
          </p:nvSpPr>
          <p:spPr>
            <a:xfrm>
              <a:off x="5467652" y="1501251"/>
              <a:ext cx="10845" cy="4782"/>
            </a:xfrm>
            <a:custGeom>
              <a:rect b="b" l="l" r="r" t="t"/>
              <a:pathLst>
                <a:path extrusionOk="0" h="183" w="415">
                  <a:moveTo>
                    <a:pt x="1" y="0"/>
                  </a:moveTo>
                  <a:lnTo>
                    <a:pt x="1" y="39"/>
                  </a:lnTo>
                  <a:cubicBezTo>
                    <a:pt x="145" y="77"/>
                    <a:pt x="279" y="115"/>
                    <a:pt x="414" y="183"/>
                  </a:cubicBezTo>
                  <a:lnTo>
                    <a:pt x="414"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8" name="Google Shape;18458;p55"/>
            <p:cNvSpPr/>
            <p:nvPr/>
          </p:nvSpPr>
          <p:spPr>
            <a:xfrm>
              <a:off x="5445544" y="1501251"/>
              <a:ext cx="10819" cy="40479"/>
            </a:xfrm>
            <a:custGeom>
              <a:rect b="b" l="l" r="r" t="t"/>
              <a:pathLst>
                <a:path extrusionOk="0" h="1549" w="414">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9" name="Google Shape;18459;p55"/>
            <p:cNvSpPr/>
            <p:nvPr/>
          </p:nvSpPr>
          <p:spPr>
            <a:xfrm>
              <a:off x="5490021" y="1710572"/>
              <a:ext cx="10819" cy="40218"/>
            </a:xfrm>
            <a:custGeom>
              <a:rect b="b" l="l" r="r" t="t"/>
              <a:pathLst>
                <a:path extrusionOk="0" h="1539" w="414">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0" name="Google Shape;18460;p55"/>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1" name="Google Shape;18461;p55"/>
            <p:cNvSpPr/>
            <p:nvPr/>
          </p:nvSpPr>
          <p:spPr>
            <a:xfrm>
              <a:off x="5490021" y="1725886"/>
              <a:ext cx="10819" cy="24904"/>
            </a:xfrm>
            <a:custGeom>
              <a:rect b="b" l="l" r="r" t="t"/>
              <a:pathLst>
                <a:path extrusionOk="0" h="953" w="414">
                  <a:moveTo>
                    <a:pt x="414" y="1"/>
                  </a:moveTo>
                  <a:cubicBezTo>
                    <a:pt x="298" y="184"/>
                    <a:pt x="164" y="347"/>
                    <a:pt x="0" y="491"/>
                  </a:cubicBezTo>
                  <a:lnTo>
                    <a:pt x="0" y="953"/>
                  </a:lnTo>
                  <a:lnTo>
                    <a:pt x="414" y="953"/>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2" name="Google Shape;18462;p55"/>
            <p:cNvSpPr/>
            <p:nvPr/>
          </p:nvSpPr>
          <p:spPr>
            <a:xfrm>
              <a:off x="5423174" y="1710938"/>
              <a:ext cx="10819" cy="39852"/>
            </a:xfrm>
            <a:custGeom>
              <a:rect b="b" l="l" r="r" t="t"/>
              <a:pathLst>
                <a:path extrusionOk="0" h="1525" w="414">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3" name="Google Shape;18463;p55"/>
            <p:cNvSpPr/>
            <p:nvPr/>
          </p:nvSpPr>
          <p:spPr>
            <a:xfrm>
              <a:off x="5445544" y="1710938"/>
              <a:ext cx="10819" cy="39852"/>
            </a:xfrm>
            <a:custGeom>
              <a:rect b="b" l="l" r="r" t="t"/>
              <a:pathLst>
                <a:path extrusionOk="0" h="1525" w="414">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4" name="Google Shape;18464;p55"/>
            <p:cNvSpPr/>
            <p:nvPr/>
          </p:nvSpPr>
          <p:spPr>
            <a:xfrm>
              <a:off x="5467652" y="1710546"/>
              <a:ext cx="10845" cy="40244"/>
            </a:xfrm>
            <a:custGeom>
              <a:rect b="b" l="l" r="r" t="t"/>
              <a:pathLst>
                <a:path extrusionOk="0" h="1540" w="415">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5" name="Google Shape;18465;p55"/>
            <p:cNvSpPr/>
            <p:nvPr/>
          </p:nvSpPr>
          <p:spPr>
            <a:xfrm>
              <a:off x="5467652" y="1746243"/>
              <a:ext cx="10845" cy="4547"/>
            </a:xfrm>
            <a:custGeom>
              <a:rect b="b" l="l" r="r" t="t"/>
              <a:pathLst>
                <a:path extrusionOk="0" h="174" w="415">
                  <a:moveTo>
                    <a:pt x="414" y="1"/>
                  </a:moveTo>
                  <a:cubicBezTo>
                    <a:pt x="279" y="58"/>
                    <a:pt x="145" y="106"/>
                    <a:pt x="1" y="135"/>
                  </a:cubicBezTo>
                  <a:lnTo>
                    <a:pt x="1" y="174"/>
                  </a:lnTo>
                  <a:lnTo>
                    <a:pt x="414" y="174"/>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6" name="Google Shape;18466;p55"/>
            <p:cNvSpPr/>
            <p:nvPr/>
          </p:nvSpPr>
          <p:spPr>
            <a:xfrm>
              <a:off x="5507608" y="1609544"/>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7" name="Google Shape;18467;p55"/>
            <p:cNvSpPr/>
            <p:nvPr/>
          </p:nvSpPr>
          <p:spPr>
            <a:xfrm>
              <a:off x="5507608" y="1654021"/>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8" name="Google Shape;18468;p55"/>
            <p:cNvSpPr/>
            <p:nvPr/>
          </p:nvSpPr>
          <p:spPr>
            <a:xfrm>
              <a:off x="5507608" y="1631913"/>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9" name="Google Shape;18469;p55"/>
            <p:cNvSpPr/>
            <p:nvPr/>
          </p:nvSpPr>
          <p:spPr>
            <a:xfrm>
              <a:off x="5507608" y="1676391"/>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0" name="Google Shape;18470;p55"/>
            <p:cNvSpPr/>
            <p:nvPr/>
          </p:nvSpPr>
          <p:spPr>
            <a:xfrm>
              <a:off x="5507608" y="156480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1" name="Google Shape;18471;p55"/>
            <p:cNvSpPr/>
            <p:nvPr/>
          </p:nvSpPr>
          <p:spPr>
            <a:xfrm>
              <a:off x="5507608" y="158717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2" name="Google Shape;18472;p55"/>
            <p:cNvSpPr/>
            <p:nvPr/>
          </p:nvSpPr>
          <p:spPr>
            <a:xfrm>
              <a:off x="5462112" y="1637192"/>
              <a:ext cx="122666" cy="155332"/>
            </a:xfrm>
            <a:custGeom>
              <a:rect b="b" l="l" r="r" t="t"/>
              <a:pathLst>
                <a:path extrusionOk="0" h="5944" w="4694">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3" name="Google Shape;18473;p55"/>
            <p:cNvSpPr/>
            <p:nvPr/>
          </p:nvSpPr>
          <p:spPr>
            <a:xfrm>
              <a:off x="5462112" y="1836975"/>
              <a:ext cx="106072" cy="24904"/>
            </a:xfrm>
            <a:custGeom>
              <a:rect b="b" l="l" r="r" t="t"/>
              <a:pathLst>
                <a:path extrusionOk="0" h="953" w="4059">
                  <a:moveTo>
                    <a:pt x="1" y="0"/>
                  </a:moveTo>
                  <a:lnTo>
                    <a:pt x="1" y="952"/>
                  </a:lnTo>
                  <a:lnTo>
                    <a:pt x="4059" y="952"/>
                  </a:lnTo>
                  <a:cubicBezTo>
                    <a:pt x="4059" y="423"/>
                    <a:pt x="3626" y="0"/>
                    <a:pt x="3097"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74" name="Google Shape;18474;p55"/>
          <p:cNvGrpSpPr/>
          <p:nvPr/>
        </p:nvGrpSpPr>
        <p:grpSpPr>
          <a:xfrm>
            <a:off x="7959464" y="2474216"/>
            <a:ext cx="370428" cy="261926"/>
            <a:chOff x="7959464" y="2474216"/>
            <a:chExt cx="370428" cy="261926"/>
          </a:xfrm>
        </p:grpSpPr>
        <p:sp>
          <p:nvSpPr>
            <p:cNvPr id="18475" name="Google Shape;18475;p55"/>
            <p:cNvSpPr/>
            <p:nvPr/>
          </p:nvSpPr>
          <p:spPr>
            <a:xfrm>
              <a:off x="8125301" y="2474216"/>
              <a:ext cx="204591" cy="234252"/>
            </a:xfrm>
            <a:custGeom>
              <a:rect b="b" l="l" r="r" t="t"/>
              <a:pathLst>
                <a:path extrusionOk="0" h="8964" w="7829">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6" name="Google Shape;18476;p55"/>
            <p:cNvSpPr/>
            <p:nvPr/>
          </p:nvSpPr>
          <p:spPr>
            <a:xfrm>
              <a:off x="8142653" y="2500375"/>
              <a:ext cx="187239" cy="208093"/>
            </a:xfrm>
            <a:custGeom>
              <a:rect b="b" l="l" r="r" t="t"/>
              <a:pathLst>
                <a:path extrusionOk="0" h="7963" w="7165">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7" name="Google Shape;18477;p55"/>
            <p:cNvSpPr/>
            <p:nvPr/>
          </p:nvSpPr>
          <p:spPr>
            <a:xfrm>
              <a:off x="8159743" y="2625053"/>
              <a:ext cx="76411" cy="48998"/>
            </a:xfrm>
            <a:custGeom>
              <a:rect b="b" l="l" r="r" t="t"/>
              <a:pathLst>
                <a:path extrusionOk="0" h="1875" w="2924">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8" name="Google Shape;18478;p55"/>
            <p:cNvSpPr/>
            <p:nvPr/>
          </p:nvSpPr>
          <p:spPr>
            <a:xfrm>
              <a:off x="8196433" y="2565157"/>
              <a:ext cx="38206" cy="52082"/>
            </a:xfrm>
            <a:custGeom>
              <a:rect b="b" l="l" r="r" t="t"/>
              <a:pathLst>
                <a:path extrusionOk="0" h="1993" w="1462">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9" name="Google Shape;18479;p55"/>
            <p:cNvSpPr/>
            <p:nvPr/>
          </p:nvSpPr>
          <p:spPr>
            <a:xfrm>
              <a:off x="8161259" y="2530427"/>
              <a:ext cx="55532" cy="22082"/>
            </a:xfrm>
            <a:custGeom>
              <a:rect b="b" l="l" r="r" t="t"/>
              <a:pathLst>
                <a:path extrusionOk="0" h="845" w="2125">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0" name="Google Shape;18480;p55"/>
            <p:cNvSpPr/>
            <p:nvPr/>
          </p:nvSpPr>
          <p:spPr>
            <a:xfrm>
              <a:off x="8246686" y="2553450"/>
              <a:ext cx="50880" cy="32352"/>
            </a:xfrm>
            <a:custGeom>
              <a:rect b="b" l="l" r="r" t="t"/>
              <a:pathLst>
                <a:path extrusionOk="0" h="1238" w="1947">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1" name="Google Shape;18481;p55"/>
            <p:cNvSpPr/>
            <p:nvPr/>
          </p:nvSpPr>
          <p:spPr>
            <a:xfrm>
              <a:off x="7959464" y="2502126"/>
              <a:ext cx="203311" cy="233990"/>
            </a:xfrm>
            <a:custGeom>
              <a:rect b="b" l="l" r="r" t="t"/>
              <a:pathLst>
                <a:path extrusionOk="0" h="8954" w="778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2" name="Google Shape;18482;p55"/>
            <p:cNvSpPr/>
            <p:nvPr/>
          </p:nvSpPr>
          <p:spPr>
            <a:xfrm>
              <a:off x="8061485" y="2502073"/>
              <a:ext cx="101290" cy="234069"/>
            </a:xfrm>
            <a:custGeom>
              <a:rect b="b" l="l" r="r" t="t"/>
              <a:pathLst>
                <a:path extrusionOk="0" h="8957" w="3876">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3" name="Google Shape;18483;p55"/>
            <p:cNvSpPr/>
            <p:nvPr/>
          </p:nvSpPr>
          <p:spPr>
            <a:xfrm>
              <a:off x="8045388" y="2647370"/>
              <a:ext cx="76438" cy="47561"/>
            </a:xfrm>
            <a:custGeom>
              <a:rect b="b" l="l" r="r" t="t"/>
              <a:pathLst>
                <a:path extrusionOk="0" h="1820" w="2925">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4" name="Google Shape;18484;p55"/>
            <p:cNvSpPr/>
            <p:nvPr/>
          </p:nvSpPr>
          <p:spPr>
            <a:xfrm>
              <a:off x="8055449" y="2591002"/>
              <a:ext cx="36246" cy="51376"/>
            </a:xfrm>
            <a:custGeom>
              <a:rect b="b" l="l" r="r" t="t"/>
              <a:pathLst>
                <a:path extrusionOk="0" h="1966" w="1387">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5" name="Google Shape;18485;p55"/>
            <p:cNvSpPr/>
            <p:nvPr/>
          </p:nvSpPr>
          <p:spPr>
            <a:xfrm>
              <a:off x="7988758" y="2585854"/>
              <a:ext cx="54643" cy="23859"/>
            </a:xfrm>
            <a:custGeom>
              <a:rect b="b" l="l" r="r" t="t"/>
              <a:pathLst>
                <a:path extrusionOk="0" h="913" w="2091">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6" name="Google Shape;18486;p55"/>
            <p:cNvSpPr/>
            <p:nvPr/>
          </p:nvSpPr>
          <p:spPr>
            <a:xfrm>
              <a:off x="8075309" y="2560349"/>
              <a:ext cx="53284" cy="31019"/>
            </a:xfrm>
            <a:custGeom>
              <a:rect b="b" l="l" r="r" t="t"/>
              <a:pathLst>
                <a:path extrusionOk="0" h="1187" w="2039">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87" name="Google Shape;18487;p55"/>
          <p:cNvGrpSpPr/>
          <p:nvPr/>
        </p:nvGrpSpPr>
        <p:grpSpPr>
          <a:xfrm>
            <a:off x="7518687" y="2457909"/>
            <a:ext cx="360629" cy="294461"/>
            <a:chOff x="7518687" y="2457909"/>
            <a:chExt cx="360629" cy="294461"/>
          </a:xfrm>
        </p:grpSpPr>
        <p:sp>
          <p:nvSpPr>
            <p:cNvPr id="18488" name="Google Shape;18488;p55"/>
            <p:cNvSpPr/>
            <p:nvPr/>
          </p:nvSpPr>
          <p:spPr>
            <a:xfrm>
              <a:off x="7671222" y="2457909"/>
              <a:ext cx="55558" cy="265376"/>
            </a:xfrm>
            <a:custGeom>
              <a:rect b="b" l="l" r="r" t="t"/>
              <a:pathLst>
                <a:path extrusionOk="0" h="10155" w="2126">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9" name="Google Shape;18489;p55"/>
            <p:cNvSpPr/>
            <p:nvPr/>
          </p:nvSpPr>
          <p:spPr>
            <a:xfrm>
              <a:off x="7699106" y="2457909"/>
              <a:ext cx="27674" cy="265376"/>
            </a:xfrm>
            <a:custGeom>
              <a:rect b="b" l="l" r="r" t="t"/>
              <a:pathLst>
                <a:path extrusionOk="0" h="10155" w="1059">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0" name="Google Shape;18490;p55"/>
            <p:cNvSpPr/>
            <p:nvPr/>
          </p:nvSpPr>
          <p:spPr>
            <a:xfrm>
              <a:off x="7694088" y="2574251"/>
              <a:ext cx="9826" cy="149034"/>
            </a:xfrm>
            <a:custGeom>
              <a:rect b="b" l="l" r="r" t="t"/>
              <a:pathLst>
                <a:path extrusionOk="0" h="5703" w="376">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1" name="Google Shape;18491;p55"/>
            <p:cNvSpPr/>
            <p:nvPr/>
          </p:nvSpPr>
          <p:spPr>
            <a:xfrm>
              <a:off x="7554384" y="2551516"/>
              <a:ext cx="148014" cy="171769"/>
            </a:xfrm>
            <a:custGeom>
              <a:rect b="b" l="l" r="r" t="t"/>
              <a:pathLst>
                <a:path extrusionOk="0" h="6573" w="5664">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2" name="Google Shape;18492;p55"/>
            <p:cNvSpPr/>
            <p:nvPr/>
          </p:nvSpPr>
          <p:spPr>
            <a:xfrm>
              <a:off x="7554384" y="2553136"/>
              <a:ext cx="148014" cy="170149"/>
            </a:xfrm>
            <a:custGeom>
              <a:rect b="b" l="l" r="r" t="t"/>
              <a:pathLst>
                <a:path extrusionOk="0" h="6511" w="5664">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3" name="Google Shape;18493;p55"/>
            <p:cNvSpPr/>
            <p:nvPr/>
          </p:nvSpPr>
          <p:spPr>
            <a:xfrm>
              <a:off x="7695604" y="2551516"/>
              <a:ext cx="148041" cy="171769"/>
            </a:xfrm>
            <a:custGeom>
              <a:rect b="b" l="l" r="r" t="t"/>
              <a:pathLst>
                <a:path extrusionOk="0" h="6573" w="5665">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4" name="Google Shape;18494;p55"/>
            <p:cNvSpPr/>
            <p:nvPr/>
          </p:nvSpPr>
          <p:spPr>
            <a:xfrm>
              <a:off x="7695604" y="2553136"/>
              <a:ext cx="148041" cy="170149"/>
            </a:xfrm>
            <a:custGeom>
              <a:rect b="b" l="l" r="r" t="t"/>
              <a:pathLst>
                <a:path extrusionOk="0" h="6511" w="5665">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5" name="Google Shape;18495;p55"/>
            <p:cNvSpPr/>
            <p:nvPr/>
          </p:nvSpPr>
          <p:spPr>
            <a:xfrm>
              <a:off x="7518687" y="2588833"/>
              <a:ext cx="180445" cy="148772"/>
            </a:xfrm>
            <a:custGeom>
              <a:rect b="b" l="l" r="r" t="t"/>
              <a:pathLst>
                <a:path extrusionOk="0" h="5693" w="6905">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6" name="Google Shape;18496;p55"/>
            <p:cNvSpPr/>
            <p:nvPr/>
          </p:nvSpPr>
          <p:spPr>
            <a:xfrm>
              <a:off x="7518687" y="2588833"/>
              <a:ext cx="180445" cy="138973"/>
            </a:xfrm>
            <a:custGeom>
              <a:rect b="b" l="l" r="r" t="t"/>
              <a:pathLst>
                <a:path extrusionOk="0" h="5318" w="6905">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7" name="Google Shape;18497;p55"/>
            <p:cNvSpPr/>
            <p:nvPr/>
          </p:nvSpPr>
          <p:spPr>
            <a:xfrm>
              <a:off x="7699106" y="2588833"/>
              <a:ext cx="180210" cy="148772"/>
            </a:xfrm>
            <a:custGeom>
              <a:rect b="b" l="l" r="r" t="t"/>
              <a:pathLst>
                <a:path extrusionOk="0" h="5693" w="6896">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8" name="Google Shape;18498;p55"/>
            <p:cNvSpPr/>
            <p:nvPr/>
          </p:nvSpPr>
          <p:spPr>
            <a:xfrm>
              <a:off x="7773244" y="2588833"/>
              <a:ext cx="106072" cy="148720"/>
            </a:xfrm>
            <a:custGeom>
              <a:rect b="b" l="l" r="r" t="t"/>
              <a:pathLst>
                <a:path extrusionOk="0" h="5691" w="4059">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9" name="Google Shape;18499;p55"/>
            <p:cNvSpPr/>
            <p:nvPr/>
          </p:nvSpPr>
          <p:spPr>
            <a:xfrm>
              <a:off x="7693592" y="2625732"/>
              <a:ext cx="51298" cy="103093"/>
            </a:xfrm>
            <a:custGeom>
              <a:rect b="b" l="l" r="r" t="t"/>
              <a:pathLst>
                <a:path extrusionOk="0" h="3945" w="1963">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0" name="Google Shape;18500;p55"/>
            <p:cNvSpPr/>
            <p:nvPr/>
          </p:nvSpPr>
          <p:spPr>
            <a:xfrm>
              <a:off x="7653139" y="2625732"/>
              <a:ext cx="51272" cy="103093"/>
            </a:xfrm>
            <a:custGeom>
              <a:rect b="b" l="l" r="r" t="t"/>
              <a:pathLst>
                <a:path extrusionOk="0" h="3945" w="1962">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1" name="Google Shape;18501;p55"/>
            <p:cNvSpPr/>
            <p:nvPr/>
          </p:nvSpPr>
          <p:spPr>
            <a:xfrm>
              <a:off x="7677494" y="2691168"/>
              <a:ext cx="43014" cy="61202"/>
            </a:xfrm>
            <a:custGeom>
              <a:rect b="b" l="l" r="r" t="t"/>
              <a:pathLst>
                <a:path extrusionOk="0" h="2342" w="1646">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2" name="Google Shape;18502;p55"/>
            <p:cNvSpPr/>
            <p:nvPr/>
          </p:nvSpPr>
          <p:spPr>
            <a:xfrm>
              <a:off x="7699106" y="2691351"/>
              <a:ext cx="21403" cy="60836"/>
            </a:xfrm>
            <a:custGeom>
              <a:rect b="b" l="l" r="r" t="t"/>
              <a:pathLst>
                <a:path extrusionOk="0" h="2328" w="819">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3" name="Google Shape;18503;p55"/>
            <p:cNvSpPr/>
            <p:nvPr/>
          </p:nvSpPr>
          <p:spPr>
            <a:xfrm>
              <a:off x="7575734" y="2657745"/>
              <a:ext cx="88981" cy="53493"/>
            </a:xfrm>
            <a:custGeom>
              <a:rect b="b" l="l" r="r" t="t"/>
              <a:pathLst>
                <a:path extrusionOk="0" h="2047" w="3405">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4" name="Google Shape;18504;p55"/>
            <p:cNvSpPr/>
            <p:nvPr/>
          </p:nvSpPr>
          <p:spPr>
            <a:xfrm>
              <a:off x="7581771" y="2663128"/>
              <a:ext cx="74661" cy="41446"/>
            </a:xfrm>
            <a:custGeom>
              <a:rect b="b" l="l" r="r" t="t"/>
              <a:pathLst>
                <a:path extrusionOk="0" h="1586" w="2857">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5" name="Google Shape;18505;p55"/>
            <p:cNvSpPr/>
            <p:nvPr/>
          </p:nvSpPr>
          <p:spPr>
            <a:xfrm>
              <a:off x="7733287" y="2657745"/>
              <a:ext cx="88981" cy="53493"/>
            </a:xfrm>
            <a:custGeom>
              <a:rect b="b" l="l" r="r" t="t"/>
              <a:pathLst>
                <a:path extrusionOk="0" h="2047" w="3405">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6" name="Google Shape;18506;p55"/>
            <p:cNvSpPr/>
            <p:nvPr/>
          </p:nvSpPr>
          <p:spPr>
            <a:xfrm>
              <a:off x="7741597" y="2663128"/>
              <a:ext cx="74634" cy="41446"/>
            </a:xfrm>
            <a:custGeom>
              <a:rect b="b" l="l" r="r" t="t"/>
              <a:pathLst>
                <a:path extrusionOk="0" h="1586" w="2856">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07" name="Google Shape;18507;p55"/>
          <p:cNvGrpSpPr/>
          <p:nvPr/>
        </p:nvGrpSpPr>
        <p:grpSpPr>
          <a:xfrm>
            <a:off x="7086220" y="1981566"/>
            <a:ext cx="343799" cy="360524"/>
            <a:chOff x="7086220" y="1981566"/>
            <a:chExt cx="343799" cy="360524"/>
          </a:xfrm>
        </p:grpSpPr>
        <p:sp>
          <p:nvSpPr>
            <p:cNvPr id="18508" name="Google Shape;18508;p55"/>
            <p:cNvSpPr/>
            <p:nvPr/>
          </p:nvSpPr>
          <p:spPr>
            <a:xfrm>
              <a:off x="7111098" y="2115156"/>
              <a:ext cx="222414" cy="226935"/>
            </a:xfrm>
            <a:custGeom>
              <a:rect b="b" l="l" r="r" t="t"/>
              <a:pathLst>
                <a:path extrusionOk="0" h="8684" w="8511">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9" name="Google Shape;18509;p55"/>
            <p:cNvSpPr/>
            <p:nvPr/>
          </p:nvSpPr>
          <p:spPr>
            <a:xfrm>
              <a:off x="7111098" y="2115156"/>
              <a:ext cx="222414" cy="226673"/>
            </a:xfrm>
            <a:custGeom>
              <a:rect b="b" l="l" r="r" t="t"/>
              <a:pathLst>
                <a:path extrusionOk="0" h="8674" w="8511">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0" name="Google Shape;18510;p55"/>
            <p:cNvSpPr/>
            <p:nvPr/>
          </p:nvSpPr>
          <p:spPr>
            <a:xfrm>
              <a:off x="7140236" y="2115156"/>
              <a:ext cx="163616" cy="73641"/>
            </a:xfrm>
            <a:custGeom>
              <a:rect b="b" l="l" r="r" t="t"/>
              <a:pathLst>
                <a:path extrusionOk="0" h="2818" w="6261">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1" name="Google Shape;18511;p55"/>
            <p:cNvSpPr/>
            <p:nvPr/>
          </p:nvSpPr>
          <p:spPr>
            <a:xfrm>
              <a:off x="7261622" y="2115156"/>
              <a:ext cx="42230" cy="71891"/>
            </a:xfrm>
            <a:custGeom>
              <a:rect b="b" l="l" r="r" t="t"/>
              <a:pathLst>
                <a:path extrusionOk="0" h="2751" w="1616">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2" name="Google Shape;18512;p55"/>
            <p:cNvSpPr/>
            <p:nvPr/>
          </p:nvSpPr>
          <p:spPr>
            <a:xfrm>
              <a:off x="7086220" y="2087743"/>
              <a:ext cx="271909" cy="65619"/>
            </a:xfrm>
            <a:custGeom>
              <a:rect b="b" l="l" r="r" t="t"/>
              <a:pathLst>
                <a:path extrusionOk="0" h="2511" w="10405">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3" name="Google Shape;18513;p55"/>
            <p:cNvSpPr/>
            <p:nvPr/>
          </p:nvSpPr>
          <p:spPr>
            <a:xfrm>
              <a:off x="7125916" y="2108622"/>
              <a:ext cx="192518" cy="23911"/>
            </a:xfrm>
            <a:custGeom>
              <a:rect b="b" l="l" r="r" t="t"/>
              <a:pathLst>
                <a:path extrusionOk="0" h="915" w="7367">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4" name="Google Shape;18514;p55"/>
            <p:cNvSpPr/>
            <p:nvPr/>
          </p:nvSpPr>
          <p:spPr>
            <a:xfrm>
              <a:off x="7182701" y="1981566"/>
              <a:ext cx="247318" cy="90758"/>
            </a:xfrm>
            <a:custGeom>
              <a:rect b="b" l="l" r="r" t="t"/>
              <a:pathLst>
                <a:path extrusionOk="0" h="3473" w="9464">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5" name="Google Shape;18515;p55"/>
            <p:cNvSpPr/>
            <p:nvPr/>
          </p:nvSpPr>
          <p:spPr>
            <a:xfrm>
              <a:off x="7184478" y="1993012"/>
              <a:ext cx="245541" cy="79312"/>
            </a:xfrm>
            <a:custGeom>
              <a:rect b="b" l="l" r="r" t="t"/>
              <a:pathLst>
                <a:path extrusionOk="0" h="3035" w="9396">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6" name="Google Shape;18516;p55"/>
            <p:cNvSpPr/>
            <p:nvPr/>
          </p:nvSpPr>
          <p:spPr>
            <a:xfrm>
              <a:off x="7182466" y="2042507"/>
              <a:ext cx="52291" cy="30000"/>
            </a:xfrm>
            <a:custGeom>
              <a:rect b="b" l="l" r="r" t="t"/>
              <a:pathLst>
                <a:path extrusionOk="0" h="1148" w="2001">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7" name="Google Shape;18517;p55"/>
            <p:cNvSpPr/>
            <p:nvPr/>
          </p:nvSpPr>
          <p:spPr>
            <a:xfrm>
              <a:off x="7184478" y="2052333"/>
              <a:ext cx="50279" cy="19103"/>
            </a:xfrm>
            <a:custGeom>
              <a:rect b="b" l="l" r="r" t="t"/>
              <a:pathLst>
                <a:path extrusionOk="0" h="731" w="1924">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8" name="Google Shape;18518;p55"/>
            <p:cNvSpPr/>
            <p:nvPr/>
          </p:nvSpPr>
          <p:spPr>
            <a:xfrm>
              <a:off x="7113607" y="2030460"/>
              <a:ext cx="37213" cy="33685"/>
            </a:xfrm>
            <a:custGeom>
              <a:rect b="b" l="l" r="r" t="t"/>
              <a:pathLst>
                <a:path extrusionOk="0" h="1289" w="1424">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9" name="Google Shape;18519;p55"/>
            <p:cNvSpPr/>
            <p:nvPr/>
          </p:nvSpPr>
          <p:spPr>
            <a:xfrm>
              <a:off x="7312371" y="2051314"/>
              <a:ext cx="37213" cy="33711"/>
            </a:xfrm>
            <a:custGeom>
              <a:rect b="b" l="l" r="r" t="t"/>
              <a:pathLst>
                <a:path extrusionOk="0" h="1290" w="1424">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0" name="Google Shape;18520;p55"/>
            <p:cNvSpPr/>
            <p:nvPr/>
          </p:nvSpPr>
          <p:spPr>
            <a:xfrm>
              <a:off x="7235489" y="1982455"/>
              <a:ext cx="37213" cy="33711"/>
            </a:xfrm>
            <a:custGeom>
              <a:rect b="b" l="l" r="r" t="t"/>
              <a:pathLst>
                <a:path extrusionOk="0" h="1290" w="1424">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1" name="Google Shape;18521;p55"/>
            <p:cNvSpPr/>
            <p:nvPr/>
          </p:nvSpPr>
          <p:spPr>
            <a:xfrm>
              <a:off x="7132213" y="2030460"/>
              <a:ext cx="18606" cy="33685"/>
            </a:xfrm>
            <a:custGeom>
              <a:rect b="b" l="l" r="r" t="t"/>
              <a:pathLst>
                <a:path extrusionOk="0" h="1289" w="712">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2" name="Google Shape;18522;p55"/>
            <p:cNvSpPr/>
            <p:nvPr/>
          </p:nvSpPr>
          <p:spPr>
            <a:xfrm>
              <a:off x="7254069" y="1982455"/>
              <a:ext cx="18632" cy="33711"/>
            </a:xfrm>
            <a:custGeom>
              <a:rect b="b" l="l" r="r" t="t"/>
              <a:pathLst>
                <a:path extrusionOk="0" h="1290" w="713">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3" name="Google Shape;18523;p55"/>
            <p:cNvSpPr/>
            <p:nvPr/>
          </p:nvSpPr>
          <p:spPr>
            <a:xfrm>
              <a:off x="7330977" y="2051314"/>
              <a:ext cx="18606" cy="33946"/>
            </a:xfrm>
            <a:custGeom>
              <a:rect b="b" l="l" r="r" t="t"/>
              <a:pathLst>
                <a:path extrusionOk="0" h="1299" w="712">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24" name="Google Shape;18524;p55"/>
          <p:cNvGrpSpPr/>
          <p:nvPr/>
        </p:nvGrpSpPr>
        <p:grpSpPr>
          <a:xfrm>
            <a:off x="6141112" y="2927563"/>
            <a:ext cx="368416" cy="311369"/>
            <a:chOff x="6141112" y="2927563"/>
            <a:chExt cx="368416" cy="311369"/>
          </a:xfrm>
        </p:grpSpPr>
        <p:sp>
          <p:nvSpPr>
            <p:cNvPr id="18525" name="Google Shape;18525;p55"/>
            <p:cNvSpPr/>
            <p:nvPr/>
          </p:nvSpPr>
          <p:spPr>
            <a:xfrm>
              <a:off x="6141112" y="3157163"/>
              <a:ext cx="368416" cy="81769"/>
            </a:xfrm>
            <a:custGeom>
              <a:rect b="b" l="l" r="r" t="t"/>
              <a:pathLst>
                <a:path extrusionOk="0" h="3129" w="14098">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6" name="Google Shape;18526;p55"/>
            <p:cNvSpPr/>
            <p:nvPr/>
          </p:nvSpPr>
          <p:spPr>
            <a:xfrm>
              <a:off x="6192619" y="2953460"/>
              <a:ext cx="265402" cy="248781"/>
            </a:xfrm>
            <a:custGeom>
              <a:rect b="b" l="l" r="r" t="t"/>
              <a:pathLst>
                <a:path extrusionOk="0" h="9520" w="10156">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7" name="Google Shape;18527;p55"/>
            <p:cNvSpPr/>
            <p:nvPr/>
          </p:nvSpPr>
          <p:spPr>
            <a:xfrm>
              <a:off x="6306453" y="2953460"/>
              <a:ext cx="151568" cy="248781"/>
            </a:xfrm>
            <a:custGeom>
              <a:rect b="b" l="l" r="r" t="t"/>
              <a:pathLst>
                <a:path extrusionOk="0" h="9520" w="580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8" name="Google Shape;18528;p55"/>
            <p:cNvSpPr/>
            <p:nvPr/>
          </p:nvSpPr>
          <p:spPr>
            <a:xfrm>
              <a:off x="6192619" y="2927563"/>
              <a:ext cx="265402" cy="52788"/>
            </a:xfrm>
            <a:custGeom>
              <a:rect b="b" l="l" r="r" t="t"/>
              <a:pathLst>
                <a:path extrusionOk="0" h="2020" w="10156">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9" name="Google Shape;18529;p55"/>
            <p:cNvSpPr/>
            <p:nvPr/>
          </p:nvSpPr>
          <p:spPr>
            <a:xfrm>
              <a:off x="6227062" y="3142921"/>
              <a:ext cx="196778" cy="59321"/>
            </a:xfrm>
            <a:custGeom>
              <a:rect b="b" l="l" r="r" t="t"/>
              <a:pathLst>
                <a:path extrusionOk="0" h="2270" w="753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0" name="Google Shape;18530;p55"/>
            <p:cNvSpPr/>
            <p:nvPr/>
          </p:nvSpPr>
          <p:spPr>
            <a:xfrm>
              <a:off x="6227062" y="3142921"/>
              <a:ext cx="523" cy="18868"/>
            </a:xfrm>
            <a:custGeom>
              <a:rect b="b" l="l" r="r" t="t"/>
              <a:pathLst>
                <a:path extrusionOk="0" h="722" w="20">
                  <a:moveTo>
                    <a:pt x="0" y="1"/>
                  </a:moveTo>
                  <a:cubicBezTo>
                    <a:pt x="10" y="231"/>
                    <a:pt x="10" y="472"/>
                    <a:pt x="10" y="722"/>
                  </a:cubicBezTo>
                  <a:cubicBezTo>
                    <a:pt x="19" y="481"/>
                    <a:pt x="10" y="241"/>
                    <a:pt x="1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1" name="Google Shape;18531;p55"/>
            <p:cNvSpPr/>
            <p:nvPr/>
          </p:nvSpPr>
          <p:spPr>
            <a:xfrm>
              <a:off x="6226801" y="3142921"/>
              <a:ext cx="196778" cy="59321"/>
            </a:xfrm>
            <a:custGeom>
              <a:rect b="b" l="l" r="r" t="t"/>
              <a:pathLst>
                <a:path extrusionOk="0" h="2270" w="753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32" name="Google Shape;18532;p55"/>
          <p:cNvGrpSpPr/>
          <p:nvPr/>
        </p:nvGrpSpPr>
        <p:grpSpPr>
          <a:xfrm>
            <a:off x="7520699" y="2902946"/>
            <a:ext cx="335489" cy="360629"/>
            <a:chOff x="7520699" y="2902946"/>
            <a:chExt cx="335489" cy="360629"/>
          </a:xfrm>
        </p:grpSpPr>
        <p:sp>
          <p:nvSpPr>
            <p:cNvPr id="18533" name="Google Shape;18533;p55"/>
            <p:cNvSpPr/>
            <p:nvPr/>
          </p:nvSpPr>
          <p:spPr>
            <a:xfrm>
              <a:off x="7520699" y="2946666"/>
              <a:ext cx="128441" cy="174173"/>
            </a:xfrm>
            <a:custGeom>
              <a:rect b="b" l="l" r="r" t="t"/>
              <a:pathLst>
                <a:path extrusionOk="0" h="6665" w="4915">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4" name="Google Shape;18534;p55"/>
            <p:cNvSpPr/>
            <p:nvPr/>
          </p:nvSpPr>
          <p:spPr>
            <a:xfrm>
              <a:off x="7727512" y="2946404"/>
              <a:ext cx="128676" cy="174434"/>
            </a:xfrm>
            <a:custGeom>
              <a:rect b="b" l="l" r="r" t="t"/>
              <a:pathLst>
                <a:path extrusionOk="0" h="6675" w="4924">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5" name="Google Shape;18535;p55"/>
            <p:cNvSpPr/>
            <p:nvPr/>
          </p:nvSpPr>
          <p:spPr>
            <a:xfrm>
              <a:off x="7639315" y="3118800"/>
              <a:ext cx="98284" cy="97030"/>
            </a:xfrm>
            <a:custGeom>
              <a:rect b="b" l="l" r="r" t="t"/>
              <a:pathLst>
                <a:path extrusionOk="0" h="3713" w="3761">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6" name="Google Shape;18536;p55"/>
            <p:cNvSpPr/>
            <p:nvPr/>
          </p:nvSpPr>
          <p:spPr>
            <a:xfrm>
              <a:off x="7688313" y="3118800"/>
              <a:ext cx="49286" cy="96769"/>
            </a:xfrm>
            <a:custGeom>
              <a:rect b="b" l="l" r="r" t="t"/>
              <a:pathLst>
                <a:path extrusionOk="0" h="3703" w="1886">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7" name="Google Shape;18537;p55"/>
            <p:cNvSpPr/>
            <p:nvPr/>
          </p:nvSpPr>
          <p:spPr>
            <a:xfrm>
              <a:off x="7600351" y="2917502"/>
              <a:ext cx="175950" cy="221421"/>
            </a:xfrm>
            <a:custGeom>
              <a:rect b="b" l="l" r="r" t="t"/>
              <a:pathLst>
                <a:path extrusionOk="0" h="8473" w="6733">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8" name="Google Shape;18538;p55"/>
            <p:cNvSpPr/>
            <p:nvPr/>
          </p:nvSpPr>
          <p:spPr>
            <a:xfrm>
              <a:off x="7688313" y="2917502"/>
              <a:ext cx="87988" cy="221421"/>
            </a:xfrm>
            <a:custGeom>
              <a:rect b="b" l="l" r="r" t="t"/>
              <a:pathLst>
                <a:path extrusionOk="0" h="8473" w="3367">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9" name="Google Shape;18539;p55"/>
            <p:cNvSpPr/>
            <p:nvPr/>
          </p:nvSpPr>
          <p:spPr>
            <a:xfrm>
              <a:off x="7585534" y="2902946"/>
              <a:ext cx="205820" cy="25139"/>
            </a:xfrm>
            <a:custGeom>
              <a:rect b="b" l="l" r="r" t="t"/>
              <a:pathLst>
                <a:path extrusionOk="0" h="962" w="7876">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0" name="Google Shape;18540;p55"/>
            <p:cNvSpPr/>
            <p:nvPr/>
          </p:nvSpPr>
          <p:spPr>
            <a:xfrm>
              <a:off x="7585534" y="2909218"/>
              <a:ext cx="205820" cy="18868"/>
            </a:xfrm>
            <a:custGeom>
              <a:rect b="b" l="l" r="r" t="t"/>
              <a:pathLst>
                <a:path extrusionOk="0" h="722" w="7876">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1" name="Google Shape;18541;p55"/>
            <p:cNvSpPr/>
            <p:nvPr/>
          </p:nvSpPr>
          <p:spPr>
            <a:xfrm>
              <a:off x="7602625" y="3194689"/>
              <a:ext cx="171664" cy="49521"/>
            </a:xfrm>
            <a:custGeom>
              <a:rect b="b" l="l" r="r" t="t"/>
              <a:pathLst>
                <a:path extrusionOk="0" h="1895" w="6569">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2" name="Google Shape;18542;p55"/>
            <p:cNvSpPr/>
            <p:nvPr/>
          </p:nvSpPr>
          <p:spPr>
            <a:xfrm>
              <a:off x="7602625" y="3194689"/>
              <a:ext cx="171664" cy="49521"/>
            </a:xfrm>
            <a:custGeom>
              <a:rect b="b" l="l" r="r" t="t"/>
              <a:pathLst>
                <a:path extrusionOk="0" h="1895" w="6569">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3" name="Google Shape;18543;p55"/>
            <p:cNvSpPr/>
            <p:nvPr/>
          </p:nvSpPr>
          <p:spPr>
            <a:xfrm>
              <a:off x="7585795" y="3240421"/>
              <a:ext cx="205323" cy="23153"/>
            </a:xfrm>
            <a:custGeom>
              <a:rect b="b" l="l" r="r" t="t"/>
              <a:pathLst>
                <a:path extrusionOk="0" h="886" w="7857">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4" name="Google Shape;18544;p55"/>
            <p:cNvSpPr/>
            <p:nvPr/>
          </p:nvSpPr>
          <p:spPr>
            <a:xfrm>
              <a:off x="7655647" y="3121806"/>
              <a:ext cx="65357" cy="23650"/>
            </a:xfrm>
            <a:custGeom>
              <a:rect b="b" l="l" r="r" t="t"/>
              <a:pathLst>
                <a:path extrusionOk="0" h="905" w="2501">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5" name="Google Shape;18545;p55"/>
            <p:cNvSpPr/>
            <p:nvPr/>
          </p:nvSpPr>
          <p:spPr>
            <a:xfrm>
              <a:off x="7655647" y="3127581"/>
              <a:ext cx="65357" cy="17639"/>
            </a:xfrm>
            <a:custGeom>
              <a:rect b="b" l="l" r="r" t="t"/>
              <a:pathLst>
                <a:path extrusionOk="0" h="675" w="2501">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6" name="Google Shape;18546;p55"/>
            <p:cNvSpPr/>
            <p:nvPr/>
          </p:nvSpPr>
          <p:spPr>
            <a:xfrm>
              <a:off x="7634794" y="2953878"/>
              <a:ext cx="107065" cy="101081"/>
            </a:xfrm>
            <a:custGeom>
              <a:rect b="b" l="l" r="r" t="t"/>
              <a:pathLst>
                <a:path extrusionOk="0" h="3868" w="4097">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7" name="Google Shape;18547;p55"/>
            <p:cNvSpPr/>
            <p:nvPr/>
          </p:nvSpPr>
          <p:spPr>
            <a:xfrm>
              <a:off x="7585795" y="3240160"/>
              <a:ext cx="205323" cy="23415"/>
            </a:xfrm>
            <a:custGeom>
              <a:rect b="b" l="l" r="r" t="t"/>
              <a:pathLst>
                <a:path extrusionOk="0" h="896" w="7857">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48" name="Google Shape;18548;p55"/>
          <p:cNvGrpSpPr/>
          <p:nvPr/>
        </p:nvGrpSpPr>
        <p:grpSpPr>
          <a:xfrm>
            <a:off x="7988340" y="2902946"/>
            <a:ext cx="308886" cy="360628"/>
            <a:chOff x="7988340" y="2902946"/>
            <a:chExt cx="308886" cy="360628"/>
          </a:xfrm>
        </p:grpSpPr>
        <p:sp>
          <p:nvSpPr>
            <p:cNvPr id="18549" name="Google Shape;18549;p55"/>
            <p:cNvSpPr/>
            <p:nvPr/>
          </p:nvSpPr>
          <p:spPr>
            <a:xfrm>
              <a:off x="8048654" y="3170072"/>
              <a:ext cx="27413" cy="88223"/>
            </a:xfrm>
            <a:custGeom>
              <a:rect b="b" l="l" r="r" t="t"/>
              <a:pathLst>
                <a:path extrusionOk="0" h="3376" w="1049">
                  <a:moveTo>
                    <a:pt x="1" y="0"/>
                  </a:moveTo>
                  <a:lnTo>
                    <a:pt x="1"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0" name="Google Shape;18550;p55"/>
            <p:cNvSpPr/>
            <p:nvPr/>
          </p:nvSpPr>
          <p:spPr>
            <a:xfrm>
              <a:off x="8062478" y="3170072"/>
              <a:ext cx="13589" cy="88223"/>
            </a:xfrm>
            <a:custGeom>
              <a:rect b="b" l="l" r="r" t="t"/>
              <a:pathLst>
                <a:path extrusionOk="0" h="3376" w="520">
                  <a:moveTo>
                    <a:pt x="1" y="0"/>
                  </a:moveTo>
                  <a:lnTo>
                    <a:pt x="1"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1" name="Google Shape;18551;p55"/>
            <p:cNvSpPr/>
            <p:nvPr/>
          </p:nvSpPr>
          <p:spPr>
            <a:xfrm>
              <a:off x="8207984" y="3170072"/>
              <a:ext cx="27413" cy="88223"/>
            </a:xfrm>
            <a:custGeom>
              <a:rect b="b" l="l" r="r" t="t"/>
              <a:pathLst>
                <a:path extrusionOk="0" h="3376" w="1049">
                  <a:moveTo>
                    <a:pt x="0" y="0"/>
                  </a:moveTo>
                  <a:lnTo>
                    <a:pt x="0"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2" name="Google Shape;18552;p55"/>
            <p:cNvSpPr/>
            <p:nvPr/>
          </p:nvSpPr>
          <p:spPr>
            <a:xfrm>
              <a:off x="8221808" y="3170072"/>
              <a:ext cx="13589" cy="88223"/>
            </a:xfrm>
            <a:custGeom>
              <a:rect b="b" l="l" r="r" t="t"/>
              <a:pathLst>
                <a:path extrusionOk="0" h="3376" w="520">
                  <a:moveTo>
                    <a:pt x="0" y="0"/>
                  </a:moveTo>
                  <a:lnTo>
                    <a:pt x="0"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3" name="Google Shape;18553;p55"/>
            <p:cNvSpPr/>
            <p:nvPr/>
          </p:nvSpPr>
          <p:spPr>
            <a:xfrm>
              <a:off x="8021032" y="3149715"/>
              <a:ext cx="242248" cy="46516"/>
            </a:xfrm>
            <a:custGeom>
              <a:rect b="b" l="l" r="r" t="t"/>
              <a:pathLst>
                <a:path extrusionOk="0" h="1780" w="927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4" name="Google Shape;18554;p55"/>
            <p:cNvSpPr/>
            <p:nvPr/>
          </p:nvSpPr>
          <p:spPr>
            <a:xfrm>
              <a:off x="8028062" y="2902946"/>
              <a:ext cx="227954" cy="267153"/>
            </a:xfrm>
            <a:custGeom>
              <a:rect b="b" l="l" r="r" t="t"/>
              <a:pathLst>
                <a:path extrusionOk="0" h="10223" w="8723">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5" name="Google Shape;18555;p55"/>
            <p:cNvSpPr/>
            <p:nvPr/>
          </p:nvSpPr>
          <p:spPr>
            <a:xfrm>
              <a:off x="8179578" y="2902946"/>
              <a:ext cx="76438" cy="267153"/>
            </a:xfrm>
            <a:custGeom>
              <a:rect b="b" l="l" r="r" t="t"/>
              <a:pathLst>
                <a:path extrusionOk="0" h="10223" w="2925">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6" name="Google Shape;18556;p55"/>
            <p:cNvSpPr/>
            <p:nvPr/>
          </p:nvSpPr>
          <p:spPr>
            <a:xfrm>
              <a:off x="8001668" y="3072572"/>
              <a:ext cx="55558" cy="97526"/>
            </a:xfrm>
            <a:custGeom>
              <a:rect b="b" l="l" r="r" t="t"/>
              <a:pathLst>
                <a:path extrusionOk="0" h="3732" w="2126">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7" name="Google Shape;18557;p55"/>
            <p:cNvSpPr/>
            <p:nvPr/>
          </p:nvSpPr>
          <p:spPr>
            <a:xfrm>
              <a:off x="8029577" y="3072572"/>
              <a:ext cx="27648" cy="97526"/>
            </a:xfrm>
            <a:custGeom>
              <a:rect b="b" l="l" r="r" t="t"/>
              <a:pathLst>
                <a:path extrusionOk="0" h="3732" w="1058">
                  <a:moveTo>
                    <a:pt x="0" y="0"/>
                  </a:moveTo>
                  <a:lnTo>
                    <a:pt x="0" y="3731"/>
                  </a:lnTo>
                  <a:lnTo>
                    <a:pt x="1058" y="3731"/>
                  </a:lnTo>
                  <a:lnTo>
                    <a:pt x="1058"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8" name="Google Shape;18558;p55"/>
            <p:cNvSpPr/>
            <p:nvPr/>
          </p:nvSpPr>
          <p:spPr>
            <a:xfrm>
              <a:off x="8226826" y="3072572"/>
              <a:ext cx="55558" cy="97526"/>
            </a:xfrm>
            <a:custGeom>
              <a:rect b="b" l="l" r="r" t="t"/>
              <a:pathLst>
                <a:path extrusionOk="0" h="3732" w="2126">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9" name="Google Shape;18559;p55"/>
            <p:cNvSpPr/>
            <p:nvPr/>
          </p:nvSpPr>
          <p:spPr>
            <a:xfrm>
              <a:off x="8238899" y="3072572"/>
              <a:ext cx="43249" cy="97526"/>
            </a:xfrm>
            <a:custGeom>
              <a:rect b="b" l="l" r="r" t="t"/>
              <a:pathLst>
                <a:path extrusionOk="0" h="3732" w="1655">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0" name="Google Shape;18560;p55"/>
            <p:cNvSpPr/>
            <p:nvPr/>
          </p:nvSpPr>
          <p:spPr>
            <a:xfrm>
              <a:off x="8057199" y="3109759"/>
              <a:ext cx="169652" cy="60340"/>
            </a:xfrm>
            <a:custGeom>
              <a:rect b="b" l="l" r="r" t="t"/>
              <a:pathLst>
                <a:path extrusionOk="0" h="2309" w="6492">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1" name="Google Shape;18561;p55"/>
            <p:cNvSpPr/>
            <p:nvPr/>
          </p:nvSpPr>
          <p:spPr>
            <a:xfrm>
              <a:off x="8028297" y="3252729"/>
              <a:ext cx="68127" cy="10845"/>
            </a:xfrm>
            <a:custGeom>
              <a:rect b="b" l="l" r="r" t="t"/>
              <a:pathLst>
                <a:path extrusionOk="0" h="415" w="2607">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2" name="Google Shape;18562;p55"/>
            <p:cNvSpPr/>
            <p:nvPr/>
          </p:nvSpPr>
          <p:spPr>
            <a:xfrm>
              <a:off x="8187627" y="3252729"/>
              <a:ext cx="67866" cy="10845"/>
            </a:xfrm>
            <a:custGeom>
              <a:rect b="b" l="l" r="r" t="t"/>
              <a:pathLst>
                <a:path extrusionOk="0" h="415" w="2597">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3" name="Google Shape;18563;p55"/>
            <p:cNvSpPr/>
            <p:nvPr/>
          </p:nvSpPr>
          <p:spPr>
            <a:xfrm>
              <a:off x="7988340" y="3054723"/>
              <a:ext cx="82213" cy="25897"/>
            </a:xfrm>
            <a:custGeom>
              <a:rect b="b" l="l" r="r" t="t"/>
              <a:pathLst>
                <a:path extrusionOk="0" h="991" w="3146">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4" name="Google Shape;18564;p55"/>
            <p:cNvSpPr/>
            <p:nvPr/>
          </p:nvSpPr>
          <p:spPr>
            <a:xfrm>
              <a:off x="7988340" y="3062014"/>
              <a:ext cx="82213" cy="18606"/>
            </a:xfrm>
            <a:custGeom>
              <a:rect b="b" l="l" r="r" t="t"/>
              <a:pathLst>
                <a:path extrusionOk="0" h="712" w="3146">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5" name="Google Shape;18565;p55"/>
            <p:cNvSpPr/>
            <p:nvPr/>
          </p:nvSpPr>
          <p:spPr>
            <a:xfrm>
              <a:off x="8214778" y="3054959"/>
              <a:ext cx="82448" cy="25662"/>
            </a:xfrm>
            <a:custGeom>
              <a:rect b="b" l="l" r="r" t="t"/>
              <a:pathLst>
                <a:path extrusionOk="0" h="982" w="3155">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6" name="Google Shape;18566;p55"/>
            <p:cNvSpPr/>
            <p:nvPr/>
          </p:nvSpPr>
          <p:spPr>
            <a:xfrm>
              <a:off x="8214778" y="3062250"/>
              <a:ext cx="82448" cy="18371"/>
            </a:xfrm>
            <a:custGeom>
              <a:rect b="b" l="l" r="r" t="t"/>
              <a:pathLst>
                <a:path extrusionOk="0" h="703" w="3155">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7" name="Google Shape;18567;p55"/>
            <p:cNvSpPr/>
            <p:nvPr/>
          </p:nvSpPr>
          <p:spPr>
            <a:xfrm>
              <a:off x="8057461" y="3109759"/>
              <a:ext cx="169130" cy="30183"/>
            </a:xfrm>
            <a:custGeom>
              <a:rect b="b" l="l" r="r" t="t"/>
              <a:pathLst>
                <a:path extrusionOk="0" h="1155" w="6472">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8" name="Google Shape;18568;p55"/>
            <p:cNvSpPr/>
            <p:nvPr/>
          </p:nvSpPr>
          <p:spPr>
            <a:xfrm>
              <a:off x="8076564" y="2952937"/>
              <a:ext cx="34939" cy="31385"/>
            </a:xfrm>
            <a:custGeom>
              <a:rect b="b" l="l" r="r" t="t"/>
              <a:pathLst>
                <a:path extrusionOk="0" h="1201" w="1337">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9" name="Google Shape;18569;p55"/>
            <p:cNvSpPr/>
            <p:nvPr/>
          </p:nvSpPr>
          <p:spPr>
            <a:xfrm>
              <a:off x="8173803" y="2952937"/>
              <a:ext cx="34965" cy="31202"/>
            </a:xfrm>
            <a:custGeom>
              <a:rect b="b" l="l" r="r" t="t"/>
              <a:pathLst>
                <a:path extrusionOk="0" h="1194" w="1338">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0" name="Google Shape;18570;p55"/>
            <p:cNvSpPr/>
            <p:nvPr/>
          </p:nvSpPr>
          <p:spPr>
            <a:xfrm>
              <a:off x="8076564" y="3026579"/>
              <a:ext cx="34939" cy="31359"/>
            </a:xfrm>
            <a:custGeom>
              <a:rect b="b" l="l" r="r" t="t"/>
              <a:pathLst>
                <a:path extrusionOk="0" h="1200" w="1337">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1" name="Google Shape;18571;p55"/>
            <p:cNvSpPr/>
            <p:nvPr/>
          </p:nvSpPr>
          <p:spPr>
            <a:xfrm>
              <a:off x="8173803" y="3026579"/>
              <a:ext cx="34965" cy="31359"/>
            </a:xfrm>
            <a:custGeom>
              <a:rect b="b" l="l" r="r" t="t"/>
              <a:pathLst>
                <a:path extrusionOk="0" h="1200" w="1338">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72" name="Google Shape;18572;p55"/>
          <p:cNvGrpSpPr/>
          <p:nvPr/>
        </p:nvGrpSpPr>
        <p:grpSpPr>
          <a:xfrm>
            <a:off x="5690039" y="2902998"/>
            <a:ext cx="362902" cy="360498"/>
            <a:chOff x="5690039" y="2902998"/>
            <a:chExt cx="362902" cy="360498"/>
          </a:xfrm>
        </p:grpSpPr>
        <p:sp>
          <p:nvSpPr>
            <p:cNvPr id="18573" name="Google Shape;18573;p55"/>
            <p:cNvSpPr/>
            <p:nvPr/>
          </p:nvSpPr>
          <p:spPr>
            <a:xfrm>
              <a:off x="5690039" y="2902998"/>
              <a:ext cx="361883" cy="360498"/>
            </a:xfrm>
            <a:custGeom>
              <a:rect b="b" l="l" r="r" t="t"/>
              <a:pathLst>
                <a:path extrusionOk="0" h="13795" w="13848">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4" name="Google Shape;18574;p55"/>
            <p:cNvSpPr/>
            <p:nvPr/>
          </p:nvSpPr>
          <p:spPr>
            <a:xfrm>
              <a:off x="5808158" y="2902998"/>
              <a:ext cx="244783" cy="360498"/>
            </a:xfrm>
            <a:custGeom>
              <a:rect b="b" l="l" r="r" t="t"/>
              <a:pathLst>
                <a:path extrusionOk="0" h="13795" w="9367">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5" name="Google Shape;18575;p55"/>
            <p:cNvSpPr/>
            <p:nvPr/>
          </p:nvSpPr>
          <p:spPr>
            <a:xfrm>
              <a:off x="5740292" y="2985551"/>
              <a:ext cx="228450" cy="228398"/>
            </a:xfrm>
            <a:custGeom>
              <a:rect b="b" l="l" r="r" t="t"/>
              <a:pathLst>
                <a:path extrusionOk="0" h="8740" w="8742">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6" name="Google Shape;18576;p55"/>
            <p:cNvSpPr/>
            <p:nvPr/>
          </p:nvSpPr>
          <p:spPr>
            <a:xfrm>
              <a:off x="5826007" y="2985551"/>
              <a:ext cx="142997" cy="228398"/>
            </a:xfrm>
            <a:custGeom>
              <a:rect b="b" l="l" r="r" t="t"/>
              <a:pathLst>
                <a:path extrusionOk="0" h="8740" w="5472">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7" name="Google Shape;18577;p55"/>
            <p:cNvSpPr/>
            <p:nvPr/>
          </p:nvSpPr>
          <p:spPr>
            <a:xfrm>
              <a:off x="5767940" y="3015028"/>
              <a:ext cx="116708" cy="112579"/>
            </a:xfrm>
            <a:custGeom>
              <a:rect b="b" l="l" r="r" t="t"/>
              <a:pathLst>
                <a:path extrusionOk="0" h="4308" w="4466">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8" name="Google Shape;18578;p55"/>
            <p:cNvSpPr/>
            <p:nvPr/>
          </p:nvSpPr>
          <p:spPr>
            <a:xfrm>
              <a:off x="5796581" y="3043669"/>
              <a:ext cx="116917" cy="112605"/>
            </a:xfrm>
            <a:custGeom>
              <a:rect b="b" l="l" r="r" t="t"/>
              <a:pathLst>
                <a:path extrusionOk="0" h="4309" w="4474">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9" name="Google Shape;18579;p55"/>
            <p:cNvSpPr/>
            <p:nvPr/>
          </p:nvSpPr>
          <p:spPr>
            <a:xfrm>
              <a:off x="5825249" y="3072311"/>
              <a:ext cx="116682" cy="112605"/>
            </a:xfrm>
            <a:custGeom>
              <a:rect b="b" l="l" r="r" t="t"/>
              <a:pathLst>
                <a:path extrusionOk="0" h="4309" w="4465">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80" name="Google Shape;18580;p55"/>
          <p:cNvGrpSpPr/>
          <p:nvPr/>
        </p:nvGrpSpPr>
        <p:grpSpPr>
          <a:xfrm>
            <a:off x="4871935" y="1500990"/>
            <a:ext cx="258503" cy="360890"/>
            <a:chOff x="4871935" y="1500990"/>
            <a:chExt cx="258503" cy="360890"/>
          </a:xfrm>
        </p:grpSpPr>
        <p:sp>
          <p:nvSpPr>
            <p:cNvPr id="18581" name="Google Shape;18581;p55"/>
            <p:cNvSpPr/>
            <p:nvPr/>
          </p:nvSpPr>
          <p:spPr>
            <a:xfrm>
              <a:off x="4871935" y="1500990"/>
              <a:ext cx="258503" cy="147570"/>
            </a:xfrm>
            <a:custGeom>
              <a:rect b="b" l="l" r="r" t="t"/>
              <a:pathLst>
                <a:path extrusionOk="0" h="5647" w="9892">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2" name="Google Shape;18582;p55"/>
            <p:cNvSpPr/>
            <p:nvPr/>
          </p:nvSpPr>
          <p:spPr>
            <a:xfrm>
              <a:off x="4984671" y="1500990"/>
              <a:ext cx="145271" cy="147544"/>
            </a:xfrm>
            <a:custGeom>
              <a:rect b="b" l="l" r="r" t="t"/>
              <a:pathLst>
                <a:path extrusionOk="0" h="5646" w="5559">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3" name="Google Shape;18583;p55"/>
            <p:cNvSpPr/>
            <p:nvPr/>
          </p:nvSpPr>
          <p:spPr>
            <a:xfrm>
              <a:off x="4882911" y="1623107"/>
              <a:ext cx="237205" cy="238773"/>
            </a:xfrm>
            <a:custGeom>
              <a:rect b="b" l="l" r="r" t="t"/>
              <a:pathLst>
                <a:path extrusionOk="0" h="9137" w="9077">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4" name="Google Shape;18584;p55"/>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5" name="Google Shape;18585;p55"/>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6" name="Google Shape;18586;p55"/>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7" name="Google Shape;18587;p55"/>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8" name="Google Shape;18588;p55"/>
            <p:cNvSpPr/>
            <p:nvPr/>
          </p:nvSpPr>
          <p:spPr>
            <a:xfrm>
              <a:off x="5017101" y="1750529"/>
              <a:ext cx="42988" cy="111351"/>
            </a:xfrm>
            <a:custGeom>
              <a:rect b="b" l="l" r="r" t="t"/>
              <a:pathLst>
                <a:path extrusionOk="0" h="4261" w="1645">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9" name="Google Shape;18589;p55"/>
            <p:cNvSpPr/>
            <p:nvPr/>
          </p:nvSpPr>
          <p:spPr>
            <a:xfrm>
              <a:off x="4927624" y="1567836"/>
              <a:ext cx="34207" cy="32195"/>
            </a:xfrm>
            <a:custGeom>
              <a:rect b="b" l="l" r="r" t="t"/>
              <a:pathLst>
                <a:path extrusionOk="0" h="1232" w="1309">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0" name="Google Shape;18590;p55"/>
            <p:cNvSpPr/>
            <p:nvPr/>
          </p:nvSpPr>
          <p:spPr>
            <a:xfrm>
              <a:off x="5039967" y="1589187"/>
              <a:ext cx="33946" cy="32195"/>
            </a:xfrm>
            <a:custGeom>
              <a:rect b="b" l="l" r="r" t="t"/>
              <a:pathLst>
                <a:path extrusionOk="0" h="1232" w="1299">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1" name="Google Shape;18591;p55"/>
            <p:cNvSpPr/>
            <p:nvPr/>
          </p:nvSpPr>
          <p:spPr>
            <a:xfrm>
              <a:off x="4988146" y="1526469"/>
              <a:ext cx="39277" cy="27570"/>
            </a:xfrm>
            <a:custGeom>
              <a:rect b="b" l="l" r="r" t="t"/>
              <a:pathLst>
                <a:path extrusionOk="0" h="1055" w="1503">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2" name="Google Shape;18592;p55"/>
            <p:cNvSpPr/>
            <p:nvPr/>
          </p:nvSpPr>
          <p:spPr>
            <a:xfrm>
              <a:off x="4930132" y="1623107"/>
              <a:ext cx="56080" cy="238773"/>
            </a:xfrm>
            <a:custGeom>
              <a:rect b="b" l="l" r="r" t="t"/>
              <a:pathLst>
                <a:path extrusionOk="0" h="9137" w="2146">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3" name="Google Shape;18593;p55"/>
            <p:cNvSpPr/>
            <p:nvPr/>
          </p:nvSpPr>
          <p:spPr>
            <a:xfrm>
              <a:off x="4953260" y="1843508"/>
              <a:ext cx="32953" cy="18371"/>
            </a:xfrm>
            <a:custGeom>
              <a:rect b="b" l="l" r="r" t="t"/>
              <a:pathLst>
                <a:path extrusionOk="0" h="703" w="1261">
                  <a:moveTo>
                    <a:pt x="1" y="0"/>
                  </a:moveTo>
                  <a:lnTo>
                    <a:pt x="77" y="702"/>
                  </a:lnTo>
                  <a:lnTo>
                    <a:pt x="1260" y="702"/>
                  </a:lnTo>
                  <a:lnTo>
                    <a:pt x="1231"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4" name="Google Shape;18594;p55"/>
            <p:cNvSpPr/>
            <p:nvPr/>
          </p:nvSpPr>
          <p:spPr>
            <a:xfrm>
              <a:off x="4929636" y="1696748"/>
              <a:ext cx="143520" cy="99042"/>
            </a:xfrm>
            <a:custGeom>
              <a:rect b="b" l="l" r="r" t="t"/>
              <a:pathLst>
                <a:path extrusionOk="0" h="3790" w="5492">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595" name="Google Shape;18595;p55"/>
          <p:cNvSpPr/>
          <p:nvPr/>
        </p:nvSpPr>
        <p:spPr>
          <a:xfrm>
            <a:off x="6342646" y="1849022"/>
            <a:ext cx="27413" cy="12857"/>
          </a:xfrm>
          <a:custGeom>
            <a:rect b="b" l="l" r="r" t="t"/>
            <a:pathLst>
              <a:path extrusionOk="0" h="492" w="1049">
                <a:moveTo>
                  <a:pt x="1" y="1"/>
                </a:moveTo>
                <a:lnTo>
                  <a:pt x="39" y="491"/>
                </a:lnTo>
                <a:lnTo>
                  <a:pt x="1049" y="491"/>
                </a:lnTo>
                <a:lnTo>
                  <a:pt x="1039"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596" name="Google Shape;18596;p55"/>
          <p:cNvGrpSpPr/>
          <p:nvPr/>
        </p:nvGrpSpPr>
        <p:grpSpPr>
          <a:xfrm>
            <a:off x="6265764" y="1501251"/>
            <a:ext cx="234983" cy="360628"/>
            <a:chOff x="6265764" y="1501251"/>
            <a:chExt cx="234983" cy="360628"/>
          </a:xfrm>
        </p:grpSpPr>
        <p:sp>
          <p:nvSpPr>
            <p:cNvPr id="18597" name="Google Shape;18597;p55"/>
            <p:cNvSpPr/>
            <p:nvPr/>
          </p:nvSpPr>
          <p:spPr>
            <a:xfrm>
              <a:off x="6347167" y="1501251"/>
              <a:ext cx="118642" cy="179687"/>
            </a:xfrm>
            <a:custGeom>
              <a:rect b="b" l="l" r="r" t="t"/>
              <a:pathLst>
                <a:path extrusionOk="0" h="6876" w="454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8" name="Google Shape;18598;p55"/>
            <p:cNvSpPr/>
            <p:nvPr/>
          </p:nvSpPr>
          <p:spPr>
            <a:xfrm>
              <a:off x="6288369" y="1614561"/>
              <a:ext cx="189487" cy="247318"/>
            </a:xfrm>
            <a:custGeom>
              <a:rect b="b" l="l" r="r" t="t"/>
              <a:pathLst>
                <a:path extrusionOk="0" h="9464" w="7251">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9" name="Google Shape;18599;p55"/>
            <p:cNvSpPr/>
            <p:nvPr/>
          </p:nvSpPr>
          <p:spPr>
            <a:xfrm>
              <a:off x="6314005" y="1614561"/>
              <a:ext cx="163851" cy="247318"/>
            </a:xfrm>
            <a:custGeom>
              <a:rect b="b" l="l" r="r" t="t"/>
              <a:pathLst>
                <a:path extrusionOk="0" h="9464" w="627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0" name="Google Shape;18600;p55"/>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1" name="Google Shape;18601;p55"/>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2" name="Google Shape;18602;p55"/>
            <p:cNvSpPr/>
            <p:nvPr/>
          </p:nvSpPr>
          <p:spPr>
            <a:xfrm>
              <a:off x="6396427" y="1614561"/>
              <a:ext cx="43746" cy="247318"/>
            </a:xfrm>
            <a:custGeom>
              <a:rect b="b" l="l" r="r" t="t"/>
              <a:pathLst>
                <a:path extrusionOk="0" h="9464" w="1674">
                  <a:moveTo>
                    <a:pt x="222" y="1"/>
                  </a:moveTo>
                  <a:lnTo>
                    <a:pt x="0" y="9463"/>
                  </a:lnTo>
                  <a:lnTo>
                    <a:pt x="1010" y="9463"/>
                  </a:lnTo>
                  <a:lnTo>
                    <a:pt x="1674"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3" name="Google Shape;18603;p55"/>
            <p:cNvSpPr/>
            <p:nvPr/>
          </p:nvSpPr>
          <p:spPr>
            <a:xfrm>
              <a:off x="6396427" y="1614561"/>
              <a:ext cx="43746" cy="247318"/>
            </a:xfrm>
            <a:custGeom>
              <a:rect b="b" l="l" r="r" t="t"/>
              <a:pathLst>
                <a:path extrusionOk="0" h="9464" w="1674">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4" name="Google Shape;18604;p55"/>
            <p:cNvSpPr/>
            <p:nvPr/>
          </p:nvSpPr>
          <p:spPr>
            <a:xfrm>
              <a:off x="6299919" y="1575624"/>
              <a:ext cx="166647" cy="33450"/>
            </a:xfrm>
            <a:custGeom>
              <a:rect b="b" l="l" r="r" t="t"/>
              <a:pathLst>
                <a:path extrusionOk="0" h="1280" w="6377">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5" name="Google Shape;18605;p55"/>
            <p:cNvSpPr/>
            <p:nvPr/>
          </p:nvSpPr>
          <p:spPr>
            <a:xfrm>
              <a:off x="6299919" y="1575624"/>
              <a:ext cx="166647" cy="33450"/>
            </a:xfrm>
            <a:custGeom>
              <a:rect b="b" l="l" r="r" t="t"/>
              <a:pathLst>
                <a:path extrusionOk="0" h="1280" w="6377">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6" name="Google Shape;18606;p55"/>
            <p:cNvSpPr/>
            <p:nvPr/>
          </p:nvSpPr>
          <p:spPr>
            <a:xfrm>
              <a:off x="6265764" y="1605781"/>
              <a:ext cx="234983" cy="29425"/>
            </a:xfrm>
            <a:custGeom>
              <a:rect b="b" l="l" r="r" t="t"/>
              <a:pathLst>
                <a:path extrusionOk="0" h="1126" w="8992">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7" name="Google Shape;18607;p55"/>
            <p:cNvSpPr/>
            <p:nvPr/>
          </p:nvSpPr>
          <p:spPr>
            <a:xfrm>
              <a:off x="6265764" y="1605781"/>
              <a:ext cx="234983" cy="29425"/>
            </a:xfrm>
            <a:custGeom>
              <a:rect b="b" l="l" r="r" t="t"/>
              <a:pathLst>
                <a:path extrusionOk="0" h="1126" w="8992">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8" name="Google Shape;18608;p55"/>
            <p:cNvSpPr/>
            <p:nvPr/>
          </p:nvSpPr>
          <p:spPr>
            <a:xfrm>
              <a:off x="6325817" y="1708795"/>
              <a:ext cx="113859" cy="78450"/>
            </a:xfrm>
            <a:custGeom>
              <a:rect b="b" l="l" r="r" t="t"/>
              <a:pathLst>
                <a:path extrusionOk="0" h="3002" w="4357">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09" name="Google Shape;18609;p55"/>
          <p:cNvGrpSpPr/>
          <p:nvPr/>
        </p:nvGrpSpPr>
        <p:grpSpPr>
          <a:xfrm>
            <a:off x="6193639" y="3401998"/>
            <a:ext cx="360628" cy="238250"/>
            <a:chOff x="6193639" y="3401998"/>
            <a:chExt cx="360628" cy="238250"/>
          </a:xfrm>
        </p:grpSpPr>
        <p:sp>
          <p:nvSpPr>
            <p:cNvPr id="18610" name="Google Shape;18610;p55"/>
            <p:cNvSpPr/>
            <p:nvPr/>
          </p:nvSpPr>
          <p:spPr>
            <a:xfrm>
              <a:off x="6417542" y="3401998"/>
              <a:ext cx="136725" cy="145532"/>
            </a:xfrm>
            <a:custGeom>
              <a:rect b="b" l="l" r="r" t="t"/>
              <a:pathLst>
                <a:path extrusionOk="0" h="5569" w="5232">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1" name="Google Shape;18611;p55"/>
            <p:cNvSpPr/>
            <p:nvPr/>
          </p:nvSpPr>
          <p:spPr>
            <a:xfrm>
              <a:off x="6429850" y="3421781"/>
              <a:ext cx="118380" cy="125750"/>
            </a:xfrm>
            <a:custGeom>
              <a:rect b="b" l="l" r="r" t="t"/>
              <a:pathLst>
                <a:path extrusionOk="0" h="4812" w="453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2" name="Google Shape;18612;p55"/>
            <p:cNvSpPr/>
            <p:nvPr/>
          </p:nvSpPr>
          <p:spPr>
            <a:xfrm>
              <a:off x="6193639" y="3401998"/>
              <a:ext cx="136725" cy="145532"/>
            </a:xfrm>
            <a:custGeom>
              <a:rect b="b" l="l" r="r" t="t"/>
              <a:pathLst>
                <a:path extrusionOk="0" h="5569" w="5232">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3" name="Google Shape;18613;p55"/>
            <p:cNvSpPr/>
            <p:nvPr/>
          </p:nvSpPr>
          <p:spPr>
            <a:xfrm>
              <a:off x="6199910" y="3421781"/>
              <a:ext cx="118380" cy="125750"/>
            </a:xfrm>
            <a:custGeom>
              <a:rect b="b" l="l" r="r" t="t"/>
              <a:pathLst>
                <a:path extrusionOk="0" h="4812" w="453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4" name="Google Shape;18614;p55"/>
            <p:cNvSpPr/>
            <p:nvPr/>
          </p:nvSpPr>
          <p:spPr>
            <a:xfrm>
              <a:off x="6193639" y="3522365"/>
              <a:ext cx="360628" cy="117884"/>
            </a:xfrm>
            <a:custGeom>
              <a:rect b="b" l="l" r="r" t="t"/>
              <a:pathLst>
                <a:path extrusionOk="0" h="4511" w="1380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5" name="Google Shape;18615;p55"/>
            <p:cNvSpPr/>
            <p:nvPr/>
          </p:nvSpPr>
          <p:spPr>
            <a:xfrm>
              <a:off x="6219510" y="3548001"/>
              <a:ext cx="128938" cy="66377"/>
            </a:xfrm>
            <a:custGeom>
              <a:rect b="b" l="l" r="r" t="t"/>
              <a:pathLst>
                <a:path extrusionOk="0" h="2540" w="4934">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6" name="Google Shape;18616;p55"/>
            <p:cNvSpPr/>
            <p:nvPr/>
          </p:nvSpPr>
          <p:spPr>
            <a:xfrm>
              <a:off x="6306975" y="3548262"/>
              <a:ext cx="41237" cy="66350"/>
            </a:xfrm>
            <a:custGeom>
              <a:rect b="b" l="l" r="r" t="t"/>
              <a:pathLst>
                <a:path extrusionOk="0" h="2539" w="1578">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7" name="Google Shape;18617;p55"/>
            <p:cNvSpPr/>
            <p:nvPr/>
          </p:nvSpPr>
          <p:spPr>
            <a:xfrm>
              <a:off x="6394911" y="3522365"/>
              <a:ext cx="159356" cy="117884"/>
            </a:xfrm>
            <a:custGeom>
              <a:rect b="b" l="l" r="r" t="t"/>
              <a:pathLst>
                <a:path extrusionOk="0" h="4511" w="6098">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8" name="Google Shape;18618;p55"/>
            <p:cNvSpPr/>
            <p:nvPr/>
          </p:nvSpPr>
          <p:spPr>
            <a:xfrm>
              <a:off x="6399955" y="3548001"/>
              <a:ext cx="128676" cy="66377"/>
            </a:xfrm>
            <a:custGeom>
              <a:rect b="b" l="l" r="r" t="t"/>
              <a:pathLst>
                <a:path extrusionOk="0" h="2540" w="4924">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9" name="Google Shape;18619;p55"/>
            <p:cNvSpPr/>
            <p:nvPr/>
          </p:nvSpPr>
          <p:spPr>
            <a:xfrm>
              <a:off x="6487394" y="3548262"/>
              <a:ext cx="41237" cy="66350"/>
            </a:xfrm>
            <a:custGeom>
              <a:rect b="b" l="l" r="r" t="t"/>
              <a:pathLst>
                <a:path extrusionOk="0" h="2539" w="1578">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0" name="Google Shape;18620;p55"/>
            <p:cNvSpPr/>
            <p:nvPr/>
          </p:nvSpPr>
          <p:spPr>
            <a:xfrm>
              <a:off x="6193874" y="3627652"/>
              <a:ext cx="159356" cy="12596"/>
            </a:xfrm>
            <a:custGeom>
              <a:rect b="b" l="l" r="r" t="t"/>
              <a:pathLst>
                <a:path extrusionOk="0" h="482" w="6098">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21" name="Google Shape;18621;p55"/>
          <p:cNvGrpSpPr/>
          <p:nvPr/>
        </p:nvGrpSpPr>
        <p:grpSpPr>
          <a:xfrm>
            <a:off x="5801625" y="1501251"/>
            <a:ext cx="246037" cy="360629"/>
            <a:chOff x="5801625" y="1501251"/>
            <a:chExt cx="246037" cy="360629"/>
          </a:xfrm>
        </p:grpSpPr>
        <p:sp>
          <p:nvSpPr>
            <p:cNvPr id="18622" name="Google Shape;18622;p55"/>
            <p:cNvSpPr/>
            <p:nvPr/>
          </p:nvSpPr>
          <p:spPr>
            <a:xfrm>
              <a:off x="5872470" y="1548054"/>
              <a:ext cx="10845" cy="307527"/>
            </a:xfrm>
            <a:custGeom>
              <a:rect b="b" l="l" r="r" t="t"/>
              <a:pathLst>
                <a:path extrusionOk="0" h="11768" w="415">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3" name="Google Shape;18623;p55"/>
            <p:cNvSpPr/>
            <p:nvPr/>
          </p:nvSpPr>
          <p:spPr>
            <a:xfrm>
              <a:off x="5901634" y="1556077"/>
              <a:ext cx="11080" cy="244966"/>
            </a:xfrm>
            <a:custGeom>
              <a:rect b="b" l="l" r="r" t="t"/>
              <a:pathLst>
                <a:path extrusionOk="0" h="9374" w="424">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4" name="Google Shape;18624;p55"/>
            <p:cNvSpPr/>
            <p:nvPr/>
          </p:nvSpPr>
          <p:spPr>
            <a:xfrm>
              <a:off x="5930772" y="1577688"/>
              <a:ext cx="11080" cy="178380"/>
            </a:xfrm>
            <a:custGeom>
              <a:rect b="b" l="l" r="r" t="t"/>
              <a:pathLst>
                <a:path extrusionOk="0" h="6826" w="424">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5" name="Google Shape;18625;p55"/>
            <p:cNvSpPr/>
            <p:nvPr/>
          </p:nvSpPr>
          <p:spPr>
            <a:xfrm>
              <a:off x="5960171" y="1611870"/>
              <a:ext cx="10845" cy="107509"/>
            </a:xfrm>
            <a:custGeom>
              <a:rect b="b" l="l" r="r" t="t"/>
              <a:pathLst>
                <a:path extrusionOk="0" h="4114" w="415">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6" name="Google Shape;18626;p55"/>
            <p:cNvSpPr/>
            <p:nvPr/>
          </p:nvSpPr>
          <p:spPr>
            <a:xfrm>
              <a:off x="5989335" y="1607845"/>
              <a:ext cx="11080" cy="67317"/>
            </a:xfrm>
            <a:custGeom>
              <a:rect b="b" l="l" r="r" t="t"/>
              <a:pathLst>
                <a:path extrusionOk="0" h="2576" w="424">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7" name="Google Shape;18627;p55"/>
            <p:cNvSpPr/>
            <p:nvPr/>
          </p:nvSpPr>
          <p:spPr>
            <a:xfrm>
              <a:off x="5839805" y="1522366"/>
              <a:ext cx="207858" cy="329452"/>
            </a:xfrm>
            <a:custGeom>
              <a:rect b="b" l="l" r="r" t="t"/>
              <a:pathLst>
                <a:path extrusionOk="0" h="12607" w="7954">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8" name="Google Shape;18628;p55"/>
            <p:cNvSpPr/>
            <p:nvPr/>
          </p:nvSpPr>
          <p:spPr>
            <a:xfrm>
              <a:off x="5839805" y="1542383"/>
              <a:ext cx="199809" cy="309435"/>
            </a:xfrm>
            <a:custGeom>
              <a:rect b="b" l="l" r="r" t="t"/>
              <a:pathLst>
                <a:path extrusionOk="0" h="11841" w="7646">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9" name="Google Shape;18629;p55"/>
            <p:cNvSpPr/>
            <p:nvPr/>
          </p:nvSpPr>
          <p:spPr>
            <a:xfrm>
              <a:off x="5826738" y="1530389"/>
              <a:ext cx="24146" cy="313381"/>
            </a:xfrm>
            <a:custGeom>
              <a:rect b="b" l="l" r="r" t="t"/>
              <a:pathLst>
                <a:path extrusionOk="0" h="11992" w="924">
                  <a:moveTo>
                    <a:pt x="1" y="1"/>
                  </a:moveTo>
                  <a:lnTo>
                    <a:pt x="1" y="11992"/>
                  </a:lnTo>
                  <a:lnTo>
                    <a:pt x="924" y="11992"/>
                  </a:lnTo>
                  <a:lnTo>
                    <a:pt x="924" y="1"/>
                  </a:ln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0" name="Google Shape;18630;p55"/>
            <p:cNvSpPr/>
            <p:nvPr/>
          </p:nvSpPr>
          <p:spPr>
            <a:xfrm>
              <a:off x="5838812" y="1530389"/>
              <a:ext cx="12073" cy="313381"/>
            </a:xfrm>
            <a:custGeom>
              <a:rect b="b" l="l" r="r" t="t"/>
              <a:pathLst>
                <a:path extrusionOk="0" h="11992" w="462">
                  <a:moveTo>
                    <a:pt x="0" y="1"/>
                  </a:moveTo>
                  <a:lnTo>
                    <a:pt x="0" y="11992"/>
                  </a:lnTo>
                  <a:lnTo>
                    <a:pt x="462" y="11992"/>
                  </a:lnTo>
                  <a:lnTo>
                    <a:pt x="462" y="1"/>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1" name="Google Shape;18631;p55"/>
            <p:cNvSpPr/>
            <p:nvPr/>
          </p:nvSpPr>
          <p:spPr>
            <a:xfrm>
              <a:off x="5818951" y="1541443"/>
              <a:ext cx="39486" cy="17613"/>
            </a:xfrm>
            <a:custGeom>
              <a:rect b="b" l="l" r="r" t="t"/>
              <a:pathLst>
                <a:path extrusionOk="0" h="674" w="1511">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2" name="Google Shape;18632;p55"/>
            <p:cNvSpPr/>
            <p:nvPr/>
          </p:nvSpPr>
          <p:spPr>
            <a:xfrm>
              <a:off x="5819447" y="1501251"/>
              <a:ext cx="38728" cy="40479"/>
            </a:xfrm>
            <a:custGeom>
              <a:rect b="b" l="l" r="r" t="t"/>
              <a:pathLst>
                <a:path extrusionOk="0" h="1549" w="1482">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3" name="Google Shape;18633;p55"/>
            <p:cNvSpPr/>
            <p:nvPr/>
          </p:nvSpPr>
          <p:spPr>
            <a:xfrm>
              <a:off x="5818951" y="1780921"/>
              <a:ext cx="39486" cy="17378"/>
            </a:xfrm>
            <a:custGeom>
              <a:rect b="b" l="l" r="r" t="t"/>
              <a:pathLst>
                <a:path extrusionOk="0" h="665" w="1511">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4" name="Google Shape;18634;p55"/>
            <p:cNvSpPr/>
            <p:nvPr/>
          </p:nvSpPr>
          <p:spPr>
            <a:xfrm>
              <a:off x="5819447" y="1798508"/>
              <a:ext cx="38728" cy="40244"/>
            </a:xfrm>
            <a:custGeom>
              <a:rect b="b" l="l" r="r" t="t"/>
              <a:pathLst>
                <a:path extrusionOk="0" h="1540" w="1482">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5" name="Google Shape;18635;p55"/>
            <p:cNvSpPr/>
            <p:nvPr/>
          </p:nvSpPr>
          <p:spPr>
            <a:xfrm>
              <a:off x="5838812" y="1541704"/>
              <a:ext cx="19626" cy="17352"/>
            </a:xfrm>
            <a:custGeom>
              <a:rect b="b" l="l" r="r" t="t"/>
              <a:pathLst>
                <a:path extrusionOk="0" h="664" w="751">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6" name="Google Shape;18636;p55"/>
            <p:cNvSpPr/>
            <p:nvPr/>
          </p:nvSpPr>
          <p:spPr>
            <a:xfrm>
              <a:off x="5838812" y="1780921"/>
              <a:ext cx="19626" cy="17613"/>
            </a:xfrm>
            <a:custGeom>
              <a:rect b="b" l="l" r="r" t="t"/>
              <a:pathLst>
                <a:path extrusionOk="0" h="674" w="751">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7" name="Google Shape;18637;p55"/>
            <p:cNvSpPr/>
            <p:nvPr/>
          </p:nvSpPr>
          <p:spPr>
            <a:xfrm>
              <a:off x="5838812" y="1501251"/>
              <a:ext cx="19364" cy="40479"/>
            </a:xfrm>
            <a:custGeom>
              <a:rect b="b" l="l" r="r" t="t"/>
              <a:pathLst>
                <a:path extrusionOk="0" h="1549" w="741">
                  <a:moveTo>
                    <a:pt x="0" y="0"/>
                  </a:moveTo>
                  <a:lnTo>
                    <a:pt x="0" y="1548"/>
                  </a:lnTo>
                  <a:lnTo>
                    <a:pt x="491" y="1548"/>
                  </a:lnTo>
                  <a:lnTo>
                    <a:pt x="731" y="39"/>
                  </a:lnTo>
                  <a:cubicBezTo>
                    <a:pt x="741" y="19"/>
                    <a:pt x="731" y="0"/>
                    <a:pt x="7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8" name="Google Shape;18638;p55"/>
            <p:cNvSpPr/>
            <p:nvPr/>
          </p:nvSpPr>
          <p:spPr>
            <a:xfrm>
              <a:off x="5838812" y="1798508"/>
              <a:ext cx="19364" cy="40244"/>
            </a:xfrm>
            <a:custGeom>
              <a:rect b="b" l="l" r="r" t="t"/>
              <a:pathLst>
                <a:path extrusionOk="0" h="1540" w="741">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9" name="Google Shape;18639;p55"/>
            <p:cNvSpPr/>
            <p:nvPr/>
          </p:nvSpPr>
          <p:spPr>
            <a:xfrm>
              <a:off x="5801625" y="1837210"/>
              <a:ext cx="141246" cy="24669"/>
            </a:xfrm>
            <a:custGeom>
              <a:rect b="b" l="l" r="r" t="t"/>
              <a:pathLst>
                <a:path extrusionOk="0" h="944" w="5405">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0" name="Google Shape;18640;p55"/>
            <p:cNvSpPr/>
            <p:nvPr/>
          </p:nvSpPr>
          <p:spPr>
            <a:xfrm>
              <a:off x="5801625" y="1843743"/>
              <a:ext cx="141246" cy="18136"/>
            </a:xfrm>
            <a:custGeom>
              <a:rect b="b" l="l" r="r" t="t"/>
              <a:pathLst>
                <a:path extrusionOk="0" h="694" w="5405">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41" name="Google Shape;18641;p55"/>
          <p:cNvGrpSpPr/>
          <p:nvPr/>
        </p:nvGrpSpPr>
        <p:grpSpPr>
          <a:xfrm>
            <a:off x="6641680" y="1981462"/>
            <a:ext cx="352083" cy="360864"/>
            <a:chOff x="6641680" y="1981462"/>
            <a:chExt cx="352083" cy="360864"/>
          </a:xfrm>
        </p:grpSpPr>
        <p:sp>
          <p:nvSpPr>
            <p:cNvPr id="18642" name="Google Shape;18642;p55"/>
            <p:cNvSpPr/>
            <p:nvPr/>
          </p:nvSpPr>
          <p:spPr>
            <a:xfrm>
              <a:off x="6641680" y="1981462"/>
              <a:ext cx="351848" cy="351587"/>
            </a:xfrm>
            <a:custGeom>
              <a:rect b="b" l="l" r="r" t="t"/>
              <a:pathLst>
                <a:path extrusionOk="0" h="13454" w="13464">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3" name="Google Shape;18643;p55"/>
            <p:cNvSpPr/>
            <p:nvPr/>
          </p:nvSpPr>
          <p:spPr>
            <a:xfrm>
              <a:off x="6759041" y="1981462"/>
              <a:ext cx="234722" cy="351587"/>
            </a:xfrm>
            <a:custGeom>
              <a:rect b="b" l="l" r="r" t="t"/>
              <a:pathLst>
                <a:path extrusionOk="0" h="13454" w="8982">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4" name="Google Shape;18644;p55"/>
            <p:cNvSpPr/>
            <p:nvPr/>
          </p:nvSpPr>
          <p:spPr>
            <a:xfrm>
              <a:off x="6641680" y="2266410"/>
              <a:ext cx="352083" cy="66873"/>
            </a:xfrm>
            <a:custGeom>
              <a:rect b="b" l="l" r="r" t="t"/>
              <a:pathLst>
                <a:path extrusionOk="0" h="2559" w="13473">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5" name="Google Shape;18645;p55"/>
            <p:cNvSpPr/>
            <p:nvPr/>
          </p:nvSpPr>
          <p:spPr>
            <a:xfrm>
              <a:off x="6641680" y="2266410"/>
              <a:ext cx="34469" cy="75915"/>
            </a:xfrm>
            <a:custGeom>
              <a:rect b="b" l="l" r="r" t="t"/>
              <a:pathLst>
                <a:path extrusionOk="0" h="2905" w="1319">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6" name="Google Shape;18646;p55"/>
            <p:cNvSpPr/>
            <p:nvPr/>
          </p:nvSpPr>
          <p:spPr>
            <a:xfrm>
              <a:off x="6659032" y="2266410"/>
              <a:ext cx="17117" cy="75680"/>
            </a:xfrm>
            <a:custGeom>
              <a:rect b="b" l="l" r="r" t="t"/>
              <a:pathLst>
                <a:path extrusionOk="0" h="2896" w="655">
                  <a:moveTo>
                    <a:pt x="0" y="1"/>
                  </a:moveTo>
                  <a:lnTo>
                    <a:pt x="0" y="2895"/>
                  </a:lnTo>
                  <a:lnTo>
                    <a:pt x="654" y="2895"/>
                  </a:lnTo>
                  <a:lnTo>
                    <a:pt x="654"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7" name="Google Shape;18647;p55"/>
            <p:cNvSpPr/>
            <p:nvPr/>
          </p:nvSpPr>
          <p:spPr>
            <a:xfrm>
              <a:off x="6959060" y="2266410"/>
              <a:ext cx="34469" cy="75680"/>
            </a:xfrm>
            <a:custGeom>
              <a:rect b="b" l="l" r="r" t="t"/>
              <a:pathLst>
                <a:path extrusionOk="0" h="2896" w="1319">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8" name="Google Shape;18648;p55"/>
            <p:cNvSpPr/>
            <p:nvPr/>
          </p:nvSpPr>
          <p:spPr>
            <a:xfrm>
              <a:off x="6970375" y="2266410"/>
              <a:ext cx="23389" cy="75915"/>
            </a:xfrm>
            <a:custGeom>
              <a:rect b="b" l="l" r="r" t="t"/>
              <a:pathLst>
                <a:path extrusionOk="0" h="2905" w="895">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9" name="Google Shape;18649;p55"/>
            <p:cNvSpPr/>
            <p:nvPr/>
          </p:nvSpPr>
          <p:spPr>
            <a:xfrm>
              <a:off x="6676123"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0" name="Google Shape;18650;p55"/>
            <p:cNvSpPr/>
            <p:nvPr/>
          </p:nvSpPr>
          <p:spPr>
            <a:xfrm>
              <a:off x="6704503"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1" name="Google Shape;18651;p55"/>
            <p:cNvSpPr/>
            <p:nvPr/>
          </p:nvSpPr>
          <p:spPr>
            <a:xfrm>
              <a:off x="6732648" y="2259146"/>
              <a:ext cx="28432" cy="73903"/>
            </a:xfrm>
            <a:custGeom>
              <a:rect b="b" l="l" r="r" t="t"/>
              <a:pathLst>
                <a:path extrusionOk="0" h="2828" w="1088">
                  <a:moveTo>
                    <a:pt x="1" y="0"/>
                  </a:moveTo>
                  <a:lnTo>
                    <a:pt x="1"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2" name="Google Shape;18652;p55"/>
            <p:cNvSpPr/>
            <p:nvPr/>
          </p:nvSpPr>
          <p:spPr>
            <a:xfrm>
              <a:off x="6761054" y="2259146"/>
              <a:ext cx="28406" cy="73903"/>
            </a:xfrm>
            <a:custGeom>
              <a:rect b="b" l="l" r="r" t="t"/>
              <a:pathLst>
                <a:path extrusionOk="0" h="2828" w="1087">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3" name="Google Shape;18653;p55"/>
            <p:cNvSpPr/>
            <p:nvPr/>
          </p:nvSpPr>
          <p:spPr>
            <a:xfrm>
              <a:off x="6789433" y="2259146"/>
              <a:ext cx="28171" cy="73903"/>
            </a:xfrm>
            <a:custGeom>
              <a:rect b="b" l="l" r="r" t="t"/>
              <a:pathLst>
                <a:path extrusionOk="0" h="2828" w="1078">
                  <a:moveTo>
                    <a:pt x="1" y="0"/>
                  </a:moveTo>
                  <a:lnTo>
                    <a:pt x="1" y="2827"/>
                  </a:lnTo>
                  <a:lnTo>
                    <a:pt x="1078" y="2827"/>
                  </a:lnTo>
                  <a:lnTo>
                    <a:pt x="1078"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4" name="Google Shape;18654;p55"/>
            <p:cNvSpPr/>
            <p:nvPr/>
          </p:nvSpPr>
          <p:spPr>
            <a:xfrm>
              <a:off x="6817578" y="2259146"/>
              <a:ext cx="28432" cy="73903"/>
            </a:xfrm>
            <a:custGeom>
              <a:rect b="b" l="l" r="r" t="t"/>
              <a:pathLst>
                <a:path extrusionOk="0" h="2828" w="1088">
                  <a:moveTo>
                    <a:pt x="1" y="0"/>
                  </a:moveTo>
                  <a:lnTo>
                    <a:pt x="1"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5" name="Google Shape;18655;p55"/>
            <p:cNvSpPr/>
            <p:nvPr/>
          </p:nvSpPr>
          <p:spPr>
            <a:xfrm>
              <a:off x="6845984" y="2259146"/>
              <a:ext cx="28171" cy="73903"/>
            </a:xfrm>
            <a:custGeom>
              <a:rect b="b" l="l" r="r" t="t"/>
              <a:pathLst>
                <a:path extrusionOk="0" h="2828" w="1078">
                  <a:moveTo>
                    <a:pt x="0" y="0"/>
                  </a:moveTo>
                  <a:lnTo>
                    <a:pt x="0" y="2827"/>
                  </a:lnTo>
                  <a:lnTo>
                    <a:pt x="1077" y="2827"/>
                  </a:lnTo>
                  <a:lnTo>
                    <a:pt x="107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6" name="Google Shape;18656;p55"/>
            <p:cNvSpPr/>
            <p:nvPr/>
          </p:nvSpPr>
          <p:spPr>
            <a:xfrm>
              <a:off x="6874129" y="2259146"/>
              <a:ext cx="28432" cy="73903"/>
            </a:xfrm>
            <a:custGeom>
              <a:rect b="b" l="l" r="r" t="t"/>
              <a:pathLst>
                <a:path extrusionOk="0" h="2828" w="1088">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7" name="Google Shape;18657;p55"/>
            <p:cNvSpPr/>
            <p:nvPr/>
          </p:nvSpPr>
          <p:spPr>
            <a:xfrm>
              <a:off x="6902535"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8" name="Google Shape;18658;p55"/>
            <p:cNvSpPr/>
            <p:nvPr/>
          </p:nvSpPr>
          <p:spPr>
            <a:xfrm>
              <a:off x="6930915"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9" name="Google Shape;18659;p55"/>
            <p:cNvSpPr/>
            <p:nvPr/>
          </p:nvSpPr>
          <p:spPr>
            <a:xfrm>
              <a:off x="6694207"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0" name="Google Shape;18660;p55"/>
            <p:cNvSpPr/>
            <p:nvPr/>
          </p:nvSpPr>
          <p:spPr>
            <a:xfrm>
              <a:off x="6699224" y="2259146"/>
              <a:ext cx="15601" cy="39068"/>
            </a:xfrm>
            <a:custGeom>
              <a:rect b="b" l="l" r="r" t="t"/>
              <a:pathLst>
                <a:path extrusionOk="0" h="1495" w="597">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1" name="Google Shape;18661;p55"/>
            <p:cNvSpPr/>
            <p:nvPr/>
          </p:nvSpPr>
          <p:spPr>
            <a:xfrm>
              <a:off x="6750757" y="2259146"/>
              <a:ext cx="20619" cy="38964"/>
            </a:xfrm>
            <a:custGeom>
              <a:rect b="b" l="l" r="r" t="t"/>
              <a:pathLst>
                <a:path extrusionOk="0" h="1491" w="789">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2" name="Google Shape;18662;p55"/>
            <p:cNvSpPr/>
            <p:nvPr/>
          </p:nvSpPr>
          <p:spPr>
            <a:xfrm>
              <a:off x="6807282" y="2259146"/>
              <a:ext cx="20645" cy="38964"/>
            </a:xfrm>
            <a:custGeom>
              <a:rect b="b" l="l" r="r" t="t"/>
              <a:pathLst>
                <a:path extrusionOk="0" h="1491" w="79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3" name="Google Shape;18663;p55"/>
            <p:cNvSpPr/>
            <p:nvPr/>
          </p:nvSpPr>
          <p:spPr>
            <a:xfrm>
              <a:off x="6863833" y="2259146"/>
              <a:ext cx="20619" cy="38964"/>
            </a:xfrm>
            <a:custGeom>
              <a:rect b="b" l="l" r="r" t="t"/>
              <a:pathLst>
                <a:path extrusionOk="0" h="1491" w="789">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4" name="Google Shape;18664;p55"/>
            <p:cNvSpPr/>
            <p:nvPr/>
          </p:nvSpPr>
          <p:spPr>
            <a:xfrm>
              <a:off x="6920619"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5" name="Google Shape;18665;p55"/>
            <p:cNvSpPr/>
            <p:nvPr/>
          </p:nvSpPr>
          <p:spPr>
            <a:xfrm>
              <a:off x="6755775" y="2259146"/>
              <a:ext cx="15601" cy="39068"/>
            </a:xfrm>
            <a:custGeom>
              <a:rect b="b" l="l" r="r" t="t"/>
              <a:pathLst>
                <a:path extrusionOk="0" h="1495" w="597">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6" name="Google Shape;18666;p55"/>
            <p:cNvSpPr/>
            <p:nvPr/>
          </p:nvSpPr>
          <p:spPr>
            <a:xfrm>
              <a:off x="6812561" y="2259146"/>
              <a:ext cx="15366" cy="39068"/>
            </a:xfrm>
            <a:custGeom>
              <a:rect b="b" l="l" r="r" t="t"/>
              <a:pathLst>
                <a:path extrusionOk="0" h="1495" w="588">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7" name="Google Shape;18667;p55"/>
            <p:cNvSpPr/>
            <p:nvPr/>
          </p:nvSpPr>
          <p:spPr>
            <a:xfrm>
              <a:off x="6869111" y="2259146"/>
              <a:ext cx="15340" cy="39068"/>
            </a:xfrm>
            <a:custGeom>
              <a:rect b="b" l="l" r="r" t="t"/>
              <a:pathLst>
                <a:path extrusionOk="0" h="1495" w="587">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8" name="Google Shape;18668;p55"/>
            <p:cNvSpPr/>
            <p:nvPr/>
          </p:nvSpPr>
          <p:spPr>
            <a:xfrm>
              <a:off x="6925636" y="2259146"/>
              <a:ext cx="15601" cy="39068"/>
            </a:xfrm>
            <a:custGeom>
              <a:rect b="b" l="l" r="r" t="t"/>
              <a:pathLst>
                <a:path extrusionOk="0" h="1495" w="597">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9" name="Google Shape;18669;p55"/>
            <p:cNvSpPr/>
            <p:nvPr/>
          </p:nvSpPr>
          <p:spPr>
            <a:xfrm>
              <a:off x="6641680" y="2239781"/>
              <a:ext cx="352083" cy="26655"/>
            </a:xfrm>
            <a:custGeom>
              <a:rect b="b" l="l" r="r" t="t"/>
              <a:pathLst>
                <a:path extrusionOk="0" h="1020" w="13473">
                  <a:moveTo>
                    <a:pt x="1" y="1"/>
                  </a:moveTo>
                  <a:lnTo>
                    <a:pt x="1" y="1020"/>
                  </a:lnTo>
                  <a:lnTo>
                    <a:pt x="13473" y="1020"/>
                  </a:ln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70" name="Google Shape;18670;p55"/>
          <p:cNvGrpSpPr/>
          <p:nvPr/>
        </p:nvGrpSpPr>
        <p:grpSpPr>
          <a:xfrm>
            <a:off x="7205332" y="1501251"/>
            <a:ext cx="198032" cy="360629"/>
            <a:chOff x="7205332" y="1501251"/>
            <a:chExt cx="198032" cy="360629"/>
          </a:xfrm>
        </p:grpSpPr>
        <p:sp>
          <p:nvSpPr>
            <p:cNvPr id="18671" name="Google Shape;18671;p55"/>
            <p:cNvSpPr/>
            <p:nvPr/>
          </p:nvSpPr>
          <p:spPr>
            <a:xfrm>
              <a:off x="7237005" y="1701766"/>
              <a:ext cx="38467" cy="10845"/>
            </a:xfrm>
            <a:custGeom>
              <a:rect b="b" l="l" r="r" t="t"/>
              <a:pathLst>
                <a:path extrusionOk="0" h="415" w="1472">
                  <a:moveTo>
                    <a:pt x="0" y="1"/>
                  </a:moveTo>
                  <a:lnTo>
                    <a:pt x="0" y="414"/>
                  </a:lnTo>
                  <a:lnTo>
                    <a:pt x="1192" y="414"/>
                  </a:lnTo>
                  <a:cubicBezTo>
                    <a:pt x="1471" y="41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2" name="Google Shape;18672;p55"/>
            <p:cNvSpPr/>
            <p:nvPr/>
          </p:nvSpPr>
          <p:spPr>
            <a:xfrm>
              <a:off x="7231465" y="1688778"/>
              <a:ext cx="11080" cy="36821"/>
            </a:xfrm>
            <a:custGeom>
              <a:rect b="b" l="l" r="r" t="t"/>
              <a:pathLst>
                <a:path extrusionOk="0" h="1409" w="424">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3" name="Google Shape;18673;p55"/>
            <p:cNvSpPr/>
            <p:nvPr/>
          </p:nvSpPr>
          <p:spPr>
            <a:xfrm>
              <a:off x="7237005" y="1753273"/>
              <a:ext cx="38467" cy="10845"/>
            </a:xfrm>
            <a:custGeom>
              <a:rect b="b" l="l" r="r" t="t"/>
              <a:pathLst>
                <a:path extrusionOk="0" h="415" w="1472">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4" name="Google Shape;18674;p55"/>
            <p:cNvSpPr/>
            <p:nvPr/>
          </p:nvSpPr>
          <p:spPr>
            <a:xfrm>
              <a:off x="7231465" y="1740285"/>
              <a:ext cx="11080" cy="36899"/>
            </a:xfrm>
            <a:custGeom>
              <a:rect b="b" l="l" r="r" t="t"/>
              <a:pathLst>
                <a:path extrusionOk="0" h="1412" w="424">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5" name="Google Shape;18675;p55"/>
            <p:cNvSpPr/>
            <p:nvPr/>
          </p:nvSpPr>
          <p:spPr>
            <a:xfrm>
              <a:off x="7237005" y="1649997"/>
              <a:ext cx="38467" cy="11080"/>
            </a:xfrm>
            <a:custGeom>
              <a:rect b="b" l="l" r="r" t="t"/>
              <a:pathLst>
                <a:path extrusionOk="0" h="424" w="1472">
                  <a:moveTo>
                    <a:pt x="0" y="1"/>
                  </a:moveTo>
                  <a:lnTo>
                    <a:pt x="0" y="424"/>
                  </a:lnTo>
                  <a:lnTo>
                    <a:pt x="1192" y="424"/>
                  </a:lnTo>
                  <a:cubicBezTo>
                    <a:pt x="1471" y="42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6" name="Google Shape;18676;p55"/>
            <p:cNvSpPr/>
            <p:nvPr/>
          </p:nvSpPr>
          <p:spPr>
            <a:xfrm>
              <a:off x="7231465" y="1637192"/>
              <a:ext cx="11080" cy="36899"/>
            </a:xfrm>
            <a:custGeom>
              <a:rect b="b" l="l" r="r" t="t"/>
              <a:pathLst>
                <a:path extrusionOk="0" h="1412" w="424">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7" name="Google Shape;18677;p55"/>
            <p:cNvSpPr/>
            <p:nvPr/>
          </p:nvSpPr>
          <p:spPr>
            <a:xfrm>
              <a:off x="7273669" y="1594230"/>
              <a:ext cx="107091" cy="227170"/>
            </a:xfrm>
            <a:custGeom>
              <a:rect b="b" l="l" r="r" t="t"/>
              <a:pathLst>
                <a:path extrusionOk="0" h="8693" w="4098">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8" name="Google Shape;18678;p55"/>
            <p:cNvSpPr/>
            <p:nvPr/>
          </p:nvSpPr>
          <p:spPr>
            <a:xfrm>
              <a:off x="7280724" y="1601495"/>
              <a:ext cx="92483" cy="212640"/>
            </a:xfrm>
            <a:custGeom>
              <a:rect b="b" l="l" r="r" t="t"/>
              <a:pathLst>
                <a:path extrusionOk="0" h="8137" w="3539">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9" name="Google Shape;18679;p55"/>
            <p:cNvSpPr/>
            <p:nvPr/>
          </p:nvSpPr>
          <p:spPr>
            <a:xfrm>
              <a:off x="7219156" y="1515807"/>
              <a:ext cx="136229" cy="332484"/>
            </a:xfrm>
            <a:custGeom>
              <a:rect b="b" l="l" r="r" t="t"/>
              <a:pathLst>
                <a:path extrusionOk="0" h="12723" w="5213">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0" name="Google Shape;18680;p55"/>
            <p:cNvSpPr/>
            <p:nvPr/>
          </p:nvSpPr>
          <p:spPr>
            <a:xfrm>
              <a:off x="7286996" y="1515807"/>
              <a:ext cx="68389" cy="332484"/>
            </a:xfrm>
            <a:custGeom>
              <a:rect b="b" l="l" r="r" t="t"/>
              <a:pathLst>
                <a:path extrusionOk="0" h="12723" w="2617">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1" name="Google Shape;18681;p55"/>
            <p:cNvSpPr/>
            <p:nvPr/>
          </p:nvSpPr>
          <p:spPr>
            <a:xfrm>
              <a:off x="7208599" y="1501251"/>
              <a:ext cx="157344" cy="25139"/>
            </a:xfrm>
            <a:custGeom>
              <a:rect b="b" l="l" r="r" t="t"/>
              <a:pathLst>
                <a:path extrusionOk="0" h="962" w="6021">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2" name="Google Shape;18682;p55"/>
            <p:cNvSpPr/>
            <p:nvPr/>
          </p:nvSpPr>
          <p:spPr>
            <a:xfrm>
              <a:off x="7205332" y="1507523"/>
              <a:ext cx="163877" cy="18868"/>
            </a:xfrm>
            <a:custGeom>
              <a:rect b="b" l="l" r="r" t="t"/>
              <a:pathLst>
                <a:path extrusionOk="0" h="722" w="6271">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3" name="Google Shape;18683;p55"/>
            <p:cNvSpPr/>
            <p:nvPr/>
          </p:nvSpPr>
          <p:spPr>
            <a:xfrm>
              <a:off x="7254592" y="1643725"/>
              <a:ext cx="145767" cy="23650"/>
            </a:xfrm>
            <a:custGeom>
              <a:rect b="b" l="l" r="r" t="t"/>
              <a:pathLst>
                <a:path extrusionOk="0" h="905" w="5578">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4" name="Google Shape;18684;p55"/>
            <p:cNvSpPr/>
            <p:nvPr/>
          </p:nvSpPr>
          <p:spPr>
            <a:xfrm>
              <a:off x="7254592" y="1649501"/>
              <a:ext cx="148772" cy="18110"/>
            </a:xfrm>
            <a:custGeom>
              <a:rect b="b" l="l" r="r" t="t"/>
              <a:pathLst>
                <a:path extrusionOk="0" h="693" w="5693">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5" name="Google Shape;18685;p55"/>
            <p:cNvSpPr/>
            <p:nvPr/>
          </p:nvSpPr>
          <p:spPr>
            <a:xfrm>
              <a:off x="7254592" y="1695232"/>
              <a:ext cx="145506" cy="23911"/>
            </a:xfrm>
            <a:custGeom>
              <a:rect b="b" l="l" r="r" t="t"/>
              <a:pathLst>
                <a:path extrusionOk="0" h="915" w="5568">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6" name="Google Shape;18686;p55"/>
            <p:cNvSpPr/>
            <p:nvPr/>
          </p:nvSpPr>
          <p:spPr>
            <a:xfrm>
              <a:off x="7254592" y="1701530"/>
              <a:ext cx="148537" cy="17613"/>
            </a:xfrm>
            <a:custGeom>
              <a:rect b="b" l="l" r="r" t="t"/>
              <a:pathLst>
                <a:path extrusionOk="0" h="674" w="5684">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7" name="Google Shape;18687;p55"/>
            <p:cNvSpPr/>
            <p:nvPr/>
          </p:nvSpPr>
          <p:spPr>
            <a:xfrm>
              <a:off x="7254592" y="1746740"/>
              <a:ext cx="145767" cy="23911"/>
            </a:xfrm>
            <a:custGeom>
              <a:rect b="b" l="l" r="r" t="t"/>
              <a:pathLst>
                <a:path extrusionOk="0" h="915" w="5578">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8" name="Google Shape;18688;p55"/>
            <p:cNvSpPr/>
            <p:nvPr/>
          </p:nvSpPr>
          <p:spPr>
            <a:xfrm>
              <a:off x="7254592" y="1752776"/>
              <a:ext cx="148772" cy="17875"/>
            </a:xfrm>
            <a:custGeom>
              <a:rect b="b" l="l" r="r" t="t"/>
              <a:pathLst>
                <a:path extrusionOk="0" h="684" w="5693">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9" name="Google Shape;18689;p55"/>
            <p:cNvSpPr/>
            <p:nvPr/>
          </p:nvSpPr>
          <p:spPr>
            <a:xfrm>
              <a:off x="7260864" y="1836714"/>
              <a:ext cx="52788" cy="25166"/>
            </a:xfrm>
            <a:custGeom>
              <a:rect b="b" l="l" r="r" t="t"/>
              <a:pathLst>
                <a:path extrusionOk="0" h="963" w="202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0" name="Google Shape;18690;p55"/>
            <p:cNvSpPr/>
            <p:nvPr/>
          </p:nvSpPr>
          <p:spPr>
            <a:xfrm>
              <a:off x="7287258" y="1836714"/>
              <a:ext cx="26394" cy="25166"/>
            </a:xfrm>
            <a:custGeom>
              <a:rect b="b" l="l" r="r" t="t"/>
              <a:pathLst>
                <a:path extrusionOk="0" h="963" w="101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91" name="Google Shape;18691;p55"/>
          <p:cNvGrpSpPr/>
          <p:nvPr/>
        </p:nvGrpSpPr>
        <p:grpSpPr>
          <a:xfrm>
            <a:off x="7688313" y="1501251"/>
            <a:ext cx="153058" cy="360628"/>
            <a:chOff x="7688313" y="1501251"/>
            <a:chExt cx="153058" cy="360628"/>
          </a:xfrm>
        </p:grpSpPr>
        <p:sp>
          <p:nvSpPr>
            <p:cNvPr id="18692" name="Google Shape;18692;p55"/>
            <p:cNvSpPr/>
            <p:nvPr/>
          </p:nvSpPr>
          <p:spPr>
            <a:xfrm>
              <a:off x="7688313" y="1637192"/>
              <a:ext cx="153058" cy="211098"/>
            </a:xfrm>
            <a:custGeom>
              <a:rect b="b" l="l" r="r" t="t"/>
              <a:pathLst>
                <a:path extrusionOk="0" h="8078" w="5857">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3" name="Google Shape;18693;p55"/>
            <p:cNvSpPr/>
            <p:nvPr/>
          </p:nvSpPr>
          <p:spPr>
            <a:xfrm>
              <a:off x="7745857" y="1637192"/>
              <a:ext cx="95514" cy="211098"/>
            </a:xfrm>
            <a:custGeom>
              <a:rect b="b" l="l" r="r" t="t"/>
              <a:pathLst>
                <a:path extrusionOk="0" h="8078" w="3655">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4" name="Google Shape;18694;p55"/>
            <p:cNvSpPr/>
            <p:nvPr/>
          </p:nvSpPr>
          <p:spPr>
            <a:xfrm>
              <a:off x="7750143" y="1792210"/>
              <a:ext cx="29634" cy="69669"/>
            </a:xfrm>
            <a:custGeom>
              <a:rect b="b" l="l" r="r" t="t"/>
              <a:pathLst>
                <a:path extrusionOk="0" h="2666" w="1134">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5" name="Google Shape;18695;p55"/>
            <p:cNvSpPr/>
            <p:nvPr/>
          </p:nvSpPr>
          <p:spPr>
            <a:xfrm>
              <a:off x="7766214" y="1504256"/>
              <a:ext cx="23389" cy="11080"/>
            </a:xfrm>
            <a:custGeom>
              <a:rect b="b" l="l" r="r" t="t"/>
              <a:pathLst>
                <a:path extrusionOk="0" h="424" w="895">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6" name="Google Shape;18696;p55"/>
            <p:cNvSpPr/>
            <p:nvPr/>
          </p:nvSpPr>
          <p:spPr>
            <a:xfrm>
              <a:off x="7741075" y="1503995"/>
              <a:ext cx="22657" cy="11080"/>
            </a:xfrm>
            <a:custGeom>
              <a:rect b="b" l="l" r="r" t="t"/>
              <a:pathLst>
                <a:path extrusionOk="0" h="424" w="867">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7" name="Google Shape;18697;p55"/>
            <p:cNvSpPr/>
            <p:nvPr/>
          </p:nvSpPr>
          <p:spPr>
            <a:xfrm>
              <a:off x="7765953" y="1529134"/>
              <a:ext cx="27178" cy="10819"/>
            </a:xfrm>
            <a:custGeom>
              <a:rect b="b" l="l" r="r" t="t"/>
              <a:pathLst>
                <a:path extrusionOk="0" h="414" w="104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8" name="Google Shape;18698;p55"/>
            <p:cNvSpPr/>
            <p:nvPr/>
          </p:nvSpPr>
          <p:spPr>
            <a:xfrm>
              <a:off x="7737573" y="1528873"/>
              <a:ext cx="26159" cy="10845"/>
            </a:xfrm>
            <a:custGeom>
              <a:rect b="b" l="l" r="r" t="t"/>
              <a:pathLst>
                <a:path extrusionOk="0" h="415" w="1001">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9" name="Google Shape;18699;p55"/>
            <p:cNvSpPr/>
            <p:nvPr/>
          </p:nvSpPr>
          <p:spPr>
            <a:xfrm>
              <a:off x="7751632" y="1523594"/>
              <a:ext cx="26420" cy="186482"/>
            </a:xfrm>
            <a:custGeom>
              <a:rect b="b" l="l" r="r" t="t"/>
              <a:pathLst>
                <a:path extrusionOk="0" h="7136" w="1011">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0" name="Google Shape;18700;p55"/>
            <p:cNvSpPr/>
            <p:nvPr/>
          </p:nvSpPr>
          <p:spPr>
            <a:xfrm>
              <a:off x="7764960" y="1523594"/>
              <a:ext cx="13092" cy="186482"/>
            </a:xfrm>
            <a:custGeom>
              <a:rect b="b" l="l" r="r" t="t"/>
              <a:pathLst>
                <a:path extrusionOk="0" h="7136" w="501">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1" name="Google Shape;18701;p55"/>
            <p:cNvSpPr/>
            <p:nvPr/>
          </p:nvSpPr>
          <p:spPr>
            <a:xfrm>
              <a:off x="7749881" y="1501251"/>
              <a:ext cx="30418" cy="41498"/>
            </a:xfrm>
            <a:custGeom>
              <a:rect b="b" l="l" r="r" t="t"/>
              <a:pathLst>
                <a:path extrusionOk="0" h="1588" w="1164">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2" name="Google Shape;18702;p55"/>
            <p:cNvSpPr/>
            <p:nvPr/>
          </p:nvSpPr>
          <p:spPr>
            <a:xfrm>
              <a:off x="7718967" y="1737201"/>
              <a:ext cx="24904" cy="60444"/>
            </a:xfrm>
            <a:custGeom>
              <a:rect b="b" l="l" r="r" t="t"/>
              <a:pathLst>
                <a:path extrusionOk="0" h="2313" w="953">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3" name="Google Shape;18703;p55"/>
            <p:cNvSpPr/>
            <p:nvPr/>
          </p:nvSpPr>
          <p:spPr>
            <a:xfrm>
              <a:off x="7786075" y="1737201"/>
              <a:ext cx="24904" cy="60444"/>
            </a:xfrm>
            <a:custGeom>
              <a:rect b="b" l="l" r="r" t="t"/>
              <a:pathLst>
                <a:path extrusionOk="0" h="2313" w="953">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4" name="Google Shape;18704;p55"/>
            <p:cNvSpPr/>
            <p:nvPr/>
          </p:nvSpPr>
          <p:spPr>
            <a:xfrm>
              <a:off x="7764960" y="1792210"/>
              <a:ext cx="14608" cy="69669"/>
            </a:xfrm>
            <a:custGeom>
              <a:rect b="b" l="l" r="r" t="t"/>
              <a:pathLst>
                <a:path extrusionOk="0" h="2666" w="559">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5" name="Google Shape;18705;p55"/>
            <p:cNvSpPr/>
            <p:nvPr/>
          </p:nvSpPr>
          <p:spPr>
            <a:xfrm>
              <a:off x="7751397" y="1814109"/>
              <a:ext cx="27152" cy="11080"/>
            </a:xfrm>
            <a:custGeom>
              <a:rect b="b" l="l" r="r" t="t"/>
              <a:pathLst>
                <a:path extrusionOk="0" h="424" w="1039">
                  <a:moveTo>
                    <a:pt x="0" y="0"/>
                  </a:moveTo>
                  <a:lnTo>
                    <a:pt x="29" y="423"/>
                  </a:lnTo>
                  <a:lnTo>
                    <a:pt x="1010" y="423"/>
                  </a:lnTo>
                  <a:lnTo>
                    <a:pt x="1039"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6" name="Google Shape;18706;p55"/>
            <p:cNvSpPr/>
            <p:nvPr/>
          </p:nvSpPr>
          <p:spPr>
            <a:xfrm>
              <a:off x="7764960" y="1814109"/>
              <a:ext cx="13589" cy="11080"/>
            </a:xfrm>
            <a:custGeom>
              <a:rect b="b" l="l" r="r" t="t"/>
              <a:pathLst>
                <a:path extrusionOk="0" h="424" w="520">
                  <a:moveTo>
                    <a:pt x="0" y="0"/>
                  </a:moveTo>
                  <a:lnTo>
                    <a:pt x="0" y="423"/>
                  </a:lnTo>
                  <a:lnTo>
                    <a:pt x="491" y="423"/>
                  </a:lnTo>
                  <a:lnTo>
                    <a:pt x="520"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7" name="Google Shape;18707;p55"/>
            <p:cNvSpPr/>
            <p:nvPr/>
          </p:nvSpPr>
          <p:spPr>
            <a:xfrm>
              <a:off x="7764960" y="1501251"/>
              <a:ext cx="15105" cy="41472"/>
            </a:xfrm>
            <a:custGeom>
              <a:rect b="b" l="l" r="r" t="t"/>
              <a:pathLst>
                <a:path extrusionOk="0" h="1587" w="578">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08" name="Google Shape;18708;p55"/>
          <p:cNvGrpSpPr/>
          <p:nvPr/>
        </p:nvGrpSpPr>
        <p:grpSpPr>
          <a:xfrm>
            <a:off x="8150179" y="1501251"/>
            <a:ext cx="150811" cy="360628"/>
            <a:chOff x="8150179" y="1501251"/>
            <a:chExt cx="150811" cy="360628"/>
          </a:xfrm>
        </p:grpSpPr>
        <p:sp>
          <p:nvSpPr>
            <p:cNvPr id="18709" name="Google Shape;18709;p55"/>
            <p:cNvSpPr/>
            <p:nvPr/>
          </p:nvSpPr>
          <p:spPr>
            <a:xfrm>
              <a:off x="8150179" y="1656034"/>
              <a:ext cx="150549" cy="205846"/>
            </a:xfrm>
            <a:custGeom>
              <a:rect b="b" l="l" r="r" t="t"/>
              <a:pathLst>
                <a:path extrusionOk="0" h="7877" w="5761">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0" name="Google Shape;18710;p55"/>
            <p:cNvSpPr/>
            <p:nvPr/>
          </p:nvSpPr>
          <p:spPr>
            <a:xfrm>
              <a:off x="8206468" y="1656034"/>
              <a:ext cx="94521" cy="205846"/>
            </a:xfrm>
            <a:custGeom>
              <a:rect b="b" l="l" r="r" t="t"/>
              <a:pathLst>
                <a:path extrusionOk="0" h="7877" w="3617">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1" name="Google Shape;18711;p55"/>
            <p:cNvSpPr/>
            <p:nvPr/>
          </p:nvSpPr>
          <p:spPr>
            <a:xfrm>
              <a:off x="8209996" y="1513559"/>
              <a:ext cx="30941" cy="168894"/>
            </a:xfrm>
            <a:custGeom>
              <a:rect b="b" l="l" r="r" t="t"/>
              <a:pathLst>
                <a:path extrusionOk="0" h="6463" w="1184">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2" name="Google Shape;18712;p55"/>
            <p:cNvSpPr/>
            <p:nvPr/>
          </p:nvSpPr>
          <p:spPr>
            <a:xfrm>
              <a:off x="8198419" y="1702785"/>
              <a:ext cx="54329" cy="54303"/>
            </a:xfrm>
            <a:custGeom>
              <a:rect b="b" l="l" r="r" t="t"/>
              <a:pathLst>
                <a:path extrusionOk="0" h="2078" w="2079">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3" name="Google Shape;18713;p55"/>
            <p:cNvSpPr/>
            <p:nvPr/>
          </p:nvSpPr>
          <p:spPr>
            <a:xfrm>
              <a:off x="8189639" y="1809327"/>
              <a:ext cx="71629" cy="21141"/>
            </a:xfrm>
            <a:custGeom>
              <a:rect b="b" l="l" r="r" t="t"/>
              <a:pathLst>
                <a:path extrusionOk="0" h="809" w="2741">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4" name="Google Shape;18714;p55"/>
            <p:cNvSpPr/>
            <p:nvPr/>
          </p:nvSpPr>
          <p:spPr>
            <a:xfrm>
              <a:off x="8189639" y="1817114"/>
              <a:ext cx="71629" cy="13354"/>
            </a:xfrm>
            <a:custGeom>
              <a:rect b="b" l="l" r="r" t="t"/>
              <a:pathLst>
                <a:path extrusionOk="0" h="511" w="2741">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5" name="Google Shape;18715;p55"/>
            <p:cNvSpPr/>
            <p:nvPr/>
          </p:nvSpPr>
          <p:spPr>
            <a:xfrm>
              <a:off x="8225571" y="1513559"/>
              <a:ext cx="15366" cy="168894"/>
            </a:xfrm>
            <a:custGeom>
              <a:rect b="b" l="l" r="r" t="t"/>
              <a:pathLst>
                <a:path extrusionOk="0" h="6463" w="588">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6" name="Google Shape;18716;p55"/>
            <p:cNvSpPr/>
            <p:nvPr/>
          </p:nvSpPr>
          <p:spPr>
            <a:xfrm>
              <a:off x="8204456" y="1501251"/>
              <a:ext cx="41995" cy="50018"/>
            </a:xfrm>
            <a:custGeom>
              <a:rect b="b" l="l" r="r" t="t"/>
              <a:pathLst>
                <a:path extrusionOk="0" h="1914" w="1607">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7" name="Google Shape;18717;p55"/>
            <p:cNvSpPr/>
            <p:nvPr/>
          </p:nvSpPr>
          <p:spPr>
            <a:xfrm>
              <a:off x="8225571" y="1501251"/>
              <a:ext cx="20880" cy="50018"/>
            </a:xfrm>
            <a:custGeom>
              <a:rect b="b" l="l" r="r" t="t"/>
              <a:pathLst>
                <a:path extrusionOk="0" h="1914" w="799">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718" name="Google Shape;18718;p55"/>
          <p:cNvSpPr/>
          <p:nvPr/>
        </p:nvSpPr>
        <p:spPr>
          <a:xfrm>
            <a:off x="4948085" y="2906944"/>
            <a:ext cx="32744" cy="15889"/>
          </a:xfrm>
          <a:custGeom>
            <a:rect b="b" l="l" r="r" t="t"/>
            <a:pathLst>
              <a:path extrusionOk="0" h="608" w="1253">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719" name="Google Shape;18719;p55"/>
          <p:cNvGrpSpPr/>
          <p:nvPr/>
        </p:nvGrpSpPr>
        <p:grpSpPr>
          <a:xfrm>
            <a:off x="4877867" y="2902946"/>
            <a:ext cx="170149" cy="360629"/>
            <a:chOff x="4877867" y="2902946"/>
            <a:chExt cx="170149" cy="360629"/>
          </a:xfrm>
        </p:grpSpPr>
        <p:sp>
          <p:nvSpPr>
            <p:cNvPr id="18720" name="Google Shape;18720;p55"/>
            <p:cNvSpPr/>
            <p:nvPr/>
          </p:nvSpPr>
          <p:spPr>
            <a:xfrm>
              <a:off x="4942780" y="2925315"/>
              <a:ext cx="32692" cy="15915"/>
            </a:xfrm>
            <a:custGeom>
              <a:rect b="b" l="l" r="r" t="t"/>
              <a:pathLst>
                <a:path extrusionOk="0" h="609" w="1251">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1" name="Google Shape;18721;p55"/>
            <p:cNvSpPr/>
            <p:nvPr/>
          </p:nvSpPr>
          <p:spPr>
            <a:xfrm>
              <a:off x="4937345" y="2943843"/>
              <a:ext cx="32927" cy="15915"/>
            </a:xfrm>
            <a:custGeom>
              <a:rect b="b" l="l" r="r" t="t"/>
              <a:pathLst>
                <a:path extrusionOk="0" h="609" w="126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2" name="Google Shape;18722;p55"/>
            <p:cNvSpPr/>
            <p:nvPr/>
          </p:nvSpPr>
          <p:spPr>
            <a:xfrm>
              <a:off x="4877867" y="3063164"/>
              <a:ext cx="170149" cy="200410"/>
            </a:xfrm>
            <a:custGeom>
              <a:rect b="b" l="l" r="r" t="t"/>
              <a:pathLst>
                <a:path extrusionOk="0" h="7669" w="6511">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3" name="Google Shape;18723;p55"/>
            <p:cNvSpPr/>
            <p:nvPr/>
          </p:nvSpPr>
          <p:spPr>
            <a:xfrm>
              <a:off x="4942963" y="3088905"/>
              <a:ext cx="105053" cy="174670"/>
            </a:xfrm>
            <a:custGeom>
              <a:rect b="b" l="l" r="r" t="t"/>
              <a:pathLst>
                <a:path extrusionOk="0" h="6684" w="402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4" name="Google Shape;18724;p55"/>
            <p:cNvSpPr/>
            <p:nvPr/>
          </p:nvSpPr>
          <p:spPr>
            <a:xfrm>
              <a:off x="4949496" y="2966761"/>
              <a:ext cx="25662" cy="161368"/>
            </a:xfrm>
            <a:custGeom>
              <a:rect b="b" l="l" r="r" t="t"/>
              <a:pathLst>
                <a:path extrusionOk="0" h="6175" w="982">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5" name="Google Shape;18725;p55"/>
            <p:cNvSpPr/>
            <p:nvPr/>
          </p:nvSpPr>
          <p:spPr>
            <a:xfrm>
              <a:off x="4962301" y="2967023"/>
              <a:ext cx="12857" cy="161107"/>
            </a:xfrm>
            <a:custGeom>
              <a:rect b="b" l="l" r="r" t="t"/>
              <a:pathLst>
                <a:path extrusionOk="0" h="6165" w="492">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6" name="Google Shape;18726;p55"/>
            <p:cNvSpPr/>
            <p:nvPr/>
          </p:nvSpPr>
          <p:spPr>
            <a:xfrm>
              <a:off x="4948739" y="2902946"/>
              <a:ext cx="33685" cy="71394"/>
            </a:xfrm>
            <a:custGeom>
              <a:rect b="b" l="l" r="r" t="t"/>
              <a:pathLst>
                <a:path extrusionOk="0" h="2732" w="1289">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7" name="Google Shape;18727;p55"/>
            <p:cNvSpPr/>
            <p:nvPr/>
          </p:nvSpPr>
          <p:spPr>
            <a:xfrm>
              <a:off x="4937423" y="3148199"/>
              <a:ext cx="49782" cy="11080"/>
            </a:xfrm>
            <a:custGeom>
              <a:rect b="b" l="l" r="r" t="t"/>
              <a:pathLst>
                <a:path extrusionOk="0" h="424" w="1905">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8" name="Google Shape;18728;p55"/>
            <p:cNvSpPr/>
            <p:nvPr/>
          </p:nvSpPr>
          <p:spPr>
            <a:xfrm>
              <a:off x="4937423" y="3177102"/>
              <a:ext cx="49782" cy="11080"/>
            </a:xfrm>
            <a:custGeom>
              <a:rect b="b" l="l" r="r" t="t"/>
              <a:pathLst>
                <a:path extrusionOk="0" h="424" w="1905">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9" name="Google Shape;18729;p55"/>
            <p:cNvSpPr/>
            <p:nvPr/>
          </p:nvSpPr>
          <p:spPr>
            <a:xfrm>
              <a:off x="4937423" y="3205247"/>
              <a:ext cx="49782" cy="10819"/>
            </a:xfrm>
            <a:custGeom>
              <a:rect b="b" l="l" r="r" t="t"/>
              <a:pathLst>
                <a:path extrusionOk="0" h="414" w="1905">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0" name="Google Shape;18730;p55"/>
            <p:cNvSpPr/>
            <p:nvPr/>
          </p:nvSpPr>
          <p:spPr>
            <a:xfrm>
              <a:off x="4999253" y="3176841"/>
              <a:ext cx="11080" cy="11342"/>
            </a:xfrm>
            <a:custGeom>
              <a:rect b="b" l="l" r="r" t="t"/>
              <a:pathLst>
                <a:path extrusionOk="0" h="434" w="424">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1" name="Google Shape;18731;p55"/>
            <p:cNvSpPr/>
            <p:nvPr/>
          </p:nvSpPr>
          <p:spPr>
            <a:xfrm>
              <a:off x="4999253" y="3204985"/>
              <a:ext cx="11080" cy="11342"/>
            </a:xfrm>
            <a:custGeom>
              <a:rect b="b" l="l" r="r" t="t"/>
              <a:pathLst>
                <a:path extrusionOk="0" h="434" w="424">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2" name="Google Shape;18732;p55"/>
            <p:cNvSpPr/>
            <p:nvPr/>
          </p:nvSpPr>
          <p:spPr>
            <a:xfrm>
              <a:off x="4957284" y="2914235"/>
              <a:ext cx="18110" cy="53572"/>
            </a:xfrm>
            <a:custGeom>
              <a:rect b="b" l="l" r="r" t="t"/>
              <a:pathLst>
                <a:path extrusionOk="0" h="2050" w="693">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33" name="Google Shape;18733;p55"/>
          <p:cNvGrpSpPr/>
          <p:nvPr/>
        </p:nvGrpSpPr>
        <p:grpSpPr>
          <a:xfrm>
            <a:off x="6741689" y="1500676"/>
            <a:ext cx="207962" cy="361203"/>
            <a:chOff x="6741689" y="1500676"/>
            <a:chExt cx="207962" cy="361203"/>
          </a:xfrm>
        </p:grpSpPr>
        <p:sp>
          <p:nvSpPr>
            <p:cNvPr id="18734" name="Google Shape;18734;p55"/>
            <p:cNvSpPr/>
            <p:nvPr/>
          </p:nvSpPr>
          <p:spPr>
            <a:xfrm>
              <a:off x="6749242" y="1500676"/>
              <a:ext cx="184469" cy="361203"/>
            </a:xfrm>
            <a:custGeom>
              <a:rect b="b" l="l" r="r" t="t"/>
              <a:pathLst>
                <a:path extrusionOk="0" h="13822" w="7059">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5" name="Google Shape;18735;p55"/>
            <p:cNvSpPr/>
            <p:nvPr/>
          </p:nvSpPr>
          <p:spPr>
            <a:xfrm>
              <a:off x="6775113" y="1501199"/>
              <a:ext cx="37735" cy="310167"/>
            </a:xfrm>
            <a:custGeom>
              <a:rect b="b" l="l" r="r" t="t"/>
              <a:pathLst>
                <a:path extrusionOk="0" h="11869" w="1444">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6" name="Google Shape;18736;p55"/>
            <p:cNvSpPr/>
            <p:nvPr/>
          </p:nvSpPr>
          <p:spPr>
            <a:xfrm>
              <a:off x="6773623" y="1645241"/>
              <a:ext cx="159330" cy="216638"/>
            </a:xfrm>
            <a:custGeom>
              <a:rect b="b" l="l" r="r" t="t"/>
              <a:pathLst>
                <a:path extrusionOk="0" h="8290" w="6097">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7" name="Google Shape;18737;p55"/>
            <p:cNvSpPr/>
            <p:nvPr/>
          </p:nvSpPr>
          <p:spPr>
            <a:xfrm>
              <a:off x="6854530" y="1589082"/>
              <a:ext cx="93006" cy="108502"/>
            </a:xfrm>
            <a:custGeom>
              <a:rect b="b" l="l" r="r" t="t"/>
              <a:pathLst>
                <a:path extrusionOk="0" h="4152" w="3559">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8" name="Google Shape;18738;p55"/>
            <p:cNvSpPr/>
            <p:nvPr/>
          </p:nvSpPr>
          <p:spPr>
            <a:xfrm>
              <a:off x="6857796" y="1589134"/>
              <a:ext cx="91856" cy="108398"/>
            </a:xfrm>
            <a:custGeom>
              <a:rect b="b" l="l" r="r" t="t"/>
              <a:pathLst>
                <a:path extrusionOk="0" h="4148" w="3515">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9" name="Google Shape;18739;p55"/>
            <p:cNvSpPr/>
            <p:nvPr/>
          </p:nvSpPr>
          <p:spPr>
            <a:xfrm>
              <a:off x="6801245" y="1635441"/>
              <a:ext cx="31699" cy="11315"/>
            </a:xfrm>
            <a:custGeom>
              <a:rect b="b" l="l" r="r" t="t"/>
              <a:pathLst>
                <a:path extrusionOk="0" h="433" w="1213">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0" name="Google Shape;18740;p55"/>
            <p:cNvSpPr/>
            <p:nvPr/>
          </p:nvSpPr>
          <p:spPr>
            <a:xfrm>
              <a:off x="6819852" y="1626765"/>
              <a:ext cx="11342" cy="28537"/>
            </a:xfrm>
            <a:custGeom>
              <a:rect b="b" l="l" r="r" t="t"/>
              <a:pathLst>
                <a:path extrusionOk="0" h="1092" w="434">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1" name="Google Shape;18741;p55"/>
            <p:cNvSpPr/>
            <p:nvPr/>
          </p:nvSpPr>
          <p:spPr>
            <a:xfrm>
              <a:off x="6754756" y="1761583"/>
              <a:ext cx="29687" cy="11315"/>
            </a:xfrm>
            <a:custGeom>
              <a:rect b="b" l="l" r="r" t="t"/>
              <a:pathLst>
                <a:path extrusionOk="0" h="433" w="1136">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2" name="Google Shape;18742;p55"/>
            <p:cNvSpPr/>
            <p:nvPr/>
          </p:nvSpPr>
          <p:spPr>
            <a:xfrm>
              <a:off x="6756768" y="1752907"/>
              <a:ext cx="11342" cy="28537"/>
            </a:xfrm>
            <a:custGeom>
              <a:rect b="b" l="l" r="r" t="t"/>
              <a:pathLst>
                <a:path extrusionOk="0" h="1092" w="434">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3" name="Google Shape;18743;p55"/>
            <p:cNvSpPr/>
            <p:nvPr/>
          </p:nvSpPr>
          <p:spPr>
            <a:xfrm>
              <a:off x="6754756" y="1717863"/>
              <a:ext cx="31699" cy="11577"/>
            </a:xfrm>
            <a:custGeom>
              <a:rect b="b" l="l" r="r" t="t"/>
              <a:pathLst>
                <a:path extrusionOk="0" h="443" w="1213">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4" name="Google Shape;18744;p55"/>
            <p:cNvSpPr/>
            <p:nvPr/>
          </p:nvSpPr>
          <p:spPr>
            <a:xfrm>
              <a:off x="6756768" y="1709422"/>
              <a:ext cx="11342" cy="28563"/>
            </a:xfrm>
            <a:custGeom>
              <a:rect b="b" l="l" r="r" t="t"/>
              <a:pathLst>
                <a:path extrusionOk="0" h="1093" w="434">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5" name="Google Shape;18745;p55"/>
            <p:cNvSpPr/>
            <p:nvPr/>
          </p:nvSpPr>
          <p:spPr>
            <a:xfrm>
              <a:off x="6833414" y="1779431"/>
              <a:ext cx="43014" cy="11315"/>
            </a:xfrm>
            <a:custGeom>
              <a:rect b="b" l="l" r="r" t="t"/>
              <a:pathLst>
                <a:path extrusionOk="0" h="433" w="1646">
                  <a:moveTo>
                    <a:pt x="1" y="0"/>
                  </a:moveTo>
                  <a:lnTo>
                    <a:pt x="1" y="433"/>
                  </a:lnTo>
                  <a:lnTo>
                    <a:pt x="1645" y="433"/>
                  </a:lnTo>
                  <a:lnTo>
                    <a:pt x="16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6" name="Google Shape;18746;p55"/>
            <p:cNvSpPr/>
            <p:nvPr/>
          </p:nvSpPr>
          <p:spPr>
            <a:xfrm>
              <a:off x="6775871" y="1779431"/>
              <a:ext cx="32692" cy="11315"/>
            </a:xfrm>
            <a:custGeom>
              <a:rect b="b" l="l" r="r" t="t"/>
              <a:pathLst>
                <a:path extrusionOk="0" h="433" w="1251">
                  <a:moveTo>
                    <a:pt x="20" y="0"/>
                  </a:moveTo>
                  <a:lnTo>
                    <a:pt x="1" y="433"/>
                  </a:lnTo>
                  <a:lnTo>
                    <a:pt x="1251" y="433"/>
                  </a:lnTo>
                  <a:lnTo>
                    <a:pt x="12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7" name="Google Shape;18747;p55"/>
            <p:cNvSpPr/>
            <p:nvPr/>
          </p:nvSpPr>
          <p:spPr>
            <a:xfrm>
              <a:off x="6801245" y="1596974"/>
              <a:ext cx="31699" cy="11342"/>
            </a:xfrm>
            <a:custGeom>
              <a:rect b="b" l="l" r="r" t="t"/>
              <a:pathLst>
                <a:path extrusionOk="0" h="434" w="1213">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8" name="Google Shape;18748;p55"/>
            <p:cNvSpPr/>
            <p:nvPr/>
          </p:nvSpPr>
          <p:spPr>
            <a:xfrm>
              <a:off x="6819852" y="1588560"/>
              <a:ext cx="11342" cy="28563"/>
            </a:xfrm>
            <a:custGeom>
              <a:rect b="b" l="l" r="r" t="t"/>
              <a:pathLst>
                <a:path extrusionOk="0" h="1093" w="434">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9" name="Google Shape;18749;p55"/>
            <p:cNvSpPr/>
            <p:nvPr/>
          </p:nvSpPr>
          <p:spPr>
            <a:xfrm>
              <a:off x="6789956" y="1657053"/>
              <a:ext cx="10558" cy="10558"/>
            </a:xfrm>
            <a:custGeom>
              <a:rect b="b" l="l" r="r" t="t"/>
              <a:pathLst>
                <a:path extrusionOk="0" h="404" w="404">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0" name="Google Shape;18750;p55"/>
            <p:cNvSpPr/>
            <p:nvPr/>
          </p:nvSpPr>
          <p:spPr>
            <a:xfrm>
              <a:off x="6788702" y="1704536"/>
              <a:ext cx="10819" cy="10584"/>
            </a:xfrm>
            <a:custGeom>
              <a:rect b="b" l="l" r="r" t="t"/>
              <a:pathLst>
                <a:path extrusionOk="0" h="405" w="414">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1" name="Google Shape;18751;p55"/>
            <p:cNvSpPr/>
            <p:nvPr/>
          </p:nvSpPr>
          <p:spPr>
            <a:xfrm>
              <a:off x="6787683" y="1755050"/>
              <a:ext cx="10584" cy="10819"/>
            </a:xfrm>
            <a:custGeom>
              <a:rect b="b" l="l" r="r" t="t"/>
              <a:pathLst>
                <a:path extrusionOk="0" h="414" w="405">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2" name="Google Shape;18752;p55"/>
            <p:cNvSpPr/>
            <p:nvPr/>
          </p:nvSpPr>
          <p:spPr>
            <a:xfrm>
              <a:off x="6741689" y="1509509"/>
              <a:ext cx="42753" cy="11368"/>
            </a:xfrm>
            <a:custGeom>
              <a:rect b="b" l="l" r="r" t="t"/>
              <a:pathLst>
                <a:path extrusionOk="0" h="435" w="1636">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53" name="Google Shape;18753;p55"/>
          <p:cNvGrpSpPr/>
          <p:nvPr/>
        </p:nvGrpSpPr>
        <p:grpSpPr>
          <a:xfrm>
            <a:off x="5752627" y="3430404"/>
            <a:ext cx="360628" cy="181464"/>
            <a:chOff x="5752627" y="3430404"/>
            <a:chExt cx="360628" cy="181464"/>
          </a:xfrm>
        </p:grpSpPr>
        <p:sp>
          <p:nvSpPr>
            <p:cNvPr id="18754" name="Google Shape;18754;p55"/>
            <p:cNvSpPr/>
            <p:nvPr/>
          </p:nvSpPr>
          <p:spPr>
            <a:xfrm>
              <a:off x="5752627" y="3430404"/>
              <a:ext cx="360628" cy="181203"/>
            </a:xfrm>
            <a:custGeom>
              <a:rect b="b" l="l" r="r" t="t"/>
              <a:pathLst>
                <a:path extrusionOk="0" h="6934" w="1380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5" name="Google Shape;18755;p55"/>
            <p:cNvSpPr/>
            <p:nvPr/>
          </p:nvSpPr>
          <p:spPr>
            <a:xfrm>
              <a:off x="5752627" y="3430404"/>
              <a:ext cx="360628" cy="96507"/>
            </a:xfrm>
            <a:custGeom>
              <a:rect b="b" l="l" r="r" t="t"/>
              <a:pathLst>
                <a:path extrusionOk="0" h="3693" w="1380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6" name="Google Shape;18756;p55"/>
            <p:cNvSpPr/>
            <p:nvPr/>
          </p:nvSpPr>
          <p:spPr>
            <a:xfrm>
              <a:off x="5752627" y="3430404"/>
              <a:ext cx="360628" cy="96507"/>
            </a:xfrm>
            <a:custGeom>
              <a:rect b="b" l="l" r="r" t="t"/>
              <a:pathLst>
                <a:path extrusionOk="0" h="3693" w="1380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7" name="Google Shape;18757;p55"/>
            <p:cNvSpPr/>
            <p:nvPr/>
          </p:nvSpPr>
          <p:spPr>
            <a:xfrm>
              <a:off x="5788036" y="3526885"/>
              <a:ext cx="28929" cy="84722"/>
            </a:xfrm>
            <a:custGeom>
              <a:rect b="b" l="l" r="r" t="t"/>
              <a:pathLst>
                <a:path extrusionOk="0" h="3242" w="1107">
                  <a:moveTo>
                    <a:pt x="1" y="1"/>
                  </a:moveTo>
                  <a:lnTo>
                    <a:pt x="1" y="3241"/>
                  </a:lnTo>
                  <a:lnTo>
                    <a:pt x="1107" y="3241"/>
                  </a:lnTo>
                  <a:lnTo>
                    <a:pt x="1107"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8" name="Google Shape;18758;p55"/>
            <p:cNvSpPr/>
            <p:nvPr/>
          </p:nvSpPr>
          <p:spPr>
            <a:xfrm>
              <a:off x="5816939" y="3526885"/>
              <a:ext cx="29190" cy="84722"/>
            </a:xfrm>
            <a:custGeom>
              <a:rect b="b" l="l" r="r" t="t"/>
              <a:pathLst>
                <a:path extrusionOk="0" h="3242" w="1117">
                  <a:moveTo>
                    <a:pt x="1" y="1"/>
                  </a:moveTo>
                  <a:lnTo>
                    <a:pt x="1"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9" name="Google Shape;18759;p55"/>
            <p:cNvSpPr/>
            <p:nvPr/>
          </p:nvSpPr>
          <p:spPr>
            <a:xfrm>
              <a:off x="5846102"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0" name="Google Shape;18760;p55"/>
            <p:cNvSpPr/>
            <p:nvPr/>
          </p:nvSpPr>
          <p:spPr>
            <a:xfrm>
              <a:off x="5875005" y="3526885"/>
              <a:ext cx="28903" cy="84722"/>
            </a:xfrm>
            <a:custGeom>
              <a:rect b="b" l="l" r="r" t="t"/>
              <a:pathLst>
                <a:path extrusionOk="0" h="3242" w="1106">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1" name="Google Shape;18761;p55"/>
            <p:cNvSpPr/>
            <p:nvPr/>
          </p:nvSpPr>
          <p:spPr>
            <a:xfrm>
              <a:off x="5903881" y="3526885"/>
              <a:ext cx="29190" cy="84722"/>
            </a:xfrm>
            <a:custGeom>
              <a:rect b="b" l="l" r="r" t="t"/>
              <a:pathLst>
                <a:path extrusionOk="0" h="3242" w="1117">
                  <a:moveTo>
                    <a:pt x="1" y="1"/>
                  </a:moveTo>
                  <a:lnTo>
                    <a:pt x="1" y="3241"/>
                  </a:lnTo>
                  <a:lnTo>
                    <a:pt x="1116" y="3241"/>
                  </a:lnTo>
                  <a:lnTo>
                    <a:pt x="111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2" name="Google Shape;18762;p55"/>
            <p:cNvSpPr/>
            <p:nvPr/>
          </p:nvSpPr>
          <p:spPr>
            <a:xfrm>
              <a:off x="5933045"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3" name="Google Shape;18763;p55"/>
            <p:cNvSpPr/>
            <p:nvPr/>
          </p:nvSpPr>
          <p:spPr>
            <a:xfrm>
              <a:off x="5961948"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4" name="Google Shape;18764;p55"/>
            <p:cNvSpPr/>
            <p:nvPr/>
          </p:nvSpPr>
          <p:spPr>
            <a:xfrm>
              <a:off x="5990850" y="3526885"/>
              <a:ext cx="29164" cy="84722"/>
            </a:xfrm>
            <a:custGeom>
              <a:rect b="b" l="l" r="r" t="t"/>
              <a:pathLst>
                <a:path extrusionOk="0" h="3242" w="1116">
                  <a:moveTo>
                    <a:pt x="0" y="1"/>
                  </a:moveTo>
                  <a:lnTo>
                    <a:pt x="0"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5" name="Google Shape;18765;p55"/>
            <p:cNvSpPr/>
            <p:nvPr/>
          </p:nvSpPr>
          <p:spPr>
            <a:xfrm>
              <a:off x="6019988" y="3526885"/>
              <a:ext cx="28929" cy="84722"/>
            </a:xfrm>
            <a:custGeom>
              <a:rect b="b" l="l" r="r" t="t"/>
              <a:pathLst>
                <a:path extrusionOk="0" h="3242" w="1107">
                  <a:moveTo>
                    <a:pt x="1" y="1"/>
                  </a:moveTo>
                  <a:lnTo>
                    <a:pt x="1"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6" name="Google Shape;18766;p55"/>
            <p:cNvSpPr/>
            <p:nvPr/>
          </p:nvSpPr>
          <p:spPr>
            <a:xfrm>
              <a:off x="6048891"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7" name="Google Shape;18767;p55"/>
            <p:cNvSpPr/>
            <p:nvPr/>
          </p:nvSpPr>
          <p:spPr>
            <a:xfrm>
              <a:off x="5806381" y="3526885"/>
              <a:ext cx="21403" cy="48032"/>
            </a:xfrm>
            <a:custGeom>
              <a:rect b="b" l="l" r="r" t="t"/>
              <a:pathLst>
                <a:path extrusionOk="0" h="1838" w="819">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8" name="Google Shape;18768;p55"/>
            <p:cNvSpPr/>
            <p:nvPr/>
          </p:nvSpPr>
          <p:spPr>
            <a:xfrm>
              <a:off x="5864186" y="3526885"/>
              <a:ext cx="21638" cy="48032"/>
            </a:xfrm>
            <a:custGeom>
              <a:rect b="b" l="l" r="r" t="t"/>
              <a:pathLst>
                <a:path extrusionOk="0" h="1838" w="828">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9" name="Google Shape;18769;p55"/>
            <p:cNvSpPr/>
            <p:nvPr/>
          </p:nvSpPr>
          <p:spPr>
            <a:xfrm>
              <a:off x="5922226" y="3526885"/>
              <a:ext cx="21638" cy="48032"/>
            </a:xfrm>
            <a:custGeom>
              <a:rect b="b" l="l" r="r" t="t"/>
              <a:pathLst>
                <a:path extrusionOk="0" h="1838" w="828">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0" name="Google Shape;18770;p55"/>
            <p:cNvSpPr/>
            <p:nvPr/>
          </p:nvSpPr>
          <p:spPr>
            <a:xfrm>
              <a:off x="5980293" y="3526885"/>
              <a:ext cx="21638" cy="48032"/>
            </a:xfrm>
            <a:custGeom>
              <a:rect b="b" l="l" r="r" t="t"/>
              <a:pathLst>
                <a:path extrusionOk="0" h="1838" w="828">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1" name="Google Shape;18771;p55"/>
            <p:cNvSpPr/>
            <p:nvPr/>
          </p:nvSpPr>
          <p:spPr>
            <a:xfrm>
              <a:off x="6038072" y="3526885"/>
              <a:ext cx="21638" cy="48032"/>
            </a:xfrm>
            <a:custGeom>
              <a:rect b="b" l="l" r="r" t="t"/>
              <a:pathLst>
                <a:path extrusionOk="0" h="1838" w="828">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2" name="Google Shape;18772;p55"/>
            <p:cNvSpPr/>
            <p:nvPr/>
          </p:nvSpPr>
          <p:spPr>
            <a:xfrm>
              <a:off x="5926774" y="3454995"/>
              <a:ext cx="139234" cy="42282"/>
            </a:xfrm>
            <a:custGeom>
              <a:rect b="b" l="l" r="r" t="t"/>
              <a:pathLst>
                <a:path extrusionOk="0" h="1618" w="5328">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3" name="Google Shape;18773;p55"/>
            <p:cNvSpPr/>
            <p:nvPr/>
          </p:nvSpPr>
          <p:spPr>
            <a:xfrm>
              <a:off x="5926774" y="3471615"/>
              <a:ext cx="139234" cy="25662"/>
            </a:xfrm>
            <a:custGeom>
              <a:rect b="b" l="l" r="r" t="t"/>
              <a:pathLst>
                <a:path extrusionOk="0" h="982" w="5328">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4" name="Google Shape;18774;p55"/>
            <p:cNvSpPr/>
            <p:nvPr/>
          </p:nvSpPr>
          <p:spPr>
            <a:xfrm>
              <a:off x="5870981" y="3449559"/>
              <a:ext cx="10819" cy="53232"/>
            </a:xfrm>
            <a:custGeom>
              <a:rect b="b" l="l" r="r" t="t"/>
              <a:pathLst>
                <a:path extrusionOk="0" h="2037" w="414">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5" name="Google Shape;18775;p55"/>
            <p:cNvSpPr/>
            <p:nvPr/>
          </p:nvSpPr>
          <p:spPr>
            <a:xfrm>
              <a:off x="5834787" y="3449559"/>
              <a:ext cx="10845" cy="53232"/>
            </a:xfrm>
            <a:custGeom>
              <a:rect b="b" l="l" r="r" t="t"/>
              <a:pathLst>
                <a:path extrusionOk="0" h="2037" w="415">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6" name="Google Shape;18776;p55"/>
            <p:cNvSpPr/>
            <p:nvPr/>
          </p:nvSpPr>
          <p:spPr>
            <a:xfrm>
              <a:off x="5797601" y="3449559"/>
              <a:ext cx="11080" cy="53232"/>
            </a:xfrm>
            <a:custGeom>
              <a:rect b="b" l="l" r="r" t="t"/>
              <a:pathLst>
                <a:path extrusionOk="0" h="2037" w="424">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7" name="Google Shape;18777;p55"/>
            <p:cNvSpPr/>
            <p:nvPr/>
          </p:nvSpPr>
          <p:spPr>
            <a:xfrm>
              <a:off x="6094361" y="3526885"/>
              <a:ext cx="18632" cy="84983"/>
            </a:xfrm>
            <a:custGeom>
              <a:rect b="b" l="l" r="r" t="t"/>
              <a:pathLst>
                <a:path extrusionOk="0" h="3252" w="713">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8" name="Google Shape;18778;p55"/>
            <p:cNvSpPr/>
            <p:nvPr/>
          </p:nvSpPr>
          <p:spPr>
            <a:xfrm>
              <a:off x="5769456" y="3526885"/>
              <a:ext cx="18606" cy="84983"/>
            </a:xfrm>
            <a:custGeom>
              <a:rect b="b" l="l" r="r" t="t"/>
              <a:pathLst>
                <a:path extrusionOk="0" h="3252" w="712">
                  <a:moveTo>
                    <a:pt x="0" y="1"/>
                  </a:moveTo>
                  <a:lnTo>
                    <a:pt x="0" y="3251"/>
                  </a:lnTo>
                  <a:lnTo>
                    <a:pt x="712" y="3251"/>
                  </a:lnTo>
                  <a:lnTo>
                    <a:pt x="712"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9" name="Google Shape;18779;p55"/>
            <p:cNvSpPr/>
            <p:nvPr/>
          </p:nvSpPr>
          <p:spPr>
            <a:xfrm>
              <a:off x="5860684" y="3457530"/>
              <a:ext cx="31437" cy="10845"/>
            </a:xfrm>
            <a:custGeom>
              <a:rect b="b" l="l" r="r" t="t"/>
              <a:pathLst>
                <a:path extrusionOk="0" h="415" w="1203">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0" name="Google Shape;18780;p55"/>
            <p:cNvSpPr/>
            <p:nvPr/>
          </p:nvSpPr>
          <p:spPr>
            <a:xfrm>
              <a:off x="5824491" y="3477652"/>
              <a:ext cx="31673" cy="11080"/>
            </a:xfrm>
            <a:custGeom>
              <a:rect b="b" l="l" r="r" t="t"/>
              <a:pathLst>
                <a:path extrusionOk="0" h="424" w="1212">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1" name="Google Shape;18781;p55"/>
            <p:cNvSpPr/>
            <p:nvPr/>
          </p:nvSpPr>
          <p:spPr>
            <a:xfrm>
              <a:off x="5787304" y="3457530"/>
              <a:ext cx="31673" cy="10845"/>
            </a:xfrm>
            <a:custGeom>
              <a:rect b="b" l="l" r="r" t="t"/>
              <a:pathLst>
                <a:path extrusionOk="0" h="415" w="1212">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82" name="Google Shape;18782;p55"/>
          <p:cNvGrpSpPr/>
          <p:nvPr/>
        </p:nvGrpSpPr>
        <p:grpSpPr>
          <a:xfrm>
            <a:off x="5235700" y="2902998"/>
            <a:ext cx="361909" cy="360759"/>
            <a:chOff x="5235700" y="2902998"/>
            <a:chExt cx="361909" cy="360759"/>
          </a:xfrm>
        </p:grpSpPr>
        <p:sp>
          <p:nvSpPr>
            <p:cNvPr id="18783" name="Google Shape;18783;p55"/>
            <p:cNvSpPr/>
            <p:nvPr/>
          </p:nvSpPr>
          <p:spPr>
            <a:xfrm>
              <a:off x="5235700" y="2902998"/>
              <a:ext cx="361909" cy="360498"/>
            </a:xfrm>
            <a:custGeom>
              <a:rect b="b" l="l" r="r" t="t"/>
              <a:pathLst>
                <a:path extrusionOk="0" h="13795" w="13849">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4" name="Google Shape;18784;p55"/>
            <p:cNvSpPr/>
            <p:nvPr/>
          </p:nvSpPr>
          <p:spPr>
            <a:xfrm>
              <a:off x="5353061" y="2902998"/>
              <a:ext cx="244287" cy="360759"/>
            </a:xfrm>
            <a:custGeom>
              <a:rect b="b" l="l" r="r" t="t"/>
              <a:pathLst>
                <a:path extrusionOk="0" h="13805" w="9348">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5" name="Google Shape;18785;p55"/>
            <p:cNvSpPr/>
            <p:nvPr/>
          </p:nvSpPr>
          <p:spPr>
            <a:xfrm>
              <a:off x="5294001" y="2977267"/>
              <a:ext cx="228712" cy="228372"/>
            </a:xfrm>
            <a:custGeom>
              <a:rect b="b" l="l" r="r" t="t"/>
              <a:pathLst>
                <a:path extrusionOk="0" h="8739" w="8752">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6" name="Google Shape;18786;p55"/>
            <p:cNvSpPr/>
            <p:nvPr/>
          </p:nvSpPr>
          <p:spPr>
            <a:xfrm>
              <a:off x="5374672" y="2977267"/>
              <a:ext cx="148041" cy="228372"/>
            </a:xfrm>
            <a:custGeom>
              <a:rect b="b" l="l" r="r" t="t"/>
              <a:pathLst>
                <a:path extrusionOk="0" h="8739" w="5665">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7" name="Google Shape;18787;p55"/>
            <p:cNvSpPr/>
            <p:nvPr/>
          </p:nvSpPr>
          <p:spPr>
            <a:xfrm>
              <a:off x="5335473" y="3083783"/>
              <a:ext cx="73145" cy="71499"/>
            </a:xfrm>
            <a:custGeom>
              <a:rect b="b" l="l" r="r" t="t"/>
              <a:pathLst>
                <a:path extrusionOk="0" h="2736" w="2799">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8" name="Google Shape;18788;p55"/>
            <p:cNvSpPr/>
            <p:nvPr/>
          </p:nvSpPr>
          <p:spPr>
            <a:xfrm>
              <a:off x="5380447" y="3068025"/>
              <a:ext cx="57831" cy="56237"/>
            </a:xfrm>
            <a:custGeom>
              <a:rect b="b" l="l" r="r" t="t"/>
              <a:pathLst>
                <a:path extrusionOk="0" h="2152" w="2213">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9" name="Google Shape;18789;p55"/>
            <p:cNvSpPr/>
            <p:nvPr/>
          </p:nvSpPr>
          <p:spPr>
            <a:xfrm>
              <a:off x="5399289" y="3031309"/>
              <a:ext cx="58850" cy="74425"/>
            </a:xfrm>
            <a:custGeom>
              <a:rect b="b" l="l" r="r" t="t"/>
              <a:pathLst>
                <a:path extrusionOk="0" h="2848" w="2252">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90" name="Google Shape;18790;p55"/>
          <p:cNvGrpSpPr/>
          <p:nvPr/>
        </p:nvGrpSpPr>
        <p:grpSpPr>
          <a:xfrm>
            <a:off x="6634912" y="3394969"/>
            <a:ext cx="360367" cy="252309"/>
            <a:chOff x="6634912" y="3394969"/>
            <a:chExt cx="360367" cy="252309"/>
          </a:xfrm>
        </p:grpSpPr>
        <p:sp>
          <p:nvSpPr>
            <p:cNvPr id="18791" name="Google Shape;18791;p55"/>
            <p:cNvSpPr/>
            <p:nvPr/>
          </p:nvSpPr>
          <p:spPr>
            <a:xfrm>
              <a:off x="6784913" y="3403749"/>
              <a:ext cx="106830" cy="39748"/>
            </a:xfrm>
            <a:custGeom>
              <a:rect b="b" l="l" r="r" t="t"/>
              <a:pathLst>
                <a:path extrusionOk="0" h="1521" w="4088">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2" name="Google Shape;18792;p55"/>
            <p:cNvSpPr/>
            <p:nvPr/>
          </p:nvSpPr>
          <p:spPr>
            <a:xfrm>
              <a:off x="6916333" y="3417835"/>
              <a:ext cx="56080" cy="30444"/>
            </a:xfrm>
            <a:custGeom>
              <a:rect b="b" l="l" r="r" t="t"/>
              <a:pathLst>
                <a:path extrusionOk="0" h="1165" w="2146">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3" name="Google Shape;18793;p55"/>
            <p:cNvSpPr/>
            <p:nvPr/>
          </p:nvSpPr>
          <p:spPr>
            <a:xfrm>
              <a:off x="6634912" y="3442974"/>
              <a:ext cx="360367" cy="204304"/>
            </a:xfrm>
            <a:custGeom>
              <a:rect b="b" l="l" r="r" t="t"/>
              <a:pathLst>
                <a:path extrusionOk="0" h="7818" w="1379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4" name="Google Shape;18794;p55"/>
            <p:cNvSpPr/>
            <p:nvPr/>
          </p:nvSpPr>
          <p:spPr>
            <a:xfrm>
              <a:off x="6943981" y="3477129"/>
              <a:ext cx="51298" cy="142762"/>
            </a:xfrm>
            <a:custGeom>
              <a:rect b="b" l="l" r="r" t="t"/>
              <a:pathLst>
                <a:path extrusionOk="0" h="5463" w="1963">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5" name="Google Shape;18795;p55"/>
            <p:cNvSpPr/>
            <p:nvPr/>
          </p:nvSpPr>
          <p:spPr>
            <a:xfrm>
              <a:off x="6723344" y="3457530"/>
              <a:ext cx="205846" cy="176081"/>
            </a:xfrm>
            <a:custGeom>
              <a:rect b="b" l="l" r="r" t="t"/>
              <a:pathLst>
                <a:path extrusionOk="0" h="6738" w="7877">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6" name="Google Shape;18796;p55"/>
            <p:cNvSpPr/>
            <p:nvPr/>
          </p:nvSpPr>
          <p:spPr>
            <a:xfrm>
              <a:off x="6743702" y="3472870"/>
              <a:ext cx="170410" cy="145793"/>
            </a:xfrm>
            <a:custGeom>
              <a:rect b="b" l="l" r="r" t="t"/>
              <a:pathLst>
                <a:path extrusionOk="0" h="5579" w="6521">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7" name="Google Shape;18797;p55"/>
            <p:cNvSpPr/>
            <p:nvPr/>
          </p:nvSpPr>
          <p:spPr>
            <a:xfrm>
              <a:off x="6781411" y="3491816"/>
              <a:ext cx="119373" cy="106046"/>
            </a:xfrm>
            <a:custGeom>
              <a:rect b="b" l="l" r="r" t="t"/>
              <a:pathLst>
                <a:path extrusionOk="0" h="4058" w="4568">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8" name="Google Shape;18798;p55"/>
            <p:cNvSpPr/>
            <p:nvPr/>
          </p:nvSpPr>
          <p:spPr>
            <a:xfrm>
              <a:off x="6783867" y="3491711"/>
              <a:ext cx="116159" cy="106176"/>
            </a:xfrm>
            <a:custGeom>
              <a:rect b="b" l="l" r="r" t="t"/>
              <a:pathLst>
                <a:path extrusionOk="0" h="4063" w="4445">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9" name="Google Shape;18799;p55"/>
            <p:cNvSpPr/>
            <p:nvPr/>
          </p:nvSpPr>
          <p:spPr>
            <a:xfrm>
              <a:off x="6833414" y="3519595"/>
              <a:ext cx="33450" cy="33450"/>
            </a:xfrm>
            <a:custGeom>
              <a:rect b="b" l="l" r="r" t="t"/>
              <a:pathLst>
                <a:path extrusionOk="0" h="1280" w="128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0" name="Google Shape;18800;p55"/>
            <p:cNvSpPr/>
            <p:nvPr/>
          </p:nvSpPr>
          <p:spPr>
            <a:xfrm>
              <a:off x="6667055" y="3394969"/>
              <a:ext cx="34469" cy="30183"/>
            </a:xfrm>
            <a:custGeom>
              <a:rect b="b" l="l" r="r" t="t"/>
              <a:pathLst>
                <a:path extrusionOk="0" h="1155" w="1319">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1" name="Google Shape;18801;p55"/>
            <p:cNvSpPr/>
            <p:nvPr/>
          </p:nvSpPr>
          <p:spPr>
            <a:xfrm>
              <a:off x="6634912" y="3416580"/>
              <a:ext cx="99016" cy="230463"/>
            </a:xfrm>
            <a:custGeom>
              <a:rect b="b" l="l" r="r" t="t"/>
              <a:pathLst>
                <a:path extrusionOk="0" h="8819" w="3789">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2" name="Google Shape;18802;p55"/>
            <p:cNvSpPr/>
            <p:nvPr/>
          </p:nvSpPr>
          <p:spPr>
            <a:xfrm>
              <a:off x="6634912" y="3416580"/>
              <a:ext cx="77666" cy="204827"/>
            </a:xfrm>
            <a:custGeom>
              <a:rect b="b" l="l" r="r" t="t"/>
              <a:pathLst>
                <a:path extrusionOk="0" h="7838" w="2972">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3" name="Google Shape;18803;p55"/>
            <p:cNvSpPr/>
            <p:nvPr/>
          </p:nvSpPr>
          <p:spPr>
            <a:xfrm>
              <a:off x="6915836" y="3461058"/>
              <a:ext cx="22134" cy="22134"/>
            </a:xfrm>
            <a:custGeom>
              <a:rect b="b" l="l" r="r" t="t"/>
              <a:pathLst>
                <a:path extrusionOk="0" h="847" w="847">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04" name="Google Shape;18804;p55"/>
          <p:cNvGrpSpPr/>
          <p:nvPr/>
        </p:nvGrpSpPr>
        <p:grpSpPr>
          <a:xfrm>
            <a:off x="7059330" y="3340796"/>
            <a:ext cx="377170" cy="360655"/>
            <a:chOff x="7059330" y="3340796"/>
            <a:chExt cx="377170" cy="360655"/>
          </a:xfrm>
        </p:grpSpPr>
        <p:sp>
          <p:nvSpPr>
            <p:cNvPr id="18805" name="Google Shape;18805;p55"/>
            <p:cNvSpPr/>
            <p:nvPr/>
          </p:nvSpPr>
          <p:spPr>
            <a:xfrm>
              <a:off x="7059330" y="3424629"/>
              <a:ext cx="317144" cy="276822"/>
            </a:xfrm>
            <a:custGeom>
              <a:rect b="b" l="l" r="r" t="t"/>
              <a:pathLst>
                <a:path extrusionOk="0" h="10593" w="12136">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6" name="Google Shape;18806;p55"/>
            <p:cNvSpPr/>
            <p:nvPr/>
          </p:nvSpPr>
          <p:spPr>
            <a:xfrm>
              <a:off x="7076917" y="3424629"/>
              <a:ext cx="299322" cy="254583"/>
            </a:xfrm>
            <a:custGeom>
              <a:rect b="b" l="l" r="r" t="t"/>
              <a:pathLst>
                <a:path extrusionOk="0" h="9742" w="11454">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7" name="Google Shape;18807;p55"/>
            <p:cNvSpPr/>
            <p:nvPr/>
          </p:nvSpPr>
          <p:spPr>
            <a:xfrm>
              <a:off x="7155079" y="3466232"/>
              <a:ext cx="80671" cy="49390"/>
            </a:xfrm>
            <a:custGeom>
              <a:rect b="b" l="l" r="r" t="t"/>
              <a:pathLst>
                <a:path extrusionOk="0" h="1890" w="3087">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8" name="Google Shape;18808;p55"/>
            <p:cNvSpPr/>
            <p:nvPr/>
          </p:nvSpPr>
          <p:spPr>
            <a:xfrm>
              <a:off x="7175437" y="3466336"/>
              <a:ext cx="60575" cy="48528"/>
            </a:xfrm>
            <a:custGeom>
              <a:rect b="b" l="l" r="r" t="t"/>
              <a:pathLst>
                <a:path extrusionOk="0" h="1857" w="2318">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9" name="Google Shape;18809;p55"/>
            <p:cNvSpPr/>
            <p:nvPr/>
          </p:nvSpPr>
          <p:spPr>
            <a:xfrm>
              <a:off x="7199296" y="3550457"/>
              <a:ext cx="64103" cy="71838"/>
            </a:xfrm>
            <a:custGeom>
              <a:rect b="b" l="l" r="r" t="t"/>
              <a:pathLst>
                <a:path extrusionOk="0" h="2749" w="2453">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0" name="Google Shape;18810;p55"/>
            <p:cNvSpPr/>
            <p:nvPr/>
          </p:nvSpPr>
          <p:spPr>
            <a:xfrm>
              <a:off x="7216648" y="3550457"/>
              <a:ext cx="47012" cy="63920"/>
            </a:xfrm>
            <a:custGeom>
              <a:rect b="b" l="l" r="r" t="t"/>
              <a:pathLst>
                <a:path extrusionOk="0" h="2446" w="1799">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1" name="Google Shape;18811;p55"/>
            <p:cNvSpPr/>
            <p:nvPr/>
          </p:nvSpPr>
          <p:spPr>
            <a:xfrm>
              <a:off x="7106316" y="3524690"/>
              <a:ext cx="68127" cy="69565"/>
            </a:xfrm>
            <a:custGeom>
              <a:rect b="b" l="l" r="r" t="t"/>
              <a:pathLst>
                <a:path extrusionOk="0" h="2662" w="2607">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2" name="Google Shape;18812;p55"/>
            <p:cNvSpPr/>
            <p:nvPr/>
          </p:nvSpPr>
          <p:spPr>
            <a:xfrm>
              <a:off x="7113607" y="3541049"/>
              <a:ext cx="60836" cy="53206"/>
            </a:xfrm>
            <a:custGeom>
              <a:rect b="b" l="l" r="r" t="t"/>
              <a:pathLst>
                <a:path extrusionOk="0" h="2036" w="2328">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3" name="Google Shape;18813;p55"/>
            <p:cNvSpPr/>
            <p:nvPr/>
          </p:nvSpPr>
          <p:spPr>
            <a:xfrm>
              <a:off x="7312632" y="3340796"/>
              <a:ext cx="123868" cy="140645"/>
            </a:xfrm>
            <a:custGeom>
              <a:rect b="b" l="l" r="r" t="t"/>
              <a:pathLst>
                <a:path extrusionOk="0" h="5382" w="474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4" name="Google Shape;18814;p55"/>
            <p:cNvSpPr/>
            <p:nvPr/>
          </p:nvSpPr>
          <p:spPr>
            <a:xfrm>
              <a:off x="7331735" y="3413575"/>
              <a:ext cx="46516" cy="44242"/>
            </a:xfrm>
            <a:custGeom>
              <a:rect b="b" l="l" r="r" t="t"/>
              <a:pathLst>
                <a:path extrusionOk="0" h="1693" w="178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5" name="Google Shape;18815;p55"/>
            <p:cNvSpPr/>
            <p:nvPr/>
          </p:nvSpPr>
          <p:spPr>
            <a:xfrm>
              <a:off x="7231465" y="3453140"/>
              <a:ext cx="117622" cy="80122"/>
            </a:xfrm>
            <a:custGeom>
              <a:rect b="b" l="l" r="r" t="t"/>
              <a:pathLst>
                <a:path extrusionOk="0" h="3066" w="4501">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6" name="Google Shape;18816;p55"/>
            <p:cNvSpPr/>
            <p:nvPr/>
          </p:nvSpPr>
          <p:spPr>
            <a:xfrm>
              <a:off x="7245785" y="3452878"/>
              <a:ext cx="93502" cy="59713"/>
            </a:xfrm>
            <a:custGeom>
              <a:rect b="b" l="l" r="r" t="t"/>
              <a:pathLst>
                <a:path extrusionOk="0" h="2285" w="3578">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17" name="Google Shape;18817;p55"/>
          <p:cNvGrpSpPr/>
          <p:nvPr/>
        </p:nvGrpSpPr>
        <p:grpSpPr>
          <a:xfrm>
            <a:off x="7957948" y="3375631"/>
            <a:ext cx="360629" cy="291012"/>
            <a:chOff x="7957948" y="3375631"/>
            <a:chExt cx="360629" cy="291012"/>
          </a:xfrm>
        </p:grpSpPr>
        <p:sp>
          <p:nvSpPr>
            <p:cNvPr id="18818" name="Google Shape;18818;p55"/>
            <p:cNvSpPr/>
            <p:nvPr/>
          </p:nvSpPr>
          <p:spPr>
            <a:xfrm>
              <a:off x="7957948" y="3393714"/>
              <a:ext cx="360629" cy="261116"/>
            </a:xfrm>
            <a:custGeom>
              <a:rect b="b" l="l" r="r" t="t"/>
              <a:pathLst>
                <a:path extrusionOk="0" h="9992" w="1380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9" name="Google Shape;18819;p55"/>
            <p:cNvSpPr/>
            <p:nvPr/>
          </p:nvSpPr>
          <p:spPr>
            <a:xfrm>
              <a:off x="8286643" y="3393714"/>
              <a:ext cx="31934" cy="261116"/>
            </a:xfrm>
            <a:custGeom>
              <a:rect b="b" l="l" r="r" t="t"/>
              <a:pathLst>
                <a:path extrusionOk="0" h="9992" w="1222">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0" name="Google Shape;18820;p55"/>
            <p:cNvSpPr/>
            <p:nvPr/>
          </p:nvSpPr>
          <p:spPr>
            <a:xfrm>
              <a:off x="7978541" y="3597757"/>
              <a:ext cx="159853" cy="33946"/>
            </a:xfrm>
            <a:custGeom>
              <a:rect b="b" l="l" r="r" t="t"/>
              <a:pathLst>
                <a:path extrusionOk="0" h="1299" w="6117">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1" name="Google Shape;18821;p55"/>
            <p:cNvSpPr/>
            <p:nvPr/>
          </p:nvSpPr>
          <p:spPr>
            <a:xfrm>
              <a:off x="8138367" y="3597757"/>
              <a:ext cx="159591" cy="33946"/>
            </a:xfrm>
            <a:custGeom>
              <a:rect b="b" l="l" r="r" t="t"/>
              <a:pathLst>
                <a:path extrusionOk="0" h="1299" w="6107">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2" name="Google Shape;18822;p55"/>
            <p:cNvSpPr/>
            <p:nvPr/>
          </p:nvSpPr>
          <p:spPr>
            <a:xfrm>
              <a:off x="8122531" y="3631677"/>
              <a:ext cx="31202" cy="34965"/>
            </a:xfrm>
            <a:custGeom>
              <a:rect b="b" l="l" r="r" t="t"/>
              <a:pathLst>
                <a:path extrusionOk="0" h="1338" w="1194">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3" name="Google Shape;18823;p55"/>
            <p:cNvSpPr/>
            <p:nvPr/>
          </p:nvSpPr>
          <p:spPr>
            <a:xfrm>
              <a:off x="7978541" y="3375631"/>
              <a:ext cx="159853" cy="234226"/>
            </a:xfrm>
            <a:custGeom>
              <a:rect b="b" l="l" r="r" t="t"/>
              <a:pathLst>
                <a:path extrusionOk="0" h="8963" w="6117">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4" name="Google Shape;18824;p55"/>
            <p:cNvSpPr/>
            <p:nvPr/>
          </p:nvSpPr>
          <p:spPr>
            <a:xfrm>
              <a:off x="8138367" y="3375631"/>
              <a:ext cx="159591" cy="234252"/>
            </a:xfrm>
            <a:custGeom>
              <a:rect b="b" l="l" r="r" t="t"/>
              <a:pathLst>
                <a:path extrusionOk="0" h="8964" w="6107">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5" name="Google Shape;18825;p55"/>
            <p:cNvSpPr/>
            <p:nvPr/>
          </p:nvSpPr>
          <p:spPr>
            <a:xfrm>
              <a:off x="8033576" y="3407277"/>
              <a:ext cx="80958" cy="10584"/>
            </a:xfrm>
            <a:custGeom>
              <a:rect b="b" l="l" r="r" t="t"/>
              <a:pathLst>
                <a:path extrusionOk="0" h="405" w="3098">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6" name="Google Shape;18826;p55"/>
            <p:cNvSpPr/>
            <p:nvPr/>
          </p:nvSpPr>
          <p:spPr>
            <a:xfrm>
              <a:off x="8003184" y="3428889"/>
              <a:ext cx="111351" cy="10584"/>
            </a:xfrm>
            <a:custGeom>
              <a:rect b="b" l="l" r="r" t="t"/>
              <a:pathLst>
                <a:path extrusionOk="0" h="405" w="4261">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7" name="Google Shape;18827;p55"/>
            <p:cNvSpPr/>
            <p:nvPr/>
          </p:nvSpPr>
          <p:spPr>
            <a:xfrm>
              <a:off x="8003184" y="3450761"/>
              <a:ext cx="111351" cy="10584"/>
            </a:xfrm>
            <a:custGeom>
              <a:rect b="b" l="l" r="r" t="t"/>
              <a:pathLst>
                <a:path extrusionOk="0" h="405" w="4261">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8" name="Google Shape;18828;p55"/>
            <p:cNvSpPr/>
            <p:nvPr/>
          </p:nvSpPr>
          <p:spPr>
            <a:xfrm>
              <a:off x="8003184" y="3472608"/>
              <a:ext cx="88720" cy="10584"/>
            </a:xfrm>
            <a:custGeom>
              <a:rect b="b" l="l" r="r" t="t"/>
              <a:pathLst>
                <a:path extrusionOk="0" h="405" w="3395">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9" name="Google Shape;18829;p55"/>
            <p:cNvSpPr/>
            <p:nvPr/>
          </p:nvSpPr>
          <p:spPr>
            <a:xfrm>
              <a:off x="8033576" y="3515831"/>
              <a:ext cx="80958" cy="10584"/>
            </a:xfrm>
            <a:custGeom>
              <a:rect b="b" l="l" r="r" t="t"/>
              <a:pathLst>
                <a:path extrusionOk="0" h="405" w="3098">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0" name="Google Shape;18830;p55"/>
            <p:cNvSpPr/>
            <p:nvPr/>
          </p:nvSpPr>
          <p:spPr>
            <a:xfrm>
              <a:off x="8003184" y="3537443"/>
              <a:ext cx="111351" cy="10584"/>
            </a:xfrm>
            <a:custGeom>
              <a:rect b="b" l="l" r="r" t="t"/>
              <a:pathLst>
                <a:path extrusionOk="0" h="405" w="4261">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1" name="Google Shape;18831;p55"/>
            <p:cNvSpPr/>
            <p:nvPr/>
          </p:nvSpPr>
          <p:spPr>
            <a:xfrm>
              <a:off x="8003184" y="3559316"/>
              <a:ext cx="55296" cy="10584"/>
            </a:xfrm>
            <a:custGeom>
              <a:rect b="b" l="l" r="r" t="t"/>
              <a:pathLst>
                <a:path extrusionOk="0" h="405" w="2116">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2" name="Google Shape;18832;p55"/>
            <p:cNvSpPr/>
            <p:nvPr/>
          </p:nvSpPr>
          <p:spPr>
            <a:xfrm>
              <a:off x="8190632" y="3479664"/>
              <a:ext cx="81194" cy="10558"/>
            </a:xfrm>
            <a:custGeom>
              <a:rect b="b" l="l" r="r" t="t"/>
              <a:pathLst>
                <a:path extrusionOk="0" h="404" w="3107">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3" name="Google Shape;18833;p55"/>
            <p:cNvSpPr/>
            <p:nvPr/>
          </p:nvSpPr>
          <p:spPr>
            <a:xfrm>
              <a:off x="8160240" y="3501511"/>
              <a:ext cx="111586" cy="10584"/>
            </a:xfrm>
            <a:custGeom>
              <a:rect b="b" l="l" r="r" t="t"/>
              <a:pathLst>
                <a:path extrusionOk="0" h="405" w="427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4" name="Google Shape;18834;p55"/>
            <p:cNvSpPr/>
            <p:nvPr/>
          </p:nvSpPr>
          <p:spPr>
            <a:xfrm>
              <a:off x="8160475" y="3523122"/>
              <a:ext cx="55061" cy="10584"/>
            </a:xfrm>
            <a:custGeom>
              <a:rect b="b" l="l" r="r" t="t"/>
              <a:pathLst>
                <a:path extrusionOk="0" h="405" w="2107">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5" name="Google Shape;18835;p55"/>
            <p:cNvSpPr/>
            <p:nvPr/>
          </p:nvSpPr>
          <p:spPr>
            <a:xfrm>
              <a:off x="8169778" y="3412556"/>
              <a:ext cx="97291" cy="36220"/>
            </a:xfrm>
            <a:custGeom>
              <a:rect b="b" l="l" r="r" t="t"/>
              <a:pathLst>
                <a:path extrusionOk="0" h="1386" w="3723">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36" name="Google Shape;18836;p55"/>
          <p:cNvGrpSpPr/>
          <p:nvPr/>
        </p:nvGrpSpPr>
        <p:grpSpPr>
          <a:xfrm>
            <a:off x="6198656" y="3867888"/>
            <a:ext cx="347562" cy="227954"/>
            <a:chOff x="6198656" y="3867888"/>
            <a:chExt cx="347562" cy="227954"/>
          </a:xfrm>
        </p:grpSpPr>
        <p:sp>
          <p:nvSpPr>
            <p:cNvPr id="18837" name="Google Shape;18837;p55"/>
            <p:cNvSpPr/>
            <p:nvPr/>
          </p:nvSpPr>
          <p:spPr>
            <a:xfrm>
              <a:off x="6198656" y="3867888"/>
              <a:ext cx="347562" cy="227954"/>
            </a:xfrm>
            <a:custGeom>
              <a:rect b="b" l="l" r="r" t="t"/>
              <a:pathLst>
                <a:path extrusionOk="0" h="8723" w="1330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8" name="Google Shape;18838;p55"/>
            <p:cNvSpPr/>
            <p:nvPr/>
          </p:nvSpPr>
          <p:spPr>
            <a:xfrm>
              <a:off x="6234353" y="3885998"/>
              <a:ext cx="275933" cy="191760"/>
            </a:xfrm>
            <a:custGeom>
              <a:rect b="b" l="l" r="r" t="t"/>
              <a:pathLst>
                <a:path extrusionOk="0" h="7338" w="10559">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9" name="Google Shape;18839;p55"/>
            <p:cNvSpPr/>
            <p:nvPr/>
          </p:nvSpPr>
          <p:spPr>
            <a:xfrm>
              <a:off x="6210468" y="3970119"/>
              <a:ext cx="12335" cy="23964"/>
            </a:xfrm>
            <a:custGeom>
              <a:rect b="b" l="l" r="r" t="t"/>
              <a:pathLst>
                <a:path extrusionOk="0" h="917" w="472">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0" name="Google Shape;18840;p55"/>
            <p:cNvSpPr/>
            <p:nvPr/>
          </p:nvSpPr>
          <p:spPr>
            <a:xfrm>
              <a:off x="6522333" y="3963899"/>
              <a:ext cx="12073" cy="35958"/>
            </a:xfrm>
            <a:custGeom>
              <a:rect b="b" l="l" r="r" t="t"/>
              <a:pathLst>
                <a:path extrusionOk="0" h="1376" w="462">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1" name="Google Shape;18841;p55"/>
            <p:cNvSpPr/>
            <p:nvPr/>
          </p:nvSpPr>
          <p:spPr>
            <a:xfrm>
              <a:off x="6520321" y="3885998"/>
              <a:ext cx="16098" cy="12073"/>
            </a:xfrm>
            <a:custGeom>
              <a:rect b="b" l="l" r="r" t="t"/>
              <a:pathLst>
                <a:path extrusionOk="0" h="462" w="616">
                  <a:moveTo>
                    <a:pt x="308" y="0"/>
                  </a:moveTo>
                  <a:cubicBezTo>
                    <a:pt x="0" y="0"/>
                    <a:pt x="0" y="462"/>
                    <a:pt x="308" y="462"/>
                  </a:cubicBezTo>
                  <a:cubicBezTo>
                    <a:pt x="616" y="462"/>
                    <a:pt x="616" y="0"/>
                    <a:pt x="308" y="0"/>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2" name="Google Shape;18842;p55"/>
            <p:cNvSpPr/>
            <p:nvPr/>
          </p:nvSpPr>
          <p:spPr>
            <a:xfrm>
              <a:off x="6210468" y="3940014"/>
              <a:ext cx="12099" cy="17875"/>
            </a:xfrm>
            <a:custGeom>
              <a:rect b="b" l="l" r="r" t="t"/>
              <a:pathLst>
                <a:path extrusionOk="0" h="684" w="463">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3" name="Google Shape;18843;p55"/>
            <p:cNvSpPr/>
            <p:nvPr/>
          </p:nvSpPr>
          <p:spPr>
            <a:xfrm>
              <a:off x="6210468" y="4005842"/>
              <a:ext cx="12099" cy="18136"/>
            </a:xfrm>
            <a:custGeom>
              <a:rect b="b" l="l" r="r" t="t"/>
              <a:pathLst>
                <a:path extrusionOk="0" h="694" w="463">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4" name="Google Shape;18844;p55"/>
            <p:cNvSpPr/>
            <p:nvPr/>
          </p:nvSpPr>
          <p:spPr>
            <a:xfrm>
              <a:off x="6312489" y="3915894"/>
              <a:ext cx="119896" cy="95776"/>
            </a:xfrm>
            <a:custGeom>
              <a:rect b="b" l="l" r="r" t="t"/>
              <a:pathLst>
                <a:path extrusionOk="0" h="3665" w="4588">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5" name="Google Shape;18845;p55"/>
            <p:cNvSpPr/>
            <p:nvPr/>
          </p:nvSpPr>
          <p:spPr>
            <a:xfrm>
              <a:off x="6252437" y="4035764"/>
              <a:ext cx="240001" cy="12073"/>
            </a:xfrm>
            <a:custGeom>
              <a:rect b="b" l="l" r="r" t="t"/>
              <a:pathLst>
                <a:path extrusionOk="0" h="462" w="9184">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6" name="Google Shape;18846;p55"/>
            <p:cNvSpPr/>
            <p:nvPr/>
          </p:nvSpPr>
          <p:spPr>
            <a:xfrm>
              <a:off x="6252437" y="4035764"/>
              <a:ext cx="54042" cy="12073"/>
            </a:xfrm>
            <a:custGeom>
              <a:rect b="b" l="l" r="r" t="t"/>
              <a:pathLst>
                <a:path extrusionOk="0" h="462" w="2068">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7" name="Google Shape;18847;p55"/>
            <p:cNvSpPr/>
            <p:nvPr/>
          </p:nvSpPr>
          <p:spPr>
            <a:xfrm>
              <a:off x="6294406" y="4029727"/>
              <a:ext cx="24146" cy="24146"/>
            </a:xfrm>
            <a:custGeom>
              <a:rect b="b" l="l" r="r" t="t"/>
              <a:pathLst>
                <a:path extrusionOk="0" h="924" w="924">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48" name="Google Shape;18848;p55"/>
          <p:cNvGrpSpPr/>
          <p:nvPr/>
        </p:nvGrpSpPr>
        <p:grpSpPr>
          <a:xfrm>
            <a:off x="5706895" y="3819151"/>
            <a:ext cx="349392" cy="325454"/>
            <a:chOff x="5706895" y="3819151"/>
            <a:chExt cx="349392" cy="325454"/>
          </a:xfrm>
        </p:grpSpPr>
        <p:sp>
          <p:nvSpPr>
            <p:cNvPr id="18849" name="Google Shape;18849;p55"/>
            <p:cNvSpPr/>
            <p:nvPr/>
          </p:nvSpPr>
          <p:spPr>
            <a:xfrm>
              <a:off x="5761172" y="4052332"/>
              <a:ext cx="43484" cy="43511"/>
            </a:xfrm>
            <a:custGeom>
              <a:rect b="b" l="l" r="r" t="t"/>
              <a:pathLst>
                <a:path extrusionOk="0" h="1665" w="1664">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0" name="Google Shape;18850;p55"/>
            <p:cNvSpPr/>
            <p:nvPr/>
          </p:nvSpPr>
          <p:spPr>
            <a:xfrm>
              <a:off x="5903881" y="3938498"/>
              <a:ext cx="101316" cy="86995"/>
            </a:xfrm>
            <a:custGeom>
              <a:rect b="b" l="l" r="r" t="t"/>
              <a:pathLst>
                <a:path extrusionOk="0" h="3329" w="3877">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1" name="Google Shape;18851;p55"/>
            <p:cNvSpPr/>
            <p:nvPr/>
          </p:nvSpPr>
          <p:spPr>
            <a:xfrm>
              <a:off x="5913942" y="3973699"/>
              <a:ext cx="95514" cy="51795"/>
            </a:xfrm>
            <a:custGeom>
              <a:rect b="b" l="l" r="r" t="t"/>
              <a:pathLst>
                <a:path extrusionOk="0" h="1982" w="3655">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2" name="Google Shape;18852;p55"/>
            <p:cNvSpPr/>
            <p:nvPr/>
          </p:nvSpPr>
          <p:spPr>
            <a:xfrm>
              <a:off x="5788297" y="3840998"/>
              <a:ext cx="146525" cy="281891"/>
            </a:xfrm>
            <a:custGeom>
              <a:rect b="b" l="l" r="r" t="t"/>
              <a:pathLst>
                <a:path extrusionOk="0" h="10787" w="5607">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3" name="Google Shape;18853;p55"/>
            <p:cNvSpPr/>
            <p:nvPr/>
          </p:nvSpPr>
          <p:spPr>
            <a:xfrm>
              <a:off x="5788297" y="4009135"/>
              <a:ext cx="146525" cy="113755"/>
            </a:xfrm>
            <a:custGeom>
              <a:rect b="b" l="l" r="r" t="t"/>
              <a:pathLst>
                <a:path extrusionOk="0" h="4353" w="5607">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4" name="Google Shape;18854;p55"/>
            <p:cNvSpPr/>
            <p:nvPr/>
          </p:nvSpPr>
          <p:spPr>
            <a:xfrm>
              <a:off x="5923742" y="3819151"/>
              <a:ext cx="43511" cy="325454"/>
            </a:xfrm>
            <a:custGeom>
              <a:rect b="b" l="l" r="r" t="t"/>
              <a:pathLst>
                <a:path extrusionOk="0" h="12454" w="1665">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5" name="Google Shape;18855;p55"/>
            <p:cNvSpPr/>
            <p:nvPr/>
          </p:nvSpPr>
          <p:spPr>
            <a:xfrm>
              <a:off x="5923742" y="4117428"/>
              <a:ext cx="43511" cy="27178"/>
            </a:xfrm>
            <a:custGeom>
              <a:rect b="b" l="l" r="r" t="t"/>
              <a:pathLst>
                <a:path extrusionOk="0" h="1040" w="1665">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6" name="Google Shape;18856;p55"/>
            <p:cNvSpPr/>
            <p:nvPr/>
          </p:nvSpPr>
          <p:spPr>
            <a:xfrm>
              <a:off x="5706895" y="3933220"/>
              <a:ext cx="43484" cy="97291"/>
            </a:xfrm>
            <a:custGeom>
              <a:rect b="b" l="l" r="r" t="t"/>
              <a:pathLst>
                <a:path extrusionOk="0" h="3723" w="1664">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7" name="Google Shape;18857;p55"/>
            <p:cNvSpPr/>
            <p:nvPr/>
          </p:nvSpPr>
          <p:spPr>
            <a:xfrm>
              <a:off x="5706895" y="3938002"/>
              <a:ext cx="43484" cy="92509"/>
            </a:xfrm>
            <a:custGeom>
              <a:rect b="b" l="l" r="r" t="t"/>
              <a:pathLst>
                <a:path extrusionOk="0" h="3540" w="1664">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8" name="Google Shape;18858;p55"/>
            <p:cNvSpPr/>
            <p:nvPr/>
          </p:nvSpPr>
          <p:spPr>
            <a:xfrm>
              <a:off x="5744839" y="3932985"/>
              <a:ext cx="54303" cy="97762"/>
            </a:xfrm>
            <a:custGeom>
              <a:rect b="b" l="l" r="r" t="t"/>
              <a:pathLst>
                <a:path extrusionOk="0" h="3741" w="2078">
                  <a:moveTo>
                    <a:pt x="0" y="0"/>
                  </a:moveTo>
                  <a:lnTo>
                    <a:pt x="0" y="3741"/>
                  </a:lnTo>
                  <a:lnTo>
                    <a:pt x="2077" y="3741"/>
                  </a:lnTo>
                  <a:lnTo>
                    <a:pt x="2077" y="0"/>
                  </a:lnTo>
                  <a:close/>
                </a:path>
              </a:pathLst>
            </a:custGeom>
            <a:solidFill>
              <a:srgbClr val="8B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9" name="Google Shape;18859;p55"/>
            <p:cNvSpPr/>
            <p:nvPr/>
          </p:nvSpPr>
          <p:spPr>
            <a:xfrm>
              <a:off x="5744839" y="4014387"/>
              <a:ext cx="54303" cy="16359"/>
            </a:xfrm>
            <a:custGeom>
              <a:rect b="b" l="l" r="r" t="t"/>
              <a:pathLst>
                <a:path extrusionOk="0" h="626" w="2078">
                  <a:moveTo>
                    <a:pt x="0" y="1"/>
                  </a:moveTo>
                  <a:lnTo>
                    <a:pt x="0" y="626"/>
                  </a:lnTo>
                  <a:lnTo>
                    <a:pt x="2077" y="626"/>
                  </a:lnTo>
                  <a:lnTo>
                    <a:pt x="2077"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0" name="Google Shape;18860;p55"/>
            <p:cNvSpPr/>
            <p:nvPr/>
          </p:nvSpPr>
          <p:spPr>
            <a:xfrm>
              <a:off x="5744839" y="4030720"/>
              <a:ext cx="54539" cy="86734"/>
            </a:xfrm>
            <a:custGeom>
              <a:rect b="b" l="l" r="r" t="t"/>
              <a:pathLst>
                <a:path extrusionOk="0" h="3319" w="2087">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1" name="Google Shape;18861;p55"/>
            <p:cNvSpPr/>
            <p:nvPr/>
          </p:nvSpPr>
          <p:spPr>
            <a:xfrm>
              <a:off x="6025528" y="3976443"/>
              <a:ext cx="30758" cy="10871"/>
            </a:xfrm>
            <a:custGeom>
              <a:rect b="b" l="l" r="r" t="t"/>
              <a:pathLst>
                <a:path extrusionOk="0" h="416" w="1177">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2" name="Google Shape;18862;p55"/>
            <p:cNvSpPr/>
            <p:nvPr/>
          </p:nvSpPr>
          <p:spPr>
            <a:xfrm>
              <a:off x="6004675" y="3914718"/>
              <a:ext cx="26786" cy="22814"/>
            </a:xfrm>
            <a:custGeom>
              <a:rect b="b" l="l" r="r" t="t"/>
              <a:pathLst>
                <a:path extrusionOk="0" h="873" w="1025">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3" name="Google Shape;18863;p55"/>
            <p:cNvSpPr/>
            <p:nvPr/>
          </p:nvSpPr>
          <p:spPr>
            <a:xfrm>
              <a:off x="6003368" y="4025886"/>
              <a:ext cx="26943" cy="22709"/>
            </a:xfrm>
            <a:custGeom>
              <a:rect b="b" l="l" r="r" t="t"/>
              <a:pathLst>
                <a:path extrusionOk="0" h="869" w="1031">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64" name="Google Shape;18864;p55"/>
          <p:cNvGrpSpPr/>
          <p:nvPr/>
        </p:nvGrpSpPr>
        <p:grpSpPr>
          <a:xfrm>
            <a:off x="7648618" y="3340744"/>
            <a:ext cx="97265" cy="360393"/>
            <a:chOff x="7648618" y="3340744"/>
            <a:chExt cx="97265" cy="360393"/>
          </a:xfrm>
        </p:grpSpPr>
        <p:sp>
          <p:nvSpPr>
            <p:cNvPr id="18865" name="Google Shape;18865;p55"/>
            <p:cNvSpPr/>
            <p:nvPr/>
          </p:nvSpPr>
          <p:spPr>
            <a:xfrm>
              <a:off x="7648618" y="3340744"/>
              <a:ext cx="97265" cy="307057"/>
            </a:xfrm>
            <a:custGeom>
              <a:rect b="b" l="l" r="r" t="t"/>
              <a:pathLst>
                <a:path extrusionOk="0" h="11750" w="3722">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6" name="Google Shape;18866;p55"/>
            <p:cNvSpPr/>
            <p:nvPr/>
          </p:nvSpPr>
          <p:spPr>
            <a:xfrm>
              <a:off x="7672477" y="3346467"/>
              <a:ext cx="73406" cy="284740"/>
            </a:xfrm>
            <a:custGeom>
              <a:rect b="b" l="l" r="r" t="t"/>
              <a:pathLst>
                <a:path extrusionOk="0" h="10896" w="2809">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7" name="Google Shape;18867;p55"/>
            <p:cNvSpPr/>
            <p:nvPr/>
          </p:nvSpPr>
          <p:spPr>
            <a:xfrm>
              <a:off x="7656562" y="3376571"/>
              <a:ext cx="80018" cy="324566"/>
            </a:xfrm>
            <a:custGeom>
              <a:rect b="b" l="l" r="r" t="t"/>
              <a:pathLst>
                <a:path extrusionOk="0" h="12420" w="3062">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68" name="Google Shape;18868;p55"/>
          <p:cNvGrpSpPr/>
          <p:nvPr/>
        </p:nvGrpSpPr>
        <p:grpSpPr>
          <a:xfrm>
            <a:off x="7164356" y="3790667"/>
            <a:ext cx="385507" cy="382501"/>
            <a:chOff x="7164356" y="3790667"/>
            <a:chExt cx="385507" cy="382501"/>
          </a:xfrm>
        </p:grpSpPr>
        <p:sp>
          <p:nvSpPr>
            <p:cNvPr id="18869" name="Google Shape;18869;p55"/>
            <p:cNvSpPr/>
            <p:nvPr/>
          </p:nvSpPr>
          <p:spPr>
            <a:xfrm>
              <a:off x="7241526" y="3981983"/>
              <a:ext cx="114852" cy="114852"/>
            </a:xfrm>
            <a:custGeom>
              <a:rect b="b" l="l" r="r" t="t"/>
              <a:pathLst>
                <a:path extrusionOk="0" h="4395" w="4395">
                  <a:moveTo>
                    <a:pt x="1212" y="0"/>
                  </a:moveTo>
                  <a:lnTo>
                    <a:pt x="0" y="1202"/>
                  </a:lnTo>
                  <a:lnTo>
                    <a:pt x="3183" y="4395"/>
                  </a:lnTo>
                  <a:lnTo>
                    <a:pt x="4395" y="3183"/>
                  </a:lnTo>
                  <a:lnTo>
                    <a:pt x="1212"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0" name="Google Shape;18870;p55"/>
            <p:cNvSpPr/>
            <p:nvPr/>
          </p:nvSpPr>
          <p:spPr>
            <a:xfrm>
              <a:off x="7247536" y="3984988"/>
              <a:ext cx="56838" cy="56577"/>
            </a:xfrm>
            <a:custGeom>
              <a:rect b="b" l="l" r="r" t="t"/>
              <a:pathLst>
                <a:path extrusionOk="0" h="2165" w="2175">
                  <a:moveTo>
                    <a:pt x="1097" y="1"/>
                  </a:moveTo>
                  <a:lnTo>
                    <a:pt x="1" y="1328"/>
                  </a:lnTo>
                  <a:lnTo>
                    <a:pt x="847" y="2164"/>
                  </a:lnTo>
                  <a:lnTo>
                    <a:pt x="2174" y="1078"/>
                  </a:lnTo>
                  <a:lnTo>
                    <a:pt x="1097"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1" name="Google Shape;18871;p55"/>
            <p:cNvSpPr/>
            <p:nvPr/>
          </p:nvSpPr>
          <p:spPr>
            <a:xfrm>
              <a:off x="7296561" y="4033987"/>
              <a:ext cx="56812" cy="56838"/>
            </a:xfrm>
            <a:custGeom>
              <a:rect b="b" l="l" r="r" t="t"/>
              <a:pathLst>
                <a:path extrusionOk="0" h="2175" w="2174">
                  <a:moveTo>
                    <a:pt x="1096" y="1"/>
                  </a:moveTo>
                  <a:lnTo>
                    <a:pt x="0" y="1328"/>
                  </a:lnTo>
                  <a:lnTo>
                    <a:pt x="846" y="2174"/>
                  </a:lnTo>
                  <a:lnTo>
                    <a:pt x="2173" y="1078"/>
                  </a:lnTo>
                  <a:lnTo>
                    <a:pt x="109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2" name="Google Shape;18872;p55"/>
            <p:cNvSpPr/>
            <p:nvPr/>
          </p:nvSpPr>
          <p:spPr>
            <a:xfrm>
              <a:off x="7445307" y="3826468"/>
              <a:ext cx="68859" cy="64312"/>
            </a:xfrm>
            <a:custGeom>
              <a:rect b="b" l="l" r="r" t="t"/>
              <a:pathLst>
                <a:path extrusionOk="0" h="2461" w="2635">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3" name="Google Shape;18873;p55"/>
            <p:cNvSpPr/>
            <p:nvPr/>
          </p:nvSpPr>
          <p:spPr>
            <a:xfrm>
              <a:off x="7423957" y="3793097"/>
              <a:ext cx="33789" cy="83363"/>
            </a:xfrm>
            <a:custGeom>
              <a:rect b="b" l="l" r="r" t="t"/>
              <a:pathLst>
                <a:path extrusionOk="0" h="3190" w="1293">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4" name="Google Shape;18874;p55"/>
            <p:cNvSpPr/>
            <p:nvPr/>
          </p:nvSpPr>
          <p:spPr>
            <a:xfrm>
              <a:off x="7378852" y="3790667"/>
              <a:ext cx="35331" cy="82788"/>
            </a:xfrm>
            <a:custGeom>
              <a:rect b="b" l="l" r="r" t="t"/>
              <a:pathLst>
                <a:path extrusionOk="0" h="3168" w="1352">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5" name="Google Shape;18875;p55"/>
            <p:cNvSpPr/>
            <p:nvPr/>
          </p:nvSpPr>
          <p:spPr>
            <a:xfrm>
              <a:off x="7459392" y="3881477"/>
              <a:ext cx="88354" cy="32169"/>
            </a:xfrm>
            <a:custGeom>
              <a:rect b="b" l="l" r="r" t="t"/>
              <a:pathLst>
                <a:path extrusionOk="0" h="1231" w="3381">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6" name="Google Shape;18876;p55"/>
            <p:cNvSpPr/>
            <p:nvPr/>
          </p:nvSpPr>
          <p:spPr>
            <a:xfrm>
              <a:off x="7462084" y="3924883"/>
              <a:ext cx="87779" cy="33502"/>
            </a:xfrm>
            <a:custGeom>
              <a:rect b="b" l="l" r="r" t="t"/>
              <a:pathLst>
                <a:path extrusionOk="0" h="1282" w="3359">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7" name="Google Shape;18877;p55"/>
            <p:cNvSpPr/>
            <p:nvPr/>
          </p:nvSpPr>
          <p:spPr>
            <a:xfrm>
              <a:off x="7325202" y="3850406"/>
              <a:ext cx="74399" cy="66167"/>
            </a:xfrm>
            <a:custGeom>
              <a:rect b="b" l="l" r="r" t="t"/>
              <a:pathLst>
                <a:path extrusionOk="0" h="2532" w="2847">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8" name="Google Shape;18878;p55"/>
            <p:cNvSpPr/>
            <p:nvPr/>
          </p:nvSpPr>
          <p:spPr>
            <a:xfrm>
              <a:off x="7309627" y="3852392"/>
              <a:ext cx="84460" cy="83885"/>
            </a:xfrm>
            <a:custGeom>
              <a:rect b="b" l="l" r="r" t="t"/>
              <a:pathLst>
                <a:path extrusionOk="0" h="3210" w="3232">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9" name="Google Shape;18879;p55"/>
            <p:cNvSpPr/>
            <p:nvPr/>
          </p:nvSpPr>
          <p:spPr>
            <a:xfrm>
              <a:off x="7309627" y="3859604"/>
              <a:ext cx="76647" cy="76673"/>
            </a:xfrm>
            <a:custGeom>
              <a:rect b="b" l="l" r="r" t="t"/>
              <a:pathLst>
                <a:path extrusionOk="0" h="2934" w="2933">
                  <a:moveTo>
                    <a:pt x="577" y="0"/>
                  </a:moveTo>
                  <a:lnTo>
                    <a:pt x="0" y="587"/>
                  </a:lnTo>
                  <a:lnTo>
                    <a:pt x="2346" y="2933"/>
                  </a:lnTo>
                  <a:lnTo>
                    <a:pt x="2933" y="2347"/>
                  </a:lnTo>
                  <a:lnTo>
                    <a:pt x="577"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0" name="Google Shape;18880;p55"/>
            <p:cNvSpPr/>
            <p:nvPr/>
          </p:nvSpPr>
          <p:spPr>
            <a:xfrm>
              <a:off x="7187980" y="3869927"/>
              <a:ext cx="188755" cy="187971"/>
            </a:xfrm>
            <a:custGeom>
              <a:rect b="b" l="l" r="r" t="t"/>
              <a:pathLst>
                <a:path extrusionOk="0" h="7193" w="7223">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1" name="Google Shape;18881;p55"/>
            <p:cNvSpPr/>
            <p:nvPr/>
          </p:nvSpPr>
          <p:spPr>
            <a:xfrm>
              <a:off x="7187980" y="3922924"/>
              <a:ext cx="188755" cy="134974"/>
            </a:xfrm>
            <a:custGeom>
              <a:rect b="b" l="l" r="r" t="t"/>
              <a:pathLst>
                <a:path extrusionOk="0" h="5165" w="7223">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2" name="Google Shape;18882;p55"/>
            <p:cNvSpPr/>
            <p:nvPr/>
          </p:nvSpPr>
          <p:spPr>
            <a:xfrm>
              <a:off x="7164356" y="4005215"/>
              <a:ext cx="76934" cy="75680"/>
            </a:xfrm>
            <a:custGeom>
              <a:rect b="b" l="l" r="r" t="t"/>
              <a:pathLst>
                <a:path extrusionOk="0" h="2896" w="2944">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3" name="Google Shape;18883;p55"/>
            <p:cNvSpPr/>
            <p:nvPr/>
          </p:nvSpPr>
          <p:spPr>
            <a:xfrm>
              <a:off x="7164356" y="4015406"/>
              <a:ext cx="66115" cy="65488"/>
            </a:xfrm>
            <a:custGeom>
              <a:rect b="b" l="l" r="r" t="t"/>
              <a:pathLst>
                <a:path extrusionOk="0" h="2506" w="253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4" name="Google Shape;18884;p55"/>
            <p:cNvSpPr/>
            <p:nvPr/>
          </p:nvSpPr>
          <p:spPr>
            <a:xfrm>
              <a:off x="7217379" y="3915580"/>
              <a:ext cx="86211" cy="94835"/>
            </a:xfrm>
            <a:custGeom>
              <a:rect b="b" l="l" r="r" t="t"/>
              <a:pathLst>
                <a:path extrusionOk="0" h="3629" w="3299">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5" name="Google Shape;18885;p55"/>
            <p:cNvSpPr/>
            <p:nvPr/>
          </p:nvSpPr>
          <p:spPr>
            <a:xfrm>
              <a:off x="7417424" y="3942732"/>
              <a:ext cx="74661" cy="66220"/>
            </a:xfrm>
            <a:custGeom>
              <a:rect b="b" l="l" r="r" t="t"/>
              <a:pathLst>
                <a:path extrusionOk="0" h="2534" w="2857">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6" name="Google Shape;18886;p55"/>
            <p:cNvSpPr/>
            <p:nvPr/>
          </p:nvSpPr>
          <p:spPr>
            <a:xfrm>
              <a:off x="7402084" y="3944666"/>
              <a:ext cx="84460" cy="84094"/>
            </a:xfrm>
            <a:custGeom>
              <a:rect b="b" l="l" r="r" t="t"/>
              <a:pathLst>
                <a:path extrusionOk="0" h="3218" w="3232">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7" name="Google Shape;18887;p55"/>
            <p:cNvSpPr/>
            <p:nvPr/>
          </p:nvSpPr>
          <p:spPr>
            <a:xfrm>
              <a:off x="7402084" y="3952087"/>
              <a:ext cx="76438" cy="76673"/>
            </a:xfrm>
            <a:custGeom>
              <a:rect b="b" l="l" r="r" t="t"/>
              <a:pathLst>
                <a:path extrusionOk="0" h="2934" w="2925">
                  <a:moveTo>
                    <a:pt x="578" y="0"/>
                  </a:moveTo>
                  <a:lnTo>
                    <a:pt x="1" y="577"/>
                  </a:lnTo>
                  <a:lnTo>
                    <a:pt x="2347" y="2933"/>
                  </a:lnTo>
                  <a:lnTo>
                    <a:pt x="2924" y="2346"/>
                  </a:lnTo>
                  <a:lnTo>
                    <a:pt x="57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8" name="Google Shape;18888;p55"/>
            <p:cNvSpPr/>
            <p:nvPr/>
          </p:nvSpPr>
          <p:spPr>
            <a:xfrm>
              <a:off x="7280202" y="3962279"/>
              <a:ext cx="189016" cy="188102"/>
            </a:xfrm>
            <a:custGeom>
              <a:rect b="b" l="l" r="r" t="t"/>
              <a:pathLst>
                <a:path extrusionOk="0" h="7198" w="7233">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9" name="Google Shape;18889;p55"/>
            <p:cNvSpPr/>
            <p:nvPr/>
          </p:nvSpPr>
          <p:spPr>
            <a:xfrm>
              <a:off x="7280202" y="4015406"/>
              <a:ext cx="188755" cy="134974"/>
            </a:xfrm>
            <a:custGeom>
              <a:rect b="b" l="l" r="r" t="t"/>
              <a:pathLst>
                <a:path extrusionOk="0" h="5165" w="7223">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0" name="Google Shape;18890;p55"/>
            <p:cNvSpPr/>
            <p:nvPr/>
          </p:nvSpPr>
          <p:spPr>
            <a:xfrm>
              <a:off x="7256839" y="4097698"/>
              <a:ext cx="76673" cy="75471"/>
            </a:xfrm>
            <a:custGeom>
              <a:rect b="b" l="l" r="r" t="t"/>
              <a:pathLst>
                <a:path extrusionOk="0" h="2888" w="2934">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1" name="Google Shape;18891;p55"/>
            <p:cNvSpPr/>
            <p:nvPr/>
          </p:nvSpPr>
          <p:spPr>
            <a:xfrm>
              <a:off x="7256839" y="4107628"/>
              <a:ext cx="66115" cy="65540"/>
            </a:xfrm>
            <a:custGeom>
              <a:rect b="b" l="l" r="r" t="t"/>
              <a:pathLst>
                <a:path extrusionOk="0" h="2508" w="253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2" name="Google Shape;18892;p55"/>
            <p:cNvSpPr/>
            <p:nvPr/>
          </p:nvSpPr>
          <p:spPr>
            <a:xfrm>
              <a:off x="7309862" y="4008011"/>
              <a:ext cx="86002" cy="94626"/>
            </a:xfrm>
            <a:custGeom>
              <a:rect b="b" l="l" r="r" t="t"/>
              <a:pathLst>
                <a:path extrusionOk="0" h="3621" w="3291">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93" name="Google Shape;18893;p55"/>
          <p:cNvGrpSpPr/>
          <p:nvPr/>
        </p:nvGrpSpPr>
        <p:grpSpPr>
          <a:xfrm>
            <a:off x="6670400" y="3826468"/>
            <a:ext cx="387911" cy="310846"/>
            <a:chOff x="6670400" y="3826468"/>
            <a:chExt cx="387911" cy="310846"/>
          </a:xfrm>
        </p:grpSpPr>
        <p:sp>
          <p:nvSpPr>
            <p:cNvPr id="18894" name="Google Shape;18894;p55"/>
            <p:cNvSpPr/>
            <p:nvPr/>
          </p:nvSpPr>
          <p:spPr>
            <a:xfrm>
              <a:off x="6732648" y="3971687"/>
              <a:ext cx="263625" cy="165628"/>
            </a:xfrm>
            <a:custGeom>
              <a:rect b="b" l="l" r="r" t="t"/>
              <a:pathLst>
                <a:path extrusionOk="0" h="6338" w="10088">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5" name="Google Shape;18895;p55"/>
            <p:cNvSpPr/>
            <p:nvPr/>
          </p:nvSpPr>
          <p:spPr>
            <a:xfrm>
              <a:off x="6980175" y="3971687"/>
              <a:ext cx="16098" cy="145271"/>
            </a:xfrm>
            <a:custGeom>
              <a:rect b="b" l="l" r="r" t="t"/>
              <a:pathLst>
                <a:path extrusionOk="0" h="5559" w="616">
                  <a:moveTo>
                    <a:pt x="0" y="0"/>
                  </a:moveTo>
                  <a:lnTo>
                    <a:pt x="0" y="5558"/>
                  </a:lnTo>
                  <a:cubicBezTo>
                    <a:pt x="395" y="5347"/>
                    <a:pt x="616" y="5106"/>
                    <a:pt x="616" y="4847"/>
                  </a:cubicBezTo>
                  <a:lnTo>
                    <a:pt x="616"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6" name="Google Shape;18896;p55"/>
            <p:cNvSpPr/>
            <p:nvPr/>
          </p:nvSpPr>
          <p:spPr>
            <a:xfrm>
              <a:off x="6858789" y="3989823"/>
              <a:ext cx="11342" cy="147492"/>
            </a:xfrm>
            <a:custGeom>
              <a:rect b="b" l="l" r="r" t="t"/>
              <a:pathLst>
                <a:path extrusionOk="0" h="5644" w="434">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7" name="Google Shape;18897;p55"/>
            <p:cNvSpPr/>
            <p:nvPr/>
          </p:nvSpPr>
          <p:spPr>
            <a:xfrm>
              <a:off x="6772108" y="3989770"/>
              <a:ext cx="11342" cy="72910"/>
            </a:xfrm>
            <a:custGeom>
              <a:rect b="b" l="l" r="r" t="t"/>
              <a:pathLst>
                <a:path extrusionOk="0" h="2790" w="434">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8" name="Google Shape;18898;p55"/>
            <p:cNvSpPr/>
            <p:nvPr/>
          </p:nvSpPr>
          <p:spPr>
            <a:xfrm>
              <a:off x="6772108" y="4074701"/>
              <a:ext cx="11342" cy="54303"/>
            </a:xfrm>
            <a:custGeom>
              <a:rect b="b" l="l" r="r" t="t"/>
              <a:pathLst>
                <a:path extrusionOk="0" h="2078" w="434">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9" name="Google Shape;18899;p55"/>
            <p:cNvSpPr/>
            <p:nvPr/>
          </p:nvSpPr>
          <p:spPr>
            <a:xfrm>
              <a:off x="6945235" y="3989823"/>
              <a:ext cx="11342" cy="139182"/>
            </a:xfrm>
            <a:custGeom>
              <a:rect b="b" l="l" r="r" t="t"/>
              <a:pathLst>
                <a:path extrusionOk="0" h="5326" w="434">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0" name="Google Shape;18900;p55"/>
            <p:cNvSpPr/>
            <p:nvPr/>
          </p:nvSpPr>
          <p:spPr>
            <a:xfrm>
              <a:off x="6732412" y="3961887"/>
              <a:ext cx="263860" cy="63084"/>
            </a:xfrm>
            <a:custGeom>
              <a:rect b="b" l="l" r="r" t="t"/>
              <a:pathLst>
                <a:path extrusionOk="0" h="2414" w="10097">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1" name="Google Shape;18901;p55"/>
            <p:cNvSpPr/>
            <p:nvPr/>
          </p:nvSpPr>
          <p:spPr>
            <a:xfrm>
              <a:off x="6980175" y="3961887"/>
              <a:ext cx="16098" cy="42727"/>
            </a:xfrm>
            <a:custGeom>
              <a:rect b="b" l="l" r="r" t="t"/>
              <a:pathLst>
                <a:path extrusionOk="0" h="1635" w="616">
                  <a:moveTo>
                    <a:pt x="0" y="0"/>
                  </a:moveTo>
                  <a:lnTo>
                    <a:pt x="0" y="1635"/>
                  </a:lnTo>
                  <a:cubicBezTo>
                    <a:pt x="395" y="1423"/>
                    <a:pt x="616" y="1183"/>
                    <a:pt x="616" y="933"/>
                  </a:cubicBezTo>
                  <a:lnTo>
                    <a:pt x="616" y="0"/>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2" name="Google Shape;18902;p55"/>
            <p:cNvSpPr/>
            <p:nvPr/>
          </p:nvSpPr>
          <p:spPr>
            <a:xfrm>
              <a:off x="6732412" y="3922924"/>
              <a:ext cx="263860" cy="77692"/>
            </a:xfrm>
            <a:custGeom>
              <a:rect b="b" l="l" r="r" t="t"/>
              <a:pathLst>
                <a:path extrusionOk="0" h="2973" w="10097">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3" name="Google Shape;18903;p55"/>
            <p:cNvSpPr/>
            <p:nvPr/>
          </p:nvSpPr>
          <p:spPr>
            <a:xfrm>
              <a:off x="6843475" y="3922924"/>
              <a:ext cx="152797" cy="77692"/>
            </a:xfrm>
            <a:custGeom>
              <a:rect b="b" l="l" r="r" t="t"/>
              <a:pathLst>
                <a:path extrusionOk="0" h="2973" w="5847">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4" name="Google Shape;18904;p55"/>
            <p:cNvSpPr/>
            <p:nvPr/>
          </p:nvSpPr>
          <p:spPr>
            <a:xfrm>
              <a:off x="6884190" y="3826678"/>
              <a:ext cx="131708" cy="127448"/>
            </a:xfrm>
            <a:custGeom>
              <a:rect b="b" l="l" r="r" t="t"/>
              <a:pathLst>
                <a:path extrusionOk="0" h="4877" w="504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5" name="Google Shape;18905;p55"/>
            <p:cNvSpPr/>
            <p:nvPr/>
          </p:nvSpPr>
          <p:spPr>
            <a:xfrm>
              <a:off x="6878153" y="3942026"/>
              <a:ext cx="19861" cy="19887"/>
            </a:xfrm>
            <a:custGeom>
              <a:rect b="b" l="l" r="r" t="t"/>
              <a:pathLst>
                <a:path extrusionOk="0" h="761" w="76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6" name="Google Shape;18906;p55"/>
            <p:cNvSpPr/>
            <p:nvPr/>
          </p:nvSpPr>
          <p:spPr>
            <a:xfrm>
              <a:off x="6712996" y="3826468"/>
              <a:ext cx="131499" cy="127657"/>
            </a:xfrm>
            <a:custGeom>
              <a:rect b="b" l="l" r="r" t="t"/>
              <a:pathLst>
                <a:path extrusionOk="0" h="4885" w="5032">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7" name="Google Shape;18907;p55"/>
            <p:cNvSpPr/>
            <p:nvPr/>
          </p:nvSpPr>
          <p:spPr>
            <a:xfrm>
              <a:off x="6830906" y="3942026"/>
              <a:ext cx="19626" cy="19887"/>
            </a:xfrm>
            <a:custGeom>
              <a:rect b="b" l="l" r="r" t="t"/>
              <a:pathLst>
                <a:path extrusionOk="0" h="761" w="751">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8" name="Google Shape;18908;p55"/>
            <p:cNvSpPr/>
            <p:nvPr/>
          </p:nvSpPr>
          <p:spPr>
            <a:xfrm>
              <a:off x="6706933" y="3869822"/>
              <a:ext cx="45601" cy="58903"/>
            </a:xfrm>
            <a:custGeom>
              <a:rect b="b" l="l" r="r" t="t"/>
              <a:pathLst>
                <a:path extrusionOk="0" h="2254" w="1745">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9" name="Google Shape;18909;p55"/>
            <p:cNvSpPr/>
            <p:nvPr/>
          </p:nvSpPr>
          <p:spPr>
            <a:xfrm>
              <a:off x="6670400" y="3912653"/>
              <a:ext cx="65201" cy="31673"/>
            </a:xfrm>
            <a:custGeom>
              <a:rect b="b" l="l" r="r" t="t"/>
              <a:pathLst>
                <a:path extrusionOk="0" h="1212" w="2495">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0" name="Google Shape;18910;p55"/>
            <p:cNvSpPr/>
            <p:nvPr/>
          </p:nvSpPr>
          <p:spPr>
            <a:xfrm>
              <a:off x="6976412" y="3869822"/>
              <a:ext cx="45340" cy="58903"/>
            </a:xfrm>
            <a:custGeom>
              <a:rect b="b" l="l" r="r" t="t"/>
              <a:pathLst>
                <a:path extrusionOk="0" h="2254" w="1735">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1" name="Google Shape;18911;p55"/>
            <p:cNvSpPr/>
            <p:nvPr/>
          </p:nvSpPr>
          <p:spPr>
            <a:xfrm>
              <a:off x="6993084" y="3912653"/>
              <a:ext cx="65227" cy="31673"/>
            </a:xfrm>
            <a:custGeom>
              <a:rect b="b" l="l" r="r" t="t"/>
              <a:pathLst>
                <a:path extrusionOk="0" h="1212" w="2496">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12" name="Google Shape;18912;p55"/>
          <p:cNvGrpSpPr/>
          <p:nvPr/>
        </p:nvGrpSpPr>
        <p:grpSpPr>
          <a:xfrm>
            <a:off x="7662181" y="3803446"/>
            <a:ext cx="302823" cy="360498"/>
            <a:chOff x="7662181" y="3803446"/>
            <a:chExt cx="302823" cy="360498"/>
          </a:xfrm>
        </p:grpSpPr>
        <p:sp>
          <p:nvSpPr>
            <p:cNvPr id="18913" name="Google Shape;18913;p55"/>
            <p:cNvSpPr/>
            <p:nvPr/>
          </p:nvSpPr>
          <p:spPr>
            <a:xfrm>
              <a:off x="7801388" y="4144161"/>
              <a:ext cx="22683" cy="19782"/>
            </a:xfrm>
            <a:custGeom>
              <a:rect b="b" l="l" r="r" t="t"/>
              <a:pathLst>
                <a:path extrusionOk="0" h="757" w="868">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4" name="Google Shape;18914;p55"/>
            <p:cNvSpPr/>
            <p:nvPr/>
          </p:nvSpPr>
          <p:spPr>
            <a:xfrm>
              <a:off x="7662181" y="4059283"/>
              <a:ext cx="199286" cy="89399"/>
            </a:xfrm>
            <a:custGeom>
              <a:rect b="b" l="l" r="r" t="t"/>
              <a:pathLst>
                <a:path extrusionOk="0" h="3421" w="7626">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5" name="Google Shape;18915;p55"/>
            <p:cNvSpPr/>
            <p:nvPr/>
          </p:nvSpPr>
          <p:spPr>
            <a:xfrm>
              <a:off x="7673731" y="4032497"/>
              <a:ext cx="55819" cy="55401"/>
            </a:xfrm>
            <a:custGeom>
              <a:rect b="b" l="l" r="r" t="t"/>
              <a:pathLst>
                <a:path extrusionOk="0" h="2120" w="2136">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6" name="Google Shape;18916;p55"/>
            <p:cNvSpPr/>
            <p:nvPr/>
          </p:nvSpPr>
          <p:spPr>
            <a:xfrm>
              <a:off x="7680264" y="4043055"/>
              <a:ext cx="49286" cy="44948"/>
            </a:xfrm>
            <a:custGeom>
              <a:rect b="b" l="l" r="r" t="t"/>
              <a:pathLst>
                <a:path extrusionOk="0" h="1720" w="1886">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7" name="Google Shape;18917;p55"/>
            <p:cNvSpPr/>
            <p:nvPr/>
          </p:nvSpPr>
          <p:spPr>
            <a:xfrm>
              <a:off x="7693331" y="3857096"/>
              <a:ext cx="211882" cy="211072"/>
            </a:xfrm>
            <a:custGeom>
              <a:rect b="b" l="l" r="r" t="t"/>
              <a:pathLst>
                <a:path extrusionOk="0" h="8077" w="8108">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8" name="Google Shape;18918;p55"/>
            <p:cNvSpPr/>
            <p:nvPr/>
          </p:nvSpPr>
          <p:spPr>
            <a:xfrm>
              <a:off x="7704385" y="3886495"/>
              <a:ext cx="200828" cy="181542"/>
            </a:xfrm>
            <a:custGeom>
              <a:rect b="b" l="l" r="r" t="t"/>
              <a:pathLst>
                <a:path extrusionOk="0" h="6947" w="7685">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9" name="Google Shape;18919;p55"/>
            <p:cNvSpPr/>
            <p:nvPr/>
          </p:nvSpPr>
          <p:spPr>
            <a:xfrm>
              <a:off x="7799376" y="3803446"/>
              <a:ext cx="165628" cy="138555"/>
            </a:xfrm>
            <a:custGeom>
              <a:rect b="b" l="l" r="r" t="t"/>
              <a:pathLst>
                <a:path extrusionOk="0" h="5302" w="6338">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0" name="Google Shape;18920;p55"/>
            <p:cNvSpPr/>
            <p:nvPr/>
          </p:nvSpPr>
          <p:spPr>
            <a:xfrm>
              <a:off x="7833296" y="3810606"/>
              <a:ext cx="131708" cy="131394"/>
            </a:xfrm>
            <a:custGeom>
              <a:rect b="b" l="l" r="r" t="t"/>
              <a:pathLst>
                <a:path extrusionOk="0" h="5028" w="504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1" name="Google Shape;18921;p55"/>
            <p:cNvSpPr/>
            <p:nvPr/>
          </p:nvSpPr>
          <p:spPr>
            <a:xfrm>
              <a:off x="7804158" y="3929457"/>
              <a:ext cx="28667" cy="28432"/>
            </a:xfrm>
            <a:custGeom>
              <a:rect b="b" l="l" r="r" t="t"/>
              <a:pathLst>
                <a:path extrusionOk="0" h="1088" w="1097">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2" name="Google Shape;18922;p55"/>
            <p:cNvSpPr/>
            <p:nvPr/>
          </p:nvSpPr>
          <p:spPr>
            <a:xfrm>
              <a:off x="7806929" y="4129710"/>
              <a:ext cx="29922" cy="28929"/>
            </a:xfrm>
            <a:custGeom>
              <a:rect b="b" l="l" r="r" t="t"/>
              <a:pathLst>
                <a:path extrusionOk="0" h="1107" w="1145">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23" name="Google Shape;18923;p55"/>
          <p:cNvGrpSpPr/>
          <p:nvPr/>
        </p:nvGrpSpPr>
        <p:grpSpPr>
          <a:xfrm>
            <a:off x="5206562" y="3803994"/>
            <a:ext cx="363895" cy="355663"/>
            <a:chOff x="5206562" y="3803994"/>
            <a:chExt cx="363895" cy="355663"/>
          </a:xfrm>
        </p:grpSpPr>
        <p:sp>
          <p:nvSpPr>
            <p:cNvPr id="18924" name="Google Shape;18924;p55"/>
            <p:cNvSpPr/>
            <p:nvPr/>
          </p:nvSpPr>
          <p:spPr>
            <a:xfrm>
              <a:off x="5284724" y="3924701"/>
              <a:ext cx="212849" cy="192753"/>
            </a:xfrm>
            <a:custGeom>
              <a:rect b="b" l="l" r="r" t="t"/>
              <a:pathLst>
                <a:path extrusionOk="0" h="7376" w="8145">
                  <a:moveTo>
                    <a:pt x="0" y="0"/>
                  </a:moveTo>
                  <a:lnTo>
                    <a:pt x="0" y="7376"/>
                  </a:lnTo>
                  <a:lnTo>
                    <a:pt x="8145" y="7376"/>
                  </a:lnTo>
                  <a:lnTo>
                    <a:pt x="8145"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5" name="Google Shape;18925;p55"/>
            <p:cNvSpPr/>
            <p:nvPr/>
          </p:nvSpPr>
          <p:spPr>
            <a:xfrm>
              <a:off x="5241240" y="3803994"/>
              <a:ext cx="294539" cy="96586"/>
            </a:xfrm>
            <a:custGeom>
              <a:rect b="b" l="l" r="r" t="t"/>
              <a:pathLst>
                <a:path extrusionOk="0" h="3696" w="11271">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6" name="Google Shape;18926;p55"/>
            <p:cNvSpPr/>
            <p:nvPr/>
          </p:nvSpPr>
          <p:spPr>
            <a:xfrm>
              <a:off x="5277172" y="3828820"/>
              <a:ext cx="222675" cy="73014"/>
            </a:xfrm>
            <a:custGeom>
              <a:rect b="b" l="l" r="r" t="t"/>
              <a:pathLst>
                <a:path extrusionOk="0" h="2794" w="8521">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7" name="Google Shape;18927;p55"/>
            <p:cNvSpPr/>
            <p:nvPr/>
          </p:nvSpPr>
          <p:spPr>
            <a:xfrm>
              <a:off x="5238731" y="3888507"/>
              <a:ext cx="299557" cy="36220"/>
            </a:xfrm>
            <a:custGeom>
              <a:rect b="b" l="l" r="r" t="t"/>
              <a:pathLst>
                <a:path extrusionOk="0" h="1386" w="11463">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8" name="Google Shape;18928;p55"/>
            <p:cNvSpPr/>
            <p:nvPr/>
          </p:nvSpPr>
          <p:spPr>
            <a:xfrm>
              <a:off x="5284724" y="3924701"/>
              <a:ext cx="212849" cy="186978"/>
            </a:xfrm>
            <a:custGeom>
              <a:rect b="b" l="l" r="r" t="t"/>
              <a:pathLst>
                <a:path extrusionOk="0" h="7155" w="8145">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9" name="Google Shape;18929;p55"/>
            <p:cNvSpPr/>
            <p:nvPr/>
          </p:nvSpPr>
          <p:spPr>
            <a:xfrm>
              <a:off x="5245421" y="3924701"/>
              <a:ext cx="77012" cy="170645"/>
            </a:xfrm>
            <a:custGeom>
              <a:rect b="b" l="l" r="r" t="t"/>
              <a:pathLst>
                <a:path extrusionOk="0" h="6530" w="2947">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0" name="Google Shape;18930;p55"/>
            <p:cNvSpPr/>
            <p:nvPr/>
          </p:nvSpPr>
          <p:spPr>
            <a:xfrm>
              <a:off x="5262093" y="4095058"/>
              <a:ext cx="40479" cy="20880"/>
            </a:xfrm>
            <a:custGeom>
              <a:rect b="b" l="l" r="r" t="t"/>
              <a:pathLst>
                <a:path extrusionOk="0" h="799" w="1549">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1" name="Google Shape;18931;p55"/>
            <p:cNvSpPr/>
            <p:nvPr/>
          </p:nvSpPr>
          <p:spPr>
            <a:xfrm>
              <a:off x="5353479" y="3924701"/>
              <a:ext cx="77012" cy="170645"/>
            </a:xfrm>
            <a:custGeom>
              <a:rect b="b" l="l" r="r" t="t"/>
              <a:pathLst>
                <a:path extrusionOk="0" h="6530" w="2947">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2" name="Google Shape;18932;p55"/>
            <p:cNvSpPr/>
            <p:nvPr/>
          </p:nvSpPr>
          <p:spPr>
            <a:xfrm>
              <a:off x="5370151" y="4095058"/>
              <a:ext cx="40741" cy="20880"/>
            </a:xfrm>
            <a:custGeom>
              <a:rect b="b" l="l" r="r" t="t"/>
              <a:pathLst>
                <a:path extrusionOk="0" h="799" w="1559">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3" name="Google Shape;18933;p55"/>
            <p:cNvSpPr/>
            <p:nvPr/>
          </p:nvSpPr>
          <p:spPr>
            <a:xfrm>
              <a:off x="5462033" y="3924701"/>
              <a:ext cx="77012" cy="170645"/>
            </a:xfrm>
            <a:custGeom>
              <a:rect b="b" l="l" r="r" t="t"/>
              <a:pathLst>
                <a:path extrusionOk="0" h="6530" w="2947">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4" name="Google Shape;18934;p55"/>
            <p:cNvSpPr/>
            <p:nvPr/>
          </p:nvSpPr>
          <p:spPr>
            <a:xfrm>
              <a:off x="5478470" y="4095058"/>
              <a:ext cx="40479" cy="20880"/>
            </a:xfrm>
            <a:custGeom>
              <a:rect b="b" l="l" r="r" t="t"/>
              <a:pathLst>
                <a:path extrusionOk="0" h="799" w="1549">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5" name="Google Shape;18935;p55"/>
            <p:cNvSpPr/>
            <p:nvPr/>
          </p:nvSpPr>
          <p:spPr>
            <a:xfrm>
              <a:off x="5240247" y="4111652"/>
              <a:ext cx="296525" cy="25139"/>
            </a:xfrm>
            <a:custGeom>
              <a:rect b="b" l="l" r="r" t="t"/>
              <a:pathLst>
                <a:path extrusionOk="0" h="962" w="11347">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6" name="Google Shape;18936;p55"/>
            <p:cNvSpPr/>
            <p:nvPr/>
          </p:nvSpPr>
          <p:spPr>
            <a:xfrm>
              <a:off x="5229166" y="4133003"/>
              <a:ext cx="318686" cy="21403"/>
            </a:xfrm>
            <a:custGeom>
              <a:rect b="b" l="l" r="r" t="t"/>
              <a:pathLst>
                <a:path extrusionOk="0" h="819" w="12195">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7" name="Google Shape;18937;p55"/>
            <p:cNvSpPr/>
            <p:nvPr/>
          </p:nvSpPr>
          <p:spPr>
            <a:xfrm>
              <a:off x="5206562" y="4149100"/>
              <a:ext cx="363895" cy="10558"/>
            </a:xfrm>
            <a:custGeom>
              <a:rect b="b" l="l" r="r" t="t"/>
              <a:pathLst>
                <a:path extrusionOk="0" h="404" w="13925">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rgbClr val="0E2A47"/>
        </a:solidFill>
      </p:bgPr>
    </p:bg>
    <p:spTree>
      <p:nvGrpSpPr>
        <p:cNvPr id="18941" name="Shape 18941"/>
        <p:cNvGrpSpPr/>
        <p:nvPr/>
      </p:nvGrpSpPr>
      <p:grpSpPr>
        <a:xfrm>
          <a:off x="0" y="0"/>
          <a:ext cx="0" cy="0"/>
          <a:chOff x="0" y="0"/>
          <a:chExt cx="0" cy="0"/>
        </a:xfrm>
      </p:grpSpPr>
      <p:sp>
        <p:nvSpPr>
          <p:cNvPr id="18942" name="Google Shape;18942;p56"/>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8943" name="Google Shape;18943;p56"/>
          <p:cNvGrpSpPr/>
          <p:nvPr/>
        </p:nvGrpSpPr>
        <p:grpSpPr>
          <a:xfrm>
            <a:off x="4682526" y="1512217"/>
            <a:ext cx="369948" cy="370132"/>
            <a:chOff x="4682526" y="1512217"/>
            <a:chExt cx="369948" cy="370132"/>
          </a:xfrm>
        </p:grpSpPr>
        <p:sp>
          <p:nvSpPr>
            <p:cNvPr id="18944" name="Google Shape;18944;p56"/>
            <p:cNvSpPr/>
            <p:nvPr/>
          </p:nvSpPr>
          <p:spPr>
            <a:xfrm>
              <a:off x="4921192"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5" name="Google Shape;18945;p56"/>
            <p:cNvSpPr/>
            <p:nvPr/>
          </p:nvSpPr>
          <p:spPr>
            <a:xfrm>
              <a:off x="4945036"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6" name="Google Shape;18946;p56"/>
            <p:cNvSpPr/>
            <p:nvPr/>
          </p:nvSpPr>
          <p:spPr>
            <a:xfrm>
              <a:off x="4682526"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7" name="Google Shape;18947;p56"/>
            <p:cNvSpPr/>
            <p:nvPr/>
          </p:nvSpPr>
          <p:spPr>
            <a:xfrm>
              <a:off x="4706343"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8" name="Google Shape;18948;p56"/>
            <p:cNvSpPr/>
            <p:nvPr/>
          </p:nvSpPr>
          <p:spPr>
            <a:xfrm>
              <a:off x="4694434" y="1547942"/>
              <a:ext cx="346131" cy="320006"/>
            </a:xfrm>
            <a:custGeom>
              <a:rect b="b" l="l" r="r" t="t"/>
              <a:pathLst>
                <a:path extrusionOk="0" h="12200" w="13196">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9" name="Google Shape;18949;p56"/>
            <p:cNvSpPr/>
            <p:nvPr/>
          </p:nvSpPr>
          <p:spPr>
            <a:xfrm>
              <a:off x="4694434" y="1547942"/>
              <a:ext cx="174849" cy="320163"/>
            </a:xfrm>
            <a:custGeom>
              <a:rect b="b" l="l" r="r" t="t"/>
              <a:pathLst>
                <a:path extrusionOk="0" h="12206" w="6666">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0" name="Google Shape;18950;p56"/>
            <p:cNvSpPr/>
            <p:nvPr/>
          </p:nvSpPr>
          <p:spPr>
            <a:xfrm>
              <a:off x="4826397" y="1738975"/>
              <a:ext cx="82021" cy="143373"/>
            </a:xfrm>
            <a:custGeom>
              <a:rect b="b" l="l" r="r" t="t"/>
              <a:pathLst>
                <a:path extrusionOk="0" h="5466" w="3127">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1" name="Google Shape;18951;p56"/>
            <p:cNvSpPr/>
            <p:nvPr/>
          </p:nvSpPr>
          <p:spPr>
            <a:xfrm>
              <a:off x="4826397" y="1738975"/>
              <a:ext cx="82205" cy="101484"/>
            </a:xfrm>
            <a:custGeom>
              <a:rect b="b" l="l" r="r" t="t"/>
              <a:pathLst>
                <a:path extrusionOk="0" h="3869" w="3134">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2" name="Google Shape;18952;p56"/>
            <p:cNvSpPr/>
            <p:nvPr/>
          </p:nvSpPr>
          <p:spPr>
            <a:xfrm>
              <a:off x="4766121" y="1685256"/>
              <a:ext cx="41811" cy="53745"/>
            </a:xfrm>
            <a:custGeom>
              <a:rect b="b" l="l" r="r" t="t"/>
              <a:pathLst>
                <a:path extrusionOk="0" h="2049" w="1594">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3" name="Google Shape;18953;p56"/>
            <p:cNvSpPr/>
            <p:nvPr/>
          </p:nvSpPr>
          <p:spPr>
            <a:xfrm>
              <a:off x="4783905" y="1685256"/>
              <a:ext cx="24027" cy="41811"/>
            </a:xfrm>
            <a:custGeom>
              <a:rect b="b" l="l" r="r" t="t"/>
              <a:pathLst>
                <a:path extrusionOk="0" h="1594" w="916">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4" name="Google Shape;18954;p56"/>
            <p:cNvSpPr/>
            <p:nvPr/>
          </p:nvSpPr>
          <p:spPr>
            <a:xfrm>
              <a:off x="4778029" y="1691315"/>
              <a:ext cx="17810" cy="17810"/>
            </a:xfrm>
            <a:custGeom>
              <a:rect b="b" l="l" r="r" t="t"/>
              <a:pathLst>
                <a:path extrusionOk="0" h="679" w="679">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5" name="Google Shape;18955;p56"/>
            <p:cNvSpPr/>
            <p:nvPr/>
          </p:nvSpPr>
          <p:spPr>
            <a:xfrm>
              <a:off x="4927252" y="1685256"/>
              <a:ext cx="41811" cy="53745"/>
            </a:xfrm>
            <a:custGeom>
              <a:rect b="b" l="l" r="r" t="t"/>
              <a:pathLst>
                <a:path extrusionOk="0" h="2049" w="1594">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6" name="Google Shape;18956;p56"/>
            <p:cNvSpPr/>
            <p:nvPr/>
          </p:nvSpPr>
          <p:spPr>
            <a:xfrm>
              <a:off x="4945219" y="1685256"/>
              <a:ext cx="23843" cy="41811"/>
            </a:xfrm>
            <a:custGeom>
              <a:rect b="b" l="l" r="r" t="t"/>
              <a:pathLst>
                <a:path extrusionOk="0" h="1594" w="909">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7" name="Google Shape;18957;p56"/>
            <p:cNvSpPr/>
            <p:nvPr/>
          </p:nvSpPr>
          <p:spPr>
            <a:xfrm>
              <a:off x="4939160" y="1691315"/>
              <a:ext cx="17810" cy="17810"/>
            </a:xfrm>
            <a:custGeom>
              <a:rect b="b" l="l" r="r" t="t"/>
              <a:pathLst>
                <a:path extrusionOk="0" h="679" w="679">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8" name="Google Shape;18958;p56"/>
            <p:cNvSpPr/>
            <p:nvPr/>
          </p:nvSpPr>
          <p:spPr>
            <a:xfrm>
              <a:off x="4810922" y="1739001"/>
              <a:ext cx="111005" cy="107412"/>
            </a:xfrm>
            <a:custGeom>
              <a:rect b="b" l="l" r="r" t="t"/>
              <a:pathLst>
                <a:path extrusionOk="0" h="4095" w="4232">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59" name="Google Shape;18959;p56"/>
          <p:cNvGrpSpPr/>
          <p:nvPr/>
        </p:nvGrpSpPr>
        <p:grpSpPr>
          <a:xfrm>
            <a:off x="3592433" y="1980212"/>
            <a:ext cx="381542" cy="370079"/>
            <a:chOff x="3592433" y="1980212"/>
            <a:chExt cx="381542" cy="370079"/>
          </a:xfrm>
        </p:grpSpPr>
        <p:sp>
          <p:nvSpPr>
            <p:cNvPr id="18960" name="Google Shape;18960;p56"/>
            <p:cNvSpPr/>
            <p:nvPr/>
          </p:nvSpPr>
          <p:spPr>
            <a:xfrm>
              <a:off x="3790916" y="1980212"/>
              <a:ext cx="165800" cy="370079"/>
            </a:xfrm>
            <a:custGeom>
              <a:rect b="b" l="l" r="r" t="t"/>
              <a:pathLst>
                <a:path extrusionOk="0" h="14109" w="6321">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1" name="Google Shape;18961;p56"/>
            <p:cNvSpPr/>
            <p:nvPr/>
          </p:nvSpPr>
          <p:spPr>
            <a:xfrm>
              <a:off x="3601509" y="2157448"/>
              <a:ext cx="11935" cy="19777"/>
            </a:xfrm>
            <a:custGeom>
              <a:rect b="b" l="l" r="r" t="t"/>
              <a:pathLst>
                <a:path extrusionOk="0" h="754" w="455">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2" name="Google Shape;18962;p56"/>
            <p:cNvSpPr/>
            <p:nvPr/>
          </p:nvSpPr>
          <p:spPr>
            <a:xfrm>
              <a:off x="3592433" y="2165291"/>
              <a:ext cx="29902" cy="35778"/>
            </a:xfrm>
            <a:custGeom>
              <a:rect b="b" l="l" r="r" t="t"/>
              <a:pathLst>
                <a:path extrusionOk="0" h="1364" w="114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3" name="Google Shape;18963;p56"/>
            <p:cNvSpPr/>
            <p:nvPr/>
          </p:nvSpPr>
          <p:spPr>
            <a:xfrm>
              <a:off x="3722088" y="2190551"/>
              <a:ext cx="61404" cy="80054"/>
            </a:xfrm>
            <a:custGeom>
              <a:rect b="b" l="l" r="r" t="t"/>
              <a:pathLst>
                <a:path extrusionOk="0" h="3052" w="2341">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4" name="Google Shape;18964;p56"/>
            <p:cNvSpPr/>
            <p:nvPr/>
          </p:nvSpPr>
          <p:spPr>
            <a:xfrm>
              <a:off x="3701471" y="2022364"/>
              <a:ext cx="15004" cy="26440"/>
            </a:xfrm>
            <a:custGeom>
              <a:rect b="b" l="l" r="r" t="t"/>
              <a:pathLst>
                <a:path extrusionOk="0" h="1008" w="572">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5" name="Google Shape;18965;p56"/>
            <p:cNvSpPr/>
            <p:nvPr/>
          </p:nvSpPr>
          <p:spPr>
            <a:xfrm>
              <a:off x="3611109" y="2065040"/>
              <a:ext cx="319455" cy="285068"/>
            </a:xfrm>
            <a:custGeom>
              <a:rect b="b" l="l" r="r" t="t"/>
              <a:pathLst>
                <a:path extrusionOk="0" h="10868" w="12179">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6" name="Google Shape;18966;p56"/>
            <p:cNvSpPr/>
            <p:nvPr/>
          </p:nvSpPr>
          <p:spPr>
            <a:xfrm>
              <a:off x="3685628" y="2035636"/>
              <a:ext cx="34361" cy="50886"/>
            </a:xfrm>
            <a:custGeom>
              <a:rect b="b" l="l" r="r" t="t"/>
              <a:pathLst>
                <a:path extrusionOk="0" h="1940" w="131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7" name="Google Shape;18967;p56"/>
            <p:cNvSpPr/>
            <p:nvPr/>
          </p:nvSpPr>
          <p:spPr>
            <a:xfrm>
              <a:off x="3658244" y="2099480"/>
              <a:ext cx="17810" cy="17994"/>
            </a:xfrm>
            <a:custGeom>
              <a:rect b="b" l="l" r="r" t="t"/>
              <a:pathLst>
                <a:path extrusionOk="0" h="686" w="679">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8" name="Google Shape;18968;p56"/>
            <p:cNvSpPr/>
            <p:nvPr/>
          </p:nvSpPr>
          <p:spPr>
            <a:xfrm>
              <a:off x="3645077" y="2133264"/>
              <a:ext cx="89497" cy="35594"/>
            </a:xfrm>
            <a:custGeom>
              <a:rect b="b" l="l" r="r" t="t"/>
              <a:pathLst>
                <a:path extrusionOk="0" h="1357" w="3412">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9" name="Google Shape;18969;p56"/>
            <p:cNvSpPr/>
            <p:nvPr/>
          </p:nvSpPr>
          <p:spPr>
            <a:xfrm>
              <a:off x="3623752" y="2119231"/>
              <a:ext cx="20459" cy="24394"/>
            </a:xfrm>
            <a:custGeom>
              <a:rect b="b" l="l" r="r" t="t"/>
              <a:pathLst>
                <a:path extrusionOk="0" h="930" w="78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0" name="Google Shape;18970;p56"/>
            <p:cNvSpPr/>
            <p:nvPr/>
          </p:nvSpPr>
          <p:spPr>
            <a:xfrm>
              <a:off x="3744856" y="2237660"/>
              <a:ext cx="88421" cy="88789"/>
            </a:xfrm>
            <a:custGeom>
              <a:rect b="b" l="l" r="r" t="t"/>
              <a:pathLst>
                <a:path extrusionOk="0" h="3385" w="3371">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1" name="Google Shape;18971;p56"/>
            <p:cNvSpPr/>
            <p:nvPr/>
          </p:nvSpPr>
          <p:spPr>
            <a:xfrm>
              <a:off x="3829159" y="1998626"/>
              <a:ext cx="144816" cy="333147"/>
            </a:xfrm>
            <a:custGeom>
              <a:rect b="b" l="l" r="r" t="t"/>
              <a:pathLst>
                <a:path extrusionOk="0" h="12701" w="5521">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72" name="Google Shape;18972;p56"/>
          <p:cNvGrpSpPr/>
          <p:nvPr/>
        </p:nvGrpSpPr>
        <p:grpSpPr>
          <a:xfrm>
            <a:off x="1398582" y="2973490"/>
            <a:ext cx="371391" cy="235126"/>
            <a:chOff x="1398582" y="2973490"/>
            <a:chExt cx="371391" cy="235126"/>
          </a:xfrm>
        </p:grpSpPr>
        <p:sp>
          <p:nvSpPr>
            <p:cNvPr id="18973" name="Google Shape;18973;p56"/>
            <p:cNvSpPr/>
            <p:nvPr/>
          </p:nvSpPr>
          <p:spPr>
            <a:xfrm>
              <a:off x="1398582" y="2973490"/>
              <a:ext cx="44302" cy="114704"/>
            </a:xfrm>
            <a:custGeom>
              <a:rect b="b" l="l" r="r" t="t"/>
              <a:pathLst>
                <a:path extrusionOk="0" h="4373" w="1689">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4" name="Google Shape;18974;p56"/>
            <p:cNvSpPr/>
            <p:nvPr/>
          </p:nvSpPr>
          <p:spPr>
            <a:xfrm>
              <a:off x="1403907" y="2991903"/>
              <a:ext cx="38847" cy="96290"/>
            </a:xfrm>
            <a:custGeom>
              <a:rect b="b" l="l" r="r" t="t"/>
              <a:pathLst>
                <a:path extrusionOk="0" h="3671" w="1481">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5" name="Google Shape;18975;p56"/>
            <p:cNvSpPr/>
            <p:nvPr/>
          </p:nvSpPr>
          <p:spPr>
            <a:xfrm>
              <a:off x="1459226" y="3099210"/>
              <a:ext cx="280320" cy="80001"/>
            </a:xfrm>
            <a:custGeom>
              <a:rect b="b" l="l" r="r" t="t"/>
              <a:pathLst>
                <a:path extrusionOk="0" h="3050" w="10687">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6" name="Google Shape;18976;p56"/>
            <p:cNvSpPr/>
            <p:nvPr/>
          </p:nvSpPr>
          <p:spPr>
            <a:xfrm>
              <a:off x="1459226" y="3099210"/>
              <a:ext cx="276071" cy="71870"/>
            </a:xfrm>
            <a:custGeom>
              <a:rect b="b" l="l" r="r" t="t"/>
              <a:pathLst>
                <a:path extrusionOk="0" h="2740" w="10525">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7" name="Google Shape;18977;p56"/>
            <p:cNvSpPr/>
            <p:nvPr/>
          </p:nvSpPr>
          <p:spPr>
            <a:xfrm>
              <a:off x="1446609" y="3061780"/>
              <a:ext cx="323363" cy="65732"/>
            </a:xfrm>
            <a:custGeom>
              <a:rect b="b" l="l" r="r" t="t"/>
              <a:pathLst>
                <a:path extrusionOk="0" h="2506" w="12328">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8" name="Google Shape;18978;p56"/>
            <p:cNvSpPr/>
            <p:nvPr/>
          </p:nvSpPr>
          <p:spPr>
            <a:xfrm>
              <a:off x="1404615" y="3076076"/>
              <a:ext cx="72237" cy="102481"/>
            </a:xfrm>
            <a:custGeom>
              <a:rect b="b" l="l" r="r" t="t"/>
              <a:pathLst>
                <a:path extrusionOk="0" h="3907" w="2754">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9" name="Google Shape;18979;p56"/>
            <p:cNvSpPr/>
            <p:nvPr/>
          </p:nvSpPr>
          <p:spPr>
            <a:xfrm>
              <a:off x="1650967" y="3040324"/>
              <a:ext cx="110455" cy="168292"/>
            </a:xfrm>
            <a:custGeom>
              <a:rect b="b" l="l" r="r" t="t"/>
              <a:pathLst>
                <a:path extrusionOk="0" h="6416" w="4211">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0" name="Google Shape;18980;p56"/>
            <p:cNvSpPr/>
            <p:nvPr/>
          </p:nvSpPr>
          <p:spPr>
            <a:xfrm>
              <a:off x="1521312" y="3032953"/>
              <a:ext cx="138730" cy="154259"/>
            </a:xfrm>
            <a:custGeom>
              <a:rect b="b" l="l" r="r" t="t"/>
              <a:pathLst>
                <a:path extrusionOk="0" h="5881" w="5289">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1" name="Google Shape;18981;p56"/>
            <p:cNvSpPr/>
            <p:nvPr/>
          </p:nvSpPr>
          <p:spPr>
            <a:xfrm>
              <a:off x="1428642" y="3100260"/>
              <a:ext cx="30086" cy="36145"/>
            </a:xfrm>
            <a:custGeom>
              <a:rect b="b" l="l" r="r" t="t"/>
              <a:pathLst>
                <a:path extrusionOk="0" h="1378" w="1147">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2" name="Google Shape;18982;p56"/>
            <p:cNvSpPr/>
            <p:nvPr/>
          </p:nvSpPr>
          <p:spPr>
            <a:xfrm>
              <a:off x="1446609" y="3100443"/>
              <a:ext cx="12118" cy="23948"/>
            </a:xfrm>
            <a:custGeom>
              <a:rect b="b" l="l" r="r" t="t"/>
              <a:pathLst>
                <a:path extrusionOk="0" h="913" w="462">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3" name="Google Shape;18983;p56"/>
            <p:cNvSpPr/>
            <p:nvPr/>
          </p:nvSpPr>
          <p:spPr>
            <a:xfrm>
              <a:off x="1440734" y="3106319"/>
              <a:ext cx="11935" cy="11935"/>
            </a:xfrm>
            <a:custGeom>
              <a:rect b="b" l="l" r="r" t="t"/>
              <a:pathLst>
                <a:path extrusionOk="0" h="455" w="455">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4" name="Google Shape;18984;p56"/>
            <p:cNvSpPr/>
            <p:nvPr/>
          </p:nvSpPr>
          <p:spPr>
            <a:xfrm>
              <a:off x="1404615" y="3081584"/>
              <a:ext cx="56054" cy="96972"/>
            </a:xfrm>
            <a:custGeom>
              <a:rect b="b" l="l" r="r" t="t"/>
              <a:pathLst>
                <a:path extrusionOk="0" h="3697" w="2137">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5" name="Google Shape;18985;p56"/>
            <p:cNvSpPr/>
            <p:nvPr/>
          </p:nvSpPr>
          <p:spPr>
            <a:xfrm>
              <a:off x="1414582" y="3154005"/>
              <a:ext cx="76513" cy="54611"/>
            </a:xfrm>
            <a:custGeom>
              <a:rect b="b" l="l" r="r" t="t"/>
              <a:pathLst>
                <a:path extrusionOk="0" h="2082" w="2917">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6" name="Google Shape;18986;p56"/>
            <p:cNvSpPr/>
            <p:nvPr/>
          </p:nvSpPr>
          <p:spPr>
            <a:xfrm>
              <a:off x="1474702" y="3154372"/>
              <a:ext cx="32210" cy="54244"/>
            </a:xfrm>
            <a:custGeom>
              <a:rect b="b" l="l" r="r" t="t"/>
              <a:pathLst>
                <a:path extrusionOk="0" h="2068" w="1228">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7" name="Google Shape;18987;p56"/>
            <p:cNvSpPr/>
            <p:nvPr/>
          </p:nvSpPr>
          <p:spPr>
            <a:xfrm>
              <a:off x="1469534" y="3061859"/>
              <a:ext cx="102664" cy="48027"/>
            </a:xfrm>
            <a:custGeom>
              <a:rect b="b" l="l" r="r" t="t"/>
              <a:pathLst>
                <a:path extrusionOk="0" h="1831" w="3914">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88" name="Google Shape;18988;p56"/>
          <p:cNvGrpSpPr/>
          <p:nvPr/>
        </p:nvGrpSpPr>
        <p:grpSpPr>
          <a:xfrm>
            <a:off x="850795" y="1512217"/>
            <a:ext cx="370132" cy="370132"/>
            <a:chOff x="850795" y="1512217"/>
            <a:chExt cx="370132" cy="370132"/>
          </a:xfrm>
        </p:grpSpPr>
        <p:sp>
          <p:nvSpPr>
            <p:cNvPr id="18989" name="Google Shape;18989;p56"/>
            <p:cNvSpPr/>
            <p:nvPr/>
          </p:nvSpPr>
          <p:spPr>
            <a:xfrm>
              <a:off x="1089462" y="1512217"/>
              <a:ext cx="131465" cy="131281"/>
            </a:xfrm>
            <a:custGeom>
              <a:rect b="b" l="l" r="r" t="t"/>
              <a:pathLst>
                <a:path extrusionOk="0" h="5005" w="5012">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0" name="Google Shape;18990;p56"/>
            <p:cNvSpPr/>
            <p:nvPr/>
          </p:nvSpPr>
          <p:spPr>
            <a:xfrm>
              <a:off x="1113488" y="1536034"/>
              <a:ext cx="83438" cy="83621"/>
            </a:xfrm>
            <a:custGeom>
              <a:rect b="b" l="l" r="r" t="t"/>
              <a:pathLst>
                <a:path extrusionOk="0" h="3188" w="3181">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1" name="Google Shape;18991;p56"/>
            <p:cNvSpPr/>
            <p:nvPr/>
          </p:nvSpPr>
          <p:spPr>
            <a:xfrm>
              <a:off x="850795"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2" name="Google Shape;18992;p56"/>
            <p:cNvSpPr/>
            <p:nvPr/>
          </p:nvSpPr>
          <p:spPr>
            <a:xfrm>
              <a:off x="874612"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3" name="Google Shape;18993;p56"/>
            <p:cNvSpPr/>
            <p:nvPr/>
          </p:nvSpPr>
          <p:spPr>
            <a:xfrm>
              <a:off x="862703" y="1547942"/>
              <a:ext cx="346315" cy="334406"/>
            </a:xfrm>
            <a:custGeom>
              <a:rect b="b" l="l" r="r" t="t"/>
              <a:pathLst>
                <a:path extrusionOk="0" h="12749" w="13203">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4" name="Google Shape;18994;p56"/>
            <p:cNvSpPr/>
            <p:nvPr/>
          </p:nvSpPr>
          <p:spPr>
            <a:xfrm>
              <a:off x="1058353" y="1661387"/>
              <a:ext cx="120789" cy="115202"/>
            </a:xfrm>
            <a:custGeom>
              <a:rect b="b" l="l" r="r" t="t"/>
              <a:pathLst>
                <a:path extrusionOk="0" h="4392" w="4605">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5" name="Google Shape;18995;p56"/>
            <p:cNvSpPr/>
            <p:nvPr/>
          </p:nvSpPr>
          <p:spPr>
            <a:xfrm>
              <a:off x="862703" y="1552034"/>
              <a:ext cx="165249" cy="330131"/>
            </a:xfrm>
            <a:custGeom>
              <a:rect b="b" l="l" r="r" t="t"/>
              <a:pathLst>
                <a:path extrusionOk="0" h="12586" w="630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6" name="Google Shape;18996;p56"/>
            <p:cNvSpPr/>
            <p:nvPr/>
          </p:nvSpPr>
          <p:spPr>
            <a:xfrm>
              <a:off x="108946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7" name="Google Shape;18997;p56"/>
            <p:cNvSpPr/>
            <p:nvPr/>
          </p:nvSpPr>
          <p:spPr>
            <a:xfrm>
              <a:off x="110742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8" name="Google Shape;18998;p56"/>
            <p:cNvSpPr/>
            <p:nvPr/>
          </p:nvSpPr>
          <p:spPr>
            <a:xfrm>
              <a:off x="1101554" y="1697164"/>
              <a:ext cx="11961" cy="11961"/>
            </a:xfrm>
            <a:custGeom>
              <a:rect b="b" l="l" r="r" t="t"/>
              <a:pathLst>
                <a:path extrusionOk="0" h="456" w="456">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9" name="Google Shape;18999;p56"/>
            <p:cNvSpPr/>
            <p:nvPr/>
          </p:nvSpPr>
          <p:spPr>
            <a:xfrm>
              <a:off x="976174" y="1780759"/>
              <a:ext cx="119373" cy="77562"/>
            </a:xfrm>
            <a:custGeom>
              <a:rect b="b" l="l" r="r" t="t"/>
              <a:pathLst>
                <a:path extrusionOk="0" h="2957" w="4551">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0" name="Google Shape;19000;p56"/>
            <p:cNvSpPr/>
            <p:nvPr/>
          </p:nvSpPr>
          <p:spPr>
            <a:xfrm>
              <a:off x="1006050" y="1762976"/>
              <a:ext cx="59621" cy="41653"/>
            </a:xfrm>
            <a:custGeom>
              <a:rect b="b" l="l" r="r" t="t"/>
              <a:pathLst>
                <a:path extrusionOk="0" h="1588" w="2273">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1" name="Google Shape;19001;p56"/>
            <p:cNvSpPr/>
            <p:nvPr/>
          </p:nvSpPr>
          <p:spPr>
            <a:xfrm>
              <a:off x="975282" y="1798360"/>
              <a:ext cx="121156" cy="33024"/>
            </a:xfrm>
            <a:custGeom>
              <a:rect b="b" l="l" r="r" t="t"/>
              <a:pathLst>
                <a:path extrusionOk="0" h="1259" w="4619">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2" name="Google Shape;19002;p56"/>
            <p:cNvSpPr/>
            <p:nvPr/>
          </p:nvSpPr>
          <p:spPr>
            <a:xfrm>
              <a:off x="1006050" y="1765992"/>
              <a:ext cx="49470" cy="38820"/>
            </a:xfrm>
            <a:custGeom>
              <a:rect b="b" l="l" r="r" t="t"/>
              <a:pathLst>
                <a:path extrusionOk="0" h="1480" w="1886">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3" name="Google Shape;19003;p56"/>
            <p:cNvSpPr/>
            <p:nvPr/>
          </p:nvSpPr>
          <p:spPr>
            <a:xfrm>
              <a:off x="892396" y="1661387"/>
              <a:ext cx="120789" cy="115202"/>
            </a:xfrm>
            <a:custGeom>
              <a:rect b="b" l="l" r="r" t="t"/>
              <a:pathLst>
                <a:path extrusionOk="0" h="4392" w="4605">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4" name="Google Shape;19004;p56"/>
            <p:cNvSpPr/>
            <p:nvPr/>
          </p:nvSpPr>
          <p:spPr>
            <a:xfrm>
              <a:off x="946298" y="1691315"/>
              <a:ext cx="35778" cy="41811"/>
            </a:xfrm>
            <a:custGeom>
              <a:rect b="b" l="l" r="r" t="t"/>
              <a:pathLst>
                <a:path extrusionOk="0" h="1594" w="1364">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5" name="Google Shape;19005;p56"/>
            <p:cNvSpPr/>
            <p:nvPr/>
          </p:nvSpPr>
          <p:spPr>
            <a:xfrm>
              <a:off x="964266" y="1691315"/>
              <a:ext cx="17810" cy="29771"/>
            </a:xfrm>
            <a:custGeom>
              <a:rect b="b" l="l" r="r" t="t"/>
              <a:pathLst>
                <a:path extrusionOk="0" h="1135" w="679">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6" name="Google Shape;19006;p56"/>
            <p:cNvSpPr/>
            <p:nvPr/>
          </p:nvSpPr>
          <p:spPr>
            <a:xfrm>
              <a:off x="958207" y="1697164"/>
              <a:ext cx="11935" cy="11961"/>
            </a:xfrm>
            <a:custGeom>
              <a:rect b="b" l="l" r="r" t="t"/>
              <a:pathLst>
                <a:path extrusionOk="0" h="456" w="455">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07" name="Google Shape;19007;p56"/>
          <p:cNvGrpSpPr/>
          <p:nvPr/>
        </p:nvGrpSpPr>
        <p:grpSpPr>
          <a:xfrm>
            <a:off x="8038497" y="2906079"/>
            <a:ext cx="236568" cy="370105"/>
            <a:chOff x="8038497" y="2906079"/>
            <a:chExt cx="236568" cy="370105"/>
          </a:xfrm>
        </p:grpSpPr>
        <p:sp>
          <p:nvSpPr>
            <p:cNvPr id="19008" name="Google Shape;19008;p56"/>
            <p:cNvSpPr/>
            <p:nvPr/>
          </p:nvSpPr>
          <p:spPr>
            <a:xfrm>
              <a:off x="8114616" y="3032508"/>
              <a:ext cx="55345" cy="237801"/>
            </a:xfrm>
            <a:custGeom>
              <a:rect b="b" l="l" r="r" t="t"/>
              <a:pathLst>
                <a:path extrusionOk="0" h="9066" w="211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9" name="Google Shape;19009;p56"/>
            <p:cNvSpPr/>
            <p:nvPr/>
          </p:nvSpPr>
          <p:spPr>
            <a:xfrm>
              <a:off x="8114800" y="2997123"/>
              <a:ext cx="83070" cy="273185"/>
            </a:xfrm>
            <a:custGeom>
              <a:rect b="b" l="l" r="r" t="t"/>
              <a:pathLst>
                <a:path extrusionOk="0" h="10415" w="3167">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0" name="Google Shape;19010;p56"/>
            <p:cNvSpPr/>
            <p:nvPr/>
          </p:nvSpPr>
          <p:spPr>
            <a:xfrm>
              <a:off x="8104649" y="3264433"/>
              <a:ext cx="74729" cy="11751"/>
            </a:xfrm>
            <a:custGeom>
              <a:rect b="b" l="l" r="r" t="t"/>
              <a:pathLst>
                <a:path extrusionOk="0" h="448" w="2849">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1" name="Google Shape;19011;p56"/>
            <p:cNvSpPr/>
            <p:nvPr/>
          </p:nvSpPr>
          <p:spPr>
            <a:xfrm>
              <a:off x="8139666" y="2906079"/>
              <a:ext cx="60355" cy="104763"/>
            </a:xfrm>
            <a:custGeom>
              <a:rect b="b" l="l" r="r" t="t"/>
              <a:pathLst>
                <a:path extrusionOk="0" h="3994" w="2301">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2" name="Google Shape;19012;p56"/>
            <p:cNvSpPr/>
            <p:nvPr/>
          </p:nvSpPr>
          <p:spPr>
            <a:xfrm>
              <a:off x="8038497" y="2975169"/>
              <a:ext cx="133065" cy="50598"/>
            </a:xfrm>
            <a:custGeom>
              <a:rect b="b" l="l" r="r" t="t"/>
              <a:pathLst>
                <a:path extrusionOk="0" h="1929" w="5073">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3" name="Google Shape;19013;p56"/>
            <p:cNvSpPr/>
            <p:nvPr/>
          </p:nvSpPr>
          <p:spPr>
            <a:xfrm>
              <a:off x="8171535" y="2996048"/>
              <a:ext cx="93221" cy="82152"/>
            </a:xfrm>
            <a:custGeom>
              <a:rect b="b" l="l" r="r" t="t"/>
              <a:pathLst>
                <a:path extrusionOk="0" h="3132" w="3554">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4" name="Google Shape;19014;p56"/>
            <p:cNvSpPr/>
            <p:nvPr/>
          </p:nvSpPr>
          <p:spPr>
            <a:xfrm>
              <a:off x="8067297" y="2917646"/>
              <a:ext cx="207768" cy="93195"/>
            </a:xfrm>
            <a:custGeom>
              <a:rect b="b" l="l" r="r" t="t"/>
              <a:pathLst>
                <a:path extrusionOk="0" h="3553" w="7921">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15" name="Google Shape;19015;p56"/>
          <p:cNvGrpSpPr/>
          <p:nvPr/>
        </p:nvGrpSpPr>
        <p:grpSpPr>
          <a:xfrm>
            <a:off x="6324130" y="1566303"/>
            <a:ext cx="370630" cy="261802"/>
            <a:chOff x="6324130" y="1566303"/>
            <a:chExt cx="370630" cy="261802"/>
          </a:xfrm>
        </p:grpSpPr>
        <p:sp>
          <p:nvSpPr>
            <p:cNvPr id="19016" name="Google Shape;19016;p56"/>
            <p:cNvSpPr/>
            <p:nvPr/>
          </p:nvSpPr>
          <p:spPr>
            <a:xfrm>
              <a:off x="6536147" y="1780418"/>
              <a:ext cx="57286" cy="47686"/>
            </a:xfrm>
            <a:custGeom>
              <a:rect b="b" l="l" r="r" t="t"/>
              <a:pathLst>
                <a:path extrusionOk="0" h="1818" w="2184">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7" name="Google Shape;19017;p56"/>
            <p:cNvSpPr/>
            <p:nvPr/>
          </p:nvSpPr>
          <p:spPr>
            <a:xfrm>
              <a:off x="6404525" y="1787343"/>
              <a:ext cx="51253" cy="40761"/>
            </a:xfrm>
            <a:custGeom>
              <a:rect b="b" l="l" r="r" t="t"/>
              <a:pathLst>
                <a:path extrusionOk="0" h="1554" w="1954">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8" name="Google Shape;19018;p56"/>
            <p:cNvSpPr/>
            <p:nvPr/>
          </p:nvSpPr>
          <p:spPr>
            <a:xfrm>
              <a:off x="6566023" y="1780418"/>
              <a:ext cx="57286" cy="47686"/>
            </a:xfrm>
            <a:custGeom>
              <a:rect b="b" l="l" r="r" t="t"/>
              <a:pathLst>
                <a:path extrusionOk="0" h="1818" w="2184">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9" name="Google Shape;19019;p56"/>
            <p:cNvSpPr/>
            <p:nvPr/>
          </p:nvSpPr>
          <p:spPr>
            <a:xfrm>
              <a:off x="6434401" y="1787343"/>
              <a:ext cx="51253" cy="40761"/>
            </a:xfrm>
            <a:custGeom>
              <a:rect b="b" l="l" r="r" t="t"/>
              <a:pathLst>
                <a:path extrusionOk="0" h="1554" w="1954">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0" name="Google Shape;19020;p56"/>
            <p:cNvSpPr/>
            <p:nvPr/>
          </p:nvSpPr>
          <p:spPr>
            <a:xfrm>
              <a:off x="6324314" y="1684889"/>
              <a:ext cx="362315" cy="112212"/>
            </a:xfrm>
            <a:custGeom>
              <a:rect b="b" l="l" r="r" t="t"/>
              <a:pathLst>
                <a:path extrusionOk="0" h="4278" w="13813">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1" name="Google Shape;19021;p56"/>
            <p:cNvSpPr/>
            <p:nvPr/>
          </p:nvSpPr>
          <p:spPr>
            <a:xfrm>
              <a:off x="6324314" y="1715316"/>
              <a:ext cx="362315" cy="81785"/>
            </a:xfrm>
            <a:custGeom>
              <a:rect b="b" l="l" r="r" t="t"/>
              <a:pathLst>
                <a:path extrusionOk="0" h="3118" w="13813">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2" name="Google Shape;19022;p56"/>
            <p:cNvSpPr/>
            <p:nvPr/>
          </p:nvSpPr>
          <p:spPr>
            <a:xfrm>
              <a:off x="6324130" y="1684836"/>
              <a:ext cx="117405" cy="98258"/>
            </a:xfrm>
            <a:custGeom>
              <a:rect b="b" l="l" r="r" t="t"/>
              <a:pathLst>
                <a:path extrusionOk="0" h="3746" w="4476">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3" name="Google Shape;19023;p56"/>
            <p:cNvSpPr/>
            <p:nvPr/>
          </p:nvSpPr>
          <p:spPr>
            <a:xfrm>
              <a:off x="6382833" y="1566303"/>
              <a:ext cx="311927" cy="177498"/>
            </a:xfrm>
            <a:custGeom>
              <a:rect b="b" l="l" r="r" t="t"/>
              <a:pathLst>
                <a:path extrusionOk="0" h="6767" w="11892">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4" name="Google Shape;19024;p56"/>
            <p:cNvSpPr/>
            <p:nvPr/>
          </p:nvSpPr>
          <p:spPr>
            <a:xfrm>
              <a:off x="6382833" y="1566303"/>
              <a:ext cx="275520" cy="125904"/>
            </a:xfrm>
            <a:custGeom>
              <a:rect b="b" l="l" r="r" t="t"/>
              <a:pathLst>
                <a:path extrusionOk="0" h="4800" w="10504">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5" name="Google Shape;19025;p56"/>
            <p:cNvSpPr/>
            <p:nvPr/>
          </p:nvSpPr>
          <p:spPr>
            <a:xfrm>
              <a:off x="6389941" y="1714607"/>
              <a:ext cx="24027" cy="23843"/>
            </a:xfrm>
            <a:custGeom>
              <a:rect b="b" l="l" r="r" t="t"/>
              <a:pathLst>
                <a:path extrusionOk="0" h="909" w="916">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6" name="Google Shape;19026;p56"/>
            <p:cNvSpPr/>
            <p:nvPr/>
          </p:nvSpPr>
          <p:spPr>
            <a:xfrm>
              <a:off x="6456644" y="1601792"/>
              <a:ext cx="49365" cy="43830"/>
            </a:xfrm>
            <a:custGeom>
              <a:rect b="b" l="l" r="r" t="t"/>
              <a:pathLst>
                <a:path extrusionOk="0" h="1671" w="1882">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7" name="Google Shape;19027;p56"/>
            <p:cNvSpPr/>
            <p:nvPr/>
          </p:nvSpPr>
          <p:spPr>
            <a:xfrm>
              <a:off x="6516763" y="1605753"/>
              <a:ext cx="49286" cy="26519"/>
            </a:xfrm>
            <a:custGeom>
              <a:rect b="b" l="l" r="r" t="t"/>
              <a:pathLst>
                <a:path extrusionOk="0" h="1011" w="1879">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8" name="Google Shape;19028;p56"/>
            <p:cNvSpPr/>
            <p:nvPr/>
          </p:nvSpPr>
          <p:spPr>
            <a:xfrm>
              <a:off x="6575440" y="1631012"/>
              <a:ext cx="44145" cy="13194"/>
            </a:xfrm>
            <a:custGeom>
              <a:rect b="b" l="l" r="r" t="t"/>
              <a:pathLst>
                <a:path extrusionOk="0" h="503" w="1683">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9" name="Google Shape;19029;p56"/>
            <p:cNvSpPr/>
            <p:nvPr/>
          </p:nvSpPr>
          <p:spPr>
            <a:xfrm>
              <a:off x="6632962" y="1667026"/>
              <a:ext cx="32499" cy="19856"/>
            </a:xfrm>
            <a:custGeom>
              <a:rect b="b" l="l" r="r" t="t"/>
              <a:pathLst>
                <a:path extrusionOk="0" h="757" w="1239">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0" name="Google Shape;19030;p56"/>
            <p:cNvSpPr/>
            <p:nvPr/>
          </p:nvSpPr>
          <p:spPr>
            <a:xfrm>
              <a:off x="6428526" y="1678594"/>
              <a:ext cx="52067" cy="35568"/>
            </a:xfrm>
            <a:custGeom>
              <a:rect b="b" l="l" r="r" t="t"/>
              <a:pathLst>
                <a:path extrusionOk="0" h="1356" w="1985">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1" name="Google Shape;19031;p56"/>
            <p:cNvSpPr/>
            <p:nvPr/>
          </p:nvSpPr>
          <p:spPr>
            <a:xfrm>
              <a:off x="6324314" y="1715316"/>
              <a:ext cx="103713" cy="67778"/>
            </a:xfrm>
            <a:custGeom>
              <a:rect b="b" l="l" r="r" t="t"/>
              <a:pathLst>
                <a:path extrusionOk="0" h="2584" w="3954">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2" name="Google Shape;19032;p56"/>
            <p:cNvSpPr/>
            <p:nvPr/>
          </p:nvSpPr>
          <p:spPr>
            <a:xfrm>
              <a:off x="6324130" y="1708024"/>
              <a:ext cx="24210" cy="30086"/>
            </a:xfrm>
            <a:custGeom>
              <a:rect b="b" l="l" r="r" t="t"/>
              <a:pathLst>
                <a:path extrusionOk="0" h="1147" w="923">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33" name="Google Shape;19033;p56"/>
          <p:cNvGrpSpPr/>
          <p:nvPr/>
        </p:nvGrpSpPr>
        <p:grpSpPr>
          <a:xfrm>
            <a:off x="5232280" y="2026587"/>
            <a:ext cx="370840" cy="353213"/>
            <a:chOff x="5232280" y="2026587"/>
            <a:chExt cx="370840" cy="353213"/>
          </a:xfrm>
        </p:grpSpPr>
        <p:sp>
          <p:nvSpPr>
            <p:cNvPr id="19034" name="Google Shape;19034;p56"/>
            <p:cNvSpPr/>
            <p:nvPr/>
          </p:nvSpPr>
          <p:spPr>
            <a:xfrm>
              <a:off x="5232280" y="2058561"/>
              <a:ext cx="370840" cy="321239"/>
            </a:xfrm>
            <a:custGeom>
              <a:rect b="b" l="l" r="r" t="t"/>
              <a:pathLst>
                <a:path extrusionOk="0" h="12247" w="14138">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5" name="Google Shape;19035;p56"/>
            <p:cNvSpPr/>
            <p:nvPr/>
          </p:nvSpPr>
          <p:spPr>
            <a:xfrm>
              <a:off x="5287048" y="2026587"/>
              <a:ext cx="105550" cy="71687"/>
            </a:xfrm>
            <a:custGeom>
              <a:rect b="b" l="l" r="r" t="t"/>
              <a:pathLst>
                <a:path extrusionOk="0" h="2733" w="4024">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6" name="Google Shape;19036;p56"/>
            <p:cNvSpPr/>
            <p:nvPr/>
          </p:nvSpPr>
          <p:spPr>
            <a:xfrm>
              <a:off x="5276740" y="2088621"/>
              <a:ext cx="15135" cy="11961"/>
            </a:xfrm>
            <a:custGeom>
              <a:rect b="b" l="l" r="r" t="t"/>
              <a:pathLst>
                <a:path extrusionOk="0" h="456" w="577">
                  <a:moveTo>
                    <a:pt x="285" y="1"/>
                  </a:moveTo>
                  <a:cubicBezTo>
                    <a:pt x="0" y="21"/>
                    <a:pt x="0" y="442"/>
                    <a:pt x="285" y="455"/>
                  </a:cubicBezTo>
                  <a:cubicBezTo>
                    <a:pt x="577" y="442"/>
                    <a:pt x="577" y="21"/>
                    <a:pt x="2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7" name="Google Shape;19037;p56"/>
            <p:cNvSpPr/>
            <p:nvPr/>
          </p:nvSpPr>
          <p:spPr>
            <a:xfrm>
              <a:off x="5370827" y="2355406"/>
              <a:ext cx="29902" cy="24394"/>
            </a:xfrm>
            <a:custGeom>
              <a:rect b="b" l="l" r="r" t="t"/>
              <a:pathLst>
                <a:path extrusionOk="0" h="930" w="114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8" name="Google Shape;19038;p56"/>
            <p:cNvSpPr/>
            <p:nvPr/>
          </p:nvSpPr>
          <p:spPr>
            <a:xfrm>
              <a:off x="5561126" y="2355223"/>
              <a:ext cx="31345" cy="24578"/>
            </a:xfrm>
            <a:custGeom>
              <a:rect b="b" l="l" r="r" t="t"/>
              <a:pathLst>
                <a:path extrusionOk="0" h="937" w="1195">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9" name="Google Shape;19039;p56"/>
            <p:cNvSpPr/>
            <p:nvPr/>
          </p:nvSpPr>
          <p:spPr>
            <a:xfrm>
              <a:off x="5232280" y="2095756"/>
              <a:ext cx="46978" cy="46689"/>
            </a:xfrm>
            <a:custGeom>
              <a:rect b="b" l="l" r="r" t="t"/>
              <a:pathLst>
                <a:path extrusionOk="0" h="1780" w="1791">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0" name="Google Shape;19040;p56"/>
            <p:cNvSpPr/>
            <p:nvPr/>
          </p:nvSpPr>
          <p:spPr>
            <a:xfrm>
              <a:off x="5232621" y="2121933"/>
              <a:ext cx="9469" cy="9574"/>
            </a:xfrm>
            <a:custGeom>
              <a:rect b="b" l="l" r="r" t="t"/>
              <a:pathLst>
                <a:path extrusionOk="0" h="365" w="361">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1" name="Google Shape;19041;p56"/>
            <p:cNvSpPr/>
            <p:nvPr/>
          </p:nvSpPr>
          <p:spPr>
            <a:xfrm>
              <a:off x="5305908" y="2118235"/>
              <a:ext cx="65654" cy="132802"/>
            </a:xfrm>
            <a:custGeom>
              <a:rect b="b" l="l" r="r" t="t"/>
              <a:pathLst>
                <a:path extrusionOk="0" h="5063" w="2503">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2" name="Google Shape;19042;p56"/>
            <p:cNvSpPr/>
            <p:nvPr/>
          </p:nvSpPr>
          <p:spPr>
            <a:xfrm>
              <a:off x="5406762" y="2226302"/>
              <a:ext cx="120947" cy="37745"/>
            </a:xfrm>
            <a:custGeom>
              <a:rect b="b" l="l" r="r" t="t"/>
              <a:pathLst>
                <a:path extrusionOk="0" h="1439" w="4611">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3" name="Google Shape;19043;p56"/>
            <p:cNvSpPr/>
            <p:nvPr/>
          </p:nvSpPr>
          <p:spPr>
            <a:xfrm>
              <a:off x="5302524" y="2046207"/>
              <a:ext cx="73680" cy="48001"/>
            </a:xfrm>
            <a:custGeom>
              <a:rect b="b" l="l" r="r" t="t"/>
              <a:pathLst>
                <a:path extrusionOk="0" h="1830" w="2809">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44" name="Google Shape;19044;p56"/>
          <p:cNvGrpSpPr/>
          <p:nvPr/>
        </p:nvGrpSpPr>
        <p:grpSpPr>
          <a:xfrm>
            <a:off x="7968961" y="2435329"/>
            <a:ext cx="379548" cy="365331"/>
            <a:chOff x="7968961" y="2435329"/>
            <a:chExt cx="379548" cy="365331"/>
          </a:xfrm>
        </p:grpSpPr>
        <p:sp>
          <p:nvSpPr>
            <p:cNvPr id="19045" name="Google Shape;19045;p56"/>
            <p:cNvSpPr/>
            <p:nvPr/>
          </p:nvSpPr>
          <p:spPr>
            <a:xfrm>
              <a:off x="8154276" y="2638638"/>
              <a:ext cx="118297" cy="162023"/>
            </a:xfrm>
            <a:custGeom>
              <a:rect b="b" l="l" r="r" t="t"/>
              <a:pathLst>
                <a:path extrusionOk="0" h="6177" w="45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6" name="Google Shape;19046;p56"/>
            <p:cNvSpPr/>
            <p:nvPr/>
          </p:nvSpPr>
          <p:spPr>
            <a:xfrm>
              <a:off x="8154276" y="2638638"/>
              <a:ext cx="107805" cy="162023"/>
            </a:xfrm>
            <a:custGeom>
              <a:rect b="b" l="l" r="r" t="t"/>
              <a:pathLst>
                <a:path extrusionOk="0" h="6177" w="41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7" name="Google Shape;19047;p56"/>
            <p:cNvSpPr/>
            <p:nvPr/>
          </p:nvSpPr>
          <p:spPr>
            <a:xfrm>
              <a:off x="8145332" y="2435382"/>
              <a:ext cx="203178" cy="195886"/>
            </a:xfrm>
            <a:custGeom>
              <a:rect b="b" l="l" r="r" t="t"/>
              <a:pathLst>
                <a:path extrusionOk="0" h="7468" w="7746">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8" name="Google Shape;19048;p56"/>
            <p:cNvSpPr/>
            <p:nvPr/>
          </p:nvSpPr>
          <p:spPr>
            <a:xfrm>
              <a:off x="8145489" y="2435329"/>
              <a:ext cx="196095" cy="195886"/>
            </a:xfrm>
            <a:custGeom>
              <a:rect b="b" l="l" r="r" t="t"/>
              <a:pathLst>
                <a:path extrusionOk="0" h="7468" w="7476">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9" name="Google Shape;19049;p56"/>
            <p:cNvSpPr/>
            <p:nvPr/>
          </p:nvSpPr>
          <p:spPr>
            <a:xfrm>
              <a:off x="7968961" y="2488183"/>
              <a:ext cx="136606" cy="226968"/>
            </a:xfrm>
            <a:custGeom>
              <a:rect b="b" l="l" r="r" t="t"/>
              <a:pathLst>
                <a:path extrusionOk="0" h="8653" w="5208">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0" name="Google Shape;19050;p56"/>
            <p:cNvSpPr/>
            <p:nvPr/>
          </p:nvSpPr>
          <p:spPr>
            <a:xfrm>
              <a:off x="7968961" y="2488104"/>
              <a:ext cx="117038" cy="227047"/>
            </a:xfrm>
            <a:custGeom>
              <a:rect b="b" l="l" r="r" t="t"/>
              <a:pathLst>
                <a:path extrusionOk="0" h="8656" w="4462">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51" name="Google Shape;19051;p56"/>
          <p:cNvGrpSpPr/>
          <p:nvPr/>
        </p:nvGrpSpPr>
        <p:grpSpPr>
          <a:xfrm>
            <a:off x="4136679" y="2115323"/>
            <a:ext cx="373305" cy="223217"/>
            <a:chOff x="4136679" y="2115323"/>
            <a:chExt cx="373305" cy="223217"/>
          </a:xfrm>
        </p:grpSpPr>
        <p:sp>
          <p:nvSpPr>
            <p:cNvPr id="19052" name="Google Shape;19052;p56"/>
            <p:cNvSpPr/>
            <p:nvPr/>
          </p:nvSpPr>
          <p:spPr>
            <a:xfrm>
              <a:off x="4453092" y="2115323"/>
              <a:ext cx="56893" cy="53903"/>
            </a:xfrm>
            <a:custGeom>
              <a:rect b="b" l="l" r="r" t="t"/>
              <a:pathLst>
                <a:path extrusionOk="0" h="2055" w="2169">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3" name="Google Shape;19053;p56"/>
            <p:cNvSpPr/>
            <p:nvPr/>
          </p:nvSpPr>
          <p:spPr>
            <a:xfrm>
              <a:off x="4136679" y="2131691"/>
              <a:ext cx="367823" cy="206850"/>
            </a:xfrm>
            <a:custGeom>
              <a:rect b="b" l="l" r="r" t="t"/>
              <a:pathLst>
                <a:path extrusionOk="0" h="7886" w="14023">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4" name="Google Shape;19054;p56"/>
            <p:cNvSpPr/>
            <p:nvPr/>
          </p:nvSpPr>
          <p:spPr>
            <a:xfrm>
              <a:off x="4191998" y="2139481"/>
              <a:ext cx="33810" cy="38952"/>
            </a:xfrm>
            <a:custGeom>
              <a:rect b="b" l="l" r="r" t="t"/>
              <a:pathLst>
                <a:path extrusionOk="0" h="1485" w="1289">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5" name="Google Shape;19055;p56"/>
            <p:cNvSpPr/>
            <p:nvPr/>
          </p:nvSpPr>
          <p:spPr>
            <a:xfrm>
              <a:off x="4178123" y="2194275"/>
              <a:ext cx="15686" cy="11777"/>
            </a:xfrm>
            <a:custGeom>
              <a:rect b="b" l="l" r="r" t="t"/>
              <a:pathLst>
                <a:path extrusionOk="0" h="449" w="598">
                  <a:moveTo>
                    <a:pt x="299" y="1"/>
                  </a:moveTo>
                  <a:cubicBezTo>
                    <a:pt x="0" y="1"/>
                    <a:pt x="0" y="448"/>
                    <a:pt x="299" y="448"/>
                  </a:cubicBezTo>
                  <a:cubicBezTo>
                    <a:pt x="597" y="448"/>
                    <a:pt x="597"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6" name="Google Shape;19056;p56"/>
            <p:cNvSpPr/>
            <p:nvPr/>
          </p:nvSpPr>
          <p:spPr>
            <a:xfrm>
              <a:off x="4152339" y="2228637"/>
              <a:ext cx="29902" cy="15817"/>
            </a:xfrm>
            <a:custGeom>
              <a:rect b="b" l="l" r="r" t="t"/>
              <a:pathLst>
                <a:path extrusionOk="0" h="603" w="114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7" name="Google Shape;19057;p56"/>
            <p:cNvSpPr/>
            <p:nvPr/>
          </p:nvSpPr>
          <p:spPr>
            <a:xfrm>
              <a:off x="4136863" y="2204584"/>
              <a:ext cx="15502" cy="29194"/>
            </a:xfrm>
            <a:custGeom>
              <a:rect b="b" l="l" r="r" t="t"/>
              <a:pathLst>
                <a:path extrusionOk="0" h="1113" w="591">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8" name="Google Shape;19058;p56"/>
            <p:cNvSpPr/>
            <p:nvPr/>
          </p:nvSpPr>
          <p:spPr>
            <a:xfrm>
              <a:off x="4269246" y="2253477"/>
              <a:ext cx="169629" cy="27410"/>
            </a:xfrm>
            <a:custGeom>
              <a:rect b="b" l="l" r="r" t="t"/>
              <a:pathLst>
                <a:path extrusionOk="0" h="1045" w="6467">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9" name="Google Shape;19059;p56"/>
            <p:cNvSpPr/>
            <p:nvPr/>
          </p:nvSpPr>
          <p:spPr>
            <a:xfrm>
              <a:off x="4171355" y="2249044"/>
              <a:ext cx="63870" cy="14794"/>
            </a:xfrm>
            <a:custGeom>
              <a:rect b="b" l="l" r="r" t="t"/>
              <a:pathLst>
                <a:path extrusionOk="0" h="564" w="2435">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0" name="Google Shape;19060;p56"/>
            <p:cNvSpPr/>
            <p:nvPr/>
          </p:nvSpPr>
          <p:spPr>
            <a:xfrm>
              <a:off x="4443492" y="2324822"/>
              <a:ext cx="25994" cy="13718"/>
            </a:xfrm>
            <a:custGeom>
              <a:rect b="b" l="l" r="r" t="t"/>
              <a:pathLst>
                <a:path extrusionOk="0" h="523" w="991">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1" name="Google Shape;19061;p56"/>
            <p:cNvSpPr/>
            <p:nvPr/>
          </p:nvSpPr>
          <p:spPr>
            <a:xfrm>
              <a:off x="4243042" y="2324822"/>
              <a:ext cx="24210" cy="13718"/>
            </a:xfrm>
            <a:custGeom>
              <a:rect b="b" l="l" r="r" t="t"/>
              <a:pathLst>
                <a:path extrusionOk="0" h="523" w="923">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62" name="Google Shape;19062;p56"/>
          <p:cNvGrpSpPr/>
          <p:nvPr/>
        </p:nvGrpSpPr>
        <p:grpSpPr>
          <a:xfrm>
            <a:off x="7423823" y="2464077"/>
            <a:ext cx="372046" cy="307730"/>
            <a:chOff x="7423823" y="2464077"/>
            <a:chExt cx="372046" cy="307730"/>
          </a:xfrm>
        </p:grpSpPr>
        <p:sp>
          <p:nvSpPr>
            <p:cNvPr id="19063" name="Google Shape;19063;p56"/>
            <p:cNvSpPr/>
            <p:nvPr/>
          </p:nvSpPr>
          <p:spPr>
            <a:xfrm>
              <a:off x="7423823" y="2464077"/>
              <a:ext cx="212909" cy="149249"/>
            </a:xfrm>
            <a:custGeom>
              <a:rect b="b" l="l" r="r" t="t"/>
              <a:pathLst>
                <a:path extrusionOk="0" h="5690" w="8117">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4" name="Google Shape;19064;p56"/>
            <p:cNvSpPr/>
            <p:nvPr/>
          </p:nvSpPr>
          <p:spPr>
            <a:xfrm>
              <a:off x="7434840" y="2507645"/>
              <a:ext cx="359115" cy="258287"/>
            </a:xfrm>
            <a:custGeom>
              <a:rect b="b" l="l" r="r" t="t"/>
              <a:pathLst>
                <a:path extrusionOk="0" h="9847" w="13691">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5" name="Google Shape;19065;p56"/>
            <p:cNvSpPr/>
            <p:nvPr/>
          </p:nvSpPr>
          <p:spPr>
            <a:xfrm>
              <a:off x="7434656" y="2507645"/>
              <a:ext cx="302406" cy="223060"/>
            </a:xfrm>
            <a:custGeom>
              <a:rect b="b" l="l" r="r" t="t"/>
              <a:pathLst>
                <a:path extrusionOk="0" h="8504" w="11529">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6" name="Google Shape;19066;p56"/>
            <p:cNvSpPr/>
            <p:nvPr/>
          </p:nvSpPr>
          <p:spPr>
            <a:xfrm>
              <a:off x="7434840" y="2507645"/>
              <a:ext cx="129865" cy="173433"/>
            </a:xfrm>
            <a:custGeom>
              <a:rect b="b" l="l" r="r" t="t"/>
              <a:pathLst>
                <a:path extrusionOk="0" h="6612" w="4951">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7" name="Google Shape;19067;p56"/>
            <p:cNvSpPr/>
            <p:nvPr/>
          </p:nvSpPr>
          <p:spPr>
            <a:xfrm>
              <a:off x="7459915" y="2490045"/>
              <a:ext cx="205932" cy="82729"/>
            </a:xfrm>
            <a:custGeom>
              <a:rect b="b" l="l" r="r" t="t"/>
              <a:pathLst>
                <a:path extrusionOk="0" h="3154" w="7851">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8" name="Google Shape;19068;p56"/>
            <p:cNvSpPr/>
            <p:nvPr/>
          </p:nvSpPr>
          <p:spPr>
            <a:xfrm>
              <a:off x="7423823" y="2553469"/>
              <a:ext cx="102192" cy="177236"/>
            </a:xfrm>
            <a:custGeom>
              <a:rect b="b" l="l" r="r" t="t"/>
              <a:pathLst>
                <a:path extrusionOk="0" h="6757" w="3896">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9" name="Google Shape;19069;p56"/>
            <p:cNvSpPr/>
            <p:nvPr/>
          </p:nvSpPr>
          <p:spPr>
            <a:xfrm>
              <a:off x="7423823" y="2581456"/>
              <a:ext cx="41102" cy="149249"/>
            </a:xfrm>
            <a:custGeom>
              <a:rect b="b" l="l" r="r" t="t"/>
              <a:pathLst>
                <a:path extrusionOk="0" h="5690" w="1567">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0" name="Google Shape;19070;p56"/>
            <p:cNvSpPr/>
            <p:nvPr/>
          </p:nvSpPr>
          <p:spPr>
            <a:xfrm>
              <a:off x="7445882" y="2660251"/>
              <a:ext cx="347915" cy="111556"/>
            </a:xfrm>
            <a:custGeom>
              <a:rect b="b" l="l" r="r" t="t"/>
              <a:pathLst>
                <a:path extrusionOk="0" h="4253" w="13264">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1" name="Google Shape;19071;p56"/>
            <p:cNvSpPr/>
            <p:nvPr/>
          </p:nvSpPr>
          <p:spPr>
            <a:xfrm>
              <a:off x="7446040" y="2660251"/>
              <a:ext cx="349830" cy="111556"/>
            </a:xfrm>
            <a:custGeom>
              <a:rect b="b" l="l" r="r" t="t"/>
              <a:pathLst>
                <a:path extrusionOk="0" h="4253" w="13337">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2" name="Google Shape;19072;p56"/>
            <p:cNvSpPr/>
            <p:nvPr/>
          </p:nvSpPr>
          <p:spPr>
            <a:xfrm>
              <a:off x="7433423" y="2624133"/>
              <a:ext cx="118533" cy="106572"/>
            </a:xfrm>
            <a:custGeom>
              <a:rect b="b" l="l" r="r" t="t"/>
              <a:pathLst>
                <a:path extrusionOk="0" h="4063" w="4519">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3" name="Google Shape;19073;p56"/>
            <p:cNvSpPr/>
            <p:nvPr/>
          </p:nvSpPr>
          <p:spPr>
            <a:xfrm>
              <a:off x="7439823" y="2642126"/>
              <a:ext cx="99149" cy="88579"/>
            </a:xfrm>
            <a:custGeom>
              <a:rect b="b" l="l" r="r" t="t"/>
              <a:pathLst>
                <a:path extrusionOk="0" h="3377" w="378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4" name="Google Shape;19074;p56"/>
            <p:cNvSpPr/>
            <p:nvPr/>
          </p:nvSpPr>
          <p:spPr>
            <a:xfrm>
              <a:off x="7744196" y="2725669"/>
              <a:ext cx="26650" cy="14112"/>
            </a:xfrm>
            <a:custGeom>
              <a:rect b="b" l="l" r="r" t="t"/>
              <a:pathLst>
                <a:path extrusionOk="0" h="538" w="1016">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5" name="Google Shape;19075;p56"/>
            <p:cNvSpPr/>
            <p:nvPr/>
          </p:nvSpPr>
          <p:spPr>
            <a:xfrm>
              <a:off x="7596679" y="2685694"/>
              <a:ext cx="24578" cy="16027"/>
            </a:xfrm>
            <a:custGeom>
              <a:rect b="b" l="l" r="r" t="t"/>
              <a:pathLst>
                <a:path extrusionOk="0" h="611" w="937">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76" name="Google Shape;19076;p56"/>
          <p:cNvGrpSpPr/>
          <p:nvPr/>
        </p:nvGrpSpPr>
        <p:grpSpPr>
          <a:xfrm>
            <a:off x="3882511" y="3365156"/>
            <a:ext cx="295061" cy="370263"/>
            <a:chOff x="3882511" y="3365156"/>
            <a:chExt cx="295061" cy="370263"/>
          </a:xfrm>
        </p:grpSpPr>
        <p:sp>
          <p:nvSpPr>
            <p:cNvPr id="19077" name="Google Shape;19077;p56"/>
            <p:cNvSpPr/>
            <p:nvPr/>
          </p:nvSpPr>
          <p:spPr>
            <a:xfrm>
              <a:off x="3882511" y="3365156"/>
              <a:ext cx="295061" cy="282209"/>
            </a:xfrm>
            <a:custGeom>
              <a:rect b="b" l="l" r="r" t="t"/>
              <a:pathLst>
                <a:path extrusionOk="0" h="10759" w="11249">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8" name="Google Shape;19078;p56"/>
            <p:cNvSpPr/>
            <p:nvPr/>
          </p:nvSpPr>
          <p:spPr>
            <a:xfrm>
              <a:off x="3882511" y="3365314"/>
              <a:ext cx="166875" cy="282051"/>
            </a:xfrm>
            <a:custGeom>
              <a:rect b="b" l="l" r="r" t="t"/>
              <a:pathLst>
                <a:path extrusionOk="0" h="10753" w="6362">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9" name="Google Shape;19079;p56"/>
            <p:cNvSpPr/>
            <p:nvPr/>
          </p:nvSpPr>
          <p:spPr>
            <a:xfrm>
              <a:off x="4023208" y="3614656"/>
              <a:ext cx="35227" cy="114887"/>
            </a:xfrm>
            <a:custGeom>
              <a:rect b="b" l="l" r="r" t="t"/>
              <a:pathLst>
                <a:path extrusionOk="0" h="4380" w="1343">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0" name="Google Shape;19080;p56"/>
            <p:cNvSpPr/>
            <p:nvPr/>
          </p:nvSpPr>
          <p:spPr>
            <a:xfrm>
              <a:off x="4023208" y="3614656"/>
              <a:ext cx="30269" cy="114887"/>
            </a:xfrm>
            <a:custGeom>
              <a:rect b="b" l="l" r="r" t="t"/>
              <a:pathLst>
                <a:path extrusionOk="0" h="4380" w="1154">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1" name="Google Shape;19081;p56"/>
            <p:cNvSpPr/>
            <p:nvPr/>
          </p:nvSpPr>
          <p:spPr>
            <a:xfrm>
              <a:off x="4003641" y="3723642"/>
              <a:ext cx="74362" cy="11777"/>
            </a:xfrm>
            <a:custGeom>
              <a:rect b="b" l="l" r="r" t="t"/>
              <a:pathLst>
                <a:path extrusionOk="0" h="449" w="2835">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82" name="Google Shape;19082;p56"/>
          <p:cNvGrpSpPr/>
          <p:nvPr/>
        </p:nvGrpSpPr>
        <p:grpSpPr>
          <a:xfrm>
            <a:off x="5229788" y="1512217"/>
            <a:ext cx="370132" cy="370132"/>
            <a:chOff x="5229788" y="1512217"/>
            <a:chExt cx="370132" cy="370132"/>
          </a:xfrm>
        </p:grpSpPr>
        <p:sp>
          <p:nvSpPr>
            <p:cNvPr id="19083" name="Google Shape;19083;p56"/>
            <p:cNvSpPr/>
            <p:nvPr/>
          </p:nvSpPr>
          <p:spPr>
            <a:xfrm>
              <a:off x="5468639"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4" name="Google Shape;19084;p56"/>
            <p:cNvSpPr/>
            <p:nvPr/>
          </p:nvSpPr>
          <p:spPr>
            <a:xfrm>
              <a:off x="5492482"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5" name="Google Shape;19085;p56"/>
            <p:cNvSpPr/>
            <p:nvPr/>
          </p:nvSpPr>
          <p:spPr>
            <a:xfrm>
              <a:off x="5229788" y="1512217"/>
              <a:ext cx="131465" cy="131281"/>
            </a:xfrm>
            <a:custGeom>
              <a:rect b="b" l="l" r="r" t="t"/>
              <a:pathLst>
                <a:path extrusionOk="0" h="5005" w="5012">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6" name="Google Shape;19086;p56"/>
            <p:cNvSpPr/>
            <p:nvPr/>
          </p:nvSpPr>
          <p:spPr>
            <a:xfrm>
              <a:off x="5253789" y="1536034"/>
              <a:ext cx="83438" cy="83621"/>
            </a:xfrm>
            <a:custGeom>
              <a:rect b="b" l="l" r="r" t="t"/>
              <a:pathLst>
                <a:path extrusionOk="0" h="3188" w="3181">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7" name="Google Shape;19087;p56"/>
            <p:cNvSpPr/>
            <p:nvPr/>
          </p:nvSpPr>
          <p:spPr>
            <a:xfrm>
              <a:off x="5241697" y="1547942"/>
              <a:ext cx="346315" cy="334406"/>
            </a:xfrm>
            <a:custGeom>
              <a:rect b="b" l="l" r="r" t="t"/>
              <a:pathLst>
                <a:path extrusionOk="0" h="12749" w="13203">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8" name="Google Shape;19088;p56"/>
            <p:cNvSpPr/>
            <p:nvPr/>
          </p:nvSpPr>
          <p:spPr>
            <a:xfrm>
              <a:off x="5370119" y="1786819"/>
              <a:ext cx="89471" cy="71687"/>
            </a:xfrm>
            <a:custGeom>
              <a:rect b="b" l="l" r="r" t="t"/>
              <a:pathLst>
                <a:path extrusionOk="0" h="2733" w="3411">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9" name="Google Shape;19089;p56"/>
            <p:cNvSpPr/>
            <p:nvPr/>
          </p:nvSpPr>
          <p:spPr>
            <a:xfrm>
              <a:off x="5241880" y="1552034"/>
              <a:ext cx="165065" cy="330131"/>
            </a:xfrm>
            <a:custGeom>
              <a:rect b="b" l="l" r="r" t="t"/>
              <a:pathLst>
                <a:path extrusionOk="0" h="12586" w="6293">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0" name="Google Shape;19090;p56"/>
            <p:cNvSpPr/>
            <p:nvPr/>
          </p:nvSpPr>
          <p:spPr>
            <a:xfrm>
              <a:off x="532529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1" name="Google Shape;19091;p56"/>
            <p:cNvSpPr/>
            <p:nvPr/>
          </p:nvSpPr>
          <p:spPr>
            <a:xfrm>
              <a:off x="534325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2" name="Google Shape;19092;p56"/>
            <p:cNvSpPr/>
            <p:nvPr/>
          </p:nvSpPr>
          <p:spPr>
            <a:xfrm>
              <a:off x="5337200" y="1697164"/>
              <a:ext cx="11961" cy="11961"/>
            </a:xfrm>
            <a:custGeom>
              <a:rect b="b" l="l" r="r" t="t"/>
              <a:pathLst>
                <a:path extrusionOk="0" h="456" w="456">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3" name="Google Shape;19093;p56"/>
            <p:cNvSpPr/>
            <p:nvPr/>
          </p:nvSpPr>
          <p:spPr>
            <a:xfrm>
              <a:off x="5468639" y="1691315"/>
              <a:ext cx="35778" cy="41811"/>
            </a:xfrm>
            <a:custGeom>
              <a:rect b="b" l="l" r="r" t="t"/>
              <a:pathLst>
                <a:path extrusionOk="0" h="1594" w="1364">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4" name="Google Shape;19094;p56"/>
            <p:cNvSpPr/>
            <p:nvPr/>
          </p:nvSpPr>
          <p:spPr>
            <a:xfrm>
              <a:off x="5486423" y="1691315"/>
              <a:ext cx="17994" cy="29771"/>
            </a:xfrm>
            <a:custGeom>
              <a:rect b="b" l="l" r="r" t="t"/>
              <a:pathLst>
                <a:path extrusionOk="0" h="1135" w="686">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5" name="Google Shape;19095;p56"/>
            <p:cNvSpPr/>
            <p:nvPr/>
          </p:nvSpPr>
          <p:spPr>
            <a:xfrm>
              <a:off x="5480573" y="1697164"/>
              <a:ext cx="11935" cy="11961"/>
            </a:xfrm>
            <a:custGeom>
              <a:rect b="b" l="l" r="r" t="t"/>
              <a:pathLst>
                <a:path extrusionOk="0" h="456" w="455">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6" name="Google Shape;19096;p56"/>
            <p:cNvSpPr/>
            <p:nvPr/>
          </p:nvSpPr>
          <p:spPr>
            <a:xfrm>
              <a:off x="5355168" y="1780759"/>
              <a:ext cx="119373" cy="47870"/>
            </a:xfrm>
            <a:custGeom>
              <a:rect b="b" l="l" r="r" t="t"/>
              <a:pathLst>
                <a:path extrusionOk="0" h="1825" w="4551">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7" name="Google Shape;19097;p56"/>
            <p:cNvSpPr/>
            <p:nvPr/>
          </p:nvSpPr>
          <p:spPr>
            <a:xfrm>
              <a:off x="5385044" y="1762976"/>
              <a:ext cx="59804" cy="41653"/>
            </a:xfrm>
            <a:custGeom>
              <a:rect b="b" l="l" r="r" t="t"/>
              <a:pathLst>
                <a:path extrusionOk="0" h="1588" w="228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8" name="Google Shape;19098;p56"/>
            <p:cNvSpPr/>
            <p:nvPr/>
          </p:nvSpPr>
          <p:spPr>
            <a:xfrm>
              <a:off x="5354276" y="1798543"/>
              <a:ext cx="121340" cy="32761"/>
            </a:xfrm>
            <a:custGeom>
              <a:rect b="b" l="l" r="r" t="t"/>
              <a:pathLst>
                <a:path extrusionOk="0" h="1249" w="4626">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9" name="Google Shape;19099;p56"/>
            <p:cNvSpPr/>
            <p:nvPr/>
          </p:nvSpPr>
          <p:spPr>
            <a:xfrm>
              <a:off x="5385044" y="1765992"/>
              <a:ext cx="49470" cy="38820"/>
            </a:xfrm>
            <a:custGeom>
              <a:rect b="b" l="l" r="r" t="t"/>
              <a:pathLst>
                <a:path extrusionOk="0" h="1480" w="1886">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00" name="Google Shape;19100;p56"/>
          <p:cNvGrpSpPr/>
          <p:nvPr/>
        </p:nvGrpSpPr>
        <p:grpSpPr>
          <a:xfrm>
            <a:off x="6041869" y="3365392"/>
            <a:ext cx="373882" cy="370053"/>
            <a:chOff x="6041869" y="3365392"/>
            <a:chExt cx="373882" cy="370053"/>
          </a:xfrm>
        </p:grpSpPr>
        <p:sp>
          <p:nvSpPr>
            <p:cNvPr id="19101" name="Google Shape;19101;p56"/>
            <p:cNvSpPr/>
            <p:nvPr/>
          </p:nvSpPr>
          <p:spPr>
            <a:xfrm>
              <a:off x="6082080" y="3626355"/>
              <a:ext cx="70795" cy="68854"/>
            </a:xfrm>
            <a:custGeom>
              <a:rect b="b" l="l" r="r" t="t"/>
              <a:pathLst>
                <a:path extrusionOk="0" h="2625" w="2699">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2" name="Google Shape;19102;p56"/>
            <p:cNvSpPr/>
            <p:nvPr/>
          </p:nvSpPr>
          <p:spPr>
            <a:xfrm>
              <a:off x="6304746" y="3405603"/>
              <a:ext cx="70821" cy="68723"/>
            </a:xfrm>
            <a:custGeom>
              <a:rect b="b" l="l" r="r" t="t"/>
              <a:pathLst>
                <a:path extrusionOk="0" h="2620" w="270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3" name="Google Shape;19103;p56"/>
            <p:cNvSpPr/>
            <p:nvPr/>
          </p:nvSpPr>
          <p:spPr>
            <a:xfrm>
              <a:off x="6180128" y="3388344"/>
              <a:ext cx="97418" cy="52171"/>
            </a:xfrm>
            <a:custGeom>
              <a:rect b="b" l="l" r="r" t="t"/>
              <a:pathLst>
                <a:path extrusionOk="0" h="1989" w="3714">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4" name="Google Shape;19104;p56"/>
            <p:cNvSpPr/>
            <p:nvPr/>
          </p:nvSpPr>
          <p:spPr>
            <a:xfrm>
              <a:off x="6180075" y="3660375"/>
              <a:ext cx="96946" cy="52093"/>
            </a:xfrm>
            <a:custGeom>
              <a:rect b="b" l="l" r="r" t="t"/>
              <a:pathLst>
                <a:path extrusionOk="0" h="1986" w="3696">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5" name="Google Shape;19105;p56"/>
            <p:cNvSpPr/>
            <p:nvPr/>
          </p:nvSpPr>
          <p:spPr>
            <a:xfrm>
              <a:off x="6338190" y="3503939"/>
              <a:ext cx="55109" cy="92749"/>
            </a:xfrm>
            <a:custGeom>
              <a:rect b="b" l="l" r="r" t="t"/>
              <a:pathLst>
                <a:path extrusionOk="0" h="3536" w="2101">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6" name="Google Shape;19106;p56"/>
            <p:cNvSpPr/>
            <p:nvPr/>
          </p:nvSpPr>
          <p:spPr>
            <a:xfrm>
              <a:off x="6064506" y="3503939"/>
              <a:ext cx="55109" cy="92749"/>
            </a:xfrm>
            <a:custGeom>
              <a:rect b="b" l="l" r="r" t="t"/>
              <a:pathLst>
                <a:path extrusionOk="0" h="3536" w="2101">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7" name="Google Shape;19107;p56"/>
            <p:cNvSpPr/>
            <p:nvPr/>
          </p:nvSpPr>
          <p:spPr>
            <a:xfrm>
              <a:off x="6304746" y="3626355"/>
              <a:ext cx="70821" cy="68854"/>
            </a:xfrm>
            <a:custGeom>
              <a:rect b="b" l="l" r="r" t="t"/>
              <a:pathLst>
                <a:path extrusionOk="0" h="2625" w="270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8" name="Google Shape;19108;p56"/>
            <p:cNvSpPr/>
            <p:nvPr/>
          </p:nvSpPr>
          <p:spPr>
            <a:xfrm>
              <a:off x="6082080" y="3405603"/>
              <a:ext cx="70795" cy="68723"/>
            </a:xfrm>
            <a:custGeom>
              <a:rect b="b" l="l" r="r" t="t"/>
              <a:pathLst>
                <a:path extrusionOk="0" h="2620" w="2699">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9" name="Google Shape;19109;p56"/>
            <p:cNvSpPr/>
            <p:nvPr/>
          </p:nvSpPr>
          <p:spPr>
            <a:xfrm>
              <a:off x="6041869" y="3365392"/>
              <a:ext cx="373882" cy="370053"/>
            </a:xfrm>
            <a:custGeom>
              <a:rect b="b" l="l" r="r" t="t"/>
              <a:pathLst>
                <a:path extrusionOk="0" h="14108" w="14254">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0" name="Google Shape;19110;p56"/>
            <p:cNvSpPr/>
            <p:nvPr/>
          </p:nvSpPr>
          <p:spPr>
            <a:xfrm>
              <a:off x="6141832" y="3463755"/>
              <a:ext cx="173957" cy="173302"/>
            </a:xfrm>
            <a:custGeom>
              <a:rect b="b" l="l" r="r" t="t"/>
              <a:pathLst>
                <a:path extrusionOk="0" h="6607" w="6632">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11" name="Google Shape;19111;p56"/>
          <p:cNvGrpSpPr/>
          <p:nvPr/>
        </p:nvGrpSpPr>
        <p:grpSpPr>
          <a:xfrm>
            <a:off x="4684309" y="2087493"/>
            <a:ext cx="374748" cy="279140"/>
            <a:chOff x="4684309" y="2087493"/>
            <a:chExt cx="374748" cy="279140"/>
          </a:xfrm>
        </p:grpSpPr>
        <p:sp>
          <p:nvSpPr>
            <p:cNvPr id="19112" name="Google Shape;19112;p56"/>
            <p:cNvSpPr/>
            <p:nvPr/>
          </p:nvSpPr>
          <p:spPr>
            <a:xfrm>
              <a:off x="4994977" y="2140268"/>
              <a:ext cx="64080" cy="144029"/>
            </a:xfrm>
            <a:custGeom>
              <a:rect b="b" l="l" r="r" t="t"/>
              <a:pathLst>
                <a:path extrusionOk="0" h="5491" w="2443">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3" name="Google Shape;19113;p56"/>
            <p:cNvSpPr/>
            <p:nvPr/>
          </p:nvSpPr>
          <p:spPr>
            <a:xfrm>
              <a:off x="4684309" y="2118707"/>
              <a:ext cx="342931" cy="247926"/>
            </a:xfrm>
            <a:custGeom>
              <a:rect b="b" l="l" r="r" t="t"/>
              <a:pathLst>
                <a:path extrusionOk="0" h="9452" w="13074">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4" name="Google Shape;19114;p56"/>
            <p:cNvSpPr/>
            <p:nvPr/>
          </p:nvSpPr>
          <p:spPr>
            <a:xfrm>
              <a:off x="4716494" y="2087493"/>
              <a:ext cx="48762" cy="52198"/>
            </a:xfrm>
            <a:custGeom>
              <a:rect b="b" l="l" r="r" t="t"/>
              <a:pathLst>
                <a:path extrusionOk="0" h="1990" w="1859">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5" name="Google Shape;19115;p56"/>
            <p:cNvSpPr/>
            <p:nvPr/>
          </p:nvSpPr>
          <p:spPr>
            <a:xfrm>
              <a:off x="4759721" y="2118681"/>
              <a:ext cx="36827" cy="23948"/>
            </a:xfrm>
            <a:custGeom>
              <a:rect b="b" l="l" r="r" t="t"/>
              <a:pathLst>
                <a:path extrusionOk="0" h="913" w="1404">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6" name="Google Shape;19116;p56"/>
            <p:cNvSpPr/>
            <p:nvPr/>
          </p:nvSpPr>
          <p:spPr>
            <a:xfrm>
              <a:off x="4778554" y="2342973"/>
              <a:ext cx="43620" cy="23502"/>
            </a:xfrm>
            <a:custGeom>
              <a:rect b="b" l="l" r="r" t="t"/>
              <a:pathLst>
                <a:path extrusionOk="0" h="896" w="1663">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7" name="Google Shape;19117;p56"/>
            <p:cNvSpPr/>
            <p:nvPr/>
          </p:nvSpPr>
          <p:spPr>
            <a:xfrm>
              <a:off x="4979895" y="2341714"/>
              <a:ext cx="40211" cy="24761"/>
            </a:xfrm>
            <a:custGeom>
              <a:rect b="b" l="l" r="r" t="t"/>
              <a:pathLst>
                <a:path extrusionOk="0" h="944" w="1533">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8" name="Google Shape;19118;p56"/>
            <p:cNvSpPr/>
            <p:nvPr/>
          </p:nvSpPr>
          <p:spPr>
            <a:xfrm>
              <a:off x="4731969" y="2155140"/>
              <a:ext cx="11751" cy="11777"/>
            </a:xfrm>
            <a:custGeom>
              <a:rect b="b" l="l" r="r" t="t"/>
              <a:pathLst>
                <a:path extrusionOk="0" h="449" w="448">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9" name="Google Shape;19119;p56"/>
            <p:cNvSpPr/>
            <p:nvPr/>
          </p:nvSpPr>
          <p:spPr>
            <a:xfrm>
              <a:off x="4741569" y="2191311"/>
              <a:ext cx="64578" cy="74493"/>
            </a:xfrm>
            <a:custGeom>
              <a:rect b="b" l="l" r="r" t="t"/>
              <a:pathLst>
                <a:path extrusionOk="0" h="2840" w="2462">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0" name="Google Shape;19120;p56"/>
            <p:cNvSpPr/>
            <p:nvPr/>
          </p:nvSpPr>
          <p:spPr>
            <a:xfrm>
              <a:off x="4837073" y="2244716"/>
              <a:ext cx="143924" cy="39581"/>
            </a:xfrm>
            <a:custGeom>
              <a:rect b="b" l="l" r="r" t="t"/>
              <a:pathLst>
                <a:path extrusionOk="0" h="1509" w="5487">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1" name="Google Shape;19121;p56"/>
            <p:cNvSpPr/>
            <p:nvPr/>
          </p:nvSpPr>
          <p:spPr>
            <a:xfrm>
              <a:off x="4684309" y="2161199"/>
              <a:ext cx="47503" cy="48237"/>
            </a:xfrm>
            <a:custGeom>
              <a:rect b="b" l="l" r="r" t="t"/>
              <a:pathLst>
                <a:path extrusionOk="0" h="1839" w="1811">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2" name="Google Shape;19122;p56"/>
            <p:cNvSpPr/>
            <p:nvPr/>
          </p:nvSpPr>
          <p:spPr>
            <a:xfrm>
              <a:off x="4716494" y="2087913"/>
              <a:ext cx="44670" cy="51935"/>
            </a:xfrm>
            <a:custGeom>
              <a:rect b="b" l="l" r="r" t="t"/>
              <a:pathLst>
                <a:path extrusionOk="0" h="1980" w="1703">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3" name="Google Shape;19123;p56"/>
            <p:cNvSpPr/>
            <p:nvPr/>
          </p:nvSpPr>
          <p:spPr>
            <a:xfrm>
              <a:off x="4684309" y="2177200"/>
              <a:ext cx="10518" cy="17102"/>
            </a:xfrm>
            <a:custGeom>
              <a:rect b="b" l="l" r="r" t="t"/>
              <a:pathLst>
                <a:path extrusionOk="0" h="652" w="401">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24" name="Google Shape;19124;p56"/>
          <p:cNvGrpSpPr/>
          <p:nvPr/>
        </p:nvGrpSpPr>
        <p:grpSpPr>
          <a:xfrm>
            <a:off x="7521110" y="2906131"/>
            <a:ext cx="175400" cy="370053"/>
            <a:chOff x="7521110" y="2906131"/>
            <a:chExt cx="175400" cy="370053"/>
          </a:xfrm>
        </p:grpSpPr>
        <p:sp>
          <p:nvSpPr>
            <p:cNvPr id="19125" name="Google Shape;19125;p56"/>
            <p:cNvSpPr/>
            <p:nvPr/>
          </p:nvSpPr>
          <p:spPr>
            <a:xfrm>
              <a:off x="7590646" y="3215698"/>
              <a:ext cx="36302" cy="54453"/>
            </a:xfrm>
            <a:custGeom>
              <a:rect b="b" l="l" r="r" t="t"/>
              <a:pathLst>
                <a:path extrusionOk="0" h="2076" w="1384">
                  <a:moveTo>
                    <a:pt x="1" y="0"/>
                  </a:moveTo>
                  <a:lnTo>
                    <a:pt x="1" y="2075"/>
                  </a:lnTo>
                  <a:lnTo>
                    <a:pt x="1384" y="2075"/>
                  </a:lnTo>
                  <a:lnTo>
                    <a:pt x="1384"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6" name="Google Shape;19126;p56"/>
            <p:cNvSpPr/>
            <p:nvPr/>
          </p:nvSpPr>
          <p:spPr>
            <a:xfrm>
              <a:off x="7608797" y="3233823"/>
              <a:ext cx="18151" cy="36329"/>
            </a:xfrm>
            <a:custGeom>
              <a:rect b="b" l="l" r="r" t="t"/>
              <a:pathLst>
                <a:path extrusionOk="0" h="1385" w="692">
                  <a:moveTo>
                    <a:pt x="231" y="1"/>
                  </a:moveTo>
                  <a:cubicBezTo>
                    <a:pt x="102" y="1"/>
                    <a:pt x="0" y="103"/>
                    <a:pt x="0" y="231"/>
                  </a:cubicBezTo>
                  <a:lnTo>
                    <a:pt x="0" y="1384"/>
                  </a:lnTo>
                  <a:lnTo>
                    <a:pt x="692" y="1384"/>
                  </a:lnTo>
                  <a:lnTo>
                    <a:pt x="692"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7" name="Google Shape;19127;p56"/>
            <p:cNvSpPr/>
            <p:nvPr/>
          </p:nvSpPr>
          <p:spPr>
            <a:xfrm>
              <a:off x="7570554" y="3264066"/>
              <a:ext cx="76513" cy="12118"/>
            </a:xfrm>
            <a:custGeom>
              <a:rect b="b" l="l" r="r" t="t"/>
              <a:pathLst>
                <a:path extrusionOk="0" h="462" w="2917">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8" name="Google Shape;19128;p56"/>
            <p:cNvSpPr/>
            <p:nvPr/>
          </p:nvSpPr>
          <p:spPr>
            <a:xfrm>
              <a:off x="7526094" y="3064351"/>
              <a:ext cx="165433" cy="109038"/>
            </a:xfrm>
            <a:custGeom>
              <a:rect b="b" l="l" r="r" t="t"/>
              <a:pathLst>
                <a:path extrusionOk="0" h="4157" w="6307">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9" name="Google Shape;19129;p56"/>
            <p:cNvSpPr/>
            <p:nvPr/>
          </p:nvSpPr>
          <p:spPr>
            <a:xfrm>
              <a:off x="7521110" y="3173363"/>
              <a:ext cx="175400" cy="48394"/>
            </a:xfrm>
            <a:custGeom>
              <a:rect b="b" l="l" r="r" t="t"/>
              <a:pathLst>
                <a:path extrusionOk="0" h="1845" w="6687">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0" name="Google Shape;19130;p56"/>
            <p:cNvSpPr/>
            <p:nvPr/>
          </p:nvSpPr>
          <p:spPr>
            <a:xfrm>
              <a:off x="7521110" y="3173363"/>
              <a:ext cx="156541" cy="48421"/>
            </a:xfrm>
            <a:custGeom>
              <a:rect b="b" l="l" r="r" t="t"/>
              <a:pathLst>
                <a:path extrusionOk="0" h="1846" w="5968">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1" name="Google Shape;19131;p56"/>
            <p:cNvSpPr/>
            <p:nvPr/>
          </p:nvSpPr>
          <p:spPr>
            <a:xfrm>
              <a:off x="7526094" y="3064351"/>
              <a:ext cx="135189" cy="109038"/>
            </a:xfrm>
            <a:custGeom>
              <a:rect b="b" l="l" r="r" t="t"/>
              <a:pathLst>
                <a:path extrusionOk="0" h="4157" w="5154">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2" name="Google Shape;19132;p56"/>
            <p:cNvSpPr/>
            <p:nvPr/>
          </p:nvSpPr>
          <p:spPr>
            <a:xfrm>
              <a:off x="7537635" y="2906131"/>
              <a:ext cx="142140" cy="182587"/>
            </a:xfrm>
            <a:custGeom>
              <a:rect b="b" l="l" r="r" t="t"/>
              <a:pathLst>
                <a:path extrusionOk="0" h="6961" w="5419">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3" name="Google Shape;19133;p56"/>
            <p:cNvSpPr/>
            <p:nvPr/>
          </p:nvSpPr>
          <p:spPr>
            <a:xfrm>
              <a:off x="7537635" y="2906210"/>
              <a:ext cx="71188" cy="182508"/>
            </a:xfrm>
            <a:custGeom>
              <a:rect b="b" l="l" r="r" t="t"/>
              <a:pathLst>
                <a:path extrusionOk="0" h="6958" w="2714">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34" name="Google Shape;19134;p56"/>
          <p:cNvGrpSpPr/>
          <p:nvPr/>
        </p:nvGrpSpPr>
        <p:grpSpPr>
          <a:xfrm>
            <a:off x="3586925" y="1523286"/>
            <a:ext cx="371023" cy="347915"/>
            <a:chOff x="3586925" y="1523286"/>
            <a:chExt cx="371023" cy="347915"/>
          </a:xfrm>
        </p:grpSpPr>
        <p:sp>
          <p:nvSpPr>
            <p:cNvPr id="19135" name="Google Shape;19135;p56"/>
            <p:cNvSpPr/>
            <p:nvPr/>
          </p:nvSpPr>
          <p:spPr>
            <a:xfrm>
              <a:off x="3732580" y="1530158"/>
              <a:ext cx="225211" cy="212935"/>
            </a:xfrm>
            <a:custGeom>
              <a:rect b="b" l="l" r="r" t="t"/>
              <a:pathLst>
                <a:path extrusionOk="0" h="8118" w="8586">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6" name="Google Shape;19136;p56"/>
            <p:cNvSpPr/>
            <p:nvPr/>
          </p:nvSpPr>
          <p:spPr>
            <a:xfrm>
              <a:off x="3732580" y="1530263"/>
              <a:ext cx="138573" cy="126560"/>
            </a:xfrm>
            <a:custGeom>
              <a:rect b="b" l="l" r="r" t="t"/>
              <a:pathLst>
                <a:path extrusionOk="0" h="4825" w="5283">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7" name="Google Shape;19137;p56"/>
            <p:cNvSpPr/>
            <p:nvPr/>
          </p:nvSpPr>
          <p:spPr>
            <a:xfrm>
              <a:off x="3881094" y="1554185"/>
              <a:ext cx="38453" cy="145498"/>
            </a:xfrm>
            <a:custGeom>
              <a:rect b="b" l="l" r="r" t="t"/>
              <a:pathLst>
                <a:path extrusionOk="0" h="5547" w="1466">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8" name="Google Shape;19138;p56"/>
            <p:cNvSpPr/>
            <p:nvPr/>
          </p:nvSpPr>
          <p:spPr>
            <a:xfrm>
              <a:off x="3910262" y="1590828"/>
              <a:ext cx="43070" cy="130730"/>
            </a:xfrm>
            <a:custGeom>
              <a:rect b="b" l="l" r="r" t="t"/>
              <a:pathLst>
                <a:path extrusionOk="0" h="4984" w="1642">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9" name="Google Shape;19139;p56"/>
            <p:cNvSpPr/>
            <p:nvPr/>
          </p:nvSpPr>
          <p:spPr>
            <a:xfrm>
              <a:off x="3586925" y="1573569"/>
              <a:ext cx="370866" cy="297527"/>
            </a:xfrm>
            <a:custGeom>
              <a:rect b="b" l="l" r="r" t="t"/>
              <a:pathLst>
                <a:path extrusionOk="0" h="11343" w="14139">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0" name="Google Shape;19140;p56"/>
            <p:cNvSpPr/>
            <p:nvPr/>
          </p:nvSpPr>
          <p:spPr>
            <a:xfrm>
              <a:off x="3586925" y="1687381"/>
              <a:ext cx="144973" cy="109536"/>
            </a:xfrm>
            <a:custGeom>
              <a:rect b="b" l="l" r="r" t="t"/>
              <a:pathLst>
                <a:path extrusionOk="0" h="4176" w="5527">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1" name="Google Shape;19141;p56"/>
            <p:cNvSpPr/>
            <p:nvPr/>
          </p:nvSpPr>
          <p:spPr>
            <a:xfrm>
              <a:off x="3601692" y="1735224"/>
              <a:ext cx="26886" cy="21377"/>
            </a:xfrm>
            <a:custGeom>
              <a:rect b="b" l="l" r="r" t="t"/>
              <a:pathLst>
                <a:path extrusionOk="0" h="815" w="1025">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2" name="Google Shape;19142;p56"/>
            <p:cNvSpPr/>
            <p:nvPr/>
          </p:nvSpPr>
          <p:spPr>
            <a:xfrm>
              <a:off x="3775807" y="1523286"/>
              <a:ext cx="44670" cy="70585"/>
            </a:xfrm>
            <a:custGeom>
              <a:rect b="b" l="l" r="r" t="t"/>
              <a:pathLst>
                <a:path extrusionOk="0" h="2691" w="1703">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3" name="Google Shape;19143;p56"/>
            <p:cNvSpPr/>
            <p:nvPr/>
          </p:nvSpPr>
          <p:spPr>
            <a:xfrm>
              <a:off x="3635477" y="1755054"/>
              <a:ext cx="49837" cy="33574"/>
            </a:xfrm>
            <a:custGeom>
              <a:rect b="b" l="l" r="r" t="t"/>
              <a:pathLst>
                <a:path extrusionOk="0" h="1280" w="190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4" name="Google Shape;19144;p56"/>
            <p:cNvSpPr/>
            <p:nvPr/>
          </p:nvSpPr>
          <p:spPr>
            <a:xfrm>
              <a:off x="3656120" y="1655905"/>
              <a:ext cx="139098" cy="103189"/>
            </a:xfrm>
            <a:custGeom>
              <a:rect b="b" l="l" r="r" t="t"/>
              <a:pathLst>
                <a:path extrusionOk="0" h="3934" w="5303">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5" name="Google Shape;19145;p56"/>
            <p:cNvSpPr/>
            <p:nvPr/>
          </p:nvSpPr>
          <p:spPr>
            <a:xfrm>
              <a:off x="3742915" y="1626737"/>
              <a:ext cx="35751" cy="41837"/>
            </a:xfrm>
            <a:custGeom>
              <a:rect b="b" l="l" r="r" t="t"/>
              <a:pathLst>
                <a:path extrusionOk="0" h="1595" w="1363">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6" name="Google Shape;19146;p56"/>
            <p:cNvSpPr/>
            <p:nvPr/>
          </p:nvSpPr>
          <p:spPr>
            <a:xfrm>
              <a:off x="3760856" y="1626737"/>
              <a:ext cx="17810" cy="29771"/>
            </a:xfrm>
            <a:custGeom>
              <a:rect b="b" l="l" r="r" t="t"/>
              <a:pathLst>
                <a:path extrusionOk="0" h="1135" w="679">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7" name="Google Shape;19147;p56"/>
            <p:cNvSpPr/>
            <p:nvPr/>
          </p:nvSpPr>
          <p:spPr>
            <a:xfrm>
              <a:off x="3754823" y="1632612"/>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8" name="Google Shape;19148;p56"/>
            <p:cNvSpPr/>
            <p:nvPr/>
          </p:nvSpPr>
          <p:spPr>
            <a:xfrm>
              <a:off x="3807283" y="1622252"/>
              <a:ext cx="57654" cy="131150"/>
            </a:xfrm>
            <a:custGeom>
              <a:rect b="b" l="l" r="r" t="t"/>
              <a:pathLst>
                <a:path extrusionOk="0" h="5000" w="2198">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9" name="Google Shape;19149;p56"/>
            <p:cNvSpPr/>
            <p:nvPr/>
          </p:nvSpPr>
          <p:spPr>
            <a:xfrm>
              <a:off x="3801958" y="1653859"/>
              <a:ext cx="32027" cy="90467"/>
            </a:xfrm>
            <a:custGeom>
              <a:rect b="b" l="l" r="r" t="t"/>
              <a:pathLst>
                <a:path extrusionOk="0" h="3449" w="1221">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0" name="Google Shape;19150;p56"/>
            <p:cNvSpPr/>
            <p:nvPr/>
          </p:nvSpPr>
          <p:spPr>
            <a:xfrm>
              <a:off x="3817434" y="1617845"/>
              <a:ext cx="96605" cy="162233"/>
            </a:xfrm>
            <a:custGeom>
              <a:rect b="b" l="l" r="r" t="t"/>
              <a:pathLst>
                <a:path extrusionOk="0" h="6185" w="3683">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1" name="Google Shape;19151;p56"/>
            <p:cNvSpPr/>
            <p:nvPr/>
          </p:nvSpPr>
          <p:spPr>
            <a:xfrm>
              <a:off x="3830943" y="1657872"/>
              <a:ext cx="113130" cy="152265"/>
            </a:xfrm>
            <a:custGeom>
              <a:rect b="b" l="l" r="r" t="t"/>
              <a:pathLst>
                <a:path extrusionOk="0" h="5805" w="4313">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2" name="Google Shape;19152;p56"/>
            <p:cNvSpPr/>
            <p:nvPr/>
          </p:nvSpPr>
          <p:spPr>
            <a:xfrm>
              <a:off x="3843743" y="1701624"/>
              <a:ext cx="114048" cy="138914"/>
            </a:xfrm>
            <a:custGeom>
              <a:rect b="b" l="l" r="r" t="t"/>
              <a:pathLst>
                <a:path extrusionOk="0" h="5296" w="4348">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3" name="Google Shape;19153;p56"/>
            <p:cNvSpPr/>
            <p:nvPr/>
          </p:nvSpPr>
          <p:spPr>
            <a:xfrm>
              <a:off x="3856018" y="1769926"/>
              <a:ext cx="101930" cy="101274"/>
            </a:xfrm>
            <a:custGeom>
              <a:rect b="b" l="l" r="r" t="t"/>
              <a:pathLst>
                <a:path extrusionOk="0" h="3861" w="3886">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54" name="Google Shape;19154;p56"/>
          <p:cNvGrpSpPr/>
          <p:nvPr/>
        </p:nvGrpSpPr>
        <p:grpSpPr>
          <a:xfrm>
            <a:off x="6876009" y="2475461"/>
            <a:ext cx="370158" cy="285120"/>
            <a:chOff x="6876009" y="2475461"/>
            <a:chExt cx="370158" cy="285120"/>
          </a:xfrm>
        </p:grpSpPr>
        <p:sp>
          <p:nvSpPr>
            <p:cNvPr id="19155" name="Google Shape;19155;p56"/>
            <p:cNvSpPr/>
            <p:nvPr/>
          </p:nvSpPr>
          <p:spPr>
            <a:xfrm>
              <a:off x="6876009" y="2510688"/>
              <a:ext cx="370158" cy="241001"/>
            </a:xfrm>
            <a:custGeom>
              <a:rect b="b" l="l" r="r" t="t"/>
              <a:pathLst>
                <a:path extrusionOk="0" h="9188" w="14112">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6" name="Google Shape;19156;p56"/>
            <p:cNvSpPr/>
            <p:nvPr/>
          </p:nvSpPr>
          <p:spPr>
            <a:xfrm>
              <a:off x="6876009" y="2600132"/>
              <a:ext cx="158324" cy="151452"/>
            </a:xfrm>
            <a:custGeom>
              <a:rect b="b" l="l" r="r" t="t"/>
              <a:pathLst>
                <a:path extrusionOk="0" h="5774" w="6036">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7" name="Google Shape;19157;p56"/>
            <p:cNvSpPr/>
            <p:nvPr/>
          </p:nvSpPr>
          <p:spPr>
            <a:xfrm>
              <a:off x="6876193" y="2630008"/>
              <a:ext cx="222352" cy="121655"/>
            </a:xfrm>
            <a:custGeom>
              <a:rect b="b" l="l" r="r" t="t"/>
              <a:pathLst>
                <a:path extrusionOk="0" h="4638" w="8477">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8" name="Google Shape;19158;p56"/>
            <p:cNvSpPr/>
            <p:nvPr/>
          </p:nvSpPr>
          <p:spPr>
            <a:xfrm>
              <a:off x="6904128" y="2629851"/>
              <a:ext cx="194417" cy="119347"/>
            </a:xfrm>
            <a:custGeom>
              <a:rect b="b" l="l" r="r" t="t"/>
              <a:pathLst>
                <a:path extrusionOk="0" h="4550" w="7412">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9" name="Google Shape;19159;p56"/>
            <p:cNvSpPr/>
            <p:nvPr/>
          </p:nvSpPr>
          <p:spPr>
            <a:xfrm>
              <a:off x="7043199" y="2618100"/>
              <a:ext cx="23869" cy="23869"/>
            </a:xfrm>
            <a:custGeom>
              <a:rect b="b" l="l" r="r" t="t"/>
              <a:pathLst>
                <a:path extrusionOk="0" h="910" w="91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0" name="Google Shape;19160;p56"/>
            <p:cNvSpPr/>
            <p:nvPr/>
          </p:nvSpPr>
          <p:spPr>
            <a:xfrm>
              <a:off x="7072210" y="2697524"/>
              <a:ext cx="58152" cy="63057"/>
            </a:xfrm>
            <a:custGeom>
              <a:rect b="b" l="l" r="r" t="t"/>
              <a:pathLst>
                <a:path extrusionOk="0" h="2404" w="2217">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1" name="Google Shape;19161;p56"/>
            <p:cNvSpPr/>
            <p:nvPr/>
          </p:nvSpPr>
          <p:spPr>
            <a:xfrm>
              <a:off x="6876009" y="2624159"/>
              <a:ext cx="151216" cy="11935"/>
            </a:xfrm>
            <a:custGeom>
              <a:rect b="b" l="l" r="r" t="t"/>
              <a:pathLst>
                <a:path extrusionOk="0" h="455" w="5765">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2" name="Google Shape;19162;p56"/>
            <p:cNvSpPr/>
            <p:nvPr/>
          </p:nvSpPr>
          <p:spPr>
            <a:xfrm>
              <a:off x="7051934" y="2621483"/>
              <a:ext cx="12118" cy="11935"/>
            </a:xfrm>
            <a:custGeom>
              <a:rect b="b" l="l" r="r" t="t"/>
              <a:pathLst>
                <a:path extrusionOk="0" h="455" w="462">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3" name="Google Shape;19163;p56"/>
            <p:cNvSpPr/>
            <p:nvPr/>
          </p:nvSpPr>
          <p:spPr>
            <a:xfrm>
              <a:off x="7096551" y="2475461"/>
              <a:ext cx="72421" cy="94480"/>
            </a:xfrm>
            <a:custGeom>
              <a:rect b="b" l="l" r="r" t="t"/>
              <a:pathLst>
                <a:path extrusionOk="0" h="3602" w="2761">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64" name="Google Shape;19164;p56"/>
          <p:cNvGrpSpPr/>
          <p:nvPr/>
        </p:nvGrpSpPr>
        <p:grpSpPr>
          <a:xfrm>
            <a:off x="6328222" y="2445847"/>
            <a:ext cx="370158" cy="344269"/>
            <a:chOff x="6328222" y="2445847"/>
            <a:chExt cx="370158" cy="344269"/>
          </a:xfrm>
        </p:grpSpPr>
        <p:sp>
          <p:nvSpPr>
            <p:cNvPr id="19165" name="Google Shape;19165;p56"/>
            <p:cNvSpPr/>
            <p:nvPr/>
          </p:nvSpPr>
          <p:spPr>
            <a:xfrm>
              <a:off x="6556423" y="2453585"/>
              <a:ext cx="128081" cy="56237"/>
            </a:xfrm>
            <a:custGeom>
              <a:rect b="b" l="l" r="r" t="t"/>
              <a:pathLst>
                <a:path extrusionOk="0" h="2144" w="4883">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6" name="Google Shape;19166;p56"/>
            <p:cNvSpPr/>
            <p:nvPr/>
          </p:nvSpPr>
          <p:spPr>
            <a:xfrm>
              <a:off x="6328222" y="2445847"/>
              <a:ext cx="370158" cy="344269"/>
            </a:xfrm>
            <a:custGeom>
              <a:rect b="b" l="l" r="r" t="t"/>
              <a:pathLst>
                <a:path extrusionOk="0" h="13125" w="14112">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7" name="Google Shape;19167;p56"/>
            <p:cNvSpPr/>
            <p:nvPr/>
          </p:nvSpPr>
          <p:spPr>
            <a:xfrm>
              <a:off x="6328222" y="2465546"/>
              <a:ext cx="367115" cy="303219"/>
            </a:xfrm>
            <a:custGeom>
              <a:rect b="b" l="l" r="r" t="t"/>
              <a:pathLst>
                <a:path extrusionOk="0" h="11560" w="13996">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8" name="Google Shape;19168;p56"/>
            <p:cNvSpPr/>
            <p:nvPr/>
          </p:nvSpPr>
          <p:spPr>
            <a:xfrm>
              <a:off x="6441877" y="2460536"/>
              <a:ext cx="23843" cy="23843"/>
            </a:xfrm>
            <a:custGeom>
              <a:rect b="b" l="l" r="r" t="t"/>
              <a:pathLst>
                <a:path extrusionOk="0" h="909" w="909">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9" name="Google Shape;19169;p56"/>
            <p:cNvSpPr/>
            <p:nvPr/>
          </p:nvSpPr>
          <p:spPr>
            <a:xfrm>
              <a:off x="6511071" y="2472051"/>
              <a:ext cx="30978" cy="38820"/>
            </a:xfrm>
            <a:custGeom>
              <a:rect b="b" l="l" r="r" t="t"/>
              <a:pathLst>
                <a:path extrusionOk="0" h="1480" w="1181">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0" name="Google Shape;19170;p56"/>
            <p:cNvSpPr/>
            <p:nvPr/>
          </p:nvSpPr>
          <p:spPr>
            <a:xfrm>
              <a:off x="6537905" y="2480261"/>
              <a:ext cx="24945" cy="34702"/>
            </a:xfrm>
            <a:custGeom>
              <a:rect b="b" l="l" r="r" t="t"/>
              <a:pathLst>
                <a:path extrusionOk="0" h="1323" w="951">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1" name="Google Shape;19171;p56"/>
            <p:cNvSpPr/>
            <p:nvPr/>
          </p:nvSpPr>
          <p:spPr>
            <a:xfrm>
              <a:off x="6561407" y="2488655"/>
              <a:ext cx="22610" cy="29876"/>
            </a:xfrm>
            <a:custGeom>
              <a:rect b="b" l="l" r="r" t="t"/>
              <a:pathLst>
                <a:path extrusionOk="0" h="1139" w="862">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2" name="Google Shape;19172;p56"/>
            <p:cNvSpPr/>
            <p:nvPr/>
          </p:nvSpPr>
          <p:spPr>
            <a:xfrm>
              <a:off x="6388866" y="2518242"/>
              <a:ext cx="86244" cy="15240"/>
            </a:xfrm>
            <a:custGeom>
              <a:rect b="b" l="l" r="r" t="t"/>
              <a:pathLst>
                <a:path extrusionOk="0" h="581" w="3288">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73" name="Google Shape;19173;p56"/>
          <p:cNvGrpSpPr/>
          <p:nvPr/>
        </p:nvGrpSpPr>
        <p:grpSpPr>
          <a:xfrm>
            <a:off x="5249540" y="2432942"/>
            <a:ext cx="351639" cy="370184"/>
            <a:chOff x="5249540" y="2432942"/>
            <a:chExt cx="351639" cy="370184"/>
          </a:xfrm>
        </p:grpSpPr>
        <p:sp>
          <p:nvSpPr>
            <p:cNvPr id="19174" name="Google Shape;19174;p56"/>
            <p:cNvSpPr/>
            <p:nvPr/>
          </p:nvSpPr>
          <p:spPr>
            <a:xfrm>
              <a:off x="5268556" y="2532721"/>
              <a:ext cx="131281" cy="68854"/>
            </a:xfrm>
            <a:custGeom>
              <a:rect b="b" l="l" r="r" t="t"/>
              <a:pathLst>
                <a:path extrusionOk="0" h="2625" w="5005">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5" name="Google Shape;19175;p56"/>
            <p:cNvSpPr/>
            <p:nvPr/>
          </p:nvSpPr>
          <p:spPr>
            <a:xfrm>
              <a:off x="5476482" y="2439054"/>
              <a:ext cx="96946" cy="67726"/>
            </a:xfrm>
            <a:custGeom>
              <a:rect b="b" l="l" r="r" t="t"/>
              <a:pathLst>
                <a:path extrusionOk="0" h="2582" w="3696">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6" name="Google Shape;19176;p56"/>
            <p:cNvSpPr/>
            <p:nvPr/>
          </p:nvSpPr>
          <p:spPr>
            <a:xfrm>
              <a:off x="5249540" y="2432942"/>
              <a:ext cx="342931" cy="370184"/>
            </a:xfrm>
            <a:custGeom>
              <a:rect b="b" l="l" r="r" t="t"/>
              <a:pathLst>
                <a:path extrusionOk="0" h="14113" w="13074">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7" name="Google Shape;19177;p56"/>
            <p:cNvSpPr/>
            <p:nvPr/>
          </p:nvSpPr>
          <p:spPr>
            <a:xfrm>
              <a:off x="5249540" y="2484196"/>
              <a:ext cx="351639" cy="318931"/>
            </a:xfrm>
            <a:custGeom>
              <a:rect b="b" l="l" r="r" t="t"/>
              <a:pathLst>
                <a:path extrusionOk="0" h="12159" w="13406">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8" name="Google Shape;19178;p56"/>
            <p:cNvSpPr/>
            <p:nvPr/>
          </p:nvSpPr>
          <p:spPr>
            <a:xfrm>
              <a:off x="5369227" y="2515540"/>
              <a:ext cx="191820" cy="234549"/>
            </a:xfrm>
            <a:custGeom>
              <a:rect b="b" l="l" r="r" t="t"/>
              <a:pathLst>
                <a:path extrusionOk="0" h="8942" w="7313">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9" name="Google Shape;19179;p56"/>
            <p:cNvSpPr/>
            <p:nvPr/>
          </p:nvSpPr>
          <p:spPr>
            <a:xfrm>
              <a:off x="5352335" y="2493245"/>
              <a:ext cx="24027" cy="30086"/>
            </a:xfrm>
            <a:custGeom>
              <a:rect b="b" l="l" r="r" t="t"/>
              <a:pathLst>
                <a:path extrusionOk="0" h="1147" w="916">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0" name="Google Shape;19180;p56"/>
            <p:cNvSpPr/>
            <p:nvPr/>
          </p:nvSpPr>
          <p:spPr>
            <a:xfrm>
              <a:off x="5358184" y="2499304"/>
              <a:ext cx="12118" cy="11935"/>
            </a:xfrm>
            <a:custGeom>
              <a:rect b="b" l="l" r="r" t="t"/>
              <a:pathLst>
                <a:path extrusionOk="0" h="455" w="462">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81" name="Google Shape;19181;p56"/>
          <p:cNvGrpSpPr/>
          <p:nvPr/>
        </p:nvGrpSpPr>
        <p:grpSpPr>
          <a:xfrm>
            <a:off x="4137047" y="2482176"/>
            <a:ext cx="371102" cy="271585"/>
            <a:chOff x="4137047" y="2482176"/>
            <a:chExt cx="371102" cy="271585"/>
          </a:xfrm>
        </p:grpSpPr>
        <p:sp>
          <p:nvSpPr>
            <p:cNvPr id="19182" name="Google Shape;19182;p56"/>
            <p:cNvSpPr/>
            <p:nvPr/>
          </p:nvSpPr>
          <p:spPr>
            <a:xfrm>
              <a:off x="4264367" y="2702062"/>
              <a:ext cx="108540" cy="51699"/>
            </a:xfrm>
            <a:custGeom>
              <a:rect b="b" l="l" r="r" t="t"/>
              <a:pathLst>
                <a:path extrusionOk="0" h="1971" w="4138">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3" name="Google Shape;19183;p56"/>
            <p:cNvSpPr/>
            <p:nvPr/>
          </p:nvSpPr>
          <p:spPr>
            <a:xfrm>
              <a:off x="4240026" y="2482176"/>
              <a:ext cx="181958" cy="104841"/>
            </a:xfrm>
            <a:custGeom>
              <a:rect b="b" l="l" r="r" t="t"/>
              <a:pathLst>
                <a:path extrusionOk="0" h="3997" w="6937">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4" name="Google Shape;19184;p56"/>
            <p:cNvSpPr/>
            <p:nvPr/>
          </p:nvSpPr>
          <p:spPr>
            <a:xfrm>
              <a:off x="4415924" y="2545049"/>
              <a:ext cx="92225" cy="168528"/>
            </a:xfrm>
            <a:custGeom>
              <a:rect b="b" l="l" r="r" t="t"/>
              <a:pathLst>
                <a:path extrusionOk="0" h="6425" w="3516">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5" name="Google Shape;19185;p56"/>
            <p:cNvSpPr/>
            <p:nvPr/>
          </p:nvSpPr>
          <p:spPr>
            <a:xfrm>
              <a:off x="4137047" y="2520104"/>
              <a:ext cx="315363" cy="218443"/>
            </a:xfrm>
            <a:custGeom>
              <a:rect b="b" l="l" r="r" t="t"/>
              <a:pathLst>
                <a:path extrusionOk="0" h="8328" w="12023">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6" name="Google Shape;19186;p56"/>
            <p:cNvSpPr/>
            <p:nvPr/>
          </p:nvSpPr>
          <p:spPr>
            <a:xfrm>
              <a:off x="4148955" y="2618283"/>
              <a:ext cx="303455" cy="120265"/>
            </a:xfrm>
            <a:custGeom>
              <a:rect b="b" l="l" r="r" t="t"/>
              <a:pathLst>
                <a:path extrusionOk="0" h="4585" w="11569">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7" name="Google Shape;19187;p56"/>
            <p:cNvSpPr/>
            <p:nvPr/>
          </p:nvSpPr>
          <p:spPr>
            <a:xfrm>
              <a:off x="4137047" y="2520996"/>
              <a:ext cx="151714" cy="216817"/>
            </a:xfrm>
            <a:custGeom>
              <a:rect b="b" l="l" r="r" t="t"/>
              <a:pathLst>
                <a:path extrusionOk="0" h="8266" w="5784">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8" name="Google Shape;19188;p56"/>
            <p:cNvSpPr/>
            <p:nvPr/>
          </p:nvSpPr>
          <p:spPr>
            <a:xfrm>
              <a:off x="4148771" y="2649759"/>
              <a:ext cx="131281" cy="88054"/>
            </a:xfrm>
            <a:custGeom>
              <a:rect b="b" l="l" r="r" t="t"/>
              <a:pathLst>
                <a:path extrusionOk="0" h="3357" w="5005">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9" name="Google Shape;19189;p56"/>
            <p:cNvSpPr/>
            <p:nvPr/>
          </p:nvSpPr>
          <p:spPr>
            <a:xfrm>
              <a:off x="4315411" y="2615608"/>
              <a:ext cx="77588" cy="55109"/>
            </a:xfrm>
            <a:custGeom>
              <a:rect b="b" l="l" r="r" t="t"/>
              <a:pathLst>
                <a:path extrusionOk="0" h="2101" w="2958">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0" name="Google Shape;19190;p56"/>
            <p:cNvSpPr/>
            <p:nvPr/>
          </p:nvSpPr>
          <p:spPr>
            <a:xfrm>
              <a:off x="4173323" y="2580748"/>
              <a:ext cx="24394" cy="30453"/>
            </a:xfrm>
            <a:custGeom>
              <a:rect b="b" l="l" r="r" t="t"/>
              <a:pathLst>
                <a:path extrusionOk="0" h="1161" w="93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1" name="Google Shape;19191;p56"/>
            <p:cNvSpPr/>
            <p:nvPr/>
          </p:nvSpPr>
          <p:spPr>
            <a:xfrm>
              <a:off x="4179356" y="2586807"/>
              <a:ext cx="12118" cy="12302"/>
            </a:xfrm>
            <a:custGeom>
              <a:rect b="b" l="l" r="r" t="t"/>
              <a:pathLst>
                <a:path extrusionOk="0" h="469" w="462">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2" name="Google Shape;19192;p56"/>
            <p:cNvSpPr/>
            <p:nvPr/>
          </p:nvSpPr>
          <p:spPr>
            <a:xfrm>
              <a:off x="4334978" y="2629300"/>
              <a:ext cx="52145" cy="16918"/>
            </a:xfrm>
            <a:custGeom>
              <a:rect b="b" l="l" r="r" t="t"/>
              <a:pathLst>
                <a:path extrusionOk="0" h="645" w="1988">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93" name="Google Shape;19193;p56"/>
          <p:cNvGrpSpPr/>
          <p:nvPr/>
        </p:nvGrpSpPr>
        <p:grpSpPr>
          <a:xfrm>
            <a:off x="4686434" y="2432916"/>
            <a:ext cx="367377" cy="370079"/>
            <a:chOff x="4686434" y="2432916"/>
            <a:chExt cx="367377" cy="370079"/>
          </a:xfrm>
        </p:grpSpPr>
        <p:sp>
          <p:nvSpPr>
            <p:cNvPr id="19194" name="Google Shape;19194;p56"/>
            <p:cNvSpPr/>
            <p:nvPr/>
          </p:nvSpPr>
          <p:spPr>
            <a:xfrm>
              <a:off x="4795105" y="2432916"/>
              <a:ext cx="175426" cy="76198"/>
            </a:xfrm>
            <a:custGeom>
              <a:rect b="b" l="l" r="r" t="t"/>
              <a:pathLst>
                <a:path extrusionOk="0" h="2905" w="6688">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5" name="Google Shape;19195;p56"/>
            <p:cNvSpPr/>
            <p:nvPr/>
          </p:nvSpPr>
          <p:spPr>
            <a:xfrm>
              <a:off x="4795105" y="2726771"/>
              <a:ext cx="175374" cy="76224"/>
            </a:xfrm>
            <a:custGeom>
              <a:rect b="b" l="l" r="r" t="t"/>
              <a:pathLst>
                <a:path extrusionOk="0" h="2906" w="6686">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6" name="Google Shape;19196;p56"/>
            <p:cNvSpPr/>
            <p:nvPr/>
          </p:nvSpPr>
          <p:spPr>
            <a:xfrm>
              <a:off x="4686434" y="2485428"/>
              <a:ext cx="367377" cy="265028"/>
            </a:xfrm>
            <a:custGeom>
              <a:rect b="b" l="l" r="r" t="t"/>
              <a:pathLst>
                <a:path extrusionOk="0" h="10104" w="14006">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7" name="Google Shape;19197;p56"/>
            <p:cNvSpPr/>
            <p:nvPr/>
          </p:nvSpPr>
          <p:spPr>
            <a:xfrm>
              <a:off x="4686434" y="2517980"/>
              <a:ext cx="238719" cy="232476"/>
            </a:xfrm>
            <a:custGeom>
              <a:rect b="b" l="l" r="r" t="t"/>
              <a:pathLst>
                <a:path extrusionOk="0" h="8863" w="9101">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8" name="Google Shape;19198;p56"/>
            <p:cNvSpPr/>
            <p:nvPr/>
          </p:nvSpPr>
          <p:spPr>
            <a:xfrm>
              <a:off x="4725386" y="2593916"/>
              <a:ext cx="30086" cy="30086"/>
            </a:xfrm>
            <a:custGeom>
              <a:rect b="b" l="l" r="r" t="t"/>
              <a:pathLst>
                <a:path extrusionOk="0" h="1147" w="1147">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9" name="Google Shape;19199;p56"/>
            <p:cNvSpPr/>
            <p:nvPr/>
          </p:nvSpPr>
          <p:spPr>
            <a:xfrm>
              <a:off x="4737478" y="2599949"/>
              <a:ext cx="12118" cy="11961"/>
            </a:xfrm>
            <a:custGeom>
              <a:rect b="b" l="l" r="r" t="t"/>
              <a:pathLst>
                <a:path extrusionOk="0" h="456" w="462">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0" name="Google Shape;19200;p56"/>
            <p:cNvSpPr/>
            <p:nvPr/>
          </p:nvSpPr>
          <p:spPr>
            <a:xfrm>
              <a:off x="4772862" y="2488261"/>
              <a:ext cx="51253" cy="259336"/>
            </a:xfrm>
            <a:custGeom>
              <a:rect b="b" l="l" r="r" t="t"/>
              <a:pathLst>
                <a:path extrusionOk="0" h="9887" w="1954">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1" name="Google Shape;19201;p56"/>
            <p:cNvSpPr/>
            <p:nvPr/>
          </p:nvSpPr>
          <p:spPr>
            <a:xfrm>
              <a:off x="4772862" y="2606900"/>
              <a:ext cx="51253" cy="140698"/>
            </a:xfrm>
            <a:custGeom>
              <a:rect b="b" l="l" r="r" t="t"/>
              <a:pathLst>
                <a:path extrusionOk="0" h="5364" w="1954">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2" name="Google Shape;19202;p56"/>
            <p:cNvSpPr/>
            <p:nvPr/>
          </p:nvSpPr>
          <p:spPr>
            <a:xfrm>
              <a:off x="4847381" y="2485769"/>
              <a:ext cx="47529" cy="264503"/>
            </a:xfrm>
            <a:custGeom>
              <a:rect b="b" l="l" r="r" t="t"/>
              <a:pathLst>
                <a:path extrusionOk="0" h="10084" w="1812">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3" name="Google Shape;19203;p56"/>
            <p:cNvSpPr/>
            <p:nvPr/>
          </p:nvSpPr>
          <p:spPr>
            <a:xfrm>
              <a:off x="4853440" y="2704528"/>
              <a:ext cx="41470" cy="45745"/>
            </a:xfrm>
            <a:custGeom>
              <a:rect b="b" l="l" r="r" t="t"/>
              <a:pathLst>
                <a:path extrusionOk="0" h="1744" w="1581">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4" name="Google Shape;19204;p56"/>
            <p:cNvSpPr/>
            <p:nvPr/>
          </p:nvSpPr>
          <p:spPr>
            <a:xfrm>
              <a:off x="4915868" y="2510845"/>
              <a:ext cx="46611" cy="214168"/>
            </a:xfrm>
            <a:custGeom>
              <a:rect b="b" l="l" r="r" t="t"/>
              <a:pathLst>
                <a:path extrusionOk="0" h="8165" w="1777">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05" name="Google Shape;19205;p56"/>
          <p:cNvGrpSpPr/>
          <p:nvPr/>
        </p:nvGrpSpPr>
        <p:grpSpPr>
          <a:xfrm>
            <a:off x="6328222" y="2056306"/>
            <a:ext cx="372099" cy="293986"/>
            <a:chOff x="6328222" y="2056306"/>
            <a:chExt cx="372099" cy="293986"/>
          </a:xfrm>
        </p:grpSpPr>
        <p:sp>
          <p:nvSpPr>
            <p:cNvPr id="19206" name="Google Shape;19206;p56"/>
            <p:cNvSpPr/>
            <p:nvPr/>
          </p:nvSpPr>
          <p:spPr>
            <a:xfrm>
              <a:off x="6581656" y="2179875"/>
              <a:ext cx="58021" cy="170416"/>
            </a:xfrm>
            <a:custGeom>
              <a:rect b="b" l="l" r="r" t="t"/>
              <a:pathLst>
                <a:path extrusionOk="0" h="6497" w="2212">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7" name="Google Shape;19207;p56"/>
            <p:cNvSpPr/>
            <p:nvPr/>
          </p:nvSpPr>
          <p:spPr>
            <a:xfrm>
              <a:off x="6488461" y="2209227"/>
              <a:ext cx="51253" cy="141065"/>
            </a:xfrm>
            <a:custGeom>
              <a:rect b="b" l="l" r="r" t="t"/>
              <a:pathLst>
                <a:path extrusionOk="0" h="5378" w="1954">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8" name="Google Shape;19208;p56"/>
            <p:cNvSpPr/>
            <p:nvPr/>
          </p:nvSpPr>
          <p:spPr>
            <a:xfrm>
              <a:off x="6642720" y="2150524"/>
              <a:ext cx="57601" cy="88238"/>
            </a:xfrm>
            <a:custGeom>
              <a:rect b="b" l="l" r="r" t="t"/>
              <a:pathLst>
                <a:path extrusionOk="0" h="3364" w="2196">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9" name="Google Shape;19209;p56"/>
            <p:cNvSpPr/>
            <p:nvPr/>
          </p:nvSpPr>
          <p:spPr>
            <a:xfrm>
              <a:off x="6328222" y="2056620"/>
              <a:ext cx="352190" cy="293671"/>
            </a:xfrm>
            <a:custGeom>
              <a:rect b="b" l="l" r="r" t="t"/>
              <a:pathLst>
                <a:path extrusionOk="0" h="11196" w="13427">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0" name="Google Shape;19210;p56"/>
            <p:cNvSpPr/>
            <p:nvPr/>
          </p:nvSpPr>
          <p:spPr>
            <a:xfrm>
              <a:off x="6371633" y="2068896"/>
              <a:ext cx="18151" cy="11751"/>
            </a:xfrm>
            <a:custGeom>
              <a:rect b="b" l="l" r="r" t="t"/>
              <a:pathLst>
                <a:path extrusionOk="0" h="448" w="692">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1" name="Google Shape;19211;p56"/>
            <p:cNvSpPr/>
            <p:nvPr/>
          </p:nvSpPr>
          <p:spPr>
            <a:xfrm>
              <a:off x="6396158" y="2056306"/>
              <a:ext cx="25102" cy="18702"/>
            </a:xfrm>
            <a:custGeom>
              <a:rect b="b" l="l" r="r" t="t"/>
              <a:pathLst>
                <a:path extrusionOk="0" h="713" w="957">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2" name="Google Shape;19212;p56"/>
            <p:cNvSpPr/>
            <p:nvPr/>
          </p:nvSpPr>
          <p:spPr>
            <a:xfrm>
              <a:off x="6380682" y="2097697"/>
              <a:ext cx="88605" cy="117589"/>
            </a:xfrm>
            <a:custGeom>
              <a:rect b="b" l="l" r="r" t="t"/>
              <a:pathLst>
                <a:path extrusionOk="0" h="4483" w="3378">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3" name="Google Shape;19213;p56"/>
            <p:cNvSpPr/>
            <p:nvPr/>
          </p:nvSpPr>
          <p:spPr>
            <a:xfrm>
              <a:off x="6328406" y="2070496"/>
              <a:ext cx="23318" cy="27227"/>
            </a:xfrm>
            <a:custGeom>
              <a:rect b="b" l="l" r="r" t="t"/>
              <a:pathLst>
                <a:path extrusionOk="0" h="1038" w="889">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4" name="Google Shape;19214;p56"/>
            <p:cNvSpPr/>
            <p:nvPr/>
          </p:nvSpPr>
          <p:spPr>
            <a:xfrm>
              <a:off x="6495937" y="2180347"/>
              <a:ext cx="120448" cy="41889"/>
            </a:xfrm>
            <a:custGeom>
              <a:rect b="b" l="l" r="r" t="t"/>
              <a:pathLst>
                <a:path extrusionOk="0" h="1597" w="4592">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15" name="Google Shape;19215;p56"/>
          <p:cNvGrpSpPr/>
          <p:nvPr/>
        </p:nvGrpSpPr>
        <p:grpSpPr>
          <a:xfrm>
            <a:off x="5789327" y="2432968"/>
            <a:ext cx="352531" cy="370132"/>
            <a:chOff x="5789327" y="2432968"/>
            <a:chExt cx="352531" cy="370132"/>
          </a:xfrm>
        </p:grpSpPr>
        <p:sp>
          <p:nvSpPr>
            <p:cNvPr id="19216" name="Google Shape;19216;p56"/>
            <p:cNvSpPr/>
            <p:nvPr/>
          </p:nvSpPr>
          <p:spPr>
            <a:xfrm>
              <a:off x="5794651" y="2568132"/>
              <a:ext cx="341882" cy="228935"/>
            </a:xfrm>
            <a:custGeom>
              <a:rect b="b" l="l" r="r" t="t"/>
              <a:pathLst>
                <a:path extrusionOk="0" h="8728" w="13034">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7" name="Google Shape;19217;p56"/>
            <p:cNvSpPr/>
            <p:nvPr/>
          </p:nvSpPr>
          <p:spPr>
            <a:xfrm>
              <a:off x="5998826" y="2544656"/>
              <a:ext cx="143032" cy="117405"/>
            </a:xfrm>
            <a:custGeom>
              <a:rect b="b" l="l" r="r" t="t"/>
              <a:pathLst>
                <a:path extrusionOk="0" h="4476" w="5453">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8" name="Google Shape;19218;p56"/>
            <p:cNvSpPr/>
            <p:nvPr/>
          </p:nvSpPr>
          <p:spPr>
            <a:xfrm>
              <a:off x="5846062" y="2667360"/>
              <a:ext cx="238877" cy="135740"/>
            </a:xfrm>
            <a:custGeom>
              <a:rect b="b" l="l" r="r" t="t"/>
              <a:pathLst>
                <a:path extrusionOk="0" h="5175" w="9107">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9" name="Google Shape;19219;p56"/>
            <p:cNvSpPr/>
            <p:nvPr/>
          </p:nvSpPr>
          <p:spPr>
            <a:xfrm>
              <a:off x="5898339" y="2432968"/>
              <a:ext cx="134481" cy="211492"/>
            </a:xfrm>
            <a:custGeom>
              <a:rect b="b" l="l" r="r" t="t"/>
              <a:pathLst>
                <a:path extrusionOk="0" h="8063" w="5127">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0" name="Google Shape;19220;p56"/>
            <p:cNvSpPr/>
            <p:nvPr/>
          </p:nvSpPr>
          <p:spPr>
            <a:xfrm>
              <a:off x="5898522" y="2433309"/>
              <a:ext cx="59962" cy="175925"/>
            </a:xfrm>
            <a:custGeom>
              <a:rect b="b" l="l" r="r" t="t"/>
              <a:pathLst>
                <a:path extrusionOk="0" h="6707" w="2286">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1" name="Google Shape;19221;p56"/>
            <p:cNvSpPr/>
            <p:nvPr/>
          </p:nvSpPr>
          <p:spPr>
            <a:xfrm>
              <a:off x="5804960" y="2667045"/>
              <a:ext cx="141065" cy="88920"/>
            </a:xfrm>
            <a:custGeom>
              <a:rect b="b" l="l" r="r" t="t"/>
              <a:pathLst>
                <a:path extrusionOk="0" h="3390" w="5378">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2" name="Google Shape;19222;p56"/>
            <p:cNvSpPr/>
            <p:nvPr/>
          </p:nvSpPr>
          <p:spPr>
            <a:xfrm>
              <a:off x="5912739" y="2597483"/>
              <a:ext cx="29378" cy="23502"/>
            </a:xfrm>
            <a:custGeom>
              <a:rect b="b" l="l" r="r" t="t"/>
              <a:pathLst>
                <a:path extrusionOk="0" h="896" w="112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3" name="Google Shape;19223;p56"/>
            <p:cNvSpPr/>
            <p:nvPr/>
          </p:nvSpPr>
          <p:spPr>
            <a:xfrm>
              <a:off x="5989042" y="2597483"/>
              <a:ext cx="29378" cy="23502"/>
            </a:xfrm>
            <a:custGeom>
              <a:rect b="b" l="l" r="r" t="t"/>
              <a:pathLst>
                <a:path extrusionOk="0" h="896" w="112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4" name="Google Shape;19224;p56"/>
            <p:cNvSpPr/>
            <p:nvPr/>
          </p:nvSpPr>
          <p:spPr>
            <a:xfrm>
              <a:off x="5789327" y="2544656"/>
              <a:ext cx="142849" cy="117405"/>
            </a:xfrm>
            <a:custGeom>
              <a:rect b="b" l="l" r="r" t="t"/>
              <a:pathLst>
                <a:path extrusionOk="0" h="4476" w="5446">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5" name="Google Shape;19225;p56"/>
            <p:cNvSpPr/>
            <p:nvPr/>
          </p:nvSpPr>
          <p:spPr>
            <a:xfrm>
              <a:off x="5985134" y="2666940"/>
              <a:ext cx="141065" cy="89025"/>
            </a:xfrm>
            <a:custGeom>
              <a:rect b="b" l="l" r="r" t="t"/>
              <a:pathLst>
                <a:path extrusionOk="0" h="3394" w="5378">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26" name="Google Shape;19226;p56"/>
          <p:cNvGrpSpPr/>
          <p:nvPr/>
        </p:nvGrpSpPr>
        <p:grpSpPr>
          <a:xfrm>
            <a:off x="874612" y="1980134"/>
            <a:ext cx="322314" cy="370158"/>
            <a:chOff x="874612" y="1980134"/>
            <a:chExt cx="322314" cy="370158"/>
          </a:xfrm>
        </p:grpSpPr>
        <p:sp>
          <p:nvSpPr>
            <p:cNvPr id="19227" name="Google Shape;19227;p56"/>
            <p:cNvSpPr/>
            <p:nvPr/>
          </p:nvSpPr>
          <p:spPr>
            <a:xfrm>
              <a:off x="1067586" y="1980134"/>
              <a:ext cx="129340" cy="193709"/>
            </a:xfrm>
            <a:custGeom>
              <a:rect b="b" l="l" r="r" t="t"/>
              <a:pathLst>
                <a:path extrusionOk="0" h="7385" w="4931">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8" name="Google Shape;19228;p56"/>
            <p:cNvSpPr/>
            <p:nvPr/>
          </p:nvSpPr>
          <p:spPr>
            <a:xfrm>
              <a:off x="1095521" y="1980317"/>
              <a:ext cx="101405" cy="193525"/>
            </a:xfrm>
            <a:custGeom>
              <a:rect b="b" l="l" r="r" t="t"/>
              <a:pathLst>
                <a:path extrusionOk="0" h="7378" w="3866">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9" name="Google Shape;19229;p56"/>
            <p:cNvSpPr/>
            <p:nvPr/>
          </p:nvSpPr>
          <p:spPr>
            <a:xfrm>
              <a:off x="874612" y="1980134"/>
              <a:ext cx="129681" cy="193709"/>
            </a:xfrm>
            <a:custGeom>
              <a:rect b="b" l="l" r="r" t="t"/>
              <a:pathLst>
                <a:path extrusionOk="0" h="7385" w="4944">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0" name="Google Shape;19230;p56"/>
            <p:cNvSpPr/>
            <p:nvPr/>
          </p:nvSpPr>
          <p:spPr>
            <a:xfrm>
              <a:off x="874612" y="1980317"/>
              <a:ext cx="101589" cy="193525"/>
            </a:xfrm>
            <a:custGeom>
              <a:rect b="b" l="l" r="r" t="t"/>
              <a:pathLst>
                <a:path extrusionOk="0" h="7378" w="3873">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1" name="Google Shape;19231;p56"/>
            <p:cNvSpPr/>
            <p:nvPr/>
          </p:nvSpPr>
          <p:spPr>
            <a:xfrm>
              <a:off x="922455" y="2123481"/>
              <a:ext cx="226785" cy="226811"/>
            </a:xfrm>
            <a:custGeom>
              <a:rect b="b" l="l" r="r" t="t"/>
              <a:pathLst>
                <a:path extrusionOk="0" h="8647" w="8646">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2" name="Google Shape;19232;p56"/>
            <p:cNvSpPr/>
            <p:nvPr/>
          </p:nvSpPr>
          <p:spPr>
            <a:xfrm>
              <a:off x="922455" y="2123664"/>
              <a:ext cx="106205" cy="222876"/>
            </a:xfrm>
            <a:custGeom>
              <a:rect b="b" l="l" r="r" t="t"/>
              <a:pathLst>
                <a:path extrusionOk="0" h="8497" w="4049">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3" name="Google Shape;19233;p56"/>
            <p:cNvSpPr/>
            <p:nvPr/>
          </p:nvSpPr>
          <p:spPr>
            <a:xfrm>
              <a:off x="964082" y="2219010"/>
              <a:ext cx="35935" cy="41627"/>
            </a:xfrm>
            <a:custGeom>
              <a:rect b="b" l="l" r="r" t="t"/>
              <a:pathLst>
                <a:path extrusionOk="0" h="1587" w="137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4" name="Google Shape;19234;p56"/>
            <p:cNvSpPr/>
            <p:nvPr/>
          </p:nvSpPr>
          <p:spPr>
            <a:xfrm>
              <a:off x="982050" y="2218984"/>
              <a:ext cx="17968" cy="29797"/>
            </a:xfrm>
            <a:custGeom>
              <a:rect b="b" l="l" r="r" t="t"/>
              <a:pathLst>
                <a:path extrusionOk="0" h="1136" w="685">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5" name="Google Shape;19235;p56"/>
            <p:cNvSpPr/>
            <p:nvPr/>
          </p:nvSpPr>
          <p:spPr>
            <a:xfrm>
              <a:off x="976174" y="2224860"/>
              <a:ext cx="11935" cy="11961"/>
            </a:xfrm>
            <a:custGeom>
              <a:rect b="b" l="l" r="r" t="t"/>
              <a:pathLst>
                <a:path extrusionOk="0" h="456" w="455">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6" name="Google Shape;19236;p56"/>
            <p:cNvSpPr/>
            <p:nvPr/>
          </p:nvSpPr>
          <p:spPr>
            <a:xfrm>
              <a:off x="1071678" y="2219010"/>
              <a:ext cx="35778" cy="41627"/>
            </a:xfrm>
            <a:custGeom>
              <a:rect b="b" l="l" r="r" t="t"/>
              <a:pathLst>
                <a:path extrusionOk="0" h="1587" w="1364">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7" name="Google Shape;19237;p56"/>
            <p:cNvSpPr/>
            <p:nvPr/>
          </p:nvSpPr>
          <p:spPr>
            <a:xfrm>
              <a:off x="1089462" y="2218984"/>
              <a:ext cx="17994" cy="29797"/>
            </a:xfrm>
            <a:custGeom>
              <a:rect b="b" l="l" r="r" t="t"/>
              <a:pathLst>
                <a:path extrusionOk="0" h="1136" w="686">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8" name="Google Shape;19238;p56"/>
            <p:cNvSpPr/>
            <p:nvPr/>
          </p:nvSpPr>
          <p:spPr>
            <a:xfrm>
              <a:off x="1083586" y="2224860"/>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9" name="Google Shape;19239;p56"/>
            <p:cNvSpPr/>
            <p:nvPr/>
          </p:nvSpPr>
          <p:spPr>
            <a:xfrm>
              <a:off x="949682" y="2219010"/>
              <a:ext cx="172357" cy="131281"/>
            </a:xfrm>
            <a:custGeom>
              <a:rect b="b" l="l" r="r" t="t"/>
              <a:pathLst>
                <a:path extrusionOk="0" h="5005" w="6571">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0" name="Google Shape;19240;p56"/>
            <p:cNvSpPr/>
            <p:nvPr/>
          </p:nvSpPr>
          <p:spPr>
            <a:xfrm>
              <a:off x="985984" y="2318238"/>
              <a:ext cx="99700" cy="24027"/>
            </a:xfrm>
            <a:custGeom>
              <a:rect b="b" l="l" r="r" t="t"/>
              <a:pathLst>
                <a:path extrusionOk="0" h="916" w="3801">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1" name="Google Shape;19241;p56"/>
            <p:cNvSpPr/>
            <p:nvPr/>
          </p:nvSpPr>
          <p:spPr>
            <a:xfrm>
              <a:off x="1008726" y="2278579"/>
              <a:ext cx="54270" cy="41784"/>
            </a:xfrm>
            <a:custGeom>
              <a:rect b="b" l="l" r="r" t="t"/>
              <a:pathLst>
                <a:path extrusionOk="0" h="1593" w="2069">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2" name="Google Shape;19242;p56"/>
            <p:cNvSpPr/>
            <p:nvPr/>
          </p:nvSpPr>
          <p:spPr>
            <a:xfrm>
              <a:off x="1008726" y="2279811"/>
              <a:ext cx="36827" cy="40552"/>
            </a:xfrm>
            <a:custGeom>
              <a:rect b="b" l="l" r="r" t="t"/>
              <a:pathLst>
                <a:path extrusionOk="0" h="1546" w="1404">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3" name="Google Shape;19243;p56"/>
            <p:cNvSpPr/>
            <p:nvPr/>
          </p:nvSpPr>
          <p:spPr>
            <a:xfrm>
              <a:off x="950023" y="2286395"/>
              <a:ext cx="51070" cy="59962"/>
            </a:xfrm>
            <a:custGeom>
              <a:rect b="b" l="l" r="r" t="t"/>
              <a:pathLst>
                <a:path extrusionOk="0" h="2286" w="1947">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44" name="Google Shape;19244;p56"/>
          <p:cNvGrpSpPr/>
          <p:nvPr/>
        </p:nvGrpSpPr>
        <p:grpSpPr>
          <a:xfrm>
            <a:off x="3039662" y="2514780"/>
            <a:ext cx="374223" cy="329764"/>
            <a:chOff x="3039662" y="2514780"/>
            <a:chExt cx="374223" cy="329764"/>
          </a:xfrm>
        </p:grpSpPr>
        <p:sp>
          <p:nvSpPr>
            <p:cNvPr id="19245" name="Google Shape;19245;p56"/>
            <p:cNvSpPr/>
            <p:nvPr/>
          </p:nvSpPr>
          <p:spPr>
            <a:xfrm>
              <a:off x="3270171" y="2554964"/>
              <a:ext cx="64395" cy="72762"/>
            </a:xfrm>
            <a:custGeom>
              <a:rect b="b" l="l" r="r" t="t"/>
              <a:pathLst>
                <a:path extrusionOk="0" h="2774" w="2455">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6" name="Google Shape;19246;p56"/>
            <p:cNvSpPr/>
            <p:nvPr/>
          </p:nvSpPr>
          <p:spPr>
            <a:xfrm>
              <a:off x="3245804" y="2514780"/>
              <a:ext cx="97838" cy="179571"/>
            </a:xfrm>
            <a:custGeom>
              <a:rect b="b" l="l" r="r" t="t"/>
              <a:pathLst>
                <a:path extrusionOk="0" h="6846" w="373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7" name="Google Shape;19247;p56"/>
            <p:cNvSpPr/>
            <p:nvPr/>
          </p:nvSpPr>
          <p:spPr>
            <a:xfrm>
              <a:off x="3119165" y="2554964"/>
              <a:ext cx="64395" cy="72762"/>
            </a:xfrm>
            <a:custGeom>
              <a:rect b="b" l="l" r="r" t="t"/>
              <a:pathLst>
                <a:path extrusionOk="0" h="2774" w="2455">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8" name="Google Shape;19248;p56"/>
            <p:cNvSpPr/>
            <p:nvPr/>
          </p:nvSpPr>
          <p:spPr>
            <a:xfrm>
              <a:off x="3254512" y="2624867"/>
              <a:ext cx="17627" cy="28827"/>
            </a:xfrm>
            <a:custGeom>
              <a:rect b="b" l="l" r="r" t="t"/>
              <a:pathLst>
                <a:path extrusionOk="0" h="1099" w="672">
                  <a:moveTo>
                    <a:pt x="217" y="0"/>
                  </a:moveTo>
                  <a:lnTo>
                    <a:pt x="0" y="1099"/>
                  </a:lnTo>
                  <a:lnTo>
                    <a:pt x="448" y="1099"/>
                  </a:lnTo>
                  <a:lnTo>
                    <a:pt x="672"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9" name="Google Shape;19249;p56"/>
            <p:cNvSpPr/>
            <p:nvPr/>
          </p:nvSpPr>
          <p:spPr>
            <a:xfrm>
              <a:off x="3255745" y="2607424"/>
              <a:ext cx="23161" cy="23161"/>
            </a:xfrm>
            <a:custGeom>
              <a:rect b="b" l="l" r="r" t="t"/>
              <a:pathLst>
                <a:path extrusionOk="0" h="883" w="883">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0" name="Google Shape;19250;p56"/>
            <p:cNvSpPr/>
            <p:nvPr/>
          </p:nvSpPr>
          <p:spPr>
            <a:xfrm>
              <a:off x="3181593" y="2624867"/>
              <a:ext cx="17627" cy="28827"/>
            </a:xfrm>
            <a:custGeom>
              <a:rect b="b" l="l" r="r" t="t"/>
              <a:pathLst>
                <a:path extrusionOk="0" h="1099" w="672">
                  <a:moveTo>
                    <a:pt x="0" y="0"/>
                  </a:moveTo>
                  <a:lnTo>
                    <a:pt x="224" y="1099"/>
                  </a:lnTo>
                  <a:lnTo>
                    <a:pt x="672" y="1099"/>
                  </a:lnTo>
                  <a:lnTo>
                    <a:pt x="4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1" name="Google Shape;19251;p56"/>
            <p:cNvSpPr/>
            <p:nvPr/>
          </p:nvSpPr>
          <p:spPr>
            <a:xfrm>
              <a:off x="3288480" y="2694219"/>
              <a:ext cx="125406" cy="52145"/>
            </a:xfrm>
            <a:custGeom>
              <a:rect b="b" l="l" r="r" t="t"/>
              <a:pathLst>
                <a:path extrusionOk="0" h="1988" w="4781">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2" name="Google Shape;19252;p56"/>
            <p:cNvSpPr/>
            <p:nvPr/>
          </p:nvSpPr>
          <p:spPr>
            <a:xfrm>
              <a:off x="3276204" y="2705813"/>
              <a:ext cx="118140" cy="78952"/>
            </a:xfrm>
            <a:custGeom>
              <a:rect b="b" l="l" r="r" t="t"/>
              <a:pathLst>
                <a:path extrusionOk="0" h="3010" w="4504">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3" name="Google Shape;19253;p56"/>
            <p:cNvSpPr/>
            <p:nvPr/>
          </p:nvSpPr>
          <p:spPr>
            <a:xfrm>
              <a:off x="3265240" y="2711793"/>
              <a:ext cx="104186" cy="103399"/>
            </a:xfrm>
            <a:custGeom>
              <a:rect b="b" l="l" r="r" t="t"/>
              <a:pathLst>
                <a:path extrusionOk="0" h="3942" w="3972">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4" name="Google Shape;19254;p56"/>
            <p:cNvSpPr/>
            <p:nvPr/>
          </p:nvSpPr>
          <p:spPr>
            <a:xfrm>
              <a:off x="3247430" y="2717223"/>
              <a:ext cx="88920" cy="127320"/>
            </a:xfrm>
            <a:custGeom>
              <a:rect b="b" l="l" r="r" t="t"/>
              <a:pathLst>
                <a:path extrusionOk="0" h="4854" w="339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5" name="Google Shape;19255;p56"/>
            <p:cNvSpPr/>
            <p:nvPr/>
          </p:nvSpPr>
          <p:spPr>
            <a:xfrm>
              <a:off x="3039662" y="2694219"/>
              <a:ext cx="125406" cy="52145"/>
            </a:xfrm>
            <a:custGeom>
              <a:rect b="b" l="l" r="r" t="t"/>
              <a:pathLst>
                <a:path extrusionOk="0" h="1988" w="4781">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6" name="Google Shape;19256;p56"/>
            <p:cNvSpPr/>
            <p:nvPr/>
          </p:nvSpPr>
          <p:spPr>
            <a:xfrm>
              <a:off x="3059230" y="2705813"/>
              <a:ext cx="118297" cy="78952"/>
            </a:xfrm>
            <a:custGeom>
              <a:rect b="b" l="l" r="r" t="t"/>
              <a:pathLst>
                <a:path extrusionOk="0" h="3010" w="451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7" name="Google Shape;19257;p56"/>
            <p:cNvSpPr/>
            <p:nvPr/>
          </p:nvSpPr>
          <p:spPr>
            <a:xfrm>
              <a:off x="3084306" y="2711793"/>
              <a:ext cx="104186" cy="103399"/>
            </a:xfrm>
            <a:custGeom>
              <a:rect b="b" l="l" r="r" t="t"/>
              <a:pathLst>
                <a:path extrusionOk="0" h="3942" w="3972">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8" name="Google Shape;19258;p56"/>
            <p:cNvSpPr/>
            <p:nvPr/>
          </p:nvSpPr>
          <p:spPr>
            <a:xfrm>
              <a:off x="3117198" y="2717223"/>
              <a:ext cx="88972" cy="127320"/>
            </a:xfrm>
            <a:custGeom>
              <a:rect b="b" l="l" r="r" t="t"/>
              <a:pathLst>
                <a:path extrusionOk="0" h="4854" w="3392">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9" name="Google Shape;19259;p56"/>
            <p:cNvSpPr/>
            <p:nvPr/>
          </p:nvSpPr>
          <p:spPr>
            <a:xfrm>
              <a:off x="3145841" y="2642100"/>
              <a:ext cx="161865" cy="121524"/>
            </a:xfrm>
            <a:custGeom>
              <a:rect b="b" l="l" r="r" t="t"/>
              <a:pathLst>
                <a:path extrusionOk="0" h="4633" w="6171">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0" name="Google Shape;19260;p56"/>
            <p:cNvSpPr/>
            <p:nvPr/>
          </p:nvSpPr>
          <p:spPr>
            <a:xfrm>
              <a:off x="3109906" y="2514780"/>
              <a:ext cx="97864" cy="179571"/>
            </a:xfrm>
            <a:custGeom>
              <a:rect b="b" l="l" r="r" t="t"/>
              <a:pathLst>
                <a:path extrusionOk="0" h="6846" w="3731">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1" name="Google Shape;19261;p56"/>
            <p:cNvSpPr/>
            <p:nvPr/>
          </p:nvSpPr>
          <p:spPr>
            <a:xfrm>
              <a:off x="3174825" y="2607424"/>
              <a:ext cx="23161" cy="23161"/>
            </a:xfrm>
            <a:custGeom>
              <a:rect b="b" l="l" r="r" t="t"/>
              <a:pathLst>
                <a:path extrusionOk="0" h="883" w="883">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2" name="Google Shape;19262;p56"/>
            <p:cNvSpPr/>
            <p:nvPr/>
          </p:nvSpPr>
          <p:spPr>
            <a:xfrm>
              <a:off x="3145841" y="2642651"/>
              <a:ext cx="79529" cy="120973"/>
            </a:xfrm>
            <a:custGeom>
              <a:rect b="b" l="l" r="r" t="t"/>
              <a:pathLst>
                <a:path extrusionOk="0" h="4612" w="3032">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63" name="Google Shape;19263;p56"/>
          <p:cNvGrpSpPr/>
          <p:nvPr/>
        </p:nvGrpSpPr>
        <p:grpSpPr>
          <a:xfrm>
            <a:off x="1946369" y="2563122"/>
            <a:ext cx="374066" cy="233395"/>
            <a:chOff x="1946369" y="2563122"/>
            <a:chExt cx="374066" cy="233395"/>
          </a:xfrm>
        </p:grpSpPr>
        <p:sp>
          <p:nvSpPr>
            <p:cNvPr id="19264" name="Google Shape;19264;p56"/>
            <p:cNvSpPr/>
            <p:nvPr/>
          </p:nvSpPr>
          <p:spPr>
            <a:xfrm>
              <a:off x="1946369" y="2563148"/>
              <a:ext cx="334223" cy="215401"/>
            </a:xfrm>
            <a:custGeom>
              <a:rect b="b" l="l" r="r" t="t"/>
              <a:pathLst>
                <a:path extrusionOk="0" h="8212" w="12742">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5" name="Google Shape;19265;p56"/>
            <p:cNvSpPr/>
            <p:nvPr/>
          </p:nvSpPr>
          <p:spPr>
            <a:xfrm>
              <a:off x="1995656" y="2698836"/>
              <a:ext cx="107254" cy="97497"/>
            </a:xfrm>
            <a:custGeom>
              <a:rect b="b" l="l" r="r" t="t"/>
              <a:pathLst>
                <a:path extrusionOk="0" h="3717" w="4089">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6" name="Google Shape;19266;p56"/>
            <p:cNvSpPr/>
            <p:nvPr/>
          </p:nvSpPr>
          <p:spPr>
            <a:xfrm>
              <a:off x="2186846" y="2736738"/>
              <a:ext cx="57811" cy="59778"/>
            </a:xfrm>
            <a:custGeom>
              <a:rect b="b" l="l" r="r" t="t"/>
              <a:pathLst>
                <a:path extrusionOk="0" h="2279" w="2204">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7" name="Google Shape;19267;p56"/>
            <p:cNvSpPr/>
            <p:nvPr/>
          </p:nvSpPr>
          <p:spPr>
            <a:xfrm>
              <a:off x="1974645" y="2580433"/>
              <a:ext cx="14977" cy="20433"/>
            </a:xfrm>
            <a:custGeom>
              <a:rect b="b" l="l" r="r" t="t"/>
              <a:pathLst>
                <a:path extrusionOk="0" h="779" w="571">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8" name="Google Shape;19268;p56"/>
            <p:cNvSpPr/>
            <p:nvPr/>
          </p:nvSpPr>
          <p:spPr>
            <a:xfrm>
              <a:off x="1952429" y="2612408"/>
              <a:ext cx="38506" cy="16918"/>
            </a:xfrm>
            <a:custGeom>
              <a:rect b="b" l="l" r="r" t="t"/>
              <a:pathLst>
                <a:path extrusionOk="0" h="645" w="1468">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9" name="Google Shape;19269;p56"/>
            <p:cNvSpPr/>
            <p:nvPr/>
          </p:nvSpPr>
          <p:spPr>
            <a:xfrm>
              <a:off x="1978029" y="2563122"/>
              <a:ext cx="51962" cy="90048"/>
            </a:xfrm>
            <a:custGeom>
              <a:rect b="b" l="l" r="r" t="t"/>
              <a:pathLst>
                <a:path extrusionOk="0" h="3433" w="1981">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0" name="Google Shape;19270;p56"/>
            <p:cNvSpPr/>
            <p:nvPr/>
          </p:nvSpPr>
          <p:spPr>
            <a:xfrm>
              <a:off x="2029781" y="2601417"/>
              <a:ext cx="290655" cy="147098"/>
            </a:xfrm>
            <a:custGeom>
              <a:rect b="b" l="l" r="r" t="t"/>
              <a:pathLst>
                <a:path extrusionOk="0" h="5608" w="11081">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1" name="Google Shape;19271;p56"/>
            <p:cNvSpPr/>
            <p:nvPr/>
          </p:nvSpPr>
          <p:spPr>
            <a:xfrm>
              <a:off x="2029781" y="2604932"/>
              <a:ext cx="286379" cy="143635"/>
            </a:xfrm>
            <a:custGeom>
              <a:rect b="b" l="l" r="r" t="t"/>
              <a:pathLst>
                <a:path extrusionOk="0" h="5476" w="10918">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72" name="Google Shape;19272;p56"/>
          <p:cNvGrpSpPr/>
          <p:nvPr/>
        </p:nvGrpSpPr>
        <p:grpSpPr>
          <a:xfrm>
            <a:off x="4135263" y="2906184"/>
            <a:ext cx="374040" cy="370184"/>
            <a:chOff x="4135263" y="2906184"/>
            <a:chExt cx="374040" cy="370184"/>
          </a:xfrm>
        </p:grpSpPr>
        <p:sp>
          <p:nvSpPr>
            <p:cNvPr id="19273" name="Google Shape;19273;p56"/>
            <p:cNvSpPr/>
            <p:nvPr/>
          </p:nvSpPr>
          <p:spPr>
            <a:xfrm>
              <a:off x="4165139" y="2935037"/>
              <a:ext cx="314288" cy="312347"/>
            </a:xfrm>
            <a:custGeom>
              <a:rect b="b" l="l" r="r" t="t"/>
              <a:pathLst>
                <a:path extrusionOk="0" h="11908" w="11982">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4" name="Google Shape;19274;p56"/>
            <p:cNvSpPr/>
            <p:nvPr/>
          </p:nvSpPr>
          <p:spPr>
            <a:xfrm>
              <a:off x="4228799" y="2998802"/>
              <a:ext cx="187151" cy="184895"/>
            </a:xfrm>
            <a:custGeom>
              <a:rect b="b" l="l" r="r" t="t"/>
              <a:pathLst>
                <a:path extrusionOk="0" h="7049" w="7135">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5" name="Google Shape;19275;p56"/>
            <p:cNvSpPr/>
            <p:nvPr/>
          </p:nvSpPr>
          <p:spPr>
            <a:xfrm>
              <a:off x="4135263" y="2906184"/>
              <a:ext cx="374040" cy="370184"/>
            </a:xfrm>
            <a:custGeom>
              <a:rect b="b" l="l" r="r" t="t"/>
              <a:pathLst>
                <a:path extrusionOk="0" h="14113" w="1426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76" name="Google Shape;19276;p56"/>
          <p:cNvGrpSpPr/>
          <p:nvPr/>
        </p:nvGrpSpPr>
        <p:grpSpPr>
          <a:xfrm>
            <a:off x="4683601" y="2906184"/>
            <a:ext cx="372676" cy="370184"/>
            <a:chOff x="4683601" y="2906184"/>
            <a:chExt cx="372676" cy="370184"/>
          </a:xfrm>
        </p:grpSpPr>
        <p:sp>
          <p:nvSpPr>
            <p:cNvPr id="19277" name="Google Shape;19277;p56"/>
            <p:cNvSpPr/>
            <p:nvPr/>
          </p:nvSpPr>
          <p:spPr>
            <a:xfrm>
              <a:off x="4846516" y="3004205"/>
              <a:ext cx="20538" cy="69588"/>
            </a:xfrm>
            <a:custGeom>
              <a:rect b="b" l="l" r="r" t="t"/>
              <a:pathLst>
                <a:path extrusionOk="0" h="2653" w="783">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8" name="Google Shape;19278;p56"/>
            <p:cNvSpPr/>
            <p:nvPr/>
          </p:nvSpPr>
          <p:spPr>
            <a:xfrm>
              <a:off x="4875133" y="3004415"/>
              <a:ext cx="18361" cy="69378"/>
            </a:xfrm>
            <a:custGeom>
              <a:rect b="b" l="l" r="r" t="t"/>
              <a:pathLst>
                <a:path extrusionOk="0" h="2645" w="70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9" name="Google Shape;19279;p56"/>
            <p:cNvSpPr/>
            <p:nvPr/>
          </p:nvSpPr>
          <p:spPr>
            <a:xfrm>
              <a:off x="4846857" y="3027524"/>
              <a:ext cx="46270" cy="46270"/>
            </a:xfrm>
            <a:custGeom>
              <a:rect b="b" l="l" r="r" t="t"/>
              <a:pathLst>
                <a:path extrusionOk="0" h="1764" w="1764">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0" name="Google Shape;19280;p56"/>
            <p:cNvSpPr/>
            <p:nvPr/>
          </p:nvSpPr>
          <p:spPr>
            <a:xfrm>
              <a:off x="4683601" y="2906184"/>
              <a:ext cx="372676" cy="370184"/>
            </a:xfrm>
            <a:custGeom>
              <a:rect b="b" l="l" r="r" t="t"/>
              <a:pathLst>
                <a:path extrusionOk="0" h="14113" w="14208">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1" name="Google Shape;19281;p56"/>
            <p:cNvSpPr/>
            <p:nvPr/>
          </p:nvSpPr>
          <p:spPr>
            <a:xfrm>
              <a:off x="4818056" y="3102751"/>
              <a:ext cx="104054" cy="104081"/>
            </a:xfrm>
            <a:custGeom>
              <a:rect b="b" l="l" r="r" t="t"/>
              <a:pathLst>
                <a:path extrusionOk="0" h="3968" w="3967">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2" name="Google Shape;19282;p56"/>
            <p:cNvSpPr/>
            <p:nvPr/>
          </p:nvSpPr>
          <p:spPr>
            <a:xfrm>
              <a:off x="4817872" y="3102935"/>
              <a:ext cx="54086" cy="103897"/>
            </a:xfrm>
            <a:custGeom>
              <a:rect b="b" l="l" r="r" t="t"/>
              <a:pathLst>
                <a:path extrusionOk="0" h="3961" w="2062">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83" name="Google Shape;19283;p56"/>
          <p:cNvGrpSpPr/>
          <p:nvPr/>
        </p:nvGrpSpPr>
        <p:grpSpPr>
          <a:xfrm>
            <a:off x="870808" y="2906053"/>
            <a:ext cx="329134" cy="370132"/>
            <a:chOff x="870808" y="2906053"/>
            <a:chExt cx="329134" cy="370132"/>
          </a:xfrm>
        </p:grpSpPr>
        <p:sp>
          <p:nvSpPr>
            <p:cNvPr id="19284" name="Google Shape;19284;p56"/>
            <p:cNvSpPr/>
            <p:nvPr/>
          </p:nvSpPr>
          <p:spPr>
            <a:xfrm>
              <a:off x="907530" y="3114004"/>
              <a:ext cx="113943" cy="162180"/>
            </a:xfrm>
            <a:custGeom>
              <a:rect b="b" l="l" r="r" t="t"/>
              <a:pathLst>
                <a:path extrusionOk="0" h="6183" w="4344">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5" name="Google Shape;19285;p56"/>
            <p:cNvSpPr/>
            <p:nvPr/>
          </p:nvSpPr>
          <p:spPr>
            <a:xfrm>
              <a:off x="1050169" y="3114030"/>
              <a:ext cx="113838" cy="162154"/>
            </a:xfrm>
            <a:custGeom>
              <a:rect b="b" l="l" r="r" t="t"/>
              <a:pathLst>
                <a:path extrusionOk="0" h="6182" w="434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6" name="Google Shape;19286;p56"/>
            <p:cNvSpPr/>
            <p:nvPr/>
          </p:nvSpPr>
          <p:spPr>
            <a:xfrm>
              <a:off x="870808" y="3073951"/>
              <a:ext cx="329134" cy="52250"/>
            </a:xfrm>
            <a:custGeom>
              <a:rect b="b" l="l" r="r" t="t"/>
              <a:pathLst>
                <a:path extrusionOk="0" h="1992" w="12548">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7" name="Google Shape;19287;p56"/>
            <p:cNvSpPr/>
            <p:nvPr/>
          </p:nvSpPr>
          <p:spPr>
            <a:xfrm>
              <a:off x="889038" y="2975536"/>
              <a:ext cx="293828" cy="86690"/>
            </a:xfrm>
            <a:custGeom>
              <a:rect b="b" l="l" r="r" t="t"/>
              <a:pathLst>
                <a:path extrusionOk="0" h="3305" w="11202">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8" name="Google Shape;19288;p56"/>
            <p:cNvSpPr/>
            <p:nvPr/>
          </p:nvSpPr>
          <p:spPr>
            <a:xfrm>
              <a:off x="983807" y="3021832"/>
              <a:ext cx="104081" cy="225368"/>
            </a:xfrm>
            <a:custGeom>
              <a:rect b="b" l="l" r="r" t="t"/>
              <a:pathLst>
                <a:path extrusionOk="0" h="8592" w="3968">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9" name="Google Shape;19289;p56"/>
            <p:cNvSpPr/>
            <p:nvPr/>
          </p:nvSpPr>
          <p:spPr>
            <a:xfrm>
              <a:off x="1042326" y="3108968"/>
              <a:ext cx="210" cy="26"/>
            </a:xfrm>
            <a:custGeom>
              <a:rect b="b" l="l" r="r" t="t"/>
              <a:pathLst>
                <a:path extrusionOk="0" h="1" w="8">
                  <a:moveTo>
                    <a:pt x="1" y="1"/>
                  </a:moveTo>
                  <a:lnTo>
                    <a:pt x="1" y="1"/>
                  </a:lnTo>
                  <a:cubicBezTo>
                    <a:pt x="8" y="1"/>
                    <a:pt x="8" y="1"/>
                    <a:pt x="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0" name="Google Shape;19290;p56"/>
            <p:cNvSpPr/>
            <p:nvPr/>
          </p:nvSpPr>
          <p:spPr>
            <a:xfrm>
              <a:off x="983650" y="3021648"/>
              <a:ext cx="70270" cy="225552"/>
            </a:xfrm>
            <a:custGeom>
              <a:rect b="b" l="l" r="r" t="t"/>
              <a:pathLst>
                <a:path extrusionOk="0" h="8599" w="2679">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1" name="Google Shape;19291;p56"/>
            <p:cNvSpPr/>
            <p:nvPr/>
          </p:nvSpPr>
          <p:spPr>
            <a:xfrm>
              <a:off x="983807" y="3151120"/>
              <a:ext cx="104081" cy="26728"/>
            </a:xfrm>
            <a:custGeom>
              <a:rect b="b" l="l" r="r" t="t"/>
              <a:pathLst>
                <a:path extrusionOk="0" h="1019" w="3968">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2" name="Google Shape;19292;p56"/>
            <p:cNvSpPr/>
            <p:nvPr/>
          </p:nvSpPr>
          <p:spPr>
            <a:xfrm>
              <a:off x="988633" y="3194347"/>
              <a:ext cx="94271" cy="24053"/>
            </a:xfrm>
            <a:custGeom>
              <a:rect b="b" l="l" r="r" t="t"/>
              <a:pathLst>
                <a:path extrusionOk="0" h="917" w="3594">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3" name="Google Shape;19293;p56"/>
            <p:cNvSpPr/>
            <p:nvPr/>
          </p:nvSpPr>
          <p:spPr>
            <a:xfrm>
              <a:off x="1024201" y="3151120"/>
              <a:ext cx="63503" cy="26728"/>
            </a:xfrm>
            <a:custGeom>
              <a:rect b="b" l="l" r="r" t="t"/>
              <a:pathLst>
                <a:path extrusionOk="0" h="1019" w="2421">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4" name="Google Shape;19294;p56"/>
            <p:cNvSpPr/>
            <p:nvPr/>
          </p:nvSpPr>
          <p:spPr>
            <a:xfrm>
              <a:off x="985066" y="3150962"/>
              <a:ext cx="26" cy="26"/>
            </a:xfrm>
            <a:custGeom>
              <a:rect b="b" l="l" r="r" t="t"/>
              <a:pathLst>
                <a:path extrusionOk="0" h="1" w="1">
                  <a:moveTo>
                    <a:pt x="0" y="0"/>
                  </a:moveTo>
                  <a:lnTo>
                    <a:pt x="0"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5" name="Google Shape;19295;p56"/>
            <p:cNvSpPr/>
            <p:nvPr/>
          </p:nvSpPr>
          <p:spPr>
            <a:xfrm>
              <a:off x="984174" y="3157362"/>
              <a:ext cx="26" cy="26"/>
            </a:xfrm>
            <a:custGeom>
              <a:rect b="b" l="l" r="r" t="t"/>
              <a:pathLst>
                <a:path extrusionOk="0" h="1" w="1">
                  <a:moveTo>
                    <a:pt x="0" y="0"/>
                  </a:move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6" name="Google Shape;19296;p56"/>
            <p:cNvSpPr/>
            <p:nvPr/>
          </p:nvSpPr>
          <p:spPr>
            <a:xfrm>
              <a:off x="991834" y="3202714"/>
              <a:ext cx="367" cy="734"/>
            </a:xfrm>
            <a:custGeom>
              <a:rect b="b" l="l" r="r" t="t"/>
              <a:pathLst>
                <a:path extrusionOk="0" h="28" w="14">
                  <a:moveTo>
                    <a:pt x="0" y="0"/>
                  </a:moveTo>
                  <a:lnTo>
                    <a:pt x="14" y="27"/>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7" name="Google Shape;19297;p56"/>
            <p:cNvSpPr/>
            <p:nvPr/>
          </p:nvSpPr>
          <p:spPr>
            <a:xfrm>
              <a:off x="1029159" y="3194347"/>
              <a:ext cx="53745" cy="24053"/>
            </a:xfrm>
            <a:custGeom>
              <a:rect b="b" l="l" r="r" t="t"/>
              <a:pathLst>
                <a:path extrusionOk="0" h="917" w="2049">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8" name="Google Shape;19298;p56"/>
            <p:cNvSpPr/>
            <p:nvPr/>
          </p:nvSpPr>
          <p:spPr>
            <a:xfrm>
              <a:off x="935282" y="2906053"/>
              <a:ext cx="201341" cy="63686"/>
            </a:xfrm>
            <a:custGeom>
              <a:rect b="b" l="l" r="r" t="t"/>
              <a:pathLst>
                <a:path extrusionOk="0" h="2428" w="7676">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9" name="Google Shape;19299;p56"/>
            <p:cNvSpPr/>
            <p:nvPr/>
          </p:nvSpPr>
          <p:spPr>
            <a:xfrm>
              <a:off x="1001066" y="2958172"/>
              <a:ext cx="69405" cy="69378"/>
            </a:xfrm>
            <a:custGeom>
              <a:rect b="b" l="l" r="r" t="t"/>
              <a:pathLst>
                <a:path extrusionOk="0" h="2645" w="2646">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0" name="Google Shape;19300;p56"/>
            <p:cNvSpPr/>
            <p:nvPr/>
          </p:nvSpPr>
          <p:spPr>
            <a:xfrm>
              <a:off x="1001066" y="2958172"/>
              <a:ext cx="37378" cy="69378"/>
            </a:xfrm>
            <a:custGeom>
              <a:rect b="b" l="l" r="r" t="t"/>
              <a:pathLst>
                <a:path extrusionOk="0" h="2645" w="1425">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1" name="Google Shape;19301;p56"/>
            <p:cNvSpPr/>
            <p:nvPr/>
          </p:nvSpPr>
          <p:spPr>
            <a:xfrm>
              <a:off x="1001066"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2" name="Google Shape;19302;p56"/>
            <p:cNvSpPr/>
            <p:nvPr/>
          </p:nvSpPr>
          <p:spPr>
            <a:xfrm>
              <a:off x="1047310"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03" name="Google Shape;19303;p56"/>
          <p:cNvGrpSpPr/>
          <p:nvPr/>
        </p:nvGrpSpPr>
        <p:grpSpPr>
          <a:xfrm>
            <a:off x="1943878" y="2909069"/>
            <a:ext cx="374774" cy="364282"/>
            <a:chOff x="1943878" y="2909069"/>
            <a:chExt cx="374774" cy="364282"/>
          </a:xfrm>
        </p:grpSpPr>
        <p:sp>
          <p:nvSpPr>
            <p:cNvPr id="19304" name="Google Shape;19304;p56"/>
            <p:cNvSpPr/>
            <p:nvPr/>
          </p:nvSpPr>
          <p:spPr>
            <a:xfrm>
              <a:off x="2142911" y="2909069"/>
              <a:ext cx="65470" cy="50178"/>
            </a:xfrm>
            <a:custGeom>
              <a:rect b="b" l="l" r="r" t="t"/>
              <a:pathLst>
                <a:path extrusionOk="0" h="1913" w="2496">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5" name="Google Shape;19305;p56"/>
            <p:cNvSpPr/>
            <p:nvPr/>
          </p:nvSpPr>
          <p:spPr>
            <a:xfrm>
              <a:off x="2193063" y="2938316"/>
              <a:ext cx="90231" cy="51699"/>
            </a:xfrm>
            <a:custGeom>
              <a:rect b="b" l="l" r="r" t="t"/>
              <a:pathLst>
                <a:path extrusionOk="0" h="1971" w="344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6" name="Google Shape;19306;p56"/>
            <p:cNvSpPr/>
            <p:nvPr/>
          </p:nvSpPr>
          <p:spPr>
            <a:xfrm>
              <a:off x="2239306" y="3065216"/>
              <a:ext cx="79346" cy="75096"/>
            </a:xfrm>
            <a:custGeom>
              <a:rect b="b" l="l" r="r" t="t"/>
              <a:pathLst>
                <a:path extrusionOk="0" h="2863" w="3025">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7" name="Google Shape;19307;p56"/>
            <p:cNvSpPr/>
            <p:nvPr/>
          </p:nvSpPr>
          <p:spPr>
            <a:xfrm>
              <a:off x="2232696" y="3151723"/>
              <a:ext cx="43096" cy="98494"/>
            </a:xfrm>
            <a:custGeom>
              <a:rect b="b" l="l" r="r" t="t"/>
              <a:pathLst>
                <a:path extrusionOk="0" h="3755" w="1643">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8" name="Google Shape;19308;p56"/>
            <p:cNvSpPr/>
            <p:nvPr/>
          </p:nvSpPr>
          <p:spPr>
            <a:xfrm>
              <a:off x="2054149" y="2909069"/>
              <a:ext cx="65654" cy="50178"/>
            </a:xfrm>
            <a:custGeom>
              <a:rect b="b" l="l" r="r" t="t"/>
              <a:pathLst>
                <a:path extrusionOk="0" h="1913" w="2503">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9" name="Google Shape;19309;p56"/>
            <p:cNvSpPr/>
            <p:nvPr/>
          </p:nvSpPr>
          <p:spPr>
            <a:xfrm>
              <a:off x="1978344" y="2937634"/>
              <a:ext cx="91307" cy="52381"/>
            </a:xfrm>
            <a:custGeom>
              <a:rect b="b" l="l" r="r" t="t"/>
              <a:pathLst>
                <a:path extrusionOk="0" h="1997" w="3481">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0" name="Google Shape;19310;p56"/>
            <p:cNvSpPr/>
            <p:nvPr/>
          </p:nvSpPr>
          <p:spPr>
            <a:xfrm>
              <a:off x="1943878" y="3065216"/>
              <a:ext cx="79529" cy="75096"/>
            </a:xfrm>
            <a:custGeom>
              <a:rect b="b" l="l" r="r" t="t"/>
              <a:pathLst>
                <a:path extrusionOk="0" h="2863" w="3032">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1" name="Google Shape;19311;p56"/>
            <p:cNvSpPr/>
            <p:nvPr/>
          </p:nvSpPr>
          <p:spPr>
            <a:xfrm>
              <a:off x="1986737" y="3151723"/>
              <a:ext cx="43122" cy="98494"/>
            </a:xfrm>
            <a:custGeom>
              <a:rect b="b" l="l" r="r" t="t"/>
              <a:pathLst>
                <a:path extrusionOk="0" h="3755" w="1644">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2" name="Google Shape;19312;p56"/>
            <p:cNvSpPr/>
            <p:nvPr/>
          </p:nvSpPr>
          <p:spPr>
            <a:xfrm>
              <a:off x="2003813" y="3007432"/>
              <a:ext cx="254903" cy="265920"/>
            </a:xfrm>
            <a:custGeom>
              <a:rect b="b" l="l" r="r" t="t"/>
              <a:pathLst>
                <a:path extrusionOk="0" h="10138" w="9718">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3" name="Google Shape;19313;p56"/>
            <p:cNvSpPr/>
            <p:nvPr/>
          </p:nvSpPr>
          <p:spPr>
            <a:xfrm>
              <a:off x="2125468" y="3007432"/>
              <a:ext cx="11594" cy="248529"/>
            </a:xfrm>
            <a:custGeom>
              <a:rect b="b" l="l" r="r" t="t"/>
              <a:pathLst>
                <a:path extrusionOk="0" h="9475" w="442">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4" name="Google Shape;19314;p56"/>
            <p:cNvSpPr/>
            <p:nvPr/>
          </p:nvSpPr>
          <p:spPr>
            <a:xfrm>
              <a:off x="2003813" y="3007432"/>
              <a:ext cx="129865" cy="265736"/>
            </a:xfrm>
            <a:custGeom>
              <a:rect b="b" l="l" r="r" t="t"/>
              <a:pathLst>
                <a:path extrusionOk="0" h="10131" w="4951">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5" name="Google Shape;19315;p56"/>
            <p:cNvSpPr/>
            <p:nvPr/>
          </p:nvSpPr>
          <p:spPr>
            <a:xfrm>
              <a:off x="2044732" y="2937896"/>
              <a:ext cx="173433" cy="92487"/>
            </a:xfrm>
            <a:custGeom>
              <a:rect b="b" l="l" r="r" t="t"/>
              <a:pathLst>
                <a:path extrusionOk="0" h="3526" w="6612">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6" name="Google Shape;19316;p56"/>
            <p:cNvSpPr/>
            <p:nvPr/>
          </p:nvSpPr>
          <p:spPr>
            <a:xfrm>
              <a:off x="2044548" y="2937896"/>
              <a:ext cx="99805" cy="91962"/>
            </a:xfrm>
            <a:custGeom>
              <a:rect b="b" l="l" r="r" t="t"/>
              <a:pathLst>
                <a:path extrusionOk="0" h="3506" w="3805">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7" name="Google Shape;19317;p56"/>
            <p:cNvSpPr/>
            <p:nvPr/>
          </p:nvSpPr>
          <p:spPr>
            <a:xfrm>
              <a:off x="2153219" y="2943404"/>
              <a:ext cx="47162" cy="35070"/>
            </a:xfrm>
            <a:custGeom>
              <a:rect b="b" l="l" r="r" t="t"/>
              <a:pathLst>
                <a:path extrusionOk="0" h="1337" w="1798">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8" name="Google Shape;19318;p56"/>
            <p:cNvSpPr/>
            <p:nvPr/>
          </p:nvSpPr>
          <p:spPr>
            <a:xfrm>
              <a:off x="2062332" y="2943404"/>
              <a:ext cx="47162" cy="35070"/>
            </a:xfrm>
            <a:custGeom>
              <a:rect b="b" l="l" r="r" t="t"/>
              <a:pathLst>
                <a:path extrusionOk="0" h="1337" w="1798">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9" name="Google Shape;19319;p56"/>
            <p:cNvSpPr/>
            <p:nvPr/>
          </p:nvSpPr>
          <p:spPr>
            <a:xfrm>
              <a:off x="2061991" y="3123027"/>
              <a:ext cx="40394" cy="40394"/>
            </a:xfrm>
            <a:custGeom>
              <a:rect b="b" l="l" r="r" t="t"/>
              <a:pathLst>
                <a:path extrusionOk="0" h="1540" w="154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0" name="Google Shape;19320;p56"/>
            <p:cNvSpPr/>
            <p:nvPr/>
          </p:nvSpPr>
          <p:spPr>
            <a:xfrm>
              <a:off x="2039407" y="3209665"/>
              <a:ext cx="38794" cy="34519"/>
            </a:xfrm>
            <a:custGeom>
              <a:rect b="b" l="l" r="r" t="t"/>
              <a:pathLst>
                <a:path extrusionOk="0" h="1316" w="1479">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1" name="Google Shape;19321;p56"/>
            <p:cNvSpPr/>
            <p:nvPr/>
          </p:nvSpPr>
          <p:spPr>
            <a:xfrm>
              <a:off x="2015748" y="3065216"/>
              <a:ext cx="28827" cy="28853"/>
            </a:xfrm>
            <a:custGeom>
              <a:rect b="b" l="l" r="r" t="t"/>
              <a:pathLst>
                <a:path extrusionOk="0" h="1100" w="1099">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2" name="Google Shape;19322;p56"/>
            <p:cNvSpPr/>
            <p:nvPr/>
          </p:nvSpPr>
          <p:spPr>
            <a:xfrm>
              <a:off x="2160170" y="3123027"/>
              <a:ext cx="40578" cy="40394"/>
            </a:xfrm>
            <a:custGeom>
              <a:rect b="b" l="l" r="r" t="t"/>
              <a:pathLst>
                <a:path extrusionOk="0" h="1540" w="1547">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3" name="Google Shape;19323;p56"/>
            <p:cNvSpPr/>
            <p:nvPr/>
          </p:nvSpPr>
          <p:spPr>
            <a:xfrm>
              <a:off x="2184354" y="3209665"/>
              <a:ext cx="38794" cy="34519"/>
            </a:xfrm>
            <a:custGeom>
              <a:rect b="b" l="l" r="r" t="t"/>
              <a:pathLst>
                <a:path extrusionOk="0" h="1316" w="1479">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4" name="Google Shape;19324;p56"/>
            <p:cNvSpPr/>
            <p:nvPr/>
          </p:nvSpPr>
          <p:spPr>
            <a:xfrm>
              <a:off x="2218138" y="3065216"/>
              <a:ext cx="28853" cy="28853"/>
            </a:xfrm>
            <a:custGeom>
              <a:rect b="b" l="l" r="r" t="t"/>
              <a:pathLst>
                <a:path extrusionOk="0" h="1100" w="110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25" name="Google Shape;19325;p56"/>
          <p:cNvGrpSpPr/>
          <p:nvPr/>
        </p:nvGrpSpPr>
        <p:grpSpPr>
          <a:xfrm>
            <a:off x="1128072" y="3365261"/>
            <a:ext cx="328872" cy="370158"/>
            <a:chOff x="1128072" y="3365261"/>
            <a:chExt cx="328872" cy="370158"/>
          </a:xfrm>
        </p:grpSpPr>
        <p:sp>
          <p:nvSpPr>
            <p:cNvPr id="19326" name="Google Shape;19326;p56"/>
            <p:cNvSpPr/>
            <p:nvPr/>
          </p:nvSpPr>
          <p:spPr>
            <a:xfrm>
              <a:off x="1128072" y="3641306"/>
              <a:ext cx="23502" cy="11935"/>
            </a:xfrm>
            <a:custGeom>
              <a:rect b="b" l="l" r="r" t="t"/>
              <a:pathLst>
                <a:path extrusionOk="0" h="455" w="896">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7" name="Google Shape;19327;p56"/>
            <p:cNvSpPr/>
            <p:nvPr/>
          </p:nvSpPr>
          <p:spPr>
            <a:xfrm>
              <a:off x="1128072" y="3600203"/>
              <a:ext cx="23502" cy="11777"/>
            </a:xfrm>
            <a:custGeom>
              <a:rect b="b" l="l" r="r" t="t"/>
              <a:pathLst>
                <a:path extrusionOk="0" h="449" w="896">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8" name="Google Shape;19328;p56"/>
            <p:cNvSpPr/>
            <p:nvPr/>
          </p:nvSpPr>
          <p:spPr>
            <a:xfrm>
              <a:off x="1186749" y="3600203"/>
              <a:ext cx="23502" cy="11961"/>
            </a:xfrm>
            <a:custGeom>
              <a:rect b="b" l="l" r="r" t="t"/>
              <a:pathLst>
                <a:path extrusionOk="0" h="456" w="896">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9" name="Google Shape;19329;p56"/>
            <p:cNvSpPr/>
            <p:nvPr/>
          </p:nvSpPr>
          <p:spPr>
            <a:xfrm>
              <a:off x="1128072" y="3559127"/>
              <a:ext cx="23502" cy="11777"/>
            </a:xfrm>
            <a:custGeom>
              <a:rect b="b" l="l" r="r" t="t"/>
              <a:pathLst>
                <a:path extrusionOk="0" h="449" w="896">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0" name="Google Shape;19330;p56"/>
            <p:cNvSpPr/>
            <p:nvPr/>
          </p:nvSpPr>
          <p:spPr>
            <a:xfrm>
              <a:off x="1186749" y="3559127"/>
              <a:ext cx="23502" cy="11777"/>
            </a:xfrm>
            <a:custGeom>
              <a:rect b="b" l="l" r="r" t="t"/>
              <a:pathLst>
                <a:path extrusionOk="0" h="449" w="896">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1" name="Google Shape;19331;p56"/>
            <p:cNvSpPr/>
            <p:nvPr/>
          </p:nvSpPr>
          <p:spPr>
            <a:xfrm>
              <a:off x="1128072" y="3518051"/>
              <a:ext cx="23502" cy="11751"/>
            </a:xfrm>
            <a:custGeom>
              <a:rect b="b" l="l" r="r" t="t"/>
              <a:pathLst>
                <a:path extrusionOk="0" h="448" w="896">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2" name="Google Shape;19332;p56"/>
            <p:cNvSpPr/>
            <p:nvPr/>
          </p:nvSpPr>
          <p:spPr>
            <a:xfrm>
              <a:off x="1186749" y="3518051"/>
              <a:ext cx="23502" cy="11751"/>
            </a:xfrm>
            <a:custGeom>
              <a:rect b="b" l="l" r="r" t="t"/>
              <a:pathLst>
                <a:path extrusionOk="0" h="448" w="896">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3" name="Google Shape;19333;p56"/>
            <p:cNvSpPr/>
            <p:nvPr/>
          </p:nvSpPr>
          <p:spPr>
            <a:xfrm>
              <a:off x="1163273" y="3476975"/>
              <a:ext cx="11777" cy="23502"/>
            </a:xfrm>
            <a:custGeom>
              <a:rect b="b" l="l" r="r" t="t"/>
              <a:pathLst>
                <a:path extrusionOk="0" h="896" w="449">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4" name="Google Shape;19334;p56"/>
            <p:cNvSpPr/>
            <p:nvPr/>
          </p:nvSpPr>
          <p:spPr>
            <a:xfrm>
              <a:off x="1374739" y="3512176"/>
              <a:ext cx="23502" cy="11777"/>
            </a:xfrm>
            <a:custGeom>
              <a:rect b="b" l="l" r="r" t="t"/>
              <a:pathLst>
                <a:path extrusionOk="0" h="449" w="896">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5" name="Google Shape;19335;p56"/>
            <p:cNvSpPr/>
            <p:nvPr/>
          </p:nvSpPr>
          <p:spPr>
            <a:xfrm>
              <a:off x="1433442" y="3512176"/>
              <a:ext cx="23502" cy="11777"/>
            </a:xfrm>
            <a:custGeom>
              <a:rect b="b" l="l" r="r" t="t"/>
              <a:pathLst>
                <a:path extrusionOk="0" h="449" w="896">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6" name="Google Shape;19336;p56"/>
            <p:cNvSpPr/>
            <p:nvPr/>
          </p:nvSpPr>
          <p:spPr>
            <a:xfrm>
              <a:off x="1433442" y="3553252"/>
              <a:ext cx="23502" cy="11777"/>
            </a:xfrm>
            <a:custGeom>
              <a:rect b="b" l="l" r="r" t="t"/>
              <a:pathLst>
                <a:path extrusionOk="0" h="449" w="896">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7" name="Google Shape;19337;p56"/>
            <p:cNvSpPr/>
            <p:nvPr/>
          </p:nvSpPr>
          <p:spPr>
            <a:xfrm>
              <a:off x="1374739" y="3471099"/>
              <a:ext cx="23502" cy="11751"/>
            </a:xfrm>
            <a:custGeom>
              <a:rect b="b" l="l" r="r" t="t"/>
              <a:pathLst>
                <a:path extrusionOk="0" h="448" w="896">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8" name="Google Shape;19338;p56"/>
            <p:cNvSpPr/>
            <p:nvPr/>
          </p:nvSpPr>
          <p:spPr>
            <a:xfrm>
              <a:off x="1433442" y="3471099"/>
              <a:ext cx="23502" cy="11751"/>
            </a:xfrm>
            <a:custGeom>
              <a:rect b="b" l="l" r="r" t="t"/>
              <a:pathLst>
                <a:path extrusionOk="0" h="448" w="896">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9" name="Google Shape;19339;p56"/>
            <p:cNvSpPr/>
            <p:nvPr/>
          </p:nvSpPr>
          <p:spPr>
            <a:xfrm>
              <a:off x="1409966" y="3429997"/>
              <a:ext cx="11751" cy="23502"/>
            </a:xfrm>
            <a:custGeom>
              <a:rect b="b" l="l" r="r" t="t"/>
              <a:pathLst>
                <a:path extrusionOk="0" h="896" w="448">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0" name="Google Shape;19340;p56"/>
            <p:cNvSpPr/>
            <p:nvPr/>
          </p:nvSpPr>
          <p:spPr>
            <a:xfrm>
              <a:off x="1210225" y="3582603"/>
              <a:ext cx="29378" cy="11777"/>
            </a:xfrm>
            <a:custGeom>
              <a:rect b="b" l="l" r="r" t="t"/>
              <a:pathLst>
                <a:path extrusionOk="0" h="449" w="112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1" name="Google Shape;19341;p56"/>
            <p:cNvSpPr/>
            <p:nvPr/>
          </p:nvSpPr>
          <p:spPr>
            <a:xfrm>
              <a:off x="1210225" y="3535651"/>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2" name="Google Shape;19342;p56"/>
            <p:cNvSpPr/>
            <p:nvPr/>
          </p:nvSpPr>
          <p:spPr>
            <a:xfrm>
              <a:off x="1345230" y="3676690"/>
              <a:ext cx="29535" cy="11777"/>
            </a:xfrm>
            <a:custGeom>
              <a:rect b="b" l="l" r="r" t="t"/>
              <a:pathLst>
                <a:path extrusionOk="0" h="449" w="1126">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3" name="Google Shape;19343;p56"/>
            <p:cNvSpPr/>
            <p:nvPr/>
          </p:nvSpPr>
          <p:spPr>
            <a:xfrm>
              <a:off x="1345230" y="3629738"/>
              <a:ext cx="29535" cy="11777"/>
            </a:xfrm>
            <a:custGeom>
              <a:rect b="b" l="l" r="r" t="t"/>
              <a:pathLst>
                <a:path extrusionOk="0" h="449" w="1126">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4" name="Google Shape;19344;p56"/>
            <p:cNvSpPr/>
            <p:nvPr/>
          </p:nvSpPr>
          <p:spPr>
            <a:xfrm>
              <a:off x="1210225" y="3488700"/>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5" name="Google Shape;19345;p56"/>
            <p:cNvSpPr/>
            <p:nvPr/>
          </p:nvSpPr>
          <p:spPr>
            <a:xfrm>
              <a:off x="1345230" y="3488700"/>
              <a:ext cx="29535" cy="11777"/>
            </a:xfrm>
            <a:custGeom>
              <a:rect b="b" l="l" r="r" t="t"/>
              <a:pathLst>
                <a:path extrusionOk="0" h="449" w="1126">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6" name="Google Shape;19346;p56"/>
            <p:cNvSpPr/>
            <p:nvPr/>
          </p:nvSpPr>
          <p:spPr>
            <a:xfrm>
              <a:off x="1210225" y="3441748"/>
              <a:ext cx="29378" cy="11751"/>
            </a:xfrm>
            <a:custGeom>
              <a:rect b="b" l="l" r="r" t="t"/>
              <a:pathLst>
                <a:path extrusionOk="0" h="448" w="112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7" name="Google Shape;19347;p56"/>
            <p:cNvSpPr/>
            <p:nvPr/>
          </p:nvSpPr>
          <p:spPr>
            <a:xfrm>
              <a:off x="1286528" y="3365261"/>
              <a:ext cx="11777" cy="29561"/>
            </a:xfrm>
            <a:custGeom>
              <a:rect b="b" l="l" r="r" t="t"/>
              <a:pathLst>
                <a:path extrusionOk="0" h="1127" w="449">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8" name="Google Shape;19348;p56"/>
            <p:cNvSpPr/>
            <p:nvPr/>
          </p:nvSpPr>
          <p:spPr>
            <a:xfrm>
              <a:off x="1233359" y="3388685"/>
              <a:ext cx="26335" cy="26046"/>
            </a:xfrm>
            <a:custGeom>
              <a:rect b="b" l="l" r="r" t="t"/>
              <a:pathLst>
                <a:path extrusionOk="0" h="993" w="1004">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9" name="Google Shape;19349;p56"/>
            <p:cNvSpPr/>
            <p:nvPr/>
          </p:nvSpPr>
          <p:spPr>
            <a:xfrm>
              <a:off x="1325296" y="3388685"/>
              <a:ext cx="26361" cy="26046"/>
            </a:xfrm>
            <a:custGeom>
              <a:rect b="b" l="l" r="r" t="t"/>
              <a:pathLst>
                <a:path extrusionOk="0" h="993" w="1005">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0" name="Google Shape;19350;p56"/>
            <p:cNvSpPr/>
            <p:nvPr/>
          </p:nvSpPr>
          <p:spPr>
            <a:xfrm>
              <a:off x="1345230" y="3441748"/>
              <a:ext cx="29535" cy="11751"/>
            </a:xfrm>
            <a:custGeom>
              <a:rect b="b" l="l" r="r" t="t"/>
              <a:pathLst>
                <a:path extrusionOk="0" h="448" w="1126">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1" name="Google Shape;19351;p56"/>
            <p:cNvSpPr/>
            <p:nvPr/>
          </p:nvSpPr>
          <p:spPr>
            <a:xfrm>
              <a:off x="1233700" y="3388816"/>
              <a:ext cx="205643" cy="346603"/>
            </a:xfrm>
            <a:custGeom>
              <a:rect b="b" l="l" r="r" t="t"/>
              <a:pathLst>
                <a:path extrusionOk="0" h="13214" w="784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2" name="Google Shape;19352;p56"/>
            <p:cNvSpPr/>
            <p:nvPr/>
          </p:nvSpPr>
          <p:spPr>
            <a:xfrm>
              <a:off x="1145489" y="3388816"/>
              <a:ext cx="164724" cy="346603"/>
            </a:xfrm>
            <a:custGeom>
              <a:rect b="b" l="l" r="r" t="t"/>
              <a:pathLst>
                <a:path extrusionOk="0" h="13214" w="628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3" name="Google Shape;19353;p56"/>
            <p:cNvSpPr/>
            <p:nvPr/>
          </p:nvSpPr>
          <p:spPr>
            <a:xfrm>
              <a:off x="1175024" y="3495283"/>
              <a:ext cx="29351" cy="140173"/>
            </a:xfrm>
            <a:custGeom>
              <a:rect b="b" l="l" r="r" t="t"/>
              <a:pathLst>
                <a:path extrusionOk="0" h="5344" w="1119">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4" name="Google Shape;19354;p56"/>
            <p:cNvSpPr/>
            <p:nvPr/>
          </p:nvSpPr>
          <p:spPr>
            <a:xfrm>
              <a:off x="1286528" y="3435872"/>
              <a:ext cx="11777" cy="17627"/>
            </a:xfrm>
            <a:custGeom>
              <a:rect b="b" l="l" r="r" t="t"/>
              <a:pathLst>
                <a:path extrusionOk="0" h="672" w="449">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5" name="Google Shape;19355;p56"/>
            <p:cNvSpPr/>
            <p:nvPr/>
          </p:nvSpPr>
          <p:spPr>
            <a:xfrm>
              <a:off x="1286528" y="3482824"/>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6" name="Google Shape;19356;p56"/>
            <p:cNvSpPr/>
            <p:nvPr/>
          </p:nvSpPr>
          <p:spPr>
            <a:xfrm>
              <a:off x="1163273" y="3518051"/>
              <a:ext cx="11777" cy="17627"/>
            </a:xfrm>
            <a:custGeom>
              <a:rect b="b" l="l" r="r" t="t"/>
              <a:pathLst>
                <a:path extrusionOk="0" h="672" w="449">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7" name="Google Shape;19357;p56"/>
            <p:cNvSpPr/>
            <p:nvPr/>
          </p:nvSpPr>
          <p:spPr>
            <a:xfrm>
              <a:off x="1163273" y="355912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8" name="Google Shape;19358;p56"/>
            <p:cNvSpPr/>
            <p:nvPr/>
          </p:nvSpPr>
          <p:spPr>
            <a:xfrm>
              <a:off x="1163273" y="360038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9" name="Google Shape;19359;p56"/>
            <p:cNvSpPr/>
            <p:nvPr/>
          </p:nvSpPr>
          <p:spPr>
            <a:xfrm>
              <a:off x="1165109" y="3637581"/>
              <a:ext cx="19882" cy="16368"/>
            </a:xfrm>
            <a:custGeom>
              <a:rect b="b" l="l" r="r" t="t"/>
              <a:pathLst>
                <a:path extrusionOk="0" h="624" w="758">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0" name="Google Shape;19360;p56"/>
            <p:cNvSpPr/>
            <p:nvPr/>
          </p:nvSpPr>
          <p:spPr>
            <a:xfrm>
              <a:off x="1196532" y="3653214"/>
              <a:ext cx="21377" cy="11777"/>
            </a:xfrm>
            <a:custGeom>
              <a:rect b="b" l="l" r="r" t="t"/>
              <a:pathLst>
                <a:path extrusionOk="0" h="449" w="815">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1" name="Google Shape;19361;p56"/>
            <p:cNvSpPr/>
            <p:nvPr/>
          </p:nvSpPr>
          <p:spPr>
            <a:xfrm>
              <a:off x="1286528" y="3529776"/>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2" name="Google Shape;19362;p56"/>
            <p:cNvSpPr/>
            <p:nvPr/>
          </p:nvSpPr>
          <p:spPr>
            <a:xfrm>
              <a:off x="1286528" y="3576728"/>
              <a:ext cx="11777" cy="17653"/>
            </a:xfrm>
            <a:custGeom>
              <a:rect b="b" l="l" r="r" t="t"/>
              <a:pathLst>
                <a:path extrusionOk="0" h="673" w="449">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3" name="Google Shape;19363;p56"/>
            <p:cNvSpPr/>
            <p:nvPr/>
          </p:nvSpPr>
          <p:spPr>
            <a:xfrm>
              <a:off x="1286528" y="3623863"/>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4" name="Google Shape;19364;p56"/>
            <p:cNvSpPr/>
            <p:nvPr/>
          </p:nvSpPr>
          <p:spPr>
            <a:xfrm>
              <a:off x="1286528" y="3670815"/>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5" name="Google Shape;19365;p56"/>
            <p:cNvSpPr/>
            <p:nvPr/>
          </p:nvSpPr>
          <p:spPr>
            <a:xfrm>
              <a:off x="1380615" y="3448332"/>
              <a:ext cx="29378" cy="93221"/>
            </a:xfrm>
            <a:custGeom>
              <a:rect b="b" l="l" r="r" t="t"/>
              <a:pathLst>
                <a:path extrusionOk="0" h="3554" w="112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6" name="Google Shape;19366;p56"/>
            <p:cNvSpPr/>
            <p:nvPr/>
          </p:nvSpPr>
          <p:spPr>
            <a:xfrm>
              <a:off x="1409966" y="3471099"/>
              <a:ext cx="11751" cy="17627"/>
            </a:xfrm>
            <a:custGeom>
              <a:rect b="b" l="l" r="r" t="t"/>
              <a:pathLst>
                <a:path extrusionOk="0" h="672" w="448">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7" name="Google Shape;19367;p56"/>
            <p:cNvSpPr/>
            <p:nvPr/>
          </p:nvSpPr>
          <p:spPr>
            <a:xfrm>
              <a:off x="1409966" y="3512176"/>
              <a:ext cx="11751" cy="17627"/>
            </a:xfrm>
            <a:custGeom>
              <a:rect b="b" l="l" r="r" t="t"/>
              <a:pathLst>
                <a:path extrusionOk="0" h="672" w="448">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8" name="Google Shape;19368;p56"/>
            <p:cNvSpPr/>
            <p:nvPr/>
          </p:nvSpPr>
          <p:spPr>
            <a:xfrm>
              <a:off x="1368706" y="3559127"/>
              <a:ext cx="19594" cy="11777"/>
            </a:xfrm>
            <a:custGeom>
              <a:rect b="b" l="l" r="r" t="t"/>
              <a:pathLst>
                <a:path extrusionOk="0" h="449" w="747">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9" name="Google Shape;19369;p56"/>
            <p:cNvSpPr/>
            <p:nvPr/>
          </p:nvSpPr>
          <p:spPr>
            <a:xfrm>
              <a:off x="1399815" y="3547691"/>
              <a:ext cx="19017" cy="16053"/>
            </a:xfrm>
            <a:custGeom>
              <a:rect b="b" l="l" r="r" t="t"/>
              <a:pathLst>
                <a:path extrusionOk="0" h="612" w="725">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70" name="Google Shape;19370;p56"/>
          <p:cNvGrpSpPr/>
          <p:nvPr/>
        </p:nvGrpSpPr>
        <p:grpSpPr>
          <a:xfrm>
            <a:off x="5776868" y="1515181"/>
            <a:ext cx="370866" cy="364151"/>
            <a:chOff x="5776868" y="1515181"/>
            <a:chExt cx="370866" cy="364151"/>
          </a:xfrm>
        </p:grpSpPr>
        <p:sp>
          <p:nvSpPr>
            <p:cNvPr id="19371" name="Google Shape;19371;p56"/>
            <p:cNvSpPr/>
            <p:nvPr/>
          </p:nvSpPr>
          <p:spPr>
            <a:xfrm>
              <a:off x="5776868" y="1515181"/>
              <a:ext cx="176213" cy="156147"/>
            </a:xfrm>
            <a:custGeom>
              <a:rect b="b" l="l" r="r" t="t"/>
              <a:pathLst>
                <a:path extrusionOk="0" h="5953" w="6718">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2" name="Google Shape;19372;p56"/>
            <p:cNvSpPr/>
            <p:nvPr/>
          </p:nvSpPr>
          <p:spPr>
            <a:xfrm>
              <a:off x="5971494" y="1515181"/>
              <a:ext cx="176239" cy="156147"/>
            </a:xfrm>
            <a:custGeom>
              <a:rect b="b" l="l" r="r" t="t"/>
              <a:pathLst>
                <a:path extrusionOk="0" h="5953" w="6719">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3" name="Google Shape;19373;p56"/>
            <p:cNvSpPr/>
            <p:nvPr/>
          </p:nvSpPr>
          <p:spPr>
            <a:xfrm>
              <a:off x="5818180" y="1637360"/>
              <a:ext cx="97969" cy="62873"/>
            </a:xfrm>
            <a:custGeom>
              <a:rect b="b" l="l" r="r" t="t"/>
              <a:pathLst>
                <a:path extrusionOk="0" h="2397" w="3735">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4" name="Google Shape;19374;p56"/>
            <p:cNvSpPr/>
            <p:nvPr/>
          </p:nvSpPr>
          <p:spPr>
            <a:xfrm>
              <a:off x="5821327" y="1637360"/>
              <a:ext cx="94821" cy="52906"/>
            </a:xfrm>
            <a:custGeom>
              <a:rect b="b" l="l" r="r" t="t"/>
              <a:pathLst>
                <a:path extrusionOk="0" h="2017" w="3615">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5" name="Google Shape;19375;p56"/>
            <p:cNvSpPr/>
            <p:nvPr/>
          </p:nvSpPr>
          <p:spPr>
            <a:xfrm>
              <a:off x="6008610" y="1637360"/>
              <a:ext cx="97812" cy="62873"/>
            </a:xfrm>
            <a:custGeom>
              <a:rect b="b" l="l" r="r" t="t"/>
              <a:pathLst>
                <a:path extrusionOk="0" h="2397" w="3729">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6" name="Google Shape;19376;p56"/>
            <p:cNvSpPr/>
            <p:nvPr/>
          </p:nvSpPr>
          <p:spPr>
            <a:xfrm>
              <a:off x="6008610" y="1637360"/>
              <a:ext cx="94664" cy="52906"/>
            </a:xfrm>
            <a:custGeom>
              <a:rect b="b" l="l" r="r" t="t"/>
              <a:pathLst>
                <a:path extrusionOk="0" h="2017" w="3609">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7" name="Google Shape;19377;p56"/>
            <p:cNvSpPr/>
            <p:nvPr/>
          </p:nvSpPr>
          <p:spPr>
            <a:xfrm>
              <a:off x="5927690" y="1844603"/>
              <a:ext cx="69378" cy="34729"/>
            </a:xfrm>
            <a:custGeom>
              <a:rect b="b" l="l" r="r" t="t"/>
              <a:pathLst>
                <a:path extrusionOk="0" h="1324" w="2645">
                  <a:moveTo>
                    <a:pt x="1" y="1"/>
                  </a:moveTo>
                  <a:cubicBezTo>
                    <a:pt x="1" y="733"/>
                    <a:pt x="319" y="1323"/>
                    <a:pt x="1323" y="1323"/>
                  </a:cubicBezTo>
                  <a:cubicBezTo>
                    <a:pt x="2326" y="1323"/>
                    <a:pt x="2645" y="733"/>
                    <a:pt x="264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8" name="Google Shape;19378;p56"/>
            <p:cNvSpPr/>
            <p:nvPr/>
          </p:nvSpPr>
          <p:spPr>
            <a:xfrm>
              <a:off x="5875571" y="1653964"/>
              <a:ext cx="173433" cy="167557"/>
            </a:xfrm>
            <a:custGeom>
              <a:rect b="b" l="l" r="r" t="t"/>
              <a:pathLst>
                <a:path extrusionOk="0" h="6388" w="6612">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9" name="Google Shape;19379;p56"/>
            <p:cNvSpPr/>
            <p:nvPr/>
          </p:nvSpPr>
          <p:spPr>
            <a:xfrm>
              <a:off x="5875571" y="1653964"/>
              <a:ext cx="88264" cy="167557"/>
            </a:xfrm>
            <a:custGeom>
              <a:rect b="b" l="l" r="r" t="t"/>
              <a:pathLst>
                <a:path extrusionOk="0" h="6388" w="3365">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0" name="Google Shape;19380;p56"/>
            <p:cNvSpPr/>
            <p:nvPr/>
          </p:nvSpPr>
          <p:spPr>
            <a:xfrm>
              <a:off x="5898706" y="1729008"/>
              <a:ext cx="23135" cy="29010"/>
            </a:xfrm>
            <a:custGeom>
              <a:rect b="b" l="l" r="r" t="t"/>
              <a:pathLst>
                <a:path extrusionOk="0" h="1106" w="882">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1" name="Google Shape;19381;p56"/>
            <p:cNvSpPr/>
            <p:nvPr/>
          </p:nvSpPr>
          <p:spPr>
            <a:xfrm>
              <a:off x="6002734" y="1729008"/>
              <a:ext cx="23161" cy="29010"/>
            </a:xfrm>
            <a:custGeom>
              <a:rect b="b" l="l" r="r" t="t"/>
              <a:pathLst>
                <a:path extrusionOk="0" h="1106" w="883">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2" name="Google Shape;19382;p56"/>
            <p:cNvSpPr/>
            <p:nvPr/>
          </p:nvSpPr>
          <p:spPr>
            <a:xfrm>
              <a:off x="5913814" y="1781127"/>
              <a:ext cx="96972" cy="75070"/>
            </a:xfrm>
            <a:custGeom>
              <a:rect b="b" l="l" r="r" t="t"/>
              <a:pathLst>
                <a:path extrusionOk="0" h="2862" w="3697">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3" name="Google Shape;19383;p56"/>
            <p:cNvSpPr/>
            <p:nvPr/>
          </p:nvSpPr>
          <p:spPr>
            <a:xfrm>
              <a:off x="5904581" y="1734883"/>
              <a:ext cx="11567" cy="11594"/>
            </a:xfrm>
            <a:custGeom>
              <a:rect b="b" l="l" r="r" t="t"/>
              <a:pathLst>
                <a:path extrusionOk="0" h="442" w="441">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4" name="Google Shape;19384;p56"/>
            <p:cNvSpPr/>
            <p:nvPr/>
          </p:nvSpPr>
          <p:spPr>
            <a:xfrm>
              <a:off x="6008610" y="1734883"/>
              <a:ext cx="11594" cy="11594"/>
            </a:xfrm>
            <a:custGeom>
              <a:rect b="b" l="l" r="r" t="t"/>
              <a:pathLst>
                <a:path extrusionOk="0" h="442" w="442">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5" name="Google Shape;19385;p56"/>
            <p:cNvSpPr/>
            <p:nvPr/>
          </p:nvSpPr>
          <p:spPr>
            <a:xfrm>
              <a:off x="5913998" y="1785376"/>
              <a:ext cx="80238" cy="70821"/>
            </a:xfrm>
            <a:custGeom>
              <a:rect b="b" l="l" r="r" t="t"/>
              <a:pathLst>
                <a:path extrusionOk="0" h="2700" w="3059">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6" name="Google Shape;19386;p56"/>
            <p:cNvSpPr/>
            <p:nvPr/>
          </p:nvSpPr>
          <p:spPr>
            <a:xfrm>
              <a:off x="5939257" y="1809927"/>
              <a:ext cx="46270" cy="29010"/>
            </a:xfrm>
            <a:custGeom>
              <a:rect b="b" l="l" r="r" t="t"/>
              <a:pathLst>
                <a:path extrusionOk="0" h="1106" w="1764">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7" name="Google Shape;19387;p56"/>
            <p:cNvSpPr/>
            <p:nvPr/>
          </p:nvSpPr>
          <p:spPr>
            <a:xfrm>
              <a:off x="5939074" y="1811527"/>
              <a:ext cx="30794" cy="44670"/>
            </a:xfrm>
            <a:custGeom>
              <a:rect b="b" l="l" r="r" t="t"/>
              <a:pathLst>
                <a:path extrusionOk="0" h="1703" w="1174">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88" name="Google Shape;19388;p56"/>
          <p:cNvGrpSpPr/>
          <p:nvPr/>
        </p:nvGrpSpPr>
        <p:grpSpPr>
          <a:xfrm>
            <a:off x="3577849" y="2432942"/>
            <a:ext cx="393660" cy="370079"/>
            <a:chOff x="3577849" y="2432942"/>
            <a:chExt cx="393660" cy="370079"/>
          </a:xfrm>
        </p:grpSpPr>
        <p:sp>
          <p:nvSpPr>
            <p:cNvPr id="19389" name="Google Shape;19389;p56"/>
            <p:cNvSpPr/>
            <p:nvPr/>
          </p:nvSpPr>
          <p:spPr>
            <a:xfrm>
              <a:off x="3803558" y="2571279"/>
              <a:ext cx="167951" cy="223007"/>
            </a:xfrm>
            <a:custGeom>
              <a:rect b="b" l="l" r="r" t="t"/>
              <a:pathLst>
                <a:path extrusionOk="0" h="8502" w="6403">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0" name="Google Shape;19390;p56"/>
            <p:cNvSpPr/>
            <p:nvPr/>
          </p:nvSpPr>
          <p:spPr>
            <a:xfrm>
              <a:off x="3805867" y="2590348"/>
              <a:ext cx="145813" cy="180567"/>
            </a:xfrm>
            <a:custGeom>
              <a:rect b="b" l="l" r="r" t="t"/>
              <a:pathLst>
                <a:path extrusionOk="0" h="6884" w="5559">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1" name="Google Shape;19391;p56"/>
            <p:cNvSpPr/>
            <p:nvPr/>
          </p:nvSpPr>
          <p:spPr>
            <a:xfrm>
              <a:off x="3809591" y="2603568"/>
              <a:ext cx="117694" cy="135111"/>
            </a:xfrm>
            <a:custGeom>
              <a:rect b="b" l="l" r="r" t="t"/>
              <a:pathLst>
                <a:path extrusionOk="0" h="5151" w="4487">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2" name="Google Shape;19392;p56"/>
            <p:cNvSpPr/>
            <p:nvPr/>
          </p:nvSpPr>
          <p:spPr>
            <a:xfrm>
              <a:off x="3584066" y="2432942"/>
              <a:ext cx="62637" cy="48945"/>
            </a:xfrm>
            <a:custGeom>
              <a:rect b="b" l="l" r="r" t="t"/>
              <a:pathLst>
                <a:path extrusionOk="0" h="1866" w="2388">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3" name="Google Shape;19393;p56"/>
            <p:cNvSpPr/>
            <p:nvPr/>
          </p:nvSpPr>
          <p:spPr>
            <a:xfrm>
              <a:off x="3577849" y="2441887"/>
              <a:ext cx="117064" cy="105445"/>
            </a:xfrm>
            <a:custGeom>
              <a:rect b="b" l="l" r="r" t="t"/>
              <a:pathLst>
                <a:path extrusionOk="0" h="4020" w="4463">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4" name="Google Shape;19394;p56"/>
            <p:cNvSpPr/>
            <p:nvPr/>
          </p:nvSpPr>
          <p:spPr>
            <a:xfrm>
              <a:off x="3580000" y="2457310"/>
              <a:ext cx="65470" cy="90021"/>
            </a:xfrm>
            <a:custGeom>
              <a:rect b="b" l="l" r="r" t="t"/>
              <a:pathLst>
                <a:path extrusionOk="0" h="3432" w="2496">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5" name="Google Shape;19395;p56"/>
            <p:cNvSpPr/>
            <p:nvPr/>
          </p:nvSpPr>
          <p:spPr>
            <a:xfrm>
              <a:off x="3581417" y="2460562"/>
              <a:ext cx="173066" cy="174272"/>
            </a:xfrm>
            <a:custGeom>
              <a:rect b="b" l="l" r="r" t="t"/>
              <a:pathLst>
                <a:path extrusionOk="0" h="6644" w="6598">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6" name="Google Shape;19396;p56"/>
            <p:cNvSpPr/>
            <p:nvPr/>
          </p:nvSpPr>
          <p:spPr>
            <a:xfrm>
              <a:off x="3590125" y="2505704"/>
              <a:ext cx="95530" cy="129130"/>
            </a:xfrm>
            <a:custGeom>
              <a:rect b="b" l="l" r="r" t="t"/>
              <a:pathLst>
                <a:path extrusionOk="0" h="4923" w="3642">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7" name="Google Shape;19397;p56"/>
            <p:cNvSpPr/>
            <p:nvPr/>
          </p:nvSpPr>
          <p:spPr>
            <a:xfrm>
              <a:off x="3617509" y="2486661"/>
              <a:ext cx="253670" cy="316360"/>
            </a:xfrm>
            <a:custGeom>
              <a:rect b="b" l="l" r="r" t="t"/>
              <a:pathLst>
                <a:path extrusionOk="0" h="12061" w="9671">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8" name="Google Shape;19398;p56"/>
            <p:cNvSpPr/>
            <p:nvPr/>
          </p:nvSpPr>
          <p:spPr>
            <a:xfrm>
              <a:off x="3627476" y="2566873"/>
              <a:ext cx="236227" cy="236149"/>
            </a:xfrm>
            <a:custGeom>
              <a:rect b="b" l="l" r="r" t="t"/>
              <a:pathLst>
                <a:path extrusionOk="0" h="9003" w="9006">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99" name="Google Shape;19399;p56"/>
          <p:cNvGrpSpPr/>
          <p:nvPr/>
        </p:nvGrpSpPr>
        <p:grpSpPr>
          <a:xfrm>
            <a:off x="2493999" y="2927037"/>
            <a:ext cx="370132" cy="328164"/>
            <a:chOff x="2493999" y="2927037"/>
            <a:chExt cx="370132" cy="328164"/>
          </a:xfrm>
        </p:grpSpPr>
        <p:sp>
          <p:nvSpPr>
            <p:cNvPr id="19400" name="Google Shape;19400;p56"/>
            <p:cNvSpPr/>
            <p:nvPr/>
          </p:nvSpPr>
          <p:spPr>
            <a:xfrm>
              <a:off x="2538826" y="2932807"/>
              <a:ext cx="27804" cy="89759"/>
            </a:xfrm>
            <a:custGeom>
              <a:rect b="b" l="l" r="r" t="t"/>
              <a:pathLst>
                <a:path extrusionOk="0" h="3422" w="106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1" name="Google Shape;19401;p56"/>
            <p:cNvSpPr/>
            <p:nvPr/>
          </p:nvSpPr>
          <p:spPr>
            <a:xfrm>
              <a:off x="2505173" y="2932965"/>
              <a:ext cx="27804" cy="89602"/>
            </a:xfrm>
            <a:custGeom>
              <a:rect b="b" l="l" r="r" t="t"/>
              <a:pathLst>
                <a:path extrusionOk="0" h="3416" w="106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2" name="Google Shape;19402;p56"/>
            <p:cNvSpPr/>
            <p:nvPr/>
          </p:nvSpPr>
          <p:spPr>
            <a:xfrm>
              <a:off x="2493999" y="3004573"/>
              <a:ext cx="362682" cy="250628"/>
            </a:xfrm>
            <a:custGeom>
              <a:rect b="b" l="l" r="r" t="t"/>
              <a:pathLst>
                <a:path extrusionOk="0" h="9555" w="1382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3" name="Google Shape;19403;p56"/>
            <p:cNvSpPr/>
            <p:nvPr/>
          </p:nvSpPr>
          <p:spPr>
            <a:xfrm>
              <a:off x="2547718" y="2927037"/>
              <a:ext cx="23843" cy="23869"/>
            </a:xfrm>
            <a:custGeom>
              <a:rect b="b" l="l" r="r" t="t"/>
              <a:pathLst>
                <a:path extrusionOk="0" h="910" w="909">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4" name="Google Shape;19404;p56"/>
            <p:cNvSpPr/>
            <p:nvPr/>
          </p:nvSpPr>
          <p:spPr>
            <a:xfrm>
              <a:off x="2557135" y="2932204"/>
              <a:ext cx="10177" cy="10151"/>
            </a:xfrm>
            <a:custGeom>
              <a:rect b="b" l="l" r="r" t="t"/>
              <a:pathLst>
                <a:path extrusionOk="0" h="387" w="388">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5" name="Google Shape;19405;p56"/>
            <p:cNvSpPr/>
            <p:nvPr/>
          </p:nvSpPr>
          <p:spPr>
            <a:xfrm>
              <a:off x="2500032" y="2927037"/>
              <a:ext cx="23869" cy="23869"/>
            </a:xfrm>
            <a:custGeom>
              <a:rect b="b" l="l" r="r" t="t"/>
              <a:pathLst>
                <a:path extrusionOk="0" h="910" w="91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6" name="Google Shape;19406;p56"/>
            <p:cNvSpPr/>
            <p:nvPr/>
          </p:nvSpPr>
          <p:spPr>
            <a:xfrm>
              <a:off x="2508583" y="2932204"/>
              <a:ext cx="10151" cy="10151"/>
            </a:xfrm>
            <a:custGeom>
              <a:rect b="b" l="l" r="r" t="t"/>
              <a:pathLst>
                <a:path extrusionOk="0" h="387" w="387">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7" name="Google Shape;19407;p56"/>
            <p:cNvSpPr/>
            <p:nvPr/>
          </p:nvSpPr>
          <p:spPr>
            <a:xfrm>
              <a:off x="2493999" y="3004573"/>
              <a:ext cx="342223" cy="250628"/>
            </a:xfrm>
            <a:custGeom>
              <a:rect b="b" l="l" r="r" t="t"/>
              <a:pathLst>
                <a:path extrusionOk="0" h="9555" w="1304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8" name="Google Shape;19408;p56"/>
            <p:cNvSpPr/>
            <p:nvPr/>
          </p:nvSpPr>
          <p:spPr>
            <a:xfrm>
              <a:off x="2576519" y="2987497"/>
              <a:ext cx="287612" cy="244044"/>
            </a:xfrm>
            <a:custGeom>
              <a:rect b="b" l="l" r="r" t="t"/>
              <a:pathLst>
                <a:path extrusionOk="0" h="9304" w="10965">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9" name="Google Shape;19409;p56"/>
            <p:cNvSpPr/>
            <p:nvPr/>
          </p:nvSpPr>
          <p:spPr>
            <a:xfrm>
              <a:off x="2576519" y="2987497"/>
              <a:ext cx="227860" cy="211676"/>
            </a:xfrm>
            <a:custGeom>
              <a:rect b="b" l="l" r="r" t="t"/>
              <a:pathLst>
                <a:path extrusionOk="0" h="8070" w="8687">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0" name="Google Shape;19410;p56"/>
            <p:cNvSpPr/>
            <p:nvPr/>
          </p:nvSpPr>
          <p:spPr>
            <a:xfrm>
              <a:off x="2651930" y="3069308"/>
              <a:ext cx="146573" cy="122940"/>
            </a:xfrm>
            <a:custGeom>
              <a:rect b="b" l="l" r="r" t="t"/>
              <a:pathLst>
                <a:path extrusionOk="0" h="4687" w="5588">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1" name="Google Shape;19411;p56"/>
            <p:cNvSpPr/>
            <p:nvPr/>
          </p:nvSpPr>
          <p:spPr>
            <a:xfrm>
              <a:off x="2517842" y="3062200"/>
              <a:ext cx="19935" cy="14610"/>
            </a:xfrm>
            <a:custGeom>
              <a:rect b="b" l="l" r="r" t="t"/>
              <a:pathLst>
                <a:path extrusionOk="0" h="557" w="76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12" name="Google Shape;19412;p56"/>
          <p:cNvGrpSpPr/>
          <p:nvPr/>
        </p:nvGrpSpPr>
        <p:grpSpPr>
          <a:xfrm>
            <a:off x="3589417" y="2950696"/>
            <a:ext cx="370315" cy="281028"/>
            <a:chOff x="3589417" y="2950696"/>
            <a:chExt cx="370315" cy="281028"/>
          </a:xfrm>
        </p:grpSpPr>
        <p:sp>
          <p:nvSpPr>
            <p:cNvPr id="19413" name="Google Shape;19413;p56"/>
            <p:cNvSpPr/>
            <p:nvPr/>
          </p:nvSpPr>
          <p:spPr>
            <a:xfrm>
              <a:off x="3719098" y="2969083"/>
              <a:ext cx="110612" cy="83018"/>
            </a:xfrm>
            <a:custGeom>
              <a:rect b="b" l="l" r="r" t="t"/>
              <a:pathLst>
                <a:path extrusionOk="0" h="3165" w="4217">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4" name="Google Shape;19414;p56"/>
            <p:cNvSpPr/>
            <p:nvPr/>
          </p:nvSpPr>
          <p:spPr>
            <a:xfrm>
              <a:off x="3589417" y="2950696"/>
              <a:ext cx="370315" cy="137865"/>
            </a:xfrm>
            <a:custGeom>
              <a:rect b="b" l="l" r="r" t="t"/>
              <a:pathLst>
                <a:path extrusionOk="0" h="5256" w="14118">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5" name="Google Shape;19415;p56"/>
            <p:cNvSpPr/>
            <p:nvPr/>
          </p:nvSpPr>
          <p:spPr>
            <a:xfrm>
              <a:off x="3774574" y="3080535"/>
              <a:ext cx="162206" cy="151190"/>
            </a:xfrm>
            <a:custGeom>
              <a:rect b="b" l="l" r="r" t="t"/>
              <a:pathLst>
                <a:path extrusionOk="0" h="5764" w="6184">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6" name="Google Shape;19416;p56"/>
            <p:cNvSpPr/>
            <p:nvPr/>
          </p:nvSpPr>
          <p:spPr>
            <a:xfrm>
              <a:off x="3786483" y="3097191"/>
              <a:ext cx="129157" cy="122809"/>
            </a:xfrm>
            <a:custGeom>
              <a:rect b="b" l="l" r="r" t="t"/>
              <a:pathLst>
                <a:path extrusionOk="0" h="4682" w="4924">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7" name="Google Shape;19417;p56"/>
            <p:cNvSpPr/>
            <p:nvPr/>
          </p:nvSpPr>
          <p:spPr>
            <a:xfrm>
              <a:off x="3801591" y="2978054"/>
              <a:ext cx="130757" cy="98415"/>
            </a:xfrm>
            <a:custGeom>
              <a:rect b="b" l="l" r="r" t="t"/>
              <a:pathLst>
                <a:path extrusionOk="0" h="3752" w="4985">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8" name="Google Shape;19418;p56"/>
            <p:cNvSpPr/>
            <p:nvPr/>
          </p:nvSpPr>
          <p:spPr>
            <a:xfrm>
              <a:off x="3803558" y="2978054"/>
              <a:ext cx="127556" cy="90415"/>
            </a:xfrm>
            <a:custGeom>
              <a:rect b="b" l="l" r="r" t="t"/>
              <a:pathLst>
                <a:path extrusionOk="0" h="3447" w="4863">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9" name="Google Shape;19419;p56"/>
            <p:cNvSpPr/>
            <p:nvPr/>
          </p:nvSpPr>
          <p:spPr>
            <a:xfrm>
              <a:off x="3926813" y="2960637"/>
              <a:ext cx="20302" cy="20486"/>
            </a:xfrm>
            <a:custGeom>
              <a:rect b="b" l="l" r="r" t="t"/>
              <a:pathLst>
                <a:path extrusionOk="0" h="781" w="774">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0" name="Google Shape;19420;p56"/>
            <p:cNvSpPr/>
            <p:nvPr/>
          </p:nvSpPr>
          <p:spPr>
            <a:xfrm>
              <a:off x="3786483" y="3099919"/>
              <a:ext cx="127373" cy="111530"/>
            </a:xfrm>
            <a:custGeom>
              <a:rect b="b" l="l" r="r" t="t"/>
              <a:pathLst>
                <a:path extrusionOk="0" h="4252" w="4856">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1" name="Google Shape;19421;p56"/>
            <p:cNvSpPr/>
            <p:nvPr/>
          </p:nvSpPr>
          <p:spPr>
            <a:xfrm>
              <a:off x="3859979" y="3157887"/>
              <a:ext cx="51909" cy="38978"/>
            </a:xfrm>
            <a:custGeom>
              <a:rect b="b" l="l" r="r" t="t"/>
              <a:pathLst>
                <a:path extrusionOk="0" h="1486" w="1979">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2" name="Google Shape;19422;p56"/>
            <p:cNvSpPr/>
            <p:nvPr/>
          </p:nvSpPr>
          <p:spPr>
            <a:xfrm>
              <a:off x="3811191" y="3046200"/>
              <a:ext cx="113340" cy="30269"/>
            </a:xfrm>
            <a:custGeom>
              <a:rect b="b" l="l" r="r" t="t"/>
              <a:pathLst>
                <a:path extrusionOk="0" h="1154" w="4321">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3" name="Google Shape;19423;p56"/>
            <p:cNvSpPr/>
            <p:nvPr/>
          </p:nvSpPr>
          <p:spPr>
            <a:xfrm>
              <a:off x="3612368" y="3080535"/>
              <a:ext cx="162233" cy="151190"/>
            </a:xfrm>
            <a:custGeom>
              <a:rect b="b" l="l" r="r" t="t"/>
              <a:pathLst>
                <a:path extrusionOk="0" h="5764" w="6185">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4" name="Google Shape;19424;p56"/>
            <p:cNvSpPr/>
            <p:nvPr/>
          </p:nvSpPr>
          <p:spPr>
            <a:xfrm>
              <a:off x="3633509" y="3097296"/>
              <a:ext cx="129157" cy="122704"/>
            </a:xfrm>
            <a:custGeom>
              <a:rect b="b" l="l" r="r" t="t"/>
              <a:pathLst>
                <a:path extrusionOk="0" h="4678" w="4924">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5" name="Google Shape;19425;p56"/>
            <p:cNvSpPr/>
            <p:nvPr/>
          </p:nvSpPr>
          <p:spPr>
            <a:xfrm>
              <a:off x="3616801" y="2978054"/>
              <a:ext cx="130757" cy="98415"/>
            </a:xfrm>
            <a:custGeom>
              <a:rect b="b" l="l" r="r" t="t"/>
              <a:pathLst>
                <a:path extrusionOk="0" h="3752" w="4985">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6" name="Google Shape;19426;p56"/>
            <p:cNvSpPr/>
            <p:nvPr/>
          </p:nvSpPr>
          <p:spPr>
            <a:xfrm>
              <a:off x="3618060" y="2978054"/>
              <a:ext cx="127373" cy="90415"/>
            </a:xfrm>
            <a:custGeom>
              <a:rect b="b" l="l" r="r" t="t"/>
              <a:pathLst>
                <a:path extrusionOk="0" h="3447" w="4856">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7" name="Google Shape;19427;p56"/>
            <p:cNvSpPr/>
            <p:nvPr/>
          </p:nvSpPr>
          <p:spPr>
            <a:xfrm>
              <a:off x="3768699" y="3136142"/>
              <a:ext cx="11935" cy="65339"/>
            </a:xfrm>
            <a:custGeom>
              <a:rect b="b" l="l" r="r" t="t"/>
              <a:pathLst>
                <a:path extrusionOk="0" h="2491" w="455">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8" name="Google Shape;19428;p56"/>
            <p:cNvSpPr/>
            <p:nvPr/>
          </p:nvSpPr>
          <p:spPr>
            <a:xfrm>
              <a:off x="3602033" y="2960637"/>
              <a:ext cx="20302" cy="20486"/>
            </a:xfrm>
            <a:custGeom>
              <a:rect b="b" l="l" r="r" t="t"/>
              <a:pathLst>
                <a:path extrusionOk="0" h="781" w="774">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9" name="Google Shape;19429;p56"/>
            <p:cNvSpPr/>
            <p:nvPr/>
          </p:nvSpPr>
          <p:spPr>
            <a:xfrm>
              <a:off x="3635293" y="3099919"/>
              <a:ext cx="127373" cy="111530"/>
            </a:xfrm>
            <a:custGeom>
              <a:rect b="b" l="l" r="r" t="t"/>
              <a:pathLst>
                <a:path extrusionOk="0" h="4252" w="4856">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0" name="Google Shape;19430;p56"/>
            <p:cNvSpPr/>
            <p:nvPr/>
          </p:nvSpPr>
          <p:spPr>
            <a:xfrm>
              <a:off x="3756764" y="3070043"/>
              <a:ext cx="35778" cy="77746"/>
            </a:xfrm>
            <a:custGeom>
              <a:rect b="b" l="l" r="r" t="t"/>
              <a:pathLst>
                <a:path extrusionOk="0" h="2964" w="1364">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1" name="Google Shape;19431;p56"/>
            <p:cNvSpPr/>
            <p:nvPr/>
          </p:nvSpPr>
          <p:spPr>
            <a:xfrm>
              <a:off x="3637260" y="3157887"/>
              <a:ext cx="51909" cy="38978"/>
            </a:xfrm>
            <a:custGeom>
              <a:rect b="b" l="l" r="r" t="t"/>
              <a:pathLst>
                <a:path extrusionOk="0" h="1486" w="1979">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2" name="Google Shape;19432;p56"/>
            <p:cNvSpPr/>
            <p:nvPr/>
          </p:nvSpPr>
          <p:spPr>
            <a:xfrm>
              <a:off x="3624617" y="3046200"/>
              <a:ext cx="113156" cy="30269"/>
            </a:xfrm>
            <a:custGeom>
              <a:rect b="b" l="l" r="r" t="t"/>
              <a:pathLst>
                <a:path extrusionOk="0" h="1154" w="4314">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33" name="Google Shape;19433;p56"/>
          <p:cNvGrpSpPr/>
          <p:nvPr/>
        </p:nvGrpSpPr>
        <p:grpSpPr>
          <a:xfrm>
            <a:off x="3032711" y="2911718"/>
            <a:ext cx="396125" cy="359062"/>
            <a:chOff x="3032711" y="2911718"/>
            <a:chExt cx="396125" cy="359062"/>
          </a:xfrm>
        </p:grpSpPr>
        <p:sp>
          <p:nvSpPr>
            <p:cNvPr id="19434" name="Google Shape;19434;p56"/>
            <p:cNvSpPr/>
            <p:nvPr/>
          </p:nvSpPr>
          <p:spPr>
            <a:xfrm>
              <a:off x="3075781" y="2911718"/>
              <a:ext cx="25810" cy="46821"/>
            </a:xfrm>
            <a:custGeom>
              <a:rect b="b" l="l" r="r" t="t"/>
              <a:pathLst>
                <a:path extrusionOk="0" h="1785" w="984">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5" name="Google Shape;19435;p56"/>
            <p:cNvSpPr/>
            <p:nvPr/>
          </p:nvSpPr>
          <p:spPr>
            <a:xfrm>
              <a:off x="3051098" y="2926066"/>
              <a:ext cx="35542" cy="32473"/>
            </a:xfrm>
            <a:custGeom>
              <a:rect b="b" l="l" r="r" t="t"/>
              <a:pathLst>
                <a:path extrusionOk="0" h="1238" w="1355">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6" name="Google Shape;19436;p56"/>
            <p:cNvSpPr/>
            <p:nvPr/>
          </p:nvSpPr>
          <p:spPr>
            <a:xfrm>
              <a:off x="3168897" y="3190622"/>
              <a:ext cx="35122" cy="32289"/>
            </a:xfrm>
            <a:custGeom>
              <a:rect b="b" l="l" r="r" t="t"/>
              <a:pathLst>
                <a:path extrusionOk="0" h="1231" w="1339">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7" name="Google Shape;19437;p56"/>
            <p:cNvSpPr/>
            <p:nvPr/>
          </p:nvSpPr>
          <p:spPr>
            <a:xfrm>
              <a:off x="3277280" y="3245941"/>
              <a:ext cx="29719" cy="24840"/>
            </a:xfrm>
            <a:custGeom>
              <a:rect b="b" l="l" r="r" t="t"/>
              <a:pathLst>
                <a:path extrusionOk="0" h="947" w="1133">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8" name="Google Shape;19438;p56"/>
            <p:cNvSpPr/>
            <p:nvPr/>
          </p:nvSpPr>
          <p:spPr>
            <a:xfrm>
              <a:off x="3367799" y="3209822"/>
              <a:ext cx="28564" cy="26728"/>
            </a:xfrm>
            <a:custGeom>
              <a:rect b="b" l="l" r="r" t="t"/>
              <a:pathLst>
                <a:path extrusionOk="0" h="1019" w="1089">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9" name="Google Shape;19439;p56"/>
            <p:cNvSpPr/>
            <p:nvPr/>
          </p:nvSpPr>
          <p:spPr>
            <a:xfrm>
              <a:off x="3155441" y="3089059"/>
              <a:ext cx="28486" cy="30978"/>
            </a:xfrm>
            <a:custGeom>
              <a:rect b="b" l="l" r="r" t="t"/>
              <a:pathLst>
                <a:path extrusionOk="0" h="1181" w="1086">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0" name="Google Shape;19440;p56"/>
            <p:cNvSpPr/>
            <p:nvPr/>
          </p:nvSpPr>
          <p:spPr>
            <a:xfrm>
              <a:off x="3096581" y="2941280"/>
              <a:ext cx="332255" cy="310432"/>
            </a:xfrm>
            <a:custGeom>
              <a:rect b="b" l="l" r="r" t="t"/>
              <a:pathLst>
                <a:path extrusionOk="0" h="11835" w="12667">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1" name="Google Shape;19441;p56"/>
            <p:cNvSpPr/>
            <p:nvPr/>
          </p:nvSpPr>
          <p:spPr>
            <a:xfrm>
              <a:off x="3109067" y="2981464"/>
              <a:ext cx="301986" cy="270117"/>
            </a:xfrm>
            <a:custGeom>
              <a:rect b="b" l="l" r="r" t="t"/>
              <a:pathLst>
                <a:path extrusionOk="0" h="10298" w="11513">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2" name="Google Shape;19442;p56"/>
            <p:cNvSpPr/>
            <p:nvPr/>
          </p:nvSpPr>
          <p:spPr>
            <a:xfrm>
              <a:off x="3041787" y="2947312"/>
              <a:ext cx="95530" cy="95530"/>
            </a:xfrm>
            <a:custGeom>
              <a:rect b="b" l="l" r="r" t="t"/>
              <a:pathLst>
                <a:path extrusionOk="0" h="3642" w="3642">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3" name="Google Shape;19443;p56"/>
            <p:cNvSpPr/>
            <p:nvPr/>
          </p:nvSpPr>
          <p:spPr>
            <a:xfrm>
              <a:off x="3032711" y="2952637"/>
              <a:ext cx="99281" cy="90284"/>
            </a:xfrm>
            <a:custGeom>
              <a:rect b="b" l="l" r="r" t="t"/>
              <a:pathLst>
                <a:path extrusionOk="0" h="3442" w="3785">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4" name="Google Shape;19444;p56"/>
            <p:cNvSpPr/>
            <p:nvPr/>
          </p:nvSpPr>
          <p:spPr>
            <a:xfrm>
              <a:off x="3071663" y="2971156"/>
              <a:ext cx="23869" cy="24027"/>
            </a:xfrm>
            <a:custGeom>
              <a:rect b="b" l="l" r="r" t="t"/>
              <a:pathLst>
                <a:path extrusionOk="0" h="916" w="91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5" name="Google Shape;19445;p56"/>
            <p:cNvSpPr/>
            <p:nvPr/>
          </p:nvSpPr>
          <p:spPr>
            <a:xfrm>
              <a:off x="3083597" y="2971156"/>
              <a:ext cx="11935" cy="11935"/>
            </a:xfrm>
            <a:custGeom>
              <a:rect b="b" l="l" r="r" t="t"/>
              <a:pathLst>
                <a:path extrusionOk="0" h="455" w="455">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46" name="Google Shape;19446;p56"/>
          <p:cNvGrpSpPr/>
          <p:nvPr/>
        </p:nvGrpSpPr>
        <p:grpSpPr>
          <a:xfrm>
            <a:off x="7417764" y="1513397"/>
            <a:ext cx="373174" cy="367692"/>
            <a:chOff x="7417764" y="1513397"/>
            <a:chExt cx="373174" cy="367692"/>
          </a:xfrm>
        </p:grpSpPr>
        <p:sp>
          <p:nvSpPr>
            <p:cNvPr id="19447" name="Google Shape;19447;p56"/>
            <p:cNvSpPr/>
            <p:nvPr/>
          </p:nvSpPr>
          <p:spPr>
            <a:xfrm>
              <a:off x="7659841" y="1513397"/>
              <a:ext cx="131098" cy="139517"/>
            </a:xfrm>
            <a:custGeom>
              <a:rect b="b" l="l" r="r" t="t"/>
              <a:pathLst>
                <a:path extrusionOk="0" h="5319" w="4998">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8" name="Google Shape;19448;p56"/>
            <p:cNvSpPr/>
            <p:nvPr/>
          </p:nvSpPr>
          <p:spPr>
            <a:xfrm>
              <a:off x="7693441" y="1515941"/>
              <a:ext cx="96421" cy="136973"/>
            </a:xfrm>
            <a:custGeom>
              <a:rect b="b" l="l" r="r" t="t"/>
              <a:pathLst>
                <a:path extrusionOk="0" h="5222" w="3676">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9" name="Google Shape;19449;p56"/>
            <p:cNvSpPr/>
            <p:nvPr/>
          </p:nvSpPr>
          <p:spPr>
            <a:xfrm>
              <a:off x="7417764" y="1513397"/>
              <a:ext cx="131281" cy="139517"/>
            </a:xfrm>
            <a:custGeom>
              <a:rect b="b" l="l" r="r" t="t"/>
              <a:pathLst>
                <a:path extrusionOk="0" h="5319" w="5005">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0" name="Google Shape;19450;p56"/>
            <p:cNvSpPr/>
            <p:nvPr/>
          </p:nvSpPr>
          <p:spPr>
            <a:xfrm>
              <a:off x="7419023" y="1515941"/>
              <a:ext cx="96421" cy="136973"/>
            </a:xfrm>
            <a:custGeom>
              <a:rect b="b" l="l" r="r" t="t"/>
              <a:pathLst>
                <a:path extrusionOk="0" h="5222" w="3676">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1" name="Google Shape;19451;p56"/>
            <p:cNvSpPr/>
            <p:nvPr/>
          </p:nvSpPr>
          <p:spPr>
            <a:xfrm>
              <a:off x="7447115" y="1547942"/>
              <a:ext cx="314655" cy="333147"/>
            </a:xfrm>
            <a:custGeom>
              <a:rect b="b" l="l" r="r" t="t"/>
              <a:pathLst>
                <a:path extrusionOk="0" h="12701" w="11996">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2" name="Google Shape;19452;p56"/>
            <p:cNvSpPr/>
            <p:nvPr/>
          </p:nvSpPr>
          <p:spPr>
            <a:xfrm>
              <a:off x="7447115" y="1550617"/>
              <a:ext cx="134298" cy="324622"/>
            </a:xfrm>
            <a:custGeom>
              <a:rect b="b" l="l" r="r" t="t"/>
              <a:pathLst>
                <a:path extrusionOk="0" h="12376" w="512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3" name="Google Shape;19453;p56"/>
            <p:cNvSpPr/>
            <p:nvPr/>
          </p:nvSpPr>
          <p:spPr>
            <a:xfrm>
              <a:off x="7518094" y="1665164"/>
              <a:ext cx="37011" cy="43227"/>
            </a:xfrm>
            <a:custGeom>
              <a:rect b="b" l="l" r="r" t="t"/>
              <a:pathLst>
                <a:path extrusionOk="0" h="1648" w="1411">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4" name="Google Shape;19454;p56"/>
            <p:cNvSpPr/>
            <p:nvPr/>
          </p:nvSpPr>
          <p:spPr>
            <a:xfrm>
              <a:off x="7536586" y="1665164"/>
              <a:ext cx="18518" cy="30925"/>
            </a:xfrm>
            <a:custGeom>
              <a:rect b="b" l="l" r="r" t="t"/>
              <a:pathLst>
                <a:path extrusionOk="0" h="1179" w="706">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5" name="Google Shape;19455;p56"/>
            <p:cNvSpPr/>
            <p:nvPr/>
          </p:nvSpPr>
          <p:spPr>
            <a:xfrm>
              <a:off x="7530343"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6" name="Google Shape;19456;p56"/>
            <p:cNvSpPr/>
            <p:nvPr/>
          </p:nvSpPr>
          <p:spPr>
            <a:xfrm>
              <a:off x="7653781" y="1665164"/>
              <a:ext cx="37037" cy="43227"/>
            </a:xfrm>
            <a:custGeom>
              <a:rect b="b" l="l" r="r" t="t"/>
              <a:pathLst>
                <a:path extrusionOk="0" h="1648" w="1412">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7" name="Google Shape;19457;p56"/>
            <p:cNvSpPr/>
            <p:nvPr/>
          </p:nvSpPr>
          <p:spPr>
            <a:xfrm>
              <a:off x="7672274" y="1665164"/>
              <a:ext cx="18545" cy="30925"/>
            </a:xfrm>
            <a:custGeom>
              <a:rect b="b" l="l" r="r" t="t"/>
              <a:pathLst>
                <a:path extrusionOk="0" h="1179" w="707">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8" name="Google Shape;19458;p56"/>
            <p:cNvSpPr/>
            <p:nvPr/>
          </p:nvSpPr>
          <p:spPr>
            <a:xfrm>
              <a:off x="7666057"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9" name="Google Shape;19459;p56"/>
            <p:cNvSpPr/>
            <p:nvPr/>
          </p:nvSpPr>
          <p:spPr>
            <a:xfrm>
              <a:off x="7432479" y="1722922"/>
              <a:ext cx="110350" cy="98782"/>
            </a:xfrm>
            <a:custGeom>
              <a:rect b="b" l="l" r="r" t="t"/>
              <a:pathLst>
                <a:path extrusionOk="0" h="3766" w="4207">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0" name="Google Shape;19460;p56"/>
            <p:cNvSpPr/>
            <p:nvPr/>
          </p:nvSpPr>
          <p:spPr>
            <a:xfrm>
              <a:off x="7432531" y="1723132"/>
              <a:ext cx="102664" cy="98572"/>
            </a:xfrm>
            <a:custGeom>
              <a:rect b="b" l="l" r="r" t="t"/>
              <a:pathLst>
                <a:path extrusionOk="0" h="3758" w="3914">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1" name="Google Shape;19461;p56"/>
            <p:cNvSpPr/>
            <p:nvPr/>
          </p:nvSpPr>
          <p:spPr>
            <a:xfrm>
              <a:off x="7666057" y="1722922"/>
              <a:ext cx="110350" cy="98782"/>
            </a:xfrm>
            <a:custGeom>
              <a:rect b="b" l="l" r="r" t="t"/>
              <a:pathLst>
                <a:path extrusionOk="0" h="3766" w="4207">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2" name="Google Shape;19462;p56"/>
            <p:cNvSpPr/>
            <p:nvPr/>
          </p:nvSpPr>
          <p:spPr>
            <a:xfrm>
              <a:off x="7673716" y="1723132"/>
              <a:ext cx="102638" cy="98572"/>
            </a:xfrm>
            <a:custGeom>
              <a:rect b="b" l="l" r="r" t="t"/>
              <a:pathLst>
                <a:path extrusionOk="0" h="3758" w="3913">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3" name="Google Shape;19463;p56"/>
            <p:cNvSpPr/>
            <p:nvPr/>
          </p:nvSpPr>
          <p:spPr>
            <a:xfrm>
              <a:off x="7527327" y="1740208"/>
              <a:ext cx="154232" cy="104999"/>
            </a:xfrm>
            <a:custGeom>
              <a:rect b="b" l="l" r="r" t="t"/>
              <a:pathLst>
                <a:path extrusionOk="0" h="4003" w="588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4" name="Google Shape;19464;p56"/>
            <p:cNvSpPr/>
            <p:nvPr/>
          </p:nvSpPr>
          <p:spPr>
            <a:xfrm>
              <a:off x="7561294" y="1788602"/>
              <a:ext cx="31869" cy="33181"/>
            </a:xfrm>
            <a:custGeom>
              <a:rect b="b" l="l" r="r" t="t"/>
              <a:pathLst>
                <a:path extrusionOk="0" h="1265" w="1215">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5" name="Google Shape;19465;p56"/>
            <p:cNvSpPr/>
            <p:nvPr/>
          </p:nvSpPr>
          <p:spPr>
            <a:xfrm>
              <a:off x="7615538" y="1788602"/>
              <a:ext cx="32053" cy="33181"/>
            </a:xfrm>
            <a:custGeom>
              <a:rect b="b" l="l" r="r" t="t"/>
              <a:pathLst>
                <a:path extrusionOk="0" h="1265" w="1222">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66" name="Google Shape;19466;p56"/>
          <p:cNvGrpSpPr/>
          <p:nvPr/>
        </p:nvGrpSpPr>
        <p:grpSpPr>
          <a:xfrm>
            <a:off x="6871944" y="1514368"/>
            <a:ext cx="370132" cy="365672"/>
            <a:chOff x="6871944" y="1514368"/>
            <a:chExt cx="370132" cy="365672"/>
          </a:xfrm>
        </p:grpSpPr>
        <p:sp>
          <p:nvSpPr>
            <p:cNvPr id="19467" name="Google Shape;19467;p56"/>
            <p:cNvSpPr/>
            <p:nvPr/>
          </p:nvSpPr>
          <p:spPr>
            <a:xfrm>
              <a:off x="7098702" y="1514368"/>
              <a:ext cx="119845" cy="138888"/>
            </a:xfrm>
            <a:custGeom>
              <a:rect b="b" l="l" r="r" t="t"/>
              <a:pathLst>
                <a:path extrusionOk="0" h="5295" w="4569">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8" name="Google Shape;19468;p56"/>
            <p:cNvSpPr/>
            <p:nvPr/>
          </p:nvSpPr>
          <p:spPr>
            <a:xfrm>
              <a:off x="7133903" y="1535561"/>
              <a:ext cx="73969" cy="122153"/>
            </a:xfrm>
            <a:custGeom>
              <a:rect b="b" l="l" r="r" t="t"/>
              <a:pathLst>
                <a:path extrusionOk="0" h="4657" w="282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9" name="Google Shape;19469;p56"/>
            <p:cNvSpPr/>
            <p:nvPr/>
          </p:nvSpPr>
          <p:spPr>
            <a:xfrm>
              <a:off x="6895656" y="1514368"/>
              <a:ext cx="119661" cy="138888"/>
            </a:xfrm>
            <a:custGeom>
              <a:rect b="b" l="l" r="r" t="t"/>
              <a:pathLst>
                <a:path extrusionOk="0" h="5295" w="4562">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0" name="Google Shape;19470;p56"/>
            <p:cNvSpPr/>
            <p:nvPr/>
          </p:nvSpPr>
          <p:spPr>
            <a:xfrm>
              <a:off x="6906174" y="1535561"/>
              <a:ext cx="74100" cy="122153"/>
            </a:xfrm>
            <a:custGeom>
              <a:rect b="b" l="l" r="r" t="t"/>
              <a:pathLst>
                <a:path extrusionOk="0" h="4657" w="2825">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1" name="Google Shape;19471;p56"/>
            <p:cNvSpPr/>
            <p:nvPr/>
          </p:nvSpPr>
          <p:spPr>
            <a:xfrm>
              <a:off x="7021140" y="1832354"/>
              <a:ext cx="71713" cy="47686"/>
            </a:xfrm>
            <a:custGeom>
              <a:rect b="b" l="l" r="r" t="t"/>
              <a:pathLst>
                <a:path extrusionOk="0" h="1818" w="2734">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2" name="Google Shape;19472;p56"/>
            <p:cNvSpPr/>
            <p:nvPr/>
          </p:nvSpPr>
          <p:spPr>
            <a:xfrm>
              <a:off x="6871944" y="1581569"/>
              <a:ext cx="370132" cy="257028"/>
            </a:xfrm>
            <a:custGeom>
              <a:rect b="b" l="l" r="r" t="t"/>
              <a:pathLst>
                <a:path extrusionOk="0" h="9799" w="14111">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3" name="Google Shape;19473;p56"/>
            <p:cNvSpPr/>
            <p:nvPr/>
          </p:nvSpPr>
          <p:spPr>
            <a:xfrm>
              <a:off x="6997323" y="1742700"/>
              <a:ext cx="119373" cy="116540"/>
            </a:xfrm>
            <a:custGeom>
              <a:rect b="b" l="l" r="r" t="t"/>
              <a:pathLst>
                <a:path extrusionOk="0" h="4443" w="4551">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4" name="Google Shape;19474;p56"/>
            <p:cNvSpPr/>
            <p:nvPr/>
          </p:nvSpPr>
          <p:spPr>
            <a:xfrm>
              <a:off x="6871944" y="1670541"/>
              <a:ext cx="155282" cy="168056"/>
            </a:xfrm>
            <a:custGeom>
              <a:rect b="b" l="l" r="r" t="t"/>
              <a:pathLst>
                <a:path extrusionOk="0" h="6407" w="592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5" name="Google Shape;19475;p56"/>
            <p:cNvSpPr/>
            <p:nvPr/>
          </p:nvSpPr>
          <p:spPr>
            <a:xfrm>
              <a:off x="7086951" y="1670541"/>
              <a:ext cx="155124" cy="168056"/>
            </a:xfrm>
            <a:custGeom>
              <a:rect b="b" l="l" r="r" t="t"/>
              <a:pathLst>
                <a:path extrusionOk="0" h="6407" w="5914">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6" name="Google Shape;19476;p56"/>
            <p:cNvSpPr/>
            <p:nvPr/>
          </p:nvSpPr>
          <p:spPr>
            <a:xfrm>
              <a:off x="6961572"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7" name="Google Shape;19477;p56"/>
            <p:cNvSpPr/>
            <p:nvPr/>
          </p:nvSpPr>
          <p:spPr>
            <a:xfrm>
              <a:off x="6979356" y="1695040"/>
              <a:ext cx="24027" cy="41811"/>
            </a:xfrm>
            <a:custGeom>
              <a:rect b="b" l="l" r="r" t="t"/>
              <a:pathLst>
                <a:path extrusionOk="0" h="1594" w="916">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8" name="Google Shape;19478;p56"/>
            <p:cNvSpPr/>
            <p:nvPr/>
          </p:nvSpPr>
          <p:spPr>
            <a:xfrm>
              <a:off x="6973480" y="1700915"/>
              <a:ext cx="17994" cy="17994"/>
            </a:xfrm>
            <a:custGeom>
              <a:rect b="b" l="l" r="r" t="t"/>
              <a:pathLst>
                <a:path extrusionOk="0" h="686" w="686">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9" name="Google Shape;19479;p56"/>
            <p:cNvSpPr/>
            <p:nvPr/>
          </p:nvSpPr>
          <p:spPr>
            <a:xfrm>
              <a:off x="7110794"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0" name="Google Shape;19480;p56"/>
            <p:cNvSpPr/>
            <p:nvPr/>
          </p:nvSpPr>
          <p:spPr>
            <a:xfrm>
              <a:off x="7128578" y="1695040"/>
              <a:ext cx="24027" cy="41811"/>
            </a:xfrm>
            <a:custGeom>
              <a:rect b="b" l="l" r="r" t="t"/>
              <a:pathLst>
                <a:path extrusionOk="0" h="1594" w="916">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1" name="Google Shape;19481;p56"/>
            <p:cNvSpPr/>
            <p:nvPr/>
          </p:nvSpPr>
          <p:spPr>
            <a:xfrm>
              <a:off x="7122703" y="1700915"/>
              <a:ext cx="17810" cy="17994"/>
            </a:xfrm>
            <a:custGeom>
              <a:rect b="b" l="l" r="r" t="t"/>
              <a:pathLst>
                <a:path extrusionOk="0" h="686" w="679">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2" name="Google Shape;19482;p56"/>
            <p:cNvSpPr/>
            <p:nvPr/>
          </p:nvSpPr>
          <p:spPr>
            <a:xfrm>
              <a:off x="7026491" y="1796602"/>
              <a:ext cx="60486" cy="59411"/>
            </a:xfrm>
            <a:custGeom>
              <a:rect b="b" l="l" r="r" t="t"/>
              <a:pathLst>
                <a:path extrusionOk="0" h="2265" w="2306">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3" name="Google Shape;19483;p56"/>
            <p:cNvSpPr/>
            <p:nvPr/>
          </p:nvSpPr>
          <p:spPr>
            <a:xfrm>
              <a:off x="6871944" y="1581569"/>
              <a:ext cx="185158" cy="232660"/>
            </a:xfrm>
            <a:custGeom>
              <a:rect b="b" l="l" r="r" t="t"/>
              <a:pathLst>
                <a:path extrusionOk="0" h="8870" w="7059">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4" name="Google Shape;19484;p56"/>
            <p:cNvSpPr/>
            <p:nvPr/>
          </p:nvSpPr>
          <p:spPr>
            <a:xfrm>
              <a:off x="6871944" y="1675289"/>
              <a:ext cx="84670" cy="138940"/>
            </a:xfrm>
            <a:custGeom>
              <a:rect b="b" l="l" r="r" t="t"/>
              <a:pathLst>
                <a:path extrusionOk="0" h="5297" w="3228">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85" name="Google Shape;19485;p56"/>
          <p:cNvGrpSpPr/>
          <p:nvPr/>
        </p:nvGrpSpPr>
        <p:grpSpPr>
          <a:xfrm>
            <a:off x="6561931" y="3365261"/>
            <a:ext cx="400375" cy="370184"/>
            <a:chOff x="6561931" y="3365261"/>
            <a:chExt cx="400375" cy="370184"/>
          </a:xfrm>
        </p:grpSpPr>
        <p:sp>
          <p:nvSpPr>
            <p:cNvPr id="19486" name="Google Shape;19486;p56"/>
            <p:cNvSpPr/>
            <p:nvPr/>
          </p:nvSpPr>
          <p:spPr>
            <a:xfrm>
              <a:off x="6592332" y="3365261"/>
              <a:ext cx="369974" cy="370158"/>
            </a:xfrm>
            <a:custGeom>
              <a:rect b="b" l="l" r="r" t="t"/>
              <a:pathLst>
                <a:path extrusionOk="0" h="14112" w="14105">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7" name="Google Shape;19487;p56"/>
            <p:cNvSpPr/>
            <p:nvPr/>
          </p:nvSpPr>
          <p:spPr>
            <a:xfrm>
              <a:off x="6561931" y="3392672"/>
              <a:ext cx="372991" cy="342774"/>
            </a:xfrm>
            <a:custGeom>
              <a:rect b="b" l="l" r="r" t="t"/>
              <a:pathLst>
                <a:path extrusionOk="0" h="13068" w="1422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8" name="Google Shape;19488;p56"/>
            <p:cNvSpPr/>
            <p:nvPr/>
          </p:nvSpPr>
          <p:spPr>
            <a:xfrm>
              <a:off x="6756506" y="3585882"/>
              <a:ext cx="52539" cy="31083"/>
            </a:xfrm>
            <a:custGeom>
              <a:rect b="b" l="l" r="r" t="t"/>
              <a:pathLst>
                <a:path extrusionOk="0" h="1185" w="2003">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9" name="Google Shape;19489;p56"/>
            <p:cNvSpPr/>
            <p:nvPr/>
          </p:nvSpPr>
          <p:spPr>
            <a:xfrm>
              <a:off x="6853609" y="3448830"/>
              <a:ext cx="27882" cy="35096"/>
            </a:xfrm>
            <a:custGeom>
              <a:rect b="b" l="l" r="r" t="t"/>
              <a:pathLst>
                <a:path extrusionOk="0" h="1338" w="1063">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0" name="Google Shape;19490;p56"/>
            <p:cNvSpPr/>
            <p:nvPr/>
          </p:nvSpPr>
          <p:spPr>
            <a:xfrm>
              <a:off x="6816441" y="3525920"/>
              <a:ext cx="19777" cy="30925"/>
            </a:xfrm>
            <a:custGeom>
              <a:rect b="b" l="l" r="r" t="t"/>
              <a:pathLst>
                <a:path extrusionOk="0" h="1179" w="754">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1" name="Google Shape;19491;p56"/>
            <p:cNvSpPr/>
            <p:nvPr/>
          </p:nvSpPr>
          <p:spPr>
            <a:xfrm>
              <a:off x="6787457" y="3566891"/>
              <a:ext cx="34519" cy="25548"/>
            </a:xfrm>
            <a:custGeom>
              <a:rect b="b" l="l" r="r" t="t"/>
              <a:pathLst>
                <a:path extrusionOk="0" h="974" w="1316">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2" name="Google Shape;19492;p56"/>
            <p:cNvSpPr/>
            <p:nvPr/>
          </p:nvSpPr>
          <p:spPr>
            <a:xfrm>
              <a:off x="6844376" y="3570249"/>
              <a:ext cx="40027" cy="23450"/>
            </a:xfrm>
            <a:custGeom>
              <a:rect b="b" l="l" r="r" t="t"/>
              <a:pathLst>
                <a:path extrusionOk="0" h="894" w="1526">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3" name="Google Shape;19493;p56"/>
            <p:cNvSpPr/>
            <p:nvPr/>
          </p:nvSpPr>
          <p:spPr>
            <a:xfrm>
              <a:off x="6789791" y="3610381"/>
              <a:ext cx="97287" cy="68854"/>
            </a:xfrm>
            <a:custGeom>
              <a:rect b="b" l="l" r="r" t="t"/>
              <a:pathLst>
                <a:path extrusionOk="0" h="2625" w="3709">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4" name="Google Shape;19494;p56"/>
            <p:cNvSpPr/>
            <p:nvPr/>
          </p:nvSpPr>
          <p:spPr>
            <a:xfrm>
              <a:off x="6587716" y="3526576"/>
              <a:ext cx="38978" cy="131124"/>
            </a:xfrm>
            <a:custGeom>
              <a:rect b="b" l="l" r="r" t="t"/>
              <a:pathLst>
                <a:path extrusionOk="0" h="4999" w="1486">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5" name="Google Shape;19495;p56"/>
            <p:cNvSpPr/>
            <p:nvPr/>
          </p:nvSpPr>
          <p:spPr>
            <a:xfrm>
              <a:off x="6596975" y="3365314"/>
              <a:ext cx="283520" cy="210207"/>
            </a:xfrm>
            <a:custGeom>
              <a:rect b="b" l="l" r="r" t="t"/>
              <a:pathLst>
                <a:path extrusionOk="0" h="8014" w="10809">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6" name="Google Shape;19496;p56"/>
            <p:cNvSpPr/>
            <p:nvPr/>
          </p:nvSpPr>
          <p:spPr>
            <a:xfrm>
              <a:off x="6596791" y="3393013"/>
              <a:ext cx="83438" cy="136081"/>
            </a:xfrm>
            <a:custGeom>
              <a:rect b="b" l="l" r="r" t="t"/>
              <a:pathLst>
                <a:path extrusionOk="0" h="5188" w="3181">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7" name="Google Shape;19497;p56"/>
            <p:cNvSpPr/>
            <p:nvPr/>
          </p:nvSpPr>
          <p:spPr>
            <a:xfrm>
              <a:off x="6852376" y="3672257"/>
              <a:ext cx="14951" cy="7082"/>
            </a:xfrm>
            <a:custGeom>
              <a:rect b="b" l="l" r="r" t="t"/>
              <a:pathLst>
                <a:path extrusionOk="0" h="270" w="57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98" name="Google Shape;19498;p56"/>
          <p:cNvGrpSpPr/>
          <p:nvPr/>
        </p:nvGrpSpPr>
        <p:grpSpPr>
          <a:xfrm>
            <a:off x="1942120" y="1985852"/>
            <a:ext cx="378315" cy="358695"/>
            <a:chOff x="1942120" y="1985852"/>
            <a:chExt cx="378315" cy="358695"/>
          </a:xfrm>
        </p:grpSpPr>
        <p:sp>
          <p:nvSpPr>
            <p:cNvPr id="19499" name="Google Shape;19499;p56"/>
            <p:cNvSpPr/>
            <p:nvPr/>
          </p:nvSpPr>
          <p:spPr>
            <a:xfrm>
              <a:off x="2161928" y="1985852"/>
              <a:ext cx="158508" cy="158901"/>
            </a:xfrm>
            <a:custGeom>
              <a:rect b="b" l="l" r="r" t="t"/>
              <a:pathLst>
                <a:path extrusionOk="0" h="6058" w="6043">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0" name="Google Shape;19500;p56"/>
            <p:cNvSpPr/>
            <p:nvPr/>
          </p:nvSpPr>
          <p:spPr>
            <a:xfrm>
              <a:off x="2190571" y="2006888"/>
              <a:ext cx="115648" cy="123570"/>
            </a:xfrm>
            <a:custGeom>
              <a:rect b="b" l="l" r="r" t="t"/>
              <a:pathLst>
                <a:path extrusionOk="0" h="4711" w="4409">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1" name="Google Shape;19501;p56"/>
            <p:cNvSpPr/>
            <p:nvPr/>
          </p:nvSpPr>
          <p:spPr>
            <a:xfrm>
              <a:off x="1942120" y="1986009"/>
              <a:ext cx="158665" cy="158928"/>
            </a:xfrm>
            <a:custGeom>
              <a:rect b="b" l="l" r="r" t="t"/>
              <a:pathLst>
                <a:path extrusionOk="0" h="6059" w="6049">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2" name="Google Shape;19502;p56"/>
            <p:cNvSpPr/>
            <p:nvPr/>
          </p:nvSpPr>
          <p:spPr>
            <a:xfrm>
              <a:off x="1956520" y="2007072"/>
              <a:ext cx="115438" cy="123491"/>
            </a:xfrm>
            <a:custGeom>
              <a:rect b="b" l="l" r="r" t="t"/>
              <a:pathLst>
                <a:path extrusionOk="0" h="4708" w="4401">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3" name="Google Shape;19503;p56"/>
            <p:cNvSpPr/>
            <p:nvPr/>
          </p:nvSpPr>
          <p:spPr>
            <a:xfrm>
              <a:off x="1986921" y="2043820"/>
              <a:ext cx="289055" cy="300727"/>
            </a:xfrm>
            <a:custGeom>
              <a:rect b="b" l="l" r="r" t="t"/>
              <a:pathLst>
                <a:path extrusionOk="0" h="11465" w="1102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4" name="Google Shape;19504;p56"/>
            <p:cNvSpPr/>
            <p:nvPr/>
          </p:nvSpPr>
          <p:spPr>
            <a:xfrm>
              <a:off x="1986737" y="2047178"/>
              <a:ext cx="119215" cy="280687"/>
            </a:xfrm>
            <a:custGeom>
              <a:rect b="b" l="l" r="r" t="t"/>
              <a:pathLst>
                <a:path extrusionOk="0" h="10701" w="4545">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5" name="Google Shape;19505;p56"/>
            <p:cNvSpPr/>
            <p:nvPr/>
          </p:nvSpPr>
          <p:spPr>
            <a:xfrm>
              <a:off x="2084916" y="2316822"/>
              <a:ext cx="92697" cy="27725"/>
            </a:xfrm>
            <a:custGeom>
              <a:rect b="b" l="l" r="r" t="t"/>
              <a:pathLst>
                <a:path extrusionOk="0" h="1057" w="3534">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6" name="Google Shape;19506;p56"/>
            <p:cNvSpPr/>
            <p:nvPr/>
          </p:nvSpPr>
          <p:spPr>
            <a:xfrm>
              <a:off x="2102359" y="2257778"/>
              <a:ext cx="57995" cy="48762"/>
            </a:xfrm>
            <a:custGeom>
              <a:rect b="b" l="l" r="r" t="t"/>
              <a:pathLst>
                <a:path extrusionOk="0" h="1859" w="2211">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7" name="Google Shape;19507;p56"/>
            <p:cNvSpPr/>
            <p:nvPr/>
          </p:nvSpPr>
          <p:spPr>
            <a:xfrm>
              <a:off x="2081611" y="2309714"/>
              <a:ext cx="99202" cy="23135"/>
            </a:xfrm>
            <a:custGeom>
              <a:rect b="b" l="l" r="r" t="t"/>
              <a:pathLst>
                <a:path extrusionOk="0" h="882" w="3782">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8" name="Google Shape;19508;p56"/>
            <p:cNvSpPr/>
            <p:nvPr/>
          </p:nvSpPr>
          <p:spPr>
            <a:xfrm>
              <a:off x="2180892" y="2280756"/>
              <a:ext cx="114809" cy="40709"/>
            </a:xfrm>
            <a:custGeom>
              <a:rect b="b" l="l" r="r" t="t"/>
              <a:pathLst>
                <a:path extrusionOk="0" h="1552" w="4377">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9" name="Google Shape;19509;p56"/>
            <p:cNvSpPr/>
            <p:nvPr/>
          </p:nvSpPr>
          <p:spPr>
            <a:xfrm>
              <a:off x="2194846" y="2262841"/>
              <a:ext cx="123806" cy="18072"/>
            </a:xfrm>
            <a:custGeom>
              <a:rect b="b" l="l" r="r" t="t"/>
              <a:pathLst>
                <a:path extrusionOk="0" h="689" w="472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0" name="Google Shape;19510;p56"/>
            <p:cNvSpPr/>
            <p:nvPr/>
          </p:nvSpPr>
          <p:spPr>
            <a:xfrm>
              <a:off x="1967065" y="2280756"/>
              <a:ext cx="114599" cy="40525"/>
            </a:xfrm>
            <a:custGeom>
              <a:rect b="b" l="l" r="r" t="t"/>
              <a:pathLst>
                <a:path extrusionOk="0" h="1545" w="4369">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1" name="Google Shape;19511;p56"/>
            <p:cNvSpPr/>
            <p:nvPr/>
          </p:nvSpPr>
          <p:spPr>
            <a:xfrm>
              <a:off x="1943878" y="2262841"/>
              <a:ext cx="125852" cy="18072"/>
            </a:xfrm>
            <a:custGeom>
              <a:rect b="b" l="l" r="r" t="t"/>
              <a:pathLst>
                <a:path extrusionOk="0" h="689" w="4798">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2" name="Google Shape;19512;p56"/>
            <p:cNvSpPr/>
            <p:nvPr/>
          </p:nvSpPr>
          <p:spPr>
            <a:xfrm>
              <a:off x="2050424" y="2182524"/>
              <a:ext cx="40394" cy="52145"/>
            </a:xfrm>
            <a:custGeom>
              <a:rect b="b" l="l" r="r" t="t"/>
              <a:pathLst>
                <a:path extrusionOk="0" h="1988" w="154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3" name="Google Shape;19513;p56"/>
            <p:cNvSpPr/>
            <p:nvPr/>
          </p:nvSpPr>
          <p:spPr>
            <a:xfrm>
              <a:off x="2067683"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4" name="Google Shape;19514;p56"/>
            <p:cNvSpPr/>
            <p:nvPr/>
          </p:nvSpPr>
          <p:spPr>
            <a:xfrm>
              <a:off x="2061991" y="2188216"/>
              <a:ext cx="17259" cy="17469"/>
            </a:xfrm>
            <a:custGeom>
              <a:rect b="b" l="l" r="r" t="t"/>
              <a:pathLst>
                <a:path extrusionOk="0" h="666" w="658">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5" name="Google Shape;19515;p56"/>
            <p:cNvSpPr/>
            <p:nvPr/>
          </p:nvSpPr>
          <p:spPr>
            <a:xfrm>
              <a:off x="2171711" y="2182524"/>
              <a:ext cx="40578" cy="52145"/>
            </a:xfrm>
            <a:custGeom>
              <a:rect b="b" l="l" r="r" t="t"/>
              <a:pathLst>
                <a:path extrusionOk="0" h="1988" w="1547">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6" name="Google Shape;19516;p56"/>
            <p:cNvSpPr/>
            <p:nvPr/>
          </p:nvSpPr>
          <p:spPr>
            <a:xfrm>
              <a:off x="2189154"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7" name="Google Shape;19517;p56"/>
            <p:cNvSpPr/>
            <p:nvPr/>
          </p:nvSpPr>
          <p:spPr>
            <a:xfrm>
              <a:off x="2183279" y="2188216"/>
              <a:ext cx="17469" cy="17469"/>
            </a:xfrm>
            <a:custGeom>
              <a:rect b="b" l="l" r="r" t="t"/>
              <a:pathLst>
                <a:path extrusionOk="0" h="666" w="666">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8" name="Google Shape;19518;p56"/>
            <p:cNvSpPr/>
            <p:nvPr/>
          </p:nvSpPr>
          <p:spPr>
            <a:xfrm>
              <a:off x="2102359" y="2258303"/>
              <a:ext cx="38086" cy="48237"/>
            </a:xfrm>
            <a:custGeom>
              <a:rect b="b" l="l" r="r" t="t"/>
              <a:pathLst>
                <a:path extrusionOk="0" h="1839" w="1452">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19" name="Google Shape;19519;p56"/>
          <p:cNvGrpSpPr/>
          <p:nvPr/>
        </p:nvGrpSpPr>
        <p:grpSpPr>
          <a:xfrm>
            <a:off x="1401415" y="2429218"/>
            <a:ext cx="364282" cy="374197"/>
            <a:chOff x="1401415" y="2429218"/>
            <a:chExt cx="364282" cy="374197"/>
          </a:xfrm>
        </p:grpSpPr>
        <p:sp>
          <p:nvSpPr>
            <p:cNvPr id="19520" name="Google Shape;19520;p56"/>
            <p:cNvSpPr/>
            <p:nvPr/>
          </p:nvSpPr>
          <p:spPr>
            <a:xfrm>
              <a:off x="1458596" y="2755938"/>
              <a:ext cx="89759" cy="47476"/>
            </a:xfrm>
            <a:custGeom>
              <a:rect b="b" l="l" r="r" t="t"/>
              <a:pathLst>
                <a:path extrusionOk="0" h="1810" w="3422">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1" name="Google Shape;19521;p56"/>
            <p:cNvSpPr/>
            <p:nvPr/>
          </p:nvSpPr>
          <p:spPr>
            <a:xfrm>
              <a:off x="1618757" y="2755938"/>
              <a:ext cx="89759" cy="47476"/>
            </a:xfrm>
            <a:custGeom>
              <a:rect b="b" l="l" r="r" t="t"/>
              <a:pathLst>
                <a:path extrusionOk="0" h="1810" w="3422">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2" name="Google Shape;19522;p56"/>
            <p:cNvSpPr/>
            <p:nvPr/>
          </p:nvSpPr>
          <p:spPr>
            <a:xfrm>
              <a:off x="1442517" y="2491645"/>
              <a:ext cx="282104" cy="287979"/>
            </a:xfrm>
            <a:custGeom>
              <a:rect b="b" l="l" r="r" t="t"/>
              <a:pathLst>
                <a:path extrusionOk="0" h="10979" w="10755">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3" name="Google Shape;19523;p56"/>
            <p:cNvSpPr/>
            <p:nvPr/>
          </p:nvSpPr>
          <p:spPr>
            <a:xfrm>
              <a:off x="1489653" y="2515121"/>
              <a:ext cx="187833" cy="252752"/>
            </a:xfrm>
            <a:custGeom>
              <a:rect b="b" l="l" r="r" t="t"/>
              <a:pathLst>
                <a:path extrusionOk="0" h="9636" w="7161">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4" name="Google Shape;19524;p56"/>
            <p:cNvSpPr/>
            <p:nvPr/>
          </p:nvSpPr>
          <p:spPr>
            <a:xfrm>
              <a:off x="1401415" y="2432968"/>
              <a:ext cx="364282" cy="212384"/>
            </a:xfrm>
            <a:custGeom>
              <a:rect b="b" l="l" r="r" t="t"/>
              <a:pathLst>
                <a:path extrusionOk="0" h="8097" w="13888">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5" name="Google Shape;19525;p56"/>
            <p:cNvSpPr/>
            <p:nvPr/>
          </p:nvSpPr>
          <p:spPr>
            <a:xfrm>
              <a:off x="1407291" y="2429218"/>
              <a:ext cx="352531" cy="209368"/>
            </a:xfrm>
            <a:custGeom>
              <a:rect b="b" l="l" r="r" t="t"/>
              <a:pathLst>
                <a:path extrusionOk="0" h="7982" w="1344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6" name="Google Shape;19526;p56"/>
            <p:cNvSpPr/>
            <p:nvPr/>
          </p:nvSpPr>
          <p:spPr>
            <a:xfrm>
              <a:off x="1448550" y="2491645"/>
              <a:ext cx="117405" cy="117589"/>
            </a:xfrm>
            <a:custGeom>
              <a:rect b="b" l="l" r="r" t="t"/>
              <a:pathLst>
                <a:path extrusionOk="0" h="4483" w="4476">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7" name="Google Shape;19527;p56"/>
            <p:cNvSpPr/>
            <p:nvPr/>
          </p:nvSpPr>
          <p:spPr>
            <a:xfrm>
              <a:off x="1466177" y="2509245"/>
              <a:ext cx="82179" cy="82388"/>
            </a:xfrm>
            <a:custGeom>
              <a:rect b="b" l="l" r="r" t="t"/>
              <a:pathLst>
                <a:path extrusionOk="0" h="3141" w="3133">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8" name="Google Shape;19528;p56"/>
            <p:cNvSpPr/>
            <p:nvPr/>
          </p:nvSpPr>
          <p:spPr>
            <a:xfrm>
              <a:off x="1566664" y="2590453"/>
              <a:ext cx="33627" cy="52486"/>
            </a:xfrm>
            <a:custGeom>
              <a:rect b="b" l="l" r="r" t="t"/>
              <a:pathLst>
                <a:path extrusionOk="0" h="2001" w="1282">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9" name="Google Shape;19529;p56"/>
            <p:cNvSpPr/>
            <p:nvPr/>
          </p:nvSpPr>
          <p:spPr>
            <a:xfrm>
              <a:off x="1483777" y="2520996"/>
              <a:ext cx="46978" cy="58886"/>
            </a:xfrm>
            <a:custGeom>
              <a:rect b="b" l="l" r="r" t="t"/>
              <a:pathLst>
                <a:path extrusionOk="0" h="2245" w="1791">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0" name="Google Shape;19530;p56"/>
            <p:cNvSpPr/>
            <p:nvPr/>
          </p:nvSpPr>
          <p:spPr>
            <a:xfrm>
              <a:off x="1501378" y="2532721"/>
              <a:ext cx="17627" cy="17653"/>
            </a:xfrm>
            <a:custGeom>
              <a:rect b="b" l="l" r="r" t="t"/>
              <a:pathLst>
                <a:path extrusionOk="0" h="673" w="672">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1" name="Google Shape;19531;p56"/>
            <p:cNvSpPr/>
            <p:nvPr/>
          </p:nvSpPr>
          <p:spPr>
            <a:xfrm>
              <a:off x="1601156" y="2491645"/>
              <a:ext cx="117589" cy="117589"/>
            </a:xfrm>
            <a:custGeom>
              <a:rect b="b" l="l" r="r" t="t"/>
              <a:pathLst>
                <a:path extrusionOk="0" h="4483" w="4483">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2" name="Google Shape;19532;p56"/>
            <p:cNvSpPr/>
            <p:nvPr/>
          </p:nvSpPr>
          <p:spPr>
            <a:xfrm>
              <a:off x="1618757" y="2509245"/>
              <a:ext cx="82388" cy="82388"/>
            </a:xfrm>
            <a:custGeom>
              <a:rect b="b" l="l" r="r" t="t"/>
              <a:pathLst>
                <a:path extrusionOk="0" h="3141" w="3141">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3" name="Google Shape;19533;p56"/>
            <p:cNvSpPr/>
            <p:nvPr/>
          </p:nvSpPr>
          <p:spPr>
            <a:xfrm>
              <a:off x="1636541" y="2520996"/>
              <a:ext cx="46978" cy="58886"/>
            </a:xfrm>
            <a:custGeom>
              <a:rect b="b" l="l" r="r" t="t"/>
              <a:pathLst>
                <a:path extrusionOk="0" h="2245" w="1791">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4" name="Google Shape;19534;p56"/>
            <p:cNvSpPr/>
            <p:nvPr/>
          </p:nvSpPr>
          <p:spPr>
            <a:xfrm>
              <a:off x="1653984" y="2532721"/>
              <a:ext cx="17627" cy="17653"/>
            </a:xfrm>
            <a:custGeom>
              <a:rect b="b" l="l" r="r" t="t"/>
              <a:pathLst>
                <a:path extrusionOk="0" h="673" w="672">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35" name="Google Shape;19535;p56"/>
          <p:cNvGrpSpPr/>
          <p:nvPr/>
        </p:nvGrpSpPr>
        <p:grpSpPr>
          <a:xfrm>
            <a:off x="7110427" y="3365261"/>
            <a:ext cx="400401" cy="370184"/>
            <a:chOff x="7110427" y="3365261"/>
            <a:chExt cx="400401" cy="370184"/>
          </a:xfrm>
        </p:grpSpPr>
        <p:sp>
          <p:nvSpPr>
            <p:cNvPr id="19536" name="Google Shape;19536;p56"/>
            <p:cNvSpPr/>
            <p:nvPr/>
          </p:nvSpPr>
          <p:spPr>
            <a:xfrm>
              <a:off x="7140854" y="3365261"/>
              <a:ext cx="369974" cy="370158"/>
            </a:xfrm>
            <a:custGeom>
              <a:rect b="b" l="l" r="r" t="t"/>
              <a:pathLst>
                <a:path extrusionOk="0" h="14112" w="14105">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7" name="Google Shape;19537;p56"/>
            <p:cNvSpPr/>
            <p:nvPr/>
          </p:nvSpPr>
          <p:spPr>
            <a:xfrm>
              <a:off x="7216081" y="3366704"/>
              <a:ext cx="294747" cy="295901"/>
            </a:xfrm>
            <a:custGeom>
              <a:rect b="b" l="l" r="r" t="t"/>
              <a:pathLst>
                <a:path extrusionOk="0" h="11281" w="11237">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8" name="Google Shape;19538;p56"/>
            <p:cNvSpPr/>
            <p:nvPr/>
          </p:nvSpPr>
          <p:spPr>
            <a:xfrm>
              <a:off x="7110427" y="3392672"/>
              <a:ext cx="372991" cy="342774"/>
            </a:xfrm>
            <a:custGeom>
              <a:rect b="b" l="l" r="r" t="t"/>
              <a:pathLst>
                <a:path extrusionOk="0" h="13068" w="1422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9" name="Google Shape;19539;p56"/>
            <p:cNvSpPr/>
            <p:nvPr/>
          </p:nvSpPr>
          <p:spPr>
            <a:xfrm>
              <a:off x="7398563" y="3617646"/>
              <a:ext cx="31424" cy="30427"/>
            </a:xfrm>
            <a:custGeom>
              <a:rect b="b" l="l" r="r" t="t"/>
              <a:pathLst>
                <a:path extrusionOk="0" h="1160" w="1198">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0" name="Google Shape;19540;p56"/>
            <p:cNvSpPr/>
            <p:nvPr/>
          </p:nvSpPr>
          <p:spPr>
            <a:xfrm>
              <a:off x="7268410" y="3369012"/>
              <a:ext cx="20276" cy="26886"/>
            </a:xfrm>
            <a:custGeom>
              <a:rect b="b" l="l" r="r" t="t"/>
              <a:pathLst>
                <a:path extrusionOk="0" h="1025" w="773">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1" name="Google Shape;19541;p56"/>
            <p:cNvSpPr/>
            <p:nvPr/>
          </p:nvSpPr>
          <p:spPr>
            <a:xfrm>
              <a:off x="7141562" y="3566236"/>
              <a:ext cx="35778" cy="86638"/>
            </a:xfrm>
            <a:custGeom>
              <a:rect b="b" l="l" r="r" t="t"/>
              <a:pathLst>
                <a:path extrusionOk="0" h="3303" w="1364">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2" name="Google Shape;19542;p56"/>
            <p:cNvSpPr/>
            <p:nvPr/>
          </p:nvSpPr>
          <p:spPr>
            <a:xfrm>
              <a:off x="7303060" y="3365261"/>
              <a:ext cx="26178" cy="27043"/>
            </a:xfrm>
            <a:custGeom>
              <a:rect b="b" l="l" r="r" t="t"/>
              <a:pathLst>
                <a:path extrusionOk="0" h="1031" w="998">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43" name="Google Shape;19543;p56"/>
          <p:cNvGrpSpPr/>
          <p:nvPr/>
        </p:nvGrpSpPr>
        <p:grpSpPr>
          <a:xfrm>
            <a:off x="7658949" y="3363137"/>
            <a:ext cx="400375" cy="370132"/>
            <a:chOff x="7658949" y="3363137"/>
            <a:chExt cx="400375" cy="370132"/>
          </a:xfrm>
        </p:grpSpPr>
        <p:sp>
          <p:nvSpPr>
            <p:cNvPr id="19544" name="Google Shape;19544;p56"/>
            <p:cNvSpPr/>
            <p:nvPr/>
          </p:nvSpPr>
          <p:spPr>
            <a:xfrm>
              <a:off x="7689192" y="3363137"/>
              <a:ext cx="370132" cy="370132"/>
            </a:xfrm>
            <a:custGeom>
              <a:rect b="b" l="l" r="r" t="t"/>
              <a:pathLst>
                <a:path extrusionOk="0" h="14111" w="14111">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5" name="Google Shape;19545;p56"/>
            <p:cNvSpPr/>
            <p:nvPr/>
          </p:nvSpPr>
          <p:spPr>
            <a:xfrm>
              <a:off x="7658949" y="3390521"/>
              <a:ext cx="372991" cy="342695"/>
            </a:xfrm>
            <a:custGeom>
              <a:rect b="b" l="l" r="r" t="t"/>
              <a:pathLst>
                <a:path extrusionOk="0" h="13065" w="1422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6" name="Google Shape;19546;p56"/>
            <p:cNvSpPr/>
            <p:nvPr/>
          </p:nvSpPr>
          <p:spPr>
            <a:xfrm>
              <a:off x="7754111" y="3380029"/>
              <a:ext cx="244569" cy="330000"/>
            </a:xfrm>
            <a:custGeom>
              <a:rect b="b" l="l" r="r" t="t"/>
              <a:pathLst>
                <a:path extrusionOk="0" h="12581" w="9324">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7" name="Google Shape;19547;p56"/>
            <p:cNvSpPr/>
            <p:nvPr/>
          </p:nvSpPr>
          <p:spPr>
            <a:xfrm>
              <a:off x="7754111" y="3390704"/>
              <a:ext cx="23135" cy="30086"/>
            </a:xfrm>
            <a:custGeom>
              <a:rect b="b" l="l" r="r" t="t"/>
              <a:pathLst>
                <a:path extrusionOk="0" h="1147" w="882">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8" name="Google Shape;19548;p56"/>
            <p:cNvSpPr/>
            <p:nvPr/>
          </p:nvSpPr>
          <p:spPr>
            <a:xfrm>
              <a:off x="7891766" y="3668690"/>
              <a:ext cx="47162" cy="41470"/>
            </a:xfrm>
            <a:custGeom>
              <a:rect b="b" l="l" r="r" t="t"/>
              <a:pathLst>
                <a:path extrusionOk="0" h="1581" w="1798">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49" name="Google Shape;19549;p56"/>
          <p:cNvGrpSpPr/>
          <p:nvPr/>
        </p:nvGrpSpPr>
        <p:grpSpPr>
          <a:xfrm>
            <a:off x="3304481" y="3379389"/>
            <a:ext cx="356623" cy="370105"/>
            <a:chOff x="3307156" y="3365314"/>
            <a:chExt cx="356623" cy="370105"/>
          </a:xfrm>
        </p:grpSpPr>
        <p:sp>
          <p:nvSpPr>
            <p:cNvPr id="19550" name="Google Shape;19550;p56"/>
            <p:cNvSpPr/>
            <p:nvPr/>
          </p:nvSpPr>
          <p:spPr>
            <a:xfrm>
              <a:off x="3534465" y="3485683"/>
              <a:ext cx="129314" cy="71346"/>
            </a:xfrm>
            <a:custGeom>
              <a:rect b="b" l="l" r="r" t="t"/>
              <a:pathLst>
                <a:path extrusionOk="0" h="2720" w="493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1" name="Google Shape;19551;p56"/>
            <p:cNvSpPr/>
            <p:nvPr/>
          </p:nvSpPr>
          <p:spPr>
            <a:xfrm>
              <a:off x="3545481" y="3518235"/>
              <a:ext cx="117956" cy="38794"/>
            </a:xfrm>
            <a:custGeom>
              <a:rect b="b" l="l" r="r" t="t"/>
              <a:pathLst>
                <a:path extrusionOk="0" h="1479" w="4497">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2" name="Google Shape;19552;p56"/>
            <p:cNvSpPr/>
            <p:nvPr/>
          </p:nvSpPr>
          <p:spPr>
            <a:xfrm>
              <a:off x="3356075" y="3631522"/>
              <a:ext cx="96762" cy="103897"/>
            </a:xfrm>
            <a:custGeom>
              <a:rect b="b" l="l" r="r" t="t"/>
              <a:pathLst>
                <a:path extrusionOk="0" h="3961" w="3689">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3" name="Google Shape;19553;p56"/>
            <p:cNvSpPr/>
            <p:nvPr/>
          </p:nvSpPr>
          <p:spPr>
            <a:xfrm>
              <a:off x="3356075" y="3631522"/>
              <a:ext cx="59778" cy="102638"/>
            </a:xfrm>
            <a:custGeom>
              <a:rect b="b" l="l" r="r" t="t"/>
              <a:pathLst>
                <a:path extrusionOk="0" h="3913" w="2279">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4" name="Google Shape;19554;p56"/>
            <p:cNvSpPr/>
            <p:nvPr/>
          </p:nvSpPr>
          <p:spPr>
            <a:xfrm>
              <a:off x="3478962" y="3563403"/>
              <a:ext cx="101222" cy="161236"/>
            </a:xfrm>
            <a:custGeom>
              <a:rect b="b" l="l" r="r" t="t"/>
              <a:pathLst>
                <a:path extrusionOk="0" h="6147" w="3859">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5" name="Google Shape;19555;p56"/>
            <p:cNvSpPr/>
            <p:nvPr/>
          </p:nvSpPr>
          <p:spPr>
            <a:xfrm>
              <a:off x="3478962" y="3573711"/>
              <a:ext cx="68146" cy="150324"/>
            </a:xfrm>
            <a:custGeom>
              <a:rect b="b" l="l" r="r" t="t"/>
              <a:pathLst>
                <a:path extrusionOk="0" h="5731" w="2598">
                  <a:moveTo>
                    <a:pt x="618" y="1"/>
                  </a:moveTo>
                  <a:lnTo>
                    <a:pt x="1" y="4279"/>
                  </a:lnTo>
                  <a:cubicBezTo>
                    <a:pt x="652" y="4889"/>
                    <a:pt x="1581" y="5513"/>
                    <a:pt x="2598" y="5730"/>
                  </a:cubicBezTo>
                  <a:lnTo>
                    <a:pt x="618"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6" name="Google Shape;19556;p56"/>
            <p:cNvSpPr/>
            <p:nvPr/>
          </p:nvSpPr>
          <p:spPr>
            <a:xfrm>
              <a:off x="3382383" y="3674749"/>
              <a:ext cx="32368" cy="34151"/>
            </a:xfrm>
            <a:custGeom>
              <a:rect b="b" l="l" r="r" t="t"/>
              <a:pathLst>
                <a:path extrusionOk="0" h="1302" w="1234">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7" name="Google Shape;19557;p56"/>
            <p:cNvSpPr/>
            <p:nvPr/>
          </p:nvSpPr>
          <p:spPr>
            <a:xfrm>
              <a:off x="3551698" y="3514484"/>
              <a:ext cx="80972" cy="19069"/>
            </a:xfrm>
            <a:custGeom>
              <a:rect b="b" l="l" r="r" t="t"/>
              <a:pathLst>
                <a:path extrusionOk="0" h="727" w="3087">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8" name="Google Shape;19558;p56"/>
            <p:cNvSpPr/>
            <p:nvPr/>
          </p:nvSpPr>
          <p:spPr>
            <a:xfrm>
              <a:off x="3490241" y="3574787"/>
              <a:ext cx="49575" cy="107254"/>
            </a:xfrm>
            <a:custGeom>
              <a:rect b="b" l="l" r="r" t="t"/>
              <a:pathLst>
                <a:path extrusionOk="0" h="4089" w="189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9" name="Google Shape;19559;p56"/>
            <p:cNvSpPr/>
            <p:nvPr/>
          </p:nvSpPr>
          <p:spPr>
            <a:xfrm>
              <a:off x="3307156" y="3365314"/>
              <a:ext cx="345239" cy="335508"/>
            </a:xfrm>
            <a:custGeom>
              <a:rect b="b" l="l" r="r" t="t"/>
              <a:pathLst>
                <a:path extrusionOk="0" h="12791" w="13162">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0" name="Google Shape;19560;p56"/>
            <p:cNvSpPr/>
            <p:nvPr/>
          </p:nvSpPr>
          <p:spPr>
            <a:xfrm>
              <a:off x="3376167" y="3431859"/>
              <a:ext cx="199453" cy="203623"/>
            </a:xfrm>
            <a:custGeom>
              <a:rect b="b" l="l" r="r" t="t"/>
              <a:pathLst>
                <a:path extrusionOk="0" h="7763" w="7604">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1" name="Google Shape;19561;p56"/>
            <p:cNvSpPr/>
            <p:nvPr/>
          </p:nvSpPr>
          <p:spPr>
            <a:xfrm>
              <a:off x="3390803" y="3461499"/>
              <a:ext cx="99228" cy="74887"/>
            </a:xfrm>
            <a:custGeom>
              <a:rect b="b" l="l" r="r" t="t"/>
              <a:pathLst>
                <a:path extrusionOk="0" h="2855" w="3783">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2" name="Google Shape;19562;p56"/>
            <p:cNvSpPr/>
            <p:nvPr/>
          </p:nvSpPr>
          <p:spPr>
            <a:xfrm>
              <a:off x="3369058" y="3464516"/>
              <a:ext cx="29902" cy="29719"/>
            </a:xfrm>
            <a:custGeom>
              <a:rect b="b" l="l" r="r" t="t"/>
              <a:pathLst>
                <a:path extrusionOk="0" h="1133" w="114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3" name="Google Shape;19563;p56"/>
            <p:cNvSpPr/>
            <p:nvPr/>
          </p:nvSpPr>
          <p:spPr>
            <a:xfrm>
              <a:off x="3386475" y="3446732"/>
              <a:ext cx="29902" cy="29902"/>
            </a:xfrm>
            <a:custGeom>
              <a:rect b="b" l="l" r="r" t="t"/>
              <a:pathLst>
                <a:path extrusionOk="0" h="1140" w="114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4" name="Google Shape;19564;p56"/>
            <p:cNvSpPr/>
            <p:nvPr/>
          </p:nvSpPr>
          <p:spPr>
            <a:xfrm>
              <a:off x="3390042" y="3471099"/>
              <a:ext cx="29719" cy="29719"/>
            </a:xfrm>
            <a:custGeom>
              <a:rect b="b" l="l" r="r" t="t"/>
              <a:pathLst>
                <a:path extrusionOk="0" h="1133" w="1133">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65" name="Google Shape;19565;p56"/>
          <p:cNvGrpSpPr/>
          <p:nvPr/>
        </p:nvGrpSpPr>
        <p:grpSpPr>
          <a:xfrm>
            <a:off x="7422407" y="1980107"/>
            <a:ext cx="372807" cy="370079"/>
            <a:chOff x="7422407" y="1980107"/>
            <a:chExt cx="372807" cy="370079"/>
          </a:xfrm>
        </p:grpSpPr>
        <p:sp>
          <p:nvSpPr>
            <p:cNvPr id="19566" name="Google Shape;19566;p56"/>
            <p:cNvSpPr/>
            <p:nvPr/>
          </p:nvSpPr>
          <p:spPr>
            <a:xfrm>
              <a:off x="7422407" y="2057670"/>
              <a:ext cx="90546" cy="89680"/>
            </a:xfrm>
            <a:custGeom>
              <a:rect b="b" l="l" r="r" t="t"/>
              <a:pathLst>
                <a:path extrusionOk="0" h="3419" w="3452">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7" name="Google Shape;19567;p56"/>
            <p:cNvSpPr/>
            <p:nvPr/>
          </p:nvSpPr>
          <p:spPr>
            <a:xfrm>
              <a:off x="7704668" y="2057670"/>
              <a:ext cx="90546" cy="89680"/>
            </a:xfrm>
            <a:custGeom>
              <a:rect b="b" l="l" r="r" t="t"/>
              <a:pathLst>
                <a:path extrusionOk="0" h="3419" w="3452">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8" name="Google Shape;19568;p56"/>
            <p:cNvSpPr/>
            <p:nvPr/>
          </p:nvSpPr>
          <p:spPr>
            <a:xfrm>
              <a:off x="7469175" y="1981340"/>
              <a:ext cx="278720" cy="350984"/>
            </a:xfrm>
            <a:custGeom>
              <a:rect b="b" l="l" r="r" t="t"/>
              <a:pathLst>
                <a:path extrusionOk="0" h="13381" w="10626">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9" name="Google Shape;19569;p56"/>
            <p:cNvSpPr/>
            <p:nvPr/>
          </p:nvSpPr>
          <p:spPr>
            <a:xfrm>
              <a:off x="7443207" y="1980107"/>
              <a:ext cx="189276" cy="352295"/>
            </a:xfrm>
            <a:custGeom>
              <a:rect b="b" l="l" r="r" t="t"/>
              <a:pathLst>
                <a:path extrusionOk="0" h="13431" w="7216">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0" name="Google Shape;19570;p56"/>
            <p:cNvSpPr/>
            <p:nvPr/>
          </p:nvSpPr>
          <p:spPr>
            <a:xfrm>
              <a:off x="7456007" y="2181790"/>
              <a:ext cx="302038" cy="168370"/>
            </a:xfrm>
            <a:custGeom>
              <a:rect b="b" l="l" r="r" t="t"/>
              <a:pathLst>
                <a:path extrusionOk="0" h="6419" w="11515">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1" name="Google Shape;19571;p56"/>
            <p:cNvSpPr/>
            <p:nvPr/>
          </p:nvSpPr>
          <p:spPr>
            <a:xfrm>
              <a:off x="7757469" y="2189108"/>
              <a:ext cx="210" cy="26"/>
            </a:xfrm>
            <a:custGeom>
              <a:rect b="b" l="l" r="r" t="t"/>
              <a:pathLst>
                <a:path extrusionOk="0" h="1" w="8">
                  <a:moveTo>
                    <a:pt x="1" y="1"/>
                  </a:moveTo>
                  <a:lnTo>
                    <a:pt x="1" y="1"/>
                  </a:lnTo>
                  <a:lnTo>
                    <a:pt x="8" y="1"/>
                  </a:ln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2" name="Google Shape;19572;p56"/>
            <p:cNvSpPr/>
            <p:nvPr/>
          </p:nvSpPr>
          <p:spPr>
            <a:xfrm>
              <a:off x="7578554" y="2076896"/>
              <a:ext cx="59778" cy="57286"/>
            </a:xfrm>
            <a:custGeom>
              <a:rect b="b" l="l" r="r" t="t"/>
              <a:pathLst>
                <a:path extrusionOk="0" h="2184" w="2279">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3" name="Google Shape;19573;p56"/>
            <p:cNvSpPr/>
            <p:nvPr/>
          </p:nvSpPr>
          <p:spPr>
            <a:xfrm>
              <a:off x="7542802" y="2051820"/>
              <a:ext cx="23869" cy="29902"/>
            </a:xfrm>
            <a:custGeom>
              <a:rect b="b" l="l" r="r" t="t"/>
              <a:pathLst>
                <a:path extrusionOk="0" h="1140" w="91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4" name="Google Shape;19574;p56"/>
            <p:cNvSpPr/>
            <p:nvPr/>
          </p:nvSpPr>
          <p:spPr>
            <a:xfrm>
              <a:off x="7650240" y="2051820"/>
              <a:ext cx="23843" cy="29902"/>
            </a:xfrm>
            <a:custGeom>
              <a:rect b="b" l="l" r="r" t="t"/>
              <a:pathLst>
                <a:path extrusionOk="0" h="1140" w="909">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5" name="Google Shape;19575;p56"/>
            <p:cNvSpPr/>
            <p:nvPr/>
          </p:nvSpPr>
          <p:spPr>
            <a:xfrm>
              <a:off x="7582462" y="2100582"/>
              <a:ext cx="51778" cy="22768"/>
            </a:xfrm>
            <a:custGeom>
              <a:rect b="b" l="l" r="r" t="t"/>
              <a:pathLst>
                <a:path extrusionOk="0" h="868" w="1974">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6" name="Google Shape;19576;p56"/>
            <p:cNvSpPr/>
            <p:nvPr/>
          </p:nvSpPr>
          <p:spPr>
            <a:xfrm>
              <a:off x="7548678" y="2057853"/>
              <a:ext cx="11935" cy="11961"/>
            </a:xfrm>
            <a:custGeom>
              <a:rect b="b" l="l" r="r" t="t"/>
              <a:pathLst>
                <a:path extrusionOk="0" h="456" w="455">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7" name="Google Shape;19577;p56"/>
            <p:cNvSpPr/>
            <p:nvPr/>
          </p:nvSpPr>
          <p:spPr>
            <a:xfrm>
              <a:off x="7656273" y="2057853"/>
              <a:ext cx="11935" cy="11961"/>
            </a:xfrm>
            <a:custGeom>
              <a:rect b="b" l="l" r="r" t="t"/>
              <a:pathLst>
                <a:path extrusionOk="0" h="456" w="455">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8" name="Google Shape;19578;p56"/>
            <p:cNvSpPr/>
            <p:nvPr/>
          </p:nvSpPr>
          <p:spPr>
            <a:xfrm>
              <a:off x="7455824" y="2181974"/>
              <a:ext cx="194784" cy="168213"/>
            </a:xfrm>
            <a:custGeom>
              <a:rect b="b" l="l" r="r" t="t"/>
              <a:pathLst>
                <a:path extrusionOk="0" h="6413" w="7426">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79" name="Google Shape;19579;p56"/>
          <p:cNvGrpSpPr/>
          <p:nvPr/>
        </p:nvGrpSpPr>
        <p:grpSpPr>
          <a:xfrm>
            <a:off x="6916141" y="2906184"/>
            <a:ext cx="289737" cy="370394"/>
            <a:chOff x="6916141" y="2906184"/>
            <a:chExt cx="289737" cy="370394"/>
          </a:xfrm>
        </p:grpSpPr>
        <p:sp>
          <p:nvSpPr>
            <p:cNvPr id="19580" name="Google Shape;19580;p56"/>
            <p:cNvSpPr/>
            <p:nvPr/>
          </p:nvSpPr>
          <p:spPr>
            <a:xfrm>
              <a:off x="7003199" y="2916073"/>
              <a:ext cx="44827" cy="64159"/>
            </a:xfrm>
            <a:custGeom>
              <a:rect b="b" l="l" r="r" t="t"/>
              <a:pathLst>
                <a:path extrusionOk="0" h="2446" w="1709">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1" name="Google Shape;19581;p56"/>
            <p:cNvSpPr/>
            <p:nvPr/>
          </p:nvSpPr>
          <p:spPr>
            <a:xfrm>
              <a:off x="7073967" y="3099551"/>
              <a:ext cx="44853" cy="64159"/>
            </a:xfrm>
            <a:custGeom>
              <a:rect b="b" l="l" r="r" t="t"/>
              <a:pathLst>
                <a:path extrusionOk="0" h="2446" w="171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2" name="Google Shape;19582;p56"/>
            <p:cNvSpPr/>
            <p:nvPr/>
          </p:nvSpPr>
          <p:spPr>
            <a:xfrm>
              <a:off x="7120762" y="2985530"/>
              <a:ext cx="64945" cy="41496"/>
            </a:xfrm>
            <a:custGeom>
              <a:rect b="b" l="l" r="r" t="t"/>
              <a:pathLst>
                <a:path extrusionOk="0" h="1582" w="2476">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3" name="Google Shape;19583;p56"/>
            <p:cNvSpPr/>
            <p:nvPr/>
          </p:nvSpPr>
          <p:spPr>
            <a:xfrm>
              <a:off x="6936312" y="3052967"/>
              <a:ext cx="65129" cy="41470"/>
            </a:xfrm>
            <a:custGeom>
              <a:rect b="b" l="l" r="r" t="t"/>
              <a:pathLst>
                <a:path extrusionOk="0" h="1581" w="2483">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4" name="Google Shape;19584;p56"/>
            <p:cNvSpPr/>
            <p:nvPr/>
          </p:nvSpPr>
          <p:spPr>
            <a:xfrm>
              <a:off x="7073967" y="2916073"/>
              <a:ext cx="44853" cy="64159"/>
            </a:xfrm>
            <a:custGeom>
              <a:rect b="b" l="l" r="r" t="t"/>
              <a:pathLst>
                <a:path extrusionOk="0" h="2446" w="171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5" name="Google Shape;19585;p56"/>
            <p:cNvSpPr/>
            <p:nvPr/>
          </p:nvSpPr>
          <p:spPr>
            <a:xfrm>
              <a:off x="7003199" y="3099551"/>
              <a:ext cx="44827" cy="64159"/>
            </a:xfrm>
            <a:custGeom>
              <a:rect b="b" l="l" r="r" t="t"/>
              <a:pathLst>
                <a:path extrusionOk="0" h="2446" w="1709">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6" name="Google Shape;19586;p56"/>
            <p:cNvSpPr/>
            <p:nvPr/>
          </p:nvSpPr>
          <p:spPr>
            <a:xfrm>
              <a:off x="7120762" y="3052967"/>
              <a:ext cx="64945" cy="41338"/>
            </a:xfrm>
            <a:custGeom>
              <a:rect b="b" l="l" r="r" t="t"/>
              <a:pathLst>
                <a:path extrusionOk="0" h="1576" w="2476">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7" name="Google Shape;19587;p56"/>
            <p:cNvSpPr/>
            <p:nvPr/>
          </p:nvSpPr>
          <p:spPr>
            <a:xfrm>
              <a:off x="6936496" y="2985477"/>
              <a:ext cx="64945" cy="41548"/>
            </a:xfrm>
            <a:custGeom>
              <a:rect b="b" l="l" r="r" t="t"/>
              <a:pathLst>
                <a:path extrusionOk="0" h="1584" w="2476">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8" name="Google Shape;19588;p56"/>
            <p:cNvSpPr/>
            <p:nvPr/>
          </p:nvSpPr>
          <p:spPr>
            <a:xfrm>
              <a:off x="7022032" y="3104902"/>
              <a:ext cx="77929" cy="171675"/>
            </a:xfrm>
            <a:custGeom>
              <a:rect b="b" l="l" r="r" t="t"/>
              <a:pathLst>
                <a:path extrusionOk="0" h="6545" w="2971">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9" name="Google Shape;19589;p56"/>
            <p:cNvSpPr/>
            <p:nvPr/>
          </p:nvSpPr>
          <p:spPr>
            <a:xfrm>
              <a:off x="6916141" y="3148234"/>
              <a:ext cx="121471" cy="83359"/>
            </a:xfrm>
            <a:custGeom>
              <a:rect b="b" l="l" r="r" t="t"/>
              <a:pathLst>
                <a:path extrusionOk="0" h="3178" w="4631">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0" name="Google Shape;19590;p56"/>
            <p:cNvSpPr/>
            <p:nvPr/>
          </p:nvSpPr>
          <p:spPr>
            <a:xfrm>
              <a:off x="7084407" y="3148234"/>
              <a:ext cx="121471" cy="83359"/>
            </a:xfrm>
            <a:custGeom>
              <a:rect b="b" l="l" r="r" t="t"/>
              <a:pathLst>
                <a:path extrusionOk="0" h="3178" w="4631">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1" name="Google Shape;19591;p56"/>
            <p:cNvSpPr/>
            <p:nvPr/>
          </p:nvSpPr>
          <p:spPr>
            <a:xfrm>
              <a:off x="7037508" y="2906184"/>
              <a:ext cx="46978" cy="62847"/>
            </a:xfrm>
            <a:custGeom>
              <a:rect b="b" l="l" r="r" t="t"/>
              <a:pathLst>
                <a:path extrusionOk="0" h="2396" w="1791">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2" name="Google Shape;19592;p56"/>
            <p:cNvSpPr/>
            <p:nvPr/>
          </p:nvSpPr>
          <p:spPr>
            <a:xfrm>
              <a:off x="7037508" y="3110752"/>
              <a:ext cx="47162" cy="62900"/>
            </a:xfrm>
            <a:custGeom>
              <a:rect b="b" l="l" r="r" t="t"/>
              <a:pathLst>
                <a:path extrusionOk="0" h="2398" w="1798">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3" name="Google Shape;19593;p56"/>
            <p:cNvSpPr/>
            <p:nvPr/>
          </p:nvSpPr>
          <p:spPr>
            <a:xfrm>
              <a:off x="7131962" y="3022225"/>
              <a:ext cx="63345" cy="35463"/>
            </a:xfrm>
            <a:custGeom>
              <a:rect b="b" l="l" r="r" t="t"/>
              <a:pathLst>
                <a:path extrusionOk="0" h="1352" w="2415">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4" name="Google Shape;19594;p56"/>
            <p:cNvSpPr/>
            <p:nvPr/>
          </p:nvSpPr>
          <p:spPr>
            <a:xfrm>
              <a:off x="6926896" y="3022199"/>
              <a:ext cx="63345" cy="35489"/>
            </a:xfrm>
            <a:custGeom>
              <a:rect b="b" l="l" r="r" t="t"/>
              <a:pathLst>
                <a:path extrusionOk="0" h="1353" w="2415">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5" name="Google Shape;19595;p56"/>
            <p:cNvSpPr/>
            <p:nvPr/>
          </p:nvSpPr>
          <p:spPr>
            <a:xfrm>
              <a:off x="7100302" y="2944558"/>
              <a:ext cx="56526" cy="56132"/>
            </a:xfrm>
            <a:custGeom>
              <a:rect b="b" l="l" r="r" t="t"/>
              <a:pathLst>
                <a:path extrusionOk="0" h="2140" w="2155">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6" name="Google Shape;19596;p56"/>
            <p:cNvSpPr/>
            <p:nvPr/>
          </p:nvSpPr>
          <p:spPr>
            <a:xfrm>
              <a:off x="6965218" y="3079092"/>
              <a:ext cx="56499" cy="56158"/>
            </a:xfrm>
            <a:custGeom>
              <a:rect b="b" l="l" r="r" t="t"/>
              <a:pathLst>
                <a:path extrusionOk="0" h="2141" w="2154">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7" name="Google Shape;19597;p56"/>
            <p:cNvSpPr/>
            <p:nvPr/>
          </p:nvSpPr>
          <p:spPr>
            <a:xfrm>
              <a:off x="7100302" y="3079276"/>
              <a:ext cx="56499" cy="56027"/>
            </a:xfrm>
            <a:custGeom>
              <a:rect b="b" l="l" r="r" t="t"/>
              <a:pathLst>
                <a:path extrusionOk="0" h="2136" w="2154">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8" name="Google Shape;19598;p56"/>
            <p:cNvSpPr/>
            <p:nvPr/>
          </p:nvSpPr>
          <p:spPr>
            <a:xfrm>
              <a:off x="6965218" y="2944558"/>
              <a:ext cx="56499" cy="56132"/>
            </a:xfrm>
            <a:custGeom>
              <a:rect b="b" l="l" r="r" t="t"/>
              <a:pathLst>
                <a:path extrusionOk="0" h="2140" w="2154">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9" name="Google Shape;19599;p56"/>
            <p:cNvSpPr/>
            <p:nvPr/>
          </p:nvSpPr>
          <p:spPr>
            <a:xfrm>
              <a:off x="6984156" y="2963129"/>
              <a:ext cx="153708" cy="153524"/>
            </a:xfrm>
            <a:custGeom>
              <a:rect b="b" l="l" r="r" t="t"/>
              <a:pathLst>
                <a:path extrusionOk="0" h="5853" w="586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0" name="Google Shape;19600;p56"/>
            <p:cNvSpPr/>
            <p:nvPr/>
          </p:nvSpPr>
          <p:spPr>
            <a:xfrm>
              <a:off x="7001940" y="2980756"/>
              <a:ext cx="118114" cy="118297"/>
            </a:xfrm>
            <a:custGeom>
              <a:rect b="b" l="l" r="r" t="t"/>
              <a:pathLst>
                <a:path extrusionOk="0" h="4510" w="4503">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01" name="Google Shape;19601;p56"/>
          <p:cNvGrpSpPr/>
          <p:nvPr/>
        </p:nvGrpSpPr>
        <p:grpSpPr>
          <a:xfrm>
            <a:off x="7970194" y="2013577"/>
            <a:ext cx="372676" cy="331731"/>
            <a:chOff x="7970194" y="2013577"/>
            <a:chExt cx="372676" cy="331731"/>
          </a:xfrm>
        </p:grpSpPr>
        <p:sp>
          <p:nvSpPr>
            <p:cNvPr id="19602" name="Google Shape;19602;p56"/>
            <p:cNvSpPr/>
            <p:nvPr/>
          </p:nvSpPr>
          <p:spPr>
            <a:xfrm>
              <a:off x="8092032" y="2284533"/>
              <a:ext cx="102454" cy="60775"/>
            </a:xfrm>
            <a:custGeom>
              <a:rect b="b" l="l" r="r" t="t"/>
              <a:pathLst>
                <a:path extrusionOk="0" h="2317" w="3906">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3" name="Google Shape;19603;p56"/>
            <p:cNvSpPr/>
            <p:nvPr/>
          </p:nvSpPr>
          <p:spPr>
            <a:xfrm>
              <a:off x="8116741" y="2284533"/>
              <a:ext cx="77746" cy="60775"/>
            </a:xfrm>
            <a:custGeom>
              <a:rect b="b" l="l" r="r" t="t"/>
              <a:pathLst>
                <a:path extrusionOk="0" h="2317" w="2964">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4" name="Google Shape;19604;p56"/>
            <p:cNvSpPr/>
            <p:nvPr/>
          </p:nvSpPr>
          <p:spPr>
            <a:xfrm>
              <a:off x="7970194" y="2104805"/>
              <a:ext cx="38086" cy="48578"/>
            </a:xfrm>
            <a:custGeom>
              <a:rect b="b" l="l" r="r" t="t"/>
              <a:pathLst>
                <a:path extrusionOk="0" h="1852" w="1452">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5" name="Google Shape;19605;p56"/>
            <p:cNvSpPr/>
            <p:nvPr/>
          </p:nvSpPr>
          <p:spPr>
            <a:xfrm>
              <a:off x="7984961" y="2013577"/>
              <a:ext cx="357908" cy="288687"/>
            </a:xfrm>
            <a:custGeom>
              <a:rect b="b" l="l" r="r" t="t"/>
              <a:pathLst>
                <a:path extrusionOk="0" h="11006" w="13645">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6" name="Google Shape;19606;p56"/>
            <p:cNvSpPr/>
            <p:nvPr/>
          </p:nvSpPr>
          <p:spPr>
            <a:xfrm>
              <a:off x="7984961" y="2013577"/>
              <a:ext cx="244385" cy="288687"/>
            </a:xfrm>
            <a:custGeom>
              <a:rect b="b" l="l" r="r" t="t"/>
              <a:pathLst>
                <a:path extrusionOk="0" h="11006" w="9317">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7" name="Google Shape;19607;p56"/>
            <p:cNvSpPr/>
            <p:nvPr/>
          </p:nvSpPr>
          <p:spPr>
            <a:xfrm>
              <a:off x="8083875" y="2093447"/>
              <a:ext cx="208974" cy="129786"/>
            </a:xfrm>
            <a:custGeom>
              <a:rect b="b" l="l" r="r" t="t"/>
              <a:pathLst>
                <a:path extrusionOk="0" h="4948" w="7967">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8" name="Google Shape;19608;p56"/>
            <p:cNvSpPr/>
            <p:nvPr/>
          </p:nvSpPr>
          <p:spPr>
            <a:xfrm>
              <a:off x="8108505" y="2142707"/>
              <a:ext cx="184292" cy="80552"/>
            </a:xfrm>
            <a:custGeom>
              <a:rect b="b" l="l" r="r" t="t"/>
              <a:pathLst>
                <a:path extrusionOk="0" h="3071" w="7026">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9" name="Google Shape;19609;p56"/>
            <p:cNvSpPr/>
            <p:nvPr/>
          </p:nvSpPr>
          <p:spPr>
            <a:xfrm>
              <a:off x="8032805" y="2087388"/>
              <a:ext cx="36827" cy="42886"/>
            </a:xfrm>
            <a:custGeom>
              <a:rect b="b" l="l" r="r" t="t"/>
              <a:pathLst>
                <a:path extrusionOk="0" h="1635" w="1404">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0" name="Google Shape;19610;p56"/>
            <p:cNvSpPr/>
            <p:nvPr/>
          </p:nvSpPr>
          <p:spPr>
            <a:xfrm>
              <a:off x="8051297" y="2087388"/>
              <a:ext cx="18518" cy="30742"/>
            </a:xfrm>
            <a:custGeom>
              <a:rect b="b" l="l" r="r" t="t"/>
              <a:pathLst>
                <a:path extrusionOk="0" h="1172" w="706">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1" name="Google Shape;19611;p56"/>
            <p:cNvSpPr/>
            <p:nvPr/>
          </p:nvSpPr>
          <p:spPr>
            <a:xfrm>
              <a:off x="8045081" y="2093421"/>
              <a:ext cx="12276" cy="12302"/>
            </a:xfrm>
            <a:custGeom>
              <a:rect b="b" l="l" r="r" t="t"/>
              <a:pathLst>
                <a:path extrusionOk="0" h="469" w="468">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12" name="Google Shape;19612;p56"/>
          <p:cNvGrpSpPr/>
          <p:nvPr/>
        </p:nvGrpSpPr>
        <p:grpSpPr>
          <a:xfrm>
            <a:off x="1416733" y="1512190"/>
            <a:ext cx="332964" cy="370158"/>
            <a:chOff x="1416733" y="1512190"/>
            <a:chExt cx="332964" cy="370158"/>
          </a:xfrm>
        </p:grpSpPr>
        <p:sp>
          <p:nvSpPr>
            <p:cNvPr id="19613" name="Google Shape;19613;p56"/>
            <p:cNvSpPr/>
            <p:nvPr/>
          </p:nvSpPr>
          <p:spPr>
            <a:xfrm>
              <a:off x="1416733" y="1637596"/>
              <a:ext cx="106913" cy="144134"/>
            </a:xfrm>
            <a:custGeom>
              <a:rect b="b" l="l" r="r" t="t"/>
              <a:pathLst>
                <a:path extrusionOk="0" h="5495" w="4076">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4" name="Google Shape;19614;p56"/>
            <p:cNvSpPr/>
            <p:nvPr/>
          </p:nvSpPr>
          <p:spPr>
            <a:xfrm>
              <a:off x="1642967" y="1637596"/>
              <a:ext cx="106730" cy="144134"/>
            </a:xfrm>
            <a:custGeom>
              <a:rect b="b" l="l" r="r" t="t"/>
              <a:pathLst>
                <a:path extrusionOk="0" h="5495" w="4069">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5" name="Google Shape;19615;p56"/>
            <p:cNvSpPr/>
            <p:nvPr/>
          </p:nvSpPr>
          <p:spPr>
            <a:xfrm>
              <a:off x="1463685" y="1643472"/>
              <a:ext cx="238877" cy="238877"/>
            </a:xfrm>
            <a:custGeom>
              <a:rect b="b" l="l" r="r" t="t"/>
              <a:pathLst>
                <a:path extrusionOk="0" h="9107" w="9107">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6" name="Google Shape;19616;p56"/>
            <p:cNvSpPr/>
            <p:nvPr/>
          </p:nvSpPr>
          <p:spPr>
            <a:xfrm>
              <a:off x="1506178" y="1643472"/>
              <a:ext cx="154049" cy="47765"/>
            </a:xfrm>
            <a:custGeom>
              <a:rect b="b" l="l" r="r" t="t"/>
              <a:pathLst>
                <a:path extrusionOk="0" h="1821" w="5873">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7" name="Google Shape;19617;p56"/>
            <p:cNvSpPr/>
            <p:nvPr/>
          </p:nvSpPr>
          <p:spPr>
            <a:xfrm>
              <a:off x="1499594" y="1643472"/>
              <a:ext cx="167216" cy="196909"/>
            </a:xfrm>
            <a:custGeom>
              <a:rect b="b" l="l" r="r" t="t"/>
              <a:pathLst>
                <a:path extrusionOk="0" h="7507" w="6375">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8" name="Google Shape;19618;p56"/>
            <p:cNvSpPr/>
            <p:nvPr/>
          </p:nvSpPr>
          <p:spPr>
            <a:xfrm>
              <a:off x="1518637" y="1643472"/>
              <a:ext cx="129157" cy="47765"/>
            </a:xfrm>
            <a:custGeom>
              <a:rect b="b" l="l" r="r" t="t"/>
              <a:pathLst>
                <a:path extrusionOk="0" h="1821" w="4924">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9" name="Google Shape;19619;p56"/>
            <p:cNvSpPr/>
            <p:nvPr/>
          </p:nvSpPr>
          <p:spPr>
            <a:xfrm>
              <a:off x="1493745" y="1858295"/>
              <a:ext cx="71687" cy="23869"/>
            </a:xfrm>
            <a:custGeom>
              <a:rect b="b" l="l" r="r" t="t"/>
              <a:pathLst>
                <a:path extrusionOk="0" h="910" w="2733">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0" name="Google Shape;19620;p56"/>
            <p:cNvSpPr/>
            <p:nvPr/>
          </p:nvSpPr>
          <p:spPr>
            <a:xfrm>
              <a:off x="1493745" y="1858295"/>
              <a:ext cx="47686" cy="23869"/>
            </a:xfrm>
            <a:custGeom>
              <a:rect b="b" l="l" r="r" t="t"/>
              <a:pathLst>
                <a:path extrusionOk="0" h="910" w="1818">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1" name="Google Shape;19621;p56"/>
            <p:cNvSpPr/>
            <p:nvPr/>
          </p:nvSpPr>
          <p:spPr>
            <a:xfrm>
              <a:off x="1601156" y="1858295"/>
              <a:ext cx="71713" cy="23869"/>
            </a:xfrm>
            <a:custGeom>
              <a:rect b="b" l="l" r="r" t="t"/>
              <a:pathLst>
                <a:path extrusionOk="0" h="910" w="2734">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2" name="Google Shape;19622;p56"/>
            <p:cNvSpPr/>
            <p:nvPr/>
          </p:nvSpPr>
          <p:spPr>
            <a:xfrm>
              <a:off x="1601156" y="1858295"/>
              <a:ext cx="47870" cy="23869"/>
            </a:xfrm>
            <a:custGeom>
              <a:rect b="b" l="l" r="r" t="t"/>
              <a:pathLst>
                <a:path extrusionOk="0" h="910" w="1825">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3" name="Google Shape;19623;p56"/>
            <p:cNvSpPr/>
            <p:nvPr/>
          </p:nvSpPr>
          <p:spPr>
            <a:xfrm>
              <a:off x="1499594" y="1512217"/>
              <a:ext cx="167216" cy="167190"/>
            </a:xfrm>
            <a:custGeom>
              <a:rect b="b" l="l" r="r" t="t"/>
              <a:pathLst>
                <a:path extrusionOk="0" h="6374" w="6375">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4" name="Google Shape;19624;p56"/>
            <p:cNvSpPr/>
            <p:nvPr/>
          </p:nvSpPr>
          <p:spPr>
            <a:xfrm>
              <a:off x="1566480" y="1620415"/>
              <a:ext cx="33286" cy="32263"/>
            </a:xfrm>
            <a:custGeom>
              <a:rect b="b" l="l" r="r" t="t"/>
              <a:pathLst>
                <a:path extrusionOk="0" h="1230" w="1269">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5" name="Google Shape;19625;p56"/>
            <p:cNvSpPr/>
            <p:nvPr/>
          </p:nvSpPr>
          <p:spPr>
            <a:xfrm>
              <a:off x="1499253" y="1512190"/>
              <a:ext cx="98913" cy="167190"/>
            </a:xfrm>
            <a:custGeom>
              <a:rect b="b" l="l" r="r" t="t"/>
              <a:pathLst>
                <a:path extrusionOk="0" h="6374" w="3771">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6" name="Google Shape;19626;p56"/>
            <p:cNvSpPr/>
            <p:nvPr/>
          </p:nvSpPr>
          <p:spPr>
            <a:xfrm>
              <a:off x="1499594" y="1512217"/>
              <a:ext cx="167216" cy="86638"/>
            </a:xfrm>
            <a:custGeom>
              <a:rect b="b" l="l" r="r" t="t"/>
              <a:pathLst>
                <a:path extrusionOk="0" h="3303" w="6375">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7" name="Google Shape;19627;p56"/>
            <p:cNvSpPr/>
            <p:nvPr/>
          </p:nvSpPr>
          <p:spPr>
            <a:xfrm>
              <a:off x="1499594" y="1512217"/>
              <a:ext cx="98572" cy="86638"/>
            </a:xfrm>
            <a:custGeom>
              <a:rect b="b" l="l" r="r" t="t"/>
              <a:pathLst>
                <a:path extrusionOk="0" h="3303" w="3758">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8" name="Google Shape;19628;p56"/>
            <p:cNvSpPr/>
            <p:nvPr/>
          </p:nvSpPr>
          <p:spPr>
            <a:xfrm>
              <a:off x="1535529" y="1583877"/>
              <a:ext cx="23869" cy="29745"/>
            </a:xfrm>
            <a:custGeom>
              <a:rect b="b" l="l" r="r" t="t"/>
              <a:pathLst>
                <a:path extrusionOk="0" h="1134" w="91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9" name="Google Shape;19629;p56"/>
            <p:cNvSpPr/>
            <p:nvPr/>
          </p:nvSpPr>
          <p:spPr>
            <a:xfrm>
              <a:off x="1541404" y="1589753"/>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0" name="Google Shape;19630;p56"/>
            <p:cNvSpPr/>
            <p:nvPr/>
          </p:nvSpPr>
          <p:spPr>
            <a:xfrm>
              <a:off x="1607032" y="1583877"/>
              <a:ext cx="23843" cy="29719"/>
            </a:xfrm>
            <a:custGeom>
              <a:rect b="b" l="l" r="r" t="t"/>
              <a:pathLst>
                <a:path extrusionOk="0" h="1133" w="909">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1" name="Google Shape;19631;p56"/>
            <p:cNvSpPr/>
            <p:nvPr/>
          </p:nvSpPr>
          <p:spPr>
            <a:xfrm>
              <a:off x="1613065" y="1589753"/>
              <a:ext cx="11961" cy="11935"/>
            </a:xfrm>
            <a:custGeom>
              <a:rect b="b" l="l" r="r" t="t"/>
              <a:pathLst>
                <a:path extrusionOk="0" h="455" w="456">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32" name="Google Shape;19632;p56"/>
          <p:cNvGrpSpPr/>
          <p:nvPr/>
        </p:nvGrpSpPr>
        <p:grpSpPr>
          <a:xfrm>
            <a:off x="5246366" y="2906105"/>
            <a:ext cx="342852" cy="370079"/>
            <a:chOff x="5246366" y="2906105"/>
            <a:chExt cx="342852" cy="370079"/>
          </a:xfrm>
        </p:grpSpPr>
        <p:sp>
          <p:nvSpPr>
            <p:cNvPr id="19633" name="Google Shape;19633;p56"/>
            <p:cNvSpPr/>
            <p:nvPr/>
          </p:nvSpPr>
          <p:spPr>
            <a:xfrm>
              <a:off x="5410172" y="3089033"/>
              <a:ext cx="179046" cy="163701"/>
            </a:xfrm>
            <a:custGeom>
              <a:rect b="b" l="l" r="r" t="t"/>
              <a:pathLst>
                <a:path extrusionOk="0" h="6241" w="6826">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4" name="Google Shape;19634;p56"/>
            <p:cNvSpPr/>
            <p:nvPr/>
          </p:nvSpPr>
          <p:spPr>
            <a:xfrm>
              <a:off x="5405687" y="3137611"/>
              <a:ext cx="24210" cy="138573"/>
            </a:xfrm>
            <a:custGeom>
              <a:rect b="b" l="l" r="r" t="t"/>
              <a:pathLst>
                <a:path extrusionOk="0" h="5283" w="923">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5" name="Google Shape;19635;p56"/>
            <p:cNvSpPr/>
            <p:nvPr/>
          </p:nvSpPr>
          <p:spPr>
            <a:xfrm>
              <a:off x="5381660" y="2906105"/>
              <a:ext cx="72237" cy="87110"/>
            </a:xfrm>
            <a:custGeom>
              <a:rect b="b" l="l" r="r" t="t"/>
              <a:pathLst>
                <a:path extrusionOk="0" h="3321" w="2754">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6" name="Google Shape;19636;p56"/>
            <p:cNvSpPr/>
            <p:nvPr/>
          </p:nvSpPr>
          <p:spPr>
            <a:xfrm>
              <a:off x="5343076" y="2934093"/>
              <a:ext cx="168108" cy="215820"/>
            </a:xfrm>
            <a:custGeom>
              <a:rect b="b" l="l" r="r" t="t"/>
              <a:pathLst>
                <a:path extrusionOk="0" h="8228" w="6409">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7" name="Google Shape;19637;p56"/>
            <p:cNvSpPr/>
            <p:nvPr/>
          </p:nvSpPr>
          <p:spPr>
            <a:xfrm>
              <a:off x="5324584" y="2934093"/>
              <a:ext cx="168108" cy="215820"/>
            </a:xfrm>
            <a:custGeom>
              <a:rect b="b" l="l" r="r" t="t"/>
              <a:pathLst>
                <a:path extrusionOk="0" h="8228" w="6409">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8" name="Google Shape;19638;p56"/>
            <p:cNvSpPr/>
            <p:nvPr/>
          </p:nvSpPr>
          <p:spPr>
            <a:xfrm>
              <a:off x="5246366" y="3089033"/>
              <a:ext cx="179046" cy="163701"/>
            </a:xfrm>
            <a:custGeom>
              <a:rect b="b" l="l" r="r" t="t"/>
              <a:pathLst>
                <a:path extrusionOk="0" h="6241" w="6826">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39" name="Google Shape;19639;p56"/>
          <p:cNvGrpSpPr/>
          <p:nvPr/>
        </p:nvGrpSpPr>
        <p:grpSpPr>
          <a:xfrm>
            <a:off x="849667" y="2434883"/>
            <a:ext cx="371259" cy="366249"/>
            <a:chOff x="849667" y="2434883"/>
            <a:chExt cx="371259" cy="366249"/>
          </a:xfrm>
        </p:grpSpPr>
        <p:sp>
          <p:nvSpPr>
            <p:cNvPr id="19640" name="Google Shape;19640;p56"/>
            <p:cNvSpPr/>
            <p:nvPr/>
          </p:nvSpPr>
          <p:spPr>
            <a:xfrm>
              <a:off x="956607" y="2434883"/>
              <a:ext cx="258628" cy="145367"/>
            </a:xfrm>
            <a:custGeom>
              <a:rect b="b" l="l" r="r" t="t"/>
              <a:pathLst>
                <a:path extrusionOk="0" h="5542" w="986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1" name="Google Shape;19641;p56"/>
            <p:cNvSpPr/>
            <p:nvPr/>
          </p:nvSpPr>
          <p:spPr>
            <a:xfrm>
              <a:off x="1078078" y="2454661"/>
              <a:ext cx="393" cy="210"/>
            </a:xfrm>
            <a:custGeom>
              <a:rect b="b" l="l" r="r" t="t"/>
              <a:pathLst>
                <a:path extrusionOk="0" h="8" w="15">
                  <a:moveTo>
                    <a:pt x="1" y="7"/>
                  </a:moveTo>
                  <a:lnTo>
                    <a:pt x="14" y="0"/>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2" name="Google Shape;19642;p56"/>
            <p:cNvSpPr/>
            <p:nvPr/>
          </p:nvSpPr>
          <p:spPr>
            <a:xfrm>
              <a:off x="956790" y="2434883"/>
              <a:ext cx="121314" cy="145183"/>
            </a:xfrm>
            <a:custGeom>
              <a:rect b="b" l="l" r="r" t="t"/>
              <a:pathLst>
                <a:path extrusionOk="0" h="5535" w="4625">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3" name="Google Shape;19643;p56"/>
            <p:cNvSpPr/>
            <p:nvPr/>
          </p:nvSpPr>
          <p:spPr>
            <a:xfrm>
              <a:off x="869287" y="2681944"/>
              <a:ext cx="100854" cy="95372"/>
            </a:xfrm>
            <a:custGeom>
              <a:rect b="b" l="l" r="r" t="t"/>
              <a:pathLst>
                <a:path extrusionOk="0" h="3636" w="3845">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4" name="Google Shape;19644;p56"/>
            <p:cNvSpPr/>
            <p:nvPr/>
          </p:nvSpPr>
          <p:spPr>
            <a:xfrm>
              <a:off x="880828" y="2681944"/>
              <a:ext cx="89313" cy="95372"/>
            </a:xfrm>
            <a:custGeom>
              <a:rect b="b" l="l" r="r" t="t"/>
              <a:pathLst>
                <a:path extrusionOk="0" h="3636" w="3405">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5" name="Google Shape;19645;p56"/>
            <p:cNvSpPr/>
            <p:nvPr/>
          </p:nvSpPr>
          <p:spPr>
            <a:xfrm>
              <a:off x="946456" y="2490674"/>
              <a:ext cx="274471" cy="310458"/>
            </a:xfrm>
            <a:custGeom>
              <a:rect b="b" l="l" r="r" t="t"/>
              <a:pathLst>
                <a:path extrusionOk="0" h="11836" w="10464">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6" name="Google Shape;19646;p56"/>
            <p:cNvSpPr/>
            <p:nvPr/>
          </p:nvSpPr>
          <p:spPr>
            <a:xfrm>
              <a:off x="946456" y="2490753"/>
              <a:ext cx="172908" cy="310380"/>
            </a:xfrm>
            <a:custGeom>
              <a:rect b="b" l="l" r="r" t="t"/>
              <a:pathLst>
                <a:path extrusionOk="0" h="11833" w="6592">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7" name="Google Shape;19647;p56"/>
            <p:cNvSpPr/>
            <p:nvPr/>
          </p:nvSpPr>
          <p:spPr>
            <a:xfrm>
              <a:off x="850952" y="2598506"/>
              <a:ext cx="156200" cy="100592"/>
            </a:xfrm>
            <a:custGeom>
              <a:rect b="b" l="l" r="r" t="t"/>
              <a:pathLst>
                <a:path extrusionOk="0" h="3835" w="5955">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8" name="Google Shape;19648;p56"/>
            <p:cNvSpPr/>
            <p:nvPr/>
          </p:nvSpPr>
          <p:spPr>
            <a:xfrm>
              <a:off x="855936" y="2664160"/>
              <a:ext cx="131281" cy="34938"/>
            </a:xfrm>
            <a:custGeom>
              <a:rect b="b" l="l" r="r" t="t"/>
              <a:pathLst>
                <a:path extrusionOk="0" h="1332" w="5005">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9" name="Google Shape;19649;p56"/>
            <p:cNvSpPr/>
            <p:nvPr/>
          </p:nvSpPr>
          <p:spPr>
            <a:xfrm>
              <a:off x="1011926" y="2574164"/>
              <a:ext cx="41811" cy="53745"/>
            </a:xfrm>
            <a:custGeom>
              <a:rect b="b" l="l" r="r" t="t"/>
              <a:pathLst>
                <a:path extrusionOk="0" h="2049" w="1594">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0" name="Google Shape;19650;p56"/>
            <p:cNvSpPr/>
            <p:nvPr/>
          </p:nvSpPr>
          <p:spPr>
            <a:xfrm>
              <a:off x="1029893" y="2574164"/>
              <a:ext cx="23843" cy="41837"/>
            </a:xfrm>
            <a:custGeom>
              <a:rect b="b" l="l" r="r" t="t"/>
              <a:pathLst>
                <a:path extrusionOk="0" h="1595" w="909">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1" name="Google Shape;19651;p56"/>
            <p:cNvSpPr/>
            <p:nvPr/>
          </p:nvSpPr>
          <p:spPr>
            <a:xfrm>
              <a:off x="1023834" y="2580224"/>
              <a:ext cx="17994" cy="17994"/>
            </a:xfrm>
            <a:custGeom>
              <a:rect b="b" l="l" r="r" t="t"/>
              <a:pathLst>
                <a:path extrusionOk="0" h="686" w="686">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2" name="Google Shape;19652;p56"/>
            <p:cNvSpPr/>
            <p:nvPr/>
          </p:nvSpPr>
          <p:spPr>
            <a:xfrm>
              <a:off x="849667" y="2658127"/>
              <a:ext cx="121733" cy="30138"/>
            </a:xfrm>
            <a:custGeom>
              <a:rect b="b" l="l" r="r" t="t"/>
              <a:pathLst>
                <a:path extrusionOk="0" h="1149" w="4641">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53" name="Google Shape;19653;p56"/>
          <p:cNvGrpSpPr/>
          <p:nvPr/>
        </p:nvGrpSpPr>
        <p:grpSpPr>
          <a:xfrm>
            <a:off x="4417026" y="3365366"/>
            <a:ext cx="332728" cy="370053"/>
            <a:chOff x="4417026" y="3365366"/>
            <a:chExt cx="332728" cy="370053"/>
          </a:xfrm>
        </p:grpSpPr>
        <p:sp>
          <p:nvSpPr>
            <p:cNvPr id="19654" name="Google Shape;19654;p56"/>
            <p:cNvSpPr/>
            <p:nvPr/>
          </p:nvSpPr>
          <p:spPr>
            <a:xfrm>
              <a:off x="4486352" y="3547402"/>
              <a:ext cx="194050" cy="188017"/>
            </a:xfrm>
            <a:custGeom>
              <a:rect b="b" l="l" r="r" t="t"/>
              <a:pathLst>
                <a:path extrusionOk="0" h="7168" w="7398">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5" name="Google Shape;19655;p56"/>
            <p:cNvSpPr/>
            <p:nvPr/>
          </p:nvSpPr>
          <p:spPr>
            <a:xfrm>
              <a:off x="4572071" y="3656598"/>
              <a:ext cx="22610" cy="30269"/>
            </a:xfrm>
            <a:custGeom>
              <a:rect b="b" l="l" r="r" t="t"/>
              <a:pathLst>
                <a:path extrusionOk="0" h="1154" w="862">
                  <a:moveTo>
                    <a:pt x="170" y="0"/>
                  </a:moveTo>
                  <a:lnTo>
                    <a:pt x="0" y="1153"/>
                  </a:lnTo>
                  <a:lnTo>
                    <a:pt x="862" y="1153"/>
                  </a:lnTo>
                  <a:lnTo>
                    <a:pt x="699"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6" name="Google Shape;19656;p56"/>
            <p:cNvSpPr/>
            <p:nvPr/>
          </p:nvSpPr>
          <p:spPr>
            <a:xfrm>
              <a:off x="4583271" y="3619482"/>
              <a:ext cx="147465" cy="43175"/>
            </a:xfrm>
            <a:custGeom>
              <a:rect b="b" l="l" r="r" t="t"/>
              <a:pathLst>
                <a:path extrusionOk="0" h="1646" w="5622">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7" name="Google Shape;19657;p56"/>
            <p:cNvSpPr/>
            <p:nvPr/>
          </p:nvSpPr>
          <p:spPr>
            <a:xfrm>
              <a:off x="4583271" y="3555455"/>
              <a:ext cx="166482" cy="95110"/>
            </a:xfrm>
            <a:custGeom>
              <a:rect b="b" l="l" r="r" t="t"/>
              <a:pathLst>
                <a:path extrusionOk="0" h="3626" w="6347">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8" name="Google Shape;19658;p56"/>
            <p:cNvSpPr/>
            <p:nvPr/>
          </p:nvSpPr>
          <p:spPr>
            <a:xfrm>
              <a:off x="4436016" y="3619482"/>
              <a:ext cx="147465" cy="43175"/>
            </a:xfrm>
            <a:custGeom>
              <a:rect b="b" l="l" r="r" t="t"/>
              <a:pathLst>
                <a:path extrusionOk="0" h="1646" w="5622">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9" name="Google Shape;19659;p56"/>
            <p:cNvSpPr/>
            <p:nvPr/>
          </p:nvSpPr>
          <p:spPr>
            <a:xfrm>
              <a:off x="4430928" y="3444082"/>
              <a:ext cx="46191" cy="45535"/>
            </a:xfrm>
            <a:custGeom>
              <a:rect b="b" l="l" r="r" t="t"/>
              <a:pathLst>
                <a:path extrusionOk="0" h="1736" w="1761">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0" name="Google Shape;19660;p56"/>
            <p:cNvSpPr/>
            <p:nvPr/>
          </p:nvSpPr>
          <p:spPr>
            <a:xfrm>
              <a:off x="4464135" y="3435899"/>
              <a:ext cx="92487" cy="118874"/>
            </a:xfrm>
            <a:custGeom>
              <a:rect b="b" l="l" r="r" t="t"/>
              <a:pathLst>
                <a:path extrusionOk="0" h="4532" w="3526">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1" name="Google Shape;19661;p56"/>
            <p:cNvSpPr/>
            <p:nvPr/>
          </p:nvSpPr>
          <p:spPr>
            <a:xfrm>
              <a:off x="4422481" y="3476791"/>
              <a:ext cx="121681" cy="88867"/>
            </a:xfrm>
            <a:custGeom>
              <a:rect b="b" l="l" r="r" t="t"/>
              <a:pathLst>
                <a:path extrusionOk="0" h="3388" w="4639">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2" name="Google Shape;19662;p56"/>
            <p:cNvSpPr/>
            <p:nvPr/>
          </p:nvSpPr>
          <p:spPr>
            <a:xfrm>
              <a:off x="4689818" y="3444082"/>
              <a:ext cx="46007" cy="45535"/>
            </a:xfrm>
            <a:custGeom>
              <a:rect b="b" l="l" r="r" t="t"/>
              <a:pathLst>
                <a:path extrusionOk="0" h="1736" w="1754">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3" name="Google Shape;19663;p56"/>
            <p:cNvSpPr/>
            <p:nvPr/>
          </p:nvSpPr>
          <p:spPr>
            <a:xfrm>
              <a:off x="4610131" y="3435899"/>
              <a:ext cx="92487" cy="118874"/>
            </a:xfrm>
            <a:custGeom>
              <a:rect b="b" l="l" r="r" t="t"/>
              <a:pathLst>
                <a:path extrusionOk="0" h="4532" w="3526">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4" name="Google Shape;19664;p56"/>
            <p:cNvSpPr/>
            <p:nvPr/>
          </p:nvSpPr>
          <p:spPr>
            <a:xfrm>
              <a:off x="4622590" y="3476791"/>
              <a:ext cx="121681" cy="88867"/>
            </a:xfrm>
            <a:custGeom>
              <a:rect b="b" l="l" r="r" t="t"/>
              <a:pathLst>
                <a:path extrusionOk="0" h="3388" w="4639">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5" name="Google Shape;19665;p56"/>
            <p:cNvSpPr/>
            <p:nvPr/>
          </p:nvSpPr>
          <p:spPr>
            <a:xfrm>
              <a:off x="4560687" y="3365366"/>
              <a:ext cx="45378" cy="62532"/>
            </a:xfrm>
            <a:custGeom>
              <a:rect b="b" l="l" r="r" t="t"/>
              <a:pathLst>
                <a:path extrusionOk="0" h="2384" w="173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6" name="Google Shape;19666;p56"/>
            <p:cNvSpPr/>
            <p:nvPr/>
          </p:nvSpPr>
          <p:spPr>
            <a:xfrm>
              <a:off x="4551271" y="3382730"/>
              <a:ext cx="86638" cy="128343"/>
            </a:xfrm>
            <a:custGeom>
              <a:rect b="b" l="l" r="r" t="t"/>
              <a:pathLst>
                <a:path extrusionOk="0" h="4893" w="3303">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7" name="Google Shape;19667;p56"/>
            <p:cNvSpPr/>
            <p:nvPr/>
          </p:nvSpPr>
          <p:spPr>
            <a:xfrm>
              <a:off x="4528844" y="3382730"/>
              <a:ext cx="86638" cy="128343"/>
            </a:xfrm>
            <a:custGeom>
              <a:rect b="b" l="l" r="r" t="t"/>
              <a:pathLst>
                <a:path extrusionOk="0" h="4893" w="3303">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8" name="Google Shape;19668;p56"/>
            <p:cNvSpPr/>
            <p:nvPr/>
          </p:nvSpPr>
          <p:spPr>
            <a:xfrm>
              <a:off x="4417026" y="3555455"/>
              <a:ext cx="166456" cy="95110"/>
            </a:xfrm>
            <a:custGeom>
              <a:rect b="b" l="l" r="r" t="t"/>
              <a:pathLst>
                <a:path extrusionOk="0" h="3626" w="6346">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9" name="Google Shape;19669;p56"/>
            <p:cNvSpPr/>
            <p:nvPr/>
          </p:nvSpPr>
          <p:spPr>
            <a:xfrm>
              <a:off x="4560687" y="3478968"/>
              <a:ext cx="45378" cy="62401"/>
            </a:xfrm>
            <a:custGeom>
              <a:rect b="b" l="l" r="r" t="t"/>
              <a:pathLst>
                <a:path extrusionOk="0" h="2379" w="173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0" name="Google Shape;19670;p56"/>
            <p:cNvSpPr/>
            <p:nvPr/>
          </p:nvSpPr>
          <p:spPr>
            <a:xfrm>
              <a:off x="4551271" y="3496306"/>
              <a:ext cx="86638" cy="128422"/>
            </a:xfrm>
            <a:custGeom>
              <a:rect b="b" l="l" r="r" t="t"/>
              <a:pathLst>
                <a:path extrusionOk="0" h="4896" w="3303">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1" name="Google Shape;19671;p56"/>
            <p:cNvSpPr/>
            <p:nvPr/>
          </p:nvSpPr>
          <p:spPr>
            <a:xfrm>
              <a:off x="4528844" y="3496306"/>
              <a:ext cx="86638" cy="128422"/>
            </a:xfrm>
            <a:custGeom>
              <a:rect b="b" l="l" r="r" t="t"/>
              <a:pathLst>
                <a:path extrusionOk="0" h="4896" w="3303">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72" name="Google Shape;19672;p56"/>
          <p:cNvGrpSpPr/>
          <p:nvPr/>
        </p:nvGrpSpPr>
        <p:grpSpPr>
          <a:xfrm>
            <a:off x="2497068" y="1980186"/>
            <a:ext cx="363994" cy="370105"/>
            <a:chOff x="2497068" y="1980186"/>
            <a:chExt cx="363994" cy="370105"/>
          </a:xfrm>
        </p:grpSpPr>
        <p:sp>
          <p:nvSpPr>
            <p:cNvPr id="19673" name="Google Shape;19673;p56"/>
            <p:cNvSpPr/>
            <p:nvPr/>
          </p:nvSpPr>
          <p:spPr>
            <a:xfrm>
              <a:off x="2702974" y="1980186"/>
              <a:ext cx="131832" cy="172488"/>
            </a:xfrm>
            <a:custGeom>
              <a:rect b="b" l="l" r="r" t="t"/>
              <a:pathLst>
                <a:path extrusionOk="0" h="6576" w="5026">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4" name="Google Shape;19674;p56"/>
            <p:cNvSpPr/>
            <p:nvPr/>
          </p:nvSpPr>
          <p:spPr>
            <a:xfrm>
              <a:off x="2742634" y="2020292"/>
              <a:ext cx="80238" cy="125274"/>
            </a:xfrm>
            <a:custGeom>
              <a:rect b="b" l="l" r="r" t="t"/>
              <a:pathLst>
                <a:path extrusionOk="0" h="4776" w="3059">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5" name="Google Shape;19675;p56"/>
            <p:cNvSpPr/>
            <p:nvPr/>
          </p:nvSpPr>
          <p:spPr>
            <a:xfrm>
              <a:off x="2523351" y="1980186"/>
              <a:ext cx="131806" cy="172488"/>
            </a:xfrm>
            <a:custGeom>
              <a:rect b="b" l="l" r="r" t="t"/>
              <a:pathLst>
                <a:path extrusionOk="0" h="6576" w="5025">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6" name="Google Shape;19676;p56"/>
            <p:cNvSpPr/>
            <p:nvPr/>
          </p:nvSpPr>
          <p:spPr>
            <a:xfrm>
              <a:off x="2535443" y="2020292"/>
              <a:ext cx="80238" cy="125274"/>
            </a:xfrm>
            <a:custGeom>
              <a:rect b="b" l="l" r="r" t="t"/>
              <a:pathLst>
                <a:path extrusionOk="0" h="4776" w="3059">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7" name="Google Shape;19677;p56"/>
            <p:cNvSpPr/>
            <p:nvPr/>
          </p:nvSpPr>
          <p:spPr>
            <a:xfrm>
              <a:off x="2511416" y="2032961"/>
              <a:ext cx="335298" cy="317331"/>
            </a:xfrm>
            <a:custGeom>
              <a:rect b="b" l="l" r="r" t="t"/>
              <a:pathLst>
                <a:path extrusionOk="0" h="12098" w="12783">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8" name="Google Shape;19678;p56"/>
            <p:cNvSpPr/>
            <p:nvPr/>
          </p:nvSpPr>
          <p:spPr>
            <a:xfrm>
              <a:off x="2655130" y="2278395"/>
              <a:ext cx="47870" cy="47870"/>
            </a:xfrm>
            <a:custGeom>
              <a:rect b="b" l="l" r="r" t="t"/>
              <a:pathLst>
                <a:path extrusionOk="0" h="1825" w="1825">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9" name="Google Shape;19679;p56"/>
            <p:cNvSpPr/>
            <p:nvPr/>
          </p:nvSpPr>
          <p:spPr>
            <a:xfrm>
              <a:off x="2656914" y="2228610"/>
              <a:ext cx="44302" cy="30112"/>
            </a:xfrm>
            <a:custGeom>
              <a:rect b="b" l="l" r="r" t="t"/>
              <a:pathLst>
                <a:path extrusionOk="0" h="1148" w="1689">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0" name="Google Shape;19680;p56"/>
            <p:cNvSpPr/>
            <p:nvPr/>
          </p:nvSpPr>
          <p:spPr>
            <a:xfrm>
              <a:off x="2737204" y="2253555"/>
              <a:ext cx="111792" cy="42834"/>
            </a:xfrm>
            <a:custGeom>
              <a:rect b="b" l="l" r="r" t="t"/>
              <a:pathLst>
                <a:path extrusionOk="0" h="1633" w="4262">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1" name="Google Shape;19681;p56"/>
            <p:cNvSpPr/>
            <p:nvPr/>
          </p:nvSpPr>
          <p:spPr>
            <a:xfrm>
              <a:off x="2747670" y="2234879"/>
              <a:ext cx="113392" cy="19541"/>
            </a:xfrm>
            <a:custGeom>
              <a:rect b="b" l="l" r="r" t="t"/>
              <a:pathLst>
                <a:path extrusionOk="0" h="745" w="4323">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2" name="Google Shape;19682;p56"/>
            <p:cNvSpPr/>
            <p:nvPr/>
          </p:nvSpPr>
          <p:spPr>
            <a:xfrm>
              <a:off x="2511416" y="2035086"/>
              <a:ext cx="236595" cy="315206"/>
            </a:xfrm>
            <a:custGeom>
              <a:rect b="b" l="l" r="r" t="t"/>
              <a:pathLst>
                <a:path extrusionOk="0" h="12017" w="902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3" name="Google Shape;19683;p56"/>
            <p:cNvSpPr/>
            <p:nvPr/>
          </p:nvSpPr>
          <p:spPr>
            <a:xfrm>
              <a:off x="2508924" y="2253713"/>
              <a:ext cx="111950" cy="42676"/>
            </a:xfrm>
            <a:custGeom>
              <a:rect b="b" l="l" r="r" t="t"/>
              <a:pathLst>
                <a:path extrusionOk="0" h="1627" w="4268">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4" name="Google Shape;19684;p56"/>
            <p:cNvSpPr/>
            <p:nvPr/>
          </p:nvSpPr>
          <p:spPr>
            <a:xfrm>
              <a:off x="2497068" y="2234801"/>
              <a:ext cx="113392" cy="19620"/>
            </a:xfrm>
            <a:custGeom>
              <a:rect b="b" l="l" r="r" t="t"/>
              <a:pathLst>
                <a:path extrusionOk="0" h="748" w="4323">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5" name="Google Shape;19685;p56"/>
            <p:cNvSpPr/>
            <p:nvPr/>
          </p:nvSpPr>
          <p:spPr>
            <a:xfrm>
              <a:off x="2589319" y="2158524"/>
              <a:ext cx="41837" cy="54086"/>
            </a:xfrm>
            <a:custGeom>
              <a:rect b="b" l="l" r="r" t="t"/>
              <a:pathLst>
                <a:path extrusionOk="0" h="2062" w="1595">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6" name="Google Shape;19686;p56"/>
            <p:cNvSpPr/>
            <p:nvPr/>
          </p:nvSpPr>
          <p:spPr>
            <a:xfrm>
              <a:off x="2606946" y="2158708"/>
              <a:ext cx="24551" cy="42361"/>
            </a:xfrm>
            <a:custGeom>
              <a:rect b="b" l="l" r="r" t="t"/>
              <a:pathLst>
                <a:path extrusionOk="0" h="1615" w="936">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7" name="Google Shape;19687;p56"/>
            <p:cNvSpPr/>
            <p:nvPr/>
          </p:nvSpPr>
          <p:spPr>
            <a:xfrm>
              <a:off x="2601254" y="2164583"/>
              <a:ext cx="17968" cy="17968"/>
            </a:xfrm>
            <a:custGeom>
              <a:rect b="b" l="l" r="r" t="t"/>
              <a:pathLst>
                <a:path extrusionOk="0" h="685" w="685">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8" name="Google Shape;19688;p56"/>
            <p:cNvSpPr/>
            <p:nvPr/>
          </p:nvSpPr>
          <p:spPr>
            <a:xfrm>
              <a:off x="2727000" y="2158524"/>
              <a:ext cx="41994" cy="54086"/>
            </a:xfrm>
            <a:custGeom>
              <a:rect b="b" l="l" r="r" t="t"/>
              <a:pathLst>
                <a:path extrusionOk="0" h="2062" w="1601">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9" name="Google Shape;19689;p56"/>
            <p:cNvSpPr/>
            <p:nvPr/>
          </p:nvSpPr>
          <p:spPr>
            <a:xfrm>
              <a:off x="2744601" y="2158708"/>
              <a:ext cx="24578" cy="42361"/>
            </a:xfrm>
            <a:custGeom>
              <a:rect b="b" l="l" r="r" t="t"/>
              <a:pathLst>
                <a:path extrusionOk="0" h="1615" w="937">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0" name="Google Shape;19690;p56"/>
            <p:cNvSpPr/>
            <p:nvPr/>
          </p:nvSpPr>
          <p:spPr>
            <a:xfrm>
              <a:off x="2738909" y="2164583"/>
              <a:ext cx="17994" cy="17968"/>
            </a:xfrm>
            <a:custGeom>
              <a:rect b="b" l="l" r="r" t="t"/>
              <a:pathLst>
                <a:path extrusionOk="0" h="685" w="686">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1" name="Google Shape;19691;p56"/>
            <p:cNvSpPr/>
            <p:nvPr/>
          </p:nvSpPr>
          <p:spPr>
            <a:xfrm>
              <a:off x="2656914" y="2228768"/>
              <a:ext cx="26886" cy="29981"/>
            </a:xfrm>
            <a:custGeom>
              <a:rect b="b" l="l" r="r" t="t"/>
              <a:pathLst>
                <a:path extrusionOk="0" h="1143" w="1025">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2" name="Google Shape;19692;p56"/>
            <p:cNvSpPr/>
            <p:nvPr/>
          </p:nvSpPr>
          <p:spPr>
            <a:xfrm>
              <a:off x="2655130" y="2278395"/>
              <a:ext cx="47870" cy="35909"/>
            </a:xfrm>
            <a:custGeom>
              <a:rect b="b" l="l" r="r" t="t"/>
              <a:pathLst>
                <a:path extrusionOk="0" h="1369" w="1825">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3" name="Google Shape;19693;p56"/>
            <p:cNvSpPr/>
            <p:nvPr/>
          </p:nvSpPr>
          <p:spPr>
            <a:xfrm>
              <a:off x="2616572" y="2275142"/>
              <a:ext cx="124986" cy="21246"/>
            </a:xfrm>
            <a:custGeom>
              <a:rect b="b" l="l" r="r" t="t"/>
              <a:pathLst>
                <a:path extrusionOk="0" h="810" w="4765">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94" name="Google Shape;19694;p56"/>
          <p:cNvGrpSpPr/>
          <p:nvPr/>
        </p:nvGrpSpPr>
        <p:grpSpPr>
          <a:xfrm>
            <a:off x="5820278" y="2906158"/>
            <a:ext cx="294904" cy="370027"/>
            <a:chOff x="5820278" y="2906158"/>
            <a:chExt cx="294904" cy="370027"/>
          </a:xfrm>
        </p:grpSpPr>
        <p:sp>
          <p:nvSpPr>
            <p:cNvPr id="19695" name="Google Shape;19695;p56"/>
            <p:cNvSpPr/>
            <p:nvPr/>
          </p:nvSpPr>
          <p:spPr>
            <a:xfrm>
              <a:off x="5893198" y="2987339"/>
              <a:ext cx="193158" cy="168790"/>
            </a:xfrm>
            <a:custGeom>
              <a:rect b="b" l="l" r="r" t="t"/>
              <a:pathLst>
                <a:path extrusionOk="0" h="6435" w="7364">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6" name="Google Shape;19696;p56"/>
            <p:cNvSpPr/>
            <p:nvPr/>
          </p:nvSpPr>
          <p:spPr>
            <a:xfrm>
              <a:off x="5885906" y="2906158"/>
              <a:ext cx="229276" cy="237880"/>
            </a:xfrm>
            <a:custGeom>
              <a:rect b="b" l="l" r="r" t="t"/>
              <a:pathLst>
                <a:path extrusionOk="0" h="9069" w="8741">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7" name="Google Shape;19697;p56"/>
            <p:cNvSpPr/>
            <p:nvPr/>
          </p:nvSpPr>
          <p:spPr>
            <a:xfrm>
              <a:off x="5836987" y="2915154"/>
              <a:ext cx="61562" cy="295061"/>
            </a:xfrm>
            <a:custGeom>
              <a:rect b="b" l="l" r="r" t="t"/>
              <a:pathLst>
                <a:path extrusionOk="0" h="11249" w="2347">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8" name="Google Shape;19698;p56"/>
            <p:cNvSpPr/>
            <p:nvPr/>
          </p:nvSpPr>
          <p:spPr>
            <a:xfrm>
              <a:off x="5880555" y="3094358"/>
              <a:ext cx="187990" cy="175951"/>
            </a:xfrm>
            <a:custGeom>
              <a:rect b="b" l="l" r="r" t="t"/>
              <a:pathLst>
                <a:path extrusionOk="0" h="6708" w="7167">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9" name="Google Shape;19699;p56"/>
            <p:cNvSpPr/>
            <p:nvPr/>
          </p:nvSpPr>
          <p:spPr>
            <a:xfrm>
              <a:off x="5820278" y="2986343"/>
              <a:ext cx="94979" cy="289842"/>
            </a:xfrm>
            <a:custGeom>
              <a:rect b="b" l="l" r="r" t="t"/>
              <a:pathLst>
                <a:path extrusionOk="0" h="11050" w="3621">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0" name="Google Shape;19700;p56"/>
            <p:cNvSpPr/>
            <p:nvPr/>
          </p:nvSpPr>
          <p:spPr>
            <a:xfrm>
              <a:off x="5951166" y="2917804"/>
              <a:ext cx="156541" cy="130179"/>
            </a:xfrm>
            <a:custGeom>
              <a:rect b="b" l="l" r="r" t="t"/>
              <a:pathLst>
                <a:path extrusionOk="0" h="4963" w="5968">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1" name="Google Shape;19701;p56"/>
            <p:cNvSpPr/>
            <p:nvPr/>
          </p:nvSpPr>
          <p:spPr>
            <a:xfrm>
              <a:off x="5937290" y="2999589"/>
              <a:ext cx="141249" cy="156541"/>
            </a:xfrm>
            <a:custGeom>
              <a:rect b="b" l="l" r="r" t="t"/>
              <a:pathLst>
                <a:path extrusionOk="0" h="5968" w="5385">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02" name="Google Shape;19702;p56"/>
          <p:cNvGrpSpPr/>
          <p:nvPr/>
        </p:nvGrpSpPr>
        <p:grpSpPr>
          <a:xfrm>
            <a:off x="4946819" y="3383229"/>
            <a:ext cx="370132" cy="334223"/>
            <a:chOff x="4946819" y="3383229"/>
            <a:chExt cx="370132" cy="334223"/>
          </a:xfrm>
        </p:grpSpPr>
        <p:sp>
          <p:nvSpPr>
            <p:cNvPr id="19703" name="Google Shape;19703;p56"/>
            <p:cNvSpPr/>
            <p:nvPr/>
          </p:nvSpPr>
          <p:spPr>
            <a:xfrm>
              <a:off x="4946819" y="3383229"/>
              <a:ext cx="370132" cy="179125"/>
            </a:xfrm>
            <a:custGeom>
              <a:rect b="b" l="l" r="r" t="t"/>
              <a:pathLst>
                <a:path extrusionOk="0" h="6829" w="14111">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4" name="Google Shape;19704;p56"/>
            <p:cNvSpPr/>
            <p:nvPr/>
          </p:nvSpPr>
          <p:spPr>
            <a:xfrm>
              <a:off x="4946819" y="3383229"/>
              <a:ext cx="200817" cy="179125"/>
            </a:xfrm>
            <a:custGeom>
              <a:rect b="b" l="l" r="r" t="t"/>
              <a:pathLst>
                <a:path extrusionOk="0" h="6829" w="7656">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5" name="Google Shape;19705;p56"/>
            <p:cNvSpPr/>
            <p:nvPr/>
          </p:nvSpPr>
          <p:spPr>
            <a:xfrm>
              <a:off x="5063149" y="3562327"/>
              <a:ext cx="137314" cy="155124"/>
            </a:xfrm>
            <a:custGeom>
              <a:rect b="b" l="l" r="r" t="t"/>
              <a:pathLst>
                <a:path extrusionOk="0" h="5914" w="5235">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6" name="Google Shape;19706;p56"/>
            <p:cNvSpPr/>
            <p:nvPr/>
          </p:nvSpPr>
          <p:spPr>
            <a:xfrm>
              <a:off x="5063149" y="3562327"/>
              <a:ext cx="122206" cy="155124"/>
            </a:xfrm>
            <a:custGeom>
              <a:rect b="b" l="l" r="r" t="t"/>
              <a:pathLst>
                <a:path extrusionOk="0" h="5914" w="4659">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7" name="Google Shape;19707;p56"/>
            <p:cNvSpPr/>
            <p:nvPr/>
          </p:nvSpPr>
          <p:spPr>
            <a:xfrm>
              <a:off x="5048382" y="3425039"/>
              <a:ext cx="95530" cy="83595"/>
            </a:xfrm>
            <a:custGeom>
              <a:rect b="b" l="l" r="r" t="t"/>
              <a:pathLst>
                <a:path extrusionOk="0" h="3187" w="3642">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8" name="Google Shape;19708;p56"/>
            <p:cNvSpPr/>
            <p:nvPr/>
          </p:nvSpPr>
          <p:spPr>
            <a:xfrm>
              <a:off x="5197604" y="3396580"/>
              <a:ext cx="82362" cy="64237"/>
            </a:xfrm>
            <a:custGeom>
              <a:rect b="b" l="l" r="r" t="t"/>
              <a:pathLst>
                <a:path extrusionOk="0" h="2449" w="314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9" name="Google Shape;19709;p56"/>
            <p:cNvSpPr/>
            <p:nvPr/>
          </p:nvSpPr>
          <p:spPr>
            <a:xfrm>
              <a:off x="5157394" y="3496700"/>
              <a:ext cx="115989" cy="65654"/>
            </a:xfrm>
            <a:custGeom>
              <a:rect b="b" l="l" r="r" t="t"/>
              <a:pathLst>
                <a:path extrusionOk="0" h="2503" w="4422">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0" name="Google Shape;19710;p56"/>
            <p:cNvSpPr/>
            <p:nvPr/>
          </p:nvSpPr>
          <p:spPr>
            <a:xfrm>
              <a:off x="4947344" y="3455807"/>
              <a:ext cx="58545" cy="70690"/>
            </a:xfrm>
            <a:custGeom>
              <a:rect b="b" l="l" r="r" t="t"/>
              <a:pathLst>
                <a:path extrusionOk="0" h="2695" w="2232">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1" name="Google Shape;19711;p56"/>
            <p:cNvSpPr/>
            <p:nvPr/>
          </p:nvSpPr>
          <p:spPr>
            <a:xfrm>
              <a:off x="5048198" y="3425564"/>
              <a:ext cx="41102" cy="71529"/>
            </a:xfrm>
            <a:custGeom>
              <a:rect b="b" l="l" r="r" t="t"/>
              <a:pathLst>
                <a:path extrusionOk="0" h="2727" w="1567">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12" name="Google Shape;19712;p56"/>
          <p:cNvGrpSpPr/>
          <p:nvPr/>
        </p:nvGrpSpPr>
        <p:grpSpPr>
          <a:xfrm>
            <a:off x="3038403" y="1539234"/>
            <a:ext cx="375482" cy="316072"/>
            <a:chOff x="3038403" y="1539234"/>
            <a:chExt cx="375482" cy="316072"/>
          </a:xfrm>
        </p:grpSpPr>
        <p:sp>
          <p:nvSpPr>
            <p:cNvPr id="19713" name="Google Shape;19713;p56"/>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714" name="Google Shape;19714;p56"/>
            <p:cNvGrpSpPr/>
            <p:nvPr/>
          </p:nvGrpSpPr>
          <p:grpSpPr>
            <a:xfrm>
              <a:off x="3038403" y="1539234"/>
              <a:ext cx="375482" cy="316072"/>
              <a:chOff x="3038403" y="1539234"/>
              <a:chExt cx="375482" cy="316072"/>
            </a:xfrm>
          </p:grpSpPr>
          <p:sp>
            <p:nvSpPr>
              <p:cNvPr id="19715" name="Google Shape;19715;p56"/>
              <p:cNvSpPr/>
              <p:nvPr/>
            </p:nvSpPr>
            <p:spPr>
              <a:xfrm>
                <a:off x="3038403" y="1585792"/>
                <a:ext cx="72788" cy="58414"/>
              </a:xfrm>
              <a:custGeom>
                <a:rect b="b" l="l" r="r" t="t"/>
                <a:pathLst>
                  <a:path extrusionOk="0" h="2227" w="2775">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6" name="Google Shape;19716;p56"/>
              <p:cNvSpPr/>
              <p:nvPr/>
            </p:nvSpPr>
            <p:spPr>
              <a:xfrm>
                <a:off x="3169317" y="1683420"/>
                <a:ext cx="244569" cy="169105"/>
              </a:xfrm>
              <a:custGeom>
                <a:rect b="b" l="l" r="r" t="t"/>
                <a:pathLst>
                  <a:path extrusionOk="0" h="6447" w="9324">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7" name="Google Shape;19717;p56"/>
              <p:cNvSpPr/>
              <p:nvPr/>
            </p:nvSpPr>
            <p:spPr>
              <a:xfrm>
                <a:off x="3194760" y="1700076"/>
                <a:ext cx="197800" cy="103294"/>
              </a:xfrm>
              <a:custGeom>
                <a:rect b="b" l="l" r="r" t="t"/>
                <a:pathLst>
                  <a:path extrusionOk="0" h="3938" w="7541">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8" name="Google Shape;19718;p56"/>
              <p:cNvSpPr/>
              <p:nvPr/>
            </p:nvSpPr>
            <p:spPr>
              <a:xfrm>
                <a:off x="3077905" y="1539234"/>
                <a:ext cx="153367" cy="300963"/>
              </a:xfrm>
              <a:custGeom>
                <a:rect b="b" l="l" r="r" t="t"/>
                <a:pathLst>
                  <a:path extrusionOk="0" h="11474" w="5847">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9" name="Google Shape;19719;p56"/>
              <p:cNvSpPr/>
              <p:nvPr/>
            </p:nvSpPr>
            <p:spPr>
              <a:xfrm>
                <a:off x="3049315" y="1658633"/>
                <a:ext cx="284464" cy="196673"/>
              </a:xfrm>
              <a:custGeom>
                <a:rect b="b" l="l" r="r" t="t"/>
                <a:pathLst>
                  <a:path extrusionOk="0" h="7498" w="10845">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0" name="Google Shape;19720;p56"/>
              <p:cNvSpPr/>
              <p:nvPr/>
            </p:nvSpPr>
            <p:spPr>
              <a:xfrm>
                <a:off x="3058207" y="1663013"/>
                <a:ext cx="272976" cy="192292"/>
              </a:xfrm>
              <a:custGeom>
                <a:rect b="b" l="l" r="r" t="t"/>
                <a:pathLst>
                  <a:path extrusionOk="0" h="7331" w="10407">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1" name="Google Shape;19721;p56"/>
              <p:cNvSpPr/>
              <p:nvPr/>
            </p:nvSpPr>
            <p:spPr>
              <a:xfrm>
                <a:off x="3107598" y="1603261"/>
                <a:ext cx="85405" cy="219309"/>
              </a:xfrm>
              <a:custGeom>
                <a:rect b="b" l="l" r="r" t="t"/>
                <a:pathLst>
                  <a:path extrusionOk="0" h="8361" w="3256">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2" name="Google Shape;19722;p56"/>
              <p:cNvSpPr/>
              <p:nvPr/>
            </p:nvSpPr>
            <p:spPr>
              <a:xfrm>
                <a:off x="3093381" y="1585556"/>
                <a:ext cx="94271" cy="32289"/>
              </a:xfrm>
              <a:custGeom>
                <a:rect b="b" l="l" r="r" t="t"/>
                <a:pathLst>
                  <a:path extrusionOk="0" h="1231" w="3594">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3" name="Google Shape;19723;p56"/>
              <p:cNvSpPr/>
              <p:nvPr/>
            </p:nvSpPr>
            <p:spPr>
              <a:xfrm>
                <a:off x="3137133" y="1559824"/>
                <a:ext cx="14767" cy="20512"/>
              </a:xfrm>
              <a:custGeom>
                <a:rect b="b" l="l" r="r" t="t"/>
                <a:pathLst>
                  <a:path extrusionOk="0" h="782" w="563">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9724" name="Google Shape;19724;p56"/>
          <p:cNvGrpSpPr/>
          <p:nvPr/>
        </p:nvGrpSpPr>
        <p:grpSpPr>
          <a:xfrm>
            <a:off x="6332865" y="2906131"/>
            <a:ext cx="360846" cy="370184"/>
            <a:chOff x="6332865" y="2906131"/>
            <a:chExt cx="360846" cy="370184"/>
          </a:xfrm>
        </p:grpSpPr>
        <p:sp>
          <p:nvSpPr>
            <p:cNvPr id="19725" name="Google Shape;19725;p56"/>
            <p:cNvSpPr/>
            <p:nvPr/>
          </p:nvSpPr>
          <p:spPr>
            <a:xfrm>
              <a:off x="6332865" y="2906131"/>
              <a:ext cx="360846" cy="327508"/>
            </a:xfrm>
            <a:custGeom>
              <a:rect b="b" l="l" r="r" t="t"/>
              <a:pathLst>
                <a:path extrusionOk="0" h="12486" w="13757">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6" name="Google Shape;19726;p56"/>
            <p:cNvSpPr/>
            <p:nvPr/>
          </p:nvSpPr>
          <p:spPr>
            <a:xfrm>
              <a:off x="6636005" y="3022855"/>
              <a:ext cx="21089" cy="18466"/>
            </a:xfrm>
            <a:custGeom>
              <a:rect b="b" l="l" r="r" t="t"/>
              <a:pathLst>
                <a:path extrusionOk="0" h="704" w="804">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7" name="Google Shape;19727;p56"/>
            <p:cNvSpPr/>
            <p:nvPr/>
          </p:nvSpPr>
          <p:spPr>
            <a:xfrm>
              <a:off x="6391594" y="2960034"/>
              <a:ext cx="243546" cy="316281"/>
            </a:xfrm>
            <a:custGeom>
              <a:rect b="b" l="l" r="r" t="t"/>
              <a:pathLst>
                <a:path extrusionOk="0" h="12058" w="9285">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8" name="Google Shape;19728;p56"/>
            <p:cNvSpPr/>
            <p:nvPr/>
          </p:nvSpPr>
          <p:spPr>
            <a:xfrm>
              <a:off x="6624333" y="3184510"/>
              <a:ext cx="22820" cy="12879"/>
            </a:xfrm>
            <a:custGeom>
              <a:rect b="b" l="l" r="r" t="t"/>
              <a:pathLst>
                <a:path extrusionOk="0" h="491" w="87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9" name="Google Shape;19729;p56"/>
            <p:cNvSpPr/>
            <p:nvPr/>
          </p:nvSpPr>
          <p:spPr>
            <a:xfrm>
              <a:off x="6367593" y="3022750"/>
              <a:ext cx="21115" cy="18387"/>
            </a:xfrm>
            <a:custGeom>
              <a:rect b="b" l="l" r="r" t="t"/>
              <a:pathLst>
                <a:path extrusionOk="0" h="701" w="805">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0" name="Google Shape;19730;p56"/>
            <p:cNvSpPr/>
            <p:nvPr/>
          </p:nvSpPr>
          <p:spPr>
            <a:xfrm>
              <a:off x="6379633" y="3184563"/>
              <a:ext cx="22794" cy="12826"/>
            </a:xfrm>
            <a:custGeom>
              <a:rect b="b" l="l" r="r" t="t"/>
              <a:pathLst>
                <a:path extrusionOk="0" h="489" w="869">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1" name="Google Shape;19731;p56"/>
            <p:cNvSpPr/>
            <p:nvPr/>
          </p:nvSpPr>
          <p:spPr>
            <a:xfrm>
              <a:off x="6507321" y="2948257"/>
              <a:ext cx="11935" cy="17941"/>
            </a:xfrm>
            <a:custGeom>
              <a:rect b="b" l="l" r="r" t="t"/>
              <a:pathLst>
                <a:path extrusionOk="0" h="684" w="455">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2" name="Google Shape;19732;p56"/>
            <p:cNvSpPr/>
            <p:nvPr/>
          </p:nvSpPr>
          <p:spPr>
            <a:xfrm>
              <a:off x="6417142" y="3001923"/>
              <a:ext cx="72001" cy="84985"/>
            </a:xfrm>
            <a:custGeom>
              <a:rect b="b" l="l" r="r" t="t"/>
              <a:pathLst>
                <a:path extrusionOk="0" h="3240" w="2745">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3" name="Google Shape;19733;p56"/>
            <p:cNvSpPr/>
            <p:nvPr/>
          </p:nvSpPr>
          <p:spPr>
            <a:xfrm>
              <a:off x="6358990" y="3090659"/>
              <a:ext cx="102481" cy="86113"/>
            </a:xfrm>
            <a:custGeom>
              <a:rect b="b" l="l" r="r" t="t"/>
              <a:pathLst>
                <a:path extrusionOk="0" h="3283" w="3907">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4" name="Google Shape;19734;p56"/>
            <p:cNvSpPr/>
            <p:nvPr/>
          </p:nvSpPr>
          <p:spPr>
            <a:xfrm>
              <a:off x="6565131" y="3090659"/>
              <a:ext cx="102481" cy="86113"/>
            </a:xfrm>
            <a:custGeom>
              <a:rect b="b" l="l" r="r" t="t"/>
              <a:pathLst>
                <a:path extrusionOk="0" h="3283" w="3907">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5" name="Google Shape;19735;p56"/>
            <p:cNvSpPr/>
            <p:nvPr/>
          </p:nvSpPr>
          <p:spPr>
            <a:xfrm>
              <a:off x="6537459" y="3001740"/>
              <a:ext cx="72342" cy="85038"/>
            </a:xfrm>
            <a:custGeom>
              <a:rect b="b" l="l" r="r" t="t"/>
              <a:pathLst>
                <a:path extrusionOk="0" h="3242" w="2758">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36" name="Google Shape;19736;p56"/>
          <p:cNvGrpSpPr/>
          <p:nvPr/>
        </p:nvGrpSpPr>
        <p:grpSpPr>
          <a:xfrm>
            <a:off x="4135079" y="1518066"/>
            <a:ext cx="370132" cy="358223"/>
            <a:chOff x="4135079" y="1518066"/>
            <a:chExt cx="370132" cy="358223"/>
          </a:xfrm>
        </p:grpSpPr>
        <p:sp>
          <p:nvSpPr>
            <p:cNvPr id="19737" name="Google Shape;19737;p56"/>
            <p:cNvSpPr/>
            <p:nvPr/>
          </p:nvSpPr>
          <p:spPr>
            <a:xfrm>
              <a:off x="4135079" y="1625688"/>
              <a:ext cx="95530" cy="95530"/>
            </a:xfrm>
            <a:custGeom>
              <a:rect b="b" l="l" r="r" t="t"/>
              <a:pathLst>
                <a:path extrusionOk="0" h="3642" w="3642">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8" name="Google Shape;19738;p56"/>
            <p:cNvSpPr/>
            <p:nvPr/>
          </p:nvSpPr>
          <p:spPr>
            <a:xfrm>
              <a:off x="4153047" y="1643472"/>
              <a:ext cx="59595" cy="59778"/>
            </a:xfrm>
            <a:custGeom>
              <a:rect b="b" l="l" r="r" t="t"/>
              <a:pathLst>
                <a:path extrusionOk="0" h="2279" w="2272">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9" name="Google Shape;19739;p56"/>
            <p:cNvSpPr/>
            <p:nvPr/>
          </p:nvSpPr>
          <p:spPr>
            <a:xfrm>
              <a:off x="4409681" y="1625688"/>
              <a:ext cx="95530" cy="95530"/>
            </a:xfrm>
            <a:custGeom>
              <a:rect b="b" l="l" r="r" t="t"/>
              <a:pathLst>
                <a:path extrusionOk="0" h="3642" w="3642">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0" name="Google Shape;19740;p56"/>
            <p:cNvSpPr/>
            <p:nvPr/>
          </p:nvSpPr>
          <p:spPr>
            <a:xfrm>
              <a:off x="4427649" y="1643472"/>
              <a:ext cx="59621" cy="59778"/>
            </a:xfrm>
            <a:custGeom>
              <a:rect b="b" l="l" r="r" t="t"/>
              <a:pathLst>
                <a:path extrusionOk="0" h="2279" w="2273">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1" name="Google Shape;19741;p56"/>
            <p:cNvSpPr/>
            <p:nvPr/>
          </p:nvSpPr>
          <p:spPr>
            <a:xfrm>
              <a:off x="4170831" y="1518250"/>
              <a:ext cx="298471" cy="358040"/>
            </a:xfrm>
            <a:custGeom>
              <a:rect b="b" l="l" r="r" t="t"/>
              <a:pathLst>
                <a:path extrusionOk="0" h="13650" w="11379">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2" name="Google Shape;19742;p56"/>
            <p:cNvSpPr/>
            <p:nvPr/>
          </p:nvSpPr>
          <p:spPr>
            <a:xfrm>
              <a:off x="4170831" y="1518066"/>
              <a:ext cx="166665" cy="352374"/>
            </a:xfrm>
            <a:custGeom>
              <a:rect b="b" l="l" r="r" t="t"/>
              <a:pathLst>
                <a:path extrusionOk="0" h="13434" w="6354">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3" name="Google Shape;19743;p56"/>
            <p:cNvSpPr/>
            <p:nvPr/>
          </p:nvSpPr>
          <p:spPr>
            <a:xfrm>
              <a:off x="4212615" y="1636914"/>
              <a:ext cx="214719" cy="215558"/>
            </a:xfrm>
            <a:custGeom>
              <a:rect b="b" l="l" r="r" t="t"/>
              <a:pathLst>
                <a:path extrusionOk="0" h="8218" w="8186">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4" name="Google Shape;19744;p56"/>
            <p:cNvSpPr/>
            <p:nvPr/>
          </p:nvSpPr>
          <p:spPr>
            <a:xfrm>
              <a:off x="4204274" y="1638121"/>
              <a:ext cx="60119" cy="179308"/>
            </a:xfrm>
            <a:custGeom>
              <a:rect b="b" l="l" r="r" t="t"/>
              <a:pathLst>
                <a:path extrusionOk="0" h="6836" w="2292">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5" name="Google Shape;19745;p56"/>
            <p:cNvSpPr/>
            <p:nvPr/>
          </p:nvSpPr>
          <p:spPr>
            <a:xfrm>
              <a:off x="4287948" y="1733126"/>
              <a:ext cx="28564" cy="17968"/>
            </a:xfrm>
            <a:custGeom>
              <a:rect b="b" l="l" r="r" t="t"/>
              <a:pathLst>
                <a:path extrusionOk="0" h="685" w="1089">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6" name="Google Shape;19746;p56"/>
            <p:cNvSpPr/>
            <p:nvPr/>
          </p:nvSpPr>
          <p:spPr>
            <a:xfrm>
              <a:off x="4323673" y="1733126"/>
              <a:ext cx="28696" cy="17784"/>
            </a:xfrm>
            <a:custGeom>
              <a:rect b="b" l="l" r="r" t="t"/>
              <a:pathLst>
                <a:path extrusionOk="0" h="678" w="1094">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7" name="Google Shape;19747;p56"/>
            <p:cNvSpPr/>
            <p:nvPr/>
          </p:nvSpPr>
          <p:spPr>
            <a:xfrm>
              <a:off x="4260459" y="1774884"/>
              <a:ext cx="119373" cy="53745"/>
            </a:xfrm>
            <a:custGeom>
              <a:rect b="b" l="l" r="r" t="t"/>
              <a:pathLst>
                <a:path extrusionOk="0" h="2049" w="4551">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8" name="Google Shape;19748;p56"/>
            <p:cNvSpPr/>
            <p:nvPr/>
          </p:nvSpPr>
          <p:spPr>
            <a:xfrm>
              <a:off x="4285718" y="1792773"/>
              <a:ext cx="68670" cy="35778"/>
            </a:xfrm>
            <a:custGeom>
              <a:rect b="b" l="l" r="r" t="t"/>
              <a:pathLst>
                <a:path extrusionOk="0" h="1364" w="2618">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9" name="Google Shape;19749;p56"/>
            <p:cNvSpPr/>
            <p:nvPr/>
          </p:nvSpPr>
          <p:spPr>
            <a:xfrm>
              <a:off x="4248550" y="1667472"/>
              <a:ext cx="35778" cy="41811"/>
            </a:xfrm>
            <a:custGeom>
              <a:rect b="b" l="l" r="r" t="t"/>
              <a:pathLst>
                <a:path extrusionOk="0" h="1594" w="1364">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0" name="Google Shape;19750;p56"/>
            <p:cNvSpPr/>
            <p:nvPr/>
          </p:nvSpPr>
          <p:spPr>
            <a:xfrm>
              <a:off x="4266334" y="1667472"/>
              <a:ext cx="17994" cy="29771"/>
            </a:xfrm>
            <a:custGeom>
              <a:rect b="b" l="l" r="r" t="t"/>
              <a:pathLst>
                <a:path extrusionOk="0" h="1135" w="686">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1" name="Google Shape;19751;p56"/>
            <p:cNvSpPr/>
            <p:nvPr/>
          </p:nvSpPr>
          <p:spPr>
            <a:xfrm>
              <a:off x="4260459" y="1673348"/>
              <a:ext cx="11961" cy="11935"/>
            </a:xfrm>
            <a:custGeom>
              <a:rect b="b" l="l" r="r" t="t"/>
              <a:pathLst>
                <a:path extrusionOk="0" h="455" w="456">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2" name="Google Shape;19752;p56"/>
            <p:cNvSpPr/>
            <p:nvPr/>
          </p:nvSpPr>
          <p:spPr>
            <a:xfrm>
              <a:off x="4355962" y="1667472"/>
              <a:ext cx="35778" cy="41811"/>
            </a:xfrm>
            <a:custGeom>
              <a:rect b="b" l="l" r="r" t="t"/>
              <a:pathLst>
                <a:path extrusionOk="0" h="1594" w="1364">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3" name="Google Shape;19753;p56"/>
            <p:cNvSpPr/>
            <p:nvPr/>
          </p:nvSpPr>
          <p:spPr>
            <a:xfrm>
              <a:off x="4373772" y="1667472"/>
              <a:ext cx="17968" cy="29771"/>
            </a:xfrm>
            <a:custGeom>
              <a:rect b="b" l="l" r="r" t="t"/>
              <a:pathLst>
                <a:path extrusionOk="0" h="1135" w="685">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4" name="Google Shape;19754;p56"/>
            <p:cNvSpPr/>
            <p:nvPr/>
          </p:nvSpPr>
          <p:spPr>
            <a:xfrm>
              <a:off x="4367897" y="1673348"/>
              <a:ext cx="11935" cy="11935"/>
            </a:xfrm>
            <a:custGeom>
              <a:rect b="b" l="l" r="r" t="t"/>
              <a:pathLst>
                <a:path extrusionOk="0" h="455" w="455">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5" name="Google Shape;19755;p56"/>
            <p:cNvSpPr/>
            <p:nvPr/>
          </p:nvSpPr>
          <p:spPr>
            <a:xfrm>
              <a:off x="4314178" y="1810688"/>
              <a:ext cx="11935" cy="17941"/>
            </a:xfrm>
            <a:custGeom>
              <a:rect b="b" l="l" r="r" t="t"/>
              <a:pathLst>
                <a:path extrusionOk="0" h="684" w="455">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56" name="Google Shape;19756;p56"/>
          <p:cNvGrpSpPr/>
          <p:nvPr/>
        </p:nvGrpSpPr>
        <p:grpSpPr>
          <a:xfrm>
            <a:off x="6878869" y="1980134"/>
            <a:ext cx="361240" cy="370158"/>
            <a:chOff x="6878869" y="1980134"/>
            <a:chExt cx="361240" cy="370158"/>
          </a:xfrm>
        </p:grpSpPr>
        <p:sp>
          <p:nvSpPr>
            <p:cNvPr id="19757" name="Google Shape;19757;p56"/>
            <p:cNvSpPr/>
            <p:nvPr/>
          </p:nvSpPr>
          <p:spPr>
            <a:xfrm>
              <a:off x="6878869" y="2012869"/>
              <a:ext cx="67437" cy="32027"/>
            </a:xfrm>
            <a:custGeom>
              <a:rect b="b" l="l" r="r" t="t"/>
              <a:pathLst>
                <a:path extrusionOk="0" h="1221" w="2571">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8" name="Google Shape;19758;p56"/>
            <p:cNvSpPr/>
            <p:nvPr/>
          </p:nvSpPr>
          <p:spPr>
            <a:xfrm>
              <a:off x="6882777" y="2032961"/>
              <a:ext cx="63529" cy="11777"/>
            </a:xfrm>
            <a:custGeom>
              <a:rect b="b" l="l" r="r" t="t"/>
              <a:pathLst>
                <a:path extrusionOk="0" h="449" w="2422">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9" name="Google Shape;19759;p56"/>
            <p:cNvSpPr/>
            <p:nvPr/>
          </p:nvSpPr>
          <p:spPr>
            <a:xfrm>
              <a:off x="6992339" y="2273962"/>
              <a:ext cx="91989" cy="76329"/>
            </a:xfrm>
            <a:custGeom>
              <a:rect b="b" l="l" r="r" t="t"/>
              <a:pathLst>
                <a:path extrusionOk="0" h="2910" w="3507">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0" name="Google Shape;19760;p56"/>
            <p:cNvSpPr/>
            <p:nvPr/>
          </p:nvSpPr>
          <p:spPr>
            <a:xfrm>
              <a:off x="7015815" y="2273962"/>
              <a:ext cx="68670" cy="76329"/>
            </a:xfrm>
            <a:custGeom>
              <a:rect b="b" l="l" r="r" t="t"/>
              <a:pathLst>
                <a:path extrusionOk="0" h="2910" w="2618">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1" name="Google Shape;19761;p56"/>
            <p:cNvSpPr/>
            <p:nvPr/>
          </p:nvSpPr>
          <p:spPr>
            <a:xfrm>
              <a:off x="6923696" y="1980134"/>
              <a:ext cx="316412" cy="317147"/>
            </a:xfrm>
            <a:custGeom>
              <a:rect b="b" l="l" r="r" t="t"/>
              <a:pathLst>
                <a:path extrusionOk="0" h="12091" w="12063">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2" name="Google Shape;19762;p56"/>
            <p:cNvSpPr/>
            <p:nvPr/>
          </p:nvSpPr>
          <p:spPr>
            <a:xfrm>
              <a:off x="6923853" y="1987085"/>
              <a:ext cx="305239" cy="310380"/>
            </a:xfrm>
            <a:custGeom>
              <a:rect b="b" l="l" r="r" t="t"/>
              <a:pathLst>
                <a:path extrusionOk="0" h="11833" w="11637">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3" name="Google Shape;19763;p56"/>
            <p:cNvSpPr/>
            <p:nvPr/>
          </p:nvSpPr>
          <p:spPr>
            <a:xfrm>
              <a:off x="6923853" y="2087388"/>
              <a:ext cx="316255" cy="210076"/>
            </a:xfrm>
            <a:custGeom>
              <a:rect b="b" l="l" r="r" t="t"/>
              <a:pathLst>
                <a:path extrusionOk="0" h="8009" w="12057">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4" name="Google Shape;19764;p56"/>
            <p:cNvSpPr/>
            <p:nvPr/>
          </p:nvSpPr>
          <p:spPr>
            <a:xfrm>
              <a:off x="6923853" y="2087388"/>
              <a:ext cx="305239" cy="210076"/>
            </a:xfrm>
            <a:custGeom>
              <a:rect b="b" l="l" r="r" t="t"/>
              <a:pathLst>
                <a:path extrusionOk="0" h="8009" w="11637">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5" name="Google Shape;19765;p56"/>
            <p:cNvSpPr/>
            <p:nvPr/>
          </p:nvSpPr>
          <p:spPr>
            <a:xfrm>
              <a:off x="6941296" y="2121356"/>
              <a:ext cx="298812" cy="176108"/>
            </a:xfrm>
            <a:custGeom>
              <a:rect b="b" l="l" r="r" t="t"/>
              <a:pathLst>
                <a:path extrusionOk="0" h="6714" w="11392">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6" name="Google Shape;19766;p56"/>
            <p:cNvSpPr/>
            <p:nvPr/>
          </p:nvSpPr>
          <p:spPr>
            <a:xfrm>
              <a:off x="6953388" y="2121172"/>
              <a:ext cx="286720" cy="152632"/>
            </a:xfrm>
            <a:custGeom>
              <a:rect b="b" l="l" r="r" t="t"/>
              <a:pathLst>
                <a:path extrusionOk="0" h="5819" w="10931">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7" name="Google Shape;19767;p56"/>
            <p:cNvSpPr/>
            <p:nvPr/>
          </p:nvSpPr>
          <p:spPr>
            <a:xfrm>
              <a:off x="6953204" y="2003610"/>
              <a:ext cx="23502" cy="23502"/>
            </a:xfrm>
            <a:custGeom>
              <a:rect b="b" l="l" r="r" t="t"/>
              <a:pathLst>
                <a:path extrusionOk="0" h="896" w="896">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8" name="Google Shape;19768;p56"/>
            <p:cNvSpPr/>
            <p:nvPr/>
          </p:nvSpPr>
          <p:spPr>
            <a:xfrm>
              <a:off x="6971696" y="2121146"/>
              <a:ext cx="218811" cy="95503"/>
            </a:xfrm>
            <a:custGeom>
              <a:rect b="b" l="l" r="r" t="t"/>
              <a:pathLst>
                <a:path extrusionOk="0" h="3641" w="8342">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9" name="Google Shape;19769;p56"/>
            <p:cNvSpPr/>
            <p:nvPr/>
          </p:nvSpPr>
          <p:spPr>
            <a:xfrm>
              <a:off x="6964955" y="2003610"/>
              <a:ext cx="11751" cy="11777"/>
            </a:xfrm>
            <a:custGeom>
              <a:rect b="b" l="l" r="r" t="t"/>
              <a:pathLst>
                <a:path extrusionOk="0" h="449" w="448">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70" name="Google Shape;19770;p56"/>
          <p:cNvGrpSpPr/>
          <p:nvPr/>
        </p:nvGrpSpPr>
        <p:grpSpPr>
          <a:xfrm>
            <a:off x="2493999" y="2550033"/>
            <a:ext cx="370132" cy="259467"/>
            <a:chOff x="2493999" y="2550033"/>
            <a:chExt cx="370132" cy="259467"/>
          </a:xfrm>
        </p:grpSpPr>
        <p:sp>
          <p:nvSpPr>
            <p:cNvPr id="19771" name="Google Shape;19771;p56"/>
            <p:cNvSpPr/>
            <p:nvPr/>
          </p:nvSpPr>
          <p:spPr>
            <a:xfrm>
              <a:off x="2493999" y="2660251"/>
              <a:ext cx="370132" cy="149249"/>
            </a:xfrm>
            <a:custGeom>
              <a:rect b="b" l="l" r="r" t="t"/>
              <a:pathLst>
                <a:path extrusionOk="0" h="5690" w="14111">
                  <a:moveTo>
                    <a:pt x="0" y="1"/>
                  </a:moveTo>
                  <a:cubicBezTo>
                    <a:pt x="0" y="1947"/>
                    <a:pt x="3872" y="5690"/>
                    <a:pt x="7059" y="5690"/>
                  </a:cubicBezTo>
                  <a:cubicBezTo>
                    <a:pt x="10239" y="5690"/>
                    <a:pt x="14111" y="1953"/>
                    <a:pt x="1411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2" name="Google Shape;19772;p56"/>
            <p:cNvSpPr/>
            <p:nvPr/>
          </p:nvSpPr>
          <p:spPr>
            <a:xfrm>
              <a:off x="2493999" y="2660251"/>
              <a:ext cx="139649" cy="140724"/>
            </a:xfrm>
            <a:custGeom>
              <a:rect b="b" l="l" r="r" t="t"/>
              <a:pathLst>
                <a:path extrusionOk="0" h="5365" w="5324">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3" name="Google Shape;19773;p56"/>
            <p:cNvSpPr/>
            <p:nvPr/>
          </p:nvSpPr>
          <p:spPr>
            <a:xfrm>
              <a:off x="2493999" y="2660251"/>
              <a:ext cx="370132" cy="101405"/>
            </a:xfrm>
            <a:custGeom>
              <a:rect b="b" l="l" r="r" t="t"/>
              <a:pathLst>
                <a:path extrusionOk="0" h="3866" w="14111">
                  <a:moveTo>
                    <a:pt x="0" y="1"/>
                  </a:moveTo>
                  <a:cubicBezTo>
                    <a:pt x="0" y="1031"/>
                    <a:pt x="4781" y="3866"/>
                    <a:pt x="7059" y="3866"/>
                  </a:cubicBezTo>
                  <a:cubicBezTo>
                    <a:pt x="9331" y="3866"/>
                    <a:pt x="14111" y="1031"/>
                    <a:pt x="1411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4" name="Google Shape;19774;p56"/>
            <p:cNvSpPr/>
            <p:nvPr/>
          </p:nvSpPr>
          <p:spPr>
            <a:xfrm>
              <a:off x="2493999" y="2550033"/>
              <a:ext cx="370132" cy="152055"/>
            </a:xfrm>
            <a:custGeom>
              <a:rect b="b" l="l" r="r" t="t"/>
              <a:pathLst>
                <a:path extrusionOk="0" h="5797" w="14111">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5" name="Google Shape;19775;p56"/>
            <p:cNvSpPr/>
            <p:nvPr/>
          </p:nvSpPr>
          <p:spPr>
            <a:xfrm>
              <a:off x="2493999" y="2550033"/>
              <a:ext cx="158665" cy="141012"/>
            </a:xfrm>
            <a:custGeom>
              <a:rect b="b" l="l" r="r" t="t"/>
              <a:pathLst>
                <a:path extrusionOk="0" h="5376" w="6049">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6" name="Google Shape;19776;p56"/>
            <p:cNvSpPr/>
            <p:nvPr/>
          </p:nvSpPr>
          <p:spPr>
            <a:xfrm>
              <a:off x="2505908" y="2558689"/>
              <a:ext cx="95530" cy="95556"/>
            </a:xfrm>
            <a:custGeom>
              <a:rect b="b" l="l" r="r" t="t"/>
              <a:pathLst>
                <a:path extrusionOk="0" h="3643" w="3642">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7" name="Google Shape;19777;p56"/>
            <p:cNvSpPr/>
            <p:nvPr/>
          </p:nvSpPr>
          <p:spPr>
            <a:xfrm>
              <a:off x="2497567" y="2564932"/>
              <a:ext cx="97654" cy="89392"/>
            </a:xfrm>
            <a:custGeom>
              <a:rect b="b" l="l" r="r" t="t"/>
              <a:pathLst>
                <a:path extrusionOk="0" h="3408" w="3723">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8" name="Google Shape;19778;p56"/>
            <p:cNvSpPr/>
            <p:nvPr/>
          </p:nvSpPr>
          <p:spPr>
            <a:xfrm>
              <a:off x="2756693" y="2558689"/>
              <a:ext cx="95530" cy="95556"/>
            </a:xfrm>
            <a:custGeom>
              <a:rect b="b" l="l" r="r" t="t"/>
              <a:pathLst>
                <a:path extrusionOk="0" h="3643" w="3642">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9" name="Google Shape;19779;p56"/>
            <p:cNvSpPr/>
            <p:nvPr/>
          </p:nvSpPr>
          <p:spPr>
            <a:xfrm>
              <a:off x="2748325" y="2564932"/>
              <a:ext cx="97681" cy="89392"/>
            </a:xfrm>
            <a:custGeom>
              <a:rect b="b" l="l" r="r" t="t"/>
              <a:pathLst>
                <a:path extrusionOk="0" h="3408" w="3724">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0" name="Google Shape;19780;p56"/>
            <p:cNvSpPr/>
            <p:nvPr/>
          </p:nvSpPr>
          <p:spPr>
            <a:xfrm>
              <a:off x="2523875" y="2576840"/>
              <a:ext cx="35778" cy="53745"/>
            </a:xfrm>
            <a:custGeom>
              <a:rect b="b" l="l" r="r" t="t"/>
              <a:pathLst>
                <a:path extrusionOk="0" h="2049" w="1364">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1" name="Google Shape;19781;p56"/>
            <p:cNvSpPr/>
            <p:nvPr/>
          </p:nvSpPr>
          <p:spPr>
            <a:xfrm>
              <a:off x="2647130" y="2648212"/>
              <a:ext cx="22558" cy="17941"/>
            </a:xfrm>
            <a:custGeom>
              <a:rect b="b" l="l" r="r" t="t"/>
              <a:pathLst>
                <a:path extrusionOk="0" h="684" w="86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2" name="Google Shape;19782;p56"/>
            <p:cNvSpPr/>
            <p:nvPr/>
          </p:nvSpPr>
          <p:spPr>
            <a:xfrm>
              <a:off x="2688495" y="2648212"/>
              <a:ext cx="22505" cy="17941"/>
            </a:xfrm>
            <a:custGeom>
              <a:rect b="b" l="l" r="r" t="t"/>
              <a:pathLst>
                <a:path extrusionOk="0" h="684" w="858">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3" name="Google Shape;19783;p56"/>
            <p:cNvSpPr/>
            <p:nvPr/>
          </p:nvSpPr>
          <p:spPr>
            <a:xfrm>
              <a:off x="2541843" y="2576656"/>
              <a:ext cx="17810" cy="35830"/>
            </a:xfrm>
            <a:custGeom>
              <a:rect b="b" l="l" r="r" t="t"/>
              <a:pathLst>
                <a:path extrusionOk="0" h="1366" w="679">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4" name="Google Shape;19784;p56"/>
            <p:cNvSpPr/>
            <p:nvPr/>
          </p:nvSpPr>
          <p:spPr>
            <a:xfrm>
              <a:off x="2535784" y="2588591"/>
              <a:ext cx="11961" cy="11935"/>
            </a:xfrm>
            <a:custGeom>
              <a:rect b="b" l="l" r="r" t="t"/>
              <a:pathLst>
                <a:path extrusionOk="0" h="455" w="456">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5" name="Google Shape;19785;p56"/>
            <p:cNvSpPr/>
            <p:nvPr/>
          </p:nvSpPr>
          <p:spPr>
            <a:xfrm>
              <a:off x="2798477" y="2576840"/>
              <a:ext cx="35778" cy="53745"/>
            </a:xfrm>
            <a:custGeom>
              <a:rect b="b" l="l" r="r" t="t"/>
              <a:pathLst>
                <a:path extrusionOk="0" h="2049" w="1364">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6" name="Google Shape;19786;p56"/>
            <p:cNvSpPr/>
            <p:nvPr/>
          </p:nvSpPr>
          <p:spPr>
            <a:xfrm>
              <a:off x="2816261" y="2576656"/>
              <a:ext cx="17994" cy="35830"/>
            </a:xfrm>
            <a:custGeom>
              <a:rect b="b" l="l" r="r" t="t"/>
              <a:pathLst>
                <a:path extrusionOk="0" h="1366" w="686">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7" name="Google Shape;19787;p56"/>
            <p:cNvSpPr/>
            <p:nvPr/>
          </p:nvSpPr>
          <p:spPr>
            <a:xfrm>
              <a:off x="2810412" y="2588591"/>
              <a:ext cx="11935" cy="11935"/>
            </a:xfrm>
            <a:custGeom>
              <a:rect b="b" l="l" r="r" t="t"/>
              <a:pathLst>
                <a:path extrusionOk="0" h="455" w="455">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8" name="Google Shape;19788;p56"/>
            <p:cNvSpPr/>
            <p:nvPr/>
          </p:nvSpPr>
          <p:spPr>
            <a:xfrm>
              <a:off x="2609595" y="2725879"/>
              <a:ext cx="138940" cy="35778"/>
            </a:xfrm>
            <a:custGeom>
              <a:rect b="b" l="l" r="r" t="t"/>
              <a:pathLst>
                <a:path extrusionOk="0" h="1364" w="5297">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9" name="Google Shape;19789;p56"/>
            <p:cNvSpPr/>
            <p:nvPr/>
          </p:nvSpPr>
          <p:spPr>
            <a:xfrm>
              <a:off x="2656730" y="2727662"/>
              <a:ext cx="91805" cy="33994"/>
            </a:xfrm>
            <a:custGeom>
              <a:rect b="b" l="l" r="r" t="t"/>
              <a:pathLst>
                <a:path extrusionOk="0" h="1296" w="350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90" name="Google Shape;19790;p56"/>
          <p:cNvGrpSpPr/>
          <p:nvPr/>
        </p:nvGrpSpPr>
        <p:grpSpPr>
          <a:xfrm>
            <a:off x="1699703" y="3365261"/>
            <a:ext cx="281054" cy="370158"/>
            <a:chOff x="1699703" y="3365261"/>
            <a:chExt cx="281054" cy="370158"/>
          </a:xfrm>
        </p:grpSpPr>
        <p:sp>
          <p:nvSpPr>
            <p:cNvPr id="19791" name="Google Shape;19791;p56"/>
            <p:cNvSpPr/>
            <p:nvPr/>
          </p:nvSpPr>
          <p:spPr>
            <a:xfrm>
              <a:off x="1737474" y="3471362"/>
              <a:ext cx="227781" cy="108435"/>
            </a:xfrm>
            <a:custGeom>
              <a:rect b="b" l="l" r="r" t="t"/>
              <a:pathLst>
                <a:path extrusionOk="0" h="4134" w="8684">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2" name="Google Shape;19792;p56"/>
            <p:cNvSpPr/>
            <p:nvPr/>
          </p:nvSpPr>
          <p:spPr>
            <a:xfrm>
              <a:off x="1743271" y="3393301"/>
              <a:ext cx="237486" cy="103425"/>
            </a:xfrm>
            <a:custGeom>
              <a:rect b="b" l="l" r="r" t="t"/>
              <a:pathLst>
                <a:path extrusionOk="0" h="3943" w="9054">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3" name="Google Shape;19793;p56"/>
            <p:cNvSpPr/>
            <p:nvPr/>
          </p:nvSpPr>
          <p:spPr>
            <a:xfrm>
              <a:off x="1709644" y="3365261"/>
              <a:ext cx="47686" cy="370158"/>
            </a:xfrm>
            <a:custGeom>
              <a:rect b="b" l="l" r="r" t="t"/>
              <a:pathLst>
                <a:path extrusionOk="0" h="14112" w="1818">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4" name="Google Shape;19794;p56"/>
            <p:cNvSpPr/>
            <p:nvPr/>
          </p:nvSpPr>
          <p:spPr>
            <a:xfrm>
              <a:off x="1709644" y="3365261"/>
              <a:ext cx="25653" cy="370158"/>
            </a:xfrm>
            <a:custGeom>
              <a:rect b="b" l="l" r="r" t="t"/>
              <a:pathLst>
                <a:path extrusionOk="0" h="14112" w="978">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5" name="Google Shape;19795;p56"/>
            <p:cNvSpPr/>
            <p:nvPr/>
          </p:nvSpPr>
          <p:spPr>
            <a:xfrm>
              <a:off x="1789881" y="3484660"/>
              <a:ext cx="38243" cy="70218"/>
            </a:xfrm>
            <a:custGeom>
              <a:rect b="b" l="l" r="r" t="t"/>
              <a:pathLst>
                <a:path extrusionOk="0" h="2677" w="1458">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6" name="Google Shape;19796;p56"/>
            <p:cNvSpPr/>
            <p:nvPr/>
          </p:nvSpPr>
          <p:spPr>
            <a:xfrm>
              <a:off x="1805147" y="3536228"/>
              <a:ext cx="122232" cy="130389"/>
            </a:xfrm>
            <a:custGeom>
              <a:rect b="b" l="l" r="r" t="t"/>
              <a:pathLst>
                <a:path extrusionOk="0" h="4971" w="466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7" name="Google Shape;19797;p56"/>
            <p:cNvSpPr/>
            <p:nvPr/>
          </p:nvSpPr>
          <p:spPr>
            <a:xfrm>
              <a:off x="1703611" y="3472699"/>
              <a:ext cx="59778" cy="24027"/>
            </a:xfrm>
            <a:custGeom>
              <a:rect b="b" l="l" r="r" t="t"/>
              <a:pathLst>
                <a:path extrusionOk="0" h="916" w="2279">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8" name="Google Shape;19798;p56"/>
            <p:cNvSpPr/>
            <p:nvPr/>
          </p:nvSpPr>
          <p:spPr>
            <a:xfrm>
              <a:off x="1699703" y="3472699"/>
              <a:ext cx="33810" cy="24027"/>
            </a:xfrm>
            <a:custGeom>
              <a:rect b="b" l="l" r="r" t="t"/>
              <a:pathLst>
                <a:path extrusionOk="0" h="916" w="1289">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9" name="Google Shape;19799;p56"/>
            <p:cNvSpPr/>
            <p:nvPr/>
          </p:nvSpPr>
          <p:spPr>
            <a:xfrm>
              <a:off x="1703611" y="3604138"/>
              <a:ext cx="59778" cy="23843"/>
            </a:xfrm>
            <a:custGeom>
              <a:rect b="b" l="l" r="r" t="t"/>
              <a:pathLst>
                <a:path extrusionOk="0" h="909" w="2279">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0" name="Google Shape;19800;p56"/>
            <p:cNvSpPr/>
            <p:nvPr/>
          </p:nvSpPr>
          <p:spPr>
            <a:xfrm>
              <a:off x="1699703" y="3604138"/>
              <a:ext cx="33810" cy="23843"/>
            </a:xfrm>
            <a:custGeom>
              <a:rect b="b" l="l" r="r" t="t"/>
              <a:pathLst>
                <a:path extrusionOk="0" h="909" w="1289">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1" name="Google Shape;19801;p56"/>
            <p:cNvSpPr/>
            <p:nvPr/>
          </p:nvSpPr>
          <p:spPr>
            <a:xfrm>
              <a:off x="1801606" y="3393222"/>
              <a:ext cx="177341" cy="55844"/>
            </a:xfrm>
            <a:custGeom>
              <a:rect b="b" l="l" r="r" t="t"/>
              <a:pathLst>
                <a:path extrusionOk="0" h="2129" w="6761">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2" name="Google Shape;19802;p56"/>
            <p:cNvSpPr/>
            <p:nvPr/>
          </p:nvSpPr>
          <p:spPr>
            <a:xfrm>
              <a:off x="1822957" y="3484319"/>
              <a:ext cx="141590" cy="95582"/>
            </a:xfrm>
            <a:custGeom>
              <a:rect b="b" l="l" r="r" t="t"/>
              <a:pathLst>
                <a:path extrusionOk="0" h="3644" w="5398">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3" name="Google Shape;19803;p56"/>
            <p:cNvSpPr/>
            <p:nvPr/>
          </p:nvSpPr>
          <p:spPr>
            <a:xfrm>
              <a:off x="1805147" y="3536228"/>
              <a:ext cx="98572" cy="130389"/>
            </a:xfrm>
            <a:custGeom>
              <a:rect b="b" l="l" r="r" t="t"/>
              <a:pathLst>
                <a:path extrusionOk="0" h="4971" w="3758">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04" name="Google Shape;19804;p56"/>
          <p:cNvGrpSpPr/>
          <p:nvPr/>
        </p:nvGrpSpPr>
        <p:grpSpPr>
          <a:xfrm>
            <a:off x="7966810" y="1519430"/>
            <a:ext cx="369974" cy="355626"/>
            <a:chOff x="7966810" y="1519430"/>
            <a:chExt cx="369974" cy="355626"/>
          </a:xfrm>
        </p:grpSpPr>
        <p:sp>
          <p:nvSpPr>
            <p:cNvPr id="19805" name="Google Shape;19805;p56"/>
            <p:cNvSpPr/>
            <p:nvPr/>
          </p:nvSpPr>
          <p:spPr>
            <a:xfrm>
              <a:off x="8205503" y="1519430"/>
              <a:ext cx="131281" cy="122992"/>
            </a:xfrm>
            <a:custGeom>
              <a:rect b="b" l="l" r="r" t="t"/>
              <a:pathLst>
                <a:path extrusionOk="0" h="4689" w="5005">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6" name="Google Shape;19806;p56"/>
            <p:cNvSpPr/>
            <p:nvPr/>
          </p:nvSpPr>
          <p:spPr>
            <a:xfrm>
              <a:off x="8230763" y="1530132"/>
              <a:ext cx="105130" cy="112291"/>
            </a:xfrm>
            <a:custGeom>
              <a:rect b="b" l="l" r="r" t="t"/>
              <a:pathLst>
                <a:path extrusionOk="0" h="4281" w="4008">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7" name="Google Shape;19807;p56"/>
            <p:cNvSpPr/>
            <p:nvPr/>
          </p:nvSpPr>
          <p:spPr>
            <a:xfrm>
              <a:off x="7966810" y="1519430"/>
              <a:ext cx="131281" cy="122992"/>
            </a:xfrm>
            <a:custGeom>
              <a:rect b="b" l="l" r="r" t="t"/>
              <a:pathLst>
                <a:path extrusionOk="0" h="4689" w="5005">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8" name="Google Shape;19808;p56"/>
            <p:cNvSpPr/>
            <p:nvPr/>
          </p:nvSpPr>
          <p:spPr>
            <a:xfrm>
              <a:off x="7967886" y="1530132"/>
              <a:ext cx="104946" cy="112291"/>
            </a:xfrm>
            <a:custGeom>
              <a:rect b="b" l="l" r="r" t="t"/>
              <a:pathLst>
                <a:path extrusionOk="0" h="4281" w="4001">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9" name="Google Shape;19809;p56"/>
            <p:cNvSpPr/>
            <p:nvPr/>
          </p:nvSpPr>
          <p:spPr>
            <a:xfrm>
              <a:off x="8002562" y="1564677"/>
              <a:ext cx="298471" cy="310380"/>
            </a:xfrm>
            <a:custGeom>
              <a:rect b="b" l="l" r="r" t="t"/>
              <a:pathLst>
                <a:path extrusionOk="0" h="11833" w="11379">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0" name="Google Shape;19810;p56"/>
            <p:cNvSpPr/>
            <p:nvPr/>
          </p:nvSpPr>
          <p:spPr>
            <a:xfrm>
              <a:off x="8100741" y="1803527"/>
              <a:ext cx="102481" cy="35778"/>
            </a:xfrm>
            <a:custGeom>
              <a:rect b="b" l="l" r="r" t="t"/>
              <a:pathLst>
                <a:path extrusionOk="0" h="1364" w="3907">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1" name="Google Shape;19811;p56"/>
            <p:cNvSpPr/>
            <p:nvPr/>
          </p:nvSpPr>
          <p:spPr>
            <a:xfrm>
              <a:off x="8084924" y="1714948"/>
              <a:ext cx="133930" cy="94507"/>
            </a:xfrm>
            <a:custGeom>
              <a:rect b="b" l="l" r="r" t="t"/>
              <a:pathLst>
                <a:path extrusionOk="0" h="3603" w="5106">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2" name="Google Shape;19812;p56"/>
            <p:cNvSpPr/>
            <p:nvPr/>
          </p:nvSpPr>
          <p:spPr>
            <a:xfrm>
              <a:off x="8002562" y="1564677"/>
              <a:ext cx="149249" cy="309855"/>
            </a:xfrm>
            <a:custGeom>
              <a:rect b="b" l="l" r="r" t="t"/>
              <a:pathLst>
                <a:path extrusionOk="0" h="11813" w="569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3" name="Google Shape;19813;p56"/>
            <p:cNvSpPr/>
            <p:nvPr/>
          </p:nvSpPr>
          <p:spPr>
            <a:xfrm>
              <a:off x="8112492" y="1755684"/>
              <a:ext cx="29010" cy="28486"/>
            </a:xfrm>
            <a:custGeom>
              <a:rect b="b" l="l" r="r" t="t"/>
              <a:pathLst>
                <a:path extrusionOk="0" h="1086" w="1106">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4" name="Google Shape;19814;p56"/>
            <p:cNvSpPr/>
            <p:nvPr/>
          </p:nvSpPr>
          <p:spPr>
            <a:xfrm>
              <a:off x="8161935" y="1755788"/>
              <a:ext cx="29194" cy="28538"/>
            </a:xfrm>
            <a:custGeom>
              <a:rect b="b" l="l" r="r" t="t"/>
              <a:pathLst>
                <a:path extrusionOk="0" h="1088" w="1113">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5" name="Google Shape;19815;p56"/>
            <p:cNvSpPr/>
            <p:nvPr/>
          </p:nvSpPr>
          <p:spPr>
            <a:xfrm>
              <a:off x="8068189" y="1666213"/>
              <a:ext cx="35778" cy="41837"/>
            </a:xfrm>
            <a:custGeom>
              <a:rect b="b" l="l" r="r" t="t"/>
              <a:pathLst>
                <a:path extrusionOk="0" h="1595" w="1364">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6" name="Google Shape;19816;p56"/>
            <p:cNvSpPr/>
            <p:nvPr/>
          </p:nvSpPr>
          <p:spPr>
            <a:xfrm>
              <a:off x="8086157" y="1666213"/>
              <a:ext cx="17810" cy="29797"/>
            </a:xfrm>
            <a:custGeom>
              <a:rect b="b" l="l" r="r" t="t"/>
              <a:pathLst>
                <a:path extrusionOk="0" h="1136" w="679">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7" name="Google Shape;19817;p56"/>
            <p:cNvSpPr/>
            <p:nvPr/>
          </p:nvSpPr>
          <p:spPr>
            <a:xfrm>
              <a:off x="8080098" y="1672089"/>
              <a:ext cx="11961" cy="11961"/>
            </a:xfrm>
            <a:custGeom>
              <a:rect b="b" l="l" r="r" t="t"/>
              <a:pathLst>
                <a:path extrusionOk="0" h="456" w="456">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8" name="Google Shape;19818;p56"/>
            <p:cNvSpPr/>
            <p:nvPr/>
          </p:nvSpPr>
          <p:spPr>
            <a:xfrm>
              <a:off x="8199628" y="1666213"/>
              <a:ext cx="35778" cy="41837"/>
            </a:xfrm>
            <a:custGeom>
              <a:rect b="b" l="l" r="r" t="t"/>
              <a:pathLst>
                <a:path extrusionOk="0" h="1595" w="1364">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9" name="Google Shape;19819;p56"/>
            <p:cNvSpPr/>
            <p:nvPr/>
          </p:nvSpPr>
          <p:spPr>
            <a:xfrm>
              <a:off x="8217412" y="1666213"/>
              <a:ext cx="17994" cy="29797"/>
            </a:xfrm>
            <a:custGeom>
              <a:rect b="b" l="l" r="r" t="t"/>
              <a:pathLst>
                <a:path extrusionOk="0" h="1136" w="686">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0" name="Google Shape;19820;p56"/>
            <p:cNvSpPr/>
            <p:nvPr/>
          </p:nvSpPr>
          <p:spPr>
            <a:xfrm>
              <a:off x="8211536" y="1672089"/>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21" name="Google Shape;19821;p56"/>
          <p:cNvGrpSpPr/>
          <p:nvPr/>
        </p:nvGrpSpPr>
        <p:grpSpPr>
          <a:xfrm>
            <a:off x="2792628" y="3365340"/>
            <a:ext cx="290445" cy="370079"/>
            <a:chOff x="2792628" y="3365340"/>
            <a:chExt cx="290445" cy="370079"/>
          </a:xfrm>
        </p:grpSpPr>
        <p:sp>
          <p:nvSpPr>
            <p:cNvPr id="19822" name="Google Shape;19822;p56"/>
            <p:cNvSpPr/>
            <p:nvPr/>
          </p:nvSpPr>
          <p:spPr>
            <a:xfrm>
              <a:off x="2792628" y="3365366"/>
              <a:ext cx="290445" cy="287769"/>
            </a:xfrm>
            <a:custGeom>
              <a:rect b="b" l="l" r="r" t="t"/>
              <a:pathLst>
                <a:path extrusionOk="0" h="10971" w="11073">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3" name="Google Shape;19823;p56"/>
            <p:cNvSpPr/>
            <p:nvPr/>
          </p:nvSpPr>
          <p:spPr>
            <a:xfrm>
              <a:off x="2792628" y="3502025"/>
              <a:ext cx="145314" cy="89156"/>
            </a:xfrm>
            <a:custGeom>
              <a:rect b="b" l="l" r="r" t="t"/>
              <a:pathLst>
                <a:path extrusionOk="0" h="3399" w="554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4" name="Google Shape;19824;p56"/>
            <p:cNvSpPr/>
            <p:nvPr/>
          </p:nvSpPr>
          <p:spPr>
            <a:xfrm>
              <a:off x="2937916" y="3427348"/>
              <a:ext cx="145157" cy="88946"/>
            </a:xfrm>
            <a:custGeom>
              <a:rect b="b" l="l" r="r" t="t"/>
              <a:pathLst>
                <a:path extrusionOk="0" h="3391" w="5534">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5" name="Google Shape;19825;p56"/>
            <p:cNvSpPr/>
            <p:nvPr/>
          </p:nvSpPr>
          <p:spPr>
            <a:xfrm>
              <a:off x="2856105" y="3365340"/>
              <a:ext cx="108356" cy="143845"/>
            </a:xfrm>
            <a:custGeom>
              <a:rect b="b" l="l" r="r" t="t"/>
              <a:pathLst>
                <a:path extrusionOk="0" h="5484" w="4131">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6" name="Google Shape;19826;p56"/>
            <p:cNvSpPr/>
            <p:nvPr/>
          </p:nvSpPr>
          <p:spPr>
            <a:xfrm>
              <a:off x="2911424" y="3509159"/>
              <a:ext cx="108173" cy="143845"/>
            </a:xfrm>
            <a:custGeom>
              <a:rect b="b" l="l" r="r" t="t"/>
              <a:pathLst>
                <a:path extrusionOk="0" h="5484" w="4124">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7" name="Google Shape;19827;p56"/>
            <p:cNvSpPr/>
            <p:nvPr/>
          </p:nvSpPr>
          <p:spPr>
            <a:xfrm>
              <a:off x="2830504" y="3566708"/>
              <a:ext cx="25181" cy="17889"/>
            </a:xfrm>
            <a:custGeom>
              <a:rect b="b" l="l" r="r" t="t"/>
              <a:pathLst>
                <a:path extrusionOk="0" h="682" w="96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8" name="Google Shape;19828;p56"/>
            <p:cNvSpPr/>
            <p:nvPr/>
          </p:nvSpPr>
          <p:spPr>
            <a:xfrm>
              <a:off x="2857547" y="3525002"/>
              <a:ext cx="57890" cy="40735"/>
            </a:xfrm>
            <a:custGeom>
              <a:rect b="b" l="l" r="r" t="t"/>
              <a:pathLst>
                <a:path extrusionOk="0" h="1553" w="2207">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9" name="Google Shape;19829;p56"/>
            <p:cNvSpPr/>
            <p:nvPr/>
          </p:nvSpPr>
          <p:spPr>
            <a:xfrm>
              <a:off x="3020095" y="3433407"/>
              <a:ext cx="26256" cy="18492"/>
            </a:xfrm>
            <a:custGeom>
              <a:rect b="b" l="l" r="r" t="t"/>
              <a:pathLst>
                <a:path extrusionOk="0" h="705" w="1001">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0" name="Google Shape;19830;p56"/>
            <p:cNvSpPr/>
            <p:nvPr/>
          </p:nvSpPr>
          <p:spPr>
            <a:xfrm>
              <a:off x="2961392" y="3452529"/>
              <a:ext cx="57837" cy="40657"/>
            </a:xfrm>
            <a:custGeom>
              <a:rect b="b" l="l" r="r" t="t"/>
              <a:pathLst>
                <a:path extrusionOk="0" h="1550" w="2205">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1" name="Google Shape;19831;p56"/>
            <p:cNvSpPr/>
            <p:nvPr/>
          </p:nvSpPr>
          <p:spPr>
            <a:xfrm>
              <a:off x="2860878" y="3404292"/>
              <a:ext cx="21404" cy="20591"/>
            </a:xfrm>
            <a:custGeom>
              <a:rect b="b" l="l" r="r" t="t"/>
              <a:pathLst>
                <a:path extrusionOk="0" h="785" w="816">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2" name="Google Shape;19832;p56"/>
            <p:cNvSpPr/>
            <p:nvPr/>
          </p:nvSpPr>
          <p:spPr>
            <a:xfrm>
              <a:off x="2879790" y="3431466"/>
              <a:ext cx="43568" cy="52093"/>
            </a:xfrm>
            <a:custGeom>
              <a:rect b="b" l="l" r="r" t="t"/>
              <a:pathLst>
                <a:path extrusionOk="0" h="1986" w="1661">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3" name="Google Shape;19833;p56"/>
            <p:cNvSpPr/>
            <p:nvPr/>
          </p:nvSpPr>
          <p:spPr>
            <a:xfrm>
              <a:off x="2993445" y="3593856"/>
              <a:ext cx="21509" cy="20617"/>
            </a:xfrm>
            <a:custGeom>
              <a:rect b="b" l="l" r="r" t="t"/>
              <a:pathLst>
                <a:path extrusionOk="0" h="786" w="82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4" name="Google Shape;19834;p56"/>
            <p:cNvSpPr/>
            <p:nvPr/>
          </p:nvSpPr>
          <p:spPr>
            <a:xfrm>
              <a:off x="2952500" y="3535258"/>
              <a:ext cx="43620" cy="52171"/>
            </a:xfrm>
            <a:custGeom>
              <a:rect b="b" l="l" r="r" t="t"/>
              <a:pathLst>
                <a:path extrusionOk="0" h="1989" w="1663">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5" name="Google Shape;19835;p56"/>
            <p:cNvSpPr/>
            <p:nvPr/>
          </p:nvSpPr>
          <p:spPr>
            <a:xfrm>
              <a:off x="2912315" y="3503284"/>
              <a:ext cx="41470" cy="232136"/>
            </a:xfrm>
            <a:custGeom>
              <a:rect b="b" l="l" r="r" t="t"/>
              <a:pathLst>
                <a:path extrusionOk="0" h="8850" w="1581">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36" name="Google Shape;19836;p56"/>
          <p:cNvGrpSpPr/>
          <p:nvPr/>
        </p:nvGrpSpPr>
        <p:grpSpPr>
          <a:xfrm>
            <a:off x="1389585" y="1988317"/>
            <a:ext cx="388125" cy="353790"/>
            <a:chOff x="1389585" y="1988317"/>
            <a:chExt cx="388125" cy="353790"/>
          </a:xfrm>
        </p:grpSpPr>
        <p:sp>
          <p:nvSpPr>
            <p:cNvPr id="19837" name="Google Shape;19837;p56"/>
            <p:cNvSpPr/>
            <p:nvPr/>
          </p:nvSpPr>
          <p:spPr>
            <a:xfrm>
              <a:off x="1673551" y="2066221"/>
              <a:ext cx="104159" cy="74546"/>
            </a:xfrm>
            <a:custGeom>
              <a:rect b="b" l="l" r="r" t="t"/>
              <a:pathLst>
                <a:path extrusionOk="0" h="2842" w="3971">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8" name="Google Shape;19838;p56"/>
            <p:cNvSpPr/>
            <p:nvPr/>
          </p:nvSpPr>
          <p:spPr>
            <a:xfrm>
              <a:off x="1691519" y="2074745"/>
              <a:ext cx="77510" cy="66021"/>
            </a:xfrm>
            <a:custGeom>
              <a:rect b="b" l="l" r="r" t="t"/>
              <a:pathLst>
                <a:path extrusionOk="0" h="2517" w="2955">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9" name="Google Shape;19839;p56"/>
            <p:cNvSpPr/>
            <p:nvPr/>
          </p:nvSpPr>
          <p:spPr>
            <a:xfrm>
              <a:off x="1389585" y="2066221"/>
              <a:ext cx="104002" cy="74546"/>
            </a:xfrm>
            <a:custGeom>
              <a:rect b="b" l="l" r="r" t="t"/>
              <a:pathLst>
                <a:path extrusionOk="0" h="2842" w="3965">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0" name="Google Shape;19840;p56"/>
            <p:cNvSpPr/>
            <p:nvPr/>
          </p:nvSpPr>
          <p:spPr>
            <a:xfrm>
              <a:off x="1398267" y="2074745"/>
              <a:ext cx="77352" cy="66021"/>
            </a:xfrm>
            <a:custGeom>
              <a:rect b="b" l="l" r="r" t="t"/>
              <a:pathLst>
                <a:path extrusionOk="0" h="2517" w="2949">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1" name="Google Shape;19841;p56"/>
            <p:cNvSpPr/>
            <p:nvPr/>
          </p:nvSpPr>
          <p:spPr>
            <a:xfrm>
              <a:off x="1655584" y="1988317"/>
              <a:ext cx="89838" cy="101930"/>
            </a:xfrm>
            <a:custGeom>
              <a:rect b="b" l="l" r="r" t="t"/>
              <a:pathLst>
                <a:path extrusionOk="0" h="3886" w="3425">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2" name="Google Shape;19842;p56"/>
            <p:cNvSpPr/>
            <p:nvPr/>
          </p:nvSpPr>
          <p:spPr>
            <a:xfrm>
              <a:off x="1670168" y="1988317"/>
              <a:ext cx="75254" cy="101930"/>
            </a:xfrm>
            <a:custGeom>
              <a:rect b="b" l="l" r="r" t="t"/>
              <a:pathLst>
                <a:path extrusionOk="0" h="3886" w="2869">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3" name="Google Shape;19843;p56"/>
            <p:cNvSpPr/>
            <p:nvPr/>
          </p:nvSpPr>
          <p:spPr>
            <a:xfrm>
              <a:off x="1421691" y="1988317"/>
              <a:ext cx="90021" cy="101930"/>
            </a:xfrm>
            <a:custGeom>
              <a:rect b="b" l="l" r="r" t="t"/>
              <a:pathLst>
                <a:path extrusionOk="0" h="3886" w="3432">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4" name="Google Shape;19844;p56"/>
            <p:cNvSpPr/>
            <p:nvPr/>
          </p:nvSpPr>
          <p:spPr>
            <a:xfrm>
              <a:off x="1421691" y="1988317"/>
              <a:ext cx="75280" cy="101930"/>
            </a:xfrm>
            <a:custGeom>
              <a:rect b="b" l="l" r="r" t="t"/>
              <a:pathLst>
                <a:path extrusionOk="0" h="3886" w="287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5" name="Google Shape;19845;p56"/>
            <p:cNvSpPr/>
            <p:nvPr/>
          </p:nvSpPr>
          <p:spPr>
            <a:xfrm>
              <a:off x="1461193" y="2012502"/>
              <a:ext cx="244726" cy="295088"/>
            </a:xfrm>
            <a:custGeom>
              <a:rect b="b" l="l" r="r" t="t"/>
              <a:pathLst>
                <a:path extrusionOk="0" h="11250" w="933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6" name="Google Shape;19846;p56"/>
            <p:cNvSpPr/>
            <p:nvPr/>
          </p:nvSpPr>
          <p:spPr>
            <a:xfrm>
              <a:off x="1461901" y="2012869"/>
              <a:ext cx="111346" cy="294720"/>
            </a:xfrm>
            <a:custGeom>
              <a:rect b="b" l="l" r="r" t="t"/>
              <a:pathLst>
                <a:path extrusionOk="0" h="11236" w="4245">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7" name="Google Shape;19847;p56"/>
            <p:cNvSpPr/>
            <p:nvPr/>
          </p:nvSpPr>
          <p:spPr>
            <a:xfrm>
              <a:off x="1526270" y="2270054"/>
              <a:ext cx="114573" cy="72054"/>
            </a:xfrm>
            <a:custGeom>
              <a:rect b="b" l="l" r="r" t="t"/>
              <a:pathLst>
                <a:path extrusionOk="0" h="2747" w="4368">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8" name="Google Shape;19848;p56"/>
            <p:cNvSpPr/>
            <p:nvPr/>
          </p:nvSpPr>
          <p:spPr>
            <a:xfrm>
              <a:off x="1526270" y="2270211"/>
              <a:ext cx="75437" cy="71896"/>
            </a:xfrm>
            <a:custGeom>
              <a:rect b="b" l="l" r="r" t="t"/>
              <a:pathLst>
                <a:path extrusionOk="0" h="2741" w="2876">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9" name="Google Shape;19849;p56"/>
            <p:cNvSpPr/>
            <p:nvPr/>
          </p:nvSpPr>
          <p:spPr>
            <a:xfrm>
              <a:off x="1547621" y="2287628"/>
              <a:ext cx="19463" cy="24420"/>
            </a:xfrm>
            <a:custGeom>
              <a:rect b="b" l="l" r="r" t="t"/>
              <a:pathLst>
                <a:path extrusionOk="0" h="931" w="742">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0" name="Google Shape;19850;p56"/>
            <p:cNvSpPr/>
            <p:nvPr/>
          </p:nvSpPr>
          <p:spPr>
            <a:xfrm>
              <a:off x="1600029" y="2287628"/>
              <a:ext cx="19463" cy="24420"/>
            </a:xfrm>
            <a:custGeom>
              <a:rect b="b" l="l" r="r" t="t"/>
              <a:pathLst>
                <a:path extrusionOk="0" h="931" w="742">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1" name="Google Shape;19851;p56"/>
            <p:cNvSpPr/>
            <p:nvPr/>
          </p:nvSpPr>
          <p:spPr>
            <a:xfrm>
              <a:off x="1499594" y="2126156"/>
              <a:ext cx="35961" cy="41994"/>
            </a:xfrm>
            <a:custGeom>
              <a:rect b="b" l="l" r="r" t="t"/>
              <a:pathLst>
                <a:path extrusionOk="0" h="1601" w="1371">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2" name="Google Shape;19852;p56"/>
            <p:cNvSpPr/>
            <p:nvPr/>
          </p:nvSpPr>
          <p:spPr>
            <a:xfrm>
              <a:off x="1517561" y="2126156"/>
              <a:ext cx="17994" cy="30086"/>
            </a:xfrm>
            <a:custGeom>
              <a:rect b="b" l="l" r="r" t="t"/>
              <a:pathLst>
                <a:path extrusionOk="0" h="1147" w="686">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3" name="Google Shape;19853;p56"/>
            <p:cNvSpPr/>
            <p:nvPr/>
          </p:nvSpPr>
          <p:spPr>
            <a:xfrm>
              <a:off x="1511686" y="2132215"/>
              <a:ext cx="11961" cy="11935"/>
            </a:xfrm>
            <a:custGeom>
              <a:rect b="b" l="l" r="r" t="t"/>
              <a:pathLst>
                <a:path extrusionOk="0" h="455" w="456">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4" name="Google Shape;19854;p56"/>
            <p:cNvSpPr/>
            <p:nvPr/>
          </p:nvSpPr>
          <p:spPr>
            <a:xfrm>
              <a:off x="1631583" y="2126156"/>
              <a:ext cx="35935" cy="41994"/>
            </a:xfrm>
            <a:custGeom>
              <a:rect b="b" l="l" r="r" t="t"/>
              <a:pathLst>
                <a:path extrusionOk="0" h="1601" w="137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5" name="Google Shape;19855;p56"/>
            <p:cNvSpPr/>
            <p:nvPr/>
          </p:nvSpPr>
          <p:spPr>
            <a:xfrm>
              <a:off x="1649525" y="2126156"/>
              <a:ext cx="17994" cy="30086"/>
            </a:xfrm>
            <a:custGeom>
              <a:rect b="b" l="l" r="r" t="t"/>
              <a:pathLst>
                <a:path extrusionOk="0" h="1147" w="686">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6" name="Google Shape;19856;p56"/>
            <p:cNvSpPr/>
            <p:nvPr/>
          </p:nvSpPr>
          <p:spPr>
            <a:xfrm>
              <a:off x="1643492" y="2132215"/>
              <a:ext cx="12118" cy="11935"/>
            </a:xfrm>
            <a:custGeom>
              <a:rect b="b" l="l" r="r" t="t"/>
              <a:pathLst>
                <a:path extrusionOk="0" h="455" w="462">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7" name="Google Shape;19857;p56"/>
            <p:cNvSpPr/>
            <p:nvPr/>
          </p:nvSpPr>
          <p:spPr>
            <a:xfrm>
              <a:off x="1483410" y="2012370"/>
              <a:ext cx="190876" cy="73077"/>
            </a:xfrm>
            <a:custGeom>
              <a:rect b="b" l="l" r="r" t="t"/>
              <a:pathLst>
                <a:path extrusionOk="0" h="2786" w="7277">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8" name="Google Shape;19858;p56"/>
            <p:cNvSpPr/>
            <p:nvPr/>
          </p:nvSpPr>
          <p:spPr>
            <a:xfrm>
              <a:off x="1483410" y="2012869"/>
              <a:ext cx="89838" cy="60460"/>
            </a:xfrm>
            <a:custGeom>
              <a:rect b="b" l="l" r="r" t="t"/>
              <a:pathLst>
                <a:path extrusionOk="0" h="2305" w="3425">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59" name="Google Shape;19859;p56"/>
          <p:cNvGrpSpPr/>
          <p:nvPr/>
        </p:nvGrpSpPr>
        <p:grpSpPr>
          <a:xfrm>
            <a:off x="2492924" y="1512190"/>
            <a:ext cx="370158" cy="370158"/>
            <a:chOff x="2492924" y="1512190"/>
            <a:chExt cx="370158" cy="370158"/>
          </a:xfrm>
        </p:grpSpPr>
        <p:sp>
          <p:nvSpPr>
            <p:cNvPr id="19860" name="Google Shape;19860;p56"/>
            <p:cNvSpPr/>
            <p:nvPr/>
          </p:nvSpPr>
          <p:spPr>
            <a:xfrm>
              <a:off x="2492924" y="1512190"/>
              <a:ext cx="370158" cy="370158"/>
            </a:xfrm>
            <a:custGeom>
              <a:rect b="b" l="l" r="r" t="t"/>
              <a:pathLst>
                <a:path extrusionOk="0" h="14112" w="14112">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1" name="Google Shape;19861;p56"/>
            <p:cNvSpPr/>
            <p:nvPr/>
          </p:nvSpPr>
          <p:spPr>
            <a:xfrm>
              <a:off x="2492924" y="1512190"/>
              <a:ext cx="185000" cy="369974"/>
            </a:xfrm>
            <a:custGeom>
              <a:rect b="b" l="l" r="r" t="t"/>
              <a:pathLst>
                <a:path extrusionOk="0" h="14105" w="7053">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2" name="Google Shape;19862;p56"/>
            <p:cNvSpPr/>
            <p:nvPr/>
          </p:nvSpPr>
          <p:spPr>
            <a:xfrm>
              <a:off x="2725033" y="1548047"/>
              <a:ext cx="91307" cy="91175"/>
            </a:xfrm>
            <a:custGeom>
              <a:rect b="b" l="l" r="r" t="t"/>
              <a:pathLst>
                <a:path extrusionOk="0" h="3476" w="3481">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3" name="Google Shape;19863;p56"/>
            <p:cNvSpPr/>
            <p:nvPr/>
          </p:nvSpPr>
          <p:spPr>
            <a:xfrm>
              <a:off x="2740509" y="1563732"/>
              <a:ext cx="66782" cy="71739"/>
            </a:xfrm>
            <a:custGeom>
              <a:rect b="b" l="l" r="r" t="t"/>
              <a:pathLst>
                <a:path extrusionOk="0" h="2735" w="2546">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4" name="Google Shape;19864;p56"/>
            <p:cNvSpPr/>
            <p:nvPr/>
          </p:nvSpPr>
          <p:spPr>
            <a:xfrm>
              <a:off x="2539666" y="1548047"/>
              <a:ext cx="91307" cy="91175"/>
            </a:xfrm>
            <a:custGeom>
              <a:rect b="b" l="l" r="r" t="t"/>
              <a:pathLst>
                <a:path extrusionOk="0" h="3476" w="3481">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5" name="Google Shape;19865;p56"/>
            <p:cNvSpPr/>
            <p:nvPr/>
          </p:nvSpPr>
          <p:spPr>
            <a:xfrm>
              <a:off x="2548532" y="1563732"/>
              <a:ext cx="66782" cy="71739"/>
            </a:xfrm>
            <a:custGeom>
              <a:rect b="b" l="l" r="r" t="t"/>
              <a:pathLst>
                <a:path extrusionOk="0" h="2735" w="2546">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6" name="Google Shape;19866;p56"/>
            <p:cNvSpPr/>
            <p:nvPr/>
          </p:nvSpPr>
          <p:spPr>
            <a:xfrm>
              <a:off x="2540767" y="1577975"/>
              <a:ext cx="274471" cy="250654"/>
            </a:xfrm>
            <a:custGeom>
              <a:rect b="b" l="l" r="r" t="t"/>
              <a:pathLst>
                <a:path extrusionOk="0" h="9556" w="10464">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7" name="Google Shape;19867;p56"/>
            <p:cNvSpPr/>
            <p:nvPr/>
          </p:nvSpPr>
          <p:spPr>
            <a:xfrm>
              <a:off x="2540767" y="1577949"/>
              <a:ext cx="87530" cy="229513"/>
            </a:xfrm>
            <a:custGeom>
              <a:rect b="b" l="l" r="r" t="t"/>
              <a:pathLst>
                <a:path extrusionOk="0" h="8750" w="3337">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8" name="Google Shape;19868;p56"/>
            <p:cNvSpPr/>
            <p:nvPr/>
          </p:nvSpPr>
          <p:spPr>
            <a:xfrm>
              <a:off x="2544676" y="1735067"/>
              <a:ext cx="266471" cy="93562"/>
            </a:xfrm>
            <a:custGeom>
              <a:rect b="b" l="l" r="r" t="t"/>
              <a:pathLst>
                <a:path extrusionOk="0" h="3567" w="10159">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9" name="Google Shape;19869;p56"/>
            <p:cNvSpPr/>
            <p:nvPr/>
          </p:nvSpPr>
          <p:spPr>
            <a:xfrm>
              <a:off x="2628454" y="1810478"/>
              <a:ext cx="99097" cy="41994"/>
            </a:xfrm>
            <a:custGeom>
              <a:rect b="b" l="l" r="r" t="t"/>
              <a:pathLst>
                <a:path extrusionOk="0" h="1601" w="3778">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0" name="Google Shape;19870;p56"/>
            <p:cNvSpPr/>
            <p:nvPr/>
          </p:nvSpPr>
          <p:spPr>
            <a:xfrm>
              <a:off x="2606395" y="1762976"/>
              <a:ext cx="143216" cy="59621"/>
            </a:xfrm>
            <a:custGeom>
              <a:rect b="b" l="l" r="r" t="t"/>
              <a:pathLst>
                <a:path extrusionOk="0" h="2273" w="546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1" name="Google Shape;19871;p56"/>
            <p:cNvSpPr/>
            <p:nvPr/>
          </p:nvSpPr>
          <p:spPr>
            <a:xfrm>
              <a:off x="2601778" y="1776353"/>
              <a:ext cx="152265" cy="51935"/>
            </a:xfrm>
            <a:custGeom>
              <a:rect b="b" l="l" r="r" t="t"/>
              <a:pathLst>
                <a:path extrusionOk="0" h="1980" w="5805">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2" name="Google Shape;19872;p56"/>
            <p:cNvSpPr/>
            <p:nvPr/>
          </p:nvSpPr>
          <p:spPr>
            <a:xfrm>
              <a:off x="2640022" y="1759434"/>
              <a:ext cx="75778" cy="31633"/>
            </a:xfrm>
            <a:custGeom>
              <a:rect b="b" l="l" r="r" t="t"/>
              <a:pathLst>
                <a:path extrusionOk="0" h="1206" w="2889">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3" name="Google Shape;19873;p56"/>
            <p:cNvSpPr/>
            <p:nvPr/>
          </p:nvSpPr>
          <p:spPr>
            <a:xfrm>
              <a:off x="2672022" y="1606697"/>
              <a:ext cx="11961" cy="60801"/>
            </a:xfrm>
            <a:custGeom>
              <a:rect b="b" l="l" r="r" t="t"/>
              <a:pathLst>
                <a:path extrusionOk="0" h="2318" w="456">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4" name="Google Shape;19874;p56"/>
            <p:cNvSpPr/>
            <p:nvPr/>
          </p:nvSpPr>
          <p:spPr>
            <a:xfrm>
              <a:off x="2600362" y="1685256"/>
              <a:ext cx="35778" cy="41811"/>
            </a:xfrm>
            <a:custGeom>
              <a:rect b="b" l="l" r="r" t="t"/>
              <a:pathLst>
                <a:path extrusionOk="0" h="1594" w="1364">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5" name="Google Shape;19875;p56"/>
            <p:cNvSpPr/>
            <p:nvPr/>
          </p:nvSpPr>
          <p:spPr>
            <a:xfrm>
              <a:off x="2618330" y="1685256"/>
              <a:ext cx="17810" cy="29955"/>
            </a:xfrm>
            <a:custGeom>
              <a:rect b="b" l="l" r="r" t="t"/>
              <a:pathLst>
                <a:path extrusionOk="0" h="1142" w="679">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6" name="Google Shape;19876;p56"/>
            <p:cNvSpPr/>
            <p:nvPr/>
          </p:nvSpPr>
          <p:spPr>
            <a:xfrm>
              <a:off x="2612270" y="1691315"/>
              <a:ext cx="11935" cy="11935"/>
            </a:xfrm>
            <a:custGeom>
              <a:rect b="b" l="l" r="r" t="t"/>
              <a:pathLst>
                <a:path extrusionOk="0" h="455" w="455">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7" name="Google Shape;19877;p56"/>
            <p:cNvSpPr/>
            <p:nvPr/>
          </p:nvSpPr>
          <p:spPr>
            <a:xfrm>
              <a:off x="2719709" y="1685256"/>
              <a:ext cx="35935" cy="41811"/>
            </a:xfrm>
            <a:custGeom>
              <a:rect b="b" l="l" r="r" t="t"/>
              <a:pathLst>
                <a:path extrusionOk="0" h="1594" w="137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8" name="Google Shape;19878;p56"/>
            <p:cNvSpPr/>
            <p:nvPr/>
          </p:nvSpPr>
          <p:spPr>
            <a:xfrm>
              <a:off x="2737650" y="1685256"/>
              <a:ext cx="17994" cy="29955"/>
            </a:xfrm>
            <a:custGeom>
              <a:rect b="b" l="l" r="r" t="t"/>
              <a:pathLst>
                <a:path extrusionOk="0" h="1142" w="686">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9" name="Google Shape;19879;p56"/>
            <p:cNvSpPr/>
            <p:nvPr/>
          </p:nvSpPr>
          <p:spPr>
            <a:xfrm>
              <a:off x="2731617" y="1691315"/>
              <a:ext cx="11935" cy="11935"/>
            </a:xfrm>
            <a:custGeom>
              <a:rect b="b" l="l" r="r" t="t"/>
              <a:pathLst>
                <a:path extrusionOk="0" h="455" w="455">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0" name="Google Shape;19880;p56"/>
            <p:cNvSpPr/>
            <p:nvPr/>
          </p:nvSpPr>
          <p:spPr>
            <a:xfrm>
              <a:off x="2640022" y="1759434"/>
              <a:ext cx="48762" cy="31528"/>
            </a:xfrm>
            <a:custGeom>
              <a:rect b="b" l="l" r="r" t="t"/>
              <a:pathLst>
                <a:path extrusionOk="0" h="1202" w="1859">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1" name="Google Shape;19881;p56"/>
            <p:cNvSpPr/>
            <p:nvPr/>
          </p:nvSpPr>
          <p:spPr>
            <a:xfrm>
              <a:off x="2544859" y="1735067"/>
              <a:ext cx="39345" cy="72578"/>
            </a:xfrm>
            <a:custGeom>
              <a:rect b="b" l="l" r="r" t="t"/>
              <a:pathLst>
                <a:path extrusionOk="0" h="2767" w="150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82" name="Google Shape;19882;p56"/>
          <p:cNvGrpSpPr/>
          <p:nvPr/>
        </p:nvGrpSpPr>
        <p:grpSpPr>
          <a:xfrm>
            <a:off x="1933569" y="1512243"/>
            <a:ext cx="393975" cy="370105"/>
            <a:chOff x="1933569" y="1512243"/>
            <a:chExt cx="393975" cy="370105"/>
          </a:xfrm>
        </p:grpSpPr>
        <p:sp>
          <p:nvSpPr>
            <p:cNvPr id="19883" name="Google Shape;19883;p56"/>
            <p:cNvSpPr/>
            <p:nvPr/>
          </p:nvSpPr>
          <p:spPr>
            <a:xfrm>
              <a:off x="2184354" y="1512243"/>
              <a:ext cx="113943" cy="113471"/>
            </a:xfrm>
            <a:custGeom>
              <a:rect b="b" l="l" r="r" t="t"/>
              <a:pathLst>
                <a:path extrusionOk="0" h="4326" w="4344">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4" name="Google Shape;19884;p56"/>
            <p:cNvSpPr/>
            <p:nvPr/>
          </p:nvSpPr>
          <p:spPr>
            <a:xfrm>
              <a:off x="2203214" y="1527273"/>
              <a:ext cx="86979" cy="92749"/>
            </a:xfrm>
            <a:custGeom>
              <a:rect b="b" l="l" r="r" t="t"/>
              <a:pathLst>
                <a:path extrusionOk="0" h="3536" w="3316">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5" name="Google Shape;19885;p56"/>
            <p:cNvSpPr/>
            <p:nvPr/>
          </p:nvSpPr>
          <p:spPr>
            <a:xfrm>
              <a:off x="1962999" y="1512243"/>
              <a:ext cx="113943" cy="113471"/>
            </a:xfrm>
            <a:custGeom>
              <a:rect b="b" l="l" r="r" t="t"/>
              <a:pathLst>
                <a:path extrusionOk="0" h="4326" w="4344">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6" name="Google Shape;19886;p56"/>
            <p:cNvSpPr/>
            <p:nvPr/>
          </p:nvSpPr>
          <p:spPr>
            <a:xfrm>
              <a:off x="1970947" y="1527273"/>
              <a:ext cx="87162" cy="92749"/>
            </a:xfrm>
            <a:custGeom>
              <a:rect b="b" l="l" r="r" t="t"/>
              <a:pathLst>
                <a:path extrusionOk="0" h="3536" w="3323">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7" name="Google Shape;19887;p56"/>
            <p:cNvSpPr/>
            <p:nvPr/>
          </p:nvSpPr>
          <p:spPr>
            <a:xfrm>
              <a:off x="1933569" y="1542093"/>
              <a:ext cx="393975" cy="328347"/>
            </a:xfrm>
            <a:custGeom>
              <a:rect b="b" l="l" r="r" t="t"/>
              <a:pathLst>
                <a:path extrusionOk="0" h="12518" w="1502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8" name="Google Shape;19888;p56"/>
            <p:cNvSpPr/>
            <p:nvPr/>
          </p:nvSpPr>
          <p:spPr>
            <a:xfrm>
              <a:off x="1939445" y="1551876"/>
              <a:ext cx="190508" cy="318563"/>
            </a:xfrm>
            <a:custGeom>
              <a:rect b="b" l="l" r="r" t="t"/>
              <a:pathLst>
                <a:path extrusionOk="0" h="12145" w="7263">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9" name="Google Shape;19889;p56"/>
            <p:cNvSpPr/>
            <p:nvPr/>
          </p:nvSpPr>
          <p:spPr>
            <a:xfrm>
              <a:off x="2199122" y="1856538"/>
              <a:ext cx="23135" cy="13902"/>
            </a:xfrm>
            <a:custGeom>
              <a:rect b="b" l="l" r="r" t="t"/>
              <a:pathLst>
                <a:path extrusionOk="0" h="530" w="882">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0" name="Google Shape;19890;p56"/>
            <p:cNvSpPr/>
            <p:nvPr/>
          </p:nvSpPr>
          <p:spPr>
            <a:xfrm>
              <a:off x="1950461" y="1650921"/>
              <a:ext cx="120448" cy="219519"/>
            </a:xfrm>
            <a:custGeom>
              <a:rect b="b" l="l" r="r" t="t"/>
              <a:pathLst>
                <a:path extrusionOk="0" h="8369" w="4592">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1" name="Google Shape;19891;p56"/>
            <p:cNvSpPr/>
            <p:nvPr/>
          </p:nvSpPr>
          <p:spPr>
            <a:xfrm>
              <a:off x="2190230" y="1650921"/>
              <a:ext cx="120422" cy="219519"/>
            </a:xfrm>
            <a:custGeom>
              <a:rect b="b" l="l" r="r" t="t"/>
              <a:pathLst>
                <a:path extrusionOk="0" h="8369" w="4591">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2" name="Google Shape;19892;p56"/>
            <p:cNvSpPr/>
            <p:nvPr/>
          </p:nvSpPr>
          <p:spPr>
            <a:xfrm>
              <a:off x="2071408" y="1828603"/>
              <a:ext cx="118114" cy="53745"/>
            </a:xfrm>
            <a:custGeom>
              <a:rect b="b" l="l" r="r" t="t"/>
              <a:pathLst>
                <a:path extrusionOk="0" h="2049" w="4503">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3" name="Google Shape;19893;p56"/>
            <p:cNvSpPr/>
            <p:nvPr/>
          </p:nvSpPr>
          <p:spPr>
            <a:xfrm>
              <a:off x="2023040" y="1755395"/>
              <a:ext cx="25627" cy="20958"/>
            </a:xfrm>
            <a:custGeom>
              <a:rect b="b" l="l" r="r" t="t"/>
              <a:pathLst>
                <a:path extrusionOk="0" h="799" w="977">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4" name="Google Shape;19894;p56"/>
            <p:cNvSpPr/>
            <p:nvPr/>
          </p:nvSpPr>
          <p:spPr>
            <a:xfrm>
              <a:off x="1986213" y="1706188"/>
              <a:ext cx="35778" cy="47922"/>
            </a:xfrm>
            <a:custGeom>
              <a:rect b="b" l="l" r="r" t="t"/>
              <a:pathLst>
                <a:path extrusionOk="0" h="1827" w="1364">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5" name="Google Shape;19895;p56"/>
            <p:cNvSpPr/>
            <p:nvPr/>
          </p:nvSpPr>
          <p:spPr>
            <a:xfrm>
              <a:off x="2206571" y="1755474"/>
              <a:ext cx="25653" cy="20879"/>
            </a:xfrm>
            <a:custGeom>
              <a:rect b="b" l="l" r="r" t="t"/>
              <a:pathLst>
                <a:path extrusionOk="0" h="796" w="978">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6" name="Google Shape;19896;p56"/>
            <p:cNvSpPr/>
            <p:nvPr/>
          </p:nvSpPr>
          <p:spPr>
            <a:xfrm>
              <a:off x="2233090" y="1706188"/>
              <a:ext cx="35778" cy="47922"/>
            </a:xfrm>
            <a:custGeom>
              <a:rect b="b" l="l" r="r" t="t"/>
              <a:pathLst>
                <a:path extrusionOk="0" h="1827" w="1364">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7" name="Google Shape;19897;p56"/>
            <p:cNvSpPr/>
            <p:nvPr/>
          </p:nvSpPr>
          <p:spPr>
            <a:xfrm>
              <a:off x="2042765" y="1585031"/>
              <a:ext cx="33758" cy="22164"/>
            </a:xfrm>
            <a:custGeom>
              <a:rect b="b" l="l" r="r" t="t"/>
              <a:pathLst>
                <a:path extrusionOk="0" h="845" w="1287">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8" name="Google Shape;19898;p56"/>
            <p:cNvSpPr/>
            <p:nvPr/>
          </p:nvSpPr>
          <p:spPr>
            <a:xfrm>
              <a:off x="2078201" y="1600297"/>
              <a:ext cx="104395" cy="23082"/>
            </a:xfrm>
            <a:custGeom>
              <a:rect b="b" l="l" r="r" t="t"/>
              <a:pathLst>
                <a:path extrusionOk="0" h="880" w="398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9" name="Google Shape;19899;p56"/>
            <p:cNvSpPr/>
            <p:nvPr/>
          </p:nvSpPr>
          <p:spPr>
            <a:xfrm>
              <a:off x="2184590" y="1585031"/>
              <a:ext cx="33942" cy="22164"/>
            </a:xfrm>
            <a:custGeom>
              <a:rect b="b" l="l" r="r" t="t"/>
              <a:pathLst>
                <a:path extrusionOk="0" h="845" w="1294">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0" name="Google Shape;19900;p56"/>
            <p:cNvSpPr/>
            <p:nvPr/>
          </p:nvSpPr>
          <p:spPr>
            <a:xfrm>
              <a:off x="2075264" y="1568952"/>
              <a:ext cx="110717" cy="23922"/>
            </a:xfrm>
            <a:custGeom>
              <a:rect b="b" l="l" r="r" t="t"/>
              <a:pathLst>
                <a:path extrusionOk="0" h="912" w="4221">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1" name="Google Shape;19901;p56"/>
            <p:cNvSpPr/>
            <p:nvPr/>
          </p:nvSpPr>
          <p:spPr>
            <a:xfrm>
              <a:off x="2035132"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2" name="Google Shape;19902;p56"/>
            <p:cNvSpPr/>
            <p:nvPr/>
          </p:nvSpPr>
          <p:spPr>
            <a:xfrm>
              <a:off x="2052916"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3" name="Google Shape;19903;p56"/>
            <p:cNvSpPr/>
            <p:nvPr/>
          </p:nvSpPr>
          <p:spPr>
            <a:xfrm>
              <a:off x="2047040" y="1685256"/>
              <a:ext cx="17994" cy="17994"/>
            </a:xfrm>
            <a:custGeom>
              <a:rect b="b" l="l" r="r" t="t"/>
              <a:pathLst>
                <a:path extrusionOk="0" h="686" w="686">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4" name="Google Shape;19904;p56"/>
            <p:cNvSpPr/>
            <p:nvPr/>
          </p:nvSpPr>
          <p:spPr>
            <a:xfrm>
              <a:off x="2184354"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5" name="Google Shape;19905;p56"/>
            <p:cNvSpPr/>
            <p:nvPr/>
          </p:nvSpPr>
          <p:spPr>
            <a:xfrm>
              <a:off x="2202138"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6" name="Google Shape;19906;p56"/>
            <p:cNvSpPr/>
            <p:nvPr/>
          </p:nvSpPr>
          <p:spPr>
            <a:xfrm>
              <a:off x="2196263" y="1685256"/>
              <a:ext cx="17994" cy="17994"/>
            </a:xfrm>
            <a:custGeom>
              <a:rect b="b" l="l" r="r" t="t"/>
              <a:pathLst>
                <a:path extrusionOk="0" h="686" w="686">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7" name="Google Shape;19907;p56"/>
            <p:cNvSpPr/>
            <p:nvPr/>
          </p:nvSpPr>
          <p:spPr>
            <a:xfrm>
              <a:off x="2047040" y="1774884"/>
              <a:ext cx="167216" cy="71529"/>
            </a:xfrm>
            <a:custGeom>
              <a:rect b="b" l="l" r="r" t="t"/>
              <a:pathLst>
                <a:path extrusionOk="0" h="2727" w="6375">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8" name="Google Shape;19908;p56"/>
            <p:cNvSpPr/>
            <p:nvPr/>
          </p:nvSpPr>
          <p:spPr>
            <a:xfrm>
              <a:off x="2085467" y="1771343"/>
              <a:ext cx="90205" cy="37588"/>
            </a:xfrm>
            <a:custGeom>
              <a:rect b="b" l="l" r="r" t="t"/>
              <a:pathLst>
                <a:path extrusionOk="0" h="1433" w="3439">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9" name="Google Shape;19909;p56"/>
            <p:cNvSpPr/>
            <p:nvPr/>
          </p:nvSpPr>
          <p:spPr>
            <a:xfrm>
              <a:off x="2085467" y="1771526"/>
              <a:ext cx="48762" cy="37404"/>
            </a:xfrm>
            <a:custGeom>
              <a:rect b="b" l="l" r="r" t="t"/>
              <a:pathLst>
                <a:path extrusionOk="0" h="1426" w="1859">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0" name="Google Shape;19910;p56"/>
            <p:cNvSpPr/>
            <p:nvPr/>
          </p:nvSpPr>
          <p:spPr>
            <a:xfrm>
              <a:off x="2041007" y="1792720"/>
              <a:ext cx="179125" cy="59752"/>
            </a:xfrm>
            <a:custGeom>
              <a:rect b="b" l="l" r="r" t="t"/>
              <a:pathLst>
                <a:path extrusionOk="0" h="2278" w="6829">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11" name="Google Shape;19911;p56"/>
          <p:cNvGrpSpPr/>
          <p:nvPr/>
        </p:nvGrpSpPr>
        <p:grpSpPr>
          <a:xfrm>
            <a:off x="2236106" y="3365392"/>
            <a:ext cx="306471" cy="370000"/>
            <a:chOff x="2236106" y="3365392"/>
            <a:chExt cx="306471" cy="370000"/>
          </a:xfrm>
        </p:grpSpPr>
        <p:sp>
          <p:nvSpPr>
            <p:cNvPr id="19912" name="Google Shape;19912;p56"/>
            <p:cNvSpPr/>
            <p:nvPr/>
          </p:nvSpPr>
          <p:spPr>
            <a:xfrm>
              <a:off x="2413788" y="3588085"/>
              <a:ext cx="128789" cy="88107"/>
            </a:xfrm>
            <a:custGeom>
              <a:rect b="b" l="l" r="r" t="t"/>
              <a:pathLst>
                <a:path extrusionOk="0" h="3359" w="491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3" name="Google Shape;19913;p56"/>
            <p:cNvSpPr/>
            <p:nvPr/>
          </p:nvSpPr>
          <p:spPr>
            <a:xfrm>
              <a:off x="2413604" y="3588085"/>
              <a:ext cx="127740" cy="67831"/>
            </a:xfrm>
            <a:custGeom>
              <a:rect b="b" l="l" r="r" t="t"/>
              <a:pathLst>
                <a:path extrusionOk="0" h="2586" w="487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4" name="Google Shape;19914;p56"/>
            <p:cNvSpPr/>
            <p:nvPr/>
          </p:nvSpPr>
          <p:spPr>
            <a:xfrm>
              <a:off x="2350469" y="3365471"/>
              <a:ext cx="64945" cy="86559"/>
            </a:xfrm>
            <a:custGeom>
              <a:rect b="b" l="l" r="r" t="t"/>
              <a:pathLst>
                <a:path extrusionOk="0" h="3300" w="2476">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5" name="Google Shape;19915;p56"/>
            <p:cNvSpPr/>
            <p:nvPr/>
          </p:nvSpPr>
          <p:spPr>
            <a:xfrm>
              <a:off x="2368436" y="3365392"/>
              <a:ext cx="46978" cy="86166"/>
            </a:xfrm>
            <a:custGeom>
              <a:rect b="b" l="l" r="r" t="t"/>
              <a:pathLst>
                <a:path extrusionOk="0" h="3285" w="1791">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6" name="Google Shape;19916;p56"/>
            <p:cNvSpPr/>
            <p:nvPr/>
          </p:nvSpPr>
          <p:spPr>
            <a:xfrm>
              <a:off x="2236106" y="3542156"/>
              <a:ext cx="145157" cy="92618"/>
            </a:xfrm>
            <a:custGeom>
              <a:rect b="b" l="l" r="r" t="t"/>
              <a:pathLst>
                <a:path extrusionOk="0" h="3531" w="5534">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7" name="Google Shape;19917;p56"/>
            <p:cNvSpPr/>
            <p:nvPr/>
          </p:nvSpPr>
          <p:spPr>
            <a:xfrm>
              <a:off x="2236814" y="3542156"/>
              <a:ext cx="144449" cy="63608"/>
            </a:xfrm>
            <a:custGeom>
              <a:rect b="b" l="l" r="r" t="t"/>
              <a:pathLst>
                <a:path extrusionOk="0" h="2425" w="5507">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8" name="Google Shape;19918;p56"/>
            <p:cNvSpPr/>
            <p:nvPr/>
          </p:nvSpPr>
          <p:spPr>
            <a:xfrm>
              <a:off x="2298717" y="3457171"/>
              <a:ext cx="81654" cy="61693"/>
            </a:xfrm>
            <a:custGeom>
              <a:rect b="b" l="l" r="r" t="t"/>
              <a:pathLst>
                <a:path extrusionOk="0" h="2352" w="3113">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9" name="Google Shape;19919;p56"/>
            <p:cNvSpPr/>
            <p:nvPr/>
          </p:nvSpPr>
          <p:spPr>
            <a:xfrm>
              <a:off x="2299609" y="3457171"/>
              <a:ext cx="80762" cy="51647"/>
            </a:xfrm>
            <a:custGeom>
              <a:rect b="b" l="l" r="r" t="t"/>
              <a:pathLst>
                <a:path extrusionOk="0" h="1969" w="3079">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0" name="Google Shape;19920;p56"/>
            <p:cNvSpPr/>
            <p:nvPr/>
          </p:nvSpPr>
          <p:spPr>
            <a:xfrm>
              <a:off x="2421080" y="3480857"/>
              <a:ext cx="85929" cy="59044"/>
            </a:xfrm>
            <a:custGeom>
              <a:rect b="b" l="l" r="r" t="t"/>
              <a:pathLst>
                <a:path extrusionOk="0" h="2251" w="3276">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1" name="Google Shape;19921;p56"/>
            <p:cNvSpPr/>
            <p:nvPr/>
          </p:nvSpPr>
          <p:spPr>
            <a:xfrm>
              <a:off x="2421080" y="3480857"/>
              <a:ext cx="85221" cy="47345"/>
            </a:xfrm>
            <a:custGeom>
              <a:rect b="b" l="l" r="r" t="t"/>
              <a:pathLst>
                <a:path extrusionOk="0" h="1805" w="3249">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2" name="Google Shape;19922;p56"/>
            <p:cNvSpPr/>
            <p:nvPr/>
          </p:nvSpPr>
          <p:spPr>
            <a:xfrm>
              <a:off x="2379269" y="3608807"/>
              <a:ext cx="129340" cy="76093"/>
            </a:xfrm>
            <a:custGeom>
              <a:rect b="b" l="l" r="r" t="t"/>
              <a:pathLst>
                <a:path extrusionOk="0" h="2901" w="4931">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3" name="Google Shape;19923;p56"/>
            <p:cNvSpPr/>
            <p:nvPr/>
          </p:nvSpPr>
          <p:spPr>
            <a:xfrm>
              <a:off x="2274035" y="3568019"/>
              <a:ext cx="22400" cy="12485"/>
            </a:xfrm>
            <a:custGeom>
              <a:rect b="b" l="l" r="r" t="t"/>
              <a:pathLst>
                <a:path extrusionOk="0" h="476" w="854">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4" name="Google Shape;19924;p56"/>
            <p:cNvSpPr/>
            <p:nvPr/>
          </p:nvSpPr>
          <p:spPr>
            <a:xfrm>
              <a:off x="2450012" y="3500398"/>
              <a:ext cx="20722" cy="13823"/>
            </a:xfrm>
            <a:custGeom>
              <a:rect b="b" l="l" r="r" t="t"/>
              <a:pathLst>
                <a:path extrusionOk="0" h="527" w="79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5" name="Google Shape;19925;p56"/>
            <p:cNvSpPr/>
            <p:nvPr/>
          </p:nvSpPr>
          <p:spPr>
            <a:xfrm>
              <a:off x="2303675" y="3396003"/>
              <a:ext cx="142088" cy="339390"/>
            </a:xfrm>
            <a:custGeom>
              <a:rect b="b" l="l" r="r" t="t"/>
              <a:pathLst>
                <a:path extrusionOk="0" h="12939" w="5417">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26" name="Google Shape;19926;p56"/>
          <p:cNvGrpSpPr/>
          <p:nvPr/>
        </p:nvGrpSpPr>
        <p:grpSpPr>
          <a:xfrm>
            <a:off x="5492823" y="3385563"/>
            <a:ext cx="375325" cy="329606"/>
            <a:chOff x="5492823" y="3385563"/>
            <a:chExt cx="375325" cy="329606"/>
          </a:xfrm>
        </p:grpSpPr>
        <p:sp>
          <p:nvSpPr>
            <p:cNvPr id="19927" name="Google Shape;19927;p56"/>
            <p:cNvSpPr/>
            <p:nvPr/>
          </p:nvSpPr>
          <p:spPr>
            <a:xfrm>
              <a:off x="5531617" y="3399019"/>
              <a:ext cx="53719" cy="53404"/>
            </a:xfrm>
            <a:custGeom>
              <a:rect b="b" l="l" r="r" t="t"/>
              <a:pathLst>
                <a:path extrusionOk="0" h="2036" w="2048">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8" name="Google Shape;19928;p56"/>
            <p:cNvSpPr/>
            <p:nvPr/>
          </p:nvSpPr>
          <p:spPr>
            <a:xfrm>
              <a:off x="5492823" y="3446417"/>
              <a:ext cx="50729" cy="42388"/>
            </a:xfrm>
            <a:custGeom>
              <a:rect b="b" l="l" r="r" t="t"/>
              <a:pathLst>
                <a:path extrusionOk="0" h="1616" w="1934">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9" name="Google Shape;19929;p56"/>
            <p:cNvSpPr/>
            <p:nvPr/>
          </p:nvSpPr>
          <p:spPr>
            <a:xfrm>
              <a:off x="5654321" y="3412318"/>
              <a:ext cx="43437" cy="47660"/>
            </a:xfrm>
            <a:custGeom>
              <a:rect b="b" l="l" r="r" t="t"/>
              <a:pathLst>
                <a:path extrusionOk="0" h="1817" w="1656">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0" name="Google Shape;19930;p56"/>
            <p:cNvSpPr/>
            <p:nvPr/>
          </p:nvSpPr>
          <p:spPr>
            <a:xfrm>
              <a:off x="5541742" y="3464332"/>
              <a:ext cx="135373" cy="89182"/>
            </a:xfrm>
            <a:custGeom>
              <a:rect b="b" l="l" r="r" t="t"/>
              <a:pathLst>
                <a:path extrusionOk="0" h="3400" w="5161">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1" name="Google Shape;19931;p56"/>
            <p:cNvSpPr/>
            <p:nvPr/>
          </p:nvSpPr>
          <p:spPr>
            <a:xfrm>
              <a:off x="5596877" y="3385563"/>
              <a:ext cx="46270" cy="57470"/>
            </a:xfrm>
            <a:custGeom>
              <a:rect b="b" l="l" r="r" t="t"/>
              <a:pathLst>
                <a:path extrusionOk="0" h="2191" w="1764">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2" name="Google Shape;19932;p56"/>
            <p:cNvSpPr/>
            <p:nvPr/>
          </p:nvSpPr>
          <p:spPr>
            <a:xfrm>
              <a:off x="5542109" y="3467532"/>
              <a:ext cx="50519" cy="85956"/>
            </a:xfrm>
            <a:custGeom>
              <a:rect b="b" l="l" r="r" t="t"/>
              <a:pathLst>
                <a:path extrusionOk="0" h="3277" w="1926">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3" name="Google Shape;19933;p56"/>
            <p:cNvSpPr/>
            <p:nvPr/>
          </p:nvSpPr>
          <p:spPr>
            <a:xfrm>
              <a:off x="5492823" y="3450273"/>
              <a:ext cx="46821" cy="38532"/>
            </a:xfrm>
            <a:custGeom>
              <a:rect b="b" l="l" r="r" t="t"/>
              <a:pathLst>
                <a:path extrusionOk="0" h="1469" w="1785">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4" name="Google Shape;19934;p56"/>
            <p:cNvSpPr/>
            <p:nvPr/>
          </p:nvSpPr>
          <p:spPr>
            <a:xfrm>
              <a:off x="5531774" y="3399596"/>
              <a:ext cx="44486" cy="52827"/>
            </a:xfrm>
            <a:custGeom>
              <a:rect b="b" l="l" r="r" t="t"/>
              <a:pathLst>
                <a:path extrusionOk="0" h="2014" w="1696">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5" name="Google Shape;19935;p56"/>
            <p:cNvSpPr/>
            <p:nvPr/>
          </p:nvSpPr>
          <p:spPr>
            <a:xfrm>
              <a:off x="5597244" y="3385563"/>
              <a:ext cx="34886" cy="55686"/>
            </a:xfrm>
            <a:custGeom>
              <a:rect b="b" l="l" r="r" t="t"/>
              <a:pathLst>
                <a:path extrusionOk="0" h="2123" w="133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6" name="Google Shape;19936;p56"/>
            <p:cNvSpPr/>
            <p:nvPr/>
          </p:nvSpPr>
          <p:spPr>
            <a:xfrm>
              <a:off x="5654872" y="3412292"/>
              <a:ext cx="38086" cy="42807"/>
            </a:xfrm>
            <a:custGeom>
              <a:rect b="b" l="l" r="r" t="t"/>
              <a:pathLst>
                <a:path extrusionOk="0" h="1632" w="1452">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7" name="Google Shape;19937;p56"/>
            <p:cNvSpPr/>
            <p:nvPr/>
          </p:nvSpPr>
          <p:spPr>
            <a:xfrm>
              <a:off x="5730624" y="3541868"/>
              <a:ext cx="43070" cy="57863"/>
            </a:xfrm>
            <a:custGeom>
              <a:rect b="b" l="l" r="r" t="t"/>
              <a:pathLst>
                <a:path extrusionOk="0" h="2206" w="1642">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8" name="Google Shape;19938;p56"/>
            <p:cNvSpPr/>
            <p:nvPr/>
          </p:nvSpPr>
          <p:spPr>
            <a:xfrm>
              <a:off x="5672472" y="3557868"/>
              <a:ext cx="41102" cy="49260"/>
            </a:xfrm>
            <a:custGeom>
              <a:rect b="b" l="l" r="r" t="t"/>
              <a:pathLst>
                <a:path extrusionOk="0" h="1878" w="1567">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9" name="Google Shape;19939;p56"/>
            <p:cNvSpPr/>
            <p:nvPr/>
          </p:nvSpPr>
          <p:spPr>
            <a:xfrm>
              <a:off x="5815111" y="3621974"/>
              <a:ext cx="53037" cy="39712"/>
            </a:xfrm>
            <a:custGeom>
              <a:rect b="b" l="l" r="r" t="t"/>
              <a:pathLst>
                <a:path extrusionOk="0" h="1514" w="2022">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0" name="Google Shape;19940;p56"/>
            <p:cNvSpPr/>
            <p:nvPr/>
          </p:nvSpPr>
          <p:spPr>
            <a:xfrm>
              <a:off x="5673180" y="3620138"/>
              <a:ext cx="136265" cy="95031"/>
            </a:xfrm>
            <a:custGeom>
              <a:rect b="b" l="l" r="r" t="t"/>
              <a:pathLst>
                <a:path extrusionOk="0" h="3623" w="5195">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1" name="Google Shape;19941;p56"/>
            <p:cNvSpPr/>
            <p:nvPr/>
          </p:nvSpPr>
          <p:spPr>
            <a:xfrm>
              <a:off x="5779884" y="3567363"/>
              <a:ext cx="56237" cy="51280"/>
            </a:xfrm>
            <a:custGeom>
              <a:rect b="b" l="l" r="r" t="t"/>
              <a:pathLst>
                <a:path extrusionOk="0" h="1955" w="2144">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2" name="Google Shape;19942;p56"/>
            <p:cNvSpPr/>
            <p:nvPr/>
          </p:nvSpPr>
          <p:spPr>
            <a:xfrm>
              <a:off x="5676380" y="3620243"/>
              <a:ext cx="79897" cy="70349"/>
            </a:xfrm>
            <a:custGeom>
              <a:rect b="b" l="l" r="r" t="t"/>
              <a:pathLst>
                <a:path extrusionOk="0" h="2682" w="3046">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3" name="Google Shape;19943;p56"/>
            <p:cNvSpPr/>
            <p:nvPr/>
          </p:nvSpPr>
          <p:spPr>
            <a:xfrm>
              <a:off x="5672289" y="3558052"/>
              <a:ext cx="33286" cy="49076"/>
            </a:xfrm>
            <a:custGeom>
              <a:rect b="b" l="l" r="r" t="t"/>
              <a:pathLst>
                <a:path extrusionOk="0" h="1871" w="1269">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4" name="Google Shape;19944;p56"/>
            <p:cNvSpPr/>
            <p:nvPr/>
          </p:nvSpPr>
          <p:spPr>
            <a:xfrm>
              <a:off x="5730624" y="3541868"/>
              <a:ext cx="28486" cy="57837"/>
            </a:xfrm>
            <a:custGeom>
              <a:rect b="b" l="l" r="r" t="t"/>
              <a:pathLst>
                <a:path extrusionOk="0" h="2205" w="1086">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5" name="Google Shape;19945;p56"/>
            <p:cNvSpPr/>
            <p:nvPr/>
          </p:nvSpPr>
          <p:spPr>
            <a:xfrm>
              <a:off x="5781484" y="3567363"/>
              <a:ext cx="51070" cy="44093"/>
            </a:xfrm>
            <a:custGeom>
              <a:rect b="b" l="l" r="r" t="t"/>
              <a:pathLst>
                <a:path extrusionOk="0" h="1681" w="1947">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6" name="Google Shape;19946;p56"/>
            <p:cNvSpPr/>
            <p:nvPr/>
          </p:nvSpPr>
          <p:spPr>
            <a:xfrm>
              <a:off x="5818836" y="3622027"/>
              <a:ext cx="46978" cy="28197"/>
            </a:xfrm>
            <a:custGeom>
              <a:rect b="b" l="l" r="r" t="t"/>
              <a:pathLst>
                <a:path extrusionOk="0" h="1075" w="1791">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47" name="Google Shape;19947;p56"/>
          <p:cNvGrpSpPr/>
          <p:nvPr/>
        </p:nvGrpSpPr>
        <p:grpSpPr>
          <a:xfrm>
            <a:off x="3041787" y="2001118"/>
            <a:ext cx="370158" cy="328164"/>
            <a:chOff x="3041787" y="2001118"/>
            <a:chExt cx="370158" cy="328164"/>
          </a:xfrm>
        </p:grpSpPr>
        <p:sp>
          <p:nvSpPr>
            <p:cNvPr id="19948" name="Google Shape;19948;p56"/>
            <p:cNvSpPr/>
            <p:nvPr/>
          </p:nvSpPr>
          <p:spPr>
            <a:xfrm>
              <a:off x="3087689" y="2006993"/>
              <a:ext cx="278536" cy="258628"/>
            </a:xfrm>
            <a:custGeom>
              <a:rect b="b" l="l" r="r" t="t"/>
              <a:pathLst>
                <a:path extrusionOk="0" h="9860" w="10619">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9" name="Google Shape;19949;p56"/>
            <p:cNvSpPr/>
            <p:nvPr/>
          </p:nvSpPr>
          <p:spPr>
            <a:xfrm>
              <a:off x="3298631" y="2001118"/>
              <a:ext cx="113314" cy="184082"/>
            </a:xfrm>
            <a:custGeom>
              <a:rect b="b" l="l" r="r" t="t"/>
              <a:pathLst>
                <a:path extrusionOk="0" h="7018" w="432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0" name="Google Shape;19950;p56"/>
            <p:cNvSpPr/>
            <p:nvPr/>
          </p:nvSpPr>
          <p:spPr>
            <a:xfrm>
              <a:off x="3143166" y="2114431"/>
              <a:ext cx="41837" cy="53719"/>
            </a:xfrm>
            <a:custGeom>
              <a:rect b="b" l="l" r="r" t="t"/>
              <a:pathLst>
                <a:path extrusionOk="0" h="2048" w="1595">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1" name="Google Shape;19951;p56"/>
            <p:cNvSpPr/>
            <p:nvPr/>
          </p:nvSpPr>
          <p:spPr>
            <a:xfrm>
              <a:off x="3161133" y="2114431"/>
              <a:ext cx="23869" cy="41811"/>
            </a:xfrm>
            <a:custGeom>
              <a:rect b="b" l="l" r="r" t="t"/>
              <a:pathLst>
                <a:path extrusionOk="0" h="1594" w="91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2" name="Google Shape;19952;p56"/>
            <p:cNvSpPr/>
            <p:nvPr/>
          </p:nvSpPr>
          <p:spPr>
            <a:xfrm>
              <a:off x="3155258" y="2120464"/>
              <a:ext cx="17810" cy="17810"/>
            </a:xfrm>
            <a:custGeom>
              <a:rect b="b" l="l" r="r" t="t"/>
              <a:pathLst>
                <a:path extrusionOk="0" h="679" w="679">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3" name="Google Shape;19953;p56"/>
            <p:cNvSpPr/>
            <p:nvPr/>
          </p:nvSpPr>
          <p:spPr>
            <a:xfrm>
              <a:off x="3268571" y="2114431"/>
              <a:ext cx="41811" cy="53719"/>
            </a:xfrm>
            <a:custGeom>
              <a:rect b="b" l="l" r="r" t="t"/>
              <a:pathLst>
                <a:path extrusionOk="0" h="2048" w="1594">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4" name="Google Shape;19954;p56"/>
            <p:cNvSpPr/>
            <p:nvPr/>
          </p:nvSpPr>
          <p:spPr>
            <a:xfrm>
              <a:off x="3286513" y="2114431"/>
              <a:ext cx="23869" cy="41811"/>
            </a:xfrm>
            <a:custGeom>
              <a:rect b="b" l="l" r="r" t="t"/>
              <a:pathLst>
                <a:path extrusionOk="0" h="1594" w="91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5" name="Google Shape;19955;p56"/>
            <p:cNvSpPr/>
            <p:nvPr/>
          </p:nvSpPr>
          <p:spPr>
            <a:xfrm>
              <a:off x="3280480" y="2120464"/>
              <a:ext cx="17994" cy="17810"/>
            </a:xfrm>
            <a:custGeom>
              <a:rect b="b" l="l" r="r" t="t"/>
              <a:pathLst>
                <a:path extrusionOk="0" h="679" w="686">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6" name="Google Shape;19956;p56"/>
            <p:cNvSpPr/>
            <p:nvPr/>
          </p:nvSpPr>
          <p:spPr>
            <a:xfrm>
              <a:off x="3298447" y="2011741"/>
              <a:ext cx="98730" cy="173459"/>
            </a:xfrm>
            <a:custGeom>
              <a:rect b="b" l="l" r="r" t="t"/>
              <a:pathLst>
                <a:path extrusionOk="0" h="6613" w="3764">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7" name="Google Shape;19957;p56"/>
            <p:cNvSpPr/>
            <p:nvPr/>
          </p:nvSpPr>
          <p:spPr>
            <a:xfrm>
              <a:off x="3087506" y="2013052"/>
              <a:ext cx="98730" cy="252569"/>
            </a:xfrm>
            <a:custGeom>
              <a:rect b="b" l="l" r="r" t="t"/>
              <a:pathLst>
                <a:path extrusionOk="0" h="9629" w="3764">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8" name="Google Shape;19958;p56"/>
            <p:cNvSpPr/>
            <p:nvPr/>
          </p:nvSpPr>
          <p:spPr>
            <a:xfrm>
              <a:off x="3041787" y="2001118"/>
              <a:ext cx="113497" cy="184082"/>
            </a:xfrm>
            <a:custGeom>
              <a:rect b="b" l="l" r="r" t="t"/>
              <a:pathLst>
                <a:path extrusionOk="0" h="7018" w="4327">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9" name="Google Shape;19959;p56"/>
            <p:cNvSpPr/>
            <p:nvPr/>
          </p:nvSpPr>
          <p:spPr>
            <a:xfrm>
              <a:off x="3041787" y="2001118"/>
              <a:ext cx="111373" cy="122232"/>
            </a:xfrm>
            <a:custGeom>
              <a:rect b="b" l="l" r="r" t="t"/>
              <a:pathLst>
                <a:path extrusionOk="0" h="4660" w="4246">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0" name="Google Shape;19960;p56"/>
            <p:cNvSpPr/>
            <p:nvPr/>
          </p:nvSpPr>
          <p:spPr>
            <a:xfrm>
              <a:off x="3161133" y="2221843"/>
              <a:ext cx="131281" cy="95530"/>
            </a:xfrm>
            <a:custGeom>
              <a:rect b="b" l="l" r="r" t="t"/>
              <a:pathLst>
                <a:path extrusionOk="0" h="3642" w="5005">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1" name="Google Shape;19961;p56"/>
            <p:cNvSpPr/>
            <p:nvPr/>
          </p:nvSpPr>
          <p:spPr>
            <a:xfrm>
              <a:off x="3196885" y="2269687"/>
              <a:ext cx="59778" cy="59595"/>
            </a:xfrm>
            <a:custGeom>
              <a:rect b="b" l="l" r="r" t="t"/>
              <a:pathLst>
                <a:path extrusionOk="0" h="2272" w="2279">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2" name="Google Shape;19962;p56"/>
            <p:cNvSpPr/>
            <p:nvPr/>
          </p:nvSpPr>
          <p:spPr>
            <a:xfrm>
              <a:off x="3196885" y="2269687"/>
              <a:ext cx="59778" cy="29850"/>
            </a:xfrm>
            <a:custGeom>
              <a:rect b="b" l="l" r="r" t="t"/>
              <a:pathLst>
                <a:path extrusionOk="0" h="1138" w="2279">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3" name="Google Shape;19963;p56"/>
            <p:cNvSpPr/>
            <p:nvPr/>
          </p:nvSpPr>
          <p:spPr>
            <a:xfrm>
              <a:off x="3143166" y="2215968"/>
              <a:ext cx="167216" cy="65680"/>
            </a:xfrm>
            <a:custGeom>
              <a:rect b="b" l="l" r="r" t="t"/>
              <a:pathLst>
                <a:path extrusionOk="0" h="2504" w="6375">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4" name="Google Shape;19964;p56"/>
            <p:cNvSpPr/>
            <p:nvPr/>
          </p:nvSpPr>
          <p:spPr>
            <a:xfrm>
              <a:off x="3191009" y="2192151"/>
              <a:ext cx="71713" cy="50362"/>
            </a:xfrm>
            <a:custGeom>
              <a:rect b="b" l="l" r="r" t="t"/>
              <a:pathLst>
                <a:path extrusionOk="0" h="1920" w="2734">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5" name="Google Shape;19965;p56"/>
            <p:cNvSpPr/>
            <p:nvPr/>
          </p:nvSpPr>
          <p:spPr>
            <a:xfrm>
              <a:off x="3190826" y="2193908"/>
              <a:ext cx="53221" cy="48604"/>
            </a:xfrm>
            <a:custGeom>
              <a:rect b="b" l="l" r="r" t="t"/>
              <a:pathLst>
                <a:path extrusionOk="0" h="1853" w="2029">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66" name="Google Shape;19966;p56"/>
          <p:cNvGrpSpPr/>
          <p:nvPr/>
        </p:nvGrpSpPr>
        <p:grpSpPr>
          <a:xfrm>
            <a:off x="5779884" y="2039125"/>
            <a:ext cx="372309" cy="328216"/>
            <a:chOff x="5779884" y="2039125"/>
            <a:chExt cx="372309" cy="328216"/>
          </a:xfrm>
        </p:grpSpPr>
        <p:sp>
          <p:nvSpPr>
            <p:cNvPr id="19967" name="Google Shape;19967;p56"/>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8" name="Google Shape;19968;p56"/>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9" name="Google Shape;19969;p56"/>
            <p:cNvSpPr/>
            <p:nvPr/>
          </p:nvSpPr>
          <p:spPr>
            <a:xfrm>
              <a:off x="6095221" y="2136097"/>
              <a:ext cx="56972" cy="134088"/>
            </a:xfrm>
            <a:custGeom>
              <a:rect b="b" l="l" r="r" t="t"/>
              <a:pathLst>
                <a:path extrusionOk="0" h="5112" w="2172">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0" name="Google Shape;19970;p56"/>
            <p:cNvSpPr/>
            <p:nvPr/>
          </p:nvSpPr>
          <p:spPr>
            <a:xfrm>
              <a:off x="5801419" y="2039125"/>
              <a:ext cx="156882" cy="90441"/>
            </a:xfrm>
            <a:custGeom>
              <a:rect b="b" l="l" r="r" t="t"/>
              <a:pathLst>
                <a:path extrusionOk="0" h="3448" w="5981">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1" name="Google Shape;19971;p56"/>
            <p:cNvSpPr/>
            <p:nvPr/>
          </p:nvSpPr>
          <p:spPr>
            <a:xfrm>
              <a:off x="5779884" y="2058666"/>
              <a:ext cx="331731" cy="308675"/>
            </a:xfrm>
            <a:custGeom>
              <a:rect b="b" l="l" r="r" t="t"/>
              <a:pathLst>
                <a:path extrusionOk="0" h="11768" w="12647">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2" name="Google Shape;19972;p56"/>
            <p:cNvSpPr/>
            <p:nvPr/>
          </p:nvSpPr>
          <p:spPr>
            <a:xfrm>
              <a:off x="5818757" y="2041250"/>
              <a:ext cx="35515" cy="28250"/>
            </a:xfrm>
            <a:custGeom>
              <a:rect b="b" l="l" r="r" t="t"/>
              <a:pathLst>
                <a:path extrusionOk="0" h="1077" w="1354">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3" name="Google Shape;19973;p56"/>
            <p:cNvSpPr/>
            <p:nvPr/>
          </p:nvSpPr>
          <p:spPr>
            <a:xfrm>
              <a:off x="5821695" y="2081513"/>
              <a:ext cx="16027" cy="12118"/>
            </a:xfrm>
            <a:custGeom>
              <a:rect b="b" l="l" r="r" t="t"/>
              <a:pathLst>
                <a:path extrusionOk="0" h="462" w="611">
                  <a:moveTo>
                    <a:pt x="305" y="1"/>
                  </a:moveTo>
                  <a:cubicBezTo>
                    <a:pt x="0" y="1"/>
                    <a:pt x="0" y="462"/>
                    <a:pt x="305" y="462"/>
                  </a:cubicBezTo>
                  <a:cubicBezTo>
                    <a:pt x="611" y="462"/>
                    <a:pt x="611" y="1"/>
                    <a:pt x="30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4" name="Google Shape;19974;p56"/>
            <p:cNvSpPr/>
            <p:nvPr/>
          </p:nvSpPr>
          <p:spPr>
            <a:xfrm>
              <a:off x="5844987" y="2093710"/>
              <a:ext cx="48945" cy="110717"/>
            </a:xfrm>
            <a:custGeom>
              <a:rect b="b" l="l" r="r" t="t"/>
              <a:pathLst>
                <a:path extrusionOk="0" h="4221" w="1866">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5" name="Google Shape;19975;p56"/>
            <p:cNvSpPr/>
            <p:nvPr/>
          </p:nvSpPr>
          <p:spPr>
            <a:xfrm>
              <a:off x="5927690" y="2196374"/>
              <a:ext cx="105864" cy="35253"/>
            </a:xfrm>
            <a:custGeom>
              <a:rect b="b" l="l" r="r" t="t"/>
              <a:pathLst>
                <a:path extrusionOk="0" h="1344" w="4036">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6" name="Google Shape;19976;p56"/>
            <p:cNvSpPr/>
            <p:nvPr/>
          </p:nvSpPr>
          <p:spPr>
            <a:xfrm>
              <a:off x="5779884" y="2098956"/>
              <a:ext cx="42886" cy="34833"/>
            </a:xfrm>
            <a:custGeom>
              <a:rect b="b" l="l" r="r" t="t"/>
              <a:pathLst>
                <a:path extrusionOk="0" h="1328" w="1635">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7" name="Google Shape;19977;p56"/>
            <p:cNvSpPr/>
            <p:nvPr/>
          </p:nvSpPr>
          <p:spPr>
            <a:xfrm>
              <a:off x="5780959" y="2120884"/>
              <a:ext cx="9102" cy="7790"/>
            </a:xfrm>
            <a:custGeom>
              <a:rect b="b" l="l" r="r" t="t"/>
              <a:pathLst>
                <a:path extrusionOk="0" h="297" w="347">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8" name="Google Shape;19978;p56"/>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9" name="Google Shape;19979;p56"/>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rgbClr val="0E2A47"/>
        </a:solidFill>
      </p:bgPr>
    </p:bg>
    <p:spTree>
      <p:nvGrpSpPr>
        <p:cNvPr id="19983" name="Shape 19983"/>
        <p:cNvGrpSpPr/>
        <p:nvPr/>
      </p:nvGrpSpPr>
      <p:grpSpPr>
        <a:xfrm>
          <a:off x="0" y="0"/>
          <a:ext cx="0" cy="0"/>
          <a:chOff x="0" y="0"/>
          <a:chExt cx="0" cy="0"/>
        </a:xfrm>
      </p:grpSpPr>
      <p:sp>
        <p:nvSpPr>
          <p:cNvPr id="19984" name="Google Shape;19984;p57"/>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9985" name="Google Shape;19985;p57"/>
          <p:cNvGrpSpPr/>
          <p:nvPr/>
        </p:nvGrpSpPr>
        <p:grpSpPr>
          <a:xfrm>
            <a:off x="878066" y="1981993"/>
            <a:ext cx="354610" cy="372358"/>
            <a:chOff x="878066" y="1981993"/>
            <a:chExt cx="354610" cy="372358"/>
          </a:xfrm>
        </p:grpSpPr>
        <p:sp>
          <p:nvSpPr>
            <p:cNvPr id="19986" name="Google Shape;19986;p57"/>
            <p:cNvSpPr/>
            <p:nvPr/>
          </p:nvSpPr>
          <p:spPr>
            <a:xfrm>
              <a:off x="1002194" y="1982386"/>
              <a:ext cx="230482" cy="176742"/>
            </a:xfrm>
            <a:custGeom>
              <a:rect b="b" l="l" r="r" t="t"/>
              <a:pathLst>
                <a:path extrusionOk="0" h="6742" w="8792">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7" name="Google Shape;19987;p57"/>
            <p:cNvSpPr/>
            <p:nvPr/>
          </p:nvSpPr>
          <p:spPr>
            <a:xfrm>
              <a:off x="1038895" y="1981993"/>
              <a:ext cx="163136" cy="177135"/>
            </a:xfrm>
            <a:custGeom>
              <a:rect b="b" l="l" r="r" t="t"/>
              <a:pathLst>
                <a:path extrusionOk="0" h="6757" w="6223">
                  <a:moveTo>
                    <a:pt x="4836" y="1"/>
                  </a:moveTo>
                  <a:lnTo>
                    <a:pt x="0" y="6756"/>
                  </a:lnTo>
                  <a:lnTo>
                    <a:pt x="1401" y="6756"/>
                  </a:lnTo>
                  <a:lnTo>
                    <a:pt x="6222"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8" name="Google Shape;19988;p57"/>
            <p:cNvSpPr/>
            <p:nvPr/>
          </p:nvSpPr>
          <p:spPr>
            <a:xfrm>
              <a:off x="1075596" y="1982386"/>
              <a:ext cx="156687" cy="176742"/>
            </a:xfrm>
            <a:custGeom>
              <a:rect b="b" l="l" r="r" t="t"/>
              <a:pathLst>
                <a:path extrusionOk="0" h="6742" w="5977">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9" name="Google Shape;19989;p57"/>
            <p:cNvSpPr/>
            <p:nvPr/>
          </p:nvSpPr>
          <p:spPr>
            <a:xfrm>
              <a:off x="878145" y="1982281"/>
              <a:ext cx="230404" cy="176846"/>
            </a:xfrm>
            <a:custGeom>
              <a:rect b="b" l="l" r="r" t="t"/>
              <a:pathLst>
                <a:path extrusionOk="0" h="6746" w="8789">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0" name="Google Shape;19990;p57"/>
            <p:cNvSpPr/>
            <p:nvPr/>
          </p:nvSpPr>
          <p:spPr>
            <a:xfrm>
              <a:off x="910599" y="1981993"/>
              <a:ext cx="163136" cy="177135"/>
            </a:xfrm>
            <a:custGeom>
              <a:rect b="b" l="l" r="r" t="t"/>
              <a:pathLst>
                <a:path extrusionOk="0" h="6757" w="6223">
                  <a:moveTo>
                    <a:pt x="1" y="1"/>
                  </a:moveTo>
                  <a:lnTo>
                    <a:pt x="4837" y="6756"/>
                  </a:lnTo>
                  <a:lnTo>
                    <a:pt x="6222" y="6756"/>
                  </a:lnTo>
                  <a:lnTo>
                    <a:pt x="1401"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1" name="Google Shape;19991;p57"/>
            <p:cNvSpPr/>
            <p:nvPr/>
          </p:nvSpPr>
          <p:spPr>
            <a:xfrm>
              <a:off x="878066" y="1982386"/>
              <a:ext cx="159335" cy="177109"/>
            </a:xfrm>
            <a:custGeom>
              <a:rect b="b" l="l" r="r" t="t"/>
              <a:pathLst>
                <a:path extrusionOk="0" h="6756" w="6078">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2" name="Google Shape;19992;p57"/>
            <p:cNvSpPr/>
            <p:nvPr/>
          </p:nvSpPr>
          <p:spPr>
            <a:xfrm>
              <a:off x="1092243" y="2108008"/>
              <a:ext cx="36360" cy="51119"/>
            </a:xfrm>
            <a:custGeom>
              <a:rect b="b" l="l" r="r" t="t"/>
              <a:pathLst>
                <a:path extrusionOk="0" h="1950" w="1387">
                  <a:moveTo>
                    <a:pt x="751" y="1"/>
                  </a:moveTo>
                  <a:lnTo>
                    <a:pt x="1" y="1069"/>
                  </a:lnTo>
                  <a:lnTo>
                    <a:pt x="622" y="1949"/>
                  </a:lnTo>
                  <a:lnTo>
                    <a:pt x="1156" y="1228"/>
                  </a:lnTo>
                  <a:lnTo>
                    <a:pt x="1387" y="881"/>
                  </a:lnTo>
                  <a:lnTo>
                    <a:pt x="751"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3" name="Google Shape;19993;p57"/>
            <p:cNvSpPr/>
            <p:nvPr/>
          </p:nvSpPr>
          <p:spPr>
            <a:xfrm>
              <a:off x="1073709" y="2082658"/>
              <a:ext cx="38248" cy="53374"/>
            </a:xfrm>
            <a:custGeom>
              <a:rect b="b" l="l" r="r" t="t"/>
              <a:pathLst>
                <a:path extrusionOk="0" h="2036" w="1459">
                  <a:moveTo>
                    <a:pt x="766" y="0"/>
                  </a:moveTo>
                  <a:lnTo>
                    <a:pt x="0" y="1054"/>
                  </a:lnTo>
                  <a:lnTo>
                    <a:pt x="708" y="2036"/>
                  </a:lnTo>
                  <a:lnTo>
                    <a:pt x="1458" y="968"/>
                  </a:lnTo>
                  <a:lnTo>
                    <a:pt x="76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4" name="Google Shape;19994;p57"/>
            <p:cNvSpPr/>
            <p:nvPr/>
          </p:nvSpPr>
          <p:spPr>
            <a:xfrm>
              <a:off x="1055542" y="2056915"/>
              <a:ext cx="38248" cy="53400"/>
            </a:xfrm>
            <a:custGeom>
              <a:rect b="b" l="l" r="r" t="t"/>
              <a:pathLst>
                <a:path extrusionOk="0" h="2037" w="1459">
                  <a:moveTo>
                    <a:pt x="751" y="1"/>
                  </a:moveTo>
                  <a:lnTo>
                    <a:pt x="1" y="1055"/>
                  </a:lnTo>
                  <a:lnTo>
                    <a:pt x="693" y="2036"/>
                  </a:lnTo>
                  <a:lnTo>
                    <a:pt x="1459" y="982"/>
                  </a:lnTo>
                  <a:lnTo>
                    <a:pt x="751"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5" name="Google Shape;19995;p57"/>
            <p:cNvSpPr/>
            <p:nvPr/>
          </p:nvSpPr>
          <p:spPr>
            <a:xfrm>
              <a:off x="940117" y="2129583"/>
              <a:ext cx="230482" cy="224636"/>
            </a:xfrm>
            <a:custGeom>
              <a:rect b="b" l="l" r="r" t="t"/>
              <a:pathLst>
                <a:path extrusionOk="0" h="8569" w="8792">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6" name="Google Shape;19996;p57"/>
            <p:cNvSpPr/>
            <p:nvPr/>
          </p:nvSpPr>
          <p:spPr>
            <a:xfrm>
              <a:off x="1038502" y="2129478"/>
              <a:ext cx="132097" cy="224872"/>
            </a:xfrm>
            <a:custGeom>
              <a:rect b="b" l="l" r="r" t="t"/>
              <a:pathLst>
                <a:path extrusionOk="0" h="8578" w="5039">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7" name="Google Shape;19997;p57"/>
            <p:cNvSpPr/>
            <p:nvPr/>
          </p:nvSpPr>
          <p:spPr>
            <a:xfrm>
              <a:off x="970395" y="2156821"/>
              <a:ext cx="169952" cy="169559"/>
            </a:xfrm>
            <a:custGeom>
              <a:rect b="b" l="l" r="r" t="t"/>
              <a:pathLst>
                <a:path extrusionOk="0" h="6468" w="6483">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8" name="Google Shape;19998;p57"/>
            <p:cNvSpPr/>
            <p:nvPr/>
          </p:nvSpPr>
          <p:spPr>
            <a:xfrm>
              <a:off x="1038502" y="2156821"/>
              <a:ext cx="106380" cy="169716"/>
            </a:xfrm>
            <a:custGeom>
              <a:rect b="b" l="l" r="r" t="t"/>
              <a:pathLst>
                <a:path extrusionOk="0" h="6474" w="4058">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9" name="Google Shape;19999;p57"/>
            <p:cNvSpPr/>
            <p:nvPr/>
          </p:nvSpPr>
          <p:spPr>
            <a:xfrm>
              <a:off x="1038502" y="2203641"/>
              <a:ext cx="20841" cy="76207"/>
            </a:xfrm>
            <a:custGeom>
              <a:rect b="b" l="l" r="r" t="t"/>
              <a:pathLst>
                <a:path extrusionOk="0" h="2907" w="795">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00" name="Google Shape;20000;p57"/>
          <p:cNvGrpSpPr/>
          <p:nvPr/>
        </p:nvGrpSpPr>
        <p:grpSpPr>
          <a:xfrm>
            <a:off x="1345794" y="1982386"/>
            <a:ext cx="371650" cy="371624"/>
            <a:chOff x="1345794" y="1982386"/>
            <a:chExt cx="371650" cy="371624"/>
          </a:xfrm>
        </p:grpSpPr>
        <p:sp>
          <p:nvSpPr>
            <p:cNvPr id="20001" name="Google Shape;20001;p57"/>
            <p:cNvSpPr/>
            <p:nvPr/>
          </p:nvSpPr>
          <p:spPr>
            <a:xfrm>
              <a:off x="1345794" y="2140567"/>
              <a:ext cx="111676" cy="123001"/>
            </a:xfrm>
            <a:custGeom>
              <a:rect b="b" l="l" r="r" t="t"/>
              <a:pathLst>
                <a:path extrusionOk="0" h="4692" w="426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2" name="Google Shape;20002;p57"/>
            <p:cNvSpPr/>
            <p:nvPr/>
          </p:nvSpPr>
          <p:spPr>
            <a:xfrm>
              <a:off x="1345794" y="2172445"/>
              <a:ext cx="31065" cy="91490"/>
            </a:xfrm>
            <a:custGeom>
              <a:rect b="b" l="l" r="r" t="t"/>
              <a:pathLst>
                <a:path extrusionOk="0" h="3490" w="1185">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3" name="Google Shape;20003;p57"/>
            <p:cNvSpPr/>
            <p:nvPr/>
          </p:nvSpPr>
          <p:spPr>
            <a:xfrm>
              <a:off x="1368496" y="2140934"/>
              <a:ext cx="14418" cy="50752"/>
            </a:xfrm>
            <a:custGeom>
              <a:rect b="b" l="l" r="r" t="t"/>
              <a:pathLst>
                <a:path extrusionOk="0" h="1936" w="55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4" name="Google Shape;20004;p57"/>
            <p:cNvSpPr/>
            <p:nvPr/>
          </p:nvSpPr>
          <p:spPr>
            <a:xfrm>
              <a:off x="1392509" y="2146675"/>
              <a:ext cx="8939" cy="46165"/>
            </a:xfrm>
            <a:custGeom>
              <a:rect b="b" l="l" r="r" t="t"/>
              <a:pathLst>
                <a:path extrusionOk="0" h="1761" w="341">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5" name="Google Shape;20005;p57"/>
            <p:cNvSpPr/>
            <p:nvPr/>
          </p:nvSpPr>
          <p:spPr>
            <a:xfrm>
              <a:off x="1412092" y="2150608"/>
              <a:ext cx="9804" cy="46007"/>
            </a:xfrm>
            <a:custGeom>
              <a:rect b="b" l="l" r="r" t="t"/>
              <a:pathLst>
                <a:path extrusionOk="0" h="1755" w="374">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6" name="Google Shape;20006;p57"/>
            <p:cNvSpPr/>
            <p:nvPr/>
          </p:nvSpPr>
          <p:spPr>
            <a:xfrm>
              <a:off x="1434348" y="2154933"/>
              <a:ext cx="7209" cy="42442"/>
            </a:xfrm>
            <a:custGeom>
              <a:rect b="b" l="l" r="r" t="t"/>
              <a:pathLst>
                <a:path extrusionOk="0" h="1619" w="275">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7" name="Google Shape;20007;p57"/>
            <p:cNvSpPr/>
            <p:nvPr/>
          </p:nvSpPr>
          <p:spPr>
            <a:xfrm>
              <a:off x="1427926" y="1982386"/>
              <a:ext cx="46558" cy="32192"/>
            </a:xfrm>
            <a:custGeom>
              <a:rect b="b" l="l" r="r" t="t"/>
              <a:pathLst>
                <a:path extrusionOk="0" h="1228" w="1776">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8" name="Google Shape;20008;p57"/>
            <p:cNvSpPr/>
            <p:nvPr/>
          </p:nvSpPr>
          <p:spPr>
            <a:xfrm>
              <a:off x="1429420" y="1983120"/>
              <a:ext cx="38248" cy="31065"/>
            </a:xfrm>
            <a:custGeom>
              <a:rect b="b" l="l" r="r" t="t"/>
              <a:pathLst>
                <a:path extrusionOk="0" h="1185" w="1459">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9" name="Google Shape;20009;p57"/>
            <p:cNvSpPr/>
            <p:nvPr/>
          </p:nvSpPr>
          <p:spPr>
            <a:xfrm>
              <a:off x="1458178" y="1984640"/>
              <a:ext cx="65511" cy="52640"/>
            </a:xfrm>
            <a:custGeom>
              <a:rect b="b" l="l" r="r" t="t"/>
              <a:pathLst>
                <a:path extrusionOk="0" h="2008" w="2499">
                  <a:moveTo>
                    <a:pt x="521" y="1"/>
                  </a:moveTo>
                  <a:lnTo>
                    <a:pt x="1" y="1098"/>
                  </a:lnTo>
                  <a:lnTo>
                    <a:pt x="2181" y="2007"/>
                  </a:lnTo>
                  <a:lnTo>
                    <a:pt x="2498" y="824"/>
                  </a:lnTo>
                  <a:lnTo>
                    <a:pt x="521"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0" name="Google Shape;20010;p57"/>
            <p:cNvSpPr/>
            <p:nvPr/>
          </p:nvSpPr>
          <p:spPr>
            <a:xfrm>
              <a:off x="1590249" y="2037621"/>
              <a:ext cx="35233" cy="40528"/>
            </a:xfrm>
            <a:custGeom>
              <a:rect b="b" l="l" r="r" t="t"/>
              <a:pathLst>
                <a:path extrusionOk="0" h="1546" w="1344">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1" name="Google Shape;20011;p57"/>
            <p:cNvSpPr/>
            <p:nvPr/>
          </p:nvSpPr>
          <p:spPr>
            <a:xfrm>
              <a:off x="1593657" y="2037621"/>
              <a:ext cx="31825" cy="25769"/>
            </a:xfrm>
            <a:custGeom>
              <a:rect b="b" l="l" r="r" t="t"/>
              <a:pathLst>
                <a:path extrusionOk="0" h="983" w="1214">
                  <a:moveTo>
                    <a:pt x="160" y="1"/>
                  </a:moveTo>
                  <a:lnTo>
                    <a:pt x="1" y="578"/>
                  </a:lnTo>
                  <a:lnTo>
                    <a:pt x="954" y="982"/>
                  </a:lnTo>
                  <a:lnTo>
                    <a:pt x="1184" y="491"/>
                  </a:lnTo>
                  <a:lnTo>
                    <a:pt x="1213" y="434"/>
                  </a:lnTo>
                  <a:lnTo>
                    <a:pt x="16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2" name="Google Shape;20012;p57"/>
            <p:cNvSpPr/>
            <p:nvPr/>
          </p:nvSpPr>
          <p:spPr>
            <a:xfrm>
              <a:off x="1465387" y="1984640"/>
              <a:ext cx="58302" cy="36727"/>
            </a:xfrm>
            <a:custGeom>
              <a:rect b="b" l="l" r="r" t="t"/>
              <a:pathLst>
                <a:path extrusionOk="0" h="1401" w="2224">
                  <a:moveTo>
                    <a:pt x="246" y="1"/>
                  </a:moveTo>
                  <a:lnTo>
                    <a:pt x="0" y="520"/>
                  </a:lnTo>
                  <a:lnTo>
                    <a:pt x="2064" y="1401"/>
                  </a:lnTo>
                  <a:lnTo>
                    <a:pt x="2223" y="824"/>
                  </a:lnTo>
                  <a:lnTo>
                    <a:pt x="246"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3" name="Google Shape;20013;p57"/>
            <p:cNvSpPr/>
            <p:nvPr/>
          </p:nvSpPr>
          <p:spPr>
            <a:xfrm>
              <a:off x="1605768" y="2108401"/>
              <a:ext cx="111676" cy="123001"/>
            </a:xfrm>
            <a:custGeom>
              <a:rect b="b" l="l" r="r" t="t"/>
              <a:pathLst>
                <a:path extrusionOk="0" h="4692" w="426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4" name="Google Shape;20014;p57"/>
            <p:cNvSpPr/>
            <p:nvPr/>
          </p:nvSpPr>
          <p:spPr>
            <a:xfrm>
              <a:off x="1605768" y="2139886"/>
              <a:ext cx="31432" cy="91517"/>
            </a:xfrm>
            <a:custGeom>
              <a:rect b="b" l="l" r="r" t="t"/>
              <a:pathLst>
                <a:path extrusionOk="0" h="3491" w="1199">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5" name="Google Shape;20015;p57"/>
            <p:cNvSpPr/>
            <p:nvPr/>
          </p:nvSpPr>
          <p:spPr>
            <a:xfrm>
              <a:off x="1482400" y="1991483"/>
              <a:ext cx="123394" cy="138887"/>
            </a:xfrm>
            <a:custGeom>
              <a:rect b="b" l="l" r="r" t="t"/>
              <a:pathLst>
                <a:path extrusionOk="0" h="5298" w="4707">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6" name="Google Shape;20016;p57"/>
            <p:cNvSpPr/>
            <p:nvPr/>
          </p:nvSpPr>
          <p:spPr>
            <a:xfrm>
              <a:off x="1482794" y="2027030"/>
              <a:ext cx="26503" cy="102946"/>
            </a:xfrm>
            <a:custGeom>
              <a:rect b="b" l="l" r="r" t="t"/>
              <a:pathLst>
                <a:path extrusionOk="0" h="3927" w="1011">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7" name="Google Shape;20017;p57"/>
            <p:cNvSpPr/>
            <p:nvPr/>
          </p:nvSpPr>
          <p:spPr>
            <a:xfrm>
              <a:off x="1610303" y="2048212"/>
              <a:ext cx="34473" cy="36413"/>
            </a:xfrm>
            <a:custGeom>
              <a:rect b="b" l="l" r="r" t="t"/>
              <a:pathLst>
                <a:path extrusionOk="0" h="1389" w="1315">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8" name="Google Shape;20018;p57"/>
            <p:cNvSpPr/>
            <p:nvPr/>
          </p:nvSpPr>
          <p:spPr>
            <a:xfrm>
              <a:off x="1489216" y="2157214"/>
              <a:ext cx="92355" cy="196796"/>
            </a:xfrm>
            <a:custGeom>
              <a:rect b="b" l="l" r="r" t="t"/>
              <a:pathLst>
                <a:path extrusionOk="0" h="7507" w="3523">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9" name="Google Shape;20019;p57"/>
            <p:cNvSpPr/>
            <p:nvPr/>
          </p:nvSpPr>
          <p:spPr>
            <a:xfrm>
              <a:off x="1621681" y="2257879"/>
              <a:ext cx="91962" cy="96130"/>
            </a:xfrm>
            <a:custGeom>
              <a:rect b="b" l="l" r="r" t="t"/>
              <a:pathLst>
                <a:path extrusionOk="0" h="3667" w="3508">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0" name="Google Shape;20020;p57"/>
            <p:cNvSpPr/>
            <p:nvPr/>
          </p:nvSpPr>
          <p:spPr>
            <a:xfrm>
              <a:off x="1509664" y="2157214"/>
              <a:ext cx="71908" cy="196796"/>
            </a:xfrm>
            <a:custGeom>
              <a:rect b="b" l="l" r="r" t="t"/>
              <a:pathLst>
                <a:path extrusionOk="0" h="7507" w="2743">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1" name="Google Shape;20021;p57"/>
            <p:cNvSpPr/>
            <p:nvPr/>
          </p:nvSpPr>
          <p:spPr>
            <a:xfrm>
              <a:off x="1639822" y="2257879"/>
              <a:ext cx="73821" cy="96130"/>
            </a:xfrm>
            <a:custGeom>
              <a:rect b="b" l="l" r="r" t="t"/>
              <a:pathLst>
                <a:path extrusionOk="0" h="3667" w="2816">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2" name="Google Shape;20022;p57"/>
            <p:cNvSpPr/>
            <p:nvPr/>
          </p:nvSpPr>
          <p:spPr>
            <a:xfrm>
              <a:off x="1360920" y="2290779"/>
              <a:ext cx="92749" cy="63231"/>
            </a:xfrm>
            <a:custGeom>
              <a:rect b="b" l="l" r="r" t="t"/>
              <a:pathLst>
                <a:path extrusionOk="0" h="2412" w="3538">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3" name="Google Shape;20023;p57"/>
            <p:cNvSpPr/>
            <p:nvPr/>
          </p:nvSpPr>
          <p:spPr>
            <a:xfrm>
              <a:off x="1381368" y="2290779"/>
              <a:ext cx="72301" cy="63231"/>
            </a:xfrm>
            <a:custGeom>
              <a:rect b="b" l="l" r="r" t="t"/>
              <a:pathLst>
                <a:path extrusionOk="0" h="2412" w="2758">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4" name="Google Shape;20024;p57"/>
            <p:cNvSpPr/>
            <p:nvPr/>
          </p:nvSpPr>
          <p:spPr>
            <a:xfrm>
              <a:off x="1489216" y="2126542"/>
              <a:ext cx="92749" cy="34473"/>
            </a:xfrm>
            <a:custGeom>
              <a:rect b="b" l="l" r="r" t="t"/>
              <a:pathLst>
                <a:path extrusionOk="0" h="1315" w="3538">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5" name="Google Shape;20025;p57"/>
            <p:cNvSpPr/>
            <p:nvPr/>
          </p:nvSpPr>
          <p:spPr>
            <a:xfrm>
              <a:off x="1509664" y="2126542"/>
              <a:ext cx="72301" cy="34473"/>
            </a:xfrm>
            <a:custGeom>
              <a:rect b="b" l="l" r="r" t="t"/>
              <a:pathLst>
                <a:path extrusionOk="0" h="1315" w="2758">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6" name="Google Shape;20026;p57"/>
            <p:cNvSpPr/>
            <p:nvPr/>
          </p:nvSpPr>
          <p:spPr>
            <a:xfrm>
              <a:off x="1511919" y="1991089"/>
              <a:ext cx="26897" cy="47528"/>
            </a:xfrm>
            <a:custGeom>
              <a:rect b="b" l="l" r="r" t="t"/>
              <a:pathLst>
                <a:path extrusionOk="0" h="1813" w="1026">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7" name="Google Shape;20027;p57"/>
            <p:cNvSpPr/>
            <p:nvPr/>
          </p:nvSpPr>
          <p:spPr>
            <a:xfrm>
              <a:off x="1535774" y="2000841"/>
              <a:ext cx="19320" cy="44225"/>
            </a:xfrm>
            <a:custGeom>
              <a:rect b="b" l="l" r="r" t="t"/>
              <a:pathLst>
                <a:path extrusionOk="0" h="1687" w="737">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8" name="Google Shape;20028;p57"/>
            <p:cNvSpPr/>
            <p:nvPr/>
          </p:nvSpPr>
          <p:spPr>
            <a:xfrm>
              <a:off x="1554675" y="2009623"/>
              <a:ext cx="19714" cy="44146"/>
            </a:xfrm>
            <a:custGeom>
              <a:rect b="b" l="l" r="r" t="t"/>
              <a:pathLst>
                <a:path extrusionOk="0" h="1684" w="752">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9" name="Google Shape;20029;p57"/>
            <p:cNvSpPr/>
            <p:nvPr/>
          </p:nvSpPr>
          <p:spPr>
            <a:xfrm>
              <a:off x="1575123" y="2019087"/>
              <a:ext cx="17433" cy="40345"/>
            </a:xfrm>
            <a:custGeom>
              <a:rect b="b" l="l" r="r" t="t"/>
              <a:pathLst>
                <a:path extrusionOk="0" h="1539" w="665">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0" name="Google Shape;20030;p57"/>
            <p:cNvSpPr/>
            <p:nvPr/>
          </p:nvSpPr>
          <p:spPr>
            <a:xfrm>
              <a:off x="1628864" y="2108008"/>
              <a:ext cx="14025" cy="51145"/>
            </a:xfrm>
            <a:custGeom>
              <a:rect b="b" l="l" r="r" t="t"/>
              <a:pathLst>
                <a:path extrusionOk="0" h="1951" w="535">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1" name="Google Shape;20031;p57"/>
            <p:cNvSpPr/>
            <p:nvPr/>
          </p:nvSpPr>
          <p:spPr>
            <a:xfrm>
              <a:off x="1652798" y="2114116"/>
              <a:ext cx="8625" cy="46165"/>
            </a:xfrm>
            <a:custGeom>
              <a:rect b="b" l="l" r="r" t="t"/>
              <a:pathLst>
                <a:path extrusionOk="0" h="1761" w="329">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2" name="Google Shape;20032;p57"/>
            <p:cNvSpPr/>
            <p:nvPr/>
          </p:nvSpPr>
          <p:spPr>
            <a:xfrm>
              <a:off x="1672459" y="2118049"/>
              <a:ext cx="9411" cy="46034"/>
            </a:xfrm>
            <a:custGeom>
              <a:rect b="b" l="l" r="r" t="t"/>
              <a:pathLst>
                <a:path extrusionOk="0" h="1756" w="359">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3" name="Google Shape;20033;p57"/>
            <p:cNvSpPr/>
            <p:nvPr/>
          </p:nvSpPr>
          <p:spPr>
            <a:xfrm>
              <a:off x="1694323" y="2122400"/>
              <a:ext cx="7209" cy="42416"/>
            </a:xfrm>
            <a:custGeom>
              <a:rect b="b" l="l" r="r" t="t"/>
              <a:pathLst>
                <a:path extrusionOk="0" h="1618" w="275">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4" name="Google Shape;20034;p57"/>
            <p:cNvSpPr/>
            <p:nvPr/>
          </p:nvSpPr>
          <p:spPr>
            <a:xfrm>
              <a:off x="1621288" y="2227208"/>
              <a:ext cx="92749" cy="34840"/>
            </a:xfrm>
            <a:custGeom>
              <a:rect b="b" l="l" r="r" t="t"/>
              <a:pathLst>
                <a:path extrusionOk="0" h="1329" w="3538">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5" name="Google Shape;20035;p57"/>
            <p:cNvSpPr/>
            <p:nvPr/>
          </p:nvSpPr>
          <p:spPr>
            <a:xfrm>
              <a:off x="1639822" y="2227208"/>
              <a:ext cx="74215" cy="34840"/>
            </a:xfrm>
            <a:custGeom>
              <a:rect b="b" l="l" r="r" t="t"/>
              <a:pathLst>
                <a:path extrusionOk="0" h="1329" w="2831">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6" name="Google Shape;20036;p57"/>
            <p:cNvSpPr/>
            <p:nvPr/>
          </p:nvSpPr>
          <p:spPr>
            <a:xfrm>
              <a:off x="1360920" y="2260134"/>
              <a:ext cx="92749" cy="34473"/>
            </a:xfrm>
            <a:custGeom>
              <a:rect b="b" l="l" r="r" t="t"/>
              <a:pathLst>
                <a:path extrusionOk="0" h="1315" w="3538">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7" name="Google Shape;20037;p57"/>
            <p:cNvSpPr/>
            <p:nvPr/>
          </p:nvSpPr>
          <p:spPr>
            <a:xfrm>
              <a:off x="1381368" y="2260134"/>
              <a:ext cx="72301" cy="34473"/>
            </a:xfrm>
            <a:custGeom>
              <a:rect b="b" l="l" r="r" t="t"/>
              <a:pathLst>
                <a:path extrusionOk="0" h="1315" w="2758">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38" name="Google Shape;20038;p57"/>
          <p:cNvGrpSpPr/>
          <p:nvPr/>
        </p:nvGrpSpPr>
        <p:grpSpPr>
          <a:xfrm>
            <a:off x="1821465" y="1981993"/>
            <a:ext cx="372410" cy="372410"/>
            <a:chOff x="1821465" y="1981993"/>
            <a:chExt cx="372410" cy="372410"/>
          </a:xfrm>
        </p:grpSpPr>
        <p:sp>
          <p:nvSpPr>
            <p:cNvPr id="20039" name="Google Shape;20039;p57"/>
            <p:cNvSpPr/>
            <p:nvPr/>
          </p:nvSpPr>
          <p:spPr>
            <a:xfrm>
              <a:off x="1821858" y="1981993"/>
              <a:ext cx="282336" cy="186205"/>
            </a:xfrm>
            <a:custGeom>
              <a:rect b="b" l="l" r="r" t="t"/>
              <a:pathLst>
                <a:path extrusionOk="0" h="7103" w="1077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0" name="Google Shape;20040;p57"/>
            <p:cNvSpPr/>
            <p:nvPr/>
          </p:nvSpPr>
          <p:spPr>
            <a:xfrm>
              <a:off x="2007670" y="1981993"/>
              <a:ext cx="186205" cy="282336"/>
            </a:xfrm>
            <a:custGeom>
              <a:rect b="b" l="l" r="r" t="t"/>
              <a:pathLst>
                <a:path extrusionOk="0" h="10770" w="7103">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1" name="Google Shape;20041;p57"/>
            <p:cNvSpPr/>
            <p:nvPr/>
          </p:nvSpPr>
          <p:spPr>
            <a:xfrm>
              <a:off x="1911540" y="2167805"/>
              <a:ext cx="282336" cy="186598"/>
            </a:xfrm>
            <a:custGeom>
              <a:rect b="b" l="l" r="r" t="t"/>
              <a:pathLst>
                <a:path extrusionOk="0" h="7118" w="1077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2" name="Google Shape;20042;p57"/>
            <p:cNvSpPr/>
            <p:nvPr/>
          </p:nvSpPr>
          <p:spPr>
            <a:xfrm>
              <a:off x="1821465" y="2072067"/>
              <a:ext cx="186598" cy="281942"/>
            </a:xfrm>
            <a:custGeom>
              <a:rect b="b" l="l" r="r" t="t"/>
              <a:pathLst>
                <a:path extrusionOk="0" h="10755" w="7118">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3" name="Google Shape;20043;p57"/>
            <p:cNvSpPr/>
            <p:nvPr/>
          </p:nvSpPr>
          <p:spPr>
            <a:xfrm>
              <a:off x="1821858" y="2167805"/>
              <a:ext cx="42023" cy="186205"/>
            </a:xfrm>
            <a:custGeom>
              <a:rect b="b" l="l" r="r" t="t"/>
              <a:pathLst>
                <a:path extrusionOk="0" h="7103" w="1603">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4" name="Google Shape;20044;p57"/>
            <p:cNvSpPr/>
            <p:nvPr/>
          </p:nvSpPr>
          <p:spPr>
            <a:xfrm>
              <a:off x="1869989" y="2072303"/>
              <a:ext cx="51041" cy="95894"/>
            </a:xfrm>
            <a:custGeom>
              <a:rect b="b" l="l" r="r" t="t"/>
              <a:pathLst>
                <a:path extrusionOk="0" h="3658" w="1947">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5" name="Google Shape;20045;p57"/>
            <p:cNvSpPr/>
            <p:nvPr/>
          </p:nvSpPr>
          <p:spPr>
            <a:xfrm>
              <a:off x="1821858" y="1981993"/>
              <a:ext cx="42023" cy="186205"/>
            </a:xfrm>
            <a:custGeom>
              <a:rect b="b" l="l" r="r" t="t"/>
              <a:pathLst>
                <a:path extrusionOk="0" h="7103" w="1603">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6" name="Google Shape;20046;p57"/>
            <p:cNvSpPr/>
            <p:nvPr/>
          </p:nvSpPr>
          <p:spPr>
            <a:xfrm>
              <a:off x="2076904" y="2041658"/>
              <a:ext cx="45064" cy="66560"/>
            </a:xfrm>
            <a:custGeom>
              <a:rect b="b" l="l" r="r" t="t"/>
              <a:pathLst>
                <a:path extrusionOk="0" h="2539" w="1719">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7" name="Google Shape;20047;p57"/>
            <p:cNvSpPr/>
            <p:nvPr/>
          </p:nvSpPr>
          <p:spPr>
            <a:xfrm>
              <a:off x="2008037" y="1981993"/>
              <a:ext cx="23882" cy="78357"/>
            </a:xfrm>
            <a:custGeom>
              <a:rect b="b" l="l" r="r" t="t"/>
              <a:pathLst>
                <a:path extrusionOk="0" h="2989" w="911">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8" name="Google Shape;20048;p57"/>
            <p:cNvSpPr/>
            <p:nvPr/>
          </p:nvSpPr>
          <p:spPr>
            <a:xfrm>
              <a:off x="2008037" y="2090234"/>
              <a:ext cx="23882" cy="77963"/>
            </a:xfrm>
            <a:custGeom>
              <a:rect b="b" l="l" r="r" t="t"/>
              <a:pathLst>
                <a:path extrusionOk="0" h="2974" w="911">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9" name="Google Shape;20049;p57"/>
            <p:cNvSpPr/>
            <p:nvPr/>
          </p:nvSpPr>
          <p:spPr>
            <a:xfrm>
              <a:off x="2058737" y="2168172"/>
              <a:ext cx="48105" cy="95973"/>
            </a:xfrm>
            <a:custGeom>
              <a:rect b="b" l="l" r="r" t="t"/>
              <a:pathLst>
                <a:path extrusionOk="0" h="3661" w="1835">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0" name="Google Shape;20050;p57"/>
            <p:cNvSpPr/>
            <p:nvPr/>
          </p:nvSpPr>
          <p:spPr>
            <a:xfrm>
              <a:off x="1995926" y="2167805"/>
              <a:ext cx="23882" cy="78357"/>
            </a:xfrm>
            <a:custGeom>
              <a:rect b="b" l="l" r="r" t="t"/>
              <a:pathLst>
                <a:path extrusionOk="0" h="2989" w="911">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1" name="Google Shape;20051;p57"/>
            <p:cNvSpPr/>
            <p:nvPr/>
          </p:nvSpPr>
          <p:spPr>
            <a:xfrm>
              <a:off x="1905484" y="2228152"/>
              <a:ext cx="45431" cy="66586"/>
            </a:xfrm>
            <a:custGeom>
              <a:rect b="b" l="l" r="r" t="t"/>
              <a:pathLst>
                <a:path extrusionOk="0" h="2540" w="1733">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2" name="Google Shape;20052;p57"/>
            <p:cNvSpPr/>
            <p:nvPr/>
          </p:nvSpPr>
          <p:spPr>
            <a:xfrm>
              <a:off x="1995926" y="2276020"/>
              <a:ext cx="29938" cy="77990"/>
            </a:xfrm>
            <a:custGeom>
              <a:rect b="b" l="l" r="r" t="t"/>
              <a:pathLst>
                <a:path extrusionOk="0" h="2975" w="1142">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53" name="Google Shape;20053;p57"/>
          <p:cNvGrpSpPr/>
          <p:nvPr/>
        </p:nvGrpSpPr>
        <p:grpSpPr>
          <a:xfrm>
            <a:off x="2276348" y="1981809"/>
            <a:ext cx="415901" cy="372699"/>
            <a:chOff x="2276348" y="1981809"/>
            <a:chExt cx="415901" cy="372699"/>
          </a:xfrm>
        </p:grpSpPr>
        <p:sp>
          <p:nvSpPr>
            <p:cNvPr id="20054" name="Google Shape;20054;p57"/>
            <p:cNvSpPr/>
            <p:nvPr/>
          </p:nvSpPr>
          <p:spPr>
            <a:xfrm>
              <a:off x="2350510" y="2034606"/>
              <a:ext cx="267209" cy="267183"/>
            </a:xfrm>
            <a:custGeom>
              <a:rect b="b" l="l" r="r" t="t"/>
              <a:pathLst>
                <a:path extrusionOk="0" h="10192" w="10193">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5" name="Google Shape;20055;p57"/>
            <p:cNvSpPr/>
            <p:nvPr/>
          </p:nvSpPr>
          <p:spPr>
            <a:xfrm>
              <a:off x="2324033" y="2037254"/>
              <a:ext cx="254312" cy="264614"/>
            </a:xfrm>
            <a:custGeom>
              <a:rect b="b" l="l" r="r" t="t"/>
              <a:pathLst>
                <a:path extrusionOk="0" h="10094" w="9701">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6" name="Google Shape;20056;p57"/>
            <p:cNvSpPr/>
            <p:nvPr/>
          </p:nvSpPr>
          <p:spPr>
            <a:xfrm>
              <a:off x="2405771" y="2035734"/>
              <a:ext cx="211948" cy="264169"/>
            </a:xfrm>
            <a:custGeom>
              <a:rect b="b" l="l" r="r" t="t"/>
              <a:pathLst>
                <a:path extrusionOk="0" h="10077" w="8085">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7" name="Google Shape;20057;p57"/>
            <p:cNvSpPr/>
            <p:nvPr/>
          </p:nvSpPr>
          <p:spPr>
            <a:xfrm>
              <a:off x="2437177" y="2084939"/>
              <a:ext cx="17066" cy="27264"/>
            </a:xfrm>
            <a:custGeom>
              <a:rect b="b" l="l" r="r" t="t"/>
              <a:pathLst>
                <a:path extrusionOk="0" h="1040" w="651">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8" name="Google Shape;20058;p57"/>
            <p:cNvSpPr/>
            <p:nvPr/>
          </p:nvSpPr>
          <p:spPr>
            <a:xfrm>
              <a:off x="2405771" y="2174621"/>
              <a:ext cx="153279" cy="125281"/>
            </a:xfrm>
            <a:custGeom>
              <a:rect b="b" l="l" r="r" t="t"/>
              <a:pathLst>
                <a:path extrusionOk="0" h="4779" w="5847">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9" name="Google Shape;20059;p57"/>
            <p:cNvSpPr/>
            <p:nvPr/>
          </p:nvSpPr>
          <p:spPr>
            <a:xfrm>
              <a:off x="2329827" y="2084651"/>
              <a:ext cx="362422" cy="269857"/>
            </a:xfrm>
            <a:custGeom>
              <a:rect b="b" l="l" r="r" t="t"/>
              <a:pathLst>
                <a:path extrusionOk="0" h="10294" w="13825">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0" name="Google Shape;20060;p57"/>
            <p:cNvSpPr/>
            <p:nvPr/>
          </p:nvSpPr>
          <p:spPr>
            <a:xfrm>
              <a:off x="2276348" y="1981809"/>
              <a:ext cx="361793" cy="268704"/>
            </a:xfrm>
            <a:custGeom>
              <a:rect b="b" l="l" r="r" t="t"/>
              <a:pathLst>
                <a:path extrusionOk="0" h="10250" w="13801">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61" name="Google Shape;20061;p57"/>
          <p:cNvGrpSpPr/>
          <p:nvPr/>
        </p:nvGrpSpPr>
        <p:grpSpPr>
          <a:xfrm>
            <a:off x="2774354" y="2009990"/>
            <a:ext cx="372017" cy="316310"/>
            <a:chOff x="2774354" y="2009990"/>
            <a:chExt cx="372017" cy="316310"/>
          </a:xfrm>
        </p:grpSpPr>
        <p:sp>
          <p:nvSpPr>
            <p:cNvPr id="20062" name="Google Shape;20062;p57"/>
            <p:cNvSpPr/>
            <p:nvPr/>
          </p:nvSpPr>
          <p:spPr>
            <a:xfrm>
              <a:off x="2948055" y="2090995"/>
              <a:ext cx="191134" cy="174094"/>
            </a:xfrm>
            <a:custGeom>
              <a:rect b="b" l="l" r="r" t="t"/>
              <a:pathLst>
                <a:path extrusionOk="0" h="6641" w="7291">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3" name="Google Shape;20063;p57"/>
            <p:cNvSpPr/>
            <p:nvPr/>
          </p:nvSpPr>
          <p:spPr>
            <a:xfrm>
              <a:off x="3033568" y="2009990"/>
              <a:ext cx="112803" cy="206889"/>
            </a:xfrm>
            <a:custGeom>
              <a:rect b="b" l="l" r="r" t="t"/>
              <a:pathLst>
                <a:path extrusionOk="0" h="7892" w="4303">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4" name="Google Shape;20064;p57"/>
            <p:cNvSpPr/>
            <p:nvPr/>
          </p:nvSpPr>
          <p:spPr>
            <a:xfrm>
              <a:off x="3110404" y="2165524"/>
              <a:ext cx="35600" cy="51355"/>
            </a:xfrm>
            <a:custGeom>
              <a:rect b="b" l="l" r="r" t="t"/>
              <a:pathLst>
                <a:path extrusionOk="0" h="1959" w="1358">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5" name="Google Shape;20065;p57"/>
            <p:cNvSpPr/>
            <p:nvPr/>
          </p:nvSpPr>
          <p:spPr>
            <a:xfrm>
              <a:off x="2960533" y="2148510"/>
              <a:ext cx="145336" cy="96733"/>
            </a:xfrm>
            <a:custGeom>
              <a:rect b="b" l="l" r="r" t="t"/>
              <a:pathLst>
                <a:path extrusionOk="0" h="3690" w="5544">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6" name="Google Shape;20066;p57"/>
            <p:cNvSpPr/>
            <p:nvPr/>
          </p:nvSpPr>
          <p:spPr>
            <a:xfrm>
              <a:off x="3017315" y="2196930"/>
              <a:ext cx="85540" cy="48419"/>
            </a:xfrm>
            <a:custGeom>
              <a:rect b="b" l="l" r="r" t="t"/>
              <a:pathLst>
                <a:path extrusionOk="0" h="1847" w="3263">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7" name="Google Shape;20067;p57"/>
            <p:cNvSpPr/>
            <p:nvPr/>
          </p:nvSpPr>
          <p:spPr>
            <a:xfrm>
              <a:off x="2933663" y="2173467"/>
              <a:ext cx="145336" cy="96733"/>
            </a:xfrm>
            <a:custGeom>
              <a:rect b="b" l="l" r="r" t="t"/>
              <a:pathLst>
                <a:path extrusionOk="0" h="3690" w="5544">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8" name="Google Shape;20068;p57"/>
            <p:cNvSpPr/>
            <p:nvPr/>
          </p:nvSpPr>
          <p:spPr>
            <a:xfrm>
              <a:off x="2999515" y="2228361"/>
              <a:ext cx="76102" cy="41603"/>
            </a:xfrm>
            <a:custGeom>
              <a:rect b="b" l="l" r="r" t="t"/>
              <a:pathLst>
                <a:path extrusionOk="0" h="1587" w="2903">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9" name="Google Shape;20069;p57"/>
            <p:cNvSpPr/>
            <p:nvPr/>
          </p:nvSpPr>
          <p:spPr>
            <a:xfrm>
              <a:off x="2906425" y="2198450"/>
              <a:ext cx="145729" cy="96733"/>
            </a:xfrm>
            <a:custGeom>
              <a:rect b="b" l="l" r="r" t="t"/>
              <a:pathLst>
                <a:path extrusionOk="0" h="3690" w="5559">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0" name="Google Shape;20070;p57"/>
            <p:cNvSpPr/>
            <p:nvPr/>
          </p:nvSpPr>
          <p:spPr>
            <a:xfrm>
              <a:off x="2982108" y="2259007"/>
              <a:ext cx="66245" cy="36150"/>
            </a:xfrm>
            <a:custGeom>
              <a:rect b="b" l="l" r="r" t="t"/>
              <a:pathLst>
                <a:path extrusionOk="0" h="1379" w="2527">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1" name="Google Shape;20071;p57"/>
            <p:cNvSpPr/>
            <p:nvPr/>
          </p:nvSpPr>
          <p:spPr>
            <a:xfrm>
              <a:off x="2879555" y="2223800"/>
              <a:ext cx="145729" cy="96655"/>
            </a:xfrm>
            <a:custGeom>
              <a:rect b="b" l="l" r="r" t="t"/>
              <a:pathLst>
                <a:path extrusionOk="0" h="3687" w="5559">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2" name="Google Shape;20072;p57"/>
            <p:cNvSpPr/>
            <p:nvPr/>
          </p:nvSpPr>
          <p:spPr>
            <a:xfrm>
              <a:off x="2964701" y="2288132"/>
              <a:ext cx="56782" cy="32323"/>
            </a:xfrm>
            <a:custGeom>
              <a:rect b="b" l="l" r="r" t="t"/>
              <a:pathLst>
                <a:path extrusionOk="0" h="1233" w="2166">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3" name="Google Shape;20073;p57"/>
            <p:cNvSpPr/>
            <p:nvPr/>
          </p:nvSpPr>
          <p:spPr>
            <a:xfrm>
              <a:off x="2791761" y="2103080"/>
              <a:ext cx="185445" cy="168064"/>
            </a:xfrm>
            <a:custGeom>
              <a:rect b="b" l="l" r="r" t="t"/>
              <a:pathLst>
                <a:path extrusionOk="0" h="6411" w="7074">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4" name="Google Shape;20074;p57"/>
            <p:cNvSpPr/>
            <p:nvPr/>
          </p:nvSpPr>
          <p:spPr>
            <a:xfrm>
              <a:off x="2774354" y="2035734"/>
              <a:ext cx="114691" cy="198316"/>
            </a:xfrm>
            <a:custGeom>
              <a:rect b="b" l="l" r="r" t="t"/>
              <a:pathLst>
                <a:path extrusionOk="0" h="7565" w="4375">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5" name="Google Shape;20075;p57"/>
            <p:cNvSpPr/>
            <p:nvPr/>
          </p:nvSpPr>
          <p:spPr>
            <a:xfrm>
              <a:off x="2774354" y="2035734"/>
              <a:ext cx="88580" cy="185445"/>
            </a:xfrm>
            <a:custGeom>
              <a:rect b="b" l="l" r="r" t="t"/>
              <a:pathLst>
                <a:path extrusionOk="0" h="7074" w="3379">
                  <a:moveTo>
                    <a:pt x="0" y="0"/>
                  </a:moveTo>
                  <a:lnTo>
                    <a:pt x="0" y="6785"/>
                  </a:lnTo>
                  <a:lnTo>
                    <a:pt x="506" y="7074"/>
                  </a:lnTo>
                  <a:lnTo>
                    <a:pt x="3378" y="1949"/>
                  </a:lnTo>
                  <a:lnTo>
                    <a:pt x="0"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6" name="Google Shape;20076;p57"/>
            <p:cNvSpPr/>
            <p:nvPr/>
          </p:nvSpPr>
          <p:spPr>
            <a:xfrm>
              <a:off x="2774354" y="2175381"/>
              <a:ext cx="54894" cy="58669"/>
            </a:xfrm>
            <a:custGeom>
              <a:rect b="b" l="l" r="r" t="t"/>
              <a:pathLst>
                <a:path extrusionOk="0" h="2238" w="2094">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7" name="Google Shape;20077;p57"/>
            <p:cNvSpPr/>
            <p:nvPr/>
          </p:nvSpPr>
          <p:spPr>
            <a:xfrm>
              <a:off x="2774354" y="2175381"/>
              <a:ext cx="28784" cy="45798"/>
            </a:xfrm>
            <a:custGeom>
              <a:rect b="b" l="l" r="r" t="t"/>
              <a:pathLst>
                <a:path extrusionOk="0" h="1747" w="1098">
                  <a:moveTo>
                    <a:pt x="0" y="0"/>
                  </a:moveTo>
                  <a:lnTo>
                    <a:pt x="0" y="1458"/>
                  </a:lnTo>
                  <a:lnTo>
                    <a:pt x="506" y="1747"/>
                  </a:lnTo>
                  <a:lnTo>
                    <a:pt x="1098" y="664"/>
                  </a:lnTo>
                  <a:lnTo>
                    <a:pt x="0" y="0"/>
                  </a:lnTo>
                  <a:close/>
                </a:path>
              </a:pathLst>
            </a:custGeom>
            <a:solidFill>
              <a:srgbClr val="5A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8" name="Google Shape;20078;p57"/>
            <p:cNvSpPr/>
            <p:nvPr/>
          </p:nvSpPr>
          <p:spPr>
            <a:xfrm>
              <a:off x="2829983" y="2199105"/>
              <a:ext cx="78357" cy="62811"/>
            </a:xfrm>
            <a:custGeom>
              <a:rect b="b" l="l" r="r" t="t"/>
              <a:pathLst>
                <a:path extrusionOk="0" h="2396" w="2989">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9" name="Google Shape;20079;p57"/>
            <p:cNvSpPr/>
            <p:nvPr/>
          </p:nvSpPr>
          <p:spPr>
            <a:xfrm>
              <a:off x="2833390" y="2200337"/>
              <a:ext cx="74949" cy="61579"/>
            </a:xfrm>
            <a:custGeom>
              <a:rect b="b" l="l" r="r" t="t"/>
              <a:pathLst>
                <a:path extrusionOk="0" h="2349" w="2859">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0" name="Google Shape;20080;p57"/>
            <p:cNvSpPr/>
            <p:nvPr/>
          </p:nvSpPr>
          <p:spPr>
            <a:xfrm>
              <a:off x="2859868" y="2226815"/>
              <a:ext cx="69653" cy="56546"/>
            </a:xfrm>
            <a:custGeom>
              <a:rect b="b" l="l" r="r" t="t"/>
              <a:pathLst>
                <a:path extrusionOk="0" h="2157" w="2657">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1" name="Google Shape;20081;p57"/>
            <p:cNvSpPr/>
            <p:nvPr/>
          </p:nvSpPr>
          <p:spPr>
            <a:xfrm>
              <a:off x="2863669" y="2227968"/>
              <a:ext cx="65852" cy="55392"/>
            </a:xfrm>
            <a:custGeom>
              <a:rect b="b" l="l" r="r" t="t"/>
              <a:pathLst>
                <a:path extrusionOk="0" h="2113" w="2512">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2" name="Google Shape;20082;p57"/>
            <p:cNvSpPr/>
            <p:nvPr/>
          </p:nvSpPr>
          <p:spPr>
            <a:xfrm>
              <a:off x="2889779" y="2254734"/>
              <a:ext cx="60950" cy="50097"/>
            </a:xfrm>
            <a:custGeom>
              <a:rect b="b" l="l" r="r" t="t"/>
              <a:pathLst>
                <a:path extrusionOk="0" h="1911" w="2325">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3" name="Google Shape;20083;p57"/>
            <p:cNvSpPr/>
            <p:nvPr/>
          </p:nvSpPr>
          <p:spPr>
            <a:xfrm>
              <a:off x="2893187" y="2255599"/>
              <a:ext cx="57542" cy="49468"/>
            </a:xfrm>
            <a:custGeom>
              <a:rect b="b" l="l" r="r" t="t"/>
              <a:pathLst>
                <a:path extrusionOk="0" h="1887" w="2195">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4" name="Google Shape;20084;p57"/>
            <p:cNvSpPr/>
            <p:nvPr/>
          </p:nvSpPr>
          <p:spPr>
            <a:xfrm>
              <a:off x="2919664" y="2281971"/>
              <a:ext cx="52246" cy="44277"/>
            </a:xfrm>
            <a:custGeom>
              <a:rect b="b" l="l" r="r" t="t"/>
              <a:pathLst>
                <a:path extrusionOk="0" h="1689" w="1993">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5" name="Google Shape;20085;p57"/>
            <p:cNvSpPr/>
            <p:nvPr/>
          </p:nvSpPr>
          <p:spPr>
            <a:xfrm>
              <a:off x="2923072" y="2283229"/>
              <a:ext cx="48839" cy="43071"/>
            </a:xfrm>
            <a:custGeom>
              <a:rect b="b" l="l" r="r" t="t"/>
              <a:pathLst>
                <a:path extrusionOk="0" h="1643" w="1863">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6" name="Google Shape;20086;p57"/>
            <p:cNvSpPr/>
            <p:nvPr/>
          </p:nvSpPr>
          <p:spPr>
            <a:xfrm>
              <a:off x="2925353" y="2108768"/>
              <a:ext cx="75709" cy="116211"/>
            </a:xfrm>
            <a:custGeom>
              <a:rect b="b" l="l" r="r" t="t"/>
              <a:pathLst>
                <a:path extrusionOk="0" h="4433" w="2888">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7" name="Google Shape;20087;p57"/>
            <p:cNvSpPr/>
            <p:nvPr/>
          </p:nvSpPr>
          <p:spPr>
            <a:xfrm>
              <a:off x="2925353" y="2108768"/>
              <a:ext cx="32192" cy="116211"/>
            </a:xfrm>
            <a:custGeom>
              <a:rect b="b" l="l" r="r" t="t"/>
              <a:pathLst>
                <a:path extrusionOk="0" h="4433" w="1228">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88" name="Google Shape;20088;p57"/>
          <p:cNvGrpSpPr/>
          <p:nvPr/>
        </p:nvGrpSpPr>
        <p:grpSpPr>
          <a:xfrm>
            <a:off x="3722682" y="1981993"/>
            <a:ext cx="375818" cy="372043"/>
            <a:chOff x="3722682" y="1981993"/>
            <a:chExt cx="375818" cy="372043"/>
          </a:xfrm>
        </p:grpSpPr>
        <p:sp>
          <p:nvSpPr>
            <p:cNvPr id="20089" name="Google Shape;20089;p57"/>
            <p:cNvSpPr/>
            <p:nvPr/>
          </p:nvSpPr>
          <p:spPr>
            <a:xfrm>
              <a:off x="3876695" y="1981993"/>
              <a:ext cx="71934" cy="72301"/>
            </a:xfrm>
            <a:custGeom>
              <a:rect b="b" l="l" r="r" t="t"/>
              <a:pathLst>
                <a:path extrusionOk="0" h="2758" w="2744">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0" name="Google Shape;20090;p57"/>
            <p:cNvSpPr/>
            <p:nvPr/>
          </p:nvSpPr>
          <p:spPr>
            <a:xfrm>
              <a:off x="3755582" y="2204217"/>
              <a:ext cx="146516" cy="102448"/>
            </a:xfrm>
            <a:custGeom>
              <a:rect b="b" l="l" r="r" t="t"/>
              <a:pathLst>
                <a:path extrusionOk="0" h="3908" w="5589">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1" name="Google Shape;20091;p57"/>
            <p:cNvSpPr/>
            <p:nvPr/>
          </p:nvSpPr>
          <p:spPr>
            <a:xfrm>
              <a:off x="3848697" y="2066195"/>
              <a:ext cx="129817" cy="66403"/>
            </a:xfrm>
            <a:custGeom>
              <a:rect b="b" l="l" r="r" t="t"/>
              <a:pathLst>
                <a:path extrusionOk="0" h="2533" w="4952">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2" name="Google Shape;20092;p57"/>
            <p:cNvSpPr/>
            <p:nvPr/>
          </p:nvSpPr>
          <p:spPr>
            <a:xfrm>
              <a:off x="3923227" y="2204217"/>
              <a:ext cx="146909" cy="102370"/>
            </a:xfrm>
            <a:custGeom>
              <a:rect b="b" l="l" r="r" t="t"/>
              <a:pathLst>
                <a:path extrusionOk="0" h="3905" w="5604">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3" name="Google Shape;20093;p57"/>
            <p:cNvSpPr/>
            <p:nvPr/>
          </p:nvSpPr>
          <p:spPr>
            <a:xfrm>
              <a:off x="3868752" y="1983513"/>
              <a:ext cx="71934" cy="70781"/>
            </a:xfrm>
            <a:custGeom>
              <a:rect b="b" l="l" r="r" t="t"/>
              <a:pathLst>
                <a:path extrusionOk="0" h="2700" w="2744">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4" name="Google Shape;20094;p57"/>
            <p:cNvSpPr/>
            <p:nvPr/>
          </p:nvSpPr>
          <p:spPr>
            <a:xfrm>
              <a:off x="3804814" y="2143949"/>
              <a:ext cx="47711" cy="48105"/>
            </a:xfrm>
            <a:custGeom>
              <a:rect b="b" l="l" r="r" t="t"/>
              <a:pathLst>
                <a:path extrusionOk="0" h="1835" w="182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5" name="Google Shape;20095;p57"/>
            <p:cNvSpPr/>
            <p:nvPr/>
          </p:nvSpPr>
          <p:spPr>
            <a:xfrm>
              <a:off x="3799125" y="2145102"/>
              <a:ext cx="48078" cy="47056"/>
            </a:xfrm>
            <a:custGeom>
              <a:rect b="b" l="l" r="r" t="t"/>
              <a:pathLst>
                <a:path extrusionOk="0" h="1795" w="1834">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6" name="Google Shape;20096;p57"/>
            <p:cNvSpPr/>
            <p:nvPr/>
          </p:nvSpPr>
          <p:spPr>
            <a:xfrm>
              <a:off x="3972458" y="2143949"/>
              <a:ext cx="48078" cy="48105"/>
            </a:xfrm>
            <a:custGeom>
              <a:rect b="b" l="l" r="r" t="t"/>
              <a:pathLst>
                <a:path extrusionOk="0" h="1835" w="1834">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7" name="Google Shape;20097;p57"/>
            <p:cNvSpPr/>
            <p:nvPr/>
          </p:nvSpPr>
          <p:spPr>
            <a:xfrm>
              <a:off x="3967163" y="2145102"/>
              <a:ext cx="48078" cy="47056"/>
            </a:xfrm>
            <a:custGeom>
              <a:rect b="b" l="l" r="r" t="t"/>
              <a:pathLst>
                <a:path extrusionOk="0" h="1795" w="1834">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8" name="Google Shape;20098;p57"/>
            <p:cNvSpPr/>
            <p:nvPr/>
          </p:nvSpPr>
          <p:spPr>
            <a:xfrm>
              <a:off x="3726850" y="2318043"/>
              <a:ext cx="35967" cy="35967"/>
            </a:xfrm>
            <a:custGeom>
              <a:rect b="b" l="l" r="r" t="t"/>
              <a:pathLst>
                <a:path extrusionOk="0" h="1372" w="1372">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9" name="Google Shape;20099;p57"/>
            <p:cNvSpPr/>
            <p:nvPr/>
          </p:nvSpPr>
          <p:spPr>
            <a:xfrm>
              <a:off x="3722682" y="2318803"/>
              <a:ext cx="35993" cy="35233"/>
            </a:xfrm>
            <a:custGeom>
              <a:rect b="b" l="l" r="r" t="t"/>
              <a:pathLst>
                <a:path extrusionOk="0" h="1344" w="1373">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0" name="Google Shape;20100;p57"/>
            <p:cNvSpPr/>
            <p:nvPr/>
          </p:nvSpPr>
          <p:spPr>
            <a:xfrm>
              <a:off x="3894495" y="2318043"/>
              <a:ext cx="35967" cy="35967"/>
            </a:xfrm>
            <a:custGeom>
              <a:rect b="b" l="l" r="r" t="t"/>
              <a:pathLst>
                <a:path extrusionOk="0" h="1372" w="1372">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1" name="Google Shape;20101;p57"/>
            <p:cNvSpPr/>
            <p:nvPr/>
          </p:nvSpPr>
          <p:spPr>
            <a:xfrm>
              <a:off x="3890327" y="2318803"/>
              <a:ext cx="35967" cy="35233"/>
            </a:xfrm>
            <a:custGeom>
              <a:rect b="b" l="l" r="r" t="t"/>
              <a:pathLst>
                <a:path extrusionOk="0" h="1344" w="1372">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2" name="Google Shape;20102;p57"/>
            <p:cNvSpPr/>
            <p:nvPr/>
          </p:nvSpPr>
          <p:spPr>
            <a:xfrm>
              <a:off x="4062507" y="2318043"/>
              <a:ext cx="35993" cy="35967"/>
            </a:xfrm>
            <a:custGeom>
              <a:rect b="b" l="l" r="r" t="t"/>
              <a:pathLst>
                <a:path extrusionOk="0" h="1372" w="1373">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3" name="Google Shape;20103;p57"/>
            <p:cNvSpPr/>
            <p:nvPr/>
          </p:nvSpPr>
          <p:spPr>
            <a:xfrm>
              <a:off x="4058339" y="2318803"/>
              <a:ext cx="35993" cy="35233"/>
            </a:xfrm>
            <a:custGeom>
              <a:rect b="b" l="l" r="r" t="t"/>
              <a:pathLst>
                <a:path extrusionOk="0" h="1344" w="1373">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04" name="Google Shape;20104;p57"/>
          <p:cNvGrpSpPr/>
          <p:nvPr/>
        </p:nvGrpSpPr>
        <p:grpSpPr>
          <a:xfrm>
            <a:off x="4201394" y="1981809"/>
            <a:ext cx="373538" cy="372305"/>
            <a:chOff x="4201394" y="1981809"/>
            <a:chExt cx="373538" cy="372305"/>
          </a:xfrm>
        </p:grpSpPr>
        <p:sp>
          <p:nvSpPr>
            <p:cNvPr id="20105" name="Google Shape;20105;p57"/>
            <p:cNvSpPr/>
            <p:nvPr/>
          </p:nvSpPr>
          <p:spPr>
            <a:xfrm>
              <a:off x="4308876" y="2188619"/>
              <a:ext cx="59429" cy="59823"/>
            </a:xfrm>
            <a:custGeom>
              <a:rect b="b" l="l" r="r" t="t"/>
              <a:pathLst>
                <a:path extrusionOk="0" h="2282" w="2267">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6" name="Google Shape;20106;p57"/>
            <p:cNvSpPr/>
            <p:nvPr/>
          </p:nvSpPr>
          <p:spPr>
            <a:xfrm>
              <a:off x="4309243" y="2188619"/>
              <a:ext cx="48078" cy="59823"/>
            </a:xfrm>
            <a:custGeom>
              <a:rect b="b" l="l" r="r" t="t"/>
              <a:pathLst>
                <a:path extrusionOk="0" h="2282" w="1834">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7" name="Google Shape;20107;p57"/>
            <p:cNvSpPr/>
            <p:nvPr/>
          </p:nvSpPr>
          <p:spPr>
            <a:xfrm>
              <a:off x="4303580" y="1981809"/>
              <a:ext cx="271351" cy="259030"/>
            </a:xfrm>
            <a:custGeom>
              <a:rect b="b" l="l" r="r" t="t"/>
              <a:pathLst>
                <a:path extrusionOk="0" h="9881" w="10351">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8" name="Google Shape;20108;p57"/>
            <p:cNvSpPr/>
            <p:nvPr/>
          </p:nvSpPr>
          <p:spPr>
            <a:xfrm>
              <a:off x="4298652" y="1982281"/>
              <a:ext cx="158208" cy="258296"/>
            </a:xfrm>
            <a:custGeom>
              <a:rect b="b" l="l" r="r" t="t"/>
              <a:pathLst>
                <a:path extrusionOk="0" h="9853" w="6035">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9" name="Google Shape;20109;p57"/>
            <p:cNvSpPr/>
            <p:nvPr/>
          </p:nvSpPr>
          <p:spPr>
            <a:xfrm>
              <a:off x="4341041" y="2006504"/>
              <a:ext cx="219498" cy="209746"/>
            </a:xfrm>
            <a:custGeom>
              <a:rect b="b" l="l" r="r" t="t"/>
              <a:pathLst>
                <a:path extrusionOk="0" h="8001" w="8373">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0" name="Google Shape;20110;p57"/>
            <p:cNvSpPr/>
            <p:nvPr/>
          </p:nvSpPr>
          <p:spPr>
            <a:xfrm>
              <a:off x="4331945" y="2006845"/>
              <a:ext cx="124914" cy="209169"/>
            </a:xfrm>
            <a:custGeom>
              <a:rect b="b" l="l" r="r" t="t"/>
              <a:pathLst>
                <a:path extrusionOk="0" h="7979" w="4765">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1" name="Google Shape;20111;p57"/>
            <p:cNvSpPr/>
            <p:nvPr/>
          </p:nvSpPr>
          <p:spPr>
            <a:xfrm>
              <a:off x="4417091" y="2048212"/>
              <a:ext cx="57175" cy="57175"/>
            </a:xfrm>
            <a:custGeom>
              <a:rect b="b" l="l" r="r" t="t"/>
              <a:pathLst>
                <a:path extrusionOk="0" h="2181" w="2181">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2" name="Google Shape;20112;p57"/>
            <p:cNvSpPr/>
            <p:nvPr/>
          </p:nvSpPr>
          <p:spPr>
            <a:xfrm>
              <a:off x="4417851" y="2048369"/>
              <a:ext cx="39008" cy="56834"/>
            </a:xfrm>
            <a:custGeom>
              <a:rect b="b" l="l" r="r" t="t"/>
              <a:pathLst>
                <a:path extrusionOk="0" h="2168" w="1488">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3" name="Google Shape;20113;p57"/>
            <p:cNvSpPr/>
            <p:nvPr/>
          </p:nvSpPr>
          <p:spPr>
            <a:xfrm>
              <a:off x="4398557" y="2105361"/>
              <a:ext cx="93876" cy="59823"/>
            </a:xfrm>
            <a:custGeom>
              <a:rect b="b" l="l" r="r" t="t"/>
              <a:pathLst>
                <a:path extrusionOk="0" h="2282" w="3581">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4" name="Google Shape;20114;p57"/>
            <p:cNvSpPr/>
            <p:nvPr/>
          </p:nvSpPr>
          <p:spPr>
            <a:xfrm>
              <a:off x="4398924" y="2105361"/>
              <a:ext cx="53007" cy="59823"/>
            </a:xfrm>
            <a:custGeom>
              <a:rect b="b" l="l" r="r" t="t"/>
              <a:pathLst>
                <a:path extrusionOk="0" h="2282" w="2022">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5" name="Google Shape;20115;p57"/>
            <p:cNvSpPr/>
            <p:nvPr/>
          </p:nvSpPr>
          <p:spPr>
            <a:xfrm>
              <a:off x="4416331" y="2128639"/>
              <a:ext cx="12138" cy="36544"/>
            </a:xfrm>
            <a:custGeom>
              <a:rect b="b" l="l" r="r" t="t"/>
              <a:pathLst>
                <a:path extrusionOk="0" h="1394" w="463">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6" name="Google Shape;20116;p57"/>
            <p:cNvSpPr/>
            <p:nvPr/>
          </p:nvSpPr>
          <p:spPr>
            <a:xfrm>
              <a:off x="4462889" y="2128639"/>
              <a:ext cx="12138" cy="36544"/>
            </a:xfrm>
            <a:custGeom>
              <a:rect b="b" l="l" r="r" t="t"/>
              <a:pathLst>
                <a:path extrusionOk="0" h="1394" w="463">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7" name="Google Shape;20117;p57"/>
            <p:cNvSpPr/>
            <p:nvPr/>
          </p:nvSpPr>
          <p:spPr>
            <a:xfrm>
              <a:off x="4201394" y="2221441"/>
              <a:ext cx="135872" cy="132674"/>
            </a:xfrm>
            <a:custGeom>
              <a:rect b="b" l="l" r="r" t="t"/>
              <a:pathLst>
                <a:path extrusionOk="0" h="5061" w="5183">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8" name="Google Shape;20118;p57"/>
            <p:cNvSpPr/>
            <p:nvPr/>
          </p:nvSpPr>
          <p:spPr>
            <a:xfrm>
              <a:off x="4201394" y="2221441"/>
              <a:ext cx="118859" cy="132674"/>
            </a:xfrm>
            <a:custGeom>
              <a:rect b="b" l="l" r="r" t="t"/>
              <a:pathLst>
                <a:path extrusionOk="0" h="5061" w="4534">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9" name="Google Shape;20119;p57"/>
            <p:cNvSpPr/>
            <p:nvPr/>
          </p:nvSpPr>
          <p:spPr>
            <a:xfrm>
              <a:off x="4287668" y="2221441"/>
              <a:ext cx="49599" cy="47816"/>
            </a:xfrm>
            <a:custGeom>
              <a:rect b="b" l="l" r="r" t="t"/>
              <a:pathLst>
                <a:path extrusionOk="0" h="1824" w="1892">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0" name="Google Shape;20120;p57"/>
            <p:cNvSpPr/>
            <p:nvPr/>
          </p:nvSpPr>
          <p:spPr>
            <a:xfrm>
              <a:off x="4287668" y="2221545"/>
              <a:ext cx="32585" cy="26136"/>
            </a:xfrm>
            <a:custGeom>
              <a:rect b="b" l="l" r="r" t="t"/>
              <a:pathLst>
                <a:path extrusionOk="0" h="997" w="1243">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21" name="Google Shape;20121;p57"/>
          <p:cNvGrpSpPr/>
          <p:nvPr/>
        </p:nvGrpSpPr>
        <p:grpSpPr>
          <a:xfrm>
            <a:off x="4659658" y="1500266"/>
            <a:ext cx="422743" cy="377784"/>
            <a:chOff x="4659658" y="1500266"/>
            <a:chExt cx="422743" cy="377784"/>
          </a:xfrm>
        </p:grpSpPr>
        <p:sp>
          <p:nvSpPr>
            <p:cNvPr id="20122" name="Google Shape;20122;p57"/>
            <p:cNvSpPr/>
            <p:nvPr/>
          </p:nvSpPr>
          <p:spPr>
            <a:xfrm>
              <a:off x="4786067" y="1537727"/>
              <a:ext cx="129056" cy="128689"/>
            </a:xfrm>
            <a:custGeom>
              <a:rect b="b" l="l" r="r" t="t"/>
              <a:pathLst>
                <a:path extrusionOk="0" h="4909" w="4923">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3" name="Google Shape;20123;p57"/>
            <p:cNvSpPr/>
            <p:nvPr/>
          </p:nvSpPr>
          <p:spPr>
            <a:xfrm>
              <a:off x="4783419" y="1537544"/>
              <a:ext cx="75316" cy="128873"/>
            </a:xfrm>
            <a:custGeom>
              <a:rect b="b" l="l" r="r" t="t"/>
              <a:pathLst>
                <a:path extrusionOk="0" h="4916" w="2873">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4" name="Google Shape;20124;p57"/>
            <p:cNvSpPr/>
            <p:nvPr/>
          </p:nvSpPr>
          <p:spPr>
            <a:xfrm>
              <a:off x="4806489" y="1558175"/>
              <a:ext cx="87820" cy="87820"/>
            </a:xfrm>
            <a:custGeom>
              <a:rect b="b" l="l" r="r" t="t"/>
              <a:pathLst>
                <a:path extrusionOk="0" h="3350" w="335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5" name="Google Shape;20125;p57"/>
            <p:cNvSpPr/>
            <p:nvPr/>
          </p:nvSpPr>
          <p:spPr>
            <a:xfrm>
              <a:off x="4806489" y="1558096"/>
              <a:ext cx="52246" cy="87951"/>
            </a:xfrm>
            <a:custGeom>
              <a:rect b="b" l="l" r="r" t="t"/>
              <a:pathLst>
                <a:path extrusionOk="0" h="3355" w="1993">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6" name="Google Shape;20126;p57"/>
            <p:cNvSpPr/>
            <p:nvPr/>
          </p:nvSpPr>
          <p:spPr>
            <a:xfrm>
              <a:off x="4832599" y="1572541"/>
              <a:ext cx="34473" cy="60190"/>
            </a:xfrm>
            <a:custGeom>
              <a:rect b="b" l="l" r="r" t="t"/>
              <a:pathLst>
                <a:path extrusionOk="0" h="2296" w="1315">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7" name="Google Shape;20127;p57"/>
            <p:cNvSpPr/>
            <p:nvPr/>
          </p:nvSpPr>
          <p:spPr>
            <a:xfrm>
              <a:off x="4885973" y="1500266"/>
              <a:ext cx="129056" cy="128689"/>
            </a:xfrm>
            <a:custGeom>
              <a:rect b="b" l="l" r="r" t="t"/>
              <a:pathLst>
                <a:path extrusionOk="0" h="4909" w="4923">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8" name="Google Shape;20128;p57"/>
            <p:cNvSpPr/>
            <p:nvPr/>
          </p:nvSpPr>
          <p:spPr>
            <a:xfrm>
              <a:off x="4883325" y="1500449"/>
              <a:ext cx="75316" cy="128506"/>
            </a:xfrm>
            <a:custGeom>
              <a:rect b="b" l="l" r="r" t="t"/>
              <a:pathLst>
                <a:path extrusionOk="0" h="4902" w="2873">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9" name="Google Shape;20129;p57"/>
            <p:cNvSpPr/>
            <p:nvPr/>
          </p:nvSpPr>
          <p:spPr>
            <a:xfrm>
              <a:off x="4906787" y="1521081"/>
              <a:ext cx="87427" cy="87427"/>
            </a:xfrm>
            <a:custGeom>
              <a:rect b="b" l="l" r="r" t="t"/>
              <a:pathLst>
                <a:path extrusionOk="0" h="3335" w="3335">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0" name="Google Shape;20130;p57"/>
            <p:cNvSpPr/>
            <p:nvPr/>
          </p:nvSpPr>
          <p:spPr>
            <a:xfrm>
              <a:off x="4906394" y="1521002"/>
              <a:ext cx="52246" cy="87584"/>
            </a:xfrm>
            <a:custGeom>
              <a:rect b="b" l="l" r="r" t="t"/>
              <a:pathLst>
                <a:path extrusionOk="0" h="3341" w="1993">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1" name="Google Shape;20131;p57"/>
            <p:cNvSpPr/>
            <p:nvPr/>
          </p:nvSpPr>
          <p:spPr>
            <a:xfrm>
              <a:off x="4932504" y="1535079"/>
              <a:ext cx="34840" cy="60190"/>
            </a:xfrm>
            <a:custGeom>
              <a:rect b="b" l="l" r="r" t="t"/>
              <a:pathLst>
                <a:path extrusionOk="0" h="2296" w="1329">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2" name="Google Shape;20132;p57"/>
            <p:cNvSpPr/>
            <p:nvPr/>
          </p:nvSpPr>
          <p:spPr>
            <a:xfrm>
              <a:off x="4659658" y="1714836"/>
              <a:ext cx="144969" cy="163215"/>
            </a:xfrm>
            <a:custGeom>
              <a:rect b="b" l="l" r="r" t="t"/>
              <a:pathLst>
                <a:path extrusionOk="0" h="6226" w="553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3" name="Google Shape;20133;p57"/>
            <p:cNvSpPr/>
            <p:nvPr/>
          </p:nvSpPr>
          <p:spPr>
            <a:xfrm>
              <a:off x="4699400" y="1824939"/>
              <a:ext cx="105227" cy="52928"/>
            </a:xfrm>
            <a:custGeom>
              <a:rect b="b" l="l" r="r" t="t"/>
              <a:pathLst>
                <a:path extrusionOk="0" h="2019" w="4014">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4" name="Google Shape;20134;p57"/>
            <p:cNvSpPr/>
            <p:nvPr/>
          </p:nvSpPr>
          <p:spPr>
            <a:xfrm>
              <a:off x="4800066" y="1641276"/>
              <a:ext cx="282336" cy="173858"/>
            </a:xfrm>
            <a:custGeom>
              <a:rect b="b" l="l" r="r" t="t"/>
              <a:pathLst>
                <a:path extrusionOk="0" h="6632" w="1077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5" name="Google Shape;20135;p57"/>
            <p:cNvSpPr/>
            <p:nvPr/>
          </p:nvSpPr>
          <p:spPr>
            <a:xfrm>
              <a:off x="4800066" y="1707260"/>
              <a:ext cx="57175" cy="107875"/>
            </a:xfrm>
            <a:custGeom>
              <a:rect b="b" l="l" r="r" t="t"/>
              <a:pathLst>
                <a:path extrusionOk="0" h="4115" w="2181">
                  <a:moveTo>
                    <a:pt x="751" y="1"/>
                  </a:moveTo>
                  <a:lnTo>
                    <a:pt x="0" y="318"/>
                  </a:lnTo>
                  <a:lnTo>
                    <a:pt x="1430" y="4115"/>
                  </a:lnTo>
                  <a:lnTo>
                    <a:pt x="2180" y="3812"/>
                  </a:lnTo>
                  <a:lnTo>
                    <a:pt x="751" y="1"/>
                  </a:ln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6" name="Google Shape;20136;p57"/>
            <p:cNvSpPr/>
            <p:nvPr/>
          </p:nvSpPr>
          <p:spPr>
            <a:xfrm>
              <a:off x="4874228" y="1692501"/>
              <a:ext cx="81004" cy="51827"/>
            </a:xfrm>
            <a:custGeom>
              <a:rect b="b" l="l" r="r" t="t"/>
              <a:pathLst>
                <a:path extrusionOk="0" h="1977" w="309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7" name="Google Shape;20137;p57"/>
            <p:cNvSpPr/>
            <p:nvPr/>
          </p:nvSpPr>
          <p:spPr>
            <a:xfrm>
              <a:off x="4754662" y="1702200"/>
              <a:ext cx="88187" cy="142085"/>
            </a:xfrm>
            <a:custGeom>
              <a:rect b="b" l="l" r="r" t="t"/>
              <a:pathLst>
                <a:path extrusionOk="0" h="5420" w="3364">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8" name="Google Shape;20138;p57"/>
            <p:cNvSpPr/>
            <p:nvPr/>
          </p:nvSpPr>
          <p:spPr>
            <a:xfrm>
              <a:off x="4795898" y="1809446"/>
              <a:ext cx="46951" cy="35207"/>
            </a:xfrm>
            <a:custGeom>
              <a:rect b="b" l="l" r="r" t="t"/>
              <a:pathLst>
                <a:path extrusionOk="0" h="1343" w="1791">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39" name="Google Shape;20139;p57"/>
          <p:cNvGrpSpPr/>
          <p:nvPr/>
        </p:nvGrpSpPr>
        <p:grpSpPr>
          <a:xfrm>
            <a:off x="5211406" y="1513504"/>
            <a:ext cx="260394" cy="351202"/>
            <a:chOff x="5211406" y="1513504"/>
            <a:chExt cx="260394" cy="351202"/>
          </a:xfrm>
        </p:grpSpPr>
        <p:sp>
          <p:nvSpPr>
            <p:cNvPr id="20140" name="Google Shape;20140;p57"/>
            <p:cNvSpPr/>
            <p:nvPr/>
          </p:nvSpPr>
          <p:spPr>
            <a:xfrm>
              <a:off x="5294297" y="1582765"/>
              <a:ext cx="33686" cy="74582"/>
            </a:xfrm>
            <a:custGeom>
              <a:rect b="b" l="l" r="r" t="t"/>
              <a:pathLst>
                <a:path extrusionOk="0" h="2845" w="1285">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1" name="Google Shape;20141;p57"/>
            <p:cNvSpPr/>
            <p:nvPr/>
          </p:nvSpPr>
          <p:spPr>
            <a:xfrm>
              <a:off x="5307903" y="1575949"/>
              <a:ext cx="81398" cy="81398"/>
            </a:xfrm>
            <a:custGeom>
              <a:rect b="b" l="l" r="r" t="t"/>
              <a:pathLst>
                <a:path extrusionOk="0" h="3105" w="3105">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2" name="Google Shape;20142;p57"/>
            <p:cNvSpPr/>
            <p:nvPr/>
          </p:nvSpPr>
          <p:spPr>
            <a:xfrm>
              <a:off x="5321168" y="1677741"/>
              <a:ext cx="40895" cy="30305"/>
            </a:xfrm>
            <a:custGeom>
              <a:rect b="b" l="l" r="r" t="t"/>
              <a:pathLst>
                <a:path extrusionOk="0" h="1156" w="1560">
                  <a:moveTo>
                    <a:pt x="0" y="1"/>
                  </a:moveTo>
                  <a:lnTo>
                    <a:pt x="0" y="1155"/>
                  </a:lnTo>
                  <a:lnTo>
                    <a:pt x="1559" y="1155"/>
                  </a:lnTo>
                  <a:lnTo>
                    <a:pt x="155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3" name="Google Shape;20143;p57"/>
            <p:cNvSpPr/>
            <p:nvPr/>
          </p:nvSpPr>
          <p:spPr>
            <a:xfrm>
              <a:off x="5321168" y="1677741"/>
              <a:ext cx="40895" cy="16489"/>
            </a:xfrm>
            <a:custGeom>
              <a:rect b="b" l="l" r="r" t="t"/>
              <a:pathLst>
                <a:path extrusionOk="0" h="629" w="156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4" name="Google Shape;20144;p57"/>
            <p:cNvSpPr/>
            <p:nvPr/>
          </p:nvSpPr>
          <p:spPr>
            <a:xfrm>
              <a:off x="5273850" y="1694021"/>
              <a:ext cx="135872" cy="57542"/>
            </a:xfrm>
            <a:custGeom>
              <a:rect b="b" l="l" r="r" t="t"/>
              <a:pathLst>
                <a:path extrusionOk="0" h="2195" w="5183">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5" name="Google Shape;20145;p57"/>
            <p:cNvSpPr/>
            <p:nvPr/>
          </p:nvSpPr>
          <p:spPr>
            <a:xfrm>
              <a:off x="5334773" y="1708020"/>
              <a:ext cx="13658" cy="54527"/>
            </a:xfrm>
            <a:custGeom>
              <a:rect b="b" l="l" r="r" t="t"/>
              <a:pathLst>
                <a:path extrusionOk="0" h="2080" w="521">
                  <a:moveTo>
                    <a:pt x="131" y="0"/>
                  </a:moveTo>
                  <a:lnTo>
                    <a:pt x="1" y="2079"/>
                  </a:lnTo>
                  <a:lnTo>
                    <a:pt x="520" y="2079"/>
                  </a:lnTo>
                  <a:lnTo>
                    <a:pt x="391"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6" name="Google Shape;20146;p57"/>
            <p:cNvSpPr/>
            <p:nvPr/>
          </p:nvSpPr>
          <p:spPr>
            <a:xfrm>
              <a:off x="5301113" y="1610002"/>
              <a:ext cx="81371" cy="74582"/>
            </a:xfrm>
            <a:custGeom>
              <a:rect b="b" l="l" r="r" t="t"/>
              <a:pathLst>
                <a:path extrusionOk="0" h="2845" w="3104">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7" name="Google Shape;20147;p57"/>
            <p:cNvSpPr/>
            <p:nvPr/>
          </p:nvSpPr>
          <p:spPr>
            <a:xfrm>
              <a:off x="5300720" y="1610002"/>
              <a:ext cx="81398" cy="72694"/>
            </a:xfrm>
            <a:custGeom>
              <a:rect b="b" l="l" r="r" t="t"/>
              <a:pathLst>
                <a:path extrusionOk="0" h="2773" w="3105">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8" name="Google Shape;20148;p57"/>
            <p:cNvSpPr/>
            <p:nvPr/>
          </p:nvSpPr>
          <p:spPr>
            <a:xfrm>
              <a:off x="5334773" y="1707653"/>
              <a:ext cx="13658" cy="13632"/>
            </a:xfrm>
            <a:custGeom>
              <a:rect b="b" l="l" r="r" t="t"/>
              <a:pathLst>
                <a:path extrusionOk="0" h="520" w="521">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9" name="Google Shape;20149;p57"/>
            <p:cNvSpPr/>
            <p:nvPr/>
          </p:nvSpPr>
          <p:spPr>
            <a:xfrm>
              <a:off x="5313959" y="1688778"/>
              <a:ext cx="27657" cy="28758"/>
            </a:xfrm>
            <a:custGeom>
              <a:rect b="b" l="l" r="r" t="t"/>
              <a:pathLst>
                <a:path extrusionOk="0" h="1097" w="1055">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0" name="Google Shape;20150;p57"/>
            <p:cNvSpPr/>
            <p:nvPr/>
          </p:nvSpPr>
          <p:spPr>
            <a:xfrm>
              <a:off x="5341589" y="1688778"/>
              <a:ext cx="28024" cy="28758"/>
            </a:xfrm>
            <a:custGeom>
              <a:rect b="b" l="l" r="r" t="t"/>
              <a:pathLst>
                <a:path extrusionOk="0" h="1097" w="1069">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1" name="Google Shape;20151;p57"/>
            <p:cNvSpPr/>
            <p:nvPr/>
          </p:nvSpPr>
          <p:spPr>
            <a:xfrm>
              <a:off x="5211406" y="1513504"/>
              <a:ext cx="260394" cy="351202"/>
            </a:xfrm>
            <a:custGeom>
              <a:rect b="b" l="l" r="r" t="t"/>
              <a:pathLst>
                <a:path extrusionOk="0" h="13397" w="9933">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2" name="Google Shape;20152;p57"/>
            <p:cNvSpPr/>
            <p:nvPr/>
          </p:nvSpPr>
          <p:spPr>
            <a:xfrm>
              <a:off x="5211406" y="1513504"/>
              <a:ext cx="252450" cy="350835"/>
            </a:xfrm>
            <a:custGeom>
              <a:rect b="b" l="l" r="r" t="t"/>
              <a:pathLst>
                <a:path extrusionOk="0" h="13383" w="963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53" name="Google Shape;20153;p57"/>
          <p:cNvGrpSpPr/>
          <p:nvPr/>
        </p:nvGrpSpPr>
        <p:grpSpPr>
          <a:xfrm>
            <a:off x="5632602" y="1513216"/>
            <a:ext cx="366722" cy="351779"/>
            <a:chOff x="5632602" y="1513216"/>
            <a:chExt cx="366722" cy="351779"/>
          </a:xfrm>
        </p:grpSpPr>
        <p:sp>
          <p:nvSpPr>
            <p:cNvPr id="20154" name="Google Shape;20154;p57"/>
            <p:cNvSpPr/>
            <p:nvPr/>
          </p:nvSpPr>
          <p:spPr>
            <a:xfrm>
              <a:off x="5750674" y="1724299"/>
              <a:ext cx="9857" cy="20448"/>
            </a:xfrm>
            <a:custGeom>
              <a:rect b="b" l="l" r="r" t="t"/>
              <a:pathLst>
                <a:path extrusionOk="0" h="780" w="376">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5" name="Google Shape;20155;p57"/>
            <p:cNvSpPr/>
            <p:nvPr/>
          </p:nvSpPr>
          <p:spPr>
            <a:xfrm>
              <a:off x="5760505" y="1536207"/>
              <a:ext cx="238819" cy="251297"/>
            </a:xfrm>
            <a:custGeom>
              <a:rect b="b" l="l" r="r" t="t"/>
              <a:pathLst>
                <a:path extrusionOk="0" h="9586" w="911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6" name="Google Shape;20156;p57"/>
            <p:cNvSpPr/>
            <p:nvPr/>
          </p:nvSpPr>
          <p:spPr>
            <a:xfrm>
              <a:off x="5738170" y="1513216"/>
              <a:ext cx="252057" cy="243747"/>
            </a:xfrm>
            <a:custGeom>
              <a:rect b="b" l="l" r="r" t="t"/>
              <a:pathLst>
                <a:path extrusionOk="0" h="9298" w="9615">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7" name="Google Shape;20157;p57"/>
            <p:cNvSpPr/>
            <p:nvPr/>
          </p:nvSpPr>
          <p:spPr>
            <a:xfrm>
              <a:off x="5867226" y="1633464"/>
              <a:ext cx="24616" cy="58695"/>
            </a:xfrm>
            <a:custGeom>
              <a:rect b="b" l="l" r="r" t="t"/>
              <a:pathLst>
                <a:path extrusionOk="0" h="2239" w="939">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8" name="Google Shape;20158;p57"/>
            <p:cNvSpPr/>
            <p:nvPr/>
          </p:nvSpPr>
          <p:spPr>
            <a:xfrm>
              <a:off x="5663247" y="1786350"/>
              <a:ext cx="162743" cy="78645"/>
            </a:xfrm>
            <a:custGeom>
              <a:rect b="b" l="l" r="r" t="t"/>
              <a:pathLst>
                <a:path extrusionOk="0" h="3000" w="6208">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9" name="Google Shape;20159;p57"/>
            <p:cNvSpPr/>
            <p:nvPr/>
          </p:nvSpPr>
          <p:spPr>
            <a:xfrm>
              <a:off x="5786248" y="1740946"/>
              <a:ext cx="88947" cy="49808"/>
            </a:xfrm>
            <a:custGeom>
              <a:rect b="b" l="l" r="r" t="t"/>
              <a:pathLst>
                <a:path extrusionOk="0" h="1900" w="3393">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0" name="Google Shape;20160;p57"/>
            <p:cNvSpPr/>
            <p:nvPr/>
          </p:nvSpPr>
          <p:spPr>
            <a:xfrm>
              <a:off x="5632602" y="1610474"/>
              <a:ext cx="253184" cy="243773"/>
            </a:xfrm>
            <a:custGeom>
              <a:rect b="b" l="l" r="r" t="t"/>
              <a:pathLst>
                <a:path extrusionOk="0" h="9299" w="9658">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1" name="Google Shape;20161;p57"/>
            <p:cNvSpPr/>
            <p:nvPr/>
          </p:nvSpPr>
          <p:spPr>
            <a:xfrm>
              <a:off x="5776784" y="1764775"/>
              <a:ext cx="39375" cy="23882"/>
            </a:xfrm>
            <a:custGeom>
              <a:rect b="b" l="l" r="r" t="t"/>
              <a:pathLst>
                <a:path extrusionOk="0" h="911" w="1502">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62" name="Google Shape;20162;p57"/>
          <p:cNvGrpSpPr/>
          <p:nvPr/>
        </p:nvGrpSpPr>
        <p:grpSpPr>
          <a:xfrm>
            <a:off x="6089372" y="1527136"/>
            <a:ext cx="401902" cy="323965"/>
            <a:chOff x="6089372" y="1527136"/>
            <a:chExt cx="401902" cy="323965"/>
          </a:xfrm>
        </p:grpSpPr>
        <p:sp>
          <p:nvSpPr>
            <p:cNvPr id="20163" name="Google Shape;20163;p57"/>
            <p:cNvSpPr/>
            <p:nvPr/>
          </p:nvSpPr>
          <p:spPr>
            <a:xfrm>
              <a:off x="6089372" y="1552853"/>
              <a:ext cx="401902" cy="298248"/>
            </a:xfrm>
            <a:custGeom>
              <a:rect b="b" l="l" r="r" t="t"/>
              <a:pathLst>
                <a:path extrusionOk="0" h="11377" w="15331">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4" name="Google Shape;20164;p57"/>
            <p:cNvSpPr/>
            <p:nvPr/>
          </p:nvSpPr>
          <p:spPr>
            <a:xfrm>
              <a:off x="6089372" y="1552853"/>
              <a:ext cx="401902" cy="39008"/>
            </a:xfrm>
            <a:custGeom>
              <a:rect b="b" l="l" r="r" t="t"/>
              <a:pathLst>
                <a:path extrusionOk="0" h="1488" w="15331">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5" name="Google Shape;20165;p57"/>
            <p:cNvSpPr/>
            <p:nvPr/>
          </p:nvSpPr>
          <p:spPr>
            <a:xfrm>
              <a:off x="6115089" y="1552853"/>
              <a:ext cx="51879" cy="26136"/>
            </a:xfrm>
            <a:custGeom>
              <a:rect b="b" l="l" r="r" t="t"/>
              <a:pathLst>
                <a:path extrusionOk="0" h="997" w="1979">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6" name="Google Shape;20166;p57"/>
            <p:cNvSpPr/>
            <p:nvPr/>
          </p:nvSpPr>
          <p:spPr>
            <a:xfrm>
              <a:off x="6413285" y="1552853"/>
              <a:ext cx="52246" cy="26136"/>
            </a:xfrm>
            <a:custGeom>
              <a:rect b="b" l="l" r="r" t="t"/>
              <a:pathLst>
                <a:path extrusionOk="0" h="997" w="1993">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7" name="Google Shape;20167;p57"/>
            <p:cNvSpPr/>
            <p:nvPr/>
          </p:nvSpPr>
          <p:spPr>
            <a:xfrm>
              <a:off x="6128328" y="1527136"/>
              <a:ext cx="25769" cy="39008"/>
            </a:xfrm>
            <a:custGeom>
              <a:rect b="b" l="l" r="r" t="t"/>
              <a:pathLst>
                <a:path extrusionOk="0" h="1488" w="983">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8" name="Google Shape;20168;p57"/>
            <p:cNvSpPr/>
            <p:nvPr/>
          </p:nvSpPr>
          <p:spPr>
            <a:xfrm>
              <a:off x="6128328" y="1527136"/>
              <a:ext cx="26136" cy="19320"/>
            </a:xfrm>
            <a:custGeom>
              <a:rect b="b" l="l" r="r" t="t"/>
              <a:pathLst>
                <a:path extrusionOk="0" h="737" w="997">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9" name="Google Shape;20169;p57"/>
            <p:cNvSpPr/>
            <p:nvPr/>
          </p:nvSpPr>
          <p:spPr>
            <a:xfrm>
              <a:off x="6426549" y="1527136"/>
              <a:ext cx="26136" cy="39008"/>
            </a:xfrm>
            <a:custGeom>
              <a:rect b="b" l="l" r="r" t="t"/>
              <a:pathLst>
                <a:path extrusionOk="0" h="1488" w="997">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0" name="Google Shape;20170;p57"/>
            <p:cNvSpPr/>
            <p:nvPr/>
          </p:nvSpPr>
          <p:spPr>
            <a:xfrm>
              <a:off x="6426156" y="1527136"/>
              <a:ext cx="26136" cy="19320"/>
            </a:xfrm>
            <a:custGeom>
              <a:rect b="b" l="l" r="r" t="t"/>
              <a:pathLst>
                <a:path extrusionOk="0" h="737" w="997">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1" name="Google Shape;20171;p57"/>
            <p:cNvSpPr/>
            <p:nvPr/>
          </p:nvSpPr>
          <p:spPr>
            <a:xfrm>
              <a:off x="6089372" y="1591835"/>
              <a:ext cx="401902" cy="12898"/>
            </a:xfrm>
            <a:custGeom>
              <a:rect b="b" l="l" r="r" t="t"/>
              <a:pathLst>
                <a:path extrusionOk="0" h="492" w="15331">
                  <a:moveTo>
                    <a:pt x="0" y="1"/>
                  </a:moveTo>
                  <a:lnTo>
                    <a:pt x="0" y="492"/>
                  </a:lnTo>
                  <a:lnTo>
                    <a:pt x="15331" y="492"/>
                  </a:lnTo>
                  <a:lnTo>
                    <a:pt x="15331"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2" name="Google Shape;20172;p57"/>
            <p:cNvSpPr/>
            <p:nvPr/>
          </p:nvSpPr>
          <p:spPr>
            <a:xfrm>
              <a:off x="6128328" y="1630450"/>
              <a:ext cx="51879" cy="26136"/>
            </a:xfrm>
            <a:custGeom>
              <a:rect b="b" l="l" r="r" t="t"/>
              <a:pathLst>
                <a:path extrusionOk="0" h="997" w="1979">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3" name="Google Shape;20173;p57"/>
            <p:cNvSpPr/>
            <p:nvPr/>
          </p:nvSpPr>
          <p:spPr>
            <a:xfrm>
              <a:off x="6128328" y="1682670"/>
              <a:ext cx="51879" cy="25743"/>
            </a:xfrm>
            <a:custGeom>
              <a:rect b="b" l="l" r="r" t="t"/>
              <a:pathLst>
                <a:path extrusionOk="0" h="982" w="1979">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4" name="Google Shape;20174;p57"/>
            <p:cNvSpPr/>
            <p:nvPr/>
          </p:nvSpPr>
          <p:spPr>
            <a:xfrm>
              <a:off x="6128328" y="1734497"/>
              <a:ext cx="51512" cy="26136"/>
            </a:xfrm>
            <a:custGeom>
              <a:rect b="b" l="l" r="r" t="t"/>
              <a:pathLst>
                <a:path extrusionOk="0" h="997" w="1965">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5" name="Google Shape;20175;p57"/>
            <p:cNvSpPr/>
            <p:nvPr/>
          </p:nvSpPr>
          <p:spPr>
            <a:xfrm>
              <a:off x="6219163" y="1734497"/>
              <a:ext cx="51486" cy="26136"/>
            </a:xfrm>
            <a:custGeom>
              <a:rect b="b" l="l" r="r" t="t"/>
              <a:pathLst>
                <a:path extrusionOk="0" h="997" w="1964">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6" name="Google Shape;20176;p57"/>
            <p:cNvSpPr/>
            <p:nvPr/>
          </p:nvSpPr>
          <p:spPr>
            <a:xfrm>
              <a:off x="6309604" y="1734497"/>
              <a:ext cx="51879" cy="26136"/>
            </a:xfrm>
            <a:custGeom>
              <a:rect b="b" l="l" r="r" t="t"/>
              <a:pathLst>
                <a:path extrusionOk="0" h="997" w="1979">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7" name="Google Shape;20177;p57"/>
            <p:cNvSpPr/>
            <p:nvPr/>
          </p:nvSpPr>
          <p:spPr>
            <a:xfrm>
              <a:off x="6219163" y="1682670"/>
              <a:ext cx="51486" cy="25743"/>
            </a:xfrm>
            <a:custGeom>
              <a:rect b="b" l="l" r="r" t="t"/>
              <a:pathLst>
                <a:path extrusionOk="0" h="982" w="1964">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8" name="Google Shape;20178;p57"/>
            <p:cNvSpPr/>
            <p:nvPr/>
          </p:nvSpPr>
          <p:spPr>
            <a:xfrm>
              <a:off x="6128328" y="1786350"/>
              <a:ext cx="51512" cy="25769"/>
            </a:xfrm>
            <a:custGeom>
              <a:rect b="b" l="l" r="r" t="t"/>
              <a:pathLst>
                <a:path extrusionOk="0" h="983" w="1965">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9" name="Google Shape;20179;p57"/>
            <p:cNvSpPr/>
            <p:nvPr/>
          </p:nvSpPr>
          <p:spPr>
            <a:xfrm>
              <a:off x="6219163" y="1630450"/>
              <a:ext cx="51879" cy="26136"/>
            </a:xfrm>
            <a:custGeom>
              <a:rect b="b" l="l" r="r" t="t"/>
              <a:pathLst>
                <a:path extrusionOk="0" h="997" w="1979">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0" name="Google Shape;20180;p57"/>
            <p:cNvSpPr/>
            <p:nvPr/>
          </p:nvSpPr>
          <p:spPr>
            <a:xfrm>
              <a:off x="6219163" y="1786350"/>
              <a:ext cx="51486" cy="25769"/>
            </a:xfrm>
            <a:custGeom>
              <a:rect b="b" l="l" r="r" t="t"/>
              <a:pathLst>
                <a:path extrusionOk="0" h="983" w="1964">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1" name="Google Shape;20181;p57"/>
            <p:cNvSpPr/>
            <p:nvPr/>
          </p:nvSpPr>
          <p:spPr>
            <a:xfrm>
              <a:off x="6400439" y="1734497"/>
              <a:ext cx="51853" cy="26136"/>
            </a:xfrm>
            <a:custGeom>
              <a:rect b="b" l="l" r="r" t="t"/>
              <a:pathLst>
                <a:path extrusionOk="0" h="997" w="1978">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2" name="Google Shape;20182;p57"/>
            <p:cNvSpPr/>
            <p:nvPr/>
          </p:nvSpPr>
          <p:spPr>
            <a:xfrm>
              <a:off x="6400439" y="1630450"/>
              <a:ext cx="52246" cy="26136"/>
            </a:xfrm>
            <a:custGeom>
              <a:rect b="b" l="l" r="r" t="t"/>
              <a:pathLst>
                <a:path extrusionOk="0" h="997" w="1993">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3" name="Google Shape;20183;p57"/>
            <p:cNvSpPr/>
            <p:nvPr/>
          </p:nvSpPr>
          <p:spPr>
            <a:xfrm>
              <a:off x="6400439" y="1786350"/>
              <a:ext cx="51853" cy="25769"/>
            </a:xfrm>
            <a:custGeom>
              <a:rect b="b" l="l" r="r" t="t"/>
              <a:pathLst>
                <a:path extrusionOk="0" h="983" w="1978">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4" name="Google Shape;20184;p57"/>
            <p:cNvSpPr/>
            <p:nvPr/>
          </p:nvSpPr>
          <p:spPr>
            <a:xfrm>
              <a:off x="6309604" y="1682670"/>
              <a:ext cx="51879" cy="25743"/>
            </a:xfrm>
            <a:custGeom>
              <a:rect b="b" l="l" r="r" t="t"/>
              <a:pathLst>
                <a:path extrusionOk="0" h="982" w="1979">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5" name="Google Shape;20185;p57"/>
            <p:cNvSpPr/>
            <p:nvPr/>
          </p:nvSpPr>
          <p:spPr>
            <a:xfrm>
              <a:off x="6309604" y="1630450"/>
              <a:ext cx="52246" cy="26136"/>
            </a:xfrm>
            <a:custGeom>
              <a:rect b="b" l="l" r="r" t="t"/>
              <a:pathLst>
                <a:path extrusionOk="0" h="997" w="1993">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6" name="Google Shape;20186;p57"/>
            <p:cNvSpPr/>
            <p:nvPr/>
          </p:nvSpPr>
          <p:spPr>
            <a:xfrm>
              <a:off x="6400439" y="1682670"/>
              <a:ext cx="51853" cy="25743"/>
            </a:xfrm>
            <a:custGeom>
              <a:rect b="b" l="l" r="r" t="t"/>
              <a:pathLst>
                <a:path extrusionOk="0" h="982" w="1978">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7" name="Google Shape;20187;p57"/>
            <p:cNvSpPr/>
            <p:nvPr/>
          </p:nvSpPr>
          <p:spPr>
            <a:xfrm>
              <a:off x="6309604" y="1786350"/>
              <a:ext cx="51879" cy="25769"/>
            </a:xfrm>
            <a:custGeom>
              <a:rect b="b" l="l" r="r" t="t"/>
              <a:pathLst>
                <a:path extrusionOk="0" h="983" w="1979">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8" name="Google Shape;20188;p57"/>
            <p:cNvSpPr/>
            <p:nvPr/>
          </p:nvSpPr>
          <p:spPr>
            <a:xfrm>
              <a:off x="6397661" y="1676116"/>
              <a:ext cx="57385" cy="39113"/>
            </a:xfrm>
            <a:custGeom>
              <a:rect b="b" l="l" r="r" t="t"/>
              <a:pathLst>
                <a:path extrusionOk="0" h="1492" w="2189">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9" name="Google Shape;20189;p57"/>
            <p:cNvSpPr/>
            <p:nvPr/>
          </p:nvSpPr>
          <p:spPr>
            <a:xfrm>
              <a:off x="6216017" y="1676116"/>
              <a:ext cx="57385" cy="39113"/>
            </a:xfrm>
            <a:custGeom>
              <a:rect b="b" l="l" r="r" t="t"/>
              <a:pathLst>
                <a:path extrusionOk="0" h="1492" w="2189">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0" name="Google Shape;20190;p57"/>
            <p:cNvSpPr/>
            <p:nvPr/>
          </p:nvSpPr>
          <p:spPr>
            <a:xfrm>
              <a:off x="6306852" y="1727969"/>
              <a:ext cx="57385" cy="39113"/>
            </a:xfrm>
            <a:custGeom>
              <a:rect b="b" l="l" r="r" t="t"/>
              <a:pathLst>
                <a:path extrusionOk="0" h="1492" w="2189">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1" name="Google Shape;20191;p57"/>
            <p:cNvSpPr/>
            <p:nvPr/>
          </p:nvSpPr>
          <p:spPr>
            <a:xfrm>
              <a:off x="6125208" y="1779823"/>
              <a:ext cx="57385" cy="39113"/>
            </a:xfrm>
            <a:custGeom>
              <a:rect b="b" l="l" r="r" t="t"/>
              <a:pathLst>
                <a:path extrusionOk="0" h="1492" w="2189">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2" name="Google Shape;20192;p57"/>
            <p:cNvSpPr/>
            <p:nvPr/>
          </p:nvSpPr>
          <p:spPr>
            <a:xfrm>
              <a:off x="6306852" y="1624289"/>
              <a:ext cx="57385" cy="39113"/>
            </a:xfrm>
            <a:custGeom>
              <a:rect b="b" l="l" r="r" t="t"/>
              <a:pathLst>
                <a:path extrusionOk="0" h="1492" w="2189">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93" name="Google Shape;20193;p57"/>
          <p:cNvGrpSpPr/>
          <p:nvPr/>
        </p:nvGrpSpPr>
        <p:grpSpPr>
          <a:xfrm>
            <a:off x="6579435" y="1527897"/>
            <a:ext cx="370103" cy="322445"/>
            <a:chOff x="6579435" y="1527897"/>
            <a:chExt cx="370103" cy="322445"/>
          </a:xfrm>
        </p:grpSpPr>
        <p:sp>
          <p:nvSpPr>
            <p:cNvPr id="20194" name="Google Shape;20194;p57"/>
            <p:cNvSpPr/>
            <p:nvPr/>
          </p:nvSpPr>
          <p:spPr>
            <a:xfrm>
              <a:off x="6704691" y="1527897"/>
              <a:ext cx="119593" cy="64725"/>
            </a:xfrm>
            <a:custGeom>
              <a:rect b="b" l="l" r="r" t="t"/>
              <a:pathLst>
                <a:path extrusionOk="0" h="2469" w="4562">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5" name="Google Shape;20195;p57"/>
            <p:cNvSpPr/>
            <p:nvPr/>
          </p:nvSpPr>
          <p:spPr>
            <a:xfrm>
              <a:off x="6591153" y="1706893"/>
              <a:ext cx="346667" cy="143448"/>
            </a:xfrm>
            <a:custGeom>
              <a:rect b="b" l="l" r="r" t="t"/>
              <a:pathLst>
                <a:path extrusionOk="0" h="5472" w="13224">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6" name="Google Shape;20196;p57"/>
            <p:cNvSpPr/>
            <p:nvPr/>
          </p:nvSpPr>
          <p:spPr>
            <a:xfrm>
              <a:off x="6591520" y="1706893"/>
              <a:ext cx="346300" cy="143448"/>
            </a:xfrm>
            <a:custGeom>
              <a:rect b="b" l="l" r="r" t="t"/>
              <a:pathLst>
                <a:path extrusionOk="0" h="5472" w="1321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7" name="Google Shape;20197;p57"/>
            <p:cNvSpPr/>
            <p:nvPr/>
          </p:nvSpPr>
          <p:spPr>
            <a:xfrm>
              <a:off x="6579435" y="1587693"/>
              <a:ext cx="370103" cy="155167"/>
            </a:xfrm>
            <a:custGeom>
              <a:rect b="b" l="l" r="r" t="t"/>
              <a:pathLst>
                <a:path extrusionOk="0" h="5919" w="14118">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8" name="Google Shape;20198;p57"/>
            <p:cNvSpPr/>
            <p:nvPr/>
          </p:nvSpPr>
          <p:spPr>
            <a:xfrm>
              <a:off x="6609320" y="1587693"/>
              <a:ext cx="310700" cy="17800"/>
            </a:xfrm>
            <a:custGeom>
              <a:rect b="b" l="l" r="r" t="t"/>
              <a:pathLst>
                <a:path extrusionOk="0" h="679" w="11852">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9" name="Google Shape;20199;p57"/>
            <p:cNvSpPr/>
            <p:nvPr/>
          </p:nvSpPr>
          <p:spPr>
            <a:xfrm>
              <a:off x="6639206" y="1587693"/>
              <a:ext cx="35993" cy="262648"/>
            </a:xfrm>
            <a:custGeom>
              <a:rect b="b" l="l" r="r" t="t"/>
              <a:pathLst>
                <a:path extrusionOk="0" h="10019" w="1373">
                  <a:moveTo>
                    <a:pt x="1" y="0"/>
                  </a:moveTo>
                  <a:lnTo>
                    <a:pt x="1"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0" name="Google Shape;20200;p57"/>
            <p:cNvSpPr/>
            <p:nvPr/>
          </p:nvSpPr>
          <p:spPr>
            <a:xfrm>
              <a:off x="6639206" y="1587693"/>
              <a:ext cx="35993" cy="17800"/>
            </a:xfrm>
            <a:custGeom>
              <a:rect b="b" l="l" r="r" t="t"/>
              <a:pathLst>
                <a:path extrusionOk="0" h="679" w="1373">
                  <a:moveTo>
                    <a:pt x="1" y="0"/>
                  </a:moveTo>
                  <a:lnTo>
                    <a:pt x="1"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1" name="Google Shape;20201;p57"/>
            <p:cNvSpPr/>
            <p:nvPr/>
          </p:nvSpPr>
          <p:spPr>
            <a:xfrm>
              <a:off x="6639206" y="1760607"/>
              <a:ext cx="35993" cy="18193"/>
            </a:xfrm>
            <a:custGeom>
              <a:rect b="b" l="l" r="r" t="t"/>
              <a:pathLst>
                <a:path extrusionOk="0" h="694" w="1373">
                  <a:moveTo>
                    <a:pt x="1" y="1"/>
                  </a:moveTo>
                  <a:lnTo>
                    <a:pt x="1"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2" name="Google Shape;20202;p57"/>
            <p:cNvSpPr/>
            <p:nvPr/>
          </p:nvSpPr>
          <p:spPr>
            <a:xfrm>
              <a:off x="6639206" y="1719004"/>
              <a:ext cx="35993" cy="17800"/>
            </a:xfrm>
            <a:custGeom>
              <a:rect b="b" l="l" r="r" t="t"/>
              <a:pathLst>
                <a:path extrusionOk="0" h="679" w="1373">
                  <a:moveTo>
                    <a:pt x="1" y="0"/>
                  </a:moveTo>
                  <a:lnTo>
                    <a:pt x="1"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3" name="Google Shape;20203;p57"/>
            <p:cNvSpPr/>
            <p:nvPr/>
          </p:nvSpPr>
          <p:spPr>
            <a:xfrm>
              <a:off x="6627094" y="1712948"/>
              <a:ext cx="59823" cy="53741"/>
            </a:xfrm>
            <a:custGeom>
              <a:rect b="b" l="l" r="r" t="t"/>
              <a:pathLst>
                <a:path extrusionOk="0" h="2050" w="2282">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4" name="Google Shape;20204;p57"/>
            <p:cNvSpPr/>
            <p:nvPr/>
          </p:nvSpPr>
          <p:spPr>
            <a:xfrm>
              <a:off x="6651317" y="1713027"/>
              <a:ext cx="11771" cy="29833"/>
            </a:xfrm>
            <a:custGeom>
              <a:rect b="b" l="l" r="r" t="t"/>
              <a:pathLst>
                <a:path extrusionOk="0" h="1138" w="449">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5" name="Google Shape;20205;p57"/>
            <p:cNvSpPr/>
            <p:nvPr/>
          </p:nvSpPr>
          <p:spPr>
            <a:xfrm>
              <a:off x="6639206" y="1826459"/>
              <a:ext cx="35993" cy="23882"/>
            </a:xfrm>
            <a:custGeom>
              <a:rect b="b" l="l" r="r" t="t"/>
              <a:pathLst>
                <a:path extrusionOk="0" h="911" w="1373">
                  <a:moveTo>
                    <a:pt x="1" y="1"/>
                  </a:moveTo>
                  <a:lnTo>
                    <a:pt x="1"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6" name="Google Shape;20206;p57"/>
            <p:cNvSpPr/>
            <p:nvPr/>
          </p:nvSpPr>
          <p:spPr>
            <a:xfrm>
              <a:off x="6854169" y="1587693"/>
              <a:ext cx="35967" cy="262648"/>
            </a:xfrm>
            <a:custGeom>
              <a:rect b="b" l="l" r="r" t="t"/>
              <a:pathLst>
                <a:path extrusionOk="0" h="10019" w="1372">
                  <a:moveTo>
                    <a:pt x="0" y="0"/>
                  </a:moveTo>
                  <a:lnTo>
                    <a:pt x="0"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7" name="Google Shape;20207;p57"/>
            <p:cNvSpPr/>
            <p:nvPr/>
          </p:nvSpPr>
          <p:spPr>
            <a:xfrm>
              <a:off x="6854169" y="1587693"/>
              <a:ext cx="35967" cy="17800"/>
            </a:xfrm>
            <a:custGeom>
              <a:rect b="b" l="l" r="r" t="t"/>
              <a:pathLst>
                <a:path extrusionOk="0" h="679" w="1372">
                  <a:moveTo>
                    <a:pt x="0" y="0"/>
                  </a:moveTo>
                  <a:lnTo>
                    <a:pt x="0"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8" name="Google Shape;20208;p57"/>
            <p:cNvSpPr/>
            <p:nvPr/>
          </p:nvSpPr>
          <p:spPr>
            <a:xfrm>
              <a:off x="6854169" y="1760607"/>
              <a:ext cx="35967" cy="18193"/>
            </a:xfrm>
            <a:custGeom>
              <a:rect b="b" l="l" r="r" t="t"/>
              <a:pathLst>
                <a:path extrusionOk="0" h="694" w="1372">
                  <a:moveTo>
                    <a:pt x="0" y="1"/>
                  </a:moveTo>
                  <a:lnTo>
                    <a:pt x="0"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9" name="Google Shape;20209;p57"/>
            <p:cNvSpPr/>
            <p:nvPr/>
          </p:nvSpPr>
          <p:spPr>
            <a:xfrm>
              <a:off x="6854169" y="1719004"/>
              <a:ext cx="35967" cy="17800"/>
            </a:xfrm>
            <a:custGeom>
              <a:rect b="b" l="l" r="r" t="t"/>
              <a:pathLst>
                <a:path extrusionOk="0" h="679" w="1372">
                  <a:moveTo>
                    <a:pt x="0" y="0"/>
                  </a:moveTo>
                  <a:lnTo>
                    <a:pt x="0"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0" name="Google Shape;20210;p57"/>
            <p:cNvSpPr/>
            <p:nvPr/>
          </p:nvSpPr>
          <p:spPr>
            <a:xfrm>
              <a:off x="6842057" y="1712948"/>
              <a:ext cx="59823" cy="53741"/>
            </a:xfrm>
            <a:custGeom>
              <a:rect b="b" l="l" r="r" t="t"/>
              <a:pathLst>
                <a:path extrusionOk="0" h="2050" w="2282">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1" name="Google Shape;20211;p57"/>
            <p:cNvSpPr/>
            <p:nvPr/>
          </p:nvSpPr>
          <p:spPr>
            <a:xfrm>
              <a:off x="6866280" y="1713027"/>
              <a:ext cx="12138" cy="29833"/>
            </a:xfrm>
            <a:custGeom>
              <a:rect b="b" l="l" r="r" t="t"/>
              <a:pathLst>
                <a:path extrusionOk="0" h="1138" w="463">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2" name="Google Shape;20212;p57"/>
            <p:cNvSpPr/>
            <p:nvPr/>
          </p:nvSpPr>
          <p:spPr>
            <a:xfrm>
              <a:off x="6854169" y="1826459"/>
              <a:ext cx="35967" cy="23882"/>
            </a:xfrm>
            <a:custGeom>
              <a:rect b="b" l="l" r="r" t="t"/>
              <a:pathLst>
                <a:path extrusionOk="0" h="911" w="1372">
                  <a:moveTo>
                    <a:pt x="0" y="1"/>
                  </a:moveTo>
                  <a:lnTo>
                    <a:pt x="0"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3" name="Google Shape;20213;p57"/>
            <p:cNvSpPr/>
            <p:nvPr/>
          </p:nvSpPr>
          <p:spPr>
            <a:xfrm>
              <a:off x="6734576" y="1695148"/>
              <a:ext cx="59823" cy="23882"/>
            </a:xfrm>
            <a:custGeom>
              <a:rect b="b" l="l" r="r" t="t"/>
              <a:pathLst>
                <a:path extrusionOk="0" h="911" w="2282">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4" name="Google Shape;20214;p57"/>
            <p:cNvSpPr/>
            <p:nvPr/>
          </p:nvSpPr>
          <p:spPr>
            <a:xfrm>
              <a:off x="6734576" y="1706893"/>
              <a:ext cx="59823" cy="12138"/>
            </a:xfrm>
            <a:custGeom>
              <a:rect b="b" l="l" r="r" t="t"/>
              <a:pathLst>
                <a:path extrusionOk="0" h="463" w="2282">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15" name="Google Shape;20215;p57"/>
          <p:cNvGrpSpPr/>
          <p:nvPr/>
        </p:nvGrpSpPr>
        <p:grpSpPr>
          <a:xfrm>
            <a:off x="6988887" y="1538854"/>
            <a:ext cx="499920" cy="300136"/>
            <a:chOff x="6988887" y="1538854"/>
            <a:chExt cx="499920" cy="300136"/>
          </a:xfrm>
        </p:grpSpPr>
        <p:sp>
          <p:nvSpPr>
            <p:cNvPr id="20216" name="Google Shape;20216;p57"/>
            <p:cNvSpPr/>
            <p:nvPr/>
          </p:nvSpPr>
          <p:spPr>
            <a:xfrm>
              <a:off x="7052826" y="1538854"/>
              <a:ext cx="372777" cy="247155"/>
            </a:xfrm>
            <a:custGeom>
              <a:rect b="b" l="l" r="r" t="t"/>
              <a:pathLst>
                <a:path extrusionOk="0" h="9428" w="1422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7" name="Google Shape;20217;p57"/>
            <p:cNvSpPr/>
            <p:nvPr/>
          </p:nvSpPr>
          <p:spPr>
            <a:xfrm>
              <a:off x="6988887" y="1773872"/>
              <a:ext cx="499920" cy="33319"/>
            </a:xfrm>
            <a:custGeom>
              <a:rect b="b" l="l" r="r" t="t"/>
              <a:pathLst>
                <a:path extrusionOk="0" h="1271" w="19070">
                  <a:moveTo>
                    <a:pt x="2425" y="0"/>
                  </a:moveTo>
                  <a:lnTo>
                    <a:pt x="0" y="924"/>
                  </a:lnTo>
                  <a:lnTo>
                    <a:pt x="0" y="1271"/>
                  </a:lnTo>
                  <a:lnTo>
                    <a:pt x="19069" y="1271"/>
                  </a:lnTo>
                  <a:lnTo>
                    <a:pt x="19069" y="924"/>
                  </a:lnTo>
                  <a:lnTo>
                    <a:pt x="166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8" name="Google Shape;20218;p57"/>
            <p:cNvSpPr/>
            <p:nvPr/>
          </p:nvSpPr>
          <p:spPr>
            <a:xfrm>
              <a:off x="6988887" y="1798095"/>
              <a:ext cx="499920" cy="40895"/>
            </a:xfrm>
            <a:custGeom>
              <a:rect b="b" l="l" r="r" t="t"/>
              <a:pathLst>
                <a:path extrusionOk="0" h="1560" w="1907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9" name="Google Shape;20219;p57"/>
            <p:cNvSpPr/>
            <p:nvPr/>
          </p:nvSpPr>
          <p:spPr>
            <a:xfrm>
              <a:off x="7149323" y="1798095"/>
              <a:ext cx="180543" cy="29544"/>
            </a:xfrm>
            <a:custGeom>
              <a:rect b="b" l="l" r="r" t="t"/>
              <a:pathLst>
                <a:path extrusionOk="0" h="1127" w="6887">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0" name="Google Shape;20220;p57"/>
            <p:cNvSpPr/>
            <p:nvPr/>
          </p:nvSpPr>
          <p:spPr>
            <a:xfrm>
              <a:off x="7052826" y="1562317"/>
              <a:ext cx="372777" cy="188119"/>
            </a:xfrm>
            <a:custGeom>
              <a:rect b="b" l="l" r="r" t="t"/>
              <a:pathLst>
                <a:path extrusionOk="0" h="7176" w="14220">
                  <a:moveTo>
                    <a:pt x="1" y="1"/>
                  </a:moveTo>
                  <a:lnTo>
                    <a:pt x="1" y="7175"/>
                  </a:lnTo>
                  <a:lnTo>
                    <a:pt x="14220" y="7175"/>
                  </a:lnTo>
                  <a:lnTo>
                    <a:pt x="14220" y="1"/>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1" name="Google Shape;20221;p57"/>
            <p:cNvSpPr/>
            <p:nvPr/>
          </p:nvSpPr>
          <p:spPr>
            <a:xfrm>
              <a:off x="7052826" y="1562317"/>
              <a:ext cx="139674" cy="188119"/>
            </a:xfrm>
            <a:custGeom>
              <a:rect b="b" l="l" r="r" t="t"/>
              <a:pathLst>
                <a:path extrusionOk="0" h="7176" w="5328">
                  <a:moveTo>
                    <a:pt x="1" y="1"/>
                  </a:moveTo>
                  <a:lnTo>
                    <a:pt x="1" y="7175"/>
                  </a:lnTo>
                  <a:lnTo>
                    <a:pt x="5327" y="7175"/>
                  </a:lnTo>
                  <a:lnTo>
                    <a:pt x="532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2" name="Google Shape;20222;p57"/>
            <p:cNvSpPr/>
            <p:nvPr/>
          </p:nvSpPr>
          <p:spPr>
            <a:xfrm>
              <a:off x="7087639" y="1601692"/>
              <a:ext cx="44697" cy="25376"/>
            </a:xfrm>
            <a:custGeom>
              <a:rect b="b" l="l" r="r" t="t"/>
              <a:pathLst>
                <a:path extrusionOk="0" h="968" w="1705">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3" name="Google Shape;20223;p57"/>
            <p:cNvSpPr/>
            <p:nvPr/>
          </p:nvSpPr>
          <p:spPr>
            <a:xfrm>
              <a:off x="7077442" y="1642561"/>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4" name="Google Shape;20224;p57"/>
            <p:cNvSpPr/>
            <p:nvPr/>
          </p:nvSpPr>
          <p:spPr>
            <a:xfrm>
              <a:off x="7122846" y="1671686"/>
              <a:ext cx="44670" cy="25769"/>
            </a:xfrm>
            <a:custGeom>
              <a:rect b="b" l="l" r="r" t="t"/>
              <a:pathLst>
                <a:path extrusionOk="0" h="983" w="1704">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5" name="Google Shape;20225;p57"/>
            <p:cNvSpPr/>
            <p:nvPr/>
          </p:nvSpPr>
          <p:spPr>
            <a:xfrm>
              <a:off x="7077442" y="1712948"/>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6" name="Google Shape;20226;p57"/>
            <p:cNvSpPr/>
            <p:nvPr/>
          </p:nvSpPr>
          <p:spPr>
            <a:xfrm>
              <a:off x="7228807" y="1623922"/>
              <a:ext cx="51041" cy="79589"/>
            </a:xfrm>
            <a:custGeom>
              <a:rect b="b" l="l" r="r" t="t"/>
              <a:pathLst>
                <a:path extrusionOk="0" h="3036" w="1947">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7" name="Google Shape;20227;p57"/>
            <p:cNvSpPr/>
            <p:nvPr/>
          </p:nvSpPr>
          <p:spPr>
            <a:xfrm>
              <a:off x="7342449" y="1624079"/>
              <a:ext cx="50988" cy="79431"/>
            </a:xfrm>
            <a:custGeom>
              <a:rect b="b" l="l" r="r" t="t"/>
              <a:pathLst>
                <a:path extrusionOk="0" h="3030" w="1945">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8" name="Google Shape;20228;p57"/>
            <p:cNvSpPr/>
            <p:nvPr/>
          </p:nvSpPr>
          <p:spPr>
            <a:xfrm>
              <a:off x="7287450" y="1614485"/>
              <a:ext cx="48734" cy="98490"/>
            </a:xfrm>
            <a:custGeom>
              <a:rect b="b" l="l" r="r" t="t"/>
              <a:pathLst>
                <a:path extrusionOk="0" h="3757" w="1859">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29" name="Google Shape;20229;p57"/>
          <p:cNvGrpSpPr/>
          <p:nvPr/>
        </p:nvGrpSpPr>
        <p:grpSpPr>
          <a:xfrm>
            <a:off x="8050359" y="1520687"/>
            <a:ext cx="279321" cy="336837"/>
            <a:chOff x="8050359" y="1520687"/>
            <a:chExt cx="279321" cy="336837"/>
          </a:xfrm>
        </p:grpSpPr>
        <p:sp>
          <p:nvSpPr>
            <p:cNvPr id="20230" name="Google Shape;20230;p57"/>
            <p:cNvSpPr/>
            <p:nvPr/>
          </p:nvSpPr>
          <p:spPr>
            <a:xfrm>
              <a:off x="8153305" y="1520687"/>
              <a:ext cx="68500" cy="45064"/>
            </a:xfrm>
            <a:custGeom>
              <a:rect b="b" l="l" r="r" t="t"/>
              <a:pathLst>
                <a:path extrusionOk="0" h="1719" w="2613">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1" name="Google Shape;20231;p57"/>
            <p:cNvSpPr/>
            <p:nvPr/>
          </p:nvSpPr>
          <p:spPr>
            <a:xfrm>
              <a:off x="8084045" y="1599411"/>
              <a:ext cx="206653" cy="258113"/>
            </a:xfrm>
            <a:custGeom>
              <a:rect b="b" l="l" r="r" t="t"/>
              <a:pathLst>
                <a:path extrusionOk="0" h="9846" w="7883">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2" name="Google Shape;20232;p57"/>
            <p:cNvSpPr/>
            <p:nvPr/>
          </p:nvSpPr>
          <p:spPr>
            <a:xfrm>
              <a:off x="8097284" y="1599411"/>
              <a:ext cx="193781" cy="258113"/>
            </a:xfrm>
            <a:custGeom>
              <a:rect b="b" l="l" r="r" t="t"/>
              <a:pathLst>
                <a:path extrusionOk="0" h="9846" w="7392">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3" name="Google Shape;20233;p57"/>
            <p:cNvSpPr/>
            <p:nvPr/>
          </p:nvSpPr>
          <p:spPr>
            <a:xfrm>
              <a:off x="8084045" y="1553613"/>
              <a:ext cx="206260" cy="42809"/>
            </a:xfrm>
            <a:custGeom>
              <a:rect b="b" l="l" r="r" t="t"/>
              <a:pathLst>
                <a:path extrusionOk="0" h="1633" w="7868">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4" name="Google Shape;20234;p57"/>
            <p:cNvSpPr/>
            <p:nvPr/>
          </p:nvSpPr>
          <p:spPr>
            <a:xfrm>
              <a:off x="8204372" y="1553613"/>
              <a:ext cx="86326" cy="42809"/>
            </a:xfrm>
            <a:custGeom>
              <a:rect b="b" l="l" r="r" t="t"/>
              <a:pathLst>
                <a:path extrusionOk="0" h="1633" w="3293">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5" name="Google Shape;20235;p57"/>
            <p:cNvSpPr/>
            <p:nvPr/>
          </p:nvSpPr>
          <p:spPr>
            <a:xfrm>
              <a:off x="8050752" y="1578963"/>
              <a:ext cx="273606" cy="30698"/>
            </a:xfrm>
            <a:custGeom>
              <a:rect b="b" l="l" r="r" t="t"/>
              <a:pathLst>
                <a:path extrusionOk="0" h="1171" w="10437">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6" name="Google Shape;20236;p57"/>
            <p:cNvSpPr/>
            <p:nvPr/>
          </p:nvSpPr>
          <p:spPr>
            <a:xfrm>
              <a:off x="8050359" y="1578963"/>
              <a:ext cx="279321" cy="30698"/>
            </a:xfrm>
            <a:custGeom>
              <a:rect b="b" l="l" r="r" t="t"/>
              <a:pathLst>
                <a:path extrusionOk="0" h="1171" w="10655">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7" name="Google Shape;20237;p57"/>
            <p:cNvSpPr/>
            <p:nvPr/>
          </p:nvSpPr>
          <p:spPr>
            <a:xfrm>
              <a:off x="8177895" y="1640647"/>
              <a:ext cx="19320" cy="165417"/>
            </a:xfrm>
            <a:custGeom>
              <a:rect b="b" l="l" r="r" t="t"/>
              <a:pathLst>
                <a:path extrusionOk="0" h="6310" w="737">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8" name="Google Shape;20238;p57"/>
            <p:cNvSpPr/>
            <p:nvPr/>
          </p:nvSpPr>
          <p:spPr>
            <a:xfrm>
              <a:off x="8231819" y="1640647"/>
              <a:ext cx="23305" cy="165076"/>
            </a:xfrm>
            <a:custGeom>
              <a:rect b="b" l="l" r="r" t="t"/>
              <a:pathLst>
                <a:path extrusionOk="0" h="6297" w="889">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9" name="Google Shape;20239;p57"/>
            <p:cNvSpPr/>
            <p:nvPr/>
          </p:nvSpPr>
          <p:spPr>
            <a:xfrm>
              <a:off x="8119986" y="1640647"/>
              <a:ext cx="23305" cy="165076"/>
            </a:xfrm>
            <a:custGeom>
              <a:rect b="b" l="l" r="r" t="t"/>
              <a:pathLst>
                <a:path extrusionOk="0" h="6297" w="889">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0" name="Google Shape;20240;p57"/>
            <p:cNvSpPr/>
            <p:nvPr/>
          </p:nvSpPr>
          <p:spPr>
            <a:xfrm>
              <a:off x="8179022" y="1640647"/>
              <a:ext cx="17826" cy="165023"/>
            </a:xfrm>
            <a:custGeom>
              <a:rect b="b" l="l" r="r" t="t"/>
              <a:pathLst>
                <a:path extrusionOk="0" h="6295" w="68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1" name="Google Shape;20241;p57"/>
            <p:cNvSpPr/>
            <p:nvPr/>
          </p:nvSpPr>
          <p:spPr>
            <a:xfrm>
              <a:off x="8232763" y="1640647"/>
              <a:ext cx="22361" cy="164919"/>
            </a:xfrm>
            <a:custGeom>
              <a:rect b="b" l="l" r="r" t="t"/>
              <a:pathLst>
                <a:path extrusionOk="0" h="6291" w="853">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2" name="Google Shape;20242;p57"/>
            <p:cNvSpPr/>
            <p:nvPr/>
          </p:nvSpPr>
          <p:spPr>
            <a:xfrm>
              <a:off x="8124914" y="1640647"/>
              <a:ext cx="18403" cy="164683"/>
            </a:xfrm>
            <a:custGeom>
              <a:rect b="b" l="l" r="r" t="t"/>
              <a:pathLst>
                <a:path extrusionOk="0" h="6282" w="702">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43" name="Google Shape;20243;p57"/>
          <p:cNvGrpSpPr/>
          <p:nvPr/>
        </p:nvGrpSpPr>
        <p:grpSpPr>
          <a:xfrm>
            <a:off x="6093907" y="2461832"/>
            <a:ext cx="364441" cy="339091"/>
            <a:chOff x="6093907" y="2461832"/>
            <a:chExt cx="364441" cy="339091"/>
          </a:xfrm>
        </p:grpSpPr>
        <p:sp>
          <p:nvSpPr>
            <p:cNvPr id="20244" name="Google Shape;20244;p57"/>
            <p:cNvSpPr/>
            <p:nvPr/>
          </p:nvSpPr>
          <p:spPr>
            <a:xfrm>
              <a:off x="6094668" y="2515573"/>
              <a:ext cx="283070" cy="233890"/>
            </a:xfrm>
            <a:custGeom>
              <a:rect b="b" l="l" r="r" t="t"/>
              <a:pathLst>
                <a:path extrusionOk="0" h="8922" w="10798">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5" name="Google Shape;20245;p57"/>
            <p:cNvSpPr/>
            <p:nvPr/>
          </p:nvSpPr>
          <p:spPr>
            <a:xfrm>
              <a:off x="6234682" y="2576497"/>
              <a:ext cx="143055" cy="172967"/>
            </a:xfrm>
            <a:custGeom>
              <a:rect b="b" l="l" r="r" t="t"/>
              <a:pathLst>
                <a:path extrusionOk="0" h="6598" w="5457">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6" name="Google Shape;20246;p57"/>
            <p:cNvSpPr/>
            <p:nvPr/>
          </p:nvSpPr>
          <p:spPr>
            <a:xfrm>
              <a:off x="6094274" y="2515573"/>
              <a:ext cx="283463" cy="65118"/>
            </a:xfrm>
            <a:custGeom>
              <a:rect b="b" l="l" r="r" t="t"/>
              <a:pathLst>
                <a:path extrusionOk="0" h="2484" w="10813">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7" name="Google Shape;20247;p57"/>
            <p:cNvSpPr/>
            <p:nvPr/>
          </p:nvSpPr>
          <p:spPr>
            <a:xfrm>
              <a:off x="6094668" y="2612070"/>
              <a:ext cx="283070" cy="137393"/>
            </a:xfrm>
            <a:custGeom>
              <a:rect b="b" l="l" r="r" t="t"/>
              <a:pathLst>
                <a:path extrusionOk="0" h="5241" w="10798">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8" name="Google Shape;20248;p57"/>
            <p:cNvSpPr/>
            <p:nvPr/>
          </p:nvSpPr>
          <p:spPr>
            <a:xfrm>
              <a:off x="6234682" y="2612070"/>
              <a:ext cx="143055" cy="137393"/>
            </a:xfrm>
            <a:custGeom>
              <a:rect b="b" l="l" r="r" t="t"/>
              <a:pathLst>
                <a:path extrusionOk="0" h="5241" w="5457">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9" name="Google Shape;20249;p57"/>
            <p:cNvSpPr/>
            <p:nvPr/>
          </p:nvSpPr>
          <p:spPr>
            <a:xfrm>
              <a:off x="6093907" y="2612070"/>
              <a:ext cx="283830" cy="66245"/>
            </a:xfrm>
            <a:custGeom>
              <a:rect b="b" l="l" r="r" t="t"/>
              <a:pathLst>
                <a:path extrusionOk="0" h="2527" w="10827">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0" name="Google Shape;20250;p57"/>
            <p:cNvSpPr/>
            <p:nvPr/>
          </p:nvSpPr>
          <p:spPr>
            <a:xfrm>
              <a:off x="6094668" y="2461832"/>
              <a:ext cx="283070" cy="107875"/>
            </a:xfrm>
            <a:custGeom>
              <a:rect b="b" l="l" r="r" t="t"/>
              <a:pathLst>
                <a:path extrusionOk="0" h="4115" w="10798">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1" name="Google Shape;20251;p57"/>
            <p:cNvSpPr/>
            <p:nvPr/>
          </p:nvSpPr>
          <p:spPr>
            <a:xfrm>
              <a:off x="6247160" y="2587848"/>
              <a:ext cx="211188" cy="213076"/>
            </a:xfrm>
            <a:custGeom>
              <a:rect b="b" l="l" r="r" t="t"/>
              <a:pathLst>
                <a:path extrusionOk="0" h="8128" w="8056">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2" name="Google Shape;20252;p57"/>
            <p:cNvSpPr/>
            <p:nvPr/>
          </p:nvSpPr>
          <p:spPr>
            <a:xfrm>
              <a:off x="6300141" y="2654670"/>
              <a:ext cx="91988" cy="78907"/>
            </a:xfrm>
            <a:custGeom>
              <a:rect b="b" l="l" r="r" t="t"/>
              <a:pathLst>
                <a:path extrusionOk="0" h="3010" w="3509">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3" name="Google Shape;20253;p57"/>
            <p:cNvSpPr/>
            <p:nvPr/>
          </p:nvSpPr>
          <p:spPr>
            <a:xfrm>
              <a:off x="6324730" y="2666571"/>
              <a:ext cx="55654" cy="55654"/>
            </a:xfrm>
            <a:custGeom>
              <a:rect b="b" l="l" r="r" t="t"/>
              <a:pathLst>
                <a:path extrusionOk="0" h="2123" w="2123">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54" name="Google Shape;20254;p57"/>
          <p:cNvGrpSpPr/>
          <p:nvPr/>
        </p:nvGrpSpPr>
        <p:grpSpPr>
          <a:xfrm>
            <a:off x="4676331" y="1980866"/>
            <a:ext cx="377680" cy="377680"/>
            <a:chOff x="4676331" y="1980866"/>
            <a:chExt cx="377680" cy="377680"/>
          </a:xfrm>
        </p:grpSpPr>
        <p:sp>
          <p:nvSpPr>
            <p:cNvPr id="20255" name="Google Shape;20255;p57"/>
            <p:cNvSpPr/>
            <p:nvPr/>
          </p:nvSpPr>
          <p:spPr>
            <a:xfrm>
              <a:off x="4676331" y="1980866"/>
              <a:ext cx="377680" cy="377680"/>
            </a:xfrm>
            <a:custGeom>
              <a:rect b="b" l="l" r="r" t="t"/>
              <a:pathLst>
                <a:path extrusionOk="0" h="14407" w="14407">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6" name="Google Shape;20256;p57"/>
            <p:cNvSpPr/>
            <p:nvPr/>
          </p:nvSpPr>
          <p:spPr>
            <a:xfrm>
              <a:off x="5014636" y="1980866"/>
              <a:ext cx="39375" cy="377680"/>
            </a:xfrm>
            <a:custGeom>
              <a:rect b="b" l="l" r="r" t="t"/>
              <a:pathLst>
                <a:path extrusionOk="0" h="14407" w="1502">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7" name="Google Shape;20257;p57"/>
            <p:cNvSpPr/>
            <p:nvPr/>
          </p:nvSpPr>
          <p:spPr>
            <a:xfrm>
              <a:off x="4911689" y="2080378"/>
              <a:ext cx="110155" cy="100692"/>
            </a:xfrm>
            <a:custGeom>
              <a:rect b="b" l="l" r="r" t="t"/>
              <a:pathLst>
                <a:path extrusionOk="0" h="3841" w="4202">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8" name="Google Shape;20258;p57"/>
            <p:cNvSpPr/>
            <p:nvPr/>
          </p:nvSpPr>
          <p:spPr>
            <a:xfrm>
              <a:off x="4911689" y="2222279"/>
              <a:ext cx="110155" cy="100692"/>
            </a:xfrm>
            <a:custGeom>
              <a:rect b="b" l="l" r="r" t="t"/>
              <a:pathLst>
                <a:path extrusionOk="0" h="3841" w="4202">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9" name="Google Shape;20259;p57"/>
            <p:cNvSpPr/>
            <p:nvPr/>
          </p:nvSpPr>
          <p:spPr>
            <a:xfrm>
              <a:off x="4982077" y="2080378"/>
              <a:ext cx="39768" cy="100692"/>
            </a:xfrm>
            <a:custGeom>
              <a:rect b="b" l="l" r="r" t="t"/>
              <a:pathLst>
                <a:path extrusionOk="0" h="3841" w="1517">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0" name="Google Shape;20260;p57"/>
            <p:cNvSpPr/>
            <p:nvPr/>
          </p:nvSpPr>
          <p:spPr>
            <a:xfrm>
              <a:off x="4982077" y="2222279"/>
              <a:ext cx="39768" cy="100692"/>
            </a:xfrm>
            <a:custGeom>
              <a:rect b="b" l="l" r="r" t="t"/>
              <a:pathLst>
                <a:path extrusionOk="0" h="3841" w="1517">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1" name="Google Shape;20261;p57"/>
            <p:cNvSpPr/>
            <p:nvPr/>
          </p:nvSpPr>
          <p:spPr>
            <a:xfrm>
              <a:off x="4676331" y="1980866"/>
              <a:ext cx="377680" cy="66245"/>
            </a:xfrm>
            <a:custGeom>
              <a:rect b="b" l="l" r="r" t="t"/>
              <a:pathLst>
                <a:path extrusionOk="0" h="2527" w="14407">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2" name="Google Shape;20262;p57"/>
            <p:cNvSpPr/>
            <p:nvPr/>
          </p:nvSpPr>
          <p:spPr>
            <a:xfrm>
              <a:off x="5014636" y="1980866"/>
              <a:ext cx="39375" cy="66245"/>
            </a:xfrm>
            <a:custGeom>
              <a:rect b="b" l="l" r="r" t="t"/>
              <a:pathLst>
                <a:path extrusionOk="0" h="2527" w="1502">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3" name="Google Shape;20263;p57"/>
            <p:cNvSpPr/>
            <p:nvPr/>
          </p:nvSpPr>
          <p:spPr>
            <a:xfrm>
              <a:off x="4697513"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4" name="Google Shape;20264;p57"/>
            <p:cNvSpPr/>
            <p:nvPr/>
          </p:nvSpPr>
          <p:spPr>
            <a:xfrm>
              <a:off x="4740270" y="2002807"/>
              <a:ext cx="25769" cy="22099"/>
            </a:xfrm>
            <a:custGeom>
              <a:rect b="b" l="l" r="r" t="t"/>
              <a:pathLst>
                <a:path extrusionOk="0" h="843" w="983">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5" name="Google Shape;20265;p57"/>
            <p:cNvSpPr/>
            <p:nvPr/>
          </p:nvSpPr>
          <p:spPr>
            <a:xfrm>
              <a:off x="4782659"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6" name="Google Shape;20266;p57"/>
            <p:cNvSpPr/>
            <p:nvPr/>
          </p:nvSpPr>
          <p:spPr>
            <a:xfrm>
              <a:off x="4704696"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7" name="Google Shape;20267;p57"/>
            <p:cNvSpPr/>
            <p:nvPr/>
          </p:nvSpPr>
          <p:spPr>
            <a:xfrm>
              <a:off x="4747452" y="2002807"/>
              <a:ext cx="18586" cy="22099"/>
            </a:xfrm>
            <a:custGeom>
              <a:rect b="b" l="l" r="r" t="t"/>
              <a:pathLst>
                <a:path extrusionOk="0" h="843" w="709">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8" name="Google Shape;20268;p57"/>
            <p:cNvSpPr/>
            <p:nvPr/>
          </p:nvSpPr>
          <p:spPr>
            <a:xfrm>
              <a:off x="4789842"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9" name="Google Shape;20269;p57"/>
            <p:cNvSpPr/>
            <p:nvPr/>
          </p:nvSpPr>
          <p:spPr>
            <a:xfrm>
              <a:off x="4701288" y="2080378"/>
              <a:ext cx="179022" cy="242594"/>
            </a:xfrm>
            <a:custGeom>
              <a:rect b="b" l="l" r="r" t="t"/>
              <a:pathLst>
                <a:path extrusionOk="0" h="9254" w="6829">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0" name="Google Shape;20270;p57"/>
            <p:cNvSpPr/>
            <p:nvPr/>
          </p:nvSpPr>
          <p:spPr>
            <a:xfrm>
              <a:off x="4839415" y="2080011"/>
              <a:ext cx="40895" cy="242961"/>
            </a:xfrm>
            <a:custGeom>
              <a:rect b="b" l="l" r="r" t="t"/>
              <a:pathLst>
                <a:path extrusionOk="0" h="9268" w="156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1" name="Google Shape;20271;p57"/>
            <p:cNvSpPr/>
            <p:nvPr/>
          </p:nvSpPr>
          <p:spPr>
            <a:xfrm>
              <a:off x="4695625" y="2074715"/>
              <a:ext cx="190373" cy="253578"/>
            </a:xfrm>
            <a:custGeom>
              <a:rect b="b" l="l" r="r" t="t"/>
              <a:pathLst>
                <a:path extrusionOk="0" h="9673" w="7262">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2" name="Google Shape;20272;p57"/>
            <p:cNvSpPr/>
            <p:nvPr/>
          </p:nvSpPr>
          <p:spPr>
            <a:xfrm>
              <a:off x="4913970" y="2083025"/>
              <a:ext cx="105620" cy="95029"/>
            </a:xfrm>
            <a:custGeom>
              <a:rect b="b" l="l" r="r" t="t"/>
              <a:pathLst>
                <a:path extrusionOk="0" h="3625" w="4029">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3" name="Google Shape;20273;p57"/>
            <p:cNvSpPr/>
            <p:nvPr/>
          </p:nvSpPr>
          <p:spPr>
            <a:xfrm>
              <a:off x="4913970" y="2224953"/>
              <a:ext cx="105620" cy="95003"/>
            </a:xfrm>
            <a:custGeom>
              <a:rect b="b" l="l" r="r" t="t"/>
              <a:pathLst>
                <a:path extrusionOk="0" h="3624" w="4029">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74" name="Google Shape;20274;p57"/>
          <p:cNvGrpSpPr/>
          <p:nvPr/>
        </p:nvGrpSpPr>
        <p:grpSpPr>
          <a:xfrm>
            <a:off x="7526242" y="1522968"/>
            <a:ext cx="357651" cy="332275"/>
            <a:chOff x="7526242" y="1522968"/>
            <a:chExt cx="357651" cy="332275"/>
          </a:xfrm>
        </p:grpSpPr>
        <p:sp>
          <p:nvSpPr>
            <p:cNvPr id="20275" name="Google Shape;20275;p57"/>
            <p:cNvSpPr/>
            <p:nvPr/>
          </p:nvSpPr>
          <p:spPr>
            <a:xfrm>
              <a:off x="7589814" y="1531304"/>
              <a:ext cx="187726" cy="323939"/>
            </a:xfrm>
            <a:custGeom>
              <a:rect b="b" l="l" r="r" t="t"/>
              <a:pathLst>
                <a:path extrusionOk="0" h="12357" w="7161">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6" name="Google Shape;20276;p57"/>
            <p:cNvSpPr/>
            <p:nvPr/>
          </p:nvSpPr>
          <p:spPr>
            <a:xfrm>
              <a:off x="7739292" y="1531304"/>
              <a:ext cx="38248" cy="323939"/>
            </a:xfrm>
            <a:custGeom>
              <a:rect b="b" l="l" r="r" t="t"/>
              <a:pathLst>
                <a:path extrusionOk="0" h="12357" w="1459">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7" name="Google Shape;20277;p57"/>
            <p:cNvSpPr/>
            <p:nvPr/>
          </p:nvSpPr>
          <p:spPr>
            <a:xfrm>
              <a:off x="7589814" y="1531304"/>
              <a:ext cx="187726" cy="53741"/>
            </a:xfrm>
            <a:custGeom>
              <a:rect b="b" l="l" r="r" t="t"/>
              <a:pathLst>
                <a:path extrusionOk="0" h="2050" w="7161">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8" name="Google Shape;20278;p57"/>
            <p:cNvSpPr/>
            <p:nvPr/>
          </p:nvSpPr>
          <p:spPr>
            <a:xfrm>
              <a:off x="7739292" y="1531304"/>
              <a:ext cx="38248" cy="53741"/>
            </a:xfrm>
            <a:custGeom>
              <a:rect b="b" l="l" r="r" t="t"/>
              <a:pathLst>
                <a:path extrusionOk="0" h="2050" w="1459">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9" name="Google Shape;20279;p57"/>
            <p:cNvSpPr/>
            <p:nvPr/>
          </p:nvSpPr>
          <p:spPr>
            <a:xfrm>
              <a:off x="7590207" y="1801476"/>
              <a:ext cx="187726" cy="53767"/>
            </a:xfrm>
            <a:custGeom>
              <a:rect b="b" l="l" r="r" t="t"/>
              <a:pathLst>
                <a:path extrusionOk="0" h="2051" w="7161">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0" name="Google Shape;20280;p57"/>
            <p:cNvSpPr/>
            <p:nvPr/>
          </p:nvSpPr>
          <p:spPr>
            <a:xfrm>
              <a:off x="7739292" y="1801476"/>
              <a:ext cx="38248" cy="53767"/>
            </a:xfrm>
            <a:custGeom>
              <a:rect b="b" l="l" r="r" t="t"/>
              <a:pathLst>
                <a:path extrusionOk="0" h="2051" w="1459">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1" name="Google Shape;20281;p57"/>
            <p:cNvSpPr/>
            <p:nvPr/>
          </p:nvSpPr>
          <p:spPr>
            <a:xfrm>
              <a:off x="7678001" y="1625521"/>
              <a:ext cx="205893" cy="135112"/>
            </a:xfrm>
            <a:custGeom>
              <a:rect b="b" l="l" r="r" t="t"/>
              <a:pathLst>
                <a:path extrusionOk="0" h="5154" w="7854">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2" name="Google Shape;20282;p57"/>
            <p:cNvSpPr/>
            <p:nvPr/>
          </p:nvSpPr>
          <p:spPr>
            <a:xfrm>
              <a:off x="7857364" y="1625521"/>
              <a:ext cx="26530" cy="135112"/>
            </a:xfrm>
            <a:custGeom>
              <a:rect b="b" l="l" r="r" t="t"/>
              <a:pathLst>
                <a:path extrusionOk="0" h="5154" w="1012">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3" name="Google Shape;20283;p57"/>
            <p:cNvSpPr/>
            <p:nvPr/>
          </p:nvSpPr>
          <p:spPr>
            <a:xfrm>
              <a:off x="7782809" y="1648223"/>
              <a:ext cx="55287" cy="47266"/>
            </a:xfrm>
            <a:custGeom>
              <a:rect b="b" l="l" r="r" t="t"/>
              <a:pathLst>
                <a:path extrusionOk="0" h="1803" w="2109">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4" name="Google Shape;20284;p57"/>
            <p:cNvSpPr/>
            <p:nvPr/>
          </p:nvSpPr>
          <p:spPr>
            <a:xfrm>
              <a:off x="7807425" y="1648223"/>
              <a:ext cx="55261" cy="47266"/>
            </a:xfrm>
            <a:custGeom>
              <a:rect b="b" l="l" r="r" t="t"/>
              <a:pathLst>
                <a:path extrusionOk="0" h="1803" w="2108">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5" name="Google Shape;20285;p57"/>
            <p:cNvSpPr/>
            <p:nvPr/>
          </p:nvSpPr>
          <p:spPr>
            <a:xfrm>
              <a:off x="7701464" y="1649351"/>
              <a:ext cx="65852" cy="44697"/>
            </a:xfrm>
            <a:custGeom>
              <a:rect b="b" l="l" r="r" t="t"/>
              <a:pathLst>
                <a:path extrusionOk="0" h="1705" w="2512">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6" name="Google Shape;20286;p57"/>
            <p:cNvSpPr/>
            <p:nvPr/>
          </p:nvSpPr>
          <p:spPr>
            <a:xfrm>
              <a:off x="7698056" y="1704245"/>
              <a:ext cx="167278" cy="29544"/>
            </a:xfrm>
            <a:custGeom>
              <a:rect b="b" l="l" r="r" t="t"/>
              <a:pathLst>
                <a:path extrusionOk="0" h="1127" w="6381">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7" name="Google Shape;20287;p57"/>
            <p:cNvSpPr/>
            <p:nvPr/>
          </p:nvSpPr>
          <p:spPr>
            <a:xfrm>
              <a:off x="7678001" y="1608298"/>
              <a:ext cx="9857" cy="169742"/>
            </a:xfrm>
            <a:custGeom>
              <a:rect b="b" l="l" r="r" t="t"/>
              <a:pathLst>
                <a:path extrusionOk="0" h="6475" w="376">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8" name="Google Shape;20288;p57"/>
            <p:cNvSpPr/>
            <p:nvPr/>
          </p:nvSpPr>
          <p:spPr>
            <a:xfrm>
              <a:off x="7526242" y="1522968"/>
              <a:ext cx="114691" cy="98201"/>
            </a:xfrm>
            <a:custGeom>
              <a:rect b="b" l="l" r="r" t="t"/>
              <a:pathLst>
                <a:path extrusionOk="0" h="3746" w="4375">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9" name="Google Shape;20289;p57"/>
            <p:cNvSpPr/>
            <p:nvPr/>
          </p:nvSpPr>
          <p:spPr>
            <a:xfrm>
              <a:off x="7584151" y="1522968"/>
              <a:ext cx="58669" cy="97913"/>
            </a:xfrm>
            <a:custGeom>
              <a:rect b="b" l="l" r="r" t="t"/>
              <a:pathLst>
                <a:path extrusionOk="0" h="3735" w="2238">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0" name="Google Shape;20290;p57"/>
            <p:cNvSpPr/>
            <p:nvPr/>
          </p:nvSpPr>
          <p:spPr>
            <a:xfrm>
              <a:off x="7570467" y="1556471"/>
              <a:ext cx="43255" cy="30488"/>
            </a:xfrm>
            <a:custGeom>
              <a:rect b="b" l="l" r="r" t="t"/>
              <a:pathLst>
                <a:path extrusionOk="0" h="1163" w="165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91" name="Google Shape;20291;p57"/>
          <p:cNvGrpSpPr/>
          <p:nvPr/>
        </p:nvGrpSpPr>
        <p:grpSpPr>
          <a:xfrm>
            <a:off x="3250786" y="1982386"/>
            <a:ext cx="371650" cy="371624"/>
            <a:chOff x="3250786" y="1982386"/>
            <a:chExt cx="371650" cy="371624"/>
          </a:xfrm>
        </p:grpSpPr>
        <p:sp>
          <p:nvSpPr>
            <p:cNvPr id="20292" name="Google Shape;20292;p57"/>
            <p:cNvSpPr/>
            <p:nvPr/>
          </p:nvSpPr>
          <p:spPr>
            <a:xfrm>
              <a:off x="3358634" y="2006215"/>
              <a:ext cx="179782" cy="164263"/>
            </a:xfrm>
            <a:custGeom>
              <a:rect b="b" l="l" r="r" t="t"/>
              <a:pathLst>
                <a:path extrusionOk="0" h="6266" w="6858">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3" name="Google Shape;20293;p57"/>
            <p:cNvSpPr/>
            <p:nvPr/>
          </p:nvSpPr>
          <p:spPr>
            <a:xfrm>
              <a:off x="3358634" y="2006215"/>
              <a:ext cx="167671" cy="119619"/>
            </a:xfrm>
            <a:custGeom>
              <a:rect b="b" l="l" r="r" t="t"/>
              <a:pathLst>
                <a:path extrusionOk="0" h="4563" w="6396">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4" name="Google Shape;20294;p57"/>
            <p:cNvSpPr/>
            <p:nvPr/>
          </p:nvSpPr>
          <p:spPr>
            <a:xfrm>
              <a:off x="3251546" y="2150398"/>
              <a:ext cx="131730" cy="131704"/>
            </a:xfrm>
            <a:custGeom>
              <a:rect b="b" l="l" r="r" t="t"/>
              <a:pathLst>
                <a:path extrusionOk="0" h="5024" w="5025">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5" name="Google Shape;20295;p57"/>
            <p:cNvSpPr/>
            <p:nvPr/>
          </p:nvSpPr>
          <p:spPr>
            <a:xfrm>
              <a:off x="3287487" y="2150398"/>
              <a:ext cx="95790" cy="131704"/>
            </a:xfrm>
            <a:custGeom>
              <a:rect b="b" l="l" r="r" t="t"/>
              <a:pathLst>
                <a:path extrusionOk="0" h="5024" w="3654">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6" name="Google Shape;20296;p57"/>
            <p:cNvSpPr/>
            <p:nvPr/>
          </p:nvSpPr>
          <p:spPr>
            <a:xfrm>
              <a:off x="3251179" y="2249910"/>
              <a:ext cx="131337" cy="104100"/>
            </a:xfrm>
            <a:custGeom>
              <a:rect b="b" l="l" r="r" t="t"/>
              <a:pathLst>
                <a:path extrusionOk="0" h="3971" w="501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7" name="Google Shape;20297;p57"/>
            <p:cNvSpPr/>
            <p:nvPr/>
          </p:nvSpPr>
          <p:spPr>
            <a:xfrm>
              <a:off x="3294303" y="2249910"/>
              <a:ext cx="44697" cy="29544"/>
            </a:xfrm>
            <a:custGeom>
              <a:rect b="b" l="l" r="r" t="t"/>
              <a:pathLst>
                <a:path extrusionOk="0" h="1127" w="1705">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8" name="Google Shape;20298;p57"/>
            <p:cNvSpPr/>
            <p:nvPr/>
          </p:nvSpPr>
          <p:spPr>
            <a:xfrm>
              <a:off x="3251179" y="2288525"/>
              <a:ext cx="131337" cy="65485"/>
            </a:xfrm>
            <a:custGeom>
              <a:rect b="b" l="l" r="r" t="t"/>
              <a:pathLst>
                <a:path extrusionOk="0" h="2498" w="501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9" name="Google Shape;20299;p57"/>
            <p:cNvSpPr/>
            <p:nvPr/>
          </p:nvSpPr>
          <p:spPr>
            <a:xfrm>
              <a:off x="3272728" y="2192604"/>
              <a:ext cx="87820" cy="72091"/>
            </a:xfrm>
            <a:custGeom>
              <a:rect b="b" l="l" r="r" t="t"/>
              <a:pathLst>
                <a:path extrusionOk="0" h="2750" w="335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0" name="Google Shape;20300;p57"/>
            <p:cNvSpPr/>
            <p:nvPr/>
          </p:nvSpPr>
          <p:spPr>
            <a:xfrm>
              <a:off x="3272728" y="2192814"/>
              <a:ext cx="87820" cy="71515"/>
            </a:xfrm>
            <a:custGeom>
              <a:rect b="b" l="l" r="r" t="t"/>
              <a:pathLst>
                <a:path extrusionOk="0" h="2728" w="335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1" name="Google Shape;20301;p57"/>
            <p:cNvSpPr/>
            <p:nvPr/>
          </p:nvSpPr>
          <p:spPr>
            <a:xfrm>
              <a:off x="3250786" y="2303284"/>
              <a:ext cx="29544" cy="50726"/>
            </a:xfrm>
            <a:custGeom>
              <a:rect b="b" l="l" r="r" t="t"/>
              <a:pathLst>
                <a:path extrusionOk="0" h="1935" w="1127">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2" name="Google Shape;20302;p57"/>
            <p:cNvSpPr/>
            <p:nvPr/>
          </p:nvSpPr>
          <p:spPr>
            <a:xfrm>
              <a:off x="3353339" y="2303284"/>
              <a:ext cx="29177" cy="50726"/>
            </a:xfrm>
            <a:custGeom>
              <a:rect b="b" l="l" r="r" t="t"/>
              <a:pathLst>
                <a:path extrusionOk="0" h="1935" w="1113">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3" name="Google Shape;20303;p57"/>
            <p:cNvSpPr/>
            <p:nvPr/>
          </p:nvSpPr>
          <p:spPr>
            <a:xfrm>
              <a:off x="3499802" y="2163636"/>
              <a:ext cx="36360" cy="79117"/>
            </a:xfrm>
            <a:custGeom>
              <a:rect b="b" l="l" r="r" t="t"/>
              <a:pathLst>
                <a:path extrusionOk="0" h="3018" w="1387">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4" name="Google Shape;20304;p57"/>
            <p:cNvSpPr/>
            <p:nvPr/>
          </p:nvSpPr>
          <p:spPr>
            <a:xfrm>
              <a:off x="3514561" y="2156821"/>
              <a:ext cx="85933" cy="85933"/>
            </a:xfrm>
            <a:custGeom>
              <a:rect b="b" l="l" r="r" t="t"/>
              <a:pathLst>
                <a:path extrusionOk="0" h="3278" w="3278">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5" name="Google Shape;20305;p57"/>
            <p:cNvSpPr/>
            <p:nvPr/>
          </p:nvSpPr>
          <p:spPr>
            <a:xfrm>
              <a:off x="3528560" y="2264302"/>
              <a:ext cx="43150" cy="31825"/>
            </a:xfrm>
            <a:custGeom>
              <a:rect b="b" l="l" r="r" t="t"/>
              <a:pathLst>
                <a:path extrusionOk="0" h="1214" w="1646">
                  <a:moveTo>
                    <a:pt x="0" y="0"/>
                  </a:moveTo>
                  <a:lnTo>
                    <a:pt x="0" y="1213"/>
                  </a:lnTo>
                  <a:lnTo>
                    <a:pt x="1646" y="1213"/>
                  </a:lnTo>
                  <a:lnTo>
                    <a:pt x="1646"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6" name="Google Shape;20306;p57"/>
            <p:cNvSpPr/>
            <p:nvPr/>
          </p:nvSpPr>
          <p:spPr>
            <a:xfrm>
              <a:off x="3528560" y="2264302"/>
              <a:ext cx="43150" cy="17538"/>
            </a:xfrm>
            <a:custGeom>
              <a:rect b="b" l="l" r="r" t="t"/>
              <a:pathLst>
                <a:path extrusionOk="0" h="669" w="1646">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7" name="Google Shape;20307;p57"/>
            <p:cNvSpPr/>
            <p:nvPr/>
          </p:nvSpPr>
          <p:spPr>
            <a:xfrm>
              <a:off x="3478594" y="2281709"/>
              <a:ext cx="143842" cy="72301"/>
            </a:xfrm>
            <a:custGeom>
              <a:rect b="b" l="l" r="r" t="t"/>
              <a:pathLst>
                <a:path extrusionOk="0" h="2758" w="5487">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8" name="Google Shape;20308;p57"/>
            <p:cNvSpPr/>
            <p:nvPr/>
          </p:nvSpPr>
          <p:spPr>
            <a:xfrm>
              <a:off x="3542926" y="2296101"/>
              <a:ext cx="14418" cy="57909"/>
            </a:xfrm>
            <a:custGeom>
              <a:rect b="b" l="l" r="r" t="t"/>
              <a:pathLst>
                <a:path extrusionOk="0" h="2209" w="550">
                  <a:moveTo>
                    <a:pt x="145" y="0"/>
                  </a:moveTo>
                  <a:lnTo>
                    <a:pt x="1" y="2209"/>
                  </a:lnTo>
                  <a:lnTo>
                    <a:pt x="549" y="2209"/>
                  </a:lnTo>
                  <a:lnTo>
                    <a:pt x="41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9" name="Google Shape;20309;p57"/>
            <p:cNvSpPr/>
            <p:nvPr/>
          </p:nvSpPr>
          <p:spPr>
            <a:xfrm>
              <a:off x="3507352" y="2192394"/>
              <a:ext cx="85933" cy="79117"/>
            </a:xfrm>
            <a:custGeom>
              <a:rect b="b" l="l" r="r" t="t"/>
              <a:pathLst>
                <a:path extrusionOk="0" h="3018" w="3278">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0" name="Google Shape;20310;p57"/>
            <p:cNvSpPr/>
            <p:nvPr/>
          </p:nvSpPr>
          <p:spPr>
            <a:xfrm>
              <a:off x="3506985" y="2192394"/>
              <a:ext cx="86300" cy="77229"/>
            </a:xfrm>
            <a:custGeom>
              <a:rect b="b" l="l" r="r" t="t"/>
              <a:pathLst>
                <a:path extrusionOk="0" h="2946" w="3292">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1" name="Google Shape;20311;p57"/>
            <p:cNvSpPr/>
            <p:nvPr/>
          </p:nvSpPr>
          <p:spPr>
            <a:xfrm>
              <a:off x="3478594" y="2299876"/>
              <a:ext cx="28784" cy="54134"/>
            </a:xfrm>
            <a:custGeom>
              <a:rect b="b" l="l" r="r" t="t"/>
              <a:pathLst>
                <a:path extrusionOk="0" h="2065" w="1098">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2" name="Google Shape;20312;p57"/>
            <p:cNvSpPr/>
            <p:nvPr/>
          </p:nvSpPr>
          <p:spPr>
            <a:xfrm>
              <a:off x="3593258" y="2299876"/>
              <a:ext cx="28784" cy="54134"/>
            </a:xfrm>
            <a:custGeom>
              <a:rect b="b" l="l" r="r" t="t"/>
              <a:pathLst>
                <a:path extrusionOk="0" h="2065" w="1098">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3" name="Google Shape;20313;p57"/>
            <p:cNvSpPr/>
            <p:nvPr/>
          </p:nvSpPr>
          <p:spPr>
            <a:xfrm>
              <a:off x="3542926" y="2296101"/>
              <a:ext cx="14418" cy="14392"/>
            </a:xfrm>
            <a:custGeom>
              <a:rect b="b" l="l" r="r" t="t"/>
              <a:pathLst>
                <a:path extrusionOk="0" h="549" w="55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4" name="Google Shape;20314;p57"/>
            <p:cNvSpPr/>
            <p:nvPr/>
          </p:nvSpPr>
          <p:spPr>
            <a:xfrm>
              <a:off x="3520984" y="2276125"/>
              <a:ext cx="29544" cy="30226"/>
            </a:xfrm>
            <a:custGeom>
              <a:rect b="b" l="l" r="r" t="t"/>
              <a:pathLst>
                <a:path extrusionOk="0" h="1153" w="1127">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5" name="Google Shape;20315;p57"/>
            <p:cNvSpPr/>
            <p:nvPr/>
          </p:nvSpPr>
          <p:spPr>
            <a:xfrm>
              <a:off x="3550502" y="2276125"/>
              <a:ext cx="29177" cy="30226"/>
            </a:xfrm>
            <a:custGeom>
              <a:rect b="b" l="l" r="r" t="t"/>
              <a:pathLst>
                <a:path extrusionOk="0" h="1153" w="1113">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6" name="Google Shape;20316;p57"/>
            <p:cNvSpPr/>
            <p:nvPr/>
          </p:nvSpPr>
          <p:spPr>
            <a:xfrm>
              <a:off x="3310582" y="1982386"/>
              <a:ext cx="203612" cy="175169"/>
            </a:xfrm>
            <a:custGeom>
              <a:rect b="b" l="l" r="r" t="t"/>
              <a:pathLst>
                <a:path extrusionOk="0" h="6682" w="7767">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7" name="Google Shape;20317;p57"/>
            <p:cNvSpPr/>
            <p:nvPr/>
          </p:nvSpPr>
          <p:spPr>
            <a:xfrm>
              <a:off x="3345396" y="2012192"/>
              <a:ext cx="33844" cy="11875"/>
            </a:xfrm>
            <a:custGeom>
              <a:rect b="b" l="l" r="r" t="t"/>
              <a:pathLst>
                <a:path extrusionOk="0" h="453" w="1291">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8" name="Google Shape;20318;p57"/>
            <p:cNvSpPr/>
            <p:nvPr/>
          </p:nvSpPr>
          <p:spPr>
            <a:xfrm>
              <a:off x="3387025" y="2012192"/>
              <a:ext cx="93640" cy="11875"/>
            </a:xfrm>
            <a:custGeom>
              <a:rect b="b" l="l" r="r" t="t"/>
              <a:pathLst>
                <a:path extrusionOk="0" h="453" w="3572">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9" name="Google Shape;20319;p57"/>
            <p:cNvSpPr/>
            <p:nvPr/>
          </p:nvSpPr>
          <p:spPr>
            <a:xfrm>
              <a:off x="3344111" y="2042104"/>
              <a:ext cx="136554" cy="11849"/>
            </a:xfrm>
            <a:custGeom>
              <a:rect b="b" l="l" r="r" t="t"/>
              <a:pathLst>
                <a:path extrusionOk="0" h="452" w="5209">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0" name="Google Shape;20320;p57"/>
            <p:cNvSpPr/>
            <p:nvPr/>
          </p:nvSpPr>
          <p:spPr>
            <a:xfrm>
              <a:off x="3345396" y="2072041"/>
              <a:ext cx="93640" cy="11797"/>
            </a:xfrm>
            <a:custGeom>
              <a:rect b="b" l="l" r="r" t="t"/>
              <a:pathLst>
                <a:path extrusionOk="0" h="450" w="3572">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1" name="Google Shape;20321;p57"/>
            <p:cNvSpPr/>
            <p:nvPr/>
          </p:nvSpPr>
          <p:spPr>
            <a:xfrm>
              <a:off x="3445904" y="2072041"/>
              <a:ext cx="34761" cy="11797"/>
            </a:xfrm>
            <a:custGeom>
              <a:rect b="b" l="l" r="r" t="t"/>
              <a:pathLst>
                <a:path extrusionOk="0" h="450" w="1326">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22" name="Google Shape;20322;p57"/>
          <p:cNvGrpSpPr/>
          <p:nvPr/>
        </p:nvGrpSpPr>
        <p:grpSpPr>
          <a:xfrm>
            <a:off x="1342386" y="2916322"/>
            <a:ext cx="373538" cy="331515"/>
            <a:chOff x="1342386" y="2916322"/>
            <a:chExt cx="373538" cy="331515"/>
          </a:xfrm>
        </p:grpSpPr>
        <p:sp>
          <p:nvSpPr>
            <p:cNvPr id="20323" name="Google Shape;20323;p57"/>
            <p:cNvSpPr/>
            <p:nvPr/>
          </p:nvSpPr>
          <p:spPr>
            <a:xfrm>
              <a:off x="1499047" y="2916322"/>
              <a:ext cx="216877" cy="180910"/>
            </a:xfrm>
            <a:custGeom>
              <a:rect b="b" l="l" r="r" t="t"/>
              <a:pathLst>
                <a:path extrusionOk="0" h="6901" w="8273">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4" name="Google Shape;20324;p57"/>
            <p:cNvSpPr/>
            <p:nvPr/>
          </p:nvSpPr>
          <p:spPr>
            <a:xfrm>
              <a:off x="1342386" y="3060137"/>
              <a:ext cx="217244" cy="187699"/>
            </a:xfrm>
            <a:custGeom>
              <a:rect b="b" l="l" r="r" t="t"/>
              <a:pathLst>
                <a:path extrusionOk="0" h="7160" w="8287">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5" name="Google Shape;20325;p57"/>
            <p:cNvSpPr/>
            <p:nvPr/>
          </p:nvSpPr>
          <p:spPr>
            <a:xfrm>
              <a:off x="1382128" y="3151706"/>
              <a:ext cx="41262" cy="18193"/>
            </a:xfrm>
            <a:custGeom>
              <a:rect b="b" l="l" r="r" t="t"/>
              <a:pathLst>
                <a:path extrusionOk="0" h="694" w="1574">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6" name="Google Shape;20326;p57"/>
            <p:cNvSpPr/>
            <p:nvPr/>
          </p:nvSpPr>
          <p:spPr>
            <a:xfrm>
              <a:off x="1360186" y="3066927"/>
              <a:ext cx="29911" cy="66272"/>
            </a:xfrm>
            <a:custGeom>
              <a:rect b="b" l="l" r="r" t="t"/>
              <a:pathLst>
                <a:path extrusionOk="0" h="2528" w="1141">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7" name="Google Shape;20327;p57"/>
            <p:cNvSpPr/>
            <p:nvPr/>
          </p:nvSpPr>
          <p:spPr>
            <a:xfrm>
              <a:off x="1372297" y="3060871"/>
              <a:ext cx="72301" cy="72694"/>
            </a:xfrm>
            <a:custGeom>
              <a:rect b="b" l="l" r="r" t="t"/>
              <a:pathLst>
                <a:path extrusionOk="0" h="2773" w="2758">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8" name="Google Shape;20328;p57"/>
            <p:cNvSpPr/>
            <p:nvPr/>
          </p:nvSpPr>
          <p:spPr>
            <a:xfrm>
              <a:off x="1366609" y="3091149"/>
              <a:ext cx="72301" cy="66245"/>
            </a:xfrm>
            <a:custGeom>
              <a:rect b="b" l="l" r="r" t="t"/>
              <a:pathLst>
                <a:path extrusionOk="0" h="2527" w="2758">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9" name="Google Shape;20329;p57"/>
            <p:cNvSpPr/>
            <p:nvPr/>
          </p:nvSpPr>
          <p:spPr>
            <a:xfrm>
              <a:off x="1366242" y="3091149"/>
              <a:ext cx="72301" cy="64751"/>
            </a:xfrm>
            <a:custGeom>
              <a:rect b="b" l="l" r="r" t="t"/>
              <a:pathLst>
                <a:path extrusionOk="0" h="2470" w="2758">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0" name="Google Shape;20330;p57"/>
            <p:cNvSpPr/>
            <p:nvPr/>
          </p:nvSpPr>
          <p:spPr>
            <a:xfrm>
              <a:off x="1342386" y="3086981"/>
              <a:ext cx="198710" cy="160855"/>
            </a:xfrm>
            <a:custGeom>
              <a:rect b="b" l="l" r="r" t="t"/>
              <a:pathLst>
                <a:path extrusionOk="0" h="6136" w="758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1" name="Google Shape;20331;p57"/>
            <p:cNvSpPr/>
            <p:nvPr/>
          </p:nvSpPr>
          <p:spPr>
            <a:xfrm>
              <a:off x="1342386" y="3181591"/>
              <a:ext cx="23882" cy="66245"/>
            </a:xfrm>
            <a:custGeom>
              <a:rect b="b" l="l" r="r" t="t"/>
              <a:pathLst>
                <a:path extrusionOk="0" h="2527" w="911">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2" name="Google Shape;20332;p57"/>
            <p:cNvSpPr/>
            <p:nvPr/>
          </p:nvSpPr>
          <p:spPr>
            <a:xfrm>
              <a:off x="1438517" y="3086981"/>
              <a:ext cx="102579" cy="129083"/>
            </a:xfrm>
            <a:custGeom>
              <a:rect b="b" l="l" r="r" t="t"/>
              <a:pathLst>
                <a:path extrusionOk="0" h="4924" w="3913">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3" name="Google Shape;20333;p57"/>
            <p:cNvSpPr/>
            <p:nvPr/>
          </p:nvSpPr>
          <p:spPr>
            <a:xfrm>
              <a:off x="1515903" y="2943559"/>
              <a:ext cx="178839" cy="114900"/>
            </a:xfrm>
            <a:custGeom>
              <a:rect b="b" l="l" r="r" t="t"/>
              <a:pathLst>
                <a:path extrusionOk="0" h="4383" w="6822">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34" name="Google Shape;20334;p57"/>
          <p:cNvGrpSpPr/>
          <p:nvPr/>
        </p:nvGrpSpPr>
        <p:grpSpPr>
          <a:xfrm>
            <a:off x="2294122" y="2946600"/>
            <a:ext cx="373931" cy="271351"/>
            <a:chOff x="2294122" y="2946600"/>
            <a:chExt cx="373931" cy="271351"/>
          </a:xfrm>
        </p:grpSpPr>
        <p:sp>
          <p:nvSpPr>
            <p:cNvPr id="20335" name="Google Shape;20335;p57"/>
            <p:cNvSpPr/>
            <p:nvPr/>
          </p:nvSpPr>
          <p:spPr>
            <a:xfrm>
              <a:off x="2312289" y="2946600"/>
              <a:ext cx="337597" cy="247129"/>
            </a:xfrm>
            <a:custGeom>
              <a:rect b="b" l="l" r="r" t="t"/>
              <a:pathLst>
                <a:path extrusionOk="0" h="9427" w="12878">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6" name="Google Shape;20336;p57"/>
            <p:cNvSpPr/>
            <p:nvPr/>
          </p:nvSpPr>
          <p:spPr>
            <a:xfrm>
              <a:off x="2336511" y="2970823"/>
              <a:ext cx="289151" cy="192628"/>
            </a:xfrm>
            <a:custGeom>
              <a:rect b="b" l="l" r="r" t="t"/>
              <a:pathLst>
                <a:path extrusionOk="0" h="7348" w="1103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7" name="Google Shape;20337;p57"/>
            <p:cNvSpPr/>
            <p:nvPr/>
          </p:nvSpPr>
          <p:spPr>
            <a:xfrm>
              <a:off x="2336511" y="3127483"/>
              <a:ext cx="168798" cy="35967"/>
            </a:xfrm>
            <a:custGeom>
              <a:rect b="b" l="l" r="r" t="t"/>
              <a:pathLst>
                <a:path extrusionOk="0" h="1372" w="6439">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8" name="Google Shape;20338;p57"/>
            <p:cNvSpPr/>
            <p:nvPr/>
          </p:nvSpPr>
          <p:spPr>
            <a:xfrm>
              <a:off x="2505284" y="2970823"/>
              <a:ext cx="120379" cy="96130"/>
            </a:xfrm>
            <a:custGeom>
              <a:rect b="b" l="l" r="r" t="t"/>
              <a:pathLst>
                <a:path extrusionOk="0" h="3667" w="4592">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9" name="Google Shape;20339;p57"/>
            <p:cNvSpPr/>
            <p:nvPr/>
          </p:nvSpPr>
          <p:spPr>
            <a:xfrm>
              <a:off x="2505284" y="3066927"/>
              <a:ext cx="120379" cy="96524"/>
            </a:xfrm>
            <a:custGeom>
              <a:rect b="b" l="l" r="r" t="t"/>
              <a:pathLst>
                <a:path extrusionOk="0" h="3682" w="4592">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0" name="Google Shape;20340;p57"/>
            <p:cNvSpPr/>
            <p:nvPr/>
          </p:nvSpPr>
          <p:spPr>
            <a:xfrm>
              <a:off x="2294122" y="3187647"/>
              <a:ext cx="373931" cy="30305"/>
            </a:xfrm>
            <a:custGeom>
              <a:rect b="b" l="l" r="r" t="t"/>
              <a:pathLst>
                <a:path extrusionOk="0" h="1156" w="14264">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1" name="Google Shape;20341;p57"/>
            <p:cNvSpPr/>
            <p:nvPr/>
          </p:nvSpPr>
          <p:spPr>
            <a:xfrm>
              <a:off x="2294122" y="3187647"/>
              <a:ext cx="373931" cy="12138"/>
            </a:xfrm>
            <a:custGeom>
              <a:rect b="b" l="l" r="r" t="t"/>
              <a:pathLst>
                <a:path extrusionOk="0" h="463" w="14264">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2" name="Google Shape;20342;p57"/>
            <p:cNvSpPr/>
            <p:nvPr/>
          </p:nvSpPr>
          <p:spPr>
            <a:xfrm>
              <a:off x="2444753" y="3187647"/>
              <a:ext cx="72668" cy="18193"/>
            </a:xfrm>
            <a:custGeom>
              <a:rect b="b" l="l" r="r" t="t"/>
              <a:pathLst>
                <a:path extrusionOk="0" h="694" w="2772">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3" name="Google Shape;20343;p57"/>
            <p:cNvSpPr/>
            <p:nvPr/>
          </p:nvSpPr>
          <p:spPr>
            <a:xfrm>
              <a:off x="2535195" y="3043097"/>
              <a:ext cx="60557" cy="24249"/>
            </a:xfrm>
            <a:custGeom>
              <a:rect b="b" l="l" r="r" t="t"/>
              <a:pathLst>
                <a:path extrusionOk="0" h="925" w="231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4" name="Google Shape;20344;p57"/>
            <p:cNvSpPr/>
            <p:nvPr/>
          </p:nvSpPr>
          <p:spPr>
            <a:xfrm>
              <a:off x="2553362" y="3024930"/>
              <a:ext cx="24223" cy="30305"/>
            </a:xfrm>
            <a:custGeom>
              <a:rect b="b" l="l" r="r" t="t"/>
              <a:pathLst>
                <a:path extrusionOk="0" h="1156" w="924">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5" name="Google Shape;20345;p57"/>
            <p:cNvSpPr/>
            <p:nvPr/>
          </p:nvSpPr>
          <p:spPr>
            <a:xfrm>
              <a:off x="2547306" y="2994652"/>
              <a:ext cx="36334" cy="42416"/>
            </a:xfrm>
            <a:custGeom>
              <a:rect b="b" l="l" r="r" t="t"/>
              <a:pathLst>
                <a:path extrusionOk="0" h="1618" w="1386">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6" name="Google Shape;20346;p57"/>
            <p:cNvSpPr/>
            <p:nvPr/>
          </p:nvSpPr>
          <p:spPr>
            <a:xfrm>
              <a:off x="2547306" y="2994652"/>
              <a:ext cx="24249" cy="42337"/>
            </a:xfrm>
            <a:custGeom>
              <a:rect b="b" l="l" r="r" t="t"/>
              <a:pathLst>
                <a:path extrusionOk="0" h="1615" w="925">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7" name="Google Shape;20347;p57"/>
            <p:cNvSpPr/>
            <p:nvPr/>
          </p:nvSpPr>
          <p:spPr>
            <a:xfrm>
              <a:off x="2547306" y="2994652"/>
              <a:ext cx="36334" cy="18193"/>
            </a:xfrm>
            <a:custGeom>
              <a:rect b="b" l="l" r="r" t="t"/>
              <a:pathLst>
                <a:path extrusionOk="0" h="694" w="1386">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8" name="Google Shape;20348;p57"/>
            <p:cNvSpPr/>
            <p:nvPr/>
          </p:nvSpPr>
          <p:spPr>
            <a:xfrm>
              <a:off x="2547306" y="2994652"/>
              <a:ext cx="24249" cy="15178"/>
            </a:xfrm>
            <a:custGeom>
              <a:rect b="b" l="l" r="r" t="t"/>
              <a:pathLst>
                <a:path extrusionOk="0" h="579" w="925">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9" name="Google Shape;20349;p57"/>
            <p:cNvSpPr/>
            <p:nvPr/>
          </p:nvSpPr>
          <p:spPr>
            <a:xfrm>
              <a:off x="2535195" y="3139595"/>
              <a:ext cx="60557" cy="23856"/>
            </a:xfrm>
            <a:custGeom>
              <a:rect b="b" l="l" r="r" t="t"/>
              <a:pathLst>
                <a:path extrusionOk="0" h="910" w="231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0" name="Google Shape;20350;p57"/>
            <p:cNvSpPr/>
            <p:nvPr/>
          </p:nvSpPr>
          <p:spPr>
            <a:xfrm>
              <a:off x="2553362" y="3121428"/>
              <a:ext cx="24223" cy="29911"/>
            </a:xfrm>
            <a:custGeom>
              <a:rect b="b" l="l" r="r" t="t"/>
              <a:pathLst>
                <a:path extrusionOk="0" h="1141" w="924">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1" name="Google Shape;20351;p57"/>
            <p:cNvSpPr/>
            <p:nvPr/>
          </p:nvSpPr>
          <p:spPr>
            <a:xfrm>
              <a:off x="2547306" y="3091543"/>
              <a:ext cx="36334" cy="42023"/>
            </a:xfrm>
            <a:custGeom>
              <a:rect b="b" l="l" r="r" t="t"/>
              <a:pathLst>
                <a:path extrusionOk="0" h="1603" w="1386">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2" name="Google Shape;20352;p57"/>
            <p:cNvSpPr/>
            <p:nvPr/>
          </p:nvSpPr>
          <p:spPr>
            <a:xfrm>
              <a:off x="2547306" y="3091543"/>
              <a:ext cx="24249" cy="42101"/>
            </a:xfrm>
            <a:custGeom>
              <a:rect b="b" l="l" r="r" t="t"/>
              <a:pathLst>
                <a:path extrusionOk="0" h="1606" w="925">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3" name="Google Shape;20353;p57"/>
            <p:cNvSpPr/>
            <p:nvPr/>
          </p:nvSpPr>
          <p:spPr>
            <a:xfrm>
              <a:off x="2547306" y="3091149"/>
              <a:ext cx="36334" cy="18193"/>
            </a:xfrm>
            <a:custGeom>
              <a:rect b="b" l="l" r="r" t="t"/>
              <a:pathLst>
                <a:path extrusionOk="0" h="694" w="1386">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4" name="Google Shape;20354;p57"/>
            <p:cNvSpPr/>
            <p:nvPr/>
          </p:nvSpPr>
          <p:spPr>
            <a:xfrm>
              <a:off x="2547306" y="3091543"/>
              <a:ext cx="24249" cy="14785"/>
            </a:xfrm>
            <a:custGeom>
              <a:rect b="b" l="l" r="r" t="t"/>
              <a:pathLst>
                <a:path extrusionOk="0" h="564" w="925">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5" name="Google Shape;20355;p57"/>
            <p:cNvSpPr/>
            <p:nvPr/>
          </p:nvSpPr>
          <p:spPr>
            <a:xfrm>
              <a:off x="2384563" y="3049153"/>
              <a:ext cx="72327" cy="90075"/>
            </a:xfrm>
            <a:custGeom>
              <a:rect b="b" l="l" r="r" t="t"/>
              <a:pathLst>
                <a:path extrusionOk="0" h="3436" w="2759">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6" name="Google Shape;20356;p57"/>
            <p:cNvSpPr/>
            <p:nvPr/>
          </p:nvSpPr>
          <p:spPr>
            <a:xfrm>
              <a:off x="2407659" y="3048760"/>
              <a:ext cx="26503" cy="18115"/>
            </a:xfrm>
            <a:custGeom>
              <a:rect b="b" l="l" r="r" t="t"/>
              <a:pathLst>
                <a:path extrusionOk="0" h="691" w="1011">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7" name="Google Shape;20357;p57"/>
            <p:cNvSpPr/>
            <p:nvPr/>
          </p:nvSpPr>
          <p:spPr>
            <a:xfrm>
              <a:off x="2384563" y="3068080"/>
              <a:ext cx="72327" cy="71541"/>
            </a:xfrm>
            <a:custGeom>
              <a:rect b="b" l="l" r="r" t="t"/>
              <a:pathLst>
                <a:path extrusionOk="0" h="2729" w="2759">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8" name="Google Shape;20358;p57"/>
            <p:cNvSpPr/>
            <p:nvPr/>
          </p:nvSpPr>
          <p:spPr>
            <a:xfrm>
              <a:off x="2396675" y="3000708"/>
              <a:ext cx="48105" cy="54527"/>
            </a:xfrm>
            <a:custGeom>
              <a:rect b="b" l="l" r="r" t="t"/>
              <a:pathLst>
                <a:path extrusionOk="0" h="2080" w="1835">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9" name="Google Shape;20359;p57"/>
            <p:cNvSpPr/>
            <p:nvPr/>
          </p:nvSpPr>
          <p:spPr>
            <a:xfrm>
              <a:off x="2396675" y="3000708"/>
              <a:ext cx="33345" cy="54422"/>
            </a:xfrm>
            <a:custGeom>
              <a:rect b="b" l="l" r="r" t="t"/>
              <a:pathLst>
                <a:path extrusionOk="0" h="2076" w="1272">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0" name="Google Shape;20360;p57"/>
            <p:cNvSpPr/>
            <p:nvPr/>
          </p:nvSpPr>
          <p:spPr>
            <a:xfrm>
              <a:off x="2396675" y="3000708"/>
              <a:ext cx="48105" cy="24301"/>
            </a:xfrm>
            <a:custGeom>
              <a:rect b="b" l="l" r="r" t="t"/>
              <a:pathLst>
                <a:path extrusionOk="0" h="927" w="1835">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1" name="Google Shape;20361;p57"/>
            <p:cNvSpPr/>
            <p:nvPr/>
          </p:nvSpPr>
          <p:spPr>
            <a:xfrm>
              <a:off x="2396675" y="3000708"/>
              <a:ext cx="33345" cy="21968"/>
            </a:xfrm>
            <a:custGeom>
              <a:rect b="b" l="l" r="r" t="t"/>
              <a:pathLst>
                <a:path extrusionOk="0" h="838" w="1272">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2" name="Google Shape;20362;p57"/>
            <p:cNvSpPr/>
            <p:nvPr/>
          </p:nvSpPr>
          <p:spPr>
            <a:xfrm>
              <a:off x="2384563" y="3079038"/>
              <a:ext cx="30305" cy="60583"/>
            </a:xfrm>
            <a:custGeom>
              <a:rect b="b" l="l" r="r" t="t"/>
              <a:pathLst>
                <a:path extrusionOk="0" h="2311" w="1156">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3" name="Google Shape;20363;p57"/>
            <p:cNvSpPr/>
            <p:nvPr/>
          </p:nvSpPr>
          <p:spPr>
            <a:xfrm>
              <a:off x="2426953" y="3078671"/>
              <a:ext cx="30305" cy="60557"/>
            </a:xfrm>
            <a:custGeom>
              <a:rect b="b" l="l" r="r" t="t"/>
              <a:pathLst>
                <a:path extrusionOk="0" h="2310" w="1156">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4" name="Google Shape;20364;p57"/>
            <p:cNvSpPr/>
            <p:nvPr/>
          </p:nvSpPr>
          <p:spPr>
            <a:xfrm>
              <a:off x="2408786" y="3127483"/>
              <a:ext cx="24249" cy="11744"/>
            </a:xfrm>
            <a:custGeom>
              <a:rect b="b" l="l" r="r" t="t"/>
              <a:pathLst>
                <a:path extrusionOk="0" h="448" w="925">
                  <a:moveTo>
                    <a:pt x="1" y="1"/>
                  </a:moveTo>
                  <a:lnTo>
                    <a:pt x="1" y="448"/>
                  </a:lnTo>
                  <a:lnTo>
                    <a:pt x="925" y="448"/>
                  </a:lnTo>
                  <a:lnTo>
                    <a:pt x="925"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65" name="Google Shape;20365;p57"/>
          <p:cNvGrpSpPr/>
          <p:nvPr/>
        </p:nvGrpSpPr>
        <p:grpSpPr>
          <a:xfrm>
            <a:off x="2769819" y="2907251"/>
            <a:ext cx="373905" cy="349682"/>
            <a:chOff x="2769819" y="2907251"/>
            <a:chExt cx="373905" cy="349682"/>
          </a:xfrm>
        </p:grpSpPr>
        <p:sp>
          <p:nvSpPr>
            <p:cNvPr id="20366" name="Google Shape;20366;p57"/>
            <p:cNvSpPr/>
            <p:nvPr/>
          </p:nvSpPr>
          <p:spPr>
            <a:xfrm>
              <a:off x="2975292" y="2943559"/>
              <a:ext cx="168431" cy="176532"/>
            </a:xfrm>
            <a:custGeom>
              <a:rect b="b" l="l" r="r" t="t"/>
              <a:pathLst>
                <a:path extrusionOk="0" h="6734" w="6425">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7" name="Google Shape;20367;p57"/>
            <p:cNvSpPr/>
            <p:nvPr/>
          </p:nvSpPr>
          <p:spPr>
            <a:xfrm>
              <a:off x="3035456" y="2943559"/>
              <a:ext cx="48105" cy="114691"/>
            </a:xfrm>
            <a:custGeom>
              <a:rect b="b" l="l" r="r" t="t"/>
              <a:pathLst>
                <a:path extrusionOk="0" h="4375" w="1835">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8" name="Google Shape;20368;p57"/>
            <p:cNvSpPr/>
            <p:nvPr/>
          </p:nvSpPr>
          <p:spPr>
            <a:xfrm>
              <a:off x="3047567" y="2907251"/>
              <a:ext cx="23882" cy="96524"/>
            </a:xfrm>
            <a:custGeom>
              <a:rect b="b" l="l" r="r" t="t"/>
              <a:pathLst>
                <a:path extrusionOk="0" h="3682" w="911">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9" name="Google Shape;20369;p57"/>
            <p:cNvSpPr/>
            <p:nvPr/>
          </p:nvSpPr>
          <p:spPr>
            <a:xfrm>
              <a:off x="3047567" y="3021916"/>
              <a:ext cx="23882" cy="24223"/>
            </a:xfrm>
            <a:custGeom>
              <a:rect b="b" l="l" r="r" t="t"/>
              <a:pathLst>
                <a:path extrusionOk="0" h="924" w="911">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0" name="Google Shape;20370;p57"/>
            <p:cNvSpPr/>
            <p:nvPr/>
          </p:nvSpPr>
          <p:spPr>
            <a:xfrm>
              <a:off x="2769819" y="3172521"/>
              <a:ext cx="205132" cy="84412"/>
            </a:xfrm>
            <a:custGeom>
              <a:rect b="b" l="l" r="r" t="t"/>
              <a:pathLst>
                <a:path extrusionOk="0" h="3220" w="7825">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1" name="Google Shape;20371;p57"/>
            <p:cNvSpPr/>
            <p:nvPr/>
          </p:nvSpPr>
          <p:spPr>
            <a:xfrm>
              <a:off x="2860628" y="3196743"/>
              <a:ext cx="24249" cy="60190"/>
            </a:xfrm>
            <a:custGeom>
              <a:rect b="b" l="l" r="r" t="t"/>
              <a:pathLst>
                <a:path extrusionOk="0" h="2296" w="925">
                  <a:moveTo>
                    <a:pt x="217" y="0"/>
                  </a:moveTo>
                  <a:lnTo>
                    <a:pt x="1" y="2295"/>
                  </a:lnTo>
                  <a:lnTo>
                    <a:pt x="925" y="2295"/>
                  </a:lnTo>
                  <a:lnTo>
                    <a:pt x="694"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2" name="Google Shape;20372;p57"/>
            <p:cNvSpPr/>
            <p:nvPr/>
          </p:nvSpPr>
          <p:spPr>
            <a:xfrm>
              <a:off x="2862148" y="3184632"/>
              <a:ext cx="21208" cy="20448"/>
            </a:xfrm>
            <a:custGeom>
              <a:rect b="b" l="l" r="r" t="t"/>
              <a:pathLst>
                <a:path extrusionOk="0" h="780" w="809">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3" name="Google Shape;20373;p57"/>
            <p:cNvSpPr/>
            <p:nvPr/>
          </p:nvSpPr>
          <p:spPr>
            <a:xfrm>
              <a:off x="2938958" y="3197110"/>
              <a:ext cx="35993" cy="59823"/>
            </a:xfrm>
            <a:custGeom>
              <a:rect b="b" l="l" r="r" t="t"/>
              <a:pathLst>
                <a:path extrusionOk="0" h="2282" w="1373">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4" name="Google Shape;20374;p57"/>
            <p:cNvSpPr/>
            <p:nvPr/>
          </p:nvSpPr>
          <p:spPr>
            <a:xfrm>
              <a:off x="2806520" y="2985582"/>
              <a:ext cx="132464" cy="96130"/>
            </a:xfrm>
            <a:custGeom>
              <a:rect b="b" l="l" r="r" t="t"/>
              <a:pathLst>
                <a:path extrusionOk="0" h="3667" w="5053">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5" name="Google Shape;20375;p57"/>
            <p:cNvSpPr/>
            <p:nvPr/>
          </p:nvSpPr>
          <p:spPr>
            <a:xfrm>
              <a:off x="2836405" y="2985582"/>
              <a:ext cx="102579" cy="96524"/>
            </a:xfrm>
            <a:custGeom>
              <a:rect b="b" l="l" r="r" t="t"/>
              <a:pathLst>
                <a:path extrusionOk="0" h="3682" w="3913">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6" name="Google Shape;20376;p57"/>
            <p:cNvSpPr/>
            <p:nvPr/>
          </p:nvSpPr>
          <p:spPr>
            <a:xfrm>
              <a:off x="2836405" y="3130498"/>
              <a:ext cx="72327" cy="54160"/>
            </a:xfrm>
            <a:custGeom>
              <a:rect b="b" l="l" r="r" t="t"/>
              <a:pathLst>
                <a:path extrusionOk="0" h="2066" w="2759">
                  <a:moveTo>
                    <a:pt x="1" y="1"/>
                  </a:moveTo>
                  <a:lnTo>
                    <a:pt x="1" y="2065"/>
                  </a:lnTo>
                  <a:lnTo>
                    <a:pt x="2758" y="2065"/>
                  </a:lnTo>
                  <a:lnTo>
                    <a:pt x="2758"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7" name="Google Shape;20377;p57"/>
            <p:cNvSpPr/>
            <p:nvPr/>
          </p:nvSpPr>
          <p:spPr>
            <a:xfrm>
              <a:off x="2836405" y="3130498"/>
              <a:ext cx="72327" cy="30121"/>
            </a:xfrm>
            <a:custGeom>
              <a:rect b="b" l="l" r="r" t="t"/>
              <a:pathLst>
                <a:path extrusionOk="0" h="1149" w="2759">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8" name="Google Shape;20378;p57"/>
            <p:cNvSpPr/>
            <p:nvPr/>
          </p:nvSpPr>
          <p:spPr>
            <a:xfrm>
              <a:off x="2824294" y="3162533"/>
              <a:ext cx="48472" cy="43202"/>
            </a:xfrm>
            <a:custGeom>
              <a:rect b="b" l="l" r="r" t="t"/>
              <a:pathLst>
                <a:path extrusionOk="0" h="1648" w="1849">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9" name="Google Shape;20379;p57"/>
            <p:cNvSpPr/>
            <p:nvPr/>
          </p:nvSpPr>
          <p:spPr>
            <a:xfrm>
              <a:off x="2872739" y="3162533"/>
              <a:ext cx="48078" cy="43202"/>
            </a:xfrm>
            <a:custGeom>
              <a:rect b="b" l="l" r="r" t="t"/>
              <a:pathLst>
                <a:path extrusionOk="0" h="1648" w="1834">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0" name="Google Shape;20380;p57"/>
            <p:cNvSpPr/>
            <p:nvPr/>
          </p:nvSpPr>
          <p:spPr>
            <a:xfrm>
              <a:off x="2812576" y="3034709"/>
              <a:ext cx="120746" cy="113616"/>
            </a:xfrm>
            <a:custGeom>
              <a:rect b="b" l="l" r="r" t="t"/>
              <a:pathLst>
                <a:path extrusionOk="0" h="4334" w="4606">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1" name="Google Shape;20381;p57"/>
            <p:cNvSpPr/>
            <p:nvPr/>
          </p:nvSpPr>
          <p:spPr>
            <a:xfrm>
              <a:off x="2812183" y="3034577"/>
              <a:ext cx="108268" cy="113380"/>
            </a:xfrm>
            <a:custGeom>
              <a:rect b="b" l="l" r="r" t="t"/>
              <a:pathLst>
                <a:path extrusionOk="0" h="4325" w="413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2" name="Google Shape;20382;p57"/>
            <p:cNvSpPr/>
            <p:nvPr/>
          </p:nvSpPr>
          <p:spPr>
            <a:xfrm>
              <a:off x="2770186" y="3197110"/>
              <a:ext cx="36360" cy="59823"/>
            </a:xfrm>
            <a:custGeom>
              <a:rect b="b" l="l" r="r" t="t"/>
              <a:pathLst>
                <a:path extrusionOk="0" h="2282" w="1387">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83" name="Google Shape;20383;p57"/>
          <p:cNvGrpSpPr/>
          <p:nvPr/>
        </p:nvGrpSpPr>
        <p:grpSpPr>
          <a:xfrm>
            <a:off x="3246251" y="2895245"/>
            <a:ext cx="375792" cy="373800"/>
            <a:chOff x="3246251" y="2895245"/>
            <a:chExt cx="375792" cy="373800"/>
          </a:xfrm>
        </p:grpSpPr>
        <p:sp>
          <p:nvSpPr>
            <p:cNvPr id="20384" name="Google Shape;20384;p57"/>
            <p:cNvSpPr/>
            <p:nvPr/>
          </p:nvSpPr>
          <p:spPr>
            <a:xfrm>
              <a:off x="3246251" y="2960599"/>
              <a:ext cx="308446" cy="308446"/>
            </a:xfrm>
            <a:custGeom>
              <a:rect b="b" l="l" r="r" t="t"/>
              <a:pathLst>
                <a:path extrusionOk="0" h="11766" w="11766">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5" name="Google Shape;20385;p57"/>
            <p:cNvSpPr/>
            <p:nvPr/>
          </p:nvSpPr>
          <p:spPr>
            <a:xfrm>
              <a:off x="3400264" y="3108556"/>
              <a:ext cx="154039" cy="12531"/>
            </a:xfrm>
            <a:custGeom>
              <a:rect b="b" l="l" r="r" t="t"/>
              <a:pathLst>
                <a:path extrusionOk="0" h="478" w="5876">
                  <a:moveTo>
                    <a:pt x="1" y="1"/>
                  </a:moveTo>
                  <a:lnTo>
                    <a:pt x="1" y="477"/>
                  </a:lnTo>
                  <a:lnTo>
                    <a:pt x="5876" y="477"/>
                  </a:lnTo>
                  <a:lnTo>
                    <a:pt x="5876" y="246"/>
                  </a:lnTo>
                  <a:lnTo>
                    <a:pt x="5876"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6" name="Google Shape;20386;p57"/>
            <p:cNvSpPr/>
            <p:nvPr/>
          </p:nvSpPr>
          <p:spPr>
            <a:xfrm>
              <a:off x="3529687" y="2895245"/>
              <a:ext cx="92355" cy="89970"/>
            </a:xfrm>
            <a:custGeom>
              <a:rect b="b" l="l" r="r" t="t"/>
              <a:pathLst>
                <a:path extrusionOk="0" h="3432" w="3523">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7" name="Google Shape;20387;p57"/>
            <p:cNvSpPr/>
            <p:nvPr/>
          </p:nvSpPr>
          <p:spPr>
            <a:xfrm>
              <a:off x="3529687" y="2895245"/>
              <a:ext cx="62103" cy="89970"/>
            </a:xfrm>
            <a:custGeom>
              <a:rect b="b" l="l" r="r" t="t"/>
              <a:pathLst>
                <a:path extrusionOk="0" h="3432" w="2369">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8" name="Google Shape;20388;p57"/>
            <p:cNvSpPr/>
            <p:nvPr/>
          </p:nvSpPr>
          <p:spPr>
            <a:xfrm>
              <a:off x="3283345" y="2997693"/>
              <a:ext cx="234257" cy="234257"/>
            </a:xfrm>
            <a:custGeom>
              <a:rect b="b" l="l" r="r" t="t"/>
              <a:pathLst>
                <a:path extrusionOk="0" h="8936" w="8936">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9" name="Google Shape;20389;p57"/>
            <p:cNvSpPr/>
            <p:nvPr/>
          </p:nvSpPr>
          <p:spPr>
            <a:xfrm>
              <a:off x="3400264" y="3108556"/>
              <a:ext cx="117338" cy="12531"/>
            </a:xfrm>
            <a:custGeom>
              <a:rect b="b" l="l" r="r" t="t"/>
              <a:pathLst>
                <a:path extrusionOk="0" h="478" w="4476">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0" name="Google Shape;20390;p57"/>
            <p:cNvSpPr/>
            <p:nvPr/>
          </p:nvSpPr>
          <p:spPr>
            <a:xfrm>
              <a:off x="3313990" y="3028338"/>
              <a:ext cx="172573" cy="172967"/>
            </a:xfrm>
            <a:custGeom>
              <a:rect b="b" l="l" r="r" t="t"/>
              <a:pathLst>
                <a:path extrusionOk="0" h="6598" w="6583">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1" name="Google Shape;20391;p57"/>
            <p:cNvSpPr/>
            <p:nvPr/>
          </p:nvSpPr>
          <p:spPr>
            <a:xfrm>
              <a:off x="3400264" y="3108556"/>
              <a:ext cx="86693" cy="12531"/>
            </a:xfrm>
            <a:custGeom>
              <a:rect b="b" l="l" r="r" t="t"/>
              <a:pathLst>
                <a:path extrusionOk="0" h="478" w="3307">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2" name="Google Shape;20392;p57"/>
            <p:cNvSpPr/>
            <p:nvPr/>
          </p:nvSpPr>
          <p:spPr>
            <a:xfrm>
              <a:off x="3351084" y="3065432"/>
              <a:ext cx="98778" cy="98778"/>
            </a:xfrm>
            <a:custGeom>
              <a:rect b="b" l="l" r="r" t="t"/>
              <a:pathLst>
                <a:path extrusionOk="0" h="3768" w="3768">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3" name="Google Shape;20393;p57"/>
            <p:cNvSpPr/>
            <p:nvPr/>
          </p:nvSpPr>
          <p:spPr>
            <a:xfrm>
              <a:off x="3400264" y="3108556"/>
              <a:ext cx="49599" cy="12531"/>
            </a:xfrm>
            <a:custGeom>
              <a:rect b="b" l="l" r="r" t="t"/>
              <a:pathLst>
                <a:path extrusionOk="0" h="478" w="1892">
                  <a:moveTo>
                    <a:pt x="1" y="1"/>
                  </a:moveTo>
                  <a:lnTo>
                    <a:pt x="1" y="477"/>
                  </a:lnTo>
                  <a:lnTo>
                    <a:pt x="1877" y="477"/>
                  </a:lnTo>
                  <a:cubicBezTo>
                    <a:pt x="1892" y="318"/>
                    <a:pt x="1892" y="160"/>
                    <a:pt x="187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4" name="Google Shape;20394;p57"/>
            <p:cNvSpPr/>
            <p:nvPr/>
          </p:nvSpPr>
          <p:spPr>
            <a:xfrm>
              <a:off x="3381730" y="3096445"/>
              <a:ext cx="37120" cy="36753"/>
            </a:xfrm>
            <a:custGeom>
              <a:rect b="b" l="l" r="r" t="t"/>
              <a:pathLst>
                <a:path extrusionOk="0" h="1402" w="1416">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5" name="Google Shape;20395;p57"/>
            <p:cNvSpPr/>
            <p:nvPr/>
          </p:nvSpPr>
          <p:spPr>
            <a:xfrm>
              <a:off x="3400264" y="3108556"/>
              <a:ext cx="18953" cy="12531"/>
            </a:xfrm>
            <a:custGeom>
              <a:rect b="b" l="l" r="r" t="t"/>
              <a:pathLst>
                <a:path extrusionOk="0" h="478" w="723">
                  <a:moveTo>
                    <a:pt x="1" y="1"/>
                  </a:moveTo>
                  <a:lnTo>
                    <a:pt x="1" y="477"/>
                  </a:lnTo>
                  <a:lnTo>
                    <a:pt x="679" y="477"/>
                  </a:lnTo>
                  <a:cubicBezTo>
                    <a:pt x="722" y="318"/>
                    <a:pt x="722" y="160"/>
                    <a:pt x="679"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6" name="Google Shape;20396;p57"/>
            <p:cNvSpPr/>
            <p:nvPr/>
          </p:nvSpPr>
          <p:spPr>
            <a:xfrm>
              <a:off x="3391429" y="3079431"/>
              <a:ext cx="44434" cy="41603"/>
            </a:xfrm>
            <a:custGeom>
              <a:rect b="b" l="l" r="r" t="t"/>
              <a:pathLst>
                <a:path extrusionOk="0" h="1587" w="1695">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7" name="Google Shape;20397;p57"/>
            <p:cNvSpPr/>
            <p:nvPr/>
          </p:nvSpPr>
          <p:spPr>
            <a:xfrm>
              <a:off x="3420056" y="2908038"/>
              <a:ext cx="189718" cy="185052"/>
            </a:xfrm>
            <a:custGeom>
              <a:rect b="b" l="l" r="r" t="t"/>
              <a:pathLst>
                <a:path extrusionOk="0" h="7059" w="7237">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98" name="Google Shape;20398;p57"/>
          <p:cNvGrpSpPr/>
          <p:nvPr/>
        </p:nvGrpSpPr>
        <p:grpSpPr>
          <a:xfrm>
            <a:off x="3791182" y="2895454"/>
            <a:ext cx="234650" cy="373590"/>
            <a:chOff x="3791182" y="2895454"/>
            <a:chExt cx="234650" cy="373590"/>
          </a:xfrm>
        </p:grpSpPr>
        <p:sp>
          <p:nvSpPr>
            <p:cNvPr id="20399" name="Google Shape;20399;p57"/>
            <p:cNvSpPr/>
            <p:nvPr/>
          </p:nvSpPr>
          <p:spPr>
            <a:xfrm>
              <a:off x="3905479" y="2895454"/>
              <a:ext cx="30278" cy="35652"/>
            </a:xfrm>
            <a:custGeom>
              <a:rect b="b" l="l" r="r" t="t"/>
              <a:pathLst>
                <a:path extrusionOk="0" h="1360" w="1155">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0" name="Google Shape;20400;p57"/>
            <p:cNvSpPr/>
            <p:nvPr/>
          </p:nvSpPr>
          <p:spPr>
            <a:xfrm>
              <a:off x="3881623" y="2918969"/>
              <a:ext cx="138520" cy="265689"/>
            </a:xfrm>
            <a:custGeom>
              <a:rect b="b" l="l" r="r" t="t"/>
              <a:pathLst>
                <a:path extrusionOk="0" h="10135" w="5284">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1" name="Google Shape;20401;p57"/>
            <p:cNvSpPr/>
            <p:nvPr/>
          </p:nvSpPr>
          <p:spPr>
            <a:xfrm>
              <a:off x="3791182" y="2940885"/>
              <a:ext cx="223299" cy="255491"/>
            </a:xfrm>
            <a:custGeom>
              <a:rect b="b" l="l" r="r" t="t"/>
              <a:pathLst>
                <a:path extrusionOk="0" h="9746" w="8518">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2" name="Google Shape;20402;p57"/>
            <p:cNvSpPr/>
            <p:nvPr/>
          </p:nvSpPr>
          <p:spPr>
            <a:xfrm>
              <a:off x="3869145" y="2961726"/>
              <a:ext cx="12138" cy="17826"/>
            </a:xfrm>
            <a:custGeom>
              <a:rect b="b" l="l" r="r" t="t"/>
              <a:pathLst>
                <a:path extrusionOk="0" h="680" w="463">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3" name="Google Shape;20403;p57"/>
            <p:cNvSpPr/>
            <p:nvPr/>
          </p:nvSpPr>
          <p:spPr>
            <a:xfrm>
              <a:off x="3793069" y="3004247"/>
              <a:ext cx="155193" cy="186467"/>
            </a:xfrm>
            <a:custGeom>
              <a:rect b="b" l="l" r="r" t="t"/>
              <a:pathLst>
                <a:path extrusionOk="0" h="7113" w="592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4" name="Google Shape;20404;p57"/>
            <p:cNvSpPr/>
            <p:nvPr/>
          </p:nvSpPr>
          <p:spPr>
            <a:xfrm>
              <a:off x="3833178" y="3184632"/>
              <a:ext cx="180936" cy="30305"/>
            </a:xfrm>
            <a:custGeom>
              <a:rect b="b" l="l" r="r" t="t"/>
              <a:pathLst>
                <a:path extrusionOk="0" h="1156" w="6902">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5" name="Google Shape;20405;p57"/>
            <p:cNvSpPr/>
            <p:nvPr/>
          </p:nvSpPr>
          <p:spPr>
            <a:xfrm>
              <a:off x="3833178" y="3184632"/>
              <a:ext cx="60216" cy="30305"/>
            </a:xfrm>
            <a:custGeom>
              <a:rect b="b" l="l" r="r" t="t"/>
              <a:pathLst>
                <a:path extrusionOk="0" h="1156" w="2297">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6" name="Google Shape;20406;p57"/>
            <p:cNvSpPr/>
            <p:nvPr/>
          </p:nvSpPr>
          <p:spPr>
            <a:xfrm>
              <a:off x="3821067" y="3208855"/>
              <a:ext cx="204765" cy="60190"/>
            </a:xfrm>
            <a:custGeom>
              <a:rect b="b" l="l" r="r" t="t"/>
              <a:pathLst>
                <a:path extrusionOk="0" h="2296" w="7811">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7" name="Google Shape;20407;p57"/>
            <p:cNvSpPr/>
            <p:nvPr/>
          </p:nvSpPr>
          <p:spPr>
            <a:xfrm>
              <a:off x="3821067" y="3208855"/>
              <a:ext cx="78383" cy="60190"/>
            </a:xfrm>
            <a:custGeom>
              <a:rect b="b" l="l" r="r" t="t"/>
              <a:pathLst>
                <a:path extrusionOk="0" h="2296" w="299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08" name="Google Shape;20408;p57"/>
          <p:cNvGrpSpPr/>
          <p:nvPr/>
        </p:nvGrpSpPr>
        <p:grpSpPr>
          <a:xfrm>
            <a:off x="7042995" y="2489463"/>
            <a:ext cx="364441" cy="256225"/>
            <a:chOff x="7042995" y="2489463"/>
            <a:chExt cx="364441" cy="256225"/>
          </a:xfrm>
        </p:grpSpPr>
        <p:sp>
          <p:nvSpPr>
            <p:cNvPr id="20409" name="Google Shape;20409;p57"/>
            <p:cNvSpPr/>
            <p:nvPr/>
          </p:nvSpPr>
          <p:spPr>
            <a:xfrm>
              <a:off x="7042995" y="2526164"/>
              <a:ext cx="364441" cy="219524"/>
            </a:xfrm>
            <a:custGeom>
              <a:rect b="b" l="l" r="r" t="t"/>
              <a:pathLst>
                <a:path extrusionOk="0" h="8374" w="13902">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0" name="Google Shape;20410;p57"/>
            <p:cNvSpPr/>
            <p:nvPr/>
          </p:nvSpPr>
          <p:spPr>
            <a:xfrm>
              <a:off x="7042995" y="2526164"/>
              <a:ext cx="200204" cy="219524"/>
            </a:xfrm>
            <a:custGeom>
              <a:rect b="b" l="l" r="r" t="t"/>
              <a:pathLst>
                <a:path extrusionOk="0" h="8374" w="7637">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1" name="Google Shape;20411;p57"/>
            <p:cNvSpPr/>
            <p:nvPr/>
          </p:nvSpPr>
          <p:spPr>
            <a:xfrm>
              <a:off x="7120198" y="2557255"/>
              <a:ext cx="183557" cy="157395"/>
            </a:xfrm>
            <a:custGeom>
              <a:rect b="b" l="l" r="r" t="t"/>
              <a:pathLst>
                <a:path extrusionOk="0" h="6004" w="7002">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2" name="Google Shape;20412;p57"/>
            <p:cNvSpPr/>
            <p:nvPr/>
          </p:nvSpPr>
          <p:spPr>
            <a:xfrm>
              <a:off x="7146308" y="2557622"/>
              <a:ext cx="93876" cy="157002"/>
            </a:xfrm>
            <a:custGeom>
              <a:rect b="b" l="l" r="r" t="t"/>
              <a:pathLst>
                <a:path extrusionOk="0" h="5989" w="3581">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3" name="Google Shape;20413;p57"/>
            <p:cNvSpPr/>
            <p:nvPr/>
          </p:nvSpPr>
          <p:spPr>
            <a:xfrm>
              <a:off x="7172025" y="2596236"/>
              <a:ext cx="92749" cy="79431"/>
            </a:xfrm>
            <a:custGeom>
              <a:rect b="b" l="l" r="r" t="t"/>
              <a:pathLst>
                <a:path extrusionOk="0" h="3030" w="3538">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4" name="Google Shape;20414;p57"/>
            <p:cNvSpPr/>
            <p:nvPr/>
          </p:nvSpPr>
          <p:spPr>
            <a:xfrm>
              <a:off x="7185290" y="2596420"/>
              <a:ext cx="55261" cy="79143"/>
            </a:xfrm>
            <a:custGeom>
              <a:rect b="b" l="l" r="r" t="t"/>
              <a:pathLst>
                <a:path extrusionOk="0" h="3019" w="2108">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5" name="Google Shape;20415;p57"/>
            <p:cNvSpPr/>
            <p:nvPr/>
          </p:nvSpPr>
          <p:spPr>
            <a:xfrm>
              <a:off x="7338360" y="2541159"/>
              <a:ext cx="35574" cy="24747"/>
            </a:xfrm>
            <a:custGeom>
              <a:rect b="b" l="l" r="r" t="t"/>
              <a:pathLst>
                <a:path extrusionOk="0" h="944" w="1357">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6" name="Google Shape;20416;p57"/>
            <p:cNvSpPr/>
            <p:nvPr/>
          </p:nvSpPr>
          <p:spPr>
            <a:xfrm>
              <a:off x="7106567" y="2489463"/>
              <a:ext cx="221648" cy="56415"/>
            </a:xfrm>
            <a:custGeom>
              <a:rect b="b" l="l" r="r" t="t"/>
              <a:pathLst>
                <a:path extrusionOk="0" h="2152" w="8455">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7" name="Google Shape;20417;p57"/>
            <p:cNvSpPr/>
            <p:nvPr/>
          </p:nvSpPr>
          <p:spPr>
            <a:xfrm>
              <a:off x="7234863" y="2598884"/>
              <a:ext cx="32192" cy="27211"/>
            </a:xfrm>
            <a:custGeom>
              <a:rect b="b" l="l" r="r" t="t"/>
              <a:pathLst>
                <a:path extrusionOk="0" h="1038" w="1228">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18" name="Google Shape;20418;p57"/>
          <p:cNvGrpSpPr/>
          <p:nvPr/>
        </p:nvGrpSpPr>
        <p:grpSpPr>
          <a:xfrm>
            <a:off x="7517172" y="2437007"/>
            <a:ext cx="364284" cy="361243"/>
            <a:chOff x="7517172" y="2437007"/>
            <a:chExt cx="364284" cy="361243"/>
          </a:xfrm>
        </p:grpSpPr>
        <p:sp>
          <p:nvSpPr>
            <p:cNvPr id="20419" name="Google Shape;20419;p57"/>
            <p:cNvSpPr/>
            <p:nvPr/>
          </p:nvSpPr>
          <p:spPr>
            <a:xfrm>
              <a:off x="7517172" y="2548499"/>
              <a:ext cx="164997" cy="78724"/>
            </a:xfrm>
            <a:custGeom>
              <a:rect b="b" l="l" r="r" t="t"/>
              <a:pathLst>
                <a:path extrusionOk="0" h="3003" w="6294">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0" name="Google Shape;20420;p57"/>
            <p:cNvSpPr/>
            <p:nvPr/>
          </p:nvSpPr>
          <p:spPr>
            <a:xfrm>
              <a:off x="7690112" y="2635166"/>
              <a:ext cx="79117" cy="163084"/>
            </a:xfrm>
            <a:custGeom>
              <a:rect b="b" l="l" r="r" t="t"/>
              <a:pathLst>
                <a:path extrusionOk="0" h="6221" w="3018">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1" name="Google Shape;20421;p57"/>
            <p:cNvSpPr/>
            <p:nvPr/>
          </p:nvSpPr>
          <p:spPr>
            <a:xfrm>
              <a:off x="7517172" y="2552274"/>
              <a:ext cx="118833" cy="69286"/>
            </a:xfrm>
            <a:custGeom>
              <a:rect b="b" l="l" r="r" t="t"/>
              <a:pathLst>
                <a:path extrusionOk="0" h="2643" w="4533">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2" name="Google Shape;20422;p57"/>
            <p:cNvSpPr/>
            <p:nvPr/>
          </p:nvSpPr>
          <p:spPr>
            <a:xfrm>
              <a:off x="7690112" y="2699864"/>
              <a:ext cx="23095" cy="98385"/>
            </a:xfrm>
            <a:custGeom>
              <a:rect b="b" l="l" r="r" t="t"/>
              <a:pathLst>
                <a:path extrusionOk="0" h="3753" w="881">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3" name="Google Shape;20423;p57"/>
            <p:cNvSpPr/>
            <p:nvPr/>
          </p:nvSpPr>
          <p:spPr>
            <a:xfrm>
              <a:off x="7585646" y="2437138"/>
              <a:ext cx="295128" cy="293608"/>
            </a:xfrm>
            <a:custGeom>
              <a:rect b="b" l="l" r="r" t="t"/>
              <a:pathLst>
                <a:path extrusionOk="0" h="11200" w="11258">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4" name="Google Shape;20424;p57"/>
            <p:cNvSpPr/>
            <p:nvPr/>
          </p:nvSpPr>
          <p:spPr>
            <a:xfrm>
              <a:off x="7585646" y="2437400"/>
              <a:ext cx="295495" cy="219341"/>
            </a:xfrm>
            <a:custGeom>
              <a:rect b="b" l="l" r="r" t="t"/>
              <a:pathLst>
                <a:path extrusionOk="0" h="8367" w="11272">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5" name="Google Shape;20425;p57"/>
            <p:cNvSpPr/>
            <p:nvPr/>
          </p:nvSpPr>
          <p:spPr>
            <a:xfrm>
              <a:off x="7734757" y="2520868"/>
              <a:ext cx="61710" cy="61710"/>
            </a:xfrm>
            <a:custGeom>
              <a:rect b="b" l="l" r="r" t="t"/>
              <a:pathLst>
                <a:path extrusionOk="0" h="2354" w="2354">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6" name="Google Shape;20426;p57"/>
            <p:cNvSpPr/>
            <p:nvPr/>
          </p:nvSpPr>
          <p:spPr>
            <a:xfrm>
              <a:off x="7734757" y="2520790"/>
              <a:ext cx="38248" cy="61867"/>
            </a:xfrm>
            <a:custGeom>
              <a:rect b="b" l="l" r="r" t="t"/>
              <a:pathLst>
                <a:path extrusionOk="0" h="2360" w="1459">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7" name="Google Shape;20427;p57"/>
            <p:cNvSpPr/>
            <p:nvPr/>
          </p:nvSpPr>
          <p:spPr>
            <a:xfrm>
              <a:off x="7578096" y="2659362"/>
              <a:ext cx="79484" cy="78750"/>
            </a:xfrm>
            <a:custGeom>
              <a:rect b="b" l="l" r="r" t="t"/>
              <a:pathLst>
                <a:path extrusionOk="0" h="3004" w="3032">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8" name="Google Shape;20428;p57"/>
            <p:cNvSpPr/>
            <p:nvPr/>
          </p:nvSpPr>
          <p:spPr>
            <a:xfrm>
              <a:off x="7578096" y="2659755"/>
              <a:ext cx="31039" cy="34473"/>
            </a:xfrm>
            <a:custGeom>
              <a:rect b="b" l="l" r="r" t="t"/>
              <a:pathLst>
                <a:path extrusionOk="0" h="1315" w="1184">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9" name="Google Shape;20429;p57"/>
            <p:cNvSpPr/>
            <p:nvPr/>
          </p:nvSpPr>
          <p:spPr>
            <a:xfrm>
              <a:off x="7585646" y="2627196"/>
              <a:ext cx="104493" cy="103549"/>
            </a:xfrm>
            <a:custGeom>
              <a:rect b="b" l="l" r="r" t="t"/>
              <a:pathLst>
                <a:path extrusionOk="0" h="3950" w="3986">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0" name="Google Shape;20430;p57"/>
            <p:cNvSpPr/>
            <p:nvPr/>
          </p:nvSpPr>
          <p:spPr>
            <a:xfrm>
              <a:off x="7585646" y="2627196"/>
              <a:ext cx="28050" cy="29544"/>
            </a:xfrm>
            <a:custGeom>
              <a:rect b="b" l="l" r="r" t="t"/>
              <a:pathLst>
                <a:path extrusionOk="0" h="1127" w="107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1" name="Google Shape;20431;p57"/>
            <p:cNvSpPr/>
            <p:nvPr/>
          </p:nvSpPr>
          <p:spPr>
            <a:xfrm>
              <a:off x="7539874" y="2697505"/>
              <a:ext cx="32480" cy="29544"/>
            </a:xfrm>
            <a:custGeom>
              <a:rect b="b" l="l" r="r" t="t"/>
              <a:pathLst>
                <a:path extrusionOk="0" h="1127" w="1239">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2" name="Google Shape;20432;p57"/>
            <p:cNvSpPr/>
            <p:nvPr/>
          </p:nvSpPr>
          <p:spPr>
            <a:xfrm>
              <a:off x="7558041" y="2715515"/>
              <a:ext cx="32454" cy="29597"/>
            </a:xfrm>
            <a:custGeom>
              <a:rect b="b" l="l" r="r" t="t"/>
              <a:pathLst>
                <a:path extrusionOk="0" h="1129" w="1238">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3" name="Google Shape;20433;p57"/>
            <p:cNvSpPr/>
            <p:nvPr/>
          </p:nvSpPr>
          <p:spPr>
            <a:xfrm>
              <a:off x="7593982" y="2751639"/>
              <a:ext cx="32507" cy="29518"/>
            </a:xfrm>
            <a:custGeom>
              <a:rect b="b" l="l" r="r" t="t"/>
              <a:pathLst>
                <a:path extrusionOk="0" h="1126" w="124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4" name="Google Shape;20434;p57"/>
            <p:cNvSpPr/>
            <p:nvPr/>
          </p:nvSpPr>
          <p:spPr>
            <a:xfrm>
              <a:off x="7576208" y="2733629"/>
              <a:ext cx="32140" cy="29649"/>
            </a:xfrm>
            <a:custGeom>
              <a:rect b="b" l="l" r="r" t="t"/>
              <a:pathLst>
                <a:path extrusionOk="0" h="1131" w="1226">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5" name="Google Shape;20435;p57"/>
            <p:cNvSpPr/>
            <p:nvPr/>
          </p:nvSpPr>
          <p:spPr>
            <a:xfrm>
              <a:off x="7811567" y="2437033"/>
              <a:ext cx="69522" cy="68736"/>
            </a:xfrm>
            <a:custGeom>
              <a:rect b="b" l="l" r="r" t="t"/>
              <a:pathLst>
                <a:path extrusionOk="0" h="2622" w="2652">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6" name="Google Shape;20436;p57"/>
            <p:cNvSpPr/>
            <p:nvPr/>
          </p:nvSpPr>
          <p:spPr>
            <a:xfrm>
              <a:off x="7811567" y="2437007"/>
              <a:ext cx="69889" cy="30147"/>
            </a:xfrm>
            <a:custGeom>
              <a:rect b="b" l="l" r="r" t="t"/>
              <a:pathLst>
                <a:path extrusionOk="0" h="1150" w="2666">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7" name="Google Shape;20437;p57"/>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8" name="Google Shape;20438;p57"/>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9" name="Google Shape;20439;p57"/>
            <p:cNvSpPr/>
            <p:nvPr/>
          </p:nvSpPr>
          <p:spPr>
            <a:xfrm>
              <a:off x="7600798" y="2589080"/>
              <a:ext cx="126409" cy="126330"/>
            </a:xfrm>
            <a:custGeom>
              <a:rect b="b" l="l" r="r" t="t"/>
              <a:pathLst>
                <a:path extrusionOk="0" h="4819" w="4822">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40" name="Google Shape;20440;p57"/>
          <p:cNvGrpSpPr/>
          <p:nvPr/>
        </p:nvGrpSpPr>
        <p:grpSpPr>
          <a:xfrm>
            <a:off x="8006475" y="2436954"/>
            <a:ext cx="335290" cy="361321"/>
            <a:chOff x="8006475" y="2436954"/>
            <a:chExt cx="335290" cy="361321"/>
          </a:xfrm>
        </p:grpSpPr>
        <p:sp>
          <p:nvSpPr>
            <p:cNvPr id="20441" name="Google Shape;20441;p57"/>
            <p:cNvSpPr/>
            <p:nvPr/>
          </p:nvSpPr>
          <p:spPr>
            <a:xfrm>
              <a:off x="8174487" y="2454256"/>
              <a:ext cx="83652" cy="45824"/>
            </a:xfrm>
            <a:custGeom>
              <a:rect b="b" l="l" r="r" t="t"/>
              <a:pathLst>
                <a:path extrusionOk="0" h="1748" w="3191">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2" name="Google Shape;20442;p57"/>
            <p:cNvSpPr/>
            <p:nvPr/>
          </p:nvSpPr>
          <p:spPr>
            <a:xfrm>
              <a:off x="8174487" y="2454256"/>
              <a:ext cx="17066" cy="45824"/>
            </a:xfrm>
            <a:custGeom>
              <a:rect b="b" l="l" r="r" t="t"/>
              <a:pathLst>
                <a:path extrusionOk="0" h="1748" w="651">
                  <a:moveTo>
                    <a:pt x="1" y="1"/>
                  </a:moveTo>
                  <a:lnTo>
                    <a:pt x="1" y="1748"/>
                  </a:lnTo>
                  <a:lnTo>
                    <a:pt x="650" y="1748"/>
                  </a:lnTo>
                  <a:lnTo>
                    <a:pt x="650"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3" name="Google Shape;20443;p57"/>
            <p:cNvSpPr/>
            <p:nvPr/>
          </p:nvSpPr>
          <p:spPr>
            <a:xfrm>
              <a:off x="8168431" y="2436954"/>
              <a:ext cx="11771" cy="258008"/>
            </a:xfrm>
            <a:custGeom>
              <a:rect b="b" l="l" r="r" t="t"/>
              <a:pathLst>
                <a:path extrusionOk="0" h="9842" w="449">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4" name="Google Shape;20444;p57"/>
            <p:cNvSpPr/>
            <p:nvPr/>
          </p:nvSpPr>
          <p:spPr>
            <a:xfrm>
              <a:off x="8076862" y="2643476"/>
              <a:ext cx="45798" cy="103340"/>
            </a:xfrm>
            <a:custGeom>
              <a:rect b="b" l="l" r="r" t="t"/>
              <a:pathLst>
                <a:path extrusionOk="0" h="3942" w="1747">
                  <a:moveTo>
                    <a:pt x="0" y="1"/>
                  </a:moveTo>
                  <a:lnTo>
                    <a:pt x="0" y="3942"/>
                  </a:lnTo>
                  <a:lnTo>
                    <a:pt x="1747" y="3942"/>
                  </a:lnTo>
                  <a:lnTo>
                    <a:pt x="1747"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5" name="Google Shape;20445;p57"/>
            <p:cNvSpPr/>
            <p:nvPr/>
          </p:nvSpPr>
          <p:spPr>
            <a:xfrm>
              <a:off x="8065118" y="2534500"/>
              <a:ext cx="122267" cy="120353"/>
            </a:xfrm>
            <a:custGeom>
              <a:rect b="b" l="l" r="r" t="t"/>
              <a:pathLst>
                <a:path extrusionOk="0" h="4591" w="4664">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6" name="Google Shape;20446;p57"/>
            <p:cNvSpPr/>
            <p:nvPr/>
          </p:nvSpPr>
          <p:spPr>
            <a:xfrm>
              <a:off x="8099932" y="2654827"/>
              <a:ext cx="5715" cy="91988"/>
            </a:xfrm>
            <a:custGeom>
              <a:rect b="b" l="l" r="r" t="t"/>
              <a:pathLst>
                <a:path extrusionOk="0" h="3509" w="218">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7" name="Google Shape;20447;p57"/>
            <p:cNvSpPr/>
            <p:nvPr/>
          </p:nvSpPr>
          <p:spPr>
            <a:xfrm>
              <a:off x="8006475" y="2677450"/>
              <a:ext cx="335290" cy="120825"/>
            </a:xfrm>
            <a:custGeom>
              <a:rect b="b" l="l" r="r" t="t"/>
              <a:pathLst>
                <a:path extrusionOk="0" h="4609" w="1279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8" name="Google Shape;20448;p57"/>
            <p:cNvSpPr/>
            <p:nvPr/>
          </p:nvSpPr>
          <p:spPr>
            <a:xfrm>
              <a:off x="8200283" y="2711163"/>
              <a:ext cx="56336" cy="40188"/>
            </a:xfrm>
            <a:custGeom>
              <a:rect b="b" l="l" r="r" t="t"/>
              <a:pathLst>
                <a:path extrusionOk="0" h="1533" w="2149">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9" name="Google Shape;20449;p57"/>
            <p:cNvSpPr/>
            <p:nvPr/>
          </p:nvSpPr>
          <p:spPr>
            <a:xfrm>
              <a:off x="8177187" y="2694883"/>
              <a:ext cx="22309" cy="15598"/>
            </a:xfrm>
            <a:custGeom>
              <a:rect b="b" l="l" r="r" t="t"/>
              <a:pathLst>
                <a:path extrusionOk="0" h="595" w="851">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0" name="Google Shape;20450;p57"/>
            <p:cNvSpPr/>
            <p:nvPr/>
          </p:nvSpPr>
          <p:spPr>
            <a:xfrm>
              <a:off x="8006475" y="2677398"/>
              <a:ext cx="174461" cy="120877"/>
            </a:xfrm>
            <a:custGeom>
              <a:rect b="b" l="l" r="r" t="t"/>
              <a:pathLst>
                <a:path extrusionOk="0" h="4611" w="6655">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1" name="Google Shape;20451;p57"/>
            <p:cNvSpPr/>
            <p:nvPr/>
          </p:nvSpPr>
          <p:spPr>
            <a:xfrm>
              <a:off x="8088213" y="2534500"/>
              <a:ext cx="23489" cy="17040"/>
            </a:xfrm>
            <a:custGeom>
              <a:rect b="b" l="l" r="r" t="t"/>
              <a:pathLst>
                <a:path extrusionOk="0" h="650" w="896">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2" name="Google Shape;20452;p57"/>
            <p:cNvSpPr/>
            <p:nvPr/>
          </p:nvSpPr>
          <p:spPr>
            <a:xfrm>
              <a:off x="8076862" y="2494391"/>
              <a:ext cx="46191" cy="51486"/>
            </a:xfrm>
            <a:custGeom>
              <a:rect b="b" l="l" r="r" t="t"/>
              <a:pathLst>
                <a:path extrusionOk="0" h="1964" w="1762">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3" name="Google Shape;20453;p57"/>
            <p:cNvSpPr/>
            <p:nvPr/>
          </p:nvSpPr>
          <p:spPr>
            <a:xfrm>
              <a:off x="8076548" y="2494391"/>
              <a:ext cx="31746" cy="51644"/>
            </a:xfrm>
            <a:custGeom>
              <a:rect b="b" l="l" r="r" t="t"/>
              <a:pathLst>
                <a:path extrusionOk="0" h="1970" w="1211">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4" name="Google Shape;20454;p57"/>
            <p:cNvSpPr/>
            <p:nvPr/>
          </p:nvSpPr>
          <p:spPr>
            <a:xfrm>
              <a:off x="8076862" y="2494391"/>
              <a:ext cx="45798" cy="23095"/>
            </a:xfrm>
            <a:custGeom>
              <a:rect b="b" l="l" r="r" t="t"/>
              <a:pathLst>
                <a:path extrusionOk="0" h="881" w="1747">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5" name="Google Shape;20455;p57"/>
            <p:cNvSpPr/>
            <p:nvPr/>
          </p:nvSpPr>
          <p:spPr>
            <a:xfrm>
              <a:off x="8076862" y="2494391"/>
              <a:ext cx="31432" cy="20841"/>
            </a:xfrm>
            <a:custGeom>
              <a:rect b="b" l="l" r="r" t="t"/>
              <a:pathLst>
                <a:path extrusionOk="0" h="795" w="1199">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6" name="Google Shape;20456;p57"/>
            <p:cNvSpPr/>
            <p:nvPr/>
          </p:nvSpPr>
          <p:spPr>
            <a:xfrm>
              <a:off x="8065511" y="2553794"/>
              <a:ext cx="112017" cy="89708"/>
            </a:xfrm>
            <a:custGeom>
              <a:rect b="b" l="l" r="r" t="t"/>
              <a:pathLst>
                <a:path extrusionOk="0" h="3422" w="4273">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7" name="Google Shape;20457;p57"/>
            <p:cNvSpPr/>
            <p:nvPr/>
          </p:nvSpPr>
          <p:spPr>
            <a:xfrm>
              <a:off x="8122634" y="2560977"/>
              <a:ext cx="54527" cy="43176"/>
            </a:xfrm>
            <a:custGeom>
              <a:rect b="b" l="l" r="r" t="t"/>
              <a:pathLst>
                <a:path extrusionOk="0" h="1647" w="208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8" name="Google Shape;20458;p57"/>
            <p:cNvSpPr/>
            <p:nvPr/>
          </p:nvSpPr>
          <p:spPr>
            <a:xfrm>
              <a:off x="8065511" y="2560977"/>
              <a:ext cx="17040" cy="94269"/>
            </a:xfrm>
            <a:custGeom>
              <a:rect b="b" l="l" r="r" t="t"/>
              <a:pathLst>
                <a:path extrusionOk="0" h="3596" w="65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9" name="Google Shape;20459;p57"/>
            <p:cNvSpPr/>
            <p:nvPr/>
          </p:nvSpPr>
          <p:spPr>
            <a:xfrm>
              <a:off x="8071174" y="2654827"/>
              <a:ext cx="11377" cy="11377"/>
            </a:xfrm>
            <a:custGeom>
              <a:rect b="b" l="l" r="r" t="t"/>
              <a:pathLst>
                <a:path extrusionOk="0" h="434" w="434">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60" name="Google Shape;20460;p57"/>
          <p:cNvGrpSpPr/>
          <p:nvPr/>
        </p:nvGrpSpPr>
        <p:grpSpPr>
          <a:xfrm>
            <a:off x="5596661" y="2909139"/>
            <a:ext cx="394326" cy="349682"/>
            <a:chOff x="5596661" y="2909139"/>
            <a:chExt cx="394326" cy="349682"/>
          </a:xfrm>
        </p:grpSpPr>
        <p:sp>
          <p:nvSpPr>
            <p:cNvPr id="20461" name="Google Shape;20461;p57"/>
            <p:cNvSpPr/>
            <p:nvPr/>
          </p:nvSpPr>
          <p:spPr>
            <a:xfrm>
              <a:off x="5762025" y="2909139"/>
              <a:ext cx="228962" cy="190740"/>
            </a:xfrm>
            <a:custGeom>
              <a:rect b="b" l="l" r="r" t="t"/>
              <a:pathLst>
                <a:path extrusionOk="0" h="7276" w="8734">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2" name="Google Shape;20462;p57"/>
            <p:cNvSpPr/>
            <p:nvPr/>
          </p:nvSpPr>
          <p:spPr>
            <a:xfrm>
              <a:off x="5597395" y="3061631"/>
              <a:ext cx="113957" cy="114324"/>
            </a:xfrm>
            <a:custGeom>
              <a:rect b="b" l="l" r="r" t="t"/>
              <a:pathLst>
                <a:path extrusionOk="0" h="4361" w="4347">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3" name="Google Shape;20463;p57"/>
            <p:cNvSpPr/>
            <p:nvPr/>
          </p:nvSpPr>
          <p:spPr>
            <a:xfrm>
              <a:off x="5628434" y="3061631"/>
              <a:ext cx="82918" cy="114324"/>
            </a:xfrm>
            <a:custGeom>
              <a:rect b="b" l="l" r="r" t="t"/>
              <a:pathLst>
                <a:path extrusionOk="0" h="4361" w="3163">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4" name="Google Shape;20464;p57"/>
            <p:cNvSpPr/>
            <p:nvPr/>
          </p:nvSpPr>
          <p:spPr>
            <a:xfrm>
              <a:off x="5596661" y="3067032"/>
              <a:ext cx="216483" cy="191789"/>
            </a:xfrm>
            <a:custGeom>
              <a:rect b="b" l="l" r="r" t="t"/>
              <a:pathLst>
                <a:path extrusionOk="0" h="7316" w="8258">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5" name="Google Shape;20465;p57"/>
            <p:cNvSpPr/>
            <p:nvPr/>
          </p:nvSpPr>
          <p:spPr>
            <a:xfrm>
              <a:off x="5596661" y="3095318"/>
              <a:ext cx="197163" cy="163136"/>
            </a:xfrm>
            <a:custGeom>
              <a:rect b="b" l="l" r="r" t="t"/>
              <a:pathLst>
                <a:path extrusionOk="0" h="6223" w="7521">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6" name="Google Shape;20466;p57"/>
            <p:cNvSpPr/>
            <p:nvPr/>
          </p:nvSpPr>
          <p:spPr>
            <a:xfrm>
              <a:off x="5633362" y="3150946"/>
              <a:ext cx="41262" cy="22361"/>
            </a:xfrm>
            <a:custGeom>
              <a:rect b="b" l="l" r="r" t="t"/>
              <a:pathLst>
                <a:path extrusionOk="0" h="853" w="1574">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7" name="Google Shape;20467;p57"/>
            <p:cNvSpPr/>
            <p:nvPr/>
          </p:nvSpPr>
          <p:spPr>
            <a:xfrm>
              <a:off x="5615562" y="3098149"/>
              <a:ext cx="76469" cy="62654"/>
            </a:xfrm>
            <a:custGeom>
              <a:rect b="b" l="l" r="r" t="t"/>
              <a:pathLst>
                <a:path extrusionOk="0" h="2390" w="2917">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8" name="Google Shape;20468;p57"/>
            <p:cNvSpPr/>
            <p:nvPr/>
          </p:nvSpPr>
          <p:spPr>
            <a:xfrm>
              <a:off x="5615562" y="3098149"/>
              <a:ext cx="76469" cy="61894"/>
            </a:xfrm>
            <a:custGeom>
              <a:rect b="b" l="l" r="r" t="t"/>
              <a:pathLst>
                <a:path extrusionOk="0" h="2361" w="2917">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9" name="Google Shape;20469;p57"/>
            <p:cNvSpPr/>
            <p:nvPr/>
          </p:nvSpPr>
          <p:spPr>
            <a:xfrm>
              <a:off x="5596661" y="3191815"/>
              <a:ext cx="25743" cy="66639"/>
            </a:xfrm>
            <a:custGeom>
              <a:rect b="b" l="l" r="r" t="t"/>
              <a:pathLst>
                <a:path extrusionOk="0" h="2542" w="982">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0" name="Google Shape;20470;p57"/>
            <p:cNvSpPr/>
            <p:nvPr/>
          </p:nvSpPr>
          <p:spPr>
            <a:xfrm>
              <a:off x="5819174" y="2953416"/>
              <a:ext cx="114297" cy="114691"/>
            </a:xfrm>
            <a:custGeom>
              <a:rect b="b" l="l" r="r" t="t"/>
              <a:pathLst>
                <a:path extrusionOk="0" h="4375" w="436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1" name="Google Shape;20471;p57"/>
            <p:cNvSpPr/>
            <p:nvPr/>
          </p:nvSpPr>
          <p:spPr>
            <a:xfrm>
              <a:off x="5838075" y="2972710"/>
              <a:ext cx="76469" cy="76076"/>
            </a:xfrm>
            <a:custGeom>
              <a:rect b="b" l="l" r="r" t="t"/>
              <a:pathLst>
                <a:path extrusionOk="0" h="2902" w="2917">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2" name="Google Shape;20472;p57"/>
            <p:cNvSpPr/>
            <p:nvPr/>
          </p:nvSpPr>
          <p:spPr>
            <a:xfrm>
              <a:off x="5685582" y="3095318"/>
              <a:ext cx="108242" cy="135872"/>
            </a:xfrm>
            <a:custGeom>
              <a:rect b="b" l="l" r="r" t="t"/>
              <a:pathLst>
                <a:path extrusionOk="0" h="5183" w="4129">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3" name="Google Shape;20473;p57"/>
            <p:cNvSpPr/>
            <p:nvPr/>
          </p:nvSpPr>
          <p:spPr>
            <a:xfrm>
              <a:off x="5857396" y="2991637"/>
              <a:ext cx="38248" cy="38248"/>
            </a:xfrm>
            <a:custGeom>
              <a:rect b="b" l="l" r="r" t="t"/>
              <a:pathLst>
                <a:path extrusionOk="0" h="1459" w="1459">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4" name="Google Shape;20474;p57"/>
            <p:cNvSpPr/>
            <p:nvPr/>
          </p:nvSpPr>
          <p:spPr>
            <a:xfrm>
              <a:off x="5867986" y="2934384"/>
              <a:ext cx="87532" cy="82630"/>
            </a:xfrm>
            <a:custGeom>
              <a:rect b="b" l="l" r="r" t="t"/>
              <a:pathLst>
                <a:path extrusionOk="0" h="3152" w="3339">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5" name="Google Shape;20475;p57"/>
            <p:cNvSpPr/>
            <p:nvPr/>
          </p:nvSpPr>
          <p:spPr>
            <a:xfrm>
              <a:off x="5916799" y="2937241"/>
              <a:ext cx="38248" cy="33214"/>
            </a:xfrm>
            <a:custGeom>
              <a:rect b="b" l="l" r="r" t="t"/>
              <a:pathLst>
                <a:path extrusionOk="0" h="1267" w="1459">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6" name="Google Shape;20476;p57"/>
            <p:cNvSpPr/>
            <p:nvPr/>
          </p:nvSpPr>
          <p:spPr>
            <a:xfrm>
              <a:off x="5889430" y="2934384"/>
              <a:ext cx="63729" cy="60635"/>
            </a:xfrm>
            <a:custGeom>
              <a:rect b="b" l="l" r="r" t="t"/>
              <a:pathLst>
                <a:path extrusionOk="0" h="2313" w="2431">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77" name="Google Shape;20477;p57"/>
          <p:cNvGrpSpPr/>
          <p:nvPr/>
        </p:nvGrpSpPr>
        <p:grpSpPr>
          <a:xfrm>
            <a:off x="874658" y="2914408"/>
            <a:ext cx="356891" cy="335709"/>
            <a:chOff x="874658" y="2914408"/>
            <a:chExt cx="356891" cy="335709"/>
          </a:xfrm>
        </p:grpSpPr>
        <p:sp>
          <p:nvSpPr>
            <p:cNvPr id="20478" name="Google Shape;20478;p57"/>
            <p:cNvSpPr/>
            <p:nvPr/>
          </p:nvSpPr>
          <p:spPr>
            <a:xfrm>
              <a:off x="909472" y="2994285"/>
              <a:ext cx="287238" cy="177869"/>
            </a:xfrm>
            <a:custGeom>
              <a:rect b="b" l="l" r="r" t="t"/>
              <a:pathLst>
                <a:path extrusionOk="0" h="6785" w="10957">
                  <a:moveTo>
                    <a:pt x="0" y="0"/>
                  </a:moveTo>
                  <a:lnTo>
                    <a:pt x="0" y="6785"/>
                  </a:lnTo>
                  <a:lnTo>
                    <a:pt x="10957" y="6785"/>
                  </a:lnTo>
                  <a:lnTo>
                    <a:pt x="10957"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9" name="Google Shape;20479;p57"/>
            <p:cNvSpPr/>
            <p:nvPr/>
          </p:nvSpPr>
          <p:spPr>
            <a:xfrm>
              <a:off x="874658" y="2914408"/>
              <a:ext cx="356891" cy="93902"/>
            </a:xfrm>
            <a:custGeom>
              <a:rect b="b" l="l" r="r" t="t"/>
              <a:pathLst>
                <a:path extrusionOk="0" h="3582" w="13614">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0" name="Google Shape;20480;p57"/>
            <p:cNvSpPr/>
            <p:nvPr/>
          </p:nvSpPr>
          <p:spPr>
            <a:xfrm>
              <a:off x="1211442" y="2914434"/>
              <a:ext cx="20107" cy="93876"/>
            </a:xfrm>
            <a:custGeom>
              <a:rect b="b" l="l" r="r" t="t"/>
              <a:pathLst>
                <a:path extrusionOk="0" h="3581" w="767">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1" name="Google Shape;20481;p57"/>
            <p:cNvSpPr/>
            <p:nvPr/>
          </p:nvSpPr>
          <p:spPr>
            <a:xfrm>
              <a:off x="874658" y="2914408"/>
              <a:ext cx="20081" cy="93902"/>
            </a:xfrm>
            <a:custGeom>
              <a:rect b="b" l="l" r="r" t="t"/>
              <a:pathLst>
                <a:path extrusionOk="0" h="3582" w="766">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2" name="Google Shape;20482;p57"/>
            <p:cNvSpPr/>
            <p:nvPr/>
          </p:nvSpPr>
          <p:spPr>
            <a:xfrm>
              <a:off x="1171333" y="2945079"/>
              <a:ext cx="34080" cy="34079"/>
            </a:xfrm>
            <a:custGeom>
              <a:rect b="b" l="l" r="r" t="t"/>
              <a:pathLst>
                <a:path extrusionOk="0" h="1300" w="130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3" name="Google Shape;20483;p57"/>
            <p:cNvSpPr/>
            <p:nvPr/>
          </p:nvSpPr>
          <p:spPr>
            <a:xfrm>
              <a:off x="1113451" y="2945079"/>
              <a:ext cx="34080" cy="34079"/>
            </a:xfrm>
            <a:custGeom>
              <a:rect b="b" l="l" r="r" t="t"/>
              <a:pathLst>
                <a:path extrusionOk="0" h="1300" w="130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4" name="Google Shape;20484;p57"/>
            <p:cNvSpPr/>
            <p:nvPr/>
          </p:nvSpPr>
          <p:spPr>
            <a:xfrm>
              <a:off x="898488" y="2956824"/>
              <a:ext cx="197582" cy="10617"/>
            </a:xfrm>
            <a:custGeom>
              <a:rect b="b" l="l" r="r" t="t"/>
              <a:pathLst>
                <a:path extrusionOk="0" h="405" w="7537">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5" name="Google Shape;20485;p57"/>
            <p:cNvSpPr/>
            <p:nvPr/>
          </p:nvSpPr>
          <p:spPr>
            <a:xfrm>
              <a:off x="874658" y="303515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6" name="Google Shape;20486;p57"/>
            <p:cNvSpPr/>
            <p:nvPr/>
          </p:nvSpPr>
          <p:spPr>
            <a:xfrm>
              <a:off x="1211442" y="303515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7" name="Google Shape;20487;p57"/>
            <p:cNvSpPr/>
            <p:nvPr/>
          </p:nvSpPr>
          <p:spPr>
            <a:xfrm>
              <a:off x="874658" y="303515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8" name="Google Shape;20488;p57"/>
            <p:cNvSpPr/>
            <p:nvPr/>
          </p:nvSpPr>
          <p:spPr>
            <a:xfrm>
              <a:off x="1171333" y="3066167"/>
              <a:ext cx="34080" cy="34106"/>
            </a:xfrm>
            <a:custGeom>
              <a:rect b="b" l="l" r="r" t="t"/>
              <a:pathLst>
                <a:path extrusionOk="0" h="1301" w="130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9" name="Google Shape;20489;p57"/>
            <p:cNvSpPr/>
            <p:nvPr/>
          </p:nvSpPr>
          <p:spPr>
            <a:xfrm>
              <a:off x="1113451" y="3066167"/>
              <a:ext cx="34080" cy="34106"/>
            </a:xfrm>
            <a:custGeom>
              <a:rect b="b" l="l" r="r" t="t"/>
              <a:pathLst>
                <a:path extrusionOk="0" h="1301" w="130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0" name="Google Shape;20490;p57"/>
            <p:cNvSpPr/>
            <p:nvPr/>
          </p:nvSpPr>
          <p:spPr>
            <a:xfrm>
              <a:off x="898488" y="3077544"/>
              <a:ext cx="197582" cy="10984"/>
            </a:xfrm>
            <a:custGeom>
              <a:rect b="b" l="l" r="r" t="t"/>
              <a:pathLst>
                <a:path extrusionOk="0" h="419" w="7537">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1" name="Google Shape;20491;p57"/>
            <p:cNvSpPr/>
            <p:nvPr/>
          </p:nvSpPr>
          <p:spPr>
            <a:xfrm>
              <a:off x="874658" y="315587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2" name="Google Shape;20492;p57"/>
            <p:cNvSpPr/>
            <p:nvPr/>
          </p:nvSpPr>
          <p:spPr>
            <a:xfrm>
              <a:off x="1211442" y="315587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3" name="Google Shape;20493;p57"/>
            <p:cNvSpPr/>
            <p:nvPr/>
          </p:nvSpPr>
          <p:spPr>
            <a:xfrm>
              <a:off x="874658" y="315587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4" name="Google Shape;20494;p57"/>
            <p:cNvSpPr/>
            <p:nvPr/>
          </p:nvSpPr>
          <p:spPr>
            <a:xfrm>
              <a:off x="1171333" y="3186887"/>
              <a:ext cx="34080" cy="34106"/>
            </a:xfrm>
            <a:custGeom>
              <a:rect b="b" l="l" r="r" t="t"/>
              <a:pathLst>
                <a:path extrusionOk="0" h="1301" w="130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5" name="Google Shape;20495;p57"/>
            <p:cNvSpPr/>
            <p:nvPr/>
          </p:nvSpPr>
          <p:spPr>
            <a:xfrm>
              <a:off x="1113451" y="3186887"/>
              <a:ext cx="34080" cy="34106"/>
            </a:xfrm>
            <a:custGeom>
              <a:rect b="b" l="l" r="r" t="t"/>
              <a:pathLst>
                <a:path extrusionOk="0" h="1301" w="130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6" name="Google Shape;20496;p57"/>
            <p:cNvSpPr/>
            <p:nvPr/>
          </p:nvSpPr>
          <p:spPr>
            <a:xfrm>
              <a:off x="898488" y="3198631"/>
              <a:ext cx="197582" cy="10617"/>
            </a:xfrm>
            <a:custGeom>
              <a:rect b="b" l="l" r="r" t="t"/>
              <a:pathLst>
                <a:path extrusionOk="0" h="405" w="7537">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7" name="Google Shape;20497;p57"/>
            <p:cNvSpPr/>
            <p:nvPr/>
          </p:nvSpPr>
          <p:spPr>
            <a:xfrm>
              <a:off x="898488" y="3094924"/>
              <a:ext cx="30305" cy="10643"/>
            </a:xfrm>
            <a:custGeom>
              <a:rect b="b" l="l" r="r" t="t"/>
              <a:pathLst>
                <a:path extrusionOk="0" h="406" w="1156">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98" name="Google Shape;20498;p57"/>
          <p:cNvGrpSpPr/>
          <p:nvPr/>
        </p:nvGrpSpPr>
        <p:grpSpPr>
          <a:xfrm>
            <a:off x="4230912" y="2929193"/>
            <a:ext cx="308813" cy="306165"/>
            <a:chOff x="4230912" y="2929193"/>
            <a:chExt cx="308813" cy="306165"/>
          </a:xfrm>
        </p:grpSpPr>
        <p:sp>
          <p:nvSpPr>
            <p:cNvPr id="20499" name="Google Shape;20499;p57"/>
            <p:cNvSpPr/>
            <p:nvPr/>
          </p:nvSpPr>
          <p:spPr>
            <a:xfrm>
              <a:off x="4425427" y="2976878"/>
              <a:ext cx="114297" cy="258113"/>
            </a:xfrm>
            <a:custGeom>
              <a:rect b="b" l="l" r="r" t="t"/>
              <a:pathLst>
                <a:path extrusionOk="0" h="9846" w="436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0" name="Google Shape;20500;p57"/>
            <p:cNvSpPr/>
            <p:nvPr/>
          </p:nvSpPr>
          <p:spPr>
            <a:xfrm>
              <a:off x="4425427" y="2976878"/>
              <a:ext cx="93116" cy="258480"/>
            </a:xfrm>
            <a:custGeom>
              <a:rect b="b" l="l" r="r" t="t"/>
              <a:pathLst>
                <a:path extrusionOk="0" h="9860" w="3552">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1" name="Google Shape;20501;p57"/>
            <p:cNvSpPr/>
            <p:nvPr/>
          </p:nvSpPr>
          <p:spPr>
            <a:xfrm>
              <a:off x="4404613" y="2962879"/>
              <a:ext cx="100299" cy="272479"/>
            </a:xfrm>
            <a:custGeom>
              <a:rect b="b" l="l" r="r" t="t"/>
              <a:pathLst>
                <a:path extrusionOk="0" h="10394" w="3826">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2" name="Google Shape;20502;p57"/>
            <p:cNvSpPr/>
            <p:nvPr/>
          </p:nvSpPr>
          <p:spPr>
            <a:xfrm>
              <a:off x="4404613" y="2962879"/>
              <a:ext cx="71934" cy="272479"/>
            </a:xfrm>
            <a:custGeom>
              <a:rect b="b" l="l" r="r" t="t"/>
              <a:pathLst>
                <a:path extrusionOk="0" h="10394" w="2744">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3" name="Google Shape;20503;p57"/>
            <p:cNvSpPr/>
            <p:nvPr/>
          </p:nvSpPr>
          <p:spPr>
            <a:xfrm>
              <a:off x="4230912" y="2929193"/>
              <a:ext cx="229722" cy="306165"/>
            </a:xfrm>
            <a:custGeom>
              <a:rect b="b" l="l" r="r" t="t"/>
              <a:pathLst>
                <a:path extrusionOk="0" h="11679" w="8763">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4" name="Google Shape;20504;p57"/>
            <p:cNvSpPr/>
            <p:nvPr/>
          </p:nvSpPr>
          <p:spPr>
            <a:xfrm>
              <a:off x="4443594" y="2950768"/>
              <a:ext cx="17040" cy="284590"/>
            </a:xfrm>
            <a:custGeom>
              <a:rect b="b" l="l" r="r" t="t"/>
              <a:pathLst>
                <a:path extrusionOk="0" h="10856" w="65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5" name="Google Shape;20505;p57"/>
            <p:cNvSpPr/>
            <p:nvPr/>
          </p:nvSpPr>
          <p:spPr>
            <a:xfrm>
              <a:off x="4271021" y="3008651"/>
              <a:ext cx="22361" cy="22361"/>
            </a:xfrm>
            <a:custGeom>
              <a:rect b="b" l="l" r="r" t="t"/>
              <a:pathLst>
                <a:path extrusionOk="0" h="853" w="853">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6" name="Google Shape;20506;p57"/>
            <p:cNvSpPr/>
            <p:nvPr/>
          </p:nvSpPr>
          <p:spPr>
            <a:xfrm>
              <a:off x="4310003" y="302645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7" name="Google Shape;20507;p57"/>
            <p:cNvSpPr/>
            <p:nvPr/>
          </p:nvSpPr>
          <p:spPr>
            <a:xfrm>
              <a:off x="4310003" y="3010538"/>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8" name="Google Shape;20508;p57"/>
            <p:cNvSpPr/>
            <p:nvPr/>
          </p:nvSpPr>
          <p:spPr>
            <a:xfrm>
              <a:off x="4271021" y="3082079"/>
              <a:ext cx="22361" cy="22335"/>
            </a:xfrm>
            <a:custGeom>
              <a:rect b="b" l="l" r="r" t="t"/>
              <a:pathLst>
                <a:path extrusionOk="0" h="852" w="853">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9" name="Google Shape;20509;p57"/>
            <p:cNvSpPr/>
            <p:nvPr/>
          </p:nvSpPr>
          <p:spPr>
            <a:xfrm>
              <a:off x="4310003" y="3099853"/>
              <a:ext cx="114691" cy="9490"/>
            </a:xfrm>
            <a:custGeom>
              <a:rect b="b" l="l" r="r" t="t"/>
              <a:pathLst>
                <a:path extrusionOk="0" h="362" w="4375">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0" name="Google Shape;20510;p57"/>
            <p:cNvSpPr/>
            <p:nvPr/>
          </p:nvSpPr>
          <p:spPr>
            <a:xfrm>
              <a:off x="4310003" y="3084334"/>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1" name="Google Shape;20511;p57"/>
            <p:cNvSpPr/>
            <p:nvPr/>
          </p:nvSpPr>
          <p:spPr>
            <a:xfrm>
              <a:off x="4271021" y="3155874"/>
              <a:ext cx="22361" cy="21968"/>
            </a:xfrm>
            <a:custGeom>
              <a:rect b="b" l="l" r="r" t="t"/>
              <a:pathLst>
                <a:path extrusionOk="0" h="838" w="853">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2" name="Google Shape;20512;p57"/>
            <p:cNvSpPr/>
            <p:nvPr/>
          </p:nvSpPr>
          <p:spPr>
            <a:xfrm>
              <a:off x="4310003" y="317328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3" name="Google Shape;20513;p57"/>
            <p:cNvSpPr/>
            <p:nvPr/>
          </p:nvSpPr>
          <p:spPr>
            <a:xfrm>
              <a:off x="4310003" y="3157762"/>
              <a:ext cx="37120" cy="9490"/>
            </a:xfrm>
            <a:custGeom>
              <a:rect b="b" l="l" r="r" t="t"/>
              <a:pathLst>
                <a:path extrusionOk="0" h="362" w="1416">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14" name="Google Shape;20514;p57"/>
          <p:cNvGrpSpPr/>
          <p:nvPr/>
        </p:nvGrpSpPr>
        <p:grpSpPr>
          <a:xfrm>
            <a:off x="4627886" y="3401089"/>
            <a:ext cx="409111" cy="267944"/>
            <a:chOff x="4627886" y="3401089"/>
            <a:chExt cx="409111" cy="267944"/>
          </a:xfrm>
        </p:grpSpPr>
        <p:sp>
          <p:nvSpPr>
            <p:cNvPr id="20515" name="Google Shape;20515;p57"/>
            <p:cNvSpPr/>
            <p:nvPr/>
          </p:nvSpPr>
          <p:spPr>
            <a:xfrm>
              <a:off x="4627886" y="3401089"/>
              <a:ext cx="409111" cy="267944"/>
            </a:xfrm>
            <a:custGeom>
              <a:rect b="b" l="l" r="r" t="t"/>
              <a:pathLst>
                <a:path extrusionOk="0" h="10221" w="15606">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6" name="Google Shape;20516;p57"/>
            <p:cNvSpPr/>
            <p:nvPr/>
          </p:nvSpPr>
          <p:spPr>
            <a:xfrm>
              <a:off x="4670276" y="3422271"/>
              <a:ext cx="324332" cy="225580"/>
            </a:xfrm>
            <a:custGeom>
              <a:rect b="b" l="l" r="r" t="t"/>
              <a:pathLst>
                <a:path extrusionOk="0" h="8605" w="12372">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7" name="Google Shape;20517;p57"/>
            <p:cNvSpPr/>
            <p:nvPr/>
          </p:nvSpPr>
          <p:spPr>
            <a:xfrm>
              <a:off x="4642252" y="3520761"/>
              <a:ext cx="14025" cy="28312"/>
            </a:xfrm>
            <a:custGeom>
              <a:rect b="b" l="l" r="r" t="t"/>
              <a:pathLst>
                <a:path extrusionOk="0" h="1080" w="535">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8" name="Google Shape;20518;p57"/>
            <p:cNvSpPr/>
            <p:nvPr/>
          </p:nvSpPr>
          <p:spPr>
            <a:xfrm>
              <a:off x="5008947" y="3513578"/>
              <a:ext cx="14025" cy="42678"/>
            </a:xfrm>
            <a:custGeom>
              <a:rect b="b" l="l" r="r" t="t"/>
              <a:pathLst>
                <a:path extrusionOk="0" h="1628" w="535">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9" name="Google Shape;20519;p57"/>
            <p:cNvSpPr/>
            <p:nvPr/>
          </p:nvSpPr>
          <p:spPr>
            <a:xfrm>
              <a:off x="5006299" y="3421904"/>
              <a:ext cx="18953" cy="14392"/>
            </a:xfrm>
            <a:custGeom>
              <a:rect b="b" l="l" r="r" t="t"/>
              <a:pathLst>
                <a:path extrusionOk="0" h="549" w="723">
                  <a:moveTo>
                    <a:pt x="362" y="0"/>
                  </a:moveTo>
                  <a:cubicBezTo>
                    <a:pt x="1" y="0"/>
                    <a:pt x="1" y="549"/>
                    <a:pt x="362" y="549"/>
                  </a:cubicBezTo>
                  <a:cubicBezTo>
                    <a:pt x="723" y="549"/>
                    <a:pt x="723" y="0"/>
                    <a:pt x="362"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0" name="Google Shape;20520;p57"/>
            <p:cNvSpPr/>
            <p:nvPr/>
          </p:nvSpPr>
          <p:spPr>
            <a:xfrm>
              <a:off x="4642252" y="3485554"/>
              <a:ext cx="14025" cy="21129"/>
            </a:xfrm>
            <a:custGeom>
              <a:rect b="b" l="l" r="r" t="t"/>
              <a:pathLst>
                <a:path extrusionOk="0" h="806" w="535">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1" name="Google Shape;20521;p57"/>
            <p:cNvSpPr/>
            <p:nvPr/>
          </p:nvSpPr>
          <p:spPr>
            <a:xfrm>
              <a:off x="4642252" y="3563150"/>
              <a:ext cx="14025" cy="21103"/>
            </a:xfrm>
            <a:custGeom>
              <a:rect b="b" l="l" r="r" t="t"/>
              <a:pathLst>
                <a:path extrusionOk="0" h="805" w="535">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2" name="Google Shape;20522;p57"/>
            <p:cNvSpPr/>
            <p:nvPr/>
          </p:nvSpPr>
          <p:spPr>
            <a:xfrm>
              <a:off x="4761845" y="3457478"/>
              <a:ext cx="141561" cy="113170"/>
            </a:xfrm>
            <a:custGeom>
              <a:rect b="b" l="l" r="r" t="t"/>
              <a:pathLst>
                <a:path extrusionOk="0" h="4317" w="540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3" name="Google Shape;20523;p57"/>
            <p:cNvSpPr/>
            <p:nvPr/>
          </p:nvSpPr>
          <p:spPr>
            <a:xfrm>
              <a:off x="4691457" y="3598619"/>
              <a:ext cx="281942" cy="14025"/>
            </a:xfrm>
            <a:custGeom>
              <a:rect b="b" l="l" r="r" t="t"/>
              <a:pathLst>
                <a:path extrusionOk="0" h="535" w="10755">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4" name="Google Shape;20524;p57"/>
            <p:cNvSpPr/>
            <p:nvPr/>
          </p:nvSpPr>
          <p:spPr>
            <a:xfrm>
              <a:off x="4691457" y="3598619"/>
              <a:ext cx="63598" cy="14025"/>
            </a:xfrm>
            <a:custGeom>
              <a:rect b="b" l="l" r="r" t="t"/>
              <a:pathLst>
                <a:path extrusionOk="0" h="535" w="2426">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5" name="Google Shape;20525;p57"/>
            <p:cNvSpPr/>
            <p:nvPr/>
          </p:nvSpPr>
          <p:spPr>
            <a:xfrm>
              <a:off x="4741030" y="3591436"/>
              <a:ext cx="28024" cy="28024"/>
            </a:xfrm>
            <a:custGeom>
              <a:rect b="b" l="l" r="r" t="t"/>
              <a:pathLst>
                <a:path extrusionOk="0" h="1069" w="1069">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26" name="Google Shape;20526;p57"/>
          <p:cNvGrpSpPr/>
          <p:nvPr/>
        </p:nvGrpSpPr>
        <p:grpSpPr>
          <a:xfrm>
            <a:off x="4652476" y="2898915"/>
            <a:ext cx="386016" cy="384495"/>
            <a:chOff x="4652476" y="2898915"/>
            <a:chExt cx="386016" cy="384495"/>
          </a:xfrm>
        </p:grpSpPr>
        <p:sp>
          <p:nvSpPr>
            <p:cNvPr id="20527" name="Google Shape;20527;p57"/>
            <p:cNvSpPr/>
            <p:nvPr/>
          </p:nvSpPr>
          <p:spPr>
            <a:xfrm>
              <a:off x="4842456" y="3088895"/>
              <a:ext cx="60190" cy="60190"/>
            </a:xfrm>
            <a:custGeom>
              <a:rect b="b" l="l" r="r" t="t"/>
              <a:pathLst>
                <a:path extrusionOk="0" h="2296" w="2296">
                  <a:moveTo>
                    <a:pt x="592" y="0"/>
                  </a:moveTo>
                  <a:lnTo>
                    <a:pt x="0" y="592"/>
                  </a:lnTo>
                  <a:lnTo>
                    <a:pt x="1704" y="2295"/>
                  </a:lnTo>
                  <a:lnTo>
                    <a:pt x="2295" y="1703"/>
                  </a:lnTo>
                  <a:lnTo>
                    <a:pt x="592"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8" name="Google Shape;20528;p57"/>
            <p:cNvSpPr/>
            <p:nvPr/>
          </p:nvSpPr>
          <p:spPr>
            <a:xfrm>
              <a:off x="4652476" y="2898915"/>
              <a:ext cx="247889" cy="247889"/>
            </a:xfrm>
            <a:custGeom>
              <a:rect b="b" l="l" r="r" t="t"/>
              <a:pathLst>
                <a:path extrusionOk="0" h="9456" w="9456">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9" name="Google Shape;20529;p57"/>
            <p:cNvSpPr/>
            <p:nvPr/>
          </p:nvSpPr>
          <p:spPr>
            <a:xfrm>
              <a:off x="4680866" y="2927306"/>
              <a:ext cx="191134" cy="191134"/>
            </a:xfrm>
            <a:custGeom>
              <a:rect b="b" l="l" r="r" t="t"/>
              <a:pathLst>
                <a:path extrusionOk="0" h="7291" w="7291">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0" name="Google Shape;20530;p57"/>
            <p:cNvSpPr/>
            <p:nvPr/>
          </p:nvSpPr>
          <p:spPr>
            <a:xfrm>
              <a:off x="4869693" y="3117653"/>
              <a:ext cx="168798" cy="165757"/>
            </a:xfrm>
            <a:custGeom>
              <a:rect b="b" l="l" r="r" t="t"/>
              <a:pathLst>
                <a:path extrusionOk="0" h="6323" w="6439">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1" name="Google Shape;20531;p57"/>
            <p:cNvSpPr/>
            <p:nvPr/>
          </p:nvSpPr>
          <p:spPr>
            <a:xfrm>
              <a:off x="4881437" y="3118020"/>
              <a:ext cx="157054" cy="155560"/>
            </a:xfrm>
            <a:custGeom>
              <a:rect b="b" l="l" r="r" t="t"/>
              <a:pathLst>
                <a:path extrusionOk="0" h="5934" w="5991">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2" name="Google Shape;20532;p57"/>
            <p:cNvSpPr/>
            <p:nvPr/>
          </p:nvSpPr>
          <p:spPr>
            <a:xfrm>
              <a:off x="4952952" y="3199391"/>
              <a:ext cx="54134" cy="54134"/>
            </a:xfrm>
            <a:custGeom>
              <a:rect b="b" l="l" r="r" t="t"/>
              <a:pathLst>
                <a:path extrusionOk="0" h="2065" w="2065">
                  <a:moveTo>
                    <a:pt x="1458" y="0"/>
                  </a:moveTo>
                  <a:lnTo>
                    <a:pt x="0" y="1473"/>
                  </a:lnTo>
                  <a:lnTo>
                    <a:pt x="592" y="2064"/>
                  </a:lnTo>
                  <a:lnTo>
                    <a:pt x="2065" y="607"/>
                  </a:lnTo>
                  <a:lnTo>
                    <a:pt x="14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3" name="Google Shape;20533;p57"/>
            <p:cNvSpPr/>
            <p:nvPr/>
          </p:nvSpPr>
          <p:spPr>
            <a:xfrm>
              <a:off x="4931377" y="3179232"/>
              <a:ext cx="55209" cy="50464"/>
            </a:xfrm>
            <a:custGeom>
              <a:rect b="b" l="l" r="r" t="t"/>
              <a:pathLst>
                <a:path extrusionOk="0" h="1925" w="2106">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4" name="Google Shape;20534;p57"/>
            <p:cNvSpPr/>
            <p:nvPr/>
          </p:nvSpPr>
          <p:spPr>
            <a:xfrm>
              <a:off x="4736101" y="2955670"/>
              <a:ext cx="87453" cy="95396"/>
            </a:xfrm>
            <a:custGeom>
              <a:rect b="b" l="l" r="r" t="t"/>
              <a:pathLst>
                <a:path extrusionOk="0" h="3639" w="3336">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5" name="Google Shape;20535;p57"/>
            <p:cNvSpPr/>
            <p:nvPr/>
          </p:nvSpPr>
          <p:spPr>
            <a:xfrm>
              <a:off x="4762972" y="3064279"/>
              <a:ext cx="26897" cy="28050"/>
            </a:xfrm>
            <a:custGeom>
              <a:rect b="b" l="l" r="r" t="t"/>
              <a:pathLst>
                <a:path extrusionOk="0" h="1070" w="1026">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36" name="Google Shape;20536;p57"/>
          <p:cNvGrpSpPr/>
          <p:nvPr/>
        </p:nvGrpSpPr>
        <p:grpSpPr>
          <a:xfrm>
            <a:off x="5156931" y="2922194"/>
            <a:ext cx="324699" cy="347611"/>
            <a:chOff x="5156931" y="2922194"/>
            <a:chExt cx="324699" cy="347611"/>
          </a:xfrm>
        </p:grpSpPr>
        <p:sp>
          <p:nvSpPr>
            <p:cNvPr id="20537" name="Google Shape;20537;p57"/>
            <p:cNvSpPr/>
            <p:nvPr/>
          </p:nvSpPr>
          <p:spPr>
            <a:xfrm>
              <a:off x="5160706" y="3072982"/>
              <a:ext cx="317149" cy="43543"/>
            </a:xfrm>
            <a:custGeom>
              <a:rect b="b" l="l" r="r" t="t"/>
              <a:pathLst>
                <a:path extrusionOk="0" h="1661" w="12098">
                  <a:moveTo>
                    <a:pt x="15" y="1"/>
                  </a:moveTo>
                  <a:lnTo>
                    <a:pt x="0" y="1661"/>
                  </a:lnTo>
                  <a:lnTo>
                    <a:pt x="12097" y="1661"/>
                  </a:lnTo>
                  <a:lnTo>
                    <a:pt x="1208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8" name="Google Shape;20538;p57"/>
            <p:cNvSpPr/>
            <p:nvPr/>
          </p:nvSpPr>
          <p:spPr>
            <a:xfrm>
              <a:off x="5258330" y="2922194"/>
              <a:ext cx="128689" cy="62261"/>
            </a:xfrm>
            <a:custGeom>
              <a:rect b="b" l="l" r="r" t="t"/>
              <a:pathLst>
                <a:path extrusionOk="0" h="2375" w="4909">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9" name="Google Shape;20539;p57"/>
            <p:cNvSpPr/>
            <p:nvPr/>
          </p:nvSpPr>
          <p:spPr>
            <a:xfrm>
              <a:off x="5258330" y="2957951"/>
              <a:ext cx="128689" cy="26503"/>
            </a:xfrm>
            <a:custGeom>
              <a:rect b="b" l="l" r="r" t="t"/>
              <a:pathLst>
                <a:path extrusionOk="0" h="1011" w="4909">
                  <a:moveTo>
                    <a:pt x="997" y="0"/>
                  </a:moveTo>
                  <a:lnTo>
                    <a:pt x="1" y="1011"/>
                  </a:lnTo>
                  <a:lnTo>
                    <a:pt x="4909" y="1011"/>
                  </a:lnTo>
                  <a:lnTo>
                    <a:pt x="391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0" name="Google Shape;20540;p57"/>
            <p:cNvSpPr/>
            <p:nvPr/>
          </p:nvSpPr>
          <p:spPr>
            <a:xfrm>
              <a:off x="5180000" y="2975358"/>
              <a:ext cx="278561" cy="260761"/>
            </a:xfrm>
            <a:custGeom>
              <a:rect b="b" l="l" r="r" t="t"/>
              <a:pathLst>
                <a:path extrusionOk="0" h="9947" w="10626">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1" name="Google Shape;20541;p57"/>
            <p:cNvSpPr/>
            <p:nvPr/>
          </p:nvSpPr>
          <p:spPr>
            <a:xfrm>
              <a:off x="5438847" y="2975358"/>
              <a:ext cx="19714" cy="260761"/>
            </a:xfrm>
            <a:custGeom>
              <a:rect b="b" l="l" r="r" t="t"/>
              <a:pathLst>
                <a:path extrusionOk="0" h="9947" w="752">
                  <a:moveTo>
                    <a:pt x="1" y="0"/>
                  </a:moveTo>
                  <a:lnTo>
                    <a:pt x="1" y="9946"/>
                  </a:lnTo>
                  <a:lnTo>
                    <a:pt x="751" y="9946"/>
                  </a:lnTo>
                  <a:lnTo>
                    <a:pt x="751" y="217"/>
                  </a:lnTo>
                  <a:cubicBezTo>
                    <a:pt x="751" y="102"/>
                    <a:pt x="650" y="0"/>
                    <a:pt x="535"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2" name="Google Shape;20542;p57"/>
            <p:cNvSpPr/>
            <p:nvPr/>
          </p:nvSpPr>
          <p:spPr>
            <a:xfrm>
              <a:off x="5180000" y="3062785"/>
              <a:ext cx="278561" cy="172967"/>
            </a:xfrm>
            <a:custGeom>
              <a:rect b="b" l="l" r="r" t="t"/>
              <a:pathLst>
                <a:path extrusionOk="0" h="6598" w="10626">
                  <a:moveTo>
                    <a:pt x="1" y="0"/>
                  </a:moveTo>
                  <a:lnTo>
                    <a:pt x="1" y="6597"/>
                  </a:lnTo>
                  <a:lnTo>
                    <a:pt x="10625" y="6597"/>
                  </a:lnTo>
                  <a:lnTo>
                    <a:pt x="10625" y="0"/>
                  </a:lnTo>
                  <a:lnTo>
                    <a:pt x="5313" y="3797"/>
                  </a:lnTo>
                  <a:lnTo>
                    <a:pt x="1"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3" name="Google Shape;20543;p57"/>
            <p:cNvSpPr/>
            <p:nvPr/>
          </p:nvSpPr>
          <p:spPr>
            <a:xfrm>
              <a:off x="5221262" y="3114192"/>
              <a:ext cx="196953" cy="10329"/>
            </a:xfrm>
            <a:custGeom>
              <a:rect b="b" l="l" r="r" t="t"/>
              <a:pathLst>
                <a:path extrusionOk="0" h="394" w="7513">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4" name="Google Shape;20544;p57"/>
            <p:cNvSpPr/>
            <p:nvPr/>
          </p:nvSpPr>
          <p:spPr>
            <a:xfrm>
              <a:off x="5254031" y="3136528"/>
              <a:ext cx="129581" cy="10696"/>
            </a:xfrm>
            <a:custGeom>
              <a:rect b="b" l="l" r="r" t="t"/>
              <a:pathLst>
                <a:path extrusionOk="0" h="408" w="4943">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5" name="Google Shape;20545;p57"/>
            <p:cNvSpPr/>
            <p:nvPr/>
          </p:nvSpPr>
          <p:spPr>
            <a:xfrm>
              <a:off x="5284074" y="3159282"/>
              <a:ext cx="68893" cy="10617"/>
            </a:xfrm>
            <a:custGeom>
              <a:rect b="b" l="l" r="r" t="t"/>
              <a:pathLst>
                <a:path extrusionOk="0" h="405" w="2628">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6" name="Google Shape;20546;p57"/>
            <p:cNvSpPr/>
            <p:nvPr/>
          </p:nvSpPr>
          <p:spPr>
            <a:xfrm>
              <a:off x="5156931" y="3073009"/>
              <a:ext cx="324699" cy="196796"/>
            </a:xfrm>
            <a:custGeom>
              <a:rect b="b" l="l" r="r" t="t"/>
              <a:pathLst>
                <a:path extrusionOk="0" h="7507" w="12386">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7" name="Google Shape;20547;p57"/>
            <p:cNvSpPr/>
            <p:nvPr/>
          </p:nvSpPr>
          <p:spPr>
            <a:xfrm>
              <a:off x="5464197" y="3072694"/>
              <a:ext cx="17433" cy="197111"/>
            </a:xfrm>
            <a:custGeom>
              <a:rect b="b" l="l" r="r" t="t"/>
              <a:pathLst>
                <a:path extrusionOk="0" h="7519" w="665">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8" name="Google Shape;20548;p57"/>
            <p:cNvSpPr/>
            <p:nvPr/>
          </p:nvSpPr>
          <p:spPr>
            <a:xfrm>
              <a:off x="5217461" y="3013579"/>
              <a:ext cx="32585" cy="32952"/>
            </a:xfrm>
            <a:custGeom>
              <a:rect b="b" l="l" r="r" t="t"/>
              <a:pathLst>
                <a:path extrusionOk="0" h="1257" w="1243">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9" name="Google Shape;20549;p57"/>
            <p:cNvSpPr/>
            <p:nvPr/>
          </p:nvSpPr>
          <p:spPr>
            <a:xfrm>
              <a:off x="5271595" y="3008258"/>
              <a:ext cx="36491" cy="10670"/>
            </a:xfrm>
            <a:custGeom>
              <a:rect b="b" l="l" r="r" t="t"/>
              <a:pathLst>
                <a:path extrusionOk="0" h="407" w="1392">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0" name="Google Shape;20550;p57"/>
            <p:cNvSpPr/>
            <p:nvPr/>
          </p:nvSpPr>
          <p:spPr>
            <a:xfrm>
              <a:off x="5270206" y="3036255"/>
              <a:ext cx="113406" cy="10670"/>
            </a:xfrm>
            <a:custGeom>
              <a:rect b="b" l="l" r="r" t="t"/>
              <a:pathLst>
                <a:path extrusionOk="0" h="407" w="4326">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1" name="Google Shape;20551;p57"/>
            <p:cNvSpPr/>
            <p:nvPr/>
          </p:nvSpPr>
          <p:spPr>
            <a:xfrm>
              <a:off x="5223517" y="3080532"/>
              <a:ext cx="69915" cy="10670"/>
            </a:xfrm>
            <a:custGeom>
              <a:rect b="b" l="l" r="r" t="t"/>
              <a:pathLst>
                <a:path extrusionOk="0" h="407" w="2667">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2" name="Google Shape;20552;p57"/>
            <p:cNvSpPr/>
            <p:nvPr/>
          </p:nvSpPr>
          <p:spPr>
            <a:xfrm>
              <a:off x="5183251" y="3234152"/>
              <a:ext cx="56939" cy="10696"/>
            </a:xfrm>
            <a:custGeom>
              <a:rect b="b" l="l" r="r" t="t"/>
              <a:pathLst>
                <a:path extrusionOk="0" h="408" w="2172">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53" name="Google Shape;20553;p57"/>
          <p:cNvGrpSpPr/>
          <p:nvPr/>
        </p:nvGrpSpPr>
        <p:grpSpPr>
          <a:xfrm>
            <a:off x="6086331" y="2905337"/>
            <a:ext cx="364441" cy="364834"/>
            <a:chOff x="6086331" y="2905337"/>
            <a:chExt cx="364441" cy="364834"/>
          </a:xfrm>
        </p:grpSpPr>
        <p:sp>
          <p:nvSpPr>
            <p:cNvPr id="20554" name="Google Shape;20554;p57"/>
            <p:cNvSpPr/>
            <p:nvPr/>
          </p:nvSpPr>
          <p:spPr>
            <a:xfrm>
              <a:off x="6086331" y="2905337"/>
              <a:ext cx="277407" cy="277433"/>
            </a:xfrm>
            <a:custGeom>
              <a:rect b="b" l="l" r="r" t="t"/>
              <a:pathLst>
                <a:path extrusionOk="0" h="10583" w="10582">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5" name="Google Shape;20555;p57"/>
            <p:cNvSpPr/>
            <p:nvPr/>
          </p:nvSpPr>
          <p:spPr>
            <a:xfrm>
              <a:off x="6143480" y="2983301"/>
              <a:ext cx="142321" cy="121821"/>
            </a:xfrm>
            <a:custGeom>
              <a:rect b="b" l="l" r="r" t="t"/>
              <a:pathLst>
                <a:path extrusionOk="0" h="4647" w="5429">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6" name="Google Shape;20556;p57"/>
            <p:cNvSpPr/>
            <p:nvPr/>
          </p:nvSpPr>
          <p:spPr>
            <a:xfrm>
              <a:off x="6184349" y="3013946"/>
              <a:ext cx="70781" cy="60557"/>
            </a:xfrm>
            <a:custGeom>
              <a:rect b="b" l="l" r="r" t="t"/>
              <a:pathLst>
                <a:path extrusionOk="0" h="2310" w="270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7" name="Google Shape;20557;p57"/>
            <p:cNvSpPr/>
            <p:nvPr/>
          </p:nvSpPr>
          <p:spPr>
            <a:xfrm>
              <a:off x="6268368" y="3087374"/>
              <a:ext cx="182404" cy="182797"/>
            </a:xfrm>
            <a:custGeom>
              <a:rect b="b" l="l" r="r" t="t"/>
              <a:pathLst>
                <a:path extrusionOk="0" h="6973" w="6958">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8" name="Google Shape;20558;p57"/>
            <p:cNvSpPr/>
            <p:nvPr/>
          </p:nvSpPr>
          <p:spPr>
            <a:xfrm>
              <a:off x="6298620" y="3133172"/>
              <a:ext cx="106747" cy="91412"/>
            </a:xfrm>
            <a:custGeom>
              <a:rect b="b" l="l" r="r" t="t"/>
              <a:pathLst>
                <a:path extrusionOk="0" h="3487" w="4072">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9" name="Google Shape;20559;p57"/>
            <p:cNvSpPr/>
            <p:nvPr/>
          </p:nvSpPr>
          <p:spPr>
            <a:xfrm>
              <a:off x="6322843" y="3151706"/>
              <a:ext cx="63991" cy="54527"/>
            </a:xfrm>
            <a:custGeom>
              <a:rect b="b" l="l" r="r" t="t"/>
              <a:pathLst>
                <a:path extrusionOk="0" h="2080" w="2441">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60" name="Google Shape;20560;p57"/>
          <p:cNvGrpSpPr/>
          <p:nvPr/>
        </p:nvGrpSpPr>
        <p:grpSpPr>
          <a:xfrm>
            <a:off x="6554059" y="2907251"/>
            <a:ext cx="377706" cy="377680"/>
            <a:chOff x="6554059" y="2907251"/>
            <a:chExt cx="377706" cy="377680"/>
          </a:xfrm>
        </p:grpSpPr>
        <p:sp>
          <p:nvSpPr>
            <p:cNvPr id="20561" name="Google Shape;20561;p57"/>
            <p:cNvSpPr/>
            <p:nvPr/>
          </p:nvSpPr>
          <p:spPr>
            <a:xfrm>
              <a:off x="6635064" y="2907251"/>
              <a:ext cx="215723" cy="377680"/>
            </a:xfrm>
            <a:custGeom>
              <a:rect b="b" l="l" r="r" t="t"/>
              <a:pathLst>
                <a:path extrusionOk="0" h="14407" w="8229">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2" name="Google Shape;20562;p57"/>
            <p:cNvSpPr/>
            <p:nvPr/>
          </p:nvSpPr>
          <p:spPr>
            <a:xfrm>
              <a:off x="6805330" y="2907251"/>
              <a:ext cx="45457" cy="377680"/>
            </a:xfrm>
            <a:custGeom>
              <a:rect b="b" l="l" r="r" t="t"/>
              <a:pathLst>
                <a:path extrusionOk="0" h="14407" w="1734">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3" name="Google Shape;20563;p57"/>
            <p:cNvSpPr/>
            <p:nvPr/>
          </p:nvSpPr>
          <p:spPr>
            <a:xfrm>
              <a:off x="6635064" y="3227389"/>
              <a:ext cx="215723" cy="22728"/>
            </a:xfrm>
            <a:custGeom>
              <a:rect b="b" l="l" r="r" t="t"/>
              <a:pathLst>
                <a:path extrusionOk="0" h="867" w="8229">
                  <a:moveTo>
                    <a:pt x="0" y="0"/>
                  </a:moveTo>
                  <a:lnTo>
                    <a:pt x="0" y="867"/>
                  </a:lnTo>
                  <a:lnTo>
                    <a:pt x="8228" y="867"/>
                  </a:lnTo>
                  <a:lnTo>
                    <a:pt x="8228" y="0"/>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4" name="Google Shape;20564;p57"/>
            <p:cNvSpPr/>
            <p:nvPr/>
          </p:nvSpPr>
          <p:spPr>
            <a:xfrm>
              <a:off x="6828058" y="3227389"/>
              <a:ext cx="22728" cy="22728"/>
            </a:xfrm>
            <a:custGeom>
              <a:rect b="b" l="l" r="r" t="t"/>
              <a:pathLst>
                <a:path extrusionOk="0" h="867" w="867">
                  <a:moveTo>
                    <a:pt x="0" y="0"/>
                  </a:moveTo>
                  <a:lnTo>
                    <a:pt x="0" y="867"/>
                  </a:lnTo>
                  <a:lnTo>
                    <a:pt x="866" y="867"/>
                  </a:lnTo>
                  <a:lnTo>
                    <a:pt x="866"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5" name="Google Shape;20565;p57"/>
            <p:cNvSpPr/>
            <p:nvPr/>
          </p:nvSpPr>
          <p:spPr>
            <a:xfrm>
              <a:off x="6635064" y="3250091"/>
              <a:ext cx="215723" cy="34840"/>
            </a:xfrm>
            <a:custGeom>
              <a:rect b="b" l="l" r="r" t="t"/>
              <a:pathLst>
                <a:path extrusionOk="0" h="1329" w="8229">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6" name="Google Shape;20566;p57"/>
            <p:cNvSpPr/>
            <p:nvPr/>
          </p:nvSpPr>
          <p:spPr>
            <a:xfrm>
              <a:off x="6805330" y="3250091"/>
              <a:ext cx="45457" cy="34840"/>
            </a:xfrm>
            <a:custGeom>
              <a:rect b="b" l="l" r="r" t="t"/>
              <a:pathLst>
                <a:path extrusionOk="0" h="1329" w="1734">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7" name="Google Shape;20567;p57"/>
            <p:cNvSpPr/>
            <p:nvPr/>
          </p:nvSpPr>
          <p:spPr>
            <a:xfrm>
              <a:off x="6635064" y="2907251"/>
              <a:ext cx="216090" cy="35207"/>
            </a:xfrm>
            <a:custGeom>
              <a:rect b="b" l="l" r="r" t="t"/>
              <a:pathLst>
                <a:path extrusionOk="0" h="1343" w="8243">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8" name="Google Shape;20568;p57"/>
            <p:cNvSpPr/>
            <p:nvPr/>
          </p:nvSpPr>
          <p:spPr>
            <a:xfrm>
              <a:off x="6805330" y="2907251"/>
              <a:ext cx="45457" cy="35207"/>
            </a:xfrm>
            <a:custGeom>
              <a:rect b="b" l="l" r="r" t="t"/>
              <a:pathLst>
                <a:path extrusionOk="0" h="1343" w="1734">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9" name="Google Shape;20569;p57"/>
            <p:cNvSpPr/>
            <p:nvPr/>
          </p:nvSpPr>
          <p:spPr>
            <a:xfrm>
              <a:off x="6720577" y="3262202"/>
              <a:ext cx="45064" cy="11010"/>
            </a:xfrm>
            <a:custGeom>
              <a:rect b="b" l="l" r="r" t="t"/>
              <a:pathLst>
                <a:path extrusionOk="0" h="420" w="1719">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0" name="Google Shape;20570;p57"/>
            <p:cNvSpPr/>
            <p:nvPr/>
          </p:nvSpPr>
          <p:spPr>
            <a:xfrm>
              <a:off x="6554059" y="2962879"/>
              <a:ext cx="149137" cy="163765"/>
            </a:xfrm>
            <a:custGeom>
              <a:rect b="b" l="l" r="r" t="t"/>
              <a:pathLst>
                <a:path extrusionOk="0" h="6247" w="5689">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1" name="Google Shape;20571;p57"/>
            <p:cNvSpPr/>
            <p:nvPr/>
          </p:nvSpPr>
          <p:spPr>
            <a:xfrm>
              <a:off x="6650950" y="2962879"/>
              <a:ext cx="52246" cy="129056"/>
            </a:xfrm>
            <a:custGeom>
              <a:rect b="b" l="l" r="r" t="t"/>
              <a:pathLst>
                <a:path extrusionOk="0" h="4923" w="1993">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2" name="Google Shape;20572;p57"/>
            <p:cNvSpPr/>
            <p:nvPr/>
          </p:nvSpPr>
          <p:spPr>
            <a:xfrm>
              <a:off x="6596842" y="2999580"/>
              <a:ext cx="64358" cy="53295"/>
            </a:xfrm>
            <a:custGeom>
              <a:rect b="b" l="l" r="r" t="t"/>
              <a:pathLst>
                <a:path extrusionOk="0" h="2033" w="2455">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3" name="Google Shape;20573;p57"/>
            <p:cNvSpPr/>
            <p:nvPr/>
          </p:nvSpPr>
          <p:spPr>
            <a:xfrm>
              <a:off x="6782628" y="3055576"/>
              <a:ext cx="149137" cy="163765"/>
            </a:xfrm>
            <a:custGeom>
              <a:rect b="b" l="l" r="r" t="t"/>
              <a:pathLst>
                <a:path extrusionOk="0" h="6247" w="5689">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4" name="Google Shape;20574;p57"/>
            <p:cNvSpPr/>
            <p:nvPr/>
          </p:nvSpPr>
          <p:spPr>
            <a:xfrm>
              <a:off x="6879885" y="3055576"/>
              <a:ext cx="51879" cy="129083"/>
            </a:xfrm>
            <a:custGeom>
              <a:rect b="b" l="l" r="r" t="t"/>
              <a:pathLst>
                <a:path extrusionOk="0" h="4924" w="1979">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5" name="Google Shape;20575;p57"/>
            <p:cNvSpPr/>
            <p:nvPr/>
          </p:nvSpPr>
          <p:spPr>
            <a:xfrm>
              <a:off x="6841297" y="3080926"/>
              <a:ext cx="31799" cy="32192"/>
            </a:xfrm>
            <a:custGeom>
              <a:rect b="b" l="l" r="r" t="t"/>
              <a:pathLst>
                <a:path extrusionOk="0" h="1228" w="1213">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6" name="Google Shape;20576;p57"/>
            <p:cNvSpPr/>
            <p:nvPr/>
          </p:nvSpPr>
          <p:spPr>
            <a:xfrm>
              <a:off x="6830706" y="3113091"/>
              <a:ext cx="53374" cy="31825"/>
            </a:xfrm>
            <a:custGeom>
              <a:rect b="b" l="l" r="r" t="t"/>
              <a:pathLst>
                <a:path extrusionOk="0" h="1214" w="2036">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7" name="Google Shape;20577;p57"/>
            <p:cNvSpPr/>
            <p:nvPr/>
          </p:nvSpPr>
          <p:spPr>
            <a:xfrm>
              <a:off x="6725112" y="2972343"/>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8" name="Google Shape;20578;p57"/>
            <p:cNvSpPr/>
            <p:nvPr/>
          </p:nvSpPr>
          <p:spPr>
            <a:xfrm>
              <a:off x="6725112" y="2995045"/>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9" name="Google Shape;20579;p57"/>
            <p:cNvSpPr/>
            <p:nvPr/>
          </p:nvSpPr>
          <p:spPr>
            <a:xfrm>
              <a:off x="6725112" y="3017747"/>
              <a:ext cx="95396" cy="11377"/>
            </a:xfrm>
            <a:custGeom>
              <a:rect b="b" l="l" r="r" t="t"/>
              <a:pathLst>
                <a:path extrusionOk="0" h="434" w="3639">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0" name="Google Shape;20580;p57"/>
            <p:cNvSpPr/>
            <p:nvPr/>
          </p:nvSpPr>
          <p:spPr>
            <a:xfrm>
              <a:off x="6664949" y="3138467"/>
              <a:ext cx="91595" cy="23095"/>
            </a:xfrm>
            <a:custGeom>
              <a:rect b="b" l="l" r="r" t="t"/>
              <a:pathLst>
                <a:path extrusionOk="0" h="881" w="3494">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1" name="Google Shape;20581;p57"/>
            <p:cNvSpPr/>
            <p:nvPr/>
          </p:nvSpPr>
          <p:spPr>
            <a:xfrm>
              <a:off x="6663428" y="3178576"/>
              <a:ext cx="95003" cy="11377"/>
            </a:xfrm>
            <a:custGeom>
              <a:rect b="b" l="l" r="r" t="t"/>
              <a:pathLst>
                <a:path extrusionOk="0" h="434" w="3624">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82" name="Google Shape;20582;p57"/>
          <p:cNvGrpSpPr/>
          <p:nvPr/>
        </p:nvGrpSpPr>
        <p:grpSpPr>
          <a:xfrm>
            <a:off x="7491796" y="2945446"/>
            <a:ext cx="400801" cy="317542"/>
            <a:chOff x="7491796" y="2945446"/>
            <a:chExt cx="400801" cy="317542"/>
          </a:xfrm>
        </p:grpSpPr>
        <p:sp>
          <p:nvSpPr>
            <p:cNvPr id="20583" name="Google Shape;20583;p57"/>
            <p:cNvSpPr/>
            <p:nvPr/>
          </p:nvSpPr>
          <p:spPr>
            <a:xfrm>
              <a:off x="7491796" y="2998453"/>
              <a:ext cx="340611" cy="264536"/>
            </a:xfrm>
            <a:custGeom>
              <a:rect b="b" l="l" r="r" t="t"/>
              <a:pathLst>
                <a:path extrusionOk="0" h="10091" w="12993">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4" name="Google Shape;20584;p57"/>
            <p:cNvSpPr/>
            <p:nvPr/>
          </p:nvSpPr>
          <p:spPr>
            <a:xfrm>
              <a:off x="7491796" y="2998453"/>
              <a:ext cx="24249" cy="264536"/>
            </a:xfrm>
            <a:custGeom>
              <a:rect b="b" l="l" r="r" t="t"/>
              <a:pathLst>
                <a:path extrusionOk="0" h="10091" w="925">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5" name="Google Shape;20585;p57"/>
            <p:cNvSpPr/>
            <p:nvPr/>
          </p:nvSpPr>
          <p:spPr>
            <a:xfrm>
              <a:off x="7541002" y="2945473"/>
              <a:ext cx="291406" cy="58669"/>
            </a:xfrm>
            <a:custGeom>
              <a:rect b="b" l="l" r="r" t="t"/>
              <a:pathLst>
                <a:path extrusionOk="0" h="2238" w="11116">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6" name="Google Shape;20586;p57"/>
            <p:cNvSpPr/>
            <p:nvPr/>
          </p:nvSpPr>
          <p:spPr>
            <a:xfrm>
              <a:off x="7491796" y="2945473"/>
              <a:ext cx="56415" cy="58669"/>
            </a:xfrm>
            <a:custGeom>
              <a:rect b="b" l="l" r="r" t="t"/>
              <a:pathLst>
                <a:path extrusionOk="0" h="2238" w="2152">
                  <a:moveTo>
                    <a:pt x="319" y="0"/>
                  </a:moveTo>
                  <a:cubicBezTo>
                    <a:pt x="145" y="0"/>
                    <a:pt x="1" y="144"/>
                    <a:pt x="1" y="318"/>
                  </a:cubicBezTo>
                  <a:lnTo>
                    <a:pt x="1" y="2238"/>
                  </a:lnTo>
                  <a:lnTo>
                    <a:pt x="2152" y="2238"/>
                  </a:lnTo>
                  <a:lnTo>
                    <a:pt x="2152"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7" name="Google Shape;20587;p57"/>
            <p:cNvSpPr/>
            <p:nvPr/>
          </p:nvSpPr>
          <p:spPr>
            <a:xfrm>
              <a:off x="7491796" y="2945446"/>
              <a:ext cx="24642" cy="58695"/>
            </a:xfrm>
            <a:custGeom>
              <a:rect b="b" l="l" r="r" t="t"/>
              <a:pathLst>
                <a:path extrusionOk="0" h="2239" w="94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8" name="Google Shape;20588;p57"/>
            <p:cNvSpPr/>
            <p:nvPr/>
          </p:nvSpPr>
          <p:spPr>
            <a:xfrm>
              <a:off x="7568632" y="2968542"/>
              <a:ext cx="228962" cy="12138"/>
            </a:xfrm>
            <a:custGeom>
              <a:rect b="b" l="l" r="r" t="t"/>
              <a:pathLst>
                <a:path extrusionOk="0" h="463" w="8734">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9" name="Google Shape;20589;p57"/>
            <p:cNvSpPr/>
            <p:nvPr/>
          </p:nvSpPr>
          <p:spPr>
            <a:xfrm>
              <a:off x="7656793" y="3073402"/>
              <a:ext cx="225947" cy="122450"/>
            </a:xfrm>
            <a:custGeom>
              <a:rect b="b" l="l" r="r" t="t"/>
              <a:pathLst>
                <a:path extrusionOk="0" h="4671" w="8619">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0" name="Google Shape;20590;p57"/>
            <p:cNvSpPr/>
            <p:nvPr/>
          </p:nvSpPr>
          <p:spPr>
            <a:xfrm>
              <a:off x="7649610" y="3172888"/>
              <a:ext cx="32952" cy="32952"/>
            </a:xfrm>
            <a:custGeom>
              <a:rect b="b" l="l" r="r" t="t"/>
              <a:pathLst>
                <a:path extrusionOk="0" h="1257" w="1257">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1" name="Google Shape;20591;p57"/>
            <p:cNvSpPr/>
            <p:nvPr/>
          </p:nvSpPr>
          <p:spPr>
            <a:xfrm>
              <a:off x="7778273" y="3164184"/>
              <a:ext cx="32952" cy="33345"/>
            </a:xfrm>
            <a:custGeom>
              <a:rect b="b" l="l" r="r" t="t"/>
              <a:pathLst>
                <a:path extrusionOk="0" h="1272" w="1257">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2" name="Google Shape;20592;p57"/>
            <p:cNvSpPr/>
            <p:nvPr/>
          </p:nvSpPr>
          <p:spPr>
            <a:xfrm>
              <a:off x="7859252" y="3062785"/>
              <a:ext cx="33345" cy="33319"/>
            </a:xfrm>
            <a:custGeom>
              <a:rect b="b" l="l" r="r" t="t"/>
              <a:pathLst>
                <a:path extrusionOk="0" h="1271" w="1272">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3" name="Google Shape;20593;p57"/>
            <p:cNvSpPr/>
            <p:nvPr/>
          </p:nvSpPr>
          <p:spPr>
            <a:xfrm>
              <a:off x="7713942" y="3112724"/>
              <a:ext cx="32952" cy="33319"/>
            </a:xfrm>
            <a:custGeom>
              <a:rect b="b" l="l" r="r" t="t"/>
              <a:pathLst>
                <a:path extrusionOk="0" h="1271" w="1257">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4" name="Google Shape;20594;p57"/>
            <p:cNvSpPr/>
            <p:nvPr/>
          </p:nvSpPr>
          <p:spPr>
            <a:xfrm>
              <a:off x="7649610" y="3172704"/>
              <a:ext cx="24616" cy="33319"/>
            </a:xfrm>
            <a:custGeom>
              <a:rect b="b" l="l" r="r" t="t"/>
              <a:pathLst>
                <a:path extrusionOk="0" h="1271" w="939">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5" name="Google Shape;20595;p57"/>
            <p:cNvSpPr/>
            <p:nvPr/>
          </p:nvSpPr>
          <p:spPr>
            <a:xfrm>
              <a:off x="7778273" y="316423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6" name="Google Shape;20596;p57"/>
            <p:cNvSpPr/>
            <p:nvPr/>
          </p:nvSpPr>
          <p:spPr>
            <a:xfrm>
              <a:off x="7859252" y="3062968"/>
              <a:ext cx="24642" cy="33083"/>
            </a:xfrm>
            <a:custGeom>
              <a:rect b="b" l="l" r="r" t="t"/>
              <a:pathLst>
                <a:path extrusionOk="0" h="1262" w="94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7" name="Google Shape;20597;p57"/>
            <p:cNvSpPr/>
            <p:nvPr/>
          </p:nvSpPr>
          <p:spPr>
            <a:xfrm>
              <a:off x="7713942" y="311277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8" name="Google Shape;20598;p57"/>
            <p:cNvSpPr/>
            <p:nvPr/>
          </p:nvSpPr>
          <p:spPr>
            <a:xfrm>
              <a:off x="7530411" y="3104021"/>
              <a:ext cx="101452" cy="12138"/>
            </a:xfrm>
            <a:custGeom>
              <a:rect b="b" l="l" r="r" t="t"/>
              <a:pathLst>
                <a:path extrusionOk="0" h="463" w="387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9" name="Google Shape;20599;p57"/>
            <p:cNvSpPr/>
            <p:nvPr/>
          </p:nvSpPr>
          <p:spPr>
            <a:xfrm>
              <a:off x="7530411" y="3133539"/>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0" name="Google Shape;20600;p57"/>
            <p:cNvSpPr/>
            <p:nvPr/>
          </p:nvSpPr>
          <p:spPr>
            <a:xfrm>
              <a:off x="7530411" y="3163057"/>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1" name="Google Shape;20601;p57"/>
            <p:cNvSpPr/>
            <p:nvPr/>
          </p:nvSpPr>
          <p:spPr>
            <a:xfrm>
              <a:off x="7530411" y="3192575"/>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2" name="Google Shape;20602;p57"/>
            <p:cNvSpPr/>
            <p:nvPr/>
          </p:nvSpPr>
          <p:spPr>
            <a:xfrm>
              <a:off x="7530411" y="3222093"/>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3" name="Google Shape;20603;p57"/>
            <p:cNvSpPr/>
            <p:nvPr/>
          </p:nvSpPr>
          <p:spPr>
            <a:xfrm>
              <a:off x="7538354" y="3035521"/>
              <a:ext cx="247522" cy="44303"/>
            </a:xfrm>
            <a:custGeom>
              <a:rect b="b" l="l" r="r" t="t"/>
              <a:pathLst>
                <a:path extrusionOk="0" h="1690" w="9442">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4" name="Google Shape;20604;p57"/>
            <p:cNvSpPr/>
            <p:nvPr/>
          </p:nvSpPr>
          <p:spPr>
            <a:xfrm>
              <a:off x="7538721" y="3054081"/>
              <a:ext cx="246762" cy="25743"/>
            </a:xfrm>
            <a:custGeom>
              <a:rect b="b" l="l" r="r" t="t"/>
              <a:pathLst>
                <a:path extrusionOk="0" h="982" w="9413">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05" name="Google Shape;20605;p57"/>
          <p:cNvGrpSpPr/>
          <p:nvPr/>
        </p:nvGrpSpPr>
        <p:grpSpPr>
          <a:xfrm>
            <a:off x="7045643" y="2907723"/>
            <a:ext cx="345304" cy="365857"/>
            <a:chOff x="7045643" y="2907723"/>
            <a:chExt cx="345304" cy="365857"/>
          </a:xfrm>
        </p:grpSpPr>
        <p:sp>
          <p:nvSpPr>
            <p:cNvPr id="20606" name="Google Shape;20606;p57"/>
            <p:cNvSpPr/>
            <p:nvPr/>
          </p:nvSpPr>
          <p:spPr>
            <a:xfrm>
              <a:off x="7101638" y="2970429"/>
              <a:ext cx="231636" cy="284223"/>
            </a:xfrm>
            <a:custGeom>
              <a:rect b="b" l="l" r="r" t="t"/>
              <a:pathLst>
                <a:path extrusionOk="0" h="10842" w="8836">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7" name="Google Shape;20607;p57"/>
            <p:cNvSpPr/>
            <p:nvPr/>
          </p:nvSpPr>
          <p:spPr>
            <a:xfrm>
              <a:off x="7129269" y="2989357"/>
              <a:ext cx="176768" cy="177135"/>
            </a:xfrm>
            <a:custGeom>
              <a:rect b="b" l="l" r="r" t="t"/>
              <a:pathLst>
                <a:path extrusionOk="0" h="6757" w="6743">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8" name="Google Shape;20608;p57"/>
            <p:cNvSpPr/>
            <p:nvPr/>
          </p:nvSpPr>
          <p:spPr>
            <a:xfrm>
              <a:off x="7148196" y="3008284"/>
              <a:ext cx="138913" cy="139280"/>
            </a:xfrm>
            <a:custGeom>
              <a:rect b="b" l="l" r="r" t="t"/>
              <a:pathLst>
                <a:path extrusionOk="0" h="5313" w="5299">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9" name="Google Shape;20609;p57"/>
            <p:cNvSpPr/>
            <p:nvPr/>
          </p:nvSpPr>
          <p:spPr>
            <a:xfrm>
              <a:off x="7198529" y="3248570"/>
              <a:ext cx="37854" cy="25009"/>
            </a:xfrm>
            <a:custGeom>
              <a:rect b="b" l="l" r="r" t="t"/>
              <a:pathLst>
                <a:path extrusionOk="0" h="954" w="1444">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0" name="Google Shape;20610;p57"/>
            <p:cNvSpPr/>
            <p:nvPr/>
          </p:nvSpPr>
          <p:spPr>
            <a:xfrm>
              <a:off x="7342711" y="3071436"/>
              <a:ext cx="48236" cy="12950"/>
            </a:xfrm>
            <a:custGeom>
              <a:rect b="b" l="l" r="r" t="t"/>
              <a:pathLst>
                <a:path extrusionOk="0" h="494" w="184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1" name="Google Shape;20611;p57"/>
            <p:cNvSpPr/>
            <p:nvPr/>
          </p:nvSpPr>
          <p:spPr>
            <a:xfrm>
              <a:off x="7045643" y="3071436"/>
              <a:ext cx="54658" cy="12950"/>
            </a:xfrm>
            <a:custGeom>
              <a:rect b="b" l="l" r="r" t="t"/>
              <a:pathLst>
                <a:path extrusionOk="0" h="494" w="2085">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2" name="Google Shape;20612;p57"/>
            <p:cNvSpPr/>
            <p:nvPr/>
          </p:nvSpPr>
          <p:spPr>
            <a:xfrm>
              <a:off x="7211400" y="2907723"/>
              <a:ext cx="12505" cy="43831"/>
            </a:xfrm>
            <a:custGeom>
              <a:rect b="b" l="l" r="r" t="t"/>
              <a:pathLst>
                <a:path extrusionOk="0" h="1672" w="477">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3" name="Google Shape;20613;p57"/>
            <p:cNvSpPr/>
            <p:nvPr/>
          </p:nvSpPr>
          <p:spPr>
            <a:xfrm>
              <a:off x="7204951" y="3014706"/>
              <a:ext cx="25009" cy="107508"/>
            </a:xfrm>
            <a:custGeom>
              <a:rect b="b" l="l" r="r" t="t"/>
              <a:pathLst>
                <a:path extrusionOk="0" h="4101" w="954">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4" name="Google Shape;20614;p57"/>
            <p:cNvSpPr/>
            <p:nvPr/>
          </p:nvSpPr>
          <p:spPr>
            <a:xfrm>
              <a:off x="7207992" y="3134666"/>
              <a:ext cx="18953" cy="18953"/>
            </a:xfrm>
            <a:custGeom>
              <a:rect b="b" l="l" r="r" t="t"/>
              <a:pathLst>
                <a:path extrusionOk="0" h="723" w="723">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5" name="Google Shape;20615;p57"/>
            <p:cNvSpPr/>
            <p:nvPr/>
          </p:nvSpPr>
          <p:spPr>
            <a:xfrm>
              <a:off x="7276099" y="2940754"/>
              <a:ext cx="25088" cy="28574"/>
            </a:xfrm>
            <a:custGeom>
              <a:rect b="b" l="l" r="r" t="t"/>
              <a:pathLst>
                <a:path extrusionOk="0" h="1090" w="957">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6" name="Google Shape;20616;p57"/>
            <p:cNvSpPr/>
            <p:nvPr/>
          </p:nvSpPr>
          <p:spPr>
            <a:xfrm>
              <a:off x="7133804" y="3185812"/>
              <a:ext cx="26372" cy="29859"/>
            </a:xfrm>
            <a:custGeom>
              <a:rect b="b" l="l" r="r" t="t"/>
              <a:pathLst>
                <a:path extrusionOk="0" h="1139" w="1006">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7" name="Google Shape;20617;p57"/>
            <p:cNvSpPr/>
            <p:nvPr/>
          </p:nvSpPr>
          <p:spPr>
            <a:xfrm>
              <a:off x="7132886" y="2939758"/>
              <a:ext cx="26320" cy="29571"/>
            </a:xfrm>
            <a:custGeom>
              <a:rect b="b" l="l" r="r" t="t"/>
              <a:pathLst>
                <a:path extrusionOk="0" h="1128" w="1004">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8" name="Google Shape;20618;p57"/>
            <p:cNvSpPr/>
            <p:nvPr/>
          </p:nvSpPr>
          <p:spPr>
            <a:xfrm>
              <a:off x="7276020" y="3186729"/>
              <a:ext cx="25062" cy="28941"/>
            </a:xfrm>
            <a:custGeom>
              <a:rect b="b" l="l" r="r" t="t"/>
              <a:pathLst>
                <a:path extrusionOk="0" h="1104" w="956">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9" name="Google Shape;20619;p57"/>
            <p:cNvSpPr/>
            <p:nvPr/>
          </p:nvSpPr>
          <p:spPr>
            <a:xfrm>
              <a:off x="7322185" y="3137550"/>
              <a:ext cx="35312" cy="22886"/>
            </a:xfrm>
            <a:custGeom>
              <a:rect b="b" l="l" r="r" t="t"/>
              <a:pathLst>
                <a:path extrusionOk="0" h="873" w="1347">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0" name="Google Shape;20620;p57"/>
            <p:cNvSpPr/>
            <p:nvPr/>
          </p:nvSpPr>
          <p:spPr>
            <a:xfrm>
              <a:off x="7077599" y="2995858"/>
              <a:ext cx="33922" cy="21916"/>
            </a:xfrm>
            <a:custGeom>
              <a:rect b="b" l="l" r="r" t="t"/>
              <a:pathLst>
                <a:path extrusionOk="0" h="836" w="1294">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1" name="Google Shape;20621;p57"/>
            <p:cNvSpPr/>
            <p:nvPr/>
          </p:nvSpPr>
          <p:spPr>
            <a:xfrm>
              <a:off x="7323784" y="2995255"/>
              <a:ext cx="35312" cy="22519"/>
            </a:xfrm>
            <a:custGeom>
              <a:rect b="b" l="l" r="r" t="t"/>
              <a:pathLst>
                <a:path extrusionOk="0" h="859" w="1347">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2" name="Google Shape;20622;p57"/>
            <p:cNvSpPr/>
            <p:nvPr/>
          </p:nvSpPr>
          <p:spPr>
            <a:xfrm>
              <a:off x="7077809" y="3137550"/>
              <a:ext cx="34945" cy="22886"/>
            </a:xfrm>
            <a:custGeom>
              <a:rect b="b" l="l" r="r" t="t"/>
              <a:pathLst>
                <a:path extrusionOk="0" h="873" w="1333">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3" name="Google Shape;20623;p57"/>
            <p:cNvSpPr/>
            <p:nvPr/>
          </p:nvSpPr>
          <p:spPr>
            <a:xfrm>
              <a:off x="7186050" y="3210742"/>
              <a:ext cx="63204" cy="44303"/>
            </a:xfrm>
            <a:custGeom>
              <a:rect b="b" l="l" r="r" t="t"/>
              <a:pathLst>
                <a:path extrusionOk="0" h="1690" w="2411">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4" name="Google Shape;20624;p57"/>
            <p:cNvSpPr/>
            <p:nvPr/>
          </p:nvSpPr>
          <p:spPr>
            <a:xfrm>
              <a:off x="7179602" y="3210349"/>
              <a:ext cx="76102" cy="12898"/>
            </a:xfrm>
            <a:custGeom>
              <a:rect b="b" l="l" r="r" t="t"/>
              <a:pathLst>
                <a:path extrusionOk="0" h="492" w="2903">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25" name="Google Shape;20625;p57"/>
          <p:cNvGrpSpPr/>
          <p:nvPr/>
        </p:nvGrpSpPr>
        <p:grpSpPr>
          <a:xfrm>
            <a:off x="7992843" y="2907251"/>
            <a:ext cx="347794" cy="366328"/>
            <a:chOff x="7992843" y="2907251"/>
            <a:chExt cx="347794" cy="366328"/>
          </a:xfrm>
        </p:grpSpPr>
        <p:sp>
          <p:nvSpPr>
            <p:cNvPr id="20626" name="Google Shape;20626;p57"/>
            <p:cNvSpPr/>
            <p:nvPr/>
          </p:nvSpPr>
          <p:spPr>
            <a:xfrm>
              <a:off x="7992843" y="2907251"/>
              <a:ext cx="347794" cy="238032"/>
            </a:xfrm>
            <a:custGeom>
              <a:rect b="b" l="l" r="r" t="t"/>
              <a:pathLst>
                <a:path extrusionOk="0" h="9080" w="13267">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7" name="Google Shape;20627;p57"/>
            <p:cNvSpPr/>
            <p:nvPr/>
          </p:nvSpPr>
          <p:spPr>
            <a:xfrm>
              <a:off x="7993210" y="2907251"/>
              <a:ext cx="26897" cy="238032"/>
            </a:xfrm>
            <a:custGeom>
              <a:rect b="b" l="l" r="r" t="t"/>
              <a:pathLst>
                <a:path extrusionOk="0" h="9080" w="1026">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8" name="Google Shape;20628;p57"/>
            <p:cNvSpPr/>
            <p:nvPr/>
          </p:nvSpPr>
          <p:spPr>
            <a:xfrm>
              <a:off x="8018586" y="2935590"/>
              <a:ext cx="296334" cy="207439"/>
            </a:xfrm>
            <a:custGeom>
              <a:rect b="b" l="l" r="r" t="t"/>
              <a:pathLst>
                <a:path extrusionOk="0" h="7913" w="11304">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9" name="Google Shape;20629;p57"/>
            <p:cNvSpPr/>
            <p:nvPr/>
          </p:nvSpPr>
          <p:spPr>
            <a:xfrm>
              <a:off x="8018586" y="2935249"/>
              <a:ext cx="22335" cy="207387"/>
            </a:xfrm>
            <a:custGeom>
              <a:rect b="b" l="l" r="r" t="t"/>
              <a:pathLst>
                <a:path extrusionOk="0" h="7911" w="852">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0" name="Google Shape;20630;p57"/>
            <p:cNvSpPr/>
            <p:nvPr/>
          </p:nvSpPr>
          <p:spPr>
            <a:xfrm>
              <a:off x="8137393" y="3051801"/>
              <a:ext cx="27657" cy="91595"/>
            </a:xfrm>
            <a:custGeom>
              <a:rect b="b" l="l" r="r" t="t"/>
              <a:pathLst>
                <a:path extrusionOk="0" h="3494" w="1055">
                  <a:moveTo>
                    <a:pt x="1" y="0"/>
                  </a:moveTo>
                  <a:lnTo>
                    <a:pt x="1" y="3494"/>
                  </a:lnTo>
                  <a:lnTo>
                    <a:pt x="1055" y="3494"/>
                  </a:lnTo>
                  <a:lnTo>
                    <a:pt x="105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1" name="Google Shape;20631;p57"/>
            <p:cNvSpPr/>
            <p:nvPr/>
          </p:nvSpPr>
          <p:spPr>
            <a:xfrm>
              <a:off x="8137393" y="3051801"/>
              <a:ext cx="14785" cy="91595"/>
            </a:xfrm>
            <a:custGeom>
              <a:rect b="b" l="l" r="r" t="t"/>
              <a:pathLst>
                <a:path extrusionOk="0" h="3494" w="564">
                  <a:moveTo>
                    <a:pt x="1" y="0"/>
                  </a:moveTo>
                  <a:lnTo>
                    <a:pt x="1" y="3494"/>
                  </a:lnTo>
                  <a:lnTo>
                    <a:pt x="564" y="3494"/>
                  </a:lnTo>
                  <a:lnTo>
                    <a:pt x="56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2" name="Google Shape;20632;p57"/>
            <p:cNvSpPr/>
            <p:nvPr/>
          </p:nvSpPr>
          <p:spPr>
            <a:xfrm>
              <a:off x="8216116" y="2961726"/>
              <a:ext cx="54134" cy="182430"/>
            </a:xfrm>
            <a:custGeom>
              <a:rect b="b" l="l" r="r" t="t"/>
              <a:pathLst>
                <a:path extrusionOk="0" h="6959" w="2065">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3" name="Google Shape;20633;p57"/>
            <p:cNvSpPr/>
            <p:nvPr/>
          </p:nvSpPr>
          <p:spPr>
            <a:xfrm>
              <a:off x="8216116" y="2961726"/>
              <a:ext cx="17800" cy="182430"/>
            </a:xfrm>
            <a:custGeom>
              <a:rect b="b" l="l" r="r" t="t"/>
              <a:pathLst>
                <a:path extrusionOk="0" h="6959" w="679">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4" name="Google Shape;20634;p57"/>
            <p:cNvSpPr/>
            <p:nvPr/>
          </p:nvSpPr>
          <p:spPr>
            <a:xfrm>
              <a:off x="8137393" y="2998637"/>
              <a:ext cx="54160" cy="53190"/>
            </a:xfrm>
            <a:custGeom>
              <a:rect b="b" l="l" r="r" t="t"/>
              <a:pathLst>
                <a:path extrusionOk="0" h="2029" w="2066">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5" name="Google Shape;20635;p57"/>
            <p:cNvSpPr/>
            <p:nvPr/>
          </p:nvSpPr>
          <p:spPr>
            <a:xfrm>
              <a:off x="8137393" y="2998637"/>
              <a:ext cx="34473" cy="53190"/>
            </a:xfrm>
            <a:custGeom>
              <a:rect b="b" l="l" r="r" t="t"/>
              <a:pathLst>
                <a:path extrusionOk="0" h="2029" w="1315">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6" name="Google Shape;20636;p57"/>
            <p:cNvSpPr/>
            <p:nvPr/>
          </p:nvSpPr>
          <p:spPr>
            <a:xfrm>
              <a:off x="8147617" y="2998060"/>
              <a:ext cx="34079" cy="32585"/>
            </a:xfrm>
            <a:custGeom>
              <a:rect b="b" l="l" r="r" t="t"/>
              <a:pathLst>
                <a:path extrusionOk="0" h="1243" w="130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7" name="Google Shape;20637;p57"/>
            <p:cNvSpPr/>
            <p:nvPr/>
          </p:nvSpPr>
          <p:spPr>
            <a:xfrm>
              <a:off x="8148010" y="2998479"/>
              <a:ext cx="23856" cy="32166"/>
            </a:xfrm>
            <a:custGeom>
              <a:rect b="b" l="l" r="r" t="t"/>
              <a:pathLst>
                <a:path extrusionOk="0" h="1227" w="91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8" name="Google Shape;20638;p57"/>
            <p:cNvSpPr/>
            <p:nvPr/>
          </p:nvSpPr>
          <p:spPr>
            <a:xfrm>
              <a:off x="8076102" y="3071488"/>
              <a:ext cx="29544" cy="29544"/>
            </a:xfrm>
            <a:custGeom>
              <a:rect b="b" l="l" r="r" t="t"/>
              <a:pathLst>
                <a:path extrusionOk="0" h="1127" w="1127">
                  <a:moveTo>
                    <a:pt x="0" y="0"/>
                  </a:moveTo>
                  <a:lnTo>
                    <a:pt x="0" y="1126"/>
                  </a:lnTo>
                  <a:lnTo>
                    <a:pt x="1126" y="1126"/>
                  </a:lnTo>
                  <a:lnTo>
                    <a:pt x="1126"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9" name="Google Shape;20639;p57"/>
            <p:cNvSpPr/>
            <p:nvPr/>
          </p:nvSpPr>
          <p:spPr>
            <a:xfrm>
              <a:off x="8076102" y="3071488"/>
              <a:ext cx="14785" cy="29544"/>
            </a:xfrm>
            <a:custGeom>
              <a:rect b="b" l="l" r="r" t="t"/>
              <a:pathLst>
                <a:path extrusionOk="0" h="1127" w="564">
                  <a:moveTo>
                    <a:pt x="0" y="0"/>
                  </a:moveTo>
                  <a:lnTo>
                    <a:pt x="0" y="1126"/>
                  </a:lnTo>
                  <a:lnTo>
                    <a:pt x="563" y="1126"/>
                  </a:ln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0" name="Google Shape;20640;p57"/>
            <p:cNvSpPr/>
            <p:nvPr/>
          </p:nvSpPr>
          <p:spPr>
            <a:xfrm>
              <a:off x="8068526" y="3098726"/>
              <a:ext cx="44670" cy="44670"/>
            </a:xfrm>
            <a:custGeom>
              <a:rect b="b" l="l" r="r" t="t"/>
              <a:pathLst>
                <a:path extrusionOk="0" h="1704" w="1704">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1" name="Google Shape;20641;p57"/>
            <p:cNvSpPr/>
            <p:nvPr/>
          </p:nvSpPr>
          <p:spPr>
            <a:xfrm>
              <a:off x="8068526" y="3098726"/>
              <a:ext cx="23122" cy="44670"/>
            </a:xfrm>
            <a:custGeom>
              <a:rect b="b" l="l" r="r" t="t"/>
              <a:pathLst>
                <a:path extrusionOk="0" h="1704" w="882">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2" name="Google Shape;20642;p57"/>
            <p:cNvSpPr/>
            <p:nvPr/>
          </p:nvSpPr>
          <p:spPr>
            <a:xfrm>
              <a:off x="8250170" y="3065773"/>
              <a:ext cx="20081" cy="11037"/>
            </a:xfrm>
            <a:custGeom>
              <a:rect b="b" l="l" r="r" t="t"/>
              <a:pathLst>
                <a:path extrusionOk="0" h="421" w="766">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3" name="Google Shape;20643;p57"/>
            <p:cNvSpPr/>
            <p:nvPr/>
          </p:nvSpPr>
          <p:spPr>
            <a:xfrm>
              <a:off x="8247758" y="3102107"/>
              <a:ext cx="22492" cy="11063"/>
            </a:xfrm>
            <a:custGeom>
              <a:rect b="b" l="l" r="r" t="t"/>
              <a:pathLst>
                <a:path extrusionOk="0" h="422" w="858">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4" name="Google Shape;20644;p57"/>
            <p:cNvSpPr/>
            <p:nvPr/>
          </p:nvSpPr>
          <p:spPr>
            <a:xfrm>
              <a:off x="8250170" y="2992397"/>
              <a:ext cx="20081" cy="11377"/>
            </a:xfrm>
            <a:custGeom>
              <a:rect b="b" l="l" r="r" t="t"/>
              <a:pathLst>
                <a:path extrusionOk="0" h="434" w="766">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5" name="Google Shape;20645;p57"/>
            <p:cNvSpPr/>
            <p:nvPr/>
          </p:nvSpPr>
          <p:spPr>
            <a:xfrm>
              <a:off x="8250170" y="3029098"/>
              <a:ext cx="20081" cy="10984"/>
            </a:xfrm>
            <a:custGeom>
              <a:rect b="b" l="l" r="r" t="t"/>
              <a:pathLst>
                <a:path extrusionOk="0" h="419" w="766">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6" name="Google Shape;20646;p57"/>
            <p:cNvSpPr/>
            <p:nvPr/>
          </p:nvSpPr>
          <p:spPr>
            <a:xfrm>
              <a:off x="8059062" y="2981597"/>
              <a:ext cx="63231" cy="74765"/>
            </a:xfrm>
            <a:custGeom>
              <a:rect b="b" l="l" r="r" t="t"/>
              <a:pathLst>
                <a:path extrusionOk="0" h="2852" w="2412">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7" name="Google Shape;20647;p57"/>
            <p:cNvSpPr/>
            <p:nvPr/>
          </p:nvSpPr>
          <p:spPr>
            <a:xfrm>
              <a:off x="8059062" y="2981309"/>
              <a:ext cx="39008" cy="75054"/>
            </a:xfrm>
            <a:custGeom>
              <a:rect b="b" l="l" r="r" t="t"/>
              <a:pathLst>
                <a:path extrusionOk="0" h="2863" w="1488">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8" name="Google Shape;20648;p57"/>
            <p:cNvSpPr/>
            <p:nvPr/>
          </p:nvSpPr>
          <p:spPr>
            <a:xfrm>
              <a:off x="8079510" y="2981597"/>
              <a:ext cx="21968" cy="50176"/>
            </a:xfrm>
            <a:custGeom>
              <a:rect b="b" l="l" r="r" t="t"/>
              <a:pathLst>
                <a:path extrusionOk="0" h="1914" w="838">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9" name="Google Shape;20649;p57"/>
            <p:cNvSpPr/>
            <p:nvPr/>
          </p:nvSpPr>
          <p:spPr>
            <a:xfrm>
              <a:off x="8065511" y="3055969"/>
              <a:ext cx="50726" cy="17040"/>
            </a:xfrm>
            <a:custGeom>
              <a:rect b="b" l="l" r="r" t="t"/>
              <a:pathLst>
                <a:path extrusionOk="0" h="650" w="1935">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0" name="Google Shape;20650;p57"/>
            <p:cNvSpPr/>
            <p:nvPr/>
          </p:nvSpPr>
          <p:spPr>
            <a:xfrm>
              <a:off x="8065511" y="3058617"/>
              <a:ext cx="50726" cy="14392"/>
            </a:xfrm>
            <a:custGeom>
              <a:rect b="b" l="l" r="r" t="t"/>
              <a:pathLst>
                <a:path extrusionOk="0" h="549" w="1935">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1" name="Google Shape;20651;p57"/>
            <p:cNvSpPr/>
            <p:nvPr/>
          </p:nvSpPr>
          <p:spPr>
            <a:xfrm>
              <a:off x="8164656" y="3051801"/>
              <a:ext cx="26897" cy="91595"/>
            </a:xfrm>
            <a:custGeom>
              <a:rect b="b" l="l" r="r" t="t"/>
              <a:pathLst>
                <a:path extrusionOk="0" h="3494" w="1026">
                  <a:moveTo>
                    <a:pt x="0" y="0"/>
                  </a:moveTo>
                  <a:lnTo>
                    <a:pt x="0" y="3494"/>
                  </a:lnTo>
                  <a:lnTo>
                    <a:pt x="1025" y="3494"/>
                  </a:lnTo>
                  <a:lnTo>
                    <a:pt x="1025" y="0"/>
                  </a:ln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2" name="Google Shape;20652;p57"/>
            <p:cNvSpPr/>
            <p:nvPr/>
          </p:nvSpPr>
          <p:spPr>
            <a:xfrm>
              <a:off x="8130577" y="3199391"/>
              <a:ext cx="68919" cy="47711"/>
            </a:xfrm>
            <a:custGeom>
              <a:rect b="b" l="l" r="r" t="t"/>
              <a:pathLst>
                <a:path extrusionOk="0" h="1820" w="2629">
                  <a:moveTo>
                    <a:pt x="1" y="0"/>
                  </a:moveTo>
                  <a:lnTo>
                    <a:pt x="1" y="1819"/>
                  </a:lnTo>
                  <a:lnTo>
                    <a:pt x="2628" y="1819"/>
                  </a:lnTo>
                  <a:lnTo>
                    <a:pt x="2628"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3" name="Google Shape;20653;p57"/>
            <p:cNvSpPr/>
            <p:nvPr/>
          </p:nvSpPr>
          <p:spPr>
            <a:xfrm>
              <a:off x="8130577" y="3199391"/>
              <a:ext cx="14785" cy="47711"/>
            </a:xfrm>
            <a:custGeom>
              <a:rect b="b" l="l" r="r" t="t"/>
              <a:pathLst>
                <a:path extrusionOk="0" h="1820" w="564">
                  <a:moveTo>
                    <a:pt x="1" y="0"/>
                  </a:moveTo>
                  <a:lnTo>
                    <a:pt x="1" y="1819"/>
                  </a:lnTo>
                  <a:lnTo>
                    <a:pt x="564" y="1819"/>
                  </a:lnTo>
                  <a:lnTo>
                    <a:pt x="564"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4" name="Google Shape;20654;p57"/>
            <p:cNvSpPr/>
            <p:nvPr/>
          </p:nvSpPr>
          <p:spPr>
            <a:xfrm>
              <a:off x="8096917" y="3245556"/>
              <a:ext cx="136633" cy="28024"/>
            </a:xfrm>
            <a:custGeom>
              <a:rect b="b" l="l" r="r" t="t"/>
              <a:pathLst>
                <a:path extrusionOk="0" h="1069" w="5212">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5" name="Google Shape;20655;p57"/>
            <p:cNvSpPr/>
            <p:nvPr/>
          </p:nvSpPr>
          <p:spPr>
            <a:xfrm>
              <a:off x="8096524" y="3252372"/>
              <a:ext cx="137026" cy="21208"/>
            </a:xfrm>
            <a:custGeom>
              <a:rect b="b" l="l" r="r" t="t"/>
              <a:pathLst>
                <a:path extrusionOk="0" h="809" w="5227">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6" name="Google Shape;20656;p57"/>
            <p:cNvSpPr/>
            <p:nvPr/>
          </p:nvSpPr>
          <p:spPr>
            <a:xfrm>
              <a:off x="7992843" y="3143003"/>
              <a:ext cx="347794" cy="59823"/>
            </a:xfrm>
            <a:custGeom>
              <a:rect b="b" l="l" r="r" t="t"/>
              <a:pathLst>
                <a:path extrusionOk="0" h="2282" w="13267">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7" name="Google Shape;20657;p57"/>
            <p:cNvSpPr/>
            <p:nvPr/>
          </p:nvSpPr>
          <p:spPr>
            <a:xfrm>
              <a:off x="7992843" y="3143003"/>
              <a:ext cx="27264" cy="59823"/>
            </a:xfrm>
            <a:custGeom>
              <a:rect b="b" l="l" r="r" t="t"/>
              <a:pathLst>
                <a:path extrusionOk="0" h="2282" w="104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8" name="Google Shape;20658;p57"/>
            <p:cNvSpPr/>
            <p:nvPr/>
          </p:nvSpPr>
          <p:spPr>
            <a:xfrm>
              <a:off x="8157447" y="3167225"/>
              <a:ext cx="18586" cy="11377"/>
            </a:xfrm>
            <a:custGeom>
              <a:rect b="b" l="l" r="r" t="t"/>
              <a:pathLst>
                <a:path extrusionOk="0" h="434" w="709">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59" name="Google Shape;20659;p57"/>
          <p:cNvGrpSpPr/>
          <p:nvPr/>
        </p:nvGrpSpPr>
        <p:grpSpPr>
          <a:xfrm>
            <a:off x="873898" y="1512377"/>
            <a:ext cx="398127" cy="353457"/>
            <a:chOff x="873898" y="1512377"/>
            <a:chExt cx="398127" cy="353457"/>
          </a:xfrm>
        </p:grpSpPr>
        <p:sp>
          <p:nvSpPr>
            <p:cNvPr id="20660" name="Google Shape;20660;p57"/>
            <p:cNvSpPr/>
            <p:nvPr/>
          </p:nvSpPr>
          <p:spPr>
            <a:xfrm>
              <a:off x="944652" y="1531671"/>
              <a:ext cx="76862" cy="64358"/>
            </a:xfrm>
            <a:custGeom>
              <a:rect b="b" l="l" r="r" t="t"/>
              <a:pathLst>
                <a:path extrusionOk="0" h="2455" w="2932">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1" name="Google Shape;20661;p57"/>
            <p:cNvSpPr/>
            <p:nvPr/>
          </p:nvSpPr>
          <p:spPr>
            <a:xfrm>
              <a:off x="944285" y="1531671"/>
              <a:ext cx="51879" cy="64358"/>
            </a:xfrm>
            <a:custGeom>
              <a:rect b="b" l="l" r="r" t="t"/>
              <a:pathLst>
                <a:path extrusionOk="0" h="2455" w="1979">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2" name="Google Shape;20662;p57"/>
            <p:cNvSpPr/>
            <p:nvPr/>
          </p:nvSpPr>
          <p:spPr>
            <a:xfrm>
              <a:off x="899641" y="1563837"/>
              <a:ext cx="166911" cy="166911"/>
            </a:xfrm>
            <a:custGeom>
              <a:rect b="b" l="l" r="r" t="t"/>
              <a:pathLst>
                <a:path extrusionOk="0" h="6367" w="6367">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3" name="Google Shape;20663;p57"/>
            <p:cNvSpPr/>
            <p:nvPr/>
          </p:nvSpPr>
          <p:spPr>
            <a:xfrm>
              <a:off x="933301" y="1563837"/>
              <a:ext cx="133618" cy="166911"/>
            </a:xfrm>
            <a:custGeom>
              <a:rect b="b" l="l" r="r" t="t"/>
              <a:pathLst>
                <a:path extrusionOk="0" h="6367" w="5097">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4" name="Google Shape;20664;p57"/>
            <p:cNvSpPr/>
            <p:nvPr/>
          </p:nvSpPr>
          <p:spPr>
            <a:xfrm>
              <a:off x="873898" y="1737145"/>
              <a:ext cx="218371" cy="128689"/>
            </a:xfrm>
            <a:custGeom>
              <a:rect b="b" l="l" r="r" t="t"/>
              <a:pathLst>
                <a:path extrusionOk="0" h="4909" w="833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5" name="Google Shape;20665;p57"/>
            <p:cNvSpPr/>
            <p:nvPr/>
          </p:nvSpPr>
          <p:spPr>
            <a:xfrm>
              <a:off x="873898" y="1783702"/>
              <a:ext cx="218371" cy="82132"/>
            </a:xfrm>
            <a:custGeom>
              <a:rect b="b" l="l" r="r" t="t"/>
              <a:pathLst>
                <a:path extrusionOk="0" h="3133" w="833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6" name="Google Shape;20666;p57"/>
            <p:cNvSpPr/>
            <p:nvPr/>
          </p:nvSpPr>
          <p:spPr>
            <a:xfrm>
              <a:off x="951101" y="1737145"/>
              <a:ext cx="63965" cy="25769"/>
            </a:xfrm>
            <a:custGeom>
              <a:rect b="b" l="l" r="r" t="t"/>
              <a:pathLst>
                <a:path extrusionOk="0" h="983" w="244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7" name="Google Shape;20667;p57"/>
            <p:cNvSpPr/>
            <p:nvPr/>
          </p:nvSpPr>
          <p:spPr>
            <a:xfrm>
              <a:off x="918542" y="1629191"/>
              <a:ext cx="128689" cy="120982"/>
            </a:xfrm>
            <a:custGeom>
              <a:rect b="b" l="l" r="r" t="t"/>
              <a:pathLst>
                <a:path extrusionOk="0" h="4615" w="4909">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8" name="Google Shape;20668;p57"/>
            <p:cNvSpPr/>
            <p:nvPr/>
          </p:nvSpPr>
          <p:spPr>
            <a:xfrm>
              <a:off x="918542" y="1629191"/>
              <a:ext cx="126042" cy="120484"/>
            </a:xfrm>
            <a:custGeom>
              <a:rect b="b" l="l" r="r" t="t"/>
              <a:pathLst>
                <a:path extrusionOk="0" h="4596" w="4808">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9" name="Google Shape;20669;p57"/>
            <p:cNvSpPr/>
            <p:nvPr/>
          </p:nvSpPr>
          <p:spPr>
            <a:xfrm>
              <a:off x="873898" y="1804884"/>
              <a:ext cx="45064" cy="60950"/>
            </a:xfrm>
            <a:custGeom>
              <a:rect b="b" l="l" r="r" t="t"/>
              <a:pathLst>
                <a:path extrusionOk="0" h="2325" w="1719">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0" name="Google Shape;20670;p57"/>
            <p:cNvSpPr/>
            <p:nvPr/>
          </p:nvSpPr>
          <p:spPr>
            <a:xfrm>
              <a:off x="1047205" y="1804884"/>
              <a:ext cx="45064" cy="60950"/>
            </a:xfrm>
            <a:custGeom>
              <a:rect b="b" l="l" r="r" t="t"/>
              <a:pathLst>
                <a:path extrusionOk="0" h="2325" w="1719">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1" name="Google Shape;20671;p57"/>
            <p:cNvSpPr/>
            <p:nvPr/>
          </p:nvSpPr>
          <p:spPr>
            <a:xfrm>
              <a:off x="1092243" y="1531671"/>
              <a:ext cx="179782" cy="188224"/>
            </a:xfrm>
            <a:custGeom>
              <a:rect b="b" l="l" r="r" t="t"/>
              <a:pathLst>
                <a:path extrusionOk="0" h="7180" w="6858">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2" name="Google Shape;20672;p57"/>
            <p:cNvSpPr/>
            <p:nvPr/>
          </p:nvSpPr>
          <p:spPr>
            <a:xfrm>
              <a:off x="1117986" y="1531671"/>
              <a:ext cx="141168" cy="96497"/>
            </a:xfrm>
            <a:custGeom>
              <a:rect b="b" l="l" r="r" t="t"/>
              <a:pathLst>
                <a:path extrusionOk="0" h="3681" w="5385">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3" name="Google Shape;20673;p57"/>
            <p:cNvSpPr/>
            <p:nvPr/>
          </p:nvSpPr>
          <p:spPr>
            <a:xfrm>
              <a:off x="1175501" y="1628064"/>
              <a:ext cx="13265" cy="25874"/>
            </a:xfrm>
            <a:custGeom>
              <a:rect b="b" l="l" r="r" t="t"/>
              <a:pathLst>
                <a:path extrusionOk="0" h="987" w="506">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4" name="Google Shape;20674;p57"/>
            <p:cNvSpPr/>
            <p:nvPr/>
          </p:nvSpPr>
          <p:spPr>
            <a:xfrm>
              <a:off x="1130857" y="1512377"/>
              <a:ext cx="102579" cy="102946"/>
            </a:xfrm>
            <a:custGeom>
              <a:rect b="b" l="l" r="r" t="t"/>
              <a:pathLst>
                <a:path extrusionOk="0" h="3927" w="3913">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5" name="Google Shape;20675;p57"/>
            <p:cNvSpPr/>
            <p:nvPr/>
          </p:nvSpPr>
          <p:spPr>
            <a:xfrm>
              <a:off x="1143729" y="1525249"/>
              <a:ext cx="77203" cy="77203"/>
            </a:xfrm>
            <a:custGeom>
              <a:rect b="b" l="l" r="r" t="t"/>
              <a:pathLst>
                <a:path extrusionOk="0" h="2945" w="2945">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6" name="Google Shape;20676;p57"/>
            <p:cNvSpPr/>
            <p:nvPr/>
          </p:nvSpPr>
          <p:spPr>
            <a:xfrm>
              <a:off x="1155919" y="1557257"/>
              <a:ext cx="52535" cy="58066"/>
            </a:xfrm>
            <a:custGeom>
              <a:rect b="b" l="l" r="r" t="t"/>
              <a:pathLst>
                <a:path extrusionOk="0" h="2215" w="2004">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7" name="Google Shape;20677;p57"/>
            <p:cNvSpPr/>
            <p:nvPr/>
          </p:nvSpPr>
          <p:spPr>
            <a:xfrm>
              <a:off x="1163023" y="1611522"/>
              <a:ext cx="38615" cy="29544"/>
            </a:xfrm>
            <a:custGeom>
              <a:rect b="b" l="l" r="r" t="t"/>
              <a:pathLst>
                <a:path extrusionOk="0" h="1127" w="1473">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8" name="Google Shape;20678;p57"/>
            <p:cNvSpPr/>
            <p:nvPr/>
          </p:nvSpPr>
          <p:spPr>
            <a:xfrm>
              <a:off x="1163023" y="1611522"/>
              <a:ext cx="19320" cy="29544"/>
            </a:xfrm>
            <a:custGeom>
              <a:rect b="b" l="l" r="r" t="t"/>
              <a:pathLst>
                <a:path extrusionOk="0" h="1127" w="737">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79" name="Google Shape;20679;p57"/>
          <p:cNvGrpSpPr/>
          <p:nvPr/>
        </p:nvGrpSpPr>
        <p:grpSpPr>
          <a:xfrm>
            <a:off x="1424125" y="1515680"/>
            <a:ext cx="246762" cy="347139"/>
            <a:chOff x="1424125" y="1515680"/>
            <a:chExt cx="246762" cy="347139"/>
          </a:xfrm>
        </p:grpSpPr>
        <p:sp>
          <p:nvSpPr>
            <p:cNvPr id="20680" name="Google Shape;20680;p57"/>
            <p:cNvSpPr/>
            <p:nvPr/>
          </p:nvSpPr>
          <p:spPr>
            <a:xfrm>
              <a:off x="1424125" y="1537727"/>
              <a:ext cx="246762" cy="325092"/>
            </a:xfrm>
            <a:custGeom>
              <a:rect b="b" l="l" r="r" t="t"/>
              <a:pathLst>
                <a:path extrusionOk="0" h="12401" w="9413">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1" name="Google Shape;20681;p57"/>
            <p:cNvSpPr/>
            <p:nvPr/>
          </p:nvSpPr>
          <p:spPr>
            <a:xfrm>
              <a:off x="1435109" y="1537727"/>
              <a:ext cx="224060" cy="302757"/>
            </a:xfrm>
            <a:custGeom>
              <a:rect b="b" l="l" r="r" t="t"/>
              <a:pathLst>
                <a:path extrusionOk="0" h="11549" w="8547">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2" name="Google Shape;20682;p57"/>
            <p:cNvSpPr/>
            <p:nvPr/>
          </p:nvSpPr>
          <p:spPr>
            <a:xfrm>
              <a:off x="1446460" y="1560429"/>
              <a:ext cx="201724" cy="268704"/>
            </a:xfrm>
            <a:custGeom>
              <a:rect b="b" l="l" r="r" t="t"/>
              <a:pathLst>
                <a:path extrusionOk="0" h="10250" w="7695">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3" name="Google Shape;20683;p57"/>
            <p:cNvSpPr/>
            <p:nvPr/>
          </p:nvSpPr>
          <p:spPr>
            <a:xfrm>
              <a:off x="1496792" y="1515680"/>
              <a:ext cx="100692" cy="50464"/>
            </a:xfrm>
            <a:custGeom>
              <a:rect b="b" l="l" r="r" t="t"/>
              <a:pathLst>
                <a:path extrusionOk="0" h="1925" w="3841">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4" name="Google Shape;20684;p57"/>
            <p:cNvSpPr/>
            <p:nvPr/>
          </p:nvSpPr>
          <p:spPr>
            <a:xfrm>
              <a:off x="1477498" y="1669431"/>
              <a:ext cx="28024" cy="28024"/>
            </a:xfrm>
            <a:custGeom>
              <a:rect b="b" l="l" r="r" t="t"/>
              <a:pathLst>
                <a:path extrusionOk="0" h="1069" w="1069">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5" name="Google Shape;20685;p57"/>
            <p:cNvSpPr/>
            <p:nvPr/>
          </p:nvSpPr>
          <p:spPr>
            <a:xfrm>
              <a:off x="1477498" y="1719738"/>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6" name="Google Shape;20686;p57"/>
            <p:cNvSpPr/>
            <p:nvPr/>
          </p:nvSpPr>
          <p:spPr>
            <a:xfrm>
              <a:off x="1477498" y="1770071"/>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7" name="Google Shape;20687;p57"/>
            <p:cNvSpPr/>
            <p:nvPr/>
          </p:nvSpPr>
          <p:spPr>
            <a:xfrm>
              <a:off x="1517607" y="1666784"/>
              <a:ext cx="65118" cy="10984"/>
            </a:xfrm>
            <a:custGeom>
              <a:rect b="b" l="l" r="r" t="t"/>
              <a:pathLst>
                <a:path extrusionOk="0" h="419" w="2484">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8" name="Google Shape;20688;p57"/>
            <p:cNvSpPr/>
            <p:nvPr/>
          </p:nvSpPr>
          <p:spPr>
            <a:xfrm>
              <a:off x="1517607" y="1689093"/>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9" name="Google Shape;20689;p57"/>
            <p:cNvSpPr/>
            <p:nvPr/>
          </p:nvSpPr>
          <p:spPr>
            <a:xfrm>
              <a:off x="1517607" y="1717090"/>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0" name="Google Shape;20690;p57"/>
            <p:cNvSpPr/>
            <p:nvPr/>
          </p:nvSpPr>
          <p:spPr>
            <a:xfrm>
              <a:off x="1517607" y="1739425"/>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1" name="Google Shape;20691;p57"/>
            <p:cNvSpPr/>
            <p:nvPr/>
          </p:nvSpPr>
          <p:spPr>
            <a:xfrm>
              <a:off x="1517607" y="1767423"/>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2" name="Google Shape;20692;p57"/>
            <p:cNvSpPr/>
            <p:nvPr/>
          </p:nvSpPr>
          <p:spPr>
            <a:xfrm>
              <a:off x="1517607" y="1789758"/>
              <a:ext cx="104467" cy="11377"/>
            </a:xfrm>
            <a:custGeom>
              <a:rect b="b" l="l" r="r" t="t"/>
              <a:pathLst>
                <a:path extrusionOk="0" h="434" w="3985">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3" name="Google Shape;20693;p57"/>
            <p:cNvSpPr/>
            <p:nvPr/>
          </p:nvSpPr>
          <p:spPr>
            <a:xfrm>
              <a:off x="1517607" y="1582765"/>
              <a:ext cx="98778" cy="11377"/>
            </a:xfrm>
            <a:custGeom>
              <a:rect b="b" l="l" r="r" t="t"/>
              <a:pathLst>
                <a:path extrusionOk="0" h="434" w="3768">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4" name="Google Shape;20694;p57"/>
            <p:cNvSpPr/>
            <p:nvPr/>
          </p:nvSpPr>
          <p:spPr>
            <a:xfrm>
              <a:off x="1472570" y="1633097"/>
              <a:ext cx="149504" cy="11377"/>
            </a:xfrm>
            <a:custGeom>
              <a:rect b="b" l="l" r="r" t="t"/>
              <a:pathLst>
                <a:path extrusionOk="0" h="434" w="5703">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5" name="Google Shape;20695;p57"/>
            <p:cNvSpPr/>
            <p:nvPr/>
          </p:nvSpPr>
          <p:spPr>
            <a:xfrm>
              <a:off x="1517607" y="1605100"/>
              <a:ext cx="26136" cy="11377"/>
            </a:xfrm>
            <a:custGeom>
              <a:rect b="b" l="l" r="r" t="t"/>
              <a:pathLst>
                <a:path extrusionOk="0" h="434" w="997">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6" name="Google Shape;20696;p57"/>
            <p:cNvSpPr/>
            <p:nvPr/>
          </p:nvSpPr>
          <p:spPr>
            <a:xfrm>
              <a:off x="1550900" y="1605100"/>
              <a:ext cx="37487" cy="11377"/>
            </a:xfrm>
            <a:custGeom>
              <a:rect b="b" l="l" r="r" t="t"/>
              <a:pathLst>
                <a:path extrusionOk="0" h="434" w="143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7" name="Google Shape;20697;p57"/>
            <p:cNvSpPr/>
            <p:nvPr/>
          </p:nvSpPr>
          <p:spPr>
            <a:xfrm>
              <a:off x="1474457" y="1582765"/>
              <a:ext cx="33712" cy="33712"/>
            </a:xfrm>
            <a:custGeom>
              <a:rect b="b" l="l" r="r" t="t"/>
              <a:pathLst>
                <a:path extrusionOk="0" h="1286" w="1286">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8" name="Google Shape;20698;p57"/>
            <p:cNvSpPr/>
            <p:nvPr/>
          </p:nvSpPr>
          <p:spPr>
            <a:xfrm>
              <a:off x="1496792" y="1555134"/>
              <a:ext cx="100692" cy="11010"/>
            </a:xfrm>
            <a:custGeom>
              <a:rect b="b" l="l" r="r" t="t"/>
              <a:pathLst>
                <a:path extrusionOk="0" h="420" w="3841">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9" name="Google Shape;20699;p57"/>
            <p:cNvSpPr/>
            <p:nvPr/>
          </p:nvSpPr>
          <p:spPr>
            <a:xfrm>
              <a:off x="1482794" y="1591075"/>
              <a:ext cx="17040" cy="17066"/>
            </a:xfrm>
            <a:custGeom>
              <a:rect b="b" l="l" r="r" t="t"/>
              <a:pathLst>
                <a:path extrusionOk="0" h="651" w="65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00" name="Google Shape;20700;p57"/>
          <p:cNvGrpSpPr/>
          <p:nvPr/>
        </p:nvGrpSpPr>
        <p:grpSpPr>
          <a:xfrm>
            <a:off x="2319498" y="1512744"/>
            <a:ext cx="352697" cy="352723"/>
            <a:chOff x="2319498" y="1512744"/>
            <a:chExt cx="352697" cy="352723"/>
          </a:xfrm>
        </p:grpSpPr>
        <p:sp>
          <p:nvSpPr>
            <p:cNvPr id="20701" name="Google Shape;20701;p57"/>
            <p:cNvSpPr/>
            <p:nvPr/>
          </p:nvSpPr>
          <p:spPr>
            <a:xfrm>
              <a:off x="2319498" y="1512744"/>
              <a:ext cx="352697" cy="352723"/>
            </a:xfrm>
            <a:custGeom>
              <a:rect b="b" l="l" r="r" t="t"/>
              <a:pathLst>
                <a:path extrusionOk="0" h="13455" w="13454">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2" name="Google Shape;20702;p57"/>
            <p:cNvSpPr/>
            <p:nvPr/>
          </p:nvSpPr>
          <p:spPr>
            <a:xfrm>
              <a:off x="2345975" y="1539248"/>
              <a:ext cx="299742" cy="299742"/>
            </a:xfrm>
            <a:custGeom>
              <a:rect b="b" l="l" r="r" t="t"/>
              <a:pathLst>
                <a:path extrusionOk="0" h="11434" w="11434">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3" name="Google Shape;20703;p57"/>
            <p:cNvSpPr/>
            <p:nvPr/>
          </p:nvSpPr>
          <p:spPr>
            <a:xfrm>
              <a:off x="2490524" y="1560534"/>
              <a:ext cx="11010" cy="133880"/>
            </a:xfrm>
            <a:custGeom>
              <a:rect b="b" l="l" r="r" t="t"/>
              <a:pathLst>
                <a:path extrusionOk="0" h="5107" w="42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4" name="Google Shape;20704;p57"/>
            <p:cNvSpPr/>
            <p:nvPr/>
          </p:nvSpPr>
          <p:spPr>
            <a:xfrm>
              <a:off x="2489397" y="1683771"/>
              <a:ext cx="137917" cy="10696"/>
            </a:xfrm>
            <a:custGeom>
              <a:rect b="b" l="l" r="r" t="t"/>
              <a:pathLst>
                <a:path extrusionOk="0" h="408" w="5261">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5" name="Google Shape;20705;p57"/>
            <p:cNvSpPr/>
            <p:nvPr/>
          </p:nvSpPr>
          <p:spPr>
            <a:xfrm>
              <a:off x="2383069" y="1576316"/>
              <a:ext cx="280422" cy="262753"/>
            </a:xfrm>
            <a:custGeom>
              <a:rect b="b" l="l" r="r" t="t"/>
              <a:pathLst>
                <a:path extrusionOk="0" h="10023" w="10697">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6" name="Google Shape;20706;p57"/>
            <p:cNvSpPr/>
            <p:nvPr/>
          </p:nvSpPr>
          <p:spPr>
            <a:xfrm>
              <a:off x="2365662" y="1683771"/>
              <a:ext cx="21732" cy="10696"/>
            </a:xfrm>
            <a:custGeom>
              <a:rect b="b" l="l" r="r" t="t"/>
              <a:pathLst>
                <a:path extrusionOk="0" h="408" w="829">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7" name="Google Shape;20707;p57"/>
            <p:cNvSpPr/>
            <p:nvPr/>
          </p:nvSpPr>
          <p:spPr>
            <a:xfrm>
              <a:off x="2490524" y="1799589"/>
              <a:ext cx="11377" cy="18613"/>
            </a:xfrm>
            <a:custGeom>
              <a:rect b="b" l="l" r="r" t="t"/>
              <a:pathLst>
                <a:path extrusionOk="0" h="710" w="434">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8" name="Google Shape;20708;p57"/>
            <p:cNvSpPr/>
            <p:nvPr/>
          </p:nvSpPr>
          <p:spPr>
            <a:xfrm>
              <a:off x="2401393" y="1596554"/>
              <a:ext cx="19163" cy="15755"/>
            </a:xfrm>
            <a:custGeom>
              <a:rect b="b" l="l" r="r" t="t"/>
              <a:pathLst>
                <a:path extrusionOk="0" h="601" w="731">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9" name="Google Shape;20709;p57"/>
            <p:cNvSpPr/>
            <p:nvPr/>
          </p:nvSpPr>
          <p:spPr>
            <a:xfrm>
              <a:off x="2569563" y="1765378"/>
              <a:ext cx="20893" cy="16830"/>
            </a:xfrm>
            <a:custGeom>
              <a:rect b="b" l="l" r="r" t="t"/>
              <a:pathLst>
                <a:path extrusionOk="0" h="642" w="797">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0" name="Google Shape;20710;p57"/>
            <p:cNvSpPr/>
            <p:nvPr/>
          </p:nvSpPr>
          <p:spPr>
            <a:xfrm>
              <a:off x="2571136" y="1595610"/>
              <a:ext cx="20841" cy="16699"/>
            </a:xfrm>
            <a:custGeom>
              <a:rect b="b" l="l" r="r" t="t"/>
              <a:pathLst>
                <a:path extrusionOk="0" h="637" w="795">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1" name="Google Shape;20711;p57"/>
            <p:cNvSpPr/>
            <p:nvPr/>
          </p:nvSpPr>
          <p:spPr>
            <a:xfrm>
              <a:off x="2401236" y="1766296"/>
              <a:ext cx="19583" cy="15913"/>
            </a:xfrm>
            <a:custGeom>
              <a:rect b="b" l="l" r="r" t="t"/>
              <a:pathLst>
                <a:path extrusionOk="0" h="607" w="747">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2" name="Google Shape;20712;p57"/>
            <p:cNvSpPr/>
            <p:nvPr/>
          </p:nvSpPr>
          <p:spPr>
            <a:xfrm>
              <a:off x="2373160" y="1634985"/>
              <a:ext cx="23174" cy="14025"/>
            </a:xfrm>
            <a:custGeom>
              <a:rect b="b" l="l" r="r" t="t"/>
              <a:pathLst>
                <a:path extrusionOk="0" h="535" w="884">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3" name="Google Shape;20713;p57"/>
            <p:cNvSpPr/>
            <p:nvPr/>
          </p:nvSpPr>
          <p:spPr>
            <a:xfrm>
              <a:off x="2595516" y="1729333"/>
              <a:ext cx="21811" cy="13527"/>
            </a:xfrm>
            <a:custGeom>
              <a:rect b="b" l="l" r="r" t="t"/>
              <a:pathLst>
                <a:path extrusionOk="0" h="516" w="832">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4" name="Google Shape;20714;p57"/>
            <p:cNvSpPr/>
            <p:nvPr/>
          </p:nvSpPr>
          <p:spPr>
            <a:xfrm>
              <a:off x="2535195" y="1570129"/>
              <a:ext cx="15650" cy="17197"/>
            </a:xfrm>
            <a:custGeom>
              <a:rect b="b" l="l" r="r" t="t"/>
              <a:pathLst>
                <a:path extrusionOk="0" h="656" w="597">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5" name="Google Shape;20715;p57"/>
            <p:cNvSpPr/>
            <p:nvPr/>
          </p:nvSpPr>
          <p:spPr>
            <a:xfrm>
              <a:off x="2441345" y="1790099"/>
              <a:ext cx="16463" cy="18219"/>
            </a:xfrm>
            <a:custGeom>
              <a:rect b="b" l="l" r="r" t="t"/>
              <a:pathLst>
                <a:path extrusionOk="0" h="695" w="628">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6" name="Google Shape;20716;p57"/>
            <p:cNvSpPr/>
            <p:nvPr/>
          </p:nvSpPr>
          <p:spPr>
            <a:xfrm>
              <a:off x="2443521" y="1569290"/>
              <a:ext cx="15624" cy="17276"/>
            </a:xfrm>
            <a:custGeom>
              <a:rect b="b" l="l" r="r" t="t"/>
              <a:pathLst>
                <a:path extrusionOk="0" h="659" w="596">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7" name="Google Shape;20717;p57"/>
            <p:cNvSpPr/>
            <p:nvPr/>
          </p:nvSpPr>
          <p:spPr>
            <a:xfrm>
              <a:off x="2532416" y="1791121"/>
              <a:ext cx="16411" cy="18351"/>
            </a:xfrm>
            <a:custGeom>
              <a:rect b="b" l="l" r="r" t="t"/>
              <a:pathLst>
                <a:path extrusionOk="0" h="700" w="626">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8" name="Google Shape;20718;p57"/>
            <p:cNvSpPr/>
            <p:nvPr/>
          </p:nvSpPr>
          <p:spPr>
            <a:xfrm>
              <a:off x="2596486" y="1637370"/>
              <a:ext cx="21785" cy="13527"/>
            </a:xfrm>
            <a:custGeom>
              <a:rect b="b" l="l" r="r" t="t"/>
              <a:pathLst>
                <a:path extrusionOk="0" h="516" w="831">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9" name="Google Shape;20719;p57"/>
            <p:cNvSpPr/>
            <p:nvPr/>
          </p:nvSpPr>
          <p:spPr>
            <a:xfrm>
              <a:off x="2373606" y="1727052"/>
              <a:ext cx="22859" cy="13920"/>
            </a:xfrm>
            <a:custGeom>
              <a:rect b="b" l="l" r="r" t="t"/>
              <a:pathLst>
                <a:path extrusionOk="0" h="531" w="872">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20" name="Google Shape;20720;p57"/>
          <p:cNvGrpSpPr/>
          <p:nvPr/>
        </p:nvGrpSpPr>
        <p:grpSpPr>
          <a:xfrm>
            <a:off x="4236601" y="1512666"/>
            <a:ext cx="312981" cy="352697"/>
            <a:chOff x="4236601" y="1512666"/>
            <a:chExt cx="312981" cy="352697"/>
          </a:xfrm>
        </p:grpSpPr>
        <p:sp>
          <p:nvSpPr>
            <p:cNvPr id="20721" name="Google Shape;20721;p57"/>
            <p:cNvSpPr/>
            <p:nvPr/>
          </p:nvSpPr>
          <p:spPr>
            <a:xfrm>
              <a:off x="4236601" y="1512666"/>
              <a:ext cx="312981" cy="352697"/>
            </a:xfrm>
            <a:custGeom>
              <a:rect b="b" l="l" r="r" t="t"/>
              <a:pathLst>
                <a:path extrusionOk="0" h="13454" w="11939">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2" name="Google Shape;20722;p57"/>
            <p:cNvSpPr/>
            <p:nvPr/>
          </p:nvSpPr>
          <p:spPr>
            <a:xfrm>
              <a:off x="4383798" y="1561557"/>
              <a:ext cx="165784" cy="303806"/>
            </a:xfrm>
            <a:custGeom>
              <a:rect b="b" l="l" r="r" t="t"/>
              <a:pathLst>
                <a:path extrusionOk="0" h="11589" w="6324">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3" name="Google Shape;20723;p57"/>
            <p:cNvSpPr/>
            <p:nvPr/>
          </p:nvSpPr>
          <p:spPr>
            <a:xfrm>
              <a:off x="4267246" y="1546326"/>
              <a:ext cx="251664" cy="283856"/>
            </a:xfrm>
            <a:custGeom>
              <a:rect b="b" l="l" r="r" t="t"/>
              <a:pathLst>
                <a:path extrusionOk="0" h="10828" w="960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4" name="Google Shape;20724;p57"/>
            <p:cNvSpPr/>
            <p:nvPr/>
          </p:nvSpPr>
          <p:spPr>
            <a:xfrm>
              <a:off x="4388726" y="1585019"/>
              <a:ext cx="130184" cy="245163"/>
            </a:xfrm>
            <a:custGeom>
              <a:rect b="b" l="l" r="r" t="t"/>
              <a:pathLst>
                <a:path extrusionOk="0" h="9352" w="4966">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5" name="Google Shape;20725;p57"/>
            <p:cNvSpPr/>
            <p:nvPr/>
          </p:nvSpPr>
          <p:spPr>
            <a:xfrm>
              <a:off x="4330817" y="1674727"/>
              <a:ext cx="124521" cy="84019"/>
            </a:xfrm>
            <a:custGeom>
              <a:rect b="b" l="l" r="r" t="t"/>
              <a:pathLst>
                <a:path extrusionOk="0" h="3205" w="475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6" name="Google Shape;20726;p57"/>
            <p:cNvSpPr/>
            <p:nvPr/>
          </p:nvSpPr>
          <p:spPr>
            <a:xfrm>
              <a:off x="4383798" y="1674727"/>
              <a:ext cx="71934" cy="84019"/>
            </a:xfrm>
            <a:custGeom>
              <a:rect b="b" l="l" r="r" t="t"/>
              <a:pathLst>
                <a:path extrusionOk="0" h="3205" w="2744">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7" name="Google Shape;20727;p57"/>
            <p:cNvSpPr/>
            <p:nvPr/>
          </p:nvSpPr>
          <p:spPr>
            <a:xfrm>
              <a:off x="4379263" y="1679917"/>
              <a:ext cx="27657" cy="16017"/>
            </a:xfrm>
            <a:custGeom>
              <a:rect b="b" l="l" r="r" t="t"/>
              <a:pathLst>
                <a:path extrusionOk="0" h="611" w="1055">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8" name="Google Shape;20728;p57"/>
            <p:cNvSpPr/>
            <p:nvPr/>
          </p:nvSpPr>
          <p:spPr>
            <a:xfrm>
              <a:off x="4372814" y="1689486"/>
              <a:ext cx="40528" cy="58564"/>
            </a:xfrm>
            <a:custGeom>
              <a:rect b="b" l="l" r="r" t="t"/>
              <a:pathLst>
                <a:path extrusionOk="0" h="2234" w="1546">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9" name="Google Shape;20729;p57"/>
            <p:cNvSpPr/>
            <p:nvPr/>
          </p:nvSpPr>
          <p:spPr>
            <a:xfrm>
              <a:off x="4383431" y="1689486"/>
              <a:ext cx="29911" cy="58564"/>
            </a:xfrm>
            <a:custGeom>
              <a:rect b="b" l="l" r="r" t="t"/>
              <a:pathLst>
                <a:path extrusionOk="0" h="2234" w="1141">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0" name="Google Shape;20730;p57"/>
            <p:cNvSpPr/>
            <p:nvPr/>
          </p:nvSpPr>
          <p:spPr>
            <a:xfrm>
              <a:off x="4372054" y="1674727"/>
              <a:ext cx="42416" cy="21208"/>
            </a:xfrm>
            <a:custGeom>
              <a:rect b="b" l="l" r="r" t="t"/>
              <a:pathLst>
                <a:path extrusionOk="0" h="809" w="1618">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1" name="Google Shape;20731;p57"/>
            <p:cNvSpPr/>
            <p:nvPr/>
          </p:nvSpPr>
          <p:spPr>
            <a:xfrm>
              <a:off x="4389460" y="1675094"/>
              <a:ext cx="24642" cy="20841"/>
            </a:xfrm>
            <a:custGeom>
              <a:rect b="b" l="l" r="r" t="t"/>
              <a:pathLst>
                <a:path extrusionOk="0" h="795" w="940">
                  <a:moveTo>
                    <a:pt x="405" y="1"/>
                  </a:moveTo>
                  <a:lnTo>
                    <a:pt x="1" y="795"/>
                  </a:lnTo>
                  <a:lnTo>
                    <a:pt x="607" y="795"/>
                  </a:lnTo>
                  <a:lnTo>
                    <a:pt x="939" y="130"/>
                  </a:lnTo>
                  <a:cubicBezTo>
                    <a:pt x="766" y="58"/>
                    <a:pt x="578" y="15"/>
                    <a:pt x="405" y="1"/>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2" name="Google Shape;20732;p57"/>
            <p:cNvSpPr/>
            <p:nvPr/>
          </p:nvSpPr>
          <p:spPr>
            <a:xfrm>
              <a:off x="4360703" y="1596396"/>
              <a:ext cx="64751" cy="88947"/>
            </a:xfrm>
            <a:custGeom>
              <a:rect b="b" l="l" r="r" t="t"/>
              <a:pathLst>
                <a:path extrusionOk="0" h="3393" w="247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3" name="Google Shape;20733;p57"/>
            <p:cNvSpPr/>
            <p:nvPr/>
          </p:nvSpPr>
          <p:spPr>
            <a:xfrm>
              <a:off x="4383431" y="1596396"/>
              <a:ext cx="42023" cy="88947"/>
            </a:xfrm>
            <a:custGeom>
              <a:rect b="b" l="l" r="r" t="t"/>
              <a:pathLst>
                <a:path extrusionOk="0" h="3393" w="1603">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4" name="Google Shape;20734;p57"/>
            <p:cNvSpPr/>
            <p:nvPr/>
          </p:nvSpPr>
          <p:spPr>
            <a:xfrm>
              <a:off x="4360336" y="1597891"/>
              <a:ext cx="65118" cy="42783"/>
            </a:xfrm>
            <a:custGeom>
              <a:rect b="b" l="l" r="r" t="t"/>
              <a:pathLst>
                <a:path extrusionOk="0" h="1632" w="2484">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35" name="Google Shape;20735;p57"/>
          <p:cNvGrpSpPr/>
          <p:nvPr/>
        </p:nvGrpSpPr>
        <p:grpSpPr>
          <a:xfrm>
            <a:off x="849675" y="3347716"/>
            <a:ext cx="346300" cy="375818"/>
            <a:chOff x="849675" y="3347716"/>
            <a:chExt cx="346300" cy="375818"/>
          </a:xfrm>
        </p:grpSpPr>
        <p:sp>
          <p:nvSpPr>
            <p:cNvPr id="20736" name="Google Shape;20736;p57"/>
            <p:cNvSpPr/>
            <p:nvPr/>
          </p:nvSpPr>
          <p:spPr>
            <a:xfrm>
              <a:off x="880714" y="3347716"/>
              <a:ext cx="315262" cy="314895"/>
            </a:xfrm>
            <a:custGeom>
              <a:rect b="b" l="l" r="r" t="t"/>
              <a:pathLst>
                <a:path extrusionOk="0" h="12012" w="12026">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7" name="Google Shape;20737;p57"/>
            <p:cNvSpPr/>
            <p:nvPr/>
          </p:nvSpPr>
          <p:spPr>
            <a:xfrm>
              <a:off x="849675" y="3351124"/>
              <a:ext cx="299742" cy="311801"/>
            </a:xfrm>
            <a:custGeom>
              <a:rect b="b" l="l" r="r" t="t"/>
              <a:pathLst>
                <a:path extrusionOk="0" h="11894" w="11434">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8" name="Google Shape;20738;p57"/>
            <p:cNvSpPr/>
            <p:nvPr/>
          </p:nvSpPr>
          <p:spPr>
            <a:xfrm>
              <a:off x="881081" y="3347716"/>
              <a:ext cx="314501" cy="314895"/>
            </a:xfrm>
            <a:custGeom>
              <a:rect b="b" l="l" r="r" t="t"/>
              <a:pathLst>
                <a:path extrusionOk="0" h="12012" w="11997">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9" name="Google Shape;20739;p57"/>
            <p:cNvSpPr/>
            <p:nvPr/>
          </p:nvSpPr>
          <p:spPr>
            <a:xfrm>
              <a:off x="881081" y="3351124"/>
              <a:ext cx="237298" cy="311487"/>
            </a:xfrm>
            <a:custGeom>
              <a:rect b="b" l="l" r="r" t="t"/>
              <a:pathLst>
                <a:path extrusionOk="0" h="11882" w="9052">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0" name="Google Shape;20740;p57"/>
            <p:cNvSpPr/>
            <p:nvPr/>
          </p:nvSpPr>
          <p:spPr>
            <a:xfrm>
              <a:off x="935582" y="3650473"/>
              <a:ext cx="205893" cy="72668"/>
            </a:xfrm>
            <a:custGeom>
              <a:rect b="b" l="l" r="r" t="t"/>
              <a:pathLst>
                <a:path extrusionOk="0" h="2772" w="7854">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1" name="Google Shape;20741;p57"/>
            <p:cNvSpPr/>
            <p:nvPr/>
          </p:nvSpPr>
          <p:spPr>
            <a:xfrm>
              <a:off x="1026024" y="3675062"/>
              <a:ext cx="24616" cy="48472"/>
            </a:xfrm>
            <a:custGeom>
              <a:rect b="b" l="l" r="r" t="t"/>
              <a:pathLst>
                <a:path extrusionOk="0" h="1849" w="939">
                  <a:moveTo>
                    <a:pt x="232" y="0"/>
                  </a:moveTo>
                  <a:lnTo>
                    <a:pt x="1" y="1848"/>
                  </a:lnTo>
                  <a:lnTo>
                    <a:pt x="939" y="1848"/>
                  </a:lnTo>
                  <a:lnTo>
                    <a:pt x="708"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2" name="Google Shape;20742;p57"/>
            <p:cNvSpPr/>
            <p:nvPr/>
          </p:nvSpPr>
          <p:spPr>
            <a:xfrm>
              <a:off x="1027544" y="3662584"/>
              <a:ext cx="21601" cy="20841"/>
            </a:xfrm>
            <a:custGeom>
              <a:rect b="b" l="l" r="r" t="t"/>
              <a:pathLst>
                <a:path extrusionOk="0" h="795" w="824">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3" name="Google Shape;20743;p57"/>
            <p:cNvSpPr/>
            <p:nvPr/>
          </p:nvSpPr>
          <p:spPr>
            <a:xfrm>
              <a:off x="1104747" y="3675429"/>
              <a:ext cx="36727" cy="47711"/>
            </a:xfrm>
            <a:custGeom>
              <a:rect b="b" l="l" r="r" t="t"/>
              <a:pathLst>
                <a:path extrusionOk="0" h="1820" w="1401">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4" name="Google Shape;20744;p57"/>
            <p:cNvSpPr/>
            <p:nvPr/>
          </p:nvSpPr>
          <p:spPr>
            <a:xfrm>
              <a:off x="971523" y="3463140"/>
              <a:ext cx="133251" cy="96524"/>
            </a:xfrm>
            <a:custGeom>
              <a:rect b="b" l="l" r="r" t="t"/>
              <a:pathLst>
                <a:path extrusionOk="0" h="3682" w="5083">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5" name="Google Shape;20745;p57"/>
            <p:cNvSpPr/>
            <p:nvPr/>
          </p:nvSpPr>
          <p:spPr>
            <a:xfrm>
              <a:off x="1001801" y="3463140"/>
              <a:ext cx="103340" cy="96524"/>
            </a:xfrm>
            <a:custGeom>
              <a:rect b="b" l="l" r="r" t="t"/>
              <a:pathLst>
                <a:path extrusionOk="0" h="3682" w="3942">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6" name="Google Shape;20746;p57"/>
            <p:cNvSpPr/>
            <p:nvPr/>
          </p:nvSpPr>
          <p:spPr>
            <a:xfrm>
              <a:off x="1001801" y="3608083"/>
              <a:ext cx="73061" cy="54527"/>
            </a:xfrm>
            <a:custGeom>
              <a:rect b="b" l="l" r="r" t="t"/>
              <a:pathLst>
                <a:path extrusionOk="0" h="2080" w="2787">
                  <a:moveTo>
                    <a:pt x="1" y="0"/>
                  </a:moveTo>
                  <a:lnTo>
                    <a:pt x="1" y="2079"/>
                  </a:lnTo>
                  <a:lnTo>
                    <a:pt x="2787" y="2079"/>
                  </a:lnTo>
                  <a:lnTo>
                    <a:pt x="2787"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7" name="Google Shape;20747;p57"/>
            <p:cNvSpPr/>
            <p:nvPr/>
          </p:nvSpPr>
          <p:spPr>
            <a:xfrm>
              <a:off x="1001801" y="3608083"/>
              <a:ext cx="73061" cy="30383"/>
            </a:xfrm>
            <a:custGeom>
              <a:rect b="b" l="l" r="r" t="t"/>
              <a:pathLst>
                <a:path extrusionOk="0" h="1159" w="2787">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8" name="Google Shape;20748;p57"/>
            <p:cNvSpPr/>
            <p:nvPr/>
          </p:nvSpPr>
          <p:spPr>
            <a:xfrm>
              <a:off x="990083" y="3640459"/>
              <a:ext cx="48445" cy="43596"/>
            </a:xfrm>
            <a:custGeom>
              <a:rect b="b" l="l" r="r" t="t"/>
              <a:pathLst>
                <a:path extrusionOk="0" h="1663" w="1848">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9" name="Google Shape;20749;p57"/>
            <p:cNvSpPr/>
            <p:nvPr/>
          </p:nvSpPr>
          <p:spPr>
            <a:xfrm>
              <a:off x="1038502" y="3640459"/>
              <a:ext cx="48105" cy="43438"/>
            </a:xfrm>
            <a:custGeom>
              <a:rect b="b" l="l" r="r" t="t"/>
              <a:pathLst>
                <a:path extrusionOk="0" h="1657" w="1835">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0" name="Google Shape;20750;p57"/>
            <p:cNvSpPr/>
            <p:nvPr/>
          </p:nvSpPr>
          <p:spPr>
            <a:xfrm>
              <a:off x="977971" y="3511926"/>
              <a:ext cx="120746" cy="114350"/>
            </a:xfrm>
            <a:custGeom>
              <a:rect b="b" l="l" r="r" t="t"/>
              <a:pathLst>
                <a:path extrusionOk="0" h="4362" w="4606">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1" name="Google Shape;20751;p57"/>
            <p:cNvSpPr/>
            <p:nvPr/>
          </p:nvSpPr>
          <p:spPr>
            <a:xfrm>
              <a:off x="977578" y="3511926"/>
              <a:ext cx="109028" cy="113957"/>
            </a:xfrm>
            <a:custGeom>
              <a:rect b="b" l="l" r="r" t="t"/>
              <a:pathLst>
                <a:path extrusionOk="0" h="4347" w="4159">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2" name="Google Shape;20752;p57"/>
            <p:cNvSpPr/>
            <p:nvPr/>
          </p:nvSpPr>
          <p:spPr>
            <a:xfrm>
              <a:off x="935215" y="3675429"/>
              <a:ext cx="36334" cy="47711"/>
            </a:xfrm>
            <a:custGeom>
              <a:rect b="b" l="l" r="r" t="t"/>
              <a:pathLst>
                <a:path extrusionOk="0" h="1820" w="1386">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53" name="Google Shape;20753;p57"/>
          <p:cNvGrpSpPr/>
          <p:nvPr/>
        </p:nvGrpSpPr>
        <p:grpSpPr>
          <a:xfrm>
            <a:off x="1324219" y="3399202"/>
            <a:ext cx="376578" cy="272846"/>
            <a:chOff x="1324219" y="3399202"/>
            <a:chExt cx="376578" cy="272846"/>
          </a:xfrm>
        </p:grpSpPr>
        <p:sp>
          <p:nvSpPr>
            <p:cNvPr id="20754" name="Google Shape;20754;p57"/>
            <p:cNvSpPr/>
            <p:nvPr/>
          </p:nvSpPr>
          <p:spPr>
            <a:xfrm>
              <a:off x="1597458" y="3496066"/>
              <a:ext cx="30278" cy="66639"/>
            </a:xfrm>
            <a:custGeom>
              <a:rect b="b" l="l" r="r" t="t"/>
              <a:pathLst>
                <a:path extrusionOk="0" h="2542" w="1155">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5" name="Google Shape;20755;p57"/>
            <p:cNvSpPr/>
            <p:nvPr/>
          </p:nvSpPr>
          <p:spPr>
            <a:xfrm>
              <a:off x="1609569" y="3490011"/>
              <a:ext cx="72668" cy="72694"/>
            </a:xfrm>
            <a:custGeom>
              <a:rect b="b" l="l" r="r" t="t"/>
              <a:pathLst>
                <a:path extrusionOk="0" h="2773" w="2772">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6" name="Google Shape;20756;p57"/>
            <p:cNvSpPr/>
            <p:nvPr/>
          </p:nvSpPr>
          <p:spPr>
            <a:xfrm>
              <a:off x="1621681" y="3580846"/>
              <a:ext cx="36334" cy="26870"/>
            </a:xfrm>
            <a:custGeom>
              <a:rect b="b" l="l" r="r" t="t"/>
              <a:pathLst>
                <a:path extrusionOk="0" h="1025" w="1386">
                  <a:moveTo>
                    <a:pt x="0" y="0"/>
                  </a:moveTo>
                  <a:lnTo>
                    <a:pt x="0" y="1025"/>
                  </a:lnTo>
                  <a:lnTo>
                    <a:pt x="1386" y="1025"/>
                  </a:lnTo>
                  <a:lnTo>
                    <a:pt x="1386"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7" name="Google Shape;20757;p57"/>
            <p:cNvSpPr/>
            <p:nvPr/>
          </p:nvSpPr>
          <p:spPr>
            <a:xfrm>
              <a:off x="1621681" y="3580846"/>
              <a:ext cx="36334" cy="14785"/>
            </a:xfrm>
            <a:custGeom>
              <a:rect b="b" l="l" r="r" t="t"/>
              <a:pathLst>
                <a:path extrusionOk="0" h="564" w="1386">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8" name="Google Shape;20758;p57"/>
            <p:cNvSpPr/>
            <p:nvPr/>
          </p:nvSpPr>
          <p:spPr>
            <a:xfrm>
              <a:off x="1579291" y="3595605"/>
              <a:ext cx="121507" cy="76443"/>
            </a:xfrm>
            <a:custGeom>
              <a:rect b="b" l="l" r="r" t="t"/>
              <a:pathLst>
                <a:path extrusionOk="0" h="2916" w="4635">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9" name="Google Shape;20759;p57"/>
            <p:cNvSpPr/>
            <p:nvPr/>
          </p:nvSpPr>
          <p:spPr>
            <a:xfrm>
              <a:off x="1633766" y="3607690"/>
              <a:ext cx="12138" cy="64358"/>
            </a:xfrm>
            <a:custGeom>
              <a:rect b="b" l="l" r="r" t="t"/>
              <a:pathLst>
                <a:path extrusionOk="0" h="2455" w="463">
                  <a:moveTo>
                    <a:pt x="116" y="1"/>
                  </a:moveTo>
                  <a:lnTo>
                    <a:pt x="1" y="2455"/>
                  </a:lnTo>
                  <a:lnTo>
                    <a:pt x="463" y="2455"/>
                  </a:lnTo>
                  <a:lnTo>
                    <a:pt x="347"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0" name="Google Shape;20760;p57"/>
            <p:cNvSpPr/>
            <p:nvPr/>
          </p:nvSpPr>
          <p:spPr>
            <a:xfrm>
              <a:off x="1603514" y="3520289"/>
              <a:ext cx="72668" cy="66639"/>
            </a:xfrm>
            <a:custGeom>
              <a:rect b="b" l="l" r="r" t="t"/>
              <a:pathLst>
                <a:path extrusionOk="0" h="2542" w="2772">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1" name="Google Shape;20761;p57"/>
            <p:cNvSpPr/>
            <p:nvPr/>
          </p:nvSpPr>
          <p:spPr>
            <a:xfrm>
              <a:off x="1603514" y="3520289"/>
              <a:ext cx="72668" cy="65118"/>
            </a:xfrm>
            <a:custGeom>
              <a:rect b="b" l="l" r="r" t="t"/>
              <a:pathLst>
                <a:path extrusionOk="0" h="2484" w="2772">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2" name="Google Shape;20762;p57"/>
            <p:cNvSpPr/>
            <p:nvPr/>
          </p:nvSpPr>
          <p:spPr>
            <a:xfrm>
              <a:off x="1676156" y="3611098"/>
              <a:ext cx="24249" cy="60583"/>
            </a:xfrm>
            <a:custGeom>
              <a:rect b="b" l="l" r="r" t="t"/>
              <a:pathLst>
                <a:path extrusionOk="0" h="2311" w="925">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3" name="Google Shape;20763;p57"/>
            <p:cNvSpPr/>
            <p:nvPr/>
          </p:nvSpPr>
          <p:spPr>
            <a:xfrm>
              <a:off x="1633766" y="3607690"/>
              <a:ext cx="12138" cy="12138"/>
            </a:xfrm>
            <a:custGeom>
              <a:rect b="b" l="l" r="r" t="t"/>
              <a:pathLst>
                <a:path extrusionOk="0" h="463" w="463">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4" name="Google Shape;20764;p57"/>
            <p:cNvSpPr/>
            <p:nvPr/>
          </p:nvSpPr>
          <p:spPr>
            <a:xfrm>
              <a:off x="1614865" y="3590755"/>
              <a:ext cx="24983" cy="25560"/>
            </a:xfrm>
            <a:custGeom>
              <a:rect b="b" l="l" r="r" t="t"/>
              <a:pathLst>
                <a:path extrusionOk="0" h="975" w="953">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5" name="Google Shape;20765;p57"/>
            <p:cNvSpPr/>
            <p:nvPr/>
          </p:nvSpPr>
          <p:spPr>
            <a:xfrm>
              <a:off x="1639822" y="3590755"/>
              <a:ext cx="25009" cy="25560"/>
            </a:xfrm>
            <a:custGeom>
              <a:rect b="b" l="l" r="r" t="t"/>
              <a:pathLst>
                <a:path extrusionOk="0" h="975" w="954">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6" name="Google Shape;20766;p57"/>
            <p:cNvSpPr/>
            <p:nvPr/>
          </p:nvSpPr>
          <p:spPr>
            <a:xfrm>
              <a:off x="1325373" y="3492291"/>
              <a:ext cx="109002" cy="109395"/>
            </a:xfrm>
            <a:custGeom>
              <a:rect b="b" l="l" r="r" t="t"/>
              <a:pathLst>
                <a:path extrusionOk="0" h="4173" w="4158">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7" name="Google Shape;20767;p57"/>
            <p:cNvSpPr/>
            <p:nvPr/>
          </p:nvSpPr>
          <p:spPr>
            <a:xfrm>
              <a:off x="1355258" y="3492291"/>
              <a:ext cx="79117" cy="109002"/>
            </a:xfrm>
            <a:custGeom>
              <a:rect b="b" l="l" r="r" t="t"/>
              <a:pathLst>
                <a:path extrusionOk="0" h="4158" w="3018">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8" name="Google Shape;20768;p57"/>
            <p:cNvSpPr/>
            <p:nvPr/>
          </p:nvSpPr>
          <p:spPr>
            <a:xfrm>
              <a:off x="1324612" y="3574790"/>
              <a:ext cx="109002" cy="97258"/>
            </a:xfrm>
            <a:custGeom>
              <a:rect b="b" l="l" r="r" t="t"/>
              <a:pathLst>
                <a:path extrusionOk="0" h="3710" w="4158">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9" name="Google Shape;20769;p57"/>
            <p:cNvSpPr/>
            <p:nvPr/>
          </p:nvSpPr>
          <p:spPr>
            <a:xfrm>
              <a:off x="1360553" y="3574790"/>
              <a:ext cx="37120" cy="24223"/>
            </a:xfrm>
            <a:custGeom>
              <a:rect b="b" l="l" r="r" t="t"/>
              <a:pathLst>
                <a:path extrusionOk="0" h="924" w="1416">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0" name="Google Shape;20770;p57"/>
            <p:cNvSpPr/>
            <p:nvPr/>
          </p:nvSpPr>
          <p:spPr>
            <a:xfrm>
              <a:off x="1324219" y="3606563"/>
              <a:ext cx="109395" cy="65485"/>
            </a:xfrm>
            <a:custGeom>
              <a:rect b="b" l="l" r="r" t="t"/>
              <a:pathLst>
                <a:path extrusionOk="0" h="2498" w="4173">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1" name="Google Shape;20771;p57"/>
            <p:cNvSpPr/>
            <p:nvPr/>
          </p:nvSpPr>
          <p:spPr>
            <a:xfrm>
              <a:off x="1342779" y="3527393"/>
              <a:ext cx="72668" cy="59534"/>
            </a:xfrm>
            <a:custGeom>
              <a:rect b="b" l="l" r="r" t="t"/>
              <a:pathLst>
                <a:path extrusionOk="0" h="2271" w="2772">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2" name="Google Shape;20772;p57"/>
            <p:cNvSpPr/>
            <p:nvPr/>
          </p:nvSpPr>
          <p:spPr>
            <a:xfrm>
              <a:off x="1342779" y="3527393"/>
              <a:ext cx="73061" cy="59141"/>
            </a:xfrm>
            <a:custGeom>
              <a:rect b="b" l="l" r="r" t="t"/>
              <a:pathLst>
                <a:path extrusionOk="0" h="2256" w="2787">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3" name="Google Shape;20773;p57"/>
            <p:cNvSpPr/>
            <p:nvPr/>
          </p:nvSpPr>
          <p:spPr>
            <a:xfrm>
              <a:off x="1324612" y="3619067"/>
              <a:ext cx="24249" cy="52981"/>
            </a:xfrm>
            <a:custGeom>
              <a:rect b="b" l="l" r="r" t="t"/>
              <a:pathLst>
                <a:path extrusionOk="0" h="2021" w="925">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4" name="Google Shape;20774;p57"/>
            <p:cNvSpPr/>
            <p:nvPr/>
          </p:nvSpPr>
          <p:spPr>
            <a:xfrm>
              <a:off x="1409365" y="3586901"/>
              <a:ext cx="206286" cy="85146"/>
            </a:xfrm>
            <a:custGeom>
              <a:rect b="b" l="l" r="r" t="t"/>
              <a:pathLst>
                <a:path extrusionOk="0" h="3248" w="7869">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5" name="Google Shape;20775;p57"/>
            <p:cNvSpPr/>
            <p:nvPr/>
          </p:nvSpPr>
          <p:spPr>
            <a:xfrm>
              <a:off x="1500567" y="3611098"/>
              <a:ext cx="24249" cy="60950"/>
            </a:xfrm>
            <a:custGeom>
              <a:rect b="b" l="l" r="r" t="t"/>
              <a:pathLst>
                <a:path extrusionOk="0" h="2325" w="925">
                  <a:moveTo>
                    <a:pt x="217" y="1"/>
                  </a:moveTo>
                  <a:lnTo>
                    <a:pt x="1" y="2325"/>
                  </a:lnTo>
                  <a:lnTo>
                    <a:pt x="925" y="2325"/>
                  </a:lnTo>
                  <a:lnTo>
                    <a:pt x="708"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6" name="Google Shape;20776;p57"/>
            <p:cNvSpPr/>
            <p:nvPr/>
          </p:nvSpPr>
          <p:spPr>
            <a:xfrm>
              <a:off x="1502088" y="3598986"/>
              <a:ext cx="21208" cy="20474"/>
            </a:xfrm>
            <a:custGeom>
              <a:rect b="b" l="l" r="r" t="t"/>
              <a:pathLst>
                <a:path extrusionOk="0" h="781" w="809">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7" name="Google Shape;20777;p57"/>
            <p:cNvSpPr/>
            <p:nvPr/>
          </p:nvSpPr>
          <p:spPr>
            <a:xfrm>
              <a:off x="1579291" y="3611858"/>
              <a:ext cx="36360" cy="60190"/>
            </a:xfrm>
            <a:custGeom>
              <a:rect b="b" l="l" r="r" t="t"/>
              <a:pathLst>
                <a:path extrusionOk="0" h="2296" w="1387">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8" name="Google Shape;20778;p57"/>
            <p:cNvSpPr/>
            <p:nvPr/>
          </p:nvSpPr>
          <p:spPr>
            <a:xfrm>
              <a:off x="1446066" y="3399202"/>
              <a:ext cx="133251" cy="96891"/>
            </a:xfrm>
            <a:custGeom>
              <a:rect b="b" l="l" r="r" t="t"/>
              <a:pathLst>
                <a:path extrusionOk="0" h="3696" w="5083">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9" name="Google Shape;20779;p57"/>
            <p:cNvSpPr/>
            <p:nvPr/>
          </p:nvSpPr>
          <p:spPr>
            <a:xfrm>
              <a:off x="1476345" y="3399202"/>
              <a:ext cx="102973" cy="96891"/>
            </a:xfrm>
            <a:custGeom>
              <a:rect b="b" l="l" r="r" t="t"/>
              <a:pathLst>
                <a:path extrusionOk="0" h="3696" w="3928">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0" name="Google Shape;20780;p57"/>
            <p:cNvSpPr/>
            <p:nvPr/>
          </p:nvSpPr>
          <p:spPr>
            <a:xfrm>
              <a:off x="1476345" y="3544512"/>
              <a:ext cx="72694" cy="54501"/>
            </a:xfrm>
            <a:custGeom>
              <a:rect b="b" l="l" r="r" t="t"/>
              <a:pathLst>
                <a:path extrusionOk="0" h="2079" w="2773">
                  <a:moveTo>
                    <a:pt x="1" y="0"/>
                  </a:moveTo>
                  <a:lnTo>
                    <a:pt x="1" y="2079"/>
                  </a:lnTo>
                  <a:lnTo>
                    <a:pt x="2772" y="2079"/>
                  </a:ln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1" name="Google Shape;20781;p57"/>
            <p:cNvSpPr/>
            <p:nvPr/>
          </p:nvSpPr>
          <p:spPr>
            <a:xfrm>
              <a:off x="1476345" y="3544512"/>
              <a:ext cx="72694" cy="30383"/>
            </a:xfrm>
            <a:custGeom>
              <a:rect b="b" l="l" r="r" t="t"/>
              <a:pathLst>
                <a:path extrusionOk="0" h="1159" w="2773">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2" name="Google Shape;20782;p57"/>
            <p:cNvSpPr/>
            <p:nvPr/>
          </p:nvSpPr>
          <p:spPr>
            <a:xfrm>
              <a:off x="1464233" y="3576887"/>
              <a:ext cx="48472" cy="43438"/>
            </a:xfrm>
            <a:custGeom>
              <a:rect b="b" l="l" r="r" t="t"/>
              <a:pathLst>
                <a:path extrusionOk="0" h="1657" w="1849">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3" name="Google Shape;20783;p57"/>
            <p:cNvSpPr/>
            <p:nvPr/>
          </p:nvSpPr>
          <p:spPr>
            <a:xfrm>
              <a:off x="1512679" y="3576887"/>
              <a:ext cx="48472" cy="43438"/>
            </a:xfrm>
            <a:custGeom>
              <a:rect b="b" l="l" r="r" t="t"/>
              <a:pathLst>
                <a:path extrusionOk="0" h="1657" w="1849">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4" name="Google Shape;20784;p57"/>
            <p:cNvSpPr/>
            <p:nvPr/>
          </p:nvSpPr>
          <p:spPr>
            <a:xfrm>
              <a:off x="1452122" y="3448171"/>
              <a:ext cx="121140" cy="114533"/>
            </a:xfrm>
            <a:custGeom>
              <a:rect b="b" l="l" r="r" t="t"/>
              <a:pathLst>
                <a:path extrusionOk="0" h="4369" w="4621">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5" name="Google Shape;20785;p57"/>
            <p:cNvSpPr/>
            <p:nvPr/>
          </p:nvSpPr>
          <p:spPr>
            <a:xfrm>
              <a:off x="1452122" y="3448355"/>
              <a:ext cx="109028" cy="113957"/>
            </a:xfrm>
            <a:custGeom>
              <a:rect b="b" l="l" r="r" t="t"/>
              <a:pathLst>
                <a:path extrusionOk="0" h="4347" w="4159">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6" name="Google Shape;20786;p57"/>
            <p:cNvSpPr/>
            <p:nvPr/>
          </p:nvSpPr>
          <p:spPr>
            <a:xfrm>
              <a:off x="1409759" y="3611858"/>
              <a:ext cx="36334" cy="60190"/>
            </a:xfrm>
            <a:custGeom>
              <a:rect b="b" l="l" r="r" t="t"/>
              <a:pathLst>
                <a:path extrusionOk="0" h="2296" w="1386">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87" name="Google Shape;20787;p57"/>
          <p:cNvGrpSpPr/>
          <p:nvPr/>
        </p:nvGrpSpPr>
        <p:grpSpPr>
          <a:xfrm>
            <a:off x="1798763" y="3395401"/>
            <a:ext cx="376185" cy="280448"/>
            <a:chOff x="1798763" y="3395401"/>
            <a:chExt cx="376185" cy="280448"/>
          </a:xfrm>
        </p:grpSpPr>
        <p:sp>
          <p:nvSpPr>
            <p:cNvPr id="20788" name="Google Shape;20788;p57"/>
            <p:cNvSpPr/>
            <p:nvPr/>
          </p:nvSpPr>
          <p:spPr>
            <a:xfrm>
              <a:off x="2097352" y="3478660"/>
              <a:ext cx="47711" cy="42023"/>
            </a:xfrm>
            <a:custGeom>
              <a:rect b="b" l="l" r="r" t="t"/>
              <a:pathLst>
                <a:path extrusionOk="0" h="1603" w="182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9" name="Google Shape;20789;p57"/>
            <p:cNvSpPr/>
            <p:nvPr/>
          </p:nvSpPr>
          <p:spPr>
            <a:xfrm>
              <a:off x="2097352" y="3478660"/>
              <a:ext cx="32559" cy="42023"/>
            </a:xfrm>
            <a:custGeom>
              <a:rect b="b" l="l" r="r" t="t"/>
              <a:pathLst>
                <a:path extrusionOk="0" h="1603" w="1242">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0" name="Google Shape;20790;p57"/>
            <p:cNvSpPr/>
            <p:nvPr/>
          </p:nvSpPr>
          <p:spPr>
            <a:xfrm>
              <a:off x="2067441" y="3580452"/>
              <a:ext cx="107508" cy="95396"/>
            </a:xfrm>
            <a:custGeom>
              <a:rect b="b" l="l" r="r" t="t"/>
              <a:pathLst>
                <a:path extrusionOk="0" h="3639" w="4101">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1" name="Google Shape;20791;p57"/>
            <p:cNvSpPr/>
            <p:nvPr/>
          </p:nvSpPr>
          <p:spPr>
            <a:xfrm>
              <a:off x="2103014" y="3580085"/>
              <a:ext cx="36360" cy="23856"/>
            </a:xfrm>
            <a:custGeom>
              <a:rect b="b" l="l" r="r" t="t"/>
              <a:pathLst>
                <a:path extrusionOk="0" h="910" w="1387">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2" name="Google Shape;20792;p57"/>
            <p:cNvSpPr/>
            <p:nvPr/>
          </p:nvSpPr>
          <p:spPr>
            <a:xfrm>
              <a:off x="2067441" y="3611491"/>
              <a:ext cx="107141" cy="64358"/>
            </a:xfrm>
            <a:custGeom>
              <a:rect b="b" l="l" r="r" t="t"/>
              <a:pathLst>
                <a:path extrusionOk="0" h="2455" w="4087">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3" name="Google Shape;20793;p57"/>
            <p:cNvSpPr/>
            <p:nvPr/>
          </p:nvSpPr>
          <p:spPr>
            <a:xfrm>
              <a:off x="2079185" y="3496827"/>
              <a:ext cx="83652" cy="83285"/>
            </a:xfrm>
            <a:custGeom>
              <a:rect b="b" l="l" r="r" t="t"/>
              <a:pathLst>
                <a:path extrusionOk="0" h="3177" w="3191">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4" name="Google Shape;20794;p57"/>
            <p:cNvSpPr/>
            <p:nvPr/>
          </p:nvSpPr>
          <p:spPr>
            <a:xfrm>
              <a:off x="2095071" y="3496827"/>
              <a:ext cx="69653" cy="75342"/>
            </a:xfrm>
            <a:custGeom>
              <a:rect b="b" l="l" r="r" t="t"/>
              <a:pathLst>
                <a:path extrusionOk="0" h="2874" w="2657">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5" name="Google Shape;20795;p57"/>
            <p:cNvSpPr/>
            <p:nvPr/>
          </p:nvSpPr>
          <p:spPr>
            <a:xfrm>
              <a:off x="2085241" y="3533449"/>
              <a:ext cx="71541" cy="58774"/>
            </a:xfrm>
            <a:custGeom>
              <a:rect b="b" l="l" r="r" t="t"/>
              <a:pathLst>
                <a:path extrusionOk="0" h="2242" w="2729">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6" name="Google Shape;20796;p57"/>
            <p:cNvSpPr/>
            <p:nvPr/>
          </p:nvSpPr>
          <p:spPr>
            <a:xfrm>
              <a:off x="2085608" y="3533449"/>
              <a:ext cx="71567" cy="58381"/>
            </a:xfrm>
            <a:custGeom>
              <a:rect b="b" l="l" r="r" t="t"/>
              <a:pathLst>
                <a:path extrusionOk="0" h="2227" w="273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7" name="Google Shape;20797;p57"/>
            <p:cNvSpPr/>
            <p:nvPr/>
          </p:nvSpPr>
          <p:spPr>
            <a:xfrm>
              <a:off x="2150699" y="3623969"/>
              <a:ext cx="24249" cy="51879"/>
            </a:xfrm>
            <a:custGeom>
              <a:rect b="b" l="l" r="r" t="t"/>
              <a:pathLst>
                <a:path extrusionOk="0" h="1979" w="925">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8" name="Google Shape;20798;p57"/>
            <p:cNvSpPr/>
            <p:nvPr/>
          </p:nvSpPr>
          <p:spPr>
            <a:xfrm>
              <a:off x="1816930" y="3502882"/>
              <a:ext cx="29938" cy="65485"/>
            </a:xfrm>
            <a:custGeom>
              <a:rect b="b" l="l" r="r" t="t"/>
              <a:pathLst>
                <a:path extrusionOk="0" h="2498" w="1142">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9" name="Google Shape;20799;p57"/>
            <p:cNvSpPr/>
            <p:nvPr/>
          </p:nvSpPr>
          <p:spPr>
            <a:xfrm>
              <a:off x="1828674" y="3496827"/>
              <a:ext cx="71541" cy="71541"/>
            </a:xfrm>
            <a:custGeom>
              <a:rect b="b" l="l" r="r" t="t"/>
              <a:pathLst>
                <a:path extrusionOk="0" h="2729" w="2729">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0" name="Google Shape;20800;p57"/>
            <p:cNvSpPr/>
            <p:nvPr/>
          </p:nvSpPr>
          <p:spPr>
            <a:xfrm>
              <a:off x="1840786" y="3586141"/>
              <a:ext cx="35967" cy="26503"/>
            </a:xfrm>
            <a:custGeom>
              <a:rect b="b" l="l" r="r" t="t"/>
              <a:pathLst>
                <a:path extrusionOk="0" h="1011" w="1372">
                  <a:moveTo>
                    <a:pt x="0" y="0"/>
                  </a:moveTo>
                  <a:lnTo>
                    <a:pt x="0" y="1011"/>
                  </a:lnTo>
                  <a:lnTo>
                    <a:pt x="1372" y="1011"/>
                  </a:lnTo>
                  <a:lnTo>
                    <a:pt x="13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1" name="Google Shape;20801;p57"/>
            <p:cNvSpPr/>
            <p:nvPr/>
          </p:nvSpPr>
          <p:spPr>
            <a:xfrm>
              <a:off x="1840786" y="3586141"/>
              <a:ext cx="35967" cy="14392"/>
            </a:xfrm>
            <a:custGeom>
              <a:rect b="b" l="l" r="r" t="t"/>
              <a:pathLst>
                <a:path extrusionOk="0" h="549" w="1372">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2" name="Google Shape;20802;p57"/>
            <p:cNvSpPr/>
            <p:nvPr/>
          </p:nvSpPr>
          <p:spPr>
            <a:xfrm>
              <a:off x="1799156" y="3600507"/>
              <a:ext cx="119226" cy="75342"/>
            </a:xfrm>
            <a:custGeom>
              <a:rect b="b" l="l" r="r" t="t"/>
              <a:pathLst>
                <a:path extrusionOk="0" h="2874" w="4548">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3" name="Google Shape;20803;p57"/>
            <p:cNvSpPr/>
            <p:nvPr/>
          </p:nvSpPr>
          <p:spPr>
            <a:xfrm>
              <a:off x="1852897" y="3612618"/>
              <a:ext cx="11744" cy="63231"/>
            </a:xfrm>
            <a:custGeom>
              <a:rect b="b" l="l" r="r" t="t"/>
              <a:pathLst>
                <a:path extrusionOk="0" h="2412" w="448">
                  <a:moveTo>
                    <a:pt x="101" y="1"/>
                  </a:moveTo>
                  <a:lnTo>
                    <a:pt x="0" y="2411"/>
                  </a:lnTo>
                  <a:lnTo>
                    <a:pt x="448" y="2411"/>
                  </a:lnTo>
                  <a:lnTo>
                    <a:pt x="332"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4" name="Google Shape;20804;p57"/>
            <p:cNvSpPr/>
            <p:nvPr/>
          </p:nvSpPr>
          <p:spPr>
            <a:xfrm>
              <a:off x="1822986" y="3526712"/>
              <a:ext cx="71541" cy="65511"/>
            </a:xfrm>
            <a:custGeom>
              <a:rect b="b" l="l" r="r" t="t"/>
              <a:pathLst>
                <a:path extrusionOk="0" h="2499" w="2729">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5" name="Google Shape;20805;p57"/>
            <p:cNvSpPr/>
            <p:nvPr/>
          </p:nvSpPr>
          <p:spPr>
            <a:xfrm>
              <a:off x="1822986" y="3526712"/>
              <a:ext cx="71174" cy="63991"/>
            </a:xfrm>
            <a:custGeom>
              <a:rect b="b" l="l" r="r" t="t"/>
              <a:pathLst>
                <a:path extrusionOk="0" h="2441" w="2715">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6" name="Google Shape;20806;p57"/>
            <p:cNvSpPr/>
            <p:nvPr/>
          </p:nvSpPr>
          <p:spPr>
            <a:xfrm>
              <a:off x="1798763" y="3616026"/>
              <a:ext cx="24249" cy="59823"/>
            </a:xfrm>
            <a:custGeom>
              <a:rect b="b" l="l" r="r" t="t"/>
              <a:pathLst>
                <a:path extrusionOk="0" h="2282" w="925">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7" name="Google Shape;20807;p57"/>
            <p:cNvSpPr/>
            <p:nvPr/>
          </p:nvSpPr>
          <p:spPr>
            <a:xfrm>
              <a:off x="1852504" y="3612618"/>
              <a:ext cx="12138" cy="11771"/>
            </a:xfrm>
            <a:custGeom>
              <a:rect b="b" l="l" r="r" t="t"/>
              <a:pathLst>
                <a:path extrusionOk="0" h="449" w="463">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8" name="Google Shape;20808;p57"/>
            <p:cNvSpPr/>
            <p:nvPr/>
          </p:nvSpPr>
          <p:spPr>
            <a:xfrm>
              <a:off x="1834337" y="3595919"/>
              <a:ext cx="24249" cy="25114"/>
            </a:xfrm>
            <a:custGeom>
              <a:rect b="b" l="l" r="r" t="t"/>
              <a:pathLst>
                <a:path extrusionOk="0" h="958" w="925">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9" name="Google Shape;20809;p57"/>
            <p:cNvSpPr/>
            <p:nvPr/>
          </p:nvSpPr>
          <p:spPr>
            <a:xfrm>
              <a:off x="1858559" y="3595919"/>
              <a:ext cx="24616" cy="25114"/>
            </a:xfrm>
            <a:custGeom>
              <a:rect b="b" l="l" r="r" t="t"/>
              <a:pathLst>
                <a:path extrusionOk="0" h="958" w="939">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0" name="Google Shape;20810;p57"/>
            <p:cNvSpPr/>
            <p:nvPr/>
          </p:nvSpPr>
          <p:spPr>
            <a:xfrm>
              <a:off x="1900556" y="3395401"/>
              <a:ext cx="178288" cy="208540"/>
            </a:xfrm>
            <a:custGeom>
              <a:rect b="b" l="l" r="r" t="t"/>
              <a:pathLst>
                <a:path extrusionOk="0" h="7955" w="6801">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1" name="Google Shape;20811;p57"/>
            <p:cNvSpPr/>
            <p:nvPr/>
          </p:nvSpPr>
          <p:spPr>
            <a:xfrm>
              <a:off x="1942579" y="3395401"/>
              <a:ext cx="136266" cy="208593"/>
            </a:xfrm>
            <a:custGeom>
              <a:rect b="b" l="l" r="r" t="t"/>
              <a:pathLst>
                <a:path extrusionOk="0" h="7957" w="5198">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2" name="Google Shape;20812;p57"/>
            <p:cNvSpPr/>
            <p:nvPr/>
          </p:nvSpPr>
          <p:spPr>
            <a:xfrm>
              <a:off x="1888471" y="3556230"/>
              <a:ext cx="202852" cy="119619"/>
            </a:xfrm>
            <a:custGeom>
              <a:rect b="b" l="l" r="r" t="t"/>
              <a:pathLst>
                <a:path extrusionOk="0" h="4563" w="7738">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3" name="Google Shape;20813;p57"/>
            <p:cNvSpPr/>
            <p:nvPr/>
          </p:nvSpPr>
          <p:spPr>
            <a:xfrm>
              <a:off x="1888471" y="3599380"/>
              <a:ext cx="202852" cy="76469"/>
            </a:xfrm>
            <a:custGeom>
              <a:rect b="b" l="l" r="r" t="t"/>
              <a:pathLst>
                <a:path extrusionOk="0" h="2917" w="7738">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4" name="Google Shape;20814;p57"/>
            <p:cNvSpPr/>
            <p:nvPr/>
          </p:nvSpPr>
          <p:spPr>
            <a:xfrm>
              <a:off x="1959985" y="3556230"/>
              <a:ext cx="59823" cy="23961"/>
            </a:xfrm>
            <a:custGeom>
              <a:rect b="b" l="l" r="r" t="t"/>
              <a:pathLst>
                <a:path extrusionOk="0" h="914" w="2282">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5" name="Google Shape;20815;p57"/>
            <p:cNvSpPr/>
            <p:nvPr/>
          </p:nvSpPr>
          <p:spPr>
            <a:xfrm>
              <a:off x="1929707" y="3456062"/>
              <a:ext cx="119619" cy="112069"/>
            </a:xfrm>
            <a:custGeom>
              <a:rect b="b" l="l" r="r" t="t"/>
              <a:pathLst>
                <a:path extrusionOk="0" h="4275" w="4563">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6" name="Google Shape;20816;p57"/>
            <p:cNvSpPr/>
            <p:nvPr/>
          </p:nvSpPr>
          <p:spPr>
            <a:xfrm>
              <a:off x="1929707" y="3456062"/>
              <a:ext cx="116971" cy="111938"/>
            </a:xfrm>
            <a:custGeom>
              <a:rect b="b" l="l" r="r" t="t"/>
              <a:pathLst>
                <a:path extrusionOk="0" h="4270" w="4462">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7" name="Google Shape;20817;p57"/>
            <p:cNvSpPr/>
            <p:nvPr/>
          </p:nvSpPr>
          <p:spPr>
            <a:xfrm>
              <a:off x="1888471" y="3619067"/>
              <a:ext cx="41629" cy="56782"/>
            </a:xfrm>
            <a:custGeom>
              <a:rect b="b" l="l" r="r" t="t"/>
              <a:pathLst>
                <a:path extrusionOk="0" h="2166" w="1588">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8" name="Google Shape;20818;p57"/>
            <p:cNvSpPr/>
            <p:nvPr/>
          </p:nvSpPr>
          <p:spPr>
            <a:xfrm>
              <a:off x="2049667" y="3619067"/>
              <a:ext cx="41656" cy="56782"/>
            </a:xfrm>
            <a:custGeom>
              <a:rect b="b" l="l" r="r" t="t"/>
              <a:pathLst>
                <a:path extrusionOk="0" h="2166" w="1589">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19" name="Google Shape;20819;p57"/>
          <p:cNvGrpSpPr/>
          <p:nvPr/>
        </p:nvGrpSpPr>
        <p:grpSpPr>
          <a:xfrm>
            <a:off x="2273307" y="3378754"/>
            <a:ext cx="375818" cy="313374"/>
            <a:chOff x="2273307" y="3378754"/>
            <a:chExt cx="375818" cy="313374"/>
          </a:xfrm>
        </p:grpSpPr>
        <p:sp>
          <p:nvSpPr>
            <p:cNvPr id="20820" name="Google Shape;20820;p57"/>
            <p:cNvSpPr/>
            <p:nvPr/>
          </p:nvSpPr>
          <p:spPr>
            <a:xfrm>
              <a:off x="2448528" y="3429087"/>
              <a:ext cx="25009" cy="25009"/>
            </a:xfrm>
            <a:custGeom>
              <a:rect b="b" l="l" r="r" t="t"/>
              <a:pathLst>
                <a:path extrusionOk="0" h="954" w="954">
                  <a:moveTo>
                    <a:pt x="0" y="1"/>
                  </a:moveTo>
                  <a:lnTo>
                    <a:pt x="0"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1" name="Google Shape;20821;p57"/>
            <p:cNvSpPr/>
            <p:nvPr/>
          </p:nvSpPr>
          <p:spPr>
            <a:xfrm>
              <a:off x="2447401" y="3429087"/>
              <a:ext cx="27631" cy="18849"/>
            </a:xfrm>
            <a:custGeom>
              <a:rect b="b" l="l" r="r" t="t"/>
              <a:pathLst>
                <a:path extrusionOk="0" h="719" w="1054">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2" name="Google Shape;20822;p57"/>
            <p:cNvSpPr/>
            <p:nvPr/>
          </p:nvSpPr>
          <p:spPr>
            <a:xfrm>
              <a:off x="2423545" y="3448774"/>
              <a:ext cx="74949" cy="93116"/>
            </a:xfrm>
            <a:custGeom>
              <a:rect b="b" l="l" r="r" t="t"/>
              <a:pathLst>
                <a:path extrusionOk="0" h="3552" w="2859">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3" name="Google Shape;20823;p57"/>
            <p:cNvSpPr/>
            <p:nvPr/>
          </p:nvSpPr>
          <p:spPr>
            <a:xfrm>
              <a:off x="2436050" y="3541864"/>
              <a:ext cx="50359" cy="106354"/>
            </a:xfrm>
            <a:custGeom>
              <a:rect b="b" l="l" r="r" t="t"/>
              <a:pathLst>
                <a:path extrusionOk="0" h="4057" w="1921">
                  <a:moveTo>
                    <a:pt x="0" y="0"/>
                  </a:moveTo>
                  <a:lnTo>
                    <a:pt x="0" y="4057"/>
                  </a:lnTo>
                  <a:lnTo>
                    <a:pt x="1920" y="4057"/>
                  </a:lnTo>
                  <a:lnTo>
                    <a:pt x="1920"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4" name="Google Shape;20824;p57"/>
            <p:cNvSpPr/>
            <p:nvPr/>
          </p:nvSpPr>
          <p:spPr>
            <a:xfrm>
              <a:off x="2423545" y="3458972"/>
              <a:ext cx="12531" cy="82918"/>
            </a:xfrm>
            <a:custGeom>
              <a:rect b="b" l="l" r="r" t="t"/>
              <a:pathLst>
                <a:path extrusionOk="0" h="3163" w="478">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5" name="Google Shape;20825;p57"/>
            <p:cNvSpPr/>
            <p:nvPr/>
          </p:nvSpPr>
          <p:spPr>
            <a:xfrm>
              <a:off x="2485989" y="3458972"/>
              <a:ext cx="12505" cy="82918"/>
            </a:xfrm>
            <a:custGeom>
              <a:rect b="b" l="l" r="r" t="t"/>
              <a:pathLst>
                <a:path extrusionOk="0" h="3163" w="477">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6" name="Google Shape;20826;p57"/>
            <p:cNvSpPr/>
            <p:nvPr/>
          </p:nvSpPr>
          <p:spPr>
            <a:xfrm>
              <a:off x="2442105" y="3441670"/>
              <a:ext cx="38248" cy="100220"/>
            </a:xfrm>
            <a:custGeom>
              <a:rect b="b" l="l" r="r" t="t"/>
              <a:pathLst>
                <a:path extrusionOk="0" h="3823" w="1459">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7" name="Google Shape;20827;p57"/>
            <p:cNvSpPr/>
            <p:nvPr/>
          </p:nvSpPr>
          <p:spPr>
            <a:xfrm>
              <a:off x="2457992" y="3554342"/>
              <a:ext cx="6449" cy="93876"/>
            </a:xfrm>
            <a:custGeom>
              <a:rect b="b" l="l" r="r" t="t"/>
              <a:pathLst>
                <a:path extrusionOk="0" h="3581" w="246">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8" name="Google Shape;20828;p57"/>
            <p:cNvSpPr/>
            <p:nvPr/>
          </p:nvSpPr>
          <p:spPr>
            <a:xfrm>
              <a:off x="2436050" y="3378754"/>
              <a:ext cx="50359" cy="56782"/>
            </a:xfrm>
            <a:custGeom>
              <a:rect b="b" l="l" r="r" t="t"/>
              <a:pathLst>
                <a:path extrusionOk="0" h="2166" w="1921">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9" name="Google Shape;20829;p57"/>
            <p:cNvSpPr/>
            <p:nvPr/>
          </p:nvSpPr>
          <p:spPr>
            <a:xfrm>
              <a:off x="2436050" y="3379147"/>
              <a:ext cx="34447" cy="56441"/>
            </a:xfrm>
            <a:custGeom>
              <a:rect b="b" l="l" r="r" t="t"/>
              <a:pathLst>
                <a:path extrusionOk="0" h="2153" w="1314">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0" name="Google Shape;20830;p57"/>
            <p:cNvSpPr/>
            <p:nvPr/>
          </p:nvSpPr>
          <p:spPr>
            <a:xfrm>
              <a:off x="2435656" y="3378754"/>
              <a:ext cx="50359" cy="25429"/>
            </a:xfrm>
            <a:custGeom>
              <a:rect b="b" l="l" r="r" t="t"/>
              <a:pathLst>
                <a:path extrusionOk="0" h="970" w="1921">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1" name="Google Shape;20831;p57"/>
            <p:cNvSpPr/>
            <p:nvPr/>
          </p:nvSpPr>
          <p:spPr>
            <a:xfrm>
              <a:off x="2436050" y="3379147"/>
              <a:ext cx="34447" cy="22728"/>
            </a:xfrm>
            <a:custGeom>
              <a:rect b="b" l="l" r="r" t="t"/>
              <a:pathLst>
                <a:path extrusionOk="0" h="867" w="1314">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2" name="Google Shape;20832;p57"/>
            <p:cNvSpPr/>
            <p:nvPr/>
          </p:nvSpPr>
          <p:spPr>
            <a:xfrm>
              <a:off x="2548800" y="3429087"/>
              <a:ext cx="25009" cy="25009"/>
            </a:xfrm>
            <a:custGeom>
              <a:rect b="b" l="l" r="r" t="t"/>
              <a:pathLst>
                <a:path extrusionOk="0" h="954" w="954">
                  <a:moveTo>
                    <a:pt x="1" y="1"/>
                  </a:moveTo>
                  <a:lnTo>
                    <a:pt x="1" y="953"/>
                  </a:lnTo>
                  <a:lnTo>
                    <a:pt x="954" y="953"/>
                  </a:lnTo>
                  <a:lnTo>
                    <a:pt x="954"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3" name="Google Shape;20833;p57"/>
            <p:cNvSpPr/>
            <p:nvPr/>
          </p:nvSpPr>
          <p:spPr>
            <a:xfrm>
              <a:off x="2547673" y="3429087"/>
              <a:ext cx="27264" cy="18849"/>
            </a:xfrm>
            <a:custGeom>
              <a:rect b="b" l="l" r="r" t="t"/>
              <a:pathLst>
                <a:path extrusionOk="0" h="719" w="104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4" name="Google Shape;20834;p57"/>
            <p:cNvSpPr/>
            <p:nvPr/>
          </p:nvSpPr>
          <p:spPr>
            <a:xfrm>
              <a:off x="2523844" y="3448774"/>
              <a:ext cx="75316" cy="93116"/>
            </a:xfrm>
            <a:custGeom>
              <a:rect b="b" l="l" r="r" t="t"/>
              <a:pathLst>
                <a:path extrusionOk="0" h="3552" w="2873">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5" name="Google Shape;20835;p57"/>
            <p:cNvSpPr/>
            <p:nvPr/>
          </p:nvSpPr>
          <p:spPr>
            <a:xfrm>
              <a:off x="2536322" y="3541864"/>
              <a:ext cx="49992" cy="106354"/>
            </a:xfrm>
            <a:custGeom>
              <a:rect b="b" l="l" r="r" t="t"/>
              <a:pathLst>
                <a:path extrusionOk="0" h="4057" w="1907">
                  <a:moveTo>
                    <a:pt x="1" y="0"/>
                  </a:moveTo>
                  <a:lnTo>
                    <a:pt x="1" y="4057"/>
                  </a:lnTo>
                  <a:lnTo>
                    <a:pt x="1906" y="4057"/>
                  </a:lnTo>
                  <a:lnTo>
                    <a:pt x="1906"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6" name="Google Shape;20836;p57"/>
            <p:cNvSpPr/>
            <p:nvPr/>
          </p:nvSpPr>
          <p:spPr>
            <a:xfrm>
              <a:off x="2523844" y="3458972"/>
              <a:ext cx="12505" cy="82918"/>
            </a:xfrm>
            <a:custGeom>
              <a:rect b="b" l="l" r="r" t="t"/>
              <a:pathLst>
                <a:path extrusionOk="0" h="3163" w="477">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7" name="Google Shape;20837;p57"/>
            <p:cNvSpPr/>
            <p:nvPr/>
          </p:nvSpPr>
          <p:spPr>
            <a:xfrm>
              <a:off x="2586288" y="3458972"/>
              <a:ext cx="12505" cy="82918"/>
            </a:xfrm>
            <a:custGeom>
              <a:rect b="b" l="l" r="r" t="t"/>
              <a:pathLst>
                <a:path extrusionOk="0" h="3163" w="477">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8" name="Google Shape;20838;p57"/>
            <p:cNvSpPr/>
            <p:nvPr/>
          </p:nvSpPr>
          <p:spPr>
            <a:xfrm>
              <a:off x="2542011" y="3441670"/>
              <a:ext cx="38615" cy="100220"/>
            </a:xfrm>
            <a:custGeom>
              <a:rect b="b" l="l" r="r" t="t"/>
              <a:pathLst>
                <a:path extrusionOk="0" h="3823" w="1473">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9" name="Google Shape;20839;p57"/>
            <p:cNvSpPr/>
            <p:nvPr/>
          </p:nvSpPr>
          <p:spPr>
            <a:xfrm>
              <a:off x="2558264" y="3554342"/>
              <a:ext cx="6475" cy="93876"/>
            </a:xfrm>
            <a:custGeom>
              <a:rect b="b" l="l" r="r" t="t"/>
              <a:pathLst>
                <a:path extrusionOk="0" h="3581" w="247">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0" name="Google Shape;20840;p57"/>
            <p:cNvSpPr/>
            <p:nvPr/>
          </p:nvSpPr>
          <p:spPr>
            <a:xfrm>
              <a:off x="2536322" y="3378754"/>
              <a:ext cx="50359" cy="56782"/>
            </a:xfrm>
            <a:custGeom>
              <a:rect b="b" l="l" r="r" t="t"/>
              <a:pathLst>
                <a:path extrusionOk="0" h="2166" w="1921">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1" name="Google Shape;20841;p57"/>
            <p:cNvSpPr/>
            <p:nvPr/>
          </p:nvSpPr>
          <p:spPr>
            <a:xfrm>
              <a:off x="2536008" y="3379147"/>
              <a:ext cx="34787" cy="56441"/>
            </a:xfrm>
            <a:custGeom>
              <a:rect b="b" l="l" r="r" t="t"/>
              <a:pathLst>
                <a:path extrusionOk="0" h="2153" w="1327">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2" name="Google Shape;20842;p57"/>
            <p:cNvSpPr/>
            <p:nvPr/>
          </p:nvSpPr>
          <p:spPr>
            <a:xfrm>
              <a:off x="2536322" y="3378754"/>
              <a:ext cx="49992" cy="25429"/>
            </a:xfrm>
            <a:custGeom>
              <a:rect b="b" l="l" r="r" t="t"/>
              <a:pathLst>
                <a:path extrusionOk="0" h="970" w="1907">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3" name="Google Shape;20843;p57"/>
            <p:cNvSpPr/>
            <p:nvPr/>
          </p:nvSpPr>
          <p:spPr>
            <a:xfrm>
              <a:off x="2536322" y="3379147"/>
              <a:ext cx="34473" cy="22728"/>
            </a:xfrm>
            <a:custGeom>
              <a:rect b="b" l="l" r="r" t="t"/>
              <a:pathLst>
                <a:path extrusionOk="0" h="867" w="1315">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4" name="Google Shape;20844;p57"/>
            <p:cNvSpPr/>
            <p:nvPr/>
          </p:nvSpPr>
          <p:spPr>
            <a:xfrm>
              <a:off x="2348623" y="3429087"/>
              <a:ext cx="25009" cy="25009"/>
            </a:xfrm>
            <a:custGeom>
              <a:rect b="b" l="l" r="r" t="t"/>
              <a:pathLst>
                <a:path extrusionOk="0" h="954" w="954">
                  <a:moveTo>
                    <a:pt x="1" y="1"/>
                  </a:moveTo>
                  <a:lnTo>
                    <a:pt x="1"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5" name="Google Shape;20845;p57"/>
            <p:cNvSpPr/>
            <p:nvPr/>
          </p:nvSpPr>
          <p:spPr>
            <a:xfrm>
              <a:off x="2347102" y="3429087"/>
              <a:ext cx="27657" cy="18849"/>
            </a:xfrm>
            <a:custGeom>
              <a:rect b="b" l="l" r="r" t="t"/>
              <a:pathLst>
                <a:path extrusionOk="0" h="719" w="1055">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6" name="Google Shape;20846;p57"/>
            <p:cNvSpPr/>
            <p:nvPr/>
          </p:nvSpPr>
          <p:spPr>
            <a:xfrm>
              <a:off x="2323273" y="3448774"/>
              <a:ext cx="75342" cy="93116"/>
            </a:xfrm>
            <a:custGeom>
              <a:rect b="b" l="l" r="r" t="t"/>
              <a:pathLst>
                <a:path extrusionOk="0" h="3552" w="2874">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7" name="Google Shape;20847;p57"/>
            <p:cNvSpPr/>
            <p:nvPr/>
          </p:nvSpPr>
          <p:spPr>
            <a:xfrm>
              <a:off x="2335751" y="3541864"/>
              <a:ext cx="50359" cy="106354"/>
            </a:xfrm>
            <a:custGeom>
              <a:rect b="b" l="l" r="r" t="t"/>
              <a:pathLst>
                <a:path extrusionOk="0" h="4057" w="1921">
                  <a:moveTo>
                    <a:pt x="1" y="0"/>
                  </a:moveTo>
                  <a:lnTo>
                    <a:pt x="1" y="4057"/>
                  </a:lnTo>
                  <a:lnTo>
                    <a:pt x="1921" y="4057"/>
                  </a:lnTo>
                  <a:lnTo>
                    <a:pt x="1921"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8" name="Google Shape;20848;p57"/>
            <p:cNvSpPr/>
            <p:nvPr/>
          </p:nvSpPr>
          <p:spPr>
            <a:xfrm>
              <a:off x="2323273" y="3458972"/>
              <a:ext cx="12505" cy="82918"/>
            </a:xfrm>
            <a:custGeom>
              <a:rect b="b" l="l" r="r" t="t"/>
              <a:pathLst>
                <a:path extrusionOk="0" h="3163" w="477">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9" name="Google Shape;20849;p57"/>
            <p:cNvSpPr/>
            <p:nvPr/>
          </p:nvSpPr>
          <p:spPr>
            <a:xfrm>
              <a:off x="2386084" y="3458972"/>
              <a:ext cx="12531" cy="82918"/>
            </a:xfrm>
            <a:custGeom>
              <a:rect b="b" l="l" r="r" t="t"/>
              <a:pathLst>
                <a:path extrusionOk="0" h="3163" w="478">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0" name="Google Shape;20850;p57"/>
            <p:cNvSpPr/>
            <p:nvPr/>
          </p:nvSpPr>
          <p:spPr>
            <a:xfrm>
              <a:off x="2341807" y="3441670"/>
              <a:ext cx="38248" cy="100220"/>
            </a:xfrm>
            <a:custGeom>
              <a:rect b="b" l="l" r="r" t="t"/>
              <a:pathLst>
                <a:path extrusionOk="0" h="3823" w="1459">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1" name="Google Shape;20851;p57"/>
            <p:cNvSpPr/>
            <p:nvPr/>
          </p:nvSpPr>
          <p:spPr>
            <a:xfrm>
              <a:off x="2357693" y="3554342"/>
              <a:ext cx="6475" cy="93876"/>
            </a:xfrm>
            <a:custGeom>
              <a:rect b="b" l="l" r="r" t="t"/>
              <a:pathLst>
                <a:path extrusionOk="0" h="3581" w="247">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2" name="Google Shape;20852;p57"/>
            <p:cNvSpPr/>
            <p:nvPr/>
          </p:nvSpPr>
          <p:spPr>
            <a:xfrm>
              <a:off x="2335751" y="3378754"/>
              <a:ext cx="50752" cy="56782"/>
            </a:xfrm>
            <a:custGeom>
              <a:rect b="b" l="l" r="r" t="t"/>
              <a:pathLst>
                <a:path extrusionOk="0" h="2166" w="1936">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3" name="Google Shape;20853;p57"/>
            <p:cNvSpPr/>
            <p:nvPr/>
          </p:nvSpPr>
          <p:spPr>
            <a:xfrm>
              <a:off x="2335751" y="3379147"/>
              <a:ext cx="34473" cy="56441"/>
            </a:xfrm>
            <a:custGeom>
              <a:rect b="b" l="l" r="r" t="t"/>
              <a:pathLst>
                <a:path extrusionOk="0" h="2153" w="1315">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4" name="Google Shape;20854;p57"/>
            <p:cNvSpPr/>
            <p:nvPr/>
          </p:nvSpPr>
          <p:spPr>
            <a:xfrm>
              <a:off x="2335751" y="3378754"/>
              <a:ext cx="50359" cy="25429"/>
            </a:xfrm>
            <a:custGeom>
              <a:rect b="b" l="l" r="r" t="t"/>
              <a:pathLst>
                <a:path extrusionOk="0" h="970" w="1921">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5" name="Google Shape;20855;p57"/>
            <p:cNvSpPr/>
            <p:nvPr/>
          </p:nvSpPr>
          <p:spPr>
            <a:xfrm>
              <a:off x="2335751" y="3379147"/>
              <a:ext cx="34473" cy="22728"/>
            </a:xfrm>
            <a:custGeom>
              <a:rect b="b" l="l" r="r" t="t"/>
              <a:pathLst>
                <a:path extrusionOk="0" h="867" w="1315">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6" name="Google Shape;20856;p57"/>
            <p:cNvSpPr/>
            <p:nvPr/>
          </p:nvSpPr>
          <p:spPr>
            <a:xfrm>
              <a:off x="2298290" y="3535415"/>
              <a:ext cx="25009" cy="25009"/>
            </a:xfrm>
            <a:custGeom>
              <a:rect b="b" l="l" r="r" t="t"/>
              <a:pathLst>
                <a:path extrusionOk="0" h="954" w="954">
                  <a:moveTo>
                    <a:pt x="1" y="1"/>
                  </a:moveTo>
                  <a:lnTo>
                    <a:pt x="1"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7" name="Google Shape;20857;p57"/>
            <p:cNvSpPr/>
            <p:nvPr/>
          </p:nvSpPr>
          <p:spPr>
            <a:xfrm>
              <a:off x="2297163" y="3535415"/>
              <a:ext cx="27657" cy="18849"/>
            </a:xfrm>
            <a:custGeom>
              <a:rect b="b" l="l" r="r" t="t"/>
              <a:pathLst>
                <a:path extrusionOk="0" h="719" w="1055">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8" name="Google Shape;20858;p57"/>
            <p:cNvSpPr/>
            <p:nvPr/>
          </p:nvSpPr>
          <p:spPr>
            <a:xfrm>
              <a:off x="2273307" y="3555102"/>
              <a:ext cx="74975" cy="93116"/>
            </a:xfrm>
            <a:custGeom>
              <a:rect b="b" l="l" r="r" t="t"/>
              <a:pathLst>
                <a:path extrusionOk="0" h="3552" w="286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9" name="Google Shape;20859;p57"/>
            <p:cNvSpPr/>
            <p:nvPr/>
          </p:nvSpPr>
          <p:spPr>
            <a:xfrm>
              <a:off x="2285812" y="3648192"/>
              <a:ext cx="49966" cy="43936"/>
            </a:xfrm>
            <a:custGeom>
              <a:rect b="b" l="l" r="r" t="t"/>
              <a:pathLst>
                <a:path extrusionOk="0" h="1676" w="1906">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0" name="Google Shape;20860;p57"/>
            <p:cNvSpPr/>
            <p:nvPr/>
          </p:nvSpPr>
          <p:spPr>
            <a:xfrm>
              <a:off x="2273307" y="3565693"/>
              <a:ext cx="12531" cy="82525"/>
            </a:xfrm>
            <a:custGeom>
              <a:rect b="b" l="l" r="r" t="t"/>
              <a:pathLst>
                <a:path extrusionOk="0" h="3148" w="478">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1" name="Google Shape;20861;p57"/>
            <p:cNvSpPr/>
            <p:nvPr/>
          </p:nvSpPr>
          <p:spPr>
            <a:xfrm>
              <a:off x="2335751" y="3565693"/>
              <a:ext cx="12898" cy="82525"/>
            </a:xfrm>
            <a:custGeom>
              <a:rect b="b" l="l" r="r" t="t"/>
              <a:pathLst>
                <a:path extrusionOk="0" h="3148" w="492">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2" name="Google Shape;20862;p57"/>
            <p:cNvSpPr/>
            <p:nvPr/>
          </p:nvSpPr>
          <p:spPr>
            <a:xfrm>
              <a:off x="2291867" y="3547998"/>
              <a:ext cx="38248" cy="100220"/>
            </a:xfrm>
            <a:custGeom>
              <a:rect b="b" l="l" r="r" t="t"/>
              <a:pathLst>
                <a:path extrusionOk="0" h="3823" w="1459">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3" name="Google Shape;20863;p57"/>
            <p:cNvSpPr/>
            <p:nvPr/>
          </p:nvSpPr>
          <p:spPr>
            <a:xfrm>
              <a:off x="2307754" y="3660670"/>
              <a:ext cx="6449" cy="31458"/>
            </a:xfrm>
            <a:custGeom>
              <a:rect b="b" l="l" r="r" t="t"/>
              <a:pathLst>
                <a:path extrusionOk="0" h="1200" w="246">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4" name="Google Shape;20864;p57"/>
            <p:cNvSpPr/>
            <p:nvPr/>
          </p:nvSpPr>
          <p:spPr>
            <a:xfrm>
              <a:off x="2285812" y="3485475"/>
              <a:ext cx="50359" cy="56415"/>
            </a:xfrm>
            <a:custGeom>
              <a:rect b="b" l="l" r="r" t="t"/>
              <a:pathLst>
                <a:path extrusionOk="0" h="2152" w="1921">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5" name="Google Shape;20865;p57"/>
            <p:cNvSpPr/>
            <p:nvPr/>
          </p:nvSpPr>
          <p:spPr>
            <a:xfrm>
              <a:off x="2285812"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6" name="Google Shape;20866;p57"/>
            <p:cNvSpPr/>
            <p:nvPr/>
          </p:nvSpPr>
          <p:spPr>
            <a:xfrm>
              <a:off x="2285418" y="3485082"/>
              <a:ext cx="50359" cy="25429"/>
            </a:xfrm>
            <a:custGeom>
              <a:rect b="b" l="l" r="r" t="t"/>
              <a:pathLst>
                <a:path extrusionOk="0" h="970" w="1921">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7" name="Google Shape;20867;p57"/>
            <p:cNvSpPr/>
            <p:nvPr/>
          </p:nvSpPr>
          <p:spPr>
            <a:xfrm>
              <a:off x="2285812" y="3485475"/>
              <a:ext cx="34447" cy="23095"/>
            </a:xfrm>
            <a:custGeom>
              <a:rect b="b" l="l" r="r" t="t"/>
              <a:pathLst>
                <a:path extrusionOk="0" h="881" w="1314">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8" name="Google Shape;20868;p57"/>
            <p:cNvSpPr/>
            <p:nvPr/>
          </p:nvSpPr>
          <p:spPr>
            <a:xfrm>
              <a:off x="2398588" y="3535415"/>
              <a:ext cx="24983" cy="25009"/>
            </a:xfrm>
            <a:custGeom>
              <a:rect b="b" l="l" r="r" t="t"/>
              <a:pathLst>
                <a:path extrusionOk="0" h="954" w="953">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9" name="Google Shape;20869;p57"/>
            <p:cNvSpPr/>
            <p:nvPr/>
          </p:nvSpPr>
          <p:spPr>
            <a:xfrm>
              <a:off x="2397435" y="3535415"/>
              <a:ext cx="27290" cy="18849"/>
            </a:xfrm>
            <a:custGeom>
              <a:rect b="b" l="l" r="r" t="t"/>
              <a:pathLst>
                <a:path extrusionOk="0" h="719" w="1041">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0" name="Google Shape;20870;p57"/>
            <p:cNvSpPr/>
            <p:nvPr/>
          </p:nvSpPr>
          <p:spPr>
            <a:xfrm>
              <a:off x="2373606" y="3555102"/>
              <a:ext cx="75316" cy="93116"/>
            </a:xfrm>
            <a:custGeom>
              <a:rect b="b" l="l" r="r" t="t"/>
              <a:pathLst>
                <a:path extrusionOk="0" h="3552" w="2873">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1" name="Google Shape;20871;p57"/>
            <p:cNvSpPr/>
            <p:nvPr/>
          </p:nvSpPr>
          <p:spPr>
            <a:xfrm>
              <a:off x="2386084" y="3485475"/>
              <a:ext cx="50359" cy="56415"/>
            </a:xfrm>
            <a:custGeom>
              <a:rect b="b" l="l" r="r" t="t"/>
              <a:pathLst>
                <a:path extrusionOk="0" h="2152" w="1921">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2" name="Google Shape;20872;p57"/>
            <p:cNvSpPr/>
            <p:nvPr/>
          </p:nvSpPr>
          <p:spPr>
            <a:xfrm>
              <a:off x="2385717" y="3485475"/>
              <a:ext cx="34840" cy="56441"/>
            </a:xfrm>
            <a:custGeom>
              <a:rect b="b" l="l" r="r" t="t"/>
              <a:pathLst>
                <a:path extrusionOk="0" h="2153" w="1329">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3" name="Google Shape;20873;p57"/>
            <p:cNvSpPr/>
            <p:nvPr/>
          </p:nvSpPr>
          <p:spPr>
            <a:xfrm>
              <a:off x="2386084" y="3648192"/>
              <a:ext cx="49992" cy="43936"/>
            </a:xfrm>
            <a:custGeom>
              <a:rect b="b" l="l" r="r" t="t"/>
              <a:pathLst>
                <a:path extrusionOk="0" h="1676" w="1907">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4" name="Google Shape;20874;p57"/>
            <p:cNvSpPr/>
            <p:nvPr/>
          </p:nvSpPr>
          <p:spPr>
            <a:xfrm>
              <a:off x="2373606" y="3565693"/>
              <a:ext cx="12505" cy="82525"/>
            </a:xfrm>
            <a:custGeom>
              <a:rect b="b" l="l" r="r" t="t"/>
              <a:pathLst>
                <a:path extrusionOk="0" h="3148" w="477">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5" name="Google Shape;20875;p57"/>
            <p:cNvSpPr/>
            <p:nvPr/>
          </p:nvSpPr>
          <p:spPr>
            <a:xfrm>
              <a:off x="2436050" y="3565693"/>
              <a:ext cx="12505" cy="82525"/>
            </a:xfrm>
            <a:custGeom>
              <a:rect b="b" l="l" r="r" t="t"/>
              <a:pathLst>
                <a:path extrusionOk="0" h="3148" w="477">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6" name="Google Shape;20876;p57"/>
            <p:cNvSpPr/>
            <p:nvPr/>
          </p:nvSpPr>
          <p:spPr>
            <a:xfrm>
              <a:off x="2391773" y="3548103"/>
              <a:ext cx="38615" cy="100115"/>
            </a:xfrm>
            <a:custGeom>
              <a:rect b="b" l="l" r="r" t="t"/>
              <a:pathLst>
                <a:path extrusionOk="0" h="3819" w="1473">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7" name="Google Shape;20877;p57"/>
            <p:cNvSpPr/>
            <p:nvPr/>
          </p:nvSpPr>
          <p:spPr>
            <a:xfrm>
              <a:off x="2408026" y="3660670"/>
              <a:ext cx="6082" cy="31458"/>
            </a:xfrm>
            <a:custGeom>
              <a:rect b="b" l="l" r="r" t="t"/>
              <a:pathLst>
                <a:path extrusionOk="0" h="1200" w="232">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8" name="Google Shape;20878;p57"/>
            <p:cNvSpPr/>
            <p:nvPr/>
          </p:nvSpPr>
          <p:spPr>
            <a:xfrm>
              <a:off x="2385717" y="3485082"/>
              <a:ext cx="50359" cy="25429"/>
            </a:xfrm>
            <a:custGeom>
              <a:rect b="b" l="l" r="r" t="t"/>
              <a:pathLst>
                <a:path extrusionOk="0" h="970" w="1921">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9" name="Google Shape;20879;p57"/>
            <p:cNvSpPr/>
            <p:nvPr/>
          </p:nvSpPr>
          <p:spPr>
            <a:xfrm>
              <a:off x="2385717" y="3485475"/>
              <a:ext cx="34840" cy="23095"/>
            </a:xfrm>
            <a:custGeom>
              <a:rect b="b" l="l" r="r" t="t"/>
              <a:pathLst>
                <a:path extrusionOk="0" h="881" w="1329">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0" name="Google Shape;20880;p57"/>
            <p:cNvSpPr/>
            <p:nvPr/>
          </p:nvSpPr>
          <p:spPr>
            <a:xfrm>
              <a:off x="2498861"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1" name="Google Shape;20881;p57"/>
            <p:cNvSpPr/>
            <p:nvPr/>
          </p:nvSpPr>
          <p:spPr>
            <a:xfrm>
              <a:off x="2497340" y="3535415"/>
              <a:ext cx="27657" cy="18849"/>
            </a:xfrm>
            <a:custGeom>
              <a:rect b="b" l="l" r="r" t="t"/>
              <a:pathLst>
                <a:path extrusionOk="0" h="719" w="1055">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2" name="Google Shape;20882;p57"/>
            <p:cNvSpPr/>
            <p:nvPr/>
          </p:nvSpPr>
          <p:spPr>
            <a:xfrm>
              <a:off x="2473878" y="3555102"/>
              <a:ext cx="74949" cy="93116"/>
            </a:xfrm>
            <a:custGeom>
              <a:rect b="b" l="l" r="r" t="t"/>
              <a:pathLst>
                <a:path extrusionOk="0" h="3552" w="2859">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3" name="Google Shape;20883;p57"/>
            <p:cNvSpPr/>
            <p:nvPr/>
          </p:nvSpPr>
          <p:spPr>
            <a:xfrm>
              <a:off x="2485989" y="3648192"/>
              <a:ext cx="49992" cy="43936"/>
            </a:xfrm>
            <a:custGeom>
              <a:rect b="b" l="l" r="r" t="t"/>
              <a:pathLst>
                <a:path extrusionOk="0" h="1676" w="1907">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4" name="Google Shape;20884;p57"/>
            <p:cNvSpPr/>
            <p:nvPr/>
          </p:nvSpPr>
          <p:spPr>
            <a:xfrm>
              <a:off x="2473511" y="3565693"/>
              <a:ext cx="12505" cy="82525"/>
            </a:xfrm>
            <a:custGeom>
              <a:rect b="b" l="l" r="r" t="t"/>
              <a:pathLst>
                <a:path extrusionOk="0" h="3148" w="477">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5" name="Google Shape;20885;p57"/>
            <p:cNvSpPr/>
            <p:nvPr/>
          </p:nvSpPr>
          <p:spPr>
            <a:xfrm>
              <a:off x="2536322" y="3565693"/>
              <a:ext cx="12505" cy="82525"/>
            </a:xfrm>
            <a:custGeom>
              <a:rect b="b" l="l" r="r" t="t"/>
              <a:pathLst>
                <a:path extrusionOk="0" h="3148" w="477">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6" name="Google Shape;20886;p57"/>
            <p:cNvSpPr/>
            <p:nvPr/>
          </p:nvSpPr>
          <p:spPr>
            <a:xfrm>
              <a:off x="2492045" y="3548103"/>
              <a:ext cx="38615" cy="100115"/>
            </a:xfrm>
            <a:custGeom>
              <a:rect b="b" l="l" r="r" t="t"/>
              <a:pathLst>
                <a:path extrusionOk="0" h="3819" w="1473">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7" name="Google Shape;20887;p57"/>
            <p:cNvSpPr/>
            <p:nvPr/>
          </p:nvSpPr>
          <p:spPr>
            <a:xfrm>
              <a:off x="2507931" y="3660670"/>
              <a:ext cx="6475" cy="31458"/>
            </a:xfrm>
            <a:custGeom>
              <a:rect b="b" l="l" r="r" t="t"/>
              <a:pathLst>
                <a:path extrusionOk="0" h="1200" w="247">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8" name="Google Shape;20888;p57"/>
            <p:cNvSpPr/>
            <p:nvPr/>
          </p:nvSpPr>
          <p:spPr>
            <a:xfrm>
              <a:off x="2486383" y="3485475"/>
              <a:ext cx="50333" cy="56415"/>
            </a:xfrm>
            <a:custGeom>
              <a:rect b="b" l="l" r="r" t="t"/>
              <a:pathLst>
                <a:path extrusionOk="0" h="2152" w="192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9" name="Google Shape;20889;p57"/>
            <p:cNvSpPr/>
            <p:nvPr/>
          </p:nvSpPr>
          <p:spPr>
            <a:xfrm>
              <a:off x="2485989" y="3485475"/>
              <a:ext cx="34473" cy="56441"/>
            </a:xfrm>
            <a:custGeom>
              <a:rect b="b" l="l" r="r" t="t"/>
              <a:pathLst>
                <a:path extrusionOk="0" h="2153" w="1315">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0" name="Google Shape;20890;p57"/>
            <p:cNvSpPr/>
            <p:nvPr/>
          </p:nvSpPr>
          <p:spPr>
            <a:xfrm>
              <a:off x="2485989" y="3485082"/>
              <a:ext cx="50359" cy="25429"/>
            </a:xfrm>
            <a:custGeom>
              <a:rect b="b" l="l" r="r" t="t"/>
              <a:pathLst>
                <a:path extrusionOk="0" h="970" w="1921">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1" name="Google Shape;20891;p57"/>
            <p:cNvSpPr/>
            <p:nvPr/>
          </p:nvSpPr>
          <p:spPr>
            <a:xfrm>
              <a:off x="2485989" y="3485475"/>
              <a:ext cx="34473" cy="23095"/>
            </a:xfrm>
            <a:custGeom>
              <a:rect b="b" l="l" r="r" t="t"/>
              <a:pathLst>
                <a:path extrusionOk="0" h="881" w="1315">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2" name="Google Shape;20892;p57"/>
            <p:cNvSpPr/>
            <p:nvPr/>
          </p:nvSpPr>
          <p:spPr>
            <a:xfrm>
              <a:off x="2598766"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3" name="Google Shape;20893;p57"/>
            <p:cNvSpPr/>
            <p:nvPr/>
          </p:nvSpPr>
          <p:spPr>
            <a:xfrm>
              <a:off x="2597639" y="3535415"/>
              <a:ext cx="27631" cy="18849"/>
            </a:xfrm>
            <a:custGeom>
              <a:rect b="b" l="l" r="r" t="t"/>
              <a:pathLst>
                <a:path extrusionOk="0" h="719" w="1054">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4" name="Google Shape;20894;p57"/>
            <p:cNvSpPr/>
            <p:nvPr/>
          </p:nvSpPr>
          <p:spPr>
            <a:xfrm>
              <a:off x="2573783" y="3555102"/>
              <a:ext cx="74949" cy="93116"/>
            </a:xfrm>
            <a:custGeom>
              <a:rect b="b" l="l" r="r" t="t"/>
              <a:pathLst>
                <a:path extrusionOk="0" h="3552" w="2859">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5" name="Google Shape;20895;p57"/>
            <p:cNvSpPr/>
            <p:nvPr/>
          </p:nvSpPr>
          <p:spPr>
            <a:xfrm>
              <a:off x="2586288" y="3648192"/>
              <a:ext cx="50333" cy="43936"/>
            </a:xfrm>
            <a:custGeom>
              <a:rect b="b" l="l" r="r" t="t"/>
              <a:pathLst>
                <a:path extrusionOk="0" h="1676" w="192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6" name="Google Shape;20896;p57"/>
            <p:cNvSpPr/>
            <p:nvPr/>
          </p:nvSpPr>
          <p:spPr>
            <a:xfrm>
              <a:off x="2573783" y="3565693"/>
              <a:ext cx="12531" cy="82525"/>
            </a:xfrm>
            <a:custGeom>
              <a:rect b="b" l="l" r="r" t="t"/>
              <a:pathLst>
                <a:path extrusionOk="0" h="3148" w="478">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7" name="Google Shape;20897;p57"/>
            <p:cNvSpPr/>
            <p:nvPr/>
          </p:nvSpPr>
          <p:spPr>
            <a:xfrm>
              <a:off x="2636594" y="3565693"/>
              <a:ext cx="12531" cy="82525"/>
            </a:xfrm>
            <a:custGeom>
              <a:rect b="b" l="l" r="r" t="t"/>
              <a:pathLst>
                <a:path extrusionOk="0" h="3148" w="478">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8" name="Google Shape;20898;p57"/>
            <p:cNvSpPr/>
            <p:nvPr/>
          </p:nvSpPr>
          <p:spPr>
            <a:xfrm>
              <a:off x="2592317" y="3548103"/>
              <a:ext cx="38248" cy="100115"/>
            </a:xfrm>
            <a:custGeom>
              <a:rect b="b" l="l" r="r" t="t"/>
              <a:pathLst>
                <a:path extrusionOk="0" h="3819" w="1459">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9" name="Google Shape;20899;p57"/>
            <p:cNvSpPr/>
            <p:nvPr/>
          </p:nvSpPr>
          <p:spPr>
            <a:xfrm>
              <a:off x="2608230" y="3660670"/>
              <a:ext cx="6449" cy="31458"/>
            </a:xfrm>
            <a:custGeom>
              <a:rect b="b" l="l" r="r" t="t"/>
              <a:pathLst>
                <a:path extrusionOk="0" h="1200" w="246">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0" name="Google Shape;20900;p57"/>
            <p:cNvSpPr/>
            <p:nvPr/>
          </p:nvSpPr>
          <p:spPr>
            <a:xfrm>
              <a:off x="2586288" y="3485475"/>
              <a:ext cx="50333" cy="56415"/>
            </a:xfrm>
            <a:custGeom>
              <a:rect b="b" l="l" r="r" t="t"/>
              <a:pathLst>
                <a:path extrusionOk="0" h="2152" w="192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1" name="Google Shape;20901;p57"/>
            <p:cNvSpPr/>
            <p:nvPr/>
          </p:nvSpPr>
          <p:spPr>
            <a:xfrm>
              <a:off x="2586288"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2" name="Google Shape;20902;p57"/>
            <p:cNvSpPr/>
            <p:nvPr/>
          </p:nvSpPr>
          <p:spPr>
            <a:xfrm>
              <a:off x="2586288" y="3485082"/>
              <a:ext cx="50333" cy="25429"/>
            </a:xfrm>
            <a:custGeom>
              <a:rect b="b" l="l" r="r" t="t"/>
              <a:pathLst>
                <a:path extrusionOk="0" h="970" w="192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3" name="Google Shape;20903;p57"/>
            <p:cNvSpPr/>
            <p:nvPr/>
          </p:nvSpPr>
          <p:spPr>
            <a:xfrm>
              <a:off x="2586288" y="3485475"/>
              <a:ext cx="34447" cy="23095"/>
            </a:xfrm>
            <a:custGeom>
              <a:rect b="b" l="l" r="r" t="t"/>
              <a:pathLst>
                <a:path extrusionOk="0" h="881" w="1314">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04" name="Google Shape;20904;p57"/>
          <p:cNvGrpSpPr/>
          <p:nvPr/>
        </p:nvGrpSpPr>
        <p:grpSpPr>
          <a:xfrm>
            <a:off x="2747484" y="3359460"/>
            <a:ext cx="377706" cy="352330"/>
            <a:chOff x="2747484" y="3359460"/>
            <a:chExt cx="377706" cy="352330"/>
          </a:xfrm>
        </p:grpSpPr>
        <p:sp>
          <p:nvSpPr>
            <p:cNvPr id="20905" name="Google Shape;20905;p57"/>
            <p:cNvSpPr/>
            <p:nvPr/>
          </p:nvSpPr>
          <p:spPr>
            <a:xfrm>
              <a:off x="2806520" y="3611858"/>
              <a:ext cx="46951" cy="46951"/>
            </a:xfrm>
            <a:custGeom>
              <a:rect b="b" l="l" r="r" t="t"/>
              <a:pathLst>
                <a:path extrusionOk="0" h="1791" w="1791">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6" name="Google Shape;20906;p57"/>
            <p:cNvSpPr/>
            <p:nvPr/>
          </p:nvSpPr>
          <p:spPr>
            <a:xfrm>
              <a:off x="2960533" y="3488490"/>
              <a:ext cx="110155" cy="94086"/>
            </a:xfrm>
            <a:custGeom>
              <a:rect b="b" l="l" r="r" t="t"/>
              <a:pathLst>
                <a:path extrusionOk="0" h="3589" w="4202">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7" name="Google Shape;20907;p57"/>
            <p:cNvSpPr/>
            <p:nvPr/>
          </p:nvSpPr>
          <p:spPr>
            <a:xfrm>
              <a:off x="2971884" y="3526712"/>
              <a:ext cx="103340" cy="56048"/>
            </a:xfrm>
            <a:custGeom>
              <a:rect b="b" l="l" r="r" t="t"/>
              <a:pathLst>
                <a:path extrusionOk="0" h="2138" w="3942">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8" name="Google Shape;20908;p57"/>
            <p:cNvSpPr/>
            <p:nvPr/>
          </p:nvSpPr>
          <p:spPr>
            <a:xfrm>
              <a:off x="2835645" y="3382817"/>
              <a:ext cx="158601" cy="305457"/>
            </a:xfrm>
            <a:custGeom>
              <a:rect b="b" l="l" r="r" t="t"/>
              <a:pathLst>
                <a:path extrusionOk="0" h="11652" w="605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9" name="Google Shape;20909;p57"/>
            <p:cNvSpPr/>
            <p:nvPr/>
          </p:nvSpPr>
          <p:spPr>
            <a:xfrm>
              <a:off x="2835645" y="3564933"/>
              <a:ext cx="158601" cy="123342"/>
            </a:xfrm>
            <a:custGeom>
              <a:rect b="b" l="l" r="r" t="t"/>
              <a:pathLst>
                <a:path extrusionOk="0" h="4705" w="605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0" name="Google Shape;20910;p57"/>
            <p:cNvSpPr/>
            <p:nvPr/>
          </p:nvSpPr>
          <p:spPr>
            <a:xfrm>
              <a:off x="2982475" y="3359460"/>
              <a:ext cx="46951" cy="352330"/>
            </a:xfrm>
            <a:custGeom>
              <a:rect b="b" l="l" r="r" t="t"/>
              <a:pathLst>
                <a:path extrusionOk="0" h="13440" w="1791">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1" name="Google Shape;20911;p57"/>
            <p:cNvSpPr/>
            <p:nvPr/>
          </p:nvSpPr>
          <p:spPr>
            <a:xfrm>
              <a:off x="2982475" y="3682245"/>
              <a:ext cx="46951" cy="29544"/>
            </a:xfrm>
            <a:custGeom>
              <a:rect b="b" l="l" r="r" t="t"/>
              <a:pathLst>
                <a:path extrusionOk="0" h="1127" w="1791">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2" name="Google Shape;20912;p57"/>
            <p:cNvSpPr/>
            <p:nvPr/>
          </p:nvSpPr>
          <p:spPr>
            <a:xfrm>
              <a:off x="2747851" y="3482828"/>
              <a:ext cx="46951" cy="105594"/>
            </a:xfrm>
            <a:custGeom>
              <a:rect b="b" l="l" r="r" t="t"/>
              <a:pathLst>
                <a:path extrusionOk="0" h="4028" w="1791">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3" name="Google Shape;20913;p57"/>
            <p:cNvSpPr/>
            <p:nvPr/>
          </p:nvSpPr>
          <p:spPr>
            <a:xfrm>
              <a:off x="2747484" y="3488123"/>
              <a:ext cx="47318" cy="100299"/>
            </a:xfrm>
            <a:custGeom>
              <a:rect b="b" l="l" r="r" t="t"/>
              <a:pathLst>
                <a:path extrusionOk="0" h="3826" w="1805">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4" name="Google Shape;20914;p57"/>
            <p:cNvSpPr/>
            <p:nvPr/>
          </p:nvSpPr>
          <p:spPr>
            <a:xfrm>
              <a:off x="2788720" y="3482828"/>
              <a:ext cx="58695" cy="105594"/>
            </a:xfrm>
            <a:custGeom>
              <a:rect b="b" l="l" r="r" t="t"/>
              <a:pathLst>
                <a:path extrusionOk="0" h="4028" w="2239">
                  <a:moveTo>
                    <a:pt x="1" y="0"/>
                  </a:moveTo>
                  <a:lnTo>
                    <a:pt x="1" y="4028"/>
                  </a:lnTo>
                  <a:lnTo>
                    <a:pt x="2238" y="4028"/>
                  </a:lnTo>
                  <a:lnTo>
                    <a:pt x="2238"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5" name="Google Shape;20915;p57"/>
            <p:cNvSpPr/>
            <p:nvPr/>
          </p:nvSpPr>
          <p:spPr>
            <a:xfrm>
              <a:off x="2788720" y="3570622"/>
              <a:ext cx="58695" cy="17800"/>
            </a:xfrm>
            <a:custGeom>
              <a:rect b="b" l="l" r="r" t="t"/>
              <a:pathLst>
                <a:path extrusionOk="0" h="679" w="2239">
                  <a:moveTo>
                    <a:pt x="1" y="0"/>
                  </a:moveTo>
                  <a:lnTo>
                    <a:pt x="1" y="679"/>
                  </a:lnTo>
                  <a:lnTo>
                    <a:pt x="2238" y="679"/>
                  </a:lnTo>
                  <a:lnTo>
                    <a:pt x="2238"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6" name="Google Shape;20916;p57"/>
            <p:cNvSpPr/>
            <p:nvPr/>
          </p:nvSpPr>
          <p:spPr>
            <a:xfrm>
              <a:off x="2788720" y="3588396"/>
              <a:ext cx="59062" cy="93876"/>
            </a:xfrm>
            <a:custGeom>
              <a:rect b="b" l="l" r="r" t="t"/>
              <a:pathLst>
                <a:path extrusionOk="0" h="3581" w="2253">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7" name="Google Shape;20917;p57"/>
            <p:cNvSpPr/>
            <p:nvPr/>
          </p:nvSpPr>
          <p:spPr>
            <a:xfrm>
              <a:off x="3091844" y="3529753"/>
              <a:ext cx="33345" cy="11744"/>
            </a:xfrm>
            <a:custGeom>
              <a:rect b="b" l="l" r="r" t="t"/>
              <a:pathLst>
                <a:path extrusionOk="0" h="448" w="1272">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8" name="Google Shape;20918;p57"/>
            <p:cNvSpPr/>
            <p:nvPr/>
          </p:nvSpPr>
          <p:spPr>
            <a:xfrm>
              <a:off x="3069535" y="3463140"/>
              <a:ext cx="28574" cy="24249"/>
            </a:xfrm>
            <a:custGeom>
              <a:rect b="b" l="l" r="r" t="t"/>
              <a:pathLst>
                <a:path extrusionOk="0" h="925" w="109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9" name="Google Shape;20919;p57"/>
            <p:cNvSpPr/>
            <p:nvPr/>
          </p:nvSpPr>
          <p:spPr>
            <a:xfrm>
              <a:off x="3068958" y="3583467"/>
              <a:ext cx="28601" cy="24249"/>
            </a:xfrm>
            <a:custGeom>
              <a:rect b="b" l="l" r="r" t="t"/>
              <a:pathLst>
                <a:path extrusionOk="0" h="925" w="1091">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20" name="Google Shape;20920;p57"/>
          <p:cNvGrpSpPr/>
          <p:nvPr/>
        </p:nvGrpSpPr>
        <p:grpSpPr>
          <a:xfrm>
            <a:off x="3696205" y="3371938"/>
            <a:ext cx="375792" cy="327373"/>
            <a:chOff x="3696205" y="3371938"/>
            <a:chExt cx="375792" cy="327373"/>
          </a:xfrm>
        </p:grpSpPr>
        <p:sp>
          <p:nvSpPr>
            <p:cNvPr id="20921" name="Google Shape;20921;p57"/>
            <p:cNvSpPr/>
            <p:nvPr/>
          </p:nvSpPr>
          <p:spPr>
            <a:xfrm>
              <a:off x="3696205" y="3456718"/>
              <a:ext cx="375792" cy="242594"/>
            </a:xfrm>
            <a:custGeom>
              <a:rect b="b" l="l" r="r" t="t"/>
              <a:pathLst>
                <a:path extrusionOk="0" h="9254" w="14335">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2" name="Google Shape;20922;p57"/>
            <p:cNvSpPr/>
            <p:nvPr/>
          </p:nvSpPr>
          <p:spPr>
            <a:xfrm>
              <a:off x="3696205" y="3456718"/>
              <a:ext cx="375792" cy="18193"/>
            </a:xfrm>
            <a:custGeom>
              <a:rect b="b" l="l" r="r" t="t"/>
              <a:pathLst>
                <a:path extrusionOk="0" h="694" w="14335">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3" name="Google Shape;20923;p57"/>
            <p:cNvSpPr/>
            <p:nvPr/>
          </p:nvSpPr>
          <p:spPr>
            <a:xfrm>
              <a:off x="3732539" y="3505163"/>
              <a:ext cx="121113" cy="157814"/>
            </a:xfrm>
            <a:custGeom>
              <a:rect b="b" l="l" r="r" t="t"/>
              <a:pathLst>
                <a:path extrusionOk="0" h="6020" w="462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4" name="Google Shape;20924;p57"/>
            <p:cNvSpPr/>
            <p:nvPr/>
          </p:nvSpPr>
          <p:spPr>
            <a:xfrm>
              <a:off x="3883904" y="3505163"/>
              <a:ext cx="151759" cy="30278"/>
            </a:xfrm>
            <a:custGeom>
              <a:rect b="b" l="l" r="r" t="t"/>
              <a:pathLst>
                <a:path extrusionOk="0" h="1155" w="5789">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5" name="Google Shape;20925;p57"/>
            <p:cNvSpPr/>
            <p:nvPr/>
          </p:nvSpPr>
          <p:spPr>
            <a:xfrm>
              <a:off x="3883904" y="3553582"/>
              <a:ext cx="115451" cy="24249"/>
            </a:xfrm>
            <a:custGeom>
              <a:rect b="b" l="l" r="r" t="t"/>
              <a:pathLst>
                <a:path extrusionOk="0" h="925" w="4404">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6" name="Google Shape;20926;p57"/>
            <p:cNvSpPr/>
            <p:nvPr/>
          </p:nvSpPr>
          <p:spPr>
            <a:xfrm>
              <a:off x="3882017" y="3595972"/>
              <a:ext cx="76836" cy="12138"/>
            </a:xfrm>
            <a:custGeom>
              <a:rect b="b" l="l" r="r" t="t"/>
              <a:pathLst>
                <a:path extrusionOk="0" h="463" w="2931">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7" name="Google Shape;20927;p57"/>
            <p:cNvSpPr/>
            <p:nvPr/>
          </p:nvSpPr>
          <p:spPr>
            <a:xfrm>
              <a:off x="3966770" y="3595972"/>
              <a:ext cx="40528" cy="12138"/>
            </a:xfrm>
            <a:custGeom>
              <a:rect b="b" l="l" r="r" t="t"/>
              <a:pathLst>
                <a:path extrusionOk="0" h="463" w="1546">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8" name="Google Shape;20928;p57"/>
            <p:cNvSpPr/>
            <p:nvPr/>
          </p:nvSpPr>
          <p:spPr>
            <a:xfrm>
              <a:off x="3882017" y="3632306"/>
              <a:ext cx="28391" cy="12138"/>
            </a:xfrm>
            <a:custGeom>
              <a:rect b="b" l="l" r="r" t="t"/>
              <a:pathLst>
                <a:path extrusionOk="0" h="463" w="1083">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9" name="Google Shape;20929;p57"/>
            <p:cNvSpPr/>
            <p:nvPr/>
          </p:nvSpPr>
          <p:spPr>
            <a:xfrm>
              <a:off x="3918324" y="3632306"/>
              <a:ext cx="64751" cy="12138"/>
            </a:xfrm>
            <a:custGeom>
              <a:rect b="b" l="l" r="r" t="t"/>
              <a:pathLst>
                <a:path extrusionOk="0" h="463" w="247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0" name="Google Shape;20930;p57"/>
            <p:cNvSpPr/>
            <p:nvPr/>
          </p:nvSpPr>
          <p:spPr>
            <a:xfrm>
              <a:off x="3882017" y="3656895"/>
              <a:ext cx="28391" cy="12138"/>
            </a:xfrm>
            <a:custGeom>
              <a:rect b="b" l="l" r="r" t="t"/>
              <a:pathLst>
                <a:path extrusionOk="0" h="463" w="1083">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1" name="Google Shape;20931;p57"/>
            <p:cNvSpPr/>
            <p:nvPr/>
          </p:nvSpPr>
          <p:spPr>
            <a:xfrm>
              <a:off x="3918324" y="3656895"/>
              <a:ext cx="64751" cy="12138"/>
            </a:xfrm>
            <a:custGeom>
              <a:rect b="b" l="l" r="r" t="t"/>
              <a:pathLst>
                <a:path extrusionOk="0" h="463" w="247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2" name="Google Shape;20932;p57"/>
            <p:cNvSpPr/>
            <p:nvPr/>
          </p:nvSpPr>
          <p:spPr>
            <a:xfrm>
              <a:off x="3853993" y="3371938"/>
              <a:ext cx="59823" cy="109028"/>
            </a:xfrm>
            <a:custGeom>
              <a:rect b="b" l="l" r="r" t="t"/>
              <a:pathLst>
                <a:path extrusionOk="0" h="4159" w="2282">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3" name="Google Shape;20933;p57"/>
            <p:cNvSpPr/>
            <p:nvPr/>
          </p:nvSpPr>
          <p:spPr>
            <a:xfrm>
              <a:off x="3756735" y="3583860"/>
              <a:ext cx="72694" cy="78750"/>
            </a:xfrm>
            <a:custGeom>
              <a:rect b="b" l="l" r="r" t="t"/>
              <a:pathLst>
                <a:path extrusionOk="0" h="3004" w="2773">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4" name="Google Shape;20934;p57"/>
            <p:cNvSpPr/>
            <p:nvPr/>
          </p:nvSpPr>
          <p:spPr>
            <a:xfrm>
              <a:off x="3779831" y="3583860"/>
              <a:ext cx="26503" cy="18193"/>
            </a:xfrm>
            <a:custGeom>
              <a:rect b="b" l="l" r="r" t="t"/>
              <a:pathLst>
                <a:path extrusionOk="0" h="694" w="1011">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5" name="Google Shape;20935;p57"/>
            <p:cNvSpPr/>
            <p:nvPr/>
          </p:nvSpPr>
          <p:spPr>
            <a:xfrm>
              <a:off x="3756735" y="3603155"/>
              <a:ext cx="72694" cy="59456"/>
            </a:xfrm>
            <a:custGeom>
              <a:rect b="b" l="l" r="r" t="t"/>
              <a:pathLst>
                <a:path extrusionOk="0" h="2268" w="2773">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6" name="Google Shape;20936;p57"/>
            <p:cNvSpPr/>
            <p:nvPr/>
          </p:nvSpPr>
          <p:spPr>
            <a:xfrm>
              <a:off x="3756735" y="3614139"/>
              <a:ext cx="18193" cy="48839"/>
            </a:xfrm>
            <a:custGeom>
              <a:rect b="b" l="l" r="r" t="t"/>
              <a:pathLst>
                <a:path extrusionOk="0" h="1863" w="694">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7" name="Google Shape;20937;p57"/>
            <p:cNvSpPr/>
            <p:nvPr/>
          </p:nvSpPr>
          <p:spPr>
            <a:xfrm>
              <a:off x="3811236" y="3614139"/>
              <a:ext cx="18193" cy="48839"/>
            </a:xfrm>
            <a:custGeom>
              <a:rect b="b" l="l" r="r" t="t"/>
              <a:pathLst>
                <a:path extrusionOk="0" h="1863" w="694">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8" name="Google Shape;20938;p57"/>
            <p:cNvSpPr/>
            <p:nvPr/>
          </p:nvSpPr>
          <p:spPr>
            <a:xfrm>
              <a:off x="3768847" y="3535415"/>
              <a:ext cx="48472" cy="54527"/>
            </a:xfrm>
            <a:custGeom>
              <a:rect b="b" l="l" r="r" t="t"/>
              <a:pathLst>
                <a:path extrusionOk="0" h="2080" w="1849">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9" name="Google Shape;20939;p57"/>
            <p:cNvSpPr/>
            <p:nvPr/>
          </p:nvSpPr>
          <p:spPr>
            <a:xfrm>
              <a:off x="3768847" y="3535415"/>
              <a:ext cx="33345" cy="54632"/>
            </a:xfrm>
            <a:custGeom>
              <a:rect b="b" l="l" r="r" t="t"/>
              <a:pathLst>
                <a:path extrusionOk="0" h="2084" w="1272">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0" name="Google Shape;20940;p57"/>
            <p:cNvSpPr/>
            <p:nvPr/>
          </p:nvSpPr>
          <p:spPr>
            <a:xfrm>
              <a:off x="3768847" y="3535415"/>
              <a:ext cx="48472" cy="24301"/>
            </a:xfrm>
            <a:custGeom>
              <a:rect b="b" l="l" r="r" t="t"/>
              <a:pathLst>
                <a:path extrusionOk="0" h="927" w="1849">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1" name="Google Shape;20941;p57"/>
            <p:cNvSpPr/>
            <p:nvPr/>
          </p:nvSpPr>
          <p:spPr>
            <a:xfrm>
              <a:off x="3768847" y="3535415"/>
              <a:ext cx="33345" cy="22361"/>
            </a:xfrm>
            <a:custGeom>
              <a:rect b="b" l="l" r="r" t="t"/>
              <a:pathLst>
                <a:path extrusionOk="0" h="853" w="1272">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2" name="Google Shape;20942;p57"/>
            <p:cNvSpPr/>
            <p:nvPr/>
          </p:nvSpPr>
          <p:spPr>
            <a:xfrm>
              <a:off x="3871793" y="3451029"/>
              <a:ext cx="24249" cy="12138"/>
            </a:xfrm>
            <a:custGeom>
              <a:rect b="b" l="l" r="r" t="t"/>
              <a:pathLst>
                <a:path extrusionOk="0" h="463" w="925">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3" name="Google Shape;20943;p57"/>
            <p:cNvSpPr/>
            <p:nvPr/>
          </p:nvSpPr>
          <p:spPr>
            <a:xfrm>
              <a:off x="3854386" y="3371938"/>
              <a:ext cx="59429" cy="12138"/>
            </a:xfrm>
            <a:custGeom>
              <a:rect b="b" l="l" r="r" t="t"/>
              <a:pathLst>
                <a:path extrusionOk="0" h="463" w="2267">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44" name="Google Shape;20944;p57"/>
          <p:cNvGrpSpPr/>
          <p:nvPr/>
        </p:nvGrpSpPr>
        <p:grpSpPr>
          <a:xfrm>
            <a:off x="6567324" y="2436849"/>
            <a:ext cx="366722" cy="342892"/>
            <a:chOff x="6567324" y="2436849"/>
            <a:chExt cx="366722" cy="342892"/>
          </a:xfrm>
        </p:grpSpPr>
        <p:sp>
          <p:nvSpPr>
            <p:cNvPr id="20945" name="Google Shape;20945;p57"/>
            <p:cNvSpPr/>
            <p:nvPr/>
          </p:nvSpPr>
          <p:spPr>
            <a:xfrm>
              <a:off x="6567324" y="2508390"/>
              <a:ext cx="366722" cy="271351"/>
            </a:xfrm>
            <a:custGeom>
              <a:rect b="b" l="l" r="r" t="t"/>
              <a:pathLst>
                <a:path extrusionOk="0" h="10351" w="13989">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6" name="Google Shape;20946;p57"/>
            <p:cNvSpPr/>
            <p:nvPr/>
          </p:nvSpPr>
          <p:spPr>
            <a:xfrm>
              <a:off x="6567324" y="2508390"/>
              <a:ext cx="183164" cy="271351"/>
            </a:xfrm>
            <a:custGeom>
              <a:rect b="b" l="l" r="r" t="t"/>
              <a:pathLst>
                <a:path extrusionOk="0" h="10351" w="6987">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7" name="Google Shape;20947;p57"/>
            <p:cNvSpPr/>
            <p:nvPr/>
          </p:nvSpPr>
          <p:spPr>
            <a:xfrm>
              <a:off x="6599097" y="2540163"/>
              <a:ext cx="303150" cy="207780"/>
            </a:xfrm>
            <a:custGeom>
              <a:rect b="b" l="l" r="r" t="t"/>
              <a:pathLst>
                <a:path extrusionOk="0" h="7926" w="11564">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8" name="Google Shape;20948;p57"/>
            <p:cNvSpPr/>
            <p:nvPr/>
          </p:nvSpPr>
          <p:spPr>
            <a:xfrm>
              <a:off x="6598730" y="2540556"/>
              <a:ext cx="151759" cy="207780"/>
            </a:xfrm>
            <a:custGeom>
              <a:rect b="b" l="l" r="r" t="t"/>
              <a:pathLst>
                <a:path extrusionOk="0" h="7926" w="5789">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9" name="Google Shape;20949;p57"/>
            <p:cNvSpPr/>
            <p:nvPr/>
          </p:nvSpPr>
          <p:spPr>
            <a:xfrm>
              <a:off x="6678580" y="2436849"/>
              <a:ext cx="144209" cy="120379"/>
            </a:xfrm>
            <a:custGeom>
              <a:rect b="b" l="l" r="r" t="t"/>
              <a:pathLst>
                <a:path extrusionOk="0" h="4592" w="5501">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0" name="Google Shape;20950;p57"/>
            <p:cNvSpPr/>
            <p:nvPr/>
          </p:nvSpPr>
          <p:spPr>
            <a:xfrm>
              <a:off x="6711480" y="2591256"/>
              <a:ext cx="141954" cy="101452"/>
            </a:xfrm>
            <a:custGeom>
              <a:rect b="b" l="l" r="r" t="t"/>
              <a:pathLst>
                <a:path extrusionOk="0" h="3870" w="5415">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1" name="Google Shape;20951;p57"/>
            <p:cNvSpPr/>
            <p:nvPr/>
          </p:nvSpPr>
          <p:spPr>
            <a:xfrm>
              <a:off x="6669117" y="2666178"/>
              <a:ext cx="41656" cy="35652"/>
            </a:xfrm>
            <a:custGeom>
              <a:rect b="b" l="l" r="r" t="t"/>
              <a:pathLst>
                <a:path extrusionOk="0" h="1360" w="1589">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2" name="Google Shape;20952;p57"/>
            <p:cNvSpPr/>
            <p:nvPr/>
          </p:nvSpPr>
          <p:spPr>
            <a:xfrm>
              <a:off x="6630476" y="2582238"/>
              <a:ext cx="41682" cy="36413"/>
            </a:xfrm>
            <a:custGeom>
              <a:rect b="b" l="l" r="r" t="t"/>
              <a:pathLst>
                <a:path extrusionOk="0" h="1389" w="159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3" name="Google Shape;20953;p57"/>
            <p:cNvSpPr/>
            <p:nvPr/>
          </p:nvSpPr>
          <p:spPr>
            <a:xfrm>
              <a:off x="6837889" y="2678080"/>
              <a:ext cx="40948" cy="35967"/>
            </a:xfrm>
            <a:custGeom>
              <a:rect b="b" l="l" r="r" t="t"/>
              <a:pathLst>
                <a:path extrusionOk="0" h="1372" w="1562">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4" name="Google Shape;20954;p57"/>
            <p:cNvSpPr/>
            <p:nvPr/>
          </p:nvSpPr>
          <p:spPr>
            <a:xfrm>
              <a:off x="6733868" y="2598124"/>
              <a:ext cx="40895" cy="36124"/>
            </a:xfrm>
            <a:custGeom>
              <a:rect b="b" l="l" r="r" t="t"/>
              <a:pathLst>
                <a:path extrusionOk="0" h="1378" w="156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5" name="Google Shape;20955;p57"/>
            <p:cNvSpPr/>
            <p:nvPr/>
          </p:nvSpPr>
          <p:spPr>
            <a:xfrm>
              <a:off x="6678580" y="2436849"/>
              <a:ext cx="71908" cy="120379"/>
            </a:xfrm>
            <a:custGeom>
              <a:rect b="b" l="l" r="r" t="t"/>
              <a:pathLst>
                <a:path extrusionOk="0" h="4592" w="2743">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6" name="Google Shape;20956;p57"/>
            <p:cNvSpPr/>
            <p:nvPr/>
          </p:nvSpPr>
          <p:spPr>
            <a:xfrm>
              <a:off x="6728913" y="2500578"/>
              <a:ext cx="38221" cy="32795"/>
            </a:xfrm>
            <a:custGeom>
              <a:rect b="b" l="l" r="r" t="t"/>
              <a:pathLst>
                <a:path extrusionOk="0" h="1251" w="1458">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57" name="Google Shape;20957;p57"/>
          <p:cNvGrpSpPr/>
          <p:nvPr/>
        </p:nvGrpSpPr>
        <p:grpSpPr>
          <a:xfrm>
            <a:off x="4208970" y="3361347"/>
            <a:ext cx="299349" cy="348188"/>
            <a:chOff x="4208970" y="3361347"/>
            <a:chExt cx="299349" cy="348188"/>
          </a:xfrm>
        </p:grpSpPr>
        <p:sp>
          <p:nvSpPr>
            <p:cNvPr id="20958" name="Google Shape;20958;p57"/>
            <p:cNvSpPr/>
            <p:nvPr/>
          </p:nvSpPr>
          <p:spPr>
            <a:xfrm>
              <a:off x="4208970" y="3374979"/>
              <a:ext cx="252817" cy="334556"/>
            </a:xfrm>
            <a:custGeom>
              <a:rect b="b" l="l" r="r" t="t"/>
              <a:pathLst>
                <a:path extrusionOk="0" h="12762" w="9644">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9" name="Google Shape;20959;p57"/>
            <p:cNvSpPr/>
            <p:nvPr/>
          </p:nvSpPr>
          <p:spPr>
            <a:xfrm>
              <a:off x="4439059" y="3410920"/>
              <a:ext cx="22728" cy="298615"/>
            </a:xfrm>
            <a:custGeom>
              <a:rect b="b" l="l" r="r" t="t"/>
              <a:pathLst>
                <a:path extrusionOk="0" h="11391" w="867">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0" name="Google Shape;20960;p57"/>
            <p:cNvSpPr/>
            <p:nvPr/>
          </p:nvSpPr>
          <p:spPr>
            <a:xfrm>
              <a:off x="4403092" y="3374979"/>
              <a:ext cx="58695" cy="58669"/>
            </a:xfrm>
            <a:custGeom>
              <a:rect b="b" l="l" r="r" t="t"/>
              <a:pathLst>
                <a:path extrusionOk="0" h="2238" w="2239">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1" name="Google Shape;20961;p57"/>
            <p:cNvSpPr/>
            <p:nvPr/>
          </p:nvSpPr>
          <p:spPr>
            <a:xfrm>
              <a:off x="4289188" y="3457478"/>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2" name="Google Shape;20962;p57"/>
            <p:cNvSpPr/>
            <p:nvPr/>
          </p:nvSpPr>
          <p:spPr>
            <a:xfrm>
              <a:off x="4289188" y="3478293"/>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3" name="Google Shape;20963;p57"/>
            <p:cNvSpPr/>
            <p:nvPr/>
          </p:nvSpPr>
          <p:spPr>
            <a:xfrm>
              <a:off x="4240743" y="3457845"/>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4" name="Google Shape;20964;p57"/>
            <p:cNvSpPr/>
            <p:nvPr/>
          </p:nvSpPr>
          <p:spPr>
            <a:xfrm>
              <a:off x="4289188" y="3544512"/>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5" name="Google Shape;20965;p57"/>
            <p:cNvSpPr/>
            <p:nvPr/>
          </p:nvSpPr>
          <p:spPr>
            <a:xfrm>
              <a:off x="4289188" y="3565326"/>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6" name="Google Shape;20966;p57"/>
            <p:cNvSpPr/>
            <p:nvPr/>
          </p:nvSpPr>
          <p:spPr>
            <a:xfrm>
              <a:off x="4240743" y="3544879"/>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7" name="Google Shape;20967;p57"/>
            <p:cNvSpPr/>
            <p:nvPr/>
          </p:nvSpPr>
          <p:spPr>
            <a:xfrm>
              <a:off x="4289188" y="3631545"/>
              <a:ext cx="141194" cy="10617"/>
            </a:xfrm>
            <a:custGeom>
              <a:rect b="b" l="l" r="r" t="t"/>
              <a:pathLst>
                <a:path extrusionOk="0" h="405" w="5386">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8" name="Google Shape;20968;p57"/>
            <p:cNvSpPr/>
            <p:nvPr/>
          </p:nvSpPr>
          <p:spPr>
            <a:xfrm>
              <a:off x="4289188" y="3652360"/>
              <a:ext cx="141194" cy="10250"/>
            </a:xfrm>
            <a:custGeom>
              <a:rect b="b" l="l" r="r" t="t"/>
              <a:pathLst>
                <a:path extrusionOk="0" h="391"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9" name="Google Shape;20969;p57"/>
            <p:cNvSpPr/>
            <p:nvPr/>
          </p:nvSpPr>
          <p:spPr>
            <a:xfrm>
              <a:off x="4240743" y="3631912"/>
              <a:ext cx="31065" cy="30698"/>
            </a:xfrm>
            <a:custGeom>
              <a:rect b="b" l="l" r="r" t="t"/>
              <a:pathLst>
                <a:path extrusionOk="0" h="1171" w="1185">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0" name="Google Shape;20970;p57"/>
            <p:cNvSpPr/>
            <p:nvPr/>
          </p:nvSpPr>
          <p:spPr>
            <a:xfrm>
              <a:off x="4320227" y="3361347"/>
              <a:ext cx="38248" cy="35967"/>
            </a:xfrm>
            <a:custGeom>
              <a:rect b="b" l="l" r="r" t="t"/>
              <a:pathLst>
                <a:path extrusionOk="0" h="1372" w="1459">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1" name="Google Shape;20971;p57"/>
            <p:cNvSpPr/>
            <p:nvPr/>
          </p:nvSpPr>
          <p:spPr>
            <a:xfrm>
              <a:off x="4405609" y="3596653"/>
              <a:ext cx="102710" cy="101033"/>
            </a:xfrm>
            <a:custGeom>
              <a:rect b="b" l="l" r="r" t="t"/>
              <a:pathLst>
                <a:path extrusionOk="0" h="3854" w="3918">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72" name="Google Shape;20972;p57"/>
          <p:cNvGrpSpPr/>
          <p:nvPr/>
        </p:nvGrpSpPr>
        <p:grpSpPr>
          <a:xfrm>
            <a:off x="2786833" y="1512351"/>
            <a:ext cx="366722" cy="353667"/>
            <a:chOff x="2786833" y="1512351"/>
            <a:chExt cx="366722" cy="353667"/>
          </a:xfrm>
        </p:grpSpPr>
        <p:sp>
          <p:nvSpPr>
            <p:cNvPr id="20973" name="Google Shape;20973;p57"/>
            <p:cNvSpPr/>
            <p:nvPr/>
          </p:nvSpPr>
          <p:spPr>
            <a:xfrm>
              <a:off x="2987797" y="1713315"/>
              <a:ext cx="165757" cy="75106"/>
            </a:xfrm>
            <a:custGeom>
              <a:rect b="b" l="l" r="r" t="t"/>
              <a:pathLst>
                <a:path extrusionOk="0" h="2865" w="6323">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4" name="Google Shape;20974;p57"/>
            <p:cNvSpPr/>
            <p:nvPr/>
          </p:nvSpPr>
          <p:spPr>
            <a:xfrm>
              <a:off x="2786833" y="1767423"/>
              <a:ext cx="177528" cy="98595"/>
            </a:xfrm>
            <a:custGeom>
              <a:rect b="b" l="l" r="r" t="t"/>
              <a:pathLst>
                <a:path extrusionOk="0" h="3761" w="6772">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5" name="Google Shape;20975;p57"/>
            <p:cNvSpPr/>
            <p:nvPr/>
          </p:nvSpPr>
          <p:spPr>
            <a:xfrm>
              <a:off x="2786833" y="1607747"/>
              <a:ext cx="189246" cy="122398"/>
            </a:xfrm>
            <a:custGeom>
              <a:rect b="b" l="l" r="r" t="t"/>
              <a:pathLst>
                <a:path extrusionOk="0" h="4669" w="7219">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6" name="Google Shape;20976;p57"/>
            <p:cNvSpPr/>
            <p:nvPr/>
          </p:nvSpPr>
          <p:spPr>
            <a:xfrm>
              <a:off x="2964334" y="1512351"/>
              <a:ext cx="189220" cy="98595"/>
            </a:xfrm>
            <a:custGeom>
              <a:rect b="b" l="l" r="r" t="t"/>
              <a:pathLst>
                <a:path extrusionOk="0" h="3761" w="7218">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7" name="Google Shape;20977;p57"/>
            <p:cNvSpPr/>
            <p:nvPr/>
          </p:nvSpPr>
          <p:spPr>
            <a:xfrm>
              <a:off x="2991939" y="1529784"/>
              <a:ext cx="39401" cy="12138"/>
            </a:xfrm>
            <a:custGeom>
              <a:rect b="b" l="l" r="r" t="t"/>
              <a:pathLst>
                <a:path extrusionOk="0" h="463" w="1503">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8" name="Google Shape;20978;p57"/>
            <p:cNvSpPr/>
            <p:nvPr/>
          </p:nvSpPr>
          <p:spPr>
            <a:xfrm>
              <a:off x="3098293" y="1553613"/>
              <a:ext cx="27631" cy="11771"/>
            </a:xfrm>
            <a:custGeom>
              <a:rect b="b" l="l" r="r" t="t"/>
              <a:pathLst>
                <a:path extrusionOk="0" h="449" w="1054">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9" name="Google Shape;20979;p57"/>
            <p:cNvSpPr/>
            <p:nvPr/>
          </p:nvSpPr>
          <p:spPr>
            <a:xfrm>
              <a:off x="3039257" y="1529784"/>
              <a:ext cx="84779" cy="12138"/>
            </a:xfrm>
            <a:custGeom>
              <a:rect b="b" l="l" r="r" t="t"/>
              <a:pathLst>
                <a:path extrusionOk="0" h="463" w="3234">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0" name="Google Shape;20980;p57"/>
            <p:cNvSpPr/>
            <p:nvPr/>
          </p:nvSpPr>
          <p:spPr>
            <a:xfrm>
              <a:off x="2991939" y="1553613"/>
              <a:ext cx="98437" cy="11771"/>
            </a:xfrm>
            <a:custGeom>
              <a:rect b="b" l="l" r="r" t="t"/>
              <a:pathLst>
                <a:path extrusionOk="0" h="449" w="3755">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1" name="Google Shape;20981;p57"/>
            <p:cNvSpPr/>
            <p:nvPr/>
          </p:nvSpPr>
          <p:spPr>
            <a:xfrm>
              <a:off x="2814463" y="1784070"/>
              <a:ext cx="86693" cy="11771"/>
            </a:xfrm>
            <a:custGeom>
              <a:rect b="b" l="l" r="r" t="t"/>
              <a:pathLst>
                <a:path extrusionOk="0" h="449" w="3307">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2" name="Google Shape;20982;p57"/>
            <p:cNvSpPr/>
            <p:nvPr/>
          </p:nvSpPr>
          <p:spPr>
            <a:xfrm>
              <a:off x="2909073" y="1784070"/>
              <a:ext cx="27657" cy="11771"/>
            </a:xfrm>
            <a:custGeom>
              <a:rect b="b" l="l" r="r" t="t"/>
              <a:pathLst>
                <a:path extrusionOk="0" h="449" w="1055">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3" name="Google Shape;20983;p57"/>
            <p:cNvSpPr/>
            <p:nvPr/>
          </p:nvSpPr>
          <p:spPr>
            <a:xfrm>
              <a:off x="2814463" y="1807925"/>
              <a:ext cx="27657" cy="11744"/>
            </a:xfrm>
            <a:custGeom>
              <a:rect b="b" l="l" r="r" t="t"/>
              <a:pathLst>
                <a:path extrusionOk="0" h="448" w="1055">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4" name="Google Shape;20984;p57"/>
            <p:cNvSpPr/>
            <p:nvPr/>
          </p:nvSpPr>
          <p:spPr>
            <a:xfrm>
              <a:off x="2850037" y="1807925"/>
              <a:ext cx="86693" cy="11744"/>
            </a:xfrm>
            <a:custGeom>
              <a:rect b="b" l="l" r="r" t="t"/>
              <a:pathLst>
                <a:path extrusionOk="0" h="448" w="3307">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5" name="Google Shape;20985;p57"/>
            <p:cNvSpPr/>
            <p:nvPr/>
          </p:nvSpPr>
          <p:spPr>
            <a:xfrm>
              <a:off x="3050975" y="1731115"/>
              <a:ext cx="74949" cy="11744"/>
            </a:xfrm>
            <a:custGeom>
              <a:rect b="b" l="l" r="r" t="t"/>
              <a:pathLst>
                <a:path extrusionOk="0" h="448" w="2859">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6" name="Google Shape;20986;p57"/>
            <p:cNvSpPr/>
            <p:nvPr/>
          </p:nvSpPr>
          <p:spPr>
            <a:xfrm>
              <a:off x="3015401" y="1731115"/>
              <a:ext cx="27657" cy="11744"/>
            </a:xfrm>
            <a:custGeom>
              <a:rect b="b" l="l" r="r" t="t"/>
              <a:pathLst>
                <a:path extrusionOk="0" h="448" w="1055">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7" name="Google Shape;20987;p57"/>
            <p:cNvSpPr/>
            <p:nvPr/>
          </p:nvSpPr>
          <p:spPr>
            <a:xfrm>
              <a:off x="2814463" y="1624394"/>
              <a:ext cx="86693" cy="12138"/>
            </a:xfrm>
            <a:custGeom>
              <a:rect b="b" l="l" r="r" t="t"/>
              <a:pathLst>
                <a:path extrusionOk="0" h="463" w="3307">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8" name="Google Shape;20988;p57"/>
            <p:cNvSpPr/>
            <p:nvPr/>
          </p:nvSpPr>
          <p:spPr>
            <a:xfrm>
              <a:off x="2909073" y="1624394"/>
              <a:ext cx="39375" cy="12138"/>
            </a:xfrm>
            <a:custGeom>
              <a:rect b="b" l="l" r="r" t="t"/>
              <a:pathLst>
                <a:path extrusionOk="0" h="463" w="1502">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9" name="Google Shape;20989;p57"/>
            <p:cNvSpPr/>
            <p:nvPr/>
          </p:nvSpPr>
          <p:spPr>
            <a:xfrm>
              <a:off x="2814463" y="1671686"/>
              <a:ext cx="86693" cy="12138"/>
            </a:xfrm>
            <a:custGeom>
              <a:rect b="b" l="l" r="r" t="t"/>
              <a:pathLst>
                <a:path extrusionOk="0" h="463" w="3307">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0" name="Google Shape;20990;p57"/>
            <p:cNvSpPr/>
            <p:nvPr/>
          </p:nvSpPr>
          <p:spPr>
            <a:xfrm>
              <a:off x="2909073" y="1671686"/>
              <a:ext cx="39375" cy="12138"/>
            </a:xfrm>
            <a:custGeom>
              <a:rect b="b" l="l" r="r" t="t"/>
              <a:pathLst>
                <a:path extrusionOk="0" h="463" w="1502">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1" name="Google Shape;20991;p57"/>
            <p:cNvSpPr/>
            <p:nvPr/>
          </p:nvSpPr>
          <p:spPr>
            <a:xfrm>
              <a:off x="2814463" y="1648223"/>
              <a:ext cx="27657" cy="11771"/>
            </a:xfrm>
            <a:custGeom>
              <a:rect b="b" l="l" r="r" t="t"/>
              <a:pathLst>
                <a:path extrusionOk="0" h="449" w="1055">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2" name="Google Shape;20992;p57"/>
            <p:cNvSpPr/>
            <p:nvPr/>
          </p:nvSpPr>
          <p:spPr>
            <a:xfrm>
              <a:off x="2850037" y="1648223"/>
              <a:ext cx="98411" cy="11771"/>
            </a:xfrm>
            <a:custGeom>
              <a:rect b="b" l="l" r="r" t="t"/>
              <a:pathLst>
                <a:path extrusionOk="0" h="449" w="3754">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93" name="Google Shape;20993;p57"/>
          <p:cNvGrpSpPr/>
          <p:nvPr/>
        </p:nvGrpSpPr>
        <p:grpSpPr>
          <a:xfrm>
            <a:off x="1845321" y="1512744"/>
            <a:ext cx="352723" cy="353090"/>
            <a:chOff x="1845321" y="1512744"/>
            <a:chExt cx="352723" cy="353090"/>
          </a:xfrm>
        </p:grpSpPr>
        <p:sp>
          <p:nvSpPr>
            <p:cNvPr id="20994" name="Google Shape;20994;p57"/>
            <p:cNvSpPr/>
            <p:nvPr/>
          </p:nvSpPr>
          <p:spPr>
            <a:xfrm>
              <a:off x="1964888" y="1700444"/>
              <a:ext cx="113563" cy="96917"/>
            </a:xfrm>
            <a:custGeom>
              <a:rect b="b" l="l" r="r" t="t"/>
              <a:pathLst>
                <a:path extrusionOk="0" h="3697" w="4332">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5" name="Google Shape;20995;p57"/>
            <p:cNvSpPr/>
            <p:nvPr/>
          </p:nvSpPr>
          <p:spPr>
            <a:xfrm>
              <a:off x="2001615" y="1700444"/>
              <a:ext cx="39742" cy="17066"/>
            </a:xfrm>
            <a:custGeom>
              <a:rect b="b" l="l" r="r" t="t"/>
              <a:pathLst>
                <a:path extrusionOk="0" h="651" w="1516">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6" name="Google Shape;20996;p57"/>
            <p:cNvSpPr/>
            <p:nvPr/>
          </p:nvSpPr>
          <p:spPr>
            <a:xfrm>
              <a:off x="1964521" y="1715203"/>
              <a:ext cx="113930" cy="82158"/>
            </a:xfrm>
            <a:custGeom>
              <a:rect b="b" l="l" r="r" t="t"/>
              <a:pathLst>
                <a:path extrusionOk="0" h="3134" w="4346">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7" name="Google Shape;20997;p57"/>
            <p:cNvSpPr/>
            <p:nvPr/>
          </p:nvSpPr>
          <p:spPr>
            <a:xfrm>
              <a:off x="1981560" y="1620986"/>
              <a:ext cx="28784" cy="62077"/>
            </a:xfrm>
            <a:custGeom>
              <a:rect b="b" l="l" r="r" t="t"/>
              <a:pathLst>
                <a:path extrusionOk="0" h="2368" w="1098">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8" name="Google Shape;20998;p57"/>
            <p:cNvSpPr/>
            <p:nvPr/>
          </p:nvSpPr>
          <p:spPr>
            <a:xfrm>
              <a:off x="1993278" y="1615297"/>
              <a:ext cx="68159" cy="68159"/>
            </a:xfrm>
            <a:custGeom>
              <a:rect b="b" l="l" r="r" t="t"/>
              <a:pathLst>
                <a:path extrusionOk="0" h="2600" w="260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9" name="Google Shape;20999;p57"/>
            <p:cNvSpPr/>
            <p:nvPr/>
          </p:nvSpPr>
          <p:spPr>
            <a:xfrm>
              <a:off x="1987223" y="1643688"/>
              <a:ext cx="68526" cy="62470"/>
            </a:xfrm>
            <a:custGeom>
              <a:rect b="b" l="l" r="r" t="t"/>
              <a:pathLst>
                <a:path extrusionOk="0" h="2383" w="2614">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0" name="Google Shape;21000;p57"/>
            <p:cNvSpPr/>
            <p:nvPr/>
          </p:nvSpPr>
          <p:spPr>
            <a:xfrm>
              <a:off x="1987223" y="1643688"/>
              <a:ext cx="68526" cy="61317"/>
            </a:xfrm>
            <a:custGeom>
              <a:rect b="b" l="l" r="r" t="t"/>
              <a:pathLst>
                <a:path extrusionOk="0" h="2339" w="2614">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1" name="Google Shape;21001;p57"/>
            <p:cNvSpPr/>
            <p:nvPr/>
          </p:nvSpPr>
          <p:spPr>
            <a:xfrm>
              <a:off x="1964521" y="1729595"/>
              <a:ext cx="23122" cy="67766"/>
            </a:xfrm>
            <a:custGeom>
              <a:rect b="b" l="l" r="r" t="t"/>
              <a:pathLst>
                <a:path extrusionOk="0" h="2585" w="882">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2" name="Google Shape;21002;p57"/>
            <p:cNvSpPr/>
            <p:nvPr/>
          </p:nvSpPr>
          <p:spPr>
            <a:xfrm>
              <a:off x="2055723" y="1729595"/>
              <a:ext cx="22728" cy="67766"/>
            </a:xfrm>
            <a:custGeom>
              <a:rect b="b" l="l" r="r" t="t"/>
              <a:pathLst>
                <a:path extrusionOk="0" h="2585" w="867">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3" name="Google Shape;21003;p57"/>
            <p:cNvSpPr/>
            <p:nvPr/>
          </p:nvSpPr>
          <p:spPr>
            <a:xfrm>
              <a:off x="1845321" y="1512744"/>
              <a:ext cx="352723" cy="353090"/>
            </a:xfrm>
            <a:custGeom>
              <a:rect b="b" l="l" r="r" t="t"/>
              <a:pathLst>
                <a:path extrusionOk="0" h="13469" w="13455">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4" name="Google Shape;21004;p57"/>
            <p:cNvSpPr/>
            <p:nvPr/>
          </p:nvSpPr>
          <p:spPr>
            <a:xfrm>
              <a:off x="1854391" y="1563837"/>
              <a:ext cx="292166" cy="250511"/>
            </a:xfrm>
            <a:custGeom>
              <a:rect b="b" l="l" r="r" t="t"/>
              <a:pathLst>
                <a:path extrusionOk="0" h="9556" w="11145">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05" name="Google Shape;21005;p57"/>
          <p:cNvGrpSpPr/>
          <p:nvPr/>
        </p:nvGrpSpPr>
        <p:grpSpPr>
          <a:xfrm>
            <a:off x="3214452" y="3340533"/>
            <a:ext cx="392465" cy="389896"/>
            <a:chOff x="3214452" y="3340533"/>
            <a:chExt cx="392465" cy="389896"/>
          </a:xfrm>
        </p:grpSpPr>
        <p:sp>
          <p:nvSpPr>
            <p:cNvPr id="21006" name="Google Shape;21006;p57"/>
            <p:cNvSpPr/>
            <p:nvPr/>
          </p:nvSpPr>
          <p:spPr>
            <a:xfrm>
              <a:off x="3214452" y="3340533"/>
              <a:ext cx="289912" cy="97651"/>
            </a:xfrm>
            <a:custGeom>
              <a:rect b="b" l="l" r="r" t="t"/>
              <a:pathLst>
                <a:path extrusionOk="0" h="3725" w="11059">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7" name="Google Shape;21007;p57"/>
            <p:cNvSpPr/>
            <p:nvPr/>
          </p:nvSpPr>
          <p:spPr>
            <a:xfrm>
              <a:off x="3214452" y="3571749"/>
              <a:ext cx="302783" cy="98411"/>
            </a:xfrm>
            <a:custGeom>
              <a:rect b="b" l="l" r="r" t="t"/>
              <a:pathLst>
                <a:path extrusionOk="0" h="3754" w="1155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8" name="Google Shape;21008;p57"/>
            <p:cNvSpPr/>
            <p:nvPr/>
          </p:nvSpPr>
          <p:spPr>
            <a:xfrm>
              <a:off x="3214452" y="3456246"/>
              <a:ext cx="289912" cy="97756"/>
            </a:xfrm>
            <a:custGeom>
              <a:rect b="b" l="l" r="r" t="t"/>
              <a:pathLst>
                <a:path extrusionOk="0" h="3729" w="11059">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9" name="Google Shape;21009;p57"/>
            <p:cNvSpPr/>
            <p:nvPr/>
          </p:nvSpPr>
          <p:spPr>
            <a:xfrm>
              <a:off x="3307410" y="3371912"/>
              <a:ext cx="88476" cy="12950"/>
            </a:xfrm>
            <a:custGeom>
              <a:rect b="b" l="l" r="r" t="t"/>
              <a:pathLst>
                <a:path extrusionOk="0" h="494" w="3375">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0" name="Google Shape;21010;p57"/>
            <p:cNvSpPr/>
            <p:nvPr/>
          </p:nvSpPr>
          <p:spPr>
            <a:xfrm>
              <a:off x="3307410" y="3400303"/>
              <a:ext cx="157605" cy="12557"/>
            </a:xfrm>
            <a:custGeom>
              <a:rect b="b" l="l" r="r" t="t"/>
              <a:pathLst>
                <a:path extrusionOk="0" h="479" w="6012">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1" name="Google Shape;21011;p57"/>
            <p:cNvSpPr/>
            <p:nvPr/>
          </p:nvSpPr>
          <p:spPr>
            <a:xfrm>
              <a:off x="3307410" y="3487704"/>
              <a:ext cx="88476" cy="12950"/>
            </a:xfrm>
            <a:custGeom>
              <a:rect b="b" l="l" r="r" t="t"/>
              <a:pathLst>
                <a:path extrusionOk="0" h="494" w="3375">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2" name="Google Shape;21012;p57"/>
            <p:cNvSpPr/>
            <p:nvPr/>
          </p:nvSpPr>
          <p:spPr>
            <a:xfrm>
              <a:off x="3307410" y="3516068"/>
              <a:ext cx="155691" cy="12609"/>
            </a:xfrm>
            <a:custGeom>
              <a:rect b="b" l="l" r="r" t="t"/>
              <a:pathLst>
                <a:path extrusionOk="0" h="481" w="5939">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3" name="Google Shape;21013;p57"/>
            <p:cNvSpPr/>
            <p:nvPr/>
          </p:nvSpPr>
          <p:spPr>
            <a:xfrm>
              <a:off x="3307410" y="3603522"/>
              <a:ext cx="88476" cy="12950"/>
            </a:xfrm>
            <a:custGeom>
              <a:rect b="b" l="l" r="r" t="t"/>
              <a:pathLst>
                <a:path extrusionOk="0" h="494" w="3375">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4" name="Google Shape;21014;p57"/>
            <p:cNvSpPr/>
            <p:nvPr/>
          </p:nvSpPr>
          <p:spPr>
            <a:xfrm>
              <a:off x="3307410" y="3631519"/>
              <a:ext cx="156215" cy="12950"/>
            </a:xfrm>
            <a:custGeom>
              <a:rect b="b" l="l" r="r" t="t"/>
              <a:pathLst>
                <a:path extrusionOk="0" h="494" w="5959">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5" name="Google Shape;21015;p57"/>
            <p:cNvSpPr/>
            <p:nvPr/>
          </p:nvSpPr>
          <p:spPr>
            <a:xfrm>
              <a:off x="3235660" y="3365070"/>
              <a:ext cx="57175" cy="54973"/>
            </a:xfrm>
            <a:custGeom>
              <a:rect b="b" l="l" r="r" t="t"/>
              <a:pathLst>
                <a:path extrusionOk="0" h="2097" w="2181">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6" name="Google Shape;21016;p57"/>
            <p:cNvSpPr/>
            <p:nvPr/>
          </p:nvSpPr>
          <p:spPr>
            <a:xfrm>
              <a:off x="3248426" y="3364755"/>
              <a:ext cx="55104" cy="40528"/>
            </a:xfrm>
            <a:custGeom>
              <a:rect b="b" l="l" r="r" t="t"/>
              <a:pathLst>
                <a:path extrusionOk="0" h="1546" w="2102">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7" name="Google Shape;21017;p57"/>
            <p:cNvSpPr/>
            <p:nvPr/>
          </p:nvSpPr>
          <p:spPr>
            <a:xfrm>
              <a:off x="3235660" y="3480547"/>
              <a:ext cx="56782" cy="55287"/>
            </a:xfrm>
            <a:custGeom>
              <a:rect b="b" l="l" r="r" t="t"/>
              <a:pathLst>
                <a:path extrusionOk="0" h="2109" w="2166">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8" name="Google Shape;21018;p57"/>
            <p:cNvSpPr/>
            <p:nvPr/>
          </p:nvSpPr>
          <p:spPr>
            <a:xfrm>
              <a:off x="3248400" y="3480573"/>
              <a:ext cx="55130" cy="40502"/>
            </a:xfrm>
            <a:custGeom>
              <a:rect b="b" l="l" r="r" t="t"/>
              <a:pathLst>
                <a:path extrusionOk="0" h="1545" w="2103">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9" name="Google Shape;21019;p57"/>
            <p:cNvSpPr/>
            <p:nvPr/>
          </p:nvSpPr>
          <p:spPr>
            <a:xfrm>
              <a:off x="3235660" y="3596312"/>
              <a:ext cx="56782" cy="55314"/>
            </a:xfrm>
            <a:custGeom>
              <a:rect b="b" l="l" r="r" t="t"/>
              <a:pathLst>
                <a:path extrusionOk="0" h="2110" w="2166">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0" name="Google Shape;21020;p57"/>
            <p:cNvSpPr/>
            <p:nvPr/>
          </p:nvSpPr>
          <p:spPr>
            <a:xfrm>
              <a:off x="3248400" y="3596365"/>
              <a:ext cx="55130" cy="40214"/>
            </a:xfrm>
            <a:custGeom>
              <a:rect b="b" l="l" r="r" t="t"/>
              <a:pathLst>
                <a:path extrusionOk="0" h="1534" w="2103">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1" name="Google Shape;21021;p57"/>
            <p:cNvSpPr/>
            <p:nvPr/>
          </p:nvSpPr>
          <p:spPr>
            <a:xfrm>
              <a:off x="3438878" y="3642136"/>
              <a:ext cx="168038" cy="88292"/>
            </a:xfrm>
            <a:custGeom>
              <a:rect b="b" l="l" r="r" t="t"/>
              <a:pathLst>
                <a:path extrusionOk="0" h="3368" w="641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2" name="Google Shape;21022;p57"/>
            <p:cNvSpPr/>
            <p:nvPr/>
          </p:nvSpPr>
          <p:spPr>
            <a:xfrm>
              <a:off x="3436965" y="3642529"/>
              <a:ext cx="68526" cy="87899"/>
            </a:xfrm>
            <a:custGeom>
              <a:rect b="b" l="l" r="r" t="t"/>
              <a:pathLst>
                <a:path extrusionOk="0" h="3353" w="2614">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3" name="Google Shape;21023;p57"/>
            <p:cNvSpPr/>
            <p:nvPr/>
          </p:nvSpPr>
          <p:spPr>
            <a:xfrm>
              <a:off x="3468003" y="3503249"/>
              <a:ext cx="106354" cy="74975"/>
            </a:xfrm>
            <a:custGeom>
              <a:rect b="b" l="l" r="r" t="t"/>
              <a:pathLst>
                <a:path extrusionOk="0" h="2860" w="4057">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4" name="Google Shape;21024;p57"/>
            <p:cNvSpPr/>
            <p:nvPr/>
          </p:nvSpPr>
          <p:spPr>
            <a:xfrm>
              <a:off x="3468003" y="3502882"/>
              <a:ext cx="57542" cy="74949"/>
            </a:xfrm>
            <a:custGeom>
              <a:rect b="b" l="l" r="r" t="t"/>
              <a:pathLst>
                <a:path extrusionOk="0" h="2859" w="2195">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5" name="Google Shape;21025;p57"/>
            <p:cNvSpPr/>
            <p:nvPr/>
          </p:nvSpPr>
          <p:spPr>
            <a:xfrm>
              <a:off x="3559598" y="3570386"/>
              <a:ext cx="23489" cy="31143"/>
            </a:xfrm>
            <a:custGeom>
              <a:rect b="b" l="l" r="r" t="t"/>
              <a:pathLst>
                <a:path extrusionOk="0" h="1188" w="896">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6" name="Google Shape;21026;p57"/>
            <p:cNvSpPr/>
            <p:nvPr/>
          </p:nvSpPr>
          <p:spPr>
            <a:xfrm>
              <a:off x="3459300" y="3570596"/>
              <a:ext cx="23489" cy="31065"/>
            </a:xfrm>
            <a:custGeom>
              <a:rect b="b" l="l" r="r" t="t"/>
              <a:pathLst>
                <a:path extrusionOk="0" h="1185" w="896">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7" name="Google Shape;21027;p57"/>
            <p:cNvSpPr/>
            <p:nvPr/>
          </p:nvSpPr>
          <p:spPr>
            <a:xfrm>
              <a:off x="3501689" y="3624887"/>
              <a:ext cx="39008" cy="44146"/>
            </a:xfrm>
            <a:custGeom>
              <a:rect b="b" l="l" r="r" t="t"/>
              <a:pathLst>
                <a:path extrusionOk="0" h="1684" w="1488">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8" name="Google Shape;21028;p57"/>
            <p:cNvSpPr/>
            <p:nvPr/>
          </p:nvSpPr>
          <p:spPr>
            <a:xfrm>
              <a:off x="3501689" y="3625385"/>
              <a:ext cx="24249" cy="44015"/>
            </a:xfrm>
            <a:custGeom>
              <a:rect b="b" l="l" r="r" t="t"/>
              <a:pathLst>
                <a:path extrusionOk="0" h="1679" w="925">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9" name="Google Shape;21029;p57"/>
            <p:cNvSpPr/>
            <p:nvPr/>
          </p:nvSpPr>
          <p:spPr>
            <a:xfrm>
              <a:off x="3479354" y="3547133"/>
              <a:ext cx="83652" cy="89367"/>
            </a:xfrm>
            <a:custGeom>
              <a:rect b="b" l="l" r="r" t="t"/>
              <a:pathLst>
                <a:path extrusionOk="0" h="3409" w="3191">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0" name="Google Shape;21030;p57"/>
            <p:cNvSpPr/>
            <p:nvPr/>
          </p:nvSpPr>
          <p:spPr>
            <a:xfrm>
              <a:off x="3479354" y="3547133"/>
              <a:ext cx="60583" cy="89367"/>
            </a:xfrm>
            <a:custGeom>
              <a:rect b="b" l="l" r="r" t="t"/>
              <a:pathLst>
                <a:path extrusionOk="0" h="3409" w="2311">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31" name="Google Shape;21031;p57"/>
          <p:cNvGrpSpPr/>
          <p:nvPr/>
        </p:nvGrpSpPr>
        <p:grpSpPr>
          <a:xfrm>
            <a:off x="3327229" y="1499899"/>
            <a:ext cx="234650" cy="378440"/>
            <a:chOff x="3327229" y="1499899"/>
            <a:chExt cx="234650" cy="378440"/>
          </a:xfrm>
        </p:grpSpPr>
        <p:sp>
          <p:nvSpPr>
            <p:cNvPr id="21032" name="Google Shape;21032;p57"/>
            <p:cNvSpPr/>
            <p:nvPr/>
          </p:nvSpPr>
          <p:spPr>
            <a:xfrm>
              <a:off x="3327229" y="1553613"/>
              <a:ext cx="180543" cy="324725"/>
            </a:xfrm>
            <a:custGeom>
              <a:rect b="b" l="l" r="r" t="t"/>
              <a:pathLst>
                <a:path extrusionOk="0" h="12387" w="6887">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3" name="Google Shape;21033;p57"/>
            <p:cNvSpPr/>
            <p:nvPr/>
          </p:nvSpPr>
          <p:spPr>
            <a:xfrm>
              <a:off x="3327229" y="1553613"/>
              <a:ext cx="42023" cy="324725"/>
            </a:xfrm>
            <a:custGeom>
              <a:rect b="b" l="l" r="r" t="t"/>
              <a:pathLst>
                <a:path extrusionOk="0" h="12387" w="1603">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4" name="Google Shape;21034;p57"/>
            <p:cNvSpPr/>
            <p:nvPr/>
          </p:nvSpPr>
          <p:spPr>
            <a:xfrm>
              <a:off x="3339340" y="1577836"/>
              <a:ext cx="156320" cy="252450"/>
            </a:xfrm>
            <a:custGeom>
              <a:rect b="b" l="l" r="r" t="t"/>
              <a:pathLst>
                <a:path extrusionOk="0" h="9630" w="5963">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5" name="Google Shape;21035;p57"/>
            <p:cNvSpPr/>
            <p:nvPr/>
          </p:nvSpPr>
          <p:spPr>
            <a:xfrm>
              <a:off x="3339340" y="1596187"/>
              <a:ext cx="156320" cy="167960"/>
            </a:xfrm>
            <a:custGeom>
              <a:rect b="b" l="l" r="r" t="t"/>
              <a:pathLst>
                <a:path extrusionOk="0" h="6407" w="5963">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6" name="Google Shape;21036;p57"/>
            <p:cNvSpPr/>
            <p:nvPr/>
          </p:nvSpPr>
          <p:spPr>
            <a:xfrm>
              <a:off x="3441526" y="1776126"/>
              <a:ext cx="35967" cy="35993"/>
            </a:xfrm>
            <a:custGeom>
              <a:rect b="b" l="l" r="r" t="t"/>
              <a:pathLst>
                <a:path extrusionOk="0" h="1373" w="1372">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7" name="Google Shape;21037;p57"/>
            <p:cNvSpPr/>
            <p:nvPr/>
          </p:nvSpPr>
          <p:spPr>
            <a:xfrm>
              <a:off x="3357507" y="1776126"/>
              <a:ext cx="35967" cy="35993"/>
            </a:xfrm>
            <a:custGeom>
              <a:rect b="b" l="l" r="r" t="t"/>
              <a:pathLst>
                <a:path extrusionOk="0" h="1373" w="1372">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8" name="Google Shape;21038;p57"/>
            <p:cNvSpPr/>
            <p:nvPr/>
          </p:nvSpPr>
          <p:spPr>
            <a:xfrm>
              <a:off x="3357507" y="1619859"/>
              <a:ext cx="119986" cy="120353"/>
            </a:xfrm>
            <a:custGeom>
              <a:rect b="b" l="l" r="r" t="t"/>
              <a:pathLst>
                <a:path extrusionOk="0" h="4591" w="4577">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9" name="Google Shape;21039;p57"/>
            <p:cNvSpPr/>
            <p:nvPr/>
          </p:nvSpPr>
          <p:spPr>
            <a:xfrm>
              <a:off x="3366210" y="1846907"/>
              <a:ext cx="24249" cy="14785"/>
            </a:xfrm>
            <a:custGeom>
              <a:rect b="b" l="l" r="r" t="t"/>
              <a:pathLst>
                <a:path extrusionOk="0" h="564" w="925">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0" name="Google Shape;21040;p57"/>
            <p:cNvSpPr/>
            <p:nvPr/>
          </p:nvSpPr>
          <p:spPr>
            <a:xfrm>
              <a:off x="3444174" y="1846907"/>
              <a:ext cx="24616" cy="14785"/>
            </a:xfrm>
            <a:custGeom>
              <a:rect b="b" l="l" r="r" t="t"/>
              <a:pathLst>
                <a:path extrusionOk="0" h="564" w="939">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1" name="Google Shape;21041;p57"/>
            <p:cNvSpPr/>
            <p:nvPr/>
          </p:nvSpPr>
          <p:spPr>
            <a:xfrm>
              <a:off x="3396095" y="1846907"/>
              <a:ext cx="42809" cy="14785"/>
            </a:xfrm>
            <a:custGeom>
              <a:rect b="b" l="l" r="r" t="t"/>
              <a:pathLst>
                <a:path extrusionOk="0" h="564" w="1633">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2" name="Google Shape;21042;p57"/>
            <p:cNvSpPr/>
            <p:nvPr/>
          </p:nvSpPr>
          <p:spPr>
            <a:xfrm>
              <a:off x="3487691" y="1524095"/>
              <a:ext cx="49966" cy="48105"/>
            </a:xfrm>
            <a:custGeom>
              <a:rect b="b" l="l" r="r" t="t"/>
              <a:pathLst>
                <a:path extrusionOk="0" h="1835" w="1906">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3" name="Google Shape;21043;p57"/>
            <p:cNvSpPr/>
            <p:nvPr/>
          </p:nvSpPr>
          <p:spPr>
            <a:xfrm>
              <a:off x="3487691" y="1499899"/>
              <a:ext cx="74188" cy="72301"/>
            </a:xfrm>
            <a:custGeom>
              <a:rect b="b" l="l" r="r" t="t"/>
              <a:pathLst>
                <a:path extrusionOk="0" h="2758" w="283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4" name="Google Shape;21044;p57"/>
            <p:cNvSpPr/>
            <p:nvPr/>
          </p:nvSpPr>
          <p:spPr>
            <a:xfrm>
              <a:off x="3381336" y="1686078"/>
              <a:ext cx="71934" cy="54239"/>
            </a:xfrm>
            <a:custGeom>
              <a:rect b="b" l="l" r="r" t="t"/>
              <a:pathLst>
                <a:path extrusionOk="0" h="2069" w="2744">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5" name="Google Shape;21045;p57"/>
            <p:cNvSpPr/>
            <p:nvPr/>
          </p:nvSpPr>
          <p:spPr>
            <a:xfrm>
              <a:off x="3381336" y="1704979"/>
              <a:ext cx="72327" cy="35338"/>
            </a:xfrm>
            <a:custGeom>
              <a:rect b="b" l="l" r="r" t="t"/>
              <a:pathLst>
                <a:path extrusionOk="0" h="1348" w="2759">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6" name="Google Shape;21046;p57"/>
            <p:cNvSpPr/>
            <p:nvPr/>
          </p:nvSpPr>
          <p:spPr>
            <a:xfrm>
              <a:off x="3404432" y="1686078"/>
              <a:ext cx="26136" cy="18088"/>
            </a:xfrm>
            <a:custGeom>
              <a:rect b="b" l="l" r="r" t="t"/>
              <a:pathLst>
                <a:path extrusionOk="0" h="690" w="997">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7" name="Google Shape;21047;p57"/>
            <p:cNvSpPr/>
            <p:nvPr/>
          </p:nvSpPr>
          <p:spPr>
            <a:xfrm>
              <a:off x="3393448" y="1638000"/>
              <a:ext cx="48105" cy="54160"/>
            </a:xfrm>
            <a:custGeom>
              <a:rect b="b" l="l" r="r" t="t"/>
              <a:pathLst>
                <a:path extrusionOk="0" h="2066" w="1835">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8" name="Google Shape;21048;p57"/>
            <p:cNvSpPr/>
            <p:nvPr/>
          </p:nvSpPr>
          <p:spPr>
            <a:xfrm>
              <a:off x="3393448" y="1638000"/>
              <a:ext cx="32952" cy="54055"/>
            </a:xfrm>
            <a:custGeom>
              <a:rect b="b" l="l" r="r" t="t"/>
              <a:pathLst>
                <a:path extrusionOk="0" h="2062" w="1257">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9" name="Google Shape;21049;p57"/>
            <p:cNvSpPr/>
            <p:nvPr/>
          </p:nvSpPr>
          <p:spPr>
            <a:xfrm>
              <a:off x="3393448" y="1638000"/>
              <a:ext cx="48105" cy="24249"/>
            </a:xfrm>
            <a:custGeom>
              <a:rect b="b" l="l" r="r" t="t"/>
              <a:pathLst>
                <a:path extrusionOk="0" h="925" w="1835">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0" name="Google Shape;21050;p57"/>
            <p:cNvSpPr/>
            <p:nvPr/>
          </p:nvSpPr>
          <p:spPr>
            <a:xfrm>
              <a:off x="3393448" y="1638000"/>
              <a:ext cx="32952" cy="21994"/>
            </a:xfrm>
            <a:custGeom>
              <a:rect b="b" l="l" r="r" t="t"/>
              <a:pathLst>
                <a:path extrusionOk="0" h="839" w="1257">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1" name="Google Shape;21051;p57"/>
            <p:cNvSpPr/>
            <p:nvPr/>
          </p:nvSpPr>
          <p:spPr>
            <a:xfrm>
              <a:off x="3435470" y="1715596"/>
              <a:ext cx="18193" cy="21575"/>
            </a:xfrm>
            <a:custGeom>
              <a:rect b="b" l="l" r="r" t="t"/>
              <a:pathLst>
                <a:path extrusionOk="0" h="823" w="694">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2" name="Google Shape;21052;p57"/>
            <p:cNvSpPr/>
            <p:nvPr/>
          </p:nvSpPr>
          <p:spPr>
            <a:xfrm>
              <a:off x="3381336" y="1715596"/>
              <a:ext cx="18193" cy="21968"/>
            </a:xfrm>
            <a:custGeom>
              <a:rect b="b" l="l" r="r" t="t"/>
              <a:pathLst>
                <a:path extrusionOk="0" h="838" w="694">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53" name="Google Shape;21053;p57"/>
          <p:cNvGrpSpPr/>
          <p:nvPr/>
        </p:nvGrpSpPr>
        <p:grpSpPr>
          <a:xfrm>
            <a:off x="3735553" y="1530151"/>
            <a:ext cx="366722" cy="317962"/>
            <a:chOff x="3735553" y="1530151"/>
            <a:chExt cx="366722" cy="317962"/>
          </a:xfrm>
        </p:grpSpPr>
        <p:sp>
          <p:nvSpPr>
            <p:cNvPr id="21054" name="Google Shape;21054;p57"/>
            <p:cNvSpPr/>
            <p:nvPr/>
          </p:nvSpPr>
          <p:spPr>
            <a:xfrm>
              <a:off x="3770760" y="1565725"/>
              <a:ext cx="331515" cy="282388"/>
            </a:xfrm>
            <a:custGeom>
              <a:rect b="b" l="l" r="r" t="t"/>
              <a:pathLst>
                <a:path extrusionOk="0" h="10772" w="12646">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5" name="Google Shape;21055;p57"/>
            <p:cNvSpPr/>
            <p:nvPr/>
          </p:nvSpPr>
          <p:spPr>
            <a:xfrm>
              <a:off x="3770760" y="1565725"/>
              <a:ext cx="307685" cy="189246"/>
            </a:xfrm>
            <a:custGeom>
              <a:rect b="b" l="l" r="r" t="t"/>
              <a:pathLst>
                <a:path extrusionOk="0" h="7219" w="11737">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6" name="Google Shape;21056;p57"/>
            <p:cNvSpPr/>
            <p:nvPr/>
          </p:nvSpPr>
          <p:spPr>
            <a:xfrm>
              <a:off x="3735553" y="1530151"/>
              <a:ext cx="330781" cy="282073"/>
            </a:xfrm>
            <a:custGeom>
              <a:rect b="b" l="l" r="r" t="t"/>
              <a:pathLst>
                <a:path extrusionOk="0" h="10760" w="12618">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7" name="Google Shape;21057;p57"/>
            <p:cNvSpPr/>
            <p:nvPr/>
          </p:nvSpPr>
          <p:spPr>
            <a:xfrm>
              <a:off x="3779070" y="1629296"/>
              <a:ext cx="250170" cy="14785"/>
            </a:xfrm>
            <a:custGeom>
              <a:rect b="b" l="l" r="r" t="t"/>
              <a:pathLst>
                <a:path extrusionOk="0" h="564" w="9543">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8" name="Google Shape;21058;p57"/>
            <p:cNvSpPr/>
            <p:nvPr/>
          </p:nvSpPr>
          <p:spPr>
            <a:xfrm>
              <a:off x="3779070" y="1599778"/>
              <a:ext cx="167304" cy="14785"/>
            </a:xfrm>
            <a:custGeom>
              <a:rect b="b" l="l" r="r" t="t"/>
              <a:pathLst>
                <a:path extrusionOk="0" h="564" w="6382">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9" name="Google Shape;21059;p57"/>
            <p:cNvSpPr/>
            <p:nvPr/>
          </p:nvSpPr>
          <p:spPr>
            <a:xfrm>
              <a:off x="3950490" y="1599778"/>
              <a:ext cx="78750" cy="14785"/>
            </a:xfrm>
            <a:custGeom>
              <a:rect b="b" l="l" r="r" t="t"/>
              <a:pathLst>
                <a:path extrusionOk="0" h="564" w="3004">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0" name="Google Shape;21060;p57"/>
            <p:cNvSpPr/>
            <p:nvPr/>
          </p:nvSpPr>
          <p:spPr>
            <a:xfrm>
              <a:off x="3779070" y="1658814"/>
              <a:ext cx="96524" cy="14785"/>
            </a:xfrm>
            <a:custGeom>
              <a:rect b="b" l="l" r="r" t="t"/>
              <a:pathLst>
                <a:path extrusionOk="0" h="564" w="3682">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1" name="Google Shape;21061;p57"/>
            <p:cNvSpPr/>
            <p:nvPr/>
          </p:nvSpPr>
          <p:spPr>
            <a:xfrm>
              <a:off x="3891087" y="1658814"/>
              <a:ext cx="138153" cy="14785"/>
            </a:xfrm>
            <a:custGeom>
              <a:rect b="b" l="l" r="r" t="t"/>
              <a:pathLst>
                <a:path extrusionOk="0" h="564" w="527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2" name="Google Shape;21062;p57"/>
            <p:cNvSpPr/>
            <p:nvPr/>
          </p:nvSpPr>
          <p:spPr>
            <a:xfrm>
              <a:off x="3779070" y="1570260"/>
              <a:ext cx="49232" cy="14785"/>
            </a:xfrm>
            <a:custGeom>
              <a:rect b="b" l="l" r="r" t="t"/>
              <a:pathLst>
                <a:path extrusionOk="0" h="564" w="1878">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3" name="Google Shape;21063;p57"/>
            <p:cNvSpPr/>
            <p:nvPr/>
          </p:nvSpPr>
          <p:spPr>
            <a:xfrm>
              <a:off x="3832051" y="1570260"/>
              <a:ext cx="197189" cy="14785"/>
            </a:xfrm>
            <a:custGeom>
              <a:rect b="b" l="l" r="r" t="t"/>
              <a:pathLst>
                <a:path extrusionOk="0" h="564" w="7522">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4" name="Google Shape;21064;p57"/>
            <p:cNvSpPr/>
            <p:nvPr/>
          </p:nvSpPr>
          <p:spPr>
            <a:xfrm>
              <a:off x="3779070" y="1688699"/>
              <a:ext cx="190740" cy="14811"/>
            </a:xfrm>
            <a:custGeom>
              <a:rect b="b" l="l" r="r" t="t"/>
              <a:pathLst>
                <a:path extrusionOk="0" h="565" w="7276">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5" name="Google Shape;21065;p57"/>
            <p:cNvSpPr/>
            <p:nvPr/>
          </p:nvSpPr>
          <p:spPr>
            <a:xfrm>
              <a:off x="3973953" y="1688699"/>
              <a:ext cx="55287" cy="14811"/>
            </a:xfrm>
            <a:custGeom>
              <a:rect b="b" l="l" r="r" t="t"/>
              <a:pathLst>
                <a:path extrusionOk="0" h="565" w="2109">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66" name="Google Shape;21066;p57"/>
          <p:cNvGrpSpPr/>
          <p:nvPr/>
        </p:nvGrpSpPr>
        <p:grpSpPr>
          <a:xfrm>
            <a:off x="866322" y="2469775"/>
            <a:ext cx="379226" cy="322733"/>
            <a:chOff x="866322" y="2469775"/>
            <a:chExt cx="379226" cy="322733"/>
          </a:xfrm>
        </p:grpSpPr>
        <p:sp>
          <p:nvSpPr>
            <p:cNvPr id="21067" name="Google Shape;21067;p57"/>
            <p:cNvSpPr/>
            <p:nvPr/>
          </p:nvSpPr>
          <p:spPr>
            <a:xfrm>
              <a:off x="1050246" y="2469775"/>
              <a:ext cx="175981" cy="171787"/>
            </a:xfrm>
            <a:custGeom>
              <a:rect b="b" l="l" r="r" t="t"/>
              <a:pathLst>
                <a:path extrusionOk="0" h="6553" w="6713">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8" name="Google Shape;21068;p57"/>
            <p:cNvSpPr/>
            <p:nvPr/>
          </p:nvSpPr>
          <p:spPr>
            <a:xfrm>
              <a:off x="1077484" y="2498926"/>
              <a:ext cx="33345" cy="11744"/>
            </a:xfrm>
            <a:custGeom>
              <a:rect b="b" l="l" r="r" t="t"/>
              <a:pathLst>
                <a:path extrusionOk="0" h="448" w="1272">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9" name="Google Shape;21069;p57"/>
            <p:cNvSpPr/>
            <p:nvPr/>
          </p:nvSpPr>
          <p:spPr>
            <a:xfrm>
              <a:off x="1118353" y="2498926"/>
              <a:ext cx="80270" cy="11744"/>
            </a:xfrm>
            <a:custGeom>
              <a:rect b="b" l="l" r="r" t="t"/>
              <a:pathLst>
                <a:path extrusionOk="0" h="448" w="3062">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0" name="Google Shape;21070;p57"/>
            <p:cNvSpPr/>
            <p:nvPr/>
          </p:nvSpPr>
          <p:spPr>
            <a:xfrm>
              <a:off x="1077484" y="2528418"/>
              <a:ext cx="121140" cy="11771"/>
            </a:xfrm>
            <a:custGeom>
              <a:rect b="b" l="l" r="r" t="t"/>
              <a:pathLst>
                <a:path extrusionOk="0" h="449" w="4621">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1" name="Google Shape;21071;p57"/>
            <p:cNvSpPr/>
            <p:nvPr/>
          </p:nvSpPr>
          <p:spPr>
            <a:xfrm>
              <a:off x="1077484" y="2557569"/>
              <a:ext cx="80270" cy="11771"/>
            </a:xfrm>
            <a:custGeom>
              <a:rect b="b" l="l" r="r" t="t"/>
              <a:pathLst>
                <a:path extrusionOk="0" h="449" w="3062">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2" name="Google Shape;21072;p57"/>
            <p:cNvSpPr/>
            <p:nvPr/>
          </p:nvSpPr>
          <p:spPr>
            <a:xfrm>
              <a:off x="1165278" y="2557569"/>
              <a:ext cx="33345" cy="11771"/>
            </a:xfrm>
            <a:custGeom>
              <a:rect b="b" l="l" r="r" t="t"/>
              <a:pathLst>
                <a:path extrusionOk="0" h="449" w="1272">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3" name="Google Shape;21073;p57"/>
            <p:cNvSpPr/>
            <p:nvPr/>
          </p:nvSpPr>
          <p:spPr>
            <a:xfrm>
              <a:off x="886009" y="2733551"/>
              <a:ext cx="340218" cy="17433"/>
            </a:xfrm>
            <a:custGeom>
              <a:rect b="b" l="l" r="r" t="t"/>
              <a:pathLst>
                <a:path extrusionOk="0" h="665" w="12978">
                  <a:moveTo>
                    <a:pt x="0" y="0"/>
                  </a:moveTo>
                  <a:lnTo>
                    <a:pt x="0" y="664"/>
                  </a:lnTo>
                  <a:lnTo>
                    <a:pt x="12978" y="664"/>
                  </a:lnTo>
                  <a:lnTo>
                    <a:pt x="1297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4" name="Google Shape;21074;p57"/>
            <p:cNvSpPr/>
            <p:nvPr/>
          </p:nvSpPr>
          <p:spPr>
            <a:xfrm>
              <a:off x="879954" y="2733551"/>
              <a:ext cx="12138" cy="58958"/>
            </a:xfrm>
            <a:custGeom>
              <a:rect b="b" l="l" r="r" t="t"/>
              <a:pathLst>
                <a:path extrusionOk="0" h="2249" w="463">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5" name="Google Shape;21075;p57"/>
            <p:cNvSpPr/>
            <p:nvPr/>
          </p:nvSpPr>
          <p:spPr>
            <a:xfrm>
              <a:off x="1220146" y="2733551"/>
              <a:ext cx="11771" cy="58958"/>
            </a:xfrm>
            <a:custGeom>
              <a:rect b="b" l="l" r="r" t="t"/>
              <a:pathLst>
                <a:path extrusionOk="0" h="2249" w="449">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6" name="Google Shape;21076;p57"/>
            <p:cNvSpPr/>
            <p:nvPr/>
          </p:nvSpPr>
          <p:spPr>
            <a:xfrm>
              <a:off x="921190" y="2608295"/>
              <a:ext cx="105620" cy="119593"/>
            </a:xfrm>
            <a:custGeom>
              <a:rect b="b" l="l" r="r" t="t"/>
              <a:pathLst>
                <a:path extrusionOk="0" h="4562" w="4029">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7" name="Google Shape;21077;p57"/>
            <p:cNvSpPr/>
            <p:nvPr/>
          </p:nvSpPr>
          <p:spPr>
            <a:xfrm>
              <a:off x="956029" y="2608295"/>
              <a:ext cx="35574" cy="23095"/>
            </a:xfrm>
            <a:custGeom>
              <a:rect b="b" l="l" r="r" t="t"/>
              <a:pathLst>
                <a:path extrusionOk="0" h="881" w="1357">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8" name="Google Shape;21078;p57"/>
            <p:cNvSpPr/>
            <p:nvPr/>
          </p:nvSpPr>
          <p:spPr>
            <a:xfrm>
              <a:off x="920823" y="2638941"/>
              <a:ext cx="105987" cy="88947"/>
            </a:xfrm>
            <a:custGeom>
              <a:rect b="b" l="l" r="r" t="t"/>
              <a:pathLst>
                <a:path extrusionOk="0" h="3393" w="4043">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9" name="Google Shape;21079;p57"/>
            <p:cNvSpPr/>
            <p:nvPr/>
          </p:nvSpPr>
          <p:spPr>
            <a:xfrm>
              <a:off x="1002954" y="2650659"/>
              <a:ext cx="23856" cy="76862"/>
            </a:xfrm>
            <a:custGeom>
              <a:rect b="b" l="l" r="r" t="t"/>
              <a:pathLst>
                <a:path extrusionOk="0" h="2932" w="91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0" name="Google Shape;21080;p57"/>
            <p:cNvSpPr/>
            <p:nvPr/>
          </p:nvSpPr>
          <p:spPr>
            <a:xfrm>
              <a:off x="921190" y="2650659"/>
              <a:ext cx="52640" cy="77229"/>
            </a:xfrm>
            <a:custGeom>
              <a:rect b="b" l="l" r="r" t="t"/>
              <a:pathLst>
                <a:path extrusionOk="0" h="2946" w="2008">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1" name="Google Shape;21081;p57"/>
            <p:cNvSpPr/>
            <p:nvPr/>
          </p:nvSpPr>
          <p:spPr>
            <a:xfrm>
              <a:off x="950341" y="2510644"/>
              <a:ext cx="46951" cy="41289"/>
            </a:xfrm>
            <a:custGeom>
              <a:rect b="b" l="l" r="r" t="t"/>
              <a:pathLst>
                <a:path extrusionOk="0" h="1575" w="1791">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2" name="Google Shape;21082;p57"/>
            <p:cNvSpPr/>
            <p:nvPr/>
          </p:nvSpPr>
          <p:spPr>
            <a:xfrm>
              <a:off x="950341" y="2510644"/>
              <a:ext cx="32192" cy="41289"/>
            </a:xfrm>
            <a:custGeom>
              <a:rect b="b" l="l" r="r" t="t"/>
              <a:pathLst>
                <a:path extrusionOk="0" h="1575" w="1228">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3" name="Google Shape;21083;p57"/>
            <p:cNvSpPr/>
            <p:nvPr/>
          </p:nvSpPr>
          <p:spPr>
            <a:xfrm>
              <a:off x="932567" y="2528444"/>
              <a:ext cx="82499" cy="82132"/>
            </a:xfrm>
            <a:custGeom>
              <a:rect b="b" l="l" r="r" t="t"/>
              <a:pathLst>
                <a:path extrusionOk="0" h="3133" w="3147">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4" name="Google Shape;21084;p57"/>
            <p:cNvSpPr/>
            <p:nvPr/>
          </p:nvSpPr>
          <p:spPr>
            <a:xfrm>
              <a:off x="948060" y="2528051"/>
              <a:ext cx="68526" cy="74215"/>
            </a:xfrm>
            <a:custGeom>
              <a:rect b="b" l="l" r="r" t="t"/>
              <a:pathLst>
                <a:path extrusionOk="0" h="2831" w="2614">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5" name="Google Shape;21085;p57"/>
            <p:cNvSpPr/>
            <p:nvPr/>
          </p:nvSpPr>
          <p:spPr>
            <a:xfrm>
              <a:off x="938596" y="2564542"/>
              <a:ext cx="70413" cy="57778"/>
            </a:xfrm>
            <a:custGeom>
              <a:rect b="b" l="l" r="r" t="t"/>
              <a:pathLst>
                <a:path extrusionOk="0" h="2204" w="2686">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6" name="Google Shape;21086;p57"/>
            <p:cNvSpPr/>
            <p:nvPr/>
          </p:nvSpPr>
          <p:spPr>
            <a:xfrm>
              <a:off x="938596" y="2564542"/>
              <a:ext cx="70413" cy="57018"/>
            </a:xfrm>
            <a:custGeom>
              <a:rect b="b" l="l" r="r" t="t"/>
              <a:pathLst>
                <a:path extrusionOk="0" h="2175" w="2686">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7" name="Google Shape;21087;p57"/>
            <p:cNvSpPr/>
            <p:nvPr/>
          </p:nvSpPr>
          <p:spPr>
            <a:xfrm>
              <a:off x="879954" y="2733551"/>
              <a:ext cx="11744" cy="17433"/>
            </a:xfrm>
            <a:custGeom>
              <a:rect b="b" l="l" r="r" t="t"/>
              <a:pathLst>
                <a:path extrusionOk="0" h="665" w="448">
                  <a:moveTo>
                    <a:pt x="0" y="0"/>
                  </a:moveTo>
                  <a:lnTo>
                    <a:pt x="0"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8" name="Google Shape;21088;p57"/>
            <p:cNvSpPr/>
            <p:nvPr/>
          </p:nvSpPr>
          <p:spPr>
            <a:xfrm>
              <a:off x="1220146" y="2733551"/>
              <a:ext cx="11771" cy="17433"/>
            </a:xfrm>
            <a:custGeom>
              <a:rect b="b" l="l" r="r" t="t"/>
              <a:pathLst>
                <a:path extrusionOk="0" h="665" w="449">
                  <a:moveTo>
                    <a:pt x="1" y="0"/>
                  </a:moveTo>
                  <a:lnTo>
                    <a:pt x="1"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9" name="Google Shape;21089;p57"/>
            <p:cNvSpPr/>
            <p:nvPr/>
          </p:nvSpPr>
          <p:spPr>
            <a:xfrm>
              <a:off x="866322" y="2727495"/>
              <a:ext cx="379226" cy="11744"/>
            </a:xfrm>
            <a:custGeom>
              <a:rect b="b" l="l" r="r" t="t"/>
              <a:pathLst>
                <a:path extrusionOk="0" h="448" w="14466">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0" name="Google Shape;21090;p57"/>
            <p:cNvSpPr/>
            <p:nvPr/>
          </p:nvSpPr>
          <p:spPr>
            <a:xfrm>
              <a:off x="944652" y="2716144"/>
              <a:ext cx="35233" cy="11744"/>
            </a:xfrm>
            <a:custGeom>
              <a:rect b="b" l="l" r="r" t="t"/>
              <a:pathLst>
                <a:path extrusionOk="0" h="448" w="1344">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1" name="Google Shape;21091;p57"/>
            <p:cNvSpPr/>
            <p:nvPr/>
          </p:nvSpPr>
          <p:spPr>
            <a:xfrm>
              <a:off x="968115" y="2669219"/>
              <a:ext cx="82158" cy="58669"/>
            </a:xfrm>
            <a:custGeom>
              <a:rect b="b" l="l" r="r" t="t"/>
              <a:pathLst>
                <a:path extrusionOk="0" h="2238" w="3134">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2" name="Google Shape;21092;p57"/>
            <p:cNvSpPr/>
            <p:nvPr/>
          </p:nvSpPr>
          <p:spPr>
            <a:xfrm>
              <a:off x="995378" y="2692681"/>
              <a:ext cx="27264" cy="11744"/>
            </a:xfrm>
            <a:custGeom>
              <a:rect b="b" l="l" r="r" t="t"/>
              <a:pathLst>
                <a:path extrusionOk="0" h="448" w="104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93" name="Google Shape;21093;p57"/>
          <p:cNvGrpSpPr/>
          <p:nvPr/>
        </p:nvGrpSpPr>
        <p:grpSpPr>
          <a:xfrm>
            <a:off x="1328387" y="2500814"/>
            <a:ext cx="404183" cy="289151"/>
            <a:chOff x="1328387" y="2500814"/>
            <a:chExt cx="404183" cy="289151"/>
          </a:xfrm>
        </p:grpSpPr>
        <p:sp>
          <p:nvSpPr>
            <p:cNvPr id="21094" name="Google Shape;21094;p57"/>
            <p:cNvSpPr/>
            <p:nvPr/>
          </p:nvSpPr>
          <p:spPr>
            <a:xfrm>
              <a:off x="1561491" y="2601479"/>
              <a:ext cx="125281" cy="118859"/>
            </a:xfrm>
            <a:custGeom>
              <a:rect b="b" l="l" r="r" t="t"/>
              <a:pathLst>
                <a:path extrusionOk="0" h="4534" w="4779">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5" name="Google Shape;21095;p57"/>
            <p:cNvSpPr/>
            <p:nvPr/>
          </p:nvSpPr>
          <p:spPr>
            <a:xfrm>
              <a:off x="1561884" y="2620407"/>
              <a:ext cx="125281" cy="99932"/>
            </a:xfrm>
            <a:custGeom>
              <a:rect b="b" l="l" r="r" t="t"/>
              <a:pathLst>
                <a:path extrusionOk="0" h="3812" w="4779">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6" name="Google Shape;21096;p57"/>
            <p:cNvSpPr/>
            <p:nvPr/>
          </p:nvSpPr>
          <p:spPr>
            <a:xfrm>
              <a:off x="1603881" y="2601479"/>
              <a:ext cx="40895" cy="18953"/>
            </a:xfrm>
            <a:custGeom>
              <a:rect b="b" l="l" r="r" t="t"/>
              <a:pathLst>
                <a:path extrusionOk="0" h="723" w="156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7" name="Google Shape;21097;p57"/>
            <p:cNvSpPr/>
            <p:nvPr/>
          </p:nvSpPr>
          <p:spPr>
            <a:xfrm>
              <a:off x="1580785" y="2513685"/>
              <a:ext cx="31458" cy="68893"/>
            </a:xfrm>
            <a:custGeom>
              <a:rect b="b" l="l" r="r" t="t"/>
              <a:pathLst>
                <a:path extrusionOk="0" h="2628" w="120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8" name="Google Shape;21098;p57"/>
            <p:cNvSpPr/>
            <p:nvPr/>
          </p:nvSpPr>
          <p:spPr>
            <a:xfrm>
              <a:off x="1593290" y="2507236"/>
              <a:ext cx="75342" cy="75342"/>
            </a:xfrm>
            <a:custGeom>
              <a:rect b="b" l="l" r="r" t="t"/>
              <a:pathLst>
                <a:path extrusionOk="0" h="2874" w="2874">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9" name="Google Shape;21099;p57"/>
            <p:cNvSpPr/>
            <p:nvPr/>
          </p:nvSpPr>
          <p:spPr>
            <a:xfrm>
              <a:off x="1586841" y="2538668"/>
              <a:ext cx="74975" cy="68893"/>
            </a:xfrm>
            <a:custGeom>
              <a:rect b="b" l="l" r="r" t="t"/>
              <a:pathLst>
                <a:path extrusionOk="0" h="2628" w="286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0" name="Google Shape;21100;p57"/>
            <p:cNvSpPr/>
            <p:nvPr/>
          </p:nvSpPr>
          <p:spPr>
            <a:xfrm>
              <a:off x="1587234" y="2538983"/>
              <a:ext cx="74949" cy="67451"/>
            </a:xfrm>
            <a:custGeom>
              <a:rect b="b" l="l" r="r" t="t"/>
              <a:pathLst>
                <a:path extrusionOk="0" h="2573" w="2859">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1" name="Google Shape;21101;p57"/>
            <p:cNvSpPr/>
            <p:nvPr/>
          </p:nvSpPr>
          <p:spPr>
            <a:xfrm>
              <a:off x="1561884" y="2632518"/>
              <a:ext cx="24983" cy="87820"/>
            </a:xfrm>
            <a:custGeom>
              <a:rect b="b" l="l" r="r" t="t"/>
              <a:pathLst>
                <a:path extrusionOk="0" h="3350" w="953">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2" name="Google Shape;21102;p57"/>
            <p:cNvSpPr/>
            <p:nvPr/>
          </p:nvSpPr>
          <p:spPr>
            <a:xfrm>
              <a:off x="1630751" y="2632518"/>
              <a:ext cx="56415" cy="87820"/>
            </a:xfrm>
            <a:custGeom>
              <a:rect b="b" l="l" r="r" t="t"/>
              <a:pathLst>
                <a:path extrusionOk="0" h="3350" w="2152">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3" name="Google Shape;21103;p57"/>
            <p:cNvSpPr/>
            <p:nvPr/>
          </p:nvSpPr>
          <p:spPr>
            <a:xfrm>
              <a:off x="1348442" y="2726735"/>
              <a:ext cx="364074" cy="18953"/>
            </a:xfrm>
            <a:custGeom>
              <a:rect b="b" l="l" r="r" t="t"/>
              <a:pathLst>
                <a:path extrusionOk="0" h="723" w="13888">
                  <a:moveTo>
                    <a:pt x="1" y="0"/>
                  </a:moveTo>
                  <a:lnTo>
                    <a:pt x="1" y="722"/>
                  </a:lnTo>
                  <a:lnTo>
                    <a:pt x="13888" y="722"/>
                  </a:lnTo>
                  <a:lnTo>
                    <a:pt x="1388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4" name="Google Shape;21104;p57"/>
            <p:cNvSpPr/>
            <p:nvPr/>
          </p:nvSpPr>
          <p:spPr>
            <a:xfrm>
              <a:off x="1342019" y="2726735"/>
              <a:ext cx="13265" cy="63231"/>
            </a:xfrm>
            <a:custGeom>
              <a:rect b="b" l="l" r="r" t="t"/>
              <a:pathLst>
                <a:path extrusionOk="0" h="2412" w="506">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5" name="Google Shape;21105;p57"/>
            <p:cNvSpPr/>
            <p:nvPr/>
          </p:nvSpPr>
          <p:spPr>
            <a:xfrm>
              <a:off x="1705674" y="2726735"/>
              <a:ext cx="13265" cy="63231"/>
            </a:xfrm>
            <a:custGeom>
              <a:rect b="b" l="l" r="r" t="t"/>
              <a:pathLst>
                <a:path extrusionOk="0" h="2412" w="506">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6" name="Google Shape;21106;p57"/>
            <p:cNvSpPr/>
            <p:nvPr/>
          </p:nvSpPr>
          <p:spPr>
            <a:xfrm>
              <a:off x="1342386" y="2726735"/>
              <a:ext cx="12531" cy="18953"/>
            </a:xfrm>
            <a:custGeom>
              <a:rect b="b" l="l" r="r" t="t"/>
              <a:pathLst>
                <a:path extrusionOk="0" h="723" w="478">
                  <a:moveTo>
                    <a:pt x="1" y="0"/>
                  </a:moveTo>
                  <a:lnTo>
                    <a:pt x="1" y="722"/>
                  </a:lnTo>
                  <a:lnTo>
                    <a:pt x="477" y="722"/>
                  </a:lnTo>
                  <a:lnTo>
                    <a:pt x="477"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7" name="Google Shape;21107;p57"/>
            <p:cNvSpPr/>
            <p:nvPr/>
          </p:nvSpPr>
          <p:spPr>
            <a:xfrm>
              <a:off x="1706067" y="2726735"/>
              <a:ext cx="12505" cy="18953"/>
            </a:xfrm>
            <a:custGeom>
              <a:rect b="b" l="l" r="r" t="t"/>
              <a:pathLst>
                <a:path extrusionOk="0" h="723" w="477">
                  <a:moveTo>
                    <a:pt x="0" y="0"/>
                  </a:moveTo>
                  <a:lnTo>
                    <a:pt x="0" y="722"/>
                  </a:lnTo>
                  <a:lnTo>
                    <a:pt x="476" y="722"/>
                  </a:lnTo>
                  <a:lnTo>
                    <a:pt x="47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8" name="Google Shape;21108;p57"/>
            <p:cNvSpPr/>
            <p:nvPr/>
          </p:nvSpPr>
          <p:spPr>
            <a:xfrm>
              <a:off x="1328387" y="2720679"/>
              <a:ext cx="404183" cy="12505"/>
            </a:xfrm>
            <a:custGeom>
              <a:rect b="b" l="l" r="r" t="t"/>
              <a:pathLst>
                <a:path extrusionOk="0" h="477" w="15418">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9" name="Google Shape;21109;p57"/>
            <p:cNvSpPr/>
            <p:nvPr/>
          </p:nvSpPr>
          <p:spPr>
            <a:xfrm>
              <a:off x="1624695" y="2708148"/>
              <a:ext cx="37487" cy="12557"/>
            </a:xfrm>
            <a:custGeom>
              <a:rect b="b" l="l" r="r" t="t"/>
              <a:pathLst>
                <a:path extrusionOk="0" h="479" w="143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0" name="Google Shape;21110;p57"/>
            <p:cNvSpPr/>
            <p:nvPr/>
          </p:nvSpPr>
          <p:spPr>
            <a:xfrm>
              <a:off x="1549380" y="2657868"/>
              <a:ext cx="87820" cy="62837"/>
            </a:xfrm>
            <a:custGeom>
              <a:rect b="b" l="l" r="r" t="t"/>
              <a:pathLst>
                <a:path extrusionOk="0" h="2397" w="335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1" name="Google Shape;21111;p57"/>
            <p:cNvSpPr/>
            <p:nvPr/>
          </p:nvSpPr>
          <p:spPr>
            <a:xfrm>
              <a:off x="1585714" y="2682825"/>
              <a:ext cx="15178" cy="12531"/>
            </a:xfrm>
            <a:custGeom>
              <a:rect b="b" l="l" r="r" t="t"/>
              <a:pathLst>
                <a:path extrusionOk="0" h="478" w="579">
                  <a:moveTo>
                    <a:pt x="289" y="1"/>
                  </a:moveTo>
                  <a:cubicBezTo>
                    <a:pt x="1" y="30"/>
                    <a:pt x="1" y="463"/>
                    <a:pt x="289" y="477"/>
                  </a:cubicBezTo>
                  <a:cubicBezTo>
                    <a:pt x="578" y="463"/>
                    <a:pt x="578" y="30"/>
                    <a:pt x="2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2" name="Google Shape;21112;p57"/>
            <p:cNvSpPr/>
            <p:nvPr/>
          </p:nvSpPr>
          <p:spPr>
            <a:xfrm>
              <a:off x="1386296" y="2607535"/>
              <a:ext cx="125648" cy="113170"/>
            </a:xfrm>
            <a:custGeom>
              <a:rect b="b" l="l" r="r" t="t"/>
              <a:pathLst>
                <a:path extrusionOk="0" h="4317" w="4793">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3" name="Google Shape;21113;p57"/>
            <p:cNvSpPr/>
            <p:nvPr/>
          </p:nvSpPr>
          <p:spPr>
            <a:xfrm>
              <a:off x="1386296" y="2636293"/>
              <a:ext cx="24983" cy="84412"/>
            </a:xfrm>
            <a:custGeom>
              <a:rect b="b" l="l" r="r" t="t"/>
              <a:pathLst>
                <a:path extrusionOk="0" h="3220" w="953">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4" name="Google Shape;21114;p57"/>
            <p:cNvSpPr/>
            <p:nvPr/>
          </p:nvSpPr>
          <p:spPr>
            <a:xfrm>
              <a:off x="1486569" y="2636293"/>
              <a:ext cx="25376" cy="84412"/>
            </a:xfrm>
            <a:custGeom>
              <a:rect b="b" l="l" r="r" t="t"/>
              <a:pathLst>
                <a:path extrusionOk="0" h="3220" w="968">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5" name="Google Shape;21115;p57"/>
            <p:cNvSpPr/>
            <p:nvPr/>
          </p:nvSpPr>
          <p:spPr>
            <a:xfrm>
              <a:off x="1418829" y="2607535"/>
              <a:ext cx="60190" cy="18953"/>
            </a:xfrm>
            <a:custGeom>
              <a:rect b="b" l="l" r="r" t="t"/>
              <a:pathLst>
                <a:path extrusionOk="0" h="723" w="2296">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6" name="Google Shape;21116;p57"/>
            <p:cNvSpPr/>
            <p:nvPr/>
          </p:nvSpPr>
          <p:spPr>
            <a:xfrm>
              <a:off x="1393846" y="2500814"/>
              <a:ext cx="110549" cy="113170"/>
            </a:xfrm>
            <a:custGeom>
              <a:rect b="b" l="l" r="r" t="t"/>
              <a:pathLst>
                <a:path extrusionOk="0" h="4317" w="4217">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7" name="Google Shape;21117;p57"/>
            <p:cNvSpPr/>
            <p:nvPr/>
          </p:nvSpPr>
          <p:spPr>
            <a:xfrm>
              <a:off x="1405197" y="2751718"/>
              <a:ext cx="12531" cy="37854"/>
            </a:xfrm>
            <a:custGeom>
              <a:rect b="b" l="l" r="r" t="t"/>
              <a:pathLst>
                <a:path extrusionOk="0" h="1444" w="478">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8" name="Google Shape;21118;p57"/>
            <p:cNvSpPr/>
            <p:nvPr/>
          </p:nvSpPr>
          <p:spPr>
            <a:xfrm>
              <a:off x="1405197" y="2745662"/>
              <a:ext cx="12531" cy="24983"/>
            </a:xfrm>
            <a:custGeom>
              <a:rect b="b" l="l" r="r" t="t"/>
              <a:pathLst>
                <a:path extrusionOk="0" h="953" w="478">
                  <a:moveTo>
                    <a:pt x="1" y="0"/>
                  </a:moveTo>
                  <a:lnTo>
                    <a:pt x="1" y="953"/>
                  </a:lnTo>
                  <a:lnTo>
                    <a:pt x="477" y="953"/>
                  </a:lnTo>
                  <a:lnTo>
                    <a:pt x="477"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9" name="Google Shape;21119;p57"/>
            <p:cNvSpPr/>
            <p:nvPr/>
          </p:nvSpPr>
          <p:spPr>
            <a:xfrm>
              <a:off x="1480146" y="2751718"/>
              <a:ext cx="12872" cy="37854"/>
            </a:xfrm>
            <a:custGeom>
              <a:rect b="b" l="l" r="r" t="t"/>
              <a:pathLst>
                <a:path extrusionOk="0" h="1444" w="491">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0" name="Google Shape;21120;p57"/>
            <p:cNvSpPr/>
            <p:nvPr/>
          </p:nvSpPr>
          <p:spPr>
            <a:xfrm>
              <a:off x="1480146" y="2745662"/>
              <a:ext cx="12872" cy="24983"/>
            </a:xfrm>
            <a:custGeom>
              <a:rect b="b" l="l" r="r" t="t"/>
              <a:pathLst>
                <a:path extrusionOk="0" h="953" w="491">
                  <a:moveTo>
                    <a:pt x="0" y="0"/>
                  </a:moveTo>
                  <a:lnTo>
                    <a:pt x="0" y="953"/>
                  </a:lnTo>
                  <a:lnTo>
                    <a:pt x="491" y="953"/>
                  </a:lnTo>
                  <a:lnTo>
                    <a:pt x="491"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1" name="Google Shape;21121;p57"/>
            <p:cNvSpPr/>
            <p:nvPr/>
          </p:nvSpPr>
          <p:spPr>
            <a:xfrm>
              <a:off x="1404830" y="2651419"/>
              <a:ext cx="88187" cy="106747"/>
            </a:xfrm>
            <a:custGeom>
              <a:rect b="b" l="l" r="r" t="t"/>
              <a:pathLst>
                <a:path extrusionOk="0" h="4072" w="3364">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2" name="Google Shape;21122;p57"/>
            <p:cNvSpPr/>
            <p:nvPr/>
          </p:nvSpPr>
          <p:spPr>
            <a:xfrm>
              <a:off x="1393846" y="2501181"/>
              <a:ext cx="67399" cy="110916"/>
            </a:xfrm>
            <a:custGeom>
              <a:rect b="b" l="l" r="r" t="t"/>
              <a:pathLst>
                <a:path extrusionOk="0" h="4231" w="2571">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23" name="Google Shape;21123;p57"/>
          <p:cNvGrpSpPr/>
          <p:nvPr/>
        </p:nvGrpSpPr>
        <p:grpSpPr>
          <a:xfrm>
            <a:off x="1821465" y="2495702"/>
            <a:ext cx="365988" cy="270801"/>
            <a:chOff x="1821465" y="2495702"/>
            <a:chExt cx="365988" cy="270801"/>
          </a:xfrm>
        </p:grpSpPr>
        <p:sp>
          <p:nvSpPr>
            <p:cNvPr id="21124" name="Google Shape;21124;p57"/>
            <p:cNvSpPr/>
            <p:nvPr/>
          </p:nvSpPr>
          <p:spPr>
            <a:xfrm>
              <a:off x="1822619" y="2495702"/>
              <a:ext cx="364834" cy="194725"/>
            </a:xfrm>
            <a:custGeom>
              <a:rect b="b" l="l" r="r" t="t"/>
              <a:pathLst>
                <a:path extrusionOk="0" h="7428" w="13917">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5" name="Google Shape;21125;p57"/>
            <p:cNvSpPr/>
            <p:nvPr/>
          </p:nvSpPr>
          <p:spPr>
            <a:xfrm>
              <a:off x="1821465" y="2554922"/>
              <a:ext cx="333062" cy="135138"/>
            </a:xfrm>
            <a:custGeom>
              <a:rect b="b" l="l" r="r" t="t"/>
              <a:pathLst>
                <a:path extrusionOk="0" h="5155" w="12705">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6" name="Google Shape;21126;p57"/>
            <p:cNvSpPr/>
            <p:nvPr/>
          </p:nvSpPr>
          <p:spPr>
            <a:xfrm>
              <a:off x="1940298" y="2589735"/>
              <a:ext cx="129450" cy="176768"/>
            </a:xfrm>
            <a:custGeom>
              <a:rect b="b" l="l" r="r" t="t"/>
              <a:pathLst>
                <a:path extrusionOk="0" h="6743" w="4938">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7" name="Google Shape;21127;p57"/>
            <p:cNvSpPr/>
            <p:nvPr/>
          </p:nvSpPr>
          <p:spPr>
            <a:xfrm>
              <a:off x="1971546" y="2659100"/>
              <a:ext cx="67608" cy="79012"/>
            </a:xfrm>
            <a:custGeom>
              <a:rect b="b" l="l" r="r" t="t"/>
              <a:pathLst>
                <a:path extrusionOk="0" h="3014" w="2579">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8" name="Google Shape;21128;p57"/>
            <p:cNvSpPr/>
            <p:nvPr/>
          </p:nvSpPr>
          <p:spPr>
            <a:xfrm>
              <a:off x="1972464" y="2513292"/>
              <a:ext cx="53767" cy="37120"/>
            </a:xfrm>
            <a:custGeom>
              <a:rect b="b" l="l" r="r" t="t"/>
              <a:pathLst>
                <a:path extrusionOk="0" h="1416" w="2051">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9" name="Google Shape;21129;p57"/>
            <p:cNvSpPr/>
            <p:nvPr/>
          </p:nvSpPr>
          <p:spPr>
            <a:xfrm>
              <a:off x="2065973" y="2549521"/>
              <a:ext cx="43124" cy="36098"/>
            </a:xfrm>
            <a:custGeom>
              <a:rect b="b" l="l" r="r" t="t"/>
              <a:pathLst>
                <a:path extrusionOk="0" h="1377" w="1645">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0" name="Google Shape;21130;p57"/>
            <p:cNvSpPr/>
            <p:nvPr/>
          </p:nvSpPr>
          <p:spPr>
            <a:xfrm>
              <a:off x="2017134" y="2589735"/>
              <a:ext cx="52614" cy="53400"/>
            </a:xfrm>
            <a:custGeom>
              <a:rect b="b" l="l" r="r" t="t"/>
              <a:pathLst>
                <a:path extrusionOk="0" h="2037" w="2007">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31" name="Google Shape;21131;p57"/>
          <p:cNvGrpSpPr/>
          <p:nvPr/>
        </p:nvGrpSpPr>
        <p:grpSpPr>
          <a:xfrm>
            <a:off x="3725723" y="2455776"/>
            <a:ext cx="354977" cy="351202"/>
            <a:chOff x="3725723" y="2455776"/>
            <a:chExt cx="354977" cy="351202"/>
          </a:xfrm>
        </p:grpSpPr>
        <p:sp>
          <p:nvSpPr>
            <p:cNvPr id="21132" name="Google Shape;21132;p57"/>
            <p:cNvSpPr/>
            <p:nvPr/>
          </p:nvSpPr>
          <p:spPr>
            <a:xfrm>
              <a:off x="3979248" y="2643109"/>
              <a:ext cx="40895" cy="40895"/>
            </a:xfrm>
            <a:custGeom>
              <a:rect b="b" l="l" r="r" t="t"/>
              <a:pathLst>
                <a:path extrusionOk="0" h="1560" w="1560">
                  <a:moveTo>
                    <a:pt x="1" y="0"/>
                  </a:moveTo>
                  <a:lnTo>
                    <a:pt x="997" y="1559"/>
                  </a:lnTo>
                  <a:lnTo>
                    <a:pt x="1560" y="1559"/>
                  </a:lnTo>
                  <a:cubicBezTo>
                    <a:pt x="1560" y="693"/>
                    <a:pt x="853" y="0"/>
                    <a:pt x="1" y="0"/>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3" name="Google Shape;21133;p57"/>
            <p:cNvSpPr/>
            <p:nvPr/>
          </p:nvSpPr>
          <p:spPr>
            <a:xfrm>
              <a:off x="3938012" y="2643109"/>
              <a:ext cx="67373" cy="40502"/>
            </a:xfrm>
            <a:custGeom>
              <a:rect b="b" l="l" r="r" t="t"/>
              <a:pathLst>
                <a:path extrusionOk="0" h="1545" w="257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4" name="Google Shape;21134;p57"/>
            <p:cNvSpPr/>
            <p:nvPr/>
          </p:nvSpPr>
          <p:spPr>
            <a:xfrm>
              <a:off x="3978514" y="2575736"/>
              <a:ext cx="22728" cy="45064"/>
            </a:xfrm>
            <a:custGeom>
              <a:rect b="b" l="l" r="r" t="t"/>
              <a:pathLst>
                <a:path extrusionOk="0" h="1719" w="867">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5" name="Google Shape;21135;p57"/>
            <p:cNvSpPr/>
            <p:nvPr/>
          </p:nvSpPr>
          <p:spPr>
            <a:xfrm>
              <a:off x="3827516" y="2643109"/>
              <a:ext cx="41262" cy="40895"/>
            </a:xfrm>
            <a:custGeom>
              <a:rect b="b" l="l" r="r" t="t"/>
              <a:pathLst>
                <a:path extrusionOk="0" h="1560" w="1574">
                  <a:moveTo>
                    <a:pt x="0" y="0"/>
                  </a:moveTo>
                  <a:lnTo>
                    <a:pt x="996" y="1559"/>
                  </a:lnTo>
                  <a:lnTo>
                    <a:pt x="1574" y="1559"/>
                  </a:lnTo>
                  <a:cubicBezTo>
                    <a:pt x="1559" y="693"/>
                    <a:pt x="852" y="0"/>
                    <a:pt x="0" y="0"/>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6" name="Google Shape;21136;p57"/>
            <p:cNvSpPr/>
            <p:nvPr/>
          </p:nvSpPr>
          <p:spPr>
            <a:xfrm>
              <a:off x="3786253" y="2643109"/>
              <a:ext cx="67399" cy="40502"/>
            </a:xfrm>
            <a:custGeom>
              <a:rect b="b" l="l" r="r" t="t"/>
              <a:pathLst>
                <a:path extrusionOk="0" h="1545" w="2571">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7" name="Google Shape;21137;p57"/>
            <p:cNvSpPr/>
            <p:nvPr/>
          </p:nvSpPr>
          <p:spPr>
            <a:xfrm>
              <a:off x="3827122" y="2575736"/>
              <a:ext cx="22361" cy="45064"/>
            </a:xfrm>
            <a:custGeom>
              <a:rect b="b" l="l" r="r" t="t"/>
              <a:pathLst>
                <a:path extrusionOk="0" h="1719" w="853">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8" name="Google Shape;21138;p57"/>
            <p:cNvSpPr/>
            <p:nvPr/>
          </p:nvSpPr>
          <p:spPr>
            <a:xfrm>
              <a:off x="3903198" y="2644996"/>
              <a:ext cx="55261" cy="55261"/>
            </a:xfrm>
            <a:custGeom>
              <a:rect b="b" l="l" r="r" t="t"/>
              <a:pathLst>
                <a:path extrusionOk="0" h="2108" w="2108">
                  <a:moveTo>
                    <a:pt x="0" y="0"/>
                  </a:moveTo>
                  <a:lnTo>
                    <a:pt x="1256" y="2108"/>
                  </a:lnTo>
                  <a:lnTo>
                    <a:pt x="2108" y="2108"/>
                  </a:lnTo>
                  <a:cubicBezTo>
                    <a:pt x="2108" y="953"/>
                    <a:pt x="1170" y="0"/>
                    <a:pt x="0"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9" name="Google Shape;21139;p57"/>
            <p:cNvSpPr/>
            <p:nvPr/>
          </p:nvSpPr>
          <p:spPr>
            <a:xfrm>
              <a:off x="3847937" y="2644996"/>
              <a:ext cx="88213" cy="55261"/>
            </a:xfrm>
            <a:custGeom>
              <a:rect b="b" l="l" r="r" t="t"/>
              <a:pathLst>
                <a:path extrusionOk="0" h="2108" w="3365">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0" name="Google Shape;21140;p57"/>
            <p:cNvSpPr/>
            <p:nvPr/>
          </p:nvSpPr>
          <p:spPr>
            <a:xfrm>
              <a:off x="3903565" y="2561737"/>
              <a:ext cx="30698" cy="60950"/>
            </a:xfrm>
            <a:custGeom>
              <a:rect b="b" l="l" r="r" t="t"/>
              <a:pathLst>
                <a:path extrusionOk="0" h="2325" w="1171">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1" name="Google Shape;21141;p57"/>
            <p:cNvSpPr/>
            <p:nvPr/>
          </p:nvSpPr>
          <p:spPr>
            <a:xfrm>
              <a:off x="3872553" y="2561737"/>
              <a:ext cx="46191" cy="60950"/>
            </a:xfrm>
            <a:custGeom>
              <a:rect b="b" l="l" r="r" t="t"/>
              <a:pathLst>
                <a:path extrusionOk="0" h="2325" w="1762">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2" name="Google Shape;21142;p57"/>
            <p:cNvSpPr/>
            <p:nvPr/>
          </p:nvSpPr>
          <p:spPr>
            <a:xfrm>
              <a:off x="3797237" y="2575736"/>
              <a:ext cx="37120" cy="45064"/>
            </a:xfrm>
            <a:custGeom>
              <a:rect b="b" l="l" r="r" t="t"/>
              <a:pathLst>
                <a:path extrusionOk="0" h="1719" w="1416">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3" name="Google Shape;21143;p57"/>
            <p:cNvSpPr/>
            <p:nvPr/>
          </p:nvSpPr>
          <p:spPr>
            <a:xfrm>
              <a:off x="3948603" y="2575736"/>
              <a:ext cx="37487" cy="45064"/>
            </a:xfrm>
            <a:custGeom>
              <a:rect b="b" l="l" r="r" t="t"/>
              <a:pathLst>
                <a:path extrusionOk="0" h="1719" w="143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4" name="Google Shape;21144;p57"/>
            <p:cNvSpPr/>
            <p:nvPr/>
          </p:nvSpPr>
          <p:spPr>
            <a:xfrm>
              <a:off x="3725723" y="2455776"/>
              <a:ext cx="354977" cy="351202"/>
            </a:xfrm>
            <a:custGeom>
              <a:rect b="b" l="l" r="r" t="t"/>
              <a:pathLst>
                <a:path extrusionOk="0" h="13397" w="13541">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45" name="Google Shape;21145;p57"/>
          <p:cNvGrpSpPr/>
          <p:nvPr/>
        </p:nvGrpSpPr>
        <p:grpSpPr>
          <a:xfrm>
            <a:off x="5226165" y="1977641"/>
            <a:ext cx="230482" cy="388847"/>
            <a:chOff x="5226165" y="1977641"/>
            <a:chExt cx="230482" cy="388847"/>
          </a:xfrm>
        </p:grpSpPr>
        <p:sp>
          <p:nvSpPr>
            <p:cNvPr id="21146" name="Google Shape;21146;p57"/>
            <p:cNvSpPr/>
            <p:nvPr/>
          </p:nvSpPr>
          <p:spPr>
            <a:xfrm>
              <a:off x="5256443" y="2329761"/>
              <a:ext cx="169952" cy="12138"/>
            </a:xfrm>
            <a:custGeom>
              <a:rect b="b" l="l" r="r" t="t"/>
              <a:pathLst>
                <a:path extrusionOk="0" h="463" w="6483">
                  <a:moveTo>
                    <a:pt x="1" y="1"/>
                  </a:moveTo>
                  <a:lnTo>
                    <a:pt x="1" y="463"/>
                  </a:lnTo>
                  <a:lnTo>
                    <a:pt x="6482" y="463"/>
                  </a:lnTo>
                  <a:lnTo>
                    <a:pt x="648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7" name="Google Shape;21147;p57"/>
            <p:cNvSpPr/>
            <p:nvPr/>
          </p:nvSpPr>
          <p:spPr>
            <a:xfrm>
              <a:off x="5335167" y="1977641"/>
              <a:ext cx="12138" cy="388480"/>
            </a:xfrm>
            <a:custGeom>
              <a:rect b="b" l="l" r="r" t="t"/>
              <a:pathLst>
                <a:path extrusionOk="0" h="14819" w="463">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8" name="Google Shape;21148;p57"/>
            <p:cNvSpPr/>
            <p:nvPr/>
          </p:nvSpPr>
          <p:spPr>
            <a:xfrm>
              <a:off x="5243571" y="2226421"/>
              <a:ext cx="37986" cy="139700"/>
            </a:xfrm>
            <a:custGeom>
              <a:rect b="b" l="l" r="r" t="t"/>
              <a:pathLst>
                <a:path extrusionOk="0" h="5329" w="1449">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9" name="Google Shape;21149;p57"/>
            <p:cNvSpPr/>
            <p:nvPr/>
          </p:nvSpPr>
          <p:spPr>
            <a:xfrm>
              <a:off x="5401281" y="2226421"/>
              <a:ext cx="37592" cy="140067"/>
            </a:xfrm>
            <a:custGeom>
              <a:rect b="b" l="l" r="r" t="t"/>
              <a:pathLst>
                <a:path extrusionOk="0" h="5343" w="1434">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0" name="Google Shape;21150;p57"/>
            <p:cNvSpPr/>
            <p:nvPr/>
          </p:nvSpPr>
          <p:spPr>
            <a:xfrm>
              <a:off x="5335167" y="2226448"/>
              <a:ext cx="12138" cy="24249"/>
            </a:xfrm>
            <a:custGeom>
              <a:rect b="b" l="l" r="r" t="t"/>
              <a:pathLst>
                <a:path extrusionOk="0" h="925" w="463">
                  <a:moveTo>
                    <a:pt x="0" y="1"/>
                  </a:moveTo>
                  <a:lnTo>
                    <a:pt x="0" y="925"/>
                  </a:lnTo>
                  <a:lnTo>
                    <a:pt x="462" y="925"/>
                  </a:lnTo>
                  <a:lnTo>
                    <a:pt x="46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1" name="Google Shape;21151;p57"/>
            <p:cNvSpPr/>
            <p:nvPr/>
          </p:nvSpPr>
          <p:spPr>
            <a:xfrm>
              <a:off x="5264779" y="2226421"/>
              <a:ext cx="16280" cy="24275"/>
            </a:xfrm>
            <a:custGeom>
              <a:rect b="b" l="l" r="r" t="t"/>
              <a:pathLst>
                <a:path extrusionOk="0" h="926" w="621">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2" name="Google Shape;21152;p57"/>
            <p:cNvSpPr/>
            <p:nvPr/>
          </p:nvSpPr>
          <p:spPr>
            <a:xfrm>
              <a:off x="5401281" y="2226421"/>
              <a:ext cx="16411" cy="24275"/>
            </a:xfrm>
            <a:custGeom>
              <a:rect b="b" l="l" r="r" t="t"/>
              <a:pathLst>
                <a:path extrusionOk="0" h="926" w="626">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3" name="Google Shape;21153;p57"/>
            <p:cNvSpPr/>
            <p:nvPr/>
          </p:nvSpPr>
          <p:spPr>
            <a:xfrm>
              <a:off x="5238276" y="2020214"/>
              <a:ext cx="206286" cy="218371"/>
            </a:xfrm>
            <a:custGeom>
              <a:rect b="b" l="l" r="r" t="t"/>
              <a:pathLst>
                <a:path extrusionOk="0" h="8330" w="7869">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4" name="Google Shape;21154;p57"/>
            <p:cNvSpPr/>
            <p:nvPr/>
          </p:nvSpPr>
          <p:spPr>
            <a:xfrm>
              <a:off x="5237909" y="2020214"/>
              <a:ext cx="206653" cy="18193"/>
            </a:xfrm>
            <a:custGeom>
              <a:rect b="b" l="l" r="r" t="t"/>
              <a:pathLst>
                <a:path extrusionOk="0" h="694" w="7883">
                  <a:moveTo>
                    <a:pt x="0" y="1"/>
                  </a:moveTo>
                  <a:lnTo>
                    <a:pt x="0" y="694"/>
                  </a:lnTo>
                  <a:lnTo>
                    <a:pt x="7882" y="694"/>
                  </a:lnTo>
                  <a:lnTo>
                    <a:pt x="7882"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5" name="Google Shape;21155;p57"/>
            <p:cNvSpPr/>
            <p:nvPr/>
          </p:nvSpPr>
          <p:spPr>
            <a:xfrm>
              <a:off x="5226165" y="2002047"/>
              <a:ext cx="230482" cy="24249"/>
            </a:xfrm>
            <a:custGeom>
              <a:rect b="b" l="l" r="r" t="t"/>
              <a:pathLst>
                <a:path extrusionOk="0" h="925" w="8792">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6" name="Google Shape;21156;p57"/>
            <p:cNvSpPr/>
            <p:nvPr/>
          </p:nvSpPr>
          <p:spPr>
            <a:xfrm>
              <a:off x="5257754" y="2073195"/>
              <a:ext cx="164080" cy="118597"/>
            </a:xfrm>
            <a:custGeom>
              <a:rect b="b" l="l" r="r" t="t"/>
              <a:pathLst>
                <a:path extrusionOk="0" h="4524" w="6259">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7" name="Google Shape;21157;p57"/>
            <p:cNvSpPr/>
            <p:nvPr/>
          </p:nvSpPr>
          <p:spPr>
            <a:xfrm>
              <a:off x="5226165" y="2014159"/>
              <a:ext cx="230482" cy="12138"/>
            </a:xfrm>
            <a:custGeom>
              <a:rect b="b" l="l" r="r" t="t"/>
              <a:pathLst>
                <a:path extrusionOk="0" h="463" w="8792">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58" name="Google Shape;21158;p57"/>
          <p:cNvGrpSpPr/>
          <p:nvPr/>
        </p:nvGrpSpPr>
        <p:grpSpPr>
          <a:xfrm>
            <a:off x="5632602" y="2025510"/>
            <a:ext cx="370130" cy="287264"/>
            <a:chOff x="5632602" y="2025510"/>
            <a:chExt cx="370130" cy="287264"/>
          </a:xfrm>
        </p:grpSpPr>
        <p:sp>
          <p:nvSpPr>
            <p:cNvPr id="21159" name="Google Shape;21159;p57"/>
            <p:cNvSpPr/>
            <p:nvPr/>
          </p:nvSpPr>
          <p:spPr>
            <a:xfrm>
              <a:off x="5695046" y="2050493"/>
              <a:ext cx="296701" cy="191501"/>
            </a:xfrm>
            <a:custGeom>
              <a:rect b="b" l="l" r="r" t="t"/>
              <a:pathLst>
                <a:path extrusionOk="0" h="7305" w="11318">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0" name="Google Shape;21160;p57"/>
            <p:cNvSpPr/>
            <p:nvPr/>
          </p:nvSpPr>
          <p:spPr>
            <a:xfrm>
              <a:off x="5735522" y="2241967"/>
              <a:ext cx="50359" cy="23882"/>
            </a:xfrm>
            <a:custGeom>
              <a:rect b="b" l="l" r="r" t="t"/>
              <a:pathLst>
                <a:path extrusionOk="0" h="911" w="1921">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1" name="Google Shape;21161;p57"/>
            <p:cNvSpPr/>
            <p:nvPr/>
          </p:nvSpPr>
          <p:spPr>
            <a:xfrm>
              <a:off x="5746899" y="2179156"/>
              <a:ext cx="38982" cy="62470"/>
            </a:xfrm>
            <a:custGeom>
              <a:rect b="b" l="l" r="r" t="t"/>
              <a:pathLst>
                <a:path extrusionOk="0" h="2383" w="1487">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2" name="Google Shape;21162;p57"/>
            <p:cNvSpPr/>
            <p:nvPr/>
          </p:nvSpPr>
          <p:spPr>
            <a:xfrm>
              <a:off x="5698821" y="2168565"/>
              <a:ext cx="42783" cy="26136"/>
            </a:xfrm>
            <a:custGeom>
              <a:rect b="b" l="l" r="r" t="t"/>
              <a:pathLst>
                <a:path extrusionOk="0" h="997" w="1632">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3" name="Google Shape;21163;p57"/>
            <p:cNvSpPr/>
            <p:nvPr/>
          </p:nvSpPr>
          <p:spPr>
            <a:xfrm>
              <a:off x="5695046" y="2050493"/>
              <a:ext cx="9857" cy="118099"/>
            </a:xfrm>
            <a:custGeom>
              <a:rect b="b" l="l" r="r" t="t"/>
              <a:pathLst>
                <a:path extrusionOk="0" h="4505" w="376">
                  <a:moveTo>
                    <a:pt x="0" y="0"/>
                  </a:moveTo>
                  <a:lnTo>
                    <a:pt x="0" y="4504"/>
                  </a:lnTo>
                  <a:lnTo>
                    <a:pt x="376" y="4504"/>
                  </a:lnTo>
                  <a:lnTo>
                    <a:pt x="376"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4" name="Google Shape;21164;p57"/>
            <p:cNvSpPr/>
            <p:nvPr/>
          </p:nvSpPr>
          <p:spPr>
            <a:xfrm>
              <a:off x="5695046" y="2049732"/>
              <a:ext cx="296701" cy="9857"/>
            </a:xfrm>
            <a:custGeom>
              <a:rect b="b" l="l" r="r" t="t"/>
              <a:pathLst>
                <a:path extrusionOk="0" h="376" w="11318">
                  <a:moveTo>
                    <a:pt x="0" y="1"/>
                  </a:moveTo>
                  <a:lnTo>
                    <a:pt x="0" y="376"/>
                  </a:lnTo>
                  <a:lnTo>
                    <a:pt x="11318" y="376"/>
                  </a:lnTo>
                  <a:lnTo>
                    <a:pt x="11318" y="1"/>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5" name="Google Shape;21165;p57"/>
            <p:cNvSpPr/>
            <p:nvPr/>
          </p:nvSpPr>
          <p:spPr>
            <a:xfrm>
              <a:off x="5725324" y="2240473"/>
              <a:ext cx="277014" cy="26503"/>
            </a:xfrm>
            <a:custGeom>
              <a:rect b="b" l="l" r="r" t="t"/>
              <a:pathLst>
                <a:path extrusionOk="0" h="1011" w="10567">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6" name="Google Shape;21166;p57"/>
            <p:cNvSpPr/>
            <p:nvPr/>
          </p:nvSpPr>
          <p:spPr>
            <a:xfrm>
              <a:off x="5684062" y="2025510"/>
              <a:ext cx="318670" cy="26136"/>
            </a:xfrm>
            <a:custGeom>
              <a:rect b="b" l="l" r="r" t="t"/>
              <a:pathLst>
                <a:path extrusionOk="0" h="997" w="12156">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7" name="Google Shape;21167;p57"/>
            <p:cNvSpPr/>
            <p:nvPr/>
          </p:nvSpPr>
          <p:spPr>
            <a:xfrm>
              <a:off x="5804022" y="2150005"/>
              <a:ext cx="25009" cy="58328"/>
            </a:xfrm>
            <a:custGeom>
              <a:rect b="b" l="l" r="r" t="t"/>
              <a:pathLst>
                <a:path extrusionOk="0" h="2225" w="954">
                  <a:moveTo>
                    <a:pt x="1" y="1"/>
                  </a:moveTo>
                  <a:lnTo>
                    <a:pt x="1" y="2224"/>
                  </a:lnTo>
                  <a:lnTo>
                    <a:pt x="953" y="2224"/>
                  </a:lnTo>
                  <a:lnTo>
                    <a:pt x="953"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8" name="Google Shape;21168;p57"/>
            <p:cNvSpPr/>
            <p:nvPr/>
          </p:nvSpPr>
          <p:spPr>
            <a:xfrm>
              <a:off x="5846779" y="2125048"/>
              <a:ext cx="25009" cy="83285"/>
            </a:xfrm>
            <a:custGeom>
              <a:rect b="b" l="l" r="r" t="t"/>
              <a:pathLst>
                <a:path extrusionOk="0" h="3177" w="954">
                  <a:moveTo>
                    <a:pt x="1" y="0"/>
                  </a:moveTo>
                  <a:lnTo>
                    <a:pt x="1" y="3176"/>
                  </a:lnTo>
                  <a:lnTo>
                    <a:pt x="954" y="3176"/>
                  </a:lnTo>
                  <a:lnTo>
                    <a:pt x="954"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9" name="Google Shape;21169;p57"/>
            <p:cNvSpPr/>
            <p:nvPr/>
          </p:nvSpPr>
          <p:spPr>
            <a:xfrm>
              <a:off x="5888408" y="2140174"/>
              <a:ext cx="25009" cy="68159"/>
            </a:xfrm>
            <a:custGeom>
              <a:rect b="b" l="l" r="r" t="t"/>
              <a:pathLst>
                <a:path extrusionOk="0" h="2600" w="954">
                  <a:moveTo>
                    <a:pt x="1" y="1"/>
                  </a:moveTo>
                  <a:lnTo>
                    <a:pt x="1" y="2599"/>
                  </a:lnTo>
                  <a:lnTo>
                    <a:pt x="954" y="2599"/>
                  </a:lnTo>
                  <a:lnTo>
                    <a:pt x="954"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0" name="Google Shape;21170;p57"/>
            <p:cNvSpPr/>
            <p:nvPr/>
          </p:nvSpPr>
          <p:spPr>
            <a:xfrm>
              <a:off x="5932318" y="2090995"/>
              <a:ext cx="25009" cy="117338"/>
            </a:xfrm>
            <a:custGeom>
              <a:rect b="b" l="l" r="r" t="t"/>
              <a:pathLst>
                <a:path extrusionOk="0" h="4476" w="954">
                  <a:moveTo>
                    <a:pt x="0" y="0"/>
                  </a:moveTo>
                  <a:lnTo>
                    <a:pt x="0" y="4475"/>
                  </a:lnTo>
                  <a:lnTo>
                    <a:pt x="953" y="4475"/>
                  </a:lnTo>
                  <a:lnTo>
                    <a:pt x="953"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1" name="Google Shape;21171;p57"/>
            <p:cNvSpPr/>
            <p:nvPr/>
          </p:nvSpPr>
          <p:spPr>
            <a:xfrm>
              <a:off x="5719636" y="2082658"/>
              <a:ext cx="47711" cy="11744"/>
            </a:xfrm>
            <a:custGeom>
              <a:rect b="b" l="l" r="r" t="t"/>
              <a:pathLst>
                <a:path extrusionOk="0" h="448" w="182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2" name="Google Shape;21172;p57"/>
            <p:cNvSpPr/>
            <p:nvPr/>
          </p:nvSpPr>
          <p:spPr>
            <a:xfrm>
              <a:off x="5719636" y="2102346"/>
              <a:ext cx="65118" cy="12138"/>
            </a:xfrm>
            <a:custGeom>
              <a:rect b="b" l="l" r="r" t="t"/>
              <a:pathLst>
                <a:path extrusionOk="0" h="463" w="2484">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3" name="Google Shape;21173;p57"/>
            <p:cNvSpPr/>
            <p:nvPr/>
          </p:nvSpPr>
          <p:spPr>
            <a:xfrm>
              <a:off x="5719636" y="2122374"/>
              <a:ext cx="65118" cy="11771"/>
            </a:xfrm>
            <a:custGeom>
              <a:rect b="b" l="l" r="r" t="t"/>
              <a:pathLst>
                <a:path extrusionOk="0" h="449" w="2484">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4" name="Google Shape;21174;p57"/>
            <p:cNvSpPr/>
            <p:nvPr/>
          </p:nvSpPr>
          <p:spPr>
            <a:xfrm>
              <a:off x="5719636" y="2142062"/>
              <a:ext cx="65118" cy="12138"/>
            </a:xfrm>
            <a:custGeom>
              <a:rect b="b" l="l" r="r" t="t"/>
              <a:pathLst>
                <a:path extrusionOk="0" h="463" w="2484">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5" name="Google Shape;21175;p57"/>
            <p:cNvSpPr/>
            <p:nvPr/>
          </p:nvSpPr>
          <p:spPr>
            <a:xfrm>
              <a:off x="5632602" y="2168172"/>
              <a:ext cx="144576" cy="144602"/>
            </a:xfrm>
            <a:custGeom>
              <a:rect b="b" l="l" r="r" t="t"/>
              <a:pathLst>
                <a:path extrusionOk="0" h="5516" w="5515">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6" name="Google Shape;21176;p57"/>
            <p:cNvSpPr/>
            <p:nvPr/>
          </p:nvSpPr>
          <p:spPr>
            <a:xfrm>
              <a:off x="5669696" y="2213602"/>
              <a:ext cx="29151" cy="54894"/>
            </a:xfrm>
            <a:custGeom>
              <a:rect b="b" l="l" r="r" t="t"/>
              <a:pathLst>
                <a:path extrusionOk="0" h="2094" w="1112">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77" name="Google Shape;21177;p57"/>
          <p:cNvGrpSpPr/>
          <p:nvPr/>
        </p:nvGrpSpPr>
        <p:grpSpPr>
          <a:xfrm>
            <a:off x="4212378" y="2456537"/>
            <a:ext cx="331515" cy="330021"/>
            <a:chOff x="4212378" y="2456537"/>
            <a:chExt cx="331515" cy="330021"/>
          </a:xfrm>
        </p:grpSpPr>
        <p:sp>
          <p:nvSpPr>
            <p:cNvPr id="21178" name="Google Shape;21178;p57"/>
            <p:cNvSpPr/>
            <p:nvPr/>
          </p:nvSpPr>
          <p:spPr>
            <a:xfrm>
              <a:off x="4212378" y="2651026"/>
              <a:ext cx="59796" cy="135532"/>
            </a:xfrm>
            <a:custGeom>
              <a:rect b="b" l="l" r="r" t="t"/>
              <a:pathLst>
                <a:path extrusionOk="0" h="5170" w="2281">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9" name="Google Shape;21179;p57"/>
            <p:cNvSpPr/>
            <p:nvPr/>
          </p:nvSpPr>
          <p:spPr>
            <a:xfrm>
              <a:off x="4212378" y="2651052"/>
              <a:ext cx="28784" cy="135505"/>
            </a:xfrm>
            <a:custGeom>
              <a:rect b="b" l="l" r="r" t="t"/>
              <a:pathLst>
                <a:path extrusionOk="0" h="5169" w="1098">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0" name="Google Shape;21180;p57"/>
            <p:cNvSpPr/>
            <p:nvPr/>
          </p:nvSpPr>
          <p:spPr>
            <a:xfrm>
              <a:off x="4302820" y="2617366"/>
              <a:ext cx="59823" cy="169192"/>
            </a:xfrm>
            <a:custGeom>
              <a:rect b="b" l="l" r="r" t="t"/>
              <a:pathLst>
                <a:path extrusionOk="0" h="6454" w="2282">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1" name="Google Shape;21181;p57"/>
            <p:cNvSpPr/>
            <p:nvPr/>
          </p:nvSpPr>
          <p:spPr>
            <a:xfrm>
              <a:off x="4302820" y="2617366"/>
              <a:ext cx="28391" cy="169192"/>
            </a:xfrm>
            <a:custGeom>
              <a:rect b="b" l="l" r="r" t="t"/>
              <a:pathLst>
                <a:path extrusionOk="0" h="6454" w="1083">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2" name="Google Shape;21182;p57"/>
            <p:cNvSpPr/>
            <p:nvPr/>
          </p:nvSpPr>
          <p:spPr>
            <a:xfrm>
              <a:off x="4393262" y="2583679"/>
              <a:ext cx="59823" cy="202878"/>
            </a:xfrm>
            <a:custGeom>
              <a:rect b="b" l="l" r="r" t="t"/>
              <a:pathLst>
                <a:path extrusionOk="0" h="7739" w="2282">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3" name="Google Shape;21183;p57"/>
            <p:cNvSpPr/>
            <p:nvPr/>
          </p:nvSpPr>
          <p:spPr>
            <a:xfrm>
              <a:off x="4393262" y="2583679"/>
              <a:ext cx="28391" cy="202878"/>
            </a:xfrm>
            <a:custGeom>
              <a:rect b="b" l="l" r="r" t="t"/>
              <a:pathLst>
                <a:path extrusionOk="0" h="7739" w="1083">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4" name="Google Shape;21184;p57"/>
            <p:cNvSpPr/>
            <p:nvPr/>
          </p:nvSpPr>
          <p:spPr>
            <a:xfrm>
              <a:off x="4483703" y="2550386"/>
              <a:ext cx="60190" cy="236171"/>
            </a:xfrm>
            <a:custGeom>
              <a:rect b="b" l="l" r="r" t="t"/>
              <a:pathLst>
                <a:path extrusionOk="0" h="9009" w="2296">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5" name="Google Shape;21185;p57"/>
            <p:cNvSpPr/>
            <p:nvPr/>
          </p:nvSpPr>
          <p:spPr>
            <a:xfrm>
              <a:off x="4483703" y="2550386"/>
              <a:ext cx="28417" cy="236171"/>
            </a:xfrm>
            <a:custGeom>
              <a:rect b="b" l="l" r="r" t="t"/>
              <a:pathLst>
                <a:path extrusionOk="0" h="9009" w="1084">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6" name="Google Shape;21186;p57"/>
            <p:cNvSpPr/>
            <p:nvPr/>
          </p:nvSpPr>
          <p:spPr>
            <a:xfrm>
              <a:off x="4226744" y="2456537"/>
              <a:ext cx="307318" cy="124154"/>
            </a:xfrm>
            <a:custGeom>
              <a:rect b="b" l="l" r="r" t="t"/>
              <a:pathLst>
                <a:path extrusionOk="0" h="4736" w="11723">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87" name="Google Shape;21187;p57"/>
          <p:cNvGrpSpPr/>
          <p:nvPr/>
        </p:nvGrpSpPr>
        <p:grpSpPr>
          <a:xfrm>
            <a:off x="6176013" y="1977825"/>
            <a:ext cx="235411" cy="347427"/>
            <a:chOff x="6176013" y="1977825"/>
            <a:chExt cx="235411" cy="347427"/>
          </a:xfrm>
        </p:grpSpPr>
        <p:sp>
          <p:nvSpPr>
            <p:cNvPr id="21188" name="Google Shape;21188;p57"/>
            <p:cNvSpPr/>
            <p:nvPr/>
          </p:nvSpPr>
          <p:spPr>
            <a:xfrm>
              <a:off x="6268368" y="2084179"/>
              <a:ext cx="50726" cy="50726"/>
            </a:xfrm>
            <a:custGeom>
              <a:rect b="b" l="l" r="r" t="t"/>
              <a:pathLst>
                <a:path extrusionOk="0" h="1935" w="1935">
                  <a:moveTo>
                    <a:pt x="0" y="0"/>
                  </a:moveTo>
                  <a:lnTo>
                    <a:pt x="0" y="1935"/>
                  </a:lnTo>
                  <a:lnTo>
                    <a:pt x="1934" y="1935"/>
                  </a:lnTo>
                  <a:lnTo>
                    <a:pt x="19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9" name="Google Shape;21189;p57"/>
            <p:cNvSpPr/>
            <p:nvPr/>
          </p:nvSpPr>
          <p:spPr>
            <a:xfrm>
              <a:off x="6268368" y="2084179"/>
              <a:ext cx="50726" cy="28024"/>
            </a:xfrm>
            <a:custGeom>
              <a:rect b="b" l="l" r="r" t="t"/>
              <a:pathLst>
                <a:path extrusionOk="0" h="1069" w="1935">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0" name="Google Shape;21190;p57"/>
            <p:cNvSpPr/>
            <p:nvPr/>
          </p:nvSpPr>
          <p:spPr>
            <a:xfrm>
              <a:off x="6243385" y="1977825"/>
              <a:ext cx="101059" cy="78357"/>
            </a:xfrm>
            <a:custGeom>
              <a:rect b="b" l="l" r="r" t="t"/>
              <a:pathLst>
                <a:path extrusionOk="0" h="2989" w="3855">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1" name="Google Shape;21191;p57"/>
            <p:cNvSpPr/>
            <p:nvPr/>
          </p:nvSpPr>
          <p:spPr>
            <a:xfrm>
              <a:off x="6243385" y="1977825"/>
              <a:ext cx="42416" cy="78357"/>
            </a:xfrm>
            <a:custGeom>
              <a:rect b="b" l="l" r="r" t="t"/>
              <a:pathLst>
                <a:path extrusionOk="0" h="2989" w="1618">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2" name="Google Shape;21192;p57"/>
            <p:cNvSpPr/>
            <p:nvPr/>
          </p:nvSpPr>
          <p:spPr>
            <a:xfrm>
              <a:off x="6215388" y="2117839"/>
              <a:ext cx="156687" cy="73061"/>
            </a:xfrm>
            <a:custGeom>
              <a:rect b="b" l="l" r="r" t="t"/>
              <a:pathLst>
                <a:path extrusionOk="0" h="2787" w="5977">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3" name="Google Shape;21193;p57"/>
            <p:cNvSpPr/>
            <p:nvPr/>
          </p:nvSpPr>
          <p:spPr>
            <a:xfrm>
              <a:off x="6285382" y="2140174"/>
              <a:ext cx="16673" cy="50726"/>
            </a:xfrm>
            <a:custGeom>
              <a:rect b="b" l="l" r="r" t="t"/>
              <a:pathLst>
                <a:path extrusionOk="0" h="1935" w="636">
                  <a:moveTo>
                    <a:pt x="159" y="1"/>
                  </a:moveTo>
                  <a:lnTo>
                    <a:pt x="1" y="1935"/>
                  </a:lnTo>
                  <a:lnTo>
                    <a:pt x="636" y="1935"/>
                  </a:lnTo>
                  <a:lnTo>
                    <a:pt x="477"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4" name="Google Shape;21194;p57"/>
            <p:cNvSpPr/>
            <p:nvPr/>
          </p:nvSpPr>
          <p:spPr>
            <a:xfrm>
              <a:off x="6215388" y="2138654"/>
              <a:ext cx="28024" cy="51879"/>
            </a:xfrm>
            <a:custGeom>
              <a:rect b="b" l="l" r="r" t="t"/>
              <a:pathLst>
                <a:path extrusionOk="0" h="1979" w="1069">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5" name="Google Shape;21195;p57"/>
            <p:cNvSpPr/>
            <p:nvPr/>
          </p:nvSpPr>
          <p:spPr>
            <a:xfrm>
              <a:off x="6344051" y="2138654"/>
              <a:ext cx="28391" cy="51879"/>
            </a:xfrm>
            <a:custGeom>
              <a:rect b="b" l="l" r="r" t="t"/>
              <a:pathLst>
                <a:path extrusionOk="0" h="1979" w="1083">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6" name="Google Shape;21196;p57"/>
            <p:cNvSpPr/>
            <p:nvPr/>
          </p:nvSpPr>
          <p:spPr>
            <a:xfrm>
              <a:off x="6285015" y="2134879"/>
              <a:ext cx="17040" cy="13658"/>
            </a:xfrm>
            <a:custGeom>
              <a:rect b="b" l="l" r="r" t="t"/>
              <a:pathLst>
                <a:path extrusionOk="0" h="521" w="65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7" name="Google Shape;21197;p57"/>
            <p:cNvSpPr/>
            <p:nvPr/>
          </p:nvSpPr>
          <p:spPr>
            <a:xfrm>
              <a:off x="6258905" y="2112334"/>
              <a:ext cx="34840" cy="31301"/>
            </a:xfrm>
            <a:custGeom>
              <a:rect b="b" l="l" r="r" t="t"/>
              <a:pathLst>
                <a:path extrusionOk="0" h="1194" w="1329">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8" name="Google Shape;21198;p57"/>
            <p:cNvSpPr/>
            <p:nvPr/>
          </p:nvSpPr>
          <p:spPr>
            <a:xfrm>
              <a:off x="6293718" y="2112334"/>
              <a:ext cx="34840" cy="31301"/>
            </a:xfrm>
            <a:custGeom>
              <a:rect b="b" l="l" r="r" t="t"/>
              <a:pathLst>
                <a:path extrusionOk="0" h="1194" w="1329">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9" name="Google Shape;21199;p57"/>
            <p:cNvSpPr/>
            <p:nvPr/>
          </p:nvSpPr>
          <p:spPr>
            <a:xfrm>
              <a:off x="6248681" y="2016859"/>
              <a:ext cx="90075" cy="84045"/>
            </a:xfrm>
            <a:custGeom>
              <a:rect b="b" l="l" r="r" t="t"/>
              <a:pathLst>
                <a:path extrusionOk="0" h="3206" w="3436">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0" name="Google Shape;21200;p57"/>
            <p:cNvSpPr/>
            <p:nvPr/>
          </p:nvSpPr>
          <p:spPr>
            <a:xfrm>
              <a:off x="6248681" y="2016911"/>
              <a:ext cx="78724" cy="83180"/>
            </a:xfrm>
            <a:custGeom>
              <a:rect b="b" l="l" r="r" t="t"/>
              <a:pathLst>
                <a:path extrusionOk="0" h="3173" w="3003">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1" name="Google Shape;21201;p57"/>
            <p:cNvSpPr/>
            <p:nvPr/>
          </p:nvSpPr>
          <p:spPr>
            <a:xfrm>
              <a:off x="6282367" y="2302891"/>
              <a:ext cx="22728" cy="22361"/>
            </a:xfrm>
            <a:custGeom>
              <a:rect b="b" l="l" r="r" t="t"/>
              <a:pathLst>
                <a:path extrusionOk="0" h="853" w="867">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2" name="Google Shape;21202;p57"/>
            <p:cNvSpPr/>
            <p:nvPr/>
          </p:nvSpPr>
          <p:spPr>
            <a:xfrm>
              <a:off x="6176013" y="2302891"/>
              <a:ext cx="22361" cy="22361"/>
            </a:xfrm>
            <a:custGeom>
              <a:rect b="b" l="l" r="r" t="t"/>
              <a:pathLst>
                <a:path extrusionOk="0" h="853" w="853">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3" name="Google Shape;21203;p57"/>
            <p:cNvSpPr/>
            <p:nvPr/>
          </p:nvSpPr>
          <p:spPr>
            <a:xfrm>
              <a:off x="6389062" y="2302891"/>
              <a:ext cx="22361" cy="22361"/>
            </a:xfrm>
            <a:custGeom>
              <a:rect b="b" l="l" r="r" t="t"/>
              <a:pathLst>
                <a:path extrusionOk="0" h="853" w="853">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4" name="Google Shape;21204;p57"/>
            <p:cNvSpPr/>
            <p:nvPr/>
          </p:nvSpPr>
          <p:spPr>
            <a:xfrm>
              <a:off x="6199528" y="2217954"/>
              <a:ext cx="188381" cy="73769"/>
            </a:xfrm>
            <a:custGeom>
              <a:rect b="b" l="l" r="r" t="t"/>
              <a:pathLst>
                <a:path extrusionOk="0" h="2814" w="7186">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05" name="Google Shape;21205;p57"/>
          <p:cNvGrpSpPr/>
          <p:nvPr/>
        </p:nvGrpSpPr>
        <p:grpSpPr>
          <a:xfrm>
            <a:off x="6652077" y="1977458"/>
            <a:ext cx="235778" cy="347794"/>
            <a:chOff x="6652077" y="1977458"/>
            <a:chExt cx="235778" cy="347794"/>
          </a:xfrm>
        </p:grpSpPr>
        <p:sp>
          <p:nvSpPr>
            <p:cNvPr id="21206" name="Google Shape;21206;p57"/>
            <p:cNvSpPr/>
            <p:nvPr/>
          </p:nvSpPr>
          <p:spPr>
            <a:xfrm>
              <a:off x="6758798" y="2302891"/>
              <a:ext cx="22361" cy="22361"/>
            </a:xfrm>
            <a:custGeom>
              <a:rect b="b" l="l" r="r" t="t"/>
              <a:pathLst>
                <a:path extrusionOk="0" h="853" w="853">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7" name="Google Shape;21207;p57"/>
            <p:cNvSpPr/>
            <p:nvPr/>
          </p:nvSpPr>
          <p:spPr>
            <a:xfrm>
              <a:off x="6652077"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8" name="Google Shape;21208;p57"/>
            <p:cNvSpPr/>
            <p:nvPr/>
          </p:nvSpPr>
          <p:spPr>
            <a:xfrm>
              <a:off x="6865126"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9" name="Google Shape;21209;p57"/>
            <p:cNvSpPr/>
            <p:nvPr/>
          </p:nvSpPr>
          <p:spPr>
            <a:xfrm>
              <a:off x="6675697" y="2219081"/>
              <a:ext cx="188564" cy="72642"/>
            </a:xfrm>
            <a:custGeom>
              <a:rect b="b" l="l" r="r" t="t"/>
              <a:pathLst>
                <a:path extrusionOk="0" h="2771" w="7193">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0" name="Google Shape;21210;p57"/>
            <p:cNvSpPr/>
            <p:nvPr/>
          </p:nvSpPr>
          <p:spPr>
            <a:xfrm>
              <a:off x="6747447" y="2112176"/>
              <a:ext cx="45064" cy="45064"/>
            </a:xfrm>
            <a:custGeom>
              <a:rect b="b" l="l" r="r" t="t"/>
              <a:pathLst>
                <a:path extrusionOk="0" h="1719" w="1719">
                  <a:moveTo>
                    <a:pt x="0" y="0"/>
                  </a:moveTo>
                  <a:lnTo>
                    <a:pt x="0" y="1718"/>
                  </a:lnTo>
                  <a:lnTo>
                    <a:pt x="1718" y="1718"/>
                  </a:lnTo>
                  <a:lnTo>
                    <a:pt x="171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1" name="Google Shape;21211;p57"/>
            <p:cNvSpPr/>
            <p:nvPr/>
          </p:nvSpPr>
          <p:spPr>
            <a:xfrm>
              <a:off x="6747447" y="2112176"/>
              <a:ext cx="45064" cy="22361"/>
            </a:xfrm>
            <a:custGeom>
              <a:rect b="b" l="l" r="r" t="t"/>
              <a:pathLst>
                <a:path extrusionOk="0" h="853" w="1719">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2" name="Google Shape;21212;p57"/>
            <p:cNvSpPr/>
            <p:nvPr/>
          </p:nvSpPr>
          <p:spPr>
            <a:xfrm>
              <a:off x="6741759" y="1977458"/>
              <a:ext cx="56415" cy="45064"/>
            </a:xfrm>
            <a:custGeom>
              <a:rect b="b" l="l" r="r" t="t"/>
              <a:pathLst>
                <a:path extrusionOk="0" h="1719" w="2152">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3" name="Google Shape;21213;p57"/>
            <p:cNvSpPr/>
            <p:nvPr/>
          </p:nvSpPr>
          <p:spPr>
            <a:xfrm>
              <a:off x="6741759" y="1977825"/>
              <a:ext cx="38248" cy="44697"/>
            </a:xfrm>
            <a:custGeom>
              <a:rect b="b" l="l" r="r" t="t"/>
              <a:pathLst>
                <a:path extrusionOk="0" h="1705" w="1459">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4" name="Google Shape;21214;p57"/>
            <p:cNvSpPr/>
            <p:nvPr/>
          </p:nvSpPr>
          <p:spPr>
            <a:xfrm>
              <a:off x="6713761" y="2000160"/>
              <a:ext cx="112410" cy="112043"/>
            </a:xfrm>
            <a:custGeom>
              <a:rect b="b" l="l" r="r" t="t"/>
              <a:pathLst>
                <a:path extrusionOk="0" h="4274" w="4288">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5" name="Google Shape;21215;p57"/>
            <p:cNvSpPr/>
            <p:nvPr/>
          </p:nvSpPr>
          <p:spPr>
            <a:xfrm>
              <a:off x="6740605" y="2000134"/>
              <a:ext cx="88974" cy="110942"/>
            </a:xfrm>
            <a:custGeom>
              <a:rect b="b" l="l" r="r" t="t"/>
              <a:pathLst>
                <a:path extrusionOk="0" h="4232" w="3394">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6" name="Google Shape;21216;p57"/>
            <p:cNvSpPr/>
            <p:nvPr/>
          </p:nvSpPr>
          <p:spPr>
            <a:xfrm>
              <a:off x="6725112" y="2040033"/>
              <a:ext cx="89708" cy="83521"/>
            </a:xfrm>
            <a:custGeom>
              <a:rect b="b" l="l" r="r" t="t"/>
              <a:pathLst>
                <a:path extrusionOk="0" h="3186" w="3422">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7" name="Google Shape;21217;p57"/>
            <p:cNvSpPr/>
            <p:nvPr/>
          </p:nvSpPr>
          <p:spPr>
            <a:xfrm>
              <a:off x="6697481" y="2142822"/>
              <a:ext cx="145362" cy="59062"/>
            </a:xfrm>
            <a:custGeom>
              <a:rect b="b" l="l" r="r" t="t"/>
              <a:pathLst>
                <a:path extrusionOk="0" h="2253" w="5545">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8" name="Google Shape;21218;p57"/>
            <p:cNvSpPr/>
            <p:nvPr/>
          </p:nvSpPr>
          <p:spPr>
            <a:xfrm>
              <a:off x="6697114" y="2161749"/>
              <a:ext cx="28024" cy="40135"/>
            </a:xfrm>
            <a:custGeom>
              <a:rect b="b" l="l" r="r" t="t"/>
              <a:pathLst>
                <a:path extrusionOk="0" h="1531" w="1069">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9" name="Google Shape;21219;p57"/>
            <p:cNvSpPr/>
            <p:nvPr/>
          </p:nvSpPr>
          <p:spPr>
            <a:xfrm>
              <a:off x="6814427" y="2161749"/>
              <a:ext cx="28417" cy="40135"/>
            </a:xfrm>
            <a:custGeom>
              <a:rect b="b" l="l" r="r" t="t"/>
              <a:pathLst>
                <a:path extrusionOk="0" h="1531" w="1084">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0" name="Google Shape;21220;p57"/>
            <p:cNvSpPr/>
            <p:nvPr/>
          </p:nvSpPr>
          <p:spPr>
            <a:xfrm>
              <a:off x="6737617" y="2135849"/>
              <a:ext cx="64358" cy="66036"/>
            </a:xfrm>
            <a:custGeom>
              <a:rect b="b" l="l" r="r" t="t"/>
              <a:pathLst>
                <a:path extrusionOk="0" h="2519" w="2455">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1" name="Google Shape;21221;p57"/>
            <p:cNvSpPr/>
            <p:nvPr/>
          </p:nvSpPr>
          <p:spPr>
            <a:xfrm>
              <a:off x="6725112" y="2040033"/>
              <a:ext cx="90101" cy="82761"/>
            </a:xfrm>
            <a:custGeom>
              <a:rect b="b" l="l" r="r" t="t"/>
              <a:pathLst>
                <a:path extrusionOk="0" h="3157" w="3437">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22" name="Google Shape;21222;p57"/>
          <p:cNvGrpSpPr/>
          <p:nvPr/>
        </p:nvGrpSpPr>
        <p:grpSpPr>
          <a:xfrm>
            <a:off x="7072513" y="1997512"/>
            <a:ext cx="394352" cy="308052"/>
            <a:chOff x="7072513" y="1997512"/>
            <a:chExt cx="394352" cy="308052"/>
          </a:xfrm>
        </p:grpSpPr>
        <p:sp>
          <p:nvSpPr>
            <p:cNvPr id="21223" name="Google Shape;21223;p57"/>
            <p:cNvSpPr/>
            <p:nvPr/>
          </p:nvSpPr>
          <p:spPr>
            <a:xfrm>
              <a:off x="7111862" y="2025903"/>
              <a:ext cx="279321" cy="279662"/>
            </a:xfrm>
            <a:custGeom>
              <a:rect b="b" l="l" r="r" t="t"/>
              <a:pathLst>
                <a:path extrusionOk="0" h="10668" w="10655">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4" name="Google Shape;21224;p57"/>
            <p:cNvSpPr/>
            <p:nvPr/>
          </p:nvSpPr>
          <p:spPr>
            <a:xfrm>
              <a:off x="7250749" y="2106488"/>
              <a:ext cx="74582" cy="97677"/>
            </a:xfrm>
            <a:custGeom>
              <a:rect b="b" l="l" r="r" t="t"/>
              <a:pathLst>
                <a:path extrusionOk="0" h="3726" w="2845">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5" name="Google Shape;21225;p57"/>
            <p:cNvSpPr/>
            <p:nvPr/>
          </p:nvSpPr>
          <p:spPr>
            <a:xfrm>
              <a:off x="7250749" y="2048212"/>
              <a:ext cx="148744" cy="193021"/>
            </a:xfrm>
            <a:custGeom>
              <a:rect b="b" l="l" r="r" t="t"/>
              <a:pathLst>
                <a:path extrusionOk="0" h="7363" w="5674">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6" name="Google Shape;21226;p57"/>
            <p:cNvSpPr/>
            <p:nvPr/>
          </p:nvSpPr>
          <p:spPr>
            <a:xfrm>
              <a:off x="7250382" y="1997512"/>
              <a:ext cx="216483" cy="272872"/>
            </a:xfrm>
            <a:custGeom>
              <a:rect b="b" l="l" r="r" t="t"/>
              <a:pathLst>
                <a:path extrusionOk="0" h="10409" w="8258">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7" name="Google Shape;21227;p57"/>
            <p:cNvSpPr/>
            <p:nvPr/>
          </p:nvSpPr>
          <p:spPr>
            <a:xfrm>
              <a:off x="7114903" y="2025903"/>
              <a:ext cx="137000" cy="140408"/>
            </a:xfrm>
            <a:custGeom>
              <a:rect b="b" l="l" r="r" t="t"/>
              <a:pathLst>
                <a:path extrusionOk="0" h="5356" w="5226">
                  <a:moveTo>
                    <a:pt x="5197" y="0"/>
                  </a:moveTo>
                  <a:cubicBezTo>
                    <a:pt x="2700" y="15"/>
                    <a:pt x="534" y="1747"/>
                    <a:pt x="0" y="4201"/>
                  </a:cubicBezTo>
                  <a:lnTo>
                    <a:pt x="5226" y="5356"/>
                  </a:lnTo>
                  <a:lnTo>
                    <a:pt x="5197"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8" name="Google Shape;21228;p57"/>
            <p:cNvSpPr/>
            <p:nvPr/>
          </p:nvSpPr>
          <p:spPr>
            <a:xfrm>
              <a:off x="7111862" y="2135639"/>
              <a:ext cx="140041" cy="164630"/>
            </a:xfrm>
            <a:custGeom>
              <a:rect b="b" l="l" r="r" t="t"/>
              <a:pathLst>
                <a:path extrusionOk="0" h="6280" w="5342">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9" name="Google Shape;21229;p57"/>
            <p:cNvSpPr/>
            <p:nvPr/>
          </p:nvSpPr>
          <p:spPr>
            <a:xfrm>
              <a:off x="7198529" y="2280188"/>
              <a:ext cx="73821" cy="25376"/>
            </a:xfrm>
            <a:custGeom>
              <a:rect b="b" l="l" r="r" t="t"/>
              <a:pathLst>
                <a:path extrusionOk="0" h="968" w="2816">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0" name="Google Shape;21230;p57"/>
            <p:cNvSpPr/>
            <p:nvPr/>
          </p:nvSpPr>
          <p:spPr>
            <a:xfrm>
              <a:off x="7114903" y="2025903"/>
              <a:ext cx="136239" cy="118833"/>
            </a:xfrm>
            <a:custGeom>
              <a:rect b="b" l="l" r="r" t="t"/>
              <a:pathLst>
                <a:path extrusionOk="0" h="4533" w="5197">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1" name="Google Shape;21231;p57"/>
            <p:cNvSpPr/>
            <p:nvPr/>
          </p:nvSpPr>
          <p:spPr>
            <a:xfrm>
              <a:off x="7072513" y="2004223"/>
              <a:ext cx="136947" cy="105515"/>
            </a:xfrm>
            <a:custGeom>
              <a:rect b="b" l="l" r="r" t="t"/>
              <a:pathLst>
                <a:path extrusionOk="0" h="4025" w="5224">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2" name="Google Shape;21232;p57"/>
            <p:cNvSpPr/>
            <p:nvPr/>
          </p:nvSpPr>
          <p:spPr>
            <a:xfrm>
              <a:off x="7187545" y="2099436"/>
              <a:ext cx="35233" cy="30173"/>
            </a:xfrm>
            <a:custGeom>
              <a:rect b="b" l="l" r="r" t="t"/>
              <a:pathLst>
                <a:path extrusionOk="0" h="1151" w="1344">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3" name="Google Shape;21233;p57"/>
            <p:cNvSpPr/>
            <p:nvPr/>
          </p:nvSpPr>
          <p:spPr>
            <a:xfrm>
              <a:off x="7098990" y="2135246"/>
              <a:ext cx="120379" cy="165023"/>
            </a:xfrm>
            <a:custGeom>
              <a:rect b="b" l="l" r="r" t="t"/>
              <a:pathLst>
                <a:path extrusionOk="0" h="6295" w="4592">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34" name="Google Shape;21234;p57"/>
          <p:cNvGrpSpPr/>
          <p:nvPr/>
        </p:nvGrpSpPr>
        <p:grpSpPr>
          <a:xfrm>
            <a:off x="7576208" y="1977825"/>
            <a:ext cx="292533" cy="347454"/>
            <a:chOff x="7576208" y="1977825"/>
            <a:chExt cx="292533" cy="347454"/>
          </a:xfrm>
        </p:grpSpPr>
        <p:sp>
          <p:nvSpPr>
            <p:cNvPr id="21235" name="Google Shape;21235;p57"/>
            <p:cNvSpPr/>
            <p:nvPr/>
          </p:nvSpPr>
          <p:spPr>
            <a:xfrm>
              <a:off x="7576208" y="1999032"/>
              <a:ext cx="89315" cy="148351"/>
            </a:xfrm>
            <a:custGeom>
              <a:rect b="b" l="l" r="r" t="t"/>
              <a:pathLst>
                <a:path extrusionOk="0" h="5659" w="3407">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6" name="Google Shape;21236;p57"/>
            <p:cNvSpPr/>
            <p:nvPr/>
          </p:nvSpPr>
          <p:spPr>
            <a:xfrm>
              <a:off x="7779034" y="1999032"/>
              <a:ext cx="89708" cy="148351"/>
            </a:xfrm>
            <a:custGeom>
              <a:rect b="b" l="l" r="r" t="t"/>
              <a:pathLst>
                <a:path extrusionOk="0" h="5659" w="3422">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7" name="Google Shape;21237;p57"/>
            <p:cNvSpPr/>
            <p:nvPr/>
          </p:nvSpPr>
          <p:spPr>
            <a:xfrm>
              <a:off x="7710927" y="2175381"/>
              <a:ext cx="22728" cy="103707"/>
            </a:xfrm>
            <a:custGeom>
              <a:rect b="b" l="l" r="r" t="t"/>
              <a:pathLst>
                <a:path extrusionOk="0" h="3956" w="867">
                  <a:moveTo>
                    <a:pt x="0" y="0"/>
                  </a:moveTo>
                  <a:lnTo>
                    <a:pt x="0" y="3955"/>
                  </a:lnTo>
                  <a:lnTo>
                    <a:pt x="866" y="3955"/>
                  </a:lnTo>
                  <a:lnTo>
                    <a:pt x="866" y="0"/>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8" name="Google Shape;21238;p57"/>
            <p:cNvSpPr/>
            <p:nvPr/>
          </p:nvSpPr>
          <p:spPr>
            <a:xfrm>
              <a:off x="7638626" y="1989176"/>
              <a:ext cx="167671" cy="204765"/>
            </a:xfrm>
            <a:custGeom>
              <a:rect b="b" l="l" r="r" t="t"/>
              <a:pathLst>
                <a:path extrusionOk="0" h="7811" w="6396">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9" name="Google Shape;21239;p57"/>
            <p:cNvSpPr/>
            <p:nvPr/>
          </p:nvSpPr>
          <p:spPr>
            <a:xfrm>
              <a:off x="7706759" y="1989176"/>
              <a:ext cx="99538" cy="204765"/>
            </a:xfrm>
            <a:custGeom>
              <a:rect b="b" l="l" r="r" t="t"/>
              <a:pathLst>
                <a:path extrusionOk="0" h="7811" w="3797">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0" name="Google Shape;21240;p57"/>
            <p:cNvSpPr/>
            <p:nvPr/>
          </p:nvSpPr>
          <p:spPr>
            <a:xfrm>
              <a:off x="7628035" y="1977825"/>
              <a:ext cx="189246" cy="22728"/>
            </a:xfrm>
            <a:custGeom>
              <a:rect b="b" l="l" r="r" t="t"/>
              <a:pathLst>
                <a:path extrusionOk="0" h="867" w="7219">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1" name="Google Shape;21241;p57"/>
            <p:cNvSpPr/>
            <p:nvPr/>
          </p:nvSpPr>
          <p:spPr>
            <a:xfrm>
              <a:off x="7785456" y="1977825"/>
              <a:ext cx="31825" cy="22728"/>
            </a:xfrm>
            <a:custGeom>
              <a:rect b="b" l="l" r="r" t="t"/>
              <a:pathLst>
                <a:path extrusionOk="0" h="867" w="1214">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2" name="Google Shape;21242;p57"/>
            <p:cNvSpPr/>
            <p:nvPr/>
          </p:nvSpPr>
          <p:spPr>
            <a:xfrm>
              <a:off x="7681776" y="2039980"/>
              <a:ext cx="82158" cy="78042"/>
            </a:xfrm>
            <a:custGeom>
              <a:rect b="b" l="l" r="r" t="t"/>
              <a:pathLst>
                <a:path extrusionOk="0" h="2977" w="3134">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3" name="Google Shape;21243;p57"/>
            <p:cNvSpPr/>
            <p:nvPr/>
          </p:nvSpPr>
          <p:spPr>
            <a:xfrm>
              <a:off x="7700703" y="2180676"/>
              <a:ext cx="43543" cy="21208"/>
            </a:xfrm>
            <a:custGeom>
              <a:rect b="b" l="l" r="r" t="t"/>
              <a:pathLst>
                <a:path extrusionOk="0" h="809" w="1661">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4" name="Google Shape;21244;p57"/>
            <p:cNvSpPr/>
            <p:nvPr/>
          </p:nvSpPr>
          <p:spPr>
            <a:xfrm>
              <a:off x="7678001" y="2263542"/>
              <a:ext cx="88947" cy="30672"/>
            </a:xfrm>
            <a:custGeom>
              <a:rect b="b" l="l" r="r" t="t"/>
              <a:pathLst>
                <a:path extrusionOk="0" h="1170" w="3393">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5" name="Google Shape;21245;p57"/>
            <p:cNvSpPr/>
            <p:nvPr/>
          </p:nvSpPr>
          <p:spPr>
            <a:xfrm>
              <a:off x="7735517" y="2263542"/>
              <a:ext cx="31432" cy="30672"/>
            </a:xfrm>
            <a:custGeom>
              <a:rect b="b" l="l" r="r" t="t"/>
              <a:pathLst>
                <a:path extrusionOk="0" h="1170" w="1199">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6" name="Google Shape;21246;p57"/>
            <p:cNvSpPr/>
            <p:nvPr/>
          </p:nvSpPr>
          <p:spPr>
            <a:xfrm>
              <a:off x="7645835" y="2286637"/>
              <a:ext cx="152519" cy="38615"/>
            </a:xfrm>
            <a:custGeom>
              <a:rect b="b" l="l" r="r" t="t"/>
              <a:pathLst>
                <a:path extrusionOk="0" h="1473" w="5818">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7" name="Google Shape;21247;p57"/>
            <p:cNvSpPr/>
            <p:nvPr/>
          </p:nvSpPr>
          <p:spPr>
            <a:xfrm>
              <a:off x="7760500" y="2286637"/>
              <a:ext cx="38588" cy="38641"/>
            </a:xfrm>
            <a:custGeom>
              <a:rect b="b" l="l" r="r" t="t"/>
              <a:pathLst>
                <a:path extrusionOk="0" h="1474" w="1472">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48" name="Google Shape;21248;p57"/>
          <p:cNvGrpSpPr/>
          <p:nvPr/>
        </p:nvGrpSpPr>
        <p:grpSpPr>
          <a:xfrm>
            <a:off x="8023882" y="1977458"/>
            <a:ext cx="320557" cy="347794"/>
            <a:chOff x="8023882" y="1977458"/>
            <a:chExt cx="320557" cy="347794"/>
          </a:xfrm>
        </p:grpSpPr>
        <p:sp>
          <p:nvSpPr>
            <p:cNvPr id="21249" name="Google Shape;21249;p57"/>
            <p:cNvSpPr/>
            <p:nvPr/>
          </p:nvSpPr>
          <p:spPr>
            <a:xfrm>
              <a:off x="8053007" y="1977458"/>
              <a:ext cx="291432" cy="291799"/>
            </a:xfrm>
            <a:custGeom>
              <a:rect b="b" l="l" r="r" t="t"/>
              <a:pathLst>
                <a:path extrusionOk="0" h="11131" w="11117">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0" name="Google Shape;21250;p57"/>
            <p:cNvSpPr/>
            <p:nvPr/>
          </p:nvSpPr>
          <p:spPr>
            <a:xfrm>
              <a:off x="8023882" y="1980866"/>
              <a:ext cx="277407" cy="288549"/>
            </a:xfrm>
            <a:custGeom>
              <a:rect b="b" l="l" r="r" t="t"/>
              <a:pathLst>
                <a:path extrusionOk="0" h="11007" w="10582">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1" name="Google Shape;21251;p57"/>
            <p:cNvSpPr/>
            <p:nvPr/>
          </p:nvSpPr>
          <p:spPr>
            <a:xfrm>
              <a:off x="8053007" y="1977825"/>
              <a:ext cx="291432" cy="291039"/>
            </a:xfrm>
            <a:custGeom>
              <a:rect b="b" l="l" r="r" t="t"/>
              <a:pathLst>
                <a:path extrusionOk="0" h="11102" w="11117">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2" name="Google Shape;21252;p57"/>
            <p:cNvSpPr/>
            <p:nvPr/>
          </p:nvSpPr>
          <p:spPr>
            <a:xfrm>
              <a:off x="8052640" y="1981233"/>
              <a:ext cx="220258" cy="288024"/>
            </a:xfrm>
            <a:custGeom>
              <a:rect b="b" l="l" r="r" t="t"/>
              <a:pathLst>
                <a:path extrusionOk="0" h="10987" w="8402">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3" name="Google Shape;21253;p57"/>
            <p:cNvSpPr/>
            <p:nvPr/>
          </p:nvSpPr>
          <p:spPr>
            <a:xfrm>
              <a:off x="8097677"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4" name="Google Shape;21254;p57"/>
            <p:cNvSpPr/>
            <p:nvPr/>
          </p:nvSpPr>
          <p:spPr>
            <a:xfrm>
              <a:off x="8096524" y="2201858"/>
              <a:ext cx="24642" cy="16961"/>
            </a:xfrm>
            <a:custGeom>
              <a:rect b="b" l="l" r="r" t="t"/>
              <a:pathLst>
                <a:path extrusionOk="0" h="647" w="94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5" name="Google Shape;21255;p57"/>
            <p:cNvSpPr/>
            <p:nvPr/>
          </p:nvSpPr>
          <p:spPr>
            <a:xfrm>
              <a:off x="8075342" y="2219658"/>
              <a:ext cx="67373" cy="83259"/>
            </a:xfrm>
            <a:custGeom>
              <a:rect b="b" l="l" r="r" t="t"/>
              <a:pathLst>
                <a:path extrusionOk="0" h="3176" w="257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6" name="Google Shape;21256;p57"/>
            <p:cNvSpPr/>
            <p:nvPr/>
          </p:nvSpPr>
          <p:spPr>
            <a:xfrm>
              <a:off x="8086693" y="2302891"/>
              <a:ext cx="45064" cy="22361"/>
            </a:xfrm>
            <a:custGeom>
              <a:rect b="b" l="l" r="r" t="t"/>
              <a:pathLst>
                <a:path extrusionOk="0" h="853" w="1719">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7" name="Google Shape;21257;p57"/>
            <p:cNvSpPr/>
            <p:nvPr/>
          </p:nvSpPr>
          <p:spPr>
            <a:xfrm>
              <a:off x="8075342" y="2228728"/>
              <a:ext cx="11377" cy="74188"/>
            </a:xfrm>
            <a:custGeom>
              <a:rect b="b" l="l" r="r" t="t"/>
              <a:pathLst>
                <a:path extrusionOk="0" h="2830" w="434">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8" name="Google Shape;21258;p57"/>
            <p:cNvSpPr/>
            <p:nvPr/>
          </p:nvSpPr>
          <p:spPr>
            <a:xfrm>
              <a:off x="8131337" y="2228728"/>
              <a:ext cx="11377" cy="74188"/>
            </a:xfrm>
            <a:custGeom>
              <a:rect b="b" l="l" r="r" t="t"/>
              <a:pathLst>
                <a:path extrusionOk="0" h="2830" w="434">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9" name="Google Shape;21259;p57"/>
            <p:cNvSpPr/>
            <p:nvPr/>
          </p:nvSpPr>
          <p:spPr>
            <a:xfrm>
              <a:off x="8091621"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0" name="Google Shape;21260;p57"/>
            <p:cNvSpPr/>
            <p:nvPr/>
          </p:nvSpPr>
          <p:spPr>
            <a:xfrm>
              <a:off x="8105987" y="2313875"/>
              <a:ext cx="5715" cy="11377"/>
            </a:xfrm>
            <a:custGeom>
              <a:rect b="b" l="l" r="r" t="t"/>
              <a:pathLst>
                <a:path extrusionOk="0" h="434" w="218">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1" name="Google Shape;21261;p57"/>
            <p:cNvSpPr/>
            <p:nvPr/>
          </p:nvSpPr>
          <p:spPr>
            <a:xfrm>
              <a:off x="8086326" y="2156821"/>
              <a:ext cx="45037" cy="50752"/>
            </a:xfrm>
            <a:custGeom>
              <a:rect b="b" l="l" r="r" t="t"/>
              <a:pathLst>
                <a:path extrusionOk="0" h="1936" w="1718">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2" name="Google Shape;21262;p57"/>
            <p:cNvSpPr/>
            <p:nvPr/>
          </p:nvSpPr>
          <p:spPr>
            <a:xfrm>
              <a:off x="8086693" y="2156821"/>
              <a:ext cx="30672" cy="50569"/>
            </a:xfrm>
            <a:custGeom>
              <a:rect b="b" l="l" r="r" t="t"/>
              <a:pathLst>
                <a:path extrusionOk="0" h="1929" w="117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3" name="Google Shape;21263;p57"/>
            <p:cNvSpPr/>
            <p:nvPr/>
          </p:nvSpPr>
          <p:spPr>
            <a:xfrm>
              <a:off x="8086693" y="2156821"/>
              <a:ext cx="45064" cy="22781"/>
            </a:xfrm>
            <a:custGeom>
              <a:rect b="b" l="l" r="r" t="t"/>
              <a:pathLst>
                <a:path extrusionOk="0" h="869" w="1719">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4" name="Google Shape;21264;p57"/>
            <p:cNvSpPr/>
            <p:nvPr/>
          </p:nvSpPr>
          <p:spPr>
            <a:xfrm>
              <a:off x="8086693" y="2156821"/>
              <a:ext cx="30672" cy="20474"/>
            </a:xfrm>
            <a:custGeom>
              <a:rect b="b" l="l" r="r" t="t"/>
              <a:pathLst>
                <a:path extrusionOk="0" h="781" w="117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5" name="Google Shape;21265;p57"/>
            <p:cNvSpPr/>
            <p:nvPr/>
          </p:nvSpPr>
          <p:spPr>
            <a:xfrm>
              <a:off x="8187359"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6" name="Google Shape;21266;p57"/>
            <p:cNvSpPr/>
            <p:nvPr/>
          </p:nvSpPr>
          <p:spPr>
            <a:xfrm>
              <a:off x="8186231" y="2201858"/>
              <a:ext cx="24616" cy="16961"/>
            </a:xfrm>
            <a:custGeom>
              <a:rect b="b" l="l" r="r" t="t"/>
              <a:pathLst>
                <a:path extrusionOk="0" h="647" w="939">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7" name="Google Shape;21267;p57"/>
            <p:cNvSpPr/>
            <p:nvPr/>
          </p:nvSpPr>
          <p:spPr>
            <a:xfrm>
              <a:off x="8165023" y="2219658"/>
              <a:ext cx="67399" cy="83259"/>
            </a:xfrm>
            <a:custGeom>
              <a:rect b="b" l="l" r="r" t="t"/>
              <a:pathLst>
                <a:path extrusionOk="0" h="3176" w="2571">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8" name="Google Shape;21268;p57"/>
            <p:cNvSpPr/>
            <p:nvPr/>
          </p:nvSpPr>
          <p:spPr>
            <a:xfrm>
              <a:off x="8176374" y="2302891"/>
              <a:ext cx="44697" cy="22361"/>
            </a:xfrm>
            <a:custGeom>
              <a:rect b="b" l="l" r="r" t="t"/>
              <a:pathLst>
                <a:path extrusionOk="0" h="853" w="1705">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9" name="Google Shape;21269;p57"/>
            <p:cNvSpPr/>
            <p:nvPr/>
          </p:nvSpPr>
          <p:spPr>
            <a:xfrm>
              <a:off x="8165023" y="2228728"/>
              <a:ext cx="11377" cy="74188"/>
            </a:xfrm>
            <a:custGeom>
              <a:rect b="b" l="l" r="r" t="t"/>
              <a:pathLst>
                <a:path extrusionOk="0" h="2830" w="434">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0" name="Google Shape;21270;p57"/>
            <p:cNvSpPr/>
            <p:nvPr/>
          </p:nvSpPr>
          <p:spPr>
            <a:xfrm>
              <a:off x="8221045" y="2228728"/>
              <a:ext cx="11377" cy="74188"/>
            </a:xfrm>
            <a:custGeom>
              <a:rect b="b" l="l" r="r" t="t"/>
              <a:pathLst>
                <a:path extrusionOk="0" h="2830" w="434">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1" name="Google Shape;21271;p57"/>
            <p:cNvSpPr/>
            <p:nvPr/>
          </p:nvSpPr>
          <p:spPr>
            <a:xfrm>
              <a:off x="8181303"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2" name="Google Shape;21272;p57"/>
            <p:cNvSpPr/>
            <p:nvPr/>
          </p:nvSpPr>
          <p:spPr>
            <a:xfrm>
              <a:off x="8195669" y="2313875"/>
              <a:ext cx="5715" cy="11377"/>
            </a:xfrm>
            <a:custGeom>
              <a:rect b="b" l="l" r="r" t="t"/>
              <a:pathLst>
                <a:path extrusionOk="0" h="434" w="218">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3" name="Google Shape;21273;p57"/>
            <p:cNvSpPr/>
            <p:nvPr/>
          </p:nvSpPr>
          <p:spPr>
            <a:xfrm>
              <a:off x="8176374" y="2156821"/>
              <a:ext cx="44697" cy="50752"/>
            </a:xfrm>
            <a:custGeom>
              <a:rect b="b" l="l" r="r" t="t"/>
              <a:pathLst>
                <a:path extrusionOk="0" h="1936" w="1705">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4" name="Google Shape;21274;p57"/>
            <p:cNvSpPr/>
            <p:nvPr/>
          </p:nvSpPr>
          <p:spPr>
            <a:xfrm>
              <a:off x="8176374" y="2156821"/>
              <a:ext cx="30672" cy="50569"/>
            </a:xfrm>
            <a:custGeom>
              <a:rect b="b" l="l" r="r" t="t"/>
              <a:pathLst>
                <a:path extrusionOk="0" h="1929" w="117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5" name="Google Shape;21275;p57"/>
            <p:cNvSpPr/>
            <p:nvPr/>
          </p:nvSpPr>
          <p:spPr>
            <a:xfrm>
              <a:off x="8176007"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6" name="Google Shape;21276;p57"/>
            <p:cNvSpPr/>
            <p:nvPr/>
          </p:nvSpPr>
          <p:spPr>
            <a:xfrm>
              <a:off x="8176374" y="2156821"/>
              <a:ext cx="30672" cy="20474"/>
            </a:xfrm>
            <a:custGeom>
              <a:rect b="b" l="l" r="r" t="t"/>
              <a:pathLst>
                <a:path extrusionOk="0" h="781" w="117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7" name="Google Shape;21277;p57"/>
            <p:cNvSpPr/>
            <p:nvPr/>
          </p:nvSpPr>
          <p:spPr>
            <a:xfrm>
              <a:off x="8277040" y="2201858"/>
              <a:ext cx="22361" cy="22361"/>
            </a:xfrm>
            <a:custGeom>
              <a:rect b="b" l="l" r="r" t="t"/>
              <a:pathLst>
                <a:path extrusionOk="0" h="853" w="853">
                  <a:moveTo>
                    <a:pt x="1" y="1"/>
                  </a:moveTo>
                  <a:lnTo>
                    <a:pt x="1"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8" name="Google Shape;21278;p57"/>
            <p:cNvSpPr/>
            <p:nvPr/>
          </p:nvSpPr>
          <p:spPr>
            <a:xfrm>
              <a:off x="8275913" y="2201858"/>
              <a:ext cx="24616" cy="16961"/>
            </a:xfrm>
            <a:custGeom>
              <a:rect b="b" l="l" r="r" t="t"/>
              <a:pathLst>
                <a:path extrusionOk="0" h="647" w="939">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9" name="Google Shape;21279;p57"/>
            <p:cNvSpPr/>
            <p:nvPr/>
          </p:nvSpPr>
          <p:spPr>
            <a:xfrm>
              <a:off x="8254705" y="2219658"/>
              <a:ext cx="67399" cy="83259"/>
            </a:xfrm>
            <a:custGeom>
              <a:rect b="b" l="l" r="r" t="t"/>
              <a:pathLst>
                <a:path extrusionOk="0" h="3176" w="2571">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0" name="Google Shape;21280;p57"/>
            <p:cNvSpPr/>
            <p:nvPr/>
          </p:nvSpPr>
          <p:spPr>
            <a:xfrm>
              <a:off x="8266056" y="2302891"/>
              <a:ext cx="44697" cy="22361"/>
            </a:xfrm>
            <a:custGeom>
              <a:rect b="b" l="l" r="r" t="t"/>
              <a:pathLst>
                <a:path extrusionOk="0" h="853" w="1705">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1" name="Google Shape;21281;p57"/>
            <p:cNvSpPr/>
            <p:nvPr/>
          </p:nvSpPr>
          <p:spPr>
            <a:xfrm>
              <a:off x="8254705" y="2228728"/>
              <a:ext cx="11377" cy="74188"/>
            </a:xfrm>
            <a:custGeom>
              <a:rect b="b" l="l" r="r" t="t"/>
              <a:pathLst>
                <a:path extrusionOk="0" h="2830" w="434">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2" name="Google Shape;21282;p57"/>
            <p:cNvSpPr/>
            <p:nvPr/>
          </p:nvSpPr>
          <p:spPr>
            <a:xfrm>
              <a:off x="8310726" y="2228728"/>
              <a:ext cx="11377" cy="74188"/>
            </a:xfrm>
            <a:custGeom>
              <a:rect b="b" l="l" r="r" t="t"/>
              <a:pathLst>
                <a:path extrusionOk="0" h="2830" w="434">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3" name="Google Shape;21283;p57"/>
            <p:cNvSpPr/>
            <p:nvPr/>
          </p:nvSpPr>
          <p:spPr>
            <a:xfrm>
              <a:off x="8270984" y="2213314"/>
              <a:ext cx="34473" cy="89603"/>
            </a:xfrm>
            <a:custGeom>
              <a:rect b="b" l="l" r="r" t="t"/>
              <a:pathLst>
                <a:path extrusionOk="0" h="3418" w="1315">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4" name="Google Shape;21284;p57"/>
            <p:cNvSpPr/>
            <p:nvPr/>
          </p:nvSpPr>
          <p:spPr>
            <a:xfrm>
              <a:off x="8285376" y="2313875"/>
              <a:ext cx="5689" cy="11377"/>
            </a:xfrm>
            <a:custGeom>
              <a:rect b="b" l="l" r="r" t="t"/>
              <a:pathLst>
                <a:path extrusionOk="0" h="434" w="217">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5" name="Google Shape;21285;p57"/>
            <p:cNvSpPr/>
            <p:nvPr/>
          </p:nvSpPr>
          <p:spPr>
            <a:xfrm>
              <a:off x="8266056" y="2156821"/>
              <a:ext cx="44697" cy="50752"/>
            </a:xfrm>
            <a:custGeom>
              <a:rect b="b" l="l" r="r" t="t"/>
              <a:pathLst>
                <a:path extrusionOk="0" h="1936" w="1705">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6" name="Google Shape;21286;p57"/>
            <p:cNvSpPr/>
            <p:nvPr/>
          </p:nvSpPr>
          <p:spPr>
            <a:xfrm>
              <a:off x="8266056" y="2156821"/>
              <a:ext cx="31065" cy="50569"/>
            </a:xfrm>
            <a:custGeom>
              <a:rect b="b" l="l" r="r" t="t"/>
              <a:pathLst>
                <a:path extrusionOk="0" h="1929" w="1185">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7" name="Google Shape;21287;p57"/>
            <p:cNvSpPr/>
            <p:nvPr/>
          </p:nvSpPr>
          <p:spPr>
            <a:xfrm>
              <a:off x="8265689"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8" name="Google Shape;21288;p57"/>
            <p:cNvSpPr/>
            <p:nvPr/>
          </p:nvSpPr>
          <p:spPr>
            <a:xfrm>
              <a:off x="8266056" y="2156821"/>
              <a:ext cx="31065" cy="20474"/>
            </a:xfrm>
            <a:custGeom>
              <a:rect b="b" l="l" r="r" t="t"/>
              <a:pathLst>
                <a:path extrusionOk="0" h="781" w="1185">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89" name="Google Shape;21289;p57"/>
          <p:cNvGrpSpPr/>
          <p:nvPr/>
        </p:nvGrpSpPr>
        <p:grpSpPr>
          <a:xfrm>
            <a:off x="5627674" y="2444819"/>
            <a:ext cx="345147" cy="342630"/>
            <a:chOff x="5627674" y="2444819"/>
            <a:chExt cx="345147" cy="342630"/>
          </a:xfrm>
        </p:grpSpPr>
        <p:sp>
          <p:nvSpPr>
            <p:cNvPr id="21290" name="Google Shape;21290;p57"/>
            <p:cNvSpPr/>
            <p:nvPr/>
          </p:nvSpPr>
          <p:spPr>
            <a:xfrm>
              <a:off x="5755210" y="2444819"/>
              <a:ext cx="217611" cy="217978"/>
            </a:xfrm>
            <a:custGeom>
              <a:rect b="b" l="l" r="r" t="t"/>
              <a:pathLst>
                <a:path extrusionOk="0" h="8315" w="8301">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1" name="Google Shape;21291;p57"/>
            <p:cNvSpPr/>
            <p:nvPr/>
          </p:nvSpPr>
          <p:spPr>
            <a:xfrm>
              <a:off x="5818021" y="2523516"/>
              <a:ext cx="15545" cy="15178"/>
            </a:xfrm>
            <a:custGeom>
              <a:rect b="b" l="l" r="r" t="t"/>
              <a:pathLst>
                <a:path extrusionOk="0" h="579" w="593">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2" name="Google Shape;21292;p57"/>
            <p:cNvSpPr/>
            <p:nvPr/>
          </p:nvSpPr>
          <p:spPr>
            <a:xfrm>
              <a:off x="5894857"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3" name="Google Shape;21293;p57"/>
            <p:cNvSpPr/>
            <p:nvPr/>
          </p:nvSpPr>
          <p:spPr>
            <a:xfrm>
              <a:off x="5856635"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4" name="Google Shape;21294;p57"/>
            <p:cNvSpPr/>
            <p:nvPr/>
          </p:nvSpPr>
          <p:spPr>
            <a:xfrm>
              <a:off x="5627674" y="2523149"/>
              <a:ext cx="266816" cy="264300"/>
            </a:xfrm>
            <a:custGeom>
              <a:rect b="b" l="l" r="r" t="t"/>
              <a:pathLst>
                <a:path extrusionOk="0" h="10082" w="10178">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95" name="Google Shape;21295;p57"/>
          <p:cNvGrpSpPr/>
          <p:nvPr/>
        </p:nvGrpSpPr>
        <p:grpSpPr>
          <a:xfrm>
            <a:off x="4653996" y="2440257"/>
            <a:ext cx="396607" cy="348555"/>
            <a:chOff x="4653996" y="2440257"/>
            <a:chExt cx="396607" cy="348555"/>
          </a:xfrm>
        </p:grpSpPr>
        <p:sp>
          <p:nvSpPr>
            <p:cNvPr id="21296" name="Google Shape;21296;p57"/>
            <p:cNvSpPr/>
            <p:nvPr/>
          </p:nvSpPr>
          <p:spPr>
            <a:xfrm>
              <a:off x="4670643" y="2520108"/>
              <a:ext cx="363707" cy="250930"/>
            </a:xfrm>
            <a:custGeom>
              <a:rect b="b" l="l" r="r" t="t"/>
              <a:pathLst>
                <a:path extrusionOk="0" h="9572" w="13874">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7" name="Google Shape;21297;p57"/>
            <p:cNvSpPr/>
            <p:nvPr/>
          </p:nvSpPr>
          <p:spPr>
            <a:xfrm>
              <a:off x="4981710" y="2520108"/>
              <a:ext cx="52640" cy="250930"/>
            </a:xfrm>
            <a:custGeom>
              <a:rect b="b" l="l" r="r" t="t"/>
              <a:pathLst>
                <a:path extrusionOk="0" h="9572" w="2008">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8" name="Google Shape;21298;p57"/>
            <p:cNvSpPr/>
            <p:nvPr/>
          </p:nvSpPr>
          <p:spPr>
            <a:xfrm>
              <a:off x="4694865" y="2544724"/>
              <a:ext cx="314108" cy="226681"/>
            </a:xfrm>
            <a:custGeom>
              <a:rect b="b" l="l" r="r" t="t"/>
              <a:pathLst>
                <a:path extrusionOk="0" h="8647" w="11982">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9" name="Google Shape;21299;p57"/>
            <p:cNvSpPr/>
            <p:nvPr/>
          </p:nvSpPr>
          <p:spPr>
            <a:xfrm>
              <a:off x="4981710" y="2544724"/>
              <a:ext cx="28024" cy="226314"/>
            </a:xfrm>
            <a:custGeom>
              <a:rect b="b" l="l" r="r" t="t"/>
              <a:pathLst>
                <a:path extrusionOk="0" h="8633" w="1069">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0" name="Google Shape;21300;p57"/>
            <p:cNvSpPr/>
            <p:nvPr/>
          </p:nvSpPr>
          <p:spPr>
            <a:xfrm>
              <a:off x="4775476" y="2618493"/>
              <a:ext cx="69260" cy="30409"/>
            </a:xfrm>
            <a:custGeom>
              <a:rect b="b" l="l" r="r" t="t"/>
              <a:pathLst>
                <a:path extrusionOk="0" h="1160" w="2642">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1" name="Google Shape;21301;p57"/>
            <p:cNvSpPr/>
            <p:nvPr/>
          </p:nvSpPr>
          <p:spPr>
            <a:xfrm>
              <a:off x="4775476" y="2643476"/>
              <a:ext cx="69260" cy="30672"/>
            </a:xfrm>
            <a:custGeom>
              <a:rect b="b" l="l" r="r" t="t"/>
              <a:pathLst>
                <a:path extrusionOk="0" h="1170" w="2642">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2" name="Google Shape;21302;p57"/>
            <p:cNvSpPr/>
            <p:nvPr/>
          </p:nvSpPr>
          <p:spPr>
            <a:xfrm>
              <a:off x="4775476" y="2668459"/>
              <a:ext cx="69260" cy="30672"/>
            </a:xfrm>
            <a:custGeom>
              <a:rect b="b" l="l" r="r" t="t"/>
              <a:pathLst>
                <a:path extrusionOk="0" h="1170" w="2642">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3" name="Google Shape;21303;p57"/>
            <p:cNvSpPr/>
            <p:nvPr/>
          </p:nvSpPr>
          <p:spPr>
            <a:xfrm>
              <a:off x="4860229" y="2618126"/>
              <a:ext cx="68893" cy="30672"/>
            </a:xfrm>
            <a:custGeom>
              <a:rect b="b" l="l" r="r" t="t"/>
              <a:pathLst>
                <a:path extrusionOk="0" h="1170" w="2628">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4" name="Google Shape;21304;p57"/>
            <p:cNvSpPr/>
            <p:nvPr/>
          </p:nvSpPr>
          <p:spPr>
            <a:xfrm>
              <a:off x="4860229" y="2643476"/>
              <a:ext cx="68893" cy="30672"/>
            </a:xfrm>
            <a:custGeom>
              <a:rect b="b" l="l" r="r" t="t"/>
              <a:pathLst>
                <a:path extrusionOk="0" h="1170" w="2628">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5" name="Google Shape;21305;p57"/>
            <p:cNvSpPr/>
            <p:nvPr/>
          </p:nvSpPr>
          <p:spPr>
            <a:xfrm>
              <a:off x="4860229" y="2668354"/>
              <a:ext cx="68893" cy="30776"/>
            </a:xfrm>
            <a:custGeom>
              <a:rect b="b" l="l" r="r" t="t"/>
              <a:pathLst>
                <a:path extrusionOk="0" h="1174" w="2628">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6" name="Google Shape;21306;p57"/>
            <p:cNvSpPr/>
            <p:nvPr/>
          </p:nvSpPr>
          <p:spPr>
            <a:xfrm>
              <a:off x="4825049" y="2584440"/>
              <a:ext cx="54894" cy="33712"/>
            </a:xfrm>
            <a:custGeom>
              <a:rect b="b" l="l" r="r" t="t"/>
              <a:pathLst>
                <a:path extrusionOk="0" h="1286" w="2094">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7" name="Google Shape;21307;p57"/>
            <p:cNvSpPr/>
            <p:nvPr/>
          </p:nvSpPr>
          <p:spPr>
            <a:xfrm>
              <a:off x="4843216" y="2584440"/>
              <a:ext cx="36727" cy="33712"/>
            </a:xfrm>
            <a:custGeom>
              <a:rect b="b" l="l" r="r" t="t"/>
              <a:pathLst>
                <a:path extrusionOk="0" h="1286" w="1401">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8" name="Google Shape;21308;p57"/>
            <p:cNvSpPr/>
            <p:nvPr/>
          </p:nvSpPr>
          <p:spPr>
            <a:xfrm>
              <a:off x="4809897" y="2606775"/>
              <a:ext cx="85173" cy="95763"/>
            </a:xfrm>
            <a:custGeom>
              <a:rect b="b" l="l" r="r" t="t"/>
              <a:pathLst>
                <a:path extrusionOk="0" h="3653" w="3249">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9" name="Google Shape;21309;p57"/>
            <p:cNvSpPr/>
            <p:nvPr/>
          </p:nvSpPr>
          <p:spPr>
            <a:xfrm>
              <a:off x="4843216" y="2606775"/>
              <a:ext cx="51093" cy="94217"/>
            </a:xfrm>
            <a:custGeom>
              <a:rect b="b" l="l" r="r" t="t"/>
              <a:pathLst>
                <a:path extrusionOk="0" h="3594" w="1949">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0" name="Google Shape;21310;p57"/>
            <p:cNvSpPr/>
            <p:nvPr/>
          </p:nvSpPr>
          <p:spPr>
            <a:xfrm>
              <a:off x="4801953" y="2440257"/>
              <a:ext cx="101452" cy="56415"/>
            </a:xfrm>
            <a:custGeom>
              <a:rect b="b" l="l" r="r" t="t"/>
              <a:pathLst>
                <a:path extrusionOk="0" h="2152" w="387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1" name="Google Shape;21311;p57"/>
            <p:cNvSpPr/>
            <p:nvPr/>
          </p:nvSpPr>
          <p:spPr>
            <a:xfrm>
              <a:off x="4824656" y="2459945"/>
              <a:ext cx="56048" cy="34079"/>
            </a:xfrm>
            <a:custGeom>
              <a:rect b="b" l="l" r="r" t="t"/>
              <a:pathLst>
                <a:path extrusionOk="0" h="1300" w="2138">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2" name="Google Shape;21312;p57"/>
            <p:cNvSpPr/>
            <p:nvPr/>
          </p:nvSpPr>
          <p:spPr>
            <a:xfrm>
              <a:off x="4653996" y="2737326"/>
              <a:ext cx="396607" cy="51486"/>
            </a:xfrm>
            <a:custGeom>
              <a:rect b="b" l="l" r="r" t="t"/>
              <a:pathLst>
                <a:path extrusionOk="0" h="1964" w="15129">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3" name="Google Shape;21313;p57"/>
            <p:cNvSpPr/>
            <p:nvPr/>
          </p:nvSpPr>
          <p:spPr>
            <a:xfrm>
              <a:off x="4998749" y="2737326"/>
              <a:ext cx="51853" cy="51486"/>
            </a:xfrm>
            <a:custGeom>
              <a:rect b="b" l="l" r="r" t="t"/>
              <a:pathLst>
                <a:path extrusionOk="0" h="1964" w="1978">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14" name="Google Shape;21314;p57"/>
          <p:cNvGrpSpPr/>
          <p:nvPr/>
        </p:nvGrpSpPr>
        <p:grpSpPr>
          <a:xfrm>
            <a:off x="1854391" y="2895140"/>
            <a:ext cx="301630" cy="374272"/>
            <a:chOff x="1854391" y="2895140"/>
            <a:chExt cx="301630" cy="374272"/>
          </a:xfrm>
        </p:grpSpPr>
        <p:sp>
          <p:nvSpPr>
            <p:cNvPr id="21315" name="Google Shape;21315;p57"/>
            <p:cNvSpPr/>
            <p:nvPr/>
          </p:nvSpPr>
          <p:spPr>
            <a:xfrm>
              <a:off x="1968689" y="2943559"/>
              <a:ext cx="72668" cy="60216"/>
            </a:xfrm>
            <a:custGeom>
              <a:rect b="b" l="l" r="r" t="t"/>
              <a:pathLst>
                <a:path extrusionOk="0" h="2297" w="2772">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6" name="Google Shape;21316;p57"/>
            <p:cNvSpPr/>
            <p:nvPr/>
          </p:nvSpPr>
          <p:spPr>
            <a:xfrm>
              <a:off x="1991758" y="2943559"/>
              <a:ext cx="26530" cy="18115"/>
            </a:xfrm>
            <a:custGeom>
              <a:rect b="b" l="l" r="r" t="t"/>
              <a:pathLst>
                <a:path extrusionOk="0" h="691" w="1012">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7" name="Google Shape;21317;p57"/>
            <p:cNvSpPr/>
            <p:nvPr/>
          </p:nvSpPr>
          <p:spPr>
            <a:xfrm>
              <a:off x="1969056" y="2962486"/>
              <a:ext cx="72301" cy="41289"/>
            </a:xfrm>
            <a:custGeom>
              <a:rect b="b" l="l" r="r" t="t"/>
              <a:pathLst>
                <a:path extrusionOk="0" h="1575" w="2758">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8" name="Google Shape;21318;p57"/>
            <p:cNvSpPr/>
            <p:nvPr/>
          </p:nvSpPr>
          <p:spPr>
            <a:xfrm>
              <a:off x="1969056" y="2973470"/>
              <a:ext cx="18193" cy="30672"/>
            </a:xfrm>
            <a:custGeom>
              <a:rect b="b" l="l" r="r" t="t"/>
              <a:pathLst>
                <a:path extrusionOk="0" h="1170" w="694">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9" name="Google Shape;21319;p57"/>
            <p:cNvSpPr/>
            <p:nvPr/>
          </p:nvSpPr>
          <p:spPr>
            <a:xfrm>
              <a:off x="2023190" y="2973470"/>
              <a:ext cx="18167" cy="30672"/>
            </a:xfrm>
            <a:custGeom>
              <a:rect b="b" l="l" r="r" t="t"/>
              <a:pathLst>
                <a:path extrusionOk="0" h="1170" w="693">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0" name="Google Shape;21320;p57"/>
            <p:cNvSpPr/>
            <p:nvPr/>
          </p:nvSpPr>
          <p:spPr>
            <a:xfrm>
              <a:off x="1980800" y="2895140"/>
              <a:ext cx="48472" cy="54501"/>
            </a:xfrm>
            <a:custGeom>
              <a:rect b="b" l="l" r="r" t="t"/>
              <a:pathLst>
                <a:path extrusionOk="0" h="2079" w="1849">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1" name="Google Shape;21321;p57"/>
            <p:cNvSpPr/>
            <p:nvPr/>
          </p:nvSpPr>
          <p:spPr>
            <a:xfrm>
              <a:off x="1980879" y="2895507"/>
              <a:ext cx="33241" cy="54029"/>
            </a:xfrm>
            <a:custGeom>
              <a:rect b="b" l="l" r="r" t="t"/>
              <a:pathLst>
                <a:path extrusionOk="0" h="2061" w="1268">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2" name="Google Shape;21322;p57"/>
            <p:cNvSpPr/>
            <p:nvPr/>
          </p:nvSpPr>
          <p:spPr>
            <a:xfrm>
              <a:off x="1981167" y="2895507"/>
              <a:ext cx="48105" cy="23908"/>
            </a:xfrm>
            <a:custGeom>
              <a:rect b="b" l="l" r="r" t="t"/>
              <a:pathLst>
                <a:path extrusionOk="0" h="912" w="1835">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3" name="Google Shape;21323;p57"/>
            <p:cNvSpPr/>
            <p:nvPr/>
          </p:nvSpPr>
          <p:spPr>
            <a:xfrm>
              <a:off x="1981167" y="2895507"/>
              <a:ext cx="32952" cy="21968"/>
            </a:xfrm>
            <a:custGeom>
              <a:rect b="b" l="l" r="r" t="t"/>
              <a:pathLst>
                <a:path extrusionOk="0" h="838" w="1257">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4" name="Google Shape;21324;p57"/>
            <p:cNvSpPr/>
            <p:nvPr/>
          </p:nvSpPr>
          <p:spPr>
            <a:xfrm>
              <a:off x="1963000" y="3015860"/>
              <a:ext cx="84412" cy="144576"/>
            </a:xfrm>
            <a:custGeom>
              <a:rect b="b" l="l" r="r" t="t"/>
              <a:pathLst>
                <a:path extrusionOk="0" h="5515" w="3220">
                  <a:moveTo>
                    <a:pt x="1" y="0"/>
                  </a:moveTo>
                  <a:lnTo>
                    <a:pt x="1" y="5514"/>
                  </a:lnTo>
                  <a:lnTo>
                    <a:pt x="3220" y="5514"/>
                  </a:lnTo>
                  <a:lnTo>
                    <a:pt x="3220"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5" name="Google Shape;21325;p57"/>
            <p:cNvSpPr/>
            <p:nvPr/>
          </p:nvSpPr>
          <p:spPr>
            <a:xfrm>
              <a:off x="1963000" y="3100246"/>
              <a:ext cx="84412" cy="60190"/>
            </a:xfrm>
            <a:custGeom>
              <a:rect b="b" l="l" r="r" t="t"/>
              <a:pathLst>
                <a:path extrusionOk="0" h="2296" w="3220">
                  <a:moveTo>
                    <a:pt x="1" y="0"/>
                  </a:moveTo>
                  <a:lnTo>
                    <a:pt x="1" y="2295"/>
                  </a:lnTo>
                  <a:lnTo>
                    <a:pt x="3220" y="2295"/>
                  </a:lnTo>
                  <a:lnTo>
                    <a:pt x="3220"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6" name="Google Shape;21326;p57"/>
            <p:cNvSpPr/>
            <p:nvPr/>
          </p:nvSpPr>
          <p:spPr>
            <a:xfrm>
              <a:off x="2034908" y="3082079"/>
              <a:ext cx="48472" cy="72668"/>
            </a:xfrm>
            <a:custGeom>
              <a:rect b="b" l="l" r="r" t="t"/>
              <a:pathLst>
                <a:path extrusionOk="0" h="2772" w="1849">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7" name="Google Shape;21327;p57"/>
            <p:cNvSpPr/>
            <p:nvPr/>
          </p:nvSpPr>
          <p:spPr>
            <a:xfrm>
              <a:off x="2035275" y="3082446"/>
              <a:ext cx="26897" cy="72301"/>
            </a:xfrm>
            <a:custGeom>
              <a:rect b="b" l="l" r="r" t="t"/>
              <a:pathLst>
                <a:path extrusionOk="0" h="2758" w="1026">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8" name="Google Shape;21328;p57"/>
            <p:cNvSpPr/>
            <p:nvPr/>
          </p:nvSpPr>
          <p:spPr>
            <a:xfrm>
              <a:off x="2035275" y="3082446"/>
              <a:ext cx="48105" cy="54134"/>
            </a:xfrm>
            <a:custGeom>
              <a:rect b="b" l="l" r="r" t="t"/>
              <a:pathLst>
                <a:path extrusionOk="0" h="2065" w="1835">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9" name="Google Shape;21329;p57"/>
            <p:cNvSpPr/>
            <p:nvPr/>
          </p:nvSpPr>
          <p:spPr>
            <a:xfrm>
              <a:off x="2035275" y="3082079"/>
              <a:ext cx="26897" cy="54134"/>
            </a:xfrm>
            <a:custGeom>
              <a:rect b="b" l="l" r="r" t="t"/>
              <a:pathLst>
                <a:path extrusionOk="0" h="2065" w="1026">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0" name="Google Shape;21330;p57"/>
            <p:cNvSpPr/>
            <p:nvPr/>
          </p:nvSpPr>
          <p:spPr>
            <a:xfrm>
              <a:off x="2017134" y="3148665"/>
              <a:ext cx="84412" cy="96524"/>
            </a:xfrm>
            <a:custGeom>
              <a:rect b="b" l="l" r="r" t="t"/>
              <a:pathLst>
                <a:path extrusionOk="0" h="3682" w="322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1" name="Google Shape;21331;p57"/>
            <p:cNvSpPr/>
            <p:nvPr/>
          </p:nvSpPr>
          <p:spPr>
            <a:xfrm>
              <a:off x="2017134" y="3162297"/>
              <a:ext cx="18167" cy="82892"/>
            </a:xfrm>
            <a:custGeom>
              <a:rect b="b" l="l" r="r" t="t"/>
              <a:pathLst>
                <a:path extrusionOk="0" h="3162" w="693">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2" name="Google Shape;21332;p57"/>
            <p:cNvSpPr/>
            <p:nvPr/>
          </p:nvSpPr>
          <p:spPr>
            <a:xfrm>
              <a:off x="2083353" y="3162297"/>
              <a:ext cx="18193" cy="82892"/>
            </a:xfrm>
            <a:custGeom>
              <a:rect b="b" l="l" r="r" t="t"/>
              <a:pathLst>
                <a:path extrusionOk="0" h="3162" w="694">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3" name="Google Shape;21333;p57"/>
            <p:cNvSpPr/>
            <p:nvPr/>
          </p:nvSpPr>
          <p:spPr>
            <a:xfrm>
              <a:off x="1926666" y="3082079"/>
              <a:ext cx="47711" cy="72668"/>
            </a:xfrm>
            <a:custGeom>
              <a:rect b="b" l="l" r="r" t="t"/>
              <a:pathLst>
                <a:path extrusionOk="0" h="2772" w="182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4" name="Google Shape;21334;p57"/>
            <p:cNvSpPr/>
            <p:nvPr/>
          </p:nvSpPr>
          <p:spPr>
            <a:xfrm>
              <a:off x="1926666" y="3082446"/>
              <a:ext cx="27290" cy="72301"/>
            </a:xfrm>
            <a:custGeom>
              <a:rect b="b" l="l" r="r" t="t"/>
              <a:pathLst>
                <a:path extrusionOk="0" h="2758" w="1041">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5" name="Google Shape;21335;p57"/>
            <p:cNvSpPr/>
            <p:nvPr/>
          </p:nvSpPr>
          <p:spPr>
            <a:xfrm>
              <a:off x="1926666" y="3082446"/>
              <a:ext cx="48472" cy="54134"/>
            </a:xfrm>
            <a:custGeom>
              <a:rect b="b" l="l" r="r" t="t"/>
              <a:pathLst>
                <a:path extrusionOk="0" h="2065" w="1849">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6" name="Google Shape;21336;p57"/>
            <p:cNvSpPr/>
            <p:nvPr/>
          </p:nvSpPr>
          <p:spPr>
            <a:xfrm>
              <a:off x="1926666" y="3082079"/>
              <a:ext cx="27290" cy="54134"/>
            </a:xfrm>
            <a:custGeom>
              <a:rect b="b" l="l" r="r" t="t"/>
              <a:pathLst>
                <a:path extrusionOk="0" h="2065" w="1041">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7" name="Google Shape;21337;p57"/>
            <p:cNvSpPr/>
            <p:nvPr/>
          </p:nvSpPr>
          <p:spPr>
            <a:xfrm>
              <a:off x="1908525" y="3148665"/>
              <a:ext cx="84412" cy="96524"/>
            </a:xfrm>
            <a:custGeom>
              <a:rect b="b" l="l" r="r" t="t"/>
              <a:pathLst>
                <a:path extrusionOk="0" h="3682" w="322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8" name="Google Shape;21338;p57"/>
            <p:cNvSpPr/>
            <p:nvPr/>
          </p:nvSpPr>
          <p:spPr>
            <a:xfrm>
              <a:off x="1908892" y="3162297"/>
              <a:ext cx="17800" cy="82892"/>
            </a:xfrm>
            <a:custGeom>
              <a:rect b="b" l="l" r="r" t="t"/>
              <a:pathLst>
                <a:path extrusionOk="0" h="3162" w="679">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9" name="Google Shape;21339;p57"/>
            <p:cNvSpPr/>
            <p:nvPr/>
          </p:nvSpPr>
          <p:spPr>
            <a:xfrm>
              <a:off x="1975111" y="3162297"/>
              <a:ext cx="18193" cy="82892"/>
            </a:xfrm>
            <a:custGeom>
              <a:rect b="b" l="l" r="r" t="t"/>
              <a:pathLst>
                <a:path extrusionOk="0" h="3162" w="694">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0" name="Google Shape;21340;p57"/>
            <p:cNvSpPr/>
            <p:nvPr/>
          </p:nvSpPr>
          <p:spPr>
            <a:xfrm>
              <a:off x="2089409" y="3142242"/>
              <a:ext cx="48078" cy="72694"/>
            </a:xfrm>
            <a:custGeom>
              <a:rect b="b" l="l" r="r" t="t"/>
              <a:pathLst>
                <a:path extrusionOk="0" h="2773" w="1834">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1" name="Google Shape;21341;p57"/>
            <p:cNvSpPr/>
            <p:nvPr/>
          </p:nvSpPr>
          <p:spPr>
            <a:xfrm>
              <a:off x="2089409" y="3142609"/>
              <a:ext cx="27264" cy="72327"/>
            </a:xfrm>
            <a:custGeom>
              <a:rect b="b" l="l" r="r" t="t"/>
              <a:pathLst>
                <a:path extrusionOk="0" h="2759" w="104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2" name="Google Shape;21342;p57"/>
            <p:cNvSpPr/>
            <p:nvPr/>
          </p:nvSpPr>
          <p:spPr>
            <a:xfrm>
              <a:off x="2089409" y="3142242"/>
              <a:ext cx="48445" cy="54527"/>
            </a:xfrm>
            <a:custGeom>
              <a:rect b="b" l="l" r="r" t="t"/>
              <a:pathLst>
                <a:path extrusionOk="0" h="2080" w="1848">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3" name="Google Shape;21343;p57"/>
            <p:cNvSpPr/>
            <p:nvPr/>
          </p:nvSpPr>
          <p:spPr>
            <a:xfrm>
              <a:off x="2089409" y="3142609"/>
              <a:ext cx="27264" cy="53767"/>
            </a:xfrm>
            <a:custGeom>
              <a:rect b="b" l="l" r="r" t="t"/>
              <a:pathLst>
                <a:path extrusionOk="0" h="2051" w="104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4" name="Google Shape;21344;p57"/>
            <p:cNvSpPr/>
            <p:nvPr/>
          </p:nvSpPr>
          <p:spPr>
            <a:xfrm>
              <a:off x="2071609" y="3208855"/>
              <a:ext cx="84412" cy="60190"/>
            </a:xfrm>
            <a:custGeom>
              <a:rect b="b" l="l" r="r" t="t"/>
              <a:pathLst>
                <a:path extrusionOk="0" h="2296" w="322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5" name="Google Shape;21345;p57"/>
            <p:cNvSpPr/>
            <p:nvPr/>
          </p:nvSpPr>
          <p:spPr>
            <a:xfrm>
              <a:off x="2071609" y="3222460"/>
              <a:ext cx="17826" cy="46951"/>
            </a:xfrm>
            <a:custGeom>
              <a:rect b="b" l="l" r="r" t="t"/>
              <a:pathLst>
                <a:path extrusionOk="0" h="1791" w="68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6" name="Google Shape;21346;p57"/>
            <p:cNvSpPr/>
            <p:nvPr/>
          </p:nvSpPr>
          <p:spPr>
            <a:xfrm>
              <a:off x="2137828" y="3222460"/>
              <a:ext cx="17826" cy="46951"/>
            </a:xfrm>
            <a:custGeom>
              <a:rect b="b" l="l" r="r" t="t"/>
              <a:pathLst>
                <a:path extrusionOk="0" h="1791" w="68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7" name="Google Shape;21347;p57"/>
            <p:cNvSpPr/>
            <p:nvPr/>
          </p:nvSpPr>
          <p:spPr>
            <a:xfrm>
              <a:off x="1980800" y="3142242"/>
              <a:ext cx="48078" cy="72694"/>
            </a:xfrm>
            <a:custGeom>
              <a:rect b="b" l="l" r="r" t="t"/>
              <a:pathLst>
                <a:path extrusionOk="0" h="2773" w="1834">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8" name="Google Shape;21348;p57"/>
            <p:cNvSpPr/>
            <p:nvPr/>
          </p:nvSpPr>
          <p:spPr>
            <a:xfrm>
              <a:off x="1981167" y="3142609"/>
              <a:ext cx="26897" cy="72327"/>
            </a:xfrm>
            <a:custGeom>
              <a:rect b="b" l="l" r="r" t="t"/>
              <a:pathLst>
                <a:path extrusionOk="0" h="2759" w="1026">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9" name="Google Shape;21349;p57"/>
            <p:cNvSpPr/>
            <p:nvPr/>
          </p:nvSpPr>
          <p:spPr>
            <a:xfrm>
              <a:off x="1980800" y="3142242"/>
              <a:ext cx="48472" cy="54527"/>
            </a:xfrm>
            <a:custGeom>
              <a:rect b="b" l="l" r="r" t="t"/>
              <a:pathLst>
                <a:path extrusionOk="0" h="2080" w="1849">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0" name="Google Shape;21350;p57"/>
            <p:cNvSpPr/>
            <p:nvPr/>
          </p:nvSpPr>
          <p:spPr>
            <a:xfrm>
              <a:off x="1980800" y="3142609"/>
              <a:ext cx="27264" cy="53767"/>
            </a:xfrm>
            <a:custGeom>
              <a:rect b="b" l="l" r="r" t="t"/>
              <a:pathLst>
                <a:path extrusionOk="0" h="2051" w="104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1" name="Google Shape;21351;p57"/>
            <p:cNvSpPr/>
            <p:nvPr/>
          </p:nvSpPr>
          <p:spPr>
            <a:xfrm>
              <a:off x="1962633" y="3208855"/>
              <a:ext cx="84779" cy="60190"/>
            </a:xfrm>
            <a:custGeom>
              <a:rect b="b" l="l" r="r" t="t"/>
              <a:pathLst>
                <a:path extrusionOk="0" h="2296" w="3234">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2" name="Google Shape;21352;p57"/>
            <p:cNvSpPr/>
            <p:nvPr/>
          </p:nvSpPr>
          <p:spPr>
            <a:xfrm>
              <a:off x="1963000" y="3222460"/>
              <a:ext cx="18193" cy="46951"/>
            </a:xfrm>
            <a:custGeom>
              <a:rect b="b" l="l" r="r" t="t"/>
              <a:pathLst>
                <a:path extrusionOk="0" h="1791" w="694">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3" name="Google Shape;21353;p57"/>
            <p:cNvSpPr/>
            <p:nvPr/>
          </p:nvSpPr>
          <p:spPr>
            <a:xfrm>
              <a:off x="2029245" y="3222460"/>
              <a:ext cx="18167" cy="46584"/>
            </a:xfrm>
            <a:custGeom>
              <a:rect b="b" l="l" r="r" t="t"/>
              <a:pathLst>
                <a:path extrusionOk="0" h="1777" w="693">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4" name="Google Shape;21354;p57"/>
            <p:cNvSpPr/>
            <p:nvPr/>
          </p:nvSpPr>
          <p:spPr>
            <a:xfrm>
              <a:off x="1872558" y="3142242"/>
              <a:ext cx="47711" cy="72694"/>
            </a:xfrm>
            <a:custGeom>
              <a:rect b="b" l="l" r="r" t="t"/>
              <a:pathLst>
                <a:path extrusionOk="0" h="2773" w="182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5" name="Google Shape;21355;p57"/>
            <p:cNvSpPr/>
            <p:nvPr/>
          </p:nvSpPr>
          <p:spPr>
            <a:xfrm>
              <a:off x="1872558" y="3142609"/>
              <a:ext cx="26897" cy="72327"/>
            </a:xfrm>
            <a:custGeom>
              <a:rect b="b" l="l" r="r" t="t"/>
              <a:pathLst>
                <a:path extrusionOk="0" h="2759" w="1026">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6" name="Google Shape;21356;p57"/>
            <p:cNvSpPr/>
            <p:nvPr/>
          </p:nvSpPr>
          <p:spPr>
            <a:xfrm>
              <a:off x="1872558" y="3142242"/>
              <a:ext cx="48105" cy="54527"/>
            </a:xfrm>
            <a:custGeom>
              <a:rect b="b" l="l" r="r" t="t"/>
              <a:pathLst>
                <a:path extrusionOk="0" h="2080" w="1835">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7" name="Google Shape;21357;p57"/>
            <p:cNvSpPr/>
            <p:nvPr/>
          </p:nvSpPr>
          <p:spPr>
            <a:xfrm>
              <a:off x="1872558" y="3142609"/>
              <a:ext cx="27290" cy="53767"/>
            </a:xfrm>
            <a:custGeom>
              <a:rect b="b" l="l" r="r" t="t"/>
              <a:pathLst>
                <a:path extrusionOk="0" h="2051" w="1041">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8" name="Google Shape;21358;p57"/>
            <p:cNvSpPr/>
            <p:nvPr/>
          </p:nvSpPr>
          <p:spPr>
            <a:xfrm>
              <a:off x="1854391" y="3208855"/>
              <a:ext cx="84045" cy="60190"/>
            </a:xfrm>
            <a:custGeom>
              <a:rect b="b" l="l" r="r" t="t"/>
              <a:pathLst>
                <a:path extrusionOk="0" h="2296" w="3206">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9" name="Google Shape;21359;p57"/>
            <p:cNvSpPr/>
            <p:nvPr/>
          </p:nvSpPr>
          <p:spPr>
            <a:xfrm>
              <a:off x="1854391" y="3222460"/>
              <a:ext cx="18193" cy="46951"/>
            </a:xfrm>
            <a:custGeom>
              <a:rect b="b" l="l" r="r" t="t"/>
              <a:pathLst>
                <a:path extrusionOk="0" h="1791" w="694">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0" name="Google Shape;21360;p57"/>
            <p:cNvSpPr/>
            <p:nvPr/>
          </p:nvSpPr>
          <p:spPr>
            <a:xfrm>
              <a:off x="1920637" y="3222460"/>
              <a:ext cx="18167" cy="46584"/>
            </a:xfrm>
            <a:custGeom>
              <a:rect b="b" l="l" r="r" t="t"/>
              <a:pathLst>
                <a:path extrusionOk="0" h="1777" w="693">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1" name="Google Shape;21361;p57"/>
            <p:cNvSpPr/>
            <p:nvPr/>
          </p:nvSpPr>
          <p:spPr>
            <a:xfrm>
              <a:off x="1946354" y="2997693"/>
              <a:ext cx="117338" cy="24249"/>
            </a:xfrm>
            <a:custGeom>
              <a:rect b="b" l="l" r="r" t="t"/>
              <a:pathLst>
                <a:path extrusionOk="0" h="925" w="4476">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2" name="Google Shape;21362;p57"/>
            <p:cNvSpPr/>
            <p:nvPr/>
          </p:nvSpPr>
          <p:spPr>
            <a:xfrm>
              <a:off x="1986856" y="3040056"/>
              <a:ext cx="36360" cy="18193"/>
            </a:xfrm>
            <a:custGeom>
              <a:rect b="b" l="l" r="r" t="t"/>
              <a:pathLst>
                <a:path extrusionOk="0" h="694" w="1387">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3" name="Google Shape;21363;p57"/>
            <p:cNvSpPr/>
            <p:nvPr/>
          </p:nvSpPr>
          <p:spPr>
            <a:xfrm>
              <a:off x="1963000" y="3009804"/>
              <a:ext cx="84412" cy="12138"/>
            </a:xfrm>
            <a:custGeom>
              <a:rect b="b" l="l" r="r" t="t"/>
              <a:pathLst>
                <a:path extrusionOk="0" h="463" w="322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64" name="Google Shape;21364;p57"/>
          <p:cNvGrpSpPr/>
          <p:nvPr/>
        </p:nvGrpSpPr>
        <p:grpSpPr>
          <a:xfrm>
            <a:off x="5172817" y="2438370"/>
            <a:ext cx="289518" cy="357651"/>
            <a:chOff x="5172817" y="2438370"/>
            <a:chExt cx="289518" cy="357651"/>
          </a:xfrm>
        </p:grpSpPr>
        <p:sp>
          <p:nvSpPr>
            <p:cNvPr id="21365" name="Google Shape;21365;p57"/>
            <p:cNvSpPr/>
            <p:nvPr/>
          </p:nvSpPr>
          <p:spPr>
            <a:xfrm>
              <a:off x="5267427" y="2438370"/>
              <a:ext cx="119593" cy="30672"/>
            </a:xfrm>
            <a:custGeom>
              <a:rect b="b" l="l" r="r" t="t"/>
              <a:pathLst>
                <a:path extrusionOk="0" h="1170" w="4562">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6" name="Google Shape;21366;p57"/>
            <p:cNvSpPr/>
            <p:nvPr/>
          </p:nvSpPr>
          <p:spPr>
            <a:xfrm>
              <a:off x="5352940" y="2438370"/>
              <a:ext cx="33712" cy="30672"/>
            </a:xfrm>
            <a:custGeom>
              <a:rect b="b" l="l" r="r" t="t"/>
              <a:pathLst>
                <a:path extrusionOk="0" h="1170" w="1286">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7" name="Google Shape;21367;p57"/>
            <p:cNvSpPr/>
            <p:nvPr/>
          </p:nvSpPr>
          <p:spPr>
            <a:xfrm>
              <a:off x="5172817" y="2469015"/>
              <a:ext cx="281942" cy="327006"/>
            </a:xfrm>
            <a:custGeom>
              <a:rect b="b" l="l" r="r" t="t"/>
              <a:pathLst>
                <a:path extrusionOk="0" h="12474" w="10755">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8" name="Google Shape;21368;p57"/>
            <p:cNvSpPr/>
            <p:nvPr/>
          </p:nvSpPr>
          <p:spPr>
            <a:xfrm>
              <a:off x="5289002" y="2469015"/>
              <a:ext cx="172967" cy="325092"/>
            </a:xfrm>
            <a:custGeom>
              <a:rect b="b" l="l" r="r" t="t"/>
              <a:pathLst>
                <a:path extrusionOk="0" h="12401" w="6598">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9" name="Google Shape;21369;p57"/>
            <p:cNvSpPr/>
            <p:nvPr/>
          </p:nvSpPr>
          <p:spPr>
            <a:xfrm>
              <a:off x="5192505" y="2645285"/>
              <a:ext cx="269831" cy="150736"/>
            </a:xfrm>
            <a:custGeom>
              <a:rect b="b" l="l" r="r" t="t"/>
              <a:pathLst>
                <a:path extrusionOk="0" h="5750" w="10293">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0" name="Google Shape;21370;p57"/>
            <p:cNvSpPr/>
            <p:nvPr/>
          </p:nvSpPr>
          <p:spPr>
            <a:xfrm>
              <a:off x="5404400" y="2653700"/>
              <a:ext cx="51119" cy="140801"/>
            </a:xfrm>
            <a:custGeom>
              <a:rect b="b" l="l" r="r" t="t"/>
              <a:pathLst>
                <a:path extrusionOk="0" h="5371" w="195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1" name="Google Shape;21371;p57"/>
            <p:cNvSpPr/>
            <p:nvPr/>
          </p:nvSpPr>
          <p:spPr>
            <a:xfrm>
              <a:off x="5403273" y="2692288"/>
              <a:ext cx="19320" cy="16515"/>
            </a:xfrm>
            <a:custGeom>
              <a:rect b="b" l="l" r="r" t="t"/>
              <a:pathLst>
                <a:path extrusionOk="0" h="630" w="737">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2" name="Google Shape;21372;p57"/>
            <p:cNvSpPr/>
            <p:nvPr/>
          </p:nvSpPr>
          <p:spPr>
            <a:xfrm>
              <a:off x="5363531" y="2752478"/>
              <a:ext cx="16699" cy="14287"/>
            </a:xfrm>
            <a:custGeom>
              <a:rect b="b" l="l" r="r" t="t"/>
              <a:pathLst>
                <a:path extrusionOk="0" h="545" w="637">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3" name="Google Shape;21373;p57"/>
            <p:cNvSpPr/>
            <p:nvPr/>
          </p:nvSpPr>
          <p:spPr>
            <a:xfrm>
              <a:off x="5248133" y="2682458"/>
              <a:ext cx="16673" cy="14313"/>
            </a:xfrm>
            <a:custGeom>
              <a:rect b="b" l="l" r="r" t="t"/>
              <a:pathLst>
                <a:path extrusionOk="0" h="546" w="636">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4" name="Google Shape;21374;p57"/>
            <p:cNvSpPr/>
            <p:nvPr/>
          </p:nvSpPr>
          <p:spPr>
            <a:xfrm>
              <a:off x="5271202" y="2752478"/>
              <a:ext cx="16673" cy="14287"/>
            </a:xfrm>
            <a:custGeom>
              <a:rect b="b" l="l" r="r" t="t"/>
              <a:pathLst>
                <a:path extrusionOk="0" h="545" w="636">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5" name="Google Shape;21375;p57"/>
            <p:cNvSpPr/>
            <p:nvPr/>
          </p:nvSpPr>
          <p:spPr>
            <a:xfrm>
              <a:off x="5312831" y="2697584"/>
              <a:ext cx="20081" cy="17145"/>
            </a:xfrm>
            <a:custGeom>
              <a:rect b="b" l="l" r="r" t="t"/>
              <a:pathLst>
                <a:path extrusionOk="0" h="654" w="766">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76" name="Google Shape;21376;p57"/>
          <p:cNvGrpSpPr/>
          <p:nvPr/>
        </p:nvGrpSpPr>
        <p:grpSpPr>
          <a:xfrm>
            <a:off x="3234506" y="2484534"/>
            <a:ext cx="388297" cy="293320"/>
            <a:chOff x="3234506" y="2484534"/>
            <a:chExt cx="388297" cy="293320"/>
          </a:xfrm>
        </p:grpSpPr>
        <p:sp>
          <p:nvSpPr>
            <p:cNvPr id="21377" name="Google Shape;21377;p57"/>
            <p:cNvSpPr/>
            <p:nvPr/>
          </p:nvSpPr>
          <p:spPr>
            <a:xfrm>
              <a:off x="3531208" y="2527684"/>
              <a:ext cx="91595" cy="250170"/>
            </a:xfrm>
            <a:custGeom>
              <a:rect b="b" l="l" r="r" t="t"/>
              <a:pathLst>
                <a:path extrusionOk="0" h="9543" w="3494">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8" name="Google Shape;21378;p57"/>
            <p:cNvSpPr/>
            <p:nvPr/>
          </p:nvSpPr>
          <p:spPr>
            <a:xfrm>
              <a:off x="3520984" y="2527684"/>
              <a:ext cx="70413" cy="157814"/>
            </a:xfrm>
            <a:custGeom>
              <a:rect b="b" l="l" r="r" t="t"/>
              <a:pathLst>
                <a:path extrusionOk="0" h="6020" w="2686">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9" name="Google Shape;21379;p57"/>
            <p:cNvSpPr/>
            <p:nvPr/>
          </p:nvSpPr>
          <p:spPr>
            <a:xfrm>
              <a:off x="3234506" y="2576130"/>
              <a:ext cx="340244" cy="201724"/>
            </a:xfrm>
            <a:custGeom>
              <a:rect b="b" l="l" r="r" t="t"/>
              <a:pathLst>
                <a:path extrusionOk="0" h="7695" w="12979">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0" name="Google Shape;21380;p57"/>
            <p:cNvSpPr/>
            <p:nvPr/>
          </p:nvSpPr>
          <p:spPr>
            <a:xfrm>
              <a:off x="3234506" y="2484534"/>
              <a:ext cx="297095" cy="105227"/>
            </a:xfrm>
            <a:custGeom>
              <a:rect b="b" l="l" r="r" t="t"/>
              <a:pathLst>
                <a:path extrusionOk="0" h="4014" w="11333">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1" name="Google Shape;21381;p57"/>
            <p:cNvSpPr/>
            <p:nvPr/>
          </p:nvSpPr>
          <p:spPr>
            <a:xfrm>
              <a:off x="3268192" y="2507971"/>
              <a:ext cx="51879" cy="58486"/>
            </a:xfrm>
            <a:custGeom>
              <a:rect b="b" l="l" r="r" t="t"/>
              <a:pathLst>
                <a:path extrusionOk="0" h="2231" w="1979">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2" name="Google Shape;21382;p57"/>
            <p:cNvSpPr/>
            <p:nvPr/>
          </p:nvSpPr>
          <p:spPr>
            <a:xfrm>
              <a:off x="3327229" y="2507997"/>
              <a:ext cx="46951" cy="58695"/>
            </a:xfrm>
            <a:custGeom>
              <a:rect b="b" l="l" r="r" t="t"/>
              <a:pathLst>
                <a:path extrusionOk="0" h="2239" w="1791">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3" name="Google Shape;21383;p57"/>
            <p:cNvSpPr/>
            <p:nvPr/>
          </p:nvSpPr>
          <p:spPr>
            <a:xfrm>
              <a:off x="3379292" y="2508049"/>
              <a:ext cx="66796" cy="58643"/>
            </a:xfrm>
            <a:custGeom>
              <a:rect b="b" l="l" r="r" t="t"/>
              <a:pathLst>
                <a:path extrusionOk="0" h="2237" w="2548">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4" name="Google Shape;21384;p57"/>
            <p:cNvSpPr/>
            <p:nvPr/>
          </p:nvSpPr>
          <p:spPr>
            <a:xfrm>
              <a:off x="3450072" y="2507971"/>
              <a:ext cx="50647" cy="58748"/>
            </a:xfrm>
            <a:custGeom>
              <a:rect b="b" l="l" r="r" t="t"/>
              <a:pathLst>
                <a:path extrusionOk="0" h="2241" w="1932">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5" name="Google Shape;21385;p57"/>
            <p:cNvSpPr/>
            <p:nvPr/>
          </p:nvSpPr>
          <p:spPr>
            <a:xfrm>
              <a:off x="3271233" y="2606775"/>
              <a:ext cx="91595" cy="78724"/>
            </a:xfrm>
            <a:custGeom>
              <a:rect b="b" l="l" r="r" t="t"/>
              <a:pathLst>
                <a:path extrusionOk="0" h="3003" w="3494">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6" name="Google Shape;21386;p57"/>
            <p:cNvSpPr/>
            <p:nvPr/>
          </p:nvSpPr>
          <p:spPr>
            <a:xfrm>
              <a:off x="3395361" y="2640068"/>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7" name="Google Shape;21387;p57"/>
            <p:cNvSpPr/>
            <p:nvPr/>
          </p:nvSpPr>
          <p:spPr>
            <a:xfrm>
              <a:off x="3395361" y="2607142"/>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8" name="Google Shape;21388;p57"/>
            <p:cNvSpPr/>
            <p:nvPr/>
          </p:nvSpPr>
          <p:spPr>
            <a:xfrm>
              <a:off x="3394077" y="2672968"/>
              <a:ext cx="108766" cy="12583"/>
            </a:xfrm>
            <a:custGeom>
              <a:rect b="b" l="l" r="r" t="t"/>
              <a:pathLst>
                <a:path extrusionOk="0" h="480" w="4149">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9" name="Google Shape;21389;p57"/>
            <p:cNvSpPr/>
            <p:nvPr/>
          </p:nvSpPr>
          <p:spPr>
            <a:xfrm>
              <a:off x="3395361" y="2705920"/>
              <a:ext cx="107482" cy="12505"/>
            </a:xfrm>
            <a:custGeom>
              <a:rect b="b" l="l" r="r" t="t"/>
              <a:pathLst>
                <a:path extrusionOk="0" h="477" w="410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0" name="Google Shape;21390;p57"/>
            <p:cNvSpPr/>
            <p:nvPr/>
          </p:nvSpPr>
          <p:spPr>
            <a:xfrm>
              <a:off x="3262006" y="2705894"/>
              <a:ext cx="110051" cy="12583"/>
            </a:xfrm>
            <a:custGeom>
              <a:rect b="b" l="l" r="r" t="t"/>
              <a:pathLst>
                <a:path extrusionOk="0" h="480" w="4198">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1" name="Google Shape;21391;p57"/>
            <p:cNvSpPr/>
            <p:nvPr/>
          </p:nvSpPr>
          <p:spPr>
            <a:xfrm>
              <a:off x="3263290" y="2738846"/>
              <a:ext cx="107481"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2" name="Google Shape;21392;p57"/>
            <p:cNvSpPr/>
            <p:nvPr/>
          </p:nvSpPr>
          <p:spPr>
            <a:xfrm>
              <a:off x="3395361" y="2738846"/>
              <a:ext cx="107482"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93" name="Google Shape;21393;p57"/>
          <p:cNvGrpSpPr/>
          <p:nvPr/>
        </p:nvGrpSpPr>
        <p:grpSpPr>
          <a:xfrm>
            <a:off x="6065149" y="3367036"/>
            <a:ext cx="362553" cy="356498"/>
            <a:chOff x="6065149" y="3367036"/>
            <a:chExt cx="362553" cy="356498"/>
          </a:xfrm>
        </p:grpSpPr>
        <p:sp>
          <p:nvSpPr>
            <p:cNvPr id="21394" name="Google Shape;21394;p57"/>
            <p:cNvSpPr/>
            <p:nvPr/>
          </p:nvSpPr>
          <p:spPr>
            <a:xfrm>
              <a:off x="6065149" y="3367036"/>
              <a:ext cx="356498" cy="356498"/>
            </a:xfrm>
            <a:custGeom>
              <a:rect b="b" l="l" r="r" t="t"/>
              <a:pathLst>
                <a:path extrusionOk="0" h="13599" w="13599">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5" name="Google Shape;21395;p57"/>
            <p:cNvSpPr/>
            <p:nvPr/>
          </p:nvSpPr>
          <p:spPr>
            <a:xfrm>
              <a:off x="6219923" y="3367036"/>
              <a:ext cx="207780" cy="356472"/>
            </a:xfrm>
            <a:custGeom>
              <a:rect b="b" l="l" r="r" t="t"/>
              <a:pathLst>
                <a:path extrusionOk="0" h="13598" w="7926">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6" name="Google Shape;21396;p57"/>
            <p:cNvSpPr/>
            <p:nvPr/>
          </p:nvSpPr>
          <p:spPr>
            <a:xfrm>
              <a:off x="6119257" y="3421144"/>
              <a:ext cx="247889" cy="247889"/>
            </a:xfrm>
            <a:custGeom>
              <a:rect b="b" l="l" r="r" t="t"/>
              <a:pathLst>
                <a:path extrusionOk="0" h="9456" w="9456">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7" name="Google Shape;21397;p57"/>
            <p:cNvSpPr/>
            <p:nvPr/>
          </p:nvSpPr>
          <p:spPr>
            <a:xfrm>
              <a:off x="6224091" y="3421144"/>
              <a:ext cx="148744" cy="248020"/>
            </a:xfrm>
            <a:custGeom>
              <a:rect b="b" l="l" r="r" t="t"/>
              <a:pathLst>
                <a:path extrusionOk="0" h="9461" w="5674">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8" name="Google Shape;21398;p57"/>
            <p:cNvSpPr/>
            <p:nvPr/>
          </p:nvSpPr>
          <p:spPr>
            <a:xfrm>
              <a:off x="6069685" y="3415848"/>
              <a:ext cx="303517" cy="259293"/>
            </a:xfrm>
            <a:custGeom>
              <a:rect b="b" l="l" r="r" t="t"/>
              <a:pathLst>
                <a:path extrusionOk="0" h="9891" w="11578">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99" name="Google Shape;21399;p57"/>
          <p:cNvGrpSpPr/>
          <p:nvPr/>
        </p:nvGrpSpPr>
        <p:grpSpPr>
          <a:xfrm>
            <a:off x="2866317" y="3817357"/>
            <a:ext cx="362920" cy="356865"/>
            <a:chOff x="2866317" y="3817357"/>
            <a:chExt cx="362920" cy="356865"/>
          </a:xfrm>
        </p:grpSpPr>
        <p:sp>
          <p:nvSpPr>
            <p:cNvPr id="21400" name="Google Shape;21400;p57"/>
            <p:cNvSpPr/>
            <p:nvPr/>
          </p:nvSpPr>
          <p:spPr>
            <a:xfrm>
              <a:off x="2866317" y="3817357"/>
              <a:ext cx="356865" cy="356498"/>
            </a:xfrm>
            <a:custGeom>
              <a:rect b="b" l="l" r="r" t="t"/>
              <a:pathLst>
                <a:path extrusionOk="0" h="13599" w="13613">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1" name="Google Shape;21401;p57"/>
            <p:cNvSpPr/>
            <p:nvPr/>
          </p:nvSpPr>
          <p:spPr>
            <a:xfrm>
              <a:off x="3021457" y="3817357"/>
              <a:ext cx="207780" cy="356576"/>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2" name="Google Shape;21402;p57"/>
            <p:cNvSpPr/>
            <p:nvPr/>
          </p:nvSpPr>
          <p:spPr>
            <a:xfrm>
              <a:off x="2928367" y="3894561"/>
              <a:ext cx="194175" cy="279662"/>
            </a:xfrm>
            <a:custGeom>
              <a:rect b="b" l="l" r="r" t="t"/>
              <a:pathLst>
                <a:path extrusionOk="0" h="10668" w="7407">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03" name="Google Shape;21403;p57"/>
          <p:cNvGrpSpPr/>
          <p:nvPr/>
        </p:nvGrpSpPr>
        <p:grpSpPr>
          <a:xfrm>
            <a:off x="6540821" y="3367036"/>
            <a:ext cx="362553" cy="356498"/>
            <a:chOff x="6540821" y="3367036"/>
            <a:chExt cx="362553" cy="356498"/>
          </a:xfrm>
        </p:grpSpPr>
        <p:sp>
          <p:nvSpPr>
            <p:cNvPr id="21404" name="Google Shape;21404;p57"/>
            <p:cNvSpPr/>
            <p:nvPr/>
          </p:nvSpPr>
          <p:spPr>
            <a:xfrm>
              <a:off x="6540821" y="3367036"/>
              <a:ext cx="356498" cy="356498"/>
            </a:xfrm>
            <a:custGeom>
              <a:rect b="b" l="l" r="r" t="t"/>
              <a:pathLst>
                <a:path extrusionOk="0" h="13599" w="13599">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5" name="Google Shape;21405;p57"/>
            <p:cNvSpPr/>
            <p:nvPr/>
          </p:nvSpPr>
          <p:spPr>
            <a:xfrm>
              <a:off x="6695987" y="3367036"/>
              <a:ext cx="207387" cy="356472"/>
            </a:xfrm>
            <a:custGeom>
              <a:rect b="b" l="l" r="r" t="t"/>
              <a:pathLst>
                <a:path extrusionOk="0" h="13598" w="7911">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6" name="Google Shape;21406;p57"/>
            <p:cNvSpPr/>
            <p:nvPr/>
          </p:nvSpPr>
          <p:spPr>
            <a:xfrm>
              <a:off x="6579802" y="3405992"/>
              <a:ext cx="278534" cy="278561"/>
            </a:xfrm>
            <a:custGeom>
              <a:rect b="b" l="l" r="r" t="t"/>
              <a:pathLst>
                <a:path extrusionOk="0" h="10626" w="10625">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7" name="Google Shape;21407;p57"/>
            <p:cNvSpPr/>
            <p:nvPr/>
          </p:nvSpPr>
          <p:spPr>
            <a:xfrm>
              <a:off x="6672892" y="3510563"/>
              <a:ext cx="80637" cy="69155"/>
            </a:xfrm>
            <a:custGeom>
              <a:rect b="b" l="l" r="r" t="t"/>
              <a:pathLst>
                <a:path extrusionOk="0" h="2638" w="3076">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8" name="Google Shape;21408;p57"/>
            <p:cNvSpPr/>
            <p:nvPr/>
          </p:nvSpPr>
          <p:spPr>
            <a:xfrm>
              <a:off x="6541581" y="3458605"/>
              <a:ext cx="213469" cy="225187"/>
            </a:xfrm>
            <a:custGeom>
              <a:rect b="b" l="l" r="r" t="t"/>
              <a:pathLst>
                <a:path extrusionOk="0" h="8590" w="8143">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9" name="Google Shape;21409;p57"/>
            <p:cNvSpPr/>
            <p:nvPr/>
          </p:nvSpPr>
          <p:spPr>
            <a:xfrm>
              <a:off x="6609687" y="3405965"/>
              <a:ext cx="237691" cy="143475"/>
            </a:xfrm>
            <a:custGeom>
              <a:rect b="b" l="l" r="r" t="t"/>
              <a:pathLst>
                <a:path extrusionOk="0" h="5473" w="9067">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0" name="Google Shape;21410;p57"/>
            <p:cNvSpPr/>
            <p:nvPr/>
          </p:nvSpPr>
          <p:spPr>
            <a:xfrm>
              <a:off x="6703537" y="3490771"/>
              <a:ext cx="154800" cy="193860"/>
            </a:xfrm>
            <a:custGeom>
              <a:rect b="b" l="l" r="r" t="t"/>
              <a:pathLst>
                <a:path extrusionOk="0" h="7395" w="5905">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11" name="Google Shape;21411;p57"/>
          <p:cNvGrpSpPr/>
          <p:nvPr/>
        </p:nvGrpSpPr>
        <p:grpSpPr>
          <a:xfrm>
            <a:off x="2302458" y="2474704"/>
            <a:ext cx="354479" cy="312561"/>
            <a:chOff x="2302458" y="2474704"/>
            <a:chExt cx="354479" cy="312561"/>
          </a:xfrm>
        </p:grpSpPr>
        <p:sp>
          <p:nvSpPr>
            <p:cNvPr id="21412" name="Google Shape;21412;p57"/>
            <p:cNvSpPr/>
            <p:nvPr/>
          </p:nvSpPr>
          <p:spPr>
            <a:xfrm>
              <a:off x="2388732" y="2515756"/>
              <a:ext cx="238058" cy="136266"/>
            </a:xfrm>
            <a:custGeom>
              <a:rect b="b" l="l" r="r" t="t"/>
              <a:pathLst>
                <a:path extrusionOk="0" h="5198" w="9081">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3" name="Google Shape;21413;p57"/>
            <p:cNvSpPr/>
            <p:nvPr/>
          </p:nvSpPr>
          <p:spPr>
            <a:xfrm>
              <a:off x="2398195" y="2723327"/>
              <a:ext cx="74949" cy="63938"/>
            </a:xfrm>
            <a:custGeom>
              <a:rect b="b" l="l" r="r" t="t"/>
              <a:pathLst>
                <a:path extrusionOk="0" h="2439" w="2859">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4" name="Google Shape;21414;p57"/>
            <p:cNvSpPr/>
            <p:nvPr/>
          </p:nvSpPr>
          <p:spPr>
            <a:xfrm>
              <a:off x="2421658" y="2740733"/>
              <a:ext cx="34079" cy="29230"/>
            </a:xfrm>
            <a:custGeom>
              <a:rect b="b" l="l" r="r" t="t"/>
              <a:pathLst>
                <a:path extrusionOk="0" h="1115" w="130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5" name="Google Shape;21415;p57"/>
            <p:cNvSpPr/>
            <p:nvPr/>
          </p:nvSpPr>
          <p:spPr>
            <a:xfrm>
              <a:off x="2525338" y="2723327"/>
              <a:ext cx="74975" cy="63938"/>
            </a:xfrm>
            <a:custGeom>
              <a:rect b="b" l="l" r="r" t="t"/>
              <a:pathLst>
                <a:path extrusionOk="0" h="2439" w="286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6" name="Google Shape;21416;p57"/>
            <p:cNvSpPr/>
            <p:nvPr/>
          </p:nvSpPr>
          <p:spPr>
            <a:xfrm>
              <a:off x="2548800" y="2740733"/>
              <a:ext cx="33712" cy="29230"/>
            </a:xfrm>
            <a:custGeom>
              <a:rect b="b" l="l" r="r" t="t"/>
              <a:pathLst>
                <a:path extrusionOk="0" h="1115" w="1286">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7" name="Google Shape;21417;p57"/>
            <p:cNvSpPr/>
            <p:nvPr/>
          </p:nvSpPr>
          <p:spPr>
            <a:xfrm>
              <a:off x="2375860" y="2498166"/>
              <a:ext cx="279662" cy="145729"/>
            </a:xfrm>
            <a:custGeom>
              <a:rect b="b" l="l" r="r" t="t"/>
              <a:pathLst>
                <a:path extrusionOk="0" h="5559" w="10668">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8" name="Google Shape;21418;p57"/>
            <p:cNvSpPr/>
            <p:nvPr/>
          </p:nvSpPr>
          <p:spPr>
            <a:xfrm>
              <a:off x="2608230" y="2498166"/>
              <a:ext cx="47292" cy="146096"/>
            </a:xfrm>
            <a:custGeom>
              <a:rect b="b" l="l" r="r" t="t"/>
              <a:pathLst>
                <a:path extrusionOk="0" h="5573" w="1804">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9" name="Google Shape;21419;p57"/>
            <p:cNvSpPr/>
            <p:nvPr/>
          </p:nvSpPr>
          <p:spPr>
            <a:xfrm>
              <a:off x="2302458" y="2474704"/>
              <a:ext cx="353850" cy="196796"/>
            </a:xfrm>
            <a:custGeom>
              <a:rect b="b" l="l" r="r" t="t"/>
              <a:pathLst>
                <a:path extrusionOk="0" h="7507" w="13498">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0" name="Google Shape;21420;p57"/>
            <p:cNvSpPr/>
            <p:nvPr/>
          </p:nvSpPr>
          <p:spPr>
            <a:xfrm>
              <a:off x="2402363" y="2644236"/>
              <a:ext cx="254574" cy="27657"/>
            </a:xfrm>
            <a:custGeom>
              <a:rect b="b" l="l" r="r" t="t"/>
              <a:pathLst>
                <a:path extrusionOk="0" h="1055" w="9711">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1" name="Google Shape;21421;p57"/>
            <p:cNvSpPr/>
            <p:nvPr/>
          </p:nvSpPr>
          <p:spPr>
            <a:xfrm>
              <a:off x="2375126" y="2653306"/>
              <a:ext cx="243721" cy="76862"/>
            </a:xfrm>
            <a:custGeom>
              <a:rect b="b" l="l" r="r" t="t"/>
              <a:pathLst>
                <a:path extrusionOk="0" h="2932" w="9297">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2" name="Google Shape;21422;p57"/>
            <p:cNvSpPr/>
            <p:nvPr/>
          </p:nvSpPr>
          <p:spPr>
            <a:xfrm>
              <a:off x="2382676" y="2688880"/>
              <a:ext cx="232003" cy="41289"/>
            </a:xfrm>
            <a:custGeom>
              <a:rect b="b" l="l" r="r" t="t"/>
              <a:pathLst>
                <a:path extrusionOk="0" h="1575" w="885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3" name="Google Shape;21423;p57"/>
            <p:cNvSpPr/>
            <p:nvPr/>
          </p:nvSpPr>
          <p:spPr>
            <a:xfrm>
              <a:off x="2396675" y="2652939"/>
              <a:ext cx="32192" cy="27657"/>
            </a:xfrm>
            <a:custGeom>
              <a:rect b="b" l="l" r="r" t="t"/>
              <a:pathLst>
                <a:path extrusionOk="0" h="1055" w="1228">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24" name="Google Shape;21424;p57"/>
          <p:cNvGrpSpPr/>
          <p:nvPr/>
        </p:nvGrpSpPr>
        <p:grpSpPr>
          <a:xfrm>
            <a:off x="2831110" y="2442538"/>
            <a:ext cx="246002" cy="348922"/>
            <a:chOff x="2831110" y="2442538"/>
            <a:chExt cx="246002" cy="348922"/>
          </a:xfrm>
        </p:grpSpPr>
        <p:sp>
          <p:nvSpPr>
            <p:cNvPr id="21425" name="Google Shape;21425;p57"/>
            <p:cNvSpPr/>
            <p:nvPr/>
          </p:nvSpPr>
          <p:spPr>
            <a:xfrm>
              <a:off x="2831110" y="2442538"/>
              <a:ext cx="194542" cy="348922"/>
            </a:xfrm>
            <a:custGeom>
              <a:rect b="b" l="l" r="r" t="t"/>
              <a:pathLst>
                <a:path extrusionOk="0" h="13310" w="7421">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6" name="Google Shape;21426;p57"/>
            <p:cNvSpPr/>
            <p:nvPr/>
          </p:nvSpPr>
          <p:spPr>
            <a:xfrm>
              <a:off x="2831110" y="2476591"/>
              <a:ext cx="194542" cy="276647"/>
            </a:xfrm>
            <a:custGeom>
              <a:rect b="b" l="l" r="r" t="t"/>
              <a:pathLst>
                <a:path extrusionOk="0" h="10553" w="7421">
                  <a:moveTo>
                    <a:pt x="1" y="1"/>
                  </a:moveTo>
                  <a:lnTo>
                    <a:pt x="1" y="10553"/>
                  </a:lnTo>
                  <a:lnTo>
                    <a:pt x="7421" y="10553"/>
                  </a:lnTo>
                  <a:lnTo>
                    <a:pt x="7421" y="1"/>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7" name="Google Shape;21427;p57"/>
            <p:cNvSpPr/>
            <p:nvPr/>
          </p:nvSpPr>
          <p:spPr>
            <a:xfrm>
              <a:off x="2926480" y="2542181"/>
              <a:ext cx="99171" cy="158732"/>
            </a:xfrm>
            <a:custGeom>
              <a:rect b="b" l="l" r="r" t="t"/>
              <a:pathLst>
                <a:path extrusionOk="0" h="6055" w="3783">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8" name="Google Shape;21428;p57"/>
            <p:cNvSpPr/>
            <p:nvPr/>
          </p:nvSpPr>
          <p:spPr>
            <a:xfrm>
              <a:off x="3008979" y="2476591"/>
              <a:ext cx="16673" cy="276647"/>
            </a:xfrm>
            <a:custGeom>
              <a:rect b="b" l="l" r="r" t="t"/>
              <a:pathLst>
                <a:path extrusionOk="0" h="10553" w="636">
                  <a:moveTo>
                    <a:pt x="0" y="1"/>
                  </a:moveTo>
                  <a:lnTo>
                    <a:pt x="0" y="10553"/>
                  </a:lnTo>
                  <a:lnTo>
                    <a:pt x="636" y="10553"/>
                  </a:lnTo>
                  <a:lnTo>
                    <a:pt x="636"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9" name="Google Shape;21429;p57"/>
            <p:cNvSpPr/>
            <p:nvPr/>
          </p:nvSpPr>
          <p:spPr>
            <a:xfrm>
              <a:off x="2877668" y="2587481"/>
              <a:ext cx="77229" cy="10617"/>
            </a:xfrm>
            <a:custGeom>
              <a:rect b="b" l="l" r="r" t="t"/>
              <a:pathLst>
                <a:path extrusionOk="0" h="405" w="2946">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0" name="Google Shape;21430;p57"/>
            <p:cNvSpPr/>
            <p:nvPr/>
          </p:nvSpPr>
          <p:spPr>
            <a:xfrm>
              <a:off x="2851164" y="2567426"/>
              <a:ext cx="117338" cy="10617"/>
            </a:xfrm>
            <a:custGeom>
              <a:rect b="b" l="l" r="r" t="t"/>
              <a:pathLst>
                <a:path extrusionOk="0" h="405" w="4476">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1" name="Google Shape;21431;p57"/>
            <p:cNvSpPr/>
            <p:nvPr/>
          </p:nvSpPr>
          <p:spPr>
            <a:xfrm>
              <a:off x="2897329" y="2643109"/>
              <a:ext cx="55287" cy="10617"/>
            </a:xfrm>
            <a:custGeom>
              <a:rect b="b" l="l" r="r" t="t"/>
              <a:pathLst>
                <a:path extrusionOk="0" h="405" w="2109">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2" name="Google Shape;21432;p57"/>
            <p:cNvSpPr/>
            <p:nvPr/>
          </p:nvSpPr>
          <p:spPr>
            <a:xfrm>
              <a:off x="2865556" y="2627196"/>
              <a:ext cx="79117" cy="10643"/>
            </a:xfrm>
            <a:custGeom>
              <a:rect b="b" l="l" r="r" t="t"/>
              <a:pathLst>
                <a:path extrusionOk="0" h="406" w="3018">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3" name="Google Shape;21433;p57"/>
            <p:cNvSpPr/>
            <p:nvPr/>
          </p:nvSpPr>
          <p:spPr>
            <a:xfrm>
              <a:off x="2934056" y="2550019"/>
              <a:ext cx="143055" cy="143055"/>
            </a:xfrm>
            <a:custGeom>
              <a:rect b="b" l="l" r="r" t="t"/>
              <a:pathLst>
                <a:path extrusionOk="0" h="5457" w="5457">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4" name="Google Shape;21434;p57"/>
            <p:cNvSpPr/>
            <p:nvPr/>
          </p:nvSpPr>
          <p:spPr>
            <a:xfrm>
              <a:off x="2957125" y="2572722"/>
              <a:ext cx="97284" cy="97651"/>
            </a:xfrm>
            <a:custGeom>
              <a:rect b="b" l="l" r="r" t="t"/>
              <a:pathLst>
                <a:path extrusionOk="0" h="3725" w="3711">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5" name="Google Shape;21435;p57"/>
            <p:cNvSpPr/>
            <p:nvPr/>
          </p:nvSpPr>
          <p:spPr>
            <a:xfrm>
              <a:off x="2951463" y="2568082"/>
              <a:ext cx="108242" cy="107219"/>
            </a:xfrm>
            <a:custGeom>
              <a:rect b="b" l="l" r="r" t="t"/>
              <a:pathLst>
                <a:path extrusionOk="0" h="4090" w="4129">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6" name="Google Shape;21436;p57"/>
            <p:cNvSpPr/>
            <p:nvPr/>
          </p:nvSpPr>
          <p:spPr>
            <a:xfrm>
              <a:off x="2985123" y="2600719"/>
              <a:ext cx="42049" cy="43543"/>
            </a:xfrm>
            <a:custGeom>
              <a:rect b="b" l="l" r="r" t="t"/>
              <a:pathLst>
                <a:path extrusionOk="0" h="1661" w="1604">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7" name="Google Shape;21437;p57"/>
            <p:cNvSpPr/>
            <p:nvPr/>
          </p:nvSpPr>
          <p:spPr>
            <a:xfrm>
              <a:off x="3000642" y="2590784"/>
              <a:ext cx="10643" cy="20553"/>
            </a:xfrm>
            <a:custGeom>
              <a:rect b="b" l="l" r="r" t="t"/>
              <a:pathLst>
                <a:path extrusionOk="0" h="784" w="406">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8" name="Google Shape;21438;p57"/>
            <p:cNvSpPr/>
            <p:nvPr/>
          </p:nvSpPr>
          <p:spPr>
            <a:xfrm>
              <a:off x="3000642" y="2633540"/>
              <a:ext cx="10643" cy="20553"/>
            </a:xfrm>
            <a:custGeom>
              <a:rect b="b" l="l" r="r" t="t"/>
              <a:pathLst>
                <a:path extrusionOk="0" h="784" w="406">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39" name="Google Shape;21439;p57"/>
          <p:cNvGrpSpPr/>
          <p:nvPr/>
        </p:nvGrpSpPr>
        <p:grpSpPr>
          <a:xfrm>
            <a:off x="3314750" y="3817357"/>
            <a:ext cx="362920" cy="356865"/>
            <a:chOff x="3314750" y="3817357"/>
            <a:chExt cx="362920" cy="356865"/>
          </a:xfrm>
        </p:grpSpPr>
        <p:sp>
          <p:nvSpPr>
            <p:cNvPr id="21440" name="Google Shape;21440;p57"/>
            <p:cNvSpPr/>
            <p:nvPr/>
          </p:nvSpPr>
          <p:spPr>
            <a:xfrm>
              <a:off x="3314750"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1" name="Google Shape;21441;p57"/>
            <p:cNvSpPr/>
            <p:nvPr/>
          </p:nvSpPr>
          <p:spPr>
            <a:xfrm>
              <a:off x="3469891" y="3817357"/>
              <a:ext cx="207780" cy="356865"/>
            </a:xfrm>
            <a:custGeom>
              <a:rect b="b" l="l" r="r" t="t"/>
              <a:pathLst>
                <a:path extrusionOk="0" h="13613" w="7926">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2" name="Google Shape;21442;p57"/>
            <p:cNvSpPr/>
            <p:nvPr/>
          </p:nvSpPr>
          <p:spPr>
            <a:xfrm>
              <a:off x="3379082" y="3881296"/>
              <a:ext cx="228595" cy="228595"/>
            </a:xfrm>
            <a:custGeom>
              <a:rect b="b" l="l" r="r" t="t"/>
              <a:pathLst>
                <a:path extrusionOk="0" h="8720" w="872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3" name="Google Shape;21443;p57"/>
            <p:cNvSpPr/>
            <p:nvPr/>
          </p:nvSpPr>
          <p:spPr>
            <a:xfrm>
              <a:off x="3412768" y="3935430"/>
              <a:ext cx="140408" cy="120274"/>
            </a:xfrm>
            <a:custGeom>
              <a:rect b="b" l="l" r="r" t="t"/>
              <a:pathLst>
                <a:path extrusionOk="0" h="4588" w="5356">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4" name="Google Shape;21444;p57"/>
            <p:cNvSpPr/>
            <p:nvPr/>
          </p:nvSpPr>
          <p:spPr>
            <a:xfrm>
              <a:off x="3539518" y="3910447"/>
              <a:ext cx="31065" cy="31039"/>
            </a:xfrm>
            <a:custGeom>
              <a:rect b="b" l="l" r="r" t="t"/>
              <a:pathLst>
                <a:path extrusionOk="0" h="1184" w="1185">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45" name="Google Shape;21445;p57"/>
          <p:cNvGrpSpPr/>
          <p:nvPr/>
        </p:nvGrpSpPr>
        <p:grpSpPr>
          <a:xfrm>
            <a:off x="7016492" y="3367036"/>
            <a:ext cx="362947" cy="356498"/>
            <a:chOff x="7016492" y="3367036"/>
            <a:chExt cx="362947" cy="356498"/>
          </a:xfrm>
        </p:grpSpPr>
        <p:sp>
          <p:nvSpPr>
            <p:cNvPr id="21446" name="Google Shape;21446;p57"/>
            <p:cNvSpPr/>
            <p:nvPr/>
          </p:nvSpPr>
          <p:spPr>
            <a:xfrm>
              <a:off x="7016492" y="3367036"/>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7" name="Google Shape;21447;p57"/>
            <p:cNvSpPr/>
            <p:nvPr/>
          </p:nvSpPr>
          <p:spPr>
            <a:xfrm>
              <a:off x="7171658"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8" name="Google Shape;21448;p57"/>
            <p:cNvSpPr/>
            <p:nvPr/>
          </p:nvSpPr>
          <p:spPr>
            <a:xfrm>
              <a:off x="7070049" y="3475252"/>
              <a:ext cx="73245" cy="116971"/>
            </a:xfrm>
            <a:custGeom>
              <a:rect b="b" l="l" r="r" t="t"/>
              <a:pathLst>
                <a:path extrusionOk="0" h="4462" w="2794">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9" name="Google Shape;21449;p57"/>
            <p:cNvSpPr/>
            <p:nvPr/>
          </p:nvSpPr>
          <p:spPr>
            <a:xfrm>
              <a:off x="7217063" y="3475252"/>
              <a:ext cx="73454" cy="116971"/>
            </a:xfrm>
            <a:custGeom>
              <a:rect b="b" l="l" r="r" t="t"/>
              <a:pathLst>
                <a:path extrusionOk="0" h="4462" w="2802">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0" name="Google Shape;21450;p57"/>
            <p:cNvSpPr/>
            <p:nvPr/>
          </p:nvSpPr>
          <p:spPr>
            <a:xfrm>
              <a:off x="7162955" y="3498242"/>
              <a:ext cx="24249" cy="93981"/>
            </a:xfrm>
            <a:custGeom>
              <a:rect b="b" l="l" r="r" t="t"/>
              <a:pathLst>
                <a:path extrusionOk="0" h="3585" w="925">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1" name="Google Shape;21451;p57"/>
            <p:cNvSpPr/>
            <p:nvPr/>
          </p:nvSpPr>
          <p:spPr>
            <a:xfrm>
              <a:off x="7304857" y="3529281"/>
              <a:ext cx="37120" cy="31904"/>
            </a:xfrm>
            <a:custGeom>
              <a:rect b="b" l="l" r="r" t="t"/>
              <a:pathLst>
                <a:path extrusionOk="0" h="1217" w="1416">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52" name="Google Shape;21452;p57"/>
          <p:cNvGrpSpPr/>
          <p:nvPr/>
        </p:nvGrpSpPr>
        <p:grpSpPr>
          <a:xfrm>
            <a:off x="3763184" y="3817357"/>
            <a:ext cx="363314" cy="356576"/>
            <a:chOff x="3763184" y="3817357"/>
            <a:chExt cx="363314" cy="356576"/>
          </a:xfrm>
        </p:grpSpPr>
        <p:sp>
          <p:nvSpPr>
            <p:cNvPr id="21453" name="Google Shape;21453;p57"/>
            <p:cNvSpPr/>
            <p:nvPr/>
          </p:nvSpPr>
          <p:spPr>
            <a:xfrm>
              <a:off x="3763184"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4" name="Google Shape;21454;p57"/>
            <p:cNvSpPr/>
            <p:nvPr/>
          </p:nvSpPr>
          <p:spPr>
            <a:xfrm>
              <a:off x="3918324"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5" name="Google Shape;21455;p57"/>
            <p:cNvSpPr/>
            <p:nvPr/>
          </p:nvSpPr>
          <p:spPr>
            <a:xfrm>
              <a:off x="3848330" y="3964188"/>
              <a:ext cx="39375" cy="116945"/>
            </a:xfrm>
            <a:custGeom>
              <a:rect b="b" l="l" r="r" t="t"/>
              <a:pathLst>
                <a:path extrusionOk="0" h="4461" w="1502">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6" name="Google Shape;21456;p57"/>
            <p:cNvSpPr/>
            <p:nvPr/>
          </p:nvSpPr>
          <p:spPr>
            <a:xfrm>
              <a:off x="3832418" y="3894403"/>
              <a:ext cx="55287" cy="47475"/>
            </a:xfrm>
            <a:custGeom>
              <a:rect b="b" l="l" r="r" t="t"/>
              <a:pathLst>
                <a:path extrusionOk="0" h="1811" w="2109">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7" name="Google Shape;21457;p57"/>
            <p:cNvSpPr/>
            <p:nvPr/>
          </p:nvSpPr>
          <p:spPr>
            <a:xfrm>
              <a:off x="3925901" y="3964161"/>
              <a:ext cx="124914" cy="117365"/>
            </a:xfrm>
            <a:custGeom>
              <a:rect b="b" l="l" r="r" t="t"/>
              <a:pathLst>
                <a:path extrusionOk="0" h="4477" w="4765">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58" name="Google Shape;21458;p57"/>
          <p:cNvGrpSpPr/>
          <p:nvPr/>
        </p:nvGrpSpPr>
        <p:grpSpPr>
          <a:xfrm>
            <a:off x="5108852" y="3817357"/>
            <a:ext cx="362947" cy="356576"/>
            <a:chOff x="5108852" y="3817357"/>
            <a:chExt cx="362947" cy="356576"/>
          </a:xfrm>
        </p:grpSpPr>
        <p:sp>
          <p:nvSpPr>
            <p:cNvPr id="21459" name="Google Shape;21459;p57"/>
            <p:cNvSpPr/>
            <p:nvPr/>
          </p:nvSpPr>
          <p:spPr>
            <a:xfrm>
              <a:off x="5108852" y="3817357"/>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0" name="Google Shape;21460;p57"/>
            <p:cNvSpPr/>
            <p:nvPr/>
          </p:nvSpPr>
          <p:spPr>
            <a:xfrm>
              <a:off x="5264019" y="3817357"/>
              <a:ext cx="207780" cy="356576"/>
            </a:xfrm>
            <a:custGeom>
              <a:rect b="b" l="l" r="r" t="t"/>
              <a:pathLst>
                <a:path extrusionOk="0" h="13602" w="7926">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1" name="Google Shape;21461;p57"/>
            <p:cNvSpPr/>
            <p:nvPr/>
          </p:nvSpPr>
          <p:spPr>
            <a:xfrm>
              <a:off x="5136116" y="3871229"/>
              <a:ext cx="295495" cy="248282"/>
            </a:xfrm>
            <a:custGeom>
              <a:rect b="b" l="l" r="r" t="t"/>
              <a:pathLst>
                <a:path extrusionOk="0" h="9471" w="11272">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2" name="Google Shape;21462;p57"/>
            <p:cNvSpPr/>
            <p:nvPr/>
          </p:nvSpPr>
          <p:spPr>
            <a:xfrm>
              <a:off x="5219060" y="3952863"/>
              <a:ext cx="128060" cy="78933"/>
            </a:xfrm>
            <a:custGeom>
              <a:rect b="b" l="l" r="r" t="t"/>
              <a:pathLst>
                <a:path extrusionOk="0" h="3011" w="4885">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63" name="Google Shape;21463;p57"/>
          <p:cNvGrpSpPr/>
          <p:nvPr/>
        </p:nvGrpSpPr>
        <p:grpSpPr>
          <a:xfrm>
            <a:off x="6005720" y="3817357"/>
            <a:ext cx="362947" cy="356576"/>
            <a:chOff x="6005720" y="3817357"/>
            <a:chExt cx="362947" cy="356576"/>
          </a:xfrm>
        </p:grpSpPr>
        <p:sp>
          <p:nvSpPr>
            <p:cNvPr id="21464" name="Google Shape;21464;p57"/>
            <p:cNvSpPr/>
            <p:nvPr/>
          </p:nvSpPr>
          <p:spPr>
            <a:xfrm>
              <a:off x="6005720" y="3817357"/>
              <a:ext cx="356891" cy="356498"/>
            </a:xfrm>
            <a:custGeom>
              <a:rect b="b" l="l" r="r" t="t"/>
              <a:pathLst>
                <a:path extrusionOk="0" h="13599" w="13614">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5" name="Google Shape;21465;p57"/>
            <p:cNvSpPr/>
            <p:nvPr/>
          </p:nvSpPr>
          <p:spPr>
            <a:xfrm>
              <a:off x="6160887"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6" name="Google Shape;21466;p57"/>
            <p:cNvSpPr/>
            <p:nvPr/>
          </p:nvSpPr>
          <p:spPr>
            <a:xfrm>
              <a:off x="6055240" y="3879487"/>
              <a:ext cx="262727" cy="234572"/>
            </a:xfrm>
            <a:custGeom>
              <a:rect b="b" l="l" r="r" t="t"/>
              <a:pathLst>
                <a:path extrusionOk="0" h="8948" w="10022">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7" name="Google Shape;21467;p57"/>
            <p:cNvSpPr/>
            <p:nvPr/>
          </p:nvSpPr>
          <p:spPr>
            <a:xfrm>
              <a:off x="6129848" y="3935010"/>
              <a:ext cx="108635" cy="121166"/>
            </a:xfrm>
            <a:custGeom>
              <a:rect b="b" l="l" r="r" t="t"/>
              <a:pathLst>
                <a:path extrusionOk="0" h="4622" w="4144">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68" name="Google Shape;21468;p57"/>
          <p:cNvGrpSpPr/>
          <p:nvPr/>
        </p:nvGrpSpPr>
        <p:grpSpPr>
          <a:xfrm>
            <a:off x="5589452" y="3367036"/>
            <a:ext cx="362580" cy="356498"/>
            <a:chOff x="5589452" y="3367036"/>
            <a:chExt cx="362580" cy="356498"/>
          </a:xfrm>
        </p:grpSpPr>
        <p:sp>
          <p:nvSpPr>
            <p:cNvPr id="21469" name="Google Shape;21469;p57"/>
            <p:cNvSpPr/>
            <p:nvPr/>
          </p:nvSpPr>
          <p:spPr>
            <a:xfrm>
              <a:off x="5589452" y="3367036"/>
              <a:ext cx="356131" cy="356498"/>
            </a:xfrm>
            <a:custGeom>
              <a:rect b="b" l="l" r="r" t="t"/>
              <a:pathLst>
                <a:path extrusionOk="0" h="13599" w="13585">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0" name="Google Shape;21470;p57"/>
            <p:cNvSpPr/>
            <p:nvPr/>
          </p:nvSpPr>
          <p:spPr>
            <a:xfrm>
              <a:off x="5744225" y="3367036"/>
              <a:ext cx="207806" cy="356472"/>
            </a:xfrm>
            <a:custGeom>
              <a:rect b="b" l="l" r="r" t="t"/>
              <a:pathLst>
                <a:path extrusionOk="0" h="13598" w="7927">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1" name="Google Shape;21471;p57"/>
            <p:cNvSpPr/>
            <p:nvPr/>
          </p:nvSpPr>
          <p:spPr>
            <a:xfrm>
              <a:off x="5666655" y="3420751"/>
              <a:ext cx="165023" cy="241099"/>
            </a:xfrm>
            <a:custGeom>
              <a:rect b="b" l="l" r="r" t="t"/>
              <a:pathLst>
                <a:path extrusionOk="0" h="9197" w="6295">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72" name="Google Shape;21472;p57"/>
          <p:cNvGrpSpPr/>
          <p:nvPr/>
        </p:nvGrpSpPr>
        <p:grpSpPr>
          <a:xfrm>
            <a:off x="4211985" y="3817357"/>
            <a:ext cx="362947" cy="356576"/>
            <a:chOff x="4211985" y="3817357"/>
            <a:chExt cx="362947" cy="356576"/>
          </a:xfrm>
        </p:grpSpPr>
        <p:sp>
          <p:nvSpPr>
            <p:cNvPr id="21473" name="Google Shape;21473;p57"/>
            <p:cNvSpPr/>
            <p:nvPr/>
          </p:nvSpPr>
          <p:spPr>
            <a:xfrm>
              <a:off x="4211985"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4" name="Google Shape;21474;p57"/>
            <p:cNvSpPr/>
            <p:nvPr/>
          </p:nvSpPr>
          <p:spPr>
            <a:xfrm>
              <a:off x="4366758"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5" name="Google Shape;21475;p57"/>
            <p:cNvSpPr/>
            <p:nvPr/>
          </p:nvSpPr>
          <p:spPr>
            <a:xfrm>
              <a:off x="4288061" y="3909555"/>
              <a:ext cx="227756" cy="187463"/>
            </a:xfrm>
            <a:custGeom>
              <a:rect b="b" l="l" r="r" t="t"/>
              <a:pathLst>
                <a:path extrusionOk="0" h="7151" w="8688">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76" name="Google Shape;21476;p57"/>
          <p:cNvGrpSpPr/>
          <p:nvPr/>
        </p:nvGrpSpPr>
        <p:grpSpPr>
          <a:xfrm>
            <a:off x="4660419" y="3817357"/>
            <a:ext cx="362947" cy="356576"/>
            <a:chOff x="4660419" y="3817357"/>
            <a:chExt cx="362947" cy="356576"/>
          </a:xfrm>
        </p:grpSpPr>
        <p:sp>
          <p:nvSpPr>
            <p:cNvPr id="21477" name="Google Shape;21477;p57"/>
            <p:cNvSpPr/>
            <p:nvPr/>
          </p:nvSpPr>
          <p:spPr>
            <a:xfrm>
              <a:off x="4660419"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8" name="Google Shape;21478;p57"/>
            <p:cNvSpPr/>
            <p:nvPr/>
          </p:nvSpPr>
          <p:spPr>
            <a:xfrm>
              <a:off x="4815585" y="3817357"/>
              <a:ext cx="207780" cy="356576"/>
            </a:xfrm>
            <a:custGeom>
              <a:rect b="b" l="l" r="r" t="t"/>
              <a:pathLst>
                <a:path extrusionOk="0" h="13602" w="7926">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9" name="Google Shape;21479;p57"/>
            <p:cNvSpPr/>
            <p:nvPr/>
          </p:nvSpPr>
          <p:spPr>
            <a:xfrm>
              <a:off x="4702441" y="3871098"/>
              <a:ext cx="271351" cy="249016"/>
            </a:xfrm>
            <a:custGeom>
              <a:rect b="b" l="l" r="r" t="t"/>
              <a:pathLst>
                <a:path extrusionOk="0" h="9499" w="10351">
                  <a:moveTo>
                    <a:pt x="5200" y="0"/>
                  </a:moveTo>
                  <a:cubicBezTo>
                    <a:pt x="4034" y="0"/>
                    <a:pt x="2878" y="428"/>
                    <a:pt x="1978" y="1270"/>
                  </a:cubicBezTo>
                  <a:cubicBezTo>
                    <a:pt x="419" y="2714"/>
                    <a:pt x="0" y="5009"/>
                    <a:pt x="967" y="6900"/>
                  </a:cubicBezTo>
                  <a:cubicBezTo>
                    <a:pt x="982" y="6929"/>
                    <a:pt x="982" y="6958"/>
                    <a:pt x="967" y="6987"/>
                  </a:cubicBezTo>
                  <a:lnTo>
                    <a:pt x="505" y="8170"/>
                  </a:lnTo>
                  <a:cubicBezTo>
                    <a:pt x="476" y="8243"/>
                    <a:pt x="520" y="8315"/>
                    <a:pt x="592" y="8315"/>
                  </a:cubicBezTo>
                  <a:lnTo>
                    <a:pt x="2021" y="8315"/>
                  </a:lnTo>
                  <a:cubicBezTo>
                    <a:pt x="2050" y="8315"/>
                    <a:pt x="2079" y="8329"/>
                    <a:pt x="2093" y="8344"/>
                  </a:cubicBezTo>
                  <a:cubicBezTo>
                    <a:pt x="2959" y="9080"/>
                    <a:pt x="4056" y="9498"/>
                    <a:pt x="5197" y="9498"/>
                  </a:cubicBezTo>
                  <a:cubicBezTo>
                    <a:pt x="7333" y="9498"/>
                    <a:pt x="9196" y="8084"/>
                    <a:pt x="9773" y="6034"/>
                  </a:cubicBezTo>
                  <a:cubicBezTo>
                    <a:pt x="10350" y="3984"/>
                    <a:pt x="9499" y="1804"/>
                    <a:pt x="7680" y="693"/>
                  </a:cubicBezTo>
                  <a:cubicBezTo>
                    <a:pt x="6911" y="229"/>
                    <a:pt x="6053" y="0"/>
                    <a:pt x="52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0" name="Google Shape;21480;p57"/>
            <p:cNvSpPr/>
            <p:nvPr/>
          </p:nvSpPr>
          <p:spPr>
            <a:xfrm>
              <a:off x="4727791" y="3894351"/>
              <a:ext cx="220652" cy="202668"/>
            </a:xfrm>
            <a:custGeom>
              <a:rect b="b" l="l" r="r" t="t"/>
              <a:pathLst>
                <a:path extrusionOk="0" h="7731" w="8417">
                  <a:moveTo>
                    <a:pt x="4232" y="1"/>
                  </a:moveTo>
                  <a:cubicBezTo>
                    <a:pt x="3273" y="1"/>
                    <a:pt x="2320" y="357"/>
                    <a:pt x="1588" y="1047"/>
                  </a:cubicBezTo>
                  <a:cubicBezTo>
                    <a:pt x="318" y="2231"/>
                    <a:pt x="0" y="4122"/>
                    <a:pt x="809" y="5652"/>
                  </a:cubicBezTo>
                  <a:lnTo>
                    <a:pt x="939" y="5912"/>
                  </a:lnTo>
                  <a:cubicBezTo>
                    <a:pt x="982" y="5970"/>
                    <a:pt x="982" y="6056"/>
                    <a:pt x="953" y="6129"/>
                  </a:cubicBezTo>
                  <a:lnTo>
                    <a:pt x="823" y="6432"/>
                  </a:lnTo>
                  <a:cubicBezTo>
                    <a:pt x="809" y="6489"/>
                    <a:pt x="852" y="6533"/>
                    <a:pt x="910" y="6533"/>
                  </a:cubicBezTo>
                  <a:lnTo>
                    <a:pt x="1328" y="6533"/>
                  </a:lnTo>
                  <a:cubicBezTo>
                    <a:pt x="1386" y="6547"/>
                    <a:pt x="1458" y="6562"/>
                    <a:pt x="1502" y="6605"/>
                  </a:cubicBezTo>
                  <a:lnTo>
                    <a:pt x="1675" y="6764"/>
                  </a:lnTo>
                  <a:cubicBezTo>
                    <a:pt x="2382" y="7384"/>
                    <a:pt x="3292" y="7731"/>
                    <a:pt x="4230" y="7731"/>
                  </a:cubicBezTo>
                  <a:cubicBezTo>
                    <a:pt x="5962" y="7716"/>
                    <a:pt x="7478" y="6562"/>
                    <a:pt x="7940" y="4902"/>
                  </a:cubicBezTo>
                  <a:cubicBezTo>
                    <a:pt x="8416" y="3227"/>
                    <a:pt x="7709" y="1466"/>
                    <a:pt x="6222" y="557"/>
                  </a:cubicBezTo>
                  <a:cubicBezTo>
                    <a:pt x="5608" y="183"/>
                    <a:pt x="4919" y="1"/>
                    <a:pt x="4232"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1" name="Google Shape;21481;p57"/>
            <p:cNvSpPr/>
            <p:nvPr/>
          </p:nvSpPr>
          <p:spPr>
            <a:xfrm>
              <a:off x="4765619" y="3922742"/>
              <a:ext cx="147250" cy="144025"/>
            </a:xfrm>
            <a:custGeom>
              <a:rect b="b" l="l" r="r" t="t"/>
              <a:pathLst>
                <a:path extrusionOk="0" h="5494" w="5617">
                  <a:moveTo>
                    <a:pt x="1567" y="0"/>
                  </a:moveTo>
                  <a:cubicBezTo>
                    <a:pt x="1444" y="0"/>
                    <a:pt x="1322" y="51"/>
                    <a:pt x="1228" y="152"/>
                  </a:cubicBezTo>
                  <a:lnTo>
                    <a:pt x="275" y="1105"/>
                  </a:lnTo>
                  <a:cubicBezTo>
                    <a:pt x="30" y="1336"/>
                    <a:pt x="1" y="1697"/>
                    <a:pt x="203" y="1956"/>
                  </a:cubicBezTo>
                  <a:cubicBezTo>
                    <a:pt x="1141" y="3270"/>
                    <a:pt x="2296" y="4425"/>
                    <a:pt x="3610" y="5378"/>
                  </a:cubicBezTo>
                  <a:cubicBezTo>
                    <a:pt x="3725" y="5450"/>
                    <a:pt x="3855" y="5493"/>
                    <a:pt x="3999" y="5493"/>
                  </a:cubicBezTo>
                  <a:cubicBezTo>
                    <a:pt x="4173" y="5493"/>
                    <a:pt x="4346" y="5435"/>
                    <a:pt x="4476" y="5305"/>
                  </a:cubicBezTo>
                  <a:lnTo>
                    <a:pt x="5429" y="4353"/>
                  </a:lnTo>
                  <a:cubicBezTo>
                    <a:pt x="5616" y="4165"/>
                    <a:pt x="5616" y="3847"/>
                    <a:pt x="5429" y="3660"/>
                  </a:cubicBezTo>
                  <a:lnTo>
                    <a:pt x="4837" y="3068"/>
                  </a:lnTo>
                  <a:cubicBezTo>
                    <a:pt x="4743" y="2974"/>
                    <a:pt x="4617" y="2927"/>
                    <a:pt x="4490" y="2927"/>
                  </a:cubicBezTo>
                  <a:cubicBezTo>
                    <a:pt x="4364" y="2927"/>
                    <a:pt x="4238" y="2974"/>
                    <a:pt x="4144" y="3068"/>
                  </a:cubicBezTo>
                  <a:lnTo>
                    <a:pt x="3985" y="3241"/>
                  </a:lnTo>
                  <a:cubicBezTo>
                    <a:pt x="3936" y="3290"/>
                    <a:pt x="3860" y="3319"/>
                    <a:pt x="3785" y="3319"/>
                  </a:cubicBezTo>
                  <a:cubicBezTo>
                    <a:pt x="3750" y="3319"/>
                    <a:pt x="3714" y="3313"/>
                    <a:pt x="3682" y="3299"/>
                  </a:cubicBezTo>
                  <a:cubicBezTo>
                    <a:pt x="3032" y="3039"/>
                    <a:pt x="2527" y="2534"/>
                    <a:pt x="2267" y="1884"/>
                  </a:cubicBezTo>
                  <a:cubicBezTo>
                    <a:pt x="2224" y="1783"/>
                    <a:pt x="2253" y="1668"/>
                    <a:pt x="2339" y="1581"/>
                  </a:cubicBezTo>
                  <a:lnTo>
                    <a:pt x="2498" y="1422"/>
                  </a:lnTo>
                  <a:cubicBezTo>
                    <a:pt x="2686" y="1235"/>
                    <a:pt x="2686" y="932"/>
                    <a:pt x="2498" y="729"/>
                  </a:cubicBezTo>
                  <a:lnTo>
                    <a:pt x="1906" y="152"/>
                  </a:lnTo>
                  <a:cubicBezTo>
                    <a:pt x="1812" y="51"/>
                    <a:pt x="1690" y="0"/>
                    <a:pt x="15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82" name="Google Shape;21482;p57"/>
          <p:cNvGrpSpPr/>
          <p:nvPr/>
        </p:nvGrpSpPr>
        <p:grpSpPr>
          <a:xfrm>
            <a:off x="5557286" y="3817357"/>
            <a:ext cx="362947" cy="356576"/>
            <a:chOff x="5557286" y="3817357"/>
            <a:chExt cx="362947" cy="356576"/>
          </a:xfrm>
        </p:grpSpPr>
        <p:sp>
          <p:nvSpPr>
            <p:cNvPr id="21483" name="Google Shape;21483;p57"/>
            <p:cNvSpPr/>
            <p:nvPr/>
          </p:nvSpPr>
          <p:spPr>
            <a:xfrm>
              <a:off x="5557286" y="3817357"/>
              <a:ext cx="356891" cy="356498"/>
            </a:xfrm>
            <a:custGeom>
              <a:rect b="b" l="l" r="r" t="t"/>
              <a:pathLst>
                <a:path extrusionOk="0" h="13599" w="13614">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4" name="Google Shape;21484;p57"/>
            <p:cNvSpPr/>
            <p:nvPr/>
          </p:nvSpPr>
          <p:spPr>
            <a:xfrm>
              <a:off x="5712453"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5" name="Google Shape;21485;p57"/>
            <p:cNvSpPr/>
            <p:nvPr/>
          </p:nvSpPr>
          <p:spPr>
            <a:xfrm>
              <a:off x="5601563" y="3894456"/>
              <a:ext cx="268337" cy="202563"/>
            </a:xfrm>
            <a:custGeom>
              <a:rect b="b" l="l" r="r" t="t"/>
              <a:pathLst>
                <a:path extrusionOk="0" h="7727" w="10236">
                  <a:moveTo>
                    <a:pt x="5118" y="0"/>
                  </a:moveTo>
                  <a:cubicBezTo>
                    <a:pt x="3685" y="0"/>
                    <a:pt x="2253" y="83"/>
                    <a:pt x="824" y="249"/>
                  </a:cubicBezTo>
                  <a:cubicBezTo>
                    <a:pt x="564" y="278"/>
                    <a:pt x="347" y="480"/>
                    <a:pt x="304" y="755"/>
                  </a:cubicBezTo>
                  <a:cubicBezTo>
                    <a:pt x="1" y="2819"/>
                    <a:pt x="1" y="4912"/>
                    <a:pt x="304" y="6976"/>
                  </a:cubicBezTo>
                  <a:cubicBezTo>
                    <a:pt x="347" y="7236"/>
                    <a:pt x="564" y="7453"/>
                    <a:pt x="824" y="7482"/>
                  </a:cubicBezTo>
                  <a:cubicBezTo>
                    <a:pt x="2253" y="7640"/>
                    <a:pt x="3682" y="7712"/>
                    <a:pt x="5125" y="7727"/>
                  </a:cubicBezTo>
                  <a:cubicBezTo>
                    <a:pt x="6554" y="7712"/>
                    <a:pt x="7984" y="7640"/>
                    <a:pt x="9413" y="7482"/>
                  </a:cubicBezTo>
                  <a:cubicBezTo>
                    <a:pt x="9673" y="7453"/>
                    <a:pt x="9889" y="7236"/>
                    <a:pt x="9932" y="6976"/>
                  </a:cubicBezTo>
                  <a:cubicBezTo>
                    <a:pt x="10236" y="4912"/>
                    <a:pt x="10236" y="2819"/>
                    <a:pt x="9932" y="755"/>
                  </a:cubicBezTo>
                  <a:cubicBezTo>
                    <a:pt x="9889" y="480"/>
                    <a:pt x="9673" y="278"/>
                    <a:pt x="9413" y="249"/>
                  </a:cubicBezTo>
                  <a:cubicBezTo>
                    <a:pt x="7984" y="83"/>
                    <a:pt x="6551" y="0"/>
                    <a:pt x="51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6" name="Google Shape;21486;p57"/>
            <p:cNvSpPr/>
            <p:nvPr/>
          </p:nvSpPr>
          <p:spPr>
            <a:xfrm>
              <a:off x="5696567" y="3944343"/>
              <a:ext cx="98411" cy="102527"/>
            </a:xfrm>
            <a:custGeom>
              <a:rect b="b" l="l" r="r" t="t"/>
              <a:pathLst>
                <a:path extrusionOk="0" h="3911" w="3754">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87" name="Google Shape;21487;p57"/>
          <p:cNvGrpSpPr/>
          <p:nvPr/>
        </p:nvGrpSpPr>
        <p:grpSpPr>
          <a:xfrm>
            <a:off x="7488021" y="3362475"/>
            <a:ext cx="372017" cy="365621"/>
            <a:chOff x="7488021" y="3362475"/>
            <a:chExt cx="372017" cy="365621"/>
          </a:xfrm>
        </p:grpSpPr>
        <p:sp>
          <p:nvSpPr>
            <p:cNvPr id="21488" name="Google Shape;21488;p57"/>
            <p:cNvSpPr/>
            <p:nvPr/>
          </p:nvSpPr>
          <p:spPr>
            <a:xfrm>
              <a:off x="7488021" y="3362475"/>
              <a:ext cx="365201" cy="365594"/>
            </a:xfrm>
            <a:custGeom>
              <a:rect b="b" l="l" r="r" t="t"/>
              <a:pathLst>
                <a:path extrusionOk="0" h="13946" w="13931">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9" name="Google Shape;21489;p57"/>
            <p:cNvSpPr/>
            <p:nvPr/>
          </p:nvSpPr>
          <p:spPr>
            <a:xfrm>
              <a:off x="7646963" y="3362475"/>
              <a:ext cx="213076" cy="365621"/>
            </a:xfrm>
            <a:custGeom>
              <a:rect b="b" l="l" r="r" t="t"/>
              <a:pathLst>
                <a:path extrusionOk="0" h="13947" w="8128">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0" name="Google Shape;21490;p57"/>
            <p:cNvSpPr/>
            <p:nvPr/>
          </p:nvSpPr>
          <p:spPr>
            <a:xfrm>
              <a:off x="7685944" y="3401928"/>
              <a:ext cx="56415" cy="48367"/>
            </a:xfrm>
            <a:custGeom>
              <a:rect b="b" l="l" r="r" t="t"/>
              <a:pathLst>
                <a:path extrusionOk="0" h="1845" w="2152">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1" name="Google Shape;21491;p57"/>
            <p:cNvSpPr/>
            <p:nvPr/>
          </p:nvSpPr>
          <p:spPr>
            <a:xfrm>
              <a:off x="7546297" y="3481307"/>
              <a:ext cx="248282" cy="207413"/>
            </a:xfrm>
            <a:custGeom>
              <a:rect b="b" l="l" r="r" t="t"/>
              <a:pathLst>
                <a:path extrusionOk="0" h="7912" w="9471">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2" name="Google Shape;21492;p57"/>
            <p:cNvSpPr/>
            <p:nvPr/>
          </p:nvSpPr>
          <p:spPr>
            <a:xfrm>
              <a:off x="7748755" y="3489041"/>
              <a:ext cx="73061" cy="79327"/>
            </a:xfrm>
            <a:custGeom>
              <a:rect b="b" l="l" r="r" t="t"/>
              <a:pathLst>
                <a:path extrusionOk="0" h="3026" w="2787">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3" name="Google Shape;21493;p57"/>
            <p:cNvSpPr/>
            <p:nvPr/>
          </p:nvSpPr>
          <p:spPr>
            <a:xfrm>
              <a:off x="7503540" y="3489250"/>
              <a:ext cx="88947" cy="79510"/>
            </a:xfrm>
            <a:custGeom>
              <a:rect b="b" l="l" r="r" t="t"/>
              <a:pathLst>
                <a:path extrusionOk="0" h="3033" w="3393">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4" name="Google Shape;21494;p57"/>
            <p:cNvSpPr/>
            <p:nvPr/>
          </p:nvSpPr>
          <p:spPr>
            <a:xfrm>
              <a:off x="7582631" y="3536857"/>
              <a:ext cx="56782" cy="48550"/>
            </a:xfrm>
            <a:custGeom>
              <a:rect b="b" l="l" r="r" t="t"/>
              <a:pathLst>
                <a:path extrusionOk="0" h="1852" w="2166">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5" name="Google Shape;21495;p57"/>
            <p:cNvSpPr/>
            <p:nvPr/>
          </p:nvSpPr>
          <p:spPr>
            <a:xfrm>
              <a:off x="7693887" y="3536857"/>
              <a:ext cx="56415" cy="48550"/>
            </a:xfrm>
            <a:custGeom>
              <a:rect b="b" l="l" r="r" t="t"/>
              <a:pathLst>
                <a:path extrusionOk="0" h="1852" w="2152">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6" name="Google Shape;21496;p57"/>
            <p:cNvSpPr/>
            <p:nvPr/>
          </p:nvSpPr>
          <p:spPr>
            <a:xfrm>
              <a:off x="7596866" y="3625883"/>
              <a:ext cx="147512" cy="34079"/>
            </a:xfrm>
            <a:custGeom>
              <a:rect b="b" l="l" r="r" t="t"/>
              <a:pathLst>
                <a:path extrusionOk="0" h="1300" w="5627">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7" name="Google Shape;21497;p57"/>
            <p:cNvSpPr/>
            <p:nvPr/>
          </p:nvSpPr>
          <p:spPr>
            <a:xfrm>
              <a:off x="7664736" y="3396318"/>
              <a:ext cx="84360" cy="93352"/>
            </a:xfrm>
            <a:custGeom>
              <a:rect b="b" l="l" r="r" t="t"/>
              <a:pathLst>
                <a:path extrusionOk="0" h="3561" w="3218">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98" name="Google Shape;21498;p57"/>
          <p:cNvGrpSpPr/>
          <p:nvPr/>
        </p:nvGrpSpPr>
        <p:grpSpPr>
          <a:xfrm>
            <a:off x="5113781" y="3367036"/>
            <a:ext cx="362553" cy="356498"/>
            <a:chOff x="5113781" y="3367036"/>
            <a:chExt cx="362553" cy="356498"/>
          </a:xfrm>
        </p:grpSpPr>
        <p:sp>
          <p:nvSpPr>
            <p:cNvPr id="21499" name="Google Shape;21499;p57"/>
            <p:cNvSpPr/>
            <p:nvPr/>
          </p:nvSpPr>
          <p:spPr>
            <a:xfrm>
              <a:off x="5113781" y="3367036"/>
              <a:ext cx="356131" cy="356498"/>
            </a:xfrm>
            <a:custGeom>
              <a:rect b="b" l="l" r="r" t="t"/>
              <a:pathLst>
                <a:path extrusionOk="0" h="13599" w="13585">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0" name="Google Shape;21500;p57"/>
            <p:cNvSpPr/>
            <p:nvPr/>
          </p:nvSpPr>
          <p:spPr>
            <a:xfrm>
              <a:off x="5268554"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501" name="Google Shape;21501;p57"/>
          <p:cNvSpPr/>
          <p:nvPr/>
        </p:nvSpPr>
        <p:spPr>
          <a:xfrm>
            <a:off x="5172817" y="3421144"/>
            <a:ext cx="238058" cy="229355"/>
          </a:xfrm>
          <a:custGeom>
            <a:rect b="b" l="l" r="r" t="t"/>
            <a:pathLst>
              <a:path extrusionOk="0" h="8749" w="9081">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502" name="Google Shape;21502;p57"/>
          <p:cNvGrpSpPr/>
          <p:nvPr/>
        </p:nvGrpSpPr>
        <p:grpSpPr>
          <a:xfrm>
            <a:off x="7968621" y="3365489"/>
            <a:ext cx="375818" cy="357651"/>
            <a:chOff x="7968621" y="3365489"/>
            <a:chExt cx="375818" cy="357651"/>
          </a:xfrm>
        </p:grpSpPr>
        <p:sp>
          <p:nvSpPr>
            <p:cNvPr id="21503" name="Google Shape;21503;p57"/>
            <p:cNvSpPr/>
            <p:nvPr/>
          </p:nvSpPr>
          <p:spPr>
            <a:xfrm>
              <a:off x="7968621" y="3367403"/>
              <a:ext cx="355371" cy="355738"/>
            </a:xfrm>
            <a:custGeom>
              <a:rect b="b" l="l" r="r" t="t"/>
              <a:pathLst>
                <a:path extrusionOk="0" h="13570" w="13556">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4" name="Google Shape;21504;p57"/>
            <p:cNvSpPr/>
            <p:nvPr/>
          </p:nvSpPr>
          <p:spPr>
            <a:xfrm>
              <a:off x="8123027" y="3365489"/>
              <a:ext cx="203979" cy="355423"/>
            </a:xfrm>
            <a:custGeom>
              <a:rect b="b" l="l" r="r" t="t"/>
              <a:pathLst>
                <a:path extrusionOk="0" h="13558" w="7781">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5" name="Google Shape;21505;p57"/>
            <p:cNvSpPr/>
            <p:nvPr/>
          </p:nvSpPr>
          <p:spPr>
            <a:xfrm>
              <a:off x="8123027" y="3459365"/>
              <a:ext cx="221412" cy="236538"/>
            </a:xfrm>
            <a:custGeom>
              <a:rect b="b" l="l" r="r" t="t"/>
              <a:pathLst>
                <a:path extrusionOk="0" h="9023" w="8446">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6" name="Google Shape;21506;p57"/>
            <p:cNvSpPr/>
            <p:nvPr/>
          </p:nvSpPr>
          <p:spPr>
            <a:xfrm>
              <a:off x="8224820" y="3460493"/>
              <a:ext cx="99171" cy="235778"/>
            </a:xfrm>
            <a:custGeom>
              <a:rect b="b" l="l" r="r" t="t"/>
              <a:pathLst>
                <a:path extrusionOk="0" h="8994" w="3783">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7" name="Google Shape;21507;p57"/>
            <p:cNvSpPr/>
            <p:nvPr/>
          </p:nvSpPr>
          <p:spPr>
            <a:xfrm>
              <a:off x="7993210" y="3552822"/>
              <a:ext cx="213102" cy="170319"/>
            </a:xfrm>
            <a:custGeom>
              <a:rect b="b" l="l" r="r" t="t"/>
              <a:pathLst>
                <a:path extrusionOk="0" h="6497" w="8129">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8" name="Google Shape;21508;p57"/>
            <p:cNvSpPr/>
            <p:nvPr/>
          </p:nvSpPr>
          <p:spPr>
            <a:xfrm>
              <a:off x="8123027" y="3695484"/>
              <a:ext cx="83652" cy="27657"/>
            </a:xfrm>
            <a:custGeom>
              <a:rect b="b" l="l" r="r" t="t"/>
              <a:pathLst>
                <a:path extrusionOk="0" h="1055" w="3191">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9" name="Google Shape;21509;p57"/>
            <p:cNvSpPr/>
            <p:nvPr/>
          </p:nvSpPr>
          <p:spPr>
            <a:xfrm>
              <a:off x="8091988" y="3529753"/>
              <a:ext cx="149871" cy="183190"/>
            </a:xfrm>
            <a:custGeom>
              <a:rect b="b" l="l" r="r" t="t"/>
              <a:pathLst>
                <a:path extrusionOk="0" h="6988" w="5717">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0" name="Google Shape;21510;p57"/>
            <p:cNvSpPr/>
            <p:nvPr/>
          </p:nvSpPr>
          <p:spPr>
            <a:xfrm>
              <a:off x="8193781" y="3671654"/>
              <a:ext cx="48078" cy="41656"/>
            </a:xfrm>
            <a:custGeom>
              <a:rect b="b" l="l" r="r" t="t"/>
              <a:pathLst>
                <a:path extrusionOk="0" h="1589" w="1834">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1" name="Google Shape;21511;p57"/>
            <p:cNvSpPr/>
            <p:nvPr/>
          </p:nvSpPr>
          <p:spPr>
            <a:xfrm>
              <a:off x="7976197" y="3452549"/>
              <a:ext cx="239553" cy="183951"/>
            </a:xfrm>
            <a:custGeom>
              <a:rect b="b" l="l" r="r" t="t"/>
              <a:pathLst>
                <a:path extrusionOk="0" h="7017" w="9138">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2" name="Google Shape;21512;p57"/>
            <p:cNvSpPr/>
            <p:nvPr/>
          </p:nvSpPr>
          <p:spPr>
            <a:xfrm>
              <a:off x="8168064" y="3365516"/>
              <a:ext cx="141928" cy="177607"/>
            </a:xfrm>
            <a:custGeom>
              <a:rect b="b" l="l" r="r" t="t"/>
              <a:pathLst>
                <a:path extrusionOk="0" h="6775" w="5414">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3" name="Google Shape;21513;p57"/>
            <p:cNvSpPr/>
            <p:nvPr/>
          </p:nvSpPr>
          <p:spPr>
            <a:xfrm>
              <a:off x="8197189" y="3397944"/>
              <a:ext cx="73061" cy="62575"/>
            </a:xfrm>
            <a:custGeom>
              <a:rect b="b" l="l" r="r" t="t"/>
              <a:pathLst>
                <a:path extrusionOk="0" h="2387" w="2787">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4" name="Google Shape;21514;p57"/>
            <p:cNvSpPr/>
            <p:nvPr/>
          </p:nvSpPr>
          <p:spPr>
            <a:xfrm>
              <a:off x="8025376" y="3423451"/>
              <a:ext cx="80270" cy="73402"/>
            </a:xfrm>
            <a:custGeom>
              <a:rect b="b" l="l" r="r" t="t"/>
              <a:pathLst>
                <a:path extrusionOk="0" h="2800" w="3062">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rgbClr val="0E2A47"/>
        </a:solidFill>
      </p:bgPr>
    </p:bg>
    <p:spTree>
      <p:nvGrpSpPr>
        <p:cNvPr id="21518" name="Shape 21518"/>
        <p:cNvGrpSpPr/>
        <p:nvPr/>
      </p:nvGrpSpPr>
      <p:grpSpPr>
        <a:xfrm>
          <a:off x="0" y="0"/>
          <a:ext cx="0" cy="0"/>
          <a:chOff x="0" y="0"/>
          <a:chExt cx="0" cy="0"/>
        </a:xfrm>
      </p:grpSpPr>
      <p:pic>
        <p:nvPicPr>
          <p:cNvPr id="21519" name="Google Shape;21519;p58">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rgbClr val="EFEFEF"/>
        </a:solidFill>
      </p:bgPr>
    </p:bg>
    <p:spTree>
      <p:nvGrpSpPr>
        <p:cNvPr id="346" name="Shape 346"/>
        <p:cNvGrpSpPr/>
        <p:nvPr/>
      </p:nvGrpSpPr>
      <p:grpSpPr>
        <a:xfrm>
          <a:off x="0" y="0"/>
          <a:ext cx="0" cy="0"/>
          <a:chOff x="0" y="0"/>
          <a:chExt cx="0" cy="0"/>
        </a:xfrm>
      </p:grpSpPr>
      <p:sp>
        <p:nvSpPr>
          <p:cNvPr id="347" name="Google Shape;347;p26"/>
          <p:cNvSpPr txBox="1"/>
          <p:nvPr>
            <p:ph idx="1" type="subTitle"/>
          </p:nvPr>
        </p:nvSpPr>
        <p:spPr>
          <a:xfrm flipH="1">
            <a:off x="856195" y="2760775"/>
            <a:ext cx="3068700" cy="1170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Mercury is the closest planet to the Sun and the smallest one in the Solar System—it’s only a bit larger than our Moon. The planet’s name has nothing to do with the liquid metal, since it was named after the Roman messenger god, Mercury</a:t>
            </a:r>
            <a:endParaRPr/>
          </a:p>
          <a:p>
            <a:pPr indent="0" lvl="0" marL="0" rtl="0" algn="l">
              <a:spcBef>
                <a:spcPts val="0"/>
              </a:spcBef>
              <a:spcAft>
                <a:spcPts val="0"/>
              </a:spcAft>
              <a:buNone/>
            </a:pPr>
            <a:r>
              <a:t/>
            </a:r>
            <a:endParaRPr/>
          </a:p>
        </p:txBody>
      </p:sp>
      <p:sp>
        <p:nvSpPr>
          <p:cNvPr id="348" name="Google Shape;348;p26"/>
          <p:cNvSpPr txBox="1"/>
          <p:nvPr>
            <p:ph type="title"/>
          </p:nvPr>
        </p:nvSpPr>
        <p:spPr>
          <a:xfrm>
            <a:off x="856197" y="1666525"/>
            <a:ext cx="2376300" cy="896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OUR COMPANY</a:t>
            </a:r>
            <a:endParaRPr/>
          </a:p>
        </p:txBody>
      </p:sp>
      <p:sp>
        <p:nvSpPr>
          <p:cNvPr id="349" name="Google Shape;349;p26"/>
          <p:cNvSpPr/>
          <p:nvPr/>
        </p:nvSpPr>
        <p:spPr>
          <a:xfrm>
            <a:off x="5588729" y="1666522"/>
            <a:ext cx="98075" cy="153754"/>
          </a:xfrm>
          <a:custGeom>
            <a:rect b="b" l="l" r="r" t="t"/>
            <a:pathLst>
              <a:path extrusionOk="0" h="3496" w="2230">
                <a:moveTo>
                  <a:pt x="1557" y="0"/>
                </a:moveTo>
                <a:cubicBezTo>
                  <a:pt x="1448" y="0"/>
                  <a:pt x="1331" y="32"/>
                  <a:pt x="1205" y="93"/>
                </a:cubicBezTo>
                <a:cubicBezTo>
                  <a:pt x="594" y="403"/>
                  <a:pt x="55" y="1393"/>
                  <a:pt x="5" y="2308"/>
                </a:cubicBezTo>
                <a:cubicBezTo>
                  <a:pt x="0" y="2355"/>
                  <a:pt x="0" y="2400"/>
                  <a:pt x="0" y="2448"/>
                </a:cubicBezTo>
                <a:cubicBezTo>
                  <a:pt x="0" y="3097"/>
                  <a:pt x="271" y="3496"/>
                  <a:pt x="670" y="3496"/>
                </a:cubicBezTo>
                <a:cubicBezTo>
                  <a:pt x="779" y="3496"/>
                  <a:pt x="898" y="3465"/>
                  <a:pt x="1021" y="3404"/>
                </a:cubicBezTo>
                <a:cubicBezTo>
                  <a:pt x="1635" y="3093"/>
                  <a:pt x="2171" y="2103"/>
                  <a:pt x="2223" y="1188"/>
                </a:cubicBezTo>
                <a:cubicBezTo>
                  <a:pt x="2226" y="1141"/>
                  <a:pt x="2229" y="1096"/>
                  <a:pt x="2229" y="1049"/>
                </a:cubicBezTo>
                <a:cubicBezTo>
                  <a:pt x="2229" y="926"/>
                  <a:pt x="2219" y="806"/>
                  <a:pt x="2199" y="701"/>
                </a:cubicBezTo>
                <a:cubicBezTo>
                  <a:pt x="2120" y="271"/>
                  <a:pt x="1888" y="11"/>
                  <a:pt x="15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0" name="Google Shape;350;p26"/>
          <p:cNvGrpSpPr/>
          <p:nvPr/>
        </p:nvGrpSpPr>
        <p:grpSpPr>
          <a:xfrm>
            <a:off x="4302508" y="2403742"/>
            <a:ext cx="790685" cy="1839751"/>
            <a:chOff x="4593707" y="2226241"/>
            <a:chExt cx="711368" cy="1655196"/>
          </a:xfrm>
        </p:grpSpPr>
        <p:sp>
          <p:nvSpPr>
            <p:cNvPr id="351" name="Google Shape;351;p26"/>
            <p:cNvSpPr/>
            <p:nvPr/>
          </p:nvSpPr>
          <p:spPr>
            <a:xfrm>
              <a:off x="4593707" y="3585540"/>
              <a:ext cx="681250" cy="295897"/>
            </a:xfrm>
            <a:custGeom>
              <a:rect b="b" l="l" r="r" t="t"/>
              <a:pathLst>
                <a:path extrusionOk="0" h="6728" w="15490">
                  <a:moveTo>
                    <a:pt x="7746" y="1"/>
                  </a:moveTo>
                  <a:cubicBezTo>
                    <a:pt x="5941" y="1"/>
                    <a:pt x="4134" y="328"/>
                    <a:pt x="2755" y="984"/>
                  </a:cubicBezTo>
                  <a:cubicBezTo>
                    <a:pt x="1" y="2298"/>
                    <a:pt x="1" y="4427"/>
                    <a:pt x="2755" y="5742"/>
                  </a:cubicBezTo>
                  <a:cubicBezTo>
                    <a:pt x="4134" y="6399"/>
                    <a:pt x="5941" y="6727"/>
                    <a:pt x="7746" y="6727"/>
                  </a:cubicBezTo>
                  <a:cubicBezTo>
                    <a:pt x="9552" y="6727"/>
                    <a:pt x="11358" y="6399"/>
                    <a:pt x="12735" y="5742"/>
                  </a:cubicBezTo>
                  <a:cubicBezTo>
                    <a:pt x="15489" y="4427"/>
                    <a:pt x="15489" y="2298"/>
                    <a:pt x="12735" y="984"/>
                  </a:cubicBezTo>
                  <a:cubicBezTo>
                    <a:pt x="11358" y="328"/>
                    <a:pt x="9552" y="1"/>
                    <a:pt x="7746" y="1"/>
                  </a:cubicBezTo>
                  <a:close/>
                </a:path>
              </a:pathLst>
            </a:custGeom>
            <a:solidFill>
              <a:srgbClr val="000000">
                <a:alpha val="321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26"/>
            <p:cNvSpPr/>
            <p:nvPr/>
          </p:nvSpPr>
          <p:spPr>
            <a:xfrm>
              <a:off x="4723093" y="2551245"/>
              <a:ext cx="42837" cy="166156"/>
            </a:xfrm>
            <a:custGeom>
              <a:rect b="b" l="l" r="r" t="t"/>
              <a:pathLst>
                <a:path extrusionOk="0" h="3778" w="974">
                  <a:moveTo>
                    <a:pt x="974" y="0"/>
                  </a:moveTo>
                  <a:cubicBezTo>
                    <a:pt x="510" y="0"/>
                    <a:pt x="93" y="416"/>
                    <a:pt x="93" y="1618"/>
                  </a:cubicBezTo>
                  <a:cubicBezTo>
                    <a:pt x="93" y="2815"/>
                    <a:pt x="1" y="3778"/>
                    <a:pt x="735" y="3778"/>
                  </a:cubicBezTo>
                  <a:lnTo>
                    <a:pt x="974" y="0"/>
                  </a:ln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26"/>
            <p:cNvSpPr/>
            <p:nvPr/>
          </p:nvSpPr>
          <p:spPr>
            <a:xfrm>
              <a:off x="4727051" y="2553048"/>
              <a:ext cx="28367" cy="160923"/>
            </a:xfrm>
            <a:custGeom>
              <a:rect b="b" l="l" r="r" t="t"/>
              <a:pathLst>
                <a:path extrusionOk="0" h="3659" w="645">
                  <a:moveTo>
                    <a:pt x="645" y="0"/>
                  </a:moveTo>
                  <a:cubicBezTo>
                    <a:pt x="287" y="130"/>
                    <a:pt x="3" y="587"/>
                    <a:pt x="3" y="1577"/>
                  </a:cubicBezTo>
                  <a:cubicBezTo>
                    <a:pt x="3" y="1819"/>
                    <a:pt x="0" y="2054"/>
                    <a:pt x="0" y="2270"/>
                  </a:cubicBezTo>
                  <a:cubicBezTo>
                    <a:pt x="0" y="2946"/>
                    <a:pt x="37" y="3467"/>
                    <a:pt x="341" y="3658"/>
                  </a:cubicBezTo>
                  <a:cubicBezTo>
                    <a:pt x="440" y="3331"/>
                    <a:pt x="542" y="2993"/>
                    <a:pt x="645" y="2662"/>
                  </a:cubicBezTo>
                  <a:lnTo>
                    <a:pt x="64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26"/>
            <p:cNvSpPr/>
            <p:nvPr/>
          </p:nvSpPr>
          <p:spPr>
            <a:xfrm>
              <a:off x="4755374" y="2503352"/>
              <a:ext cx="262737" cy="436853"/>
            </a:xfrm>
            <a:custGeom>
              <a:rect b="b" l="l" r="r" t="t"/>
              <a:pathLst>
                <a:path extrusionOk="0" h="9933" w="5974">
                  <a:moveTo>
                    <a:pt x="103" y="1"/>
                  </a:moveTo>
                  <a:cubicBezTo>
                    <a:pt x="48" y="1"/>
                    <a:pt x="1" y="45"/>
                    <a:pt x="1" y="103"/>
                  </a:cubicBezTo>
                  <a:lnTo>
                    <a:pt x="1" y="9830"/>
                  </a:lnTo>
                  <a:cubicBezTo>
                    <a:pt x="1" y="9887"/>
                    <a:pt x="48" y="9932"/>
                    <a:pt x="103" y="9932"/>
                  </a:cubicBezTo>
                  <a:lnTo>
                    <a:pt x="5871" y="9932"/>
                  </a:lnTo>
                  <a:cubicBezTo>
                    <a:pt x="5930" y="9932"/>
                    <a:pt x="5974" y="9887"/>
                    <a:pt x="5974" y="9830"/>
                  </a:cubicBezTo>
                  <a:lnTo>
                    <a:pt x="5974" y="103"/>
                  </a:lnTo>
                  <a:cubicBezTo>
                    <a:pt x="5974" y="45"/>
                    <a:pt x="5930" y="1"/>
                    <a:pt x="58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26"/>
            <p:cNvSpPr/>
            <p:nvPr/>
          </p:nvSpPr>
          <p:spPr>
            <a:xfrm>
              <a:off x="5043435" y="2527496"/>
              <a:ext cx="112633" cy="162770"/>
            </a:xfrm>
            <a:custGeom>
              <a:rect b="b" l="l" r="r" t="t"/>
              <a:pathLst>
                <a:path extrusionOk="0" h="3701" w="2561">
                  <a:moveTo>
                    <a:pt x="0" y="0"/>
                  </a:moveTo>
                  <a:lnTo>
                    <a:pt x="0" y="3700"/>
                  </a:lnTo>
                  <a:lnTo>
                    <a:pt x="2560" y="3700"/>
                  </a:lnTo>
                  <a:lnTo>
                    <a:pt x="1809" y="953"/>
                  </a:lnTo>
                  <a:cubicBezTo>
                    <a:pt x="1659" y="389"/>
                    <a:pt x="1147" y="0"/>
                    <a:pt x="567" y="0"/>
                  </a:cubicBezTo>
                  <a:close/>
                </a:path>
              </a:pathLst>
            </a:custGeom>
            <a:solidFill>
              <a:srgbClr val="F28F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26"/>
            <p:cNvSpPr/>
            <p:nvPr/>
          </p:nvSpPr>
          <p:spPr>
            <a:xfrm>
              <a:off x="4718168" y="2536952"/>
              <a:ext cx="182869" cy="280153"/>
            </a:xfrm>
            <a:custGeom>
              <a:rect b="b" l="l" r="r" t="t"/>
              <a:pathLst>
                <a:path extrusionOk="0" h="6370" w="4158">
                  <a:moveTo>
                    <a:pt x="2953" y="1"/>
                  </a:moveTo>
                  <a:cubicBezTo>
                    <a:pt x="2403" y="62"/>
                    <a:pt x="1857" y="130"/>
                    <a:pt x="1400" y="1359"/>
                  </a:cubicBezTo>
                  <a:cubicBezTo>
                    <a:pt x="1052" y="2294"/>
                    <a:pt x="386" y="4533"/>
                    <a:pt x="92" y="5540"/>
                  </a:cubicBezTo>
                  <a:cubicBezTo>
                    <a:pt x="1" y="5851"/>
                    <a:pt x="116" y="6182"/>
                    <a:pt x="379" y="6369"/>
                  </a:cubicBezTo>
                  <a:lnTo>
                    <a:pt x="1772" y="5462"/>
                  </a:lnTo>
                  <a:cubicBezTo>
                    <a:pt x="2212" y="4427"/>
                    <a:pt x="2895" y="2854"/>
                    <a:pt x="2895" y="2854"/>
                  </a:cubicBezTo>
                  <a:lnTo>
                    <a:pt x="3188" y="3516"/>
                  </a:lnTo>
                  <a:cubicBezTo>
                    <a:pt x="3188" y="3516"/>
                    <a:pt x="4007" y="2800"/>
                    <a:pt x="4059" y="1899"/>
                  </a:cubicBezTo>
                  <a:cubicBezTo>
                    <a:pt x="4158" y="202"/>
                    <a:pt x="2953" y="1"/>
                    <a:pt x="2953" y="1"/>
                  </a:cubicBez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26"/>
            <p:cNvSpPr/>
            <p:nvPr/>
          </p:nvSpPr>
          <p:spPr>
            <a:xfrm>
              <a:off x="4848609" y="2226241"/>
              <a:ext cx="263308" cy="247256"/>
            </a:xfrm>
            <a:custGeom>
              <a:rect b="b" l="l" r="r" t="t"/>
              <a:pathLst>
                <a:path extrusionOk="0" h="5622" w="5987">
                  <a:moveTo>
                    <a:pt x="2994" y="1"/>
                  </a:moveTo>
                  <a:cubicBezTo>
                    <a:pt x="1342" y="1"/>
                    <a:pt x="1" y="1339"/>
                    <a:pt x="1" y="2991"/>
                  </a:cubicBezTo>
                  <a:cubicBezTo>
                    <a:pt x="1" y="4445"/>
                    <a:pt x="1181" y="5622"/>
                    <a:pt x="2632" y="5622"/>
                  </a:cubicBezTo>
                  <a:lnTo>
                    <a:pt x="3355" y="5622"/>
                  </a:lnTo>
                  <a:cubicBezTo>
                    <a:pt x="4809" y="5622"/>
                    <a:pt x="5987" y="4445"/>
                    <a:pt x="5987" y="2991"/>
                  </a:cubicBezTo>
                  <a:cubicBezTo>
                    <a:pt x="5987" y="1339"/>
                    <a:pt x="4645" y="1"/>
                    <a:pt x="29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26"/>
            <p:cNvSpPr/>
            <p:nvPr/>
          </p:nvSpPr>
          <p:spPr>
            <a:xfrm>
              <a:off x="4642832" y="3508093"/>
              <a:ext cx="178471" cy="183397"/>
            </a:xfrm>
            <a:custGeom>
              <a:rect b="b" l="l" r="r" t="t"/>
              <a:pathLst>
                <a:path extrusionOk="0" h="4170" w="4058">
                  <a:moveTo>
                    <a:pt x="934" y="1"/>
                  </a:moveTo>
                  <a:cubicBezTo>
                    <a:pt x="761" y="1"/>
                    <a:pt x="629" y="239"/>
                    <a:pt x="454" y="434"/>
                  </a:cubicBezTo>
                  <a:cubicBezTo>
                    <a:pt x="310" y="598"/>
                    <a:pt x="82" y="857"/>
                    <a:pt x="48" y="1045"/>
                  </a:cubicBezTo>
                  <a:cubicBezTo>
                    <a:pt x="0" y="1322"/>
                    <a:pt x="249" y="1755"/>
                    <a:pt x="523" y="1994"/>
                  </a:cubicBezTo>
                  <a:cubicBezTo>
                    <a:pt x="799" y="2236"/>
                    <a:pt x="1120" y="2407"/>
                    <a:pt x="1219" y="2932"/>
                  </a:cubicBezTo>
                  <a:cubicBezTo>
                    <a:pt x="1321" y="3458"/>
                    <a:pt x="1522" y="3769"/>
                    <a:pt x="2068" y="4004"/>
                  </a:cubicBezTo>
                  <a:cubicBezTo>
                    <a:pt x="2340" y="4122"/>
                    <a:pt x="2652" y="4169"/>
                    <a:pt x="2939" y="4169"/>
                  </a:cubicBezTo>
                  <a:cubicBezTo>
                    <a:pt x="3283" y="4169"/>
                    <a:pt x="3588" y="4101"/>
                    <a:pt x="3738" y="4004"/>
                  </a:cubicBezTo>
                  <a:cubicBezTo>
                    <a:pt x="4058" y="3796"/>
                    <a:pt x="3765" y="3571"/>
                    <a:pt x="3314" y="2926"/>
                  </a:cubicBezTo>
                  <a:cubicBezTo>
                    <a:pt x="2727" y="2086"/>
                    <a:pt x="2270" y="1486"/>
                    <a:pt x="2270" y="700"/>
                  </a:cubicBezTo>
                  <a:lnTo>
                    <a:pt x="1038" y="28"/>
                  </a:lnTo>
                  <a:cubicBezTo>
                    <a:pt x="1001" y="9"/>
                    <a:pt x="967" y="1"/>
                    <a:pt x="9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26"/>
            <p:cNvSpPr/>
            <p:nvPr/>
          </p:nvSpPr>
          <p:spPr>
            <a:xfrm>
              <a:off x="4678675" y="3478979"/>
              <a:ext cx="90863" cy="77713"/>
            </a:xfrm>
            <a:custGeom>
              <a:rect b="b" l="l" r="r" t="t"/>
              <a:pathLst>
                <a:path extrusionOk="0" h="1767" w="2066">
                  <a:moveTo>
                    <a:pt x="694" y="1"/>
                  </a:moveTo>
                  <a:lnTo>
                    <a:pt x="209" y="707"/>
                  </a:lnTo>
                  <a:cubicBezTo>
                    <a:pt x="1" y="1014"/>
                    <a:pt x="66" y="1441"/>
                    <a:pt x="373" y="1649"/>
                  </a:cubicBezTo>
                  <a:cubicBezTo>
                    <a:pt x="379" y="1653"/>
                    <a:pt x="383" y="1656"/>
                    <a:pt x="390" y="1659"/>
                  </a:cubicBezTo>
                  <a:cubicBezTo>
                    <a:pt x="502" y="1732"/>
                    <a:pt x="628" y="1766"/>
                    <a:pt x="755" y="1766"/>
                  </a:cubicBezTo>
                  <a:cubicBezTo>
                    <a:pt x="960" y="1766"/>
                    <a:pt x="1166" y="1677"/>
                    <a:pt x="1311" y="1516"/>
                  </a:cubicBezTo>
                  <a:lnTo>
                    <a:pt x="2066" y="697"/>
                  </a:lnTo>
                  <a:lnTo>
                    <a:pt x="694" y="1"/>
                  </a:ln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26"/>
            <p:cNvSpPr/>
            <p:nvPr/>
          </p:nvSpPr>
          <p:spPr>
            <a:xfrm>
              <a:off x="4704050" y="2876469"/>
              <a:ext cx="411785" cy="652399"/>
            </a:xfrm>
            <a:custGeom>
              <a:rect b="b" l="l" r="r" t="t"/>
              <a:pathLst>
                <a:path extrusionOk="0" h="14834" w="9363">
                  <a:moveTo>
                    <a:pt x="4929" y="1"/>
                  </a:moveTo>
                  <a:lnTo>
                    <a:pt x="5090" y="7055"/>
                  </a:lnTo>
                  <a:cubicBezTo>
                    <a:pt x="5090" y="7055"/>
                    <a:pt x="3315" y="8291"/>
                    <a:pt x="2817" y="9096"/>
                  </a:cubicBezTo>
                  <a:cubicBezTo>
                    <a:pt x="2315" y="9906"/>
                    <a:pt x="1" y="13838"/>
                    <a:pt x="1" y="13838"/>
                  </a:cubicBezTo>
                  <a:cubicBezTo>
                    <a:pt x="155" y="14766"/>
                    <a:pt x="1113" y="14834"/>
                    <a:pt x="1113" y="14834"/>
                  </a:cubicBezTo>
                  <a:cubicBezTo>
                    <a:pt x="1113" y="14834"/>
                    <a:pt x="6755" y="9339"/>
                    <a:pt x="6953" y="9005"/>
                  </a:cubicBezTo>
                  <a:cubicBezTo>
                    <a:pt x="7147" y="8670"/>
                    <a:pt x="7704" y="7806"/>
                    <a:pt x="8321" y="6192"/>
                  </a:cubicBezTo>
                  <a:cubicBezTo>
                    <a:pt x="8976" y="4468"/>
                    <a:pt x="9362" y="1789"/>
                    <a:pt x="9332" y="888"/>
                  </a:cubicBezTo>
                  <a:lnTo>
                    <a:pt x="492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26"/>
            <p:cNvSpPr/>
            <p:nvPr/>
          </p:nvSpPr>
          <p:spPr>
            <a:xfrm>
              <a:off x="5026767" y="3628199"/>
              <a:ext cx="69840" cy="88444"/>
            </a:xfrm>
            <a:custGeom>
              <a:rect b="b" l="l" r="r" t="t"/>
              <a:pathLst>
                <a:path extrusionOk="0" h="2011" w="1588">
                  <a:moveTo>
                    <a:pt x="1192" y="1"/>
                  </a:moveTo>
                  <a:lnTo>
                    <a:pt x="0" y="273"/>
                  </a:lnTo>
                  <a:lnTo>
                    <a:pt x="393" y="2011"/>
                  </a:lnTo>
                  <a:lnTo>
                    <a:pt x="1588" y="1737"/>
                  </a:lnTo>
                  <a:lnTo>
                    <a:pt x="1192" y="1"/>
                  </a:ln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26"/>
            <p:cNvSpPr/>
            <p:nvPr/>
          </p:nvSpPr>
          <p:spPr>
            <a:xfrm>
              <a:off x="4822793" y="2872115"/>
              <a:ext cx="268410" cy="785087"/>
            </a:xfrm>
            <a:custGeom>
              <a:rect b="b" l="l" r="r" t="t"/>
              <a:pathLst>
                <a:path extrusionOk="0" h="17851" w="6103">
                  <a:moveTo>
                    <a:pt x="5588" y="1"/>
                  </a:moveTo>
                  <a:lnTo>
                    <a:pt x="509" y="199"/>
                  </a:lnTo>
                  <a:cubicBezTo>
                    <a:pt x="335" y="622"/>
                    <a:pt x="0" y="1390"/>
                    <a:pt x="86" y="2605"/>
                  </a:cubicBezTo>
                  <a:cubicBezTo>
                    <a:pt x="253" y="5083"/>
                    <a:pt x="2601" y="9513"/>
                    <a:pt x="2601" y="9513"/>
                  </a:cubicBezTo>
                  <a:cubicBezTo>
                    <a:pt x="2574" y="9851"/>
                    <a:pt x="2431" y="11264"/>
                    <a:pt x="2751" y="12516"/>
                  </a:cubicBezTo>
                  <a:cubicBezTo>
                    <a:pt x="3260" y="14493"/>
                    <a:pt x="4638" y="17837"/>
                    <a:pt x="4638" y="17837"/>
                  </a:cubicBezTo>
                  <a:cubicBezTo>
                    <a:pt x="4638" y="17837"/>
                    <a:pt x="4733" y="17851"/>
                    <a:pt x="4874" y="17851"/>
                  </a:cubicBezTo>
                  <a:cubicBezTo>
                    <a:pt x="5162" y="17851"/>
                    <a:pt x="5644" y="17796"/>
                    <a:pt x="5932" y="17462"/>
                  </a:cubicBezTo>
                  <a:cubicBezTo>
                    <a:pt x="5932" y="17462"/>
                    <a:pt x="5167" y="10670"/>
                    <a:pt x="4959" y="8929"/>
                  </a:cubicBezTo>
                  <a:cubicBezTo>
                    <a:pt x="4737" y="7045"/>
                    <a:pt x="4167" y="3608"/>
                    <a:pt x="4167" y="3608"/>
                  </a:cubicBezTo>
                  <a:cubicBezTo>
                    <a:pt x="4167" y="3608"/>
                    <a:pt x="4564" y="3247"/>
                    <a:pt x="5191" y="2380"/>
                  </a:cubicBezTo>
                  <a:cubicBezTo>
                    <a:pt x="6103" y="1121"/>
                    <a:pt x="5963" y="1"/>
                    <a:pt x="59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26"/>
            <p:cNvSpPr/>
            <p:nvPr/>
          </p:nvSpPr>
          <p:spPr>
            <a:xfrm>
              <a:off x="5032177" y="3671255"/>
              <a:ext cx="183748" cy="131632"/>
            </a:xfrm>
            <a:custGeom>
              <a:rect b="b" l="l" r="r" t="t"/>
              <a:pathLst>
                <a:path extrusionOk="0" h="2993" w="4178">
                  <a:moveTo>
                    <a:pt x="1290" y="0"/>
                  </a:moveTo>
                  <a:lnTo>
                    <a:pt x="1331" y="172"/>
                  </a:lnTo>
                  <a:cubicBezTo>
                    <a:pt x="1430" y="506"/>
                    <a:pt x="1055" y="553"/>
                    <a:pt x="854" y="561"/>
                  </a:cubicBezTo>
                  <a:cubicBezTo>
                    <a:pt x="836" y="561"/>
                    <a:pt x="819" y="562"/>
                    <a:pt x="801" y="562"/>
                  </a:cubicBezTo>
                  <a:cubicBezTo>
                    <a:pt x="535" y="562"/>
                    <a:pt x="229" y="474"/>
                    <a:pt x="127" y="400"/>
                  </a:cubicBezTo>
                  <a:cubicBezTo>
                    <a:pt x="127" y="400"/>
                    <a:pt x="107" y="298"/>
                    <a:pt x="99" y="271"/>
                  </a:cubicBezTo>
                  <a:cubicBezTo>
                    <a:pt x="99" y="271"/>
                    <a:pt x="98" y="271"/>
                    <a:pt x="97" y="271"/>
                  </a:cubicBezTo>
                  <a:cubicBezTo>
                    <a:pt x="20" y="271"/>
                    <a:pt x="14" y="514"/>
                    <a:pt x="7" y="738"/>
                  </a:cubicBezTo>
                  <a:cubicBezTo>
                    <a:pt x="0" y="980"/>
                    <a:pt x="11" y="1263"/>
                    <a:pt x="82" y="1380"/>
                  </a:cubicBezTo>
                  <a:cubicBezTo>
                    <a:pt x="212" y="1588"/>
                    <a:pt x="594" y="1731"/>
                    <a:pt x="782" y="1892"/>
                  </a:cubicBezTo>
                  <a:cubicBezTo>
                    <a:pt x="973" y="2056"/>
                    <a:pt x="1144" y="2431"/>
                    <a:pt x="1383" y="2656"/>
                  </a:cubicBezTo>
                  <a:cubicBezTo>
                    <a:pt x="1605" y="2866"/>
                    <a:pt x="2291" y="2992"/>
                    <a:pt x="2727" y="2992"/>
                  </a:cubicBezTo>
                  <a:cubicBezTo>
                    <a:pt x="2759" y="2992"/>
                    <a:pt x="2790" y="2992"/>
                    <a:pt x="2819" y="2990"/>
                  </a:cubicBezTo>
                  <a:cubicBezTo>
                    <a:pt x="3676" y="2943"/>
                    <a:pt x="4178" y="2421"/>
                    <a:pt x="3834" y="2164"/>
                  </a:cubicBezTo>
                  <a:cubicBezTo>
                    <a:pt x="3571" y="1974"/>
                    <a:pt x="3065" y="1725"/>
                    <a:pt x="2485" y="1301"/>
                  </a:cubicBezTo>
                  <a:cubicBezTo>
                    <a:pt x="1953" y="912"/>
                    <a:pt x="1417" y="25"/>
                    <a:pt x="12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26"/>
            <p:cNvSpPr/>
            <p:nvPr/>
          </p:nvSpPr>
          <p:spPr>
            <a:xfrm>
              <a:off x="5006053" y="2995212"/>
              <a:ext cx="49741" cy="218888"/>
            </a:xfrm>
            <a:custGeom>
              <a:rect b="b" l="l" r="r" t="t"/>
              <a:pathLst>
                <a:path extrusionOk="0" h="4977" w="1131">
                  <a:moveTo>
                    <a:pt x="1131" y="1"/>
                  </a:moveTo>
                  <a:lnTo>
                    <a:pt x="1131" y="1"/>
                  </a:lnTo>
                  <a:cubicBezTo>
                    <a:pt x="819" y="352"/>
                    <a:pt x="0" y="809"/>
                    <a:pt x="0" y="809"/>
                  </a:cubicBezTo>
                  <a:cubicBezTo>
                    <a:pt x="137" y="1370"/>
                    <a:pt x="642" y="4977"/>
                    <a:pt x="642" y="4977"/>
                  </a:cubicBezTo>
                  <a:lnTo>
                    <a:pt x="356" y="967"/>
                  </a:lnTo>
                  <a:cubicBezTo>
                    <a:pt x="762" y="537"/>
                    <a:pt x="1130" y="1"/>
                    <a:pt x="113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26"/>
            <p:cNvSpPr/>
            <p:nvPr/>
          </p:nvSpPr>
          <p:spPr>
            <a:xfrm>
              <a:off x="4899492" y="3208817"/>
              <a:ext cx="37735" cy="155249"/>
            </a:xfrm>
            <a:custGeom>
              <a:rect b="b" l="l" r="r" t="t"/>
              <a:pathLst>
                <a:path extrusionOk="0" h="3530" w="858">
                  <a:moveTo>
                    <a:pt x="0" y="0"/>
                  </a:moveTo>
                  <a:lnTo>
                    <a:pt x="0" y="0"/>
                  </a:lnTo>
                  <a:cubicBezTo>
                    <a:pt x="167" y="960"/>
                    <a:pt x="629" y="1966"/>
                    <a:pt x="629" y="1966"/>
                  </a:cubicBezTo>
                  <a:cubicBezTo>
                    <a:pt x="468" y="2557"/>
                    <a:pt x="485" y="3529"/>
                    <a:pt x="485" y="3529"/>
                  </a:cubicBezTo>
                  <a:lnTo>
                    <a:pt x="805" y="3250"/>
                  </a:lnTo>
                  <a:cubicBezTo>
                    <a:pt x="796" y="3014"/>
                    <a:pt x="857" y="1857"/>
                    <a:pt x="857" y="1857"/>
                  </a:cubicBezTo>
                  <a:cubicBezTo>
                    <a:pt x="611" y="1519"/>
                    <a:pt x="0" y="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26"/>
            <p:cNvSpPr/>
            <p:nvPr/>
          </p:nvSpPr>
          <p:spPr>
            <a:xfrm>
              <a:off x="4834360" y="2521515"/>
              <a:ext cx="285826" cy="437865"/>
            </a:xfrm>
            <a:custGeom>
              <a:rect b="b" l="l" r="r" t="t"/>
              <a:pathLst>
                <a:path extrusionOk="0" h="9956" w="6499">
                  <a:moveTo>
                    <a:pt x="4178" y="0"/>
                  </a:moveTo>
                  <a:lnTo>
                    <a:pt x="2102" y="62"/>
                  </a:lnTo>
                  <a:cubicBezTo>
                    <a:pt x="2102" y="62"/>
                    <a:pt x="522" y="256"/>
                    <a:pt x="311" y="352"/>
                  </a:cubicBezTo>
                  <a:cubicBezTo>
                    <a:pt x="1362" y="1417"/>
                    <a:pt x="546" y="3867"/>
                    <a:pt x="546" y="3867"/>
                  </a:cubicBezTo>
                  <a:lnTo>
                    <a:pt x="1426" y="6304"/>
                  </a:lnTo>
                  <a:cubicBezTo>
                    <a:pt x="809" y="7291"/>
                    <a:pt x="273" y="7911"/>
                    <a:pt x="0" y="8844"/>
                  </a:cubicBezTo>
                  <a:cubicBezTo>
                    <a:pt x="292" y="9184"/>
                    <a:pt x="1510" y="9955"/>
                    <a:pt x="3166" y="9955"/>
                  </a:cubicBezTo>
                  <a:cubicBezTo>
                    <a:pt x="4120" y="9955"/>
                    <a:pt x="5218" y="9700"/>
                    <a:pt x="6369" y="8959"/>
                  </a:cubicBezTo>
                  <a:cubicBezTo>
                    <a:pt x="6369" y="8959"/>
                    <a:pt x="6185" y="7188"/>
                    <a:pt x="5918" y="5846"/>
                  </a:cubicBezTo>
                  <a:cubicBezTo>
                    <a:pt x="6375" y="3673"/>
                    <a:pt x="6498" y="2908"/>
                    <a:pt x="6369" y="2400"/>
                  </a:cubicBezTo>
                  <a:cubicBezTo>
                    <a:pt x="5997" y="969"/>
                    <a:pt x="5150" y="51"/>
                    <a:pt x="417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26"/>
            <p:cNvSpPr/>
            <p:nvPr/>
          </p:nvSpPr>
          <p:spPr>
            <a:xfrm>
              <a:off x="4884320" y="2287020"/>
              <a:ext cx="215414" cy="296865"/>
            </a:xfrm>
            <a:custGeom>
              <a:rect b="b" l="l" r="r" t="t"/>
              <a:pathLst>
                <a:path extrusionOk="0" h="6750" w="4898">
                  <a:moveTo>
                    <a:pt x="4192" y="1"/>
                  </a:moveTo>
                  <a:cubicBezTo>
                    <a:pt x="4130" y="547"/>
                    <a:pt x="3779" y="1407"/>
                    <a:pt x="2864" y="1913"/>
                  </a:cubicBezTo>
                  <a:cubicBezTo>
                    <a:pt x="2028" y="2370"/>
                    <a:pt x="1381" y="2390"/>
                    <a:pt x="1275" y="2390"/>
                  </a:cubicBezTo>
                  <a:cubicBezTo>
                    <a:pt x="1265" y="2390"/>
                    <a:pt x="1260" y="2390"/>
                    <a:pt x="1260" y="2390"/>
                  </a:cubicBezTo>
                  <a:cubicBezTo>
                    <a:pt x="1143" y="2149"/>
                    <a:pt x="912" y="2025"/>
                    <a:pt x="687" y="2025"/>
                  </a:cubicBezTo>
                  <a:cubicBezTo>
                    <a:pt x="536" y="2025"/>
                    <a:pt x="388" y="2080"/>
                    <a:pt x="277" y="2192"/>
                  </a:cubicBezTo>
                  <a:cubicBezTo>
                    <a:pt x="0" y="2475"/>
                    <a:pt x="120" y="2998"/>
                    <a:pt x="475" y="3308"/>
                  </a:cubicBezTo>
                  <a:cubicBezTo>
                    <a:pt x="661" y="3471"/>
                    <a:pt x="814" y="3517"/>
                    <a:pt x="927" y="3517"/>
                  </a:cubicBezTo>
                  <a:cubicBezTo>
                    <a:pt x="1076" y="3517"/>
                    <a:pt x="1158" y="3438"/>
                    <a:pt x="1158" y="3438"/>
                  </a:cubicBezTo>
                  <a:lnTo>
                    <a:pt x="1158" y="3438"/>
                  </a:lnTo>
                  <a:lnTo>
                    <a:pt x="1147" y="5386"/>
                  </a:lnTo>
                  <a:cubicBezTo>
                    <a:pt x="1147" y="5386"/>
                    <a:pt x="1618" y="6128"/>
                    <a:pt x="2174" y="6506"/>
                  </a:cubicBezTo>
                  <a:cubicBezTo>
                    <a:pt x="2421" y="6673"/>
                    <a:pt x="2717" y="6749"/>
                    <a:pt x="2976" y="6749"/>
                  </a:cubicBezTo>
                  <a:cubicBezTo>
                    <a:pt x="3306" y="6749"/>
                    <a:pt x="3574" y="6625"/>
                    <a:pt x="3595" y="6407"/>
                  </a:cubicBezTo>
                  <a:cubicBezTo>
                    <a:pt x="3632" y="6018"/>
                    <a:pt x="3034" y="5325"/>
                    <a:pt x="3034" y="5325"/>
                  </a:cubicBezTo>
                  <a:lnTo>
                    <a:pt x="3034" y="4479"/>
                  </a:lnTo>
                  <a:cubicBezTo>
                    <a:pt x="3301" y="4524"/>
                    <a:pt x="3573" y="4564"/>
                    <a:pt x="3796" y="4564"/>
                  </a:cubicBezTo>
                  <a:cubicBezTo>
                    <a:pt x="3933" y="4564"/>
                    <a:pt x="4052" y="4549"/>
                    <a:pt x="4140" y="4510"/>
                  </a:cubicBezTo>
                  <a:cubicBezTo>
                    <a:pt x="4370" y="4411"/>
                    <a:pt x="4827" y="4060"/>
                    <a:pt x="4861" y="2650"/>
                  </a:cubicBezTo>
                  <a:cubicBezTo>
                    <a:pt x="4898" y="980"/>
                    <a:pt x="4506" y="185"/>
                    <a:pt x="4192" y="1"/>
                  </a:cubicBez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26"/>
            <p:cNvSpPr/>
            <p:nvPr/>
          </p:nvSpPr>
          <p:spPr>
            <a:xfrm>
              <a:off x="5012826" y="2380123"/>
              <a:ext cx="16097" cy="16273"/>
            </a:xfrm>
            <a:custGeom>
              <a:rect b="b" l="l" r="r" t="t"/>
              <a:pathLst>
                <a:path extrusionOk="0" h="370" w="366">
                  <a:moveTo>
                    <a:pt x="180" y="0"/>
                  </a:moveTo>
                  <a:cubicBezTo>
                    <a:pt x="178" y="0"/>
                    <a:pt x="176" y="0"/>
                    <a:pt x="174" y="0"/>
                  </a:cubicBezTo>
                  <a:cubicBezTo>
                    <a:pt x="76" y="4"/>
                    <a:pt x="0" y="92"/>
                    <a:pt x="7" y="195"/>
                  </a:cubicBezTo>
                  <a:cubicBezTo>
                    <a:pt x="10" y="292"/>
                    <a:pt x="93" y="369"/>
                    <a:pt x="185" y="369"/>
                  </a:cubicBezTo>
                  <a:cubicBezTo>
                    <a:pt x="187" y="369"/>
                    <a:pt x="189" y="369"/>
                    <a:pt x="191" y="369"/>
                  </a:cubicBezTo>
                  <a:cubicBezTo>
                    <a:pt x="290" y="366"/>
                    <a:pt x="366" y="276"/>
                    <a:pt x="362" y="177"/>
                  </a:cubicBezTo>
                  <a:cubicBezTo>
                    <a:pt x="355" y="77"/>
                    <a:pt x="276" y="0"/>
                    <a:pt x="1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26"/>
            <p:cNvSpPr/>
            <p:nvPr/>
          </p:nvSpPr>
          <p:spPr>
            <a:xfrm>
              <a:off x="5029186" y="2440462"/>
              <a:ext cx="19703" cy="12798"/>
            </a:xfrm>
            <a:custGeom>
              <a:rect b="b" l="l" r="r" t="t"/>
              <a:pathLst>
                <a:path extrusionOk="0" h="291" w="448">
                  <a:moveTo>
                    <a:pt x="34" y="0"/>
                  </a:moveTo>
                  <a:cubicBezTo>
                    <a:pt x="0" y="120"/>
                    <a:pt x="65" y="246"/>
                    <a:pt x="181" y="280"/>
                  </a:cubicBezTo>
                  <a:cubicBezTo>
                    <a:pt x="203" y="287"/>
                    <a:pt x="225" y="290"/>
                    <a:pt x="246" y="290"/>
                  </a:cubicBezTo>
                  <a:cubicBezTo>
                    <a:pt x="336" y="290"/>
                    <a:pt x="420" y="230"/>
                    <a:pt x="447" y="133"/>
                  </a:cubicBezTo>
                  <a:lnTo>
                    <a:pt x="34" y="0"/>
                  </a:lnTo>
                  <a:close/>
                </a:path>
              </a:pathLst>
            </a:custGeom>
            <a:solidFill>
              <a:srgbClr val="F28F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26"/>
            <p:cNvSpPr/>
            <p:nvPr/>
          </p:nvSpPr>
          <p:spPr>
            <a:xfrm>
              <a:off x="5076903" y="2348590"/>
              <a:ext cx="18823" cy="15349"/>
            </a:xfrm>
            <a:custGeom>
              <a:rect b="b" l="l" r="r" t="t"/>
              <a:pathLst>
                <a:path extrusionOk="0" h="349" w="428">
                  <a:moveTo>
                    <a:pt x="178" y="1"/>
                  </a:moveTo>
                  <a:cubicBezTo>
                    <a:pt x="109" y="1"/>
                    <a:pt x="41" y="35"/>
                    <a:pt x="0" y="100"/>
                  </a:cubicBezTo>
                  <a:lnTo>
                    <a:pt x="359" y="349"/>
                  </a:lnTo>
                  <a:cubicBezTo>
                    <a:pt x="427" y="246"/>
                    <a:pt x="400" y="106"/>
                    <a:pt x="298" y="38"/>
                  </a:cubicBezTo>
                  <a:cubicBezTo>
                    <a:pt x="261" y="13"/>
                    <a:pt x="219" y="1"/>
                    <a:pt x="1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26"/>
            <p:cNvSpPr/>
            <p:nvPr/>
          </p:nvSpPr>
          <p:spPr>
            <a:xfrm>
              <a:off x="5073297" y="2374406"/>
              <a:ext cx="16097" cy="16273"/>
            </a:xfrm>
            <a:custGeom>
              <a:rect b="b" l="l" r="r" t="t"/>
              <a:pathLst>
                <a:path extrusionOk="0" h="370" w="366">
                  <a:moveTo>
                    <a:pt x="177" y="0"/>
                  </a:moveTo>
                  <a:cubicBezTo>
                    <a:pt x="175" y="0"/>
                    <a:pt x="173" y="0"/>
                    <a:pt x="171" y="0"/>
                  </a:cubicBezTo>
                  <a:cubicBezTo>
                    <a:pt x="76" y="8"/>
                    <a:pt x="0" y="93"/>
                    <a:pt x="4" y="195"/>
                  </a:cubicBezTo>
                  <a:cubicBezTo>
                    <a:pt x="11" y="293"/>
                    <a:pt x="86" y="369"/>
                    <a:pt x="179" y="369"/>
                  </a:cubicBezTo>
                  <a:cubicBezTo>
                    <a:pt x="183" y="369"/>
                    <a:pt x="187" y="369"/>
                    <a:pt x="191" y="369"/>
                  </a:cubicBezTo>
                  <a:cubicBezTo>
                    <a:pt x="287" y="365"/>
                    <a:pt x="366" y="280"/>
                    <a:pt x="359" y="178"/>
                  </a:cubicBezTo>
                  <a:cubicBezTo>
                    <a:pt x="355" y="78"/>
                    <a:pt x="273" y="0"/>
                    <a:pt x="1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26"/>
            <p:cNvSpPr/>
            <p:nvPr/>
          </p:nvSpPr>
          <p:spPr>
            <a:xfrm>
              <a:off x="5052275" y="2377704"/>
              <a:ext cx="26036" cy="47015"/>
            </a:xfrm>
            <a:custGeom>
              <a:rect b="b" l="l" r="r" t="t"/>
              <a:pathLst>
                <a:path extrusionOk="0" h="1069" w="592">
                  <a:moveTo>
                    <a:pt x="1" y="0"/>
                  </a:moveTo>
                  <a:lnTo>
                    <a:pt x="28" y="1069"/>
                  </a:lnTo>
                  <a:lnTo>
                    <a:pt x="592" y="895"/>
                  </a:lnTo>
                  <a:lnTo>
                    <a:pt x="1" y="0"/>
                  </a:lnTo>
                  <a:close/>
                </a:path>
              </a:pathLst>
            </a:custGeom>
            <a:solidFill>
              <a:srgbClr val="F28F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26"/>
            <p:cNvSpPr/>
            <p:nvPr/>
          </p:nvSpPr>
          <p:spPr>
            <a:xfrm>
              <a:off x="4950200" y="2453216"/>
              <a:ext cx="67597" cy="43276"/>
            </a:xfrm>
            <a:custGeom>
              <a:rect b="b" l="l" r="r" t="t"/>
              <a:pathLst>
                <a:path extrusionOk="0" h="984" w="1537">
                  <a:moveTo>
                    <a:pt x="1" y="0"/>
                  </a:moveTo>
                  <a:cubicBezTo>
                    <a:pt x="1" y="0"/>
                    <a:pt x="52" y="232"/>
                    <a:pt x="328" y="471"/>
                  </a:cubicBezTo>
                  <a:cubicBezTo>
                    <a:pt x="608" y="714"/>
                    <a:pt x="1536" y="983"/>
                    <a:pt x="1536" y="983"/>
                  </a:cubicBezTo>
                  <a:lnTo>
                    <a:pt x="1536" y="700"/>
                  </a:lnTo>
                  <a:cubicBezTo>
                    <a:pt x="1083" y="638"/>
                    <a:pt x="148" y="372"/>
                    <a:pt x="1" y="0"/>
                  </a:cubicBezTo>
                  <a:close/>
                </a:path>
              </a:pathLst>
            </a:custGeom>
            <a:solidFill>
              <a:srgbClr val="F28F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26"/>
            <p:cNvSpPr/>
            <p:nvPr/>
          </p:nvSpPr>
          <p:spPr>
            <a:xfrm>
              <a:off x="4876228" y="2741541"/>
              <a:ext cx="54799" cy="74194"/>
            </a:xfrm>
            <a:custGeom>
              <a:rect b="b" l="l" r="r" t="t"/>
              <a:pathLst>
                <a:path extrusionOk="0" h="1687" w="1246">
                  <a:moveTo>
                    <a:pt x="0" y="1"/>
                  </a:moveTo>
                  <a:lnTo>
                    <a:pt x="474" y="1301"/>
                  </a:lnTo>
                  <a:lnTo>
                    <a:pt x="1246" y="1686"/>
                  </a:lnTo>
                  <a:lnTo>
                    <a:pt x="0" y="1"/>
                  </a:ln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26"/>
            <p:cNvSpPr/>
            <p:nvPr/>
          </p:nvSpPr>
          <p:spPr>
            <a:xfrm>
              <a:off x="4887178" y="2763619"/>
              <a:ext cx="43848" cy="52116"/>
            </a:xfrm>
            <a:custGeom>
              <a:rect b="b" l="l" r="r" t="t"/>
              <a:pathLst>
                <a:path extrusionOk="0" h="1185" w="997">
                  <a:moveTo>
                    <a:pt x="120" y="1"/>
                  </a:moveTo>
                  <a:cubicBezTo>
                    <a:pt x="79" y="62"/>
                    <a:pt x="41" y="119"/>
                    <a:pt x="0" y="178"/>
                  </a:cubicBezTo>
                  <a:lnTo>
                    <a:pt x="225" y="799"/>
                  </a:lnTo>
                  <a:lnTo>
                    <a:pt x="997" y="1184"/>
                  </a:lnTo>
                  <a:lnTo>
                    <a:pt x="997" y="1184"/>
                  </a:lnTo>
                  <a:lnTo>
                    <a:pt x="12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26"/>
            <p:cNvSpPr/>
            <p:nvPr/>
          </p:nvSpPr>
          <p:spPr>
            <a:xfrm>
              <a:off x="4734836" y="2777120"/>
              <a:ext cx="247300" cy="139637"/>
            </a:xfrm>
            <a:custGeom>
              <a:rect b="b" l="l" r="r" t="t"/>
              <a:pathLst>
                <a:path extrusionOk="0" h="3175" w="5623">
                  <a:moveTo>
                    <a:pt x="1393" y="1"/>
                  </a:moveTo>
                  <a:lnTo>
                    <a:pt x="0" y="908"/>
                  </a:lnTo>
                  <a:cubicBezTo>
                    <a:pt x="901" y="1557"/>
                    <a:pt x="2158" y="2308"/>
                    <a:pt x="2775" y="2516"/>
                  </a:cubicBezTo>
                  <a:cubicBezTo>
                    <a:pt x="3366" y="2711"/>
                    <a:pt x="3847" y="3052"/>
                    <a:pt x="4536" y="3175"/>
                  </a:cubicBezTo>
                  <a:lnTo>
                    <a:pt x="4915" y="1877"/>
                  </a:lnTo>
                  <a:cubicBezTo>
                    <a:pt x="4915" y="1857"/>
                    <a:pt x="4925" y="1837"/>
                    <a:pt x="4943" y="1816"/>
                  </a:cubicBezTo>
                  <a:cubicBezTo>
                    <a:pt x="5086" y="1649"/>
                    <a:pt x="5567" y="1301"/>
                    <a:pt x="5598" y="1216"/>
                  </a:cubicBezTo>
                  <a:cubicBezTo>
                    <a:pt x="5623" y="1153"/>
                    <a:pt x="5487" y="1094"/>
                    <a:pt x="5242" y="1094"/>
                  </a:cubicBezTo>
                  <a:cubicBezTo>
                    <a:pt x="5153" y="1094"/>
                    <a:pt x="5050" y="1102"/>
                    <a:pt x="4935" y="1120"/>
                  </a:cubicBezTo>
                  <a:cubicBezTo>
                    <a:pt x="4530" y="1184"/>
                    <a:pt x="3761" y="1397"/>
                    <a:pt x="3214" y="1397"/>
                  </a:cubicBezTo>
                  <a:cubicBezTo>
                    <a:pt x="3176" y="1397"/>
                    <a:pt x="3139" y="1396"/>
                    <a:pt x="3103" y="1393"/>
                  </a:cubicBezTo>
                  <a:cubicBezTo>
                    <a:pt x="2744" y="1369"/>
                    <a:pt x="1922" y="560"/>
                    <a:pt x="1393" y="1"/>
                  </a:cubicBez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26"/>
            <p:cNvSpPr/>
            <p:nvPr/>
          </p:nvSpPr>
          <p:spPr>
            <a:xfrm>
              <a:off x="4941052" y="2578820"/>
              <a:ext cx="364022" cy="376205"/>
            </a:xfrm>
            <a:custGeom>
              <a:rect b="b" l="l" r="r" t="t"/>
              <a:pathLst>
                <a:path extrusionOk="0" h="8554" w="8277">
                  <a:moveTo>
                    <a:pt x="8277" y="1"/>
                  </a:moveTo>
                  <a:lnTo>
                    <a:pt x="6789" y="1414"/>
                  </a:lnTo>
                  <a:lnTo>
                    <a:pt x="4796" y="916"/>
                  </a:lnTo>
                  <a:lnTo>
                    <a:pt x="3243" y="2267"/>
                  </a:lnTo>
                  <a:lnTo>
                    <a:pt x="830" y="1704"/>
                  </a:lnTo>
                  <a:lnTo>
                    <a:pt x="1" y="8179"/>
                  </a:lnTo>
                  <a:lnTo>
                    <a:pt x="1708" y="8554"/>
                  </a:lnTo>
                  <a:lnTo>
                    <a:pt x="3209" y="7332"/>
                  </a:lnTo>
                  <a:lnTo>
                    <a:pt x="4796" y="7401"/>
                  </a:lnTo>
                  <a:lnTo>
                    <a:pt x="5663" y="6646"/>
                  </a:lnTo>
                  <a:lnTo>
                    <a:pt x="827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26"/>
            <p:cNvSpPr/>
            <p:nvPr/>
          </p:nvSpPr>
          <p:spPr>
            <a:xfrm>
              <a:off x="5016124" y="2619060"/>
              <a:ext cx="135854" cy="335963"/>
            </a:xfrm>
            <a:custGeom>
              <a:rect b="b" l="l" r="r" t="t"/>
              <a:pathLst>
                <a:path extrusionOk="0" h="7639" w="3089">
                  <a:moveTo>
                    <a:pt x="3089" y="1"/>
                  </a:moveTo>
                  <a:lnTo>
                    <a:pt x="1536" y="1352"/>
                  </a:lnTo>
                  <a:lnTo>
                    <a:pt x="1" y="7639"/>
                  </a:lnTo>
                  <a:lnTo>
                    <a:pt x="1502" y="6417"/>
                  </a:lnTo>
                  <a:lnTo>
                    <a:pt x="308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26"/>
            <p:cNvSpPr/>
            <p:nvPr/>
          </p:nvSpPr>
          <p:spPr>
            <a:xfrm>
              <a:off x="5151931" y="2578820"/>
              <a:ext cx="153138" cy="325496"/>
            </a:xfrm>
            <a:custGeom>
              <a:rect b="b" l="l" r="r" t="t"/>
              <a:pathLst>
                <a:path extrusionOk="0" h="7401" w="3482">
                  <a:moveTo>
                    <a:pt x="3482" y="1"/>
                  </a:moveTo>
                  <a:lnTo>
                    <a:pt x="1994" y="1414"/>
                  </a:lnTo>
                  <a:lnTo>
                    <a:pt x="1" y="7401"/>
                  </a:lnTo>
                  <a:lnTo>
                    <a:pt x="868" y="6646"/>
                  </a:lnTo>
                  <a:lnTo>
                    <a:pt x="348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26"/>
            <p:cNvSpPr/>
            <p:nvPr/>
          </p:nvSpPr>
          <p:spPr>
            <a:xfrm>
              <a:off x="4802695" y="2293793"/>
              <a:ext cx="73710" cy="213347"/>
            </a:xfrm>
            <a:custGeom>
              <a:rect b="b" l="l" r="r" t="t"/>
              <a:pathLst>
                <a:path extrusionOk="0" h="4851" w="1676">
                  <a:moveTo>
                    <a:pt x="85" y="1"/>
                  </a:moveTo>
                  <a:cubicBezTo>
                    <a:pt x="37" y="1"/>
                    <a:pt x="0" y="42"/>
                    <a:pt x="0" y="86"/>
                  </a:cubicBezTo>
                  <a:lnTo>
                    <a:pt x="0" y="4851"/>
                  </a:lnTo>
                  <a:lnTo>
                    <a:pt x="1590" y="4851"/>
                  </a:lnTo>
                  <a:cubicBezTo>
                    <a:pt x="1639" y="4851"/>
                    <a:pt x="1675" y="4813"/>
                    <a:pt x="1675" y="4766"/>
                  </a:cubicBezTo>
                  <a:lnTo>
                    <a:pt x="167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26"/>
            <p:cNvSpPr/>
            <p:nvPr/>
          </p:nvSpPr>
          <p:spPr>
            <a:xfrm>
              <a:off x="4848609" y="2522263"/>
              <a:ext cx="100318" cy="293479"/>
            </a:xfrm>
            <a:custGeom>
              <a:rect b="b" l="l" r="r" t="t"/>
              <a:pathLst>
                <a:path extrusionOk="0" h="6673" w="2281">
                  <a:moveTo>
                    <a:pt x="1455" y="1"/>
                  </a:moveTo>
                  <a:cubicBezTo>
                    <a:pt x="1070" y="1"/>
                    <a:pt x="334" y="137"/>
                    <a:pt x="349" y="250"/>
                  </a:cubicBezTo>
                  <a:cubicBezTo>
                    <a:pt x="349" y="250"/>
                    <a:pt x="908" y="662"/>
                    <a:pt x="935" y="2447"/>
                  </a:cubicBezTo>
                  <a:cubicBezTo>
                    <a:pt x="966" y="4232"/>
                    <a:pt x="1" y="5632"/>
                    <a:pt x="1" y="5632"/>
                  </a:cubicBezTo>
                  <a:lnTo>
                    <a:pt x="1" y="6672"/>
                  </a:lnTo>
                  <a:cubicBezTo>
                    <a:pt x="1" y="6672"/>
                    <a:pt x="1512" y="5355"/>
                    <a:pt x="1874" y="3393"/>
                  </a:cubicBezTo>
                  <a:cubicBezTo>
                    <a:pt x="2280" y="1174"/>
                    <a:pt x="1683" y="55"/>
                    <a:pt x="1683" y="55"/>
                  </a:cubicBezTo>
                  <a:cubicBezTo>
                    <a:pt x="1677" y="17"/>
                    <a:pt x="1587" y="1"/>
                    <a:pt x="145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26"/>
            <p:cNvSpPr/>
            <p:nvPr/>
          </p:nvSpPr>
          <p:spPr>
            <a:xfrm>
              <a:off x="5017752" y="2518832"/>
              <a:ext cx="80395" cy="64871"/>
            </a:xfrm>
            <a:custGeom>
              <a:rect b="b" l="l" r="r" t="t"/>
              <a:pathLst>
                <a:path extrusionOk="0" h="1475" w="1828">
                  <a:moveTo>
                    <a:pt x="404" y="1"/>
                  </a:moveTo>
                  <a:cubicBezTo>
                    <a:pt x="166" y="1"/>
                    <a:pt x="0" y="54"/>
                    <a:pt x="0" y="54"/>
                  </a:cubicBezTo>
                  <a:cubicBezTo>
                    <a:pt x="994" y="290"/>
                    <a:pt x="1827" y="1474"/>
                    <a:pt x="1827" y="1474"/>
                  </a:cubicBezTo>
                  <a:cubicBezTo>
                    <a:pt x="1632" y="611"/>
                    <a:pt x="1079" y="167"/>
                    <a:pt x="1079" y="167"/>
                  </a:cubicBezTo>
                  <a:cubicBezTo>
                    <a:pt x="841" y="36"/>
                    <a:pt x="598" y="1"/>
                    <a:pt x="40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26"/>
            <p:cNvSpPr/>
            <p:nvPr/>
          </p:nvSpPr>
          <p:spPr>
            <a:xfrm>
              <a:off x="4934324" y="2859669"/>
              <a:ext cx="99087" cy="59065"/>
            </a:xfrm>
            <a:custGeom>
              <a:rect b="b" l="l" r="r" t="t"/>
              <a:pathLst>
                <a:path extrusionOk="0" h="1343" w="2253">
                  <a:moveTo>
                    <a:pt x="379" y="0"/>
                  </a:moveTo>
                  <a:lnTo>
                    <a:pt x="0" y="1298"/>
                  </a:lnTo>
                  <a:cubicBezTo>
                    <a:pt x="157" y="1325"/>
                    <a:pt x="328" y="1342"/>
                    <a:pt x="512" y="1342"/>
                  </a:cubicBezTo>
                  <a:cubicBezTo>
                    <a:pt x="517" y="1342"/>
                    <a:pt x="521" y="1342"/>
                    <a:pt x="526" y="1342"/>
                  </a:cubicBezTo>
                  <a:cubicBezTo>
                    <a:pt x="1505" y="1342"/>
                    <a:pt x="2253" y="645"/>
                    <a:pt x="2184" y="417"/>
                  </a:cubicBezTo>
                  <a:cubicBezTo>
                    <a:pt x="2160" y="335"/>
                    <a:pt x="2102" y="311"/>
                    <a:pt x="2011" y="311"/>
                  </a:cubicBezTo>
                  <a:cubicBezTo>
                    <a:pt x="1891" y="311"/>
                    <a:pt x="1713" y="353"/>
                    <a:pt x="1480" y="353"/>
                  </a:cubicBezTo>
                  <a:cubicBezTo>
                    <a:pt x="1401" y="353"/>
                    <a:pt x="1317" y="348"/>
                    <a:pt x="1226" y="335"/>
                  </a:cubicBezTo>
                  <a:cubicBezTo>
                    <a:pt x="730" y="267"/>
                    <a:pt x="366" y="141"/>
                    <a:pt x="379" y="0"/>
                  </a:cubicBez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4" name="Google Shape;384;p26"/>
          <p:cNvSpPr/>
          <p:nvPr/>
        </p:nvSpPr>
        <p:spPr>
          <a:xfrm flipH="1">
            <a:off x="8352957" y="3911725"/>
            <a:ext cx="838921" cy="1048047"/>
          </a:xfrm>
          <a:custGeom>
            <a:rect b="b" l="l" r="r" t="t"/>
            <a:pathLst>
              <a:path extrusionOk="0" h="5327" w="4264">
                <a:moveTo>
                  <a:pt x="3206" y="1"/>
                </a:moveTo>
                <a:cubicBezTo>
                  <a:pt x="2530" y="1"/>
                  <a:pt x="1713" y="517"/>
                  <a:pt x="1157" y="1190"/>
                </a:cubicBezTo>
                <a:cubicBezTo>
                  <a:pt x="490" y="1995"/>
                  <a:pt x="11" y="3291"/>
                  <a:pt x="0" y="3919"/>
                </a:cubicBezTo>
                <a:lnTo>
                  <a:pt x="89" y="5327"/>
                </a:lnTo>
                <a:lnTo>
                  <a:pt x="871" y="4086"/>
                </a:lnTo>
                <a:cubicBezTo>
                  <a:pt x="1251" y="3073"/>
                  <a:pt x="2503" y="2353"/>
                  <a:pt x="3339" y="1777"/>
                </a:cubicBezTo>
                <a:cubicBezTo>
                  <a:pt x="4172" y="1200"/>
                  <a:pt x="4264" y="309"/>
                  <a:pt x="3587" y="64"/>
                </a:cubicBezTo>
                <a:cubicBezTo>
                  <a:pt x="3468" y="21"/>
                  <a:pt x="3340" y="1"/>
                  <a:pt x="32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26"/>
          <p:cNvSpPr/>
          <p:nvPr/>
        </p:nvSpPr>
        <p:spPr>
          <a:xfrm flipH="1">
            <a:off x="8544193" y="3996127"/>
            <a:ext cx="670507" cy="856027"/>
          </a:xfrm>
          <a:custGeom>
            <a:rect b="b" l="l" r="r" t="t"/>
            <a:pathLst>
              <a:path extrusionOk="0" h="4351" w="3408">
                <a:moveTo>
                  <a:pt x="3357" y="0"/>
                </a:moveTo>
                <a:cubicBezTo>
                  <a:pt x="3352" y="0"/>
                  <a:pt x="3347" y="1"/>
                  <a:pt x="3343" y="2"/>
                </a:cubicBezTo>
                <a:cubicBezTo>
                  <a:pt x="2275" y="377"/>
                  <a:pt x="474" y="2123"/>
                  <a:pt x="8" y="4296"/>
                </a:cubicBezTo>
                <a:cubicBezTo>
                  <a:pt x="1" y="4320"/>
                  <a:pt x="18" y="4344"/>
                  <a:pt x="41" y="4351"/>
                </a:cubicBezTo>
                <a:lnTo>
                  <a:pt x="55" y="4351"/>
                </a:lnTo>
                <a:cubicBezTo>
                  <a:pt x="76" y="4351"/>
                  <a:pt x="93" y="4337"/>
                  <a:pt x="96" y="4317"/>
                </a:cubicBezTo>
                <a:cubicBezTo>
                  <a:pt x="555" y="2175"/>
                  <a:pt x="2323" y="458"/>
                  <a:pt x="3374" y="91"/>
                </a:cubicBezTo>
                <a:cubicBezTo>
                  <a:pt x="3397" y="80"/>
                  <a:pt x="3407" y="57"/>
                  <a:pt x="3401" y="30"/>
                </a:cubicBezTo>
                <a:cubicBezTo>
                  <a:pt x="3393" y="11"/>
                  <a:pt x="3375" y="0"/>
                  <a:pt x="335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6" name="Google Shape;386;p26"/>
          <p:cNvGrpSpPr/>
          <p:nvPr/>
        </p:nvGrpSpPr>
        <p:grpSpPr>
          <a:xfrm>
            <a:off x="8492184" y="4443914"/>
            <a:ext cx="731104" cy="680532"/>
            <a:chOff x="8492184" y="4443914"/>
            <a:chExt cx="731104" cy="680532"/>
          </a:xfrm>
        </p:grpSpPr>
        <p:sp>
          <p:nvSpPr>
            <p:cNvPr id="387" name="Google Shape;387;p26"/>
            <p:cNvSpPr/>
            <p:nvPr/>
          </p:nvSpPr>
          <p:spPr>
            <a:xfrm flipH="1">
              <a:off x="8492184" y="4443914"/>
              <a:ext cx="718316" cy="680532"/>
            </a:xfrm>
            <a:custGeom>
              <a:rect b="b" l="l" r="r" t="t"/>
              <a:pathLst>
                <a:path extrusionOk="0" h="3459" w="3651">
                  <a:moveTo>
                    <a:pt x="2642" y="1"/>
                  </a:moveTo>
                  <a:cubicBezTo>
                    <a:pt x="2584" y="1"/>
                    <a:pt x="2524" y="4"/>
                    <a:pt x="2462" y="11"/>
                  </a:cubicBezTo>
                  <a:cubicBezTo>
                    <a:pt x="1666" y="96"/>
                    <a:pt x="251" y="1153"/>
                    <a:pt x="0" y="2782"/>
                  </a:cubicBezTo>
                  <a:lnTo>
                    <a:pt x="136" y="3458"/>
                  </a:lnTo>
                  <a:cubicBezTo>
                    <a:pt x="245" y="3105"/>
                    <a:pt x="687" y="2527"/>
                    <a:pt x="1394" y="2058"/>
                  </a:cubicBezTo>
                  <a:cubicBezTo>
                    <a:pt x="2176" y="1537"/>
                    <a:pt x="3159" y="1310"/>
                    <a:pt x="3393" y="898"/>
                  </a:cubicBezTo>
                  <a:cubicBezTo>
                    <a:pt x="3650" y="444"/>
                    <a:pt x="3321" y="1"/>
                    <a:pt x="264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26"/>
            <p:cNvSpPr/>
            <p:nvPr/>
          </p:nvSpPr>
          <p:spPr>
            <a:xfrm flipH="1">
              <a:off x="8653121" y="4529497"/>
              <a:ext cx="570167" cy="521368"/>
            </a:xfrm>
            <a:custGeom>
              <a:rect b="b" l="l" r="r" t="t"/>
              <a:pathLst>
                <a:path extrusionOk="0" h="2650" w="2898">
                  <a:moveTo>
                    <a:pt x="2843" y="1"/>
                  </a:moveTo>
                  <a:cubicBezTo>
                    <a:pt x="2122" y="82"/>
                    <a:pt x="715" y="718"/>
                    <a:pt x="7" y="2585"/>
                  </a:cubicBezTo>
                  <a:cubicBezTo>
                    <a:pt x="1" y="2609"/>
                    <a:pt x="11" y="2635"/>
                    <a:pt x="34" y="2646"/>
                  </a:cubicBezTo>
                  <a:cubicBezTo>
                    <a:pt x="42" y="2646"/>
                    <a:pt x="48" y="2649"/>
                    <a:pt x="55" y="2649"/>
                  </a:cubicBezTo>
                  <a:cubicBezTo>
                    <a:pt x="72" y="2646"/>
                    <a:pt x="89" y="2635"/>
                    <a:pt x="95" y="2619"/>
                  </a:cubicBezTo>
                  <a:cubicBezTo>
                    <a:pt x="786" y="790"/>
                    <a:pt x="2201" y="167"/>
                    <a:pt x="2853" y="93"/>
                  </a:cubicBezTo>
                  <a:cubicBezTo>
                    <a:pt x="2877" y="93"/>
                    <a:pt x="2897" y="69"/>
                    <a:pt x="2894" y="42"/>
                  </a:cubicBezTo>
                  <a:cubicBezTo>
                    <a:pt x="2890" y="18"/>
                    <a:pt x="2870" y="1"/>
                    <a:pt x="28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9" name="Google Shape;389;p26"/>
          <p:cNvGrpSpPr/>
          <p:nvPr/>
        </p:nvGrpSpPr>
        <p:grpSpPr>
          <a:xfrm>
            <a:off x="4624352" y="875701"/>
            <a:ext cx="3395541" cy="3521497"/>
            <a:chOff x="4778639" y="938100"/>
            <a:chExt cx="3054917" cy="3168239"/>
          </a:xfrm>
        </p:grpSpPr>
        <p:grpSp>
          <p:nvGrpSpPr>
            <p:cNvPr id="390" name="Google Shape;390;p26"/>
            <p:cNvGrpSpPr/>
            <p:nvPr/>
          </p:nvGrpSpPr>
          <p:grpSpPr>
            <a:xfrm>
              <a:off x="7144033" y="2156930"/>
              <a:ext cx="326413" cy="477672"/>
              <a:chOff x="7144033" y="2156930"/>
              <a:chExt cx="326413" cy="477672"/>
            </a:xfrm>
          </p:grpSpPr>
          <p:sp>
            <p:nvSpPr>
              <p:cNvPr id="391" name="Google Shape;391;p26"/>
              <p:cNvSpPr/>
              <p:nvPr/>
            </p:nvSpPr>
            <p:spPr>
              <a:xfrm>
                <a:off x="7163129" y="2156930"/>
                <a:ext cx="235865" cy="451851"/>
              </a:xfrm>
              <a:custGeom>
                <a:rect b="b" l="l" r="r" t="t"/>
                <a:pathLst>
                  <a:path extrusionOk="0" h="10274" w="5363">
                    <a:moveTo>
                      <a:pt x="1321" y="0"/>
                    </a:moveTo>
                    <a:cubicBezTo>
                      <a:pt x="519" y="0"/>
                      <a:pt x="1" y="723"/>
                      <a:pt x="1" y="1539"/>
                    </a:cubicBezTo>
                    <a:cubicBezTo>
                      <a:pt x="1" y="1942"/>
                      <a:pt x="127" y="2369"/>
                      <a:pt x="406" y="2741"/>
                    </a:cubicBezTo>
                    <a:cubicBezTo>
                      <a:pt x="2284" y="5246"/>
                      <a:pt x="3318" y="7434"/>
                      <a:pt x="3431" y="9352"/>
                    </a:cubicBezTo>
                    <a:lnTo>
                      <a:pt x="4445" y="9938"/>
                    </a:lnTo>
                    <a:cubicBezTo>
                      <a:pt x="4690" y="7580"/>
                      <a:pt x="4236" y="5662"/>
                      <a:pt x="3761" y="4389"/>
                    </a:cubicBezTo>
                    <a:cubicBezTo>
                      <a:pt x="3468" y="3611"/>
                      <a:pt x="3089" y="2856"/>
                      <a:pt x="2663" y="2208"/>
                    </a:cubicBezTo>
                    <a:cubicBezTo>
                      <a:pt x="2202" y="1505"/>
                      <a:pt x="1860" y="1181"/>
                      <a:pt x="1765" y="1099"/>
                    </a:cubicBezTo>
                    <a:cubicBezTo>
                      <a:pt x="1762" y="1095"/>
                      <a:pt x="1762" y="1092"/>
                      <a:pt x="1765" y="1089"/>
                    </a:cubicBezTo>
                    <a:lnTo>
                      <a:pt x="1775" y="1089"/>
                    </a:lnTo>
                    <a:cubicBezTo>
                      <a:pt x="1868" y="1171"/>
                      <a:pt x="2213" y="1498"/>
                      <a:pt x="2673" y="2201"/>
                    </a:cubicBezTo>
                    <a:cubicBezTo>
                      <a:pt x="3103" y="2850"/>
                      <a:pt x="3482" y="3604"/>
                      <a:pt x="3772" y="4386"/>
                    </a:cubicBezTo>
                    <a:cubicBezTo>
                      <a:pt x="4147" y="5386"/>
                      <a:pt x="4386" y="6437"/>
                      <a:pt x="4481" y="7509"/>
                    </a:cubicBezTo>
                    <a:cubicBezTo>
                      <a:pt x="4554" y="8311"/>
                      <a:pt x="4547" y="9127"/>
                      <a:pt x="4458" y="9946"/>
                    </a:cubicBezTo>
                    <a:lnTo>
                      <a:pt x="5028" y="10273"/>
                    </a:lnTo>
                    <a:cubicBezTo>
                      <a:pt x="5206" y="9300"/>
                      <a:pt x="5362" y="8055"/>
                      <a:pt x="5362" y="6802"/>
                    </a:cubicBezTo>
                    <a:cubicBezTo>
                      <a:pt x="5362" y="5912"/>
                      <a:pt x="5284" y="5020"/>
                      <a:pt x="5075" y="4222"/>
                    </a:cubicBezTo>
                    <a:cubicBezTo>
                      <a:pt x="4554" y="2205"/>
                      <a:pt x="3260" y="533"/>
                      <a:pt x="1769" y="71"/>
                    </a:cubicBezTo>
                    <a:cubicBezTo>
                      <a:pt x="1611" y="21"/>
                      <a:pt x="1461" y="0"/>
                      <a:pt x="132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26"/>
              <p:cNvSpPr/>
              <p:nvPr/>
            </p:nvSpPr>
            <p:spPr>
              <a:xfrm flipH="1" rot="1013989">
                <a:off x="7193816" y="2233553"/>
                <a:ext cx="226849" cy="376200"/>
              </a:xfrm>
              <a:custGeom>
                <a:rect b="b" l="l" r="r" t="t"/>
                <a:pathLst>
                  <a:path extrusionOk="0" h="10597" w="6390">
                    <a:moveTo>
                      <a:pt x="6379" y="0"/>
                    </a:moveTo>
                    <a:cubicBezTo>
                      <a:pt x="6378" y="0"/>
                      <a:pt x="6377" y="1"/>
                      <a:pt x="6375" y="2"/>
                    </a:cubicBezTo>
                    <a:cubicBezTo>
                      <a:pt x="6106" y="132"/>
                      <a:pt x="5608" y="565"/>
                      <a:pt x="5044" y="1159"/>
                    </a:cubicBezTo>
                    <a:cubicBezTo>
                      <a:pt x="4584" y="1647"/>
                      <a:pt x="3871" y="2466"/>
                      <a:pt x="3075" y="3596"/>
                    </a:cubicBezTo>
                    <a:cubicBezTo>
                      <a:pt x="2314" y="4685"/>
                      <a:pt x="1670" y="5790"/>
                      <a:pt x="1164" y="6882"/>
                    </a:cubicBezTo>
                    <a:cubicBezTo>
                      <a:pt x="567" y="8176"/>
                      <a:pt x="175" y="9425"/>
                      <a:pt x="4" y="10589"/>
                    </a:cubicBezTo>
                    <a:cubicBezTo>
                      <a:pt x="0" y="10592"/>
                      <a:pt x="4" y="10596"/>
                      <a:pt x="7" y="10596"/>
                    </a:cubicBezTo>
                    <a:lnTo>
                      <a:pt x="11" y="10596"/>
                    </a:lnTo>
                    <a:cubicBezTo>
                      <a:pt x="14" y="10596"/>
                      <a:pt x="14" y="10596"/>
                      <a:pt x="17" y="10592"/>
                    </a:cubicBezTo>
                    <a:cubicBezTo>
                      <a:pt x="416" y="7865"/>
                      <a:pt x="1908" y="5288"/>
                      <a:pt x="3089" y="3603"/>
                    </a:cubicBezTo>
                    <a:cubicBezTo>
                      <a:pt x="4537" y="1538"/>
                      <a:pt x="5912" y="238"/>
                      <a:pt x="6383" y="12"/>
                    </a:cubicBezTo>
                    <a:cubicBezTo>
                      <a:pt x="6386" y="12"/>
                      <a:pt x="6389" y="9"/>
                      <a:pt x="6386" y="5"/>
                    </a:cubicBezTo>
                    <a:cubicBezTo>
                      <a:pt x="6386" y="3"/>
                      <a:pt x="6383" y="0"/>
                      <a:pt x="6379" y="0"/>
                    </a:cubicBezTo>
                    <a:close/>
                  </a:path>
                </a:pathLst>
              </a:custGeom>
              <a:solidFill>
                <a:srgbClr val="FAFAFA"/>
              </a:solidFill>
              <a:ln cap="flat" cmpd="sng" w="9525">
                <a:solidFill>
                  <a:srgbClr val="F3F3F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3" name="Google Shape;393;p26"/>
            <p:cNvSpPr/>
            <p:nvPr/>
          </p:nvSpPr>
          <p:spPr>
            <a:xfrm>
              <a:off x="4799968" y="2360289"/>
              <a:ext cx="3010651" cy="1746050"/>
            </a:xfrm>
            <a:custGeom>
              <a:rect b="b" l="l" r="r" t="t"/>
              <a:pathLst>
                <a:path extrusionOk="0" h="39701" w="68455">
                  <a:moveTo>
                    <a:pt x="43591" y="1"/>
                  </a:moveTo>
                  <a:cubicBezTo>
                    <a:pt x="43313" y="1"/>
                    <a:pt x="43035" y="62"/>
                    <a:pt x="42823" y="185"/>
                  </a:cubicBezTo>
                  <a:lnTo>
                    <a:pt x="424" y="24850"/>
                  </a:lnTo>
                  <a:cubicBezTo>
                    <a:pt x="1" y="25096"/>
                    <a:pt x="1" y="25499"/>
                    <a:pt x="424" y="25745"/>
                  </a:cubicBezTo>
                  <a:lnTo>
                    <a:pt x="24096" y="39516"/>
                  </a:lnTo>
                  <a:cubicBezTo>
                    <a:pt x="24308" y="39639"/>
                    <a:pt x="24586" y="39700"/>
                    <a:pt x="24864" y="39700"/>
                  </a:cubicBezTo>
                  <a:cubicBezTo>
                    <a:pt x="25142" y="39700"/>
                    <a:pt x="25421" y="39639"/>
                    <a:pt x="25632" y="39516"/>
                  </a:cubicBezTo>
                  <a:lnTo>
                    <a:pt x="68032" y="14851"/>
                  </a:lnTo>
                  <a:cubicBezTo>
                    <a:pt x="68454" y="14605"/>
                    <a:pt x="68454" y="14205"/>
                    <a:pt x="68032" y="13956"/>
                  </a:cubicBezTo>
                  <a:lnTo>
                    <a:pt x="44359" y="185"/>
                  </a:lnTo>
                  <a:cubicBezTo>
                    <a:pt x="44148" y="62"/>
                    <a:pt x="43869" y="1"/>
                    <a:pt x="43591" y="1"/>
                  </a:cubicBezTo>
                  <a:close/>
                </a:path>
              </a:pathLst>
            </a:custGeom>
            <a:solidFill>
              <a:srgbClr val="000000">
                <a:alpha val="321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26"/>
            <p:cNvSpPr/>
            <p:nvPr/>
          </p:nvSpPr>
          <p:spPr>
            <a:xfrm>
              <a:off x="7314724" y="2206451"/>
              <a:ext cx="518832" cy="576314"/>
            </a:xfrm>
            <a:custGeom>
              <a:rect b="b" l="l" r="r" t="t"/>
              <a:pathLst>
                <a:path extrusionOk="0" h="13104" w="11797">
                  <a:moveTo>
                    <a:pt x="9848" y="1"/>
                  </a:moveTo>
                  <a:cubicBezTo>
                    <a:pt x="8619" y="1"/>
                    <a:pt x="7422" y="1292"/>
                    <a:pt x="6523" y="1812"/>
                  </a:cubicBezTo>
                  <a:cubicBezTo>
                    <a:pt x="6199" y="1999"/>
                    <a:pt x="5851" y="2044"/>
                    <a:pt x="5496" y="2044"/>
                  </a:cubicBezTo>
                  <a:cubicBezTo>
                    <a:pt x="5154" y="2044"/>
                    <a:pt x="4804" y="2002"/>
                    <a:pt x="4463" y="2002"/>
                  </a:cubicBezTo>
                  <a:cubicBezTo>
                    <a:pt x="3973" y="2002"/>
                    <a:pt x="3500" y="2090"/>
                    <a:pt x="3090" y="2519"/>
                  </a:cubicBezTo>
                  <a:cubicBezTo>
                    <a:pt x="2096" y="3560"/>
                    <a:pt x="3973" y="4895"/>
                    <a:pt x="2796" y="5980"/>
                  </a:cubicBezTo>
                  <a:cubicBezTo>
                    <a:pt x="1619" y="7062"/>
                    <a:pt x="1" y="7287"/>
                    <a:pt x="700" y="9659"/>
                  </a:cubicBezTo>
                  <a:lnTo>
                    <a:pt x="6523" y="13103"/>
                  </a:lnTo>
                  <a:cubicBezTo>
                    <a:pt x="7291" y="13010"/>
                    <a:pt x="8267" y="12768"/>
                    <a:pt x="8734" y="11826"/>
                  </a:cubicBezTo>
                  <a:cubicBezTo>
                    <a:pt x="9199" y="10888"/>
                    <a:pt x="7820" y="10089"/>
                    <a:pt x="7844" y="9297"/>
                  </a:cubicBezTo>
                  <a:cubicBezTo>
                    <a:pt x="7871" y="8505"/>
                    <a:pt x="8666" y="8157"/>
                    <a:pt x="9506" y="7837"/>
                  </a:cubicBezTo>
                  <a:cubicBezTo>
                    <a:pt x="10349" y="7519"/>
                    <a:pt x="11178" y="6383"/>
                    <a:pt x="10479" y="5577"/>
                  </a:cubicBezTo>
                  <a:cubicBezTo>
                    <a:pt x="9783" y="4768"/>
                    <a:pt x="9052" y="3754"/>
                    <a:pt x="9783" y="2754"/>
                  </a:cubicBezTo>
                  <a:cubicBezTo>
                    <a:pt x="10512" y="1755"/>
                    <a:pt x="11796" y="785"/>
                    <a:pt x="10612" y="185"/>
                  </a:cubicBezTo>
                  <a:cubicBezTo>
                    <a:pt x="10357" y="56"/>
                    <a:pt x="10102" y="1"/>
                    <a:pt x="98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26"/>
            <p:cNvSpPr/>
            <p:nvPr/>
          </p:nvSpPr>
          <p:spPr>
            <a:xfrm>
              <a:off x="7467990" y="2236400"/>
              <a:ext cx="281032" cy="466056"/>
            </a:xfrm>
            <a:custGeom>
              <a:rect b="b" l="l" r="r" t="t"/>
              <a:pathLst>
                <a:path extrusionOk="0" h="10597" w="6390">
                  <a:moveTo>
                    <a:pt x="6379" y="0"/>
                  </a:moveTo>
                  <a:cubicBezTo>
                    <a:pt x="6378" y="0"/>
                    <a:pt x="6377" y="1"/>
                    <a:pt x="6375" y="2"/>
                  </a:cubicBezTo>
                  <a:cubicBezTo>
                    <a:pt x="6106" y="132"/>
                    <a:pt x="5608" y="565"/>
                    <a:pt x="5044" y="1159"/>
                  </a:cubicBezTo>
                  <a:cubicBezTo>
                    <a:pt x="4584" y="1647"/>
                    <a:pt x="3871" y="2466"/>
                    <a:pt x="3075" y="3596"/>
                  </a:cubicBezTo>
                  <a:cubicBezTo>
                    <a:pt x="2314" y="4685"/>
                    <a:pt x="1670" y="5790"/>
                    <a:pt x="1164" y="6882"/>
                  </a:cubicBezTo>
                  <a:cubicBezTo>
                    <a:pt x="567" y="8176"/>
                    <a:pt x="175" y="9425"/>
                    <a:pt x="4" y="10589"/>
                  </a:cubicBezTo>
                  <a:cubicBezTo>
                    <a:pt x="0" y="10592"/>
                    <a:pt x="4" y="10596"/>
                    <a:pt x="7" y="10596"/>
                  </a:cubicBezTo>
                  <a:lnTo>
                    <a:pt x="11" y="10596"/>
                  </a:lnTo>
                  <a:cubicBezTo>
                    <a:pt x="14" y="10596"/>
                    <a:pt x="14" y="10596"/>
                    <a:pt x="17" y="10592"/>
                  </a:cubicBezTo>
                  <a:cubicBezTo>
                    <a:pt x="416" y="7865"/>
                    <a:pt x="1908" y="5288"/>
                    <a:pt x="3089" y="3603"/>
                  </a:cubicBezTo>
                  <a:cubicBezTo>
                    <a:pt x="4537" y="1538"/>
                    <a:pt x="5912" y="238"/>
                    <a:pt x="6383" y="12"/>
                  </a:cubicBezTo>
                  <a:cubicBezTo>
                    <a:pt x="6386" y="12"/>
                    <a:pt x="6389" y="9"/>
                    <a:pt x="6386" y="5"/>
                  </a:cubicBezTo>
                  <a:cubicBezTo>
                    <a:pt x="6386" y="3"/>
                    <a:pt x="6383" y="0"/>
                    <a:pt x="6379" y="0"/>
                  </a:cubicBezTo>
                  <a:close/>
                </a:path>
              </a:pathLst>
            </a:custGeom>
            <a:solidFill>
              <a:srgbClr val="FAFAFA"/>
            </a:solidFill>
            <a:ln cap="flat" cmpd="sng" w="9525">
              <a:solidFill>
                <a:srgbClr val="F3F3F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26"/>
            <p:cNvSpPr/>
            <p:nvPr/>
          </p:nvSpPr>
          <p:spPr>
            <a:xfrm>
              <a:off x="7509858" y="2342741"/>
              <a:ext cx="63111" cy="99087"/>
            </a:xfrm>
            <a:custGeom>
              <a:rect b="b" l="l" r="r" t="t"/>
              <a:pathLst>
                <a:path extrusionOk="0" h="2253" w="1435">
                  <a:moveTo>
                    <a:pt x="7" y="1"/>
                  </a:moveTo>
                  <a:cubicBezTo>
                    <a:pt x="6" y="1"/>
                    <a:pt x="4" y="2"/>
                    <a:pt x="4" y="3"/>
                  </a:cubicBezTo>
                  <a:cubicBezTo>
                    <a:pt x="1" y="8"/>
                    <a:pt x="1" y="11"/>
                    <a:pt x="4" y="14"/>
                  </a:cubicBezTo>
                  <a:cubicBezTo>
                    <a:pt x="14" y="24"/>
                    <a:pt x="1154" y="1263"/>
                    <a:pt x="1420" y="2249"/>
                  </a:cubicBezTo>
                  <a:cubicBezTo>
                    <a:pt x="1420" y="2253"/>
                    <a:pt x="1424" y="2253"/>
                    <a:pt x="1427" y="2253"/>
                  </a:cubicBezTo>
                  <a:cubicBezTo>
                    <a:pt x="1430" y="2253"/>
                    <a:pt x="1434" y="2249"/>
                    <a:pt x="1434" y="2246"/>
                  </a:cubicBezTo>
                  <a:cubicBezTo>
                    <a:pt x="1168" y="1257"/>
                    <a:pt x="25" y="17"/>
                    <a:pt x="11" y="3"/>
                  </a:cubicBezTo>
                  <a:cubicBezTo>
                    <a:pt x="11" y="2"/>
                    <a:pt x="9" y="1"/>
                    <a:pt x="7" y="1"/>
                  </a:cubicBezTo>
                  <a:close/>
                </a:path>
              </a:pathLst>
            </a:custGeom>
            <a:solidFill>
              <a:srgbClr val="FAFAFA"/>
            </a:solidFill>
            <a:ln cap="flat" cmpd="sng" w="9525">
              <a:solidFill>
                <a:srgbClr val="F3F3F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26"/>
            <p:cNvSpPr/>
            <p:nvPr/>
          </p:nvSpPr>
          <p:spPr>
            <a:xfrm>
              <a:off x="7533299" y="2481055"/>
              <a:ext cx="187047" cy="29555"/>
            </a:xfrm>
            <a:custGeom>
              <a:rect b="b" l="l" r="r" t="t"/>
              <a:pathLst>
                <a:path extrusionOk="0" h="672" w="4253">
                  <a:moveTo>
                    <a:pt x="2907" y="1"/>
                  </a:moveTo>
                  <a:cubicBezTo>
                    <a:pt x="2654" y="1"/>
                    <a:pt x="2389" y="9"/>
                    <a:pt x="2123" y="29"/>
                  </a:cubicBezTo>
                  <a:cubicBezTo>
                    <a:pt x="1444" y="84"/>
                    <a:pt x="525" y="234"/>
                    <a:pt x="4" y="657"/>
                  </a:cubicBezTo>
                  <a:cubicBezTo>
                    <a:pt x="0" y="661"/>
                    <a:pt x="0" y="664"/>
                    <a:pt x="0" y="667"/>
                  </a:cubicBezTo>
                  <a:cubicBezTo>
                    <a:pt x="4" y="671"/>
                    <a:pt x="4" y="671"/>
                    <a:pt x="7" y="671"/>
                  </a:cubicBezTo>
                  <a:lnTo>
                    <a:pt x="10" y="671"/>
                  </a:lnTo>
                  <a:cubicBezTo>
                    <a:pt x="653" y="151"/>
                    <a:pt x="1897" y="18"/>
                    <a:pt x="2911" y="18"/>
                  </a:cubicBezTo>
                  <a:cubicBezTo>
                    <a:pt x="3474" y="18"/>
                    <a:pt x="3967" y="59"/>
                    <a:pt x="4246" y="98"/>
                  </a:cubicBezTo>
                  <a:cubicBezTo>
                    <a:pt x="4249" y="98"/>
                    <a:pt x="4252" y="94"/>
                    <a:pt x="4252" y="91"/>
                  </a:cubicBezTo>
                  <a:cubicBezTo>
                    <a:pt x="4252" y="87"/>
                    <a:pt x="4252" y="84"/>
                    <a:pt x="4249" y="84"/>
                  </a:cubicBezTo>
                  <a:cubicBezTo>
                    <a:pt x="3918" y="38"/>
                    <a:pt x="3439" y="1"/>
                    <a:pt x="2907" y="1"/>
                  </a:cubicBezTo>
                  <a:close/>
                </a:path>
              </a:pathLst>
            </a:custGeom>
            <a:solidFill>
              <a:srgbClr val="FAFAFA"/>
            </a:solidFill>
            <a:ln cap="flat" cmpd="sng" w="9525">
              <a:solidFill>
                <a:srgbClr val="F3F3F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26"/>
            <p:cNvSpPr/>
            <p:nvPr/>
          </p:nvSpPr>
          <p:spPr>
            <a:xfrm>
              <a:off x="4921475" y="3214385"/>
              <a:ext cx="1359067" cy="660320"/>
            </a:xfrm>
            <a:custGeom>
              <a:rect b="b" l="l" r="r" t="t"/>
              <a:pathLst>
                <a:path extrusionOk="0" h="14783" w="30428">
                  <a:moveTo>
                    <a:pt x="9048" y="1"/>
                  </a:moveTo>
                  <a:lnTo>
                    <a:pt x="0" y="2438"/>
                  </a:lnTo>
                  <a:lnTo>
                    <a:pt x="21379" y="14783"/>
                  </a:lnTo>
                  <a:lnTo>
                    <a:pt x="30427" y="12342"/>
                  </a:lnTo>
                  <a:lnTo>
                    <a:pt x="9048" y="1"/>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26"/>
            <p:cNvSpPr/>
            <p:nvPr/>
          </p:nvSpPr>
          <p:spPr>
            <a:xfrm>
              <a:off x="4778639" y="3182078"/>
              <a:ext cx="1556188" cy="748803"/>
            </a:xfrm>
            <a:custGeom>
              <a:rect b="b" l="l" r="r" t="t"/>
              <a:pathLst>
                <a:path extrusionOk="0" h="17026" w="35384">
                  <a:moveTo>
                    <a:pt x="11059" y="1"/>
                  </a:moveTo>
                  <a:lnTo>
                    <a:pt x="1" y="2981"/>
                  </a:lnTo>
                  <a:lnTo>
                    <a:pt x="24329" y="17025"/>
                  </a:lnTo>
                  <a:lnTo>
                    <a:pt x="35384" y="14045"/>
                  </a:lnTo>
                  <a:lnTo>
                    <a:pt x="33912" y="13192"/>
                  </a:lnTo>
                  <a:lnTo>
                    <a:pt x="24864" y="15633"/>
                  </a:lnTo>
                  <a:lnTo>
                    <a:pt x="3485" y="3288"/>
                  </a:lnTo>
                  <a:lnTo>
                    <a:pt x="12533" y="851"/>
                  </a:lnTo>
                  <a:lnTo>
                    <a:pt x="11059" y="1"/>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26"/>
            <p:cNvSpPr/>
            <p:nvPr/>
          </p:nvSpPr>
          <p:spPr>
            <a:xfrm>
              <a:off x="5316500" y="2807775"/>
              <a:ext cx="1420839" cy="963559"/>
            </a:xfrm>
            <a:custGeom>
              <a:rect b="b" l="l" r="r" t="t"/>
              <a:pathLst>
                <a:path extrusionOk="0" h="21703" w="31701">
                  <a:moveTo>
                    <a:pt x="10321" y="0"/>
                  </a:moveTo>
                  <a:lnTo>
                    <a:pt x="0" y="9362"/>
                  </a:lnTo>
                  <a:lnTo>
                    <a:pt x="21379" y="21703"/>
                  </a:lnTo>
                  <a:lnTo>
                    <a:pt x="31700" y="12341"/>
                  </a:lnTo>
                  <a:lnTo>
                    <a:pt x="10321"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26"/>
            <p:cNvSpPr/>
            <p:nvPr/>
          </p:nvSpPr>
          <p:spPr>
            <a:xfrm>
              <a:off x="6266925" y="3350475"/>
              <a:ext cx="521781" cy="452051"/>
            </a:xfrm>
            <a:custGeom>
              <a:rect b="b" l="l" r="r" t="t"/>
              <a:pathLst>
                <a:path extrusionOk="0" h="10217" w="11793">
                  <a:moveTo>
                    <a:pt x="10321" y="1"/>
                  </a:moveTo>
                  <a:lnTo>
                    <a:pt x="0" y="9363"/>
                  </a:lnTo>
                  <a:lnTo>
                    <a:pt x="1472" y="10216"/>
                  </a:lnTo>
                  <a:lnTo>
                    <a:pt x="11792" y="854"/>
                  </a:lnTo>
                  <a:lnTo>
                    <a:pt x="10321"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26"/>
            <p:cNvSpPr/>
            <p:nvPr/>
          </p:nvSpPr>
          <p:spPr>
            <a:xfrm>
              <a:off x="5265001" y="2770348"/>
              <a:ext cx="518788" cy="449168"/>
            </a:xfrm>
            <a:custGeom>
              <a:rect b="b" l="l" r="r" t="t"/>
              <a:pathLst>
                <a:path extrusionOk="0" h="10213" w="11796">
                  <a:moveTo>
                    <a:pt x="10318" y="1"/>
                  </a:moveTo>
                  <a:lnTo>
                    <a:pt x="0" y="9363"/>
                  </a:lnTo>
                  <a:lnTo>
                    <a:pt x="1474" y="10213"/>
                  </a:lnTo>
                  <a:lnTo>
                    <a:pt x="11795" y="851"/>
                  </a:lnTo>
                  <a:lnTo>
                    <a:pt x="10318"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26"/>
            <p:cNvSpPr/>
            <p:nvPr/>
          </p:nvSpPr>
          <p:spPr>
            <a:xfrm>
              <a:off x="6260300" y="2284971"/>
              <a:ext cx="1394218" cy="940744"/>
            </a:xfrm>
            <a:custGeom>
              <a:rect b="b" l="l" r="r" t="t"/>
              <a:pathLst>
                <a:path extrusionOk="0" h="21100" w="31271">
                  <a:moveTo>
                    <a:pt x="9891" y="0"/>
                  </a:moveTo>
                  <a:lnTo>
                    <a:pt x="0" y="8758"/>
                  </a:lnTo>
                  <a:lnTo>
                    <a:pt x="21376" y="21100"/>
                  </a:lnTo>
                  <a:lnTo>
                    <a:pt x="31270" y="12342"/>
                  </a:lnTo>
                  <a:lnTo>
                    <a:pt x="9891"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26"/>
            <p:cNvSpPr/>
            <p:nvPr/>
          </p:nvSpPr>
          <p:spPr>
            <a:xfrm>
              <a:off x="6205049" y="2208693"/>
              <a:ext cx="1556320" cy="1048351"/>
            </a:xfrm>
            <a:custGeom>
              <a:rect b="b" l="l" r="r" t="t"/>
              <a:pathLst>
                <a:path extrusionOk="0" h="23837" w="35387">
                  <a:moveTo>
                    <a:pt x="11059" y="0"/>
                  </a:moveTo>
                  <a:lnTo>
                    <a:pt x="1" y="9793"/>
                  </a:lnTo>
                  <a:lnTo>
                    <a:pt x="1478" y="10642"/>
                  </a:lnTo>
                  <a:lnTo>
                    <a:pt x="11369" y="1884"/>
                  </a:lnTo>
                  <a:lnTo>
                    <a:pt x="32748" y="14226"/>
                  </a:lnTo>
                  <a:lnTo>
                    <a:pt x="22854" y="22984"/>
                  </a:lnTo>
                  <a:lnTo>
                    <a:pt x="24328" y="23837"/>
                  </a:lnTo>
                  <a:lnTo>
                    <a:pt x="35387" y="14045"/>
                  </a:lnTo>
                  <a:lnTo>
                    <a:pt x="11059"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26"/>
            <p:cNvSpPr/>
            <p:nvPr/>
          </p:nvSpPr>
          <p:spPr>
            <a:xfrm>
              <a:off x="5767950" y="2669275"/>
              <a:ext cx="1463143" cy="691092"/>
            </a:xfrm>
            <a:custGeom>
              <a:rect b="b" l="l" r="r" t="t"/>
              <a:pathLst>
                <a:path extrusionOk="0" h="15321" w="32435">
                  <a:moveTo>
                    <a:pt x="11058" y="0"/>
                  </a:moveTo>
                  <a:lnTo>
                    <a:pt x="0" y="2980"/>
                  </a:lnTo>
                  <a:lnTo>
                    <a:pt x="21379" y="15321"/>
                  </a:lnTo>
                  <a:lnTo>
                    <a:pt x="32434" y="12342"/>
                  </a:lnTo>
                  <a:lnTo>
                    <a:pt x="11058" y="0"/>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26"/>
            <p:cNvSpPr/>
            <p:nvPr/>
          </p:nvSpPr>
          <p:spPr>
            <a:xfrm>
              <a:off x="5718731" y="2639335"/>
              <a:ext cx="551377" cy="168487"/>
            </a:xfrm>
            <a:custGeom>
              <a:rect b="b" l="l" r="r" t="t"/>
              <a:pathLst>
                <a:path extrusionOk="0" h="3831" w="12537">
                  <a:moveTo>
                    <a:pt x="11059" y="1"/>
                  </a:moveTo>
                  <a:lnTo>
                    <a:pt x="1" y="2980"/>
                  </a:lnTo>
                  <a:lnTo>
                    <a:pt x="1478" y="3830"/>
                  </a:lnTo>
                  <a:lnTo>
                    <a:pt x="12536" y="850"/>
                  </a:lnTo>
                  <a:lnTo>
                    <a:pt x="11059" y="1"/>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26"/>
            <p:cNvSpPr/>
            <p:nvPr/>
          </p:nvSpPr>
          <p:spPr>
            <a:xfrm>
              <a:off x="6626543" y="2291550"/>
              <a:ext cx="422560" cy="272896"/>
            </a:xfrm>
            <a:custGeom>
              <a:rect b="b" l="l" r="r" t="t"/>
              <a:pathLst>
                <a:path extrusionOk="0" h="6205" w="9608">
                  <a:moveTo>
                    <a:pt x="1785" y="0"/>
                  </a:moveTo>
                  <a:lnTo>
                    <a:pt x="0" y="1581"/>
                  </a:lnTo>
                  <a:lnTo>
                    <a:pt x="738" y="6205"/>
                  </a:lnTo>
                  <a:lnTo>
                    <a:pt x="9608" y="4516"/>
                  </a:lnTo>
                  <a:lnTo>
                    <a:pt x="1785"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26"/>
            <p:cNvSpPr/>
            <p:nvPr/>
          </p:nvSpPr>
          <p:spPr>
            <a:xfrm>
              <a:off x="7024903" y="2526925"/>
              <a:ext cx="329806" cy="288069"/>
            </a:xfrm>
            <a:custGeom>
              <a:rect b="b" l="l" r="r" t="t"/>
              <a:pathLst>
                <a:path extrusionOk="0" h="6550" w="7499">
                  <a:moveTo>
                    <a:pt x="2000" y="0"/>
                  </a:moveTo>
                  <a:lnTo>
                    <a:pt x="0" y="393"/>
                  </a:lnTo>
                  <a:lnTo>
                    <a:pt x="3898" y="6550"/>
                  </a:lnTo>
                  <a:cubicBezTo>
                    <a:pt x="5280" y="5775"/>
                    <a:pt x="6615" y="4673"/>
                    <a:pt x="7498" y="3174"/>
                  </a:cubicBezTo>
                  <a:lnTo>
                    <a:pt x="2000"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26"/>
            <p:cNvSpPr/>
            <p:nvPr/>
          </p:nvSpPr>
          <p:spPr>
            <a:xfrm>
              <a:off x="6861258" y="2556654"/>
              <a:ext cx="279405" cy="326156"/>
            </a:xfrm>
            <a:custGeom>
              <a:rect b="b" l="l" r="r" t="t"/>
              <a:pathLst>
                <a:path extrusionOk="0" h="7416" w="6353">
                  <a:moveTo>
                    <a:pt x="2270" y="0"/>
                  </a:moveTo>
                  <a:lnTo>
                    <a:pt x="1" y="440"/>
                  </a:lnTo>
                  <a:lnTo>
                    <a:pt x="1421" y="7358"/>
                  </a:lnTo>
                  <a:cubicBezTo>
                    <a:pt x="1768" y="7397"/>
                    <a:pt x="2133" y="7416"/>
                    <a:pt x="2517" y="7416"/>
                  </a:cubicBezTo>
                  <a:cubicBezTo>
                    <a:pt x="2601" y="7416"/>
                    <a:pt x="2687" y="7415"/>
                    <a:pt x="2773" y="7413"/>
                  </a:cubicBezTo>
                  <a:cubicBezTo>
                    <a:pt x="3575" y="7389"/>
                    <a:pt x="4923" y="7109"/>
                    <a:pt x="6353" y="6498"/>
                  </a:cubicBezTo>
                  <a:lnTo>
                    <a:pt x="2270"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26"/>
            <p:cNvSpPr/>
            <p:nvPr/>
          </p:nvSpPr>
          <p:spPr>
            <a:xfrm>
              <a:off x="6666915" y="2587132"/>
              <a:ext cx="192764" cy="281428"/>
            </a:xfrm>
            <a:custGeom>
              <a:rect b="b" l="l" r="r" t="t"/>
              <a:pathLst>
                <a:path extrusionOk="0" h="6399" w="4383">
                  <a:moveTo>
                    <a:pt x="3137" y="0"/>
                  </a:moveTo>
                  <a:lnTo>
                    <a:pt x="1" y="610"/>
                  </a:lnTo>
                  <a:lnTo>
                    <a:pt x="631" y="4522"/>
                  </a:lnTo>
                  <a:cubicBezTo>
                    <a:pt x="1324" y="4976"/>
                    <a:pt x="2529" y="5911"/>
                    <a:pt x="4383" y="6399"/>
                  </a:cubicBezTo>
                  <a:lnTo>
                    <a:pt x="3137"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26"/>
            <p:cNvSpPr/>
            <p:nvPr/>
          </p:nvSpPr>
          <p:spPr>
            <a:xfrm>
              <a:off x="6964388" y="2690966"/>
              <a:ext cx="680942" cy="360152"/>
            </a:xfrm>
            <a:custGeom>
              <a:rect b="b" l="l" r="r" t="t"/>
              <a:pathLst>
                <a:path extrusionOk="0" h="8189" w="15483">
                  <a:moveTo>
                    <a:pt x="9840" y="1"/>
                  </a:moveTo>
                  <a:cubicBezTo>
                    <a:pt x="7731" y="3519"/>
                    <a:pt x="3044" y="5327"/>
                    <a:pt x="644" y="5327"/>
                  </a:cubicBezTo>
                  <a:cubicBezTo>
                    <a:pt x="570" y="5327"/>
                    <a:pt x="497" y="5325"/>
                    <a:pt x="428" y="5322"/>
                  </a:cubicBezTo>
                  <a:cubicBezTo>
                    <a:pt x="428" y="5322"/>
                    <a:pt x="1" y="5390"/>
                    <a:pt x="428" y="5635"/>
                  </a:cubicBezTo>
                  <a:cubicBezTo>
                    <a:pt x="854" y="5881"/>
                    <a:pt x="4851" y="8188"/>
                    <a:pt x="4851" y="8188"/>
                  </a:cubicBezTo>
                  <a:lnTo>
                    <a:pt x="11407" y="6867"/>
                  </a:lnTo>
                  <a:lnTo>
                    <a:pt x="15482" y="3260"/>
                  </a:lnTo>
                  <a:lnTo>
                    <a:pt x="9840"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26"/>
            <p:cNvSpPr/>
            <p:nvPr/>
          </p:nvSpPr>
          <p:spPr>
            <a:xfrm>
              <a:off x="7231120" y="3047327"/>
              <a:ext cx="173589" cy="81539"/>
            </a:xfrm>
            <a:custGeom>
              <a:rect b="b" l="l" r="r" t="t"/>
              <a:pathLst>
                <a:path extrusionOk="0" h="1854" w="3947">
                  <a:moveTo>
                    <a:pt x="3946" y="0"/>
                  </a:moveTo>
                  <a:lnTo>
                    <a:pt x="1" y="785"/>
                  </a:lnTo>
                  <a:lnTo>
                    <a:pt x="1850" y="1853"/>
                  </a:lnTo>
                  <a:lnTo>
                    <a:pt x="3946"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26"/>
            <p:cNvSpPr/>
            <p:nvPr/>
          </p:nvSpPr>
          <p:spPr>
            <a:xfrm>
              <a:off x="6270050" y="2404707"/>
              <a:ext cx="356546" cy="421680"/>
            </a:xfrm>
            <a:custGeom>
              <a:rect b="b" l="l" r="r" t="t"/>
              <a:pathLst>
                <a:path extrusionOk="0" h="9588" w="8107">
                  <a:moveTo>
                    <a:pt x="6983" y="1"/>
                  </a:moveTo>
                  <a:lnTo>
                    <a:pt x="0" y="6185"/>
                  </a:lnTo>
                  <a:lnTo>
                    <a:pt x="5895" y="9588"/>
                  </a:lnTo>
                  <a:lnTo>
                    <a:pt x="8106" y="8315"/>
                  </a:lnTo>
                  <a:lnTo>
                    <a:pt x="6983"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26"/>
            <p:cNvSpPr/>
            <p:nvPr/>
          </p:nvSpPr>
          <p:spPr>
            <a:xfrm>
              <a:off x="6751443" y="2898018"/>
              <a:ext cx="509948" cy="321494"/>
            </a:xfrm>
            <a:custGeom>
              <a:rect b="b" l="l" r="r" t="t"/>
              <a:pathLst>
                <a:path extrusionOk="0" h="7310" w="11595">
                  <a:moveTo>
                    <a:pt x="601" y="0"/>
                  </a:moveTo>
                  <a:cubicBezTo>
                    <a:pt x="224" y="0"/>
                    <a:pt x="1" y="581"/>
                    <a:pt x="109" y="1351"/>
                  </a:cubicBezTo>
                  <a:lnTo>
                    <a:pt x="10430" y="7310"/>
                  </a:lnTo>
                  <a:lnTo>
                    <a:pt x="11594" y="6279"/>
                  </a:lnTo>
                  <a:cubicBezTo>
                    <a:pt x="11594" y="6279"/>
                    <a:pt x="1365" y="374"/>
                    <a:pt x="846" y="74"/>
                  </a:cubicBezTo>
                  <a:cubicBezTo>
                    <a:pt x="759" y="24"/>
                    <a:pt x="677" y="0"/>
                    <a:pt x="60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26"/>
            <p:cNvSpPr/>
            <p:nvPr/>
          </p:nvSpPr>
          <p:spPr>
            <a:xfrm>
              <a:off x="6583751" y="2821407"/>
              <a:ext cx="137965" cy="98647"/>
            </a:xfrm>
            <a:custGeom>
              <a:rect b="b" l="l" r="r" t="t"/>
              <a:pathLst>
                <a:path extrusionOk="0" h="2243" w="3137">
                  <a:moveTo>
                    <a:pt x="1512" y="1"/>
                  </a:moveTo>
                  <a:lnTo>
                    <a:pt x="0" y="830"/>
                  </a:lnTo>
                  <a:lnTo>
                    <a:pt x="2448" y="2242"/>
                  </a:lnTo>
                  <a:cubicBezTo>
                    <a:pt x="2338" y="1567"/>
                    <a:pt x="3137" y="966"/>
                    <a:pt x="3137" y="966"/>
                  </a:cubicBezTo>
                  <a:cubicBezTo>
                    <a:pt x="3137" y="966"/>
                    <a:pt x="2021" y="294"/>
                    <a:pt x="151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26"/>
            <p:cNvSpPr/>
            <p:nvPr/>
          </p:nvSpPr>
          <p:spPr>
            <a:xfrm>
              <a:off x="5783732" y="2752228"/>
              <a:ext cx="446265" cy="205211"/>
            </a:xfrm>
            <a:custGeom>
              <a:rect b="b" l="l" r="r" t="t"/>
              <a:pathLst>
                <a:path extrusionOk="0" h="4666" w="10147">
                  <a:moveTo>
                    <a:pt x="4679" y="0"/>
                  </a:moveTo>
                  <a:lnTo>
                    <a:pt x="0" y="1263"/>
                  </a:lnTo>
                  <a:lnTo>
                    <a:pt x="5895" y="4666"/>
                  </a:lnTo>
                  <a:lnTo>
                    <a:pt x="10147" y="3522"/>
                  </a:lnTo>
                  <a:lnTo>
                    <a:pt x="4679"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26"/>
            <p:cNvSpPr/>
            <p:nvPr/>
          </p:nvSpPr>
          <p:spPr>
            <a:xfrm>
              <a:off x="6057500" y="2706007"/>
              <a:ext cx="103925" cy="69972"/>
            </a:xfrm>
            <a:custGeom>
              <a:rect b="b" l="l" r="r" t="t"/>
              <a:pathLst>
                <a:path extrusionOk="0" h="1591" w="2363">
                  <a:moveTo>
                    <a:pt x="2362" y="0"/>
                  </a:moveTo>
                  <a:lnTo>
                    <a:pt x="1" y="638"/>
                  </a:lnTo>
                  <a:lnTo>
                    <a:pt x="1478" y="1590"/>
                  </a:lnTo>
                  <a:lnTo>
                    <a:pt x="2362"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26"/>
            <p:cNvSpPr/>
            <p:nvPr/>
          </p:nvSpPr>
          <p:spPr>
            <a:xfrm>
              <a:off x="6172505" y="2676717"/>
              <a:ext cx="356810" cy="212160"/>
            </a:xfrm>
            <a:custGeom>
              <a:rect b="b" l="l" r="r" t="t"/>
              <a:pathLst>
                <a:path extrusionOk="0" h="4824" w="8113">
                  <a:moveTo>
                    <a:pt x="2218" y="0"/>
                  </a:moveTo>
                  <a:lnTo>
                    <a:pt x="1557" y="178"/>
                  </a:lnTo>
                  <a:lnTo>
                    <a:pt x="0" y="2987"/>
                  </a:lnTo>
                  <a:lnTo>
                    <a:pt x="0" y="2990"/>
                  </a:lnTo>
                  <a:lnTo>
                    <a:pt x="2850" y="4823"/>
                  </a:lnTo>
                  <a:lnTo>
                    <a:pt x="8113" y="3403"/>
                  </a:lnTo>
                  <a:lnTo>
                    <a:pt x="2218"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26"/>
            <p:cNvSpPr/>
            <p:nvPr/>
          </p:nvSpPr>
          <p:spPr>
            <a:xfrm>
              <a:off x="6756236" y="2957390"/>
              <a:ext cx="453962" cy="294974"/>
            </a:xfrm>
            <a:custGeom>
              <a:rect b="b" l="l" r="r" t="t"/>
              <a:pathLst>
                <a:path extrusionOk="0" h="6707" w="10322">
                  <a:moveTo>
                    <a:pt x="0" y="1"/>
                  </a:moveTo>
                  <a:cubicBezTo>
                    <a:pt x="0" y="1"/>
                    <a:pt x="1966" y="4363"/>
                    <a:pt x="2368" y="5110"/>
                  </a:cubicBezTo>
                  <a:cubicBezTo>
                    <a:pt x="2768" y="5854"/>
                    <a:pt x="3253" y="6031"/>
                    <a:pt x="4017" y="6195"/>
                  </a:cubicBezTo>
                  <a:cubicBezTo>
                    <a:pt x="4768" y="6355"/>
                    <a:pt x="7457" y="6694"/>
                    <a:pt x="7557" y="6707"/>
                  </a:cubicBezTo>
                  <a:lnTo>
                    <a:pt x="7560" y="6707"/>
                  </a:lnTo>
                  <a:lnTo>
                    <a:pt x="10321" y="5960"/>
                  </a:lnTo>
                  <a:lnTo>
                    <a:pt x="0"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26"/>
            <p:cNvSpPr/>
            <p:nvPr/>
          </p:nvSpPr>
          <p:spPr>
            <a:xfrm>
              <a:off x="6346309" y="2857866"/>
              <a:ext cx="474808" cy="367805"/>
            </a:xfrm>
            <a:custGeom>
              <a:rect b="b" l="l" r="r" t="t"/>
              <a:pathLst>
                <a:path extrusionOk="0" h="8363" w="10796">
                  <a:moveTo>
                    <a:pt x="5399" y="1"/>
                  </a:moveTo>
                  <a:lnTo>
                    <a:pt x="0" y="1413"/>
                  </a:lnTo>
                  <a:lnTo>
                    <a:pt x="10796" y="8363"/>
                  </a:lnTo>
                  <a:lnTo>
                    <a:pt x="10796" y="8363"/>
                  </a:lnTo>
                  <a:lnTo>
                    <a:pt x="7847" y="1413"/>
                  </a:lnTo>
                  <a:lnTo>
                    <a:pt x="5399"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26"/>
            <p:cNvSpPr/>
            <p:nvPr/>
          </p:nvSpPr>
          <p:spPr>
            <a:xfrm>
              <a:off x="6093079" y="2937863"/>
              <a:ext cx="593114" cy="300427"/>
            </a:xfrm>
            <a:custGeom>
              <a:rect b="b" l="l" r="r" t="t"/>
              <a:pathLst>
                <a:path extrusionOk="0" h="6831" w="13486">
                  <a:moveTo>
                    <a:pt x="4202" y="1"/>
                  </a:moveTo>
                  <a:lnTo>
                    <a:pt x="4" y="1100"/>
                  </a:lnTo>
                  <a:lnTo>
                    <a:pt x="0" y="1107"/>
                  </a:lnTo>
                  <a:lnTo>
                    <a:pt x="9919" y="6831"/>
                  </a:lnTo>
                  <a:lnTo>
                    <a:pt x="13485" y="5980"/>
                  </a:lnTo>
                  <a:lnTo>
                    <a:pt x="4202"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26"/>
            <p:cNvSpPr/>
            <p:nvPr/>
          </p:nvSpPr>
          <p:spPr>
            <a:xfrm>
              <a:off x="6594130" y="3239426"/>
              <a:ext cx="267179" cy="111093"/>
            </a:xfrm>
            <a:custGeom>
              <a:rect b="b" l="l" r="r" t="t"/>
              <a:pathLst>
                <a:path extrusionOk="0" h="2526" w="6075">
                  <a:moveTo>
                    <a:pt x="3458" y="1"/>
                  </a:moveTo>
                  <a:lnTo>
                    <a:pt x="0" y="823"/>
                  </a:lnTo>
                  <a:lnTo>
                    <a:pt x="2952" y="2526"/>
                  </a:lnTo>
                  <a:lnTo>
                    <a:pt x="6075" y="1686"/>
                  </a:lnTo>
                  <a:lnTo>
                    <a:pt x="3458"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26"/>
            <p:cNvSpPr/>
            <p:nvPr/>
          </p:nvSpPr>
          <p:spPr>
            <a:xfrm>
              <a:off x="6871021" y="3265550"/>
              <a:ext cx="112193" cy="31710"/>
            </a:xfrm>
            <a:custGeom>
              <a:rect b="b" l="l" r="r" t="t"/>
              <a:pathLst>
                <a:path extrusionOk="0" h="721" w="2551">
                  <a:moveTo>
                    <a:pt x="1" y="0"/>
                  </a:moveTo>
                  <a:lnTo>
                    <a:pt x="1158" y="720"/>
                  </a:lnTo>
                  <a:lnTo>
                    <a:pt x="2551" y="345"/>
                  </a:lnTo>
                  <a:lnTo>
                    <a:pt x="1"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26"/>
            <p:cNvSpPr/>
            <p:nvPr/>
          </p:nvSpPr>
          <p:spPr>
            <a:xfrm>
              <a:off x="6346309" y="3275621"/>
              <a:ext cx="377700" cy="243341"/>
            </a:xfrm>
            <a:custGeom>
              <a:rect b="b" l="l" r="r" t="t"/>
              <a:pathLst>
                <a:path extrusionOk="0" h="5533" w="8588">
                  <a:moveTo>
                    <a:pt x="5635" y="0"/>
                  </a:moveTo>
                  <a:lnTo>
                    <a:pt x="908" y="1621"/>
                  </a:lnTo>
                  <a:lnTo>
                    <a:pt x="0" y="5110"/>
                  </a:lnTo>
                  <a:lnTo>
                    <a:pt x="4362" y="5532"/>
                  </a:lnTo>
                  <a:lnTo>
                    <a:pt x="8587" y="1703"/>
                  </a:lnTo>
                  <a:lnTo>
                    <a:pt x="5635"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26"/>
            <p:cNvSpPr/>
            <p:nvPr/>
          </p:nvSpPr>
          <p:spPr>
            <a:xfrm>
              <a:off x="5329826" y="3084797"/>
              <a:ext cx="521779" cy="275491"/>
            </a:xfrm>
            <a:custGeom>
              <a:rect b="b" l="l" r="r" t="t"/>
              <a:pathLst>
                <a:path extrusionOk="0" h="6264" w="11864">
                  <a:moveTo>
                    <a:pt x="7782" y="1"/>
                  </a:moveTo>
                  <a:lnTo>
                    <a:pt x="3304" y="2523"/>
                  </a:lnTo>
                  <a:lnTo>
                    <a:pt x="673" y="2455"/>
                  </a:lnTo>
                  <a:lnTo>
                    <a:pt x="0" y="3063"/>
                  </a:lnTo>
                  <a:lnTo>
                    <a:pt x="5539" y="6264"/>
                  </a:lnTo>
                  <a:lnTo>
                    <a:pt x="11864" y="841"/>
                  </a:lnTo>
                  <a:lnTo>
                    <a:pt x="7782"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26"/>
            <p:cNvSpPr/>
            <p:nvPr/>
          </p:nvSpPr>
          <p:spPr>
            <a:xfrm>
              <a:off x="5990256" y="2986504"/>
              <a:ext cx="539063" cy="307904"/>
            </a:xfrm>
            <a:custGeom>
              <a:rect b="b" l="l" r="r" t="t"/>
              <a:pathLst>
                <a:path extrusionOk="0" h="7001" w="12257">
                  <a:moveTo>
                    <a:pt x="2338" y="1"/>
                  </a:moveTo>
                  <a:lnTo>
                    <a:pt x="0" y="2052"/>
                  </a:lnTo>
                  <a:lnTo>
                    <a:pt x="8571" y="7001"/>
                  </a:lnTo>
                  <a:lnTo>
                    <a:pt x="12257" y="5725"/>
                  </a:lnTo>
                  <a:lnTo>
                    <a:pt x="2338"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26"/>
            <p:cNvSpPr/>
            <p:nvPr/>
          </p:nvSpPr>
          <p:spPr>
            <a:xfrm>
              <a:off x="5772429" y="2807774"/>
              <a:ext cx="270565" cy="272588"/>
            </a:xfrm>
            <a:custGeom>
              <a:rect b="b" l="l" r="r" t="t"/>
              <a:pathLst>
                <a:path extrusionOk="0" h="6198" w="6152">
                  <a:moveTo>
                    <a:pt x="257" y="0"/>
                  </a:moveTo>
                  <a:lnTo>
                    <a:pt x="1" y="5532"/>
                  </a:lnTo>
                  <a:lnTo>
                    <a:pt x="2896" y="6198"/>
                  </a:lnTo>
                  <a:lnTo>
                    <a:pt x="6152" y="3403"/>
                  </a:lnTo>
                  <a:lnTo>
                    <a:pt x="257"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26"/>
            <p:cNvSpPr/>
            <p:nvPr/>
          </p:nvSpPr>
          <p:spPr>
            <a:xfrm>
              <a:off x="5603462" y="2863891"/>
              <a:ext cx="118306" cy="182737"/>
            </a:xfrm>
            <a:custGeom>
              <a:rect b="b" l="l" r="r" t="t"/>
              <a:pathLst>
                <a:path extrusionOk="0" h="4155" w="2690">
                  <a:moveTo>
                    <a:pt x="2690" y="0"/>
                  </a:moveTo>
                  <a:lnTo>
                    <a:pt x="0" y="2444"/>
                  </a:lnTo>
                  <a:lnTo>
                    <a:pt x="584" y="4154"/>
                  </a:lnTo>
                  <a:lnTo>
                    <a:pt x="1150" y="3830"/>
                  </a:lnTo>
                  <a:lnTo>
                    <a:pt x="2509" y="4021"/>
                  </a:lnTo>
                  <a:lnTo>
                    <a:pt x="2690"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26"/>
            <p:cNvSpPr/>
            <p:nvPr/>
          </p:nvSpPr>
          <p:spPr>
            <a:xfrm>
              <a:off x="5417168" y="3019972"/>
              <a:ext cx="153446" cy="120285"/>
            </a:xfrm>
            <a:custGeom>
              <a:rect b="b" l="l" r="r" t="t"/>
              <a:pathLst>
                <a:path extrusionOk="0" h="2735" w="3489">
                  <a:moveTo>
                    <a:pt x="3014" y="1"/>
                  </a:moveTo>
                  <a:lnTo>
                    <a:pt x="1" y="2735"/>
                  </a:lnTo>
                  <a:lnTo>
                    <a:pt x="1206" y="2694"/>
                  </a:lnTo>
                  <a:lnTo>
                    <a:pt x="3489" y="1376"/>
                  </a:lnTo>
                  <a:lnTo>
                    <a:pt x="3014"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26"/>
            <p:cNvSpPr/>
            <p:nvPr/>
          </p:nvSpPr>
          <p:spPr>
            <a:xfrm>
              <a:off x="5733156" y="3121871"/>
              <a:ext cx="565319" cy="322329"/>
            </a:xfrm>
            <a:custGeom>
              <a:rect b="b" l="l" r="r" t="t"/>
              <a:pathLst>
                <a:path extrusionOk="0" h="7329" w="12854">
                  <a:moveTo>
                    <a:pt x="4676" y="1"/>
                  </a:moveTo>
                  <a:lnTo>
                    <a:pt x="0" y="4110"/>
                  </a:lnTo>
                  <a:lnTo>
                    <a:pt x="5574" y="7329"/>
                  </a:lnTo>
                  <a:lnTo>
                    <a:pt x="12853" y="4721"/>
                  </a:lnTo>
                  <a:lnTo>
                    <a:pt x="4676"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26"/>
            <p:cNvSpPr/>
            <p:nvPr/>
          </p:nvSpPr>
          <p:spPr>
            <a:xfrm>
              <a:off x="5978250" y="3376025"/>
              <a:ext cx="335963" cy="353115"/>
            </a:xfrm>
            <a:custGeom>
              <a:rect b="b" l="l" r="r" t="t"/>
              <a:pathLst>
                <a:path extrusionOk="0" h="8029" w="7639">
                  <a:moveTo>
                    <a:pt x="7639" y="1"/>
                  </a:moveTo>
                  <a:lnTo>
                    <a:pt x="1" y="2741"/>
                  </a:lnTo>
                  <a:lnTo>
                    <a:pt x="598" y="5297"/>
                  </a:lnTo>
                  <a:lnTo>
                    <a:pt x="598" y="5300"/>
                  </a:lnTo>
                  <a:lnTo>
                    <a:pt x="5322" y="8028"/>
                  </a:lnTo>
                  <a:lnTo>
                    <a:pt x="7639"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26"/>
            <p:cNvSpPr/>
            <p:nvPr/>
          </p:nvSpPr>
          <p:spPr>
            <a:xfrm>
              <a:off x="6280561" y="3556426"/>
              <a:ext cx="201472" cy="196239"/>
            </a:xfrm>
            <a:custGeom>
              <a:rect b="b" l="l" r="r" t="t"/>
              <a:pathLst>
                <a:path extrusionOk="0" h="4462" w="4581">
                  <a:moveTo>
                    <a:pt x="1164" y="1"/>
                  </a:moveTo>
                  <a:lnTo>
                    <a:pt x="1" y="4462"/>
                  </a:lnTo>
                  <a:lnTo>
                    <a:pt x="1642" y="2973"/>
                  </a:lnTo>
                  <a:lnTo>
                    <a:pt x="4580" y="305"/>
                  </a:lnTo>
                  <a:lnTo>
                    <a:pt x="1164"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26"/>
            <p:cNvSpPr/>
            <p:nvPr/>
          </p:nvSpPr>
          <p:spPr>
            <a:xfrm>
              <a:off x="5836110" y="3500309"/>
              <a:ext cx="115008" cy="77317"/>
            </a:xfrm>
            <a:custGeom>
              <a:rect b="b" l="l" r="r" t="t"/>
              <a:pathLst>
                <a:path extrusionOk="0" h="1758" w="2615">
                  <a:moveTo>
                    <a:pt x="2120" y="1"/>
                  </a:moveTo>
                  <a:lnTo>
                    <a:pt x="0" y="263"/>
                  </a:lnTo>
                  <a:lnTo>
                    <a:pt x="2591" y="1758"/>
                  </a:lnTo>
                  <a:lnTo>
                    <a:pt x="2615" y="1704"/>
                  </a:lnTo>
                  <a:lnTo>
                    <a:pt x="2120"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26"/>
            <p:cNvSpPr/>
            <p:nvPr/>
          </p:nvSpPr>
          <p:spPr>
            <a:xfrm>
              <a:off x="5630157" y="3340446"/>
              <a:ext cx="275183" cy="137965"/>
            </a:xfrm>
            <a:custGeom>
              <a:rect b="b" l="l" r="r" t="t"/>
              <a:pathLst>
                <a:path extrusionOk="0" h="3137" w="6257">
                  <a:moveTo>
                    <a:pt x="1363" y="0"/>
                  </a:moveTo>
                  <a:lnTo>
                    <a:pt x="0" y="1195"/>
                  </a:lnTo>
                  <a:lnTo>
                    <a:pt x="3363" y="3137"/>
                  </a:lnTo>
                  <a:lnTo>
                    <a:pt x="3366" y="3137"/>
                  </a:lnTo>
                  <a:lnTo>
                    <a:pt x="6257" y="2690"/>
                  </a:lnTo>
                  <a:lnTo>
                    <a:pt x="1363"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26"/>
            <p:cNvSpPr/>
            <p:nvPr/>
          </p:nvSpPr>
          <p:spPr>
            <a:xfrm>
              <a:off x="6626543" y="2291550"/>
              <a:ext cx="422560" cy="272896"/>
            </a:xfrm>
            <a:custGeom>
              <a:rect b="b" l="l" r="r" t="t"/>
              <a:pathLst>
                <a:path extrusionOk="0" h="6205" w="9608">
                  <a:moveTo>
                    <a:pt x="1785" y="0"/>
                  </a:moveTo>
                  <a:lnTo>
                    <a:pt x="0" y="1581"/>
                  </a:lnTo>
                  <a:lnTo>
                    <a:pt x="738" y="6205"/>
                  </a:lnTo>
                  <a:lnTo>
                    <a:pt x="9608" y="4516"/>
                  </a:lnTo>
                  <a:lnTo>
                    <a:pt x="1785" y="0"/>
                  </a:lnTo>
                  <a:close/>
                </a:path>
              </a:pathLst>
            </a:custGeom>
            <a:solidFill>
              <a:srgbClr val="202A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26"/>
            <p:cNvSpPr/>
            <p:nvPr/>
          </p:nvSpPr>
          <p:spPr>
            <a:xfrm>
              <a:off x="7024903" y="2526925"/>
              <a:ext cx="329806" cy="288069"/>
            </a:xfrm>
            <a:custGeom>
              <a:rect b="b" l="l" r="r" t="t"/>
              <a:pathLst>
                <a:path extrusionOk="0" h="6550" w="7499">
                  <a:moveTo>
                    <a:pt x="2000" y="0"/>
                  </a:moveTo>
                  <a:lnTo>
                    <a:pt x="0" y="393"/>
                  </a:lnTo>
                  <a:lnTo>
                    <a:pt x="3898" y="6550"/>
                  </a:lnTo>
                  <a:cubicBezTo>
                    <a:pt x="5280" y="5775"/>
                    <a:pt x="6615" y="4673"/>
                    <a:pt x="7498" y="3174"/>
                  </a:cubicBezTo>
                  <a:lnTo>
                    <a:pt x="2000" y="0"/>
                  </a:lnTo>
                  <a:close/>
                </a:path>
              </a:pathLst>
            </a:custGeom>
            <a:solidFill>
              <a:srgbClr val="202A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26"/>
            <p:cNvSpPr/>
            <p:nvPr/>
          </p:nvSpPr>
          <p:spPr>
            <a:xfrm>
              <a:off x="6861258" y="2556654"/>
              <a:ext cx="279405" cy="326200"/>
            </a:xfrm>
            <a:custGeom>
              <a:rect b="b" l="l" r="r" t="t"/>
              <a:pathLst>
                <a:path extrusionOk="0" h="7417" w="6353">
                  <a:moveTo>
                    <a:pt x="2270" y="0"/>
                  </a:moveTo>
                  <a:lnTo>
                    <a:pt x="1" y="440"/>
                  </a:lnTo>
                  <a:lnTo>
                    <a:pt x="1421" y="7358"/>
                  </a:lnTo>
                  <a:cubicBezTo>
                    <a:pt x="1759" y="7396"/>
                    <a:pt x="2110" y="7416"/>
                    <a:pt x="2479" y="7416"/>
                  </a:cubicBezTo>
                  <a:cubicBezTo>
                    <a:pt x="2578" y="7416"/>
                    <a:pt x="2673" y="7416"/>
                    <a:pt x="2773" y="7413"/>
                  </a:cubicBezTo>
                  <a:cubicBezTo>
                    <a:pt x="3575" y="7389"/>
                    <a:pt x="4923" y="7109"/>
                    <a:pt x="6353" y="6498"/>
                  </a:cubicBezTo>
                  <a:lnTo>
                    <a:pt x="2270" y="0"/>
                  </a:lnTo>
                  <a:close/>
                </a:path>
              </a:pathLst>
            </a:custGeom>
            <a:solidFill>
              <a:srgbClr val="202A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26"/>
            <p:cNvSpPr/>
            <p:nvPr/>
          </p:nvSpPr>
          <p:spPr>
            <a:xfrm>
              <a:off x="6666915" y="2587132"/>
              <a:ext cx="192764" cy="281428"/>
            </a:xfrm>
            <a:custGeom>
              <a:rect b="b" l="l" r="r" t="t"/>
              <a:pathLst>
                <a:path extrusionOk="0" h="6399" w="4383">
                  <a:moveTo>
                    <a:pt x="3137" y="0"/>
                  </a:moveTo>
                  <a:lnTo>
                    <a:pt x="1" y="610"/>
                  </a:lnTo>
                  <a:lnTo>
                    <a:pt x="631" y="4522"/>
                  </a:lnTo>
                  <a:cubicBezTo>
                    <a:pt x="1324" y="4976"/>
                    <a:pt x="2529" y="5911"/>
                    <a:pt x="4383" y="6399"/>
                  </a:cubicBezTo>
                  <a:lnTo>
                    <a:pt x="3137" y="0"/>
                  </a:lnTo>
                  <a:close/>
                </a:path>
              </a:pathLst>
            </a:custGeom>
            <a:solidFill>
              <a:srgbClr val="202A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26"/>
            <p:cNvSpPr/>
            <p:nvPr/>
          </p:nvSpPr>
          <p:spPr>
            <a:xfrm>
              <a:off x="6974943" y="2690966"/>
              <a:ext cx="670387" cy="360152"/>
            </a:xfrm>
            <a:custGeom>
              <a:rect b="b" l="l" r="r" t="t"/>
              <a:pathLst>
                <a:path extrusionOk="0" h="8189" w="15243">
                  <a:moveTo>
                    <a:pt x="9600" y="1"/>
                  </a:moveTo>
                  <a:lnTo>
                    <a:pt x="9600" y="4"/>
                  </a:lnTo>
                  <a:cubicBezTo>
                    <a:pt x="7491" y="3519"/>
                    <a:pt x="2806" y="5328"/>
                    <a:pt x="402" y="5328"/>
                  </a:cubicBezTo>
                  <a:cubicBezTo>
                    <a:pt x="331" y="5328"/>
                    <a:pt x="259" y="5325"/>
                    <a:pt x="188" y="5322"/>
                  </a:cubicBezTo>
                  <a:cubicBezTo>
                    <a:pt x="188" y="5322"/>
                    <a:pt x="0" y="5352"/>
                    <a:pt x="0" y="5444"/>
                  </a:cubicBezTo>
                  <a:cubicBezTo>
                    <a:pt x="0" y="5489"/>
                    <a:pt x="44" y="5553"/>
                    <a:pt x="188" y="5635"/>
                  </a:cubicBezTo>
                  <a:cubicBezTo>
                    <a:pt x="614" y="5881"/>
                    <a:pt x="4611" y="8188"/>
                    <a:pt x="4611" y="8188"/>
                  </a:cubicBezTo>
                  <a:lnTo>
                    <a:pt x="11167" y="6867"/>
                  </a:lnTo>
                  <a:lnTo>
                    <a:pt x="15242" y="3260"/>
                  </a:lnTo>
                  <a:lnTo>
                    <a:pt x="9600" y="1"/>
                  </a:lnTo>
                  <a:close/>
                </a:path>
              </a:pathLst>
            </a:custGeom>
            <a:solidFill>
              <a:srgbClr val="202A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26"/>
            <p:cNvSpPr/>
            <p:nvPr/>
          </p:nvSpPr>
          <p:spPr>
            <a:xfrm>
              <a:off x="7231120" y="3047327"/>
              <a:ext cx="173589" cy="81539"/>
            </a:xfrm>
            <a:custGeom>
              <a:rect b="b" l="l" r="r" t="t"/>
              <a:pathLst>
                <a:path extrusionOk="0" h="1854" w="3947">
                  <a:moveTo>
                    <a:pt x="3946" y="0"/>
                  </a:moveTo>
                  <a:lnTo>
                    <a:pt x="1" y="785"/>
                  </a:lnTo>
                  <a:lnTo>
                    <a:pt x="1850" y="1853"/>
                  </a:lnTo>
                  <a:lnTo>
                    <a:pt x="3946" y="0"/>
                  </a:lnTo>
                  <a:close/>
                </a:path>
              </a:pathLst>
            </a:custGeom>
            <a:solidFill>
              <a:srgbClr val="202A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26"/>
            <p:cNvSpPr/>
            <p:nvPr/>
          </p:nvSpPr>
          <p:spPr>
            <a:xfrm>
              <a:off x="6577154" y="2404707"/>
              <a:ext cx="49434" cy="365694"/>
            </a:xfrm>
            <a:custGeom>
              <a:rect b="b" l="l" r="r" t="t"/>
              <a:pathLst>
                <a:path extrusionOk="0" h="8315" w="1124">
                  <a:moveTo>
                    <a:pt x="0" y="1"/>
                  </a:moveTo>
                  <a:lnTo>
                    <a:pt x="0" y="1"/>
                  </a:lnTo>
                  <a:lnTo>
                    <a:pt x="1123" y="8315"/>
                  </a:lnTo>
                  <a:close/>
                </a:path>
              </a:pathLst>
            </a:custGeom>
            <a:solidFill>
              <a:srgbClr val="2E3C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26"/>
            <p:cNvSpPr/>
            <p:nvPr/>
          </p:nvSpPr>
          <p:spPr>
            <a:xfrm>
              <a:off x="6270050" y="2404707"/>
              <a:ext cx="356546" cy="421680"/>
            </a:xfrm>
            <a:custGeom>
              <a:rect b="b" l="l" r="r" t="t"/>
              <a:pathLst>
                <a:path extrusionOk="0" h="9588" w="8107">
                  <a:moveTo>
                    <a:pt x="6983" y="1"/>
                  </a:moveTo>
                  <a:lnTo>
                    <a:pt x="6747" y="209"/>
                  </a:lnTo>
                  <a:cubicBezTo>
                    <a:pt x="5857" y="2485"/>
                    <a:pt x="4737" y="4837"/>
                    <a:pt x="4195" y="5946"/>
                  </a:cubicBezTo>
                  <a:cubicBezTo>
                    <a:pt x="4096" y="6151"/>
                    <a:pt x="3894" y="6264"/>
                    <a:pt x="3690" y="6264"/>
                  </a:cubicBezTo>
                  <a:cubicBezTo>
                    <a:pt x="3587" y="6264"/>
                    <a:pt x="3482" y="6233"/>
                    <a:pt x="3389" y="6175"/>
                  </a:cubicBezTo>
                  <a:lnTo>
                    <a:pt x="1847" y="5301"/>
                  </a:lnTo>
                  <a:cubicBezTo>
                    <a:pt x="1847" y="5301"/>
                    <a:pt x="1680" y="5168"/>
                    <a:pt x="1417" y="4929"/>
                  </a:cubicBezTo>
                  <a:lnTo>
                    <a:pt x="0" y="6185"/>
                  </a:lnTo>
                  <a:lnTo>
                    <a:pt x="5895" y="9588"/>
                  </a:lnTo>
                  <a:lnTo>
                    <a:pt x="8106" y="8315"/>
                  </a:lnTo>
                  <a:lnTo>
                    <a:pt x="6983" y="1"/>
                  </a:lnTo>
                  <a:close/>
                </a:path>
              </a:pathLst>
            </a:custGeom>
            <a:solidFill>
              <a:srgbClr val="202A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26"/>
            <p:cNvSpPr/>
            <p:nvPr/>
          </p:nvSpPr>
          <p:spPr>
            <a:xfrm>
              <a:off x="6755005" y="2898106"/>
              <a:ext cx="506386" cy="321406"/>
            </a:xfrm>
            <a:custGeom>
              <a:rect b="b" l="l" r="r" t="t"/>
              <a:pathLst>
                <a:path extrusionOk="0" h="7308" w="11514">
                  <a:moveTo>
                    <a:pt x="520" y="0"/>
                  </a:moveTo>
                  <a:cubicBezTo>
                    <a:pt x="209" y="0"/>
                    <a:pt x="0" y="396"/>
                    <a:pt x="0" y="969"/>
                  </a:cubicBezTo>
                  <a:cubicBezTo>
                    <a:pt x="0" y="1089"/>
                    <a:pt x="11" y="1219"/>
                    <a:pt x="28" y="1349"/>
                  </a:cubicBezTo>
                  <a:lnTo>
                    <a:pt x="10349" y="7308"/>
                  </a:lnTo>
                  <a:lnTo>
                    <a:pt x="11513" y="6277"/>
                  </a:lnTo>
                  <a:cubicBezTo>
                    <a:pt x="11513" y="6277"/>
                    <a:pt x="1284" y="372"/>
                    <a:pt x="765" y="72"/>
                  </a:cubicBezTo>
                  <a:cubicBezTo>
                    <a:pt x="680" y="21"/>
                    <a:pt x="598" y="0"/>
                    <a:pt x="520" y="0"/>
                  </a:cubicBezTo>
                  <a:close/>
                </a:path>
              </a:pathLst>
            </a:custGeom>
            <a:solidFill>
              <a:srgbClr val="202A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26"/>
            <p:cNvSpPr/>
            <p:nvPr/>
          </p:nvSpPr>
          <p:spPr>
            <a:xfrm>
              <a:off x="6583751" y="2821407"/>
              <a:ext cx="137965" cy="98647"/>
            </a:xfrm>
            <a:custGeom>
              <a:rect b="b" l="l" r="r" t="t"/>
              <a:pathLst>
                <a:path extrusionOk="0" h="2243" w="3137">
                  <a:moveTo>
                    <a:pt x="1512" y="1"/>
                  </a:moveTo>
                  <a:lnTo>
                    <a:pt x="0" y="830"/>
                  </a:lnTo>
                  <a:lnTo>
                    <a:pt x="2448" y="2242"/>
                  </a:lnTo>
                  <a:cubicBezTo>
                    <a:pt x="2440" y="2198"/>
                    <a:pt x="2437" y="2157"/>
                    <a:pt x="2437" y="2113"/>
                  </a:cubicBezTo>
                  <a:cubicBezTo>
                    <a:pt x="2437" y="1492"/>
                    <a:pt x="3137" y="966"/>
                    <a:pt x="3137" y="966"/>
                  </a:cubicBezTo>
                  <a:cubicBezTo>
                    <a:pt x="3137" y="966"/>
                    <a:pt x="2021" y="294"/>
                    <a:pt x="1512" y="1"/>
                  </a:cubicBezTo>
                  <a:close/>
                </a:path>
              </a:pathLst>
            </a:custGeom>
            <a:solidFill>
              <a:srgbClr val="202A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26"/>
            <p:cNvSpPr/>
            <p:nvPr/>
          </p:nvSpPr>
          <p:spPr>
            <a:xfrm>
              <a:off x="6346309" y="3275621"/>
              <a:ext cx="377700" cy="243341"/>
            </a:xfrm>
            <a:custGeom>
              <a:rect b="b" l="l" r="r" t="t"/>
              <a:pathLst>
                <a:path extrusionOk="0" h="5533" w="8588">
                  <a:moveTo>
                    <a:pt x="5635" y="0"/>
                  </a:moveTo>
                  <a:lnTo>
                    <a:pt x="908" y="1621"/>
                  </a:lnTo>
                  <a:lnTo>
                    <a:pt x="0" y="5110"/>
                  </a:lnTo>
                  <a:lnTo>
                    <a:pt x="4362" y="5532"/>
                  </a:lnTo>
                  <a:lnTo>
                    <a:pt x="8587" y="1703"/>
                  </a:lnTo>
                  <a:lnTo>
                    <a:pt x="5635" y="0"/>
                  </a:lnTo>
                  <a:close/>
                </a:path>
              </a:pathLst>
            </a:custGeom>
            <a:solidFill>
              <a:srgbClr val="202A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26"/>
            <p:cNvSpPr/>
            <p:nvPr/>
          </p:nvSpPr>
          <p:spPr>
            <a:xfrm>
              <a:off x="5329826" y="3084797"/>
              <a:ext cx="521779" cy="275491"/>
            </a:xfrm>
            <a:custGeom>
              <a:rect b="b" l="l" r="r" t="t"/>
              <a:pathLst>
                <a:path extrusionOk="0" h="6264" w="11864">
                  <a:moveTo>
                    <a:pt x="7782" y="1"/>
                  </a:moveTo>
                  <a:lnTo>
                    <a:pt x="3304" y="2523"/>
                  </a:lnTo>
                  <a:lnTo>
                    <a:pt x="673" y="2455"/>
                  </a:lnTo>
                  <a:lnTo>
                    <a:pt x="0" y="3063"/>
                  </a:lnTo>
                  <a:lnTo>
                    <a:pt x="5539" y="6264"/>
                  </a:lnTo>
                  <a:lnTo>
                    <a:pt x="11864" y="841"/>
                  </a:lnTo>
                  <a:lnTo>
                    <a:pt x="7782" y="1"/>
                  </a:lnTo>
                  <a:close/>
                </a:path>
              </a:pathLst>
            </a:custGeom>
            <a:solidFill>
              <a:srgbClr val="202A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26"/>
            <p:cNvSpPr/>
            <p:nvPr/>
          </p:nvSpPr>
          <p:spPr>
            <a:xfrm>
              <a:off x="5990256" y="2986504"/>
              <a:ext cx="539063" cy="307904"/>
            </a:xfrm>
            <a:custGeom>
              <a:rect b="b" l="l" r="r" t="t"/>
              <a:pathLst>
                <a:path extrusionOk="0" h="7001" w="12257">
                  <a:moveTo>
                    <a:pt x="2338" y="1"/>
                  </a:moveTo>
                  <a:lnTo>
                    <a:pt x="0" y="2052"/>
                  </a:lnTo>
                  <a:lnTo>
                    <a:pt x="8571" y="7001"/>
                  </a:lnTo>
                  <a:lnTo>
                    <a:pt x="12257" y="5725"/>
                  </a:lnTo>
                  <a:lnTo>
                    <a:pt x="2338" y="1"/>
                  </a:lnTo>
                  <a:close/>
                </a:path>
              </a:pathLst>
            </a:custGeom>
            <a:solidFill>
              <a:srgbClr val="202A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26"/>
            <p:cNvSpPr/>
            <p:nvPr/>
          </p:nvSpPr>
          <p:spPr>
            <a:xfrm>
              <a:off x="5772429" y="2807774"/>
              <a:ext cx="270565" cy="272588"/>
            </a:xfrm>
            <a:custGeom>
              <a:rect b="b" l="l" r="r" t="t"/>
              <a:pathLst>
                <a:path extrusionOk="0" h="6198" w="6152">
                  <a:moveTo>
                    <a:pt x="257" y="0"/>
                  </a:moveTo>
                  <a:lnTo>
                    <a:pt x="1" y="5532"/>
                  </a:lnTo>
                  <a:lnTo>
                    <a:pt x="2896" y="6198"/>
                  </a:lnTo>
                  <a:lnTo>
                    <a:pt x="6152" y="3403"/>
                  </a:lnTo>
                  <a:lnTo>
                    <a:pt x="257" y="0"/>
                  </a:lnTo>
                  <a:close/>
                </a:path>
              </a:pathLst>
            </a:custGeom>
            <a:solidFill>
              <a:srgbClr val="202A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26"/>
            <p:cNvSpPr/>
            <p:nvPr/>
          </p:nvSpPr>
          <p:spPr>
            <a:xfrm>
              <a:off x="5603462" y="2863891"/>
              <a:ext cx="118306" cy="182737"/>
            </a:xfrm>
            <a:custGeom>
              <a:rect b="b" l="l" r="r" t="t"/>
              <a:pathLst>
                <a:path extrusionOk="0" h="4155" w="2690">
                  <a:moveTo>
                    <a:pt x="2690" y="0"/>
                  </a:moveTo>
                  <a:lnTo>
                    <a:pt x="2174" y="468"/>
                  </a:lnTo>
                  <a:lnTo>
                    <a:pt x="0" y="2444"/>
                  </a:lnTo>
                  <a:lnTo>
                    <a:pt x="584" y="4154"/>
                  </a:lnTo>
                  <a:lnTo>
                    <a:pt x="1150" y="3830"/>
                  </a:lnTo>
                  <a:lnTo>
                    <a:pt x="2509" y="4021"/>
                  </a:lnTo>
                  <a:lnTo>
                    <a:pt x="2690" y="0"/>
                  </a:lnTo>
                  <a:close/>
                </a:path>
              </a:pathLst>
            </a:custGeom>
            <a:solidFill>
              <a:srgbClr val="202A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26"/>
            <p:cNvSpPr/>
            <p:nvPr/>
          </p:nvSpPr>
          <p:spPr>
            <a:xfrm>
              <a:off x="5417168" y="3019972"/>
              <a:ext cx="153446" cy="120285"/>
            </a:xfrm>
            <a:custGeom>
              <a:rect b="b" l="l" r="r" t="t"/>
              <a:pathLst>
                <a:path extrusionOk="0" h="2735" w="3489">
                  <a:moveTo>
                    <a:pt x="3014" y="1"/>
                  </a:moveTo>
                  <a:lnTo>
                    <a:pt x="1" y="2735"/>
                  </a:lnTo>
                  <a:lnTo>
                    <a:pt x="1206" y="2694"/>
                  </a:lnTo>
                  <a:lnTo>
                    <a:pt x="3489" y="1376"/>
                  </a:lnTo>
                  <a:lnTo>
                    <a:pt x="3014" y="1"/>
                  </a:lnTo>
                  <a:close/>
                </a:path>
              </a:pathLst>
            </a:custGeom>
            <a:solidFill>
              <a:srgbClr val="202A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26"/>
            <p:cNvSpPr/>
            <p:nvPr/>
          </p:nvSpPr>
          <p:spPr>
            <a:xfrm>
              <a:off x="5733156" y="3121871"/>
              <a:ext cx="565319" cy="322329"/>
            </a:xfrm>
            <a:custGeom>
              <a:rect b="b" l="l" r="r" t="t"/>
              <a:pathLst>
                <a:path extrusionOk="0" h="7329" w="12854">
                  <a:moveTo>
                    <a:pt x="4676" y="1"/>
                  </a:moveTo>
                  <a:lnTo>
                    <a:pt x="0" y="4110"/>
                  </a:lnTo>
                  <a:lnTo>
                    <a:pt x="5574" y="7329"/>
                  </a:lnTo>
                  <a:lnTo>
                    <a:pt x="12853" y="4721"/>
                  </a:lnTo>
                  <a:lnTo>
                    <a:pt x="4676" y="1"/>
                  </a:lnTo>
                  <a:close/>
                </a:path>
              </a:pathLst>
            </a:custGeom>
            <a:solidFill>
              <a:srgbClr val="202A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26"/>
            <p:cNvSpPr/>
            <p:nvPr/>
          </p:nvSpPr>
          <p:spPr>
            <a:xfrm>
              <a:off x="5978250" y="3376025"/>
              <a:ext cx="335963" cy="353115"/>
            </a:xfrm>
            <a:custGeom>
              <a:rect b="b" l="l" r="r" t="t"/>
              <a:pathLst>
                <a:path extrusionOk="0" h="8029" w="7639">
                  <a:moveTo>
                    <a:pt x="7639" y="1"/>
                  </a:moveTo>
                  <a:lnTo>
                    <a:pt x="1" y="2741"/>
                  </a:lnTo>
                  <a:lnTo>
                    <a:pt x="598" y="5297"/>
                  </a:lnTo>
                  <a:lnTo>
                    <a:pt x="598" y="5300"/>
                  </a:lnTo>
                  <a:lnTo>
                    <a:pt x="5322" y="8028"/>
                  </a:lnTo>
                  <a:lnTo>
                    <a:pt x="7639" y="1"/>
                  </a:lnTo>
                  <a:close/>
                </a:path>
              </a:pathLst>
            </a:custGeom>
            <a:solidFill>
              <a:srgbClr val="202A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26"/>
            <p:cNvSpPr/>
            <p:nvPr/>
          </p:nvSpPr>
          <p:spPr>
            <a:xfrm>
              <a:off x="6280561" y="3556426"/>
              <a:ext cx="201472" cy="196239"/>
            </a:xfrm>
            <a:custGeom>
              <a:rect b="b" l="l" r="r" t="t"/>
              <a:pathLst>
                <a:path extrusionOk="0" h="4462" w="4581">
                  <a:moveTo>
                    <a:pt x="1164" y="1"/>
                  </a:moveTo>
                  <a:lnTo>
                    <a:pt x="1" y="4462"/>
                  </a:lnTo>
                  <a:lnTo>
                    <a:pt x="1642" y="2973"/>
                  </a:lnTo>
                  <a:lnTo>
                    <a:pt x="4580" y="305"/>
                  </a:lnTo>
                  <a:lnTo>
                    <a:pt x="1164" y="1"/>
                  </a:lnTo>
                  <a:close/>
                </a:path>
              </a:pathLst>
            </a:custGeom>
            <a:solidFill>
              <a:srgbClr val="202A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26"/>
            <p:cNvSpPr/>
            <p:nvPr/>
          </p:nvSpPr>
          <p:spPr>
            <a:xfrm>
              <a:off x="5836110" y="3500309"/>
              <a:ext cx="115008" cy="77317"/>
            </a:xfrm>
            <a:custGeom>
              <a:rect b="b" l="l" r="r" t="t"/>
              <a:pathLst>
                <a:path extrusionOk="0" h="1758" w="2615">
                  <a:moveTo>
                    <a:pt x="2120" y="1"/>
                  </a:moveTo>
                  <a:lnTo>
                    <a:pt x="0" y="263"/>
                  </a:lnTo>
                  <a:lnTo>
                    <a:pt x="2591" y="1758"/>
                  </a:lnTo>
                  <a:lnTo>
                    <a:pt x="2615" y="1704"/>
                  </a:lnTo>
                  <a:lnTo>
                    <a:pt x="2120" y="1"/>
                  </a:lnTo>
                  <a:close/>
                </a:path>
              </a:pathLst>
            </a:custGeom>
            <a:solidFill>
              <a:srgbClr val="202A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26"/>
            <p:cNvSpPr/>
            <p:nvPr/>
          </p:nvSpPr>
          <p:spPr>
            <a:xfrm>
              <a:off x="5630157" y="3340446"/>
              <a:ext cx="275183" cy="137965"/>
            </a:xfrm>
            <a:custGeom>
              <a:rect b="b" l="l" r="r" t="t"/>
              <a:pathLst>
                <a:path extrusionOk="0" h="3137" w="6257">
                  <a:moveTo>
                    <a:pt x="1363" y="0"/>
                  </a:moveTo>
                  <a:lnTo>
                    <a:pt x="4" y="1195"/>
                  </a:lnTo>
                  <a:lnTo>
                    <a:pt x="0" y="1195"/>
                  </a:lnTo>
                  <a:lnTo>
                    <a:pt x="3363" y="3137"/>
                  </a:lnTo>
                  <a:lnTo>
                    <a:pt x="3366" y="3137"/>
                  </a:lnTo>
                  <a:lnTo>
                    <a:pt x="6257" y="2690"/>
                  </a:lnTo>
                  <a:lnTo>
                    <a:pt x="1363" y="0"/>
                  </a:lnTo>
                  <a:close/>
                </a:path>
              </a:pathLst>
            </a:custGeom>
            <a:solidFill>
              <a:srgbClr val="202A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26"/>
            <p:cNvSpPr/>
            <p:nvPr/>
          </p:nvSpPr>
          <p:spPr>
            <a:xfrm>
              <a:off x="4931905" y="3239426"/>
              <a:ext cx="384605" cy="177899"/>
            </a:xfrm>
            <a:custGeom>
              <a:rect b="b" l="l" r="r" t="t"/>
              <a:pathLst>
                <a:path extrusionOk="0" h="4045" w="8745">
                  <a:moveTo>
                    <a:pt x="7373" y="1"/>
                  </a:moveTo>
                  <a:lnTo>
                    <a:pt x="0" y="1984"/>
                  </a:lnTo>
                  <a:lnTo>
                    <a:pt x="3570" y="4045"/>
                  </a:lnTo>
                  <a:lnTo>
                    <a:pt x="8745" y="3438"/>
                  </a:lnTo>
                  <a:lnTo>
                    <a:pt x="7373"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26"/>
            <p:cNvSpPr/>
            <p:nvPr/>
          </p:nvSpPr>
          <p:spPr>
            <a:xfrm>
              <a:off x="5297413" y="3219460"/>
              <a:ext cx="276062" cy="165937"/>
            </a:xfrm>
            <a:custGeom>
              <a:rect b="b" l="l" r="r" t="t"/>
              <a:pathLst>
                <a:path extrusionOk="0" h="3773" w="6277">
                  <a:moveTo>
                    <a:pt x="737" y="1"/>
                  </a:moveTo>
                  <a:lnTo>
                    <a:pt x="0" y="198"/>
                  </a:lnTo>
                  <a:lnTo>
                    <a:pt x="1448" y="3772"/>
                  </a:lnTo>
                  <a:lnTo>
                    <a:pt x="6276" y="3202"/>
                  </a:lnTo>
                  <a:lnTo>
                    <a:pt x="737"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26"/>
            <p:cNvSpPr/>
            <p:nvPr/>
          </p:nvSpPr>
          <p:spPr>
            <a:xfrm>
              <a:off x="5151491" y="3392956"/>
              <a:ext cx="626583" cy="252841"/>
            </a:xfrm>
            <a:custGeom>
              <a:rect b="b" l="l" r="r" t="t"/>
              <a:pathLst>
                <a:path extrusionOk="0" h="5749" w="14247">
                  <a:moveTo>
                    <a:pt x="10884" y="1"/>
                  </a:moveTo>
                  <a:lnTo>
                    <a:pt x="1" y="1377"/>
                  </a:lnTo>
                  <a:lnTo>
                    <a:pt x="7571" y="5748"/>
                  </a:lnTo>
                  <a:lnTo>
                    <a:pt x="14247" y="1943"/>
                  </a:lnTo>
                  <a:lnTo>
                    <a:pt x="10884"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26"/>
            <p:cNvSpPr/>
            <p:nvPr/>
          </p:nvSpPr>
          <p:spPr>
            <a:xfrm>
              <a:off x="5905289" y="3609113"/>
              <a:ext cx="307024" cy="251478"/>
            </a:xfrm>
            <a:custGeom>
              <a:rect b="b" l="l" r="r" t="t"/>
              <a:pathLst>
                <a:path extrusionOk="0" h="5718" w="6981">
                  <a:moveTo>
                    <a:pt x="2257" y="0"/>
                  </a:moveTo>
                  <a:lnTo>
                    <a:pt x="1" y="5718"/>
                  </a:lnTo>
                  <a:lnTo>
                    <a:pt x="5499" y="4236"/>
                  </a:lnTo>
                  <a:lnTo>
                    <a:pt x="6981" y="2728"/>
                  </a:lnTo>
                  <a:lnTo>
                    <a:pt x="2257"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26"/>
            <p:cNvSpPr/>
            <p:nvPr/>
          </p:nvSpPr>
          <p:spPr>
            <a:xfrm>
              <a:off x="5541628" y="3511831"/>
              <a:ext cx="408486" cy="338558"/>
            </a:xfrm>
            <a:custGeom>
              <a:rect b="b" l="l" r="r" t="t"/>
              <a:pathLst>
                <a:path extrusionOk="0" h="7698" w="9288">
                  <a:moveTo>
                    <a:pt x="6696" y="1"/>
                  </a:moveTo>
                  <a:lnTo>
                    <a:pt x="0" y="3793"/>
                  </a:lnTo>
                  <a:lnTo>
                    <a:pt x="6761" y="7697"/>
                  </a:lnTo>
                  <a:lnTo>
                    <a:pt x="9287" y="1496"/>
                  </a:lnTo>
                  <a:lnTo>
                    <a:pt x="6696"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26"/>
            <p:cNvSpPr/>
            <p:nvPr/>
          </p:nvSpPr>
          <p:spPr>
            <a:xfrm>
              <a:off x="6183895" y="1995132"/>
              <a:ext cx="382934" cy="681470"/>
            </a:xfrm>
            <a:custGeom>
              <a:rect b="b" l="l" r="r" t="t"/>
              <a:pathLst>
                <a:path extrusionOk="0" h="15495" w="8707">
                  <a:moveTo>
                    <a:pt x="5095" y="2657"/>
                  </a:moveTo>
                  <a:cubicBezTo>
                    <a:pt x="5777" y="2657"/>
                    <a:pt x="6246" y="3202"/>
                    <a:pt x="6246" y="4144"/>
                  </a:cubicBezTo>
                  <a:cubicBezTo>
                    <a:pt x="6246" y="5471"/>
                    <a:pt x="5314" y="7085"/>
                    <a:pt x="4164" y="7748"/>
                  </a:cubicBezTo>
                  <a:cubicBezTo>
                    <a:pt x="3830" y="7941"/>
                    <a:pt x="3514" y="8033"/>
                    <a:pt x="3234" y="8033"/>
                  </a:cubicBezTo>
                  <a:cubicBezTo>
                    <a:pt x="2551" y="8033"/>
                    <a:pt x="2082" y="7488"/>
                    <a:pt x="2082" y="6546"/>
                  </a:cubicBezTo>
                  <a:cubicBezTo>
                    <a:pt x="2700" y="6447"/>
                    <a:pt x="4256" y="3791"/>
                    <a:pt x="4164" y="2942"/>
                  </a:cubicBezTo>
                  <a:cubicBezTo>
                    <a:pt x="4499" y="2748"/>
                    <a:pt x="4815" y="2657"/>
                    <a:pt x="5095" y="2657"/>
                  </a:cubicBezTo>
                  <a:close/>
                  <a:moveTo>
                    <a:pt x="5928" y="0"/>
                  </a:moveTo>
                  <a:cubicBezTo>
                    <a:pt x="5392" y="0"/>
                    <a:pt x="4794" y="173"/>
                    <a:pt x="4164" y="539"/>
                  </a:cubicBezTo>
                  <a:cubicBezTo>
                    <a:pt x="1864" y="1863"/>
                    <a:pt x="0" y="5235"/>
                    <a:pt x="0" y="8065"/>
                  </a:cubicBezTo>
                  <a:lnTo>
                    <a:pt x="0" y="8710"/>
                  </a:lnTo>
                  <a:cubicBezTo>
                    <a:pt x="0" y="11539"/>
                    <a:pt x="3806" y="14614"/>
                    <a:pt x="3806" y="14614"/>
                  </a:cubicBezTo>
                  <a:lnTo>
                    <a:pt x="5362" y="15495"/>
                  </a:lnTo>
                  <a:cubicBezTo>
                    <a:pt x="5362" y="15495"/>
                    <a:pt x="4427" y="14430"/>
                    <a:pt x="4533" y="14208"/>
                  </a:cubicBezTo>
                  <a:cubicBezTo>
                    <a:pt x="5553" y="12119"/>
                    <a:pt x="8325" y="6212"/>
                    <a:pt x="8325" y="3901"/>
                  </a:cubicBezTo>
                  <a:lnTo>
                    <a:pt x="8325" y="3259"/>
                  </a:lnTo>
                  <a:cubicBezTo>
                    <a:pt x="8325" y="2740"/>
                    <a:pt x="8263" y="2280"/>
                    <a:pt x="8147" y="1877"/>
                  </a:cubicBezTo>
                  <a:lnTo>
                    <a:pt x="8147" y="1877"/>
                  </a:lnTo>
                  <a:lnTo>
                    <a:pt x="8325" y="1979"/>
                  </a:lnTo>
                  <a:lnTo>
                    <a:pt x="8706" y="1259"/>
                  </a:lnTo>
                  <a:lnTo>
                    <a:pt x="7126" y="351"/>
                  </a:lnTo>
                  <a:cubicBezTo>
                    <a:pt x="6781" y="121"/>
                    <a:pt x="6376" y="0"/>
                    <a:pt x="592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26"/>
            <p:cNvSpPr/>
            <p:nvPr/>
          </p:nvSpPr>
          <p:spPr>
            <a:xfrm>
              <a:off x="6257164" y="2037396"/>
              <a:ext cx="366090" cy="642812"/>
            </a:xfrm>
            <a:custGeom>
              <a:rect b="b" l="l" r="r" t="t"/>
              <a:pathLst>
                <a:path extrusionOk="0" h="14616" w="8324">
                  <a:moveTo>
                    <a:pt x="5090" y="2657"/>
                  </a:moveTo>
                  <a:cubicBezTo>
                    <a:pt x="5773" y="2657"/>
                    <a:pt x="6242" y="3201"/>
                    <a:pt x="6242" y="4141"/>
                  </a:cubicBezTo>
                  <a:cubicBezTo>
                    <a:pt x="6242" y="5469"/>
                    <a:pt x="5310" y="7083"/>
                    <a:pt x="4164" y="7749"/>
                  </a:cubicBezTo>
                  <a:cubicBezTo>
                    <a:pt x="3829" y="7941"/>
                    <a:pt x="3514" y="8033"/>
                    <a:pt x="3234" y="8033"/>
                  </a:cubicBezTo>
                  <a:cubicBezTo>
                    <a:pt x="2551" y="8033"/>
                    <a:pt x="2082" y="7489"/>
                    <a:pt x="2082" y="6547"/>
                  </a:cubicBezTo>
                  <a:cubicBezTo>
                    <a:pt x="2082" y="5220"/>
                    <a:pt x="3014" y="3605"/>
                    <a:pt x="4164" y="2940"/>
                  </a:cubicBezTo>
                  <a:cubicBezTo>
                    <a:pt x="4496" y="2748"/>
                    <a:pt x="4811" y="2657"/>
                    <a:pt x="5090" y="2657"/>
                  </a:cubicBezTo>
                  <a:close/>
                  <a:moveTo>
                    <a:pt x="5928" y="0"/>
                  </a:moveTo>
                  <a:cubicBezTo>
                    <a:pt x="5392" y="0"/>
                    <a:pt x="4794" y="173"/>
                    <a:pt x="4164" y="537"/>
                  </a:cubicBezTo>
                  <a:cubicBezTo>
                    <a:pt x="1864" y="1865"/>
                    <a:pt x="0" y="5237"/>
                    <a:pt x="0" y="8066"/>
                  </a:cubicBezTo>
                  <a:lnTo>
                    <a:pt x="0" y="8708"/>
                  </a:lnTo>
                  <a:cubicBezTo>
                    <a:pt x="0" y="10889"/>
                    <a:pt x="2467" y="13417"/>
                    <a:pt x="3604" y="14466"/>
                  </a:cubicBezTo>
                  <a:cubicBezTo>
                    <a:pt x="3714" y="14567"/>
                    <a:pt x="3850" y="14616"/>
                    <a:pt x="3984" y="14616"/>
                  </a:cubicBezTo>
                  <a:cubicBezTo>
                    <a:pt x="4189" y="14616"/>
                    <a:pt x="4389" y="14504"/>
                    <a:pt x="4488" y="14298"/>
                  </a:cubicBezTo>
                  <a:cubicBezTo>
                    <a:pt x="5468" y="12291"/>
                    <a:pt x="8324" y="6247"/>
                    <a:pt x="8324" y="3903"/>
                  </a:cubicBezTo>
                  <a:lnTo>
                    <a:pt x="8324" y="3257"/>
                  </a:lnTo>
                  <a:cubicBezTo>
                    <a:pt x="8324" y="1205"/>
                    <a:pt x="7343" y="0"/>
                    <a:pt x="5928" y="0"/>
                  </a:cubicBez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26"/>
            <p:cNvSpPr/>
            <p:nvPr/>
          </p:nvSpPr>
          <p:spPr>
            <a:xfrm>
              <a:off x="6257164" y="2037440"/>
              <a:ext cx="366090" cy="642768"/>
            </a:xfrm>
            <a:custGeom>
              <a:rect b="b" l="l" r="r" t="t"/>
              <a:pathLst>
                <a:path extrusionOk="0" h="14615" w="8324">
                  <a:moveTo>
                    <a:pt x="5092" y="2656"/>
                  </a:moveTo>
                  <a:cubicBezTo>
                    <a:pt x="5775" y="2656"/>
                    <a:pt x="6242" y="3202"/>
                    <a:pt x="6242" y="4140"/>
                  </a:cubicBezTo>
                  <a:cubicBezTo>
                    <a:pt x="6242" y="5468"/>
                    <a:pt x="5310" y="7082"/>
                    <a:pt x="4164" y="7748"/>
                  </a:cubicBezTo>
                  <a:cubicBezTo>
                    <a:pt x="3830" y="7939"/>
                    <a:pt x="3512" y="8031"/>
                    <a:pt x="3232" y="8031"/>
                  </a:cubicBezTo>
                  <a:cubicBezTo>
                    <a:pt x="2658" y="8031"/>
                    <a:pt x="2235" y="7646"/>
                    <a:pt x="2116" y="6966"/>
                  </a:cubicBezTo>
                  <a:cubicBezTo>
                    <a:pt x="2092" y="6836"/>
                    <a:pt x="2082" y="6696"/>
                    <a:pt x="2082" y="6546"/>
                  </a:cubicBezTo>
                  <a:cubicBezTo>
                    <a:pt x="2082" y="5219"/>
                    <a:pt x="3014" y="3604"/>
                    <a:pt x="4164" y="2939"/>
                  </a:cubicBezTo>
                  <a:cubicBezTo>
                    <a:pt x="4495" y="2747"/>
                    <a:pt x="4812" y="2656"/>
                    <a:pt x="5092" y="2656"/>
                  </a:cubicBezTo>
                  <a:close/>
                  <a:moveTo>
                    <a:pt x="5928" y="0"/>
                  </a:moveTo>
                  <a:cubicBezTo>
                    <a:pt x="5392" y="0"/>
                    <a:pt x="4795" y="171"/>
                    <a:pt x="4164" y="536"/>
                  </a:cubicBezTo>
                  <a:cubicBezTo>
                    <a:pt x="2515" y="1488"/>
                    <a:pt x="1092" y="3489"/>
                    <a:pt x="416" y="5587"/>
                  </a:cubicBezTo>
                  <a:cubicBezTo>
                    <a:pt x="150" y="6417"/>
                    <a:pt x="0" y="7263"/>
                    <a:pt x="0" y="8065"/>
                  </a:cubicBezTo>
                  <a:lnTo>
                    <a:pt x="0" y="8707"/>
                  </a:lnTo>
                  <a:cubicBezTo>
                    <a:pt x="0" y="10888"/>
                    <a:pt x="2467" y="13416"/>
                    <a:pt x="3604" y="14465"/>
                  </a:cubicBezTo>
                  <a:cubicBezTo>
                    <a:pt x="3713" y="14563"/>
                    <a:pt x="3850" y="14615"/>
                    <a:pt x="3983" y="14615"/>
                  </a:cubicBezTo>
                  <a:cubicBezTo>
                    <a:pt x="4187" y="14615"/>
                    <a:pt x="4389" y="14502"/>
                    <a:pt x="4488" y="14297"/>
                  </a:cubicBezTo>
                  <a:cubicBezTo>
                    <a:pt x="5468" y="12290"/>
                    <a:pt x="8324" y="6246"/>
                    <a:pt x="8324" y="3902"/>
                  </a:cubicBezTo>
                  <a:lnTo>
                    <a:pt x="8324" y="3256"/>
                  </a:lnTo>
                  <a:cubicBezTo>
                    <a:pt x="8324" y="1205"/>
                    <a:pt x="7344" y="0"/>
                    <a:pt x="59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26"/>
            <p:cNvSpPr/>
            <p:nvPr/>
          </p:nvSpPr>
          <p:spPr>
            <a:xfrm>
              <a:off x="6993667" y="3675610"/>
              <a:ext cx="572224" cy="400306"/>
            </a:xfrm>
            <a:custGeom>
              <a:rect b="b" l="l" r="r" t="t"/>
              <a:pathLst>
                <a:path extrusionOk="0" h="9102" w="13011">
                  <a:moveTo>
                    <a:pt x="1" y="0"/>
                  </a:moveTo>
                  <a:lnTo>
                    <a:pt x="1" y="1741"/>
                  </a:lnTo>
                  <a:lnTo>
                    <a:pt x="4" y="1741"/>
                  </a:lnTo>
                  <a:cubicBezTo>
                    <a:pt x="4" y="1778"/>
                    <a:pt x="21" y="1826"/>
                    <a:pt x="62" y="1884"/>
                  </a:cubicBezTo>
                  <a:lnTo>
                    <a:pt x="5130" y="8987"/>
                  </a:lnTo>
                  <a:cubicBezTo>
                    <a:pt x="5184" y="9063"/>
                    <a:pt x="5240" y="9101"/>
                    <a:pt x="5290" y="9101"/>
                  </a:cubicBezTo>
                  <a:cubicBezTo>
                    <a:pt x="5353" y="9101"/>
                    <a:pt x="5405" y="9040"/>
                    <a:pt x="5427" y="8922"/>
                  </a:cubicBezTo>
                  <a:lnTo>
                    <a:pt x="6069" y="5591"/>
                  </a:lnTo>
                  <a:cubicBezTo>
                    <a:pt x="6110" y="5379"/>
                    <a:pt x="6315" y="5198"/>
                    <a:pt x="6529" y="5184"/>
                  </a:cubicBezTo>
                  <a:lnTo>
                    <a:pt x="12850" y="4779"/>
                  </a:lnTo>
                  <a:cubicBezTo>
                    <a:pt x="12956" y="4771"/>
                    <a:pt x="13011" y="4754"/>
                    <a:pt x="13011" y="4734"/>
                  </a:cubicBezTo>
                  <a:lnTo>
                    <a:pt x="13011" y="2990"/>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26"/>
            <p:cNvSpPr/>
            <p:nvPr/>
          </p:nvSpPr>
          <p:spPr>
            <a:xfrm>
              <a:off x="6991908" y="3671256"/>
              <a:ext cx="576402" cy="328047"/>
            </a:xfrm>
            <a:custGeom>
              <a:rect b="b" l="l" r="r" t="t"/>
              <a:pathLst>
                <a:path extrusionOk="0" h="7459" w="13106">
                  <a:moveTo>
                    <a:pt x="160" y="1"/>
                  </a:moveTo>
                  <a:cubicBezTo>
                    <a:pt x="30" y="1"/>
                    <a:pt x="1" y="96"/>
                    <a:pt x="102" y="239"/>
                  </a:cubicBezTo>
                  <a:lnTo>
                    <a:pt x="5170" y="7345"/>
                  </a:lnTo>
                  <a:cubicBezTo>
                    <a:pt x="5224" y="7421"/>
                    <a:pt x="5280" y="7458"/>
                    <a:pt x="5329" y="7458"/>
                  </a:cubicBezTo>
                  <a:cubicBezTo>
                    <a:pt x="5392" y="7458"/>
                    <a:pt x="5444" y="7397"/>
                    <a:pt x="5467" y="7280"/>
                  </a:cubicBezTo>
                  <a:lnTo>
                    <a:pt x="6109" y="3946"/>
                  </a:lnTo>
                  <a:cubicBezTo>
                    <a:pt x="6150" y="3734"/>
                    <a:pt x="6355" y="3553"/>
                    <a:pt x="6569" y="3539"/>
                  </a:cubicBezTo>
                  <a:lnTo>
                    <a:pt x="12890" y="3133"/>
                  </a:lnTo>
                  <a:cubicBezTo>
                    <a:pt x="13102" y="3120"/>
                    <a:pt x="13106" y="3068"/>
                    <a:pt x="12897" y="3021"/>
                  </a:cubicBezTo>
                  <a:lnTo>
                    <a:pt x="255" y="14"/>
                  </a:lnTo>
                  <a:cubicBezTo>
                    <a:pt x="219" y="5"/>
                    <a:pt x="187" y="1"/>
                    <a:pt x="16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26"/>
            <p:cNvSpPr/>
            <p:nvPr/>
          </p:nvSpPr>
          <p:spPr>
            <a:xfrm>
              <a:off x="5151227" y="1167450"/>
              <a:ext cx="822998" cy="1082436"/>
            </a:xfrm>
            <a:custGeom>
              <a:rect b="b" l="l" r="r" t="t"/>
              <a:pathLst>
                <a:path extrusionOk="0" h="24612" w="18713">
                  <a:moveTo>
                    <a:pt x="13050" y="1"/>
                  </a:moveTo>
                  <a:cubicBezTo>
                    <a:pt x="11838" y="1"/>
                    <a:pt x="10469" y="397"/>
                    <a:pt x="9020" y="1232"/>
                  </a:cubicBezTo>
                  <a:cubicBezTo>
                    <a:pt x="4038" y="4110"/>
                    <a:pt x="0" y="11107"/>
                    <a:pt x="0" y="16857"/>
                  </a:cubicBezTo>
                  <a:cubicBezTo>
                    <a:pt x="0" y="19717"/>
                    <a:pt x="996" y="21731"/>
                    <a:pt x="2611" y="22680"/>
                  </a:cubicBezTo>
                  <a:lnTo>
                    <a:pt x="2611" y="22683"/>
                  </a:lnTo>
                  <a:lnTo>
                    <a:pt x="2635" y="22697"/>
                  </a:lnTo>
                  <a:cubicBezTo>
                    <a:pt x="2642" y="22697"/>
                    <a:pt x="2645" y="22701"/>
                    <a:pt x="2648" y="22704"/>
                  </a:cubicBezTo>
                  <a:lnTo>
                    <a:pt x="5952" y="24612"/>
                  </a:lnTo>
                  <a:lnTo>
                    <a:pt x="6525" y="23100"/>
                  </a:lnTo>
                  <a:cubicBezTo>
                    <a:pt x="7321" y="22905"/>
                    <a:pt x="8157" y="22567"/>
                    <a:pt x="9020" y="22069"/>
                  </a:cubicBezTo>
                  <a:cubicBezTo>
                    <a:pt x="14003" y="19192"/>
                    <a:pt x="18045" y="12195"/>
                    <a:pt x="18045" y="6441"/>
                  </a:cubicBezTo>
                  <a:cubicBezTo>
                    <a:pt x="18045" y="5448"/>
                    <a:pt x="17922" y="4564"/>
                    <a:pt x="17696" y="3782"/>
                  </a:cubicBezTo>
                  <a:lnTo>
                    <a:pt x="18713" y="2513"/>
                  </a:lnTo>
                  <a:lnTo>
                    <a:pt x="15406" y="605"/>
                  </a:lnTo>
                  <a:cubicBezTo>
                    <a:pt x="15403" y="602"/>
                    <a:pt x="15400" y="598"/>
                    <a:pt x="15396" y="598"/>
                  </a:cubicBezTo>
                  <a:lnTo>
                    <a:pt x="15369" y="584"/>
                  </a:lnTo>
                  <a:cubicBezTo>
                    <a:pt x="14693" y="200"/>
                    <a:pt x="13911" y="1"/>
                    <a:pt x="13050" y="1"/>
                  </a:cubicBez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26"/>
            <p:cNvSpPr/>
            <p:nvPr/>
          </p:nvSpPr>
          <p:spPr>
            <a:xfrm>
              <a:off x="5557944" y="938100"/>
              <a:ext cx="234062" cy="335391"/>
            </a:xfrm>
            <a:custGeom>
              <a:rect b="b" l="l" r="r" t="t"/>
              <a:pathLst>
                <a:path extrusionOk="0" h="7626" w="5322">
                  <a:moveTo>
                    <a:pt x="1510" y="1"/>
                  </a:moveTo>
                  <a:cubicBezTo>
                    <a:pt x="1425" y="1"/>
                    <a:pt x="1360" y="69"/>
                    <a:pt x="1360" y="151"/>
                  </a:cubicBezTo>
                  <a:cubicBezTo>
                    <a:pt x="1360" y="233"/>
                    <a:pt x="1425" y="301"/>
                    <a:pt x="1510" y="301"/>
                  </a:cubicBezTo>
                  <a:cubicBezTo>
                    <a:pt x="3444" y="301"/>
                    <a:pt x="5021" y="1874"/>
                    <a:pt x="5021" y="3813"/>
                  </a:cubicBezTo>
                  <a:cubicBezTo>
                    <a:pt x="5021" y="5751"/>
                    <a:pt x="3444" y="7325"/>
                    <a:pt x="1510" y="7325"/>
                  </a:cubicBezTo>
                  <a:cubicBezTo>
                    <a:pt x="1066" y="7325"/>
                    <a:pt x="632" y="7246"/>
                    <a:pt x="226" y="7082"/>
                  </a:cubicBezTo>
                  <a:cubicBezTo>
                    <a:pt x="209" y="7076"/>
                    <a:pt x="191" y="7073"/>
                    <a:pt x="174" y="7073"/>
                  </a:cubicBezTo>
                  <a:cubicBezTo>
                    <a:pt x="113" y="7073"/>
                    <a:pt x="56" y="7109"/>
                    <a:pt x="32" y="7168"/>
                  </a:cubicBezTo>
                  <a:cubicBezTo>
                    <a:pt x="1" y="7246"/>
                    <a:pt x="39" y="7332"/>
                    <a:pt x="117" y="7362"/>
                  </a:cubicBezTo>
                  <a:cubicBezTo>
                    <a:pt x="561" y="7537"/>
                    <a:pt x="1028" y="7625"/>
                    <a:pt x="1510" y="7625"/>
                  </a:cubicBezTo>
                  <a:cubicBezTo>
                    <a:pt x="3612" y="7625"/>
                    <a:pt x="5322" y="5915"/>
                    <a:pt x="5322" y="3813"/>
                  </a:cubicBezTo>
                  <a:cubicBezTo>
                    <a:pt x="5322" y="1710"/>
                    <a:pt x="3612" y="1"/>
                    <a:pt x="1510"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26"/>
            <p:cNvSpPr/>
            <p:nvPr/>
          </p:nvSpPr>
          <p:spPr>
            <a:xfrm>
              <a:off x="5298161" y="1252241"/>
              <a:ext cx="793619" cy="1024822"/>
            </a:xfrm>
            <a:custGeom>
              <a:rect b="b" l="l" r="r" t="t"/>
              <a:pathLst>
                <a:path extrusionOk="0" h="23302" w="18045">
                  <a:moveTo>
                    <a:pt x="13052" y="1"/>
                  </a:moveTo>
                  <a:cubicBezTo>
                    <a:pt x="11838" y="1"/>
                    <a:pt x="10469" y="397"/>
                    <a:pt x="9021" y="1233"/>
                  </a:cubicBezTo>
                  <a:cubicBezTo>
                    <a:pt x="4038" y="4110"/>
                    <a:pt x="0" y="11107"/>
                    <a:pt x="0" y="16861"/>
                  </a:cubicBezTo>
                  <a:cubicBezTo>
                    <a:pt x="0" y="20941"/>
                    <a:pt x="2032" y="23302"/>
                    <a:pt x="4992" y="23302"/>
                  </a:cubicBezTo>
                  <a:cubicBezTo>
                    <a:pt x="6204" y="23302"/>
                    <a:pt x="7573" y="22905"/>
                    <a:pt x="9021" y="22069"/>
                  </a:cubicBezTo>
                  <a:cubicBezTo>
                    <a:pt x="14004" y="19193"/>
                    <a:pt x="18045" y="12196"/>
                    <a:pt x="18045" y="6441"/>
                  </a:cubicBezTo>
                  <a:cubicBezTo>
                    <a:pt x="18045" y="2360"/>
                    <a:pt x="16012" y="1"/>
                    <a:pt x="13052"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26"/>
            <p:cNvSpPr/>
            <p:nvPr/>
          </p:nvSpPr>
          <p:spPr>
            <a:xfrm>
              <a:off x="5406657" y="1360781"/>
              <a:ext cx="576578" cy="807781"/>
            </a:xfrm>
            <a:custGeom>
              <a:rect b="b" l="l" r="r" t="t"/>
              <a:pathLst>
                <a:path extrusionOk="0" h="18367" w="13110">
                  <a:moveTo>
                    <a:pt x="10584" y="1"/>
                  </a:moveTo>
                  <a:cubicBezTo>
                    <a:pt x="9779" y="1"/>
                    <a:pt x="8809" y="311"/>
                    <a:pt x="7790" y="902"/>
                  </a:cubicBezTo>
                  <a:cubicBezTo>
                    <a:pt x="3567" y="3339"/>
                    <a:pt x="1" y="9520"/>
                    <a:pt x="1" y="14393"/>
                  </a:cubicBezTo>
                  <a:cubicBezTo>
                    <a:pt x="1" y="15131"/>
                    <a:pt x="96" y="16475"/>
                    <a:pt x="707" y="17396"/>
                  </a:cubicBezTo>
                  <a:cubicBezTo>
                    <a:pt x="1083" y="17960"/>
                    <a:pt x="1656" y="18366"/>
                    <a:pt x="2527" y="18366"/>
                  </a:cubicBezTo>
                  <a:cubicBezTo>
                    <a:pt x="3332" y="18366"/>
                    <a:pt x="4298" y="18052"/>
                    <a:pt x="5322" y="17465"/>
                  </a:cubicBezTo>
                  <a:cubicBezTo>
                    <a:pt x="9543" y="15025"/>
                    <a:pt x="13110" y="8847"/>
                    <a:pt x="13110" y="3973"/>
                  </a:cubicBezTo>
                  <a:cubicBezTo>
                    <a:pt x="13110" y="2806"/>
                    <a:pt x="12875" y="123"/>
                    <a:pt x="10731" y="4"/>
                  </a:cubicBezTo>
                  <a:cubicBezTo>
                    <a:pt x="10684" y="1"/>
                    <a:pt x="10636" y="1"/>
                    <a:pt x="1058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26"/>
            <p:cNvSpPr/>
            <p:nvPr/>
          </p:nvSpPr>
          <p:spPr>
            <a:xfrm>
              <a:off x="5406657" y="1360781"/>
              <a:ext cx="503043" cy="765296"/>
            </a:xfrm>
            <a:custGeom>
              <a:rect b="b" l="l" r="r" t="t"/>
              <a:pathLst>
                <a:path extrusionOk="0" h="17401" w="11438">
                  <a:moveTo>
                    <a:pt x="10584" y="1"/>
                  </a:moveTo>
                  <a:cubicBezTo>
                    <a:pt x="9779" y="1"/>
                    <a:pt x="8809" y="311"/>
                    <a:pt x="7790" y="902"/>
                  </a:cubicBezTo>
                  <a:cubicBezTo>
                    <a:pt x="3567" y="3339"/>
                    <a:pt x="1" y="9520"/>
                    <a:pt x="1" y="14393"/>
                  </a:cubicBezTo>
                  <a:cubicBezTo>
                    <a:pt x="1" y="15131"/>
                    <a:pt x="96" y="16475"/>
                    <a:pt x="707" y="17396"/>
                  </a:cubicBezTo>
                  <a:cubicBezTo>
                    <a:pt x="755" y="17400"/>
                    <a:pt x="803" y="17400"/>
                    <a:pt x="854" y="17400"/>
                  </a:cubicBezTo>
                  <a:cubicBezTo>
                    <a:pt x="1663" y="17400"/>
                    <a:pt x="2629" y="17089"/>
                    <a:pt x="3649" y="16499"/>
                  </a:cubicBezTo>
                  <a:cubicBezTo>
                    <a:pt x="7871" y="14062"/>
                    <a:pt x="11438" y="7885"/>
                    <a:pt x="11438" y="3011"/>
                  </a:cubicBezTo>
                  <a:cubicBezTo>
                    <a:pt x="11438" y="2270"/>
                    <a:pt x="11345" y="925"/>
                    <a:pt x="10731" y="4"/>
                  </a:cubicBezTo>
                  <a:cubicBezTo>
                    <a:pt x="10684" y="1"/>
                    <a:pt x="10636" y="1"/>
                    <a:pt x="10584"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26"/>
            <p:cNvSpPr/>
            <p:nvPr/>
          </p:nvSpPr>
          <p:spPr>
            <a:xfrm>
              <a:off x="5558912" y="1656671"/>
              <a:ext cx="84661" cy="105992"/>
            </a:xfrm>
            <a:custGeom>
              <a:rect b="b" l="l" r="r" t="t"/>
              <a:pathLst>
                <a:path extrusionOk="0" h="2410" w="1925">
                  <a:moveTo>
                    <a:pt x="260" y="1"/>
                  </a:moveTo>
                  <a:cubicBezTo>
                    <a:pt x="137" y="1"/>
                    <a:pt x="0" y="284"/>
                    <a:pt x="71" y="423"/>
                  </a:cubicBezTo>
                  <a:lnTo>
                    <a:pt x="1099" y="2409"/>
                  </a:lnTo>
                  <a:lnTo>
                    <a:pt x="1924" y="884"/>
                  </a:lnTo>
                  <a:lnTo>
                    <a:pt x="297" y="10"/>
                  </a:lnTo>
                  <a:cubicBezTo>
                    <a:pt x="285" y="4"/>
                    <a:pt x="272" y="1"/>
                    <a:pt x="26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26"/>
            <p:cNvSpPr/>
            <p:nvPr/>
          </p:nvSpPr>
          <p:spPr>
            <a:xfrm>
              <a:off x="5631829" y="1724178"/>
              <a:ext cx="84837" cy="105992"/>
            </a:xfrm>
            <a:custGeom>
              <a:rect b="b" l="l" r="r" t="t"/>
              <a:pathLst>
                <a:path extrusionOk="0" h="2410" w="1929">
                  <a:moveTo>
                    <a:pt x="830" y="0"/>
                  </a:moveTo>
                  <a:lnTo>
                    <a:pt x="0" y="1526"/>
                  </a:lnTo>
                  <a:lnTo>
                    <a:pt x="1628" y="2400"/>
                  </a:lnTo>
                  <a:cubicBezTo>
                    <a:pt x="1640" y="2406"/>
                    <a:pt x="1653" y="2409"/>
                    <a:pt x="1665" y="2409"/>
                  </a:cubicBezTo>
                  <a:cubicBezTo>
                    <a:pt x="1788" y="2409"/>
                    <a:pt x="1928" y="2126"/>
                    <a:pt x="1854" y="1986"/>
                  </a:cubicBezTo>
                  <a:lnTo>
                    <a:pt x="83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26"/>
            <p:cNvSpPr/>
            <p:nvPr/>
          </p:nvSpPr>
          <p:spPr>
            <a:xfrm>
              <a:off x="5605397" y="1510089"/>
              <a:ext cx="67905" cy="221175"/>
            </a:xfrm>
            <a:custGeom>
              <a:rect b="b" l="l" r="r" t="t"/>
              <a:pathLst>
                <a:path extrusionOk="0" h="5029" w="1544">
                  <a:moveTo>
                    <a:pt x="1100" y="1"/>
                  </a:moveTo>
                  <a:cubicBezTo>
                    <a:pt x="991" y="1"/>
                    <a:pt x="847" y="151"/>
                    <a:pt x="806" y="383"/>
                  </a:cubicBezTo>
                  <a:lnTo>
                    <a:pt x="1" y="5029"/>
                  </a:lnTo>
                  <a:lnTo>
                    <a:pt x="1" y="5029"/>
                  </a:lnTo>
                  <a:lnTo>
                    <a:pt x="1543" y="4250"/>
                  </a:lnTo>
                  <a:lnTo>
                    <a:pt x="1226" y="172"/>
                  </a:lnTo>
                  <a:cubicBezTo>
                    <a:pt x="1216" y="53"/>
                    <a:pt x="1164" y="1"/>
                    <a:pt x="11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26"/>
            <p:cNvSpPr/>
            <p:nvPr/>
          </p:nvSpPr>
          <p:spPr>
            <a:xfrm>
              <a:off x="5602099" y="1755535"/>
              <a:ext cx="68037" cy="221175"/>
            </a:xfrm>
            <a:custGeom>
              <a:rect b="b" l="l" r="r" t="t"/>
              <a:pathLst>
                <a:path extrusionOk="0" h="5029" w="1547">
                  <a:moveTo>
                    <a:pt x="1547" y="1"/>
                  </a:moveTo>
                  <a:lnTo>
                    <a:pt x="0" y="779"/>
                  </a:lnTo>
                  <a:lnTo>
                    <a:pt x="318" y="4857"/>
                  </a:lnTo>
                  <a:cubicBezTo>
                    <a:pt x="328" y="4976"/>
                    <a:pt x="380" y="5029"/>
                    <a:pt x="443" y="5029"/>
                  </a:cubicBezTo>
                  <a:cubicBezTo>
                    <a:pt x="552" y="5029"/>
                    <a:pt x="697" y="4878"/>
                    <a:pt x="738" y="4646"/>
                  </a:cubicBezTo>
                  <a:lnTo>
                    <a:pt x="154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26"/>
            <p:cNvSpPr/>
            <p:nvPr/>
          </p:nvSpPr>
          <p:spPr>
            <a:xfrm>
              <a:off x="5478870" y="1702717"/>
              <a:ext cx="142055" cy="129433"/>
            </a:xfrm>
            <a:custGeom>
              <a:rect b="b" l="l" r="r" t="t"/>
              <a:pathLst>
                <a:path extrusionOk="0" h="2943" w="3230">
                  <a:moveTo>
                    <a:pt x="3229" y="1"/>
                  </a:moveTo>
                  <a:lnTo>
                    <a:pt x="256" y="2318"/>
                  </a:lnTo>
                  <a:cubicBezTo>
                    <a:pt x="36" y="2490"/>
                    <a:pt x="0" y="2943"/>
                    <a:pt x="191" y="2943"/>
                  </a:cubicBezTo>
                  <a:cubicBezTo>
                    <a:pt x="200" y="2943"/>
                    <a:pt x="211" y="2941"/>
                    <a:pt x="222" y="2939"/>
                  </a:cubicBezTo>
                  <a:lnTo>
                    <a:pt x="3103" y="2301"/>
                  </a:lnTo>
                  <a:lnTo>
                    <a:pt x="322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26"/>
            <p:cNvSpPr/>
            <p:nvPr/>
          </p:nvSpPr>
          <p:spPr>
            <a:xfrm>
              <a:off x="5654478" y="1654648"/>
              <a:ext cx="142187" cy="129477"/>
            </a:xfrm>
            <a:custGeom>
              <a:rect b="b" l="l" r="r" t="t"/>
              <a:pathLst>
                <a:path extrusionOk="0" h="2944" w="3233">
                  <a:moveTo>
                    <a:pt x="3039" y="1"/>
                  </a:moveTo>
                  <a:cubicBezTo>
                    <a:pt x="3029" y="1"/>
                    <a:pt x="3018" y="2"/>
                    <a:pt x="3007" y="4"/>
                  </a:cubicBezTo>
                  <a:lnTo>
                    <a:pt x="131" y="643"/>
                  </a:lnTo>
                  <a:lnTo>
                    <a:pt x="0" y="2943"/>
                  </a:lnTo>
                  <a:lnTo>
                    <a:pt x="2974" y="626"/>
                  </a:lnTo>
                  <a:cubicBezTo>
                    <a:pt x="3197" y="454"/>
                    <a:pt x="3233" y="1"/>
                    <a:pt x="303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26"/>
            <p:cNvSpPr/>
            <p:nvPr/>
          </p:nvSpPr>
          <p:spPr>
            <a:xfrm>
              <a:off x="5488633" y="1811520"/>
              <a:ext cx="92226" cy="20451"/>
            </a:xfrm>
            <a:custGeom>
              <a:rect b="b" l="l" r="r" t="t"/>
              <a:pathLst>
                <a:path extrusionOk="0" h="465" w="2097">
                  <a:moveTo>
                    <a:pt x="2096" y="0"/>
                  </a:moveTo>
                  <a:lnTo>
                    <a:pt x="0" y="465"/>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26"/>
            <p:cNvSpPr/>
            <p:nvPr/>
          </p:nvSpPr>
          <p:spPr>
            <a:xfrm>
              <a:off x="5587102" y="1666478"/>
              <a:ext cx="101198" cy="153842"/>
            </a:xfrm>
            <a:custGeom>
              <a:rect b="b" l="l" r="r" t="t"/>
              <a:pathLst>
                <a:path extrusionOk="0" h="3498" w="2301">
                  <a:moveTo>
                    <a:pt x="1594" y="1"/>
                  </a:moveTo>
                  <a:cubicBezTo>
                    <a:pt x="1486" y="1"/>
                    <a:pt x="1367" y="31"/>
                    <a:pt x="1242" y="94"/>
                  </a:cubicBezTo>
                  <a:cubicBezTo>
                    <a:pt x="631" y="404"/>
                    <a:pt x="92" y="1394"/>
                    <a:pt x="42" y="2309"/>
                  </a:cubicBezTo>
                  <a:cubicBezTo>
                    <a:pt x="0" y="3038"/>
                    <a:pt x="280" y="3498"/>
                    <a:pt x="706" y="3498"/>
                  </a:cubicBezTo>
                  <a:cubicBezTo>
                    <a:pt x="815" y="3498"/>
                    <a:pt x="933" y="3468"/>
                    <a:pt x="1058" y="3405"/>
                  </a:cubicBezTo>
                  <a:cubicBezTo>
                    <a:pt x="1672" y="3094"/>
                    <a:pt x="2208" y="2104"/>
                    <a:pt x="2260" y="1189"/>
                  </a:cubicBezTo>
                  <a:cubicBezTo>
                    <a:pt x="2300" y="461"/>
                    <a:pt x="2020" y="1"/>
                    <a:pt x="1594"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26"/>
            <p:cNvSpPr/>
            <p:nvPr/>
          </p:nvSpPr>
          <p:spPr>
            <a:xfrm>
              <a:off x="5587102" y="1666478"/>
              <a:ext cx="101198" cy="153842"/>
            </a:xfrm>
            <a:custGeom>
              <a:rect b="b" l="l" r="r" t="t"/>
              <a:pathLst>
                <a:path extrusionOk="0" h="3498" w="2301">
                  <a:moveTo>
                    <a:pt x="1594" y="1"/>
                  </a:moveTo>
                  <a:cubicBezTo>
                    <a:pt x="1486" y="1"/>
                    <a:pt x="1367" y="31"/>
                    <a:pt x="1242" y="94"/>
                  </a:cubicBezTo>
                  <a:cubicBezTo>
                    <a:pt x="631" y="404"/>
                    <a:pt x="92" y="1394"/>
                    <a:pt x="42" y="2309"/>
                  </a:cubicBezTo>
                  <a:cubicBezTo>
                    <a:pt x="0" y="3038"/>
                    <a:pt x="280" y="3498"/>
                    <a:pt x="706" y="3498"/>
                  </a:cubicBezTo>
                  <a:cubicBezTo>
                    <a:pt x="815" y="3498"/>
                    <a:pt x="933" y="3468"/>
                    <a:pt x="1058" y="3405"/>
                  </a:cubicBezTo>
                  <a:cubicBezTo>
                    <a:pt x="1672" y="3094"/>
                    <a:pt x="2208" y="2104"/>
                    <a:pt x="2260" y="1189"/>
                  </a:cubicBezTo>
                  <a:cubicBezTo>
                    <a:pt x="2300" y="461"/>
                    <a:pt x="2020" y="1"/>
                    <a:pt x="159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26"/>
            <p:cNvSpPr/>
            <p:nvPr/>
          </p:nvSpPr>
          <p:spPr>
            <a:xfrm>
              <a:off x="5605089" y="1693789"/>
              <a:ext cx="65354" cy="99219"/>
            </a:xfrm>
            <a:custGeom>
              <a:rect b="b" l="l" r="r" t="t"/>
              <a:pathLst>
                <a:path extrusionOk="0" h="2256" w="1486">
                  <a:moveTo>
                    <a:pt x="1030" y="1"/>
                  </a:moveTo>
                  <a:cubicBezTo>
                    <a:pt x="959" y="1"/>
                    <a:pt x="883" y="20"/>
                    <a:pt x="803" y="60"/>
                  </a:cubicBezTo>
                  <a:cubicBezTo>
                    <a:pt x="407" y="261"/>
                    <a:pt x="58" y="900"/>
                    <a:pt x="25" y="1490"/>
                  </a:cubicBezTo>
                  <a:cubicBezTo>
                    <a:pt x="0" y="1961"/>
                    <a:pt x="182" y="2256"/>
                    <a:pt x="457" y="2256"/>
                  </a:cubicBezTo>
                  <a:cubicBezTo>
                    <a:pt x="527" y="2256"/>
                    <a:pt x="603" y="2237"/>
                    <a:pt x="683" y="2197"/>
                  </a:cubicBezTo>
                  <a:cubicBezTo>
                    <a:pt x="1079" y="1995"/>
                    <a:pt x="1424" y="1357"/>
                    <a:pt x="1458" y="766"/>
                  </a:cubicBezTo>
                  <a:cubicBezTo>
                    <a:pt x="1485" y="296"/>
                    <a:pt x="1304" y="1"/>
                    <a:pt x="103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26"/>
            <p:cNvSpPr/>
            <p:nvPr/>
          </p:nvSpPr>
          <p:spPr>
            <a:xfrm>
              <a:off x="5537098" y="1189087"/>
              <a:ext cx="168619" cy="114084"/>
            </a:xfrm>
            <a:custGeom>
              <a:rect b="b" l="l" r="r" t="t"/>
              <a:pathLst>
                <a:path extrusionOk="0" h="2594" w="3834">
                  <a:moveTo>
                    <a:pt x="1917" y="1"/>
                  </a:moveTo>
                  <a:cubicBezTo>
                    <a:pt x="1602" y="1"/>
                    <a:pt x="1287" y="46"/>
                    <a:pt x="1004" y="137"/>
                  </a:cubicBezTo>
                  <a:lnTo>
                    <a:pt x="28" y="137"/>
                  </a:lnTo>
                  <a:lnTo>
                    <a:pt x="28" y="1437"/>
                  </a:lnTo>
                  <a:lnTo>
                    <a:pt x="35" y="1437"/>
                  </a:lnTo>
                  <a:cubicBezTo>
                    <a:pt x="1" y="1737"/>
                    <a:pt x="185" y="2044"/>
                    <a:pt x="581" y="2276"/>
                  </a:cubicBezTo>
                  <a:cubicBezTo>
                    <a:pt x="949" y="2488"/>
                    <a:pt x="1433" y="2594"/>
                    <a:pt x="1917" y="2594"/>
                  </a:cubicBezTo>
                  <a:cubicBezTo>
                    <a:pt x="2401" y="2594"/>
                    <a:pt x="2885" y="2488"/>
                    <a:pt x="3253" y="2276"/>
                  </a:cubicBezTo>
                  <a:cubicBezTo>
                    <a:pt x="3652" y="2044"/>
                    <a:pt x="3833" y="1737"/>
                    <a:pt x="3803" y="1437"/>
                  </a:cubicBezTo>
                  <a:lnTo>
                    <a:pt x="3810" y="1437"/>
                  </a:lnTo>
                  <a:lnTo>
                    <a:pt x="3810" y="137"/>
                  </a:lnTo>
                  <a:lnTo>
                    <a:pt x="2830" y="137"/>
                  </a:lnTo>
                  <a:cubicBezTo>
                    <a:pt x="2547" y="46"/>
                    <a:pt x="2232" y="1"/>
                    <a:pt x="1917"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26"/>
            <p:cNvSpPr/>
            <p:nvPr/>
          </p:nvSpPr>
          <p:spPr>
            <a:xfrm>
              <a:off x="5537098" y="1189087"/>
              <a:ext cx="168619" cy="114084"/>
            </a:xfrm>
            <a:custGeom>
              <a:rect b="b" l="l" r="r" t="t"/>
              <a:pathLst>
                <a:path extrusionOk="0" h="2594" w="3834">
                  <a:moveTo>
                    <a:pt x="1917" y="1"/>
                  </a:moveTo>
                  <a:cubicBezTo>
                    <a:pt x="1602" y="1"/>
                    <a:pt x="1287" y="46"/>
                    <a:pt x="1004" y="137"/>
                  </a:cubicBezTo>
                  <a:lnTo>
                    <a:pt x="28" y="137"/>
                  </a:lnTo>
                  <a:lnTo>
                    <a:pt x="28" y="1437"/>
                  </a:lnTo>
                  <a:lnTo>
                    <a:pt x="35" y="1437"/>
                  </a:lnTo>
                  <a:cubicBezTo>
                    <a:pt x="1" y="1737"/>
                    <a:pt x="185" y="2044"/>
                    <a:pt x="581" y="2276"/>
                  </a:cubicBezTo>
                  <a:cubicBezTo>
                    <a:pt x="949" y="2488"/>
                    <a:pt x="1433" y="2594"/>
                    <a:pt x="1917" y="2594"/>
                  </a:cubicBezTo>
                  <a:cubicBezTo>
                    <a:pt x="2401" y="2594"/>
                    <a:pt x="2885" y="2488"/>
                    <a:pt x="3253" y="2276"/>
                  </a:cubicBezTo>
                  <a:cubicBezTo>
                    <a:pt x="3652" y="2044"/>
                    <a:pt x="3833" y="1737"/>
                    <a:pt x="3803" y="1437"/>
                  </a:cubicBezTo>
                  <a:lnTo>
                    <a:pt x="3810" y="1437"/>
                  </a:lnTo>
                  <a:lnTo>
                    <a:pt x="3810" y="137"/>
                  </a:lnTo>
                  <a:lnTo>
                    <a:pt x="2830" y="137"/>
                  </a:lnTo>
                  <a:cubicBezTo>
                    <a:pt x="2547" y="46"/>
                    <a:pt x="2232" y="1"/>
                    <a:pt x="191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26"/>
            <p:cNvSpPr/>
            <p:nvPr/>
          </p:nvSpPr>
          <p:spPr>
            <a:xfrm>
              <a:off x="5530193" y="1147044"/>
              <a:ext cx="182561" cy="96052"/>
            </a:xfrm>
            <a:custGeom>
              <a:rect b="b" l="l" r="r" t="t"/>
              <a:pathLst>
                <a:path extrusionOk="0" h="2184" w="4151">
                  <a:moveTo>
                    <a:pt x="2074" y="1"/>
                  </a:moveTo>
                  <a:cubicBezTo>
                    <a:pt x="1590" y="1"/>
                    <a:pt x="1106" y="108"/>
                    <a:pt x="738" y="321"/>
                  </a:cubicBezTo>
                  <a:cubicBezTo>
                    <a:pt x="0" y="748"/>
                    <a:pt x="0" y="1438"/>
                    <a:pt x="738" y="1864"/>
                  </a:cubicBezTo>
                  <a:cubicBezTo>
                    <a:pt x="1106" y="2077"/>
                    <a:pt x="1590" y="2184"/>
                    <a:pt x="2074" y="2184"/>
                  </a:cubicBezTo>
                  <a:cubicBezTo>
                    <a:pt x="2558" y="2184"/>
                    <a:pt x="3042" y="2077"/>
                    <a:pt x="3410" y="1864"/>
                  </a:cubicBezTo>
                  <a:cubicBezTo>
                    <a:pt x="4151" y="1438"/>
                    <a:pt x="4151" y="748"/>
                    <a:pt x="3410" y="321"/>
                  </a:cubicBezTo>
                  <a:cubicBezTo>
                    <a:pt x="3042" y="108"/>
                    <a:pt x="2558" y="1"/>
                    <a:pt x="2074"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26"/>
            <p:cNvSpPr/>
            <p:nvPr/>
          </p:nvSpPr>
          <p:spPr>
            <a:xfrm>
              <a:off x="5506357" y="1127473"/>
              <a:ext cx="235997" cy="115579"/>
            </a:xfrm>
            <a:custGeom>
              <a:rect b="b" l="l" r="r" t="t"/>
              <a:pathLst>
                <a:path extrusionOk="0" h="2628" w="5366">
                  <a:moveTo>
                    <a:pt x="2682" y="0"/>
                  </a:moveTo>
                  <a:cubicBezTo>
                    <a:pt x="2241" y="0"/>
                    <a:pt x="1800" y="63"/>
                    <a:pt x="1402" y="189"/>
                  </a:cubicBezTo>
                  <a:lnTo>
                    <a:pt x="34" y="189"/>
                  </a:lnTo>
                  <a:lnTo>
                    <a:pt x="34" y="1009"/>
                  </a:lnTo>
                  <a:lnTo>
                    <a:pt x="41" y="1009"/>
                  </a:lnTo>
                  <a:cubicBezTo>
                    <a:pt x="0" y="1429"/>
                    <a:pt x="252" y="1859"/>
                    <a:pt x="809" y="2182"/>
                  </a:cubicBezTo>
                  <a:cubicBezTo>
                    <a:pt x="1326" y="2479"/>
                    <a:pt x="2003" y="2628"/>
                    <a:pt x="2681" y="2628"/>
                  </a:cubicBezTo>
                  <a:cubicBezTo>
                    <a:pt x="3358" y="2628"/>
                    <a:pt x="4036" y="2479"/>
                    <a:pt x="4553" y="2182"/>
                  </a:cubicBezTo>
                  <a:cubicBezTo>
                    <a:pt x="5109" y="1859"/>
                    <a:pt x="5365" y="1429"/>
                    <a:pt x="5321" y="1009"/>
                  </a:cubicBezTo>
                  <a:lnTo>
                    <a:pt x="5328" y="1009"/>
                  </a:lnTo>
                  <a:lnTo>
                    <a:pt x="5328" y="189"/>
                  </a:lnTo>
                  <a:lnTo>
                    <a:pt x="3959" y="189"/>
                  </a:lnTo>
                  <a:cubicBezTo>
                    <a:pt x="3563" y="63"/>
                    <a:pt x="3123" y="0"/>
                    <a:pt x="2682" y="0"/>
                  </a:cubicBez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26"/>
            <p:cNvSpPr/>
            <p:nvPr/>
          </p:nvSpPr>
          <p:spPr>
            <a:xfrm>
              <a:off x="5496418" y="1068585"/>
              <a:ext cx="255700" cy="134403"/>
            </a:xfrm>
            <a:custGeom>
              <a:rect b="b" l="l" r="r" t="t"/>
              <a:pathLst>
                <a:path extrusionOk="0" h="3056" w="5814">
                  <a:moveTo>
                    <a:pt x="2907" y="1"/>
                  </a:moveTo>
                  <a:cubicBezTo>
                    <a:pt x="2229" y="1"/>
                    <a:pt x="1552" y="149"/>
                    <a:pt x="1035" y="446"/>
                  </a:cubicBezTo>
                  <a:cubicBezTo>
                    <a:pt x="1" y="1043"/>
                    <a:pt x="1" y="2013"/>
                    <a:pt x="1035" y="2610"/>
                  </a:cubicBezTo>
                  <a:cubicBezTo>
                    <a:pt x="1552" y="2907"/>
                    <a:pt x="2229" y="3056"/>
                    <a:pt x="2907" y="3056"/>
                  </a:cubicBezTo>
                  <a:cubicBezTo>
                    <a:pt x="3584" y="3056"/>
                    <a:pt x="4262" y="2907"/>
                    <a:pt x="4779" y="2610"/>
                  </a:cubicBezTo>
                  <a:cubicBezTo>
                    <a:pt x="5813" y="2013"/>
                    <a:pt x="5813" y="1043"/>
                    <a:pt x="4779" y="446"/>
                  </a:cubicBezTo>
                  <a:cubicBezTo>
                    <a:pt x="4262" y="149"/>
                    <a:pt x="3584" y="1"/>
                    <a:pt x="2907"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26"/>
            <p:cNvSpPr/>
            <p:nvPr/>
          </p:nvSpPr>
          <p:spPr>
            <a:xfrm>
              <a:off x="5456661" y="938100"/>
              <a:ext cx="174293" cy="324265"/>
            </a:xfrm>
            <a:custGeom>
              <a:rect b="b" l="l" r="r" t="t"/>
              <a:pathLst>
                <a:path extrusionOk="0" h="7373" w="3963">
                  <a:moveTo>
                    <a:pt x="3813" y="1"/>
                  </a:moveTo>
                  <a:cubicBezTo>
                    <a:pt x="1710" y="1"/>
                    <a:pt x="1" y="1710"/>
                    <a:pt x="1" y="3813"/>
                  </a:cubicBezTo>
                  <a:cubicBezTo>
                    <a:pt x="1" y="5393"/>
                    <a:pt x="949" y="6786"/>
                    <a:pt x="2420" y="7362"/>
                  </a:cubicBezTo>
                  <a:cubicBezTo>
                    <a:pt x="2437" y="7369"/>
                    <a:pt x="2455" y="7373"/>
                    <a:pt x="2475" y="7373"/>
                  </a:cubicBezTo>
                  <a:cubicBezTo>
                    <a:pt x="2532" y="7373"/>
                    <a:pt x="2591" y="7339"/>
                    <a:pt x="2614" y="7277"/>
                  </a:cubicBezTo>
                  <a:cubicBezTo>
                    <a:pt x="2642" y="7202"/>
                    <a:pt x="2605" y="7113"/>
                    <a:pt x="2529" y="7082"/>
                  </a:cubicBezTo>
                  <a:cubicBezTo>
                    <a:pt x="1174" y="6554"/>
                    <a:pt x="297" y="5267"/>
                    <a:pt x="297" y="3813"/>
                  </a:cubicBezTo>
                  <a:cubicBezTo>
                    <a:pt x="297" y="1874"/>
                    <a:pt x="1874" y="301"/>
                    <a:pt x="3813" y="301"/>
                  </a:cubicBezTo>
                  <a:cubicBezTo>
                    <a:pt x="3895" y="301"/>
                    <a:pt x="3963" y="233"/>
                    <a:pt x="3963" y="151"/>
                  </a:cubicBezTo>
                  <a:cubicBezTo>
                    <a:pt x="3963" y="69"/>
                    <a:pt x="3895" y="1"/>
                    <a:pt x="3813"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26"/>
            <p:cNvSpPr/>
            <p:nvPr/>
          </p:nvSpPr>
          <p:spPr>
            <a:xfrm>
              <a:off x="6666920" y="1243059"/>
              <a:ext cx="461922" cy="349025"/>
            </a:xfrm>
            <a:custGeom>
              <a:rect b="b" l="l" r="r" t="t"/>
              <a:pathLst>
                <a:path extrusionOk="0" h="7936" w="10503">
                  <a:moveTo>
                    <a:pt x="4865" y="0"/>
                  </a:moveTo>
                  <a:cubicBezTo>
                    <a:pt x="4595" y="0"/>
                    <a:pt x="4290" y="88"/>
                    <a:pt x="3967" y="275"/>
                  </a:cubicBezTo>
                  <a:cubicBezTo>
                    <a:pt x="2857" y="916"/>
                    <a:pt x="1956" y="2476"/>
                    <a:pt x="1956" y="3759"/>
                  </a:cubicBezTo>
                  <a:lnTo>
                    <a:pt x="1956" y="4479"/>
                  </a:lnTo>
                  <a:cubicBezTo>
                    <a:pt x="1956" y="4811"/>
                    <a:pt x="2018" y="5090"/>
                    <a:pt x="2127" y="5312"/>
                  </a:cubicBezTo>
                  <a:lnTo>
                    <a:pt x="745" y="6111"/>
                  </a:lnTo>
                  <a:cubicBezTo>
                    <a:pt x="335" y="6350"/>
                    <a:pt x="1" y="6927"/>
                    <a:pt x="1" y="7404"/>
                  </a:cubicBezTo>
                  <a:cubicBezTo>
                    <a:pt x="1" y="7741"/>
                    <a:pt x="169" y="7935"/>
                    <a:pt x="413" y="7935"/>
                  </a:cubicBezTo>
                  <a:cubicBezTo>
                    <a:pt x="513" y="7935"/>
                    <a:pt x="626" y="7903"/>
                    <a:pt x="745" y="7834"/>
                  </a:cubicBezTo>
                  <a:lnTo>
                    <a:pt x="9758" y="2630"/>
                  </a:lnTo>
                  <a:cubicBezTo>
                    <a:pt x="10168" y="2394"/>
                    <a:pt x="10503" y="1814"/>
                    <a:pt x="10503" y="1339"/>
                  </a:cubicBezTo>
                  <a:cubicBezTo>
                    <a:pt x="10503" y="1003"/>
                    <a:pt x="10334" y="807"/>
                    <a:pt x="10090" y="807"/>
                  </a:cubicBezTo>
                  <a:cubicBezTo>
                    <a:pt x="9990" y="807"/>
                    <a:pt x="9877" y="840"/>
                    <a:pt x="9758" y="909"/>
                  </a:cubicBezTo>
                  <a:lnTo>
                    <a:pt x="8093" y="1869"/>
                  </a:lnTo>
                  <a:cubicBezTo>
                    <a:pt x="8104" y="1793"/>
                    <a:pt x="8110" y="1722"/>
                    <a:pt x="8110" y="1650"/>
                  </a:cubicBezTo>
                  <a:lnTo>
                    <a:pt x="8110" y="1166"/>
                  </a:lnTo>
                  <a:cubicBezTo>
                    <a:pt x="8110" y="558"/>
                    <a:pt x="7806" y="206"/>
                    <a:pt x="7365" y="206"/>
                  </a:cubicBezTo>
                  <a:cubicBezTo>
                    <a:pt x="7185" y="206"/>
                    <a:pt x="6981" y="266"/>
                    <a:pt x="6765" y="391"/>
                  </a:cubicBezTo>
                  <a:cubicBezTo>
                    <a:pt x="6465" y="565"/>
                    <a:pt x="6188" y="838"/>
                    <a:pt x="5963" y="1162"/>
                  </a:cubicBezTo>
                  <a:cubicBezTo>
                    <a:pt x="5879" y="422"/>
                    <a:pt x="5455" y="0"/>
                    <a:pt x="4865"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26"/>
            <p:cNvSpPr/>
            <p:nvPr/>
          </p:nvSpPr>
          <p:spPr>
            <a:xfrm>
              <a:off x="6721754" y="3218930"/>
              <a:ext cx="554171" cy="168504"/>
            </a:xfrm>
            <a:custGeom>
              <a:rect b="b" l="l" r="r" t="t"/>
              <a:pathLst>
                <a:path extrusionOk="0" h="3834" w="12530">
                  <a:moveTo>
                    <a:pt x="11055" y="1"/>
                  </a:moveTo>
                  <a:lnTo>
                    <a:pt x="0" y="2980"/>
                  </a:lnTo>
                  <a:lnTo>
                    <a:pt x="1471" y="3833"/>
                  </a:lnTo>
                  <a:lnTo>
                    <a:pt x="12529" y="854"/>
                  </a:lnTo>
                  <a:lnTo>
                    <a:pt x="11055" y="1"/>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26"/>
            <p:cNvSpPr/>
            <p:nvPr/>
          </p:nvSpPr>
          <p:spPr>
            <a:xfrm>
              <a:off x="5636182" y="1566734"/>
              <a:ext cx="100846" cy="167696"/>
            </a:xfrm>
            <a:custGeom>
              <a:rect b="b" l="l" r="r" t="t"/>
              <a:pathLst>
                <a:path extrusionOk="0" h="3813" w="2293">
                  <a:moveTo>
                    <a:pt x="2150" y="0"/>
                  </a:moveTo>
                  <a:cubicBezTo>
                    <a:pt x="2108" y="0"/>
                    <a:pt x="2057" y="31"/>
                    <a:pt x="2007" y="103"/>
                  </a:cubicBezTo>
                  <a:lnTo>
                    <a:pt x="0" y="2983"/>
                  </a:lnTo>
                  <a:lnTo>
                    <a:pt x="772" y="3813"/>
                  </a:lnTo>
                  <a:lnTo>
                    <a:pt x="2215" y="328"/>
                  </a:lnTo>
                  <a:cubicBezTo>
                    <a:pt x="2292" y="142"/>
                    <a:pt x="2241" y="0"/>
                    <a:pt x="215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26"/>
            <p:cNvSpPr/>
            <p:nvPr/>
          </p:nvSpPr>
          <p:spPr>
            <a:xfrm>
              <a:off x="5538373" y="1752413"/>
              <a:ext cx="100846" cy="167652"/>
            </a:xfrm>
            <a:custGeom>
              <a:rect b="b" l="l" r="r" t="t"/>
              <a:pathLst>
                <a:path extrusionOk="0" h="3812" w="2293">
                  <a:moveTo>
                    <a:pt x="1521" y="0"/>
                  </a:moveTo>
                  <a:lnTo>
                    <a:pt x="77" y="3481"/>
                  </a:lnTo>
                  <a:cubicBezTo>
                    <a:pt x="1" y="3669"/>
                    <a:pt x="52" y="3811"/>
                    <a:pt x="142" y="3811"/>
                  </a:cubicBezTo>
                  <a:cubicBezTo>
                    <a:pt x="184" y="3811"/>
                    <a:pt x="235" y="3780"/>
                    <a:pt x="285" y="3707"/>
                  </a:cubicBezTo>
                  <a:lnTo>
                    <a:pt x="2292" y="829"/>
                  </a:lnTo>
                  <a:lnTo>
                    <a:pt x="152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rgbClr val="EFEFEF"/>
        </a:solidFill>
      </p:bgPr>
    </p:bg>
    <p:spTree>
      <p:nvGrpSpPr>
        <p:cNvPr id="494" name="Shape 494"/>
        <p:cNvGrpSpPr/>
        <p:nvPr/>
      </p:nvGrpSpPr>
      <p:grpSpPr>
        <a:xfrm>
          <a:off x="0" y="0"/>
          <a:ext cx="0" cy="0"/>
          <a:chOff x="0" y="0"/>
          <a:chExt cx="0" cy="0"/>
        </a:xfrm>
      </p:grpSpPr>
      <p:sp>
        <p:nvSpPr>
          <p:cNvPr id="495" name="Google Shape;495;p27"/>
          <p:cNvSpPr txBox="1"/>
          <p:nvPr>
            <p:ph idx="7" type="subTitle"/>
          </p:nvPr>
        </p:nvSpPr>
        <p:spPr>
          <a:xfrm>
            <a:off x="1455675" y="2118475"/>
            <a:ext cx="2887500" cy="578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 the closest planet to the Sun and the smallest one in our Solar System. It’s only a bit larger than our Moon</a:t>
            </a:r>
            <a:endParaRPr/>
          </a:p>
        </p:txBody>
      </p:sp>
      <p:sp>
        <p:nvSpPr>
          <p:cNvPr id="496" name="Google Shape;496;p27"/>
          <p:cNvSpPr txBox="1"/>
          <p:nvPr>
            <p:ph idx="2" type="subTitle"/>
          </p:nvPr>
        </p:nvSpPr>
        <p:spPr>
          <a:xfrm>
            <a:off x="5207350" y="1957850"/>
            <a:ext cx="2385000" cy="264600"/>
          </a:xfrm>
          <a:prstGeom prst="rect">
            <a:avLst/>
          </a:prstGeom>
        </p:spPr>
        <p:txBody>
          <a:bodyPr anchorCtr="0" anchor="ctr" bIns="91425" lIns="91425" spcFirstLastPara="1" rIns="91425" wrap="square" tIns="91425">
            <a:noAutofit/>
          </a:bodyPr>
          <a:lstStyle/>
          <a:p>
            <a:pPr indent="0" lvl="0" marL="0" rtl="0" algn="l">
              <a:spcBef>
                <a:spcPts val="0"/>
              </a:spcBef>
              <a:spcAft>
                <a:spcPts val="1600"/>
              </a:spcAft>
              <a:buNone/>
            </a:pPr>
            <a:r>
              <a:rPr lang="en"/>
              <a:t>jupiter</a:t>
            </a:r>
            <a:endParaRPr/>
          </a:p>
        </p:txBody>
      </p:sp>
      <p:sp>
        <p:nvSpPr>
          <p:cNvPr id="497" name="Google Shape;497;p27"/>
          <p:cNvSpPr txBox="1"/>
          <p:nvPr>
            <p:ph idx="3" type="subTitle"/>
          </p:nvPr>
        </p:nvSpPr>
        <p:spPr>
          <a:xfrm>
            <a:off x="5207350" y="2118475"/>
            <a:ext cx="2887500" cy="578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 has a beautiful name and is the second planet from the Sun. It’s terribly hot, even hotter than Mercury</a:t>
            </a:r>
            <a:endParaRPr/>
          </a:p>
        </p:txBody>
      </p:sp>
      <p:sp>
        <p:nvSpPr>
          <p:cNvPr id="498" name="Google Shape;498;p27"/>
          <p:cNvSpPr txBox="1"/>
          <p:nvPr>
            <p:ph idx="1" type="subTitle"/>
          </p:nvPr>
        </p:nvSpPr>
        <p:spPr>
          <a:xfrm>
            <a:off x="5207350" y="3796621"/>
            <a:ext cx="2385000" cy="300000"/>
          </a:xfrm>
          <a:prstGeom prst="rect">
            <a:avLst/>
          </a:prstGeom>
        </p:spPr>
        <p:txBody>
          <a:bodyPr anchorCtr="0" anchor="ctr" bIns="91425" lIns="91425" spcFirstLastPara="1" rIns="91425" wrap="square" tIns="91425">
            <a:noAutofit/>
          </a:bodyPr>
          <a:lstStyle/>
          <a:p>
            <a:pPr indent="0" lvl="0" marL="0" rtl="0" algn="l">
              <a:spcBef>
                <a:spcPts val="0"/>
              </a:spcBef>
              <a:spcAft>
                <a:spcPts val="1600"/>
              </a:spcAft>
              <a:buNone/>
            </a:pPr>
            <a:r>
              <a:rPr lang="en"/>
              <a:t>saturn</a:t>
            </a:r>
            <a:endParaRPr/>
          </a:p>
        </p:txBody>
      </p:sp>
      <p:sp>
        <p:nvSpPr>
          <p:cNvPr id="499" name="Google Shape;499;p27"/>
          <p:cNvSpPr txBox="1"/>
          <p:nvPr>
            <p:ph idx="4" type="subTitle"/>
          </p:nvPr>
        </p:nvSpPr>
        <p:spPr>
          <a:xfrm>
            <a:off x="5207350" y="3977375"/>
            <a:ext cx="2887500" cy="578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It’s a gas giant, composed mostly of hydrogen and helium. Its name comes from the Roman god of wealth and agriculture</a:t>
            </a:r>
            <a:endParaRPr/>
          </a:p>
        </p:txBody>
      </p:sp>
      <p:sp>
        <p:nvSpPr>
          <p:cNvPr id="500" name="Google Shape;500;p27"/>
          <p:cNvSpPr txBox="1"/>
          <p:nvPr>
            <p:ph idx="8" type="subTitle"/>
          </p:nvPr>
        </p:nvSpPr>
        <p:spPr>
          <a:xfrm>
            <a:off x="1455675" y="3977375"/>
            <a:ext cx="2887500" cy="578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Despite being red, Mars is actually a cold place. It’s full of iron oxide, which gives the planet its reddish cast</a:t>
            </a:r>
            <a:endParaRPr/>
          </a:p>
        </p:txBody>
      </p:sp>
      <p:sp>
        <p:nvSpPr>
          <p:cNvPr id="501" name="Google Shape;501;p27"/>
          <p:cNvSpPr txBox="1"/>
          <p:nvPr>
            <p:ph type="ctrTitle"/>
          </p:nvPr>
        </p:nvSpPr>
        <p:spPr>
          <a:xfrm>
            <a:off x="948600" y="360643"/>
            <a:ext cx="7264500" cy="504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WHAT WE ARE WORKING ON</a:t>
            </a:r>
            <a:endParaRPr/>
          </a:p>
        </p:txBody>
      </p:sp>
      <p:sp>
        <p:nvSpPr>
          <p:cNvPr id="502" name="Google Shape;502;p27"/>
          <p:cNvSpPr txBox="1"/>
          <p:nvPr>
            <p:ph idx="5" type="subTitle"/>
          </p:nvPr>
        </p:nvSpPr>
        <p:spPr>
          <a:xfrm>
            <a:off x="1455675" y="3796625"/>
            <a:ext cx="2661600" cy="300000"/>
          </a:xfrm>
          <a:prstGeom prst="rect">
            <a:avLst/>
          </a:prstGeom>
        </p:spPr>
        <p:txBody>
          <a:bodyPr anchorCtr="0" anchor="ctr" bIns="91425" lIns="91425" spcFirstLastPara="1" rIns="91425" wrap="square" tIns="91425">
            <a:noAutofit/>
          </a:bodyPr>
          <a:lstStyle/>
          <a:p>
            <a:pPr indent="0" lvl="0" marL="0" rtl="0" algn="l">
              <a:spcBef>
                <a:spcPts val="0"/>
              </a:spcBef>
              <a:spcAft>
                <a:spcPts val="1600"/>
              </a:spcAft>
              <a:buNone/>
            </a:pPr>
            <a:r>
              <a:rPr lang="en"/>
              <a:t>MARS</a:t>
            </a:r>
            <a:endParaRPr/>
          </a:p>
        </p:txBody>
      </p:sp>
      <p:sp>
        <p:nvSpPr>
          <p:cNvPr id="503" name="Google Shape;503;p27"/>
          <p:cNvSpPr txBox="1"/>
          <p:nvPr>
            <p:ph idx="6" type="subTitle"/>
          </p:nvPr>
        </p:nvSpPr>
        <p:spPr>
          <a:xfrm>
            <a:off x="1455675" y="1957850"/>
            <a:ext cx="2385000" cy="264600"/>
          </a:xfrm>
          <a:prstGeom prst="rect">
            <a:avLst/>
          </a:prstGeom>
        </p:spPr>
        <p:txBody>
          <a:bodyPr anchorCtr="0" anchor="ctr" bIns="91425" lIns="91425" spcFirstLastPara="1" rIns="91425" wrap="square" tIns="91425">
            <a:noAutofit/>
          </a:bodyPr>
          <a:lstStyle/>
          <a:p>
            <a:pPr indent="0" lvl="0" marL="0" rtl="0" algn="l">
              <a:spcBef>
                <a:spcPts val="0"/>
              </a:spcBef>
              <a:spcAft>
                <a:spcPts val="1600"/>
              </a:spcAft>
              <a:buNone/>
            </a:pPr>
            <a:r>
              <a:rPr lang="en"/>
              <a:t>mercury</a:t>
            </a:r>
            <a:endParaRPr/>
          </a:p>
        </p:txBody>
      </p:sp>
      <p:grpSp>
        <p:nvGrpSpPr>
          <p:cNvPr id="504" name="Google Shape;504;p27"/>
          <p:cNvGrpSpPr/>
          <p:nvPr/>
        </p:nvGrpSpPr>
        <p:grpSpPr>
          <a:xfrm flipH="1">
            <a:off x="-52554" y="3565861"/>
            <a:ext cx="1082306" cy="1559420"/>
            <a:chOff x="5746200" y="-125075"/>
            <a:chExt cx="337125" cy="485725"/>
          </a:xfrm>
        </p:grpSpPr>
        <p:sp>
          <p:nvSpPr>
            <p:cNvPr id="505" name="Google Shape;505;p27"/>
            <p:cNvSpPr/>
            <p:nvPr/>
          </p:nvSpPr>
          <p:spPr>
            <a:xfrm>
              <a:off x="5834100" y="-125075"/>
              <a:ext cx="249225" cy="261950"/>
            </a:xfrm>
            <a:custGeom>
              <a:rect b="b" l="l" r="r" t="t"/>
              <a:pathLst>
                <a:path extrusionOk="0" h="10478" w="9969">
                  <a:moveTo>
                    <a:pt x="3223" y="1"/>
                  </a:moveTo>
                  <a:cubicBezTo>
                    <a:pt x="2651" y="1"/>
                    <a:pt x="2118" y="114"/>
                    <a:pt x="1653" y="309"/>
                  </a:cubicBezTo>
                  <a:cubicBezTo>
                    <a:pt x="1" y="1002"/>
                    <a:pt x="340" y="2699"/>
                    <a:pt x="2374" y="3715"/>
                  </a:cubicBezTo>
                  <a:cubicBezTo>
                    <a:pt x="4407" y="4732"/>
                    <a:pt x="6936" y="6510"/>
                    <a:pt x="7541" y="9750"/>
                  </a:cubicBezTo>
                  <a:lnTo>
                    <a:pt x="9673" y="10477"/>
                  </a:lnTo>
                  <a:cubicBezTo>
                    <a:pt x="9744" y="10447"/>
                    <a:pt x="9969" y="5626"/>
                    <a:pt x="7895" y="2783"/>
                  </a:cubicBezTo>
                  <a:cubicBezTo>
                    <a:pt x="6405" y="743"/>
                    <a:pt x="4686" y="1"/>
                    <a:pt x="322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27"/>
            <p:cNvSpPr/>
            <p:nvPr/>
          </p:nvSpPr>
          <p:spPr>
            <a:xfrm>
              <a:off x="5896575" y="-107050"/>
              <a:ext cx="164425" cy="208550"/>
            </a:xfrm>
            <a:custGeom>
              <a:rect b="b" l="l" r="r" t="t"/>
              <a:pathLst>
                <a:path extrusionOk="0" h="8342" w="6577">
                  <a:moveTo>
                    <a:pt x="174" y="1"/>
                  </a:moveTo>
                  <a:cubicBezTo>
                    <a:pt x="102" y="1"/>
                    <a:pt x="38" y="49"/>
                    <a:pt x="21" y="118"/>
                  </a:cubicBezTo>
                  <a:cubicBezTo>
                    <a:pt x="0" y="200"/>
                    <a:pt x="52" y="284"/>
                    <a:pt x="133" y="305"/>
                  </a:cubicBezTo>
                  <a:cubicBezTo>
                    <a:pt x="2584" y="917"/>
                    <a:pt x="5478" y="3317"/>
                    <a:pt x="6256" y="8213"/>
                  </a:cubicBezTo>
                  <a:cubicBezTo>
                    <a:pt x="6270" y="8287"/>
                    <a:pt x="6335" y="8342"/>
                    <a:pt x="6409" y="8342"/>
                  </a:cubicBezTo>
                  <a:lnTo>
                    <a:pt x="6433" y="8342"/>
                  </a:lnTo>
                  <a:cubicBezTo>
                    <a:pt x="6518" y="8328"/>
                    <a:pt x="6576" y="8247"/>
                    <a:pt x="6562" y="8162"/>
                  </a:cubicBezTo>
                  <a:cubicBezTo>
                    <a:pt x="5760" y="3120"/>
                    <a:pt x="2754" y="642"/>
                    <a:pt x="212" y="5"/>
                  </a:cubicBezTo>
                  <a:cubicBezTo>
                    <a:pt x="199" y="2"/>
                    <a:pt x="186" y="1"/>
                    <a:pt x="1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27"/>
            <p:cNvSpPr/>
            <p:nvPr/>
          </p:nvSpPr>
          <p:spPr>
            <a:xfrm>
              <a:off x="5746200" y="18375"/>
              <a:ext cx="331275" cy="342275"/>
            </a:xfrm>
            <a:custGeom>
              <a:rect b="b" l="l" r="r" t="t"/>
              <a:pathLst>
                <a:path extrusionOk="0" h="13691" w="13251">
                  <a:moveTo>
                    <a:pt x="3906" y="0"/>
                  </a:moveTo>
                  <a:cubicBezTo>
                    <a:pt x="3211" y="0"/>
                    <a:pt x="2518" y="119"/>
                    <a:pt x="1861" y="381"/>
                  </a:cubicBezTo>
                  <a:cubicBezTo>
                    <a:pt x="1" y="1125"/>
                    <a:pt x="1021" y="2893"/>
                    <a:pt x="2867" y="3474"/>
                  </a:cubicBezTo>
                  <a:cubicBezTo>
                    <a:pt x="4931" y="4121"/>
                    <a:pt x="5339" y="4756"/>
                    <a:pt x="5607" y="5820"/>
                  </a:cubicBezTo>
                  <a:cubicBezTo>
                    <a:pt x="5832" y="6701"/>
                    <a:pt x="5342" y="8496"/>
                    <a:pt x="5828" y="9822"/>
                  </a:cubicBezTo>
                  <a:cubicBezTo>
                    <a:pt x="6312" y="11148"/>
                    <a:pt x="8140" y="11301"/>
                    <a:pt x="9708" y="11444"/>
                  </a:cubicBezTo>
                  <a:cubicBezTo>
                    <a:pt x="11217" y="11580"/>
                    <a:pt x="12499" y="12420"/>
                    <a:pt x="12811" y="13691"/>
                  </a:cubicBezTo>
                  <a:cubicBezTo>
                    <a:pt x="12832" y="13229"/>
                    <a:pt x="12849" y="12770"/>
                    <a:pt x="12866" y="12307"/>
                  </a:cubicBezTo>
                  <a:cubicBezTo>
                    <a:pt x="12927" y="10645"/>
                    <a:pt x="12992" y="8982"/>
                    <a:pt x="13053" y="7320"/>
                  </a:cubicBezTo>
                  <a:cubicBezTo>
                    <a:pt x="13081" y="6555"/>
                    <a:pt x="13111" y="5790"/>
                    <a:pt x="13138" y="5025"/>
                  </a:cubicBezTo>
                  <a:cubicBezTo>
                    <a:pt x="13169" y="4267"/>
                    <a:pt x="13250" y="3485"/>
                    <a:pt x="12880" y="2791"/>
                  </a:cubicBezTo>
                  <a:cubicBezTo>
                    <a:pt x="12353" y="1802"/>
                    <a:pt x="11350" y="1037"/>
                    <a:pt x="10231" y="965"/>
                  </a:cubicBezTo>
                  <a:cubicBezTo>
                    <a:pt x="10189" y="962"/>
                    <a:pt x="10147" y="961"/>
                    <a:pt x="10105" y="961"/>
                  </a:cubicBezTo>
                  <a:cubicBezTo>
                    <a:pt x="9932" y="961"/>
                    <a:pt x="9758" y="984"/>
                    <a:pt x="9585" y="1006"/>
                  </a:cubicBezTo>
                  <a:cubicBezTo>
                    <a:pt x="9410" y="1031"/>
                    <a:pt x="9237" y="1056"/>
                    <a:pt x="9062" y="1056"/>
                  </a:cubicBezTo>
                  <a:cubicBezTo>
                    <a:pt x="9020" y="1056"/>
                    <a:pt x="8978" y="1054"/>
                    <a:pt x="8936" y="1051"/>
                  </a:cubicBezTo>
                  <a:cubicBezTo>
                    <a:pt x="8576" y="1026"/>
                    <a:pt x="8191" y="976"/>
                    <a:pt x="7831" y="898"/>
                  </a:cubicBezTo>
                  <a:cubicBezTo>
                    <a:pt x="7046" y="728"/>
                    <a:pt x="6301" y="405"/>
                    <a:pt x="5522" y="207"/>
                  </a:cubicBezTo>
                  <a:cubicBezTo>
                    <a:pt x="4993" y="73"/>
                    <a:pt x="4449" y="0"/>
                    <a:pt x="390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27"/>
            <p:cNvSpPr/>
            <p:nvPr/>
          </p:nvSpPr>
          <p:spPr>
            <a:xfrm>
              <a:off x="5822900" y="42200"/>
              <a:ext cx="248025" cy="210700"/>
            </a:xfrm>
            <a:custGeom>
              <a:rect b="b" l="l" r="r" t="t"/>
              <a:pathLst>
                <a:path extrusionOk="0" h="8428" w="9921">
                  <a:moveTo>
                    <a:pt x="160" y="0"/>
                  </a:moveTo>
                  <a:cubicBezTo>
                    <a:pt x="84" y="0"/>
                    <a:pt x="20" y="58"/>
                    <a:pt x="10" y="135"/>
                  </a:cubicBezTo>
                  <a:cubicBezTo>
                    <a:pt x="0" y="220"/>
                    <a:pt x="61" y="298"/>
                    <a:pt x="146" y="308"/>
                  </a:cubicBezTo>
                  <a:cubicBezTo>
                    <a:pt x="2139" y="543"/>
                    <a:pt x="8132" y="4239"/>
                    <a:pt x="9601" y="8325"/>
                  </a:cubicBezTo>
                  <a:cubicBezTo>
                    <a:pt x="9621" y="8386"/>
                    <a:pt x="9682" y="8427"/>
                    <a:pt x="9743" y="8427"/>
                  </a:cubicBezTo>
                  <a:cubicBezTo>
                    <a:pt x="9764" y="8427"/>
                    <a:pt x="9781" y="8424"/>
                    <a:pt x="9798" y="8417"/>
                  </a:cubicBezTo>
                  <a:cubicBezTo>
                    <a:pt x="9880" y="8390"/>
                    <a:pt x="9920" y="8302"/>
                    <a:pt x="9890" y="8220"/>
                  </a:cubicBezTo>
                  <a:cubicBezTo>
                    <a:pt x="8387" y="4031"/>
                    <a:pt x="2230" y="244"/>
                    <a:pt x="184" y="2"/>
                  </a:cubicBezTo>
                  <a:cubicBezTo>
                    <a:pt x="176" y="1"/>
                    <a:pt x="168" y="0"/>
                    <a:pt x="1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27"/>
            <p:cNvSpPr/>
            <p:nvPr/>
          </p:nvSpPr>
          <p:spPr>
            <a:xfrm>
              <a:off x="6009450" y="71800"/>
              <a:ext cx="26375" cy="97400"/>
            </a:xfrm>
            <a:custGeom>
              <a:rect b="b" l="l" r="r" t="t"/>
              <a:pathLst>
                <a:path extrusionOk="0" h="3896" w="1055">
                  <a:moveTo>
                    <a:pt x="533" y="0"/>
                  </a:moveTo>
                  <a:cubicBezTo>
                    <a:pt x="521" y="0"/>
                    <a:pt x="509" y="2"/>
                    <a:pt x="497" y="5"/>
                  </a:cubicBezTo>
                  <a:cubicBezTo>
                    <a:pt x="412" y="29"/>
                    <a:pt x="364" y="113"/>
                    <a:pt x="384" y="195"/>
                  </a:cubicBezTo>
                  <a:cubicBezTo>
                    <a:pt x="388" y="209"/>
                    <a:pt x="731" y="1623"/>
                    <a:pt x="28" y="3691"/>
                  </a:cubicBezTo>
                  <a:cubicBezTo>
                    <a:pt x="1" y="3772"/>
                    <a:pt x="45" y="3857"/>
                    <a:pt x="126" y="3887"/>
                  </a:cubicBezTo>
                  <a:cubicBezTo>
                    <a:pt x="136" y="3891"/>
                    <a:pt x="150" y="3891"/>
                    <a:pt x="160" y="3895"/>
                  </a:cubicBezTo>
                  <a:cubicBezTo>
                    <a:pt x="165" y="3895"/>
                    <a:pt x="170" y="3895"/>
                    <a:pt x="175" y="3895"/>
                  </a:cubicBezTo>
                  <a:cubicBezTo>
                    <a:pt x="241" y="3895"/>
                    <a:pt x="301" y="3855"/>
                    <a:pt x="323" y="3789"/>
                  </a:cubicBezTo>
                  <a:cubicBezTo>
                    <a:pt x="1054" y="1627"/>
                    <a:pt x="701" y="179"/>
                    <a:pt x="684" y="117"/>
                  </a:cubicBezTo>
                  <a:cubicBezTo>
                    <a:pt x="666" y="48"/>
                    <a:pt x="602" y="0"/>
                    <a:pt x="5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27"/>
            <p:cNvSpPr/>
            <p:nvPr/>
          </p:nvSpPr>
          <p:spPr>
            <a:xfrm>
              <a:off x="5954025" y="213800"/>
              <a:ext cx="107200" cy="16900"/>
            </a:xfrm>
            <a:custGeom>
              <a:rect b="b" l="l" r="r" t="t"/>
              <a:pathLst>
                <a:path extrusionOk="0" h="676" w="4288">
                  <a:moveTo>
                    <a:pt x="2103" y="1"/>
                  </a:moveTo>
                  <a:cubicBezTo>
                    <a:pt x="1103" y="1"/>
                    <a:pt x="205" y="161"/>
                    <a:pt x="140" y="173"/>
                  </a:cubicBezTo>
                  <a:cubicBezTo>
                    <a:pt x="59" y="186"/>
                    <a:pt x="1" y="267"/>
                    <a:pt x="18" y="353"/>
                  </a:cubicBezTo>
                  <a:cubicBezTo>
                    <a:pt x="30" y="425"/>
                    <a:pt x="95" y="478"/>
                    <a:pt x="169" y="478"/>
                  </a:cubicBezTo>
                  <a:cubicBezTo>
                    <a:pt x="179" y="478"/>
                    <a:pt x="188" y="477"/>
                    <a:pt x="198" y="476"/>
                  </a:cubicBezTo>
                  <a:cubicBezTo>
                    <a:pt x="212" y="473"/>
                    <a:pt x="1122" y="311"/>
                    <a:pt x="2114" y="311"/>
                  </a:cubicBezTo>
                  <a:cubicBezTo>
                    <a:pt x="2807" y="311"/>
                    <a:pt x="3541" y="390"/>
                    <a:pt x="4037" y="659"/>
                  </a:cubicBezTo>
                  <a:cubicBezTo>
                    <a:pt x="4060" y="672"/>
                    <a:pt x="4087" y="675"/>
                    <a:pt x="4111" y="675"/>
                  </a:cubicBezTo>
                  <a:cubicBezTo>
                    <a:pt x="4165" y="675"/>
                    <a:pt x="4220" y="648"/>
                    <a:pt x="4247" y="598"/>
                  </a:cubicBezTo>
                  <a:cubicBezTo>
                    <a:pt x="4288" y="523"/>
                    <a:pt x="4261" y="427"/>
                    <a:pt x="4186" y="387"/>
                  </a:cubicBezTo>
                  <a:cubicBezTo>
                    <a:pt x="3633" y="88"/>
                    <a:pt x="2841" y="1"/>
                    <a:pt x="21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27"/>
            <p:cNvSpPr/>
            <p:nvPr/>
          </p:nvSpPr>
          <p:spPr>
            <a:xfrm>
              <a:off x="5822900" y="42200"/>
              <a:ext cx="248025" cy="210700"/>
            </a:xfrm>
            <a:custGeom>
              <a:rect b="b" l="l" r="r" t="t"/>
              <a:pathLst>
                <a:path extrusionOk="0" h="8428" w="9921">
                  <a:moveTo>
                    <a:pt x="160" y="0"/>
                  </a:moveTo>
                  <a:cubicBezTo>
                    <a:pt x="84" y="0"/>
                    <a:pt x="20" y="58"/>
                    <a:pt x="10" y="135"/>
                  </a:cubicBezTo>
                  <a:cubicBezTo>
                    <a:pt x="0" y="220"/>
                    <a:pt x="61" y="298"/>
                    <a:pt x="146" y="308"/>
                  </a:cubicBezTo>
                  <a:cubicBezTo>
                    <a:pt x="2139" y="543"/>
                    <a:pt x="8132" y="4239"/>
                    <a:pt x="9601" y="8325"/>
                  </a:cubicBezTo>
                  <a:cubicBezTo>
                    <a:pt x="9621" y="8386"/>
                    <a:pt x="9682" y="8427"/>
                    <a:pt x="9743" y="8427"/>
                  </a:cubicBezTo>
                  <a:cubicBezTo>
                    <a:pt x="9764" y="8427"/>
                    <a:pt x="9781" y="8424"/>
                    <a:pt x="9798" y="8417"/>
                  </a:cubicBezTo>
                  <a:cubicBezTo>
                    <a:pt x="9880" y="8390"/>
                    <a:pt x="9920" y="8302"/>
                    <a:pt x="9890" y="8220"/>
                  </a:cubicBezTo>
                  <a:cubicBezTo>
                    <a:pt x="8387" y="4031"/>
                    <a:pt x="2230" y="244"/>
                    <a:pt x="184" y="2"/>
                  </a:cubicBezTo>
                  <a:cubicBezTo>
                    <a:pt x="176" y="1"/>
                    <a:pt x="168" y="0"/>
                    <a:pt x="1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27"/>
            <p:cNvSpPr/>
            <p:nvPr/>
          </p:nvSpPr>
          <p:spPr>
            <a:xfrm>
              <a:off x="6009450" y="71800"/>
              <a:ext cx="26375" cy="97400"/>
            </a:xfrm>
            <a:custGeom>
              <a:rect b="b" l="l" r="r" t="t"/>
              <a:pathLst>
                <a:path extrusionOk="0" h="3896" w="1055">
                  <a:moveTo>
                    <a:pt x="533" y="0"/>
                  </a:moveTo>
                  <a:cubicBezTo>
                    <a:pt x="521" y="0"/>
                    <a:pt x="509" y="2"/>
                    <a:pt x="497" y="5"/>
                  </a:cubicBezTo>
                  <a:cubicBezTo>
                    <a:pt x="412" y="29"/>
                    <a:pt x="364" y="113"/>
                    <a:pt x="384" y="195"/>
                  </a:cubicBezTo>
                  <a:cubicBezTo>
                    <a:pt x="388" y="209"/>
                    <a:pt x="731" y="1623"/>
                    <a:pt x="28" y="3691"/>
                  </a:cubicBezTo>
                  <a:cubicBezTo>
                    <a:pt x="1" y="3772"/>
                    <a:pt x="45" y="3857"/>
                    <a:pt x="126" y="3887"/>
                  </a:cubicBezTo>
                  <a:cubicBezTo>
                    <a:pt x="136" y="3891"/>
                    <a:pt x="150" y="3891"/>
                    <a:pt x="160" y="3895"/>
                  </a:cubicBezTo>
                  <a:cubicBezTo>
                    <a:pt x="165" y="3895"/>
                    <a:pt x="170" y="3895"/>
                    <a:pt x="175" y="3895"/>
                  </a:cubicBezTo>
                  <a:cubicBezTo>
                    <a:pt x="241" y="3895"/>
                    <a:pt x="301" y="3855"/>
                    <a:pt x="323" y="3789"/>
                  </a:cubicBezTo>
                  <a:cubicBezTo>
                    <a:pt x="1054" y="1627"/>
                    <a:pt x="701" y="179"/>
                    <a:pt x="684" y="117"/>
                  </a:cubicBezTo>
                  <a:cubicBezTo>
                    <a:pt x="666" y="48"/>
                    <a:pt x="602" y="0"/>
                    <a:pt x="5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27"/>
            <p:cNvSpPr/>
            <p:nvPr/>
          </p:nvSpPr>
          <p:spPr>
            <a:xfrm>
              <a:off x="5954025" y="213800"/>
              <a:ext cx="107200" cy="16900"/>
            </a:xfrm>
            <a:custGeom>
              <a:rect b="b" l="l" r="r" t="t"/>
              <a:pathLst>
                <a:path extrusionOk="0" h="676" w="4288">
                  <a:moveTo>
                    <a:pt x="2103" y="1"/>
                  </a:moveTo>
                  <a:cubicBezTo>
                    <a:pt x="1103" y="1"/>
                    <a:pt x="205" y="161"/>
                    <a:pt x="140" y="173"/>
                  </a:cubicBezTo>
                  <a:cubicBezTo>
                    <a:pt x="59" y="186"/>
                    <a:pt x="1" y="267"/>
                    <a:pt x="18" y="353"/>
                  </a:cubicBezTo>
                  <a:cubicBezTo>
                    <a:pt x="30" y="425"/>
                    <a:pt x="95" y="478"/>
                    <a:pt x="169" y="478"/>
                  </a:cubicBezTo>
                  <a:cubicBezTo>
                    <a:pt x="179" y="478"/>
                    <a:pt x="188" y="477"/>
                    <a:pt x="198" y="476"/>
                  </a:cubicBezTo>
                  <a:cubicBezTo>
                    <a:pt x="212" y="473"/>
                    <a:pt x="1122" y="311"/>
                    <a:pt x="2114" y="311"/>
                  </a:cubicBezTo>
                  <a:cubicBezTo>
                    <a:pt x="2807" y="311"/>
                    <a:pt x="3541" y="390"/>
                    <a:pt x="4037" y="659"/>
                  </a:cubicBezTo>
                  <a:cubicBezTo>
                    <a:pt x="4060" y="672"/>
                    <a:pt x="4087" y="675"/>
                    <a:pt x="4111" y="675"/>
                  </a:cubicBezTo>
                  <a:cubicBezTo>
                    <a:pt x="4165" y="675"/>
                    <a:pt x="4220" y="648"/>
                    <a:pt x="4247" y="598"/>
                  </a:cubicBezTo>
                  <a:cubicBezTo>
                    <a:pt x="4288" y="523"/>
                    <a:pt x="4261" y="427"/>
                    <a:pt x="4186" y="387"/>
                  </a:cubicBezTo>
                  <a:cubicBezTo>
                    <a:pt x="3633" y="88"/>
                    <a:pt x="2841" y="1"/>
                    <a:pt x="21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4" name="Google Shape;514;p27"/>
          <p:cNvGrpSpPr/>
          <p:nvPr/>
        </p:nvGrpSpPr>
        <p:grpSpPr>
          <a:xfrm>
            <a:off x="1548648" y="1235511"/>
            <a:ext cx="445339" cy="512102"/>
            <a:chOff x="3782450" y="2178300"/>
            <a:chExt cx="322850" cy="371250"/>
          </a:xfrm>
        </p:grpSpPr>
        <p:sp>
          <p:nvSpPr>
            <p:cNvPr id="515" name="Google Shape;515;p27"/>
            <p:cNvSpPr/>
            <p:nvPr/>
          </p:nvSpPr>
          <p:spPr>
            <a:xfrm>
              <a:off x="3782450" y="2185500"/>
              <a:ext cx="322850" cy="363950"/>
            </a:xfrm>
            <a:custGeom>
              <a:rect b="b" l="l" r="r" t="t"/>
              <a:pathLst>
                <a:path extrusionOk="0" h="14558" w="12914">
                  <a:moveTo>
                    <a:pt x="10103" y="1"/>
                  </a:moveTo>
                  <a:cubicBezTo>
                    <a:pt x="9909" y="1"/>
                    <a:pt x="9717" y="50"/>
                    <a:pt x="9546" y="149"/>
                  </a:cubicBezTo>
                  <a:lnTo>
                    <a:pt x="1685" y="4677"/>
                  </a:lnTo>
                  <a:cubicBezTo>
                    <a:pt x="645" y="5278"/>
                    <a:pt x="1" y="6395"/>
                    <a:pt x="1" y="7598"/>
                  </a:cubicBezTo>
                  <a:lnTo>
                    <a:pt x="1" y="12469"/>
                  </a:lnTo>
                  <a:cubicBezTo>
                    <a:pt x="1" y="12907"/>
                    <a:pt x="259" y="13303"/>
                    <a:pt x="654" y="13483"/>
                  </a:cubicBezTo>
                  <a:lnTo>
                    <a:pt x="2157" y="14351"/>
                  </a:lnTo>
                  <a:cubicBezTo>
                    <a:pt x="2351" y="14489"/>
                    <a:pt x="2576" y="14558"/>
                    <a:pt x="2802" y="14558"/>
                  </a:cubicBezTo>
                  <a:cubicBezTo>
                    <a:pt x="2997" y="14558"/>
                    <a:pt x="3193" y="14506"/>
                    <a:pt x="3369" y="14402"/>
                  </a:cubicBezTo>
                  <a:lnTo>
                    <a:pt x="11230" y="9883"/>
                  </a:lnTo>
                  <a:cubicBezTo>
                    <a:pt x="12269" y="9282"/>
                    <a:pt x="12905" y="8165"/>
                    <a:pt x="12914" y="6971"/>
                  </a:cubicBezTo>
                  <a:lnTo>
                    <a:pt x="12914" y="2099"/>
                  </a:lnTo>
                  <a:cubicBezTo>
                    <a:pt x="12914" y="1670"/>
                    <a:pt x="12673" y="1283"/>
                    <a:pt x="12287" y="1094"/>
                  </a:cubicBezTo>
                  <a:lnTo>
                    <a:pt x="10620" y="123"/>
                  </a:lnTo>
                  <a:cubicBezTo>
                    <a:pt x="10456" y="42"/>
                    <a:pt x="10279" y="1"/>
                    <a:pt x="101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27"/>
            <p:cNvSpPr/>
            <p:nvPr/>
          </p:nvSpPr>
          <p:spPr>
            <a:xfrm>
              <a:off x="3824550" y="2209900"/>
              <a:ext cx="280750" cy="339650"/>
            </a:xfrm>
            <a:custGeom>
              <a:rect b="b" l="l" r="r" t="t"/>
              <a:pathLst>
                <a:path extrusionOk="0" h="13586" w="11230">
                  <a:moveTo>
                    <a:pt x="10107" y="1"/>
                  </a:moveTo>
                  <a:cubicBezTo>
                    <a:pt x="9919" y="1"/>
                    <a:pt x="9727" y="49"/>
                    <a:pt x="9546" y="153"/>
                  </a:cubicBezTo>
                  <a:lnTo>
                    <a:pt x="1685" y="4680"/>
                  </a:lnTo>
                  <a:cubicBezTo>
                    <a:pt x="645" y="5282"/>
                    <a:pt x="1" y="6390"/>
                    <a:pt x="1" y="7593"/>
                  </a:cubicBezTo>
                  <a:lnTo>
                    <a:pt x="1" y="12464"/>
                  </a:lnTo>
                  <a:cubicBezTo>
                    <a:pt x="1" y="13116"/>
                    <a:pt x="541" y="13585"/>
                    <a:pt x="1128" y="13585"/>
                  </a:cubicBezTo>
                  <a:cubicBezTo>
                    <a:pt x="1314" y="13585"/>
                    <a:pt x="1505" y="13538"/>
                    <a:pt x="1685" y="13435"/>
                  </a:cubicBezTo>
                  <a:lnTo>
                    <a:pt x="9546" y="8907"/>
                  </a:lnTo>
                  <a:cubicBezTo>
                    <a:pt x="10585" y="8306"/>
                    <a:pt x="11230" y="7198"/>
                    <a:pt x="11230" y="5995"/>
                  </a:cubicBezTo>
                  <a:lnTo>
                    <a:pt x="11230" y="1123"/>
                  </a:lnTo>
                  <a:cubicBezTo>
                    <a:pt x="11230" y="466"/>
                    <a:pt x="10692" y="1"/>
                    <a:pt x="101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27"/>
            <p:cNvSpPr/>
            <p:nvPr/>
          </p:nvSpPr>
          <p:spPr>
            <a:xfrm>
              <a:off x="3824550" y="2209825"/>
              <a:ext cx="280750" cy="201175"/>
            </a:xfrm>
            <a:custGeom>
              <a:rect b="b" l="l" r="r" t="t"/>
              <a:pathLst>
                <a:path extrusionOk="0" h="8047" w="11230">
                  <a:moveTo>
                    <a:pt x="10109" y="0"/>
                  </a:moveTo>
                  <a:cubicBezTo>
                    <a:pt x="9921" y="0"/>
                    <a:pt x="9728" y="49"/>
                    <a:pt x="9546" y="156"/>
                  </a:cubicBezTo>
                  <a:lnTo>
                    <a:pt x="1685" y="4683"/>
                  </a:lnTo>
                  <a:cubicBezTo>
                    <a:pt x="645" y="5285"/>
                    <a:pt x="1" y="6393"/>
                    <a:pt x="1" y="7596"/>
                  </a:cubicBezTo>
                  <a:cubicBezTo>
                    <a:pt x="525" y="7896"/>
                    <a:pt x="1107" y="8047"/>
                    <a:pt x="1689" y="8047"/>
                  </a:cubicBezTo>
                  <a:cubicBezTo>
                    <a:pt x="2271" y="8047"/>
                    <a:pt x="2853" y="7896"/>
                    <a:pt x="3377" y="7596"/>
                  </a:cubicBezTo>
                  <a:lnTo>
                    <a:pt x="8652" y="4546"/>
                  </a:lnTo>
                  <a:cubicBezTo>
                    <a:pt x="9941" y="3807"/>
                    <a:pt x="10869" y="2570"/>
                    <a:pt x="11230" y="1126"/>
                  </a:cubicBezTo>
                  <a:cubicBezTo>
                    <a:pt x="11230" y="470"/>
                    <a:pt x="10694" y="0"/>
                    <a:pt x="1010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27"/>
            <p:cNvSpPr/>
            <p:nvPr/>
          </p:nvSpPr>
          <p:spPr>
            <a:xfrm>
              <a:off x="3782450" y="2185500"/>
              <a:ext cx="307175" cy="214025"/>
            </a:xfrm>
            <a:custGeom>
              <a:rect b="b" l="l" r="r" t="t"/>
              <a:pathLst>
                <a:path extrusionOk="0" h="8561" w="12287">
                  <a:moveTo>
                    <a:pt x="10103" y="1"/>
                  </a:moveTo>
                  <a:cubicBezTo>
                    <a:pt x="9909" y="1"/>
                    <a:pt x="9717" y="50"/>
                    <a:pt x="9546" y="149"/>
                  </a:cubicBezTo>
                  <a:lnTo>
                    <a:pt x="1685" y="4677"/>
                  </a:lnTo>
                  <a:cubicBezTo>
                    <a:pt x="645" y="5278"/>
                    <a:pt x="1" y="6395"/>
                    <a:pt x="1" y="7598"/>
                  </a:cubicBezTo>
                  <a:lnTo>
                    <a:pt x="1685" y="8560"/>
                  </a:lnTo>
                  <a:cubicBezTo>
                    <a:pt x="1685" y="7357"/>
                    <a:pt x="2329" y="6249"/>
                    <a:pt x="3369" y="5656"/>
                  </a:cubicBezTo>
                  <a:lnTo>
                    <a:pt x="11230" y="1129"/>
                  </a:lnTo>
                  <a:cubicBezTo>
                    <a:pt x="11400" y="1027"/>
                    <a:pt x="11595" y="975"/>
                    <a:pt x="11791" y="975"/>
                  </a:cubicBezTo>
                  <a:cubicBezTo>
                    <a:pt x="11961" y="975"/>
                    <a:pt x="12131" y="1014"/>
                    <a:pt x="12287" y="1094"/>
                  </a:cubicBezTo>
                  <a:lnTo>
                    <a:pt x="10620" y="123"/>
                  </a:lnTo>
                  <a:cubicBezTo>
                    <a:pt x="10456" y="42"/>
                    <a:pt x="10279" y="1"/>
                    <a:pt x="101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27"/>
            <p:cNvSpPr/>
            <p:nvPr/>
          </p:nvSpPr>
          <p:spPr>
            <a:xfrm>
              <a:off x="3936675" y="2324150"/>
              <a:ext cx="63375" cy="66450"/>
            </a:xfrm>
            <a:custGeom>
              <a:rect b="b" l="l" r="r" t="t"/>
              <a:pathLst>
                <a:path extrusionOk="0" h="2658" w="2535">
                  <a:moveTo>
                    <a:pt x="1973" y="1"/>
                  </a:moveTo>
                  <a:cubicBezTo>
                    <a:pt x="1924" y="1"/>
                    <a:pt x="1874" y="14"/>
                    <a:pt x="1831" y="42"/>
                  </a:cubicBezTo>
                  <a:lnTo>
                    <a:pt x="215" y="969"/>
                  </a:lnTo>
                  <a:cubicBezTo>
                    <a:pt x="86" y="1038"/>
                    <a:pt x="1" y="1176"/>
                    <a:pt x="1" y="1330"/>
                  </a:cubicBezTo>
                  <a:lnTo>
                    <a:pt x="1" y="2215"/>
                  </a:lnTo>
                  <a:cubicBezTo>
                    <a:pt x="1" y="2318"/>
                    <a:pt x="61" y="2413"/>
                    <a:pt x="155" y="2464"/>
                  </a:cubicBezTo>
                  <a:lnTo>
                    <a:pt x="430" y="2619"/>
                  </a:lnTo>
                  <a:cubicBezTo>
                    <a:pt x="473" y="2645"/>
                    <a:pt x="520" y="2658"/>
                    <a:pt x="568" y="2658"/>
                  </a:cubicBezTo>
                  <a:cubicBezTo>
                    <a:pt x="615" y="2658"/>
                    <a:pt x="662" y="2645"/>
                    <a:pt x="705" y="2619"/>
                  </a:cubicBezTo>
                  <a:lnTo>
                    <a:pt x="2320" y="1700"/>
                  </a:lnTo>
                  <a:cubicBezTo>
                    <a:pt x="2449" y="1622"/>
                    <a:pt x="2535" y="1485"/>
                    <a:pt x="2535" y="1330"/>
                  </a:cubicBezTo>
                  <a:lnTo>
                    <a:pt x="2535" y="445"/>
                  </a:lnTo>
                  <a:cubicBezTo>
                    <a:pt x="2535" y="351"/>
                    <a:pt x="2492" y="265"/>
                    <a:pt x="2423" y="213"/>
                  </a:cubicBezTo>
                  <a:lnTo>
                    <a:pt x="2131" y="50"/>
                  </a:lnTo>
                  <a:cubicBezTo>
                    <a:pt x="2085" y="18"/>
                    <a:pt x="2029" y="1"/>
                    <a:pt x="19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27"/>
            <p:cNvSpPr/>
            <p:nvPr/>
          </p:nvSpPr>
          <p:spPr>
            <a:xfrm>
              <a:off x="3943975" y="2328150"/>
              <a:ext cx="56075" cy="62475"/>
            </a:xfrm>
            <a:custGeom>
              <a:rect b="b" l="l" r="r" t="t"/>
              <a:pathLst>
                <a:path extrusionOk="0" h="2499" w="2243">
                  <a:moveTo>
                    <a:pt x="1961" y="0"/>
                  </a:moveTo>
                  <a:cubicBezTo>
                    <a:pt x="1915" y="0"/>
                    <a:pt x="1867" y="12"/>
                    <a:pt x="1822" y="36"/>
                  </a:cubicBezTo>
                  <a:lnTo>
                    <a:pt x="215" y="964"/>
                  </a:lnTo>
                  <a:cubicBezTo>
                    <a:pt x="87" y="1041"/>
                    <a:pt x="1" y="1179"/>
                    <a:pt x="1" y="1334"/>
                  </a:cubicBezTo>
                  <a:lnTo>
                    <a:pt x="1" y="2218"/>
                  </a:lnTo>
                  <a:cubicBezTo>
                    <a:pt x="1" y="2381"/>
                    <a:pt x="133" y="2499"/>
                    <a:pt x="279" y="2499"/>
                  </a:cubicBezTo>
                  <a:cubicBezTo>
                    <a:pt x="327" y="2499"/>
                    <a:pt x="375" y="2486"/>
                    <a:pt x="422" y="2459"/>
                  </a:cubicBezTo>
                  <a:lnTo>
                    <a:pt x="2028" y="1540"/>
                  </a:lnTo>
                  <a:cubicBezTo>
                    <a:pt x="2166" y="1462"/>
                    <a:pt x="2243" y="1325"/>
                    <a:pt x="2243" y="1170"/>
                  </a:cubicBezTo>
                  <a:lnTo>
                    <a:pt x="2243" y="285"/>
                  </a:lnTo>
                  <a:cubicBezTo>
                    <a:pt x="2243" y="115"/>
                    <a:pt x="2109" y="0"/>
                    <a:pt x="196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27"/>
            <p:cNvSpPr/>
            <p:nvPr/>
          </p:nvSpPr>
          <p:spPr>
            <a:xfrm>
              <a:off x="3861925" y="2178300"/>
              <a:ext cx="140925" cy="127350"/>
            </a:xfrm>
            <a:custGeom>
              <a:rect b="b" l="l" r="r" t="t"/>
              <a:pathLst>
                <a:path extrusionOk="0" h="5094" w="5637">
                  <a:moveTo>
                    <a:pt x="5077" y="1"/>
                  </a:moveTo>
                  <a:cubicBezTo>
                    <a:pt x="4983" y="1"/>
                    <a:pt x="4886" y="24"/>
                    <a:pt x="4795" y="76"/>
                  </a:cubicBezTo>
                  <a:lnTo>
                    <a:pt x="276" y="2688"/>
                  </a:lnTo>
                  <a:cubicBezTo>
                    <a:pt x="104" y="2791"/>
                    <a:pt x="1" y="2972"/>
                    <a:pt x="1" y="3178"/>
                  </a:cubicBezTo>
                  <a:lnTo>
                    <a:pt x="1" y="4535"/>
                  </a:lnTo>
                  <a:cubicBezTo>
                    <a:pt x="1" y="4845"/>
                    <a:pt x="250" y="5094"/>
                    <a:pt x="559" y="5094"/>
                  </a:cubicBezTo>
                  <a:cubicBezTo>
                    <a:pt x="868" y="5094"/>
                    <a:pt x="1118" y="4845"/>
                    <a:pt x="1118" y="4535"/>
                  </a:cubicBezTo>
                  <a:lnTo>
                    <a:pt x="1118" y="3496"/>
                  </a:lnTo>
                  <a:lnTo>
                    <a:pt x="4520" y="1537"/>
                  </a:lnTo>
                  <a:lnTo>
                    <a:pt x="4520" y="1941"/>
                  </a:lnTo>
                  <a:cubicBezTo>
                    <a:pt x="4520" y="2250"/>
                    <a:pt x="4769" y="2499"/>
                    <a:pt x="5078" y="2499"/>
                  </a:cubicBezTo>
                  <a:cubicBezTo>
                    <a:pt x="5388" y="2499"/>
                    <a:pt x="5637" y="2250"/>
                    <a:pt x="5637" y="1941"/>
                  </a:cubicBezTo>
                  <a:lnTo>
                    <a:pt x="5637" y="566"/>
                  </a:lnTo>
                  <a:cubicBezTo>
                    <a:pt x="5637" y="234"/>
                    <a:pt x="5370" y="1"/>
                    <a:pt x="507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27"/>
            <p:cNvSpPr/>
            <p:nvPr/>
          </p:nvSpPr>
          <p:spPr>
            <a:xfrm>
              <a:off x="3865575" y="2183275"/>
              <a:ext cx="128700" cy="83725"/>
            </a:xfrm>
            <a:custGeom>
              <a:rect b="b" l="l" r="r" t="t"/>
              <a:pathLst>
                <a:path extrusionOk="0" h="3349" w="5148">
                  <a:moveTo>
                    <a:pt x="4344" y="0"/>
                  </a:moveTo>
                  <a:cubicBezTo>
                    <a:pt x="4226" y="0"/>
                    <a:pt x="4106" y="30"/>
                    <a:pt x="3996" y="92"/>
                  </a:cubicBezTo>
                  <a:lnTo>
                    <a:pt x="628" y="2042"/>
                  </a:lnTo>
                  <a:cubicBezTo>
                    <a:pt x="1" y="2395"/>
                    <a:pt x="259" y="3348"/>
                    <a:pt x="980" y="3348"/>
                  </a:cubicBezTo>
                  <a:cubicBezTo>
                    <a:pt x="1100" y="3348"/>
                    <a:pt x="1221" y="3314"/>
                    <a:pt x="1332" y="3254"/>
                  </a:cubicBezTo>
                  <a:lnTo>
                    <a:pt x="4692" y="1312"/>
                  </a:lnTo>
                  <a:cubicBezTo>
                    <a:pt x="5027" y="1115"/>
                    <a:pt x="5147" y="685"/>
                    <a:pt x="4949" y="350"/>
                  </a:cubicBezTo>
                  <a:cubicBezTo>
                    <a:pt x="4822" y="125"/>
                    <a:pt x="4587" y="0"/>
                    <a:pt x="43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27"/>
            <p:cNvSpPr/>
            <p:nvPr/>
          </p:nvSpPr>
          <p:spPr>
            <a:xfrm>
              <a:off x="3861925" y="2240700"/>
              <a:ext cx="38525" cy="64950"/>
            </a:xfrm>
            <a:custGeom>
              <a:rect b="b" l="l" r="r" t="t"/>
              <a:pathLst>
                <a:path extrusionOk="0" h="2598" w="1541">
                  <a:moveTo>
                    <a:pt x="750" y="1"/>
                  </a:moveTo>
                  <a:cubicBezTo>
                    <a:pt x="658" y="1"/>
                    <a:pt x="561" y="25"/>
                    <a:pt x="465" y="80"/>
                  </a:cubicBezTo>
                  <a:lnTo>
                    <a:pt x="276" y="192"/>
                  </a:lnTo>
                  <a:cubicBezTo>
                    <a:pt x="104" y="295"/>
                    <a:pt x="1" y="476"/>
                    <a:pt x="1" y="682"/>
                  </a:cubicBezTo>
                  <a:lnTo>
                    <a:pt x="1" y="2039"/>
                  </a:lnTo>
                  <a:cubicBezTo>
                    <a:pt x="1" y="2349"/>
                    <a:pt x="250" y="2598"/>
                    <a:pt x="559" y="2598"/>
                  </a:cubicBezTo>
                  <a:cubicBezTo>
                    <a:pt x="868" y="2598"/>
                    <a:pt x="1118" y="2349"/>
                    <a:pt x="1118" y="2039"/>
                  </a:cubicBezTo>
                  <a:lnTo>
                    <a:pt x="1118" y="991"/>
                  </a:lnTo>
                  <a:cubicBezTo>
                    <a:pt x="1541" y="618"/>
                    <a:pt x="1210" y="1"/>
                    <a:pt x="75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 name="Google Shape;524;p27"/>
          <p:cNvGrpSpPr/>
          <p:nvPr/>
        </p:nvGrpSpPr>
        <p:grpSpPr>
          <a:xfrm>
            <a:off x="5288909" y="3096892"/>
            <a:ext cx="402095" cy="510757"/>
            <a:chOff x="8132500" y="1610700"/>
            <a:chExt cx="291500" cy="370275"/>
          </a:xfrm>
        </p:grpSpPr>
        <p:sp>
          <p:nvSpPr>
            <p:cNvPr id="525" name="Google Shape;525;p27"/>
            <p:cNvSpPr/>
            <p:nvPr/>
          </p:nvSpPr>
          <p:spPr>
            <a:xfrm>
              <a:off x="8132500" y="1610700"/>
              <a:ext cx="198050" cy="370150"/>
            </a:xfrm>
            <a:custGeom>
              <a:rect b="b" l="l" r="r" t="t"/>
              <a:pathLst>
                <a:path extrusionOk="0" h="14806" w="7922">
                  <a:moveTo>
                    <a:pt x="3496" y="0"/>
                  </a:moveTo>
                  <a:cubicBezTo>
                    <a:pt x="3427" y="0"/>
                    <a:pt x="3357" y="23"/>
                    <a:pt x="3300" y="65"/>
                  </a:cubicBezTo>
                  <a:cubicBezTo>
                    <a:pt x="3008" y="228"/>
                    <a:pt x="2776" y="666"/>
                    <a:pt x="2776" y="1053"/>
                  </a:cubicBezTo>
                  <a:lnTo>
                    <a:pt x="2776" y="1388"/>
                  </a:lnTo>
                  <a:cubicBezTo>
                    <a:pt x="1281" y="2402"/>
                    <a:pt x="267" y="4171"/>
                    <a:pt x="267" y="5873"/>
                  </a:cubicBezTo>
                  <a:cubicBezTo>
                    <a:pt x="267" y="6792"/>
                    <a:pt x="482" y="7350"/>
                    <a:pt x="920" y="7617"/>
                  </a:cubicBezTo>
                  <a:lnTo>
                    <a:pt x="2535" y="8553"/>
                  </a:lnTo>
                  <a:cubicBezTo>
                    <a:pt x="2621" y="8596"/>
                    <a:pt x="2715" y="8630"/>
                    <a:pt x="2819" y="8656"/>
                  </a:cubicBezTo>
                  <a:lnTo>
                    <a:pt x="2819" y="10804"/>
                  </a:lnTo>
                  <a:cubicBezTo>
                    <a:pt x="2550" y="10900"/>
                    <a:pt x="2269" y="10948"/>
                    <a:pt x="1989" y="10948"/>
                  </a:cubicBezTo>
                  <a:cubicBezTo>
                    <a:pt x="1668" y="10948"/>
                    <a:pt x="1347" y="10885"/>
                    <a:pt x="1049" y="10761"/>
                  </a:cubicBezTo>
                  <a:cubicBezTo>
                    <a:pt x="1003" y="10743"/>
                    <a:pt x="955" y="10734"/>
                    <a:pt x="907" y="10734"/>
                  </a:cubicBezTo>
                  <a:cubicBezTo>
                    <a:pt x="820" y="10734"/>
                    <a:pt x="731" y="10763"/>
                    <a:pt x="654" y="10813"/>
                  </a:cubicBezTo>
                  <a:cubicBezTo>
                    <a:pt x="284" y="11027"/>
                    <a:pt x="1" y="11569"/>
                    <a:pt x="1" y="12067"/>
                  </a:cubicBezTo>
                  <a:cubicBezTo>
                    <a:pt x="1" y="12299"/>
                    <a:pt x="61" y="12462"/>
                    <a:pt x="164" y="12557"/>
                  </a:cubicBezTo>
                  <a:cubicBezTo>
                    <a:pt x="207" y="12591"/>
                    <a:pt x="1822" y="13527"/>
                    <a:pt x="1882" y="13545"/>
                  </a:cubicBezTo>
                  <a:cubicBezTo>
                    <a:pt x="2183" y="13656"/>
                    <a:pt x="2501" y="13708"/>
                    <a:pt x="2819" y="13716"/>
                  </a:cubicBezTo>
                  <a:cubicBezTo>
                    <a:pt x="2844" y="13785"/>
                    <a:pt x="2904" y="13854"/>
                    <a:pt x="2973" y="13888"/>
                  </a:cubicBezTo>
                  <a:cubicBezTo>
                    <a:pt x="2973" y="13888"/>
                    <a:pt x="4511" y="14773"/>
                    <a:pt x="4528" y="14782"/>
                  </a:cubicBezTo>
                  <a:cubicBezTo>
                    <a:pt x="4570" y="14798"/>
                    <a:pt x="4613" y="14806"/>
                    <a:pt x="4654" y="14806"/>
                  </a:cubicBezTo>
                  <a:cubicBezTo>
                    <a:pt x="4723" y="14806"/>
                    <a:pt x="4791" y="14785"/>
                    <a:pt x="4855" y="14747"/>
                  </a:cubicBezTo>
                  <a:cubicBezTo>
                    <a:pt x="5138" y="14576"/>
                    <a:pt x="5362" y="14146"/>
                    <a:pt x="5362" y="13759"/>
                  </a:cubicBezTo>
                  <a:lnTo>
                    <a:pt x="5362" y="12806"/>
                  </a:lnTo>
                  <a:cubicBezTo>
                    <a:pt x="6882" y="11740"/>
                    <a:pt x="7887" y="9988"/>
                    <a:pt x="7905" y="8235"/>
                  </a:cubicBezTo>
                  <a:cubicBezTo>
                    <a:pt x="7922" y="6964"/>
                    <a:pt x="7312" y="6560"/>
                    <a:pt x="7312" y="6560"/>
                  </a:cubicBezTo>
                  <a:cubicBezTo>
                    <a:pt x="7312" y="6560"/>
                    <a:pt x="5490" y="5503"/>
                    <a:pt x="5319" y="5460"/>
                  </a:cubicBezTo>
                  <a:lnTo>
                    <a:pt x="5319" y="3398"/>
                  </a:lnTo>
                  <a:cubicBezTo>
                    <a:pt x="5525" y="3346"/>
                    <a:pt x="5736" y="3320"/>
                    <a:pt x="5948" y="3320"/>
                  </a:cubicBezTo>
                  <a:cubicBezTo>
                    <a:pt x="6150" y="3320"/>
                    <a:pt x="6354" y="3343"/>
                    <a:pt x="6556" y="3390"/>
                  </a:cubicBezTo>
                  <a:cubicBezTo>
                    <a:pt x="6587" y="3396"/>
                    <a:pt x="6619" y="3400"/>
                    <a:pt x="6651" y="3400"/>
                  </a:cubicBezTo>
                  <a:cubicBezTo>
                    <a:pt x="6742" y="3400"/>
                    <a:pt x="6832" y="3374"/>
                    <a:pt x="6908" y="3329"/>
                  </a:cubicBezTo>
                  <a:cubicBezTo>
                    <a:pt x="7277" y="3115"/>
                    <a:pt x="7578" y="2556"/>
                    <a:pt x="7578" y="2067"/>
                  </a:cubicBezTo>
                  <a:cubicBezTo>
                    <a:pt x="7578" y="1809"/>
                    <a:pt x="7509" y="1663"/>
                    <a:pt x="7406" y="1585"/>
                  </a:cubicBezTo>
                  <a:cubicBezTo>
                    <a:pt x="7372" y="1568"/>
                    <a:pt x="5817" y="666"/>
                    <a:pt x="5817" y="666"/>
                  </a:cubicBezTo>
                  <a:cubicBezTo>
                    <a:pt x="5774" y="632"/>
                    <a:pt x="5714" y="615"/>
                    <a:pt x="5662" y="606"/>
                  </a:cubicBezTo>
                  <a:cubicBezTo>
                    <a:pt x="5455" y="552"/>
                    <a:pt x="5242" y="523"/>
                    <a:pt x="5030" y="523"/>
                  </a:cubicBezTo>
                  <a:cubicBezTo>
                    <a:pt x="4873" y="523"/>
                    <a:pt x="4716" y="539"/>
                    <a:pt x="4563" y="572"/>
                  </a:cubicBezTo>
                  <a:lnTo>
                    <a:pt x="3626" y="30"/>
                  </a:lnTo>
                  <a:cubicBezTo>
                    <a:pt x="3585" y="10"/>
                    <a:pt x="3541" y="0"/>
                    <a:pt x="34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27"/>
            <p:cNvSpPr/>
            <p:nvPr/>
          </p:nvSpPr>
          <p:spPr>
            <a:xfrm>
              <a:off x="8171600" y="1633200"/>
              <a:ext cx="158750" cy="347775"/>
            </a:xfrm>
            <a:custGeom>
              <a:rect b="b" l="l" r="r" t="t"/>
              <a:pathLst>
                <a:path extrusionOk="0" h="13911" w="6350">
                  <a:moveTo>
                    <a:pt x="2818" y="2945"/>
                  </a:moveTo>
                  <a:lnTo>
                    <a:pt x="2818" y="5763"/>
                  </a:lnTo>
                  <a:cubicBezTo>
                    <a:pt x="2667" y="5786"/>
                    <a:pt x="2535" y="5797"/>
                    <a:pt x="2419" y="5797"/>
                  </a:cubicBezTo>
                  <a:cubicBezTo>
                    <a:pt x="1829" y="5797"/>
                    <a:pt x="1667" y="5507"/>
                    <a:pt x="1667" y="4947"/>
                  </a:cubicBezTo>
                  <a:cubicBezTo>
                    <a:pt x="1667" y="4242"/>
                    <a:pt x="2054" y="3486"/>
                    <a:pt x="2818" y="2945"/>
                  </a:cubicBezTo>
                  <a:close/>
                  <a:moveTo>
                    <a:pt x="4189" y="7397"/>
                  </a:moveTo>
                  <a:cubicBezTo>
                    <a:pt x="4760" y="7397"/>
                    <a:pt x="4940" y="7691"/>
                    <a:pt x="4940" y="8263"/>
                  </a:cubicBezTo>
                  <a:cubicBezTo>
                    <a:pt x="4940" y="9028"/>
                    <a:pt x="4519" y="9784"/>
                    <a:pt x="3763" y="10334"/>
                  </a:cubicBezTo>
                  <a:lnTo>
                    <a:pt x="3763" y="7438"/>
                  </a:lnTo>
                  <a:cubicBezTo>
                    <a:pt x="3925" y="7411"/>
                    <a:pt x="4066" y="7397"/>
                    <a:pt x="4189" y="7397"/>
                  </a:cubicBezTo>
                  <a:close/>
                  <a:moveTo>
                    <a:pt x="3504" y="0"/>
                  </a:moveTo>
                  <a:cubicBezTo>
                    <a:pt x="3440" y="0"/>
                    <a:pt x="3368" y="22"/>
                    <a:pt x="3291" y="67"/>
                  </a:cubicBezTo>
                  <a:cubicBezTo>
                    <a:pt x="3007" y="230"/>
                    <a:pt x="2767" y="668"/>
                    <a:pt x="2767" y="1055"/>
                  </a:cubicBezTo>
                  <a:lnTo>
                    <a:pt x="2767" y="1381"/>
                  </a:lnTo>
                  <a:cubicBezTo>
                    <a:pt x="1272" y="2404"/>
                    <a:pt x="258" y="4174"/>
                    <a:pt x="258" y="5875"/>
                  </a:cubicBezTo>
                  <a:cubicBezTo>
                    <a:pt x="258" y="7263"/>
                    <a:pt x="741" y="7822"/>
                    <a:pt x="1755" y="7822"/>
                  </a:cubicBezTo>
                  <a:cubicBezTo>
                    <a:pt x="2058" y="7822"/>
                    <a:pt x="2410" y="7772"/>
                    <a:pt x="2810" y="7679"/>
                  </a:cubicBezTo>
                  <a:lnTo>
                    <a:pt x="2810" y="10815"/>
                  </a:lnTo>
                  <a:cubicBezTo>
                    <a:pt x="2546" y="10907"/>
                    <a:pt x="2267" y="10954"/>
                    <a:pt x="1988" y="10954"/>
                  </a:cubicBezTo>
                  <a:cubicBezTo>
                    <a:pt x="1667" y="10954"/>
                    <a:pt x="1347" y="10892"/>
                    <a:pt x="1048" y="10763"/>
                  </a:cubicBezTo>
                  <a:cubicBezTo>
                    <a:pt x="999" y="10748"/>
                    <a:pt x="949" y="10740"/>
                    <a:pt x="900" y="10740"/>
                  </a:cubicBezTo>
                  <a:cubicBezTo>
                    <a:pt x="811" y="10740"/>
                    <a:pt x="725" y="10765"/>
                    <a:pt x="653" y="10815"/>
                  </a:cubicBezTo>
                  <a:cubicBezTo>
                    <a:pt x="284" y="11029"/>
                    <a:pt x="0" y="11579"/>
                    <a:pt x="0" y="12069"/>
                  </a:cubicBezTo>
                  <a:cubicBezTo>
                    <a:pt x="0" y="12404"/>
                    <a:pt x="112" y="12593"/>
                    <a:pt x="318" y="12653"/>
                  </a:cubicBezTo>
                  <a:cubicBezTo>
                    <a:pt x="622" y="12760"/>
                    <a:pt x="942" y="12816"/>
                    <a:pt x="1277" y="12816"/>
                  </a:cubicBezTo>
                  <a:cubicBezTo>
                    <a:pt x="1747" y="12816"/>
                    <a:pt x="2245" y="12707"/>
                    <a:pt x="2767" y="12481"/>
                  </a:cubicBezTo>
                  <a:lnTo>
                    <a:pt x="2767" y="13461"/>
                  </a:lnTo>
                  <a:cubicBezTo>
                    <a:pt x="2767" y="13747"/>
                    <a:pt x="2898" y="13910"/>
                    <a:pt x="3081" y="13910"/>
                  </a:cubicBezTo>
                  <a:cubicBezTo>
                    <a:pt x="3146" y="13910"/>
                    <a:pt x="3217" y="13890"/>
                    <a:pt x="3291" y="13847"/>
                  </a:cubicBezTo>
                  <a:cubicBezTo>
                    <a:pt x="3574" y="13684"/>
                    <a:pt x="3806" y="13246"/>
                    <a:pt x="3806" y="12868"/>
                  </a:cubicBezTo>
                  <a:lnTo>
                    <a:pt x="3806" y="11914"/>
                  </a:lnTo>
                  <a:cubicBezTo>
                    <a:pt x="5318" y="10849"/>
                    <a:pt x="6349" y="9088"/>
                    <a:pt x="6349" y="7335"/>
                  </a:cubicBezTo>
                  <a:cubicBezTo>
                    <a:pt x="6349" y="6016"/>
                    <a:pt x="5885" y="5405"/>
                    <a:pt x="4827" y="5405"/>
                  </a:cubicBezTo>
                  <a:cubicBezTo>
                    <a:pt x="4520" y="5405"/>
                    <a:pt x="4164" y="5456"/>
                    <a:pt x="3755" y="5557"/>
                  </a:cubicBezTo>
                  <a:lnTo>
                    <a:pt x="3755" y="2498"/>
                  </a:lnTo>
                  <a:cubicBezTo>
                    <a:pt x="3961" y="2446"/>
                    <a:pt x="4172" y="2420"/>
                    <a:pt x="4382" y="2420"/>
                  </a:cubicBezTo>
                  <a:cubicBezTo>
                    <a:pt x="4584" y="2420"/>
                    <a:pt x="4786" y="2443"/>
                    <a:pt x="4983" y="2490"/>
                  </a:cubicBezTo>
                  <a:cubicBezTo>
                    <a:pt x="5017" y="2496"/>
                    <a:pt x="5051" y="2500"/>
                    <a:pt x="5084" y="2500"/>
                  </a:cubicBezTo>
                  <a:cubicBezTo>
                    <a:pt x="5178" y="2500"/>
                    <a:pt x="5268" y="2474"/>
                    <a:pt x="5344" y="2429"/>
                  </a:cubicBezTo>
                  <a:cubicBezTo>
                    <a:pt x="5713" y="2215"/>
                    <a:pt x="6014" y="1656"/>
                    <a:pt x="6014" y="1167"/>
                  </a:cubicBezTo>
                  <a:cubicBezTo>
                    <a:pt x="6014" y="780"/>
                    <a:pt x="5851" y="642"/>
                    <a:pt x="5653" y="608"/>
                  </a:cubicBezTo>
                  <a:cubicBezTo>
                    <a:pt x="5453" y="555"/>
                    <a:pt x="5246" y="527"/>
                    <a:pt x="5030" y="527"/>
                  </a:cubicBezTo>
                  <a:cubicBezTo>
                    <a:pt x="4656" y="527"/>
                    <a:pt x="4253" y="612"/>
                    <a:pt x="3806" y="797"/>
                  </a:cubicBezTo>
                  <a:lnTo>
                    <a:pt x="3806" y="453"/>
                  </a:lnTo>
                  <a:cubicBezTo>
                    <a:pt x="3806" y="168"/>
                    <a:pt x="3685" y="0"/>
                    <a:pt x="350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27"/>
            <p:cNvSpPr/>
            <p:nvPr/>
          </p:nvSpPr>
          <p:spPr>
            <a:xfrm>
              <a:off x="8265675" y="1831700"/>
              <a:ext cx="158325" cy="106150"/>
            </a:xfrm>
            <a:custGeom>
              <a:rect b="b" l="l" r="r" t="t"/>
              <a:pathLst>
                <a:path extrusionOk="0" h="4246" w="6333">
                  <a:moveTo>
                    <a:pt x="1007" y="0"/>
                  </a:moveTo>
                  <a:cubicBezTo>
                    <a:pt x="706" y="0"/>
                    <a:pt x="411" y="156"/>
                    <a:pt x="249" y="435"/>
                  </a:cubicBezTo>
                  <a:cubicBezTo>
                    <a:pt x="0" y="873"/>
                    <a:pt x="163" y="1423"/>
                    <a:pt x="610" y="1646"/>
                  </a:cubicBezTo>
                  <a:lnTo>
                    <a:pt x="4906" y="4129"/>
                  </a:lnTo>
                  <a:cubicBezTo>
                    <a:pt x="5044" y="4208"/>
                    <a:pt x="5193" y="4245"/>
                    <a:pt x="5340" y="4245"/>
                  </a:cubicBezTo>
                  <a:cubicBezTo>
                    <a:pt x="5640" y="4245"/>
                    <a:pt x="5930" y="4088"/>
                    <a:pt x="6092" y="3811"/>
                  </a:cubicBezTo>
                  <a:cubicBezTo>
                    <a:pt x="6332" y="3390"/>
                    <a:pt x="6186" y="2866"/>
                    <a:pt x="5774" y="2626"/>
                  </a:cubicBezTo>
                  <a:lnTo>
                    <a:pt x="1478" y="143"/>
                  </a:lnTo>
                  <a:cubicBezTo>
                    <a:pt x="1333" y="46"/>
                    <a:pt x="1169" y="0"/>
                    <a:pt x="10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27"/>
            <p:cNvSpPr/>
            <p:nvPr/>
          </p:nvSpPr>
          <p:spPr>
            <a:xfrm>
              <a:off x="8267375" y="1832300"/>
              <a:ext cx="106350" cy="76575"/>
            </a:xfrm>
            <a:custGeom>
              <a:rect b="b" l="l" r="r" t="t"/>
              <a:pathLst>
                <a:path extrusionOk="0" h="3063" w="4254">
                  <a:moveTo>
                    <a:pt x="975" y="1"/>
                  </a:moveTo>
                  <a:cubicBezTo>
                    <a:pt x="676" y="1"/>
                    <a:pt x="385" y="155"/>
                    <a:pt x="224" y="436"/>
                  </a:cubicBezTo>
                  <a:cubicBezTo>
                    <a:pt x="1" y="815"/>
                    <a:pt x="104" y="1313"/>
                    <a:pt x="465" y="1571"/>
                  </a:cubicBezTo>
                  <a:lnTo>
                    <a:pt x="2836" y="2945"/>
                  </a:lnTo>
                  <a:cubicBezTo>
                    <a:pt x="2974" y="3025"/>
                    <a:pt x="3124" y="3063"/>
                    <a:pt x="3273" y="3063"/>
                  </a:cubicBezTo>
                  <a:cubicBezTo>
                    <a:pt x="3558" y="3063"/>
                    <a:pt x="3835" y="2922"/>
                    <a:pt x="4005" y="2662"/>
                  </a:cubicBezTo>
                  <a:cubicBezTo>
                    <a:pt x="4254" y="2275"/>
                    <a:pt x="4159" y="1760"/>
                    <a:pt x="3790" y="1493"/>
                  </a:cubicBezTo>
                  <a:lnTo>
                    <a:pt x="1410" y="119"/>
                  </a:lnTo>
                  <a:cubicBezTo>
                    <a:pt x="1273" y="39"/>
                    <a:pt x="1123" y="1"/>
                    <a:pt x="9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27"/>
            <p:cNvSpPr/>
            <p:nvPr/>
          </p:nvSpPr>
          <p:spPr>
            <a:xfrm>
              <a:off x="8200600" y="1736550"/>
              <a:ext cx="164975" cy="214800"/>
            </a:xfrm>
            <a:custGeom>
              <a:rect b="b" l="l" r="r" t="t"/>
              <a:pathLst>
                <a:path extrusionOk="0" h="8592" w="6599">
                  <a:moveTo>
                    <a:pt x="3812" y="1"/>
                  </a:moveTo>
                  <a:cubicBezTo>
                    <a:pt x="3480" y="1"/>
                    <a:pt x="3113" y="107"/>
                    <a:pt x="2724" y="332"/>
                  </a:cubicBezTo>
                  <a:cubicBezTo>
                    <a:pt x="1220" y="1199"/>
                    <a:pt x="0" y="3536"/>
                    <a:pt x="0" y="5538"/>
                  </a:cubicBezTo>
                  <a:cubicBezTo>
                    <a:pt x="0" y="6612"/>
                    <a:pt x="352" y="7385"/>
                    <a:pt x="911" y="7729"/>
                  </a:cubicBezTo>
                  <a:lnTo>
                    <a:pt x="2062" y="8399"/>
                  </a:lnTo>
                  <a:cubicBezTo>
                    <a:pt x="2275" y="8525"/>
                    <a:pt x="2517" y="8591"/>
                    <a:pt x="2781" y="8591"/>
                  </a:cubicBezTo>
                  <a:cubicBezTo>
                    <a:pt x="3113" y="8591"/>
                    <a:pt x="3479" y="8486"/>
                    <a:pt x="3866" y="8261"/>
                  </a:cubicBezTo>
                  <a:cubicBezTo>
                    <a:pt x="5370" y="7394"/>
                    <a:pt x="6590" y="5057"/>
                    <a:pt x="6590" y="3047"/>
                  </a:cubicBezTo>
                  <a:cubicBezTo>
                    <a:pt x="6598" y="1990"/>
                    <a:pt x="6263" y="1234"/>
                    <a:pt x="5713" y="881"/>
                  </a:cubicBezTo>
                  <a:lnTo>
                    <a:pt x="4468" y="160"/>
                  </a:lnTo>
                  <a:cubicBezTo>
                    <a:pt x="4270" y="56"/>
                    <a:pt x="4050" y="1"/>
                    <a:pt x="38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27"/>
            <p:cNvSpPr/>
            <p:nvPr/>
          </p:nvSpPr>
          <p:spPr>
            <a:xfrm>
              <a:off x="8229150" y="1753025"/>
              <a:ext cx="136425" cy="198325"/>
            </a:xfrm>
            <a:custGeom>
              <a:rect b="b" l="l" r="r" t="t"/>
              <a:pathLst>
                <a:path extrusionOk="0" h="7933" w="5457">
                  <a:moveTo>
                    <a:pt x="3811" y="0"/>
                  </a:moveTo>
                  <a:cubicBezTo>
                    <a:pt x="3480" y="0"/>
                    <a:pt x="3116" y="105"/>
                    <a:pt x="2733" y="326"/>
                  </a:cubicBezTo>
                  <a:cubicBezTo>
                    <a:pt x="1221" y="1202"/>
                    <a:pt x="1" y="3530"/>
                    <a:pt x="1" y="5541"/>
                  </a:cubicBezTo>
                  <a:cubicBezTo>
                    <a:pt x="1" y="7036"/>
                    <a:pt x="676" y="7933"/>
                    <a:pt x="1645" y="7933"/>
                  </a:cubicBezTo>
                  <a:cubicBezTo>
                    <a:pt x="1978" y="7933"/>
                    <a:pt x="2346" y="7827"/>
                    <a:pt x="2733" y="7602"/>
                  </a:cubicBezTo>
                  <a:cubicBezTo>
                    <a:pt x="4236" y="6735"/>
                    <a:pt x="5456" y="4398"/>
                    <a:pt x="5456" y="2388"/>
                  </a:cubicBezTo>
                  <a:cubicBezTo>
                    <a:pt x="5456" y="895"/>
                    <a:pt x="4779" y="0"/>
                    <a:pt x="38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27"/>
            <p:cNvSpPr/>
            <p:nvPr/>
          </p:nvSpPr>
          <p:spPr>
            <a:xfrm>
              <a:off x="8249125" y="1782275"/>
              <a:ext cx="96475" cy="139900"/>
            </a:xfrm>
            <a:custGeom>
              <a:rect b="b" l="l" r="r" t="t"/>
              <a:pathLst>
                <a:path extrusionOk="0" h="5596" w="3859">
                  <a:moveTo>
                    <a:pt x="2696" y="1"/>
                  </a:moveTo>
                  <a:cubicBezTo>
                    <a:pt x="2462" y="1"/>
                    <a:pt x="2205" y="74"/>
                    <a:pt x="1934" y="229"/>
                  </a:cubicBezTo>
                  <a:cubicBezTo>
                    <a:pt x="860" y="848"/>
                    <a:pt x="1" y="2489"/>
                    <a:pt x="1" y="3907"/>
                  </a:cubicBezTo>
                  <a:cubicBezTo>
                    <a:pt x="1" y="4964"/>
                    <a:pt x="479" y="5596"/>
                    <a:pt x="1167" y="5596"/>
                  </a:cubicBezTo>
                  <a:cubicBezTo>
                    <a:pt x="1402" y="5596"/>
                    <a:pt x="1661" y="5522"/>
                    <a:pt x="1934" y="5367"/>
                  </a:cubicBezTo>
                  <a:cubicBezTo>
                    <a:pt x="2999" y="4749"/>
                    <a:pt x="3858" y="3108"/>
                    <a:pt x="3858" y="1690"/>
                  </a:cubicBezTo>
                  <a:cubicBezTo>
                    <a:pt x="3858" y="633"/>
                    <a:pt x="3380" y="1"/>
                    <a:pt x="2696" y="1"/>
                  </a:cubicBezTo>
                  <a:close/>
                </a:path>
              </a:pathLst>
            </a:custGeom>
            <a:solidFill>
              <a:srgbClr val="E5E6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 name="Google Shape;532;p27"/>
          <p:cNvGrpSpPr/>
          <p:nvPr/>
        </p:nvGrpSpPr>
        <p:grpSpPr>
          <a:xfrm>
            <a:off x="5288908" y="1294759"/>
            <a:ext cx="511964" cy="452167"/>
            <a:chOff x="4998800" y="1632275"/>
            <a:chExt cx="371150" cy="327800"/>
          </a:xfrm>
        </p:grpSpPr>
        <p:sp>
          <p:nvSpPr>
            <p:cNvPr id="533" name="Google Shape;533;p27"/>
            <p:cNvSpPr/>
            <p:nvPr/>
          </p:nvSpPr>
          <p:spPr>
            <a:xfrm>
              <a:off x="4998800" y="1632275"/>
              <a:ext cx="249600" cy="324975"/>
            </a:xfrm>
            <a:custGeom>
              <a:rect b="b" l="l" r="r" t="t"/>
              <a:pathLst>
                <a:path extrusionOk="0" h="12999" w="9984">
                  <a:moveTo>
                    <a:pt x="5784" y="1"/>
                  </a:moveTo>
                  <a:cubicBezTo>
                    <a:pt x="5280" y="1"/>
                    <a:pt x="4723" y="161"/>
                    <a:pt x="4132" y="499"/>
                  </a:cubicBezTo>
                  <a:cubicBezTo>
                    <a:pt x="1856" y="1822"/>
                    <a:pt x="0" y="5362"/>
                    <a:pt x="0" y="8403"/>
                  </a:cubicBezTo>
                  <a:cubicBezTo>
                    <a:pt x="0" y="10216"/>
                    <a:pt x="653" y="11290"/>
                    <a:pt x="1667" y="11865"/>
                  </a:cubicBezTo>
                  <a:lnTo>
                    <a:pt x="3205" y="12750"/>
                  </a:lnTo>
                  <a:cubicBezTo>
                    <a:pt x="3509" y="12913"/>
                    <a:pt x="3849" y="12999"/>
                    <a:pt x="4215" y="12999"/>
                  </a:cubicBezTo>
                  <a:cubicBezTo>
                    <a:pt x="4717" y="12999"/>
                    <a:pt x="5270" y="12839"/>
                    <a:pt x="5851" y="12501"/>
                  </a:cubicBezTo>
                  <a:cubicBezTo>
                    <a:pt x="8136" y="11178"/>
                    <a:pt x="9983" y="7647"/>
                    <a:pt x="9983" y="4597"/>
                  </a:cubicBezTo>
                  <a:cubicBezTo>
                    <a:pt x="9983" y="2037"/>
                    <a:pt x="8643" y="1307"/>
                    <a:pt x="8643" y="1307"/>
                  </a:cubicBezTo>
                  <a:lnTo>
                    <a:pt x="6761" y="233"/>
                  </a:lnTo>
                  <a:cubicBezTo>
                    <a:pt x="6467" y="80"/>
                    <a:pt x="6139" y="1"/>
                    <a:pt x="57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27"/>
            <p:cNvSpPr/>
            <p:nvPr/>
          </p:nvSpPr>
          <p:spPr>
            <a:xfrm>
              <a:off x="5041525" y="1656575"/>
              <a:ext cx="206875" cy="300575"/>
            </a:xfrm>
            <a:custGeom>
              <a:rect b="b" l="l" r="r" t="t"/>
              <a:pathLst>
                <a:path extrusionOk="0" h="12023" w="8275">
                  <a:moveTo>
                    <a:pt x="5783" y="0"/>
                  </a:moveTo>
                  <a:cubicBezTo>
                    <a:pt x="5280" y="0"/>
                    <a:pt x="4725" y="160"/>
                    <a:pt x="4142" y="498"/>
                  </a:cubicBezTo>
                  <a:cubicBezTo>
                    <a:pt x="1856" y="1812"/>
                    <a:pt x="1" y="5352"/>
                    <a:pt x="1" y="8402"/>
                  </a:cubicBezTo>
                  <a:cubicBezTo>
                    <a:pt x="1" y="10668"/>
                    <a:pt x="1031" y="12023"/>
                    <a:pt x="2501" y="12023"/>
                  </a:cubicBezTo>
                  <a:cubicBezTo>
                    <a:pt x="3004" y="12023"/>
                    <a:pt x="3559" y="11864"/>
                    <a:pt x="4142" y="11529"/>
                  </a:cubicBezTo>
                  <a:cubicBezTo>
                    <a:pt x="6427" y="10206"/>
                    <a:pt x="8274" y="6675"/>
                    <a:pt x="8274" y="3625"/>
                  </a:cubicBezTo>
                  <a:cubicBezTo>
                    <a:pt x="8274" y="1360"/>
                    <a:pt x="7250" y="0"/>
                    <a:pt x="578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27"/>
            <p:cNvSpPr/>
            <p:nvPr/>
          </p:nvSpPr>
          <p:spPr>
            <a:xfrm>
              <a:off x="5073325" y="1702550"/>
              <a:ext cx="143500" cy="208725"/>
            </a:xfrm>
            <a:custGeom>
              <a:rect b="b" l="l" r="r" t="t"/>
              <a:pathLst>
                <a:path extrusionOk="0" h="8349" w="5740">
                  <a:moveTo>
                    <a:pt x="4008" y="1"/>
                  </a:moveTo>
                  <a:cubicBezTo>
                    <a:pt x="3660" y="1"/>
                    <a:pt x="3275" y="111"/>
                    <a:pt x="2870" y="343"/>
                  </a:cubicBezTo>
                  <a:cubicBezTo>
                    <a:pt x="1289" y="1262"/>
                    <a:pt x="0" y="3719"/>
                    <a:pt x="0" y="5833"/>
                  </a:cubicBezTo>
                  <a:cubicBezTo>
                    <a:pt x="0" y="7408"/>
                    <a:pt x="716" y="8348"/>
                    <a:pt x="1735" y="8348"/>
                  </a:cubicBezTo>
                  <a:cubicBezTo>
                    <a:pt x="2083" y="8348"/>
                    <a:pt x="2467" y="8238"/>
                    <a:pt x="2870" y="8006"/>
                  </a:cubicBezTo>
                  <a:cubicBezTo>
                    <a:pt x="4451" y="7087"/>
                    <a:pt x="5739" y="4630"/>
                    <a:pt x="5739" y="2516"/>
                  </a:cubicBezTo>
                  <a:cubicBezTo>
                    <a:pt x="5739" y="941"/>
                    <a:pt x="5028" y="1"/>
                    <a:pt x="40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27"/>
            <p:cNvSpPr/>
            <p:nvPr/>
          </p:nvSpPr>
          <p:spPr>
            <a:xfrm>
              <a:off x="5105975" y="1750025"/>
              <a:ext cx="78200" cy="113775"/>
            </a:xfrm>
            <a:custGeom>
              <a:rect b="b" l="l" r="r" t="t"/>
              <a:pathLst>
                <a:path extrusionOk="0" h="4551" w="3128">
                  <a:moveTo>
                    <a:pt x="2185" y="1"/>
                  </a:moveTo>
                  <a:cubicBezTo>
                    <a:pt x="1995" y="1"/>
                    <a:pt x="1785" y="61"/>
                    <a:pt x="1564" y="188"/>
                  </a:cubicBezTo>
                  <a:cubicBezTo>
                    <a:pt x="696" y="686"/>
                    <a:pt x="0" y="2035"/>
                    <a:pt x="0" y="3186"/>
                  </a:cubicBezTo>
                  <a:cubicBezTo>
                    <a:pt x="0" y="4038"/>
                    <a:pt x="386" y="4550"/>
                    <a:pt x="942" y="4550"/>
                  </a:cubicBezTo>
                  <a:cubicBezTo>
                    <a:pt x="1133" y="4550"/>
                    <a:pt x="1343" y="4490"/>
                    <a:pt x="1564" y="4363"/>
                  </a:cubicBezTo>
                  <a:cubicBezTo>
                    <a:pt x="2431" y="3865"/>
                    <a:pt x="3127" y="2525"/>
                    <a:pt x="3127" y="1373"/>
                  </a:cubicBezTo>
                  <a:cubicBezTo>
                    <a:pt x="3127" y="515"/>
                    <a:pt x="2741" y="1"/>
                    <a:pt x="21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27"/>
            <p:cNvSpPr/>
            <p:nvPr/>
          </p:nvSpPr>
          <p:spPr>
            <a:xfrm>
              <a:off x="5240425" y="1863400"/>
              <a:ext cx="91300" cy="96675"/>
            </a:xfrm>
            <a:custGeom>
              <a:rect b="b" l="l" r="r" t="t"/>
              <a:pathLst>
                <a:path extrusionOk="0" h="3867" w="3652">
                  <a:moveTo>
                    <a:pt x="0" y="0"/>
                  </a:moveTo>
                  <a:lnTo>
                    <a:pt x="559" y="2079"/>
                  </a:lnTo>
                  <a:lnTo>
                    <a:pt x="3652" y="3866"/>
                  </a:lnTo>
                  <a:lnTo>
                    <a:pt x="3652" y="3866"/>
                  </a:lnTo>
                  <a:lnTo>
                    <a:pt x="3093" y="1770"/>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27"/>
            <p:cNvSpPr/>
            <p:nvPr/>
          </p:nvSpPr>
          <p:spPr>
            <a:xfrm>
              <a:off x="5240425" y="1849225"/>
              <a:ext cx="129525" cy="58650"/>
            </a:xfrm>
            <a:custGeom>
              <a:rect b="b" l="l" r="r" t="t"/>
              <a:pathLst>
                <a:path extrusionOk="0" h="2346" w="5181">
                  <a:moveTo>
                    <a:pt x="2097" y="0"/>
                  </a:moveTo>
                  <a:lnTo>
                    <a:pt x="0" y="558"/>
                  </a:lnTo>
                  <a:lnTo>
                    <a:pt x="3102" y="2345"/>
                  </a:lnTo>
                  <a:lnTo>
                    <a:pt x="5181" y="1787"/>
                  </a:lnTo>
                  <a:lnTo>
                    <a:pt x="20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27"/>
            <p:cNvSpPr/>
            <p:nvPr/>
          </p:nvSpPr>
          <p:spPr>
            <a:xfrm>
              <a:off x="5136100" y="1801950"/>
              <a:ext cx="201850" cy="120100"/>
            </a:xfrm>
            <a:custGeom>
              <a:rect b="b" l="l" r="r" t="t"/>
              <a:pathLst>
                <a:path extrusionOk="0" h="4804" w="8074">
                  <a:moveTo>
                    <a:pt x="630" y="1"/>
                  </a:moveTo>
                  <a:cubicBezTo>
                    <a:pt x="243" y="1"/>
                    <a:pt x="1" y="588"/>
                    <a:pt x="445" y="817"/>
                  </a:cubicBezTo>
                  <a:lnTo>
                    <a:pt x="7275" y="4743"/>
                  </a:lnTo>
                  <a:cubicBezTo>
                    <a:pt x="7335" y="4786"/>
                    <a:pt x="7412" y="4804"/>
                    <a:pt x="7490" y="4804"/>
                  </a:cubicBezTo>
                  <a:cubicBezTo>
                    <a:pt x="7919" y="4804"/>
                    <a:pt x="8074" y="4219"/>
                    <a:pt x="7704" y="4005"/>
                  </a:cubicBezTo>
                  <a:lnTo>
                    <a:pt x="874" y="78"/>
                  </a:lnTo>
                  <a:cubicBezTo>
                    <a:pt x="790" y="24"/>
                    <a:pt x="707" y="1"/>
                    <a:pt x="6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 name="Google Shape;540;p27"/>
          <p:cNvGrpSpPr/>
          <p:nvPr/>
        </p:nvGrpSpPr>
        <p:grpSpPr>
          <a:xfrm>
            <a:off x="1546316" y="3096285"/>
            <a:ext cx="474065" cy="511964"/>
            <a:chOff x="4393950" y="1610600"/>
            <a:chExt cx="343675" cy="371150"/>
          </a:xfrm>
        </p:grpSpPr>
        <p:sp>
          <p:nvSpPr>
            <p:cNvPr id="541" name="Google Shape;541;p27"/>
            <p:cNvSpPr/>
            <p:nvPr/>
          </p:nvSpPr>
          <p:spPr>
            <a:xfrm>
              <a:off x="4535075" y="1945425"/>
              <a:ext cx="61650" cy="36325"/>
            </a:xfrm>
            <a:custGeom>
              <a:rect b="b" l="l" r="r" t="t"/>
              <a:pathLst>
                <a:path extrusionOk="0" h="1453" w="2466">
                  <a:moveTo>
                    <a:pt x="0" y="1"/>
                  </a:moveTo>
                  <a:lnTo>
                    <a:pt x="0" y="216"/>
                  </a:lnTo>
                  <a:cubicBezTo>
                    <a:pt x="0" y="894"/>
                    <a:pt x="550" y="1453"/>
                    <a:pt x="1237" y="1453"/>
                  </a:cubicBezTo>
                  <a:cubicBezTo>
                    <a:pt x="1916" y="1453"/>
                    <a:pt x="2466" y="903"/>
                    <a:pt x="2466" y="216"/>
                  </a:cubicBezTo>
                  <a:lnTo>
                    <a:pt x="246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27"/>
            <p:cNvSpPr/>
            <p:nvPr/>
          </p:nvSpPr>
          <p:spPr>
            <a:xfrm>
              <a:off x="4507150" y="1872400"/>
              <a:ext cx="117300" cy="91325"/>
            </a:xfrm>
            <a:custGeom>
              <a:rect b="b" l="l" r="r" t="t"/>
              <a:pathLst>
                <a:path extrusionOk="0" h="3653" w="4692">
                  <a:moveTo>
                    <a:pt x="0" y="1"/>
                  </a:moveTo>
                  <a:lnTo>
                    <a:pt x="0" y="2260"/>
                  </a:lnTo>
                  <a:cubicBezTo>
                    <a:pt x="0" y="3025"/>
                    <a:pt x="1048" y="3652"/>
                    <a:pt x="2346" y="3652"/>
                  </a:cubicBezTo>
                  <a:cubicBezTo>
                    <a:pt x="3643" y="3652"/>
                    <a:pt x="4691" y="3025"/>
                    <a:pt x="4691" y="2260"/>
                  </a:cubicBezTo>
                  <a:lnTo>
                    <a:pt x="4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27"/>
            <p:cNvSpPr/>
            <p:nvPr/>
          </p:nvSpPr>
          <p:spPr>
            <a:xfrm>
              <a:off x="4507150" y="1910000"/>
              <a:ext cx="117500" cy="53500"/>
            </a:xfrm>
            <a:custGeom>
              <a:rect b="b" l="l" r="r" t="t"/>
              <a:pathLst>
                <a:path extrusionOk="0" h="2140" w="4700">
                  <a:moveTo>
                    <a:pt x="0" y="0"/>
                  </a:moveTo>
                  <a:lnTo>
                    <a:pt x="0" y="756"/>
                  </a:lnTo>
                  <a:cubicBezTo>
                    <a:pt x="0" y="1521"/>
                    <a:pt x="1057" y="2140"/>
                    <a:pt x="2354" y="2140"/>
                  </a:cubicBezTo>
                  <a:cubicBezTo>
                    <a:pt x="3643" y="2140"/>
                    <a:pt x="4700" y="1521"/>
                    <a:pt x="4700" y="756"/>
                  </a:cubicBezTo>
                  <a:lnTo>
                    <a:pt x="4700" y="0"/>
                  </a:lnTo>
                  <a:cubicBezTo>
                    <a:pt x="4700" y="774"/>
                    <a:pt x="3643" y="1392"/>
                    <a:pt x="2354" y="1392"/>
                  </a:cubicBezTo>
                  <a:cubicBezTo>
                    <a:pt x="1048" y="1392"/>
                    <a:pt x="0" y="774"/>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27"/>
            <p:cNvSpPr/>
            <p:nvPr/>
          </p:nvSpPr>
          <p:spPr>
            <a:xfrm>
              <a:off x="4507150" y="1872400"/>
              <a:ext cx="117500" cy="53525"/>
            </a:xfrm>
            <a:custGeom>
              <a:rect b="b" l="l" r="r" t="t"/>
              <a:pathLst>
                <a:path extrusionOk="0" h="2141" w="4700">
                  <a:moveTo>
                    <a:pt x="0" y="1"/>
                  </a:moveTo>
                  <a:lnTo>
                    <a:pt x="0" y="748"/>
                  </a:lnTo>
                  <a:cubicBezTo>
                    <a:pt x="0" y="1522"/>
                    <a:pt x="1057" y="2140"/>
                    <a:pt x="2354" y="2140"/>
                  </a:cubicBezTo>
                  <a:cubicBezTo>
                    <a:pt x="3643" y="2140"/>
                    <a:pt x="4700" y="1522"/>
                    <a:pt x="4700" y="748"/>
                  </a:cubicBezTo>
                  <a:lnTo>
                    <a:pt x="4700" y="1"/>
                  </a:lnTo>
                  <a:cubicBezTo>
                    <a:pt x="4700" y="766"/>
                    <a:pt x="3643" y="1384"/>
                    <a:pt x="2354" y="1384"/>
                  </a:cubicBezTo>
                  <a:cubicBezTo>
                    <a:pt x="1048" y="1384"/>
                    <a:pt x="0" y="766"/>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27"/>
            <p:cNvSpPr/>
            <p:nvPr/>
          </p:nvSpPr>
          <p:spPr>
            <a:xfrm>
              <a:off x="4461825" y="1674900"/>
              <a:ext cx="227475" cy="232125"/>
            </a:xfrm>
            <a:custGeom>
              <a:rect b="b" l="l" r="r" t="t"/>
              <a:pathLst>
                <a:path extrusionOk="0" h="9285" w="9099">
                  <a:moveTo>
                    <a:pt x="4166" y="1"/>
                  </a:moveTo>
                  <a:cubicBezTo>
                    <a:pt x="1987" y="1"/>
                    <a:pt x="1" y="1749"/>
                    <a:pt x="1" y="4164"/>
                  </a:cubicBezTo>
                  <a:cubicBezTo>
                    <a:pt x="1" y="5538"/>
                    <a:pt x="679" y="6827"/>
                    <a:pt x="1813" y="7600"/>
                  </a:cubicBezTo>
                  <a:lnTo>
                    <a:pt x="1813" y="7901"/>
                  </a:lnTo>
                  <a:cubicBezTo>
                    <a:pt x="1813" y="8666"/>
                    <a:pt x="2870" y="9284"/>
                    <a:pt x="4159" y="9284"/>
                  </a:cubicBezTo>
                  <a:cubicBezTo>
                    <a:pt x="5456" y="9284"/>
                    <a:pt x="6513" y="8666"/>
                    <a:pt x="6513" y="7901"/>
                  </a:cubicBezTo>
                  <a:lnTo>
                    <a:pt x="6513" y="7600"/>
                  </a:lnTo>
                  <a:cubicBezTo>
                    <a:pt x="9099" y="5830"/>
                    <a:pt x="8875" y="1947"/>
                    <a:pt x="6100" y="487"/>
                  </a:cubicBezTo>
                  <a:cubicBezTo>
                    <a:pt x="5470" y="153"/>
                    <a:pt x="4809" y="1"/>
                    <a:pt x="416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27"/>
            <p:cNvSpPr/>
            <p:nvPr/>
          </p:nvSpPr>
          <p:spPr>
            <a:xfrm>
              <a:off x="4507150" y="1837625"/>
              <a:ext cx="117300" cy="69400"/>
            </a:xfrm>
            <a:custGeom>
              <a:rect b="b" l="l" r="r" t="t"/>
              <a:pathLst>
                <a:path extrusionOk="0" h="2776" w="4692">
                  <a:moveTo>
                    <a:pt x="2346" y="0"/>
                  </a:moveTo>
                  <a:cubicBezTo>
                    <a:pt x="1048" y="0"/>
                    <a:pt x="0" y="627"/>
                    <a:pt x="0" y="1392"/>
                  </a:cubicBezTo>
                  <a:cubicBezTo>
                    <a:pt x="0" y="2157"/>
                    <a:pt x="1048" y="2775"/>
                    <a:pt x="2346" y="2775"/>
                  </a:cubicBezTo>
                  <a:cubicBezTo>
                    <a:pt x="3643" y="2775"/>
                    <a:pt x="4691" y="2157"/>
                    <a:pt x="4691" y="1392"/>
                  </a:cubicBezTo>
                  <a:cubicBezTo>
                    <a:pt x="4691" y="627"/>
                    <a:pt x="3643" y="0"/>
                    <a:pt x="23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27"/>
            <p:cNvSpPr/>
            <p:nvPr/>
          </p:nvSpPr>
          <p:spPr>
            <a:xfrm>
              <a:off x="4522175" y="1715025"/>
              <a:ext cx="87025" cy="162150"/>
            </a:xfrm>
            <a:custGeom>
              <a:rect b="b" l="l" r="r" t="t"/>
              <a:pathLst>
                <a:path extrusionOk="0" h="6486" w="3481">
                  <a:moveTo>
                    <a:pt x="1542" y="1"/>
                  </a:moveTo>
                  <a:cubicBezTo>
                    <a:pt x="1511" y="1"/>
                    <a:pt x="1479" y="12"/>
                    <a:pt x="1453" y="33"/>
                  </a:cubicBezTo>
                  <a:cubicBezTo>
                    <a:pt x="1315" y="127"/>
                    <a:pt x="1229" y="291"/>
                    <a:pt x="1229" y="462"/>
                  </a:cubicBezTo>
                  <a:lnTo>
                    <a:pt x="1229" y="608"/>
                  </a:lnTo>
                  <a:cubicBezTo>
                    <a:pt x="576" y="1055"/>
                    <a:pt x="130" y="1828"/>
                    <a:pt x="130" y="2567"/>
                  </a:cubicBezTo>
                  <a:cubicBezTo>
                    <a:pt x="130" y="2971"/>
                    <a:pt x="224" y="3212"/>
                    <a:pt x="413" y="3332"/>
                  </a:cubicBezTo>
                  <a:cubicBezTo>
                    <a:pt x="413" y="3332"/>
                    <a:pt x="1100" y="3761"/>
                    <a:pt x="1246" y="3796"/>
                  </a:cubicBezTo>
                  <a:lnTo>
                    <a:pt x="1246" y="4741"/>
                  </a:lnTo>
                  <a:cubicBezTo>
                    <a:pt x="1133" y="4780"/>
                    <a:pt x="1015" y="4799"/>
                    <a:pt x="896" y="4799"/>
                  </a:cubicBezTo>
                  <a:cubicBezTo>
                    <a:pt x="753" y="4799"/>
                    <a:pt x="609" y="4771"/>
                    <a:pt x="473" y="4715"/>
                  </a:cubicBezTo>
                  <a:cubicBezTo>
                    <a:pt x="453" y="4709"/>
                    <a:pt x="433" y="4707"/>
                    <a:pt x="413" y="4707"/>
                  </a:cubicBezTo>
                  <a:cubicBezTo>
                    <a:pt x="374" y="4707"/>
                    <a:pt x="336" y="4718"/>
                    <a:pt x="301" y="4741"/>
                  </a:cubicBezTo>
                  <a:cubicBezTo>
                    <a:pt x="121" y="4861"/>
                    <a:pt x="9" y="5067"/>
                    <a:pt x="9" y="5291"/>
                  </a:cubicBezTo>
                  <a:cubicBezTo>
                    <a:pt x="1" y="5368"/>
                    <a:pt x="26" y="5445"/>
                    <a:pt x="87" y="5506"/>
                  </a:cubicBezTo>
                  <a:cubicBezTo>
                    <a:pt x="87" y="5506"/>
                    <a:pt x="765" y="5926"/>
                    <a:pt x="834" y="5935"/>
                  </a:cubicBezTo>
                  <a:cubicBezTo>
                    <a:pt x="972" y="5978"/>
                    <a:pt x="1109" y="6004"/>
                    <a:pt x="1246" y="6004"/>
                  </a:cubicBezTo>
                  <a:cubicBezTo>
                    <a:pt x="1255" y="6038"/>
                    <a:pt x="1281" y="6064"/>
                    <a:pt x="1315" y="6081"/>
                  </a:cubicBezTo>
                  <a:lnTo>
                    <a:pt x="1994" y="6476"/>
                  </a:lnTo>
                  <a:cubicBezTo>
                    <a:pt x="2012" y="6482"/>
                    <a:pt x="2030" y="6485"/>
                    <a:pt x="2048" y="6485"/>
                  </a:cubicBezTo>
                  <a:cubicBezTo>
                    <a:pt x="2081" y="6485"/>
                    <a:pt x="2112" y="6476"/>
                    <a:pt x="2140" y="6459"/>
                  </a:cubicBezTo>
                  <a:cubicBezTo>
                    <a:pt x="2277" y="6356"/>
                    <a:pt x="2355" y="6193"/>
                    <a:pt x="2363" y="6030"/>
                  </a:cubicBezTo>
                  <a:lnTo>
                    <a:pt x="2363" y="5609"/>
                  </a:lnTo>
                  <a:cubicBezTo>
                    <a:pt x="3025" y="5145"/>
                    <a:pt x="3472" y="4371"/>
                    <a:pt x="3472" y="3607"/>
                  </a:cubicBezTo>
                  <a:cubicBezTo>
                    <a:pt x="3480" y="3246"/>
                    <a:pt x="3394" y="3005"/>
                    <a:pt x="3222" y="2877"/>
                  </a:cubicBezTo>
                  <a:cubicBezTo>
                    <a:pt x="3197" y="2859"/>
                    <a:pt x="2544" y="2481"/>
                    <a:pt x="2544" y="2481"/>
                  </a:cubicBezTo>
                  <a:cubicBezTo>
                    <a:pt x="2484" y="2438"/>
                    <a:pt x="2415" y="2413"/>
                    <a:pt x="2346" y="2395"/>
                  </a:cubicBezTo>
                  <a:lnTo>
                    <a:pt x="2346" y="1493"/>
                  </a:lnTo>
                  <a:cubicBezTo>
                    <a:pt x="2436" y="1472"/>
                    <a:pt x="2527" y="1461"/>
                    <a:pt x="2617" y="1461"/>
                  </a:cubicBezTo>
                  <a:cubicBezTo>
                    <a:pt x="2707" y="1461"/>
                    <a:pt x="2797" y="1472"/>
                    <a:pt x="2887" y="1493"/>
                  </a:cubicBezTo>
                  <a:cubicBezTo>
                    <a:pt x="2900" y="1495"/>
                    <a:pt x="2913" y="1497"/>
                    <a:pt x="2926" y="1497"/>
                  </a:cubicBezTo>
                  <a:cubicBezTo>
                    <a:pt x="2965" y="1497"/>
                    <a:pt x="3003" y="1487"/>
                    <a:pt x="3042" y="1468"/>
                  </a:cubicBezTo>
                  <a:cubicBezTo>
                    <a:pt x="3222" y="1339"/>
                    <a:pt x="3334" y="1132"/>
                    <a:pt x="3334" y="909"/>
                  </a:cubicBezTo>
                  <a:cubicBezTo>
                    <a:pt x="3343" y="832"/>
                    <a:pt x="3317" y="754"/>
                    <a:pt x="3257" y="694"/>
                  </a:cubicBezTo>
                  <a:lnTo>
                    <a:pt x="2561" y="291"/>
                  </a:lnTo>
                  <a:cubicBezTo>
                    <a:pt x="2544" y="282"/>
                    <a:pt x="2518" y="273"/>
                    <a:pt x="2492" y="265"/>
                  </a:cubicBezTo>
                  <a:cubicBezTo>
                    <a:pt x="2405" y="245"/>
                    <a:pt x="2313" y="234"/>
                    <a:pt x="2222" y="234"/>
                  </a:cubicBezTo>
                  <a:cubicBezTo>
                    <a:pt x="2150" y="234"/>
                    <a:pt x="2079" y="241"/>
                    <a:pt x="2011" y="256"/>
                  </a:cubicBezTo>
                  <a:lnTo>
                    <a:pt x="1599" y="16"/>
                  </a:lnTo>
                  <a:cubicBezTo>
                    <a:pt x="1582" y="5"/>
                    <a:pt x="1562" y="1"/>
                    <a:pt x="15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27"/>
            <p:cNvSpPr/>
            <p:nvPr/>
          </p:nvSpPr>
          <p:spPr>
            <a:xfrm>
              <a:off x="4539575" y="1724950"/>
              <a:ext cx="69625" cy="152450"/>
            </a:xfrm>
            <a:custGeom>
              <a:rect b="b" l="l" r="r" t="t"/>
              <a:pathLst>
                <a:path extrusionOk="0" h="6098" w="2785">
                  <a:moveTo>
                    <a:pt x="1238" y="1294"/>
                  </a:moveTo>
                  <a:lnTo>
                    <a:pt x="1238" y="2522"/>
                  </a:lnTo>
                  <a:cubicBezTo>
                    <a:pt x="1172" y="2533"/>
                    <a:pt x="1113" y="2538"/>
                    <a:pt x="1062" y="2538"/>
                  </a:cubicBezTo>
                  <a:cubicBezTo>
                    <a:pt x="808" y="2538"/>
                    <a:pt x="731" y="2413"/>
                    <a:pt x="731" y="2170"/>
                  </a:cubicBezTo>
                  <a:cubicBezTo>
                    <a:pt x="748" y="1809"/>
                    <a:pt x="937" y="1483"/>
                    <a:pt x="1238" y="1294"/>
                  </a:cubicBezTo>
                  <a:close/>
                  <a:moveTo>
                    <a:pt x="1828" y="3238"/>
                  </a:moveTo>
                  <a:cubicBezTo>
                    <a:pt x="2088" y="3238"/>
                    <a:pt x="2166" y="3364"/>
                    <a:pt x="2166" y="3622"/>
                  </a:cubicBezTo>
                  <a:cubicBezTo>
                    <a:pt x="2166" y="3957"/>
                    <a:pt x="1985" y="4284"/>
                    <a:pt x="1650" y="4524"/>
                  </a:cubicBezTo>
                  <a:lnTo>
                    <a:pt x="1650" y="3253"/>
                  </a:lnTo>
                  <a:cubicBezTo>
                    <a:pt x="1717" y="3243"/>
                    <a:pt x="1776" y="3238"/>
                    <a:pt x="1828" y="3238"/>
                  </a:cubicBezTo>
                  <a:close/>
                  <a:moveTo>
                    <a:pt x="1538" y="1"/>
                  </a:moveTo>
                  <a:cubicBezTo>
                    <a:pt x="1510" y="1"/>
                    <a:pt x="1478" y="10"/>
                    <a:pt x="1444" y="31"/>
                  </a:cubicBezTo>
                  <a:cubicBezTo>
                    <a:pt x="1306" y="125"/>
                    <a:pt x="1221" y="289"/>
                    <a:pt x="1221" y="461"/>
                  </a:cubicBezTo>
                  <a:lnTo>
                    <a:pt x="1221" y="607"/>
                  </a:lnTo>
                  <a:cubicBezTo>
                    <a:pt x="559" y="1053"/>
                    <a:pt x="121" y="1827"/>
                    <a:pt x="121" y="2574"/>
                  </a:cubicBezTo>
                  <a:cubicBezTo>
                    <a:pt x="121" y="3183"/>
                    <a:pt x="330" y="3425"/>
                    <a:pt x="777" y="3425"/>
                  </a:cubicBezTo>
                  <a:cubicBezTo>
                    <a:pt x="909" y="3425"/>
                    <a:pt x="1063" y="3404"/>
                    <a:pt x="1238" y="3364"/>
                  </a:cubicBezTo>
                  <a:lnTo>
                    <a:pt x="1238" y="4739"/>
                  </a:lnTo>
                  <a:cubicBezTo>
                    <a:pt x="1121" y="4783"/>
                    <a:pt x="997" y="4805"/>
                    <a:pt x="874" y="4805"/>
                  </a:cubicBezTo>
                  <a:cubicBezTo>
                    <a:pt x="733" y="4805"/>
                    <a:pt x="593" y="4777"/>
                    <a:pt x="465" y="4722"/>
                  </a:cubicBezTo>
                  <a:cubicBezTo>
                    <a:pt x="441" y="4712"/>
                    <a:pt x="417" y="4707"/>
                    <a:pt x="394" y="4707"/>
                  </a:cubicBezTo>
                  <a:cubicBezTo>
                    <a:pt x="358" y="4707"/>
                    <a:pt x="324" y="4718"/>
                    <a:pt x="293" y="4739"/>
                  </a:cubicBezTo>
                  <a:cubicBezTo>
                    <a:pt x="112" y="4868"/>
                    <a:pt x="1" y="5074"/>
                    <a:pt x="1" y="5289"/>
                  </a:cubicBezTo>
                  <a:cubicBezTo>
                    <a:pt x="1" y="5435"/>
                    <a:pt x="52" y="5521"/>
                    <a:pt x="147" y="5547"/>
                  </a:cubicBezTo>
                  <a:cubicBezTo>
                    <a:pt x="290" y="5592"/>
                    <a:pt x="439" y="5615"/>
                    <a:pt x="587" y="5615"/>
                  </a:cubicBezTo>
                  <a:cubicBezTo>
                    <a:pt x="805" y="5615"/>
                    <a:pt x="1022" y="5566"/>
                    <a:pt x="1221" y="5469"/>
                  </a:cubicBezTo>
                  <a:lnTo>
                    <a:pt x="1221" y="5899"/>
                  </a:lnTo>
                  <a:cubicBezTo>
                    <a:pt x="1221" y="6026"/>
                    <a:pt x="1277" y="6097"/>
                    <a:pt x="1356" y="6097"/>
                  </a:cubicBezTo>
                  <a:cubicBezTo>
                    <a:pt x="1383" y="6097"/>
                    <a:pt x="1413" y="6088"/>
                    <a:pt x="1444" y="6071"/>
                  </a:cubicBezTo>
                  <a:cubicBezTo>
                    <a:pt x="1590" y="5968"/>
                    <a:pt x="1667" y="5804"/>
                    <a:pt x="1676" y="5641"/>
                  </a:cubicBezTo>
                  <a:lnTo>
                    <a:pt x="1676" y="5220"/>
                  </a:lnTo>
                  <a:cubicBezTo>
                    <a:pt x="2337" y="4748"/>
                    <a:pt x="2784" y="3983"/>
                    <a:pt x="2784" y="3218"/>
                  </a:cubicBezTo>
                  <a:cubicBezTo>
                    <a:pt x="2784" y="2639"/>
                    <a:pt x="2583" y="2369"/>
                    <a:pt x="2120" y="2369"/>
                  </a:cubicBezTo>
                  <a:cubicBezTo>
                    <a:pt x="1986" y="2369"/>
                    <a:pt x="1830" y="2392"/>
                    <a:pt x="1650" y="2437"/>
                  </a:cubicBezTo>
                  <a:lnTo>
                    <a:pt x="1650" y="1088"/>
                  </a:lnTo>
                  <a:cubicBezTo>
                    <a:pt x="1740" y="1066"/>
                    <a:pt x="1831" y="1056"/>
                    <a:pt x="1921" y="1056"/>
                  </a:cubicBezTo>
                  <a:cubicBezTo>
                    <a:pt x="2011" y="1056"/>
                    <a:pt x="2101" y="1066"/>
                    <a:pt x="2191" y="1088"/>
                  </a:cubicBezTo>
                  <a:cubicBezTo>
                    <a:pt x="2206" y="1093"/>
                    <a:pt x="2220" y="1095"/>
                    <a:pt x="2235" y="1095"/>
                  </a:cubicBezTo>
                  <a:cubicBezTo>
                    <a:pt x="2272" y="1095"/>
                    <a:pt x="2309" y="1081"/>
                    <a:pt x="2346" y="1062"/>
                  </a:cubicBezTo>
                  <a:cubicBezTo>
                    <a:pt x="2526" y="933"/>
                    <a:pt x="2638" y="727"/>
                    <a:pt x="2638" y="512"/>
                  </a:cubicBezTo>
                  <a:cubicBezTo>
                    <a:pt x="2638" y="340"/>
                    <a:pt x="2561" y="280"/>
                    <a:pt x="2484" y="263"/>
                  </a:cubicBezTo>
                  <a:cubicBezTo>
                    <a:pt x="2389" y="242"/>
                    <a:pt x="2293" y="232"/>
                    <a:pt x="2198" y="232"/>
                  </a:cubicBezTo>
                  <a:cubicBezTo>
                    <a:pt x="2017" y="232"/>
                    <a:pt x="1836" y="270"/>
                    <a:pt x="1667" y="349"/>
                  </a:cubicBezTo>
                  <a:lnTo>
                    <a:pt x="1667" y="194"/>
                  </a:lnTo>
                  <a:cubicBezTo>
                    <a:pt x="1667" y="74"/>
                    <a:pt x="1616" y="1"/>
                    <a:pt x="15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27"/>
            <p:cNvSpPr/>
            <p:nvPr/>
          </p:nvSpPr>
          <p:spPr>
            <a:xfrm>
              <a:off x="4556125" y="1610600"/>
              <a:ext cx="19550" cy="46825"/>
            </a:xfrm>
            <a:custGeom>
              <a:rect b="b" l="l" r="r" t="t"/>
              <a:pathLst>
                <a:path extrusionOk="0" h="1873" w="782">
                  <a:moveTo>
                    <a:pt x="391" y="0"/>
                  </a:moveTo>
                  <a:cubicBezTo>
                    <a:pt x="196" y="0"/>
                    <a:pt x="0" y="129"/>
                    <a:pt x="0" y="387"/>
                  </a:cubicBezTo>
                  <a:lnTo>
                    <a:pt x="0" y="1486"/>
                  </a:lnTo>
                  <a:cubicBezTo>
                    <a:pt x="0" y="1701"/>
                    <a:pt x="181" y="1873"/>
                    <a:pt x="395" y="1873"/>
                  </a:cubicBezTo>
                  <a:cubicBezTo>
                    <a:pt x="602" y="1873"/>
                    <a:pt x="782" y="1701"/>
                    <a:pt x="782" y="1486"/>
                  </a:cubicBezTo>
                  <a:lnTo>
                    <a:pt x="782" y="387"/>
                  </a:lnTo>
                  <a:cubicBezTo>
                    <a:pt x="782" y="129"/>
                    <a:pt x="587" y="0"/>
                    <a:pt x="39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27"/>
            <p:cNvSpPr/>
            <p:nvPr/>
          </p:nvSpPr>
          <p:spPr>
            <a:xfrm>
              <a:off x="4439650" y="1656925"/>
              <a:ext cx="43900" cy="39075"/>
            </a:xfrm>
            <a:custGeom>
              <a:rect b="b" l="l" r="r" t="t"/>
              <a:pathLst>
                <a:path extrusionOk="0" h="1563" w="1756">
                  <a:moveTo>
                    <a:pt x="558" y="1"/>
                  </a:moveTo>
                  <a:cubicBezTo>
                    <a:pt x="259" y="1"/>
                    <a:pt x="1" y="390"/>
                    <a:pt x="278" y="673"/>
                  </a:cubicBezTo>
                  <a:lnTo>
                    <a:pt x="1059" y="1446"/>
                  </a:lnTo>
                  <a:cubicBezTo>
                    <a:pt x="1132" y="1523"/>
                    <a:pt x="1231" y="1562"/>
                    <a:pt x="1330" y="1562"/>
                  </a:cubicBezTo>
                  <a:cubicBezTo>
                    <a:pt x="1429" y="1562"/>
                    <a:pt x="1528" y="1523"/>
                    <a:pt x="1601" y="1446"/>
                  </a:cubicBezTo>
                  <a:cubicBezTo>
                    <a:pt x="1755" y="1300"/>
                    <a:pt x="1755" y="1051"/>
                    <a:pt x="1609" y="896"/>
                  </a:cubicBezTo>
                  <a:lnTo>
                    <a:pt x="827" y="123"/>
                  </a:lnTo>
                  <a:cubicBezTo>
                    <a:pt x="743" y="37"/>
                    <a:pt x="649" y="1"/>
                    <a:pt x="5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27"/>
            <p:cNvSpPr/>
            <p:nvPr/>
          </p:nvSpPr>
          <p:spPr>
            <a:xfrm>
              <a:off x="4393950" y="1769525"/>
              <a:ext cx="50075" cy="19350"/>
            </a:xfrm>
            <a:custGeom>
              <a:rect b="b" l="l" r="r" t="t"/>
              <a:pathLst>
                <a:path extrusionOk="0" h="774" w="2003">
                  <a:moveTo>
                    <a:pt x="516" y="1"/>
                  </a:moveTo>
                  <a:cubicBezTo>
                    <a:pt x="1" y="1"/>
                    <a:pt x="1" y="774"/>
                    <a:pt x="516" y="774"/>
                  </a:cubicBezTo>
                  <a:lnTo>
                    <a:pt x="1616" y="774"/>
                  </a:lnTo>
                  <a:cubicBezTo>
                    <a:pt x="1831" y="774"/>
                    <a:pt x="2002" y="602"/>
                    <a:pt x="2002" y="387"/>
                  </a:cubicBezTo>
                  <a:cubicBezTo>
                    <a:pt x="2002" y="172"/>
                    <a:pt x="1831" y="1"/>
                    <a:pt x="161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27"/>
            <p:cNvSpPr/>
            <p:nvPr/>
          </p:nvSpPr>
          <p:spPr>
            <a:xfrm>
              <a:off x="4439675" y="1862500"/>
              <a:ext cx="43875" cy="38975"/>
            </a:xfrm>
            <a:custGeom>
              <a:rect b="b" l="l" r="r" t="t"/>
              <a:pathLst>
                <a:path extrusionOk="0" h="1559" w="1755">
                  <a:moveTo>
                    <a:pt x="1333" y="1"/>
                  </a:moveTo>
                  <a:cubicBezTo>
                    <a:pt x="1233" y="1"/>
                    <a:pt x="1132" y="39"/>
                    <a:pt x="1058" y="113"/>
                  </a:cubicBezTo>
                  <a:lnTo>
                    <a:pt x="277" y="895"/>
                  </a:lnTo>
                  <a:cubicBezTo>
                    <a:pt x="0" y="1172"/>
                    <a:pt x="253" y="1559"/>
                    <a:pt x="553" y="1559"/>
                  </a:cubicBezTo>
                  <a:cubicBezTo>
                    <a:pt x="644" y="1559"/>
                    <a:pt x="740" y="1523"/>
                    <a:pt x="826" y="1436"/>
                  </a:cubicBezTo>
                  <a:lnTo>
                    <a:pt x="1600" y="663"/>
                  </a:lnTo>
                  <a:cubicBezTo>
                    <a:pt x="1754" y="509"/>
                    <a:pt x="1754" y="268"/>
                    <a:pt x="1600" y="113"/>
                  </a:cubicBezTo>
                  <a:cubicBezTo>
                    <a:pt x="1528" y="37"/>
                    <a:pt x="1431" y="1"/>
                    <a:pt x="133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27"/>
            <p:cNvSpPr/>
            <p:nvPr/>
          </p:nvSpPr>
          <p:spPr>
            <a:xfrm>
              <a:off x="4648250" y="1862425"/>
              <a:ext cx="43900" cy="39050"/>
            </a:xfrm>
            <a:custGeom>
              <a:rect b="b" l="l" r="r" t="t"/>
              <a:pathLst>
                <a:path extrusionOk="0" h="1562" w="1756">
                  <a:moveTo>
                    <a:pt x="425" y="0"/>
                  </a:moveTo>
                  <a:cubicBezTo>
                    <a:pt x="325" y="0"/>
                    <a:pt x="224" y="39"/>
                    <a:pt x="147" y="116"/>
                  </a:cubicBezTo>
                  <a:cubicBezTo>
                    <a:pt x="1" y="271"/>
                    <a:pt x="1" y="512"/>
                    <a:pt x="155" y="666"/>
                  </a:cubicBezTo>
                  <a:lnTo>
                    <a:pt x="929" y="1439"/>
                  </a:lnTo>
                  <a:cubicBezTo>
                    <a:pt x="1013" y="1526"/>
                    <a:pt x="1108" y="1562"/>
                    <a:pt x="1198" y="1562"/>
                  </a:cubicBezTo>
                  <a:cubicBezTo>
                    <a:pt x="1497" y="1562"/>
                    <a:pt x="1755" y="1173"/>
                    <a:pt x="1479" y="890"/>
                  </a:cubicBezTo>
                  <a:lnTo>
                    <a:pt x="697" y="116"/>
                  </a:lnTo>
                  <a:cubicBezTo>
                    <a:pt x="624" y="39"/>
                    <a:pt x="525" y="0"/>
                    <a:pt x="42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27"/>
            <p:cNvSpPr/>
            <p:nvPr/>
          </p:nvSpPr>
          <p:spPr>
            <a:xfrm>
              <a:off x="4687575" y="1769525"/>
              <a:ext cx="50050" cy="19350"/>
            </a:xfrm>
            <a:custGeom>
              <a:rect b="b" l="l" r="r" t="t"/>
              <a:pathLst>
                <a:path extrusionOk="0" h="774" w="2002">
                  <a:moveTo>
                    <a:pt x="387" y="1"/>
                  </a:moveTo>
                  <a:cubicBezTo>
                    <a:pt x="180" y="1"/>
                    <a:pt x="0" y="172"/>
                    <a:pt x="0" y="387"/>
                  </a:cubicBezTo>
                  <a:cubicBezTo>
                    <a:pt x="0" y="602"/>
                    <a:pt x="180" y="774"/>
                    <a:pt x="395" y="774"/>
                  </a:cubicBezTo>
                  <a:lnTo>
                    <a:pt x="1486" y="774"/>
                  </a:lnTo>
                  <a:cubicBezTo>
                    <a:pt x="2002" y="774"/>
                    <a:pt x="2002" y="1"/>
                    <a:pt x="14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27"/>
            <p:cNvSpPr/>
            <p:nvPr/>
          </p:nvSpPr>
          <p:spPr>
            <a:xfrm>
              <a:off x="4648250" y="1656925"/>
              <a:ext cx="43850" cy="39075"/>
            </a:xfrm>
            <a:custGeom>
              <a:rect b="b" l="l" r="r" t="t"/>
              <a:pathLst>
                <a:path extrusionOk="0" h="1563" w="1754">
                  <a:moveTo>
                    <a:pt x="1198" y="1"/>
                  </a:moveTo>
                  <a:cubicBezTo>
                    <a:pt x="1108" y="1"/>
                    <a:pt x="1013" y="37"/>
                    <a:pt x="929" y="123"/>
                  </a:cubicBezTo>
                  <a:lnTo>
                    <a:pt x="147" y="896"/>
                  </a:lnTo>
                  <a:cubicBezTo>
                    <a:pt x="1" y="1051"/>
                    <a:pt x="1" y="1291"/>
                    <a:pt x="147" y="1446"/>
                  </a:cubicBezTo>
                  <a:cubicBezTo>
                    <a:pt x="224" y="1523"/>
                    <a:pt x="323" y="1562"/>
                    <a:pt x="422" y="1562"/>
                  </a:cubicBezTo>
                  <a:cubicBezTo>
                    <a:pt x="521" y="1562"/>
                    <a:pt x="619" y="1523"/>
                    <a:pt x="697" y="1446"/>
                  </a:cubicBezTo>
                  <a:lnTo>
                    <a:pt x="1470" y="673"/>
                  </a:lnTo>
                  <a:cubicBezTo>
                    <a:pt x="1753" y="390"/>
                    <a:pt x="1496" y="1"/>
                    <a:pt x="11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rgbClr val="EFEFEF"/>
        </a:solidFill>
      </p:bgPr>
    </p:bg>
    <p:spTree>
      <p:nvGrpSpPr>
        <p:cNvPr id="559" name="Shape 559"/>
        <p:cNvGrpSpPr/>
        <p:nvPr/>
      </p:nvGrpSpPr>
      <p:grpSpPr>
        <a:xfrm>
          <a:off x="0" y="0"/>
          <a:ext cx="0" cy="0"/>
          <a:chOff x="0" y="0"/>
          <a:chExt cx="0" cy="0"/>
        </a:xfrm>
      </p:grpSpPr>
      <p:sp>
        <p:nvSpPr>
          <p:cNvPr id="560" name="Google Shape;560;p28"/>
          <p:cNvSpPr/>
          <p:nvPr/>
        </p:nvSpPr>
        <p:spPr>
          <a:xfrm rot="-1288312">
            <a:off x="2116115" y="4000870"/>
            <a:ext cx="583235" cy="286447"/>
          </a:xfrm>
          <a:custGeom>
            <a:rect b="b" l="l" r="r" t="t"/>
            <a:pathLst>
              <a:path extrusionOk="0" h="54763" w="109482">
                <a:moveTo>
                  <a:pt x="54738" y="1"/>
                </a:moveTo>
                <a:cubicBezTo>
                  <a:pt x="41976" y="1"/>
                  <a:pt x="29213" y="2674"/>
                  <a:pt x="19475" y="8019"/>
                </a:cubicBezTo>
                <a:cubicBezTo>
                  <a:pt x="1" y="18715"/>
                  <a:pt x="1" y="36051"/>
                  <a:pt x="19475" y="46743"/>
                </a:cubicBezTo>
                <a:cubicBezTo>
                  <a:pt x="29214" y="52089"/>
                  <a:pt x="41978" y="54762"/>
                  <a:pt x="54741" y="54762"/>
                </a:cubicBezTo>
                <a:cubicBezTo>
                  <a:pt x="67504" y="54762"/>
                  <a:pt x="80267" y="52089"/>
                  <a:pt x="90004" y="46743"/>
                </a:cubicBezTo>
                <a:cubicBezTo>
                  <a:pt x="109481" y="36051"/>
                  <a:pt x="109481" y="18715"/>
                  <a:pt x="90004" y="8023"/>
                </a:cubicBezTo>
                <a:cubicBezTo>
                  <a:pt x="80266" y="2675"/>
                  <a:pt x="67502" y="1"/>
                  <a:pt x="54738" y="1"/>
                </a:cubicBezTo>
                <a:close/>
              </a:path>
            </a:pathLst>
          </a:custGeom>
          <a:solidFill>
            <a:srgbClr val="000000">
              <a:alpha val="321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28"/>
          <p:cNvSpPr/>
          <p:nvPr/>
        </p:nvSpPr>
        <p:spPr>
          <a:xfrm>
            <a:off x="1795814" y="3458532"/>
            <a:ext cx="1086960" cy="624423"/>
          </a:xfrm>
          <a:custGeom>
            <a:rect b="b" l="l" r="r" t="t"/>
            <a:pathLst>
              <a:path extrusionOk="0" h="14611" w="25434">
                <a:moveTo>
                  <a:pt x="22128" y="1"/>
                </a:moveTo>
                <a:cubicBezTo>
                  <a:pt x="21958" y="1"/>
                  <a:pt x="21789" y="37"/>
                  <a:pt x="21659" y="110"/>
                </a:cubicBezTo>
                <a:lnTo>
                  <a:pt x="258" y="12469"/>
                </a:lnTo>
                <a:cubicBezTo>
                  <a:pt x="0" y="12618"/>
                  <a:pt x="0" y="12859"/>
                  <a:pt x="258" y="13009"/>
                </a:cubicBezTo>
                <a:lnTo>
                  <a:pt x="2835" y="14498"/>
                </a:lnTo>
                <a:cubicBezTo>
                  <a:pt x="2964" y="14573"/>
                  <a:pt x="3134" y="14610"/>
                  <a:pt x="3304" y="14610"/>
                </a:cubicBezTo>
                <a:cubicBezTo>
                  <a:pt x="3474" y="14610"/>
                  <a:pt x="3644" y="14573"/>
                  <a:pt x="3774" y="14498"/>
                </a:cubicBezTo>
                <a:lnTo>
                  <a:pt x="25175" y="2139"/>
                </a:lnTo>
                <a:cubicBezTo>
                  <a:pt x="25433" y="1990"/>
                  <a:pt x="25433" y="1749"/>
                  <a:pt x="25175" y="1599"/>
                </a:cubicBezTo>
                <a:lnTo>
                  <a:pt x="22598" y="110"/>
                </a:lnTo>
                <a:cubicBezTo>
                  <a:pt x="22467" y="37"/>
                  <a:pt x="22297" y="1"/>
                  <a:pt x="22128" y="1"/>
                </a:cubicBezTo>
                <a:close/>
              </a:path>
            </a:pathLst>
          </a:custGeom>
          <a:solidFill>
            <a:srgbClr val="000000">
              <a:alpha val="321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28"/>
          <p:cNvSpPr/>
          <p:nvPr/>
        </p:nvSpPr>
        <p:spPr>
          <a:xfrm>
            <a:off x="1838669" y="2010751"/>
            <a:ext cx="1002855" cy="2012803"/>
          </a:xfrm>
          <a:custGeom>
            <a:rect b="b" l="l" r="r" t="t"/>
            <a:pathLst>
              <a:path extrusionOk="0" h="47098" w="23466">
                <a:moveTo>
                  <a:pt x="21265" y="0"/>
                </a:moveTo>
                <a:cubicBezTo>
                  <a:pt x="21095" y="0"/>
                  <a:pt x="20926" y="37"/>
                  <a:pt x="20797" y="112"/>
                </a:cubicBezTo>
                <a:lnTo>
                  <a:pt x="470" y="11849"/>
                </a:lnTo>
                <a:cubicBezTo>
                  <a:pt x="211" y="11998"/>
                  <a:pt x="0" y="12362"/>
                  <a:pt x="0" y="12661"/>
                </a:cubicBezTo>
                <a:lnTo>
                  <a:pt x="0" y="45446"/>
                </a:lnTo>
                <a:cubicBezTo>
                  <a:pt x="0" y="45744"/>
                  <a:pt x="211" y="46108"/>
                  <a:pt x="470" y="46258"/>
                </a:cubicBezTo>
                <a:lnTo>
                  <a:pt x="1731" y="46985"/>
                </a:lnTo>
                <a:cubicBezTo>
                  <a:pt x="1860" y="47060"/>
                  <a:pt x="2030" y="47098"/>
                  <a:pt x="2200" y="47098"/>
                </a:cubicBezTo>
                <a:cubicBezTo>
                  <a:pt x="2370" y="47098"/>
                  <a:pt x="2540" y="47060"/>
                  <a:pt x="2669" y="46985"/>
                </a:cubicBezTo>
                <a:lnTo>
                  <a:pt x="22996" y="35249"/>
                </a:lnTo>
                <a:cubicBezTo>
                  <a:pt x="23255" y="35100"/>
                  <a:pt x="23466" y="34736"/>
                  <a:pt x="23466" y="34437"/>
                </a:cubicBezTo>
                <a:lnTo>
                  <a:pt x="23466" y="1653"/>
                </a:lnTo>
                <a:cubicBezTo>
                  <a:pt x="23466" y="1353"/>
                  <a:pt x="23255" y="989"/>
                  <a:pt x="22996" y="840"/>
                </a:cubicBezTo>
                <a:lnTo>
                  <a:pt x="21736" y="112"/>
                </a:lnTo>
                <a:cubicBezTo>
                  <a:pt x="21605" y="37"/>
                  <a:pt x="21435" y="0"/>
                  <a:pt x="212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28"/>
          <p:cNvSpPr/>
          <p:nvPr/>
        </p:nvSpPr>
        <p:spPr>
          <a:xfrm>
            <a:off x="2900265" y="2649863"/>
            <a:ext cx="256120" cy="333259"/>
          </a:xfrm>
          <a:custGeom>
            <a:rect b="b" l="l" r="r" t="t"/>
            <a:pathLst>
              <a:path extrusionOk="0" h="7798" w="5993">
                <a:moveTo>
                  <a:pt x="5785" y="1"/>
                </a:moveTo>
                <a:cubicBezTo>
                  <a:pt x="5734" y="1"/>
                  <a:pt x="5678" y="18"/>
                  <a:pt x="5618" y="52"/>
                </a:cubicBezTo>
                <a:lnTo>
                  <a:pt x="1675" y="2330"/>
                </a:lnTo>
                <a:cubicBezTo>
                  <a:pt x="1467" y="2449"/>
                  <a:pt x="1301" y="2741"/>
                  <a:pt x="1301" y="2979"/>
                </a:cubicBezTo>
                <a:lnTo>
                  <a:pt x="1301" y="4601"/>
                </a:lnTo>
                <a:lnTo>
                  <a:pt x="148" y="5791"/>
                </a:lnTo>
                <a:cubicBezTo>
                  <a:pt x="1" y="5947"/>
                  <a:pt x="34" y="6057"/>
                  <a:pt x="214" y="6057"/>
                </a:cubicBezTo>
                <a:cubicBezTo>
                  <a:pt x="233" y="6057"/>
                  <a:pt x="254" y="6055"/>
                  <a:pt x="277" y="6053"/>
                </a:cubicBezTo>
                <a:lnTo>
                  <a:pt x="1301" y="5934"/>
                </a:lnTo>
                <a:lnTo>
                  <a:pt x="1301" y="7528"/>
                </a:lnTo>
                <a:cubicBezTo>
                  <a:pt x="1301" y="7699"/>
                  <a:pt x="1385" y="7797"/>
                  <a:pt x="1507" y="7797"/>
                </a:cubicBezTo>
                <a:cubicBezTo>
                  <a:pt x="1557" y="7797"/>
                  <a:pt x="1614" y="7781"/>
                  <a:pt x="1675" y="7746"/>
                </a:cubicBezTo>
                <a:lnTo>
                  <a:pt x="5618" y="5468"/>
                </a:lnTo>
                <a:cubicBezTo>
                  <a:pt x="5822" y="5349"/>
                  <a:pt x="5993" y="5060"/>
                  <a:pt x="5993" y="4818"/>
                </a:cubicBezTo>
                <a:lnTo>
                  <a:pt x="5993" y="269"/>
                </a:lnTo>
                <a:cubicBezTo>
                  <a:pt x="5993" y="98"/>
                  <a:pt x="5907" y="1"/>
                  <a:pt x="5785"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28"/>
          <p:cNvSpPr/>
          <p:nvPr/>
        </p:nvSpPr>
        <p:spPr>
          <a:xfrm>
            <a:off x="3024113" y="2728283"/>
            <a:ext cx="68763" cy="176374"/>
          </a:xfrm>
          <a:custGeom>
            <a:rect b="b" l="l" r="r" t="t"/>
            <a:pathLst>
              <a:path extrusionOk="0" h="4127" w="1609">
                <a:moveTo>
                  <a:pt x="881" y="1"/>
                </a:moveTo>
                <a:cubicBezTo>
                  <a:pt x="854" y="1"/>
                  <a:pt x="822" y="10"/>
                  <a:pt x="790" y="29"/>
                </a:cubicBezTo>
                <a:cubicBezTo>
                  <a:pt x="677" y="94"/>
                  <a:pt x="589" y="250"/>
                  <a:pt x="589" y="375"/>
                </a:cubicBezTo>
                <a:lnTo>
                  <a:pt x="589" y="604"/>
                </a:lnTo>
                <a:cubicBezTo>
                  <a:pt x="242" y="882"/>
                  <a:pt x="27" y="1314"/>
                  <a:pt x="27" y="1855"/>
                </a:cubicBezTo>
                <a:cubicBezTo>
                  <a:pt x="27" y="2365"/>
                  <a:pt x="214" y="2479"/>
                  <a:pt x="438" y="2479"/>
                </a:cubicBezTo>
                <a:cubicBezTo>
                  <a:pt x="478" y="2479"/>
                  <a:pt x="519" y="2476"/>
                  <a:pt x="561" y="2470"/>
                </a:cubicBezTo>
                <a:cubicBezTo>
                  <a:pt x="686" y="2452"/>
                  <a:pt x="805" y="2415"/>
                  <a:pt x="894" y="2415"/>
                </a:cubicBezTo>
                <a:cubicBezTo>
                  <a:pt x="989" y="2415"/>
                  <a:pt x="1051" y="2457"/>
                  <a:pt x="1051" y="2610"/>
                </a:cubicBezTo>
                <a:cubicBezTo>
                  <a:pt x="1051" y="2790"/>
                  <a:pt x="959" y="2925"/>
                  <a:pt x="826" y="3000"/>
                </a:cubicBezTo>
                <a:cubicBezTo>
                  <a:pt x="776" y="3029"/>
                  <a:pt x="734" y="3041"/>
                  <a:pt x="698" y="3041"/>
                </a:cubicBezTo>
                <a:cubicBezTo>
                  <a:pt x="660" y="3041"/>
                  <a:pt x="630" y="3028"/>
                  <a:pt x="606" y="3007"/>
                </a:cubicBezTo>
                <a:cubicBezTo>
                  <a:pt x="559" y="2965"/>
                  <a:pt x="509" y="2939"/>
                  <a:pt x="455" y="2939"/>
                </a:cubicBezTo>
                <a:cubicBezTo>
                  <a:pt x="396" y="2939"/>
                  <a:pt x="332" y="2970"/>
                  <a:pt x="259" y="3044"/>
                </a:cubicBezTo>
                <a:cubicBezTo>
                  <a:pt x="116" y="3184"/>
                  <a:pt x="1" y="3487"/>
                  <a:pt x="126" y="3656"/>
                </a:cubicBezTo>
                <a:cubicBezTo>
                  <a:pt x="202" y="3757"/>
                  <a:pt x="300" y="3797"/>
                  <a:pt x="408" y="3797"/>
                </a:cubicBezTo>
                <a:cubicBezTo>
                  <a:pt x="476" y="3797"/>
                  <a:pt x="547" y="3781"/>
                  <a:pt x="619" y="3755"/>
                </a:cubicBezTo>
                <a:lnTo>
                  <a:pt x="619" y="3986"/>
                </a:lnTo>
                <a:cubicBezTo>
                  <a:pt x="619" y="4075"/>
                  <a:pt x="665" y="4127"/>
                  <a:pt x="730" y="4127"/>
                </a:cubicBezTo>
                <a:cubicBezTo>
                  <a:pt x="757" y="4127"/>
                  <a:pt x="788" y="4118"/>
                  <a:pt x="820" y="4099"/>
                </a:cubicBezTo>
                <a:cubicBezTo>
                  <a:pt x="932" y="4034"/>
                  <a:pt x="1020" y="3881"/>
                  <a:pt x="1020" y="3755"/>
                </a:cubicBezTo>
                <a:lnTo>
                  <a:pt x="1020" y="3524"/>
                </a:lnTo>
                <a:cubicBezTo>
                  <a:pt x="1371" y="3242"/>
                  <a:pt x="1609" y="2787"/>
                  <a:pt x="1609" y="2236"/>
                </a:cubicBezTo>
                <a:cubicBezTo>
                  <a:pt x="1609" y="1734"/>
                  <a:pt x="1414" y="1630"/>
                  <a:pt x="1197" y="1630"/>
                </a:cubicBezTo>
                <a:cubicBezTo>
                  <a:pt x="1117" y="1630"/>
                  <a:pt x="1034" y="1644"/>
                  <a:pt x="956" y="1657"/>
                </a:cubicBezTo>
                <a:cubicBezTo>
                  <a:pt x="855" y="1676"/>
                  <a:pt x="774" y="1692"/>
                  <a:pt x="712" y="1692"/>
                </a:cubicBezTo>
                <a:cubicBezTo>
                  <a:pt x="608" y="1692"/>
                  <a:pt x="558" y="1648"/>
                  <a:pt x="558" y="1505"/>
                </a:cubicBezTo>
                <a:cubicBezTo>
                  <a:pt x="558" y="1368"/>
                  <a:pt x="619" y="1216"/>
                  <a:pt x="790" y="1117"/>
                </a:cubicBezTo>
                <a:cubicBezTo>
                  <a:pt x="845" y="1086"/>
                  <a:pt x="895" y="1071"/>
                  <a:pt x="936" y="1071"/>
                </a:cubicBezTo>
                <a:cubicBezTo>
                  <a:pt x="958" y="1071"/>
                  <a:pt x="977" y="1075"/>
                  <a:pt x="994" y="1083"/>
                </a:cubicBezTo>
                <a:cubicBezTo>
                  <a:pt x="1042" y="1107"/>
                  <a:pt x="1090" y="1125"/>
                  <a:pt x="1139" y="1125"/>
                </a:cubicBezTo>
                <a:cubicBezTo>
                  <a:pt x="1200" y="1125"/>
                  <a:pt x="1265" y="1098"/>
                  <a:pt x="1340" y="1025"/>
                </a:cubicBezTo>
                <a:cubicBezTo>
                  <a:pt x="1476" y="890"/>
                  <a:pt x="1575" y="587"/>
                  <a:pt x="1425" y="437"/>
                </a:cubicBezTo>
                <a:cubicBezTo>
                  <a:pt x="1359" y="371"/>
                  <a:pt x="1278" y="338"/>
                  <a:pt x="1182" y="338"/>
                </a:cubicBezTo>
                <a:cubicBezTo>
                  <a:pt x="1125" y="338"/>
                  <a:pt x="1062" y="349"/>
                  <a:pt x="994" y="372"/>
                </a:cubicBezTo>
                <a:lnTo>
                  <a:pt x="994" y="141"/>
                </a:lnTo>
                <a:cubicBezTo>
                  <a:pt x="994" y="53"/>
                  <a:pt x="948" y="1"/>
                  <a:pt x="881"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28"/>
          <p:cNvSpPr/>
          <p:nvPr/>
        </p:nvSpPr>
        <p:spPr>
          <a:xfrm>
            <a:off x="2900350" y="1958016"/>
            <a:ext cx="256034" cy="333216"/>
          </a:xfrm>
          <a:custGeom>
            <a:rect b="b" l="l" r="r" t="t"/>
            <a:pathLst>
              <a:path extrusionOk="0" h="7797" w="5991">
                <a:moveTo>
                  <a:pt x="5781" y="1"/>
                </a:moveTo>
                <a:cubicBezTo>
                  <a:pt x="5731" y="1"/>
                  <a:pt x="5675" y="17"/>
                  <a:pt x="5616" y="51"/>
                </a:cubicBezTo>
                <a:lnTo>
                  <a:pt x="1673" y="2329"/>
                </a:lnTo>
                <a:cubicBezTo>
                  <a:pt x="1465" y="2448"/>
                  <a:pt x="1299" y="2741"/>
                  <a:pt x="1299" y="2978"/>
                </a:cubicBezTo>
                <a:lnTo>
                  <a:pt x="1299" y="4600"/>
                </a:lnTo>
                <a:lnTo>
                  <a:pt x="146" y="5793"/>
                </a:lnTo>
                <a:cubicBezTo>
                  <a:pt x="0" y="5945"/>
                  <a:pt x="31" y="6057"/>
                  <a:pt x="206" y="6057"/>
                </a:cubicBezTo>
                <a:cubicBezTo>
                  <a:pt x="227" y="6057"/>
                  <a:pt x="250" y="6055"/>
                  <a:pt x="275" y="6052"/>
                </a:cubicBezTo>
                <a:lnTo>
                  <a:pt x="1299" y="5933"/>
                </a:lnTo>
                <a:lnTo>
                  <a:pt x="1299" y="7531"/>
                </a:lnTo>
                <a:cubicBezTo>
                  <a:pt x="1299" y="7699"/>
                  <a:pt x="1382" y="7796"/>
                  <a:pt x="1505" y="7796"/>
                </a:cubicBezTo>
                <a:cubicBezTo>
                  <a:pt x="1555" y="7796"/>
                  <a:pt x="1612" y="7780"/>
                  <a:pt x="1673" y="7745"/>
                </a:cubicBezTo>
                <a:lnTo>
                  <a:pt x="5616" y="5467"/>
                </a:lnTo>
                <a:cubicBezTo>
                  <a:pt x="5820" y="5348"/>
                  <a:pt x="5991" y="5059"/>
                  <a:pt x="5991" y="4818"/>
                </a:cubicBezTo>
                <a:lnTo>
                  <a:pt x="5991" y="269"/>
                </a:lnTo>
                <a:cubicBezTo>
                  <a:pt x="5991" y="99"/>
                  <a:pt x="5904" y="1"/>
                  <a:pt x="5781"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28"/>
          <p:cNvSpPr/>
          <p:nvPr/>
        </p:nvSpPr>
        <p:spPr>
          <a:xfrm>
            <a:off x="3012489" y="2036435"/>
            <a:ext cx="98123" cy="165775"/>
          </a:xfrm>
          <a:custGeom>
            <a:rect b="b" l="l" r="r" t="t"/>
            <a:pathLst>
              <a:path extrusionOk="0" h="3879" w="2296">
                <a:moveTo>
                  <a:pt x="2112" y="311"/>
                </a:moveTo>
                <a:lnTo>
                  <a:pt x="2112" y="1208"/>
                </a:lnTo>
                <a:cubicBezTo>
                  <a:pt x="2112" y="1752"/>
                  <a:pt x="1748" y="2897"/>
                  <a:pt x="1153" y="3570"/>
                </a:cubicBezTo>
                <a:lnTo>
                  <a:pt x="1150" y="351"/>
                </a:lnTo>
                <a:lnTo>
                  <a:pt x="2112" y="311"/>
                </a:lnTo>
                <a:close/>
                <a:moveTo>
                  <a:pt x="2295" y="1"/>
                </a:moveTo>
                <a:lnTo>
                  <a:pt x="1150" y="52"/>
                </a:lnTo>
                <a:lnTo>
                  <a:pt x="1" y="1327"/>
                </a:lnTo>
                <a:lnTo>
                  <a:pt x="1" y="2428"/>
                </a:lnTo>
                <a:cubicBezTo>
                  <a:pt x="1" y="3036"/>
                  <a:pt x="376" y="3879"/>
                  <a:pt x="1058" y="3879"/>
                </a:cubicBezTo>
                <a:cubicBezTo>
                  <a:pt x="1078" y="3879"/>
                  <a:pt x="1098" y="3878"/>
                  <a:pt x="1119" y="3876"/>
                </a:cubicBezTo>
                <a:lnTo>
                  <a:pt x="1150" y="3873"/>
                </a:lnTo>
                <a:lnTo>
                  <a:pt x="1177" y="3843"/>
                </a:lnTo>
                <a:cubicBezTo>
                  <a:pt x="1898" y="3065"/>
                  <a:pt x="2295" y="1728"/>
                  <a:pt x="2295" y="1102"/>
                </a:cubicBezTo>
                <a:lnTo>
                  <a:pt x="2295" y="1"/>
                </a:ln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28"/>
          <p:cNvSpPr/>
          <p:nvPr/>
        </p:nvSpPr>
        <p:spPr>
          <a:xfrm>
            <a:off x="2900308" y="2303961"/>
            <a:ext cx="256077" cy="333174"/>
          </a:xfrm>
          <a:custGeom>
            <a:rect b="b" l="l" r="r" t="t"/>
            <a:pathLst>
              <a:path extrusionOk="0" h="7796" w="5992">
                <a:moveTo>
                  <a:pt x="5783" y="0"/>
                </a:moveTo>
                <a:cubicBezTo>
                  <a:pt x="5733" y="0"/>
                  <a:pt x="5677" y="17"/>
                  <a:pt x="5617" y="51"/>
                </a:cubicBezTo>
                <a:lnTo>
                  <a:pt x="1674" y="2329"/>
                </a:lnTo>
                <a:cubicBezTo>
                  <a:pt x="1466" y="2448"/>
                  <a:pt x="1300" y="2741"/>
                  <a:pt x="1300" y="2978"/>
                </a:cubicBezTo>
                <a:lnTo>
                  <a:pt x="1300" y="4600"/>
                </a:lnTo>
                <a:lnTo>
                  <a:pt x="147" y="5790"/>
                </a:lnTo>
                <a:cubicBezTo>
                  <a:pt x="1" y="5945"/>
                  <a:pt x="32" y="6056"/>
                  <a:pt x="208" y="6056"/>
                </a:cubicBezTo>
                <a:cubicBezTo>
                  <a:pt x="229" y="6056"/>
                  <a:pt x="251" y="6055"/>
                  <a:pt x="276" y="6052"/>
                </a:cubicBezTo>
                <a:lnTo>
                  <a:pt x="1300" y="5933"/>
                </a:lnTo>
                <a:lnTo>
                  <a:pt x="1300" y="7527"/>
                </a:lnTo>
                <a:cubicBezTo>
                  <a:pt x="1300" y="7698"/>
                  <a:pt x="1384" y="7796"/>
                  <a:pt x="1506" y="7796"/>
                </a:cubicBezTo>
                <a:cubicBezTo>
                  <a:pt x="1556" y="7796"/>
                  <a:pt x="1613" y="7780"/>
                  <a:pt x="1674" y="7745"/>
                </a:cubicBezTo>
                <a:lnTo>
                  <a:pt x="5617" y="5467"/>
                </a:lnTo>
                <a:cubicBezTo>
                  <a:pt x="5821" y="5348"/>
                  <a:pt x="5992" y="5059"/>
                  <a:pt x="5992" y="4817"/>
                </a:cubicBezTo>
                <a:lnTo>
                  <a:pt x="5992" y="268"/>
                </a:lnTo>
                <a:cubicBezTo>
                  <a:pt x="5992" y="98"/>
                  <a:pt x="5906" y="0"/>
                  <a:pt x="5783"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28"/>
          <p:cNvSpPr/>
          <p:nvPr/>
        </p:nvSpPr>
        <p:spPr>
          <a:xfrm>
            <a:off x="3019155" y="2433022"/>
            <a:ext cx="84746" cy="136800"/>
          </a:xfrm>
          <a:custGeom>
            <a:rect b="b" l="l" r="r" t="t"/>
            <a:pathLst>
              <a:path extrusionOk="0" h="3201" w="1983">
                <a:moveTo>
                  <a:pt x="1086" y="881"/>
                </a:moveTo>
                <a:cubicBezTo>
                  <a:pt x="1179" y="881"/>
                  <a:pt x="1245" y="981"/>
                  <a:pt x="1245" y="1144"/>
                </a:cubicBezTo>
                <a:cubicBezTo>
                  <a:pt x="1245" y="1284"/>
                  <a:pt x="1198" y="1434"/>
                  <a:pt x="1123" y="1543"/>
                </a:cubicBezTo>
                <a:lnTo>
                  <a:pt x="1303" y="1924"/>
                </a:lnTo>
                <a:lnTo>
                  <a:pt x="698" y="2274"/>
                </a:lnTo>
                <a:lnTo>
                  <a:pt x="878" y="1685"/>
                </a:lnTo>
                <a:cubicBezTo>
                  <a:pt x="755" y="1648"/>
                  <a:pt x="702" y="1423"/>
                  <a:pt x="820" y="1111"/>
                </a:cubicBezTo>
                <a:cubicBezTo>
                  <a:pt x="912" y="950"/>
                  <a:pt x="1009" y="881"/>
                  <a:pt x="1086" y="881"/>
                </a:cubicBezTo>
                <a:close/>
                <a:moveTo>
                  <a:pt x="1858" y="1"/>
                </a:moveTo>
                <a:cubicBezTo>
                  <a:pt x="1836" y="1"/>
                  <a:pt x="1813" y="8"/>
                  <a:pt x="1789" y="22"/>
                </a:cubicBezTo>
                <a:lnTo>
                  <a:pt x="198" y="940"/>
                </a:lnTo>
                <a:cubicBezTo>
                  <a:pt x="90" y="1002"/>
                  <a:pt x="1" y="1189"/>
                  <a:pt x="1" y="1356"/>
                </a:cubicBezTo>
                <a:lnTo>
                  <a:pt x="1" y="2991"/>
                </a:lnTo>
                <a:cubicBezTo>
                  <a:pt x="1" y="3121"/>
                  <a:pt x="55" y="3201"/>
                  <a:pt x="130" y="3201"/>
                </a:cubicBezTo>
                <a:cubicBezTo>
                  <a:pt x="151" y="3201"/>
                  <a:pt x="174" y="3195"/>
                  <a:pt x="198" y="3181"/>
                </a:cubicBezTo>
                <a:lnTo>
                  <a:pt x="1789" y="2260"/>
                </a:lnTo>
                <a:cubicBezTo>
                  <a:pt x="1895" y="2199"/>
                  <a:pt x="1983" y="2012"/>
                  <a:pt x="1983" y="1845"/>
                </a:cubicBezTo>
                <a:lnTo>
                  <a:pt x="1983" y="210"/>
                </a:lnTo>
                <a:cubicBezTo>
                  <a:pt x="1983" y="81"/>
                  <a:pt x="1930" y="1"/>
                  <a:pt x="1858"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28"/>
          <p:cNvSpPr/>
          <p:nvPr/>
        </p:nvSpPr>
        <p:spPr>
          <a:xfrm>
            <a:off x="3036463" y="2376355"/>
            <a:ext cx="49574" cy="86883"/>
          </a:xfrm>
          <a:custGeom>
            <a:rect b="b" l="l" r="r" t="t"/>
            <a:pathLst>
              <a:path extrusionOk="0" h="2033" w="1160">
                <a:moveTo>
                  <a:pt x="782" y="0"/>
                </a:moveTo>
                <a:cubicBezTo>
                  <a:pt x="720" y="0"/>
                  <a:pt x="652" y="19"/>
                  <a:pt x="582" y="60"/>
                </a:cubicBezTo>
                <a:cubicBezTo>
                  <a:pt x="262" y="247"/>
                  <a:pt x="0" y="794"/>
                  <a:pt x="0" y="1284"/>
                </a:cubicBezTo>
                <a:lnTo>
                  <a:pt x="0" y="2032"/>
                </a:lnTo>
                <a:lnTo>
                  <a:pt x="211" y="1910"/>
                </a:lnTo>
                <a:lnTo>
                  <a:pt x="211" y="1165"/>
                </a:lnTo>
                <a:cubicBezTo>
                  <a:pt x="211" y="852"/>
                  <a:pt x="378" y="502"/>
                  <a:pt x="582" y="383"/>
                </a:cubicBezTo>
                <a:cubicBezTo>
                  <a:pt x="626" y="358"/>
                  <a:pt x="669" y="345"/>
                  <a:pt x="708" y="345"/>
                </a:cubicBezTo>
                <a:cubicBezTo>
                  <a:pt x="848" y="345"/>
                  <a:pt x="949" y="496"/>
                  <a:pt x="949" y="741"/>
                </a:cubicBezTo>
                <a:lnTo>
                  <a:pt x="949" y="1485"/>
                </a:lnTo>
                <a:lnTo>
                  <a:pt x="1160" y="1366"/>
                </a:lnTo>
                <a:lnTo>
                  <a:pt x="1160" y="618"/>
                </a:lnTo>
                <a:cubicBezTo>
                  <a:pt x="1160" y="237"/>
                  <a:pt x="1001" y="0"/>
                  <a:pt x="782"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0" name="Google Shape;570;p28"/>
          <p:cNvGrpSpPr/>
          <p:nvPr/>
        </p:nvGrpSpPr>
        <p:grpSpPr>
          <a:xfrm>
            <a:off x="2133802" y="3380416"/>
            <a:ext cx="547956" cy="391287"/>
            <a:chOff x="3160365" y="3814680"/>
            <a:chExt cx="590089" cy="421373"/>
          </a:xfrm>
        </p:grpSpPr>
        <p:grpSp>
          <p:nvGrpSpPr>
            <p:cNvPr id="571" name="Google Shape;571;p28"/>
            <p:cNvGrpSpPr/>
            <p:nvPr/>
          </p:nvGrpSpPr>
          <p:grpSpPr>
            <a:xfrm>
              <a:off x="3160365" y="3814680"/>
              <a:ext cx="590089" cy="421373"/>
              <a:chOff x="2026153" y="2957710"/>
              <a:chExt cx="649020" cy="463455"/>
            </a:xfrm>
          </p:grpSpPr>
          <p:sp>
            <p:nvSpPr>
              <p:cNvPr id="572" name="Google Shape;572;p28"/>
              <p:cNvSpPr/>
              <p:nvPr/>
            </p:nvSpPr>
            <p:spPr>
              <a:xfrm>
                <a:off x="2026153" y="3270882"/>
                <a:ext cx="106550" cy="150283"/>
              </a:xfrm>
              <a:custGeom>
                <a:rect b="b" l="l" r="r" t="t"/>
                <a:pathLst>
                  <a:path extrusionOk="0" h="2969" w="2105">
                    <a:moveTo>
                      <a:pt x="1098" y="1"/>
                    </a:moveTo>
                    <a:cubicBezTo>
                      <a:pt x="1051" y="1"/>
                      <a:pt x="990" y="58"/>
                      <a:pt x="962" y="143"/>
                    </a:cubicBezTo>
                    <a:lnTo>
                      <a:pt x="727" y="921"/>
                    </a:lnTo>
                    <a:cubicBezTo>
                      <a:pt x="711" y="969"/>
                      <a:pt x="683" y="1016"/>
                      <a:pt x="650" y="1040"/>
                    </a:cubicBezTo>
                    <a:lnTo>
                      <a:pt x="119" y="1451"/>
                    </a:lnTo>
                    <a:cubicBezTo>
                      <a:pt x="34" y="1517"/>
                      <a:pt x="0" y="1672"/>
                      <a:pt x="61" y="1717"/>
                    </a:cubicBezTo>
                    <a:lnTo>
                      <a:pt x="446" y="1996"/>
                    </a:lnTo>
                    <a:cubicBezTo>
                      <a:pt x="469" y="2013"/>
                      <a:pt x="479" y="2050"/>
                      <a:pt x="476" y="2098"/>
                    </a:cubicBezTo>
                    <a:lnTo>
                      <a:pt x="385" y="2856"/>
                    </a:lnTo>
                    <a:cubicBezTo>
                      <a:pt x="376" y="2928"/>
                      <a:pt x="405" y="2969"/>
                      <a:pt x="446" y="2969"/>
                    </a:cubicBezTo>
                    <a:cubicBezTo>
                      <a:pt x="473" y="2969"/>
                      <a:pt x="504" y="2951"/>
                      <a:pt x="534" y="2914"/>
                    </a:cubicBezTo>
                    <a:lnTo>
                      <a:pt x="1010" y="2308"/>
                    </a:lnTo>
                    <a:cubicBezTo>
                      <a:pt x="1035" y="2271"/>
                      <a:pt x="1068" y="2250"/>
                      <a:pt x="1097" y="2250"/>
                    </a:cubicBezTo>
                    <a:cubicBezTo>
                      <a:pt x="1100" y="2250"/>
                      <a:pt x="1102" y="2251"/>
                      <a:pt x="1105" y="2251"/>
                    </a:cubicBezTo>
                    <a:lnTo>
                      <a:pt x="1577" y="2312"/>
                    </a:lnTo>
                    <a:cubicBezTo>
                      <a:pt x="1579" y="2312"/>
                      <a:pt x="1581" y="2312"/>
                      <a:pt x="1583" y="2312"/>
                    </a:cubicBezTo>
                    <a:cubicBezTo>
                      <a:pt x="1657" y="2312"/>
                      <a:pt x="1740" y="2180"/>
                      <a:pt x="1727" y="2080"/>
                    </a:cubicBezTo>
                    <a:lnTo>
                      <a:pt x="1635" y="1428"/>
                    </a:lnTo>
                    <a:cubicBezTo>
                      <a:pt x="1632" y="1387"/>
                      <a:pt x="1642" y="1336"/>
                      <a:pt x="1666" y="1288"/>
                    </a:cubicBezTo>
                    <a:lnTo>
                      <a:pt x="2050" y="568"/>
                    </a:lnTo>
                    <a:cubicBezTo>
                      <a:pt x="2105" y="468"/>
                      <a:pt x="2084" y="362"/>
                      <a:pt x="2018" y="362"/>
                    </a:cubicBezTo>
                    <a:cubicBezTo>
                      <a:pt x="2010" y="362"/>
                      <a:pt x="2001" y="364"/>
                      <a:pt x="1992" y="367"/>
                    </a:cubicBezTo>
                    <a:lnTo>
                      <a:pt x="1462" y="571"/>
                    </a:lnTo>
                    <a:cubicBezTo>
                      <a:pt x="1453" y="575"/>
                      <a:pt x="1444" y="576"/>
                      <a:pt x="1436" y="576"/>
                    </a:cubicBezTo>
                    <a:cubicBezTo>
                      <a:pt x="1415" y="576"/>
                      <a:pt x="1397" y="563"/>
                      <a:pt x="1387" y="541"/>
                    </a:cubicBezTo>
                    <a:lnTo>
                      <a:pt x="1149" y="37"/>
                    </a:lnTo>
                    <a:cubicBezTo>
                      <a:pt x="1138" y="12"/>
                      <a:pt x="1119" y="1"/>
                      <a:pt x="10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28"/>
              <p:cNvSpPr/>
              <p:nvPr/>
            </p:nvSpPr>
            <p:spPr>
              <a:xfrm>
                <a:off x="2161758" y="3192576"/>
                <a:ext cx="106600" cy="150283"/>
              </a:xfrm>
              <a:custGeom>
                <a:rect b="b" l="l" r="r" t="t"/>
                <a:pathLst>
                  <a:path extrusionOk="0" h="2969" w="2106">
                    <a:moveTo>
                      <a:pt x="1099" y="1"/>
                    </a:moveTo>
                    <a:cubicBezTo>
                      <a:pt x="1052" y="1"/>
                      <a:pt x="991" y="58"/>
                      <a:pt x="965" y="142"/>
                    </a:cubicBezTo>
                    <a:lnTo>
                      <a:pt x="728" y="922"/>
                    </a:lnTo>
                    <a:cubicBezTo>
                      <a:pt x="711" y="969"/>
                      <a:pt x="684" y="1016"/>
                      <a:pt x="649" y="1040"/>
                    </a:cubicBezTo>
                    <a:lnTo>
                      <a:pt x="119" y="1452"/>
                    </a:lnTo>
                    <a:cubicBezTo>
                      <a:pt x="34" y="1517"/>
                      <a:pt x="0" y="1672"/>
                      <a:pt x="61" y="1717"/>
                    </a:cubicBezTo>
                    <a:lnTo>
                      <a:pt x="446" y="1996"/>
                    </a:lnTo>
                    <a:cubicBezTo>
                      <a:pt x="469" y="2013"/>
                      <a:pt x="480" y="2050"/>
                      <a:pt x="476" y="2098"/>
                    </a:cubicBezTo>
                    <a:lnTo>
                      <a:pt x="384" y="2856"/>
                    </a:lnTo>
                    <a:cubicBezTo>
                      <a:pt x="376" y="2928"/>
                      <a:pt x="405" y="2969"/>
                      <a:pt x="446" y="2969"/>
                    </a:cubicBezTo>
                    <a:cubicBezTo>
                      <a:pt x="473" y="2969"/>
                      <a:pt x="504" y="2951"/>
                      <a:pt x="534" y="2913"/>
                    </a:cubicBezTo>
                    <a:lnTo>
                      <a:pt x="1010" y="2309"/>
                    </a:lnTo>
                    <a:cubicBezTo>
                      <a:pt x="1035" y="2271"/>
                      <a:pt x="1069" y="2251"/>
                      <a:pt x="1098" y="2251"/>
                    </a:cubicBezTo>
                    <a:cubicBezTo>
                      <a:pt x="1101" y="2251"/>
                      <a:pt x="1103" y="2251"/>
                      <a:pt x="1105" y="2251"/>
                    </a:cubicBezTo>
                    <a:lnTo>
                      <a:pt x="1577" y="2312"/>
                    </a:lnTo>
                    <a:cubicBezTo>
                      <a:pt x="1579" y="2312"/>
                      <a:pt x="1581" y="2312"/>
                      <a:pt x="1583" y="2312"/>
                    </a:cubicBezTo>
                    <a:cubicBezTo>
                      <a:pt x="1659" y="2312"/>
                      <a:pt x="1740" y="2180"/>
                      <a:pt x="1727" y="2080"/>
                    </a:cubicBezTo>
                    <a:lnTo>
                      <a:pt x="1638" y="1428"/>
                    </a:lnTo>
                    <a:cubicBezTo>
                      <a:pt x="1632" y="1387"/>
                      <a:pt x="1643" y="1336"/>
                      <a:pt x="1666" y="1289"/>
                    </a:cubicBezTo>
                    <a:lnTo>
                      <a:pt x="2050" y="568"/>
                    </a:lnTo>
                    <a:cubicBezTo>
                      <a:pt x="2105" y="468"/>
                      <a:pt x="2084" y="362"/>
                      <a:pt x="2018" y="362"/>
                    </a:cubicBezTo>
                    <a:cubicBezTo>
                      <a:pt x="2010" y="362"/>
                      <a:pt x="2002" y="364"/>
                      <a:pt x="1993" y="367"/>
                    </a:cubicBezTo>
                    <a:lnTo>
                      <a:pt x="1462" y="571"/>
                    </a:lnTo>
                    <a:cubicBezTo>
                      <a:pt x="1453" y="575"/>
                      <a:pt x="1445" y="576"/>
                      <a:pt x="1437" y="576"/>
                    </a:cubicBezTo>
                    <a:cubicBezTo>
                      <a:pt x="1415" y="576"/>
                      <a:pt x="1397" y="563"/>
                      <a:pt x="1387" y="541"/>
                    </a:cubicBezTo>
                    <a:lnTo>
                      <a:pt x="1149" y="37"/>
                    </a:lnTo>
                    <a:cubicBezTo>
                      <a:pt x="1138" y="12"/>
                      <a:pt x="1119" y="1"/>
                      <a:pt x="10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28"/>
              <p:cNvSpPr/>
              <p:nvPr/>
            </p:nvSpPr>
            <p:spPr>
              <a:xfrm>
                <a:off x="2297312" y="3114271"/>
                <a:ext cx="106600" cy="150283"/>
              </a:xfrm>
              <a:custGeom>
                <a:rect b="b" l="l" r="r" t="t"/>
                <a:pathLst>
                  <a:path extrusionOk="0" h="2969" w="2106">
                    <a:moveTo>
                      <a:pt x="1100" y="1"/>
                    </a:moveTo>
                    <a:cubicBezTo>
                      <a:pt x="1053" y="1"/>
                      <a:pt x="993" y="58"/>
                      <a:pt x="967" y="143"/>
                    </a:cubicBezTo>
                    <a:lnTo>
                      <a:pt x="729" y="922"/>
                    </a:lnTo>
                    <a:cubicBezTo>
                      <a:pt x="711" y="969"/>
                      <a:pt x="685" y="1016"/>
                      <a:pt x="650" y="1041"/>
                    </a:cubicBezTo>
                    <a:lnTo>
                      <a:pt x="120" y="1452"/>
                    </a:lnTo>
                    <a:cubicBezTo>
                      <a:pt x="35" y="1517"/>
                      <a:pt x="1" y="1673"/>
                      <a:pt x="62" y="1717"/>
                    </a:cubicBezTo>
                    <a:lnTo>
                      <a:pt x="446" y="1995"/>
                    </a:lnTo>
                    <a:cubicBezTo>
                      <a:pt x="470" y="2013"/>
                      <a:pt x="484" y="2050"/>
                      <a:pt x="477" y="2097"/>
                    </a:cubicBezTo>
                    <a:lnTo>
                      <a:pt x="385" y="2856"/>
                    </a:lnTo>
                    <a:cubicBezTo>
                      <a:pt x="377" y="2928"/>
                      <a:pt x="406" y="2969"/>
                      <a:pt x="447" y="2969"/>
                    </a:cubicBezTo>
                    <a:cubicBezTo>
                      <a:pt x="474" y="2969"/>
                      <a:pt x="506" y="2951"/>
                      <a:pt x="535" y="2913"/>
                    </a:cubicBezTo>
                    <a:lnTo>
                      <a:pt x="1011" y="2309"/>
                    </a:lnTo>
                    <a:cubicBezTo>
                      <a:pt x="1036" y="2271"/>
                      <a:pt x="1070" y="2251"/>
                      <a:pt x="1100" y="2251"/>
                    </a:cubicBezTo>
                    <a:cubicBezTo>
                      <a:pt x="1102" y="2251"/>
                      <a:pt x="1104" y="2251"/>
                      <a:pt x="1106" y="2251"/>
                    </a:cubicBezTo>
                    <a:lnTo>
                      <a:pt x="1579" y="2312"/>
                    </a:lnTo>
                    <a:cubicBezTo>
                      <a:pt x="1581" y="2312"/>
                      <a:pt x="1582" y="2312"/>
                      <a:pt x="1584" y="2312"/>
                    </a:cubicBezTo>
                    <a:cubicBezTo>
                      <a:pt x="1661" y="2312"/>
                      <a:pt x="1745" y="2181"/>
                      <a:pt x="1728" y="2081"/>
                    </a:cubicBezTo>
                    <a:lnTo>
                      <a:pt x="1640" y="1428"/>
                    </a:lnTo>
                    <a:cubicBezTo>
                      <a:pt x="1633" y="1388"/>
                      <a:pt x="1643" y="1336"/>
                      <a:pt x="1667" y="1289"/>
                    </a:cubicBezTo>
                    <a:lnTo>
                      <a:pt x="2051" y="568"/>
                    </a:lnTo>
                    <a:cubicBezTo>
                      <a:pt x="2106" y="468"/>
                      <a:pt x="2085" y="363"/>
                      <a:pt x="2022" y="363"/>
                    </a:cubicBezTo>
                    <a:cubicBezTo>
                      <a:pt x="2014" y="363"/>
                      <a:pt x="2006" y="364"/>
                      <a:pt x="1997" y="368"/>
                    </a:cubicBezTo>
                    <a:lnTo>
                      <a:pt x="1463" y="572"/>
                    </a:lnTo>
                    <a:cubicBezTo>
                      <a:pt x="1455" y="575"/>
                      <a:pt x="1447" y="577"/>
                      <a:pt x="1440" y="577"/>
                    </a:cubicBezTo>
                    <a:cubicBezTo>
                      <a:pt x="1418" y="577"/>
                      <a:pt x="1398" y="564"/>
                      <a:pt x="1388" y="541"/>
                    </a:cubicBezTo>
                    <a:lnTo>
                      <a:pt x="1150" y="37"/>
                    </a:lnTo>
                    <a:cubicBezTo>
                      <a:pt x="1139" y="12"/>
                      <a:pt x="1121" y="1"/>
                      <a:pt x="11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28"/>
              <p:cNvSpPr/>
              <p:nvPr/>
            </p:nvSpPr>
            <p:spPr>
              <a:xfrm>
                <a:off x="2568572" y="2957710"/>
                <a:ext cx="106600" cy="150233"/>
              </a:xfrm>
              <a:custGeom>
                <a:rect b="b" l="l" r="r" t="t"/>
                <a:pathLst>
                  <a:path extrusionOk="0" h="2968" w="2106">
                    <a:moveTo>
                      <a:pt x="1099" y="1"/>
                    </a:moveTo>
                    <a:cubicBezTo>
                      <a:pt x="1052" y="1"/>
                      <a:pt x="991" y="57"/>
                      <a:pt x="965" y="142"/>
                    </a:cubicBezTo>
                    <a:lnTo>
                      <a:pt x="728" y="921"/>
                    </a:lnTo>
                    <a:cubicBezTo>
                      <a:pt x="714" y="968"/>
                      <a:pt x="684" y="1016"/>
                      <a:pt x="650" y="1040"/>
                    </a:cubicBezTo>
                    <a:lnTo>
                      <a:pt x="119" y="1451"/>
                    </a:lnTo>
                    <a:cubicBezTo>
                      <a:pt x="34" y="1515"/>
                      <a:pt x="0" y="1672"/>
                      <a:pt x="61" y="1716"/>
                    </a:cubicBezTo>
                    <a:lnTo>
                      <a:pt x="446" y="1995"/>
                    </a:lnTo>
                    <a:cubicBezTo>
                      <a:pt x="469" y="2012"/>
                      <a:pt x="483" y="2049"/>
                      <a:pt x="476" y="2097"/>
                    </a:cubicBezTo>
                    <a:lnTo>
                      <a:pt x="384" y="2855"/>
                    </a:lnTo>
                    <a:cubicBezTo>
                      <a:pt x="376" y="2927"/>
                      <a:pt x="405" y="2968"/>
                      <a:pt x="446" y="2968"/>
                    </a:cubicBezTo>
                    <a:cubicBezTo>
                      <a:pt x="473" y="2968"/>
                      <a:pt x="504" y="2951"/>
                      <a:pt x="534" y="2913"/>
                    </a:cubicBezTo>
                    <a:lnTo>
                      <a:pt x="1010" y="2308"/>
                    </a:lnTo>
                    <a:cubicBezTo>
                      <a:pt x="1038" y="2270"/>
                      <a:pt x="1070" y="2249"/>
                      <a:pt x="1099" y="2249"/>
                    </a:cubicBezTo>
                    <a:cubicBezTo>
                      <a:pt x="1101" y="2249"/>
                      <a:pt x="1103" y="2250"/>
                      <a:pt x="1105" y="2250"/>
                    </a:cubicBezTo>
                    <a:lnTo>
                      <a:pt x="1581" y="2311"/>
                    </a:lnTo>
                    <a:cubicBezTo>
                      <a:pt x="1583" y="2311"/>
                      <a:pt x="1585" y="2311"/>
                      <a:pt x="1587" y="2311"/>
                    </a:cubicBezTo>
                    <a:cubicBezTo>
                      <a:pt x="1660" y="2311"/>
                      <a:pt x="1744" y="2179"/>
                      <a:pt x="1727" y="2080"/>
                    </a:cubicBezTo>
                    <a:lnTo>
                      <a:pt x="1639" y="1427"/>
                    </a:lnTo>
                    <a:cubicBezTo>
                      <a:pt x="1632" y="1386"/>
                      <a:pt x="1643" y="1335"/>
                      <a:pt x="1666" y="1288"/>
                    </a:cubicBezTo>
                    <a:lnTo>
                      <a:pt x="2051" y="567"/>
                    </a:lnTo>
                    <a:cubicBezTo>
                      <a:pt x="2105" y="467"/>
                      <a:pt x="2084" y="362"/>
                      <a:pt x="2021" y="362"/>
                    </a:cubicBezTo>
                    <a:cubicBezTo>
                      <a:pt x="2013" y="362"/>
                      <a:pt x="2005" y="363"/>
                      <a:pt x="1996" y="367"/>
                    </a:cubicBezTo>
                    <a:lnTo>
                      <a:pt x="1466" y="571"/>
                    </a:lnTo>
                    <a:cubicBezTo>
                      <a:pt x="1457" y="574"/>
                      <a:pt x="1448" y="576"/>
                      <a:pt x="1440" y="576"/>
                    </a:cubicBezTo>
                    <a:cubicBezTo>
                      <a:pt x="1417" y="576"/>
                      <a:pt x="1397" y="562"/>
                      <a:pt x="1387" y="540"/>
                    </a:cubicBezTo>
                    <a:lnTo>
                      <a:pt x="1149" y="37"/>
                    </a:lnTo>
                    <a:cubicBezTo>
                      <a:pt x="1138" y="12"/>
                      <a:pt x="1119" y="1"/>
                      <a:pt x="10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6" name="Google Shape;576;p28"/>
            <p:cNvSpPr/>
            <p:nvPr/>
          </p:nvSpPr>
          <p:spPr>
            <a:xfrm>
              <a:off x="3530215" y="3891600"/>
              <a:ext cx="96923" cy="136641"/>
            </a:xfrm>
            <a:custGeom>
              <a:rect b="b" l="l" r="r" t="t"/>
              <a:pathLst>
                <a:path extrusionOk="0" h="2969" w="2106">
                  <a:moveTo>
                    <a:pt x="1100" y="1"/>
                  </a:moveTo>
                  <a:cubicBezTo>
                    <a:pt x="1053" y="1"/>
                    <a:pt x="993" y="58"/>
                    <a:pt x="967" y="143"/>
                  </a:cubicBezTo>
                  <a:lnTo>
                    <a:pt x="729" y="922"/>
                  </a:lnTo>
                  <a:cubicBezTo>
                    <a:pt x="711" y="969"/>
                    <a:pt x="685" y="1016"/>
                    <a:pt x="650" y="1041"/>
                  </a:cubicBezTo>
                  <a:lnTo>
                    <a:pt x="120" y="1452"/>
                  </a:lnTo>
                  <a:cubicBezTo>
                    <a:pt x="35" y="1517"/>
                    <a:pt x="1" y="1673"/>
                    <a:pt x="62" y="1717"/>
                  </a:cubicBezTo>
                  <a:lnTo>
                    <a:pt x="446" y="1995"/>
                  </a:lnTo>
                  <a:cubicBezTo>
                    <a:pt x="470" y="2013"/>
                    <a:pt x="484" y="2050"/>
                    <a:pt x="477" y="2097"/>
                  </a:cubicBezTo>
                  <a:lnTo>
                    <a:pt x="385" y="2856"/>
                  </a:lnTo>
                  <a:cubicBezTo>
                    <a:pt x="377" y="2928"/>
                    <a:pt x="406" y="2969"/>
                    <a:pt x="447" y="2969"/>
                  </a:cubicBezTo>
                  <a:cubicBezTo>
                    <a:pt x="474" y="2969"/>
                    <a:pt x="506" y="2951"/>
                    <a:pt x="535" y="2913"/>
                  </a:cubicBezTo>
                  <a:lnTo>
                    <a:pt x="1011" y="2309"/>
                  </a:lnTo>
                  <a:cubicBezTo>
                    <a:pt x="1036" y="2271"/>
                    <a:pt x="1070" y="2251"/>
                    <a:pt x="1100" y="2251"/>
                  </a:cubicBezTo>
                  <a:cubicBezTo>
                    <a:pt x="1102" y="2251"/>
                    <a:pt x="1104" y="2251"/>
                    <a:pt x="1106" y="2251"/>
                  </a:cubicBezTo>
                  <a:lnTo>
                    <a:pt x="1579" y="2312"/>
                  </a:lnTo>
                  <a:cubicBezTo>
                    <a:pt x="1581" y="2312"/>
                    <a:pt x="1582" y="2312"/>
                    <a:pt x="1584" y="2312"/>
                  </a:cubicBezTo>
                  <a:cubicBezTo>
                    <a:pt x="1661" y="2312"/>
                    <a:pt x="1745" y="2181"/>
                    <a:pt x="1728" y="2081"/>
                  </a:cubicBezTo>
                  <a:lnTo>
                    <a:pt x="1640" y="1428"/>
                  </a:lnTo>
                  <a:cubicBezTo>
                    <a:pt x="1633" y="1388"/>
                    <a:pt x="1643" y="1336"/>
                    <a:pt x="1667" y="1289"/>
                  </a:cubicBezTo>
                  <a:lnTo>
                    <a:pt x="2051" y="568"/>
                  </a:lnTo>
                  <a:cubicBezTo>
                    <a:pt x="2106" y="468"/>
                    <a:pt x="2085" y="363"/>
                    <a:pt x="2022" y="363"/>
                  </a:cubicBezTo>
                  <a:cubicBezTo>
                    <a:pt x="2014" y="363"/>
                    <a:pt x="2006" y="364"/>
                    <a:pt x="1997" y="368"/>
                  </a:cubicBezTo>
                  <a:lnTo>
                    <a:pt x="1463" y="572"/>
                  </a:lnTo>
                  <a:cubicBezTo>
                    <a:pt x="1455" y="575"/>
                    <a:pt x="1447" y="577"/>
                    <a:pt x="1440" y="577"/>
                  </a:cubicBezTo>
                  <a:cubicBezTo>
                    <a:pt x="1418" y="577"/>
                    <a:pt x="1398" y="564"/>
                    <a:pt x="1388" y="541"/>
                  </a:cubicBezTo>
                  <a:lnTo>
                    <a:pt x="1150" y="37"/>
                  </a:lnTo>
                  <a:cubicBezTo>
                    <a:pt x="1139" y="12"/>
                    <a:pt x="1121" y="1"/>
                    <a:pt x="11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7" name="Google Shape;577;p28"/>
          <p:cNvSpPr/>
          <p:nvPr/>
        </p:nvSpPr>
        <p:spPr>
          <a:xfrm>
            <a:off x="1844609" y="2010751"/>
            <a:ext cx="996914" cy="575532"/>
          </a:xfrm>
          <a:custGeom>
            <a:rect b="b" l="l" r="r" t="t"/>
            <a:pathLst>
              <a:path extrusionOk="0" h="13467" w="23327">
                <a:moveTo>
                  <a:pt x="23319" y="1557"/>
                </a:moveTo>
                <a:cubicBezTo>
                  <a:pt x="23323" y="1586"/>
                  <a:pt x="23325" y="1615"/>
                  <a:pt x="23327" y="1642"/>
                </a:cubicBezTo>
                <a:cubicBezTo>
                  <a:pt x="23326" y="1612"/>
                  <a:pt x="23323" y="1584"/>
                  <a:pt x="23319" y="1557"/>
                </a:cubicBezTo>
                <a:close/>
                <a:moveTo>
                  <a:pt x="21128" y="0"/>
                </a:moveTo>
                <a:cubicBezTo>
                  <a:pt x="20985" y="0"/>
                  <a:pt x="20842" y="27"/>
                  <a:pt x="20726" y="79"/>
                </a:cubicBezTo>
                <a:lnTo>
                  <a:pt x="20723" y="79"/>
                </a:lnTo>
                <a:cubicBezTo>
                  <a:pt x="20699" y="88"/>
                  <a:pt x="20679" y="102"/>
                  <a:pt x="20658" y="112"/>
                </a:cubicBezTo>
                <a:lnTo>
                  <a:pt x="331" y="11849"/>
                </a:lnTo>
                <a:cubicBezTo>
                  <a:pt x="249" y="11896"/>
                  <a:pt x="171" y="11964"/>
                  <a:pt x="103" y="12045"/>
                </a:cubicBezTo>
                <a:cubicBezTo>
                  <a:pt x="65" y="12094"/>
                  <a:pt x="31" y="12144"/>
                  <a:pt x="1" y="12199"/>
                </a:cubicBezTo>
                <a:lnTo>
                  <a:pt x="2198" y="13467"/>
                </a:lnTo>
                <a:cubicBezTo>
                  <a:pt x="2282" y="13321"/>
                  <a:pt x="2402" y="13195"/>
                  <a:pt x="2530" y="13117"/>
                </a:cubicBezTo>
                <a:lnTo>
                  <a:pt x="22857" y="1384"/>
                </a:lnTo>
                <a:cubicBezTo>
                  <a:pt x="22932" y="1340"/>
                  <a:pt x="23004" y="1320"/>
                  <a:pt x="23069" y="1320"/>
                </a:cubicBezTo>
                <a:cubicBezTo>
                  <a:pt x="23196" y="1320"/>
                  <a:pt x="23291" y="1406"/>
                  <a:pt x="23319" y="1557"/>
                </a:cubicBezTo>
                <a:lnTo>
                  <a:pt x="23319" y="1557"/>
                </a:lnTo>
                <a:cubicBezTo>
                  <a:pt x="23313" y="1518"/>
                  <a:pt x="23305" y="1476"/>
                  <a:pt x="23293" y="1435"/>
                </a:cubicBezTo>
                <a:cubicBezTo>
                  <a:pt x="23259" y="1312"/>
                  <a:pt x="23198" y="1190"/>
                  <a:pt x="23116" y="1085"/>
                </a:cubicBezTo>
                <a:cubicBezTo>
                  <a:pt x="23045" y="983"/>
                  <a:pt x="22953" y="898"/>
                  <a:pt x="22857" y="840"/>
                </a:cubicBezTo>
                <a:lnTo>
                  <a:pt x="22300" y="520"/>
                </a:lnTo>
                <a:lnTo>
                  <a:pt x="21597" y="112"/>
                </a:lnTo>
                <a:cubicBezTo>
                  <a:pt x="21549" y="85"/>
                  <a:pt x="21498" y="65"/>
                  <a:pt x="21443" y="48"/>
                </a:cubicBezTo>
                <a:cubicBezTo>
                  <a:pt x="21345" y="17"/>
                  <a:pt x="21236" y="0"/>
                  <a:pt x="2112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28"/>
          <p:cNvSpPr/>
          <p:nvPr/>
        </p:nvSpPr>
        <p:spPr>
          <a:xfrm>
            <a:off x="1995295" y="2219601"/>
            <a:ext cx="767505" cy="1405390"/>
          </a:xfrm>
          <a:custGeom>
            <a:rect b="b" l="l" r="r" t="t"/>
            <a:pathLst>
              <a:path extrusionOk="0" h="32885" w="17959">
                <a:moveTo>
                  <a:pt x="17743" y="1"/>
                </a:moveTo>
                <a:cubicBezTo>
                  <a:pt x="17691" y="1"/>
                  <a:pt x="17633" y="18"/>
                  <a:pt x="17571" y="53"/>
                </a:cubicBezTo>
                <a:lnTo>
                  <a:pt x="392" y="9973"/>
                </a:lnTo>
                <a:cubicBezTo>
                  <a:pt x="177" y="10096"/>
                  <a:pt x="1" y="10399"/>
                  <a:pt x="1" y="10651"/>
                </a:cubicBezTo>
                <a:lnTo>
                  <a:pt x="1" y="32606"/>
                </a:lnTo>
                <a:cubicBezTo>
                  <a:pt x="1" y="32782"/>
                  <a:pt x="89" y="32885"/>
                  <a:pt x="217" y="32885"/>
                </a:cubicBezTo>
                <a:cubicBezTo>
                  <a:pt x="270" y="32885"/>
                  <a:pt x="329" y="32867"/>
                  <a:pt x="392" y="32831"/>
                </a:cubicBezTo>
                <a:lnTo>
                  <a:pt x="17571" y="22914"/>
                </a:lnTo>
                <a:cubicBezTo>
                  <a:pt x="17785" y="22788"/>
                  <a:pt x="17958" y="22485"/>
                  <a:pt x="17958" y="22237"/>
                </a:cubicBezTo>
                <a:lnTo>
                  <a:pt x="17958" y="281"/>
                </a:lnTo>
                <a:cubicBezTo>
                  <a:pt x="17958" y="102"/>
                  <a:pt x="17871" y="1"/>
                  <a:pt x="17743"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28"/>
          <p:cNvSpPr/>
          <p:nvPr/>
        </p:nvSpPr>
        <p:spPr>
          <a:xfrm>
            <a:off x="2445857" y="2804395"/>
            <a:ext cx="206674" cy="387620"/>
          </a:xfrm>
          <a:custGeom>
            <a:rect b="b" l="l" r="r" t="t"/>
            <a:pathLst>
              <a:path extrusionOk="0" h="9070" w="4836">
                <a:moveTo>
                  <a:pt x="783" y="0"/>
                </a:moveTo>
                <a:cubicBezTo>
                  <a:pt x="558" y="0"/>
                  <a:pt x="304" y="24"/>
                  <a:pt x="1" y="57"/>
                </a:cubicBezTo>
                <a:lnTo>
                  <a:pt x="568" y="2583"/>
                </a:lnTo>
                <a:lnTo>
                  <a:pt x="2775" y="4252"/>
                </a:lnTo>
                <a:lnTo>
                  <a:pt x="1429" y="7676"/>
                </a:lnTo>
                <a:lnTo>
                  <a:pt x="1992" y="9070"/>
                </a:lnTo>
                <a:cubicBezTo>
                  <a:pt x="1992" y="9070"/>
                  <a:pt x="4835" y="3603"/>
                  <a:pt x="4638" y="3266"/>
                </a:cubicBezTo>
                <a:cubicBezTo>
                  <a:pt x="4440" y="2933"/>
                  <a:pt x="2788" y="1148"/>
                  <a:pt x="2179" y="584"/>
                </a:cubicBezTo>
                <a:cubicBezTo>
                  <a:pt x="1693" y="133"/>
                  <a:pt x="1321" y="0"/>
                  <a:pt x="783" y="0"/>
                </a:cubicBez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28"/>
          <p:cNvSpPr/>
          <p:nvPr/>
        </p:nvSpPr>
        <p:spPr>
          <a:xfrm>
            <a:off x="2230384" y="2577341"/>
            <a:ext cx="36967" cy="24915"/>
          </a:xfrm>
          <a:custGeom>
            <a:rect b="b" l="l" r="r" t="t"/>
            <a:pathLst>
              <a:path extrusionOk="0" h="583" w="865">
                <a:moveTo>
                  <a:pt x="448" y="1"/>
                </a:moveTo>
                <a:cubicBezTo>
                  <a:pt x="271" y="1"/>
                  <a:pt x="88" y="122"/>
                  <a:pt x="0" y="311"/>
                </a:cubicBezTo>
                <a:lnTo>
                  <a:pt x="755" y="582"/>
                </a:lnTo>
                <a:cubicBezTo>
                  <a:pt x="864" y="348"/>
                  <a:pt x="779" y="97"/>
                  <a:pt x="571" y="22"/>
                </a:cubicBezTo>
                <a:cubicBezTo>
                  <a:pt x="531" y="7"/>
                  <a:pt x="490" y="1"/>
                  <a:pt x="44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28"/>
          <p:cNvSpPr/>
          <p:nvPr/>
        </p:nvSpPr>
        <p:spPr>
          <a:xfrm>
            <a:off x="2252905" y="2557127"/>
            <a:ext cx="25770" cy="35557"/>
          </a:xfrm>
          <a:custGeom>
            <a:rect b="b" l="l" r="r" t="t"/>
            <a:pathLst>
              <a:path extrusionOk="0" h="832" w="603">
                <a:moveTo>
                  <a:pt x="209" y="0"/>
                </a:moveTo>
                <a:cubicBezTo>
                  <a:pt x="142" y="0"/>
                  <a:pt x="70" y="17"/>
                  <a:pt x="0" y="53"/>
                </a:cubicBezTo>
                <a:lnTo>
                  <a:pt x="242" y="831"/>
                </a:lnTo>
                <a:cubicBezTo>
                  <a:pt x="469" y="716"/>
                  <a:pt x="602" y="448"/>
                  <a:pt x="534" y="233"/>
                </a:cubicBezTo>
                <a:cubicBezTo>
                  <a:pt x="489" y="85"/>
                  <a:pt x="360" y="0"/>
                  <a:pt x="20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28"/>
          <p:cNvSpPr/>
          <p:nvPr/>
        </p:nvSpPr>
        <p:spPr>
          <a:xfrm>
            <a:off x="2235469" y="2511699"/>
            <a:ext cx="284839" cy="301207"/>
          </a:xfrm>
          <a:custGeom>
            <a:rect b="b" l="l" r="r" t="t"/>
            <a:pathLst>
              <a:path extrusionOk="0" h="7048" w="6665">
                <a:moveTo>
                  <a:pt x="3937" y="0"/>
                </a:moveTo>
                <a:cubicBezTo>
                  <a:pt x="3721" y="0"/>
                  <a:pt x="3499" y="23"/>
                  <a:pt x="3271" y="69"/>
                </a:cubicBezTo>
                <a:cubicBezTo>
                  <a:pt x="1445" y="439"/>
                  <a:pt x="0" y="2214"/>
                  <a:pt x="48" y="4029"/>
                </a:cubicBezTo>
                <a:lnTo>
                  <a:pt x="48" y="4706"/>
                </a:lnTo>
                <a:cubicBezTo>
                  <a:pt x="48" y="6080"/>
                  <a:pt x="1041" y="7048"/>
                  <a:pt x="2348" y="7048"/>
                </a:cubicBezTo>
                <a:cubicBezTo>
                  <a:pt x="2507" y="7048"/>
                  <a:pt x="2669" y="7034"/>
                  <a:pt x="2836" y="7004"/>
                </a:cubicBezTo>
                <a:lnTo>
                  <a:pt x="6653" y="6331"/>
                </a:lnTo>
                <a:lnTo>
                  <a:pt x="6664" y="2683"/>
                </a:lnTo>
                <a:cubicBezTo>
                  <a:pt x="6619" y="1094"/>
                  <a:pt x="5450" y="0"/>
                  <a:pt x="393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28"/>
          <p:cNvSpPr/>
          <p:nvPr/>
        </p:nvSpPr>
        <p:spPr>
          <a:xfrm>
            <a:off x="2317992" y="2543964"/>
            <a:ext cx="145902" cy="156245"/>
          </a:xfrm>
          <a:custGeom>
            <a:rect b="b" l="l" r="r" t="t"/>
            <a:pathLst>
              <a:path extrusionOk="0" h="3656" w="3414">
                <a:moveTo>
                  <a:pt x="2762" y="0"/>
                </a:moveTo>
                <a:cubicBezTo>
                  <a:pt x="2242" y="0"/>
                  <a:pt x="1421" y="354"/>
                  <a:pt x="718" y="1541"/>
                </a:cubicBezTo>
                <a:cubicBezTo>
                  <a:pt x="1" y="2755"/>
                  <a:pt x="252" y="3655"/>
                  <a:pt x="252" y="3655"/>
                </a:cubicBezTo>
                <a:cubicBezTo>
                  <a:pt x="252" y="3655"/>
                  <a:pt x="1010" y="3526"/>
                  <a:pt x="2006" y="2771"/>
                </a:cubicBezTo>
                <a:cubicBezTo>
                  <a:pt x="3002" y="2013"/>
                  <a:pt x="3363" y="986"/>
                  <a:pt x="3414" y="371"/>
                </a:cubicBezTo>
                <a:cubicBezTo>
                  <a:pt x="3414" y="371"/>
                  <a:pt x="3305" y="14"/>
                  <a:pt x="2792" y="1"/>
                </a:cubicBezTo>
                <a:cubicBezTo>
                  <a:pt x="2782" y="1"/>
                  <a:pt x="2772" y="0"/>
                  <a:pt x="27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28"/>
          <p:cNvSpPr/>
          <p:nvPr/>
        </p:nvSpPr>
        <p:spPr>
          <a:xfrm>
            <a:off x="2357949" y="3976122"/>
            <a:ext cx="139235" cy="148424"/>
          </a:xfrm>
          <a:custGeom>
            <a:rect b="b" l="l" r="r" t="t"/>
            <a:pathLst>
              <a:path extrusionOk="0" h="3473" w="3258">
                <a:moveTo>
                  <a:pt x="500" y="0"/>
                </a:moveTo>
                <a:cubicBezTo>
                  <a:pt x="296" y="171"/>
                  <a:pt x="85" y="449"/>
                  <a:pt x="45" y="728"/>
                </a:cubicBezTo>
                <a:cubicBezTo>
                  <a:pt x="1" y="1013"/>
                  <a:pt x="187" y="1241"/>
                  <a:pt x="289" y="1500"/>
                </a:cubicBezTo>
                <a:cubicBezTo>
                  <a:pt x="487" y="1983"/>
                  <a:pt x="497" y="2027"/>
                  <a:pt x="650" y="2754"/>
                </a:cubicBezTo>
                <a:cubicBezTo>
                  <a:pt x="756" y="3260"/>
                  <a:pt x="1370" y="3472"/>
                  <a:pt x="1963" y="3472"/>
                </a:cubicBezTo>
                <a:cubicBezTo>
                  <a:pt x="1976" y="3472"/>
                  <a:pt x="1990" y="3472"/>
                  <a:pt x="2003" y="3472"/>
                </a:cubicBezTo>
                <a:cubicBezTo>
                  <a:pt x="2540" y="3465"/>
                  <a:pt x="3043" y="3281"/>
                  <a:pt x="3152" y="3077"/>
                </a:cubicBezTo>
                <a:cubicBezTo>
                  <a:pt x="3257" y="2873"/>
                  <a:pt x="3227" y="2561"/>
                  <a:pt x="2971" y="2411"/>
                </a:cubicBezTo>
                <a:cubicBezTo>
                  <a:pt x="2686" y="2248"/>
                  <a:pt x="2292" y="2132"/>
                  <a:pt x="2210" y="1911"/>
                </a:cubicBezTo>
                <a:cubicBezTo>
                  <a:pt x="2210" y="1911"/>
                  <a:pt x="2170" y="2135"/>
                  <a:pt x="1893" y="2135"/>
                </a:cubicBezTo>
                <a:cubicBezTo>
                  <a:pt x="1891" y="2135"/>
                  <a:pt x="1889" y="2135"/>
                  <a:pt x="1887" y="2135"/>
                </a:cubicBezTo>
                <a:cubicBezTo>
                  <a:pt x="1609" y="2132"/>
                  <a:pt x="500" y="0"/>
                  <a:pt x="50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28"/>
          <p:cNvSpPr/>
          <p:nvPr/>
        </p:nvSpPr>
        <p:spPr>
          <a:xfrm>
            <a:off x="2373804" y="3912659"/>
            <a:ext cx="106798" cy="178040"/>
          </a:xfrm>
          <a:custGeom>
            <a:rect b="b" l="l" r="r" t="t"/>
            <a:pathLst>
              <a:path extrusionOk="0" h="4166" w="2499">
                <a:moveTo>
                  <a:pt x="486" y="0"/>
                </a:moveTo>
                <a:cubicBezTo>
                  <a:pt x="486" y="0"/>
                  <a:pt x="388" y="771"/>
                  <a:pt x="259" y="1169"/>
                </a:cubicBezTo>
                <a:cubicBezTo>
                  <a:pt x="129" y="1571"/>
                  <a:pt x="0" y="1638"/>
                  <a:pt x="38" y="1720"/>
                </a:cubicBezTo>
                <a:cubicBezTo>
                  <a:pt x="71" y="1802"/>
                  <a:pt x="170" y="1951"/>
                  <a:pt x="303" y="2192"/>
                </a:cubicBezTo>
                <a:cubicBezTo>
                  <a:pt x="510" y="2570"/>
                  <a:pt x="548" y="3580"/>
                  <a:pt x="857" y="3879"/>
                </a:cubicBezTo>
                <a:cubicBezTo>
                  <a:pt x="1070" y="4084"/>
                  <a:pt x="1340" y="4166"/>
                  <a:pt x="1604" y="4166"/>
                </a:cubicBezTo>
                <a:cubicBezTo>
                  <a:pt x="1751" y="4166"/>
                  <a:pt x="1897" y="4140"/>
                  <a:pt x="2029" y="4096"/>
                </a:cubicBezTo>
                <a:cubicBezTo>
                  <a:pt x="2499" y="3947"/>
                  <a:pt x="2095" y="3664"/>
                  <a:pt x="2095" y="3664"/>
                </a:cubicBezTo>
                <a:cubicBezTo>
                  <a:pt x="1927" y="3542"/>
                  <a:pt x="1883" y="3529"/>
                  <a:pt x="1761" y="3223"/>
                </a:cubicBezTo>
                <a:cubicBezTo>
                  <a:pt x="1632" y="2900"/>
                  <a:pt x="1533" y="1673"/>
                  <a:pt x="1605" y="1414"/>
                </a:cubicBezTo>
                <a:cubicBezTo>
                  <a:pt x="1673" y="1155"/>
                  <a:pt x="1883" y="370"/>
                  <a:pt x="1883" y="370"/>
                </a:cubicBezTo>
                <a:lnTo>
                  <a:pt x="486" y="0"/>
                </a:ln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28"/>
          <p:cNvSpPr/>
          <p:nvPr/>
        </p:nvSpPr>
        <p:spPr>
          <a:xfrm>
            <a:off x="2223973" y="3183247"/>
            <a:ext cx="354713" cy="866354"/>
          </a:xfrm>
          <a:custGeom>
            <a:rect b="b" l="l" r="r" t="t"/>
            <a:pathLst>
              <a:path extrusionOk="0" h="20272" w="8300">
                <a:moveTo>
                  <a:pt x="7371" y="1"/>
                </a:moveTo>
                <a:lnTo>
                  <a:pt x="640" y="980"/>
                </a:lnTo>
                <a:cubicBezTo>
                  <a:pt x="1" y="2830"/>
                  <a:pt x="501" y="5777"/>
                  <a:pt x="715" y="8075"/>
                </a:cubicBezTo>
                <a:cubicBezTo>
                  <a:pt x="902" y="10078"/>
                  <a:pt x="1143" y="11764"/>
                  <a:pt x="1143" y="11764"/>
                </a:cubicBezTo>
                <a:cubicBezTo>
                  <a:pt x="1143" y="11764"/>
                  <a:pt x="766" y="12777"/>
                  <a:pt x="793" y="14263"/>
                </a:cubicBezTo>
                <a:cubicBezTo>
                  <a:pt x="823" y="15844"/>
                  <a:pt x="1374" y="20172"/>
                  <a:pt x="1374" y="20172"/>
                </a:cubicBezTo>
                <a:cubicBezTo>
                  <a:pt x="1374" y="20172"/>
                  <a:pt x="1603" y="20271"/>
                  <a:pt x="1933" y="20271"/>
                </a:cubicBezTo>
                <a:cubicBezTo>
                  <a:pt x="2212" y="20271"/>
                  <a:pt x="2564" y="20200"/>
                  <a:pt x="2911" y="19937"/>
                </a:cubicBezTo>
                <a:cubicBezTo>
                  <a:pt x="2911" y="19937"/>
                  <a:pt x="3128" y="17265"/>
                  <a:pt x="3343" y="15408"/>
                </a:cubicBezTo>
                <a:cubicBezTo>
                  <a:pt x="3567" y="13470"/>
                  <a:pt x="3642" y="12074"/>
                  <a:pt x="3839" y="10928"/>
                </a:cubicBezTo>
                <a:cubicBezTo>
                  <a:pt x="4084" y="9503"/>
                  <a:pt x="4230" y="5073"/>
                  <a:pt x="4230" y="5073"/>
                </a:cubicBezTo>
                <a:lnTo>
                  <a:pt x="5335" y="9574"/>
                </a:lnTo>
                <a:cubicBezTo>
                  <a:pt x="5335" y="9574"/>
                  <a:pt x="4842" y="10659"/>
                  <a:pt x="4550" y="11835"/>
                </a:cubicBezTo>
                <a:cubicBezTo>
                  <a:pt x="4261" y="13009"/>
                  <a:pt x="3839" y="17713"/>
                  <a:pt x="3839" y="17713"/>
                </a:cubicBezTo>
                <a:cubicBezTo>
                  <a:pt x="3839" y="17713"/>
                  <a:pt x="4188" y="18094"/>
                  <a:pt x="4813" y="18094"/>
                </a:cubicBezTo>
                <a:cubicBezTo>
                  <a:pt x="4954" y="18094"/>
                  <a:pt x="5109" y="18074"/>
                  <a:pt x="5277" y="18027"/>
                </a:cubicBezTo>
                <a:cubicBezTo>
                  <a:pt x="5277" y="18027"/>
                  <a:pt x="7674" y="10557"/>
                  <a:pt x="7939" y="9786"/>
                </a:cubicBezTo>
                <a:cubicBezTo>
                  <a:pt x="8300" y="8725"/>
                  <a:pt x="7572" y="2156"/>
                  <a:pt x="737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28"/>
          <p:cNvSpPr/>
          <p:nvPr/>
        </p:nvSpPr>
        <p:spPr>
          <a:xfrm>
            <a:off x="2404702" y="3316924"/>
            <a:ext cx="78080" cy="234666"/>
          </a:xfrm>
          <a:custGeom>
            <a:rect b="b" l="l" r="r" t="t"/>
            <a:pathLst>
              <a:path extrusionOk="0" h="5491" w="1827">
                <a:moveTo>
                  <a:pt x="1827" y="0"/>
                </a:moveTo>
                <a:lnTo>
                  <a:pt x="1827" y="0"/>
                </a:lnTo>
                <a:cubicBezTo>
                  <a:pt x="1055" y="691"/>
                  <a:pt x="90" y="803"/>
                  <a:pt x="90" y="803"/>
                </a:cubicBezTo>
                <a:lnTo>
                  <a:pt x="1" y="1945"/>
                </a:lnTo>
                <a:lnTo>
                  <a:pt x="871" y="5491"/>
                </a:lnTo>
                <a:lnTo>
                  <a:pt x="388" y="2092"/>
                </a:lnTo>
                <a:lnTo>
                  <a:pt x="498" y="1048"/>
                </a:lnTo>
                <a:cubicBezTo>
                  <a:pt x="1334" y="718"/>
                  <a:pt x="1827" y="0"/>
                  <a:pt x="18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28"/>
          <p:cNvSpPr/>
          <p:nvPr/>
        </p:nvSpPr>
        <p:spPr>
          <a:xfrm>
            <a:off x="2251281" y="2806788"/>
            <a:ext cx="290523" cy="441212"/>
          </a:xfrm>
          <a:custGeom>
            <a:rect b="b" l="l" r="r" t="t"/>
            <a:pathLst>
              <a:path extrusionOk="0" h="10324" w="6798">
                <a:moveTo>
                  <a:pt x="4554" y="1"/>
                </a:moveTo>
                <a:lnTo>
                  <a:pt x="3840" y="130"/>
                </a:lnTo>
                <a:lnTo>
                  <a:pt x="1800" y="840"/>
                </a:lnTo>
                <a:cubicBezTo>
                  <a:pt x="1800" y="840"/>
                  <a:pt x="1127" y="1048"/>
                  <a:pt x="719" y="1248"/>
                </a:cubicBezTo>
                <a:cubicBezTo>
                  <a:pt x="1290" y="2496"/>
                  <a:pt x="518" y="4369"/>
                  <a:pt x="518" y="4369"/>
                </a:cubicBezTo>
                <a:lnTo>
                  <a:pt x="1300" y="7011"/>
                </a:lnTo>
                <a:cubicBezTo>
                  <a:pt x="576" y="7953"/>
                  <a:pt x="294" y="8541"/>
                  <a:pt x="1" y="9782"/>
                </a:cubicBezTo>
                <a:cubicBezTo>
                  <a:pt x="238" y="10014"/>
                  <a:pt x="1064" y="10323"/>
                  <a:pt x="2222" y="10323"/>
                </a:cubicBezTo>
                <a:cubicBezTo>
                  <a:pt x="3453" y="10323"/>
                  <a:pt x="5060" y="9974"/>
                  <a:pt x="6732" y="8810"/>
                </a:cubicBezTo>
                <a:cubicBezTo>
                  <a:pt x="6732" y="8810"/>
                  <a:pt x="6437" y="6732"/>
                  <a:pt x="6311" y="5494"/>
                </a:cubicBezTo>
                <a:cubicBezTo>
                  <a:pt x="6797" y="3377"/>
                  <a:pt x="6675" y="2962"/>
                  <a:pt x="6536" y="2449"/>
                </a:cubicBezTo>
                <a:cubicBezTo>
                  <a:pt x="6145" y="1007"/>
                  <a:pt x="5729" y="827"/>
                  <a:pt x="455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28"/>
          <p:cNvSpPr/>
          <p:nvPr/>
        </p:nvSpPr>
        <p:spPr>
          <a:xfrm>
            <a:off x="2287607" y="3041450"/>
            <a:ext cx="3804" cy="13120"/>
          </a:xfrm>
          <a:custGeom>
            <a:rect b="b" l="l" r="r" t="t"/>
            <a:pathLst>
              <a:path extrusionOk="0" h="307" w="89">
                <a:moveTo>
                  <a:pt x="1" y="0"/>
                </a:moveTo>
                <a:lnTo>
                  <a:pt x="89" y="306"/>
                </a:lnTo>
                <a:close/>
              </a:path>
            </a:pathLst>
          </a:custGeom>
          <a:solidFill>
            <a:srgbClr val="E1E1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28"/>
          <p:cNvSpPr/>
          <p:nvPr/>
        </p:nvSpPr>
        <p:spPr>
          <a:xfrm>
            <a:off x="2287607" y="3041450"/>
            <a:ext cx="67908" cy="78507"/>
          </a:xfrm>
          <a:custGeom>
            <a:rect b="b" l="l" r="r" t="t"/>
            <a:pathLst>
              <a:path extrusionOk="0" h="1837" w="1589">
                <a:moveTo>
                  <a:pt x="1" y="0"/>
                </a:moveTo>
                <a:lnTo>
                  <a:pt x="89" y="306"/>
                </a:lnTo>
                <a:lnTo>
                  <a:pt x="450" y="1520"/>
                </a:lnTo>
                <a:lnTo>
                  <a:pt x="1589" y="1836"/>
                </a:lnTo>
                <a:lnTo>
                  <a:pt x="1589" y="1836"/>
                </a:lnTo>
                <a:lnTo>
                  <a:pt x="1" y="0"/>
                </a:lnTo>
                <a:close/>
              </a:path>
            </a:pathLst>
          </a:custGeom>
          <a:solidFill>
            <a:srgbClr val="23C7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28"/>
          <p:cNvSpPr/>
          <p:nvPr/>
        </p:nvSpPr>
        <p:spPr>
          <a:xfrm>
            <a:off x="2269444" y="2559819"/>
            <a:ext cx="229623" cy="329114"/>
          </a:xfrm>
          <a:custGeom>
            <a:rect b="b" l="l" r="r" t="t"/>
            <a:pathLst>
              <a:path extrusionOk="0" h="7701" w="5373">
                <a:moveTo>
                  <a:pt x="4550" y="0"/>
                </a:moveTo>
                <a:cubicBezTo>
                  <a:pt x="4499" y="615"/>
                  <a:pt x="4138" y="1642"/>
                  <a:pt x="3142" y="2400"/>
                </a:cubicBezTo>
                <a:cubicBezTo>
                  <a:pt x="2146" y="3159"/>
                  <a:pt x="1388" y="3284"/>
                  <a:pt x="1388" y="3284"/>
                </a:cubicBezTo>
                <a:cubicBezTo>
                  <a:pt x="1277" y="3092"/>
                  <a:pt x="1085" y="3001"/>
                  <a:pt x="883" y="3001"/>
                </a:cubicBezTo>
                <a:cubicBezTo>
                  <a:pt x="671" y="3001"/>
                  <a:pt x="448" y="3101"/>
                  <a:pt x="297" y="3291"/>
                </a:cubicBezTo>
                <a:cubicBezTo>
                  <a:pt x="1" y="3661"/>
                  <a:pt x="147" y="4209"/>
                  <a:pt x="548" y="4471"/>
                </a:cubicBezTo>
                <a:cubicBezTo>
                  <a:pt x="706" y="4573"/>
                  <a:pt x="841" y="4608"/>
                  <a:pt x="951" y="4608"/>
                </a:cubicBezTo>
                <a:cubicBezTo>
                  <a:pt x="1182" y="4608"/>
                  <a:pt x="1306" y="4457"/>
                  <a:pt x="1306" y="4457"/>
                </a:cubicBezTo>
                <a:lnTo>
                  <a:pt x="1378" y="6680"/>
                </a:lnTo>
                <a:cubicBezTo>
                  <a:pt x="1378" y="6680"/>
                  <a:pt x="1895" y="7310"/>
                  <a:pt x="2520" y="7602"/>
                </a:cubicBezTo>
                <a:cubicBezTo>
                  <a:pt x="2668" y="7670"/>
                  <a:pt x="2839" y="7700"/>
                  <a:pt x="3016" y="7700"/>
                </a:cubicBezTo>
                <a:cubicBezTo>
                  <a:pt x="3593" y="7700"/>
                  <a:pt x="4223" y="7380"/>
                  <a:pt x="4244" y="7044"/>
                </a:cubicBezTo>
                <a:cubicBezTo>
                  <a:pt x="4275" y="6609"/>
                  <a:pt x="3415" y="5909"/>
                  <a:pt x="3415" y="5909"/>
                </a:cubicBezTo>
                <a:lnTo>
                  <a:pt x="3407" y="5178"/>
                </a:lnTo>
                <a:cubicBezTo>
                  <a:pt x="3887" y="5161"/>
                  <a:pt x="4377" y="5130"/>
                  <a:pt x="4628" y="4967"/>
                </a:cubicBezTo>
                <a:cubicBezTo>
                  <a:pt x="4879" y="4804"/>
                  <a:pt x="5373" y="4317"/>
                  <a:pt x="5369" y="2761"/>
                </a:cubicBezTo>
                <a:cubicBezTo>
                  <a:pt x="5359" y="921"/>
                  <a:pt x="4907" y="136"/>
                  <a:pt x="4550" y="0"/>
                </a:cubicBez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28"/>
          <p:cNvSpPr/>
          <p:nvPr/>
        </p:nvSpPr>
        <p:spPr>
          <a:xfrm>
            <a:off x="2398634" y="2673154"/>
            <a:ext cx="17650" cy="17693"/>
          </a:xfrm>
          <a:custGeom>
            <a:rect b="b" l="l" r="r" t="t"/>
            <a:pathLst>
              <a:path extrusionOk="0" h="414" w="413">
                <a:moveTo>
                  <a:pt x="238" y="1"/>
                </a:moveTo>
                <a:cubicBezTo>
                  <a:pt x="223" y="1"/>
                  <a:pt x="207" y="3"/>
                  <a:pt x="191" y="7"/>
                </a:cubicBezTo>
                <a:cubicBezTo>
                  <a:pt x="82" y="34"/>
                  <a:pt x="0" y="146"/>
                  <a:pt x="11" y="258"/>
                </a:cubicBezTo>
                <a:cubicBezTo>
                  <a:pt x="19" y="351"/>
                  <a:pt x="87" y="414"/>
                  <a:pt x="174" y="414"/>
                </a:cubicBezTo>
                <a:cubicBezTo>
                  <a:pt x="189" y="414"/>
                  <a:pt x="205" y="412"/>
                  <a:pt x="221" y="408"/>
                </a:cubicBezTo>
                <a:cubicBezTo>
                  <a:pt x="330" y="380"/>
                  <a:pt x="412" y="269"/>
                  <a:pt x="401" y="160"/>
                </a:cubicBezTo>
                <a:cubicBezTo>
                  <a:pt x="393" y="64"/>
                  <a:pt x="325" y="1"/>
                  <a:pt x="23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28"/>
          <p:cNvSpPr/>
          <p:nvPr/>
        </p:nvSpPr>
        <p:spPr>
          <a:xfrm>
            <a:off x="2418121" y="2735591"/>
            <a:ext cx="21069" cy="11881"/>
          </a:xfrm>
          <a:custGeom>
            <a:rect b="b" l="l" r="r" t="t"/>
            <a:pathLst>
              <a:path extrusionOk="0" h="278" w="493">
                <a:moveTo>
                  <a:pt x="34" y="0"/>
                </a:moveTo>
                <a:lnTo>
                  <a:pt x="34" y="0"/>
                </a:lnTo>
                <a:cubicBezTo>
                  <a:pt x="0" y="140"/>
                  <a:pt x="74" y="262"/>
                  <a:pt x="201" y="276"/>
                </a:cubicBezTo>
                <a:cubicBezTo>
                  <a:pt x="209" y="277"/>
                  <a:pt x="217" y="278"/>
                  <a:pt x="225" y="278"/>
                </a:cubicBezTo>
                <a:cubicBezTo>
                  <a:pt x="346" y="278"/>
                  <a:pt x="461" y="183"/>
                  <a:pt x="493" y="55"/>
                </a:cubicBezTo>
                <a:lnTo>
                  <a:pt x="34" y="0"/>
                </a:lnTo>
                <a:close/>
              </a:path>
            </a:pathLst>
          </a:custGeom>
          <a:solidFill>
            <a:srgbClr val="F28F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28"/>
          <p:cNvSpPr/>
          <p:nvPr/>
        </p:nvSpPr>
        <p:spPr>
          <a:xfrm>
            <a:off x="2466455" y="2625504"/>
            <a:ext cx="20257" cy="14830"/>
          </a:xfrm>
          <a:custGeom>
            <a:rect b="b" l="l" r="r" t="t"/>
            <a:pathLst>
              <a:path extrusionOk="0" h="347" w="474">
                <a:moveTo>
                  <a:pt x="241" y="0"/>
                </a:moveTo>
                <a:cubicBezTo>
                  <a:pt x="149" y="0"/>
                  <a:pt x="52" y="59"/>
                  <a:pt x="1" y="156"/>
                </a:cubicBezTo>
                <a:lnTo>
                  <a:pt x="406" y="346"/>
                </a:lnTo>
                <a:cubicBezTo>
                  <a:pt x="473" y="221"/>
                  <a:pt x="440" y="75"/>
                  <a:pt x="327" y="20"/>
                </a:cubicBezTo>
                <a:cubicBezTo>
                  <a:pt x="300" y="7"/>
                  <a:pt x="271" y="0"/>
                  <a:pt x="24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28"/>
          <p:cNvSpPr/>
          <p:nvPr/>
        </p:nvSpPr>
        <p:spPr>
          <a:xfrm>
            <a:off x="2382223" y="2644308"/>
            <a:ext cx="17907" cy="17821"/>
          </a:xfrm>
          <a:custGeom>
            <a:rect b="b" l="l" r="r" t="t"/>
            <a:pathLst>
              <a:path extrusionOk="0" h="417" w="419">
                <a:moveTo>
                  <a:pt x="228" y="0"/>
                </a:moveTo>
                <a:cubicBezTo>
                  <a:pt x="172" y="0"/>
                  <a:pt x="120" y="21"/>
                  <a:pt x="82" y="63"/>
                </a:cubicBezTo>
                <a:cubicBezTo>
                  <a:pt x="1" y="155"/>
                  <a:pt x="14" y="314"/>
                  <a:pt x="116" y="416"/>
                </a:cubicBezTo>
                <a:lnTo>
                  <a:pt x="418" y="84"/>
                </a:lnTo>
                <a:cubicBezTo>
                  <a:pt x="363" y="28"/>
                  <a:pt x="293" y="0"/>
                  <a:pt x="22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28"/>
          <p:cNvSpPr/>
          <p:nvPr/>
        </p:nvSpPr>
        <p:spPr>
          <a:xfrm>
            <a:off x="2463293" y="2653966"/>
            <a:ext cx="17479" cy="17736"/>
          </a:xfrm>
          <a:custGeom>
            <a:rect b="b" l="l" r="r" t="t"/>
            <a:pathLst>
              <a:path extrusionOk="0" h="415" w="409">
                <a:moveTo>
                  <a:pt x="237" y="1"/>
                </a:moveTo>
                <a:cubicBezTo>
                  <a:pt x="222" y="1"/>
                  <a:pt x="206" y="3"/>
                  <a:pt x="191" y="7"/>
                </a:cubicBezTo>
                <a:cubicBezTo>
                  <a:pt x="82" y="34"/>
                  <a:pt x="1" y="146"/>
                  <a:pt x="10" y="255"/>
                </a:cubicBezTo>
                <a:cubicBezTo>
                  <a:pt x="16" y="351"/>
                  <a:pt x="86" y="414"/>
                  <a:pt x="174" y="414"/>
                </a:cubicBezTo>
                <a:cubicBezTo>
                  <a:pt x="189" y="414"/>
                  <a:pt x="205" y="412"/>
                  <a:pt x="221" y="408"/>
                </a:cubicBezTo>
                <a:cubicBezTo>
                  <a:pt x="330" y="381"/>
                  <a:pt x="409" y="269"/>
                  <a:pt x="401" y="160"/>
                </a:cubicBezTo>
                <a:cubicBezTo>
                  <a:pt x="393" y="64"/>
                  <a:pt x="322" y="1"/>
                  <a:pt x="23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28"/>
          <p:cNvSpPr/>
          <p:nvPr/>
        </p:nvSpPr>
        <p:spPr>
          <a:xfrm>
            <a:off x="2442523" y="2659479"/>
            <a:ext cx="27351" cy="54532"/>
          </a:xfrm>
          <a:custGeom>
            <a:rect b="b" l="l" r="r" t="t"/>
            <a:pathLst>
              <a:path extrusionOk="0" h="1276" w="640">
                <a:moveTo>
                  <a:pt x="0" y="0"/>
                </a:moveTo>
                <a:lnTo>
                  <a:pt x="21" y="1276"/>
                </a:lnTo>
                <a:lnTo>
                  <a:pt x="639" y="956"/>
                </a:lnTo>
                <a:lnTo>
                  <a:pt x="0" y="0"/>
                </a:lnTo>
                <a:close/>
              </a:path>
            </a:pathLst>
          </a:custGeom>
          <a:solidFill>
            <a:srgbClr val="F28F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28"/>
          <p:cNvSpPr/>
          <p:nvPr/>
        </p:nvSpPr>
        <p:spPr>
          <a:xfrm>
            <a:off x="2341795" y="2763070"/>
            <a:ext cx="73592" cy="31582"/>
          </a:xfrm>
          <a:custGeom>
            <a:rect b="b" l="l" r="r" t="t"/>
            <a:pathLst>
              <a:path extrusionOk="0" h="739" w="1722">
                <a:moveTo>
                  <a:pt x="1" y="0"/>
                </a:moveTo>
                <a:cubicBezTo>
                  <a:pt x="1" y="1"/>
                  <a:pt x="62" y="245"/>
                  <a:pt x="379" y="446"/>
                </a:cubicBezTo>
                <a:cubicBezTo>
                  <a:pt x="691" y="647"/>
                  <a:pt x="1722" y="738"/>
                  <a:pt x="1722" y="738"/>
                </a:cubicBezTo>
                <a:lnTo>
                  <a:pt x="1714" y="422"/>
                </a:lnTo>
                <a:cubicBezTo>
                  <a:pt x="1645" y="427"/>
                  <a:pt x="1566" y="430"/>
                  <a:pt x="1480" y="430"/>
                </a:cubicBezTo>
                <a:cubicBezTo>
                  <a:pt x="942" y="430"/>
                  <a:pt x="151" y="323"/>
                  <a:pt x="1" y="0"/>
                </a:cubicBezTo>
                <a:close/>
              </a:path>
            </a:pathLst>
          </a:custGeom>
          <a:solidFill>
            <a:srgbClr val="F28F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28"/>
          <p:cNvSpPr/>
          <p:nvPr/>
        </p:nvSpPr>
        <p:spPr>
          <a:xfrm>
            <a:off x="2080894" y="2860123"/>
            <a:ext cx="290053" cy="440271"/>
          </a:xfrm>
          <a:custGeom>
            <a:rect b="b" l="l" r="r" t="t"/>
            <a:pathLst>
              <a:path extrusionOk="0" h="10302" w="6787">
                <a:moveTo>
                  <a:pt x="4706" y="0"/>
                </a:moveTo>
                <a:lnTo>
                  <a:pt x="4706" y="0"/>
                </a:lnTo>
                <a:cubicBezTo>
                  <a:pt x="4706" y="0"/>
                  <a:pt x="3777" y="239"/>
                  <a:pt x="3084" y="1258"/>
                </a:cubicBezTo>
                <a:cubicBezTo>
                  <a:pt x="2417" y="2234"/>
                  <a:pt x="347" y="5919"/>
                  <a:pt x="173" y="6202"/>
                </a:cubicBezTo>
                <a:cubicBezTo>
                  <a:pt x="0" y="6484"/>
                  <a:pt x="51" y="6817"/>
                  <a:pt x="361" y="7082"/>
                </a:cubicBezTo>
                <a:cubicBezTo>
                  <a:pt x="667" y="7344"/>
                  <a:pt x="3366" y="9476"/>
                  <a:pt x="3366" y="9476"/>
                </a:cubicBezTo>
                <a:cubicBezTo>
                  <a:pt x="3518" y="9578"/>
                  <a:pt x="3634" y="9721"/>
                  <a:pt x="3923" y="9952"/>
                </a:cubicBezTo>
                <a:cubicBezTo>
                  <a:pt x="4056" y="10057"/>
                  <a:pt x="4199" y="10183"/>
                  <a:pt x="4372" y="10227"/>
                </a:cubicBezTo>
                <a:cubicBezTo>
                  <a:pt x="4544" y="10275"/>
                  <a:pt x="4726" y="10302"/>
                  <a:pt x="4917" y="10302"/>
                </a:cubicBezTo>
                <a:cubicBezTo>
                  <a:pt x="4972" y="10302"/>
                  <a:pt x="5027" y="10300"/>
                  <a:pt x="5083" y="10295"/>
                </a:cubicBezTo>
                <a:cubicBezTo>
                  <a:pt x="5399" y="10268"/>
                  <a:pt x="5739" y="10162"/>
                  <a:pt x="6055" y="9962"/>
                </a:cubicBezTo>
                <a:cubicBezTo>
                  <a:pt x="6228" y="9853"/>
                  <a:pt x="6395" y="9713"/>
                  <a:pt x="6528" y="9544"/>
                </a:cubicBezTo>
                <a:cubicBezTo>
                  <a:pt x="6660" y="9377"/>
                  <a:pt x="6759" y="9176"/>
                  <a:pt x="6779" y="8990"/>
                </a:cubicBezTo>
                <a:cubicBezTo>
                  <a:pt x="6782" y="8952"/>
                  <a:pt x="6786" y="8911"/>
                  <a:pt x="6769" y="8884"/>
                </a:cubicBezTo>
                <a:cubicBezTo>
                  <a:pt x="6746" y="8833"/>
                  <a:pt x="6677" y="8826"/>
                  <a:pt x="6616" y="8823"/>
                </a:cubicBezTo>
                <a:cubicBezTo>
                  <a:pt x="6546" y="8820"/>
                  <a:pt x="6473" y="8819"/>
                  <a:pt x="6400" y="8819"/>
                </a:cubicBezTo>
                <a:cubicBezTo>
                  <a:pt x="6282" y="8819"/>
                  <a:pt x="6161" y="8821"/>
                  <a:pt x="6041" y="8821"/>
                </a:cubicBezTo>
                <a:cubicBezTo>
                  <a:pt x="5873" y="8821"/>
                  <a:pt x="5709" y="8816"/>
                  <a:pt x="5558" y="8789"/>
                </a:cubicBezTo>
                <a:cubicBezTo>
                  <a:pt x="5283" y="8738"/>
                  <a:pt x="5110" y="8660"/>
                  <a:pt x="5167" y="8619"/>
                </a:cubicBezTo>
                <a:cubicBezTo>
                  <a:pt x="5225" y="8575"/>
                  <a:pt x="5382" y="8616"/>
                  <a:pt x="5654" y="8524"/>
                </a:cubicBezTo>
                <a:cubicBezTo>
                  <a:pt x="5912" y="8436"/>
                  <a:pt x="6167" y="8194"/>
                  <a:pt x="6157" y="8051"/>
                </a:cubicBezTo>
                <a:cubicBezTo>
                  <a:pt x="6151" y="7973"/>
                  <a:pt x="6149" y="7947"/>
                  <a:pt x="6104" y="7947"/>
                </a:cubicBezTo>
                <a:cubicBezTo>
                  <a:pt x="6067" y="7947"/>
                  <a:pt x="6002" y="7965"/>
                  <a:pt x="5881" y="7987"/>
                </a:cubicBezTo>
                <a:cubicBezTo>
                  <a:pt x="5616" y="8037"/>
                  <a:pt x="5392" y="7993"/>
                  <a:pt x="5015" y="8095"/>
                </a:cubicBezTo>
                <a:cubicBezTo>
                  <a:pt x="4769" y="8160"/>
                  <a:pt x="4638" y="8175"/>
                  <a:pt x="4473" y="8175"/>
                </a:cubicBezTo>
                <a:cubicBezTo>
                  <a:pt x="4411" y="8175"/>
                  <a:pt x="4345" y="8173"/>
                  <a:pt x="4267" y="8170"/>
                </a:cubicBezTo>
                <a:cubicBezTo>
                  <a:pt x="3719" y="8147"/>
                  <a:pt x="2285" y="6290"/>
                  <a:pt x="2285" y="6290"/>
                </a:cubicBezTo>
                <a:lnTo>
                  <a:pt x="4505" y="3121"/>
                </a:lnTo>
                <a:cubicBezTo>
                  <a:pt x="4505" y="3121"/>
                  <a:pt x="5467" y="1028"/>
                  <a:pt x="4706" y="0"/>
                </a:cubicBez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28"/>
          <p:cNvSpPr txBox="1"/>
          <p:nvPr>
            <p:ph type="title"/>
          </p:nvPr>
        </p:nvSpPr>
        <p:spPr>
          <a:xfrm flipH="1">
            <a:off x="4321203" y="1666525"/>
            <a:ext cx="3966600" cy="8967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ABOUT THE PROJECT</a:t>
            </a:r>
            <a:endParaRPr/>
          </a:p>
        </p:txBody>
      </p:sp>
      <p:sp>
        <p:nvSpPr>
          <p:cNvPr id="601" name="Google Shape;601;p28"/>
          <p:cNvSpPr txBox="1"/>
          <p:nvPr>
            <p:ph idx="1" type="subTitle"/>
          </p:nvPr>
        </p:nvSpPr>
        <p:spPr>
          <a:xfrm>
            <a:off x="5219097" y="2760775"/>
            <a:ext cx="3068700" cy="11700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Mercury is the closest planet to the Sun and the smallest one in the Solar System—it’s only a bit larger than our Moon. The planet’s name has nothing to do with the liquid metal, since it was named after the Roman messenger god </a:t>
            </a:r>
            <a:endParaRPr/>
          </a:p>
        </p:txBody>
      </p:sp>
      <p:sp>
        <p:nvSpPr>
          <p:cNvPr id="602" name="Google Shape;602;p28"/>
          <p:cNvSpPr/>
          <p:nvPr/>
        </p:nvSpPr>
        <p:spPr>
          <a:xfrm rot="-1288312">
            <a:off x="3524517" y="3134498"/>
            <a:ext cx="583235" cy="286447"/>
          </a:xfrm>
          <a:custGeom>
            <a:rect b="b" l="l" r="r" t="t"/>
            <a:pathLst>
              <a:path extrusionOk="0" h="54763" w="109482">
                <a:moveTo>
                  <a:pt x="54738" y="1"/>
                </a:moveTo>
                <a:cubicBezTo>
                  <a:pt x="41976" y="1"/>
                  <a:pt x="29213" y="2674"/>
                  <a:pt x="19475" y="8019"/>
                </a:cubicBezTo>
                <a:cubicBezTo>
                  <a:pt x="1" y="18715"/>
                  <a:pt x="1" y="36051"/>
                  <a:pt x="19475" y="46743"/>
                </a:cubicBezTo>
                <a:cubicBezTo>
                  <a:pt x="29214" y="52089"/>
                  <a:pt x="41978" y="54762"/>
                  <a:pt x="54741" y="54762"/>
                </a:cubicBezTo>
                <a:cubicBezTo>
                  <a:pt x="67504" y="54762"/>
                  <a:pt x="80267" y="52089"/>
                  <a:pt x="90004" y="46743"/>
                </a:cubicBezTo>
                <a:cubicBezTo>
                  <a:pt x="109481" y="36051"/>
                  <a:pt x="109481" y="18715"/>
                  <a:pt x="90004" y="8023"/>
                </a:cubicBezTo>
                <a:cubicBezTo>
                  <a:pt x="80266" y="2675"/>
                  <a:pt x="67502" y="1"/>
                  <a:pt x="54738" y="1"/>
                </a:cubicBezTo>
                <a:close/>
              </a:path>
            </a:pathLst>
          </a:custGeom>
          <a:solidFill>
            <a:srgbClr val="000000">
              <a:alpha val="321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28"/>
          <p:cNvSpPr/>
          <p:nvPr/>
        </p:nvSpPr>
        <p:spPr>
          <a:xfrm rot="-1288312">
            <a:off x="1180479" y="3191118"/>
            <a:ext cx="583235" cy="286447"/>
          </a:xfrm>
          <a:custGeom>
            <a:rect b="b" l="l" r="r" t="t"/>
            <a:pathLst>
              <a:path extrusionOk="0" h="54763" w="109482">
                <a:moveTo>
                  <a:pt x="54738" y="1"/>
                </a:moveTo>
                <a:cubicBezTo>
                  <a:pt x="41976" y="1"/>
                  <a:pt x="29213" y="2674"/>
                  <a:pt x="19475" y="8019"/>
                </a:cubicBezTo>
                <a:cubicBezTo>
                  <a:pt x="1" y="18715"/>
                  <a:pt x="1" y="36051"/>
                  <a:pt x="19475" y="46743"/>
                </a:cubicBezTo>
                <a:cubicBezTo>
                  <a:pt x="29214" y="52089"/>
                  <a:pt x="41978" y="54762"/>
                  <a:pt x="54741" y="54762"/>
                </a:cubicBezTo>
                <a:cubicBezTo>
                  <a:pt x="67504" y="54762"/>
                  <a:pt x="80267" y="52089"/>
                  <a:pt x="90004" y="46743"/>
                </a:cubicBezTo>
                <a:cubicBezTo>
                  <a:pt x="109481" y="36051"/>
                  <a:pt x="109481" y="18715"/>
                  <a:pt x="90004" y="8023"/>
                </a:cubicBezTo>
                <a:cubicBezTo>
                  <a:pt x="80266" y="2675"/>
                  <a:pt x="67502" y="1"/>
                  <a:pt x="54738" y="1"/>
                </a:cubicBezTo>
                <a:close/>
              </a:path>
            </a:pathLst>
          </a:custGeom>
          <a:solidFill>
            <a:srgbClr val="000000">
              <a:alpha val="321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4" name="Google Shape;604;p28"/>
          <p:cNvGrpSpPr/>
          <p:nvPr/>
        </p:nvGrpSpPr>
        <p:grpSpPr>
          <a:xfrm>
            <a:off x="3187740" y="1084518"/>
            <a:ext cx="1358251" cy="2260932"/>
            <a:chOff x="1653252" y="1249313"/>
            <a:chExt cx="1608730" cy="2677877"/>
          </a:xfrm>
        </p:grpSpPr>
        <p:sp>
          <p:nvSpPr>
            <p:cNvPr id="605" name="Google Shape;605;p28"/>
            <p:cNvSpPr/>
            <p:nvPr/>
          </p:nvSpPr>
          <p:spPr>
            <a:xfrm>
              <a:off x="1653252" y="3010960"/>
              <a:ext cx="1287405" cy="739572"/>
            </a:xfrm>
            <a:custGeom>
              <a:rect b="b" l="l" r="r" t="t"/>
              <a:pathLst>
                <a:path extrusionOk="0" h="14611" w="25434">
                  <a:moveTo>
                    <a:pt x="22128" y="1"/>
                  </a:moveTo>
                  <a:cubicBezTo>
                    <a:pt x="21958" y="1"/>
                    <a:pt x="21789" y="37"/>
                    <a:pt x="21659" y="110"/>
                  </a:cubicBezTo>
                  <a:lnTo>
                    <a:pt x="258" y="12469"/>
                  </a:lnTo>
                  <a:cubicBezTo>
                    <a:pt x="0" y="12618"/>
                    <a:pt x="0" y="12859"/>
                    <a:pt x="258" y="13009"/>
                  </a:cubicBezTo>
                  <a:lnTo>
                    <a:pt x="2835" y="14498"/>
                  </a:lnTo>
                  <a:cubicBezTo>
                    <a:pt x="2964" y="14573"/>
                    <a:pt x="3134" y="14610"/>
                    <a:pt x="3304" y="14610"/>
                  </a:cubicBezTo>
                  <a:cubicBezTo>
                    <a:pt x="3474" y="14610"/>
                    <a:pt x="3644" y="14573"/>
                    <a:pt x="3774" y="14498"/>
                  </a:cubicBezTo>
                  <a:lnTo>
                    <a:pt x="25175" y="2139"/>
                  </a:lnTo>
                  <a:cubicBezTo>
                    <a:pt x="25433" y="1990"/>
                    <a:pt x="25433" y="1749"/>
                    <a:pt x="25175" y="1599"/>
                  </a:cubicBezTo>
                  <a:lnTo>
                    <a:pt x="22598" y="110"/>
                  </a:lnTo>
                  <a:cubicBezTo>
                    <a:pt x="22467" y="37"/>
                    <a:pt x="22297" y="1"/>
                    <a:pt x="22128" y="1"/>
                  </a:cubicBezTo>
                  <a:close/>
                </a:path>
              </a:pathLst>
            </a:custGeom>
            <a:solidFill>
              <a:srgbClr val="000000">
                <a:alpha val="321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28"/>
            <p:cNvSpPr/>
            <p:nvPr/>
          </p:nvSpPr>
          <p:spPr>
            <a:xfrm>
              <a:off x="2958632" y="1659063"/>
              <a:ext cx="303351" cy="394614"/>
            </a:xfrm>
            <a:custGeom>
              <a:rect b="b" l="l" r="r" t="t"/>
              <a:pathLst>
                <a:path extrusionOk="0" h="7796" w="5993">
                  <a:moveTo>
                    <a:pt x="5786" y="0"/>
                  </a:moveTo>
                  <a:cubicBezTo>
                    <a:pt x="5735" y="0"/>
                    <a:pt x="5678" y="17"/>
                    <a:pt x="5618" y="52"/>
                  </a:cubicBezTo>
                  <a:lnTo>
                    <a:pt x="1674" y="2329"/>
                  </a:lnTo>
                  <a:cubicBezTo>
                    <a:pt x="1467" y="2448"/>
                    <a:pt x="1301" y="2737"/>
                    <a:pt x="1301" y="2978"/>
                  </a:cubicBezTo>
                  <a:lnTo>
                    <a:pt x="1301" y="4597"/>
                  </a:lnTo>
                  <a:lnTo>
                    <a:pt x="151" y="5790"/>
                  </a:lnTo>
                  <a:cubicBezTo>
                    <a:pt x="1" y="5947"/>
                    <a:pt x="33" y="6056"/>
                    <a:pt x="216" y="6056"/>
                  </a:cubicBezTo>
                  <a:cubicBezTo>
                    <a:pt x="236" y="6056"/>
                    <a:pt x="257" y="6055"/>
                    <a:pt x="281" y="6052"/>
                  </a:cubicBezTo>
                  <a:lnTo>
                    <a:pt x="1301" y="5933"/>
                  </a:lnTo>
                  <a:lnTo>
                    <a:pt x="1301" y="7527"/>
                  </a:lnTo>
                  <a:cubicBezTo>
                    <a:pt x="1301" y="7697"/>
                    <a:pt x="1385" y="7796"/>
                    <a:pt x="1508" y="7796"/>
                  </a:cubicBezTo>
                  <a:cubicBezTo>
                    <a:pt x="1558" y="7796"/>
                    <a:pt x="1615" y="7780"/>
                    <a:pt x="1674" y="7745"/>
                  </a:cubicBezTo>
                  <a:lnTo>
                    <a:pt x="5618" y="5467"/>
                  </a:lnTo>
                  <a:cubicBezTo>
                    <a:pt x="5825" y="5348"/>
                    <a:pt x="5992" y="5056"/>
                    <a:pt x="5992" y="4818"/>
                  </a:cubicBezTo>
                  <a:lnTo>
                    <a:pt x="5992" y="265"/>
                  </a:lnTo>
                  <a:cubicBezTo>
                    <a:pt x="5992" y="97"/>
                    <a:pt x="5908" y="0"/>
                    <a:pt x="578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28"/>
            <p:cNvSpPr/>
            <p:nvPr/>
          </p:nvSpPr>
          <p:spPr>
            <a:xfrm>
              <a:off x="3072117" y="1756451"/>
              <a:ext cx="153523" cy="210518"/>
            </a:xfrm>
            <a:custGeom>
              <a:rect b="b" l="l" r="r" t="t"/>
              <a:pathLst>
                <a:path extrusionOk="0" h="4159" w="3033">
                  <a:moveTo>
                    <a:pt x="3032" y="1"/>
                  </a:moveTo>
                  <a:lnTo>
                    <a:pt x="1595" y="2499"/>
                  </a:lnTo>
                  <a:cubicBezTo>
                    <a:pt x="1560" y="2560"/>
                    <a:pt x="1514" y="2597"/>
                    <a:pt x="1472" y="2597"/>
                  </a:cubicBezTo>
                  <a:cubicBezTo>
                    <a:pt x="1460" y="2597"/>
                    <a:pt x="1449" y="2594"/>
                    <a:pt x="1438" y="2588"/>
                  </a:cubicBezTo>
                  <a:lnTo>
                    <a:pt x="0" y="1751"/>
                  </a:lnTo>
                  <a:lnTo>
                    <a:pt x="0" y="4020"/>
                  </a:lnTo>
                  <a:cubicBezTo>
                    <a:pt x="0" y="4106"/>
                    <a:pt x="35" y="4159"/>
                    <a:pt x="84" y="4159"/>
                  </a:cubicBezTo>
                  <a:cubicBezTo>
                    <a:pt x="98" y="4159"/>
                    <a:pt x="113" y="4154"/>
                    <a:pt x="129" y="4145"/>
                  </a:cubicBezTo>
                  <a:lnTo>
                    <a:pt x="2903" y="2540"/>
                  </a:lnTo>
                  <a:cubicBezTo>
                    <a:pt x="2975" y="2499"/>
                    <a:pt x="3032" y="2377"/>
                    <a:pt x="3032" y="2269"/>
                  </a:cubicBezTo>
                  <a:lnTo>
                    <a:pt x="303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28"/>
            <p:cNvSpPr/>
            <p:nvPr/>
          </p:nvSpPr>
          <p:spPr>
            <a:xfrm>
              <a:off x="3072117" y="1741823"/>
              <a:ext cx="153523" cy="128973"/>
            </a:xfrm>
            <a:custGeom>
              <a:rect b="b" l="l" r="r" t="t"/>
              <a:pathLst>
                <a:path extrusionOk="0" h="2548" w="3033">
                  <a:moveTo>
                    <a:pt x="3032" y="0"/>
                  </a:moveTo>
                  <a:lnTo>
                    <a:pt x="0" y="1751"/>
                  </a:lnTo>
                  <a:lnTo>
                    <a:pt x="1441" y="2540"/>
                  </a:lnTo>
                  <a:cubicBezTo>
                    <a:pt x="1451" y="2545"/>
                    <a:pt x="1461" y="2548"/>
                    <a:pt x="1471" y="2548"/>
                  </a:cubicBezTo>
                  <a:cubicBezTo>
                    <a:pt x="1511" y="2548"/>
                    <a:pt x="1557" y="2514"/>
                    <a:pt x="1595" y="2452"/>
                  </a:cubicBezTo>
                  <a:lnTo>
                    <a:pt x="303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28"/>
            <p:cNvSpPr/>
            <p:nvPr/>
          </p:nvSpPr>
          <p:spPr>
            <a:xfrm>
              <a:off x="2958632" y="2068712"/>
              <a:ext cx="303351" cy="394715"/>
            </a:xfrm>
            <a:custGeom>
              <a:rect b="b" l="l" r="r" t="t"/>
              <a:pathLst>
                <a:path extrusionOk="0" h="7798" w="5993">
                  <a:moveTo>
                    <a:pt x="5787" y="1"/>
                  </a:moveTo>
                  <a:cubicBezTo>
                    <a:pt x="5736" y="1"/>
                    <a:pt x="5679" y="18"/>
                    <a:pt x="5618" y="54"/>
                  </a:cubicBezTo>
                  <a:lnTo>
                    <a:pt x="1674" y="2328"/>
                  </a:lnTo>
                  <a:cubicBezTo>
                    <a:pt x="1467" y="2450"/>
                    <a:pt x="1301" y="2739"/>
                    <a:pt x="1301" y="2980"/>
                  </a:cubicBezTo>
                  <a:lnTo>
                    <a:pt x="1301" y="4599"/>
                  </a:lnTo>
                  <a:lnTo>
                    <a:pt x="151" y="5792"/>
                  </a:lnTo>
                  <a:cubicBezTo>
                    <a:pt x="1" y="5948"/>
                    <a:pt x="33" y="6058"/>
                    <a:pt x="216" y="6058"/>
                  </a:cubicBezTo>
                  <a:cubicBezTo>
                    <a:pt x="236" y="6058"/>
                    <a:pt x="258" y="6057"/>
                    <a:pt x="281" y="6054"/>
                  </a:cubicBezTo>
                  <a:lnTo>
                    <a:pt x="1301" y="5935"/>
                  </a:lnTo>
                  <a:lnTo>
                    <a:pt x="1301" y="7529"/>
                  </a:lnTo>
                  <a:cubicBezTo>
                    <a:pt x="1301" y="7699"/>
                    <a:pt x="1385" y="7798"/>
                    <a:pt x="1508" y="7798"/>
                  </a:cubicBezTo>
                  <a:cubicBezTo>
                    <a:pt x="1558" y="7798"/>
                    <a:pt x="1615" y="7782"/>
                    <a:pt x="1674" y="7747"/>
                  </a:cubicBezTo>
                  <a:lnTo>
                    <a:pt x="5618" y="5469"/>
                  </a:lnTo>
                  <a:cubicBezTo>
                    <a:pt x="5825" y="5350"/>
                    <a:pt x="5992" y="5058"/>
                    <a:pt x="5992" y="4820"/>
                  </a:cubicBezTo>
                  <a:lnTo>
                    <a:pt x="5992" y="267"/>
                  </a:lnTo>
                  <a:cubicBezTo>
                    <a:pt x="5992" y="99"/>
                    <a:pt x="5909" y="1"/>
                    <a:pt x="57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28"/>
            <p:cNvSpPr/>
            <p:nvPr/>
          </p:nvSpPr>
          <p:spPr>
            <a:xfrm>
              <a:off x="3059361" y="2184424"/>
              <a:ext cx="172656" cy="193156"/>
            </a:xfrm>
            <a:custGeom>
              <a:rect b="b" l="l" r="r" t="t"/>
              <a:pathLst>
                <a:path extrusionOk="0" h="3816" w="3411">
                  <a:moveTo>
                    <a:pt x="1704" y="953"/>
                  </a:moveTo>
                  <a:lnTo>
                    <a:pt x="2258" y="1466"/>
                  </a:lnTo>
                  <a:lnTo>
                    <a:pt x="1976" y="1626"/>
                  </a:lnTo>
                  <a:lnTo>
                    <a:pt x="1976" y="2500"/>
                  </a:lnTo>
                  <a:lnTo>
                    <a:pt x="1432" y="2816"/>
                  </a:lnTo>
                  <a:lnTo>
                    <a:pt x="1432" y="1942"/>
                  </a:lnTo>
                  <a:lnTo>
                    <a:pt x="1150" y="2105"/>
                  </a:lnTo>
                  <a:lnTo>
                    <a:pt x="1704" y="953"/>
                  </a:lnTo>
                  <a:close/>
                  <a:moveTo>
                    <a:pt x="2503" y="1"/>
                  </a:moveTo>
                  <a:cubicBezTo>
                    <a:pt x="2435" y="1"/>
                    <a:pt x="2362" y="21"/>
                    <a:pt x="2285" y="65"/>
                  </a:cubicBezTo>
                  <a:cubicBezTo>
                    <a:pt x="2126" y="158"/>
                    <a:pt x="1983" y="365"/>
                    <a:pt x="1897" y="603"/>
                  </a:cubicBezTo>
                  <a:cubicBezTo>
                    <a:pt x="1852" y="265"/>
                    <a:pt x="1687" y="64"/>
                    <a:pt x="1467" y="64"/>
                  </a:cubicBezTo>
                  <a:cubicBezTo>
                    <a:pt x="1391" y="64"/>
                    <a:pt x="1310" y="88"/>
                    <a:pt x="1224" y="137"/>
                  </a:cubicBezTo>
                  <a:cubicBezTo>
                    <a:pt x="813" y="375"/>
                    <a:pt x="480" y="1082"/>
                    <a:pt x="480" y="1718"/>
                  </a:cubicBezTo>
                  <a:lnTo>
                    <a:pt x="480" y="2303"/>
                  </a:lnTo>
                  <a:lnTo>
                    <a:pt x="477" y="2306"/>
                  </a:lnTo>
                  <a:cubicBezTo>
                    <a:pt x="215" y="2455"/>
                    <a:pt x="0" y="2904"/>
                    <a:pt x="0" y="3309"/>
                  </a:cubicBezTo>
                  <a:cubicBezTo>
                    <a:pt x="0" y="3622"/>
                    <a:pt x="129" y="3816"/>
                    <a:pt x="309" y="3816"/>
                  </a:cubicBezTo>
                  <a:cubicBezTo>
                    <a:pt x="361" y="3816"/>
                    <a:pt x="418" y="3799"/>
                    <a:pt x="477" y="3765"/>
                  </a:cubicBezTo>
                  <a:lnTo>
                    <a:pt x="2934" y="2347"/>
                  </a:lnTo>
                  <a:cubicBezTo>
                    <a:pt x="3196" y="2194"/>
                    <a:pt x="3411" y="1745"/>
                    <a:pt x="3411" y="1341"/>
                  </a:cubicBezTo>
                  <a:cubicBezTo>
                    <a:pt x="3411" y="1029"/>
                    <a:pt x="3281" y="834"/>
                    <a:pt x="3101" y="834"/>
                  </a:cubicBezTo>
                  <a:cubicBezTo>
                    <a:pt x="3049" y="834"/>
                    <a:pt x="2993" y="850"/>
                    <a:pt x="2934" y="885"/>
                  </a:cubicBezTo>
                  <a:lnTo>
                    <a:pt x="2907" y="898"/>
                  </a:lnTo>
                  <a:lnTo>
                    <a:pt x="2907" y="664"/>
                  </a:lnTo>
                  <a:cubicBezTo>
                    <a:pt x="2907" y="252"/>
                    <a:pt x="2739" y="1"/>
                    <a:pt x="25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28"/>
            <p:cNvSpPr/>
            <p:nvPr/>
          </p:nvSpPr>
          <p:spPr>
            <a:xfrm>
              <a:off x="2958632" y="1249313"/>
              <a:ext cx="303351" cy="394665"/>
            </a:xfrm>
            <a:custGeom>
              <a:rect b="b" l="l" r="r" t="t"/>
              <a:pathLst>
                <a:path extrusionOk="0" h="7797" w="5993">
                  <a:moveTo>
                    <a:pt x="5785" y="0"/>
                  </a:moveTo>
                  <a:cubicBezTo>
                    <a:pt x="5735" y="0"/>
                    <a:pt x="5678" y="17"/>
                    <a:pt x="5618" y="51"/>
                  </a:cubicBezTo>
                  <a:lnTo>
                    <a:pt x="1674" y="2330"/>
                  </a:lnTo>
                  <a:cubicBezTo>
                    <a:pt x="1467" y="2448"/>
                    <a:pt x="1301" y="2738"/>
                    <a:pt x="1301" y="2978"/>
                  </a:cubicBezTo>
                  <a:lnTo>
                    <a:pt x="1301" y="4597"/>
                  </a:lnTo>
                  <a:lnTo>
                    <a:pt x="151" y="5790"/>
                  </a:lnTo>
                  <a:cubicBezTo>
                    <a:pt x="1" y="5947"/>
                    <a:pt x="33" y="6056"/>
                    <a:pt x="216" y="6056"/>
                  </a:cubicBezTo>
                  <a:cubicBezTo>
                    <a:pt x="236" y="6056"/>
                    <a:pt x="257" y="6055"/>
                    <a:pt x="281" y="6052"/>
                  </a:cubicBezTo>
                  <a:lnTo>
                    <a:pt x="1301" y="5933"/>
                  </a:lnTo>
                  <a:lnTo>
                    <a:pt x="1301" y="7527"/>
                  </a:lnTo>
                  <a:cubicBezTo>
                    <a:pt x="1301" y="7698"/>
                    <a:pt x="1384" y="7796"/>
                    <a:pt x="1507" y="7796"/>
                  </a:cubicBezTo>
                  <a:cubicBezTo>
                    <a:pt x="1557" y="7796"/>
                    <a:pt x="1614" y="7780"/>
                    <a:pt x="1674" y="7745"/>
                  </a:cubicBezTo>
                  <a:lnTo>
                    <a:pt x="5618" y="5467"/>
                  </a:lnTo>
                  <a:cubicBezTo>
                    <a:pt x="5825" y="5349"/>
                    <a:pt x="5992" y="5056"/>
                    <a:pt x="5992" y="4818"/>
                  </a:cubicBezTo>
                  <a:lnTo>
                    <a:pt x="5992" y="269"/>
                  </a:lnTo>
                  <a:cubicBezTo>
                    <a:pt x="5992" y="98"/>
                    <a:pt x="5908" y="0"/>
                    <a:pt x="578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28"/>
            <p:cNvSpPr/>
            <p:nvPr/>
          </p:nvSpPr>
          <p:spPr>
            <a:xfrm>
              <a:off x="3063866" y="1343968"/>
              <a:ext cx="162128" cy="215226"/>
            </a:xfrm>
            <a:custGeom>
              <a:rect b="b" l="l" r="r" t="t"/>
              <a:pathLst>
                <a:path extrusionOk="0" h="4252" w="3203">
                  <a:moveTo>
                    <a:pt x="1915" y="1214"/>
                  </a:moveTo>
                  <a:cubicBezTo>
                    <a:pt x="1923" y="1214"/>
                    <a:pt x="1930" y="1214"/>
                    <a:pt x="1938" y="1214"/>
                  </a:cubicBezTo>
                  <a:lnTo>
                    <a:pt x="1965" y="1214"/>
                  </a:lnTo>
                  <a:cubicBezTo>
                    <a:pt x="1968" y="1218"/>
                    <a:pt x="1975" y="1218"/>
                    <a:pt x="1979" y="1218"/>
                  </a:cubicBezTo>
                  <a:cubicBezTo>
                    <a:pt x="2098" y="1235"/>
                    <a:pt x="2196" y="1306"/>
                    <a:pt x="2254" y="1435"/>
                  </a:cubicBezTo>
                  <a:cubicBezTo>
                    <a:pt x="2404" y="1765"/>
                    <a:pt x="2233" y="2343"/>
                    <a:pt x="1873" y="2724"/>
                  </a:cubicBezTo>
                  <a:cubicBezTo>
                    <a:pt x="1720" y="2883"/>
                    <a:pt x="1560" y="2982"/>
                    <a:pt x="1414" y="3019"/>
                  </a:cubicBezTo>
                  <a:cubicBezTo>
                    <a:pt x="1408" y="3023"/>
                    <a:pt x="1400" y="3023"/>
                    <a:pt x="1394" y="3026"/>
                  </a:cubicBezTo>
                  <a:cubicBezTo>
                    <a:pt x="1390" y="3026"/>
                    <a:pt x="1387" y="3026"/>
                    <a:pt x="1380" y="3030"/>
                  </a:cubicBezTo>
                  <a:cubicBezTo>
                    <a:pt x="1370" y="3030"/>
                    <a:pt x="1359" y="3033"/>
                    <a:pt x="1350" y="3033"/>
                  </a:cubicBezTo>
                  <a:cubicBezTo>
                    <a:pt x="1339" y="3036"/>
                    <a:pt x="1326" y="3036"/>
                    <a:pt x="1312" y="3036"/>
                  </a:cubicBezTo>
                  <a:lnTo>
                    <a:pt x="1292" y="3036"/>
                  </a:lnTo>
                  <a:cubicBezTo>
                    <a:pt x="1290" y="3038"/>
                    <a:pt x="1288" y="3039"/>
                    <a:pt x="1287" y="3039"/>
                  </a:cubicBezTo>
                  <a:cubicBezTo>
                    <a:pt x="1285" y="3039"/>
                    <a:pt x="1284" y="3038"/>
                    <a:pt x="1282" y="3036"/>
                  </a:cubicBezTo>
                  <a:cubicBezTo>
                    <a:pt x="1135" y="3036"/>
                    <a:pt x="1017" y="2961"/>
                    <a:pt x="948" y="2815"/>
                  </a:cubicBezTo>
                  <a:cubicBezTo>
                    <a:pt x="924" y="2761"/>
                    <a:pt x="907" y="2696"/>
                    <a:pt x="901" y="2632"/>
                  </a:cubicBezTo>
                  <a:cubicBezTo>
                    <a:pt x="898" y="2597"/>
                    <a:pt x="894" y="2564"/>
                    <a:pt x="894" y="2530"/>
                  </a:cubicBezTo>
                  <a:cubicBezTo>
                    <a:pt x="898" y="2210"/>
                    <a:pt x="1061" y="1812"/>
                    <a:pt x="1332" y="1527"/>
                  </a:cubicBezTo>
                  <a:cubicBezTo>
                    <a:pt x="1417" y="1435"/>
                    <a:pt x="1510" y="1364"/>
                    <a:pt x="1598" y="1312"/>
                  </a:cubicBezTo>
                  <a:cubicBezTo>
                    <a:pt x="1629" y="1292"/>
                    <a:pt x="1659" y="1279"/>
                    <a:pt x="1686" y="1265"/>
                  </a:cubicBezTo>
                  <a:cubicBezTo>
                    <a:pt x="1766" y="1231"/>
                    <a:pt x="1843" y="1214"/>
                    <a:pt x="1915" y="1214"/>
                  </a:cubicBezTo>
                  <a:close/>
                  <a:moveTo>
                    <a:pt x="2404" y="0"/>
                  </a:moveTo>
                  <a:lnTo>
                    <a:pt x="2053" y="35"/>
                  </a:lnTo>
                  <a:cubicBezTo>
                    <a:pt x="2020" y="38"/>
                    <a:pt x="1985" y="61"/>
                    <a:pt x="1975" y="88"/>
                  </a:cubicBezTo>
                  <a:lnTo>
                    <a:pt x="1785" y="602"/>
                  </a:lnTo>
                  <a:cubicBezTo>
                    <a:pt x="1775" y="626"/>
                    <a:pt x="1740" y="660"/>
                    <a:pt x="1706" y="673"/>
                  </a:cubicBezTo>
                  <a:cubicBezTo>
                    <a:pt x="1635" y="711"/>
                    <a:pt x="1563" y="752"/>
                    <a:pt x="1489" y="802"/>
                  </a:cubicBezTo>
                  <a:cubicBezTo>
                    <a:pt x="1475" y="811"/>
                    <a:pt x="1459" y="816"/>
                    <a:pt x="1445" y="816"/>
                  </a:cubicBezTo>
                  <a:cubicBezTo>
                    <a:pt x="1432" y="816"/>
                    <a:pt x="1421" y="812"/>
                    <a:pt x="1414" y="802"/>
                  </a:cubicBezTo>
                  <a:lnTo>
                    <a:pt x="1234" y="527"/>
                  </a:lnTo>
                  <a:cubicBezTo>
                    <a:pt x="1228" y="520"/>
                    <a:pt x="1220" y="517"/>
                    <a:pt x="1211" y="517"/>
                  </a:cubicBezTo>
                  <a:cubicBezTo>
                    <a:pt x="1198" y="517"/>
                    <a:pt x="1183" y="523"/>
                    <a:pt x="1169" y="537"/>
                  </a:cubicBezTo>
                  <a:lnTo>
                    <a:pt x="782" y="945"/>
                  </a:lnTo>
                  <a:cubicBezTo>
                    <a:pt x="758" y="970"/>
                    <a:pt x="744" y="1006"/>
                    <a:pt x="752" y="1031"/>
                  </a:cubicBezTo>
                  <a:lnTo>
                    <a:pt x="860" y="1394"/>
                  </a:lnTo>
                  <a:cubicBezTo>
                    <a:pt x="867" y="1418"/>
                    <a:pt x="857" y="1455"/>
                    <a:pt x="840" y="1483"/>
                  </a:cubicBezTo>
                  <a:cubicBezTo>
                    <a:pt x="775" y="1582"/>
                    <a:pt x="714" y="1687"/>
                    <a:pt x="663" y="1792"/>
                  </a:cubicBezTo>
                  <a:cubicBezTo>
                    <a:pt x="650" y="1816"/>
                    <a:pt x="612" y="1847"/>
                    <a:pt x="578" y="1853"/>
                  </a:cubicBezTo>
                  <a:lnTo>
                    <a:pt x="248" y="1932"/>
                  </a:lnTo>
                  <a:cubicBezTo>
                    <a:pt x="214" y="1941"/>
                    <a:pt x="180" y="1969"/>
                    <a:pt x="173" y="1996"/>
                  </a:cubicBezTo>
                  <a:lnTo>
                    <a:pt x="7" y="2557"/>
                  </a:lnTo>
                  <a:cubicBezTo>
                    <a:pt x="0" y="2581"/>
                    <a:pt x="17" y="2605"/>
                    <a:pt x="47" y="2605"/>
                  </a:cubicBezTo>
                  <a:lnTo>
                    <a:pt x="350" y="2622"/>
                  </a:lnTo>
                  <a:cubicBezTo>
                    <a:pt x="380" y="2625"/>
                    <a:pt x="405" y="2646"/>
                    <a:pt x="401" y="2672"/>
                  </a:cubicBezTo>
                  <a:cubicBezTo>
                    <a:pt x="391" y="2774"/>
                    <a:pt x="391" y="2870"/>
                    <a:pt x="401" y="2965"/>
                  </a:cubicBezTo>
                  <a:cubicBezTo>
                    <a:pt x="405" y="2989"/>
                    <a:pt x="388" y="3026"/>
                    <a:pt x="367" y="3054"/>
                  </a:cubicBezTo>
                  <a:lnTo>
                    <a:pt x="30" y="3462"/>
                  </a:lnTo>
                  <a:cubicBezTo>
                    <a:pt x="10" y="3485"/>
                    <a:pt x="0" y="3523"/>
                    <a:pt x="10" y="3546"/>
                  </a:cubicBezTo>
                  <a:lnTo>
                    <a:pt x="170" y="3900"/>
                  </a:lnTo>
                  <a:cubicBezTo>
                    <a:pt x="173" y="3903"/>
                    <a:pt x="176" y="3907"/>
                    <a:pt x="180" y="3910"/>
                  </a:cubicBezTo>
                  <a:cubicBezTo>
                    <a:pt x="184" y="3914"/>
                    <a:pt x="190" y="3914"/>
                    <a:pt x="193" y="3914"/>
                  </a:cubicBezTo>
                  <a:cubicBezTo>
                    <a:pt x="207" y="3914"/>
                    <a:pt x="221" y="3907"/>
                    <a:pt x="234" y="3896"/>
                  </a:cubicBezTo>
                  <a:lnTo>
                    <a:pt x="595" y="3567"/>
                  </a:lnTo>
                  <a:cubicBezTo>
                    <a:pt x="610" y="3552"/>
                    <a:pt x="629" y="3544"/>
                    <a:pt x="646" y="3544"/>
                  </a:cubicBezTo>
                  <a:cubicBezTo>
                    <a:pt x="656" y="3544"/>
                    <a:pt x="666" y="3547"/>
                    <a:pt x="673" y="3553"/>
                  </a:cubicBezTo>
                  <a:cubicBezTo>
                    <a:pt x="717" y="3590"/>
                    <a:pt x="772" y="3621"/>
                    <a:pt x="826" y="3642"/>
                  </a:cubicBezTo>
                  <a:cubicBezTo>
                    <a:pt x="849" y="3652"/>
                    <a:pt x="867" y="3679"/>
                    <a:pt x="863" y="3706"/>
                  </a:cubicBezTo>
                  <a:lnTo>
                    <a:pt x="752" y="4209"/>
                  </a:lnTo>
                  <a:cubicBezTo>
                    <a:pt x="747" y="4223"/>
                    <a:pt x="755" y="4237"/>
                    <a:pt x="765" y="4243"/>
                  </a:cubicBezTo>
                  <a:lnTo>
                    <a:pt x="768" y="4243"/>
                  </a:lnTo>
                  <a:cubicBezTo>
                    <a:pt x="773" y="4248"/>
                    <a:pt x="780" y="4251"/>
                    <a:pt x="788" y="4251"/>
                  </a:cubicBezTo>
                  <a:cubicBezTo>
                    <a:pt x="791" y="4251"/>
                    <a:pt x="795" y="4251"/>
                    <a:pt x="799" y="4250"/>
                  </a:cubicBezTo>
                  <a:lnTo>
                    <a:pt x="1152" y="4216"/>
                  </a:lnTo>
                  <a:cubicBezTo>
                    <a:pt x="1183" y="4213"/>
                    <a:pt x="1221" y="4189"/>
                    <a:pt x="1227" y="4162"/>
                  </a:cubicBezTo>
                  <a:lnTo>
                    <a:pt x="1421" y="3652"/>
                  </a:lnTo>
                  <a:cubicBezTo>
                    <a:pt x="1431" y="3625"/>
                    <a:pt x="1465" y="3590"/>
                    <a:pt x="1496" y="3577"/>
                  </a:cubicBezTo>
                  <a:cubicBezTo>
                    <a:pt x="1533" y="3560"/>
                    <a:pt x="1571" y="3540"/>
                    <a:pt x="1608" y="3515"/>
                  </a:cubicBezTo>
                  <a:cubicBezTo>
                    <a:pt x="1645" y="3495"/>
                    <a:pt x="1679" y="3475"/>
                    <a:pt x="1714" y="3451"/>
                  </a:cubicBezTo>
                  <a:cubicBezTo>
                    <a:pt x="1730" y="3440"/>
                    <a:pt x="1747" y="3434"/>
                    <a:pt x="1762" y="3434"/>
                  </a:cubicBezTo>
                  <a:cubicBezTo>
                    <a:pt x="1775" y="3434"/>
                    <a:pt x="1785" y="3438"/>
                    <a:pt x="1792" y="3448"/>
                  </a:cubicBezTo>
                  <a:lnTo>
                    <a:pt x="1971" y="3723"/>
                  </a:lnTo>
                  <a:cubicBezTo>
                    <a:pt x="1971" y="3727"/>
                    <a:pt x="1975" y="3730"/>
                    <a:pt x="1979" y="3730"/>
                  </a:cubicBezTo>
                  <a:cubicBezTo>
                    <a:pt x="1983" y="3733"/>
                    <a:pt x="1988" y="3734"/>
                    <a:pt x="1994" y="3734"/>
                  </a:cubicBezTo>
                  <a:cubicBezTo>
                    <a:pt x="2006" y="3734"/>
                    <a:pt x="2023" y="3727"/>
                    <a:pt x="2037" y="3713"/>
                  </a:cubicBezTo>
                  <a:lnTo>
                    <a:pt x="2420" y="3305"/>
                  </a:lnTo>
                  <a:cubicBezTo>
                    <a:pt x="2445" y="3281"/>
                    <a:pt x="2458" y="3244"/>
                    <a:pt x="2451" y="3220"/>
                  </a:cubicBezTo>
                  <a:lnTo>
                    <a:pt x="2343" y="2856"/>
                  </a:lnTo>
                  <a:cubicBezTo>
                    <a:pt x="2339" y="2836"/>
                    <a:pt x="2346" y="2795"/>
                    <a:pt x="2363" y="2768"/>
                  </a:cubicBezTo>
                  <a:cubicBezTo>
                    <a:pt x="2431" y="2669"/>
                    <a:pt x="2489" y="2564"/>
                    <a:pt x="2543" y="2462"/>
                  </a:cubicBezTo>
                  <a:cubicBezTo>
                    <a:pt x="2553" y="2434"/>
                    <a:pt x="2591" y="2407"/>
                    <a:pt x="2624" y="2398"/>
                  </a:cubicBezTo>
                  <a:lnTo>
                    <a:pt x="2958" y="2319"/>
                  </a:lnTo>
                  <a:cubicBezTo>
                    <a:pt x="2988" y="2309"/>
                    <a:pt x="3022" y="2282"/>
                    <a:pt x="3032" y="2255"/>
                  </a:cubicBezTo>
                  <a:lnTo>
                    <a:pt x="3199" y="1697"/>
                  </a:lnTo>
                  <a:cubicBezTo>
                    <a:pt x="3203" y="1676"/>
                    <a:pt x="3195" y="1659"/>
                    <a:pt x="3179" y="1653"/>
                  </a:cubicBezTo>
                  <a:lnTo>
                    <a:pt x="3179" y="1649"/>
                  </a:lnTo>
                  <a:cubicBezTo>
                    <a:pt x="3172" y="1646"/>
                    <a:pt x="3165" y="1646"/>
                    <a:pt x="3154" y="1646"/>
                  </a:cubicBezTo>
                  <a:lnTo>
                    <a:pt x="2856" y="1629"/>
                  </a:lnTo>
                  <a:cubicBezTo>
                    <a:pt x="2825" y="1626"/>
                    <a:pt x="2801" y="1605"/>
                    <a:pt x="2804" y="1577"/>
                  </a:cubicBezTo>
                  <a:cubicBezTo>
                    <a:pt x="2808" y="1530"/>
                    <a:pt x="2812" y="1483"/>
                    <a:pt x="2812" y="1439"/>
                  </a:cubicBezTo>
                  <a:cubicBezTo>
                    <a:pt x="2812" y="1387"/>
                    <a:pt x="2808" y="1337"/>
                    <a:pt x="2804" y="1289"/>
                  </a:cubicBezTo>
                  <a:cubicBezTo>
                    <a:pt x="2801" y="1265"/>
                    <a:pt x="2815" y="1224"/>
                    <a:pt x="2835" y="1197"/>
                  </a:cubicBezTo>
                  <a:lnTo>
                    <a:pt x="3175" y="789"/>
                  </a:lnTo>
                  <a:cubicBezTo>
                    <a:pt x="3195" y="766"/>
                    <a:pt x="3203" y="728"/>
                    <a:pt x="3195" y="708"/>
                  </a:cubicBezTo>
                  <a:lnTo>
                    <a:pt x="3036" y="354"/>
                  </a:lnTo>
                  <a:cubicBezTo>
                    <a:pt x="3032" y="347"/>
                    <a:pt x="3029" y="344"/>
                    <a:pt x="3026" y="340"/>
                  </a:cubicBezTo>
                  <a:lnTo>
                    <a:pt x="3022" y="340"/>
                  </a:lnTo>
                  <a:cubicBezTo>
                    <a:pt x="3019" y="339"/>
                    <a:pt x="3015" y="338"/>
                    <a:pt x="3010" y="338"/>
                  </a:cubicBezTo>
                  <a:cubicBezTo>
                    <a:pt x="2998" y="338"/>
                    <a:pt x="2984" y="345"/>
                    <a:pt x="2971" y="358"/>
                  </a:cubicBezTo>
                  <a:lnTo>
                    <a:pt x="2611" y="684"/>
                  </a:lnTo>
                  <a:cubicBezTo>
                    <a:pt x="2596" y="699"/>
                    <a:pt x="2577" y="707"/>
                    <a:pt x="2559" y="707"/>
                  </a:cubicBezTo>
                  <a:cubicBezTo>
                    <a:pt x="2549" y="707"/>
                    <a:pt x="2539" y="704"/>
                    <a:pt x="2533" y="697"/>
                  </a:cubicBezTo>
                  <a:cubicBezTo>
                    <a:pt x="2485" y="660"/>
                    <a:pt x="2434" y="629"/>
                    <a:pt x="2379" y="609"/>
                  </a:cubicBezTo>
                  <a:cubicBezTo>
                    <a:pt x="2352" y="598"/>
                    <a:pt x="2335" y="571"/>
                    <a:pt x="2343" y="544"/>
                  </a:cubicBezTo>
                  <a:lnTo>
                    <a:pt x="2454" y="41"/>
                  </a:lnTo>
                  <a:cubicBezTo>
                    <a:pt x="2458" y="27"/>
                    <a:pt x="2451" y="14"/>
                    <a:pt x="2437" y="7"/>
                  </a:cubicBezTo>
                  <a:cubicBezTo>
                    <a:pt x="2431" y="0"/>
                    <a:pt x="2417" y="0"/>
                    <a:pt x="24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28"/>
            <p:cNvSpPr/>
            <p:nvPr/>
          </p:nvSpPr>
          <p:spPr>
            <a:xfrm>
              <a:off x="1701238" y="1311775"/>
              <a:ext cx="1187790" cy="2384034"/>
            </a:xfrm>
            <a:custGeom>
              <a:rect b="b" l="l" r="r" t="t"/>
              <a:pathLst>
                <a:path extrusionOk="0" h="47099" w="23466">
                  <a:moveTo>
                    <a:pt x="21266" y="0"/>
                  </a:moveTo>
                  <a:cubicBezTo>
                    <a:pt x="21096" y="0"/>
                    <a:pt x="20926" y="38"/>
                    <a:pt x="20797" y="112"/>
                  </a:cubicBezTo>
                  <a:lnTo>
                    <a:pt x="469" y="11849"/>
                  </a:lnTo>
                  <a:cubicBezTo>
                    <a:pt x="211" y="11998"/>
                    <a:pt x="0" y="12362"/>
                    <a:pt x="0" y="12658"/>
                  </a:cubicBezTo>
                  <a:lnTo>
                    <a:pt x="0" y="45446"/>
                  </a:lnTo>
                  <a:cubicBezTo>
                    <a:pt x="0" y="45741"/>
                    <a:pt x="211" y="46105"/>
                    <a:pt x="469" y="46255"/>
                  </a:cubicBezTo>
                  <a:lnTo>
                    <a:pt x="1731" y="46986"/>
                  </a:lnTo>
                  <a:cubicBezTo>
                    <a:pt x="1862" y="47061"/>
                    <a:pt x="2032" y="47098"/>
                    <a:pt x="2201" y="47098"/>
                  </a:cubicBezTo>
                  <a:cubicBezTo>
                    <a:pt x="2371" y="47098"/>
                    <a:pt x="2540" y="47061"/>
                    <a:pt x="2669" y="46986"/>
                  </a:cubicBezTo>
                  <a:lnTo>
                    <a:pt x="22996" y="35250"/>
                  </a:lnTo>
                  <a:cubicBezTo>
                    <a:pt x="23255" y="35101"/>
                    <a:pt x="23465" y="34737"/>
                    <a:pt x="23465" y="34437"/>
                  </a:cubicBezTo>
                  <a:lnTo>
                    <a:pt x="23465" y="1653"/>
                  </a:lnTo>
                  <a:cubicBezTo>
                    <a:pt x="23465" y="1353"/>
                    <a:pt x="23255" y="990"/>
                    <a:pt x="22996" y="840"/>
                  </a:cubicBezTo>
                  <a:lnTo>
                    <a:pt x="21735" y="112"/>
                  </a:lnTo>
                  <a:cubicBezTo>
                    <a:pt x="21606" y="38"/>
                    <a:pt x="21436" y="0"/>
                    <a:pt x="212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28"/>
            <p:cNvSpPr/>
            <p:nvPr/>
          </p:nvSpPr>
          <p:spPr>
            <a:xfrm>
              <a:off x="1704629" y="1935942"/>
              <a:ext cx="456" cy="759"/>
            </a:xfrm>
            <a:custGeom>
              <a:rect b="b" l="l" r="r" t="t"/>
              <a:pathLst>
                <a:path extrusionOk="0" h="15" w="9">
                  <a:moveTo>
                    <a:pt x="1" y="14"/>
                  </a:moveTo>
                  <a:cubicBezTo>
                    <a:pt x="1" y="11"/>
                    <a:pt x="5" y="8"/>
                    <a:pt x="8" y="0"/>
                  </a:cubicBezTo>
                  <a:cubicBezTo>
                    <a:pt x="5" y="8"/>
                    <a:pt x="1" y="11"/>
                    <a:pt x="1" y="14"/>
                  </a:cubicBez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28"/>
            <p:cNvSpPr/>
            <p:nvPr/>
          </p:nvSpPr>
          <p:spPr>
            <a:xfrm>
              <a:off x="1702402" y="1936650"/>
              <a:ext cx="2278" cy="7238"/>
            </a:xfrm>
            <a:custGeom>
              <a:rect b="b" l="l" r="r" t="t"/>
              <a:pathLst>
                <a:path extrusionOk="0" h="143" w="45">
                  <a:moveTo>
                    <a:pt x="1" y="143"/>
                  </a:moveTo>
                  <a:cubicBezTo>
                    <a:pt x="11" y="96"/>
                    <a:pt x="24" y="48"/>
                    <a:pt x="45" y="0"/>
                  </a:cubicBezTo>
                  <a:cubicBezTo>
                    <a:pt x="24" y="48"/>
                    <a:pt x="11" y="96"/>
                    <a:pt x="1" y="143"/>
                  </a:cubicBez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28"/>
            <p:cNvSpPr/>
            <p:nvPr/>
          </p:nvSpPr>
          <p:spPr>
            <a:xfrm>
              <a:off x="1705034" y="1311775"/>
              <a:ext cx="1183994" cy="681716"/>
            </a:xfrm>
            <a:custGeom>
              <a:rect b="b" l="l" r="r" t="t"/>
              <a:pathLst>
                <a:path extrusionOk="0" h="13468" w="23391">
                  <a:moveTo>
                    <a:pt x="65" y="12196"/>
                  </a:moveTo>
                  <a:cubicBezTo>
                    <a:pt x="41" y="12240"/>
                    <a:pt x="17" y="12287"/>
                    <a:pt x="0" y="12331"/>
                  </a:cubicBezTo>
                  <a:cubicBezTo>
                    <a:pt x="19" y="12285"/>
                    <a:pt x="41" y="12240"/>
                    <a:pt x="66" y="12197"/>
                  </a:cubicBezTo>
                  <a:lnTo>
                    <a:pt x="66" y="12197"/>
                  </a:lnTo>
                  <a:lnTo>
                    <a:pt x="65" y="12196"/>
                  </a:lnTo>
                  <a:close/>
                  <a:moveTo>
                    <a:pt x="21191" y="0"/>
                  </a:moveTo>
                  <a:cubicBezTo>
                    <a:pt x="21021" y="0"/>
                    <a:pt x="20851" y="38"/>
                    <a:pt x="20722" y="112"/>
                  </a:cubicBezTo>
                  <a:lnTo>
                    <a:pt x="394" y="11846"/>
                  </a:lnTo>
                  <a:cubicBezTo>
                    <a:pt x="266" y="11921"/>
                    <a:pt x="150" y="12050"/>
                    <a:pt x="66" y="12197"/>
                  </a:cubicBezTo>
                  <a:lnTo>
                    <a:pt x="66" y="12197"/>
                  </a:lnTo>
                  <a:lnTo>
                    <a:pt x="2264" y="13467"/>
                  </a:lnTo>
                  <a:cubicBezTo>
                    <a:pt x="2349" y="13321"/>
                    <a:pt x="2465" y="13192"/>
                    <a:pt x="2594" y="13117"/>
                  </a:cubicBezTo>
                  <a:lnTo>
                    <a:pt x="22921" y="1381"/>
                  </a:lnTo>
                  <a:cubicBezTo>
                    <a:pt x="22996" y="1338"/>
                    <a:pt x="23067" y="1317"/>
                    <a:pt x="23130" y="1317"/>
                  </a:cubicBezTo>
                  <a:cubicBezTo>
                    <a:pt x="23284" y="1317"/>
                    <a:pt x="23390" y="1440"/>
                    <a:pt x="23390" y="1652"/>
                  </a:cubicBezTo>
                  <a:lnTo>
                    <a:pt x="23390" y="1652"/>
                  </a:lnTo>
                  <a:cubicBezTo>
                    <a:pt x="23390" y="1353"/>
                    <a:pt x="23180" y="989"/>
                    <a:pt x="22921" y="840"/>
                  </a:cubicBezTo>
                  <a:lnTo>
                    <a:pt x="21660" y="112"/>
                  </a:lnTo>
                  <a:cubicBezTo>
                    <a:pt x="21531" y="38"/>
                    <a:pt x="21361" y="0"/>
                    <a:pt x="211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28"/>
            <p:cNvSpPr/>
            <p:nvPr/>
          </p:nvSpPr>
          <p:spPr>
            <a:xfrm>
              <a:off x="1886904" y="1559093"/>
              <a:ext cx="909040" cy="1664556"/>
            </a:xfrm>
            <a:custGeom>
              <a:rect b="b" l="l" r="r" t="t"/>
              <a:pathLst>
                <a:path extrusionOk="0" h="32885" w="17959">
                  <a:moveTo>
                    <a:pt x="17742" y="1"/>
                  </a:moveTo>
                  <a:cubicBezTo>
                    <a:pt x="17689" y="1"/>
                    <a:pt x="17630" y="18"/>
                    <a:pt x="17567" y="54"/>
                  </a:cubicBezTo>
                  <a:lnTo>
                    <a:pt x="392" y="9972"/>
                  </a:lnTo>
                  <a:cubicBezTo>
                    <a:pt x="174" y="10097"/>
                    <a:pt x="1" y="10400"/>
                    <a:pt x="1" y="10648"/>
                  </a:cubicBezTo>
                  <a:lnTo>
                    <a:pt x="1" y="32604"/>
                  </a:lnTo>
                  <a:cubicBezTo>
                    <a:pt x="1" y="32783"/>
                    <a:pt x="88" y="32884"/>
                    <a:pt x="217" y="32884"/>
                  </a:cubicBezTo>
                  <a:cubicBezTo>
                    <a:pt x="269" y="32884"/>
                    <a:pt x="328" y="32868"/>
                    <a:pt x="392" y="32832"/>
                  </a:cubicBezTo>
                  <a:lnTo>
                    <a:pt x="17567" y="22915"/>
                  </a:lnTo>
                  <a:cubicBezTo>
                    <a:pt x="17782" y="22789"/>
                    <a:pt x="17958" y="22487"/>
                    <a:pt x="17958" y="22234"/>
                  </a:cubicBezTo>
                  <a:lnTo>
                    <a:pt x="17958" y="279"/>
                  </a:lnTo>
                  <a:cubicBezTo>
                    <a:pt x="17958" y="103"/>
                    <a:pt x="17870" y="1"/>
                    <a:pt x="177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28"/>
            <p:cNvSpPr/>
            <p:nvPr/>
          </p:nvSpPr>
          <p:spPr>
            <a:xfrm>
              <a:off x="1701238" y="1929058"/>
              <a:ext cx="129631" cy="1766652"/>
            </a:xfrm>
            <a:custGeom>
              <a:rect b="b" l="l" r="r" t="t"/>
              <a:pathLst>
                <a:path extrusionOk="0" h="34902" w="2561">
                  <a:moveTo>
                    <a:pt x="140" y="1"/>
                  </a:moveTo>
                  <a:cubicBezTo>
                    <a:pt x="88" y="92"/>
                    <a:pt x="44" y="194"/>
                    <a:pt x="24" y="293"/>
                  </a:cubicBezTo>
                  <a:cubicBezTo>
                    <a:pt x="7" y="351"/>
                    <a:pt x="0" y="409"/>
                    <a:pt x="0" y="463"/>
                  </a:cubicBezTo>
                  <a:lnTo>
                    <a:pt x="3" y="33248"/>
                  </a:lnTo>
                  <a:cubicBezTo>
                    <a:pt x="3" y="33550"/>
                    <a:pt x="211" y="33910"/>
                    <a:pt x="469" y="34060"/>
                  </a:cubicBezTo>
                  <a:lnTo>
                    <a:pt x="1731" y="34791"/>
                  </a:lnTo>
                  <a:cubicBezTo>
                    <a:pt x="1765" y="34808"/>
                    <a:pt x="1798" y="34825"/>
                    <a:pt x="1836" y="34839"/>
                  </a:cubicBezTo>
                  <a:cubicBezTo>
                    <a:pt x="1853" y="34845"/>
                    <a:pt x="1874" y="34852"/>
                    <a:pt x="1894" y="34859"/>
                  </a:cubicBezTo>
                  <a:cubicBezTo>
                    <a:pt x="1931" y="34869"/>
                    <a:pt x="1972" y="34880"/>
                    <a:pt x="2013" y="34886"/>
                  </a:cubicBezTo>
                  <a:cubicBezTo>
                    <a:pt x="2074" y="34896"/>
                    <a:pt x="2138" y="34901"/>
                    <a:pt x="2202" y="34901"/>
                  </a:cubicBezTo>
                  <a:cubicBezTo>
                    <a:pt x="2265" y="34901"/>
                    <a:pt x="2329" y="34896"/>
                    <a:pt x="2390" y="34886"/>
                  </a:cubicBezTo>
                  <a:cubicBezTo>
                    <a:pt x="2421" y="34880"/>
                    <a:pt x="2451" y="34872"/>
                    <a:pt x="2482" y="34866"/>
                  </a:cubicBezTo>
                  <a:cubicBezTo>
                    <a:pt x="2509" y="34859"/>
                    <a:pt x="2536" y="34849"/>
                    <a:pt x="2561" y="34839"/>
                  </a:cubicBezTo>
                  <a:lnTo>
                    <a:pt x="2561" y="34839"/>
                  </a:lnTo>
                  <a:cubicBezTo>
                    <a:pt x="2524" y="34850"/>
                    <a:pt x="2490" y="34856"/>
                    <a:pt x="2457" y="34856"/>
                  </a:cubicBezTo>
                  <a:cubicBezTo>
                    <a:pt x="2304" y="34856"/>
                    <a:pt x="2200" y="34733"/>
                    <a:pt x="2200" y="34519"/>
                  </a:cubicBezTo>
                  <a:lnTo>
                    <a:pt x="2200" y="1735"/>
                  </a:lnTo>
                  <a:cubicBezTo>
                    <a:pt x="2200" y="1585"/>
                    <a:pt x="2255" y="1418"/>
                    <a:pt x="2339" y="1272"/>
                  </a:cubicBezTo>
                  <a:lnTo>
                    <a:pt x="14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28"/>
            <p:cNvSpPr/>
            <p:nvPr/>
          </p:nvSpPr>
          <p:spPr>
            <a:xfrm>
              <a:off x="2026153" y="3270882"/>
              <a:ext cx="106550" cy="150283"/>
            </a:xfrm>
            <a:custGeom>
              <a:rect b="b" l="l" r="r" t="t"/>
              <a:pathLst>
                <a:path extrusionOk="0" h="2969" w="2105">
                  <a:moveTo>
                    <a:pt x="1098" y="1"/>
                  </a:moveTo>
                  <a:cubicBezTo>
                    <a:pt x="1051" y="1"/>
                    <a:pt x="990" y="58"/>
                    <a:pt x="962" y="143"/>
                  </a:cubicBezTo>
                  <a:lnTo>
                    <a:pt x="727" y="921"/>
                  </a:lnTo>
                  <a:cubicBezTo>
                    <a:pt x="711" y="969"/>
                    <a:pt x="683" y="1016"/>
                    <a:pt x="650" y="1040"/>
                  </a:cubicBezTo>
                  <a:lnTo>
                    <a:pt x="119" y="1451"/>
                  </a:lnTo>
                  <a:cubicBezTo>
                    <a:pt x="34" y="1517"/>
                    <a:pt x="0" y="1672"/>
                    <a:pt x="61" y="1717"/>
                  </a:cubicBezTo>
                  <a:lnTo>
                    <a:pt x="446" y="1996"/>
                  </a:lnTo>
                  <a:cubicBezTo>
                    <a:pt x="469" y="2013"/>
                    <a:pt x="479" y="2050"/>
                    <a:pt x="476" y="2098"/>
                  </a:cubicBezTo>
                  <a:lnTo>
                    <a:pt x="385" y="2856"/>
                  </a:lnTo>
                  <a:cubicBezTo>
                    <a:pt x="376" y="2928"/>
                    <a:pt x="405" y="2969"/>
                    <a:pt x="446" y="2969"/>
                  </a:cubicBezTo>
                  <a:cubicBezTo>
                    <a:pt x="473" y="2969"/>
                    <a:pt x="504" y="2951"/>
                    <a:pt x="534" y="2914"/>
                  </a:cubicBezTo>
                  <a:lnTo>
                    <a:pt x="1010" y="2308"/>
                  </a:lnTo>
                  <a:cubicBezTo>
                    <a:pt x="1035" y="2271"/>
                    <a:pt x="1068" y="2250"/>
                    <a:pt x="1097" y="2250"/>
                  </a:cubicBezTo>
                  <a:cubicBezTo>
                    <a:pt x="1100" y="2250"/>
                    <a:pt x="1102" y="2251"/>
                    <a:pt x="1105" y="2251"/>
                  </a:cubicBezTo>
                  <a:lnTo>
                    <a:pt x="1577" y="2312"/>
                  </a:lnTo>
                  <a:cubicBezTo>
                    <a:pt x="1579" y="2312"/>
                    <a:pt x="1581" y="2312"/>
                    <a:pt x="1583" y="2312"/>
                  </a:cubicBezTo>
                  <a:cubicBezTo>
                    <a:pt x="1657" y="2312"/>
                    <a:pt x="1740" y="2180"/>
                    <a:pt x="1727" y="2080"/>
                  </a:cubicBezTo>
                  <a:lnTo>
                    <a:pt x="1635" y="1428"/>
                  </a:lnTo>
                  <a:cubicBezTo>
                    <a:pt x="1632" y="1387"/>
                    <a:pt x="1642" y="1336"/>
                    <a:pt x="1666" y="1288"/>
                  </a:cubicBezTo>
                  <a:lnTo>
                    <a:pt x="2050" y="568"/>
                  </a:lnTo>
                  <a:cubicBezTo>
                    <a:pt x="2105" y="468"/>
                    <a:pt x="2084" y="362"/>
                    <a:pt x="2018" y="362"/>
                  </a:cubicBezTo>
                  <a:cubicBezTo>
                    <a:pt x="2010" y="362"/>
                    <a:pt x="2001" y="364"/>
                    <a:pt x="1992" y="367"/>
                  </a:cubicBezTo>
                  <a:lnTo>
                    <a:pt x="1462" y="571"/>
                  </a:lnTo>
                  <a:cubicBezTo>
                    <a:pt x="1453" y="575"/>
                    <a:pt x="1444" y="576"/>
                    <a:pt x="1436" y="576"/>
                  </a:cubicBezTo>
                  <a:cubicBezTo>
                    <a:pt x="1415" y="576"/>
                    <a:pt x="1397" y="563"/>
                    <a:pt x="1387" y="541"/>
                  </a:cubicBezTo>
                  <a:lnTo>
                    <a:pt x="1149" y="37"/>
                  </a:lnTo>
                  <a:cubicBezTo>
                    <a:pt x="1138" y="12"/>
                    <a:pt x="1119" y="1"/>
                    <a:pt x="10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28"/>
            <p:cNvSpPr/>
            <p:nvPr/>
          </p:nvSpPr>
          <p:spPr>
            <a:xfrm>
              <a:off x="2161758" y="3192576"/>
              <a:ext cx="106600" cy="150283"/>
            </a:xfrm>
            <a:custGeom>
              <a:rect b="b" l="l" r="r" t="t"/>
              <a:pathLst>
                <a:path extrusionOk="0" h="2969" w="2106">
                  <a:moveTo>
                    <a:pt x="1099" y="1"/>
                  </a:moveTo>
                  <a:cubicBezTo>
                    <a:pt x="1052" y="1"/>
                    <a:pt x="991" y="58"/>
                    <a:pt x="965" y="142"/>
                  </a:cubicBezTo>
                  <a:lnTo>
                    <a:pt x="728" y="922"/>
                  </a:lnTo>
                  <a:cubicBezTo>
                    <a:pt x="711" y="969"/>
                    <a:pt x="684" y="1016"/>
                    <a:pt x="649" y="1040"/>
                  </a:cubicBezTo>
                  <a:lnTo>
                    <a:pt x="119" y="1452"/>
                  </a:lnTo>
                  <a:cubicBezTo>
                    <a:pt x="34" y="1517"/>
                    <a:pt x="0" y="1672"/>
                    <a:pt x="61" y="1717"/>
                  </a:cubicBezTo>
                  <a:lnTo>
                    <a:pt x="446" y="1996"/>
                  </a:lnTo>
                  <a:cubicBezTo>
                    <a:pt x="469" y="2013"/>
                    <a:pt x="480" y="2050"/>
                    <a:pt x="476" y="2098"/>
                  </a:cubicBezTo>
                  <a:lnTo>
                    <a:pt x="384" y="2856"/>
                  </a:lnTo>
                  <a:cubicBezTo>
                    <a:pt x="376" y="2928"/>
                    <a:pt x="405" y="2969"/>
                    <a:pt x="446" y="2969"/>
                  </a:cubicBezTo>
                  <a:cubicBezTo>
                    <a:pt x="473" y="2969"/>
                    <a:pt x="504" y="2951"/>
                    <a:pt x="534" y="2913"/>
                  </a:cubicBezTo>
                  <a:lnTo>
                    <a:pt x="1010" y="2309"/>
                  </a:lnTo>
                  <a:cubicBezTo>
                    <a:pt x="1035" y="2271"/>
                    <a:pt x="1069" y="2251"/>
                    <a:pt x="1098" y="2251"/>
                  </a:cubicBezTo>
                  <a:cubicBezTo>
                    <a:pt x="1101" y="2251"/>
                    <a:pt x="1103" y="2251"/>
                    <a:pt x="1105" y="2251"/>
                  </a:cubicBezTo>
                  <a:lnTo>
                    <a:pt x="1577" y="2312"/>
                  </a:lnTo>
                  <a:cubicBezTo>
                    <a:pt x="1579" y="2312"/>
                    <a:pt x="1581" y="2312"/>
                    <a:pt x="1583" y="2312"/>
                  </a:cubicBezTo>
                  <a:cubicBezTo>
                    <a:pt x="1659" y="2312"/>
                    <a:pt x="1740" y="2180"/>
                    <a:pt x="1727" y="2080"/>
                  </a:cubicBezTo>
                  <a:lnTo>
                    <a:pt x="1638" y="1428"/>
                  </a:lnTo>
                  <a:cubicBezTo>
                    <a:pt x="1632" y="1387"/>
                    <a:pt x="1643" y="1336"/>
                    <a:pt x="1666" y="1289"/>
                  </a:cubicBezTo>
                  <a:lnTo>
                    <a:pt x="2050" y="568"/>
                  </a:lnTo>
                  <a:cubicBezTo>
                    <a:pt x="2105" y="468"/>
                    <a:pt x="2084" y="362"/>
                    <a:pt x="2018" y="362"/>
                  </a:cubicBezTo>
                  <a:cubicBezTo>
                    <a:pt x="2010" y="362"/>
                    <a:pt x="2002" y="364"/>
                    <a:pt x="1993" y="367"/>
                  </a:cubicBezTo>
                  <a:lnTo>
                    <a:pt x="1462" y="571"/>
                  </a:lnTo>
                  <a:cubicBezTo>
                    <a:pt x="1453" y="575"/>
                    <a:pt x="1445" y="576"/>
                    <a:pt x="1437" y="576"/>
                  </a:cubicBezTo>
                  <a:cubicBezTo>
                    <a:pt x="1415" y="576"/>
                    <a:pt x="1397" y="563"/>
                    <a:pt x="1387" y="541"/>
                  </a:cubicBezTo>
                  <a:lnTo>
                    <a:pt x="1149" y="37"/>
                  </a:lnTo>
                  <a:cubicBezTo>
                    <a:pt x="1138" y="12"/>
                    <a:pt x="1119" y="1"/>
                    <a:pt x="109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28"/>
            <p:cNvSpPr/>
            <p:nvPr/>
          </p:nvSpPr>
          <p:spPr>
            <a:xfrm>
              <a:off x="2297312" y="3114271"/>
              <a:ext cx="106600" cy="150283"/>
            </a:xfrm>
            <a:custGeom>
              <a:rect b="b" l="l" r="r" t="t"/>
              <a:pathLst>
                <a:path extrusionOk="0" h="2969" w="2106">
                  <a:moveTo>
                    <a:pt x="1100" y="1"/>
                  </a:moveTo>
                  <a:cubicBezTo>
                    <a:pt x="1053" y="1"/>
                    <a:pt x="993" y="58"/>
                    <a:pt x="967" y="143"/>
                  </a:cubicBezTo>
                  <a:lnTo>
                    <a:pt x="729" y="922"/>
                  </a:lnTo>
                  <a:cubicBezTo>
                    <a:pt x="711" y="969"/>
                    <a:pt x="685" y="1016"/>
                    <a:pt x="650" y="1041"/>
                  </a:cubicBezTo>
                  <a:lnTo>
                    <a:pt x="120" y="1452"/>
                  </a:lnTo>
                  <a:cubicBezTo>
                    <a:pt x="35" y="1517"/>
                    <a:pt x="1" y="1673"/>
                    <a:pt x="62" y="1717"/>
                  </a:cubicBezTo>
                  <a:lnTo>
                    <a:pt x="446" y="1995"/>
                  </a:lnTo>
                  <a:cubicBezTo>
                    <a:pt x="470" y="2013"/>
                    <a:pt x="484" y="2050"/>
                    <a:pt x="477" y="2097"/>
                  </a:cubicBezTo>
                  <a:lnTo>
                    <a:pt x="385" y="2856"/>
                  </a:lnTo>
                  <a:cubicBezTo>
                    <a:pt x="377" y="2928"/>
                    <a:pt x="406" y="2969"/>
                    <a:pt x="447" y="2969"/>
                  </a:cubicBezTo>
                  <a:cubicBezTo>
                    <a:pt x="474" y="2969"/>
                    <a:pt x="506" y="2951"/>
                    <a:pt x="535" y="2913"/>
                  </a:cubicBezTo>
                  <a:lnTo>
                    <a:pt x="1011" y="2309"/>
                  </a:lnTo>
                  <a:cubicBezTo>
                    <a:pt x="1036" y="2271"/>
                    <a:pt x="1070" y="2251"/>
                    <a:pt x="1100" y="2251"/>
                  </a:cubicBezTo>
                  <a:cubicBezTo>
                    <a:pt x="1102" y="2251"/>
                    <a:pt x="1104" y="2251"/>
                    <a:pt x="1106" y="2251"/>
                  </a:cubicBezTo>
                  <a:lnTo>
                    <a:pt x="1579" y="2312"/>
                  </a:lnTo>
                  <a:cubicBezTo>
                    <a:pt x="1581" y="2312"/>
                    <a:pt x="1582" y="2312"/>
                    <a:pt x="1584" y="2312"/>
                  </a:cubicBezTo>
                  <a:cubicBezTo>
                    <a:pt x="1661" y="2312"/>
                    <a:pt x="1745" y="2181"/>
                    <a:pt x="1728" y="2081"/>
                  </a:cubicBezTo>
                  <a:lnTo>
                    <a:pt x="1640" y="1428"/>
                  </a:lnTo>
                  <a:cubicBezTo>
                    <a:pt x="1633" y="1388"/>
                    <a:pt x="1643" y="1336"/>
                    <a:pt x="1667" y="1289"/>
                  </a:cubicBezTo>
                  <a:lnTo>
                    <a:pt x="2051" y="568"/>
                  </a:lnTo>
                  <a:cubicBezTo>
                    <a:pt x="2106" y="468"/>
                    <a:pt x="2085" y="363"/>
                    <a:pt x="2022" y="363"/>
                  </a:cubicBezTo>
                  <a:cubicBezTo>
                    <a:pt x="2014" y="363"/>
                    <a:pt x="2006" y="364"/>
                    <a:pt x="1997" y="368"/>
                  </a:cubicBezTo>
                  <a:lnTo>
                    <a:pt x="1463" y="572"/>
                  </a:lnTo>
                  <a:cubicBezTo>
                    <a:pt x="1455" y="575"/>
                    <a:pt x="1447" y="577"/>
                    <a:pt x="1440" y="577"/>
                  </a:cubicBezTo>
                  <a:cubicBezTo>
                    <a:pt x="1418" y="577"/>
                    <a:pt x="1398" y="564"/>
                    <a:pt x="1388" y="541"/>
                  </a:cubicBezTo>
                  <a:lnTo>
                    <a:pt x="1150" y="37"/>
                  </a:lnTo>
                  <a:cubicBezTo>
                    <a:pt x="1139" y="12"/>
                    <a:pt x="1121" y="1"/>
                    <a:pt x="11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28"/>
            <p:cNvSpPr/>
            <p:nvPr/>
          </p:nvSpPr>
          <p:spPr>
            <a:xfrm>
              <a:off x="2432967" y="3036016"/>
              <a:ext cx="106550" cy="150283"/>
            </a:xfrm>
            <a:custGeom>
              <a:rect b="b" l="l" r="r" t="t"/>
              <a:pathLst>
                <a:path extrusionOk="0" h="2969" w="2105">
                  <a:moveTo>
                    <a:pt x="1098" y="1"/>
                  </a:moveTo>
                  <a:cubicBezTo>
                    <a:pt x="1052" y="1"/>
                    <a:pt x="992" y="58"/>
                    <a:pt x="966" y="142"/>
                  </a:cubicBezTo>
                  <a:lnTo>
                    <a:pt x="727" y="921"/>
                  </a:lnTo>
                  <a:cubicBezTo>
                    <a:pt x="711" y="968"/>
                    <a:pt x="683" y="1016"/>
                    <a:pt x="650" y="1040"/>
                  </a:cubicBezTo>
                  <a:lnTo>
                    <a:pt x="119" y="1451"/>
                  </a:lnTo>
                  <a:cubicBezTo>
                    <a:pt x="34" y="1515"/>
                    <a:pt x="0" y="1672"/>
                    <a:pt x="62" y="1716"/>
                  </a:cubicBezTo>
                  <a:lnTo>
                    <a:pt x="446" y="1995"/>
                  </a:lnTo>
                  <a:cubicBezTo>
                    <a:pt x="470" y="2012"/>
                    <a:pt x="483" y="2049"/>
                    <a:pt x="476" y="2097"/>
                  </a:cubicBezTo>
                  <a:lnTo>
                    <a:pt x="385" y="2855"/>
                  </a:lnTo>
                  <a:cubicBezTo>
                    <a:pt x="376" y="2927"/>
                    <a:pt x="405" y="2968"/>
                    <a:pt x="446" y="2968"/>
                  </a:cubicBezTo>
                  <a:cubicBezTo>
                    <a:pt x="473" y="2968"/>
                    <a:pt x="504" y="2951"/>
                    <a:pt x="534" y="2913"/>
                  </a:cubicBezTo>
                  <a:lnTo>
                    <a:pt x="1010" y="2308"/>
                  </a:lnTo>
                  <a:cubicBezTo>
                    <a:pt x="1039" y="2270"/>
                    <a:pt x="1070" y="2249"/>
                    <a:pt x="1099" y="2249"/>
                  </a:cubicBezTo>
                  <a:cubicBezTo>
                    <a:pt x="1101" y="2249"/>
                    <a:pt x="1103" y="2250"/>
                    <a:pt x="1105" y="2250"/>
                  </a:cubicBezTo>
                  <a:lnTo>
                    <a:pt x="1578" y="2311"/>
                  </a:lnTo>
                  <a:cubicBezTo>
                    <a:pt x="1579" y="2311"/>
                    <a:pt x="1581" y="2311"/>
                    <a:pt x="1583" y="2311"/>
                  </a:cubicBezTo>
                  <a:cubicBezTo>
                    <a:pt x="1660" y="2311"/>
                    <a:pt x="1744" y="2180"/>
                    <a:pt x="1727" y="2080"/>
                  </a:cubicBezTo>
                  <a:lnTo>
                    <a:pt x="1639" y="1427"/>
                  </a:lnTo>
                  <a:cubicBezTo>
                    <a:pt x="1632" y="1387"/>
                    <a:pt x="1642" y="1335"/>
                    <a:pt x="1666" y="1288"/>
                  </a:cubicBezTo>
                  <a:lnTo>
                    <a:pt x="2050" y="567"/>
                  </a:lnTo>
                  <a:cubicBezTo>
                    <a:pt x="2105" y="467"/>
                    <a:pt x="2084" y="362"/>
                    <a:pt x="2021" y="362"/>
                  </a:cubicBezTo>
                  <a:cubicBezTo>
                    <a:pt x="2013" y="362"/>
                    <a:pt x="2005" y="363"/>
                    <a:pt x="1996" y="367"/>
                  </a:cubicBezTo>
                  <a:lnTo>
                    <a:pt x="1462" y="571"/>
                  </a:lnTo>
                  <a:cubicBezTo>
                    <a:pt x="1454" y="574"/>
                    <a:pt x="1446" y="576"/>
                    <a:pt x="1438" y="576"/>
                  </a:cubicBezTo>
                  <a:cubicBezTo>
                    <a:pt x="1417" y="576"/>
                    <a:pt x="1397" y="563"/>
                    <a:pt x="1387" y="540"/>
                  </a:cubicBezTo>
                  <a:lnTo>
                    <a:pt x="1149" y="37"/>
                  </a:lnTo>
                  <a:cubicBezTo>
                    <a:pt x="1138" y="12"/>
                    <a:pt x="1119" y="1"/>
                    <a:pt x="1098" y="1"/>
                  </a:cubicBez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28"/>
            <p:cNvSpPr/>
            <p:nvPr/>
          </p:nvSpPr>
          <p:spPr>
            <a:xfrm>
              <a:off x="2568572" y="2957710"/>
              <a:ext cx="106600" cy="150233"/>
            </a:xfrm>
            <a:custGeom>
              <a:rect b="b" l="l" r="r" t="t"/>
              <a:pathLst>
                <a:path extrusionOk="0" h="2968" w="2106">
                  <a:moveTo>
                    <a:pt x="1099" y="1"/>
                  </a:moveTo>
                  <a:cubicBezTo>
                    <a:pt x="1052" y="1"/>
                    <a:pt x="991" y="57"/>
                    <a:pt x="965" y="142"/>
                  </a:cubicBezTo>
                  <a:lnTo>
                    <a:pt x="728" y="921"/>
                  </a:lnTo>
                  <a:cubicBezTo>
                    <a:pt x="714" y="968"/>
                    <a:pt x="684" y="1016"/>
                    <a:pt x="650" y="1040"/>
                  </a:cubicBezTo>
                  <a:lnTo>
                    <a:pt x="119" y="1451"/>
                  </a:lnTo>
                  <a:cubicBezTo>
                    <a:pt x="34" y="1515"/>
                    <a:pt x="0" y="1672"/>
                    <a:pt x="61" y="1716"/>
                  </a:cubicBezTo>
                  <a:lnTo>
                    <a:pt x="446" y="1995"/>
                  </a:lnTo>
                  <a:cubicBezTo>
                    <a:pt x="469" y="2012"/>
                    <a:pt x="483" y="2049"/>
                    <a:pt x="476" y="2097"/>
                  </a:cubicBezTo>
                  <a:lnTo>
                    <a:pt x="384" y="2855"/>
                  </a:lnTo>
                  <a:cubicBezTo>
                    <a:pt x="376" y="2927"/>
                    <a:pt x="405" y="2968"/>
                    <a:pt x="446" y="2968"/>
                  </a:cubicBezTo>
                  <a:cubicBezTo>
                    <a:pt x="473" y="2968"/>
                    <a:pt x="504" y="2951"/>
                    <a:pt x="534" y="2913"/>
                  </a:cubicBezTo>
                  <a:lnTo>
                    <a:pt x="1010" y="2308"/>
                  </a:lnTo>
                  <a:cubicBezTo>
                    <a:pt x="1038" y="2270"/>
                    <a:pt x="1070" y="2249"/>
                    <a:pt x="1099" y="2249"/>
                  </a:cubicBezTo>
                  <a:cubicBezTo>
                    <a:pt x="1101" y="2249"/>
                    <a:pt x="1103" y="2250"/>
                    <a:pt x="1105" y="2250"/>
                  </a:cubicBezTo>
                  <a:lnTo>
                    <a:pt x="1581" y="2311"/>
                  </a:lnTo>
                  <a:cubicBezTo>
                    <a:pt x="1583" y="2311"/>
                    <a:pt x="1585" y="2311"/>
                    <a:pt x="1587" y="2311"/>
                  </a:cubicBezTo>
                  <a:cubicBezTo>
                    <a:pt x="1660" y="2311"/>
                    <a:pt x="1744" y="2179"/>
                    <a:pt x="1727" y="2080"/>
                  </a:cubicBezTo>
                  <a:lnTo>
                    <a:pt x="1639" y="1427"/>
                  </a:lnTo>
                  <a:cubicBezTo>
                    <a:pt x="1632" y="1386"/>
                    <a:pt x="1643" y="1335"/>
                    <a:pt x="1666" y="1288"/>
                  </a:cubicBezTo>
                  <a:lnTo>
                    <a:pt x="2051" y="567"/>
                  </a:lnTo>
                  <a:cubicBezTo>
                    <a:pt x="2105" y="467"/>
                    <a:pt x="2084" y="362"/>
                    <a:pt x="2021" y="362"/>
                  </a:cubicBezTo>
                  <a:cubicBezTo>
                    <a:pt x="2013" y="362"/>
                    <a:pt x="2005" y="363"/>
                    <a:pt x="1996" y="367"/>
                  </a:cubicBezTo>
                  <a:lnTo>
                    <a:pt x="1466" y="571"/>
                  </a:lnTo>
                  <a:cubicBezTo>
                    <a:pt x="1457" y="574"/>
                    <a:pt x="1448" y="576"/>
                    <a:pt x="1440" y="576"/>
                  </a:cubicBezTo>
                  <a:cubicBezTo>
                    <a:pt x="1417" y="576"/>
                    <a:pt x="1397" y="562"/>
                    <a:pt x="1387" y="540"/>
                  </a:cubicBezTo>
                  <a:lnTo>
                    <a:pt x="1149" y="37"/>
                  </a:lnTo>
                  <a:cubicBezTo>
                    <a:pt x="1138" y="12"/>
                    <a:pt x="1119" y="1"/>
                    <a:pt x="109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28"/>
            <p:cNvSpPr/>
            <p:nvPr/>
          </p:nvSpPr>
          <p:spPr>
            <a:xfrm>
              <a:off x="2503174" y="2200925"/>
              <a:ext cx="210164" cy="494685"/>
            </a:xfrm>
            <a:custGeom>
              <a:rect b="b" l="l" r="r" t="t"/>
              <a:pathLst>
                <a:path extrusionOk="0" h="9773" w="4152">
                  <a:moveTo>
                    <a:pt x="240" y="1"/>
                  </a:moveTo>
                  <a:cubicBezTo>
                    <a:pt x="156" y="1"/>
                    <a:pt x="76" y="8"/>
                    <a:pt x="0" y="22"/>
                  </a:cubicBezTo>
                  <a:lnTo>
                    <a:pt x="510" y="2629"/>
                  </a:lnTo>
                  <a:lnTo>
                    <a:pt x="2071" y="4326"/>
                  </a:lnTo>
                  <a:lnTo>
                    <a:pt x="426" y="8253"/>
                  </a:lnTo>
                  <a:lnTo>
                    <a:pt x="1003" y="9772"/>
                  </a:lnTo>
                  <a:cubicBezTo>
                    <a:pt x="1003" y="9772"/>
                    <a:pt x="4151" y="4292"/>
                    <a:pt x="3950" y="3915"/>
                  </a:cubicBezTo>
                  <a:cubicBezTo>
                    <a:pt x="3751" y="3541"/>
                    <a:pt x="2489" y="1419"/>
                    <a:pt x="1819" y="790"/>
                  </a:cubicBezTo>
                  <a:cubicBezTo>
                    <a:pt x="1178" y="185"/>
                    <a:pt x="656" y="1"/>
                    <a:pt x="240" y="1"/>
                  </a:cubicBezTo>
                  <a:close/>
                </a:path>
              </a:pathLst>
            </a:custGeom>
            <a:solidFill>
              <a:srgbClr val="9A4A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28"/>
            <p:cNvSpPr/>
            <p:nvPr/>
          </p:nvSpPr>
          <p:spPr>
            <a:xfrm>
              <a:off x="2464603" y="2194193"/>
              <a:ext cx="260427" cy="429844"/>
            </a:xfrm>
            <a:custGeom>
              <a:rect b="b" l="l" r="r" t="t"/>
              <a:pathLst>
                <a:path extrusionOk="0" h="8492" w="5145">
                  <a:moveTo>
                    <a:pt x="651" y="1"/>
                  </a:moveTo>
                  <a:cubicBezTo>
                    <a:pt x="274" y="1"/>
                    <a:pt x="0" y="49"/>
                    <a:pt x="0" y="49"/>
                  </a:cubicBezTo>
                  <a:lnTo>
                    <a:pt x="1272" y="2762"/>
                  </a:lnTo>
                  <a:lnTo>
                    <a:pt x="2744" y="4520"/>
                  </a:lnTo>
                  <a:lnTo>
                    <a:pt x="1582" y="7553"/>
                  </a:lnTo>
                  <a:lnTo>
                    <a:pt x="2564" y="8491"/>
                  </a:lnTo>
                  <a:cubicBezTo>
                    <a:pt x="2564" y="8491"/>
                    <a:pt x="3485" y="6907"/>
                    <a:pt x="3931" y="6030"/>
                  </a:cubicBezTo>
                  <a:cubicBezTo>
                    <a:pt x="4624" y="4666"/>
                    <a:pt x="4788" y="4388"/>
                    <a:pt x="4893" y="4098"/>
                  </a:cubicBezTo>
                  <a:cubicBezTo>
                    <a:pt x="5039" y="3684"/>
                    <a:pt x="5145" y="3538"/>
                    <a:pt x="4808" y="3062"/>
                  </a:cubicBezTo>
                  <a:cubicBezTo>
                    <a:pt x="4472" y="2582"/>
                    <a:pt x="2428" y="475"/>
                    <a:pt x="1888" y="230"/>
                  </a:cubicBezTo>
                  <a:cubicBezTo>
                    <a:pt x="1483" y="47"/>
                    <a:pt x="1019" y="1"/>
                    <a:pt x="651" y="1"/>
                  </a:cubicBez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28"/>
            <p:cNvSpPr/>
            <p:nvPr/>
          </p:nvSpPr>
          <p:spPr>
            <a:xfrm>
              <a:off x="2464603" y="2194294"/>
              <a:ext cx="254758" cy="429743"/>
            </a:xfrm>
            <a:custGeom>
              <a:rect b="b" l="l" r="r" t="t"/>
              <a:pathLst>
                <a:path extrusionOk="0" h="8490" w="5033">
                  <a:moveTo>
                    <a:pt x="647" y="0"/>
                  </a:moveTo>
                  <a:cubicBezTo>
                    <a:pt x="283" y="0"/>
                    <a:pt x="14" y="44"/>
                    <a:pt x="0" y="47"/>
                  </a:cubicBezTo>
                  <a:cubicBezTo>
                    <a:pt x="72" y="44"/>
                    <a:pt x="140" y="44"/>
                    <a:pt x="208" y="44"/>
                  </a:cubicBezTo>
                  <a:cubicBezTo>
                    <a:pt x="1711" y="44"/>
                    <a:pt x="1718" y="663"/>
                    <a:pt x="1844" y="2254"/>
                  </a:cubicBezTo>
                  <a:cubicBezTo>
                    <a:pt x="1861" y="2481"/>
                    <a:pt x="1877" y="2927"/>
                    <a:pt x="1891" y="3501"/>
                  </a:cubicBezTo>
                  <a:lnTo>
                    <a:pt x="2744" y="4518"/>
                  </a:lnTo>
                  <a:lnTo>
                    <a:pt x="1949" y="6592"/>
                  </a:lnTo>
                  <a:cubicBezTo>
                    <a:pt x="1955" y="7041"/>
                    <a:pt x="1963" y="7490"/>
                    <a:pt x="1966" y="7918"/>
                  </a:cubicBezTo>
                  <a:lnTo>
                    <a:pt x="2564" y="8489"/>
                  </a:lnTo>
                  <a:cubicBezTo>
                    <a:pt x="2564" y="8489"/>
                    <a:pt x="3485" y="6905"/>
                    <a:pt x="3931" y="6028"/>
                  </a:cubicBezTo>
                  <a:cubicBezTo>
                    <a:pt x="4624" y="4664"/>
                    <a:pt x="4788" y="4386"/>
                    <a:pt x="4893" y="4096"/>
                  </a:cubicBezTo>
                  <a:cubicBezTo>
                    <a:pt x="4968" y="3882"/>
                    <a:pt x="5032" y="3743"/>
                    <a:pt x="5032" y="3594"/>
                  </a:cubicBezTo>
                  <a:cubicBezTo>
                    <a:pt x="5032" y="3448"/>
                    <a:pt x="4971" y="3294"/>
                    <a:pt x="4808" y="3060"/>
                  </a:cubicBezTo>
                  <a:cubicBezTo>
                    <a:pt x="4472" y="2580"/>
                    <a:pt x="2428" y="473"/>
                    <a:pt x="1888" y="228"/>
                  </a:cubicBezTo>
                  <a:cubicBezTo>
                    <a:pt x="1480" y="44"/>
                    <a:pt x="1014" y="0"/>
                    <a:pt x="647" y="0"/>
                  </a:cubicBezTo>
                  <a:close/>
                </a:path>
              </a:pathLst>
            </a:custGeom>
            <a:solidFill>
              <a:srgbClr val="23C7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28"/>
            <p:cNvSpPr/>
            <p:nvPr/>
          </p:nvSpPr>
          <p:spPr>
            <a:xfrm>
              <a:off x="2195621" y="3644289"/>
              <a:ext cx="71624" cy="135503"/>
            </a:xfrm>
            <a:custGeom>
              <a:rect b="b" l="l" r="r" t="t"/>
              <a:pathLst>
                <a:path extrusionOk="0" h="2677" w="1415">
                  <a:moveTo>
                    <a:pt x="1415" y="1"/>
                  </a:moveTo>
                  <a:lnTo>
                    <a:pt x="1" y="252"/>
                  </a:lnTo>
                  <a:lnTo>
                    <a:pt x="1" y="2676"/>
                  </a:lnTo>
                  <a:lnTo>
                    <a:pt x="1415" y="2425"/>
                  </a:lnTo>
                  <a:lnTo>
                    <a:pt x="1415" y="1"/>
                  </a:lnTo>
                  <a:close/>
                </a:path>
              </a:pathLst>
            </a:custGeom>
            <a:solidFill>
              <a:srgbClr val="B166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28"/>
            <p:cNvSpPr/>
            <p:nvPr/>
          </p:nvSpPr>
          <p:spPr>
            <a:xfrm>
              <a:off x="2488697" y="3494410"/>
              <a:ext cx="75268" cy="140818"/>
            </a:xfrm>
            <a:custGeom>
              <a:rect b="b" l="l" r="r" t="t"/>
              <a:pathLst>
                <a:path extrusionOk="0" h="2782" w="1487">
                  <a:moveTo>
                    <a:pt x="1487" y="1"/>
                  </a:moveTo>
                  <a:lnTo>
                    <a:pt x="1" y="214"/>
                  </a:lnTo>
                  <a:lnTo>
                    <a:pt x="1" y="2781"/>
                  </a:lnTo>
                  <a:lnTo>
                    <a:pt x="1418" y="2577"/>
                  </a:lnTo>
                  <a:lnTo>
                    <a:pt x="1487" y="1"/>
                  </a:lnTo>
                  <a:close/>
                </a:path>
              </a:pathLst>
            </a:custGeom>
            <a:solidFill>
              <a:srgbClr val="B166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28"/>
            <p:cNvSpPr/>
            <p:nvPr/>
          </p:nvSpPr>
          <p:spPr>
            <a:xfrm>
              <a:off x="2176740" y="2703660"/>
              <a:ext cx="396335" cy="1019032"/>
            </a:xfrm>
            <a:custGeom>
              <a:rect b="b" l="l" r="r" t="t"/>
              <a:pathLst>
                <a:path extrusionOk="0" h="20132" w="7830">
                  <a:moveTo>
                    <a:pt x="7405" y="0"/>
                  </a:moveTo>
                  <a:lnTo>
                    <a:pt x="575" y="1496"/>
                  </a:lnTo>
                  <a:cubicBezTo>
                    <a:pt x="575" y="2850"/>
                    <a:pt x="479" y="10727"/>
                    <a:pt x="479" y="10727"/>
                  </a:cubicBezTo>
                  <a:cubicBezTo>
                    <a:pt x="445" y="11121"/>
                    <a:pt x="71" y="11879"/>
                    <a:pt x="44" y="13286"/>
                  </a:cubicBezTo>
                  <a:cubicBezTo>
                    <a:pt x="0" y="15326"/>
                    <a:pt x="313" y="20056"/>
                    <a:pt x="313" y="20056"/>
                  </a:cubicBezTo>
                  <a:cubicBezTo>
                    <a:pt x="313" y="20056"/>
                    <a:pt x="496" y="20131"/>
                    <a:pt x="797" y="20131"/>
                  </a:cubicBezTo>
                  <a:cubicBezTo>
                    <a:pt x="1078" y="20131"/>
                    <a:pt x="1460" y="20065"/>
                    <a:pt x="1890" y="19811"/>
                  </a:cubicBezTo>
                  <a:cubicBezTo>
                    <a:pt x="1890" y="19811"/>
                    <a:pt x="3002" y="12845"/>
                    <a:pt x="3257" y="10788"/>
                  </a:cubicBezTo>
                  <a:cubicBezTo>
                    <a:pt x="3478" y="8993"/>
                    <a:pt x="4348" y="4747"/>
                    <a:pt x="4348" y="4747"/>
                  </a:cubicBezTo>
                  <a:lnTo>
                    <a:pt x="5324" y="9914"/>
                  </a:lnTo>
                  <a:cubicBezTo>
                    <a:pt x="5324" y="9914"/>
                    <a:pt x="5062" y="11009"/>
                    <a:pt x="5147" y="12196"/>
                  </a:cubicBezTo>
                  <a:cubicBezTo>
                    <a:pt x="5215" y="13113"/>
                    <a:pt x="6075" y="17625"/>
                    <a:pt x="6075" y="17625"/>
                  </a:cubicBezTo>
                  <a:cubicBezTo>
                    <a:pt x="6075" y="17625"/>
                    <a:pt x="6294" y="17734"/>
                    <a:pt x="6663" y="17734"/>
                  </a:cubicBezTo>
                  <a:cubicBezTo>
                    <a:pt x="6938" y="17734"/>
                    <a:pt x="7297" y="17673"/>
                    <a:pt x="7711" y="17462"/>
                  </a:cubicBezTo>
                  <a:cubicBezTo>
                    <a:pt x="7711" y="17462"/>
                    <a:pt x="7796" y="10132"/>
                    <a:pt x="7809" y="9275"/>
                  </a:cubicBezTo>
                  <a:cubicBezTo>
                    <a:pt x="7829" y="8296"/>
                    <a:pt x="7405" y="0"/>
                    <a:pt x="74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28"/>
            <p:cNvSpPr/>
            <p:nvPr/>
          </p:nvSpPr>
          <p:spPr>
            <a:xfrm>
              <a:off x="2175677" y="3721329"/>
              <a:ext cx="186070" cy="205861"/>
            </a:xfrm>
            <a:custGeom>
              <a:rect b="b" l="l" r="r" t="t"/>
              <a:pathLst>
                <a:path extrusionOk="0" h="4067" w="3676">
                  <a:moveTo>
                    <a:pt x="1828" y="0"/>
                  </a:moveTo>
                  <a:cubicBezTo>
                    <a:pt x="1822" y="0"/>
                    <a:pt x="1816" y="1"/>
                    <a:pt x="1809" y="2"/>
                  </a:cubicBezTo>
                  <a:lnTo>
                    <a:pt x="1809" y="206"/>
                  </a:lnTo>
                  <a:cubicBezTo>
                    <a:pt x="1812" y="362"/>
                    <a:pt x="1310" y="492"/>
                    <a:pt x="1102" y="522"/>
                  </a:cubicBezTo>
                  <a:cubicBezTo>
                    <a:pt x="1032" y="531"/>
                    <a:pt x="963" y="536"/>
                    <a:pt x="897" y="536"/>
                  </a:cubicBezTo>
                  <a:cubicBezTo>
                    <a:pt x="666" y="536"/>
                    <a:pt x="474" y="480"/>
                    <a:pt x="395" y="406"/>
                  </a:cubicBezTo>
                  <a:lnTo>
                    <a:pt x="395" y="253"/>
                  </a:lnTo>
                  <a:cubicBezTo>
                    <a:pt x="393" y="253"/>
                    <a:pt x="392" y="253"/>
                    <a:pt x="390" y="253"/>
                  </a:cubicBezTo>
                  <a:cubicBezTo>
                    <a:pt x="307" y="253"/>
                    <a:pt x="237" y="537"/>
                    <a:pt x="174" y="793"/>
                  </a:cubicBezTo>
                  <a:cubicBezTo>
                    <a:pt x="95" y="1096"/>
                    <a:pt x="1" y="1440"/>
                    <a:pt x="119" y="1711"/>
                  </a:cubicBezTo>
                  <a:cubicBezTo>
                    <a:pt x="188" y="1862"/>
                    <a:pt x="293" y="1984"/>
                    <a:pt x="392" y="2110"/>
                  </a:cubicBezTo>
                  <a:cubicBezTo>
                    <a:pt x="561" y="2331"/>
                    <a:pt x="715" y="2576"/>
                    <a:pt x="748" y="2871"/>
                  </a:cubicBezTo>
                  <a:cubicBezTo>
                    <a:pt x="762" y="3001"/>
                    <a:pt x="756" y="3133"/>
                    <a:pt x="776" y="3262"/>
                  </a:cubicBezTo>
                  <a:cubicBezTo>
                    <a:pt x="847" y="3701"/>
                    <a:pt x="1167" y="4000"/>
                    <a:pt x="1608" y="4051"/>
                  </a:cubicBezTo>
                  <a:cubicBezTo>
                    <a:pt x="1694" y="4061"/>
                    <a:pt x="1786" y="4066"/>
                    <a:pt x="1881" y="4066"/>
                  </a:cubicBezTo>
                  <a:cubicBezTo>
                    <a:pt x="2420" y="4066"/>
                    <a:pt x="3075" y="3898"/>
                    <a:pt x="3530" y="3514"/>
                  </a:cubicBezTo>
                  <a:cubicBezTo>
                    <a:pt x="3676" y="3391"/>
                    <a:pt x="3645" y="2973"/>
                    <a:pt x="3560" y="2833"/>
                  </a:cubicBezTo>
                  <a:cubicBezTo>
                    <a:pt x="3475" y="2698"/>
                    <a:pt x="3227" y="2524"/>
                    <a:pt x="3118" y="2405"/>
                  </a:cubicBezTo>
                  <a:cubicBezTo>
                    <a:pt x="2662" y="1909"/>
                    <a:pt x="2493" y="1756"/>
                    <a:pt x="2292" y="1297"/>
                  </a:cubicBezTo>
                  <a:cubicBezTo>
                    <a:pt x="2170" y="1018"/>
                    <a:pt x="2112" y="869"/>
                    <a:pt x="2047" y="617"/>
                  </a:cubicBezTo>
                  <a:cubicBezTo>
                    <a:pt x="2003" y="454"/>
                    <a:pt x="1983" y="359"/>
                    <a:pt x="1962" y="233"/>
                  </a:cubicBezTo>
                  <a:cubicBezTo>
                    <a:pt x="1937" y="71"/>
                    <a:pt x="1895" y="0"/>
                    <a:pt x="18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28"/>
            <p:cNvSpPr/>
            <p:nvPr/>
          </p:nvSpPr>
          <p:spPr>
            <a:xfrm>
              <a:off x="2461870" y="3602630"/>
              <a:ext cx="273841" cy="120875"/>
            </a:xfrm>
            <a:custGeom>
              <a:rect b="b" l="l" r="r" t="t"/>
              <a:pathLst>
                <a:path extrusionOk="0" h="2388" w="5410">
                  <a:moveTo>
                    <a:pt x="1973" y="0"/>
                  </a:moveTo>
                  <a:cubicBezTo>
                    <a:pt x="1970" y="0"/>
                    <a:pt x="1966" y="1"/>
                    <a:pt x="1962" y="1"/>
                  </a:cubicBezTo>
                  <a:lnTo>
                    <a:pt x="1956" y="221"/>
                  </a:lnTo>
                  <a:cubicBezTo>
                    <a:pt x="1744" y="366"/>
                    <a:pt x="1369" y="445"/>
                    <a:pt x="1054" y="445"/>
                  </a:cubicBezTo>
                  <a:cubicBezTo>
                    <a:pt x="812" y="445"/>
                    <a:pt x="605" y="399"/>
                    <a:pt x="531" y="300"/>
                  </a:cubicBezTo>
                  <a:lnTo>
                    <a:pt x="531" y="160"/>
                  </a:lnTo>
                  <a:cubicBezTo>
                    <a:pt x="531" y="160"/>
                    <a:pt x="530" y="160"/>
                    <a:pt x="530" y="160"/>
                  </a:cubicBezTo>
                  <a:cubicBezTo>
                    <a:pt x="397" y="160"/>
                    <a:pt x="289" y="801"/>
                    <a:pt x="197" y="1214"/>
                  </a:cubicBezTo>
                  <a:cubicBezTo>
                    <a:pt x="116" y="1596"/>
                    <a:pt x="1" y="2041"/>
                    <a:pt x="289" y="2190"/>
                  </a:cubicBezTo>
                  <a:cubicBezTo>
                    <a:pt x="386" y="2240"/>
                    <a:pt x="532" y="2259"/>
                    <a:pt x="699" y="2259"/>
                  </a:cubicBezTo>
                  <a:cubicBezTo>
                    <a:pt x="1031" y="2259"/>
                    <a:pt x="1443" y="2183"/>
                    <a:pt x="1703" y="2123"/>
                  </a:cubicBezTo>
                  <a:cubicBezTo>
                    <a:pt x="1752" y="2111"/>
                    <a:pt x="1803" y="2106"/>
                    <a:pt x="1857" y="2106"/>
                  </a:cubicBezTo>
                  <a:cubicBezTo>
                    <a:pt x="2247" y="2106"/>
                    <a:pt x="2775" y="2363"/>
                    <a:pt x="3193" y="2384"/>
                  </a:cubicBezTo>
                  <a:cubicBezTo>
                    <a:pt x="3252" y="2386"/>
                    <a:pt x="3310" y="2388"/>
                    <a:pt x="3368" y="2388"/>
                  </a:cubicBezTo>
                  <a:cubicBezTo>
                    <a:pt x="4163" y="2388"/>
                    <a:pt x="4814" y="2136"/>
                    <a:pt x="5093" y="1898"/>
                  </a:cubicBezTo>
                  <a:cubicBezTo>
                    <a:pt x="5396" y="1643"/>
                    <a:pt x="5409" y="1290"/>
                    <a:pt x="5117" y="1211"/>
                  </a:cubicBezTo>
                  <a:cubicBezTo>
                    <a:pt x="4651" y="1082"/>
                    <a:pt x="3621" y="854"/>
                    <a:pt x="3091" y="684"/>
                  </a:cubicBezTo>
                  <a:cubicBezTo>
                    <a:pt x="2775" y="582"/>
                    <a:pt x="2455" y="409"/>
                    <a:pt x="2257" y="232"/>
                  </a:cubicBezTo>
                  <a:cubicBezTo>
                    <a:pt x="2103" y="93"/>
                    <a:pt x="2043" y="0"/>
                    <a:pt x="19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28"/>
            <p:cNvSpPr/>
            <p:nvPr/>
          </p:nvSpPr>
          <p:spPr>
            <a:xfrm>
              <a:off x="2391309" y="2839923"/>
              <a:ext cx="99868" cy="345414"/>
            </a:xfrm>
            <a:custGeom>
              <a:rect b="b" l="l" r="r" t="t"/>
              <a:pathLst>
                <a:path extrusionOk="0" h="6824" w="1973">
                  <a:moveTo>
                    <a:pt x="1972" y="1"/>
                  </a:moveTo>
                  <a:cubicBezTo>
                    <a:pt x="1133" y="963"/>
                    <a:pt x="0" y="1479"/>
                    <a:pt x="0" y="1479"/>
                  </a:cubicBezTo>
                  <a:lnTo>
                    <a:pt x="1010" y="6824"/>
                  </a:lnTo>
                  <a:lnTo>
                    <a:pt x="463" y="1643"/>
                  </a:lnTo>
                  <a:cubicBezTo>
                    <a:pt x="1591" y="783"/>
                    <a:pt x="1972" y="1"/>
                    <a:pt x="19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28"/>
            <p:cNvSpPr/>
            <p:nvPr/>
          </p:nvSpPr>
          <p:spPr>
            <a:xfrm>
              <a:off x="2223359" y="2209885"/>
              <a:ext cx="334582" cy="584683"/>
            </a:xfrm>
            <a:custGeom>
              <a:rect b="b" l="l" r="r" t="t"/>
              <a:pathLst>
                <a:path extrusionOk="0" h="11551" w="6610">
                  <a:moveTo>
                    <a:pt x="4514" y="1"/>
                  </a:moveTo>
                  <a:cubicBezTo>
                    <a:pt x="4406" y="1"/>
                    <a:pt x="4293" y="8"/>
                    <a:pt x="4175" y="22"/>
                  </a:cubicBezTo>
                  <a:lnTo>
                    <a:pt x="2108" y="447"/>
                  </a:lnTo>
                  <a:cubicBezTo>
                    <a:pt x="1625" y="647"/>
                    <a:pt x="653" y="977"/>
                    <a:pt x="435" y="1977"/>
                  </a:cubicBezTo>
                  <a:cubicBezTo>
                    <a:pt x="173" y="3176"/>
                    <a:pt x="89" y="5699"/>
                    <a:pt x="89" y="5699"/>
                  </a:cubicBezTo>
                  <a:lnTo>
                    <a:pt x="0" y="11299"/>
                  </a:lnTo>
                  <a:cubicBezTo>
                    <a:pt x="291" y="11460"/>
                    <a:pt x="811" y="11551"/>
                    <a:pt x="1453" y="11551"/>
                  </a:cubicBezTo>
                  <a:cubicBezTo>
                    <a:pt x="2970" y="11551"/>
                    <a:pt x="5167" y="11041"/>
                    <a:pt x="6610" y="9735"/>
                  </a:cubicBezTo>
                  <a:cubicBezTo>
                    <a:pt x="6610" y="9735"/>
                    <a:pt x="6357" y="3071"/>
                    <a:pt x="6357" y="2027"/>
                  </a:cubicBezTo>
                  <a:cubicBezTo>
                    <a:pt x="6357" y="1061"/>
                    <a:pt x="5859" y="1"/>
                    <a:pt x="451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28"/>
            <p:cNvSpPr/>
            <p:nvPr/>
          </p:nvSpPr>
          <p:spPr>
            <a:xfrm>
              <a:off x="2433625" y="2196471"/>
              <a:ext cx="132213" cy="590858"/>
            </a:xfrm>
            <a:custGeom>
              <a:rect b="b" l="l" r="r" t="t"/>
              <a:pathLst>
                <a:path extrusionOk="0" h="11673" w="2612">
                  <a:moveTo>
                    <a:pt x="823" y="1"/>
                  </a:moveTo>
                  <a:cubicBezTo>
                    <a:pt x="587" y="1"/>
                    <a:pt x="315" y="16"/>
                    <a:pt x="0" y="45"/>
                  </a:cubicBezTo>
                  <a:lnTo>
                    <a:pt x="0" y="181"/>
                  </a:lnTo>
                  <a:cubicBezTo>
                    <a:pt x="0" y="181"/>
                    <a:pt x="718" y="626"/>
                    <a:pt x="915" y="1436"/>
                  </a:cubicBezTo>
                  <a:cubicBezTo>
                    <a:pt x="1109" y="2248"/>
                    <a:pt x="1139" y="11673"/>
                    <a:pt x="1139" y="11673"/>
                  </a:cubicBezTo>
                  <a:cubicBezTo>
                    <a:pt x="1139" y="11673"/>
                    <a:pt x="2142" y="11312"/>
                    <a:pt x="2611" y="10860"/>
                  </a:cubicBezTo>
                  <a:cubicBezTo>
                    <a:pt x="2611" y="10860"/>
                    <a:pt x="2550" y="3425"/>
                    <a:pt x="2456" y="2211"/>
                  </a:cubicBezTo>
                  <a:cubicBezTo>
                    <a:pt x="2329" y="621"/>
                    <a:pt x="2324" y="1"/>
                    <a:pt x="82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28"/>
            <p:cNvSpPr/>
            <p:nvPr/>
          </p:nvSpPr>
          <p:spPr>
            <a:xfrm>
              <a:off x="2191166" y="2220767"/>
              <a:ext cx="191233" cy="603917"/>
            </a:xfrm>
            <a:custGeom>
              <a:rect b="b" l="l" r="r" t="t"/>
              <a:pathLst>
                <a:path extrusionOk="0" h="11931" w="3778">
                  <a:moveTo>
                    <a:pt x="2322" y="0"/>
                  </a:moveTo>
                  <a:cubicBezTo>
                    <a:pt x="2322" y="0"/>
                    <a:pt x="2322" y="0"/>
                    <a:pt x="2322" y="0"/>
                  </a:cubicBezTo>
                  <a:cubicBezTo>
                    <a:pt x="2322" y="0"/>
                    <a:pt x="1442" y="340"/>
                    <a:pt x="731" y="748"/>
                  </a:cubicBezTo>
                  <a:cubicBezTo>
                    <a:pt x="343" y="976"/>
                    <a:pt x="58" y="2594"/>
                    <a:pt x="28" y="3815"/>
                  </a:cubicBezTo>
                  <a:cubicBezTo>
                    <a:pt x="1" y="4879"/>
                    <a:pt x="167" y="11696"/>
                    <a:pt x="167" y="11696"/>
                  </a:cubicBezTo>
                  <a:cubicBezTo>
                    <a:pt x="577" y="11869"/>
                    <a:pt x="1057" y="11931"/>
                    <a:pt x="1530" y="11931"/>
                  </a:cubicBezTo>
                  <a:cubicBezTo>
                    <a:pt x="2673" y="11931"/>
                    <a:pt x="3778" y="11574"/>
                    <a:pt x="3778" y="11574"/>
                  </a:cubicBezTo>
                  <a:cubicBezTo>
                    <a:pt x="3778" y="11574"/>
                    <a:pt x="3682" y="6671"/>
                    <a:pt x="3668" y="3849"/>
                  </a:cubicBezTo>
                  <a:cubicBezTo>
                    <a:pt x="3655" y="594"/>
                    <a:pt x="2329" y="0"/>
                    <a:pt x="232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28"/>
            <p:cNvSpPr/>
            <p:nvPr/>
          </p:nvSpPr>
          <p:spPr>
            <a:xfrm>
              <a:off x="2301108" y="2312487"/>
              <a:ext cx="56135" cy="176098"/>
            </a:xfrm>
            <a:custGeom>
              <a:rect b="b" l="l" r="r" t="t"/>
              <a:pathLst>
                <a:path extrusionOk="0" h="3479" w="1109">
                  <a:moveTo>
                    <a:pt x="1" y="0"/>
                  </a:moveTo>
                  <a:lnTo>
                    <a:pt x="481" y="721"/>
                  </a:lnTo>
                  <a:lnTo>
                    <a:pt x="140" y="1591"/>
                  </a:lnTo>
                  <a:lnTo>
                    <a:pt x="1109" y="3479"/>
                  </a:lnTo>
                  <a:lnTo>
                    <a:pt x="1109" y="3479"/>
                  </a:lnTo>
                  <a:lnTo>
                    <a:pt x="304" y="1565"/>
                  </a:lnTo>
                  <a:lnTo>
                    <a:pt x="610" y="647"/>
                  </a:ln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28"/>
            <p:cNvSpPr/>
            <p:nvPr/>
          </p:nvSpPr>
          <p:spPr>
            <a:xfrm>
              <a:off x="2501959" y="2261717"/>
              <a:ext cx="37406" cy="194877"/>
            </a:xfrm>
            <a:custGeom>
              <a:rect b="b" l="l" r="r" t="t"/>
              <a:pathLst>
                <a:path extrusionOk="0" h="3850" w="739">
                  <a:moveTo>
                    <a:pt x="340" y="1"/>
                  </a:moveTo>
                  <a:lnTo>
                    <a:pt x="82" y="898"/>
                  </a:lnTo>
                  <a:lnTo>
                    <a:pt x="572" y="1455"/>
                  </a:lnTo>
                  <a:lnTo>
                    <a:pt x="1" y="3849"/>
                  </a:lnTo>
                  <a:lnTo>
                    <a:pt x="738" y="1402"/>
                  </a:lnTo>
                  <a:lnTo>
                    <a:pt x="208" y="806"/>
                  </a:lnTo>
                  <a:lnTo>
                    <a:pt x="34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28"/>
            <p:cNvSpPr/>
            <p:nvPr/>
          </p:nvSpPr>
          <p:spPr>
            <a:xfrm>
              <a:off x="2347423" y="1876466"/>
              <a:ext cx="197105" cy="200142"/>
            </a:xfrm>
            <a:custGeom>
              <a:rect b="b" l="l" r="r" t="t"/>
              <a:pathLst>
                <a:path extrusionOk="0" h="3954" w="3894">
                  <a:moveTo>
                    <a:pt x="2285" y="0"/>
                  </a:moveTo>
                  <a:cubicBezTo>
                    <a:pt x="2175" y="0"/>
                    <a:pt x="2063" y="10"/>
                    <a:pt x="1948" y="30"/>
                  </a:cubicBezTo>
                  <a:cubicBezTo>
                    <a:pt x="871" y="221"/>
                    <a:pt x="1" y="1247"/>
                    <a:pt x="1" y="2322"/>
                  </a:cubicBezTo>
                  <a:cubicBezTo>
                    <a:pt x="1" y="3279"/>
                    <a:pt x="693" y="3953"/>
                    <a:pt x="1606" y="3953"/>
                  </a:cubicBezTo>
                  <a:cubicBezTo>
                    <a:pt x="1717" y="3953"/>
                    <a:pt x="1832" y="3943"/>
                    <a:pt x="1948" y="3923"/>
                  </a:cubicBezTo>
                  <a:cubicBezTo>
                    <a:pt x="3023" y="3733"/>
                    <a:pt x="3893" y="2709"/>
                    <a:pt x="3893" y="1635"/>
                  </a:cubicBezTo>
                  <a:cubicBezTo>
                    <a:pt x="3893" y="675"/>
                    <a:pt x="3199" y="0"/>
                    <a:pt x="228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28"/>
            <p:cNvSpPr/>
            <p:nvPr/>
          </p:nvSpPr>
          <p:spPr>
            <a:xfrm>
              <a:off x="2275647" y="2076558"/>
              <a:ext cx="42063" cy="95718"/>
            </a:xfrm>
            <a:custGeom>
              <a:rect b="b" l="l" r="r" t="t"/>
              <a:pathLst>
                <a:path extrusionOk="0" h="1891" w="831">
                  <a:moveTo>
                    <a:pt x="0" y="1"/>
                  </a:moveTo>
                  <a:cubicBezTo>
                    <a:pt x="0" y="1"/>
                    <a:pt x="317" y="1424"/>
                    <a:pt x="443" y="1646"/>
                  </a:cubicBezTo>
                  <a:cubicBezTo>
                    <a:pt x="568" y="1867"/>
                    <a:pt x="830" y="1890"/>
                    <a:pt x="830" y="1890"/>
                  </a:cubicBezTo>
                  <a:lnTo>
                    <a:pt x="810" y="853"/>
                  </a:lnTo>
                  <a:lnTo>
                    <a:pt x="0"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28"/>
            <p:cNvSpPr/>
            <p:nvPr/>
          </p:nvSpPr>
          <p:spPr>
            <a:xfrm>
              <a:off x="2252110" y="1965553"/>
              <a:ext cx="53756" cy="111055"/>
            </a:xfrm>
            <a:custGeom>
              <a:rect b="b" l="l" r="r" t="t"/>
              <a:pathLst>
                <a:path extrusionOk="0" h="2194" w="1062">
                  <a:moveTo>
                    <a:pt x="864" y="0"/>
                  </a:moveTo>
                  <a:cubicBezTo>
                    <a:pt x="864" y="0"/>
                    <a:pt x="523" y="4"/>
                    <a:pt x="258" y="320"/>
                  </a:cubicBezTo>
                  <a:cubicBezTo>
                    <a:pt x="0" y="633"/>
                    <a:pt x="143" y="1439"/>
                    <a:pt x="465" y="2194"/>
                  </a:cubicBezTo>
                  <a:lnTo>
                    <a:pt x="1061" y="2156"/>
                  </a:lnTo>
                  <a:lnTo>
                    <a:pt x="864"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28"/>
            <p:cNvSpPr/>
            <p:nvPr/>
          </p:nvSpPr>
          <p:spPr>
            <a:xfrm>
              <a:off x="2236621" y="1893828"/>
              <a:ext cx="297023" cy="390767"/>
            </a:xfrm>
            <a:custGeom>
              <a:rect b="b" l="l" r="r" t="t"/>
              <a:pathLst>
                <a:path extrusionOk="0" h="7720" w="5868">
                  <a:moveTo>
                    <a:pt x="4237" y="1"/>
                  </a:moveTo>
                  <a:cubicBezTo>
                    <a:pt x="3561" y="1"/>
                    <a:pt x="2787" y="310"/>
                    <a:pt x="2240" y="751"/>
                  </a:cubicBezTo>
                  <a:cubicBezTo>
                    <a:pt x="1115" y="1659"/>
                    <a:pt x="1543" y="3542"/>
                    <a:pt x="1543" y="3542"/>
                  </a:cubicBezTo>
                  <a:cubicBezTo>
                    <a:pt x="1522" y="3559"/>
                    <a:pt x="1499" y="3566"/>
                    <a:pt x="1475" y="3566"/>
                  </a:cubicBezTo>
                  <a:cubicBezTo>
                    <a:pt x="1364" y="3566"/>
                    <a:pt x="1228" y="3414"/>
                    <a:pt x="1108" y="3308"/>
                  </a:cubicBezTo>
                  <a:cubicBezTo>
                    <a:pt x="1045" y="3253"/>
                    <a:pt x="919" y="3199"/>
                    <a:pt x="777" y="3199"/>
                  </a:cubicBezTo>
                  <a:cubicBezTo>
                    <a:pt x="592" y="3199"/>
                    <a:pt x="380" y="3292"/>
                    <a:pt x="245" y="3600"/>
                  </a:cubicBezTo>
                  <a:cubicBezTo>
                    <a:pt x="0" y="4157"/>
                    <a:pt x="456" y="4756"/>
                    <a:pt x="833" y="4807"/>
                  </a:cubicBezTo>
                  <a:cubicBezTo>
                    <a:pt x="895" y="4816"/>
                    <a:pt x="952" y="4820"/>
                    <a:pt x="1004" y="4820"/>
                  </a:cubicBezTo>
                  <a:cubicBezTo>
                    <a:pt x="1500" y="4820"/>
                    <a:pt x="1581" y="4463"/>
                    <a:pt x="1581" y="4463"/>
                  </a:cubicBezTo>
                  <a:lnTo>
                    <a:pt x="1628" y="6874"/>
                  </a:lnTo>
                  <a:cubicBezTo>
                    <a:pt x="2009" y="7296"/>
                    <a:pt x="2795" y="7719"/>
                    <a:pt x="3356" y="7719"/>
                  </a:cubicBezTo>
                  <a:cubicBezTo>
                    <a:pt x="3456" y="7719"/>
                    <a:pt x="3549" y="7706"/>
                    <a:pt x="3631" y="7677"/>
                  </a:cubicBezTo>
                  <a:cubicBezTo>
                    <a:pt x="4066" y="7523"/>
                    <a:pt x="4162" y="6772"/>
                    <a:pt x="3746" y="6364"/>
                  </a:cubicBezTo>
                  <a:lnTo>
                    <a:pt x="3743" y="5654"/>
                  </a:lnTo>
                  <a:cubicBezTo>
                    <a:pt x="3743" y="5654"/>
                    <a:pt x="4335" y="5637"/>
                    <a:pt x="4620" y="5541"/>
                  </a:cubicBezTo>
                  <a:cubicBezTo>
                    <a:pt x="5100" y="5385"/>
                    <a:pt x="5399" y="4953"/>
                    <a:pt x="5545" y="4409"/>
                  </a:cubicBezTo>
                  <a:cubicBezTo>
                    <a:pt x="5780" y="3539"/>
                    <a:pt x="5868" y="2849"/>
                    <a:pt x="5671" y="1251"/>
                  </a:cubicBezTo>
                  <a:cubicBezTo>
                    <a:pt x="5559" y="347"/>
                    <a:pt x="4953" y="1"/>
                    <a:pt x="4237" y="1"/>
                  </a:cubicBezTo>
                  <a:close/>
                </a:path>
              </a:pathLst>
            </a:custGeom>
            <a:solidFill>
              <a:srgbClr val="B166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28"/>
            <p:cNvSpPr/>
            <p:nvPr/>
          </p:nvSpPr>
          <p:spPr>
            <a:xfrm>
              <a:off x="2282380" y="1849385"/>
              <a:ext cx="262148" cy="233954"/>
            </a:xfrm>
            <a:custGeom>
              <a:rect b="b" l="l" r="r" t="t"/>
              <a:pathLst>
                <a:path extrusionOk="0" h="4622" w="5179">
                  <a:moveTo>
                    <a:pt x="5059" y="1"/>
                  </a:moveTo>
                  <a:lnTo>
                    <a:pt x="5059" y="1"/>
                  </a:lnTo>
                  <a:cubicBezTo>
                    <a:pt x="4257" y="535"/>
                    <a:pt x="3267" y="425"/>
                    <a:pt x="2356" y="477"/>
                  </a:cubicBezTo>
                  <a:cubicBezTo>
                    <a:pt x="1078" y="552"/>
                    <a:pt x="687" y="1000"/>
                    <a:pt x="405" y="1357"/>
                  </a:cubicBezTo>
                  <a:cubicBezTo>
                    <a:pt x="10" y="1864"/>
                    <a:pt x="266" y="2295"/>
                    <a:pt x="266" y="2295"/>
                  </a:cubicBezTo>
                  <a:cubicBezTo>
                    <a:pt x="266" y="2295"/>
                    <a:pt x="0" y="4036"/>
                    <a:pt x="204" y="4186"/>
                  </a:cubicBezTo>
                  <a:cubicBezTo>
                    <a:pt x="351" y="4292"/>
                    <a:pt x="572" y="4621"/>
                    <a:pt x="636" y="4621"/>
                  </a:cubicBezTo>
                  <a:cubicBezTo>
                    <a:pt x="637" y="4621"/>
                    <a:pt x="638" y="4621"/>
                    <a:pt x="639" y="4621"/>
                  </a:cubicBezTo>
                  <a:cubicBezTo>
                    <a:pt x="843" y="4583"/>
                    <a:pt x="928" y="3696"/>
                    <a:pt x="1034" y="3166"/>
                  </a:cubicBezTo>
                  <a:cubicBezTo>
                    <a:pt x="1153" y="2557"/>
                    <a:pt x="1201" y="2336"/>
                    <a:pt x="1422" y="2326"/>
                  </a:cubicBezTo>
                  <a:cubicBezTo>
                    <a:pt x="1581" y="2319"/>
                    <a:pt x="2771" y="2220"/>
                    <a:pt x="3533" y="1996"/>
                  </a:cubicBezTo>
                  <a:cubicBezTo>
                    <a:pt x="4294" y="1768"/>
                    <a:pt x="4584" y="1531"/>
                    <a:pt x="4584" y="1531"/>
                  </a:cubicBezTo>
                  <a:cubicBezTo>
                    <a:pt x="5080" y="1048"/>
                    <a:pt x="5178" y="477"/>
                    <a:pt x="505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28"/>
            <p:cNvSpPr/>
            <p:nvPr/>
          </p:nvSpPr>
          <p:spPr>
            <a:xfrm>
              <a:off x="2259348" y="1944041"/>
              <a:ext cx="41658" cy="28295"/>
            </a:xfrm>
            <a:custGeom>
              <a:rect b="b" l="l" r="r" t="t"/>
              <a:pathLst>
                <a:path extrusionOk="0" h="559" w="823">
                  <a:moveTo>
                    <a:pt x="428" y="1"/>
                  </a:moveTo>
                  <a:cubicBezTo>
                    <a:pt x="259" y="1"/>
                    <a:pt x="83" y="118"/>
                    <a:pt x="0" y="300"/>
                  </a:cubicBezTo>
                  <a:lnTo>
                    <a:pt x="721" y="558"/>
                  </a:lnTo>
                  <a:cubicBezTo>
                    <a:pt x="823" y="334"/>
                    <a:pt x="744" y="92"/>
                    <a:pt x="544" y="21"/>
                  </a:cubicBezTo>
                  <a:cubicBezTo>
                    <a:pt x="506" y="7"/>
                    <a:pt x="467" y="1"/>
                    <a:pt x="42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28"/>
            <p:cNvSpPr/>
            <p:nvPr/>
          </p:nvSpPr>
          <p:spPr>
            <a:xfrm>
              <a:off x="2327126" y="2150561"/>
              <a:ext cx="99008" cy="43784"/>
            </a:xfrm>
            <a:custGeom>
              <a:rect b="b" l="l" r="r" t="t"/>
              <a:pathLst>
                <a:path extrusionOk="0" h="865" w="1956">
                  <a:moveTo>
                    <a:pt x="0" y="0"/>
                  </a:moveTo>
                  <a:lnTo>
                    <a:pt x="0" y="0"/>
                  </a:lnTo>
                  <a:cubicBezTo>
                    <a:pt x="0" y="0"/>
                    <a:pt x="69" y="306"/>
                    <a:pt x="293" y="551"/>
                  </a:cubicBezTo>
                  <a:cubicBezTo>
                    <a:pt x="565" y="853"/>
                    <a:pt x="1955" y="864"/>
                    <a:pt x="1955" y="864"/>
                  </a:cubicBezTo>
                  <a:lnTo>
                    <a:pt x="1955" y="582"/>
                  </a:lnTo>
                  <a:cubicBezTo>
                    <a:pt x="1955" y="582"/>
                    <a:pt x="888" y="554"/>
                    <a:pt x="513" y="422"/>
                  </a:cubicBezTo>
                  <a:cubicBezTo>
                    <a:pt x="265" y="334"/>
                    <a:pt x="58" y="136"/>
                    <a:pt x="0" y="0"/>
                  </a:cubicBezTo>
                  <a:close/>
                </a:path>
              </a:pathLst>
            </a:custGeom>
            <a:solidFill>
              <a:srgbClr val="9A4A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28"/>
            <p:cNvSpPr/>
            <p:nvPr/>
          </p:nvSpPr>
          <p:spPr>
            <a:xfrm>
              <a:off x="2391511" y="2032672"/>
              <a:ext cx="21715" cy="22930"/>
            </a:xfrm>
            <a:custGeom>
              <a:rect b="b" l="l" r="r" t="t"/>
              <a:pathLst>
                <a:path extrusionOk="0" h="453" w="429">
                  <a:moveTo>
                    <a:pt x="249" y="1"/>
                  </a:moveTo>
                  <a:cubicBezTo>
                    <a:pt x="238" y="1"/>
                    <a:pt x="226" y="1"/>
                    <a:pt x="214" y="4"/>
                  </a:cubicBezTo>
                  <a:cubicBezTo>
                    <a:pt x="95" y="24"/>
                    <a:pt x="0" y="143"/>
                    <a:pt x="0" y="265"/>
                  </a:cubicBezTo>
                  <a:cubicBezTo>
                    <a:pt x="0" y="375"/>
                    <a:pt x="76" y="452"/>
                    <a:pt x="178" y="452"/>
                  </a:cubicBezTo>
                  <a:cubicBezTo>
                    <a:pt x="190" y="452"/>
                    <a:pt x="202" y="451"/>
                    <a:pt x="214" y="449"/>
                  </a:cubicBezTo>
                  <a:cubicBezTo>
                    <a:pt x="333" y="429"/>
                    <a:pt x="429" y="313"/>
                    <a:pt x="429" y="190"/>
                  </a:cubicBezTo>
                  <a:cubicBezTo>
                    <a:pt x="429" y="80"/>
                    <a:pt x="351" y="1"/>
                    <a:pt x="24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28"/>
            <p:cNvSpPr/>
            <p:nvPr/>
          </p:nvSpPr>
          <p:spPr>
            <a:xfrm>
              <a:off x="2375162" y="1997999"/>
              <a:ext cx="26524" cy="22322"/>
            </a:xfrm>
            <a:custGeom>
              <a:rect b="b" l="l" r="r" t="t"/>
              <a:pathLst>
                <a:path extrusionOk="0" h="441" w="524">
                  <a:moveTo>
                    <a:pt x="336" y="0"/>
                  </a:moveTo>
                  <a:cubicBezTo>
                    <a:pt x="282" y="0"/>
                    <a:pt x="225" y="19"/>
                    <a:pt x="173" y="56"/>
                  </a:cubicBezTo>
                  <a:cubicBezTo>
                    <a:pt x="47" y="148"/>
                    <a:pt x="0" y="321"/>
                    <a:pt x="64" y="440"/>
                  </a:cubicBezTo>
                  <a:lnTo>
                    <a:pt x="523" y="108"/>
                  </a:lnTo>
                  <a:cubicBezTo>
                    <a:pt x="483" y="37"/>
                    <a:pt x="413" y="0"/>
                    <a:pt x="336"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28"/>
            <p:cNvSpPr/>
            <p:nvPr/>
          </p:nvSpPr>
          <p:spPr>
            <a:xfrm>
              <a:off x="2418845" y="2115584"/>
              <a:ext cx="27232" cy="16501"/>
            </a:xfrm>
            <a:custGeom>
              <a:rect b="b" l="l" r="r" t="t"/>
              <a:pathLst>
                <a:path extrusionOk="0" h="326" w="538">
                  <a:moveTo>
                    <a:pt x="48" y="1"/>
                  </a:moveTo>
                  <a:lnTo>
                    <a:pt x="48" y="1"/>
                  </a:lnTo>
                  <a:cubicBezTo>
                    <a:pt x="0" y="151"/>
                    <a:pt x="68" y="294"/>
                    <a:pt x="204" y="321"/>
                  </a:cubicBezTo>
                  <a:cubicBezTo>
                    <a:pt x="219" y="324"/>
                    <a:pt x="235" y="325"/>
                    <a:pt x="250" y="325"/>
                  </a:cubicBezTo>
                  <a:cubicBezTo>
                    <a:pt x="372" y="325"/>
                    <a:pt x="492" y="233"/>
                    <a:pt x="537" y="99"/>
                  </a:cubicBezTo>
                  <a:lnTo>
                    <a:pt x="48" y="1"/>
                  </a:lnTo>
                  <a:close/>
                </a:path>
              </a:pathLst>
            </a:custGeom>
            <a:solidFill>
              <a:srgbClr val="9A4A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28"/>
            <p:cNvSpPr/>
            <p:nvPr/>
          </p:nvSpPr>
          <p:spPr>
            <a:xfrm>
              <a:off x="2488545" y="1973247"/>
              <a:ext cx="25511" cy="20247"/>
            </a:xfrm>
            <a:custGeom>
              <a:rect b="b" l="l" r="r" t="t"/>
              <a:pathLst>
                <a:path extrusionOk="0" h="400" w="504">
                  <a:moveTo>
                    <a:pt x="251" y="1"/>
                  </a:moveTo>
                  <a:cubicBezTo>
                    <a:pt x="158" y="1"/>
                    <a:pt x="60" y="56"/>
                    <a:pt x="1" y="151"/>
                  </a:cubicBezTo>
                  <a:lnTo>
                    <a:pt x="418" y="399"/>
                  </a:lnTo>
                  <a:cubicBezTo>
                    <a:pt x="503" y="263"/>
                    <a:pt x="480" y="100"/>
                    <a:pt x="364" y="32"/>
                  </a:cubicBezTo>
                  <a:cubicBezTo>
                    <a:pt x="329" y="11"/>
                    <a:pt x="290" y="1"/>
                    <a:pt x="25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28"/>
            <p:cNvSpPr/>
            <p:nvPr/>
          </p:nvSpPr>
          <p:spPr>
            <a:xfrm>
              <a:off x="2481510" y="2013741"/>
              <a:ext cx="21715" cy="22930"/>
            </a:xfrm>
            <a:custGeom>
              <a:rect b="b" l="l" r="r" t="t"/>
              <a:pathLst>
                <a:path extrusionOk="0" h="453" w="429">
                  <a:moveTo>
                    <a:pt x="249" y="1"/>
                  </a:moveTo>
                  <a:cubicBezTo>
                    <a:pt x="237" y="1"/>
                    <a:pt x="226" y="2"/>
                    <a:pt x="214" y="4"/>
                  </a:cubicBezTo>
                  <a:cubicBezTo>
                    <a:pt x="99" y="24"/>
                    <a:pt x="0" y="140"/>
                    <a:pt x="0" y="266"/>
                  </a:cubicBezTo>
                  <a:cubicBezTo>
                    <a:pt x="0" y="376"/>
                    <a:pt x="80" y="452"/>
                    <a:pt x="179" y="452"/>
                  </a:cubicBezTo>
                  <a:cubicBezTo>
                    <a:pt x="190" y="452"/>
                    <a:pt x="202" y="451"/>
                    <a:pt x="214" y="449"/>
                  </a:cubicBezTo>
                  <a:cubicBezTo>
                    <a:pt x="333" y="429"/>
                    <a:pt x="428" y="313"/>
                    <a:pt x="428" y="191"/>
                  </a:cubicBezTo>
                  <a:cubicBezTo>
                    <a:pt x="428" y="81"/>
                    <a:pt x="351" y="1"/>
                    <a:pt x="24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28"/>
            <p:cNvSpPr/>
            <p:nvPr/>
          </p:nvSpPr>
          <p:spPr>
            <a:xfrm>
              <a:off x="2448051" y="2022852"/>
              <a:ext cx="37609" cy="64436"/>
            </a:xfrm>
            <a:custGeom>
              <a:rect b="b" l="l" r="r" t="t"/>
              <a:pathLst>
                <a:path extrusionOk="0" h="1273" w="743">
                  <a:moveTo>
                    <a:pt x="1" y="1"/>
                  </a:moveTo>
                  <a:lnTo>
                    <a:pt x="70" y="1272"/>
                  </a:lnTo>
                  <a:lnTo>
                    <a:pt x="743" y="925"/>
                  </a:lnTo>
                  <a:lnTo>
                    <a:pt x="1" y="1"/>
                  </a:lnTo>
                  <a:close/>
                </a:path>
              </a:pathLst>
            </a:custGeom>
            <a:solidFill>
              <a:srgbClr val="9A4A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28"/>
            <p:cNvSpPr/>
            <p:nvPr/>
          </p:nvSpPr>
          <p:spPr>
            <a:xfrm>
              <a:off x="2357192" y="2247240"/>
              <a:ext cx="102652" cy="55325"/>
            </a:xfrm>
            <a:custGeom>
              <a:rect b="b" l="l" r="r" t="t"/>
              <a:pathLst>
                <a:path extrusionOk="0" h="1093" w="2028">
                  <a:moveTo>
                    <a:pt x="1297" y="1"/>
                  </a:moveTo>
                  <a:lnTo>
                    <a:pt x="1239" y="593"/>
                  </a:lnTo>
                  <a:lnTo>
                    <a:pt x="545" y="194"/>
                  </a:lnTo>
                  <a:lnTo>
                    <a:pt x="1" y="834"/>
                  </a:lnTo>
                  <a:cubicBezTo>
                    <a:pt x="175" y="986"/>
                    <a:pt x="502" y="1092"/>
                    <a:pt x="835" y="1092"/>
                  </a:cubicBezTo>
                  <a:cubicBezTo>
                    <a:pt x="963" y="1092"/>
                    <a:pt x="1093" y="1076"/>
                    <a:pt x="1215" y="1041"/>
                  </a:cubicBezTo>
                  <a:cubicBezTo>
                    <a:pt x="1653" y="916"/>
                    <a:pt x="1895" y="745"/>
                    <a:pt x="2028" y="409"/>
                  </a:cubicBezTo>
                  <a:lnTo>
                    <a:pt x="1297" y="1"/>
                  </a:ln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28"/>
            <p:cNvSpPr/>
            <p:nvPr/>
          </p:nvSpPr>
          <p:spPr>
            <a:xfrm>
              <a:off x="2357192" y="2247240"/>
              <a:ext cx="102652" cy="55122"/>
            </a:xfrm>
            <a:custGeom>
              <a:rect b="b" l="l" r="r" t="t"/>
              <a:pathLst>
                <a:path extrusionOk="0" h="1089" w="2028">
                  <a:moveTo>
                    <a:pt x="1297" y="1"/>
                  </a:moveTo>
                  <a:lnTo>
                    <a:pt x="1239" y="593"/>
                  </a:lnTo>
                  <a:lnTo>
                    <a:pt x="1684" y="300"/>
                  </a:lnTo>
                  <a:cubicBezTo>
                    <a:pt x="1684" y="300"/>
                    <a:pt x="1769" y="528"/>
                    <a:pt x="1763" y="783"/>
                  </a:cubicBezTo>
                  <a:cubicBezTo>
                    <a:pt x="1882" y="688"/>
                    <a:pt x="1967" y="566"/>
                    <a:pt x="2028" y="409"/>
                  </a:cubicBezTo>
                  <a:lnTo>
                    <a:pt x="1297" y="1"/>
                  </a:lnTo>
                  <a:close/>
                  <a:moveTo>
                    <a:pt x="545" y="194"/>
                  </a:moveTo>
                  <a:lnTo>
                    <a:pt x="12" y="820"/>
                  </a:lnTo>
                  <a:lnTo>
                    <a:pt x="1" y="834"/>
                  </a:lnTo>
                  <a:cubicBezTo>
                    <a:pt x="158" y="970"/>
                    <a:pt x="433" y="1068"/>
                    <a:pt x="729" y="1089"/>
                  </a:cubicBezTo>
                  <a:cubicBezTo>
                    <a:pt x="668" y="956"/>
                    <a:pt x="633" y="803"/>
                    <a:pt x="641" y="630"/>
                  </a:cubicBezTo>
                  <a:lnTo>
                    <a:pt x="1239" y="593"/>
                  </a:lnTo>
                  <a:lnTo>
                    <a:pt x="545" y="194"/>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28"/>
            <p:cNvSpPr/>
            <p:nvPr/>
          </p:nvSpPr>
          <p:spPr>
            <a:xfrm>
              <a:off x="2388575" y="2262426"/>
              <a:ext cx="59374" cy="62411"/>
            </a:xfrm>
            <a:custGeom>
              <a:rect b="b" l="l" r="r" t="t"/>
              <a:pathLst>
                <a:path extrusionOk="0" h="1233" w="1173">
                  <a:moveTo>
                    <a:pt x="1064" y="0"/>
                  </a:moveTo>
                  <a:lnTo>
                    <a:pt x="619" y="293"/>
                  </a:lnTo>
                  <a:lnTo>
                    <a:pt x="21" y="330"/>
                  </a:lnTo>
                  <a:cubicBezTo>
                    <a:pt x="0" y="751"/>
                    <a:pt x="234" y="1054"/>
                    <a:pt x="469" y="1228"/>
                  </a:cubicBezTo>
                  <a:cubicBezTo>
                    <a:pt x="496" y="1231"/>
                    <a:pt x="522" y="1232"/>
                    <a:pt x="547" y="1232"/>
                  </a:cubicBezTo>
                  <a:cubicBezTo>
                    <a:pt x="796" y="1232"/>
                    <a:pt x="942" y="1095"/>
                    <a:pt x="942" y="1095"/>
                  </a:cubicBezTo>
                  <a:cubicBezTo>
                    <a:pt x="942" y="1095"/>
                    <a:pt x="1098" y="884"/>
                    <a:pt x="1135" y="572"/>
                  </a:cubicBezTo>
                  <a:cubicBezTo>
                    <a:pt x="1173" y="282"/>
                    <a:pt x="1064" y="0"/>
                    <a:pt x="106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28"/>
            <p:cNvSpPr/>
            <p:nvPr/>
          </p:nvSpPr>
          <p:spPr>
            <a:xfrm>
              <a:off x="2397838" y="2317802"/>
              <a:ext cx="77344" cy="287609"/>
            </a:xfrm>
            <a:custGeom>
              <a:rect b="b" l="l" r="r" t="t"/>
              <a:pathLst>
                <a:path extrusionOk="0" h="5682" w="1528">
                  <a:moveTo>
                    <a:pt x="759" y="1"/>
                  </a:moveTo>
                  <a:lnTo>
                    <a:pt x="286" y="134"/>
                  </a:lnTo>
                  <a:cubicBezTo>
                    <a:pt x="286" y="134"/>
                    <a:pt x="1" y="4237"/>
                    <a:pt x="7" y="4526"/>
                  </a:cubicBezTo>
                  <a:cubicBezTo>
                    <a:pt x="14" y="4803"/>
                    <a:pt x="517" y="5681"/>
                    <a:pt x="792" y="5681"/>
                  </a:cubicBezTo>
                  <a:cubicBezTo>
                    <a:pt x="800" y="5681"/>
                    <a:pt x="809" y="5681"/>
                    <a:pt x="817" y="5679"/>
                  </a:cubicBezTo>
                  <a:cubicBezTo>
                    <a:pt x="1088" y="5621"/>
                    <a:pt x="1527" y="4421"/>
                    <a:pt x="1496" y="4108"/>
                  </a:cubicBezTo>
                  <a:cubicBezTo>
                    <a:pt x="1470" y="3795"/>
                    <a:pt x="759" y="1"/>
                    <a:pt x="75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28"/>
            <p:cNvSpPr/>
            <p:nvPr/>
          </p:nvSpPr>
          <p:spPr>
            <a:xfrm>
              <a:off x="2411961" y="2324534"/>
              <a:ext cx="405" cy="5568"/>
            </a:xfrm>
            <a:custGeom>
              <a:rect b="b" l="l" r="r" t="t"/>
              <a:pathLst>
                <a:path extrusionOk="0" h="110" w="8">
                  <a:moveTo>
                    <a:pt x="0" y="95"/>
                  </a:moveTo>
                  <a:lnTo>
                    <a:pt x="0" y="109"/>
                  </a:lnTo>
                  <a:lnTo>
                    <a:pt x="0" y="109"/>
                  </a:lnTo>
                  <a:lnTo>
                    <a:pt x="0" y="95"/>
                  </a:lnTo>
                  <a:close/>
                  <a:moveTo>
                    <a:pt x="7" y="4"/>
                  </a:moveTo>
                  <a:lnTo>
                    <a:pt x="7" y="4"/>
                  </a:lnTo>
                  <a:lnTo>
                    <a:pt x="7" y="4"/>
                  </a:lnTo>
                  <a:close/>
                  <a:moveTo>
                    <a:pt x="7" y="1"/>
                  </a:moveTo>
                  <a:lnTo>
                    <a:pt x="7" y="1"/>
                  </a:lnTo>
                  <a:lnTo>
                    <a:pt x="7" y="1"/>
                  </a:ln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28"/>
            <p:cNvSpPr/>
            <p:nvPr/>
          </p:nvSpPr>
          <p:spPr>
            <a:xfrm>
              <a:off x="2411961" y="2317802"/>
              <a:ext cx="24803" cy="12452"/>
            </a:xfrm>
            <a:custGeom>
              <a:rect b="b" l="l" r="r" t="t"/>
              <a:pathLst>
                <a:path extrusionOk="0" h="246" w="490">
                  <a:moveTo>
                    <a:pt x="480" y="1"/>
                  </a:moveTo>
                  <a:cubicBezTo>
                    <a:pt x="347" y="123"/>
                    <a:pt x="208" y="147"/>
                    <a:pt x="116" y="147"/>
                  </a:cubicBezTo>
                  <a:cubicBezTo>
                    <a:pt x="48" y="147"/>
                    <a:pt x="7" y="134"/>
                    <a:pt x="7" y="134"/>
                  </a:cubicBezTo>
                  <a:lnTo>
                    <a:pt x="7" y="137"/>
                  </a:lnTo>
                  <a:lnTo>
                    <a:pt x="0" y="228"/>
                  </a:lnTo>
                  <a:lnTo>
                    <a:pt x="0" y="242"/>
                  </a:lnTo>
                  <a:cubicBezTo>
                    <a:pt x="17" y="245"/>
                    <a:pt x="38" y="245"/>
                    <a:pt x="58" y="245"/>
                  </a:cubicBezTo>
                  <a:cubicBezTo>
                    <a:pt x="317" y="245"/>
                    <a:pt x="490" y="59"/>
                    <a:pt x="490" y="59"/>
                  </a:cubicBezTo>
                  <a:lnTo>
                    <a:pt x="48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28"/>
            <p:cNvSpPr/>
            <p:nvPr/>
          </p:nvSpPr>
          <p:spPr>
            <a:xfrm>
              <a:off x="2289264" y="2195104"/>
              <a:ext cx="130644" cy="125683"/>
            </a:xfrm>
            <a:custGeom>
              <a:rect b="b" l="l" r="r" t="t"/>
              <a:pathLst>
                <a:path extrusionOk="0" h="2483" w="2581">
                  <a:moveTo>
                    <a:pt x="568" y="0"/>
                  </a:moveTo>
                  <a:cubicBezTo>
                    <a:pt x="568" y="0"/>
                    <a:pt x="106" y="259"/>
                    <a:pt x="1" y="1099"/>
                  </a:cubicBezTo>
                  <a:cubicBezTo>
                    <a:pt x="286" y="1711"/>
                    <a:pt x="803" y="2187"/>
                    <a:pt x="1561" y="2483"/>
                  </a:cubicBezTo>
                  <a:lnTo>
                    <a:pt x="1983" y="1660"/>
                  </a:lnTo>
                  <a:lnTo>
                    <a:pt x="2581" y="1623"/>
                  </a:lnTo>
                  <a:lnTo>
                    <a:pt x="578" y="449"/>
                  </a:lnTo>
                  <a:lnTo>
                    <a:pt x="568"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28"/>
            <p:cNvSpPr/>
            <p:nvPr/>
          </p:nvSpPr>
          <p:spPr>
            <a:xfrm>
              <a:off x="2419857" y="2186499"/>
              <a:ext cx="49150" cy="93693"/>
            </a:xfrm>
            <a:custGeom>
              <a:rect b="b" l="l" r="r" t="t"/>
              <a:pathLst>
                <a:path extrusionOk="0" h="1851" w="971">
                  <a:moveTo>
                    <a:pt x="128" y="1"/>
                  </a:moveTo>
                  <a:cubicBezTo>
                    <a:pt x="125" y="1"/>
                    <a:pt x="123" y="1"/>
                    <a:pt x="123" y="1"/>
                  </a:cubicBezTo>
                  <a:lnTo>
                    <a:pt x="126" y="582"/>
                  </a:lnTo>
                  <a:cubicBezTo>
                    <a:pt x="126" y="582"/>
                    <a:pt x="45" y="1364"/>
                    <a:pt x="1" y="1793"/>
                  </a:cubicBezTo>
                  <a:lnTo>
                    <a:pt x="446" y="1500"/>
                  </a:lnTo>
                  <a:lnTo>
                    <a:pt x="925" y="1850"/>
                  </a:lnTo>
                  <a:cubicBezTo>
                    <a:pt x="925" y="1850"/>
                    <a:pt x="970" y="578"/>
                    <a:pt x="769" y="286"/>
                  </a:cubicBezTo>
                  <a:cubicBezTo>
                    <a:pt x="581" y="9"/>
                    <a:pt x="178" y="1"/>
                    <a:pt x="128"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28"/>
            <p:cNvSpPr/>
            <p:nvPr/>
          </p:nvSpPr>
          <p:spPr>
            <a:xfrm>
              <a:off x="1975181" y="2263641"/>
              <a:ext cx="364345" cy="572838"/>
            </a:xfrm>
            <a:custGeom>
              <a:rect b="b" l="l" r="r" t="t"/>
              <a:pathLst>
                <a:path extrusionOk="0" h="11317" w="7198">
                  <a:moveTo>
                    <a:pt x="4978" y="0"/>
                  </a:moveTo>
                  <a:cubicBezTo>
                    <a:pt x="4978" y="0"/>
                    <a:pt x="4610" y="99"/>
                    <a:pt x="3897" y="857"/>
                  </a:cubicBezTo>
                  <a:cubicBezTo>
                    <a:pt x="3179" y="1618"/>
                    <a:pt x="375" y="6422"/>
                    <a:pt x="188" y="6691"/>
                  </a:cubicBezTo>
                  <a:cubicBezTo>
                    <a:pt x="0" y="6963"/>
                    <a:pt x="55" y="7336"/>
                    <a:pt x="392" y="7680"/>
                  </a:cubicBezTo>
                  <a:cubicBezTo>
                    <a:pt x="725" y="8027"/>
                    <a:pt x="3493" y="10090"/>
                    <a:pt x="3493" y="10090"/>
                  </a:cubicBezTo>
                  <a:cubicBezTo>
                    <a:pt x="3659" y="10233"/>
                    <a:pt x="3781" y="10407"/>
                    <a:pt x="4094" y="10713"/>
                  </a:cubicBezTo>
                  <a:cubicBezTo>
                    <a:pt x="4240" y="10856"/>
                    <a:pt x="4393" y="11015"/>
                    <a:pt x="4584" y="11100"/>
                  </a:cubicBezTo>
                  <a:cubicBezTo>
                    <a:pt x="4822" y="11206"/>
                    <a:pt x="5080" y="11281"/>
                    <a:pt x="5352" y="11308"/>
                  </a:cubicBezTo>
                  <a:cubicBezTo>
                    <a:pt x="5417" y="11313"/>
                    <a:pt x="5483" y="11316"/>
                    <a:pt x="5550" y="11316"/>
                  </a:cubicBezTo>
                  <a:cubicBezTo>
                    <a:pt x="5835" y="11316"/>
                    <a:pt x="6130" y="11261"/>
                    <a:pt x="6406" y="11135"/>
                  </a:cubicBezTo>
                  <a:cubicBezTo>
                    <a:pt x="6597" y="11049"/>
                    <a:pt x="6777" y="10927"/>
                    <a:pt x="6920" y="10771"/>
                  </a:cubicBezTo>
                  <a:cubicBezTo>
                    <a:pt x="7062" y="10614"/>
                    <a:pt x="7168" y="10413"/>
                    <a:pt x="7191" y="10217"/>
                  </a:cubicBezTo>
                  <a:cubicBezTo>
                    <a:pt x="7195" y="10176"/>
                    <a:pt x="7198" y="10135"/>
                    <a:pt x="7181" y="10101"/>
                  </a:cubicBezTo>
                  <a:cubicBezTo>
                    <a:pt x="7154" y="10040"/>
                    <a:pt x="7079" y="10019"/>
                    <a:pt x="7014" y="10005"/>
                  </a:cubicBezTo>
                  <a:cubicBezTo>
                    <a:pt x="6644" y="9920"/>
                    <a:pt x="6219" y="9890"/>
                    <a:pt x="5869" y="9764"/>
                  </a:cubicBezTo>
                  <a:cubicBezTo>
                    <a:pt x="5569" y="9659"/>
                    <a:pt x="5382" y="9539"/>
                    <a:pt x="5444" y="9506"/>
                  </a:cubicBezTo>
                  <a:cubicBezTo>
                    <a:pt x="5456" y="9499"/>
                    <a:pt x="5473" y="9496"/>
                    <a:pt x="5493" y="9496"/>
                  </a:cubicBezTo>
                  <a:cubicBezTo>
                    <a:pt x="5523" y="9496"/>
                    <a:pt x="5561" y="9502"/>
                    <a:pt x="5607" y="9506"/>
                  </a:cubicBezTo>
                  <a:cubicBezTo>
                    <a:pt x="5651" y="9511"/>
                    <a:pt x="5703" y="9515"/>
                    <a:pt x="5763" y="9515"/>
                  </a:cubicBezTo>
                  <a:cubicBezTo>
                    <a:pt x="5824" y="9515"/>
                    <a:pt x="5892" y="9511"/>
                    <a:pt x="5971" y="9499"/>
                  </a:cubicBezTo>
                  <a:cubicBezTo>
                    <a:pt x="6250" y="9451"/>
                    <a:pt x="6528" y="9238"/>
                    <a:pt x="6518" y="9081"/>
                  </a:cubicBezTo>
                  <a:cubicBezTo>
                    <a:pt x="6511" y="8972"/>
                    <a:pt x="6507" y="8956"/>
                    <a:pt x="6402" y="8956"/>
                  </a:cubicBezTo>
                  <a:cubicBezTo>
                    <a:pt x="6360" y="8956"/>
                    <a:pt x="6301" y="8958"/>
                    <a:pt x="6219" y="8958"/>
                  </a:cubicBezTo>
                  <a:cubicBezTo>
                    <a:pt x="6208" y="8959"/>
                    <a:pt x="6198" y="8959"/>
                    <a:pt x="6188" y="8959"/>
                  </a:cubicBezTo>
                  <a:cubicBezTo>
                    <a:pt x="6077" y="8959"/>
                    <a:pt x="5974" y="8943"/>
                    <a:pt x="5862" y="8932"/>
                  </a:cubicBezTo>
                  <a:cubicBezTo>
                    <a:pt x="5744" y="8917"/>
                    <a:pt x="5620" y="8903"/>
                    <a:pt x="5473" y="8903"/>
                  </a:cubicBezTo>
                  <a:cubicBezTo>
                    <a:pt x="5412" y="8903"/>
                    <a:pt x="5347" y="8905"/>
                    <a:pt x="5277" y="8911"/>
                  </a:cubicBezTo>
                  <a:cubicBezTo>
                    <a:pt x="5172" y="8921"/>
                    <a:pt x="5086" y="8925"/>
                    <a:pt x="5010" y="8925"/>
                  </a:cubicBezTo>
                  <a:cubicBezTo>
                    <a:pt x="4823" y="8925"/>
                    <a:pt x="4690" y="8898"/>
                    <a:pt x="4468" y="8850"/>
                  </a:cubicBezTo>
                  <a:cubicBezTo>
                    <a:pt x="3876" y="8717"/>
                    <a:pt x="2224" y="6507"/>
                    <a:pt x="2224" y="6507"/>
                  </a:cubicBezTo>
                  <a:lnTo>
                    <a:pt x="5087" y="2778"/>
                  </a:lnTo>
                  <a:cubicBezTo>
                    <a:pt x="5087" y="2778"/>
                    <a:pt x="5804" y="1257"/>
                    <a:pt x="4978" y="0"/>
                  </a:cubicBezTo>
                  <a:close/>
                </a:path>
              </a:pathLst>
            </a:custGeom>
            <a:solidFill>
              <a:srgbClr val="9A4A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28"/>
            <p:cNvSpPr/>
            <p:nvPr/>
          </p:nvSpPr>
          <p:spPr>
            <a:xfrm>
              <a:off x="1966272" y="2254985"/>
              <a:ext cx="316309" cy="503745"/>
            </a:xfrm>
            <a:custGeom>
              <a:rect b="b" l="l" r="r" t="t"/>
              <a:pathLst>
                <a:path extrusionOk="0" h="9952" w="6249">
                  <a:moveTo>
                    <a:pt x="5304" y="1"/>
                  </a:moveTo>
                  <a:cubicBezTo>
                    <a:pt x="3669" y="361"/>
                    <a:pt x="517" y="6134"/>
                    <a:pt x="258" y="6760"/>
                  </a:cubicBezTo>
                  <a:cubicBezTo>
                    <a:pt x="0" y="7385"/>
                    <a:pt x="30" y="7521"/>
                    <a:pt x="258" y="7763"/>
                  </a:cubicBezTo>
                  <a:cubicBezTo>
                    <a:pt x="482" y="8001"/>
                    <a:pt x="3257" y="9952"/>
                    <a:pt x="3257" y="9952"/>
                  </a:cubicBezTo>
                  <a:lnTo>
                    <a:pt x="4138" y="8684"/>
                  </a:lnTo>
                  <a:lnTo>
                    <a:pt x="2570" y="6661"/>
                  </a:lnTo>
                  <a:cubicBezTo>
                    <a:pt x="2570" y="6661"/>
                    <a:pt x="4378" y="4516"/>
                    <a:pt x="5314" y="3033"/>
                  </a:cubicBezTo>
                  <a:cubicBezTo>
                    <a:pt x="6249" y="1551"/>
                    <a:pt x="5304" y="1"/>
                    <a:pt x="5304" y="1"/>
                  </a:cubicBez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28"/>
            <p:cNvSpPr/>
            <p:nvPr/>
          </p:nvSpPr>
          <p:spPr>
            <a:xfrm>
              <a:off x="1970018" y="2254985"/>
              <a:ext cx="286242" cy="503745"/>
            </a:xfrm>
            <a:custGeom>
              <a:rect b="b" l="l" r="r" t="t"/>
              <a:pathLst>
                <a:path extrusionOk="0" h="9952" w="5655">
                  <a:moveTo>
                    <a:pt x="5230" y="1"/>
                  </a:moveTo>
                  <a:cubicBezTo>
                    <a:pt x="3595" y="361"/>
                    <a:pt x="443" y="6134"/>
                    <a:pt x="184" y="6760"/>
                  </a:cubicBezTo>
                  <a:cubicBezTo>
                    <a:pt x="58" y="7063"/>
                    <a:pt x="0" y="7253"/>
                    <a:pt x="0" y="7392"/>
                  </a:cubicBezTo>
                  <a:cubicBezTo>
                    <a:pt x="0" y="7542"/>
                    <a:pt x="66" y="7637"/>
                    <a:pt x="184" y="7763"/>
                  </a:cubicBezTo>
                  <a:cubicBezTo>
                    <a:pt x="408" y="8001"/>
                    <a:pt x="3183" y="9952"/>
                    <a:pt x="3183" y="9952"/>
                  </a:cubicBezTo>
                  <a:lnTo>
                    <a:pt x="4064" y="8684"/>
                  </a:lnTo>
                  <a:lnTo>
                    <a:pt x="2496" y="6661"/>
                  </a:lnTo>
                  <a:cubicBezTo>
                    <a:pt x="2496" y="6661"/>
                    <a:pt x="4304" y="4516"/>
                    <a:pt x="5240" y="3033"/>
                  </a:cubicBezTo>
                  <a:cubicBezTo>
                    <a:pt x="5549" y="2544"/>
                    <a:pt x="5655" y="2045"/>
                    <a:pt x="5655" y="1599"/>
                  </a:cubicBezTo>
                  <a:cubicBezTo>
                    <a:pt x="5655" y="694"/>
                    <a:pt x="5230" y="1"/>
                    <a:pt x="5230" y="1"/>
                  </a:cubicBezTo>
                  <a:close/>
                </a:path>
              </a:pathLst>
            </a:custGeom>
            <a:solidFill>
              <a:srgbClr val="23C7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2" name="Google Shape;662;p28"/>
          <p:cNvSpPr/>
          <p:nvPr/>
        </p:nvSpPr>
        <p:spPr>
          <a:xfrm>
            <a:off x="1838632" y="2531988"/>
            <a:ext cx="109444" cy="1491451"/>
          </a:xfrm>
          <a:custGeom>
            <a:rect b="b" l="l" r="r" t="t"/>
            <a:pathLst>
              <a:path extrusionOk="0" h="34900" w="2561">
                <a:moveTo>
                  <a:pt x="140" y="1"/>
                </a:moveTo>
                <a:cubicBezTo>
                  <a:pt x="137" y="6"/>
                  <a:pt x="133" y="12"/>
                  <a:pt x="130" y="17"/>
                </a:cubicBezTo>
                <a:lnTo>
                  <a:pt x="130" y="17"/>
                </a:lnTo>
                <a:cubicBezTo>
                  <a:pt x="132" y="13"/>
                  <a:pt x="134" y="8"/>
                  <a:pt x="137" y="4"/>
                </a:cubicBezTo>
                <a:lnTo>
                  <a:pt x="137" y="4"/>
                </a:lnTo>
                <a:cubicBezTo>
                  <a:pt x="89" y="86"/>
                  <a:pt x="52" y="174"/>
                  <a:pt x="27" y="266"/>
                </a:cubicBezTo>
                <a:cubicBezTo>
                  <a:pt x="31" y="252"/>
                  <a:pt x="35" y="239"/>
                  <a:pt x="41" y="225"/>
                </a:cubicBezTo>
                <a:lnTo>
                  <a:pt x="41" y="225"/>
                </a:lnTo>
                <a:cubicBezTo>
                  <a:pt x="35" y="246"/>
                  <a:pt x="27" y="269"/>
                  <a:pt x="21" y="290"/>
                </a:cubicBezTo>
                <a:cubicBezTo>
                  <a:pt x="7" y="348"/>
                  <a:pt x="0" y="405"/>
                  <a:pt x="0" y="463"/>
                </a:cubicBezTo>
                <a:lnTo>
                  <a:pt x="0" y="15990"/>
                </a:lnTo>
                <a:lnTo>
                  <a:pt x="0" y="33248"/>
                </a:lnTo>
                <a:cubicBezTo>
                  <a:pt x="0" y="33546"/>
                  <a:pt x="211" y="33910"/>
                  <a:pt x="470" y="34060"/>
                </a:cubicBezTo>
                <a:lnTo>
                  <a:pt x="643" y="34158"/>
                </a:lnTo>
                <a:lnTo>
                  <a:pt x="1731" y="34787"/>
                </a:lnTo>
                <a:cubicBezTo>
                  <a:pt x="1748" y="34798"/>
                  <a:pt x="1769" y="34808"/>
                  <a:pt x="1786" y="34815"/>
                </a:cubicBezTo>
                <a:cubicBezTo>
                  <a:pt x="1802" y="34822"/>
                  <a:pt x="1819" y="34831"/>
                  <a:pt x="1836" y="34839"/>
                </a:cubicBezTo>
                <a:lnTo>
                  <a:pt x="1840" y="34839"/>
                </a:lnTo>
                <a:cubicBezTo>
                  <a:pt x="1847" y="34842"/>
                  <a:pt x="1857" y="34845"/>
                  <a:pt x="1863" y="34845"/>
                </a:cubicBezTo>
                <a:lnTo>
                  <a:pt x="1863" y="34849"/>
                </a:lnTo>
                <a:cubicBezTo>
                  <a:pt x="1888" y="34856"/>
                  <a:pt x="1908" y="34862"/>
                  <a:pt x="1932" y="34869"/>
                </a:cubicBezTo>
                <a:cubicBezTo>
                  <a:pt x="1959" y="34872"/>
                  <a:pt x="1986" y="34880"/>
                  <a:pt x="2010" y="34883"/>
                </a:cubicBezTo>
                <a:cubicBezTo>
                  <a:pt x="2047" y="34889"/>
                  <a:pt x="2084" y="34897"/>
                  <a:pt x="2122" y="34897"/>
                </a:cubicBezTo>
                <a:cubicBezTo>
                  <a:pt x="2149" y="34900"/>
                  <a:pt x="2173" y="34900"/>
                  <a:pt x="2200" y="34900"/>
                </a:cubicBezTo>
                <a:cubicBezTo>
                  <a:pt x="2238" y="34900"/>
                  <a:pt x="2279" y="34900"/>
                  <a:pt x="2316" y="34893"/>
                </a:cubicBezTo>
                <a:cubicBezTo>
                  <a:pt x="2340" y="34893"/>
                  <a:pt x="2367" y="34889"/>
                  <a:pt x="2390" y="34883"/>
                </a:cubicBezTo>
                <a:cubicBezTo>
                  <a:pt x="2421" y="34880"/>
                  <a:pt x="2452" y="34872"/>
                  <a:pt x="2479" y="34866"/>
                </a:cubicBezTo>
                <a:cubicBezTo>
                  <a:pt x="2506" y="34856"/>
                  <a:pt x="2533" y="34849"/>
                  <a:pt x="2561" y="34839"/>
                </a:cubicBezTo>
                <a:lnTo>
                  <a:pt x="2561" y="34839"/>
                </a:lnTo>
                <a:cubicBezTo>
                  <a:pt x="2523" y="34849"/>
                  <a:pt x="2489" y="34852"/>
                  <a:pt x="2459" y="34852"/>
                </a:cubicBezTo>
                <a:cubicBezTo>
                  <a:pt x="2306" y="34852"/>
                  <a:pt x="2200" y="34729"/>
                  <a:pt x="2200" y="34519"/>
                </a:cubicBezTo>
                <a:lnTo>
                  <a:pt x="2200" y="1731"/>
                </a:lnTo>
                <a:cubicBezTo>
                  <a:pt x="2200" y="1581"/>
                  <a:pt x="2255" y="1415"/>
                  <a:pt x="2337" y="1269"/>
                </a:cubicBezTo>
                <a:lnTo>
                  <a:pt x="14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3" name="Google Shape;663;p28"/>
          <p:cNvGrpSpPr/>
          <p:nvPr/>
        </p:nvGrpSpPr>
        <p:grpSpPr>
          <a:xfrm>
            <a:off x="720006" y="1196359"/>
            <a:ext cx="1356670" cy="2211443"/>
            <a:chOff x="-1269564" y="1381779"/>
            <a:chExt cx="1606857" cy="2619262"/>
          </a:xfrm>
        </p:grpSpPr>
        <p:sp>
          <p:nvSpPr>
            <p:cNvPr id="664" name="Google Shape;664;p28"/>
            <p:cNvSpPr/>
            <p:nvPr/>
          </p:nvSpPr>
          <p:spPr>
            <a:xfrm>
              <a:off x="-1269564" y="3149551"/>
              <a:ext cx="1287456" cy="739674"/>
            </a:xfrm>
            <a:custGeom>
              <a:rect b="b" l="l" r="r" t="t"/>
              <a:pathLst>
                <a:path extrusionOk="0" h="14613" w="25435">
                  <a:moveTo>
                    <a:pt x="22131" y="0"/>
                  </a:moveTo>
                  <a:cubicBezTo>
                    <a:pt x="21962" y="0"/>
                    <a:pt x="21792" y="37"/>
                    <a:pt x="21661" y="112"/>
                  </a:cubicBezTo>
                  <a:lnTo>
                    <a:pt x="259" y="12471"/>
                  </a:lnTo>
                  <a:cubicBezTo>
                    <a:pt x="1" y="12620"/>
                    <a:pt x="1" y="12861"/>
                    <a:pt x="259" y="13011"/>
                  </a:cubicBezTo>
                  <a:lnTo>
                    <a:pt x="2839" y="14501"/>
                  </a:lnTo>
                  <a:cubicBezTo>
                    <a:pt x="2969" y="14575"/>
                    <a:pt x="3138" y="14613"/>
                    <a:pt x="3307" y="14613"/>
                  </a:cubicBezTo>
                  <a:cubicBezTo>
                    <a:pt x="3476" y="14613"/>
                    <a:pt x="3645" y="14575"/>
                    <a:pt x="3774" y="14501"/>
                  </a:cubicBezTo>
                  <a:lnTo>
                    <a:pt x="25176" y="2142"/>
                  </a:lnTo>
                  <a:cubicBezTo>
                    <a:pt x="25435" y="1992"/>
                    <a:pt x="25435" y="1751"/>
                    <a:pt x="25176" y="1601"/>
                  </a:cubicBezTo>
                  <a:lnTo>
                    <a:pt x="22599" y="112"/>
                  </a:lnTo>
                  <a:cubicBezTo>
                    <a:pt x="22470" y="37"/>
                    <a:pt x="22301" y="0"/>
                    <a:pt x="22131" y="0"/>
                  </a:cubicBezTo>
                  <a:close/>
                </a:path>
              </a:pathLst>
            </a:custGeom>
            <a:solidFill>
              <a:srgbClr val="000000">
                <a:alpha val="321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28"/>
            <p:cNvSpPr/>
            <p:nvPr/>
          </p:nvSpPr>
          <p:spPr>
            <a:xfrm>
              <a:off x="34043" y="1381779"/>
              <a:ext cx="303249" cy="394715"/>
            </a:xfrm>
            <a:custGeom>
              <a:rect b="b" l="l" r="r" t="t"/>
              <a:pathLst>
                <a:path extrusionOk="0" h="7798" w="5991">
                  <a:moveTo>
                    <a:pt x="5784" y="1"/>
                  </a:moveTo>
                  <a:cubicBezTo>
                    <a:pt x="5734" y="1"/>
                    <a:pt x="5677" y="17"/>
                    <a:pt x="5617" y="52"/>
                  </a:cubicBezTo>
                  <a:lnTo>
                    <a:pt x="1672" y="2330"/>
                  </a:lnTo>
                  <a:cubicBezTo>
                    <a:pt x="1465" y="2449"/>
                    <a:pt x="1299" y="2741"/>
                    <a:pt x="1299" y="2980"/>
                  </a:cubicBezTo>
                  <a:lnTo>
                    <a:pt x="1299" y="4601"/>
                  </a:lnTo>
                  <a:lnTo>
                    <a:pt x="146" y="5791"/>
                  </a:lnTo>
                  <a:cubicBezTo>
                    <a:pt x="1" y="5946"/>
                    <a:pt x="31" y="6058"/>
                    <a:pt x="209" y="6058"/>
                  </a:cubicBezTo>
                  <a:cubicBezTo>
                    <a:pt x="230" y="6058"/>
                    <a:pt x="253" y="6056"/>
                    <a:pt x="279" y="6053"/>
                  </a:cubicBezTo>
                  <a:lnTo>
                    <a:pt x="1299" y="5934"/>
                  </a:lnTo>
                  <a:lnTo>
                    <a:pt x="1299" y="7529"/>
                  </a:lnTo>
                  <a:cubicBezTo>
                    <a:pt x="1299" y="7700"/>
                    <a:pt x="1382" y="7797"/>
                    <a:pt x="1504" y="7797"/>
                  </a:cubicBezTo>
                  <a:cubicBezTo>
                    <a:pt x="1555" y="7797"/>
                    <a:pt x="1612" y="7780"/>
                    <a:pt x="1672" y="7746"/>
                  </a:cubicBezTo>
                  <a:lnTo>
                    <a:pt x="5617" y="5468"/>
                  </a:lnTo>
                  <a:cubicBezTo>
                    <a:pt x="5824" y="5349"/>
                    <a:pt x="5990" y="5060"/>
                    <a:pt x="5990" y="4819"/>
                  </a:cubicBezTo>
                  <a:lnTo>
                    <a:pt x="5990" y="270"/>
                  </a:lnTo>
                  <a:cubicBezTo>
                    <a:pt x="5990" y="99"/>
                    <a:pt x="5907" y="1"/>
                    <a:pt x="57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28"/>
            <p:cNvSpPr/>
            <p:nvPr/>
          </p:nvSpPr>
          <p:spPr>
            <a:xfrm>
              <a:off x="176684" y="1522496"/>
              <a:ext cx="41000" cy="67321"/>
            </a:xfrm>
            <a:custGeom>
              <a:rect b="b" l="l" r="r" t="t"/>
              <a:pathLst>
                <a:path extrusionOk="0" h="1330" w="810">
                  <a:moveTo>
                    <a:pt x="548" y="0"/>
                  </a:moveTo>
                  <a:cubicBezTo>
                    <a:pt x="503" y="0"/>
                    <a:pt x="455" y="14"/>
                    <a:pt x="405" y="43"/>
                  </a:cubicBezTo>
                  <a:cubicBezTo>
                    <a:pt x="180" y="172"/>
                    <a:pt x="1" y="553"/>
                    <a:pt x="1" y="897"/>
                  </a:cubicBezTo>
                  <a:cubicBezTo>
                    <a:pt x="1" y="1164"/>
                    <a:pt x="109" y="1330"/>
                    <a:pt x="263" y="1330"/>
                  </a:cubicBezTo>
                  <a:cubicBezTo>
                    <a:pt x="307" y="1330"/>
                    <a:pt x="355" y="1316"/>
                    <a:pt x="405" y="1287"/>
                  </a:cubicBezTo>
                  <a:cubicBezTo>
                    <a:pt x="629" y="1158"/>
                    <a:pt x="809" y="774"/>
                    <a:pt x="809" y="431"/>
                  </a:cubicBezTo>
                  <a:cubicBezTo>
                    <a:pt x="809" y="164"/>
                    <a:pt x="701" y="0"/>
                    <a:pt x="5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28"/>
            <p:cNvSpPr/>
            <p:nvPr/>
          </p:nvSpPr>
          <p:spPr>
            <a:xfrm>
              <a:off x="158259" y="1589717"/>
              <a:ext cx="75268" cy="112067"/>
            </a:xfrm>
            <a:custGeom>
              <a:rect b="b" l="l" r="r" t="t"/>
              <a:pathLst>
                <a:path extrusionOk="0" h="2214" w="1487">
                  <a:moveTo>
                    <a:pt x="1071" y="1"/>
                  </a:moveTo>
                  <a:cubicBezTo>
                    <a:pt x="1013" y="1"/>
                    <a:pt x="952" y="18"/>
                    <a:pt x="888" y="55"/>
                  </a:cubicBezTo>
                  <a:lnTo>
                    <a:pt x="599" y="221"/>
                  </a:lnTo>
                  <a:cubicBezTo>
                    <a:pt x="337" y="374"/>
                    <a:pt x="113" y="802"/>
                    <a:pt x="82" y="1224"/>
                  </a:cubicBezTo>
                  <a:lnTo>
                    <a:pt x="1" y="2214"/>
                  </a:lnTo>
                  <a:lnTo>
                    <a:pt x="1" y="2214"/>
                  </a:lnTo>
                  <a:lnTo>
                    <a:pt x="1487" y="1357"/>
                  </a:lnTo>
                  <a:lnTo>
                    <a:pt x="1408" y="460"/>
                  </a:lnTo>
                  <a:cubicBezTo>
                    <a:pt x="1382" y="169"/>
                    <a:pt x="1248" y="1"/>
                    <a:pt x="10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28"/>
            <p:cNvSpPr/>
            <p:nvPr/>
          </p:nvSpPr>
          <p:spPr>
            <a:xfrm>
              <a:off x="229681" y="1468791"/>
              <a:ext cx="40798" cy="67321"/>
            </a:xfrm>
            <a:custGeom>
              <a:rect b="b" l="l" r="r" t="t"/>
              <a:pathLst>
                <a:path extrusionOk="0" h="1330" w="806">
                  <a:moveTo>
                    <a:pt x="545" y="1"/>
                  </a:moveTo>
                  <a:cubicBezTo>
                    <a:pt x="501" y="1"/>
                    <a:pt x="452" y="14"/>
                    <a:pt x="402" y="43"/>
                  </a:cubicBezTo>
                  <a:cubicBezTo>
                    <a:pt x="181" y="169"/>
                    <a:pt x="1" y="553"/>
                    <a:pt x="1" y="897"/>
                  </a:cubicBezTo>
                  <a:cubicBezTo>
                    <a:pt x="1" y="1164"/>
                    <a:pt x="110" y="1330"/>
                    <a:pt x="262" y="1330"/>
                  </a:cubicBezTo>
                  <a:cubicBezTo>
                    <a:pt x="306" y="1330"/>
                    <a:pt x="353" y="1316"/>
                    <a:pt x="402" y="1288"/>
                  </a:cubicBezTo>
                  <a:cubicBezTo>
                    <a:pt x="626" y="1159"/>
                    <a:pt x="806" y="774"/>
                    <a:pt x="806" y="431"/>
                  </a:cubicBezTo>
                  <a:cubicBezTo>
                    <a:pt x="806" y="164"/>
                    <a:pt x="698" y="1"/>
                    <a:pt x="5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28"/>
            <p:cNvSpPr/>
            <p:nvPr/>
          </p:nvSpPr>
          <p:spPr>
            <a:xfrm>
              <a:off x="219051" y="1536011"/>
              <a:ext cx="67473" cy="95212"/>
            </a:xfrm>
            <a:custGeom>
              <a:rect b="b" l="l" r="r" t="t"/>
              <a:pathLst>
                <a:path extrusionOk="0" h="1881" w="1333">
                  <a:moveTo>
                    <a:pt x="915" y="1"/>
                  </a:moveTo>
                  <a:cubicBezTo>
                    <a:pt x="857" y="1"/>
                    <a:pt x="795" y="18"/>
                    <a:pt x="730" y="55"/>
                  </a:cubicBezTo>
                  <a:lnTo>
                    <a:pt x="445" y="222"/>
                  </a:lnTo>
                  <a:cubicBezTo>
                    <a:pt x="258" y="330"/>
                    <a:pt x="91" y="575"/>
                    <a:pt x="0" y="860"/>
                  </a:cubicBezTo>
                  <a:cubicBezTo>
                    <a:pt x="200" y="878"/>
                    <a:pt x="350" y="1078"/>
                    <a:pt x="377" y="1408"/>
                  </a:cubicBezTo>
                  <a:lnTo>
                    <a:pt x="421" y="1880"/>
                  </a:lnTo>
                  <a:lnTo>
                    <a:pt x="1333" y="1357"/>
                  </a:lnTo>
                  <a:lnTo>
                    <a:pt x="1251" y="460"/>
                  </a:lnTo>
                  <a:cubicBezTo>
                    <a:pt x="1225" y="169"/>
                    <a:pt x="1092" y="1"/>
                    <a:pt x="9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28"/>
            <p:cNvSpPr/>
            <p:nvPr/>
          </p:nvSpPr>
          <p:spPr>
            <a:xfrm>
              <a:off x="33993" y="2201330"/>
              <a:ext cx="303300" cy="394665"/>
            </a:xfrm>
            <a:custGeom>
              <a:rect b="b" l="l" r="r" t="t"/>
              <a:pathLst>
                <a:path extrusionOk="0" h="7797" w="5992">
                  <a:moveTo>
                    <a:pt x="5785" y="0"/>
                  </a:moveTo>
                  <a:cubicBezTo>
                    <a:pt x="5735" y="0"/>
                    <a:pt x="5678" y="17"/>
                    <a:pt x="5618" y="51"/>
                  </a:cubicBezTo>
                  <a:lnTo>
                    <a:pt x="1673" y="2329"/>
                  </a:lnTo>
                  <a:cubicBezTo>
                    <a:pt x="1466" y="2448"/>
                    <a:pt x="1300" y="2741"/>
                    <a:pt x="1300" y="2978"/>
                  </a:cubicBezTo>
                  <a:lnTo>
                    <a:pt x="1300" y="4597"/>
                  </a:lnTo>
                  <a:lnTo>
                    <a:pt x="147" y="5790"/>
                  </a:lnTo>
                  <a:cubicBezTo>
                    <a:pt x="0" y="5947"/>
                    <a:pt x="32" y="6056"/>
                    <a:pt x="215" y="6056"/>
                  </a:cubicBezTo>
                  <a:cubicBezTo>
                    <a:pt x="235" y="6056"/>
                    <a:pt x="256" y="6054"/>
                    <a:pt x="280" y="6052"/>
                  </a:cubicBezTo>
                  <a:lnTo>
                    <a:pt x="1300" y="5933"/>
                  </a:lnTo>
                  <a:lnTo>
                    <a:pt x="1300" y="7527"/>
                  </a:lnTo>
                  <a:cubicBezTo>
                    <a:pt x="1300" y="7698"/>
                    <a:pt x="1383" y="7796"/>
                    <a:pt x="1506" y="7796"/>
                  </a:cubicBezTo>
                  <a:cubicBezTo>
                    <a:pt x="1556" y="7796"/>
                    <a:pt x="1613" y="7780"/>
                    <a:pt x="1673" y="7745"/>
                  </a:cubicBezTo>
                  <a:lnTo>
                    <a:pt x="5618" y="5467"/>
                  </a:lnTo>
                  <a:cubicBezTo>
                    <a:pt x="5825" y="5348"/>
                    <a:pt x="5991" y="5055"/>
                    <a:pt x="5991" y="4818"/>
                  </a:cubicBezTo>
                  <a:lnTo>
                    <a:pt x="5991" y="269"/>
                  </a:lnTo>
                  <a:cubicBezTo>
                    <a:pt x="5991" y="98"/>
                    <a:pt x="5908" y="0"/>
                    <a:pt x="578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28"/>
            <p:cNvSpPr/>
            <p:nvPr/>
          </p:nvSpPr>
          <p:spPr>
            <a:xfrm>
              <a:off x="159474" y="2290519"/>
              <a:ext cx="129277" cy="192498"/>
            </a:xfrm>
            <a:custGeom>
              <a:rect b="b" l="l" r="r" t="t"/>
              <a:pathLst>
                <a:path extrusionOk="0" h="3803" w="2554">
                  <a:moveTo>
                    <a:pt x="2281" y="353"/>
                  </a:moveTo>
                  <a:cubicBezTo>
                    <a:pt x="2316" y="353"/>
                    <a:pt x="2340" y="391"/>
                    <a:pt x="2340" y="451"/>
                  </a:cubicBezTo>
                  <a:lnTo>
                    <a:pt x="2340" y="2124"/>
                  </a:lnTo>
                  <a:cubicBezTo>
                    <a:pt x="2340" y="2203"/>
                    <a:pt x="2299" y="2291"/>
                    <a:pt x="2248" y="2318"/>
                  </a:cubicBezTo>
                  <a:cubicBezTo>
                    <a:pt x="2190" y="2352"/>
                    <a:pt x="2142" y="2454"/>
                    <a:pt x="2142" y="2546"/>
                  </a:cubicBezTo>
                  <a:lnTo>
                    <a:pt x="2142" y="2791"/>
                  </a:lnTo>
                  <a:lnTo>
                    <a:pt x="1907" y="2566"/>
                  </a:lnTo>
                  <a:cubicBezTo>
                    <a:pt x="1896" y="2555"/>
                    <a:pt x="1882" y="2548"/>
                    <a:pt x="1866" y="2548"/>
                  </a:cubicBezTo>
                  <a:cubicBezTo>
                    <a:pt x="1855" y="2548"/>
                    <a:pt x="1843" y="2552"/>
                    <a:pt x="1830" y="2559"/>
                  </a:cubicBezTo>
                  <a:lnTo>
                    <a:pt x="303" y="3444"/>
                  </a:lnTo>
                  <a:cubicBezTo>
                    <a:pt x="293" y="3449"/>
                    <a:pt x="282" y="3452"/>
                    <a:pt x="273" y="3452"/>
                  </a:cubicBezTo>
                  <a:cubicBezTo>
                    <a:pt x="238" y="3452"/>
                    <a:pt x="211" y="3416"/>
                    <a:pt x="211" y="3355"/>
                  </a:cubicBezTo>
                  <a:lnTo>
                    <a:pt x="211" y="1679"/>
                  </a:lnTo>
                  <a:cubicBezTo>
                    <a:pt x="211" y="1600"/>
                    <a:pt x="255" y="1516"/>
                    <a:pt x="303" y="1485"/>
                  </a:cubicBezTo>
                  <a:lnTo>
                    <a:pt x="2248" y="363"/>
                  </a:lnTo>
                  <a:cubicBezTo>
                    <a:pt x="2259" y="356"/>
                    <a:pt x="2271" y="353"/>
                    <a:pt x="2281" y="353"/>
                  </a:cubicBezTo>
                  <a:close/>
                  <a:moveTo>
                    <a:pt x="2356" y="1"/>
                  </a:moveTo>
                  <a:cubicBezTo>
                    <a:pt x="2322" y="1"/>
                    <a:pt x="2286" y="11"/>
                    <a:pt x="2248" y="33"/>
                  </a:cubicBezTo>
                  <a:lnTo>
                    <a:pt x="303" y="1155"/>
                  </a:lnTo>
                  <a:cubicBezTo>
                    <a:pt x="137" y="1254"/>
                    <a:pt x="0" y="1542"/>
                    <a:pt x="0" y="1801"/>
                  </a:cubicBezTo>
                  <a:lnTo>
                    <a:pt x="0" y="3477"/>
                  </a:lnTo>
                  <a:cubicBezTo>
                    <a:pt x="0" y="3678"/>
                    <a:pt x="83" y="3802"/>
                    <a:pt x="197" y="3802"/>
                  </a:cubicBezTo>
                  <a:cubicBezTo>
                    <a:pt x="230" y="3802"/>
                    <a:pt x="266" y="3792"/>
                    <a:pt x="303" y="3770"/>
                  </a:cubicBezTo>
                  <a:lnTo>
                    <a:pt x="1785" y="2916"/>
                  </a:lnTo>
                  <a:lnTo>
                    <a:pt x="2173" y="3287"/>
                  </a:lnTo>
                  <a:cubicBezTo>
                    <a:pt x="2184" y="3298"/>
                    <a:pt x="2197" y="3303"/>
                    <a:pt x="2211" y="3303"/>
                  </a:cubicBezTo>
                  <a:cubicBezTo>
                    <a:pt x="2223" y="3303"/>
                    <a:pt x="2235" y="3300"/>
                    <a:pt x="2248" y="3293"/>
                  </a:cubicBezTo>
                  <a:cubicBezTo>
                    <a:pt x="2265" y="3284"/>
                    <a:pt x="2279" y="3273"/>
                    <a:pt x="2288" y="3256"/>
                  </a:cubicBezTo>
                  <a:cubicBezTo>
                    <a:pt x="2329" y="3209"/>
                    <a:pt x="2356" y="3134"/>
                    <a:pt x="2356" y="3066"/>
                  </a:cubicBezTo>
                  <a:lnTo>
                    <a:pt x="2356" y="2556"/>
                  </a:lnTo>
                  <a:cubicBezTo>
                    <a:pt x="2472" y="2420"/>
                    <a:pt x="2554" y="2199"/>
                    <a:pt x="2554" y="2002"/>
                  </a:cubicBezTo>
                  <a:lnTo>
                    <a:pt x="2554" y="326"/>
                  </a:lnTo>
                  <a:cubicBezTo>
                    <a:pt x="2554" y="125"/>
                    <a:pt x="2472" y="1"/>
                    <a:pt x="23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28"/>
            <p:cNvSpPr/>
            <p:nvPr/>
          </p:nvSpPr>
          <p:spPr>
            <a:xfrm>
              <a:off x="185998" y="2392665"/>
              <a:ext cx="15691" cy="25714"/>
            </a:xfrm>
            <a:custGeom>
              <a:rect b="b" l="l" r="r" t="t"/>
              <a:pathLst>
                <a:path extrusionOk="0" h="508" w="310">
                  <a:moveTo>
                    <a:pt x="208" y="1"/>
                  </a:moveTo>
                  <a:cubicBezTo>
                    <a:pt x="191" y="1"/>
                    <a:pt x="172" y="6"/>
                    <a:pt x="153" y="18"/>
                  </a:cubicBezTo>
                  <a:cubicBezTo>
                    <a:pt x="68" y="65"/>
                    <a:pt x="0" y="211"/>
                    <a:pt x="0" y="344"/>
                  </a:cubicBezTo>
                  <a:cubicBezTo>
                    <a:pt x="0" y="444"/>
                    <a:pt x="41" y="507"/>
                    <a:pt x="99" y="507"/>
                  </a:cubicBezTo>
                  <a:cubicBezTo>
                    <a:pt x="115" y="507"/>
                    <a:pt x="134" y="502"/>
                    <a:pt x="153" y="491"/>
                  </a:cubicBezTo>
                  <a:cubicBezTo>
                    <a:pt x="238" y="442"/>
                    <a:pt x="310" y="296"/>
                    <a:pt x="310" y="164"/>
                  </a:cubicBezTo>
                  <a:cubicBezTo>
                    <a:pt x="310" y="64"/>
                    <a:pt x="267" y="1"/>
                    <a:pt x="2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28"/>
            <p:cNvSpPr/>
            <p:nvPr/>
          </p:nvSpPr>
          <p:spPr>
            <a:xfrm>
              <a:off x="216267" y="2375202"/>
              <a:ext cx="15691" cy="25714"/>
            </a:xfrm>
            <a:custGeom>
              <a:rect b="b" l="l" r="r" t="t"/>
              <a:pathLst>
                <a:path extrusionOk="0" h="508" w="310">
                  <a:moveTo>
                    <a:pt x="208" y="0"/>
                  </a:moveTo>
                  <a:cubicBezTo>
                    <a:pt x="191" y="0"/>
                    <a:pt x="172" y="6"/>
                    <a:pt x="153" y="16"/>
                  </a:cubicBezTo>
                  <a:cubicBezTo>
                    <a:pt x="68" y="64"/>
                    <a:pt x="0" y="210"/>
                    <a:pt x="0" y="343"/>
                  </a:cubicBezTo>
                  <a:cubicBezTo>
                    <a:pt x="0" y="446"/>
                    <a:pt x="41" y="507"/>
                    <a:pt x="100" y="507"/>
                  </a:cubicBezTo>
                  <a:cubicBezTo>
                    <a:pt x="116" y="507"/>
                    <a:pt x="134" y="502"/>
                    <a:pt x="153" y="492"/>
                  </a:cubicBezTo>
                  <a:cubicBezTo>
                    <a:pt x="239" y="441"/>
                    <a:pt x="310" y="295"/>
                    <a:pt x="310" y="166"/>
                  </a:cubicBezTo>
                  <a:cubicBezTo>
                    <a:pt x="310" y="62"/>
                    <a:pt x="267" y="0"/>
                    <a:pt x="2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28"/>
            <p:cNvSpPr/>
            <p:nvPr/>
          </p:nvSpPr>
          <p:spPr>
            <a:xfrm>
              <a:off x="246536" y="2357638"/>
              <a:ext cx="15691" cy="25714"/>
            </a:xfrm>
            <a:custGeom>
              <a:rect b="b" l="l" r="r" t="t"/>
              <a:pathLst>
                <a:path extrusionOk="0" h="508" w="310">
                  <a:moveTo>
                    <a:pt x="211" y="1"/>
                  </a:moveTo>
                  <a:cubicBezTo>
                    <a:pt x="194" y="1"/>
                    <a:pt x="176" y="6"/>
                    <a:pt x="157" y="17"/>
                  </a:cubicBezTo>
                  <a:cubicBezTo>
                    <a:pt x="72" y="67"/>
                    <a:pt x="1" y="213"/>
                    <a:pt x="1" y="343"/>
                  </a:cubicBezTo>
                  <a:cubicBezTo>
                    <a:pt x="1" y="446"/>
                    <a:pt x="44" y="508"/>
                    <a:pt x="103" y="508"/>
                  </a:cubicBezTo>
                  <a:cubicBezTo>
                    <a:pt x="120" y="508"/>
                    <a:pt x="138" y="503"/>
                    <a:pt x="157" y="492"/>
                  </a:cubicBezTo>
                  <a:cubicBezTo>
                    <a:pt x="242" y="441"/>
                    <a:pt x="310" y="295"/>
                    <a:pt x="310" y="166"/>
                  </a:cubicBezTo>
                  <a:cubicBezTo>
                    <a:pt x="310" y="63"/>
                    <a:pt x="269" y="1"/>
                    <a:pt x="2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28"/>
            <p:cNvSpPr/>
            <p:nvPr/>
          </p:nvSpPr>
          <p:spPr>
            <a:xfrm>
              <a:off x="33993" y="1791529"/>
              <a:ext cx="303300" cy="394665"/>
            </a:xfrm>
            <a:custGeom>
              <a:rect b="b" l="l" r="r" t="t"/>
              <a:pathLst>
                <a:path extrusionOk="0" h="7797" w="5992">
                  <a:moveTo>
                    <a:pt x="5785" y="1"/>
                  </a:moveTo>
                  <a:cubicBezTo>
                    <a:pt x="5735" y="1"/>
                    <a:pt x="5678" y="17"/>
                    <a:pt x="5618" y="52"/>
                  </a:cubicBezTo>
                  <a:lnTo>
                    <a:pt x="1673" y="2330"/>
                  </a:lnTo>
                  <a:cubicBezTo>
                    <a:pt x="1466" y="2449"/>
                    <a:pt x="1300" y="2742"/>
                    <a:pt x="1300" y="2980"/>
                  </a:cubicBezTo>
                  <a:lnTo>
                    <a:pt x="1300" y="4601"/>
                  </a:lnTo>
                  <a:lnTo>
                    <a:pt x="147" y="5791"/>
                  </a:lnTo>
                  <a:cubicBezTo>
                    <a:pt x="1" y="5947"/>
                    <a:pt x="32" y="6057"/>
                    <a:pt x="214" y="6057"/>
                  </a:cubicBezTo>
                  <a:cubicBezTo>
                    <a:pt x="234" y="6057"/>
                    <a:pt x="256" y="6055"/>
                    <a:pt x="280" y="6053"/>
                  </a:cubicBezTo>
                  <a:lnTo>
                    <a:pt x="1300" y="5934"/>
                  </a:lnTo>
                  <a:lnTo>
                    <a:pt x="1300" y="7529"/>
                  </a:lnTo>
                  <a:cubicBezTo>
                    <a:pt x="1300" y="7699"/>
                    <a:pt x="1383" y="7797"/>
                    <a:pt x="1506" y="7797"/>
                  </a:cubicBezTo>
                  <a:cubicBezTo>
                    <a:pt x="1556" y="7797"/>
                    <a:pt x="1613" y="7780"/>
                    <a:pt x="1673" y="7746"/>
                  </a:cubicBezTo>
                  <a:lnTo>
                    <a:pt x="5618" y="5468"/>
                  </a:lnTo>
                  <a:cubicBezTo>
                    <a:pt x="5825" y="5349"/>
                    <a:pt x="5991" y="5056"/>
                    <a:pt x="5991" y="4819"/>
                  </a:cubicBezTo>
                  <a:lnTo>
                    <a:pt x="5991" y="270"/>
                  </a:lnTo>
                  <a:cubicBezTo>
                    <a:pt x="5991" y="99"/>
                    <a:pt x="5908" y="1"/>
                    <a:pt x="578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28"/>
            <p:cNvSpPr/>
            <p:nvPr/>
          </p:nvSpPr>
          <p:spPr>
            <a:xfrm>
              <a:off x="157247" y="1893170"/>
              <a:ext cx="116370" cy="191435"/>
            </a:xfrm>
            <a:custGeom>
              <a:rect b="b" l="l" r="r" t="t"/>
              <a:pathLst>
                <a:path extrusionOk="0" h="3782" w="2299">
                  <a:moveTo>
                    <a:pt x="1475" y="373"/>
                  </a:moveTo>
                  <a:cubicBezTo>
                    <a:pt x="1597" y="373"/>
                    <a:pt x="1706" y="419"/>
                    <a:pt x="1799" y="509"/>
                  </a:cubicBezTo>
                  <a:lnTo>
                    <a:pt x="1816" y="523"/>
                  </a:lnTo>
                  <a:cubicBezTo>
                    <a:pt x="1979" y="689"/>
                    <a:pt x="2070" y="982"/>
                    <a:pt x="2074" y="1349"/>
                  </a:cubicBezTo>
                  <a:lnTo>
                    <a:pt x="2128" y="1319"/>
                  </a:lnTo>
                  <a:lnTo>
                    <a:pt x="2074" y="1372"/>
                  </a:lnTo>
                  <a:cubicBezTo>
                    <a:pt x="2067" y="2069"/>
                    <a:pt x="1741" y="2841"/>
                    <a:pt x="1295" y="3208"/>
                  </a:cubicBezTo>
                  <a:cubicBezTo>
                    <a:pt x="1262" y="3239"/>
                    <a:pt x="1228" y="3263"/>
                    <a:pt x="1193" y="3287"/>
                  </a:cubicBezTo>
                  <a:cubicBezTo>
                    <a:pt x="1166" y="3304"/>
                    <a:pt x="1135" y="3321"/>
                    <a:pt x="1105" y="3338"/>
                  </a:cubicBezTo>
                  <a:cubicBezTo>
                    <a:pt x="1071" y="3354"/>
                    <a:pt x="1037" y="3368"/>
                    <a:pt x="1003" y="3379"/>
                  </a:cubicBezTo>
                  <a:cubicBezTo>
                    <a:pt x="940" y="3400"/>
                    <a:pt x="880" y="3410"/>
                    <a:pt x="822" y="3410"/>
                  </a:cubicBezTo>
                  <a:cubicBezTo>
                    <a:pt x="472" y="3410"/>
                    <a:pt x="230" y="3033"/>
                    <a:pt x="225" y="2441"/>
                  </a:cubicBezTo>
                  <a:lnTo>
                    <a:pt x="225" y="2409"/>
                  </a:lnTo>
                  <a:cubicBezTo>
                    <a:pt x="228" y="2028"/>
                    <a:pt x="327" y="1617"/>
                    <a:pt x="503" y="1247"/>
                  </a:cubicBezTo>
                  <a:lnTo>
                    <a:pt x="520" y="1217"/>
                  </a:lnTo>
                  <a:cubicBezTo>
                    <a:pt x="653" y="944"/>
                    <a:pt x="820" y="723"/>
                    <a:pt x="1003" y="574"/>
                  </a:cubicBezTo>
                  <a:cubicBezTo>
                    <a:pt x="1037" y="543"/>
                    <a:pt x="1071" y="519"/>
                    <a:pt x="1105" y="495"/>
                  </a:cubicBezTo>
                  <a:cubicBezTo>
                    <a:pt x="1119" y="485"/>
                    <a:pt x="1135" y="478"/>
                    <a:pt x="1149" y="468"/>
                  </a:cubicBezTo>
                  <a:cubicBezTo>
                    <a:pt x="1163" y="462"/>
                    <a:pt x="1180" y="454"/>
                    <a:pt x="1193" y="445"/>
                  </a:cubicBezTo>
                  <a:cubicBezTo>
                    <a:pt x="1228" y="428"/>
                    <a:pt x="1262" y="414"/>
                    <a:pt x="1295" y="404"/>
                  </a:cubicBezTo>
                  <a:cubicBezTo>
                    <a:pt x="1358" y="383"/>
                    <a:pt x="1418" y="373"/>
                    <a:pt x="1475" y="373"/>
                  </a:cubicBezTo>
                  <a:close/>
                  <a:moveTo>
                    <a:pt x="1554" y="0"/>
                  </a:moveTo>
                  <a:cubicBezTo>
                    <a:pt x="1426" y="0"/>
                    <a:pt x="1289" y="40"/>
                    <a:pt x="1149" y="122"/>
                  </a:cubicBezTo>
                  <a:cubicBezTo>
                    <a:pt x="857" y="291"/>
                    <a:pt x="578" y="621"/>
                    <a:pt x="364" y="1053"/>
                  </a:cubicBezTo>
                  <a:lnTo>
                    <a:pt x="344" y="1090"/>
                  </a:lnTo>
                  <a:lnTo>
                    <a:pt x="385" y="1128"/>
                  </a:lnTo>
                  <a:lnTo>
                    <a:pt x="337" y="1107"/>
                  </a:lnTo>
                  <a:cubicBezTo>
                    <a:pt x="120" y="1570"/>
                    <a:pt x="0" y="2083"/>
                    <a:pt x="0" y="2556"/>
                  </a:cubicBezTo>
                  <a:cubicBezTo>
                    <a:pt x="0" y="3028"/>
                    <a:pt x="120" y="3403"/>
                    <a:pt x="337" y="3613"/>
                  </a:cubicBezTo>
                  <a:cubicBezTo>
                    <a:pt x="455" y="3725"/>
                    <a:pt x="594" y="3782"/>
                    <a:pt x="745" y="3782"/>
                  </a:cubicBezTo>
                  <a:cubicBezTo>
                    <a:pt x="873" y="3782"/>
                    <a:pt x="1009" y="3741"/>
                    <a:pt x="1149" y="3660"/>
                  </a:cubicBezTo>
                  <a:cubicBezTo>
                    <a:pt x="1455" y="3484"/>
                    <a:pt x="1744" y="3134"/>
                    <a:pt x="1962" y="2675"/>
                  </a:cubicBezTo>
                  <a:cubicBezTo>
                    <a:pt x="2180" y="2212"/>
                    <a:pt x="2298" y="1699"/>
                    <a:pt x="2298" y="1226"/>
                  </a:cubicBezTo>
                  <a:cubicBezTo>
                    <a:pt x="2298" y="768"/>
                    <a:pt x="2186" y="397"/>
                    <a:pt x="1976" y="183"/>
                  </a:cubicBezTo>
                  <a:lnTo>
                    <a:pt x="1959" y="169"/>
                  </a:lnTo>
                  <a:cubicBezTo>
                    <a:pt x="1842" y="57"/>
                    <a:pt x="1704" y="0"/>
                    <a:pt x="15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28"/>
            <p:cNvSpPr/>
            <p:nvPr/>
          </p:nvSpPr>
          <p:spPr>
            <a:xfrm>
              <a:off x="176684" y="1906685"/>
              <a:ext cx="78710" cy="55882"/>
            </a:xfrm>
            <a:custGeom>
              <a:rect b="b" l="l" r="r" t="t"/>
              <a:pathLst>
                <a:path extrusionOk="0" h="1104" w="1555">
                  <a:moveTo>
                    <a:pt x="1503" y="1"/>
                  </a:moveTo>
                  <a:lnTo>
                    <a:pt x="1486" y="38"/>
                  </a:lnTo>
                  <a:cubicBezTo>
                    <a:pt x="1483" y="48"/>
                    <a:pt x="1476" y="59"/>
                    <a:pt x="1473" y="68"/>
                  </a:cubicBezTo>
                  <a:cubicBezTo>
                    <a:pt x="1415" y="187"/>
                    <a:pt x="1350" y="297"/>
                    <a:pt x="1279" y="399"/>
                  </a:cubicBezTo>
                  <a:cubicBezTo>
                    <a:pt x="1272" y="409"/>
                    <a:pt x="1269" y="415"/>
                    <a:pt x="1261" y="426"/>
                  </a:cubicBezTo>
                  <a:cubicBezTo>
                    <a:pt x="1167" y="558"/>
                    <a:pt x="1065" y="671"/>
                    <a:pt x="959" y="759"/>
                  </a:cubicBezTo>
                  <a:cubicBezTo>
                    <a:pt x="952" y="766"/>
                    <a:pt x="946" y="773"/>
                    <a:pt x="935" y="779"/>
                  </a:cubicBezTo>
                  <a:cubicBezTo>
                    <a:pt x="888" y="817"/>
                    <a:pt x="837" y="851"/>
                    <a:pt x="789" y="881"/>
                  </a:cubicBezTo>
                  <a:cubicBezTo>
                    <a:pt x="724" y="919"/>
                    <a:pt x="660" y="945"/>
                    <a:pt x="596" y="963"/>
                  </a:cubicBezTo>
                  <a:cubicBezTo>
                    <a:pt x="588" y="966"/>
                    <a:pt x="582" y="966"/>
                    <a:pt x="575" y="970"/>
                  </a:cubicBezTo>
                  <a:cubicBezTo>
                    <a:pt x="529" y="980"/>
                    <a:pt x="485" y="985"/>
                    <a:pt x="441" y="985"/>
                  </a:cubicBezTo>
                  <a:cubicBezTo>
                    <a:pt x="385" y="985"/>
                    <a:pt x="331" y="977"/>
                    <a:pt x="279" y="959"/>
                  </a:cubicBezTo>
                  <a:cubicBezTo>
                    <a:pt x="272" y="959"/>
                    <a:pt x="266" y="956"/>
                    <a:pt x="262" y="953"/>
                  </a:cubicBezTo>
                  <a:cubicBezTo>
                    <a:pt x="197" y="929"/>
                    <a:pt x="136" y="892"/>
                    <a:pt x="82" y="840"/>
                  </a:cubicBezTo>
                  <a:cubicBezTo>
                    <a:pt x="75" y="834"/>
                    <a:pt x="72" y="830"/>
                    <a:pt x="68" y="823"/>
                  </a:cubicBezTo>
                  <a:lnTo>
                    <a:pt x="51" y="807"/>
                  </a:lnTo>
                  <a:lnTo>
                    <a:pt x="34" y="843"/>
                  </a:lnTo>
                  <a:cubicBezTo>
                    <a:pt x="28" y="854"/>
                    <a:pt x="21" y="864"/>
                    <a:pt x="17" y="878"/>
                  </a:cubicBezTo>
                  <a:lnTo>
                    <a:pt x="1" y="912"/>
                  </a:lnTo>
                  <a:lnTo>
                    <a:pt x="14" y="929"/>
                  </a:lnTo>
                  <a:cubicBezTo>
                    <a:pt x="21" y="936"/>
                    <a:pt x="24" y="939"/>
                    <a:pt x="31" y="942"/>
                  </a:cubicBezTo>
                  <a:lnTo>
                    <a:pt x="31" y="945"/>
                  </a:lnTo>
                  <a:cubicBezTo>
                    <a:pt x="92" y="1003"/>
                    <a:pt x="157" y="1044"/>
                    <a:pt x="225" y="1072"/>
                  </a:cubicBezTo>
                  <a:cubicBezTo>
                    <a:pt x="232" y="1072"/>
                    <a:pt x="238" y="1075"/>
                    <a:pt x="246" y="1078"/>
                  </a:cubicBezTo>
                  <a:cubicBezTo>
                    <a:pt x="297" y="1094"/>
                    <a:pt x="352" y="1103"/>
                    <a:pt x="409" y="1103"/>
                  </a:cubicBezTo>
                  <a:cubicBezTo>
                    <a:pt x="459" y="1103"/>
                    <a:pt x="510" y="1096"/>
                    <a:pt x="561" y="1082"/>
                  </a:cubicBezTo>
                  <a:cubicBezTo>
                    <a:pt x="572" y="1082"/>
                    <a:pt x="578" y="1078"/>
                    <a:pt x="585" y="1078"/>
                  </a:cubicBezTo>
                  <a:cubicBezTo>
                    <a:pt x="649" y="1058"/>
                    <a:pt x="718" y="1031"/>
                    <a:pt x="789" y="990"/>
                  </a:cubicBezTo>
                  <a:cubicBezTo>
                    <a:pt x="840" y="959"/>
                    <a:pt x="894" y="922"/>
                    <a:pt x="946" y="881"/>
                  </a:cubicBezTo>
                  <a:cubicBezTo>
                    <a:pt x="955" y="875"/>
                    <a:pt x="963" y="868"/>
                    <a:pt x="969" y="861"/>
                  </a:cubicBezTo>
                  <a:cubicBezTo>
                    <a:pt x="1082" y="766"/>
                    <a:pt x="1190" y="647"/>
                    <a:pt x="1292" y="504"/>
                  </a:cubicBezTo>
                  <a:cubicBezTo>
                    <a:pt x="1299" y="493"/>
                    <a:pt x="1306" y="487"/>
                    <a:pt x="1313" y="476"/>
                  </a:cubicBezTo>
                  <a:cubicBezTo>
                    <a:pt x="1388" y="368"/>
                    <a:pt x="1456" y="249"/>
                    <a:pt x="1520" y="120"/>
                  </a:cubicBezTo>
                  <a:cubicBezTo>
                    <a:pt x="1527" y="109"/>
                    <a:pt x="1531" y="99"/>
                    <a:pt x="1537" y="85"/>
                  </a:cubicBezTo>
                  <a:lnTo>
                    <a:pt x="1554" y="52"/>
                  </a:lnTo>
                  <a:lnTo>
                    <a:pt x="1537" y="35"/>
                  </a:lnTo>
                  <a:cubicBezTo>
                    <a:pt x="1534" y="28"/>
                    <a:pt x="1527" y="24"/>
                    <a:pt x="1523" y="21"/>
                  </a:cubicBezTo>
                  <a:lnTo>
                    <a:pt x="1520" y="18"/>
                  </a:lnTo>
                  <a:lnTo>
                    <a:pt x="150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28"/>
            <p:cNvSpPr/>
            <p:nvPr/>
          </p:nvSpPr>
          <p:spPr>
            <a:xfrm>
              <a:off x="176684" y="2013994"/>
              <a:ext cx="78710" cy="58109"/>
            </a:xfrm>
            <a:custGeom>
              <a:rect b="b" l="l" r="r" t="t"/>
              <a:pathLst>
                <a:path extrusionOk="0" h="1148" w="1555">
                  <a:moveTo>
                    <a:pt x="1162" y="1"/>
                  </a:moveTo>
                  <a:cubicBezTo>
                    <a:pt x="1099" y="1"/>
                    <a:pt x="1035" y="11"/>
                    <a:pt x="969" y="33"/>
                  </a:cubicBezTo>
                  <a:cubicBezTo>
                    <a:pt x="963" y="33"/>
                    <a:pt x="955" y="36"/>
                    <a:pt x="946" y="40"/>
                  </a:cubicBezTo>
                  <a:cubicBezTo>
                    <a:pt x="894" y="57"/>
                    <a:pt x="840" y="84"/>
                    <a:pt x="789" y="115"/>
                  </a:cubicBezTo>
                  <a:cubicBezTo>
                    <a:pt x="718" y="151"/>
                    <a:pt x="649" y="203"/>
                    <a:pt x="585" y="261"/>
                  </a:cubicBezTo>
                  <a:cubicBezTo>
                    <a:pt x="578" y="264"/>
                    <a:pt x="572" y="271"/>
                    <a:pt x="561" y="281"/>
                  </a:cubicBezTo>
                  <a:cubicBezTo>
                    <a:pt x="453" y="380"/>
                    <a:pt x="343" y="506"/>
                    <a:pt x="246" y="652"/>
                  </a:cubicBezTo>
                  <a:cubicBezTo>
                    <a:pt x="238" y="661"/>
                    <a:pt x="232" y="672"/>
                    <a:pt x="225" y="682"/>
                  </a:cubicBezTo>
                  <a:cubicBezTo>
                    <a:pt x="157" y="788"/>
                    <a:pt x="92" y="906"/>
                    <a:pt x="31" y="1029"/>
                  </a:cubicBezTo>
                  <a:lnTo>
                    <a:pt x="31" y="1036"/>
                  </a:lnTo>
                  <a:cubicBezTo>
                    <a:pt x="24" y="1046"/>
                    <a:pt x="21" y="1053"/>
                    <a:pt x="14" y="1063"/>
                  </a:cubicBezTo>
                  <a:lnTo>
                    <a:pt x="1" y="1100"/>
                  </a:lnTo>
                  <a:lnTo>
                    <a:pt x="17" y="1118"/>
                  </a:lnTo>
                  <a:cubicBezTo>
                    <a:pt x="21" y="1121"/>
                    <a:pt x="28" y="1127"/>
                    <a:pt x="34" y="1131"/>
                  </a:cubicBezTo>
                  <a:lnTo>
                    <a:pt x="51" y="1148"/>
                  </a:lnTo>
                  <a:lnTo>
                    <a:pt x="68" y="1110"/>
                  </a:lnTo>
                  <a:cubicBezTo>
                    <a:pt x="72" y="1100"/>
                    <a:pt x="75" y="1090"/>
                    <a:pt x="82" y="1077"/>
                  </a:cubicBezTo>
                  <a:cubicBezTo>
                    <a:pt x="136" y="964"/>
                    <a:pt x="197" y="856"/>
                    <a:pt x="262" y="757"/>
                  </a:cubicBezTo>
                  <a:cubicBezTo>
                    <a:pt x="266" y="747"/>
                    <a:pt x="272" y="740"/>
                    <a:pt x="279" y="730"/>
                  </a:cubicBezTo>
                  <a:cubicBezTo>
                    <a:pt x="371" y="590"/>
                    <a:pt x="470" y="475"/>
                    <a:pt x="575" y="380"/>
                  </a:cubicBezTo>
                  <a:cubicBezTo>
                    <a:pt x="582" y="373"/>
                    <a:pt x="588" y="366"/>
                    <a:pt x="596" y="359"/>
                  </a:cubicBezTo>
                  <a:cubicBezTo>
                    <a:pt x="660" y="305"/>
                    <a:pt x="724" y="261"/>
                    <a:pt x="789" y="223"/>
                  </a:cubicBezTo>
                  <a:cubicBezTo>
                    <a:pt x="837" y="192"/>
                    <a:pt x="888" y="169"/>
                    <a:pt x="935" y="151"/>
                  </a:cubicBezTo>
                  <a:cubicBezTo>
                    <a:pt x="946" y="151"/>
                    <a:pt x="952" y="148"/>
                    <a:pt x="959" y="145"/>
                  </a:cubicBezTo>
                  <a:cubicBezTo>
                    <a:pt x="1022" y="127"/>
                    <a:pt x="1084" y="117"/>
                    <a:pt x="1144" y="117"/>
                  </a:cubicBezTo>
                  <a:cubicBezTo>
                    <a:pt x="1184" y="117"/>
                    <a:pt x="1223" y="121"/>
                    <a:pt x="1261" y="131"/>
                  </a:cubicBezTo>
                  <a:cubicBezTo>
                    <a:pt x="1269" y="135"/>
                    <a:pt x="1272" y="135"/>
                    <a:pt x="1279" y="138"/>
                  </a:cubicBezTo>
                  <a:cubicBezTo>
                    <a:pt x="1350" y="159"/>
                    <a:pt x="1415" y="192"/>
                    <a:pt x="1473" y="244"/>
                  </a:cubicBezTo>
                  <a:cubicBezTo>
                    <a:pt x="1476" y="247"/>
                    <a:pt x="1483" y="253"/>
                    <a:pt x="1486" y="257"/>
                  </a:cubicBezTo>
                  <a:lnTo>
                    <a:pt x="1503" y="274"/>
                  </a:lnTo>
                  <a:lnTo>
                    <a:pt x="1520" y="240"/>
                  </a:lnTo>
                  <a:cubicBezTo>
                    <a:pt x="1523" y="237"/>
                    <a:pt x="1523" y="237"/>
                    <a:pt x="1523" y="233"/>
                  </a:cubicBezTo>
                  <a:cubicBezTo>
                    <a:pt x="1527" y="223"/>
                    <a:pt x="1534" y="213"/>
                    <a:pt x="1537" y="203"/>
                  </a:cubicBezTo>
                  <a:lnTo>
                    <a:pt x="1554" y="169"/>
                  </a:lnTo>
                  <a:lnTo>
                    <a:pt x="1537" y="151"/>
                  </a:lnTo>
                  <a:lnTo>
                    <a:pt x="1520" y="135"/>
                  </a:lnTo>
                  <a:cubicBezTo>
                    <a:pt x="1456" y="80"/>
                    <a:pt x="1388" y="43"/>
                    <a:pt x="1313" y="19"/>
                  </a:cubicBezTo>
                  <a:cubicBezTo>
                    <a:pt x="1306" y="19"/>
                    <a:pt x="1299" y="16"/>
                    <a:pt x="1292" y="16"/>
                  </a:cubicBezTo>
                  <a:cubicBezTo>
                    <a:pt x="1250" y="6"/>
                    <a:pt x="1206" y="1"/>
                    <a:pt x="1162" y="1"/>
                  </a:cubicBez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28"/>
            <p:cNvSpPr/>
            <p:nvPr/>
          </p:nvSpPr>
          <p:spPr>
            <a:xfrm>
              <a:off x="187364" y="1903698"/>
              <a:ext cx="56135" cy="170429"/>
            </a:xfrm>
            <a:custGeom>
              <a:rect b="b" l="l" r="r" t="t"/>
              <a:pathLst>
                <a:path extrusionOk="0" h="3367" w="1109">
                  <a:moveTo>
                    <a:pt x="643" y="115"/>
                  </a:moveTo>
                  <a:cubicBezTo>
                    <a:pt x="740" y="115"/>
                    <a:pt x="831" y="209"/>
                    <a:pt x="901" y="386"/>
                  </a:cubicBezTo>
                  <a:cubicBezTo>
                    <a:pt x="997" y="624"/>
                    <a:pt x="1050" y="984"/>
                    <a:pt x="1050" y="1396"/>
                  </a:cubicBezTo>
                  <a:cubicBezTo>
                    <a:pt x="1050" y="1811"/>
                    <a:pt x="997" y="2233"/>
                    <a:pt x="901" y="2579"/>
                  </a:cubicBezTo>
                  <a:cubicBezTo>
                    <a:pt x="810" y="2919"/>
                    <a:pt x="683" y="3150"/>
                    <a:pt x="554" y="3225"/>
                  </a:cubicBezTo>
                  <a:cubicBezTo>
                    <a:pt x="524" y="3242"/>
                    <a:pt x="494" y="3251"/>
                    <a:pt x="464" y="3251"/>
                  </a:cubicBezTo>
                  <a:cubicBezTo>
                    <a:pt x="369" y="3251"/>
                    <a:pt x="280" y="3159"/>
                    <a:pt x="207" y="2980"/>
                  </a:cubicBezTo>
                  <a:cubicBezTo>
                    <a:pt x="112" y="2742"/>
                    <a:pt x="58" y="2385"/>
                    <a:pt x="58" y="1971"/>
                  </a:cubicBezTo>
                  <a:cubicBezTo>
                    <a:pt x="58" y="1555"/>
                    <a:pt x="112" y="1134"/>
                    <a:pt x="207" y="787"/>
                  </a:cubicBezTo>
                  <a:cubicBezTo>
                    <a:pt x="303" y="447"/>
                    <a:pt x="425" y="216"/>
                    <a:pt x="554" y="141"/>
                  </a:cubicBezTo>
                  <a:cubicBezTo>
                    <a:pt x="584" y="124"/>
                    <a:pt x="614" y="115"/>
                    <a:pt x="643" y="115"/>
                  </a:cubicBezTo>
                  <a:close/>
                  <a:moveTo>
                    <a:pt x="664" y="0"/>
                  </a:moveTo>
                  <a:cubicBezTo>
                    <a:pt x="628" y="0"/>
                    <a:pt x="592" y="11"/>
                    <a:pt x="554" y="33"/>
                  </a:cubicBezTo>
                  <a:cubicBezTo>
                    <a:pt x="405" y="121"/>
                    <a:pt x="262" y="376"/>
                    <a:pt x="157" y="756"/>
                  </a:cubicBezTo>
                  <a:cubicBezTo>
                    <a:pt x="55" y="1124"/>
                    <a:pt x="0" y="1569"/>
                    <a:pt x="0" y="2004"/>
                  </a:cubicBezTo>
                  <a:cubicBezTo>
                    <a:pt x="0" y="2440"/>
                    <a:pt x="55" y="2817"/>
                    <a:pt x="157" y="3069"/>
                  </a:cubicBezTo>
                  <a:cubicBezTo>
                    <a:pt x="237" y="3264"/>
                    <a:pt x="338" y="3366"/>
                    <a:pt x="447" y="3366"/>
                  </a:cubicBezTo>
                  <a:cubicBezTo>
                    <a:pt x="482" y="3366"/>
                    <a:pt x="518" y="3355"/>
                    <a:pt x="554" y="3334"/>
                  </a:cubicBezTo>
                  <a:cubicBezTo>
                    <a:pt x="708" y="3245"/>
                    <a:pt x="846" y="2991"/>
                    <a:pt x="952" y="2609"/>
                  </a:cubicBezTo>
                  <a:cubicBezTo>
                    <a:pt x="1054" y="2242"/>
                    <a:pt x="1108" y="1800"/>
                    <a:pt x="1108" y="1362"/>
                  </a:cubicBezTo>
                  <a:cubicBezTo>
                    <a:pt x="1108" y="927"/>
                    <a:pt x="1054" y="549"/>
                    <a:pt x="952" y="298"/>
                  </a:cubicBezTo>
                  <a:cubicBezTo>
                    <a:pt x="872" y="102"/>
                    <a:pt x="774" y="0"/>
                    <a:pt x="664" y="0"/>
                  </a:cubicBez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28"/>
            <p:cNvSpPr/>
            <p:nvPr/>
          </p:nvSpPr>
          <p:spPr>
            <a:xfrm>
              <a:off x="161195" y="1955632"/>
              <a:ext cx="108473" cy="66916"/>
            </a:xfrm>
            <a:custGeom>
              <a:rect b="b" l="l" r="r" t="t"/>
              <a:pathLst>
                <a:path extrusionOk="0" h="1322" w="2143">
                  <a:moveTo>
                    <a:pt x="2119" y="0"/>
                  </a:moveTo>
                  <a:cubicBezTo>
                    <a:pt x="2116" y="0"/>
                    <a:pt x="2112" y="1"/>
                    <a:pt x="2108" y="3"/>
                  </a:cubicBezTo>
                  <a:lnTo>
                    <a:pt x="34" y="1199"/>
                  </a:lnTo>
                  <a:cubicBezTo>
                    <a:pt x="14" y="1213"/>
                    <a:pt x="1" y="1251"/>
                    <a:pt x="1" y="1277"/>
                  </a:cubicBezTo>
                  <a:cubicBezTo>
                    <a:pt x="1" y="1303"/>
                    <a:pt x="9" y="1321"/>
                    <a:pt x="24" y="1321"/>
                  </a:cubicBezTo>
                  <a:cubicBezTo>
                    <a:pt x="27" y="1321"/>
                    <a:pt x="30" y="1320"/>
                    <a:pt x="34" y="1318"/>
                  </a:cubicBezTo>
                  <a:lnTo>
                    <a:pt x="2108" y="121"/>
                  </a:lnTo>
                  <a:cubicBezTo>
                    <a:pt x="2129" y="108"/>
                    <a:pt x="2143" y="71"/>
                    <a:pt x="2143" y="40"/>
                  </a:cubicBezTo>
                  <a:cubicBezTo>
                    <a:pt x="2143" y="18"/>
                    <a:pt x="2133" y="0"/>
                    <a:pt x="21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28"/>
            <p:cNvSpPr/>
            <p:nvPr/>
          </p:nvSpPr>
          <p:spPr>
            <a:xfrm>
              <a:off x="213483" y="1905318"/>
              <a:ext cx="3847" cy="167493"/>
            </a:xfrm>
            <a:custGeom>
              <a:rect b="b" l="l" r="r" t="t"/>
              <a:pathLst>
                <a:path extrusionOk="0" h="3309" w="76">
                  <a:moveTo>
                    <a:pt x="51" y="0"/>
                  </a:moveTo>
                  <a:cubicBezTo>
                    <a:pt x="47" y="0"/>
                    <a:pt x="43" y="2"/>
                    <a:pt x="38" y="4"/>
                  </a:cubicBezTo>
                  <a:cubicBezTo>
                    <a:pt x="18" y="14"/>
                    <a:pt x="1" y="51"/>
                    <a:pt x="1" y="79"/>
                  </a:cubicBezTo>
                  <a:lnTo>
                    <a:pt x="1" y="3271"/>
                  </a:lnTo>
                  <a:cubicBezTo>
                    <a:pt x="1" y="3295"/>
                    <a:pt x="11" y="3309"/>
                    <a:pt x="25" y="3309"/>
                  </a:cubicBezTo>
                  <a:cubicBezTo>
                    <a:pt x="29" y="3309"/>
                    <a:pt x="34" y="3307"/>
                    <a:pt x="38" y="3305"/>
                  </a:cubicBezTo>
                  <a:cubicBezTo>
                    <a:pt x="59" y="3295"/>
                    <a:pt x="76" y="3257"/>
                    <a:pt x="76" y="3227"/>
                  </a:cubicBezTo>
                  <a:lnTo>
                    <a:pt x="76" y="38"/>
                  </a:lnTo>
                  <a:cubicBezTo>
                    <a:pt x="76" y="14"/>
                    <a:pt x="66" y="0"/>
                    <a:pt x="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28"/>
            <p:cNvSpPr/>
            <p:nvPr/>
          </p:nvSpPr>
          <p:spPr>
            <a:xfrm>
              <a:off x="58795" y="2970770"/>
              <a:ext cx="253" cy="709"/>
            </a:xfrm>
            <a:custGeom>
              <a:rect b="b" l="l" r="r" t="t"/>
              <a:pathLst>
                <a:path extrusionOk="0" h="14" w="5">
                  <a:moveTo>
                    <a:pt x="0" y="13"/>
                  </a:moveTo>
                  <a:cubicBezTo>
                    <a:pt x="0" y="7"/>
                    <a:pt x="4" y="3"/>
                    <a:pt x="4" y="0"/>
                  </a:cubicBezTo>
                  <a:cubicBezTo>
                    <a:pt x="4" y="3"/>
                    <a:pt x="0" y="7"/>
                    <a:pt x="0" y="13"/>
                  </a:cubicBez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28"/>
            <p:cNvSpPr/>
            <p:nvPr/>
          </p:nvSpPr>
          <p:spPr>
            <a:xfrm>
              <a:off x="56366" y="2971428"/>
              <a:ext cx="2480" cy="7086"/>
            </a:xfrm>
            <a:custGeom>
              <a:rect b="b" l="l" r="r" t="t"/>
              <a:pathLst>
                <a:path extrusionOk="0" h="140" w="49">
                  <a:moveTo>
                    <a:pt x="48" y="0"/>
                  </a:moveTo>
                  <a:cubicBezTo>
                    <a:pt x="42" y="14"/>
                    <a:pt x="36" y="29"/>
                    <a:pt x="30" y="44"/>
                  </a:cubicBezTo>
                  <a:lnTo>
                    <a:pt x="30" y="44"/>
                  </a:lnTo>
                  <a:cubicBezTo>
                    <a:pt x="36" y="30"/>
                    <a:pt x="42" y="15"/>
                    <a:pt x="48" y="0"/>
                  </a:cubicBezTo>
                  <a:close/>
                  <a:moveTo>
                    <a:pt x="30" y="44"/>
                  </a:moveTo>
                  <a:cubicBezTo>
                    <a:pt x="18" y="76"/>
                    <a:pt x="8" y="107"/>
                    <a:pt x="1" y="140"/>
                  </a:cubicBezTo>
                  <a:cubicBezTo>
                    <a:pt x="10" y="108"/>
                    <a:pt x="19" y="75"/>
                    <a:pt x="30" y="44"/>
                  </a:cubicBez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28"/>
            <p:cNvSpPr/>
            <p:nvPr/>
          </p:nvSpPr>
          <p:spPr>
            <a:xfrm>
              <a:off x="58795" y="2970770"/>
              <a:ext cx="253" cy="709"/>
            </a:xfrm>
            <a:custGeom>
              <a:rect b="b" l="l" r="r" t="t"/>
              <a:pathLst>
                <a:path extrusionOk="0" h="14" w="5">
                  <a:moveTo>
                    <a:pt x="0" y="7"/>
                  </a:moveTo>
                  <a:lnTo>
                    <a:pt x="0" y="13"/>
                  </a:lnTo>
                  <a:lnTo>
                    <a:pt x="0" y="7"/>
                  </a:lnTo>
                  <a:close/>
                  <a:moveTo>
                    <a:pt x="4" y="0"/>
                  </a:moveTo>
                  <a:cubicBezTo>
                    <a:pt x="4" y="0"/>
                    <a:pt x="4" y="3"/>
                    <a:pt x="0" y="7"/>
                  </a:cubicBezTo>
                  <a:cubicBezTo>
                    <a:pt x="4" y="3"/>
                    <a:pt x="4" y="0"/>
                    <a:pt x="4" y="0"/>
                  </a:cubicBezTo>
                  <a:close/>
                </a:path>
              </a:pathLst>
            </a:custGeom>
            <a:solidFill>
              <a:srgbClr val="23C7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28"/>
            <p:cNvSpPr/>
            <p:nvPr/>
          </p:nvSpPr>
          <p:spPr>
            <a:xfrm>
              <a:off x="56366" y="2975224"/>
              <a:ext cx="1114" cy="3290"/>
            </a:xfrm>
            <a:custGeom>
              <a:rect b="b" l="l" r="r" t="t"/>
              <a:pathLst>
                <a:path extrusionOk="0" h="65" w="22">
                  <a:moveTo>
                    <a:pt x="21" y="0"/>
                  </a:moveTo>
                  <a:cubicBezTo>
                    <a:pt x="15" y="14"/>
                    <a:pt x="11" y="27"/>
                    <a:pt x="7" y="41"/>
                  </a:cubicBezTo>
                  <a:cubicBezTo>
                    <a:pt x="5" y="45"/>
                    <a:pt x="4" y="51"/>
                    <a:pt x="3" y="57"/>
                  </a:cubicBezTo>
                  <a:lnTo>
                    <a:pt x="3" y="57"/>
                  </a:lnTo>
                  <a:cubicBezTo>
                    <a:pt x="9" y="39"/>
                    <a:pt x="16" y="18"/>
                    <a:pt x="21" y="0"/>
                  </a:cubicBezTo>
                  <a:close/>
                  <a:moveTo>
                    <a:pt x="3" y="57"/>
                  </a:moveTo>
                  <a:cubicBezTo>
                    <a:pt x="2" y="60"/>
                    <a:pt x="2" y="62"/>
                    <a:pt x="1" y="65"/>
                  </a:cubicBezTo>
                  <a:cubicBezTo>
                    <a:pt x="2" y="62"/>
                    <a:pt x="3" y="60"/>
                    <a:pt x="3" y="57"/>
                  </a:cubicBezTo>
                  <a:close/>
                </a:path>
              </a:pathLst>
            </a:custGeom>
            <a:solidFill>
              <a:srgbClr val="23C7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28"/>
            <p:cNvSpPr/>
            <p:nvPr/>
          </p:nvSpPr>
          <p:spPr>
            <a:xfrm>
              <a:off x="60162" y="2963835"/>
              <a:ext cx="2278" cy="4353"/>
            </a:xfrm>
            <a:custGeom>
              <a:rect b="b" l="l" r="r" t="t"/>
              <a:pathLst>
                <a:path extrusionOk="0" h="86" w="45">
                  <a:moveTo>
                    <a:pt x="45" y="1"/>
                  </a:moveTo>
                  <a:lnTo>
                    <a:pt x="42" y="4"/>
                  </a:lnTo>
                  <a:cubicBezTo>
                    <a:pt x="39" y="8"/>
                    <a:pt x="37" y="13"/>
                    <a:pt x="35" y="17"/>
                  </a:cubicBezTo>
                  <a:lnTo>
                    <a:pt x="35" y="17"/>
                  </a:lnTo>
                  <a:cubicBezTo>
                    <a:pt x="38" y="12"/>
                    <a:pt x="42" y="6"/>
                    <a:pt x="45" y="1"/>
                  </a:cubicBezTo>
                  <a:close/>
                  <a:moveTo>
                    <a:pt x="35" y="17"/>
                  </a:moveTo>
                  <a:cubicBezTo>
                    <a:pt x="22" y="39"/>
                    <a:pt x="11" y="62"/>
                    <a:pt x="1" y="86"/>
                  </a:cubicBezTo>
                  <a:cubicBezTo>
                    <a:pt x="12" y="63"/>
                    <a:pt x="23" y="40"/>
                    <a:pt x="35" y="17"/>
                  </a:cubicBezTo>
                  <a:close/>
                </a:path>
              </a:pathLst>
            </a:custGeom>
            <a:solidFill>
              <a:srgbClr val="70D3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28"/>
            <p:cNvSpPr/>
            <p:nvPr/>
          </p:nvSpPr>
          <p:spPr>
            <a:xfrm>
              <a:off x="-1223452" y="1444292"/>
              <a:ext cx="1187841" cy="2384034"/>
            </a:xfrm>
            <a:custGeom>
              <a:rect b="b" l="l" r="r" t="t"/>
              <a:pathLst>
                <a:path extrusionOk="0" h="47099" w="23467">
                  <a:moveTo>
                    <a:pt x="21266" y="0"/>
                  </a:moveTo>
                  <a:cubicBezTo>
                    <a:pt x="21096" y="0"/>
                    <a:pt x="20926" y="38"/>
                    <a:pt x="20797" y="113"/>
                  </a:cubicBezTo>
                  <a:lnTo>
                    <a:pt x="470" y="11849"/>
                  </a:lnTo>
                  <a:cubicBezTo>
                    <a:pt x="211" y="11998"/>
                    <a:pt x="1" y="12362"/>
                    <a:pt x="1" y="12661"/>
                  </a:cubicBezTo>
                  <a:lnTo>
                    <a:pt x="1" y="45446"/>
                  </a:lnTo>
                  <a:cubicBezTo>
                    <a:pt x="1" y="45745"/>
                    <a:pt x="211" y="46109"/>
                    <a:pt x="470" y="46258"/>
                  </a:cubicBezTo>
                  <a:lnTo>
                    <a:pt x="1731" y="46986"/>
                  </a:lnTo>
                  <a:cubicBezTo>
                    <a:pt x="1860" y="47061"/>
                    <a:pt x="2030" y="47098"/>
                    <a:pt x="2200" y="47098"/>
                  </a:cubicBezTo>
                  <a:cubicBezTo>
                    <a:pt x="2370" y="47098"/>
                    <a:pt x="2540" y="47061"/>
                    <a:pt x="2669" y="46986"/>
                  </a:cubicBezTo>
                  <a:lnTo>
                    <a:pt x="22997" y="35249"/>
                  </a:lnTo>
                  <a:cubicBezTo>
                    <a:pt x="23256" y="35100"/>
                    <a:pt x="23466" y="34736"/>
                    <a:pt x="23466" y="34437"/>
                  </a:cubicBezTo>
                  <a:lnTo>
                    <a:pt x="23466" y="1653"/>
                  </a:lnTo>
                  <a:cubicBezTo>
                    <a:pt x="23466" y="1354"/>
                    <a:pt x="23256" y="990"/>
                    <a:pt x="22997" y="840"/>
                  </a:cubicBezTo>
                  <a:lnTo>
                    <a:pt x="21735" y="113"/>
                  </a:lnTo>
                  <a:cubicBezTo>
                    <a:pt x="21606" y="38"/>
                    <a:pt x="21436" y="0"/>
                    <a:pt x="212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28"/>
            <p:cNvSpPr/>
            <p:nvPr/>
          </p:nvSpPr>
          <p:spPr>
            <a:xfrm>
              <a:off x="-1219858" y="1444292"/>
              <a:ext cx="1184247" cy="681666"/>
            </a:xfrm>
            <a:custGeom>
              <a:rect b="b" l="l" r="r" t="t"/>
              <a:pathLst>
                <a:path extrusionOk="0" h="13467" w="23396">
                  <a:moveTo>
                    <a:pt x="21195" y="0"/>
                  </a:moveTo>
                  <a:cubicBezTo>
                    <a:pt x="21025" y="0"/>
                    <a:pt x="20855" y="38"/>
                    <a:pt x="20726" y="113"/>
                  </a:cubicBezTo>
                  <a:lnTo>
                    <a:pt x="399" y="11849"/>
                  </a:lnTo>
                  <a:cubicBezTo>
                    <a:pt x="232" y="11944"/>
                    <a:pt x="86" y="12131"/>
                    <a:pt x="1" y="12335"/>
                  </a:cubicBezTo>
                  <a:cubicBezTo>
                    <a:pt x="21" y="12288"/>
                    <a:pt x="45" y="12243"/>
                    <a:pt x="69" y="12199"/>
                  </a:cubicBezTo>
                  <a:lnTo>
                    <a:pt x="2268" y="13467"/>
                  </a:lnTo>
                  <a:cubicBezTo>
                    <a:pt x="2353" y="13321"/>
                    <a:pt x="2469" y="13195"/>
                    <a:pt x="2598" y="13117"/>
                  </a:cubicBezTo>
                  <a:lnTo>
                    <a:pt x="22926" y="1384"/>
                  </a:lnTo>
                  <a:cubicBezTo>
                    <a:pt x="23002" y="1340"/>
                    <a:pt x="23073" y="1320"/>
                    <a:pt x="23136" y="1320"/>
                  </a:cubicBezTo>
                  <a:cubicBezTo>
                    <a:pt x="23290" y="1320"/>
                    <a:pt x="23395" y="1441"/>
                    <a:pt x="23395" y="1652"/>
                  </a:cubicBezTo>
                  <a:lnTo>
                    <a:pt x="23395" y="1652"/>
                  </a:lnTo>
                  <a:cubicBezTo>
                    <a:pt x="23395" y="1353"/>
                    <a:pt x="23184" y="990"/>
                    <a:pt x="22926" y="840"/>
                  </a:cubicBezTo>
                  <a:lnTo>
                    <a:pt x="21664" y="113"/>
                  </a:lnTo>
                  <a:cubicBezTo>
                    <a:pt x="21535" y="38"/>
                    <a:pt x="21365" y="0"/>
                    <a:pt x="211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28"/>
            <p:cNvSpPr/>
            <p:nvPr/>
          </p:nvSpPr>
          <p:spPr>
            <a:xfrm>
              <a:off x="-1037786" y="1691661"/>
              <a:ext cx="909040" cy="1664556"/>
            </a:xfrm>
            <a:custGeom>
              <a:rect b="b" l="l" r="r" t="t"/>
              <a:pathLst>
                <a:path extrusionOk="0" h="32885" w="17959">
                  <a:moveTo>
                    <a:pt x="17741" y="1"/>
                  </a:moveTo>
                  <a:cubicBezTo>
                    <a:pt x="17689" y="1"/>
                    <a:pt x="17630" y="18"/>
                    <a:pt x="17568" y="53"/>
                  </a:cubicBezTo>
                  <a:lnTo>
                    <a:pt x="392" y="9971"/>
                  </a:lnTo>
                  <a:cubicBezTo>
                    <a:pt x="174" y="10097"/>
                    <a:pt x="1" y="10399"/>
                    <a:pt x="1" y="10651"/>
                  </a:cubicBezTo>
                  <a:lnTo>
                    <a:pt x="1" y="32606"/>
                  </a:lnTo>
                  <a:cubicBezTo>
                    <a:pt x="1" y="32782"/>
                    <a:pt x="88" y="32885"/>
                    <a:pt x="216" y="32885"/>
                  </a:cubicBezTo>
                  <a:cubicBezTo>
                    <a:pt x="269" y="32885"/>
                    <a:pt x="329" y="32867"/>
                    <a:pt x="392" y="32831"/>
                  </a:cubicBezTo>
                  <a:lnTo>
                    <a:pt x="17568" y="22914"/>
                  </a:lnTo>
                  <a:cubicBezTo>
                    <a:pt x="17782" y="22788"/>
                    <a:pt x="17959" y="22485"/>
                    <a:pt x="17959" y="22237"/>
                  </a:cubicBezTo>
                  <a:lnTo>
                    <a:pt x="17959" y="281"/>
                  </a:lnTo>
                  <a:cubicBezTo>
                    <a:pt x="17959" y="102"/>
                    <a:pt x="17870" y="1"/>
                    <a:pt x="17741"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28"/>
            <p:cNvSpPr/>
            <p:nvPr/>
          </p:nvSpPr>
          <p:spPr>
            <a:xfrm>
              <a:off x="-1222085" y="2066071"/>
              <a:ext cx="129631" cy="1766601"/>
            </a:xfrm>
            <a:custGeom>
              <a:rect b="b" l="l" r="r" t="t"/>
              <a:pathLst>
                <a:path extrusionOk="0" h="34901" w="2561">
                  <a:moveTo>
                    <a:pt x="140" y="0"/>
                  </a:moveTo>
                  <a:cubicBezTo>
                    <a:pt x="86" y="92"/>
                    <a:pt x="45" y="190"/>
                    <a:pt x="21" y="289"/>
                  </a:cubicBezTo>
                  <a:cubicBezTo>
                    <a:pt x="7" y="347"/>
                    <a:pt x="1" y="405"/>
                    <a:pt x="1" y="459"/>
                  </a:cubicBezTo>
                  <a:lnTo>
                    <a:pt x="4" y="33247"/>
                  </a:lnTo>
                  <a:cubicBezTo>
                    <a:pt x="4" y="33546"/>
                    <a:pt x="211" y="33910"/>
                    <a:pt x="470" y="34060"/>
                  </a:cubicBezTo>
                  <a:lnTo>
                    <a:pt x="1732" y="34787"/>
                  </a:lnTo>
                  <a:cubicBezTo>
                    <a:pt x="1765" y="34804"/>
                    <a:pt x="1799" y="34821"/>
                    <a:pt x="1837" y="34835"/>
                  </a:cubicBezTo>
                  <a:cubicBezTo>
                    <a:pt x="1854" y="34845"/>
                    <a:pt x="1874" y="34848"/>
                    <a:pt x="1891" y="34855"/>
                  </a:cubicBezTo>
                  <a:cubicBezTo>
                    <a:pt x="1932" y="34865"/>
                    <a:pt x="1973" y="34876"/>
                    <a:pt x="2010" y="34882"/>
                  </a:cubicBezTo>
                  <a:cubicBezTo>
                    <a:pt x="2073" y="34894"/>
                    <a:pt x="2138" y="34900"/>
                    <a:pt x="2202" y="34900"/>
                  </a:cubicBezTo>
                  <a:cubicBezTo>
                    <a:pt x="2266" y="34900"/>
                    <a:pt x="2330" y="34894"/>
                    <a:pt x="2391" y="34882"/>
                  </a:cubicBezTo>
                  <a:cubicBezTo>
                    <a:pt x="2422" y="34879"/>
                    <a:pt x="2452" y="34872"/>
                    <a:pt x="2483" y="34862"/>
                  </a:cubicBezTo>
                  <a:cubicBezTo>
                    <a:pt x="2507" y="34855"/>
                    <a:pt x="2534" y="34848"/>
                    <a:pt x="2561" y="34835"/>
                  </a:cubicBezTo>
                  <a:lnTo>
                    <a:pt x="2561" y="34835"/>
                  </a:lnTo>
                  <a:cubicBezTo>
                    <a:pt x="2524" y="34846"/>
                    <a:pt x="2490" y="34852"/>
                    <a:pt x="2458" y="34852"/>
                  </a:cubicBezTo>
                  <a:cubicBezTo>
                    <a:pt x="2305" y="34852"/>
                    <a:pt x="2201" y="34729"/>
                    <a:pt x="2201" y="34515"/>
                  </a:cubicBezTo>
                  <a:lnTo>
                    <a:pt x="2201" y="1731"/>
                  </a:lnTo>
                  <a:cubicBezTo>
                    <a:pt x="2201" y="1581"/>
                    <a:pt x="2255" y="1414"/>
                    <a:pt x="2340" y="1268"/>
                  </a:cubicBezTo>
                  <a:lnTo>
                    <a:pt x="14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28"/>
            <p:cNvSpPr/>
            <p:nvPr/>
          </p:nvSpPr>
          <p:spPr>
            <a:xfrm>
              <a:off x="-898537" y="3403500"/>
              <a:ext cx="106600" cy="150283"/>
            </a:xfrm>
            <a:custGeom>
              <a:rect b="b" l="l" r="r" t="t"/>
              <a:pathLst>
                <a:path extrusionOk="0" h="2969" w="2106">
                  <a:moveTo>
                    <a:pt x="1097" y="0"/>
                  </a:moveTo>
                  <a:cubicBezTo>
                    <a:pt x="1049" y="0"/>
                    <a:pt x="988" y="56"/>
                    <a:pt x="962" y="141"/>
                  </a:cubicBezTo>
                  <a:lnTo>
                    <a:pt x="725" y="919"/>
                  </a:lnTo>
                  <a:cubicBezTo>
                    <a:pt x="711" y="970"/>
                    <a:pt x="684" y="1014"/>
                    <a:pt x="650" y="1038"/>
                  </a:cubicBezTo>
                  <a:lnTo>
                    <a:pt x="119" y="1450"/>
                  </a:lnTo>
                  <a:cubicBezTo>
                    <a:pt x="35" y="1514"/>
                    <a:pt x="0" y="1671"/>
                    <a:pt x="61" y="1715"/>
                  </a:cubicBezTo>
                  <a:lnTo>
                    <a:pt x="446" y="1993"/>
                  </a:lnTo>
                  <a:cubicBezTo>
                    <a:pt x="469" y="2010"/>
                    <a:pt x="480" y="2048"/>
                    <a:pt x="477" y="2099"/>
                  </a:cubicBezTo>
                  <a:lnTo>
                    <a:pt x="385" y="2854"/>
                  </a:lnTo>
                  <a:cubicBezTo>
                    <a:pt x="376" y="2927"/>
                    <a:pt x="405" y="2969"/>
                    <a:pt x="445" y="2969"/>
                  </a:cubicBezTo>
                  <a:cubicBezTo>
                    <a:pt x="472" y="2969"/>
                    <a:pt x="504" y="2951"/>
                    <a:pt x="534" y="2911"/>
                  </a:cubicBezTo>
                  <a:lnTo>
                    <a:pt x="1007" y="2306"/>
                  </a:lnTo>
                  <a:cubicBezTo>
                    <a:pt x="1035" y="2272"/>
                    <a:pt x="1070" y="2251"/>
                    <a:pt x="1096" y="2251"/>
                  </a:cubicBezTo>
                  <a:cubicBezTo>
                    <a:pt x="1098" y="2251"/>
                    <a:pt x="1100" y="2252"/>
                    <a:pt x="1102" y="2252"/>
                  </a:cubicBezTo>
                  <a:lnTo>
                    <a:pt x="1578" y="2310"/>
                  </a:lnTo>
                  <a:cubicBezTo>
                    <a:pt x="1581" y="2310"/>
                    <a:pt x="1583" y="2310"/>
                    <a:pt x="1586" y="2310"/>
                  </a:cubicBezTo>
                  <a:cubicBezTo>
                    <a:pt x="1659" y="2310"/>
                    <a:pt x="1741" y="2180"/>
                    <a:pt x="1728" y="2079"/>
                  </a:cubicBezTo>
                  <a:lnTo>
                    <a:pt x="1635" y="1426"/>
                  </a:lnTo>
                  <a:cubicBezTo>
                    <a:pt x="1632" y="1385"/>
                    <a:pt x="1643" y="1334"/>
                    <a:pt x="1666" y="1290"/>
                  </a:cubicBezTo>
                  <a:lnTo>
                    <a:pt x="2051" y="565"/>
                  </a:lnTo>
                  <a:cubicBezTo>
                    <a:pt x="2105" y="466"/>
                    <a:pt x="2084" y="360"/>
                    <a:pt x="2019" y="360"/>
                  </a:cubicBezTo>
                  <a:cubicBezTo>
                    <a:pt x="2011" y="360"/>
                    <a:pt x="2002" y="362"/>
                    <a:pt x="1993" y="365"/>
                  </a:cubicBezTo>
                  <a:lnTo>
                    <a:pt x="1462" y="569"/>
                  </a:lnTo>
                  <a:cubicBezTo>
                    <a:pt x="1453" y="573"/>
                    <a:pt x="1444" y="575"/>
                    <a:pt x="1435" y="575"/>
                  </a:cubicBezTo>
                  <a:cubicBezTo>
                    <a:pt x="1414" y="575"/>
                    <a:pt x="1396" y="563"/>
                    <a:pt x="1384" y="538"/>
                  </a:cubicBezTo>
                  <a:lnTo>
                    <a:pt x="1150" y="35"/>
                  </a:lnTo>
                  <a:cubicBezTo>
                    <a:pt x="1137" y="11"/>
                    <a:pt x="1119" y="0"/>
                    <a:pt x="109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28"/>
            <p:cNvSpPr/>
            <p:nvPr/>
          </p:nvSpPr>
          <p:spPr>
            <a:xfrm>
              <a:off x="-762932" y="3325195"/>
              <a:ext cx="106550" cy="150334"/>
            </a:xfrm>
            <a:custGeom>
              <a:rect b="b" l="l" r="r" t="t"/>
              <a:pathLst>
                <a:path extrusionOk="0" h="2970" w="2105">
                  <a:moveTo>
                    <a:pt x="1098" y="1"/>
                  </a:moveTo>
                  <a:cubicBezTo>
                    <a:pt x="1050" y="1"/>
                    <a:pt x="989" y="56"/>
                    <a:pt x="963" y="141"/>
                  </a:cubicBezTo>
                  <a:lnTo>
                    <a:pt x="728" y="919"/>
                  </a:lnTo>
                  <a:cubicBezTo>
                    <a:pt x="711" y="970"/>
                    <a:pt x="684" y="1015"/>
                    <a:pt x="650" y="1038"/>
                  </a:cubicBezTo>
                  <a:lnTo>
                    <a:pt x="119" y="1450"/>
                  </a:lnTo>
                  <a:cubicBezTo>
                    <a:pt x="34" y="1514"/>
                    <a:pt x="1" y="1671"/>
                    <a:pt x="62" y="1715"/>
                  </a:cubicBezTo>
                  <a:lnTo>
                    <a:pt x="446" y="1994"/>
                  </a:lnTo>
                  <a:cubicBezTo>
                    <a:pt x="470" y="2010"/>
                    <a:pt x="480" y="2051"/>
                    <a:pt x="477" y="2099"/>
                  </a:cubicBezTo>
                  <a:lnTo>
                    <a:pt x="384" y="2854"/>
                  </a:lnTo>
                  <a:cubicBezTo>
                    <a:pt x="376" y="2928"/>
                    <a:pt x="405" y="2969"/>
                    <a:pt x="446" y="2969"/>
                  </a:cubicBezTo>
                  <a:cubicBezTo>
                    <a:pt x="473" y="2969"/>
                    <a:pt x="505" y="2951"/>
                    <a:pt x="534" y="2912"/>
                  </a:cubicBezTo>
                  <a:lnTo>
                    <a:pt x="1007" y="2306"/>
                  </a:lnTo>
                  <a:cubicBezTo>
                    <a:pt x="1035" y="2272"/>
                    <a:pt x="1069" y="2251"/>
                    <a:pt x="1099" y="2251"/>
                  </a:cubicBezTo>
                  <a:cubicBezTo>
                    <a:pt x="1101" y="2251"/>
                    <a:pt x="1103" y="2252"/>
                    <a:pt x="1106" y="2252"/>
                  </a:cubicBezTo>
                  <a:lnTo>
                    <a:pt x="1578" y="2310"/>
                  </a:lnTo>
                  <a:cubicBezTo>
                    <a:pt x="1581" y="2310"/>
                    <a:pt x="1584" y="2310"/>
                    <a:pt x="1586" y="2310"/>
                  </a:cubicBezTo>
                  <a:cubicBezTo>
                    <a:pt x="1660" y="2310"/>
                    <a:pt x="1741" y="2180"/>
                    <a:pt x="1727" y="2079"/>
                  </a:cubicBezTo>
                  <a:lnTo>
                    <a:pt x="1636" y="1426"/>
                  </a:lnTo>
                  <a:cubicBezTo>
                    <a:pt x="1633" y="1385"/>
                    <a:pt x="1643" y="1334"/>
                    <a:pt x="1666" y="1290"/>
                  </a:cubicBezTo>
                  <a:lnTo>
                    <a:pt x="2051" y="569"/>
                  </a:lnTo>
                  <a:cubicBezTo>
                    <a:pt x="2105" y="466"/>
                    <a:pt x="2084" y="360"/>
                    <a:pt x="2019" y="360"/>
                  </a:cubicBezTo>
                  <a:cubicBezTo>
                    <a:pt x="2011" y="360"/>
                    <a:pt x="2002" y="362"/>
                    <a:pt x="1993" y="365"/>
                  </a:cubicBezTo>
                  <a:lnTo>
                    <a:pt x="1462" y="569"/>
                  </a:lnTo>
                  <a:cubicBezTo>
                    <a:pt x="1453" y="573"/>
                    <a:pt x="1444" y="575"/>
                    <a:pt x="1435" y="575"/>
                  </a:cubicBezTo>
                  <a:cubicBezTo>
                    <a:pt x="1414" y="575"/>
                    <a:pt x="1396" y="563"/>
                    <a:pt x="1384" y="538"/>
                  </a:cubicBezTo>
                  <a:lnTo>
                    <a:pt x="1150" y="36"/>
                  </a:lnTo>
                  <a:cubicBezTo>
                    <a:pt x="1138" y="12"/>
                    <a:pt x="1120" y="1"/>
                    <a:pt x="109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28"/>
            <p:cNvSpPr/>
            <p:nvPr/>
          </p:nvSpPr>
          <p:spPr>
            <a:xfrm>
              <a:off x="-627327" y="3246889"/>
              <a:ext cx="106550" cy="150334"/>
            </a:xfrm>
            <a:custGeom>
              <a:rect b="b" l="l" r="r" t="t"/>
              <a:pathLst>
                <a:path extrusionOk="0" h="2970" w="2105">
                  <a:moveTo>
                    <a:pt x="1099" y="1"/>
                  </a:moveTo>
                  <a:cubicBezTo>
                    <a:pt x="1052" y="1"/>
                    <a:pt x="991" y="56"/>
                    <a:pt x="963" y="141"/>
                  </a:cubicBezTo>
                  <a:lnTo>
                    <a:pt x="728" y="919"/>
                  </a:lnTo>
                  <a:cubicBezTo>
                    <a:pt x="711" y="971"/>
                    <a:pt x="684" y="1015"/>
                    <a:pt x="650" y="1042"/>
                  </a:cubicBezTo>
                  <a:lnTo>
                    <a:pt x="120" y="1450"/>
                  </a:lnTo>
                  <a:cubicBezTo>
                    <a:pt x="35" y="1514"/>
                    <a:pt x="1" y="1671"/>
                    <a:pt x="62" y="1715"/>
                  </a:cubicBezTo>
                  <a:lnTo>
                    <a:pt x="446" y="1994"/>
                  </a:lnTo>
                  <a:cubicBezTo>
                    <a:pt x="470" y="2011"/>
                    <a:pt x="480" y="2052"/>
                    <a:pt x="476" y="2099"/>
                  </a:cubicBezTo>
                  <a:lnTo>
                    <a:pt x="385" y="2854"/>
                  </a:lnTo>
                  <a:cubicBezTo>
                    <a:pt x="377" y="2928"/>
                    <a:pt x="405" y="2969"/>
                    <a:pt x="446" y="2969"/>
                  </a:cubicBezTo>
                  <a:cubicBezTo>
                    <a:pt x="472" y="2969"/>
                    <a:pt x="504" y="2951"/>
                    <a:pt x="534" y="2912"/>
                  </a:cubicBezTo>
                  <a:lnTo>
                    <a:pt x="1007" y="2306"/>
                  </a:lnTo>
                  <a:cubicBezTo>
                    <a:pt x="1036" y="2271"/>
                    <a:pt x="1070" y="2251"/>
                    <a:pt x="1099" y="2251"/>
                  </a:cubicBezTo>
                  <a:cubicBezTo>
                    <a:pt x="1101" y="2251"/>
                    <a:pt x="1103" y="2251"/>
                    <a:pt x="1105" y="2252"/>
                  </a:cubicBezTo>
                  <a:lnTo>
                    <a:pt x="1578" y="2310"/>
                  </a:lnTo>
                  <a:cubicBezTo>
                    <a:pt x="1581" y="2310"/>
                    <a:pt x="1583" y="2310"/>
                    <a:pt x="1586" y="2310"/>
                  </a:cubicBezTo>
                  <a:cubicBezTo>
                    <a:pt x="1659" y="2310"/>
                    <a:pt x="1741" y="2180"/>
                    <a:pt x="1728" y="2079"/>
                  </a:cubicBezTo>
                  <a:lnTo>
                    <a:pt x="1636" y="1426"/>
                  </a:lnTo>
                  <a:cubicBezTo>
                    <a:pt x="1633" y="1385"/>
                    <a:pt x="1642" y="1334"/>
                    <a:pt x="1667" y="1290"/>
                  </a:cubicBezTo>
                  <a:lnTo>
                    <a:pt x="2050" y="569"/>
                  </a:lnTo>
                  <a:cubicBezTo>
                    <a:pt x="2105" y="466"/>
                    <a:pt x="2084" y="360"/>
                    <a:pt x="2019" y="360"/>
                  </a:cubicBezTo>
                  <a:cubicBezTo>
                    <a:pt x="2011" y="360"/>
                    <a:pt x="2002" y="362"/>
                    <a:pt x="1993" y="365"/>
                  </a:cubicBezTo>
                  <a:lnTo>
                    <a:pt x="1463" y="569"/>
                  </a:lnTo>
                  <a:cubicBezTo>
                    <a:pt x="1453" y="573"/>
                    <a:pt x="1444" y="575"/>
                    <a:pt x="1435" y="575"/>
                  </a:cubicBezTo>
                  <a:cubicBezTo>
                    <a:pt x="1414" y="575"/>
                    <a:pt x="1397" y="563"/>
                    <a:pt x="1384" y="538"/>
                  </a:cubicBezTo>
                  <a:lnTo>
                    <a:pt x="1149" y="36"/>
                  </a:lnTo>
                  <a:cubicBezTo>
                    <a:pt x="1138" y="12"/>
                    <a:pt x="1120" y="1"/>
                    <a:pt x="109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28"/>
            <p:cNvSpPr/>
            <p:nvPr/>
          </p:nvSpPr>
          <p:spPr>
            <a:xfrm>
              <a:off x="-491722" y="3168584"/>
              <a:ext cx="106600" cy="150334"/>
            </a:xfrm>
            <a:custGeom>
              <a:rect b="b" l="l" r="r" t="t"/>
              <a:pathLst>
                <a:path extrusionOk="0" h="2970" w="2106">
                  <a:moveTo>
                    <a:pt x="1099" y="1"/>
                  </a:moveTo>
                  <a:cubicBezTo>
                    <a:pt x="1052" y="1"/>
                    <a:pt x="992" y="56"/>
                    <a:pt x="966" y="141"/>
                  </a:cubicBezTo>
                  <a:lnTo>
                    <a:pt x="728" y="919"/>
                  </a:lnTo>
                  <a:cubicBezTo>
                    <a:pt x="711" y="971"/>
                    <a:pt x="684" y="1015"/>
                    <a:pt x="650" y="1042"/>
                  </a:cubicBezTo>
                  <a:lnTo>
                    <a:pt x="119" y="1450"/>
                  </a:lnTo>
                  <a:cubicBezTo>
                    <a:pt x="35" y="1514"/>
                    <a:pt x="0" y="1671"/>
                    <a:pt x="62" y="1715"/>
                  </a:cubicBezTo>
                  <a:lnTo>
                    <a:pt x="446" y="1994"/>
                  </a:lnTo>
                  <a:cubicBezTo>
                    <a:pt x="470" y="2011"/>
                    <a:pt x="480" y="2052"/>
                    <a:pt x="477" y="2099"/>
                  </a:cubicBezTo>
                  <a:lnTo>
                    <a:pt x="385" y="2854"/>
                  </a:lnTo>
                  <a:cubicBezTo>
                    <a:pt x="376" y="2928"/>
                    <a:pt x="405" y="2969"/>
                    <a:pt x="446" y="2969"/>
                  </a:cubicBezTo>
                  <a:cubicBezTo>
                    <a:pt x="473" y="2969"/>
                    <a:pt x="504" y="2951"/>
                    <a:pt x="534" y="2912"/>
                  </a:cubicBezTo>
                  <a:lnTo>
                    <a:pt x="1011" y="2306"/>
                  </a:lnTo>
                  <a:cubicBezTo>
                    <a:pt x="1035" y="2272"/>
                    <a:pt x="1069" y="2252"/>
                    <a:pt x="1097" y="2252"/>
                  </a:cubicBezTo>
                  <a:cubicBezTo>
                    <a:pt x="1100" y="2252"/>
                    <a:pt x="1103" y="2252"/>
                    <a:pt x="1105" y="2252"/>
                  </a:cubicBezTo>
                  <a:lnTo>
                    <a:pt x="1578" y="2310"/>
                  </a:lnTo>
                  <a:cubicBezTo>
                    <a:pt x="1581" y="2310"/>
                    <a:pt x="1584" y="2310"/>
                    <a:pt x="1587" y="2310"/>
                  </a:cubicBezTo>
                  <a:cubicBezTo>
                    <a:pt x="1659" y="2310"/>
                    <a:pt x="1741" y="2180"/>
                    <a:pt x="1728" y="2079"/>
                  </a:cubicBezTo>
                  <a:lnTo>
                    <a:pt x="1640" y="1426"/>
                  </a:lnTo>
                  <a:cubicBezTo>
                    <a:pt x="1632" y="1385"/>
                    <a:pt x="1643" y="1335"/>
                    <a:pt x="1667" y="1290"/>
                  </a:cubicBezTo>
                  <a:lnTo>
                    <a:pt x="2051" y="569"/>
                  </a:lnTo>
                  <a:cubicBezTo>
                    <a:pt x="2105" y="466"/>
                    <a:pt x="2084" y="360"/>
                    <a:pt x="2018" y="360"/>
                  </a:cubicBezTo>
                  <a:cubicBezTo>
                    <a:pt x="2011" y="360"/>
                    <a:pt x="2002" y="362"/>
                    <a:pt x="1993" y="365"/>
                  </a:cubicBezTo>
                  <a:lnTo>
                    <a:pt x="1463" y="569"/>
                  </a:lnTo>
                  <a:cubicBezTo>
                    <a:pt x="1453" y="573"/>
                    <a:pt x="1444" y="575"/>
                    <a:pt x="1435" y="575"/>
                  </a:cubicBezTo>
                  <a:cubicBezTo>
                    <a:pt x="1414" y="575"/>
                    <a:pt x="1397" y="563"/>
                    <a:pt x="1387" y="539"/>
                  </a:cubicBezTo>
                  <a:lnTo>
                    <a:pt x="1150" y="36"/>
                  </a:lnTo>
                  <a:cubicBezTo>
                    <a:pt x="1139" y="11"/>
                    <a:pt x="1120" y="1"/>
                    <a:pt x="1099" y="1"/>
                  </a:cubicBez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28"/>
            <p:cNvSpPr/>
            <p:nvPr/>
          </p:nvSpPr>
          <p:spPr>
            <a:xfrm>
              <a:off x="-356118" y="3090278"/>
              <a:ext cx="106600" cy="150334"/>
            </a:xfrm>
            <a:custGeom>
              <a:rect b="b" l="l" r="r" t="t"/>
              <a:pathLst>
                <a:path extrusionOk="0" h="2970" w="2106">
                  <a:moveTo>
                    <a:pt x="1099" y="1"/>
                  </a:moveTo>
                  <a:cubicBezTo>
                    <a:pt x="1052" y="1"/>
                    <a:pt x="992" y="56"/>
                    <a:pt x="966" y="141"/>
                  </a:cubicBezTo>
                  <a:lnTo>
                    <a:pt x="728" y="919"/>
                  </a:lnTo>
                  <a:cubicBezTo>
                    <a:pt x="711" y="971"/>
                    <a:pt x="684" y="1015"/>
                    <a:pt x="650" y="1042"/>
                  </a:cubicBezTo>
                  <a:lnTo>
                    <a:pt x="119" y="1450"/>
                  </a:lnTo>
                  <a:cubicBezTo>
                    <a:pt x="34" y="1515"/>
                    <a:pt x="1" y="1671"/>
                    <a:pt x="62" y="1715"/>
                  </a:cubicBezTo>
                  <a:lnTo>
                    <a:pt x="446" y="1994"/>
                  </a:lnTo>
                  <a:cubicBezTo>
                    <a:pt x="470" y="2011"/>
                    <a:pt x="480" y="2052"/>
                    <a:pt x="477" y="2099"/>
                  </a:cubicBezTo>
                  <a:lnTo>
                    <a:pt x="384" y="2854"/>
                  </a:lnTo>
                  <a:cubicBezTo>
                    <a:pt x="377" y="2927"/>
                    <a:pt x="405" y="2969"/>
                    <a:pt x="446" y="2969"/>
                  </a:cubicBezTo>
                  <a:cubicBezTo>
                    <a:pt x="473" y="2969"/>
                    <a:pt x="505" y="2951"/>
                    <a:pt x="535" y="2912"/>
                  </a:cubicBezTo>
                  <a:lnTo>
                    <a:pt x="1010" y="2306"/>
                  </a:lnTo>
                  <a:cubicBezTo>
                    <a:pt x="1035" y="2272"/>
                    <a:pt x="1070" y="2252"/>
                    <a:pt x="1099" y="2252"/>
                  </a:cubicBezTo>
                  <a:cubicBezTo>
                    <a:pt x="1101" y="2252"/>
                    <a:pt x="1104" y="2252"/>
                    <a:pt x="1106" y="2252"/>
                  </a:cubicBezTo>
                  <a:lnTo>
                    <a:pt x="1578" y="2310"/>
                  </a:lnTo>
                  <a:cubicBezTo>
                    <a:pt x="1581" y="2311"/>
                    <a:pt x="1584" y="2311"/>
                    <a:pt x="1586" y="2311"/>
                  </a:cubicBezTo>
                  <a:cubicBezTo>
                    <a:pt x="1662" y="2311"/>
                    <a:pt x="1741" y="2180"/>
                    <a:pt x="1728" y="2079"/>
                  </a:cubicBezTo>
                  <a:lnTo>
                    <a:pt x="1639" y="1426"/>
                  </a:lnTo>
                  <a:cubicBezTo>
                    <a:pt x="1633" y="1385"/>
                    <a:pt x="1643" y="1334"/>
                    <a:pt x="1666" y="1290"/>
                  </a:cubicBezTo>
                  <a:lnTo>
                    <a:pt x="2051" y="569"/>
                  </a:lnTo>
                  <a:cubicBezTo>
                    <a:pt x="2105" y="466"/>
                    <a:pt x="2084" y="360"/>
                    <a:pt x="2018" y="360"/>
                  </a:cubicBezTo>
                  <a:cubicBezTo>
                    <a:pt x="2010" y="360"/>
                    <a:pt x="2002" y="362"/>
                    <a:pt x="1993" y="365"/>
                  </a:cubicBezTo>
                  <a:lnTo>
                    <a:pt x="1462" y="569"/>
                  </a:lnTo>
                  <a:cubicBezTo>
                    <a:pt x="1454" y="573"/>
                    <a:pt x="1445" y="575"/>
                    <a:pt x="1437" y="575"/>
                  </a:cubicBezTo>
                  <a:cubicBezTo>
                    <a:pt x="1416" y="575"/>
                    <a:pt x="1397" y="563"/>
                    <a:pt x="1388" y="539"/>
                  </a:cubicBezTo>
                  <a:lnTo>
                    <a:pt x="1150" y="35"/>
                  </a:lnTo>
                  <a:cubicBezTo>
                    <a:pt x="1138" y="11"/>
                    <a:pt x="1120" y="1"/>
                    <a:pt x="109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28"/>
            <p:cNvSpPr/>
            <p:nvPr/>
          </p:nvSpPr>
          <p:spPr>
            <a:xfrm>
              <a:off x="-309853" y="2184525"/>
              <a:ext cx="249595" cy="502834"/>
            </a:xfrm>
            <a:custGeom>
              <a:rect b="b" l="l" r="r" t="t"/>
              <a:pathLst>
                <a:path extrusionOk="0" h="9934" w="4931">
                  <a:moveTo>
                    <a:pt x="706" y="0"/>
                  </a:moveTo>
                  <a:cubicBezTo>
                    <a:pt x="488" y="0"/>
                    <a:pt x="255" y="36"/>
                    <a:pt x="1" y="67"/>
                  </a:cubicBezTo>
                  <a:lnTo>
                    <a:pt x="531" y="2784"/>
                  </a:lnTo>
                  <a:lnTo>
                    <a:pt x="2915" y="4562"/>
                  </a:lnTo>
                  <a:lnTo>
                    <a:pt x="1443" y="8349"/>
                  </a:lnTo>
                  <a:lnTo>
                    <a:pt x="2045" y="9933"/>
                  </a:lnTo>
                  <a:cubicBezTo>
                    <a:pt x="2045" y="9933"/>
                    <a:pt x="4931" y="4354"/>
                    <a:pt x="4724" y="3963"/>
                  </a:cubicBezTo>
                  <a:cubicBezTo>
                    <a:pt x="4513" y="3572"/>
                    <a:pt x="2395" y="1417"/>
                    <a:pt x="1833" y="635"/>
                  </a:cubicBezTo>
                  <a:cubicBezTo>
                    <a:pt x="1471" y="124"/>
                    <a:pt x="1113" y="0"/>
                    <a:pt x="706" y="0"/>
                  </a:cubicBezTo>
                  <a:close/>
                </a:path>
              </a:pathLst>
            </a:custGeom>
            <a:solidFill>
              <a:srgbClr val="9A4A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28"/>
            <p:cNvSpPr/>
            <p:nvPr/>
          </p:nvSpPr>
          <p:spPr>
            <a:xfrm>
              <a:off x="-309853" y="2180678"/>
              <a:ext cx="243723" cy="446953"/>
            </a:xfrm>
            <a:custGeom>
              <a:rect b="b" l="l" r="r" t="t"/>
              <a:pathLst>
                <a:path extrusionOk="0" h="8830" w="4815">
                  <a:moveTo>
                    <a:pt x="755" y="1"/>
                  </a:moveTo>
                  <a:cubicBezTo>
                    <a:pt x="340" y="1"/>
                    <a:pt x="1" y="143"/>
                    <a:pt x="1" y="143"/>
                  </a:cubicBezTo>
                  <a:lnTo>
                    <a:pt x="531" y="2860"/>
                  </a:lnTo>
                  <a:lnTo>
                    <a:pt x="2820" y="4699"/>
                  </a:lnTo>
                  <a:lnTo>
                    <a:pt x="1918" y="7272"/>
                  </a:lnTo>
                  <a:lnTo>
                    <a:pt x="2677" y="8829"/>
                  </a:lnTo>
                  <a:cubicBezTo>
                    <a:pt x="2677" y="8829"/>
                    <a:pt x="3473" y="7293"/>
                    <a:pt x="3901" y="6364"/>
                  </a:cubicBezTo>
                  <a:cubicBezTo>
                    <a:pt x="4455" y="5157"/>
                    <a:pt x="4768" y="4478"/>
                    <a:pt x="4791" y="4169"/>
                  </a:cubicBezTo>
                  <a:cubicBezTo>
                    <a:pt x="4815" y="3863"/>
                    <a:pt x="4564" y="3668"/>
                    <a:pt x="4214" y="3169"/>
                  </a:cubicBezTo>
                  <a:cubicBezTo>
                    <a:pt x="3864" y="2672"/>
                    <a:pt x="1820" y="269"/>
                    <a:pt x="1229" y="72"/>
                  </a:cubicBezTo>
                  <a:cubicBezTo>
                    <a:pt x="1069" y="20"/>
                    <a:pt x="907" y="1"/>
                    <a:pt x="755" y="1"/>
                  </a:cubicBezTo>
                  <a:close/>
                </a:path>
              </a:pathLst>
            </a:custGeom>
            <a:solidFill>
              <a:srgbClr val="E6E6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28"/>
            <p:cNvSpPr/>
            <p:nvPr/>
          </p:nvSpPr>
          <p:spPr>
            <a:xfrm>
              <a:off x="-270220" y="3584256"/>
              <a:ext cx="78356" cy="146285"/>
            </a:xfrm>
            <a:custGeom>
              <a:rect b="b" l="l" r="r" t="t"/>
              <a:pathLst>
                <a:path extrusionOk="0" h="2890" w="1548">
                  <a:moveTo>
                    <a:pt x="1547" y="0"/>
                  </a:moveTo>
                  <a:lnTo>
                    <a:pt x="75" y="211"/>
                  </a:lnTo>
                  <a:lnTo>
                    <a:pt x="0" y="2890"/>
                  </a:lnTo>
                  <a:lnTo>
                    <a:pt x="1472" y="2682"/>
                  </a:lnTo>
                  <a:lnTo>
                    <a:pt x="1547" y="0"/>
                  </a:lnTo>
                  <a:close/>
                </a:path>
              </a:pathLst>
            </a:custGeom>
            <a:solidFill>
              <a:srgbClr val="9A4A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28"/>
            <p:cNvSpPr/>
            <p:nvPr/>
          </p:nvSpPr>
          <p:spPr>
            <a:xfrm>
              <a:off x="-548870" y="3731705"/>
              <a:ext cx="74560" cy="140666"/>
            </a:xfrm>
            <a:custGeom>
              <a:rect b="b" l="l" r="r" t="t"/>
              <a:pathLst>
                <a:path extrusionOk="0" h="2779" w="1473">
                  <a:moveTo>
                    <a:pt x="1473" y="1"/>
                  </a:moveTo>
                  <a:lnTo>
                    <a:pt x="1" y="259"/>
                  </a:lnTo>
                  <a:lnTo>
                    <a:pt x="1" y="2778"/>
                  </a:lnTo>
                  <a:lnTo>
                    <a:pt x="1473" y="2520"/>
                  </a:lnTo>
                  <a:lnTo>
                    <a:pt x="1473" y="1"/>
                  </a:lnTo>
                  <a:close/>
                </a:path>
              </a:pathLst>
            </a:custGeom>
            <a:solidFill>
              <a:srgbClr val="9A4A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28"/>
            <p:cNvSpPr/>
            <p:nvPr/>
          </p:nvSpPr>
          <p:spPr>
            <a:xfrm>
              <a:off x="-567598" y="3811732"/>
              <a:ext cx="218769" cy="189309"/>
            </a:xfrm>
            <a:custGeom>
              <a:rect b="b" l="l" r="r" t="t"/>
              <a:pathLst>
                <a:path extrusionOk="0" h="3740" w="4322">
                  <a:moveTo>
                    <a:pt x="1843" y="0"/>
                  </a:moveTo>
                  <a:lnTo>
                    <a:pt x="1843" y="211"/>
                  </a:lnTo>
                  <a:cubicBezTo>
                    <a:pt x="1843" y="374"/>
                    <a:pt x="1319" y="510"/>
                    <a:pt x="1105" y="541"/>
                  </a:cubicBezTo>
                  <a:cubicBezTo>
                    <a:pt x="1032" y="551"/>
                    <a:pt x="961" y="556"/>
                    <a:pt x="893" y="556"/>
                  </a:cubicBezTo>
                  <a:cubicBezTo>
                    <a:pt x="652" y="556"/>
                    <a:pt x="453" y="499"/>
                    <a:pt x="371" y="422"/>
                  </a:cubicBezTo>
                  <a:lnTo>
                    <a:pt x="371" y="262"/>
                  </a:lnTo>
                  <a:cubicBezTo>
                    <a:pt x="369" y="262"/>
                    <a:pt x="368" y="262"/>
                    <a:pt x="366" y="262"/>
                  </a:cubicBezTo>
                  <a:cubicBezTo>
                    <a:pt x="276" y="262"/>
                    <a:pt x="207" y="556"/>
                    <a:pt x="140" y="823"/>
                  </a:cubicBezTo>
                  <a:cubicBezTo>
                    <a:pt x="65" y="1119"/>
                    <a:pt x="0" y="1469"/>
                    <a:pt x="54" y="1612"/>
                  </a:cubicBezTo>
                  <a:cubicBezTo>
                    <a:pt x="150" y="1874"/>
                    <a:pt x="561" y="2071"/>
                    <a:pt x="738" y="2282"/>
                  </a:cubicBezTo>
                  <a:cubicBezTo>
                    <a:pt x="918" y="2489"/>
                    <a:pt x="1020" y="2958"/>
                    <a:pt x="1242" y="3247"/>
                  </a:cubicBezTo>
                  <a:cubicBezTo>
                    <a:pt x="1459" y="3540"/>
                    <a:pt x="2332" y="3740"/>
                    <a:pt x="2836" y="3740"/>
                  </a:cubicBezTo>
                  <a:cubicBezTo>
                    <a:pt x="3271" y="3740"/>
                    <a:pt x="4322" y="3285"/>
                    <a:pt x="4154" y="2822"/>
                  </a:cubicBezTo>
                  <a:cubicBezTo>
                    <a:pt x="3991" y="2377"/>
                    <a:pt x="3359" y="2000"/>
                    <a:pt x="2894" y="1659"/>
                  </a:cubicBezTo>
                  <a:cubicBezTo>
                    <a:pt x="2309" y="1228"/>
                    <a:pt x="1982" y="38"/>
                    <a:pt x="18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28"/>
            <p:cNvSpPr/>
            <p:nvPr/>
          </p:nvSpPr>
          <p:spPr>
            <a:xfrm>
              <a:off x="-298110" y="3696729"/>
              <a:ext cx="284673" cy="125734"/>
            </a:xfrm>
            <a:custGeom>
              <a:rect b="b" l="l" r="r" t="t"/>
              <a:pathLst>
                <a:path extrusionOk="0" h="2484" w="5624">
                  <a:moveTo>
                    <a:pt x="2051" y="1"/>
                  </a:moveTo>
                  <a:cubicBezTo>
                    <a:pt x="2048" y="1"/>
                    <a:pt x="2044" y="1"/>
                    <a:pt x="2040" y="2"/>
                  </a:cubicBezTo>
                  <a:lnTo>
                    <a:pt x="2030" y="233"/>
                  </a:lnTo>
                  <a:cubicBezTo>
                    <a:pt x="1812" y="382"/>
                    <a:pt x="1432" y="462"/>
                    <a:pt x="1109" y="462"/>
                  </a:cubicBezTo>
                  <a:cubicBezTo>
                    <a:pt x="858" y="462"/>
                    <a:pt x="642" y="413"/>
                    <a:pt x="564" y="311"/>
                  </a:cubicBezTo>
                  <a:lnTo>
                    <a:pt x="568" y="178"/>
                  </a:lnTo>
                  <a:cubicBezTo>
                    <a:pt x="568" y="178"/>
                    <a:pt x="568" y="178"/>
                    <a:pt x="567" y="178"/>
                  </a:cubicBezTo>
                  <a:cubicBezTo>
                    <a:pt x="432" y="178"/>
                    <a:pt x="296" y="836"/>
                    <a:pt x="205" y="1266"/>
                  </a:cubicBezTo>
                  <a:cubicBezTo>
                    <a:pt x="120" y="1661"/>
                    <a:pt x="1" y="2126"/>
                    <a:pt x="299" y="2279"/>
                  </a:cubicBezTo>
                  <a:cubicBezTo>
                    <a:pt x="400" y="2330"/>
                    <a:pt x="553" y="2350"/>
                    <a:pt x="726" y="2350"/>
                  </a:cubicBezTo>
                  <a:cubicBezTo>
                    <a:pt x="1072" y="2350"/>
                    <a:pt x="1500" y="2272"/>
                    <a:pt x="1772" y="2208"/>
                  </a:cubicBezTo>
                  <a:cubicBezTo>
                    <a:pt x="1822" y="2196"/>
                    <a:pt x="1875" y="2191"/>
                    <a:pt x="1930" y="2191"/>
                  </a:cubicBezTo>
                  <a:cubicBezTo>
                    <a:pt x="2334" y="2191"/>
                    <a:pt x="2882" y="2459"/>
                    <a:pt x="3318" y="2480"/>
                  </a:cubicBezTo>
                  <a:cubicBezTo>
                    <a:pt x="3378" y="2482"/>
                    <a:pt x="3436" y="2484"/>
                    <a:pt x="3494" y="2484"/>
                  </a:cubicBezTo>
                  <a:cubicBezTo>
                    <a:pt x="4324" y="2484"/>
                    <a:pt x="5005" y="2221"/>
                    <a:pt x="5297" y="1973"/>
                  </a:cubicBezTo>
                  <a:cubicBezTo>
                    <a:pt x="5610" y="1712"/>
                    <a:pt x="5623" y="1341"/>
                    <a:pt x="5321" y="1259"/>
                  </a:cubicBezTo>
                  <a:cubicBezTo>
                    <a:pt x="4835" y="1127"/>
                    <a:pt x="3764" y="892"/>
                    <a:pt x="3213" y="712"/>
                  </a:cubicBezTo>
                  <a:cubicBezTo>
                    <a:pt x="2883" y="606"/>
                    <a:pt x="2550" y="427"/>
                    <a:pt x="2346" y="243"/>
                  </a:cubicBezTo>
                  <a:cubicBezTo>
                    <a:pt x="2184" y="97"/>
                    <a:pt x="2121" y="1"/>
                    <a:pt x="20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28"/>
            <p:cNvSpPr/>
            <p:nvPr/>
          </p:nvSpPr>
          <p:spPr>
            <a:xfrm>
              <a:off x="-575343" y="2632239"/>
              <a:ext cx="429540" cy="1140615"/>
            </a:xfrm>
            <a:custGeom>
              <a:rect b="b" l="l" r="r" t="t"/>
              <a:pathLst>
                <a:path extrusionOk="0" h="22534" w="8486">
                  <a:moveTo>
                    <a:pt x="7551" y="0"/>
                  </a:moveTo>
                  <a:lnTo>
                    <a:pt x="1153" y="986"/>
                  </a:lnTo>
                  <a:cubicBezTo>
                    <a:pt x="0" y="3560"/>
                    <a:pt x="1136" y="12290"/>
                    <a:pt x="1136" y="12290"/>
                  </a:cubicBezTo>
                  <a:cubicBezTo>
                    <a:pt x="1095" y="12689"/>
                    <a:pt x="632" y="13522"/>
                    <a:pt x="428" y="15265"/>
                  </a:cubicBezTo>
                  <a:cubicBezTo>
                    <a:pt x="184" y="17322"/>
                    <a:pt x="395" y="22466"/>
                    <a:pt x="395" y="22466"/>
                  </a:cubicBezTo>
                  <a:cubicBezTo>
                    <a:pt x="395" y="22466"/>
                    <a:pt x="647" y="22534"/>
                    <a:pt x="998" y="22534"/>
                  </a:cubicBezTo>
                  <a:cubicBezTo>
                    <a:pt x="1333" y="22534"/>
                    <a:pt x="1757" y="22472"/>
                    <a:pt x="2139" y="22232"/>
                  </a:cubicBezTo>
                  <a:cubicBezTo>
                    <a:pt x="2139" y="22232"/>
                    <a:pt x="3523" y="14300"/>
                    <a:pt x="3822" y="12243"/>
                  </a:cubicBezTo>
                  <a:cubicBezTo>
                    <a:pt x="4083" y="10451"/>
                    <a:pt x="4597" y="6514"/>
                    <a:pt x="4597" y="6514"/>
                  </a:cubicBezTo>
                  <a:lnTo>
                    <a:pt x="5674" y="11951"/>
                  </a:lnTo>
                  <a:cubicBezTo>
                    <a:pt x="5674" y="11951"/>
                    <a:pt x="5341" y="12984"/>
                    <a:pt x="5253" y="13746"/>
                  </a:cubicBezTo>
                  <a:cubicBezTo>
                    <a:pt x="5110" y="14950"/>
                    <a:pt x="5953" y="20301"/>
                    <a:pt x="5953" y="20301"/>
                  </a:cubicBezTo>
                  <a:cubicBezTo>
                    <a:pt x="5953" y="20301"/>
                    <a:pt x="6152" y="20363"/>
                    <a:pt x="6477" y="20363"/>
                  </a:cubicBezTo>
                  <a:cubicBezTo>
                    <a:pt x="6771" y="20363"/>
                    <a:pt x="7167" y="20312"/>
                    <a:pt x="7612" y="20117"/>
                  </a:cubicBezTo>
                  <a:cubicBezTo>
                    <a:pt x="7612" y="20117"/>
                    <a:pt x="8112" y="12733"/>
                    <a:pt x="8252" y="11288"/>
                  </a:cubicBezTo>
                  <a:cubicBezTo>
                    <a:pt x="8486" y="8860"/>
                    <a:pt x="7796" y="1520"/>
                    <a:pt x="755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28"/>
            <p:cNvSpPr/>
            <p:nvPr/>
          </p:nvSpPr>
          <p:spPr>
            <a:xfrm>
              <a:off x="-544871" y="2187815"/>
              <a:ext cx="370723" cy="523436"/>
            </a:xfrm>
            <a:custGeom>
              <a:rect b="b" l="l" r="r" t="t"/>
              <a:pathLst>
                <a:path extrusionOk="0" h="10341" w="7324">
                  <a:moveTo>
                    <a:pt x="4643" y="1"/>
                  </a:moveTo>
                  <a:cubicBezTo>
                    <a:pt x="4588" y="1"/>
                    <a:pt x="4536" y="7"/>
                    <a:pt x="4488" y="19"/>
                  </a:cubicBezTo>
                  <a:lnTo>
                    <a:pt x="2087" y="495"/>
                  </a:lnTo>
                  <a:cubicBezTo>
                    <a:pt x="1717" y="604"/>
                    <a:pt x="857" y="907"/>
                    <a:pt x="857" y="907"/>
                  </a:cubicBezTo>
                  <a:cubicBezTo>
                    <a:pt x="289" y="1216"/>
                    <a:pt x="350" y="1556"/>
                    <a:pt x="194" y="2130"/>
                  </a:cubicBezTo>
                  <a:cubicBezTo>
                    <a:pt x="0" y="2841"/>
                    <a:pt x="126" y="4028"/>
                    <a:pt x="357" y="4653"/>
                  </a:cubicBezTo>
                  <a:lnTo>
                    <a:pt x="1458" y="7648"/>
                  </a:lnTo>
                  <a:cubicBezTo>
                    <a:pt x="1047" y="8716"/>
                    <a:pt x="650" y="9076"/>
                    <a:pt x="452" y="9868"/>
                  </a:cubicBezTo>
                  <a:cubicBezTo>
                    <a:pt x="1034" y="10198"/>
                    <a:pt x="1833" y="10341"/>
                    <a:pt x="2675" y="10341"/>
                  </a:cubicBezTo>
                  <a:cubicBezTo>
                    <a:pt x="4439" y="10341"/>
                    <a:pt x="6396" y="9712"/>
                    <a:pt x="6959" y="8851"/>
                  </a:cubicBezTo>
                  <a:cubicBezTo>
                    <a:pt x="6997" y="8607"/>
                    <a:pt x="6677" y="5917"/>
                    <a:pt x="6545" y="4721"/>
                  </a:cubicBezTo>
                  <a:cubicBezTo>
                    <a:pt x="7109" y="3602"/>
                    <a:pt x="7323" y="2834"/>
                    <a:pt x="7027" y="2107"/>
                  </a:cubicBezTo>
                  <a:cubicBezTo>
                    <a:pt x="6561" y="950"/>
                    <a:pt x="5341" y="1"/>
                    <a:pt x="4643" y="1"/>
                  </a:cubicBezTo>
                  <a:close/>
                </a:path>
              </a:pathLst>
            </a:custGeom>
            <a:solidFill>
              <a:srgbClr val="F0F0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28"/>
            <p:cNvSpPr/>
            <p:nvPr/>
          </p:nvSpPr>
          <p:spPr>
            <a:xfrm>
              <a:off x="-555045" y="1851714"/>
              <a:ext cx="317726" cy="300263"/>
            </a:xfrm>
            <a:custGeom>
              <a:rect b="b" l="l" r="r" t="t"/>
              <a:pathLst>
                <a:path extrusionOk="0" h="5932" w="6277">
                  <a:moveTo>
                    <a:pt x="3899" y="1"/>
                  </a:moveTo>
                  <a:cubicBezTo>
                    <a:pt x="3735" y="1"/>
                    <a:pt x="3566" y="16"/>
                    <a:pt x="3393" y="46"/>
                  </a:cubicBezTo>
                  <a:lnTo>
                    <a:pt x="2880" y="134"/>
                  </a:lnTo>
                  <a:cubicBezTo>
                    <a:pt x="1289" y="417"/>
                    <a:pt x="1" y="1934"/>
                    <a:pt x="1" y="3525"/>
                  </a:cubicBezTo>
                  <a:cubicBezTo>
                    <a:pt x="1" y="4938"/>
                    <a:pt x="1021" y="5932"/>
                    <a:pt x="2365" y="5932"/>
                  </a:cubicBezTo>
                  <a:cubicBezTo>
                    <a:pt x="2528" y="5932"/>
                    <a:pt x="2695" y="5917"/>
                    <a:pt x="2866" y="5887"/>
                  </a:cubicBezTo>
                  <a:lnTo>
                    <a:pt x="3410" y="5789"/>
                  </a:lnTo>
                  <a:cubicBezTo>
                    <a:pt x="4992" y="5510"/>
                    <a:pt x="6277" y="4000"/>
                    <a:pt x="6277" y="2419"/>
                  </a:cubicBezTo>
                  <a:cubicBezTo>
                    <a:pt x="6277" y="1000"/>
                    <a:pt x="5249" y="1"/>
                    <a:pt x="389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28"/>
            <p:cNvSpPr/>
            <p:nvPr/>
          </p:nvSpPr>
          <p:spPr>
            <a:xfrm>
              <a:off x="-437005" y="1853637"/>
              <a:ext cx="221553" cy="225045"/>
            </a:xfrm>
            <a:custGeom>
              <a:rect b="b" l="l" r="r" t="t"/>
              <a:pathLst>
                <a:path extrusionOk="0" h="4446" w="4377">
                  <a:moveTo>
                    <a:pt x="2573" y="1"/>
                  </a:moveTo>
                  <a:cubicBezTo>
                    <a:pt x="2449" y="1"/>
                    <a:pt x="2321" y="12"/>
                    <a:pt x="2191" y="35"/>
                  </a:cubicBezTo>
                  <a:cubicBezTo>
                    <a:pt x="980" y="250"/>
                    <a:pt x="1" y="1402"/>
                    <a:pt x="1" y="2610"/>
                  </a:cubicBezTo>
                  <a:cubicBezTo>
                    <a:pt x="1" y="3686"/>
                    <a:pt x="779" y="4445"/>
                    <a:pt x="1807" y="4445"/>
                  </a:cubicBezTo>
                  <a:cubicBezTo>
                    <a:pt x="1931" y="4445"/>
                    <a:pt x="2060" y="4434"/>
                    <a:pt x="2191" y="4411"/>
                  </a:cubicBezTo>
                  <a:cubicBezTo>
                    <a:pt x="3397" y="4197"/>
                    <a:pt x="4376" y="3048"/>
                    <a:pt x="4376" y="1838"/>
                  </a:cubicBezTo>
                  <a:cubicBezTo>
                    <a:pt x="4376" y="761"/>
                    <a:pt x="3597" y="1"/>
                    <a:pt x="2573"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28"/>
            <p:cNvSpPr/>
            <p:nvPr/>
          </p:nvSpPr>
          <p:spPr>
            <a:xfrm>
              <a:off x="-629403" y="1958315"/>
              <a:ext cx="89542" cy="296720"/>
            </a:xfrm>
            <a:custGeom>
              <a:rect b="b" l="l" r="r" t="t"/>
              <a:pathLst>
                <a:path extrusionOk="0" h="5862" w="1769">
                  <a:moveTo>
                    <a:pt x="1769" y="1"/>
                  </a:moveTo>
                  <a:cubicBezTo>
                    <a:pt x="793" y="174"/>
                    <a:pt x="1" y="1102"/>
                    <a:pt x="1" y="2078"/>
                  </a:cubicBezTo>
                  <a:lnTo>
                    <a:pt x="1" y="5862"/>
                  </a:lnTo>
                  <a:cubicBezTo>
                    <a:pt x="977" y="5692"/>
                    <a:pt x="1769" y="4760"/>
                    <a:pt x="1769" y="3785"/>
                  </a:cubicBezTo>
                  <a:lnTo>
                    <a:pt x="1769"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28"/>
            <p:cNvSpPr/>
            <p:nvPr/>
          </p:nvSpPr>
          <p:spPr>
            <a:xfrm>
              <a:off x="-517183" y="1889677"/>
              <a:ext cx="271411" cy="417341"/>
            </a:xfrm>
            <a:custGeom>
              <a:rect b="b" l="l" r="r" t="t"/>
              <a:pathLst>
                <a:path extrusionOk="0" h="8245" w="5362">
                  <a:moveTo>
                    <a:pt x="4590" y="0"/>
                  </a:moveTo>
                  <a:cubicBezTo>
                    <a:pt x="4536" y="727"/>
                    <a:pt x="4165" y="1217"/>
                    <a:pt x="2802" y="2285"/>
                  </a:cubicBezTo>
                  <a:cubicBezTo>
                    <a:pt x="1823" y="3050"/>
                    <a:pt x="1381" y="3179"/>
                    <a:pt x="1381" y="3179"/>
                  </a:cubicBezTo>
                  <a:cubicBezTo>
                    <a:pt x="1321" y="2977"/>
                    <a:pt x="1126" y="2882"/>
                    <a:pt x="909" y="2882"/>
                  </a:cubicBezTo>
                  <a:cubicBezTo>
                    <a:pt x="693" y="2882"/>
                    <a:pt x="455" y="2976"/>
                    <a:pt x="303" y="3155"/>
                  </a:cubicBezTo>
                  <a:cubicBezTo>
                    <a:pt x="1" y="3516"/>
                    <a:pt x="21" y="4369"/>
                    <a:pt x="541" y="4624"/>
                  </a:cubicBezTo>
                  <a:cubicBezTo>
                    <a:pt x="650" y="4676"/>
                    <a:pt x="750" y="4697"/>
                    <a:pt x="840" y="4697"/>
                  </a:cubicBezTo>
                  <a:cubicBezTo>
                    <a:pt x="1182" y="4697"/>
                    <a:pt x="1381" y="4396"/>
                    <a:pt x="1381" y="4396"/>
                  </a:cubicBezTo>
                  <a:lnTo>
                    <a:pt x="1381" y="6637"/>
                  </a:lnTo>
                  <a:lnTo>
                    <a:pt x="4097" y="8245"/>
                  </a:lnTo>
                  <a:lnTo>
                    <a:pt x="3322" y="6052"/>
                  </a:lnTo>
                  <a:lnTo>
                    <a:pt x="3322" y="5124"/>
                  </a:lnTo>
                  <a:cubicBezTo>
                    <a:pt x="3795" y="5116"/>
                    <a:pt x="4280" y="5100"/>
                    <a:pt x="4533" y="4943"/>
                  </a:cubicBezTo>
                  <a:cubicBezTo>
                    <a:pt x="4784" y="4790"/>
                    <a:pt x="5284" y="4321"/>
                    <a:pt x="5321" y="2767"/>
                  </a:cubicBezTo>
                  <a:cubicBezTo>
                    <a:pt x="5362" y="939"/>
                    <a:pt x="4933" y="143"/>
                    <a:pt x="4590" y="0"/>
                  </a:cubicBezTo>
                  <a:close/>
                </a:path>
              </a:pathLst>
            </a:custGeom>
            <a:solidFill>
              <a:srgbClr val="B166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28"/>
            <p:cNvSpPr/>
            <p:nvPr/>
          </p:nvSpPr>
          <p:spPr>
            <a:xfrm>
              <a:off x="-364014" y="2018853"/>
              <a:ext cx="20348" cy="20804"/>
            </a:xfrm>
            <a:custGeom>
              <a:rect b="b" l="l" r="r" t="t"/>
              <a:pathLst>
                <a:path extrusionOk="0" h="411" w="402">
                  <a:moveTo>
                    <a:pt x="232" y="0"/>
                  </a:moveTo>
                  <a:cubicBezTo>
                    <a:pt x="218" y="0"/>
                    <a:pt x="205" y="2"/>
                    <a:pt x="190" y="5"/>
                  </a:cubicBezTo>
                  <a:cubicBezTo>
                    <a:pt x="85" y="32"/>
                    <a:pt x="0" y="141"/>
                    <a:pt x="7" y="250"/>
                  </a:cubicBezTo>
                  <a:cubicBezTo>
                    <a:pt x="13" y="347"/>
                    <a:pt x="83" y="411"/>
                    <a:pt x="170" y="411"/>
                  </a:cubicBezTo>
                  <a:cubicBezTo>
                    <a:pt x="183" y="411"/>
                    <a:pt x="197" y="409"/>
                    <a:pt x="211" y="406"/>
                  </a:cubicBezTo>
                  <a:cubicBezTo>
                    <a:pt x="320" y="382"/>
                    <a:pt x="402" y="273"/>
                    <a:pt x="394" y="165"/>
                  </a:cubicBezTo>
                  <a:cubicBezTo>
                    <a:pt x="392" y="67"/>
                    <a:pt x="322" y="0"/>
                    <a:pt x="23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28"/>
            <p:cNvSpPr/>
            <p:nvPr/>
          </p:nvSpPr>
          <p:spPr>
            <a:xfrm>
              <a:off x="-334605" y="2091338"/>
              <a:ext cx="24803" cy="14274"/>
            </a:xfrm>
            <a:custGeom>
              <a:rect b="b" l="l" r="r" t="t"/>
              <a:pathLst>
                <a:path extrusionOk="0" h="282" w="490">
                  <a:moveTo>
                    <a:pt x="38" y="1"/>
                  </a:moveTo>
                  <a:cubicBezTo>
                    <a:pt x="0" y="137"/>
                    <a:pt x="72" y="263"/>
                    <a:pt x="198" y="280"/>
                  </a:cubicBezTo>
                  <a:cubicBezTo>
                    <a:pt x="207" y="281"/>
                    <a:pt x="216" y="282"/>
                    <a:pt x="225" y="282"/>
                  </a:cubicBezTo>
                  <a:cubicBezTo>
                    <a:pt x="340" y="282"/>
                    <a:pt x="456" y="191"/>
                    <a:pt x="490" y="65"/>
                  </a:cubicBezTo>
                  <a:lnTo>
                    <a:pt x="38" y="1"/>
                  </a:lnTo>
                  <a:close/>
                </a:path>
              </a:pathLst>
            </a:custGeom>
            <a:solidFill>
              <a:srgbClr val="9A4A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28"/>
            <p:cNvSpPr/>
            <p:nvPr/>
          </p:nvSpPr>
          <p:spPr>
            <a:xfrm>
              <a:off x="-283329" y="1964946"/>
              <a:ext cx="23638" cy="17716"/>
            </a:xfrm>
            <a:custGeom>
              <a:rect b="b" l="l" r="r" t="t"/>
              <a:pathLst>
                <a:path extrusionOk="0" h="350" w="467">
                  <a:moveTo>
                    <a:pt x="235" y="0"/>
                  </a:moveTo>
                  <a:cubicBezTo>
                    <a:pt x="146" y="0"/>
                    <a:pt x="53" y="56"/>
                    <a:pt x="1" y="149"/>
                  </a:cubicBezTo>
                  <a:lnTo>
                    <a:pt x="395" y="349"/>
                  </a:lnTo>
                  <a:cubicBezTo>
                    <a:pt x="467" y="227"/>
                    <a:pt x="436" y="77"/>
                    <a:pt x="327" y="23"/>
                  </a:cubicBezTo>
                  <a:cubicBezTo>
                    <a:pt x="298" y="8"/>
                    <a:pt x="267" y="0"/>
                    <a:pt x="23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28"/>
            <p:cNvSpPr/>
            <p:nvPr/>
          </p:nvSpPr>
          <p:spPr>
            <a:xfrm>
              <a:off x="-287936" y="1998353"/>
              <a:ext cx="20298" cy="20854"/>
            </a:xfrm>
            <a:custGeom>
              <a:rect b="b" l="l" r="r" t="t"/>
              <a:pathLst>
                <a:path extrusionOk="0" h="412" w="401">
                  <a:moveTo>
                    <a:pt x="232" y="1"/>
                  </a:moveTo>
                  <a:cubicBezTo>
                    <a:pt x="218" y="1"/>
                    <a:pt x="205" y="2"/>
                    <a:pt x="190" y="5"/>
                  </a:cubicBezTo>
                  <a:cubicBezTo>
                    <a:pt x="85" y="29"/>
                    <a:pt x="0" y="138"/>
                    <a:pt x="7" y="250"/>
                  </a:cubicBezTo>
                  <a:cubicBezTo>
                    <a:pt x="12" y="344"/>
                    <a:pt x="83" y="411"/>
                    <a:pt x="171" y="411"/>
                  </a:cubicBezTo>
                  <a:cubicBezTo>
                    <a:pt x="184" y="411"/>
                    <a:pt x="197" y="410"/>
                    <a:pt x="211" y="407"/>
                  </a:cubicBezTo>
                  <a:cubicBezTo>
                    <a:pt x="319" y="383"/>
                    <a:pt x="401" y="274"/>
                    <a:pt x="394" y="162"/>
                  </a:cubicBezTo>
                  <a:cubicBezTo>
                    <a:pt x="392" y="67"/>
                    <a:pt x="321" y="1"/>
                    <a:pt x="23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28"/>
            <p:cNvSpPr/>
            <p:nvPr/>
          </p:nvSpPr>
          <p:spPr>
            <a:xfrm>
              <a:off x="-316029" y="2009439"/>
              <a:ext cx="32750" cy="58919"/>
            </a:xfrm>
            <a:custGeom>
              <a:rect b="b" l="l" r="r" t="t"/>
              <a:pathLst>
                <a:path extrusionOk="0" h="1164" w="647">
                  <a:moveTo>
                    <a:pt x="0" y="1"/>
                  </a:moveTo>
                  <a:lnTo>
                    <a:pt x="31" y="1163"/>
                  </a:lnTo>
                  <a:lnTo>
                    <a:pt x="647" y="864"/>
                  </a:lnTo>
                  <a:lnTo>
                    <a:pt x="0" y="1"/>
                  </a:lnTo>
                  <a:close/>
                </a:path>
              </a:pathLst>
            </a:custGeom>
            <a:solidFill>
              <a:srgbClr val="9A4A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28"/>
            <p:cNvSpPr/>
            <p:nvPr/>
          </p:nvSpPr>
          <p:spPr>
            <a:xfrm>
              <a:off x="-434069" y="2125252"/>
              <a:ext cx="85037" cy="39482"/>
            </a:xfrm>
            <a:custGeom>
              <a:rect b="b" l="l" r="r" t="t"/>
              <a:pathLst>
                <a:path extrusionOk="0" h="780" w="1680">
                  <a:moveTo>
                    <a:pt x="0" y="1"/>
                  </a:moveTo>
                  <a:cubicBezTo>
                    <a:pt x="0" y="1"/>
                    <a:pt x="55" y="245"/>
                    <a:pt x="361" y="453"/>
                  </a:cubicBezTo>
                  <a:cubicBezTo>
                    <a:pt x="667" y="663"/>
                    <a:pt x="1680" y="779"/>
                    <a:pt x="1680" y="779"/>
                  </a:cubicBezTo>
                  <a:lnTo>
                    <a:pt x="1680" y="470"/>
                  </a:lnTo>
                  <a:cubicBezTo>
                    <a:pt x="1643" y="471"/>
                    <a:pt x="1603" y="472"/>
                    <a:pt x="1561" y="472"/>
                  </a:cubicBezTo>
                  <a:cubicBezTo>
                    <a:pt x="1037" y="472"/>
                    <a:pt x="149" y="350"/>
                    <a:pt x="0" y="1"/>
                  </a:cubicBezTo>
                  <a:close/>
                </a:path>
              </a:pathLst>
            </a:custGeom>
            <a:solidFill>
              <a:srgbClr val="9A4A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28"/>
            <p:cNvSpPr/>
            <p:nvPr/>
          </p:nvSpPr>
          <p:spPr>
            <a:xfrm>
              <a:off x="-342653" y="2770425"/>
              <a:ext cx="119255" cy="330634"/>
            </a:xfrm>
            <a:custGeom>
              <a:rect b="b" l="l" r="r" t="t"/>
              <a:pathLst>
                <a:path extrusionOk="0" h="6532" w="2356">
                  <a:moveTo>
                    <a:pt x="2356" y="1"/>
                  </a:moveTo>
                  <a:cubicBezTo>
                    <a:pt x="1734" y="555"/>
                    <a:pt x="561" y="959"/>
                    <a:pt x="561" y="959"/>
                  </a:cubicBezTo>
                  <a:lnTo>
                    <a:pt x="0" y="3784"/>
                  </a:lnTo>
                  <a:lnTo>
                    <a:pt x="544" y="6532"/>
                  </a:lnTo>
                  <a:lnTo>
                    <a:pt x="384" y="3883"/>
                  </a:lnTo>
                  <a:lnTo>
                    <a:pt x="1027" y="1194"/>
                  </a:lnTo>
                  <a:cubicBezTo>
                    <a:pt x="1869" y="731"/>
                    <a:pt x="2356" y="1"/>
                    <a:pt x="235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28"/>
            <p:cNvSpPr/>
            <p:nvPr/>
          </p:nvSpPr>
          <p:spPr>
            <a:xfrm>
              <a:off x="-447331" y="2023358"/>
              <a:ext cx="17463" cy="47580"/>
            </a:xfrm>
            <a:custGeom>
              <a:rect b="b" l="l" r="r" t="t"/>
              <a:pathLst>
                <a:path extrusionOk="0" h="940" w="345">
                  <a:moveTo>
                    <a:pt x="344" y="1"/>
                  </a:moveTo>
                  <a:lnTo>
                    <a:pt x="1" y="59"/>
                  </a:lnTo>
                  <a:lnTo>
                    <a:pt x="1" y="939"/>
                  </a:lnTo>
                  <a:cubicBezTo>
                    <a:pt x="191" y="905"/>
                    <a:pt x="344" y="725"/>
                    <a:pt x="344" y="538"/>
                  </a:cubicBezTo>
                  <a:lnTo>
                    <a:pt x="344"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28"/>
            <p:cNvSpPr/>
            <p:nvPr/>
          </p:nvSpPr>
          <p:spPr>
            <a:xfrm>
              <a:off x="-558842" y="1931943"/>
              <a:ext cx="28093" cy="33812"/>
            </a:xfrm>
            <a:custGeom>
              <a:rect b="b" l="l" r="r" t="t"/>
              <a:pathLst>
                <a:path extrusionOk="0" h="668" w="555">
                  <a:moveTo>
                    <a:pt x="204" y="0"/>
                  </a:moveTo>
                  <a:cubicBezTo>
                    <a:pt x="137" y="0"/>
                    <a:pt x="66" y="21"/>
                    <a:pt x="0" y="63"/>
                  </a:cubicBezTo>
                  <a:lnTo>
                    <a:pt x="310" y="668"/>
                  </a:lnTo>
                  <a:cubicBezTo>
                    <a:pt x="480" y="559"/>
                    <a:pt x="554" y="341"/>
                    <a:pt x="473" y="185"/>
                  </a:cubicBezTo>
                  <a:lnTo>
                    <a:pt x="452" y="148"/>
                  </a:lnTo>
                  <a:cubicBezTo>
                    <a:pt x="405" y="52"/>
                    <a:pt x="310" y="0"/>
                    <a:pt x="20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28"/>
            <p:cNvSpPr/>
            <p:nvPr/>
          </p:nvSpPr>
          <p:spPr>
            <a:xfrm>
              <a:off x="-471729" y="2183260"/>
              <a:ext cx="161925" cy="123760"/>
            </a:xfrm>
            <a:custGeom>
              <a:rect b="b" l="l" r="r" t="t"/>
              <a:pathLst>
                <a:path extrusionOk="0" h="2445" w="3199">
                  <a:moveTo>
                    <a:pt x="483" y="0"/>
                  </a:moveTo>
                  <a:cubicBezTo>
                    <a:pt x="483" y="0"/>
                    <a:pt x="95" y="132"/>
                    <a:pt x="0" y="891"/>
                  </a:cubicBezTo>
                  <a:cubicBezTo>
                    <a:pt x="258" y="1445"/>
                    <a:pt x="718" y="1863"/>
                    <a:pt x="1408" y="2132"/>
                  </a:cubicBezTo>
                  <a:lnTo>
                    <a:pt x="1724" y="1778"/>
                  </a:lnTo>
                  <a:lnTo>
                    <a:pt x="3199" y="2445"/>
                  </a:lnTo>
                  <a:lnTo>
                    <a:pt x="3199" y="2445"/>
                  </a:lnTo>
                  <a:lnTo>
                    <a:pt x="483" y="336"/>
                  </a:lnTo>
                  <a:lnTo>
                    <a:pt x="483"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28"/>
            <p:cNvSpPr/>
            <p:nvPr/>
          </p:nvSpPr>
          <p:spPr>
            <a:xfrm>
              <a:off x="-349082" y="2169998"/>
              <a:ext cx="60792" cy="137022"/>
            </a:xfrm>
            <a:custGeom>
              <a:rect b="b" l="l" r="r" t="t"/>
              <a:pathLst>
                <a:path extrusionOk="0" h="2707" w="1201">
                  <a:moveTo>
                    <a:pt x="1" y="0"/>
                  </a:moveTo>
                  <a:lnTo>
                    <a:pt x="1" y="514"/>
                  </a:lnTo>
                  <a:lnTo>
                    <a:pt x="776" y="2707"/>
                  </a:lnTo>
                  <a:lnTo>
                    <a:pt x="906" y="1758"/>
                  </a:lnTo>
                  <a:lnTo>
                    <a:pt x="1201" y="1605"/>
                  </a:lnTo>
                  <a:cubicBezTo>
                    <a:pt x="1201" y="1605"/>
                    <a:pt x="776" y="558"/>
                    <a:pt x="548" y="330"/>
                  </a:cubicBezTo>
                  <a:cubicBezTo>
                    <a:pt x="283" y="62"/>
                    <a:pt x="1" y="0"/>
                    <a:pt x="1"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28"/>
            <p:cNvSpPr/>
            <p:nvPr/>
          </p:nvSpPr>
          <p:spPr>
            <a:xfrm>
              <a:off x="-750531" y="2235598"/>
              <a:ext cx="356600" cy="560690"/>
            </a:xfrm>
            <a:custGeom>
              <a:rect b="b" l="l" r="r" t="t"/>
              <a:pathLst>
                <a:path extrusionOk="0" h="11077" w="7045">
                  <a:moveTo>
                    <a:pt x="4872" y="0"/>
                  </a:moveTo>
                  <a:cubicBezTo>
                    <a:pt x="4872" y="0"/>
                    <a:pt x="4512" y="95"/>
                    <a:pt x="3811" y="840"/>
                  </a:cubicBezTo>
                  <a:cubicBezTo>
                    <a:pt x="3111" y="1584"/>
                    <a:pt x="368" y="6283"/>
                    <a:pt x="184" y="6548"/>
                  </a:cubicBezTo>
                  <a:cubicBezTo>
                    <a:pt x="1" y="6817"/>
                    <a:pt x="54" y="7180"/>
                    <a:pt x="381" y="7517"/>
                  </a:cubicBezTo>
                  <a:cubicBezTo>
                    <a:pt x="707" y="7857"/>
                    <a:pt x="3417" y="9876"/>
                    <a:pt x="3417" y="9876"/>
                  </a:cubicBezTo>
                  <a:cubicBezTo>
                    <a:pt x="3580" y="10016"/>
                    <a:pt x="3703" y="10186"/>
                    <a:pt x="4009" y="10485"/>
                  </a:cubicBezTo>
                  <a:cubicBezTo>
                    <a:pt x="4151" y="10624"/>
                    <a:pt x="4301" y="10784"/>
                    <a:pt x="4484" y="10865"/>
                  </a:cubicBezTo>
                  <a:cubicBezTo>
                    <a:pt x="4719" y="10967"/>
                    <a:pt x="4974" y="11042"/>
                    <a:pt x="5239" y="11066"/>
                  </a:cubicBezTo>
                  <a:cubicBezTo>
                    <a:pt x="5307" y="11073"/>
                    <a:pt x="5376" y="11077"/>
                    <a:pt x="5446" y="11077"/>
                  </a:cubicBezTo>
                  <a:cubicBezTo>
                    <a:pt x="5721" y="11077"/>
                    <a:pt x="6004" y="11021"/>
                    <a:pt x="6270" y="10900"/>
                  </a:cubicBezTo>
                  <a:cubicBezTo>
                    <a:pt x="6453" y="10815"/>
                    <a:pt x="6633" y="10696"/>
                    <a:pt x="6773" y="10542"/>
                  </a:cubicBezTo>
                  <a:cubicBezTo>
                    <a:pt x="6912" y="10390"/>
                    <a:pt x="7018" y="10195"/>
                    <a:pt x="7038" y="9999"/>
                  </a:cubicBezTo>
                  <a:cubicBezTo>
                    <a:pt x="7041" y="9961"/>
                    <a:pt x="7045" y="9920"/>
                    <a:pt x="7028" y="9886"/>
                  </a:cubicBezTo>
                  <a:cubicBezTo>
                    <a:pt x="7001" y="9828"/>
                    <a:pt x="6929" y="9808"/>
                    <a:pt x="6864" y="9795"/>
                  </a:cubicBezTo>
                  <a:cubicBezTo>
                    <a:pt x="6500" y="9710"/>
                    <a:pt x="6089" y="9682"/>
                    <a:pt x="5742" y="9560"/>
                  </a:cubicBezTo>
                  <a:cubicBezTo>
                    <a:pt x="5454" y="9455"/>
                    <a:pt x="5267" y="9339"/>
                    <a:pt x="5331" y="9305"/>
                  </a:cubicBezTo>
                  <a:cubicBezTo>
                    <a:pt x="5344" y="9298"/>
                    <a:pt x="5361" y="9296"/>
                    <a:pt x="5383" y="9296"/>
                  </a:cubicBezTo>
                  <a:cubicBezTo>
                    <a:pt x="5437" y="9296"/>
                    <a:pt x="5522" y="9312"/>
                    <a:pt x="5638" y="9312"/>
                  </a:cubicBezTo>
                  <a:cubicBezTo>
                    <a:pt x="5698" y="9312"/>
                    <a:pt x="5767" y="9308"/>
                    <a:pt x="5844" y="9295"/>
                  </a:cubicBezTo>
                  <a:cubicBezTo>
                    <a:pt x="6116" y="9251"/>
                    <a:pt x="6389" y="9043"/>
                    <a:pt x="6378" y="8890"/>
                  </a:cubicBezTo>
                  <a:cubicBezTo>
                    <a:pt x="6371" y="8785"/>
                    <a:pt x="6369" y="8766"/>
                    <a:pt x="6277" y="8766"/>
                  </a:cubicBezTo>
                  <a:cubicBezTo>
                    <a:pt x="6235" y="8766"/>
                    <a:pt x="6174" y="8770"/>
                    <a:pt x="6086" y="8772"/>
                  </a:cubicBezTo>
                  <a:cubicBezTo>
                    <a:pt x="5851" y="8772"/>
                    <a:pt x="5649" y="8712"/>
                    <a:pt x="5354" y="8712"/>
                  </a:cubicBezTo>
                  <a:cubicBezTo>
                    <a:pt x="5295" y="8712"/>
                    <a:pt x="5232" y="8714"/>
                    <a:pt x="5165" y="8720"/>
                  </a:cubicBezTo>
                  <a:cubicBezTo>
                    <a:pt x="5062" y="8730"/>
                    <a:pt x="4977" y="8735"/>
                    <a:pt x="4902" y="8735"/>
                  </a:cubicBezTo>
                  <a:cubicBezTo>
                    <a:pt x="4719" y="8735"/>
                    <a:pt x="4589" y="8707"/>
                    <a:pt x="4372" y="8659"/>
                  </a:cubicBezTo>
                  <a:cubicBezTo>
                    <a:pt x="3791" y="8533"/>
                    <a:pt x="2179" y="6371"/>
                    <a:pt x="2179" y="6371"/>
                  </a:cubicBezTo>
                  <a:lnTo>
                    <a:pt x="4978" y="2720"/>
                  </a:lnTo>
                  <a:cubicBezTo>
                    <a:pt x="4978" y="2720"/>
                    <a:pt x="5681" y="1231"/>
                    <a:pt x="4872" y="0"/>
                  </a:cubicBezTo>
                  <a:close/>
                </a:path>
              </a:pathLst>
            </a:custGeom>
            <a:solidFill>
              <a:srgbClr val="9A4A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28"/>
            <p:cNvSpPr/>
            <p:nvPr/>
          </p:nvSpPr>
          <p:spPr>
            <a:xfrm>
              <a:off x="-759338" y="2233675"/>
              <a:ext cx="309678" cy="486535"/>
            </a:xfrm>
            <a:custGeom>
              <a:rect b="b" l="l" r="r" t="t"/>
              <a:pathLst>
                <a:path extrusionOk="0" h="9612" w="6118">
                  <a:moveTo>
                    <a:pt x="5094" y="1"/>
                  </a:moveTo>
                  <a:cubicBezTo>
                    <a:pt x="3673" y="41"/>
                    <a:pt x="504" y="5872"/>
                    <a:pt x="252" y="6487"/>
                  </a:cubicBezTo>
                  <a:cubicBezTo>
                    <a:pt x="1" y="7099"/>
                    <a:pt x="32" y="7232"/>
                    <a:pt x="252" y="7467"/>
                  </a:cubicBezTo>
                  <a:cubicBezTo>
                    <a:pt x="473" y="7701"/>
                    <a:pt x="3190" y="9612"/>
                    <a:pt x="3190" y="9612"/>
                  </a:cubicBezTo>
                  <a:lnTo>
                    <a:pt x="4050" y="8371"/>
                  </a:lnTo>
                  <a:lnTo>
                    <a:pt x="2516" y="6392"/>
                  </a:lnTo>
                  <a:cubicBezTo>
                    <a:pt x="2516" y="6392"/>
                    <a:pt x="4285" y="4291"/>
                    <a:pt x="5203" y="2839"/>
                  </a:cubicBezTo>
                  <a:cubicBezTo>
                    <a:pt x="6117" y="1391"/>
                    <a:pt x="5094" y="1"/>
                    <a:pt x="5094" y="1"/>
                  </a:cubicBezTo>
                  <a:close/>
                </a:path>
              </a:pathLst>
            </a:custGeom>
            <a:solidFill>
              <a:srgbClr val="E6E6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1" name="Google Shape;721;p28"/>
          <p:cNvSpPr/>
          <p:nvPr/>
        </p:nvSpPr>
        <p:spPr>
          <a:xfrm>
            <a:off x="2727442" y="2014085"/>
            <a:ext cx="2778" cy="1496"/>
          </a:xfrm>
          <a:custGeom>
            <a:rect b="b" l="l" r="r" t="t"/>
            <a:pathLst>
              <a:path extrusionOk="0" h="35" w="65">
                <a:moveTo>
                  <a:pt x="65" y="1"/>
                </a:moveTo>
                <a:lnTo>
                  <a:pt x="65" y="1"/>
                </a:lnTo>
                <a:cubicBezTo>
                  <a:pt x="57" y="4"/>
                  <a:pt x="50" y="7"/>
                  <a:pt x="43" y="11"/>
                </a:cubicBezTo>
                <a:lnTo>
                  <a:pt x="43" y="11"/>
                </a:lnTo>
                <a:cubicBezTo>
                  <a:pt x="50" y="7"/>
                  <a:pt x="58" y="4"/>
                  <a:pt x="65" y="1"/>
                </a:cubicBezTo>
                <a:close/>
                <a:moveTo>
                  <a:pt x="43" y="11"/>
                </a:moveTo>
                <a:lnTo>
                  <a:pt x="43" y="11"/>
                </a:lnTo>
                <a:cubicBezTo>
                  <a:pt x="28" y="18"/>
                  <a:pt x="14" y="26"/>
                  <a:pt x="0" y="34"/>
                </a:cubicBezTo>
                <a:cubicBezTo>
                  <a:pt x="14" y="27"/>
                  <a:pt x="28" y="19"/>
                  <a:pt x="43" y="1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28"/>
          <p:cNvSpPr/>
          <p:nvPr/>
        </p:nvSpPr>
        <p:spPr>
          <a:xfrm>
            <a:off x="2283418" y="4018558"/>
            <a:ext cx="64105" cy="91713"/>
          </a:xfrm>
          <a:custGeom>
            <a:rect b="b" l="l" r="r" t="t"/>
            <a:pathLst>
              <a:path extrusionOk="0" h="2146" w="1500">
                <a:moveTo>
                  <a:pt x="1500" y="0"/>
                </a:moveTo>
                <a:lnTo>
                  <a:pt x="0" y="228"/>
                </a:lnTo>
                <a:lnTo>
                  <a:pt x="0" y="2145"/>
                </a:lnTo>
                <a:lnTo>
                  <a:pt x="1500" y="1918"/>
                </a:lnTo>
                <a:lnTo>
                  <a:pt x="1500" y="0"/>
                </a:ln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28"/>
          <p:cNvSpPr/>
          <p:nvPr/>
        </p:nvSpPr>
        <p:spPr>
          <a:xfrm>
            <a:off x="2269316" y="4064584"/>
            <a:ext cx="173126" cy="141073"/>
          </a:xfrm>
          <a:custGeom>
            <a:rect b="b" l="l" r="r" t="t"/>
            <a:pathLst>
              <a:path extrusionOk="0" h="3301" w="4051">
                <a:moveTo>
                  <a:pt x="1830" y="1"/>
                </a:moveTo>
                <a:lnTo>
                  <a:pt x="1830" y="191"/>
                </a:lnTo>
                <a:cubicBezTo>
                  <a:pt x="1833" y="337"/>
                  <a:pt x="1180" y="453"/>
                  <a:pt x="986" y="480"/>
                </a:cubicBezTo>
                <a:cubicBezTo>
                  <a:pt x="920" y="489"/>
                  <a:pt x="854" y="493"/>
                  <a:pt x="793" y="493"/>
                </a:cubicBezTo>
                <a:cubicBezTo>
                  <a:pt x="580" y="493"/>
                  <a:pt x="404" y="444"/>
                  <a:pt x="330" y="375"/>
                </a:cubicBezTo>
                <a:lnTo>
                  <a:pt x="330" y="229"/>
                </a:lnTo>
                <a:cubicBezTo>
                  <a:pt x="329" y="229"/>
                  <a:pt x="328" y="228"/>
                  <a:pt x="327" y="228"/>
                </a:cubicBezTo>
                <a:cubicBezTo>
                  <a:pt x="247" y="228"/>
                  <a:pt x="183" y="493"/>
                  <a:pt x="123" y="732"/>
                </a:cubicBezTo>
                <a:cubicBezTo>
                  <a:pt x="55" y="997"/>
                  <a:pt x="0" y="1310"/>
                  <a:pt x="48" y="1439"/>
                </a:cubicBezTo>
                <a:cubicBezTo>
                  <a:pt x="133" y="1670"/>
                  <a:pt x="501" y="1847"/>
                  <a:pt x="660" y="2034"/>
                </a:cubicBezTo>
                <a:cubicBezTo>
                  <a:pt x="820" y="2224"/>
                  <a:pt x="1000" y="2496"/>
                  <a:pt x="1340" y="2826"/>
                </a:cubicBezTo>
                <a:cubicBezTo>
                  <a:pt x="1557" y="3037"/>
                  <a:pt x="1992" y="3300"/>
                  <a:pt x="2554" y="3300"/>
                </a:cubicBezTo>
                <a:cubicBezTo>
                  <a:pt x="2600" y="3300"/>
                  <a:pt x="2646" y="3299"/>
                  <a:pt x="2693" y="3295"/>
                </a:cubicBezTo>
                <a:cubicBezTo>
                  <a:pt x="3230" y="3254"/>
                  <a:pt x="4050" y="2938"/>
                  <a:pt x="3897" y="2524"/>
                </a:cubicBezTo>
                <a:cubicBezTo>
                  <a:pt x="3754" y="2126"/>
                  <a:pt x="3186" y="1790"/>
                  <a:pt x="2771" y="1484"/>
                </a:cubicBezTo>
                <a:cubicBezTo>
                  <a:pt x="2251" y="1099"/>
                  <a:pt x="1871" y="283"/>
                  <a:pt x="18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28"/>
          <p:cNvSpPr/>
          <p:nvPr/>
        </p:nvSpPr>
        <p:spPr>
          <a:xfrm>
            <a:off x="2283418" y="4064584"/>
            <a:ext cx="127312" cy="99063"/>
          </a:xfrm>
          <a:custGeom>
            <a:rect b="b" l="l" r="r" t="t"/>
            <a:pathLst>
              <a:path extrusionOk="0" h="2318" w="2979">
                <a:moveTo>
                  <a:pt x="1500" y="1"/>
                </a:moveTo>
                <a:lnTo>
                  <a:pt x="1500" y="191"/>
                </a:lnTo>
                <a:cubicBezTo>
                  <a:pt x="1503" y="337"/>
                  <a:pt x="850" y="453"/>
                  <a:pt x="656" y="480"/>
                </a:cubicBezTo>
                <a:cubicBezTo>
                  <a:pt x="590" y="489"/>
                  <a:pt x="524" y="493"/>
                  <a:pt x="463" y="493"/>
                </a:cubicBezTo>
                <a:cubicBezTo>
                  <a:pt x="250" y="493"/>
                  <a:pt x="74" y="444"/>
                  <a:pt x="0" y="375"/>
                </a:cubicBezTo>
                <a:lnTo>
                  <a:pt x="0" y="375"/>
                </a:lnTo>
                <a:cubicBezTo>
                  <a:pt x="0" y="375"/>
                  <a:pt x="449" y="1351"/>
                  <a:pt x="844" y="1765"/>
                </a:cubicBezTo>
                <a:cubicBezTo>
                  <a:pt x="1162" y="2098"/>
                  <a:pt x="1643" y="2317"/>
                  <a:pt x="2089" y="2317"/>
                </a:cubicBezTo>
                <a:cubicBezTo>
                  <a:pt x="2195" y="2317"/>
                  <a:pt x="2298" y="2305"/>
                  <a:pt x="2397" y="2279"/>
                </a:cubicBezTo>
                <a:cubicBezTo>
                  <a:pt x="2917" y="2143"/>
                  <a:pt x="2978" y="1915"/>
                  <a:pt x="2757" y="1711"/>
                </a:cubicBezTo>
                <a:cubicBezTo>
                  <a:pt x="2649" y="1633"/>
                  <a:pt x="2543" y="1558"/>
                  <a:pt x="2441" y="1484"/>
                </a:cubicBezTo>
                <a:cubicBezTo>
                  <a:pt x="1921" y="1099"/>
                  <a:pt x="1541" y="283"/>
                  <a:pt x="1500" y="1"/>
                </a:cubicBez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728" name="Shape 728"/>
        <p:cNvGrpSpPr/>
        <p:nvPr/>
      </p:nvGrpSpPr>
      <p:grpSpPr>
        <a:xfrm>
          <a:off x="0" y="0"/>
          <a:ext cx="0" cy="0"/>
          <a:chOff x="0" y="0"/>
          <a:chExt cx="0" cy="0"/>
        </a:xfrm>
      </p:grpSpPr>
      <p:sp>
        <p:nvSpPr>
          <p:cNvPr id="729" name="Google Shape;729;p29"/>
          <p:cNvSpPr/>
          <p:nvPr/>
        </p:nvSpPr>
        <p:spPr>
          <a:xfrm flipH="1" rot="-368550">
            <a:off x="5205585" y="3359654"/>
            <a:ext cx="3053229" cy="931142"/>
          </a:xfrm>
          <a:prstGeom prst="ellipse">
            <a:avLst/>
          </a:prstGeom>
          <a:solidFill>
            <a:srgbClr val="808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29"/>
          <p:cNvSpPr txBox="1"/>
          <p:nvPr>
            <p:ph idx="2" type="subTitle"/>
          </p:nvPr>
        </p:nvSpPr>
        <p:spPr>
          <a:xfrm flipH="1">
            <a:off x="1437442" y="2084750"/>
            <a:ext cx="3089400" cy="578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“This is a quote. Words full of wisdom that someone important said and can make the reader get inspired.”</a:t>
            </a:r>
            <a:endParaRPr/>
          </a:p>
        </p:txBody>
      </p:sp>
      <p:sp>
        <p:nvSpPr>
          <p:cNvPr id="731" name="Google Shape;731;p29"/>
          <p:cNvSpPr txBox="1"/>
          <p:nvPr>
            <p:ph idx="1" type="subTitle"/>
          </p:nvPr>
        </p:nvSpPr>
        <p:spPr>
          <a:xfrm flipH="1">
            <a:off x="1437450" y="2997441"/>
            <a:ext cx="3051000" cy="278100"/>
          </a:xfrm>
          <a:prstGeom prst="rect">
            <a:avLst/>
          </a:prstGeom>
        </p:spPr>
        <p:txBody>
          <a:bodyPr anchorCtr="0" anchor="ctr" bIns="91425" lIns="91425" spcFirstLastPara="1" rIns="91425" wrap="square" tIns="91425">
            <a:noAutofit/>
          </a:bodyPr>
          <a:lstStyle/>
          <a:p>
            <a:pPr indent="0" lvl="0" marL="0" rtl="0" algn="l">
              <a:spcBef>
                <a:spcPts val="0"/>
              </a:spcBef>
              <a:spcAft>
                <a:spcPts val="1600"/>
              </a:spcAft>
              <a:buNone/>
            </a:pPr>
            <a:r>
              <a:rPr lang="en"/>
              <a:t>—SOMEONE FAMOUS</a:t>
            </a:r>
            <a:endParaRPr/>
          </a:p>
        </p:txBody>
      </p:sp>
      <p:sp>
        <p:nvSpPr>
          <p:cNvPr id="732" name="Google Shape;732;p29"/>
          <p:cNvSpPr/>
          <p:nvPr/>
        </p:nvSpPr>
        <p:spPr>
          <a:xfrm flipH="1">
            <a:off x="8096073" y="3351039"/>
            <a:ext cx="14312" cy="3533"/>
          </a:xfrm>
          <a:custGeom>
            <a:rect b="b" l="l" r="r" t="t"/>
            <a:pathLst>
              <a:path extrusionOk="0" h="79" w="320">
                <a:moveTo>
                  <a:pt x="1" y="1"/>
                </a:moveTo>
                <a:lnTo>
                  <a:pt x="1" y="1"/>
                </a:lnTo>
                <a:cubicBezTo>
                  <a:pt x="86" y="51"/>
                  <a:pt x="205" y="78"/>
                  <a:pt x="320" y="78"/>
                </a:cubicBezTo>
                <a:cubicBezTo>
                  <a:pt x="205" y="78"/>
                  <a:pt x="89" y="51"/>
                  <a:pt x="1" y="1"/>
                </a:cubicBezTo>
                <a:close/>
              </a:path>
            </a:pathLst>
          </a:custGeom>
          <a:solidFill>
            <a:srgbClr val="E5E5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29"/>
          <p:cNvSpPr/>
          <p:nvPr/>
        </p:nvSpPr>
        <p:spPr>
          <a:xfrm flipH="1">
            <a:off x="8182750" y="2442109"/>
            <a:ext cx="16325" cy="2639"/>
          </a:xfrm>
          <a:custGeom>
            <a:rect b="b" l="l" r="r" t="t"/>
            <a:pathLst>
              <a:path extrusionOk="0" h="59" w="365">
                <a:moveTo>
                  <a:pt x="1" y="1"/>
                </a:moveTo>
                <a:cubicBezTo>
                  <a:pt x="126" y="1"/>
                  <a:pt x="256" y="21"/>
                  <a:pt x="365" y="59"/>
                </a:cubicBezTo>
                <a:cubicBezTo>
                  <a:pt x="256" y="21"/>
                  <a:pt x="130" y="1"/>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29"/>
          <p:cNvSpPr/>
          <p:nvPr/>
        </p:nvSpPr>
        <p:spPr>
          <a:xfrm flipH="1">
            <a:off x="6935415" y="3453348"/>
            <a:ext cx="473280" cy="287090"/>
          </a:xfrm>
          <a:custGeom>
            <a:rect b="b" l="l" r="r" t="t"/>
            <a:pathLst>
              <a:path extrusionOk="0" h="6419" w="10582">
                <a:moveTo>
                  <a:pt x="10581" y="0"/>
                </a:moveTo>
                <a:lnTo>
                  <a:pt x="1" y="6120"/>
                </a:lnTo>
                <a:lnTo>
                  <a:pt x="504" y="6418"/>
                </a:lnTo>
                <a:lnTo>
                  <a:pt x="10581" y="595"/>
                </a:lnTo>
                <a:lnTo>
                  <a:pt x="10581"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29"/>
          <p:cNvSpPr/>
          <p:nvPr/>
        </p:nvSpPr>
        <p:spPr>
          <a:xfrm flipH="1">
            <a:off x="7521939" y="1657582"/>
            <a:ext cx="449799" cy="1817266"/>
          </a:xfrm>
          <a:custGeom>
            <a:rect b="b" l="l" r="r" t="t"/>
            <a:pathLst>
              <a:path extrusionOk="0" h="40632" w="10057">
                <a:moveTo>
                  <a:pt x="9155" y="1"/>
                </a:moveTo>
                <a:cubicBezTo>
                  <a:pt x="9092" y="1"/>
                  <a:pt x="9031" y="44"/>
                  <a:pt x="9013" y="112"/>
                </a:cubicBezTo>
                <a:lnTo>
                  <a:pt x="14" y="40062"/>
                </a:lnTo>
                <a:cubicBezTo>
                  <a:pt x="0" y="40123"/>
                  <a:pt x="28" y="40185"/>
                  <a:pt x="82" y="40216"/>
                </a:cubicBezTo>
                <a:lnTo>
                  <a:pt x="670" y="40556"/>
                </a:lnTo>
                <a:cubicBezTo>
                  <a:pt x="673" y="40559"/>
                  <a:pt x="673" y="40559"/>
                  <a:pt x="677" y="40562"/>
                </a:cubicBezTo>
                <a:cubicBezTo>
                  <a:pt x="764" y="40607"/>
                  <a:pt x="872" y="40631"/>
                  <a:pt x="983" y="40631"/>
                </a:cubicBezTo>
                <a:cubicBezTo>
                  <a:pt x="998" y="40631"/>
                  <a:pt x="1013" y="40631"/>
                  <a:pt x="1028" y="40630"/>
                </a:cubicBezTo>
                <a:lnTo>
                  <a:pt x="1279" y="39525"/>
                </a:lnTo>
                <a:lnTo>
                  <a:pt x="10044" y="608"/>
                </a:lnTo>
                <a:cubicBezTo>
                  <a:pt x="10057" y="550"/>
                  <a:pt x="10030" y="485"/>
                  <a:pt x="9975" y="455"/>
                </a:cubicBezTo>
                <a:lnTo>
                  <a:pt x="9224" y="19"/>
                </a:lnTo>
                <a:cubicBezTo>
                  <a:pt x="9202" y="7"/>
                  <a:pt x="9178" y="1"/>
                  <a:pt x="9155" y="1"/>
                </a:cubicBez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29"/>
          <p:cNvSpPr/>
          <p:nvPr/>
        </p:nvSpPr>
        <p:spPr>
          <a:xfrm flipH="1">
            <a:off x="7476319" y="1654183"/>
            <a:ext cx="449486" cy="1820621"/>
          </a:xfrm>
          <a:custGeom>
            <a:rect b="b" l="l" r="r" t="t"/>
            <a:pathLst>
              <a:path extrusionOk="0" h="40707" w="10050">
                <a:moveTo>
                  <a:pt x="10050" y="1"/>
                </a:moveTo>
                <a:lnTo>
                  <a:pt x="9041" y="585"/>
                </a:lnTo>
                <a:lnTo>
                  <a:pt x="252" y="39601"/>
                </a:lnTo>
                <a:lnTo>
                  <a:pt x="1" y="40706"/>
                </a:lnTo>
                <a:cubicBezTo>
                  <a:pt x="112" y="40706"/>
                  <a:pt x="221" y="40682"/>
                  <a:pt x="307" y="40632"/>
                </a:cubicBezTo>
                <a:lnTo>
                  <a:pt x="894" y="40292"/>
                </a:lnTo>
                <a:cubicBezTo>
                  <a:pt x="949" y="40257"/>
                  <a:pt x="990" y="40204"/>
                  <a:pt x="1007" y="40138"/>
                </a:cubicBezTo>
                <a:lnTo>
                  <a:pt x="10050" y="1"/>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29"/>
          <p:cNvSpPr/>
          <p:nvPr/>
        </p:nvSpPr>
        <p:spPr>
          <a:xfrm flipH="1">
            <a:off x="7431102" y="2540504"/>
            <a:ext cx="45396" cy="1584920"/>
          </a:xfrm>
          <a:custGeom>
            <a:rect b="b" l="l" r="r" t="t"/>
            <a:pathLst>
              <a:path extrusionOk="0" h="35437" w="1015">
                <a:moveTo>
                  <a:pt x="1" y="1"/>
                </a:moveTo>
                <a:lnTo>
                  <a:pt x="4" y="34856"/>
                </a:lnTo>
                <a:cubicBezTo>
                  <a:pt x="4" y="34924"/>
                  <a:pt x="45" y="34992"/>
                  <a:pt x="134" y="35043"/>
                </a:cubicBezTo>
                <a:lnTo>
                  <a:pt x="680" y="35359"/>
                </a:lnTo>
                <a:cubicBezTo>
                  <a:pt x="684" y="35363"/>
                  <a:pt x="684" y="35363"/>
                  <a:pt x="688" y="35363"/>
                </a:cubicBezTo>
                <a:cubicBezTo>
                  <a:pt x="776" y="35413"/>
                  <a:pt x="895" y="35437"/>
                  <a:pt x="1014" y="35437"/>
                </a:cubicBezTo>
                <a:lnTo>
                  <a:pt x="1014" y="34278"/>
                </a:lnTo>
                <a:lnTo>
                  <a:pt x="1011" y="586"/>
                </a:lnTo>
                <a:lnTo>
                  <a:pt x="1"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29"/>
          <p:cNvSpPr/>
          <p:nvPr/>
        </p:nvSpPr>
        <p:spPr>
          <a:xfrm flipH="1">
            <a:off x="7385975" y="2540683"/>
            <a:ext cx="45351" cy="1584741"/>
          </a:xfrm>
          <a:custGeom>
            <a:rect b="b" l="l" r="r" t="t"/>
            <a:pathLst>
              <a:path extrusionOk="0" h="35433" w="1014">
                <a:moveTo>
                  <a:pt x="1013" y="0"/>
                </a:moveTo>
                <a:lnTo>
                  <a:pt x="1" y="582"/>
                </a:lnTo>
                <a:lnTo>
                  <a:pt x="4" y="34274"/>
                </a:lnTo>
                <a:lnTo>
                  <a:pt x="4" y="35433"/>
                </a:lnTo>
                <a:cubicBezTo>
                  <a:pt x="123" y="35433"/>
                  <a:pt x="246" y="35409"/>
                  <a:pt x="334" y="35355"/>
                </a:cubicBezTo>
                <a:lnTo>
                  <a:pt x="878" y="35039"/>
                </a:lnTo>
                <a:cubicBezTo>
                  <a:pt x="959" y="34991"/>
                  <a:pt x="1007" y="34927"/>
                  <a:pt x="1010" y="34866"/>
                </a:cubicBezTo>
                <a:lnTo>
                  <a:pt x="1010" y="34838"/>
                </a:lnTo>
                <a:lnTo>
                  <a:pt x="1013" y="0"/>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29"/>
          <p:cNvSpPr/>
          <p:nvPr/>
        </p:nvSpPr>
        <p:spPr>
          <a:xfrm flipH="1">
            <a:off x="6846189" y="2358025"/>
            <a:ext cx="314148" cy="1429679"/>
          </a:xfrm>
          <a:custGeom>
            <a:rect b="b" l="l" r="r" t="t"/>
            <a:pathLst>
              <a:path extrusionOk="0" h="31966" w="7024">
                <a:moveTo>
                  <a:pt x="0" y="1"/>
                </a:moveTo>
                <a:lnTo>
                  <a:pt x="6010" y="31357"/>
                </a:lnTo>
                <a:cubicBezTo>
                  <a:pt x="6028" y="31439"/>
                  <a:pt x="6075" y="31511"/>
                  <a:pt x="6150" y="31551"/>
                </a:cubicBezTo>
                <a:lnTo>
                  <a:pt x="6711" y="31875"/>
                </a:lnTo>
                <a:cubicBezTo>
                  <a:pt x="6830" y="31946"/>
                  <a:pt x="6956" y="31966"/>
                  <a:pt x="7024" y="31966"/>
                </a:cubicBezTo>
                <a:lnTo>
                  <a:pt x="6809" y="30837"/>
                </a:lnTo>
                <a:lnTo>
                  <a:pt x="1010" y="583"/>
                </a:lnTo>
                <a:lnTo>
                  <a:pt x="0"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29"/>
          <p:cNvSpPr/>
          <p:nvPr/>
        </p:nvSpPr>
        <p:spPr>
          <a:xfrm flipH="1">
            <a:off x="6801196" y="2358204"/>
            <a:ext cx="314014" cy="1429500"/>
          </a:xfrm>
          <a:custGeom>
            <a:rect b="b" l="l" r="r" t="t"/>
            <a:pathLst>
              <a:path extrusionOk="0" h="31962" w="7021">
                <a:moveTo>
                  <a:pt x="1014" y="0"/>
                </a:moveTo>
                <a:lnTo>
                  <a:pt x="1" y="579"/>
                </a:lnTo>
                <a:lnTo>
                  <a:pt x="5800" y="30833"/>
                </a:lnTo>
                <a:lnTo>
                  <a:pt x="6015" y="31962"/>
                </a:lnTo>
                <a:cubicBezTo>
                  <a:pt x="6134" y="31962"/>
                  <a:pt x="6253" y="31935"/>
                  <a:pt x="6345" y="31884"/>
                </a:cubicBezTo>
                <a:lnTo>
                  <a:pt x="6371" y="31871"/>
                </a:lnTo>
                <a:lnTo>
                  <a:pt x="6886" y="31571"/>
                </a:lnTo>
                <a:cubicBezTo>
                  <a:pt x="6977" y="31516"/>
                  <a:pt x="7021" y="31449"/>
                  <a:pt x="7021" y="31381"/>
                </a:cubicBezTo>
                <a:lnTo>
                  <a:pt x="7021" y="31374"/>
                </a:lnTo>
                <a:lnTo>
                  <a:pt x="7014" y="31337"/>
                </a:lnTo>
                <a:lnTo>
                  <a:pt x="7014" y="31330"/>
                </a:lnTo>
                <a:lnTo>
                  <a:pt x="1014" y="0"/>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29"/>
          <p:cNvSpPr/>
          <p:nvPr/>
        </p:nvSpPr>
        <p:spPr>
          <a:xfrm flipH="1">
            <a:off x="6890422" y="3453929"/>
            <a:ext cx="511251" cy="347200"/>
          </a:xfrm>
          <a:custGeom>
            <a:rect b="b" l="l" r="r" t="t"/>
            <a:pathLst>
              <a:path extrusionOk="0" h="7763" w="11431">
                <a:moveTo>
                  <a:pt x="11430" y="0"/>
                </a:moveTo>
                <a:lnTo>
                  <a:pt x="0" y="6600"/>
                </a:lnTo>
                <a:lnTo>
                  <a:pt x="0" y="7762"/>
                </a:lnTo>
                <a:lnTo>
                  <a:pt x="11430" y="1163"/>
                </a:lnTo>
                <a:lnTo>
                  <a:pt x="11430" y="0"/>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29"/>
          <p:cNvSpPr/>
          <p:nvPr/>
        </p:nvSpPr>
        <p:spPr>
          <a:xfrm flipH="1">
            <a:off x="6619925" y="2261911"/>
            <a:ext cx="1487285" cy="900940"/>
          </a:xfrm>
          <a:custGeom>
            <a:rect b="b" l="l" r="r" t="t"/>
            <a:pathLst>
              <a:path extrusionOk="0" h="20144" w="33254">
                <a:moveTo>
                  <a:pt x="29221" y="0"/>
                </a:moveTo>
                <a:cubicBezTo>
                  <a:pt x="29105" y="0"/>
                  <a:pt x="28988" y="26"/>
                  <a:pt x="28898" y="77"/>
                </a:cubicBezTo>
                <a:lnTo>
                  <a:pt x="324" y="16575"/>
                </a:lnTo>
                <a:cubicBezTo>
                  <a:pt x="143" y="16681"/>
                  <a:pt x="1" y="16929"/>
                  <a:pt x="1" y="17133"/>
                </a:cubicBezTo>
                <a:lnTo>
                  <a:pt x="1" y="17554"/>
                </a:lnTo>
                <a:cubicBezTo>
                  <a:pt x="1" y="17758"/>
                  <a:pt x="143" y="18010"/>
                  <a:pt x="324" y="18112"/>
                </a:cubicBezTo>
                <a:lnTo>
                  <a:pt x="3710" y="20068"/>
                </a:lnTo>
                <a:cubicBezTo>
                  <a:pt x="3798" y="20118"/>
                  <a:pt x="3914" y="20144"/>
                  <a:pt x="4031" y="20144"/>
                </a:cubicBezTo>
                <a:cubicBezTo>
                  <a:pt x="4147" y="20144"/>
                  <a:pt x="4263" y="20118"/>
                  <a:pt x="4352" y="20068"/>
                </a:cubicBezTo>
                <a:lnTo>
                  <a:pt x="32931" y="3568"/>
                </a:lnTo>
                <a:cubicBezTo>
                  <a:pt x="33108" y="3466"/>
                  <a:pt x="33254" y="3214"/>
                  <a:pt x="33254" y="3010"/>
                </a:cubicBezTo>
                <a:lnTo>
                  <a:pt x="33254" y="2592"/>
                </a:lnTo>
                <a:cubicBezTo>
                  <a:pt x="33254" y="2385"/>
                  <a:pt x="33108" y="2137"/>
                  <a:pt x="32931" y="2031"/>
                </a:cubicBezTo>
                <a:lnTo>
                  <a:pt x="29544" y="77"/>
                </a:lnTo>
                <a:cubicBezTo>
                  <a:pt x="29454" y="26"/>
                  <a:pt x="29338" y="0"/>
                  <a:pt x="2922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29"/>
          <p:cNvSpPr/>
          <p:nvPr/>
        </p:nvSpPr>
        <p:spPr>
          <a:xfrm flipH="1">
            <a:off x="6626455" y="2330832"/>
            <a:ext cx="1472884" cy="779959"/>
          </a:xfrm>
          <a:custGeom>
            <a:rect b="b" l="l" r="r" t="t"/>
            <a:pathLst>
              <a:path extrusionOk="0" h="17439" w="32932">
                <a:moveTo>
                  <a:pt x="766" y="14678"/>
                </a:moveTo>
                <a:lnTo>
                  <a:pt x="148" y="15034"/>
                </a:lnTo>
                <a:cubicBezTo>
                  <a:pt x="76" y="15075"/>
                  <a:pt x="32" y="15130"/>
                  <a:pt x="18" y="15181"/>
                </a:cubicBezTo>
                <a:cubicBezTo>
                  <a:pt x="1" y="15246"/>
                  <a:pt x="25" y="15310"/>
                  <a:pt x="82" y="15365"/>
                </a:cubicBezTo>
                <a:cubicBezTo>
                  <a:pt x="99" y="15378"/>
                  <a:pt x="123" y="15395"/>
                  <a:pt x="148" y="15409"/>
                </a:cubicBezTo>
                <a:lnTo>
                  <a:pt x="1347" y="16102"/>
                </a:lnTo>
                <a:cubicBezTo>
                  <a:pt x="1058" y="15925"/>
                  <a:pt x="813" y="15517"/>
                  <a:pt x="793" y="15184"/>
                </a:cubicBezTo>
                <a:lnTo>
                  <a:pt x="766" y="14678"/>
                </a:lnTo>
                <a:close/>
                <a:moveTo>
                  <a:pt x="31904" y="0"/>
                </a:moveTo>
                <a:cubicBezTo>
                  <a:pt x="31813" y="171"/>
                  <a:pt x="31680" y="320"/>
                  <a:pt x="31531" y="405"/>
                </a:cubicBezTo>
                <a:lnTo>
                  <a:pt x="3384" y="16656"/>
                </a:lnTo>
                <a:cubicBezTo>
                  <a:pt x="3380" y="16656"/>
                  <a:pt x="3380" y="16660"/>
                  <a:pt x="3380" y="16660"/>
                </a:cubicBezTo>
                <a:lnTo>
                  <a:pt x="3377" y="16660"/>
                </a:lnTo>
                <a:cubicBezTo>
                  <a:pt x="3231" y="16744"/>
                  <a:pt x="3037" y="16785"/>
                  <a:pt x="2847" y="16785"/>
                </a:cubicBezTo>
                <a:cubicBezTo>
                  <a:pt x="2660" y="16785"/>
                  <a:pt x="2473" y="16744"/>
                  <a:pt x="2326" y="16666"/>
                </a:cubicBezTo>
                <a:lnTo>
                  <a:pt x="2326" y="16666"/>
                </a:lnTo>
                <a:lnTo>
                  <a:pt x="3534" y="17364"/>
                </a:lnTo>
                <a:cubicBezTo>
                  <a:pt x="3557" y="17377"/>
                  <a:pt x="3588" y="17391"/>
                  <a:pt x="3619" y="17400"/>
                </a:cubicBezTo>
                <a:cubicBezTo>
                  <a:pt x="3625" y="17405"/>
                  <a:pt x="3632" y="17408"/>
                  <a:pt x="3639" y="17408"/>
                </a:cubicBezTo>
                <a:cubicBezTo>
                  <a:pt x="3707" y="17428"/>
                  <a:pt x="3782" y="17438"/>
                  <a:pt x="3853" y="17438"/>
                </a:cubicBezTo>
                <a:cubicBezTo>
                  <a:pt x="3972" y="17438"/>
                  <a:pt x="4088" y="17414"/>
                  <a:pt x="4176" y="17364"/>
                </a:cubicBezTo>
                <a:lnTo>
                  <a:pt x="32755" y="864"/>
                </a:lnTo>
                <a:cubicBezTo>
                  <a:pt x="32932" y="762"/>
                  <a:pt x="32932" y="596"/>
                  <a:pt x="32755" y="490"/>
                </a:cubicBezTo>
                <a:lnTo>
                  <a:pt x="31904"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29"/>
          <p:cNvSpPr/>
          <p:nvPr/>
        </p:nvSpPr>
        <p:spPr>
          <a:xfrm flipH="1">
            <a:off x="7927013" y="3159413"/>
            <a:ext cx="14312" cy="3533"/>
          </a:xfrm>
          <a:custGeom>
            <a:rect b="b" l="l" r="r" t="t"/>
            <a:pathLst>
              <a:path extrusionOk="0" h="79" w="320">
                <a:moveTo>
                  <a:pt x="1" y="1"/>
                </a:moveTo>
                <a:lnTo>
                  <a:pt x="1" y="1"/>
                </a:lnTo>
                <a:cubicBezTo>
                  <a:pt x="86" y="51"/>
                  <a:pt x="205" y="78"/>
                  <a:pt x="320" y="78"/>
                </a:cubicBezTo>
                <a:cubicBezTo>
                  <a:pt x="205" y="78"/>
                  <a:pt x="89" y="51"/>
                  <a:pt x="1" y="1"/>
                </a:cubicBezTo>
                <a:close/>
              </a:path>
            </a:pathLst>
          </a:custGeom>
          <a:solidFill>
            <a:srgbClr val="E5E5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29"/>
          <p:cNvSpPr/>
          <p:nvPr/>
        </p:nvSpPr>
        <p:spPr>
          <a:xfrm flipH="1">
            <a:off x="7927013" y="3005379"/>
            <a:ext cx="180197" cy="157566"/>
          </a:xfrm>
          <a:custGeom>
            <a:rect b="b" l="l" r="r" t="t"/>
            <a:pathLst>
              <a:path extrusionOk="0" h="3523" w="4029">
                <a:moveTo>
                  <a:pt x="258" y="0"/>
                </a:moveTo>
                <a:cubicBezTo>
                  <a:pt x="109" y="119"/>
                  <a:pt x="1" y="333"/>
                  <a:pt x="1" y="514"/>
                </a:cubicBezTo>
                <a:lnTo>
                  <a:pt x="1" y="931"/>
                </a:lnTo>
                <a:cubicBezTo>
                  <a:pt x="1" y="1122"/>
                  <a:pt x="126" y="1350"/>
                  <a:pt x="286" y="1466"/>
                </a:cubicBezTo>
                <a:cubicBezTo>
                  <a:pt x="296" y="1476"/>
                  <a:pt x="310" y="1482"/>
                  <a:pt x="324" y="1489"/>
                </a:cubicBezTo>
                <a:lnTo>
                  <a:pt x="3710" y="3445"/>
                </a:lnTo>
                <a:cubicBezTo>
                  <a:pt x="3798" y="3495"/>
                  <a:pt x="3914" y="3522"/>
                  <a:pt x="4029" y="3522"/>
                </a:cubicBezTo>
                <a:lnTo>
                  <a:pt x="4029" y="2359"/>
                </a:lnTo>
                <a:cubicBezTo>
                  <a:pt x="3958" y="2359"/>
                  <a:pt x="3883" y="2346"/>
                  <a:pt x="3815" y="2326"/>
                </a:cubicBezTo>
                <a:cubicBezTo>
                  <a:pt x="3808" y="2326"/>
                  <a:pt x="3801" y="2323"/>
                  <a:pt x="3795" y="2318"/>
                </a:cubicBezTo>
                <a:cubicBezTo>
                  <a:pt x="3764" y="2309"/>
                  <a:pt x="3737" y="2295"/>
                  <a:pt x="3710" y="2282"/>
                </a:cubicBezTo>
                <a:lnTo>
                  <a:pt x="2489" y="1578"/>
                </a:lnTo>
                <a:cubicBezTo>
                  <a:pt x="2489" y="1578"/>
                  <a:pt x="2486" y="1578"/>
                  <a:pt x="2486" y="1574"/>
                </a:cubicBezTo>
                <a:lnTo>
                  <a:pt x="1543" y="1030"/>
                </a:lnTo>
                <a:lnTo>
                  <a:pt x="1540" y="1030"/>
                </a:lnTo>
                <a:lnTo>
                  <a:pt x="324" y="327"/>
                </a:lnTo>
                <a:cubicBezTo>
                  <a:pt x="299" y="313"/>
                  <a:pt x="279" y="296"/>
                  <a:pt x="258" y="283"/>
                </a:cubicBezTo>
                <a:cubicBezTo>
                  <a:pt x="201" y="228"/>
                  <a:pt x="177" y="164"/>
                  <a:pt x="194" y="99"/>
                </a:cubicBezTo>
                <a:cubicBezTo>
                  <a:pt x="205" y="65"/>
                  <a:pt x="225" y="31"/>
                  <a:pt x="2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29"/>
          <p:cNvSpPr/>
          <p:nvPr/>
        </p:nvSpPr>
        <p:spPr>
          <a:xfrm flipH="1">
            <a:off x="7936539" y="3009807"/>
            <a:ext cx="162799" cy="99603"/>
          </a:xfrm>
          <a:custGeom>
            <a:rect b="b" l="l" r="r" t="t"/>
            <a:pathLst>
              <a:path extrusionOk="0" h="2227" w="3640">
                <a:moveTo>
                  <a:pt x="3619" y="2219"/>
                </a:moveTo>
                <a:cubicBezTo>
                  <a:pt x="3625" y="2224"/>
                  <a:pt x="3632" y="2227"/>
                  <a:pt x="3639" y="2227"/>
                </a:cubicBezTo>
                <a:cubicBezTo>
                  <a:pt x="3632" y="2227"/>
                  <a:pt x="3625" y="2224"/>
                  <a:pt x="3619" y="2219"/>
                </a:cubicBezTo>
                <a:close/>
                <a:moveTo>
                  <a:pt x="18" y="0"/>
                </a:moveTo>
                <a:cubicBezTo>
                  <a:pt x="1" y="65"/>
                  <a:pt x="25" y="129"/>
                  <a:pt x="82" y="184"/>
                </a:cubicBezTo>
                <a:cubicBezTo>
                  <a:pt x="25" y="129"/>
                  <a:pt x="1" y="65"/>
                  <a:pt x="18" y="0"/>
                </a:cubicBezTo>
                <a:close/>
              </a:path>
            </a:pathLst>
          </a:custGeom>
          <a:solidFill>
            <a:srgbClr val="70D3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29"/>
          <p:cNvSpPr/>
          <p:nvPr/>
        </p:nvSpPr>
        <p:spPr>
          <a:xfrm flipH="1">
            <a:off x="6665813" y="729935"/>
            <a:ext cx="1485809" cy="2351685"/>
          </a:xfrm>
          <a:custGeom>
            <a:rect b="b" l="l" r="r" t="t"/>
            <a:pathLst>
              <a:path extrusionOk="0" h="52581" w="33221">
                <a:moveTo>
                  <a:pt x="29207" y="1"/>
                </a:moveTo>
                <a:cubicBezTo>
                  <a:pt x="29013" y="1"/>
                  <a:pt x="28819" y="44"/>
                  <a:pt x="28671" y="131"/>
                </a:cubicBezTo>
                <a:lnTo>
                  <a:pt x="521" y="16382"/>
                </a:lnTo>
                <a:cubicBezTo>
                  <a:pt x="225" y="16552"/>
                  <a:pt x="1" y="16970"/>
                  <a:pt x="21" y="17310"/>
                </a:cubicBezTo>
                <a:lnTo>
                  <a:pt x="1962" y="50978"/>
                </a:lnTo>
                <a:cubicBezTo>
                  <a:pt x="1982" y="51322"/>
                  <a:pt x="2241" y="51736"/>
                  <a:pt x="2536" y="51906"/>
                </a:cubicBezTo>
                <a:lnTo>
                  <a:pt x="3479" y="52450"/>
                </a:lnTo>
                <a:cubicBezTo>
                  <a:pt x="3627" y="52537"/>
                  <a:pt x="3820" y="52580"/>
                  <a:pt x="4015" y="52580"/>
                </a:cubicBezTo>
                <a:cubicBezTo>
                  <a:pt x="4209" y="52580"/>
                  <a:pt x="4403" y="52537"/>
                  <a:pt x="4553" y="52450"/>
                </a:cubicBezTo>
                <a:lnTo>
                  <a:pt x="32700" y="36199"/>
                </a:lnTo>
                <a:cubicBezTo>
                  <a:pt x="32996" y="36029"/>
                  <a:pt x="33220" y="35611"/>
                  <a:pt x="33203" y="35271"/>
                </a:cubicBezTo>
                <a:lnTo>
                  <a:pt x="31258" y="1603"/>
                </a:lnTo>
                <a:cubicBezTo>
                  <a:pt x="31238" y="1259"/>
                  <a:pt x="30983" y="845"/>
                  <a:pt x="30687" y="675"/>
                </a:cubicBezTo>
                <a:lnTo>
                  <a:pt x="29742" y="131"/>
                </a:lnTo>
                <a:cubicBezTo>
                  <a:pt x="29594" y="44"/>
                  <a:pt x="29400" y="1"/>
                  <a:pt x="29207"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29"/>
          <p:cNvSpPr/>
          <p:nvPr/>
        </p:nvSpPr>
        <p:spPr>
          <a:xfrm flipH="1">
            <a:off x="6754189" y="730024"/>
            <a:ext cx="1390769" cy="802724"/>
          </a:xfrm>
          <a:custGeom>
            <a:rect b="b" l="l" r="r" t="t"/>
            <a:pathLst>
              <a:path extrusionOk="0" h="17948" w="31096">
                <a:moveTo>
                  <a:pt x="29060" y="1"/>
                </a:moveTo>
                <a:cubicBezTo>
                  <a:pt x="28866" y="1"/>
                  <a:pt x="28671" y="43"/>
                  <a:pt x="28522" y="129"/>
                </a:cubicBezTo>
                <a:lnTo>
                  <a:pt x="372" y="16380"/>
                </a:lnTo>
                <a:cubicBezTo>
                  <a:pt x="225" y="16468"/>
                  <a:pt x="93" y="16614"/>
                  <a:pt x="1" y="16785"/>
                </a:cubicBezTo>
                <a:lnTo>
                  <a:pt x="2017" y="17947"/>
                </a:lnTo>
                <a:cubicBezTo>
                  <a:pt x="2106" y="17780"/>
                  <a:pt x="2238" y="17631"/>
                  <a:pt x="2387" y="17543"/>
                </a:cubicBezTo>
                <a:lnTo>
                  <a:pt x="30535" y="1291"/>
                </a:lnTo>
                <a:cubicBezTo>
                  <a:pt x="30622" y="1242"/>
                  <a:pt x="30706" y="1219"/>
                  <a:pt x="30781" y="1219"/>
                </a:cubicBezTo>
                <a:cubicBezTo>
                  <a:pt x="30938" y="1219"/>
                  <a:pt x="31057" y="1322"/>
                  <a:pt x="31096" y="1509"/>
                </a:cubicBezTo>
                <a:cubicBezTo>
                  <a:pt x="31045" y="1189"/>
                  <a:pt x="30810" y="833"/>
                  <a:pt x="30542" y="673"/>
                </a:cubicBezTo>
                <a:lnTo>
                  <a:pt x="29593" y="125"/>
                </a:lnTo>
                <a:cubicBezTo>
                  <a:pt x="29446" y="42"/>
                  <a:pt x="29253" y="1"/>
                  <a:pt x="29060"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29"/>
          <p:cNvSpPr/>
          <p:nvPr/>
        </p:nvSpPr>
        <p:spPr>
          <a:xfrm flipH="1">
            <a:off x="6665813" y="784500"/>
            <a:ext cx="1395644" cy="2294616"/>
          </a:xfrm>
          <a:custGeom>
            <a:rect b="b" l="l" r="r" t="t"/>
            <a:pathLst>
              <a:path extrusionOk="0" h="51305" w="31205">
                <a:moveTo>
                  <a:pt x="28915" y="0"/>
                </a:moveTo>
                <a:cubicBezTo>
                  <a:pt x="28840" y="0"/>
                  <a:pt x="28757" y="24"/>
                  <a:pt x="28671" y="73"/>
                </a:cubicBezTo>
                <a:lnTo>
                  <a:pt x="520" y="16325"/>
                </a:lnTo>
                <a:cubicBezTo>
                  <a:pt x="225" y="16494"/>
                  <a:pt x="1" y="16913"/>
                  <a:pt x="21" y="17252"/>
                </a:cubicBezTo>
                <a:lnTo>
                  <a:pt x="1962" y="50921"/>
                </a:lnTo>
                <a:cubicBezTo>
                  <a:pt x="1977" y="51164"/>
                  <a:pt x="2109" y="51305"/>
                  <a:pt x="2291" y="51305"/>
                </a:cubicBezTo>
                <a:cubicBezTo>
                  <a:pt x="2366" y="51305"/>
                  <a:pt x="2449" y="51281"/>
                  <a:pt x="2537" y="51230"/>
                </a:cubicBezTo>
                <a:lnTo>
                  <a:pt x="30684" y="34979"/>
                </a:lnTo>
                <a:cubicBezTo>
                  <a:pt x="30980" y="34809"/>
                  <a:pt x="31204" y="34391"/>
                  <a:pt x="31187" y="34051"/>
                </a:cubicBezTo>
                <a:lnTo>
                  <a:pt x="29242" y="383"/>
                </a:lnTo>
                <a:cubicBezTo>
                  <a:pt x="29228" y="139"/>
                  <a:pt x="29096" y="0"/>
                  <a:pt x="28915" y="0"/>
                </a:cubicBezTo>
                <a:close/>
              </a:path>
            </a:pathLst>
          </a:custGeom>
          <a:solidFill>
            <a:srgbClr val="F0F0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29"/>
          <p:cNvSpPr/>
          <p:nvPr/>
        </p:nvSpPr>
        <p:spPr>
          <a:xfrm flipH="1">
            <a:off x="7115791" y="881375"/>
            <a:ext cx="721056" cy="513667"/>
          </a:xfrm>
          <a:custGeom>
            <a:rect b="b" l="l" r="r" t="t"/>
            <a:pathLst>
              <a:path extrusionOk="0" h="11485" w="16122">
                <a:moveTo>
                  <a:pt x="12092" y="0"/>
                </a:moveTo>
                <a:cubicBezTo>
                  <a:pt x="12010" y="0"/>
                  <a:pt x="11928" y="19"/>
                  <a:pt x="11866" y="56"/>
                </a:cubicBezTo>
                <a:lnTo>
                  <a:pt x="224" y="6774"/>
                </a:lnTo>
                <a:cubicBezTo>
                  <a:pt x="102" y="6849"/>
                  <a:pt x="0" y="7022"/>
                  <a:pt x="0" y="7165"/>
                </a:cubicBezTo>
                <a:lnTo>
                  <a:pt x="3" y="9232"/>
                </a:lnTo>
                <a:lnTo>
                  <a:pt x="1006" y="8651"/>
                </a:lnTo>
                <a:lnTo>
                  <a:pt x="3022" y="9814"/>
                </a:lnTo>
                <a:lnTo>
                  <a:pt x="3022" y="10718"/>
                </a:lnTo>
                <a:cubicBezTo>
                  <a:pt x="3022" y="10861"/>
                  <a:pt x="3124" y="11038"/>
                  <a:pt x="3250" y="11109"/>
                </a:cubicBezTo>
                <a:lnTo>
                  <a:pt x="3805" y="11428"/>
                </a:lnTo>
                <a:cubicBezTo>
                  <a:pt x="3868" y="11466"/>
                  <a:pt x="3949" y="11485"/>
                  <a:pt x="4031" y="11485"/>
                </a:cubicBezTo>
                <a:cubicBezTo>
                  <a:pt x="4112" y="11485"/>
                  <a:pt x="4194" y="11466"/>
                  <a:pt x="4257" y="11428"/>
                </a:cubicBezTo>
                <a:lnTo>
                  <a:pt x="15897" y="4711"/>
                </a:lnTo>
                <a:cubicBezTo>
                  <a:pt x="16024" y="4636"/>
                  <a:pt x="16122" y="4462"/>
                  <a:pt x="16122" y="4319"/>
                </a:cubicBezTo>
                <a:lnTo>
                  <a:pt x="16122" y="2511"/>
                </a:lnTo>
                <a:cubicBezTo>
                  <a:pt x="16122" y="2368"/>
                  <a:pt x="16020" y="2194"/>
                  <a:pt x="15897" y="2120"/>
                </a:cubicBezTo>
                <a:lnTo>
                  <a:pt x="12318" y="56"/>
                </a:lnTo>
                <a:cubicBezTo>
                  <a:pt x="12255" y="19"/>
                  <a:pt x="12173" y="0"/>
                  <a:pt x="1209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29"/>
          <p:cNvSpPr/>
          <p:nvPr/>
        </p:nvSpPr>
        <p:spPr>
          <a:xfrm flipH="1">
            <a:off x="7115791" y="977534"/>
            <a:ext cx="540725" cy="417463"/>
          </a:xfrm>
          <a:custGeom>
            <a:rect b="b" l="l" r="r" t="t"/>
            <a:pathLst>
              <a:path extrusionOk="0" h="9334" w="12090">
                <a:moveTo>
                  <a:pt x="11903" y="0"/>
                </a:moveTo>
                <a:cubicBezTo>
                  <a:pt x="11988" y="68"/>
                  <a:pt x="11975" y="170"/>
                  <a:pt x="11865" y="231"/>
                </a:cubicBezTo>
                <a:lnTo>
                  <a:pt x="225" y="6953"/>
                </a:lnTo>
                <a:cubicBezTo>
                  <a:pt x="164" y="6987"/>
                  <a:pt x="82" y="7008"/>
                  <a:pt x="1" y="7008"/>
                </a:cubicBezTo>
                <a:lnTo>
                  <a:pt x="1" y="9333"/>
                </a:lnTo>
                <a:cubicBezTo>
                  <a:pt x="82" y="9333"/>
                  <a:pt x="160" y="9316"/>
                  <a:pt x="225" y="9282"/>
                </a:cubicBezTo>
                <a:lnTo>
                  <a:pt x="11865" y="2557"/>
                </a:lnTo>
                <a:cubicBezTo>
                  <a:pt x="11988" y="2486"/>
                  <a:pt x="12090" y="2312"/>
                  <a:pt x="12090" y="2169"/>
                </a:cubicBezTo>
                <a:lnTo>
                  <a:pt x="12090" y="361"/>
                </a:lnTo>
                <a:cubicBezTo>
                  <a:pt x="12090" y="235"/>
                  <a:pt x="12012" y="82"/>
                  <a:pt x="119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29"/>
          <p:cNvSpPr/>
          <p:nvPr/>
        </p:nvSpPr>
        <p:spPr>
          <a:xfrm flipH="1">
            <a:off x="7120353" y="881375"/>
            <a:ext cx="711933" cy="409547"/>
          </a:xfrm>
          <a:custGeom>
            <a:rect b="b" l="l" r="r" t="t"/>
            <a:pathLst>
              <a:path extrusionOk="0" h="9157" w="15918">
                <a:moveTo>
                  <a:pt x="11990" y="0"/>
                </a:moveTo>
                <a:cubicBezTo>
                  <a:pt x="11908" y="0"/>
                  <a:pt x="11826" y="19"/>
                  <a:pt x="11764" y="56"/>
                </a:cubicBezTo>
                <a:lnTo>
                  <a:pt x="122" y="6774"/>
                </a:lnTo>
                <a:cubicBezTo>
                  <a:pt x="0" y="6849"/>
                  <a:pt x="0" y="6964"/>
                  <a:pt x="122" y="7036"/>
                </a:cubicBezTo>
                <a:lnTo>
                  <a:pt x="3703" y="9103"/>
                </a:lnTo>
                <a:cubicBezTo>
                  <a:pt x="3766" y="9138"/>
                  <a:pt x="3847" y="9156"/>
                  <a:pt x="3929" y="9156"/>
                </a:cubicBezTo>
                <a:cubicBezTo>
                  <a:pt x="4010" y="9156"/>
                  <a:pt x="4092" y="9138"/>
                  <a:pt x="4155" y="9103"/>
                </a:cubicBezTo>
                <a:lnTo>
                  <a:pt x="15795" y="2381"/>
                </a:lnTo>
                <a:cubicBezTo>
                  <a:pt x="15918" y="2310"/>
                  <a:pt x="15918" y="2194"/>
                  <a:pt x="15795" y="2120"/>
                </a:cubicBezTo>
                <a:lnTo>
                  <a:pt x="12216" y="56"/>
                </a:lnTo>
                <a:cubicBezTo>
                  <a:pt x="12153" y="19"/>
                  <a:pt x="12071" y="0"/>
                  <a:pt x="119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29"/>
          <p:cNvSpPr/>
          <p:nvPr/>
        </p:nvSpPr>
        <p:spPr>
          <a:xfrm flipH="1">
            <a:off x="7557495" y="1530652"/>
            <a:ext cx="355877" cy="436784"/>
          </a:xfrm>
          <a:custGeom>
            <a:rect b="b" l="l" r="r" t="t"/>
            <a:pathLst>
              <a:path extrusionOk="0" h="9766" w="7957">
                <a:moveTo>
                  <a:pt x="5495" y="1"/>
                </a:moveTo>
                <a:cubicBezTo>
                  <a:pt x="4955" y="1"/>
                  <a:pt x="4354" y="172"/>
                  <a:pt x="3727" y="532"/>
                </a:cubicBezTo>
                <a:cubicBezTo>
                  <a:pt x="1609" y="1756"/>
                  <a:pt x="1" y="4697"/>
                  <a:pt x="140" y="7097"/>
                </a:cubicBezTo>
                <a:cubicBezTo>
                  <a:pt x="239" y="8791"/>
                  <a:pt x="1176" y="9765"/>
                  <a:pt x="2463" y="9765"/>
                </a:cubicBezTo>
                <a:cubicBezTo>
                  <a:pt x="3003" y="9765"/>
                  <a:pt x="3604" y="9594"/>
                  <a:pt x="4231" y="9232"/>
                </a:cubicBezTo>
                <a:cubicBezTo>
                  <a:pt x="6348" y="8008"/>
                  <a:pt x="7956" y="5068"/>
                  <a:pt x="7817" y="2667"/>
                </a:cubicBezTo>
                <a:cubicBezTo>
                  <a:pt x="7719" y="973"/>
                  <a:pt x="6782" y="1"/>
                  <a:pt x="549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29"/>
          <p:cNvSpPr/>
          <p:nvPr/>
        </p:nvSpPr>
        <p:spPr>
          <a:xfrm flipH="1">
            <a:off x="7625432" y="1530697"/>
            <a:ext cx="121249" cy="218437"/>
          </a:xfrm>
          <a:custGeom>
            <a:rect b="b" l="l" r="r" t="t"/>
            <a:pathLst>
              <a:path extrusionOk="0" h="4884" w="2711">
                <a:moveTo>
                  <a:pt x="1768" y="0"/>
                </a:moveTo>
                <a:cubicBezTo>
                  <a:pt x="1227" y="0"/>
                  <a:pt x="626" y="171"/>
                  <a:pt x="0" y="535"/>
                </a:cubicBezTo>
                <a:lnTo>
                  <a:pt x="252" y="4883"/>
                </a:lnTo>
                <a:lnTo>
                  <a:pt x="2710" y="204"/>
                </a:lnTo>
                <a:cubicBezTo>
                  <a:pt x="2428" y="69"/>
                  <a:pt x="2108" y="0"/>
                  <a:pt x="1768" y="0"/>
                </a:cubicBezTo>
                <a:close/>
              </a:path>
            </a:pathLst>
          </a:custGeom>
          <a:solidFill>
            <a:srgbClr val="23C7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29"/>
          <p:cNvSpPr/>
          <p:nvPr/>
        </p:nvSpPr>
        <p:spPr>
          <a:xfrm flipH="1">
            <a:off x="7561342" y="1561736"/>
            <a:ext cx="34662" cy="222328"/>
          </a:xfrm>
          <a:custGeom>
            <a:rect b="b" l="l" r="r" t="t"/>
            <a:pathLst>
              <a:path extrusionOk="0" h="4971" w="775">
                <a:moveTo>
                  <a:pt x="0" y="0"/>
                </a:moveTo>
                <a:lnTo>
                  <a:pt x="0" y="0"/>
                </a:lnTo>
                <a:cubicBezTo>
                  <a:pt x="412" y="456"/>
                  <a:pt x="674" y="1122"/>
                  <a:pt x="721" y="1972"/>
                </a:cubicBezTo>
                <a:cubicBezTo>
                  <a:pt x="674" y="1122"/>
                  <a:pt x="412" y="453"/>
                  <a:pt x="0" y="0"/>
                </a:cubicBezTo>
                <a:close/>
                <a:moveTo>
                  <a:pt x="721" y="1976"/>
                </a:moveTo>
                <a:cubicBezTo>
                  <a:pt x="775" y="2937"/>
                  <a:pt x="551" y="3983"/>
                  <a:pt x="129" y="4971"/>
                </a:cubicBezTo>
                <a:cubicBezTo>
                  <a:pt x="554" y="3983"/>
                  <a:pt x="775" y="2937"/>
                  <a:pt x="721" y="1976"/>
                </a:cubicBezTo>
                <a:close/>
              </a:path>
            </a:pathLst>
          </a:custGeom>
          <a:solidFill>
            <a:srgbClr val="C0C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29"/>
          <p:cNvSpPr/>
          <p:nvPr/>
        </p:nvSpPr>
        <p:spPr>
          <a:xfrm flipH="1">
            <a:off x="7561297" y="1539821"/>
            <a:ext cx="174159" cy="244243"/>
          </a:xfrm>
          <a:custGeom>
            <a:rect b="b" l="l" r="r" t="t"/>
            <a:pathLst>
              <a:path extrusionOk="0" h="5461" w="3894">
                <a:moveTo>
                  <a:pt x="2459" y="0"/>
                </a:moveTo>
                <a:lnTo>
                  <a:pt x="1" y="4679"/>
                </a:lnTo>
                <a:lnTo>
                  <a:pt x="3247" y="5461"/>
                </a:lnTo>
                <a:cubicBezTo>
                  <a:pt x="3669" y="4472"/>
                  <a:pt x="3894" y="3424"/>
                  <a:pt x="3839" y="2462"/>
                </a:cubicBezTo>
                <a:cubicBezTo>
                  <a:pt x="3792" y="1612"/>
                  <a:pt x="3530" y="946"/>
                  <a:pt x="3118" y="490"/>
                </a:cubicBezTo>
                <a:cubicBezTo>
                  <a:pt x="2932" y="280"/>
                  <a:pt x="2707" y="116"/>
                  <a:pt x="245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29"/>
          <p:cNvSpPr/>
          <p:nvPr/>
        </p:nvSpPr>
        <p:spPr>
          <a:xfrm flipH="1">
            <a:off x="6865197" y="1157598"/>
            <a:ext cx="613538" cy="390628"/>
          </a:xfrm>
          <a:custGeom>
            <a:rect b="b" l="l" r="r" t="t"/>
            <a:pathLst>
              <a:path extrusionOk="0" h="8734" w="13718">
                <a:moveTo>
                  <a:pt x="13487" y="0"/>
                </a:moveTo>
                <a:cubicBezTo>
                  <a:pt x="13442" y="0"/>
                  <a:pt x="13392" y="15"/>
                  <a:pt x="13341" y="44"/>
                </a:cubicBezTo>
                <a:lnTo>
                  <a:pt x="313" y="7564"/>
                </a:lnTo>
                <a:cubicBezTo>
                  <a:pt x="135" y="7666"/>
                  <a:pt x="0" y="7914"/>
                  <a:pt x="13" y="8122"/>
                </a:cubicBezTo>
                <a:lnTo>
                  <a:pt x="33" y="8502"/>
                </a:lnTo>
                <a:cubicBezTo>
                  <a:pt x="41" y="8649"/>
                  <a:pt x="120" y="8733"/>
                  <a:pt x="229" y="8733"/>
                </a:cubicBezTo>
                <a:cubicBezTo>
                  <a:pt x="274" y="8733"/>
                  <a:pt x="324" y="8719"/>
                  <a:pt x="377" y="8689"/>
                </a:cubicBezTo>
                <a:cubicBezTo>
                  <a:pt x="2233" y="7619"/>
                  <a:pt x="11546" y="2243"/>
                  <a:pt x="13402" y="1169"/>
                </a:cubicBezTo>
                <a:cubicBezTo>
                  <a:pt x="13582" y="1067"/>
                  <a:pt x="13718" y="819"/>
                  <a:pt x="13704" y="611"/>
                </a:cubicBezTo>
                <a:lnTo>
                  <a:pt x="13684" y="231"/>
                </a:lnTo>
                <a:cubicBezTo>
                  <a:pt x="13677" y="84"/>
                  <a:pt x="13596" y="0"/>
                  <a:pt x="134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29"/>
          <p:cNvSpPr/>
          <p:nvPr/>
        </p:nvSpPr>
        <p:spPr>
          <a:xfrm flipH="1">
            <a:off x="7430074" y="1610889"/>
            <a:ext cx="41728" cy="64717"/>
          </a:xfrm>
          <a:custGeom>
            <a:rect b="b" l="l" r="r" t="t"/>
            <a:pathLst>
              <a:path extrusionOk="0" h="1447" w="933">
                <a:moveTo>
                  <a:pt x="758" y="1"/>
                </a:moveTo>
                <a:cubicBezTo>
                  <a:pt x="729" y="1"/>
                  <a:pt x="695" y="10"/>
                  <a:pt x="661" y="30"/>
                </a:cubicBezTo>
                <a:lnTo>
                  <a:pt x="208" y="292"/>
                </a:lnTo>
                <a:cubicBezTo>
                  <a:pt x="90" y="360"/>
                  <a:pt x="1" y="526"/>
                  <a:pt x="8" y="663"/>
                </a:cubicBezTo>
                <a:lnTo>
                  <a:pt x="42" y="1295"/>
                </a:lnTo>
                <a:cubicBezTo>
                  <a:pt x="47" y="1391"/>
                  <a:pt x="100" y="1446"/>
                  <a:pt x="172" y="1446"/>
                </a:cubicBezTo>
                <a:cubicBezTo>
                  <a:pt x="202" y="1446"/>
                  <a:pt x="235" y="1437"/>
                  <a:pt x="269" y="1417"/>
                </a:cubicBezTo>
                <a:lnTo>
                  <a:pt x="725" y="1156"/>
                </a:lnTo>
                <a:cubicBezTo>
                  <a:pt x="845" y="1088"/>
                  <a:pt x="933" y="921"/>
                  <a:pt x="926" y="785"/>
                </a:cubicBezTo>
                <a:lnTo>
                  <a:pt x="889" y="156"/>
                </a:lnTo>
                <a:cubicBezTo>
                  <a:pt x="883" y="57"/>
                  <a:pt x="831" y="1"/>
                  <a:pt x="75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29"/>
          <p:cNvSpPr/>
          <p:nvPr/>
        </p:nvSpPr>
        <p:spPr>
          <a:xfrm flipH="1">
            <a:off x="6858175" y="1282874"/>
            <a:ext cx="527844" cy="341162"/>
          </a:xfrm>
          <a:custGeom>
            <a:rect b="b" l="l" r="r" t="t"/>
            <a:pathLst>
              <a:path extrusionOk="0" h="7628" w="11802">
                <a:moveTo>
                  <a:pt x="11569" y="1"/>
                </a:moveTo>
                <a:cubicBezTo>
                  <a:pt x="11525" y="1"/>
                  <a:pt x="11475" y="15"/>
                  <a:pt x="11424" y="44"/>
                </a:cubicBezTo>
                <a:lnTo>
                  <a:pt x="314" y="6456"/>
                </a:lnTo>
                <a:cubicBezTo>
                  <a:pt x="137" y="6558"/>
                  <a:pt x="0" y="6810"/>
                  <a:pt x="11" y="7014"/>
                </a:cubicBezTo>
                <a:lnTo>
                  <a:pt x="31" y="7398"/>
                </a:lnTo>
                <a:cubicBezTo>
                  <a:pt x="41" y="7542"/>
                  <a:pt x="120" y="7627"/>
                  <a:pt x="228" y="7627"/>
                </a:cubicBezTo>
                <a:cubicBezTo>
                  <a:pt x="273" y="7627"/>
                  <a:pt x="323" y="7612"/>
                  <a:pt x="375" y="7581"/>
                </a:cubicBezTo>
                <a:lnTo>
                  <a:pt x="11488" y="1170"/>
                </a:lnTo>
                <a:cubicBezTo>
                  <a:pt x="11665" y="1068"/>
                  <a:pt x="11801" y="820"/>
                  <a:pt x="11788" y="612"/>
                </a:cubicBezTo>
                <a:lnTo>
                  <a:pt x="11767" y="231"/>
                </a:lnTo>
                <a:cubicBezTo>
                  <a:pt x="11757" y="84"/>
                  <a:pt x="11678" y="1"/>
                  <a:pt x="1156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29"/>
          <p:cNvSpPr/>
          <p:nvPr/>
        </p:nvSpPr>
        <p:spPr>
          <a:xfrm flipH="1">
            <a:off x="7424438" y="1737283"/>
            <a:ext cx="41728" cy="64672"/>
          </a:xfrm>
          <a:custGeom>
            <a:rect b="b" l="l" r="r" t="t"/>
            <a:pathLst>
              <a:path extrusionOk="0" h="1446" w="933">
                <a:moveTo>
                  <a:pt x="758" y="0"/>
                </a:moveTo>
                <a:cubicBezTo>
                  <a:pt x="728" y="0"/>
                  <a:pt x="695" y="10"/>
                  <a:pt x="661" y="29"/>
                </a:cubicBezTo>
                <a:lnTo>
                  <a:pt x="209" y="291"/>
                </a:lnTo>
                <a:cubicBezTo>
                  <a:pt x="89" y="359"/>
                  <a:pt x="1" y="526"/>
                  <a:pt x="8" y="662"/>
                </a:cubicBezTo>
                <a:lnTo>
                  <a:pt x="41" y="1294"/>
                </a:lnTo>
                <a:cubicBezTo>
                  <a:pt x="47" y="1390"/>
                  <a:pt x="101" y="1446"/>
                  <a:pt x="173" y="1446"/>
                </a:cubicBezTo>
                <a:cubicBezTo>
                  <a:pt x="203" y="1446"/>
                  <a:pt x="236" y="1436"/>
                  <a:pt x="270" y="1416"/>
                </a:cubicBezTo>
                <a:lnTo>
                  <a:pt x="722" y="1158"/>
                </a:lnTo>
                <a:cubicBezTo>
                  <a:pt x="841" y="1087"/>
                  <a:pt x="932" y="920"/>
                  <a:pt x="923" y="784"/>
                </a:cubicBezTo>
                <a:lnTo>
                  <a:pt x="888" y="155"/>
                </a:lnTo>
                <a:cubicBezTo>
                  <a:pt x="884" y="56"/>
                  <a:pt x="831" y="0"/>
                  <a:pt x="758" y="0"/>
                </a:cubicBez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29"/>
          <p:cNvSpPr/>
          <p:nvPr/>
        </p:nvSpPr>
        <p:spPr>
          <a:xfrm flipH="1">
            <a:off x="7424886" y="1737372"/>
            <a:ext cx="40968" cy="64672"/>
          </a:xfrm>
          <a:custGeom>
            <a:rect b="b" l="l" r="r" t="t"/>
            <a:pathLst>
              <a:path extrusionOk="0" h="1446" w="916">
                <a:moveTo>
                  <a:pt x="752" y="0"/>
                </a:moveTo>
                <a:cubicBezTo>
                  <a:pt x="721" y="0"/>
                  <a:pt x="687" y="7"/>
                  <a:pt x="654" y="27"/>
                </a:cubicBezTo>
                <a:lnTo>
                  <a:pt x="202" y="289"/>
                </a:lnTo>
                <a:cubicBezTo>
                  <a:pt x="89" y="354"/>
                  <a:pt x="1" y="510"/>
                  <a:pt x="1" y="646"/>
                </a:cubicBezTo>
                <a:lnTo>
                  <a:pt x="1" y="660"/>
                </a:lnTo>
                <a:lnTo>
                  <a:pt x="34" y="1292"/>
                </a:lnTo>
                <a:cubicBezTo>
                  <a:pt x="42" y="1387"/>
                  <a:pt x="92" y="1445"/>
                  <a:pt x="167" y="1445"/>
                </a:cubicBezTo>
                <a:cubicBezTo>
                  <a:pt x="198" y="1445"/>
                  <a:pt x="229" y="1435"/>
                  <a:pt x="263" y="1414"/>
                </a:cubicBezTo>
                <a:lnTo>
                  <a:pt x="715" y="1156"/>
                </a:lnTo>
                <a:cubicBezTo>
                  <a:pt x="830" y="1088"/>
                  <a:pt x="916" y="932"/>
                  <a:pt x="916" y="799"/>
                </a:cubicBezTo>
                <a:lnTo>
                  <a:pt x="916" y="782"/>
                </a:lnTo>
                <a:lnTo>
                  <a:pt x="881" y="153"/>
                </a:lnTo>
                <a:cubicBezTo>
                  <a:pt x="878" y="55"/>
                  <a:pt x="823" y="0"/>
                  <a:pt x="75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29"/>
          <p:cNvSpPr/>
          <p:nvPr/>
        </p:nvSpPr>
        <p:spPr>
          <a:xfrm flipH="1">
            <a:off x="6852540" y="1409267"/>
            <a:ext cx="528023" cy="341207"/>
          </a:xfrm>
          <a:custGeom>
            <a:rect b="b" l="l" r="r" t="t"/>
            <a:pathLst>
              <a:path extrusionOk="0" h="7629" w="11806">
                <a:moveTo>
                  <a:pt x="11575" y="0"/>
                </a:moveTo>
                <a:cubicBezTo>
                  <a:pt x="11531" y="0"/>
                  <a:pt x="11482" y="14"/>
                  <a:pt x="11431" y="43"/>
                </a:cubicBezTo>
                <a:lnTo>
                  <a:pt x="314" y="6459"/>
                </a:lnTo>
                <a:cubicBezTo>
                  <a:pt x="137" y="6561"/>
                  <a:pt x="1" y="6812"/>
                  <a:pt x="15" y="7016"/>
                </a:cubicBezTo>
                <a:lnTo>
                  <a:pt x="35" y="7401"/>
                </a:lnTo>
                <a:cubicBezTo>
                  <a:pt x="42" y="7545"/>
                  <a:pt x="121" y="7628"/>
                  <a:pt x="230" y="7628"/>
                </a:cubicBezTo>
                <a:cubicBezTo>
                  <a:pt x="276" y="7628"/>
                  <a:pt x="326" y="7614"/>
                  <a:pt x="379" y="7584"/>
                </a:cubicBezTo>
                <a:lnTo>
                  <a:pt x="11493" y="1173"/>
                </a:lnTo>
                <a:cubicBezTo>
                  <a:pt x="11669" y="1067"/>
                  <a:pt x="11805" y="818"/>
                  <a:pt x="11795" y="614"/>
                </a:cubicBezTo>
                <a:lnTo>
                  <a:pt x="11771" y="231"/>
                </a:lnTo>
                <a:cubicBezTo>
                  <a:pt x="11764" y="85"/>
                  <a:pt x="11684" y="0"/>
                  <a:pt x="115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29"/>
          <p:cNvSpPr/>
          <p:nvPr/>
        </p:nvSpPr>
        <p:spPr>
          <a:xfrm flipH="1">
            <a:off x="7418848" y="1864795"/>
            <a:ext cx="41863" cy="64583"/>
          </a:xfrm>
          <a:custGeom>
            <a:rect b="b" l="l" r="r" t="t"/>
            <a:pathLst>
              <a:path extrusionOk="0" h="1444" w="936">
                <a:moveTo>
                  <a:pt x="760" y="0"/>
                </a:moveTo>
                <a:cubicBezTo>
                  <a:pt x="729" y="0"/>
                  <a:pt x="696" y="10"/>
                  <a:pt x="661" y="31"/>
                </a:cubicBezTo>
                <a:lnTo>
                  <a:pt x="209" y="293"/>
                </a:lnTo>
                <a:cubicBezTo>
                  <a:pt x="90" y="360"/>
                  <a:pt x="1" y="527"/>
                  <a:pt x="8" y="663"/>
                </a:cubicBezTo>
                <a:lnTo>
                  <a:pt x="42" y="1292"/>
                </a:lnTo>
                <a:cubicBezTo>
                  <a:pt x="47" y="1389"/>
                  <a:pt x="100" y="1444"/>
                  <a:pt x="172" y="1444"/>
                </a:cubicBezTo>
                <a:cubicBezTo>
                  <a:pt x="202" y="1444"/>
                  <a:pt x="235" y="1434"/>
                  <a:pt x="270" y="1415"/>
                </a:cubicBezTo>
                <a:lnTo>
                  <a:pt x="725" y="1153"/>
                </a:lnTo>
                <a:cubicBezTo>
                  <a:pt x="845" y="1085"/>
                  <a:pt x="936" y="918"/>
                  <a:pt x="926" y="782"/>
                </a:cubicBezTo>
                <a:lnTo>
                  <a:pt x="892" y="153"/>
                </a:lnTo>
                <a:cubicBezTo>
                  <a:pt x="885" y="57"/>
                  <a:pt x="832" y="0"/>
                  <a:pt x="760" y="0"/>
                </a:cubicBez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29"/>
          <p:cNvSpPr/>
          <p:nvPr/>
        </p:nvSpPr>
        <p:spPr>
          <a:xfrm flipH="1">
            <a:off x="7419116" y="1864795"/>
            <a:ext cx="41236" cy="64628"/>
          </a:xfrm>
          <a:custGeom>
            <a:rect b="b" l="l" r="r" t="t"/>
            <a:pathLst>
              <a:path extrusionOk="0" h="1445" w="922">
                <a:moveTo>
                  <a:pt x="752" y="1"/>
                </a:moveTo>
                <a:cubicBezTo>
                  <a:pt x="721" y="1"/>
                  <a:pt x="691" y="10"/>
                  <a:pt x="653" y="31"/>
                </a:cubicBezTo>
                <a:lnTo>
                  <a:pt x="201" y="293"/>
                </a:lnTo>
                <a:cubicBezTo>
                  <a:pt x="85" y="357"/>
                  <a:pt x="0" y="514"/>
                  <a:pt x="0" y="646"/>
                </a:cubicBezTo>
                <a:lnTo>
                  <a:pt x="0" y="663"/>
                </a:lnTo>
                <a:lnTo>
                  <a:pt x="34" y="1292"/>
                </a:lnTo>
                <a:cubicBezTo>
                  <a:pt x="41" y="1388"/>
                  <a:pt x="92" y="1445"/>
                  <a:pt x="167" y="1445"/>
                </a:cubicBezTo>
                <a:cubicBezTo>
                  <a:pt x="194" y="1445"/>
                  <a:pt x="228" y="1435"/>
                  <a:pt x="262" y="1415"/>
                </a:cubicBezTo>
                <a:lnTo>
                  <a:pt x="717" y="1153"/>
                </a:lnTo>
                <a:cubicBezTo>
                  <a:pt x="833" y="1088"/>
                  <a:pt x="921" y="932"/>
                  <a:pt x="918" y="796"/>
                </a:cubicBezTo>
                <a:lnTo>
                  <a:pt x="918" y="782"/>
                </a:lnTo>
                <a:lnTo>
                  <a:pt x="884" y="153"/>
                </a:lnTo>
                <a:cubicBezTo>
                  <a:pt x="877" y="54"/>
                  <a:pt x="823" y="1"/>
                  <a:pt x="75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29"/>
          <p:cNvSpPr/>
          <p:nvPr/>
        </p:nvSpPr>
        <p:spPr>
          <a:xfrm flipH="1">
            <a:off x="6847083" y="1536690"/>
            <a:ext cx="527844" cy="341162"/>
          </a:xfrm>
          <a:custGeom>
            <a:rect b="b" l="l" r="r" t="t"/>
            <a:pathLst>
              <a:path extrusionOk="0" h="7628" w="11802">
                <a:moveTo>
                  <a:pt x="11570" y="0"/>
                </a:moveTo>
                <a:cubicBezTo>
                  <a:pt x="11525" y="0"/>
                  <a:pt x="11476" y="14"/>
                  <a:pt x="11424" y="44"/>
                </a:cubicBezTo>
                <a:lnTo>
                  <a:pt x="314" y="6459"/>
                </a:lnTo>
                <a:cubicBezTo>
                  <a:pt x="137" y="6561"/>
                  <a:pt x="0" y="6813"/>
                  <a:pt x="11" y="7017"/>
                </a:cubicBezTo>
                <a:lnTo>
                  <a:pt x="31" y="7398"/>
                </a:lnTo>
                <a:cubicBezTo>
                  <a:pt x="41" y="7543"/>
                  <a:pt x="121" y="7628"/>
                  <a:pt x="231" y="7628"/>
                </a:cubicBezTo>
                <a:cubicBezTo>
                  <a:pt x="275" y="7628"/>
                  <a:pt x="324" y="7614"/>
                  <a:pt x="375" y="7585"/>
                </a:cubicBezTo>
                <a:lnTo>
                  <a:pt x="11489" y="1172"/>
                </a:lnTo>
                <a:cubicBezTo>
                  <a:pt x="11665" y="1067"/>
                  <a:pt x="11802" y="819"/>
                  <a:pt x="11788" y="615"/>
                </a:cubicBezTo>
                <a:lnTo>
                  <a:pt x="11767" y="230"/>
                </a:lnTo>
                <a:cubicBezTo>
                  <a:pt x="11760" y="85"/>
                  <a:pt x="11680" y="0"/>
                  <a:pt x="115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29"/>
          <p:cNvSpPr/>
          <p:nvPr/>
        </p:nvSpPr>
        <p:spPr>
          <a:xfrm flipH="1">
            <a:off x="7574983" y="1947044"/>
            <a:ext cx="273270" cy="217095"/>
          </a:xfrm>
          <a:custGeom>
            <a:rect b="b" l="l" r="r" t="t"/>
            <a:pathLst>
              <a:path extrusionOk="0" h="4854" w="6110">
                <a:moveTo>
                  <a:pt x="5850" y="1"/>
                </a:moveTo>
                <a:cubicBezTo>
                  <a:pt x="5806" y="1"/>
                  <a:pt x="5756" y="15"/>
                  <a:pt x="5705" y="45"/>
                </a:cubicBezTo>
                <a:lnTo>
                  <a:pt x="313" y="3163"/>
                </a:lnTo>
                <a:cubicBezTo>
                  <a:pt x="136" y="3268"/>
                  <a:pt x="1" y="3516"/>
                  <a:pt x="14" y="3720"/>
                </a:cubicBezTo>
                <a:lnTo>
                  <a:pt x="65" y="4624"/>
                </a:lnTo>
                <a:cubicBezTo>
                  <a:pt x="74" y="4768"/>
                  <a:pt x="154" y="4853"/>
                  <a:pt x="262" y="4853"/>
                </a:cubicBezTo>
                <a:cubicBezTo>
                  <a:pt x="307" y="4853"/>
                  <a:pt x="357" y="4839"/>
                  <a:pt x="408" y="4807"/>
                </a:cubicBezTo>
                <a:lnTo>
                  <a:pt x="5800" y="1691"/>
                </a:lnTo>
                <a:cubicBezTo>
                  <a:pt x="5977" y="1589"/>
                  <a:pt x="6110" y="1336"/>
                  <a:pt x="6100" y="1132"/>
                </a:cubicBezTo>
                <a:lnTo>
                  <a:pt x="6048" y="232"/>
                </a:lnTo>
                <a:cubicBezTo>
                  <a:pt x="6039" y="85"/>
                  <a:pt x="5959" y="1"/>
                  <a:pt x="58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29"/>
          <p:cNvSpPr/>
          <p:nvPr/>
        </p:nvSpPr>
        <p:spPr>
          <a:xfrm flipH="1">
            <a:off x="7513396" y="2208151"/>
            <a:ext cx="385038" cy="258779"/>
          </a:xfrm>
          <a:custGeom>
            <a:rect b="b" l="l" r="r" t="t"/>
            <a:pathLst>
              <a:path extrusionOk="0" h="5786" w="8609">
                <a:moveTo>
                  <a:pt x="8375" y="1"/>
                </a:moveTo>
                <a:cubicBezTo>
                  <a:pt x="8331" y="1"/>
                  <a:pt x="8282" y="15"/>
                  <a:pt x="8231" y="44"/>
                </a:cubicBezTo>
                <a:lnTo>
                  <a:pt x="313" y="4617"/>
                </a:lnTo>
                <a:cubicBezTo>
                  <a:pt x="136" y="4719"/>
                  <a:pt x="1" y="4971"/>
                  <a:pt x="14" y="5175"/>
                </a:cubicBezTo>
                <a:lnTo>
                  <a:pt x="34" y="5558"/>
                </a:lnTo>
                <a:cubicBezTo>
                  <a:pt x="44" y="5703"/>
                  <a:pt x="123" y="5786"/>
                  <a:pt x="232" y="5786"/>
                </a:cubicBezTo>
                <a:cubicBezTo>
                  <a:pt x="276" y="5786"/>
                  <a:pt x="326" y="5772"/>
                  <a:pt x="378" y="5742"/>
                </a:cubicBezTo>
                <a:lnTo>
                  <a:pt x="8296" y="1173"/>
                </a:lnTo>
                <a:cubicBezTo>
                  <a:pt x="8473" y="1067"/>
                  <a:pt x="8609" y="819"/>
                  <a:pt x="8595" y="615"/>
                </a:cubicBezTo>
                <a:lnTo>
                  <a:pt x="8575" y="231"/>
                </a:lnTo>
                <a:cubicBezTo>
                  <a:pt x="8565" y="86"/>
                  <a:pt x="8485" y="1"/>
                  <a:pt x="83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29"/>
          <p:cNvSpPr/>
          <p:nvPr/>
        </p:nvSpPr>
        <p:spPr>
          <a:xfrm flipH="1">
            <a:off x="7505659" y="2342416"/>
            <a:ext cx="385038" cy="258779"/>
          </a:xfrm>
          <a:custGeom>
            <a:rect b="b" l="l" r="r" t="t"/>
            <a:pathLst>
              <a:path extrusionOk="0" h="5786" w="8609">
                <a:moveTo>
                  <a:pt x="8378" y="0"/>
                </a:moveTo>
                <a:cubicBezTo>
                  <a:pt x="8333" y="0"/>
                  <a:pt x="8283" y="14"/>
                  <a:pt x="8232" y="44"/>
                </a:cubicBezTo>
                <a:lnTo>
                  <a:pt x="313" y="4621"/>
                </a:lnTo>
                <a:cubicBezTo>
                  <a:pt x="137" y="4723"/>
                  <a:pt x="1" y="4971"/>
                  <a:pt x="14" y="5178"/>
                </a:cubicBezTo>
                <a:lnTo>
                  <a:pt x="35" y="5555"/>
                </a:lnTo>
                <a:cubicBezTo>
                  <a:pt x="44" y="5700"/>
                  <a:pt x="125" y="5786"/>
                  <a:pt x="235" y="5786"/>
                </a:cubicBezTo>
                <a:cubicBezTo>
                  <a:pt x="279" y="5786"/>
                  <a:pt x="328" y="5772"/>
                  <a:pt x="378" y="5743"/>
                </a:cubicBezTo>
                <a:lnTo>
                  <a:pt x="8296" y="1169"/>
                </a:lnTo>
                <a:cubicBezTo>
                  <a:pt x="8477" y="1067"/>
                  <a:pt x="8609" y="816"/>
                  <a:pt x="8599" y="612"/>
                </a:cubicBezTo>
                <a:lnTo>
                  <a:pt x="8575" y="228"/>
                </a:lnTo>
                <a:cubicBezTo>
                  <a:pt x="8568" y="83"/>
                  <a:pt x="8487" y="0"/>
                  <a:pt x="83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29"/>
          <p:cNvSpPr/>
          <p:nvPr/>
        </p:nvSpPr>
        <p:spPr>
          <a:xfrm flipH="1">
            <a:off x="7497877" y="2476547"/>
            <a:ext cx="384903" cy="258824"/>
          </a:xfrm>
          <a:custGeom>
            <a:rect b="b" l="l" r="r" t="t"/>
            <a:pathLst>
              <a:path extrusionOk="0" h="5787" w="8606">
                <a:moveTo>
                  <a:pt x="8374" y="0"/>
                </a:moveTo>
                <a:cubicBezTo>
                  <a:pt x="8329" y="0"/>
                  <a:pt x="8280" y="14"/>
                  <a:pt x="8228" y="44"/>
                </a:cubicBezTo>
                <a:lnTo>
                  <a:pt x="313" y="4624"/>
                </a:lnTo>
                <a:cubicBezTo>
                  <a:pt x="133" y="4729"/>
                  <a:pt x="1" y="4977"/>
                  <a:pt x="10" y="5184"/>
                </a:cubicBezTo>
                <a:lnTo>
                  <a:pt x="31" y="5559"/>
                </a:lnTo>
                <a:cubicBezTo>
                  <a:pt x="41" y="5703"/>
                  <a:pt x="120" y="5786"/>
                  <a:pt x="229" y="5786"/>
                </a:cubicBezTo>
                <a:cubicBezTo>
                  <a:pt x="275" y="5786"/>
                  <a:pt x="325" y="5772"/>
                  <a:pt x="378" y="5742"/>
                </a:cubicBezTo>
                <a:lnTo>
                  <a:pt x="8292" y="1173"/>
                </a:lnTo>
                <a:cubicBezTo>
                  <a:pt x="8473" y="1067"/>
                  <a:pt x="8606" y="819"/>
                  <a:pt x="8595" y="615"/>
                </a:cubicBezTo>
                <a:lnTo>
                  <a:pt x="8571" y="230"/>
                </a:lnTo>
                <a:cubicBezTo>
                  <a:pt x="8564" y="85"/>
                  <a:pt x="8484" y="0"/>
                  <a:pt x="837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29"/>
          <p:cNvSpPr/>
          <p:nvPr/>
        </p:nvSpPr>
        <p:spPr>
          <a:xfrm flipH="1">
            <a:off x="7490005" y="2610768"/>
            <a:ext cx="385038" cy="258824"/>
          </a:xfrm>
          <a:custGeom>
            <a:rect b="b" l="l" r="r" t="t"/>
            <a:pathLst>
              <a:path extrusionOk="0" h="5787" w="8609">
                <a:moveTo>
                  <a:pt x="8378" y="1"/>
                </a:moveTo>
                <a:cubicBezTo>
                  <a:pt x="8333" y="1"/>
                  <a:pt x="8283" y="15"/>
                  <a:pt x="8232" y="45"/>
                </a:cubicBezTo>
                <a:lnTo>
                  <a:pt x="314" y="4628"/>
                </a:lnTo>
                <a:cubicBezTo>
                  <a:pt x="137" y="4730"/>
                  <a:pt x="1" y="4981"/>
                  <a:pt x="11" y="5185"/>
                </a:cubicBezTo>
                <a:lnTo>
                  <a:pt x="35" y="5556"/>
                </a:lnTo>
                <a:cubicBezTo>
                  <a:pt x="42" y="5702"/>
                  <a:pt x="122" y="5786"/>
                  <a:pt x="232" y="5786"/>
                </a:cubicBezTo>
                <a:cubicBezTo>
                  <a:pt x="277" y="5786"/>
                  <a:pt x="326" y="5773"/>
                  <a:pt x="378" y="5743"/>
                </a:cubicBezTo>
                <a:lnTo>
                  <a:pt x="8296" y="1171"/>
                </a:lnTo>
                <a:cubicBezTo>
                  <a:pt x="8473" y="1069"/>
                  <a:pt x="8609" y="816"/>
                  <a:pt x="8596" y="612"/>
                </a:cubicBezTo>
                <a:lnTo>
                  <a:pt x="8575" y="228"/>
                </a:lnTo>
                <a:cubicBezTo>
                  <a:pt x="8566" y="84"/>
                  <a:pt x="8486" y="1"/>
                  <a:pt x="83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29"/>
          <p:cNvSpPr/>
          <p:nvPr/>
        </p:nvSpPr>
        <p:spPr>
          <a:xfrm flipH="1">
            <a:off x="7311776" y="2178811"/>
            <a:ext cx="96427" cy="334632"/>
          </a:xfrm>
          <a:custGeom>
            <a:rect b="b" l="l" r="r" t="t"/>
            <a:pathLst>
              <a:path extrusionOk="0" h="7482" w="2156">
                <a:moveTo>
                  <a:pt x="1596" y="0"/>
                </a:moveTo>
                <a:cubicBezTo>
                  <a:pt x="1551" y="0"/>
                  <a:pt x="1501" y="14"/>
                  <a:pt x="1449" y="44"/>
                </a:cubicBezTo>
                <a:lnTo>
                  <a:pt x="313" y="700"/>
                </a:lnTo>
                <a:cubicBezTo>
                  <a:pt x="132" y="805"/>
                  <a:pt x="0" y="1053"/>
                  <a:pt x="10" y="1257"/>
                </a:cubicBezTo>
                <a:lnTo>
                  <a:pt x="364" y="7251"/>
                </a:lnTo>
                <a:cubicBezTo>
                  <a:pt x="371" y="7397"/>
                  <a:pt x="451" y="7481"/>
                  <a:pt x="561" y="7481"/>
                </a:cubicBezTo>
                <a:cubicBezTo>
                  <a:pt x="606" y="7481"/>
                  <a:pt x="656" y="7468"/>
                  <a:pt x="708" y="7438"/>
                </a:cubicBezTo>
                <a:lnTo>
                  <a:pt x="1846" y="6779"/>
                </a:lnTo>
                <a:cubicBezTo>
                  <a:pt x="2023" y="6677"/>
                  <a:pt x="2156" y="6429"/>
                  <a:pt x="2145" y="6222"/>
                </a:cubicBezTo>
                <a:lnTo>
                  <a:pt x="1795" y="231"/>
                </a:lnTo>
                <a:cubicBezTo>
                  <a:pt x="1786" y="84"/>
                  <a:pt x="1706" y="0"/>
                  <a:pt x="159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29"/>
          <p:cNvSpPr/>
          <p:nvPr/>
        </p:nvSpPr>
        <p:spPr>
          <a:xfrm flipH="1">
            <a:off x="7307214" y="2529905"/>
            <a:ext cx="80639" cy="59618"/>
          </a:xfrm>
          <a:custGeom>
            <a:rect b="b" l="l" r="r" t="t"/>
            <a:pathLst>
              <a:path extrusionOk="0" h="1333" w="1803">
                <a:moveTo>
                  <a:pt x="1636" y="0"/>
                </a:moveTo>
                <a:cubicBezTo>
                  <a:pt x="1583" y="0"/>
                  <a:pt x="1521" y="19"/>
                  <a:pt x="1456" y="57"/>
                </a:cubicBezTo>
                <a:lnTo>
                  <a:pt x="317" y="714"/>
                </a:lnTo>
                <a:cubicBezTo>
                  <a:pt x="140" y="816"/>
                  <a:pt x="1" y="1027"/>
                  <a:pt x="11" y="1179"/>
                </a:cubicBezTo>
                <a:cubicBezTo>
                  <a:pt x="15" y="1278"/>
                  <a:pt x="78" y="1332"/>
                  <a:pt x="168" y="1332"/>
                </a:cubicBezTo>
                <a:cubicBezTo>
                  <a:pt x="220" y="1332"/>
                  <a:pt x="282" y="1314"/>
                  <a:pt x="347" y="1275"/>
                </a:cubicBezTo>
                <a:lnTo>
                  <a:pt x="1486" y="619"/>
                </a:lnTo>
                <a:cubicBezTo>
                  <a:pt x="1667" y="517"/>
                  <a:pt x="1803" y="306"/>
                  <a:pt x="1792" y="153"/>
                </a:cubicBezTo>
                <a:cubicBezTo>
                  <a:pt x="1788" y="54"/>
                  <a:pt x="1726" y="0"/>
                  <a:pt x="16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29"/>
          <p:cNvSpPr/>
          <p:nvPr/>
        </p:nvSpPr>
        <p:spPr>
          <a:xfrm flipH="1">
            <a:off x="7137841" y="2205691"/>
            <a:ext cx="89092" cy="207121"/>
          </a:xfrm>
          <a:custGeom>
            <a:rect b="b" l="l" r="r" t="t"/>
            <a:pathLst>
              <a:path extrusionOk="0" h="4631" w="1992">
                <a:moveTo>
                  <a:pt x="1597" y="1"/>
                </a:moveTo>
                <a:cubicBezTo>
                  <a:pt x="1553" y="1"/>
                  <a:pt x="1503" y="15"/>
                  <a:pt x="1452" y="44"/>
                </a:cubicBezTo>
                <a:lnTo>
                  <a:pt x="313" y="701"/>
                </a:lnTo>
                <a:cubicBezTo>
                  <a:pt x="136" y="807"/>
                  <a:pt x="0" y="1055"/>
                  <a:pt x="13" y="1259"/>
                </a:cubicBezTo>
                <a:lnTo>
                  <a:pt x="197" y="4403"/>
                </a:lnTo>
                <a:cubicBezTo>
                  <a:pt x="204" y="4548"/>
                  <a:pt x="285" y="4631"/>
                  <a:pt x="394" y="4631"/>
                </a:cubicBezTo>
                <a:cubicBezTo>
                  <a:pt x="439" y="4631"/>
                  <a:pt x="489" y="4617"/>
                  <a:pt x="540" y="4587"/>
                </a:cubicBezTo>
                <a:lnTo>
                  <a:pt x="1679" y="3931"/>
                </a:lnTo>
                <a:cubicBezTo>
                  <a:pt x="1856" y="3829"/>
                  <a:pt x="1992" y="3578"/>
                  <a:pt x="1979" y="3374"/>
                </a:cubicBezTo>
                <a:lnTo>
                  <a:pt x="1795" y="232"/>
                </a:lnTo>
                <a:cubicBezTo>
                  <a:pt x="1788" y="85"/>
                  <a:pt x="1707" y="1"/>
                  <a:pt x="1597" y="1"/>
                </a:cubicBez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29"/>
          <p:cNvSpPr/>
          <p:nvPr/>
        </p:nvSpPr>
        <p:spPr>
          <a:xfrm flipH="1">
            <a:off x="7138422" y="2205691"/>
            <a:ext cx="87929" cy="207121"/>
          </a:xfrm>
          <a:custGeom>
            <a:rect b="b" l="l" r="r" t="t"/>
            <a:pathLst>
              <a:path extrusionOk="0" h="4631" w="1966">
                <a:moveTo>
                  <a:pt x="1585" y="0"/>
                </a:moveTo>
                <a:cubicBezTo>
                  <a:pt x="1541" y="0"/>
                  <a:pt x="1489" y="14"/>
                  <a:pt x="1439" y="44"/>
                </a:cubicBezTo>
                <a:lnTo>
                  <a:pt x="300" y="701"/>
                </a:lnTo>
                <a:cubicBezTo>
                  <a:pt x="130" y="799"/>
                  <a:pt x="0" y="1034"/>
                  <a:pt x="0" y="1235"/>
                </a:cubicBezTo>
                <a:lnTo>
                  <a:pt x="0" y="1259"/>
                </a:lnTo>
                <a:lnTo>
                  <a:pt x="184" y="4403"/>
                </a:lnTo>
                <a:cubicBezTo>
                  <a:pt x="191" y="4549"/>
                  <a:pt x="273" y="4631"/>
                  <a:pt x="381" y="4631"/>
                </a:cubicBezTo>
                <a:cubicBezTo>
                  <a:pt x="425" y="4631"/>
                  <a:pt x="477" y="4618"/>
                  <a:pt x="527" y="4587"/>
                </a:cubicBezTo>
                <a:lnTo>
                  <a:pt x="1666" y="3931"/>
                </a:lnTo>
                <a:cubicBezTo>
                  <a:pt x="1836" y="3832"/>
                  <a:pt x="1966" y="3601"/>
                  <a:pt x="1966" y="3400"/>
                </a:cubicBezTo>
                <a:lnTo>
                  <a:pt x="1966" y="3374"/>
                </a:lnTo>
                <a:lnTo>
                  <a:pt x="1782" y="232"/>
                </a:lnTo>
                <a:cubicBezTo>
                  <a:pt x="1775" y="85"/>
                  <a:pt x="1693" y="0"/>
                  <a:pt x="158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29"/>
          <p:cNvSpPr/>
          <p:nvPr/>
        </p:nvSpPr>
        <p:spPr>
          <a:xfrm flipH="1">
            <a:off x="7133413" y="2429317"/>
            <a:ext cx="80639" cy="59618"/>
          </a:xfrm>
          <a:custGeom>
            <a:rect b="b" l="l" r="r" t="t"/>
            <a:pathLst>
              <a:path extrusionOk="0" h="1333" w="1803">
                <a:moveTo>
                  <a:pt x="1634" y="1"/>
                </a:moveTo>
                <a:cubicBezTo>
                  <a:pt x="1582" y="1"/>
                  <a:pt x="1521" y="19"/>
                  <a:pt x="1456" y="56"/>
                </a:cubicBezTo>
                <a:lnTo>
                  <a:pt x="317" y="712"/>
                </a:lnTo>
                <a:cubicBezTo>
                  <a:pt x="140" y="817"/>
                  <a:pt x="1" y="1025"/>
                  <a:pt x="11" y="1181"/>
                </a:cubicBezTo>
                <a:cubicBezTo>
                  <a:pt x="17" y="1280"/>
                  <a:pt x="79" y="1333"/>
                  <a:pt x="169" y="1333"/>
                </a:cubicBezTo>
                <a:cubicBezTo>
                  <a:pt x="222" y="1333"/>
                  <a:pt x="284" y="1314"/>
                  <a:pt x="351" y="1277"/>
                </a:cubicBezTo>
                <a:lnTo>
                  <a:pt x="1487" y="621"/>
                </a:lnTo>
                <a:cubicBezTo>
                  <a:pt x="1666" y="519"/>
                  <a:pt x="1803" y="307"/>
                  <a:pt x="1793" y="151"/>
                </a:cubicBezTo>
                <a:cubicBezTo>
                  <a:pt x="1788" y="54"/>
                  <a:pt x="1725" y="1"/>
                  <a:pt x="16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29"/>
          <p:cNvSpPr/>
          <p:nvPr/>
        </p:nvSpPr>
        <p:spPr>
          <a:xfrm flipH="1">
            <a:off x="6963995" y="1900664"/>
            <a:ext cx="100273" cy="411649"/>
          </a:xfrm>
          <a:custGeom>
            <a:rect b="b" l="l" r="r" t="t"/>
            <a:pathLst>
              <a:path extrusionOk="0" h="9204" w="2242">
                <a:moveTo>
                  <a:pt x="1597" y="1"/>
                </a:moveTo>
                <a:cubicBezTo>
                  <a:pt x="1552" y="1"/>
                  <a:pt x="1501" y="15"/>
                  <a:pt x="1449" y="45"/>
                </a:cubicBezTo>
                <a:lnTo>
                  <a:pt x="313" y="701"/>
                </a:lnTo>
                <a:cubicBezTo>
                  <a:pt x="133" y="806"/>
                  <a:pt x="1" y="1055"/>
                  <a:pt x="10" y="1259"/>
                </a:cubicBezTo>
                <a:lnTo>
                  <a:pt x="446" y="8973"/>
                </a:lnTo>
                <a:cubicBezTo>
                  <a:pt x="455" y="9120"/>
                  <a:pt x="535" y="9204"/>
                  <a:pt x="644" y="9204"/>
                </a:cubicBezTo>
                <a:cubicBezTo>
                  <a:pt x="689" y="9204"/>
                  <a:pt x="738" y="9189"/>
                  <a:pt x="790" y="9160"/>
                </a:cubicBezTo>
                <a:lnTo>
                  <a:pt x="1928" y="8504"/>
                </a:lnTo>
                <a:cubicBezTo>
                  <a:pt x="2105" y="8398"/>
                  <a:pt x="2241" y="8150"/>
                  <a:pt x="2231" y="7946"/>
                </a:cubicBezTo>
                <a:lnTo>
                  <a:pt x="1792" y="232"/>
                </a:lnTo>
                <a:cubicBezTo>
                  <a:pt x="1785" y="85"/>
                  <a:pt x="1706" y="1"/>
                  <a:pt x="1597" y="1"/>
                </a:cubicBez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29"/>
          <p:cNvSpPr/>
          <p:nvPr/>
        </p:nvSpPr>
        <p:spPr>
          <a:xfrm flipH="1">
            <a:off x="6964487" y="1900664"/>
            <a:ext cx="99334" cy="411649"/>
          </a:xfrm>
          <a:custGeom>
            <a:rect b="b" l="l" r="r" t="t"/>
            <a:pathLst>
              <a:path extrusionOk="0" h="9204" w="2221">
                <a:moveTo>
                  <a:pt x="1588" y="1"/>
                </a:moveTo>
                <a:cubicBezTo>
                  <a:pt x="1541" y="1"/>
                  <a:pt x="1494" y="14"/>
                  <a:pt x="1439" y="45"/>
                </a:cubicBezTo>
                <a:lnTo>
                  <a:pt x="303" y="701"/>
                </a:lnTo>
                <a:cubicBezTo>
                  <a:pt x="130" y="799"/>
                  <a:pt x="0" y="1034"/>
                  <a:pt x="0" y="1234"/>
                </a:cubicBezTo>
                <a:lnTo>
                  <a:pt x="0" y="1259"/>
                </a:lnTo>
                <a:lnTo>
                  <a:pt x="436" y="8973"/>
                </a:lnTo>
                <a:cubicBezTo>
                  <a:pt x="446" y="9119"/>
                  <a:pt x="524" y="9204"/>
                  <a:pt x="633" y="9204"/>
                </a:cubicBezTo>
                <a:cubicBezTo>
                  <a:pt x="678" y="9204"/>
                  <a:pt x="728" y="9190"/>
                  <a:pt x="780" y="9160"/>
                </a:cubicBezTo>
                <a:lnTo>
                  <a:pt x="1918" y="8504"/>
                </a:lnTo>
                <a:cubicBezTo>
                  <a:pt x="2088" y="8405"/>
                  <a:pt x="2221" y="8170"/>
                  <a:pt x="2221" y="7970"/>
                </a:cubicBezTo>
                <a:lnTo>
                  <a:pt x="2221" y="7946"/>
                </a:lnTo>
                <a:lnTo>
                  <a:pt x="1782" y="232"/>
                </a:lnTo>
                <a:cubicBezTo>
                  <a:pt x="1775" y="85"/>
                  <a:pt x="1698" y="1"/>
                  <a:pt x="158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29"/>
          <p:cNvSpPr/>
          <p:nvPr/>
        </p:nvSpPr>
        <p:spPr>
          <a:xfrm flipH="1">
            <a:off x="6959612" y="2328775"/>
            <a:ext cx="80505" cy="59618"/>
          </a:xfrm>
          <a:custGeom>
            <a:rect b="b" l="l" r="r" t="t"/>
            <a:pathLst>
              <a:path extrusionOk="0" h="1333" w="1800">
                <a:moveTo>
                  <a:pt x="1633" y="1"/>
                </a:moveTo>
                <a:cubicBezTo>
                  <a:pt x="1580" y="1"/>
                  <a:pt x="1518" y="19"/>
                  <a:pt x="1453" y="57"/>
                </a:cubicBezTo>
                <a:lnTo>
                  <a:pt x="314" y="713"/>
                </a:lnTo>
                <a:cubicBezTo>
                  <a:pt x="137" y="815"/>
                  <a:pt x="1" y="1025"/>
                  <a:pt x="8" y="1182"/>
                </a:cubicBezTo>
                <a:cubicBezTo>
                  <a:pt x="14" y="1279"/>
                  <a:pt x="77" y="1333"/>
                  <a:pt x="168" y="1333"/>
                </a:cubicBezTo>
                <a:cubicBezTo>
                  <a:pt x="220" y="1333"/>
                  <a:pt x="282" y="1315"/>
                  <a:pt x="348" y="1278"/>
                </a:cubicBezTo>
                <a:lnTo>
                  <a:pt x="1487" y="617"/>
                </a:lnTo>
                <a:cubicBezTo>
                  <a:pt x="1664" y="515"/>
                  <a:pt x="1800" y="308"/>
                  <a:pt x="1793" y="152"/>
                </a:cubicBezTo>
                <a:cubicBezTo>
                  <a:pt x="1786" y="54"/>
                  <a:pt x="1723" y="1"/>
                  <a:pt x="16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29"/>
          <p:cNvSpPr/>
          <p:nvPr/>
        </p:nvSpPr>
        <p:spPr>
          <a:xfrm flipH="1">
            <a:off x="6790238" y="1952456"/>
            <a:ext cx="91418" cy="259316"/>
          </a:xfrm>
          <a:custGeom>
            <a:rect b="b" l="l" r="r" t="t"/>
            <a:pathLst>
              <a:path extrusionOk="0" h="5798" w="2044">
                <a:moveTo>
                  <a:pt x="1601" y="1"/>
                </a:moveTo>
                <a:cubicBezTo>
                  <a:pt x="1555" y="1"/>
                  <a:pt x="1505" y="15"/>
                  <a:pt x="1452" y="46"/>
                </a:cubicBezTo>
                <a:lnTo>
                  <a:pt x="317" y="702"/>
                </a:lnTo>
                <a:cubicBezTo>
                  <a:pt x="137" y="804"/>
                  <a:pt x="1" y="1055"/>
                  <a:pt x="14" y="1259"/>
                </a:cubicBezTo>
                <a:lnTo>
                  <a:pt x="252" y="5568"/>
                </a:lnTo>
                <a:cubicBezTo>
                  <a:pt x="259" y="5713"/>
                  <a:pt x="339" y="5798"/>
                  <a:pt x="448" y="5798"/>
                </a:cubicBezTo>
                <a:cubicBezTo>
                  <a:pt x="492" y="5798"/>
                  <a:pt x="541" y="5784"/>
                  <a:pt x="592" y="5755"/>
                </a:cubicBezTo>
                <a:lnTo>
                  <a:pt x="1731" y="5094"/>
                </a:lnTo>
                <a:cubicBezTo>
                  <a:pt x="1912" y="4992"/>
                  <a:pt x="2044" y="4744"/>
                  <a:pt x="2034" y="4537"/>
                </a:cubicBezTo>
                <a:lnTo>
                  <a:pt x="1796" y="230"/>
                </a:lnTo>
                <a:cubicBezTo>
                  <a:pt x="1789" y="85"/>
                  <a:pt x="1710" y="1"/>
                  <a:pt x="1601" y="1"/>
                </a:cubicBez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29"/>
          <p:cNvSpPr/>
          <p:nvPr/>
        </p:nvSpPr>
        <p:spPr>
          <a:xfrm flipH="1">
            <a:off x="6790685" y="1952546"/>
            <a:ext cx="90345" cy="259271"/>
          </a:xfrm>
          <a:custGeom>
            <a:rect b="b" l="l" r="r" t="t"/>
            <a:pathLst>
              <a:path extrusionOk="0" h="5797" w="2020">
                <a:moveTo>
                  <a:pt x="1584" y="0"/>
                </a:moveTo>
                <a:cubicBezTo>
                  <a:pt x="1540" y="0"/>
                  <a:pt x="1493" y="13"/>
                  <a:pt x="1438" y="44"/>
                </a:cubicBezTo>
                <a:lnTo>
                  <a:pt x="303" y="700"/>
                </a:lnTo>
                <a:cubicBezTo>
                  <a:pt x="129" y="799"/>
                  <a:pt x="0" y="1033"/>
                  <a:pt x="0" y="1234"/>
                </a:cubicBezTo>
                <a:lnTo>
                  <a:pt x="0" y="1257"/>
                </a:lnTo>
                <a:lnTo>
                  <a:pt x="238" y="5566"/>
                </a:lnTo>
                <a:cubicBezTo>
                  <a:pt x="245" y="5712"/>
                  <a:pt x="324" y="5797"/>
                  <a:pt x="432" y="5797"/>
                </a:cubicBezTo>
                <a:cubicBezTo>
                  <a:pt x="479" y="5797"/>
                  <a:pt x="528" y="5779"/>
                  <a:pt x="578" y="5753"/>
                </a:cubicBezTo>
                <a:lnTo>
                  <a:pt x="1717" y="5092"/>
                </a:lnTo>
                <a:cubicBezTo>
                  <a:pt x="1890" y="4995"/>
                  <a:pt x="2020" y="4760"/>
                  <a:pt x="2020" y="4559"/>
                </a:cubicBezTo>
                <a:lnTo>
                  <a:pt x="2020" y="4535"/>
                </a:lnTo>
                <a:lnTo>
                  <a:pt x="1782" y="228"/>
                </a:lnTo>
                <a:cubicBezTo>
                  <a:pt x="1775" y="82"/>
                  <a:pt x="1694" y="0"/>
                  <a:pt x="15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29"/>
          <p:cNvSpPr/>
          <p:nvPr/>
        </p:nvSpPr>
        <p:spPr>
          <a:xfrm flipH="1">
            <a:off x="6785676" y="2228188"/>
            <a:ext cx="80594" cy="59663"/>
          </a:xfrm>
          <a:custGeom>
            <a:rect b="b" l="l" r="r" t="t"/>
            <a:pathLst>
              <a:path extrusionOk="0" h="1334" w="1802">
                <a:moveTo>
                  <a:pt x="1631" y="0"/>
                </a:moveTo>
                <a:cubicBezTo>
                  <a:pt x="1579" y="0"/>
                  <a:pt x="1517" y="18"/>
                  <a:pt x="1452" y="55"/>
                </a:cubicBezTo>
                <a:lnTo>
                  <a:pt x="313" y="715"/>
                </a:lnTo>
                <a:cubicBezTo>
                  <a:pt x="136" y="817"/>
                  <a:pt x="0" y="1027"/>
                  <a:pt x="7" y="1181"/>
                </a:cubicBezTo>
                <a:cubicBezTo>
                  <a:pt x="13" y="1279"/>
                  <a:pt x="76" y="1333"/>
                  <a:pt x="167" y="1333"/>
                </a:cubicBezTo>
                <a:cubicBezTo>
                  <a:pt x="219" y="1333"/>
                  <a:pt x="282" y="1315"/>
                  <a:pt x="347" y="1275"/>
                </a:cubicBezTo>
                <a:lnTo>
                  <a:pt x="1486" y="619"/>
                </a:lnTo>
                <a:cubicBezTo>
                  <a:pt x="1662" y="517"/>
                  <a:pt x="1802" y="307"/>
                  <a:pt x="1792" y="153"/>
                </a:cubicBezTo>
                <a:cubicBezTo>
                  <a:pt x="1785" y="54"/>
                  <a:pt x="1723" y="0"/>
                  <a:pt x="16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29"/>
          <p:cNvSpPr/>
          <p:nvPr/>
        </p:nvSpPr>
        <p:spPr>
          <a:xfrm flipH="1">
            <a:off x="5347500" y="2436071"/>
            <a:ext cx="257303" cy="278100"/>
          </a:xfrm>
          <a:custGeom>
            <a:rect b="b" l="l" r="r" t="t"/>
            <a:pathLst>
              <a:path extrusionOk="0" h="6218" w="5753">
                <a:moveTo>
                  <a:pt x="1934" y="0"/>
                </a:moveTo>
                <a:lnTo>
                  <a:pt x="0" y="1140"/>
                </a:lnTo>
                <a:cubicBezTo>
                  <a:pt x="265" y="1989"/>
                  <a:pt x="755" y="2985"/>
                  <a:pt x="1064" y="3618"/>
                </a:cubicBezTo>
                <a:cubicBezTo>
                  <a:pt x="2037" y="5587"/>
                  <a:pt x="2874" y="6217"/>
                  <a:pt x="3787" y="6217"/>
                </a:cubicBezTo>
                <a:cubicBezTo>
                  <a:pt x="3889" y="6217"/>
                  <a:pt x="3992" y="6209"/>
                  <a:pt x="4096" y="6194"/>
                </a:cubicBezTo>
                <a:cubicBezTo>
                  <a:pt x="5753" y="5963"/>
                  <a:pt x="5637" y="5352"/>
                  <a:pt x="4685" y="4451"/>
                </a:cubicBezTo>
                <a:cubicBezTo>
                  <a:pt x="3981" y="3784"/>
                  <a:pt x="3644" y="3098"/>
                  <a:pt x="3644" y="3098"/>
                </a:cubicBezTo>
                <a:lnTo>
                  <a:pt x="3644" y="3098"/>
                </a:lnTo>
                <a:cubicBezTo>
                  <a:pt x="4015" y="3271"/>
                  <a:pt x="4311" y="3404"/>
                  <a:pt x="4532" y="3441"/>
                </a:cubicBezTo>
                <a:cubicBezTo>
                  <a:pt x="4584" y="3449"/>
                  <a:pt x="4632" y="3453"/>
                  <a:pt x="4678" y="3453"/>
                </a:cubicBezTo>
                <a:cubicBezTo>
                  <a:pt x="5021" y="3453"/>
                  <a:pt x="5193" y="3226"/>
                  <a:pt x="5229" y="3087"/>
                </a:cubicBezTo>
                <a:cubicBezTo>
                  <a:pt x="5259" y="2968"/>
                  <a:pt x="4953" y="2914"/>
                  <a:pt x="4559" y="2598"/>
                </a:cubicBezTo>
                <a:cubicBezTo>
                  <a:pt x="4059" y="2193"/>
                  <a:pt x="3774" y="1846"/>
                  <a:pt x="3142" y="1557"/>
                </a:cubicBezTo>
                <a:cubicBezTo>
                  <a:pt x="2903" y="1449"/>
                  <a:pt x="2400" y="1132"/>
                  <a:pt x="2298" y="895"/>
                </a:cubicBezTo>
                <a:cubicBezTo>
                  <a:pt x="2189" y="650"/>
                  <a:pt x="2067" y="344"/>
                  <a:pt x="1934" y="0"/>
                </a:cubicBezTo>
                <a:close/>
              </a:path>
            </a:pathLst>
          </a:custGeom>
          <a:solidFill>
            <a:srgbClr val="B166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29"/>
          <p:cNvSpPr/>
          <p:nvPr/>
        </p:nvSpPr>
        <p:spPr>
          <a:xfrm flipH="1">
            <a:off x="5501533" y="1627393"/>
            <a:ext cx="276624" cy="869991"/>
          </a:xfrm>
          <a:custGeom>
            <a:rect b="b" l="l" r="r" t="t"/>
            <a:pathLst>
              <a:path extrusionOk="0" h="19452" w="6185">
                <a:moveTo>
                  <a:pt x="1108" y="1"/>
                </a:moveTo>
                <a:cubicBezTo>
                  <a:pt x="1108" y="1"/>
                  <a:pt x="707" y="1130"/>
                  <a:pt x="316" y="1796"/>
                </a:cubicBezTo>
                <a:cubicBezTo>
                  <a:pt x="0" y="2334"/>
                  <a:pt x="266" y="10925"/>
                  <a:pt x="425" y="11645"/>
                </a:cubicBezTo>
                <a:cubicBezTo>
                  <a:pt x="585" y="12367"/>
                  <a:pt x="3726" y="19390"/>
                  <a:pt x="3726" y="19390"/>
                </a:cubicBezTo>
                <a:cubicBezTo>
                  <a:pt x="3726" y="19390"/>
                  <a:pt x="3930" y="19451"/>
                  <a:pt x="4250" y="19451"/>
                </a:cubicBezTo>
                <a:cubicBezTo>
                  <a:pt x="4731" y="19451"/>
                  <a:pt x="5476" y="19314"/>
                  <a:pt x="6184" y="18625"/>
                </a:cubicBezTo>
                <a:lnTo>
                  <a:pt x="3848" y="11268"/>
                </a:lnTo>
                <a:lnTo>
                  <a:pt x="3702" y="4998"/>
                </a:lnTo>
                <a:cubicBezTo>
                  <a:pt x="3702" y="4998"/>
                  <a:pt x="3795" y="481"/>
                  <a:pt x="1108" y="1"/>
                </a:cubicBez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29"/>
          <p:cNvSpPr/>
          <p:nvPr/>
        </p:nvSpPr>
        <p:spPr>
          <a:xfrm flipH="1">
            <a:off x="5501533" y="1627393"/>
            <a:ext cx="227069" cy="869991"/>
          </a:xfrm>
          <a:custGeom>
            <a:rect b="b" l="l" r="r" t="t"/>
            <a:pathLst>
              <a:path extrusionOk="0" h="19452" w="5077">
                <a:moveTo>
                  <a:pt x="0" y="1"/>
                </a:moveTo>
                <a:lnTo>
                  <a:pt x="0" y="1"/>
                </a:lnTo>
                <a:cubicBezTo>
                  <a:pt x="1687" y="521"/>
                  <a:pt x="1714" y="1589"/>
                  <a:pt x="1894" y="3921"/>
                </a:cubicBezTo>
                <a:cubicBezTo>
                  <a:pt x="2054" y="5941"/>
                  <a:pt x="2152" y="18160"/>
                  <a:pt x="2152" y="18160"/>
                </a:cubicBezTo>
                <a:cubicBezTo>
                  <a:pt x="2132" y="18176"/>
                  <a:pt x="2111" y="18190"/>
                  <a:pt x="2091" y="18207"/>
                </a:cubicBezTo>
                <a:cubicBezTo>
                  <a:pt x="2407" y="18918"/>
                  <a:pt x="2618" y="19390"/>
                  <a:pt x="2618" y="19390"/>
                </a:cubicBezTo>
                <a:cubicBezTo>
                  <a:pt x="2618" y="19390"/>
                  <a:pt x="2822" y="19451"/>
                  <a:pt x="3142" y="19451"/>
                </a:cubicBezTo>
                <a:cubicBezTo>
                  <a:pt x="3621" y="19451"/>
                  <a:pt x="4366" y="19312"/>
                  <a:pt x="5076" y="18625"/>
                </a:cubicBezTo>
                <a:lnTo>
                  <a:pt x="2740" y="11268"/>
                </a:lnTo>
                <a:lnTo>
                  <a:pt x="2594" y="4998"/>
                </a:lnTo>
                <a:lnTo>
                  <a:pt x="2594" y="4948"/>
                </a:lnTo>
                <a:cubicBezTo>
                  <a:pt x="2594" y="4441"/>
                  <a:pt x="2516" y="450"/>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29"/>
          <p:cNvSpPr/>
          <p:nvPr/>
        </p:nvSpPr>
        <p:spPr>
          <a:xfrm flipH="1">
            <a:off x="6065067" y="3665748"/>
            <a:ext cx="104030" cy="177961"/>
          </a:xfrm>
          <a:custGeom>
            <a:rect b="b" l="l" r="r" t="t"/>
            <a:pathLst>
              <a:path extrusionOk="0" h="3979" w="2326">
                <a:moveTo>
                  <a:pt x="0" y="1"/>
                </a:moveTo>
                <a:lnTo>
                  <a:pt x="0" y="3979"/>
                </a:lnTo>
                <a:lnTo>
                  <a:pt x="2326" y="3979"/>
                </a:lnTo>
                <a:lnTo>
                  <a:pt x="2326" y="1"/>
                </a:lnTo>
                <a:close/>
              </a:path>
            </a:pathLst>
          </a:custGeom>
          <a:solidFill>
            <a:srgbClr val="B166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29"/>
          <p:cNvSpPr/>
          <p:nvPr/>
        </p:nvSpPr>
        <p:spPr>
          <a:xfrm flipH="1">
            <a:off x="5634903" y="3520704"/>
            <a:ext cx="109084" cy="191915"/>
          </a:xfrm>
          <a:custGeom>
            <a:rect b="b" l="l" r="r" t="t"/>
            <a:pathLst>
              <a:path extrusionOk="0" h="4291" w="2439">
                <a:moveTo>
                  <a:pt x="1" y="0"/>
                </a:moveTo>
                <a:lnTo>
                  <a:pt x="1" y="4212"/>
                </a:lnTo>
                <a:lnTo>
                  <a:pt x="2323" y="4291"/>
                </a:lnTo>
                <a:lnTo>
                  <a:pt x="2439" y="82"/>
                </a:lnTo>
                <a:lnTo>
                  <a:pt x="1" y="0"/>
                </a:lnTo>
                <a:close/>
              </a:path>
            </a:pathLst>
          </a:custGeom>
          <a:solidFill>
            <a:srgbClr val="B166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29"/>
          <p:cNvSpPr/>
          <p:nvPr/>
        </p:nvSpPr>
        <p:spPr>
          <a:xfrm flipH="1">
            <a:off x="5621798" y="2374305"/>
            <a:ext cx="574672" cy="1394347"/>
          </a:xfrm>
          <a:custGeom>
            <a:rect b="b" l="l" r="r" t="t"/>
            <a:pathLst>
              <a:path extrusionOk="0" h="31176" w="12849">
                <a:moveTo>
                  <a:pt x="12151" y="1"/>
                </a:moveTo>
                <a:lnTo>
                  <a:pt x="938" y="481"/>
                </a:lnTo>
                <a:cubicBezTo>
                  <a:pt x="938" y="2700"/>
                  <a:pt x="786" y="15603"/>
                  <a:pt x="786" y="15603"/>
                </a:cubicBezTo>
                <a:cubicBezTo>
                  <a:pt x="734" y="16238"/>
                  <a:pt x="119" y="17374"/>
                  <a:pt x="72" y="19676"/>
                </a:cubicBezTo>
                <a:cubicBezTo>
                  <a:pt x="0" y="23011"/>
                  <a:pt x="513" y="30868"/>
                  <a:pt x="513" y="30868"/>
                </a:cubicBezTo>
                <a:cubicBezTo>
                  <a:pt x="513" y="30868"/>
                  <a:pt x="1043" y="31175"/>
                  <a:pt x="1844" y="31175"/>
                </a:cubicBezTo>
                <a:cubicBezTo>
                  <a:pt x="2214" y="31175"/>
                  <a:pt x="2641" y="31110"/>
                  <a:pt x="3101" y="30919"/>
                </a:cubicBezTo>
                <a:cubicBezTo>
                  <a:pt x="3101" y="30919"/>
                  <a:pt x="4927" y="19805"/>
                  <a:pt x="5341" y="16504"/>
                </a:cubicBezTo>
                <a:cubicBezTo>
                  <a:pt x="5705" y="13624"/>
                  <a:pt x="6959" y="5934"/>
                  <a:pt x="6959" y="5934"/>
                </a:cubicBezTo>
                <a:lnTo>
                  <a:pt x="8734" y="15670"/>
                </a:lnTo>
                <a:cubicBezTo>
                  <a:pt x="8734" y="15670"/>
                  <a:pt x="8306" y="17387"/>
                  <a:pt x="8448" y="19363"/>
                </a:cubicBezTo>
                <a:cubicBezTo>
                  <a:pt x="8558" y="20889"/>
                  <a:pt x="9972" y="28539"/>
                  <a:pt x="9972" y="28539"/>
                </a:cubicBezTo>
                <a:cubicBezTo>
                  <a:pt x="9972" y="28539"/>
                  <a:pt x="10560" y="28938"/>
                  <a:pt x="11502" y="28938"/>
                </a:cubicBezTo>
                <a:cubicBezTo>
                  <a:pt x="11843" y="28938"/>
                  <a:pt x="12231" y="28886"/>
                  <a:pt x="12654" y="28743"/>
                </a:cubicBezTo>
                <a:cubicBezTo>
                  <a:pt x="12654" y="28743"/>
                  <a:pt x="12790" y="16739"/>
                  <a:pt x="12817" y="15338"/>
                </a:cubicBezTo>
                <a:cubicBezTo>
                  <a:pt x="12848" y="13740"/>
                  <a:pt x="12151" y="1"/>
                  <a:pt x="121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29"/>
          <p:cNvSpPr/>
          <p:nvPr/>
        </p:nvSpPr>
        <p:spPr>
          <a:xfrm flipH="1">
            <a:off x="5928209" y="3777427"/>
            <a:ext cx="269826" cy="302520"/>
          </a:xfrm>
          <a:custGeom>
            <a:rect b="b" l="l" r="r" t="t"/>
            <a:pathLst>
              <a:path extrusionOk="0" h="6764" w="6033">
                <a:moveTo>
                  <a:pt x="631" y="0"/>
                </a:moveTo>
                <a:cubicBezTo>
                  <a:pt x="499" y="0"/>
                  <a:pt x="388" y="433"/>
                  <a:pt x="283" y="829"/>
                </a:cubicBezTo>
                <a:cubicBezTo>
                  <a:pt x="158" y="1305"/>
                  <a:pt x="1" y="1841"/>
                  <a:pt x="198" y="2318"/>
                </a:cubicBezTo>
                <a:cubicBezTo>
                  <a:pt x="307" y="2583"/>
                  <a:pt x="481" y="2814"/>
                  <a:pt x="644" y="3052"/>
                </a:cubicBezTo>
                <a:cubicBezTo>
                  <a:pt x="923" y="3464"/>
                  <a:pt x="1171" y="3912"/>
                  <a:pt x="1225" y="4402"/>
                </a:cubicBezTo>
                <a:cubicBezTo>
                  <a:pt x="1249" y="4619"/>
                  <a:pt x="1239" y="4837"/>
                  <a:pt x="1273" y="5051"/>
                </a:cubicBezTo>
                <a:cubicBezTo>
                  <a:pt x="1392" y="5796"/>
                  <a:pt x="1915" y="6377"/>
                  <a:pt x="2640" y="6588"/>
                </a:cubicBezTo>
                <a:cubicBezTo>
                  <a:pt x="3016" y="6699"/>
                  <a:pt x="3453" y="6763"/>
                  <a:pt x="3899" y="6763"/>
                </a:cubicBezTo>
                <a:cubicBezTo>
                  <a:pt x="4572" y="6763"/>
                  <a:pt x="5263" y="6617"/>
                  <a:pt x="5791" y="6265"/>
                </a:cubicBezTo>
                <a:cubicBezTo>
                  <a:pt x="6032" y="6105"/>
                  <a:pt x="5982" y="5408"/>
                  <a:pt x="5842" y="5160"/>
                </a:cubicBezTo>
                <a:cubicBezTo>
                  <a:pt x="5699" y="4909"/>
                  <a:pt x="5298" y="4551"/>
                  <a:pt x="5121" y="4327"/>
                </a:cubicBezTo>
                <a:cubicBezTo>
                  <a:pt x="4366" y="3382"/>
                  <a:pt x="4091" y="3079"/>
                  <a:pt x="3765" y="2270"/>
                </a:cubicBezTo>
                <a:cubicBezTo>
                  <a:pt x="3561" y="1774"/>
                  <a:pt x="3465" y="1512"/>
                  <a:pt x="3357" y="1080"/>
                </a:cubicBezTo>
                <a:cubicBezTo>
                  <a:pt x="3285" y="801"/>
                  <a:pt x="3255" y="638"/>
                  <a:pt x="3221" y="424"/>
                </a:cubicBezTo>
                <a:cubicBezTo>
                  <a:pt x="3174" y="129"/>
                  <a:pt x="3097" y="6"/>
                  <a:pt x="2977" y="6"/>
                </a:cubicBezTo>
                <a:cubicBezTo>
                  <a:pt x="2976" y="6"/>
                  <a:pt x="2974" y="6"/>
                  <a:pt x="2973" y="6"/>
                </a:cubicBezTo>
                <a:lnTo>
                  <a:pt x="2973" y="335"/>
                </a:lnTo>
                <a:cubicBezTo>
                  <a:pt x="2976" y="574"/>
                  <a:pt x="2272" y="650"/>
                  <a:pt x="1896" y="650"/>
                </a:cubicBezTo>
                <a:cubicBezTo>
                  <a:pt x="1865" y="650"/>
                  <a:pt x="1836" y="650"/>
                  <a:pt x="1810" y="649"/>
                </a:cubicBezTo>
                <a:cubicBezTo>
                  <a:pt x="1283" y="628"/>
                  <a:pt x="817" y="445"/>
                  <a:pt x="647" y="258"/>
                </a:cubicBezTo>
                <a:lnTo>
                  <a:pt x="647" y="2"/>
                </a:lnTo>
                <a:cubicBezTo>
                  <a:pt x="642" y="1"/>
                  <a:pt x="636" y="0"/>
                  <a:pt x="63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29"/>
          <p:cNvSpPr/>
          <p:nvPr/>
        </p:nvSpPr>
        <p:spPr>
          <a:xfrm flipH="1">
            <a:off x="5386008" y="3673709"/>
            <a:ext cx="396890" cy="204393"/>
          </a:xfrm>
          <a:custGeom>
            <a:rect b="b" l="l" r="r" t="t"/>
            <a:pathLst>
              <a:path extrusionOk="0" h="4570" w="8874">
                <a:moveTo>
                  <a:pt x="857" y="1"/>
                </a:moveTo>
                <a:cubicBezTo>
                  <a:pt x="645" y="1"/>
                  <a:pt x="466" y="992"/>
                  <a:pt x="323" y="1634"/>
                </a:cubicBezTo>
                <a:cubicBezTo>
                  <a:pt x="191" y="2236"/>
                  <a:pt x="0" y="2933"/>
                  <a:pt x="474" y="3263"/>
                </a:cubicBezTo>
                <a:cubicBezTo>
                  <a:pt x="833" y="3510"/>
                  <a:pt x="1609" y="3576"/>
                  <a:pt x="2244" y="3576"/>
                </a:cubicBezTo>
                <a:cubicBezTo>
                  <a:pt x="2448" y="3576"/>
                  <a:pt x="2638" y="3569"/>
                  <a:pt x="2795" y="3559"/>
                </a:cubicBezTo>
                <a:cubicBezTo>
                  <a:pt x="2811" y="3558"/>
                  <a:pt x="2828" y="3558"/>
                  <a:pt x="2844" y="3558"/>
                </a:cubicBezTo>
                <a:cubicBezTo>
                  <a:pt x="3489" y="3558"/>
                  <a:pt x="4474" y="4246"/>
                  <a:pt x="5236" y="4416"/>
                </a:cubicBezTo>
                <a:cubicBezTo>
                  <a:pt x="5716" y="4524"/>
                  <a:pt x="6169" y="4569"/>
                  <a:pt x="6578" y="4569"/>
                </a:cubicBezTo>
                <a:cubicBezTo>
                  <a:pt x="7391" y="4569"/>
                  <a:pt x="8029" y="4390"/>
                  <a:pt x="8357" y="4171"/>
                </a:cubicBezTo>
                <a:cubicBezTo>
                  <a:pt x="8853" y="3841"/>
                  <a:pt x="8874" y="3266"/>
                  <a:pt x="8395" y="3049"/>
                </a:cubicBezTo>
                <a:cubicBezTo>
                  <a:pt x="7629" y="2706"/>
                  <a:pt x="5940" y="2036"/>
                  <a:pt x="5070" y="1601"/>
                </a:cubicBezTo>
                <a:cubicBezTo>
                  <a:pt x="4549" y="1339"/>
                  <a:pt x="4023" y="965"/>
                  <a:pt x="3703" y="614"/>
                </a:cubicBezTo>
                <a:cubicBezTo>
                  <a:pt x="3435" y="329"/>
                  <a:pt x="3339" y="156"/>
                  <a:pt x="3217" y="153"/>
                </a:cubicBezTo>
                <a:lnTo>
                  <a:pt x="3203" y="512"/>
                </a:lnTo>
                <a:cubicBezTo>
                  <a:pt x="2988" y="621"/>
                  <a:pt x="2670" y="671"/>
                  <a:pt x="2336" y="671"/>
                </a:cubicBezTo>
                <a:cubicBezTo>
                  <a:pt x="1721" y="671"/>
                  <a:pt x="1052" y="502"/>
                  <a:pt x="871" y="227"/>
                </a:cubicBezTo>
                <a:lnTo>
                  <a:pt x="871" y="2"/>
                </a:lnTo>
                <a:cubicBezTo>
                  <a:pt x="866" y="1"/>
                  <a:pt x="862" y="1"/>
                  <a:pt x="85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29"/>
          <p:cNvSpPr/>
          <p:nvPr/>
        </p:nvSpPr>
        <p:spPr>
          <a:xfrm flipH="1">
            <a:off x="5740409" y="2556650"/>
            <a:ext cx="144820" cy="488442"/>
          </a:xfrm>
          <a:custGeom>
            <a:rect b="b" l="l" r="r" t="t"/>
            <a:pathLst>
              <a:path extrusionOk="0" h="10921" w="3238">
                <a:moveTo>
                  <a:pt x="3237" y="0"/>
                </a:moveTo>
                <a:lnTo>
                  <a:pt x="3237" y="0"/>
                </a:lnTo>
                <a:cubicBezTo>
                  <a:pt x="1857" y="1333"/>
                  <a:pt x="0" y="1857"/>
                  <a:pt x="0" y="1857"/>
                </a:cubicBezTo>
                <a:lnTo>
                  <a:pt x="1653" y="10920"/>
                </a:lnTo>
                <a:lnTo>
                  <a:pt x="755" y="2258"/>
                </a:lnTo>
                <a:cubicBezTo>
                  <a:pt x="2611" y="1170"/>
                  <a:pt x="3237" y="1"/>
                  <a:pt x="323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29"/>
          <p:cNvSpPr/>
          <p:nvPr/>
        </p:nvSpPr>
        <p:spPr>
          <a:xfrm flipH="1">
            <a:off x="5643847" y="1629987"/>
            <a:ext cx="484998" cy="819943"/>
          </a:xfrm>
          <a:custGeom>
            <a:rect b="b" l="l" r="r" t="t"/>
            <a:pathLst>
              <a:path extrusionOk="0" h="18333" w="10844">
                <a:moveTo>
                  <a:pt x="6852" y="1"/>
                </a:moveTo>
                <a:lnTo>
                  <a:pt x="3456" y="99"/>
                </a:lnTo>
                <a:cubicBezTo>
                  <a:pt x="2667" y="290"/>
                  <a:pt x="1072" y="551"/>
                  <a:pt x="715" y="2125"/>
                </a:cubicBezTo>
                <a:cubicBezTo>
                  <a:pt x="286" y="4019"/>
                  <a:pt x="147" y="8137"/>
                  <a:pt x="147" y="8137"/>
                </a:cubicBezTo>
                <a:lnTo>
                  <a:pt x="1" y="17302"/>
                </a:lnTo>
                <a:cubicBezTo>
                  <a:pt x="797" y="17883"/>
                  <a:pt x="2655" y="18332"/>
                  <a:pt x="4736" y="18332"/>
                </a:cubicBezTo>
                <a:cubicBezTo>
                  <a:pt x="6832" y="18332"/>
                  <a:pt x="9154" y="17877"/>
                  <a:pt x="10843" y="16643"/>
                </a:cubicBezTo>
                <a:cubicBezTo>
                  <a:pt x="10843" y="16643"/>
                  <a:pt x="10432" y="5638"/>
                  <a:pt x="10432" y="3925"/>
                </a:cubicBezTo>
                <a:cubicBezTo>
                  <a:pt x="10432" y="2211"/>
                  <a:pt x="9480" y="154"/>
                  <a:pt x="6852" y="1"/>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29"/>
          <p:cNvSpPr/>
          <p:nvPr/>
        </p:nvSpPr>
        <p:spPr>
          <a:xfrm flipH="1">
            <a:off x="5632309" y="1611873"/>
            <a:ext cx="191781" cy="868336"/>
          </a:xfrm>
          <a:custGeom>
            <a:rect b="b" l="l" r="r" t="t"/>
            <a:pathLst>
              <a:path extrusionOk="0" h="19415" w="4288">
                <a:moveTo>
                  <a:pt x="3" y="1"/>
                </a:moveTo>
                <a:lnTo>
                  <a:pt x="0" y="229"/>
                </a:lnTo>
                <a:cubicBezTo>
                  <a:pt x="0" y="229"/>
                  <a:pt x="1183" y="1164"/>
                  <a:pt x="1503" y="2551"/>
                </a:cubicBezTo>
                <a:cubicBezTo>
                  <a:pt x="1823" y="3938"/>
                  <a:pt x="1874" y="19414"/>
                  <a:pt x="1874" y="19414"/>
                </a:cubicBezTo>
                <a:cubicBezTo>
                  <a:pt x="1874" y="19414"/>
                  <a:pt x="3516" y="19111"/>
                  <a:pt x="4287" y="18507"/>
                </a:cubicBezTo>
                <a:cubicBezTo>
                  <a:pt x="4287" y="18507"/>
                  <a:pt x="4189" y="6288"/>
                  <a:pt x="4029" y="4268"/>
                </a:cubicBezTo>
                <a:cubicBezTo>
                  <a:pt x="3794" y="1205"/>
                  <a:pt x="3818" y="324"/>
                  <a:pt x="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29"/>
          <p:cNvSpPr/>
          <p:nvPr/>
        </p:nvSpPr>
        <p:spPr>
          <a:xfrm flipH="1">
            <a:off x="5898243" y="1611873"/>
            <a:ext cx="277250" cy="872898"/>
          </a:xfrm>
          <a:custGeom>
            <a:rect b="b" l="l" r="r" t="t"/>
            <a:pathLst>
              <a:path extrusionOk="0" h="19517" w="6199">
                <a:moveTo>
                  <a:pt x="3808" y="1"/>
                </a:moveTo>
                <a:cubicBezTo>
                  <a:pt x="3808" y="1"/>
                  <a:pt x="3808" y="1"/>
                  <a:pt x="3808" y="1"/>
                </a:cubicBezTo>
                <a:cubicBezTo>
                  <a:pt x="3808" y="1"/>
                  <a:pt x="2363" y="304"/>
                  <a:pt x="1201" y="773"/>
                </a:cubicBezTo>
                <a:cubicBezTo>
                  <a:pt x="562" y="1028"/>
                  <a:pt x="96" y="3605"/>
                  <a:pt x="44" y="5598"/>
                </a:cubicBezTo>
                <a:cubicBezTo>
                  <a:pt x="0" y="7338"/>
                  <a:pt x="276" y="18575"/>
                  <a:pt x="276" y="18575"/>
                </a:cubicBezTo>
                <a:cubicBezTo>
                  <a:pt x="1567" y="19347"/>
                  <a:pt x="3280" y="19516"/>
                  <a:pt x="4532" y="19516"/>
                </a:cubicBezTo>
                <a:cubicBezTo>
                  <a:pt x="5504" y="19516"/>
                  <a:pt x="6198" y="19414"/>
                  <a:pt x="6198" y="19414"/>
                </a:cubicBezTo>
                <a:cubicBezTo>
                  <a:pt x="6198" y="19414"/>
                  <a:pt x="6042" y="11343"/>
                  <a:pt x="6021" y="6709"/>
                </a:cubicBezTo>
                <a:cubicBezTo>
                  <a:pt x="5998" y="1354"/>
                  <a:pt x="3814" y="1"/>
                  <a:pt x="380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29"/>
          <p:cNvSpPr/>
          <p:nvPr/>
        </p:nvSpPr>
        <p:spPr>
          <a:xfrm flipH="1">
            <a:off x="6104157" y="1678782"/>
            <a:ext cx="824461" cy="466169"/>
          </a:xfrm>
          <a:custGeom>
            <a:rect b="b" l="l" r="r" t="t"/>
            <a:pathLst>
              <a:path extrusionOk="0" h="10423" w="18434">
                <a:moveTo>
                  <a:pt x="4188" y="1"/>
                </a:moveTo>
                <a:cubicBezTo>
                  <a:pt x="4055" y="1"/>
                  <a:pt x="3918" y="115"/>
                  <a:pt x="3876" y="253"/>
                </a:cubicBezTo>
                <a:cubicBezTo>
                  <a:pt x="3825" y="427"/>
                  <a:pt x="3883" y="617"/>
                  <a:pt x="3941" y="790"/>
                </a:cubicBezTo>
                <a:cubicBezTo>
                  <a:pt x="4015" y="1018"/>
                  <a:pt x="4247" y="1337"/>
                  <a:pt x="3924" y="1389"/>
                </a:cubicBezTo>
                <a:cubicBezTo>
                  <a:pt x="3884" y="1395"/>
                  <a:pt x="3843" y="1398"/>
                  <a:pt x="3803" y="1398"/>
                </a:cubicBezTo>
                <a:cubicBezTo>
                  <a:pt x="3567" y="1398"/>
                  <a:pt x="3324" y="1298"/>
                  <a:pt x="3117" y="1208"/>
                </a:cubicBezTo>
                <a:cubicBezTo>
                  <a:pt x="2703" y="1031"/>
                  <a:pt x="2298" y="835"/>
                  <a:pt x="1901" y="623"/>
                </a:cubicBezTo>
                <a:cubicBezTo>
                  <a:pt x="1642" y="488"/>
                  <a:pt x="1377" y="338"/>
                  <a:pt x="1088" y="334"/>
                </a:cubicBezTo>
                <a:cubicBezTo>
                  <a:pt x="1084" y="334"/>
                  <a:pt x="1080" y="334"/>
                  <a:pt x="1075" y="334"/>
                </a:cubicBezTo>
                <a:cubicBezTo>
                  <a:pt x="655" y="334"/>
                  <a:pt x="274" y="655"/>
                  <a:pt x="139" y="1052"/>
                </a:cubicBezTo>
                <a:cubicBezTo>
                  <a:pt x="0" y="1453"/>
                  <a:pt x="85" y="1905"/>
                  <a:pt x="289" y="2279"/>
                </a:cubicBezTo>
                <a:cubicBezTo>
                  <a:pt x="493" y="2650"/>
                  <a:pt x="806" y="2949"/>
                  <a:pt x="1143" y="3211"/>
                </a:cubicBezTo>
                <a:cubicBezTo>
                  <a:pt x="1870" y="3772"/>
                  <a:pt x="2832" y="4030"/>
                  <a:pt x="3713" y="4265"/>
                </a:cubicBezTo>
                <a:cubicBezTo>
                  <a:pt x="4137" y="4377"/>
                  <a:pt x="4423" y="4510"/>
                  <a:pt x="4953" y="4842"/>
                </a:cubicBezTo>
                <a:cubicBezTo>
                  <a:pt x="5657" y="5335"/>
                  <a:pt x="9312" y="8450"/>
                  <a:pt x="11063" y="9732"/>
                </a:cubicBezTo>
                <a:cubicBezTo>
                  <a:pt x="11731" y="10221"/>
                  <a:pt x="12198" y="10423"/>
                  <a:pt x="12583" y="10423"/>
                </a:cubicBezTo>
                <a:cubicBezTo>
                  <a:pt x="13111" y="10423"/>
                  <a:pt x="13486" y="10043"/>
                  <a:pt x="14021" y="9500"/>
                </a:cubicBezTo>
                <a:cubicBezTo>
                  <a:pt x="14945" y="8562"/>
                  <a:pt x="18434" y="4155"/>
                  <a:pt x="18434" y="4155"/>
                </a:cubicBezTo>
                <a:lnTo>
                  <a:pt x="15622" y="2208"/>
                </a:lnTo>
                <a:cubicBezTo>
                  <a:pt x="14599" y="3951"/>
                  <a:pt x="12375" y="7467"/>
                  <a:pt x="12375" y="7467"/>
                </a:cubicBezTo>
                <a:cubicBezTo>
                  <a:pt x="12179" y="7314"/>
                  <a:pt x="7503" y="4387"/>
                  <a:pt x="6450" y="3082"/>
                </a:cubicBezTo>
                <a:cubicBezTo>
                  <a:pt x="6202" y="2568"/>
                  <a:pt x="6008" y="2140"/>
                  <a:pt x="5657" y="1681"/>
                </a:cubicBezTo>
                <a:cubicBezTo>
                  <a:pt x="5253" y="1154"/>
                  <a:pt x="4838" y="637"/>
                  <a:pt x="4410" y="134"/>
                </a:cubicBezTo>
                <a:cubicBezTo>
                  <a:pt x="4376" y="96"/>
                  <a:pt x="4341" y="55"/>
                  <a:pt x="4301" y="32"/>
                </a:cubicBezTo>
                <a:cubicBezTo>
                  <a:pt x="4265" y="10"/>
                  <a:pt x="4227" y="1"/>
                  <a:pt x="4188" y="1"/>
                </a:cubicBezTo>
                <a:close/>
              </a:path>
            </a:pathLst>
          </a:custGeom>
          <a:solidFill>
            <a:srgbClr val="B166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29"/>
          <p:cNvSpPr/>
          <p:nvPr/>
        </p:nvSpPr>
        <p:spPr>
          <a:xfrm flipH="1">
            <a:off x="6046193" y="1635801"/>
            <a:ext cx="633217" cy="519034"/>
          </a:xfrm>
          <a:custGeom>
            <a:rect b="b" l="l" r="r" t="t"/>
            <a:pathLst>
              <a:path extrusionOk="0" h="11605" w="14158">
                <a:moveTo>
                  <a:pt x="13117" y="0"/>
                </a:moveTo>
                <a:lnTo>
                  <a:pt x="13117" y="0"/>
                </a:lnTo>
                <a:cubicBezTo>
                  <a:pt x="10737" y="694"/>
                  <a:pt x="10897" y="1537"/>
                  <a:pt x="9316" y="4063"/>
                </a:cubicBezTo>
                <a:cubicBezTo>
                  <a:pt x="7732" y="6589"/>
                  <a:pt x="6674" y="7735"/>
                  <a:pt x="6674" y="7735"/>
                </a:cubicBezTo>
                <a:lnTo>
                  <a:pt x="1622" y="4553"/>
                </a:lnTo>
                <a:cubicBezTo>
                  <a:pt x="1622" y="4553"/>
                  <a:pt x="569" y="5232"/>
                  <a:pt x="1" y="6626"/>
                </a:cubicBezTo>
                <a:cubicBezTo>
                  <a:pt x="1" y="6626"/>
                  <a:pt x="5080" y="10563"/>
                  <a:pt x="5787" y="11005"/>
                </a:cubicBezTo>
                <a:cubicBezTo>
                  <a:pt x="6367" y="11370"/>
                  <a:pt x="6785" y="11604"/>
                  <a:pt x="7194" y="11604"/>
                </a:cubicBezTo>
                <a:cubicBezTo>
                  <a:pt x="7494" y="11604"/>
                  <a:pt x="7790" y="11477"/>
                  <a:pt x="8140" y="11182"/>
                </a:cubicBezTo>
                <a:cubicBezTo>
                  <a:pt x="8969" y="10481"/>
                  <a:pt x="12311" y="6806"/>
                  <a:pt x="12311" y="6806"/>
                </a:cubicBezTo>
                <a:cubicBezTo>
                  <a:pt x="13838" y="5263"/>
                  <a:pt x="14157" y="1139"/>
                  <a:pt x="13117" y="0"/>
                </a:cubicBez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29"/>
          <p:cNvSpPr/>
          <p:nvPr/>
        </p:nvSpPr>
        <p:spPr>
          <a:xfrm flipH="1">
            <a:off x="6065693" y="1635801"/>
            <a:ext cx="613716" cy="518989"/>
          </a:xfrm>
          <a:custGeom>
            <a:rect b="b" l="l" r="r" t="t"/>
            <a:pathLst>
              <a:path extrusionOk="0" h="11604" w="13722">
                <a:moveTo>
                  <a:pt x="13117" y="0"/>
                </a:moveTo>
                <a:cubicBezTo>
                  <a:pt x="10737" y="694"/>
                  <a:pt x="10897" y="1537"/>
                  <a:pt x="9316" y="4063"/>
                </a:cubicBezTo>
                <a:cubicBezTo>
                  <a:pt x="7732" y="6589"/>
                  <a:pt x="6674" y="7735"/>
                  <a:pt x="6674" y="7735"/>
                </a:cubicBezTo>
                <a:lnTo>
                  <a:pt x="1622" y="4553"/>
                </a:lnTo>
                <a:cubicBezTo>
                  <a:pt x="1622" y="4553"/>
                  <a:pt x="1571" y="4586"/>
                  <a:pt x="1486" y="4651"/>
                </a:cubicBezTo>
                <a:cubicBezTo>
                  <a:pt x="1207" y="4865"/>
                  <a:pt x="558" y="5436"/>
                  <a:pt x="112" y="6375"/>
                </a:cubicBezTo>
                <a:cubicBezTo>
                  <a:pt x="75" y="6456"/>
                  <a:pt x="38" y="6538"/>
                  <a:pt x="1" y="6626"/>
                </a:cubicBezTo>
                <a:cubicBezTo>
                  <a:pt x="1" y="6626"/>
                  <a:pt x="5080" y="10563"/>
                  <a:pt x="5787" y="11005"/>
                </a:cubicBezTo>
                <a:cubicBezTo>
                  <a:pt x="6368" y="11369"/>
                  <a:pt x="6786" y="11603"/>
                  <a:pt x="7194" y="11603"/>
                </a:cubicBezTo>
                <a:cubicBezTo>
                  <a:pt x="7494" y="11603"/>
                  <a:pt x="7790" y="11478"/>
                  <a:pt x="8140" y="11182"/>
                </a:cubicBezTo>
                <a:cubicBezTo>
                  <a:pt x="8969" y="10481"/>
                  <a:pt x="12311" y="6806"/>
                  <a:pt x="12311" y="6806"/>
                </a:cubicBezTo>
                <a:cubicBezTo>
                  <a:pt x="13239" y="5865"/>
                  <a:pt x="13722" y="3968"/>
                  <a:pt x="13722" y="2370"/>
                </a:cubicBezTo>
                <a:cubicBezTo>
                  <a:pt x="13722" y="1347"/>
                  <a:pt x="13522" y="445"/>
                  <a:pt x="1311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29"/>
          <p:cNvSpPr/>
          <p:nvPr/>
        </p:nvSpPr>
        <p:spPr>
          <a:xfrm flipH="1">
            <a:off x="5934739" y="1742963"/>
            <a:ext cx="81400" cy="269826"/>
          </a:xfrm>
          <a:custGeom>
            <a:rect b="b" l="l" r="r" t="t"/>
            <a:pathLst>
              <a:path extrusionOk="0" h="6033" w="1820">
                <a:moveTo>
                  <a:pt x="1" y="1"/>
                </a:moveTo>
                <a:lnTo>
                  <a:pt x="785" y="1320"/>
                </a:lnTo>
                <a:lnTo>
                  <a:pt x="228" y="2656"/>
                </a:lnTo>
                <a:lnTo>
                  <a:pt x="1819" y="6032"/>
                </a:lnTo>
                <a:lnTo>
                  <a:pt x="500" y="2656"/>
                </a:lnTo>
                <a:lnTo>
                  <a:pt x="1003" y="1242"/>
                </a:lnTo>
                <a:lnTo>
                  <a:pt x="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29"/>
          <p:cNvSpPr/>
          <p:nvPr/>
        </p:nvSpPr>
        <p:spPr>
          <a:xfrm flipH="1">
            <a:off x="5670638" y="1725028"/>
            <a:ext cx="54162" cy="278145"/>
          </a:xfrm>
          <a:custGeom>
            <a:rect b="b" l="l" r="r" t="t"/>
            <a:pathLst>
              <a:path extrusionOk="0" h="6219" w="1211">
                <a:moveTo>
                  <a:pt x="558" y="0"/>
                </a:moveTo>
                <a:lnTo>
                  <a:pt x="137" y="1401"/>
                </a:lnTo>
                <a:lnTo>
                  <a:pt x="935" y="2459"/>
                </a:lnTo>
                <a:lnTo>
                  <a:pt x="0" y="6219"/>
                </a:lnTo>
                <a:lnTo>
                  <a:pt x="1210" y="2415"/>
                </a:lnTo>
                <a:lnTo>
                  <a:pt x="341" y="1286"/>
                </a:lnTo>
                <a:lnTo>
                  <a:pt x="55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29"/>
          <p:cNvSpPr/>
          <p:nvPr/>
        </p:nvSpPr>
        <p:spPr>
          <a:xfrm flipH="1">
            <a:off x="5663169" y="1150084"/>
            <a:ext cx="285793" cy="285614"/>
          </a:xfrm>
          <a:custGeom>
            <a:rect b="b" l="l" r="r" t="t"/>
            <a:pathLst>
              <a:path extrusionOk="0" h="6386" w="6390">
                <a:moveTo>
                  <a:pt x="3194" y="1"/>
                </a:moveTo>
                <a:cubicBezTo>
                  <a:pt x="1433" y="1"/>
                  <a:pt x="1" y="1429"/>
                  <a:pt x="1" y="3194"/>
                </a:cubicBezTo>
                <a:cubicBezTo>
                  <a:pt x="1" y="4958"/>
                  <a:pt x="1433" y="6386"/>
                  <a:pt x="3194" y="6386"/>
                </a:cubicBezTo>
                <a:cubicBezTo>
                  <a:pt x="4958" y="6386"/>
                  <a:pt x="6390" y="4958"/>
                  <a:pt x="6390" y="3194"/>
                </a:cubicBezTo>
                <a:cubicBezTo>
                  <a:pt x="6390" y="1429"/>
                  <a:pt x="4958" y="1"/>
                  <a:pt x="31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29"/>
          <p:cNvSpPr/>
          <p:nvPr/>
        </p:nvSpPr>
        <p:spPr>
          <a:xfrm flipH="1">
            <a:off x="5992076" y="1394463"/>
            <a:ext cx="60871" cy="149516"/>
          </a:xfrm>
          <a:custGeom>
            <a:rect b="b" l="l" r="r" t="t"/>
            <a:pathLst>
              <a:path extrusionOk="0" h="3343" w="1361">
                <a:moveTo>
                  <a:pt x="0" y="1"/>
                </a:moveTo>
                <a:lnTo>
                  <a:pt x="0" y="1"/>
                </a:lnTo>
                <a:cubicBezTo>
                  <a:pt x="0" y="1"/>
                  <a:pt x="518" y="2431"/>
                  <a:pt x="725" y="2829"/>
                </a:cubicBezTo>
                <a:cubicBezTo>
                  <a:pt x="932" y="3230"/>
                  <a:pt x="1360" y="3343"/>
                  <a:pt x="1360" y="3343"/>
                </a:cubicBezTo>
                <a:lnTo>
                  <a:pt x="1326" y="163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29"/>
          <p:cNvSpPr/>
          <p:nvPr/>
        </p:nvSpPr>
        <p:spPr>
          <a:xfrm flipH="1">
            <a:off x="6009251" y="1238238"/>
            <a:ext cx="78045" cy="161323"/>
          </a:xfrm>
          <a:custGeom>
            <a:rect b="b" l="l" r="r" t="t"/>
            <a:pathLst>
              <a:path extrusionOk="0" h="3607" w="1745">
                <a:moveTo>
                  <a:pt x="1287" y="0"/>
                </a:moveTo>
                <a:cubicBezTo>
                  <a:pt x="1096" y="0"/>
                  <a:pt x="731" y="47"/>
                  <a:pt x="426" y="359"/>
                </a:cubicBezTo>
                <a:cubicBezTo>
                  <a:pt x="0" y="794"/>
                  <a:pt x="238" y="2158"/>
                  <a:pt x="768" y="3494"/>
                </a:cubicBezTo>
                <a:lnTo>
                  <a:pt x="1744" y="3606"/>
                </a:lnTo>
                <a:lnTo>
                  <a:pt x="1744" y="3606"/>
                </a:lnTo>
                <a:lnTo>
                  <a:pt x="1418" y="9"/>
                </a:lnTo>
                <a:cubicBezTo>
                  <a:pt x="1418" y="9"/>
                  <a:pt x="1368" y="0"/>
                  <a:pt x="12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29"/>
          <p:cNvSpPr/>
          <p:nvPr/>
        </p:nvSpPr>
        <p:spPr>
          <a:xfrm flipH="1">
            <a:off x="5679001" y="1171552"/>
            <a:ext cx="430657" cy="559107"/>
          </a:xfrm>
          <a:custGeom>
            <a:rect b="b" l="l" r="r" t="t"/>
            <a:pathLst>
              <a:path extrusionOk="0" h="12501" w="9629">
                <a:moveTo>
                  <a:pt x="6227" y="0"/>
                </a:moveTo>
                <a:cubicBezTo>
                  <a:pt x="5320" y="0"/>
                  <a:pt x="4384" y="270"/>
                  <a:pt x="3679" y="715"/>
                </a:cubicBezTo>
                <a:cubicBezTo>
                  <a:pt x="1830" y="1877"/>
                  <a:pt x="2533" y="5097"/>
                  <a:pt x="2533" y="5097"/>
                </a:cubicBezTo>
                <a:cubicBezTo>
                  <a:pt x="2508" y="5112"/>
                  <a:pt x="2482" y="5119"/>
                  <a:pt x="2455" y="5119"/>
                </a:cubicBezTo>
                <a:cubicBezTo>
                  <a:pt x="2269" y="5119"/>
                  <a:pt x="2030" y="4806"/>
                  <a:pt x="1819" y="4587"/>
                </a:cubicBezTo>
                <a:cubicBezTo>
                  <a:pt x="1692" y="4453"/>
                  <a:pt x="1415" y="4294"/>
                  <a:pt x="1123" y="4294"/>
                </a:cubicBezTo>
                <a:cubicBezTo>
                  <a:pt x="860" y="4294"/>
                  <a:pt x="585" y="4423"/>
                  <a:pt x="398" y="4815"/>
                </a:cubicBezTo>
                <a:cubicBezTo>
                  <a:pt x="0" y="5658"/>
                  <a:pt x="745" y="6773"/>
                  <a:pt x="1364" y="6966"/>
                </a:cubicBezTo>
                <a:cubicBezTo>
                  <a:pt x="1573" y="7032"/>
                  <a:pt x="1748" y="7058"/>
                  <a:pt x="1893" y="7058"/>
                </a:cubicBezTo>
                <a:cubicBezTo>
                  <a:pt x="2489" y="7058"/>
                  <a:pt x="2594" y="6616"/>
                  <a:pt x="2594" y="6616"/>
                </a:cubicBezTo>
                <a:lnTo>
                  <a:pt x="2673" y="10584"/>
                </a:lnTo>
                <a:cubicBezTo>
                  <a:pt x="3362" y="11471"/>
                  <a:pt x="4857" y="12500"/>
                  <a:pt x="5776" y="12500"/>
                </a:cubicBezTo>
                <a:cubicBezTo>
                  <a:pt x="5840" y="12500"/>
                  <a:pt x="5902" y="12495"/>
                  <a:pt x="5960" y="12485"/>
                </a:cubicBezTo>
                <a:cubicBezTo>
                  <a:pt x="6674" y="12359"/>
                  <a:pt x="6831" y="11156"/>
                  <a:pt x="6148" y="10367"/>
                </a:cubicBezTo>
                <a:lnTo>
                  <a:pt x="6144" y="9193"/>
                </a:lnTo>
                <a:lnTo>
                  <a:pt x="6144" y="9193"/>
                </a:lnTo>
                <a:cubicBezTo>
                  <a:pt x="6144" y="9193"/>
                  <a:pt x="6770" y="9288"/>
                  <a:pt x="7261" y="9288"/>
                </a:cubicBezTo>
                <a:cubicBezTo>
                  <a:pt x="7381" y="9288"/>
                  <a:pt x="7493" y="9282"/>
                  <a:pt x="7585" y="9268"/>
                </a:cubicBezTo>
                <a:cubicBezTo>
                  <a:pt x="8371" y="9146"/>
                  <a:pt x="8864" y="8527"/>
                  <a:pt x="9101" y="7677"/>
                </a:cubicBezTo>
                <a:cubicBezTo>
                  <a:pt x="9482" y="6310"/>
                  <a:pt x="9628" y="5209"/>
                  <a:pt x="9305" y="2527"/>
                </a:cubicBezTo>
                <a:cubicBezTo>
                  <a:pt x="9085" y="707"/>
                  <a:pt x="7693" y="0"/>
                  <a:pt x="6227" y="0"/>
                </a:cubicBezTo>
                <a:close/>
              </a:path>
            </a:pathLst>
          </a:custGeom>
          <a:solidFill>
            <a:srgbClr val="B166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29"/>
          <p:cNvSpPr/>
          <p:nvPr/>
        </p:nvSpPr>
        <p:spPr>
          <a:xfrm flipH="1">
            <a:off x="5663169" y="1129645"/>
            <a:ext cx="380207" cy="284630"/>
          </a:xfrm>
          <a:custGeom>
            <a:rect b="b" l="l" r="r" t="t"/>
            <a:pathLst>
              <a:path extrusionOk="0" h="6364" w="8501">
                <a:moveTo>
                  <a:pt x="2986" y="1"/>
                </a:moveTo>
                <a:cubicBezTo>
                  <a:pt x="1575" y="1"/>
                  <a:pt x="1057" y="510"/>
                  <a:pt x="667" y="938"/>
                </a:cubicBezTo>
                <a:cubicBezTo>
                  <a:pt x="18" y="1652"/>
                  <a:pt x="436" y="2437"/>
                  <a:pt x="436" y="2437"/>
                </a:cubicBezTo>
                <a:cubicBezTo>
                  <a:pt x="436" y="2437"/>
                  <a:pt x="1" y="5214"/>
                  <a:pt x="337" y="5524"/>
                </a:cubicBezTo>
                <a:cubicBezTo>
                  <a:pt x="582" y="5744"/>
                  <a:pt x="956" y="6364"/>
                  <a:pt x="1055" y="6364"/>
                </a:cubicBezTo>
                <a:cubicBezTo>
                  <a:pt x="1385" y="6356"/>
                  <a:pt x="1527" y="4925"/>
                  <a:pt x="1697" y="4086"/>
                </a:cubicBezTo>
                <a:cubicBezTo>
                  <a:pt x="1883" y="3180"/>
                  <a:pt x="1960" y="2817"/>
                  <a:pt x="2272" y="2817"/>
                </a:cubicBezTo>
                <a:cubicBezTo>
                  <a:pt x="2291" y="2817"/>
                  <a:pt x="2312" y="2818"/>
                  <a:pt x="2333" y="2821"/>
                </a:cubicBezTo>
                <a:cubicBezTo>
                  <a:pt x="2522" y="2848"/>
                  <a:pt x="3571" y="2947"/>
                  <a:pt x="4611" y="2947"/>
                </a:cubicBezTo>
                <a:cubicBezTo>
                  <a:pt x="5026" y="2947"/>
                  <a:pt x="5440" y="2931"/>
                  <a:pt x="5797" y="2889"/>
                </a:cubicBezTo>
                <a:cubicBezTo>
                  <a:pt x="7048" y="2736"/>
                  <a:pt x="7525" y="2430"/>
                  <a:pt x="7525" y="2430"/>
                </a:cubicBezTo>
                <a:cubicBezTo>
                  <a:pt x="8341" y="1784"/>
                  <a:pt x="8501" y="873"/>
                  <a:pt x="8303" y="53"/>
                </a:cubicBezTo>
                <a:lnTo>
                  <a:pt x="8303" y="53"/>
                </a:lnTo>
                <a:cubicBezTo>
                  <a:pt x="7799" y="301"/>
                  <a:pt x="7250" y="385"/>
                  <a:pt x="6680" y="385"/>
                </a:cubicBezTo>
                <a:cubicBezTo>
                  <a:pt x="5762" y="385"/>
                  <a:pt x="4791" y="166"/>
                  <a:pt x="3870" y="57"/>
                </a:cubicBezTo>
                <a:cubicBezTo>
                  <a:pt x="3541" y="18"/>
                  <a:pt x="3248" y="1"/>
                  <a:pt x="29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29"/>
          <p:cNvSpPr/>
          <p:nvPr/>
        </p:nvSpPr>
        <p:spPr>
          <a:xfrm flipH="1">
            <a:off x="6016228" y="1203263"/>
            <a:ext cx="60468" cy="45128"/>
          </a:xfrm>
          <a:custGeom>
            <a:rect b="b" l="l" r="r" t="t"/>
            <a:pathLst>
              <a:path extrusionOk="0" h="1009" w="1352">
                <a:moveTo>
                  <a:pt x="592" y="1"/>
                </a:moveTo>
                <a:cubicBezTo>
                  <a:pt x="351" y="1"/>
                  <a:pt x="118" y="136"/>
                  <a:pt x="1" y="373"/>
                </a:cubicBezTo>
                <a:lnTo>
                  <a:pt x="1181" y="1008"/>
                </a:lnTo>
                <a:cubicBezTo>
                  <a:pt x="1351" y="668"/>
                  <a:pt x="1222" y="254"/>
                  <a:pt x="895" y="77"/>
                </a:cubicBezTo>
                <a:cubicBezTo>
                  <a:pt x="798" y="25"/>
                  <a:pt x="694" y="1"/>
                  <a:pt x="5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29"/>
          <p:cNvSpPr/>
          <p:nvPr/>
        </p:nvSpPr>
        <p:spPr>
          <a:xfrm flipH="1">
            <a:off x="5834868" y="1514909"/>
            <a:ext cx="143701" cy="88690"/>
          </a:xfrm>
          <a:custGeom>
            <a:rect b="b" l="l" r="r" t="t"/>
            <a:pathLst>
              <a:path extrusionOk="0" h="1983" w="3213">
                <a:moveTo>
                  <a:pt x="0" y="0"/>
                </a:moveTo>
                <a:cubicBezTo>
                  <a:pt x="0" y="0"/>
                  <a:pt x="116" y="521"/>
                  <a:pt x="483" y="990"/>
                </a:cubicBezTo>
                <a:cubicBezTo>
                  <a:pt x="932" y="1561"/>
                  <a:pt x="3213" y="1982"/>
                  <a:pt x="3213" y="1982"/>
                </a:cubicBezTo>
                <a:lnTo>
                  <a:pt x="3213" y="1516"/>
                </a:lnTo>
                <a:cubicBezTo>
                  <a:pt x="3213" y="1516"/>
                  <a:pt x="1462" y="1163"/>
                  <a:pt x="850" y="837"/>
                </a:cubicBezTo>
                <a:cubicBezTo>
                  <a:pt x="438" y="619"/>
                  <a:pt x="102" y="242"/>
                  <a:pt x="0" y="0"/>
                </a:cubicBezTo>
                <a:close/>
              </a:path>
            </a:pathLst>
          </a:custGeom>
          <a:solidFill>
            <a:srgbClr val="9A4A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29"/>
          <p:cNvSpPr/>
          <p:nvPr/>
        </p:nvSpPr>
        <p:spPr>
          <a:xfrm flipH="1">
            <a:off x="5853697" y="1363424"/>
            <a:ext cx="31397" cy="32783"/>
          </a:xfrm>
          <a:custGeom>
            <a:rect b="b" l="l" r="r" t="t"/>
            <a:pathLst>
              <a:path extrusionOk="0" h="733" w="702">
                <a:moveTo>
                  <a:pt x="351" y="1"/>
                </a:moveTo>
                <a:cubicBezTo>
                  <a:pt x="157" y="1"/>
                  <a:pt x="1" y="164"/>
                  <a:pt x="1" y="365"/>
                </a:cubicBezTo>
                <a:cubicBezTo>
                  <a:pt x="1" y="569"/>
                  <a:pt x="157" y="732"/>
                  <a:pt x="351" y="732"/>
                </a:cubicBezTo>
                <a:cubicBezTo>
                  <a:pt x="545" y="732"/>
                  <a:pt x="702" y="569"/>
                  <a:pt x="702" y="368"/>
                </a:cubicBezTo>
                <a:cubicBezTo>
                  <a:pt x="702" y="167"/>
                  <a:pt x="545" y="1"/>
                  <a:pt x="35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29"/>
          <p:cNvSpPr/>
          <p:nvPr/>
        </p:nvSpPr>
        <p:spPr>
          <a:xfrm flipH="1">
            <a:off x="5870245" y="1309977"/>
            <a:ext cx="38732" cy="29161"/>
          </a:xfrm>
          <a:custGeom>
            <a:rect b="b" l="l" r="r" t="t"/>
            <a:pathLst>
              <a:path extrusionOk="0" h="652" w="866">
                <a:moveTo>
                  <a:pt x="487" y="1"/>
                </a:moveTo>
                <a:cubicBezTo>
                  <a:pt x="419" y="1"/>
                  <a:pt x="350" y="18"/>
                  <a:pt x="287" y="54"/>
                </a:cubicBezTo>
                <a:cubicBezTo>
                  <a:pt x="79" y="169"/>
                  <a:pt x="1" y="435"/>
                  <a:pt x="114" y="652"/>
                </a:cubicBezTo>
                <a:lnTo>
                  <a:pt x="865" y="237"/>
                </a:lnTo>
                <a:cubicBezTo>
                  <a:pt x="787" y="86"/>
                  <a:pt x="639" y="1"/>
                  <a:pt x="48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29"/>
          <p:cNvSpPr/>
          <p:nvPr/>
        </p:nvSpPr>
        <p:spPr>
          <a:xfrm flipH="1">
            <a:off x="5806110" y="1488431"/>
            <a:ext cx="39403" cy="26522"/>
          </a:xfrm>
          <a:custGeom>
            <a:rect b="b" l="l" r="r" t="t"/>
            <a:pathLst>
              <a:path extrusionOk="0" h="593" w="881">
                <a:moveTo>
                  <a:pt x="82" y="1"/>
                </a:moveTo>
                <a:lnTo>
                  <a:pt x="82" y="1"/>
                </a:lnTo>
                <a:cubicBezTo>
                  <a:pt x="0" y="228"/>
                  <a:pt x="115" y="484"/>
                  <a:pt x="336" y="565"/>
                </a:cubicBezTo>
                <a:cubicBezTo>
                  <a:pt x="385" y="584"/>
                  <a:pt x="434" y="593"/>
                  <a:pt x="483" y="593"/>
                </a:cubicBezTo>
                <a:cubicBezTo>
                  <a:pt x="657" y="593"/>
                  <a:pt x="819" y="480"/>
                  <a:pt x="881" y="300"/>
                </a:cubicBezTo>
                <a:lnTo>
                  <a:pt x="82" y="1"/>
                </a:lnTo>
                <a:close/>
              </a:path>
            </a:pathLst>
          </a:custGeom>
          <a:solidFill>
            <a:srgbClr val="9A4A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29"/>
          <p:cNvSpPr/>
          <p:nvPr/>
        </p:nvSpPr>
        <p:spPr>
          <a:xfrm flipH="1">
            <a:off x="5707268" y="1302061"/>
            <a:ext cx="36988" cy="31621"/>
          </a:xfrm>
          <a:custGeom>
            <a:rect b="b" l="l" r="r" t="t"/>
            <a:pathLst>
              <a:path extrusionOk="0" h="707" w="827">
                <a:moveTo>
                  <a:pt x="343" y="0"/>
                </a:moveTo>
                <a:cubicBezTo>
                  <a:pt x="212" y="0"/>
                  <a:pt x="84" y="62"/>
                  <a:pt x="0" y="180"/>
                </a:cubicBezTo>
                <a:lnTo>
                  <a:pt x="687" y="706"/>
                </a:lnTo>
                <a:cubicBezTo>
                  <a:pt x="826" y="510"/>
                  <a:pt x="785" y="234"/>
                  <a:pt x="595" y="88"/>
                </a:cubicBezTo>
                <a:cubicBezTo>
                  <a:pt x="520" y="29"/>
                  <a:pt x="431" y="0"/>
                  <a:pt x="343"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29"/>
          <p:cNvSpPr/>
          <p:nvPr/>
        </p:nvSpPr>
        <p:spPr>
          <a:xfrm flipH="1">
            <a:off x="5722921" y="1359041"/>
            <a:ext cx="31531" cy="32739"/>
          </a:xfrm>
          <a:custGeom>
            <a:rect b="b" l="l" r="r" t="t"/>
            <a:pathLst>
              <a:path extrusionOk="0" h="732" w="705">
                <a:moveTo>
                  <a:pt x="351" y="0"/>
                </a:moveTo>
                <a:cubicBezTo>
                  <a:pt x="157" y="0"/>
                  <a:pt x="1" y="163"/>
                  <a:pt x="1" y="364"/>
                </a:cubicBezTo>
                <a:cubicBezTo>
                  <a:pt x="1" y="565"/>
                  <a:pt x="157" y="728"/>
                  <a:pt x="351" y="731"/>
                </a:cubicBezTo>
                <a:cubicBezTo>
                  <a:pt x="544" y="731"/>
                  <a:pt x="704" y="568"/>
                  <a:pt x="704" y="367"/>
                </a:cubicBezTo>
                <a:cubicBezTo>
                  <a:pt x="704" y="163"/>
                  <a:pt x="544" y="0"/>
                  <a:pt x="35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29"/>
          <p:cNvSpPr/>
          <p:nvPr/>
        </p:nvSpPr>
        <p:spPr>
          <a:xfrm flipH="1">
            <a:off x="5748504" y="1360562"/>
            <a:ext cx="54609" cy="94459"/>
          </a:xfrm>
          <a:custGeom>
            <a:rect b="b" l="l" r="r" t="t"/>
            <a:pathLst>
              <a:path extrusionOk="0" h="2112" w="1221">
                <a:moveTo>
                  <a:pt x="0" y="1"/>
                </a:moveTo>
                <a:lnTo>
                  <a:pt x="116" y="2111"/>
                </a:lnTo>
                <a:lnTo>
                  <a:pt x="1221" y="1734"/>
                </a:lnTo>
                <a:lnTo>
                  <a:pt x="0" y="1"/>
                </a:lnTo>
                <a:close/>
              </a:path>
            </a:pathLst>
          </a:custGeom>
          <a:solidFill>
            <a:srgbClr val="9A4A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29"/>
          <p:cNvSpPr/>
          <p:nvPr/>
        </p:nvSpPr>
        <p:spPr>
          <a:xfrm flipH="1">
            <a:off x="5786028" y="1679587"/>
            <a:ext cx="148755" cy="75943"/>
          </a:xfrm>
          <a:custGeom>
            <a:rect b="b" l="l" r="r" t="t"/>
            <a:pathLst>
              <a:path extrusionOk="0" h="1698" w="3326">
                <a:moveTo>
                  <a:pt x="2128" y="1"/>
                </a:moveTo>
                <a:lnTo>
                  <a:pt x="2034" y="955"/>
                </a:lnTo>
                <a:lnTo>
                  <a:pt x="898" y="98"/>
                </a:lnTo>
                <a:lnTo>
                  <a:pt x="0" y="993"/>
                </a:lnTo>
                <a:cubicBezTo>
                  <a:pt x="360" y="1369"/>
                  <a:pt x="1112" y="1697"/>
                  <a:pt x="1786" y="1697"/>
                </a:cubicBezTo>
                <a:cubicBezTo>
                  <a:pt x="1856" y="1697"/>
                  <a:pt x="1925" y="1694"/>
                  <a:pt x="1993" y="1686"/>
                </a:cubicBezTo>
                <a:cubicBezTo>
                  <a:pt x="2713" y="1605"/>
                  <a:pt x="3111" y="1394"/>
                  <a:pt x="3325" y="884"/>
                </a:cubicBezTo>
                <a:lnTo>
                  <a:pt x="2128" y="1"/>
                </a:ln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29"/>
          <p:cNvSpPr/>
          <p:nvPr/>
        </p:nvSpPr>
        <p:spPr>
          <a:xfrm flipH="1">
            <a:off x="5786028" y="1679587"/>
            <a:ext cx="148755" cy="72544"/>
          </a:xfrm>
          <a:custGeom>
            <a:rect b="b" l="l" r="r" t="t"/>
            <a:pathLst>
              <a:path extrusionOk="0" h="1622" w="3326">
                <a:moveTo>
                  <a:pt x="2128" y="1"/>
                </a:moveTo>
                <a:lnTo>
                  <a:pt x="2034" y="955"/>
                </a:lnTo>
                <a:lnTo>
                  <a:pt x="2034" y="955"/>
                </a:lnTo>
                <a:lnTo>
                  <a:pt x="2761" y="605"/>
                </a:lnTo>
                <a:cubicBezTo>
                  <a:pt x="2761" y="605"/>
                  <a:pt x="2903" y="1003"/>
                  <a:pt x="2894" y="1421"/>
                </a:cubicBezTo>
                <a:cubicBezTo>
                  <a:pt x="3087" y="1295"/>
                  <a:pt x="3227" y="1123"/>
                  <a:pt x="3325" y="884"/>
                </a:cubicBezTo>
                <a:lnTo>
                  <a:pt x="2128" y="1"/>
                </a:lnTo>
                <a:close/>
                <a:moveTo>
                  <a:pt x="898" y="98"/>
                </a:moveTo>
                <a:lnTo>
                  <a:pt x="21" y="969"/>
                </a:lnTo>
                <a:lnTo>
                  <a:pt x="0" y="993"/>
                </a:lnTo>
                <a:cubicBezTo>
                  <a:pt x="255" y="1261"/>
                  <a:pt x="711" y="1503"/>
                  <a:pt x="1193" y="1622"/>
                </a:cubicBezTo>
                <a:cubicBezTo>
                  <a:pt x="1095" y="1388"/>
                  <a:pt x="1037" y="1126"/>
                  <a:pt x="1047" y="843"/>
                </a:cubicBezTo>
                <a:lnTo>
                  <a:pt x="1047" y="843"/>
                </a:lnTo>
                <a:lnTo>
                  <a:pt x="2034" y="955"/>
                </a:lnTo>
                <a:lnTo>
                  <a:pt x="898" y="98"/>
                </a:lnTo>
                <a:close/>
              </a:path>
            </a:pathLst>
          </a:custGeom>
          <a:solidFill>
            <a:srgbClr val="23C7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29"/>
          <p:cNvSpPr/>
          <p:nvPr/>
        </p:nvSpPr>
        <p:spPr>
          <a:xfrm flipH="1">
            <a:off x="5803247" y="1706646"/>
            <a:ext cx="85917" cy="84575"/>
          </a:xfrm>
          <a:custGeom>
            <a:rect b="b" l="l" r="r" t="t"/>
            <a:pathLst>
              <a:path extrusionOk="0" h="1891" w="1921">
                <a:moveTo>
                  <a:pt x="1741" y="0"/>
                </a:moveTo>
                <a:lnTo>
                  <a:pt x="1014" y="350"/>
                </a:lnTo>
                <a:lnTo>
                  <a:pt x="27" y="238"/>
                </a:lnTo>
                <a:lnTo>
                  <a:pt x="27" y="238"/>
                </a:lnTo>
                <a:cubicBezTo>
                  <a:pt x="0" y="925"/>
                  <a:pt x="385" y="1489"/>
                  <a:pt x="765" y="1843"/>
                </a:cubicBezTo>
                <a:cubicBezTo>
                  <a:pt x="881" y="1877"/>
                  <a:pt x="986" y="1890"/>
                  <a:pt x="1079" y="1890"/>
                </a:cubicBezTo>
                <a:cubicBezTo>
                  <a:pt x="1374" y="1890"/>
                  <a:pt x="1540" y="1758"/>
                  <a:pt x="1540" y="1758"/>
                </a:cubicBezTo>
                <a:cubicBezTo>
                  <a:pt x="1540" y="1758"/>
                  <a:pt x="1799" y="1456"/>
                  <a:pt x="1860" y="959"/>
                </a:cubicBezTo>
                <a:cubicBezTo>
                  <a:pt x="1921" y="493"/>
                  <a:pt x="1741" y="0"/>
                  <a:pt x="174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29"/>
          <p:cNvSpPr/>
          <p:nvPr/>
        </p:nvSpPr>
        <p:spPr>
          <a:xfrm flipH="1">
            <a:off x="5763845" y="1785228"/>
            <a:ext cx="112126" cy="417642"/>
          </a:xfrm>
          <a:custGeom>
            <a:rect b="b" l="l" r="r" t="t"/>
            <a:pathLst>
              <a:path extrusionOk="0" h="9338" w="2507">
                <a:moveTo>
                  <a:pt x="1245" y="1"/>
                </a:moveTo>
                <a:lnTo>
                  <a:pt x="470" y="86"/>
                </a:lnTo>
                <a:cubicBezTo>
                  <a:pt x="470" y="86"/>
                  <a:pt x="1" y="6740"/>
                  <a:pt x="14" y="7209"/>
                </a:cubicBezTo>
                <a:cubicBezTo>
                  <a:pt x="28" y="7679"/>
                  <a:pt x="889" y="9337"/>
                  <a:pt x="1337" y="9337"/>
                </a:cubicBezTo>
                <a:cubicBezTo>
                  <a:pt x="1339" y="9337"/>
                  <a:pt x="1341" y="9337"/>
                  <a:pt x="1344" y="9337"/>
                </a:cubicBezTo>
                <a:cubicBezTo>
                  <a:pt x="1789" y="9323"/>
                  <a:pt x="2506" y="7477"/>
                  <a:pt x="2459" y="6957"/>
                </a:cubicBezTo>
                <a:cubicBezTo>
                  <a:pt x="2412" y="6437"/>
                  <a:pt x="1245" y="1"/>
                  <a:pt x="12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29"/>
          <p:cNvSpPr/>
          <p:nvPr/>
        </p:nvSpPr>
        <p:spPr>
          <a:xfrm flipH="1">
            <a:off x="5820288" y="1785228"/>
            <a:ext cx="45" cy="224"/>
          </a:xfrm>
          <a:custGeom>
            <a:rect b="b" l="l" r="r" t="t"/>
            <a:pathLst>
              <a:path extrusionOk="0" h="5" w="1">
                <a:moveTo>
                  <a:pt x="1" y="1"/>
                </a:moveTo>
                <a:lnTo>
                  <a:pt x="1" y="1"/>
                </a:lnTo>
                <a:lnTo>
                  <a:pt x="1" y="5"/>
                </a:ln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29"/>
          <p:cNvSpPr/>
          <p:nvPr/>
        </p:nvSpPr>
        <p:spPr>
          <a:xfrm flipH="1">
            <a:off x="5819483" y="1785989"/>
            <a:ext cx="626" cy="3846"/>
          </a:xfrm>
          <a:custGeom>
            <a:rect b="b" l="l" r="r" t="t"/>
            <a:pathLst>
              <a:path extrusionOk="0" h="86" w="14">
                <a:moveTo>
                  <a:pt x="0" y="1"/>
                </a:moveTo>
                <a:lnTo>
                  <a:pt x="8" y="54"/>
                </a:lnTo>
                <a:lnTo>
                  <a:pt x="8" y="54"/>
                </a:lnTo>
                <a:cubicBezTo>
                  <a:pt x="5" y="30"/>
                  <a:pt x="2" y="13"/>
                  <a:pt x="0" y="1"/>
                </a:cubicBezTo>
                <a:close/>
                <a:moveTo>
                  <a:pt x="8" y="54"/>
                </a:moveTo>
                <a:cubicBezTo>
                  <a:pt x="10" y="64"/>
                  <a:pt x="11" y="74"/>
                  <a:pt x="13" y="86"/>
                </a:cubicBezTo>
                <a:lnTo>
                  <a:pt x="8" y="54"/>
                </a:ln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29"/>
          <p:cNvSpPr/>
          <p:nvPr/>
        </p:nvSpPr>
        <p:spPr>
          <a:xfrm flipH="1">
            <a:off x="5819483" y="1785228"/>
            <a:ext cx="35959" cy="13283"/>
          </a:xfrm>
          <a:custGeom>
            <a:rect b="b" l="l" r="r" t="t"/>
            <a:pathLst>
              <a:path extrusionOk="0" h="297" w="804">
                <a:moveTo>
                  <a:pt x="786" y="1"/>
                </a:moveTo>
                <a:cubicBezTo>
                  <a:pt x="630" y="117"/>
                  <a:pt x="470" y="151"/>
                  <a:pt x="334" y="151"/>
                </a:cubicBezTo>
                <a:cubicBezTo>
                  <a:pt x="147" y="151"/>
                  <a:pt x="11" y="86"/>
                  <a:pt x="11" y="86"/>
                </a:cubicBezTo>
                <a:lnTo>
                  <a:pt x="1" y="263"/>
                </a:lnTo>
                <a:cubicBezTo>
                  <a:pt x="89" y="286"/>
                  <a:pt x="174" y="297"/>
                  <a:pt x="252" y="297"/>
                </a:cubicBezTo>
                <a:cubicBezTo>
                  <a:pt x="589" y="297"/>
                  <a:pt x="803" y="103"/>
                  <a:pt x="803" y="103"/>
                </a:cubicBezTo>
                <a:cubicBezTo>
                  <a:pt x="797" y="62"/>
                  <a:pt x="793" y="35"/>
                  <a:pt x="790" y="18"/>
                </a:cubicBezTo>
                <a:lnTo>
                  <a:pt x="790" y="15"/>
                </a:lnTo>
                <a:lnTo>
                  <a:pt x="790" y="11"/>
                </a:lnTo>
                <a:lnTo>
                  <a:pt x="790" y="8"/>
                </a:lnTo>
                <a:lnTo>
                  <a:pt x="786" y="8"/>
                </a:lnTo>
                <a:lnTo>
                  <a:pt x="786" y="5"/>
                </a:lnTo>
                <a:lnTo>
                  <a:pt x="786" y="1"/>
                </a:lnTo>
                <a:close/>
              </a:path>
            </a:pathLst>
          </a:custGeom>
          <a:solidFill>
            <a:srgbClr val="23C7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29"/>
          <p:cNvSpPr/>
          <p:nvPr/>
        </p:nvSpPr>
        <p:spPr>
          <a:xfrm flipH="1">
            <a:off x="5843813" y="1577077"/>
            <a:ext cx="189500" cy="195269"/>
          </a:xfrm>
          <a:custGeom>
            <a:rect b="b" l="l" r="r" t="t"/>
            <a:pathLst>
              <a:path extrusionOk="0" h="4366" w="4237">
                <a:moveTo>
                  <a:pt x="935" y="1"/>
                </a:moveTo>
                <a:cubicBezTo>
                  <a:pt x="935" y="1"/>
                  <a:pt x="170" y="293"/>
                  <a:pt x="0" y="1640"/>
                </a:cubicBezTo>
                <a:cubicBezTo>
                  <a:pt x="466" y="2727"/>
                  <a:pt x="1316" y="3655"/>
                  <a:pt x="2560" y="4366"/>
                </a:cubicBezTo>
                <a:lnTo>
                  <a:pt x="3250" y="3135"/>
                </a:lnTo>
                <a:lnTo>
                  <a:pt x="4237" y="3247"/>
                </a:lnTo>
                <a:lnTo>
                  <a:pt x="4237" y="3247"/>
                </a:lnTo>
                <a:lnTo>
                  <a:pt x="948" y="746"/>
                </a:lnTo>
                <a:lnTo>
                  <a:pt x="935"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29"/>
          <p:cNvSpPr/>
          <p:nvPr/>
        </p:nvSpPr>
        <p:spPr>
          <a:xfrm flipH="1">
            <a:off x="5772656" y="1592462"/>
            <a:ext cx="71202" cy="146161"/>
          </a:xfrm>
          <a:custGeom>
            <a:rect b="b" l="l" r="r" t="t"/>
            <a:pathLst>
              <a:path extrusionOk="0" h="3268" w="1592">
                <a:moveTo>
                  <a:pt x="201" y="0"/>
                </a:moveTo>
                <a:lnTo>
                  <a:pt x="205" y="956"/>
                </a:lnTo>
                <a:cubicBezTo>
                  <a:pt x="205" y="956"/>
                  <a:pt x="68" y="2214"/>
                  <a:pt x="1" y="2903"/>
                </a:cubicBezTo>
                <a:lnTo>
                  <a:pt x="728" y="2553"/>
                </a:lnTo>
                <a:lnTo>
                  <a:pt x="1517" y="3267"/>
                </a:lnTo>
                <a:cubicBezTo>
                  <a:pt x="1517" y="3267"/>
                  <a:pt x="1592" y="1194"/>
                  <a:pt x="1261" y="650"/>
                </a:cubicBezTo>
                <a:cubicBezTo>
                  <a:pt x="932" y="105"/>
                  <a:pt x="201" y="0"/>
                  <a:pt x="201"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rgbClr val="EFEFEF"/>
        </a:solidFill>
      </p:bgPr>
    </p:bg>
    <p:spTree>
      <p:nvGrpSpPr>
        <p:cNvPr id="824" name="Shape 824"/>
        <p:cNvGrpSpPr/>
        <p:nvPr/>
      </p:nvGrpSpPr>
      <p:grpSpPr>
        <a:xfrm>
          <a:off x="0" y="0"/>
          <a:ext cx="0" cy="0"/>
          <a:chOff x="0" y="0"/>
          <a:chExt cx="0" cy="0"/>
        </a:xfrm>
      </p:grpSpPr>
      <p:sp>
        <p:nvSpPr>
          <p:cNvPr id="825" name="Google Shape;825;p30"/>
          <p:cNvSpPr txBox="1"/>
          <p:nvPr>
            <p:ph idx="1" type="subTitle"/>
          </p:nvPr>
        </p:nvSpPr>
        <p:spPr>
          <a:xfrm flipH="1">
            <a:off x="5485100" y="2753100"/>
            <a:ext cx="2802600" cy="15528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Venus has a beautiful name and is the second planet from the Sun. It’s terribly hot—even hotter than Mercury—and its atmosphere is extremely poisonous. It’s the second-brightest natural object in the night sky after the Moon</a:t>
            </a:r>
            <a:endParaRPr/>
          </a:p>
        </p:txBody>
      </p:sp>
      <p:sp>
        <p:nvSpPr>
          <p:cNvPr id="826" name="Google Shape;826;p30"/>
          <p:cNvSpPr txBox="1"/>
          <p:nvPr>
            <p:ph type="title"/>
          </p:nvPr>
        </p:nvSpPr>
        <p:spPr>
          <a:xfrm>
            <a:off x="5646900" y="1753400"/>
            <a:ext cx="2640900" cy="8967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NOW</a:t>
            </a:r>
            <a:endParaRPr/>
          </a:p>
        </p:txBody>
      </p:sp>
      <p:grpSp>
        <p:nvGrpSpPr>
          <p:cNvPr id="827" name="Google Shape;827;p30"/>
          <p:cNvGrpSpPr/>
          <p:nvPr/>
        </p:nvGrpSpPr>
        <p:grpSpPr>
          <a:xfrm>
            <a:off x="719988" y="915632"/>
            <a:ext cx="3624567" cy="3312232"/>
            <a:chOff x="4319313" y="915632"/>
            <a:chExt cx="3624567" cy="3312232"/>
          </a:xfrm>
        </p:grpSpPr>
        <p:sp>
          <p:nvSpPr>
            <p:cNvPr id="828" name="Google Shape;828;p30"/>
            <p:cNvSpPr/>
            <p:nvPr/>
          </p:nvSpPr>
          <p:spPr>
            <a:xfrm>
              <a:off x="4969282" y="3030228"/>
              <a:ext cx="1284529" cy="1183773"/>
            </a:xfrm>
            <a:custGeom>
              <a:rect b="b" l="l" r="r" t="t"/>
              <a:pathLst>
                <a:path extrusionOk="0" h="26811" w="29093">
                  <a:moveTo>
                    <a:pt x="29092" y="0"/>
                  </a:moveTo>
                  <a:lnTo>
                    <a:pt x="0" y="16812"/>
                  </a:lnTo>
                  <a:lnTo>
                    <a:pt x="17197" y="26811"/>
                  </a:lnTo>
                  <a:lnTo>
                    <a:pt x="29092" y="0"/>
                  </a:lnTo>
                  <a:close/>
                </a:path>
              </a:pathLst>
            </a:custGeom>
            <a:solidFill>
              <a:srgbClr val="000000">
                <a:alpha val="321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30"/>
            <p:cNvSpPr/>
            <p:nvPr/>
          </p:nvSpPr>
          <p:spPr>
            <a:xfrm>
              <a:off x="4621139" y="3467779"/>
              <a:ext cx="800308" cy="461349"/>
            </a:xfrm>
            <a:custGeom>
              <a:rect b="b" l="l" r="r" t="t"/>
              <a:pathLst>
                <a:path extrusionOk="0" h="10449" w="18126">
                  <a:moveTo>
                    <a:pt x="10398" y="1"/>
                  </a:moveTo>
                  <a:cubicBezTo>
                    <a:pt x="10228" y="1"/>
                    <a:pt x="10058" y="38"/>
                    <a:pt x="9929" y="113"/>
                  </a:cubicBezTo>
                  <a:lnTo>
                    <a:pt x="260" y="5753"/>
                  </a:lnTo>
                  <a:cubicBezTo>
                    <a:pt x="1" y="5903"/>
                    <a:pt x="1" y="6144"/>
                    <a:pt x="260" y="6294"/>
                  </a:cubicBezTo>
                  <a:lnTo>
                    <a:pt x="7256" y="10337"/>
                  </a:lnTo>
                  <a:cubicBezTo>
                    <a:pt x="7387" y="10411"/>
                    <a:pt x="7558" y="10449"/>
                    <a:pt x="7728" y="10449"/>
                  </a:cubicBezTo>
                  <a:cubicBezTo>
                    <a:pt x="7899" y="10449"/>
                    <a:pt x="8069" y="10411"/>
                    <a:pt x="8198" y="10337"/>
                  </a:cubicBezTo>
                  <a:lnTo>
                    <a:pt x="17867" y="4696"/>
                  </a:lnTo>
                  <a:cubicBezTo>
                    <a:pt x="18126" y="4547"/>
                    <a:pt x="18126" y="4302"/>
                    <a:pt x="17867" y="4152"/>
                  </a:cubicBezTo>
                  <a:lnTo>
                    <a:pt x="10867" y="113"/>
                  </a:lnTo>
                  <a:cubicBezTo>
                    <a:pt x="10738" y="38"/>
                    <a:pt x="10568" y="1"/>
                    <a:pt x="10398" y="1"/>
                  </a:cubicBezTo>
                  <a:close/>
                </a:path>
              </a:pathLst>
            </a:custGeom>
            <a:solidFill>
              <a:srgbClr val="000000">
                <a:alpha val="321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30"/>
            <p:cNvSpPr/>
            <p:nvPr/>
          </p:nvSpPr>
          <p:spPr>
            <a:xfrm>
              <a:off x="4319313" y="3489414"/>
              <a:ext cx="350836" cy="228357"/>
            </a:xfrm>
            <a:custGeom>
              <a:rect b="b" l="l" r="r" t="t"/>
              <a:pathLst>
                <a:path extrusionOk="0" h="5172" w="7946">
                  <a:moveTo>
                    <a:pt x="2372" y="0"/>
                  </a:moveTo>
                  <a:cubicBezTo>
                    <a:pt x="1461" y="0"/>
                    <a:pt x="731" y="319"/>
                    <a:pt x="449" y="1030"/>
                  </a:cubicBezTo>
                  <a:cubicBezTo>
                    <a:pt x="0" y="2166"/>
                    <a:pt x="1965" y="2690"/>
                    <a:pt x="3923" y="3115"/>
                  </a:cubicBezTo>
                  <a:cubicBezTo>
                    <a:pt x="5881" y="3536"/>
                    <a:pt x="7367" y="4393"/>
                    <a:pt x="7854" y="5171"/>
                  </a:cubicBezTo>
                  <a:lnTo>
                    <a:pt x="7946" y="4485"/>
                  </a:lnTo>
                  <a:cubicBezTo>
                    <a:pt x="7918" y="3244"/>
                    <a:pt x="6480" y="1272"/>
                    <a:pt x="4535" y="473"/>
                  </a:cubicBezTo>
                  <a:cubicBezTo>
                    <a:pt x="3787" y="167"/>
                    <a:pt x="3032" y="0"/>
                    <a:pt x="23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30"/>
            <p:cNvSpPr/>
            <p:nvPr/>
          </p:nvSpPr>
          <p:spPr>
            <a:xfrm>
              <a:off x="4381303" y="3527032"/>
              <a:ext cx="298912" cy="174976"/>
            </a:xfrm>
            <a:custGeom>
              <a:rect b="b" l="l" r="r" t="t"/>
              <a:pathLst>
                <a:path extrusionOk="0" h="3963" w="6770">
                  <a:moveTo>
                    <a:pt x="611" y="1"/>
                  </a:moveTo>
                  <a:cubicBezTo>
                    <a:pt x="425" y="1"/>
                    <a:pt x="263" y="12"/>
                    <a:pt x="132" y="32"/>
                  </a:cubicBezTo>
                  <a:cubicBezTo>
                    <a:pt x="55" y="46"/>
                    <a:pt x="0" y="121"/>
                    <a:pt x="14" y="199"/>
                  </a:cubicBezTo>
                  <a:cubicBezTo>
                    <a:pt x="23" y="272"/>
                    <a:pt x="84" y="323"/>
                    <a:pt x="155" y="323"/>
                  </a:cubicBezTo>
                  <a:cubicBezTo>
                    <a:pt x="164" y="323"/>
                    <a:pt x="172" y="322"/>
                    <a:pt x="181" y="321"/>
                  </a:cubicBezTo>
                  <a:cubicBezTo>
                    <a:pt x="304" y="302"/>
                    <a:pt x="455" y="292"/>
                    <a:pt x="631" y="292"/>
                  </a:cubicBezTo>
                  <a:cubicBezTo>
                    <a:pt x="2072" y="292"/>
                    <a:pt x="5085" y="1013"/>
                    <a:pt x="6470" y="3881"/>
                  </a:cubicBezTo>
                  <a:cubicBezTo>
                    <a:pt x="6497" y="3932"/>
                    <a:pt x="6548" y="3963"/>
                    <a:pt x="6603" y="3963"/>
                  </a:cubicBezTo>
                  <a:cubicBezTo>
                    <a:pt x="6623" y="3963"/>
                    <a:pt x="6647" y="3959"/>
                    <a:pt x="6667" y="3949"/>
                  </a:cubicBezTo>
                  <a:cubicBezTo>
                    <a:pt x="6738" y="3915"/>
                    <a:pt x="6769" y="3826"/>
                    <a:pt x="6735" y="3755"/>
                  </a:cubicBezTo>
                  <a:cubicBezTo>
                    <a:pt x="5288" y="758"/>
                    <a:pt x="2128" y="1"/>
                    <a:pt x="61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30"/>
            <p:cNvSpPr/>
            <p:nvPr/>
          </p:nvSpPr>
          <p:spPr>
            <a:xfrm>
              <a:off x="4383510" y="3284502"/>
              <a:ext cx="331365" cy="433268"/>
            </a:xfrm>
            <a:custGeom>
              <a:rect b="b" l="l" r="r" t="t"/>
              <a:pathLst>
                <a:path extrusionOk="0" h="9813" w="7505">
                  <a:moveTo>
                    <a:pt x="1981" y="0"/>
                  </a:moveTo>
                  <a:cubicBezTo>
                    <a:pt x="452" y="0"/>
                    <a:pt x="1" y="1183"/>
                    <a:pt x="1116" y="2272"/>
                  </a:cubicBezTo>
                  <a:cubicBezTo>
                    <a:pt x="1640" y="2782"/>
                    <a:pt x="2392" y="3523"/>
                    <a:pt x="3095" y="4114"/>
                  </a:cubicBezTo>
                  <a:cubicBezTo>
                    <a:pt x="5465" y="6107"/>
                    <a:pt x="6400" y="9812"/>
                    <a:pt x="6400" y="9812"/>
                  </a:cubicBezTo>
                  <a:cubicBezTo>
                    <a:pt x="6400" y="9812"/>
                    <a:pt x="7504" y="7096"/>
                    <a:pt x="6770" y="4539"/>
                  </a:cubicBezTo>
                  <a:cubicBezTo>
                    <a:pt x="6036" y="1986"/>
                    <a:pt x="4339" y="35"/>
                    <a:pt x="2020" y="0"/>
                  </a:cubicBezTo>
                  <a:cubicBezTo>
                    <a:pt x="2007" y="0"/>
                    <a:pt x="1994" y="0"/>
                    <a:pt x="198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30"/>
            <p:cNvSpPr/>
            <p:nvPr/>
          </p:nvSpPr>
          <p:spPr>
            <a:xfrm>
              <a:off x="4449298" y="3311921"/>
              <a:ext cx="239925" cy="342358"/>
            </a:xfrm>
            <a:custGeom>
              <a:rect b="b" l="l" r="r" t="t"/>
              <a:pathLst>
                <a:path extrusionOk="0" h="7754" w="5434">
                  <a:moveTo>
                    <a:pt x="161" y="0"/>
                  </a:moveTo>
                  <a:cubicBezTo>
                    <a:pt x="95" y="0"/>
                    <a:pt x="35" y="44"/>
                    <a:pt x="20" y="110"/>
                  </a:cubicBezTo>
                  <a:cubicBezTo>
                    <a:pt x="0" y="189"/>
                    <a:pt x="48" y="267"/>
                    <a:pt x="126" y="287"/>
                  </a:cubicBezTo>
                  <a:cubicBezTo>
                    <a:pt x="1102" y="539"/>
                    <a:pt x="4699" y="2908"/>
                    <a:pt x="5134" y="7620"/>
                  </a:cubicBezTo>
                  <a:cubicBezTo>
                    <a:pt x="5141" y="7696"/>
                    <a:pt x="5206" y="7753"/>
                    <a:pt x="5280" y="7753"/>
                  </a:cubicBezTo>
                  <a:cubicBezTo>
                    <a:pt x="5283" y="7753"/>
                    <a:pt x="5287" y="7750"/>
                    <a:pt x="5294" y="7750"/>
                  </a:cubicBezTo>
                  <a:cubicBezTo>
                    <a:pt x="5372" y="7743"/>
                    <a:pt x="5433" y="7672"/>
                    <a:pt x="5426" y="7594"/>
                  </a:cubicBezTo>
                  <a:cubicBezTo>
                    <a:pt x="4977" y="2766"/>
                    <a:pt x="1384" y="308"/>
                    <a:pt x="197" y="5"/>
                  </a:cubicBezTo>
                  <a:cubicBezTo>
                    <a:pt x="185" y="2"/>
                    <a:pt x="173" y="0"/>
                    <a:pt x="1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30"/>
            <p:cNvSpPr/>
            <p:nvPr/>
          </p:nvSpPr>
          <p:spPr>
            <a:xfrm>
              <a:off x="4660921" y="3103919"/>
              <a:ext cx="291583" cy="793685"/>
            </a:xfrm>
            <a:custGeom>
              <a:rect b="b" l="l" r="r" t="t"/>
              <a:pathLst>
                <a:path extrusionOk="0" h="17976" w="6604">
                  <a:moveTo>
                    <a:pt x="1" y="1"/>
                  </a:moveTo>
                  <a:lnTo>
                    <a:pt x="1" y="14161"/>
                  </a:lnTo>
                  <a:lnTo>
                    <a:pt x="6603" y="17975"/>
                  </a:lnTo>
                  <a:lnTo>
                    <a:pt x="6603" y="3812"/>
                  </a:lnTo>
                  <a:lnTo>
                    <a:pt x="1"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30"/>
            <p:cNvSpPr/>
            <p:nvPr/>
          </p:nvSpPr>
          <p:spPr>
            <a:xfrm>
              <a:off x="4952460" y="3031729"/>
              <a:ext cx="416623" cy="865875"/>
            </a:xfrm>
            <a:custGeom>
              <a:rect b="b" l="l" r="r" t="t"/>
              <a:pathLst>
                <a:path extrusionOk="0" h="19611" w="9436">
                  <a:moveTo>
                    <a:pt x="9435" y="1"/>
                  </a:moveTo>
                  <a:lnTo>
                    <a:pt x="0" y="5447"/>
                  </a:lnTo>
                  <a:lnTo>
                    <a:pt x="0" y="19610"/>
                  </a:lnTo>
                  <a:lnTo>
                    <a:pt x="9435" y="14164"/>
                  </a:lnTo>
                  <a:lnTo>
                    <a:pt x="9435"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30"/>
            <p:cNvSpPr/>
            <p:nvPr/>
          </p:nvSpPr>
          <p:spPr>
            <a:xfrm>
              <a:off x="4660921" y="2863464"/>
              <a:ext cx="708162" cy="408808"/>
            </a:xfrm>
            <a:custGeom>
              <a:rect b="b" l="l" r="r" t="t"/>
              <a:pathLst>
                <a:path extrusionOk="0" h="9259" w="16039">
                  <a:moveTo>
                    <a:pt x="9436" y="0"/>
                  </a:moveTo>
                  <a:lnTo>
                    <a:pt x="1" y="5447"/>
                  </a:lnTo>
                  <a:lnTo>
                    <a:pt x="6603" y="9258"/>
                  </a:lnTo>
                  <a:lnTo>
                    <a:pt x="16038" y="3812"/>
                  </a:lnTo>
                  <a:lnTo>
                    <a:pt x="9436" y="0"/>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30"/>
            <p:cNvSpPr/>
            <p:nvPr/>
          </p:nvSpPr>
          <p:spPr>
            <a:xfrm>
              <a:off x="5119091" y="3229577"/>
              <a:ext cx="83360" cy="61372"/>
            </a:xfrm>
            <a:custGeom>
              <a:rect b="b" l="l" r="r" t="t"/>
              <a:pathLst>
                <a:path extrusionOk="0" h="1390" w="1888">
                  <a:moveTo>
                    <a:pt x="1747" y="1"/>
                  </a:moveTo>
                  <a:cubicBezTo>
                    <a:pt x="1700" y="1"/>
                    <a:pt x="1644" y="17"/>
                    <a:pt x="1585" y="51"/>
                  </a:cubicBezTo>
                  <a:lnTo>
                    <a:pt x="303" y="792"/>
                  </a:lnTo>
                  <a:cubicBezTo>
                    <a:pt x="136" y="888"/>
                    <a:pt x="0" y="1088"/>
                    <a:pt x="0" y="1241"/>
                  </a:cubicBezTo>
                  <a:cubicBezTo>
                    <a:pt x="0" y="1337"/>
                    <a:pt x="56" y="1389"/>
                    <a:pt x="139" y="1389"/>
                  </a:cubicBezTo>
                  <a:cubicBezTo>
                    <a:pt x="186" y="1389"/>
                    <a:pt x="243" y="1372"/>
                    <a:pt x="303" y="1337"/>
                  </a:cubicBezTo>
                  <a:lnTo>
                    <a:pt x="1585" y="596"/>
                  </a:lnTo>
                  <a:cubicBezTo>
                    <a:pt x="1751" y="500"/>
                    <a:pt x="1887" y="299"/>
                    <a:pt x="1887" y="150"/>
                  </a:cubicBezTo>
                  <a:cubicBezTo>
                    <a:pt x="1887" y="54"/>
                    <a:pt x="1831" y="1"/>
                    <a:pt x="174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30"/>
            <p:cNvSpPr/>
            <p:nvPr/>
          </p:nvSpPr>
          <p:spPr>
            <a:xfrm>
              <a:off x="4986545" y="3396915"/>
              <a:ext cx="340901" cy="428500"/>
            </a:xfrm>
            <a:custGeom>
              <a:rect b="b" l="l" r="r" t="t"/>
              <a:pathLst>
                <a:path extrusionOk="0" h="9705" w="7721">
                  <a:moveTo>
                    <a:pt x="7548" y="1"/>
                  </a:moveTo>
                  <a:lnTo>
                    <a:pt x="0" y="4360"/>
                  </a:lnTo>
                  <a:lnTo>
                    <a:pt x="0" y="9605"/>
                  </a:lnTo>
                  <a:lnTo>
                    <a:pt x="173" y="9704"/>
                  </a:lnTo>
                  <a:lnTo>
                    <a:pt x="7721" y="5349"/>
                  </a:lnTo>
                  <a:lnTo>
                    <a:pt x="7545" y="5247"/>
                  </a:lnTo>
                  <a:lnTo>
                    <a:pt x="7721" y="103"/>
                  </a:lnTo>
                  <a:lnTo>
                    <a:pt x="7548"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30"/>
            <p:cNvSpPr/>
            <p:nvPr/>
          </p:nvSpPr>
          <p:spPr>
            <a:xfrm>
              <a:off x="4994184" y="3401418"/>
              <a:ext cx="333263" cy="423996"/>
            </a:xfrm>
            <a:custGeom>
              <a:rect b="b" l="l" r="r" t="t"/>
              <a:pathLst>
                <a:path extrusionOk="0" h="9603" w="7548">
                  <a:moveTo>
                    <a:pt x="7548" y="1"/>
                  </a:moveTo>
                  <a:lnTo>
                    <a:pt x="0" y="4356"/>
                  </a:lnTo>
                  <a:lnTo>
                    <a:pt x="0" y="9602"/>
                  </a:lnTo>
                  <a:lnTo>
                    <a:pt x="7548" y="5247"/>
                  </a:lnTo>
                  <a:lnTo>
                    <a:pt x="7548" y="1"/>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30"/>
            <p:cNvSpPr/>
            <p:nvPr/>
          </p:nvSpPr>
          <p:spPr>
            <a:xfrm>
              <a:off x="5111453" y="3522661"/>
              <a:ext cx="83316" cy="61328"/>
            </a:xfrm>
            <a:custGeom>
              <a:rect b="b" l="l" r="r" t="t"/>
              <a:pathLst>
                <a:path extrusionOk="0" h="1389" w="1887">
                  <a:moveTo>
                    <a:pt x="1748" y="1"/>
                  </a:moveTo>
                  <a:cubicBezTo>
                    <a:pt x="1700" y="1"/>
                    <a:pt x="1644" y="17"/>
                    <a:pt x="1584" y="53"/>
                  </a:cubicBezTo>
                  <a:lnTo>
                    <a:pt x="302" y="791"/>
                  </a:lnTo>
                  <a:cubicBezTo>
                    <a:pt x="136" y="889"/>
                    <a:pt x="0" y="1090"/>
                    <a:pt x="0" y="1240"/>
                  </a:cubicBezTo>
                  <a:cubicBezTo>
                    <a:pt x="0" y="1336"/>
                    <a:pt x="56" y="1388"/>
                    <a:pt x="140" y="1388"/>
                  </a:cubicBezTo>
                  <a:cubicBezTo>
                    <a:pt x="187" y="1388"/>
                    <a:pt x="243" y="1372"/>
                    <a:pt x="302" y="1338"/>
                  </a:cubicBezTo>
                  <a:lnTo>
                    <a:pt x="1584" y="597"/>
                  </a:lnTo>
                  <a:cubicBezTo>
                    <a:pt x="1750" y="498"/>
                    <a:pt x="1887" y="302"/>
                    <a:pt x="1887" y="148"/>
                  </a:cubicBezTo>
                  <a:cubicBezTo>
                    <a:pt x="1887" y="53"/>
                    <a:pt x="1831" y="1"/>
                    <a:pt x="174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30"/>
            <p:cNvSpPr/>
            <p:nvPr/>
          </p:nvSpPr>
          <p:spPr>
            <a:xfrm>
              <a:off x="4986545" y="3108864"/>
              <a:ext cx="340901" cy="428456"/>
            </a:xfrm>
            <a:custGeom>
              <a:rect b="b" l="l" r="r" t="t"/>
              <a:pathLst>
                <a:path extrusionOk="0" h="9704" w="7721">
                  <a:moveTo>
                    <a:pt x="7548" y="1"/>
                  </a:moveTo>
                  <a:lnTo>
                    <a:pt x="0" y="4359"/>
                  </a:lnTo>
                  <a:lnTo>
                    <a:pt x="0" y="9605"/>
                  </a:lnTo>
                  <a:lnTo>
                    <a:pt x="173" y="9704"/>
                  </a:lnTo>
                  <a:lnTo>
                    <a:pt x="7721" y="5349"/>
                  </a:lnTo>
                  <a:lnTo>
                    <a:pt x="7545" y="5247"/>
                  </a:lnTo>
                  <a:lnTo>
                    <a:pt x="7721" y="103"/>
                  </a:lnTo>
                  <a:lnTo>
                    <a:pt x="7548"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30"/>
            <p:cNvSpPr/>
            <p:nvPr/>
          </p:nvSpPr>
          <p:spPr>
            <a:xfrm>
              <a:off x="4994184" y="3113367"/>
              <a:ext cx="333263" cy="423952"/>
            </a:xfrm>
            <a:custGeom>
              <a:rect b="b" l="l" r="r" t="t"/>
              <a:pathLst>
                <a:path extrusionOk="0" h="9602" w="7548">
                  <a:moveTo>
                    <a:pt x="7548" y="1"/>
                  </a:moveTo>
                  <a:lnTo>
                    <a:pt x="0" y="4356"/>
                  </a:lnTo>
                  <a:lnTo>
                    <a:pt x="0" y="9602"/>
                  </a:lnTo>
                  <a:lnTo>
                    <a:pt x="7548" y="5247"/>
                  </a:lnTo>
                  <a:lnTo>
                    <a:pt x="7548" y="1"/>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30"/>
            <p:cNvSpPr/>
            <p:nvPr/>
          </p:nvSpPr>
          <p:spPr>
            <a:xfrm>
              <a:off x="5111453" y="3234566"/>
              <a:ext cx="83316" cy="61372"/>
            </a:xfrm>
            <a:custGeom>
              <a:rect b="b" l="l" r="r" t="t"/>
              <a:pathLst>
                <a:path extrusionOk="0" h="1390" w="1887">
                  <a:moveTo>
                    <a:pt x="1746" y="0"/>
                  </a:moveTo>
                  <a:cubicBezTo>
                    <a:pt x="1699" y="0"/>
                    <a:pt x="1643" y="16"/>
                    <a:pt x="1584" y="50"/>
                  </a:cubicBezTo>
                  <a:lnTo>
                    <a:pt x="302" y="792"/>
                  </a:lnTo>
                  <a:cubicBezTo>
                    <a:pt x="136" y="891"/>
                    <a:pt x="0" y="1087"/>
                    <a:pt x="0" y="1241"/>
                  </a:cubicBezTo>
                  <a:cubicBezTo>
                    <a:pt x="0" y="1337"/>
                    <a:pt x="56" y="1389"/>
                    <a:pt x="141" y="1389"/>
                  </a:cubicBezTo>
                  <a:cubicBezTo>
                    <a:pt x="187" y="1389"/>
                    <a:pt x="243" y="1373"/>
                    <a:pt x="302" y="1339"/>
                  </a:cubicBezTo>
                  <a:lnTo>
                    <a:pt x="1584" y="598"/>
                  </a:lnTo>
                  <a:cubicBezTo>
                    <a:pt x="1750" y="499"/>
                    <a:pt x="1887" y="302"/>
                    <a:pt x="1887" y="149"/>
                  </a:cubicBezTo>
                  <a:cubicBezTo>
                    <a:pt x="1887" y="53"/>
                    <a:pt x="1830" y="0"/>
                    <a:pt x="1746"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30"/>
            <p:cNvSpPr/>
            <p:nvPr/>
          </p:nvSpPr>
          <p:spPr>
            <a:xfrm>
              <a:off x="4660921" y="2452007"/>
              <a:ext cx="291583" cy="793641"/>
            </a:xfrm>
            <a:custGeom>
              <a:rect b="b" l="l" r="r" t="t"/>
              <a:pathLst>
                <a:path extrusionOk="0" h="17975" w="6604">
                  <a:moveTo>
                    <a:pt x="1" y="0"/>
                  </a:moveTo>
                  <a:lnTo>
                    <a:pt x="1" y="14164"/>
                  </a:lnTo>
                  <a:lnTo>
                    <a:pt x="6603" y="17975"/>
                  </a:lnTo>
                  <a:lnTo>
                    <a:pt x="6603" y="3815"/>
                  </a:lnTo>
                  <a:lnTo>
                    <a:pt x="1"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30"/>
            <p:cNvSpPr/>
            <p:nvPr/>
          </p:nvSpPr>
          <p:spPr>
            <a:xfrm>
              <a:off x="4952460" y="2379950"/>
              <a:ext cx="416623" cy="865698"/>
            </a:xfrm>
            <a:custGeom>
              <a:rect b="b" l="l" r="r" t="t"/>
              <a:pathLst>
                <a:path extrusionOk="0" h="19607" w="9436">
                  <a:moveTo>
                    <a:pt x="9435" y="0"/>
                  </a:moveTo>
                  <a:lnTo>
                    <a:pt x="0" y="5447"/>
                  </a:lnTo>
                  <a:lnTo>
                    <a:pt x="0" y="19607"/>
                  </a:lnTo>
                  <a:lnTo>
                    <a:pt x="9435" y="14160"/>
                  </a:lnTo>
                  <a:lnTo>
                    <a:pt x="9435"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30"/>
            <p:cNvSpPr/>
            <p:nvPr/>
          </p:nvSpPr>
          <p:spPr>
            <a:xfrm>
              <a:off x="4660921" y="2211508"/>
              <a:ext cx="708162" cy="408940"/>
            </a:xfrm>
            <a:custGeom>
              <a:rect b="b" l="l" r="r" t="t"/>
              <a:pathLst>
                <a:path extrusionOk="0" h="9262" w="16039">
                  <a:moveTo>
                    <a:pt x="9436" y="1"/>
                  </a:moveTo>
                  <a:lnTo>
                    <a:pt x="1" y="5447"/>
                  </a:lnTo>
                  <a:lnTo>
                    <a:pt x="6603" y="9262"/>
                  </a:lnTo>
                  <a:lnTo>
                    <a:pt x="16038" y="3815"/>
                  </a:lnTo>
                  <a:lnTo>
                    <a:pt x="9436" y="1"/>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30"/>
            <p:cNvSpPr/>
            <p:nvPr/>
          </p:nvSpPr>
          <p:spPr>
            <a:xfrm>
              <a:off x="4994184" y="2452007"/>
              <a:ext cx="340946" cy="428456"/>
            </a:xfrm>
            <a:custGeom>
              <a:rect b="b" l="l" r="r" t="t"/>
              <a:pathLst>
                <a:path extrusionOk="0" h="9704" w="7722">
                  <a:moveTo>
                    <a:pt x="7548" y="0"/>
                  </a:moveTo>
                  <a:lnTo>
                    <a:pt x="0" y="4359"/>
                  </a:lnTo>
                  <a:lnTo>
                    <a:pt x="0" y="9605"/>
                  </a:lnTo>
                  <a:lnTo>
                    <a:pt x="174" y="9704"/>
                  </a:lnTo>
                  <a:lnTo>
                    <a:pt x="7722" y="5348"/>
                  </a:lnTo>
                  <a:lnTo>
                    <a:pt x="7722" y="102"/>
                  </a:lnTo>
                  <a:lnTo>
                    <a:pt x="7548"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30"/>
            <p:cNvSpPr/>
            <p:nvPr/>
          </p:nvSpPr>
          <p:spPr>
            <a:xfrm>
              <a:off x="5119091" y="2577709"/>
              <a:ext cx="83360" cy="61328"/>
            </a:xfrm>
            <a:custGeom>
              <a:rect b="b" l="l" r="r" t="t"/>
              <a:pathLst>
                <a:path extrusionOk="0" h="1389" w="1888">
                  <a:moveTo>
                    <a:pt x="1748" y="1"/>
                  </a:moveTo>
                  <a:cubicBezTo>
                    <a:pt x="1701" y="1"/>
                    <a:pt x="1645" y="18"/>
                    <a:pt x="1585" y="53"/>
                  </a:cubicBezTo>
                  <a:lnTo>
                    <a:pt x="303" y="795"/>
                  </a:lnTo>
                  <a:cubicBezTo>
                    <a:pt x="136" y="890"/>
                    <a:pt x="0" y="1090"/>
                    <a:pt x="0" y="1240"/>
                  </a:cubicBezTo>
                  <a:cubicBezTo>
                    <a:pt x="0" y="1336"/>
                    <a:pt x="56" y="1389"/>
                    <a:pt x="141" y="1389"/>
                  </a:cubicBezTo>
                  <a:cubicBezTo>
                    <a:pt x="188" y="1389"/>
                    <a:pt x="243" y="1372"/>
                    <a:pt x="303" y="1338"/>
                  </a:cubicBezTo>
                  <a:lnTo>
                    <a:pt x="1585" y="597"/>
                  </a:lnTo>
                  <a:cubicBezTo>
                    <a:pt x="1751" y="502"/>
                    <a:pt x="1887" y="301"/>
                    <a:pt x="1887" y="152"/>
                  </a:cubicBezTo>
                  <a:cubicBezTo>
                    <a:pt x="1887" y="54"/>
                    <a:pt x="1832" y="1"/>
                    <a:pt x="174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30"/>
            <p:cNvSpPr/>
            <p:nvPr/>
          </p:nvSpPr>
          <p:spPr>
            <a:xfrm>
              <a:off x="4986545" y="2745179"/>
              <a:ext cx="340901" cy="428412"/>
            </a:xfrm>
            <a:custGeom>
              <a:rect b="b" l="l" r="r" t="t"/>
              <a:pathLst>
                <a:path extrusionOk="0" h="9703" w="7721">
                  <a:moveTo>
                    <a:pt x="7548" y="0"/>
                  </a:moveTo>
                  <a:lnTo>
                    <a:pt x="0" y="4355"/>
                  </a:lnTo>
                  <a:lnTo>
                    <a:pt x="0" y="9601"/>
                  </a:lnTo>
                  <a:lnTo>
                    <a:pt x="173" y="9703"/>
                  </a:lnTo>
                  <a:lnTo>
                    <a:pt x="7721" y="5345"/>
                  </a:lnTo>
                  <a:lnTo>
                    <a:pt x="7545" y="5246"/>
                  </a:lnTo>
                  <a:lnTo>
                    <a:pt x="7548"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30"/>
            <p:cNvSpPr/>
            <p:nvPr/>
          </p:nvSpPr>
          <p:spPr>
            <a:xfrm>
              <a:off x="4994184" y="2749506"/>
              <a:ext cx="333263" cy="424085"/>
            </a:xfrm>
            <a:custGeom>
              <a:rect b="b" l="l" r="r" t="t"/>
              <a:pathLst>
                <a:path extrusionOk="0" h="9605" w="7548">
                  <a:moveTo>
                    <a:pt x="7548" y="0"/>
                  </a:moveTo>
                  <a:lnTo>
                    <a:pt x="0" y="4359"/>
                  </a:lnTo>
                  <a:lnTo>
                    <a:pt x="0" y="9605"/>
                  </a:lnTo>
                  <a:lnTo>
                    <a:pt x="7548" y="5247"/>
                  </a:lnTo>
                  <a:lnTo>
                    <a:pt x="7548" y="0"/>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30"/>
            <p:cNvSpPr/>
            <p:nvPr/>
          </p:nvSpPr>
          <p:spPr>
            <a:xfrm>
              <a:off x="5111453" y="2870837"/>
              <a:ext cx="83316" cy="61240"/>
            </a:xfrm>
            <a:custGeom>
              <a:rect b="b" l="l" r="r" t="t"/>
              <a:pathLst>
                <a:path extrusionOk="0" h="1387" w="1887">
                  <a:moveTo>
                    <a:pt x="1746" y="1"/>
                  </a:moveTo>
                  <a:cubicBezTo>
                    <a:pt x="1699" y="1"/>
                    <a:pt x="1644" y="17"/>
                    <a:pt x="1584" y="51"/>
                  </a:cubicBezTo>
                  <a:lnTo>
                    <a:pt x="302" y="792"/>
                  </a:lnTo>
                  <a:cubicBezTo>
                    <a:pt x="136" y="887"/>
                    <a:pt x="0" y="1087"/>
                    <a:pt x="0" y="1238"/>
                  </a:cubicBezTo>
                  <a:cubicBezTo>
                    <a:pt x="0" y="1334"/>
                    <a:pt x="56" y="1386"/>
                    <a:pt x="141" y="1386"/>
                  </a:cubicBezTo>
                  <a:cubicBezTo>
                    <a:pt x="187" y="1386"/>
                    <a:pt x="243" y="1370"/>
                    <a:pt x="302" y="1336"/>
                  </a:cubicBezTo>
                  <a:lnTo>
                    <a:pt x="1584" y="595"/>
                  </a:lnTo>
                  <a:cubicBezTo>
                    <a:pt x="1750" y="500"/>
                    <a:pt x="1887" y="299"/>
                    <a:pt x="1887" y="149"/>
                  </a:cubicBezTo>
                  <a:cubicBezTo>
                    <a:pt x="1887" y="53"/>
                    <a:pt x="1830" y="1"/>
                    <a:pt x="1746"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30"/>
            <p:cNvSpPr/>
            <p:nvPr/>
          </p:nvSpPr>
          <p:spPr>
            <a:xfrm>
              <a:off x="4994184" y="2452007"/>
              <a:ext cx="333263" cy="424085"/>
            </a:xfrm>
            <a:custGeom>
              <a:rect b="b" l="l" r="r" t="t"/>
              <a:pathLst>
                <a:path extrusionOk="0" h="9605" w="7548">
                  <a:moveTo>
                    <a:pt x="7548" y="0"/>
                  </a:moveTo>
                  <a:lnTo>
                    <a:pt x="0" y="4359"/>
                  </a:lnTo>
                  <a:lnTo>
                    <a:pt x="0" y="9605"/>
                  </a:lnTo>
                  <a:lnTo>
                    <a:pt x="7548" y="5246"/>
                  </a:lnTo>
                  <a:lnTo>
                    <a:pt x="7548"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30"/>
            <p:cNvSpPr/>
            <p:nvPr/>
          </p:nvSpPr>
          <p:spPr>
            <a:xfrm>
              <a:off x="5311552" y="2461146"/>
              <a:ext cx="182526" cy="309421"/>
            </a:xfrm>
            <a:custGeom>
              <a:rect b="b" l="l" r="r" t="t"/>
              <a:pathLst>
                <a:path extrusionOk="0" h="7008" w="4134">
                  <a:moveTo>
                    <a:pt x="0" y="1"/>
                  </a:moveTo>
                  <a:lnTo>
                    <a:pt x="0" y="4621"/>
                  </a:lnTo>
                  <a:lnTo>
                    <a:pt x="4130" y="7008"/>
                  </a:lnTo>
                  <a:lnTo>
                    <a:pt x="4134" y="2387"/>
                  </a:lnTo>
                  <a:lnTo>
                    <a:pt x="0"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30"/>
            <p:cNvSpPr/>
            <p:nvPr/>
          </p:nvSpPr>
          <p:spPr>
            <a:xfrm>
              <a:off x="5119091" y="2476158"/>
              <a:ext cx="291716" cy="432783"/>
            </a:xfrm>
            <a:custGeom>
              <a:rect b="b" l="l" r="r" t="t"/>
              <a:pathLst>
                <a:path extrusionOk="0" h="9802" w="6607">
                  <a:moveTo>
                    <a:pt x="6606" y="1"/>
                  </a:moveTo>
                  <a:lnTo>
                    <a:pt x="1887" y="2724"/>
                  </a:lnTo>
                  <a:lnTo>
                    <a:pt x="1618" y="2329"/>
                  </a:lnTo>
                  <a:lnTo>
                    <a:pt x="0" y="3268"/>
                  </a:lnTo>
                  <a:lnTo>
                    <a:pt x="0" y="9802"/>
                  </a:lnTo>
                  <a:lnTo>
                    <a:pt x="6606" y="5991"/>
                  </a:lnTo>
                  <a:lnTo>
                    <a:pt x="6606" y="1"/>
                  </a:ln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30"/>
            <p:cNvSpPr/>
            <p:nvPr/>
          </p:nvSpPr>
          <p:spPr>
            <a:xfrm>
              <a:off x="5119091" y="2476158"/>
              <a:ext cx="291716" cy="432783"/>
            </a:xfrm>
            <a:custGeom>
              <a:rect b="b" l="l" r="r" t="t"/>
              <a:pathLst>
                <a:path extrusionOk="0" h="9802" w="6607">
                  <a:moveTo>
                    <a:pt x="6606" y="1"/>
                  </a:moveTo>
                  <a:lnTo>
                    <a:pt x="5776" y="476"/>
                  </a:lnTo>
                  <a:lnTo>
                    <a:pt x="4359" y="1296"/>
                  </a:lnTo>
                  <a:lnTo>
                    <a:pt x="1887" y="2724"/>
                  </a:lnTo>
                  <a:lnTo>
                    <a:pt x="1618" y="2329"/>
                  </a:lnTo>
                  <a:lnTo>
                    <a:pt x="0" y="3268"/>
                  </a:lnTo>
                  <a:lnTo>
                    <a:pt x="0" y="9802"/>
                  </a:lnTo>
                  <a:lnTo>
                    <a:pt x="6606" y="5991"/>
                  </a:lnTo>
                  <a:lnTo>
                    <a:pt x="660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30"/>
            <p:cNvSpPr/>
            <p:nvPr/>
          </p:nvSpPr>
          <p:spPr>
            <a:xfrm>
              <a:off x="5119091" y="2488168"/>
              <a:ext cx="312423" cy="420773"/>
            </a:xfrm>
            <a:custGeom>
              <a:rect b="b" l="l" r="r" t="t"/>
              <a:pathLst>
                <a:path extrusionOk="0" h="9530" w="7076">
                  <a:moveTo>
                    <a:pt x="7075" y="0"/>
                  </a:moveTo>
                  <a:lnTo>
                    <a:pt x="473" y="3812"/>
                  </a:lnTo>
                  <a:lnTo>
                    <a:pt x="0" y="9530"/>
                  </a:lnTo>
                  <a:lnTo>
                    <a:pt x="6606" y="5719"/>
                  </a:lnTo>
                  <a:lnTo>
                    <a:pt x="707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30"/>
            <p:cNvSpPr/>
            <p:nvPr/>
          </p:nvSpPr>
          <p:spPr>
            <a:xfrm>
              <a:off x="5001866" y="2667118"/>
              <a:ext cx="158993" cy="295866"/>
            </a:xfrm>
            <a:custGeom>
              <a:rect b="b" l="l" r="r" t="t"/>
              <a:pathLst>
                <a:path extrusionOk="0" h="6701" w="3601">
                  <a:moveTo>
                    <a:pt x="0" y="0"/>
                  </a:moveTo>
                  <a:lnTo>
                    <a:pt x="0" y="4620"/>
                  </a:lnTo>
                  <a:lnTo>
                    <a:pt x="3600" y="6701"/>
                  </a:lnTo>
                  <a:lnTo>
                    <a:pt x="3600" y="2078"/>
                  </a:lnTo>
                  <a:lnTo>
                    <a:pt x="0"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30"/>
            <p:cNvSpPr/>
            <p:nvPr/>
          </p:nvSpPr>
          <p:spPr>
            <a:xfrm>
              <a:off x="5160815" y="2548215"/>
              <a:ext cx="333263" cy="424129"/>
            </a:xfrm>
            <a:custGeom>
              <a:rect b="b" l="l" r="r" t="t"/>
              <a:pathLst>
                <a:path extrusionOk="0" h="9606" w="7548">
                  <a:moveTo>
                    <a:pt x="7548" y="1"/>
                  </a:moveTo>
                  <a:lnTo>
                    <a:pt x="0" y="4359"/>
                  </a:lnTo>
                  <a:lnTo>
                    <a:pt x="0" y="9605"/>
                  </a:lnTo>
                  <a:lnTo>
                    <a:pt x="7544" y="5246"/>
                  </a:lnTo>
                  <a:lnTo>
                    <a:pt x="7548" y="1"/>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30"/>
            <p:cNvSpPr/>
            <p:nvPr/>
          </p:nvSpPr>
          <p:spPr>
            <a:xfrm>
              <a:off x="5278040" y="2669546"/>
              <a:ext cx="83360" cy="61240"/>
            </a:xfrm>
            <a:custGeom>
              <a:rect b="b" l="l" r="r" t="t"/>
              <a:pathLst>
                <a:path extrusionOk="0" h="1387" w="1888">
                  <a:moveTo>
                    <a:pt x="1746" y="0"/>
                  </a:moveTo>
                  <a:cubicBezTo>
                    <a:pt x="1700" y="0"/>
                    <a:pt x="1644" y="17"/>
                    <a:pt x="1585" y="51"/>
                  </a:cubicBezTo>
                  <a:lnTo>
                    <a:pt x="303" y="791"/>
                  </a:lnTo>
                  <a:cubicBezTo>
                    <a:pt x="136" y="887"/>
                    <a:pt x="1" y="1088"/>
                    <a:pt x="1" y="1237"/>
                  </a:cubicBezTo>
                  <a:cubicBezTo>
                    <a:pt x="1" y="1335"/>
                    <a:pt x="56" y="1387"/>
                    <a:pt x="139" y="1387"/>
                  </a:cubicBezTo>
                  <a:cubicBezTo>
                    <a:pt x="187" y="1387"/>
                    <a:pt x="243" y="1370"/>
                    <a:pt x="303" y="1336"/>
                  </a:cubicBezTo>
                  <a:lnTo>
                    <a:pt x="1585" y="595"/>
                  </a:lnTo>
                  <a:cubicBezTo>
                    <a:pt x="1751" y="499"/>
                    <a:pt x="1887" y="299"/>
                    <a:pt x="1887" y="149"/>
                  </a:cubicBezTo>
                  <a:cubicBezTo>
                    <a:pt x="1887" y="53"/>
                    <a:pt x="1831" y="0"/>
                    <a:pt x="1746"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30"/>
            <p:cNvSpPr/>
            <p:nvPr/>
          </p:nvSpPr>
          <p:spPr>
            <a:xfrm>
              <a:off x="5149689" y="2734185"/>
              <a:ext cx="11171" cy="238159"/>
            </a:xfrm>
            <a:custGeom>
              <a:rect b="b" l="l" r="r" t="t"/>
              <a:pathLst>
                <a:path extrusionOk="0" h="5394" w="253">
                  <a:moveTo>
                    <a:pt x="1" y="1"/>
                  </a:moveTo>
                  <a:lnTo>
                    <a:pt x="1" y="5247"/>
                  </a:lnTo>
                  <a:lnTo>
                    <a:pt x="252" y="5393"/>
                  </a:lnTo>
                  <a:lnTo>
                    <a:pt x="252" y="147"/>
                  </a:lnTo>
                  <a:lnTo>
                    <a:pt x="1"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30"/>
            <p:cNvSpPr/>
            <p:nvPr/>
          </p:nvSpPr>
          <p:spPr>
            <a:xfrm>
              <a:off x="5149689" y="2541769"/>
              <a:ext cx="344389" cy="198951"/>
            </a:xfrm>
            <a:custGeom>
              <a:rect b="b" l="l" r="r" t="t"/>
              <a:pathLst>
                <a:path extrusionOk="0" h="4506" w="7800">
                  <a:moveTo>
                    <a:pt x="7548" y="1"/>
                  </a:moveTo>
                  <a:lnTo>
                    <a:pt x="1" y="4359"/>
                  </a:lnTo>
                  <a:lnTo>
                    <a:pt x="252" y="4505"/>
                  </a:lnTo>
                  <a:lnTo>
                    <a:pt x="7800" y="147"/>
                  </a:lnTo>
                  <a:lnTo>
                    <a:pt x="7548"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30"/>
            <p:cNvSpPr/>
            <p:nvPr/>
          </p:nvSpPr>
          <p:spPr>
            <a:xfrm>
              <a:off x="5690248" y="1045441"/>
              <a:ext cx="2253632" cy="3182424"/>
            </a:xfrm>
            <a:custGeom>
              <a:rect b="b" l="l" r="r" t="t"/>
              <a:pathLst>
                <a:path extrusionOk="0" h="72078" w="51042">
                  <a:moveTo>
                    <a:pt x="50062" y="1"/>
                  </a:moveTo>
                  <a:lnTo>
                    <a:pt x="0" y="28903"/>
                  </a:lnTo>
                  <a:lnTo>
                    <a:pt x="0" y="70761"/>
                  </a:lnTo>
                  <a:cubicBezTo>
                    <a:pt x="0" y="71095"/>
                    <a:pt x="119" y="71326"/>
                    <a:pt x="306" y="71438"/>
                  </a:cubicBezTo>
                  <a:lnTo>
                    <a:pt x="1289" y="72009"/>
                  </a:lnTo>
                  <a:cubicBezTo>
                    <a:pt x="1368" y="72054"/>
                    <a:pt x="1460" y="72078"/>
                    <a:pt x="1561" y="72078"/>
                  </a:cubicBezTo>
                  <a:cubicBezTo>
                    <a:pt x="1703" y="72078"/>
                    <a:pt x="1862" y="72032"/>
                    <a:pt x="2030" y="71934"/>
                  </a:cubicBezTo>
                  <a:lnTo>
                    <a:pt x="49998" y="44239"/>
                  </a:lnTo>
                  <a:cubicBezTo>
                    <a:pt x="50576" y="43906"/>
                    <a:pt x="51041" y="43097"/>
                    <a:pt x="51041" y="42427"/>
                  </a:cubicBezTo>
                  <a:lnTo>
                    <a:pt x="51041" y="569"/>
                  </a:lnTo>
                  <a:lnTo>
                    <a:pt x="50062" y="1"/>
                  </a:lnTo>
                  <a:close/>
                </a:path>
              </a:pathLst>
            </a:custGeom>
            <a:solidFill>
              <a:srgbClr val="E6E6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30"/>
            <p:cNvSpPr/>
            <p:nvPr/>
          </p:nvSpPr>
          <p:spPr>
            <a:xfrm>
              <a:off x="5733959" y="1071137"/>
              <a:ext cx="2209612" cy="3156374"/>
            </a:xfrm>
            <a:custGeom>
              <a:rect b="b" l="l" r="r" t="t"/>
              <a:pathLst>
                <a:path extrusionOk="0" h="71488" w="50045">
                  <a:moveTo>
                    <a:pt x="50045" y="1"/>
                  </a:moveTo>
                  <a:lnTo>
                    <a:pt x="0" y="28895"/>
                  </a:lnTo>
                  <a:lnTo>
                    <a:pt x="0" y="70750"/>
                  </a:lnTo>
                  <a:cubicBezTo>
                    <a:pt x="0" y="71206"/>
                    <a:pt x="217" y="71488"/>
                    <a:pt x="571" y="71488"/>
                  </a:cubicBezTo>
                  <a:cubicBezTo>
                    <a:pt x="717" y="71488"/>
                    <a:pt x="874" y="71441"/>
                    <a:pt x="1037" y="71345"/>
                  </a:cubicBezTo>
                  <a:lnTo>
                    <a:pt x="49004" y="43654"/>
                  </a:lnTo>
                  <a:cubicBezTo>
                    <a:pt x="49579" y="43321"/>
                    <a:pt x="50045" y="42512"/>
                    <a:pt x="50045" y="41845"/>
                  </a:cubicBezTo>
                  <a:lnTo>
                    <a:pt x="50045" y="1"/>
                  </a:ln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30"/>
            <p:cNvSpPr/>
            <p:nvPr/>
          </p:nvSpPr>
          <p:spPr>
            <a:xfrm>
              <a:off x="5733606" y="1070519"/>
              <a:ext cx="2210274" cy="3157345"/>
            </a:xfrm>
            <a:custGeom>
              <a:rect b="b" l="l" r="r" t="t"/>
              <a:pathLst>
                <a:path extrusionOk="0" h="71510" w="50060">
                  <a:moveTo>
                    <a:pt x="50046" y="24"/>
                  </a:moveTo>
                  <a:lnTo>
                    <a:pt x="50046" y="41859"/>
                  </a:lnTo>
                  <a:cubicBezTo>
                    <a:pt x="50046" y="42522"/>
                    <a:pt x="49580" y="43331"/>
                    <a:pt x="49009" y="43662"/>
                  </a:cubicBezTo>
                  <a:lnTo>
                    <a:pt x="1041" y="71356"/>
                  </a:lnTo>
                  <a:cubicBezTo>
                    <a:pt x="878" y="71448"/>
                    <a:pt x="722" y="71495"/>
                    <a:pt x="579" y="71495"/>
                  </a:cubicBezTo>
                  <a:cubicBezTo>
                    <a:pt x="413" y="71495"/>
                    <a:pt x="273" y="71431"/>
                    <a:pt x="171" y="71305"/>
                  </a:cubicBezTo>
                  <a:cubicBezTo>
                    <a:pt x="69" y="71176"/>
                    <a:pt x="15" y="70989"/>
                    <a:pt x="15" y="70764"/>
                  </a:cubicBezTo>
                  <a:lnTo>
                    <a:pt x="15" y="28913"/>
                  </a:lnTo>
                  <a:lnTo>
                    <a:pt x="50046" y="24"/>
                  </a:lnTo>
                  <a:close/>
                  <a:moveTo>
                    <a:pt x="50059" y="1"/>
                  </a:moveTo>
                  <a:lnTo>
                    <a:pt x="1" y="28906"/>
                  </a:lnTo>
                  <a:lnTo>
                    <a:pt x="1" y="70764"/>
                  </a:lnTo>
                  <a:cubicBezTo>
                    <a:pt x="1" y="71237"/>
                    <a:pt x="236" y="71509"/>
                    <a:pt x="579" y="71509"/>
                  </a:cubicBezTo>
                  <a:cubicBezTo>
                    <a:pt x="722" y="71509"/>
                    <a:pt x="878" y="71465"/>
                    <a:pt x="1048" y="71366"/>
                  </a:cubicBezTo>
                  <a:lnTo>
                    <a:pt x="49016" y="43671"/>
                  </a:lnTo>
                  <a:cubicBezTo>
                    <a:pt x="49594" y="43338"/>
                    <a:pt x="50059" y="42529"/>
                    <a:pt x="50059" y="41859"/>
                  </a:cubicBezTo>
                  <a:lnTo>
                    <a:pt x="50059"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30"/>
            <p:cNvSpPr/>
            <p:nvPr/>
          </p:nvSpPr>
          <p:spPr>
            <a:xfrm>
              <a:off x="5733606" y="1070519"/>
              <a:ext cx="2210274" cy="1476239"/>
            </a:xfrm>
            <a:custGeom>
              <a:rect b="b" l="l" r="r" t="t"/>
              <a:pathLst>
                <a:path extrusionOk="0" h="33435" w="50060">
                  <a:moveTo>
                    <a:pt x="50059" y="1"/>
                  </a:moveTo>
                  <a:lnTo>
                    <a:pt x="1" y="28906"/>
                  </a:lnTo>
                  <a:lnTo>
                    <a:pt x="1" y="33434"/>
                  </a:lnTo>
                  <a:lnTo>
                    <a:pt x="50059" y="4532"/>
                  </a:lnTo>
                  <a:lnTo>
                    <a:pt x="5005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30"/>
            <p:cNvSpPr/>
            <p:nvPr/>
          </p:nvSpPr>
          <p:spPr>
            <a:xfrm>
              <a:off x="7120480" y="1208054"/>
              <a:ext cx="693415" cy="469429"/>
            </a:xfrm>
            <a:custGeom>
              <a:rect b="b" l="l" r="r" t="t"/>
              <a:pathLst>
                <a:path extrusionOk="0" h="10632" w="15705">
                  <a:moveTo>
                    <a:pt x="15704" y="0"/>
                  </a:moveTo>
                  <a:lnTo>
                    <a:pt x="314" y="8888"/>
                  </a:lnTo>
                  <a:cubicBezTo>
                    <a:pt x="140" y="8985"/>
                    <a:pt x="1" y="9230"/>
                    <a:pt x="1" y="9431"/>
                  </a:cubicBezTo>
                  <a:lnTo>
                    <a:pt x="1" y="10407"/>
                  </a:lnTo>
                  <a:cubicBezTo>
                    <a:pt x="1" y="10549"/>
                    <a:pt x="70" y="10631"/>
                    <a:pt x="173" y="10631"/>
                  </a:cubicBezTo>
                  <a:cubicBezTo>
                    <a:pt x="215" y="10631"/>
                    <a:pt x="263" y="10617"/>
                    <a:pt x="314" y="10587"/>
                  </a:cubicBezTo>
                  <a:lnTo>
                    <a:pt x="15704" y="1703"/>
                  </a:lnTo>
                  <a:lnTo>
                    <a:pt x="15704" y="0"/>
                  </a:ln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30"/>
            <p:cNvSpPr/>
            <p:nvPr/>
          </p:nvSpPr>
          <p:spPr>
            <a:xfrm>
              <a:off x="7813851" y="1164167"/>
              <a:ext cx="86804" cy="119123"/>
            </a:xfrm>
            <a:custGeom>
              <a:rect b="b" l="l" r="r" t="t"/>
              <a:pathLst>
                <a:path extrusionOk="0" h="2698" w="1966">
                  <a:moveTo>
                    <a:pt x="1789" y="0"/>
                  </a:moveTo>
                  <a:cubicBezTo>
                    <a:pt x="1746" y="0"/>
                    <a:pt x="1699" y="14"/>
                    <a:pt x="1649" y="42"/>
                  </a:cubicBezTo>
                  <a:lnTo>
                    <a:pt x="0" y="994"/>
                  </a:lnTo>
                  <a:lnTo>
                    <a:pt x="0" y="2697"/>
                  </a:lnTo>
                  <a:lnTo>
                    <a:pt x="1649" y="1742"/>
                  </a:lnTo>
                  <a:cubicBezTo>
                    <a:pt x="1822" y="1644"/>
                    <a:pt x="1965" y="1399"/>
                    <a:pt x="1965" y="1201"/>
                  </a:cubicBezTo>
                  <a:lnTo>
                    <a:pt x="1965" y="226"/>
                  </a:lnTo>
                  <a:cubicBezTo>
                    <a:pt x="1965" y="83"/>
                    <a:pt x="1893" y="0"/>
                    <a:pt x="1789"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30"/>
            <p:cNvSpPr/>
            <p:nvPr/>
          </p:nvSpPr>
          <p:spPr>
            <a:xfrm>
              <a:off x="7839062" y="1193352"/>
              <a:ext cx="44771" cy="54484"/>
            </a:xfrm>
            <a:custGeom>
              <a:rect b="b" l="l" r="r" t="t"/>
              <a:pathLst>
                <a:path extrusionOk="0" h="1234" w="1014">
                  <a:moveTo>
                    <a:pt x="517" y="136"/>
                  </a:moveTo>
                  <a:cubicBezTo>
                    <a:pt x="534" y="136"/>
                    <a:pt x="551" y="143"/>
                    <a:pt x="568" y="150"/>
                  </a:cubicBezTo>
                  <a:cubicBezTo>
                    <a:pt x="630" y="187"/>
                    <a:pt x="667" y="292"/>
                    <a:pt x="667" y="425"/>
                  </a:cubicBezTo>
                  <a:cubicBezTo>
                    <a:pt x="667" y="683"/>
                    <a:pt x="531" y="979"/>
                    <a:pt x="368" y="1071"/>
                  </a:cubicBezTo>
                  <a:cubicBezTo>
                    <a:pt x="338" y="1089"/>
                    <a:pt x="311" y="1098"/>
                    <a:pt x="285" y="1098"/>
                  </a:cubicBezTo>
                  <a:cubicBezTo>
                    <a:pt x="268" y="1098"/>
                    <a:pt x="251" y="1093"/>
                    <a:pt x="236" y="1085"/>
                  </a:cubicBezTo>
                  <a:cubicBezTo>
                    <a:pt x="174" y="1050"/>
                    <a:pt x="137" y="945"/>
                    <a:pt x="137" y="809"/>
                  </a:cubicBezTo>
                  <a:cubicBezTo>
                    <a:pt x="137" y="554"/>
                    <a:pt x="272" y="258"/>
                    <a:pt x="435" y="163"/>
                  </a:cubicBezTo>
                  <a:cubicBezTo>
                    <a:pt x="466" y="146"/>
                    <a:pt x="493" y="136"/>
                    <a:pt x="517" y="136"/>
                  </a:cubicBezTo>
                  <a:close/>
                  <a:moveTo>
                    <a:pt x="518" y="0"/>
                  </a:moveTo>
                  <a:cubicBezTo>
                    <a:pt x="469" y="0"/>
                    <a:pt x="418" y="15"/>
                    <a:pt x="368" y="44"/>
                  </a:cubicBezTo>
                  <a:cubicBezTo>
                    <a:pt x="160" y="163"/>
                    <a:pt x="1" y="500"/>
                    <a:pt x="1" y="809"/>
                  </a:cubicBezTo>
                  <a:cubicBezTo>
                    <a:pt x="1" y="1000"/>
                    <a:pt x="62" y="1143"/>
                    <a:pt x="167" y="1204"/>
                  </a:cubicBezTo>
                  <a:cubicBezTo>
                    <a:pt x="205" y="1224"/>
                    <a:pt x="242" y="1234"/>
                    <a:pt x="283" y="1234"/>
                  </a:cubicBezTo>
                  <a:cubicBezTo>
                    <a:pt x="333" y="1234"/>
                    <a:pt x="385" y="1220"/>
                    <a:pt x="435" y="1190"/>
                  </a:cubicBezTo>
                  <a:cubicBezTo>
                    <a:pt x="558" y="1118"/>
                    <a:pt x="667" y="969"/>
                    <a:pt x="732" y="792"/>
                  </a:cubicBezTo>
                  <a:lnTo>
                    <a:pt x="915" y="850"/>
                  </a:lnTo>
                  <a:cubicBezTo>
                    <a:pt x="922" y="853"/>
                    <a:pt x="929" y="853"/>
                    <a:pt x="936" y="853"/>
                  </a:cubicBezTo>
                  <a:cubicBezTo>
                    <a:pt x="966" y="853"/>
                    <a:pt x="994" y="833"/>
                    <a:pt x="1003" y="806"/>
                  </a:cubicBezTo>
                  <a:cubicBezTo>
                    <a:pt x="1014" y="768"/>
                    <a:pt x="994" y="731"/>
                    <a:pt x="956" y="721"/>
                  </a:cubicBezTo>
                  <a:lnTo>
                    <a:pt x="772" y="663"/>
                  </a:lnTo>
                  <a:cubicBezTo>
                    <a:pt x="793" y="584"/>
                    <a:pt x="803" y="503"/>
                    <a:pt x="803" y="425"/>
                  </a:cubicBezTo>
                  <a:cubicBezTo>
                    <a:pt x="803" y="238"/>
                    <a:pt x="741" y="95"/>
                    <a:pt x="636" y="30"/>
                  </a:cubicBezTo>
                  <a:cubicBezTo>
                    <a:pt x="599" y="10"/>
                    <a:pt x="559" y="0"/>
                    <a:pt x="518"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30"/>
            <p:cNvSpPr/>
            <p:nvPr/>
          </p:nvSpPr>
          <p:spPr>
            <a:xfrm>
              <a:off x="5690248" y="915632"/>
              <a:ext cx="2253632" cy="1431159"/>
            </a:xfrm>
            <a:custGeom>
              <a:rect b="b" l="l" r="r" t="t"/>
              <a:pathLst>
                <a:path extrusionOk="0" h="32414" w="51042">
                  <a:moveTo>
                    <a:pt x="49481" y="0"/>
                  </a:moveTo>
                  <a:cubicBezTo>
                    <a:pt x="49342" y="0"/>
                    <a:pt x="49184" y="46"/>
                    <a:pt x="49015" y="143"/>
                  </a:cubicBezTo>
                  <a:lnTo>
                    <a:pt x="1048" y="27838"/>
                  </a:lnTo>
                  <a:cubicBezTo>
                    <a:pt x="469" y="28171"/>
                    <a:pt x="0" y="28984"/>
                    <a:pt x="0" y="29650"/>
                  </a:cubicBezTo>
                  <a:lnTo>
                    <a:pt x="0" y="31843"/>
                  </a:lnTo>
                  <a:lnTo>
                    <a:pt x="983" y="32414"/>
                  </a:lnTo>
                  <a:lnTo>
                    <a:pt x="51041" y="3509"/>
                  </a:lnTo>
                  <a:lnTo>
                    <a:pt x="51041" y="1319"/>
                  </a:lnTo>
                  <a:cubicBezTo>
                    <a:pt x="51041" y="987"/>
                    <a:pt x="50926" y="755"/>
                    <a:pt x="50739" y="643"/>
                  </a:cubicBezTo>
                  <a:cubicBezTo>
                    <a:pt x="50562" y="541"/>
                    <a:pt x="49933" y="180"/>
                    <a:pt x="49764" y="78"/>
                  </a:cubicBezTo>
                  <a:cubicBezTo>
                    <a:pt x="49683" y="27"/>
                    <a:pt x="49588" y="0"/>
                    <a:pt x="4948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30"/>
            <p:cNvSpPr/>
            <p:nvPr/>
          </p:nvSpPr>
          <p:spPr>
            <a:xfrm>
              <a:off x="5733606" y="940843"/>
              <a:ext cx="2210274" cy="1405948"/>
            </a:xfrm>
            <a:custGeom>
              <a:rect b="b" l="l" r="r" t="t"/>
              <a:pathLst>
                <a:path extrusionOk="0" h="31843" w="50060">
                  <a:moveTo>
                    <a:pt x="49481" y="0"/>
                  </a:moveTo>
                  <a:cubicBezTo>
                    <a:pt x="49341" y="0"/>
                    <a:pt x="49183" y="46"/>
                    <a:pt x="49016" y="143"/>
                  </a:cubicBezTo>
                  <a:lnTo>
                    <a:pt x="1048" y="27838"/>
                  </a:lnTo>
                  <a:cubicBezTo>
                    <a:pt x="470" y="28171"/>
                    <a:pt x="1" y="28984"/>
                    <a:pt x="1" y="29650"/>
                  </a:cubicBezTo>
                  <a:lnTo>
                    <a:pt x="1" y="31843"/>
                  </a:lnTo>
                  <a:lnTo>
                    <a:pt x="50059" y="2938"/>
                  </a:lnTo>
                  <a:lnTo>
                    <a:pt x="50059" y="748"/>
                  </a:lnTo>
                  <a:cubicBezTo>
                    <a:pt x="50059" y="273"/>
                    <a:pt x="49823" y="0"/>
                    <a:pt x="49481" y="0"/>
                  </a:cubicBez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30"/>
            <p:cNvSpPr/>
            <p:nvPr/>
          </p:nvSpPr>
          <p:spPr>
            <a:xfrm>
              <a:off x="5703759" y="915632"/>
              <a:ext cx="2227229" cy="1288723"/>
            </a:xfrm>
            <a:custGeom>
              <a:rect b="b" l="l" r="r" t="t"/>
              <a:pathLst>
                <a:path extrusionOk="0" h="29188" w="50444">
                  <a:moveTo>
                    <a:pt x="49175" y="0"/>
                  </a:moveTo>
                  <a:cubicBezTo>
                    <a:pt x="49036" y="0"/>
                    <a:pt x="48878" y="46"/>
                    <a:pt x="48709" y="143"/>
                  </a:cubicBezTo>
                  <a:lnTo>
                    <a:pt x="742" y="27838"/>
                  </a:lnTo>
                  <a:cubicBezTo>
                    <a:pt x="452" y="28004"/>
                    <a:pt x="191" y="28290"/>
                    <a:pt x="0" y="28620"/>
                  </a:cubicBezTo>
                  <a:lnTo>
                    <a:pt x="983" y="29188"/>
                  </a:lnTo>
                  <a:cubicBezTo>
                    <a:pt x="1174" y="28861"/>
                    <a:pt x="1436" y="28576"/>
                    <a:pt x="1724" y="28409"/>
                  </a:cubicBezTo>
                  <a:lnTo>
                    <a:pt x="49688" y="714"/>
                  </a:lnTo>
                  <a:cubicBezTo>
                    <a:pt x="49859" y="618"/>
                    <a:pt x="50018" y="571"/>
                    <a:pt x="50158" y="571"/>
                  </a:cubicBezTo>
                  <a:cubicBezTo>
                    <a:pt x="50265" y="571"/>
                    <a:pt x="50361" y="598"/>
                    <a:pt x="50443" y="650"/>
                  </a:cubicBezTo>
                  <a:cubicBezTo>
                    <a:pt x="50440" y="646"/>
                    <a:pt x="50437" y="646"/>
                    <a:pt x="50433" y="643"/>
                  </a:cubicBezTo>
                  <a:cubicBezTo>
                    <a:pt x="50256" y="541"/>
                    <a:pt x="49631" y="180"/>
                    <a:pt x="49458" y="78"/>
                  </a:cubicBezTo>
                  <a:cubicBezTo>
                    <a:pt x="49377" y="27"/>
                    <a:pt x="49282" y="0"/>
                    <a:pt x="49175"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30"/>
            <p:cNvSpPr/>
            <p:nvPr/>
          </p:nvSpPr>
          <p:spPr>
            <a:xfrm>
              <a:off x="7662231" y="1117542"/>
              <a:ext cx="43269" cy="55985"/>
            </a:xfrm>
            <a:custGeom>
              <a:rect b="b" l="l" r="r" t="t"/>
              <a:pathLst>
                <a:path extrusionOk="0" h="1268" w="980">
                  <a:moveTo>
                    <a:pt x="710" y="1"/>
                  </a:moveTo>
                  <a:cubicBezTo>
                    <a:pt x="644" y="1"/>
                    <a:pt x="570" y="23"/>
                    <a:pt x="490" y="68"/>
                  </a:cubicBezTo>
                  <a:cubicBezTo>
                    <a:pt x="218" y="224"/>
                    <a:pt x="1" y="605"/>
                    <a:pt x="1" y="918"/>
                  </a:cubicBezTo>
                  <a:cubicBezTo>
                    <a:pt x="1" y="1140"/>
                    <a:pt x="110" y="1267"/>
                    <a:pt x="270" y="1267"/>
                  </a:cubicBezTo>
                  <a:cubicBezTo>
                    <a:pt x="336" y="1267"/>
                    <a:pt x="411" y="1246"/>
                    <a:pt x="490" y="1200"/>
                  </a:cubicBezTo>
                  <a:cubicBezTo>
                    <a:pt x="762" y="1044"/>
                    <a:pt x="980" y="663"/>
                    <a:pt x="980" y="351"/>
                  </a:cubicBezTo>
                  <a:cubicBezTo>
                    <a:pt x="980" y="129"/>
                    <a:pt x="871" y="1"/>
                    <a:pt x="71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30"/>
            <p:cNvSpPr/>
            <p:nvPr/>
          </p:nvSpPr>
          <p:spPr>
            <a:xfrm>
              <a:off x="7738041" y="1073875"/>
              <a:ext cx="43446" cy="55941"/>
            </a:xfrm>
            <a:custGeom>
              <a:rect b="b" l="l" r="r" t="t"/>
              <a:pathLst>
                <a:path extrusionOk="0" h="1267" w="984">
                  <a:moveTo>
                    <a:pt x="710" y="1"/>
                  </a:moveTo>
                  <a:cubicBezTo>
                    <a:pt x="644" y="1"/>
                    <a:pt x="569" y="22"/>
                    <a:pt x="490" y="67"/>
                  </a:cubicBezTo>
                  <a:cubicBezTo>
                    <a:pt x="222" y="224"/>
                    <a:pt x="1" y="605"/>
                    <a:pt x="1" y="918"/>
                  </a:cubicBezTo>
                  <a:cubicBezTo>
                    <a:pt x="1" y="1139"/>
                    <a:pt x="112" y="1267"/>
                    <a:pt x="272" y="1267"/>
                  </a:cubicBezTo>
                  <a:cubicBezTo>
                    <a:pt x="338" y="1267"/>
                    <a:pt x="412" y="1245"/>
                    <a:pt x="490" y="1200"/>
                  </a:cubicBezTo>
                  <a:cubicBezTo>
                    <a:pt x="762" y="1043"/>
                    <a:pt x="983" y="662"/>
                    <a:pt x="983" y="350"/>
                  </a:cubicBezTo>
                  <a:cubicBezTo>
                    <a:pt x="983" y="128"/>
                    <a:pt x="872" y="1"/>
                    <a:pt x="71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30"/>
            <p:cNvSpPr/>
            <p:nvPr/>
          </p:nvSpPr>
          <p:spPr>
            <a:xfrm>
              <a:off x="7813851" y="1030208"/>
              <a:ext cx="43402" cy="55941"/>
            </a:xfrm>
            <a:custGeom>
              <a:rect b="b" l="l" r="r" t="t"/>
              <a:pathLst>
                <a:path extrusionOk="0" h="1267" w="983">
                  <a:moveTo>
                    <a:pt x="711" y="0"/>
                  </a:moveTo>
                  <a:cubicBezTo>
                    <a:pt x="644" y="0"/>
                    <a:pt x="569" y="22"/>
                    <a:pt x="490" y="68"/>
                  </a:cubicBezTo>
                  <a:cubicBezTo>
                    <a:pt x="221" y="223"/>
                    <a:pt x="0" y="604"/>
                    <a:pt x="0" y="917"/>
                  </a:cubicBezTo>
                  <a:cubicBezTo>
                    <a:pt x="0" y="1139"/>
                    <a:pt x="111" y="1267"/>
                    <a:pt x="271" y="1267"/>
                  </a:cubicBezTo>
                  <a:cubicBezTo>
                    <a:pt x="337" y="1267"/>
                    <a:pt x="412" y="1245"/>
                    <a:pt x="490" y="1199"/>
                  </a:cubicBezTo>
                  <a:cubicBezTo>
                    <a:pt x="762" y="1043"/>
                    <a:pt x="983" y="662"/>
                    <a:pt x="983" y="350"/>
                  </a:cubicBezTo>
                  <a:cubicBezTo>
                    <a:pt x="983" y="128"/>
                    <a:pt x="872" y="0"/>
                    <a:pt x="71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30"/>
            <p:cNvSpPr/>
            <p:nvPr/>
          </p:nvSpPr>
          <p:spPr>
            <a:xfrm>
              <a:off x="5733959" y="2297076"/>
              <a:ext cx="432783" cy="1930436"/>
            </a:xfrm>
            <a:custGeom>
              <a:rect b="b" l="l" r="r" t="t"/>
              <a:pathLst>
                <a:path extrusionOk="0" h="43722" w="9802">
                  <a:moveTo>
                    <a:pt x="9801" y="1"/>
                  </a:moveTo>
                  <a:lnTo>
                    <a:pt x="0" y="5658"/>
                  </a:lnTo>
                  <a:lnTo>
                    <a:pt x="0" y="42984"/>
                  </a:lnTo>
                  <a:cubicBezTo>
                    <a:pt x="0" y="43440"/>
                    <a:pt x="217" y="43722"/>
                    <a:pt x="571" y="43722"/>
                  </a:cubicBezTo>
                  <a:cubicBezTo>
                    <a:pt x="717" y="43722"/>
                    <a:pt x="874" y="43675"/>
                    <a:pt x="1037" y="43579"/>
                  </a:cubicBezTo>
                  <a:lnTo>
                    <a:pt x="9801" y="38520"/>
                  </a:lnTo>
                  <a:lnTo>
                    <a:pt x="9801"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30"/>
            <p:cNvSpPr/>
            <p:nvPr/>
          </p:nvSpPr>
          <p:spPr>
            <a:xfrm>
              <a:off x="5733606" y="2296458"/>
              <a:ext cx="433445" cy="1931407"/>
            </a:xfrm>
            <a:custGeom>
              <a:rect b="b" l="l" r="r" t="t"/>
              <a:pathLst>
                <a:path extrusionOk="0" h="43744" w="9817">
                  <a:moveTo>
                    <a:pt x="9803" y="25"/>
                  </a:moveTo>
                  <a:lnTo>
                    <a:pt x="9803" y="38531"/>
                  </a:lnTo>
                  <a:lnTo>
                    <a:pt x="1041" y="43590"/>
                  </a:lnTo>
                  <a:cubicBezTo>
                    <a:pt x="878" y="43682"/>
                    <a:pt x="722" y="43729"/>
                    <a:pt x="579" y="43729"/>
                  </a:cubicBezTo>
                  <a:cubicBezTo>
                    <a:pt x="413" y="43729"/>
                    <a:pt x="273" y="43665"/>
                    <a:pt x="171" y="43539"/>
                  </a:cubicBezTo>
                  <a:cubicBezTo>
                    <a:pt x="69" y="43410"/>
                    <a:pt x="15" y="43223"/>
                    <a:pt x="15" y="42998"/>
                  </a:cubicBezTo>
                  <a:lnTo>
                    <a:pt x="15" y="5676"/>
                  </a:lnTo>
                  <a:lnTo>
                    <a:pt x="9803" y="25"/>
                  </a:lnTo>
                  <a:close/>
                  <a:moveTo>
                    <a:pt x="9817" y="1"/>
                  </a:moveTo>
                  <a:lnTo>
                    <a:pt x="1" y="5668"/>
                  </a:lnTo>
                  <a:lnTo>
                    <a:pt x="1" y="42998"/>
                  </a:lnTo>
                  <a:cubicBezTo>
                    <a:pt x="1" y="43471"/>
                    <a:pt x="236" y="43743"/>
                    <a:pt x="579" y="43743"/>
                  </a:cubicBezTo>
                  <a:cubicBezTo>
                    <a:pt x="722" y="43743"/>
                    <a:pt x="878" y="43699"/>
                    <a:pt x="1048" y="43600"/>
                  </a:cubicBezTo>
                  <a:lnTo>
                    <a:pt x="9817" y="38538"/>
                  </a:lnTo>
                  <a:lnTo>
                    <a:pt x="9817"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30"/>
            <p:cNvSpPr/>
            <p:nvPr/>
          </p:nvSpPr>
          <p:spPr>
            <a:xfrm>
              <a:off x="5863635" y="2442028"/>
              <a:ext cx="235112" cy="173740"/>
            </a:xfrm>
            <a:custGeom>
              <a:rect b="b" l="l" r="r" t="t"/>
              <a:pathLst>
                <a:path extrusionOk="0" h="3935" w="5325">
                  <a:moveTo>
                    <a:pt x="5151" y="1"/>
                  </a:moveTo>
                  <a:cubicBezTo>
                    <a:pt x="5109" y="1"/>
                    <a:pt x="5061" y="14"/>
                    <a:pt x="5011" y="43"/>
                  </a:cubicBezTo>
                  <a:lnTo>
                    <a:pt x="313" y="2759"/>
                  </a:lnTo>
                  <a:cubicBezTo>
                    <a:pt x="140" y="2858"/>
                    <a:pt x="0" y="3102"/>
                    <a:pt x="0" y="3303"/>
                  </a:cubicBezTo>
                  <a:lnTo>
                    <a:pt x="0" y="3711"/>
                  </a:lnTo>
                  <a:cubicBezTo>
                    <a:pt x="0" y="3853"/>
                    <a:pt x="70" y="3934"/>
                    <a:pt x="173" y="3934"/>
                  </a:cubicBezTo>
                  <a:cubicBezTo>
                    <a:pt x="215" y="3934"/>
                    <a:pt x="262" y="3920"/>
                    <a:pt x="313" y="3892"/>
                  </a:cubicBezTo>
                  <a:lnTo>
                    <a:pt x="5011" y="1178"/>
                  </a:lnTo>
                  <a:cubicBezTo>
                    <a:pt x="5185" y="1076"/>
                    <a:pt x="5325" y="832"/>
                    <a:pt x="5325" y="634"/>
                  </a:cubicBezTo>
                  <a:lnTo>
                    <a:pt x="5325" y="223"/>
                  </a:lnTo>
                  <a:cubicBezTo>
                    <a:pt x="5325" y="83"/>
                    <a:pt x="5254" y="1"/>
                    <a:pt x="5151"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30"/>
            <p:cNvSpPr/>
            <p:nvPr/>
          </p:nvSpPr>
          <p:spPr>
            <a:xfrm>
              <a:off x="5777008" y="2602876"/>
              <a:ext cx="43314" cy="62917"/>
            </a:xfrm>
            <a:custGeom>
              <a:rect b="b" l="l" r="r" t="t"/>
              <a:pathLst>
                <a:path extrusionOk="0" h="1425" w="981">
                  <a:moveTo>
                    <a:pt x="808" y="1"/>
                  </a:moveTo>
                  <a:cubicBezTo>
                    <a:pt x="766" y="1"/>
                    <a:pt x="718" y="15"/>
                    <a:pt x="667" y="45"/>
                  </a:cubicBezTo>
                  <a:lnTo>
                    <a:pt x="313" y="249"/>
                  </a:lnTo>
                  <a:cubicBezTo>
                    <a:pt x="140" y="347"/>
                    <a:pt x="1" y="592"/>
                    <a:pt x="1" y="792"/>
                  </a:cubicBezTo>
                  <a:lnTo>
                    <a:pt x="1" y="1200"/>
                  </a:lnTo>
                  <a:cubicBezTo>
                    <a:pt x="1" y="1342"/>
                    <a:pt x="70" y="1424"/>
                    <a:pt x="172" y="1424"/>
                  </a:cubicBezTo>
                  <a:cubicBezTo>
                    <a:pt x="215" y="1424"/>
                    <a:pt x="263" y="1410"/>
                    <a:pt x="313" y="1380"/>
                  </a:cubicBezTo>
                  <a:lnTo>
                    <a:pt x="667" y="1176"/>
                  </a:lnTo>
                  <a:cubicBezTo>
                    <a:pt x="841" y="1078"/>
                    <a:pt x="980" y="833"/>
                    <a:pt x="980" y="633"/>
                  </a:cubicBezTo>
                  <a:lnTo>
                    <a:pt x="980" y="225"/>
                  </a:lnTo>
                  <a:cubicBezTo>
                    <a:pt x="980" y="83"/>
                    <a:pt x="910" y="1"/>
                    <a:pt x="80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30"/>
            <p:cNvSpPr/>
            <p:nvPr/>
          </p:nvSpPr>
          <p:spPr>
            <a:xfrm>
              <a:off x="5863635" y="2541725"/>
              <a:ext cx="235112" cy="173740"/>
            </a:xfrm>
            <a:custGeom>
              <a:rect b="b" l="l" r="r" t="t"/>
              <a:pathLst>
                <a:path extrusionOk="0" h="3935" w="5325">
                  <a:moveTo>
                    <a:pt x="5150" y="1"/>
                  </a:moveTo>
                  <a:cubicBezTo>
                    <a:pt x="5108" y="1"/>
                    <a:pt x="5061" y="14"/>
                    <a:pt x="5011" y="42"/>
                  </a:cubicBezTo>
                  <a:lnTo>
                    <a:pt x="313" y="2759"/>
                  </a:lnTo>
                  <a:cubicBezTo>
                    <a:pt x="140" y="2857"/>
                    <a:pt x="0" y="3102"/>
                    <a:pt x="0" y="3303"/>
                  </a:cubicBezTo>
                  <a:lnTo>
                    <a:pt x="0" y="3711"/>
                  </a:lnTo>
                  <a:cubicBezTo>
                    <a:pt x="0" y="3852"/>
                    <a:pt x="70" y="3934"/>
                    <a:pt x="172" y="3934"/>
                  </a:cubicBezTo>
                  <a:cubicBezTo>
                    <a:pt x="214" y="3934"/>
                    <a:pt x="262" y="3920"/>
                    <a:pt x="313" y="3890"/>
                  </a:cubicBezTo>
                  <a:lnTo>
                    <a:pt x="5011" y="1177"/>
                  </a:lnTo>
                  <a:cubicBezTo>
                    <a:pt x="5185" y="1075"/>
                    <a:pt x="5325" y="835"/>
                    <a:pt x="5325" y="634"/>
                  </a:cubicBezTo>
                  <a:lnTo>
                    <a:pt x="5325" y="226"/>
                  </a:lnTo>
                  <a:cubicBezTo>
                    <a:pt x="5325" y="83"/>
                    <a:pt x="5254" y="1"/>
                    <a:pt x="5150"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30"/>
            <p:cNvSpPr/>
            <p:nvPr/>
          </p:nvSpPr>
          <p:spPr>
            <a:xfrm>
              <a:off x="5777008" y="2702661"/>
              <a:ext cx="43314" cy="62873"/>
            </a:xfrm>
            <a:custGeom>
              <a:rect b="b" l="l" r="r" t="t"/>
              <a:pathLst>
                <a:path extrusionOk="0" h="1424" w="981">
                  <a:moveTo>
                    <a:pt x="805" y="0"/>
                  </a:moveTo>
                  <a:cubicBezTo>
                    <a:pt x="764" y="0"/>
                    <a:pt x="717" y="13"/>
                    <a:pt x="667" y="41"/>
                  </a:cubicBezTo>
                  <a:lnTo>
                    <a:pt x="313" y="245"/>
                  </a:lnTo>
                  <a:cubicBezTo>
                    <a:pt x="140" y="347"/>
                    <a:pt x="1" y="589"/>
                    <a:pt x="1" y="790"/>
                  </a:cubicBezTo>
                  <a:lnTo>
                    <a:pt x="1" y="1198"/>
                  </a:lnTo>
                  <a:cubicBezTo>
                    <a:pt x="1" y="1341"/>
                    <a:pt x="71" y="1423"/>
                    <a:pt x="175" y="1423"/>
                  </a:cubicBezTo>
                  <a:cubicBezTo>
                    <a:pt x="216" y="1423"/>
                    <a:pt x="263" y="1410"/>
                    <a:pt x="313" y="1381"/>
                  </a:cubicBezTo>
                  <a:lnTo>
                    <a:pt x="667" y="1177"/>
                  </a:lnTo>
                  <a:cubicBezTo>
                    <a:pt x="841" y="1075"/>
                    <a:pt x="980" y="834"/>
                    <a:pt x="980" y="633"/>
                  </a:cubicBezTo>
                  <a:lnTo>
                    <a:pt x="980" y="225"/>
                  </a:lnTo>
                  <a:cubicBezTo>
                    <a:pt x="980" y="82"/>
                    <a:pt x="909" y="0"/>
                    <a:pt x="80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30"/>
            <p:cNvSpPr/>
            <p:nvPr/>
          </p:nvSpPr>
          <p:spPr>
            <a:xfrm>
              <a:off x="5863635" y="2641465"/>
              <a:ext cx="235112" cy="173740"/>
            </a:xfrm>
            <a:custGeom>
              <a:rect b="b" l="l" r="r" t="t"/>
              <a:pathLst>
                <a:path extrusionOk="0" h="3935" w="5325">
                  <a:moveTo>
                    <a:pt x="5153" y="0"/>
                  </a:moveTo>
                  <a:cubicBezTo>
                    <a:pt x="5110" y="0"/>
                    <a:pt x="5062" y="15"/>
                    <a:pt x="5011" y="44"/>
                  </a:cubicBezTo>
                  <a:lnTo>
                    <a:pt x="313" y="2757"/>
                  </a:lnTo>
                  <a:cubicBezTo>
                    <a:pt x="140" y="2859"/>
                    <a:pt x="0" y="3100"/>
                    <a:pt x="0" y="3301"/>
                  </a:cubicBezTo>
                  <a:lnTo>
                    <a:pt x="0" y="3709"/>
                  </a:lnTo>
                  <a:cubicBezTo>
                    <a:pt x="0" y="3852"/>
                    <a:pt x="71" y="3934"/>
                    <a:pt x="174" y="3934"/>
                  </a:cubicBezTo>
                  <a:cubicBezTo>
                    <a:pt x="216" y="3934"/>
                    <a:pt x="263" y="3921"/>
                    <a:pt x="313" y="3892"/>
                  </a:cubicBezTo>
                  <a:lnTo>
                    <a:pt x="5011" y="1176"/>
                  </a:lnTo>
                  <a:cubicBezTo>
                    <a:pt x="5185" y="1077"/>
                    <a:pt x="5325" y="833"/>
                    <a:pt x="5325" y="632"/>
                  </a:cubicBezTo>
                  <a:lnTo>
                    <a:pt x="5325" y="224"/>
                  </a:lnTo>
                  <a:cubicBezTo>
                    <a:pt x="5325" y="83"/>
                    <a:pt x="5255" y="0"/>
                    <a:pt x="5153"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30"/>
            <p:cNvSpPr/>
            <p:nvPr/>
          </p:nvSpPr>
          <p:spPr>
            <a:xfrm>
              <a:off x="5777008" y="2802313"/>
              <a:ext cx="43314" cy="62917"/>
            </a:xfrm>
            <a:custGeom>
              <a:rect b="b" l="l" r="r" t="t"/>
              <a:pathLst>
                <a:path extrusionOk="0" h="1425" w="981">
                  <a:moveTo>
                    <a:pt x="806" y="0"/>
                  </a:moveTo>
                  <a:cubicBezTo>
                    <a:pt x="764" y="0"/>
                    <a:pt x="717" y="14"/>
                    <a:pt x="667" y="42"/>
                  </a:cubicBezTo>
                  <a:lnTo>
                    <a:pt x="313" y="249"/>
                  </a:lnTo>
                  <a:cubicBezTo>
                    <a:pt x="140" y="348"/>
                    <a:pt x="1" y="593"/>
                    <a:pt x="1" y="790"/>
                  </a:cubicBezTo>
                  <a:lnTo>
                    <a:pt x="1" y="1202"/>
                  </a:lnTo>
                  <a:cubicBezTo>
                    <a:pt x="1" y="1344"/>
                    <a:pt x="70" y="1425"/>
                    <a:pt x="173" y="1425"/>
                  </a:cubicBezTo>
                  <a:cubicBezTo>
                    <a:pt x="215" y="1425"/>
                    <a:pt x="263" y="1411"/>
                    <a:pt x="313" y="1382"/>
                  </a:cubicBezTo>
                  <a:lnTo>
                    <a:pt x="667" y="1178"/>
                  </a:lnTo>
                  <a:cubicBezTo>
                    <a:pt x="841" y="1076"/>
                    <a:pt x="980" y="834"/>
                    <a:pt x="980" y="634"/>
                  </a:cubicBezTo>
                  <a:lnTo>
                    <a:pt x="980" y="226"/>
                  </a:lnTo>
                  <a:cubicBezTo>
                    <a:pt x="980" y="83"/>
                    <a:pt x="909" y="0"/>
                    <a:pt x="80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30"/>
            <p:cNvSpPr/>
            <p:nvPr/>
          </p:nvSpPr>
          <p:spPr>
            <a:xfrm>
              <a:off x="5863635" y="2972167"/>
              <a:ext cx="235112" cy="173652"/>
            </a:xfrm>
            <a:custGeom>
              <a:rect b="b" l="l" r="r" t="t"/>
              <a:pathLst>
                <a:path extrusionOk="0" h="3933" w="5325">
                  <a:moveTo>
                    <a:pt x="5152" y="0"/>
                  </a:moveTo>
                  <a:cubicBezTo>
                    <a:pt x="5110" y="0"/>
                    <a:pt x="5062" y="14"/>
                    <a:pt x="5011" y="44"/>
                  </a:cubicBezTo>
                  <a:lnTo>
                    <a:pt x="313" y="2757"/>
                  </a:lnTo>
                  <a:cubicBezTo>
                    <a:pt x="140" y="2856"/>
                    <a:pt x="0" y="3101"/>
                    <a:pt x="0" y="3301"/>
                  </a:cubicBezTo>
                  <a:lnTo>
                    <a:pt x="0" y="3709"/>
                  </a:lnTo>
                  <a:cubicBezTo>
                    <a:pt x="0" y="3850"/>
                    <a:pt x="70" y="3933"/>
                    <a:pt x="172" y="3933"/>
                  </a:cubicBezTo>
                  <a:cubicBezTo>
                    <a:pt x="215" y="3933"/>
                    <a:pt x="262" y="3919"/>
                    <a:pt x="313" y="3889"/>
                  </a:cubicBezTo>
                  <a:lnTo>
                    <a:pt x="5011" y="1176"/>
                  </a:lnTo>
                  <a:cubicBezTo>
                    <a:pt x="5185" y="1074"/>
                    <a:pt x="5325" y="832"/>
                    <a:pt x="5325" y="632"/>
                  </a:cubicBezTo>
                  <a:lnTo>
                    <a:pt x="5325" y="224"/>
                  </a:lnTo>
                  <a:cubicBezTo>
                    <a:pt x="5325" y="82"/>
                    <a:pt x="5255" y="0"/>
                    <a:pt x="5152"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30"/>
            <p:cNvSpPr/>
            <p:nvPr/>
          </p:nvSpPr>
          <p:spPr>
            <a:xfrm>
              <a:off x="5777008" y="3132971"/>
              <a:ext cx="43314" cy="62917"/>
            </a:xfrm>
            <a:custGeom>
              <a:rect b="b" l="l" r="r" t="t"/>
              <a:pathLst>
                <a:path extrusionOk="0" h="1425" w="981">
                  <a:moveTo>
                    <a:pt x="806" y="1"/>
                  </a:moveTo>
                  <a:cubicBezTo>
                    <a:pt x="764" y="1"/>
                    <a:pt x="717" y="14"/>
                    <a:pt x="667" y="43"/>
                  </a:cubicBezTo>
                  <a:lnTo>
                    <a:pt x="313" y="247"/>
                  </a:lnTo>
                  <a:cubicBezTo>
                    <a:pt x="140" y="349"/>
                    <a:pt x="1" y="590"/>
                    <a:pt x="1" y="791"/>
                  </a:cubicBezTo>
                  <a:lnTo>
                    <a:pt x="1" y="1199"/>
                  </a:lnTo>
                  <a:cubicBezTo>
                    <a:pt x="1" y="1342"/>
                    <a:pt x="71" y="1425"/>
                    <a:pt x="175" y="1425"/>
                  </a:cubicBezTo>
                  <a:cubicBezTo>
                    <a:pt x="216" y="1425"/>
                    <a:pt x="263" y="1411"/>
                    <a:pt x="313" y="1383"/>
                  </a:cubicBezTo>
                  <a:lnTo>
                    <a:pt x="667" y="1179"/>
                  </a:lnTo>
                  <a:cubicBezTo>
                    <a:pt x="841" y="1077"/>
                    <a:pt x="980" y="835"/>
                    <a:pt x="980" y="634"/>
                  </a:cubicBezTo>
                  <a:lnTo>
                    <a:pt x="980" y="226"/>
                  </a:lnTo>
                  <a:cubicBezTo>
                    <a:pt x="980" y="83"/>
                    <a:pt x="909" y="1"/>
                    <a:pt x="8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30"/>
            <p:cNvSpPr/>
            <p:nvPr/>
          </p:nvSpPr>
          <p:spPr>
            <a:xfrm>
              <a:off x="5863635" y="3060428"/>
              <a:ext cx="235112" cy="173740"/>
            </a:xfrm>
            <a:custGeom>
              <a:rect b="b" l="l" r="r" t="t"/>
              <a:pathLst>
                <a:path extrusionOk="0" h="3935" w="5325">
                  <a:moveTo>
                    <a:pt x="5152" y="0"/>
                  </a:moveTo>
                  <a:cubicBezTo>
                    <a:pt x="5110" y="0"/>
                    <a:pt x="5062" y="14"/>
                    <a:pt x="5011" y="44"/>
                  </a:cubicBezTo>
                  <a:lnTo>
                    <a:pt x="313" y="2757"/>
                  </a:lnTo>
                  <a:cubicBezTo>
                    <a:pt x="140" y="2859"/>
                    <a:pt x="0" y="3101"/>
                    <a:pt x="0" y="3301"/>
                  </a:cubicBezTo>
                  <a:lnTo>
                    <a:pt x="0" y="3709"/>
                  </a:lnTo>
                  <a:cubicBezTo>
                    <a:pt x="0" y="3852"/>
                    <a:pt x="71" y="3934"/>
                    <a:pt x="174" y="3934"/>
                  </a:cubicBezTo>
                  <a:cubicBezTo>
                    <a:pt x="216" y="3934"/>
                    <a:pt x="263" y="3921"/>
                    <a:pt x="313" y="3892"/>
                  </a:cubicBezTo>
                  <a:lnTo>
                    <a:pt x="5011" y="1176"/>
                  </a:lnTo>
                  <a:cubicBezTo>
                    <a:pt x="5185" y="1077"/>
                    <a:pt x="5325" y="832"/>
                    <a:pt x="5325" y="632"/>
                  </a:cubicBezTo>
                  <a:lnTo>
                    <a:pt x="5325" y="224"/>
                  </a:lnTo>
                  <a:cubicBezTo>
                    <a:pt x="5325" y="83"/>
                    <a:pt x="5255" y="0"/>
                    <a:pt x="5152"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30"/>
            <p:cNvSpPr/>
            <p:nvPr/>
          </p:nvSpPr>
          <p:spPr>
            <a:xfrm>
              <a:off x="5777008" y="3221320"/>
              <a:ext cx="43314" cy="62917"/>
            </a:xfrm>
            <a:custGeom>
              <a:rect b="b" l="l" r="r" t="t"/>
              <a:pathLst>
                <a:path extrusionOk="0" h="1425" w="981">
                  <a:moveTo>
                    <a:pt x="808" y="0"/>
                  </a:moveTo>
                  <a:cubicBezTo>
                    <a:pt x="766" y="0"/>
                    <a:pt x="718" y="14"/>
                    <a:pt x="667" y="44"/>
                  </a:cubicBezTo>
                  <a:lnTo>
                    <a:pt x="313" y="248"/>
                  </a:lnTo>
                  <a:cubicBezTo>
                    <a:pt x="140" y="347"/>
                    <a:pt x="1" y="592"/>
                    <a:pt x="1" y="792"/>
                  </a:cubicBezTo>
                  <a:lnTo>
                    <a:pt x="1" y="1200"/>
                  </a:lnTo>
                  <a:cubicBezTo>
                    <a:pt x="1" y="1342"/>
                    <a:pt x="70" y="1425"/>
                    <a:pt x="172" y="1425"/>
                  </a:cubicBezTo>
                  <a:cubicBezTo>
                    <a:pt x="215" y="1425"/>
                    <a:pt x="263" y="1411"/>
                    <a:pt x="313" y="1381"/>
                  </a:cubicBezTo>
                  <a:lnTo>
                    <a:pt x="667" y="1177"/>
                  </a:lnTo>
                  <a:cubicBezTo>
                    <a:pt x="841" y="1078"/>
                    <a:pt x="980" y="833"/>
                    <a:pt x="980" y="632"/>
                  </a:cubicBezTo>
                  <a:lnTo>
                    <a:pt x="980" y="225"/>
                  </a:lnTo>
                  <a:cubicBezTo>
                    <a:pt x="980" y="83"/>
                    <a:pt x="910" y="0"/>
                    <a:pt x="80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30"/>
            <p:cNvSpPr/>
            <p:nvPr/>
          </p:nvSpPr>
          <p:spPr>
            <a:xfrm>
              <a:off x="5863635" y="3148777"/>
              <a:ext cx="235112" cy="173652"/>
            </a:xfrm>
            <a:custGeom>
              <a:rect b="b" l="l" r="r" t="t"/>
              <a:pathLst>
                <a:path extrusionOk="0" h="3933" w="5325">
                  <a:moveTo>
                    <a:pt x="5150" y="0"/>
                  </a:moveTo>
                  <a:cubicBezTo>
                    <a:pt x="5108" y="0"/>
                    <a:pt x="5061" y="14"/>
                    <a:pt x="5011" y="42"/>
                  </a:cubicBezTo>
                  <a:lnTo>
                    <a:pt x="313" y="2759"/>
                  </a:lnTo>
                  <a:cubicBezTo>
                    <a:pt x="140" y="2857"/>
                    <a:pt x="0" y="3102"/>
                    <a:pt x="0" y="3303"/>
                  </a:cubicBezTo>
                  <a:lnTo>
                    <a:pt x="0" y="3711"/>
                  </a:lnTo>
                  <a:cubicBezTo>
                    <a:pt x="0" y="3852"/>
                    <a:pt x="70" y="3933"/>
                    <a:pt x="173" y="3933"/>
                  </a:cubicBezTo>
                  <a:cubicBezTo>
                    <a:pt x="215" y="3933"/>
                    <a:pt x="262" y="3919"/>
                    <a:pt x="313" y="3890"/>
                  </a:cubicBezTo>
                  <a:lnTo>
                    <a:pt x="5011" y="1177"/>
                  </a:lnTo>
                  <a:cubicBezTo>
                    <a:pt x="5185" y="1075"/>
                    <a:pt x="5325" y="835"/>
                    <a:pt x="5325" y="634"/>
                  </a:cubicBezTo>
                  <a:lnTo>
                    <a:pt x="5325" y="226"/>
                  </a:lnTo>
                  <a:cubicBezTo>
                    <a:pt x="5325" y="83"/>
                    <a:pt x="5254" y="0"/>
                    <a:pt x="5150"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30"/>
            <p:cNvSpPr/>
            <p:nvPr/>
          </p:nvSpPr>
          <p:spPr>
            <a:xfrm>
              <a:off x="5777008" y="3309669"/>
              <a:ext cx="43314" cy="62829"/>
            </a:xfrm>
            <a:custGeom>
              <a:rect b="b" l="l" r="r" t="t"/>
              <a:pathLst>
                <a:path extrusionOk="0" h="1423" w="981">
                  <a:moveTo>
                    <a:pt x="807" y="0"/>
                  </a:moveTo>
                  <a:cubicBezTo>
                    <a:pt x="765" y="0"/>
                    <a:pt x="717" y="14"/>
                    <a:pt x="667" y="42"/>
                  </a:cubicBezTo>
                  <a:lnTo>
                    <a:pt x="313" y="246"/>
                  </a:lnTo>
                  <a:cubicBezTo>
                    <a:pt x="140" y="345"/>
                    <a:pt x="1" y="590"/>
                    <a:pt x="1" y="791"/>
                  </a:cubicBezTo>
                  <a:lnTo>
                    <a:pt x="1" y="1198"/>
                  </a:lnTo>
                  <a:cubicBezTo>
                    <a:pt x="1" y="1340"/>
                    <a:pt x="70" y="1423"/>
                    <a:pt x="172" y="1423"/>
                  </a:cubicBezTo>
                  <a:cubicBezTo>
                    <a:pt x="215" y="1423"/>
                    <a:pt x="263" y="1409"/>
                    <a:pt x="313" y="1379"/>
                  </a:cubicBezTo>
                  <a:lnTo>
                    <a:pt x="667" y="1175"/>
                  </a:lnTo>
                  <a:cubicBezTo>
                    <a:pt x="841" y="1076"/>
                    <a:pt x="980" y="831"/>
                    <a:pt x="980" y="631"/>
                  </a:cubicBezTo>
                  <a:lnTo>
                    <a:pt x="980" y="223"/>
                  </a:lnTo>
                  <a:cubicBezTo>
                    <a:pt x="980" y="80"/>
                    <a:pt x="910" y="0"/>
                    <a:pt x="80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30"/>
            <p:cNvSpPr/>
            <p:nvPr/>
          </p:nvSpPr>
          <p:spPr>
            <a:xfrm>
              <a:off x="5863635" y="2871985"/>
              <a:ext cx="27065" cy="31128"/>
            </a:xfrm>
            <a:custGeom>
              <a:rect b="b" l="l" r="r" t="t"/>
              <a:pathLst>
                <a:path extrusionOk="0" h="705" w="613">
                  <a:moveTo>
                    <a:pt x="0" y="1"/>
                  </a:moveTo>
                  <a:lnTo>
                    <a:pt x="0" y="705"/>
                  </a:lnTo>
                  <a:lnTo>
                    <a:pt x="61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30"/>
            <p:cNvSpPr/>
            <p:nvPr/>
          </p:nvSpPr>
          <p:spPr>
            <a:xfrm>
              <a:off x="5906992" y="2748535"/>
              <a:ext cx="191754" cy="123539"/>
            </a:xfrm>
            <a:custGeom>
              <a:rect b="b" l="l" r="r" t="t"/>
              <a:pathLst>
                <a:path extrusionOk="0" h="2798" w="4343">
                  <a:moveTo>
                    <a:pt x="4226" y="0"/>
                  </a:moveTo>
                  <a:cubicBezTo>
                    <a:pt x="4198" y="0"/>
                    <a:pt x="4165" y="10"/>
                    <a:pt x="4131" y="30"/>
                  </a:cubicBezTo>
                  <a:lnTo>
                    <a:pt x="208" y="2294"/>
                  </a:lnTo>
                  <a:cubicBezTo>
                    <a:pt x="92" y="2362"/>
                    <a:pt x="1" y="2522"/>
                    <a:pt x="1" y="2651"/>
                  </a:cubicBezTo>
                  <a:cubicBezTo>
                    <a:pt x="1" y="2745"/>
                    <a:pt x="47" y="2798"/>
                    <a:pt x="114" y="2798"/>
                  </a:cubicBezTo>
                  <a:cubicBezTo>
                    <a:pt x="142" y="2798"/>
                    <a:pt x="174" y="2789"/>
                    <a:pt x="208" y="2770"/>
                  </a:cubicBezTo>
                  <a:lnTo>
                    <a:pt x="4131" y="509"/>
                  </a:lnTo>
                  <a:cubicBezTo>
                    <a:pt x="4247" y="444"/>
                    <a:pt x="4343" y="281"/>
                    <a:pt x="4343" y="149"/>
                  </a:cubicBezTo>
                  <a:cubicBezTo>
                    <a:pt x="4343" y="55"/>
                    <a:pt x="4295" y="0"/>
                    <a:pt x="4226"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30"/>
            <p:cNvSpPr/>
            <p:nvPr/>
          </p:nvSpPr>
          <p:spPr>
            <a:xfrm>
              <a:off x="5863635" y="2922010"/>
              <a:ext cx="27065" cy="31260"/>
            </a:xfrm>
            <a:custGeom>
              <a:rect b="b" l="l" r="r" t="t"/>
              <a:pathLst>
                <a:path extrusionOk="0" h="708" w="613">
                  <a:moveTo>
                    <a:pt x="0" y="0"/>
                  </a:moveTo>
                  <a:lnTo>
                    <a:pt x="0" y="708"/>
                  </a:lnTo>
                  <a:lnTo>
                    <a:pt x="61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30"/>
            <p:cNvSpPr/>
            <p:nvPr/>
          </p:nvSpPr>
          <p:spPr>
            <a:xfrm>
              <a:off x="5906992" y="2798560"/>
              <a:ext cx="191754" cy="123583"/>
            </a:xfrm>
            <a:custGeom>
              <a:rect b="b" l="l" r="r" t="t"/>
              <a:pathLst>
                <a:path extrusionOk="0" h="2799" w="4343">
                  <a:moveTo>
                    <a:pt x="4225" y="1"/>
                  </a:moveTo>
                  <a:cubicBezTo>
                    <a:pt x="4197" y="1"/>
                    <a:pt x="4165" y="10"/>
                    <a:pt x="4131" y="28"/>
                  </a:cubicBezTo>
                  <a:lnTo>
                    <a:pt x="208" y="2296"/>
                  </a:lnTo>
                  <a:cubicBezTo>
                    <a:pt x="92" y="2361"/>
                    <a:pt x="1" y="2520"/>
                    <a:pt x="1" y="2653"/>
                  </a:cubicBezTo>
                  <a:cubicBezTo>
                    <a:pt x="1" y="2744"/>
                    <a:pt x="46" y="2798"/>
                    <a:pt x="114" y="2798"/>
                  </a:cubicBezTo>
                  <a:cubicBezTo>
                    <a:pt x="142" y="2798"/>
                    <a:pt x="174" y="2789"/>
                    <a:pt x="208" y="2769"/>
                  </a:cubicBezTo>
                  <a:lnTo>
                    <a:pt x="4131" y="508"/>
                  </a:lnTo>
                  <a:cubicBezTo>
                    <a:pt x="4247" y="444"/>
                    <a:pt x="4343" y="281"/>
                    <a:pt x="4343" y="148"/>
                  </a:cubicBezTo>
                  <a:cubicBezTo>
                    <a:pt x="4343" y="54"/>
                    <a:pt x="4295" y="1"/>
                    <a:pt x="4225"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30"/>
            <p:cNvSpPr/>
            <p:nvPr/>
          </p:nvSpPr>
          <p:spPr>
            <a:xfrm>
              <a:off x="5863635" y="2972123"/>
              <a:ext cx="27065" cy="31128"/>
            </a:xfrm>
            <a:custGeom>
              <a:rect b="b" l="l" r="r" t="t"/>
              <a:pathLst>
                <a:path extrusionOk="0" h="705" w="613">
                  <a:moveTo>
                    <a:pt x="0" y="1"/>
                  </a:moveTo>
                  <a:lnTo>
                    <a:pt x="0" y="704"/>
                  </a:lnTo>
                  <a:lnTo>
                    <a:pt x="61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30"/>
            <p:cNvSpPr/>
            <p:nvPr/>
          </p:nvSpPr>
          <p:spPr>
            <a:xfrm>
              <a:off x="5906992" y="2848629"/>
              <a:ext cx="191754" cy="123495"/>
            </a:xfrm>
            <a:custGeom>
              <a:rect b="b" l="l" r="r" t="t"/>
              <a:pathLst>
                <a:path extrusionOk="0" h="2797" w="4343">
                  <a:moveTo>
                    <a:pt x="4226" y="1"/>
                  </a:moveTo>
                  <a:cubicBezTo>
                    <a:pt x="4197" y="1"/>
                    <a:pt x="4165" y="10"/>
                    <a:pt x="4131" y="30"/>
                  </a:cubicBezTo>
                  <a:lnTo>
                    <a:pt x="208" y="2295"/>
                  </a:lnTo>
                  <a:cubicBezTo>
                    <a:pt x="92" y="2359"/>
                    <a:pt x="1" y="2522"/>
                    <a:pt x="1" y="2651"/>
                  </a:cubicBezTo>
                  <a:cubicBezTo>
                    <a:pt x="1" y="2744"/>
                    <a:pt x="46" y="2797"/>
                    <a:pt x="112" y="2797"/>
                  </a:cubicBezTo>
                  <a:cubicBezTo>
                    <a:pt x="141" y="2797"/>
                    <a:pt x="173" y="2787"/>
                    <a:pt x="208" y="2767"/>
                  </a:cubicBezTo>
                  <a:lnTo>
                    <a:pt x="4131" y="509"/>
                  </a:lnTo>
                  <a:cubicBezTo>
                    <a:pt x="4247" y="442"/>
                    <a:pt x="4343" y="282"/>
                    <a:pt x="4343" y="149"/>
                  </a:cubicBezTo>
                  <a:cubicBezTo>
                    <a:pt x="4343" y="55"/>
                    <a:pt x="4295" y="1"/>
                    <a:pt x="4226"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30"/>
            <p:cNvSpPr/>
            <p:nvPr/>
          </p:nvSpPr>
          <p:spPr>
            <a:xfrm>
              <a:off x="5863635" y="3022104"/>
              <a:ext cx="27065" cy="31128"/>
            </a:xfrm>
            <a:custGeom>
              <a:rect b="b" l="l" r="r" t="t"/>
              <a:pathLst>
                <a:path extrusionOk="0" h="705" w="613">
                  <a:moveTo>
                    <a:pt x="0" y="1"/>
                  </a:moveTo>
                  <a:lnTo>
                    <a:pt x="0" y="705"/>
                  </a:lnTo>
                  <a:lnTo>
                    <a:pt x="61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30"/>
            <p:cNvSpPr/>
            <p:nvPr/>
          </p:nvSpPr>
          <p:spPr>
            <a:xfrm>
              <a:off x="5906992" y="2898609"/>
              <a:ext cx="191754" cy="123539"/>
            </a:xfrm>
            <a:custGeom>
              <a:rect b="b" l="l" r="r" t="t"/>
              <a:pathLst>
                <a:path extrusionOk="0" h="2798" w="4343">
                  <a:moveTo>
                    <a:pt x="4226" y="1"/>
                  </a:moveTo>
                  <a:cubicBezTo>
                    <a:pt x="4197" y="1"/>
                    <a:pt x="4165" y="10"/>
                    <a:pt x="4131" y="30"/>
                  </a:cubicBezTo>
                  <a:lnTo>
                    <a:pt x="208" y="2294"/>
                  </a:lnTo>
                  <a:cubicBezTo>
                    <a:pt x="92" y="2363"/>
                    <a:pt x="1" y="2523"/>
                    <a:pt x="1" y="2652"/>
                  </a:cubicBezTo>
                  <a:cubicBezTo>
                    <a:pt x="1" y="2744"/>
                    <a:pt x="46" y="2797"/>
                    <a:pt x="113" y="2797"/>
                  </a:cubicBezTo>
                  <a:cubicBezTo>
                    <a:pt x="141" y="2797"/>
                    <a:pt x="174" y="2788"/>
                    <a:pt x="208" y="2768"/>
                  </a:cubicBezTo>
                  <a:lnTo>
                    <a:pt x="4131" y="510"/>
                  </a:lnTo>
                  <a:cubicBezTo>
                    <a:pt x="4247" y="442"/>
                    <a:pt x="4343" y="282"/>
                    <a:pt x="4343" y="149"/>
                  </a:cubicBezTo>
                  <a:cubicBezTo>
                    <a:pt x="4343" y="56"/>
                    <a:pt x="4295" y="1"/>
                    <a:pt x="4226"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30"/>
            <p:cNvSpPr/>
            <p:nvPr/>
          </p:nvSpPr>
          <p:spPr>
            <a:xfrm>
              <a:off x="6296992" y="2204929"/>
              <a:ext cx="320989" cy="424217"/>
            </a:xfrm>
            <a:custGeom>
              <a:rect b="b" l="l" r="r" t="t"/>
              <a:pathLst>
                <a:path extrusionOk="0" h="9608" w="7270">
                  <a:moveTo>
                    <a:pt x="7055" y="0"/>
                  </a:moveTo>
                  <a:cubicBezTo>
                    <a:pt x="7003" y="0"/>
                    <a:pt x="6944" y="18"/>
                    <a:pt x="6881" y="54"/>
                  </a:cubicBezTo>
                  <a:lnTo>
                    <a:pt x="3115" y="2230"/>
                  </a:lnTo>
                  <a:cubicBezTo>
                    <a:pt x="3053" y="2266"/>
                    <a:pt x="2994" y="2283"/>
                    <a:pt x="2942" y="2283"/>
                  </a:cubicBezTo>
                  <a:cubicBezTo>
                    <a:pt x="2815" y="2283"/>
                    <a:pt x="2727" y="2182"/>
                    <a:pt x="2727" y="2006"/>
                  </a:cubicBezTo>
                  <a:lnTo>
                    <a:pt x="2727" y="1849"/>
                  </a:lnTo>
                  <a:cubicBezTo>
                    <a:pt x="2727" y="1676"/>
                    <a:pt x="2641" y="1575"/>
                    <a:pt x="2514" y="1575"/>
                  </a:cubicBezTo>
                  <a:cubicBezTo>
                    <a:pt x="2462" y="1575"/>
                    <a:pt x="2402" y="1592"/>
                    <a:pt x="2340" y="1629"/>
                  </a:cubicBezTo>
                  <a:lnTo>
                    <a:pt x="388" y="2754"/>
                  </a:lnTo>
                  <a:cubicBezTo>
                    <a:pt x="174" y="2877"/>
                    <a:pt x="1" y="3179"/>
                    <a:pt x="1" y="3424"/>
                  </a:cubicBezTo>
                  <a:lnTo>
                    <a:pt x="1" y="9329"/>
                  </a:lnTo>
                  <a:cubicBezTo>
                    <a:pt x="1" y="9505"/>
                    <a:pt x="87" y="9608"/>
                    <a:pt x="214" y="9608"/>
                  </a:cubicBezTo>
                  <a:cubicBezTo>
                    <a:pt x="267" y="9608"/>
                    <a:pt x="326" y="9590"/>
                    <a:pt x="388" y="9554"/>
                  </a:cubicBezTo>
                  <a:lnTo>
                    <a:pt x="6881" y="5804"/>
                  </a:lnTo>
                  <a:cubicBezTo>
                    <a:pt x="7096" y="5681"/>
                    <a:pt x="7269" y="5382"/>
                    <a:pt x="7269" y="5134"/>
                  </a:cubicBezTo>
                  <a:lnTo>
                    <a:pt x="7269" y="279"/>
                  </a:lnTo>
                  <a:cubicBezTo>
                    <a:pt x="7269" y="103"/>
                    <a:pt x="7182" y="0"/>
                    <a:pt x="705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30"/>
            <p:cNvSpPr/>
            <p:nvPr/>
          </p:nvSpPr>
          <p:spPr>
            <a:xfrm>
              <a:off x="6353463" y="2517971"/>
              <a:ext cx="240631" cy="174005"/>
            </a:xfrm>
            <a:custGeom>
              <a:rect b="b" l="l" r="r" t="t"/>
              <a:pathLst>
                <a:path extrusionOk="0" h="3941" w="5450">
                  <a:moveTo>
                    <a:pt x="5290" y="0"/>
                  </a:moveTo>
                  <a:cubicBezTo>
                    <a:pt x="5251" y="0"/>
                    <a:pt x="5207" y="13"/>
                    <a:pt x="5161" y="39"/>
                  </a:cubicBezTo>
                  <a:lnTo>
                    <a:pt x="289" y="2851"/>
                  </a:lnTo>
                  <a:cubicBezTo>
                    <a:pt x="129" y="2943"/>
                    <a:pt x="0" y="3171"/>
                    <a:pt x="0" y="3355"/>
                  </a:cubicBezTo>
                  <a:lnTo>
                    <a:pt x="0" y="3732"/>
                  </a:lnTo>
                  <a:cubicBezTo>
                    <a:pt x="0" y="3865"/>
                    <a:pt x="65" y="3941"/>
                    <a:pt x="161" y="3941"/>
                  </a:cubicBezTo>
                  <a:cubicBezTo>
                    <a:pt x="199" y="3941"/>
                    <a:pt x="243" y="3928"/>
                    <a:pt x="289" y="3902"/>
                  </a:cubicBezTo>
                  <a:lnTo>
                    <a:pt x="5161" y="1090"/>
                  </a:lnTo>
                  <a:cubicBezTo>
                    <a:pt x="5320" y="995"/>
                    <a:pt x="5450" y="771"/>
                    <a:pt x="5450" y="587"/>
                  </a:cubicBezTo>
                  <a:lnTo>
                    <a:pt x="5450" y="206"/>
                  </a:lnTo>
                  <a:cubicBezTo>
                    <a:pt x="5450" y="76"/>
                    <a:pt x="5385" y="0"/>
                    <a:pt x="5290"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30"/>
            <p:cNvSpPr/>
            <p:nvPr/>
          </p:nvSpPr>
          <p:spPr>
            <a:xfrm>
              <a:off x="6695689" y="1975999"/>
              <a:ext cx="320989" cy="424261"/>
            </a:xfrm>
            <a:custGeom>
              <a:rect b="b" l="l" r="r" t="t"/>
              <a:pathLst>
                <a:path extrusionOk="0" h="9609" w="7270">
                  <a:moveTo>
                    <a:pt x="7055" y="1"/>
                  </a:moveTo>
                  <a:cubicBezTo>
                    <a:pt x="7003" y="1"/>
                    <a:pt x="6944" y="18"/>
                    <a:pt x="6882" y="55"/>
                  </a:cubicBezTo>
                  <a:lnTo>
                    <a:pt x="3114" y="2231"/>
                  </a:lnTo>
                  <a:cubicBezTo>
                    <a:pt x="3052" y="2266"/>
                    <a:pt x="2994" y="2283"/>
                    <a:pt x="2941" y="2283"/>
                  </a:cubicBezTo>
                  <a:cubicBezTo>
                    <a:pt x="2814" y="2283"/>
                    <a:pt x="2727" y="2182"/>
                    <a:pt x="2727" y="2006"/>
                  </a:cubicBezTo>
                  <a:lnTo>
                    <a:pt x="2727" y="1853"/>
                  </a:lnTo>
                  <a:cubicBezTo>
                    <a:pt x="2727" y="1677"/>
                    <a:pt x="2640" y="1575"/>
                    <a:pt x="2513" y="1575"/>
                  </a:cubicBezTo>
                  <a:cubicBezTo>
                    <a:pt x="2461" y="1575"/>
                    <a:pt x="2402" y="1592"/>
                    <a:pt x="2339" y="1629"/>
                  </a:cubicBezTo>
                  <a:lnTo>
                    <a:pt x="388" y="2755"/>
                  </a:lnTo>
                  <a:cubicBezTo>
                    <a:pt x="174" y="2877"/>
                    <a:pt x="1" y="3179"/>
                    <a:pt x="1" y="3424"/>
                  </a:cubicBezTo>
                  <a:lnTo>
                    <a:pt x="1" y="9333"/>
                  </a:lnTo>
                  <a:cubicBezTo>
                    <a:pt x="1" y="9506"/>
                    <a:pt x="87" y="9608"/>
                    <a:pt x="214" y="9608"/>
                  </a:cubicBezTo>
                  <a:cubicBezTo>
                    <a:pt x="267" y="9608"/>
                    <a:pt x="326" y="9591"/>
                    <a:pt x="388" y="9554"/>
                  </a:cubicBezTo>
                  <a:lnTo>
                    <a:pt x="6882" y="5807"/>
                  </a:lnTo>
                  <a:cubicBezTo>
                    <a:pt x="7095" y="5682"/>
                    <a:pt x="7269" y="5382"/>
                    <a:pt x="7269" y="5134"/>
                  </a:cubicBezTo>
                  <a:lnTo>
                    <a:pt x="7269" y="279"/>
                  </a:lnTo>
                  <a:cubicBezTo>
                    <a:pt x="7269" y="103"/>
                    <a:pt x="7182" y="1"/>
                    <a:pt x="705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30"/>
            <p:cNvSpPr/>
            <p:nvPr/>
          </p:nvSpPr>
          <p:spPr>
            <a:xfrm>
              <a:off x="6751983" y="2289040"/>
              <a:ext cx="240808" cy="174049"/>
            </a:xfrm>
            <a:custGeom>
              <a:rect b="b" l="l" r="r" t="t"/>
              <a:pathLst>
                <a:path extrusionOk="0" h="3942" w="5454">
                  <a:moveTo>
                    <a:pt x="5293" y="1"/>
                  </a:moveTo>
                  <a:cubicBezTo>
                    <a:pt x="5255" y="1"/>
                    <a:pt x="5211" y="13"/>
                    <a:pt x="5164" y="40"/>
                  </a:cubicBezTo>
                  <a:lnTo>
                    <a:pt x="292" y="2852"/>
                  </a:lnTo>
                  <a:cubicBezTo>
                    <a:pt x="133" y="2943"/>
                    <a:pt x="0" y="3171"/>
                    <a:pt x="0" y="3355"/>
                  </a:cubicBezTo>
                  <a:lnTo>
                    <a:pt x="0" y="3735"/>
                  </a:lnTo>
                  <a:cubicBezTo>
                    <a:pt x="0" y="3866"/>
                    <a:pt x="67" y="3941"/>
                    <a:pt x="163" y="3941"/>
                  </a:cubicBezTo>
                  <a:cubicBezTo>
                    <a:pt x="202" y="3941"/>
                    <a:pt x="246" y="3929"/>
                    <a:pt x="292" y="3902"/>
                  </a:cubicBezTo>
                  <a:lnTo>
                    <a:pt x="5164" y="1091"/>
                  </a:lnTo>
                  <a:cubicBezTo>
                    <a:pt x="5324" y="995"/>
                    <a:pt x="5453" y="771"/>
                    <a:pt x="5453" y="587"/>
                  </a:cubicBezTo>
                  <a:lnTo>
                    <a:pt x="5453" y="206"/>
                  </a:lnTo>
                  <a:cubicBezTo>
                    <a:pt x="5453" y="76"/>
                    <a:pt x="5388" y="1"/>
                    <a:pt x="5293"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30"/>
            <p:cNvSpPr/>
            <p:nvPr/>
          </p:nvSpPr>
          <p:spPr>
            <a:xfrm>
              <a:off x="6296992" y="2728755"/>
              <a:ext cx="320989" cy="424217"/>
            </a:xfrm>
            <a:custGeom>
              <a:rect b="b" l="l" r="r" t="t"/>
              <a:pathLst>
                <a:path extrusionOk="0" h="9608" w="7270">
                  <a:moveTo>
                    <a:pt x="7053" y="1"/>
                  </a:moveTo>
                  <a:cubicBezTo>
                    <a:pt x="7002" y="1"/>
                    <a:pt x="6943" y="17"/>
                    <a:pt x="6881" y="53"/>
                  </a:cubicBezTo>
                  <a:lnTo>
                    <a:pt x="3115" y="2229"/>
                  </a:lnTo>
                  <a:cubicBezTo>
                    <a:pt x="3052" y="2265"/>
                    <a:pt x="2993" y="2283"/>
                    <a:pt x="2941" y="2283"/>
                  </a:cubicBezTo>
                  <a:cubicBezTo>
                    <a:pt x="2814" y="2283"/>
                    <a:pt x="2727" y="2181"/>
                    <a:pt x="2727" y="2008"/>
                  </a:cubicBezTo>
                  <a:lnTo>
                    <a:pt x="2727" y="1851"/>
                  </a:lnTo>
                  <a:cubicBezTo>
                    <a:pt x="2727" y="1677"/>
                    <a:pt x="2639" y="1575"/>
                    <a:pt x="2511" y="1575"/>
                  </a:cubicBezTo>
                  <a:cubicBezTo>
                    <a:pt x="2460" y="1575"/>
                    <a:pt x="2401" y="1591"/>
                    <a:pt x="2340" y="1627"/>
                  </a:cubicBezTo>
                  <a:lnTo>
                    <a:pt x="388" y="2755"/>
                  </a:lnTo>
                  <a:cubicBezTo>
                    <a:pt x="174" y="2877"/>
                    <a:pt x="1" y="3177"/>
                    <a:pt x="1" y="3425"/>
                  </a:cubicBezTo>
                  <a:lnTo>
                    <a:pt x="1" y="9331"/>
                  </a:lnTo>
                  <a:cubicBezTo>
                    <a:pt x="1" y="9507"/>
                    <a:pt x="88" y="9608"/>
                    <a:pt x="215" y="9608"/>
                  </a:cubicBezTo>
                  <a:cubicBezTo>
                    <a:pt x="267" y="9608"/>
                    <a:pt x="326" y="9591"/>
                    <a:pt x="388" y="9555"/>
                  </a:cubicBezTo>
                  <a:lnTo>
                    <a:pt x="6881" y="5805"/>
                  </a:lnTo>
                  <a:cubicBezTo>
                    <a:pt x="7096" y="5683"/>
                    <a:pt x="7269" y="5380"/>
                    <a:pt x="7269" y="5135"/>
                  </a:cubicBezTo>
                  <a:lnTo>
                    <a:pt x="7269" y="277"/>
                  </a:lnTo>
                  <a:cubicBezTo>
                    <a:pt x="7269" y="103"/>
                    <a:pt x="7181" y="1"/>
                    <a:pt x="705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30"/>
            <p:cNvSpPr/>
            <p:nvPr/>
          </p:nvSpPr>
          <p:spPr>
            <a:xfrm>
              <a:off x="6353463" y="3041796"/>
              <a:ext cx="240631" cy="174093"/>
            </a:xfrm>
            <a:custGeom>
              <a:rect b="b" l="l" r="r" t="t"/>
              <a:pathLst>
                <a:path extrusionOk="0" h="3943" w="5450">
                  <a:moveTo>
                    <a:pt x="5290" y="0"/>
                  </a:moveTo>
                  <a:cubicBezTo>
                    <a:pt x="5251" y="0"/>
                    <a:pt x="5207" y="13"/>
                    <a:pt x="5161" y="41"/>
                  </a:cubicBezTo>
                  <a:lnTo>
                    <a:pt x="289" y="2853"/>
                  </a:lnTo>
                  <a:cubicBezTo>
                    <a:pt x="129" y="2944"/>
                    <a:pt x="0" y="3169"/>
                    <a:pt x="0" y="3355"/>
                  </a:cubicBezTo>
                  <a:lnTo>
                    <a:pt x="0" y="3733"/>
                  </a:lnTo>
                  <a:cubicBezTo>
                    <a:pt x="0" y="3866"/>
                    <a:pt x="65" y="3942"/>
                    <a:pt x="160" y="3942"/>
                  </a:cubicBezTo>
                  <a:cubicBezTo>
                    <a:pt x="199" y="3942"/>
                    <a:pt x="243" y="3930"/>
                    <a:pt x="289" y="3903"/>
                  </a:cubicBezTo>
                  <a:lnTo>
                    <a:pt x="5161" y="1088"/>
                  </a:lnTo>
                  <a:cubicBezTo>
                    <a:pt x="5320" y="997"/>
                    <a:pt x="5450" y="772"/>
                    <a:pt x="5450" y="585"/>
                  </a:cubicBezTo>
                  <a:lnTo>
                    <a:pt x="5450" y="207"/>
                  </a:lnTo>
                  <a:cubicBezTo>
                    <a:pt x="5450" y="77"/>
                    <a:pt x="5385" y="0"/>
                    <a:pt x="5290"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30"/>
            <p:cNvSpPr/>
            <p:nvPr/>
          </p:nvSpPr>
          <p:spPr>
            <a:xfrm>
              <a:off x="6695689" y="2499912"/>
              <a:ext cx="320989" cy="424173"/>
            </a:xfrm>
            <a:custGeom>
              <a:rect b="b" l="l" r="r" t="t"/>
              <a:pathLst>
                <a:path extrusionOk="0" h="9607" w="7270">
                  <a:moveTo>
                    <a:pt x="7055" y="0"/>
                  </a:moveTo>
                  <a:cubicBezTo>
                    <a:pt x="7003" y="0"/>
                    <a:pt x="6944" y="18"/>
                    <a:pt x="6882" y="54"/>
                  </a:cubicBezTo>
                  <a:lnTo>
                    <a:pt x="3114" y="2226"/>
                  </a:lnTo>
                  <a:cubicBezTo>
                    <a:pt x="3052" y="2263"/>
                    <a:pt x="2993" y="2281"/>
                    <a:pt x="2940" y="2281"/>
                  </a:cubicBezTo>
                  <a:cubicBezTo>
                    <a:pt x="2814" y="2281"/>
                    <a:pt x="2727" y="2179"/>
                    <a:pt x="2727" y="2006"/>
                  </a:cubicBezTo>
                  <a:lnTo>
                    <a:pt x="2727" y="1849"/>
                  </a:lnTo>
                  <a:cubicBezTo>
                    <a:pt x="2727" y="1675"/>
                    <a:pt x="2639" y="1573"/>
                    <a:pt x="2511" y="1573"/>
                  </a:cubicBezTo>
                  <a:cubicBezTo>
                    <a:pt x="2459" y="1573"/>
                    <a:pt x="2401" y="1590"/>
                    <a:pt x="2339" y="1625"/>
                  </a:cubicBezTo>
                  <a:lnTo>
                    <a:pt x="388" y="2753"/>
                  </a:lnTo>
                  <a:cubicBezTo>
                    <a:pt x="174" y="2876"/>
                    <a:pt x="1" y="3179"/>
                    <a:pt x="1" y="3423"/>
                  </a:cubicBezTo>
                  <a:lnTo>
                    <a:pt x="1" y="9329"/>
                  </a:lnTo>
                  <a:cubicBezTo>
                    <a:pt x="1" y="9505"/>
                    <a:pt x="88" y="9606"/>
                    <a:pt x="215" y="9606"/>
                  </a:cubicBezTo>
                  <a:cubicBezTo>
                    <a:pt x="267" y="9606"/>
                    <a:pt x="326" y="9589"/>
                    <a:pt x="388" y="9554"/>
                  </a:cubicBezTo>
                  <a:lnTo>
                    <a:pt x="6882" y="5804"/>
                  </a:lnTo>
                  <a:cubicBezTo>
                    <a:pt x="7095" y="5681"/>
                    <a:pt x="7269" y="5382"/>
                    <a:pt x="7269" y="5134"/>
                  </a:cubicBezTo>
                  <a:lnTo>
                    <a:pt x="7269" y="275"/>
                  </a:lnTo>
                  <a:cubicBezTo>
                    <a:pt x="7269" y="102"/>
                    <a:pt x="7182" y="0"/>
                    <a:pt x="705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30"/>
            <p:cNvSpPr/>
            <p:nvPr/>
          </p:nvSpPr>
          <p:spPr>
            <a:xfrm>
              <a:off x="6751983" y="2812865"/>
              <a:ext cx="240808" cy="174093"/>
            </a:xfrm>
            <a:custGeom>
              <a:rect b="b" l="l" r="r" t="t"/>
              <a:pathLst>
                <a:path extrusionOk="0" h="3943" w="5454">
                  <a:moveTo>
                    <a:pt x="5294" y="1"/>
                  </a:moveTo>
                  <a:cubicBezTo>
                    <a:pt x="5255" y="1"/>
                    <a:pt x="5211" y="14"/>
                    <a:pt x="5164" y="41"/>
                  </a:cubicBezTo>
                  <a:lnTo>
                    <a:pt x="292" y="2853"/>
                  </a:lnTo>
                  <a:cubicBezTo>
                    <a:pt x="133" y="2945"/>
                    <a:pt x="0" y="3169"/>
                    <a:pt x="0" y="3356"/>
                  </a:cubicBezTo>
                  <a:lnTo>
                    <a:pt x="0" y="3734"/>
                  </a:lnTo>
                  <a:cubicBezTo>
                    <a:pt x="0" y="3866"/>
                    <a:pt x="67" y="3943"/>
                    <a:pt x="163" y="3943"/>
                  </a:cubicBezTo>
                  <a:cubicBezTo>
                    <a:pt x="202" y="3943"/>
                    <a:pt x="246" y="3930"/>
                    <a:pt x="292" y="3903"/>
                  </a:cubicBezTo>
                  <a:lnTo>
                    <a:pt x="5164" y="1088"/>
                  </a:lnTo>
                  <a:cubicBezTo>
                    <a:pt x="5324" y="997"/>
                    <a:pt x="5453" y="773"/>
                    <a:pt x="5453" y="585"/>
                  </a:cubicBezTo>
                  <a:lnTo>
                    <a:pt x="5453" y="208"/>
                  </a:lnTo>
                  <a:cubicBezTo>
                    <a:pt x="5453" y="78"/>
                    <a:pt x="5388" y="1"/>
                    <a:pt x="5294"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30"/>
            <p:cNvSpPr/>
            <p:nvPr/>
          </p:nvSpPr>
          <p:spPr>
            <a:xfrm>
              <a:off x="7099022" y="1734573"/>
              <a:ext cx="320989" cy="424217"/>
            </a:xfrm>
            <a:custGeom>
              <a:rect b="b" l="l" r="r" t="t"/>
              <a:pathLst>
                <a:path extrusionOk="0" h="9608" w="7270">
                  <a:moveTo>
                    <a:pt x="7055" y="0"/>
                  </a:moveTo>
                  <a:cubicBezTo>
                    <a:pt x="7003" y="0"/>
                    <a:pt x="6944" y="17"/>
                    <a:pt x="6882" y="53"/>
                  </a:cubicBezTo>
                  <a:lnTo>
                    <a:pt x="3111" y="2229"/>
                  </a:lnTo>
                  <a:cubicBezTo>
                    <a:pt x="3049" y="2264"/>
                    <a:pt x="2990" y="2281"/>
                    <a:pt x="2938" y="2281"/>
                  </a:cubicBezTo>
                  <a:cubicBezTo>
                    <a:pt x="2811" y="2281"/>
                    <a:pt x="2724" y="2180"/>
                    <a:pt x="2724" y="2004"/>
                  </a:cubicBezTo>
                  <a:lnTo>
                    <a:pt x="2724" y="1851"/>
                  </a:lnTo>
                  <a:cubicBezTo>
                    <a:pt x="2724" y="1675"/>
                    <a:pt x="2636" y="1574"/>
                    <a:pt x="2509" y="1574"/>
                  </a:cubicBezTo>
                  <a:cubicBezTo>
                    <a:pt x="2457" y="1574"/>
                    <a:pt x="2398" y="1591"/>
                    <a:pt x="2336" y="1627"/>
                  </a:cubicBezTo>
                  <a:lnTo>
                    <a:pt x="388" y="2752"/>
                  </a:lnTo>
                  <a:cubicBezTo>
                    <a:pt x="174" y="2878"/>
                    <a:pt x="0" y="3177"/>
                    <a:pt x="0" y="3425"/>
                  </a:cubicBezTo>
                  <a:lnTo>
                    <a:pt x="0" y="9331"/>
                  </a:lnTo>
                  <a:cubicBezTo>
                    <a:pt x="0" y="9505"/>
                    <a:pt x="88" y="9607"/>
                    <a:pt x="216" y="9607"/>
                  </a:cubicBezTo>
                  <a:cubicBezTo>
                    <a:pt x="268" y="9607"/>
                    <a:pt x="326" y="9590"/>
                    <a:pt x="388" y="9555"/>
                  </a:cubicBezTo>
                  <a:lnTo>
                    <a:pt x="6882" y="5805"/>
                  </a:lnTo>
                  <a:cubicBezTo>
                    <a:pt x="7096" y="5679"/>
                    <a:pt x="7270" y="5380"/>
                    <a:pt x="7270" y="5132"/>
                  </a:cubicBezTo>
                  <a:lnTo>
                    <a:pt x="7270" y="277"/>
                  </a:lnTo>
                  <a:cubicBezTo>
                    <a:pt x="7270" y="101"/>
                    <a:pt x="7182" y="0"/>
                    <a:pt x="705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30"/>
            <p:cNvSpPr/>
            <p:nvPr/>
          </p:nvSpPr>
          <p:spPr>
            <a:xfrm>
              <a:off x="7150680" y="2060109"/>
              <a:ext cx="240808" cy="174049"/>
            </a:xfrm>
            <a:custGeom>
              <a:rect b="b" l="l" r="r" t="t"/>
              <a:pathLst>
                <a:path extrusionOk="0" h="3942" w="5454">
                  <a:moveTo>
                    <a:pt x="5291" y="1"/>
                  </a:moveTo>
                  <a:cubicBezTo>
                    <a:pt x="5252" y="1"/>
                    <a:pt x="5208" y="14"/>
                    <a:pt x="5161" y="40"/>
                  </a:cubicBezTo>
                  <a:lnTo>
                    <a:pt x="289" y="2852"/>
                  </a:lnTo>
                  <a:cubicBezTo>
                    <a:pt x="129" y="2947"/>
                    <a:pt x="0" y="3171"/>
                    <a:pt x="0" y="3355"/>
                  </a:cubicBezTo>
                  <a:lnTo>
                    <a:pt x="0" y="3736"/>
                  </a:lnTo>
                  <a:cubicBezTo>
                    <a:pt x="0" y="3866"/>
                    <a:pt x="65" y="3942"/>
                    <a:pt x="160" y="3942"/>
                  </a:cubicBezTo>
                  <a:cubicBezTo>
                    <a:pt x="199" y="3942"/>
                    <a:pt x="243" y="3929"/>
                    <a:pt x="289" y="3902"/>
                  </a:cubicBezTo>
                  <a:lnTo>
                    <a:pt x="5161" y="1090"/>
                  </a:lnTo>
                  <a:cubicBezTo>
                    <a:pt x="5321" y="996"/>
                    <a:pt x="5453" y="771"/>
                    <a:pt x="5453" y="588"/>
                  </a:cubicBezTo>
                  <a:lnTo>
                    <a:pt x="5453" y="207"/>
                  </a:lnTo>
                  <a:cubicBezTo>
                    <a:pt x="5453" y="76"/>
                    <a:pt x="5387" y="1"/>
                    <a:pt x="5291"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30"/>
            <p:cNvSpPr/>
            <p:nvPr/>
          </p:nvSpPr>
          <p:spPr>
            <a:xfrm>
              <a:off x="7492906" y="1518270"/>
              <a:ext cx="320989" cy="424217"/>
            </a:xfrm>
            <a:custGeom>
              <a:rect b="b" l="l" r="r" t="t"/>
              <a:pathLst>
                <a:path extrusionOk="0" h="9608" w="7270">
                  <a:moveTo>
                    <a:pt x="7055" y="0"/>
                  </a:moveTo>
                  <a:cubicBezTo>
                    <a:pt x="7003" y="0"/>
                    <a:pt x="6944" y="17"/>
                    <a:pt x="6882" y="53"/>
                  </a:cubicBezTo>
                  <a:lnTo>
                    <a:pt x="3115" y="2229"/>
                  </a:lnTo>
                  <a:cubicBezTo>
                    <a:pt x="3052" y="2264"/>
                    <a:pt x="2994" y="2281"/>
                    <a:pt x="2942" y="2281"/>
                  </a:cubicBezTo>
                  <a:cubicBezTo>
                    <a:pt x="2814" y="2281"/>
                    <a:pt x="2727" y="2180"/>
                    <a:pt x="2727" y="2004"/>
                  </a:cubicBezTo>
                  <a:lnTo>
                    <a:pt x="2727" y="1851"/>
                  </a:lnTo>
                  <a:cubicBezTo>
                    <a:pt x="2727" y="1675"/>
                    <a:pt x="2640" y="1574"/>
                    <a:pt x="2513" y="1574"/>
                  </a:cubicBezTo>
                  <a:cubicBezTo>
                    <a:pt x="2461" y="1574"/>
                    <a:pt x="2402" y="1591"/>
                    <a:pt x="2339" y="1627"/>
                  </a:cubicBezTo>
                  <a:lnTo>
                    <a:pt x="388" y="2752"/>
                  </a:lnTo>
                  <a:cubicBezTo>
                    <a:pt x="174" y="2877"/>
                    <a:pt x="1" y="3177"/>
                    <a:pt x="1" y="3425"/>
                  </a:cubicBezTo>
                  <a:lnTo>
                    <a:pt x="1" y="9331"/>
                  </a:lnTo>
                  <a:cubicBezTo>
                    <a:pt x="1" y="9505"/>
                    <a:pt x="89" y="9607"/>
                    <a:pt x="217" y="9607"/>
                  </a:cubicBezTo>
                  <a:cubicBezTo>
                    <a:pt x="268" y="9607"/>
                    <a:pt x="327" y="9590"/>
                    <a:pt x="388" y="9555"/>
                  </a:cubicBezTo>
                  <a:lnTo>
                    <a:pt x="6882" y="5805"/>
                  </a:lnTo>
                  <a:cubicBezTo>
                    <a:pt x="7096" y="5679"/>
                    <a:pt x="7269" y="5380"/>
                    <a:pt x="7269" y="5132"/>
                  </a:cubicBezTo>
                  <a:lnTo>
                    <a:pt x="7269" y="277"/>
                  </a:lnTo>
                  <a:cubicBezTo>
                    <a:pt x="7269" y="101"/>
                    <a:pt x="7182" y="0"/>
                    <a:pt x="705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30"/>
            <p:cNvSpPr/>
            <p:nvPr/>
          </p:nvSpPr>
          <p:spPr>
            <a:xfrm>
              <a:off x="7549333" y="1831223"/>
              <a:ext cx="240719" cy="174049"/>
            </a:xfrm>
            <a:custGeom>
              <a:rect b="b" l="l" r="r" t="t"/>
              <a:pathLst>
                <a:path extrusionOk="0" h="3942" w="5452">
                  <a:moveTo>
                    <a:pt x="5290" y="0"/>
                  </a:moveTo>
                  <a:cubicBezTo>
                    <a:pt x="5252" y="0"/>
                    <a:pt x="5208" y="13"/>
                    <a:pt x="5162" y="40"/>
                  </a:cubicBezTo>
                  <a:lnTo>
                    <a:pt x="290" y="2851"/>
                  </a:lnTo>
                  <a:cubicBezTo>
                    <a:pt x="130" y="2946"/>
                    <a:pt x="1" y="3171"/>
                    <a:pt x="1" y="3354"/>
                  </a:cubicBezTo>
                  <a:lnTo>
                    <a:pt x="1" y="3735"/>
                  </a:lnTo>
                  <a:cubicBezTo>
                    <a:pt x="1" y="3865"/>
                    <a:pt x="66" y="3941"/>
                    <a:pt x="161" y="3941"/>
                  </a:cubicBezTo>
                  <a:cubicBezTo>
                    <a:pt x="200" y="3941"/>
                    <a:pt x="244" y="3928"/>
                    <a:pt x="290" y="3902"/>
                  </a:cubicBezTo>
                  <a:lnTo>
                    <a:pt x="5162" y="1090"/>
                  </a:lnTo>
                  <a:cubicBezTo>
                    <a:pt x="5321" y="998"/>
                    <a:pt x="5451" y="771"/>
                    <a:pt x="5451" y="587"/>
                  </a:cubicBezTo>
                  <a:lnTo>
                    <a:pt x="5451" y="209"/>
                  </a:lnTo>
                  <a:cubicBezTo>
                    <a:pt x="5451" y="77"/>
                    <a:pt x="5386" y="0"/>
                    <a:pt x="5290"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30"/>
            <p:cNvSpPr/>
            <p:nvPr/>
          </p:nvSpPr>
          <p:spPr>
            <a:xfrm>
              <a:off x="7150680" y="2583714"/>
              <a:ext cx="240808" cy="174093"/>
            </a:xfrm>
            <a:custGeom>
              <a:rect b="b" l="l" r="r" t="t"/>
              <a:pathLst>
                <a:path extrusionOk="0" h="3943" w="5454">
                  <a:moveTo>
                    <a:pt x="5290" y="1"/>
                  </a:moveTo>
                  <a:cubicBezTo>
                    <a:pt x="5251" y="1"/>
                    <a:pt x="5207" y="13"/>
                    <a:pt x="5161" y="40"/>
                  </a:cubicBezTo>
                  <a:lnTo>
                    <a:pt x="289" y="2855"/>
                  </a:lnTo>
                  <a:cubicBezTo>
                    <a:pt x="129" y="2947"/>
                    <a:pt x="0" y="3171"/>
                    <a:pt x="0" y="3358"/>
                  </a:cubicBezTo>
                  <a:lnTo>
                    <a:pt x="0" y="3735"/>
                  </a:lnTo>
                  <a:cubicBezTo>
                    <a:pt x="0" y="3865"/>
                    <a:pt x="65" y="3943"/>
                    <a:pt x="160" y="3943"/>
                  </a:cubicBezTo>
                  <a:cubicBezTo>
                    <a:pt x="199" y="3943"/>
                    <a:pt x="243" y="3930"/>
                    <a:pt x="289" y="3902"/>
                  </a:cubicBezTo>
                  <a:lnTo>
                    <a:pt x="5161" y="1090"/>
                  </a:lnTo>
                  <a:cubicBezTo>
                    <a:pt x="5321" y="998"/>
                    <a:pt x="5453" y="774"/>
                    <a:pt x="5453" y="587"/>
                  </a:cubicBezTo>
                  <a:lnTo>
                    <a:pt x="5453" y="210"/>
                  </a:lnTo>
                  <a:cubicBezTo>
                    <a:pt x="5453" y="77"/>
                    <a:pt x="5387" y="1"/>
                    <a:pt x="5290"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30"/>
            <p:cNvSpPr/>
            <p:nvPr/>
          </p:nvSpPr>
          <p:spPr>
            <a:xfrm>
              <a:off x="7137611" y="2234070"/>
              <a:ext cx="260014" cy="434152"/>
            </a:xfrm>
            <a:custGeom>
              <a:rect b="b" l="l" r="r" t="t"/>
              <a:pathLst>
                <a:path extrusionOk="0" h="9833" w="5889">
                  <a:moveTo>
                    <a:pt x="5657" y="1"/>
                  </a:moveTo>
                  <a:cubicBezTo>
                    <a:pt x="5601" y="1"/>
                    <a:pt x="5537" y="19"/>
                    <a:pt x="5470" y="58"/>
                  </a:cubicBezTo>
                  <a:lnTo>
                    <a:pt x="419" y="2975"/>
                  </a:lnTo>
                  <a:cubicBezTo>
                    <a:pt x="187" y="3111"/>
                    <a:pt x="0" y="3433"/>
                    <a:pt x="0" y="3703"/>
                  </a:cubicBezTo>
                  <a:lnTo>
                    <a:pt x="0" y="9533"/>
                  </a:lnTo>
                  <a:cubicBezTo>
                    <a:pt x="0" y="9723"/>
                    <a:pt x="94" y="9833"/>
                    <a:pt x="230" y="9833"/>
                  </a:cubicBezTo>
                  <a:cubicBezTo>
                    <a:pt x="287" y="9833"/>
                    <a:pt x="351" y="9814"/>
                    <a:pt x="419" y="9774"/>
                  </a:cubicBezTo>
                  <a:lnTo>
                    <a:pt x="5470" y="6857"/>
                  </a:lnTo>
                  <a:cubicBezTo>
                    <a:pt x="5702" y="6725"/>
                    <a:pt x="5889" y="6402"/>
                    <a:pt x="5889" y="6133"/>
                  </a:cubicBezTo>
                  <a:lnTo>
                    <a:pt x="5889" y="299"/>
                  </a:lnTo>
                  <a:cubicBezTo>
                    <a:pt x="5889" y="111"/>
                    <a:pt x="5795" y="1"/>
                    <a:pt x="5657"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30"/>
            <p:cNvSpPr/>
            <p:nvPr/>
          </p:nvSpPr>
          <p:spPr>
            <a:xfrm>
              <a:off x="7137302" y="2233805"/>
              <a:ext cx="260632" cy="434681"/>
            </a:xfrm>
            <a:custGeom>
              <a:rect b="b" l="l" r="r" t="t"/>
              <a:pathLst>
                <a:path extrusionOk="0" h="9845" w="5903">
                  <a:moveTo>
                    <a:pt x="5665" y="16"/>
                  </a:moveTo>
                  <a:cubicBezTo>
                    <a:pt x="5702" y="16"/>
                    <a:pt x="5739" y="23"/>
                    <a:pt x="5770" y="43"/>
                  </a:cubicBezTo>
                  <a:cubicBezTo>
                    <a:pt x="5849" y="87"/>
                    <a:pt x="5889" y="180"/>
                    <a:pt x="5889" y="305"/>
                  </a:cubicBezTo>
                  <a:lnTo>
                    <a:pt x="5889" y="6139"/>
                  </a:lnTo>
                  <a:cubicBezTo>
                    <a:pt x="5889" y="6404"/>
                    <a:pt x="5702" y="6728"/>
                    <a:pt x="5474" y="6860"/>
                  </a:cubicBezTo>
                  <a:lnTo>
                    <a:pt x="422" y="9777"/>
                  </a:lnTo>
                  <a:cubicBezTo>
                    <a:pt x="358" y="9813"/>
                    <a:pt x="295" y="9831"/>
                    <a:pt x="239" y="9831"/>
                  </a:cubicBezTo>
                  <a:cubicBezTo>
                    <a:pt x="200" y="9831"/>
                    <a:pt x="164" y="9822"/>
                    <a:pt x="133" y="9804"/>
                  </a:cubicBezTo>
                  <a:cubicBezTo>
                    <a:pt x="55" y="9760"/>
                    <a:pt x="14" y="9668"/>
                    <a:pt x="14" y="9539"/>
                  </a:cubicBezTo>
                  <a:lnTo>
                    <a:pt x="14" y="3709"/>
                  </a:lnTo>
                  <a:cubicBezTo>
                    <a:pt x="14" y="3443"/>
                    <a:pt x="201" y="3120"/>
                    <a:pt x="429" y="2987"/>
                  </a:cubicBezTo>
                  <a:lnTo>
                    <a:pt x="5481" y="70"/>
                  </a:lnTo>
                  <a:cubicBezTo>
                    <a:pt x="5546" y="33"/>
                    <a:pt x="5607" y="16"/>
                    <a:pt x="5665" y="16"/>
                  </a:cubicBezTo>
                  <a:close/>
                  <a:moveTo>
                    <a:pt x="5664" y="0"/>
                  </a:moveTo>
                  <a:cubicBezTo>
                    <a:pt x="5605" y="0"/>
                    <a:pt x="5540" y="20"/>
                    <a:pt x="5474" y="60"/>
                  </a:cubicBezTo>
                  <a:lnTo>
                    <a:pt x="422" y="2977"/>
                  </a:lnTo>
                  <a:cubicBezTo>
                    <a:pt x="187" y="3110"/>
                    <a:pt x="1" y="3439"/>
                    <a:pt x="1" y="3709"/>
                  </a:cubicBezTo>
                  <a:lnTo>
                    <a:pt x="1" y="9539"/>
                  </a:lnTo>
                  <a:cubicBezTo>
                    <a:pt x="1" y="9672"/>
                    <a:pt x="45" y="9770"/>
                    <a:pt x="126" y="9818"/>
                  </a:cubicBezTo>
                  <a:cubicBezTo>
                    <a:pt x="161" y="9835"/>
                    <a:pt x="198" y="9844"/>
                    <a:pt x="239" y="9844"/>
                  </a:cubicBezTo>
                  <a:cubicBezTo>
                    <a:pt x="296" y="9844"/>
                    <a:pt x="361" y="9828"/>
                    <a:pt x="429" y="9787"/>
                  </a:cubicBezTo>
                  <a:lnTo>
                    <a:pt x="5481" y="6870"/>
                  </a:lnTo>
                  <a:cubicBezTo>
                    <a:pt x="5712" y="6737"/>
                    <a:pt x="5902" y="6408"/>
                    <a:pt x="5902" y="6139"/>
                  </a:cubicBezTo>
                  <a:lnTo>
                    <a:pt x="5902" y="305"/>
                  </a:lnTo>
                  <a:cubicBezTo>
                    <a:pt x="5902" y="175"/>
                    <a:pt x="5858" y="78"/>
                    <a:pt x="5777" y="29"/>
                  </a:cubicBezTo>
                  <a:cubicBezTo>
                    <a:pt x="5743" y="10"/>
                    <a:pt x="5705" y="0"/>
                    <a:pt x="5664"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30"/>
            <p:cNvSpPr/>
            <p:nvPr/>
          </p:nvSpPr>
          <p:spPr>
            <a:xfrm>
              <a:off x="7337092" y="2268906"/>
              <a:ext cx="86804" cy="133870"/>
            </a:xfrm>
            <a:custGeom>
              <a:rect b="b" l="l" r="r" t="t"/>
              <a:pathLst>
                <a:path extrusionOk="0" h="3032" w="1966">
                  <a:moveTo>
                    <a:pt x="1734" y="1"/>
                  </a:moveTo>
                  <a:cubicBezTo>
                    <a:pt x="1678" y="1"/>
                    <a:pt x="1615" y="19"/>
                    <a:pt x="1548" y="58"/>
                  </a:cubicBezTo>
                  <a:lnTo>
                    <a:pt x="422" y="706"/>
                  </a:lnTo>
                  <a:cubicBezTo>
                    <a:pt x="191" y="843"/>
                    <a:pt x="1" y="1166"/>
                    <a:pt x="1" y="1434"/>
                  </a:cubicBezTo>
                  <a:lnTo>
                    <a:pt x="1" y="2733"/>
                  </a:lnTo>
                  <a:cubicBezTo>
                    <a:pt x="1" y="2923"/>
                    <a:pt x="96" y="3032"/>
                    <a:pt x="234" y="3032"/>
                  </a:cubicBezTo>
                  <a:cubicBezTo>
                    <a:pt x="291" y="3032"/>
                    <a:pt x="355" y="3013"/>
                    <a:pt x="422" y="2975"/>
                  </a:cubicBezTo>
                  <a:lnTo>
                    <a:pt x="1548" y="2325"/>
                  </a:lnTo>
                  <a:cubicBezTo>
                    <a:pt x="1779" y="2192"/>
                    <a:pt x="1966" y="1866"/>
                    <a:pt x="1966" y="1601"/>
                  </a:cubicBezTo>
                  <a:lnTo>
                    <a:pt x="1966" y="298"/>
                  </a:lnTo>
                  <a:cubicBezTo>
                    <a:pt x="1966" y="110"/>
                    <a:pt x="1872" y="1"/>
                    <a:pt x="17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30"/>
            <p:cNvSpPr/>
            <p:nvPr/>
          </p:nvSpPr>
          <p:spPr>
            <a:xfrm>
              <a:off x="7163838" y="2327718"/>
              <a:ext cx="130206" cy="91837"/>
            </a:xfrm>
            <a:custGeom>
              <a:rect b="b" l="l" r="r" t="t"/>
              <a:pathLst>
                <a:path extrusionOk="0" h="2080" w="2949">
                  <a:moveTo>
                    <a:pt x="2833" y="0"/>
                  </a:moveTo>
                  <a:cubicBezTo>
                    <a:pt x="2805" y="0"/>
                    <a:pt x="2775" y="9"/>
                    <a:pt x="2742" y="27"/>
                  </a:cubicBezTo>
                  <a:lnTo>
                    <a:pt x="209" y="1486"/>
                  </a:lnTo>
                  <a:cubicBezTo>
                    <a:pt x="93" y="1551"/>
                    <a:pt x="1" y="1714"/>
                    <a:pt x="1" y="1847"/>
                  </a:cubicBezTo>
                  <a:lnTo>
                    <a:pt x="1" y="1932"/>
                  </a:lnTo>
                  <a:cubicBezTo>
                    <a:pt x="1" y="2025"/>
                    <a:pt x="47" y="2080"/>
                    <a:pt x="115" y="2080"/>
                  </a:cubicBezTo>
                  <a:cubicBezTo>
                    <a:pt x="143" y="2080"/>
                    <a:pt x="175" y="2070"/>
                    <a:pt x="209" y="2051"/>
                  </a:cubicBezTo>
                  <a:lnTo>
                    <a:pt x="2742" y="592"/>
                  </a:lnTo>
                  <a:cubicBezTo>
                    <a:pt x="2857" y="527"/>
                    <a:pt x="2949" y="364"/>
                    <a:pt x="2949" y="231"/>
                  </a:cubicBezTo>
                  <a:lnTo>
                    <a:pt x="2949" y="150"/>
                  </a:lnTo>
                  <a:cubicBezTo>
                    <a:pt x="2949" y="55"/>
                    <a:pt x="2902" y="0"/>
                    <a:pt x="2833"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30"/>
            <p:cNvSpPr/>
            <p:nvPr/>
          </p:nvSpPr>
          <p:spPr>
            <a:xfrm>
              <a:off x="7163838" y="2377698"/>
              <a:ext cx="130206" cy="91837"/>
            </a:xfrm>
            <a:custGeom>
              <a:rect b="b" l="l" r="r" t="t"/>
              <a:pathLst>
                <a:path extrusionOk="0" h="2080" w="2949">
                  <a:moveTo>
                    <a:pt x="2833" y="0"/>
                  </a:moveTo>
                  <a:cubicBezTo>
                    <a:pt x="2806" y="0"/>
                    <a:pt x="2775" y="9"/>
                    <a:pt x="2742" y="28"/>
                  </a:cubicBezTo>
                  <a:lnTo>
                    <a:pt x="209" y="1486"/>
                  </a:lnTo>
                  <a:cubicBezTo>
                    <a:pt x="93" y="1551"/>
                    <a:pt x="1" y="1714"/>
                    <a:pt x="1" y="1846"/>
                  </a:cubicBezTo>
                  <a:lnTo>
                    <a:pt x="1" y="1931"/>
                  </a:lnTo>
                  <a:cubicBezTo>
                    <a:pt x="1" y="2025"/>
                    <a:pt x="47" y="2080"/>
                    <a:pt x="115" y="2080"/>
                  </a:cubicBezTo>
                  <a:cubicBezTo>
                    <a:pt x="143" y="2080"/>
                    <a:pt x="175" y="2070"/>
                    <a:pt x="209" y="2050"/>
                  </a:cubicBezTo>
                  <a:lnTo>
                    <a:pt x="2742" y="592"/>
                  </a:lnTo>
                  <a:cubicBezTo>
                    <a:pt x="2857" y="527"/>
                    <a:pt x="2949" y="364"/>
                    <a:pt x="2949" y="232"/>
                  </a:cubicBezTo>
                  <a:lnTo>
                    <a:pt x="2949" y="150"/>
                  </a:lnTo>
                  <a:cubicBezTo>
                    <a:pt x="2949" y="55"/>
                    <a:pt x="2902" y="0"/>
                    <a:pt x="2833"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30"/>
            <p:cNvSpPr/>
            <p:nvPr/>
          </p:nvSpPr>
          <p:spPr>
            <a:xfrm>
              <a:off x="7163838" y="2427679"/>
              <a:ext cx="130206" cy="91881"/>
            </a:xfrm>
            <a:custGeom>
              <a:rect b="b" l="l" r="r" t="t"/>
              <a:pathLst>
                <a:path extrusionOk="0" h="2081" w="2949">
                  <a:moveTo>
                    <a:pt x="2833" y="0"/>
                  </a:moveTo>
                  <a:cubicBezTo>
                    <a:pt x="2805" y="0"/>
                    <a:pt x="2775" y="9"/>
                    <a:pt x="2742" y="27"/>
                  </a:cubicBezTo>
                  <a:lnTo>
                    <a:pt x="209" y="1486"/>
                  </a:lnTo>
                  <a:cubicBezTo>
                    <a:pt x="93" y="1551"/>
                    <a:pt x="1" y="1714"/>
                    <a:pt x="1" y="1847"/>
                  </a:cubicBezTo>
                  <a:lnTo>
                    <a:pt x="1" y="1932"/>
                  </a:lnTo>
                  <a:cubicBezTo>
                    <a:pt x="1" y="2025"/>
                    <a:pt x="47" y="2080"/>
                    <a:pt x="115" y="2080"/>
                  </a:cubicBezTo>
                  <a:cubicBezTo>
                    <a:pt x="143" y="2080"/>
                    <a:pt x="175" y="2071"/>
                    <a:pt x="209" y="2051"/>
                  </a:cubicBezTo>
                  <a:lnTo>
                    <a:pt x="2742" y="592"/>
                  </a:lnTo>
                  <a:cubicBezTo>
                    <a:pt x="2857" y="528"/>
                    <a:pt x="2949" y="364"/>
                    <a:pt x="2949" y="231"/>
                  </a:cubicBezTo>
                  <a:lnTo>
                    <a:pt x="2949" y="150"/>
                  </a:lnTo>
                  <a:cubicBezTo>
                    <a:pt x="2949" y="55"/>
                    <a:pt x="2902" y="0"/>
                    <a:pt x="2833"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30"/>
            <p:cNvSpPr/>
            <p:nvPr/>
          </p:nvSpPr>
          <p:spPr>
            <a:xfrm>
              <a:off x="7163838" y="2434964"/>
              <a:ext cx="204205" cy="134533"/>
            </a:xfrm>
            <a:custGeom>
              <a:rect b="b" l="l" r="r" t="t"/>
              <a:pathLst>
                <a:path extrusionOk="0" h="3047" w="4625">
                  <a:moveTo>
                    <a:pt x="4509" y="0"/>
                  </a:moveTo>
                  <a:cubicBezTo>
                    <a:pt x="4480" y="0"/>
                    <a:pt x="4448" y="10"/>
                    <a:pt x="4414" y="30"/>
                  </a:cubicBezTo>
                  <a:lnTo>
                    <a:pt x="209" y="2453"/>
                  </a:lnTo>
                  <a:cubicBezTo>
                    <a:pt x="93" y="2518"/>
                    <a:pt x="1" y="2682"/>
                    <a:pt x="1" y="2814"/>
                  </a:cubicBezTo>
                  <a:lnTo>
                    <a:pt x="1" y="2899"/>
                  </a:lnTo>
                  <a:cubicBezTo>
                    <a:pt x="1" y="2993"/>
                    <a:pt x="47" y="3047"/>
                    <a:pt x="115" y="3047"/>
                  </a:cubicBezTo>
                  <a:cubicBezTo>
                    <a:pt x="143" y="3047"/>
                    <a:pt x="175" y="3038"/>
                    <a:pt x="209" y="3018"/>
                  </a:cubicBezTo>
                  <a:lnTo>
                    <a:pt x="4414" y="590"/>
                  </a:lnTo>
                  <a:cubicBezTo>
                    <a:pt x="4530" y="526"/>
                    <a:pt x="4625" y="363"/>
                    <a:pt x="4625" y="230"/>
                  </a:cubicBezTo>
                  <a:lnTo>
                    <a:pt x="4625" y="148"/>
                  </a:lnTo>
                  <a:cubicBezTo>
                    <a:pt x="4625" y="55"/>
                    <a:pt x="4577" y="0"/>
                    <a:pt x="4509"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30"/>
            <p:cNvSpPr/>
            <p:nvPr/>
          </p:nvSpPr>
          <p:spPr>
            <a:xfrm>
              <a:off x="7163838" y="2484945"/>
              <a:ext cx="204205" cy="134577"/>
            </a:xfrm>
            <a:custGeom>
              <a:rect b="b" l="l" r="r" t="t"/>
              <a:pathLst>
                <a:path extrusionOk="0" h="3048" w="4625">
                  <a:moveTo>
                    <a:pt x="4509" y="0"/>
                  </a:moveTo>
                  <a:cubicBezTo>
                    <a:pt x="4480" y="0"/>
                    <a:pt x="4448" y="10"/>
                    <a:pt x="4414" y="29"/>
                  </a:cubicBezTo>
                  <a:lnTo>
                    <a:pt x="209" y="2450"/>
                  </a:lnTo>
                  <a:cubicBezTo>
                    <a:pt x="93" y="2518"/>
                    <a:pt x="1" y="2681"/>
                    <a:pt x="1" y="2814"/>
                  </a:cubicBezTo>
                  <a:lnTo>
                    <a:pt x="1" y="2899"/>
                  </a:lnTo>
                  <a:cubicBezTo>
                    <a:pt x="1" y="2993"/>
                    <a:pt x="47" y="3047"/>
                    <a:pt x="115" y="3047"/>
                  </a:cubicBezTo>
                  <a:cubicBezTo>
                    <a:pt x="143" y="3047"/>
                    <a:pt x="175" y="3038"/>
                    <a:pt x="209" y="3018"/>
                  </a:cubicBezTo>
                  <a:lnTo>
                    <a:pt x="4414" y="591"/>
                  </a:lnTo>
                  <a:cubicBezTo>
                    <a:pt x="4530" y="526"/>
                    <a:pt x="4625" y="362"/>
                    <a:pt x="4625" y="230"/>
                  </a:cubicBezTo>
                  <a:lnTo>
                    <a:pt x="4625" y="149"/>
                  </a:lnTo>
                  <a:cubicBezTo>
                    <a:pt x="4625" y="55"/>
                    <a:pt x="4577" y="0"/>
                    <a:pt x="4509"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30"/>
            <p:cNvSpPr/>
            <p:nvPr/>
          </p:nvSpPr>
          <p:spPr>
            <a:xfrm>
              <a:off x="7540679" y="2358536"/>
              <a:ext cx="240808" cy="174049"/>
            </a:xfrm>
            <a:custGeom>
              <a:rect b="b" l="l" r="r" t="t"/>
              <a:pathLst>
                <a:path extrusionOk="0" h="3942" w="5454">
                  <a:moveTo>
                    <a:pt x="5293" y="1"/>
                  </a:moveTo>
                  <a:cubicBezTo>
                    <a:pt x="5254" y="1"/>
                    <a:pt x="5210" y="13"/>
                    <a:pt x="5164" y="40"/>
                  </a:cubicBezTo>
                  <a:lnTo>
                    <a:pt x="292" y="2855"/>
                  </a:lnTo>
                  <a:cubicBezTo>
                    <a:pt x="132" y="2947"/>
                    <a:pt x="0" y="3171"/>
                    <a:pt x="0" y="3358"/>
                  </a:cubicBezTo>
                  <a:lnTo>
                    <a:pt x="0" y="3735"/>
                  </a:lnTo>
                  <a:cubicBezTo>
                    <a:pt x="0" y="3866"/>
                    <a:pt x="67" y="3941"/>
                    <a:pt x="163" y="3941"/>
                  </a:cubicBezTo>
                  <a:cubicBezTo>
                    <a:pt x="202" y="3941"/>
                    <a:pt x="246" y="3929"/>
                    <a:pt x="292" y="3903"/>
                  </a:cubicBezTo>
                  <a:lnTo>
                    <a:pt x="5164" y="1091"/>
                  </a:lnTo>
                  <a:cubicBezTo>
                    <a:pt x="5324" y="999"/>
                    <a:pt x="5453" y="771"/>
                    <a:pt x="5453" y="587"/>
                  </a:cubicBezTo>
                  <a:lnTo>
                    <a:pt x="5453" y="210"/>
                  </a:lnTo>
                  <a:cubicBezTo>
                    <a:pt x="5453" y="77"/>
                    <a:pt x="5388" y="1"/>
                    <a:pt x="5293"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30"/>
            <p:cNvSpPr/>
            <p:nvPr/>
          </p:nvSpPr>
          <p:spPr>
            <a:xfrm>
              <a:off x="7527566" y="2008937"/>
              <a:ext cx="260058" cy="434152"/>
            </a:xfrm>
            <a:custGeom>
              <a:rect b="b" l="l" r="r" t="t"/>
              <a:pathLst>
                <a:path extrusionOk="0" h="9833" w="5890">
                  <a:moveTo>
                    <a:pt x="5657" y="0"/>
                  </a:moveTo>
                  <a:cubicBezTo>
                    <a:pt x="5601" y="0"/>
                    <a:pt x="5538" y="18"/>
                    <a:pt x="5471" y="57"/>
                  </a:cubicBezTo>
                  <a:lnTo>
                    <a:pt x="419" y="2974"/>
                  </a:lnTo>
                  <a:cubicBezTo>
                    <a:pt x="188" y="3110"/>
                    <a:pt x="1" y="3433"/>
                    <a:pt x="1" y="3698"/>
                  </a:cubicBezTo>
                  <a:lnTo>
                    <a:pt x="1" y="9532"/>
                  </a:lnTo>
                  <a:cubicBezTo>
                    <a:pt x="1" y="9722"/>
                    <a:pt x="94" y="9832"/>
                    <a:pt x="231" y="9832"/>
                  </a:cubicBezTo>
                  <a:cubicBezTo>
                    <a:pt x="287" y="9832"/>
                    <a:pt x="351" y="9813"/>
                    <a:pt x="419" y="9773"/>
                  </a:cubicBezTo>
                  <a:lnTo>
                    <a:pt x="5471" y="6856"/>
                  </a:lnTo>
                  <a:cubicBezTo>
                    <a:pt x="5703" y="6724"/>
                    <a:pt x="5890" y="6401"/>
                    <a:pt x="5890" y="6133"/>
                  </a:cubicBezTo>
                  <a:lnTo>
                    <a:pt x="5890" y="298"/>
                  </a:lnTo>
                  <a:cubicBezTo>
                    <a:pt x="5890" y="110"/>
                    <a:pt x="5795" y="0"/>
                    <a:pt x="5657"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30"/>
            <p:cNvSpPr/>
            <p:nvPr/>
          </p:nvSpPr>
          <p:spPr>
            <a:xfrm>
              <a:off x="7527301" y="2008627"/>
              <a:ext cx="260632" cy="434681"/>
            </a:xfrm>
            <a:custGeom>
              <a:rect b="b" l="l" r="r" t="t"/>
              <a:pathLst>
                <a:path extrusionOk="0" h="9845" w="5903">
                  <a:moveTo>
                    <a:pt x="5666" y="13"/>
                  </a:moveTo>
                  <a:cubicBezTo>
                    <a:pt x="5704" y="13"/>
                    <a:pt x="5739" y="22"/>
                    <a:pt x="5770" y="40"/>
                  </a:cubicBezTo>
                  <a:cubicBezTo>
                    <a:pt x="5848" y="84"/>
                    <a:pt x="5889" y="180"/>
                    <a:pt x="5889" y="305"/>
                  </a:cubicBezTo>
                  <a:lnTo>
                    <a:pt x="5889" y="6140"/>
                  </a:lnTo>
                  <a:cubicBezTo>
                    <a:pt x="5889" y="6405"/>
                    <a:pt x="5705" y="6728"/>
                    <a:pt x="5474" y="6860"/>
                  </a:cubicBezTo>
                  <a:lnTo>
                    <a:pt x="422" y="9777"/>
                  </a:lnTo>
                  <a:cubicBezTo>
                    <a:pt x="358" y="9813"/>
                    <a:pt x="296" y="9832"/>
                    <a:pt x="240" y="9832"/>
                  </a:cubicBezTo>
                  <a:cubicBezTo>
                    <a:pt x="201" y="9832"/>
                    <a:pt x="165" y="9822"/>
                    <a:pt x="132" y="9804"/>
                  </a:cubicBezTo>
                  <a:cubicBezTo>
                    <a:pt x="58" y="9760"/>
                    <a:pt x="14" y="9665"/>
                    <a:pt x="14" y="9539"/>
                  </a:cubicBezTo>
                  <a:lnTo>
                    <a:pt x="14" y="3705"/>
                  </a:lnTo>
                  <a:cubicBezTo>
                    <a:pt x="14" y="3444"/>
                    <a:pt x="201" y="3121"/>
                    <a:pt x="429" y="2988"/>
                  </a:cubicBezTo>
                  <a:lnTo>
                    <a:pt x="5481" y="70"/>
                  </a:lnTo>
                  <a:cubicBezTo>
                    <a:pt x="5547" y="32"/>
                    <a:pt x="5610" y="13"/>
                    <a:pt x="5666" y="13"/>
                  </a:cubicBezTo>
                  <a:close/>
                  <a:moveTo>
                    <a:pt x="5664" y="0"/>
                  </a:moveTo>
                  <a:cubicBezTo>
                    <a:pt x="5606" y="0"/>
                    <a:pt x="5542" y="20"/>
                    <a:pt x="5474" y="61"/>
                  </a:cubicBezTo>
                  <a:lnTo>
                    <a:pt x="422" y="2978"/>
                  </a:lnTo>
                  <a:cubicBezTo>
                    <a:pt x="190" y="3110"/>
                    <a:pt x="0" y="3436"/>
                    <a:pt x="0" y="3705"/>
                  </a:cubicBezTo>
                  <a:lnTo>
                    <a:pt x="0" y="9539"/>
                  </a:lnTo>
                  <a:cubicBezTo>
                    <a:pt x="0" y="9672"/>
                    <a:pt x="44" y="9771"/>
                    <a:pt x="126" y="9818"/>
                  </a:cubicBezTo>
                  <a:cubicBezTo>
                    <a:pt x="160" y="9835"/>
                    <a:pt x="198" y="9845"/>
                    <a:pt x="239" y="9845"/>
                  </a:cubicBezTo>
                  <a:cubicBezTo>
                    <a:pt x="300" y="9845"/>
                    <a:pt x="364" y="9824"/>
                    <a:pt x="429" y="9788"/>
                  </a:cubicBezTo>
                  <a:lnTo>
                    <a:pt x="5481" y="6871"/>
                  </a:lnTo>
                  <a:cubicBezTo>
                    <a:pt x="5715" y="6738"/>
                    <a:pt x="5902" y="6408"/>
                    <a:pt x="5902" y="6140"/>
                  </a:cubicBezTo>
                  <a:lnTo>
                    <a:pt x="5902" y="305"/>
                  </a:lnTo>
                  <a:cubicBezTo>
                    <a:pt x="5902" y="176"/>
                    <a:pt x="5858" y="78"/>
                    <a:pt x="5776" y="30"/>
                  </a:cubicBezTo>
                  <a:cubicBezTo>
                    <a:pt x="5743" y="10"/>
                    <a:pt x="5705" y="0"/>
                    <a:pt x="5664"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30"/>
            <p:cNvSpPr/>
            <p:nvPr/>
          </p:nvSpPr>
          <p:spPr>
            <a:xfrm>
              <a:off x="7727223" y="2043773"/>
              <a:ext cx="86671" cy="133826"/>
            </a:xfrm>
            <a:custGeom>
              <a:rect b="b" l="l" r="r" t="t"/>
              <a:pathLst>
                <a:path extrusionOk="0" h="3031" w="1963">
                  <a:moveTo>
                    <a:pt x="1731" y="0"/>
                  </a:moveTo>
                  <a:cubicBezTo>
                    <a:pt x="1675" y="0"/>
                    <a:pt x="1612" y="18"/>
                    <a:pt x="1545" y="57"/>
                  </a:cubicBezTo>
                  <a:lnTo>
                    <a:pt x="419" y="706"/>
                  </a:lnTo>
                  <a:cubicBezTo>
                    <a:pt x="188" y="839"/>
                    <a:pt x="1" y="1165"/>
                    <a:pt x="1" y="1430"/>
                  </a:cubicBezTo>
                  <a:lnTo>
                    <a:pt x="1" y="2732"/>
                  </a:lnTo>
                  <a:cubicBezTo>
                    <a:pt x="1" y="2921"/>
                    <a:pt x="95" y="3030"/>
                    <a:pt x="233" y="3030"/>
                  </a:cubicBezTo>
                  <a:cubicBezTo>
                    <a:pt x="289" y="3030"/>
                    <a:pt x="352" y="3012"/>
                    <a:pt x="419" y="2974"/>
                  </a:cubicBezTo>
                  <a:lnTo>
                    <a:pt x="1545" y="2325"/>
                  </a:lnTo>
                  <a:cubicBezTo>
                    <a:pt x="1776" y="2188"/>
                    <a:pt x="1962" y="1865"/>
                    <a:pt x="1962" y="1600"/>
                  </a:cubicBezTo>
                  <a:lnTo>
                    <a:pt x="1962" y="298"/>
                  </a:lnTo>
                  <a:cubicBezTo>
                    <a:pt x="1962" y="109"/>
                    <a:pt x="1868" y="0"/>
                    <a:pt x="173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30"/>
            <p:cNvSpPr/>
            <p:nvPr/>
          </p:nvSpPr>
          <p:spPr>
            <a:xfrm>
              <a:off x="7553837" y="2102540"/>
              <a:ext cx="130338" cy="91881"/>
            </a:xfrm>
            <a:custGeom>
              <a:rect b="b" l="l" r="r" t="t"/>
              <a:pathLst>
                <a:path extrusionOk="0" h="2081" w="2952">
                  <a:moveTo>
                    <a:pt x="2833" y="0"/>
                  </a:moveTo>
                  <a:cubicBezTo>
                    <a:pt x="2805" y="0"/>
                    <a:pt x="2774" y="9"/>
                    <a:pt x="2741" y="27"/>
                  </a:cubicBezTo>
                  <a:lnTo>
                    <a:pt x="212" y="1486"/>
                  </a:lnTo>
                  <a:cubicBezTo>
                    <a:pt x="96" y="1551"/>
                    <a:pt x="1" y="1714"/>
                    <a:pt x="1" y="1847"/>
                  </a:cubicBezTo>
                  <a:lnTo>
                    <a:pt x="1" y="1932"/>
                  </a:lnTo>
                  <a:cubicBezTo>
                    <a:pt x="1" y="2025"/>
                    <a:pt x="48" y="2080"/>
                    <a:pt x="117" y="2080"/>
                  </a:cubicBezTo>
                  <a:cubicBezTo>
                    <a:pt x="146" y="2080"/>
                    <a:pt x="178" y="2071"/>
                    <a:pt x="212" y="2051"/>
                  </a:cubicBezTo>
                  <a:lnTo>
                    <a:pt x="2741" y="592"/>
                  </a:lnTo>
                  <a:cubicBezTo>
                    <a:pt x="2856" y="528"/>
                    <a:pt x="2952" y="364"/>
                    <a:pt x="2952" y="231"/>
                  </a:cubicBezTo>
                  <a:lnTo>
                    <a:pt x="2952" y="150"/>
                  </a:lnTo>
                  <a:cubicBezTo>
                    <a:pt x="2952" y="55"/>
                    <a:pt x="2903" y="0"/>
                    <a:pt x="2833"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30"/>
            <p:cNvSpPr/>
            <p:nvPr/>
          </p:nvSpPr>
          <p:spPr>
            <a:xfrm>
              <a:off x="7553837" y="2152520"/>
              <a:ext cx="130338" cy="91837"/>
            </a:xfrm>
            <a:custGeom>
              <a:rect b="b" l="l" r="r" t="t"/>
              <a:pathLst>
                <a:path extrusionOk="0" h="2080" w="2952">
                  <a:moveTo>
                    <a:pt x="2834" y="1"/>
                  </a:moveTo>
                  <a:cubicBezTo>
                    <a:pt x="2806" y="1"/>
                    <a:pt x="2774" y="10"/>
                    <a:pt x="2741" y="28"/>
                  </a:cubicBezTo>
                  <a:lnTo>
                    <a:pt x="212" y="1486"/>
                  </a:lnTo>
                  <a:cubicBezTo>
                    <a:pt x="96" y="1551"/>
                    <a:pt x="1" y="1715"/>
                    <a:pt x="1" y="1847"/>
                  </a:cubicBezTo>
                  <a:lnTo>
                    <a:pt x="1" y="1932"/>
                  </a:lnTo>
                  <a:cubicBezTo>
                    <a:pt x="1" y="2026"/>
                    <a:pt x="48" y="2080"/>
                    <a:pt x="117" y="2080"/>
                  </a:cubicBezTo>
                  <a:cubicBezTo>
                    <a:pt x="146" y="2080"/>
                    <a:pt x="178" y="2071"/>
                    <a:pt x="212" y="2051"/>
                  </a:cubicBezTo>
                  <a:lnTo>
                    <a:pt x="2741" y="593"/>
                  </a:lnTo>
                  <a:cubicBezTo>
                    <a:pt x="2856" y="524"/>
                    <a:pt x="2952" y="364"/>
                    <a:pt x="2952" y="232"/>
                  </a:cubicBezTo>
                  <a:lnTo>
                    <a:pt x="2952" y="150"/>
                  </a:lnTo>
                  <a:cubicBezTo>
                    <a:pt x="2952" y="55"/>
                    <a:pt x="2903" y="1"/>
                    <a:pt x="2834"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30"/>
            <p:cNvSpPr/>
            <p:nvPr/>
          </p:nvSpPr>
          <p:spPr>
            <a:xfrm>
              <a:off x="7553837" y="2202501"/>
              <a:ext cx="130338" cy="91881"/>
            </a:xfrm>
            <a:custGeom>
              <a:rect b="b" l="l" r="r" t="t"/>
              <a:pathLst>
                <a:path extrusionOk="0" h="2081" w="2952">
                  <a:moveTo>
                    <a:pt x="2833" y="1"/>
                  </a:moveTo>
                  <a:cubicBezTo>
                    <a:pt x="2805" y="1"/>
                    <a:pt x="2774" y="9"/>
                    <a:pt x="2741" y="28"/>
                  </a:cubicBezTo>
                  <a:lnTo>
                    <a:pt x="212" y="1483"/>
                  </a:lnTo>
                  <a:cubicBezTo>
                    <a:pt x="96" y="1551"/>
                    <a:pt x="1" y="1714"/>
                    <a:pt x="1" y="1847"/>
                  </a:cubicBezTo>
                  <a:lnTo>
                    <a:pt x="1" y="1932"/>
                  </a:lnTo>
                  <a:cubicBezTo>
                    <a:pt x="1" y="2026"/>
                    <a:pt x="48" y="2080"/>
                    <a:pt x="117" y="2080"/>
                  </a:cubicBezTo>
                  <a:cubicBezTo>
                    <a:pt x="146" y="2080"/>
                    <a:pt x="178" y="2071"/>
                    <a:pt x="212" y="2051"/>
                  </a:cubicBezTo>
                  <a:lnTo>
                    <a:pt x="2741" y="592"/>
                  </a:lnTo>
                  <a:cubicBezTo>
                    <a:pt x="2856" y="525"/>
                    <a:pt x="2952" y="365"/>
                    <a:pt x="2952" y="228"/>
                  </a:cubicBezTo>
                  <a:lnTo>
                    <a:pt x="2952" y="150"/>
                  </a:lnTo>
                  <a:cubicBezTo>
                    <a:pt x="2952" y="56"/>
                    <a:pt x="2903" y="1"/>
                    <a:pt x="2833"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30"/>
            <p:cNvSpPr/>
            <p:nvPr/>
          </p:nvSpPr>
          <p:spPr>
            <a:xfrm>
              <a:off x="7553837" y="2209698"/>
              <a:ext cx="204205" cy="134665"/>
            </a:xfrm>
            <a:custGeom>
              <a:rect b="b" l="l" r="r" t="t"/>
              <a:pathLst>
                <a:path extrusionOk="0" h="3050" w="4625">
                  <a:moveTo>
                    <a:pt x="4506" y="1"/>
                  </a:moveTo>
                  <a:cubicBezTo>
                    <a:pt x="4478" y="1"/>
                    <a:pt x="4447" y="10"/>
                    <a:pt x="4414" y="28"/>
                  </a:cubicBezTo>
                  <a:lnTo>
                    <a:pt x="212" y="2452"/>
                  </a:lnTo>
                  <a:cubicBezTo>
                    <a:pt x="96" y="2521"/>
                    <a:pt x="1" y="2684"/>
                    <a:pt x="1" y="2816"/>
                  </a:cubicBezTo>
                  <a:lnTo>
                    <a:pt x="1" y="2898"/>
                  </a:lnTo>
                  <a:cubicBezTo>
                    <a:pt x="1" y="2994"/>
                    <a:pt x="48" y="3049"/>
                    <a:pt x="117" y="3049"/>
                  </a:cubicBezTo>
                  <a:cubicBezTo>
                    <a:pt x="146" y="3049"/>
                    <a:pt x="178" y="3040"/>
                    <a:pt x="212" y="3020"/>
                  </a:cubicBezTo>
                  <a:lnTo>
                    <a:pt x="4414" y="593"/>
                  </a:lnTo>
                  <a:cubicBezTo>
                    <a:pt x="4529" y="528"/>
                    <a:pt x="4625" y="365"/>
                    <a:pt x="4625" y="232"/>
                  </a:cubicBezTo>
                  <a:lnTo>
                    <a:pt x="4625" y="150"/>
                  </a:lnTo>
                  <a:cubicBezTo>
                    <a:pt x="4625" y="56"/>
                    <a:pt x="4576" y="1"/>
                    <a:pt x="4506"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30"/>
            <p:cNvSpPr/>
            <p:nvPr/>
          </p:nvSpPr>
          <p:spPr>
            <a:xfrm>
              <a:off x="7553837" y="2259723"/>
              <a:ext cx="204205" cy="134621"/>
            </a:xfrm>
            <a:custGeom>
              <a:rect b="b" l="l" r="r" t="t"/>
              <a:pathLst>
                <a:path extrusionOk="0" h="3049" w="4625">
                  <a:moveTo>
                    <a:pt x="4506" y="0"/>
                  </a:moveTo>
                  <a:cubicBezTo>
                    <a:pt x="4478" y="0"/>
                    <a:pt x="4447" y="9"/>
                    <a:pt x="4414" y="27"/>
                  </a:cubicBezTo>
                  <a:lnTo>
                    <a:pt x="212" y="2452"/>
                  </a:lnTo>
                  <a:cubicBezTo>
                    <a:pt x="96" y="2519"/>
                    <a:pt x="1" y="2683"/>
                    <a:pt x="1" y="2816"/>
                  </a:cubicBezTo>
                  <a:lnTo>
                    <a:pt x="1" y="2897"/>
                  </a:lnTo>
                  <a:cubicBezTo>
                    <a:pt x="1" y="2993"/>
                    <a:pt x="49" y="3049"/>
                    <a:pt x="118" y="3049"/>
                  </a:cubicBezTo>
                  <a:cubicBezTo>
                    <a:pt x="146" y="3049"/>
                    <a:pt x="178" y="3039"/>
                    <a:pt x="212" y="3020"/>
                  </a:cubicBezTo>
                  <a:lnTo>
                    <a:pt x="4414" y="592"/>
                  </a:lnTo>
                  <a:cubicBezTo>
                    <a:pt x="4529" y="527"/>
                    <a:pt x="4625" y="364"/>
                    <a:pt x="4625" y="231"/>
                  </a:cubicBezTo>
                  <a:lnTo>
                    <a:pt x="4625" y="150"/>
                  </a:lnTo>
                  <a:cubicBezTo>
                    <a:pt x="4625" y="55"/>
                    <a:pt x="4576" y="0"/>
                    <a:pt x="4506"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30"/>
            <p:cNvSpPr/>
            <p:nvPr/>
          </p:nvSpPr>
          <p:spPr>
            <a:xfrm>
              <a:off x="7150680" y="3115266"/>
              <a:ext cx="240808" cy="174093"/>
            </a:xfrm>
            <a:custGeom>
              <a:rect b="b" l="l" r="r" t="t"/>
              <a:pathLst>
                <a:path extrusionOk="0" h="3943" w="5454">
                  <a:moveTo>
                    <a:pt x="5290" y="0"/>
                  </a:moveTo>
                  <a:cubicBezTo>
                    <a:pt x="5251" y="0"/>
                    <a:pt x="5207" y="13"/>
                    <a:pt x="5161" y="39"/>
                  </a:cubicBezTo>
                  <a:lnTo>
                    <a:pt x="289" y="2854"/>
                  </a:lnTo>
                  <a:cubicBezTo>
                    <a:pt x="129" y="2946"/>
                    <a:pt x="0" y="3171"/>
                    <a:pt x="0" y="3358"/>
                  </a:cubicBezTo>
                  <a:lnTo>
                    <a:pt x="0" y="3735"/>
                  </a:lnTo>
                  <a:cubicBezTo>
                    <a:pt x="0" y="3866"/>
                    <a:pt x="65" y="3942"/>
                    <a:pt x="160" y="3942"/>
                  </a:cubicBezTo>
                  <a:cubicBezTo>
                    <a:pt x="199" y="3942"/>
                    <a:pt x="243" y="3929"/>
                    <a:pt x="289" y="3902"/>
                  </a:cubicBezTo>
                  <a:lnTo>
                    <a:pt x="5161" y="1090"/>
                  </a:lnTo>
                  <a:cubicBezTo>
                    <a:pt x="5321" y="998"/>
                    <a:pt x="5453" y="770"/>
                    <a:pt x="5453" y="587"/>
                  </a:cubicBezTo>
                  <a:lnTo>
                    <a:pt x="5453" y="210"/>
                  </a:lnTo>
                  <a:cubicBezTo>
                    <a:pt x="5453" y="77"/>
                    <a:pt x="5386" y="0"/>
                    <a:pt x="5290"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30"/>
            <p:cNvSpPr/>
            <p:nvPr/>
          </p:nvSpPr>
          <p:spPr>
            <a:xfrm>
              <a:off x="7137611" y="2765622"/>
              <a:ext cx="260014" cy="434152"/>
            </a:xfrm>
            <a:custGeom>
              <a:rect b="b" l="l" r="r" t="t"/>
              <a:pathLst>
                <a:path extrusionOk="0" h="9833" w="5889">
                  <a:moveTo>
                    <a:pt x="5657" y="1"/>
                  </a:moveTo>
                  <a:cubicBezTo>
                    <a:pt x="5601" y="1"/>
                    <a:pt x="5537" y="19"/>
                    <a:pt x="5470" y="57"/>
                  </a:cubicBezTo>
                  <a:lnTo>
                    <a:pt x="419" y="2974"/>
                  </a:lnTo>
                  <a:cubicBezTo>
                    <a:pt x="187" y="3111"/>
                    <a:pt x="0" y="3434"/>
                    <a:pt x="0" y="3702"/>
                  </a:cubicBezTo>
                  <a:lnTo>
                    <a:pt x="0" y="9533"/>
                  </a:lnTo>
                  <a:cubicBezTo>
                    <a:pt x="0" y="9723"/>
                    <a:pt x="93" y="9832"/>
                    <a:pt x="230" y="9832"/>
                  </a:cubicBezTo>
                  <a:cubicBezTo>
                    <a:pt x="287" y="9832"/>
                    <a:pt x="351" y="9814"/>
                    <a:pt x="419" y="9774"/>
                  </a:cubicBezTo>
                  <a:lnTo>
                    <a:pt x="5470" y="6857"/>
                  </a:lnTo>
                  <a:cubicBezTo>
                    <a:pt x="5702" y="6724"/>
                    <a:pt x="5889" y="6401"/>
                    <a:pt x="5889" y="6133"/>
                  </a:cubicBezTo>
                  <a:lnTo>
                    <a:pt x="5889" y="299"/>
                  </a:lnTo>
                  <a:cubicBezTo>
                    <a:pt x="5889" y="110"/>
                    <a:pt x="5794" y="1"/>
                    <a:pt x="5657"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30"/>
            <p:cNvSpPr/>
            <p:nvPr/>
          </p:nvSpPr>
          <p:spPr>
            <a:xfrm>
              <a:off x="7137302" y="2765313"/>
              <a:ext cx="260632" cy="434726"/>
            </a:xfrm>
            <a:custGeom>
              <a:rect b="b" l="l" r="r" t="t"/>
              <a:pathLst>
                <a:path extrusionOk="0" h="9846" w="5903">
                  <a:moveTo>
                    <a:pt x="5664" y="14"/>
                  </a:moveTo>
                  <a:cubicBezTo>
                    <a:pt x="5702" y="14"/>
                    <a:pt x="5738" y="23"/>
                    <a:pt x="5770" y="41"/>
                  </a:cubicBezTo>
                  <a:cubicBezTo>
                    <a:pt x="5849" y="88"/>
                    <a:pt x="5889" y="180"/>
                    <a:pt x="5889" y="306"/>
                  </a:cubicBezTo>
                  <a:lnTo>
                    <a:pt x="5889" y="6140"/>
                  </a:lnTo>
                  <a:cubicBezTo>
                    <a:pt x="5889" y="6405"/>
                    <a:pt x="5702" y="6728"/>
                    <a:pt x="5474" y="6860"/>
                  </a:cubicBezTo>
                  <a:lnTo>
                    <a:pt x="422" y="9777"/>
                  </a:lnTo>
                  <a:cubicBezTo>
                    <a:pt x="358" y="9814"/>
                    <a:pt x="295" y="9832"/>
                    <a:pt x="238" y="9832"/>
                  </a:cubicBezTo>
                  <a:cubicBezTo>
                    <a:pt x="199" y="9832"/>
                    <a:pt x="164" y="9823"/>
                    <a:pt x="133" y="9805"/>
                  </a:cubicBezTo>
                  <a:cubicBezTo>
                    <a:pt x="55" y="9760"/>
                    <a:pt x="14" y="9666"/>
                    <a:pt x="14" y="9540"/>
                  </a:cubicBezTo>
                  <a:lnTo>
                    <a:pt x="14" y="3709"/>
                  </a:lnTo>
                  <a:cubicBezTo>
                    <a:pt x="14" y="3444"/>
                    <a:pt x="201" y="3121"/>
                    <a:pt x="429" y="2988"/>
                  </a:cubicBezTo>
                  <a:lnTo>
                    <a:pt x="5481" y="71"/>
                  </a:lnTo>
                  <a:cubicBezTo>
                    <a:pt x="5546" y="33"/>
                    <a:pt x="5608" y="14"/>
                    <a:pt x="5664" y="14"/>
                  </a:cubicBezTo>
                  <a:close/>
                  <a:moveTo>
                    <a:pt x="5664" y="1"/>
                  </a:moveTo>
                  <a:cubicBezTo>
                    <a:pt x="5606" y="1"/>
                    <a:pt x="5540" y="21"/>
                    <a:pt x="5474" y="61"/>
                  </a:cubicBezTo>
                  <a:lnTo>
                    <a:pt x="422" y="2978"/>
                  </a:lnTo>
                  <a:cubicBezTo>
                    <a:pt x="187" y="3110"/>
                    <a:pt x="1" y="3441"/>
                    <a:pt x="1" y="3709"/>
                  </a:cubicBezTo>
                  <a:lnTo>
                    <a:pt x="1" y="9540"/>
                  </a:lnTo>
                  <a:cubicBezTo>
                    <a:pt x="1" y="9672"/>
                    <a:pt x="45" y="9771"/>
                    <a:pt x="126" y="9818"/>
                  </a:cubicBezTo>
                  <a:cubicBezTo>
                    <a:pt x="161" y="9835"/>
                    <a:pt x="198" y="9846"/>
                    <a:pt x="239" y="9846"/>
                  </a:cubicBezTo>
                  <a:cubicBezTo>
                    <a:pt x="296" y="9846"/>
                    <a:pt x="361" y="9826"/>
                    <a:pt x="429" y="9788"/>
                  </a:cubicBezTo>
                  <a:lnTo>
                    <a:pt x="5481" y="6871"/>
                  </a:lnTo>
                  <a:cubicBezTo>
                    <a:pt x="5712" y="6738"/>
                    <a:pt x="5902" y="6408"/>
                    <a:pt x="5902" y="6140"/>
                  </a:cubicBezTo>
                  <a:lnTo>
                    <a:pt x="5902" y="306"/>
                  </a:lnTo>
                  <a:cubicBezTo>
                    <a:pt x="5902" y="177"/>
                    <a:pt x="5858" y="78"/>
                    <a:pt x="5777" y="30"/>
                  </a:cubicBezTo>
                  <a:cubicBezTo>
                    <a:pt x="5743" y="11"/>
                    <a:pt x="5705" y="1"/>
                    <a:pt x="5664"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30"/>
            <p:cNvSpPr/>
            <p:nvPr/>
          </p:nvSpPr>
          <p:spPr>
            <a:xfrm>
              <a:off x="7337092" y="2800458"/>
              <a:ext cx="86804" cy="133826"/>
            </a:xfrm>
            <a:custGeom>
              <a:rect b="b" l="l" r="r" t="t"/>
              <a:pathLst>
                <a:path extrusionOk="0" h="3031" w="1966">
                  <a:moveTo>
                    <a:pt x="1734" y="1"/>
                  </a:moveTo>
                  <a:cubicBezTo>
                    <a:pt x="1678" y="1"/>
                    <a:pt x="1615" y="19"/>
                    <a:pt x="1548" y="57"/>
                  </a:cubicBezTo>
                  <a:lnTo>
                    <a:pt x="422" y="707"/>
                  </a:lnTo>
                  <a:cubicBezTo>
                    <a:pt x="191" y="842"/>
                    <a:pt x="1" y="1165"/>
                    <a:pt x="1" y="1434"/>
                  </a:cubicBezTo>
                  <a:lnTo>
                    <a:pt x="1" y="2733"/>
                  </a:lnTo>
                  <a:cubicBezTo>
                    <a:pt x="1" y="2921"/>
                    <a:pt x="97" y="3031"/>
                    <a:pt x="235" y="3031"/>
                  </a:cubicBezTo>
                  <a:cubicBezTo>
                    <a:pt x="292" y="3031"/>
                    <a:pt x="355" y="3013"/>
                    <a:pt x="422" y="2974"/>
                  </a:cubicBezTo>
                  <a:lnTo>
                    <a:pt x="1548" y="2325"/>
                  </a:lnTo>
                  <a:cubicBezTo>
                    <a:pt x="1779" y="2192"/>
                    <a:pt x="1966" y="1865"/>
                    <a:pt x="1966" y="1600"/>
                  </a:cubicBezTo>
                  <a:lnTo>
                    <a:pt x="1966" y="299"/>
                  </a:lnTo>
                  <a:cubicBezTo>
                    <a:pt x="1966" y="110"/>
                    <a:pt x="1871" y="1"/>
                    <a:pt x="17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30"/>
            <p:cNvSpPr/>
            <p:nvPr/>
          </p:nvSpPr>
          <p:spPr>
            <a:xfrm>
              <a:off x="7163838" y="2859225"/>
              <a:ext cx="130206" cy="91881"/>
            </a:xfrm>
            <a:custGeom>
              <a:rect b="b" l="l" r="r" t="t"/>
              <a:pathLst>
                <a:path extrusionOk="0" h="2081" w="2949">
                  <a:moveTo>
                    <a:pt x="2833" y="1"/>
                  </a:moveTo>
                  <a:cubicBezTo>
                    <a:pt x="2806" y="1"/>
                    <a:pt x="2775" y="10"/>
                    <a:pt x="2742" y="29"/>
                  </a:cubicBezTo>
                  <a:lnTo>
                    <a:pt x="209" y="1487"/>
                  </a:lnTo>
                  <a:cubicBezTo>
                    <a:pt x="93" y="1551"/>
                    <a:pt x="1" y="1714"/>
                    <a:pt x="1" y="1847"/>
                  </a:cubicBezTo>
                  <a:lnTo>
                    <a:pt x="1" y="1932"/>
                  </a:lnTo>
                  <a:cubicBezTo>
                    <a:pt x="1" y="2026"/>
                    <a:pt x="47" y="2080"/>
                    <a:pt x="115" y="2080"/>
                  </a:cubicBezTo>
                  <a:cubicBezTo>
                    <a:pt x="143" y="2080"/>
                    <a:pt x="175" y="2071"/>
                    <a:pt x="209" y="2051"/>
                  </a:cubicBezTo>
                  <a:lnTo>
                    <a:pt x="2742" y="592"/>
                  </a:lnTo>
                  <a:cubicBezTo>
                    <a:pt x="2857" y="528"/>
                    <a:pt x="2949" y="365"/>
                    <a:pt x="2949" y="233"/>
                  </a:cubicBezTo>
                  <a:lnTo>
                    <a:pt x="2949" y="151"/>
                  </a:lnTo>
                  <a:cubicBezTo>
                    <a:pt x="2949" y="56"/>
                    <a:pt x="2902" y="1"/>
                    <a:pt x="2833"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30"/>
            <p:cNvSpPr/>
            <p:nvPr/>
          </p:nvSpPr>
          <p:spPr>
            <a:xfrm>
              <a:off x="7163838" y="2909250"/>
              <a:ext cx="130206" cy="91837"/>
            </a:xfrm>
            <a:custGeom>
              <a:rect b="b" l="l" r="r" t="t"/>
              <a:pathLst>
                <a:path extrusionOk="0" h="2080" w="2949">
                  <a:moveTo>
                    <a:pt x="2833" y="0"/>
                  </a:moveTo>
                  <a:cubicBezTo>
                    <a:pt x="2805" y="0"/>
                    <a:pt x="2775" y="9"/>
                    <a:pt x="2742" y="27"/>
                  </a:cubicBezTo>
                  <a:lnTo>
                    <a:pt x="209" y="1486"/>
                  </a:lnTo>
                  <a:cubicBezTo>
                    <a:pt x="93" y="1551"/>
                    <a:pt x="1" y="1714"/>
                    <a:pt x="1" y="1846"/>
                  </a:cubicBezTo>
                  <a:lnTo>
                    <a:pt x="1" y="1931"/>
                  </a:lnTo>
                  <a:cubicBezTo>
                    <a:pt x="1" y="2025"/>
                    <a:pt x="47" y="2080"/>
                    <a:pt x="115" y="2080"/>
                  </a:cubicBezTo>
                  <a:cubicBezTo>
                    <a:pt x="143" y="2080"/>
                    <a:pt x="175" y="2070"/>
                    <a:pt x="209" y="2050"/>
                  </a:cubicBezTo>
                  <a:lnTo>
                    <a:pt x="2742" y="592"/>
                  </a:lnTo>
                  <a:cubicBezTo>
                    <a:pt x="2857" y="527"/>
                    <a:pt x="2949" y="364"/>
                    <a:pt x="2949" y="231"/>
                  </a:cubicBezTo>
                  <a:lnTo>
                    <a:pt x="2949" y="150"/>
                  </a:lnTo>
                  <a:cubicBezTo>
                    <a:pt x="2949" y="55"/>
                    <a:pt x="2902" y="0"/>
                    <a:pt x="2833"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30"/>
            <p:cNvSpPr/>
            <p:nvPr/>
          </p:nvSpPr>
          <p:spPr>
            <a:xfrm>
              <a:off x="7163838" y="2959231"/>
              <a:ext cx="130206" cy="91837"/>
            </a:xfrm>
            <a:custGeom>
              <a:rect b="b" l="l" r="r" t="t"/>
              <a:pathLst>
                <a:path extrusionOk="0" h="2080" w="2949">
                  <a:moveTo>
                    <a:pt x="2833" y="0"/>
                  </a:moveTo>
                  <a:cubicBezTo>
                    <a:pt x="2806" y="0"/>
                    <a:pt x="2775" y="9"/>
                    <a:pt x="2742" y="28"/>
                  </a:cubicBezTo>
                  <a:lnTo>
                    <a:pt x="209" y="1486"/>
                  </a:lnTo>
                  <a:cubicBezTo>
                    <a:pt x="93" y="1550"/>
                    <a:pt x="1" y="1714"/>
                    <a:pt x="1" y="1847"/>
                  </a:cubicBezTo>
                  <a:lnTo>
                    <a:pt x="1" y="1931"/>
                  </a:lnTo>
                  <a:cubicBezTo>
                    <a:pt x="1" y="2025"/>
                    <a:pt x="47" y="2080"/>
                    <a:pt x="115" y="2080"/>
                  </a:cubicBezTo>
                  <a:cubicBezTo>
                    <a:pt x="143" y="2080"/>
                    <a:pt x="175" y="2070"/>
                    <a:pt x="209" y="2051"/>
                  </a:cubicBezTo>
                  <a:lnTo>
                    <a:pt x="2742" y="592"/>
                  </a:lnTo>
                  <a:cubicBezTo>
                    <a:pt x="2857" y="524"/>
                    <a:pt x="2949" y="364"/>
                    <a:pt x="2949" y="232"/>
                  </a:cubicBezTo>
                  <a:lnTo>
                    <a:pt x="2949" y="150"/>
                  </a:lnTo>
                  <a:cubicBezTo>
                    <a:pt x="2949" y="55"/>
                    <a:pt x="2902" y="0"/>
                    <a:pt x="2833"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30"/>
            <p:cNvSpPr/>
            <p:nvPr/>
          </p:nvSpPr>
          <p:spPr>
            <a:xfrm>
              <a:off x="7163838" y="2966428"/>
              <a:ext cx="204205" cy="134621"/>
            </a:xfrm>
            <a:custGeom>
              <a:rect b="b" l="l" r="r" t="t"/>
              <a:pathLst>
                <a:path extrusionOk="0" h="3049" w="4625">
                  <a:moveTo>
                    <a:pt x="4507" y="0"/>
                  </a:moveTo>
                  <a:cubicBezTo>
                    <a:pt x="4479" y="0"/>
                    <a:pt x="4447" y="9"/>
                    <a:pt x="4414" y="28"/>
                  </a:cubicBezTo>
                  <a:lnTo>
                    <a:pt x="209" y="2451"/>
                  </a:lnTo>
                  <a:cubicBezTo>
                    <a:pt x="93" y="2520"/>
                    <a:pt x="1" y="2683"/>
                    <a:pt x="1" y="2815"/>
                  </a:cubicBezTo>
                  <a:lnTo>
                    <a:pt x="1" y="2900"/>
                  </a:lnTo>
                  <a:cubicBezTo>
                    <a:pt x="1" y="2994"/>
                    <a:pt x="47" y="3049"/>
                    <a:pt x="115" y="3049"/>
                  </a:cubicBezTo>
                  <a:cubicBezTo>
                    <a:pt x="143" y="3049"/>
                    <a:pt x="175" y="3039"/>
                    <a:pt x="209" y="3019"/>
                  </a:cubicBezTo>
                  <a:lnTo>
                    <a:pt x="4414" y="592"/>
                  </a:lnTo>
                  <a:cubicBezTo>
                    <a:pt x="4530" y="527"/>
                    <a:pt x="4625" y="364"/>
                    <a:pt x="4625" y="232"/>
                  </a:cubicBezTo>
                  <a:lnTo>
                    <a:pt x="4625" y="150"/>
                  </a:lnTo>
                  <a:cubicBezTo>
                    <a:pt x="4625" y="55"/>
                    <a:pt x="4576" y="0"/>
                    <a:pt x="4507"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30"/>
            <p:cNvSpPr/>
            <p:nvPr/>
          </p:nvSpPr>
          <p:spPr>
            <a:xfrm>
              <a:off x="7163838" y="3016408"/>
              <a:ext cx="204205" cy="134621"/>
            </a:xfrm>
            <a:custGeom>
              <a:rect b="b" l="l" r="r" t="t"/>
              <a:pathLst>
                <a:path extrusionOk="0" h="3049" w="4625">
                  <a:moveTo>
                    <a:pt x="4506" y="1"/>
                  </a:moveTo>
                  <a:cubicBezTo>
                    <a:pt x="4478" y="1"/>
                    <a:pt x="4447" y="9"/>
                    <a:pt x="4414" y="28"/>
                  </a:cubicBezTo>
                  <a:lnTo>
                    <a:pt x="209" y="2452"/>
                  </a:lnTo>
                  <a:cubicBezTo>
                    <a:pt x="93" y="2520"/>
                    <a:pt x="1" y="2683"/>
                    <a:pt x="1" y="2816"/>
                  </a:cubicBezTo>
                  <a:lnTo>
                    <a:pt x="1" y="2897"/>
                  </a:lnTo>
                  <a:cubicBezTo>
                    <a:pt x="1" y="2993"/>
                    <a:pt x="47" y="3049"/>
                    <a:pt x="116" y="3049"/>
                  </a:cubicBezTo>
                  <a:cubicBezTo>
                    <a:pt x="144" y="3049"/>
                    <a:pt x="175" y="3040"/>
                    <a:pt x="209" y="3020"/>
                  </a:cubicBezTo>
                  <a:lnTo>
                    <a:pt x="4414" y="592"/>
                  </a:lnTo>
                  <a:cubicBezTo>
                    <a:pt x="4530" y="528"/>
                    <a:pt x="4625" y="365"/>
                    <a:pt x="4625" y="232"/>
                  </a:cubicBezTo>
                  <a:lnTo>
                    <a:pt x="4625" y="150"/>
                  </a:lnTo>
                  <a:cubicBezTo>
                    <a:pt x="4625" y="56"/>
                    <a:pt x="4576" y="1"/>
                    <a:pt x="4506"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30"/>
            <p:cNvSpPr/>
            <p:nvPr/>
          </p:nvSpPr>
          <p:spPr>
            <a:xfrm>
              <a:off x="7540679" y="2890088"/>
              <a:ext cx="240808" cy="174049"/>
            </a:xfrm>
            <a:custGeom>
              <a:rect b="b" l="l" r="r" t="t"/>
              <a:pathLst>
                <a:path extrusionOk="0" h="3942" w="5454">
                  <a:moveTo>
                    <a:pt x="5292" y="1"/>
                  </a:moveTo>
                  <a:cubicBezTo>
                    <a:pt x="5254" y="1"/>
                    <a:pt x="5210" y="13"/>
                    <a:pt x="5164" y="39"/>
                  </a:cubicBezTo>
                  <a:lnTo>
                    <a:pt x="292" y="2854"/>
                  </a:lnTo>
                  <a:cubicBezTo>
                    <a:pt x="132" y="2947"/>
                    <a:pt x="0" y="3171"/>
                    <a:pt x="0" y="3358"/>
                  </a:cubicBezTo>
                  <a:lnTo>
                    <a:pt x="0" y="3736"/>
                  </a:lnTo>
                  <a:cubicBezTo>
                    <a:pt x="0" y="3866"/>
                    <a:pt x="67" y="3941"/>
                    <a:pt x="162" y="3941"/>
                  </a:cubicBezTo>
                  <a:cubicBezTo>
                    <a:pt x="202" y="3941"/>
                    <a:pt x="246" y="3929"/>
                    <a:pt x="292" y="3902"/>
                  </a:cubicBezTo>
                  <a:lnTo>
                    <a:pt x="5164" y="1090"/>
                  </a:lnTo>
                  <a:cubicBezTo>
                    <a:pt x="5324" y="998"/>
                    <a:pt x="5453" y="771"/>
                    <a:pt x="5453" y="587"/>
                  </a:cubicBezTo>
                  <a:lnTo>
                    <a:pt x="5453" y="210"/>
                  </a:lnTo>
                  <a:cubicBezTo>
                    <a:pt x="5453" y="77"/>
                    <a:pt x="5388" y="1"/>
                    <a:pt x="5292"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30"/>
            <p:cNvSpPr/>
            <p:nvPr/>
          </p:nvSpPr>
          <p:spPr>
            <a:xfrm>
              <a:off x="7527566" y="2540488"/>
              <a:ext cx="260058" cy="434063"/>
            </a:xfrm>
            <a:custGeom>
              <a:rect b="b" l="l" r="r" t="t"/>
              <a:pathLst>
                <a:path extrusionOk="0" h="9831" w="5890">
                  <a:moveTo>
                    <a:pt x="5657" y="0"/>
                  </a:moveTo>
                  <a:cubicBezTo>
                    <a:pt x="5601" y="0"/>
                    <a:pt x="5538" y="18"/>
                    <a:pt x="5471" y="57"/>
                  </a:cubicBezTo>
                  <a:lnTo>
                    <a:pt x="419" y="2974"/>
                  </a:lnTo>
                  <a:cubicBezTo>
                    <a:pt x="188" y="3107"/>
                    <a:pt x="1" y="3433"/>
                    <a:pt x="1" y="3698"/>
                  </a:cubicBezTo>
                  <a:lnTo>
                    <a:pt x="1" y="9532"/>
                  </a:lnTo>
                  <a:cubicBezTo>
                    <a:pt x="1" y="9722"/>
                    <a:pt x="94" y="9830"/>
                    <a:pt x="231" y="9830"/>
                  </a:cubicBezTo>
                  <a:cubicBezTo>
                    <a:pt x="288" y="9830"/>
                    <a:pt x="352" y="9812"/>
                    <a:pt x="419" y="9773"/>
                  </a:cubicBezTo>
                  <a:lnTo>
                    <a:pt x="5471" y="6856"/>
                  </a:lnTo>
                  <a:cubicBezTo>
                    <a:pt x="5703" y="6724"/>
                    <a:pt x="5890" y="6401"/>
                    <a:pt x="5890" y="6132"/>
                  </a:cubicBezTo>
                  <a:lnTo>
                    <a:pt x="5890" y="298"/>
                  </a:lnTo>
                  <a:cubicBezTo>
                    <a:pt x="5890" y="110"/>
                    <a:pt x="5795" y="0"/>
                    <a:pt x="5657"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30"/>
            <p:cNvSpPr/>
            <p:nvPr/>
          </p:nvSpPr>
          <p:spPr>
            <a:xfrm>
              <a:off x="7527301" y="2540179"/>
              <a:ext cx="260632" cy="434726"/>
            </a:xfrm>
            <a:custGeom>
              <a:rect b="b" l="l" r="r" t="t"/>
              <a:pathLst>
                <a:path extrusionOk="0" h="9846" w="5903">
                  <a:moveTo>
                    <a:pt x="5666" y="13"/>
                  </a:moveTo>
                  <a:cubicBezTo>
                    <a:pt x="5704" y="13"/>
                    <a:pt x="5739" y="22"/>
                    <a:pt x="5770" y="40"/>
                  </a:cubicBezTo>
                  <a:cubicBezTo>
                    <a:pt x="5848" y="84"/>
                    <a:pt x="5889" y="179"/>
                    <a:pt x="5889" y="305"/>
                  </a:cubicBezTo>
                  <a:lnTo>
                    <a:pt x="5889" y="6139"/>
                  </a:lnTo>
                  <a:cubicBezTo>
                    <a:pt x="5889" y="6404"/>
                    <a:pt x="5705" y="6727"/>
                    <a:pt x="5474" y="6856"/>
                  </a:cubicBezTo>
                  <a:lnTo>
                    <a:pt x="422" y="9773"/>
                  </a:lnTo>
                  <a:cubicBezTo>
                    <a:pt x="357" y="9812"/>
                    <a:pt x="294" y="9831"/>
                    <a:pt x="238" y="9831"/>
                  </a:cubicBezTo>
                  <a:cubicBezTo>
                    <a:pt x="200" y="9831"/>
                    <a:pt x="164" y="9822"/>
                    <a:pt x="132" y="9804"/>
                  </a:cubicBezTo>
                  <a:cubicBezTo>
                    <a:pt x="58" y="9760"/>
                    <a:pt x="14" y="9665"/>
                    <a:pt x="14" y="9539"/>
                  </a:cubicBezTo>
                  <a:lnTo>
                    <a:pt x="14" y="3705"/>
                  </a:lnTo>
                  <a:cubicBezTo>
                    <a:pt x="14" y="3443"/>
                    <a:pt x="201" y="3120"/>
                    <a:pt x="429" y="2987"/>
                  </a:cubicBezTo>
                  <a:lnTo>
                    <a:pt x="5481" y="70"/>
                  </a:lnTo>
                  <a:cubicBezTo>
                    <a:pt x="5547" y="32"/>
                    <a:pt x="5610" y="13"/>
                    <a:pt x="5666" y="13"/>
                  </a:cubicBezTo>
                  <a:close/>
                  <a:moveTo>
                    <a:pt x="5667" y="0"/>
                  </a:moveTo>
                  <a:cubicBezTo>
                    <a:pt x="5608" y="0"/>
                    <a:pt x="5542" y="20"/>
                    <a:pt x="5474" y="60"/>
                  </a:cubicBezTo>
                  <a:lnTo>
                    <a:pt x="422" y="2974"/>
                  </a:lnTo>
                  <a:cubicBezTo>
                    <a:pt x="190" y="3109"/>
                    <a:pt x="0" y="3436"/>
                    <a:pt x="0" y="3705"/>
                  </a:cubicBezTo>
                  <a:lnTo>
                    <a:pt x="0" y="9539"/>
                  </a:lnTo>
                  <a:cubicBezTo>
                    <a:pt x="0" y="9671"/>
                    <a:pt x="44" y="9770"/>
                    <a:pt x="126" y="9817"/>
                  </a:cubicBezTo>
                  <a:cubicBezTo>
                    <a:pt x="160" y="9835"/>
                    <a:pt x="198" y="9845"/>
                    <a:pt x="239" y="9845"/>
                  </a:cubicBezTo>
                  <a:cubicBezTo>
                    <a:pt x="300" y="9845"/>
                    <a:pt x="364" y="9825"/>
                    <a:pt x="429" y="9787"/>
                  </a:cubicBezTo>
                  <a:lnTo>
                    <a:pt x="5481" y="6870"/>
                  </a:lnTo>
                  <a:cubicBezTo>
                    <a:pt x="5715" y="6734"/>
                    <a:pt x="5902" y="6408"/>
                    <a:pt x="5902" y="6139"/>
                  </a:cubicBezTo>
                  <a:lnTo>
                    <a:pt x="5902" y="305"/>
                  </a:lnTo>
                  <a:cubicBezTo>
                    <a:pt x="5902" y="176"/>
                    <a:pt x="5858" y="77"/>
                    <a:pt x="5776" y="29"/>
                  </a:cubicBezTo>
                  <a:cubicBezTo>
                    <a:pt x="5744" y="10"/>
                    <a:pt x="5707" y="0"/>
                    <a:pt x="5667"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30"/>
            <p:cNvSpPr/>
            <p:nvPr/>
          </p:nvSpPr>
          <p:spPr>
            <a:xfrm>
              <a:off x="7727223" y="2575281"/>
              <a:ext cx="86671" cy="133826"/>
            </a:xfrm>
            <a:custGeom>
              <a:rect b="b" l="l" r="r" t="t"/>
              <a:pathLst>
                <a:path extrusionOk="0" h="3031" w="1963">
                  <a:moveTo>
                    <a:pt x="1732" y="0"/>
                  </a:moveTo>
                  <a:cubicBezTo>
                    <a:pt x="1676" y="0"/>
                    <a:pt x="1612" y="19"/>
                    <a:pt x="1545" y="58"/>
                  </a:cubicBezTo>
                  <a:lnTo>
                    <a:pt x="419" y="707"/>
                  </a:lnTo>
                  <a:cubicBezTo>
                    <a:pt x="188" y="839"/>
                    <a:pt x="1" y="1166"/>
                    <a:pt x="1" y="1431"/>
                  </a:cubicBezTo>
                  <a:lnTo>
                    <a:pt x="1" y="2733"/>
                  </a:lnTo>
                  <a:cubicBezTo>
                    <a:pt x="1" y="2922"/>
                    <a:pt x="95" y="3031"/>
                    <a:pt x="233" y="3031"/>
                  </a:cubicBezTo>
                  <a:cubicBezTo>
                    <a:pt x="289" y="3031"/>
                    <a:pt x="352" y="3013"/>
                    <a:pt x="419" y="2975"/>
                  </a:cubicBezTo>
                  <a:lnTo>
                    <a:pt x="1545" y="2325"/>
                  </a:lnTo>
                  <a:cubicBezTo>
                    <a:pt x="1776" y="2189"/>
                    <a:pt x="1962" y="1866"/>
                    <a:pt x="1962" y="1597"/>
                  </a:cubicBezTo>
                  <a:lnTo>
                    <a:pt x="1962" y="299"/>
                  </a:lnTo>
                  <a:cubicBezTo>
                    <a:pt x="1962" y="109"/>
                    <a:pt x="1869" y="0"/>
                    <a:pt x="173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30"/>
            <p:cNvSpPr/>
            <p:nvPr/>
          </p:nvSpPr>
          <p:spPr>
            <a:xfrm>
              <a:off x="7553837" y="2634092"/>
              <a:ext cx="130338" cy="91837"/>
            </a:xfrm>
            <a:custGeom>
              <a:rect b="b" l="l" r="r" t="t"/>
              <a:pathLst>
                <a:path extrusionOk="0" h="2080" w="2952">
                  <a:moveTo>
                    <a:pt x="2834" y="0"/>
                  </a:moveTo>
                  <a:cubicBezTo>
                    <a:pt x="2806" y="0"/>
                    <a:pt x="2774" y="9"/>
                    <a:pt x="2741" y="28"/>
                  </a:cubicBezTo>
                  <a:lnTo>
                    <a:pt x="212" y="1483"/>
                  </a:lnTo>
                  <a:cubicBezTo>
                    <a:pt x="96" y="1550"/>
                    <a:pt x="1" y="1714"/>
                    <a:pt x="1" y="1847"/>
                  </a:cubicBezTo>
                  <a:lnTo>
                    <a:pt x="1" y="1931"/>
                  </a:lnTo>
                  <a:cubicBezTo>
                    <a:pt x="1" y="2025"/>
                    <a:pt x="48" y="2080"/>
                    <a:pt x="117" y="2080"/>
                  </a:cubicBezTo>
                  <a:cubicBezTo>
                    <a:pt x="146" y="2080"/>
                    <a:pt x="178" y="2070"/>
                    <a:pt x="212" y="2051"/>
                  </a:cubicBezTo>
                  <a:lnTo>
                    <a:pt x="2741" y="592"/>
                  </a:lnTo>
                  <a:cubicBezTo>
                    <a:pt x="2856" y="524"/>
                    <a:pt x="2952" y="364"/>
                    <a:pt x="2952" y="228"/>
                  </a:cubicBezTo>
                  <a:lnTo>
                    <a:pt x="2952" y="150"/>
                  </a:lnTo>
                  <a:cubicBezTo>
                    <a:pt x="2952" y="55"/>
                    <a:pt x="2903" y="0"/>
                    <a:pt x="2834"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30"/>
            <p:cNvSpPr/>
            <p:nvPr/>
          </p:nvSpPr>
          <p:spPr>
            <a:xfrm>
              <a:off x="7553837" y="2684028"/>
              <a:ext cx="130338" cy="91881"/>
            </a:xfrm>
            <a:custGeom>
              <a:rect b="b" l="l" r="r" t="t"/>
              <a:pathLst>
                <a:path extrusionOk="0" h="2081" w="2952">
                  <a:moveTo>
                    <a:pt x="2835" y="1"/>
                  </a:moveTo>
                  <a:cubicBezTo>
                    <a:pt x="2807" y="1"/>
                    <a:pt x="2775" y="10"/>
                    <a:pt x="2741" y="29"/>
                  </a:cubicBezTo>
                  <a:lnTo>
                    <a:pt x="212" y="1483"/>
                  </a:lnTo>
                  <a:cubicBezTo>
                    <a:pt x="96" y="1552"/>
                    <a:pt x="1" y="1715"/>
                    <a:pt x="1" y="1847"/>
                  </a:cubicBezTo>
                  <a:lnTo>
                    <a:pt x="1" y="1932"/>
                  </a:lnTo>
                  <a:cubicBezTo>
                    <a:pt x="1" y="2026"/>
                    <a:pt x="48" y="2081"/>
                    <a:pt x="117" y="2081"/>
                  </a:cubicBezTo>
                  <a:cubicBezTo>
                    <a:pt x="146" y="2081"/>
                    <a:pt x="178" y="2071"/>
                    <a:pt x="212" y="2051"/>
                  </a:cubicBezTo>
                  <a:lnTo>
                    <a:pt x="2741" y="593"/>
                  </a:lnTo>
                  <a:cubicBezTo>
                    <a:pt x="2856" y="525"/>
                    <a:pt x="2952" y="366"/>
                    <a:pt x="2952" y="229"/>
                  </a:cubicBezTo>
                  <a:lnTo>
                    <a:pt x="2952" y="151"/>
                  </a:lnTo>
                  <a:cubicBezTo>
                    <a:pt x="2952" y="54"/>
                    <a:pt x="2904" y="1"/>
                    <a:pt x="2835"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30"/>
            <p:cNvSpPr/>
            <p:nvPr/>
          </p:nvSpPr>
          <p:spPr>
            <a:xfrm>
              <a:off x="7553837" y="2733965"/>
              <a:ext cx="130338" cy="91926"/>
            </a:xfrm>
            <a:custGeom>
              <a:rect b="b" l="l" r="r" t="t"/>
              <a:pathLst>
                <a:path extrusionOk="0" h="2082" w="2952">
                  <a:moveTo>
                    <a:pt x="2835" y="1"/>
                  </a:moveTo>
                  <a:cubicBezTo>
                    <a:pt x="2807" y="1"/>
                    <a:pt x="2775" y="10"/>
                    <a:pt x="2741" y="30"/>
                  </a:cubicBezTo>
                  <a:lnTo>
                    <a:pt x="212" y="1485"/>
                  </a:lnTo>
                  <a:cubicBezTo>
                    <a:pt x="96" y="1553"/>
                    <a:pt x="1" y="1716"/>
                    <a:pt x="1" y="1849"/>
                  </a:cubicBezTo>
                  <a:lnTo>
                    <a:pt x="1" y="1930"/>
                  </a:lnTo>
                  <a:cubicBezTo>
                    <a:pt x="1" y="2026"/>
                    <a:pt x="49" y="2082"/>
                    <a:pt x="118" y="2082"/>
                  </a:cubicBezTo>
                  <a:cubicBezTo>
                    <a:pt x="146" y="2082"/>
                    <a:pt x="178" y="2073"/>
                    <a:pt x="212" y="2053"/>
                  </a:cubicBezTo>
                  <a:lnTo>
                    <a:pt x="2741" y="594"/>
                  </a:lnTo>
                  <a:cubicBezTo>
                    <a:pt x="2856" y="526"/>
                    <a:pt x="2952" y="366"/>
                    <a:pt x="2952" y="230"/>
                  </a:cubicBezTo>
                  <a:lnTo>
                    <a:pt x="2952" y="152"/>
                  </a:lnTo>
                  <a:cubicBezTo>
                    <a:pt x="2952" y="56"/>
                    <a:pt x="2904" y="1"/>
                    <a:pt x="2835"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30"/>
            <p:cNvSpPr/>
            <p:nvPr/>
          </p:nvSpPr>
          <p:spPr>
            <a:xfrm>
              <a:off x="7553837" y="2741250"/>
              <a:ext cx="204205" cy="134665"/>
            </a:xfrm>
            <a:custGeom>
              <a:rect b="b" l="l" r="r" t="t"/>
              <a:pathLst>
                <a:path extrusionOk="0" h="3050" w="4625">
                  <a:moveTo>
                    <a:pt x="4506" y="1"/>
                  </a:moveTo>
                  <a:cubicBezTo>
                    <a:pt x="4478" y="1"/>
                    <a:pt x="4447" y="10"/>
                    <a:pt x="4414" y="28"/>
                  </a:cubicBezTo>
                  <a:lnTo>
                    <a:pt x="212" y="2452"/>
                  </a:lnTo>
                  <a:cubicBezTo>
                    <a:pt x="96" y="2520"/>
                    <a:pt x="1" y="2683"/>
                    <a:pt x="1" y="2816"/>
                  </a:cubicBezTo>
                  <a:lnTo>
                    <a:pt x="1" y="2897"/>
                  </a:lnTo>
                  <a:cubicBezTo>
                    <a:pt x="1" y="2994"/>
                    <a:pt x="48" y="3049"/>
                    <a:pt x="117" y="3049"/>
                  </a:cubicBezTo>
                  <a:cubicBezTo>
                    <a:pt x="146" y="3049"/>
                    <a:pt x="178" y="3040"/>
                    <a:pt x="212" y="3020"/>
                  </a:cubicBezTo>
                  <a:lnTo>
                    <a:pt x="4414" y="592"/>
                  </a:lnTo>
                  <a:cubicBezTo>
                    <a:pt x="4529" y="528"/>
                    <a:pt x="4625" y="364"/>
                    <a:pt x="4625" y="232"/>
                  </a:cubicBezTo>
                  <a:lnTo>
                    <a:pt x="4625" y="151"/>
                  </a:lnTo>
                  <a:cubicBezTo>
                    <a:pt x="4625" y="56"/>
                    <a:pt x="4576" y="1"/>
                    <a:pt x="4506"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30"/>
            <p:cNvSpPr/>
            <p:nvPr/>
          </p:nvSpPr>
          <p:spPr>
            <a:xfrm>
              <a:off x="7553837" y="2791231"/>
              <a:ext cx="204205" cy="134665"/>
            </a:xfrm>
            <a:custGeom>
              <a:rect b="b" l="l" r="r" t="t"/>
              <a:pathLst>
                <a:path extrusionOk="0" h="3050" w="4625">
                  <a:moveTo>
                    <a:pt x="4506" y="1"/>
                  </a:moveTo>
                  <a:cubicBezTo>
                    <a:pt x="4478" y="1"/>
                    <a:pt x="4447" y="10"/>
                    <a:pt x="4414" y="28"/>
                  </a:cubicBezTo>
                  <a:lnTo>
                    <a:pt x="212" y="2452"/>
                  </a:lnTo>
                  <a:cubicBezTo>
                    <a:pt x="96" y="2520"/>
                    <a:pt x="1" y="2683"/>
                    <a:pt x="1" y="2816"/>
                  </a:cubicBezTo>
                  <a:lnTo>
                    <a:pt x="1" y="2898"/>
                  </a:lnTo>
                  <a:cubicBezTo>
                    <a:pt x="1" y="2994"/>
                    <a:pt x="49" y="3049"/>
                    <a:pt x="118" y="3049"/>
                  </a:cubicBezTo>
                  <a:cubicBezTo>
                    <a:pt x="146" y="3049"/>
                    <a:pt x="178" y="3040"/>
                    <a:pt x="212" y="3020"/>
                  </a:cubicBezTo>
                  <a:lnTo>
                    <a:pt x="4414" y="593"/>
                  </a:lnTo>
                  <a:cubicBezTo>
                    <a:pt x="4529" y="528"/>
                    <a:pt x="4625" y="365"/>
                    <a:pt x="4625" y="232"/>
                  </a:cubicBezTo>
                  <a:lnTo>
                    <a:pt x="4625" y="150"/>
                  </a:lnTo>
                  <a:cubicBezTo>
                    <a:pt x="4625" y="56"/>
                    <a:pt x="4576" y="1"/>
                    <a:pt x="4506"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30"/>
            <p:cNvSpPr/>
            <p:nvPr/>
          </p:nvSpPr>
          <p:spPr>
            <a:xfrm>
              <a:off x="6353463" y="3575865"/>
              <a:ext cx="240808" cy="174049"/>
            </a:xfrm>
            <a:custGeom>
              <a:rect b="b" l="l" r="r" t="t"/>
              <a:pathLst>
                <a:path extrusionOk="0" h="3942" w="5454">
                  <a:moveTo>
                    <a:pt x="5294" y="0"/>
                  </a:moveTo>
                  <a:cubicBezTo>
                    <a:pt x="5254" y="0"/>
                    <a:pt x="5209" y="13"/>
                    <a:pt x="5161" y="42"/>
                  </a:cubicBezTo>
                  <a:lnTo>
                    <a:pt x="292" y="2853"/>
                  </a:lnTo>
                  <a:cubicBezTo>
                    <a:pt x="129" y="2945"/>
                    <a:pt x="0" y="3169"/>
                    <a:pt x="0" y="3356"/>
                  </a:cubicBezTo>
                  <a:lnTo>
                    <a:pt x="0" y="3734"/>
                  </a:lnTo>
                  <a:cubicBezTo>
                    <a:pt x="0" y="3865"/>
                    <a:pt x="64" y="3942"/>
                    <a:pt x="159" y="3942"/>
                  </a:cubicBezTo>
                  <a:cubicBezTo>
                    <a:pt x="199" y="3942"/>
                    <a:pt x="244" y="3928"/>
                    <a:pt x="292" y="3900"/>
                  </a:cubicBezTo>
                  <a:lnTo>
                    <a:pt x="5161" y="1088"/>
                  </a:lnTo>
                  <a:cubicBezTo>
                    <a:pt x="5324" y="997"/>
                    <a:pt x="5453" y="773"/>
                    <a:pt x="5453" y="586"/>
                  </a:cubicBezTo>
                  <a:lnTo>
                    <a:pt x="5453" y="208"/>
                  </a:lnTo>
                  <a:cubicBezTo>
                    <a:pt x="5453" y="76"/>
                    <a:pt x="5389" y="0"/>
                    <a:pt x="5294"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30"/>
            <p:cNvSpPr/>
            <p:nvPr/>
          </p:nvSpPr>
          <p:spPr>
            <a:xfrm>
              <a:off x="6340349" y="3226221"/>
              <a:ext cx="260058" cy="434152"/>
            </a:xfrm>
            <a:custGeom>
              <a:rect b="b" l="l" r="r" t="t"/>
              <a:pathLst>
                <a:path extrusionOk="0" h="9833" w="5890">
                  <a:moveTo>
                    <a:pt x="5660" y="1"/>
                  </a:moveTo>
                  <a:cubicBezTo>
                    <a:pt x="5603" y="1"/>
                    <a:pt x="5539" y="20"/>
                    <a:pt x="5471" y="60"/>
                  </a:cubicBezTo>
                  <a:lnTo>
                    <a:pt x="420" y="2973"/>
                  </a:lnTo>
                  <a:cubicBezTo>
                    <a:pt x="188" y="3109"/>
                    <a:pt x="1" y="3432"/>
                    <a:pt x="1" y="3700"/>
                  </a:cubicBezTo>
                  <a:lnTo>
                    <a:pt x="1" y="9531"/>
                  </a:lnTo>
                  <a:cubicBezTo>
                    <a:pt x="1" y="9722"/>
                    <a:pt x="96" y="9832"/>
                    <a:pt x="234" y="9832"/>
                  </a:cubicBezTo>
                  <a:cubicBezTo>
                    <a:pt x="290" y="9832"/>
                    <a:pt x="353" y="9814"/>
                    <a:pt x="420" y="9776"/>
                  </a:cubicBezTo>
                  <a:lnTo>
                    <a:pt x="5471" y="6859"/>
                  </a:lnTo>
                  <a:cubicBezTo>
                    <a:pt x="5703" y="6723"/>
                    <a:pt x="5890" y="6400"/>
                    <a:pt x="5890" y="6131"/>
                  </a:cubicBezTo>
                  <a:lnTo>
                    <a:pt x="5890" y="300"/>
                  </a:lnTo>
                  <a:cubicBezTo>
                    <a:pt x="5890" y="111"/>
                    <a:pt x="5796" y="1"/>
                    <a:pt x="5660"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30"/>
            <p:cNvSpPr/>
            <p:nvPr/>
          </p:nvSpPr>
          <p:spPr>
            <a:xfrm>
              <a:off x="6340084" y="3225868"/>
              <a:ext cx="260632" cy="434726"/>
            </a:xfrm>
            <a:custGeom>
              <a:rect b="b" l="l" r="r" t="t"/>
              <a:pathLst>
                <a:path extrusionOk="0" h="9846" w="5903">
                  <a:moveTo>
                    <a:pt x="5664" y="16"/>
                  </a:moveTo>
                  <a:cubicBezTo>
                    <a:pt x="5701" y="16"/>
                    <a:pt x="5739" y="23"/>
                    <a:pt x="5770" y="43"/>
                  </a:cubicBezTo>
                  <a:cubicBezTo>
                    <a:pt x="5848" y="88"/>
                    <a:pt x="5888" y="179"/>
                    <a:pt x="5888" y="308"/>
                  </a:cubicBezTo>
                  <a:lnTo>
                    <a:pt x="5888" y="6139"/>
                  </a:lnTo>
                  <a:cubicBezTo>
                    <a:pt x="5888" y="6404"/>
                    <a:pt x="5701" y="6727"/>
                    <a:pt x="5474" y="6860"/>
                  </a:cubicBezTo>
                  <a:lnTo>
                    <a:pt x="421" y="9778"/>
                  </a:lnTo>
                  <a:cubicBezTo>
                    <a:pt x="358" y="9813"/>
                    <a:pt x="296" y="9832"/>
                    <a:pt x="241" y="9832"/>
                  </a:cubicBezTo>
                  <a:cubicBezTo>
                    <a:pt x="201" y="9832"/>
                    <a:pt x="165" y="9823"/>
                    <a:pt x="133" y="9804"/>
                  </a:cubicBezTo>
                  <a:cubicBezTo>
                    <a:pt x="54" y="9760"/>
                    <a:pt x="13" y="9668"/>
                    <a:pt x="13" y="9539"/>
                  </a:cubicBezTo>
                  <a:lnTo>
                    <a:pt x="13" y="3708"/>
                  </a:lnTo>
                  <a:cubicBezTo>
                    <a:pt x="13" y="3443"/>
                    <a:pt x="201" y="3120"/>
                    <a:pt x="429" y="2988"/>
                  </a:cubicBezTo>
                  <a:lnTo>
                    <a:pt x="5480" y="71"/>
                  </a:lnTo>
                  <a:cubicBezTo>
                    <a:pt x="5546" y="33"/>
                    <a:pt x="5610" y="16"/>
                    <a:pt x="5664" y="16"/>
                  </a:cubicBezTo>
                  <a:close/>
                  <a:moveTo>
                    <a:pt x="5665" y="0"/>
                  </a:moveTo>
                  <a:cubicBezTo>
                    <a:pt x="5606" y="0"/>
                    <a:pt x="5542" y="21"/>
                    <a:pt x="5474" y="60"/>
                  </a:cubicBezTo>
                  <a:lnTo>
                    <a:pt x="421" y="2977"/>
                  </a:lnTo>
                  <a:cubicBezTo>
                    <a:pt x="191" y="3110"/>
                    <a:pt x="0" y="3440"/>
                    <a:pt x="0" y="3708"/>
                  </a:cubicBezTo>
                  <a:lnTo>
                    <a:pt x="0" y="9539"/>
                  </a:lnTo>
                  <a:cubicBezTo>
                    <a:pt x="0" y="9671"/>
                    <a:pt x="44" y="9770"/>
                    <a:pt x="126" y="9818"/>
                  </a:cubicBezTo>
                  <a:cubicBezTo>
                    <a:pt x="160" y="9839"/>
                    <a:pt x="197" y="9845"/>
                    <a:pt x="238" y="9845"/>
                  </a:cubicBezTo>
                  <a:cubicBezTo>
                    <a:pt x="296" y="9845"/>
                    <a:pt x="360" y="9828"/>
                    <a:pt x="429" y="9787"/>
                  </a:cubicBezTo>
                  <a:lnTo>
                    <a:pt x="5480" y="6870"/>
                  </a:lnTo>
                  <a:cubicBezTo>
                    <a:pt x="5715" y="6738"/>
                    <a:pt x="5902" y="6408"/>
                    <a:pt x="5902" y="6139"/>
                  </a:cubicBezTo>
                  <a:lnTo>
                    <a:pt x="5902" y="308"/>
                  </a:lnTo>
                  <a:cubicBezTo>
                    <a:pt x="5902" y="176"/>
                    <a:pt x="5858" y="77"/>
                    <a:pt x="5777" y="30"/>
                  </a:cubicBezTo>
                  <a:cubicBezTo>
                    <a:pt x="5743" y="10"/>
                    <a:pt x="5705" y="0"/>
                    <a:pt x="5665"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30"/>
            <p:cNvSpPr/>
            <p:nvPr/>
          </p:nvSpPr>
          <p:spPr>
            <a:xfrm>
              <a:off x="6540007" y="3261013"/>
              <a:ext cx="86671" cy="133826"/>
            </a:xfrm>
            <a:custGeom>
              <a:rect b="b" l="l" r="r" t="t"/>
              <a:pathLst>
                <a:path extrusionOk="0" h="3031" w="1963">
                  <a:moveTo>
                    <a:pt x="1730" y="0"/>
                  </a:moveTo>
                  <a:cubicBezTo>
                    <a:pt x="1674" y="0"/>
                    <a:pt x="1611" y="18"/>
                    <a:pt x="1544" y="57"/>
                  </a:cubicBezTo>
                  <a:lnTo>
                    <a:pt x="419" y="706"/>
                  </a:lnTo>
                  <a:cubicBezTo>
                    <a:pt x="188" y="842"/>
                    <a:pt x="1" y="1165"/>
                    <a:pt x="1" y="1434"/>
                  </a:cubicBezTo>
                  <a:lnTo>
                    <a:pt x="1" y="2732"/>
                  </a:lnTo>
                  <a:cubicBezTo>
                    <a:pt x="1" y="2922"/>
                    <a:pt x="95" y="3031"/>
                    <a:pt x="231" y="3031"/>
                  </a:cubicBezTo>
                  <a:cubicBezTo>
                    <a:pt x="288" y="3031"/>
                    <a:pt x="351" y="3012"/>
                    <a:pt x="419" y="2974"/>
                  </a:cubicBezTo>
                  <a:lnTo>
                    <a:pt x="1544" y="2324"/>
                  </a:lnTo>
                  <a:cubicBezTo>
                    <a:pt x="1776" y="2192"/>
                    <a:pt x="1963" y="1866"/>
                    <a:pt x="1963" y="1600"/>
                  </a:cubicBezTo>
                  <a:lnTo>
                    <a:pt x="1963" y="298"/>
                  </a:lnTo>
                  <a:cubicBezTo>
                    <a:pt x="1963" y="110"/>
                    <a:pt x="1868" y="0"/>
                    <a:pt x="17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30"/>
            <p:cNvSpPr/>
            <p:nvPr/>
          </p:nvSpPr>
          <p:spPr>
            <a:xfrm>
              <a:off x="6366620" y="3319780"/>
              <a:ext cx="130206" cy="91837"/>
            </a:xfrm>
            <a:custGeom>
              <a:rect b="b" l="l" r="r" t="t"/>
              <a:pathLst>
                <a:path extrusionOk="0" h="2080" w="2949">
                  <a:moveTo>
                    <a:pt x="2833" y="1"/>
                  </a:moveTo>
                  <a:cubicBezTo>
                    <a:pt x="2805" y="1"/>
                    <a:pt x="2774" y="9"/>
                    <a:pt x="2742" y="28"/>
                  </a:cubicBezTo>
                  <a:lnTo>
                    <a:pt x="208" y="1486"/>
                  </a:lnTo>
                  <a:cubicBezTo>
                    <a:pt x="93" y="1551"/>
                    <a:pt x="1" y="1714"/>
                    <a:pt x="1" y="1847"/>
                  </a:cubicBezTo>
                  <a:lnTo>
                    <a:pt x="1" y="1931"/>
                  </a:lnTo>
                  <a:cubicBezTo>
                    <a:pt x="1" y="2025"/>
                    <a:pt x="47" y="2080"/>
                    <a:pt x="114" y="2080"/>
                  </a:cubicBezTo>
                  <a:cubicBezTo>
                    <a:pt x="142" y="2080"/>
                    <a:pt x="174" y="2071"/>
                    <a:pt x="208" y="2051"/>
                  </a:cubicBezTo>
                  <a:lnTo>
                    <a:pt x="2742" y="593"/>
                  </a:lnTo>
                  <a:cubicBezTo>
                    <a:pt x="2857" y="527"/>
                    <a:pt x="2949" y="364"/>
                    <a:pt x="2949" y="232"/>
                  </a:cubicBezTo>
                  <a:lnTo>
                    <a:pt x="2949" y="150"/>
                  </a:lnTo>
                  <a:cubicBezTo>
                    <a:pt x="2949" y="55"/>
                    <a:pt x="2902" y="1"/>
                    <a:pt x="2833"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30"/>
            <p:cNvSpPr/>
            <p:nvPr/>
          </p:nvSpPr>
          <p:spPr>
            <a:xfrm>
              <a:off x="6366620" y="3369761"/>
              <a:ext cx="130206" cy="91881"/>
            </a:xfrm>
            <a:custGeom>
              <a:rect b="b" l="l" r="r" t="t"/>
              <a:pathLst>
                <a:path extrusionOk="0" h="2081" w="2949">
                  <a:moveTo>
                    <a:pt x="2833" y="1"/>
                  </a:moveTo>
                  <a:cubicBezTo>
                    <a:pt x="2805" y="1"/>
                    <a:pt x="2774" y="9"/>
                    <a:pt x="2742" y="28"/>
                  </a:cubicBezTo>
                  <a:lnTo>
                    <a:pt x="208" y="1487"/>
                  </a:lnTo>
                  <a:cubicBezTo>
                    <a:pt x="93" y="1551"/>
                    <a:pt x="1" y="1714"/>
                    <a:pt x="1" y="1847"/>
                  </a:cubicBezTo>
                  <a:lnTo>
                    <a:pt x="1" y="1932"/>
                  </a:lnTo>
                  <a:cubicBezTo>
                    <a:pt x="1" y="2026"/>
                    <a:pt x="47" y="2080"/>
                    <a:pt x="115" y="2080"/>
                  </a:cubicBezTo>
                  <a:cubicBezTo>
                    <a:pt x="143" y="2080"/>
                    <a:pt x="174" y="2071"/>
                    <a:pt x="208" y="2051"/>
                  </a:cubicBezTo>
                  <a:lnTo>
                    <a:pt x="2742" y="592"/>
                  </a:lnTo>
                  <a:cubicBezTo>
                    <a:pt x="2857" y="528"/>
                    <a:pt x="2949" y="365"/>
                    <a:pt x="2949" y="232"/>
                  </a:cubicBezTo>
                  <a:lnTo>
                    <a:pt x="2949" y="150"/>
                  </a:lnTo>
                  <a:cubicBezTo>
                    <a:pt x="2949" y="55"/>
                    <a:pt x="2902" y="1"/>
                    <a:pt x="2833"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30"/>
            <p:cNvSpPr/>
            <p:nvPr/>
          </p:nvSpPr>
          <p:spPr>
            <a:xfrm>
              <a:off x="6366620" y="3419741"/>
              <a:ext cx="130206" cy="91881"/>
            </a:xfrm>
            <a:custGeom>
              <a:rect b="b" l="l" r="r" t="t"/>
              <a:pathLst>
                <a:path extrusionOk="0" h="2081" w="2949">
                  <a:moveTo>
                    <a:pt x="2833" y="1"/>
                  </a:moveTo>
                  <a:cubicBezTo>
                    <a:pt x="2805" y="1"/>
                    <a:pt x="2774" y="10"/>
                    <a:pt x="2742" y="28"/>
                  </a:cubicBezTo>
                  <a:lnTo>
                    <a:pt x="208" y="1486"/>
                  </a:lnTo>
                  <a:cubicBezTo>
                    <a:pt x="93" y="1552"/>
                    <a:pt x="1" y="1715"/>
                    <a:pt x="1" y="1847"/>
                  </a:cubicBezTo>
                  <a:lnTo>
                    <a:pt x="1" y="1932"/>
                  </a:lnTo>
                  <a:cubicBezTo>
                    <a:pt x="1" y="2026"/>
                    <a:pt x="47" y="2080"/>
                    <a:pt x="114" y="2080"/>
                  </a:cubicBezTo>
                  <a:cubicBezTo>
                    <a:pt x="142" y="2080"/>
                    <a:pt x="174" y="2071"/>
                    <a:pt x="208" y="2051"/>
                  </a:cubicBezTo>
                  <a:lnTo>
                    <a:pt x="2742" y="593"/>
                  </a:lnTo>
                  <a:cubicBezTo>
                    <a:pt x="2857" y="528"/>
                    <a:pt x="2949" y="364"/>
                    <a:pt x="2949" y="232"/>
                  </a:cubicBezTo>
                  <a:lnTo>
                    <a:pt x="2949" y="151"/>
                  </a:lnTo>
                  <a:cubicBezTo>
                    <a:pt x="2949" y="56"/>
                    <a:pt x="2902" y="1"/>
                    <a:pt x="2833"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30"/>
            <p:cNvSpPr/>
            <p:nvPr/>
          </p:nvSpPr>
          <p:spPr>
            <a:xfrm>
              <a:off x="6366620" y="3427027"/>
              <a:ext cx="204205" cy="134577"/>
            </a:xfrm>
            <a:custGeom>
              <a:rect b="b" l="l" r="r" t="t"/>
              <a:pathLst>
                <a:path extrusionOk="0" h="3048" w="4625">
                  <a:moveTo>
                    <a:pt x="4509" y="0"/>
                  </a:moveTo>
                  <a:cubicBezTo>
                    <a:pt x="4480" y="0"/>
                    <a:pt x="4448" y="10"/>
                    <a:pt x="4414" y="30"/>
                  </a:cubicBezTo>
                  <a:lnTo>
                    <a:pt x="208" y="2454"/>
                  </a:lnTo>
                  <a:cubicBezTo>
                    <a:pt x="93" y="2518"/>
                    <a:pt x="1" y="2681"/>
                    <a:pt x="1" y="2814"/>
                  </a:cubicBezTo>
                  <a:lnTo>
                    <a:pt x="1" y="2899"/>
                  </a:lnTo>
                  <a:cubicBezTo>
                    <a:pt x="1" y="2993"/>
                    <a:pt x="47" y="3048"/>
                    <a:pt x="115" y="3048"/>
                  </a:cubicBezTo>
                  <a:cubicBezTo>
                    <a:pt x="143" y="3048"/>
                    <a:pt x="174" y="3038"/>
                    <a:pt x="208" y="3018"/>
                  </a:cubicBezTo>
                  <a:lnTo>
                    <a:pt x="4414" y="594"/>
                  </a:lnTo>
                  <a:cubicBezTo>
                    <a:pt x="4529" y="526"/>
                    <a:pt x="4625" y="363"/>
                    <a:pt x="4625" y="230"/>
                  </a:cubicBezTo>
                  <a:lnTo>
                    <a:pt x="4625" y="149"/>
                  </a:lnTo>
                  <a:cubicBezTo>
                    <a:pt x="4625" y="55"/>
                    <a:pt x="4577" y="0"/>
                    <a:pt x="4509"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30"/>
            <p:cNvSpPr/>
            <p:nvPr/>
          </p:nvSpPr>
          <p:spPr>
            <a:xfrm>
              <a:off x="6366620" y="3477007"/>
              <a:ext cx="204205" cy="134577"/>
            </a:xfrm>
            <a:custGeom>
              <a:rect b="b" l="l" r="r" t="t"/>
              <a:pathLst>
                <a:path extrusionOk="0" h="3048" w="4625">
                  <a:moveTo>
                    <a:pt x="4509" y="0"/>
                  </a:moveTo>
                  <a:cubicBezTo>
                    <a:pt x="4480" y="0"/>
                    <a:pt x="4448" y="10"/>
                    <a:pt x="4414" y="30"/>
                  </a:cubicBezTo>
                  <a:lnTo>
                    <a:pt x="208" y="2454"/>
                  </a:lnTo>
                  <a:cubicBezTo>
                    <a:pt x="93" y="2519"/>
                    <a:pt x="1" y="2682"/>
                    <a:pt x="1" y="2814"/>
                  </a:cubicBezTo>
                  <a:lnTo>
                    <a:pt x="1" y="2899"/>
                  </a:lnTo>
                  <a:cubicBezTo>
                    <a:pt x="1" y="2993"/>
                    <a:pt x="47" y="3047"/>
                    <a:pt x="114" y="3047"/>
                  </a:cubicBezTo>
                  <a:cubicBezTo>
                    <a:pt x="142" y="3047"/>
                    <a:pt x="174" y="3038"/>
                    <a:pt x="208" y="3018"/>
                  </a:cubicBezTo>
                  <a:lnTo>
                    <a:pt x="4414" y="594"/>
                  </a:lnTo>
                  <a:cubicBezTo>
                    <a:pt x="4529" y="526"/>
                    <a:pt x="4625" y="363"/>
                    <a:pt x="4625" y="230"/>
                  </a:cubicBezTo>
                  <a:lnTo>
                    <a:pt x="4625" y="148"/>
                  </a:lnTo>
                  <a:cubicBezTo>
                    <a:pt x="4625" y="55"/>
                    <a:pt x="4577" y="0"/>
                    <a:pt x="4509"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30"/>
            <p:cNvSpPr/>
            <p:nvPr/>
          </p:nvSpPr>
          <p:spPr>
            <a:xfrm>
              <a:off x="6743594" y="3350643"/>
              <a:ext cx="240631" cy="174093"/>
            </a:xfrm>
            <a:custGeom>
              <a:rect b="b" l="l" r="r" t="t"/>
              <a:pathLst>
                <a:path extrusionOk="0" h="3943" w="5450">
                  <a:moveTo>
                    <a:pt x="5290" y="0"/>
                  </a:moveTo>
                  <a:cubicBezTo>
                    <a:pt x="5251" y="0"/>
                    <a:pt x="5207" y="13"/>
                    <a:pt x="5161" y="40"/>
                  </a:cubicBezTo>
                  <a:lnTo>
                    <a:pt x="289" y="2855"/>
                  </a:lnTo>
                  <a:cubicBezTo>
                    <a:pt x="129" y="2946"/>
                    <a:pt x="0" y="3170"/>
                    <a:pt x="0" y="3357"/>
                  </a:cubicBezTo>
                  <a:lnTo>
                    <a:pt x="0" y="3735"/>
                  </a:lnTo>
                  <a:cubicBezTo>
                    <a:pt x="0" y="3865"/>
                    <a:pt x="65" y="3942"/>
                    <a:pt x="159" y="3942"/>
                  </a:cubicBezTo>
                  <a:cubicBezTo>
                    <a:pt x="198" y="3942"/>
                    <a:pt x="242" y="3929"/>
                    <a:pt x="289" y="3901"/>
                  </a:cubicBezTo>
                  <a:lnTo>
                    <a:pt x="5161" y="1090"/>
                  </a:lnTo>
                  <a:cubicBezTo>
                    <a:pt x="5321" y="998"/>
                    <a:pt x="5450" y="774"/>
                    <a:pt x="5450" y="587"/>
                  </a:cubicBezTo>
                  <a:lnTo>
                    <a:pt x="5450" y="209"/>
                  </a:lnTo>
                  <a:cubicBezTo>
                    <a:pt x="5450" y="77"/>
                    <a:pt x="5385" y="0"/>
                    <a:pt x="5290"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30"/>
            <p:cNvSpPr/>
            <p:nvPr/>
          </p:nvSpPr>
          <p:spPr>
            <a:xfrm>
              <a:off x="6730348" y="3000999"/>
              <a:ext cx="260191" cy="434152"/>
            </a:xfrm>
            <a:custGeom>
              <a:rect b="b" l="l" r="r" t="t"/>
              <a:pathLst>
                <a:path extrusionOk="0" h="9833" w="5893">
                  <a:moveTo>
                    <a:pt x="5660" y="1"/>
                  </a:moveTo>
                  <a:cubicBezTo>
                    <a:pt x="5604" y="1"/>
                    <a:pt x="5541" y="19"/>
                    <a:pt x="5474" y="57"/>
                  </a:cubicBezTo>
                  <a:lnTo>
                    <a:pt x="419" y="2974"/>
                  </a:lnTo>
                  <a:cubicBezTo>
                    <a:pt x="191" y="3110"/>
                    <a:pt x="1" y="3433"/>
                    <a:pt x="1" y="3702"/>
                  </a:cubicBezTo>
                  <a:lnTo>
                    <a:pt x="1" y="9533"/>
                  </a:lnTo>
                  <a:cubicBezTo>
                    <a:pt x="1" y="9723"/>
                    <a:pt x="96" y="9832"/>
                    <a:pt x="232" y="9832"/>
                  </a:cubicBezTo>
                  <a:cubicBezTo>
                    <a:pt x="289" y="9832"/>
                    <a:pt x="352" y="9814"/>
                    <a:pt x="419" y="9774"/>
                  </a:cubicBezTo>
                  <a:lnTo>
                    <a:pt x="5474" y="6857"/>
                  </a:lnTo>
                  <a:cubicBezTo>
                    <a:pt x="5706" y="6724"/>
                    <a:pt x="5893" y="6401"/>
                    <a:pt x="5893" y="6132"/>
                  </a:cubicBezTo>
                  <a:lnTo>
                    <a:pt x="5893" y="298"/>
                  </a:lnTo>
                  <a:cubicBezTo>
                    <a:pt x="5893" y="110"/>
                    <a:pt x="5798" y="1"/>
                    <a:pt x="5660"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30"/>
            <p:cNvSpPr/>
            <p:nvPr/>
          </p:nvSpPr>
          <p:spPr>
            <a:xfrm>
              <a:off x="6730083" y="3000690"/>
              <a:ext cx="260765" cy="434726"/>
            </a:xfrm>
            <a:custGeom>
              <a:rect b="b" l="l" r="r" t="t"/>
              <a:pathLst>
                <a:path extrusionOk="0" h="9846" w="5906">
                  <a:moveTo>
                    <a:pt x="5667" y="15"/>
                  </a:moveTo>
                  <a:cubicBezTo>
                    <a:pt x="5706" y="15"/>
                    <a:pt x="5741" y="24"/>
                    <a:pt x="5773" y="43"/>
                  </a:cubicBezTo>
                  <a:cubicBezTo>
                    <a:pt x="5847" y="88"/>
                    <a:pt x="5892" y="180"/>
                    <a:pt x="5892" y="305"/>
                  </a:cubicBezTo>
                  <a:lnTo>
                    <a:pt x="5892" y="6139"/>
                  </a:lnTo>
                  <a:cubicBezTo>
                    <a:pt x="5892" y="6405"/>
                    <a:pt x="5704" y="6728"/>
                    <a:pt x="5477" y="6861"/>
                  </a:cubicBezTo>
                  <a:lnTo>
                    <a:pt x="421" y="9778"/>
                  </a:lnTo>
                  <a:cubicBezTo>
                    <a:pt x="357" y="9814"/>
                    <a:pt x="296" y="9832"/>
                    <a:pt x="240" y="9832"/>
                  </a:cubicBezTo>
                  <a:cubicBezTo>
                    <a:pt x="201" y="9832"/>
                    <a:pt x="165" y="9823"/>
                    <a:pt x="132" y="9805"/>
                  </a:cubicBezTo>
                  <a:cubicBezTo>
                    <a:pt x="58" y="9761"/>
                    <a:pt x="13" y="9668"/>
                    <a:pt x="13" y="9540"/>
                  </a:cubicBezTo>
                  <a:lnTo>
                    <a:pt x="13" y="3709"/>
                  </a:lnTo>
                  <a:cubicBezTo>
                    <a:pt x="13" y="3444"/>
                    <a:pt x="201" y="3120"/>
                    <a:pt x="428" y="2988"/>
                  </a:cubicBezTo>
                  <a:lnTo>
                    <a:pt x="5484" y="71"/>
                  </a:lnTo>
                  <a:cubicBezTo>
                    <a:pt x="5549" y="35"/>
                    <a:pt x="5611" y="15"/>
                    <a:pt x="5667" y="15"/>
                  </a:cubicBezTo>
                  <a:close/>
                  <a:moveTo>
                    <a:pt x="5666" y="1"/>
                  </a:moveTo>
                  <a:cubicBezTo>
                    <a:pt x="5608" y="1"/>
                    <a:pt x="5543" y="21"/>
                    <a:pt x="5477" y="61"/>
                  </a:cubicBezTo>
                  <a:lnTo>
                    <a:pt x="421" y="2978"/>
                  </a:lnTo>
                  <a:cubicBezTo>
                    <a:pt x="190" y="3111"/>
                    <a:pt x="0" y="3440"/>
                    <a:pt x="0" y="3709"/>
                  </a:cubicBezTo>
                  <a:lnTo>
                    <a:pt x="0" y="9540"/>
                  </a:lnTo>
                  <a:cubicBezTo>
                    <a:pt x="0" y="9672"/>
                    <a:pt x="47" y="9770"/>
                    <a:pt x="126" y="9819"/>
                  </a:cubicBezTo>
                  <a:cubicBezTo>
                    <a:pt x="160" y="9835"/>
                    <a:pt x="197" y="9846"/>
                    <a:pt x="242" y="9846"/>
                  </a:cubicBezTo>
                  <a:cubicBezTo>
                    <a:pt x="299" y="9846"/>
                    <a:pt x="364" y="9828"/>
                    <a:pt x="428" y="9788"/>
                  </a:cubicBezTo>
                  <a:lnTo>
                    <a:pt x="5484" y="6871"/>
                  </a:lnTo>
                  <a:cubicBezTo>
                    <a:pt x="5715" y="6738"/>
                    <a:pt x="5905" y="6408"/>
                    <a:pt x="5905" y="6139"/>
                  </a:cubicBezTo>
                  <a:lnTo>
                    <a:pt x="5905" y="305"/>
                  </a:lnTo>
                  <a:cubicBezTo>
                    <a:pt x="5905" y="176"/>
                    <a:pt x="5858" y="78"/>
                    <a:pt x="5779" y="30"/>
                  </a:cubicBezTo>
                  <a:cubicBezTo>
                    <a:pt x="5746" y="11"/>
                    <a:pt x="5708" y="1"/>
                    <a:pt x="5666"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30"/>
            <p:cNvSpPr/>
            <p:nvPr/>
          </p:nvSpPr>
          <p:spPr>
            <a:xfrm>
              <a:off x="6930006" y="3035835"/>
              <a:ext cx="86671" cy="133870"/>
            </a:xfrm>
            <a:custGeom>
              <a:rect b="b" l="l" r="r" t="t"/>
              <a:pathLst>
                <a:path extrusionOk="0" h="3032" w="1963">
                  <a:moveTo>
                    <a:pt x="1730" y="1"/>
                  </a:moveTo>
                  <a:cubicBezTo>
                    <a:pt x="1674" y="1"/>
                    <a:pt x="1611" y="19"/>
                    <a:pt x="1544" y="57"/>
                  </a:cubicBezTo>
                  <a:lnTo>
                    <a:pt x="418" y="706"/>
                  </a:lnTo>
                  <a:cubicBezTo>
                    <a:pt x="187" y="843"/>
                    <a:pt x="1" y="1165"/>
                    <a:pt x="1" y="1434"/>
                  </a:cubicBezTo>
                  <a:lnTo>
                    <a:pt x="1" y="2732"/>
                  </a:lnTo>
                  <a:cubicBezTo>
                    <a:pt x="1" y="2923"/>
                    <a:pt x="94" y="3031"/>
                    <a:pt x="231" y="3031"/>
                  </a:cubicBezTo>
                  <a:cubicBezTo>
                    <a:pt x="287" y="3031"/>
                    <a:pt x="351" y="3013"/>
                    <a:pt x="418" y="2974"/>
                  </a:cubicBezTo>
                  <a:lnTo>
                    <a:pt x="1544" y="2324"/>
                  </a:lnTo>
                  <a:cubicBezTo>
                    <a:pt x="1775" y="2192"/>
                    <a:pt x="1962" y="1866"/>
                    <a:pt x="1962" y="1601"/>
                  </a:cubicBezTo>
                  <a:lnTo>
                    <a:pt x="1962" y="298"/>
                  </a:lnTo>
                  <a:cubicBezTo>
                    <a:pt x="1962" y="110"/>
                    <a:pt x="1868" y="1"/>
                    <a:pt x="173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30"/>
            <p:cNvSpPr/>
            <p:nvPr/>
          </p:nvSpPr>
          <p:spPr>
            <a:xfrm>
              <a:off x="6756619" y="3094602"/>
              <a:ext cx="130338" cy="91881"/>
            </a:xfrm>
            <a:custGeom>
              <a:rect b="b" l="l" r="r" t="t"/>
              <a:pathLst>
                <a:path extrusionOk="0" h="2081" w="2952">
                  <a:moveTo>
                    <a:pt x="2833" y="1"/>
                  </a:moveTo>
                  <a:cubicBezTo>
                    <a:pt x="2805" y="1"/>
                    <a:pt x="2774" y="10"/>
                    <a:pt x="2741" y="28"/>
                  </a:cubicBezTo>
                  <a:lnTo>
                    <a:pt x="212" y="1486"/>
                  </a:lnTo>
                  <a:cubicBezTo>
                    <a:pt x="96" y="1552"/>
                    <a:pt x="0" y="1715"/>
                    <a:pt x="0" y="1847"/>
                  </a:cubicBezTo>
                  <a:lnTo>
                    <a:pt x="0" y="1932"/>
                  </a:lnTo>
                  <a:cubicBezTo>
                    <a:pt x="0" y="2026"/>
                    <a:pt x="48" y="2080"/>
                    <a:pt x="117" y="2080"/>
                  </a:cubicBezTo>
                  <a:cubicBezTo>
                    <a:pt x="146" y="2080"/>
                    <a:pt x="178" y="2071"/>
                    <a:pt x="212" y="2051"/>
                  </a:cubicBezTo>
                  <a:lnTo>
                    <a:pt x="2741" y="593"/>
                  </a:lnTo>
                  <a:cubicBezTo>
                    <a:pt x="2856" y="528"/>
                    <a:pt x="2952" y="364"/>
                    <a:pt x="2952" y="232"/>
                  </a:cubicBezTo>
                  <a:lnTo>
                    <a:pt x="2952" y="151"/>
                  </a:lnTo>
                  <a:cubicBezTo>
                    <a:pt x="2952" y="56"/>
                    <a:pt x="2903" y="1"/>
                    <a:pt x="2833"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30"/>
            <p:cNvSpPr/>
            <p:nvPr/>
          </p:nvSpPr>
          <p:spPr>
            <a:xfrm>
              <a:off x="6756619" y="3144583"/>
              <a:ext cx="130338" cy="91881"/>
            </a:xfrm>
            <a:custGeom>
              <a:rect b="b" l="l" r="r" t="t"/>
              <a:pathLst>
                <a:path extrusionOk="0" h="2081" w="2952">
                  <a:moveTo>
                    <a:pt x="2833" y="1"/>
                  </a:moveTo>
                  <a:cubicBezTo>
                    <a:pt x="2805" y="1"/>
                    <a:pt x="2774" y="10"/>
                    <a:pt x="2741" y="28"/>
                  </a:cubicBezTo>
                  <a:lnTo>
                    <a:pt x="212" y="1487"/>
                  </a:lnTo>
                  <a:cubicBezTo>
                    <a:pt x="96" y="1551"/>
                    <a:pt x="0" y="1714"/>
                    <a:pt x="0" y="1847"/>
                  </a:cubicBezTo>
                  <a:lnTo>
                    <a:pt x="0" y="1932"/>
                  </a:lnTo>
                  <a:cubicBezTo>
                    <a:pt x="0" y="2026"/>
                    <a:pt x="48" y="2081"/>
                    <a:pt x="117" y="2081"/>
                  </a:cubicBezTo>
                  <a:cubicBezTo>
                    <a:pt x="146" y="2081"/>
                    <a:pt x="178" y="2071"/>
                    <a:pt x="212" y="2051"/>
                  </a:cubicBezTo>
                  <a:lnTo>
                    <a:pt x="2741" y="593"/>
                  </a:lnTo>
                  <a:cubicBezTo>
                    <a:pt x="2856" y="528"/>
                    <a:pt x="2952" y="365"/>
                    <a:pt x="2952" y="232"/>
                  </a:cubicBezTo>
                  <a:lnTo>
                    <a:pt x="2952" y="150"/>
                  </a:lnTo>
                  <a:cubicBezTo>
                    <a:pt x="2952" y="56"/>
                    <a:pt x="2903" y="1"/>
                    <a:pt x="2833"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30"/>
            <p:cNvSpPr/>
            <p:nvPr/>
          </p:nvSpPr>
          <p:spPr>
            <a:xfrm>
              <a:off x="6756619" y="3194608"/>
              <a:ext cx="130338" cy="91837"/>
            </a:xfrm>
            <a:custGeom>
              <a:rect b="b" l="l" r="r" t="t"/>
              <a:pathLst>
                <a:path extrusionOk="0" h="2080" w="2952">
                  <a:moveTo>
                    <a:pt x="2833" y="0"/>
                  </a:moveTo>
                  <a:cubicBezTo>
                    <a:pt x="2805" y="0"/>
                    <a:pt x="2774" y="9"/>
                    <a:pt x="2741" y="27"/>
                  </a:cubicBezTo>
                  <a:lnTo>
                    <a:pt x="212" y="1486"/>
                  </a:lnTo>
                  <a:cubicBezTo>
                    <a:pt x="96" y="1551"/>
                    <a:pt x="0" y="1714"/>
                    <a:pt x="0" y="1846"/>
                  </a:cubicBezTo>
                  <a:lnTo>
                    <a:pt x="0" y="1931"/>
                  </a:lnTo>
                  <a:cubicBezTo>
                    <a:pt x="0" y="2025"/>
                    <a:pt x="48" y="2079"/>
                    <a:pt x="117" y="2079"/>
                  </a:cubicBezTo>
                  <a:cubicBezTo>
                    <a:pt x="146" y="2079"/>
                    <a:pt x="178" y="2070"/>
                    <a:pt x="212" y="2050"/>
                  </a:cubicBezTo>
                  <a:lnTo>
                    <a:pt x="2741" y="592"/>
                  </a:lnTo>
                  <a:cubicBezTo>
                    <a:pt x="2856" y="527"/>
                    <a:pt x="2952" y="364"/>
                    <a:pt x="2952" y="231"/>
                  </a:cubicBezTo>
                  <a:lnTo>
                    <a:pt x="2952" y="150"/>
                  </a:lnTo>
                  <a:cubicBezTo>
                    <a:pt x="2952" y="55"/>
                    <a:pt x="2903" y="0"/>
                    <a:pt x="2833"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30"/>
            <p:cNvSpPr/>
            <p:nvPr/>
          </p:nvSpPr>
          <p:spPr>
            <a:xfrm>
              <a:off x="6756619" y="3201849"/>
              <a:ext cx="204205" cy="134577"/>
            </a:xfrm>
            <a:custGeom>
              <a:rect b="b" l="l" r="r" t="t"/>
              <a:pathLst>
                <a:path extrusionOk="0" h="3048" w="4625">
                  <a:moveTo>
                    <a:pt x="4511" y="1"/>
                  </a:moveTo>
                  <a:cubicBezTo>
                    <a:pt x="4483" y="1"/>
                    <a:pt x="4451" y="10"/>
                    <a:pt x="4417" y="30"/>
                  </a:cubicBezTo>
                  <a:lnTo>
                    <a:pt x="212" y="2454"/>
                  </a:lnTo>
                  <a:cubicBezTo>
                    <a:pt x="96" y="2519"/>
                    <a:pt x="0" y="2682"/>
                    <a:pt x="0" y="2815"/>
                  </a:cubicBezTo>
                  <a:lnTo>
                    <a:pt x="0" y="2900"/>
                  </a:lnTo>
                  <a:cubicBezTo>
                    <a:pt x="0" y="2993"/>
                    <a:pt x="48" y="3048"/>
                    <a:pt x="117" y="3048"/>
                  </a:cubicBezTo>
                  <a:cubicBezTo>
                    <a:pt x="146" y="3048"/>
                    <a:pt x="178" y="3039"/>
                    <a:pt x="212" y="3019"/>
                  </a:cubicBezTo>
                  <a:lnTo>
                    <a:pt x="4417" y="591"/>
                  </a:lnTo>
                  <a:cubicBezTo>
                    <a:pt x="4532" y="526"/>
                    <a:pt x="4624" y="363"/>
                    <a:pt x="4624" y="231"/>
                  </a:cubicBezTo>
                  <a:lnTo>
                    <a:pt x="4624" y="149"/>
                  </a:lnTo>
                  <a:cubicBezTo>
                    <a:pt x="4624" y="55"/>
                    <a:pt x="4578" y="1"/>
                    <a:pt x="4511"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30"/>
            <p:cNvSpPr/>
            <p:nvPr/>
          </p:nvSpPr>
          <p:spPr>
            <a:xfrm>
              <a:off x="6756619" y="3251829"/>
              <a:ext cx="204205" cy="134577"/>
            </a:xfrm>
            <a:custGeom>
              <a:rect b="b" l="l" r="r" t="t"/>
              <a:pathLst>
                <a:path extrusionOk="0" h="3048" w="4625">
                  <a:moveTo>
                    <a:pt x="4511" y="1"/>
                  </a:moveTo>
                  <a:cubicBezTo>
                    <a:pt x="4483" y="1"/>
                    <a:pt x="4451" y="10"/>
                    <a:pt x="4417" y="30"/>
                  </a:cubicBezTo>
                  <a:lnTo>
                    <a:pt x="212" y="2451"/>
                  </a:lnTo>
                  <a:cubicBezTo>
                    <a:pt x="96" y="2519"/>
                    <a:pt x="0" y="2682"/>
                    <a:pt x="0" y="2814"/>
                  </a:cubicBezTo>
                  <a:lnTo>
                    <a:pt x="0" y="2899"/>
                  </a:lnTo>
                  <a:cubicBezTo>
                    <a:pt x="0" y="2993"/>
                    <a:pt x="48" y="3048"/>
                    <a:pt x="117" y="3048"/>
                  </a:cubicBezTo>
                  <a:cubicBezTo>
                    <a:pt x="146" y="3048"/>
                    <a:pt x="178" y="3038"/>
                    <a:pt x="212" y="3018"/>
                  </a:cubicBezTo>
                  <a:lnTo>
                    <a:pt x="4417" y="591"/>
                  </a:lnTo>
                  <a:cubicBezTo>
                    <a:pt x="4532" y="527"/>
                    <a:pt x="4624" y="363"/>
                    <a:pt x="4624" y="230"/>
                  </a:cubicBezTo>
                  <a:lnTo>
                    <a:pt x="4624" y="149"/>
                  </a:lnTo>
                  <a:cubicBezTo>
                    <a:pt x="4624" y="55"/>
                    <a:pt x="4579" y="1"/>
                    <a:pt x="4511"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30"/>
            <p:cNvSpPr/>
            <p:nvPr/>
          </p:nvSpPr>
          <p:spPr>
            <a:xfrm>
              <a:off x="5690248" y="2321536"/>
              <a:ext cx="43402" cy="225222"/>
            </a:xfrm>
            <a:custGeom>
              <a:rect b="b" l="l" r="r" t="t"/>
              <a:pathLst>
                <a:path extrusionOk="0" h="5101" w="983">
                  <a:moveTo>
                    <a:pt x="0" y="1"/>
                  </a:moveTo>
                  <a:lnTo>
                    <a:pt x="0" y="4537"/>
                  </a:lnTo>
                  <a:lnTo>
                    <a:pt x="983" y="5100"/>
                  </a:lnTo>
                  <a:lnTo>
                    <a:pt x="983" y="572"/>
                  </a:lnTo>
                  <a:lnTo>
                    <a:pt x="0" y="1"/>
                  </a:ln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30"/>
            <p:cNvSpPr/>
            <p:nvPr/>
          </p:nvSpPr>
          <p:spPr>
            <a:xfrm>
              <a:off x="5690248" y="2321536"/>
              <a:ext cx="43402" cy="225222"/>
            </a:xfrm>
            <a:custGeom>
              <a:rect b="b" l="l" r="r" t="t"/>
              <a:pathLst>
                <a:path extrusionOk="0" h="5101" w="983">
                  <a:moveTo>
                    <a:pt x="0" y="1"/>
                  </a:moveTo>
                  <a:lnTo>
                    <a:pt x="0" y="4537"/>
                  </a:lnTo>
                  <a:lnTo>
                    <a:pt x="983" y="5100"/>
                  </a:lnTo>
                  <a:lnTo>
                    <a:pt x="983" y="572"/>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30"/>
            <p:cNvSpPr/>
            <p:nvPr/>
          </p:nvSpPr>
          <p:spPr>
            <a:xfrm>
              <a:off x="7487387" y="3168425"/>
              <a:ext cx="4194" cy="64198"/>
            </a:xfrm>
            <a:custGeom>
              <a:rect b="b" l="l" r="r" t="t"/>
              <a:pathLst>
                <a:path extrusionOk="0" h="1454" w="95">
                  <a:moveTo>
                    <a:pt x="0" y="0"/>
                  </a:moveTo>
                  <a:cubicBezTo>
                    <a:pt x="0" y="513"/>
                    <a:pt x="31" y="998"/>
                    <a:pt x="95" y="1454"/>
                  </a:cubicBezTo>
                  <a:cubicBezTo>
                    <a:pt x="34" y="998"/>
                    <a:pt x="0" y="513"/>
                    <a:pt x="0" y="0"/>
                  </a:cubicBezTo>
                  <a:close/>
                </a:path>
              </a:pathLst>
            </a:custGeom>
            <a:solidFill>
              <a:srgbClr val="E1E1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30"/>
            <p:cNvSpPr/>
            <p:nvPr/>
          </p:nvSpPr>
          <p:spPr>
            <a:xfrm>
              <a:off x="7491537" y="3232579"/>
              <a:ext cx="221" cy="618"/>
            </a:xfrm>
            <a:custGeom>
              <a:rect b="b" l="l" r="r" t="t"/>
              <a:pathLst>
                <a:path extrusionOk="0" h="14" w="5">
                  <a:moveTo>
                    <a:pt x="1" y="1"/>
                  </a:moveTo>
                  <a:lnTo>
                    <a:pt x="1" y="1"/>
                  </a:lnTo>
                  <a:cubicBezTo>
                    <a:pt x="4" y="4"/>
                    <a:pt x="4" y="7"/>
                    <a:pt x="4" y="14"/>
                  </a:cubicBezTo>
                  <a:lnTo>
                    <a:pt x="4" y="14"/>
                  </a:lnTo>
                  <a:cubicBezTo>
                    <a:pt x="4" y="7"/>
                    <a:pt x="4" y="4"/>
                    <a:pt x="1" y="1"/>
                  </a:cubicBezTo>
                  <a:close/>
                </a:path>
              </a:pathLst>
            </a:custGeom>
            <a:solidFill>
              <a:srgbClr val="C9C9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rgbClr val="EFEFEF"/>
        </a:solidFill>
      </p:bgPr>
    </p:bg>
    <p:spTree>
      <p:nvGrpSpPr>
        <p:cNvPr id="970" name="Shape 970"/>
        <p:cNvGrpSpPr/>
        <p:nvPr/>
      </p:nvGrpSpPr>
      <p:grpSpPr>
        <a:xfrm>
          <a:off x="0" y="0"/>
          <a:ext cx="0" cy="0"/>
          <a:chOff x="0" y="0"/>
          <a:chExt cx="0" cy="0"/>
        </a:xfrm>
      </p:grpSpPr>
      <p:sp>
        <p:nvSpPr>
          <p:cNvPr id="971" name="Google Shape;971;p31"/>
          <p:cNvSpPr txBox="1"/>
          <p:nvPr>
            <p:ph type="title"/>
          </p:nvPr>
        </p:nvSpPr>
        <p:spPr>
          <a:xfrm flipH="1">
            <a:off x="856199" y="1705548"/>
            <a:ext cx="2640900" cy="896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FUTURE</a:t>
            </a:r>
            <a:endParaRPr/>
          </a:p>
        </p:txBody>
      </p:sp>
      <p:sp>
        <p:nvSpPr>
          <p:cNvPr id="972" name="Google Shape;972;p31"/>
          <p:cNvSpPr txBox="1"/>
          <p:nvPr>
            <p:ph idx="1" type="subTitle"/>
          </p:nvPr>
        </p:nvSpPr>
        <p:spPr>
          <a:xfrm>
            <a:off x="856300" y="2747325"/>
            <a:ext cx="2799000" cy="1552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Jupiter is a gas giant and the biggest planet in our Solar System. It’s also the fourth-brightest object in the sky. Its name comes from the Roman god of the sky and lightning, Jupiter, which was the king of gods</a:t>
            </a:r>
            <a:endParaRPr/>
          </a:p>
        </p:txBody>
      </p:sp>
      <p:grpSp>
        <p:nvGrpSpPr>
          <p:cNvPr id="973" name="Google Shape;973;p31"/>
          <p:cNvGrpSpPr/>
          <p:nvPr/>
        </p:nvGrpSpPr>
        <p:grpSpPr>
          <a:xfrm>
            <a:off x="4782648" y="850152"/>
            <a:ext cx="3641359" cy="3443450"/>
            <a:chOff x="1219875" y="2035600"/>
            <a:chExt cx="2656375" cy="2512000"/>
          </a:xfrm>
        </p:grpSpPr>
        <p:sp>
          <p:nvSpPr>
            <p:cNvPr id="974" name="Google Shape;974;p31"/>
            <p:cNvSpPr/>
            <p:nvPr/>
          </p:nvSpPr>
          <p:spPr>
            <a:xfrm>
              <a:off x="2119150" y="3658450"/>
              <a:ext cx="1543775" cy="889150"/>
            </a:xfrm>
            <a:custGeom>
              <a:rect b="b" l="l" r="r" t="t"/>
              <a:pathLst>
                <a:path extrusionOk="0" h="35566" w="61751">
                  <a:moveTo>
                    <a:pt x="60014" y="1"/>
                  </a:moveTo>
                  <a:cubicBezTo>
                    <a:pt x="59821" y="1"/>
                    <a:pt x="59629" y="43"/>
                    <a:pt x="59483" y="128"/>
                  </a:cubicBezTo>
                  <a:lnTo>
                    <a:pt x="292" y="34286"/>
                  </a:lnTo>
                  <a:cubicBezTo>
                    <a:pt x="0" y="34456"/>
                    <a:pt x="0" y="34731"/>
                    <a:pt x="292" y="34901"/>
                  </a:cubicBezTo>
                  <a:lnTo>
                    <a:pt x="1201" y="35438"/>
                  </a:lnTo>
                  <a:cubicBezTo>
                    <a:pt x="1348" y="35523"/>
                    <a:pt x="1541" y="35566"/>
                    <a:pt x="1734" y="35566"/>
                  </a:cubicBezTo>
                  <a:cubicBezTo>
                    <a:pt x="1926" y="35566"/>
                    <a:pt x="2118" y="35523"/>
                    <a:pt x="2265" y="35438"/>
                  </a:cubicBezTo>
                  <a:lnTo>
                    <a:pt x="61455" y="1281"/>
                  </a:lnTo>
                  <a:cubicBezTo>
                    <a:pt x="61751" y="1110"/>
                    <a:pt x="61751" y="835"/>
                    <a:pt x="61455" y="665"/>
                  </a:cubicBezTo>
                  <a:lnTo>
                    <a:pt x="60547" y="128"/>
                  </a:lnTo>
                  <a:cubicBezTo>
                    <a:pt x="60399" y="43"/>
                    <a:pt x="60206" y="1"/>
                    <a:pt x="60014" y="1"/>
                  </a:cubicBezTo>
                  <a:close/>
                </a:path>
              </a:pathLst>
            </a:custGeom>
            <a:solidFill>
              <a:srgbClr val="000000">
                <a:alpha val="321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31"/>
            <p:cNvSpPr/>
            <p:nvPr/>
          </p:nvSpPr>
          <p:spPr>
            <a:xfrm>
              <a:off x="1819725" y="3486000"/>
              <a:ext cx="1543775" cy="889175"/>
            </a:xfrm>
            <a:custGeom>
              <a:rect b="b" l="l" r="r" t="t"/>
              <a:pathLst>
                <a:path extrusionOk="0" h="35567" w="61751">
                  <a:moveTo>
                    <a:pt x="60016" y="1"/>
                  </a:moveTo>
                  <a:cubicBezTo>
                    <a:pt x="59823" y="1"/>
                    <a:pt x="59631" y="43"/>
                    <a:pt x="59483" y="128"/>
                  </a:cubicBezTo>
                  <a:lnTo>
                    <a:pt x="292" y="34289"/>
                  </a:lnTo>
                  <a:cubicBezTo>
                    <a:pt x="0" y="34456"/>
                    <a:pt x="0" y="34731"/>
                    <a:pt x="292" y="34901"/>
                  </a:cubicBezTo>
                  <a:lnTo>
                    <a:pt x="1204" y="35441"/>
                  </a:lnTo>
                  <a:cubicBezTo>
                    <a:pt x="1350" y="35525"/>
                    <a:pt x="1542" y="35566"/>
                    <a:pt x="1734" y="35566"/>
                  </a:cubicBezTo>
                  <a:cubicBezTo>
                    <a:pt x="1926" y="35566"/>
                    <a:pt x="2119" y="35525"/>
                    <a:pt x="2268" y="35441"/>
                  </a:cubicBezTo>
                  <a:lnTo>
                    <a:pt x="61457" y="1280"/>
                  </a:lnTo>
                  <a:cubicBezTo>
                    <a:pt x="61750" y="1110"/>
                    <a:pt x="61750" y="835"/>
                    <a:pt x="61457" y="668"/>
                  </a:cubicBezTo>
                  <a:lnTo>
                    <a:pt x="60547" y="128"/>
                  </a:lnTo>
                  <a:cubicBezTo>
                    <a:pt x="60400" y="43"/>
                    <a:pt x="60208" y="1"/>
                    <a:pt x="60016" y="1"/>
                  </a:cubicBezTo>
                  <a:close/>
                </a:path>
              </a:pathLst>
            </a:custGeom>
            <a:solidFill>
              <a:srgbClr val="000000">
                <a:alpha val="321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31"/>
            <p:cNvSpPr/>
            <p:nvPr/>
          </p:nvSpPr>
          <p:spPr>
            <a:xfrm>
              <a:off x="1520350" y="3313625"/>
              <a:ext cx="1543800" cy="889150"/>
            </a:xfrm>
            <a:custGeom>
              <a:rect b="b" l="l" r="r" t="t"/>
              <a:pathLst>
                <a:path extrusionOk="0" h="35566" w="61752">
                  <a:moveTo>
                    <a:pt x="60014" y="1"/>
                  </a:moveTo>
                  <a:cubicBezTo>
                    <a:pt x="59822" y="1"/>
                    <a:pt x="59630" y="43"/>
                    <a:pt x="59484" y="128"/>
                  </a:cubicBezTo>
                  <a:lnTo>
                    <a:pt x="293" y="34285"/>
                  </a:lnTo>
                  <a:cubicBezTo>
                    <a:pt x="1" y="34456"/>
                    <a:pt x="1" y="34731"/>
                    <a:pt x="293" y="34902"/>
                  </a:cubicBezTo>
                  <a:lnTo>
                    <a:pt x="1200" y="35438"/>
                  </a:lnTo>
                  <a:cubicBezTo>
                    <a:pt x="1348" y="35523"/>
                    <a:pt x="1541" y="35566"/>
                    <a:pt x="1734" y="35566"/>
                  </a:cubicBezTo>
                  <a:cubicBezTo>
                    <a:pt x="1927" y="35566"/>
                    <a:pt x="2119" y="35523"/>
                    <a:pt x="2265" y="35438"/>
                  </a:cubicBezTo>
                  <a:lnTo>
                    <a:pt x="61455" y="1280"/>
                  </a:lnTo>
                  <a:cubicBezTo>
                    <a:pt x="61751" y="1110"/>
                    <a:pt x="61751" y="835"/>
                    <a:pt x="61455" y="665"/>
                  </a:cubicBezTo>
                  <a:lnTo>
                    <a:pt x="60548" y="128"/>
                  </a:lnTo>
                  <a:cubicBezTo>
                    <a:pt x="60400" y="43"/>
                    <a:pt x="60207" y="1"/>
                    <a:pt x="60014" y="1"/>
                  </a:cubicBezTo>
                  <a:close/>
                </a:path>
              </a:pathLst>
            </a:custGeom>
            <a:solidFill>
              <a:srgbClr val="000000">
                <a:alpha val="321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31"/>
            <p:cNvSpPr/>
            <p:nvPr/>
          </p:nvSpPr>
          <p:spPr>
            <a:xfrm>
              <a:off x="1307775" y="3664050"/>
              <a:ext cx="249225" cy="261950"/>
            </a:xfrm>
            <a:custGeom>
              <a:rect b="b" l="l" r="r" t="t"/>
              <a:pathLst>
                <a:path extrusionOk="0" h="10478" w="9969">
                  <a:moveTo>
                    <a:pt x="3223" y="1"/>
                  </a:moveTo>
                  <a:cubicBezTo>
                    <a:pt x="2651" y="1"/>
                    <a:pt x="2118" y="114"/>
                    <a:pt x="1653" y="309"/>
                  </a:cubicBezTo>
                  <a:cubicBezTo>
                    <a:pt x="1" y="1002"/>
                    <a:pt x="340" y="2699"/>
                    <a:pt x="2374" y="3715"/>
                  </a:cubicBezTo>
                  <a:cubicBezTo>
                    <a:pt x="4407" y="4732"/>
                    <a:pt x="6936" y="6510"/>
                    <a:pt x="7541" y="9750"/>
                  </a:cubicBezTo>
                  <a:lnTo>
                    <a:pt x="9673" y="10477"/>
                  </a:lnTo>
                  <a:cubicBezTo>
                    <a:pt x="9744" y="10447"/>
                    <a:pt x="9969" y="5626"/>
                    <a:pt x="7895" y="2783"/>
                  </a:cubicBezTo>
                  <a:cubicBezTo>
                    <a:pt x="6405" y="743"/>
                    <a:pt x="4686" y="1"/>
                    <a:pt x="322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31"/>
            <p:cNvSpPr/>
            <p:nvPr/>
          </p:nvSpPr>
          <p:spPr>
            <a:xfrm>
              <a:off x="1370250" y="3682075"/>
              <a:ext cx="164425" cy="208550"/>
            </a:xfrm>
            <a:custGeom>
              <a:rect b="b" l="l" r="r" t="t"/>
              <a:pathLst>
                <a:path extrusionOk="0" h="8342" w="6577">
                  <a:moveTo>
                    <a:pt x="174" y="1"/>
                  </a:moveTo>
                  <a:cubicBezTo>
                    <a:pt x="102" y="1"/>
                    <a:pt x="38" y="49"/>
                    <a:pt x="21" y="118"/>
                  </a:cubicBezTo>
                  <a:cubicBezTo>
                    <a:pt x="0" y="200"/>
                    <a:pt x="52" y="284"/>
                    <a:pt x="133" y="305"/>
                  </a:cubicBezTo>
                  <a:cubicBezTo>
                    <a:pt x="2584" y="917"/>
                    <a:pt x="5478" y="3317"/>
                    <a:pt x="6256" y="8213"/>
                  </a:cubicBezTo>
                  <a:cubicBezTo>
                    <a:pt x="6270" y="8287"/>
                    <a:pt x="6335" y="8342"/>
                    <a:pt x="6409" y="8342"/>
                  </a:cubicBezTo>
                  <a:lnTo>
                    <a:pt x="6433" y="8342"/>
                  </a:lnTo>
                  <a:cubicBezTo>
                    <a:pt x="6518" y="8328"/>
                    <a:pt x="6576" y="8247"/>
                    <a:pt x="6562" y="8162"/>
                  </a:cubicBezTo>
                  <a:cubicBezTo>
                    <a:pt x="5760" y="3120"/>
                    <a:pt x="2754" y="642"/>
                    <a:pt x="212" y="5"/>
                  </a:cubicBezTo>
                  <a:cubicBezTo>
                    <a:pt x="199" y="2"/>
                    <a:pt x="186" y="1"/>
                    <a:pt x="1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31"/>
            <p:cNvSpPr/>
            <p:nvPr/>
          </p:nvSpPr>
          <p:spPr>
            <a:xfrm>
              <a:off x="1219875" y="3807500"/>
              <a:ext cx="331275" cy="342275"/>
            </a:xfrm>
            <a:custGeom>
              <a:rect b="b" l="l" r="r" t="t"/>
              <a:pathLst>
                <a:path extrusionOk="0" h="13691" w="13251">
                  <a:moveTo>
                    <a:pt x="3906" y="0"/>
                  </a:moveTo>
                  <a:cubicBezTo>
                    <a:pt x="3211" y="0"/>
                    <a:pt x="2518" y="119"/>
                    <a:pt x="1861" y="381"/>
                  </a:cubicBezTo>
                  <a:cubicBezTo>
                    <a:pt x="1" y="1125"/>
                    <a:pt x="1021" y="2893"/>
                    <a:pt x="2867" y="3474"/>
                  </a:cubicBezTo>
                  <a:cubicBezTo>
                    <a:pt x="4931" y="4121"/>
                    <a:pt x="5339" y="4756"/>
                    <a:pt x="5607" y="5820"/>
                  </a:cubicBezTo>
                  <a:cubicBezTo>
                    <a:pt x="5832" y="6701"/>
                    <a:pt x="5342" y="8496"/>
                    <a:pt x="5828" y="9822"/>
                  </a:cubicBezTo>
                  <a:cubicBezTo>
                    <a:pt x="6312" y="11148"/>
                    <a:pt x="8140" y="11301"/>
                    <a:pt x="9708" y="11444"/>
                  </a:cubicBezTo>
                  <a:cubicBezTo>
                    <a:pt x="11217" y="11580"/>
                    <a:pt x="12499" y="12420"/>
                    <a:pt x="12811" y="13691"/>
                  </a:cubicBezTo>
                  <a:cubicBezTo>
                    <a:pt x="12832" y="13229"/>
                    <a:pt x="12849" y="12770"/>
                    <a:pt x="12866" y="12307"/>
                  </a:cubicBezTo>
                  <a:cubicBezTo>
                    <a:pt x="12927" y="10645"/>
                    <a:pt x="12992" y="8982"/>
                    <a:pt x="13053" y="7320"/>
                  </a:cubicBezTo>
                  <a:cubicBezTo>
                    <a:pt x="13081" y="6555"/>
                    <a:pt x="13111" y="5790"/>
                    <a:pt x="13138" y="5025"/>
                  </a:cubicBezTo>
                  <a:cubicBezTo>
                    <a:pt x="13169" y="4267"/>
                    <a:pt x="13250" y="3485"/>
                    <a:pt x="12880" y="2791"/>
                  </a:cubicBezTo>
                  <a:cubicBezTo>
                    <a:pt x="12353" y="1802"/>
                    <a:pt x="11350" y="1037"/>
                    <a:pt x="10231" y="965"/>
                  </a:cubicBezTo>
                  <a:cubicBezTo>
                    <a:pt x="10189" y="962"/>
                    <a:pt x="10147" y="961"/>
                    <a:pt x="10105" y="961"/>
                  </a:cubicBezTo>
                  <a:cubicBezTo>
                    <a:pt x="9932" y="961"/>
                    <a:pt x="9758" y="984"/>
                    <a:pt x="9585" y="1006"/>
                  </a:cubicBezTo>
                  <a:cubicBezTo>
                    <a:pt x="9410" y="1031"/>
                    <a:pt x="9237" y="1056"/>
                    <a:pt x="9062" y="1056"/>
                  </a:cubicBezTo>
                  <a:cubicBezTo>
                    <a:pt x="9020" y="1056"/>
                    <a:pt x="8978" y="1054"/>
                    <a:pt x="8936" y="1051"/>
                  </a:cubicBezTo>
                  <a:cubicBezTo>
                    <a:pt x="8576" y="1026"/>
                    <a:pt x="8191" y="976"/>
                    <a:pt x="7831" y="898"/>
                  </a:cubicBezTo>
                  <a:cubicBezTo>
                    <a:pt x="7046" y="728"/>
                    <a:pt x="6301" y="405"/>
                    <a:pt x="5522" y="207"/>
                  </a:cubicBezTo>
                  <a:cubicBezTo>
                    <a:pt x="4993" y="73"/>
                    <a:pt x="4449" y="0"/>
                    <a:pt x="390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31"/>
            <p:cNvSpPr/>
            <p:nvPr/>
          </p:nvSpPr>
          <p:spPr>
            <a:xfrm>
              <a:off x="1296575" y="3831325"/>
              <a:ext cx="248025" cy="210700"/>
            </a:xfrm>
            <a:custGeom>
              <a:rect b="b" l="l" r="r" t="t"/>
              <a:pathLst>
                <a:path extrusionOk="0" h="8428" w="9921">
                  <a:moveTo>
                    <a:pt x="160" y="0"/>
                  </a:moveTo>
                  <a:cubicBezTo>
                    <a:pt x="84" y="0"/>
                    <a:pt x="20" y="58"/>
                    <a:pt x="10" y="135"/>
                  </a:cubicBezTo>
                  <a:cubicBezTo>
                    <a:pt x="0" y="220"/>
                    <a:pt x="61" y="298"/>
                    <a:pt x="146" y="308"/>
                  </a:cubicBezTo>
                  <a:cubicBezTo>
                    <a:pt x="2139" y="543"/>
                    <a:pt x="8132" y="4239"/>
                    <a:pt x="9601" y="8325"/>
                  </a:cubicBezTo>
                  <a:cubicBezTo>
                    <a:pt x="9621" y="8386"/>
                    <a:pt x="9682" y="8427"/>
                    <a:pt x="9743" y="8427"/>
                  </a:cubicBezTo>
                  <a:cubicBezTo>
                    <a:pt x="9764" y="8427"/>
                    <a:pt x="9781" y="8424"/>
                    <a:pt x="9798" y="8417"/>
                  </a:cubicBezTo>
                  <a:cubicBezTo>
                    <a:pt x="9880" y="8390"/>
                    <a:pt x="9920" y="8302"/>
                    <a:pt x="9890" y="8220"/>
                  </a:cubicBezTo>
                  <a:cubicBezTo>
                    <a:pt x="8387" y="4031"/>
                    <a:pt x="2230" y="244"/>
                    <a:pt x="184" y="2"/>
                  </a:cubicBezTo>
                  <a:cubicBezTo>
                    <a:pt x="176" y="1"/>
                    <a:pt x="168" y="0"/>
                    <a:pt x="1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31"/>
            <p:cNvSpPr/>
            <p:nvPr/>
          </p:nvSpPr>
          <p:spPr>
            <a:xfrm>
              <a:off x="1483125" y="3860925"/>
              <a:ext cx="26375" cy="97400"/>
            </a:xfrm>
            <a:custGeom>
              <a:rect b="b" l="l" r="r" t="t"/>
              <a:pathLst>
                <a:path extrusionOk="0" h="3896" w="1055">
                  <a:moveTo>
                    <a:pt x="533" y="0"/>
                  </a:moveTo>
                  <a:cubicBezTo>
                    <a:pt x="521" y="0"/>
                    <a:pt x="509" y="2"/>
                    <a:pt x="497" y="5"/>
                  </a:cubicBezTo>
                  <a:cubicBezTo>
                    <a:pt x="412" y="29"/>
                    <a:pt x="364" y="113"/>
                    <a:pt x="384" y="195"/>
                  </a:cubicBezTo>
                  <a:cubicBezTo>
                    <a:pt x="388" y="209"/>
                    <a:pt x="731" y="1623"/>
                    <a:pt x="28" y="3691"/>
                  </a:cubicBezTo>
                  <a:cubicBezTo>
                    <a:pt x="1" y="3772"/>
                    <a:pt x="45" y="3857"/>
                    <a:pt x="126" y="3887"/>
                  </a:cubicBezTo>
                  <a:cubicBezTo>
                    <a:pt x="136" y="3891"/>
                    <a:pt x="150" y="3891"/>
                    <a:pt x="160" y="3895"/>
                  </a:cubicBezTo>
                  <a:cubicBezTo>
                    <a:pt x="165" y="3895"/>
                    <a:pt x="170" y="3895"/>
                    <a:pt x="175" y="3895"/>
                  </a:cubicBezTo>
                  <a:cubicBezTo>
                    <a:pt x="241" y="3895"/>
                    <a:pt x="301" y="3855"/>
                    <a:pt x="323" y="3789"/>
                  </a:cubicBezTo>
                  <a:cubicBezTo>
                    <a:pt x="1054" y="1627"/>
                    <a:pt x="701" y="179"/>
                    <a:pt x="684" y="117"/>
                  </a:cubicBezTo>
                  <a:cubicBezTo>
                    <a:pt x="666" y="48"/>
                    <a:pt x="602" y="0"/>
                    <a:pt x="5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31"/>
            <p:cNvSpPr/>
            <p:nvPr/>
          </p:nvSpPr>
          <p:spPr>
            <a:xfrm>
              <a:off x="1427700" y="4002925"/>
              <a:ext cx="107200" cy="16900"/>
            </a:xfrm>
            <a:custGeom>
              <a:rect b="b" l="l" r="r" t="t"/>
              <a:pathLst>
                <a:path extrusionOk="0" h="676" w="4288">
                  <a:moveTo>
                    <a:pt x="2103" y="1"/>
                  </a:moveTo>
                  <a:cubicBezTo>
                    <a:pt x="1103" y="1"/>
                    <a:pt x="205" y="161"/>
                    <a:pt x="140" y="173"/>
                  </a:cubicBezTo>
                  <a:cubicBezTo>
                    <a:pt x="59" y="186"/>
                    <a:pt x="1" y="267"/>
                    <a:pt x="18" y="353"/>
                  </a:cubicBezTo>
                  <a:cubicBezTo>
                    <a:pt x="30" y="425"/>
                    <a:pt x="95" y="478"/>
                    <a:pt x="169" y="478"/>
                  </a:cubicBezTo>
                  <a:cubicBezTo>
                    <a:pt x="179" y="478"/>
                    <a:pt x="188" y="477"/>
                    <a:pt x="198" y="476"/>
                  </a:cubicBezTo>
                  <a:cubicBezTo>
                    <a:pt x="212" y="473"/>
                    <a:pt x="1122" y="311"/>
                    <a:pt x="2114" y="311"/>
                  </a:cubicBezTo>
                  <a:cubicBezTo>
                    <a:pt x="2807" y="311"/>
                    <a:pt x="3541" y="390"/>
                    <a:pt x="4037" y="659"/>
                  </a:cubicBezTo>
                  <a:cubicBezTo>
                    <a:pt x="4060" y="672"/>
                    <a:pt x="4087" y="675"/>
                    <a:pt x="4111" y="675"/>
                  </a:cubicBezTo>
                  <a:cubicBezTo>
                    <a:pt x="4165" y="675"/>
                    <a:pt x="4220" y="648"/>
                    <a:pt x="4247" y="598"/>
                  </a:cubicBezTo>
                  <a:cubicBezTo>
                    <a:pt x="4288" y="523"/>
                    <a:pt x="4261" y="427"/>
                    <a:pt x="4186" y="387"/>
                  </a:cubicBezTo>
                  <a:cubicBezTo>
                    <a:pt x="3633" y="88"/>
                    <a:pt x="2841" y="1"/>
                    <a:pt x="21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31"/>
            <p:cNvSpPr/>
            <p:nvPr/>
          </p:nvSpPr>
          <p:spPr>
            <a:xfrm>
              <a:off x="1541075" y="2035625"/>
              <a:ext cx="1496475" cy="2150950"/>
            </a:xfrm>
            <a:custGeom>
              <a:rect b="b" l="l" r="r" t="t"/>
              <a:pathLst>
                <a:path extrusionOk="0" h="86038" w="59859">
                  <a:moveTo>
                    <a:pt x="58873" y="1"/>
                  </a:moveTo>
                  <a:cubicBezTo>
                    <a:pt x="58679" y="1"/>
                    <a:pt x="58481" y="45"/>
                    <a:pt x="58328" y="132"/>
                  </a:cubicBezTo>
                  <a:lnTo>
                    <a:pt x="531" y="33501"/>
                  </a:lnTo>
                  <a:cubicBezTo>
                    <a:pt x="239" y="33667"/>
                    <a:pt x="1" y="34082"/>
                    <a:pt x="1" y="34419"/>
                  </a:cubicBezTo>
                  <a:lnTo>
                    <a:pt x="1" y="85022"/>
                  </a:lnTo>
                  <a:cubicBezTo>
                    <a:pt x="1" y="85361"/>
                    <a:pt x="222" y="85763"/>
                    <a:pt x="498" y="85923"/>
                  </a:cubicBezTo>
                  <a:cubicBezTo>
                    <a:pt x="630" y="86000"/>
                    <a:pt x="806" y="86038"/>
                    <a:pt x="986" y="86038"/>
                  </a:cubicBezTo>
                  <a:cubicBezTo>
                    <a:pt x="1180" y="86038"/>
                    <a:pt x="1378" y="85994"/>
                    <a:pt x="1531" y="85906"/>
                  </a:cubicBezTo>
                  <a:lnTo>
                    <a:pt x="59324" y="52540"/>
                  </a:lnTo>
                  <a:cubicBezTo>
                    <a:pt x="59620" y="52370"/>
                    <a:pt x="59858" y="51955"/>
                    <a:pt x="59858" y="51618"/>
                  </a:cubicBezTo>
                  <a:lnTo>
                    <a:pt x="59858" y="1015"/>
                  </a:lnTo>
                  <a:cubicBezTo>
                    <a:pt x="59858" y="676"/>
                    <a:pt x="59634" y="275"/>
                    <a:pt x="59358" y="115"/>
                  </a:cubicBezTo>
                  <a:cubicBezTo>
                    <a:pt x="59226" y="38"/>
                    <a:pt x="59052" y="1"/>
                    <a:pt x="5887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31"/>
            <p:cNvSpPr/>
            <p:nvPr/>
          </p:nvSpPr>
          <p:spPr>
            <a:xfrm>
              <a:off x="3012850" y="2035600"/>
              <a:ext cx="9225" cy="1550"/>
            </a:xfrm>
            <a:custGeom>
              <a:rect b="b" l="l" r="r" t="t"/>
              <a:pathLst>
                <a:path extrusionOk="0" h="62" w="369">
                  <a:moveTo>
                    <a:pt x="1" y="1"/>
                  </a:moveTo>
                  <a:cubicBezTo>
                    <a:pt x="131" y="1"/>
                    <a:pt x="259" y="21"/>
                    <a:pt x="368" y="62"/>
                  </a:cubicBezTo>
                  <a:cubicBezTo>
                    <a:pt x="259" y="21"/>
                    <a:pt x="134" y="1"/>
                    <a:pt x="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31"/>
            <p:cNvSpPr/>
            <p:nvPr/>
          </p:nvSpPr>
          <p:spPr>
            <a:xfrm>
              <a:off x="1541000" y="2890900"/>
              <a:ext cx="800" cy="162700"/>
            </a:xfrm>
            <a:custGeom>
              <a:rect b="b" l="l" r="r" t="t"/>
              <a:pathLst>
                <a:path extrusionOk="0" h="6508" w="32">
                  <a:moveTo>
                    <a:pt x="32" y="1"/>
                  </a:moveTo>
                  <a:lnTo>
                    <a:pt x="32" y="1"/>
                  </a:lnTo>
                  <a:cubicBezTo>
                    <a:pt x="28" y="4"/>
                    <a:pt x="28" y="7"/>
                    <a:pt x="28" y="14"/>
                  </a:cubicBezTo>
                  <a:cubicBezTo>
                    <a:pt x="24" y="24"/>
                    <a:pt x="21" y="31"/>
                    <a:pt x="21" y="42"/>
                  </a:cubicBezTo>
                  <a:cubicBezTo>
                    <a:pt x="24" y="28"/>
                    <a:pt x="28" y="14"/>
                    <a:pt x="32" y="1"/>
                  </a:cubicBezTo>
                  <a:close/>
                  <a:moveTo>
                    <a:pt x="15" y="68"/>
                  </a:moveTo>
                  <a:cubicBezTo>
                    <a:pt x="13" y="80"/>
                    <a:pt x="11" y="91"/>
                    <a:pt x="10" y="103"/>
                  </a:cubicBezTo>
                  <a:lnTo>
                    <a:pt x="10" y="103"/>
                  </a:lnTo>
                  <a:cubicBezTo>
                    <a:pt x="12" y="92"/>
                    <a:pt x="13" y="80"/>
                    <a:pt x="15" y="68"/>
                  </a:cubicBezTo>
                  <a:close/>
                  <a:moveTo>
                    <a:pt x="10" y="103"/>
                  </a:moveTo>
                  <a:cubicBezTo>
                    <a:pt x="8" y="117"/>
                    <a:pt x="6" y="132"/>
                    <a:pt x="4" y="147"/>
                  </a:cubicBezTo>
                  <a:cubicBezTo>
                    <a:pt x="1" y="167"/>
                    <a:pt x="1" y="188"/>
                    <a:pt x="1" y="211"/>
                  </a:cubicBezTo>
                  <a:lnTo>
                    <a:pt x="1" y="6508"/>
                  </a:lnTo>
                  <a:lnTo>
                    <a:pt x="4" y="6508"/>
                  </a:lnTo>
                  <a:lnTo>
                    <a:pt x="4" y="208"/>
                  </a:lnTo>
                  <a:cubicBezTo>
                    <a:pt x="4" y="175"/>
                    <a:pt x="6" y="139"/>
                    <a:pt x="10" y="103"/>
                  </a:cubicBezTo>
                  <a:close/>
                </a:path>
              </a:pathLst>
            </a:custGeom>
            <a:solidFill>
              <a:srgbClr val="E5E5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31"/>
            <p:cNvSpPr/>
            <p:nvPr/>
          </p:nvSpPr>
          <p:spPr>
            <a:xfrm>
              <a:off x="1541075" y="2883000"/>
              <a:ext cx="28850" cy="185050"/>
            </a:xfrm>
            <a:custGeom>
              <a:rect b="b" l="l" r="r" t="t"/>
              <a:pathLst>
                <a:path extrusionOk="0" h="7402" w="1154">
                  <a:moveTo>
                    <a:pt x="158" y="0"/>
                  </a:moveTo>
                  <a:cubicBezTo>
                    <a:pt x="100" y="99"/>
                    <a:pt x="56" y="207"/>
                    <a:pt x="29" y="317"/>
                  </a:cubicBezTo>
                  <a:cubicBezTo>
                    <a:pt x="25" y="330"/>
                    <a:pt x="21" y="344"/>
                    <a:pt x="18" y="358"/>
                  </a:cubicBezTo>
                  <a:cubicBezTo>
                    <a:pt x="15" y="367"/>
                    <a:pt x="15" y="378"/>
                    <a:pt x="12" y="384"/>
                  </a:cubicBezTo>
                  <a:cubicBezTo>
                    <a:pt x="4" y="432"/>
                    <a:pt x="1" y="480"/>
                    <a:pt x="1" y="524"/>
                  </a:cubicBezTo>
                  <a:lnTo>
                    <a:pt x="1" y="6824"/>
                  </a:lnTo>
                  <a:lnTo>
                    <a:pt x="997" y="7402"/>
                  </a:lnTo>
                  <a:lnTo>
                    <a:pt x="997" y="1102"/>
                  </a:lnTo>
                  <a:cubicBezTo>
                    <a:pt x="997" y="932"/>
                    <a:pt x="1058" y="742"/>
                    <a:pt x="1154" y="579"/>
                  </a:cubicBezTo>
                  <a:lnTo>
                    <a:pt x="15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31"/>
            <p:cNvSpPr/>
            <p:nvPr/>
          </p:nvSpPr>
          <p:spPr>
            <a:xfrm>
              <a:off x="1566000" y="2132075"/>
              <a:ext cx="1471550" cy="2052950"/>
            </a:xfrm>
            <a:custGeom>
              <a:rect b="b" l="l" r="r" t="t"/>
              <a:pathLst>
                <a:path extrusionOk="0" h="82118" w="58862">
                  <a:moveTo>
                    <a:pt x="58857" y="0"/>
                  </a:moveTo>
                  <a:lnTo>
                    <a:pt x="16493" y="24458"/>
                  </a:lnTo>
                  <a:cubicBezTo>
                    <a:pt x="16481" y="24466"/>
                    <a:pt x="16467" y="24469"/>
                    <a:pt x="16453" y="24469"/>
                  </a:cubicBezTo>
                  <a:cubicBezTo>
                    <a:pt x="16304" y="24469"/>
                    <a:pt x="16080" y="24072"/>
                    <a:pt x="15853" y="23676"/>
                  </a:cubicBezTo>
                  <a:cubicBezTo>
                    <a:pt x="15629" y="23277"/>
                    <a:pt x="15402" y="22881"/>
                    <a:pt x="15253" y="22881"/>
                  </a:cubicBezTo>
                  <a:cubicBezTo>
                    <a:pt x="15239" y="22881"/>
                    <a:pt x="15227" y="22884"/>
                    <a:pt x="15214" y="22891"/>
                  </a:cubicBezTo>
                  <a:lnTo>
                    <a:pt x="2530" y="30217"/>
                  </a:lnTo>
                  <a:cubicBezTo>
                    <a:pt x="2234" y="30387"/>
                    <a:pt x="1758" y="32965"/>
                    <a:pt x="1466" y="33134"/>
                  </a:cubicBezTo>
                  <a:lnTo>
                    <a:pt x="0" y="33981"/>
                  </a:lnTo>
                  <a:lnTo>
                    <a:pt x="0" y="81738"/>
                  </a:lnTo>
                  <a:cubicBezTo>
                    <a:pt x="0" y="81979"/>
                    <a:pt x="120" y="82117"/>
                    <a:pt x="293" y="82117"/>
                  </a:cubicBezTo>
                  <a:cubicBezTo>
                    <a:pt x="365" y="82117"/>
                    <a:pt x="445" y="82094"/>
                    <a:pt x="531" y="82044"/>
                  </a:cubicBezTo>
                  <a:lnTo>
                    <a:pt x="58327" y="48678"/>
                  </a:lnTo>
                  <a:cubicBezTo>
                    <a:pt x="58623" y="48509"/>
                    <a:pt x="58861" y="48097"/>
                    <a:pt x="58861" y="47757"/>
                  </a:cubicBezTo>
                  <a:lnTo>
                    <a:pt x="58857" y="3457"/>
                  </a:lnTo>
                  <a:lnTo>
                    <a:pt x="58857" y="0"/>
                  </a:ln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31"/>
            <p:cNvSpPr/>
            <p:nvPr/>
          </p:nvSpPr>
          <p:spPr>
            <a:xfrm>
              <a:off x="1566000" y="2132075"/>
              <a:ext cx="1471450" cy="935975"/>
            </a:xfrm>
            <a:custGeom>
              <a:rect b="b" l="l" r="r" t="t"/>
              <a:pathLst>
                <a:path extrusionOk="0" h="37439" w="58858">
                  <a:moveTo>
                    <a:pt x="58857" y="0"/>
                  </a:moveTo>
                  <a:lnTo>
                    <a:pt x="16962" y="24190"/>
                  </a:lnTo>
                  <a:cubicBezTo>
                    <a:pt x="16882" y="24237"/>
                    <a:pt x="16817" y="24258"/>
                    <a:pt x="16762" y="24258"/>
                  </a:cubicBezTo>
                  <a:cubicBezTo>
                    <a:pt x="16617" y="24258"/>
                    <a:pt x="16539" y="24111"/>
                    <a:pt x="16418" y="23900"/>
                  </a:cubicBezTo>
                  <a:lnTo>
                    <a:pt x="15963" y="23075"/>
                  </a:lnTo>
                  <a:cubicBezTo>
                    <a:pt x="15833" y="22860"/>
                    <a:pt x="15702" y="22777"/>
                    <a:pt x="15557" y="22777"/>
                  </a:cubicBezTo>
                  <a:cubicBezTo>
                    <a:pt x="15451" y="22777"/>
                    <a:pt x="15339" y="22821"/>
                    <a:pt x="15214" y="22891"/>
                  </a:cubicBezTo>
                  <a:lnTo>
                    <a:pt x="2530" y="30217"/>
                  </a:lnTo>
                  <a:cubicBezTo>
                    <a:pt x="2234" y="30387"/>
                    <a:pt x="2112" y="30690"/>
                    <a:pt x="1996" y="31139"/>
                  </a:cubicBezTo>
                  <a:lnTo>
                    <a:pt x="1626" y="32424"/>
                  </a:lnTo>
                  <a:cubicBezTo>
                    <a:pt x="1486" y="32921"/>
                    <a:pt x="1387" y="33179"/>
                    <a:pt x="1095" y="33345"/>
                  </a:cubicBezTo>
                  <a:lnTo>
                    <a:pt x="0" y="33981"/>
                  </a:lnTo>
                  <a:lnTo>
                    <a:pt x="0" y="37439"/>
                  </a:lnTo>
                  <a:lnTo>
                    <a:pt x="58857" y="3457"/>
                  </a:lnTo>
                  <a:lnTo>
                    <a:pt x="5885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31"/>
            <p:cNvSpPr/>
            <p:nvPr/>
          </p:nvSpPr>
          <p:spPr>
            <a:xfrm>
              <a:off x="2958375" y="2103250"/>
              <a:ext cx="33525" cy="43225"/>
            </a:xfrm>
            <a:custGeom>
              <a:rect b="b" l="l" r="r" t="t"/>
              <a:pathLst>
                <a:path extrusionOk="0" h="1729" w="1341">
                  <a:moveTo>
                    <a:pt x="970" y="1"/>
                  </a:moveTo>
                  <a:cubicBezTo>
                    <a:pt x="880" y="1"/>
                    <a:pt x="778" y="30"/>
                    <a:pt x="670" y="92"/>
                  </a:cubicBezTo>
                  <a:cubicBezTo>
                    <a:pt x="300" y="306"/>
                    <a:pt x="0" y="824"/>
                    <a:pt x="0" y="1252"/>
                  </a:cubicBezTo>
                  <a:cubicBezTo>
                    <a:pt x="0" y="1554"/>
                    <a:pt x="152" y="1729"/>
                    <a:pt x="373" y="1729"/>
                  </a:cubicBezTo>
                  <a:cubicBezTo>
                    <a:pt x="463" y="1729"/>
                    <a:pt x="564" y="1700"/>
                    <a:pt x="670" y="1640"/>
                  </a:cubicBezTo>
                  <a:cubicBezTo>
                    <a:pt x="1041" y="1425"/>
                    <a:pt x="1340" y="905"/>
                    <a:pt x="1340" y="480"/>
                  </a:cubicBezTo>
                  <a:cubicBezTo>
                    <a:pt x="1340" y="176"/>
                    <a:pt x="1190" y="1"/>
                    <a:pt x="9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31"/>
            <p:cNvSpPr/>
            <p:nvPr/>
          </p:nvSpPr>
          <p:spPr>
            <a:xfrm>
              <a:off x="2898200" y="2138000"/>
              <a:ext cx="33425" cy="43225"/>
            </a:xfrm>
            <a:custGeom>
              <a:rect b="b" l="l" r="r" t="t"/>
              <a:pathLst>
                <a:path extrusionOk="0" h="1729" w="1337">
                  <a:moveTo>
                    <a:pt x="968" y="1"/>
                  </a:moveTo>
                  <a:cubicBezTo>
                    <a:pt x="878" y="1"/>
                    <a:pt x="777" y="30"/>
                    <a:pt x="670" y="93"/>
                  </a:cubicBezTo>
                  <a:cubicBezTo>
                    <a:pt x="300" y="303"/>
                    <a:pt x="0" y="824"/>
                    <a:pt x="0" y="1252"/>
                  </a:cubicBezTo>
                  <a:cubicBezTo>
                    <a:pt x="0" y="1554"/>
                    <a:pt x="151" y="1728"/>
                    <a:pt x="370" y="1728"/>
                  </a:cubicBezTo>
                  <a:cubicBezTo>
                    <a:pt x="461" y="1728"/>
                    <a:pt x="562" y="1699"/>
                    <a:pt x="670" y="1637"/>
                  </a:cubicBezTo>
                  <a:cubicBezTo>
                    <a:pt x="1037" y="1422"/>
                    <a:pt x="1337" y="906"/>
                    <a:pt x="1337" y="477"/>
                  </a:cubicBezTo>
                  <a:cubicBezTo>
                    <a:pt x="1337" y="176"/>
                    <a:pt x="1186" y="1"/>
                    <a:pt x="96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31"/>
            <p:cNvSpPr/>
            <p:nvPr/>
          </p:nvSpPr>
          <p:spPr>
            <a:xfrm>
              <a:off x="2837950" y="2172700"/>
              <a:ext cx="33500" cy="43250"/>
            </a:xfrm>
            <a:custGeom>
              <a:rect b="b" l="l" r="r" t="t"/>
              <a:pathLst>
                <a:path extrusionOk="0" h="1730" w="1340">
                  <a:moveTo>
                    <a:pt x="970" y="0"/>
                  </a:moveTo>
                  <a:cubicBezTo>
                    <a:pt x="879" y="0"/>
                    <a:pt x="778" y="30"/>
                    <a:pt x="670" y="92"/>
                  </a:cubicBezTo>
                  <a:cubicBezTo>
                    <a:pt x="300" y="306"/>
                    <a:pt x="0" y="826"/>
                    <a:pt x="0" y="1251"/>
                  </a:cubicBezTo>
                  <a:cubicBezTo>
                    <a:pt x="0" y="1555"/>
                    <a:pt x="151" y="1729"/>
                    <a:pt x="371" y="1729"/>
                  </a:cubicBezTo>
                  <a:cubicBezTo>
                    <a:pt x="461" y="1729"/>
                    <a:pt x="562" y="1700"/>
                    <a:pt x="670" y="1639"/>
                  </a:cubicBezTo>
                  <a:cubicBezTo>
                    <a:pt x="1040" y="1424"/>
                    <a:pt x="1340" y="905"/>
                    <a:pt x="1340" y="480"/>
                  </a:cubicBezTo>
                  <a:cubicBezTo>
                    <a:pt x="1340" y="176"/>
                    <a:pt x="1189" y="0"/>
                    <a:pt x="9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31"/>
            <p:cNvSpPr/>
            <p:nvPr/>
          </p:nvSpPr>
          <p:spPr>
            <a:xfrm>
              <a:off x="1600000" y="2980475"/>
              <a:ext cx="28750" cy="36000"/>
            </a:xfrm>
            <a:custGeom>
              <a:rect b="b" l="l" r="r" t="t"/>
              <a:pathLst>
                <a:path extrusionOk="0" h="1440" w="1150">
                  <a:moveTo>
                    <a:pt x="544" y="1"/>
                  </a:moveTo>
                  <a:cubicBezTo>
                    <a:pt x="520" y="1"/>
                    <a:pt x="496" y="21"/>
                    <a:pt x="476" y="59"/>
                  </a:cubicBezTo>
                  <a:lnTo>
                    <a:pt x="24" y="929"/>
                  </a:lnTo>
                  <a:lnTo>
                    <a:pt x="21" y="932"/>
                  </a:lnTo>
                  <a:cubicBezTo>
                    <a:pt x="18" y="943"/>
                    <a:pt x="13" y="953"/>
                    <a:pt x="10" y="967"/>
                  </a:cubicBezTo>
                  <a:cubicBezTo>
                    <a:pt x="7" y="970"/>
                    <a:pt x="7" y="973"/>
                    <a:pt x="7" y="976"/>
                  </a:cubicBezTo>
                  <a:cubicBezTo>
                    <a:pt x="4" y="990"/>
                    <a:pt x="0" y="1007"/>
                    <a:pt x="0" y="1021"/>
                  </a:cubicBezTo>
                  <a:cubicBezTo>
                    <a:pt x="0" y="1034"/>
                    <a:pt x="4" y="1048"/>
                    <a:pt x="7" y="1058"/>
                  </a:cubicBezTo>
                  <a:cubicBezTo>
                    <a:pt x="7" y="1061"/>
                    <a:pt x="7" y="1061"/>
                    <a:pt x="10" y="1065"/>
                  </a:cubicBezTo>
                  <a:cubicBezTo>
                    <a:pt x="13" y="1072"/>
                    <a:pt x="18" y="1078"/>
                    <a:pt x="21" y="1082"/>
                  </a:cubicBezTo>
                  <a:lnTo>
                    <a:pt x="24" y="1086"/>
                  </a:lnTo>
                  <a:lnTo>
                    <a:pt x="476" y="1433"/>
                  </a:lnTo>
                  <a:cubicBezTo>
                    <a:pt x="483" y="1439"/>
                    <a:pt x="490" y="1439"/>
                    <a:pt x="496" y="1439"/>
                  </a:cubicBezTo>
                  <a:cubicBezTo>
                    <a:pt x="503" y="1439"/>
                    <a:pt x="514" y="1439"/>
                    <a:pt x="520" y="1433"/>
                  </a:cubicBezTo>
                  <a:cubicBezTo>
                    <a:pt x="537" y="1422"/>
                    <a:pt x="558" y="1398"/>
                    <a:pt x="572" y="1367"/>
                  </a:cubicBezTo>
                  <a:cubicBezTo>
                    <a:pt x="595" y="1313"/>
                    <a:pt x="592" y="1249"/>
                    <a:pt x="564" y="1225"/>
                  </a:cubicBezTo>
                  <a:lnTo>
                    <a:pt x="245" y="984"/>
                  </a:lnTo>
                  <a:lnTo>
                    <a:pt x="1082" y="501"/>
                  </a:lnTo>
                  <a:cubicBezTo>
                    <a:pt x="1119" y="477"/>
                    <a:pt x="1149" y="416"/>
                    <a:pt x="1149" y="358"/>
                  </a:cubicBezTo>
                  <a:cubicBezTo>
                    <a:pt x="1149" y="314"/>
                    <a:pt x="1129" y="286"/>
                    <a:pt x="1105" y="286"/>
                  </a:cubicBezTo>
                  <a:cubicBezTo>
                    <a:pt x="1099" y="286"/>
                    <a:pt x="1088" y="290"/>
                    <a:pt x="1082" y="293"/>
                  </a:cubicBezTo>
                  <a:lnTo>
                    <a:pt x="245" y="776"/>
                  </a:lnTo>
                  <a:lnTo>
                    <a:pt x="564" y="164"/>
                  </a:lnTo>
                  <a:cubicBezTo>
                    <a:pt x="592" y="110"/>
                    <a:pt x="595" y="41"/>
                    <a:pt x="572" y="14"/>
                  </a:cubicBezTo>
                  <a:cubicBezTo>
                    <a:pt x="564" y="5"/>
                    <a:pt x="554" y="1"/>
                    <a:pt x="544" y="1"/>
                  </a:cubicBezTo>
                  <a:close/>
                </a:path>
              </a:pathLst>
            </a:custGeom>
            <a:solidFill>
              <a:srgbClr val="95A0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31"/>
            <p:cNvSpPr/>
            <p:nvPr/>
          </p:nvSpPr>
          <p:spPr>
            <a:xfrm>
              <a:off x="1642750" y="2954225"/>
              <a:ext cx="28750" cy="36075"/>
            </a:xfrm>
            <a:custGeom>
              <a:rect b="b" l="l" r="r" t="t"/>
              <a:pathLst>
                <a:path extrusionOk="0" h="1443" w="1150">
                  <a:moveTo>
                    <a:pt x="653" y="0"/>
                  </a:moveTo>
                  <a:cubicBezTo>
                    <a:pt x="626" y="0"/>
                    <a:pt x="599" y="27"/>
                    <a:pt x="578" y="71"/>
                  </a:cubicBezTo>
                  <a:cubicBezTo>
                    <a:pt x="555" y="129"/>
                    <a:pt x="558" y="194"/>
                    <a:pt x="585" y="214"/>
                  </a:cubicBezTo>
                  <a:lnTo>
                    <a:pt x="901" y="459"/>
                  </a:lnTo>
                  <a:lnTo>
                    <a:pt x="68" y="942"/>
                  </a:lnTo>
                  <a:cubicBezTo>
                    <a:pt x="31" y="962"/>
                    <a:pt x="1" y="1027"/>
                    <a:pt x="1" y="1082"/>
                  </a:cubicBezTo>
                  <a:cubicBezTo>
                    <a:pt x="1" y="1126"/>
                    <a:pt x="17" y="1153"/>
                    <a:pt x="45" y="1153"/>
                  </a:cubicBezTo>
                  <a:cubicBezTo>
                    <a:pt x="51" y="1153"/>
                    <a:pt x="58" y="1153"/>
                    <a:pt x="68" y="1146"/>
                  </a:cubicBezTo>
                  <a:lnTo>
                    <a:pt x="901" y="667"/>
                  </a:lnTo>
                  <a:lnTo>
                    <a:pt x="901" y="667"/>
                  </a:lnTo>
                  <a:lnTo>
                    <a:pt x="585" y="1279"/>
                  </a:lnTo>
                  <a:cubicBezTo>
                    <a:pt x="558" y="1330"/>
                    <a:pt x="555" y="1397"/>
                    <a:pt x="578" y="1428"/>
                  </a:cubicBezTo>
                  <a:cubicBezTo>
                    <a:pt x="585" y="1435"/>
                    <a:pt x="595" y="1442"/>
                    <a:pt x="605" y="1442"/>
                  </a:cubicBezTo>
                  <a:cubicBezTo>
                    <a:pt x="613" y="1442"/>
                    <a:pt x="619" y="1438"/>
                    <a:pt x="629" y="1432"/>
                  </a:cubicBezTo>
                  <a:cubicBezTo>
                    <a:pt x="643" y="1425"/>
                    <a:pt x="660" y="1408"/>
                    <a:pt x="674" y="1381"/>
                  </a:cubicBezTo>
                  <a:lnTo>
                    <a:pt x="1126" y="510"/>
                  </a:lnTo>
                  <a:lnTo>
                    <a:pt x="1126" y="507"/>
                  </a:lnTo>
                  <a:cubicBezTo>
                    <a:pt x="1132" y="497"/>
                    <a:pt x="1136" y="487"/>
                    <a:pt x="1139" y="476"/>
                  </a:cubicBezTo>
                  <a:cubicBezTo>
                    <a:pt x="1139" y="473"/>
                    <a:pt x="1143" y="470"/>
                    <a:pt x="1143" y="466"/>
                  </a:cubicBezTo>
                  <a:cubicBezTo>
                    <a:pt x="1146" y="449"/>
                    <a:pt x="1149" y="435"/>
                    <a:pt x="1149" y="418"/>
                  </a:cubicBezTo>
                  <a:cubicBezTo>
                    <a:pt x="1149" y="405"/>
                    <a:pt x="1146" y="391"/>
                    <a:pt x="1143" y="381"/>
                  </a:cubicBezTo>
                  <a:cubicBezTo>
                    <a:pt x="1143" y="377"/>
                    <a:pt x="1139" y="377"/>
                    <a:pt x="1139" y="374"/>
                  </a:cubicBezTo>
                  <a:cubicBezTo>
                    <a:pt x="1136" y="368"/>
                    <a:pt x="1132" y="361"/>
                    <a:pt x="1126" y="357"/>
                  </a:cubicBezTo>
                  <a:lnTo>
                    <a:pt x="1126" y="354"/>
                  </a:lnTo>
                  <a:lnTo>
                    <a:pt x="674" y="7"/>
                  </a:lnTo>
                  <a:cubicBezTo>
                    <a:pt x="666" y="4"/>
                    <a:pt x="660" y="0"/>
                    <a:pt x="653" y="0"/>
                  </a:cubicBezTo>
                  <a:close/>
                </a:path>
              </a:pathLst>
            </a:custGeom>
            <a:solidFill>
              <a:srgbClr val="95A0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31"/>
            <p:cNvSpPr/>
            <p:nvPr/>
          </p:nvSpPr>
          <p:spPr>
            <a:xfrm>
              <a:off x="1688300" y="2916725"/>
              <a:ext cx="25950" cy="51725"/>
            </a:xfrm>
            <a:custGeom>
              <a:rect b="b" l="l" r="r" t="t"/>
              <a:pathLst>
                <a:path extrusionOk="0" h="2069" w="1038">
                  <a:moveTo>
                    <a:pt x="959" y="1"/>
                  </a:moveTo>
                  <a:cubicBezTo>
                    <a:pt x="942" y="1"/>
                    <a:pt x="925" y="18"/>
                    <a:pt x="912" y="49"/>
                  </a:cubicBezTo>
                  <a:lnTo>
                    <a:pt x="799" y="327"/>
                  </a:lnTo>
                  <a:cubicBezTo>
                    <a:pt x="790" y="327"/>
                    <a:pt x="779" y="324"/>
                    <a:pt x="769" y="324"/>
                  </a:cubicBezTo>
                  <a:cubicBezTo>
                    <a:pt x="582" y="324"/>
                    <a:pt x="361" y="515"/>
                    <a:pt x="208" y="834"/>
                  </a:cubicBezTo>
                  <a:cubicBezTo>
                    <a:pt x="1" y="1273"/>
                    <a:pt x="1" y="1789"/>
                    <a:pt x="208" y="1990"/>
                  </a:cubicBezTo>
                  <a:cubicBezTo>
                    <a:pt x="263" y="2041"/>
                    <a:pt x="327" y="2068"/>
                    <a:pt x="395" y="2068"/>
                  </a:cubicBezTo>
                  <a:cubicBezTo>
                    <a:pt x="456" y="2068"/>
                    <a:pt x="520" y="2048"/>
                    <a:pt x="582" y="2010"/>
                  </a:cubicBezTo>
                  <a:cubicBezTo>
                    <a:pt x="718" y="1932"/>
                    <a:pt x="854" y="1775"/>
                    <a:pt x="959" y="1555"/>
                  </a:cubicBezTo>
                  <a:cubicBezTo>
                    <a:pt x="983" y="1500"/>
                    <a:pt x="983" y="1436"/>
                    <a:pt x="959" y="1408"/>
                  </a:cubicBezTo>
                  <a:cubicBezTo>
                    <a:pt x="953" y="1402"/>
                    <a:pt x="942" y="1398"/>
                    <a:pt x="936" y="1398"/>
                  </a:cubicBezTo>
                  <a:cubicBezTo>
                    <a:pt x="912" y="1398"/>
                    <a:pt x="881" y="1422"/>
                    <a:pt x="864" y="1463"/>
                  </a:cubicBezTo>
                  <a:cubicBezTo>
                    <a:pt x="749" y="1704"/>
                    <a:pt x="586" y="1847"/>
                    <a:pt x="443" y="1847"/>
                  </a:cubicBezTo>
                  <a:cubicBezTo>
                    <a:pt x="391" y="1847"/>
                    <a:pt x="344" y="1827"/>
                    <a:pt x="303" y="1786"/>
                  </a:cubicBezTo>
                  <a:cubicBezTo>
                    <a:pt x="150" y="1640"/>
                    <a:pt x="150" y="1252"/>
                    <a:pt x="303" y="926"/>
                  </a:cubicBezTo>
                  <a:cubicBezTo>
                    <a:pt x="412" y="691"/>
                    <a:pt x="572" y="556"/>
                    <a:pt x="708" y="548"/>
                  </a:cubicBezTo>
                  <a:lnTo>
                    <a:pt x="708" y="548"/>
                  </a:lnTo>
                  <a:lnTo>
                    <a:pt x="622" y="755"/>
                  </a:lnTo>
                  <a:cubicBezTo>
                    <a:pt x="606" y="804"/>
                    <a:pt x="616" y="844"/>
                    <a:pt x="640" y="844"/>
                  </a:cubicBezTo>
                  <a:cubicBezTo>
                    <a:pt x="643" y="844"/>
                    <a:pt x="650" y="844"/>
                    <a:pt x="657" y="841"/>
                  </a:cubicBezTo>
                  <a:lnTo>
                    <a:pt x="997" y="617"/>
                  </a:lnTo>
                  <a:cubicBezTo>
                    <a:pt x="1021" y="603"/>
                    <a:pt x="1038" y="559"/>
                    <a:pt x="1034" y="525"/>
                  </a:cubicBezTo>
                  <a:lnTo>
                    <a:pt x="983" y="35"/>
                  </a:lnTo>
                  <a:cubicBezTo>
                    <a:pt x="983" y="15"/>
                    <a:pt x="973" y="1"/>
                    <a:pt x="959" y="1"/>
                  </a:cubicBezTo>
                  <a:close/>
                </a:path>
              </a:pathLst>
            </a:custGeom>
            <a:solidFill>
              <a:srgbClr val="95A0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31"/>
            <p:cNvSpPr/>
            <p:nvPr/>
          </p:nvSpPr>
          <p:spPr>
            <a:xfrm>
              <a:off x="1922225" y="2722350"/>
              <a:ext cx="23475" cy="46700"/>
            </a:xfrm>
            <a:custGeom>
              <a:rect b="b" l="l" r="r" t="t"/>
              <a:pathLst>
                <a:path extrusionOk="0" h="1868" w="939">
                  <a:moveTo>
                    <a:pt x="870" y="0"/>
                  </a:moveTo>
                  <a:cubicBezTo>
                    <a:pt x="840" y="0"/>
                    <a:pt x="799" y="35"/>
                    <a:pt x="775" y="89"/>
                  </a:cubicBezTo>
                  <a:lnTo>
                    <a:pt x="469" y="735"/>
                  </a:lnTo>
                  <a:lnTo>
                    <a:pt x="167" y="443"/>
                  </a:lnTo>
                  <a:cubicBezTo>
                    <a:pt x="156" y="432"/>
                    <a:pt x="143" y="429"/>
                    <a:pt x="132" y="429"/>
                  </a:cubicBezTo>
                  <a:cubicBezTo>
                    <a:pt x="98" y="429"/>
                    <a:pt x="61" y="460"/>
                    <a:pt x="34" y="518"/>
                  </a:cubicBezTo>
                  <a:cubicBezTo>
                    <a:pt x="0" y="592"/>
                    <a:pt x="0" y="684"/>
                    <a:pt x="34" y="718"/>
                  </a:cubicBezTo>
                  <a:lnTo>
                    <a:pt x="340" y="1011"/>
                  </a:lnTo>
                  <a:lnTo>
                    <a:pt x="34" y="1653"/>
                  </a:lnTo>
                  <a:cubicBezTo>
                    <a:pt x="0" y="1731"/>
                    <a:pt x="0" y="1819"/>
                    <a:pt x="34" y="1854"/>
                  </a:cubicBezTo>
                  <a:cubicBezTo>
                    <a:pt x="44" y="1864"/>
                    <a:pt x="54" y="1867"/>
                    <a:pt x="68" y="1867"/>
                  </a:cubicBezTo>
                  <a:cubicBezTo>
                    <a:pt x="78" y="1867"/>
                    <a:pt x="88" y="1864"/>
                    <a:pt x="98" y="1860"/>
                  </a:cubicBezTo>
                  <a:cubicBezTo>
                    <a:pt x="123" y="1847"/>
                    <a:pt x="146" y="1819"/>
                    <a:pt x="167" y="1778"/>
                  </a:cubicBezTo>
                  <a:lnTo>
                    <a:pt x="469" y="1136"/>
                  </a:lnTo>
                  <a:lnTo>
                    <a:pt x="775" y="1428"/>
                  </a:lnTo>
                  <a:cubicBezTo>
                    <a:pt x="782" y="1439"/>
                    <a:pt x="796" y="1442"/>
                    <a:pt x="806" y="1442"/>
                  </a:cubicBezTo>
                  <a:cubicBezTo>
                    <a:pt x="816" y="1442"/>
                    <a:pt x="826" y="1439"/>
                    <a:pt x="840" y="1432"/>
                  </a:cubicBezTo>
                  <a:cubicBezTo>
                    <a:pt x="863" y="1419"/>
                    <a:pt x="887" y="1391"/>
                    <a:pt x="904" y="1354"/>
                  </a:cubicBezTo>
                  <a:cubicBezTo>
                    <a:pt x="939" y="1276"/>
                    <a:pt x="939" y="1187"/>
                    <a:pt x="904" y="1153"/>
                  </a:cubicBezTo>
                  <a:lnTo>
                    <a:pt x="598" y="861"/>
                  </a:lnTo>
                  <a:lnTo>
                    <a:pt x="904" y="215"/>
                  </a:lnTo>
                  <a:cubicBezTo>
                    <a:pt x="939" y="140"/>
                    <a:pt x="939" y="49"/>
                    <a:pt x="904" y="14"/>
                  </a:cubicBezTo>
                  <a:cubicBezTo>
                    <a:pt x="894" y="8"/>
                    <a:pt x="884" y="0"/>
                    <a:pt x="870" y="0"/>
                  </a:cubicBezTo>
                  <a:close/>
                </a:path>
              </a:pathLst>
            </a:custGeom>
            <a:solidFill>
              <a:srgbClr val="95A0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31"/>
            <p:cNvSpPr/>
            <p:nvPr/>
          </p:nvSpPr>
          <p:spPr>
            <a:xfrm>
              <a:off x="1740575" y="2195850"/>
              <a:ext cx="1222075" cy="751100"/>
            </a:xfrm>
            <a:custGeom>
              <a:rect b="b" l="l" r="r" t="t"/>
              <a:pathLst>
                <a:path extrusionOk="0" h="30044" w="48883">
                  <a:moveTo>
                    <a:pt x="48590" y="0"/>
                  </a:moveTo>
                  <a:cubicBezTo>
                    <a:pt x="48518" y="0"/>
                    <a:pt x="48438" y="24"/>
                    <a:pt x="48353" y="73"/>
                  </a:cubicBezTo>
                  <a:lnTo>
                    <a:pt x="535" y="27666"/>
                  </a:lnTo>
                  <a:cubicBezTo>
                    <a:pt x="238" y="27836"/>
                    <a:pt x="0" y="28248"/>
                    <a:pt x="0" y="28588"/>
                  </a:cubicBezTo>
                  <a:lnTo>
                    <a:pt x="0" y="29662"/>
                  </a:lnTo>
                  <a:cubicBezTo>
                    <a:pt x="0" y="29904"/>
                    <a:pt x="120" y="30044"/>
                    <a:pt x="296" y="30044"/>
                  </a:cubicBezTo>
                  <a:cubicBezTo>
                    <a:pt x="368" y="30044"/>
                    <a:pt x="449" y="30021"/>
                    <a:pt x="535" y="29972"/>
                  </a:cubicBezTo>
                  <a:lnTo>
                    <a:pt x="48353" y="2375"/>
                  </a:lnTo>
                  <a:cubicBezTo>
                    <a:pt x="48645" y="2205"/>
                    <a:pt x="48883" y="1794"/>
                    <a:pt x="48883" y="1454"/>
                  </a:cubicBezTo>
                  <a:lnTo>
                    <a:pt x="48883" y="379"/>
                  </a:lnTo>
                  <a:cubicBezTo>
                    <a:pt x="48883" y="139"/>
                    <a:pt x="48763" y="0"/>
                    <a:pt x="48590"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31"/>
            <p:cNvSpPr/>
            <p:nvPr/>
          </p:nvSpPr>
          <p:spPr>
            <a:xfrm>
              <a:off x="2925050" y="2211200"/>
              <a:ext cx="30625" cy="43950"/>
            </a:xfrm>
            <a:custGeom>
              <a:rect b="b" l="l" r="r" t="t"/>
              <a:pathLst>
                <a:path extrusionOk="0" h="1758" w="1225">
                  <a:moveTo>
                    <a:pt x="633" y="10"/>
                  </a:moveTo>
                  <a:cubicBezTo>
                    <a:pt x="644" y="10"/>
                    <a:pt x="654" y="17"/>
                    <a:pt x="657" y="27"/>
                  </a:cubicBezTo>
                  <a:lnTo>
                    <a:pt x="800" y="327"/>
                  </a:lnTo>
                  <a:cubicBezTo>
                    <a:pt x="805" y="342"/>
                    <a:pt x="818" y="350"/>
                    <a:pt x="834" y="350"/>
                  </a:cubicBezTo>
                  <a:cubicBezTo>
                    <a:pt x="840" y="350"/>
                    <a:pt x="845" y="349"/>
                    <a:pt x="851" y="347"/>
                  </a:cubicBezTo>
                  <a:lnTo>
                    <a:pt x="1164" y="228"/>
                  </a:lnTo>
                  <a:cubicBezTo>
                    <a:pt x="1169" y="225"/>
                    <a:pt x="1174" y="224"/>
                    <a:pt x="1178" y="224"/>
                  </a:cubicBezTo>
                  <a:cubicBezTo>
                    <a:pt x="1185" y="224"/>
                    <a:pt x="1190" y="227"/>
                    <a:pt x="1195" y="231"/>
                  </a:cubicBezTo>
                  <a:cubicBezTo>
                    <a:pt x="1211" y="248"/>
                    <a:pt x="1215" y="292"/>
                    <a:pt x="1191" y="336"/>
                  </a:cubicBezTo>
                  <a:lnTo>
                    <a:pt x="963" y="762"/>
                  </a:lnTo>
                  <a:cubicBezTo>
                    <a:pt x="950" y="789"/>
                    <a:pt x="943" y="820"/>
                    <a:pt x="946" y="846"/>
                  </a:cubicBezTo>
                  <a:lnTo>
                    <a:pt x="1001" y="1231"/>
                  </a:lnTo>
                  <a:cubicBezTo>
                    <a:pt x="1004" y="1268"/>
                    <a:pt x="983" y="1316"/>
                    <a:pt x="960" y="1340"/>
                  </a:cubicBezTo>
                  <a:cubicBezTo>
                    <a:pt x="946" y="1353"/>
                    <a:pt x="930" y="1361"/>
                    <a:pt x="916" y="1361"/>
                  </a:cubicBezTo>
                  <a:lnTo>
                    <a:pt x="637" y="1326"/>
                  </a:lnTo>
                  <a:cubicBezTo>
                    <a:pt x="635" y="1326"/>
                    <a:pt x="633" y="1326"/>
                    <a:pt x="631" y="1326"/>
                  </a:cubicBezTo>
                  <a:cubicBezTo>
                    <a:pt x="615" y="1326"/>
                    <a:pt x="594" y="1339"/>
                    <a:pt x="575" y="1361"/>
                  </a:cubicBezTo>
                  <a:lnTo>
                    <a:pt x="297" y="1717"/>
                  </a:lnTo>
                  <a:cubicBezTo>
                    <a:pt x="284" y="1736"/>
                    <a:pt x="266" y="1746"/>
                    <a:pt x="251" y="1746"/>
                  </a:cubicBezTo>
                  <a:cubicBezTo>
                    <a:pt x="247" y="1746"/>
                    <a:pt x="243" y="1746"/>
                    <a:pt x="239" y="1744"/>
                  </a:cubicBezTo>
                  <a:cubicBezTo>
                    <a:pt x="222" y="1737"/>
                    <a:pt x="216" y="1717"/>
                    <a:pt x="219" y="1687"/>
                  </a:cubicBezTo>
                  <a:lnTo>
                    <a:pt x="273" y="1241"/>
                  </a:lnTo>
                  <a:cubicBezTo>
                    <a:pt x="277" y="1210"/>
                    <a:pt x="269" y="1187"/>
                    <a:pt x="252" y="1173"/>
                  </a:cubicBezTo>
                  <a:lnTo>
                    <a:pt x="28" y="1010"/>
                  </a:lnTo>
                  <a:cubicBezTo>
                    <a:pt x="18" y="1003"/>
                    <a:pt x="12" y="989"/>
                    <a:pt x="12" y="969"/>
                  </a:cubicBezTo>
                  <a:cubicBezTo>
                    <a:pt x="12" y="932"/>
                    <a:pt x="32" y="884"/>
                    <a:pt x="59" y="864"/>
                  </a:cubicBezTo>
                  <a:lnTo>
                    <a:pt x="371" y="622"/>
                  </a:lnTo>
                  <a:cubicBezTo>
                    <a:pt x="392" y="606"/>
                    <a:pt x="412" y="578"/>
                    <a:pt x="420" y="548"/>
                  </a:cubicBezTo>
                  <a:lnTo>
                    <a:pt x="558" y="92"/>
                  </a:lnTo>
                  <a:cubicBezTo>
                    <a:pt x="575" y="41"/>
                    <a:pt x="606" y="14"/>
                    <a:pt x="630" y="10"/>
                  </a:cubicBezTo>
                  <a:close/>
                  <a:moveTo>
                    <a:pt x="630" y="0"/>
                  </a:moveTo>
                  <a:cubicBezTo>
                    <a:pt x="599" y="4"/>
                    <a:pt x="566" y="41"/>
                    <a:pt x="548" y="88"/>
                  </a:cubicBezTo>
                  <a:lnTo>
                    <a:pt x="409" y="548"/>
                  </a:lnTo>
                  <a:cubicBezTo>
                    <a:pt x="402" y="575"/>
                    <a:pt x="385" y="598"/>
                    <a:pt x="365" y="612"/>
                  </a:cubicBezTo>
                  <a:lnTo>
                    <a:pt x="56" y="854"/>
                  </a:lnTo>
                  <a:cubicBezTo>
                    <a:pt x="18" y="881"/>
                    <a:pt x="1" y="935"/>
                    <a:pt x="1" y="969"/>
                  </a:cubicBezTo>
                  <a:cubicBezTo>
                    <a:pt x="1" y="993"/>
                    <a:pt x="8" y="1010"/>
                    <a:pt x="21" y="1020"/>
                  </a:cubicBezTo>
                  <a:lnTo>
                    <a:pt x="246" y="1183"/>
                  </a:lnTo>
                  <a:cubicBezTo>
                    <a:pt x="260" y="1193"/>
                    <a:pt x="266" y="1214"/>
                    <a:pt x="263" y="1238"/>
                  </a:cubicBezTo>
                  <a:lnTo>
                    <a:pt x="208" y="1687"/>
                  </a:lnTo>
                  <a:cubicBezTo>
                    <a:pt x="205" y="1720"/>
                    <a:pt x="216" y="1748"/>
                    <a:pt x="236" y="1755"/>
                  </a:cubicBezTo>
                  <a:cubicBezTo>
                    <a:pt x="239" y="1758"/>
                    <a:pt x="246" y="1758"/>
                    <a:pt x="249" y="1758"/>
                  </a:cubicBezTo>
                  <a:cubicBezTo>
                    <a:pt x="266" y="1758"/>
                    <a:pt x="287" y="1744"/>
                    <a:pt x="307" y="1724"/>
                  </a:cubicBezTo>
                  <a:lnTo>
                    <a:pt x="586" y="1367"/>
                  </a:lnTo>
                  <a:cubicBezTo>
                    <a:pt x="601" y="1349"/>
                    <a:pt x="616" y="1336"/>
                    <a:pt x="632" y="1336"/>
                  </a:cubicBezTo>
                  <a:cubicBezTo>
                    <a:pt x="633" y="1336"/>
                    <a:pt x="635" y="1336"/>
                    <a:pt x="637" y="1336"/>
                  </a:cubicBezTo>
                  <a:lnTo>
                    <a:pt x="916" y="1370"/>
                  </a:lnTo>
                  <a:cubicBezTo>
                    <a:pt x="933" y="1370"/>
                    <a:pt x="950" y="1364"/>
                    <a:pt x="966" y="1347"/>
                  </a:cubicBezTo>
                  <a:cubicBezTo>
                    <a:pt x="994" y="1320"/>
                    <a:pt x="1014" y="1272"/>
                    <a:pt x="1011" y="1228"/>
                  </a:cubicBezTo>
                  <a:lnTo>
                    <a:pt x="956" y="843"/>
                  </a:lnTo>
                  <a:cubicBezTo>
                    <a:pt x="953" y="823"/>
                    <a:pt x="960" y="793"/>
                    <a:pt x="974" y="765"/>
                  </a:cubicBezTo>
                  <a:lnTo>
                    <a:pt x="1198" y="344"/>
                  </a:lnTo>
                  <a:cubicBezTo>
                    <a:pt x="1222" y="300"/>
                    <a:pt x="1225" y="248"/>
                    <a:pt x="1205" y="225"/>
                  </a:cubicBezTo>
                  <a:cubicBezTo>
                    <a:pt x="1196" y="218"/>
                    <a:pt x="1187" y="214"/>
                    <a:pt x="1178" y="214"/>
                  </a:cubicBezTo>
                  <a:cubicBezTo>
                    <a:pt x="1172" y="214"/>
                    <a:pt x="1167" y="215"/>
                    <a:pt x="1160" y="218"/>
                  </a:cubicBezTo>
                  <a:lnTo>
                    <a:pt x="848" y="336"/>
                  </a:lnTo>
                  <a:cubicBezTo>
                    <a:pt x="843" y="338"/>
                    <a:pt x="839" y="339"/>
                    <a:pt x="835" y="339"/>
                  </a:cubicBezTo>
                  <a:cubicBezTo>
                    <a:pt x="823" y="339"/>
                    <a:pt x="812" y="332"/>
                    <a:pt x="807" y="320"/>
                  </a:cubicBezTo>
                  <a:lnTo>
                    <a:pt x="668" y="24"/>
                  </a:lnTo>
                  <a:cubicBezTo>
                    <a:pt x="660" y="7"/>
                    <a:pt x="647" y="0"/>
                    <a:pt x="630"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31"/>
            <p:cNvSpPr/>
            <p:nvPr/>
          </p:nvSpPr>
          <p:spPr>
            <a:xfrm>
              <a:off x="2973075" y="2163500"/>
              <a:ext cx="47975" cy="30900"/>
            </a:xfrm>
            <a:custGeom>
              <a:rect b="b" l="l" r="r" t="t"/>
              <a:pathLst>
                <a:path extrusionOk="0" h="1236" w="1919">
                  <a:moveTo>
                    <a:pt x="1708" y="1"/>
                  </a:moveTo>
                  <a:cubicBezTo>
                    <a:pt x="1677" y="1"/>
                    <a:pt x="1643" y="11"/>
                    <a:pt x="1616" y="28"/>
                  </a:cubicBezTo>
                  <a:lnTo>
                    <a:pt x="120" y="892"/>
                  </a:lnTo>
                  <a:cubicBezTo>
                    <a:pt x="32" y="943"/>
                    <a:pt x="1" y="1055"/>
                    <a:pt x="52" y="1143"/>
                  </a:cubicBezTo>
                  <a:cubicBezTo>
                    <a:pt x="86" y="1201"/>
                    <a:pt x="147" y="1235"/>
                    <a:pt x="212" y="1235"/>
                  </a:cubicBezTo>
                  <a:cubicBezTo>
                    <a:pt x="242" y="1235"/>
                    <a:pt x="273" y="1229"/>
                    <a:pt x="303" y="1211"/>
                  </a:cubicBezTo>
                  <a:lnTo>
                    <a:pt x="1799" y="347"/>
                  </a:lnTo>
                  <a:cubicBezTo>
                    <a:pt x="1888" y="297"/>
                    <a:pt x="1918" y="181"/>
                    <a:pt x="1868" y="96"/>
                  </a:cubicBezTo>
                  <a:cubicBezTo>
                    <a:pt x="1833" y="35"/>
                    <a:pt x="1772" y="1"/>
                    <a:pt x="1708" y="1"/>
                  </a:cubicBezTo>
                  <a:close/>
                </a:path>
              </a:pathLst>
            </a:custGeom>
            <a:solidFill>
              <a:srgbClr val="95A0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31"/>
            <p:cNvSpPr/>
            <p:nvPr/>
          </p:nvSpPr>
          <p:spPr>
            <a:xfrm>
              <a:off x="2973075" y="2185175"/>
              <a:ext cx="47975" cy="30800"/>
            </a:xfrm>
            <a:custGeom>
              <a:rect b="b" l="l" r="r" t="t"/>
              <a:pathLst>
                <a:path extrusionOk="0" h="1232" w="1919">
                  <a:moveTo>
                    <a:pt x="1708" y="1"/>
                  </a:moveTo>
                  <a:cubicBezTo>
                    <a:pt x="1677" y="1"/>
                    <a:pt x="1643" y="8"/>
                    <a:pt x="1616" y="25"/>
                  </a:cubicBezTo>
                  <a:lnTo>
                    <a:pt x="120" y="888"/>
                  </a:lnTo>
                  <a:cubicBezTo>
                    <a:pt x="32" y="939"/>
                    <a:pt x="1" y="1051"/>
                    <a:pt x="52" y="1140"/>
                  </a:cubicBezTo>
                  <a:cubicBezTo>
                    <a:pt x="86" y="1201"/>
                    <a:pt x="147" y="1231"/>
                    <a:pt x="212" y="1231"/>
                  </a:cubicBezTo>
                  <a:cubicBezTo>
                    <a:pt x="242" y="1231"/>
                    <a:pt x="273" y="1225"/>
                    <a:pt x="303" y="1208"/>
                  </a:cubicBezTo>
                  <a:lnTo>
                    <a:pt x="1799" y="344"/>
                  </a:lnTo>
                  <a:cubicBezTo>
                    <a:pt x="1888" y="293"/>
                    <a:pt x="1918" y="181"/>
                    <a:pt x="1868" y="92"/>
                  </a:cubicBezTo>
                  <a:cubicBezTo>
                    <a:pt x="1833" y="31"/>
                    <a:pt x="1772" y="1"/>
                    <a:pt x="1708" y="1"/>
                  </a:cubicBezTo>
                  <a:close/>
                </a:path>
              </a:pathLst>
            </a:custGeom>
            <a:solidFill>
              <a:srgbClr val="95A0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31"/>
            <p:cNvSpPr/>
            <p:nvPr/>
          </p:nvSpPr>
          <p:spPr>
            <a:xfrm>
              <a:off x="2973075" y="2206775"/>
              <a:ext cx="47975" cy="30800"/>
            </a:xfrm>
            <a:custGeom>
              <a:rect b="b" l="l" r="r" t="t"/>
              <a:pathLst>
                <a:path extrusionOk="0" h="1232" w="1919">
                  <a:moveTo>
                    <a:pt x="1708" y="0"/>
                  </a:moveTo>
                  <a:cubicBezTo>
                    <a:pt x="1677" y="0"/>
                    <a:pt x="1643" y="8"/>
                    <a:pt x="1616" y="24"/>
                  </a:cubicBezTo>
                  <a:lnTo>
                    <a:pt x="120" y="888"/>
                  </a:lnTo>
                  <a:cubicBezTo>
                    <a:pt x="32" y="939"/>
                    <a:pt x="1" y="1051"/>
                    <a:pt x="52" y="1139"/>
                  </a:cubicBezTo>
                  <a:cubicBezTo>
                    <a:pt x="86" y="1201"/>
                    <a:pt x="147" y="1232"/>
                    <a:pt x="212" y="1232"/>
                  </a:cubicBezTo>
                  <a:cubicBezTo>
                    <a:pt x="242" y="1232"/>
                    <a:pt x="273" y="1224"/>
                    <a:pt x="303" y="1207"/>
                  </a:cubicBezTo>
                  <a:lnTo>
                    <a:pt x="1799" y="344"/>
                  </a:lnTo>
                  <a:cubicBezTo>
                    <a:pt x="1888" y="293"/>
                    <a:pt x="1918" y="181"/>
                    <a:pt x="1868" y="92"/>
                  </a:cubicBezTo>
                  <a:cubicBezTo>
                    <a:pt x="1833" y="35"/>
                    <a:pt x="1772" y="0"/>
                    <a:pt x="1708" y="0"/>
                  </a:cubicBezTo>
                  <a:close/>
                </a:path>
              </a:pathLst>
            </a:custGeom>
            <a:solidFill>
              <a:srgbClr val="95A0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31"/>
            <p:cNvSpPr/>
            <p:nvPr/>
          </p:nvSpPr>
          <p:spPr>
            <a:xfrm>
              <a:off x="1541000" y="2967225"/>
              <a:ext cx="25025" cy="100825"/>
            </a:xfrm>
            <a:custGeom>
              <a:rect b="b" l="l" r="r" t="t"/>
              <a:pathLst>
                <a:path extrusionOk="0" h="4033" w="1001">
                  <a:moveTo>
                    <a:pt x="1" y="0"/>
                  </a:moveTo>
                  <a:lnTo>
                    <a:pt x="1" y="3455"/>
                  </a:lnTo>
                  <a:lnTo>
                    <a:pt x="1000" y="4033"/>
                  </a:lnTo>
                  <a:lnTo>
                    <a:pt x="1000" y="575"/>
                  </a:lnTo>
                  <a:lnTo>
                    <a:pt x="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31"/>
            <p:cNvSpPr/>
            <p:nvPr/>
          </p:nvSpPr>
          <p:spPr>
            <a:xfrm>
              <a:off x="1615900" y="3131475"/>
              <a:ext cx="299275" cy="967475"/>
            </a:xfrm>
            <a:custGeom>
              <a:rect b="b" l="l" r="r" t="t"/>
              <a:pathLst>
                <a:path extrusionOk="0" h="38699" w="11971">
                  <a:moveTo>
                    <a:pt x="11678" y="1"/>
                  </a:moveTo>
                  <a:cubicBezTo>
                    <a:pt x="11607" y="1"/>
                    <a:pt x="11526" y="24"/>
                    <a:pt x="11440" y="74"/>
                  </a:cubicBezTo>
                  <a:lnTo>
                    <a:pt x="530" y="6370"/>
                  </a:lnTo>
                  <a:cubicBezTo>
                    <a:pt x="238" y="6540"/>
                    <a:pt x="0" y="6951"/>
                    <a:pt x="0" y="7292"/>
                  </a:cubicBezTo>
                  <a:lnTo>
                    <a:pt x="0" y="38318"/>
                  </a:lnTo>
                  <a:cubicBezTo>
                    <a:pt x="0" y="38560"/>
                    <a:pt x="120" y="38699"/>
                    <a:pt x="295" y="38699"/>
                  </a:cubicBezTo>
                  <a:cubicBezTo>
                    <a:pt x="366" y="38699"/>
                    <a:pt x="446" y="38676"/>
                    <a:pt x="530" y="38628"/>
                  </a:cubicBezTo>
                  <a:lnTo>
                    <a:pt x="11440" y="32328"/>
                  </a:lnTo>
                  <a:cubicBezTo>
                    <a:pt x="11733" y="32158"/>
                    <a:pt x="11971" y="31747"/>
                    <a:pt x="11971" y="31406"/>
                  </a:cubicBezTo>
                  <a:lnTo>
                    <a:pt x="11971" y="380"/>
                  </a:lnTo>
                  <a:cubicBezTo>
                    <a:pt x="11971" y="139"/>
                    <a:pt x="11851" y="1"/>
                    <a:pt x="11678" y="1"/>
                  </a:cubicBezTo>
                  <a:close/>
                </a:path>
              </a:pathLst>
            </a:custGeom>
            <a:solidFill>
              <a:srgbClr val="F0F0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31"/>
            <p:cNvSpPr/>
            <p:nvPr/>
          </p:nvSpPr>
          <p:spPr>
            <a:xfrm>
              <a:off x="1665775" y="3217750"/>
              <a:ext cx="199525" cy="132550"/>
            </a:xfrm>
            <a:custGeom>
              <a:rect b="b" l="l" r="r" t="t"/>
              <a:pathLst>
                <a:path extrusionOk="0" h="5302" w="7981">
                  <a:moveTo>
                    <a:pt x="7698" y="0"/>
                  </a:moveTo>
                  <a:cubicBezTo>
                    <a:pt x="7624" y="0"/>
                    <a:pt x="7539" y="25"/>
                    <a:pt x="7450" y="77"/>
                  </a:cubicBezTo>
                  <a:lnTo>
                    <a:pt x="531" y="4072"/>
                  </a:lnTo>
                  <a:cubicBezTo>
                    <a:pt x="238" y="4242"/>
                    <a:pt x="1" y="4636"/>
                    <a:pt x="1" y="4956"/>
                  </a:cubicBezTo>
                  <a:cubicBezTo>
                    <a:pt x="1" y="5175"/>
                    <a:pt x="115" y="5301"/>
                    <a:pt x="283" y="5301"/>
                  </a:cubicBezTo>
                  <a:cubicBezTo>
                    <a:pt x="357" y="5301"/>
                    <a:pt x="441" y="5276"/>
                    <a:pt x="531" y="5224"/>
                  </a:cubicBezTo>
                  <a:lnTo>
                    <a:pt x="7450" y="1230"/>
                  </a:lnTo>
                  <a:cubicBezTo>
                    <a:pt x="7742" y="1060"/>
                    <a:pt x="7980" y="665"/>
                    <a:pt x="7980" y="346"/>
                  </a:cubicBezTo>
                  <a:cubicBezTo>
                    <a:pt x="7980" y="126"/>
                    <a:pt x="7865" y="0"/>
                    <a:pt x="7698"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31"/>
            <p:cNvSpPr/>
            <p:nvPr/>
          </p:nvSpPr>
          <p:spPr>
            <a:xfrm>
              <a:off x="1665775" y="3373925"/>
              <a:ext cx="24950" cy="36225"/>
            </a:xfrm>
            <a:custGeom>
              <a:rect b="b" l="l" r="r" t="t"/>
              <a:pathLst>
                <a:path extrusionOk="0" h="1449" w="998">
                  <a:moveTo>
                    <a:pt x="821" y="1"/>
                  </a:moveTo>
                  <a:cubicBezTo>
                    <a:pt x="778" y="1"/>
                    <a:pt x="729" y="15"/>
                    <a:pt x="677" y="45"/>
                  </a:cubicBezTo>
                  <a:lnTo>
                    <a:pt x="320" y="252"/>
                  </a:lnTo>
                  <a:cubicBezTo>
                    <a:pt x="144" y="354"/>
                    <a:pt x="1" y="599"/>
                    <a:pt x="1" y="803"/>
                  </a:cubicBezTo>
                  <a:lnTo>
                    <a:pt x="1" y="1218"/>
                  </a:lnTo>
                  <a:cubicBezTo>
                    <a:pt x="1" y="1363"/>
                    <a:pt x="73" y="1448"/>
                    <a:pt x="179" y="1448"/>
                  </a:cubicBezTo>
                  <a:cubicBezTo>
                    <a:pt x="221" y="1448"/>
                    <a:pt x="269" y="1434"/>
                    <a:pt x="320" y="1405"/>
                  </a:cubicBezTo>
                  <a:lnTo>
                    <a:pt x="681" y="1198"/>
                  </a:lnTo>
                  <a:cubicBezTo>
                    <a:pt x="854" y="1096"/>
                    <a:pt x="997" y="847"/>
                    <a:pt x="997" y="643"/>
                  </a:cubicBezTo>
                  <a:lnTo>
                    <a:pt x="997" y="228"/>
                  </a:lnTo>
                  <a:cubicBezTo>
                    <a:pt x="997" y="84"/>
                    <a:pt x="926" y="1"/>
                    <a:pt x="821"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31"/>
            <p:cNvSpPr/>
            <p:nvPr/>
          </p:nvSpPr>
          <p:spPr>
            <a:xfrm>
              <a:off x="1715675" y="3275350"/>
              <a:ext cx="149625" cy="103750"/>
            </a:xfrm>
            <a:custGeom>
              <a:rect b="b" l="l" r="r" t="t"/>
              <a:pathLst>
                <a:path extrusionOk="0" h="4150" w="5985">
                  <a:moveTo>
                    <a:pt x="5703" y="1"/>
                  </a:moveTo>
                  <a:cubicBezTo>
                    <a:pt x="5629" y="1"/>
                    <a:pt x="5544" y="25"/>
                    <a:pt x="5454" y="78"/>
                  </a:cubicBezTo>
                  <a:lnTo>
                    <a:pt x="531" y="2920"/>
                  </a:lnTo>
                  <a:cubicBezTo>
                    <a:pt x="238" y="3090"/>
                    <a:pt x="1" y="3484"/>
                    <a:pt x="1" y="3804"/>
                  </a:cubicBezTo>
                  <a:cubicBezTo>
                    <a:pt x="1" y="4024"/>
                    <a:pt x="115" y="4150"/>
                    <a:pt x="282" y="4150"/>
                  </a:cubicBezTo>
                  <a:cubicBezTo>
                    <a:pt x="356" y="4150"/>
                    <a:pt x="441" y="4125"/>
                    <a:pt x="531" y="4073"/>
                  </a:cubicBezTo>
                  <a:lnTo>
                    <a:pt x="5454" y="1231"/>
                  </a:lnTo>
                  <a:cubicBezTo>
                    <a:pt x="5746" y="1061"/>
                    <a:pt x="5984" y="666"/>
                    <a:pt x="5984" y="347"/>
                  </a:cubicBezTo>
                  <a:cubicBezTo>
                    <a:pt x="5984" y="126"/>
                    <a:pt x="5870" y="1"/>
                    <a:pt x="5703"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31"/>
            <p:cNvSpPr/>
            <p:nvPr/>
          </p:nvSpPr>
          <p:spPr>
            <a:xfrm>
              <a:off x="1665775" y="3431550"/>
              <a:ext cx="24950" cy="36225"/>
            </a:xfrm>
            <a:custGeom>
              <a:rect b="b" l="l" r="r" t="t"/>
              <a:pathLst>
                <a:path extrusionOk="0" h="1449" w="998">
                  <a:moveTo>
                    <a:pt x="821" y="1"/>
                  </a:moveTo>
                  <a:cubicBezTo>
                    <a:pt x="778" y="1"/>
                    <a:pt x="729" y="15"/>
                    <a:pt x="677" y="45"/>
                  </a:cubicBezTo>
                  <a:lnTo>
                    <a:pt x="320" y="252"/>
                  </a:lnTo>
                  <a:cubicBezTo>
                    <a:pt x="144" y="354"/>
                    <a:pt x="1" y="602"/>
                    <a:pt x="1" y="806"/>
                  </a:cubicBezTo>
                  <a:lnTo>
                    <a:pt x="1" y="1221"/>
                  </a:lnTo>
                  <a:cubicBezTo>
                    <a:pt x="1" y="1366"/>
                    <a:pt x="72" y="1449"/>
                    <a:pt x="177" y="1449"/>
                  </a:cubicBezTo>
                  <a:cubicBezTo>
                    <a:pt x="220" y="1449"/>
                    <a:pt x="268" y="1435"/>
                    <a:pt x="320" y="1405"/>
                  </a:cubicBezTo>
                  <a:lnTo>
                    <a:pt x="681" y="1198"/>
                  </a:lnTo>
                  <a:cubicBezTo>
                    <a:pt x="854" y="1096"/>
                    <a:pt x="997" y="847"/>
                    <a:pt x="997" y="643"/>
                  </a:cubicBezTo>
                  <a:lnTo>
                    <a:pt x="997" y="228"/>
                  </a:lnTo>
                  <a:cubicBezTo>
                    <a:pt x="997" y="84"/>
                    <a:pt x="926" y="1"/>
                    <a:pt x="821"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31"/>
            <p:cNvSpPr/>
            <p:nvPr/>
          </p:nvSpPr>
          <p:spPr>
            <a:xfrm>
              <a:off x="1715675" y="3333000"/>
              <a:ext cx="149625" cy="103725"/>
            </a:xfrm>
            <a:custGeom>
              <a:rect b="b" l="l" r="r" t="t"/>
              <a:pathLst>
                <a:path extrusionOk="0" h="4149" w="5985">
                  <a:moveTo>
                    <a:pt x="5702" y="0"/>
                  </a:moveTo>
                  <a:cubicBezTo>
                    <a:pt x="5628" y="0"/>
                    <a:pt x="5543" y="25"/>
                    <a:pt x="5454" y="77"/>
                  </a:cubicBezTo>
                  <a:lnTo>
                    <a:pt x="531" y="2920"/>
                  </a:lnTo>
                  <a:cubicBezTo>
                    <a:pt x="238" y="3089"/>
                    <a:pt x="1" y="3483"/>
                    <a:pt x="1" y="3803"/>
                  </a:cubicBezTo>
                  <a:cubicBezTo>
                    <a:pt x="1" y="4023"/>
                    <a:pt x="115" y="4149"/>
                    <a:pt x="282" y="4149"/>
                  </a:cubicBezTo>
                  <a:cubicBezTo>
                    <a:pt x="356" y="4149"/>
                    <a:pt x="441" y="4124"/>
                    <a:pt x="531" y="4072"/>
                  </a:cubicBezTo>
                  <a:lnTo>
                    <a:pt x="5454" y="1230"/>
                  </a:lnTo>
                  <a:cubicBezTo>
                    <a:pt x="5746" y="1060"/>
                    <a:pt x="5984" y="665"/>
                    <a:pt x="5984" y="346"/>
                  </a:cubicBezTo>
                  <a:cubicBezTo>
                    <a:pt x="5984" y="126"/>
                    <a:pt x="5869" y="0"/>
                    <a:pt x="5702"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31"/>
            <p:cNvSpPr/>
            <p:nvPr/>
          </p:nvSpPr>
          <p:spPr>
            <a:xfrm>
              <a:off x="1665775" y="3489125"/>
              <a:ext cx="24950" cy="36200"/>
            </a:xfrm>
            <a:custGeom>
              <a:rect b="b" l="l" r="r" t="t"/>
              <a:pathLst>
                <a:path extrusionOk="0" h="1448" w="998">
                  <a:moveTo>
                    <a:pt x="819" y="0"/>
                  </a:moveTo>
                  <a:cubicBezTo>
                    <a:pt x="777" y="0"/>
                    <a:pt x="728" y="14"/>
                    <a:pt x="677" y="44"/>
                  </a:cubicBezTo>
                  <a:lnTo>
                    <a:pt x="320" y="251"/>
                  </a:lnTo>
                  <a:cubicBezTo>
                    <a:pt x="144" y="353"/>
                    <a:pt x="1" y="601"/>
                    <a:pt x="1" y="805"/>
                  </a:cubicBezTo>
                  <a:lnTo>
                    <a:pt x="1" y="1220"/>
                  </a:lnTo>
                  <a:cubicBezTo>
                    <a:pt x="1" y="1365"/>
                    <a:pt x="72" y="1448"/>
                    <a:pt x="177" y="1448"/>
                  </a:cubicBezTo>
                  <a:cubicBezTo>
                    <a:pt x="220" y="1448"/>
                    <a:pt x="268" y="1434"/>
                    <a:pt x="320" y="1404"/>
                  </a:cubicBezTo>
                  <a:lnTo>
                    <a:pt x="681" y="1196"/>
                  </a:lnTo>
                  <a:cubicBezTo>
                    <a:pt x="854" y="1094"/>
                    <a:pt x="997" y="846"/>
                    <a:pt x="997" y="645"/>
                  </a:cubicBezTo>
                  <a:lnTo>
                    <a:pt x="997" y="227"/>
                  </a:lnTo>
                  <a:cubicBezTo>
                    <a:pt x="997" y="84"/>
                    <a:pt x="925" y="0"/>
                    <a:pt x="819"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31"/>
            <p:cNvSpPr/>
            <p:nvPr/>
          </p:nvSpPr>
          <p:spPr>
            <a:xfrm>
              <a:off x="1715675" y="3390575"/>
              <a:ext cx="149625" cy="103700"/>
            </a:xfrm>
            <a:custGeom>
              <a:rect b="b" l="l" r="r" t="t"/>
              <a:pathLst>
                <a:path extrusionOk="0" h="4148" w="5985">
                  <a:moveTo>
                    <a:pt x="5701" y="1"/>
                  </a:moveTo>
                  <a:cubicBezTo>
                    <a:pt x="5627" y="1"/>
                    <a:pt x="5543" y="25"/>
                    <a:pt x="5454" y="76"/>
                  </a:cubicBezTo>
                  <a:lnTo>
                    <a:pt x="531" y="2918"/>
                  </a:lnTo>
                  <a:cubicBezTo>
                    <a:pt x="238" y="3088"/>
                    <a:pt x="1" y="3482"/>
                    <a:pt x="1" y="3802"/>
                  </a:cubicBezTo>
                  <a:cubicBezTo>
                    <a:pt x="1" y="4023"/>
                    <a:pt x="114" y="4148"/>
                    <a:pt x="281" y="4148"/>
                  </a:cubicBezTo>
                  <a:cubicBezTo>
                    <a:pt x="355" y="4148"/>
                    <a:pt x="441" y="4123"/>
                    <a:pt x="531" y="4070"/>
                  </a:cubicBezTo>
                  <a:lnTo>
                    <a:pt x="5454" y="1229"/>
                  </a:lnTo>
                  <a:cubicBezTo>
                    <a:pt x="5746" y="1058"/>
                    <a:pt x="5984" y="664"/>
                    <a:pt x="5984" y="348"/>
                  </a:cubicBezTo>
                  <a:cubicBezTo>
                    <a:pt x="5984" y="126"/>
                    <a:pt x="5869" y="1"/>
                    <a:pt x="5701"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31"/>
            <p:cNvSpPr/>
            <p:nvPr/>
          </p:nvSpPr>
          <p:spPr>
            <a:xfrm>
              <a:off x="1665775" y="3546675"/>
              <a:ext cx="24950" cy="36175"/>
            </a:xfrm>
            <a:custGeom>
              <a:rect b="b" l="l" r="r" t="t"/>
              <a:pathLst>
                <a:path extrusionOk="0" h="1447" w="998">
                  <a:moveTo>
                    <a:pt x="819" y="0"/>
                  </a:moveTo>
                  <a:cubicBezTo>
                    <a:pt x="777" y="0"/>
                    <a:pt x="728" y="14"/>
                    <a:pt x="677" y="43"/>
                  </a:cubicBezTo>
                  <a:lnTo>
                    <a:pt x="320" y="251"/>
                  </a:lnTo>
                  <a:cubicBezTo>
                    <a:pt x="144" y="353"/>
                    <a:pt x="1" y="601"/>
                    <a:pt x="1" y="805"/>
                  </a:cubicBezTo>
                  <a:lnTo>
                    <a:pt x="1" y="1219"/>
                  </a:lnTo>
                  <a:cubicBezTo>
                    <a:pt x="1" y="1364"/>
                    <a:pt x="72" y="1447"/>
                    <a:pt x="177" y="1447"/>
                  </a:cubicBezTo>
                  <a:cubicBezTo>
                    <a:pt x="220" y="1447"/>
                    <a:pt x="268" y="1433"/>
                    <a:pt x="320" y="1403"/>
                  </a:cubicBezTo>
                  <a:lnTo>
                    <a:pt x="681" y="1196"/>
                  </a:lnTo>
                  <a:cubicBezTo>
                    <a:pt x="854" y="1094"/>
                    <a:pt x="997" y="846"/>
                    <a:pt x="997" y="645"/>
                  </a:cubicBezTo>
                  <a:lnTo>
                    <a:pt x="997" y="227"/>
                  </a:lnTo>
                  <a:cubicBezTo>
                    <a:pt x="997" y="84"/>
                    <a:pt x="925" y="0"/>
                    <a:pt x="819"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31"/>
            <p:cNvSpPr/>
            <p:nvPr/>
          </p:nvSpPr>
          <p:spPr>
            <a:xfrm>
              <a:off x="1715675" y="3448125"/>
              <a:ext cx="149625" cy="103700"/>
            </a:xfrm>
            <a:custGeom>
              <a:rect b="b" l="l" r="r" t="t"/>
              <a:pathLst>
                <a:path extrusionOk="0" h="4148" w="5985">
                  <a:moveTo>
                    <a:pt x="5701" y="0"/>
                  </a:moveTo>
                  <a:cubicBezTo>
                    <a:pt x="5627" y="0"/>
                    <a:pt x="5543" y="24"/>
                    <a:pt x="5454" y="75"/>
                  </a:cubicBezTo>
                  <a:lnTo>
                    <a:pt x="531" y="2917"/>
                  </a:lnTo>
                  <a:cubicBezTo>
                    <a:pt x="238" y="3088"/>
                    <a:pt x="1" y="3482"/>
                    <a:pt x="1" y="3802"/>
                  </a:cubicBezTo>
                  <a:cubicBezTo>
                    <a:pt x="1" y="4022"/>
                    <a:pt x="114" y="4148"/>
                    <a:pt x="281" y="4148"/>
                  </a:cubicBezTo>
                  <a:cubicBezTo>
                    <a:pt x="356" y="4148"/>
                    <a:pt x="441" y="4123"/>
                    <a:pt x="531" y="4070"/>
                  </a:cubicBezTo>
                  <a:lnTo>
                    <a:pt x="5454" y="1228"/>
                  </a:lnTo>
                  <a:cubicBezTo>
                    <a:pt x="5746" y="1058"/>
                    <a:pt x="5984" y="664"/>
                    <a:pt x="5984" y="344"/>
                  </a:cubicBezTo>
                  <a:cubicBezTo>
                    <a:pt x="5984" y="125"/>
                    <a:pt x="5869" y="0"/>
                    <a:pt x="5701"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31"/>
            <p:cNvSpPr/>
            <p:nvPr/>
          </p:nvSpPr>
          <p:spPr>
            <a:xfrm>
              <a:off x="1664675" y="3535100"/>
              <a:ext cx="199600" cy="132550"/>
            </a:xfrm>
            <a:custGeom>
              <a:rect b="b" l="l" r="r" t="t"/>
              <a:pathLst>
                <a:path extrusionOk="0" h="5302" w="7984">
                  <a:moveTo>
                    <a:pt x="7701" y="1"/>
                  </a:moveTo>
                  <a:cubicBezTo>
                    <a:pt x="7627" y="1"/>
                    <a:pt x="7543" y="26"/>
                    <a:pt x="7453" y="78"/>
                  </a:cubicBezTo>
                  <a:lnTo>
                    <a:pt x="534" y="4073"/>
                  </a:lnTo>
                  <a:cubicBezTo>
                    <a:pt x="241" y="4243"/>
                    <a:pt x="1" y="4637"/>
                    <a:pt x="1" y="4957"/>
                  </a:cubicBezTo>
                  <a:cubicBezTo>
                    <a:pt x="1" y="5176"/>
                    <a:pt x="115" y="5302"/>
                    <a:pt x="284" y="5302"/>
                  </a:cubicBezTo>
                  <a:cubicBezTo>
                    <a:pt x="358" y="5302"/>
                    <a:pt x="444" y="5277"/>
                    <a:pt x="534" y="5225"/>
                  </a:cubicBezTo>
                  <a:lnTo>
                    <a:pt x="7453" y="1230"/>
                  </a:lnTo>
                  <a:cubicBezTo>
                    <a:pt x="7745" y="1060"/>
                    <a:pt x="7983" y="666"/>
                    <a:pt x="7983" y="347"/>
                  </a:cubicBezTo>
                  <a:cubicBezTo>
                    <a:pt x="7983" y="127"/>
                    <a:pt x="7869" y="1"/>
                    <a:pt x="7701"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31"/>
            <p:cNvSpPr/>
            <p:nvPr/>
          </p:nvSpPr>
          <p:spPr>
            <a:xfrm>
              <a:off x="1664675" y="3691300"/>
              <a:ext cx="25025" cy="36200"/>
            </a:xfrm>
            <a:custGeom>
              <a:rect b="b" l="l" r="r" t="t"/>
              <a:pathLst>
                <a:path extrusionOk="0" h="1448" w="1001">
                  <a:moveTo>
                    <a:pt x="824" y="0"/>
                  </a:moveTo>
                  <a:cubicBezTo>
                    <a:pt x="781" y="0"/>
                    <a:pt x="732" y="15"/>
                    <a:pt x="680" y="44"/>
                  </a:cubicBezTo>
                  <a:lnTo>
                    <a:pt x="320" y="252"/>
                  </a:lnTo>
                  <a:cubicBezTo>
                    <a:pt x="144" y="354"/>
                    <a:pt x="1" y="599"/>
                    <a:pt x="1" y="803"/>
                  </a:cubicBezTo>
                  <a:lnTo>
                    <a:pt x="1" y="1218"/>
                  </a:lnTo>
                  <a:cubicBezTo>
                    <a:pt x="1" y="1363"/>
                    <a:pt x="73" y="1448"/>
                    <a:pt x="178" y="1448"/>
                  </a:cubicBezTo>
                  <a:cubicBezTo>
                    <a:pt x="221" y="1448"/>
                    <a:pt x="269" y="1434"/>
                    <a:pt x="320" y="1405"/>
                  </a:cubicBezTo>
                  <a:lnTo>
                    <a:pt x="680" y="1197"/>
                  </a:lnTo>
                  <a:cubicBezTo>
                    <a:pt x="858" y="1095"/>
                    <a:pt x="1000" y="847"/>
                    <a:pt x="1000" y="643"/>
                  </a:cubicBezTo>
                  <a:lnTo>
                    <a:pt x="1000" y="228"/>
                  </a:lnTo>
                  <a:cubicBezTo>
                    <a:pt x="1000" y="84"/>
                    <a:pt x="929" y="0"/>
                    <a:pt x="824"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31"/>
            <p:cNvSpPr/>
            <p:nvPr/>
          </p:nvSpPr>
          <p:spPr>
            <a:xfrm>
              <a:off x="1714550" y="3592725"/>
              <a:ext cx="149725" cy="103750"/>
            </a:xfrm>
            <a:custGeom>
              <a:rect b="b" l="l" r="r" t="t"/>
              <a:pathLst>
                <a:path extrusionOk="0" h="4150" w="5989">
                  <a:moveTo>
                    <a:pt x="5708" y="0"/>
                  </a:moveTo>
                  <a:cubicBezTo>
                    <a:pt x="5633" y="0"/>
                    <a:pt x="5548" y="25"/>
                    <a:pt x="5458" y="78"/>
                  </a:cubicBezTo>
                  <a:lnTo>
                    <a:pt x="535" y="2920"/>
                  </a:lnTo>
                  <a:cubicBezTo>
                    <a:pt x="239" y="3090"/>
                    <a:pt x="1" y="3485"/>
                    <a:pt x="1" y="3804"/>
                  </a:cubicBezTo>
                  <a:cubicBezTo>
                    <a:pt x="1" y="4023"/>
                    <a:pt x="115" y="4150"/>
                    <a:pt x="285" y="4150"/>
                  </a:cubicBezTo>
                  <a:cubicBezTo>
                    <a:pt x="359" y="4150"/>
                    <a:pt x="445" y="4125"/>
                    <a:pt x="535" y="4073"/>
                  </a:cubicBezTo>
                  <a:lnTo>
                    <a:pt x="5458" y="1230"/>
                  </a:lnTo>
                  <a:cubicBezTo>
                    <a:pt x="5750" y="1061"/>
                    <a:pt x="5988" y="666"/>
                    <a:pt x="5988" y="347"/>
                  </a:cubicBezTo>
                  <a:cubicBezTo>
                    <a:pt x="5988" y="126"/>
                    <a:pt x="5874" y="0"/>
                    <a:pt x="5708"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31"/>
            <p:cNvSpPr/>
            <p:nvPr/>
          </p:nvSpPr>
          <p:spPr>
            <a:xfrm>
              <a:off x="1664675" y="3748925"/>
              <a:ext cx="25025" cy="36225"/>
            </a:xfrm>
            <a:custGeom>
              <a:rect b="b" l="l" r="r" t="t"/>
              <a:pathLst>
                <a:path extrusionOk="0" h="1449" w="1001">
                  <a:moveTo>
                    <a:pt x="824" y="1"/>
                  </a:moveTo>
                  <a:cubicBezTo>
                    <a:pt x="781" y="1"/>
                    <a:pt x="732" y="15"/>
                    <a:pt x="680" y="44"/>
                  </a:cubicBezTo>
                  <a:lnTo>
                    <a:pt x="320" y="252"/>
                  </a:lnTo>
                  <a:cubicBezTo>
                    <a:pt x="144" y="354"/>
                    <a:pt x="1" y="603"/>
                    <a:pt x="1" y="807"/>
                  </a:cubicBezTo>
                  <a:lnTo>
                    <a:pt x="1" y="1221"/>
                  </a:lnTo>
                  <a:cubicBezTo>
                    <a:pt x="1" y="1365"/>
                    <a:pt x="72" y="1449"/>
                    <a:pt x="177" y="1449"/>
                  </a:cubicBezTo>
                  <a:cubicBezTo>
                    <a:pt x="220" y="1449"/>
                    <a:pt x="268" y="1434"/>
                    <a:pt x="320" y="1405"/>
                  </a:cubicBezTo>
                  <a:lnTo>
                    <a:pt x="680" y="1197"/>
                  </a:lnTo>
                  <a:cubicBezTo>
                    <a:pt x="858" y="1095"/>
                    <a:pt x="1000" y="847"/>
                    <a:pt x="1000" y="643"/>
                  </a:cubicBezTo>
                  <a:lnTo>
                    <a:pt x="1000" y="228"/>
                  </a:lnTo>
                  <a:cubicBezTo>
                    <a:pt x="1000" y="84"/>
                    <a:pt x="929" y="1"/>
                    <a:pt x="824"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31"/>
            <p:cNvSpPr/>
            <p:nvPr/>
          </p:nvSpPr>
          <p:spPr>
            <a:xfrm>
              <a:off x="1714550" y="3650375"/>
              <a:ext cx="149725" cy="103725"/>
            </a:xfrm>
            <a:custGeom>
              <a:rect b="b" l="l" r="r" t="t"/>
              <a:pathLst>
                <a:path extrusionOk="0" h="4149" w="5989">
                  <a:moveTo>
                    <a:pt x="5706" y="0"/>
                  </a:moveTo>
                  <a:cubicBezTo>
                    <a:pt x="5632" y="0"/>
                    <a:pt x="5548" y="25"/>
                    <a:pt x="5458" y="77"/>
                  </a:cubicBezTo>
                  <a:lnTo>
                    <a:pt x="535" y="2919"/>
                  </a:lnTo>
                  <a:cubicBezTo>
                    <a:pt x="239" y="3089"/>
                    <a:pt x="1" y="3484"/>
                    <a:pt x="1" y="3803"/>
                  </a:cubicBezTo>
                  <a:cubicBezTo>
                    <a:pt x="1" y="4022"/>
                    <a:pt x="115" y="4149"/>
                    <a:pt x="285" y="4149"/>
                  </a:cubicBezTo>
                  <a:cubicBezTo>
                    <a:pt x="359" y="4149"/>
                    <a:pt x="445" y="4124"/>
                    <a:pt x="535" y="4072"/>
                  </a:cubicBezTo>
                  <a:lnTo>
                    <a:pt x="5458" y="1229"/>
                  </a:lnTo>
                  <a:cubicBezTo>
                    <a:pt x="5750" y="1060"/>
                    <a:pt x="5988" y="665"/>
                    <a:pt x="5988" y="346"/>
                  </a:cubicBezTo>
                  <a:cubicBezTo>
                    <a:pt x="5988" y="126"/>
                    <a:pt x="5874" y="0"/>
                    <a:pt x="5706"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31"/>
            <p:cNvSpPr/>
            <p:nvPr/>
          </p:nvSpPr>
          <p:spPr>
            <a:xfrm>
              <a:off x="1664675" y="3806475"/>
              <a:ext cx="25025" cy="36225"/>
            </a:xfrm>
            <a:custGeom>
              <a:rect b="b" l="l" r="r" t="t"/>
              <a:pathLst>
                <a:path extrusionOk="0" h="1449" w="1001">
                  <a:moveTo>
                    <a:pt x="823" y="1"/>
                  </a:moveTo>
                  <a:cubicBezTo>
                    <a:pt x="780" y="1"/>
                    <a:pt x="732" y="15"/>
                    <a:pt x="680" y="44"/>
                  </a:cubicBezTo>
                  <a:lnTo>
                    <a:pt x="320" y="251"/>
                  </a:lnTo>
                  <a:cubicBezTo>
                    <a:pt x="144" y="353"/>
                    <a:pt x="1" y="602"/>
                    <a:pt x="1" y="806"/>
                  </a:cubicBezTo>
                  <a:lnTo>
                    <a:pt x="1" y="1221"/>
                  </a:lnTo>
                  <a:cubicBezTo>
                    <a:pt x="1" y="1365"/>
                    <a:pt x="72" y="1448"/>
                    <a:pt x="177" y="1448"/>
                  </a:cubicBezTo>
                  <a:cubicBezTo>
                    <a:pt x="220" y="1448"/>
                    <a:pt x="268" y="1434"/>
                    <a:pt x="320" y="1404"/>
                  </a:cubicBezTo>
                  <a:lnTo>
                    <a:pt x="680" y="1197"/>
                  </a:lnTo>
                  <a:cubicBezTo>
                    <a:pt x="858" y="1095"/>
                    <a:pt x="1000" y="847"/>
                    <a:pt x="1000" y="646"/>
                  </a:cubicBezTo>
                  <a:lnTo>
                    <a:pt x="1000" y="228"/>
                  </a:lnTo>
                  <a:cubicBezTo>
                    <a:pt x="1000" y="85"/>
                    <a:pt x="928" y="1"/>
                    <a:pt x="823"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31"/>
            <p:cNvSpPr/>
            <p:nvPr/>
          </p:nvSpPr>
          <p:spPr>
            <a:xfrm>
              <a:off x="1714550" y="3707950"/>
              <a:ext cx="149725" cy="103700"/>
            </a:xfrm>
            <a:custGeom>
              <a:rect b="b" l="l" r="r" t="t"/>
              <a:pathLst>
                <a:path extrusionOk="0" h="4148" w="5989">
                  <a:moveTo>
                    <a:pt x="5706" y="0"/>
                  </a:moveTo>
                  <a:cubicBezTo>
                    <a:pt x="5632" y="0"/>
                    <a:pt x="5547" y="25"/>
                    <a:pt x="5458" y="76"/>
                  </a:cubicBezTo>
                  <a:lnTo>
                    <a:pt x="535" y="2918"/>
                  </a:lnTo>
                  <a:cubicBezTo>
                    <a:pt x="239" y="3088"/>
                    <a:pt x="1" y="3486"/>
                    <a:pt x="1" y="3802"/>
                  </a:cubicBezTo>
                  <a:cubicBezTo>
                    <a:pt x="1" y="4023"/>
                    <a:pt x="115" y="4148"/>
                    <a:pt x="283" y="4148"/>
                  </a:cubicBezTo>
                  <a:cubicBezTo>
                    <a:pt x="358" y="4148"/>
                    <a:pt x="444" y="4123"/>
                    <a:pt x="535" y="4070"/>
                  </a:cubicBezTo>
                  <a:lnTo>
                    <a:pt x="5458" y="1228"/>
                  </a:lnTo>
                  <a:cubicBezTo>
                    <a:pt x="5750" y="1058"/>
                    <a:pt x="5988" y="663"/>
                    <a:pt x="5988" y="348"/>
                  </a:cubicBezTo>
                  <a:cubicBezTo>
                    <a:pt x="5988" y="126"/>
                    <a:pt x="5873" y="0"/>
                    <a:pt x="5706"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31"/>
            <p:cNvSpPr/>
            <p:nvPr/>
          </p:nvSpPr>
          <p:spPr>
            <a:xfrm>
              <a:off x="1664675" y="3864025"/>
              <a:ext cx="25025" cy="36225"/>
            </a:xfrm>
            <a:custGeom>
              <a:rect b="b" l="l" r="r" t="t"/>
              <a:pathLst>
                <a:path extrusionOk="0" h="1449" w="1001">
                  <a:moveTo>
                    <a:pt x="823" y="1"/>
                  </a:moveTo>
                  <a:cubicBezTo>
                    <a:pt x="780" y="1"/>
                    <a:pt x="732" y="15"/>
                    <a:pt x="680" y="44"/>
                  </a:cubicBezTo>
                  <a:lnTo>
                    <a:pt x="320" y="251"/>
                  </a:lnTo>
                  <a:cubicBezTo>
                    <a:pt x="144" y="353"/>
                    <a:pt x="1" y="601"/>
                    <a:pt x="1" y="805"/>
                  </a:cubicBezTo>
                  <a:lnTo>
                    <a:pt x="1" y="1221"/>
                  </a:lnTo>
                  <a:cubicBezTo>
                    <a:pt x="1" y="1365"/>
                    <a:pt x="72" y="1448"/>
                    <a:pt x="177" y="1448"/>
                  </a:cubicBezTo>
                  <a:cubicBezTo>
                    <a:pt x="220" y="1448"/>
                    <a:pt x="268" y="1434"/>
                    <a:pt x="320" y="1404"/>
                  </a:cubicBezTo>
                  <a:lnTo>
                    <a:pt x="680" y="1197"/>
                  </a:lnTo>
                  <a:cubicBezTo>
                    <a:pt x="858" y="1095"/>
                    <a:pt x="1000" y="846"/>
                    <a:pt x="1000" y="646"/>
                  </a:cubicBezTo>
                  <a:lnTo>
                    <a:pt x="1000" y="228"/>
                  </a:lnTo>
                  <a:cubicBezTo>
                    <a:pt x="1000" y="85"/>
                    <a:pt x="928" y="1"/>
                    <a:pt x="823"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31"/>
            <p:cNvSpPr/>
            <p:nvPr/>
          </p:nvSpPr>
          <p:spPr>
            <a:xfrm>
              <a:off x="1714550" y="3765475"/>
              <a:ext cx="149725" cy="103725"/>
            </a:xfrm>
            <a:custGeom>
              <a:rect b="b" l="l" r="r" t="t"/>
              <a:pathLst>
                <a:path extrusionOk="0" h="4149" w="5989">
                  <a:moveTo>
                    <a:pt x="5705" y="1"/>
                  </a:moveTo>
                  <a:cubicBezTo>
                    <a:pt x="5631" y="1"/>
                    <a:pt x="5547" y="25"/>
                    <a:pt x="5458" y="76"/>
                  </a:cubicBezTo>
                  <a:lnTo>
                    <a:pt x="535" y="2919"/>
                  </a:lnTo>
                  <a:cubicBezTo>
                    <a:pt x="239" y="3088"/>
                    <a:pt x="1" y="3483"/>
                    <a:pt x="1" y="3802"/>
                  </a:cubicBezTo>
                  <a:cubicBezTo>
                    <a:pt x="1" y="4023"/>
                    <a:pt x="115" y="4149"/>
                    <a:pt x="283" y="4149"/>
                  </a:cubicBezTo>
                  <a:cubicBezTo>
                    <a:pt x="358" y="4149"/>
                    <a:pt x="444" y="4124"/>
                    <a:pt x="535" y="4071"/>
                  </a:cubicBezTo>
                  <a:lnTo>
                    <a:pt x="5458" y="1229"/>
                  </a:lnTo>
                  <a:cubicBezTo>
                    <a:pt x="5750" y="1059"/>
                    <a:pt x="5988" y="664"/>
                    <a:pt x="5988" y="349"/>
                  </a:cubicBezTo>
                  <a:cubicBezTo>
                    <a:pt x="5988" y="126"/>
                    <a:pt x="5873" y="1"/>
                    <a:pt x="5705"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31"/>
            <p:cNvSpPr/>
            <p:nvPr/>
          </p:nvSpPr>
          <p:spPr>
            <a:xfrm>
              <a:off x="2563650" y="2800275"/>
              <a:ext cx="374175" cy="249200"/>
            </a:xfrm>
            <a:custGeom>
              <a:rect b="b" l="l" r="r" t="t"/>
              <a:pathLst>
                <a:path extrusionOk="0" h="9968" w="14967">
                  <a:moveTo>
                    <a:pt x="14672" y="0"/>
                  </a:moveTo>
                  <a:cubicBezTo>
                    <a:pt x="14600" y="0"/>
                    <a:pt x="14519" y="24"/>
                    <a:pt x="14433" y="73"/>
                  </a:cubicBezTo>
                  <a:lnTo>
                    <a:pt x="531" y="8100"/>
                  </a:lnTo>
                  <a:cubicBezTo>
                    <a:pt x="239" y="8269"/>
                    <a:pt x="1" y="8681"/>
                    <a:pt x="1" y="9021"/>
                  </a:cubicBezTo>
                  <a:lnTo>
                    <a:pt x="1" y="9589"/>
                  </a:lnTo>
                  <a:cubicBezTo>
                    <a:pt x="1" y="9830"/>
                    <a:pt x="120" y="9968"/>
                    <a:pt x="294" y="9968"/>
                  </a:cubicBezTo>
                  <a:cubicBezTo>
                    <a:pt x="365" y="9968"/>
                    <a:pt x="446" y="9944"/>
                    <a:pt x="531" y="9895"/>
                  </a:cubicBezTo>
                  <a:lnTo>
                    <a:pt x="14433" y="1803"/>
                  </a:lnTo>
                  <a:cubicBezTo>
                    <a:pt x="14729" y="1633"/>
                    <a:pt x="14967" y="1219"/>
                    <a:pt x="14967" y="878"/>
                  </a:cubicBezTo>
                  <a:lnTo>
                    <a:pt x="14967" y="379"/>
                  </a:lnTo>
                  <a:cubicBezTo>
                    <a:pt x="14967" y="140"/>
                    <a:pt x="14847" y="0"/>
                    <a:pt x="14672"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31"/>
            <p:cNvSpPr/>
            <p:nvPr/>
          </p:nvSpPr>
          <p:spPr>
            <a:xfrm>
              <a:off x="2563650" y="2857775"/>
              <a:ext cx="424000" cy="262100"/>
            </a:xfrm>
            <a:custGeom>
              <a:rect b="b" l="l" r="r" t="t"/>
              <a:pathLst>
                <a:path extrusionOk="0" h="10484" w="16960">
                  <a:moveTo>
                    <a:pt x="16679" y="0"/>
                  </a:moveTo>
                  <a:cubicBezTo>
                    <a:pt x="16605" y="0"/>
                    <a:pt x="16519" y="25"/>
                    <a:pt x="16429" y="78"/>
                  </a:cubicBezTo>
                  <a:lnTo>
                    <a:pt x="531" y="9254"/>
                  </a:lnTo>
                  <a:cubicBezTo>
                    <a:pt x="239" y="9424"/>
                    <a:pt x="1" y="9818"/>
                    <a:pt x="1" y="10138"/>
                  </a:cubicBezTo>
                  <a:cubicBezTo>
                    <a:pt x="1" y="10359"/>
                    <a:pt x="115" y="10484"/>
                    <a:pt x="282" y="10484"/>
                  </a:cubicBezTo>
                  <a:cubicBezTo>
                    <a:pt x="356" y="10484"/>
                    <a:pt x="441" y="10459"/>
                    <a:pt x="531" y="10406"/>
                  </a:cubicBezTo>
                  <a:lnTo>
                    <a:pt x="16429" y="1230"/>
                  </a:lnTo>
                  <a:cubicBezTo>
                    <a:pt x="16721" y="1061"/>
                    <a:pt x="16960" y="662"/>
                    <a:pt x="16960" y="347"/>
                  </a:cubicBezTo>
                  <a:cubicBezTo>
                    <a:pt x="16960" y="126"/>
                    <a:pt x="16846" y="0"/>
                    <a:pt x="16679"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31"/>
            <p:cNvSpPr/>
            <p:nvPr/>
          </p:nvSpPr>
          <p:spPr>
            <a:xfrm>
              <a:off x="2563650" y="2915300"/>
              <a:ext cx="424000" cy="262125"/>
            </a:xfrm>
            <a:custGeom>
              <a:rect b="b" l="l" r="r" t="t"/>
              <a:pathLst>
                <a:path extrusionOk="0" h="10485" w="16960">
                  <a:moveTo>
                    <a:pt x="16679" y="1"/>
                  </a:moveTo>
                  <a:cubicBezTo>
                    <a:pt x="16604" y="1"/>
                    <a:pt x="16519" y="26"/>
                    <a:pt x="16429" y="78"/>
                  </a:cubicBezTo>
                  <a:lnTo>
                    <a:pt x="531" y="9258"/>
                  </a:lnTo>
                  <a:cubicBezTo>
                    <a:pt x="239" y="9425"/>
                    <a:pt x="1" y="9822"/>
                    <a:pt x="1" y="10139"/>
                  </a:cubicBezTo>
                  <a:cubicBezTo>
                    <a:pt x="1" y="10359"/>
                    <a:pt x="115" y="10484"/>
                    <a:pt x="282" y="10484"/>
                  </a:cubicBezTo>
                  <a:cubicBezTo>
                    <a:pt x="356" y="10484"/>
                    <a:pt x="441" y="10460"/>
                    <a:pt x="531" y="10407"/>
                  </a:cubicBezTo>
                  <a:lnTo>
                    <a:pt x="16429" y="1231"/>
                  </a:lnTo>
                  <a:cubicBezTo>
                    <a:pt x="16721" y="1061"/>
                    <a:pt x="16960" y="666"/>
                    <a:pt x="16960" y="347"/>
                  </a:cubicBezTo>
                  <a:cubicBezTo>
                    <a:pt x="16960" y="126"/>
                    <a:pt x="16846" y="1"/>
                    <a:pt x="16679"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31"/>
            <p:cNvSpPr/>
            <p:nvPr/>
          </p:nvSpPr>
          <p:spPr>
            <a:xfrm>
              <a:off x="2563650" y="2972875"/>
              <a:ext cx="424000" cy="262125"/>
            </a:xfrm>
            <a:custGeom>
              <a:rect b="b" l="l" r="r" t="t"/>
              <a:pathLst>
                <a:path extrusionOk="0" h="10485" w="16960">
                  <a:moveTo>
                    <a:pt x="16677" y="0"/>
                  </a:moveTo>
                  <a:cubicBezTo>
                    <a:pt x="16603" y="0"/>
                    <a:pt x="16519" y="25"/>
                    <a:pt x="16429" y="77"/>
                  </a:cubicBezTo>
                  <a:lnTo>
                    <a:pt x="531" y="9256"/>
                  </a:lnTo>
                  <a:cubicBezTo>
                    <a:pt x="239" y="9427"/>
                    <a:pt x="1" y="9821"/>
                    <a:pt x="1" y="10137"/>
                  </a:cubicBezTo>
                  <a:cubicBezTo>
                    <a:pt x="1" y="10359"/>
                    <a:pt x="116" y="10484"/>
                    <a:pt x="284" y="10484"/>
                  </a:cubicBezTo>
                  <a:cubicBezTo>
                    <a:pt x="358" y="10484"/>
                    <a:pt x="442" y="10460"/>
                    <a:pt x="531" y="10409"/>
                  </a:cubicBezTo>
                  <a:lnTo>
                    <a:pt x="16429" y="1230"/>
                  </a:lnTo>
                  <a:cubicBezTo>
                    <a:pt x="16721" y="1059"/>
                    <a:pt x="16960" y="665"/>
                    <a:pt x="16960" y="345"/>
                  </a:cubicBezTo>
                  <a:cubicBezTo>
                    <a:pt x="16960" y="126"/>
                    <a:pt x="16845" y="0"/>
                    <a:pt x="16677"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31"/>
            <p:cNvSpPr/>
            <p:nvPr/>
          </p:nvSpPr>
          <p:spPr>
            <a:xfrm>
              <a:off x="2563650" y="3030450"/>
              <a:ext cx="424000" cy="262125"/>
            </a:xfrm>
            <a:custGeom>
              <a:rect b="b" l="l" r="r" t="t"/>
              <a:pathLst>
                <a:path extrusionOk="0" h="10485" w="16960">
                  <a:moveTo>
                    <a:pt x="16676" y="1"/>
                  </a:moveTo>
                  <a:cubicBezTo>
                    <a:pt x="16603" y="1"/>
                    <a:pt x="16518" y="25"/>
                    <a:pt x="16429" y="76"/>
                  </a:cubicBezTo>
                  <a:lnTo>
                    <a:pt x="531" y="9255"/>
                  </a:lnTo>
                  <a:cubicBezTo>
                    <a:pt x="239" y="9425"/>
                    <a:pt x="1" y="9820"/>
                    <a:pt x="1" y="10139"/>
                  </a:cubicBezTo>
                  <a:cubicBezTo>
                    <a:pt x="1" y="10359"/>
                    <a:pt x="115" y="10485"/>
                    <a:pt x="283" y="10485"/>
                  </a:cubicBezTo>
                  <a:cubicBezTo>
                    <a:pt x="357" y="10485"/>
                    <a:pt x="442" y="10460"/>
                    <a:pt x="531" y="10408"/>
                  </a:cubicBezTo>
                  <a:lnTo>
                    <a:pt x="16429" y="1229"/>
                  </a:lnTo>
                  <a:cubicBezTo>
                    <a:pt x="16721" y="1058"/>
                    <a:pt x="16960" y="664"/>
                    <a:pt x="16960" y="347"/>
                  </a:cubicBezTo>
                  <a:cubicBezTo>
                    <a:pt x="16960" y="126"/>
                    <a:pt x="16845" y="1"/>
                    <a:pt x="16676"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31"/>
            <p:cNvSpPr/>
            <p:nvPr/>
          </p:nvSpPr>
          <p:spPr>
            <a:xfrm>
              <a:off x="2563650" y="3088025"/>
              <a:ext cx="424000" cy="262100"/>
            </a:xfrm>
            <a:custGeom>
              <a:rect b="b" l="l" r="r" t="t"/>
              <a:pathLst>
                <a:path extrusionOk="0" h="10484" w="16960">
                  <a:moveTo>
                    <a:pt x="16679" y="1"/>
                  </a:moveTo>
                  <a:cubicBezTo>
                    <a:pt x="16604" y="1"/>
                    <a:pt x="16519" y="25"/>
                    <a:pt x="16429" y="78"/>
                  </a:cubicBezTo>
                  <a:lnTo>
                    <a:pt x="531" y="9254"/>
                  </a:lnTo>
                  <a:cubicBezTo>
                    <a:pt x="239" y="9424"/>
                    <a:pt x="1" y="9819"/>
                    <a:pt x="1" y="10138"/>
                  </a:cubicBezTo>
                  <a:cubicBezTo>
                    <a:pt x="1" y="10359"/>
                    <a:pt x="115" y="10484"/>
                    <a:pt x="281" y="10484"/>
                  </a:cubicBezTo>
                  <a:cubicBezTo>
                    <a:pt x="356" y="10484"/>
                    <a:pt x="441" y="10459"/>
                    <a:pt x="531" y="10406"/>
                  </a:cubicBezTo>
                  <a:lnTo>
                    <a:pt x="16429" y="1231"/>
                  </a:lnTo>
                  <a:cubicBezTo>
                    <a:pt x="16721" y="1060"/>
                    <a:pt x="16960" y="663"/>
                    <a:pt x="16960" y="346"/>
                  </a:cubicBezTo>
                  <a:cubicBezTo>
                    <a:pt x="16960" y="126"/>
                    <a:pt x="16846" y="1"/>
                    <a:pt x="16679"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31"/>
            <p:cNvSpPr/>
            <p:nvPr/>
          </p:nvSpPr>
          <p:spPr>
            <a:xfrm>
              <a:off x="2563650" y="3145600"/>
              <a:ext cx="424000" cy="262075"/>
            </a:xfrm>
            <a:custGeom>
              <a:rect b="b" l="l" r="r" t="t"/>
              <a:pathLst>
                <a:path extrusionOk="0" h="10483" w="16960">
                  <a:moveTo>
                    <a:pt x="16677" y="0"/>
                  </a:moveTo>
                  <a:cubicBezTo>
                    <a:pt x="16603" y="0"/>
                    <a:pt x="16519" y="25"/>
                    <a:pt x="16429" y="77"/>
                  </a:cubicBezTo>
                  <a:lnTo>
                    <a:pt x="531" y="9256"/>
                  </a:lnTo>
                  <a:cubicBezTo>
                    <a:pt x="239" y="9423"/>
                    <a:pt x="1" y="9821"/>
                    <a:pt x="1" y="10136"/>
                  </a:cubicBezTo>
                  <a:cubicBezTo>
                    <a:pt x="1" y="10358"/>
                    <a:pt x="115" y="10483"/>
                    <a:pt x="281" y="10483"/>
                  </a:cubicBezTo>
                  <a:cubicBezTo>
                    <a:pt x="356" y="10483"/>
                    <a:pt x="441" y="10458"/>
                    <a:pt x="531" y="10405"/>
                  </a:cubicBezTo>
                  <a:lnTo>
                    <a:pt x="16429" y="1229"/>
                  </a:lnTo>
                  <a:cubicBezTo>
                    <a:pt x="16721" y="1059"/>
                    <a:pt x="16960" y="665"/>
                    <a:pt x="16960" y="345"/>
                  </a:cubicBezTo>
                  <a:cubicBezTo>
                    <a:pt x="16960" y="126"/>
                    <a:pt x="16845" y="0"/>
                    <a:pt x="16677"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31"/>
            <p:cNvSpPr/>
            <p:nvPr/>
          </p:nvSpPr>
          <p:spPr>
            <a:xfrm>
              <a:off x="2563650" y="3203125"/>
              <a:ext cx="424000" cy="262175"/>
            </a:xfrm>
            <a:custGeom>
              <a:rect b="b" l="l" r="r" t="t"/>
              <a:pathLst>
                <a:path extrusionOk="0" h="10487" w="16960">
                  <a:moveTo>
                    <a:pt x="16678" y="0"/>
                  </a:moveTo>
                  <a:cubicBezTo>
                    <a:pt x="16603" y="0"/>
                    <a:pt x="16519" y="25"/>
                    <a:pt x="16429" y="77"/>
                  </a:cubicBezTo>
                  <a:lnTo>
                    <a:pt x="531" y="9257"/>
                  </a:lnTo>
                  <a:cubicBezTo>
                    <a:pt x="239" y="9427"/>
                    <a:pt x="1" y="9821"/>
                    <a:pt x="1" y="10141"/>
                  </a:cubicBezTo>
                  <a:cubicBezTo>
                    <a:pt x="1" y="10360"/>
                    <a:pt x="115" y="10486"/>
                    <a:pt x="283" y="10486"/>
                  </a:cubicBezTo>
                  <a:cubicBezTo>
                    <a:pt x="357" y="10486"/>
                    <a:pt x="441" y="10461"/>
                    <a:pt x="531" y="10409"/>
                  </a:cubicBezTo>
                  <a:lnTo>
                    <a:pt x="16429" y="1230"/>
                  </a:lnTo>
                  <a:cubicBezTo>
                    <a:pt x="16721" y="1060"/>
                    <a:pt x="16960" y="666"/>
                    <a:pt x="16960" y="346"/>
                  </a:cubicBezTo>
                  <a:cubicBezTo>
                    <a:pt x="16960" y="126"/>
                    <a:pt x="16845" y="0"/>
                    <a:pt x="16678"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31"/>
            <p:cNvSpPr/>
            <p:nvPr/>
          </p:nvSpPr>
          <p:spPr>
            <a:xfrm>
              <a:off x="2563650" y="3260725"/>
              <a:ext cx="424000" cy="262100"/>
            </a:xfrm>
            <a:custGeom>
              <a:rect b="b" l="l" r="r" t="t"/>
              <a:pathLst>
                <a:path extrusionOk="0" h="10484" w="16960">
                  <a:moveTo>
                    <a:pt x="16679" y="1"/>
                  </a:moveTo>
                  <a:cubicBezTo>
                    <a:pt x="16605" y="1"/>
                    <a:pt x="16519" y="26"/>
                    <a:pt x="16429" y="78"/>
                  </a:cubicBezTo>
                  <a:lnTo>
                    <a:pt x="531" y="9255"/>
                  </a:lnTo>
                  <a:cubicBezTo>
                    <a:pt x="239" y="9424"/>
                    <a:pt x="1" y="9819"/>
                    <a:pt x="1" y="10138"/>
                  </a:cubicBezTo>
                  <a:cubicBezTo>
                    <a:pt x="1" y="10357"/>
                    <a:pt x="115" y="10483"/>
                    <a:pt x="283" y="10483"/>
                  </a:cubicBezTo>
                  <a:cubicBezTo>
                    <a:pt x="357" y="10483"/>
                    <a:pt x="442" y="10459"/>
                    <a:pt x="531" y="10407"/>
                  </a:cubicBezTo>
                  <a:lnTo>
                    <a:pt x="16429" y="1227"/>
                  </a:lnTo>
                  <a:cubicBezTo>
                    <a:pt x="16721" y="1061"/>
                    <a:pt x="16960" y="663"/>
                    <a:pt x="16960" y="347"/>
                  </a:cubicBezTo>
                  <a:cubicBezTo>
                    <a:pt x="16960" y="126"/>
                    <a:pt x="16846" y="1"/>
                    <a:pt x="16679"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31"/>
            <p:cNvSpPr/>
            <p:nvPr/>
          </p:nvSpPr>
          <p:spPr>
            <a:xfrm>
              <a:off x="1965050" y="3045050"/>
              <a:ext cx="548750" cy="852325"/>
            </a:xfrm>
            <a:custGeom>
              <a:rect b="b" l="l" r="r" t="t"/>
              <a:pathLst>
                <a:path extrusionOk="0" h="34093" w="21950">
                  <a:moveTo>
                    <a:pt x="21655" y="1"/>
                  </a:moveTo>
                  <a:cubicBezTo>
                    <a:pt x="21584" y="1"/>
                    <a:pt x="21504" y="24"/>
                    <a:pt x="21419" y="74"/>
                  </a:cubicBezTo>
                  <a:lnTo>
                    <a:pt x="534" y="12132"/>
                  </a:lnTo>
                  <a:cubicBezTo>
                    <a:pt x="238" y="12302"/>
                    <a:pt x="1" y="12713"/>
                    <a:pt x="1" y="13054"/>
                  </a:cubicBezTo>
                  <a:lnTo>
                    <a:pt x="1" y="33711"/>
                  </a:lnTo>
                  <a:cubicBezTo>
                    <a:pt x="1" y="33952"/>
                    <a:pt x="121" y="34093"/>
                    <a:pt x="296" y="34093"/>
                  </a:cubicBezTo>
                  <a:cubicBezTo>
                    <a:pt x="368" y="34093"/>
                    <a:pt x="449" y="34070"/>
                    <a:pt x="534" y="34020"/>
                  </a:cubicBezTo>
                  <a:lnTo>
                    <a:pt x="21419" y="21961"/>
                  </a:lnTo>
                  <a:cubicBezTo>
                    <a:pt x="21712" y="21791"/>
                    <a:pt x="21950" y="21380"/>
                    <a:pt x="21950" y="21039"/>
                  </a:cubicBezTo>
                  <a:lnTo>
                    <a:pt x="21950" y="383"/>
                  </a:lnTo>
                  <a:cubicBezTo>
                    <a:pt x="21950" y="141"/>
                    <a:pt x="21830" y="1"/>
                    <a:pt x="21655" y="1"/>
                  </a:cubicBezTo>
                  <a:close/>
                </a:path>
              </a:pathLst>
            </a:custGeom>
            <a:solidFill>
              <a:srgbClr val="F0F0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31"/>
            <p:cNvSpPr/>
            <p:nvPr/>
          </p:nvSpPr>
          <p:spPr>
            <a:xfrm>
              <a:off x="1965050" y="3339850"/>
              <a:ext cx="548750" cy="557525"/>
            </a:xfrm>
            <a:custGeom>
              <a:rect b="b" l="l" r="r" t="t"/>
              <a:pathLst>
                <a:path extrusionOk="0" h="22301" w="21950">
                  <a:moveTo>
                    <a:pt x="16122" y="0"/>
                  </a:moveTo>
                  <a:lnTo>
                    <a:pt x="12634" y="6178"/>
                  </a:lnTo>
                  <a:lnTo>
                    <a:pt x="15085" y="9357"/>
                  </a:lnTo>
                  <a:lnTo>
                    <a:pt x="15085" y="9357"/>
                  </a:lnTo>
                  <a:lnTo>
                    <a:pt x="6984" y="2373"/>
                  </a:lnTo>
                  <a:lnTo>
                    <a:pt x="1" y="17493"/>
                  </a:lnTo>
                  <a:lnTo>
                    <a:pt x="1" y="21919"/>
                  </a:lnTo>
                  <a:cubicBezTo>
                    <a:pt x="1" y="22160"/>
                    <a:pt x="121" y="22301"/>
                    <a:pt x="296" y="22301"/>
                  </a:cubicBezTo>
                  <a:cubicBezTo>
                    <a:pt x="368" y="22301"/>
                    <a:pt x="449" y="22278"/>
                    <a:pt x="534" y="22228"/>
                  </a:cubicBezTo>
                  <a:lnTo>
                    <a:pt x="21419" y="10169"/>
                  </a:lnTo>
                  <a:cubicBezTo>
                    <a:pt x="21712" y="9999"/>
                    <a:pt x="21950" y="9588"/>
                    <a:pt x="21950" y="9247"/>
                  </a:cubicBezTo>
                  <a:lnTo>
                    <a:pt x="21950" y="5328"/>
                  </a:lnTo>
                  <a:lnTo>
                    <a:pt x="16122"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31"/>
            <p:cNvSpPr/>
            <p:nvPr/>
          </p:nvSpPr>
          <p:spPr>
            <a:xfrm>
              <a:off x="2349725" y="3175600"/>
              <a:ext cx="78650" cy="101625"/>
            </a:xfrm>
            <a:custGeom>
              <a:rect b="b" l="l" r="r" t="t"/>
              <a:pathLst>
                <a:path extrusionOk="0" h="4065" w="3146">
                  <a:moveTo>
                    <a:pt x="2277" y="1"/>
                  </a:moveTo>
                  <a:cubicBezTo>
                    <a:pt x="2066" y="1"/>
                    <a:pt x="1827" y="70"/>
                    <a:pt x="1575" y="216"/>
                  </a:cubicBezTo>
                  <a:cubicBezTo>
                    <a:pt x="704" y="719"/>
                    <a:pt x="1" y="1936"/>
                    <a:pt x="1" y="2939"/>
                  </a:cubicBezTo>
                  <a:cubicBezTo>
                    <a:pt x="1" y="3653"/>
                    <a:pt x="355" y="4064"/>
                    <a:pt x="872" y="4064"/>
                  </a:cubicBezTo>
                  <a:cubicBezTo>
                    <a:pt x="1084" y="4064"/>
                    <a:pt x="1322" y="3996"/>
                    <a:pt x="1575" y="3851"/>
                  </a:cubicBezTo>
                  <a:cubicBezTo>
                    <a:pt x="2442" y="3347"/>
                    <a:pt x="3146" y="2127"/>
                    <a:pt x="3146" y="1124"/>
                  </a:cubicBezTo>
                  <a:cubicBezTo>
                    <a:pt x="3146" y="413"/>
                    <a:pt x="2792" y="1"/>
                    <a:pt x="2277"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31"/>
            <p:cNvSpPr/>
            <p:nvPr/>
          </p:nvSpPr>
          <p:spPr>
            <a:xfrm>
              <a:off x="1615900" y="2310675"/>
              <a:ext cx="1371750" cy="953075"/>
            </a:xfrm>
            <a:custGeom>
              <a:rect b="b" l="l" r="r" t="t"/>
              <a:pathLst>
                <a:path extrusionOk="0" h="38123" w="54870">
                  <a:moveTo>
                    <a:pt x="54577" y="1"/>
                  </a:moveTo>
                  <a:cubicBezTo>
                    <a:pt x="54505" y="1"/>
                    <a:pt x="54425" y="24"/>
                    <a:pt x="54339" y="74"/>
                  </a:cubicBezTo>
                  <a:lnTo>
                    <a:pt x="530" y="31138"/>
                  </a:lnTo>
                  <a:cubicBezTo>
                    <a:pt x="238" y="31308"/>
                    <a:pt x="0" y="31719"/>
                    <a:pt x="0" y="32060"/>
                  </a:cubicBezTo>
                  <a:lnTo>
                    <a:pt x="0" y="37743"/>
                  </a:lnTo>
                  <a:cubicBezTo>
                    <a:pt x="0" y="37984"/>
                    <a:pt x="119" y="38123"/>
                    <a:pt x="293" y="38123"/>
                  </a:cubicBezTo>
                  <a:cubicBezTo>
                    <a:pt x="364" y="38123"/>
                    <a:pt x="445" y="38099"/>
                    <a:pt x="530" y="38049"/>
                  </a:cubicBezTo>
                  <a:lnTo>
                    <a:pt x="54339" y="6985"/>
                  </a:lnTo>
                  <a:cubicBezTo>
                    <a:pt x="54631" y="6816"/>
                    <a:pt x="54870" y="6404"/>
                    <a:pt x="54870" y="6064"/>
                  </a:cubicBezTo>
                  <a:lnTo>
                    <a:pt x="54870" y="380"/>
                  </a:lnTo>
                  <a:cubicBezTo>
                    <a:pt x="54870" y="139"/>
                    <a:pt x="54750" y="1"/>
                    <a:pt x="54577"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31"/>
            <p:cNvSpPr/>
            <p:nvPr/>
          </p:nvSpPr>
          <p:spPr>
            <a:xfrm>
              <a:off x="2488800" y="2427250"/>
              <a:ext cx="399150" cy="270050"/>
            </a:xfrm>
            <a:custGeom>
              <a:rect b="b" l="l" r="r" t="t"/>
              <a:pathLst>
                <a:path extrusionOk="0" h="10802" w="15966">
                  <a:moveTo>
                    <a:pt x="15965" y="1"/>
                  </a:moveTo>
                  <a:lnTo>
                    <a:pt x="319" y="9030"/>
                  </a:lnTo>
                  <a:cubicBezTo>
                    <a:pt x="146" y="9132"/>
                    <a:pt x="0" y="9380"/>
                    <a:pt x="0" y="9584"/>
                  </a:cubicBezTo>
                  <a:lnTo>
                    <a:pt x="3" y="10574"/>
                  </a:lnTo>
                  <a:cubicBezTo>
                    <a:pt x="3" y="10718"/>
                    <a:pt x="75" y="10802"/>
                    <a:pt x="178" y="10802"/>
                  </a:cubicBezTo>
                  <a:cubicBezTo>
                    <a:pt x="221" y="10802"/>
                    <a:pt x="269" y="10787"/>
                    <a:pt x="319" y="10758"/>
                  </a:cubicBezTo>
                  <a:lnTo>
                    <a:pt x="15965" y="1727"/>
                  </a:lnTo>
                  <a:lnTo>
                    <a:pt x="15965" y="1"/>
                  </a:ln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31"/>
            <p:cNvSpPr/>
            <p:nvPr/>
          </p:nvSpPr>
          <p:spPr>
            <a:xfrm>
              <a:off x="2887925" y="2401925"/>
              <a:ext cx="49900" cy="68525"/>
            </a:xfrm>
            <a:custGeom>
              <a:rect b="b" l="l" r="r" t="t"/>
              <a:pathLst>
                <a:path extrusionOk="0" h="2741" w="1996">
                  <a:moveTo>
                    <a:pt x="1818" y="1"/>
                  </a:moveTo>
                  <a:cubicBezTo>
                    <a:pt x="1775" y="1"/>
                    <a:pt x="1727" y="15"/>
                    <a:pt x="1676" y="45"/>
                  </a:cubicBezTo>
                  <a:lnTo>
                    <a:pt x="0" y="1014"/>
                  </a:lnTo>
                  <a:lnTo>
                    <a:pt x="0" y="2740"/>
                  </a:lnTo>
                  <a:lnTo>
                    <a:pt x="1676" y="1772"/>
                  </a:lnTo>
                  <a:cubicBezTo>
                    <a:pt x="1850" y="1670"/>
                    <a:pt x="1996" y="1422"/>
                    <a:pt x="1996" y="1221"/>
                  </a:cubicBezTo>
                  <a:lnTo>
                    <a:pt x="1996" y="228"/>
                  </a:lnTo>
                  <a:cubicBezTo>
                    <a:pt x="1996" y="84"/>
                    <a:pt x="1923" y="1"/>
                    <a:pt x="1818"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31"/>
            <p:cNvSpPr/>
            <p:nvPr/>
          </p:nvSpPr>
          <p:spPr>
            <a:xfrm>
              <a:off x="2902375" y="2418750"/>
              <a:ext cx="25775" cy="31375"/>
            </a:xfrm>
            <a:custGeom>
              <a:rect b="b" l="l" r="r" t="t"/>
              <a:pathLst>
                <a:path extrusionOk="0" h="1255" w="1031">
                  <a:moveTo>
                    <a:pt x="527" y="140"/>
                  </a:moveTo>
                  <a:cubicBezTo>
                    <a:pt x="544" y="140"/>
                    <a:pt x="561" y="143"/>
                    <a:pt x="575" y="153"/>
                  </a:cubicBezTo>
                  <a:cubicBezTo>
                    <a:pt x="640" y="188"/>
                    <a:pt x="677" y="296"/>
                    <a:pt x="677" y="432"/>
                  </a:cubicBezTo>
                  <a:cubicBezTo>
                    <a:pt x="677" y="691"/>
                    <a:pt x="538" y="994"/>
                    <a:pt x="374" y="1088"/>
                  </a:cubicBezTo>
                  <a:cubicBezTo>
                    <a:pt x="342" y="1106"/>
                    <a:pt x="314" y="1115"/>
                    <a:pt x="289" y="1115"/>
                  </a:cubicBezTo>
                  <a:cubicBezTo>
                    <a:pt x="270" y="1115"/>
                    <a:pt x="254" y="1111"/>
                    <a:pt x="238" y="1102"/>
                  </a:cubicBezTo>
                  <a:cubicBezTo>
                    <a:pt x="177" y="1065"/>
                    <a:pt x="139" y="959"/>
                    <a:pt x="139" y="823"/>
                  </a:cubicBezTo>
                  <a:cubicBezTo>
                    <a:pt x="139" y="561"/>
                    <a:pt x="279" y="259"/>
                    <a:pt x="442" y="164"/>
                  </a:cubicBezTo>
                  <a:cubicBezTo>
                    <a:pt x="473" y="147"/>
                    <a:pt x="500" y="140"/>
                    <a:pt x="527" y="140"/>
                  </a:cubicBezTo>
                  <a:close/>
                  <a:moveTo>
                    <a:pt x="527" y="0"/>
                  </a:moveTo>
                  <a:cubicBezTo>
                    <a:pt x="478" y="0"/>
                    <a:pt x="426" y="15"/>
                    <a:pt x="374" y="45"/>
                  </a:cubicBezTo>
                  <a:cubicBezTo>
                    <a:pt x="164" y="167"/>
                    <a:pt x="1" y="507"/>
                    <a:pt x="1" y="823"/>
                  </a:cubicBezTo>
                  <a:cubicBezTo>
                    <a:pt x="1" y="1014"/>
                    <a:pt x="62" y="1160"/>
                    <a:pt x="170" y="1221"/>
                  </a:cubicBezTo>
                  <a:cubicBezTo>
                    <a:pt x="208" y="1242"/>
                    <a:pt x="249" y="1255"/>
                    <a:pt x="289" y="1255"/>
                  </a:cubicBezTo>
                  <a:cubicBezTo>
                    <a:pt x="337" y="1255"/>
                    <a:pt x="391" y="1238"/>
                    <a:pt x="442" y="1207"/>
                  </a:cubicBezTo>
                  <a:cubicBezTo>
                    <a:pt x="568" y="1136"/>
                    <a:pt x="677" y="983"/>
                    <a:pt x="745" y="803"/>
                  </a:cubicBezTo>
                  <a:lnTo>
                    <a:pt x="932" y="864"/>
                  </a:lnTo>
                  <a:cubicBezTo>
                    <a:pt x="939" y="864"/>
                    <a:pt x="946" y="867"/>
                    <a:pt x="952" y="867"/>
                  </a:cubicBezTo>
                  <a:cubicBezTo>
                    <a:pt x="983" y="867"/>
                    <a:pt x="1010" y="847"/>
                    <a:pt x="1021" y="817"/>
                  </a:cubicBezTo>
                  <a:cubicBezTo>
                    <a:pt x="1030" y="779"/>
                    <a:pt x="1010" y="742"/>
                    <a:pt x="972" y="732"/>
                  </a:cubicBezTo>
                  <a:lnTo>
                    <a:pt x="786" y="674"/>
                  </a:lnTo>
                  <a:cubicBezTo>
                    <a:pt x="806" y="592"/>
                    <a:pt x="817" y="511"/>
                    <a:pt x="817" y="432"/>
                  </a:cubicBezTo>
                  <a:cubicBezTo>
                    <a:pt x="817" y="239"/>
                    <a:pt x="755" y="96"/>
                    <a:pt x="646" y="31"/>
                  </a:cubicBezTo>
                  <a:cubicBezTo>
                    <a:pt x="609" y="11"/>
                    <a:pt x="569" y="0"/>
                    <a:pt x="527"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31"/>
            <p:cNvSpPr/>
            <p:nvPr/>
          </p:nvSpPr>
          <p:spPr>
            <a:xfrm>
              <a:off x="1965050" y="2512300"/>
              <a:ext cx="1022600" cy="780275"/>
            </a:xfrm>
            <a:custGeom>
              <a:rect b="b" l="l" r="r" t="t"/>
              <a:pathLst>
                <a:path extrusionOk="0" h="31211" w="40904">
                  <a:moveTo>
                    <a:pt x="40611" y="0"/>
                  </a:moveTo>
                  <a:cubicBezTo>
                    <a:pt x="40539" y="0"/>
                    <a:pt x="40458" y="24"/>
                    <a:pt x="40373" y="73"/>
                  </a:cubicBezTo>
                  <a:lnTo>
                    <a:pt x="534" y="23073"/>
                  </a:lnTo>
                  <a:cubicBezTo>
                    <a:pt x="238" y="23243"/>
                    <a:pt x="1" y="23654"/>
                    <a:pt x="1" y="23995"/>
                  </a:cubicBezTo>
                  <a:lnTo>
                    <a:pt x="1" y="30831"/>
                  </a:lnTo>
                  <a:cubicBezTo>
                    <a:pt x="1" y="31072"/>
                    <a:pt x="120" y="31210"/>
                    <a:pt x="295" y="31210"/>
                  </a:cubicBezTo>
                  <a:cubicBezTo>
                    <a:pt x="367" y="31210"/>
                    <a:pt x="448" y="31187"/>
                    <a:pt x="534" y="31137"/>
                  </a:cubicBezTo>
                  <a:lnTo>
                    <a:pt x="40373" y="8137"/>
                  </a:lnTo>
                  <a:cubicBezTo>
                    <a:pt x="40665" y="7968"/>
                    <a:pt x="40904" y="7553"/>
                    <a:pt x="40904" y="7216"/>
                  </a:cubicBezTo>
                  <a:lnTo>
                    <a:pt x="40904" y="379"/>
                  </a:lnTo>
                  <a:cubicBezTo>
                    <a:pt x="40904" y="138"/>
                    <a:pt x="40784" y="0"/>
                    <a:pt x="40611"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31"/>
            <p:cNvSpPr/>
            <p:nvPr/>
          </p:nvSpPr>
          <p:spPr>
            <a:xfrm>
              <a:off x="1840350" y="2208375"/>
              <a:ext cx="1496450" cy="2150975"/>
            </a:xfrm>
            <a:custGeom>
              <a:rect b="b" l="l" r="r" t="t"/>
              <a:pathLst>
                <a:path extrusionOk="0" h="86039" w="59858">
                  <a:moveTo>
                    <a:pt x="58874" y="1"/>
                  </a:moveTo>
                  <a:cubicBezTo>
                    <a:pt x="58680" y="1"/>
                    <a:pt x="58482" y="45"/>
                    <a:pt x="58327" y="134"/>
                  </a:cubicBezTo>
                  <a:lnTo>
                    <a:pt x="531" y="33500"/>
                  </a:lnTo>
                  <a:cubicBezTo>
                    <a:pt x="239" y="33669"/>
                    <a:pt x="1" y="34081"/>
                    <a:pt x="1" y="34421"/>
                  </a:cubicBezTo>
                  <a:lnTo>
                    <a:pt x="1" y="85020"/>
                  </a:lnTo>
                  <a:cubicBezTo>
                    <a:pt x="1" y="85360"/>
                    <a:pt x="225" y="85765"/>
                    <a:pt x="501" y="85925"/>
                  </a:cubicBezTo>
                  <a:cubicBezTo>
                    <a:pt x="632" y="86001"/>
                    <a:pt x="805" y="86038"/>
                    <a:pt x="983" y="86038"/>
                  </a:cubicBezTo>
                  <a:cubicBezTo>
                    <a:pt x="1177" y="86038"/>
                    <a:pt x="1376" y="85993"/>
                    <a:pt x="1531" y="85904"/>
                  </a:cubicBezTo>
                  <a:lnTo>
                    <a:pt x="59327" y="52538"/>
                  </a:lnTo>
                  <a:cubicBezTo>
                    <a:pt x="59620" y="52369"/>
                    <a:pt x="59857" y="51957"/>
                    <a:pt x="59857" y="51617"/>
                  </a:cubicBezTo>
                  <a:lnTo>
                    <a:pt x="59857" y="1017"/>
                  </a:lnTo>
                  <a:cubicBezTo>
                    <a:pt x="59857" y="678"/>
                    <a:pt x="59633" y="273"/>
                    <a:pt x="59358" y="113"/>
                  </a:cubicBezTo>
                  <a:cubicBezTo>
                    <a:pt x="59226" y="38"/>
                    <a:pt x="59052" y="1"/>
                    <a:pt x="588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31"/>
            <p:cNvSpPr/>
            <p:nvPr/>
          </p:nvSpPr>
          <p:spPr>
            <a:xfrm>
              <a:off x="1844275" y="2208350"/>
              <a:ext cx="1492350" cy="861825"/>
            </a:xfrm>
            <a:custGeom>
              <a:rect b="b" l="l" r="r" t="t"/>
              <a:pathLst>
                <a:path extrusionOk="0" h="34473" w="59694">
                  <a:moveTo>
                    <a:pt x="58718" y="1"/>
                  </a:moveTo>
                  <a:cubicBezTo>
                    <a:pt x="58523" y="1"/>
                    <a:pt x="58324" y="46"/>
                    <a:pt x="58170" y="135"/>
                  </a:cubicBezTo>
                  <a:lnTo>
                    <a:pt x="374" y="33501"/>
                  </a:lnTo>
                  <a:cubicBezTo>
                    <a:pt x="228" y="33589"/>
                    <a:pt x="99" y="33732"/>
                    <a:pt x="0" y="33898"/>
                  </a:cubicBezTo>
                  <a:lnTo>
                    <a:pt x="997" y="34473"/>
                  </a:lnTo>
                  <a:cubicBezTo>
                    <a:pt x="1095" y="34306"/>
                    <a:pt x="1228" y="34163"/>
                    <a:pt x="1374" y="34075"/>
                  </a:cubicBezTo>
                  <a:lnTo>
                    <a:pt x="59170" y="709"/>
                  </a:lnTo>
                  <a:cubicBezTo>
                    <a:pt x="59255" y="660"/>
                    <a:pt x="59335" y="637"/>
                    <a:pt x="59406" y="637"/>
                  </a:cubicBezTo>
                  <a:cubicBezTo>
                    <a:pt x="59558" y="637"/>
                    <a:pt x="59668" y="743"/>
                    <a:pt x="59694" y="930"/>
                  </a:cubicBezTo>
                  <a:cubicBezTo>
                    <a:pt x="59664" y="610"/>
                    <a:pt x="59456" y="264"/>
                    <a:pt x="59201" y="114"/>
                  </a:cubicBezTo>
                  <a:cubicBezTo>
                    <a:pt x="59070" y="38"/>
                    <a:pt x="58896" y="1"/>
                    <a:pt x="587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31"/>
            <p:cNvSpPr/>
            <p:nvPr/>
          </p:nvSpPr>
          <p:spPr>
            <a:xfrm>
              <a:off x="1840350" y="3226275"/>
              <a:ext cx="35725" cy="1133050"/>
            </a:xfrm>
            <a:custGeom>
              <a:rect b="b" l="l" r="r" t="t"/>
              <a:pathLst>
                <a:path extrusionOk="0" h="45322" w="1429">
                  <a:moveTo>
                    <a:pt x="1429" y="45236"/>
                  </a:moveTo>
                  <a:cubicBezTo>
                    <a:pt x="1425" y="45236"/>
                    <a:pt x="1421" y="45238"/>
                    <a:pt x="1417" y="45240"/>
                  </a:cubicBezTo>
                  <a:lnTo>
                    <a:pt x="1417" y="45240"/>
                  </a:lnTo>
                  <a:cubicBezTo>
                    <a:pt x="1421" y="45239"/>
                    <a:pt x="1425" y="45237"/>
                    <a:pt x="1429" y="45236"/>
                  </a:cubicBezTo>
                  <a:close/>
                  <a:moveTo>
                    <a:pt x="1" y="1"/>
                  </a:moveTo>
                  <a:lnTo>
                    <a:pt x="1" y="44307"/>
                  </a:lnTo>
                  <a:cubicBezTo>
                    <a:pt x="1" y="44644"/>
                    <a:pt x="222" y="45049"/>
                    <a:pt x="501" y="45209"/>
                  </a:cubicBezTo>
                  <a:cubicBezTo>
                    <a:pt x="631" y="45284"/>
                    <a:pt x="804" y="45321"/>
                    <a:pt x="979" y="45321"/>
                  </a:cubicBezTo>
                  <a:cubicBezTo>
                    <a:pt x="1024" y="45321"/>
                    <a:pt x="1069" y="45319"/>
                    <a:pt x="1113" y="45314"/>
                  </a:cubicBezTo>
                  <a:cubicBezTo>
                    <a:pt x="1140" y="45311"/>
                    <a:pt x="1170" y="45307"/>
                    <a:pt x="1194" y="45300"/>
                  </a:cubicBezTo>
                  <a:cubicBezTo>
                    <a:pt x="1211" y="45300"/>
                    <a:pt x="1228" y="45297"/>
                    <a:pt x="1242" y="45290"/>
                  </a:cubicBezTo>
                  <a:cubicBezTo>
                    <a:pt x="1269" y="45290"/>
                    <a:pt x="1292" y="45280"/>
                    <a:pt x="1317" y="45273"/>
                  </a:cubicBezTo>
                  <a:cubicBezTo>
                    <a:pt x="1330" y="45273"/>
                    <a:pt x="1344" y="45266"/>
                    <a:pt x="1354" y="45263"/>
                  </a:cubicBezTo>
                  <a:cubicBezTo>
                    <a:pt x="1374" y="45256"/>
                    <a:pt x="1391" y="45253"/>
                    <a:pt x="1408" y="45242"/>
                  </a:cubicBezTo>
                  <a:cubicBezTo>
                    <a:pt x="1411" y="45242"/>
                    <a:pt x="1414" y="45241"/>
                    <a:pt x="1417" y="45240"/>
                  </a:cubicBezTo>
                  <a:lnTo>
                    <a:pt x="1417" y="45240"/>
                  </a:lnTo>
                  <a:cubicBezTo>
                    <a:pt x="1404" y="45244"/>
                    <a:pt x="1391" y="45246"/>
                    <a:pt x="1378" y="45250"/>
                  </a:cubicBezTo>
                  <a:cubicBezTo>
                    <a:pt x="1374" y="45253"/>
                    <a:pt x="1371" y="45253"/>
                    <a:pt x="1364" y="45253"/>
                  </a:cubicBezTo>
                  <a:cubicBezTo>
                    <a:pt x="1341" y="45259"/>
                    <a:pt x="1320" y="45263"/>
                    <a:pt x="1292" y="45263"/>
                  </a:cubicBezTo>
                  <a:cubicBezTo>
                    <a:pt x="1119" y="45263"/>
                    <a:pt x="1000" y="45120"/>
                    <a:pt x="1000" y="44882"/>
                  </a:cubicBezTo>
                  <a:lnTo>
                    <a:pt x="1000" y="579"/>
                  </a:lnTo>
                  <a:lnTo>
                    <a:pt x="1" y="1"/>
                  </a:lnTo>
                  <a:close/>
                </a:path>
              </a:pathLst>
            </a:custGeom>
            <a:solidFill>
              <a:srgbClr val="F0F0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31"/>
            <p:cNvSpPr/>
            <p:nvPr/>
          </p:nvSpPr>
          <p:spPr>
            <a:xfrm>
              <a:off x="1865350" y="2304775"/>
              <a:ext cx="1471450" cy="2053025"/>
            </a:xfrm>
            <a:custGeom>
              <a:rect b="b" l="l" r="r" t="t"/>
              <a:pathLst>
                <a:path extrusionOk="0" h="82121" w="58858">
                  <a:moveTo>
                    <a:pt x="58857" y="0"/>
                  </a:moveTo>
                  <a:lnTo>
                    <a:pt x="16493" y="24458"/>
                  </a:lnTo>
                  <a:cubicBezTo>
                    <a:pt x="16480" y="24466"/>
                    <a:pt x="16467" y="24469"/>
                    <a:pt x="16453" y="24469"/>
                  </a:cubicBezTo>
                  <a:cubicBezTo>
                    <a:pt x="16303" y="24469"/>
                    <a:pt x="16077" y="24074"/>
                    <a:pt x="15853" y="23677"/>
                  </a:cubicBezTo>
                  <a:cubicBezTo>
                    <a:pt x="15627" y="23282"/>
                    <a:pt x="15402" y="22884"/>
                    <a:pt x="15252" y="22884"/>
                  </a:cubicBezTo>
                  <a:cubicBezTo>
                    <a:pt x="15237" y="22884"/>
                    <a:pt x="15224" y="22888"/>
                    <a:pt x="15211" y="22895"/>
                  </a:cubicBezTo>
                  <a:lnTo>
                    <a:pt x="2526" y="30218"/>
                  </a:lnTo>
                  <a:cubicBezTo>
                    <a:pt x="2230" y="30388"/>
                    <a:pt x="1755" y="32969"/>
                    <a:pt x="1462" y="33138"/>
                  </a:cubicBezTo>
                  <a:lnTo>
                    <a:pt x="0" y="33981"/>
                  </a:lnTo>
                  <a:lnTo>
                    <a:pt x="0" y="81742"/>
                  </a:lnTo>
                  <a:cubicBezTo>
                    <a:pt x="0" y="81981"/>
                    <a:pt x="121" y="82121"/>
                    <a:pt x="295" y="82121"/>
                  </a:cubicBezTo>
                  <a:cubicBezTo>
                    <a:pt x="366" y="82121"/>
                    <a:pt x="446" y="82098"/>
                    <a:pt x="531" y="82048"/>
                  </a:cubicBezTo>
                  <a:lnTo>
                    <a:pt x="58327" y="48682"/>
                  </a:lnTo>
                  <a:cubicBezTo>
                    <a:pt x="58620" y="48513"/>
                    <a:pt x="58857" y="48097"/>
                    <a:pt x="58857" y="47761"/>
                  </a:cubicBezTo>
                  <a:lnTo>
                    <a:pt x="58857" y="3458"/>
                  </a:lnTo>
                  <a:lnTo>
                    <a:pt x="58857" y="0"/>
                  </a:ln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31"/>
            <p:cNvSpPr/>
            <p:nvPr/>
          </p:nvSpPr>
          <p:spPr>
            <a:xfrm>
              <a:off x="1865350" y="2304775"/>
              <a:ext cx="1471450" cy="936000"/>
            </a:xfrm>
            <a:custGeom>
              <a:rect b="b" l="l" r="r" t="t"/>
              <a:pathLst>
                <a:path extrusionOk="0" h="37440" w="58858">
                  <a:moveTo>
                    <a:pt x="58857" y="0"/>
                  </a:moveTo>
                  <a:lnTo>
                    <a:pt x="16958" y="24190"/>
                  </a:lnTo>
                  <a:cubicBezTo>
                    <a:pt x="16878" y="24237"/>
                    <a:pt x="16813" y="24258"/>
                    <a:pt x="16758" y="24258"/>
                  </a:cubicBezTo>
                  <a:cubicBezTo>
                    <a:pt x="16613" y="24258"/>
                    <a:pt x="16536" y="24111"/>
                    <a:pt x="16415" y="23901"/>
                  </a:cubicBezTo>
                  <a:lnTo>
                    <a:pt x="15963" y="23079"/>
                  </a:lnTo>
                  <a:cubicBezTo>
                    <a:pt x="15833" y="22864"/>
                    <a:pt x="15700" y="22779"/>
                    <a:pt x="15554" y="22779"/>
                  </a:cubicBezTo>
                  <a:cubicBezTo>
                    <a:pt x="15448" y="22779"/>
                    <a:pt x="15335" y="22823"/>
                    <a:pt x="15211" y="22895"/>
                  </a:cubicBezTo>
                  <a:lnTo>
                    <a:pt x="2526" y="30218"/>
                  </a:lnTo>
                  <a:cubicBezTo>
                    <a:pt x="2230" y="30388"/>
                    <a:pt x="2112" y="30694"/>
                    <a:pt x="1993" y="31139"/>
                  </a:cubicBezTo>
                  <a:lnTo>
                    <a:pt x="1622" y="32428"/>
                  </a:lnTo>
                  <a:cubicBezTo>
                    <a:pt x="1483" y="32921"/>
                    <a:pt x="1384" y="33179"/>
                    <a:pt x="1092" y="33349"/>
                  </a:cubicBezTo>
                  <a:lnTo>
                    <a:pt x="0" y="33981"/>
                  </a:lnTo>
                  <a:lnTo>
                    <a:pt x="0" y="37439"/>
                  </a:lnTo>
                  <a:lnTo>
                    <a:pt x="58857" y="3458"/>
                  </a:lnTo>
                  <a:lnTo>
                    <a:pt x="58857" y="0"/>
                  </a:lnTo>
                  <a:close/>
                </a:path>
              </a:pathLst>
            </a:custGeom>
            <a:solidFill>
              <a:srgbClr val="E6E6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31"/>
            <p:cNvSpPr/>
            <p:nvPr/>
          </p:nvSpPr>
          <p:spPr>
            <a:xfrm>
              <a:off x="3257725" y="2276050"/>
              <a:ext cx="33450" cy="43200"/>
            </a:xfrm>
            <a:custGeom>
              <a:rect b="b" l="l" r="r" t="t"/>
              <a:pathLst>
                <a:path extrusionOk="0" h="1728" w="1338">
                  <a:moveTo>
                    <a:pt x="967" y="0"/>
                  </a:moveTo>
                  <a:cubicBezTo>
                    <a:pt x="877" y="0"/>
                    <a:pt x="775" y="30"/>
                    <a:pt x="667" y="92"/>
                  </a:cubicBezTo>
                  <a:cubicBezTo>
                    <a:pt x="300" y="303"/>
                    <a:pt x="1" y="823"/>
                    <a:pt x="1" y="1248"/>
                  </a:cubicBezTo>
                  <a:cubicBezTo>
                    <a:pt x="1" y="1552"/>
                    <a:pt x="151" y="1727"/>
                    <a:pt x="370" y="1727"/>
                  </a:cubicBezTo>
                  <a:cubicBezTo>
                    <a:pt x="459" y="1727"/>
                    <a:pt x="560" y="1698"/>
                    <a:pt x="667" y="1635"/>
                  </a:cubicBezTo>
                  <a:cubicBezTo>
                    <a:pt x="1038" y="1422"/>
                    <a:pt x="1337" y="904"/>
                    <a:pt x="1337" y="476"/>
                  </a:cubicBezTo>
                  <a:cubicBezTo>
                    <a:pt x="1337" y="175"/>
                    <a:pt x="1187" y="0"/>
                    <a:pt x="9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31"/>
            <p:cNvSpPr/>
            <p:nvPr/>
          </p:nvSpPr>
          <p:spPr>
            <a:xfrm>
              <a:off x="3197475" y="2310725"/>
              <a:ext cx="33500" cy="43250"/>
            </a:xfrm>
            <a:custGeom>
              <a:rect b="b" l="l" r="r" t="t"/>
              <a:pathLst>
                <a:path extrusionOk="0" h="1730" w="1340">
                  <a:moveTo>
                    <a:pt x="970" y="1"/>
                  </a:moveTo>
                  <a:cubicBezTo>
                    <a:pt x="880" y="1"/>
                    <a:pt x="778" y="30"/>
                    <a:pt x="670" y="93"/>
                  </a:cubicBezTo>
                  <a:cubicBezTo>
                    <a:pt x="300" y="306"/>
                    <a:pt x="0" y="823"/>
                    <a:pt x="0" y="1251"/>
                  </a:cubicBezTo>
                  <a:cubicBezTo>
                    <a:pt x="0" y="1555"/>
                    <a:pt x="151" y="1729"/>
                    <a:pt x="371" y="1729"/>
                  </a:cubicBezTo>
                  <a:cubicBezTo>
                    <a:pt x="461" y="1729"/>
                    <a:pt x="563" y="1700"/>
                    <a:pt x="670" y="1639"/>
                  </a:cubicBezTo>
                  <a:cubicBezTo>
                    <a:pt x="1041" y="1425"/>
                    <a:pt x="1340" y="904"/>
                    <a:pt x="1340" y="480"/>
                  </a:cubicBezTo>
                  <a:cubicBezTo>
                    <a:pt x="1340" y="176"/>
                    <a:pt x="1189" y="1"/>
                    <a:pt x="9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31"/>
            <p:cNvSpPr/>
            <p:nvPr/>
          </p:nvSpPr>
          <p:spPr>
            <a:xfrm>
              <a:off x="3137200" y="2345475"/>
              <a:ext cx="33525" cy="43200"/>
            </a:xfrm>
            <a:custGeom>
              <a:rect b="b" l="l" r="r" t="t"/>
              <a:pathLst>
                <a:path extrusionOk="0" h="1728" w="1341">
                  <a:moveTo>
                    <a:pt x="971" y="1"/>
                  </a:moveTo>
                  <a:cubicBezTo>
                    <a:pt x="881" y="1"/>
                    <a:pt x="779" y="30"/>
                    <a:pt x="671" y="93"/>
                  </a:cubicBezTo>
                  <a:cubicBezTo>
                    <a:pt x="304" y="303"/>
                    <a:pt x="1" y="824"/>
                    <a:pt x="1" y="1252"/>
                  </a:cubicBezTo>
                  <a:cubicBezTo>
                    <a:pt x="1" y="1553"/>
                    <a:pt x="153" y="1728"/>
                    <a:pt x="372" y="1728"/>
                  </a:cubicBezTo>
                  <a:cubicBezTo>
                    <a:pt x="462" y="1728"/>
                    <a:pt x="564" y="1698"/>
                    <a:pt x="671" y="1636"/>
                  </a:cubicBezTo>
                  <a:cubicBezTo>
                    <a:pt x="1041" y="1422"/>
                    <a:pt x="1341" y="906"/>
                    <a:pt x="1341" y="477"/>
                  </a:cubicBezTo>
                  <a:cubicBezTo>
                    <a:pt x="1341" y="176"/>
                    <a:pt x="1190" y="1"/>
                    <a:pt x="9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31"/>
            <p:cNvSpPr/>
            <p:nvPr/>
          </p:nvSpPr>
          <p:spPr>
            <a:xfrm>
              <a:off x="1899275" y="3153200"/>
              <a:ext cx="28750" cy="36075"/>
            </a:xfrm>
            <a:custGeom>
              <a:rect b="b" l="l" r="r" t="t"/>
              <a:pathLst>
                <a:path extrusionOk="0" h="1443" w="1150">
                  <a:moveTo>
                    <a:pt x="544" y="0"/>
                  </a:moveTo>
                  <a:cubicBezTo>
                    <a:pt x="523" y="0"/>
                    <a:pt x="496" y="24"/>
                    <a:pt x="476" y="58"/>
                  </a:cubicBezTo>
                  <a:lnTo>
                    <a:pt x="24" y="932"/>
                  </a:lnTo>
                  <a:lnTo>
                    <a:pt x="24" y="935"/>
                  </a:lnTo>
                  <a:cubicBezTo>
                    <a:pt x="17" y="945"/>
                    <a:pt x="13" y="956"/>
                    <a:pt x="10" y="966"/>
                  </a:cubicBezTo>
                  <a:cubicBezTo>
                    <a:pt x="10" y="970"/>
                    <a:pt x="7" y="973"/>
                    <a:pt x="7" y="976"/>
                  </a:cubicBezTo>
                  <a:cubicBezTo>
                    <a:pt x="3" y="993"/>
                    <a:pt x="0" y="1006"/>
                    <a:pt x="0" y="1020"/>
                  </a:cubicBezTo>
                  <a:cubicBezTo>
                    <a:pt x="0" y="1037"/>
                    <a:pt x="3" y="1047"/>
                    <a:pt x="7" y="1061"/>
                  </a:cubicBezTo>
                  <a:lnTo>
                    <a:pt x="10" y="1064"/>
                  </a:lnTo>
                  <a:cubicBezTo>
                    <a:pt x="13" y="1075"/>
                    <a:pt x="17" y="1081"/>
                    <a:pt x="24" y="1085"/>
                  </a:cubicBezTo>
                  <a:lnTo>
                    <a:pt x="476" y="1435"/>
                  </a:lnTo>
                  <a:cubicBezTo>
                    <a:pt x="482" y="1439"/>
                    <a:pt x="490" y="1442"/>
                    <a:pt x="496" y="1442"/>
                  </a:cubicBezTo>
                  <a:cubicBezTo>
                    <a:pt x="506" y="1442"/>
                    <a:pt x="513" y="1439"/>
                    <a:pt x="520" y="1435"/>
                  </a:cubicBezTo>
                  <a:cubicBezTo>
                    <a:pt x="540" y="1425"/>
                    <a:pt x="558" y="1401"/>
                    <a:pt x="571" y="1370"/>
                  </a:cubicBezTo>
                  <a:cubicBezTo>
                    <a:pt x="595" y="1312"/>
                    <a:pt x="592" y="1248"/>
                    <a:pt x="564" y="1227"/>
                  </a:cubicBezTo>
                  <a:lnTo>
                    <a:pt x="248" y="983"/>
                  </a:lnTo>
                  <a:lnTo>
                    <a:pt x="1081" y="500"/>
                  </a:lnTo>
                  <a:cubicBezTo>
                    <a:pt x="1118" y="480"/>
                    <a:pt x="1149" y="415"/>
                    <a:pt x="1149" y="358"/>
                  </a:cubicBezTo>
                  <a:cubicBezTo>
                    <a:pt x="1149" y="313"/>
                    <a:pt x="1132" y="286"/>
                    <a:pt x="1105" y="286"/>
                  </a:cubicBezTo>
                  <a:cubicBezTo>
                    <a:pt x="1098" y="286"/>
                    <a:pt x="1091" y="289"/>
                    <a:pt x="1081" y="292"/>
                  </a:cubicBezTo>
                  <a:lnTo>
                    <a:pt x="248" y="775"/>
                  </a:lnTo>
                  <a:lnTo>
                    <a:pt x="564" y="163"/>
                  </a:lnTo>
                  <a:cubicBezTo>
                    <a:pt x="592" y="109"/>
                    <a:pt x="595" y="44"/>
                    <a:pt x="571" y="14"/>
                  </a:cubicBezTo>
                  <a:cubicBezTo>
                    <a:pt x="564" y="7"/>
                    <a:pt x="554" y="0"/>
                    <a:pt x="544" y="0"/>
                  </a:cubicBezTo>
                  <a:close/>
                </a:path>
              </a:pathLst>
            </a:custGeom>
            <a:solidFill>
              <a:srgbClr val="95A0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31"/>
            <p:cNvSpPr/>
            <p:nvPr/>
          </p:nvSpPr>
          <p:spPr>
            <a:xfrm>
              <a:off x="1942100" y="3126950"/>
              <a:ext cx="28675" cy="36050"/>
            </a:xfrm>
            <a:custGeom>
              <a:rect b="b" l="l" r="r" t="t"/>
              <a:pathLst>
                <a:path extrusionOk="0" h="1442" w="1147">
                  <a:moveTo>
                    <a:pt x="649" y="0"/>
                  </a:moveTo>
                  <a:cubicBezTo>
                    <a:pt x="626" y="0"/>
                    <a:pt x="596" y="27"/>
                    <a:pt x="575" y="71"/>
                  </a:cubicBezTo>
                  <a:cubicBezTo>
                    <a:pt x="551" y="129"/>
                    <a:pt x="555" y="194"/>
                    <a:pt x="582" y="214"/>
                  </a:cubicBezTo>
                  <a:lnTo>
                    <a:pt x="902" y="459"/>
                  </a:lnTo>
                  <a:lnTo>
                    <a:pt x="65" y="942"/>
                  </a:lnTo>
                  <a:cubicBezTo>
                    <a:pt x="28" y="962"/>
                    <a:pt x="1" y="1027"/>
                    <a:pt x="1" y="1085"/>
                  </a:cubicBezTo>
                  <a:cubicBezTo>
                    <a:pt x="1" y="1129"/>
                    <a:pt x="17" y="1156"/>
                    <a:pt x="42" y="1156"/>
                  </a:cubicBezTo>
                  <a:cubicBezTo>
                    <a:pt x="48" y="1156"/>
                    <a:pt x="58" y="1152"/>
                    <a:pt x="65" y="1149"/>
                  </a:cubicBezTo>
                  <a:lnTo>
                    <a:pt x="902" y="666"/>
                  </a:lnTo>
                  <a:lnTo>
                    <a:pt x="582" y="1278"/>
                  </a:lnTo>
                  <a:cubicBezTo>
                    <a:pt x="555" y="1333"/>
                    <a:pt x="551" y="1400"/>
                    <a:pt x="575" y="1428"/>
                  </a:cubicBezTo>
                  <a:cubicBezTo>
                    <a:pt x="585" y="1438"/>
                    <a:pt x="592" y="1441"/>
                    <a:pt x="602" y="1441"/>
                  </a:cubicBezTo>
                  <a:cubicBezTo>
                    <a:pt x="609" y="1441"/>
                    <a:pt x="619" y="1438"/>
                    <a:pt x="626" y="1435"/>
                  </a:cubicBezTo>
                  <a:cubicBezTo>
                    <a:pt x="643" y="1424"/>
                    <a:pt x="657" y="1408"/>
                    <a:pt x="670" y="1383"/>
                  </a:cubicBezTo>
                  <a:lnTo>
                    <a:pt x="1123" y="513"/>
                  </a:lnTo>
                  <a:lnTo>
                    <a:pt x="1126" y="510"/>
                  </a:lnTo>
                  <a:cubicBezTo>
                    <a:pt x="1129" y="499"/>
                    <a:pt x="1132" y="490"/>
                    <a:pt x="1136" y="476"/>
                  </a:cubicBezTo>
                  <a:cubicBezTo>
                    <a:pt x="1139" y="473"/>
                    <a:pt x="1139" y="469"/>
                    <a:pt x="1139" y="465"/>
                  </a:cubicBezTo>
                  <a:cubicBezTo>
                    <a:pt x="1143" y="452"/>
                    <a:pt x="1146" y="435"/>
                    <a:pt x="1146" y="421"/>
                  </a:cubicBezTo>
                  <a:cubicBezTo>
                    <a:pt x="1146" y="408"/>
                    <a:pt x="1143" y="394"/>
                    <a:pt x="1139" y="384"/>
                  </a:cubicBezTo>
                  <a:cubicBezTo>
                    <a:pt x="1139" y="380"/>
                    <a:pt x="1139" y="377"/>
                    <a:pt x="1136" y="377"/>
                  </a:cubicBezTo>
                  <a:cubicBezTo>
                    <a:pt x="1132" y="371"/>
                    <a:pt x="1129" y="363"/>
                    <a:pt x="1126" y="357"/>
                  </a:cubicBezTo>
                  <a:lnTo>
                    <a:pt x="1123" y="357"/>
                  </a:lnTo>
                  <a:lnTo>
                    <a:pt x="670" y="10"/>
                  </a:lnTo>
                  <a:cubicBezTo>
                    <a:pt x="663" y="3"/>
                    <a:pt x="657" y="0"/>
                    <a:pt x="649" y="0"/>
                  </a:cubicBezTo>
                  <a:close/>
                </a:path>
              </a:pathLst>
            </a:custGeom>
            <a:solidFill>
              <a:srgbClr val="95A0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31"/>
            <p:cNvSpPr/>
            <p:nvPr/>
          </p:nvSpPr>
          <p:spPr>
            <a:xfrm>
              <a:off x="1987650" y="3089525"/>
              <a:ext cx="25875" cy="51625"/>
            </a:xfrm>
            <a:custGeom>
              <a:rect b="b" l="l" r="r" t="t"/>
              <a:pathLst>
                <a:path extrusionOk="0" h="2065" w="1035">
                  <a:moveTo>
                    <a:pt x="956" y="1"/>
                  </a:moveTo>
                  <a:cubicBezTo>
                    <a:pt x="942" y="1"/>
                    <a:pt x="922" y="15"/>
                    <a:pt x="912" y="45"/>
                  </a:cubicBezTo>
                  <a:lnTo>
                    <a:pt x="796" y="324"/>
                  </a:lnTo>
                  <a:lnTo>
                    <a:pt x="765" y="324"/>
                  </a:lnTo>
                  <a:cubicBezTo>
                    <a:pt x="578" y="324"/>
                    <a:pt x="357" y="511"/>
                    <a:pt x="205" y="830"/>
                  </a:cubicBezTo>
                  <a:cubicBezTo>
                    <a:pt x="1" y="1269"/>
                    <a:pt x="1" y="1789"/>
                    <a:pt x="205" y="1987"/>
                  </a:cubicBezTo>
                  <a:cubicBezTo>
                    <a:pt x="263" y="2041"/>
                    <a:pt x="324" y="2064"/>
                    <a:pt x="395" y="2064"/>
                  </a:cubicBezTo>
                  <a:cubicBezTo>
                    <a:pt x="453" y="2064"/>
                    <a:pt x="517" y="2044"/>
                    <a:pt x="582" y="2010"/>
                  </a:cubicBezTo>
                  <a:cubicBezTo>
                    <a:pt x="718" y="1932"/>
                    <a:pt x="854" y="1772"/>
                    <a:pt x="956" y="1554"/>
                  </a:cubicBezTo>
                  <a:cubicBezTo>
                    <a:pt x="983" y="1497"/>
                    <a:pt x="983" y="1432"/>
                    <a:pt x="956" y="1408"/>
                  </a:cubicBezTo>
                  <a:cubicBezTo>
                    <a:pt x="949" y="1402"/>
                    <a:pt x="939" y="1398"/>
                    <a:pt x="933" y="1398"/>
                  </a:cubicBezTo>
                  <a:cubicBezTo>
                    <a:pt x="908" y="1398"/>
                    <a:pt x="881" y="1422"/>
                    <a:pt x="861" y="1463"/>
                  </a:cubicBezTo>
                  <a:cubicBezTo>
                    <a:pt x="749" y="1701"/>
                    <a:pt x="582" y="1844"/>
                    <a:pt x="443" y="1844"/>
                  </a:cubicBezTo>
                  <a:cubicBezTo>
                    <a:pt x="388" y="1844"/>
                    <a:pt x="341" y="1827"/>
                    <a:pt x="300" y="1786"/>
                  </a:cubicBezTo>
                  <a:cubicBezTo>
                    <a:pt x="147" y="1636"/>
                    <a:pt x="147" y="1248"/>
                    <a:pt x="300" y="922"/>
                  </a:cubicBezTo>
                  <a:cubicBezTo>
                    <a:pt x="412" y="691"/>
                    <a:pt x="569" y="551"/>
                    <a:pt x="708" y="545"/>
                  </a:cubicBezTo>
                  <a:lnTo>
                    <a:pt x="708" y="545"/>
                  </a:lnTo>
                  <a:lnTo>
                    <a:pt x="619" y="755"/>
                  </a:lnTo>
                  <a:cubicBezTo>
                    <a:pt x="602" y="799"/>
                    <a:pt x="613" y="844"/>
                    <a:pt x="636" y="844"/>
                  </a:cubicBezTo>
                  <a:cubicBezTo>
                    <a:pt x="643" y="844"/>
                    <a:pt x="647" y="840"/>
                    <a:pt x="654" y="837"/>
                  </a:cubicBezTo>
                  <a:lnTo>
                    <a:pt x="994" y="616"/>
                  </a:lnTo>
                  <a:cubicBezTo>
                    <a:pt x="1017" y="600"/>
                    <a:pt x="1035" y="559"/>
                    <a:pt x="1030" y="521"/>
                  </a:cubicBezTo>
                  <a:lnTo>
                    <a:pt x="983" y="35"/>
                  </a:lnTo>
                  <a:cubicBezTo>
                    <a:pt x="980" y="11"/>
                    <a:pt x="969" y="1"/>
                    <a:pt x="956" y="1"/>
                  </a:cubicBezTo>
                  <a:close/>
                </a:path>
              </a:pathLst>
            </a:custGeom>
            <a:solidFill>
              <a:srgbClr val="95A0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31"/>
            <p:cNvSpPr/>
            <p:nvPr/>
          </p:nvSpPr>
          <p:spPr>
            <a:xfrm>
              <a:off x="2221475" y="2895150"/>
              <a:ext cx="23575" cy="46700"/>
            </a:xfrm>
            <a:custGeom>
              <a:rect b="b" l="l" r="r" t="t"/>
              <a:pathLst>
                <a:path extrusionOk="0" h="1868" w="943">
                  <a:moveTo>
                    <a:pt x="874" y="0"/>
                  </a:moveTo>
                  <a:cubicBezTo>
                    <a:pt x="841" y="0"/>
                    <a:pt x="803" y="31"/>
                    <a:pt x="775" y="89"/>
                  </a:cubicBezTo>
                  <a:lnTo>
                    <a:pt x="469" y="732"/>
                  </a:lnTo>
                  <a:lnTo>
                    <a:pt x="167" y="439"/>
                  </a:lnTo>
                  <a:cubicBezTo>
                    <a:pt x="157" y="432"/>
                    <a:pt x="147" y="426"/>
                    <a:pt x="133" y="426"/>
                  </a:cubicBezTo>
                  <a:cubicBezTo>
                    <a:pt x="102" y="426"/>
                    <a:pt x="61" y="460"/>
                    <a:pt x="38" y="514"/>
                  </a:cubicBezTo>
                  <a:cubicBezTo>
                    <a:pt x="0" y="592"/>
                    <a:pt x="0" y="680"/>
                    <a:pt x="38" y="714"/>
                  </a:cubicBezTo>
                  <a:lnTo>
                    <a:pt x="340" y="1007"/>
                  </a:lnTo>
                  <a:lnTo>
                    <a:pt x="38" y="1653"/>
                  </a:lnTo>
                  <a:cubicBezTo>
                    <a:pt x="0" y="1728"/>
                    <a:pt x="0" y="1819"/>
                    <a:pt x="38" y="1853"/>
                  </a:cubicBezTo>
                  <a:cubicBezTo>
                    <a:pt x="45" y="1863"/>
                    <a:pt x="58" y="1867"/>
                    <a:pt x="69" y="1867"/>
                  </a:cubicBezTo>
                  <a:cubicBezTo>
                    <a:pt x="79" y="1867"/>
                    <a:pt x="92" y="1863"/>
                    <a:pt x="102" y="1857"/>
                  </a:cubicBezTo>
                  <a:cubicBezTo>
                    <a:pt x="127" y="1843"/>
                    <a:pt x="150" y="1816"/>
                    <a:pt x="167" y="1778"/>
                  </a:cubicBezTo>
                  <a:lnTo>
                    <a:pt x="469" y="1133"/>
                  </a:lnTo>
                  <a:lnTo>
                    <a:pt x="775" y="1425"/>
                  </a:lnTo>
                  <a:cubicBezTo>
                    <a:pt x="786" y="1435"/>
                    <a:pt x="796" y="1439"/>
                    <a:pt x="810" y="1439"/>
                  </a:cubicBezTo>
                  <a:cubicBezTo>
                    <a:pt x="820" y="1439"/>
                    <a:pt x="830" y="1439"/>
                    <a:pt x="841" y="1432"/>
                  </a:cubicBezTo>
                  <a:cubicBezTo>
                    <a:pt x="864" y="1419"/>
                    <a:pt x="888" y="1391"/>
                    <a:pt x="905" y="1350"/>
                  </a:cubicBezTo>
                  <a:cubicBezTo>
                    <a:pt x="943" y="1276"/>
                    <a:pt x="943" y="1187"/>
                    <a:pt x="905" y="1149"/>
                  </a:cubicBezTo>
                  <a:lnTo>
                    <a:pt x="602" y="857"/>
                  </a:lnTo>
                  <a:lnTo>
                    <a:pt x="905" y="215"/>
                  </a:lnTo>
                  <a:cubicBezTo>
                    <a:pt x="943" y="137"/>
                    <a:pt x="943" y="48"/>
                    <a:pt x="905" y="14"/>
                  </a:cubicBezTo>
                  <a:cubicBezTo>
                    <a:pt x="894" y="4"/>
                    <a:pt x="885" y="0"/>
                    <a:pt x="874" y="0"/>
                  </a:cubicBezTo>
                  <a:close/>
                </a:path>
              </a:pathLst>
            </a:custGeom>
            <a:solidFill>
              <a:srgbClr val="95A0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31"/>
            <p:cNvSpPr/>
            <p:nvPr/>
          </p:nvSpPr>
          <p:spPr>
            <a:xfrm>
              <a:off x="2039925" y="2368575"/>
              <a:ext cx="1222100" cy="751125"/>
            </a:xfrm>
            <a:custGeom>
              <a:rect b="b" l="l" r="r" t="t"/>
              <a:pathLst>
                <a:path extrusionOk="0" h="30045" w="48884">
                  <a:moveTo>
                    <a:pt x="48587" y="1"/>
                  </a:moveTo>
                  <a:cubicBezTo>
                    <a:pt x="48516" y="1"/>
                    <a:pt x="48435" y="24"/>
                    <a:pt x="48349" y="73"/>
                  </a:cubicBezTo>
                  <a:lnTo>
                    <a:pt x="531" y="27666"/>
                  </a:lnTo>
                  <a:cubicBezTo>
                    <a:pt x="238" y="27836"/>
                    <a:pt x="0" y="28250"/>
                    <a:pt x="0" y="28587"/>
                  </a:cubicBezTo>
                  <a:lnTo>
                    <a:pt x="0" y="29665"/>
                  </a:lnTo>
                  <a:cubicBezTo>
                    <a:pt x="0" y="29906"/>
                    <a:pt x="120" y="30044"/>
                    <a:pt x="293" y="30044"/>
                  </a:cubicBezTo>
                  <a:cubicBezTo>
                    <a:pt x="365" y="30044"/>
                    <a:pt x="445" y="30021"/>
                    <a:pt x="531" y="29971"/>
                  </a:cubicBezTo>
                  <a:lnTo>
                    <a:pt x="48349" y="2378"/>
                  </a:lnTo>
                  <a:cubicBezTo>
                    <a:pt x="48645" y="2208"/>
                    <a:pt x="48883" y="1797"/>
                    <a:pt x="48883" y="1457"/>
                  </a:cubicBezTo>
                  <a:lnTo>
                    <a:pt x="48883" y="379"/>
                  </a:lnTo>
                  <a:cubicBezTo>
                    <a:pt x="48883" y="140"/>
                    <a:pt x="48763" y="1"/>
                    <a:pt x="48587"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31"/>
            <p:cNvSpPr/>
            <p:nvPr/>
          </p:nvSpPr>
          <p:spPr>
            <a:xfrm>
              <a:off x="3224325" y="2383975"/>
              <a:ext cx="30625" cy="43900"/>
            </a:xfrm>
            <a:custGeom>
              <a:rect b="b" l="l" r="r" t="t"/>
              <a:pathLst>
                <a:path extrusionOk="0" h="1756" w="1225">
                  <a:moveTo>
                    <a:pt x="633" y="11"/>
                  </a:moveTo>
                  <a:cubicBezTo>
                    <a:pt x="647" y="11"/>
                    <a:pt x="654" y="14"/>
                    <a:pt x="660" y="28"/>
                  </a:cubicBezTo>
                  <a:lnTo>
                    <a:pt x="800" y="324"/>
                  </a:lnTo>
                  <a:cubicBezTo>
                    <a:pt x="807" y="339"/>
                    <a:pt x="820" y="349"/>
                    <a:pt x="835" y="349"/>
                  </a:cubicBezTo>
                  <a:cubicBezTo>
                    <a:pt x="840" y="349"/>
                    <a:pt x="846" y="347"/>
                    <a:pt x="851" y="345"/>
                  </a:cubicBezTo>
                  <a:lnTo>
                    <a:pt x="1164" y="226"/>
                  </a:lnTo>
                  <a:cubicBezTo>
                    <a:pt x="1168" y="223"/>
                    <a:pt x="1173" y="222"/>
                    <a:pt x="1177" y="222"/>
                  </a:cubicBezTo>
                  <a:cubicBezTo>
                    <a:pt x="1184" y="222"/>
                    <a:pt x="1191" y="226"/>
                    <a:pt x="1198" y="232"/>
                  </a:cubicBezTo>
                  <a:cubicBezTo>
                    <a:pt x="1211" y="249"/>
                    <a:pt x="1214" y="290"/>
                    <a:pt x="1190" y="337"/>
                  </a:cubicBezTo>
                  <a:lnTo>
                    <a:pt x="966" y="759"/>
                  </a:lnTo>
                  <a:cubicBezTo>
                    <a:pt x="949" y="789"/>
                    <a:pt x="942" y="820"/>
                    <a:pt x="946" y="844"/>
                  </a:cubicBezTo>
                  <a:lnTo>
                    <a:pt x="1000" y="1228"/>
                  </a:lnTo>
                  <a:cubicBezTo>
                    <a:pt x="1007" y="1269"/>
                    <a:pt x="983" y="1313"/>
                    <a:pt x="960" y="1337"/>
                  </a:cubicBezTo>
                  <a:cubicBezTo>
                    <a:pt x="948" y="1351"/>
                    <a:pt x="937" y="1358"/>
                    <a:pt x="926" y="1358"/>
                  </a:cubicBezTo>
                  <a:cubicBezTo>
                    <a:pt x="923" y="1358"/>
                    <a:pt x="921" y="1358"/>
                    <a:pt x="919" y="1357"/>
                  </a:cubicBezTo>
                  <a:lnTo>
                    <a:pt x="640" y="1324"/>
                  </a:lnTo>
                  <a:cubicBezTo>
                    <a:pt x="619" y="1324"/>
                    <a:pt x="596" y="1334"/>
                    <a:pt x="579" y="1357"/>
                  </a:cubicBezTo>
                  <a:lnTo>
                    <a:pt x="300" y="1715"/>
                  </a:lnTo>
                  <a:cubicBezTo>
                    <a:pt x="284" y="1736"/>
                    <a:pt x="265" y="1747"/>
                    <a:pt x="250" y="1747"/>
                  </a:cubicBezTo>
                  <a:cubicBezTo>
                    <a:pt x="246" y="1747"/>
                    <a:pt x="242" y="1746"/>
                    <a:pt x="239" y="1745"/>
                  </a:cubicBezTo>
                  <a:cubicBezTo>
                    <a:pt x="225" y="1738"/>
                    <a:pt x="215" y="1715"/>
                    <a:pt x="219" y="1684"/>
                  </a:cubicBezTo>
                  <a:lnTo>
                    <a:pt x="273" y="1238"/>
                  </a:lnTo>
                  <a:cubicBezTo>
                    <a:pt x="276" y="1211"/>
                    <a:pt x="269" y="1184"/>
                    <a:pt x="252" y="1174"/>
                  </a:cubicBezTo>
                  <a:lnTo>
                    <a:pt x="28" y="1011"/>
                  </a:lnTo>
                  <a:cubicBezTo>
                    <a:pt x="18" y="1004"/>
                    <a:pt x="11" y="987"/>
                    <a:pt x="11" y="970"/>
                  </a:cubicBezTo>
                  <a:cubicBezTo>
                    <a:pt x="11" y="929"/>
                    <a:pt x="31" y="885"/>
                    <a:pt x="62" y="861"/>
                  </a:cubicBezTo>
                  <a:lnTo>
                    <a:pt x="375" y="620"/>
                  </a:lnTo>
                  <a:cubicBezTo>
                    <a:pt x="395" y="606"/>
                    <a:pt x="412" y="579"/>
                    <a:pt x="423" y="549"/>
                  </a:cubicBezTo>
                  <a:lnTo>
                    <a:pt x="561" y="89"/>
                  </a:lnTo>
                  <a:cubicBezTo>
                    <a:pt x="575" y="42"/>
                    <a:pt x="610" y="11"/>
                    <a:pt x="633" y="11"/>
                  </a:cubicBezTo>
                  <a:close/>
                  <a:moveTo>
                    <a:pt x="636" y="1"/>
                  </a:moveTo>
                  <a:cubicBezTo>
                    <a:pt x="634" y="1"/>
                    <a:pt x="632" y="1"/>
                    <a:pt x="630" y="1"/>
                  </a:cubicBezTo>
                  <a:cubicBezTo>
                    <a:pt x="599" y="1"/>
                    <a:pt x="565" y="39"/>
                    <a:pt x="552" y="86"/>
                  </a:cubicBezTo>
                  <a:lnTo>
                    <a:pt x="412" y="545"/>
                  </a:lnTo>
                  <a:cubicBezTo>
                    <a:pt x="402" y="572"/>
                    <a:pt x="385" y="599"/>
                    <a:pt x="368" y="613"/>
                  </a:cubicBezTo>
                  <a:lnTo>
                    <a:pt x="55" y="855"/>
                  </a:lnTo>
                  <a:cubicBezTo>
                    <a:pt x="18" y="882"/>
                    <a:pt x="1" y="932"/>
                    <a:pt x="1" y="970"/>
                  </a:cubicBezTo>
                  <a:cubicBezTo>
                    <a:pt x="1" y="990"/>
                    <a:pt x="7" y="1011"/>
                    <a:pt x="21" y="1018"/>
                  </a:cubicBezTo>
                  <a:lnTo>
                    <a:pt x="249" y="1181"/>
                  </a:lnTo>
                  <a:cubicBezTo>
                    <a:pt x="259" y="1191"/>
                    <a:pt x="266" y="1211"/>
                    <a:pt x="263" y="1238"/>
                  </a:cubicBezTo>
                  <a:lnTo>
                    <a:pt x="208" y="1684"/>
                  </a:lnTo>
                  <a:cubicBezTo>
                    <a:pt x="205" y="1718"/>
                    <a:pt x="215" y="1745"/>
                    <a:pt x="235" y="1756"/>
                  </a:cubicBezTo>
                  <a:lnTo>
                    <a:pt x="249" y="1756"/>
                  </a:lnTo>
                  <a:cubicBezTo>
                    <a:pt x="269" y="1756"/>
                    <a:pt x="290" y="1745"/>
                    <a:pt x="307" y="1721"/>
                  </a:cubicBezTo>
                  <a:lnTo>
                    <a:pt x="586" y="1365"/>
                  </a:lnTo>
                  <a:cubicBezTo>
                    <a:pt x="602" y="1344"/>
                    <a:pt x="623" y="1334"/>
                    <a:pt x="636" y="1334"/>
                  </a:cubicBezTo>
                  <a:lnTo>
                    <a:pt x="915" y="1368"/>
                  </a:lnTo>
                  <a:cubicBezTo>
                    <a:pt x="918" y="1369"/>
                    <a:pt x="921" y="1369"/>
                    <a:pt x="924" y="1369"/>
                  </a:cubicBezTo>
                  <a:cubicBezTo>
                    <a:pt x="939" y="1369"/>
                    <a:pt x="955" y="1362"/>
                    <a:pt x="966" y="1348"/>
                  </a:cubicBezTo>
                  <a:cubicBezTo>
                    <a:pt x="994" y="1320"/>
                    <a:pt x="1017" y="1273"/>
                    <a:pt x="1010" y="1228"/>
                  </a:cubicBezTo>
                  <a:lnTo>
                    <a:pt x="956" y="844"/>
                  </a:lnTo>
                  <a:cubicBezTo>
                    <a:pt x="953" y="820"/>
                    <a:pt x="960" y="789"/>
                    <a:pt x="973" y="766"/>
                  </a:cubicBezTo>
                  <a:lnTo>
                    <a:pt x="1201" y="341"/>
                  </a:lnTo>
                  <a:cubicBezTo>
                    <a:pt x="1225" y="297"/>
                    <a:pt x="1225" y="249"/>
                    <a:pt x="1204" y="226"/>
                  </a:cubicBezTo>
                  <a:cubicBezTo>
                    <a:pt x="1197" y="216"/>
                    <a:pt x="1188" y="212"/>
                    <a:pt x="1177" y="212"/>
                  </a:cubicBezTo>
                  <a:cubicBezTo>
                    <a:pt x="1171" y="212"/>
                    <a:pt x="1166" y="213"/>
                    <a:pt x="1160" y="215"/>
                  </a:cubicBezTo>
                  <a:lnTo>
                    <a:pt x="847" y="334"/>
                  </a:lnTo>
                  <a:cubicBezTo>
                    <a:pt x="842" y="336"/>
                    <a:pt x="837" y="337"/>
                    <a:pt x="833" y="337"/>
                  </a:cubicBezTo>
                  <a:cubicBezTo>
                    <a:pt x="823" y="337"/>
                    <a:pt x="815" y="332"/>
                    <a:pt x="810" y="320"/>
                  </a:cubicBezTo>
                  <a:lnTo>
                    <a:pt x="667" y="25"/>
                  </a:lnTo>
                  <a:cubicBezTo>
                    <a:pt x="661" y="10"/>
                    <a:pt x="650" y="1"/>
                    <a:pt x="636"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31"/>
            <p:cNvSpPr/>
            <p:nvPr/>
          </p:nvSpPr>
          <p:spPr>
            <a:xfrm>
              <a:off x="3272350" y="2336300"/>
              <a:ext cx="47975" cy="30800"/>
            </a:xfrm>
            <a:custGeom>
              <a:rect b="b" l="l" r="r" t="t"/>
              <a:pathLst>
                <a:path extrusionOk="0" h="1232" w="1919">
                  <a:moveTo>
                    <a:pt x="1708" y="1"/>
                  </a:moveTo>
                  <a:cubicBezTo>
                    <a:pt x="1677" y="1"/>
                    <a:pt x="1646" y="8"/>
                    <a:pt x="1615" y="24"/>
                  </a:cubicBezTo>
                  <a:lnTo>
                    <a:pt x="120" y="888"/>
                  </a:lnTo>
                  <a:cubicBezTo>
                    <a:pt x="32" y="939"/>
                    <a:pt x="1" y="1052"/>
                    <a:pt x="52" y="1140"/>
                  </a:cubicBezTo>
                  <a:cubicBezTo>
                    <a:pt x="85" y="1201"/>
                    <a:pt x="147" y="1232"/>
                    <a:pt x="211" y="1232"/>
                  </a:cubicBezTo>
                  <a:cubicBezTo>
                    <a:pt x="242" y="1232"/>
                    <a:pt x="276" y="1224"/>
                    <a:pt x="303" y="1207"/>
                  </a:cubicBezTo>
                  <a:lnTo>
                    <a:pt x="1799" y="344"/>
                  </a:lnTo>
                  <a:cubicBezTo>
                    <a:pt x="1888" y="293"/>
                    <a:pt x="1918" y="181"/>
                    <a:pt x="1867" y="93"/>
                  </a:cubicBezTo>
                  <a:cubicBezTo>
                    <a:pt x="1833" y="35"/>
                    <a:pt x="1772" y="1"/>
                    <a:pt x="1708" y="1"/>
                  </a:cubicBezTo>
                  <a:close/>
                </a:path>
              </a:pathLst>
            </a:custGeom>
            <a:solidFill>
              <a:srgbClr val="95A0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31"/>
            <p:cNvSpPr/>
            <p:nvPr/>
          </p:nvSpPr>
          <p:spPr>
            <a:xfrm>
              <a:off x="3272350" y="2357900"/>
              <a:ext cx="47975" cy="30875"/>
            </a:xfrm>
            <a:custGeom>
              <a:rect b="b" l="l" r="r" t="t"/>
              <a:pathLst>
                <a:path extrusionOk="0" h="1235" w="1919">
                  <a:moveTo>
                    <a:pt x="1708" y="1"/>
                  </a:moveTo>
                  <a:cubicBezTo>
                    <a:pt x="1677" y="1"/>
                    <a:pt x="1646" y="7"/>
                    <a:pt x="1615" y="24"/>
                  </a:cubicBezTo>
                  <a:lnTo>
                    <a:pt x="120" y="891"/>
                  </a:lnTo>
                  <a:cubicBezTo>
                    <a:pt x="32" y="942"/>
                    <a:pt x="1" y="1054"/>
                    <a:pt x="52" y="1143"/>
                  </a:cubicBezTo>
                  <a:cubicBezTo>
                    <a:pt x="85" y="1200"/>
                    <a:pt x="147" y="1234"/>
                    <a:pt x="211" y="1234"/>
                  </a:cubicBezTo>
                  <a:cubicBezTo>
                    <a:pt x="242" y="1234"/>
                    <a:pt x="276" y="1225"/>
                    <a:pt x="303" y="1207"/>
                  </a:cubicBezTo>
                  <a:lnTo>
                    <a:pt x="1799" y="343"/>
                  </a:lnTo>
                  <a:cubicBezTo>
                    <a:pt x="1888" y="293"/>
                    <a:pt x="1918" y="180"/>
                    <a:pt x="1867" y="92"/>
                  </a:cubicBezTo>
                  <a:cubicBezTo>
                    <a:pt x="1833" y="34"/>
                    <a:pt x="1772" y="1"/>
                    <a:pt x="1708" y="1"/>
                  </a:cubicBezTo>
                  <a:close/>
                </a:path>
              </a:pathLst>
            </a:custGeom>
            <a:solidFill>
              <a:srgbClr val="95A0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31"/>
            <p:cNvSpPr/>
            <p:nvPr/>
          </p:nvSpPr>
          <p:spPr>
            <a:xfrm>
              <a:off x="3272350" y="2379475"/>
              <a:ext cx="47975" cy="30875"/>
            </a:xfrm>
            <a:custGeom>
              <a:rect b="b" l="l" r="r" t="t"/>
              <a:pathLst>
                <a:path extrusionOk="0" h="1235" w="1919">
                  <a:moveTo>
                    <a:pt x="1708" y="1"/>
                  </a:moveTo>
                  <a:cubicBezTo>
                    <a:pt x="1677" y="1"/>
                    <a:pt x="1646" y="11"/>
                    <a:pt x="1615" y="28"/>
                  </a:cubicBezTo>
                  <a:lnTo>
                    <a:pt x="120" y="892"/>
                  </a:lnTo>
                  <a:cubicBezTo>
                    <a:pt x="32" y="943"/>
                    <a:pt x="1" y="1055"/>
                    <a:pt x="52" y="1143"/>
                  </a:cubicBezTo>
                  <a:cubicBezTo>
                    <a:pt x="85" y="1201"/>
                    <a:pt x="147" y="1235"/>
                    <a:pt x="211" y="1235"/>
                  </a:cubicBezTo>
                  <a:cubicBezTo>
                    <a:pt x="242" y="1235"/>
                    <a:pt x="276" y="1228"/>
                    <a:pt x="303" y="1211"/>
                  </a:cubicBezTo>
                  <a:lnTo>
                    <a:pt x="1799" y="344"/>
                  </a:lnTo>
                  <a:cubicBezTo>
                    <a:pt x="1888" y="296"/>
                    <a:pt x="1918" y="181"/>
                    <a:pt x="1867" y="92"/>
                  </a:cubicBezTo>
                  <a:cubicBezTo>
                    <a:pt x="1833" y="35"/>
                    <a:pt x="1772" y="1"/>
                    <a:pt x="1708" y="1"/>
                  </a:cubicBezTo>
                  <a:close/>
                </a:path>
              </a:pathLst>
            </a:custGeom>
            <a:solidFill>
              <a:srgbClr val="95A0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31"/>
            <p:cNvSpPr/>
            <p:nvPr/>
          </p:nvSpPr>
          <p:spPr>
            <a:xfrm>
              <a:off x="1840350" y="3139925"/>
              <a:ext cx="25025" cy="100850"/>
            </a:xfrm>
            <a:custGeom>
              <a:rect b="b" l="l" r="r" t="t"/>
              <a:pathLst>
                <a:path extrusionOk="0" h="4034" w="1001">
                  <a:moveTo>
                    <a:pt x="1" y="1"/>
                  </a:moveTo>
                  <a:lnTo>
                    <a:pt x="1" y="3455"/>
                  </a:lnTo>
                  <a:lnTo>
                    <a:pt x="1000" y="4033"/>
                  </a:lnTo>
                  <a:lnTo>
                    <a:pt x="1000" y="575"/>
                  </a:lnTo>
                  <a:lnTo>
                    <a:pt x="1"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31"/>
            <p:cNvSpPr/>
            <p:nvPr/>
          </p:nvSpPr>
          <p:spPr>
            <a:xfrm>
              <a:off x="1915150" y="3304200"/>
              <a:ext cx="299300" cy="967500"/>
            </a:xfrm>
            <a:custGeom>
              <a:rect b="b" l="l" r="r" t="t"/>
              <a:pathLst>
                <a:path extrusionOk="0" h="38700" w="11972">
                  <a:moveTo>
                    <a:pt x="11678" y="0"/>
                  </a:moveTo>
                  <a:cubicBezTo>
                    <a:pt x="11606" y="0"/>
                    <a:pt x="11526" y="24"/>
                    <a:pt x="11441" y="73"/>
                  </a:cubicBezTo>
                  <a:lnTo>
                    <a:pt x="531" y="6369"/>
                  </a:lnTo>
                  <a:cubicBezTo>
                    <a:pt x="238" y="6540"/>
                    <a:pt x="1" y="6954"/>
                    <a:pt x="1" y="7291"/>
                  </a:cubicBezTo>
                  <a:lnTo>
                    <a:pt x="1" y="38321"/>
                  </a:lnTo>
                  <a:cubicBezTo>
                    <a:pt x="1" y="38560"/>
                    <a:pt x="121" y="38700"/>
                    <a:pt x="295" y="38700"/>
                  </a:cubicBezTo>
                  <a:cubicBezTo>
                    <a:pt x="366" y="38700"/>
                    <a:pt x="446" y="38676"/>
                    <a:pt x="531" y="38627"/>
                  </a:cubicBezTo>
                  <a:lnTo>
                    <a:pt x="11441" y="32327"/>
                  </a:lnTo>
                  <a:cubicBezTo>
                    <a:pt x="11733" y="32161"/>
                    <a:pt x="11972" y="31745"/>
                    <a:pt x="11972" y="31409"/>
                  </a:cubicBezTo>
                  <a:lnTo>
                    <a:pt x="11972" y="379"/>
                  </a:lnTo>
                  <a:cubicBezTo>
                    <a:pt x="11972" y="140"/>
                    <a:pt x="11852" y="0"/>
                    <a:pt x="11678" y="0"/>
                  </a:cubicBezTo>
                  <a:close/>
                </a:path>
              </a:pathLst>
            </a:custGeom>
            <a:solidFill>
              <a:srgbClr val="F0F0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31"/>
            <p:cNvSpPr/>
            <p:nvPr/>
          </p:nvSpPr>
          <p:spPr>
            <a:xfrm>
              <a:off x="1965050" y="3390500"/>
              <a:ext cx="199500" cy="132525"/>
            </a:xfrm>
            <a:custGeom>
              <a:rect b="b" l="l" r="r" t="t"/>
              <a:pathLst>
                <a:path extrusionOk="0" h="5301" w="7980">
                  <a:moveTo>
                    <a:pt x="7697" y="0"/>
                  </a:moveTo>
                  <a:cubicBezTo>
                    <a:pt x="7623" y="0"/>
                    <a:pt x="7539" y="24"/>
                    <a:pt x="7449" y="75"/>
                  </a:cubicBezTo>
                  <a:lnTo>
                    <a:pt x="531" y="4070"/>
                  </a:lnTo>
                  <a:cubicBezTo>
                    <a:pt x="238" y="4240"/>
                    <a:pt x="1" y="4635"/>
                    <a:pt x="1" y="4954"/>
                  </a:cubicBezTo>
                  <a:cubicBezTo>
                    <a:pt x="1" y="5175"/>
                    <a:pt x="114" y="5300"/>
                    <a:pt x="281" y="5300"/>
                  </a:cubicBezTo>
                  <a:cubicBezTo>
                    <a:pt x="355" y="5300"/>
                    <a:pt x="441" y="5275"/>
                    <a:pt x="531" y="5222"/>
                  </a:cubicBezTo>
                  <a:lnTo>
                    <a:pt x="7449" y="1228"/>
                  </a:lnTo>
                  <a:cubicBezTo>
                    <a:pt x="7742" y="1058"/>
                    <a:pt x="7980" y="664"/>
                    <a:pt x="7980" y="347"/>
                  </a:cubicBezTo>
                  <a:cubicBezTo>
                    <a:pt x="7980" y="125"/>
                    <a:pt x="7865" y="0"/>
                    <a:pt x="7697"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31"/>
            <p:cNvSpPr/>
            <p:nvPr/>
          </p:nvSpPr>
          <p:spPr>
            <a:xfrm>
              <a:off x="1965050" y="3546650"/>
              <a:ext cx="24925" cy="36200"/>
            </a:xfrm>
            <a:custGeom>
              <a:rect b="b" l="l" r="r" t="t"/>
              <a:pathLst>
                <a:path extrusionOk="0" h="1448" w="997">
                  <a:moveTo>
                    <a:pt x="820" y="1"/>
                  </a:moveTo>
                  <a:cubicBezTo>
                    <a:pt x="777" y="1"/>
                    <a:pt x="729" y="15"/>
                    <a:pt x="677" y="44"/>
                  </a:cubicBezTo>
                  <a:lnTo>
                    <a:pt x="320" y="252"/>
                  </a:lnTo>
                  <a:cubicBezTo>
                    <a:pt x="143" y="354"/>
                    <a:pt x="1" y="602"/>
                    <a:pt x="1" y="806"/>
                  </a:cubicBezTo>
                  <a:lnTo>
                    <a:pt x="1" y="1220"/>
                  </a:lnTo>
                  <a:cubicBezTo>
                    <a:pt x="1" y="1365"/>
                    <a:pt x="72" y="1448"/>
                    <a:pt x="177" y="1448"/>
                  </a:cubicBezTo>
                  <a:cubicBezTo>
                    <a:pt x="220" y="1448"/>
                    <a:pt x="268" y="1434"/>
                    <a:pt x="320" y="1404"/>
                  </a:cubicBezTo>
                  <a:lnTo>
                    <a:pt x="680" y="1197"/>
                  </a:lnTo>
                  <a:cubicBezTo>
                    <a:pt x="853" y="1095"/>
                    <a:pt x="996" y="847"/>
                    <a:pt x="996" y="643"/>
                  </a:cubicBezTo>
                  <a:lnTo>
                    <a:pt x="996" y="228"/>
                  </a:lnTo>
                  <a:cubicBezTo>
                    <a:pt x="996" y="84"/>
                    <a:pt x="925" y="1"/>
                    <a:pt x="820"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31"/>
            <p:cNvSpPr/>
            <p:nvPr/>
          </p:nvSpPr>
          <p:spPr>
            <a:xfrm>
              <a:off x="2014925" y="3448075"/>
              <a:ext cx="149625" cy="103725"/>
            </a:xfrm>
            <a:custGeom>
              <a:rect b="b" l="l" r="r" t="t"/>
              <a:pathLst>
                <a:path extrusionOk="0" h="4149" w="5985">
                  <a:moveTo>
                    <a:pt x="5703" y="1"/>
                  </a:moveTo>
                  <a:cubicBezTo>
                    <a:pt x="5628" y="1"/>
                    <a:pt x="5544" y="25"/>
                    <a:pt x="5454" y="77"/>
                  </a:cubicBezTo>
                  <a:lnTo>
                    <a:pt x="531" y="2919"/>
                  </a:lnTo>
                  <a:cubicBezTo>
                    <a:pt x="239" y="3090"/>
                    <a:pt x="1" y="3484"/>
                    <a:pt x="1" y="3804"/>
                  </a:cubicBezTo>
                  <a:cubicBezTo>
                    <a:pt x="1" y="4023"/>
                    <a:pt x="115" y="4149"/>
                    <a:pt x="283" y="4149"/>
                  </a:cubicBezTo>
                  <a:cubicBezTo>
                    <a:pt x="357" y="4149"/>
                    <a:pt x="442" y="4124"/>
                    <a:pt x="531" y="4072"/>
                  </a:cubicBezTo>
                  <a:lnTo>
                    <a:pt x="5454" y="1230"/>
                  </a:lnTo>
                  <a:cubicBezTo>
                    <a:pt x="5747" y="1060"/>
                    <a:pt x="5985" y="666"/>
                    <a:pt x="5985" y="346"/>
                  </a:cubicBezTo>
                  <a:cubicBezTo>
                    <a:pt x="5985" y="127"/>
                    <a:pt x="5870" y="1"/>
                    <a:pt x="5703"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31"/>
            <p:cNvSpPr/>
            <p:nvPr/>
          </p:nvSpPr>
          <p:spPr>
            <a:xfrm>
              <a:off x="1965050" y="3604300"/>
              <a:ext cx="24925" cy="36175"/>
            </a:xfrm>
            <a:custGeom>
              <a:rect b="b" l="l" r="r" t="t"/>
              <a:pathLst>
                <a:path extrusionOk="0" h="1447" w="997">
                  <a:moveTo>
                    <a:pt x="819" y="0"/>
                  </a:moveTo>
                  <a:cubicBezTo>
                    <a:pt x="776" y="0"/>
                    <a:pt x="728" y="14"/>
                    <a:pt x="677" y="44"/>
                  </a:cubicBezTo>
                  <a:lnTo>
                    <a:pt x="320" y="251"/>
                  </a:lnTo>
                  <a:cubicBezTo>
                    <a:pt x="143" y="353"/>
                    <a:pt x="1" y="601"/>
                    <a:pt x="1" y="805"/>
                  </a:cubicBezTo>
                  <a:lnTo>
                    <a:pt x="1" y="1219"/>
                  </a:lnTo>
                  <a:cubicBezTo>
                    <a:pt x="1" y="1364"/>
                    <a:pt x="72" y="1447"/>
                    <a:pt x="177" y="1447"/>
                  </a:cubicBezTo>
                  <a:cubicBezTo>
                    <a:pt x="220" y="1447"/>
                    <a:pt x="268" y="1433"/>
                    <a:pt x="320" y="1403"/>
                  </a:cubicBezTo>
                  <a:lnTo>
                    <a:pt x="680" y="1196"/>
                  </a:lnTo>
                  <a:cubicBezTo>
                    <a:pt x="853" y="1094"/>
                    <a:pt x="996" y="846"/>
                    <a:pt x="996" y="645"/>
                  </a:cubicBezTo>
                  <a:lnTo>
                    <a:pt x="996" y="227"/>
                  </a:lnTo>
                  <a:cubicBezTo>
                    <a:pt x="996" y="84"/>
                    <a:pt x="924" y="0"/>
                    <a:pt x="819"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31"/>
            <p:cNvSpPr/>
            <p:nvPr/>
          </p:nvSpPr>
          <p:spPr>
            <a:xfrm>
              <a:off x="2014925" y="3505775"/>
              <a:ext cx="149625" cy="103675"/>
            </a:xfrm>
            <a:custGeom>
              <a:rect b="b" l="l" r="r" t="t"/>
              <a:pathLst>
                <a:path extrusionOk="0" h="4147" w="5985">
                  <a:moveTo>
                    <a:pt x="5704" y="1"/>
                  </a:moveTo>
                  <a:cubicBezTo>
                    <a:pt x="5630" y="1"/>
                    <a:pt x="5545" y="25"/>
                    <a:pt x="5454" y="78"/>
                  </a:cubicBezTo>
                  <a:lnTo>
                    <a:pt x="531" y="2916"/>
                  </a:lnTo>
                  <a:cubicBezTo>
                    <a:pt x="239" y="3087"/>
                    <a:pt x="1" y="3484"/>
                    <a:pt x="1" y="3801"/>
                  </a:cubicBezTo>
                  <a:cubicBezTo>
                    <a:pt x="1" y="4022"/>
                    <a:pt x="115" y="4147"/>
                    <a:pt x="282" y="4147"/>
                  </a:cubicBezTo>
                  <a:cubicBezTo>
                    <a:pt x="356" y="4147"/>
                    <a:pt x="441" y="4122"/>
                    <a:pt x="531" y="4069"/>
                  </a:cubicBezTo>
                  <a:lnTo>
                    <a:pt x="5454" y="1227"/>
                  </a:lnTo>
                  <a:cubicBezTo>
                    <a:pt x="5747" y="1057"/>
                    <a:pt x="5985" y="663"/>
                    <a:pt x="5985" y="346"/>
                  </a:cubicBezTo>
                  <a:cubicBezTo>
                    <a:pt x="5985" y="126"/>
                    <a:pt x="5871" y="1"/>
                    <a:pt x="5704"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31"/>
            <p:cNvSpPr/>
            <p:nvPr/>
          </p:nvSpPr>
          <p:spPr>
            <a:xfrm>
              <a:off x="1965050" y="3661900"/>
              <a:ext cx="24925" cy="36125"/>
            </a:xfrm>
            <a:custGeom>
              <a:rect b="b" l="l" r="r" t="t"/>
              <a:pathLst>
                <a:path extrusionOk="0" h="1445" w="997">
                  <a:moveTo>
                    <a:pt x="820" y="1"/>
                  </a:moveTo>
                  <a:cubicBezTo>
                    <a:pt x="777" y="1"/>
                    <a:pt x="729" y="15"/>
                    <a:pt x="677" y="45"/>
                  </a:cubicBezTo>
                  <a:lnTo>
                    <a:pt x="320" y="252"/>
                  </a:lnTo>
                  <a:cubicBezTo>
                    <a:pt x="143" y="354"/>
                    <a:pt x="1" y="599"/>
                    <a:pt x="1" y="803"/>
                  </a:cubicBezTo>
                  <a:lnTo>
                    <a:pt x="1" y="1217"/>
                  </a:lnTo>
                  <a:cubicBezTo>
                    <a:pt x="1" y="1362"/>
                    <a:pt x="72" y="1445"/>
                    <a:pt x="177" y="1445"/>
                  </a:cubicBezTo>
                  <a:cubicBezTo>
                    <a:pt x="220" y="1445"/>
                    <a:pt x="268" y="1430"/>
                    <a:pt x="320" y="1401"/>
                  </a:cubicBezTo>
                  <a:lnTo>
                    <a:pt x="680" y="1193"/>
                  </a:lnTo>
                  <a:cubicBezTo>
                    <a:pt x="853" y="1091"/>
                    <a:pt x="996" y="847"/>
                    <a:pt x="996" y="643"/>
                  </a:cubicBezTo>
                  <a:lnTo>
                    <a:pt x="996" y="228"/>
                  </a:lnTo>
                  <a:cubicBezTo>
                    <a:pt x="996" y="84"/>
                    <a:pt x="925" y="1"/>
                    <a:pt x="820"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31"/>
            <p:cNvSpPr/>
            <p:nvPr/>
          </p:nvSpPr>
          <p:spPr>
            <a:xfrm>
              <a:off x="2014925" y="3563325"/>
              <a:ext cx="149625" cy="103675"/>
            </a:xfrm>
            <a:custGeom>
              <a:rect b="b" l="l" r="r" t="t"/>
              <a:pathLst>
                <a:path extrusionOk="0" h="4147" w="5985">
                  <a:moveTo>
                    <a:pt x="5704" y="0"/>
                  </a:moveTo>
                  <a:cubicBezTo>
                    <a:pt x="5630" y="0"/>
                    <a:pt x="5545" y="25"/>
                    <a:pt x="5454" y="78"/>
                  </a:cubicBezTo>
                  <a:lnTo>
                    <a:pt x="531" y="2919"/>
                  </a:lnTo>
                  <a:cubicBezTo>
                    <a:pt x="239" y="3087"/>
                    <a:pt x="1" y="3484"/>
                    <a:pt x="1" y="3801"/>
                  </a:cubicBezTo>
                  <a:cubicBezTo>
                    <a:pt x="1" y="4021"/>
                    <a:pt x="115" y="4146"/>
                    <a:pt x="282" y="4146"/>
                  </a:cubicBezTo>
                  <a:cubicBezTo>
                    <a:pt x="356" y="4146"/>
                    <a:pt x="441" y="4122"/>
                    <a:pt x="531" y="4069"/>
                  </a:cubicBezTo>
                  <a:lnTo>
                    <a:pt x="5454" y="1230"/>
                  </a:lnTo>
                  <a:cubicBezTo>
                    <a:pt x="5747" y="1060"/>
                    <a:pt x="5985" y="663"/>
                    <a:pt x="5985" y="346"/>
                  </a:cubicBezTo>
                  <a:cubicBezTo>
                    <a:pt x="5985" y="125"/>
                    <a:pt x="5871" y="0"/>
                    <a:pt x="5704"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31"/>
            <p:cNvSpPr/>
            <p:nvPr/>
          </p:nvSpPr>
          <p:spPr>
            <a:xfrm>
              <a:off x="1965050" y="3719425"/>
              <a:ext cx="24925" cy="36150"/>
            </a:xfrm>
            <a:custGeom>
              <a:rect b="b" l="l" r="r" t="t"/>
              <a:pathLst>
                <a:path extrusionOk="0" h="1446" w="997">
                  <a:moveTo>
                    <a:pt x="817" y="0"/>
                  </a:moveTo>
                  <a:cubicBezTo>
                    <a:pt x="775" y="0"/>
                    <a:pt x="727" y="13"/>
                    <a:pt x="677" y="41"/>
                  </a:cubicBezTo>
                  <a:lnTo>
                    <a:pt x="320" y="253"/>
                  </a:lnTo>
                  <a:cubicBezTo>
                    <a:pt x="143" y="351"/>
                    <a:pt x="1" y="599"/>
                    <a:pt x="1" y="803"/>
                  </a:cubicBezTo>
                  <a:lnTo>
                    <a:pt x="1" y="1218"/>
                  </a:lnTo>
                  <a:cubicBezTo>
                    <a:pt x="1" y="1362"/>
                    <a:pt x="72" y="1445"/>
                    <a:pt x="177" y="1445"/>
                  </a:cubicBezTo>
                  <a:cubicBezTo>
                    <a:pt x="220" y="1445"/>
                    <a:pt x="268" y="1431"/>
                    <a:pt x="320" y="1401"/>
                  </a:cubicBezTo>
                  <a:lnTo>
                    <a:pt x="680" y="1194"/>
                  </a:lnTo>
                  <a:cubicBezTo>
                    <a:pt x="853" y="1092"/>
                    <a:pt x="996" y="847"/>
                    <a:pt x="996" y="643"/>
                  </a:cubicBezTo>
                  <a:lnTo>
                    <a:pt x="996" y="229"/>
                  </a:lnTo>
                  <a:cubicBezTo>
                    <a:pt x="996" y="83"/>
                    <a:pt x="923" y="0"/>
                    <a:pt x="817"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31"/>
            <p:cNvSpPr/>
            <p:nvPr/>
          </p:nvSpPr>
          <p:spPr>
            <a:xfrm>
              <a:off x="2014925" y="3620850"/>
              <a:ext cx="149625" cy="103700"/>
            </a:xfrm>
            <a:custGeom>
              <a:rect b="b" l="l" r="r" t="t"/>
              <a:pathLst>
                <a:path extrusionOk="0" h="4148" w="5985">
                  <a:moveTo>
                    <a:pt x="5704" y="1"/>
                  </a:moveTo>
                  <a:cubicBezTo>
                    <a:pt x="5630" y="1"/>
                    <a:pt x="5545" y="26"/>
                    <a:pt x="5454" y="78"/>
                  </a:cubicBezTo>
                  <a:lnTo>
                    <a:pt x="531" y="2920"/>
                  </a:lnTo>
                  <a:cubicBezTo>
                    <a:pt x="239" y="3087"/>
                    <a:pt x="1" y="3485"/>
                    <a:pt x="1" y="3801"/>
                  </a:cubicBezTo>
                  <a:cubicBezTo>
                    <a:pt x="1" y="4022"/>
                    <a:pt x="115" y="4147"/>
                    <a:pt x="282" y="4147"/>
                  </a:cubicBezTo>
                  <a:cubicBezTo>
                    <a:pt x="356" y="4147"/>
                    <a:pt x="441" y="4122"/>
                    <a:pt x="531" y="4070"/>
                  </a:cubicBezTo>
                  <a:lnTo>
                    <a:pt x="5454" y="1227"/>
                  </a:lnTo>
                  <a:cubicBezTo>
                    <a:pt x="5747" y="1061"/>
                    <a:pt x="5985" y="663"/>
                    <a:pt x="5985" y="347"/>
                  </a:cubicBezTo>
                  <a:cubicBezTo>
                    <a:pt x="5985" y="126"/>
                    <a:pt x="5871" y="1"/>
                    <a:pt x="5704"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31"/>
            <p:cNvSpPr/>
            <p:nvPr/>
          </p:nvSpPr>
          <p:spPr>
            <a:xfrm>
              <a:off x="1963925" y="3707850"/>
              <a:ext cx="199625" cy="132525"/>
            </a:xfrm>
            <a:custGeom>
              <a:rect b="b" l="l" r="r" t="t"/>
              <a:pathLst>
                <a:path extrusionOk="0" h="5301" w="7985">
                  <a:moveTo>
                    <a:pt x="7701" y="1"/>
                  </a:moveTo>
                  <a:cubicBezTo>
                    <a:pt x="7627" y="1"/>
                    <a:pt x="7543" y="25"/>
                    <a:pt x="7454" y="76"/>
                  </a:cubicBezTo>
                  <a:lnTo>
                    <a:pt x="535" y="4071"/>
                  </a:lnTo>
                  <a:cubicBezTo>
                    <a:pt x="242" y="4241"/>
                    <a:pt x="1" y="4635"/>
                    <a:pt x="1" y="4955"/>
                  </a:cubicBezTo>
                  <a:cubicBezTo>
                    <a:pt x="1" y="5176"/>
                    <a:pt x="115" y="5301"/>
                    <a:pt x="283" y="5301"/>
                  </a:cubicBezTo>
                  <a:cubicBezTo>
                    <a:pt x="358" y="5301"/>
                    <a:pt x="444" y="5276"/>
                    <a:pt x="535" y="5224"/>
                  </a:cubicBezTo>
                  <a:lnTo>
                    <a:pt x="7454" y="1229"/>
                  </a:lnTo>
                  <a:cubicBezTo>
                    <a:pt x="7746" y="1059"/>
                    <a:pt x="7984" y="664"/>
                    <a:pt x="7984" y="348"/>
                  </a:cubicBezTo>
                  <a:cubicBezTo>
                    <a:pt x="7984" y="126"/>
                    <a:pt x="7869" y="1"/>
                    <a:pt x="7701"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31"/>
            <p:cNvSpPr/>
            <p:nvPr/>
          </p:nvSpPr>
          <p:spPr>
            <a:xfrm>
              <a:off x="1963925" y="3864025"/>
              <a:ext cx="25025" cy="36225"/>
            </a:xfrm>
            <a:custGeom>
              <a:rect b="b" l="l" r="r" t="t"/>
              <a:pathLst>
                <a:path extrusionOk="0" h="1449" w="1001">
                  <a:moveTo>
                    <a:pt x="824" y="0"/>
                  </a:moveTo>
                  <a:cubicBezTo>
                    <a:pt x="781" y="0"/>
                    <a:pt x="733" y="14"/>
                    <a:pt x="681" y="44"/>
                  </a:cubicBezTo>
                  <a:lnTo>
                    <a:pt x="321" y="251"/>
                  </a:lnTo>
                  <a:cubicBezTo>
                    <a:pt x="144" y="353"/>
                    <a:pt x="1" y="601"/>
                    <a:pt x="1" y="805"/>
                  </a:cubicBezTo>
                  <a:lnTo>
                    <a:pt x="1" y="1221"/>
                  </a:lnTo>
                  <a:cubicBezTo>
                    <a:pt x="1" y="1365"/>
                    <a:pt x="72" y="1448"/>
                    <a:pt x="177" y="1448"/>
                  </a:cubicBezTo>
                  <a:cubicBezTo>
                    <a:pt x="220" y="1448"/>
                    <a:pt x="269" y="1434"/>
                    <a:pt x="321" y="1404"/>
                  </a:cubicBezTo>
                  <a:lnTo>
                    <a:pt x="681" y="1197"/>
                  </a:lnTo>
                  <a:cubicBezTo>
                    <a:pt x="858" y="1095"/>
                    <a:pt x="1000" y="846"/>
                    <a:pt x="1000" y="642"/>
                  </a:cubicBezTo>
                  <a:lnTo>
                    <a:pt x="1000" y="228"/>
                  </a:lnTo>
                  <a:cubicBezTo>
                    <a:pt x="1000" y="83"/>
                    <a:pt x="929" y="0"/>
                    <a:pt x="824"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31"/>
            <p:cNvSpPr/>
            <p:nvPr/>
          </p:nvSpPr>
          <p:spPr>
            <a:xfrm>
              <a:off x="2013825" y="3765450"/>
              <a:ext cx="149725" cy="103725"/>
            </a:xfrm>
            <a:custGeom>
              <a:rect b="b" l="l" r="r" t="t"/>
              <a:pathLst>
                <a:path extrusionOk="0" h="4149" w="5989">
                  <a:moveTo>
                    <a:pt x="5706" y="0"/>
                  </a:moveTo>
                  <a:cubicBezTo>
                    <a:pt x="5632" y="0"/>
                    <a:pt x="5547" y="25"/>
                    <a:pt x="5458" y="77"/>
                  </a:cubicBezTo>
                  <a:lnTo>
                    <a:pt x="534" y="2920"/>
                  </a:lnTo>
                  <a:cubicBezTo>
                    <a:pt x="239" y="3089"/>
                    <a:pt x="1" y="3484"/>
                    <a:pt x="1" y="3803"/>
                  </a:cubicBezTo>
                  <a:cubicBezTo>
                    <a:pt x="1" y="4023"/>
                    <a:pt x="115" y="4149"/>
                    <a:pt x="284" y="4149"/>
                  </a:cubicBezTo>
                  <a:cubicBezTo>
                    <a:pt x="358" y="4149"/>
                    <a:pt x="444" y="4124"/>
                    <a:pt x="534" y="4072"/>
                  </a:cubicBezTo>
                  <a:lnTo>
                    <a:pt x="5458" y="1230"/>
                  </a:lnTo>
                  <a:cubicBezTo>
                    <a:pt x="5750" y="1060"/>
                    <a:pt x="5988" y="665"/>
                    <a:pt x="5988" y="346"/>
                  </a:cubicBezTo>
                  <a:cubicBezTo>
                    <a:pt x="5988" y="127"/>
                    <a:pt x="5873" y="0"/>
                    <a:pt x="5706"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31"/>
            <p:cNvSpPr/>
            <p:nvPr/>
          </p:nvSpPr>
          <p:spPr>
            <a:xfrm>
              <a:off x="1963925" y="3921650"/>
              <a:ext cx="25025" cy="36225"/>
            </a:xfrm>
            <a:custGeom>
              <a:rect b="b" l="l" r="r" t="t"/>
              <a:pathLst>
                <a:path extrusionOk="0" h="1449" w="1001">
                  <a:moveTo>
                    <a:pt x="823" y="1"/>
                  </a:moveTo>
                  <a:cubicBezTo>
                    <a:pt x="780" y="1"/>
                    <a:pt x="732" y="15"/>
                    <a:pt x="681" y="44"/>
                  </a:cubicBezTo>
                  <a:lnTo>
                    <a:pt x="321" y="251"/>
                  </a:lnTo>
                  <a:cubicBezTo>
                    <a:pt x="144" y="353"/>
                    <a:pt x="1" y="601"/>
                    <a:pt x="1" y="805"/>
                  </a:cubicBezTo>
                  <a:lnTo>
                    <a:pt x="1" y="1221"/>
                  </a:lnTo>
                  <a:cubicBezTo>
                    <a:pt x="1" y="1365"/>
                    <a:pt x="72" y="1448"/>
                    <a:pt x="177" y="1448"/>
                  </a:cubicBezTo>
                  <a:cubicBezTo>
                    <a:pt x="220" y="1448"/>
                    <a:pt x="269" y="1434"/>
                    <a:pt x="321" y="1404"/>
                  </a:cubicBezTo>
                  <a:lnTo>
                    <a:pt x="681" y="1197"/>
                  </a:lnTo>
                  <a:cubicBezTo>
                    <a:pt x="858" y="1095"/>
                    <a:pt x="1000" y="850"/>
                    <a:pt x="1000" y="646"/>
                  </a:cubicBezTo>
                  <a:lnTo>
                    <a:pt x="1000" y="228"/>
                  </a:lnTo>
                  <a:cubicBezTo>
                    <a:pt x="1000" y="85"/>
                    <a:pt x="928" y="1"/>
                    <a:pt x="823"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31"/>
            <p:cNvSpPr/>
            <p:nvPr/>
          </p:nvSpPr>
          <p:spPr>
            <a:xfrm>
              <a:off x="2013825" y="3823150"/>
              <a:ext cx="149725" cy="103675"/>
            </a:xfrm>
            <a:custGeom>
              <a:rect b="b" l="l" r="r" t="t"/>
              <a:pathLst>
                <a:path extrusionOk="0" h="4147" w="5989">
                  <a:moveTo>
                    <a:pt x="5708" y="0"/>
                  </a:moveTo>
                  <a:cubicBezTo>
                    <a:pt x="5633" y="0"/>
                    <a:pt x="5548" y="25"/>
                    <a:pt x="5458" y="78"/>
                  </a:cubicBezTo>
                  <a:lnTo>
                    <a:pt x="534" y="2917"/>
                  </a:lnTo>
                  <a:cubicBezTo>
                    <a:pt x="239" y="3087"/>
                    <a:pt x="1" y="3485"/>
                    <a:pt x="1" y="3801"/>
                  </a:cubicBezTo>
                  <a:cubicBezTo>
                    <a:pt x="1" y="4022"/>
                    <a:pt x="114" y="4147"/>
                    <a:pt x="282" y="4147"/>
                  </a:cubicBezTo>
                  <a:cubicBezTo>
                    <a:pt x="357" y="4147"/>
                    <a:pt x="443" y="4122"/>
                    <a:pt x="534" y="4069"/>
                  </a:cubicBezTo>
                  <a:lnTo>
                    <a:pt x="5458" y="1227"/>
                  </a:lnTo>
                  <a:cubicBezTo>
                    <a:pt x="5750" y="1061"/>
                    <a:pt x="5988" y="662"/>
                    <a:pt x="5988" y="347"/>
                  </a:cubicBezTo>
                  <a:cubicBezTo>
                    <a:pt x="5988" y="126"/>
                    <a:pt x="5874" y="0"/>
                    <a:pt x="5708"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31"/>
            <p:cNvSpPr/>
            <p:nvPr/>
          </p:nvSpPr>
          <p:spPr>
            <a:xfrm>
              <a:off x="1963925" y="3979275"/>
              <a:ext cx="25025" cy="36150"/>
            </a:xfrm>
            <a:custGeom>
              <a:rect b="b" l="l" r="r" t="t"/>
              <a:pathLst>
                <a:path extrusionOk="0" h="1446" w="1001">
                  <a:moveTo>
                    <a:pt x="824" y="0"/>
                  </a:moveTo>
                  <a:cubicBezTo>
                    <a:pt x="781" y="0"/>
                    <a:pt x="733" y="14"/>
                    <a:pt x="681" y="44"/>
                  </a:cubicBezTo>
                  <a:lnTo>
                    <a:pt x="321" y="251"/>
                  </a:lnTo>
                  <a:cubicBezTo>
                    <a:pt x="144" y="353"/>
                    <a:pt x="1" y="598"/>
                    <a:pt x="1" y="802"/>
                  </a:cubicBezTo>
                  <a:lnTo>
                    <a:pt x="1" y="1218"/>
                  </a:lnTo>
                  <a:cubicBezTo>
                    <a:pt x="1" y="1362"/>
                    <a:pt x="72" y="1445"/>
                    <a:pt x="177" y="1445"/>
                  </a:cubicBezTo>
                  <a:cubicBezTo>
                    <a:pt x="220" y="1445"/>
                    <a:pt x="269" y="1431"/>
                    <a:pt x="321" y="1401"/>
                  </a:cubicBezTo>
                  <a:lnTo>
                    <a:pt x="681" y="1193"/>
                  </a:lnTo>
                  <a:cubicBezTo>
                    <a:pt x="858" y="1091"/>
                    <a:pt x="1000" y="846"/>
                    <a:pt x="1000" y="642"/>
                  </a:cubicBezTo>
                  <a:lnTo>
                    <a:pt x="1000" y="228"/>
                  </a:lnTo>
                  <a:cubicBezTo>
                    <a:pt x="1000" y="83"/>
                    <a:pt x="929" y="0"/>
                    <a:pt x="824"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31"/>
            <p:cNvSpPr/>
            <p:nvPr/>
          </p:nvSpPr>
          <p:spPr>
            <a:xfrm>
              <a:off x="2013825" y="3880675"/>
              <a:ext cx="149725" cy="103725"/>
            </a:xfrm>
            <a:custGeom>
              <a:rect b="b" l="l" r="r" t="t"/>
              <a:pathLst>
                <a:path extrusionOk="0" h="4149" w="5989">
                  <a:moveTo>
                    <a:pt x="5707" y="1"/>
                  </a:moveTo>
                  <a:cubicBezTo>
                    <a:pt x="5633" y="1"/>
                    <a:pt x="5548" y="26"/>
                    <a:pt x="5458" y="78"/>
                  </a:cubicBezTo>
                  <a:lnTo>
                    <a:pt x="534" y="2921"/>
                  </a:lnTo>
                  <a:cubicBezTo>
                    <a:pt x="239" y="3087"/>
                    <a:pt x="1" y="3485"/>
                    <a:pt x="1" y="3801"/>
                  </a:cubicBezTo>
                  <a:cubicBezTo>
                    <a:pt x="1" y="4023"/>
                    <a:pt x="115" y="4148"/>
                    <a:pt x="284" y="4148"/>
                  </a:cubicBezTo>
                  <a:cubicBezTo>
                    <a:pt x="359" y="4148"/>
                    <a:pt x="444" y="4124"/>
                    <a:pt x="534" y="4073"/>
                  </a:cubicBezTo>
                  <a:lnTo>
                    <a:pt x="5458" y="1231"/>
                  </a:lnTo>
                  <a:cubicBezTo>
                    <a:pt x="5750" y="1061"/>
                    <a:pt x="5988" y="663"/>
                    <a:pt x="5988" y="347"/>
                  </a:cubicBezTo>
                  <a:cubicBezTo>
                    <a:pt x="5988" y="126"/>
                    <a:pt x="5874" y="1"/>
                    <a:pt x="5707"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31"/>
            <p:cNvSpPr/>
            <p:nvPr/>
          </p:nvSpPr>
          <p:spPr>
            <a:xfrm>
              <a:off x="1963925" y="4036775"/>
              <a:ext cx="25025" cy="36150"/>
            </a:xfrm>
            <a:custGeom>
              <a:rect b="b" l="l" r="r" t="t"/>
              <a:pathLst>
                <a:path extrusionOk="0" h="1446" w="1001">
                  <a:moveTo>
                    <a:pt x="822" y="1"/>
                  </a:moveTo>
                  <a:cubicBezTo>
                    <a:pt x="780" y="1"/>
                    <a:pt x="732" y="14"/>
                    <a:pt x="681" y="43"/>
                  </a:cubicBezTo>
                  <a:lnTo>
                    <a:pt x="321" y="253"/>
                  </a:lnTo>
                  <a:cubicBezTo>
                    <a:pt x="144" y="352"/>
                    <a:pt x="1" y="600"/>
                    <a:pt x="1" y="804"/>
                  </a:cubicBezTo>
                  <a:lnTo>
                    <a:pt x="1" y="1219"/>
                  </a:lnTo>
                  <a:cubicBezTo>
                    <a:pt x="1" y="1363"/>
                    <a:pt x="72" y="1446"/>
                    <a:pt x="177" y="1446"/>
                  </a:cubicBezTo>
                  <a:cubicBezTo>
                    <a:pt x="220" y="1446"/>
                    <a:pt x="269" y="1432"/>
                    <a:pt x="321" y="1402"/>
                  </a:cubicBezTo>
                  <a:lnTo>
                    <a:pt x="681" y="1195"/>
                  </a:lnTo>
                  <a:cubicBezTo>
                    <a:pt x="858" y="1093"/>
                    <a:pt x="1000" y="848"/>
                    <a:pt x="1000" y="644"/>
                  </a:cubicBezTo>
                  <a:lnTo>
                    <a:pt x="1000" y="230"/>
                  </a:lnTo>
                  <a:cubicBezTo>
                    <a:pt x="1000" y="84"/>
                    <a:pt x="928" y="1"/>
                    <a:pt x="822"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31"/>
            <p:cNvSpPr/>
            <p:nvPr/>
          </p:nvSpPr>
          <p:spPr>
            <a:xfrm>
              <a:off x="2013825" y="3938225"/>
              <a:ext cx="149725" cy="103675"/>
            </a:xfrm>
            <a:custGeom>
              <a:rect b="b" l="l" r="r" t="t"/>
              <a:pathLst>
                <a:path extrusionOk="0" h="4147" w="5989">
                  <a:moveTo>
                    <a:pt x="5707" y="1"/>
                  </a:moveTo>
                  <a:cubicBezTo>
                    <a:pt x="5633" y="1"/>
                    <a:pt x="5548" y="26"/>
                    <a:pt x="5458" y="78"/>
                  </a:cubicBezTo>
                  <a:lnTo>
                    <a:pt x="534" y="2921"/>
                  </a:lnTo>
                  <a:cubicBezTo>
                    <a:pt x="239" y="3087"/>
                    <a:pt x="1" y="3485"/>
                    <a:pt x="1" y="3801"/>
                  </a:cubicBezTo>
                  <a:cubicBezTo>
                    <a:pt x="1" y="4022"/>
                    <a:pt x="115" y="4147"/>
                    <a:pt x="283" y="4147"/>
                  </a:cubicBezTo>
                  <a:cubicBezTo>
                    <a:pt x="357" y="4147"/>
                    <a:pt x="443" y="4122"/>
                    <a:pt x="534" y="4070"/>
                  </a:cubicBezTo>
                  <a:lnTo>
                    <a:pt x="5458" y="1231"/>
                  </a:lnTo>
                  <a:cubicBezTo>
                    <a:pt x="5750" y="1060"/>
                    <a:pt x="5988" y="663"/>
                    <a:pt x="5988" y="346"/>
                  </a:cubicBezTo>
                  <a:cubicBezTo>
                    <a:pt x="5988" y="126"/>
                    <a:pt x="5874" y="1"/>
                    <a:pt x="5707"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31"/>
            <p:cNvSpPr/>
            <p:nvPr/>
          </p:nvSpPr>
          <p:spPr>
            <a:xfrm>
              <a:off x="2862925" y="2972975"/>
              <a:ext cx="374150" cy="249225"/>
            </a:xfrm>
            <a:custGeom>
              <a:rect b="b" l="l" r="r" t="t"/>
              <a:pathLst>
                <a:path extrusionOk="0" h="9969" w="14966">
                  <a:moveTo>
                    <a:pt x="14669" y="1"/>
                  </a:moveTo>
                  <a:cubicBezTo>
                    <a:pt x="14598" y="1"/>
                    <a:pt x="14518" y="24"/>
                    <a:pt x="14433" y="73"/>
                  </a:cubicBezTo>
                  <a:lnTo>
                    <a:pt x="531" y="8100"/>
                  </a:lnTo>
                  <a:cubicBezTo>
                    <a:pt x="239" y="8270"/>
                    <a:pt x="1" y="8681"/>
                    <a:pt x="1" y="9021"/>
                  </a:cubicBezTo>
                  <a:lnTo>
                    <a:pt x="1" y="9589"/>
                  </a:lnTo>
                  <a:cubicBezTo>
                    <a:pt x="1" y="9830"/>
                    <a:pt x="120" y="9968"/>
                    <a:pt x="294" y="9968"/>
                  </a:cubicBezTo>
                  <a:cubicBezTo>
                    <a:pt x="365" y="9968"/>
                    <a:pt x="446" y="9945"/>
                    <a:pt x="531" y="9895"/>
                  </a:cubicBezTo>
                  <a:lnTo>
                    <a:pt x="14433" y="1804"/>
                  </a:lnTo>
                  <a:cubicBezTo>
                    <a:pt x="14729" y="1634"/>
                    <a:pt x="14964" y="1219"/>
                    <a:pt x="14964" y="882"/>
                  </a:cubicBezTo>
                  <a:lnTo>
                    <a:pt x="14964" y="382"/>
                  </a:lnTo>
                  <a:cubicBezTo>
                    <a:pt x="14966" y="141"/>
                    <a:pt x="14844" y="1"/>
                    <a:pt x="14669"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31"/>
            <p:cNvSpPr/>
            <p:nvPr/>
          </p:nvSpPr>
          <p:spPr>
            <a:xfrm>
              <a:off x="2862925" y="3030475"/>
              <a:ext cx="424000" cy="262125"/>
            </a:xfrm>
            <a:custGeom>
              <a:rect b="b" l="l" r="r" t="t"/>
              <a:pathLst>
                <a:path extrusionOk="0" h="10485" w="16960">
                  <a:moveTo>
                    <a:pt x="16678" y="1"/>
                  </a:moveTo>
                  <a:cubicBezTo>
                    <a:pt x="16604" y="1"/>
                    <a:pt x="16519" y="26"/>
                    <a:pt x="16429" y="78"/>
                  </a:cubicBezTo>
                  <a:lnTo>
                    <a:pt x="531" y="9257"/>
                  </a:lnTo>
                  <a:cubicBezTo>
                    <a:pt x="239" y="9424"/>
                    <a:pt x="1" y="9822"/>
                    <a:pt x="1" y="10138"/>
                  </a:cubicBezTo>
                  <a:cubicBezTo>
                    <a:pt x="1" y="10359"/>
                    <a:pt x="115" y="10484"/>
                    <a:pt x="282" y="10484"/>
                  </a:cubicBezTo>
                  <a:cubicBezTo>
                    <a:pt x="356" y="10484"/>
                    <a:pt x="441" y="10459"/>
                    <a:pt x="531" y="10407"/>
                  </a:cubicBezTo>
                  <a:lnTo>
                    <a:pt x="16429" y="1231"/>
                  </a:lnTo>
                  <a:cubicBezTo>
                    <a:pt x="16721" y="1060"/>
                    <a:pt x="16959" y="666"/>
                    <a:pt x="16959" y="346"/>
                  </a:cubicBezTo>
                  <a:cubicBezTo>
                    <a:pt x="16959" y="126"/>
                    <a:pt x="16845" y="1"/>
                    <a:pt x="16678"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31"/>
            <p:cNvSpPr/>
            <p:nvPr/>
          </p:nvSpPr>
          <p:spPr>
            <a:xfrm>
              <a:off x="2862925" y="3088050"/>
              <a:ext cx="424000" cy="262125"/>
            </a:xfrm>
            <a:custGeom>
              <a:rect b="b" l="l" r="r" t="t"/>
              <a:pathLst>
                <a:path extrusionOk="0" h="10485" w="16960">
                  <a:moveTo>
                    <a:pt x="16677" y="0"/>
                  </a:moveTo>
                  <a:cubicBezTo>
                    <a:pt x="16603" y="0"/>
                    <a:pt x="16518" y="25"/>
                    <a:pt x="16429" y="77"/>
                  </a:cubicBezTo>
                  <a:lnTo>
                    <a:pt x="531" y="9256"/>
                  </a:lnTo>
                  <a:cubicBezTo>
                    <a:pt x="239" y="9426"/>
                    <a:pt x="1" y="9821"/>
                    <a:pt x="1" y="10137"/>
                  </a:cubicBezTo>
                  <a:cubicBezTo>
                    <a:pt x="1" y="10359"/>
                    <a:pt x="116" y="10484"/>
                    <a:pt x="284" y="10484"/>
                  </a:cubicBezTo>
                  <a:cubicBezTo>
                    <a:pt x="358" y="10484"/>
                    <a:pt x="442" y="10460"/>
                    <a:pt x="531" y="10409"/>
                  </a:cubicBezTo>
                  <a:lnTo>
                    <a:pt x="16429" y="1230"/>
                  </a:lnTo>
                  <a:cubicBezTo>
                    <a:pt x="16721" y="1059"/>
                    <a:pt x="16959" y="665"/>
                    <a:pt x="16959" y="345"/>
                  </a:cubicBezTo>
                  <a:cubicBezTo>
                    <a:pt x="16959" y="126"/>
                    <a:pt x="16845" y="0"/>
                    <a:pt x="16677"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31"/>
            <p:cNvSpPr/>
            <p:nvPr/>
          </p:nvSpPr>
          <p:spPr>
            <a:xfrm>
              <a:off x="2862925" y="3145625"/>
              <a:ext cx="424000" cy="262125"/>
            </a:xfrm>
            <a:custGeom>
              <a:rect b="b" l="l" r="r" t="t"/>
              <a:pathLst>
                <a:path extrusionOk="0" h="10485" w="16960">
                  <a:moveTo>
                    <a:pt x="16676" y="1"/>
                  </a:moveTo>
                  <a:cubicBezTo>
                    <a:pt x="16602" y="1"/>
                    <a:pt x="16518" y="25"/>
                    <a:pt x="16429" y="76"/>
                  </a:cubicBezTo>
                  <a:lnTo>
                    <a:pt x="531" y="9255"/>
                  </a:lnTo>
                  <a:cubicBezTo>
                    <a:pt x="239" y="9425"/>
                    <a:pt x="1" y="9820"/>
                    <a:pt x="1" y="10139"/>
                  </a:cubicBezTo>
                  <a:cubicBezTo>
                    <a:pt x="1" y="10358"/>
                    <a:pt x="115" y="10484"/>
                    <a:pt x="283" y="10484"/>
                  </a:cubicBezTo>
                  <a:cubicBezTo>
                    <a:pt x="357" y="10484"/>
                    <a:pt x="441" y="10460"/>
                    <a:pt x="531" y="10407"/>
                  </a:cubicBezTo>
                  <a:lnTo>
                    <a:pt x="16429" y="1228"/>
                  </a:lnTo>
                  <a:cubicBezTo>
                    <a:pt x="16721" y="1058"/>
                    <a:pt x="16959" y="664"/>
                    <a:pt x="16959" y="347"/>
                  </a:cubicBezTo>
                  <a:cubicBezTo>
                    <a:pt x="16959" y="126"/>
                    <a:pt x="16844" y="1"/>
                    <a:pt x="16676"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31"/>
            <p:cNvSpPr/>
            <p:nvPr/>
          </p:nvSpPr>
          <p:spPr>
            <a:xfrm>
              <a:off x="2862925" y="3203200"/>
              <a:ext cx="424000" cy="262100"/>
            </a:xfrm>
            <a:custGeom>
              <a:rect b="b" l="l" r="r" t="t"/>
              <a:pathLst>
                <a:path extrusionOk="0" h="10484" w="16960">
                  <a:moveTo>
                    <a:pt x="16679" y="0"/>
                  </a:moveTo>
                  <a:cubicBezTo>
                    <a:pt x="16604" y="0"/>
                    <a:pt x="16519" y="25"/>
                    <a:pt x="16429" y="78"/>
                  </a:cubicBezTo>
                  <a:lnTo>
                    <a:pt x="531" y="9254"/>
                  </a:lnTo>
                  <a:cubicBezTo>
                    <a:pt x="239" y="9424"/>
                    <a:pt x="1" y="9818"/>
                    <a:pt x="1" y="10138"/>
                  </a:cubicBezTo>
                  <a:cubicBezTo>
                    <a:pt x="1" y="10359"/>
                    <a:pt x="114" y="10484"/>
                    <a:pt x="281" y="10484"/>
                  </a:cubicBezTo>
                  <a:cubicBezTo>
                    <a:pt x="356" y="10484"/>
                    <a:pt x="441" y="10459"/>
                    <a:pt x="531" y="10406"/>
                  </a:cubicBezTo>
                  <a:lnTo>
                    <a:pt x="16429" y="1230"/>
                  </a:lnTo>
                  <a:cubicBezTo>
                    <a:pt x="16721" y="1060"/>
                    <a:pt x="16959" y="663"/>
                    <a:pt x="16959" y="346"/>
                  </a:cubicBezTo>
                  <a:cubicBezTo>
                    <a:pt x="16959" y="125"/>
                    <a:pt x="16846" y="0"/>
                    <a:pt x="16679"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31"/>
            <p:cNvSpPr/>
            <p:nvPr/>
          </p:nvSpPr>
          <p:spPr>
            <a:xfrm>
              <a:off x="2862925" y="3260750"/>
              <a:ext cx="424000" cy="262100"/>
            </a:xfrm>
            <a:custGeom>
              <a:rect b="b" l="l" r="r" t="t"/>
              <a:pathLst>
                <a:path extrusionOk="0" h="10484" w="16960">
                  <a:moveTo>
                    <a:pt x="16677" y="0"/>
                  </a:moveTo>
                  <a:cubicBezTo>
                    <a:pt x="16603" y="0"/>
                    <a:pt x="16519" y="25"/>
                    <a:pt x="16429" y="77"/>
                  </a:cubicBezTo>
                  <a:lnTo>
                    <a:pt x="531" y="9257"/>
                  </a:lnTo>
                  <a:cubicBezTo>
                    <a:pt x="239" y="9423"/>
                    <a:pt x="1" y="9821"/>
                    <a:pt x="1" y="10137"/>
                  </a:cubicBezTo>
                  <a:cubicBezTo>
                    <a:pt x="1" y="10358"/>
                    <a:pt x="114" y="10483"/>
                    <a:pt x="281" y="10483"/>
                  </a:cubicBezTo>
                  <a:cubicBezTo>
                    <a:pt x="356" y="10483"/>
                    <a:pt x="441" y="10458"/>
                    <a:pt x="531" y="10406"/>
                  </a:cubicBezTo>
                  <a:lnTo>
                    <a:pt x="16429" y="1230"/>
                  </a:lnTo>
                  <a:cubicBezTo>
                    <a:pt x="16721" y="1060"/>
                    <a:pt x="16959" y="666"/>
                    <a:pt x="16959" y="346"/>
                  </a:cubicBezTo>
                  <a:cubicBezTo>
                    <a:pt x="16959" y="127"/>
                    <a:pt x="16845" y="0"/>
                    <a:pt x="16677"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31"/>
            <p:cNvSpPr/>
            <p:nvPr/>
          </p:nvSpPr>
          <p:spPr>
            <a:xfrm>
              <a:off x="2862925" y="3318300"/>
              <a:ext cx="424000" cy="262150"/>
            </a:xfrm>
            <a:custGeom>
              <a:rect b="b" l="l" r="r" t="t"/>
              <a:pathLst>
                <a:path extrusionOk="0" h="10486" w="16960">
                  <a:moveTo>
                    <a:pt x="16677" y="0"/>
                  </a:moveTo>
                  <a:cubicBezTo>
                    <a:pt x="16603" y="0"/>
                    <a:pt x="16519" y="25"/>
                    <a:pt x="16429" y="77"/>
                  </a:cubicBezTo>
                  <a:lnTo>
                    <a:pt x="531" y="9257"/>
                  </a:lnTo>
                  <a:cubicBezTo>
                    <a:pt x="239" y="9426"/>
                    <a:pt x="1" y="9821"/>
                    <a:pt x="1" y="10140"/>
                  </a:cubicBezTo>
                  <a:cubicBezTo>
                    <a:pt x="1" y="10359"/>
                    <a:pt x="115" y="10485"/>
                    <a:pt x="283" y="10485"/>
                  </a:cubicBezTo>
                  <a:cubicBezTo>
                    <a:pt x="357" y="10485"/>
                    <a:pt x="441" y="10461"/>
                    <a:pt x="531" y="10409"/>
                  </a:cubicBezTo>
                  <a:lnTo>
                    <a:pt x="16429" y="1229"/>
                  </a:lnTo>
                  <a:cubicBezTo>
                    <a:pt x="16721" y="1060"/>
                    <a:pt x="16959" y="665"/>
                    <a:pt x="16959" y="346"/>
                  </a:cubicBezTo>
                  <a:cubicBezTo>
                    <a:pt x="16959" y="126"/>
                    <a:pt x="16845" y="0"/>
                    <a:pt x="16677"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31"/>
            <p:cNvSpPr/>
            <p:nvPr/>
          </p:nvSpPr>
          <p:spPr>
            <a:xfrm>
              <a:off x="2862925" y="3375900"/>
              <a:ext cx="424000" cy="262100"/>
            </a:xfrm>
            <a:custGeom>
              <a:rect b="b" l="l" r="r" t="t"/>
              <a:pathLst>
                <a:path extrusionOk="0" h="10484" w="16960">
                  <a:moveTo>
                    <a:pt x="16679" y="1"/>
                  </a:moveTo>
                  <a:cubicBezTo>
                    <a:pt x="16604" y="1"/>
                    <a:pt x="16519" y="26"/>
                    <a:pt x="16429" y="78"/>
                  </a:cubicBezTo>
                  <a:lnTo>
                    <a:pt x="531" y="9254"/>
                  </a:lnTo>
                  <a:cubicBezTo>
                    <a:pt x="239" y="9424"/>
                    <a:pt x="1" y="9818"/>
                    <a:pt x="1" y="10138"/>
                  </a:cubicBezTo>
                  <a:cubicBezTo>
                    <a:pt x="1" y="10357"/>
                    <a:pt x="115" y="10483"/>
                    <a:pt x="283" y="10483"/>
                  </a:cubicBezTo>
                  <a:cubicBezTo>
                    <a:pt x="357" y="10483"/>
                    <a:pt x="441" y="10459"/>
                    <a:pt x="531" y="10407"/>
                  </a:cubicBezTo>
                  <a:lnTo>
                    <a:pt x="16429" y="1227"/>
                  </a:lnTo>
                  <a:cubicBezTo>
                    <a:pt x="16721" y="1061"/>
                    <a:pt x="16959" y="663"/>
                    <a:pt x="16959" y="347"/>
                  </a:cubicBezTo>
                  <a:cubicBezTo>
                    <a:pt x="16959" y="126"/>
                    <a:pt x="16846" y="1"/>
                    <a:pt x="16679"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31"/>
            <p:cNvSpPr/>
            <p:nvPr/>
          </p:nvSpPr>
          <p:spPr>
            <a:xfrm>
              <a:off x="2862925" y="3433450"/>
              <a:ext cx="424000" cy="262100"/>
            </a:xfrm>
            <a:custGeom>
              <a:rect b="b" l="l" r="r" t="t"/>
              <a:pathLst>
                <a:path extrusionOk="0" h="10484" w="16960">
                  <a:moveTo>
                    <a:pt x="16678" y="0"/>
                  </a:moveTo>
                  <a:cubicBezTo>
                    <a:pt x="16604" y="0"/>
                    <a:pt x="16519" y="25"/>
                    <a:pt x="16429" y="77"/>
                  </a:cubicBezTo>
                  <a:lnTo>
                    <a:pt x="531" y="9254"/>
                  </a:lnTo>
                  <a:cubicBezTo>
                    <a:pt x="239" y="9424"/>
                    <a:pt x="1" y="9821"/>
                    <a:pt x="1" y="10138"/>
                  </a:cubicBezTo>
                  <a:cubicBezTo>
                    <a:pt x="1" y="10359"/>
                    <a:pt x="115" y="10484"/>
                    <a:pt x="281" y="10484"/>
                  </a:cubicBezTo>
                  <a:cubicBezTo>
                    <a:pt x="356" y="10484"/>
                    <a:pt x="441" y="10459"/>
                    <a:pt x="531" y="10407"/>
                  </a:cubicBezTo>
                  <a:lnTo>
                    <a:pt x="16429" y="1230"/>
                  </a:lnTo>
                  <a:cubicBezTo>
                    <a:pt x="16721" y="1061"/>
                    <a:pt x="16959" y="662"/>
                    <a:pt x="16959" y="347"/>
                  </a:cubicBezTo>
                  <a:cubicBezTo>
                    <a:pt x="16959" y="125"/>
                    <a:pt x="16845" y="0"/>
                    <a:pt x="16678"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31"/>
            <p:cNvSpPr/>
            <p:nvPr/>
          </p:nvSpPr>
          <p:spPr>
            <a:xfrm>
              <a:off x="2264300" y="3217800"/>
              <a:ext cx="548750" cy="852300"/>
            </a:xfrm>
            <a:custGeom>
              <a:rect b="b" l="l" r="r" t="t"/>
              <a:pathLst>
                <a:path extrusionOk="0" h="34092" w="21950">
                  <a:moveTo>
                    <a:pt x="21655" y="0"/>
                  </a:moveTo>
                  <a:cubicBezTo>
                    <a:pt x="21584" y="0"/>
                    <a:pt x="21504" y="23"/>
                    <a:pt x="21419" y="71"/>
                  </a:cubicBezTo>
                  <a:lnTo>
                    <a:pt x="535" y="12130"/>
                  </a:lnTo>
                  <a:cubicBezTo>
                    <a:pt x="239" y="12301"/>
                    <a:pt x="1" y="12712"/>
                    <a:pt x="1" y="13052"/>
                  </a:cubicBezTo>
                  <a:lnTo>
                    <a:pt x="1" y="33712"/>
                  </a:lnTo>
                  <a:cubicBezTo>
                    <a:pt x="1" y="33953"/>
                    <a:pt x="120" y="34092"/>
                    <a:pt x="295" y="34092"/>
                  </a:cubicBezTo>
                  <a:cubicBezTo>
                    <a:pt x="367" y="34092"/>
                    <a:pt x="449" y="34068"/>
                    <a:pt x="535" y="34018"/>
                  </a:cubicBezTo>
                  <a:lnTo>
                    <a:pt x="21419" y="21959"/>
                  </a:lnTo>
                  <a:cubicBezTo>
                    <a:pt x="21712" y="21793"/>
                    <a:pt x="21950" y="21378"/>
                    <a:pt x="21950" y="21041"/>
                  </a:cubicBezTo>
                  <a:lnTo>
                    <a:pt x="21950" y="381"/>
                  </a:lnTo>
                  <a:cubicBezTo>
                    <a:pt x="21950" y="139"/>
                    <a:pt x="21830" y="0"/>
                    <a:pt x="21655" y="0"/>
                  </a:cubicBezTo>
                  <a:close/>
                </a:path>
              </a:pathLst>
            </a:custGeom>
            <a:solidFill>
              <a:srgbClr val="F0F0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31"/>
            <p:cNvSpPr/>
            <p:nvPr/>
          </p:nvSpPr>
          <p:spPr>
            <a:xfrm>
              <a:off x="2264300" y="3512650"/>
              <a:ext cx="548750" cy="557450"/>
            </a:xfrm>
            <a:custGeom>
              <a:rect b="b" l="l" r="r" t="t"/>
              <a:pathLst>
                <a:path extrusionOk="0" h="22298" w="21950">
                  <a:moveTo>
                    <a:pt x="16123" y="0"/>
                  </a:moveTo>
                  <a:lnTo>
                    <a:pt x="12635" y="6174"/>
                  </a:lnTo>
                  <a:lnTo>
                    <a:pt x="15086" y="9353"/>
                  </a:lnTo>
                  <a:lnTo>
                    <a:pt x="6984" y="2373"/>
                  </a:lnTo>
                  <a:lnTo>
                    <a:pt x="1" y="17492"/>
                  </a:lnTo>
                  <a:lnTo>
                    <a:pt x="1" y="21918"/>
                  </a:lnTo>
                  <a:cubicBezTo>
                    <a:pt x="1" y="22159"/>
                    <a:pt x="120" y="22298"/>
                    <a:pt x="295" y="22298"/>
                  </a:cubicBezTo>
                  <a:cubicBezTo>
                    <a:pt x="367" y="22298"/>
                    <a:pt x="449" y="22274"/>
                    <a:pt x="535" y="22224"/>
                  </a:cubicBezTo>
                  <a:lnTo>
                    <a:pt x="21419" y="10165"/>
                  </a:lnTo>
                  <a:cubicBezTo>
                    <a:pt x="21712" y="9999"/>
                    <a:pt x="21950" y="9584"/>
                    <a:pt x="21950" y="9247"/>
                  </a:cubicBezTo>
                  <a:lnTo>
                    <a:pt x="21950" y="5324"/>
                  </a:lnTo>
                  <a:lnTo>
                    <a:pt x="16123"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31"/>
            <p:cNvSpPr/>
            <p:nvPr/>
          </p:nvSpPr>
          <p:spPr>
            <a:xfrm>
              <a:off x="2649000" y="3348350"/>
              <a:ext cx="78650" cy="101575"/>
            </a:xfrm>
            <a:custGeom>
              <a:rect b="b" l="l" r="r" t="t"/>
              <a:pathLst>
                <a:path extrusionOk="0" h="4063" w="3146">
                  <a:moveTo>
                    <a:pt x="2275" y="0"/>
                  </a:moveTo>
                  <a:cubicBezTo>
                    <a:pt x="2064" y="0"/>
                    <a:pt x="1826" y="69"/>
                    <a:pt x="1575" y="214"/>
                  </a:cubicBezTo>
                  <a:cubicBezTo>
                    <a:pt x="704" y="718"/>
                    <a:pt x="1" y="1938"/>
                    <a:pt x="1" y="2941"/>
                  </a:cubicBezTo>
                  <a:cubicBezTo>
                    <a:pt x="1" y="3652"/>
                    <a:pt x="355" y="4063"/>
                    <a:pt x="871" y="4063"/>
                  </a:cubicBezTo>
                  <a:cubicBezTo>
                    <a:pt x="1083" y="4063"/>
                    <a:pt x="1322" y="3994"/>
                    <a:pt x="1575" y="3849"/>
                  </a:cubicBezTo>
                  <a:cubicBezTo>
                    <a:pt x="2441" y="3346"/>
                    <a:pt x="3145" y="2125"/>
                    <a:pt x="3145" y="1122"/>
                  </a:cubicBezTo>
                  <a:cubicBezTo>
                    <a:pt x="3145" y="411"/>
                    <a:pt x="2791" y="0"/>
                    <a:pt x="2275"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31"/>
            <p:cNvSpPr/>
            <p:nvPr/>
          </p:nvSpPr>
          <p:spPr>
            <a:xfrm>
              <a:off x="1915150" y="2483400"/>
              <a:ext cx="1371775" cy="953100"/>
            </a:xfrm>
            <a:custGeom>
              <a:rect b="b" l="l" r="r" t="t"/>
              <a:pathLst>
                <a:path extrusionOk="0" h="38124" w="54871">
                  <a:moveTo>
                    <a:pt x="54577" y="0"/>
                  </a:moveTo>
                  <a:cubicBezTo>
                    <a:pt x="54506" y="0"/>
                    <a:pt x="54425" y="24"/>
                    <a:pt x="54340" y="73"/>
                  </a:cubicBezTo>
                  <a:lnTo>
                    <a:pt x="531" y="31140"/>
                  </a:lnTo>
                  <a:cubicBezTo>
                    <a:pt x="238" y="31307"/>
                    <a:pt x="1" y="31722"/>
                    <a:pt x="1" y="32058"/>
                  </a:cubicBezTo>
                  <a:lnTo>
                    <a:pt x="1" y="37743"/>
                  </a:lnTo>
                  <a:cubicBezTo>
                    <a:pt x="1" y="37985"/>
                    <a:pt x="121" y="38123"/>
                    <a:pt x="295" y="38123"/>
                  </a:cubicBezTo>
                  <a:cubicBezTo>
                    <a:pt x="366" y="38123"/>
                    <a:pt x="447" y="38101"/>
                    <a:pt x="531" y="38052"/>
                  </a:cubicBezTo>
                  <a:lnTo>
                    <a:pt x="54340" y="6985"/>
                  </a:lnTo>
                  <a:cubicBezTo>
                    <a:pt x="54632" y="6815"/>
                    <a:pt x="54870" y="6404"/>
                    <a:pt x="54870" y="6064"/>
                  </a:cubicBezTo>
                  <a:lnTo>
                    <a:pt x="54870" y="379"/>
                  </a:lnTo>
                  <a:cubicBezTo>
                    <a:pt x="54870" y="139"/>
                    <a:pt x="54751" y="0"/>
                    <a:pt x="54577"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31"/>
            <p:cNvSpPr/>
            <p:nvPr/>
          </p:nvSpPr>
          <p:spPr>
            <a:xfrm>
              <a:off x="2788050" y="2599950"/>
              <a:ext cx="399150" cy="270100"/>
            </a:xfrm>
            <a:custGeom>
              <a:rect b="b" l="l" r="r" t="t"/>
              <a:pathLst>
                <a:path extrusionOk="0" h="10804" w="15966">
                  <a:moveTo>
                    <a:pt x="15966" y="1"/>
                  </a:moveTo>
                  <a:lnTo>
                    <a:pt x="320" y="9031"/>
                  </a:lnTo>
                  <a:cubicBezTo>
                    <a:pt x="147" y="9133"/>
                    <a:pt x="0" y="9381"/>
                    <a:pt x="0" y="9585"/>
                  </a:cubicBezTo>
                  <a:lnTo>
                    <a:pt x="4" y="10575"/>
                  </a:lnTo>
                  <a:cubicBezTo>
                    <a:pt x="4" y="10720"/>
                    <a:pt x="77" y="10803"/>
                    <a:pt x="181" y="10803"/>
                  </a:cubicBezTo>
                  <a:cubicBezTo>
                    <a:pt x="223" y="10803"/>
                    <a:pt x="270" y="10790"/>
                    <a:pt x="320" y="10762"/>
                  </a:cubicBezTo>
                  <a:lnTo>
                    <a:pt x="15966" y="1728"/>
                  </a:lnTo>
                  <a:lnTo>
                    <a:pt x="15966" y="1"/>
                  </a:ln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31"/>
            <p:cNvSpPr/>
            <p:nvPr/>
          </p:nvSpPr>
          <p:spPr>
            <a:xfrm>
              <a:off x="3187175" y="2574650"/>
              <a:ext cx="49850" cy="68525"/>
            </a:xfrm>
            <a:custGeom>
              <a:rect b="b" l="l" r="r" t="t"/>
              <a:pathLst>
                <a:path extrusionOk="0" h="2741" w="1994">
                  <a:moveTo>
                    <a:pt x="1818" y="0"/>
                  </a:moveTo>
                  <a:cubicBezTo>
                    <a:pt x="1776" y="0"/>
                    <a:pt x="1728" y="14"/>
                    <a:pt x="1677" y="44"/>
                  </a:cubicBezTo>
                  <a:lnTo>
                    <a:pt x="1" y="1013"/>
                  </a:lnTo>
                  <a:lnTo>
                    <a:pt x="1" y="2740"/>
                  </a:lnTo>
                  <a:lnTo>
                    <a:pt x="1677" y="1771"/>
                  </a:lnTo>
                  <a:cubicBezTo>
                    <a:pt x="1851" y="1673"/>
                    <a:pt x="1994" y="1424"/>
                    <a:pt x="1994" y="1220"/>
                  </a:cubicBezTo>
                  <a:lnTo>
                    <a:pt x="1994" y="228"/>
                  </a:lnTo>
                  <a:cubicBezTo>
                    <a:pt x="1994" y="83"/>
                    <a:pt x="1922" y="0"/>
                    <a:pt x="1818"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31"/>
            <p:cNvSpPr/>
            <p:nvPr/>
          </p:nvSpPr>
          <p:spPr>
            <a:xfrm>
              <a:off x="3201625" y="2591475"/>
              <a:ext cx="25800" cy="31375"/>
            </a:xfrm>
            <a:custGeom>
              <a:rect b="b" l="l" r="r" t="t"/>
              <a:pathLst>
                <a:path extrusionOk="0" h="1255" w="1032">
                  <a:moveTo>
                    <a:pt x="528" y="139"/>
                  </a:moveTo>
                  <a:cubicBezTo>
                    <a:pt x="545" y="139"/>
                    <a:pt x="562" y="143"/>
                    <a:pt x="576" y="153"/>
                  </a:cubicBezTo>
                  <a:cubicBezTo>
                    <a:pt x="640" y="187"/>
                    <a:pt x="678" y="296"/>
                    <a:pt x="678" y="432"/>
                  </a:cubicBezTo>
                  <a:cubicBezTo>
                    <a:pt x="678" y="694"/>
                    <a:pt x="538" y="993"/>
                    <a:pt x="375" y="1088"/>
                  </a:cubicBezTo>
                  <a:cubicBezTo>
                    <a:pt x="343" y="1106"/>
                    <a:pt x="314" y="1115"/>
                    <a:pt x="289" y="1115"/>
                  </a:cubicBezTo>
                  <a:cubicBezTo>
                    <a:pt x="271" y="1115"/>
                    <a:pt x="254" y="1110"/>
                    <a:pt x="239" y="1102"/>
                  </a:cubicBezTo>
                  <a:cubicBezTo>
                    <a:pt x="178" y="1068"/>
                    <a:pt x="140" y="959"/>
                    <a:pt x="140" y="823"/>
                  </a:cubicBezTo>
                  <a:cubicBezTo>
                    <a:pt x="140" y="561"/>
                    <a:pt x="280" y="261"/>
                    <a:pt x="443" y="167"/>
                  </a:cubicBezTo>
                  <a:cubicBezTo>
                    <a:pt x="474" y="150"/>
                    <a:pt x="501" y="139"/>
                    <a:pt x="528" y="139"/>
                  </a:cubicBezTo>
                  <a:close/>
                  <a:moveTo>
                    <a:pt x="528" y="0"/>
                  </a:moveTo>
                  <a:cubicBezTo>
                    <a:pt x="478" y="0"/>
                    <a:pt x="427" y="15"/>
                    <a:pt x="375" y="44"/>
                  </a:cubicBezTo>
                  <a:cubicBezTo>
                    <a:pt x="164" y="167"/>
                    <a:pt x="1" y="506"/>
                    <a:pt x="1" y="823"/>
                  </a:cubicBezTo>
                  <a:cubicBezTo>
                    <a:pt x="1" y="1013"/>
                    <a:pt x="62" y="1159"/>
                    <a:pt x="171" y="1224"/>
                  </a:cubicBezTo>
                  <a:cubicBezTo>
                    <a:pt x="209" y="1245"/>
                    <a:pt x="250" y="1254"/>
                    <a:pt x="290" y="1254"/>
                  </a:cubicBezTo>
                  <a:cubicBezTo>
                    <a:pt x="338" y="1254"/>
                    <a:pt x="392" y="1237"/>
                    <a:pt x="443" y="1210"/>
                  </a:cubicBezTo>
                  <a:cubicBezTo>
                    <a:pt x="569" y="1135"/>
                    <a:pt x="678" y="983"/>
                    <a:pt x="746" y="806"/>
                  </a:cubicBezTo>
                  <a:lnTo>
                    <a:pt x="932" y="864"/>
                  </a:lnTo>
                  <a:cubicBezTo>
                    <a:pt x="939" y="867"/>
                    <a:pt x="946" y="867"/>
                    <a:pt x="953" y="867"/>
                  </a:cubicBezTo>
                  <a:cubicBezTo>
                    <a:pt x="984" y="867"/>
                    <a:pt x="1011" y="846"/>
                    <a:pt x="1021" y="816"/>
                  </a:cubicBezTo>
                  <a:cubicBezTo>
                    <a:pt x="1031" y="782"/>
                    <a:pt x="1011" y="741"/>
                    <a:pt x="973" y="731"/>
                  </a:cubicBezTo>
                  <a:lnTo>
                    <a:pt x="786" y="673"/>
                  </a:lnTo>
                  <a:cubicBezTo>
                    <a:pt x="807" y="592"/>
                    <a:pt x="817" y="510"/>
                    <a:pt x="817" y="432"/>
                  </a:cubicBezTo>
                  <a:cubicBezTo>
                    <a:pt x="817" y="241"/>
                    <a:pt x="755" y="95"/>
                    <a:pt x="647" y="31"/>
                  </a:cubicBezTo>
                  <a:cubicBezTo>
                    <a:pt x="610" y="10"/>
                    <a:pt x="569" y="0"/>
                    <a:pt x="528"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31"/>
            <p:cNvSpPr/>
            <p:nvPr/>
          </p:nvSpPr>
          <p:spPr>
            <a:xfrm>
              <a:off x="2264300" y="2685000"/>
              <a:ext cx="1022625" cy="780275"/>
            </a:xfrm>
            <a:custGeom>
              <a:rect b="b" l="l" r="r" t="t"/>
              <a:pathLst>
                <a:path extrusionOk="0" h="31211" w="40905">
                  <a:moveTo>
                    <a:pt x="40612" y="0"/>
                  </a:moveTo>
                  <a:cubicBezTo>
                    <a:pt x="40540" y="0"/>
                    <a:pt x="40459" y="24"/>
                    <a:pt x="40374" y="74"/>
                  </a:cubicBezTo>
                  <a:lnTo>
                    <a:pt x="535" y="23076"/>
                  </a:lnTo>
                  <a:cubicBezTo>
                    <a:pt x="239" y="23243"/>
                    <a:pt x="1" y="23658"/>
                    <a:pt x="1" y="23994"/>
                  </a:cubicBezTo>
                  <a:lnTo>
                    <a:pt x="1" y="30831"/>
                  </a:lnTo>
                  <a:cubicBezTo>
                    <a:pt x="1" y="31072"/>
                    <a:pt x="120" y="31211"/>
                    <a:pt x="295" y="31211"/>
                  </a:cubicBezTo>
                  <a:cubicBezTo>
                    <a:pt x="367" y="31211"/>
                    <a:pt x="449" y="31187"/>
                    <a:pt x="535" y="31137"/>
                  </a:cubicBezTo>
                  <a:lnTo>
                    <a:pt x="40374" y="8138"/>
                  </a:lnTo>
                  <a:cubicBezTo>
                    <a:pt x="40666" y="7968"/>
                    <a:pt x="40904" y="7556"/>
                    <a:pt x="40904" y="7217"/>
                  </a:cubicBezTo>
                  <a:lnTo>
                    <a:pt x="40904" y="380"/>
                  </a:lnTo>
                  <a:cubicBezTo>
                    <a:pt x="40904" y="139"/>
                    <a:pt x="40785" y="0"/>
                    <a:pt x="40612"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31"/>
            <p:cNvSpPr/>
            <p:nvPr/>
          </p:nvSpPr>
          <p:spPr>
            <a:xfrm>
              <a:off x="1884050" y="4134750"/>
              <a:ext cx="268700" cy="324250"/>
            </a:xfrm>
            <a:custGeom>
              <a:rect b="b" l="l" r="r" t="t"/>
              <a:pathLst>
                <a:path extrusionOk="0" h="12970" w="10748">
                  <a:moveTo>
                    <a:pt x="2682" y="1"/>
                  </a:moveTo>
                  <a:cubicBezTo>
                    <a:pt x="2320" y="1"/>
                    <a:pt x="1975" y="59"/>
                    <a:pt x="1656" y="183"/>
                  </a:cubicBezTo>
                  <a:cubicBezTo>
                    <a:pt x="1" y="825"/>
                    <a:pt x="276" y="3019"/>
                    <a:pt x="2373" y="4392"/>
                  </a:cubicBezTo>
                  <a:cubicBezTo>
                    <a:pt x="4468" y="5765"/>
                    <a:pt x="7606" y="7469"/>
                    <a:pt x="8606" y="9954"/>
                  </a:cubicBezTo>
                  <a:lnTo>
                    <a:pt x="10614" y="12970"/>
                  </a:lnTo>
                  <a:lnTo>
                    <a:pt x="10747" y="9488"/>
                  </a:lnTo>
                  <a:cubicBezTo>
                    <a:pt x="10682" y="7935"/>
                    <a:pt x="9422" y="4762"/>
                    <a:pt x="7724" y="2811"/>
                  </a:cubicBezTo>
                  <a:cubicBezTo>
                    <a:pt x="6333" y="1210"/>
                    <a:pt x="4335" y="1"/>
                    <a:pt x="26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31"/>
            <p:cNvSpPr/>
            <p:nvPr/>
          </p:nvSpPr>
          <p:spPr>
            <a:xfrm>
              <a:off x="1944225" y="4161250"/>
              <a:ext cx="216850" cy="263750"/>
            </a:xfrm>
            <a:custGeom>
              <a:rect b="b" l="l" r="r" t="t"/>
              <a:pathLst>
                <a:path extrusionOk="0" h="10550" w="8674">
                  <a:moveTo>
                    <a:pt x="127" y="1"/>
                  </a:moveTo>
                  <a:cubicBezTo>
                    <a:pt x="79" y="1"/>
                    <a:pt x="35" y="32"/>
                    <a:pt x="21" y="79"/>
                  </a:cubicBezTo>
                  <a:cubicBezTo>
                    <a:pt x="1" y="140"/>
                    <a:pt x="34" y="204"/>
                    <a:pt x="92" y="221"/>
                  </a:cubicBezTo>
                  <a:cubicBezTo>
                    <a:pt x="2703" y="1068"/>
                    <a:pt x="7174" y="5202"/>
                    <a:pt x="8438" y="10462"/>
                  </a:cubicBezTo>
                  <a:cubicBezTo>
                    <a:pt x="8449" y="10512"/>
                    <a:pt x="8493" y="10546"/>
                    <a:pt x="8544" y="10550"/>
                  </a:cubicBezTo>
                  <a:cubicBezTo>
                    <a:pt x="8554" y="10550"/>
                    <a:pt x="8565" y="10550"/>
                    <a:pt x="8575" y="10546"/>
                  </a:cubicBezTo>
                  <a:cubicBezTo>
                    <a:pt x="8636" y="10533"/>
                    <a:pt x="8673" y="10471"/>
                    <a:pt x="8659" y="10410"/>
                  </a:cubicBezTo>
                  <a:cubicBezTo>
                    <a:pt x="7378" y="5069"/>
                    <a:pt x="2822" y="867"/>
                    <a:pt x="164" y="7"/>
                  </a:cubicBezTo>
                  <a:cubicBezTo>
                    <a:pt x="152" y="3"/>
                    <a:pt x="139" y="1"/>
                    <a:pt x="1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31"/>
            <p:cNvSpPr/>
            <p:nvPr/>
          </p:nvSpPr>
          <p:spPr>
            <a:xfrm>
              <a:off x="1919750" y="4301025"/>
              <a:ext cx="229250" cy="209725"/>
            </a:xfrm>
            <a:custGeom>
              <a:rect b="b" l="l" r="r" t="t"/>
              <a:pathLst>
                <a:path extrusionOk="0" h="8389" w="9170">
                  <a:moveTo>
                    <a:pt x="2566" y="1"/>
                  </a:moveTo>
                  <a:cubicBezTo>
                    <a:pt x="830" y="1"/>
                    <a:pt x="1" y="1136"/>
                    <a:pt x="677" y="2266"/>
                  </a:cubicBezTo>
                  <a:cubicBezTo>
                    <a:pt x="1278" y="3266"/>
                    <a:pt x="3720" y="3772"/>
                    <a:pt x="5684" y="5009"/>
                  </a:cubicBezTo>
                  <a:cubicBezTo>
                    <a:pt x="7459" y="6128"/>
                    <a:pt x="8588" y="7526"/>
                    <a:pt x="8874" y="8389"/>
                  </a:cubicBezTo>
                  <a:lnTo>
                    <a:pt x="9169" y="6713"/>
                  </a:lnTo>
                  <a:cubicBezTo>
                    <a:pt x="8449" y="2708"/>
                    <a:pt x="4889" y="175"/>
                    <a:pt x="2917" y="16"/>
                  </a:cubicBezTo>
                  <a:cubicBezTo>
                    <a:pt x="2797" y="6"/>
                    <a:pt x="2679" y="1"/>
                    <a:pt x="256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31"/>
            <p:cNvSpPr/>
            <p:nvPr/>
          </p:nvSpPr>
          <p:spPr>
            <a:xfrm>
              <a:off x="1970675" y="4328225"/>
              <a:ext cx="182825" cy="159200"/>
            </a:xfrm>
            <a:custGeom>
              <a:rect b="b" l="l" r="r" t="t"/>
              <a:pathLst>
                <a:path extrusionOk="0" h="6368" w="7313">
                  <a:moveTo>
                    <a:pt x="117" y="1"/>
                  </a:moveTo>
                  <a:cubicBezTo>
                    <a:pt x="58" y="1"/>
                    <a:pt x="13" y="46"/>
                    <a:pt x="7" y="103"/>
                  </a:cubicBezTo>
                  <a:cubicBezTo>
                    <a:pt x="0" y="168"/>
                    <a:pt x="47" y="223"/>
                    <a:pt x="109" y="229"/>
                  </a:cubicBezTo>
                  <a:cubicBezTo>
                    <a:pt x="1723" y="369"/>
                    <a:pt x="5259" y="1820"/>
                    <a:pt x="7078" y="6295"/>
                  </a:cubicBezTo>
                  <a:cubicBezTo>
                    <a:pt x="7095" y="6339"/>
                    <a:pt x="7136" y="6366"/>
                    <a:pt x="7176" y="6366"/>
                  </a:cubicBezTo>
                  <a:cubicBezTo>
                    <a:pt x="7181" y="6367"/>
                    <a:pt x="7186" y="6367"/>
                    <a:pt x="7190" y="6367"/>
                  </a:cubicBezTo>
                  <a:cubicBezTo>
                    <a:pt x="7202" y="6367"/>
                    <a:pt x="7214" y="6364"/>
                    <a:pt x="7224" y="6359"/>
                  </a:cubicBezTo>
                  <a:cubicBezTo>
                    <a:pt x="7282" y="6336"/>
                    <a:pt x="7313" y="6267"/>
                    <a:pt x="7289" y="6210"/>
                  </a:cubicBezTo>
                  <a:cubicBezTo>
                    <a:pt x="5433" y="1641"/>
                    <a:pt x="1913" y="158"/>
                    <a:pt x="129" y="1"/>
                  </a:cubicBezTo>
                  <a:cubicBezTo>
                    <a:pt x="125" y="1"/>
                    <a:pt x="121" y="1"/>
                    <a:pt x="1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31"/>
            <p:cNvSpPr/>
            <p:nvPr/>
          </p:nvSpPr>
          <p:spPr>
            <a:xfrm>
              <a:off x="3603475" y="3262250"/>
              <a:ext cx="265950" cy="244125"/>
            </a:xfrm>
            <a:custGeom>
              <a:rect b="b" l="l" r="r" t="t"/>
              <a:pathLst>
                <a:path extrusionOk="0" h="9765" w="10638">
                  <a:moveTo>
                    <a:pt x="7506" y="1"/>
                  </a:moveTo>
                  <a:cubicBezTo>
                    <a:pt x="7429" y="1"/>
                    <a:pt x="7352" y="4"/>
                    <a:pt x="7273" y="10"/>
                  </a:cubicBezTo>
                  <a:cubicBezTo>
                    <a:pt x="5363" y="160"/>
                    <a:pt x="3319" y="1609"/>
                    <a:pt x="1830" y="3934"/>
                  </a:cubicBezTo>
                  <a:cubicBezTo>
                    <a:pt x="341" y="6256"/>
                    <a:pt x="1" y="9248"/>
                    <a:pt x="1" y="9248"/>
                  </a:cubicBezTo>
                  <a:lnTo>
                    <a:pt x="1341" y="9765"/>
                  </a:lnTo>
                  <a:cubicBezTo>
                    <a:pt x="3010" y="5257"/>
                    <a:pt x="6638" y="4025"/>
                    <a:pt x="8681" y="2819"/>
                  </a:cubicBezTo>
                  <a:cubicBezTo>
                    <a:pt x="10637" y="1664"/>
                    <a:pt x="9301" y="1"/>
                    <a:pt x="7506" y="1"/>
                  </a:cubicBez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31"/>
            <p:cNvSpPr/>
            <p:nvPr/>
          </p:nvSpPr>
          <p:spPr>
            <a:xfrm>
              <a:off x="3636050" y="3262250"/>
              <a:ext cx="208600" cy="244125"/>
            </a:xfrm>
            <a:custGeom>
              <a:rect b="b" l="l" r="r" t="t"/>
              <a:pathLst>
                <a:path extrusionOk="0" h="9765" w="8344">
                  <a:moveTo>
                    <a:pt x="6198" y="0"/>
                  </a:moveTo>
                  <a:cubicBezTo>
                    <a:pt x="6123" y="0"/>
                    <a:pt x="6046" y="4"/>
                    <a:pt x="5970" y="10"/>
                  </a:cubicBezTo>
                  <a:cubicBezTo>
                    <a:pt x="4060" y="160"/>
                    <a:pt x="2016" y="1609"/>
                    <a:pt x="527" y="3934"/>
                  </a:cubicBezTo>
                  <a:cubicBezTo>
                    <a:pt x="334" y="4237"/>
                    <a:pt x="157" y="4549"/>
                    <a:pt x="0" y="4869"/>
                  </a:cubicBezTo>
                  <a:lnTo>
                    <a:pt x="0" y="9751"/>
                  </a:lnTo>
                  <a:lnTo>
                    <a:pt x="38" y="9765"/>
                  </a:lnTo>
                  <a:cubicBezTo>
                    <a:pt x="1707" y="5257"/>
                    <a:pt x="5335" y="4025"/>
                    <a:pt x="7378" y="2819"/>
                  </a:cubicBezTo>
                  <a:cubicBezTo>
                    <a:pt x="8061" y="2414"/>
                    <a:pt x="8343" y="1948"/>
                    <a:pt x="8343" y="1513"/>
                  </a:cubicBezTo>
                  <a:cubicBezTo>
                    <a:pt x="8343" y="704"/>
                    <a:pt x="7367" y="0"/>
                    <a:pt x="619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31"/>
            <p:cNvSpPr/>
            <p:nvPr/>
          </p:nvSpPr>
          <p:spPr>
            <a:xfrm>
              <a:off x="3615050" y="3284600"/>
              <a:ext cx="193725" cy="189450"/>
            </a:xfrm>
            <a:custGeom>
              <a:rect b="b" l="l" r="r" t="t"/>
              <a:pathLst>
                <a:path extrusionOk="0" h="7578" w="7749">
                  <a:moveTo>
                    <a:pt x="7639" y="1"/>
                  </a:moveTo>
                  <a:cubicBezTo>
                    <a:pt x="7631" y="1"/>
                    <a:pt x="7624" y="2"/>
                    <a:pt x="7616" y="4"/>
                  </a:cubicBezTo>
                  <a:cubicBezTo>
                    <a:pt x="5869" y="409"/>
                    <a:pt x="2034" y="2479"/>
                    <a:pt x="21" y="7436"/>
                  </a:cubicBezTo>
                  <a:cubicBezTo>
                    <a:pt x="1" y="7490"/>
                    <a:pt x="24" y="7548"/>
                    <a:pt x="79" y="7569"/>
                  </a:cubicBezTo>
                  <a:cubicBezTo>
                    <a:pt x="85" y="7572"/>
                    <a:pt x="93" y="7575"/>
                    <a:pt x="99" y="7575"/>
                  </a:cubicBezTo>
                  <a:cubicBezTo>
                    <a:pt x="106" y="7577"/>
                    <a:pt x="112" y="7577"/>
                    <a:pt x="118" y="7577"/>
                  </a:cubicBezTo>
                  <a:cubicBezTo>
                    <a:pt x="156" y="7577"/>
                    <a:pt x="194" y="7552"/>
                    <a:pt x="211" y="7514"/>
                  </a:cubicBezTo>
                  <a:cubicBezTo>
                    <a:pt x="2194" y="2632"/>
                    <a:pt x="5950" y="599"/>
                    <a:pt x="7661" y="205"/>
                  </a:cubicBezTo>
                  <a:cubicBezTo>
                    <a:pt x="7715" y="191"/>
                    <a:pt x="7749" y="136"/>
                    <a:pt x="7738" y="82"/>
                  </a:cubicBezTo>
                  <a:cubicBezTo>
                    <a:pt x="7727" y="35"/>
                    <a:pt x="7685" y="1"/>
                    <a:pt x="76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31"/>
            <p:cNvSpPr/>
            <p:nvPr/>
          </p:nvSpPr>
          <p:spPr>
            <a:xfrm>
              <a:off x="3619475" y="3411250"/>
              <a:ext cx="256775" cy="254500"/>
            </a:xfrm>
            <a:custGeom>
              <a:rect b="b" l="l" r="r" t="t"/>
              <a:pathLst>
                <a:path extrusionOk="0" h="10180" w="10271">
                  <a:moveTo>
                    <a:pt x="3467" y="1"/>
                  </a:moveTo>
                  <a:cubicBezTo>
                    <a:pt x="3432" y="1"/>
                    <a:pt x="3398" y="2"/>
                    <a:pt x="3363" y="3"/>
                  </a:cubicBezTo>
                  <a:cubicBezTo>
                    <a:pt x="2639" y="38"/>
                    <a:pt x="1959" y="517"/>
                    <a:pt x="1677" y="1180"/>
                  </a:cubicBezTo>
                  <a:cubicBezTo>
                    <a:pt x="1581" y="1408"/>
                    <a:pt x="1531" y="1646"/>
                    <a:pt x="1432" y="1870"/>
                  </a:cubicBezTo>
                  <a:cubicBezTo>
                    <a:pt x="1190" y="2431"/>
                    <a:pt x="544" y="2445"/>
                    <a:pt x="286" y="3016"/>
                  </a:cubicBezTo>
                  <a:cubicBezTo>
                    <a:pt x="51" y="3540"/>
                    <a:pt x="120" y="4141"/>
                    <a:pt x="112" y="4695"/>
                  </a:cubicBezTo>
                  <a:cubicBezTo>
                    <a:pt x="109" y="5545"/>
                    <a:pt x="116" y="6399"/>
                    <a:pt x="140" y="7248"/>
                  </a:cubicBezTo>
                  <a:cubicBezTo>
                    <a:pt x="150" y="7711"/>
                    <a:pt x="164" y="8170"/>
                    <a:pt x="181" y="8635"/>
                  </a:cubicBezTo>
                  <a:lnTo>
                    <a:pt x="181" y="8707"/>
                  </a:lnTo>
                  <a:cubicBezTo>
                    <a:pt x="174" y="9104"/>
                    <a:pt x="1" y="9506"/>
                    <a:pt x="106" y="9894"/>
                  </a:cubicBezTo>
                  <a:cubicBezTo>
                    <a:pt x="109" y="9900"/>
                    <a:pt x="112" y="9904"/>
                    <a:pt x="116" y="9911"/>
                  </a:cubicBezTo>
                  <a:cubicBezTo>
                    <a:pt x="136" y="9938"/>
                    <a:pt x="184" y="9992"/>
                    <a:pt x="222" y="10033"/>
                  </a:cubicBezTo>
                  <a:cubicBezTo>
                    <a:pt x="222" y="10036"/>
                    <a:pt x="225" y="10040"/>
                    <a:pt x="225" y="10040"/>
                  </a:cubicBezTo>
                  <a:cubicBezTo>
                    <a:pt x="242" y="10053"/>
                    <a:pt x="263" y="10063"/>
                    <a:pt x="283" y="10074"/>
                  </a:cubicBezTo>
                  <a:cubicBezTo>
                    <a:pt x="425" y="10154"/>
                    <a:pt x="630" y="10179"/>
                    <a:pt x="831" y="10179"/>
                  </a:cubicBezTo>
                  <a:cubicBezTo>
                    <a:pt x="1011" y="10179"/>
                    <a:pt x="1187" y="10159"/>
                    <a:pt x="1313" y="10142"/>
                  </a:cubicBezTo>
                  <a:cubicBezTo>
                    <a:pt x="2111" y="10033"/>
                    <a:pt x="2874" y="9584"/>
                    <a:pt x="3305" y="8894"/>
                  </a:cubicBezTo>
                  <a:cubicBezTo>
                    <a:pt x="3662" y="8316"/>
                    <a:pt x="3845" y="7571"/>
                    <a:pt x="4437" y="7238"/>
                  </a:cubicBezTo>
                  <a:cubicBezTo>
                    <a:pt x="4665" y="7110"/>
                    <a:pt x="4918" y="7068"/>
                    <a:pt x="5175" y="7068"/>
                  </a:cubicBezTo>
                  <a:cubicBezTo>
                    <a:pt x="5340" y="7068"/>
                    <a:pt x="5507" y="7085"/>
                    <a:pt x="5668" y="7109"/>
                  </a:cubicBezTo>
                  <a:cubicBezTo>
                    <a:pt x="5807" y="7126"/>
                    <a:pt x="5946" y="7136"/>
                    <a:pt x="6093" y="7140"/>
                  </a:cubicBezTo>
                  <a:cubicBezTo>
                    <a:pt x="6392" y="7116"/>
                    <a:pt x="6691" y="7116"/>
                    <a:pt x="6987" y="7061"/>
                  </a:cubicBezTo>
                  <a:cubicBezTo>
                    <a:pt x="7341" y="6997"/>
                    <a:pt x="7701" y="6837"/>
                    <a:pt x="7895" y="6534"/>
                  </a:cubicBezTo>
                  <a:cubicBezTo>
                    <a:pt x="8357" y="5810"/>
                    <a:pt x="7650" y="4764"/>
                    <a:pt x="8082" y="4019"/>
                  </a:cubicBezTo>
                  <a:cubicBezTo>
                    <a:pt x="8296" y="3651"/>
                    <a:pt x="8728" y="3478"/>
                    <a:pt x="9122" y="3322"/>
                  </a:cubicBezTo>
                  <a:cubicBezTo>
                    <a:pt x="9516" y="3162"/>
                    <a:pt x="9941" y="2958"/>
                    <a:pt x="10115" y="2567"/>
                  </a:cubicBezTo>
                  <a:cubicBezTo>
                    <a:pt x="10271" y="2214"/>
                    <a:pt x="10166" y="1792"/>
                    <a:pt x="9952" y="1469"/>
                  </a:cubicBezTo>
                  <a:cubicBezTo>
                    <a:pt x="9541" y="847"/>
                    <a:pt x="8778" y="559"/>
                    <a:pt x="8021" y="559"/>
                  </a:cubicBezTo>
                  <a:cubicBezTo>
                    <a:pt x="7839" y="559"/>
                    <a:pt x="7656" y="576"/>
                    <a:pt x="7480" y="609"/>
                  </a:cubicBezTo>
                  <a:cubicBezTo>
                    <a:pt x="7191" y="663"/>
                    <a:pt x="6908" y="752"/>
                    <a:pt x="6616" y="772"/>
                  </a:cubicBezTo>
                  <a:cubicBezTo>
                    <a:pt x="6566" y="776"/>
                    <a:pt x="6517" y="778"/>
                    <a:pt x="6467" y="778"/>
                  </a:cubicBezTo>
                  <a:cubicBezTo>
                    <a:pt x="5439" y="778"/>
                    <a:pt x="4498" y="1"/>
                    <a:pt x="346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31"/>
            <p:cNvSpPr/>
            <p:nvPr/>
          </p:nvSpPr>
          <p:spPr>
            <a:xfrm>
              <a:off x="3617600" y="3447000"/>
              <a:ext cx="230875" cy="167350"/>
            </a:xfrm>
            <a:custGeom>
              <a:rect b="b" l="l" r="r" t="t"/>
              <a:pathLst>
                <a:path extrusionOk="0" h="6694" w="9235">
                  <a:moveTo>
                    <a:pt x="8891" y="0"/>
                  </a:moveTo>
                  <a:cubicBezTo>
                    <a:pt x="7100" y="0"/>
                    <a:pt x="1490" y="1040"/>
                    <a:pt x="14" y="6573"/>
                  </a:cubicBezTo>
                  <a:cubicBezTo>
                    <a:pt x="1" y="6624"/>
                    <a:pt x="32" y="6675"/>
                    <a:pt x="82" y="6689"/>
                  </a:cubicBezTo>
                  <a:cubicBezTo>
                    <a:pt x="85" y="6692"/>
                    <a:pt x="85" y="6692"/>
                    <a:pt x="89" y="6692"/>
                  </a:cubicBezTo>
                  <a:cubicBezTo>
                    <a:pt x="94" y="6693"/>
                    <a:pt x="99" y="6693"/>
                    <a:pt x="104" y="6693"/>
                  </a:cubicBezTo>
                  <a:cubicBezTo>
                    <a:pt x="147" y="6693"/>
                    <a:pt x="189" y="6666"/>
                    <a:pt x="198" y="6621"/>
                  </a:cubicBezTo>
                  <a:cubicBezTo>
                    <a:pt x="1642" y="1203"/>
                    <a:pt x="7137" y="191"/>
                    <a:pt x="8886" y="191"/>
                  </a:cubicBezTo>
                  <a:cubicBezTo>
                    <a:pt x="8978" y="191"/>
                    <a:pt x="9059" y="194"/>
                    <a:pt x="9129" y="199"/>
                  </a:cubicBezTo>
                  <a:cubicBezTo>
                    <a:pt x="9131" y="199"/>
                    <a:pt x="9133" y="199"/>
                    <a:pt x="9135" y="199"/>
                  </a:cubicBezTo>
                  <a:cubicBezTo>
                    <a:pt x="9187" y="199"/>
                    <a:pt x="9227" y="159"/>
                    <a:pt x="9231" y="111"/>
                  </a:cubicBezTo>
                  <a:cubicBezTo>
                    <a:pt x="9235" y="56"/>
                    <a:pt x="9197" y="12"/>
                    <a:pt x="9142" y="9"/>
                  </a:cubicBezTo>
                  <a:cubicBezTo>
                    <a:pt x="9070" y="3"/>
                    <a:pt x="8986" y="0"/>
                    <a:pt x="88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31"/>
            <p:cNvSpPr/>
            <p:nvPr/>
          </p:nvSpPr>
          <p:spPr>
            <a:xfrm>
              <a:off x="3681700" y="3504025"/>
              <a:ext cx="111775" cy="36475"/>
            </a:xfrm>
            <a:custGeom>
              <a:rect b="b" l="l" r="r" t="t"/>
              <a:pathLst>
                <a:path extrusionOk="0" h="1459" w="4471">
                  <a:moveTo>
                    <a:pt x="934" y="1"/>
                  </a:moveTo>
                  <a:cubicBezTo>
                    <a:pt x="666" y="1"/>
                    <a:pt x="385" y="20"/>
                    <a:pt x="92" y="63"/>
                  </a:cubicBezTo>
                  <a:cubicBezTo>
                    <a:pt x="38" y="73"/>
                    <a:pt x="0" y="121"/>
                    <a:pt x="10" y="171"/>
                  </a:cubicBezTo>
                  <a:cubicBezTo>
                    <a:pt x="17" y="221"/>
                    <a:pt x="57" y="254"/>
                    <a:pt x="105" y="254"/>
                  </a:cubicBezTo>
                  <a:cubicBezTo>
                    <a:pt x="110" y="254"/>
                    <a:pt x="114" y="254"/>
                    <a:pt x="119" y="253"/>
                  </a:cubicBezTo>
                  <a:cubicBezTo>
                    <a:pt x="404" y="211"/>
                    <a:pt x="677" y="193"/>
                    <a:pt x="936" y="193"/>
                  </a:cubicBezTo>
                  <a:cubicBezTo>
                    <a:pt x="3041" y="193"/>
                    <a:pt x="4283" y="1417"/>
                    <a:pt x="4297" y="1430"/>
                  </a:cubicBezTo>
                  <a:cubicBezTo>
                    <a:pt x="4311" y="1447"/>
                    <a:pt x="4328" y="1453"/>
                    <a:pt x="4348" y="1457"/>
                  </a:cubicBezTo>
                  <a:cubicBezTo>
                    <a:pt x="4354" y="1458"/>
                    <a:pt x="4360" y="1459"/>
                    <a:pt x="4367" y="1459"/>
                  </a:cubicBezTo>
                  <a:cubicBezTo>
                    <a:pt x="4390" y="1459"/>
                    <a:pt x="4415" y="1449"/>
                    <a:pt x="4433" y="1433"/>
                  </a:cubicBezTo>
                  <a:cubicBezTo>
                    <a:pt x="4471" y="1395"/>
                    <a:pt x="4471" y="1334"/>
                    <a:pt x="4433" y="1297"/>
                  </a:cubicBezTo>
                  <a:cubicBezTo>
                    <a:pt x="4418" y="1282"/>
                    <a:pt x="3123" y="1"/>
                    <a:pt x="9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31"/>
            <p:cNvSpPr/>
            <p:nvPr/>
          </p:nvSpPr>
          <p:spPr>
            <a:xfrm>
              <a:off x="2139625" y="2381275"/>
              <a:ext cx="1496450" cy="2150950"/>
            </a:xfrm>
            <a:custGeom>
              <a:rect b="b" l="l" r="r" t="t"/>
              <a:pathLst>
                <a:path extrusionOk="0" h="86038" w="59858">
                  <a:moveTo>
                    <a:pt x="58870" y="1"/>
                  </a:moveTo>
                  <a:cubicBezTo>
                    <a:pt x="58676" y="1"/>
                    <a:pt x="58479" y="45"/>
                    <a:pt x="58327" y="133"/>
                  </a:cubicBezTo>
                  <a:lnTo>
                    <a:pt x="531" y="33499"/>
                  </a:lnTo>
                  <a:cubicBezTo>
                    <a:pt x="239" y="33669"/>
                    <a:pt x="1" y="34080"/>
                    <a:pt x="1" y="34420"/>
                  </a:cubicBezTo>
                  <a:lnTo>
                    <a:pt x="1" y="85022"/>
                  </a:lnTo>
                  <a:cubicBezTo>
                    <a:pt x="1" y="85359"/>
                    <a:pt x="225" y="85764"/>
                    <a:pt x="500" y="85924"/>
                  </a:cubicBezTo>
                  <a:cubicBezTo>
                    <a:pt x="632" y="86000"/>
                    <a:pt x="805" y="86037"/>
                    <a:pt x="982" y="86037"/>
                  </a:cubicBezTo>
                  <a:cubicBezTo>
                    <a:pt x="1176" y="86037"/>
                    <a:pt x="1376" y="85992"/>
                    <a:pt x="1530" y="85904"/>
                  </a:cubicBezTo>
                  <a:lnTo>
                    <a:pt x="59327" y="52538"/>
                  </a:lnTo>
                  <a:cubicBezTo>
                    <a:pt x="59620" y="52368"/>
                    <a:pt x="59857" y="51956"/>
                    <a:pt x="59857" y="51616"/>
                  </a:cubicBezTo>
                  <a:lnTo>
                    <a:pt x="59857" y="1017"/>
                  </a:lnTo>
                  <a:cubicBezTo>
                    <a:pt x="59857" y="677"/>
                    <a:pt x="59633" y="272"/>
                    <a:pt x="59358" y="116"/>
                  </a:cubicBezTo>
                  <a:cubicBezTo>
                    <a:pt x="59225" y="39"/>
                    <a:pt x="59049" y="1"/>
                    <a:pt x="5887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31"/>
            <p:cNvSpPr/>
            <p:nvPr/>
          </p:nvSpPr>
          <p:spPr>
            <a:xfrm>
              <a:off x="3611475" y="2381250"/>
              <a:ext cx="9125" cy="1475"/>
            </a:xfrm>
            <a:custGeom>
              <a:rect b="b" l="l" r="r" t="t"/>
              <a:pathLst>
                <a:path extrusionOk="0" h="59" w="365">
                  <a:moveTo>
                    <a:pt x="1" y="1"/>
                  </a:moveTo>
                  <a:cubicBezTo>
                    <a:pt x="126" y="1"/>
                    <a:pt x="256" y="21"/>
                    <a:pt x="365" y="59"/>
                  </a:cubicBezTo>
                  <a:cubicBezTo>
                    <a:pt x="256" y="21"/>
                    <a:pt x="130" y="1"/>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31"/>
            <p:cNvSpPr/>
            <p:nvPr/>
          </p:nvSpPr>
          <p:spPr>
            <a:xfrm>
              <a:off x="2143550" y="2381250"/>
              <a:ext cx="1492350" cy="861875"/>
            </a:xfrm>
            <a:custGeom>
              <a:rect b="b" l="l" r="r" t="t"/>
              <a:pathLst>
                <a:path extrusionOk="0" h="34475" w="59694">
                  <a:moveTo>
                    <a:pt x="58683" y="1"/>
                  </a:moveTo>
                  <a:cubicBezTo>
                    <a:pt x="58500" y="8"/>
                    <a:pt x="58316" y="52"/>
                    <a:pt x="58170" y="134"/>
                  </a:cubicBezTo>
                  <a:lnTo>
                    <a:pt x="374" y="33503"/>
                  </a:lnTo>
                  <a:cubicBezTo>
                    <a:pt x="228" y="33588"/>
                    <a:pt x="98" y="33731"/>
                    <a:pt x="0" y="33897"/>
                  </a:cubicBezTo>
                  <a:lnTo>
                    <a:pt x="996" y="34475"/>
                  </a:lnTo>
                  <a:cubicBezTo>
                    <a:pt x="1003" y="34465"/>
                    <a:pt x="1010" y="34451"/>
                    <a:pt x="1016" y="34442"/>
                  </a:cubicBezTo>
                  <a:cubicBezTo>
                    <a:pt x="1108" y="34288"/>
                    <a:pt x="1234" y="34156"/>
                    <a:pt x="1373" y="34078"/>
                  </a:cubicBezTo>
                  <a:lnTo>
                    <a:pt x="59170" y="708"/>
                  </a:lnTo>
                  <a:cubicBezTo>
                    <a:pt x="59251" y="661"/>
                    <a:pt x="59333" y="637"/>
                    <a:pt x="59405" y="637"/>
                  </a:cubicBezTo>
                  <a:cubicBezTo>
                    <a:pt x="59557" y="637"/>
                    <a:pt x="59670" y="743"/>
                    <a:pt x="59694" y="929"/>
                  </a:cubicBezTo>
                  <a:cubicBezTo>
                    <a:pt x="59663" y="610"/>
                    <a:pt x="59452" y="263"/>
                    <a:pt x="59201" y="117"/>
                  </a:cubicBezTo>
                  <a:cubicBezTo>
                    <a:pt x="59163" y="93"/>
                    <a:pt x="59126" y="76"/>
                    <a:pt x="59082" y="59"/>
                  </a:cubicBezTo>
                  <a:cubicBezTo>
                    <a:pt x="58973" y="21"/>
                    <a:pt x="58843" y="1"/>
                    <a:pt x="5871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31"/>
            <p:cNvSpPr/>
            <p:nvPr/>
          </p:nvSpPr>
          <p:spPr>
            <a:xfrm>
              <a:off x="2139625" y="3399275"/>
              <a:ext cx="35725" cy="1132925"/>
            </a:xfrm>
            <a:custGeom>
              <a:rect b="b" l="l" r="r" t="t"/>
              <a:pathLst>
                <a:path extrusionOk="0" h="45317" w="1429">
                  <a:moveTo>
                    <a:pt x="1428" y="45231"/>
                  </a:moveTo>
                  <a:lnTo>
                    <a:pt x="1428" y="45231"/>
                  </a:lnTo>
                  <a:cubicBezTo>
                    <a:pt x="1423" y="45233"/>
                    <a:pt x="1418" y="45235"/>
                    <a:pt x="1412" y="45237"/>
                  </a:cubicBezTo>
                  <a:lnTo>
                    <a:pt x="1412" y="45237"/>
                  </a:lnTo>
                  <a:cubicBezTo>
                    <a:pt x="1418" y="45236"/>
                    <a:pt x="1423" y="45233"/>
                    <a:pt x="1428" y="45231"/>
                  </a:cubicBezTo>
                  <a:close/>
                  <a:moveTo>
                    <a:pt x="1412" y="45237"/>
                  </a:moveTo>
                  <a:cubicBezTo>
                    <a:pt x="1411" y="45237"/>
                    <a:pt x="1410" y="45237"/>
                    <a:pt x="1408" y="45237"/>
                  </a:cubicBezTo>
                  <a:cubicBezTo>
                    <a:pt x="1406" y="45239"/>
                    <a:pt x="1404" y="45240"/>
                    <a:pt x="1401" y="45241"/>
                  </a:cubicBezTo>
                  <a:lnTo>
                    <a:pt x="1401" y="45241"/>
                  </a:lnTo>
                  <a:cubicBezTo>
                    <a:pt x="1405" y="45240"/>
                    <a:pt x="1409" y="45238"/>
                    <a:pt x="1412" y="45237"/>
                  </a:cubicBezTo>
                  <a:close/>
                  <a:moveTo>
                    <a:pt x="1" y="0"/>
                  </a:moveTo>
                  <a:lnTo>
                    <a:pt x="1" y="44302"/>
                  </a:lnTo>
                  <a:cubicBezTo>
                    <a:pt x="1" y="44643"/>
                    <a:pt x="222" y="45044"/>
                    <a:pt x="500" y="45204"/>
                  </a:cubicBezTo>
                  <a:cubicBezTo>
                    <a:pt x="630" y="45279"/>
                    <a:pt x="803" y="45316"/>
                    <a:pt x="978" y="45316"/>
                  </a:cubicBezTo>
                  <a:cubicBezTo>
                    <a:pt x="1023" y="45316"/>
                    <a:pt x="1068" y="45314"/>
                    <a:pt x="1112" y="45309"/>
                  </a:cubicBezTo>
                  <a:cubicBezTo>
                    <a:pt x="1140" y="45306"/>
                    <a:pt x="1167" y="45302"/>
                    <a:pt x="1194" y="45295"/>
                  </a:cubicBezTo>
                  <a:cubicBezTo>
                    <a:pt x="1211" y="45295"/>
                    <a:pt x="1228" y="45292"/>
                    <a:pt x="1242" y="45289"/>
                  </a:cubicBezTo>
                  <a:cubicBezTo>
                    <a:pt x="1269" y="45286"/>
                    <a:pt x="1292" y="45278"/>
                    <a:pt x="1316" y="45268"/>
                  </a:cubicBezTo>
                  <a:cubicBezTo>
                    <a:pt x="1330" y="45268"/>
                    <a:pt x="1344" y="45261"/>
                    <a:pt x="1353" y="45258"/>
                  </a:cubicBezTo>
                  <a:cubicBezTo>
                    <a:pt x="1369" y="45252"/>
                    <a:pt x="1384" y="45249"/>
                    <a:pt x="1401" y="45241"/>
                  </a:cubicBezTo>
                  <a:lnTo>
                    <a:pt x="1401" y="45241"/>
                  </a:lnTo>
                  <a:cubicBezTo>
                    <a:pt x="1393" y="45243"/>
                    <a:pt x="1385" y="45245"/>
                    <a:pt x="1377" y="45245"/>
                  </a:cubicBezTo>
                  <a:cubicBezTo>
                    <a:pt x="1371" y="45248"/>
                    <a:pt x="1371" y="45248"/>
                    <a:pt x="1364" y="45248"/>
                  </a:cubicBezTo>
                  <a:cubicBezTo>
                    <a:pt x="1340" y="45255"/>
                    <a:pt x="1320" y="45258"/>
                    <a:pt x="1292" y="45258"/>
                  </a:cubicBezTo>
                  <a:cubicBezTo>
                    <a:pt x="1119" y="45258"/>
                    <a:pt x="1000" y="45118"/>
                    <a:pt x="1000" y="44878"/>
                  </a:cubicBezTo>
                  <a:lnTo>
                    <a:pt x="1000" y="575"/>
                  </a:lnTo>
                  <a:lnTo>
                    <a:pt x="1" y="0"/>
                  </a:lnTo>
                  <a:close/>
                </a:path>
              </a:pathLst>
            </a:custGeom>
            <a:solidFill>
              <a:srgbClr val="F0F0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31"/>
            <p:cNvSpPr/>
            <p:nvPr/>
          </p:nvSpPr>
          <p:spPr>
            <a:xfrm>
              <a:off x="2139625" y="3312725"/>
              <a:ext cx="25" cy="28825"/>
            </a:xfrm>
            <a:custGeom>
              <a:rect b="b" l="l" r="r" t="t"/>
              <a:pathLst>
                <a:path extrusionOk="0" h="1153" w="1">
                  <a:moveTo>
                    <a:pt x="1" y="1"/>
                  </a:moveTo>
                  <a:lnTo>
                    <a:pt x="1" y="1"/>
                  </a:lnTo>
                  <a:lnTo>
                    <a:pt x="1" y="1153"/>
                  </a:lnTo>
                  <a:lnTo>
                    <a:pt x="1" y="1153"/>
                  </a:lnTo>
                  <a:close/>
                </a:path>
              </a:pathLst>
            </a:custGeom>
            <a:solidFill>
              <a:srgbClr val="E1E1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31"/>
            <p:cNvSpPr/>
            <p:nvPr/>
          </p:nvSpPr>
          <p:spPr>
            <a:xfrm>
              <a:off x="2139625" y="3341525"/>
              <a:ext cx="25" cy="57675"/>
            </a:xfrm>
            <a:custGeom>
              <a:rect b="b" l="l" r="r" t="t"/>
              <a:pathLst>
                <a:path extrusionOk="0" h="2307" w="1">
                  <a:moveTo>
                    <a:pt x="1" y="1"/>
                  </a:moveTo>
                  <a:lnTo>
                    <a:pt x="1" y="1"/>
                  </a:lnTo>
                  <a:lnTo>
                    <a:pt x="1" y="2306"/>
                  </a:lnTo>
                  <a:lnTo>
                    <a:pt x="1" y="2306"/>
                  </a:lnTo>
                  <a:close/>
                </a:path>
              </a:pathLst>
            </a:custGeom>
            <a:solidFill>
              <a:srgbClr val="D8D8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31"/>
            <p:cNvSpPr/>
            <p:nvPr/>
          </p:nvSpPr>
          <p:spPr>
            <a:xfrm>
              <a:off x="2139625" y="3399175"/>
              <a:ext cx="25" cy="125"/>
            </a:xfrm>
            <a:custGeom>
              <a:rect b="b" l="l" r="r" t="t"/>
              <a:pathLst>
                <a:path extrusionOk="0" h="5" w="1">
                  <a:moveTo>
                    <a:pt x="1" y="0"/>
                  </a:moveTo>
                  <a:lnTo>
                    <a:pt x="1" y="0"/>
                  </a:lnTo>
                  <a:lnTo>
                    <a:pt x="1" y="4"/>
                  </a:lnTo>
                  <a:lnTo>
                    <a:pt x="1" y="4"/>
                  </a:lnTo>
                  <a:close/>
                </a:path>
              </a:pathLst>
            </a:custGeom>
            <a:solidFill>
              <a:srgbClr val="C9C9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31"/>
            <p:cNvSpPr/>
            <p:nvPr/>
          </p:nvSpPr>
          <p:spPr>
            <a:xfrm>
              <a:off x="2139625" y="3236475"/>
              <a:ext cx="700" cy="5325"/>
            </a:xfrm>
            <a:custGeom>
              <a:rect b="b" l="l" r="r" t="t"/>
              <a:pathLst>
                <a:path extrusionOk="0" h="213" w="28">
                  <a:moveTo>
                    <a:pt x="28" y="1"/>
                  </a:moveTo>
                  <a:lnTo>
                    <a:pt x="28" y="1"/>
                  </a:lnTo>
                  <a:cubicBezTo>
                    <a:pt x="24" y="15"/>
                    <a:pt x="21" y="29"/>
                    <a:pt x="18" y="42"/>
                  </a:cubicBezTo>
                  <a:cubicBezTo>
                    <a:pt x="21" y="35"/>
                    <a:pt x="21" y="25"/>
                    <a:pt x="24" y="18"/>
                  </a:cubicBezTo>
                  <a:cubicBezTo>
                    <a:pt x="24" y="11"/>
                    <a:pt x="28" y="8"/>
                    <a:pt x="28" y="1"/>
                  </a:cubicBezTo>
                  <a:close/>
                  <a:moveTo>
                    <a:pt x="14" y="73"/>
                  </a:moveTo>
                  <a:cubicBezTo>
                    <a:pt x="7" y="100"/>
                    <a:pt x="4" y="123"/>
                    <a:pt x="1" y="151"/>
                  </a:cubicBezTo>
                  <a:lnTo>
                    <a:pt x="1" y="212"/>
                  </a:lnTo>
                  <a:cubicBezTo>
                    <a:pt x="1" y="168"/>
                    <a:pt x="4" y="120"/>
                    <a:pt x="14" y="73"/>
                  </a:cubicBezTo>
                  <a:close/>
                </a:path>
              </a:pathLst>
            </a:custGeom>
            <a:solidFill>
              <a:srgbClr val="C9C9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31"/>
            <p:cNvSpPr/>
            <p:nvPr/>
          </p:nvSpPr>
          <p:spPr>
            <a:xfrm>
              <a:off x="2139625" y="3228675"/>
              <a:ext cx="28825" cy="184975"/>
            </a:xfrm>
            <a:custGeom>
              <a:rect b="b" l="l" r="r" t="t"/>
              <a:pathLst>
                <a:path extrusionOk="0" h="7399" w="1153">
                  <a:moveTo>
                    <a:pt x="157" y="0"/>
                  </a:moveTo>
                  <a:cubicBezTo>
                    <a:pt x="99" y="99"/>
                    <a:pt x="55" y="208"/>
                    <a:pt x="28" y="313"/>
                  </a:cubicBezTo>
                  <a:cubicBezTo>
                    <a:pt x="24" y="327"/>
                    <a:pt x="21" y="341"/>
                    <a:pt x="18" y="354"/>
                  </a:cubicBezTo>
                  <a:cubicBezTo>
                    <a:pt x="18" y="364"/>
                    <a:pt x="14" y="374"/>
                    <a:pt x="14" y="385"/>
                  </a:cubicBezTo>
                  <a:cubicBezTo>
                    <a:pt x="4" y="432"/>
                    <a:pt x="1" y="480"/>
                    <a:pt x="1" y="524"/>
                  </a:cubicBezTo>
                  <a:lnTo>
                    <a:pt x="1" y="3363"/>
                  </a:lnTo>
                  <a:lnTo>
                    <a:pt x="1" y="4515"/>
                  </a:lnTo>
                  <a:lnTo>
                    <a:pt x="1" y="6820"/>
                  </a:lnTo>
                  <a:lnTo>
                    <a:pt x="1" y="6824"/>
                  </a:lnTo>
                  <a:lnTo>
                    <a:pt x="1000" y="7399"/>
                  </a:lnTo>
                  <a:lnTo>
                    <a:pt x="1000" y="1099"/>
                  </a:lnTo>
                  <a:cubicBezTo>
                    <a:pt x="1000" y="932"/>
                    <a:pt x="1058" y="741"/>
                    <a:pt x="1153" y="578"/>
                  </a:cubicBezTo>
                  <a:lnTo>
                    <a:pt x="15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31"/>
            <p:cNvSpPr/>
            <p:nvPr/>
          </p:nvSpPr>
          <p:spPr>
            <a:xfrm>
              <a:off x="2164625" y="2477650"/>
              <a:ext cx="1471450" cy="2053050"/>
            </a:xfrm>
            <a:custGeom>
              <a:rect b="b" l="l" r="r" t="t"/>
              <a:pathLst>
                <a:path extrusionOk="0" h="82122" w="58858">
                  <a:moveTo>
                    <a:pt x="58857" y="0"/>
                  </a:moveTo>
                  <a:lnTo>
                    <a:pt x="16492" y="24463"/>
                  </a:lnTo>
                  <a:cubicBezTo>
                    <a:pt x="16480" y="24469"/>
                    <a:pt x="16467" y="24473"/>
                    <a:pt x="16454" y="24473"/>
                  </a:cubicBezTo>
                  <a:cubicBezTo>
                    <a:pt x="16305" y="24473"/>
                    <a:pt x="16078" y="24076"/>
                    <a:pt x="15853" y="23677"/>
                  </a:cubicBezTo>
                  <a:cubicBezTo>
                    <a:pt x="15626" y="23282"/>
                    <a:pt x="15402" y="22884"/>
                    <a:pt x="15251" y="22884"/>
                  </a:cubicBezTo>
                  <a:cubicBezTo>
                    <a:pt x="15237" y="22884"/>
                    <a:pt x="15224" y="22888"/>
                    <a:pt x="15211" y="22895"/>
                  </a:cubicBezTo>
                  <a:lnTo>
                    <a:pt x="2526" y="30222"/>
                  </a:lnTo>
                  <a:cubicBezTo>
                    <a:pt x="2230" y="30388"/>
                    <a:pt x="1754" y="32969"/>
                    <a:pt x="1462" y="33139"/>
                  </a:cubicBezTo>
                  <a:lnTo>
                    <a:pt x="0" y="33982"/>
                  </a:lnTo>
                  <a:lnTo>
                    <a:pt x="0" y="81743"/>
                  </a:lnTo>
                  <a:cubicBezTo>
                    <a:pt x="0" y="81983"/>
                    <a:pt x="120" y="82122"/>
                    <a:pt x="293" y="82122"/>
                  </a:cubicBezTo>
                  <a:cubicBezTo>
                    <a:pt x="365" y="82122"/>
                    <a:pt x="445" y="82098"/>
                    <a:pt x="530" y="82049"/>
                  </a:cubicBezTo>
                  <a:lnTo>
                    <a:pt x="58327" y="48683"/>
                  </a:lnTo>
                  <a:cubicBezTo>
                    <a:pt x="58620" y="48513"/>
                    <a:pt x="58857" y="48101"/>
                    <a:pt x="58857" y="47761"/>
                  </a:cubicBezTo>
                  <a:lnTo>
                    <a:pt x="58857" y="3462"/>
                  </a:lnTo>
                  <a:lnTo>
                    <a:pt x="58857" y="0"/>
                  </a:ln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31"/>
            <p:cNvSpPr/>
            <p:nvPr/>
          </p:nvSpPr>
          <p:spPr>
            <a:xfrm>
              <a:off x="2214425" y="3477075"/>
              <a:ext cx="299375" cy="967500"/>
            </a:xfrm>
            <a:custGeom>
              <a:rect b="b" l="l" r="r" t="t"/>
              <a:pathLst>
                <a:path extrusionOk="0" h="38700" w="11975">
                  <a:moveTo>
                    <a:pt x="11679" y="1"/>
                  </a:moveTo>
                  <a:cubicBezTo>
                    <a:pt x="11607" y="1"/>
                    <a:pt x="11526" y="24"/>
                    <a:pt x="11440" y="74"/>
                  </a:cubicBezTo>
                  <a:lnTo>
                    <a:pt x="534" y="6369"/>
                  </a:lnTo>
                  <a:cubicBezTo>
                    <a:pt x="238" y="6540"/>
                    <a:pt x="1" y="6955"/>
                    <a:pt x="1" y="7292"/>
                  </a:cubicBezTo>
                  <a:lnTo>
                    <a:pt x="1" y="38321"/>
                  </a:lnTo>
                  <a:cubicBezTo>
                    <a:pt x="1" y="38560"/>
                    <a:pt x="120" y="38700"/>
                    <a:pt x="296" y="38700"/>
                  </a:cubicBezTo>
                  <a:cubicBezTo>
                    <a:pt x="368" y="38700"/>
                    <a:pt x="449" y="38677"/>
                    <a:pt x="534" y="38627"/>
                  </a:cubicBezTo>
                  <a:lnTo>
                    <a:pt x="11440" y="32331"/>
                  </a:lnTo>
                  <a:cubicBezTo>
                    <a:pt x="11737" y="32161"/>
                    <a:pt x="11975" y="31746"/>
                    <a:pt x="11975" y="31409"/>
                  </a:cubicBezTo>
                  <a:lnTo>
                    <a:pt x="11975" y="380"/>
                  </a:lnTo>
                  <a:cubicBezTo>
                    <a:pt x="11975" y="140"/>
                    <a:pt x="11855" y="1"/>
                    <a:pt x="11679" y="1"/>
                  </a:cubicBezTo>
                  <a:close/>
                </a:path>
              </a:pathLst>
            </a:custGeom>
            <a:solidFill>
              <a:srgbClr val="F0F0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31"/>
            <p:cNvSpPr/>
            <p:nvPr/>
          </p:nvSpPr>
          <p:spPr>
            <a:xfrm>
              <a:off x="2264300" y="3563375"/>
              <a:ext cx="199600" cy="132525"/>
            </a:xfrm>
            <a:custGeom>
              <a:rect b="b" l="l" r="r" t="t"/>
              <a:pathLst>
                <a:path extrusionOk="0" h="5301" w="7984">
                  <a:moveTo>
                    <a:pt x="7700" y="0"/>
                  </a:moveTo>
                  <a:cubicBezTo>
                    <a:pt x="7625" y="0"/>
                    <a:pt x="7541" y="25"/>
                    <a:pt x="7450" y="76"/>
                  </a:cubicBezTo>
                  <a:lnTo>
                    <a:pt x="535" y="4070"/>
                  </a:lnTo>
                  <a:cubicBezTo>
                    <a:pt x="239" y="4240"/>
                    <a:pt x="1" y="4635"/>
                    <a:pt x="1" y="4954"/>
                  </a:cubicBezTo>
                  <a:cubicBezTo>
                    <a:pt x="1" y="5175"/>
                    <a:pt x="114" y="5300"/>
                    <a:pt x="282" y="5300"/>
                  </a:cubicBezTo>
                  <a:cubicBezTo>
                    <a:pt x="358" y="5300"/>
                    <a:pt x="444" y="5275"/>
                    <a:pt x="535" y="5223"/>
                  </a:cubicBezTo>
                  <a:lnTo>
                    <a:pt x="7450" y="1228"/>
                  </a:lnTo>
                  <a:cubicBezTo>
                    <a:pt x="7746" y="1058"/>
                    <a:pt x="7984" y="664"/>
                    <a:pt x="7984" y="347"/>
                  </a:cubicBezTo>
                  <a:cubicBezTo>
                    <a:pt x="7984" y="126"/>
                    <a:pt x="7869" y="0"/>
                    <a:pt x="7700"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31"/>
            <p:cNvSpPr/>
            <p:nvPr/>
          </p:nvSpPr>
          <p:spPr>
            <a:xfrm>
              <a:off x="2264300" y="3719525"/>
              <a:ext cx="25025" cy="36200"/>
            </a:xfrm>
            <a:custGeom>
              <a:rect b="b" l="l" r="r" t="t"/>
              <a:pathLst>
                <a:path extrusionOk="0" h="1448" w="1001">
                  <a:moveTo>
                    <a:pt x="824" y="1"/>
                  </a:moveTo>
                  <a:cubicBezTo>
                    <a:pt x="781" y="1"/>
                    <a:pt x="733" y="15"/>
                    <a:pt x="681" y="45"/>
                  </a:cubicBezTo>
                  <a:lnTo>
                    <a:pt x="321" y="252"/>
                  </a:lnTo>
                  <a:cubicBezTo>
                    <a:pt x="143" y="354"/>
                    <a:pt x="1" y="602"/>
                    <a:pt x="1" y="806"/>
                  </a:cubicBezTo>
                  <a:lnTo>
                    <a:pt x="1" y="1220"/>
                  </a:lnTo>
                  <a:cubicBezTo>
                    <a:pt x="1" y="1365"/>
                    <a:pt x="72" y="1448"/>
                    <a:pt x="177" y="1448"/>
                  </a:cubicBezTo>
                  <a:cubicBezTo>
                    <a:pt x="220" y="1448"/>
                    <a:pt x="269" y="1434"/>
                    <a:pt x="321" y="1404"/>
                  </a:cubicBezTo>
                  <a:lnTo>
                    <a:pt x="681" y="1197"/>
                  </a:lnTo>
                  <a:cubicBezTo>
                    <a:pt x="857" y="1095"/>
                    <a:pt x="1000" y="847"/>
                    <a:pt x="1000" y="643"/>
                  </a:cubicBezTo>
                  <a:lnTo>
                    <a:pt x="1000" y="228"/>
                  </a:lnTo>
                  <a:cubicBezTo>
                    <a:pt x="1000" y="84"/>
                    <a:pt x="929" y="1"/>
                    <a:pt x="8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31"/>
            <p:cNvSpPr/>
            <p:nvPr/>
          </p:nvSpPr>
          <p:spPr>
            <a:xfrm>
              <a:off x="2314200" y="3620975"/>
              <a:ext cx="149700" cy="103725"/>
            </a:xfrm>
            <a:custGeom>
              <a:rect b="b" l="l" r="r" t="t"/>
              <a:pathLst>
                <a:path extrusionOk="0" h="4149" w="5988">
                  <a:moveTo>
                    <a:pt x="5705" y="0"/>
                  </a:moveTo>
                  <a:cubicBezTo>
                    <a:pt x="5630" y="0"/>
                    <a:pt x="5545" y="25"/>
                    <a:pt x="5454" y="77"/>
                  </a:cubicBezTo>
                  <a:lnTo>
                    <a:pt x="534" y="2919"/>
                  </a:lnTo>
                  <a:cubicBezTo>
                    <a:pt x="239" y="3089"/>
                    <a:pt x="0" y="3483"/>
                    <a:pt x="0" y="3803"/>
                  </a:cubicBezTo>
                  <a:cubicBezTo>
                    <a:pt x="0" y="4022"/>
                    <a:pt x="115" y="4148"/>
                    <a:pt x="284" y="4148"/>
                  </a:cubicBezTo>
                  <a:cubicBezTo>
                    <a:pt x="359" y="4148"/>
                    <a:pt x="444" y="4123"/>
                    <a:pt x="534" y="4072"/>
                  </a:cubicBezTo>
                  <a:lnTo>
                    <a:pt x="5454" y="1230"/>
                  </a:lnTo>
                  <a:cubicBezTo>
                    <a:pt x="5750" y="1059"/>
                    <a:pt x="5988" y="665"/>
                    <a:pt x="5988" y="345"/>
                  </a:cubicBezTo>
                  <a:cubicBezTo>
                    <a:pt x="5988" y="126"/>
                    <a:pt x="5873" y="0"/>
                    <a:pt x="5705"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31"/>
            <p:cNvSpPr/>
            <p:nvPr/>
          </p:nvSpPr>
          <p:spPr>
            <a:xfrm>
              <a:off x="2264300" y="3777175"/>
              <a:ext cx="25025" cy="36175"/>
            </a:xfrm>
            <a:custGeom>
              <a:rect b="b" l="l" r="r" t="t"/>
              <a:pathLst>
                <a:path extrusionOk="0" h="1447" w="1001">
                  <a:moveTo>
                    <a:pt x="823" y="0"/>
                  </a:moveTo>
                  <a:cubicBezTo>
                    <a:pt x="780" y="0"/>
                    <a:pt x="732" y="14"/>
                    <a:pt x="681" y="44"/>
                  </a:cubicBezTo>
                  <a:lnTo>
                    <a:pt x="321" y="251"/>
                  </a:lnTo>
                  <a:cubicBezTo>
                    <a:pt x="143" y="353"/>
                    <a:pt x="1" y="601"/>
                    <a:pt x="1" y="805"/>
                  </a:cubicBezTo>
                  <a:lnTo>
                    <a:pt x="1" y="1220"/>
                  </a:lnTo>
                  <a:cubicBezTo>
                    <a:pt x="1" y="1364"/>
                    <a:pt x="72" y="1447"/>
                    <a:pt x="177" y="1447"/>
                  </a:cubicBezTo>
                  <a:cubicBezTo>
                    <a:pt x="220" y="1447"/>
                    <a:pt x="269" y="1433"/>
                    <a:pt x="321" y="1403"/>
                  </a:cubicBezTo>
                  <a:lnTo>
                    <a:pt x="681" y="1196"/>
                  </a:lnTo>
                  <a:cubicBezTo>
                    <a:pt x="857" y="1094"/>
                    <a:pt x="1000" y="846"/>
                    <a:pt x="1000" y="645"/>
                  </a:cubicBezTo>
                  <a:lnTo>
                    <a:pt x="1000" y="227"/>
                  </a:lnTo>
                  <a:cubicBezTo>
                    <a:pt x="1000" y="85"/>
                    <a:pt x="928" y="0"/>
                    <a:pt x="82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31"/>
            <p:cNvSpPr/>
            <p:nvPr/>
          </p:nvSpPr>
          <p:spPr>
            <a:xfrm>
              <a:off x="2314200" y="3678650"/>
              <a:ext cx="149700" cy="103675"/>
            </a:xfrm>
            <a:custGeom>
              <a:rect b="b" l="l" r="r" t="t"/>
              <a:pathLst>
                <a:path extrusionOk="0" h="4147" w="5988">
                  <a:moveTo>
                    <a:pt x="5706" y="1"/>
                  </a:moveTo>
                  <a:cubicBezTo>
                    <a:pt x="5631" y="1"/>
                    <a:pt x="5545" y="26"/>
                    <a:pt x="5454" y="78"/>
                  </a:cubicBezTo>
                  <a:lnTo>
                    <a:pt x="534" y="2917"/>
                  </a:lnTo>
                  <a:cubicBezTo>
                    <a:pt x="239" y="3087"/>
                    <a:pt x="0" y="3485"/>
                    <a:pt x="0" y="3801"/>
                  </a:cubicBezTo>
                  <a:cubicBezTo>
                    <a:pt x="0" y="4022"/>
                    <a:pt x="114" y="4147"/>
                    <a:pt x="282" y="4147"/>
                  </a:cubicBezTo>
                  <a:cubicBezTo>
                    <a:pt x="357" y="4147"/>
                    <a:pt x="443" y="4122"/>
                    <a:pt x="534" y="4070"/>
                  </a:cubicBezTo>
                  <a:lnTo>
                    <a:pt x="5454" y="1228"/>
                  </a:lnTo>
                  <a:cubicBezTo>
                    <a:pt x="5750" y="1057"/>
                    <a:pt x="5988" y="663"/>
                    <a:pt x="5988" y="346"/>
                  </a:cubicBezTo>
                  <a:cubicBezTo>
                    <a:pt x="5988" y="126"/>
                    <a:pt x="5874" y="1"/>
                    <a:pt x="5706"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31"/>
            <p:cNvSpPr/>
            <p:nvPr/>
          </p:nvSpPr>
          <p:spPr>
            <a:xfrm>
              <a:off x="2264300" y="3834775"/>
              <a:ext cx="25025" cy="36125"/>
            </a:xfrm>
            <a:custGeom>
              <a:rect b="b" l="l" r="r" t="t"/>
              <a:pathLst>
                <a:path extrusionOk="0" h="1445" w="1001">
                  <a:moveTo>
                    <a:pt x="824" y="1"/>
                  </a:moveTo>
                  <a:cubicBezTo>
                    <a:pt x="781" y="1"/>
                    <a:pt x="733" y="15"/>
                    <a:pt x="681" y="45"/>
                  </a:cubicBezTo>
                  <a:lnTo>
                    <a:pt x="321" y="252"/>
                  </a:lnTo>
                  <a:cubicBezTo>
                    <a:pt x="143" y="354"/>
                    <a:pt x="1" y="599"/>
                    <a:pt x="1" y="803"/>
                  </a:cubicBezTo>
                  <a:lnTo>
                    <a:pt x="1" y="1217"/>
                  </a:lnTo>
                  <a:cubicBezTo>
                    <a:pt x="1" y="1362"/>
                    <a:pt x="72" y="1445"/>
                    <a:pt x="177" y="1445"/>
                  </a:cubicBezTo>
                  <a:cubicBezTo>
                    <a:pt x="220" y="1445"/>
                    <a:pt x="269" y="1431"/>
                    <a:pt x="321" y="1401"/>
                  </a:cubicBezTo>
                  <a:lnTo>
                    <a:pt x="681" y="1194"/>
                  </a:lnTo>
                  <a:cubicBezTo>
                    <a:pt x="857" y="1092"/>
                    <a:pt x="1000" y="847"/>
                    <a:pt x="1000" y="643"/>
                  </a:cubicBezTo>
                  <a:lnTo>
                    <a:pt x="1000" y="228"/>
                  </a:lnTo>
                  <a:cubicBezTo>
                    <a:pt x="1000" y="84"/>
                    <a:pt x="929" y="1"/>
                    <a:pt x="8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31"/>
            <p:cNvSpPr/>
            <p:nvPr/>
          </p:nvSpPr>
          <p:spPr>
            <a:xfrm>
              <a:off x="2314200" y="3736200"/>
              <a:ext cx="149700" cy="103675"/>
            </a:xfrm>
            <a:custGeom>
              <a:rect b="b" l="l" r="r" t="t"/>
              <a:pathLst>
                <a:path extrusionOk="0" h="4147" w="5988">
                  <a:moveTo>
                    <a:pt x="5706" y="1"/>
                  </a:moveTo>
                  <a:cubicBezTo>
                    <a:pt x="5631" y="1"/>
                    <a:pt x="5545" y="25"/>
                    <a:pt x="5454" y="78"/>
                  </a:cubicBezTo>
                  <a:lnTo>
                    <a:pt x="534" y="2920"/>
                  </a:lnTo>
                  <a:cubicBezTo>
                    <a:pt x="239" y="3087"/>
                    <a:pt x="0" y="3484"/>
                    <a:pt x="0" y="3801"/>
                  </a:cubicBezTo>
                  <a:cubicBezTo>
                    <a:pt x="0" y="4022"/>
                    <a:pt x="114" y="4147"/>
                    <a:pt x="282" y="4147"/>
                  </a:cubicBezTo>
                  <a:cubicBezTo>
                    <a:pt x="357" y="4147"/>
                    <a:pt x="443" y="4122"/>
                    <a:pt x="534" y="4069"/>
                  </a:cubicBezTo>
                  <a:lnTo>
                    <a:pt x="5454" y="1231"/>
                  </a:lnTo>
                  <a:cubicBezTo>
                    <a:pt x="5750" y="1060"/>
                    <a:pt x="5988" y="663"/>
                    <a:pt x="5988" y="346"/>
                  </a:cubicBezTo>
                  <a:cubicBezTo>
                    <a:pt x="5988" y="126"/>
                    <a:pt x="5874" y="1"/>
                    <a:pt x="5706"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31"/>
            <p:cNvSpPr/>
            <p:nvPr/>
          </p:nvSpPr>
          <p:spPr>
            <a:xfrm>
              <a:off x="2264300" y="3892300"/>
              <a:ext cx="25025" cy="36150"/>
            </a:xfrm>
            <a:custGeom>
              <a:rect b="b" l="l" r="r" t="t"/>
              <a:pathLst>
                <a:path extrusionOk="0" h="1446" w="1001">
                  <a:moveTo>
                    <a:pt x="822" y="0"/>
                  </a:moveTo>
                  <a:cubicBezTo>
                    <a:pt x="779" y="0"/>
                    <a:pt x="732" y="14"/>
                    <a:pt x="681" y="42"/>
                  </a:cubicBezTo>
                  <a:lnTo>
                    <a:pt x="321" y="253"/>
                  </a:lnTo>
                  <a:cubicBezTo>
                    <a:pt x="143" y="352"/>
                    <a:pt x="1" y="600"/>
                    <a:pt x="1" y="804"/>
                  </a:cubicBezTo>
                  <a:lnTo>
                    <a:pt x="1" y="1218"/>
                  </a:lnTo>
                  <a:cubicBezTo>
                    <a:pt x="1" y="1363"/>
                    <a:pt x="72" y="1446"/>
                    <a:pt x="177" y="1446"/>
                  </a:cubicBezTo>
                  <a:cubicBezTo>
                    <a:pt x="220" y="1446"/>
                    <a:pt x="269" y="1431"/>
                    <a:pt x="321" y="1402"/>
                  </a:cubicBezTo>
                  <a:lnTo>
                    <a:pt x="681" y="1194"/>
                  </a:lnTo>
                  <a:cubicBezTo>
                    <a:pt x="857" y="1092"/>
                    <a:pt x="1000" y="848"/>
                    <a:pt x="1000" y="644"/>
                  </a:cubicBezTo>
                  <a:lnTo>
                    <a:pt x="1000" y="229"/>
                  </a:lnTo>
                  <a:cubicBezTo>
                    <a:pt x="1000" y="83"/>
                    <a:pt x="927" y="0"/>
                    <a:pt x="82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31"/>
            <p:cNvSpPr/>
            <p:nvPr/>
          </p:nvSpPr>
          <p:spPr>
            <a:xfrm>
              <a:off x="2314200" y="3793750"/>
              <a:ext cx="149700" cy="103675"/>
            </a:xfrm>
            <a:custGeom>
              <a:rect b="b" l="l" r="r" t="t"/>
              <a:pathLst>
                <a:path extrusionOk="0" h="4147" w="5988">
                  <a:moveTo>
                    <a:pt x="5706" y="0"/>
                  </a:moveTo>
                  <a:cubicBezTo>
                    <a:pt x="5631" y="0"/>
                    <a:pt x="5546" y="25"/>
                    <a:pt x="5454" y="78"/>
                  </a:cubicBezTo>
                  <a:lnTo>
                    <a:pt x="534" y="2920"/>
                  </a:lnTo>
                  <a:cubicBezTo>
                    <a:pt x="239" y="3086"/>
                    <a:pt x="0" y="3484"/>
                    <a:pt x="0" y="3800"/>
                  </a:cubicBezTo>
                  <a:cubicBezTo>
                    <a:pt x="0" y="4021"/>
                    <a:pt x="114" y="4146"/>
                    <a:pt x="283" y="4146"/>
                  </a:cubicBezTo>
                  <a:cubicBezTo>
                    <a:pt x="357" y="4146"/>
                    <a:pt x="443" y="4122"/>
                    <a:pt x="534" y="4069"/>
                  </a:cubicBezTo>
                  <a:lnTo>
                    <a:pt x="5454" y="1226"/>
                  </a:lnTo>
                  <a:cubicBezTo>
                    <a:pt x="5750" y="1060"/>
                    <a:pt x="5988" y="663"/>
                    <a:pt x="5988" y="346"/>
                  </a:cubicBezTo>
                  <a:cubicBezTo>
                    <a:pt x="5988" y="125"/>
                    <a:pt x="5874" y="0"/>
                    <a:pt x="5706"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31"/>
            <p:cNvSpPr/>
            <p:nvPr/>
          </p:nvSpPr>
          <p:spPr>
            <a:xfrm>
              <a:off x="2263275" y="3880750"/>
              <a:ext cx="199525" cy="132525"/>
            </a:xfrm>
            <a:custGeom>
              <a:rect b="b" l="l" r="r" t="t"/>
              <a:pathLst>
                <a:path extrusionOk="0" h="5301" w="7981">
                  <a:moveTo>
                    <a:pt x="7698" y="0"/>
                  </a:moveTo>
                  <a:cubicBezTo>
                    <a:pt x="7624" y="0"/>
                    <a:pt x="7540" y="24"/>
                    <a:pt x="7451" y="75"/>
                  </a:cubicBezTo>
                  <a:lnTo>
                    <a:pt x="531" y="4070"/>
                  </a:lnTo>
                  <a:cubicBezTo>
                    <a:pt x="239" y="4241"/>
                    <a:pt x="1" y="4635"/>
                    <a:pt x="1" y="4955"/>
                  </a:cubicBezTo>
                  <a:cubicBezTo>
                    <a:pt x="1" y="5175"/>
                    <a:pt x="115" y="5300"/>
                    <a:pt x="282" y="5300"/>
                  </a:cubicBezTo>
                  <a:cubicBezTo>
                    <a:pt x="356" y="5300"/>
                    <a:pt x="441" y="5275"/>
                    <a:pt x="531" y="5223"/>
                  </a:cubicBezTo>
                  <a:lnTo>
                    <a:pt x="7451" y="1228"/>
                  </a:lnTo>
                  <a:cubicBezTo>
                    <a:pt x="7743" y="1058"/>
                    <a:pt x="7981" y="663"/>
                    <a:pt x="7981" y="348"/>
                  </a:cubicBezTo>
                  <a:cubicBezTo>
                    <a:pt x="7981" y="125"/>
                    <a:pt x="7866" y="0"/>
                    <a:pt x="7698"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31"/>
            <p:cNvSpPr/>
            <p:nvPr/>
          </p:nvSpPr>
          <p:spPr>
            <a:xfrm>
              <a:off x="2263275" y="4036900"/>
              <a:ext cx="24950" cy="36225"/>
            </a:xfrm>
            <a:custGeom>
              <a:rect b="b" l="l" r="r" t="t"/>
              <a:pathLst>
                <a:path extrusionOk="0" h="1449" w="998">
                  <a:moveTo>
                    <a:pt x="821" y="0"/>
                  </a:moveTo>
                  <a:cubicBezTo>
                    <a:pt x="778" y="0"/>
                    <a:pt x="730" y="14"/>
                    <a:pt x="678" y="44"/>
                  </a:cubicBezTo>
                  <a:lnTo>
                    <a:pt x="321" y="252"/>
                  </a:lnTo>
                  <a:cubicBezTo>
                    <a:pt x="144" y="353"/>
                    <a:pt x="1" y="602"/>
                    <a:pt x="1" y="806"/>
                  </a:cubicBezTo>
                  <a:lnTo>
                    <a:pt x="1" y="1221"/>
                  </a:lnTo>
                  <a:cubicBezTo>
                    <a:pt x="1" y="1365"/>
                    <a:pt x="72" y="1448"/>
                    <a:pt x="177" y="1448"/>
                  </a:cubicBezTo>
                  <a:cubicBezTo>
                    <a:pt x="220" y="1448"/>
                    <a:pt x="269" y="1434"/>
                    <a:pt x="321" y="1404"/>
                  </a:cubicBezTo>
                  <a:lnTo>
                    <a:pt x="678" y="1197"/>
                  </a:lnTo>
                  <a:cubicBezTo>
                    <a:pt x="854" y="1095"/>
                    <a:pt x="997" y="846"/>
                    <a:pt x="997" y="642"/>
                  </a:cubicBezTo>
                  <a:lnTo>
                    <a:pt x="997" y="228"/>
                  </a:lnTo>
                  <a:cubicBezTo>
                    <a:pt x="997" y="83"/>
                    <a:pt x="926" y="0"/>
                    <a:pt x="82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31"/>
            <p:cNvSpPr/>
            <p:nvPr/>
          </p:nvSpPr>
          <p:spPr>
            <a:xfrm>
              <a:off x="2313175" y="3938325"/>
              <a:ext cx="149625" cy="103750"/>
            </a:xfrm>
            <a:custGeom>
              <a:rect b="b" l="l" r="r" t="t"/>
              <a:pathLst>
                <a:path extrusionOk="0" h="4150" w="5985">
                  <a:moveTo>
                    <a:pt x="5702" y="1"/>
                  </a:moveTo>
                  <a:cubicBezTo>
                    <a:pt x="5628" y="1"/>
                    <a:pt x="5544" y="25"/>
                    <a:pt x="5455" y="77"/>
                  </a:cubicBezTo>
                  <a:lnTo>
                    <a:pt x="531" y="2920"/>
                  </a:lnTo>
                  <a:cubicBezTo>
                    <a:pt x="239" y="3090"/>
                    <a:pt x="1" y="3484"/>
                    <a:pt x="1" y="3804"/>
                  </a:cubicBezTo>
                  <a:cubicBezTo>
                    <a:pt x="1" y="4023"/>
                    <a:pt x="115" y="4149"/>
                    <a:pt x="283" y="4149"/>
                  </a:cubicBezTo>
                  <a:cubicBezTo>
                    <a:pt x="357" y="4149"/>
                    <a:pt x="441" y="4124"/>
                    <a:pt x="531" y="4072"/>
                  </a:cubicBezTo>
                  <a:lnTo>
                    <a:pt x="5455" y="1230"/>
                  </a:lnTo>
                  <a:cubicBezTo>
                    <a:pt x="5747" y="1060"/>
                    <a:pt x="5985" y="666"/>
                    <a:pt x="5985" y="346"/>
                  </a:cubicBezTo>
                  <a:cubicBezTo>
                    <a:pt x="5985" y="127"/>
                    <a:pt x="5870" y="1"/>
                    <a:pt x="5702"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31"/>
            <p:cNvSpPr/>
            <p:nvPr/>
          </p:nvSpPr>
          <p:spPr>
            <a:xfrm>
              <a:off x="2263275" y="4094550"/>
              <a:ext cx="24950" cy="36200"/>
            </a:xfrm>
            <a:custGeom>
              <a:rect b="b" l="l" r="r" t="t"/>
              <a:pathLst>
                <a:path extrusionOk="0" h="1448" w="998">
                  <a:moveTo>
                    <a:pt x="819" y="0"/>
                  </a:moveTo>
                  <a:cubicBezTo>
                    <a:pt x="777" y="0"/>
                    <a:pt x="729" y="14"/>
                    <a:pt x="678" y="43"/>
                  </a:cubicBezTo>
                  <a:lnTo>
                    <a:pt x="321" y="251"/>
                  </a:lnTo>
                  <a:cubicBezTo>
                    <a:pt x="144" y="353"/>
                    <a:pt x="1" y="601"/>
                    <a:pt x="1" y="805"/>
                  </a:cubicBezTo>
                  <a:lnTo>
                    <a:pt x="1" y="1220"/>
                  </a:lnTo>
                  <a:cubicBezTo>
                    <a:pt x="1" y="1364"/>
                    <a:pt x="72" y="1447"/>
                    <a:pt x="177" y="1447"/>
                  </a:cubicBezTo>
                  <a:cubicBezTo>
                    <a:pt x="220" y="1447"/>
                    <a:pt x="269" y="1433"/>
                    <a:pt x="321" y="1404"/>
                  </a:cubicBezTo>
                  <a:lnTo>
                    <a:pt x="678" y="1196"/>
                  </a:lnTo>
                  <a:cubicBezTo>
                    <a:pt x="854" y="1094"/>
                    <a:pt x="997" y="849"/>
                    <a:pt x="997" y="645"/>
                  </a:cubicBezTo>
                  <a:lnTo>
                    <a:pt x="997" y="230"/>
                  </a:lnTo>
                  <a:cubicBezTo>
                    <a:pt x="997" y="85"/>
                    <a:pt x="925" y="0"/>
                    <a:pt x="81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31"/>
            <p:cNvSpPr/>
            <p:nvPr/>
          </p:nvSpPr>
          <p:spPr>
            <a:xfrm>
              <a:off x="2313175" y="3996025"/>
              <a:ext cx="149625" cy="103675"/>
            </a:xfrm>
            <a:custGeom>
              <a:rect b="b" l="l" r="r" t="t"/>
              <a:pathLst>
                <a:path extrusionOk="0" h="4147" w="5985">
                  <a:moveTo>
                    <a:pt x="5704" y="1"/>
                  </a:moveTo>
                  <a:cubicBezTo>
                    <a:pt x="5630" y="1"/>
                    <a:pt x="5545" y="26"/>
                    <a:pt x="5455" y="78"/>
                  </a:cubicBezTo>
                  <a:lnTo>
                    <a:pt x="531" y="2917"/>
                  </a:lnTo>
                  <a:cubicBezTo>
                    <a:pt x="239" y="3087"/>
                    <a:pt x="1" y="3485"/>
                    <a:pt x="1" y="3801"/>
                  </a:cubicBezTo>
                  <a:cubicBezTo>
                    <a:pt x="1" y="4022"/>
                    <a:pt x="114" y="4147"/>
                    <a:pt x="281" y="4147"/>
                  </a:cubicBezTo>
                  <a:cubicBezTo>
                    <a:pt x="356" y="4147"/>
                    <a:pt x="441" y="4122"/>
                    <a:pt x="531" y="4069"/>
                  </a:cubicBezTo>
                  <a:lnTo>
                    <a:pt x="5455" y="1227"/>
                  </a:lnTo>
                  <a:cubicBezTo>
                    <a:pt x="5747" y="1061"/>
                    <a:pt x="5985" y="663"/>
                    <a:pt x="5985" y="347"/>
                  </a:cubicBezTo>
                  <a:cubicBezTo>
                    <a:pt x="5985" y="126"/>
                    <a:pt x="5871" y="1"/>
                    <a:pt x="5704"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31"/>
            <p:cNvSpPr/>
            <p:nvPr/>
          </p:nvSpPr>
          <p:spPr>
            <a:xfrm>
              <a:off x="2263275" y="4152150"/>
              <a:ext cx="24950" cy="36150"/>
            </a:xfrm>
            <a:custGeom>
              <a:rect b="b" l="l" r="r" t="t"/>
              <a:pathLst>
                <a:path extrusionOk="0" h="1446" w="998">
                  <a:moveTo>
                    <a:pt x="821" y="0"/>
                  </a:moveTo>
                  <a:cubicBezTo>
                    <a:pt x="778" y="0"/>
                    <a:pt x="730" y="15"/>
                    <a:pt x="678" y="44"/>
                  </a:cubicBezTo>
                  <a:lnTo>
                    <a:pt x="321" y="252"/>
                  </a:lnTo>
                  <a:cubicBezTo>
                    <a:pt x="144" y="354"/>
                    <a:pt x="1" y="598"/>
                    <a:pt x="1" y="802"/>
                  </a:cubicBezTo>
                  <a:lnTo>
                    <a:pt x="1" y="1218"/>
                  </a:lnTo>
                  <a:cubicBezTo>
                    <a:pt x="1" y="1362"/>
                    <a:pt x="72" y="1445"/>
                    <a:pt x="177" y="1445"/>
                  </a:cubicBezTo>
                  <a:cubicBezTo>
                    <a:pt x="220" y="1445"/>
                    <a:pt x="269" y="1431"/>
                    <a:pt x="321" y="1401"/>
                  </a:cubicBezTo>
                  <a:lnTo>
                    <a:pt x="678" y="1193"/>
                  </a:lnTo>
                  <a:cubicBezTo>
                    <a:pt x="854" y="1091"/>
                    <a:pt x="997" y="846"/>
                    <a:pt x="997" y="642"/>
                  </a:cubicBezTo>
                  <a:lnTo>
                    <a:pt x="997" y="228"/>
                  </a:lnTo>
                  <a:cubicBezTo>
                    <a:pt x="997" y="84"/>
                    <a:pt x="926" y="0"/>
                    <a:pt x="82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31"/>
            <p:cNvSpPr/>
            <p:nvPr/>
          </p:nvSpPr>
          <p:spPr>
            <a:xfrm>
              <a:off x="2313175" y="4053575"/>
              <a:ext cx="149625" cy="103700"/>
            </a:xfrm>
            <a:custGeom>
              <a:rect b="b" l="l" r="r" t="t"/>
              <a:pathLst>
                <a:path extrusionOk="0" h="4148" w="5985">
                  <a:moveTo>
                    <a:pt x="5704" y="0"/>
                  </a:moveTo>
                  <a:cubicBezTo>
                    <a:pt x="5630" y="0"/>
                    <a:pt x="5545" y="25"/>
                    <a:pt x="5455" y="77"/>
                  </a:cubicBezTo>
                  <a:lnTo>
                    <a:pt x="531" y="2920"/>
                  </a:lnTo>
                  <a:cubicBezTo>
                    <a:pt x="239" y="3090"/>
                    <a:pt x="1" y="3484"/>
                    <a:pt x="1" y="3801"/>
                  </a:cubicBezTo>
                  <a:cubicBezTo>
                    <a:pt x="1" y="4023"/>
                    <a:pt x="115" y="4147"/>
                    <a:pt x="283" y="4147"/>
                  </a:cubicBezTo>
                  <a:cubicBezTo>
                    <a:pt x="357" y="4147"/>
                    <a:pt x="442" y="4123"/>
                    <a:pt x="531" y="4072"/>
                  </a:cubicBezTo>
                  <a:lnTo>
                    <a:pt x="5455" y="1230"/>
                  </a:lnTo>
                  <a:cubicBezTo>
                    <a:pt x="5747" y="1061"/>
                    <a:pt x="5985" y="662"/>
                    <a:pt x="5985" y="347"/>
                  </a:cubicBezTo>
                  <a:cubicBezTo>
                    <a:pt x="5985" y="125"/>
                    <a:pt x="5871" y="0"/>
                    <a:pt x="5704"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31"/>
            <p:cNvSpPr/>
            <p:nvPr/>
          </p:nvSpPr>
          <p:spPr>
            <a:xfrm>
              <a:off x="2263275" y="4209675"/>
              <a:ext cx="24950" cy="36150"/>
            </a:xfrm>
            <a:custGeom>
              <a:rect b="b" l="l" r="r" t="t"/>
              <a:pathLst>
                <a:path extrusionOk="0" h="1446" w="998">
                  <a:moveTo>
                    <a:pt x="819" y="0"/>
                  </a:moveTo>
                  <a:cubicBezTo>
                    <a:pt x="777" y="0"/>
                    <a:pt x="729" y="14"/>
                    <a:pt x="678" y="42"/>
                  </a:cubicBezTo>
                  <a:lnTo>
                    <a:pt x="321" y="252"/>
                  </a:lnTo>
                  <a:cubicBezTo>
                    <a:pt x="144" y="351"/>
                    <a:pt x="1" y="599"/>
                    <a:pt x="1" y="803"/>
                  </a:cubicBezTo>
                  <a:lnTo>
                    <a:pt x="1" y="1218"/>
                  </a:lnTo>
                  <a:cubicBezTo>
                    <a:pt x="1" y="1362"/>
                    <a:pt x="72" y="1445"/>
                    <a:pt x="177" y="1445"/>
                  </a:cubicBezTo>
                  <a:cubicBezTo>
                    <a:pt x="220" y="1445"/>
                    <a:pt x="269" y="1431"/>
                    <a:pt x="321" y="1401"/>
                  </a:cubicBezTo>
                  <a:lnTo>
                    <a:pt x="678" y="1194"/>
                  </a:lnTo>
                  <a:cubicBezTo>
                    <a:pt x="854" y="1092"/>
                    <a:pt x="997" y="847"/>
                    <a:pt x="997" y="643"/>
                  </a:cubicBezTo>
                  <a:lnTo>
                    <a:pt x="997" y="229"/>
                  </a:lnTo>
                  <a:cubicBezTo>
                    <a:pt x="997" y="83"/>
                    <a:pt x="925" y="0"/>
                    <a:pt x="81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31"/>
            <p:cNvSpPr/>
            <p:nvPr/>
          </p:nvSpPr>
          <p:spPr>
            <a:xfrm>
              <a:off x="2313175" y="4111100"/>
              <a:ext cx="149625" cy="103675"/>
            </a:xfrm>
            <a:custGeom>
              <a:rect b="b" l="l" r="r" t="t"/>
              <a:pathLst>
                <a:path extrusionOk="0" h="4147" w="5985">
                  <a:moveTo>
                    <a:pt x="5704" y="1"/>
                  </a:moveTo>
                  <a:cubicBezTo>
                    <a:pt x="5630" y="1"/>
                    <a:pt x="5545" y="26"/>
                    <a:pt x="5455" y="78"/>
                  </a:cubicBezTo>
                  <a:lnTo>
                    <a:pt x="531" y="2921"/>
                  </a:lnTo>
                  <a:cubicBezTo>
                    <a:pt x="239" y="3087"/>
                    <a:pt x="1" y="3485"/>
                    <a:pt x="1" y="3801"/>
                  </a:cubicBezTo>
                  <a:cubicBezTo>
                    <a:pt x="1" y="4022"/>
                    <a:pt x="115" y="4147"/>
                    <a:pt x="282" y="4147"/>
                  </a:cubicBezTo>
                  <a:cubicBezTo>
                    <a:pt x="356" y="4147"/>
                    <a:pt x="441" y="4122"/>
                    <a:pt x="531" y="4070"/>
                  </a:cubicBezTo>
                  <a:lnTo>
                    <a:pt x="5455" y="1231"/>
                  </a:lnTo>
                  <a:cubicBezTo>
                    <a:pt x="5747" y="1061"/>
                    <a:pt x="5985" y="663"/>
                    <a:pt x="5985" y="347"/>
                  </a:cubicBezTo>
                  <a:cubicBezTo>
                    <a:pt x="5985" y="126"/>
                    <a:pt x="5871" y="1"/>
                    <a:pt x="5704"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31"/>
            <p:cNvSpPr/>
            <p:nvPr/>
          </p:nvSpPr>
          <p:spPr>
            <a:xfrm>
              <a:off x="3162200" y="3145850"/>
              <a:ext cx="374175" cy="249225"/>
            </a:xfrm>
            <a:custGeom>
              <a:rect b="b" l="l" r="r" t="t"/>
              <a:pathLst>
                <a:path extrusionOk="0" h="9969" w="14967">
                  <a:moveTo>
                    <a:pt x="14671" y="1"/>
                  </a:moveTo>
                  <a:cubicBezTo>
                    <a:pt x="14599" y="1"/>
                    <a:pt x="14518" y="24"/>
                    <a:pt x="14433" y="73"/>
                  </a:cubicBezTo>
                  <a:lnTo>
                    <a:pt x="534" y="8100"/>
                  </a:lnTo>
                  <a:cubicBezTo>
                    <a:pt x="239" y="8270"/>
                    <a:pt x="0" y="8681"/>
                    <a:pt x="0" y="9022"/>
                  </a:cubicBezTo>
                  <a:lnTo>
                    <a:pt x="0" y="9590"/>
                  </a:lnTo>
                  <a:cubicBezTo>
                    <a:pt x="0" y="9830"/>
                    <a:pt x="120" y="9969"/>
                    <a:pt x="294" y="9969"/>
                  </a:cubicBezTo>
                  <a:cubicBezTo>
                    <a:pt x="365" y="9969"/>
                    <a:pt x="446" y="9945"/>
                    <a:pt x="531" y="9896"/>
                  </a:cubicBezTo>
                  <a:lnTo>
                    <a:pt x="14436" y="1804"/>
                  </a:lnTo>
                  <a:cubicBezTo>
                    <a:pt x="14728" y="1634"/>
                    <a:pt x="14967" y="1219"/>
                    <a:pt x="14967" y="883"/>
                  </a:cubicBezTo>
                  <a:lnTo>
                    <a:pt x="14967" y="382"/>
                  </a:lnTo>
                  <a:cubicBezTo>
                    <a:pt x="14967" y="141"/>
                    <a:pt x="14846" y="1"/>
                    <a:pt x="146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31"/>
            <p:cNvSpPr/>
            <p:nvPr/>
          </p:nvSpPr>
          <p:spPr>
            <a:xfrm>
              <a:off x="3162200" y="3203375"/>
              <a:ext cx="424075" cy="262100"/>
            </a:xfrm>
            <a:custGeom>
              <a:rect b="b" l="l" r="r" t="t"/>
              <a:pathLst>
                <a:path extrusionOk="0" h="10484" w="16963">
                  <a:moveTo>
                    <a:pt x="16679" y="1"/>
                  </a:moveTo>
                  <a:cubicBezTo>
                    <a:pt x="16604" y="1"/>
                    <a:pt x="16519" y="25"/>
                    <a:pt x="16428" y="77"/>
                  </a:cubicBezTo>
                  <a:lnTo>
                    <a:pt x="534" y="9257"/>
                  </a:lnTo>
                  <a:cubicBezTo>
                    <a:pt x="239" y="9423"/>
                    <a:pt x="0" y="9821"/>
                    <a:pt x="0" y="10137"/>
                  </a:cubicBezTo>
                  <a:cubicBezTo>
                    <a:pt x="0" y="10358"/>
                    <a:pt x="114" y="10484"/>
                    <a:pt x="282" y="10484"/>
                  </a:cubicBezTo>
                  <a:cubicBezTo>
                    <a:pt x="357" y="10484"/>
                    <a:pt x="443" y="10459"/>
                    <a:pt x="534" y="10406"/>
                  </a:cubicBezTo>
                  <a:lnTo>
                    <a:pt x="16428" y="1230"/>
                  </a:lnTo>
                  <a:cubicBezTo>
                    <a:pt x="16724" y="1060"/>
                    <a:pt x="16962" y="666"/>
                    <a:pt x="16962" y="346"/>
                  </a:cubicBezTo>
                  <a:cubicBezTo>
                    <a:pt x="16962" y="127"/>
                    <a:pt x="16848" y="1"/>
                    <a:pt x="16679" y="1"/>
                  </a:cubicBezTo>
                  <a:close/>
                </a:path>
              </a:pathLst>
            </a:custGeom>
            <a:solidFill>
              <a:srgbClr val="E6E6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31"/>
            <p:cNvSpPr/>
            <p:nvPr/>
          </p:nvSpPr>
          <p:spPr>
            <a:xfrm>
              <a:off x="3162200" y="3260925"/>
              <a:ext cx="424075" cy="262125"/>
            </a:xfrm>
            <a:custGeom>
              <a:rect b="b" l="l" r="r" t="t"/>
              <a:pathLst>
                <a:path extrusionOk="0" h="10485" w="16963">
                  <a:moveTo>
                    <a:pt x="16679" y="0"/>
                  </a:moveTo>
                  <a:cubicBezTo>
                    <a:pt x="16604" y="0"/>
                    <a:pt x="16519" y="25"/>
                    <a:pt x="16428" y="77"/>
                  </a:cubicBezTo>
                  <a:lnTo>
                    <a:pt x="534" y="9256"/>
                  </a:lnTo>
                  <a:cubicBezTo>
                    <a:pt x="239" y="9426"/>
                    <a:pt x="0" y="9821"/>
                    <a:pt x="0" y="10140"/>
                  </a:cubicBezTo>
                  <a:cubicBezTo>
                    <a:pt x="0" y="10360"/>
                    <a:pt x="115" y="10485"/>
                    <a:pt x="284" y="10485"/>
                  </a:cubicBezTo>
                  <a:cubicBezTo>
                    <a:pt x="359" y="10485"/>
                    <a:pt x="444" y="10460"/>
                    <a:pt x="534" y="10409"/>
                  </a:cubicBezTo>
                  <a:lnTo>
                    <a:pt x="16428" y="1230"/>
                  </a:lnTo>
                  <a:cubicBezTo>
                    <a:pt x="16724" y="1059"/>
                    <a:pt x="16962" y="665"/>
                    <a:pt x="16962" y="345"/>
                  </a:cubicBezTo>
                  <a:cubicBezTo>
                    <a:pt x="16962" y="126"/>
                    <a:pt x="16848" y="0"/>
                    <a:pt x="16679" y="0"/>
                  </a:cubicBezTo>
                  <a:close/>
                </a:path>
              </a:pathLst>
            </a:custGeom>
            <a:solidFill>
              <a:srgbClr val="E6E6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31"/>
            <p:cNvSpPr/>
            <p:nvPr/>
          </p:nvSpPr>
          <p:spPr>
            <a:xfrm>
              <a:off x="3162200" y="3318500"/>
              <a:ext cx="424075" cy="262125"/>
            </a:xfrm>
            <a:custGeom>
              <a:rect b="b" l="l" r="r" t="t"/>
              <a:pathLst>
                <a:path extrusionOk="0" h="10485" w="16963">
                  <a:moveTo>
                    <a:pt x="16678" y="1"/>
                  </a:moveTo>
                  <a:cubicBezTo>
                    <a:pt x="16604" y="1"/>
                    <a:pt x="16518" y="25"/>
                    <a:pt x="16428" y="76"/>
                  </a:cubicBezTo>
                  <a:lnTo>
                    <a:pt x="534" y="9255"/>
                  </a:lnTo>
                  <a:cubicBezTo>
                    <a:pt x="239" y="9425"/>
                    <a:pt x="0" y="9820"/>
                    <a:pt x="0" y="10139"/>
                  </a:cubicBezTo>
                  <a:cubicBezTo>
                    <a:pt x="0" y="10358"/>
                    <a:pt x="115" y="10485"/>
                    <a:pt x="283" y="10485"/>
                  </a:cubicBezTo>
                  <a:cubicBezTo>
                    <a:pt x="358" y="10485"/>
                    <a:pt x="443" y="10460"/>
                    <a:pt x="534" y="10407"/>
                  </a:cubicBezTo>
                  <a:lnTo>
                    <a:pt x="16428" y="1228"/>
                  </a:lnTo>
                  <a:cubicBezTo>
                    <a:pt x="16724" y="1058"/>
                    <a:pt x="16962" y="664"/>
                    <a:pt x="16962" y="348"/>
                  </a:cubicBezTo>
                  <a:cubicBezTo>
                    <a:pt x="16962" y="126"/>
                    <a:pt x="16847" y="1"/>
                    <a:pt x="16678" y="1"/>
                  </a:cubicBezTo>
                  <a:close/>
                </a:path>
              </a:pathLst>
            </a:custGeom>
            <a:solidFill>
              <a:srgbClr val="E6E6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31"/>
            <p:cNvSpPr/>
            <p:nvPr/>
          </p:nvSpPr>
          <p:spPr>
            <a:xfrm>
              <a:off x="3162200" y="3376075"/>
              <a:ext cx="424075" cy="262100"/>
            </a:xfrm>
            <a:custGeom>
              <a:rect b="b" l="l" r="r" t="t"/>
              <a:pathLst>
                <a:path extrusionOk="0" h="10484" w="16963">
                  <a:moveTo>
                    <a:pt x="16681" y="1"/>
                  </a:moveTo>
                  <a:cubicBezTo>
                    <a:pt x="16605" y="1"/>
                    <a:pt x="16519" y="25"/>
                    <a:pt x="16428" y="78"/>
                  </a:cubicBezTo>
                  <a:lnTo>
                    <a:pt x="534" y="9254"/>
                  </a:lnTo>
                  <a:cubicBezTo>
                    <a:pt x="239" y="9424"/>
                    <a:pt x="0" y="9818"/>
                    <a:pt x="0" y="10138"/>
                  </a:cubicBezTo>
                  <a:cubicBezTo>
                    <a:pt x="0" y="10359"/>
                    <a:pt x="114" y="10484"/>
                    <a:pt x="282" y="10484"/>
                  </a:cubicBezTo>
                  <a:cubicBezTo>
                    <a:pt x="357" y="10484"/>
                    <a:pt x="443" y="10459"/>
                    <a:pt x="534" y="10406"/>
                  </a:cubicBezTo>
                  <a:lnTo>
                    <a:pt x="16428" y="1230"/>
                  </a:lnTo>
                  <a:cubicBezTo>
                    <a:pt x="16724" y="1060"/>
                    <a:pt x="16962" y="663"/>
                    <a:pt x="16962" y="346"/>
                  </a:cubicBezTo>
                  <a:cubicBezTo>
                    <a:pt x="16962" y="125"/>
                    <a:pt x="16849" y="1"/>
                    <a:pt x="16681" y="1"/>
                  </a:cubicBezTo>
                  <a:close/>
                </a:path>
              </a:pathLst>
            </a:custGeom>
            <a:solidFill>
              <a:srgbClr val="E6E6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31"/>
            <p:cNvSpPr/>
            <p:nvPr/>
          </p:nvSpPr>
          <p:spPr>
            <a:xfrm>
              <a:off x="3162200" y="3433625"/>
              <a:ext cx="424075" cy="262100"/>
            </a:xfrm>
            <a:custGeom>
              <a:rect b="b" l="l" r="r" t="t"/>
              <a:pathLst>
                <a:path extrusionOk="0" h="10484" w="16963">
                  <a:moveTo>
                    <a:pt x="16679" y="1"/>
                  </a:moveTo>
                  <a:cubicBezTo>
                    <a:pt x="16604" y="1"/>
                    <a:pt x="16519" y="25"/>
                    <a:pt x="16428" y="78"/>
                  </a:cubicBezTo>
                  <a:lnTo>
                    <a:pt x="534" y="9257"/>
                  </a:lnTo>
                  <a:cubicBezTo>
                    <a:pt x="239" y="9424"/>
                    <a:pt x="0" y="9821"/>
                    <a:pt x="0" y="10138"/>
                  </a:cubicBezTo>
                  <a:cubicBezTo>
                    <a:pt x="0" y="10359"/>
                    <a:pt x="114" y="10483"/>
                    <a:pt x="282" y="10483"/>
                  </a:cubicBezTo>
                  <a:cubicBezTo>
                    <a:pt x="357" y="10483"/>
                    <a:pt x="443" y="10458"/>
                    <a:pt x="534" y="10406"/>
                  </a:cubicBezTo>
                  <a:lnTo>
                    <a:pt x="16428" y="1230"/>
                  </a:lnTo>
                  <a:cubicBezTo>
                    <a:pt x="16724" y="1060"/>
                    <a:pt x="16962" y="666"/>
                    <a:pt x="16962" y="346"/>
                  </a:cubicBezTo>
                  <a:cubicBezTo>
                    <a:pt x="16962" y="127"/>
                    <a:pt x="16848" y="1"/>
                    <a:pt x="16679" y="1"/>
                  </a:cubicBezTo>
                  <a:close/>
                </a:path>
              </a:pathLst>
            </a:custGeom>
            <a:solidFill>
              <a:srgbClr val="E6E6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31"/>
            <p:cNvSpPr/>
            <p:nvPr/>
          </p:nvSpPr>
          <p:spPr>
            <a:xfrm>
              <a:off x="3162200" y="3491175"/>
              <a:ext cx="424075" cy="262150"/>
            </a:xfrm>
            <a:custGeom>
              <a:rect b="b" l="l" r="r" t="t"/>
              <a:pathLst>
                <a:path extrusionOk="0" h="10486" w="16963">
                  <a:moveTo>
                    <a:pt x="16679" y="0"/>
                  </a:moveTo>
                  <a:cubicBezTo>
                    <a:pt x="16604" y="0"/>
                    <a:pt x="16519" y="25"/>
                    <a:pt x="16428" y="77"/>
                  </a:cubicBezTo>
                  <a:lnTo>
                    <a:pt x="534" y="9257"/>
                  </a:lnTo>
                  <a:cubicBezTo>
                    <a:pt x="239" y="9427"/>
                    <a:pt x="0" y="9821"/>
                    <a:pt x="0" y="10141"/>
                  </a:cubicBezTo>
                  <a:cubicBezTo>
                    <a:pt x="0" y="10360"/>
                    <a:pt x="115" y="10486"/>
                    <a:pt x="284" y="10486"/>
                  </a:cubicBezTo>
                  <a:cubicBezTo>
                    <a:pt x="358" y="10486"/>
                    <a:pt x="444" y="10461"/>
                    <a:pt x="534" y="10409"/>
                  </a:cubicBezTo>
                  <a:lnTo>
                    <a:pt x="16428" y="1230"/>
                  </a:lnTo>
                  <a:cubicBezTo>
                    <a:pt x="16724" y="1060"/>
                    <a:pt x="16962" y="665"/>
                    <a:pt x="16962" y="346"/>
                  </a:cubicBezTo>
                  <a:cubicBezTo>
                    <a:pt x="16962" y="127"/>
                    <a:pt x="16848" y="0"/>
                    <a:pt x="16679" y="0"/>
                  </a:cubicBezTo>
                  <a:close/>
                </a:path>
              </a:pathLst>
            </a:custGeom>
            <a:solidFill>
              <a:srgbClr val="E6E6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31"/>
            <p:cNvSpPr/>
            <p:nvPr/>
          </p:nvSpPr>
          <p:spPr>
            <a:xfrm>
              <a:off x="3162200" y="3548775"/>
              <a:ext cx="424075" cy="262100"/>
            </a:xfrm>
            <a:custGeom>
              <a:rect b="b" l="l" r="r" t="t"/>
              <a:pathLst>
                <a:path extrusionOk="0" h="10484" w="16963">
                  <a:moveTo>
                    <a:pt x="16681" y="1"/>
                  </a:moveTo>
                  <a:cubicBezTo>
                    <a:pt x="16606" y="1"/>
                    <a:pt x="16520" y="26"/>
                    <a:pt x="16428" y="79"/>
                  </a:cubicBezTo>
                  <a:lnTo>
                    <a:pt x="534" y="9254"/>
                  </a:lnTo>
                  <a:cubicBezTo>
                    <a:pt x="239" y="9424"/>
                    <a:pt x="0" y="9819"/>
                    <a:pt x="0" y="10138"/>
                  </a:cubicBezTo>
                  <a:cubicBezTo>
                    <a:pt x="0" y="10357"/>
                    <a:pt x="115" y="10483"/>
                    <a:pt x="284" y="10483"/>
                  </a:cubicBezTo>
                  <a:cubicBezTo>
                    <a:pt x="358" y="10483"/>
                    <a:pt x="444" y="10459"/>
                    <a:pt x="534" y="10407"/>
                  </a:cubicBezTo>
                  <a:lnTo>
                    <a:pt x="16428" y="1227"/>
                  </a:lnTo>
                  <a:cubicBezTo>
                    <a:pt x="16724" y="1061"/>
                    <a:pt x="16962" y="663"/>
                    <a:pt x="16962" y="347"/>
                  </a:cubicBezTo>
                  <a:cubicBezTo>
                    <a:pt x="16962" y="126"/>
                    <a:pt x="16849" y="1"/>
                    <a:pt x="16681" y="1"/>
                  </a:cubicBezTo>
                  <a:close/>
                </a:path>
              </a:pathLst>
            </a:custGeom>
            <a:solidFill>
              <a:srgbClr val="E6E6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31"/>
            <p:cNvSpPr/>
            <p:nvPr/>
          </p:nvSpPr>
          <p:spPr>
            <a:xfrm>
              <a:off x="3162200" y="3606325"/>
              <a:ext cx="424075" cy="262100"/>
            </a:xfrm>
            <a:custGeom>
              <a:rect b="b" l="l" r="r" t="t"/>
              <a:pathLst>
                <a:path extrusionOk="0" h="10484" w="16963">
                  <a:moveTo>
                    <a:pt x="16680" y="0"/>
                  </a:moveTo>
                  <a:cubicBezTo>
                    <a:pt x="16605" y="0"/>
                    <a:pt x="16519" y="25"/>
                    <a:pt x="16428" y="78"/>
                  </a:cubicBezTo>
                  <a:lnTo>
                    <a:pt x="534" y="9254"/>
                  </a:lnTo>
                  <a:cubicBezTo>
                    <a:pt x="239" y="9424"/>
                    <a:pt x="0" y="9822"/>
                    <a:pt x="0" y="10138"/>
                  </a:cubicBezTo>
                  <a:cubicBezTo>
                    <a:pt x="0" y="10359"/>
                    <a:pt x="114" y="10484"/>
                    <a:pt x="282" y="10484"/>
                  </a:cubicBezTo>
                  <a:cubicBezTo>
                    <a:pt x="357" y="10484"/>
                    <a:pt x="443" y="10459"/>
                    <a:pt x="534" y="10407"/>
                  </a:cubicBezTo>
                  <a:lnTo>
                    <a:pt x="16428" y="1230"/>
                  </a:lnTo>
                  <a:cubicBezTo>
                    <a:pt x="16724" y="1061"/>
                    <a:pt x="16962" y="666"/>
                    <a:pt x="16962" y="347"/>
                  </a:cubicBezTo>
                  <a:cubicBezTo>
                    <a:pt x="16962" y="126"/>
                    <a:pt x="16848" y="0"/>
                    <a:pt x="16680" y="0"/>
                  </a:cubicBezTo>
                  <a:close/>
                </a:path>
              </a:pathLst>
            </a:custGeom>
            <a:solidFill>
              <a:srgbClr val="E6E6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31"/>
            <p:cNvSpPr/>
            <p:nvPr/>
          </p:nvSpPr>
          <p:spPr>
            <a:xfrm>
              <a:off x="2563650" y="3390675"/>
              <a:ext cx="548675" cy="852300"/>
            </a:xfrm>
            <a:custGeom>
              <a:rect b="b" l="l" r="r" t="t"/>
              <a:pathLst>
                <a:path extrusionOk="0" h="34092" w="21947">
                  <a:moveTo>
                    <a:pt x="21652" y="1"/>
                  </a:moveTo>
                  <a:cubicBezTo>
                    <a:pt x="21581" y="1"/>
                    <a:pt x="21501" y="24"/>
                    <a:pt x="21416" y="72"/>
                  </a:cubicBezTo>
                  <a:lnTo>
                    <a:pt x="531" y="12131"/>
                  </a:lnTo>
                  <a:cubicBezTo>
                    <a:pt x="239" y="12301"/>
                    <a:pt x="1" y="12712"/>
                    <a:pt x="1" y="13053"/>
                  </a:cubicBezTo>
                  <a:lnTo>
                    <a:pt x="1" y="33713"/>
                  </a:lnTo>
                  <a:cubicBezTo>
                    <a:pt x="1" y="33953"/>
                    <a:pt x="120" y="34092"/>
                    <a:pt x="293" y="34092"/>
                  </a:cubicBezTo>
                  <a:cubicBezTo>
                    <a:pt x="365" y="34092"/>
                    <a:pt x="446" y="34068"/>
                    <a:pt x="531" y="34019"/>
                  </a:cubicBezTo>
                  <a:lnTo>
                    <a:pt x="21416" y="21960"/>
                  </a:lnTo>
                  <a:cubicBezTo>
                    <a:pt x="21709" y="21793"/>
                    <a:pt x="21947" y="21379"/>
                    <a:pt x="21947" y="21042"/>
                  </a:cubicBezTo>
                  <a:lnTo>
                    <a:pt x="21947" y="381"/>
                  </a:lnTo>
                  <a:cubicBezTo>
                    <a:pt x="21947" y="139"/>
                    <a:pt x="21826" y="1"/>
                    <a:pt x="21652" y="1"/>
                  </a:cubicBez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31"/>
            <p:cNvSpPr/>
            <p:nvPr/>
          </p:nvSpPr>
          <p:spPr>
            <a:xfrm>
              <a:off x="2563650" y="3390675"/>
              <a:ext cx="548675" cy="852275"/>
            </a:xfrm>
            <a:custGeom>
              <a:rect b="b" l="l" r="r" t="t"/>
              <a:pathLst>
                <a:path extrusionOk="0" h="34091" w="21947">
                  <a:moveTo>
                    <a:pt x="21654" y="1"/>
                  </a:moveTo>
                  <a:cubicBezTo>
                    <a:pt x="21583" y="1"/>
                    <a:pt x="21501" y="24"/>
                    <a:pt x="21416" y="72"/>
                  </a:cubicBezTo>
                  <a:lnTo>
                    <a:pt x="531" y="12131"/>
                  </a:lnTo>
                  <a:cubicBezTo>
                    <a:pt x="239" y="12301"/>
                    <a:pt x="1" y="12712"/>
                    <a:pt x="1" y="13053"/>
                  </a:cubicBezTo>
                  <a:lnTo>
                    <a:pt x="1" y="33713"/>
                  </a:lnTo>
                  <a:cubicBezTo>
                    <a:pt x="1" y="33954"/>
                    <a:pt x="120" y="34090"/>
                    <a:pt x="294" y="34090"/>
                  </a:cubicBezTo>
                  <a:cubicBezTo>
                    <a:pt x="365" y="34090"/>
                    <a:pt x="446" y="34070"/>
                    <a:pt x="531" y="34019"/>
                  </a:cubicBezTo>
                  <a:lnTo>
                    <a:pt x="21416" y="21960"/>
                  </a:lnTo>
                  <a:cubicBezTo>
                    <a:pt x="21709" y="21793"/>
                    <a:pt x="21947" y="21379"/>
                    <a:pt x="21947" y="21042"/>
                  </a:cubicBezTo>
                  <a:lnTo>
                    <a:pt x="21947" y="381"/>
                  </a:lnTo>
                  <a:cubicBezTo>
                    <a:pt x="21947" y="140"/>
                    <a:pt x="21827" y="1"/>
                    <a:pt x="21654" y="1"/>
                  </a:cubicBezTo>
                  <a:close/>
                </a:path>
              </a:pathLst>
            </a:custGeom>
            <a:solidFill>
              <a:srgbClr val="D4F8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31"/>
            <p:cNvSpPr/>
            <p:nvPr/>
          </p:nvSpPr>
          <p:spPr>
            <a:xfrm>
              <a:off x="2563650" y="3685525"/>
              <a:ext cx="548675" cy="557450"/>
            </a:xfrm>
            <a:custGeom>
              <a:rect b="b" l="l" r="r" t="t"/>
              <a:pathLst>
                <a:path extrusionOk="0" h="22298" w="21947">
                  <a:moveTo>
                    <a:pt x="16123" y="0"/>
                  </a:moveTo>
                  <a:lnTo>
                    <a:pt x="12632" y="6175"/>
                  </a:lnTo>
                  <a:lnTo>
                    <a:pt x="15086" y="9353"/>
                  </a:lnTo>
                  <a:lnTo>
                    <a:pt x="6985" y="2373"/>
                  </a:lnTo>
                  <a:lnTo>
                    <a:pt x="1" y="17492"/>
                  </a:lnTo>
                  <a:lnTo>
                    <a:pt x="1" y="21919"/>
                  </a:lnTo>
                  <a:cubicBezTo>
                    <a:pt x="1" y="22159"/>
                    <a:pt x="120" y="22298"/>
                    <a:pt x="293" y="22298"/>
                  </a:cubicBezTo>
                  <a:cubicBezTo>
                    <a:pt x="365" y="22298"/>
                    <a:pt x="446" y="22274"/>
                    <a:pt x="531" y="22225"/>
                  </a:cubicBezTo>
                  <a:lnTo>
                    <a:pt x="21416" y="10166"/>
                  </a:lnTo>
                  <a:cubicBezTo>
                    <a:pt x="21709" y="9999"/>
                    <a:pt x="21947" y="9585"/>
                    <a:pt x="21947" y="9248"/>
                  </a:cubicBezTo>
                  <a:lnTo>
                    <a:pt x="21947" y="5324"/>
                  </a:lnTo>
                  <a:lnTo>
                    <a:pt x="1612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31"/>
            <p:cNvSpPr/>
            <p:nvPr/>
          </p:nvSpPr>
          <p:spPr>
            <a:xfrm>
              <a:off x="2948275" y="3521225"/>
              <a:ext cx="78725" cy="101600"/>
            </a:xfrm>
            <a:custGeom>
              <a:rect b="b" l="l" r="r" t="t"/>
              <a:pathLst>
                <a:path extrusionOk="0" h="4064" w="3149">
                  <a:moveTo>
                    <a:pt x="2277" y="1"/>
                  </a:moveTo>
                  <a:cubicBezTo>
                    <a:pt x="2066" y="1"/>
                    <a:pt x="1827" y="69"/>
                    <a:pt x="1575" y="214"/>
                  </a:cubicBezTo>
                  <a:cubicBezTo>
                    <a:pt x="704" y="718"/>
                    <a:pt x="1" y="1939"/>
                    <a:pt x="1" y="2941"/>
                  </a:cubicBezTo>
                  <a:cubicBezTo>
                    <a:pt x="1" y="3653"/>
                    <a:pt x="354" y="4063"/>
                    <a:pt x="871" y="4063"/>
                  </a:cubicBezTo>
                  <a:cubicBezTo>
                    <a:pt x="1082" y="4063"/>
                    <a:pt x="1321" y="3994"/>
                    <a:pt x="1575" y="3849"/>
                  </a:cubicBezTo>
                  <a:cubicBezTo>
                    <a:pt x="2444" y="3346"/>
                    <a:pt x="3148" y="2125"/>
                    <a:pt x="3148" y="1123"/>
                  </a:cubicBezTo>
                  <a:cubicBezTo>
                    <a:pt x="3148" y="411"/>
                    <a:pt x="2794" y="1"/>
                    <a:pt x="227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31"/>
            <p:cNvSpPr/>
            <p:nvPr/>
          </p:nvSpPr>
          <p:spPr>
            <a:xfrm>
              <a:off x="2214425" y="2656275"/>
              <a:ext cx="1371850" cy="953100"/>
            </a:xfrm>
            <a:custGeom>
              <a:rect b="b" l="l" r="r" t="t"/>
              <a:pathLst>
                <a:path extrusionOk="0" h="38124" w="54874">
                  <a:moveTo>
                    <a:pt x="54579" y="0"/>
                  </a:moveTo>
                  <a:cubicBezTo>
                    <a:pt x="54507" y="0"/>
                    <a:pt x="54425" y="24"/>
                    <a:pt x="54339" y="73"/>
                  </a:cubicBezTo>
                  <a:lnTo>
                    <a:pt x="534" y="31141"/>
                  </a:lnTo>
                  <a:cubicBezTo>
                    <a:pt x="238" y="31307"/>
                    <a:pt x="1" y="31722"/>
                    <a:pt x="1" y="32059"/>
                  </a:cubicBezTo>
                  <a:lnTo>
                    <a:pt x="1" y="37743"/>
                  </a:lnTo>
                  <a:cubicBezTo>
                    <a:pt x="1" y="37985"/>
                    <a:pt x="121" y="38124"/>
                    <a:pt x="296" y="38124"/>
                  </a:cubicBezTo>
                  <a:cubicBezTo>
                    <a:pt x="368" y="38124"/>
                    <a:pt x="449" y="38101"/>
                    <a:pt x="534" y="38053"/>
                  </a:cubicBezTo>
                  <a:lnTo>
                    <a:pt x="54339" y="6985"/>
                  </a:lnTo>
                  <a:cubicBezTo>
                    <a:pt x="54635" y="6815"/>
                    <a:pt x="54873" y="6404"/>
                    <a:pt x="54873" y="6064"/>
                  </a:cubicBezTo>
                  <a:lnTo>
                    <a:pt x="54873" y="379"/>
                  </a:lnTo>
                  <a:cubicBezTo>
                    <a:pt x="54873" y="139"/>
                    <a:pt x="54754" y="0"/>
                    <a:pt x="54579"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31"/>
            <p:cNvSpPr/>
            <p:nvPr/>
          </p:nvSpPr>
          <p:spPr>
            <a:xfrm>
              <a:off x="3087400" y="2772825"/>
              <a:ext cx="399075" cy="270100"/>
            </a:xfrm>
            <a:custGeom>
              <a:rect b="b" l="l" r="r" t="t"/>
              <a:pathLst>
                <a:path extrusionOk="0" h="10804" w="15963">
                  <a:moveTo>
                    <a:pt x="15963" y="1"/>
                  </a:moveTo>
                  <a:lnTo>
                    <a:pt x="320" y="9031"/>
                  </a:lnTo>
                  <a:cubicBezTo>
                    <a:pt x="143" y="9133"/>
                    <a:pt x="0" y="9381"/>
                    <a:pt x="0" y="9585"/>
                  </a:cubicBezTo>
                  <a:lnTo>
                    <a:pt x="0" y="10575"/>
                  </a:lnTo>
                  <a:cubicBezTo>
                    <a:pt x="0" y="10720"/>
                    <a:pt x="73" y="10804"/>
                    <a:pt x="179" y="10804"/>
                  </a:cubicBezTo>
                  <a:cubicBezTo>
                    <a:pt x="221" y="10804"/>
                    <a:pt x="269" y="10790"/>
                    <a:pt x="320" y="10762"/>
                  </a:cubicBezTo>
                  <a:lnTo>
                    <a:pt x="15963" y="1728"/>
                  </a:lnTo>
                  <a:lnTo>
                    <a:pt x="15963" y="1"/>
                  </a:ln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31"/>
            <p:cNvSpPr/>
            <p:nvPr/>
          </p:nvSpPr>
          <p:spPr>
            <a:xfrm>
              <a:off x="3486450" y="2747550"/>
              <a:ext cx="49925" cy="68500"/>
            </a:xfrm>
            <a:custGeom>
              <a:rect b="b" l="l" r="r" t="t"/>
              <a:pathLst>
                <a:path extrusionOk="0" h="2740" w="1997">
                  <a:moveTo>
                    <a:pt x="1819" y="0"/>
                  </a:moveTo>
                  <a:cubicBezTo>
                    <a:pt x="1776" y="0"/>
                    <a:pt x="1728" y="14"/>
                    <a:pt x="1677" y="43"/>
                  </a:cubicBezTo>
                  <a:lnTo>
                    <a:pt x="1" y="1012"/>
                  </a:lnTo>
                  <a:lnTo>
                    <a:pt x="1" y="2739"/>
                  </a:lnTo>
                  <a:lnTo>
                    <a:pt x="1677" y="1770"/>
                  </a:lnTo>
                  <a:cubicBezTo>
                    <a:pt x="1854" y="1672"/>
                    <a:pt x="1997" y="1423"/>
                    <a:pt x="1997" y="1219"/>
                  </a:cubicBezTo>
                  <a:lnTo>
                    <a:pt x="1997" y="227"/>
                  </a:lnTo>
                  <a:cubicBezTo>
                    <a:pt x="1997" y="84"/>
                    <a:pt x="1924" y="0"/>
                    <a:pt x="181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31"/>
            <p:cNvSpPr/>
            <p:nvPr/>
          </p:nvSpPr>
          <p:spPr>
            <a:xfrm>
              <a:off x="3500900" y="2764350"/>
              <a:ext cx="25800" cy="31375"/>
            </a:xfrm>
            <a:custGeom>
              <a:rect b="b" l="l" r="r" t="t"/>
              <a:pathLst>
                <a:path extrusionOk="0" h="1255" w="1032">
                  <a:moveTo>
                    <a:pt x="528" y="139"/>
                  </a:moveTo>
                  <a:cubicBezTo>
                    <a:pt x="545" y="139"/>
                    <a:pt x="562" y="143"/>
                    <a:pt x="579" y="153"/>
                  </a:cubicBezTo>
                  <a:cubicBezTo>
                    <a:pt x="640" y="187"/>
                    <a:pt x="681" y="296"/>
                    <a:pt x="681" y="432"/>
                  </a:cubicBezTo>
                  <a:cubicBezTo>
                    <a:pt x="681" y="694"/>
                    <a:pt x="541" y="993"/>
                    <a:pt x="375" y="1088"/>
                  </a:cubicBezTo>
                  <a:cubicBezTo>
                    <a:pt x="345" y="1106"/>
                    <a:pt x="317" y="1115"/>
                    <a:pt x="292" y="1115"/>
                  </a:cubicBezTo>
                  <a:cubicBezTo>
                    <a:pt x="274" y="1115"/>
                    <a:pt x="257" y="1110"/>
                    <a:pt x="242" y="1102"/>
                  </a:cubicBezTo>
                  <a:cubicBezTo>
                    <a:pt x="178" y="1068"/>
                    <a:pt x="140" y="959"/>
                    <a:pt x="140" y="823"/>
                  </a:cubicBezTo>
                  <a:cubicBezTo>
                    <a:pt x="140" y="561"/>
                    <a:pt x="280" y="262"/>
                    <a:pt x="443" y="167"/>
                  </a:cubicBezTo>
                  <a:cubicBezTo>
                    <a:pt x="473" y="150"/>
                    <a:pt x="504" y="139"/>
                    <a:pt x="528" y="139"/>
                  </a:cubicBezTo>
                  <a:close/>
                  <a:moveTo>
                    <a:pt x="529" y="0"/>
                  </a:moveTo>
                  <a:cubicBezTo>
                    <a:pt x="479" y="0"/>
                    <a:pt x="426" y="15"/>
                    <a:pt x="375" y="45"/>
                  </a:cubicBezTo>
                  <a:cubicBezTo>
                    <a:pt x="164" y="167"/>
                    <a:pt x="0" y="506"/>
                    <a:pt x="0" y="823"/>
                  </a:cubicBezTo>
                  <a:cubicBezTo>
                    <a:pt x="0" y="1013"/>
                    <a:pt x="62" y="1159"/>
                    <a:pt x="171" y="1224"/>
                  </a:cubicBezTo>
                  <a:cubicBezTo>
                    <a:pt x="208" y="1245"/>
                    <a:pt x="249" y="1255"/>
                    <a:pt x="289" y="1255"/>
                  </a:cubicBezTo>
                  <a:cubicBezTo>
                    <a:pt x="341" y="1255"/>
                    <a:pt x="391" y="1238"/>
                    <a:pt x="443" y="1211"/>
                  </a:cubicBezTo>
                  <a:cubicBezTo>
                    <a:pt x="568" y="1136"/>
                    <a:pt x="677" y="983"/>
                    <a:pt x="745" y="806"/>
                  </a:cubicBezTo>
                  <a:lnTo>
                    <a:pt x="932" y="864"/>
                  </a:lnTo>
                  <a:cubicBezTo>
                    <a:pt x="939" y="867"/>
                    <a:pt x="946" y="867"/>
                    <a:pt x="953" y="867"/>
                  </a:cubicBezTo>
                  <a:cubicBezTo>
                    <a:pt x="983" y="867"/>
                    <a:pt x="1011" y="847"/>
                    <a:pt x="1020" y="816"/>
                  </a:cubicBezTo>
                  <a:cubicBezTo>
                    <a:pt x="1031" y="782"/>
                    <a:pt x="1011" y="741"/>
                    <a:pt x="976" y="731"/>
                  </a:cubicBezTo>
                  <a:lnTo>
                    <a:pt x="790" y="674"/>
                  </a:lnTo>
                  <a:cubicBezTo>
                    <a:pt x="807" y="592"/>
                    <a:pt x="816" y="511"/>
                    <a:pt x="816" y="432"/>
                  </a:cubicBezTo>
                  <a:cubicBezTo>
                    <a:pt x="816" y="241"/>
                    <a:pt x="755" y="95"/>
                    <a:pt x="647" y="31"/>
                  </a:cubicBezTo>
                  <a:cubicBezTo>
                    <a:pt x="611" y="11"/>
                    <a:pt x="571" y="0"/>
                    <a:pt x="529"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31"/>
            <p:cNvSpPr/>
            <p:nvPr/>
          </p:nvSpPr>
          <p:spPr>
            <a:xfrm>
              <a:off x="2563650" y="2857875"/>
              <a:ext cx="1022625" cy="780275"/>
            </a:xfrm>
            <a:custGeom>
              <a:rect b="b" l="l" r="r" t="t"/>
              <a:pathLst>
                <a:path extrusionOk="0" h="31211" w="40905">
                  <a:moveTo>
                    <a:pt x="40610" y="1"/>
                  </a:moveTo>
                  <a:cubicBezTo>
                    <a:pt x="40538" y="1"/>
                    <a:pt x="40457" y="24"/>
                    <a:pt x="40370" y="74"/>
                  </a:cubicBezTo>
                  <a:lnTo>
                    <a:pt x="531" y="23077"/>
                  </a:lnTo>
                  <a:cubicBezTo>
                    <a:pt x="239" y="23243"/>
                    <a:pt x="1" y="23658"/>
                    <a:pt x="1" y="23995"/>
                  </a:cubicBezTo>
                  <a:lnTo>
                    <a:pt x="1" y="30832"/>
                  </a:lnTo>
                  <a:cubicBezTo>
                    <a:pt x="1" y="31072"/>
                    <a:pt x="120" y="31211"/>
                    <a:pt x="293" y="31211"/>
                  </a:cubicBezTo>
                  <a:cubicBezTo>
                    <a:pt x="365" y="31211"/>
                    <a:pt x="446" y="31187"/>
                    <a:pt x="531" y="31137"/>
                  </a:cubicBezTo>
                  <a:lnTo>
                    <a:pt x="40370" y="8138"/>
                  </a:lnTo>
                  <a:cubicBezTo>
                    <a:pt x="40666" y="7968"/>
                    <a:pt x="40904" y="7556"/>
                    <a:pt x="40904" y="7217"/>
                  </a:cubicBezTo>
                  <a:lnTo>
                    <a:pt x="40904" y="380"/>
                  </a:lnTo>
                  <a:cubicBezTo>
                    <a:pt x="40904" y="139"/>
                    <a:pt x="40785" y="1"/>
                    <a:pt x="40610" y="1"/>
                  </a:cubicBezTo>
                  <a:close/>
                </a:path>
              </a:pathLst>
            </a:custGeom>
            <a:solidFill>
              <a:srgbClr val="27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31"/>
            <p:cNvSpPr/>
            <p:nvPr/>
          </p:nvSpPr>
          <p:spPr>
            <a:xfrm>
              <a:off x="2563650" y="2857925"/>
              <a:ext cx="1022625" cy="780275"/>
            </a:xfrm>
            <a:custGeom>
              <a:rect b="b" l="l" r="r" t="t"/>
              <a:pathLst>
                <a:path extrusionOk="0" h="31211" w="40905">
                  <a:moveTo>
                    <a:pt x="40608" y="0"/>
                  </a:moveTo>
                  <a:cubicBezTo>
                    <a:pt x="40537" y="0"/>
                    <a:pt x="40456" y="21"/>
                    <a:pt x="40370" y="72"/>
                  </a:cubicBezTo>
                  <a:lnTo>
                    <a:pt x="531" y="23075"/>
                  </a:lnTo>
                  <a:cubicBezTo>
                    <a:pt x="239" y="23241"/>
                    <a:pt x="1" y="23656"/>
                    <a:pt x="1" y="23993"/>
                  </a:cubicBezTo>
                  <a:lnTo>
                    <a:pt x="1" y="30830"/>
                  </a:lnTo>
                  <a:cubicBezTo>
                    <a:pt x="1" y="31071"/>
                    <a:pt x="120" y="31211"/>
                    <a:pt x="294" y="31211"/>
                  </a:cubicBezTo>
                  <a:cubicBezTo>
                    <a:pt x="365" y="31211"/>
                    <a:pt x="446" y="31187"/>
                    <a:pt x="531" y="31135"/>
                  </a:cubicBezTo>
                  <a:lnTo>
                    <a:pt x="40370" y="8136"/>
                  </a:lnTo>
                  <a:cubicBezTo>
                    <a:pt x="40666" y="7966"/>
                    <a:pt x="40904" y="7554"/>
                    <a:pt x="40904" y="7215"/>
                  </a:cubicBezTo>
                  <a:lnTo>
                    <a:pt x="40904" y="378"/>
                  </a:lnTo>
                  <a:cubicBezTo>
                    <a:pt x="40904" y="137"/>
                    <a:pt x="40782" y="0"/>
                    <a:pt x="4060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31"/>
            <p:cNvSpPr/>
            <p:nvPr/>
          </p:nvSpPr>
          <p:spPr>
            <a:xfrm>
              <a:off x="2164625" y="2477650"/>
              <a:ext cx="1471450" cy="936000"/>
            </a:xfrm>
            <a:custGeom>
              <a:rect b="b" l="l" r="r" t="t"/>
              <a:pathLst>
                <a:path extrusionOk="0" h="37440" w="58858">
                  <a:moveTo>
                    <a:pt x="58857" y="0"/>
                  </a:moveTo>
                  <a:lnTo>
                    <a:pt x="16958" y="24190"/>
                  </a:lnTo>
                  <a:cubicBezTo>
                    <a:pt x="16878" y="24237"/>
                    <a:pt x="16813" y="24258"/>
                    <a:pt x="16758" y="24258"/>
                  </a:cubicBezTo>
                  <a:cubicBezTo>
                    <a:pt x="16613" y="24258"/>
                    <a:pt x="16535" y="24112"/>
                    <a:pt x="16415" y="23904"/>
                  </a:cubicBezTo>
                  <a:lnTo>
                    <a:pt x="15962" y="23079"/>
                  </a:lnTo>
                  <a:cubicBezTo>
                    <a:pt x="15832" y="22864"/>
                    <a:pt x="15699" y="22779"/>
                    <a:pt x="15553" y="22779"/>
                  </a:cubicBezTo>
                  <a:cubicBezTo>
                    <a:pt x="15448" y="22779"/>
                    <a:pt x="15335" y="22824"/>
                    <a:pt x="15211" y="22895"/>
                  </a:cubicBezTo>
                  <a:lnTo>
                    <a:pt x="2526" y="30222"/>
                  </a:lnTo>
                  <a:cubicBezTo>
                    <a:pt x="2230" y="30388"/>
                    <a:pt x="2111" y="30694"/>
                    <a:pt x="1993" y="31140"/>
                  </a:cubicBezTo>
                  <a:lnTo>
                    <a:pt x="1621" y="32428"/>
                  </a:lnTo>
                  <a:cubicBezTo>
                    <a:pt x="1483" y="32921"/>
                    <a:pt x="1384" y="33179"/>
                    <a:pt x="1091" y="33349"/>
                  </a:cubicBezTo>
                  <a:lnTo>
                    <a:pt x="0" y="33982"/>
                  </a:lnTo>
                  <a:lnTo>
                    <a:pt x="0" y="37440"/>
                  </a:lnTo>
                  <a:lnTo>
                    <a:pt x="58857" y="3462"/>
                  </a:lnTo>
                  <a:lnTo>
                    <a:pt x="58857" y="0"/>
                  </a:lnTo>
                  <a:close/>
                </a:path>
              </a:pathLst>
            </a:custGeom>
            <a:solidFill>
              <a:srgbClr val="E6E6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31"/>
            <p:cNvSpPr/>
            <p:nvPr/>
          </p:nvSpPr>
          <p:spPr>
            <a:xfrm>
              <a:off x="3557000" y="2448925"/>
              <a:ext cx="33425" cy="43200"/>
            </a:xfrm>
            <a:custGeom>
              <a:rect b="b" l="l" r="r" t="t"/>
              <a:pathLst>
                <a:path extrusionOk="0" h="1728" w="1337">
                  <a:moveTo>
                    <a:pt x="967" y="1"/>
                  </a:moveTo>
                  <a:cubicBezTo>
                    <a:pt x="877" y="1"/>
                    <a:pt x="775" y="30"/>
                    <a:pt x="667" y="93"/>
                  </a:cubicBezTo>
                  <a:cubicBezTo>
                    <a:pt x="300" y="306"/>
                    <a:pt x="0" y="823"/>
                    <a:pt x="0" y="1251"/>
                  </a:cubicBezTo>
                  <a:cubicBezTo>
                    <a:pt x="0" y="1553"/>
                    <a:pt x="151" y="1728"/>
                    <a:pt x="369" y="1728"/>
                  </a:cubicBezTo>
                  <a:cubicBezTo>
                    <a:pt x="459" y="1728"/>
                    <a:pt x="560" y="1698"/>
                    <a:pt x="667" y="1636"/>
                  </a:cubicBezTo>
                  <a:cubicBezTo>
                    <a:pt x="1037" y="1425"/>
                    <a:pt x="1337" y="905"/>
                    <a:pt x="1337" y="476"/>
                  </a:cubicBezTo>
                  <a:cubicBezTo>
                    <a:pt x="1337" y="175"/>
                    <a:pt x="1186" y="1"/>
                    <a:pt x="9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31"/>
            <p:cNvSpPr/>
            <p:nvPr/>
          </p:nvSpPr>
          <p:spPr>
            <a:xfrm>
              <a:off x="3496750" y="2483650"/>
              <a:ext cx="33500" cy="43225"/>
            </a:xfrm>
            <a:custGeom>
              <a:rect b="b" l="l" r="r" t="t"/>
              <a:pathLst>
                <a:path extrusionOk="0" h="1729" w="1340">
                  <a:moveTo>
                    <a:pt x="968" y="0"/>
                  </a:moveTo>
                  <a:cubicBezTo>
                    <a:pt x="878" y="0"/>
                    <a:pt x="777" y="29"/>
                    <a:pt x="670" y="91"/>
                  </a:cubicBezTo>
                  <a:cubicBezTo>
                    <a:pt x="299" y="305"/>
                    <a:pt x="0" y="825"/>
                    <a:pt x="0" y="1249"/>
                  </a:cubicBezTo>
                  <a:cubicBezTo>
                    <a:pt x="0" y="1553"/>
                    <a:pt x="151" y="1729"/>
                    <a:pt x="370" y="1729"/>
                  </a:cubicBezTo>
                  <a:cubicBezTo>
                    <a:pt x="460" y="1729"/>
                    <a:pt x="562" y="1699"/>
                    <a:pt x="670" y="1637"/>
                  </a:cubicBezTo>
                  <a:cubicBezTo>
                    <a:pt x="1037" y="1423"/>
                    <a:pt x="1340" y="903"/>
                    <a:pt x="1340" y="478"/>
                  </a:cubicBezTo>
                  <a:cubicBezTo>
                    <a:pt x="1340" y="174"/>
                    <a:pt x="1187" y="0"/>
                    <a:pt x="9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31"/>
            <p:cNvSpPr/>
            <p:nvPr/>
          </p:nvSpPr>
          <p:spPr>
            <a:xfrm>
              <a:off x="3436475" y="2518375"/>
              <a:ext cx="33525" cy="43200"/>
            </a:xfrm>
            <a:custGeom>
              <a:rect b="b" l="l" r="r" t="t"/>
              <a:pathLst>
                <a:path extrusionOk="0" h="1728" w="1341">
                  <a:moveTo>
                    <a:pt x="971" y="0"/>
                  </a:moveTo>
                  <a:cubicBezTo>
                    <a:pt x="880" y="0"/>
                    <a:pt x="778" y="30"/>
                    <a:pt x="671" y="92"/>
                  </a:cubicBezTo>
                  <a:cubicBezTo>
                    <a:pt x="300" y="306"/>
                    <a:pt x="1" y="823"/>
                    <a:pt x="1" y="1252"/>
                  </a:cubicBezTo>
                  <a:cubicBezTo>
                    <a:pt x="1" y="1552"/>
                    <a:pt x="151" y="1727"/>
                    <a:pt x="371" y="1727"/>
                  </a:cubicBezTo>
                  <a:cubicBezTo>
                    <a:pt x="461" y="1727"/>
                    <a:pt x="563" y="1698"/>
                    <a:pt x="671" y="1635"/>
                  </a:cubicBezTo>
                  <a:cubicBezTo>
                    <a:pt x="1041" y="1425"/>
                    <a:pt x="1341" y="905"/>
                    <a:pt x="1341" y="476"/>
                  </a:cubicBezTo>
                  <a:cubicBezTo>
                    <a:pt x="1341" y="175"/>
                    <a:pt x="1190" y="0"/>
                    <a:pt x="9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31"/>
            <p:cNvSpPr/>
            <p:nvPr/>
          </p:nvSpPr>
          <p:spPr>
            <a:xfrm>
              <a:off x="2198525" y="3326075"/>
              <a:ext cx="28750" cy="36075"/>
            </a:xfrm>
            <a:custGeom>
              <a:rect b="b" l="l" r="r" t="t"/>
              <a:pathLst>
                <a:path extrusionOk="0" h="1443" w="1150">
                  <a:moveTo>
                    <a:pt x="544" y="0"/>
                  </a:moveTo>
                  <a:cubicBezTo>
                    <a:pt x="521" y="0"/>
                    <a:pt x="497" y="24"/>
                    <a:pt x="477" y="62"/>
                  </a:cubicBezTo>
                  <a:lnTo>
                    <a:pt x="25" y="932"/>
                  </a:lnTo>
                  <a:lnTo>
                    <a:pt x="25" y="936"/>
                  </a:lnTo>
                  <a:cubicBezTo>
                    <a:pt x="17" y="945"/>
                    <a:pt x="14" y="956"/>
                    <a:pt x="11" y="966"/>
                  </a:cubicBezTo>
                  <a:cubicBezTo>
                    <a:pt x="11" y="970"/>
                    <a:pt x="8" y="973"/>
                    <a:pt x="8" y="976"/>
                  </a:cubicBezTo>
                  <a:cubicBezTo>
                    <a:pt x="4" y="993"/>
                    <a:pt x="0" y="1007"/>
                    <a:pt x="0" y="1024"/>
                  </a:cubicBezTo>
                  <a:cubicBezTo>
                    <a:pt x="0" y="1038"/>
                    <a:pt x="4" y="1051"/>
                    <a:pt x="8" y="1061"/>
                  </a:cubicBezTo>
                  <a:cubicBezTo>
                    <a:pt x="8" y="1064"/>
                    <a:pt x="11" y="1064"/>
                    <a:pt x="11" y="1068"/>
                  </a:cubicBezTo>
                  <a:cubicBezTo>
                    <a:pt x="14" y="1075"/>
                    <a:pt x="17" y="1082"/>
                    <a:pt x="25" y="1085"/>
                  </a:cubicBezTo>
                  <a:lnTo>
                    <a:pt x="25" y="1088"/>
                  </a:lnTo>
                  <a:lnTo>
                    <a:pt x="477" y="1435"/>
                  </a:lnTo>
                  <a:cubicBezTo>
                    <a:pt x="483" y="1439"/>
                    <a:pt x="490" y="1442"/>
                    <a:pt x="497" y="1442"/>
                  </a:cubicBezTo>
                  <a:cubicBezTo>
                    <a:pt x="504" y="1442"/>
                    <a:pt x="514" y="1439"/>
                    <a:pt x="521" y="1435"/>
                  </a:cubicBezTo>
                  <a:cubicBezTo>
                    <a:pt x="541" y="1425"/>
                    <a:pt x="558" y="1401"/>
                    <a:pt x="571" y="1370"/>
                  </a:cubicBezTo>
                  <a:cubicBezTo>
                    <a:pt x="596" y="1313"/>
                    <a:pt x="592" y="1251"/>
                    <a:pt x="565" y="1228"/>
                  </a:cubicBezTo>
                  <a:lnTo>
                    <a:pt x="249" y="983"/>
                  </a:lnTo>
                  <a:lnTo>
                    <a:pt x="1081" y="501"/>
                  </a:lnTo>
                  <a:cubicBezTo>
                    <a:pt x="1119" y="480"/>
                    <a:pt x="1150" y="415"/>
                    <a:pt x="1150" y="361"/>
                  </a:cubicBezTo>
                  <a:cubicBezTo>
                    <a:pt x="1150" y="317"/>
                    <a:pt x="1130" y="289"/>
                    <a:pt x="1106" y="289"/>
                  </a:cubicBezTo>
                  <a:cubicBezTo>
                    <a:pt x="1099" y="289"/>
                    <a:pt x="1089" y="289"/>
                    <a:pt x="1081" y="297"/>
                  </a:cubicBezTo>
                  <a:lnTo>
                    <a:pt x="249" y="776"/>
                  </a:lnTo>
                  <a:lnTo>
                    <a:pt x="565" y="164"/>
                  </a:lnTo>
                  <a:cubicBezTo>
                    <a:pt x="592" y="113"/>
                    <a:pt x="596" y="45"/>
                    <a:pt x="571" y="14"/>
                  </a:cubicBezTo>
                  <a:cubicBezTo>
                    <a:pt x="565" y="7"/>
                    <a:pt x="555" y="0"/>
                    <a:pt x="544" y="0"/>
                  </a:cubicBezTo>
                  <a:close/>
                </a:path>
              </a:pathLst>
            </a:custGeom>
            <a:solidFill>
              <a:srgbClr val="95A0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31"/>
            <p:cNvSpPr/>
            <p:nvPr/>
          </p:nvSpPr>
          <p:spPr>
            <a:xfrm>
              <a:off x="2241275" y="3299900"/>
              <a:ext cx="28775" cy="35975"/>
            </a:xfrm>
            <a:custGeom>
              <a:rect b="b" l="l" r="r" t="t"/>
              <a:pathLst>
                <a:path extrusionOk="0" h="1439" w="1151">
                  <a:moveTo>
                    <a:pt x="653" y="1"/>
                  </a:moveTo>
                  <a:cubicBezTo>
                    <a:pt x="630" y="1"/>
                    <a:pt x="599" y="28"/>
                    <a:pt x="579" y="72"/>
                  </a:cubicBezTo>
                  <a:cubicBezTo>
                    <a:pt x="555" y="126"/>
                    <a:pt x="559" y="191"/>
                    <a:pt x="586" y="214"/>
                  </a:cubicBezTo>
                  <a:lnTo>
                    <a:pt x="905" y="456"/>
                  </a:lnTo>
                  <a:lnTo>
                    <a:pt x="69" y="939"/>
                  </a:lnTo>
                  <a:cubicBezTo>
                    <a:pt x="31" y="963"/>
                    <a:pt x="0" y="1024"/>
                    <a:pt x="0" y="1082"/>
                  </a:cubicBezTo>
                  <a:cubicBezTo>
                    <a:pt x="0" y="1126"/>
                    <a:pt x="21" y="1153"/>
                    <a:pt x="45" y="1153"/>
                  </a:cubicBezTo>
                  <a:cubicBezTo>
                    <a:pt x="52" y="1153"/>
                    <a:pt x="62" y="1149"/>
                    <a:pt x="69" y="1146"/>
                  </a:cubicBezTo>
                  <a:lnTo>
                    <a:pt x="905" y="663"/>
                  </a:lnTo>
                  <a:lnTo>
                    <a:pt x="586" y="1275"/>
                  </a:lnTo>
                  <a:cubicBezTo>
                    <a:pt x="559" y="1330"/>
                    <a:pt x="555" y="1398"/>
                    <a:pt x="579" y="1425"/>
                  </a:cubicBezTo>
                  <a:cubicBezTo>
                    <a:pt x="586" y="1435"/>
                    <a:pt x="595" y="1438"/>
                    <a:pt x="606" y="1438"/>
                  </a:cubicBezTo>
                  <a:cubicBezTo>
                    <a:pt x="612" y="1438"/>
                    <a:pt x="623" y="1438"/>
                    <a:pt x="630" y="1432"/>
                  </a:cubicBezTo>
                  <a:cubicBezTo>
                    <a:pt x="647" y="1421"/>
                    <a:pt x="661" y="1405"/>
                    <a:pt x="674" y="1380"/>
                  </a:cubicBezTo>
                  <a:lnTo>
                    <a:pt x="1126" y="511"/>
                  </a:lnTo>
                  <a:lnTo>
                    <a:pt x="1130" y="507"/>
                  </a:lnTo>
                  <a:cubicBezTo>
                    <a:pt x="1133" y="497"/>
                    <a:pt x="1136" y="487"/>
                    <a:pt x="1140" y="473"/>
                  </a:cubicBezTo>
                  <a:cubicBezTo>
                    <a:pt x="1143" y="470"/>
                    <a:pt x="1143" y="467"/>
                    <a:pt x="1143" y="462"/>
                  </a:cubicBezTo>
                  <a:cubicBezTo>
                    <a:pt x="1146" y="449"/>
                    <a:pt x="1150" y="432"/>
                    <a:pt x="1150" y="418"/>
                  </a:cubicBezTo>
                  <a:cubicBezTo>
                    <a:pt x="1150" y="405"/>
                    <a:pt x="1146" y="391"/>
                    <a:pt x="1143" y="381"/>
                  </a:cubicBezTo>
                  <a:cubicBezTo>
                    <a:pt x="1143" y="378"/>
                    <a:pt x="1143" y="378"/>
                    <a:pt x="1140" y="374"/>
                  </a:cubicBezTo>
                  <a:cubicBezTo>
                    <a:pt x="1136" y="368"/>
                    <a:pt x="1133" y="360"/>
                    <a:pt x="1130" y="357"/>
                  </a:cubicBezTo>
                  <a:lnTo>
                    <a:pt x="1126" y="354"/>
                  </a:lnTo>
                  <a:lnTo>
                    <a:pt x="674" y="7"/>
                  </a:lnTo>
                  <a:cubicBezTo>
                    <a:pt x="667" y="1"/>
                    <a:pt x="661" y="1"/>
                    <a:pt x="653" y="1"/>
                  </a:cubicBezTo>
                  <a:close/>
                </a:path>
              </a:pathLst>
            </a:custGeom>
            <a:solidFill>
              <a:srgbClr val="95A0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31"/>
            <p:cNvSpPr/>
            <p:nvPr/>
          </p:nvSpPr>
          <p:spPr>
            <a:xfrm>
              <a:off x="2286850" y="3262400"/>
              <a:ext cx="25925" cy="51625"/>
            </a:xfrm>
            <a:custGeom>
              <a:rect b="b" l="l" r="r" t="t"/>
              <a:pathLst>
                <a:path extrusionOk="0" h="2065" w="1037">
                  <a:moveTo>
                    <a:pt x="959" y="1"/>
                  </a:moveTo>
                  <a:cubicBezTo>
                    <a:pt x="945" y="1"/>
                    <a:pt x="925" y="18"/>
                    <a:pt x="914" y="45"/>
                  </a:cubicBezTo>
                  <a:lnTo>
                    <a:pt x="799" y="327"/>
                  </a:lnTo>
                  <a:cubicBezTo>
                    <a:pt x="789" y="324"/>
                    <a:pt x="779" y="324"/>
                    <a:pt x="768" y="324"/>
                  </a:cubicBezTo>
                  <a:cubicBezTo>
                    <a:pt x="581" y="324"/>
                    <a:pt x="360" y="511"/>
                    <a:pt x="208" y="834"/>
                  </a:cubicBezTo>
                  <a:cubicBezTo>
                    <a:pt x="0" y="1269"/>
                    <a:pt x="0" y="1789"/>
                    <a:pt x="208" y="1987"/>
                  </a:cubicBezTo>
                  <a:cubicBezTo>
                    <a:pt x="261" y="2041"/>
                    <a:pt x="327" y="2064"/>
                    <a:pt x="398" y="2064"/>
                  </a:cubicBezTo>
                  <a:cubicBezTo>
                    <a:pt x="456" y="2064"/>
                    <a:pt x="520" y="2048"/>
                    <a:pt x="585" y="2011"/>
                  </a:cubicBezTo>
                  <a:cubicBezTo>
                    <a:pt x="718" y="1932"/>
                    <a:pt x="853" y="1772"/>
                    <a:pt x="959" y="1554"/>
                  </a:cubicBezTo>
                  <a:cubicBezTo>
                    <a:pt x="986" y="1501"/>
                    <a:pt x="986" y="1432"/>
                    <a:pt x="959" y="1408"/>
                  </a:cubicBezTo>
                  <a:cubicBezTo>
                    <a:pt x="952" y="1402"/>
                    <a:pt x="942" y="1399"/>
                    <a:pt x="935" y="1399"/>
                  </a:cubicBezTo>
                  <a:cubicBezTo>
                    <a:pt x="911" y="1399"/>
                    <a:pt x="884" y="1422"/>
                    <a:pt x="864" y="1463"/>
                  </a:cubicBezTo>
                  <a:cubicBezTo>
                    <a:pt x="751" y="1701"/>
                    <a:pt x="585" y="1844"/>
                    <a:pt x="442" y="1844"/>
                  </a:cubicBezTo>
                  <a:cubicBezTo>
                    <a:pt x="391" y="1844"/>
                    <a:pt x="343" y="1827"/>
                    <a:pt x="302" y="1786"/>
                  </a:cubicBezTo>
                  <a:cubicBezTo>
                    <a:pt x="150" y="1636"/>
                    <a:pt x="150" y="1253"/>
                    <a:pt x="302" y="926"/>
                  </a:cubicBezTo>
                  <a:cubicBezTo>
                    <a:pt x="412" y="691"/>
                    <a:pt x="571" y="555"/>
                    <a:pt x="710" y="545"/>
                  </a:cubicBezTo>
                  <a:lnTo>
                    <a:pt x="710" y="545"/>
                  </a:lnTo>
                  <a:lnTo>
                    <a:pt x="622" y="756"/>
                  </a:lnTo>
                  <a:cubicBezTo>
                    <a:pt x="605" y="804"/>
                    <a:pt x="616" y="845"/>
                    <a:pt x="639" y="845"/>
                  </a:cubicBezTo>
                  <a:cubicBezTo>
                    <a:pt x="646" y="845"/>
                    <a:pt x="649" y="845"/>
                    <a:pt x="656" y="840"/>
                  </a:cubicBezTo>
                  <a:lnTo>
                    <a:pt x="996" y="616"/>
                  </a:lnTo>
                  <a:cubicBezTo>
                    <a:pt x="1020" y="603"/>
                    <a:pt x="1037" y="559"/>
                    <a:pt x="1033" y="525"/>
                  </a:cubicBezTo>
                  <a:lnTo>
                    <a:pt x="986" y="35"/>
                  </a:lnTo>
                  <a:cubicBezTo>
                    <a:pt x="983" y="11"/>
                    <a:pt x="972" y="1"/>
                    <a:pt x="959" y="1"/>
                  </a:cubicBezTo>
                  <a:close/>
                </a:path>
              </a:pathLst>
            </a:custGeom>
            <a:solidFill>
              <a:srgbClr val="95A0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31"/>
            <p:cNvSpPr/>
            <p:nvPr/>
          </p:nvSpPr>
          <p:spPr>
            <a:xfrm>
              <a:off x="2520750" y="3068025"/>
              <a:ext cx="23550" cy="46700"/>
            </a:xfrm>
            <a:custGeom>
              <a:rect b="b" l="l" r="r" t="t"/>
              <a:pathLst>
                <a:path extrusionOk="0" h="1868" w="942">
                  <a:moveTo>
                    <a:pt x="871" y="1"/>
                  </a:moveTo>
                  <a:cubicBezTo>
                    <a:pt x="840" y="1"/>
                    <a:pt x="803" y="35"/>
                    <a:pt x="775" y="89"/>
                  </a:cubicBezTo>
                  <a:lnTo>
                    <a:pt x="469" y="735"/>
                  </a:lnTo>
                  <a:lnTo>
                    <a:pt x="166" y="440"/>
                  </a:lnTo>
                  <a:cubicBezTo>
                    <a:pt x="157" y="432"/>
                    <a:pt x="146" y="426"/>
                    <a:pt x="133" y="426"/>
                  </a:cubicBezTo>
                  <a:cubicBezTo>
                    <a:pt x="102" y="426"/>
                    <a:pt x="61" y="460"/>
                    <a:pt x="34" y="517"/>
                  </a:cubicBezTo>
                  <a:cubicBezTo>
                    <a:pt x="0" y="592"/>
                    <a:pt x="0" y="680"/>
                    <a:pt x="34" y="718"/>
                  </a:cubicBezTo>
                  <a:lnTo>
                    <a:pt x="340" y="1011"/>
                  </a:lnTo>
                  <a:lnTo>
                    <a:pt x="34" y="1653"/>
                  </a:lnTo>
                  <a:cubicBezTo>
                    <a:pt x="0" y="1731"/>
                    <a:pt x="0" y="1819"/>
                    <a:pt x="34" y="1854"/>
                  </a:cubicBezTo>
                  <a:cubicBezTo>
                    <a:pt x="44" y="1863"/>
                    <a:pt x="58" y="1868"/>
                    <a:pt x="69" y="1868"/>
                  </a:cubicBezTo>
                  <a:cubicBezTo>
                    <a:pt x="78" y="1868"/>
                    <a:pt x="89" y="1863"/>
                    <a:pt x="102" y="1857"/>
                  </a:cubicBezTo>
                  <a:cubicBezTo>
                    <a:pt x="126" y="1843"/>
                    <a:pt x="150" y="1816"/>
                    <a:pt x="166" y="1779"/>
                  </a:cubicBezTo>
                  <a:lnTo>
                    <a:pt x="469" y="1136"/>
                  </a:lnTo>
                  <a:lnTo>
                    <a:pt x="775" y="1429"/>
                  </a:lnTo>
                  <a:cubicBezTo>
                    <a:pt x="786" y="1435"/>
                    <a:pt x="796" y="1442"/>
                    <a:pt x="806" y="1442"/>
                  </a:cubicBezTo>
                  <a:cubicBezTo>
                    <a:pt x="816" y="1442"/>
                    <a:pt x="830" y="1439"/>
                    <a:pt x="840" y="1432"/>
                  </a:cubicBezTo>
                  <a:cubicBezTo>
                    <a:pt x="864" y="1419"/>
                    <a:pt x="888" y="1391"/>
                    <a:pt x="905" y="1353"/>
                  </a:cubicBezTo>
                  <a:cubicBezTo>
                    <a:pt x="942" y="1276"/>
                    <a:pt x="942" y="1187"/>
                    <a:pt x="905" y="1154"/>
                  </a:cubicBezTo>
                  <a:lnTo>
                    <a:pt x="602" y="857"/>
                  </a:lnTo>
                  <a:lnTo>
                    <a:pt x="905" y="215"/>
                  </a:lnTo>
                  <a:cubicBezTo>
                    <a:pt x="942" y="140"/>
                    <a:pt x="942" y="48"/>
                    <a:pt x="905" y="15"/>
                  </a:cubicBezTo>
                  <a:cubicBezTo>
                    <a:pt x="894" y="4"/>
                    <a:pt x="885" y="1"/>
                    <a:pt x="871" y="1"/>
                  </a:cubicBezTo>
                  <a:close/>
                </a:path>
              </a:pathLst>
            </a:custGeom>
            <a:solidFill>
              <a:srgbClr val="95A0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31"/>
            <p:cNvSpPr/>
            <p:nvPr/>
          </p:nvSpPr>
          <p:spPr>
            <a:xfrm>
              <a:off x="2339100" y="2541450"/>
              <a:ext cx="1222175" cy="751125"/>
            </a:xfrm>
            <a:custGeom>
              <a:rect b="b" l="l" r="r" t="t"/>
              <a:pathLst>
                <a:path extrusionOk="0" h="30045" w="48887">
                  <a:moveTo>
                    <a:pt x="48591" y="1"/>
                  </a:moveTo>
                  <a:cubicBezTo>
                    <a:pt x="48519" y="1"/>
                    <a:pt x="48438" y="24"/>
                    <a:pt x="48352" y="73"/>
                  </a:cubicBezTo>
                  <a:lnTo>
                    <a:pt x="534" y="27670"/>
                  </a:lnTo>
                  <a:cubicBezTo>
                    <a:pt x="239" y="27839"/>
                    <a:pt x="1" y="28251"/>
                    <a:pt x="1" y="28591"/>
                  </a:cubicBezTo>
                  <a:lnTo>
                    <a:pt x="1" y="29665"/>
                  </a:lnTo>
                  <a:cubicBezTo>
                    <a:pt x="1" y="29906"/>
                    <a:pt x="120" y="30044"/>
                    <a:pt x="295" y="30044"/>
                  </a:cubicBezTo>
                  <a:cubicBezTo>
                    <a:pt x="367" y="30044"/>
                    <a:pt x="448" y="30021"/>
                    <a:pt x="534" y="29971"/>
                  </a:cubicBezTo>
                  <a:lnTo>
                    <a:pt x="48352" y="2378"/>
                  </a:lnTo>
                  <a:cubicBezTo>
                    <a:pt x="48649" y="2209"/>
                    <a:pt x="48887" y="1797"/>
                    <a:pt x="48887" y="1457"/>
                  </a:cubicBezTo>
                  <a:lnTo>
                    <a:pt x="48887" y="382"/>
                  </a:lnTo>
                  <a:cubicBezTo>
                    <a:pt x="48887" y="141"/>
                    <a:pt x="48767" y="1"/>
                    <a:pt x="48591"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31"/>
            <p:cNvSpPr/>
            <p:nvPr/>
          </p:nvSpPr>
          <p:spPr>
            <a:xfrm>
              <a:off x="3523600" y="2556875"/>
              <a:ext cx="30625" cy="43975"/>
            </a:xfrm>
            <a:custGeom>
              <a:rect b="b" l="l" r="r" t="t"/>
              <a:pathLst>
                <a:path extrusionOk="0" h="1759" w="1225">
                  <a:moveTo>
                    <a:pt x="633" y="10"/>
                  </a:moveTo>
                  <a:cubicBezTo>
                    <a:pt x="643" y="10"/>
                    <a:pt x="653" y="18"/>
                    <a:pt x="660" y="27"/>
                  </a:cubicBezTo>
                  <a:lnTo>
                    <a:pt x="799" y="324"/>
                  </a:lnTo>
                  <a:cubicBezTo>
                    <a:pt x="806" y="340"/>
                    <a:pt x="817" y="348"/>
                    <a:pt x="831" y="348"/>
                  </a:cubicBezTo>
                  <a:cubicBezTo>
                    <a:pt x="837" y="348"/>
                    <a:pt x="843" y="347"/>
                    <a:pt x="850" y="344"/>
                  </a:cubicBezTo>
                  <a:lnTo>
                    <a:pt x="1163" y="225"/>
                  </a:lnTo>
                  <a:cubicBezTo>
                    <a:pt x="1168" y="224"/>
                    <a:pt x="1173" y="223"/>
                    <a:pt x="1177" y="223"/>
                  </a:cubicBezTo>
                  <a:cubicBezTo>
                    <a:pt x="1184" y="223"/>
                    <a:pt x="1191" y="225"/>
                    <a:pt x="1197" y="231"/>
                  </a:cubicBezTo>
                  <a:cubicBezTo>
                    <a:pt x="1211" y="249"/>
                    <a:pt x="1214" y="293"/>
                    <a:pt x="1190" y="337"/>
                  </a:cubicBezTo>
                  <a:lnTo>
                    <a:pt x="963" y="762"/>
                  </a:lnTo>
                  <a:cubicBezTo>
                    <a:pt x="949" y="789"/>
                    <a:pt x="942" y="820"/>
                    <a:pt x="946" y="843"/>
                  </a:cubicBezTo>
                  <a:lnTo>
                    <a:pt x="1000" y="1228"/>
                  </a:lnTo>
                  <a:cubicBezTo>
                    <a:pt x="1003" y="1268"/>
                    <a:pt x="983" y="1316"/>
                    <a:pt x="959" y="1339"/>
                  </a:cubicBezTo>
                  <a:cubicBezTo>
                    <a:pt x="946" y="1353"/>
                    <a:pt x="932" y="1360"/>
                    <a:pt x="919" y="1360"/>
                  </a:cubicBezTo>
                  <a:lnTo>
                    <a:pt x="640" y="1323"/>
                  </a:lnTo>
                  <a:cubicBezTo>
                    <a:pt x="619" y="1323"/>
                    <a:pt x="595" y="1336"/>
                    <a:pt x="578" y="1360"/>
                  </a:cubicBezTo>
                  <a:lnTo>
                    <a:pt x="296" y="1717"/>
                  </a:lnTo>
                  <a:cubicBezTo>
                    <a:pt x="282" y="1736"/>
                    <a:pt x="265" y="1746"/>
                    <a:pt x="250" y="1746"/>
                  </a:cubicBezTo>
                  <a:cubicBezTo>
                    <a:pt x="246" y="1746"/>
                    <a:pt x="242" y="1746"/>
                    <a:pt x="238" y="1744"/>
                  </a:cubicBezTo>
                  <a:cubicBezTo>
                    <a:pt x="225" y="1738"/>
                    <a:pt x="214" y="1714"/>
                    <a:pt x="218" y="1686"/>
                  </a:cubicBezTo>
                  <a:lnTo>
                    <a:pt x="272" y="1242"/>
                  </a:lnTo>
                  <a:cubicBezTo>
                    <a:pt x="276" y="1211"/>
                    <a:pt x="269" y="1184"/>
                    <a:pt x="252" y="1173"/>
                  </a:cubicBezTo>
                  <a:lnTo>
                    <a:pt x="28" y="1010"/>
                  </a:lnTo>
                  <a:cubicBezTo>
                    <a:pt x="18" y="1003"/>
                    <a:pt x="10" y="989"/>
                    <a:pt x="10" y="969"/>
                  </a:cubicBezTo>
                  <a:cubicBezTo>
                    <a:pt x="10" y="931"/>
                    <a:pt x="31" y="884"/>
                    <a:pt x="62" y="860"/>
                  </a:cubicBezTo>
                  <a:lnTo>
                    <a:pt x="374" y="622"/>
                  </a:lnTo>
                  <a:cubicBezTo>
                    <a:pt x="395" y="605"/>
                    <a:pt x="412" y="578"/>
                    <a:pt x="418" y="548"/>
                  </a:cubicBezTo>
                  <a:lnTo>
                    <a:pt x="561" y="89"/>
                  </a:lnTo>
                  <a:cubicBezTo>
                    <a:pt x="575" y="41"/>
                    <a:pt x="609" y="10"/>
                    <a:pt x="633" y="10"/>
                  </a:cubicBezTo>
                  <a:close/>
                  <a:moveTo>
                    <a:pt x="630" y="0"/>
                  </a:moveTo>
                  <a:cubicBezTo>
                    <a:pt x="599" y="4"/>
                    <a:pt x="564" y="38"/>
                    <a:pt x="551" y="89"/>
                  </a:cubicBezTo>
                  <a:lnTo>
                    <a:pt x="412" y="544"/>
                  </a:lnTo>
                  <a:cubicBezTo>
                    <a:pt x="401" y="572"/>
                    <a:pt x="385" y="599"/>
                    <a:pt x="368" y="612"/>
                  </a:cubicBezTo>
                  <a:lnTo>
                    <a:pt x="54" y="854"/>
                  </a:lnTo>
                  <a:cubicBezTo>
                    <a:pt x="18" y="881"/>
                    <a:pt x="1" y="931"/>
                    <a:pt x="1" y="969"/>
                  </a:cubicBezTo>
                  <a:cubicBezTo>
                    <a:pt x="1" y="993"/>
                    <a:pt x="7" y="1010"/>
                    <a:pt x="21" y="1020"/>
                  </a:cubicBezTo>
                  <a:lnTo>
                    <a:pt x="249" y="1184"/>
                  </a:lnTo>
                  <a:cubicBezTo>
                    <a:pt x="258" y="1190"/>
                    <a:pt x="266" y="1211"/>
                    <a:pt x="263" y="1237"/>
                  </a:cubicBezTo>
                  <a:lnTo>
                    <a:pt x="208" y="1683"/>
                  </a:lnTo>
                  <a:cubicBezTo>
                    <a:pt x="205" y="1721"/>
                    <a:pt x="214" y="1744"/>
                    <a:pt x="235" y="1755"/>
                  </a:cubicBezTo>
                  <a:cubicBezTo>
                    <a:pt x="238" y="1755"/>
                    <a:pt x="245" y="1758"/>
                    <a:pt x="249" y="1758"/>
                  </a:cubicBezTo>
                  <a:cubicBezTo>
                    <a:pt x="269" y="1758"/>
                    <a:pt x="289" y="1744"/>
                    <a:pt x="307" y="1721"/>
                  </a:cubicBezTo>
                  <a:lnTo>
                    <a:pt x="585" y="1364"/>
                  </a:lnTo>
                  <a:cubicBezTo>
                    <a:pt x="602" y="1344"/>
                    <a:pt x="622" y="1333"/>
                    <a:pt x="636" y="1333"/>
                  </a:cubicBezTo>
                  <a:lnTo>
                    <a:pt x="915" y="1370"/>
                  </a:lnTo>
                  <a:cubicBezTo>
                    <a:pt x="932" y="1370"/>
                    <a:pt x="949" y="1364"/>
                    <a:pt x="966" y="1347"/>
                  </a:cubicBezTo>
                  <a:cubicBezTo>
                    <a:pt x="993" y="1319"/>
                    <a:pt x="1017" y="1272"/>
                    <a:pt x="1010" y="1228"/>
                  </a:cubicBezTo>
                  <a:lnTo>
                    <a:pt x="956" y="843"/>
                  </a:lnTo>
                  <a:cubicBezTo>
                    <a:pt x="952" y="820"/>
                    <a:pt x="959" y="793"/>
                    <a:pt x="972" y="765"/>
                  </a:cubicBezTo>
                  <a:lnTo>
                    <a:pt x="1201" y="340"/>
                  </a:lnTo>
                  <a:cubicBezTo>
                    <a:pt x="1221" y="296"/>
                    <a:pt x="1225" y="249"/>
                    <a:pt x="1204" y="225"/>
                  </a:cubicBezTo>
                  <a:cubicBezTo>
                    <a:pt x="1197" y="216"/>
                    <a:pt x="1187" y="211"/>
                    <a:pt x="1176" y="211"/>
                  </a:cubicBezTo>
                  <a:cubicBezTo>
                    <a:pt x="1171" y="211"/>
                    <a:pt x="1165" y="212"/>
                    <a:pt x="1160" y="214"/>
                  </a:cubicBezTo>
                  <a:lnTo>
                    <a:pt x="847" y="337"/>
                  </a:lnTo>
                  <a:cubicBezTo>
                    <a:pt x="842" y="339"/>
                    <a:pt x="838" y="339"/>
                    <a:pt x="834" y="339"/>
                  </a:cubicBezTo>
                  <a:cubicBezTo>
                    <a:pt x="823" y="339"/>
                    <a:pt x="814" y="332"/>
                    <a:pt x="806" y="320"/>
                  </a:cubicBezTo>
                  <a:lnTo>
                    <a:pt x="666" y="24"/>
                  </a:lnTo>
                  <a:cubicBezTo>
                    <a:pt x="660" y="7"/>
                    <a:pt x="646" y="0"/>
                    <a:pt x="630"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31"/>
            <p:cNvSpPr/>
            <p:nvPr/>
          </p:nvSpPr>
          <p:spPr>
            <a:xfrm>
              <a:off x="3571625" y="2509175"/>
              <a:ext cx="47950" cy="30900"/>
            </a:xfrm>
            <a:custGeom>
              <a:rect b="b" l="l" r="r" t="t"/>
              <a:pathLst>
                <a:path extrusionOk="0" h="1236" w="1918">
                  <a:moveTo>
                    <a:pt x="1707" y="1"/>
                  </a:moveTo>
                  <a:cubicBezTo>
                    <a:pt x="1676" y="1"/>
                    <a:pt x="1646" y="11"/>
                    <a:pt x="1615" y="24"/>
                  </a:cubicBezTo>
                  <a:lnTo>
                    <a:pt x="120" y="892"/>
                  </a:lnTo>
                  <a:cubicBezTo>
                    <a:pt x="31" y="942"/>
                    <a:pt x="0" y="1055"/>
                    <a:pt x="51" y="1143"/>
                  </a:cubicBezTo>
                  <a:cubicBezTo>
                    <a:pt x="85" y="1201"/>
                    <a:pt x="146" y="1235"/>
                    <a:pt x="211" y="1235"/>
                  </a:cubicBezTo>
                  <a:cubicBezTo>
                    <a:pt x="242" y="1235"/>
                    <a:pt x="275" y="1225"/>
                    <a:pt x="303" y="1208"/>
                  </a:cubicBezTo>
                  <a:lnTo>
                    <a:pt x="1799" y="344"/>
                  </a:lnTo>
                  <a:cubicBezTo>
                    <a:pt x="1887" y="294"/>
                    <a:pt x="1918" y="181"/>
                    <a:pt x="1866" y="93"/>
                  </a:cubicBezTo>
                  <a:cubicBezTo>
                    <a:pt x="1833" y="35"/>
                    <a:pt x="1772" y="1"/>
                    <a:pt x="1707" y="1"/>
                  </a:cubicBezTo>
                  <a:close/>
                </a:path>
              </a:pathLst>
            </a:custGeom>
            <a:solidFill>
              <a:srgbClr val="95A0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31"/>
            <p:cNvSpPr/>
            <p:nvPr/>
          </p:nvSpPr>
          <p:spPr>
            <a:xfrm>
              <a:off x="3571625" y="2530775"/>
              <a:ext cx="47950" cy="30875"/>
            </a:xfrm>
            <a:custGeom>
              <a:rect b="b" l="l" r="r" t="t"/>
              <a:pathLst>
                <a:path extrusionOk="0" h="1235" w="1918">
                  <a:moveTo>
                    <a:pt x="1707" y="1"/>
                  </a:moveTo>
                  <a:cubicBezTo>
                    <a:pt x="1676" y="1"/>
                    <a:pt x="1646" y="11"/>
                    <a:pt x="1615" y="28"/>
                  </a:cubicBezTo>
                  <a:lnTo>
                    <a:pt x="120" y="891"/>
                  </a:lnTo>
                  <a:cubicBezTo>
                    <a:pt x="31" y="942"/>
                    <a:pt x="0" y="1054"/>
                    <a:pt x="51" y="1143"/>
                  </a:cubicBezTo>
                  <a:cubicBezTo>
                    <a:pt x="85" y="1200"/>
                    <a:pt x="146" y="1235"/>
                    <a:pt x="211" y="1235"/>
                  </a:cubicBezTo>
                  <a:cubicBezTo>
                    <a:pt x="242" y="1235"/>
                    <a:pt x="275" y="1228"/>
                    <a:pt x="303" y="1211"/>
                  </a:cubicBezTo>
                  <a:lnTo>
                    <a:pt x="1799" y="344"/>
                  </a:lnTo>
                  <a:cubicBezTo>
                    <a:pt x="1887" y="296"/>
                    <a:pt x="1918" y="180"/>
                    <a:pt x="1866" y="92"/>
                  </a:cubicBezTo>
                  <a:cubicBezTo>
                    <a:pt x="1833" y="34"/>
                    <a:pt x="1772" y="1"/>
                    <a:pt x="1707" y="1"/>
                  </a:cubicBezTo>
                  <a:close/>
                </a:path>
              </a:pathLst>
            </a:custGeom>
            <a:solidFill>
              <a:srgbClr val="95A0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31"/>
            <p:cNvSpPr/>
            <p:nvPr/>
          </p:nvSpPr>
          <p:spPr>
            <a:xfrm>
              <a:off x="3571625" y="2552450"/>
              <a:ext cx="47950" cy="30775"/>
            </a:xfrm>
            <a:custGeom>
              <a:rect b="b" l="l" r="r" t="t"/>
              <a:pathLst>
                <a:path extrusionOk="0" h="1231" w="1918">
                  <a:moveTo>
                    <a:pt x="1707" y="0"/>
                  </a:moveTo>
                  <a:cubicBezTo>
                    <a:pt x="1676" y="0"/>
                    <a:pt x="1646" y="7"/>
                    <a:pt x="1615" y="24"/>
                  </a:cubicBezTo>
                  <a:lnTo>
                    <a:pt x="120" y="888"/>
                  </a:lnTo>
                  <a:cubicBezTo>
                    <a:pt x="31" y="939"/>
                    <a:pt x="0" y="1051"/>
                    <a:pt x="51" y="1139"/>
                  </a:cubicBezTo>
                  <a:cubicBezTo>
                    <a:pt x="85" y="1197"/>
                    <a:pt x="146" y="1231"/>
                    <a:pt x="211" y="1231"/>
                  </a:cubicBezTo>
                  <a:cubicBezTo>
                    <a:pt x="242" y="1231"/>
                    <a:pt x="275" y="1224"/>
                    <a:pt x="303" y="1207"/>
                  </a:cubicBezTo>
                  <a:lnTo>
                    <a:pt x="1799" y="344"/>
                  </a:lnTo>
                  <a:cubicBezTo>
                    <a:pt x="1887" y="293"/>
                    <a:pt x="1918" y="181"/>
                    <a:pt x="1866" y="93"/>
                  </a:cubicBezTo>
                  <a:cubicBezTo>
                    <a:pt x="1833" y="31"/>
                    <a:pt x="1772" y="0"/>
                    <a:pt x="1707" y="0"/>
                  </a:cubicBezTo>
                  <a:close/>
                </a:path>
              </a:pathLst>
            </a:custGeom>
            <a:solidFill>
              <a:srgbClr val="95A0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31"/>
            <p:cNvSpPr/>
            <p:nvPr/>
          </p:nvSpPr>
          <p:spPr>
            <a:xfrm>
              <a:off x="2139625" y="3312825"/>
              <a:ext cx="25025" cy="100825"/>
            </a:xfrm>
            <a:custGeom>
              <a:rect b="b" l="l" r="r" t="t"/>
              <a:pathLst>
                <a:path extrusionOk="0" h="4033" w="1001">
                  <a:moveTo>
                    <a:pt x="1" y="0"/>
                  </a:moveTo>
                  <a:lnTo>
                    <a:pt x="1" y="3458"/>
                  </a:lnTo>
                  <a:lnTo>
                    <a:pt x="1000" y="4033"/>
                  </a:lnTo>
                  <a:lnTo>
                    <a:pt x="1000" y="575"/>
                  </a:lnTo>
                  <a:lnTo>
                    <a:pt x="1"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31"/>
            <p:cNvSpPr/>
            <p:nvPr/>
          </p:nvSpPr>
          <p:spPr>
            <a:xfrm>
              <a:off x="1566000" y="2051525"/>
              <a:ext cx="1471450" cy="930100"/>
            </a:xfrm>
            <a:custGeom>
              <a:rect b="b" l="l" r="r" t="t"/>
              <a:pathLst>
                <a:path extrusionOk="0" h="37204" w="58858">
                  <a:moveTo>
                    <a:pt x="58564" y="1"/>
                  </a:moveTo>
                  <a:cubicBezTo>
                    <a:pt x="58493" y="1"/>
                    <a:pt x="58412" y="24"/>
                    <a:pt x="58327" y="73"/>
                  </a:cubicBezTo>
                  <a:lnTo>
                    <a:pt x="531" y="33439"/>
                  </a:lnTo>
                  <a:cubicBezTo>
                    <a:pt x="238" y="33609"/>
                    <a:pt x="0" y="34021"/>
                    <a:pt x="0" y="34361"/>
                  </a:cubicBezTo>
                  <a:lnTo>
                    <a:pt x="0" y="37203"/>
                  </a:lnTo>
                  <a:lnTo>
                    <a:pt x="1466" y="36356"/>
                  </a:lnTo>
                  <a:cubicBezTo>
                    <a:pt x="1758" y="36187"/>
                    <a:pt x="1996" y="35776"/>
                    <a:pt x="1996" y="35435"/>
                  </a:cubicBezTo>
                  <a:lnTo>
                    <a:pt x="1996" y="34361"/>
                  </a:lnTo>
                  <a:cubicBezTo>
                    <a:pt x="1996" y="34021"/>
                    <a:pt x="2234" y="33609"/>
                    <a:pt x="2530" y="33439"/>
                  </a:cubicBezTo>
                  <a:lnTo>
                    <a:pt x="15432" y="25991"/>
                  </a:lnTo>
                  <a:cubicBezTo>
                    <a:pt x="15518" y="25941"/>
                    <a:pt x="15598" y="25917"/>
                    <a:pt x="15670" y="25917"/>
                  </a:cubicBezTo>
                  <a:cubicBezTo>
                    <a:pt x="15843" y="25917"/>
                    <a:pt x="15963" y="26056"/>
                    <a:pt x="15963" y="26297"/>
                  </a:cubicBezTo>
                  <a:lnTo>
                    <a:pt x="15963" y="27374"/>
                  </a:lnTo>
                  <a:cubicBezTo>
                    <a:pt x="15963" y="27613"/>
                    <a:pt x="16082" y="27753"/>
                    <a:pt x="16257" y="27753"/>
                  </a:cubicBezTo>
                  <a:cubicBezTo>
                    <a:pt x="16328" y="27753"/>
                    <a:pt x="16408" y="27730"/>
                    <a:pt x="16493" y="27680"/>
                  </a:cubicBezTo>
                  <a:lnTo>
                    <a:pt x="58857" y="3222"/>
                  </a:lnTo>
                  <a:lnTo>
                    <a:pt x="58857" y="379"/>
                  </a:lnTo>
                  <a:cubicBezTo>
                    <a:pt x="58857" y="139"/>
                    <a:pt x="58738" y="1"/>
                    <a:pt x="5856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31"/>
            <p:cNvSpPr/>
            <p:nvPr/>
          </p:nvSpPr>
          <p:spPr>
            <a:xfrm>
              <a:off x="1541000" y="3053575"/>
              <a:ext cx="35800" cy="1132975"/>
            </a:xfrm>
            <a:custGeom>
              <a:rect b="b" l="l" r="r" t="t"/>
              <a:pathLst>
                <a:path extrusionOk="0" h="45319" w="1432">
                  <a:moveTo>
                    <a:pt x="1432" y="45232"/>
                  </a:moveTo>
                  <a:lnTo>
                    <a:pt x="1432" y="45232"/>
                  </a:lnTo>
                  <a:cubicBezTo>
                    <a:pt x="1428" y="45233"/>
                    <a:pt x="1425" y="45234"/>
                    <a:pt x="1421" y="45236"/>
                  </a:cubicBezTo>
                  <a:lnTo>
                    <a:pt x="1421" y="45236"/>
                  </a:lnTo>
                  <a:cubicBezTo>
                    <a:pt x="1425" y="45235"/>
                    <a:pt x="1429" y="45233"/>
                    <a:pt x="1432" y="45232"/>
                  </a:cubicBezTo>
                  <a:close/>
                  <a:moveTo>
                    <a:pt x="1421" y="45236"/>
                  </a:moveTo>
                  <a:cubicBezTo>
                    <a:pt x="1417" y="45237"/>
                    <a:pt x="1412" y="45238"/>
                    <a:pt x="1408" y="45238"/>
                  </a:cubicBezTo>
                  <a:cubicBezTo>
                    <a:pt x="1404" y="45241"/>
                    <a:pt x="1400" y="45243"/>
                    <a:pt x="1396" y="45245"/>
                  </a:cubicBezTo>
                  <a:lnTo>
                    <a:pt x="1396" y="45245"/>
                  </a:lnTo>
                  <a:cubicBezTo>
                    <a:pt x="1405" y="45242"/>
                    <a:pt x="1413" y="45239"/>
                    <a:pt x="1421" y="45236"/>
                  </a:cubicBezTo>
                  <a:close/>
                  <a:moveTo>
                    <a:pt x="1" y="1"/>
                  </a:moveTo>
                  <a:lnTo>
                    <a:pt x="4" y="44304"/>
                  </a:lnTo>
                  <a:cubicBezTo>
                    <a:pt x="4" y="44643"/>
                    <a:pt x="225" y="45045"/>
                    <a:pt x="504" y="45205"/>
                  </a:cubicBezTo>
                  <a:cubicBezTo>
                    <a:pt x="633" y="45279"/>
                    <a:pt x="802" y="45319"/>
                    <a:pt x="976" y="45319"/>
                  </a:cubicBezTo>
                  <a:cubicBezTo>
                    <a:pt x="1022" y="45319"/>
                    <a:pt x="1069" y="45316"/>
                    <a:pt x="1116" y="45310"/>
                  </a:cubicBezTo>
                  <a:cubicBezTo>
                    <a:pt x="1143" y="45310"/>
                    <a:pt x="1170" y="45304"/>
                    <a:pt x="1194" y="45299"/>
                  </a:cubicBezTo>
                  <a:cubicBezTo>
                    <a:pt x="1215" y="45299"/>
                    <a:pt x="1231" y="45293"/>
                    <a:pt x="1245" y="45290"/>
                  </a:cubicBezTo>
                  <a:cubicBezTo>
                    <a:pt x="1272" y="45286"/>
                    <a:pt x="1296" y="45279"/>
                    <a:pt x="1320" y="45273"/>
                  </a:cubicBezTo>
                  <a:cubicBezTo>
                    <a:pt x="1333" y="45269"/>
                    <a:pt x="1347" y="45266"/>
                    <a:pt x="1358" y="45259"/>
                  </a:cubicBezTo>
                  <a:cubicBezTo>
                    <a:pt x="1370" y="45256"/>
                    <a:pt x="1383" y="45252"/>
                    <a:pt x="1396" y="45245"/>
                  </a:cubicBezTo>
                  <a:lnTo>
                    <a:pt x="1396" y="45245"/>
                  </a:lnTo>
                  <a:cubicBezTo>
                    <a:pt x="1391" y="45247"/>
                    <a:pt x="1386" y="45248"/>
                    <a:pt x="1381" y="45249"/>
                  </a:cubicBezTo>
                  <a:lnTo>
                    <a:pt x="1367" y="45249"/>
                  </a:lnTo>
                  <a:cubicBezTo>
                    <a:pt x="1344" y="45255"/>
                    <a:pt x="1320" y="45259"/>
                    <a:pt x="1296" y="45259"/>
                  </a:cubicBezTo>
                  <a:cubicBezTo>
                    <a:pt x="1123" y="45259"/>
                    <a:pt x="1000" y="45120"/>
                    <a:pt x="1000" y="44878"/>
                  </a:cubicBezTo>
                  <a:lnTo>
                    <a:pt x="1000" y="579"/>
                  </a:lnTo>
                  <a:lnTo>
                    <a:pt x="1" y="1"/>
                  </a:lnTo>
                  <a:close/>
                </a:path>
              </a:pathLst>
            </a:custGeom>
            <a:solidFill>
              <a:srgbClr val="F0F0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31"/>
            <p:cNvSpPr/>
            <p:nvPr/>
          </p:nvSpPr>
          <p:spPr>
            <a:xfrm>
              <a:off x="1840350" y="3055800"/>
              <a:ext cx="28850" cy="184975"/>
            </a:xfrm>
            <a:custGeom>
              <a:rect b="b" l="l" r="r" t="t"/>
              <a:pathLst>
                <a:path extrusionOk="0" h="7399" w="1154">
                  <a:moveTo>
                    <a:pt x="157" y="0"/>
                  </a:moveTo>
                  <a:cubicBezTo>
                    <a:pt x="99" y="102"/>
                    <a:pt x="52" y="218"/>
                    <a:pt x="24" y="326"/>
                  </a:cubicBezTo>
                  <a:cubicBezTo>
                    <a:pt x="15" y="371"/>
                    <a:pt x="7" y="415"/>
                    <a:pt x="1" y="459"/>
                  </a:cubicBezTo>
                  <a:lnTo>
                    <a:pt x="1" y="524"/>
                  </a:lnTo>
                  <a:lnTo>
                    <a:pt x="1" y="6820"/>
                  </a:lnTo>
                  <a:lnTo>
                    <a:pt x="1000" y="7398"/>
                  </a:lnTo>
                  <a:lnTo>
                    <a:pt x="1000" y="1098"/>
                  </a:lnTo>
                  <a:cubicBezTo>
                    <a:pt x="1000" y="929"/>
                    <a:pt x="1058" y="741"/>
                    <a:pt x="1154" y="575"/>
                  </a:cubicBezTo>
                  <a:lnTo>
                    <a:pt x="15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theme/theme1.xml><?xml version="1.0" encoding="utf-8"?>
<a:theme xmlns:a="http://schemas.openxmlformats.org/drawingml/2006/main" xmlns:r="http://schemas.openxmlformats.org/officeDocument/2006/relationships" name="Isometric Proposal by Slidesgo">
  <a:themeElements>
    <a:clrScheme name="Simple Light">
      <a:dk1>
        <a:srgbClr val="263238"/>
      </a:dk1>
      <a:lt1>
        <a:srgbClr val="37474F"/>
      </a:lt1>
      <a:dk2>
        <a:srgbClr val="455A64"/>
      </a:dk2>
      <a:lt2>
        <a:srgbClr val="999999"/>
      </a:lt2>
      <a:accent1>
        <a:srgbClr val="E0E0E0"/>
      </a:accent1>
      <a:accent2>
        <a:srgbClr val="EBEBEB"/>
      </a:accent2>
      <a:accent3>
        <a:srgbClr val="FAFAFA"/>
      </a:accent3>
      <a:accent4>
        <a:srgbClr val="1FB299"/>
      </a:accent4>
      <a:accent5>
        <a:srgbClr val="23C7AC"/>
      </a:accent5>
      <a:accent6>
        <a:srgbClr val="7DEBD9"/>
      </a:accent6>
      <a:hlink>
        <a:srgbClr val="7DEBD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